
<file path=[Content_Types].xml><?xml version="1.0" encoding="utf-8"?>
<Types xmlns="http://schemas.openxmlformats.org/package/2006/content-types">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notesSlides/notesSlide1.xml" ContentType="application/vnd.openxmlformats-officedocument.presentationml.notesSlide+xml"/>
  <Default Extension="bin" ContentType="application/vnd.openxmlformats-officedocument.oleObject"/>
  <Default Extension="png" ContentType="image/png"/>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emf" ContentType="image/x-emf"/>
  <Default Extension="jpeg" ContentType="image/jpeg"/>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docProps/app.xml" ContentType="application/vnd.openxmlformats-officedocument.extended-properties+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0.xml" ContentType="application/vnd.openxmlformats-officedocument.presentationml.slideLayout+xml"/>
  <Default Extension="vml" ContentType="application/vnd.openxmlformats-officedocument.vmlDrawing"/>
  <Override PartName="/ppt/handoutMasters/handoutMaster1.xml" ContentType="application/vnd.openxmlformats-officedocument.presentationml.handoutMaster+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
  </p:notesMasterIdLst>
  <p:handoutMasterIdLst>
    <p:handoutMasterId r:id="rId7"/>
  </p:handoutMasterIdLst>
  <p:sldIdLst>
    <p:sldId id="344" r:id="rId2"/>
    <p:sldId id="346" r:id="rId3"/>
    <p:sldId id="349" r:id="rId4"/>
    <p:sldId id="354" r:id="rId5"/>
  </p:sldIdLst>
  <p:sldSz cx="6858000" cy="9144000" type="screen4x3"/>
  <p:notesSz cx="6858000" cy="9144000"/>
  <p:defaultTextStyle>
    <a:defPPr>
      <a:defRPr lang="en-GB"/>
    </a:defPPr>
    <a:lvl1pPr algn="l" rtl="0" fontAlgn="base">
      <a:spcBef>
        <a:spcPct val="0"/>
      </a:spcBef>
      <a:spcAft>
        <a:spcPct val="0"/>
      </a:spcAft>
      <a:defRPr sz="2000" kern="1200">
        <a:solidFill>
          <a:schemeClr val="tx1"/>
        </a:solidFill>
        <a:latin typeface="Times New Roman" pitchFamily="18" charset="0"/>
        <a:ea typeface="+mn-ea"/>
        <a:cs typeface="+mn-cs"/>
      </a:defRPr>
    </a:lvl1pPr>
    <a:lvl2pPr marL="457200" algn="l" rtl="0" fontAlgn="base">
      <a:spcBef>
        <a:spcPct val="0"/>
      </a:spcBef>
      <a:spcAft>
        <a:spcPct val="0"/>
      </a:spcAft>
      <a:defRPr sz="2000" kern="1200">
        <a:solidFill>
          <a:schemeClr val="tx1"/>
        </a:solidFill>
        <a:latin typeface="Times New Roman" pitchFamily="18" charset="0"/>
        <a:ea typeface="+mn-ea"/>
        <a:cs typeface="+mn-cs"/>
      </a:defRPr>
    </a:lvl2pPr>
    <a:lvl3pPr marL="914400" algn="l" rtl="0" fontAlgn="base">
      <a:spcBef>
        <a:spcPct val="0"/>
      </a:spcBef>
      <a:spcAft>
        <a:spcPct val="0"/>
      </a:spcAft>
      <a:defRPr sz="2000" kern="1200">
        <a:solidFill>
          <a:schemeClr val="tx1"/>
        </a:solidFill>
        <a:latin typeface="Times New Roman" pitchFamily="18" charset="0"/>
        <a:ea typeface="+mn-ea"/>
        <a:cs typeface="+mn-cs"/>
      </a:defRPr>
    </a:lvl3pPr>
    <a:lvl4pPr marL="1371600" algn="l" rtl="0" fontAlgn="base">
      <a:spcBef>
        <a:spcPct val="0"/>
      </a:spcBef>
      <a:spcAft>
        <a:spcPct val="0"/>
      </a:spcAft>
      <a:defRPr sz="2000" kern="1200">
        <a:solidFill>
          <a:schemeClr val="tx1"/>
        </a:solidFill>
        <a:latin typeface="Times New Roman" pitchFamily="18" charset="0"/>
        <a:ea typeface="+mn-ea"/>
        <a:cs typeface="+mn-cs"/>
      </a:defRPr>
    </a:lvl4pPr>
    <a:lvl5pPr marL="1828800" algn="l" rtl="0" fontAlgn="base">
      <a:spcBef>
        <a:spcPct val="0"/>
      </a:spcBef>
      <a:spcAft>
        <a:spcPct val="0"/>
      </a:spcAft>
      <a:defRPr sz="2000" kern="1200">
        <a:solidFill>
          <a:schemeClr val="tx1"/>
        </a:solidFill>
        <a:latin typeface="Times New Roman" pitchFamily="18" charset="0"/>
        <a:ea typeface="+mn-ea"/>
        <a:cs typeface="+mn-cs"/>
      </a:defRPr>
    </a:lvl5pPr>
    <a:lvl6pPr marL="2286000" algn="l" defTabSz="914400" rtl="0" eaLnBrk="1" latinLnBrk="0" hangingPunct="1">
      <a:defRPr sz="2000" kern="1200">
        <a:solidFill>
          <a:schemeClr val="tx1"/>
        </a:solidFill>
        <a:latin typeface="Times New Roman" pitchFamily="18" charset="0"/>
        <a:ea typeface="+mn-ea"/>
        <a:cs typeface="+mn-cs"/>
      </a:defRPr>
    </a:lvl6pPr>
    <a:lvl7pPr marL="2743200" algn="l" defTabSz="914400" rtl="0" eaLnBrk="1" latinLnBrk="0" hangingPunct="1">
      <a:defRPr sz="2000" kern="1200">
        <a:solidFill>
          <a:schemeClr val="tx1"/>
        </a:solidFill>
        <a:latin typeface="Times New Roman" pitchFamily="18" charset="0"/>
        <a:ea typeface="+mn-ea"/>
        <a:cs typeface="+mn-cs"/>
      </a:defRPr>
    </a:lvl7pPr>
    <a:lvl8pPr marL="3200400" algn="l" defTabSz="914400" rtl="0" eaLnBrk="1" latinLnBrk="0" hangingPunct="1">
      <a:defRPr sz="2000" kern="1200">
        <a:solidFill>
          <a:schemeClr val="tx1"/>
        </a:solidFill>
        <a:latin typeface="Times New Roman" pitchFamily="18" charset="0"/>
        <a:ea typeface="+mn-ea"/>
        <a:cs typeface="+mn-cs"/>
      </a:defRPr>
    </a:lvl8pPr>
    <a:lvl9pPr marL="3657600" algn="l" defTabSz="914400" rtl="0" eaLnBrk="1" latinLnBrk="0" hangingPunct="1">
      <a:defRPr sz="2000" kern="1200">
        <a:solidFill>
          <a:schemeClr val="tx1"/>
        </a:solidFill>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9FF66"/>
    <a:srgbClr val="FFCC00"/>
    <a:srgbClr val="DDCDFF"/>
    <a:srgbClr val="FF9933"/>
    <a:srgbClr val="FF0000"/>
    <a:srgbClr val="FFFF99"/>
    <a:srgbClr val="990099"/>
    <a:srgbClr val="FFFF66"/>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896" autoAdjust="0"/>
    <p:restoredTop sz="94688" autoAdjust="0"/>
  </p:normalViewPr>
  <p:slideViewPr>
    <p:cSldViewPr>
      <p:cViewPr>
        <p:scale>
          <a:sx n="75" d="100"/>
          <a:sy n="75" d="100"/>
        </p:scale>
        <p:origin x="-1950" y="-12"/>
      </p:cViewPr>
      <p:guideLst>
        <p:guide orient="horz" pos="2880"/>
        <p:guide pos="2160"/>
      </p:guideLst>
    </p:cSldViewPr>
  </p:slideViewPr>
  <p:outlineViewPr>
    <p:cViewPr>
      <p:scale>
        <a:sx n="100" d="100"/>
        <a:sy n="100" d="100"/>
      </p:scale>
      <p:origin x="0" y="0"/>
    </p:cViewPr>
  </p:outlineViewPr>
  <p:notesTextViewPr>
    <p:cViewPr>
      <p:scale>
        <a:sx n="66" d="100"/>
        <a:sy n="66" d="100"/>
      </p:scale>
      <p:origin x="0" y="0"/>
    </p:cViewPr>
  </p:notesTextViewPr>
  <p:sorterViewPr>
    <p:cViewPr>
      <p:scale>
        <a:sx n="66" d="100"/>
        <a:sy n="66" d="100"/>
      </p:scale>
      <p:origin x="0" y="0"/>
    </p:cViewPr>
  </p:sorter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presProps" Target="presProps.xml"/><Relationship Id="rId3" Type="http://schemas.openxmlformats.org/officeDocument/2006/relationships/slide" Target="slides/slide2.xml"/><Relationship Id="rId7" Type="http://schemas.openxmlformats.org/officeDocument/2006/relationships/handoutMaster" Target="handoutMasters/handoutMaster1.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notesMaster" Target="notesMasters/notesMaster1.xml"/><Relationship Id="rId11" Type="http://schemas.openxmlformats.org/officeDocument/2006/relationships/tableStyles" Target="tableStyles.xml"/><Relationship Id="rId5" Type="http://schemas.openxmlformats.org/officeDocument/2006/relationships/slide" Target="slides/slide4.xml"/><Relationship Id="rId10"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GB"/>
          </a:p>
        </p:txBody>
      </p:sp>
      <p:sp>
        <p:nvSpPr>
          <p:cNvPr id="96259"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GB"/>
          </a:p>
        </p:txBody>
      </p:sp>
      <p:sp>
        <p:nvSpPr>
          <p:cNvPr id="96260"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GB"/>
          </a:p>
        </p:txBody>
      </p:sp>
      <p:sp>
        <p:nvSpPr>
          <p:cNvPr id="96261" name="Rectangle 5"/>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45B9774D-3B10-4786-B495-088A93DCC4A9}" type="slidenum">
              <a:rPr lang="en-GB"/>
              <a:pPr/>
              <a:t>‹#›</a:t>
            </a:fld>
            <a:endParaRPr lang="en-GB"/>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12291"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12292" name="Rectangle 4"/>
          <p:cNvSpPr>
            <a:spLocks noGrp="1" noRot="1" noChangeAspect="1" noChangeArrowheads="1" noTextEdit="1"/>
          </p:cNvSpPr>
          <p:nvPr>
            <p:ph type="sldImg" idx="2"/>
          </p:nvPr>
        </p:nvSpPr>
        <p:spPr bwMode="auto">
          <a:xfrm>
            <a:off x="2143125" y="685800"/>
            <a:ext cx="2571750" cy="3429000"/>
          </a:xfrm>
          <a:prstGeom prst="rect">
            <a:avLst/>
          </a:prstGeom>
          <a:noFill/>
          <a:ln w="9525">
            <a:solidFill>
              <a:srgbClr val="000000"/>
            </a:solidFill>
            <a:miter lim="800000"/>
            <a:headEnd/>
            <a:tailEnd/>
          </a:ln>
          <a:effectLst/>
        </p:spPr>
      </p:sp>
      <p:sp>
        <p:nvSpPr>
          <p:cNvPr id="12293"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2294"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12295"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7563DEB6-5B22-49EC-B7B7-311CB827F54B}" type="slidenum">
              <a:rPr lang="en-US"/>
              <a:pPr/>
              <a:t>‹#›</a:t>
            </a:fld>
            <a:endParaRPr lang="en-US"/>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pitchFamily="18" charset="0"/>
        <a:ea typeface="+mn-ea"/>
        <a:cs typeface="+mn-cs"/>
      </a:defRPr>
    </a:lvl1pPr>
    <a:lvl2pPr marL="457200" algn="l" rtl="0" fontAlgn="base">
      <a:spcBef>
        <a:spcPct val="30000"/>
      </a:spcBef>
      <a:spcAft>
        <a:spcPct val="0"/>
      </a:spcAft>
      <a:defRPr sz="1200" kern="1200">
        <a:solidFill>
          <a:schemeClr val="tx1"/>
        </a:solidFill>
        <a:latin typeface="Times New Roman" pitchFamily="18" charset="0"/>
        <a:ea typeface="+mn-ea"/>
        <a:cs typeface="+mn-cs"/>
      </a:defRPr>
    </a:lvl2pPr>
    <a:lvl3pPr marL="914400" algn="l" rtl="0" fontAlgn="base">
      <a:spcBef>
        <a:spcPct val="30000"/>
      </a:spcBef>
      <a:spcAft>
        <a:spcPct val="0"/>
      </a:spcAft>
      <a:defRPr sz="1200" kern="1200">
        <a:solidFill>
          <a:schemeClr val="tx1"/>
        </a:solidFill>
        <a:latin typeface="Times New Roman" pitchFamily="18" charset="0"/>
        <a:ea typeface="+mn-ea"/>
        <a:cs typeface="+mn-cs"/>
      </a:defRPr>
    </a:lvl3pPr>
    <a:lvl4pPr marL="1371600" algn="l" rtl="0" fontAlgn="base">
      <a:spcBef>
        <a:spcPct val="30000"/>
      </a:spcBef>
      <a:spcAft>
        <a:spcPct val="0"/>
      </a:spcAft>
      <a:defRPr sz="1200" kern="1200">
        <a:solidFill>
          <a:schemeClr val="tx1"/>
        </a:solidFill>
        <a:latin typeface="Times New Roman" pitchFamily="18" charset="0"/>
        <a:ea typeface="+mn-ea"/>
        <a:cs typeface="+mn-cs"/>
      </a:defRPr>
    </a:lvl4pPr>
    <a:lvl5pPr marL="1828800" algn="l" rtl="0" fontAlgn="base">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9107EF-E6D1-4844-B7AF-EDD1F73EC312}" type="slidenum">
              <a:rPr lang="en-US"/>
              <a:pPr/>
              <a:t>1</a:t>
            </a:fld>
            <a:endParaRPr lang="en-US"/>
          </a:p>
        </p:txBody>
      </p:sp>
      <p:sp>
        <p:nvSpPr>
          <p:cNvPr id="187394" name="Rectangle 2"/>
          <p:cNvSpPr>
            <a:spLocks noGrp="1" noRot="1" noChangeAspect="1" noChangeArrowheads="1" noTextEdit="1"/>
          </p:cNvSpPr>
          <p:nvPr>
            <p:ph type="sldImg"/>
          </p:nvPr>
        </p:nvSpPr>
        <p:spPr>
          <a:xfrm>
            <a:off x="2627313" y="534988"/>
            <a:ext cx="1755775" cy="2341562"/>
          </a:xfrm>
          <a:ln/>
        </p:spPr>
      </p:sp>
      <p:sp>
        <p:nvSpPr>
          <p:cNvPr id="187395" name="Rectangle 3"/>
          <p:cNvSpPr>
            <a:spLocks noGrp="1" noChangeArrowheads="1"/>
          </p:cNvSpPr>
          <p:nvPr>
            <p:ph type="body" idx="1"/>
          </p:nvPr>
        </p:nvSpPr>
        <p:spPr>
          <a:xfrm>
            <a:off x="304800" y="3057525"/>
            <a:ext cx="6324600" cy="5730875"/>
          </a:xfrm>
        </p:spPr>
        <p:txBody>
          <a:bodyPr/>
          <a:lstStyle/>
          <a:p>
            <a:pPr defTabSz="838200"/>
            <a:r>
              <a:rPr lang="en-US" b="1">
                <a:ea typeface="MS Mincho" pitchFamily="49" charset="-128"/>
              </a:rPr>
              <a:t>Slide 11 </a:t>
            </a:r>
          </a:p>
          <a:p>
            <a:pPr defTabSz="838200"/>
            <a:r>
              <a:rPr lang="en-US" b="1">
                <a:ea typeface="MS Mincho" pitchFamily="49" charset="-128"/>
              </a:rPr>
              <a:t>The Enteric Nervous System Functions as a Brain-in-the-Gut</a:t>
            </a:r>
          </a:p>
          <a:p>
            <a:pPr defTabSz="838200"/>
            <a:r>
              <a:rPr lang="en-US">
                <a:ea typeface="MS Mincho" pitchFamily="49" charset="-128"/>
              </a:rPr>
              <a:t>The enteric nervous system is a minibrain placed in close proximity to the effector systems it controls.  It is an independent integrative system with as many neurons as found in the spinal cord.  Effector systems of the gut are the musculature, the secretory glands and the blood vasculature.  Rather than crowding the 2x10</a:t>
            </a:r>
            <a:r>
              <a:rPr lang="en-US" baseline="30000">
                <a:ea typeface="MS Mincho" pitchFamily="49" charset="-128"/>
              </a:rPr>
              <a:t>8 </a:t>
            </a:r>
            <a:r>
              <a:rPr lang="en-US">
                <a:ea typeface="MS Mincho" pitchFamily="49" charset="-128"/>
              </a:rPr>
              <a:t>neurons required for minute-to-minute control of digestive functions into the central nervous system and relying on signal transmission over long unreliable pathways, natural selection distributed the integrative microcircuits along and around the esophagus, stomach and small and large intestines.  Like the central nervous system, the enteric neural networks have evolved as organized arrays of different kinds of neurons interconnected by chemical synapses.  </a:t>
            </a:r>
          </a:p>
          <a:p>
            <a:pPr defTabSz="838200"/>
            <a:endParaRPr lang="en-US">
              <a:ea typeface="MS Mincho" pitchFamily="49" charset="-128"/>
            </a:endParaRPr>
          </a:p>
          <a:p>
            <a:pPr defTabSz="838200"/>
            <a:r>
              <a:rPr lang="en-US">
                <a:ea typeface="MS Mincho" pitchFamily="49" charset="-128"/>
              </a:rPr>
              <a:t>Much like the central nervous system, the integrated circuits of the enteric nervous system incorporate primary neurophysiological functions: 1)  information processing;  2) hardwired circuits for reflexes;  3)  automatic feedback control of  effector activity;  4)  a library of programs for specific behaviors.  Sensory receptors generate a steady stream of information on the state of a localized region of the gut (e.g., muscle contractile tension, muscle length and luminal pH).  Processing of the information is used in the automatic feedback control of minute-to-minute behavior of the effectors.  The peristaltic reflex, like spinal motor reflexes, is stereotyped in nature because the neural circuit is hard-wired.  Stretch of the intestinal wall or shearing forces applied to the mucosa evoke the same peristaltic reflex.  The hard-wired peristaltic reflex circuitry resides in the enteric nervous system and is redundant along the entire length of small and large intestine.  Automatic control systems use feedback of information on the ongoing state of a controlled parameter (e.g., muscle contractile tension) to maintain stability of the parameter at a preestablished set-point.  This kind of automatic control is another function of the enteric neural microcircuits.  Integrative nervous systems contain a library of neural programs that organize different kinds of motor behaviors (e.g., treadmill walking in spinal animals).  The enteric nervous system also contains a library with a program for each of the different digestive states of the bowel.  The digestive programs in the small intestine include:  1) a postprandial motor program that accomplishes mixing and propulsion;  2)  an interdigestive motor program often called the migrating motor complex;  3) orthograde power propulsion that rapidly clears the lumen of long stretches of bowel as a part of a defensive mechanism;  4)  retrograde power propulsion during emesis in the upper small intestine.  </a:t>
            </a:r>
          </a:p>
          <a:p>
            <a:pPr defTabSz="838200"/>
            <a:r>
              <a:rPr lang="en-US">
                <a:ea typeface="MS Mincho" pitchFamily="49" charset="-128"/>
              </a:rPr>
              <a:t> </a:t>
            </a:r>
          </a:p>
          <a:p>
            <a:pPr defTabSz="838200"/>
            <a:r>
              <a:rPr lang="en-US">
                <a:ea typeface="MS Mincho" pitchFamily="49" charset="-128"/>
              </a:rPr>
              <a:t>The histologic insert on this slide shows the ganglia and interganglionic connectives of the myenteric plexus lying in close apposition to the longitudinal small intestinal musculature and illustrates how the enteric nervous system is distributed in close apposition to the effector systems it controls.       </a:t>
            </a:r>
          </a:p>
          <a:p>
            <a:pPr defTabSz="838200"/>
            <a:endParaRPr lang="en-US" i="1"/>
          </a:p>
          <a:p>
            <a:pPr defTabSz="838200"/>
            <a:r>
              <a:rPr lang="en-US" i="1"/>
              <a:t>Wood JD. Progress in Neurogastroenterology. In: </a:t>
            </a:r>
            <a:r>
              <a:rPr lang="en-US" i="1" u="sng"/>
              <a:t>The growth of gastroenterologic knowledge during the twentieth century</a:t>
            </a:r>
            <a:r>
              <a:rPr lang="en-US" i="1"/>
              <a:t>. Kirsner JB (ed.) New York: Lea and Febiger 1994:159-180.</a:t>
            </a:r>
          </a:p>
          <a:p>
            <a:pPr defTabSz="838200"/>
            <a:endParaRPr lang="en-US" i="1"/>
          </a:p>
          <a:p>
            <a:pPr defTabSz="838200"/>
            <a:r>
              <a:rPr lang="en-US" i="1"/>
              <a:t>Wood JD. Physiology of the enteric nervous system. In: </a:t>
            </a:r>
            <a:r>
              <a:rPr lang="en-US" i="1" u="sng"/>
              <a:t>Physiology of the gastrointestinal tract</a:t>
            </a:r>
            <a:r>
              <a:rPr lang="en-US" i="1"/>
              <a:t> 3</a:t>
            </a:r>
            <a:r>
              <a:rPr lang="en-US" i="1" baseline="30000"/>
              <a:t>rd</a:t>
            </a:r>
            <a:r>
              <a:rPr lang="en-US" i="1"/>
              <a:t> ed. Johnson LR, Alpers DH, Christensen J, Jacobson ED, Walsh JH (eds.) New York: Raven Press 1994:423-482.</a:t>
            </a:r>
          </a:p>
          <a:p>
            <a:pPr defTabSz="838200"/>
            <a:endParaRPr lang="en-US" i="1"/>
          </a:p>
          <a:p>
            <a:pPr defTabSz="838200"/>
            <a:r>
              <a:rPr lang="en-US" i="1"/>
              <a:t>Wood JD, Alpers DH, Andrews PLR.  Fundamentals of neurogastroenterology. Gut 1999;45 (Suppl II):II6-II16.</a:t>
            </a:r>
            <a:endParaRPr lang="en-US" sz="8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14350" y="2840038"/>
            <a:ext cx="5829300" cy="1960562"/>
          </a:xfrm>
        </p:spPr>
        <p:txBody>
          <a:bodyPr/>
          <a:lstStyle/>
          <a:p>
            <a:r>
              <a:rPr lang="en-US" smtClean="0"/>
              <a:t>Click to edit Master title style</a:t>
            </a:r>
            <a:endParaRPr lang="en-GB"/>
          </a:p>
        </p:txBody>
      </p:sp>
      <p:sp>
        <p:nvSpPr>
          <p:cNvPr id="3" name="Subtitle 2"/>
          <p:cNvSpPr>
            <a:spLocks noGrp="1"/>
          </p:cNvSpPr>
          <p:nvPr>
            <p:ph type="subTitle" idx="1"/>
          </p:nvPr>
        </p:nvSpPr>
        <p:spPr>
          <a:xfrm>
            <a:off x="1028700" y="5181600"/>
            <a:ext cx="4800600" cy="23368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lvl1pPr>
              <a:defRPr/>
            </a:lvl1pPr>
          </a:lstStyle>
          <a:p>
            <a:endParaRPr lang="en-GB"/>
          </a:p>
        </p:txBody>
      </p:sp>
      <p:sp>
        <p:nvSpPr>
          <p:cNvPr id="5" name="Footer Placeholder 4"/>
          <p:cNvSpPr>
            <a:spLocks noGrp="1"/>
          </p:cNvSpPr>
          <p:nvPr>
            <p:ph type="ftr" sz="quarter" idx="11"/>
          </p:nvPr>
        </p:nvSpPr>
        <p:spPr/>
        <p:txBody>
          <a:bodyPr/>
          <a:lstStyle>
            <a:lvl1pPr>
              <a:defRPr/>
            </a:lvl1pPr>
          </a:lstStyle>
          <a:p>
            <a:endParaRPr lang="en-GB"/>
          </a:p>
        </p:txBody>
      </p:sp>
      <p:sp>
        <p:nvSpPr>
          <p:cNvPr id="6" name="Slide Number Placeholder 5"/>
          <p:cNvSpPr>
            <a:spLocks noGrp="1"/>
          </p:cNvSpPr>
          <p:nvPr>
            <p:ph type="sldNum" sz="quarter" idx="12"/>
          </p:nvPr>
        </p:nvSpPr>
        <p:spPr/>
        <p:txBody>
          <a:bodyPr/>
          <a:lstStyle>
            <a:lvl1pPr>
              <a:defRPr/>
            </a:lvl1pPr>
          </a:lstStyle>
          <a:p>
            <a:fld id="{B901FF0C-55BC-4FD9-98D6-5299D2125566}" type="slidenum">
              <a:rPr lang="en-GB"/>
              <a:pPr/>
              <a:t>‹#›</a:t>
            </a:fld>
            <a:endParaRPr lang="en-GB"/>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lvl1pPr>
              <a:defRPr/>
            </a:lvl1pPr>
          </a:lstStyle>
          <a:p>
            <a:endParaRPr lang="en-GB"/>
          </a:p>
        </p:txBody>
      </p:sp>
      <p:sp>
        <p:nvSpPr>
          <p:cNvPr id="5" name="Footer Placeholder 4"/>
          <p:cNvSpPr>
            <a:spLocks noGrp="1"/>
          </p:cNvSpPr>
          <p:nvPr>
            <p:ph type="ftr" sz="quarter" idx="11"/>
          </p:nvPr>
        </p:nvSpPr>
        <p:spPr/>
        <p:txBody>
          <a:bodyPr/>
          <a:lstStyle>
            <a:lvl1pPr>
              <a:defRPr/>
            </a:lvl1pPr>
          </a:lstStyle>
          <a:p>
            <a:endParaRPr lang="en-GB"/>
          </a:p>
        </p:txBody>
      </p:sp>
      <p:sp>
        <p:nvSpPr>
          <p:cNvPr id="6" name="Slide Number Placeholder 5"/>
          <p:cNvSpPr>
            <a:spLocks noGrp="1"/>
          </p:cNvSpPr>
          <p:nvPr>
            <p:ph type="sldNum" sz="quarter" idx="12"/>
          </p:nvPr>
        </p:nvSpPr>
        <p:spPr/>
        <p:txBody>
          <a:bodyPr/>
          <a:lstStyle>
            <a:lvl1pPr>
              <a:defRPr/>
            </a:lvl1pPr>
          </a:lstStyle>
          <a:p>
            <a:fld id="{02368F68-9F7A-49E5-B9AC-BDBA01ADD0A7}" type="slidenum">
              <a:rPr lang="en-GB"/>
              <a:pPr/>
              <a:t>‹#›</a:t>
            </a:fld>
            <a:endParaRPr lang="en-GB"/>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886325" y="812800"/>
            <a:ext cx="1457325" cy="73152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514350" y="812800"/>
            <a:ext cx="4219575" cy="7315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lvl1pPr>
              <a:defRPr/>
            </a:lvl1pPr>
          </a:lstStyle>
          <a:p>
            <a:endParaRPr lang="en-GB"/>
          </a:p>
        </p:txBody>
      </p:sp>
      <p:sp>
        <p:nvSpPr>
          <p:cNvPr id="5" name="Footer Placeholder 4"/>
          <p:cNvSpPr>
            <a:spLocks noGrp="1"/>
          </p:cNvSpPr>
          <p:nvPr>
            <p:ph type="ftr" sz="quarter" idx="11"/>
          </p:nvPr>
        </p:nvSpPr>
        <p:spPr/>
        <p:txBody>
          <a:bodyPr/>
          <a:lstStyle>
            <a:lvl1pPr>
              <a:defRPr/>
            </a:lvl1pPr>
          </a:lstStyle>
          <a:p>
            <a:endParaRPr lang="en-GB"/>
          </a:p>
        </p:txBody>
      </p:sp>
      <p:sp>
        <p:nvSpPr>
          <p:cNvPr id="6" name="Slide Number Placeholder 5"/>
          <p:cNvSpPr>
            <a:spLocks noGrp="1"/>
          </p:cNvSpPr>
          <p:nvPr>
            <p:ph type="sldNum" sz="quarter" idx="12"/>
          </p:nvPr>
        </p:nvSpPr>
        <p:spPr/>
        <p:txBody>
          <a:bodyPr/>
          <a:lstStyle>
            <a:lvl1pPr>
              <a:defRPr/>
            </a:lvl1pPr>
          </a:lstStyle>
          <a:p>
            <a:fld id="{1B652C2C-B4DE-4BF1-90D2-3BF287A49133}" type="slidenum">
              <a:rPr lang="en-GB"/>
              <a:pPr/>
              <a:t>‹#›</a:t>
            </a:fld>
            <a:endParaRPr lang="en-GB"/>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lvl1pPr>
              <a:defRPr/>
            </a:lvl1pPr>
          </a:lstStyle>
          <a:p>
            <a:endParaRPr lang="en-GB"/>
          </a:p>
        </p:txBody>
      </p:sp>
      <p:sp>
        <p:nvSpPr>
          <p:cNvPr id="5" name="Footer Placeholder 4"/>
          <p:cNvSpPr>
            <a:spLocks noGrp="1"/>
          </p:cNvSpPr>
          <p:nvPr>
            <p:ph type="ftr" sz="quarter" idx="11"/>
          </p:nvPr>
        </p:nvSpPr>
        <p:spPr/>
        <p:txBody>
          <a:bodyPr/>
          <a:lstStyle>
            <a:lvl1pPr>
              <a:defRPr/>
            </a:lvl1pPr>
          </a:lstStyle>
          <a:p>
            <a:endParaRPr lang="en-GB"/>
          </a:p>
        </p:txBody>
      </p:sp>
      <p:sp>
        <p:nvSpPr>
          <p:cNvPr id="6" name="Slide Number Placeholder 5"/>
          <p:cNvSpPr>
            <a:spLocks noGrp="1"/>
          </p:cNvSpPr>
          <p:nvPr>
            <p:ph type="sldNum" sz="quarter" idx="12"/>
          </p:nvPr>
        </p:nvSpPr>
        <p:spPr/>
        <p:txBody>
          <a:bodyPr/>
          <a:lstStyle>
            <a:lvl1pPr>
              <a:defRPr/>
            </a:lvl1pPr>
          </a:lstStyle>
          <a:p>
            <a:fld id="{94870682-4DDE-4A8C-A7E9-59B2C4E29502}" type="slidenum">
              <a:rPr lang="en-GB"/>
              <a:pPr/>
              <a:t>‹#›</a:t>
            </a:fld>
            <a:endParaRPr lang="en-GB"/>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541338" y="5875338"/>
            <a:ext cx="5829300" cy="1816100"/>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541338" y="3875088"/>
            <a:ext cx="5829300" cy="2000250"/>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GB"/>
          </a:p>
        </p:txBody>
      </p:sp>
      <p:sp>
        <p:nvSpPr>
          <p:cNvPr id="5" name="Footer Placeholder 4"/>
          <p:cNvSpPr>
            <a:spLocks noGrp="1"/>
          </p:cNvSpPr>
          <p:nvPr>
            <p:ph type="ftr" sz="quarter" idx="11"/>
          </p:nvPr>
        </p:nvSpPr>
        <p:spPr/>
        <p:txBody>
          <a:bodyPr/>
          <a:lstStyle>
            <a:lvl1pPr>
              <a:defRPr/>
            </a:lvl1pPr>
          </a:lstStyle>
          <a:p>
            <a:endParaRPr lang="en-GB"/>
          </a:p>
        </p:txBody>
      </p:sp>
      <p:sp>
        <p:nvSpPr>
          <p:cNvPr id="6" name="Slide Number Placeholder 5"/>
          <p:cNvSpPr>
            <a:spLocks noGrp="1"/>
          </p:cNvSpPr>
          <p:nvPr>
            <p:ph type="sldNum" sz="quarter" idx="12"/>
          </p:nvPr>
        </p:nvSpPr>
        <p:spPr/>
        <p:txBody>
          <a:bodyPr/>
          <a:lstStyle>
            <a:lvl1pPr>
              <a:defRPr/>
            </a:lvl1pPr>
          </a:lstStyle>
          <a:p>
            <a:fld id="{635EE55E-F916-44E0-BAC5-3473BB0A531C}" type="slidenum">
              <a:rPr lang="en-GB"/>
              <a:pPr/>
              <a:t>‹#›</a:t>
            </a:fld>
            <a:endParaRPr lang="en-GB"/>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514350" y="2641600"/>
            <a:ext cx="2838450" cy="5486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3505200" y="2641600"/>
            <a:ext cx="2838450" cy="5486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lvl1pPr>
              <a:defRPr/>
            </a:lvl1pPr>
          </a:lstStyle>
          <a:p>
            <a:endParaRPr lang="en-GB"/>
          </a:p>
        </p:txBody>
      </p:sp>
      <p:sp>
        <p:nvSpPr>
          <p:cNvPr id="6" name="Footer Placeholder 5"/>
          <p:cNvSpPr>
            <a:spLocks noGrp="1"/>
          </p:cNvSpPr>
          <p:nvPr>
            <p:ph type="ftr" sz="quarter" idx="11"/>
          </p:nvPr>
        </p:nvSpPr>
        <p:spPr/>
        <p:txBody>
          <a:bodyPr/>
          <a:lstStyle>
            <a:lvl1pPr>
              <a:defRPr/>
            </a:lvl1pPr>
          </a:lstStyle>
          <a:p>
            <a:endParaRPr lang="en-GB"/>
          </a:p>
        </p:txBody>
      </p:sp>
      <p:sp>
        <p:nvSpPr>
          <p:cNvPr id="7" name="Slide Number Placeholder 6"/>
          <p:cNvSpPr>
            <a:spLocks noGrp="1"/>
          </p:cNvSpPr>
          <p:nvPr>
            <p:ph type="sldNum" sz="quarter" idx="12"/>
          </p:nvPr>
        </p:nvSpPr>
        <p:spPr/>
        <p:txBody>
          <a:bodyPr/>
          <a:lstStyle>
            <a:lvl1pPr>
              <a:defRPr/>
            </a:lvl1pPr>
          </a:lstStyle>
          <a:p>
            <a:fld id="{EEEA5D85-A73B-42D5-A74A-A89604BC119B}" type="slidenum">
              <a:rPr lang="en-GB"/>
              <a:pPr/>
              <a:t>‹#›</a:t>
            </a:fld>
            <a:endParaRPr lang="en-GB"/>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42900" y="366713"/>
            <a:ext cx="6172200" cy="1524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342900" y="2046288"/>
            <a:ext cx="3030538" cy="85407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42900" y="2900363"/>
            <a:ext cx="3030538" cy="526732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3484563" y="2046288"/>
            <a:ext cx="3030537" cy="85407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3484563" y="2900363"/>
            <a:ext cx="3030537" cy="526732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lvl1pPr>
              <a:defRPr/>
            </a:lvl1pPr>
          </a:lstStyle>
          <a:p>
            <a:endParaRPr lang="en-GB"/>
          </a:p>
        </p:txBody>
      </p:sp>
      <p:sp>
        <p:nvSpPr>
          <p:cNvPr id="8" name="Footer Placeholder 7"/>
          <p:cNvSpPr>
            <a:spLocks noGrp="1"/>
          </p:cNvSpPr>
          <p:nvPr>
            <p:ph type="ftr" sz="quarter" idx="11"/>
          </p:nvPr>
        </p:nvSpPr>
        <p:spPr/>
        <p:txBody>
          <a:bodyPr/>
          <a:lstStyle>
            <a:lvl1pPr>
              <a:defRPr/>
            </a:lvl1pPr>
          </a:lstStyle>
          <a:p>
            <a:endParaRPr lang="en-GB"/>
          </a:p>
        </p:txBody>
      </p:sp>
      <p:sp>
        <p:nvSpPr>
          <p:cNvPr id="9" name="Slide Number Placeholder 8"/>
          <p:cNvSpPr>
            <a:spLocks noGrp="1"/>
          </p:cNvSpPr>
          <p:nvPr>
            <p:ph type="sldNum" sz="quarter" idx="12"/>
          </p:nvPr>
        </p:nvSpPr>
        <p:spPr/>
        <p:txBody>
          <a:bodyPr/>
          <a:lstStyle>
            <a:lvl1pPr>
              <a:defRPr/>
            </a:lvl1pPr>
          </a:lstStyle>
          <a:p>
            <a:fld id="{DC9493B7-7064-4653-819C-A0CFF0B1677B}" type="slidenum">
              <a:rPr lang="en-GB"/>
              <a:pPr/>
              <a:t>‹#›</a:t>
            </a:fld>
            <a:endParaRPr lang="en-GB"/>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GB"/>
          </a:p>
        </p:txBody>
      </p:sp>
      <p:sp>
        <p:nvSpPr>
          <p:cNvPr id="4" name="Footer Placeholder 3"/>
          <p:cNvSpPr>
            <a:spLocks noGrp="1"/>
          </p:cNvSpPr>
          <p:nvPr>
            <p:ph type="ftr" sz="quarter" idx="11"/>
          </p:nvPr>
        </p:nvSpPr>
        <p:spPr/>
        <p:txBody>
          <a:bodyPr/>
          <a:lstStyle>
            <a:lvl1pPr>
              <a:defRPr/>
            </a:lvl1pPr>
          </a:lstStyle>
          <a:p>
            <a:endParaRPr lang="en-GB"/>
          </a:p>
        </p:txBody>
      </p:sp>
      <p:sp>
        <p:nvSpPr>
          <p:cNvPr id="5" name="Slide Number Placeholder 4"/>
          <p:cNvSpPr>
            <a:spLocks noGrp="1"/>
          </p:cNvSpPr>
          <p:nvPr>
            <p:ph type="sldNum" sz="quarter" idx="12"/>
          </p:nvPr>
        </p:nvSpPr>
        <p:spPr/>
        <p:txBody>
          <a:bodyPr/>
          <a:lstStyle>
            <a:lvl1pPr>
              <a:defRPr/>
            </a:lvl1pPr>
          </a:lstStyle>
          <a:p>
            <a:fld id="{0C687E68-DDC5-421F-9265-347D140B651B}" type="slidenum">
              <a:rPr lang="en-GB"/>
              <a:pPr/>
              <a:t>‹#›</a:t>
            </a:fld>
            <a:endParaRPr lang="en-GB"/>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GB"/>
          </a:p>
        </p:txBody>
      </p:sp>
      <p:sp>
        <p:nvSpPr>
          <p:cNvPr id="3" name="Footer Placeholder 2"/>
          <p:cNvSpPr>
            <a:spLocks noGrp="1"/>
          </p:cNvSpPr>
          <p:nvPr>
            <p:ph type="ftr" sz="quarter" idx="11"/>
          </p:nvPr>
        </p:nvSpPr>
        <p:spPr/>
        <p:txBody>
          <a:bodyPr/>
          <a:lstStyle>
            <a:lvl1pPr>
              <a:defRPr/>
            </a:lvl1pPr>
          </a:lstStyle>
          <a:p>
            <a:endParaRPr lang="en-GB"/>
          </a:p>
        </p:txBody>
      </p:sp>
      <p:sp>
        <p:nvSpPr>
          <p:cNvPr id="4" name="Slide Number Placeholder 3"/>
          <p:cNvSpPr>
            <a:spLocks noGrp="1"/>
          </p:cNvSpPr>
          <p:nvPr>
            <p:ph type="sldNum" sz="quarter" idx="12"/>
          </p:nvPr>
        </p:nvSpPr>
        <p:spPr/>
        <p:txBody>
          <a:bodyPr/>
          <a:lstStyle>
            <a:lvl1pPr>
              <a:defRPr/>
            </a:lvl1pPr>
          </a:lstStyle>
          <a:p>
            <a:fld id="{BADB0755-51CE-4ADD-9655-229A5F0B5722}" type="slidenum">
              <a:rPr lang="en-GB"/>
              <a:pPr/>
              <a:t>‹#›</a:t>
            </a:fld>
            <a:endParaRPr lang="en-GB"/>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42900" y="363538"/>
            <a:ext cx="2255838" cy="154940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2681288" y="363538"/>
            <a:ext cx="3833812" cy="78041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342900" y="1912938"/>
            <a:ext cx="2255838" cy="62547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GB"/>
          </a:p>
        </p:txBody>
      </p:sp>
      <p:sp>
        <p:nvSpPr>
          <p:cNvPr id="6" name="Footer Placeholder 5"/>
          <p:cNvSpPr>
            <a:spLocks noGrp="1"/>
          </p:cNvSpPr>
          <p:nvPr>
            <p:ph type="ftr" sz="quarter" idx="11"/>
          </p:nvPr>
        </p:nvSpPr>
        <p:spPr/>
        <p:txBody>
          <a:bodyPr/>
          <a:lstStyle>
            <a:lvl1pPr>
              <a:defRPr/>
            </a:lvl1pPr>
          </a:lstStyle>
          <a:p>
            <a:endParaRPr lang="en-GB"/>
          </a:p>
        </p:txBody>
      </p:sp>
      <p:sp>
        <p:nvSpPr>
          <p:cNvPr id="7" name="Slide Number Placeholder 6"/>
          <p:cNvSpPr>
            <a:spLocks noGrp="1"/>
          </p:cNvSpPr>
          <p:nvPr>
            <p:ph type="sldNum" sz="quarter" idx="12"/>
          </p:nvPr>
        </p:nvSpPr>
        <p:spPr/>
        <p:txBody>
          <a:bodyPr/>
          <a:lstStyle>
            <a:lvl1pPr>
              <a:defRPr/>
            </a:lvl1pPr>
          </a:lstStyle>
          <a:p>
            <a:fld id="{F7E243C8-8EA6-4D85-AC8C-D3246B5443E9}" type="slidenum">
              <a:rPr lang="en-GB"/>
              <a:pPr/>
              <a:t>‹#›</a:t>
            </a:fld>
            <a:endParaRPr lang="en-GB"/>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344613" y="6400800"/>
            <a:ext cx="4114800" cy="755650"/>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344613" y="817563"/>
            <a:ext cx="4114800" cy="54864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344613" y="7156450"/>
            <a:ext cx="4114800" cy="10731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GB"/>
          </a:p>
        </p:txBody>
      </p:sp>
      <p:sp>
        <p:nvSpPr>
          <p:cNvPr id="6" name="Footer Placeholder 5"/>
          <p:cNvSpPr>
            <a:spLocks noGrp="1"/>
          </p:cNvSpPr>
          <p:nvPr>
            <p:ph type="ftr" sz="quarter" idx="11"/>
          </p:nvPr>
        </p:nvSpPr>
        <p:spPr/>
        <p:txBody>
          <a:bodyPr/>
          <a:lstStyle>
            <a:lvl1pPr>
              <a:defRPr/>
            </a:lvl1pPr>
          </a:lstStyle>
          <a:p>
            <a:endParaRPr lang="en-GB"/>
          </a:p>
        </p:txBody>
      </p:sp>
      <p:sp>
        <p:nvSpPr>
          <p:cNvPr id="7" name="Slide Number Placeholder 6"/>
          <p:cNvSpPr>
            <a:spLocks noGrp="1"/>
          </p:cNvSpPr>
          <p:nvPr>
            <p:ph type="sldNum" sz="quarter" idx="12"/>
          </p:nvPr>
        </p:nvSpPr>
        <p:spPr/>
        <p:txBody>
          <a:bodyPr/>
          <a:lstStyle>
            <a:lvl1pPr>
              <a:defRPr/>
            </a:lvl1pPr>
          </a:lstStyle>
          <a:p>
            <a:fld id="{8A7ABB91-B316-429B-9FE1-F3112F713A90}" type="slidenum">
              <a:rPr lang="en-GB"/>
              <a:pPr/>
              <a:t>‹#›</a:t>
            </a:fld>
            <a:endParaRPr lang="en-GB"/>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4D485C">
                <a:gamma/>
                <a:shade val="0"/>
                <a:invGamma/>
              </a:srgbClr>
            </a:gs>
            <a:gs pos="100000">
              <a:srgbClr val="4D485C"/>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514350" y="812800"/>
            <a:ext cx="5829300" cy="1524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GB" smtClean="0"/>
              <a:t>Click to edit Master title style</a:t>
            </a:r>
          </a:p>
        </p:txBody>
      </p:sp>
      <p:sp>
        <p:nvSpPr>
          <p:cNvPr id="1027" name="Rectangle 3"/>
          <p:cNvSpPr>
            <a:spLocks noGrp="1" noChangeArrowheads="1"/>
          </p:cNvSpPr>
          <p:nvPr>
            <p:ph type="body" idx="1"/>
          </p:nvPr>
        </p:nvSpPr>
        <p:spPr bwMode="auto">
          <a:xfrm>
            <a:off x="514350" y="2641600"/>
            <a:ext cx="5829300" cy="5486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028" name="Rectangle 4"/>
          <p:cNvSpPr>
            <a:spLocks noGrp="1" noChangeArrowheads="1"/>
          </p:cNvSpPr>
          <p:nvPr>
            <p:ph type="dt" sz="half" idx="2"/>
          </p:nvPr>
        </p:nvSpPr>
        <p:spPr bwMode="auto">
          <a:xfrm>
            <a:off x="514350" y="8331200"/>
            <a:ext cx="1428750" cy="609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GB"/>
          </a:p>
        </p:txBody>
      </p:sp>
      <p:sp>
        <p:nvSpPr>
          <p:cNvPr id="1029" name="Rectangle 5"/>
          <p:cNvSpPr>
            <a:spLocks noGrp="1" noChangeArrowheads="1"/>
          </p:cNvSpPr>
          <p:nvPr>
            <p:ph type="ftr" sz="quarter" idx="3"/>
          </p:nvPr>
        </p:nvSpPr>
        <p:spPr bwMode="auto">
          <a:xfrm>
            <a:off x="2343150" y="8331200"/>
            <a:ext cx="2171700" cy="609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GB"/>
          </a:p>
        </p:txBody>
      </p:sp>
      <p:sp>
        <p:nvSpPr>
          <p:cNvPr id="1030" name="Rectangle 6"/>
          <p:cNvSpPr>
            <a:spLocks noGrp="1" noChangeArrowheads="1"/>
          </p:cNvSpPr>
          <p:nvPr>
            <p:ph type="sldNum" sz="quarter" idx="4"/>
          </p:nvPr>
        </p:nvSpPr>
        <p:spPr bwMode="auto">
          <a:xfrm>
            <a:off x="4914900" y="8331200"/>
            <a:ext cx="1428750" cy="609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D4BF73E2-E6C3-4663-BD3E-AB4C0B92CE94}" type="slidenum">
              <a:rPr lang="en-GB"/>
              <a:pPr/>
              <a:t>‹#›</a:t>
            </a:fld>
            <a:endParaRPr lang="en-GB"/>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pitchFamily="18" charset="0"/>
        </a:defRPr>
      </a:lvl2pPr>
      <a:lvl3pPr algn="ctr" rtl="0" fontAlgn="base">
        <a:spcBef>
          <a:spcPct val="0"/>
        </a:spcBef>
        <a:spcAft>
          <a:spcPct val="0"/>
        </a:spcAft>
        <a:defRPr sz="4400">
          <a:solidFill>
            <a:schemeClr val="tx2"/>
          </a:solidFill>
          <a:latin typeface="Times New Roman" pitchFamily="18" charset="0"/>
        </a:defRPr>
      </a:lvl3pPr>
      <a:lvl4pPr algn="ctr" rtl="0" fontAlgn="base">
        <a:spcBef>
          <a:spcPct val="0"/>
        </a:spcBef>
        <a:spcAft>
          <a:spcPct val="0"/>
        </a:spcAft>
        <a:defRPr sz="4400">
          <a:solidFill>
            <a:schemeClr val="tx2"/>
          </a:solidFill>
          <a:latin typeface="Times New Roman" pitchFamily="18" charset="0"/>
        </a:defRPr>
      </a:lvl4pPr>
      <a:lvl5pPr algn="ctr" rtl="0" fontAlgn="base">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vmlDrawing" Target="../drawings/vmlDrawing1.vml"/><Relationship Id="rId5" Type="http://schemas.openxmlformats.org/officeDocument/2006/relationships/oleObject" Target="../embeddings/oleObject1.bin"/><Relationship Id="rId4" Type="http://schemas.openxmlformats.org/officeDocument/2006/relationships/image" Target="../media/image2.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3" Type="http://schemas.openxmlformats.org/officeDocument/2006/relationships/image" Target="../media/image5.png"/><Relationship Id="rId7" Type="http://schemas.openxmlformats.org/officeDocument/2006/relationships/image" Target="../media/image8.png"/><Relationship Id="rId12" Type="http://schemas.openxmlformats.org/officeDocument/2006/relationships/image" Target="../media/image13.png"/><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oleObject" Target="../embeddings/oleObject2.bin"/><Relationship Id="rId9" Type="http://schemas.openxmlformats.org/officeDocument/2006/relationships/image" Target="../media/image10.png"/><Relationship Id="rId1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5346" name="Group 2"/>
          <p:cNvGrpSpPr>
            <a:grpSpLocks/>
          </p:cNvGrpSpPr>
          <p:nvPr/>
        </p:nvGrpSpPr>
        <p:grpSpPr bwMode="auto">
          <a:xfrm rot="10800000">
            <a:off x="6019804" y="6062663"/>
            <a:ext cx="215900" cy="604837"/>
            <a:chOff x="5193" y="2840"/>
            <a:chExt cx="182" cy="298"/>
          </a:xfrm>
        </p:grpSpPr>
        <p:sp>
          <p:nvSpPr>
            <p:cNvPr id="185347" name="Freeform 3"/>
            <p:cNvSpPr>
              <a:spLocks/>
            </p:cNvSpPr>
            <p:nvPr/>
          </p:nvSpPr>
          <p:spPr bwMode="auto">
            <a:xfrm>
              <a:off x="5193" y="2885"/>
              <a:ext cx="98" cy="70"/>
            </a:xfrm>
            <a:custGeom>
              <a:avLst/>
              <a:gdLst/>
              <a:ahLst/>
              <a:cxnLst>
                <a:cxn ang="0">
                  <a:pos x="82" y="0"/>
                </a:cxn>
                <a:cxn ang="0">
                  <a:pos x="42" y="32"/>
                </a:cxn>
                <a:cxn ang="0">
                  <a:pos x="20" y="40"/>
                </a:cxn>
                <a:cxn ang="0">
                  <a:pos x="80" y="50"/>
                </a:cxn>
                <a:cxn ang="0">
                  <a:pos x="82" y="0"/>
                </a:cxn>
              </a:cxnLst>
              <a:rect l="0" t="0" r="r" b="b"/>
              <a:pathLst>
                <a:path w="98" h="70">
                  <a:moveTo>
                    <a:pt x="82" y="0"/>
                  </a:moveTo>
                  <a:cubicBezTo>
                    <a:pt x="64" y="4"/>
                    <a:pt x="54" y="20"/>
                    <a:pt x="42" y="32"/>
                  </a:cubicBezTo>
                  <a:cubicBezTo>
                    <a:pt x="36" y="38"/>
                    <a:pt x="27" y="38"/>
                    <a:pt x="20" y="40"/>
                  </a:cubicBezTo>
                  <a:cubicBezTo>
                    <a:pt x="0" y="70"/>
                    <a:pt x="30" y="52"/>
                    <a:pt x="80" y="50"/>
                  </a:cubicBezTo>
                  <a:cubicBezTo>
                    <a:pt x="98" y="38"/>
                    <a:pt x="82" y="17"/>
                    <a:pt x="8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48" name="Freeform 4"/>
            <p:cNvSpPr>
              <a:spLocks/>
            </p:cNvSpPr>
            <p:nvPr/>
          </p:nvSpPr>
          <p:spPr bwMode="auto">
            <a:xfrm>
              <a:off x="5239" y="2930"/>
              <a:ext cx="51" cy="45"/>
            </a:xfrm>
            <a:custGeom>
              <a:avLst/>
              <a:gdLst/>
              <a:ahLst/>
              <a:cxnLst>
                <a:cxn ang="0">
                  <a:pos x="51" y="15"/>
                </a:cxn>
                <a:cxn ang="0">
                  <a:pos x="29" y="1"/>
                </a:cxn>
                <a:cxn ang="0">
                  <a:pos x="11" y="3"/>
                </a:cxn>
                <a:cxn ang="0">
                  <a:pos x="3" y="15"/>
                </a:cxn>
                <a:cxn ang="0">
                  <a:pos x="19" y="45"/>
                </a:cxn>
                <a:cxn ang="0">
                  <a:pos x="51" y="15"/>
                </a:cxn>
              </a:cxnLst>
              <a:rect l="0" t="0" r="r" b="b"/>
              <a:pathLst>
                <a:path w="51" h="45">
                  <a:moveTo>
                    <a:pt x="51" y="15"/>
                  </a:moveTo>
                  <a:cubicBezTo>
                    <a:pt x="41" y="12"/>
                    <a:pt x="38" y="4"/>
                    <a:pt x="29" y="1"/>
                  </a:cubicBezTo>
                  <a:cubicBezTo>
                    <a:pt x="23" y="2"/>
                    <a:pt x="16" y="0"/>
                    <a:pt x="11" y="3"/>
                  </a:cubicBezTo>
                  <a:cubicBezTo>
                    <a:pt x="7" y="5"/>
                    <a:pt x="3" y="15"/>
                    <a:pt x="3" y="15"/>
                  </a:cubicBezTo>
                  <a:cubicBezTo>
                    <a:pt x="5" y="38"/>
                    <a:pt x="0" y="40"/>
                    <a:pt x="19" y="45"/>
                  </a:cubicBezTo>
                  <a:cubicBezTo>
                    <a:pt x="50" y="42"/>
                    <a:pt x="42" y="40"/>
                    <a:pt x="51" y="15"/>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49" name="Freeform 5"/>
            <p:cNvSpPr>
              <a:spLocks/>
            </p:cNvSpPr>
            <p:nvPr/>
          </p:nvSpPr>
          <p:spPr bwMode="auto">
            <a:xfrm>
              <a:off x="5193" y="2930"/>
              <a:ext cx="44" cy="62"/>
            </a:xfrm>
            <a:custGeom>
              <a:avLst/>
              <a:gdLst/>
              <a:ahLst/>
              <a:cxnLst>
                <a:cxn ang="0">
                  <a:pos x="32" y="0"/>
                </a:cxn>
                <a:cxn ang="0">
                  <a:pos x="4" y="10"/>
                </a:cxn>
                <a:cxn ang="0">
                  <a:pos x="2" y="60"/>
                </a:cxn>
                <a:cxn ang="0">
                  <a:pos x="30" y="54"/>
                </a:cxn>
                <a:cxn ang="0">
                  <a:pos x="44" y="36"/>
                </a:cxn>
                <a:cxn ang="0">
                  <a:pos x="32" y="0"/>
                </a:cxn>
              </a:cxnLst>
              <a:rect l="0" t="0" r="r" b="b"/>
              <a:pathLst>
                <a:path w="44" h="62">
                  <a:moveTo>
                    <a:pt x="32" y="0"/>
                  </a:moveTo>
                  <a:cubicBezTo>
                    <a:pt x="21" y="2"/>
                    <a:pt x="11" y="0"/>
                    <a:pt x="4" y="10"/>
                  </a:cubicBezTo>
                  <a:cubicBezTo>
                    <a:pt x="2" y="32"/>
                    <a:pt x="0" y="39"/>
                    <a:pt x="2" y="60"/>
                  </a:cubicBezTo>
                  <a:cubicBezTo>
                    <a:pt x="18" y="59"/>
                    <a:pt x="21" y="62"/>
                    <a:pt x="30" y="54"/>
                  </a:cubicBezTo>
                  <a:cubicBezTo>
                    <a:pt x="36" y="49"/>
                    <a:pt x="44" y="36"/>
                    <a:pt x="44" y="36"/>
                  </a:cubicBezTo>
                  <a:cubicBezTo>
                    <a:pt x="42" y="18"/>
                    <a:pt x="39" y="14"/>
                    <a:pt x="3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50" name="Freeform 6"/>
            <p:cNvSpPr>
              <a:spLocks/>
            </p:cNvSpPr>
            <p:nvPr/>
          </p:nvSpPr>
          <p:spPr bwMode="auto">
            <a:xfrm>
              <a:off x="5269" y="2885"/>
              <a:ext cx="60" cy="58"/>
            </a:xfrm>
            <a:custGeom>
              <a:avLst/>
              <a:gdLst/>
              <a:ahLst/>
              <a:cxnLst>
                <a:cxn ang="0">
                  <a:pos x="60" y="4"/>
                </a:cxn>
                <a:cxn ang="0">
                  <a:pos x="8" y="6"/>
                </a:cxn>
                <a:cxn ang="0">
                  <a:pos x="8" y="52"/>
                </a:cxn>
                <a:cxn ang="0">
                  <a:pos x="26" y="58"/>
                </a:cxn>
                <a:cxn ang="0">
                  <a:pos x="60" y="4"/>
                </a:cxn>
              </a:cxnLst>
              <a:rect l="0" t="0" r="r" b="b"/>
              <a:pathLst>
                <a:path w="60" h="58">
                  <a:moveTo>
                    <a:pt x="60" y="4"/>
                  </a:moveTo>
                  <a:cubicBezTo>
                    <a:pt x="40" y="3"/>
                    <a:pt x="26" y="0"/>
                    <a:pt x="8" y="6"/>
                  </a:cubicBezTo>
                  <a:cubicBezTo>
                    <a:pt x="3" y="22"/>
                    <a:pt x="0" y="27"/>
                    <a:pt x="8" y="52"/>
                  </a:cubicBezTo>
                  <a:cubicBezTo>
                    <a:pt x="10" y="58"/>
                    <a:pt x="26" y="58"/>
                    <a:pt x="26" y="58"/>
                  </a:cubicBezTo>
                  <a:cubicBezTo>
                    <a:pt x="50" y="48"/>
                    <a:pt x="55" y="29"/>
                    <a:pt x="60" y="4"/>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51" name="Freeform 7"/>
            <p:cNvSpPr>
              <a:spLocks/>
            </p:cNvSpPr>
            <p:nvPr/>
          </p:nvSpPr>
          <p:spPr bwMode="auto">
            <a:xfrm>
              <a:off x="5212" y="2972"/>
              <a:ext cx="72" cy="75"/>
            </a:xfrm>
            <a:custGeom>
              <a:avLst/>
              <a:gdLst/>
              <a:ahLst/>
              <a:cxnLst>
                <a:cxn ang="0">
                  <a:pos x="54" y="18"/>
                </a:cxn>
                <a:cxn ang="0">
                  <a:pos x="46" y="0"/>
                </a:cxn>
                <a:cxn ang="0">
                  <a:pos x="14" y="8"/>
                </a:cxn>
                <a:cxn ang="0">
                  <a:pos x="0" y="44"/>
                </a:cxn>
                <a:cxn ang="0">
                  <a:pos x="22" y="70"/>
                </a:cxn>
                <a:cxn ang="0">
                  <a:pos x="62" y="24"/>
                </a:cxn>
                <a:cxn ang="0">
                  <a:pos x="54" y="18"/>
                </a:cxn>
              </a:cxnLst>
              <a:rect l="0" t="0" r="r" b="b"/>
              <a:pathLst>
                <a:path w="72" h="75">
                  <a:moveTo>
                    <a:pt x="54" y="18"/>
                  </a:moveTo>
                  <a:cubicBezTo>
                    <a:pt x="57" y="9"/>
                    <a:pt x="51" y="7"/>
                    <a:pt x="46" y="0"/>
                  </a:cubicBezTo>
                  <a:cubicBezTo>
                    <a:pt x="35" y="3"/>
                    <a:pt x="24" y="5"/>
                    <a:pt x="14" y="8"/>
                  </a:cubicBezTo>
                  <a:cubicBezTo>
                    <a:pt x="3" y="19"/>
                    <a:pt x="5" y="30"/>
                    <a:pt x="0" y="44"/>
                  </a:cubicBezTo>
                  <a:cubicBezTo>
                    <a:pt x="2" y="58"/>
                    <a:pt x="8" y="65"/>
                    <a:pt x="22" y="70"/>
                  </a:cubicBezTo>
                  <a:cubicBezTo>
                    <a:pt x="68" y="68"/>
                    <a:pt x="72" y="75"/>
                    <a:pt x="62" y="24"/>
                  </a:cubicBezTo>
                  <a:cubicBezTo>
                    <a:pt x="61" y="21"/>
                    <a:pt x="56" y="20"/>
                    <a:pt x="54" y="18"/>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52" name="Freeform 8"/>
            <p:cNvSpPr>
              <a:spLocks/>
            </p:cNvSpPr>
            <p:nvPr/>
          </p:nvSpPr>
          <p:spPr bwMode="auto">
            <a:xfrm>
              <a:off x="5267" y="2969"/>
              <a:ext cx="56" cy="44"/>
            </a:xfrm>
            <a:custGeom>
              <a:avLst/>
              <a:gdLst/>
              <a:ahLst/>
              <a:cxnLst>
                <a:cxn ang="0">
                  <a:pos x="51" y="6"/>
                </a:cxn>
                <a:cxn ang="0">
                  <a:pos x="11" y="6"/>
                </a:cxn>
                <a:cxn ang="0">
                  <a:pos x="23" y="44"/>
                </a:cxn>
                <a:cxn ang="0">
                  <a:pos x="51" y="6"/>
                </a:cxn>
              </a:cxnLst>
              <a:rect l="0" t="0" r="r" b="b"/>
              <a:pathLst>
                <a:path w="56" h="44">
                  <a:moveTo>
                    <a:pt x="51" y="6"/>
                  </a:moveTo>
                  <a:cubicBezTo>
                    <a:pt x="34" y="2"/>
                    <a:pt x="30" y="0"/>
                    <a:pt x="11" y="6"/>
                  </a:cubicBezTo>
                  <a:cubicBezTo>
                    <a:pt x="0" y="23"/>
                    <a:pt x="2" y="37"/>
                    <a:pt x="23" y="44"/>
                  </a:cubicBezTo>
                  <a:cubicBezTo>
                    <a:pt x="56" y="41"/>
                    <a:pt x="49" y="41"/>
                    <a:pt x="51" y="6"/>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53" name="Freeform 9"/>
            <p:cNvSpPr>
              <a:spLocks/>
            </p:cNvSpPr>
            <p:nvPr/>
          </p:nvSpPr>
          <p:spPr bwMode="auto">
            <a:xfrm>
              <a:off x="5284" y="2930"/>
              <a:ext cx="81" cy="76"/>
            </a:xfrm>
            <a:custGeom>
              <a:avLst/>
              <a:gdLst/>
              <a:ahLst/>
              <a:cxnLst>
                <a:cxn ang="0">
                  <a:pos x="64" y="12"/>
                </a:cxn>
                <a:cxn ang="0">
                  <a:pos x="44" y="0"/>
                </a:cxn>
                <a:cxn ang="0">
                  <a:pos x="0" y="20"/>
                </a:cxn>
                <a:cxn ang="0">
                  <a:pos x="28" y="40"/>
                </a:cxn>
                <a:cxn ang="0">
                  <a:pos x="42" y="76"/>
                </a:cxn>
                <a:cxn ang="0">
                  <a:pos x="64" y="12"/>
                </a:cxn>
              </a:cxnLst>
              <a:rect l="0" t="0" r="r" b="b"/>
              <a:pathLst>
                <a:path w="81" h="76">
                  <a:moveTo>
                    <a:pt x="64" y="12"/>
                  </a:moveTo>
                  <a:cubicBezTo>
                    <a:pt x="57" y="8"/>
                    <a:pt x="51" y="4"/>
                    <a:pt x="44" y="0"/>
                  </a:cubicBezTo>
                  <a:cubicBezTo>
                    <a:pt x="30" y="4"/>
                    <a:pt x="12" y="12"/>
                    <a:pt x="0" y="20"/>
                  </a:cubicBezTo>
                  <a:cubicBezTo>
                    <a:pt x="3" y="43"/>
                    <a:pt x="8" y="37"/>
                    <a:pt x="28" y="40"/>
                  </a:cubicBezTo>
                  <a:cubicBezTo>
                    <a:pt x="30" y="62"/>
                    <a:pt x="25" y="68"/>
                    <a:pt x="42" y="76"/>
                  </a:cubicBezTo>
                  <a:cubicBezTo>
                    <a:pt x="81" y="72"/>
                    <a:pt x="64" y="63"/>
                    <a:pt x="64" y="12"/>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54" name="Freeform 10"/>
            <p:cNvSpPr>
              <a:spLocks/>
            </p:cNvSpPr>
            <p:nvPr/>
          </p:nvSpPr>
          <p:spPr bwMode="auto">
            <a:xfrm>
              <a:off x="5193" y="2863"/>
              <a:ext cx="69" cy="67"/>
            </a:xfrm>
            <a:custGeom>
              <a:avLst/>
              <a:gdLst/>
              <a:ahLst/>
              <a:cxnLst>
                <a:cxn ang="0">
                  <a:pos x="22" y="0"/>
                </a:cxn>
                <a:cxn ang="0">
                  <a:pos x="0" y="36"/>
                </a:cxn>
                <a:cxn ang="0">
                  <a:pos x="32" y="66"/>
                </a:cxn>
                <a:cxn ang="0">
                  <a:pos x="66" y="38"/>
                </a:cxn>
                <a:cxn ang="0">
                  <a:pos x="48" y="6"/>
                </a:cxn>
                <a:cxn ang="0">
                  <a:pos x="22" y="0"/>
                </a:cxn>
              </a:cxnLst>
              <a:rect l="0" t="0" r="r" b="b"/>
              <a:pathLst>
                <a:path w="69" h="67">
                  <a:moveTo>
                    <a:pt x="22" y="0"/>
                  </a:moveTo>
                  <a:cubicBezTo>
                    <a:pt x="18" y="12"/>
                    <a:pt x="6" y="24"/>
                    <a:pt x="0" y="36"/>
                  </a:cubicBezTo>
                  <a:cubicBezTo>
                    <a:pt x="5" y="67"/>
                    <a:pt x="2" y="63"/>
                    <a:pt x="32" y="66"/>
                  </a:cubicBezTo>
                  <a:cubicBezTo>
                    <a:pt x="50" y="63"/>
                    <a:pt x="56" y="53"/>
                    <a:pt x="66" y="38"/>
                  </a:cubicBezTo>
                  <a:cubicBezTo>
                    <a:pt x="64" y="15"/>
                    <a:pt x="69" y="10"/>
                    <a:pt x="48" y="6"/>
                  </a:cubicBezTo>
                  <a:cubicBezTo>
                    <a:pt x="15" y="8"/>
                    <a:pt x="14" y="17"/>
                    <a:pt x="2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55" name="Freeform 11"/>
            <p:cNvSpPr>
              <a:spLocks/>
            </p:cNvSpPr>
            <p:nvPr/>
          </p:nvSpPr>
          <p:spPr bwMode="auto">
            <a:xfrm>
              <a:off x="5239" y="2840"/>
              <a:ext cx="62" cy="58"/>
            </a:xfrm>
            <a:custGeom>
              <a:avLst/>
              <a:gdLst/>
              <a:ahLst/>
              <a:cxnLst>
                <a:cxn ang="0">
                  <a:pos x="58" y="8"/>
                </a:cxn>
                <a:cxn ang="0">
                  <a:pos x="34" y="2"/>
                </a:cxn>
                <a:cxn ang="0">
                  <a:pos x="8" y="4"/>
                </a:cxn>
                <a:cxn ang="0">
                  <a:pos x="4" y="16"/>
                </a:cxn>
                <a:cxn ang="0">
                  <a:pos x="38" y="58"/>
                </a:cxn>
                <a:cxn ang="0">
                  <a:pos x="62" y="32"/>
                </a:cxn>
                <a:cxn ang="0">
                  <a:pos x="60" y="16"/>
                </a:cxn>
                <a:cxn ang="0">
                  <a:pos x="50" y="8"/>
                </a:cxn>
                <a:cxn ang="0">
                  <a:pos x="58" y="8"/>
                </a:cxn>
              </a:cxnLst>
              <a:rect l="0" t="0" r="r" b="b"/>
              <a:pathLst>
                <a:path w="62" h="58">
                  <a:moveTo>
                    <a:pt x="58" y="8"/>
                  </a:moveTo>
                  <a:cubicBezTo>
                    <a:pt x="50" y="7"/>
                    <a:pt x="34" y="2"/>
                    <a:pt x="34" y="2"/>
                  </a:cubicBezTo>
                  <a:cubicBezTo>
                    <a:pt x="25" y="3"/>
                    <a:pt x="16" y="0"/>
                    <a:pt x="8" y="4"/>
                  </a:cubicBezTo>
                  <a:cubicBezTo>
                    <a:pt x="4" y="6"/>
                    <a:pt x="4" y="16"/>
                    <a:pt x="4" y="16"/>
                  </a:cubicBezTo>
                  <a:cubicBezTo>
                    <a:pt x="0" y="47"/>
                    <a:pt x="9" y="54"/>
                    <a:pt x="38" y="58"/>
                  </a:cubicBezTo>
                  <a:cubicBezTo>
                    <a:pt x="53" y="55"/>
                    <a:pt x="57" y="46"/>
                    <a:pt x="62" y="32"/>
                  </a:cubicBezTo>
                  <a:cubicBezTo>
                    <a:pt x="61" y="27"/>
                    <a:pt x="61" y="21"/>
                    <a:pt x="60" y="16"/>
                  </a:cubicBezTo>
                  <a:cubicBezTo>
                    <a:pt x="59" y="12"/>
                    <a:pt x="47" y="11"/>
                    <a:pt x="50" y="8"/>
                  </a:cubicBezTo>
                  <a:cubicBezTo>
                    <a:pt x="52" y="6"/>
                    <a:pt x="55" y="8"/>
                    <a:pt x="58" y="8"/>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56" name="Freeform 12"/>
            <p:cNvSpPr>
              <a:spLocks/>
            </p:cNvSpPr>
            <p:nvPr/>
          </p:nvSpPr>
          <p:spPr bwMode="auto">
            <a:xfrm>
              <a:off x="5203" y="2976"/>
              <a:ext cx="98" cy="70"/>
            </a:xfrm>
            <a:custGeom>
              <a:avLst/>
              <a:gdLst/>
              <a:ahLst/>
              <a:cxnLst>
                <a:cxn ang="0">
                  <a:pos x="82" y="0"/>
                </a:cxn>
                <a:cxn ang="0">
                  <a:pos x="42" y="32"/>
                </a:cxn>
                <a:cxn ang="0">
                  <a:pos x="20" y="40"/>
                </a:cxn>
                <a:cxn ang="0">
                  <a:pos x="80" y="50"/>
                </a:cxn>
                <a:cxn ang="0">
                  <a:pos x="82" y="0"/>
                </a:cxn>
              </a:cxnLst>
              <a:rect l="0" t="0" r="r" b="b"/>
              <a:pathLst>
                <a:path w="98" h="70">
                  <a:moveTo>
                    <a:pt x="82" y="0"/>
                  </a:moveTo>
                  <a:cubicBezTo>
                    <a:pt x="64" y="4"/>
                    <a:pt x="54" y="20"/>
                    <a:pt x="42" y="32"/>
                  </a:cubicBezTo>
                  <a:cubicBezTo>
                    <a:pt x="36" y="38"/>
                    <a:pt x="27" y="38"/>
                    <a:pt x="20" y="40"/>
                  </a:cubicBezTo>
                  <a:cubicBezTo>
                    <a:pt x="0" y="70"/>
                    <a:pt x="30" y="52"/>
                    <a:pt x="80" y="50"/>
                  </a:cubicBezTo>
                  <a:cubicBezTo>
                    <a:pt x="98" y="38"/>
                    <a:pt x="82" y="17"/>
                    <a:pt x="8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57" name="Freeform 13"/>
            <p:cNvSpPr>
              <a:spLocks/>
            </p:cNvSpPr>
            <p:nvPr/>
          </p:nvSpPr>
          <p:spPr bwMode="auto">
            <a:xfrm>
              <a:off x="5249" y="3021"/>
              <a:ext cx="51" cy="45"/>
            </a:xfrm>
            <a:custGeom>
              <a:avLst/>
              <a:gdLst/>
              <a:ahLst/>
              <a:cxnLst>
                <a:cxn ang="0">
                  <a:pos x="51" y="15"/>
                </a:cxn>
                <a:cxn ang="0">
                  <a:pos x="29" y="1"/>
                </a:cxn>
                <a:cxn ang="0">
                  <a:pos x="11" y="3"/>
                </a:cxn>
                <a:cxn ang="0">
                  <a:pos x="3" y="15"/>
                </a:cxn>
                <a:cxn ang="0">
                  <a:pos x="19" y="45"/>
                </a:cxn>
                <a:cxn ang="0">
                  <a:pos x="51" y="15"/>
                </a:cxn>
              </a:cxnLst>
              <a:rect l="0" t="0" r="r" b="b"/>
              <a:pathLst>
                <a:path w="51" h="45">
                  <a:moveTo>
                    <a:pt x="51" y="15"/>
                  </a:moveTo>
                  <a:cubicBezTo>
                    <a:pt x="41" y="12"/>
                    <a:pt x="38" y="4"/>
                    <a:pt x="29" y="1"/>
                  </a:cubicBezTo>
                  <a:cubicBezTo>
                    <a:pt x="23" y="2"/>
                    <a:pt x="16" y="0"/>
                    <a:pt x="11" y="3"/>
                  </a:cubicBezTo>
                  <a:cubicBezTo>
                    <a:pt x="7" y="5"/>
                    <a:pt x="3" y="15"/>
                    <a:pt x="3" y="15"/>
                  </a:cubicBezTo>
                  <a:cubicBezTo>
                    <a:pt x="5" y="38"/>
                    <a:pt x="0" y="40"/>
                    <a:pt x="19" y="45"/>
                  </a:cubicBezTo>
                  <a:cubicBezTo>
                    <a:pt x="50" y="42"/>
                    <a:pt x="42" y="40"/>
                    <a:pt x="51" y="15"/>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58" name="Freeform 14"/>
            <p:cNvSpPr>
              <a:spLocks/>
            </p:cNvSpPr>
            <p:nvPr/>
          </p:nvSpPr>
          <p:spPr bwMode="auto">
            <a:xfrm>
              <a:off x="5203" y="3021"/>
              <a:ext cx="44" cy="62"/>
            </a:xfrm>
            <a:custGeom>
              <a:avLst/>
              <a:gdLst/>
              <a:ahLst/>
              <a:cxnLst>
                <a:cxn ang="0">
                  <a:pos x="32" y="0"/>
                </a:cxn>
                <a:cxn ang="0">
                  <a:pos x="4" y="10"/>
                </a:cxn>
                <a:cxn ang="0">
                  <a:pos x="2" y="60"/>
                </a:cxn>
                <a:cxn ang="0">
                  <a:pos x="30" y="54"/>
                </a:cxn>
                <a:cxn ang="0">
                  <a:pos x="44" y="36"/>
                </a:cxn>
                <a:cxn ang="0">
                  <a:pos x="32" y="0"/>
                </a:cxn>
              </a:cxnLst>
              <a:rect l="0" t="0" r="r" b="b"/>
              <a:pathLst>
                <a:path w="44" h="62">
                  <a:moveTo>
                    <a:pt x="32" y="0"/>
                  </a:moveTo>
                  <a:cubicBezTo>
                    <a:pt x="21" y="2"/>
                    <a:pt x="11" y="0"/>
                    <a:pt x="4" y="10"/>
                  </a:cubicBezTo>
                  <a:cubicBezTo>
                    <a:pt x="2" y="32"/>
                    <a:pt x="0" y="39"/>
                    <a:pt x="2" y="60"/>
                  </a:cubicBezTo>
                  <a:cubicBezTo>
                    <a:pt x="18" y="59"/>
                    <a:pt x="21" y="62"/>
                    <a:pt x="30" y="54"/>
                  </a:cubicBezTo>
                  <a:cubicBezTo>
                    <a:pt x="36" y="49"/>
                    <a:pt x="44" y="36"/>
                    <a:pt x="44" y="36"/>
                  </a:cubicBezTo>
                  <a:cubicBezTo>
                    <a:pt x="42" y="18"/>
                    <a:pt x="39" y="14"/>
                    <a:pt x="3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59" name="Freeform 15"/>
            <p:cNvSpPr>
              <a:spLocks/>
            </p:cNvSpPr>
            <p:nvPr/>
          </p:nvSpPr>
          <p:spPr bwMode="auto">
            <a:xfrm>
              <a:off x="5279" y="2976"/>
              <a:ext cx="60" cy="58"/>
            </a:xfrm>
            <a:custGeom>
              <a:avLst/>
              <a:gdLst/>
              <a:ahLst/>
              <a:cxnLst>
                <a:cxn ang="0">
                  <a:pos x="60" y="4"/>
                </a:cxn>
                <a:cxn ang="0">
                  <a:pos x="8" y="6"/>
                </a:cxn>
                <a:cxn ang="0">
                  <a:pos x="8" y="52"/>
                </a:cxn>
                <a:cxn ang="0">
                  <a:pos x="26" y="58"/>
                </a:cxn>
                <a:cxn ang="0">
                  <a:pos x="60" y="4"/>
                </a:cxn>
              </a:cxnLst>
              <a:rect l="0" t="0" r="r" b="b"/>
              <a:pathLst>
                <a:path w="60" h="58">
                  <a:moveTo>
                    <a:pt x="60" y="4"/>
                  </a:moveTo>
                  <a:cubicBezTo>
                    <a:pt x="40" y="3"/>
                    <a:pt x="26" y="0"/>
                    <a:pt x="8" y="6"/>
                  </a:cubicBezTo>
                  <a:cubicBezTo>
                    <a:pt x="3" y="22"/>
                    <a:pt x="0" y="27"/>
                    <a:pt x="8" y="52"/>
                  </a:cubicBezTo>
                  <a:cubicBezTo>
                    <a:pt x="10" y="58"/>
                    <a:pt x="26" y="58"/>
                    <a:pt x="26" y="58"/>
                  </a:cubicBezTo>
                  <a:cubicBezTo>
                    <a:pt x="50" y="48"/>
                    <a:pt x="55" y="29"/>
                    <a:pt x="60" y="4"/>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60" name="Freeform 16"/>
            <p:cNvSpPr>
              <a:spLocks/>
            </p:cNvSpPr>
            <p:nvPr/>
          </p:nvSpPr>
          <p:spPr bwMode="auto">
            <a:xfrm>
              <a:off x="5222" y="3063"/>
              <a:ext cx="72" cy="75"/>
            </a:xfrm>
            <a:custGeom>
              <a:avLst/>
              <a:gdLst/>
              <a:ahLst/>
              <a:cxnLst>
                <a:cxn ang="0">
                  <a:pos x="54" y="18"/>
                </a:cxn>
                <a:cxn ang="0">
                  <a:pos x="46" y="0"/>
                </a:cxn>
                <a:cxn ang="0">
                  <a:pos x="14" y="8"/>
                </a:cxn>
                <a:cxn ang="0">
                  <a:pos x="0" y="44"/>
                </a:cxn>
                <a:cxn ang="0">
                  <a:pos x="22" y="70"/>
                </a:cxn>
                <a:cxn ang="0">
                  <a:pos x="62" y="24"/>
                </a:cxn>
                <a:cxn ang="0">
                  <a:pos x="54" y="18"/>
                </a:cxn>
              </a:cxnLst>
              <a:rect l="0" t="0" r="r" b="b"/>
              <a:pathLst>
                <a:path w="72" h="75">
                  <a:moveTo>
                    <a:pt x="54" y="18"/>
                  </a:moveTo>
                  <a:cubicBezTo>
                    <a:pt x="57" y="9"/>
                    <a:pt x="51" y="7"/>
                    <a:pt x="46" y="0"/>
                  </a:cubicBezTo>
                  <a:cubicBezTo>
                    <a:pt x="35" y="3"/>
                    <a:pt x="24" y="5"/>
                    <a:pt x="14" y="8"/>
                  </a:cubicBezTo>
                  <a:cubicBezTo>
                    <a:pt x="3" y="19"/>
                    <a:pt x="5" y="30"/>
                    <a:pt x="0" y="44"/>
                  </a:cubicBezTo>
                  <a:cubicBezTo>
                    <a:pt x="2" y="58"/>
                    <a:pt x="8" y="65"/>
                    <a:pt x="22" y="70"/>
                  </a:cubicBezTo>
                  <a:cubicBezTo>
                    <a:pt x="68" y="68"/>
                    <a:pt x="72" y="75"/>
                    <a:pt x="62" y="24"/>
                  </a:cubicBezTo>
                  <a:cubicBezTo>
                    <a:pt x="61" y="21"/>
                    <a:pt x="56" y="20"/>
                    <a:pt x="54" y="18"/>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61" name="Freeform 17"/>
            <p:cNvSpPr>
              <a:spLocks/>
            </p:cNvSpPr>
            <p:nvPr/>
          </p:nvSpPr>
          <p:spPr bwMode="auto">
            <a:xfrm>
              <a:off x="5277" y="3060"/>
              <a:ext cx="56" cy="44"/>
            </a:xfrm>
            <a:custGeom>
              <a:avLst/>
              <a:gdLst/>
              <a:ahLst/>
              <a:cxnLst>
                <a:cxn ang="0">
                  <a:pos x="51" y="6"/>
                </a:cxn>
                <a:cxn ang="0">
                  <a:pos x="11" y="6"/>
                </a:cxn>
                <a:cxn ang="0">
                  <a:pos x="23" y="44"/>
                </a:cxn>
                <a:cxn ang="0">
                  <a:pos x="51" y="6"/>
                </a:cxn>
              </a:cxnLst>
              <a:rect l="0" t="0" r="r" b="b"/>
              <a:pathLst>
                <a:path w="56" h="44">
                  <a:moveTo>
                    <a:pt x="51" y="6"/>
                  </a:moveTo>
                  <a:cubicBezTo>
                    <a:pt x="34" y="2"/>
                    <a:pt x="30" y="0"/>
                    <a:pt x="11" y="6"/>
                  </a:cubicBezTo>
                  <a:cubicBezTo>
                    <a:pt x="0" y="23"/>
                    <a:pt x="2" y="37"/>
                    <a:pt x="23" y="44"/>
                  </a:cubicBezTo>
                  <a:cubicBezTo>
                    <a:pt x="56" y="41"/>
                    <a:pt x="49" y="41"/>
                    <a:pt x="51" y="6"/>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62" name="Freeform 18"/>
            <p:cNvSpPr>
              <a:spLocks/>
            </p:cNvSpPr>
            <p:nvPr/>
          </p:nvSpPr>
          <p:spPr bwMode="auto">
            <a:xfrm>
              <a:off x="5294" y="3021"/>
              <a:ext cx="81" cy="76"/>
            </a:xfrm>
            <a:custGeom>
              <a:avLst/>
              <a:gdLst/>
              <a:ahLst/>
              <a:cxnLst>
                <a:cxn ang="0">
                  <a:pos x="64" y="12"/>
                </a:cxn>
                <a:cxn ang="0">
                  <a:pos x="44" y="0"/>
                </a:cxn>
                <a:cxn ang="0">
                  <a:pos x="0" y="20"/>
                </a:cxn>
                <a:cxn ang="0">
                  <a:pos x="28" y="40"/>
                </a:cxn>
                <a:cxn ang="0">
                  <a:pos x="42" y="76"/>
                </a:cxn>
                <a:cxn ang="0">
                  <a:pos x="64" y="12"/>
                </a:cxn>
              </a:cxnLst>
              <a:rect l="0" t="0" r="r" b="b"/>
              <a:pathLst>
                <a:path w="81" h="76">
                  <a:moveTo>
                    <a:pt x="64" y="12"/>
                  </a:moveTo>
                  <a:cubicBezTo>
                    <a:pt x="57" y="8"/>
                    <a:pt x="51" y="4"/>
                    <a:pt x="44" y="0"/>
                  </a:cubicBezTo>
                  <a:cubicBezTo>
                    <a:pt x="30" y="4"/>
                    <a:pt x="12" y="12"/>
                    <a:pt x="0" y="20"/>
                  </a:cubicBezTo>
                  <a:cubicBezTo>
                    <a:pt x="3" y="43"/>
                    <a:pt x="8" y="37"/>
                    <a:pt x="28" y="40"/>
                  </a:cubicBezTo>
                  <a:cubicBezTo>
                    <a:pt x="30" y="62"/>
                    <a:pt x="25" y="68"/>
                    <a:pt x="42" y="76"/>
                  </a:cubicBezTo>
                  <a:cubicBezTo>
                    <a:pt x="81" y="72"/>
                    <a:pt x="64" y="63"/>
                    <a:pt x="64" y="12"/>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63" name="Freeform 19"/>
            <p:cNvSpPr>
              <a:spLocks/>
            </p:cNvSpPr>
            <p:nvPr/>
          </p:nvSpPr>
          <p:spPr bwMode="auto">
            <a:xfrm>
              <a:off x="5203" y="2954"/>
              <a:ext cx="69" cy="67"/>
            </a:xfrm>
            <a:custGeom>
              <a:avLst/>
              <a:gdLst/>
              <a:ahLst/>
              <a:cxnLst>
                <a:cxn ang="0">
                  <a:pos x="22" y="0"/>
                </a:cxn>
                <a:cxn ang="0">
                  <a:pos x="0" y="36"/>
                </a:cxn>
                <a:cxn ang="0">
                  <a:pos x="32" y="66"/>
                </a:cxn>
                <a:cxn ang="0">
                  <a:pos x="66" y="38"/>
                </a:cxn>
                <a:cxn ang="0">
                  <a:pos x="48" y="6"/>
                </a:cxn>
                <a:cxn ang="0">
                  <a:pos x="22" y="0"/>
                </a:cxn>
              </a:cxnLst>
              <a:rect l="0" t="0" r="r" b="b"/>
              <a:pathLst>
                <a:path w="69" h="67">
                  <a:moveTo>
                    <a:pt x="22" y="0"/>
                  </a:moveTo>
                  <a:cubicBezTo>
                    <a:pt x="18" y="12"/>
                    <a:pt x="6" y="24"/>
                    <a:pt x="0" y="36"/>
                  </a:cubicBezTo>
                  <a:cubicBezTo>
                    <a:pt x="5" y="67"/>
                    <a:pt x="2" y="63"/>
                    <a:pt x="32" y="66"/>
                  </a:cubicBezTo>
                  <a:cubicBezTo>
                    <a:pt x="50" y="63"/>
                    <a:pt x="56" y="53"/>
                    <a:pt x="66" y="38"/>
                  </a:cubicBezTo>
                  <a:cubicBezTo>
                    <a:pt x="64" y="15"/>
                    <a:pt x="69" y="10"/>
                    <a:pt x="48" y="6"/>
                  </a:cubicBezTo>
                  <a:cubicBezTo>
                    <a:pt x="15" y="8"/>
                    <a:pt x="14" y="17"/>
                    <a:pt x="2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64" name="Freeform 20"/>
            <p:cNvSpPr>
              <a:spLocks/>
            </p:cNvSpPr>
            <p:nvPr/>
          </p:nvSpPr>
          <p:spPr bwMode="auto">
            <a:xfrm>
              <a:off x="5249" y="2931"/>
              <a:ext cx="62" cy="58"/>
            </a:xfrm>
            <a:custGeom>
              <a:avLst/>
              <a:gdLst/>
              <a:ahLst/>
              <a:cxnLst>
                <a:cxn ang="0">
                  <a:pos x="58" y="8"/>
                </a:cxn>
                <a:cxn ang="0">
                  <a:pos x="34" y="2"/>
                </a:cxn>
                <a:cxn ang="0">
                  <a:pos x="8" y="4"/>
                </a:cxn>
                <a:cxn ang="0">
                  <a:pos x="4" y="16"/>
                </a:cxn>
                <a:cxn ang="0">
                  <a:pos x="38" y="58"/>
                </a:cxn>
                <a:cxn ang="0">
                  <a:pos x="62" y="32"/>
                </a:cxn>
                <a:cxn ang="0">
                  <a:pos x="60" y="16"/>
                </a:cxn>
                <a:cxn ang="0">
                  <a:pos x="50" y="8"/>
                </a:cxn>
                <a:cxn ang="0">
                  <a:pos x="58" y="8"/>
                </a:cxn>
              </a:cxnLst>
              <a:rect l="0" t="0" r="r" b="b"/>
              <a:pathLst>
                <a:path w="62" h="58">
                  <a:moveTo>
                    <a:pt x="58" y="8"/>
                  </a:moveTo>
                  <a:cubicBezTo>
                    <a:pt x="50" y="7"/>
                    <a:pt x="34" y="2"/>
                    <a:pt x="34" y="2"/>
                  </a:cubicBezTo>
                  <a:cubicBezTo>
                    <a:pt x="25" y="3"/>
                    <a:pt x="16" y="0"/>
                    <a:pt x="8" y="4"/>
                  </a:cubicBezTo>
                  <a:cubicBezTo>
                    <a:pt x="4" y="6"/>
                    <a:pt x="4" y="16"/>
                    <a:pt x="4" y="16"/>
                  </a:cubicBezTo>
                  <a:cubicBezTo>
                    <a:pt x="0" y="47"/>
                    <a:pt x="9" y="54"/>
                    <a:pt x="38" y="58"/>
                  </a:cubicBezTo>
                  <a:cubicBezTo>
                    <a:pt x="53" y="55"/>
                    <a:pt x="57" y="46"/>
                    <a:pt x="62" y="32"/>
                  </a:cubicBezTo>
                  <a:cubicBezTo>
                    <a:pt x="61" y="27"/>
                    <a:pt x="61" y="21"/>
                    <a:pt x="60" y="16"/>
                  </a:cubicBezTo>
                  <a:cubicBezTo>
                    <a:pt x="59" y="12"/>
                    <a:pt x="47" y="11"/>
                    <a:pt x="50" y="8"/>
                  </a:cubicBezTo>
                  <a:cubicBezTo>
                    <a:pt x="52" y="6"/>
                    <a:pt x="55" y="8"/>
                    <a:pt x="58" y="8"/>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grpSp>
      <p:grpSp>
        <p:nvGrpSpPr>
          <p:cNvPr id="185365" name="Group 21"/>
          <p:cNvGrpSpPr>
            <a:grpSpLocks/>
          </p:cNvGrpSpPr>
          <p:nvPr/>
        </p:nvGrpSpPr>
        <p:grpSpPr bwMode="auto">
          <a:xfrm rot="10800000">
            <a:off x="4562479" y="6062663"/>
            <a:ext cx="215900" cy="604837"/>
            <a:chOff x="5193" y="2840"/>
            <a:chExt cx="182" cy="298"/>
          </a:xfrm>
        </p:grpSpPr>
        <p:sp>
          <p:nvSpPr>
            <p:cNvPr id="185366" name="Freeform 22"/>
            <p:cNvSpPr>
              <a:spLocks/>
            </p:cNvSpPr>
            <p:nvPr/>
          </p:nvSpPr>
          <p:spPr bwMode="auto">
            <a:xfrm>
              <a:off x="5193" y="2885"/>
              <a:ext cx="98" cy="70"/>
            </a:xfrm>
            <a:custGeom>
              <a:avLst/>
              <a:gdLst/>
              <a:ahLst/>
              <a:cxnLst>
                <a:cxn ang="0">
                  <a:pos x="82" y="0"/>
                </a:cxn>
                <a:cxn ang="0">
                  <a:pos x="42" y="32"/>
                </a:cxn>
                <a:cxn ang="0">
                  <a:pos x="20" y="40"/>
                </a:cxn>
                <a:cxn ang="0">
                  <a:pos x="80" y="50"/>
                </a:cxn>
                <a:cxn ang="0">
                  <a:pos x="82" y="0"/>
                </a:cxn>
              </a:cxnLst>
              <a:rect l="0" t="0" r="r" b="b"/>
              <a:pathLst>
                <a:path w="98" h="70">
                  <a:moveTo>
                    <a:pt x="82" y="0"/>
                  </a:moveTo>
                  <a:cubicBezTo>
                    <a:pt x="64" y="4"/>
                    <a:pt x="54" y="20"/>
                    <a:pt x="42" y="32"/>
                  </a:cubicBezTo>
                  <a:cubicBezTo>
                    <a:pt x="36" y="38"/>
                    <a:pt x="27" y="38"/>
                    <a:pt x="20" y="40"/>
                  </a:cubicBezTo>
                  <a:cubicBezTo>
                    <a:pt x="0" y="70"/>
                    <a:pt x="30" y="52"/>
                    <a:pt x="80" y="50"/>
                  </a:cubicBezTo>
                  <a:cubicBezTo>
                    <a:pt x="98" y="38"/>
                    <a:pt x="82" y="17"/>
                    <a:pt x="8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67" name="Freeform 23"/>
            <p:cNvSpPr>
              <a:spLocks/>
            </p:cNvSpPr>
            <p:nvPr/>
          </p:nvSpPr>
          <p:spPr bwMode="auto">
            <a:xfrm>
              <a:off x="5239" y="2930"/>
              <a:ext cx="51" cy="45"/>
            </a:xfrm>
            <a:custGeom>
              <a:avLst/>
              <a:gdLst/>
              <a:ahLst/>
              <a:cxnLst>
                <a:cxn ang="0">
                  <a:pos x="51" y="15"/>
                </a:cxn>
                <a:cxn ang="0">
                  <a:pos x="29" y="1"/>
                </a:cxn>
                <a:cxn ang="0">
                  <a:pos x="11" y="3"/>
                </a:cxn>
                <a:cxn ang="0">
                  <a:pos x="3" y="15"/>
                </a:cxn>
                <a:cxn ang="0">
                  <a:pos x="19" y="45"/>
                </a:cxn>
                <a:cxn ang="0">
                  <a:pos x="51" y="15"/>
                </a:cxn>
              </a:cxnLst>
              <a:rect l="0" t="0" r="r" b="b"/>
              <a:pathLst>
                <a:path w="51" h="45">
                  <a:moveTo>
                    <a:pt x="51" y="15"/>
                  </a:moveTo>
                  <a:cubicBezTo>
                    <a:pt x="41" y="12"/>
                    <a:pt x="38" y="4"/>
                    <a:pt x="29" y="1"/>
                  </a:cubicBezTo>
                  <a:cubicBezTo>
                    <a:pt x="23" y="2"/>
                    <a:pt x="16" y="0"/>
                    <a:pt x="11" y="3"/>
                  </a:cubicBezTo>
                  <a:cubicBezTo>
                    <a:pt x="7" y="5"/>
                    <a:pt x="3" y="15"/>
                    <a:pt x="3" y="15"/>
                  </a:cubicBezTo>
                  <a:cubicBezTo>
                    <a:pt x="5" y="38"/>
                    <a:pt x="0" y="40"/>
                    <a:pt x="19" y="45"/>
                  </a:cubicBezTo>
                  <a:cubicBezTo>
                    <a:pt x="50" y="42"/>
                    <a:pt x="42" y="40"/>
                    <a:pt x="51" y="15"/>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68" name="Freeform 24"/>
            <p:cNvSpPr>
              <a:spLocks/>
            </p:cNvSpPr>
            <p:nvPr/>
          </p:nvSpPr>
          <p:spPr bwMode="auto">
            <a:xfrm>
              <a:off x="5193" y="2930"/>
              <a:ext cx="44" cy="62"/>
            </a:xfrm>
            <a:custGeom>
              <a:avLst/>
              <a:gdLst/>
              <a:ahLst/>
              <a:cxnLst>
                <a:cxn ang="0">
                  <a:pos x="32" y="0"/>
                </a:cxn>
                <a:cxn ang="0">
                  <a:pos x="4" y="10"/>
                </a:cxn>
                <a:cxn ang="0">
                  <a:pos x="2" y="60"/>
                </a:cxn>
                <a:cxn ang="0">
                  <a:pos x="30" y="54"/>
                </a:cxn>
                <a:cxn ang="0">
                  <a:pos x="44" y="36"/>
                </a:cxn>
                <a:cxn ang="0">
                  <a:pos x="32" y="0"/>
                </a:cxn>
              </a:cxnLst>
              <a:rect l="0" t="0" r="r" b="b"/>
              <a:pathLst>
                <a:path w="44" h="62">
                  <a:moveTo>
                    <a:pt x="32" y="0"/>
                  </a:moveTo>
                  <a:cubicBezTo>
                    <a:pt x="21" y="2"/>
                    <a:pt x="11" y="0"/>
                    <a:pt x="4" y="10"/>
                  </a:cubicBezTo>
                  <a:cubicBezTo>
                    <a:pt x="2" y="32"/>
                    <a:pt x="0" y="39"/>
                    <a:pt x="2" y="60"/>
                  </a:cubicBezTo>
                  <a:cubicBezTo>
                    <a:pt x="18" y="59"/>
                    <a:pt x="21" y="62"/>
                    <a:pt x="30" y="54"/>
                  </a:cubicBezTo>
                  <a:cubicBezTo>
                    <a:pt x="36" y="49"/>
                    <a:pt x="44" y="36"/>
                    <a:pt x="44" y="36"/>
                  </a:cubicBezTo>
                  <a:cubicBezTo>
                    <a:pt x="42" y="18"/>
                    <a:pt x="39" y="14"/>
                    <a:pt x="3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69" name="Freeform 25"/>
            <p:cNvSpPr>
              <a:spLocks/>
            </p:cNvSpPr>
            <p:nvPr/>
          </p:nvSpPr>
          <p:spPr bwMode="auto">
            <a:xfrm>
              <a:off x="5269" y="2885"/>
              <a:ext cx="60" cy="58"/>
            </a:xfrm>
            <a:custGeom>
              <a:avLst/>
              <a:gdLst/>
              <a:ahLst/>
              <a:cxnLst>
                <a:cxn ang="0">
                  <a:pos x="60" y="4"/>
                </a:cxn>
                <a:cxn ang="0">
                  <a:pos x="8" y="6"/>
                </a:cxn>
                <a:cxn ang="0">
                  <a:pos x="8" y="52"/>
                </a:cxn>
                <a:cxn ang="0">
                  <a:pos x="26" y="58"/>
                </a:cxn>
                <a:cxn ang="0">
                  <a:pos x="60" y="4"/>
                </a:cxn>
              </a:cxnLst>
              <a:rect l="0" t="0" r="r" b="b"/>
              <a:pathLst>
                <a:path w="60" h="58">
                  <a:moveTo>
                    <a:pt x="60" y="4"/>
                  </a:moveTo>
                  <a:cubicBezTo>
                    <a:pt x="40" y="3"/>
                    <a:pt x="26" y="0"/>
                    <a:pt x="8" y="6"/>
                  </a:cubicBezTo>
                  <a:cubicBezTo>
                    <a:pt x="3" y="22"/>
                    <a:pt x="0" y="27"/>
                    <a:pt x="8" y="52"/>
                  </a:cubicBezTo>
                  <a:cubicBezTo>
                    <a:pt x="10" y="58"/>
                    <a:pt x="26" y="58"/>
                    <a:pt x="26" y="58"/>
                  </a:cubicBezTo>
                  <a:cubicBezTo>
                    <a:pt x="50" y="48"/>
                    <a:pt x="55" y="29"/>
                    <a:pt x="60" y="4"/>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70" name="Freeform 26"/>
            <p:cNvSpPr>
              <a:spLocks/>
            </p:cNvSpPr>
            <p:nvPr/>
          </p:nvSpPr>
          <p:spPr bwMode="auto">
            <a:xfrm>
              <a:off x="5212" y="2972"/>
              <a:ext cx="72" cy="75"/>
            </a:xfrm>
            <a:custGeom>
              <a:avLst/>
              <a:gdLst/>
              <a:ahLst/>
              <a:cxnLst>
                <a:cxn ang="0">
                  <a:pos x="54" y="18"/>
                </a:cxn>
                <a:cxn ang="0">
                  <a:pos x="46" y="0"/>
                </a:cxn>
                <a:cxn ang="0">
                  <a:pos x="14" y="8"/>
                </a:cxn>
                <a:cxn ang="0">
                  <a:pos x="0" y="44"/>
                </a:cxn>
                <a:cxn ang="0">
                  <a:pos x="22" y="70"/>
                </a:cxn>
                <a:cxn ang="0">
                  <a:pos x="62" y="24"/>
                </a:cxn>
                <a:cxn ang="0">
                  <a:pos x="54" y="18"/>
                </a:cxn>
              </a:cxnLst>
              <a:rect l="0" t="0" r="r" b="b"/>
              <a:pathLst>
                <a:path w="72" h="75">
                  <a:moveTo>
                    <a:pt x="54" y="18"/>
                  </a:moveTo>
                  <a:cubicBezTo>
                    <a:pt x="57" y="9"/>
                    <a:pt x="51" y="7"/>
                    <a:pt x="46" y="0"/>
                  </a:cubicBezTo>
                  <a:cubicBezTo>
                    <a:pt x="35" y="3"/>
                    <a:pt x="24" y="5"/>
                    <a:pt x="14" y="8"/>
                  </a:cubicBezTo>
                  <a:cubicBezTo>
                    <a:pt x="3" y="19"/>
                    <a:pt x="5" y="30"/>
                    <a:pt x="0" y="44"/>
                  </a:cubicBezTo>
                  <a:cubicBezTo>
                    <a:pt x="2" y="58"/>
                    <a:pt x="8" y="65"/>
                    <a:pt x="22" y="70"/>
                  </a:cubicBezTo>
                  <a:cubicBezTo>
                    <a:pt x="68" y="68"/>
                    <a:pt x="72" y="75"/>
                    <a:pt x="62" y="24"/>
                  </a:cubicBezTo>
                  <a:cubicBezTo>
                    <a:pt x="61" y="21"/>
                    <a:pt x="56" y="20"/>
                    <a:pt x="54" y="18"/>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71" name="Freeform 27"/>
            <p:cNvSpPr>
              <a:spLocks/>
            </p:cNvSpPr>
            <p:nvPr/>
          </p:nvSpPr>
          <p:spPr bwMode="auto">
            <a:xfrm>
              <a:off x="5267" y="2969"/>
              <a:ext cx="56" cy="44"/>
            </a:xfrm>
            <a:custGeom>
              <a:avLst/>
              <a:gdLst/>
              <a:ahLst/>
              <a:cxnLst>
                <a:cxn ang="0">
                  <a:pos x="51" y="6"/>
                </a:cxn>
                <a:cxn ang="0">
                  <a:pos x="11" y="6"/>
                </a:cxn>
                <a:cxn ang="0">
                  <a:pos x="23" y="44"/>
                </a:cxn>
                <a:cxn ang="0">
                  <a:pos x="51" y="6"/>
                </a:cxn>
              </a:cxnLst>
              <a:rect l="0" t="0" r="r" b="b"/>
              <a:pathLst>
                <a:path w="56" h="44">
                  <a:moveTo>
                    <a:pt x="51" y="6"/>
                  </a:moveTo>
                  <a:cubicBezTo>
                    <a:pt x="34" y="2"/>
                    <a:pt x="30" y="0"/>
                    <a:pt x="11" y="6"/>
                  </a:cubicBezTo>
                  <a:cubicBezTo>
                    <a:pt x="0" y="23"/>
                    <a:pt x="2" y="37"/>
                    <a:pt x="23" y="44"/>
                  </a:cubicBezTo>
                  <a:cubicBezTo>
                    <a:pt x="56" y="41"/>
                    <a:pt x="49" y="41"/>
                    <a:pt x="51" y="6"/>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72" name="Freeform 28"/>
            <p:cNvSpPr>
              <a:spLocks/>
            </p:cNvSpPr>
            <p:nvPr/>
          </p:nvSpPr>
          <p:spPr bwMode="auto">
            <a:xfrm>
              <a:off x="5284" y="2930"/>
              <a:ext cx="81" cy="76"/>
            </a:xfrm>
            <a:custGeom>
              <a:avLst/>
              <a:gdLst/>
              <a:ahLst/>
              <a:cxnLst>
                <a:cxn ang="0">
                  <a:pos x="64" y="12"/>
                </a:cxn>
                <a:cxn ang="0">
                  <a:pos x="44" y="0"/>
                </a:cxn>
                <a:cxn ang="0">
                  <a:pos x="0" y="20"/>
                </a:cxn>
                <a:cxn ang="0">
                  <a:pos x="28" y="40"/>
                </a:cxn>
                <a:cxn ang="0">
                  <a:pos x="42" y="76"/>
                </a:cxn>
                <a:cxn ang="0">
                  <a:pos x="64" y="12"/>
                </a:cxn>
              </a:cxnLst>
              <a:rect l="0" t="0" r="r" b="b"/>
              <a:pathLst>
                <a:path w="81" h="76">
                  <a:moveTo>
                    <a:pt x="64" y="12"/>
                  </a:moveTo>
                  <a:cubicBezTo>
                    <a:pt x="57" y="8"/>
                    <a:pt x="51" y="4"/>
                    <a:pt x="44" y="0"/>
                  </a:cubicBezTo>
                  <a:cubicBezTo>
                    <a:pt x="30" y="4"/>
                    <a:pt x="12" y="12"/>
                    <a:pt x="0" y="20"/>
                  </a:cubicBezTo>
                  <a:cubicBezTo>
                    <a:pt x="3" y="43"/>
                    <a:pt x="8" y="37"/>
                    <a:pt x="28" y="40"/>
                  </a:cubicBezTo>
                  <a:cubicBezTo>
                    <a:pt x="30" y="62"/>
                    <a:pt x="25" y="68"/>
                    <a:pt x="42" y="76"/>
                  </a:cubicBezTo>
                  <a:cubicBezTo>
                    <a:pt x="81" y="72"/>
                    <a:pt x="64" y="63"/>
                    <a:pt x="64" y="12"/>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73" name="Freeform 29"/>
            <p:cNvSpPr>
              <a:spLocks/>
            </p:cNvSpPr>
            <p:nvPr/>
          </p:nvSpPr>
          <p:spPr bwMode="auto">
            <a:xfrm>
              <a:off x="5193" y="2863"/>
              <a:ext cx="69" cy="67"/>
            </a:xfrm>
            <a:custGeom>
              <a:avLst/>
              <a:gdLst/>
              <a:ahLst/>
              <a:cxnLst>
                <a:cxn ang="0">
                  <a:pos x="22" y="0"/>
                </a:cxn>
                <a:cxn ang="0">
                  <a:pos x="0" y="36"/>
                </a:cxn>
                <a:cxn ang="0">
                  <a:pos x="32" y="66"/>
                </a:cxn>
                <a:cxn ang="0">
                  <a:pos x="66" y="38"/>
                </a:cxn>
                <a:cxn ang="0">
                  <a:pos x="48" y="6"/>
                </a:cxn>
                <a:cxn ang="0">
                  <a:pos x="22" y="0"/>
                </a:cxn>
              </a:cxnLst>
              <a:rect l="0" t="0" r="r" b="b"/>
              <a:pathLst>
                <a:path w="69" h="67">
                  <a:moveTo>
                    <a:pt x="22" y="0"/>
                  </a:moveTo>
                  <a:cubicBezTo>
                    <a:pt x="18" y="12"/>
                    <a:pt x="6" y="24"/>
                    <a:pt x="0" y="36"/>
                  </a:cubicBezTo>
                  <a:cubicBezTo>
                    <a:pt x="5" y="67"/>
                    <a:pt x="2" y="63"/>
                    <a:pt x="32" y="66"/>
                  </a:cubicBezTo>
                  <a:cubicBezTo>
                    <a:pt x="50" y="63"/>
                    <a:pt x="56" y="53"/>
                    <a:pt x="66" y="38"/>
                  </a:cubicBezTo>
                  <a:cubicBezTo>
                    <a:pt x="64" y="15"/>
                    <a:pt x="69" y="10"/>
                    <a:pt x="48" y="6"/>
                  </a:cubicBezTo>
                  <a:cubicBezTo>
                    <a:pt x="15" y="8"/>
                    <a:pt x="14" y="17"/>
                    <a:pt x="2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74" name="Freeform 30"/>
            <p:cNvSpPr>
              <a:spLocks/>
            </p:cNvSpPr>
            <p:nvPr/>
          </p:nvSpPr>
          <p:spPr bwMode="auto">
            <a:xfrm>
              <a:off x="5239" y="2840"/>
              <a:ext cx="62" cy="58"/>
            </a:xfrm>
            <a:custGeom>
              <a:avLst/>
              <a:gdLst/>
              <a:ahLst/>
              <a:cxnLst>
                <a:cxn ang="0">
                  <a:pos x="58" y="8"/>
                </a:cxn>
                <a:cxn ang="0">
                  <a:pos x="34" y="2"/>
                </a:cxn>
                <a:cxn ang="0">
                  <a:pos x="8" y="4"/>
                </a:cxn>
                <a:cxn ang="0">
                  <a:pos x="4" y="16"/>
                </a:cxn>
                <a:cxn ang="0">
                  <a:pos x="38" y="58"/>
                </a:cxn>
                <a:cxn ang="0">
                  <a:pos x="62" y="32"/>
                </a:cxn>
                <a:cxn ang="0">
                  <a:pos x="60" y="16"/>
                </a:cxn>
                <a:cxn ang="0">
                  <a:pos x="50" y="8"/>
                </a:cxn>
                <a:cxn ang="0">
                  <a:pos x="58" y="8"/>
                </a:cxn>
              </a:cxnLst>
              <a:rect l="0" t="0" r="r" b="b"/>
              <a:pathLst>
                <a:path w="62" h="58">
                  <a:moveTo>
                    <a:pt x="58" y="8"/>
                  </a:moveTo>
                  <a:cubicBezTo>
                    <a:pt x="50" y="7"/>
                    <a:pt x="34" y="2"/>
                    <a:pt x="34" y="2"/>
                  </a:cubicBezTo>
                  <a:cubicBezTo>
                    <a:pt x="25" y="3"/>
                    <a:pt x="16" y="0"/>
                    <a:pt x="8" y="4"/>
                  </a:cubicBezTo>
                  <a:cubicBezTo>
                    <a:pt x="4" y="6"/>
                    <a:pt x="4" y="16"/>
                    <a:pt x="4" y="16"/>
                  </a:cubicBezTo>
                  <a:cubicBezTo>
                    <a:pt x="0" y="47"/>
                    <a:pt x="9" y="54"/>
                    <a:pt x="38" y="58"/>
                  </a:cubicBezTo>
                  <a:cubicBezTo>
                    <a:pt x="53" y="55"/>
                    <a:pt x="57" y="46"/>
                    <a:pt x="62" y="32"/>
                  </a:cubicBezTo>
                  <a:cubicBezTo>
                    <a:pt x="61" y="27"/>
                    <a:pt x="61" y="21"/>
                    <a:pt x="60" y="16"/>
                  </a:cubicBezTo>
                  <a:cubicBezTo>
                    <a:pt x="59" y="12"/>
                    <a:pt x="47" y="11"/>
                    <a:pt x="50" y="8"/>
                  </a:cubicBezTo>
                  <a:cubicBezTo>
                    <a:pt x="52" y="6"/>
                    <a:pt x="55" y="8"/>
                    <a:pt x="58" y="8"/>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75" name="Freeform 31"/>
            <p:cNvSpPr>
              <a:spLocks/>
            </p:cNvSpPr>
            <p:nvPr/>
          </p:nvSpPr>
          <p:spPr bwMode="auto">
            <a:xfrm>
              <a:off x="5203" y="2976"/>
              <a:ext cx="98" cy="70"/>
            </a:xfrm>
            <a:custGeom>
              <a:avLst/>
              <a:gdLst/>
              <a:ahLst/>
              <a:cxnLst>
                <a:cxn ang="0">
                  <a:pos x="82" y="0"/>
                </a:cxn>
                <a:cxn ang="0">
                  <a:pos x="42" y="32"/>
                </a:cxn>
                <a:cxn ang="0">
                  <a:pos x="20" y="40"/>
                </a:cxn>
                <a:cxn ang="0">
                  <a:pos x="80" y="50"/>
                </a:cxn>
                <a:cxn ang="0">
                  <a:pos x="82" y="0"/>
                </a:cxn>
              </a:cxnLst>
              <a:rect l="0" t="0" r="r" b="b"/>
              <a:pathLst>
                <a:path w="98" h="70">
                  <a:moveTo>
                    <a:pt x="82" y="0"/>
                  </a:moveTo>
                  <a:cubicBezTo>
                    <a:pt x="64" y="4"/>
                    <a:pt x="54" y="20"/>
                    <a:pt x="42" y="32"/>
                  </a:cubicBezTo>
                  <a:cubicBezTo>
                    <a:pt x="36" y="38"/>
                    <a:pt x="27" y="38"/>
                    <a:pt x="20" y="40"/>
                  </a:cubicBezTo>
                  <a:cubicBezTo>
                    <a:pt x="0" y="70"/>
                    <a:pt x="30" y="52"/>
                    <a:pt x="80" y="50"/>
                  </a:cubicBezTo>
                  <a:cubicBezTo>
                    <a:pt x="98" y="38"/>
                    <a:pt x="82" y="17"/>
                    <a:pt x="8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76" name="Freeform 32"/>
            <p:cNvSpPr>
              <a:spLocks/>
            </p:cNvSpPr>
            <p:nvPr/>
          </p:nvSpPr>
          <p:spPr bwMode="auto">
            <a:xfrm>
              <a:off x="5249" y="3021"/>
              <a:ext cx="51" cy="45"/>
            </a:xfrm>
            <a:custGeom>
              <a:avLst/>
              <a:gdLst/>
              <a:ahLst/>
              <a:cxnLst>
                <a:cxn ang="0">
                  <a:pos x="51" y="15"/>
                </a:cxn>
                <a:cxn ang="0">
                  <a:pos x="29" y="1"/>
                </a:cxn>
                <a:cxn ang="0">
                  <a:pos x="11" y="3"/>
                </a:cxn>
                <a:cxn ang="0">
                  <a:pos x="3" y="15"/>
                </a:cxn>
                <a:cxn ang="0">
                  <a:pos x="19" y="45"/>
                </a:cxn>
                <a:cxn ang="0">
                  <a:pos x="51" y="15"/>
                </a:cxn>
              </a:cxnLst>
              <a:rect l="0" t="0" r="r" b="b"/>
              <a:pathLst>
                <a:path w="51" h="45">
                  <a:moveTo>
                    <a:pt x="51" y="15"/>
                  </a:moveTo>
                  <a:cubicBezTo>
                    <a:pt x="41" y="12"/>
                    <a:pt x="38" y="4"/>
                    <a:pt x="29" y="1"/>
                  </a:cubicBezTo>
                  <a:cubicBezTo>
                    <a:pt x="23" y="2"/>
                    <a:pt x="16" y="0"/>
                    <a:pt x="11" y="3"/>
                  </a:cubicBezTo>
                  <a:cubicBezTo>
                    <a:pt x="7" y="5"/>
                    <a:pt x="3" y="15"/>
                    <a:pt x="3" y="15"/>
                  </a:cubicBezTo>
                  <a:cubicBezTo>
                    <a:pt x="5" y="38"/>
                    <a:pt x="0" y="40"/>
                    <a:pt x="19" y="45"/>
                  </a:cubicBezTo>
                  <a:cubicBezTo>
                    <a:pt x="50" y="42"/>
                    <a:pt x="42" y="40"/>
                    <a:pt x="51" y="15"/>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77" name="Freeform 33"/>
            <p:cNvSpPr>
              <a:spLocks/>
            </p:cNvSpPr>
            <p:nvPr/>
          </p:nvSpPr>
          <p:spPr bwMode="auto">
            <a:xfrm>
              <a:off x="5203" y="3021"/>
              <a:ext cx="44" cy="62"/>
            </a:xfrm>
            <a:custGeom>
              <a:avLst/>
              <a:gdLst/>
              <a:ahLst/>
              <a:cxnLst>
                <a:cxn ang="0">
                  <a:pos x="32" y="0"/>
                </a:cxn>
                <a:cxn ang="0">
                  <a:pos x="4" y="10"/>
                </a:cxn>
                <a:cxn ang="0">
                  <a:pos x="2" y="60"/>
                </a:cxn>
                <a:cxn ang="0">
                  <a:pos x="30" y="54"/>
                </a:cxn>
                <a:cxn ang="0">
                  <a:pos x="44" y="36"/>
                </a:cxn>
                <a:cxn ang="0">
                  <a:pos x="32" y="0"/>
                </a:cxn>
              </a:cxnLst>
              <a:rect l="0" t="0" r="r" b="b"/>
              <a:pathLst>
                <a:path w="44" h="62">
                  <a:moveTo>
                    <a:pt x="32" y="0"/>
                  </a:moveTo>
                  <a:cubicBezTo>
                    <a:pt x="21" y="2"/>
                    <a:pt x="11" y="0"/>
                    <a:pt x="4" y="10"/>
                  </a:cubicBezTo>
                  <a:cubicBezTo>
                    <a:pt x="2" y="32"/>
                    <a:pt x="0" y="39"/>
                    <a:pt x="2" y="60"/>
                  </a:cubicBezTo>
                  <a:cubicBezTo>
                    <a:pt x="18" y="59"/>
                    <a:pt x="21" y="62"/>
                    <a:pt x="30" y="54"/>
                  </a:cubicBezTo>
                  <a:cubicBezTo>
                    <a:pt x="36" y="49"/>
                    <a:pt x="44" y="36"/>
                    <a:pt x="44" y="36"/>
                  </a:cubicBezTo>
                  <a:cubicBezTo>
                    <a:pt x="42" y="18"/>
                    <a:pt x="39" y="14"/>
                    <a:pt x="3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78" name="Freeform 34"/>
            <p:cNvSpPr>
              <a:spLocks/>
            </p:cNvSpPr>
            <p:nvPr/>
          </p:nvSpPr>
          <p:spPr bwMode="auto">
            <a:xfrm>
              <a:off x="5279" y="2976"/>
              <a:ext cx="60" cy="58"/>
            </a:xfrm>
            <a:custGeom>
              <a:avLst/>
              <a:gdLst/>
              <a:ahLst/>
              <a:cxnLst>
                <a:cxn ang="0">
                  <a:pos x="60" y="4"/>
                </a:cxn>
                <a:cxn ang="0">
                  <a:pos x="8" y="6"/>
                </a:cxn>
                <a:cxn ang="0">
                  <a:pos x="8" y="52"/>
                </a:cxn>
                <a:cxn ang="0">
                  <a:pos x="26" y="58"/>
                </a:cxn>
                <a:cxn ang="0">
                  <a:pos x="60" y="4"/>
                </a:cxn>
              </a:cxnLst>
              <a:rect l="0" t="0" r="r" b="b"/>
              <a:pathLst>
                <a:path w="60" h="58">
                  <a:moveTo>
                    <a:pt x="60" y="4"/>
                  </a:moveTo>
                  <a:cubicBezTo>
                    <a:pt x="40" y="3"/>
                    <a:pt x="26" y="0"/>
                    <a:pt x="8" y="6"/>
                  </a:cubicBezTo>
                  <a:cubicBezTo>
                    <a:pt x="3" y="22"/>
                    <a:pt x="0" y="27"/>
                    <a:pt x="8" y="52"/>
                  </a:cubicBezTo>
                  <a:cubicBezTo>
                    <a:pt x="10" y="58"/>
                    <a:pt x="26" y="58"/>
                    <a:pt x="26" y="58"/>
                  </a:cubicBezTo>
                  <a:cubicBezTo>
                    <a:pt x="50" y="48"/>
                    <a:pt x="55" y="29"/>
                    <a:pt x="60" y="4"/>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79" name="Freeform 35"/>
            <p:cNvSpPr>
              <a:spLocks/>
            </p:cNvSpPr>
            <p:nvPr/>
          </p:nvSpPr>
          <p:spPr bwMode="auto">
            <a:xfrm>
              <a:off x="5222" y="3063"/>
              <a:ext cx="72" cy="75"/>
            </a:xfrm>
            <a:custGeom>
              <a:avLst/>
              <a:gdLst/>
              <a:ahLst/>
              <a:cxnLst>
                <a:cxn ang="0">
                  <a:pos x="54" y="18"/>
                </a:cxn>
                <a:cxn ang="0">
                  <a:pos x="46" y="0"/>
                </a:cxn>
                <a:cxn ang="0">
                  <a:pos x="14" y="8"/>
                </a:cxn>
                <a:cxn ang="0">
                  <a:pos x="0" y="44"/>
                </a:cxn>
                <a:cxn ang="0">
                  <a:pos x="22" y="70"/>
                </a:cxn>
                <a:cxn ang="0">
                  <a:pos x="62" y="24"/>
                </a:cxn>
                <a:cxn ang="0">
                  <a:pos x="54" y="18"/>
                </a:cxn>
              </a:cxnLst>
              <a:rect l="0" t="0" r="r" b="b"/>
              <a:pathLst>
                <a:path w="72" h="75">
                  <a:moveTo>
                    <a:pt x="54" y="18"/>
                  </a:moveTo>
                  <a:cubicBezTo>
                    <a:pt x="57" y="9"/>
                    <a:pt x="51" y="7"/>
                    <a:pt x="46" y="0"/>
                  </a:cubicBezTo>
                  <a:cubicBezTo>
                    <a:pt x="35" y="3"/>
                    <a:pt x="24" y="5"/>
                    <a:pt x="14" y="8"/>
                  </a:cubicBezTo>
                  <a:cubicBezTo>
                    <a:pt x="3" y="19"/>
                    <a:pt x="5" y="30"/>
                    <a:pt x="0" y="44"/>
                  </a:cubicBezTo>
                  <a:cubicBezTo>
                    <a:pt x="2" y="58"/>
                    <a:pt x="8" y="65"/>
                    <a:pt x="22" y="70"/>
                  </a:cubicBezTo>
                  <a:cubicBezTo>
                    <a:pt x="68" y="68"/>
                    <a:pt x="72" y="75"/>
                    <a:pt x="62" y="24"/>
                  </a:cubicBezTo>
                  <a:cubicBezTo>
                    <a:pt x="61" y="21"/>
                    <a:pt x="56" y="20"/>
                    <a:pt x="54" y="18"/>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80" name="Freeform 36"/>
            <p:cNvSpPr>
              <a:spLocks/>
            </p:cNvSpPr>
            <p:nvPr/>
          </p:nvSpPr>
          <p:spPr bwMode="auto">
            <a:xfrm>
              <a:off x="5277" y="3060"/>
              <a:ext cx="56" cy="44"/>
            </a:xfrm>
            <a:custGeom>
              <a:avLst/>
              <a:gdLst/>
              <a:ahLst/>
              <a:cxnLst>
                <a:cxn ang="0">
                  <a:pos x="51" y="6"/>
                </a:cxn>
                <a:cxn ang="0">
                  <a:pos x="11" y="6"/>
                </a:cxn>
                <a:cxn ang="0">
                  <a:pos x="23" y="44"/>
                </a:cxn>
                <a:cxn ang="0">
                  <a:pos x="51" y="6"/>
                </a:cxn>
              </a:cxnLst>
              <a:rect l="0" t="0" r="r" b="b"/>
              <a:pathLst>
                <a:path w="56" h="44">
                  <a:moveTo>
                    <a:pt x="51" y="6"/>
                  </a:moveTo>
                  <a:cubicBezTo>
                    <a:pt x="34" y="2"/>
                    <a:pt x="30" y="0"/>
                    <a:pt x="11" y="6"/>
                  </a:cubicBezTo>
                  <a:cubicBezTo>
                    <a:pt x="0" y="23"/>
                    <a:pt x="2" y="37"/>
                    <a:pt x="23" y="44"/>
                  </a:cubicBezTo>
                  <a:cubicBezTo>
                    <a:pt x="56" y="41"/>
                    <a:pt x="49" y="41"/>
                    <a:pt x="51" y="6"/>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81" name="Freeform 37"/>
            <p:cNvSpPr>
              <a:spLocks/>
            </p:cNvSpPr>
            <p:nvPr/>
          </p:nvSpPr>
          <p:spPr bwMode="auto">
            <a:xfrm>
              <a:off x="5294" y="3021"/>
              <a:ext cx="81" cy="76"/>
            </a:xfrm>
            <a:custGeom>
              <a:avLst/>
              <a:gdLst/>
              <a:ahLst/>
              <a:cxnLst>
                <a:cxn ang="0">
                  <a:pos x="64" y="12"/>
                </a:cxn>
                <a:cxn ang="0">
                  <a:pos x="44" y="0"/>
                </a:cxn>
                <a:cxn ang="0">
                  <a:pos x="0" y="20"/>
                </a:cxn>
                <a:cxn ang="0">
                  <a:pos x="28" y="40"/>
                </a:cxn>
                <a:cxn ang="0">
                  <a:pos x="42" y="76"/>
                </a:cxn>
                <a:cxn ang="0">
                  <a:pos x="64" y="12"/>
                </a:cxn>
              </a:cxnLst>
              <a:rect l="0" t="0" r="r" b="b"/>
              <a:pathLst>
                <a:path w="81" h="76">
                  <a:moveTo>
                    <a:pt x="64" y="12"/>
                  </a:moveTo>
                  <a:cubicBezTo>
                    <a:pt x="57" y="8"/>
                    <a:pt x="51" y="4"/>
                    <a:pt x="44" y="0"/>
                  </a:cubicBezTo>
                  <a:cubicBezTo>
                    <a:pt x="30" y="4"/>
                    <a:pt x="12" y="12"/>
                    <a:pt x="0" y="20"/>
                  </a:cubicBezTo>
                  <a:cubicBezTo>
                    <a:pt x="3" y="43"/>
                    <a:pt x="8" y="37"/>
                    <a:pt x="28" y="40"/>
                  </a:cubicBezTo>
                  <a:cubicBezTo>
                    <a:pt x="30" y="62"/>
                    <a:pt x="25" y="68"/>
                    <a:pt x="42" y="76"/>
                  </a:cubicBezTo>
                  <a:cubicBezTo>
                    <a:pt x="81" y="72"/>
                    <a:pt x="64" y="63"/>
                    <a:pt x="64" y="12"/>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82" name="Freeform 38"/>
            <p:cNvSpPr>
              <a:spLocks/>
            </p:cNvSpPr>
            <p:nvPr/>
          </p:nvSpPr>
          <p:spPr bwMode="auto">
            <a:xfrm>
              <a:off x="5203" y="2954"/>
              <a:ext cx="69" cy="67"/>
            </a:xfrm>
            <a:custGeom>
              <a:avLst/>
              <a:gdLst/>
              <a:ahLst/>
              <a:cxnLst>
                <a:cxn ang="0">
                  <a:pos x="22" y="0"/>
                </a:cxn>
                <a:cxn ang="0">
                  <a:pos x="0" y="36"/>
                </a:cxn>
                <a:cxn ang="0">
                  <a:pos x="32" y="66"/>
                </a:cxn>
                <a:cxn ang="0">
                  <a:pos x="66" y="38"/>
                </a:cxn>
                <a:cxn ang="0">
                  <a:pos x="48" y="6"/>
                </a:cxn>
                <a:cxn ang="0">
                  <a:pos x="22" y="0"/>
                </a:cxn>
              </a:cxnLst>
              <a:rect l="0" t="0" r="r" b="b"/>
              <a:pathLst>
                <a:path w="69" h="67">
                  <a:moveTo>
                    <a:pt x="22" y="0"/>
                  </a:moveTo>
                  <a:cubicBezTo>
                    <a:pt x="18" y="12"/>
                    <a:pt x="6" y="24"/>
                    <a:pt x="0" y="36"/>
                  </a:cubicBezTo>
                  <a:cubicBezTo>
                    <a:pt x="5" y="67"/>
                    <a:pt x="2" y="63"/>
                    <a:pt x="32" y="66"/>
                  </a:cubicBezTo>
                  <a:cubicBezTo>
                    <a:pt x="50" y="63"/>
                    <a:pt x="56" y="53"/>
                    <a:pt x="66" y="38"/>
                  </a:cubicBezTo>
                  <a:cubicBezTo>
                    <a:pt x="64" y="15"/>
                    <a:pt x="69" y="10"/>
                    <a:pt x="48" y="6"/>
                  </a:cubicBezTo>
                  <a:cubicBezTo>
                    <a:pt x="15" y="8"/>
                    <a:pt x="14" y="17"/>
                    <a:pt x="22" y="0"/>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sp>
          <p:nvSpPr>
            <p:cNvPr id="185383" name="Freeform 39"/>
            <p:cNvSpPr>
              <a:spLocks/>
            </p:cNvSpPr>
            <p:nvPr/>
          </p:nvSpPr>
          <p:spPr bwMode="auto">
            <a:xfrm>
              <a:off x="5249" y="2931"/>
              <a:ext cx="62" cy="58"/>
            </a:xfrm>
            <a:custGeom>
              <a:avLst/>
              <a:gdLst/>
              <a:ahLst/>
              <a:cxnLst>
                <a:cxn ang="0">
                  <a:pos x="58" y="8"/>
                </a:cxn>
                <a:cxn ang="0">
                  <a:pos x="34" y="2"/>
                </a:cxn>
                <a:cxn ang="0">
                  <a:pos x="8" y="4"/>
                </a:cxn>
                <a:cxn ang="0">
                  <a:pos x="4" y="16"/>
                </a:cxn>
                <a:cxn ang="0">
                  <a:pos x="38" y="58"/>
                </a:cxn>
                <a:cxn ang="0">
                  <a:pos x="62" y="32"/>
                </a:cxn>
                <a:cxn ang="0">
                  <a:pos x="60" y="16"/>
                </a:cxn>
                <a:cxn ang="0">
                  <a:pos x="50" y="8"/>
                </a:cxn>
                <a:cxn ang="0">
                  <a:pos x="58" y="8"/>
                </a:cxn>
              </a:cxnLst>
              <a:rect l="0" t="0" r="r" b="b"/>
              <a:pathLst>
                <a:path w="62" h="58">
                  <a:moveTo>
                    <a:pt x="58" y="8"/>
                  </a:moveTo>
                  <a:cubicBezTo>
                    <a:pt x="50" y="7"/>
                    <a:pt x="34" y="2"/>
                    <a:pt x="34" y="2"/>
                  </a:cubicBezTo>
                  <a:cubicBezTo>
                    <a:pt x="25" y="3"/>
                    <a:pt x="16" y="0"/>
                    <a:pt x="8" y="4"/>
                  </a:cubicBezTo>
                  <a:cubicBezTo>
                    <a:pt x="4" y="6"/>
                    <a:pt x="4" y="16"/>
                    <a:pt x="4" y="16"/>
                  </a:cubicBezTo>
                  <a:cubicBezTo>
                    <a:pt x="0" y="47"/>
                    <a:pt x="9" y="54"/>
                    <a:pt x="38" y="58"/>
                  </a:cubicBezTo>
                  <a:cubicBezTo>
                    <a:pt x="53" y="55"/>
                    <a:pt x="57" y="46"/>
                    <a:pt x="62" y="32"/>
                  </a:cubicBezTo>
                  <a:cubicBezTo>
                    <a:pt x="61" y="27"/>
                    <a:pt x="61" y="21"/>
                    <a:pt x="60" y="16"/>
                  </a:cubicBezTo>
                  <a:cubicBezTo>
                    <a:pt x="59" y="12"/>
                    <a:pt x="47" y="11"/>
                    <a:pt x="50" y="8"/>
                  </a:cubicBezTo>
                  <a:cubicBezTo>
                    <a:pt x="52" y="6"/>
                    <a:pt x="55" y="8"/>
                    <a:pt x="58" y="8"/>
                  </a:cubicBezTo>
                  <a:close/>
                </a:path>
              </a:pathLst>
            </a:custGeom>
            <a:gradFill rotWithShape="1">
              <a:gsLst>
                <a:gs pos="0">
                  <a:srgbClr val="FFFFCC"/>
                </a:gs>
                <a:gs pos="100000">
                  <a:srgbClr val="FFDDDD"/>
                </a:gs>
              </a:gsLst>
              <a:path path="rect">
                <a:fillToRect l="50000" t="50000" r="50000" b="50000"/>
              </a:path>
            </a:gradFill>
            <a:ln w="12700">
              <a:solidFill>
                <a:srgbClr val="FFDDDD"/>
              </a:solidFill>
              <a:prstDash val="solid"/>
              <a:round/>
              <a:headEnd/>
              <a:tailEnd/>
            </a:ln>
            <a:effectLst/>
          </p:spPr>
          <p:txBody>
            <a:bodyPr/>
            <a:lstStyle/>
            <a:p>
              <a:endParaRPr lang="en-GB"/>
            </a:p>
          </p:txBody>
        </p:sp>
      </p:grpSp>
      <p:pic>
        <p:nvPicPr>
          <p:cNvPr id="185384" name="Picture 40"/>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572004" y="4405313"/>
            <a:ext cx="1590675" cy="3695700"/>
          </a:xfrm>
          <a:prstGeom prst="rect">
            <a:avLst/>
          </a:prstGeom>
          <a:noFill/>
          <a:ln w="9525">
            <a:noFill/>
            <a:miter lim="800000"/>
            <a:headEnd/>
            <a:tailEnd/>
          </a:ln>
          <a:effectLst/>
        </p:spPr>
      </p:pic>
      <p:sp>
        <p:nvSpPr>
          <p:cNvPr id="185385" name="Freeform 41"/>
          <p:cNvSpPr>
            <a:spLocks/>
          </p:cNvSpPr>
          <p:nvPr/>
        </p:nvSpPr>
        <p:spPr bwMode="auto">
          <a:xfrm>
            <a:off x="4000504" y="1697038"/>
            <a:ext cx="2774950" cy="7051675"/>
          </a:xfrm>
          <a:custGeom>
            <a:avLst/>
            <a:gdLst/>
            <a:ahLst/>
            <a:cxnLst>
              <a:cxn ang="0">
                <a:pos x="475" y="2145"/>
              </a:cxn>
              <a:cxn ang="0">
                <a:pos x="401" y="2403"/>
              </a:cxn>
              <a:cxn ang="0">
                <a:pos x="181" y="2415"/>
              </a:cxn>
              <a:cxn ang="0">
                <a:pos x="12" y="2164"/>
              </a:cxn>
              <a:cxn ang="0">
                <a:pos x="52" y="1971"/>
              </a:cxn>
              <a:cxn ang="0">
                <a:pos x="67" y="1789"/>
              </a:cxn>
              <a:cxn ang="0">
                <a:pos x="73" y="1437"/>
              </a:cxn>
              <a:cxn ang="0">
                <a:pos x="241" y="1224"/>
              </a:cxn>
              <a:cxn ang="0">
                <a:pos x="507" y="1140"/>
              </a:cxn>
              <a:cxn ang="0">
                <a:pos x="837" y="1054"/>
              </a:cxn>
              <a:cxn ang="0">
                <a:pos x="849" y="945"/>
              </a:cxn>
              <a:cxn ang="0">
                <a:pos x="679" y="937"/>
              </a:cxn>
              <a:cxn ang="0">
                <a:pos x="676" y="838"/>
              </a:cxn>
              <a:cxn ang="0">
                <a:pos x="640" y="760"/>
              </a:cxn>
              <a:cxn ang="0">
                <a:pos x="639" y="726"/>
              </a:cxn>
              <a:cxn ang="0">
                <a:pos x="658" y="649"/>
              </a:cxn>
              <a:cxn ang="0">
                <a:pos x="573" y="628"/>
              </a:cxn>
              <a:cxn ang="0">
                <a:pos x="619" y="515"/>
              </a:cxn>
              <a:cxn ang="0">
                <a:pos x="678" y="421"/>
              </a:cxn>
              <a:cxn ang="0">
                <a:pos x="661" y="327"/>
              </a:cxn>
              <a:cxn ang="0">
                <a:pos x="661" y="258"/>
              </a:cxn>
              <a:cxn ang="0">
                <a:pos x="672" y="160"/>
              </a:cxn>
              <a:cxn ang="0">
                <a:pos x="769" y="85"/>
              </a:cxn>
              <a:cxn ang="0">
                <a:pos x="1024" y="13"/>
              </a:cxn>
              <a:cxn ang="0">
                <a:pos x="1330" y="55"/>
              </a:cxn>
              <a:cxn ang="0">
                <a:pos x="1534" y="238"/>
              </a:cxn>
              <a:cxn ang="0">
                <a:pos x="1531" y="601"/>
              </a:cxn>
              <a:cxn ang="0">
                <a:pos x="1464" y="999"/>
              </a:cxn>
              <a:cxn ang="0">
                <a:pos x="1854" y="1141"/>
              </a:cxn>
              <a:cxn ang="0">
                <a:pos x="2197" y="1327"/>
              </a:cxn>
              <a:cxn ang="0">
                <a:pos x="2278" y="1542"/>
              </a:cxn>
              <a:cxn ang="0">
                <a:pos x="2247" y="1914"/>
              </a:cxn>
              <a:cxn ang="0">
                <a:pos x="2322" y="2272"/>
              </a:cxn>
              <a:cxn ang="0">
                <a:pos x="1974" y="2467"/>
              </a:cxn>
              <a:cxn ang="0">
                <a:pos x="1909" y="2275"/>
              </a:cxn>
              <a:cxn ang="0">
                <a:pos x="1885" y="1972"/>
              </a:cxn>
              <a:cxn ang="0">
                <a:pos x="1875" y="1944"/>
              </a:cxn>
              <a:cxn ang="0">
                <a:pos x="1884" y="2253"/>
              </a:cxn>
              <a:cxn ang="0">
                <a:pos x="1860" y="2640"/>
              </a:cxn>
              <a:cxn ang="0">
                <a:pos x="1873" y="2941"/>
              </a:cxn>
              <a:cxn ang="0">
                <a:pos x="1890" y="3171"/>
              </a:cxn>
              <a:cxn ang="0">
                <a:pos x="1989" y="3501"/>
              </a:cxn>
              <a:cxn ang="0">
                <a:pos x="1854" y="4216"/>
              </a:cxn>
              <a:cxn ang="0">
                <a:pos x="1368" y="4225"/>
              </a:cxn>
              <a:cxn ang="0">
                <a:pos x="1188" y="4120"/>
              </a:cxn>
              <a:cxn ang="0">
                <a:pos x="1153" y="3911"/>
              </a:cxn>
              <a:cxn ang="0">
                <a:pos x="1137" y="4167"/>
              </a:cxn>
              <a:cxn ang="0">
                <a:pos x="861" y="4235"/>
              </a:cxn>
              <a:cxn ang="0">
                <a:pos x="345" y="4151"/>
              </a:cxn>
              <a:cxn ang="0">
                <a:pos x="324" y="3822"/>
              </a:cxn>
              <a:cxn ang="0">
                <a:pos x="373" y="3363"/>
              </a:cxn>
              <a:cxn ang="0">
                <a:pos x="497" y="3031"/>
              </a:cxn>
              <a:cxn ang="0">
                <a:pos x="497" y="2595"/>
              </a:cxn>
              <a:cxn ang="0">
                <a:pos x="498" y="1837"/>
              </a:cxn>
            </a:cxnLst>
            <a:rect l="0" t="0" r="r" b="b"/>
            <a:pathLst>
              <a:path w="2330" h="4242">
                <a:moveTo>
                  <a:pt x="498" y="1837"/>
                </a:moveTo>
                <a:cubicBezTo>
                  <a:pt x="490" y="1959"/>
                  <a:pt x="487" y="1969"/>
                  <a:pt x="475" y="2145"/>
                </a:cubicBezTo>
                <a:cubicBezTo>
                  <a:pt x="473" y="2180"/>
                  <a:pt x="444" y="2280"/>
                  <a:pt x="444" y="2280"/>
                </a:cubicBezTo>
                <a:cubicBezTo>
                  <a:pt x="427" y="2320"/>
                  <a:pt x="429" y="2377"/>
                  <a:pt x="401" y="2403"/>
                </a:cubicBezTo>
                <a:cubicBezTo>
                  <a:pt x="371" y="2433"/>
                  <a:pt x="355" y="2426"/>
                  <a:pt x="317" y="2439"/>
                </a:cubicBezTo>
                <a:cubicBezTo>
                  <a:pt x="284" y="2438"/>
                  <a:pt x="220" y="2429"/>
                  <a:pt x="181" y="2415"/>
                </a:cubicBezTo>
                <a:cubicBezTo>
                  <a:pt x="129" y="2391"/>
                  <a:pt x="30" y="2334"/>
                  <a:pt x="3" y="2293"/>
                </a:cubicBezTo>
                <a:cubicBezTo>
                  <a:pt x="0" y="2242"/>
                  <a:pt x="8" y="2212"/>
                  <a:pt x="12" y="2164"/>
                </a:cubicBezTo>
                <a:cubicBezTo>
                  <a:pt x="18" y="2125"/>
                  <a:pt x="21" y="2100"/>
                  <a:pt x="28" y="2068"/>
                </a:cubicBezTo>
                <a:cubicBezTo>
                  <a:pt x="35" y="2036"/>
                  <a:pt x="44" y="1999"/>
                  <a:pt x="52" y="1971"/>
                </a:cubicBezTo>
                <a:cubicBezTo>
                  <a:pt x="57" y="1955"/>
                  <a:pt x="75" y="1897"/>
                  <a:pt x="75" y="1897"/>
                </a:cubicBezTo>
                <a:cubicBezTo>
                  <a:pt x="77" y="1867"/>
                  <a:pt x="71" y="1839"/>
                  <a:pt x="67" y="1789"/>
                </a:cubicBezTo>
                <a:cubicBezTo>
                  <a:pt x="63" y="1739"/>
                  <a:pt x="47" y="1656"/>
                  <a:pt x="48" y="1597"/>
                </a:cubicBezTo>
                <a:cubicBezTo>
                  <a:pt x="49" y="1538"/>
                  <a:pt x="53" y="1487"/>
                  <a:pt x="73" y="1437"/>
                </a:cubicBezTo>
                <a:cubicBezTo>
                  <a:pt x="96" y="1386"/>
                  <a:pt x="138" y="1328"/>
                  <a:pt x="169" y="1296"/>
                </a:cubicBezTo>
                <a:cubicBezTo>
                  <a:pt x="191" y="1274"/>
                  <a:pt x="216" y="1244"/>
                  <a:pt x="241" y="1224"/>
                </a:cubicBezTo>
                <a:cubicBezTo>
                  <a:pt x="271" y="1204"/>
                  <a:pt x="288" y="1188"/>
                  <a:pt x="330" y="1168"/>
                </a:cubicBezTo>
                <a:cubicBezTo>
                  <a:pt x="372" y="1148"/>
                  <a:pt x="447" y="1151"/>
                  <a:pt x="507" y="1140"/>
                </a:cubicBezTo>
                <a:cubicBezTo>
                  <a:pt x="567" y="1129"/>
                  <a:pt x="638" y="1118"/>
                  <a:pt x="693" y="1104"/>
                </a:cubicBezTo>
                <a:cubicBezTo>
                  <a:pt x="788" y="1080"/>
                  <a:pt x="802" y="1072"/>
                  <a:pt x="837" y="1054"/>
                </a:cubicBezTo>
                <a:cubicBezTo>
                  <a:pt x="872" y="1036"/>
                  <a:pt x="886" y="1015"/>
                  <a:pt x="901" y="996"/>
                </a:cubicBezTo>
                <a:cubicBezTo>
                  <a:pt x="907" y="967"/>
                  <a:pt x="875" y="954"/>
                  <a:pt x="849" y="945"/>
                </a:cubicBezTo>
                <a:cubicBezTo>
                  <a:pt x="823" y="936"/>
                  <a:pt x="769" y="943"/>
                  <a:pt x="741" y="942"/>
                </a:cubicBezTo>
                <a:cubicBezTo>
                  <a:pt x="713" y="941"/>
                  <a:pt x="695" y="947"/>
                  <a:pt x="679" y="937"/>
                </a:cubicBezTo>
                <a:cubicBezTo>
                  <a:pt x="663" y="927"/>
                  <a:pt x="648" y="899"/>
                  <a:pt x="648" y="883"/>
                </a:cubicBezTo>
                <a:cubicBezTo>
                  <a:pt x="646" y="855"/>
                  <a:pt x="674" y="853"/>
                  <a:pt x="676" y="838"/>
                </a:cubicBezTo>
                <a:cubicBezTo>
                  <a:pt x="678" y="823"/>
                  <a:pt x="664" y="806"/>
                  <a:pt x="658" y="793"/>
                </a:cubicBezTo>
                <a:cubicBezTo>
                  <a:pt x="652" y="780"/>
                  <a:pt x="641" y="768"/>
                  <a:pt x="640" y="760"/>
                </a:cubicBezTo>
                <a:cubicBezTo>
                  <a:pt x="639" y="752"/>
                  <a:pt x="652" y="753"/>
                  <a:pt x="652" y="747"/>
                </a:cubicBezTo>
                <a:cubicBezTo>
                  <a:pt x="652" y="741"/>
                  <a:pt x="638" y="736"/>
                  <a:pt x="639" y="726"/>
                </a:cubicBezTo>
                <a:cubicBezTo>
                  <a:pt x="637" y="709"/>
                  <a:pt x="660" y="687"/>
                  <a:pt x="660" y="687"/>
                </a:cubicBezTo>
                <a:cubicBezTo>
                  <a:pt x="661" y="673"/>
                  <a:pt x="664" y="656"/>
                  <a:pt x="658" y="649"/>
                </a:cubicBezTo>
                <a:cubicBezTo>
                  <a:pt x="652" y="642"/>
                  <a:pt x="639" y="649"/>
                  <a:pt x="625" y="646"/>
                </a:cubicBezTo>
                <a:cubicBezTo>
                  <a:pt x="611" y="643"/>
                  <a:pt x="581" y="641"/>
                  <a:pt x="573" y="628"/>
                </a:cubicBezTo>
                <a:cubicBezTo>
                  <a:pt x="564" y="616"/>
                  <a:pt x="571" y="590"/>
                  <a:pt x="579" y="571"/>
                </a:cubicBezTo>
                <a:cubicBezTo>
                  <a:pt x="587" y="552"/>
                  <a:pt x="606" y="533"/>
                  <a:pt x="619" y="515"/>
                </a:cubicBezTo>
                <a:cubicBezTo>
                  <a:pt x="636" y="505"/>
                  <a:pt x="655" y="462"/>
                  <a:pt x="655" y="462"/>
                </a:cubicBezTo>
                <a:cubicBezTo>
                  <a:pt x="665" y="446"/>
                  <a:pt x="679" y="435"/>
                  <a:pt x="678" y="421"/>
                </a:cubicBezTo>
                <a:cubicBezTo>
                  <a:pt x="677" y="407"/>
                  <a:pt x="651" y="391"/>
                  <a:pt x="648" y="375"/>
                </a:cubicBezTo>
                <a:cubicBezTo>
                  <a:pt x="645" y="359"/>
                  <a:pt x="652" y="348"/>
                  <a:pt x="661" y="327"/>
                </a:cubicBezTo>
                <a:cubicBezTo>
                  <a:pt x="673" y="295"/>
                  <a:pt x="700" y="261"/>
                  <a:pt x="700" y="250"/>
                </a:cubicBezTo>
                <a:cubicBezTo>
                  <a:pt x="700" y="239"/>
                  <a:pt x="670" y="265"/>
                  <a:pt x="661" y="258"/>
                </a:cubicBezTo>
                <a:cubicBezTo>
                  <a:pt x="659" y="238"/>
                  <a:pt x="643" y="224"/>
                  <a:pt x="645" y="208"/>
                </a:cubicBezTo>
                <a:cubicBezTo>
                  <a:pt x="647" y="192"/>
                  <a:pt x="660" y="175"/>
                  <a:pt x="672" y="160"/>
                </a:cubicBezTo>
                <a:cubicBezTo>
                  <a:pt x="687" y="136"/>
                  <a:pt x="702" y="129"/>
                  <a:pt x="718" y="117"/>
                </a:cubicBezTo>
                <a:cubicBezTo>
                  <a:pt x="734" y="105"/>
                  <a:pt x="737" y="94"/>
                  <a:pt x="769" y="85"/>
                </a:cubicBezTo>
                <a:cubicBezTo>
                  <a:pt x="838" y="77"/>
                  <a:pt x="843" y="67"/>
                  <a:pt x="912" y="61"/>
                </a:cubicBezTo>
                <a:cubicBezTo>
                  <a:pt x="954" y="40"/>
                  <a:pt x="987" y="30"/>
                  <a:pt x="1024" y="13"/>
                </a:cubicBezTo>
                <a:cubicBezTo>
                  <a:pt x="1052" y="0"/>
                  <a:pt x="1150" y="8"/>
                  <a:pt x="1201" y="15"/>
                </a:cubicBezTo>
                <a:cubicBezTo>
                  <a:pt x="1252" y="22"/>
                  <a:pt x="1295" y="39"/>
                  <a:pt x="1330" y="55"/>
                </a:cubicBezTo>
                <a:cubicBezTo>
                  <a:pt x="1341" y="60"/>
                  <a:pt x="1377" y="82"/>
                  <a:pt x="1413" y="109"/>
                </a:cubicBezTo>
                <a:cubicBezTo>
                  <a:pt x="1453" y="140"/>
                  <a:pt x="1496" y="192"/>
                  <a:pt x="1534" y="238"/>
                </a:cubicBezTo>
                <a:cubicBezTo>
                  <a:pt x="1567" y="279"/>
                  <a:pt x="1576" y="399"/>
                  <a:pt x="1576" y="459"/>
                </a:cubicBezTo>
                <a:cubicBezTo>
                  <a:pt x="1576" y="519"/>
                  <a:pt x="1552" y="548"/>
                  <a:pt x="1531" y="601"/>
                </a:cubicBezTo>
                <a:cubicBezTo>
                  <a:pt x="1510" y="654"/>
                  <a:pt x="1460" y="714"/>
                  <a:pt x="1449" y="780"/>
                </a:cubicBezTo>
                <a:cubicBezTo>
                  <a:pt x="1433" y="914"/>
                  <a:pt x="1434" y="944"/>
                  <a:pt x="1464" y="999"/>
                </a:cubicBezTo>
                <a:cubicBezTo>
                  <a:pt x="1512" y="1038"/>
                  <a:pt x="1538" y="1049"/>
                  <a:pt x="1606" y="1077"/>
                </a:cubicBezTo>
                <a:cubicBezTo>
                  <a:pt x="1692" y="1103"/>
                  <a:pt x="1774" y="1114"/>
                  <a:pt x="1854" y="1141"/>
                </a:cubicBezTo>
                <a:cubicBezTo>
                  <a:pt x="1921" y="1165"/>
                  <a:pt x="2025" y="1163"/>
                  <a:pt x="2082" y="1194"/>
                </a:cubicBezTo>
                <a:cubicBezTo>
                  <a:pt x="2139" y="1225"/>
                  <a:pt x="2170" y="1287"/>
                  <a:pt x="2197" y="1327"/>
                </a:cubicBezTo>
                <a:cubicBezTo>
                  <a:pt x="2218" y="1373"/>
                  <a:pt x="2229" y="1395"/>
                  <a:pt x="2244" y="1432"/>
                </a:cubicBezTo>
                <a:cubicBezTo>
                  <a:pt x="2250" y="1448"/>
                  <a:pt x="2278" y="1542"/>
                  <a:pt x="2278" y="1542"/>
                </a:cubicBezTo>
                <a:cubicBezTo>
                  <a:pt x="2282" y="1579"/>
                  <a:pt x="2295" y="1645"/>
                  <a:pt x="2290" y="1707"/>
                </a:cubicBezTo>
                <a:cubicBezTo>
                  <a:pt x="2285" y="1769"/>
                  <a:pt x="2249" y="1860"/>
                  <a:pt x="2247" y="1914"/>
                </a:cubicBezTo>
                <a:cubicBezTo>
                  <a:pt x="2248" y="1950"/>
                  <a:pt x="2266" y="1998"/>
                  <a:pt x="2277" y="2031"/>
                </a:cubicBezTo>
                <a:cubicBezTo>
                  <a:pt x="2292" y="2086"/>
                  <a:pt x="2321" y="2214"/>
                  <a:pt x="2322" y="2272"/>
                </a:cubicBezTo>
                <a:cubicBezTo>
                  <a:pt x="2330" y="2360"/>
                  <a:pt x="2293" y="2370"/>
                  <a:pt x="2266" y="2391"/>
                </a:cubicBezTo>
                <a:cubicBezTo>
                  <a:pt x="2152" y="2442"/>
                  <a:pt x="2095" y="2457"/>
                  <a:pt x="1974" y="2467"/>
                </a:cubicBezTo>
                <a:cubicBezTo>
                  <a:pt x="1966" y="2464"/>
                  <a:pt x="1917" y="2433"/>
                  <a:pt x="1915" y="2424"/>
                </a:cubicBezTo>
                <a:cubicBezTo>
                  <a:pt x="1904" y="2392"/>
                  <a:pt x="1912" y="2333"/>
                  <a:pt x="1909" y="2275"/>
                </a:cubicBezTo>
                <a:cubicBezTo>
                  <a:pt x="1909" y="2222"/>
                  <a:pt x="1885" y="2127"/>
                  <a:pt x="1881" y="2077"/>
                </a:cubicBezTo>
                <a:cubicBezTo>
                  <a:pt x="1877" y="2027"/>
                  <a:pt x="1883" y="2007"/>
                  <a:pt x="1885" y="1972"/>
                </a:cubicBezTo>
                <a:cubicBezTo>
                  <a:pt x="1888" y="1948"/>
                  <a:pt x="1898" y="1890"/>
                  <a:pt x="1890" y="1867"/>
                </a:cubicBezTo>
                <a:cubicBezTo>
                  <a:pt x="1885" y="1851"/>
                  <a:pt x="1879" y="1927"/>
                  <a:pt x="1875" y="1944"/>
                </a:cubicBezTo>
                <a:cubicBezTo>
                  <a:pt x="1873" y="1978"/>
                  <a:pt x="1865" y="2016"/>
                  <a:pt x="1866" y="2067"/>
                </a:cubicBezTo>
                <a:cubicBezTo>
                  <a:pt x="1867" y="2118"/>
                  <a:pt x="1884" y="2180"/>
                  <a:pt x="1884" y="2253"/>
                </a:cubicBezTo>
                <a:cubicBezTo>
                  <a:pt x="1887" y="2345"/>
                  <a:pt x="1876" y="2417"/>
                  <a:pt x="1869" y="2506"/>
                </a:cubicBezTo>
                <a:cubicBezTo>
                  <a:pt x="1848" y="2567"/>
                  <a:pt x="1860" y="2605"/>
                  <a:pt x="1860" y="2640"/>
                </a:cubicBezTo>
                <a:cubicBezTo>
                  <a:pt x="1860" y="2685"/>
                  <a:pt x="1857" y="2679"/>
                  <a:pt x="1872" y="2728"/>
                </a:cubicBezTo>
                <a:cubicBezTo>
                  <a:pt x="1880" y="2769"/>
                  <a:pt x="1889" y="2898"/>
                  <a:pt x="1873" y="2941"/>
                </a:cubicBezTo>
                <a:cubicBezTo>
                  <a:pt x="1867" y="2959"/>
                  <a:pt x="1843" y="3013"/>
                  <a:pt x="1834" y="3030"/>
                </a:cubicBezTo>
                <a:cubicBezTo>
                  <a:pt x="1820" y="3045"/>
                  <a:pt x="1873" y="3122"/>
                  <a:pt x="1890" y="3171"/>
                </a:cubicBezTo>
                <a:cubicBezTo>
                  <a:pt x="1907" y="3220"/>
                  <a:pt x="1923" y="3272"/>
                  <a:pt x="1939" y="3327"/>
                </a:cubicBezTo>
                <a:cubicBezTo>
                  <a:pt x="1948" y="3351"/>
                  <a:pt x="1973" y="3477"/>
                  <a:pt x="1989" y="3501"/>
                </a:cubicBezTo>
                <a:cubicBezTo>
                  <a:pt x="2034" y="3667"/>
                  <a:pt x="2009" y="3989"/>
                  <a:pt x="2002" y="4095"/>
                </a:cubicBezTo>
                <a:cubicBezTo>
                  <a:pt x="1988" y="4213"/>
                  <a:pt x="1916" y="4190"/>
                  <a:pt x="1854" y="4216"/>
                </a:cubicBezTo>
                <a:cubicBezTo>
                  <a:pt x="1789" y="4242"/>
                  <a:pt x="1641" y="4229"/>
                  <a:pt x="1579" y="4233"/>
                </a:cubicBezTo>
                <a:cubicBezTo>
                  <a:pt x="1512" y="4236"/>
                  <a:pt x="1456" y="4230"/>
                  <a:pt x="1368" y="4225"/>
                </a:cubicBezTo>
                <a:cubicBezTo>
                  <a:pt x="1308" y="4210"/>
                  <a:pt x="1225" y="4185"/>
                  <a:pt x="1210" y="4171"/>
                </a:cubicBezTo>
                <a:cubicBezTo>
                  <a:pt x="1194" y="4158"/>
                  <a:pt x="1188" y="4120"/>
                  <a:pt x="1188" y="4120"/>
                </a:cubicBezTo>
                <a:cubicBezTo>
                  <a:pt x="1185" y="4012"/>
                  <a:pt x="1180" y="3970"/>
                  <a:pt x="1177" y="3911"/>
                </a:cubicBezTo>
                <a:cubicBezTo>
                  <a:pt x="1170" y="3889"/>
                  <a:pt x="1167" y="3865"/>
                  <a:pt x="1153" y="3911"/>
                </a:cubicBezTo>
                <a:cubicBezTo>
                  <a:pt x="1143" y="3922"/>
                  <a:pt x="1152" y="3948"/>
                  <a:pt x="1149" y="3991"/>
                </a:cubicBezTo>
                <a:cubicBezTo>
                  <a:pt x="1146" y="4034"/>
                  <a:pt x="1162" y="4129"/>
                  <a:pt x="1137" y="4167"/>
                </a:cubicBezTo>
                <a:cubicBezTo>
                  <a:pt x="1134" y="4194"/>
                  <a:pt x="1033" y="4207"/>
                  <a:pt x="1001" y="4219"/>
                </a:cubicBezTo>
                <a:cubicBezTo>
                  <a:pt x="961" y="4231"/>
                  <a:pt x="951" y="4237"/>
                  <a:pt x="861" y="4235"/>
                </a:cubicBezTo>
                <a:cubicBezTo>
                  <a:pt x="674" y="4229"/>
                  <a:pt x="614" y="4230"/>
                  <a:pt x="461" y="4215"/>
                </a:cubicBezTo>
                <a:cubicBezTo>
                  <a:pt x="375" y="4190"/>
                  <a:pt x="364" y="4189"/>
                  <a:pt x="345" y="4151"/>
                </a:cubicBezTo>
                <a:cubicBezTo>
                  <a:pt x="338" y="4129"/>
                  <a:pt x="333" y="4051"/>
                  <a:pt x="333" y="4051"/>
                </a:cubicBezTo>
                <a:cubicBezTo>
                  <a:pt x="336" y="3997"/>
                  <a:pt x="323" y="3904"/>
                  <a:pt x="324" y="3822"/>
                </a:cubicBezTo>
                <a:cubicBezTo>
                  <a:pt x="324" y="3742"/>
                  <a:pt x="314" y="3665"/>
                  <a:pt x="329" y="3591"/>
                </a:cubicBezTo>
                <a:cubicBezTo>
                  <a:pt x="338" y="3528"/>
                  <a:pt x="362" y="3433"/>
                  <a:pt x="373" y="3363"/>
                </a:cubicBezTo>
                <a:cubicBezTo>
                  <a:pt x="380" y="3305"/>
                  <a:pt x="420" y="3253"/>
                  <a:pt x="433" y="3203"/>
                </a:cubicBezTo>
                <a:cubicBezTo>
                  <a:pt x="438" y="3164"/>
                  <a:pt x="489" y="3088"/>
                  <a:pt x="497" y="3031"/>
                </a:cubicBezTo>
                <a:cubicBezTo>
                  <a:pt x="505" y="2974"/>
                  <a:pt x="481" y="2936"/>
                  <a:pt x="481" y="2863"/>
                </a:cubicBezTo>
                <a:cubicBezTo>
                  <a:pt x="483" y="2760"/>
                  <a:pt x="499" y="2680"/>
                  <a:pt x="497" y="2595"/>
                </a:cubicBezTo>
                <a:cubicBezTo>
                  <a:pt x="495" y="2510"/>
                  <a:pt x="469" y="2481"/>
                  <a:pt x="469" y="2355"/>
                </a:cubicBezTo>
                <a:cubicBezTo>
                  <a:pt x="513" y="1751"/>
                  <a:pt x="489" y="2050"/>
                  <a:pt x="498" y="1837"/>
                </a:cubicBezTo>
                <a:close/>
              </a:path>
            </a:pathLst>
          </a:custGeom>
          <a:noFill/>
          <a:ln w="50800">
            <a:solidFill>
              <a:srgbClr val="3366FF"/>
            </a:solidFill>
            <a:round/>
            <a:headEnd/>
            <a:tailEnd/>
          </a:ln>
          <a:effectLst/>
        </p:spPr>
        <p:txBody>
          <a:bodyPr/>
          <a:lstStyle/>
          <a:p>
            <a:endParaRPr lang="en-GB"/>
          </a:p>
        </p:txBody>
      </p:sp>
      <p:graphicFrame>
        <p:nvGraphicFramePr>
          <p:cNvPr id="185386" name="Object 42"/>
          <p:cNvGraphicFramePr>
            <a:graphicFrameLocks noChangeAspect="1"/>
          </p:cNvGraphicFramePr>
          <p:nvPr/>
        </p:nvGraphicFramePr>
        <p:xfrm>
          <a:off x="4864104" y="1841500"/>
          <a:ext cx="973137" cy="1230313"/>
        </p:xfrm>
        <a:graphic>
          <a:graphicData uri="http://schemas.openxmlformats.org/presentationml/2006/ole">
            <p:oleObj spid="_x0000_s185386" name="CorelDRAW" r:id="rId5" imgW="4608360" imgH="4180320" progId="CorelDraw.Graphic.11">
              <p:embed/>
            </p:oleObj>
          </a:graphicData>
        </a:graphic>
      </p:graphicFrame>
      <p:sp>
        <p:nvSpPr>
          <p:cNvPr id="185387" name="Oval 43"/>
          <p:cNvSpPr>
            <a:spLocks noChangeArrowheads="1"/>
          </p:cNvSpPr>
          <p:nvPr/>
        </p:nvSpPr>
        <p:spPr bwMode="auto">
          <a:xfrm>
            <a:off x="4595816" y="6215063"/>
            <a:ext cx="107950" cy="150812"/>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88" name="Oval 44"/>
          <p:cNvSpPr>
            <a:spLocks noChangeArrowheads="1"/>
          </p:cNvSpPr>
          <p:nvPr/>
        </p:nvSpPr>
        <p:spPr bwMode="auto">
          <a:xfrm>
            <a:off x="6105529" y="6365875"/>
            <a:ext cx="109537" cy="150813"/>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89" name="Oval 45"/>
          <p:cNvSpPr>
            <a:spLocks noChangeArrowheads="1"/>
          </p:cNvSpPr>
          <p:nvPr/>
        </p:nvSpPr>
        <p:spPr bwMode="auto">
          <a:xfrm>
            <a:off x="4595816" y="6289675"/>
            <a:ext cx="107950" cy="150813"/>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90" name="Oval 46"/>
          <p:cNvSpPr>
            <a:spLocks noChangeArrowheads="1"/>
          </p:cNvSpPr>
          <p:nvPr/>
        </p:nvSpPr>
        <p:spPr bwMode="auto">
          <a:xfrm>
            <a:off x="4595816" y="6215063"/>
            <a:ext cx="107950" cy="150812"/>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91" name="Oval 47"/>
          <p:cNvSpPr>
            <a:spLocks noChangeArrowheads="1"/>
          </p:cNvSpPr>
          <p:nvPr/>
        </p:nvSpPr>
        <p:spPr bwMode="auto">
          <a:xfrm>
            <a:off x="4648204" y="6215063"/>
            <a:ext cx="109537" cy="150812"/>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92" name="Oval 48"/>
          <p:cNvSpPr>
            <a:spLocks noChangeArrowheads="1"/>
          </p:cNvSpPr>
          <p:nvPr/>
        </p:nvSpPr>
        <p:spPr bwMode="auto">
          <a:xfrm>
            <a:off x="4595816" y="6289675"/>
            <a:ext cx="107950" cy="150813"/>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93" name="Oval 49"/>
          <p:cNvSpPr>
            <a:spLocks noChangeArrowheads="1"/>
          </p:cNvSpPr>
          <p:nvPr/>
        </p:nvSpPr>
        <p:spPr bwMode="auto">
          <a:xfrm>
            <a:off x="5262566" y="2670175"/>
            <a:ext cx="109538" cy="152400"/>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94" name="Oval 50"/>
          <p:cNvSpPr>
            <a:spLocks noChangeArrowheads="1"/>
          </p:cNvSpPr>
          <p:nvPr/>
        </p:nvSpPr>
        <p:spPr bwMode="auto">
          <a:xfrm>
            <a:off x="4595816" y="6365875"/>
            <a:ext cx="107950" cy="150813"/>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95" name="Oval 51"/>
          <p:cNvSpPr>
            <a:spLocks noChangeArrowheads="1"/>
          </p:cNvSpPr>
          <p:nvPr/>
        </p:nvSpPr>
        <p:spPr bwMode="auto">
          <a:xfrm>
            <a:off x="5372104" y="3048000"/>
            <a:ext cx="107950" cy="150813"/>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96" name="Oval 52"/>
          <p:cNvSpPr>
            <a:spLocks noChangeArrowheads="1"/>
          </p:cNvSpPr>
          <p:nvPr/>
        </p:nvSpPr>
        <p:spPr bwMode="auto">
          <a:xfrm>
            <a:off x="5210179" y="3727450"/>
            <a:ext cx="107950" cy="150813"/>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97" name="Oval 53"/>
          <p:cNvSpPr>
            <a:spLocks noChangeArrowheads="1"/>
          </p:cNvSpPr>
          <p:nvPr/>
        </p:nvSpPr>
        <p:spPr bwMode="auto">
          <a:xfrm>
            <a:off x="4938716" y="5459413"/>
            <a:ext cx="109538" cy="152400"/>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98" name="Oval 54"/>
          <p:cNvSpPr>
            <a:spLocks noChangeArrowheads="1"/>
          </p:cNvSpPr>
          <p:nvPr/>
        </p:nvSpPr>
        <p:spPr bwMode="auto">
          <a:xfrm>
            <a:off x="5100641" y="4706938"/>
            <a:ext cx="109538" cy="152400"/>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399" name="Oval 55"/>
          <p:cNvSpPr>
            <a:spLocks noChangeArrowheads="1"/>
          </p:cNvSpPr>
          <p:nvPr/>
        </p:nvSpPr>
        <p:spPr bwMode="auto">
          <a:xfrm>
            <a:off x="5210179" y="2444750"/>
            <a:ext cx="107950" cy="150813"/>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400" name="Oval 56"/>
          <p:cNvSpPr>
            <a:spLocks noChangeArrowheads="1"/>
          </p:cNvSpPr>
          <p:nvPr/>
        </p:nvSpPr>
        <p:spPr bwMode="auto">
          <a:xfrm>
            <a:off x="5262566" y="3349625"/>
            <a:ext cx="109538" cy="150813"/>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401" name="Oval 57"/>
          <p:cNvSpPr>
            <a:spLocks noChangeArrowheads="1"/>
          </p:cNvSpPr>
          <p:nvPr/>
        </p:nvSpPr>
        <p:spPr bwMode="auto">
          <a:xfrm>
            <a:off x="5156204" y="4178300"/>
            <a:ext cx="107950" cy="152400"/>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402" name="Oval 58"/>
          <p:cNvSpPr>
            <a:spLocks noChangeArrowheads="1"/>
          </p:cNvSpPr>
          <p:nvPr/>
        </p:nvSpPr>
        <p:spPr bwMode="auto">
          <a:xfrm>
            <a:off x="5048254" y="5084763"/>
            <a:ext cx="107950" cy="150812"/>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403" name="Oval 59"/>
          <p:cNvSpPr>
            <a:spLocks noChangeArrowheads="1"/>
          </p:cNvSpPr>
          <p:nvPr/>
        </p:nvSpPr>
        <p:spPr bwMode="auto">
          <a:xfrm>
            <a:off x="4830766" y="5762625"/>
            <a:ext cx="107950" cy="150813"/>
          </a:xfrm>
          <a:prstGeom prst="ellipse">
            <a:avLst/>
          </a:prstGeom>
          <a:gradFill rotWithShape="1">
            <a:gsLst>
              <a:gs pos="0">
                <a:srgbClr val="99FFCC"/>
              </a:gs>
              <a:gs pos="100000">
                <a:srgbClr val="006600"/>
              </a:gs>
            </a:gsLst>
            <a:path path="shape">
              <a:fillToRect l="50000" t="50000" r="50000" b="50000"/>
            </a:path>
          </a:gradFill>
          <a:ln w="9525">
            <a:noFill/>
            <a:round/>
            <a:headEnd/>
            <a:tailEnd/>
          </a:ln>
          <a:effectLst/>
        </p:spPr>
        <p:txBody>
          <a:bodyPr wrap="none" anchor="ctr"/>
          <a:lstStyle/>
          <a:p>
            <a:endParaRPr lang="en-GB"/>
          </a:p>
        </p:txBody>
      </p:sp>
      <p:sp>
        <p:nvSpPr>
          <p:cNvPr id="185404" name="Oval 60"/>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05" name="Oval 61"/>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06" name="Oval 62"/>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07" name="Oval 63"/>
          <p:cNvSpPr>
            <a:spLocks noChangeArrowheads="1"/>
          </p:cNvSpPr>
          <p:nvPr/>
        </p:nvSpPr>
        <p:spPr bwMode="auto">
          <a:xfrm>
            <a:off x="5154616" y="5991225"/>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08" name="Oval 64"/>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09" name="Oval 65"/>
          <p:cNvSpPr>
            <a:spLocks noChangeArrowheads="1"/>
          </p:cNvSpPr>
          <p:nvPr/>
        </p:nvSpPr>
        <p:spPr bwMode="auto">
          <a:xfrm>
            <a:off x="5154616" y="5991225"/>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10" name="Oval 66"/>
          <p:cNvSpPr>
            <a:spLocks noChangeArrowheads="1"/>
          </p:cNvSpPr>
          <p:nvPr/>
        </p:nvSpPr>
        <p:spPr bwMode="auto">
          <a:xfrm>
            <a:off x="5154616" y="5991225"/>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11" name="Oval 67"/>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12" name="Oval 68"/>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13" name="Oval 69"/>
          <p:cNvSpPr>
            <a:spLocks noChangeArrowheads="1"/>
          </p:cNvSpPr>
          <p:nvPr/>
        </p:nvSpPr>
        <p:spPr bwMode="auto">
          <a:xfrm>
            <a:off x="5154616" y="5991225"/>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14" name="Oval 70"/>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15" name="Oval 71"/>
          <p:cNvSpPr>
            <a:spLocks noChangeArrowheads="1"/>
          </p:cNvSpPr>
          <p:nvPr/>
        </p:nvSpPr>
        <p:spPr bwMode="auto">
          <a:xfrm>
            <a:off x="5154616" y="5991225"/>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16" name="Oval 72"/>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17" name="Oval 73"/>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18" name="Oval 74"/>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19" name="Oval 75"/>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20" name="Oval 76"/>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21" name="Oval 77"/>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22" name="Oval 78"/>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23" name="Oval 79"/>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24" name="Oval 80"/>
          <p:cNvSpPr>
            <a:spLocks noChangeArrowheads="1"/>
          </p:cNvSpPr>
          <p:nvPr/>
        </p:nvSpPr>
        <p:spPr bwMode="auto">
          <a:xfrm>
            <a:off x="5154616" y="5991225"/>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25" name="Oval 81"/>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26" name="Oval 82"/>
          <p:cNvSpPr>
            <a:spLocks noChangeArrowheads="1"/>
          </p:cNvSpPr>
          <p:nvPr/>
        </p:nvSpPr>
        <p:spPr bwMode="auto">
          <a:xfrm>
            <a:off x="5154616" y="5913438"/>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27" name="Oval 83"/>
          <p:cNvSpPr>
            <a:spLocks noChangeArrowheads="1"/>
          </p:cNvSpPr>
          <p:nvPr/>
        </p:nvSpPr>
        <p:spPr bwMode="auto">
          <a:xfrm>
            <a:off x="5154616" y="5991225"/>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28" name="Oval 84"/>
          <p:cNvSpPr>
            <a:spLocks noChangeArrowheads="1"/>
          </p:cNvSpPr>
          <p:nvPr/>
        </p:nvSpPr>
        <p:spPr bwMode="auto">
          <a:xfrm>
            <a:off x="5262566" y="2444750"/>
            <a:ext cx="109538"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29" name="Oval 85"/>
          <p:cNvSpPr>
            <a:spLocks noChangeArrowheads="1"/>
          </p:cNvSpPr>
          <p:nvPr/>
        </p:nvSpPr>
        <p:spPr bwMode="auto">
          <a:xfrm>
            <a:off x="5318129" y="2746375"/>
            <a:ext cx="107950"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30" name="Oval 86"/>
          <p:cNvSpPr>
            <a:spLocks noChangeArrowheads="1"/>
          </p:cNvSpPr>
          <p:nvPr/>
        </p:nvSpPr>
        <p:spPr bwMode="auto">
          <a:xfrm>
            <a:off x="5318129" y="3124200"/>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31" name="Oval 87"/>
          <p:cNvSpPr>
            <a:spLocks noChangeArrowheads="1"/>
          </p:cNvSpPr>
          <p:nvPr/>
        </p:nvSpPr>
        <p:spPr bwMode="auto">
          <a:xfrm>
            <a:off x="5318129" y="3727450"/>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32" name="Oval 88"/>
          <p:cNvSpPr>
            <a:spLocks noChangeArrowheads="1"/>
          </p:cNvSpPr>
          <p:nvPr/>
        </p:nvSpPr>
        <p:spPr bwMode="auto">
          <a:xfrm>
            <a:off x="5262566" y="4178300"/>
            <a:ext cx="109538" cy="152400"/>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33" name="Oval 89"/>
          <p:cNvSpPr>
            <a:spLocks noChangeArrowheads="1"/>
          </p:cNvSpPr>
          <p:nvPr/>
        </p:nvSpPr>
        <p:spPr bwMode="auto">
          <a:xfrm>
            <a:off x="5210179" y="4556125"/>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34" name="Oval 90"/>
          <p:cNvSpPr>
            <a:spLocks noChangeArrowheads="1"/>
          </p:cNvSpPr>
          <p:nvPr/>
        </p:nvSpPr>
        <p:spPr bwMode="auto">
          <a:xfrm>
            <a:off x="5210179" y="5159375"/>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35" name="Oval 91"/>
          <p:cNvSpPr>
            <a:spLocks noChangeArrowheads="1"/>
          </p:cNvSpPr>
          <p:nvPr/>
        </p:nvSpPr>
        <p:spPr bwMode="auto">
          <a:xfrm>
            <a:off x="5156204" y="5537200"/>
            <a:ext cx="107950" cy="150813"/>
          </a:xfrm>
          <a:prstGeom prst="ellipse">
            <a:avLst/>
          </a:prstGeom>
          <a:gradFill rotWithShape="1">
            <a:gsLst>
              <a:gs pos="0">
                <a:srgbClr val="FFCCCC"/>
              </a:gs>
              <a:gs pos="100000">
                <a:srgbClr val="800000"/>
              </a:gs>
            </a:gsLst>
            <a:path path="shape">
              <a:fillToRect l="50000" t="50000" r="50000" b="50000"/>
            </a:path>
          </a:gradFill>
          <a:ln w="9525">
            <a:noFill/>
            <a:round/>
            <a:headEnd/>
            <a:tailEnd/>
          </a:ln>
          <a:effectLst/>
        </p:spPr>
        <p:txBody>
          <a:bodyPr wrap="none" anchor="ctr"/>
          <a:lstStyle/>
          <a:p>
            <a:endParaRPr lang="en-GB"/>
          </a:p>
        </p:txBody>
      </p:sp>
      <p:sp>
        <p:nvSpPr>
          <p:cNvPr id="185436" name="Oval 92"/>
          <p:cNvSpPr>
            <a:spLocks noChangeArrowheads="1"/>
          </p:cNvSpPr>
          <p:nvPr/>
        </p:nvSpPr>
        <p:spPr bwMode="auto">
          <a:xfrm>
            <a:off x="5675316" y="55372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37" name="Oval 93"/>
          <p:cNvSpPr>
            <a:spLocks noChangeArrowheads="1"/>
          </p:cNvSpPr>
          <p:nvPr/>
        </p:nvSpPr>
        <p:spPr bwMode="auto">
          <a:xfrm>
            <a:off x="5619754" y="5613400"/>
            <a:ext cx="109537"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38" name="Oval 94"/>
          <p:cNvSpPr>
            <a:spLocks noChangeArrowheads="1"/>
          </p:cNvSpPr>
          <p:nvPr/>
        </p:nvSpPr>
        <p:spPr bwMode="auto">
          <a:xfrm>
            <a:off x="5729291" y="56134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39" name="Oval 95"/>
          <p:cNvSpPr>
            <a:spLocks noChangeArrowheads="1"/>
          </p:cNvSpPr>
          <p:nvPr/>
        </p:nvSpPr>
        <p:spPr bwMode="auto">
          <a:xfrm>
            <a:off x="5675316" y="5688013"/>
            <a:ext cx="107950" cy="150812"/>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40" name="Oval 96"/>
          <p:cNvSpPr>
            <a:spLocks noChangeArrowheads="1"/>
          </p:cNvSpPr>
          <p:nvPr/>
        </p:nvSpPr>
        <p:spPr bwMode="auto">
          <a:xfrm>
            <a:off x="5729291" y="55372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41" name="Oval 97"/>
          <p:cNvSpPr>
            <a:spLocks noChangeArrowheads="1"/>
          </p:cNvSpPr>
          <p:nvPr/>
        </p:nvSpPr>
        <p:spPr bwMode="auto">
          <a:xfrm>
            <a:off x="5619754" y="5688013"/>
            <a:ext cx="109537" cy="150812"/>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42" name="Oval 98"/>
          <p:cNvSpPr>
            <a:spLocks noChangeArrowheads="1"/>
          </p:cNvSpPr>
          <p:nvPr/>
        </p:nvSpPr>
        <p:spPr bwMode="auto">
          <a:xfrm>
            <a:off x="5729291" y="56134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43" name="Oval 99"/>
          <p:cNvSpPr>
            <a:spLocks noChangeArrowheads="1"/>
          </p:cNvSpPr>
          <p:nvPr/>
        </p:nvSpPr>
        <p:spPr bwMode="auto">
          <a:xfrm>
            <a:off x="5567366" y="56134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44" name="Oval 100"/>
          <p:cNvSpPr>
            <a:spLocks noChangeArrowheads="1"/>
          </p:cNvSpPr>
          <p:nvPr/>
        </p:nvSpPr>
        <p:spPr bwMode="auto">
          <a:xfrm>
            <a:off x="5675316" y="55372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45" name="Oval 101"/>
          <p:cNvSpPr>
            <a:spLocks noChangeArrowheads="1"/>
          </p:cNvSpPr>
          <p:nvPr/>
        </p:nvSpPr>
        <p:spPr bwMode="auto">
          <a:xfrm>
            <a:off x="5619754" y="5613400"/>
            <a:ext cx="109537"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46" name="Oval 102"/>
          <p:cNvSpPr>
            <a:spLocks noChangeArrowheads="1"/>
          </p:cNvSpPr>
          <p:nvPr/>
        </p:nvSpPr>
        <p:spPr bwMode="auto">
          <a:xfrm>
            <a:off x="5729291" y="56134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47" name="Oval 103"/>
          <p:cNvSpPr>
            <a:spLocks noChangeArrowheads="1"/>
          </p:cNvSpPr>
          <p:nvPr/>
        </p:nvSpPr>
        <p:spPr bwMode="auto">
          <a:xfrm>
            <a:off x="5675316" y="5688013"/>
            <a:ext cx="107950" cy="150812"/>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48" name="Oval 104"/>
          <p:cNvSpPr>
            <a:spLocks noChangeArrowheads="1"/>
          </p:cNvSpPr>
          <p:nvPr/>
        </p:nvSpPr>
        <p:spPr bwMode="auto">
          <a:xfrm>
            <a:off x="5729291" y="55372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49" name="Oval 105"/>
          <p:cNvSpPr>
            <a:spLocks noChangeArrowheads="1"/>
          </p:cNvSpPr>
          <p:nvPr/>
        </p:nvSpPr>
        <p:spPr bwMode="auto">
          <a:xfrm>
            <a:off x="5619754" y="5688013"/>
            <a:ext cx="109537" cy="150812"/>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50" name="Oval 106"/>
          <p:cNvSpPr>
            <a:spLocks noChangeArrowheads="1"/>
          </p:cNvSpPr>
          <p:nvPr/>
        </p:nvSpPr>
        <p:spPr bwMode="auto">
          <a:xfrm>
            <a:off x="5729291" y="56134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51" name="Oval 107"/>
          <p:cNvSpPr>
            <a:spLocks noChangeArrowheads="1"/>
          </p:cNvSpPr>
          <p:nvPr/>
        </p:nvSpPr>
        <p:spPr bwMode="auto">
          <a:xfrm>
            <a:off x="5567366" y="56134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52" name="Oval 108"/>
          <p:cNvSpPr>
            <a:spLocks noChangeArrowheads="1"/>
          </p:cNvSpPr>
          <p:nvPr/>
        </p:nvSpPr>
        <p:spPr bwMode="auto">
          <a:xfrm>
            <a:off x="5675316" y="55372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53" name="Oval 109"/>
          <p:cNvSpPr>
            <a:spLocks noChangeArrowheads="1"/>
          </p:cNvSpPr>
          <p:nvPr/>
        </p:nvSpPr>
        <p:spPr bwMode="auto">
          <a:xfrm>
            <a:off x="5619754" y="5613400"/>
            <a:ext cx="109537"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54" name="Oval 110"/>
          <p:cNvSpPr>
            <a:spLocks noChangeArrowheads="1"/>
          </p:cNvSpPr>
          <p:nvPr/>
        </p:nvSpPr>
        <p:spPr bwMode="auto">
          <a:xfrm>
            <a:off x="5210179" y="244475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55" name="Oval 111"/>
          <p:cNvSpPr>
            <a:spLocks noChangeArrowheads="1"/>
          </p:cNvSpPr>
          <p:nvPr/>
        </p:nvSpPr>
        <p:spPr bwMode="auto">
          <a:xfrm>
            <a:off x="5318129" y="2595563"/>
            <a:ext cx="107950" cy="150812"/>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56" name="Oval 112"/>
          <p:cNvSpPr>
            <a:spLocks noChangeArrowheads="1"/>
          </p:cNvSpPr>
          <p:nvPr/>
        </p:nvSpPr>
        <p:spPr bwMode="auto">
          <a:xfrm>
            <a:off x="5729291" y="55372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57" name="Oval 113"/>
          <p:cNvSpPr>
            <a:spLocks noChangeArrowheads="1"/>
          </p:cNvSpPr>
          <p:nvPr/>
        </p:nvSpPr>
        <p:spPr bwMode="auto">
          <a:xfrm>
            <a:off x="5619754" y="5688013"/>
            <a:ext cx="109537" cy="150812"/>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58" name="Oval 114"/>
          <p:cNvSpPr>
            <a:spLocks noChangeArrowheads="1"/>
          </p:cNvSpPr>
          <p:nvPr/>
        </p:nvSpPr>
        <p:spPr bwMode="auto">
          <a:xfrm>
            <a:off x="5318129" y="2746375"/>
            <a:ext cx="107950" cy="152400"/>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59" name="Oval 115"/>
          <p:cNvSpPr>
            <a:spLocks noChangeArrowheads="1"/>
          </p:cNvSpPr>
          <p:nvPr/>
        </p:nvSpPr>
        <p:spPr bwMode="auto">
          <a:xfrm>
            <a:off x="5567366" y="56134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60" name="Oval 116"/>
          <p:cNvSpPr>
            <a:spLocks noChangeArrowheads="1"/>
          </p:cNvSpPr>
          <p:nvPr/>
        </p:nvSpPr>
        <p:spPr bwMode="auto">
          <a:xfrm>
            <a:off x="5675316" y="55372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61" name="Oval 117"/>
          <p:cNvSpPr>
            <a:spLocks noChangeArrowheads="1"/>
          </p:cNvSpPr>
          <p:nvPr/>
        </p:nvSpPr>
        <p:spPr bwMode="auto">
          <a:xfrm>
            <a:off x="5619754" y="5613400"/>
            <a:ext cx="109537"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62" name="Oval 118"/>
          <p:cNvSpPr>
            <a:spLocks noChangeArrowheads="1"/>
          </p:cNvSpPr>
          <p:nvPr/>
        </p:nvSpPr>
        <p:spPr bwMode="auto">
          <a:xfrm>
            <a:off x="5372104" y="3425825"/>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63" name="Oval 119"/>
          <p:cNvSpPr>
            <a:spLocks noChangeArrowheads="1"/>
          </p:cNvSpPr>
          <p:nvPr/>
        </p:nvSpPr>
        <p:spPr bwMode="auto">
          <a:xfrm>
            <a:off x="5480054" y="3952875"/>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64" name="Oval 120"/>
          <p:cNvSpPr>
            <a:spLocks noChangeArrowheads="1"/>
          </p:cNvSpPr>
          <p:nvPr/>
        </p:nvSpPr>
        <p:spPr bwMode="auto">
          <a:xfrm>
            <a:off x="5641979" y="5310188"/>
            <a:ext cx="107950" cy="152400"/>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65" name="Oval 121"/>
          <p:cNvSpPr>
            <a:spLocks noChangeArrowheads="1"/>
          </p:cNvSpPr>
          <p:nvPr/>
        </p:nvSpPr>
        <p:spPr bwMode="auto">
          <a:xfrm>
            <a:off x="5534029" y="4405313"/>
            <a:ext cx="107950" cy="150812"/>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66" name="Oval 122"/>
          <p:cNvSpPr>
            <a:spLocks noChangeArrowheads="1"/>
          </p:cNvSpPr>
          <p:nvPr/>
        </p:nvSpPr>
        <p:spPr bwMode="auto">
          <a:xfrm>
            <a:off x="5588004" y="4859338"/>
            <a:ext cx="107950" cy="150812"/>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67" name="Oval 123"/>
          <p:cNvSpPr>
            <a:spLocks noChangeArrowheads="1"/>
          </p:cNvSpPr>
          <p:nvPr/>
        </p:nvSpPr>
        <p:spPr bwMode="auto">
          <a:xfrm>
            <a:off x="5567366" y="5613400"/>
            <a:ext cx="107950" cy="150813"/>
          </a:xfrm>
          <a:prstGeom prst="ellipse">
            <a:avLst/>
          </a:prstGeom>
          <a:gradFill rotWithShape="1">
            <a:gsLst>
              <a:gs pos="0">
                <a:srgbClr val="FFFFCC"/>
              </a:gs>
              <a:gs pos="100000">
                <a:srgbClr val="FFCC00"/>
              </a:gs>
            </a:gsLst>
            <a:path path="shape">
              <a:fillToRect l="50000" t="50000" r="50000" b="50000"/>
            </a:path>
          </a:gradFill>
          <a:ln w="9525">
            <a:noFill/>
            <a:round/>
            <a:headEnd/>
            <a:tailEnd/>
          </a:ln>
          <a:effectLst/>
        </p:spPr>
        <p:txBody>
          <a:bodyPr wrap="none" anchor="ctr"/>
          <a:lstStyle/>
          <a:p>
            <a:endParaRPr lang="en-GB"/>
          </a:p>
        </p:txBody>
      </p:sp>
      <p:sp>
        <p:nvSpPr>
          <p:cNvPr id="185468" name="Oval 124"/>
          <p:cNvSpPr>
            <a:spLocks noChangeArrowheads="1"/>
          </p:cNvSpPr>
          <p:nvPr/>
        </p:nvSpPr>
        <p:spPr bwMode="auto">
          <a:xfrm>
            <a:off x="5749929" y="5310188"/>
            <a:ext cx="107950" cy="152400"/>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69" name="Oval 125"/>
          <p:cNvSpPr>
            <a:spLocks noChangeArrowheads="1"/>
          </p:cNvSpPr>
          <p:nvPr/>
        </p:nvSpPr>
        <p:spPr bwMode="auto">
          <a:xfrm>
            <a:off x="5695954" y="5387975"/>
            <a:ext cx="107950" cy="150813"/>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70" name="Oval 126"/>
          <p:cNvSpPr>
            <a:spLocks noChangeArrowheads="1"/>
          </p:cNvSpPr>
          <p:nvPr/>
        </p:nvSpPr>
        <p:spPr bwMode="auto">
          <a:xfrm>
            <a:off x="5803904" y="5387975"/>
            <a:ext cx="107950" cy="150813"/>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71" name="Oval 127"/>
          <p:cNvSpPr>
            <a:spLocks noChangeArrowheads="1"/>
          </p:cNvSpPr>
          <p:nvPr/>
        </p:nvSpPr>
        <p:spPr bwMode="auto">
          <a:xfrm>
            <a:off x="5749929" y="5462588"/>
            <a:ext cx="107950" cy="150812"/>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72" name="Oval 128"/>
          <p:cNvSpPr>
            <a:spLocks noChangeArrowheads="1"/>
          </p:cNvSpPr>
          <p:nvPr/>
        </p:nvSpPr>
        <p:spPr bwMode="auto">
          <a:xfrm>
            <a:off x="5803904" y="5310188"/>
            <a:ext cx="107950" cy="152400"/>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73" name="Oval 129"/>
          <p:cNvSpPr>
            <a:spLocks noChangeArrowheads="1"/>
          </p:cNvSpPr>
          <p:nvPr/>
        </p:nvSpPr>
        <p:spPr bwMode="auto">
          <a:xfrm>
            <a:off x="5695954" y="5462588"/>
            <a:ext cx="107950" cy="150812"/>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74" name="Oval 130"/>
          <p:cNvSpPr>
            <a:spLocks noChangeArrowheads="1"/>
          </p:cNvSpPr>
          <p:nvPr/>
        </p:nvSpPr>
        <p:spPr bwMode="auto">
          <a:xfrm>
            <a:off x="5803904" y="5387975"/>
            <a:ext cx="107950" cy="150813"/>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75" name="Oval 131"/>
          <p:cNvSpPr>
            <a:spLocks noChangeArrowheads="1"/>
          </p:cNvSpPr>
          <p:nvPr/>
        </p:nvSpPr>
        <p:spPr bwMode="auto">
          <a:xfrm>
            <a:off x="5641979" y="5387975"/>
            <a:ext cx="107950" cy="150813"/>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76" name="Oval 132"/>
          <p:cNvSpPr>
            <a:spLocks noChangeArrowheads="1"/>
          </p:cNvSpPr>
          <p:nvPr/>
        </p:nvSpPr>
        <p:spPr bwMode="auto">
          <a:xfrm>
            <a:off x="5749929" y="5310188"/>
            <a:ext cx="107950" cy="152400"/>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77" name="Oval 133"/>
          <p:cNvSpPr>
            <a:spLocks noChangeArrowheads="1"/>
          </p:cNvSpPr>
          <p:nvPr/>
        </p:nvSpPr>
        <p:spPr bwMode="auto">
          <a:xfrm>
            <a:off x="5695954" y="5387975"/>
            <a:ext cx="107950" cy="150813"/>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78" name="Oval 134"/>
          <p:cNvSpPr>
            <a:spLocks noChangeArrowheads="1"/>
          </p:cNvSpPr>
          <p:nvPr/>
        </p:nvSpPr>
        <p:spPr bwMode="auto">
          <a:xfrm>
            <a:off x="5803904" y="5387975"/>
            <a:ext cx="107950" cy="150813"/>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79" name="Oval 135"/>
          <p:cNvSpPr>
            <a:spLocks noChangeArrowheads="1"/>
          </p:cNvSpPr>
          <p:nvPr/>
        </p:nvSpPr>
        <p:spPr bwMode="auto">
          <a:xfrm>
            <a:off x="5749929" y="5462588"/>
            <a:ext cx="107950" cy="150812"/>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80" name="Oval 136"/>
          <p:cNvSpPr>
            <a:spLocks noChangeArrowheads="1"/>
          </p:cNvSpPr>
          <p:nvPr/>
        </p:nvSpPr>
        <p:spPr bwMode="auto">
          <a:xfrm>
            <a:off x="5803904" y="5310188"/>
            <a:ext cx="107950" cy="152400"/>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81" name="Oval 137"/>
          <p:cNvSpPr>
            <a:spLocks noChangeArrowheads="1"/>
          </p:cNvSpPr>
          <p:nvPr/>
        </p:nvSpPr>
        <p:spPr bwMode="auto">
          <a:xfrm>
            <a:off x="5695954" y="5462588"/>
            <a:ext cx="107950" cy="150812"/>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82" name="Oval 138"/>
          <p:cNvSpPr>
            <a:spLocks noChangeArrowheads="1"/>
          </p:cNvSpPr>
          <p:nvPr/>
        </p:nvSpPr>
        <p:spPr bwMode="auto">
          <a:xfrm>
            <a:off x="5803904" y="5387975"/>
            <a:ext cx="107950" cy="150813"/>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83" name="Oval 139"/>
          <p:cNvSpPr>
            <a:spLocks noChangeArrowheads="1"/>
          </p:cNvSpPr>
          <p:nvPr/>
        </p:nvSpPr>
        <p:spPr bwMode="auto">
          <a:xfrm>
            <a:off x="5749929" y="5537200"/>
            <a:ext cx="107950" cy="150813"/>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84" name="Oval 140"/>
          <p:cNvSpPr>
            <a:spLocks noChangeArrowheads="1"/>
          </p:cNvSpPr>
          <p:nvPr/>
        </p:nvSpPr>
        <p:spPr bwMode="auto">
          <a:xfrm>
            <a:off x="5749929" y="5310188"/>
            <a:ext cx="107950" cy="152400"/>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85" name="Oval 141"/>
          <p:cNvSpPr>
            <a:spLocks noChangeArrowheads="1"/>
          </p:cNvSpPr>
          <p:nvPr/>
        </p:nvSpPr>
        <p:spPr bwMode="auto">
          <a:xfrm>
            <a:off x="5803904" y="5459413"/>
            <a:ext cx="107950" cy="152400"/>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86" name="Oval 142"/>
          <p:cNvSpPr>
            <a:spLocks noChangeArrowheads="1"/>
          </p:cNvSpPr>
          <p:nvPr/>
        </p:nvSpPr>
        <p:spPr bwMode="auto">
          <a:xfrm>
            <a:off x="5803904" y="5387975"/>
            <a:ext cx="107950" cy="150813"/>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87" name="Oval 143"/>
          <p:cNvSpPr>
            <a:spLocks noChangeArrowheads="1"/>
          </p:cNvSpPr>
          <p:nvPr/>
        </p:nvSpPr>
        <p:spPr bwMode="auto">
          <a:xfrm>
            <a:off x="5749929" y="5462588"/>
            <a:ext cx="107950" cy="150812"/>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88" name="Oval 144"/>
          <p:cNvSpPr>
            <a:spLocks noChangeArrowheads="1"/>
          </p:cNvSpPr>
          <p:nvPr/>
        </p:nvSpPr>
        <p:spPr bwMode="auto">
          <a:xfrm>
            <a:off x="5803904" y="5310188"/>
            <a:ext cx="107950" cy="152400"/>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89" name="Oval 145"/>
          <p:cNvSpPr>
            <a:spLocks noChangeArrowheads="1"/>
          </p:cNvSpPr>
          <p:nvPr/>
        </p:nvSpPr>
        <p:spPr bwMode="auto">
          <a:xfrm>
            <a:off x="5695954" y="5462588"/>
            <a:ext cx="107950" cy="150812"/>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90" name="Oval 146"/>
          <p:cNvSpPr>
            <a:spLocks noChangeArrowheads="1"/>
          </p:cNvSpPr>
          <p:nvPr/>
        </p:nvSpPr>
        <p:spPr bwMode="auto">
          <a:xfrm>
            <a:off x="5318129" y="2822575"/>
            <a:ext cx="107950" cy="150813"/>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91" name="Oval 147"/>
          <p:cNvSpPr>
            <a:spLocks noChangeArrowheads="1"/>
          </p:cNvSpPr>
          <p:nvPr/>
        </p:nvSpPr>
        <p:spPr bwMode="auto">
          <a:xfrm>
            <a:off x="5749929" y="5459413"/>
            <a:ext cx="107950" cy="152400"/>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92" name="Oval 148"/>
          <p:cNvSpPr>
            <a:spLocks noChangeArrowheads="1"/>
          </p:cNvSpPr>
          <p:nvPr/>
        </p:nvSpPr>
        <p:spPr bwMode="auto">
          <a:xfrm>
            <a:off x="5749929" y="5310188"/>
            <a:ext cx="107950" cy="152400"/>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93" name="Oval 149"/>
          <p:cNvSpPr>
            <a:spLocks noChangeArrowheads="1"/>
          </p:cNvSpPr>
          <p:nvPr/>
        </p:nvSpPr>
        <p:spPr bwMode="auto">
          <a:xfrm>
            <a:off x="5210179" y="2370138"/>
            <a:ext cx="107950" cy="150812"/>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94" name="Oval 150"/>
          <p:cNvSpPr>
            <a:spLocks noChangeArrowheads="1"/>
          </p:cNvSpPr>
          <p:nvPr/>
        </p:nvSpPr>
        <p:spPr bwMode="auto">
          <a:xfrm>
            <a:off x="5372104" y="3275013"/>
            <a:ext cx="107950" cy="150812"/>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95" name="Oval 151"/>
          <p:cNvSpPr>
            <a:spLocks noChangeArrowheads="1"/>
          </p:cNvSpPr>
          <p:nvPr/>
        </p:nvSpPr>
        <p:spPr bwMode="auto">
          <a:xfrm>
            <a:off x="5372104" y="3652838"/>
            <a:ext cx="107950" cy="150812"/>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96" name="Oval 152"/>
          <p:cNvSpPr>
            <a:spLocks noChangeArrowheads="1"/>
          </p:cNvSpPr>
          <p:nvPr/>
        </p:nvSpPr>
        <p:spPr bwMode="auto">
          <a:xfrm>
            <a:off x="5534029" y="4630738"/>
            <a:ext cx="107950" cy="150812"/>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97" name="Oval 153"/>
          <p:cNvSpPr>
            <a:spLocks noChangeArrowheads="1"/>
          </p:cNvSpPr>
          <p:nvPr/>
        </p:nvSpPr>
        <p:spPr bwMode="auto">
          <a:xfrm>
            <a:off x="5641979" y="5084763"/>
            <a:ext cx="107950" cy="150812"/>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98" name="Oval 154"/>
          <p:cNvSpPr>
            <a:spLocks noChangeArrowheads="1"/>
          </p:cNvSpPr>
          <p:nvPr/>
        </p:nvSpPr>
        <p:spPr bwMode="auto">
          <a:xfrm>
            <a:off x="5480054" y="4103688"/>
            <a:ext cx="107950" cy="152400"/>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499" name="Oval 155"/>
          <p:cNvSpPr>
            <a:spLocks noChangeArrowheads="1"/>
          </p:cNvSpPr>
          <p:nvPr/>
        </p:nvSpPr>
        <p:spPr bwMode="auto">
          <a:xfrm>
            <a:off x="5803904" y="5537200"/>
            <a:ext cx="107950" cy="150813"/>
          </a:xfrm>
          <a:prstGeom prst="ellipse">
            <a:avLst/>
          </a:prstGeom>
          <a:gradFill rotWithShape="1">
            <a:gsLst>
              <a:gs pos="0">
                <a:srgbClr val="FFCCFF"/>
              </a:gs>
              <a:gs pos="100000">
                <a:srgbClr val="CC0099"/>
              </a:gs>
            </a:gsLst>
            <a:path path="shape">
              <a:fillToRect l="50000" t="50000" r="50000" b="50000"/>
            </a:path>
          </a:gradFill>
          <a:ln w="9525">
            <a:noFill/>
            <a:round/>
            <a:headEnd/>
            <a:tailEnd/>
          </a:ln>
          <a:effectLst/>
        </p:spPr>
        <p:txBody>
          <a:bodyPr wrap="none" anchor="ctr"/>
          <a:lstStyle/>
          <a:p>
            <a:endParaRPr lang="en-GB"/>
          </a:p>
        </p:txBody>
      </p:sp>
      <p:sp>
        <p:nvSpPr>
          <p:cNvPr id="185500" name="Oval 156"/>
          <p:cNvSpPr>
            <a:spLocks noChangeArrowheads="1"/>
          </p:cNvSpPr>
          <p:nvPr/>
        </p:nvSpPr>
        <p:spPr bwMode="auto">
          <a:xfrm>
            <a:off x="4884741" y="4930775"/>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01" name="Oval 157"/>
          <p:cNvSpPr>
            <a:spLocks noChangeArrowheads="1"/>
          </p:cNvSpPr>
          <p:nvPr/>
        </p:nvSpPr>
        <p:spPr bwMode="auto">
          <a:xfrm>
            <a:off x="4886329" y="4930775"/>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02" name="Oval 158"/>
          <p:cNvSpPr>
            <a:spLocks noChangeArrowheads="1"/>
          </p:cNvSpPr>
          <p:nvPr/>
        </p:nvSpPr>
        <p:spPr bwMode="auto">
          <a:xfrm>
            <a:off x="4886329" y="4930775"/>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03" name="Oval 159"/>
          <p:cNvSpPr>
            <a:spLocks noChangeArrowheads="1"/>
          </p:cNvSpPr>
          <p:nvPr/>
        </p:nvSpPr>
        <p:spPr bwMode="auto">
          <a:xfrm>
            <a:off x="4886329"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04" name="Oval 160"/>
          <p:cNvSpPr>
            <a:spLocks noChangeArrowheads="1"/>
          </p:cNvSpPr>
          <p:nvPr/>
        </p:nvSpPr>
        <p:spPr bwMode="auto">
          <a:xfrm>
            <a:off x="4830766"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05" name="Oval 161"/>
          <p:cNvSpPr>
            <a:spLocks noChangeArrowheads="1"/>
          </p:cNvSpPr>
          <p:nvPr/>
        </p:nvSpPr>
        <p:spPr bwMode="auto">
          <a:xfrm>
            <a:off x="4830766" y="4930775"/>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06" name="Oval 162"/>
          <p:cNvSpPr>
            <a:spLocks noChangeArrowheads="1"/>
          </p:cNvSpPr>
          <p:nvPr/>
        </p:nvSpPr>
        <p:spPr bwMode="auto">
          <a:xfrm>
            <a:off x="4886329"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07" name="Oval 163"/>
          <p:cNvSpPr>
            <a:spLocks noChangeArrowheads="1"/>
          </p:cNvSpPr>
          <p:nvPr/>
        </p:nvSpPr>
        <p:spPr bwMode="auto">
          <a:xfrm>
            <a:off x="4886329" y="4930775"/>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08" name="Oval 164"/>
          <p:cNvSpPr>
            <a:spLocks noChangeArrowheads="1"/>
          </p:cNvSpPr>
          <p:nvPr/>
        </p:nvSpPr>
        <p:spPr bwMode="auto">
          <a:xfrm>
            <a:off x="4830766"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09" name="Oval 165"/>
          <p:cNvSpPr>
            <a:spLocks noChangeArrowheads="1"/>
          </p:cNvSpPr>
          <p:nvPr/>
        </p:nvSpPr>
        <p:spPr bwMode="auto">
          <a:xfrm>
            <a:off x="4886329"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10" name="Oval 166"/>
          <p:cNvSpPr>
            <a:spLocks noChangeArrowheads="1"/>
          </p:cNvSpPr>
          <p:nvPr/>
        </p:nvSpPr>
        <p:spPr bwMode="auto">
          <a:xfrm>
            <a:off x="4830766" y="4930775"/>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11" name="Oval 167"/>
          <p:cNvSpPr>
            <a:spLocks noChangeArrowheads="1"/>
          </p:cNvSpPr>
          <p:nvPr/>
        </p:nvSpPr>
        <p:spPr bwMode="auto">
          <a:xfrm>
            <a:off x="4886329"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12" name="Oval 168"/>
          <p:cNvSpPr>
            <a:spLocks noChangeArrowheads="1"/>
          </p:cNvSpPr>
          <p:nvPr/>
        </p:nvSpPr>
        <p:spPr bwMode="auto">
          <a:xfrm>
            <a:off x="4830766"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13" name="Oval 169"/>
          <p:cNvSpPr>
            <a:spLocks noChangeArrowheads="1"/>
          </p:cNvSpPr>
          <p:nvPr/>
        </p:nvSpPr>
        <p:spPr bwMode="auto">
          <a:xfrm>
            <a:off x="4886329"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14" name="Oval 170"/>
          <p:cNvSpPr>
            <a:spLocks noChangeArrowheads="1"/>
          </p:cNvSpPr>
          <p:nvPr/>
        </p:nvSpPr>
        <p:spPr bwMode="auto">
          <a:xfrm>
            <a:off x="4830766" y="4930775"/>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15" name="Oval 171"/>
          <p:cNvSpPr>
            <a:spLocks noChangeArrowheads="1"/>
          </p:cNvSpPr>
          <p:nvPr/>
        </p:nvSpPr>
        <p:spPr bwMode="auto">
          <a:xfrm>
            <a:off x="4776791" y="5005388"/>
            <a:ext cx="109538"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16" name="Oval 172"/>
          <p:cNvSpPr>
            <a:spLocks noChangeArrowheads="1"/>
          </p:cNvSpPr>
          <p:nvPr/>
        </p:nvSpPr>
        <p:spPr bwMode="auto">
          <a:xfrm>
            <a:off x="4830766" y="4930775"/>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17" name="Oval 173"/>
          <p:cNvSpPr>
            <a:spLocks noChangeArrowheads="1"/>
          </p:cNvSpPr>
          <p:nvPr/>
        </p:nvSpPr>
        <p:spPr bwMode="auto">
          <a:xfrm>
            <a:off x="4830766"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18" name="Oval 174"/>
          <p:cNvSpPr>
            <a:spLocks noChangeArrowheads="1"/>
          </p:cNvSpPr>
          <p:nvPr/>
        </p:nvSpPr>
        <p:spPr bwMode="auto">
          <a:xfrm>
            <a:off x="4830766"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19" name="Oval 175"/>
          <p:cNvSpPr>
            <a:spLocks noChangeArrowheads="1"/>
          </p:cNvSpPr>
          <p:nvPr/>
        </p:nvSpPr>
        <p:spPr bwMode="auto">
          <a:xfrm>
            <a:off x="4830766"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20" name="Oval 176"/>
          <p:cNvSpPr>
            <a:spLocks noChangeArrowheads="1"/>
          </p:cNvSpPr>
          <p:nvPr/>
        </p:nvSpPr>
        <p:spPr bwMode="auto">
          <a:xfrm>
            <a:off x="4830766"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21" name="Oval 177"/>
          <p:cNvSpPr>
            <a:spLocks noChangeArrowheads="1"/>
          </p:cNvSpPr>
          <p:nvPr/>
        </p:nvSpPr>
        <p:spPr bwMode="auto">
          <a:xfrm>
            <a:off x="4830766" y="4930775"/>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22" name="Oval 178"/>
          <p:cNvSpPr>
            <a:spLocks noChangeArrowheads="1"/>
          </p:cNvSpPr>
          <p:nvPr/>
        </p:nvSpPr>
        <p:spPr bwMode="auto">
          <a:xfrm>
            <a:off x="4830766"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23" name="Oval 179"/>
          <p:cNvSpPr>
            <a:spLocks noChangeArrowheads="1"/>
          </p:cNvSpPr>
          <p:nvPr/>
        </p:nvSpPr>
        <p:spPr bwMode="auto">
          <a:xfrm>
            <a:off x="4830766" y="500538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24" name="Oval 180"/>
          <p:cNvSpPr>
            <a:spLocks noChangeArrowheads="1"/>
          </p:cNvSpPr>
          <p:nvPr/>
        </p:nvSpPr>
        <p:spPr bwMode="auto">
          <a:xfrm>
            <a:off x="4886329" y="4930775"/>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25" name="Oval 181"/>
          <p:cNvSpPr>
            <a:spLocks noChangeArrowheads="1"/>
          </p:cNvSpPr>
          <p:nvPr/>
        </p:nvSpPr>
        <p:spPr bwMode="auto">
          <a:xfrm>
            <a:off x="4886329" y="5083175"/>
            <a:ext cx="107950" cy="150813"/>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26" name="Oval 182"/>
          <p:cNvSpPr>
            <a:spLocks noChangeArrowheads="1"/>
          </p:cNvSpPr>
          <p:nvPr/>
        </p:nvSpPr>
        <p:spPr bwMode="auto">
          <a:xfrm>
            <a:off x="5262566" y="2444750"/>
            <a:ext cx="109538" cy="150813"/>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27" name="Oval 183"/>
          <p:cNvSpPr>
            <a:spLocks noChangeArrowheads="1"/>
          </p:cNvSpPr>
          <p:nvPr/>
        </p:nvSpPr>
        <p:spPr bwMode="auto">
          <a:xfrm>
            <a:off x="5318129" y="3198813"/>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28" name="Oval 184"/>
          <p:cNvSpPr>
            <a:spLocks noChangeArrowheads="1"/>
          </p:cNvSpPr>
          <p:nvPr/>
        </p:nvSpPr>
        <p:spPr bwMode="auto">
          <a:xfrm>
            <a:off x="5318129" y="2973388"/>
            <a:ext cx="107950" cy="150812"/>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29" name="Oval 185"/>
          <p:cNvSpPr>
            <a:spLocks noChangeArrowheads="1"/>
          </p:cNvSpPr>
          <p:nvPr/>
        </p:nvSpPr>
        <p:spPr bwMode="auto">
          <a:xfrm>
            <a:off x="5318129" y="3500438"/>
            <a:ext cx="107950" cy="152400"/>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30" name="Oval 186"/>
          <p:cNvSpPr>
            <a:spLocks noChangeArrowheads="1"/>
          </p:cNvSpPr>
          <p:nvPr/>
        </p:nvSpPr>
        <p:spPr bwMode="auto">
          <a:xfrm>
            <a:off x="5210179" y="3878263"/>
            <a:ext cx="107950" cy="150812"/>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sp>
        <p:nvSpPr>
          <p:cNvPr id="185531" name="Oval 187"/>
          <p:cNvSpPr>
            <a:spLocks noChangeArrowheads="1"/>
          </p:cNvSpPr>
          <p:nvPr/>
        </p:nvSpPr>
        <p:spPr bwMode="auto">
          <a:xfrm>
            <a:off x="5048254" y="4481513"/>
            <a:ext cx="107950" cy="150812"/>
          </a:xfrm>
          <a:prstGeom prst="ellipse">
            <a:avLst/>
          </a:prstGeom>
          <a:gradFill rotWithShape="1">
            <a:gsLst>
              <a:gs pos="0">
                <a:schemeClr val="bg1"/>
              </a:gs>
              <a:gs pos="100000">
                <a:srgbClr val="B2B2B2"/>
              </a:gs>
            </a:gsLst>
            <a:path path="shape">
              <a:fillToRect l="50000" t="50000" r="50000" b="50000"/>
            </a:path>
          </a:gradFill>
          <a:ln w="9525">
            <a:noFill/>
            <a:round/>
            <a:headEnd/>
            <a:tailEnd/>
          </a:ln>
          <a:effectLst/>
        </p:spPr>
        <p:txBody>
          <a:bodyPr wrap="none" anchor="ctr"/>
          <a:lstStyle/>
          <a:p>
            <a:endParaRPr lang="en-GB"/>
          </a:p>
        </p:txBody>
      </p:sp>
      <p:grpSp>
        <p:nvGrpSpPr>
          <p:cNvPr id="185532" name="Group 188"/>
          <p:cNvGrpSpPr>
            <a:grpSpLocks/>
          </p:cNvGrpSpPr>
          <p:nvPr/>
        </p:nvGrpSpPr>
        <p:grpSpPr bwMode="auto">
          <a:xfrm>
            <a:off x="285750" y="4425950"/>
            <a:ext cx="3071813" cy="3905250"/>
            <a:chOff x="612" y="1718"/>
            <a:chExt cx="2580" cy="2350"/>
          </a:xfrm>
        </p:grpSpPr>
        <p:sp>
          <p:nvSpPr>
            <p:cNvPr id="185533" name="Freeform 189"/>
            <p:cNvSpPr>
              <a:spLocks/>
            </p:cNvSpPr>
            <p:nvPr/>
          </p:nvSpPr>
          <p:spPr bwMode="auto">
            <a:xfrm>
              <a:off x="621" y="3015"/>
              <a:ext cx="20" cy="36"/>
            </a:xfrm>
            <a:custGeom>
              <a:avLst/>
              <a:gdLst/>
              <a:ahLst/>
              <a:cxnLst>
                <a:cxn ang="0">
                  <a:pos x="0" y="4"/>
                </a:cxn>
                <a:cxn ang="0">
                  <a:pos x="0" y="3"/>
                </a:cxn>
                <a:cxn ang="0">
                  <a:pos x="1" y="3"/>
                </a:cxn>
                <a:cxn ang="0">
                  <a:pos x="1" y="4"/>
                </a:cxn>
                <a:cxn ang="0">
                  <a:pos x="1" y="3"/>
                </a:cxn>
                <a:cxn ang="0">
                  <a:pos x="1" y="4"/>
                </a:cxn>
                <a:cxn ang="0">
                  <a:pos x="1" y="4"/>
                </a:cxn>
                <a:cxn ang="0">
                  <a:pos x="1" y="4"/>
                </a:cxn>
                <a:cxn ang="0">
                  <a:pos x="1" y="4"/>
                </a:cxn>
                <a:cxn ang="0">
                  <a:pos x="1" y="4"/>
                </a:cxn>
                <a:cxn ang="0">
                  <a:pos x="1" y="3"/>
                </a:cxn>
                <a:cxn ang="0">
                  <a:pos x="1" y="2"/>
                </a:cxn>
                <a:cxn ang="0">
                  <a:pos x="1" y="1"/>
                </a:cxn>
                <a:cxn ang="0">
                  <a:pos x="1" y="1"/>
                </a:cxn>
                <a:cxn ang="0">
                  <a:pos x="1" y="2"/>
                </a:cxn>
                <a:cxn ang="0">
                  <a:pos x="1" y="3"/>
                </a:cxn>
                <a:cxn ang="0">
                  <a:pos x="1" y="2"/>
                </a:cxn>
                <a:cxn ang="0">
                  <a:pos x="1" y="1"/>
                </a:cxn>
                <a:cxn ang="0">
                  <a:pos x="1" y="4"/>
                </a:cxn>
                <a:cxn ang="0">
                  <a:pos x="1" y="3"/>
                </a:cxn>
                <a:cxn ang="0">
                  <a:pos x="1" y="4"/>
                </a:cxn>
                <a:cxn ang="0">
                  <a:pos x="1" y="4"/>
                </a:cxn>
                <a:cxn ang="0">
                  <a:pos x="1" y="5"/>
                </a:cxn>
                <a:cxn ang="0">
                  <a:pos x="1" y="4"/>
                </a:cxn>
                <a:cxn ang="0">
                  <a:pos x="1" y="4"/>
                </a:cxn>
                <a:cxn ang="0">
                  <a:pos x="1" y="4"/>
                </a:cxn>
                <a:cxn ang="0">
                  <a:pos x="1" y="3"/>
                </a:cxn>
                <a:cxn ang="0">
                  <a:pos x="1" y="2"/>
                </a:cxn>
                <a:cxn ang="0">
                  <a:pos x="1" y="3"/>
                </a:cxn>
                <a:cxn ang="0">
                  <a:pos x="1" y="4"/>
                </a:cxn>
                <a:cxn ang="0">
                  <a:pos x="1" y="3"/>
                </a:cxn>
                <a:cxn ang="0">
                  <a:pos x="1" y="4"/>
                </a:cxn>
                <a:cxn ang="0">
                  <a:pos x="1" y="4"/>
                </a:cxn>
                <a:cxn ang="0">
                  <a:pos x="1" y="4"/>
                </a:cxn>
                <a:cxn ang="0">
                  <a:pos x="1" y="3"/>
                </a:cxn>
                <a:cxn ang="0">
                  <a:pos x="1" y="4"/>
                </a:cxn>
                <a:cxn ang="0">
                  <a:pos x="1" y="4"/>
                </a:cxn>
                <a:cxn ang="0">
                  <a:pos x="1" y="4"/>
                </a:cxn>
                <a:cxn ang="0">
                  <a:pos x="1" y="4"/>
                </a:cxn>
                <a:cxn ang="0">
                  <a:pos x="1" y="3"/>
                </a:cxn>
                <a:cxn ang="0">
                  <a:pos x="1" y="4"/>
                </a:cxn>
                <a:cxn ang="0">
                  <a:pos x="1" y="3"/>
                </a:cxn>
                <a:cxn ang="0">
                  <a:pos x="1" y="4"/>
                </a:cxn>
                <a:cxn ang="0">
                  <a:pos x="1" y="3"/>
                </a:cxn>
                <a:cxn ang="0">
                  <a:pos x="1" y="4"/>
                </a:cxn>
                <a:cxn ang="0">
                  <a:pos x="1" y="3"/>
                </a:cxn>
                <a:cxn ang="0">
                  <a:pos x="1" y="2"/>
                </a:cxn>
                <a:cxn ang="0">
                  <a:pos x="1" y="3"/>
                </a:cxn>
                <a:cxn ang="0">
                  <a:pos x="1" y="4"/>
                </a:cxn>
                <a:cxn ang="0">
                  <a:pos x="1" y="4"/>
                </a:cxn>
                <a:cxn ang="0">
                  <a:pos x="1" y="4"/>
                </a:cxn>
                <a:cxn ang="0">
                  <a:pos x="1" y="4"/>
                </a:cxn>
                <a:cxn ang="0">
                  <a:pos x="2" y="4"/>
                </a:cxn>
                <a:cxn ang="0">
                  <a:pos x="2" y="3"/>
                </a:cxn>
                <a:cxn ang="0">
                  <a:pos x="2" y="4"/>
                </a:cxn>
                <a:cxn ang="0">
                  <a:pos x="2" y="3"/>
                </a:cxn>
                <a:cxn ang="0">
                  <a:pos x="2" y="4"/>
                </a:cxn>
                <a:cxn ang="0">
                  <a:pos x="2" y="4"/>
                </a:cxn>
                <a:cxn ang="0">
                  <a:pos x="2" y="4"/>
                </a:cxn>
                <a:cxn ang="0">
                  <a:pos x="2" y="3"/>
                </a:cxn>
                <a:cxn ang="0">
                  <a:pos x="2" y="4"/>
                </a:cxn>
                <a:cxn ang="0">
                  <a:pos x="2" y="3"/>
                </a:cxn>
                <a:cxn ang="0">
                  <a:pos x="2" y="4"/>
                </a:cxn>
              </a:cxnLst>
              <a:rect l="0" t="0" r="r" b="b"/>
              <a:pathLst>
                <a:path w="2" h="5">
                  <a:moveTo>
                    <a:pt x="0" y="4"/>
                  </a:move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2"/>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4"/>
                  </a:lnTo>
                  <a:lnTo>
                    <a:pt x="1" y="4"/>
                  </a:lnTo>
                  <a:lnTo>
                    <a:pt x="1" y="3"/>
                  </a:lnTo>
                  <a:lnTo>
                    <a:pt x="1" y="4"/>
                  </a:lnTo>
                  <a:lnTo>
                    <a:pt x="1" y="3"/>
                  </a:lnTo>
                  <a:lnTo>
                    <a:pt x="1" y="4"/>
                  </a:lnTo>
                  <a:lnTo>
                    <a:pt x="1" y="4"/>
                  </a:lnTo>
                  <a:lnTo>
                    <a:pt x="1" y="4"/>
                  </a:lnTo>
                  <a:lnTo>
                    <a:pt x="1" y="2"/>
                  </a:lnTo>
                  <a:lnTo>
                    <a:pt x="1" y="0"/>
                  </a:lnTo>
                  <a:lnTo>
                    <a:pt x="1" y="2"/>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3"/>
                  </a:lnTo>
                  <a:lnTo>
                    <a:pt x="1" y="4"/>
                  </a:lnTo>
                  <a:lnTo>
                    <a:pt x="1" y="3"/>
                  </a:lnTo>
                  <a:lnTo>
                    <a:pt x="1" y="4"/>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2"/>
                  </a:lnTo>
                  <a:lnTo>
                    <a:pt x="2" y="3"/>
                  </a:lnTo>
                  <a:lnTo>
                    <a:pt x="2" y="2"/>
                  </a:lnTo>
                  <a:lnTo>
                    <a:pt x="2" y="3"/>
                  </a:lnTo>
                  <a:lnTo>
                    <a:pt x="2" y="2"/>
                  </a:lnTo>
                  <a:lnTo>
                    <a:pt x="2" y="3"/>
                  </a:lnTo>
                  <a:lnTo>
                    <a:pt x="2" y="2"/>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4"/>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4"/>
                  </a:lnTo>
                  <a:lnTo>
                    <a:pt x="2" y="3"/>
                  </a:lnTo>
                  <a:lnTo>
                    <a:pt x="2" y="4"/>
                  </a:lnTo>
                  <a:lnTo>
                    <a:pt x="2" y="3"/>
                  </a:lnTo>
                  <a:lnTo>
                    <a:pt x="2" y="4"/>
                  </a:lnTo>
                  <a:lnTo>
                    <a:pt x="2" y="4"/>
                  </a:lnTo>
                  <a:lnTo>
                    <a:pt x="2" y="3"/>
                  </a:lnTo>
                  <a:lnTo>
                    <a:pt x="2" y="4"/>
                  </a:lnTo>
                </a:path>
              </a:pathLst>
            </a:custGeom>
            <a:noFill/>
            <a:ln w="0">
              <a:solidFill>
                <a:srgbClr val="3366FF"/>
              </a:solidFill>
              <a:prstDash val="solid"/>
              <a:round/>
              <a:headEnd/>
              <a:tailEnd/>
            </a:ln>
          </p:spPr>
          <p:txBody>
            <a:bodyPr/>
            <a:lstStyle/>
            <a:p>
              <a:endParaRPr lang="en-GB"/>
            </a:p>
          </p:txBody>
        </p:sp>
        <p:sp>
          <p:nvSpPr>
            <p:cNvPr id="185534" name="Freeform 190"/>
            <p:cNvSpPr>
              <a:spLocks/>
            </p:cNvSpPr>
            <p:nvPr/>
          </p:nvSpPr>
          <p:spPr bwMode="auto">
            <a:xfrm>
              <a:off x="641" y="3001"/>
              <a:ext cx="10" cy="43"/>
            </a:xfrm>
            <a:custGeom>
              <a:avLst/>
              <a:gdLst/>
              <a:ahLst/>
              <a:cxnLst>
                <a:cxn ang="0">
                  <a:pos x="0" y="4"/>
                </a:cxn>
                <a:cxn ang="0">
                  <a:pos x="0" y="5"/>
                </a:cxn>
                <a:cxn ang="0">
                  <a:pos x="0" y="6"/>
                </a:cxn>
                <a:cxn ang="0">
                  <a:pos x="0" y="6"/>
                </a:cxn>
                <a:cxn ang="0">
                  <a:pos x="0" y="6"/>
                </a:cxn>
                <a:cxn ang="0">
                  <a:pos x="0" y="5"/>
                </a:cxn>
                <a:cxn ang="0">
                  <a:pos x="0" y="4"/>
                </a:cxn>
                <a:cxn ang="0">
                  <a:pos x="0" y="4"/>
                </a:cxn>
                <a:cxn ang="0">
                  <a:pos x="0" y="3"/>
                </a:cxn>
                <a:cxn ang="0">
                  <a:pos x="0" y="2"/>
                </a:cxn>
                <a:cxn ang="0">
                  <a:pos x="0" y="3"/>
                </a:cxn>
                <a:cxn ang="0">
                  <a:pos x="0" y="2"/>
                </a:cxn>
                <a:cxn ang="0">
                  <a:pos x="0" y="1"/>
                </a:cxn>
                <a:cxn ang="0">
                  <a:pos x="0" y="2"/>
                </a:cxn>
                <a:cxn ang="0">
                  <a:pos x="0" y="2"/>
                </a:cxn>
                <a:cxn ang="0">
                  <a:pos x="0" y="3"/>
                </a:cxn>
                <a:cxn ang="0">
                  <a:pos x="0" y="4"/>
                </a:cxn>
                <a:cxn ang="0">
                  <a:pos x="0" y="3"/>
                </a:cxn>
                <a:cxn ang="0">
                  <a:pos x="0" y="4"/>
                </a:cxn>
                <a:cxn ang="0">
                  <a:pos x="0" y="3"/>
                </a:cxn>
                <a:cxn ang="0">
                  <a:pos x="0" y="4"/>
                </a:cxn>
                <a:cxn ang="0">
                  <a:pos x="0" y="3"/>
                </a:cxn>
                <a:cxn ang="0">
                  <a:pos x="0" y="4"/>
                </a:cxn>
                <a:cxn ang="0">
                  <a:pos x="0" y="3"/>
                </a:cxn>
                <a:cxn ang="0">
                  <a:pos x="0" y="2"/>
                </a:cxn>
                <a:cxn ang="0">
                  <a:pos x="0" y="3"/>
                </a:cxn>
                <a:cxn ang="0">
                  <a:pos x="0" y="3"/>
                </a:cxn>
                <a:cxn ang="0">
                  <a:pos x="0" y="2"/>
                </a:cxn>
                <a:cxn ang="0">
                  <a:pos x="0" y="4"/>
                </a:cxn>
                <a:cxn ang="0">
                  <a:pos x="0" y="3"/>
                </a:cxn>
                <a:cxn ang="0">
                  <a:pos x="0" y="4"/>
                </a:cxn>
                <a:cxn ang="0">
                  <a:pos x="0" y="5"/>
                </a:cxn>
                <a:cxn ang="0">
                  <a:pos x="0" y="4"/>
                </a:cxn>
                <a:cxn ang="0">
                  <a:pos x="0" y="5"/>
                </a:cxn>
                <a:cxn ang="0">
                  <a:pos x="0" y="4"/>
                </a:cxn>
                <a:cxn ang="0">
                  <a:pos x="0" y="5"/>
                </a:cxn>
                <a:cxn ang="0">
                  <a:pos x="0" y="4"/>
                </a:cxn>
                <a:cxn ang="0">
                  <a:pos x="0" y="5"/>
                </a:cxn>
                <a:cxn ang="0">
                  <a:pos x="0" y="4"/>
                </a:cxn>
                <a:cxn ang="0">
                  <a:pos x="0" y="5"/>
                </a:cxn>
                <a:cxn ang="0">
                  <a:pos x="0" y="6"/>
                </a:cxn>
                <a:cxn ang="0">
                  <a:pos x="0" y="6"/>
                </a:cxn>
                <a:cxn ang="0">
                  <a:pos x="0" y="6"/>
                </a:cxn>
                <a:cxn ang="0">
                  <a:pos x="0" y="6"/>
                </a:cxn>
                <a:cxn ang="0">
                  <a:pos x="0" y="6"/>
                </a:cxn>
                <a:cxn ang="0">
                  <a:pos x="0" y="5"/>
                </a:cxn>
                <a:cxn ang="0">
                  <a:pos x="0" y="6"/>
                </a:cxn>
                <a:cxn ang="0">
                  <a:pos x="0" y="5"/>
                </a:cxn>
                <a:cxn ang="0">
                  <a:pos x="0" y="4"/>
                </a:cxn>
                <a:cxn ang="0">
                  <a:pos x="0" y="1"/>
                </a:cxn>
                <a:cxn ang="0">
                  <a:pos x="0" y="2"/>
                </a:cxn>
                <a:cxn ang="0">
                  <a:pos x="0" y="1"/>
                </a:cxn>
                <a:cxn ang="0">
                  <a:pos x="0" y="0"/>
                </a:cxn>
                <a:cxn ang="0">
                  <a:pos x="0" y="1"/>
                </a:cxn>
                <a:cxn ang="0">
                  <a:pos x="0" y="0"/>
                </a:cxn>
                <a:cxn ang="0">
                  <a:pos x="0" y="1"/>
                </a:cxn>
                <a:cxn ang="0">
                  <a:pos x="1" y="1"/>
                </a:cxn>
                <a:cxn ang="0">
                  <a:pos x="1" y="2"/>
                </a:cxn>
                <a:cxn ang="0">
                  <a:pos x="1" y="3"/>
                </a:cxn>
                <a:cxn ang="0">
                  <a:pos x="1" y="2"/>
                </a:cxn>
                <a:cxn ang="0">
                  <a:pos x="1" y="3"/>
                </a:cxn>
                <a:cxn ang="0">
                  <a:pos x="1" y="4"/>
                </a:cxn>
                <a:cxn ang="0">
                  <a:pos x="1" y="3"/>
                </a:cxn>
              </a:cxnLst>
              <a:rect l="0" t="0" r="r" b="b"/>
              <a:pathLst>
                <a:path w="1" h="6">
                  <a:moveTo>
                    <a:pt x="0" y="6"/>
                  </a:moveTo>
                  <a:lnTo>
                    <a:pt x="0" y="5"/>
                  </a:lnTo>
                  <a:lnTo>
                    <a:pt x="0" y="4"/>
                  </a:lnTo>
                  <a:lnTo>
                    <a:pt x="0" y="5"/>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2"/>
                  </a:lnTo>
                  <a:lnTo>
                    <a:pt x="0" y="1"/>
                  </a:lnTo>
                  <a:lnTo>
                    <a:pt x="0" y="0"/>
                  </a:lnTo>
                  <a:lnTo>
                    <a:pt x="0" y="1"/>
                  </a:lnTo>
                  <a:lnTo>
                    <a:pt x="0" y="2"/>
                  </a:lnTo>
                  <a:lnTo>
                    <a:pt x="0" y="1"/>
                  </a:lnTo>
                  <a:lnTo>
                    <a:pt x="0" y="0"/>
                  </a:lnTo>
                  <a:lnTo>
                    <a:pt x="0" y="1"/>
                  </a:lnTo>
                  <a:lnTo>
                    <a:pt x="0" y="2"/>
                  </a:lnTo>
                  <a:lnTo>
                    <a:pt x="0" y="1"/>
                  </a:lnTo>
                  <a:lnTo>
                    <a:pt x="0" y="2"/>
                  </a:lnTo>
                  <a:lnTo>
                    <a:pt x="0" y="1"/>
                  </a:lnTo>
                  <a:lnTo>
                    <a:pt x="0" y="2"/>
                  </a:lnTo>
                  <a:lnTo>
                    <a:pt x="0" y="1"/>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0"/>
                  </a:lnTo>
                  <a:lnTo>
                    <a:pt x="0" y="1"/>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5"/>
                  </a:lnTo>
                  <a:lnTo>
                    <a:pt x="0" y="6"/>
                  </a:lnTo>
                  <a:lnTo>
                    <a:pt x="0" y="5"/>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1" y="1"/>
                  </a:lnTo>
                  <a:lnTo>
                    <a:pt x="1" y="0"/>
                  </a:lnTo>
                  <a:lnTo>
                    <a:pt x="1" y="1"/>
                  </a:lnTo>
                  <a:lnTo>
                    <a:pt x="1" y="2"/>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535" name="Freeform 191"/>
            <p:cNvSpPr>
              <a:spLocks/>
            </p:cNvSpPr>
            <p:nvPr/>
          </p:nvSpPr>
          <p:spPr bwMode="auto">
            <a:xfrm>
              <a:off x="651" y="3001"/>
              <a:ext cx="9" cy="50"/>
            </a:xfrm>
            <a:custGeom>
              <a:avLst/>
              <a:gdLst/>
              <a:ahLst/>
              <a:cxnLst>
                <a:cxn ang="0">
                  <a:pos x="0" y="4"/>
                </a:cxn>
                <a:cxn ang="0">
                  <a:pos x="0" y="5"/>
                </a:cxn>
                <a:cxn ang="0">
                  <a:pos x="0" y="4"/>
                </a:cxn>
                <a:cxn ang="0">
                  <a:pos x="0" y="5"/>
                </a:cxn>
                <a:cxn ang="0">
                  <a:pos x="0" y="4"/>
                </a:cxn>
                <a:cxn ang="0">
                  <a:pos x="0" y="5"/>
                </a:cxn>
                <a:cxn ang="0">
                  <a:pos x="0" y="4"/>
                </a:cxn>
                <a:cxn ang="0">
                  <a:pos x="0" y="5"/>
                </a:cxn>
                <a:cxn ang="0">
                  <a:pos x="0" y="4"/>
                </a:cxn>
                <a:cxn ang="0">
                  <a:pos x="0" y="5"/>
                </a:cxn>
                <a:cxn ang="0">
                  <a:pos x="0" y="6"/>
                </a:cxn>
                <a:cxn ang="0">
                  <a:pos x="0" y="5"/>
                </a:cxn>
                <a:cxn ang="0">
                  <a:pos x="0" y="4"/>
                </a:cxn>
                <a:cxn ang="0">
                  <a:pos x="0" y="3"/>
                </a:cxn>
                <a:cxn ang="0">
                  <a:pos x="0" y="4"/>
                </a:cxn>
                <a:cxn ang="0">
                  <a:pos x="0" y="5"/>
                </a:cxn>
                <a:cxn ang="0">
                  <a:pos x="0" y="4"/>
                </a:cxn>
                <a:cxn ang="0">
                  <a:pos x="0" y="5"/>
                </a:cxn>
                <a:cxn ang="0">
                  <a:pos x="0" y="2"/>
                </a:cxn>
                <a:cxn ang="0">
                  <a:pos x="0" y="3"/>
                </a:cxn>
                <a:cxn ang="0">
                  <a:pos x="0" y="3"/>
                </a:cxn>
                <a:cxn ang="0">
                  <a:pos x="0" y="4"/>
                </a:cxn>
                <a:cxn ang="0">
                  <a:pos x="0" y="5"/>
                </a:cxn>
                <a:cxn ang="0">
                  <a:pos x="0" y="4"/>
                </a:cxn>
                <a:cxn ang="0">
                  <a:pos x="0" y="5"/>
                </a:cxn>
                <a:cxn ang="0">
                  <a:pos x="0" y="4"/>
                </a:cxn>
                <a:cxn ang="0">
                  <a:pos x="0" y="5"/>
                </a:cxn>
                <a:cxn ang="0">
                  <a:pos x="0" y="4"/>
                </a:cxn>
                <a:cxn ang="0">
                  <a:pos x="0" y="3"/>
                </a:cxn>
                <a:cxn ang="0">
                  <a:pos x="0" y="4"/>
                </a:cxn>
                <a:cxn ang="0">
                  <a:pos x="0" y="5"/>
                </a:cxn>
                <a:cxn ang="0">
                  <a:pos x="0" y="6"/>
                </a:cxn>
                <a:cxn ang="0">
                  <a:pos x="0" y="5"/>
                </a:cxn>
                <a:cxn ang="0">
                  <a:pos x="0" y="3"/>
                </a:cxn>
                <a:cxn ang="0">
                  <a:pos x="0" y="6"/>
                </a:cxn>
                <a:cxn ang="0">
                  <a:pos x="0" y="6"/>
                </a:cxn>
                <a:cxn ang="0">
                  <a:pos x="0" y="5"/>
                </a:cxn>
                <a:cxn ang="0">
                  <a:pos x="0" y="6"/>
                </a:cxn>
                <a:cxn ang="0">
                  <a:pos x="0" y="4"/>
                </a:cxn>
                <a:cxn ang="0">
                  <a:pos x="0" y="5"/>
                </a:cxn>
                <a:cxn ang="0">
                  <a:pos x="0" y="6"/>
                </a:cxn>
                <a:cxn ang="0">
                  <a:pos x="0" y="5"/>
                </a:cxn>
                <a:cxn ang="0">
                  <a:pos x="0" y="6"/>
                </a:cxn>
                <a:cxn ang="0">
                  <a:pos x="0" y="5"/>
                </a:cxn>
                <a:cxn ang="0">
                  <a:pos x="0" y="6"/>
                </a:cxn>
                <a:cxn ang="0">
                  <a:pos x="0" y="5"/>
                </a:cxn>
                <a:cxn ang="0">
                  <a:pos x="0" y="4"/>
                </a:cxn>
                <a:cxn ang="0">
                  <a:pos x="0" y="4"/>
                </a:cxn>
                <a:cxn ang="0">
                  <a:pos x="0" y="5"/>
                </a:cxn>
                <a:cxn ang="0">
                  <a:pos x="0" y="6"/>
                </a:cxn>
                <a:cxn ang="0">
                  <a:pos x="0" y="5"/>
                </a:cxn>
                <a:cxn ang="0">
                  <a:pos x="0" y="6"/>
                </a:cxn>
                <a:cxn ang="0">
                  <a:pos x="0" y="3"/>
                </a:cxn>
                <a:cxn ang="0">
                  <a:pos x="0" y="2"/>
                </a:cxn>
                <a:cxn ang="0">
                  <a:pos x="0" y="1"/>
                </a:cxn>
                <a:cxn ang="0">
                  <a:pos x="0" y="2"/>
                </a:cxn>
                <a:cxn ang="0">
                  <a:pos x="0" y="2"/>
                </a:cxn>
                <a:cxn ang="0">
                  <a:pos x="0" y="3"/>
                </a:cxn>
                <a:cxn ang="0">
                  <a:pos x="1" y="3"/>
                </a:cxn>
                <a:cxn ang="0">
                  <a:pos x="1" y="4"/>
                </a:cxn>
                <a:cxn ang="0">
                  <a:pos x="1" y="3"/>
                </a:cxn>
                <a:cxn ang="0">
                  <a:pos x="1" y="1"/>
                </a:cxn>
                <a:cxn ang="0">
                  <a:pos x="1" y="2"/>
                </a:cxn>
              </a:cxnLst>
              <a:rect l="0" t="0" r="r" b="b"/>
              <a:pathLst>
                <a:path w="1" h="7">
                  <a:moveTo>
                    <a:pt x="0" y="4"/>
                  </a:moveTo>
                  <a:lnTo>
                    <a:pt x="0" y="5"/>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6"/>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5"/>
                  </a:lnTo>
                  <a:lnTo>
                    <a:pt x="0" y="4"/>
                  </a:lnTo>
                  <a:lnTo>
                    <a:pt x="0" y="3"/>
                  </a:lnTo>
                  <a:lnTo>
                    <a:pt x="0" y="4"/>
                  </a:lnTo>
                  <a:lnTo>
                    <a:pt x="0" y="3"/>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3"/>
                  </a:lnTo>
                  <a:lnTo>
                    <a:pt x="0" y="2"/>
                  </a:lnTo>
                  <a:lnTo>
                    <a:pt x="0" y="3"/>
                  </a:lnTo>
                  <a:lnTo>
                    <a:pt x="0" y="4"/>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6"/>
                  </a:lnTo>
                  <a:lnTo>
                    <a:pt x="0" y="5"/>
                  </a:lnTo>
                  <a:lnTo>
                    <a:pt x="0" y="4"/>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2"/>
                  </a:lnTo>
                  <a:lnTo>
                    <a:pt x="1" y="3"/>
                  </a:lnTo>
                  <a:lnTo>
                    <a:pt x="1" y="4"/>
                  </a:lnTo>
                  <a:lnTo>
                    <a:pt x="1" y="2"/>
                  </a:lnTo>
                  <a:lnTo>
                    <a:pt x="1" y="3"/>
                  </a:lnTo>
                  <a:lnTo>
                    <a:pt x="1" y="4"/>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path>
              </a:pathLst>
            </a:custGeom>
            <a:noFill/>
            <a:ln w="0">
              <a:solidFill>
                <a:srgbClr val="3366FF"/>
              </a:solidFill>
              <a:prstDash val="solid"/>
              <a:round/>
              <a:headEnd/>
              <a:tailEnd/>
            </a:ln>
          </p:spPr>
          <p:txBody>
            <a:bodyPr/>
            <a:lstStyle/>
            <a:p>
              <a:endParaRPr lang="en-GB"/>
            </a:p>
          </p:txBody>
        </p:sp>
        <p:sp>
          <p:nvSpPr>
            <p:cNvPr id="185536" name="Freeform 192"/>
            <p:cNvSpPr>
              <a:spLocks/>
            </p:cNvSpPr>
            <p:nvPr/>
          </p:nvSpPr>
          <p:spPr bwMode="auto">
            <a:xfrm>
              <a:off x="660" y="3001"/>
              <a:ext cx="10" cy="43"/>
            </a:xfrm>
            <a:custGeom>
              <a:avLst/>
              <a:gdLst/>
              <a:ahLst/>
              <a:cxnLst>
                <a:cxn ang="0">
                  <a:pos x="0" y="3"/>
                </a:cxn>
                <a:cxn ang="0">
                  <a:pos x="0" y="3"/>
                </a:cxn>
                <a:cxn ang="0">
                  <a:pos x="0" y="4"/>
                </a:cxn>
                <a:cxn ang="0">
                  <a:pos x="0" y="5"/>
                </a:cxn>
                <a:cxn ang="0">
                  <a:pos x="0" y="4"/>
                </a:cxn>
                <a:cxn ang="0">
                  <a:pos x="0" y="5"/>
                </a:cxn>
                <a:cxn ang="0">
                  <a:pos x="0" y="4"/>
                </a:cxn>
                <a:cxn ang="0">
                  <a:pos x="0" y="4"/>
                </a:cxn>
                <a:cxn ang="0">
                  <a:pos x="0" y="5"/>
                </a:cxn>
                <a:cxn ang="0">
                  <a:pos x="0" y="4"/>
                </a:cxn>
                <a:cxn ang="0">
                  <a:pos x="0" y="5"/>
                </a:cxn>
                <a:cxn ang="0">
                  <a:pos x="0" y="6"/>
                </a:cxn>
                <a:cxn ang="0">
                  <a:pos x="0" y="5"/>
                </a:cxn>
                <a:cxn ang="0">
                  <a:pos x="0" y="3"/>
                </a:cxn>
                <a:cxn ang="0">
                  <a:pos x="0" y="4"/>
                </a:cxn>
                <a:cxn ang="0">
                  <a:pos x="0" y="5"/>
                </a:cxn>
                <a:cxn ang="0">
                  <a:pos x="0" y="4"/>
                </a:cxn>
                <a:cxn ang="0">
                  <a:pos x="0" y="5"/>
                </a:cxn>
                <a:cxn ang="0">
                  <a:pos x="0" y="6"/>
                </a:cxn>
                <a:cxn ang="0">
                  <a:pos x="0" y="5"/>
                </a:cxn>
                <a:cxn ang="0">
                  <a:pos x="0" y="4"/>
                </a:cxn>
                <a:cxn ang="0">
                  <a:pos x="0" y="3"/>
                </a:cxn>
                <a:cxn ang="0">
                  <a:pos x="0" y="4"/>
                </a:cxn>
                <a:cxn ang="0">
                  <a:pos x="0" y="3"/>
                </a:cxn>
                <a:cxn ang="0">
                  <a:pos x="0" y="3"/>
                </a:cxn>
                <a:cxn ang="0">
                  <a:pos x="0" y="2"/>
                </a:cxn>
                <a:cxn ang="0">
                  <a:pos x="0" y="3"/>
                </a:cxn>
                <a:cxn ang="0">
                  <a:pos x="0" y="3"/>
                </a:cxn>
                <a:cxn ang="0">
                  <a:pos x="0" y="1"/>
                </a:cxn>
                <a:cxn ang="0">
                  <a:pos x="0" y="2"/>
                </a:cxn>
                <a:cxn ang="0">
                  <a:pos x="0" y="3"/>
                </a:cxn>
                <a:cxn ang="0">
                  <a:pos x="0" y="4"/>
                </a:cxn>
                <a:cxn ang="0">
                  <a:pos x="0" y="5"/>
                </a:cxn>
                <a:cxn ang="0">
                  <a:pos x="0" y="6"/>
                </a:cxn>
                <a:cxn ang="0">
                  <a:pos x="0" y="5"/>
                </a:cxn>
                <a:cxn ang="0">
                  <a:pos x="0" y="4"/>
                </a:cxn>
                <a:cxn ang="0">
                  <a:pos x="0" y="5"/>
                </a:cxn>
                <a:cxn ang="0">
                  <a:pos x="0" y="4"/>
                </a:cxn>
                <a:cxn ang="0">
                  <a:pos x="0" y="3"/>
                </a:cxn>
                <a:cxn ang="0">
                  <a:pos x="0" y="4"/>
                </a:cxn>
                <a:cxn ang="0">
                  <a:pos x="0" y="3"/>
                </a:cxn>
                <a:cxn ang="0">
                  <a:pos x="1" y="4"/>
                </a:cxn>
                <a:cxn ang="0">
                  <a:pos x="1" y="3"/>
                </a:cxn>
                <a:cxn ang="0">
                  <a:pos x="1" y="2"/>
                </a:cxn>
                <a:cxn ang="0">
                  <a:pos x="1" y="3"/>
                </a:cxn>
                <a:cxn ang="0">
                  <a:pos x="1" y="2"/>
                </a:cxn>
                <a:cxn ang="0">
                  <a:pos x="1" y="3"/>
                </a:cxn>
                <a:cxn ang="0">
                  <a:pos x="1" y="2"/>
                </a:cxn>
                <a:cxn ang="0">
                  <a:pos x="1" y="3"/>
                </a:cxn>
                <a:cxn ang="0">
                  <a:pos x="1" y="2"/>
                </a:cxn>
                <a:cxn ang="0">
                  <a:pos x="1" y="3"/>
                </a:cxn>
                <a:cxn ang="0">
                  <a:pos x="1" y="4"/>
                </a:cxn>
                <a:cxn ang="0">
                  <a:pos x="1" y="3"/>
                </a:cxn>
                <a:cxn ang="0">
                  <a:pos x="1" y="2"/>
                </a:cxn>
                <a:cxn ang="0">
                  <a:pos x="1" y="4"/>
                </a:cxn>
                <a:cxn ang="0">
                  <a:pos x="1" y="3"/>
                </a:cxn>
                <a:cxn ang="0">
                  <a:pos x="1" y="4"/>
                </a:cxn>
                <a:cxn ang="0">
                  <a:pos x="1" y="5"/>
                </a:cxn>
                <a:cxn ang="0">
                  <a:pos x="1" y="4"/>
                </a:cxn>
                <a:cxn ang="0">
                  <a:pos x="1" y="5"/>
                </a:cxn>
                <a:cxn ang="0">
                  <a:pos x="1" y="4"/>
                </a:cxn>
                <a:cxn ang="0">
                  <a:pos x="1" y="5"/>
                </a:cxn>
                <a:cxn ang="0">
                  <a:pos x="1" y="4"/>
                </a:cxn>
              </a:cxnLst>
              <a:rect l="0" t="0" r="r" b="b"/>
              <a:pathLst>
                <a:path w="1" h="6">
                  <a:moveTo>
                    <a:pt x="0" y="1"/>
                  </a:moveTo>
                  <a:lnTo>
                    <a:pt x="0" y="2"/>
                  </a:lnTo>
                  <a:lnTo>
                    <a:pt x="0" y="3"/>
                  </a:lnTo>
                  <a:lnTo>
                    <a:pt x="0" y="2"/>
                  </a:lnTo>
                  <a:lnTo>
                    <a:pt x="0" y="3"/>
                  </a:lnTo>
                  <a:lnTo>
                    <a:pt x="0" y="2"/>
                  </a:lnTo>
                  <a:lnTo>
                    <a:pt x="0" y="1"/>
                  </a:lnTo>
                  <a:lnTo>
                    <a:pt x="0" y="2"/>
                  </a:lnTo>
                  <a:lnTo>
                    <a:pt x="0" y="1"/>
                  </a:lnTo>
                  <a:lnTo>
                    <a:pt x="0" y="2"/>
                  </a:lnTo>
                  <a:lnTo>
                    <a:pt x="0" y="3"/>
                  </a:lnTo>
                  <a:lnTo>
                    <a:pt x="0" y="1"/>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4"/>
                  </a:lnTo>
                  <a:lnTo>
                    <a:pt x="0" y="5"/>
                  </a:lnTo>
                  <a:lnTo>
                    <a:pt x="0" y="4"/>
                  </a:lnTo>
                  <a:lnTo>
                    <a:pt x="0" y="6"/>
                  </a:lnTo>
                  <a:lnTo>
                    <a:pt x="0" y="5"/>
                  </a:lnTo>
                  <a:lnTo>
                    <a:pt x="0" y="4"/>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5"/>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0"/>
                  </a:lnTo>
                  <a:lnTo>
                    <a:pt x="0" y="0"/>
                  </a:lnTo>
                  <a:lnTo>
                    <a:pt x="0" y="1"/>
                  </a:lnTo>
                  <a:lnTo>
                    <a:pt x="0" y="2"/>
                  </a:lnTo>
                  <a:lnTo>
                    <a:pt x="0" y="3"/>
                  </a:lnTo>
                  <a:lnTo>
                    <a:pt x="0" y="2"/>
                  </a:lnTo>
                  <a:lnTo>
                    <a:pt x="0" y="3"/>
                  </a:lnTo>
                  <a:lnTo>
                    <a:pt x="0" y="2"/>
                  </a:lnTo>
                  <a:lnTo>
                    <a:pt x="0" y="3"/>
                  </a:lnTo>
                  <a:lnTo>
                    <a:pt x="0" y="2"/>
                  </a:lnTo>
                  <a:lnTo>
                    <a:pt x="0" y="4"/>
                  </a:lnTo>
                  <a:lnTo>
                    <a:pt x="0" y="3"/>
                  </a:lnTo>
                  <a:lnTo>
                    <a:pt x="0" y="2"/>
                  </a:lnTo>
                  <a:lnTo>
                    <a:pt x="0" y="3"/>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5"/>
                  </a:lnTo>
                  <a:lnTo>
                    <a:pt x="0" y="4"/>
                  </a:lnTo>
                  <a:lnTo>
                    <a:pt x="0" y="3"/>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3"/>
                  </a:lnTo>
                  <a:lnTo>
                    <a:pt x="1" y="4"/>
                  </a:lnTo>
                  <a:lnTo>
                    <a:pt x="1" y="3"/>
                  </a:lnTo>
                  <a:lnTo>
                    <a:pt x="1" y="4"/>
                  </a:lnTo>
                  <a:lnTo>
                    <a:pt x="1" y="3"/>
                  </a:lnTo>
                </a:path>
              </a:pathLst>
            </a:custGeom>
            <a:noFill/>
            <a:ln w="0">
              <a:solidFill>
                <a:srgbClr val="3366FF"/>
              </a:solidFill>
              <a:prstDash val="solid"/>
              <a:round/>
              <a:headEnd/>
              <a:tailEnd/>
            </a:ln>
          </p:spPr>
          <p:txBody>
            <a:bodyPr/>
            <a:lstStyle/>
            <a:p>
              <a:endParaRPr lang="en-GB"/>
            </a:p>
          </p:txBody>
        </p:sp>
        <p:sp>
          <p:nvSpPr>
            <p:cNvPr id="185537" name="Freeform 193"/>
            <p:cNvSpPr>
              <a:spLocks/>
            </p:cNvSpPr>
            <p:nvPr/>
          </p:nvSpPr>
          <p:spPr bwMode="auto">
            <a:xfrm>
              <a:off x="670" y="3001"/>
              <a:ext cx="10" cy="43"/>
            </a:xfrm>
            <a:custGeom>
              <a:avLst/>
              <a:gdLst/>
              <a:ahLst/>
              <a:cxnLst>
                <a:cxn ang="0">
                  <a:pos x="0" y="3"/>
                </a:cxn>
                <a:cxn ang="0">
                  <a:pos x="0" y="4"/>
                </a:cxn>
                <a:cxn ang="0">
                  <a:pos x="0" y="3"/>
                </a:cxn>
                <a:cxn ang="0">
                  <a:pos x="0" y="4"/>
                </a:cxn>
                <a:cxn ang="0">
                  <a:pos x="0" y="3"/>
                </a:cxn>
                <a:cxn ang="0">
                  <a:pos x="0" y="5"/>
                </a:cxn>
                <a:cxn ang="0">
                  <a:pos x="0" y="2"/>
                </a:cxn>
                <a:cxn ang="0">
                  <a:pos x="0" y="2"/>
                </a:cxn>
                <a:cxn ang="0">
                  <a:pos x="0" y="3"/>
                </a:cxn>
                <a:cxn ang="0">
                  <a:pos x="0" y="2"/>
                </a:cxn>
                <a:cxn ang="0">
                  <a:pos x="0" y="3"/>
                </a:cxn>
                <a:cxn ang="0">
                  <a:pos x="0" y="3"/>
                </a:cxn>
                <a:cxn ang="0">
                  <a:pos x="0" y="4"/>
                </a:cxn>
                <a:cxn ang="0">
                  <a:pos x="0" y="3"/>
                </a:cxn>
                <a:cxn ang="0">
                  <a:pos x="0" y="2"/>
                </a:cxn>
                <a:cxn ang="0">
                  <a:pos x="0" y="3"/>
                </a:cxn>
                <a:cxn ang="0">
                  <a:pos x="0" y="2"/>
                </a:cxn>
                <a:cxn ang="0">
                  <a:pos x="0" y="3"/>
                </a:cxn>
                <a:cxn ang="0">
                  <a:pos x="0" y="2"/>
                </a:cxn>
                <a:cxn ang="0">
                  <a:pos x="0" y="3"/>
                </a:cxn>
                <a:cxn ang="0">
                  <a:pos x="0" y="4"/>
                </a:cxn>
                <a:cxn ang="0">
                  <a:pos x="0" y="5"/>
                </a:cxn>
                <a:cxn ang="0">
                  <a:pos x="0" y="4"/>
                </a:cxn>
                <a:cxn ang="0">
                  <a:pos x="0" y="3"/>
                </a:cxn>
                <a:cxn ang="0">
                  <a:pos x="0" y="4"/>
                </a:cxn>
                <a:cxn ang="0">
                  <a:pos x="0" y="3"/>
                </a:cxn>
                <a:cxn ang="0">
                  <a:pos x="0" y="4"/>
                </a:cxn>
                <a:cxn ang="0">
                  <a:pos x="0" y="4"/>
                </a:cxn>
                <a:cxn ang="0">
                  <a:pos x="0" y="3"/>
                </a:cxn>
                <a:cxn ang="0">
                  <a:pos x="0" y="4"/>
                </a:cxn>
                <a:cxn ang="0">
                  <a:pos x="0" y="3"/>
                </a:cxn>
                <a:cxn ang="0">
                  <a:pos x="0" y="3"/>
                </a:cxn>
                <a:cxn ang="0">
                  <a:pos x="0" y="2"/>
                </a:cxn>
                <a:cxn ang="0">
                  <a:pos x="0" y="2"/>
                </a:cxn>
                <a:cxn ang="0">
                  <a:pos x="0" y="1"/>
                </a:cxn>
                <a:cxn ang="0">
                  <a:pos x="0" y="2"/>
                </a:cxn>
                <a:cxn ang="0">
                  <a:pos x="0" y="1"/>
                </a:cxn>
                <a:cxn ang="0">
                  <a:pos x="0" y="4"/>
                </a:cxn>
                <a:cxn ang="0">
                  <a:pos x="0" y="3"/>
                </a:cxn>
                <a:cxn ang="0">
                  <a:pos x="0" y="4"/>
                </a:cxn>
                <a:cxn ang="0">
                  <a:pos x="0" y="5"/>
                </a:cxn>
                <a:cxn ang="0">
                  <a:pos x="0" y="4"/>
                </a:cxn>
                <a:cxn ang="0">
                  <a:pos x="1" y="5"/>
                </a:cxn>
                <a:cxn ang="0">
                  <a:pos x="1" y="3"/>
                </a:cxn>
                <a:cxn ang="0">
                  <a:pos x="1" y="4"/>
                </a:cxn>
                <a:cxn ang="0">
                  <a:pos x="1" y="3"/>
                </a:cxn>
                <a:cxn ang="0">
                  <a:pos x="1" y="3"/>
                </a:cxn>
                <a:cxn ang="0">
                  <a:pos x="1" y="4"/>
                </a:cxn>
                <a:cxn ang="0">
                  <a:pos x="1" y="3"/>
                </a:cxn>
                <a:cxn ang="0">
                  <a:pos x="1" y="4"/>
                </a:cxn>
                <a:cxn ang="0">
                  <a:pos x="1" y="3"/>
                </a:cxn>
                <a:cxn ang="0">
                  <a:pos x="1" y="2"/>
                </a:cxn>
                <a:cxn ang="0">
                  <a:pos x="1" y="1"/>
                </a:cxn>
                <a:cxn ang="0">
                  <a:pos x="1" y="0"/>
                </a:cxn>
                <a:cxn ang="0">
                  <a:pos x="1" y="1"/>
                </a:cxn>
                <a:cxn ang="0">
                  <a:pos x="1" y="0"/>
                </a:cxn>
                <a:cxn ang="0">
                  <a:pos x="1" y="1"/>
                </a:cxn>
                <a:cxn ang="0">
                  <a:pos x="1" y="0"/>
                </a:cxn>
                <a:cxn ang="0">
                  <a:pos x="1" y="1"/>
                </a:cxn>
                <a:cxn ang="0">
                  <a:pos x="1" y="2"/>
                </a:cxn>
                <a:cxn ang="0">
                  <a:pos x="1" y="1"/>
                </a:cxn>
                <a:cxn ang="0">
                  <a:pos x="1" y="2"/>
                </a:cxn>
                <a:cxn ang="0">
                  <a:pos x="1" y="1"/>
                </a:cxn>
              </a:cxnLst>
              <a:rect l="0" t="0" r="r" b="b"/>
              <a:pathLst>
                <a:path w="1" h="6">
                  <a:moveTo>
                    <a:pt x="0" y="3"/>
                  </a:move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3"/>
                  </a:lnTo>
                  <a:lnTo>
                    <a:pt x="0" y="4"/>
                  </a:lnTo>
                  <a:lnTo>
                    <a:pt x="0" y="5"/>
                  </a:lnTo>
                  <a:lnTo>
                    <a:pt x="0" y="4"/>
                  </a:lnTo>
                  <a:lnTo>
                    <a:pt x="0" y="5"/>
                  </a:lnTo>
                  <a:lnTo>
                    <a:pt x="0" y="4"/>
                  </a:lnTo>
                  <a:lnTo>
                    <a:pt x="0" y="5"/>
                  </a:lnTo>
                  <a:lnTo>
                    <a:pt x="0" y="4"/>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2"/>
                  </a:lnTo>
                  <a:lnTo>
                    <a:pt x="0" y="1"/>
                  </a:lnTo>
                  <a:lnTo>
                    <a:pt x="0" y="0"/>
                  </a:lnTo>
                  <a:lnTo>
                    <a:pt x="0" y="1"/>
                  </a:lnTo>
                  <a:lnTo>
                    <a:pt x="0" y="2"/>
                  </a:lnTo>
                  <a:lnTo>
                    <a:pt x="0" y="1"/>
                  </a:lnTo>
                  <a:lnTo>
                    <a:pt x="0" y="0"/>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1"/>
                  </a:lnTo>
                  <a:lnTo>
                    <a:pt x="1" y="0"/>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0"/>
                  </a:lnTo>
                  <a:lnTo>
                    <a:pt x="1" y="0"/>
                  </a:lnTo>
                  <a:lnTo>
                    <a:pt x="1" y="0"/>
                  </a:lnTo>
                  <a:lnTo>
                    <a:pt x="1" y="0"/>
                  </a:lnTo>
                  <a:lnTo>
                    <a:pt x="1" y="0"/>
                  </a:lnTo>
                  <a:lnTo>
                    <a:pt x="1" y="0"/>
                  </a:lnTo>
                  <a:lnTo>
                    <a:pt x="1" y="0"/>
                  </a:lnTo>
                  <a:lnTo>
                    <a:pt x="1" y="0"/>
                  </a:lnTo>
                  <a:lnTo>
                    <a:pt x="1" y="1"/>
                  </a:lnTo>
                  <a:lnTo>
                    <a:pt x="1" y="0"/>
                  </a:lnTo>
                  <a:lnTo>
                    <a:pt x="1" y="1"/>
                  </a:lnTo>
                  <a:lnTo>
                    <a:pt x="1" y="0"/>
                  </a:lnTo>
                  <a:lnTo>
                    <a:pt x="1" y="1"/>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path>
              </a:pathLst>
            </a:custGeom>
            <a:noFill/>
            <a:ln w="0">
              <a:solidFill>
                <a:srgbClr val="3366FF"/>
              </a:solidFill>
              <a:prstDash val="solid"/>
              <a:round/>
              <a:headEnd/>
              <a:tailEnd/>
            </a:ln>
          </p:spPr>
          <p:txBody>
            <a:bodyPr/>
            <a:lstStyle/>
            <a:p>
              <a:endParaRPr lang="en-GB"/>
            </a:p>
          </p:txBody>
        </p:sp>
        <p:sp>
          <p:nvSpPr>
            <p:cNvPr id="185538" name="Freeform 194"/>
            <p:cNvSpPr>
              <a:spLocks/>
            </p:cNvSpPr>
            <p:nvPr/>
          </p:nvSpPr>
          <p:spPr bwMode="auto">
            <a:xfrm>
              <a:off x="680" y="2966"/>
              <a:ext cx="9" cy="71"/>
            </a:xfrm>
            <a:custGeom>
              <a:avLst/>
              <a:gdLst/>
              <a:ahLst/>
              <a:cxnLst>
                <a:cxn ang="0">
                  <a:pos x="0" y="7"/>
                </a:cxn>
                <a:cxn ang="0">
                  <a:pos x="0" y="8"/>
                </a:cxn>
                <a:cxn ang="0">
                  <a:pos x="0" y="9"/>
                </a:cxn>
                <a:cxn ang="0">
                  <a:pos x="0" y="8"/>
                </a:cxn>
                <a:cxn ang="0">
                  <a:pos x="0" y="9"/>
                </a:cxn>
                <a:cxn ang="0">
                  <a:pos x="0" y="9"/>
                </a:cxn>
                <a:cxn ang="0">
                  <a:pos x="0" y="8"/>
                </a:cxn>
                <a:cxn ang="0">
                  <a:pos x="0" y="9"/>
                </a:cxn>
                <a:cxn ang="0">
                  <a:pos x="0" y="8"/>
                </a:cxn>
                <a:cxn ang="0">
                  <a:pos x="0" y="9"/>
                </a:cxn>
                <a:cxn ang="0">
                  <a:pos x="0" y="8"/>
                </a:cxn>
                <a:cxn ang="0">
                  <a:pos x="0" y="7"/>
                </a:cxn>
                <a:cxn ang="0">
                  <a:pos x="0" y="8"/>
                </a:cxn>
                <a:cxn ang="0">
                  <a:pos x="0" y="8"/>
                </a:cxn>
                <a:cxn ang="0">
                  <a:pos x="0" y="7"/>
                </a:cxn>
                <a:cxn ang="0">
                  <a:pos x="0" y="6"/>
                </a:cxn>
                <a:cxn ang="0">
                  <a:pos x="0" y="7"/>
                </a:cxn>
                <a:cxn ang="0">
                  <a:pos x="0" y="6"/>
                </a:cxn>
                <a:cxn ang="0">
                  <a:pos x="0" y="6"/>
                </a:cxn>
                <a:cxn ang="0">
                  <a:pos x="0" y="7"/>
                </a:cxn>
                <a:cxn ang="0">
                  <a:pos x="0" y="6"/>
                </a:cxn>
                <a:cxn ang="0">
                  <a:pos x="0" y="4"/>
                </a:cxn>
                <a:cxn ang="0">
                  <a:pos x="0" y="3"/>
                </a:cxn>
                <a:cxn ang="0">
                  <a:pos x="0" y="4"/>
                </a:cxn>
                <a:cxn ang="0">
                  <a:pos x="0" y="3"/>
                </a:cxn>
                <a:cxn ang="0">
                  <a:pos x="0" y="2"/>
                </a:cxn>
                <a:cxn ang="0">
                  <a:pos x="0" y="0"/>
                </a:cxn>
                <a:cxn ang="0">
                  <a:pos x="0" y="1"/>
                </a:cxn>
                <a:cxn ang="0">
                  <a:pos x="0" y="0"/>
                </a:cxn>
                <a:cxn ang="0">
                  <a:pos x="0" y="0"/>
                </a:cxn>
                <a:cxn ang="0">
                  <a:pos x="0" y="3"/>
                </a:cxn>
                <a:cxn ang="0">
                  <a:pos x="0" y="2"/>
                </a:cxn>
                <a:cxn ang="0">
                  <a:pos x="0" y="2"/>
                </a:cxn>
                <a:cxn ang="0">
                  <a:pos x="0" y="3"/>
                </a:cxn>
                <a:cxn ang="0">
                  <a:pos x="0" y="4"/>
                </a:cxn>
                <a:cxn ang="0">
                  <a:pos x="0" y="3"/>
                </a:cxn>
                <a:cxn ang="0">
                  <a:pos x="0" y="2"/>
                </a:cxn>
                <a:cxn ang="0">
                  <a:pos x="0" y="1"/>
                </a:cxn>
                <a:cxn ang="0">
                  <a:pos x="0" y="2"/>
                </a:cxn>
                <a:cxn ang="0">
                  <a:pos x="0" y="3"/>
                </a:cxn>
                <a:cxn ang="0">
                  <a:pos x="0" y="4"/>
                </a:cxn>
                <a:cxn ang="0">
                  <a:pos x="0" y="3"/>
                </a:cxn>
                <a:cxn ang="0">
                  <a:pos x="0" y="4"/>
                </a:cxn>
                <a:cxn ang="0">
                  <a:pos x="0" y="5"/>
                </a:cxn>
                <a:cxn ang="0">
                  <a:pos x="0" y="5"/>
                </a:cxn>
                <a:cxn ang="0">
                  <a:pos x="1" y="5"/>
                </a:cxn>
                <a:cxn ang="0">
                  <a:pos x="1" y="5"/>
                </a:cxn>
                <a:cxn ang="0">
                  <a:pos x="1" y="5"/>
                </a:cxn>
                <a:cxn ang="0">
                  <a:pos x="1" y="6"/>
                </a:cxn>
                <a:cxn ang="0">
                  <a:pos x="1" y="5"/>
                </a:cxn>
                <a:cxn ang="0">
                  <a:pos x="1" y="6"/>
                </a:cxn>
                <a:cxn ang="0">
                  <a:pos x="1" y="7"/>
                </a:cxn>
                <a:cxn ang="0">
                  <a:pos x="1" y="6"/>
                </a:cxn>
                <a:cxn ang="0">
                  <a:pos x="1" y="5"/>
                </a:cxn>
                <a:cxn ang="0">
                  <a:pos x="1" y="6"/>
                </a:cxn>
                <a:cxn ang="0">
                  <a:pos x="1" y="8"/>
                </a:cxn>
                <a:cxn ang="0">
                  <a:pos x="1" y="7"/>
                </a:cxn>
                <a:cxn ang="0">
                  <a:pos x="1" y="6"/>
                </a:cxn>
                <a:cxn ang="0">
                  <a:pos x="1" y="6"/>
                </a:cxn>
                <a:cxn ang="0">
                  <a:pos x="1" y="7"/>
                </a:cxn>
                <a:cxn ang="0">
                  <a:pos x="1" y="6"/>
                </a:cxn>
                <a:cxn ang="0">
                  <a:pos x="1" y="5"/>
                </a:cxn>
                <a:cxn ang="0">
                  <a:pos x="1" y="6"/>
                </a:cxn>
              </a:cxnLst>
              <a:rect l="0" t="0" r="r" b="b"/>
              <a:pathLst>
                <a:path w="1" h="10">
                  <a:moveTo>
                    <a:pt x="0" y="7"/>
                  </a:moveTo>
                  <a:lnTo>
                    <a:pt x="0" y="6"/>
                  </a:lnTo>
                  <a:lnTo>
                    <a:pt x="0" y="7"/>
                  </a:lnTo>
                  <a:lnTo>
                    <a:pt x="0" y="6"/>
                  </a:lnTo>
                  <a:lnTo>
                    <a:pt x="0" y="7"/>
                  </a:lnTo>
                  <a:lnTo>
                    <a:pt x="0" y="6"/>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8"/>
                  </a:lnTo>
                  <a:lnTo>
                    <a:pt x="0" y="9"/>
                  </a:lnTo>
                  <a:lnTo>
                    <a:pt x="0" y="8"/>
                  </a:lnTo>
                  <a:lnTo>
                    <a:pt x="0" y="7"/>
                  </a:lnTo>
                  <a:lnTo>
                    <a:pt x="0" y="8"/>
                  </a:lnTo>
                  <a:lnTo>
                    <a:pt x="0" y="9"/>
                  </a:lnTo>
                  <a:lnTo>
                    <a:pt x="0" y="8"/>
                  </a:lnTo>
                  <a:lnTo>
                    <a:pt x="0" y="9"/>
                  </a:lnTo>
                  <a:lnTo>
                    <a:pt x="0" y="8"/>
                  </a:lnTo>
                  <a:lnTo>
                    <a:pt x="0" y="9"/>
                  </a:lnTo>
                  <a:lnTo>
                    <a:pt x="0" y="8"/>
                  </a:lnTo>
                  <a:lnTo>
                    <a:pt x="0" y="9"/>
                  </a:lnTo>
                  <a:lnTo>
                    <a:pt x="0" y="8"/>
                  </a:lnTo>
                  <a:lnTo>
                    <a:pt x="0" y="7"/>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10"/>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9"/>
                  </a:lnTo>
                  <a:lnTo>
                    <a:pt x="0" y="8"/>
                  </a:lnTo>
                  <a:lnTo>
                    <a:pt x="0" y="7"/>
                  </a:lnTo>
                  <a:lnTo>
                    <a:pt x="0" y="8"/>
                  </a:lnTo>
                  <a:lnTo>
                    <a:pt x="0" y="9"/>
                  </a:lnTo>
                  <a:lnTo>
                    <a:pt x="0" y="8"/>
                  </a:lnTo>
                  <a:lnTo>
                    <a:pt x="0" y="9"/>
                  </a:lnTo>
                  <a:lnTo>
                    <a:pt x="0" y="8"/>
                  </a:lnTo>
                  <a:lnTo>
                    <a:pt x="0" y="9"/>
                  </a:lnTo>
                  <a:lnTo>
                    <a:pt x="0" y="8"/>
                  </a:lnTo>
                  <a:lnTo>
                    <a:pt x="0" y="7"/>
                  </a:lnTo>
                  <a:lnTo>
                    <a:pt x="0" y="8"/>
                  </a:lnTo>
                  <a:lnTo>
                    <a:pt x="0" y="7"/>
                  </a:lnTo>
                  <a:lnTo>
                    <a:pt x="0" y="8"/>
                  </a:lnTo>
                  <a:lnTo>
                    <a:pt x="0" y="7"/>
                  </a:lnTo>
                  <a:lnTo>
                    <a:pt x="0" y="8"/>
                  </a:lnTo>
                  <a:lnTo>
                    <a:pt x="0" y="9"/>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5"/>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0"/>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2"/>
                  </a:lnTo>
                  <a:lnTo>
                    <a:pt x="0" y="1"/>
                  </a:lnTo>
                  <a:lnTo>
                    <a:pt x="0" y="0"/>
                  </a:lnTo>
                  <a:lnTo>
                    <a:pt x="0" y="1"/>
                  </a:lnTo>
                  <a:lnTo>
                    <a:pt x="0" y="0"/>
                  </a:lnTo>
                  <a:lnTo>
                    <a:pt x="0" y="1"/>
                  </a:lnTo>
                  <a:lnTo>
                    <a:pt x="0" y="2"/>
                  </a:lnTo>
                  <a:lnTo>
                    <a:pt x="0" y="1"/>
                  </a:lnTo>
                  <a:lnTo>
                    <a:pt x="0" y="2"/>
                  </a:lnTo>
                  <a:lnTo>
                    <a:pt x="0" y="1"/>
                  </a:lnTo>
                  <a:lnTo>
                    <a:pt x="0" y="2"/>
                  </a:lnTo>
                  <a:lnTo>
                    <a:pt x="0" y="3"/>
                  </a:lnTo>
                  <a:lnTo>
                    <a:pt x="0" y="2"/>
                  </a:lnTo>
                  <a:lnTo>
                    <a:pt x="0" y="3"/>
                  </a:lnTo>
                  <a:lnTo>
                    <a:pt x="0" y="1"/>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0"/>
                  </a:lnTo>
                  <a:lnTo>
                    <a:pt x="0" y="1"/>
                  </a:lnTo>
                  <a:lnTo>
                    <a:pt x="0" y="0"/>
                  </a:lnTo>
                  <a:lnTo>
                    <a:pt x="0" y="0"/>
                  </a:lnTo>
                  <a:lnTo>
                    <a:pt x="0" y="0"/>
                  </a:lnTo>
                  <a:lnTo>
                    <a:pt x="0" y="0"/>
                  </a:lnTo>
                  <a:lnTo>
                    <a:pt x="0" y="0"/>
                  </a:lnTo>
                  <a:lnTo>
                    <a:pt x="0" y="0"/>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7"/>
                  </a:lnTo>
                  <a:lnTo>
                    <a:pt x="1" y="6"/>
                  </a:lnTo>
                  <a:lnTo>
                    <a:pt x="1" y="7"/>
                  </a:lnTo>
                  <a:lnTo>
                    <a:pt x="1" y="8"/>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6"/>
                  </a:lnTo>
                  <a:lnTo>
                    <a:pt x="1" y="7"/>
                  </a:lnTo>
                  <a:lnTo>
                    <a:pt x="1" y="8"/>
                  </a:lnTo>
                  <a:lnTo>
                    <a:pt x="1" y="7"/>
                  </a:lnTo>
                  <a:lnTo>
                    <a:pt x="1" y="8"/>
                  </a:lnTo>
                  <a:lnTo>
                    <a:pt x="1" y="7"/>
                  </a:lnTo>
                  <a:lnTo>
                    <a:pt x="1" y="8"/>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5"/>
                  </a:lnTo>
                </a:path>
              </a:pathLst>
            </a:custGeom>
            <a:noFill/>
            <a:ln w="0">
              <a:solidFill>
                <a:srgbClr val="3366FF"/>
              </a:solidFill>
              <a:prstDash val="solid"/>
              <a:round/>
              <a:headEnd/>
              <a:tailEnd/>
            </a:ln>
          </p:spPr>
          <p:txBody>
            <a:bodyPr/>
            <a:lstStyle/>
            <a:p>
              <a:endParaRPr lang="en-GB"/>
            </a:p>
          </p:txBody>
        </p:sp>
        <p:sp>
          <p:nvSpPr>
            <p:cNvPr id="185539" name="Freeform 195"/>
            <p:cNvSpPr>
              <a:spLocks/>
            </p:cNvSpPr>
            <p:nvPr/>
          </p:nvSpPr>
          <p:spPr bwMode="auto">
            <a:xfrm>
              <a:off x="689" y="1788"/>
              <a:ext cx="9" cy="1333"/>
            </a:xfrm>
            <a:custGeom>
              <a:avLst/>
              <a:gdLst/>
              <a:ahLst/>
              <a:cxnLst>
                <a:cxn ang="0">
                  <a:pos x="0" y="175"/>
                </a:cxn>
                <a:cxn ang="0">
                  <a:pos x="0" y="174"/>
                </a:cxn>
                <a:cxn ang="0">
                  <a:pos x="0" y="176"/>
                </a:cxn>
                <a:cxn ang="0">
                  <a:pos x="0" y="175"/>
                </a:cxn>
                <a:cxn ang="0">
                  <a:pos x="0" y="174"/>
                </a:cxn>
                <a:cxn ang="0">
                  <a:pos x="0" y="175"/>
                </a:cxn>
                <a:cxn ang="0">
                  <a:pos x="0" y="175"/>
                </a:cxn>
                <a:cxn ang="0">
                  <a:pos x="0" y="174"/>
                </a:cxn>
                <a:cxn ang="0">
                  <a:pos x="0" y="172"/>
                </a:cxn>
                <a:cxn ang="0">
                  <a:pos x="0" y="169"/>
                </a:cxn>
                <a:cxn ang="0">
                  <a:pos x="0" y="167"/>
                </a:cxn>
                <a:cxn ang="0">
                  <a:pos x="0" y="166"/>
                </a:cxn>
                <a:cxn ang="0">
                  <a:pos x="0" y="164"/>
                </a:cxn>
                <a:cxn ang="0">
                  <a:pos x="0" y="161"/>
                </a:cxn>
                <a:cxn ang="0">
                  <a:pos x="0" y="0"/>
                </a:cxn>
                <a:cxn ang="0">
                  <a:pos x="0" y="189"/>
                </a:cxn>
                <a:cxn ang="0">
                  <a:pos x="0" y="184"/>
                </a:cxn>
                <a:cxn ang="0">
                  <a:pos x="0" y="182"/>
                </a:cxn>
                <a:cxn ang="0">
                  <a:pos x="0" y="179"/>
                </a:cxn>
                <a:cxn ang="0">
                  <a:pos x="0" y="177"/>
                </a:cxn>
                <a:cxn ang="0">
                  <a:pos x="0" y="176"/>
                </a:cxn>
                <a:cxn ang="0">
                  <a:pos x="0" y="175"/>
                </a:cxn>
                <a:cxn ang="0">
                  <a:pos x="0" y="174"/>
                </a:cxn>
                <a:cxn ang="0">
                  <a:pos x="0" y="175"/>
                </a:cxn>
                <a:cxn ang="0">
                  <a:pos x="0" y="174"/>
                </a:cxn>
                <a:cxn ang="0">
                  <a:pos x="0" y="173"/>
                </a:cxn>
                <a:cxn ang="0">
                  <a:pos x="0" y="173"/>
                </a:cxn>
                <a:cxn ang="0">
                  <a:pos x="0" y="172"/>
                </a:cxn>
                <a:cxn ang="0">
                  <a:pos x="0" y="171"/>
                </a:cxn>
                <a:cxn ang="0">
                  <a:pos x="0" y="172"/>
                </a:cxn>
                <a:cxn ang="0">
                  <a:pos x="0" y="171"/>
                </a:cxn>
                <a:cxn ang="0">
                  <a:pos x="0" y="172"/>
                </a:cxn>
                <a:cxn ang="0">
                  <a:pos x="0" y="171"/>
                </a:cxn>
                <a:cxn ang="0">
                  <a:pos x="0" y="172"/>
                </a:cxn>
                <a:cxn ang="0">
                  <a:pos x="1" y="172"/>
                </a:cxn>
                <a:cxn ang="0">
                  <a:pos x="1" y="172"/>
                </a:cxn>
                <a:cxn ang="0">
                  <a:pos x="1" y="170"/>
                </a:cxn>
                <a:cxn ang="0">
                  <a:pos x="1" y="169"/>
                </a:cxn>
                <a:cxn ang="0">
                  <a:pos x="1" y="168"/>
                </a:cxn>
                <a:cxn ang="0">
                  <a:pos x="1" y="171"/>
                </a:cxn>
                <a:cxn ang="0">
                  <a:pos x="1" y="171"/>
                </a:cxn>
                <a:cxn ang="0">
                  <a:pos x="1" y="170"/>
                </a:cxn>
                <a:cxn ang="0">
                  <a:pos x="1" y="169"/>
                </a:cxn>
                <a:cxn ang="0">
                  <a:pos x="1" y="170"/>
                </a:cxn>
                <a:cxn ang="0">
                  <a:pos x="1" y="169"/>
                </a:cxn>
                <a:cxn ang="0">
                  <a:pos x="1" y="170"/>
                </a:cxn>
                <a:cxn ang="0">
                  <a:pos x="1" y="172"/>
                </a:cxn>
                <a:cxn ang="0">
                  <a:pos x="1" y="171"/>
                </a:cxn>
                <a:cxn ang="0">
                  <a:pos x="1" y="170"/>
                </a:cxn>
                <a:cxn ang="0">
                  <a:pos x="1" y="173"/>
                </a:cxn>
                <a:cxn ang="0">
                  <a:pos x="1" y="172"/>
                </a:cxn>
                <a:cxn ang="0">
                  <a:pos x="1" y="173"/>
                </a:cxn>
                <a:cxn ang="0">
                  <a:pos x="1" y="174"/>
                </a:cxn>
                <a:cxn ang="0">
                  <a:pos x="1" y="174"/>
                </a:cxn>
                <a:cxn ang="0">
                  <a:pos x="1" y="173"/>
                </a:cxn>
                <a:cxn ang="0">
                  <a:pos x="1" y="174"/>
                </a:cxn>
                <a:cxn ang="0">
                  <a:pos x="1" y="173"/>
                </a:cxn>
                <a:cxn ang="0">
                  <a:pos x="1" y="174"/>
                </a:cxn>
                <a:cxn ang="0">
                  <a:pos x="1" y="175"/>
                </a:cxn>
                <a:cxn ang="0">
                  <a:pos x="1" y="174"/>
                </a:cxn>
                <a:cxn ang="0">
                  <a:pos x="1" y="175"/>
                </a:cxn>
                <a:cxn ang="0">
                  <a:pos x="1" y="176"/>
                </a:cxn>
                <a:cxn ang="0">
                  <a:pos x="1" y="175"/>
                </a:cxn>
              </a:cxnLst>
              <a:rect l="0" t="0" r="r" b="b"/>
              <a:pathLst>
                <a:path w="1" h="190">
                  <a:moveTo>
                    <a:pt x="0" y="173"/>
                  </a:moveTo>
                  <a:lnTo>
                    <a:pt x="0" y="174"/>
                  </a:lnTo>
                  <a:lnTo>
                    <a:pt x="0" y="175"/>
                  </a:lnTo>
                  <a:lnTo>
                    <a:pt x="0" y="174"/>
                  </a:lnTo>
                  <a:lnTo>
                    <a:pt x="0" y="173"/>
                  </a:lnTo>
                  <a:lnTo>
                    <a:pt x="0" y="174"/>
                  </a:lnTo>
                  <a:lnTo>
                    <a:pt x="0" y="173"/>
                  </a:lnTo>
                  <a:lnTo>
                    <a:pt x="0" y="174"/>
                  </a:lnTo>
                  <a:lnTo>
                    <a:pt x="0" y="175"/>
                  </a:lnTo>
                  <a:lnTo>
                    <a:pt x="0" y="174"/>
                  </a:lnTo>
                  <a:lnTo>
                    <a:pt x="0" y="175"/>
                  </a:lnTo>
                  <a:lnTo>
                    <a:pt x="0" y="174"/>
                  </a:lnTo>
                  <a:lnTo>
                    <a:pt x="0" y="175"/>
                  </a:lnTo>
                  <a:lnTo>
                    <a:pt x="0" y="176"/>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6"/>
                  </a:lnTo>
                  <a:lnTo>
                    <a:pt x="0" y="175"/>
                  </a:lnTo>
                  <a:lnTo>
                    <a:pt x="0" y="174"/>
                  </a:lnTo>
                  <a:lnTo>
                    <a:pt x="0" y="176"/>
                  </a:lnTo>
                  <a:lnTo>
                    <a:pt x="0" y="175"/>
                  </a:lnTo>
                  <a:lnTo>
                    <a:pt x="0" y="176"/>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6"/>
                  </a:lnTo>
                  <a:lnTo>
                    <a:pt x="0" y="175"/>
                  </a:lnTo>
                  <a:lnTo>
                    <a:pt x="0" y="176"/>
                  </a:lnTo>
                  <a:lnTo>
                    <a:pt x="0" y="175"/>
                  </a:lnTo>
                  <a:lnTo>
                    <a:pt x="0" y="176"/>
                  </a:lnTo>
                  <a:lnTo>
                    <a:pt x="0" y="175"/>
                  </a:lnTo>
                  <a:lnTo>
                    <a:pt x="0" y="176"/>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5"/>
                  </a:lnTo>
                  <a:lnTo>
                    <a:pt x="0" y="174"/>
                  </a:lnTo>
                  <a:lnTo>
                    <a:pt x="0" y="175"/>
                  </a:lnTo>
                  <a:lnTo>
                    <a:pt x="0" y="174"/>
                  </a:lnTo>
                  <a:lnTo>
                    <a:pt x="0" y="175"/>
                  </a:lnTo>
                  <a:lnTo>
                    <a:pt x="0" y="174"/>
                  </a:lnTo>
                  <a:lnTo>
                    <a:pt x="0" y="173"/>
                  </a:lnTo>
                  <a:lnTo>
                    <a:pt x="0" y="174"/>
                  </a:lnTo>
                  <a:lnTo>
                    <a:pt x="0" y="173"/>
                  </a:lnTo>
                  <a:lnTo>
                    <a:pt x="0" y="174"/>
                  </a:lnTo>
                  <a:lnTo>
                    <a:pt x="0" y="175"/>
                  </a:lnTo>
                  <a:lnTo>
                    <a:pt x="0" y="174"/>
                  </a:lnTo>
                  <a:lnTo>
                    <a:pt x="0" y="175"/>
                  </a:lnTo>
                  <a:lnTo>
                    <a:pt x="0" y="174"/>
                  </a:lnTo>
                  <a:lnTo>
                    <a:pt x="0" y="173"/>
                  </a:lnTo>
                  <a:lnTo>
                    <a:pt x="0" y="174"/>
                  </a:lnTo>
                  <a:lnTo>
                    <a:pt x="0" y="173"/>
                  </a:lnTo>
                  <a:lnTo>
                    <a:pt x="0" y="174"/>
                  </a:lnTo>
                  <a:lnTo>
                    <a:pt x="0" y="173"/>
                  </a:lnTo>
                  <a:lnTo>
                    <a:pt x="0" y="173"/>
                  </a:lnTo>
                  <a:lnTo>
                    <a:pt x="0" y="173"/>
                  </a:lnTo>
                  <a:lnTo>
                    <a:pt x="0" y="173"/>
                  </a:lnTo>
                  <a:lnTo>
                    <a:pt x="0" y="172"/>
                  </a:lnTo>
                  <a:lnTo>
                    <a:pt x="0" y="173"/>
                  </a:lnTo>
                  <a:lnTo>
                    <a:pt x="0" y="172"/>
                  </a:lnTo>
                  <a:lnTo>
                    <a:pt x="0" y="171"/>
                  </a:lnTo>
                  <a:lnTo>
                    <a:pt x="0" y="170"/>
                  </a:lnTo>
                  <a:lnTo>
                    <a:pt x="0" y="171"/>
                  </a:lnTo>
                  <a:lnTo>
                    <a:pt x="0" y="170"/>
                  </a:lnTo>
                  <a:lnTo>
                    <a:pt x="0" y="169"/>
                  </a:lnTo>
                  <a:lnTo>
                    <a:pt x="0" y="170"/>
                  </a:lnTo>
                  <a:lnTo>
                    <a:pt x="0" y="169"/>
                  </a:lnTo>
                  <a:lnTo>
                    <a:pt x="0" y="170"/>
                  </a:lnTo>
                  <a:lnTo>
                    <a:pt x="0" y="169"/>
                  </a:lnTo>
                  <a:lnTo>
                    <a:pt x="0" y="170"/>
                  </a:lnTo>
                  <a:lnTo>
                    <a:pt x="0" y="169"/>
                  </a:lnTo>
                  <a:lnTo>
                    <a:pt x="0" y="168"/>
                  </a:lnTo>
                  <a:lnTo>
                    <a:pt x="0" y="168"/>
                  </a:lnTo>
                  <a:lnTo>
                    <a:pt x="0" y="168"/>
                  </a:lnTo>
                  <a:lnTo>
                    <a:pt x="0" y="168"/>
                  </a:lnTo>
                  <a:lnTo>
                    <a:pt x="0" y="167"/>
                  </a:lnTo>
                  <a:lnTo>
                    <a:pt x="0" y="168"/>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6"/>
                  </a:lnTo>
                  <a:lnTo>
                    <a:pt x="0" y="165"/>
                  </a:lnTo>
                  <a:lnTo>
                    <a:pt x="0" y="164"/>
                  </a:lnTo>
                  <a:lnTo>
                    <a:pt x="0" y="165"/>
                  </a:lnTo>
                  <a:lnTo>
                    <a:pt x="0" y="164"/>
                  </a:lnTo>
                  <a:lnTo>
                    <a:pt x="0" y="165"/>
                  </a:lnTo>
                  <a:lnTo>
                    <a:pt x="0" y="164"/>
                  </a:lnTo>
                  <a:lnTo>
                    <a:pt x="0" y="164"/>
                  </a:lnTo>
                  <a:lnTo>
                    <a:pt x="0" y="164"/>
                  </a:lnTo>
                  <a:lnTo>
                    <a:pt x="0" y="164"/>
                  </a:lnTo>
                  <a:lnTo>
                    <a:pt x="0" y="164"/>
                  </a:lnTo>
                  <a:lnTo>
                    <a:pt x="0" y="164"/>
                  </a:lnTo>
                  <a:lnTo>
                    <a:pt x="0" y="163"/>
                  </a:lnTo>
                  <a:lnTo>
                    <a:pt x="0" y="164"/>
                  </a:lnTo>
                  <a:lnTo>
                    <a:pt x="0" y="163"/>
                  </a:lnTo>
                  <a:lnTo>
                    <a:pt x="0" y="162"/>
                  </a:lnTo>
                  <a:lnTo>
                    <a:pt x="0" y="163"/>
                  </a:lnTo>
                  <a:lnTo>
                    <a:pt x="0" y="162"/>
                  </a:lnTo>
                  <a:lnTo>
                    <a:pt x="0" y="161"/>
                  </a:lnTo>
                  <a:lnTo>
                    <a:pt x="0" y="160"/>
                  </a:lnTo>
                  <a:lnTo>
                    <a:pt x="0" y="161"/>
                  </a:lnTo>
                  <a:lnTo>
                    <a:pt x="0" y="160"/>
                  </a:lnTo>
                  <a:lnTo>
                    <a:pt x="0" y="159"/>
                  </a:lnTo>
                  <a:lnTo>
                    <a:pt x="0" y="159"/>
                  </a:lnTo>
                  <a:lnTo>
                    <a:pt x="0" y="157"/>
                  </a:lnTo>
                  <a:lnTo>
                    <a:pt x="0" y="155"/>
                  </a:lnTo>
                  <a:lnTo>
                    <a:pt x="0" y="151"/>
                  </a:lnTo>
                  <a:lnTo>
                    <a:pt x="0" y="94"/>
                  </a:lnTo>
                  <a:lnTo>
                    <a:pt x="0" y="4"/>
                  </a:lnTo>
                  <a:lnTo>
                    <a:pt x="0" y="0"/>
                  </a:lnTo>
                  <a:lnTo>
                    <a:pt x="0" y="58"/>
                  </a:lnTo>
                  <a:lnTo>
                    <a:pt x="0" y="111"/>
                  </a:lnTo>
                  <a:lnTo>
                    <a:pt x="0" y="138"/>
                  </a:lnTo>
                  <a:lnTo>
                    <a:pt x="0" y="159"/>
                  </a:lnTo>
                  <a:lnTo>
                    <a:pt x="0" y="176"/>
                  </a:lnTo>
                  <a:lnTo>
                    <a:pt x="0" y="185"/>
                  </a:lnTo>
                  <a:lnTo>
                    <a:pt x="0" y="189"/>
                  </a:lnTo>
                  <a:lnTo>
                    <a:pt x="0" y="189"/>
                  </a:lnTo>
                  <a:lnTo>
                    <a:pt x="0" y="190"/>
                  </a:lnTo>
                  <a:lnTo>
                    <a:pt x="0" y="189"/>
                  </a:lnTo>
                  <a:lnTo>
                    <a:pt x="0" y="189"/>
                  </a:lnTo>
                  <a:lnTo>
                    <a:pt x="0" y="189"/>
                  </a:lnTo>
                  <a:lnTo>
                    <a:pt x="0" y="189"/>
                  </a:lnTo>
                  <a:lnTo>
                    <a:pt x="0" y="188"/>
                  </a:lnTo>
                  <a:lnTo>
                    <a:pt x="0" y="187"/>
                  </a:lnTo>
                  <a:lnTo>
                    <a:pt x="0" y="188"/>
                  </a:lnTo>
                  <a:lnTo>
                    <a:pt x="0" y="187"/>
                  </a:lnTo>
                  <a:lnTo>
                    <a:pt x="0" y="186"/>
                  </a:lnTo>
                  <a:lnTo>
                    <a:pt x="0" y="185"/>
                  </a:lnTo>
                  <a:lnTo>
                    <a:pt x="0" y="184"/>
                  </a:lnTo>
                  <a:lnTo>
                    <a:pt x="0" y="185"/>
                  </a:lnTo>
                  <a:lnTo>
                    <a:pt x="0" y="184"/>
                  </a:lnTo>
                  <a:lnTo>
                    <a:pt x="0" y="185"/>
                  </a:lnTo>
                  <a:lnTo>
                    <a:pt x="0" y="184"/>
                  </a:lnTo>
                  <a:lnTo>
                    <a:pt x="0" y="184"/>
                  </a:lnTo>
                  <a:lnTo>
                    <a:pt x="0" y="183"/>
                  </a:lnTo>
                  <a:lnTo>
                    <a:pt x="0" y="184"/>
                  </a:lnTo>
                  <a:lnTo>
                    <a:pt x="0" y="183"/>
                  </a:lnTo>
                  <a:lnTo>
                    <a:pt x="0" y="184"/>
                  </a:lnTo>
                  <a:lnTo>
                    <a:pt x="0" y="183"/>
                  </a:lnTo>
                  <a:lnTo>
                    <a:pt x="0" y="182"/>
                  </a:lnTo>
                  <a:lnTo>
                    <a:pt x="0" y="181"/>
                  </a:lnTo>
                  <a:lnTo>
                    <a:pt x="0" y="182"/>
                  </a:lnTo>
                  <a:lnTo>
                    <a:pt x="0" y="181"/>
                  </a:lnTo>
                  <a:lnTo>
                    <a:pt x="0" y="182"/>
                  </a:lnTo>
                  <a:lnTo>
                    <a:pt x="0" y="181"/>
                  </a:lnTo>
                  <a:lnTo>
                    <a:pt x="0" y="180"/>
                  </a:lnTo>
                  <a:lnTo>
                    <a:pt x="0" y="181"/>
                  </a:lnTo>
                  <a:lnTo>
                    <a:pt x="0" y="180"/>
                  </a:lnTo>
                  <a:lnTo>
                    <a:pt x="0" y="181"/>
                  </a:lnTo>
                  <a:lnTo>
                    <a:pt x="0" y="180"/>
                  </a:lnTo>
                  <a:lnTo>
                    <a:pt x="0" y="179"/>
                  </a:lnTo>
                  <a:lnTo>
                    <a:pt x="0" y="180"/>
                  </a:lnTo>
                  <a:lnTo>
                    <a:pt x="0" y="179"/>
                  </a:lnTo>
                  <a:lnTo>
                    <a:pt x="0" y="179"/>
                  </a:lnTo>
                  <a:lnTo>
                    <a:pt x="0" y="179"/>
                  </a:lnTo>
                  <a:lnTo>
                    <a:pt x="0" y="179"/>
                  </a:lnTo>
                  <a:lnTo>
                    <a:pt x="0" y="178"/>
                  </a:lnTo>
                  <a:lnTo>
                    <a:pt x="0" y="179"/>
                  </a:lnTo>
                  <a:lnTo>
                    <a:pt x="0" y="178"/>
                  </a:lnTo>
                  <a:lnTo>
                    <a:pt x="0" y="179"/>
                  </a:lnTo>
                  <a:lnTo>
                    <a:pt x="0" y="178"/>
                  </a:lnTo>
                  <a:lnTo>
                    <a:pt x="0" y="179"/>
                  </a:lnTo>
                  <a:lnTo>
                    <a:pt x="0" y="178"/>
                  </a:lnTo>
                  <a:lnTo>
                    <a:pt x="0" y="177"/>
                  </a:lnTo>
                  <a:lnTo>
                    <a:pt x="0" y="178"/>
                  </a:lnTo>
                  <a:lnTo>
                    <a:pt x="0" y="177"/>
                  </a:lnTo>
                  <a:lnTo>
                    <a:pt x="0" y="178"/>
                  </a:lnTo>
                  <a:lnTo>
                    <a:pt x="0" y="177"/>
                  </a:lnTo>
                  <a:lnTo>
                    <a:pt x="0" y="178"/>
                  </a:lnTo>
                  <a:lnTo>
                    <a:pt x="0" y="177"/>
                  </a:lnTo>
                  <a:lnTo>
                    <a:pt x="0" y="176"/>
                  </a:lnTo>
                  <a:lnTo>
                    <a:pt x="0" y="177"/>
                  </a:lnTo>
                  <a:lnTo>
                    <a:pt x="0" y="176"/>
                  </a:lnTo>
                  <a:lnTo>
                    <a:pt x="0" y="177"/>
                  </a:lnTo>
                  <a:lnTo>
                    <a:pt x="0" y="176"/>
                  </a:lnTo>
                  <a:lnTo>
                    <a:pt x="0" y="177"/>
                  </a:lnTo>
                  <a:lnTo>
                    <a:pt x="0" y="176"/>
                  </a:lnTo>
                  <a:lnTo>
                    <a:pt x="0" y="177"/>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4"/>
                  </a:lnTo>
                  <a:lnTo>
                    <a:pt x="0" y="175"/>
                  </a:lnTo>
                  <a:lnTo>
                    <a:pt x="0" y="176"/>
                  </a:lnTo>
                  <a:lnTo>
                    <a:pt x="0" y="175"/>
                  </a:lnTo>
                  <a:lnTo>
                    <a:pt x="0" y="174"/>
                  </a:lnTo>
                  <a:lnTo>
                    <a:pt x="0" y="175"/>
                  </a:lnTo>
                  <a:lnTo>
                    <a:pt x="0" y="174"/>
                  </a:lnTo>
                  <a:lnTo>
                    <a:pt x="0" y="175"/>
                  </a:lnTo>
                  <a:lnTo>
                    <a:pt x="0" y="176"/>
                  </a:lnTo>
                  <a:lnTo>
                    <a:pt x="0" y="175"/>
                  </a:lnTo>
                  <a:lnTo>
                    <a:pt x="0" y="176"/>
                  </a:lnTo>
                  <a:lnTo>
                    <a:pt x="0" y="175"/>
                  </a:lnTo>
                  <a:lnTo>
                    <a:pt x="0" y="176"/>
                  </a:lnTo>
                  <a:lnTo>
                    <a:pt x="0" y="175"/>
                  </a:lnTo>
                  <a:lnTo>
                    <a:pt x="0" y="176"/>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3"/>
                  </a:lnTo>
                  <a:lnTo>
                    <a:pt x="0" y="174"/>
                  </a:lnTo>
                  <a:lnTo>
                    <a:pt x="0" y="175"/>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3"/>
                  </a:lnTo>
                  <a:lnTo>
                    <a:pt x="0" y="173"/>
                  </a:lnTo>
                  <a:lnTo>
                    <a:pt x="0" y="173"/>
                  </a:lnTo>
                  <a:lnTo>
                    <a:pt x="0" y="173"/>
                  </a:lnTo>
                  <a:lnTo>
                    <a:pt x="0" y="173"/>
                  </a:lnTo>
                  <a:lnTo>
                    <a:pt x="0" y="173"/>
                  </a:lnTo>
                  <a:lnTo>
                    <a:pt x="0" y="173"/>
                  </a:lnTo>
                  <a:lnTo>
                    <a:pt x="0" y="173"/>
                  </a:lnTo>
                  <a:lnTo>
                    <a:pt x="0" y="173"/>
                  </a:lnTo>
                  <a:lnTo>
                    <a:pt x="0" y="173"/>
                  </a:lnTo>
                  <a:lnTo>
                    <a:pt x="0" y="173"/>
                  </a:lnTo>
                  <a:lnTo>
                    <a:pt x="0" y="172"/>
                  </a:lnTo>
                  <a:lnTo>
                    <a:pt x="0" y="173"/>
                  </a:lnTo>
                  <a:lnTo>
                    <a:pt x="0" y="173"/>
                  </a:lnTo>
                  <a:lnTo>
                    <a:pt x="0" y="173"/>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1" y="172"/>
                  </a:lnTo>
                  <a:lnTo>
                    <a:pt x="1" y="173"/>
                  </a:lnTo>
                  <a:lnTo>
                    <a:pt x="1" y="172"/>
                  </a:lnTo>
                  <a:lnTo>
                    <a:pt x="1" y="173"/>
                  </a:lnTo>
                  <a:lnTo>
                    <a:pt x="1" y="172"/>
                  </a:lnTo>
                  <a:lnTo>
                    <a:pt x="1" y="173"/>
                  </a:lnTo>
                  <a:lnTo>
                    <a:pt x="1" y="171"/>
                  </a:lnTo>
                  <a:lnTo>
                    <a:pt x="1" y="172"/>
                  </a:lnTo>
                  <a:lnTo>
                    <a:pt x="1" y="173"/>
                  </a:lnTo>
                  <a:lnTo>
                    <a:pt x="1" y="172"/>
                  </a:lnTo>
                  <a:lnTo>
                    <a:pt x="1" y="171"/>
                  </a:lnTo>
                  <a:lnTo>
                    <a:pt x="1" y="172"/>
                  </a:lnTo>
                  <a:lnTo>
                    <a:pt x="1" y="171"/>
                  </a:lnTo>
                  <a:lnTo>
                    <a:pt x="1" y="172"/>
                  </a:lnTo>
                  <a:lnTo>
                    <a:pt x="1" y="171"/>
                  </a:lnTo>
                  <a:lnTo>
                    <a:pt x="1" y="172"/>
                  </a:lnTo>
                  <a:lnTo>
                    <a:pt x="1" y="171"/>
                  </a:lnTo>
                  <a:lnTo>
                    <a:pt x="1" y="172"/>
                  </a:lnTo>
                  <a:lnTo>
                    <a:pt x="1" y="170"/>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69"/>
                  </a:lnTo>
                  <a:lnTo>
                    <a:pt x="1" y="168"/>
                  </a:lnTo>
                  <a:lnTo>
                    <a:pt x="1" y="169"/>
                  </a:lnTo>
                  <a:lnTo>
                    <a:pt x="1" y="170"/>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70"/>
                  </a:lnTo>
                  <a:lnTo>
                    <a:pt x="1" y="169"/>
                  </a:lnTo>
                  <a:lnTo>
                    <a:pt x="1" y="170"/>
                  </a:lnTo>
                  <a:lnTo>
                    <a:pt x="1" y="169"/>
                  </a:lnTo>
                  <a:lnTo>
                    <a:pt x="1" y="170"/>
                  </a:lnTo>
                  <a:lnTo>
                    <a:pt x="1" y="169"/>
                  </a:lnTo>
                  <a:lnTo>
                    <a:pt x="1" y="170"/>
                  </a:lnTo>
                  <a:lnTo>
                    <a:pt x="1" y="171"/>
                  </a:lnTo>
                  <a:lnTo>
                    <a:pt x="1" y="170"/>
                  </a:lnTo>
                  <a:lnTo>
                    <a:pt x="1" y="169"/>
                  </a:lnTo>
                  <a:lnTo>
                    <a:pt x="1" y="170"/>
                  </a:lnTo>
                  <a:lnTo>
                    <a:pt x="1" y="169"/>
                  </a:lnTo>
                  <a:lnTo>
                    <a:pt x="1" y="170"/>
                  </a:lnTo>
                  <a:lnTo>
                    <a:pt x="1" y="171"/>
                  </a:lnTo>
                  <a:lnTo>
                    <a:pt x="1" y="169"/>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71"/>
                  </a:lnTo>
                  <a:lnTo>
                    <a:pt x="1" y="170"/>
                  </a:lnTo>
                  <a:lnTo>
                    <a:pt x="1" y="169"/>
                  </a:lnTo>
                  <a:lnTo>
                    <a:pt x="1" y="170"/>
                  </a:lnTo>
                  <a:lnTo>
                    <a:pt x="1" y="169"/>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69"/>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0"/>
                  </a:lnTo>
                  <a:lnTo>
                    <a:pt x="1" y="171"/>
                  </a:lnTo>
                  <a:lnTo>
                    <a:pt x="1" y="170"/>
                  </a:lnTo>
                  <a:lnTo>
                    <a:pt x="1" y="171"/>
                  </a:lnTo>
                  <a:lnTo>
                    <a:pt x="1" y="172"/>
                  </a:lnTo>
                  <a:lnTo>
                    <a:pt x="1" y="171"/>
                  </a:lnTo>
                  <a:lnTo>
                    <a:pt x="1" y="172"/>
                  </a:lnTo>
                  <a:lnTo>
                    <a:pt x="1" y="171"/>
                  </a:lnTo>
                  <a:lnTo>
                    <a:pt x="1" y="172"/>
                  </a:lnTo>
                  <a:lnTo>
                    <a:pt x="1" y="171"/>
                  </a:lnTo>
                  <a:lnTo>
                    <a:pt x="1" y="172"/>
                  </a:lnTo>
                  <a:lnTo>
                    <a:pt x="1" y="171"/>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3"/>
                  </a:lnTo>
                  <a:lnTo>
                    <a:pt x="1" y="172"/>
                  </a:lnTo>
                  <a:lnTo>
                    <a:pt x="1" y="173"/>
                  </a:lnTo>
                  <a:lnTo>
                    <a:pt x="1" y="173"/>
                  </a:lnTo>
                  <a:lnTo>
                    <a:pt x="1" y="173"/>
                  </a:lnTo>
                  <a:lnTo>
                    <a:pt x="1" y="173"/>
                  </a:lnTo>
                  <a:lnTo>
                    <a:pt x="1" y="173"/>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5"/>
                  </a:lnTo>
                  <a:lnTo>
                    <a:pt x="1" y="174"/>
                  </a:lnTo>
                  <a:lnTo>
                    <a:pt x="1" y="175"/>
                  </a:lnTo>
                  <a:lnTo>
                    <a:pt x="1" y="174"/>
                  </a:lnTo>
                  <a:lnTo>
                    <a:pt x="1" y="173"/>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5"/>
                  </a:lnTo>
                  <a:lnTo>
                    <a:pt x="1" y="174"/>
                  </a:lnTo>
                  <a:lnTo>
                    <a:pt x="1" y="173"/>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5"/>
                  </a:lnTo>
                  <a:lnTo>
                    <a:pt x="1" y="173"/>
                  </a:lnTo>
                  <a:lnTo>
                    <a:pt x="1" y="174"/>
                  </a:lnTo>
                  <a:lnTo>
                    <a:pt x="1" y="175"/>
                  </a:lnTo>
                  <a:lnTo>
                    <a:pt x="1" y="174"/>
                  </a:lnTo>
                  <a:lnTo>
                    <a:pt x="1" y="173"/>
                  </a:lnTo>
                </a:path>
              </a:pathLst>
            </a:custGeom>
            <a:noFill/>
            <a:ln w="0">
              <a:solidFill>
                <a:srgbClr val="3366FF"/>
              </a:solidFill>
              <a:prstDash val="solid"/>
              <a:round/>
              <a:headEnd/>
              <a:tailEnd/>
            </a:ln>
          </p:spPr>
          <p:txBody>
            <a:bodyPr/>
            <a:lstStyle/>
            <a:p>
              <a:endParaRPr lang="en-GB"/>
            </a:p>
          </p:txBody>
        </p:sp>
        <p:sp>
          <p:nvSpPr>
            <p:cNvPr id="185540" name="Freeform 196"/>
            <p:cNvSpPr>
              <a:spLocks/>
            </p:cNvSpPr>
            <p:nvPr/>
          </p:nvSpPr>
          <p:spPr bwMode="auto">
            <a:xfrm>
              <a:off x="698" y="1767"/>
              <a:ext cx="10" cy="1347"/>
            </a:xfrm>
            <a:custGeom>
              <a:avLst/>
              <a:gdLst/>
              <a:ahLst/>
              <a:cxnLst>
                <a:cxn ang="0">
                  <a:pos x="0" y="178"/>
                </a:cxn>
                <a:cxn ang="0">
                  <a:pos x="0" y="177"/>
                </a:cxn>
                <a:cxn ang="0">
                  <a:pos x="0" y="176"/>
                </a:cxn>
                <a:cxn ang="0">
                  <a:pos x="0" y="177"/>
                </a:cxn>
                <a:cxn ang="0">
                  <a:pos x="0" y="176"/>
                </a:cxn>
                <a:cxn ang="0">
                  <a:pos x="0" y="176"/>
                </a:cxn>
                <a:cxn ang="0">
                  <a:pos x="0" y="176"/>
                </a:cxn>
                <a:cxn ang="0">
                  <a:pos x="0" y="176"/>
                </a:cxn>
                <a:cxn ang="0">
                  <a:pos x="0" y="176"/>
                </a:cxn>
                <a:cxn ang="0">
                  <a:pos x="0" y="176"/>
                </a:cxn>
                <a:cxn ang="0">
                  <a:pos x="0" y="177"/>
                </a:cxn>
                <a:cxn ang="0">
                  <a:pos x="0" y="176"/>
                </a:cxn>
                <a:cxn ang="0">
                  <a:pos x="0" y="176"/>
                </a:cxn>
                <a:cxn ang="0">
                  <a:pos x="0" y="175"/>
                </a:cxn>
                <a:cxn ang="0">
                  <a:pos x="0" y="176"/>
                </a:cxn>
                <a:cxn ang="0">
                  <a:pos x="0" y="175"/>
                </a:cxn>
                <a:cxn ang="0">
                  <a:pos x="0" y="176"/>
                </a:cxn>
                <a:cxn ang="0">
                  <a:pos x="0" y="174"/>
                </a:cxn>
                <a:cxn ang="0">
                  <a:pos x="0" y="175"/>
                </a:cxn>
                <a:cxn ang="0">
                  <a:pos x="0" y="176"/>
                </a:cxn>
                <a:cxn ang="0">
                  <a:pos x="0" y="175"/>
                </a:cxn>
                <a:cxn ang="0">
                  <a:pos x="0" y="175"/>
                </a:cxn>
                <a:cxn ang="0">
                  <a:pos x="0" y="176"/>
                </a:cxn>
                <a:cxn ang="0">
                  <a:pos x="0" y="176"/>
                </a:cxn>
                <a:cxn ang="0">
                  <a:pos x="0" y="177"/>
                </a:cxn>
                <a:cxn ang="0">
                  <a:pos x="0" y="176"/>
                </a:cxn>
                <a:cxn ang="0">
                  <a:pos x="0" y="176"/>
                </a:cxn>
                <a:cxn ang="0">
                  <a:pos x="0" y="174"/>
                </a:cxn>
                <a:cxn ang="0">
                  <a:pos x="0" y="175"/>
                </a:cxn>
                <a:cxn ang="0">
                  <a:pos x="0" y="174"/>
                </a:cxn>
                <a:cxn ang="0">
                  <a:pos x="0" y="171"/>
                </a:cxn>
                <a:cxn ang="0">
                  <a:pos x="0" y="173"/>
                </a:cxn>
                <a:cxn ang="0">
                  <a:pos x="0" y="171"/>
                </a:cxn>
                <a:cxn ang="0">
                  <a:pos x="1" y="170"/>
                </a:cxn>
                <a:cxn ang="0">
                  <a:pos x="1" y="169"/>
                </a:cxn>
                <a:cxn ang="0">
                  <a:pos x="1" y="168"/>
                </a:cxn>
                <a:cxn ang="0">
                  <a:pos x="1" y="167"/>
                </a:cxn>
                <a:cxn ang="0">
                  <a:pos x="1" y="162"/>
                </a:cxn>
                <a:cxn ang="0">
                  <a:pos x="1" y="149"/>
                </a:cxn>
                <a:cxn ang="0">
                  <a:pos x="1" y="189"/>
                </a:cxn>
                <a:cxn ang="0">
                  <a:pos x="1" y="187"/>
                </a:cxn>
                <a:cxn ang="0">
                  <a:pos x="1" y="182"/>
                </a:cxn>
                <a:cxn ang="0">
                  <a:pos x="1" y="180"/>
                </a:cxn>
                <a:cxn ang="0">
                  <a:pos x="1" y="179"/>
                </a:cxn>
                <a:cxn ang="0">
                  <a:pos x="1" y="178"/>
                </a:cxn>
                <a:cxn ang="0">
                  <a:pos x="1" y="176"/>
                </a:cxn>
                <a:cxn ang="0">
                  <a:pos x="1" y="176"/>
                </a:cxn>
                <a:cxn ang="0">
                  <a:pos x="1" y="176"/>
                </a:cxn>
                <a:cxn ang="0">
                  <a:pos x="1" y="175"/>
                </a:cxn>
                <a:cxn ang="0">
                  <a:pos x="1" y="172"/>
                </a:cxn>
                <a:cxn ang="0">
                  <a:pos x="1" y="173"/>
                </a:cxn>
                <a:cxn ang="0">
                  <a:pos x="1" y="174"/>
                </a:cxn>
                <a:cxn ang="0">
                  <a:pos x="1" y="173"/>
                </a:cxn>
                <a:cxn ang="0">
                  <a:pos x="1" y="174"/>
                </a:cxn>
                <a:cxn ang="0">
                  <a:pos x="1" y="173"/>
                </a:cxn>
                <a:cxn ang="0">
                  <a:pos x="1" y="172"/>
                </a:cxn>
                <a:cxn ang="0">
                  <a:pos x="1" y="171"/>
                </a:cxn>
                <a:cxn ang="0">
                  <a:pos x="1" y="172"/>
                </a:cxn>
                <a:cxn ang="0">
                  <a:pos x="1" y="171"/>
                </a:cxn>
                <a:cxn ang="0">
                  <a:pos x="1" y="172"/>
                </a:cxn>
                <a:cxn ang="0">
                  <a:pos x="1" y="171"/>
                </a:cxn>
                <a:cxn ang="0">
                  <a:pos x="1" y="172"/>
                </a:cxn>
                <a:cxn ang="0">
                  <a:pos x="1" y="172"/>
                </a:cxn>
              </a:cxnLst>
              <a:rect l="0" t="0" r="r" b="b"/>
              <a:pathLst>
                <a:path w="1" h="192">
                  <a:moveTo>
                    <a:pt x="0" y="176"/>
                  </a:moveTo>
                  <a:lnTo>
                    <a:pt x="0" y="177"/>
                  </a:lnTo>
                  <a:lnTo>
                    <a:pt x="0" y="176"/>
                  </a:lnTo>
                  <a:lnTo>
                    <a:pt x="0" y="177"/>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7"/>
                  </a:lnTo>
                  <a:lnTo>
                    <a:pt x="0" y="176"/>
                  </a:lnTo>
                  <a:lnTo>
                    <a:pt x="0" y="177"/>
                  </a:lnTo>
                  <a:lnTo>
                    <a:pt x="0" y="176"/>
                  </a:lnTo>
                  <a:lnTo>
                    <a:pt x="0" y="177"/>
                  </a:lnTo>
                  <a:lnTo>
                    <a:pt x="0" y="176"/>
                  </a:lnTo>
                  <a:lnTo>
                    <a:pt x="0" y="177"/>
                  </a:lnTo>
                  <a:lnTo>
                    <a:pt x="0" y="176"/>
                  </a:lnTo>
                  <a:lnTo>
                    <a:pt x="0" y="176"/>
                  </a:lnTo>
                  <a:lnTo>
                    <a:pt x="0" y="176"/>
                  </a:lnTo>
                  <a:lnTo>
                    <a:pt x="0" y="177"/>
                  </a:lnTo>
                  <a:lnTo>
                    <a:pt x="0" y="176"/>
                  </a:lnTo>
                  <a:lnTo>
                    <a:pt x="0" y="177"/>
                  </a:lnTo>
                  <a:lnTo>
                    <a:pt x="0" y="176"/>
                  </a:lnTo>
                  <a:lnTo>
                    <a:pt x="0" y="176"/>
                  </a:lnTo>
                  <a:lnTo>
                    <a:pt x="0" y="176"/>
                  </a:lnTo>
                  <a:lnTo>
                    <a:pt x="0" y="176"/>
                  </a:lnTo>
                  <a:lnTo>
                    <a:pt x="0" y="176"/>
                  </a:lnTo>
                  <a:lnTo>
                    <a:pt x="0" y="177"/>
                  </a:lnTo>
                  <a:lnTo>
                    <a:pt x="0" y="176"/>
                  </a:lnTo>
                  <a:lnTo>
                    <a:pt x="0" y="176"/>
                  </a:lnTo>
                  <a:lnTo>
                    <a:pt x="0" y="176"/>
                  </a:lnTo>
                  <a:lnTo>
                    <a:pt x="0" y="177"/>
                  </a:lnTo>
                  <a:lnTo>
                    <a:pt x="0" y="176"/>
                  </a:lnTo>
                  <a:lnTo>
                    <a:pt x="0" y="176"/>
                  </a:lnTo>
                  <a:lnTo>
                    <a:pt x="0" y="176"/>
                  </a:lnTo>
                  <a:lnTo>
                    <a:pt x="0" y="177"/>
                  </a:lnTo>
                  <a:lnTo>
                    <a:pt x="0" y="176"/>
                  </a:lnTo>
                  <a:lnTo>
                    <a:pt x="0" y="177"/>
                  </a:lnTo>
                  <a:lnTo>
                    <a:pt x="0" y="176"/>
                  </a:lnTo>
                  <a:lnTo>
                    <a:pt x="0" y="177"/>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5"/>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7"/>
                  </a:lnTo>
                  <a:lnTo>
                    <a:pt x="0" y="176"/>
                  </a:lnTo>
                  <a:lnTo>
                    <a:pt x="0" y="176"/>
                  </a:lnTo>
                  <a:lnTo>
                    <a:pt x="0" y="176"/>
                  </a:lnTo>
                  <a:lnTo>
                    <a:pt x="0" y="176"/>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4"/>
                  </a:lnTo>
                  <a:lnTo>
                    <a:pt x="0" y="175"/>
                  </a:lnTo>
                  <a:lnTo>
                    <a:pt x="0" y="176"/>
                  </a:lnTo>
                  <a:lnTo>
                    <a:pt x="0" y="175"/>
                  </a:lnTo>
                  <a:lnTo>
                    <a:pt x="0" y="176"/>
                  </a:lnTo>
                  <a:lnTo>
                    <a:pt x="0" y="175"/>
                  </a:lnTo>
                  <a:lnTo>
                    <a:pt x="0" y="174"/>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4"/>
                  </a:lnTo>
                  <a:lnTo>
                    <a:pt x="0" y="175"/>
                  </a:lnTo>
                  <a:lnTo>
                    <a:pt x="0" y="174"/>
                  </a:lnTo>
                  <a:lnTo>
                    <a:pt x="0" y="175"/>
                  </a:lnTo>
                  <a:lnTo>
                    <a:pt x="0" y="176"/>
                  </a:lnTo>
                  <a:lnTo>
                    <a:pt x="0" y="175"/>
                  </a:lnTo>
                  <a:lnTo>
                    <a:pt x="0" y="174"/>
                  </a:lnTo>
                  <a:lnTo>
                    <a:pt x="0" y="175"/>
                  </a:lnTo>
                  <a:lnTo>
                    <a:pt x="0" y="174"/>
                  </a:lnTo>
                  <a:lnTo>
                    <a:pt x="0" y="175"/>
                  </a:lnTo>
                  <a:lnTo>
                    <a:pt x="0" y="174"/>
                  </a:lnTo>
                  <a:lnTo>
                    <a:pt x="0" y="175"/>
                  </a:lnTo>
                  <a:lnTo>
                    <a:pt x="0" y="174"/>
                  </a:lnTo>
                  <a:lnTo>
                    <a:pt x="0" y="175"/>
                  </a:lnTo>
                  <a:lnTo>
                    <a:pt x="0" y="176"/>
                  </a:lnTo>
                  <a:lnTo>
                    <a:pt x="0" y="175"/>
                  </a:lnTo>
                  <a:lnTo>
                    <a:pt x="0" y="176"/>
                  </a:lnTo>
                  <a:lnTo>
                    <a:pt x="0" y="175"/>
                  </a:lnTo>
                  <a:lnTo>
                    <a:pt x="0" y="174"/>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4"/>
                  </a:lnTo>
                  <a:lnTo>
                    <a:pt x="0" y="175"/>
                  </a:lnTo>
                  <a:lnTo>
                    <a:pt x="0" y="176"/>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6"/>
                  </a:lnTo>
                  <a:lnTo>
                    <a:pt x="0" y="175"/>
                  </a:lnTo>
                  <a:lnTo>
                    <a:pt x="0" y="176"/>
                  </a:lnTo>
                  <a:lnTo>
                    <a:pt x="0" y="175"/>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7"/>
                  </a:lnTo>
                  <a:lnTo>
                    <a:pt x="0" y="176"/>
                  </a:lnTo>
                  <a:lnTo>
                    <a:pt x="0" y="177"/>
                  </a:lnTo>
                  <a:lnTo>
                    <a:pt x="0" y="176"/>
                  </a:lnTo>
                  <a:lnTo>
                    <a:pt x="0" y="177"/>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5"/>
                  </a:lnTo>
                  <a:lnTo>
                    <a:pt x="0" y="176"/>
                  </a:lnTo>
                  <a:lnTo>
                    <a:pt x="0" y="175"/>
                  </a:lnTo>
                  <a:lnTo>
                    <a:pt x="0" y="174"/>
                  </a:lnTo>
                  <a:lnTo>
                    <a:pt x="0" y="175"/>
                  </a:lnTo>
                  <a:lnTo>
                    <a:pt x="0" y="174"/>
                  </a:lnTo>
                  <a:lnTo>
                    <a:pt x="0" y="175"/>
                  </a:lnTo>
                  <a:lnTo>
                    <a:pt x="0" y="176"/>
                  </a:lnTo>
                  <a:lnTo>
                    <a:pt x="0" y="175"/>
                  </a:lnTo>
                  <a:lnTo>
                    <a:pt x="0" y="176"/>
                  </a:lnTo>
                  <a:lnTo>
                    <a:pt x="0" y="175"/>
                  </a:lnTo>
                  <a:lnTo>
                    <a:pt x="0" y="176"/>
                  </a:lnTo>
                  <a:lnTo>
                    <a:pt x="0" y="174"/>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4"/>
                  </a:lnTo>
                  <a:lnTo>
                    <a:pt x="0" y="175"/>
                  </a:lnTo>
                  <a:lnTo>
                    <a:pt x="0" y="174"/>
                  </a:lnTo>
                  <a:lnTo>
                    <a:pt x="0" y="173"/>
                  </a:lnTo>
                  <a:lnTo>
                    <a:pt x="0" y="174"/>
                  </a:lnTo>
                  <a:lnTo>
                    <a:pt x="0" y="173"/>
                  </a:lnTo>
                  <a:lnTo>
                    <a:pt x="0" y="174"/>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1"/>
                  </a:lnTo>
                  <a:lnTo>
                    <a:pt x="0" y="172"/>
                  </a:lnTo>
                  <a:lnTo>
                    <a:pt x="0" y="171"/>
                  </a:lnTo>
                  <a:lnTo>
                    <a:pt x="0" y="172"/>
                  </a:lnTo>
                  <a:lnTo>
                    <a:pt x="0" y="173"/>
                  </a:lnTo>
                  <a:lnTo>
                    <a:pt x="0" y="172"/>
                  </a:lnTo>
                  <a:lnTo>
                    <a:pt x="0" y="173"/>
                  </a:lnTo>
                  <a:lnTo>
                    <a:pt x="0" y="174"/>
                  </a:lnTo>
                  <a:lnTo>
                    <a:pt x="0" y="173"/>
                  </a:lnTo>
                  <a:lnTo>
                    <a:pt x="0" y="174"/>
                  </a:lnTo>
                  <a:lnTo>
                    <a:pt x="0" y="173"/>
                  </a:lnTo>
                  <a:lnTo>
                    <a:pt x="0" y="174"/>
                  </a:lnTo>
                  <a:lnTo>
                    <a:pt x="0" y="173"/>
                  </a:lnTo>
                  <a:lnTo>
                    <a:pt x="0" y="174"/>
                  </a:lnTo>
                  <a:lnTo>
                    <a:pt x="0" y="173"/>
                  </a:lnTo>
                  <a:lnTo>
                    <a:pt x="0" y="172"/>
                  </a:lnTo>
                  <a:lnTo>
                    <a:pt x="0" y="173"/>
                  </a:lnTo>
                  <a:lnTo>
                    <a:pt x="0" y="172"/>
                  </a:lnTo>
                  <a:lnTo>
                    <a:pt x="0" y="171"/>
                  </a:lnTo>
                  <a:lnTo>
                    <a:pt x="0" y="172"/>
                  </a:lnTo>
                  <a:lnTo>
                    <a:pt x="0" y="171"/>
                  </a:lnTo>
                  <a:lnTo>
                    <a:pt x="0" y="171"/>
                  </a:lnTo>
                  <a:lnTo>
                    <a:pt x="0" y="171"/>
                  </a:lnTo>
                  <a:lnTo>
                    <a:pt x="0" y="171"/>
                  </a:lnTo>
                  <a:lnTo>
                    <a:pt x="0" y="170"/>
                  </a:lnTo>
                  <a:lnTo>
                    <a:pt x="0" y="171"/>
                  </a:lnTo>
                  <a:lnTo>
                    <a:pt x="0" y="170"/>
                  </a:lnTo>
                  <a:lnTo>
                    <a:pt x="0" y="169"/>
                  </a:lnTo>
                  <a:lnTo>
                    <a:pt x="0" y="170"/>
                  </a:lnTo>
                  <a:lnTo>
                    <a:pt x="0" y="169"/>
                  </a:lnTo>
                  <a:lnTo>
                    <a:pt x="1" y="167"/>
                  </a:lnTo>
                  <a:lnTo>
                    <a:pt x="1" y="169"/>
                  </a:lnTo>
                  <a:lnTo>
                    <a:pt x="1" y="170"/>
                  </a:lnTo>
                  <a:lnTo>
                    <a:pt x="1" y="171"/>
                  </a:lnTo>
                  <a:lnTo>
                    <a:pt x="1" y="170"/>
                  </a:lnTo>
                  <a:lnTo>
                    <a:pt x="1" y="171"/>
                  </a:lnTo>
                  <a:lnTo>
                    <a:pt x="1" y="170"/>
                  </a:lnTo>
                  <a:lnTo>
                    <a:pt x="1" y="169"/>
                  </a:lnTo>
                  <a:lnTo>
                    <a:pt x="1" y="170"/>
                  </a:lnTo>
                  <a:lnTo>
                    <a:pt x="1" y="169"/>
                  </a:lnTo>
                  <a:lnTo>
                    <a:pt x="1" y="170"/>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7"/>
                  </a:lnTo>
                  <a:lnTo>
                    <a:pt x="1" y="167"/>
                  </a:lnTo>
                  <a:lnTo>
                    <a:pt x="1" y="167"/>
                  </a:lnTo>
                  <a:lnTo>
                    <a:pt x="1" y="166"/>
                  </a:lnTo>
                  <a:lnTo>
                    <a:pt x="1" y="167"/>
                  </a:lnTo>
                  <a:lnTo>
                    <a:pt x="1" y="166"/>
                  </a:lnTo>
                  <a:lnTo>
                    <a:pt x="1" y="165"/>
                  </a:lnTo>
                  <a:lnTo>
                    <a:pt x="1" y="164"/>
                  </a:lnTo>
                  <a:lnTo>
                    <a:pt x="1" y="163"/>
                  </a:lnTo>
                  <a:lnTo>
                    <a:pt x="1" y="162"/>
                  </a:lnTo>
                  <a:lnTo>
                    <a:pt x="1" y="162"/>
                  </a:lnTo>
                  <a:lnTo>
                    <a:pt x="1" y="161"/>
                  </a:lnTo>
                  <a:lnTo>
                    <a:pt x="1" y="160"/>
                  </a:lnTo>
                  <a:lnTo>
                    <a:pt x="1" y="158"/>
                  </a:lnTo>
                  <a:lnTo>
                    <a:pt x="1" y="155"/>
                  </a:lnTo>
                  <a:lnTo>
                    <a:pt x="1" y="118"/>
                  </a:lnTo>
                  <a:lnTo>
                    <a:pt x="1" y="30"/>
                  </a:lnTo>
                  <a:lnTo>
                    <a:pt x="1" y="0"/>
                  </a:lnTo>
                  <a:lnTo>
                    <a:pt x="1" y="41"/>
                  </a:lnTo>
                  <a:lnTo>
                    <a:pt x="1" y="96"/>
                  </a:lnTo>
                  <a:lnTo>
                    <a:pt x="1" y="128"/>
                  </a:lnTo>
                  <a:lnTo>
                    <a:pt x="1" y="149"/>
                  </a:lnTo>
                  <a:lnTo>
                    <a:pt x="1" y="169"/>
                  </a:lnTo>
                  <a:lnTo>
                    <a:pt x="1" y="183"/>
                  </a:lnTo>
                  <a:lnTo>
                    <a:pt x="1" y="189"/>
                  </a:lnTo>
                  <a:lnTo>
                    <a:pt x="1" y="192"/>
                  </a:lnTo>
                  <a:lnTo>
                    <a:pt x="1" y="191"/>
                  </a:lnTo>
                  <a:lnTo>
                    <a:pt x="1" y="192"/>
                  </a:lnTo>
                  <a:lnTo>
                    <a:pt x="1" y="191"/>
                  </a:lnTo>
                  <a:lnTo>
                    <a:pt x="1" y="190"/>
                  </a:lnTo>
                  <a:lnTo>
                    <a:pt x="1" y="191"/>
                  </a:lnTo>
                  <a:lnTo>
                    <a:pt x="1" y="190"/>
                  </a:lnTo>
                  <a:lnTo>
                    <a:pt x="1" y="189"/>
                  </a:lnTo>
                  <a:lnTo>
                    <a:pt x="1" y="188"/>
                  </a:lnTo>
                  <a:lnTo>
                    <a:pt x="1" y="189"/>
                  </a:lnTo>
                  <a:lnTo>
                    <a:pt x="1" y="188"/>
                  </a:lnTo>
                  <a:lnTo>
                    <a:pt x="1" y="187"/>
                  </a:lnTo>
                  <a:lnTo>
                    <a:pt x="1" y="188"/>
                  </a:lnTo>
                  <a:lnTo>
                    <a:pt x="1" y="187"/>
                  </a:lnTo>
                  <a:lnTo>
                    <a:pt x="1" y="188"/>
                  </a:lnTo>
                  <a:lnTo>
                    <a:pt x="1" y="187"/>
                  </a:lnTo>
                  <a:lnTo>
                    <a:pt x="1" y="187"/>
                  </a:lnTo>
                  <a:lnTo>
                    <a:pt x="1" y="186"/>
                  </a:lnTo>
                  <a:lnTo>
                    <a:pt x="1" y="187"/>
                  </a:lnTo>
                  <a:lnTo>
                    <a:pt x="1" y="186"/>
                  </a:lnTo>
                  <a:lnTo>
                    <a:pt x="1" y="185"/>
                  </a:lnTo>
                  <a:lnTo>
                    <a:pt x="1" y="184"/>
                  </a:lnTo>
                  <a:lnTo>
                    <a:pt x="1" y="185"/>
                  </a:lnTo>
                  <a:lnTo>
                    <a:pt x="1" y="184"/>
                  </a:lnTo>
                  <a:lnTo>
                    <a:pt x="1" y="185"/>
                  </a:lnTo>
                  <a:lnTo>
                    <a:pt x="1" y="184"/>
                  </a:lnTo>
                  <a:lnTo>
                    <a:pt x="1" y="183"/>
                  </a:lnTo>
                  <a:lnTo>
                    <a:pt x="1" y="184"/>
                  </a:lnTo>
                  <a:lnTo>
                    <a:pt x="1" y="183"/>
                  </a:lnTo>
                  <a:lnTo>
                    <a:pt x="1" y="182"/>
                  </a:lnTo>
                  <a:lnTo>
                    <a:pt x="1" y="183"/>
                  </a:lnTo>
                  <a:lnTo>
                    <a:pt x="1" y="182"/>
                  </a:lnTo>
                  <a:lnTo>
                    <a:pt x="1" y="182"/>
                  </a:lnTo>
                  <a:lnTo>
                    <a:pt x="1" y="182"/>
                  </a:lnTo>
                  <a:lnTo>
                    <a:pt x="1" y="182"/>
                  </a:lnTo>
                  <a:lnTo>
                    <a:pt x="1" y="181"/>
                  </a:lnTo>
                  <a:lnTo>
                    <a:pt x="1" y="182"/>
                  </a:lnTo>
                  <a:lnTo>
                    <a:pt x="1" y="181"/>
                  </a:lnTo>
                  <a:lnTo>
                    <a:pt x="1" y="180"/>
                  </a:lnTo>
                  <a:lnTo>
                    <a:pt x="1" y="181"/>
                  </a:lnTo>
                  <a:lnTo>
                    <a:pt x="1" y="180"/>
                  </a:lnTo>
                  <a:lnTo>
                    <a:pt x="1" y="181"/>
                  </a:lnTo>
                  <a:lnTo>
                    <a:pt x="1" y="180"/>
                  </a:lnTo>
                  <a:lnTo>
                    <a:pt x="1" y="181"/>
                  </a:lnTo>
                  <a:lnTo>
                    <a:pt x="1" y="180"/>
                  </a:lnTo>
                  <a:lnTo>
                    <a:pt x="1" y="179"/>
                  </a:lnTo>
                  <a:lnTo>
                    <a:pt x="1" y="180"/>
                  </a:lnTo>
                  <a:lnTo>
                    <a:pt x="1" y="179"/>
                  </a:lnTo>
                  <a:lnTo>
                    <a:pt x="1" y="178"/>
                  </a:lnTo>
                  <a:lnTo>
                    <a:pt x="1" y="179"/>
                  </a:lnTo>
                  <a:lnTo>
                    <a:pt x="1" y="180"/>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7"/>
                  </a:lnTo>
                  <a:lnTo>
                    <a:pt x="1" y="178"/>
                  </a:lnTo>
                  <a:lnTo>
                    <a:pt x="1" y="177"/>
                  </a:lnTo>
                  <a:lnTo>
                    <a:pt x="1" y="178"/>
                  </a:lnTo>
                  <a:lnTo>
                    <a:pt x="1" y="177"/>
                  </a:lnTo>
                  <a:lnTo>
                    <a:pt x="1" y="176"/>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5"/>
                  </a:lnTo>
                  <a:lnTo>
                    <a:pt x="1" y="174"/>
                  </a:lnTo>
                  <a:lnTo>
                    <a:pt x="1" y="175"/>
                  </a:lnTo>
                  <a:lnTo>
                    <a:pt x="1" y="174"/>
                  </a:lnTo>
                  <a:lnTo>
                    <a:pt x="1" y="175"/>
                  </a:lnTo>
                  <a:lnTo>
                    <a:pt x="1" y="174"/>
                  </a:lnTo>
                  <a:lnTo>
                    <a:pt x="1" y="173"/>
                  </a:lnTo>
                  <a:lnTo>
                    <a:pt x="1" y="172"/>
                  </a:lnTo>
                  <a:lnTo>
                    <a:pt x="1" y="173"/>
                  </a:lnTo>
                  <a:lnTo>
                    <a:pt x="1" y="172"/>
                  </a:lnTo>
                  <a:lnTo>
                    <a:pt x="1" y="173"/>
                  </a:lnTo>
                  <a:lnTo>
                    <a:pt x="1" y="172"/>
                  </a:lnTo>
                  <a:lnTo>
                    <a:pt x="1" y="173"/>
                  </a:lnTo>
                  <a:lnTo>
                    <a:pt x="1" y="172"/>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1"/>
                  </a:lnTo>
                  <a:lnTo>
                    <a:pt x="1" y="171"/>
                  </a:lnTo>
                  <a:lnTo>
                    <a:pt x="1" y="171"/>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2"/>
                  </a:lnTo>
                  <a:lnTo>
                    <a:pt x="1" y="171"/>
                  </a:lnTo>
                  <a:lnTo>
                    <a:pt x="1" y="172"/>
                  </a:lnTo>
                  <a:lnTo>
                    <a:pt x="1" y="171"/>
                  </a:lnTo>
                  <a:lnTo>
                    <a:pt x="1" y="172"/>
                  </a:lnTo>
                  <a:lnTo>
                    <a:pt x="1" y="173"/>
                  </a:lnTo>
                  <a:lnTo>
                    <a:pt x="1" y="172"/>
                  </a:lnTo>
                  <a:lnTo>
                    <a:pt x="1" y="173"/>
                  </a:lnTo>
                  <a:lnTo>
                    <a:pt x="1" y="172"/>
                  </a:lnTo>
                  <a:lnTo>
                    <a:pt x="1" y="173"/>
                  </a:lnTo>
                  <a:lnTo>
                    <a:pt x="1" y="172"/>
                  </a:lnTo>
                  <a:lnTo>
                    <a:pt x="1" y="173"/>
                  </a:lnTo>
                  <a:lnTo>
                    <a:pt x="1" y="172"/>
                  </a:lnTo>
                  <a:lnTo>
                    <a:pt x="1" y="173"/>
                  </a:lnTo>
                </a:path>
              </a:pathLst>
            </a:custGeom>
            <a:noFill/>
            <a:ln w="0">
              <a:solidFill>
                <a:srgbClr val="3366FF"/>
              </a:solidFill>
              <a:prstDash val="solid"/>
              <a:round/>
              <a:headEnd/>
              <a:tailEnd/>
            </a:ln>
          </p:spPr>
          <p:txBody>
            <a:bodyPr/>
            <a:lstStyle/>
            <a:p>
              <a:endParaRPr lang="en-GB"/>
            </a:p>
          </p:txBody>
        </p:sp>
        <p:sp>
          <p:nvSpPr>
            <p:cNvPr id="185541" name="Freeform 197"/>
            <p:cNvSpPr>
              <a:spLocks/>
            </p:cNvSpPr>
            <p:nvPr/>
          </p:nvSpPr>
          <p:spPr bwMode="auto">
            <a:xfrm>
              <a:off x="708" y="2973"/>
              <a:ext cx="10" cy="42"/>
            </a:xfrm>
            <a:custGeom>
              <a:avLst/>
              <a:gdLst/>
              <a:ahLst/>
              <a:cxnLst>
                <a:cxn ang="0">
                  <a:pos x="0" y="1"/>
                </a:cxn>
                <a:cxn ang="0">
                  <a:pos x="0" y="2"/>
                </a:cxn>
                <a:cxn ang="0">
                  <a:pos x="0" y="1"/>
                </a:cxn>
                <a:cxn ang="0">
                  <a:pos x="0" y="0"/>
                </a:cxn>
                <a:cxn ang="0">
                  <a:pos x="0" y="1"/>
                </a:cxn>
                <a:cxn ang="0">
                  <a:pos x="0" y="2"/>
                </a:cxn>
                <a:cxn ang="0">
                  <a:pos x="0" y="3"/>
                </a:cxn>
                <a:cxn ang="0">
                  <a:pos x="0" y="4"/>
                </a:cxn>
                <a:cxn ang="0">
                  <a:pos x="0" y="4"/>
                </a:cxn>
                <a:cxn ang="0">
                  <a:pos x="0" y="5"/>
                </a:cxn>
                <a:cxn ang="0">
                  <a:pos x="0" y="4"/>
                </a:cxn>
                <a:cxn ang="0">
                  <a:pos x="0" y="2"/>
                </a:cxn>
                <a:cxn ang="0">
                  <a:pos x="0" y="1"/>
                </a:cxn>
                <a:cxn ang="0">
                  <a:pos x="0" y="2"/>
                </a:cxn>
                <a:cxn ang="0">
                  <a:pos x="0" y="2"/>
                </a:cxn>
                <a:cxn ang="0">
                  <a:pos x="0" y="3"/>
                </a:cxn>
                <a:cxn ang="0">
                  <a:pos x="0" y="2"/>
                </a:cxn>
                <a:cxn ang="0">
                  <a:pos x="0" y="3"/>
                </a:cxn>
                <a:cxn ang="0">
                  <a:pos x="0" y="2"/>
                </a:cxn>
                <a:cxn ang="0">
                  <a:pos x="0" y="3"/>
                </a:cxn>
                <a:cxn ang="0">
                  <a:pos x="0" y="2"/>
                </a:cxn>
                <a:cxn ang="0">
                  <a:pos x="0" y="4"/>
                </a:cxn>
                <a:cxn ang="0">
                  <a:pos x="0" y="3"/>
                </a:cxn>
                <a:cxn ang="0">
                  <a:pos x="0" y="4"/>
                </a:cxn>
                <a:cxn ang="0">
                  <a:pos x="0" y="4"/>
                </a:cxn>
                <a:cxn ang="0">
                  <a:pos x="0" y="4"/>
                </a:cxn>
                <a:cxn ang="0">
                  <a:pos x="0" y="3"/>
                </a:cxn>
                <a:cxn ang="0">
                  <a:pos x="0" y="2"/>
                </a:cxn>
                <a:cxn ang="0">
                  <a:pos x="0" y="1"/>
                </a:cxn>
                <a:cxn ang="0">
                  <a:pos x="0" y="0"/>
                </a:cxn>
                <a:cxn ang="0">
                  <a:pos x="0" y="1"/>
                </a:cxn>
                <a:cxn ang="0">
                  <a:pos x="0" y="2"/>
                </a:cxn>
                <a:cxn ang="0">
                  <a:pos x="0" y="3"/>
                </a:cxn>
                <a:cxn ang="0">
                  <a:pos x="0" y="4"/>
                </a:cxn>
                <a:cxn ang="0">
                  <a:pos x="0" y="4"/>
                </a:cxn>
                <a:cxn ang="0">
                  <a:pos x="0" y="5"/>
                </a:cxn>
                <a:cxn ang="0">
                  <a:pos x="0" y="4"/>
                </a:cxn>
                <a:cxn ang="0">
                  <a:pos x="0" y="5"/>
                </a:cxn>
                <a:cxn ang="0">
                  <a:pos x="0" y="4"/>
                </a:cxn>
                <a:cxn ang="0">
                  <a:pos x="1" y="4"/>
                </a:cxn>
                <a:cxn ang="0">
                  <a:pos x="1" y="4"/>
                </a:cxn>
                <a:cxn ang="0">
                  <a:pos x="1" y="4"/>
                </a:cxn>
                <a:cxn ang="0">
                  <a:pos x="1" y="4"/>
                </a:cxn>
                <a:cxn ang="0">
                  <a:pos x="1" y="3"/>
                </a:cxn>
                <a:cxn ang="0">
                  <a:pos x="1" y="4"/>
                </a:cxn>
                <a:cxn ang="0">
                  <a:pos x="1" y="4"/>
                </a:cxn>
                <a:cxn ang="0">
                  <a:pos x="1" y="4"/>
                </a:cxn>
                <a:cxn ang="0">
                  <a:pos x="1" y="4"/>
                </a:cxn>
                <a:cxn ang="0">
                  <a:pos x="1" y="5"/>
                </a:cxn>
                <a:cxn ang="0">
                  <a:pos x="1" y="4"/>
                </a:cxn>
                <a:cxn ang="0">
                  <a:pos x="1" y="5"/>
                </a:cxn>
                <a:cxn ang="0">
                  <a:pos x="1" y="6"/>
                </a:cxn>
                <a:cxn ang="0">
                  <a:pos x="1" y="4"/>
                </a:cxn>
                <a:cxn ang="0">
                  <a:pos x="1" y="4"/>
                </a:cxn>
                <a:cxn ang="0">
                  <a:pos x="1" y="4"/>
                </a:cxn>
                <a:cxn ang="0">
                  <a:pos x="1" y="4"/>
                </a:cxn>
                <a:cxn ang="0">
                  <a:pos x="1" y="4"/>
                </a:cxn>
                <a:cxn ang="0">
                  <a:pos x="1" y="4"/>
                </a:cxn>
                <a:cxn ang="0">
                  <a:pos x="1" y="2"/>
                </a:cxn>
                <a:cxn ang="0">
                  <a:pos x="1" y="3"/>
                </a:cxn>
                <a:cxn ang="0">
                  <a:pos x="1" y="2"/>
                </a:cxn>
                <a:cxn ang="0">
                  <a:pos x="1" y="3"/>
                </a:cxn>
                <a:cxn ang="0">
                  <a:pos x="1" y="2"/>
                </a:cxn>
              </a:cxnLst>
              <a:rect l="0" t="0" r="r" b="b"/>
              <a:pathLst>
                <a:path w="1" h="6">
                  <a:moveTo>
                    <a:pt x="0" y="1"/>
                  </a:move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0"/>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2"/>
                  </a:lnTo>
                  <a:lnTo>
                    <a:pt x="0" y="3"/>
                  </a:lnTo>
                  <a:lnTo>
                    <a:pt x="0" y="2"/>
                  </a:lnTo>
                  <a:lnTo>
                    <a:pt x="0" y="3"/>
                  </a:lnTo>
                  <a:lnTo>
                    <a:pt x="0" y="2"/>
                  </a:lnTo>
                  <a:lnTo>
                    <a:pt x="0" y="4"/>
                  </a:lnTo>
                  <a:lnTo>
                    <a:pt x="0" y="3"/>
                  </a:lnTo>
                  <a:lnTo>
                    <a:pt x="0" y="4"/>
                  </a:lnTo>
                  <a:lnTo>
                    <a:pt x="0" y="3"/>
                  </a:lnTo>
                  <a:lnTo>
                    <a:pt x="0" y="2"/>
                  </a:lnTo>
                  <a:lnTo>
                    <a:pt x="0" y="3"/>
                  </a:lnTo>
                  <a:lnTo>
                    <a:pt x="0" y="4"/>
                  </a:lnTo>
                  <a:lnTo>
                    <a:pt x="0" y="3"/>
                  </a:lnTo>
                  <a:lnTo>
                    <a:pt x="0" y="4"/>
                  </a:lnTo>
                  <a:lnTo>
                    <a:pt x="0" y="3"/>
                  </a:lnTo>
                  <a:lnTo>
                    <a:pt x="0" y="2"/>
                  </a:lnTo>
                  <a:lnTo>
                    <a:pt x="0" y="3"/>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4"/>
                  </a:lnTo>
                  <a:lnTo>
                    <a:pt x="0" y="4"/>
                  </a:lnTo>
                  <a:lnTo>
                    <a:pt x="0" y="3"/>
                  </a:lnTo>
                  <a:lnTo>
                    <a:pt x="0" y="4"/>
                  </a:lnTo>
                  <a:lnTo>
                    <a:pt x="0" y="3"/>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4"/>
                  </a:lnTo>
                  <a:lnTo>
                    <a:pt x="0" y="4"/>
                  </a:lnTo>
                  <a:lnTo>
                    <a:pt x="0" y="4"/>
                  </a:lnTo>
                  <a:lnTo>
                    <a:pt x="0"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3"/>
                  </a:lnTo>
                  <a:lnTo>
                    <a:pt x="1" y="4"/>
                  </a:lnTo>
                  <a:lnTo>
                    <a:pt x="1" y="3"/>
                  </a:lnTo>
                  <a:lnTo>
                    <a:pt x="1" y="4"/>
                  </a:lnTo>
                  <a:lnTo>
                    <a:pt x="1" y="4"/>
                  </a:lnTo>
                  <a:lnTo>
                    <a:pt x="1" y="4"/>
                  </a:lnTo>
                  <a:lnTo>
                    <a:pt x="1" y="3"/>
                  </a:lnTo>
                  <a:lnTo>
                    <a:pt x="1" y="4"/>
                  </a:lnTo>
                  <a:lnTo>
                    <a:pt x="1" y="4"/>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6"/>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path>
              </a:pathLst>
            </a:custGeom>
            <a:noFill/>
            <a:ln w="0">
              <a:solidFill>
                <a:srgbClr val="3366FF"/>
              </a:solidFill>
              <a:prstDash val="solid"/>
              <a:round/>
              <a:headEnd/>
              <a:tailEnd/>
            </a:ln>
          </p:spPr>
          <p:txBody>
            <a:bodyPr/>
            <a:lstStyle/>
            <a:p>
              <a:endParaRPr lang="en-GB"/>
            </a:p>
          </p:txBody>
        </p:sp>
        <p:sp>
          <p:nvSpPr>
            <p:cNvPr id="185542" name="Freeform 198"/>
            <p:cNvSpPr>
              <a:spLocks/>
            </p:cNvSpPr>
            <p:nvPr/>
          </p:nvSpPr>
          <p:spPr bwMode="auto">
            <a:xfrm>
              <a:off x="718" y="1767"/>
              <a:ext cx="10" cy="1347"/>
            </a:xfrm>
            <a:custGeom>
              <a:avLst/>
              <a:gdLst/>
              <a:ahLst/>
              <a:cxnLst>
                <a:cxn ang="0">
                  <a:pos x="0" y="173"/>
                </a:cxn>
                <a:cxn ang="0">
                  <a:pos x="0" y="176"/>
                </a:cxn>
                <a:cxn ang="0">
                  <a:pos x="0" y="175"/>
                </a:cxn>
                <a:cxn ang="0">
                  <a:pos x="0" y="175"/>
                </a:cxn>
                <a:cxn ang="0">
                  <a:pos x="0" y="177"/>
                </a:cxn>
                <a:cxn ang="0">
                  <a:pos x="0" y="177"/>
                </a:cxn>
                <a:cxn ang="0">
                  <a:pos x="0" y="176"/>
                </a:cxn>
                <a:cxn ang="0">
                  <a:pos x="0" y="177"/>
                </a:cxn>
                <a:cxn ang="0">
                  <a:pos x="0" y="175"/>
                </a:cxn>
                <a:cxn ang="0">
                  <a:pos x="0" y="177"/>
                </a:cxn>
                <a:cxn ang="0">
                  <a:pos x="0" y="176"/>
                </a:cxn>
                <a:cxn ang="0">
                  <a:pos x="0" y="175"/>
                </a:cxn>
                <a:cxn ang="0">
                  <a:pos x="0" y="174"/>
                </a:cxn>
                <a:cxn ang="0">
                  <a:pos x="0" y="170"/>
                </a:cxn>
                <a:cxn ang="0">
                  <a:pos x="0" y="171"/>
                </a:cxn>
                <a:cxn ang="0">
                  <a:pos x="0" y="168"/>
                </a:cxn>
                <a:cxn ang="0">
                  <a:pos x="0" y="167"/>
                </a:cxn>
                <a:cxn ang="0">
                  <a:pos x="0" y="160"/>
                </a:cxn>
                <a:cxn ang="0">
                  <a:pos x="0" y="170"/>
                </a:cxn>
                <a:cxn ang="0">
                  <a:pos x="0" y="190"/>
                </a:cxn>
                <a:cxn ang="0">
                  <a:pos x="0" y="184"/>
                </a:cxn>
                <a:cxn ang="0">
                  <a:pos x="0" y="182"/>
                </a:cxn>
                <a:cxn ang="0">
                  <a:pos x="0" y="180"/>
                </a:cxn>
                <a:cxn ang="0">
                  <a:pos x="0" y="179"/>
                </a:cxn>
                <a:cxn ang="0">
                  <a:pos x="0" y="178"/>
                </a:cxn>
                <a:cxn ang="0">
                  <a:pos x="0" y="177"/>
                </a:cxn>
                <a:cxn ang="0">
                  <a:pos x="0" y="176"/>
                </a:cxn>
                <a:cxn ang="0">
                  <a:pos x="0" y="177"/>
                </a:cxn>
                <a:cxn ang="0">
                  <a:pos x="0" y="176"/>
                </a:cxn>
                <a:cxn ang="0">
                  <a:pos x="0" y="176"/>
                </a:cxn>
                <a:cxn ang="0">
                  <a:pos x="0" y="175"/>
                </a:cxn>
                <a:cxn ang="0">
                  <a:pos x="1" y="175"/>
                </a:cxn>
                <a:cxn ang="0">
                  <a:pos x="1" y="174"/>
                </a:cxn>
                <a:cxn ang="0">
                  <a:pos x="1" y="173"/>
                </a:cxn>
                <a:cxn ang="0">
                  <a:pos x="1" y="171"/>
                </a:cxn>
                <a:cxn ang="0">
                  <a:pos x="1" y="170"/>
                </a:cxn>
                <a:cxn ang="0">
                  <a:pos x="1" y="171"/>
                </a:cxn>
                <a:cxn ang="0">
                  <a:pos x="1" y="170"/>
                </a:cxn>
                <a:cxn ang="0">
                  <a:pos x="1" y="169"/>
                </a:cxn>
                <a:cxn ang="0">
                  <a:pos x="1" y="168"/>
                </a:cxn>
                <a:cxn ang="0">
                  <a:pos x="1" y="167"/>
                </a:cxn>
                <a:cxn ang="0">
                  <a:pos x="1" y="168"/>
                </a:cxn>
                <a:cxn ang="0">
                  <a:pos x="1" y="167"/>
                </a:cxn>
                <a:cxn ang="0">
                  <a:pos x="1" y="167"/>
                </a:cxn>
                <a:cxn ang="0">
                  <a:pos x="1" y="165"/>
                </a:cxn>
                <a:cxn ang="0">
                  <a:pos x="1" y="162"/>
                </a:cxn>
                <a:cxn ang="0">
                  <a:pos x="1" y="15"/>
                </a:cxn>
                <a:cxn ang="0">
                  <a:pos x="1" y="189"/>
                </a:cxn>
                <a:cxn ang="0">
                  <a:pos x="1" y="187"/>
                </a:cxn>
                <a:cxn ang="0">
                  <a:pos x="1" y="184"/>
                </a:cxn>
                <a:cxn ang="0">
                  <a:pos x="1" y="182"/>
                </a:cxn>
                <a:cxn ang="0">
                  <a:pos x="1" y="179"/>
                </a:cxn>
                <a:cxn ang="0">
                  <a:pos x="1" y="176"/>
                </a:cxn>
                <a:cxn ang="0">
                  <a:pos x="1" y="174"/>
                </a:cxn>
                <a:cxn ang="0">
                  <a:pos x="1" y="174"/>
                </a:cxn>
                <a:cxn ang="0">
                  <a:pos x="1" y="171"/>
                </a:cxn>
                <a:cxn ang="0">
                  <a:pos x="1" y="169"/>
                </a:cxn>
                <a:cxn ang="0">
                  <a:pos x="1" y="170"/>
                </a:cxn>
                <a:cxn ang="0">
                  <a:pos x="1" y="171"/>
                </a:cxn>
                <a:cxn ang="0">
                  <a:pos x="1" y="171"/>
                </a:cxn>
                <a:cxn ang="0">
                  <a:pos x="1" y="171"/>
                </a:cxn>
                <a:cxn ang="0">
                  <a:pos x="1" y="170"/>
                </a:cxn>
                <a:cxn ang="0">
                  <a:pos x="1" y="171"/>
                </a:cxn>
              </a:cxnLst>
              <a:rect l="0" t="0" r="r" b="b"/>
              <a:pathLst>
                <a:path w="1" h="192">
                  <a:moveTo>
                    <a:pt x="0" y="173"/>
                  </a:move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5"/>
                  </a:lnTo>
                  <a:lnTo>
                    <a:pt x="0" y="174"/>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6"/>
                  </a:lnTo>
                  <a:lnTo>
                    <a:pt x="0" y="175"/>
                  </a:lnTo>
                  <a:lnTo>
                    <a:pt x="0" y="176"/>
                  </a:lnTo>
                  <a:lnTo>
                    <a:pt x="0" y="175"/>
                  </a:lnTo>
                  <a:lnTo>
                    <a:pt x="0" y="176"/>
                  </a:lnTo>
                  <a:lnTo>
                    <a:pt x="0" y="175"/>
                  </a:lnTo>
                  <a:lnTo>
                    <a:pt x="0" y="176"/>
                  </a:lnTo>
                  <a:lnTo>
                    <a:pt x="0" y="175"/>
                  </a:lnTo>
                  <a:lnTo>
                    <a:pt x="0" y="176"/>
                  </a:lnTo>
                  <a:lnTo>
                    <a:pt x="0" y="176"/>
                  </a:lnTo>
                  <a:lnTo>
                    <a:pt x="0" y="176"/>
                  </a:lnTo>
                  <a:lnTo>
                    <a:pt x="0" y="176"/>
                  </a:lnTo>
                  <a:lnTo>
                    <a:pt x="0" y="177"/>
                  </a:lnTo>
                  <a:lnTo>
                    <a:pt x="0" y="176"/>
                  </a:lnTo>
                  <a:lnTo>
                    <a:pt x="0" y="177"/>
                  </a:lnTo>
                  <a:lnTo>
                    <a:pt x="0" y="178"/>
                  </a:lnTo>
                  <a:lnTo>
                    <a:pt x="0" y="177"/>
                  </a:lnTo>
                  <a:lnTo>
                    <a:pt x="0" y="178"/>
                  </a:lnTo>
                  <a:lnTo>
                    <a:pt x="0" y="177"/>
                  </a:lnTo>
                  <a:lnTo>
                    <a:pt x="0" y="178"/>
                  </a:lnTo>
                  <a:lnTo>
                    <a:pt x="0" y="176"/>
                  </a:lnTo>
                  <a:lnTo>
                    <a:pt x="0" y="177"/>
                  </a:lnTo>
                  <a:lnTo>
                    <a:pt x="0" y="176"/>
                  </a:lnTo>
                  <a:lnTo>
                    <a:pt x="0" y="177"/>
                  </a:lnTo>
                  <a:lnTo>
                    <a:pt x="0" y="178"/>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6"/>
                  </a:lnTo>
                  <a:lnTo>
                    <a:pt x="0" y="176"/>
                  </a:lnTo>
                  <a:lnTo>
                    <a:pt x="0" y="176"/>
                  </a:lnTo>
                  <a:lnTo>
                    <a:pt x="0" y="176"/>
                  </a:lnTo>
                  <a:lnTo>
                    <a:pt x="0" y="176"/>
                  </a:lnTo>
                  <a:lnTo>
                    <a:pt x="0" y="176"/>
                  </a:lnTo>
                  <a:lnTo>
                    <a:pt x="0" y="176"/>
                  </a:lnTo>
                  <a:lnTo>
                    <a:pt x="0" y="176"/>
                  </a:lnTo>
                  <a:lnTo>
                    <a:pt x="0" y="176"/>
                  </a:lnTo>
                  <a:lnTo>
                    <a:pt x="0" y="175"/>
                  </a:lnTo>
                  <a:lnTo>
                    <a:pt x="0" y="176"/>
                  </a:lnTo>
                  <a:lnTo>
                    <a:pt x="0" y="176"/>
                  </a:lnTo>
                  <a:lnTo>
                    <a:pt x="0" y="176"/>
                  </a:lnTo>
                  <a:lnTo>
                    <a:pt x="0" y="176"/>
                  </a:lnTo>
                  <a:lnTo>
                    <a:pt x="0" y="177"/>
                  </a:lnTo>
                  <a:lnTo>
                    <a:pt x="0" y="176"/>
                  </a:lnTo>
                  <a:lnTo>
                    <a:pt x="0" y="176"/>
                  </a:lnTo>
                  <a:lnTo>
                    <a:pt x="0" y="176"/>
                  </a:lnTo>
                  <a:lnTo>
                    <a:pt x="0" y="177"/>
                  </a:lnTo>
                  <a:lnTo>
                    <a:pt x="0" y="176"/>
                  </a:lnTo>
                  <a:lnTo>
                    <a:pt x="0" y="177"/>
                  </a:lnTo>
                  <a:lnTo>
                    <a:pt x="0" y="176"/>
                  </a:lnTo>
                  <a:lnTo>
                    <a:pt x="0" y="177"/>
                  </a:lnTo>
                  <a:lnTo>
                    <a:pt x="0" y="176"/>
                  </a:lnTo>
                  <a:lnTo>
                    <a:pt x="0" y="177"/>
                  </a:lnTo>
                  <a:lnTo>
                    <a:pt x="0" y="176"/>
                  </a:lnTo>
                  <a:lnTo>
                    <a:pt x="0" y="176"/>
                  </a:lnTo>
                  <a:lnTo>
                    <a:pt x="0" y="177"/>
                  </a:lnTo>
                  <a:lnTo>
                    <a:pt x="0" y="176"/>
                  </a:lnTo>
                  <a:lnTo>
                    <a:pt x="0" y="176"/>
                  </a:lnTo>
                  <a:lnTo>
                    <a:pt x="0" y="176"/>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4"/>
                  </a:lnTo>
                  <a:lnTo>
                    <a:pt x="0" y="175"/>
                  </a:lnTo>
                  <a:lnTo>
                    <a:pt x="0" y="174"/>
                  </a:lnTo>
                  <a:lnTo>
                    <a:pt x="0" y="173"/>
                  </a:lnTo>
                  <a:lnTo>
                    <a:pt x="0" y="172"/>
                  </a:lnTo>
                  <a:lnTo>
                    <a:pt x="0" y="173"/>
                  </a:lnTo>
                  <a:lnTo>
                    <a:pt x="0" y="172"/>
                  </a:lnTo>
                  <a:lnTo>
                    <a:pt x="0" y="173"/>
                  </a:lnTo>
                  <a:lnTo>
                    <a:pt x="0" y="172"/>
                  </a:lnTo>
                  <a:lnTo>
                    <a:pt x="0" y="173"/>
                  </a:lnTo>
                  <a:lnTo>
                    <a:pt x="0" y="172"/>
                  </a:lnTo>
                  <a:lnTo>
                    <a:pt x="0" y="173"/>
                  </a:lnTo>
                  <a:lnTo>
                    <a:pt x="0" y="171"/>
                  </a:lnTo>
                  <a:lnTo>
                    <a:pt x="0" y="170"/>
                  </a:lnTo>
                  <a:lnTo>
                    <a:pt x="0" y="171"/>
                  </a:lnTo>
                  <a:lnTo>
                    <a:pt x="0" y="171"/>
                  </a:lnTo>
                  <a:lnTo>
                    <a:pt x="0" y="173"/>
                  </a:lnTo>
                  <a:lnTo>
                    <a:pt x="0" y="172"/>
                  </a:lnTo>
                  <a:lnTo>
                    <a:pt x="0" y="171"/>
                  </a:lnTo>
                  <a:lnTo>
                    <a:pt x="0" y="172"/>
                  </a:lnTo>
                  <a:lnTo>
                    <a:pt x="0" y="171"/>
                  </a:lnTo>
                  <a:lnTo>
                    <a:pt x="0" y="172"/>
                  </a:lnTo>
                  <a:lnTo>
                    <a:pt x="0" y="171"/>
                  </a:lnTo>
                  <a:lnTo>
                    <a:pt x="0" y="171"/>
                  </a:lnTo>
                  <a:lnTo>
                    <a:pt x="0" y="171"/>
                  </a:lnTo>
                  <a:lnTo>
                    <a:pt x="0" y="171"/>
                  </a:lnTo>
                  <a:lnTo>
                    <a:pt x="0" y="171"/>
                  </a:lnTo>
                  <a:lnTo>
                    <a:pt x="0" y="171"/>
                  </a:lnTo>
                  <a:lnTo>
                    <a:pt x="0" y="170"/>
                  </a:lnTo>
                  <a:lnTo>
                    <a:pt x="0" y="171"/>
                  </a:lnTo>
                  <a:lnTo>
                    <a:pt x="0" y="170"/>
                  </a:lnTo>
                  <a:lnTo>
                    <a:pt x="0" y="169"/>
                  </a:lnTo>
                  <a:lnTo>
                    <a:pt x="0" y="170"/>
                  </a:lnTo>
                  <a:lnTo>
                    <a:pt x="0" y="169"/>
                  </a:lnTo>
                  <a:lnTo>
                    <a:pt x="0" y="170"/>
                  </a:lnTo>
                  <a:lnTo>
                    <a:pt x="0" y="168"/>
                  </a:lnTo>
                  <a:lnTo>
                    <a:pt x="0" y="169"/>
                  </a:lnTo>
                  <a:lnTo>
                    <a:pt x="0" y="168"/>
                  </a:lnTo>
                  <a:lnTo>
                    <a:pt x="0" y="167"/>
                  </a:lnTo>
                  <a:lnTo>
                    <a:pt x="0" y="168"/>
                  </a:lnTo>
                  <a:lnTo>
                    <a:pt x="0" y="167"/>
                  </a:lnTo>
                  <a:lnTo>
                    <a:pt x="0" y="168"/>
                  </a:lnTo>
                  <a:lnTo>
                    <a:pt x="0" y="167"/>
                  </a:lnTo>
                  <a:lnTo>
                    <a:pt x="0" y="167"/>
                  </a:lnTo>
                  <a:lnTo>
                    <a:pt x="0" y="167"/>
                  </a:lnTo>
                  <a:lnTo>
                    <a:pt x="0" y="167"/>
                  </a:lnTo>
                  <a:lnTo>
                    <a:pt x="0" y="167"/>
                  </a:lnTo>
                  <a:lnTo>
                    <a:pt x="0" y="167"/>
                  </a:lnTo>
                  <a:lnTo>
                    <a:pt x="0" y="166"/>
                  </a:lnTo>
                  <a:lnTo>
                    <a:pt x="0" y="165"/>
                  </a:lnTo>
                  <a:lnTo>
                    <a:pt x="0" y="166"/>
                  </a:lnTo>
                  <a:lnTo>
                    <a:pt x="0" y="165"/>
                  </a:lnTo>
                  <a:lnTo>
                    <a:pt x="0" y="164"/>
                  </a:lnTo>
                  <a:lnTo>
                    <a:pt x="0" y="163"/>
                  </a:lnTo>
                  <a:lnTo>
                    <a:pt x="0" y="162"/>
                  </a:lnTo>
                  <a:lnTo>
                    <a:pt x="0" y="162"/>
                  </a:lnTo>
                  <a:lnTo>
                    <a:pt x="0" y="161"/>
                  </a:lnTo>
                  <a:lnTo>
                    <a:pt x="0" y="160"/>
                  </a:lnTo>
                  <a:lnTo>
                    <a:pt x="0" y="159"/>
                  </a:lnTo>
                  <a:lnTo>
                    <a:pt x="0" y="158"/>
                  </a:lnTo>
                  <a:lnTo>
                    <a:pt x="0" y="155"/>
                  </a:lnTo>
                  <a:lnTo>
                    <a:pt x="0" y="119"/>
                  </a:lnTo>
                  <a:lnTo>
                    <a:pt x="0" y="29"/>
                  </a:lnTo>
                  <a:lnTo>
                    <a:pt x="0" y="0"/>
                  </a:lnTo>
                  <a:lnTo>
                    <a:pt x="0" y="42"/>
                  </a:lnTo>
                  <a:lnTo>
                    <a:pt x="0" y="96"/>
                  </a:lnTo>
                  <a:lnTo>
                    <a:pt x="0" y="128"/>
                  </a:lnTo>
                  <a:lnTo>
                    <a:pt x="0" y="150"/>
                  </a:lnTo>
                  <a:lnTo>
                    <a:pt x="0" y="170"/>
                  </a:lnTo>
                  <a:lnTo>
                    <a:pt x="0" y="183"/>
                  </a:lnTo>
                  <a:lnTo>
                    <a:pt x="0" y="188"/>
                  </a:lnTo>
                  <a:lnTo>
                    <a:pt x="0" y="190"/>
                  </a:lnTo>
                  <a:lnTo>
                    <a:pt x="0" y="191"/>
                  </a:lnTo>
                  <a:lnTo>
                    <a:pt x="0" y="192"/>
                  </a:lnTo>
                  <a:lnTo>
                    <a:pt x="0" y="191"/>
                  </a:lnTo>
                  <a:lnTo>
                    <a:pt x="0" y="192"/>
                  </a:lnTo>
                  <a:lnTo>
                    <a:pt x="0" y="191"/>
                  </a:lnTo>
                  <a:lnTo>
                    <a:pt x="0" y="190"/>
                  </a:lnTo>
                  <a:lnTo>
                    <a:pt x="0" y="191"/>
                  </a:lnTo>
                  <a:lnTo>
                    <a:pt x="0" y="190"/>
                  </a:lnTo>
                  <a:lnTo>
                    <a:pt x="0" y="189"/>
                  </a:lnTo>
                  <a:lnTo>
                    <a:pt x="0" y="188"/>
                  </a:lnTo>
                  <a:lnTo>
                    <a:pt x="0" y="189"/>
                  </a:lnTo>
                  <a:lnTo>
                    <a:pt x="0" y="188"/>
                  </a:lnTo>
                  <a:lnTo>
                    <a:pt x="0" y="187"/>
                  </a:lnTo>
                  <a:lnTo>
                    <a:pt x="0" y="187"/>
                  </a:lnTo>
                  <a:lnTo>
                    <a:pt x="0" y="187"/>
                  </a:lnTo>
                  <a:lnTo>
                    <a:pt x="0" y="187"/>
                  </a:lnTo>
                  <a:lnTo>
                    <a:pt x="0" y="186"/>
                  </a:lnTo>
                  <a:lnTo>
                    <a:pt x="0" y="185"/>
                  </a:lnTo>
                  <a:lnTo>
                    <a:pt x="0" y="184"/>
                  </a:lnTo>
                  <a:lnTo>
                    <a:pt x="0" y="185"/>
                  </a:lnTo>
                  <a:lnTo>
                    <a:pt x="0" y="184"/>
                  </a:lnTo>
                  <a:lnTo>
                    <a:pt x="0" y="185"/>
                  </a:lnTo>
                  <a:lnTo>
                    <a:pt x="0" y="184"/>
                  </a:lnTo>
                  <a:lnTo>
                    <a:pt x="0" y="183"/>
                  </a:lnTo>
                  <a:lnTo>
                    <a:pt x="0" y="185"/>
                  </a:lnTo>
                  <a:lnTo>
                    <a:pt x="0" y="184"/>
                  </a:lnTo>
                  <a:lnTo>
                    <a:pt x="0" y="183"/>
                  </a:lnTo>
                  <a:lnTo>
                    <a:pt x="0" y="182"/>
                  </a:lnTo>
                  <a:lnTo>
                    <a:pt x="0" y="183"/>
                  </a:lnTo>
                  <a:lnTo>
                    <a:pt x="0" y="182"/>
                  </a:lnTo>
                  <a:lnTo>
                    <a:pt x="0" y="183"/>
                  </a:lnTo>
                  <a:lnTo>
                    <a:pt x="0" y="182"/>
                  </a:lnTo>
                  <a:lnTo>
                    <a:pt x="0" y="182"/>
                  </a:lnTo>
                  <a:lnTo>
                    <a:pt x="0" y="182"/>
                  </a:lnTo>
                  <a:lnTo>
                    <a:pt x="0" y="182"/>
                  </a:lnTo>
                  <a:lnTo>
                    <a:pt x="0" y="181"/>
                  </a:lnTo>
                  <a:lnTo>
                    <a:pt x="0" y="182"/>
                  </a:lnTo>
                  <a:lnTo>
                    <a:pt x="0" y="181"/>
                  </a:lnTo>
                  <a:lnTo>
                    <a:pt x="0" y="180"/>
                  </a:lnTo>
                  <a:lnTo>
                    <a:pt x="0" y="181"/>
                  </a:lnTo>
                  <a:lnTo>
                    <a:pt x="0" y="180"/>
                  </a:lnTo>
                  <a:lnTo>
                    <a:pt x="0" y="181"/>
                  </a:lnTo>
                  <a:lnTo>
                    <a:pt x="0" y="180"/>
                  </a:lnTo>
                  <a:lnTo>
                    <a:pt x="0" y="181"/>
                  </a:lnTo>
                  <a:lnTo>
                    <a:pt x="0" y="180"/>
                  </a:lnTo>
                  <a:lnTo>
                    <a:pt x="0" y="181"/>
                  </a:lnTo>
                  <a:lnTo>
                    <a:pt x="0" y="180"/>
                  </a:lnTo>
                  <a:lnTo>
                    <a:pt x="0" y="179"/>
                  </a:lnTo>
                  <a:lnTo>
                    <a:pt x="0" y="180"/>
                  </a:lnTo>
                  <a:lnTo>
                    <a:pt x="0" y="181"/>
                  </a:lnTo>
                  <a:lnTo>
                    <a:pt x="0" y="180"/>
                  </a:lnTo>
                  <a:lnTo>
                    <a:pt x="0" y="179"/>
                  </a:lnTo>
                  <a:lnTo>
                    <a:pt x="0" y="180"/>
                  </a:lnTo>
                  <a:lnTo>
                    <a:pt x="0" y="179"/>
                  </a:lnTo>
                  <a:lnTo>
                    <a:pt x="0" y="180"/>
                  </a:lnTo>
                  <a:lnTo>
                    <a:pt x="0" y="179"/>
                  </a:lnTo>
                  <a:lnTo>
                    <a:pt x="0" y="180"/>
                  </a:lnTo>
                  <a:lnTo>
                    <a:pt x="0" y="179"/>
                  </a:lnTo>
                  <a:lnTo>
                    <a:pt x="0" y="180"/>
                  </a:lnTo>
                  <a:lnTo>
                    <a:pt x="0" y="179"/>
                  </a:lnTo>
                  <a:lnTo>
                    <a:pt x="0" y="178"/>
                  </a:lnTo>
                  <a:lnTo>
                    <a:pt x="0" y="179"/>
                  </a:lnTo>
                  <a:lnTo>
                    <a:pt x="0" y="178"/>
                  </a:lnTo>
                  <a:lnTo>
                    <a:pt x="0" y="179"/>
                  </a:lnTo>
                  <a:lnTo>
                    <a:pt x="0" y="178"/>
                  </a:lnTo>
                  <a:lnTo>
                    <a:pt x="0" y="179"/>
                  </a:lnTo>
                  <a:lnTo>
                    <a:pt x="0" y="178"/>
                  </a:lnTo>
                  <a:lnTo>
                    <a:pt x="0" y="177"/>
                  </a:lnTo>
                  <a:lnTo>
                    <a:pt x="0" y="178"/>
                  </a:lnTo>
                  <a:lnTo>
                    <a:pt x="0" y="177"/>
                  </a:lnTo>
                  <a:lnTo>
                    <a:pt x="0" y="178"/>
                  </a:lnTo>
                  <a:lnTo>
                    <a:pt x="0" y="177"/>
                  </a:lnTo>
                  <a:lnTo>
                    <a:pt x="0" y="178"/>
                  </a:lnTo>
                  <a:lnTo>
                    <a:pt x="0" y="177"/>
                  </a:lnTo>
                  <a:lnTo>
                    <a:pt x="0" y="178"/>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6"/>
                  </a:lnTo>
                  <a:lnTo>
                    <a:pt x="0" y="175"/>
                  </a:lnTo>
                  <a:lnTo>
                    <a:pt x="0" y="176"/>
                  </a:lnTo>
                  <a:lnTo>
                    <a:pt x="0" y="175"/>
                  </a:lnTo>
                  <a:lnTo>
                    <a:pt x="0" y="176"/>
                  </a:lnTo>
                  <a:lnTo>
                    <a:pt x="0" y="176"/>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1" y="175"/>
                  </a:lnTo>
                  <a:lnTo>
                    <a:pt x="1" y="176"/>
                  </a:lnTo>
                  <a:lnTo>
                    <a:pt x="1" y="175"/>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2"/>
                  </a:lnTo>
                  <a:lnTo>
                    <a:pt x="1" y="173"/>
                  </a:lnTo>
                  <a:lnTo>
                    <a:pt x="1" y="172"/>
                  </a:lnTo>
                  <a:lnTo>
                    <a:pt x="1" y="171"/>
                  </a:lnTo>
                  <a:lnTo>
                    <a:pt x="1" y="172"/>
                  </a:lnTo>
                  <a:lnTo>
                    <a:pt x="1" y="171"/>
                  </a:lnTo>
                  <a:lnTo>
                    <a:pt x="1" y="172"/>
                  </a:lnTo>
                  <a:lnTo>
                    <a:pt x="1" y="171"/>
                  </a:lnTo>
                  <a:lnTo>
                    <a:pt x="1" y="172"/>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7"/>
                  </a:lnTo>
                  <a:lnTo>
                    <a:pt x="1" y="168"/>
                  </a:lnTo>
                  <a:lnTo>
                    <a:pt x="1" y="169"/>
                  </a:lnTo>
                  <a:lnTo>
                    <a:pt x="1" y="168"/>
                  </a:lnTo>
                  <a:lnTo>
                    <a:pt x="1" y="167"/>
                  </a:lnTo>
                  <a:lnTo>
                    <a:pt x="1" y="168"/>
                  </a:lnTo>
                  <a:lnTo>
                    <a:pt x="1" y="169"/>
                  </a:lnTo>
                  <a:lnTo>
                    <a:pt x="1" y="168"/>
                  </a:lnTo>
                  <a:lnTo>
                    <a:pt x="1" y="167"/>
                  </a:lnTo>
                  <a:lnTo>
                    <a:pt x="1" y="168"/>
                  </a:lnTo>
                  <a:lnTo>
                    <a:pt x="1" y="167"/>
                  </a:lnTo>
                  <a:lnTo>
                    <a:pt x="1" y="168"/>
                  </a:lnTo>
                  <a:lnTo>
                    <a:pt x="1" y="167"/>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7"/>
                  </a:lnTo>
                  <a:lnTo>
                    <a:pt x="1" y="167"/>
                  </a:lnTo>
                  <a:lnTo>
                    <a:pt x="1" y="167"/>
                  </a:lnTo>
                  <a:lnTo>
                    <a:pt x="1" y="167"/>
                  </a:lnTo>
                  <a:lnTo>
                    <a:pt x="1" y="167"/>
                  </a:lnTo>
                  <a:lnTo>
                    <a:pt x="1" y="167"/>
                  </a:lnTo>
                  <a:lnTo>
                    <a:pt x="1" y="167"/>
                  </a:lnTo>
                  <a:lnTo>
                    <a:pt x="1" y="167"/>
                  </a:lnTo>
                  <a:lnTo>
                    <a:pt x="1" y="167"/>
                  </a:lnTo>
                  <a:lnTo>
                    <a:pt x="1" y="167"/>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5"/>
                  </a:lnTo>
                  <a:lnTo>
                    <a:pt x="1" y="164"/>
                  </a:lnTo>
                  <a:lnTo>
                    <a:pt x="1" y="165"/>
                  </a:lnTo>
                  <a:lnTo>
                    <a:pt x="1" y="164"/>
                  </a:lnTo>
                  <a:lnTo>
                    <a:pt x="1" y="163"/>
                  </a:lnTo>
                  <a:lnTo>
                    <a:pt x="1" y="164"/>
                  </a:lnTo>
                  <a:lnTo>
                    <a:pt x="1" y="163"/>
                  </a:lnTo>
                  <a:lnTo>
                    <a:pt x="1" y="164"/>
                  </a:lnTo>
                  <a:lnTo>
                    <a:pt x="1" y="163"/>
                  </a:lnTo>
                  <a:lnTo>
                    <a:pt x="1" y="162"/>
                  </a:lnTo>
                  <a:lnTo>
                    <a:pt x="1" y="163"/>
                  </a:lnTo>
                  <a:lnTo>
                    <a:pt x="1" y="162"/>
                  </a:lnTo>
                  <a:lnTo>
                    <a:pt x="1" y="162"/>
                  </a:lnTo>
                  <a:lnTo>
                    <a:pt x="1" y="162"/>
                  </a:lnTo>
                  <a:lnTo>
                    <a:pt x="1" y="162"/>
                  </a:lnTo>
                  <a:lnTo>
                    <a:pt x="1" y="161"/>
                  </a:lnTo>
                  <a:lnTo>
                    <a:pt x="1" y="160"/>
                  </a:lnTo>
                  <a:lnTo>
                    <a:pt x="1" y="159"/>
                  </a:lnTo>
                  <a:lnTo>
                    <a:pt x="1" y="158"/>
                  </a:lnTo>
                  <a:lnTo>
                    <a:pt x="1" y="157"/>
                  </a:lnTo>
                  <a:lnTo>
                    <a:pt x="1" y="157"/>
                  </a:lnTo>
                  <a:lnTo>
                    <a:pt x="1" y="154"/>
                  </a:lnTo>
                  <a:lnTo>
                    <a:pt x="1" y="137"/>
                  </a:lnTo>
                  <a:lnTo>
                    <a:pt x="1" y="71"/>
                  </a:lnTo>
                  <a:lnTo>
                    <a:pt x="1" y="15"/>
                  </a:lnTo>
                  <a:lnTo>
                    <a:pt x="1" y="23"/>
                  </a:lnTo>
                  <a:lnTo>
                    <a:pt x="1" y="66"/>
                  </a:lnTo>
                  <a:lnTo>
                    <a:pt x="1" y="103"/>
                  </a:lnTo>
                  <a:lnTo>
                    <a:pt x="1" y="126"/>
                  </a:lnTo>
                  <a:lnTo>
                    <a:pt x="1" y="147"/>
                  </a:lnTo>
                  <a:lnTo>
                    <a:pt x="1" y="168"/>
                  </a:lnTo>
                  <a:lnTo>
                    <a:pt x="1" y="181"/>
                  </a:lnTo>
                  <a:lnTo>
                    <a:pt x="1" y="186"/>
                  </a:lnTo>
                  <a:lnTo>
                    <a:pt x="1" y="187"/>
                  </a:lnTo>
                  <a:lnTo>
                    <a:pt x="1" y="188"/>
                  </a:lnTo>
                  <a:lnTo>
                    <a:pt x="1" y="189"/>
                  </a:lnTo>
                  <a:lnTo>
                    <a:pt x="1" y="190"/>
                  </a:lnTo>
                  <a:lnTo>
                    <a:pt x="1" y="189"/>
                  </a:lnTo>
                  <a:lnTo>
                    <a:pt x="1" y="188"/>
                  </a:lnTo>
                  <a:lnTo>
                    <a:pt x="1" y="189"/>
                  </a:lnTo>
                  <a:lnTo>
                    <a:pt x="1" y="188"/>
                  </a:lnTo>
                  <a:lnTo>
                    <a:pt x="1" y="187"/>
                  </a:lnTo>
                  <a:lnTo>
                    <a:pt x="1" y="187"/>
                  </a:lnTo>
                  <a:lnTo>
                    <a:pt x="1" y="187"/>
                  </a:lnTo>
                  <a:lnTo>
                    <a:pt x="1" y="187"/>
                  </a:lnTo>
                  <a:lnTo>
                    <a:pt x="1" y="186"/>
                  </a:lnTo>
                  <a:lnTo>
                    <a:pt x="1" y="187"/>
                  </a:lnTo>
                  <a:lnTo>
                    <a:pt x="1" y="186"/>
                  </a:lnTo>
                  <a:lnTo>
                    <a:pt x="1" y="185"/>
                  </a:lnTo>
                  <a:lnTo>
                    <a:pt x="1" y="186"/>
                  </a:lnTo>
                  <a:lnTo>
                    <a:pt x="1" y="185"/>
                  </a:lnTo>
                  <a:lnTo>
                    <a:pt x="1" y="186"/>
                  </a:lnTo>
                  <a:lnTo>
                    <a:pt x="1" y="185"/>
                  </a:lnTo>
                  <a:lnTo>
                    <a:pt x="1" y="186"/>
                  </a:lnTo>
                  <a:lnTo>
                    <a:pt x="1" y="185"/>
                  </a:lnTo>
                  <a:lnTo>
                    <a:pt x="1" y="184"/>
                  </a:lnTo>
                  <a:lnTo>
                    <a:pt x="1" y="185"/>
                  </a:lnTo>
                  <a:lnTo>
                    <a:pt x="1" y="184"/>
                  </a:lnTo>
                  <a:lnTo>
                    <a:pt x="1" y="185"/>
                  </a:lnTo>
                  <a:lnTo>
                    <a:pt x="1" y="184"/>
                  </a:lnTo>
                  <a:lnTo>
                    <a:pt x="1" y="183"/>
                  </a:lnTo>
                  <a:lnTo>
                    <a:pt x="1" y="184"/>
                  </a:lnTo>
                  <a:lnTo>
                    <a:pt x="1" y="183"/>
                  </a:lnTo>
                  <a:lnTo>
                    <a:pt x="1" y="182"/>
                  </a:lnTo>
                  <a:lnTo>
                    <a:pt x="1" y="183"/>
                  </a:lnTo>
                  <a:lnTo>
                    <a:pt x="1" y="182"/>
                  </a:lnTo>
                  <a:lnTo>
                    <a:pt x="1" y="182"/>
                  </a:lnTo>
                  <a:lnTo>
                    <a:pt x="1" y="182"/>
                  </a:lnTo>
                  <a:lnTo>
                    <a:pt x="1" y="182"/>
                  </a:lnTo>
                  <a:lnTo>
                    <a:pt x="1" y="181"/>
                  </a:lnTo>
                  <a:lnTo>
                    <a:pt x="1" y="182"/>
                  </a:lnTo>
                  <a:lnTo>
                    <a:pt x="1" y="181"/>
                  </a:lnTo>
                  <a:lnTo>
                    <a:pt x="1" y="182"/>
                  </a:lnTo>
                  <a:lnTo>
                    <a:pt x="1" y="181"/>
                  </a:lnTo>
                  <a:lnTo>
                    <a:pt x="1" y="180"/>
                  </a:lnTo>
                  <a:lnTo>
                    <a:pt x="1" y="181"/>
                  </a:lnTo>
                  <a:lnTo>
                    <a:pt x="1" y="180"/>
                  </a:lnTo>
                  <a:lnTo>
                    <a:pt x="1" y="179"/>
                  </a:lnTo>
                  <a:lnTo>
                    <a:pt x="1" y="180"/>
                  </a:lnTo>
                  <a:lnTo>
                    <a:pt x="1" y="179"/>
                  </a:lnTo>
                  <a:lnTo>
                    <a:pt x="1" y="178"/>
                  </a:lnTo>
                  <a:lnTo>
                    <a:pt x="1" y="179"/>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5"/>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1"/>
                  </a:lnTo>
                  <a:lnTo>
                    <a:pt x="1" y="171"/>
                  </a:lnTo>
                  <a:lnTo>
                    <a:pt x="1" y="171"/>
                  </a:lnTo>
                  <a:lnTo>
                    <a:pt x="1" y="171"/>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70"/>
                  </a:lnTo>
                </a:path>
              </a:pathLst>
            </a:custGeom>
            <a:noFill/>
            <a:ln w="0">
              <a:solidFill>
                <a:srgbClr val="3366FF"/>
              </a:solidFill>
              <a:prstDash val="solid"/>
              <a:round/>
              <a:headEnd/>
              <a:tailEnd/>
            </a:ln>
          </p:spPr>
          <p:txBody>
            <a:bodyPr/>
            <a:lstStyle/>
            <a:p>
              <a:endParaRPr lang="en-GB"/>
            </a:p>
          </p:txBody>
        </p:sp>
        <p:sp>
          <p:nvSpPr>
            <p:cNvPr id="185543" name="Freeform 199"/>
            <p:cNvSpPr>
              <a:spLocks/>
            </p:cNvSpPr>
            <p:nvPr/>
          </p:nvSpPr>
          <p:spPr bwMode="auto">
            <a:xfrm>
              <a:off x="728" y="1816"/>
              <a:ext cx="9" cy="1291"/>
            </a:xfrm>
            <a:custGeom>
              <a:avLst/>
              <a:gdLst/>
              <a:ahLst/>
              <a:cxnLst>
                <a:cxn ang="0">
                  <a:pos x="0" y="161"/>
                </a:cxn>
                <a:cxn ang="0">
                  <a:pos x="0" y="160"/>
                </a:cxn>
                <a:cxn ang="0">
                  <a:pos x="0" y="161"/>
                </a:cxn>
                <a:cxn ang="0">
                  <a:pos x="0" y="162"/>
                </a:cxn>
                <a:cxn ang="0">
                  <a:pos x="0" y="161"/>
                </a:cxn>
                <a:cxn ang="0">
                  <a:pos x="0" y="162"/>
                </a:cxn>
                <a:cxn ang="0">
                  <a:pos x="0" y="161"/>
                </a:cxn>
                <a:cxn ang="0">
                  <a:pos x="0" y="162"/>
                </a:cxn>
                <a:cxn ang="0">
                  <a:pos x="0" y="160"/>
                </a:cxn>
                <a:cxn ang="0">
                  <a:pos x="0" y="160"/>
                </a:cxn>
                <a:cxn ang="0">
                  <a:pos x="0" y="159"/>
                </a:cxn>
                <a:cxn ang="0">
                  <a:pos x="0" y="161"/>
                </a:cxn>
                <a:cxn ang="0">
                  <a:pos x="0" y="162"/>
                </a:cxn>
                <a:cxn ang="0">
                  <a:pos x="0" y="161"/>
                </a:cxn>
                <a:cxn ang="0">
                  <a:pos x="0" y="162"/>
                </a:cxn>
                <a:cxn ang="0">
                  <a:pos x="0" y="163"/>
                </a:cxn>
                <a:cxn ang="0">
                  <a:pos x="0" y="164"/>
                </a:cxn>
                <a:cxn ang="0">
                  <a:pos x="0" y="164"/>
                </a:cxn>
                <a:cxn ang="0">
                  <a:pos x="0" y="164"/>
                </a:cxn>
                <a:cxn ang="0">
                  <a:pos x="0" y="164"/>
                </a:cxn>
                <a:cxn ang="0">
                  <a:pos x="0" y="164"/>
                </a:cxn>
                <a:cxn ang="0">
                  <a:pos x="0" y="164"/>
                </a:cxn>
                <a:cxn ang="0">
                  <a:pos x="0" y="165"/>
                </a:cxn>
                <a:cxn ang="0">
                  <a:pos x="0" y="166"/>
                </a:cxn>
                <a:cxn ang="0">
                  <a:pos x="0" y="167"/>
                </a:cxn>
                <a:cxn ang="0">
                  <a:pos x="0" y="167"/>
                </a:cxn>
                <a:cxn ang="0">
                  <a:pos x="0" y="168"/>
                </a:cxn>
                <a:cxn ang="0">
                  <a:pos x="0" y="165"/>
                </a:cxn>
                <a:cxn ang="0">
                  <a:pos x="0" y="166"/>
                </a:cxn>
                <a:cxn ang="0">
                  <a:pos x="0" y="165"/>
                </a:cxn>
                <a:cxn ang="0">
                  <a:pos x="0" y="164"/>
                </a:cxn>
                <a:cxn ang="0">
                  <a:pos x="0" y="164"/>
                </a:cxn>
                <a:cxn ang="0">
                  <a:pos x="0" y="164"/>
                </a:cxn>
                <a:cxn ang="0">
                  <a:pos x="0" y="164"/>
                </a:cxn>
                <a:cxn ang="0">
                  <a:pos x="0" y="164"/>
                </a:cxn>
                <a:cxn ang="0">
                  <a:pos x="0" y="164"/>
                </a:cxn>
                <a:cxn ang="0">
                  <a:pos x="0" y="165"/>
                </a:cxn>
                <a:cxn ang="0">
                  <a:pos x="0" y="166"/>
                </a:cxn>
                <a:cxn ang="0">
                  <a:pos x="0" y="165"/>
                </a:cxn>
                <a:cxn ang="0">
                  <a:pos x="0" y="166"/>
                </a:cxn>
                <a:cxn ang="0">
                  <a:pos x="1" y="164"/>
                </a:cxn>
                <a:cxn ang="0">
                  <a:pos x="1" y="164"/>
                </a:cxn>
                <a:cxn ang="0">
                  <a:pos x="1" y="164"/>
                </a:cxn>
                <a:cxn ang="0">
                  <a:pos x="1" y="165"/>
                </a:cxn>
                <a:cxn ang="0">
                  <a:pos x="1" y="164"/>
                </a:cxn>
                <a:cxn ang="0">
                  <a:pos x="1" y="165"/>
                </a:cxn>
                <a:cxn ang="0">
                  <a:pos x="1" y="164"/>
                </a:cxn>
                <a:cxn ang="0">
                  <a:pos x="1" y="165"/>
                </a:cxn>
                <a:cxn ang="0">
                  <a:pos x="1" y="164"/>
                </a:cxn>
                <a:cxn ang="0">
                  <a:pos x="1" y="162"/>
                </a:cxn>
                <a:cxn ang="0">
                  <a:pos x="1" y="161"/>
                </a:cxn>
                <a:cxn ang="0">
                  <a:pos x="1" y="160"/>
                </a:cxn>
                <a:cxn ang="0">
                  <a:pos x="1" y="157"/>
                </a:cxn>
                <a:cxn ang="0">
                  <a:pos x="1" y="152"/>
                </a:cxn>
                <a:cxn ang="0">
                  <a:pos x="1" y="127"/>
                </a:cxn>
                <a:cxn ang="0">
                  <a:pos x="1" y="181"/>
                </a:cxn>
                <a:cxn ang="0">
                  <a:pos x="1" y="176"/>
                </a:cxn>
                <a:cxn ang="0">
                  <a:pos x="1" y="175"/>
                </a:cxn>
                <a:cxn ang="0">
                  <a:pos x="1" y="170"/>
                </a:cxn>
                <a:cxn ang="0">
                  <a:pos x="1" y="169"/>
                </a:cxn>
                <a:cxn ang="0">
                  <a:pos x="1" y="167"/>
                </a:cxn>
                <a:cxn ang="0">
                  <a:pos x="1" y="166"/>
                </a:cxn>
                <a:cxn ang="0">
                  <a:pos x="1" y="166"/>
                </a:cxn>
              </a:cxnLst>
              <a:rect l="0" t="0" r="r" b="b"/>
              <a:pathLst>
                <a:path w="1" h="184">
                  <a:moveTo>
                    <a:pt x="0" y="163"/>
                  </a:moveTo>
                  <a:lnTo>
                    <a:pt x="0" y="162"/>
                  </a:lnTo>
                  <a:lnTo>
                    <a:pt x="0" y="163"/>
                  </a:lnTo>
                  <a:lnTo>
                    <a:pt x="0" y="162"/>
                  </a:lnTo>
                  <a:lnTo>
                    <a:pt x="0" y="163"/>
                  </a:lnTo>
                  <a:lnTo>
                    <a:pt x="0" y="162"/>
                  </a:lnTo>
                  <a:lnTo>
                    <a:pt x="0" y="161"/>
                  </a:lnTo>
                  <a:lnTo>
                    <a:pt x="0" y="160"/>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60"/>
                  </a:lnTo>
                  <a:lnTo>
                    <a:pt x="0" y="160"/>
                  </a:lnTo>
                  <a:lnTo>
                    <a:pt x="0" y="160"/>
                  </a:lnTo>
                  <a:lnTo>
                    <a:pt x="0" y="159"/>
                  </a:lnTo>
                  <a:lnTo>
                    <a:pt x="0" y="160"/>
                  </a:lnTo>
                  <a:lnTo>
                    <a:pt x="0" y="159"/>
                  </a:lnTo>
                  <a:lnTo>
                    <a:pt x="0" y="160"/>
                  </a:lnTo>
                  <a:lnTo>
                    <a:pt x="0" y="160"/>
                  </a:lnTo>
                  <a:lnTo>
                    <a:pt x="0" y="160"/>
                  </a:lnTo>
                  <a:lnTo>
                    <a:pt x="0" y="159"/>
                  </a:lnTo>
                  <a:lnTo>
                    <a:pt x="0" y="160"/>
                  </a:lnTo>
                  <a:lnTo>
                    <a:pt x="0" y="159"/>
                  </a:lnTo>
                  <a:lnTo>
                    <a:pt x="0" y="160"/>
                  </a:lnTo>
                  <a:lnTo>
                    <a:pt x="0" y="160"/>
                  </a:lnTo>
                  <a:lnTo>
                    <a:pt x="0" y="160"/>
                  </a:lnTo>
                  <a:lnTo>
                    <a:pt x="0" y="159"/>
                  </a:lnTo>
                  <a:lnTo>
                    <a:pt x="0" y="158"/>
                  </a:lnTo>
                  <a:lnTo>
                    <a:pt x="0" y="159"/>
                  </a:lnTo>
                  <a:lnTo>
                    <a:pt x="0" y="160"/>
                  </a:lnTo>
                  <a:lnTo>
                    <a:pt x="0" y="159"/>
                  </a:lnTo>
                  <a:lnTo>
                    <a:pt x="0" y="160"/>
                  </a:lnTo>
                  <a:lnTo>
                    <a:pt x="0" y="160"/>
                  </a:lnTo>
                  <a:lnTo>
                    <a:pt x="0" y="159"/>
                  </a:lnTo>
                  <a:lnTo>
                    <a:pt x="0" y="160"/>
                  </a:lnTo>
                  <a:lnTo>
                    <a:pt x="0" y="159"/>
                  </a:lnTo>
                  <a:lnTo>
                    <a:pt x="0" y="160"/>
                  </a:lnTo>
                  <a:lnTo>
                    <a:pt x="0" y="160"/>
                  </a:lnTo>
                  <a:lnTo>
                    <a:pt x="0" y="160"/>
                  </a:lnTo>
                  <a:lnTo>
                    <a:pt x="0" y="160"/>
                  </a:lnTo>
                  <a:lnTo>
                    <a:pt x="0" y="160"/>
                  </a:lnTo>
                  <a:lnTo>
                    <a:pt x="0" y="160"/>
                  </a:lnTo>
                  <a:lnTo>
                    <a:pt x="0" y="160"/>
                  </a:lnTo>
                  <a:lnTo>
                    <a:pt x="0" y="160"/>
                  </a:lnTo>
                  <a:lnTo>
                    <a:pt x="0" y="160"/>
                  </a:lnTo>
                  <a:lnTo>
                    <a:pt x="0" y="160"/>
                  </a:lnTo>
                  <a:lnTo>
                    <a:pt x="0" y="161"/>
                  </a:lnTo>
                  <a:lnTo>
                    <a:pt x="0" y="160"/>
                  </a:lnTo>
                  <a:lnTo>
                    <a:pt x="0" y="161"/>
                  </a:lnTo>
                  <a:lnTo>
                    <a:pt x="0" y="160"/>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5"/>
                  </a:lnTo>
                  <a:lnTo>
                    <a:pt x="0" y="164"/>
                  </a:lnTo>
                  <a:lnTo>
                    <a:pt x="0" y="165"/>
                  </a:lnTo>
                  <a:lnTo>
                    <a:pt x="0" y="164"/>
                  </a:lnTo>
                  <a:lnTo>
                    <a:pt x="0" y="164"/>
                  </a:lnTo>
                  <a:lnTo>
                    <a:pt x="0" y="164"/>
                  </a:lnTo>
                  <a:lnTo>
                    <a:pt x="0" y="165"/>
                  </a:lnTo>
                  <a:lnTo>
                    <a:pt x="0" y="164"/>
                  </a:lnTo>
                  <a:lnTo>
                    <a:pt x="0" y="165"/>
                  </a:lnTo>
                  <a:lnTo>
                    <a:pt x="0" y="164"/>
                  </a:lnTo>
                  <a:lnTo>
                    <a:pt x="0" y="165"/>
                  </a:lnTo>
                  <a:lnTo>
                    <a:pt x="0" y="164"/>
                  </a:lnTo>
                  <a:lnTo>
                    <a:pt x="0" y="165"/>
                  </a:lnTo>
                  <a:lnTo>
                    <a:pt x="0" y="164"/>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7"/>
                  </a:lnTo>
                  <a:lnTo>
                    <a:pt x="0" y="166"/>
                  </a:lnTo>
                  <a:lnTo>
                    <a:pt x="0" y="165"/>
                  </a:lnTo>
                  <a:lnTo>
                    <a:pt x="0" y="166"/>
                  </a:lnTo>
                  <a:lnTo>
                    <a:pt x="0" y="165"/>
                  </a:lnTo>
                  <a:lnTo>
                    <a:pt x="0" y="166"/>
                  </a:lnTo>
                  <a:lnTo>
                    <a:pt x="0" y="167"/>
                  </a:lnTo>
                  <a:lnTo>
                    <a:pt x="0" y="166"/>
                  </a:lnTo>
                  <a:lnTo>
                    <a:pt x="0" y="167"/>
                  </a:lnTo>
                  <a:lnTo>
                    <a:pt x="0" y="166"/>
                  </a:lnTo>
                  <a:lnTo>
                    <a:pt x="0" y="167"/>
                  </a:lnTo>
                  <a:lnTo>
                    <a:pt x="0" y="166"/>
                  </a:lnTo>
                  <a:lnTo>
                    <a:pt x="0" y="167"/>
                  </a:lnTo>
                  <a:lnTo>
                    <a:pt x="0" y="168"/>
                  </a:lnTo>
                  <a:lnTo>
                    <a:pt x="0" y="167"/>
                  </a:lnTo>
                  <a:lnTo>
                    <a:pt x="0" y="168"/>
                  </a:lnTo>
                  <a:lnTo>
                    <a:pt x="0" y="167"/>
                  </a:lnTo>
                  <a:lnTo>
                    <a:pt x="0" y="167"/>
                  </a:lnTo>
                  <a:lnTo>
                    <a:pt x="0" y="168"/>
                  </a:lnTo>
                  <a:lnTo>
                    <a:pt x="0" y="167"/>
                  </a:lnTo>
                  <a:lnTo>
                    <a:pt x="0" y="168"/>
                  </a:lnTo>
                  <a:lnTo>
                    <a:pt x="0" y="167"/>
                  </a:lnTo>
                  <a:lnTo>
                    <a:pt x="0" y="168"/>
                  </a:lnTo>
                  <a:lnTo>
                    <a:pt x="0" y="167"/>
                  </a:lnTo>
                  <a:lnTo>
                    <a:pt x="0" y="168"/>
                  </a:lnTo>
                  <a:lnTo>
                    <a:pt x="0" y="167"/>
                  </a:lnTo>
                  <a:lnTo>
                    <a:pt x="0" y="168"/>
                  </a:lnTo>
                  <a:lnTo>
                    <a:pt x="0" y="169"/>
                  </a:lnTo>
                  <a:lnTo>
                    <a:pt x="0" y="168"/>
                  </a:lnTo>
                  <a:lnTo>
                    <a:pt x="0" y="167"/>
                  </a:lnTo>
                  <a:lnTo>
                    <a:pt x="0" y="168"/>
                  </a:lnTo>
                  <a:lnTo>
                    <a:pt x="0" y="169"/>
                  </a:lnTo>
                  <a:lnTo>
                    <a:pt x="0" y="168"/>
                  </a:lnTo>
                  <a:lnTo>
                    <a:pt x="0" y="169"/>
                  </a:lnTo>
                  <a:lnTo>
                    <a:pt x="0" y="168"/>
                  </a:lnTo>
                  <a:lnTo>
                    <a:pt x="0" y="169"/>
                  </a:lnTo>
                  <a:lnTo>
                    <a:pt x="0" y="168"/>
                  </a:lnTo>
                  <a:lnTo>
                    <a:pt x="0" y="167"/>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4"/>
                  </a:lnTo>
                  <a:lnTo>
                    <a:pt x="0" y="165"/>
                  </a:lnTo>
                  <a:lnTo>
                    <a:pt x="0" y="166"/>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3"/>
                  </a:lnTo>
                  <a:lnTo>
                    <a:pt x="0" y="164"/>
                  </a:lnTo>
                  <a:lnTo>
                    <a:pt x="0" y="164"/>
                  </a:lnTo>
                  <a:lnTo>
                    <a:pt x="0" y="164"/>
                  </a:lnTo>
                  <a:lnTo>
                    <a:pt x="0" y="163"/>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5"/>
                  </a:lnTo>
                  <a:lnTo>
                    <a:pt x="0" y="164"/>
                  </a:lnTo>
                  <a:lnTo>
                    <a:pt x="0" y="165"/>
                  </a:lnTo>
                  <a:lnTo>
                    <a:pt x="0" y="164"/>
                  </a:lnTo>
                  <a:lnTo>
                    <a:pt x="0" y="165"/>
                  </a:lnTo>
                  <a:lnTo>
                    <a:pt x="0" y="164"/>
                  </a:lnTo>
                  <a:lnTo>
                    <a:pt x="0" y="165"/>
                  </a:lnTo>
                  <a:lnTo>
                    <a:pt x="0" y="164"/>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1" y="166"/>
                  </a:lnTo>
                  <a:lnTo>
                    <a:pt x="1" y="165"/>
                  </a:lnTo>
                  <a:lnTo>
                    <a:pt x="1" y="166"/>
                  </a:lnTo>
                  <a:lnTo>
                    <a:pt x="1" y="165"/>
                  </a:lnTo>
                  <a:lnTo>
                    <a:pt x="1" y="166"/>
                  </a:lnTo>
                  <a:lnTo>
                    <a:pt x="1" y="165"/>
                  </a:lnTo>
                  <a:lnTo>
                    <a:pt x="1" y="166"/>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4"/>
                  </a:lnTo>
                  <a:lnTo>
                    <a:pt x="1" y="164"/>
                  </a:lnTo>
                  <a:lnTo>
                    <a:pt x="1" y="164"/>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60"/>
                  </a:lnTo>
                  <a:lnTo>
                    <a:pt x="1" y="160"/>
                  </a:lnTo>
                  <a:lnTo>
                    <a:pt x="1" y="160"/>
                  </a:lnTo>
                  <a:lnTo>
                    <a:pt x="1" y="160"/>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6"/>
                  </a:lnTo>
                  <a:lnTo>
                    <a:pt x="1" y="157"/>
                  </a:lnTo>
                  <a:lnTo>
                    <a:pt x="1" y="155"/>
                  </a:lnTo>
                  <a:lnTo>
                    <a:pt x="1" y="156"/>
                  </a:lnTo>
                  <a:lnTo>
                    <a:pt x="1" y="155"/>
                  </a:lnTo>
                  <a:lnTo>
                    <a:pt x="1" y="156"/>
                  </a:lnTo>
                  <a:lnTo>
                    <a:pt x="1" y="155"/>
                  </a:lnTo>
                  <a:lnTo>
                    <a:pt x="1" y="155"/>
                  </a:lnTo>
                  <a:lnTo>
                    <a:pt x="1" y="154"/>
                  </a:lnTo>
                  <a:lnTo>
                    <a:pt x="1" y="153"/>
                  </a:lnTo>
                  <a:lnTo>
                    <a:pt x="1" y="152"/>
                  </a:lnTo>
                  <a:lnTo>
                    <a:pt x="1" y="151"/>
                  </a:lnTo>
                  <a:lnTo>
                    <a:pt x="1" y="150"/>
                  </a:lnTo>
                  <a:lnTo>
                    <a:pt x="1" y="149"/>
                  </a:lnTo>
                  <a:lnTo>
                    <a:pt x="1" y="145"/>
                  </a:lnTo>
                  <a:lnTo>
                    <a:pt x="1" y="129"/>
                  </a:lnTo>
                  <a:lnTo>
                    <a:pt x="1" y="56"/>
                  </a:lnTo>
                  <a:lnTo>
                    <a:pt x="1" y="0"/>
                  </a:lnTo>
                  <a:lnTo>
                    <a:pt x="1" y="16"/>
                  </a:lnTo>
                  <a:lnTo>
                    <a:pt x="1" y="65"/>
                  </a:lnTo>
                  <a:lnTo>
                    <a:pt x="1" y="105"/>
                  </a:lnTo>
                  <a:lnTo>
                    <a:pt x="1" y="127"/>
                  </a:lnTo>
                  <a:lnTo>
                    <a:pt x="1" y="147"/>
                  </a:lnTo>
                  <a:lnTo>
                    <a:pt x="1" y="166"/>
                  </a:lnTo>
                  <a:lnTo>
                    <a:pt x="1" y="177"/>
                  </a:lnTo>
                  <a:lnTo>
                    <a:pt x="1" y="181"/>
                  </a:lnTo>
                  <a:lnTo>
                    <a:pt x="1" y="182"/>
                  </a:lnTo>
                  <a:lnTo>
                    <a:pt x="1" y="184"/>
                  </a:lnTo>
                  <a:lnTo>
                    <a:pt x="1" y="183"/>
                  </a:lnTo>
                  <a:lnTo>
                    <a:pt x="1" y="184"/>
                  </a:lnTo>
                  <a:lnTo>
                    <a:pt x="1" y="183"/>
                  </a:lnTo>
                  <a:lnTo>
                    <a:pt x="1" y="182"/>
                  </a:lnTo>
                  <a:lnTo>
                    <a:pt x="1" y="181"/>
                  </a:lnTo>
                  <a:lnTo>
                    <a:pt x="1" y="182"/>
                  </a:lnTo>
                  <a:lnTo>
                    <a:pt x="1" y="181"/>
                  </a:lnTo>
                  <a:lnTo>
                    <a:pt x="1" y="180"/>
                  </a:lnTo>
                  <a:lnTo>
                    <a:pt x="1" y="180"/>
                  </a:lnTo>
                  <a:lnTo>
                    <a:pt x="1" y="179"/>
                  </a:lnTo>
                  <a:lnTo>
                    <a:pt x="1" y="178"/>
                  </a:lnTo>
                  <a:lnTo>
                    <a:pt x="1" y="177"/>
                  </a:lnTo>
                  <a:lnTo>
                    <a:pt x="1" y="178"/>
                  </a:lnTo>
                  <a:lnTo>
                    <a:pt x="1" y="176"/>
                  </a:lnTo>
                  <a:lnTo>
                    <a:pt x="1" y="177"/>
                  </a:lnTo>
                  <a:lnTo>
                    <a:pt x="1" y="176"/>
                  </a:lnTo>
                  <a:lnTo>
                    <a:pt x="1" y="175"/>
                  </a:lnTo>
                  <a:lnTo>
                    <a:pt x="1" y="176"/>
                  </a:lnTo>
                  <a:lnTo>
                    <a:pt x="1" y="175"/>
                  </a:lnTo>
                  <a:lnTo>
                    <a:pt x="1" y="175"/>
                  </a:lnTo>
                  <a:lnTo>
                    <a:pt x="1" y="175"/>
                  </a:lnTo>
                  <a:lnTo>
                    <a:pt x="1" y="175"/>
                  </a:lnTo>
                  <a:lnTo>
                    <a:pt x="1" y="175"/>
                  </a:lnTo>
                  <a:lnTo>
                    <a:pt x="1" y="175"/>
                  </a:lnTo>
                  <a:lnTo>
                    <a:pt x="1" y="175"/>
                  </a:lnTo>
                  <a:lnTo>
                    <a:pt x="1" y="175"/>
                  </a:lnTo>
                  <a:lnTo>
                    <a:pt x="1" y="175"/>
                  </a:lnTo>
                  <a:lnTo>
                    <a:pt x="1" y="174"/>
                  </a:lnTo>
                  <a:lnTo>
                    <a:pt x="1" y="173"/>
                  </a:lnTo>
                  <a:lnTo>
                    <a:pt x="1" y="172"/>
                  </a:lnTo>
                  <a:lnTo>
                    <a:pt x="1" y="173"/>
                  </a:lnTo>
                  <a:lnTo>
                    <a:pt x="1" y="172"/>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69"/>
                  </a:lnTo>
                  <a:lnTo>
                    <a:pt x="1" y="170"/>
                  </a:lnTo>
                  <a:lnTo>
                    <a:pt x="1" y="169"/>
                  </a:lnTo>
                  <a:lnTo>
                    <a:pt x="1" y="169"/>
                  </a:lnTo>
                  <a:lnTo>
                    <a:pt x="1" y="169"/>
                  </a:lnTo>
                  <a:lnTo>
                    <a:pt x="1" y="169"/>
                  </a:lnTo>
                  <a:lnTo>
                    <a:pt x="1" y="168"/>
                  </a:lnTo>
                  <a:lnTo>
                    <a:pt x="1" y="169"/>
                  </a:lnTo>
                  <a:lnTo>
                    <a:pt x="1" y="168"/>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7"/>
                  </a:lnTo>
                  <a:lnTo>
                    <a:pt x="1" y="166"/>
                  </a:lnTo>
                  <a:lnTo>
                    <a:pt x="1" y="165"/>
                  </a:lnTo>
                  <a:lnTo>
                    <a:pt x="1" y="166"/>
                  </a:lnTo>
                  <a:lnTo>
                    <a:pt x="1" y="165"/>
                  </a:lnTo>
                  <a:lnTo>
                    <a:pt x="1" y="166"/>
                  </a:lnTo>
                  <a:lnTo>
                    <a:pt x="1" y="167"/>
                  </a:lnTo>
                  <a:lnTo>
                    <a:pt x="1" y="165"/>
                  </a:lnTo>
                  <a:lnTo>
                    <a:pt x="1" y="166"/>
                  </a:lnTo>
                  <a:lnTo>
                    <a:pt x="1" y="167"/>
                  </a:lnTo>
                  <a:lnTo>
                    <a:pt x="1" y="166"/>
                  </a:lnTo>
                  <a:lnTo>
                    <a:pt x="1" y="167"/>
                  </a:lnTo>
                  <a:lnTo>
                    <a:pt x="1" y="166"/>
                  </a:lnTo>
                  <a:lnTo>
                    <a:pt x="1" y="167"/>
                  </a:lnTo>
                  <a:lnTo>
                    <a:pt x="1" y="166"/>
                  </a:lnTo>
                  <a:lnTo>
                    <a:pt x="1" y="167"/>
                  </a:lnTo>
                  <a:lnTo>
                    <a:pt x="1" y="166"/>
                  </a:lnTo>
                  <a:lnTo>
                    <a:pt x="1" y="167"/>
                  </a:lnTo>
                </a:path>
              </a:pathLst>
            </a:custGeom>
            <a:noFill/>
            <a:ln w="0">
              <a:solidFill>
                <a:srgbClr val="3366FF"/>
              </a:solidFill>
              <a:prstDash val="solid"/>
              <a:round/>
              <a:headEnd/>
              <a:tailEnd/>
            </a:ln>
          </p:spPr>
          <p:txBody>
            <a:bodyPr/>
            <a:lstStyle/>
            <a:p>
              <a:endParaRPr lang="en-GB"/>
            </a:p>
          </p:txBody>
        </p:sp>
        <p:sp>
          <p:nvSpPr>
            <p:cNvPr id="185544" name="Freeform 200"/>
            <p:cNvSpPr>
              <a:spLocks/>
            </p:cNvSpPr>
            <p:nvPr/>
          </p:nvSpPr>
          <p:spPr bwMode="auto">
            <a:xfrm>
              <a:off x="737" y="1865"/>
              <a:ext cx="9" cy="1221"/>
            </a:xfrm>
            <a:custGeom>
              <a:avLst/>
              <a:gdLst/>
              <a:ahLst/>
              <a:cxnLst>
                <a:cxn ang="0">
                  <a:pos x="0" y="158"/>
                </a:cxn>
                <a:cxn ang="0">
                  <a:pos x="0" y="159"/>
                </a:cxn>
                <a:cxn ang="0">
                  <a:pos x="0" y="160"/>
                </a:cxn>
                <a:cxn ang="0">
                  <a:pos x="0" y="159"/>
                </a:cxn>
                <a:cxn ang="0">
                  <a:pos x="0" y="158"/>
                </a:cxn>
                <a:cxn ang="0">
                  <a:pos x="0" y="157"/>
                </a:cxn>
                <a:cxn ang="0">
                  <a:pos x="0" y="156"/>
                </a:cxn>
                <a:cxn ang="0">
                  <a:pos x="0" y="156"/>
                </a:cxn>
                <a:cxn ang="0">
                  <a:pos x="0" y="155"/>
                </a:cxn>
                <a:cxn ang="0">
                  <a:pos x="0" y="155"/>
                </a:cxn>
                <a:cxn ang="0">
                  <a:pos x="0" y="154"/>
                </a:cxn>
                <a:cxn ang="0">
                  <a:pos x="0" y="155"/>
                </a:cxn>
                <a:cxn ang="0">
                  <a:pos x="0" y="154"/>
                </a:cxn>
                <a:cxn ang="0">
                  <a:pos x="0" y="152"/>
                </a:cxn>
                <a:cxn ang="0">
                  <a:pos x="0" y="151"/>
                </a:cxn>
                <a:cxn ang="0">
                  <a:pos x="0" y="146"/>
                </a:cxn>
                <a:cxn ang="0">
                  <a:pos x="0" y="70"/>
                </a:cxn>
                <a:cxn ang="0">
                  <a:pos x="0" y="174"/>
                </a:cxn>
                <a:cxn ang="0">
                  <a:pos x="0" y="170"/>
                </a:cxn>
                <a:cxn ang="0">
                  <a:pos x="0" y="167"/>
                </a:cxn>
                <a:cxn ang="0">
                  <a:pos x="0" y="164"/>
                </a:cxn>
                <a:cxn ang="0">
                  <a:pos x="0" y="165"/>
                </a:cxn>
                <a:cxn ang="0">
                  <a:pos x="0" y="162"/>
                </a:cxn>
                <a:cxn ang="0">
                  <a:pos x="0" y="161"/>
                </a:cxn>
                <a:cxn ang="0">
                  <a:pos x="0" y="160"/>
                </a:cxn>
                <a:cxn ang="0">
                  <a:pos x="0" y="162"/>
                </a:cxn>
                <a:cxn ang="0">
                  <a:pos x="0" y="161"/>
                </a:cxn>
                <a:cxn ang="0">
                  <a:pos x="0" y="156"/>
                </a:cxn>
                <a:cxn ang="0">
                  <a:pos x="0" y="155"/>
                </a:cxn>
                <a:cxn ang="0">
                  <a:pos x="0" y="156"/>
                </a:cxn>
                <a:cxn ang="0">
                  <a:pos x="0" y="157"/>
                </a:cxn>
                <a:cxn ang="0">
                  <a:pos x="0" y="156"/>
                </a:cxn>
                <a:cxn ang="0">
                  <a:pos x="0" y="155"/>
                </a:cxn>
                <a:cxn ang="0">
                  <a:pos x="0" y="155"/>
                </a:cxn>
                <a:cxn ang="0">
                  <a:pos x="0" y="154"/>
                </a:cxn>
                <a:cxn ang="0">
                  <a:pos x="0" y="155"/>
                </a:cxn>
                <a:cxn ang="0">
                  <a:pos x="0" y="156"/>
                </a:cxn>
                <a:cxn ang="0">
                  <a:pos x="0" y="155"/>
                </a:cxn>
                <a:cxn ang="0">
                  <a:pos x="0" y="156"/>
                </a:cxn>
                <a:cxn ang="0">
                  <a:pos x="0" y="156"/>
                </a:cxn>
                <a:cxn ang="0">
                  <a:pos x="0" y="157"/>
                </a:cxn>
                <a:cxn ang="0">
                  <a:pos x="0" y="156"/>
                </a:cxn>
                <a:cxn ang="0">
                  <a:pos x="0" y="157"/>
                </a:cxn>
                <a:cxn ang="0">
                  <a:pos x="0" y="157"/>
                </a:cxn>
                <a:cxn ang="0">
                  <a:pos x="1" y="158"/>
                </a:cxn>
                <a:cxn ang="0">
                  <a:pos x="1" y="157"/>
                </a:cxn>
                <a:cxn ang="0">
                  <a:pos x="1" y="157"/>
                </a:cxn>
                <a:cxn ang="0">
                  <a:pos x="1" y="159"/>
                </a:cxn>
                <a:cxn ang="0">
                  <a:pos x="1" y="160"/>
                </a:cxn>
                <a:cxn ang="0">
                  <a:pos x="1" y="161"/>
                </a:cxn>
                <a:cxn ang="0">
                  <a:pos x="1" y="160"/>
                </a:cxn>
                <a:cxn ang="0">
                  <a:pos x="1" y="159"/>
                </a:cxn>
                <a:cxn ang="0">
                  <a:pos x="1" y="158"/>
                </a:cxn>
                <a:cxn ang="0">
                  <a:pos x="1" y="159"/>
                </a:cxn>
                <a:cxn ang="0">
                  <a:pos x="1" y="157"/>
                </a:cxn>
                <a:cxn ang="0">
                  <a:pos x="1" y="157"/>
                </a:cxn>
                <a:cxn ang="0">
                  <a:pos x="1" y="160"/>
                </a:cxn>
                <a:cxn ang="0">
                  <a:pos x="1" y="161"/>
                </a:cxn>
                <a:cxn ang="0">
                  <a:pos x="1" y="160"/>
                </a:cxn>
                <a:cxn ang="0">
                  <a:pos x="1" y="161"/>
                </a:cxn>
                <a:cxn ang="0">
                  <a:pos x="1" y="162"/>
                </a:cxn>
                <a:cxn ang="0">
                  <a:pos x="1" y="162"/>
                </a:cxn>
                <a:cxn ang="0">
                  <a:pos x="1" y="162"/>
                </a:cxn>
              </a:cxnLst>
              <a:rect l="0" t="0" r="r" b="b"/>
              <a:pathLst>
                <a:path w="1" h="174">
                  <a:moveTo>
                    <a:pt x="0" y="160"/>
                  </a:move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9"/>
                  </a:lnTo>
                  <a:lnTo>
                    <a:pt x="0" y="158"/>
                  </a:lnTo>
                  <a:lnTo>
                    <a:pt x="0" y="159"/>
                  </a:lnTo>
                  <a:lnTo>
                    <a:pt x="0" y="160"/>
                  </a:lnTo>
                  <a:lnTo>
                    <a:pt x="0" y="159"/>
                  </a:lnTo>
                  <a:lnTo>
                    <a:pt x="0" y="160"/>
                  </a:lnTo>
                  <a:lnTo>
                    <a:pt x="0" y="159"/>
                  </a:lnTo>
                  <a:lnTo>
                    <a:pt x="0" y="160"/>
                  </a:lnTo>
                  <a:lnTo>
                    <a:pt x="0" y="159"/>
                  </a:lnTo>
                  <a:lnTo>
                    <a:pt x="0" y="160"/>
                  </a:lnTo>
                  <a:lnTo>
                    <a:pt x="0" y="161"/>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8"/>
                  </a:lnTo>
                  <a:lnTo>
                    <a:pt x="0" y="157"/>
                  </a:lnTo>
                  <a:lnTo>
                    <a:pt x="0" y="157"/>
                  </a:lnTo>
                  <a:lnTo>
                    <a:pt x="0" y="157"/>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7"/>
                  </a:lnTo>
                  <a:lnTo>
                    <a:pt x="0" y="157"/>
                  </a:lnTo>
                  <a:lnTo>
                    <a:pt x="0" y="156"/>
                  </a:lnTo>
                  <a:lnTo>
                    <a:pt x="0" y="157"/>
                  </a:lnTo>
                  <a:lnTo>
                    <a:pt x="0" y="157"/>
                  </a:lnTo>
                  <a:lnTo>
                    <a:pt x="0" y="156"/>
                  </a:lnTo>
                  <a:lnTo>
                    <a:pt x="0" y="157"/>
                  </a:lnTo>
                  <a:lnTo>
                    <a:pt x="0" y="157"/>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4"/>
                  </a:lnTo>
                  <a:lnTo>
                    <a:pt x="0" y="155"/>
                  </a:lnTo>
                  <a:lnTo>
                    <a:pt x="0" y="156"/>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5"/>
                  </a:lnTo>
                  <a:lnTo>
                    <a:pt x="0" y="154"/>
                  </a:lnTo>
                  <a:lnTo>
                    <a:pt x="0" y="153"/>
                  </a:lnTo>
                  <a:lnTo>
                    <a:pt x="0" y="154"/>
                  </a:lnTo>
                  <a:lnTo>
                    <a:pt x="0" y="155"/>
                  </a:lnTo>
                  <a:lnTo>
                    <a:pt x="0" y="154"/>
                  </a:lnTo>
                  <a:lnTo>
                    <a:pt x="0" y="155"/>
                  </a:lnTo>
                  <a:lnTo>
                    <a:pt x="0" y="154"/>
                  </a:lnTo>
                  <a:lnTo>
                    <a:pt x="0" y="153"/>
                  </a:lnTo>
                  <a:lnTo>
                    <a:pt x="0" y="154"/>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3"/>
                  </a:lnTo>
                  <a:lnTo>
                    <a:pt x="0" y="153"/>
                  </a:lnTo>
                  <a:lnTo>
                    <a:pt x="0" y="153"/>
                  </a:lnTo>
                  <a:lnTo>
                    <a:pt x="0" y="153"/>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49"/>
                  </a:lnTo>
                  <a:lnTo>
                    <a:pt x="0" y="150"/>
                  </a:lnTo>
                  <a:lnTo>
                    <a:pt x="0" y="149"/>
                  </a:lnTo>
                  <a:lnTo>
                    <a:pt x="0" y="148"/>
                  </a:lnTo>
                  <a:lnTo>
                    <a:pt x="0" y="148"/>
                  </a:lnTo>
                  <a:lnTo>
                    <a:pt x="0" y="148"/>
                  </a:lnTo>
                  <a:lnTo>
                    <a:pt x="0" y="147"/>
                  </a:lnTo>
                  <a:lnTo>
                    <a:pt x="0" y="146"/>
                  </a:lnTo>
                  <a:lnTo>
                    <a:pt x="0" y="145"/>
                  </a:lnTo>
                  <a:lnTo>
                    <a:pt x="0" y="144"/>
                  </a:lnTo>
                  <a:lnTo>
                    <a:pt x="0" y="143"/>
                  </a:lnTo>
                  <a:lnTo>
                    <a:pt x="0" y="142"/>
                  </a:lnTo>
                  <a:lnTo>
                    <a:pt x="0" y="140"/>
                  </a:lnTo>
                  <a:lnTo>
                    <a:pt x="0" y="135"/>
                  </a:lnTo>
                  <a:lnTo>
                    <a:pt x="0" y="94"/>
                  </a:lnTo>
                  <a:lnTo>
                    <a:pt x="0" y="24"/>
                  </a:lnTo>
                  <a:lnTo>
                    <a:pt x="0" y="0"/>
                  </a:lnTo>
                  <a:lnTo>
                    <a:pt x="0" y="27"/>
                  </a:lnTo>
                  <a:lnTo>
                    <a:pt x="0" y="70"/>
                  </a:lnTo>
                  <a:lnTo>
                    <a:pt x="0" y="97"/>
                  </a:lnTo>
                  <a:lnTo>
                    <a:pt x="0" y="117"/>
                  </a:lnTo>
                  <a:lnTo>
                    <a:pt x="0" y="137"/>
                  </a:lnTo>
                  <a:lnTo>
                    <a:pt x="0" y="156"/>
                  </a:lnTo>
                  <a:lnTo>
                    <a:pt x="0" y="165"/>
                  </a:lnTo>
                  <a:lnTo>
                    <a:pt x="0" y="170"/>
                  </a:lnTo>
                  <a:lnTo>
                    <a:pt x="0" y="172"/>
                  </a:lnTo>
                  <a:lnTo>
                    <a:pt x="0" y="173"/>
                  </a:lnTo>
                  <a:lnTo>
                    <a:pt x="0" y="174"/>
                  </a:lnTo>
                  <a:lnTo>
                    <a:pt x="0" y="173"/>
                  </a:lnTo>
                  <a:lnTo>
                    <a:pt x="0" y="174"/>
                  </a:lnTo>
                  <a:lnTo>
                    <a:pt x="0" y="173"/>
                  </a:lnTo>
                  <a:lnTo>
                    <a:pt x="0" y="173"/>
                  </a:lnTo>
                  <a:lnTo>
                    <a:pt x="0" y="173"/>
                  </a:lnTo>
                  <a:lnTo>
                    <a:pt x="0" y="173"/>
                  </a:lnTo>
                  <a:lnTo>
                    <a:pt x="0" y="172"/>
                  </a:lnTo>
                  <a:lnTo>
                    <a:pt x="0" y="171"/>
                  </a:lnTo>
                  <a:lnTo>
                    <a:pt x="0" y="170"/>
                  </a:lnTo>
                  <a:lnTo>
                    <a:pt x="0" y="171"/>
                  </a:lnTo>
                  <a:lnTo>
                    <a:pt x="0" y="170"/>
                  </a:lnTo>
                  <a:lnTo>
                    <a:pt x="0" y="171"/>
                  </a:lnTo>
                  <a:lnTo>
                    <a:pt x="0" y="170"/>
                  </a:lnTo>
                  <a:lnTo>
                    <a:pt x="0" y="169"/>
                  </a:lnTo>
                  <a:lnTo>
                    <a:pt x="0" y="170"/>
                  </a:lnTo>
                  <a:lnTo>
                    <a:pt x="0" y="169"/>
                  </a:lnTo>
                  <a:lnTo>
                    <a:pt x="0" y="168"/>
                  </a:lnTo>
                  <a:lnTo>
                    <a:pt x="0" y="169"/>
                  </a:lnTo>
                  <a:lnTo>
                    <a:pt x="0" y="168"/>
                  </a:lnTo>
                  <a:lnTo>
                    <a:pt x="0" y="168"/>
                  </a:lnTo>
                  <a:lnTo>
                    <a:pt x="0" y="168"/>
                  </a:lnTo>
                  <a:lnTo>
                    <a:pt x="0" y="168"/>
                  </a:lnTo>
                  <a:lnTo>
                    <a:pt x="0" y="167"/>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4"/>
                  </a:lnTo>
                  <a:lnTo>
                    <a:pt x="0" y="163"/>
                  </a:lnTo>
                  <a:lnTo>
                    <a:pt x="0" y="162"/>
                  </a:lnTo>
                  <a:lnTo>
                    <a:pt x="0" y="162"/>
                  </a:lnTo>
                  <a:lnTo>
                    <a:pt x="0" y="162"/>
                  </a:lnTo>
                  <a:lnTo>
                    <a:pt x="0" y="162"/>
                  </a:lnTo>
                  <a:lnTo>
                    <a:pt x="0" y="162"/>
                  </a:lnTo>
                  <a:lnTo>
                    <a:pt x="0" y="162"/>
                  </a:lnTo>
                  <a:lnTo>
                    <a:pt x="0" y="162"/>
                  </a:lnTo>
                  <a:lnTo>
                    <a:pt x="0" y="162"/>
                  </a:lnTo>
                  <a:lnTo>
                    <a:pt x="0" y="162"/>
                  </a:lnTo>
                  <a:lnTo>
                    <a:pt x="0" y="162"/>
                  </a:lnTo>
                  <a:lnTo>
                    <a:pt x="0" y="162"/>
                  </a:lnTo>
                  <a:lnTo>
                    <a:pt x="0" y="161"/>
                  </a:lnTo>
                  <a:lnTo>
                    <a:pt x="0" y="162"/>
                  </a:lnTo>
                  <a:lnTo>
                    <a:pt x="0" y="161"/>
                  </a:lnTo>
                  <a:lnTo>
                    <a:pt x="0" y="162"/>
                  </a:lnTo>
                  <a:lnTo>
                    <a:pt x="0" y="161"/>
                  </a:lnTo>
                  <a:lnTo>
                    <a:pt x="0" y="160"/>
                  </a:lnTo>
                  <a:lnTo>
                    <a:pt x="0" y="161"/>
                  </a:lnTo>
                  <a:lnTo>
                    <a:pt x="0" y="162"/>
                  </a:lnTo>
                  <a:lnTo>
                    <a:pt x="0" y="161"/>
                  </a:lnTo>
                  <a:lnTo>
                    <a:pt x="0" y="160"/>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58"/>
                  </a:lnTo>
                  <a:lnTo>
                    <a:pt x="0" y="159"/>
                  </a:lnTo>
                  <a:lnTo>
                    <a:pt x="0" y="157"/>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7"/>
                  </a:lnTo>
                  <a:lnTo>
                    <a:pt x="0" y="156"/>
                  </a:lnTo>
                  <a:lnTo>
                    <a:pt x="0" y="155"/>
                  </a:lnTo>
                  <a:lnTo>
                    <a:pt x="0" y="156"/>
                  </a:lnTo>
                  <a:lnTo>
                    <a:pt x="0" y="155"/>
                  </a:lnTo>
                  <a:lnTo>
                    <a:pt x="0" y="155"/>
                  </a:lnTo>
                  <a:lnTo>
                    <a:pt x="0" y="156"/>
                  </a:lnTo>
                  <a:lnTo>
                    <a:pt x="0" y="155"/>
                  </a:lnTo>
                  <a:lnTo>
                    <a:pt x="0" y="156"/>
                  </a:lnTo>
                  <a:lnTo>
                    <a:pt x="0" y="155"/>
                  </a:lnTo>
                  <a:lnTo>
                    <a:pt x="0" y="156"/>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4"/>
                  </a:lnTo>
                  <a:lnTo>
                    <a:pt x="0" y="153"/>
                  </a:lnTo>
                  <a:lnTo>
                    <a:pt x="0" y="151"/>
                  </a:lnTo>
                  <a:lnTo>
                    <a:pt x="0" y="153"/>
                  </a:lnTo>
                  <a:lnTo>
                    <a:pt x="0" y="153"/>
                  </a:lnTo>
                  <a:lnTo>
                    <a:pt x="0" y="155"/>
                  </a:lnTo>
                  <a:lnTo>
                    <a:pt x="0" y="154"/>
                  </a:lnTo>
                  <a:lnTo>
                    <a:pt x="0" y="155"/>
                  </a:lnTo>
                  <a:lnTo>
                    <a:pt x="0" y="156"/>
                  </a:lnTo>
                  <a:lnTo>
                    <a:pt x="0" y="155"/>
                  </a:lnTo>
                  <a:lnTo>
                    <a:pt x="0" y="156"/>
                  </a:lnTo>
                  <a:lnTo>
                    <a:pt x="0" y="155"/>
                  </a:lnTo>
                  <a:lnTo>
                    <a:pt x="0" y="156"/>
                  </a:lnTo>
                  <a:lnTo>
                    <a:pt x="0" y="157"/>
                  </a:lnTo>
                  <a:lnTo>
                    <a:pt x="0" y="156"/>
                  </a:lnTo>
                  <a:lnTo>
                    <a:pt x="0" y="157"/>
                  </a:lnTo>
                  <a:lnTo>
                    <a:pt x="0" y="155"/>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7"/>
                  </a:lnTo>
                  <a:lnTo>
                    <a:pt x="0" y="157"/>
                  </a:lnTo>
                  <a:lnTo>
                    <a:pt x="0" y="157"/>
                  </a:lnTo>
                  <a:lnTo>
                    <a:pt x="0" y="157"/>
                  </a:lnTo>
                  <a:lnTo>
                    <a:pt x="0" y="157"/>
                  </a:lnTo>
                  <a:lnTo>
                    <a:pt x="0" y="157"/>
                  </a:lnTo>
                  <a:lnTo>
                    <a:pt x="0" y="156"/>
                  </a:lnTo>
                  <a:lnTo>
                    <a:pt x="0" y="157"/>
                  </a:lnTo>
                  <a:lnTo>
                    <a:pt x="0" y="157"/>
                  </a:lnTo>
                  <a:lnTo>
                    <a:pt x="0" y="157"/>
                  </a:lnTo>
                  <a:lnTo>
                    <a:pt x="0" y="157"/>
                  </a:lnTo>
                  <a:lnTo>
                    <a:pt x="0" y="157"/>
                  </a:lnTo>
                  <a:lnTo>
                    <a:pt x="0" y="157"/>
                  </a:lnTo>
                  <a:lnTo>
                    <a:pt x="0" y="157"/>
                  </a:lnTo>
                  <a:lnTo>
                    <a:pt x="0" y="157"/>
                  </a:lnTo>
                  <a:lnTo>
                    <a:pt x="0" y="157"/>
                  </a:lnTo>
                  <a:lnTo>
                    <a:pt x="0" y="157"/>
                  </a:lnTo>
                  <a:lnTo>
                    <a:pt x="0" y="157"/>
                  </a:lnTo>
                  <a:lnTo>
                    <a:pt x="0" y="157"/>
                  </a:lnTo>
                  <a:lnTo>
                    <a:pt x="0" y="157"/>
                  </a:lnTo>
                  <a:lnTo>
                    <a:pt x="0" y="158"/>
                  </a:lnTo>
                  <a:lnTo>
                    <a:pt x="0" y="157"/>
                  </a:lnTo>
                  <a:lnTo>
                    <a:pt x="0" y="158"/>
                  </a:lnTo>
                  <a:lnTo>
                    <a:pt x="0" y="157"/>
                  </a:lnTo>
                  <a:lnTo>
                    <a:pt x="0" y="158"/>
                  </a:lnTo>
                  <a:lnTo>
                    <a:pt x="0" y="157"/>
                  </a:lnTo>
                  <a:lnTo>
                    <a:pt x="0" y="158"/>
                  </a:lnTo>
                  <a:lnTo>
                    <a:pt x="0" y="157"/>
                  </a:lnTo>
                  <a:lnTo>
                    <a:pt x="0" y="157"/>
                  </a:lnTo>
                  <a:lnTo>
                    <a:pt x="0" y="157"/>
                  </a:lnTo>
                  <a:lnTo>
                    <a:pt x="1" y="157"/>
                  </a:lnTo>
                  <a:lnTo>
                    <a:pt x="1" y="157"/>
                  </a:lnTo>
                  <a:lnTo>
                    <a:pt x="1" y="157"/>
                  </a:lnTo>
                  <a:lnTo>
                    <a:pt x="1" y="158"/>
                  </a:lnTo>
                  <a:lnTo>
                    <a:pt x="1" y="157"/>
                  </a:lnTo>
                  <a:lnTo>
                    <a:pt x="1" y="158"/>
                  </a:lnTo>
                  <a:lnTo>
                    <a:pt x="1" y="157"/>
                  </a:lnTo>
                  <a:lnTo>
                    <a:pt x="1" y="157"/>
                  </a:lnTo>
                  <a:lnTo>
                    <a:pt x="1" y="157"/>
                  </a:lnTo>
                  <a:lnTo>
                    <a:pt x="1" y="158"/>
                  </a:lnTo>
                  <a:lnTo>
                    <a:pt x="1" y="157"/>
                  </a:lnTo>
                  <a:lnTo>
                    <a:pt x="1" y="158"/>
                  </a:lnTo>
                  <a:lnTo>
                    <a:pt x="1" y="157"/>
                  </a:lnTo>
                  <a:lnTo>
                    <a:pt x="1" y="157"/>
                  </a:lnTo>
                  <a:lnTo>
                    <a:pt x="1" y="157"/>
                  </a:lnTo>
                  <a:lnTo>
                    <a:pt x="1" y="158"/>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8"/>
                  </a:lnTo>
                  <a:lnTo>
                    <a:pt x="1" y="157"/>
                  </a:lnTo>
                  <a:lnTo>
                    <a:pt x="1" y="158"/>
                  </a:lnTo>
                  <a:lnTo>
                    <a:pt x="1" y="157"/>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1"/>
                  </a:lnTo>
                  <a:lnTo>
                    <a:pt x="1" y="160"/>
                  </a:lnTo>
                  <a:lnTo>
                    <a:pt x="1" y="161"/>
                  </a:lnTo>
                  <a:lnTo>
                    <a:pt x="1" y="160"/>
                  </a:lnTo>
                  <a:lnTo>
                    <a:pt x="1" y="161"/>
                  </a:lnTo>
                  <a:lnTo>
                    <a:pt x="1" y="160"/>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7"/>
                  </a:lnTo>
                  <a:lnTo>
                    <a:pt x="1" y="157"/>
                  </a:lnTo>
                  <a:lnTo>
                    <a:pt x="1" y="157"/>
                  </a:lnTo>
                  <a:lnTo>
                    <a:pt x="1" y="158"/>
                  </a:lnTo>
                  <a:lnTo>
                    <a:pt x="1" y="157"/>
                  </a:lnTo>
                  <a:lnTo>
                    <a:pt x="1" y="157"/>
                  </a:lnTo>
                  <a:lnTo>
                    <a:pt x="1" y="157"/>
                  </a:lnTo>
                  <a:lnTo>
                    <a:pt x="1" y="157"/>
                  </a:lnTo>
                  <a:lnTo>
                    <a:pt x="1" y="157"/>
                  </a:lnTo>
                  <a:lnTo>
                    <a:pt x="1" y="157"/>
                  </a:lnTo>
                  <a:lnTo>
                    <a:pt x="1" y="157"/>
                  </a:lnTo>
                  <a:lnTo>
                    <a:pt x="1" y="158"/>
                  </a:lnTo>
                  <a:lnTo>
                    <a:pt x="1" y="157"/>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1"/>
                  </a:lnTo>
                  <a:lnTo>
                    <a:pt x="1" y="162"/>
                  </a:lnTo>
                  <a:lnTo>
                    <a:pt x="1" y="161"/>
                  </a:lnTo>
                  <a:lnTo>
                    <a:pt x="1" y="162"/>
                  </a:lnTo>
                  <a:lnTo>
                    <a:pt x="1" y="161"/>
                  </a:lnTo>
                  <a:lnTo>
                    <a:pt x="1" y="162"/>
                  </a:lnTo>
                  <a:lnTo>
                    <a:pt x="1" y="161"/>
                  </a:lnTo>
                  <a:lnTo>
                    <a:pt x="1" y="162"/>
                  </a:lnTo>
                  <a:lnTo>
                    <a:pt x="1" y="161"/>
                  </a:lnTo>
                </a:path>
              </a:pathLst>
            </a:custGeom>
            <a:noFill/>
            <a:ln w="0">
              <a:solidFill>
                <a:srgbClr val="3366FF"/>
              </a:solidFill>
              <a:prstDash val="solid"/>
              <a:round/>
              <a:headEnd/>
              <a:tailEnd/>
            </a:ln>
          </p:spPr>
          <p:txBody>
            <a:bodyPr/>
            <a:lstStyle/>
            <a:p>
              <a:endParaRPr lang="en-GB"/>
            </a:p>
          </p:txBody>
        </p:sp>
        <p:sp>
          <p:nvSpPr>
            <p:cNvPr id="185545" name="Freeform 201"/>
            <p:cNvSpPr>
              <a:spLocks/>
            </p:cNvSpPr>
            <p:nvPr/>
          </p:nvSpPr>
          <p:spPr bwMode="auto">
            <a:xfrm>
              <a:off x="746" y="1767"/>
              <a:ext cx="11" cy="1340"/>
            </a:xfrm>
            <a:custGeom>
              <a:avLst/>
              <a:gdLst/>
              <a:ahLst/>
              <a:cxnLst>
                <a:cxn ang="0">
                  <a:pos x="0" y="175"/>
                </a:cxn>
                <a:cxn ang="0">
                  <a:pos x="0" y="174"/>
                </a:cxn>
                <a:cxn ang="0">
                  <a:pos x="0" y="173"/>
                </a:cxn>
                <a:cxn ang="0">
                  <a:pos x="0" y="174"/>
                </a:cxn>
                <a:cxn ang="0">
                  <a:pos x="0" y="173"/>
                </a:cxn>
                <a:cxn ang="0">
                  <a:pos x="0" y="175"/>
                </a:cxn>
                <a:cxn ang="0">
                  <a:pos x="0" y="174"/>
                </a:cxn>
                <a:cxn ang="0">
                  <a:pos x="0" y="173"/>
                </a:cxn>
                <a:cxn ang="0">
                  <a:pos x="0" y="172"/>
                </a:cxn>
                <a:cxn ang="0">
                  <a:pos x="0" y="171"/>
                </a:cxn>
                <a:cxn ang="0">
                  <a:pos x="0" y="172"/>
                </a:cxn>
                <a:cxn ang="0">
                  <a:pos x="0" y="173"/>
                </a:cxn>
                <a:cxn ang="0">
                  <a:pos x="0" y="174"/>
                </a:cxn>
                <a:cxn ang="0">
                  <a:pos x="0" y="172"/>
                </a:cxn>
                <a:cxn ang="0">
                  <a:pos x="0" y="171"/>
                </a:cxn>
                <a:cxn ang="0">
                  <a:pos x="0" y="172"/>
                </a:cxn>
                <a:cxn ang="0">
                  <a:pos x="0" y="173"/>
                </a:cxn>
                <a:cxn ang="0">
                  <a:pos x="0" y="172"/>
                </a:cxn>
                <a:cxn ang="0">
                  <a:pos x="0" y="173"/>
                </a:cxn>
                <a:cxn ang="0">
                  <a:pos x="0" y="174"/>
                </a:cxn>
                <a:cxn ang="0">
                  <a:pos x="0" y="173"/>
                </a:cxn>
                <a:cxn ang="0">
                  <a:pos x="0" y="174"/>
                </a:cxn>
                <a:cxn ang="0">
                  <a:pos x="0" y="175"/>
                </a:cxn>
                <a:cxn ang="0">
                  <a:pos x="0" y="174"/>
                </a:cxn>
                <a:cxn ang="0">
                  <a:pos x="0" y="175"/>
                </a:cxn>
                <a:cxn ang="0">
                  <a:pos x="0" y="174"/>
                </a:cxn>
                <a:cxn ang="0">
                  <a:pos x="0" y="175"/>
                </a:cxn>
                <a:cxn ang="0">
                  <a:pos x="0" y="174"/>
                </a:cxn>
                <a:cxn ang="0">
                  <a:pos x="0" y="173"/>
                </a:cxn>
                <a:cxn ang="0">
                  <a:pos x="0" y="174"/>
                </a:cxn>
                <a:cxn ang="0">
                  <a:pos x="1" y="173"/>
                </a:cxn>
                <a:cxn ang="0">
                  <a:pos x="1" y="172"/>
                </a:cxn>
                <a:cxn ang="0">
                  <a:pos x="1" y="171"/>
                </a:cxn>
                <a:cxn ang="0">
                  <a:pos x="1" y="172"/>
                </a:cxn>
                <a:cxn ang="0">
                  <a:pos x="1" y="173"/>
                </a:cxn>
                <a:cxn ang="0">
                  <a:pos x="1" y="174"/>
                </a:cxn>
                <a:cxn ang="0">
                  <a:pos x="1" y="173"/>
                </a:cxn>
                <a:cxn ang="0">
                  <a:pos x="1" y="174"/>
                </a:cxn>
                <a:cxn ang="0">
                  <a:pos x="1" y="174"/>
                </a:cxn>
                <a:cxn ang="0">
                  <a:pos x="1" y="173"/>
                </a:cxn>
                <a:cxn ang="0">
                  <a:pos x="1" y="173"/>
                </a:cxn>
                <a:cxn ang="0">
                  <a:pos x="1" y="172"/>
                </a:cxn>
                <a:cxn ang="0">
                  <a:pos x="1" y="173"/>
                </a:cxn>
                <a:cxn ang="0">
                  <a:pos x="1" y="173"/>
                </a:cxn>
                <a:cxn ang="0">
                  <a:pos x="1" y="172"/>
                </a:cxn>
                <a:cxn ang="0">
                  <a:pos x="1" y="171"/>
                </a:cxn>
                <a:cxn ang="0">
                  <a:pos x="1" y="172"/>
                </a:cxn>
                <a:cxn ang="0">
                  <a:pos x="1" y="173"/>
                </a:cxn>
                <a:cxn ang="0">
                  <a:pos x="1" y="174"/>
                </a:cxn>
                <a:cxn ang="0">
                  <a:pos x="1" y="173"/>
                </a:cxn>
                <a:cxn ang="0">
                  <a:pos x="1" y="172"/>
                </a:cxn>
                <a:cxn ang="0">
                  <a:pos x="1" y="173"/>
                </a:cxn>
                <a:cxn ang="0">
                  <a:pos x="1" y="171"/>
                </a:cxn>
                <a:cxn ang="0">
                  <a:pos x="1" y="170"/>
                </a:cxn>
                <a:cxn ang="0">
                  <a:pos x="1" y="166"/>
                </a:cxn>
                <a:cxn ang="0">
                  <a:pos x="1" y="163"/>
                </a:cxn>
                <a:cxn ang="0">
                  <a:pos x="1" y="0"/>
                </a:cxn>
                <a:cxn ang="0">
                  <a:pos x="1" y="190"/>
                </a:cxn>
                <a:cxn ang="0">
                  <a:pos x="1" y="185"/>
                </a:cxn>
                <a:cxn ang="0">
                  <a:pos x="1" y="181"/>
                </a:cxn>
                <a:cxn ang="0">
                  <a:pos x="1" y="178"/>
                </a:cxn>
                <a:cxn ang="0">
                  <a:pos x="1" y="176"/>
                </a:cxn>
                <a:cxn ang="0">
                  <a:pos x="1" y="176"/>
                </a:cxn>
              </a:cxnLst>
              <a:rect l="0" t="0" r="r" b="b"/>
              <a:pathLst>
                <a:path w="1" h="191">
                  <a:moveTo>
                    <a:pt x="0" y="175"/>
                  </a:moveTo>
                  <a:lnTo>
                    <a:pt x="0" y="176"/>
                  </a:lnTo>
                  <a:lnTo>
                    <a:pt x="0" y="175"/>
                  </a:lnTo>
                  <a:lnTo>
                    <a:pt x="0" y="176"/>
                  </a:lnTo>
                  <a:lnTo>
                    <a:pt x="0" y="175"/>
                  </a:lnTo>
                  <a:lnTo>
                    <a:pt x="0" y="176"/>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3"/>
                  </a:lnTo>
                  <a:lnTo>
                    <a:pt x="0" y="174"/>
                  </a:lnTo>
                  <a:lnTo>
                    <a:pt x="0" y="175"/>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5"/>
                  </a:lnTo>
                  <a:lnTo>
                    <a:pt x="0" y="174"/>
                  </a:lnTo>
                  <a:lnTo>
                    <a:pt x="0" y="173"/>
                  </a:lnTo>
                  <a:lnTo>
                    <a:pt x="0" y="174"/>
                  </a:lnTo>
                  <a:lnTo>
                    <a:pt x="0" y="173"/>
                  </a:lnTo>
                  <a:lnTo>
                    <a:pt x="0" y="174"/>
                  </a:lnTo>
                  <a:lnTo>
                    <a:pt x="0" y="175"/>
                  </a:lnTo>
                  <a:lnTo>
                    <a:pt x="0" y="173"/>
                  </a:lnTo>
                  <a:lnTo>
                    <a:pt x="0" y="174"/>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5"/>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1"/>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3"/>
                  </a:lnTo>
                  <a:lnTo>
                    <a:pt x="0" y="172"/>
                  </a:lnTo>
                  <a:lnTo>
                    <a:pt x="0" y="173"/>
                  </a:lnTo>
                  <a:lnTo>
                    <a:pt x="0" y="174"/>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4"/>
                  </a:lnTo>
                  <a:lnTo>
                    <a:pt x="0" y="173"/>
                  </a:lnTo>
                  <a:lnTo>
                    <a:pt x="0" y="174"/>
                  </a:lnTo>
                  <a:lnTo>
                    <a:pt x="0" y="172"/>
                  </a:lnTo>
                  <a:lnTo>
                    <a:pt x="0" y="173"/>
                  </a:lnTo>
                  <a:lnTo>
                    <a:pt x="0" y="172"/>
                  </a:lnTo>
                  <a:lnTo>
                    <a:pt x="0" y="173"/>
                  </a:lnTo>
                  <a:lnTo>
                    <a:pt x="0" y="174"/>
                  </a:lnTo>
                  <a:lnTo>
                    <a:pt x="0" y="173"/>
                  </a:lnTo>
                  <a:lnTo>
                    <a:pt x="0" y="174"/>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1"/>
                  </a:lnTo>
                  <a:lnTo>
                    <a:pt x="0" y="172"/>
                  </a:lnTo>
                  <a:lnTo>
                    <a:pt x="0" y="171"/>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4"/>
                  </a:lnTo>
                  <a:lnTo>
                    <a:pt x="0" y="173"/>
                  </a:lnTo>
                  <a:lnTo>
                    <a:pt x="0" y="172"/>
                  </a:lnTo>
                  <a:lnTo>
                    <a:pt x="0" y="173"/>
                  </a:lnTo>
                  <a:lnTo>
                    <a:pt x="0" y="172"/>
                  </a:lnTo>
                  <a:lnTo>
                    <a:pt x="0" y="172"/>
                  </a:lnTo>
                  <a:lnTo>
                    <a:pt x="0" y="173"/>
                  </a:lnTo>
                  <a:lnTo>
                    <a:pt x="0" y="172"/>
                  </a:lnTo>
                  <a:lnTo>
                    <a:pt x="0" y="173"/>
                  </a:lnTo>
                  <a:lnTo>
                    <a:pt x="0" y="171"/>
                  </a:lnTo>
                  <a:lnTo>
                    <a:pt x="0" y="172"/>
                  </a:lnTo>
                  <a:lnTo>
                    <a:pt x="0" y="171"/>
                  </a:lnTo>
                  <a:lnTo>
                    <a:pt x="0" y="172"/>
                  </a:lnTo>
                  <a:lnTo>
                    <a:pt x="0" y="171"/>
                  </a:lnTo>
                  <a:lnTo>
                    <a:pt x="0" y="172"/>
                  </a:lnTo>
                  <a:lnTo>
                    <a:pt x="0" y="171"/>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4"/>
                  </a:lnTo>
                  <a:lnTo>
                    <a:pt x="0" y="173"/>
                  </a:lnTo>
                  <a:lnTo>
                    <a:pt x="0" y="172"/>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6"/>
                  </a:lnTo>
                  <a:lnTo>
                    <a:pt x="0" y="175"/>
                  </a:lnTo>
                  <a:lnTo>
                    <a:pt x="0" y="176"/>
                  </a:lnTo>
                  <a:lnTo>
                    <a:pt x="0" y="175"/>
                  </a:lnTo>
                  <a:lnTo>
                    <a:pt x="0" y="174"/>
                  </a:lnTo>
                  <a:lnTo>
                    <a:pt x="0" y="175"/>
                  </a:lnTo>
                  <a:lnTo>
                    <a:pt x="0" y="174"/>
                  </a:lnTo>
                  <a:lnTo>
                    <a:pt x="0" y="173"/>
                  </a:lnTo>
                  <a:lnTo>
                    <a:pt x="0" y="172"/>
                  </a:lnTo>
                  <a:lnTo>
                    <a:pt x="0" y="173"/>
                  </a:lnTo>
                  <a:lnTo>
                    <a:pt x="0" y="172"/>
                  </a:lnTo>
                  <a:lnTo>
                    <a:pt x="0" y="173"/>
                  </a:lnTo>
                  <a:lnTo>
                    <a:pt x="0" y="172"/>
                  </a:lnTo>
                  <a:lnTo>
                    <a:pt x="0" y="173"/>
                  </a:lnTo>
                  <a:lnTo>
                    <a:pt x="0" y="172"/>
                  </a:lnTo>
                  <a:lnTo>
                    <a:pt x="0" y="173"/>
                  </a:lnTo>
                  <a:lnTo>
                    <a:pt x="0" y="174"/>
                  </a:lnTo>
                  <a:lnTo>
                    <a:pt x="0" y="173"/>
                  </a:lnTo>
                  <a:lnTo>
                    <a:pt x="0" y="174"/>
                  </a:lnTo>
                  <a:lnTo>
                    <a:pt x="0" y="173"/>
                  </a:lnTo>
                  <a:lnTo>
                    <a:pt x="0" y="174"/>
                  </a:lnTo>
                  <a:lnTo>
                    <a:pt x="0" y="173"/>
                  </a:lnTo>
                  <a:lnTo>
                    <a:pt x="0" y="174"/>
                  </a:lnTo>
                  <a:lnTo>
                    <a:pt x="0" y="173"/>
                  </a:lnTo>
                  <a:lnTo>
                    <a:pt x="0" y="175"/>
                  </a:lnTo>
                  <a:lnTo>
                    <a:pt x="0" y="174"/>
                  </a:lnTo>
                  <a:lnTo>
                    <a:pt x="0" y="173"/>
                  </a:lnTo>
                  <a:lnTo>
                    <a:pt x="0" y="174"/>
                  </a:lnTo>
                  <a:lnTo>
                    <a:pt x="0" y="173"/>
                  </a:lnTo>
                  <a:lnTo>
                    <a:pt x="0" y="172"/>
                  </a:lnTo>
                  <a:lnTo>
                    <a:pt x="0" y="173"/>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1"/>
                  </a:lnTo>
                  <a:lnTo>
                    <a:pt x="1" y="172"/>
                  </a:lnTo>
                  <a:lnTo>
                    <a:pt x="1" y="171"/>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5"/>
                  </a:lnTo>
                  <a:lnTo>
                    <a:pt x="1" y="174"/>
                  </a:lnTo>
                  <a:lnTo>
                    <a:pt x="1" y="173"/>
                  </a:lnTo>
                  <a:lnTo>
                    <a:pt x="1" y="174"/>
                  </a:lnTo>
                  <a:lnTo>
                    <a:pt x="1" y="175"/>
                  </a:lnTo>
                  <a:lnTo>
                    <a:pt x="1" y="174"/>
                  </a:lnTo>
                  <a:lnTo>
                    <a:pt x="1" y="173"/>
                  </a:lnTo>
                  <a:lnTo>
                    <a:pt x="1" y="174"/>
                  </a:lnTo>
                  <a:lnTo>
                    <a:pt x="1" y="173"/>
                  </a:lnTo>
                  <a:lnTo>
                    <a:pt x="1" y="175"/>
                  </a:lnTo>
                  <a:lnTo>
                    <a:pt x="1" y="174"/>
                  </a:lnTo>
                  <a:lnTo>
                    <a:pt x="1" y="173"/>
                  </a:lnTo>
                  <a:lnTo>
                    <a:pt x="1" y="174"/>
                  </a:lnTo>
                  <a:lnTo>
                    <a:pt x="1" y="173"/>
                  </a:lnTo>
                  <a:lnTo>
                    <a:pt x="1" y="174"/>
                  </a:lnTo>
                  <a:lnTo>
                    <a:pt x="1" y="173"/>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3"/>
                  </a:lnTo>
                  <a:lnTo>
                    <a:pt x="1" y="174"/>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1"/>
                  </a:lnTo>
                  <a:lnTo>
                    <a:pt x="1" y="172"/>
                  </a:lnTo>
                  <a:lnTo>
                    <a:pt x="1" y="171"/>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3"/>
                  </a:lnTo>
                  <a:lnTo>
                    <a:pt x="1" y="172"/>
                  </a:lnTo>
                  <a:lnTo>
                    <a:pt x="1" y="173"/>
                  </a:lnTo>
                  <a:lnTo>
                    <a:pt x="1" y="172"/>
                  </a:lnTo>
                  <a:lnTo>
                    <a:pt x="1" y="173"/>
                  </a:lnTo>
                  <a:lnTo>
                    <a:pt x="1" y="172"/>
                  </a:lnTo>
                  <a:lnTo>
                    <a:pt x="1" y="173"/>
                  </a:lnTo>
                  <a:lnTo>
                    <a:pt x="1" y="172"/>
                  </a:lnTo>
                  <a:lnTo>
                    <a:pt x="1" y="173"/>
                  </a:lnTo>
                  <a:lnTo>
                    <a:pt x="1" y="174"/>
                  </a:lnTo>
                  <a:lnTo>
                    <a:pt x="1" y="173"/>
                  </a:lnTo>
                  <a:lnTo>
                    <a:pt x="1" y="172"/>
                  </a:lnTo>
                  <a:lnTo>
                    <a:pt x="1" y="173"/>
                  </a:lnTo>
                  <a:lnTo>
                    <a:pt x="1" y="172"/>
                  </a:lnTo>
                  <a:lnTo>
                    <a:pt x="1" y="173"/>
                  </a:lnTo>
                  <a:lnTo>
                    <a:pt x="1" y="172"/>
                  </a:lnTo>
                  <a:lnTo>
                    <a:pt x="1" y="171"/>
                  </a:lnTo>
                  <a:lnTo>
                    <a:pt x="1" y="172"/>
                  </a:lnTo>
                  <a:lnTo>
                    <a:pt x="1" y="171"/>
                  </a:lnTo>
                  <a:lnTo>
                    <a:pt x="1" y="172"/>
                  </a:lnTo>
                  <a:lnTo>
                    <a:pt x="1" y="173"/>
                  </a:lnTo>
                  <a:lnTo>
                    <a:pt x="1" y="172"/>
                  </a:lnTo>
                  <a:lnTo>
                    <a:pt x="1" y="173"/>
                  </a:lnTo>
                  <a:lnTo>
                    <a:pt x="1" y="172"/>
                  </a:lnTo>
                  <a:lnTo>
                    <a:pt x="1" y="171"/>
                  </a:lnTo>
                  <a:lnTo>
                    <a:pt x="1" y="172"/>
                  </a:lnTo>
                  <a:lnTo>
                    <a:pt x="1" y="171"/>
                  </a:lnTo>
                  <a:lnTo>
                    <a:pt x="1" y="172"/>
                  </a:lnTo>
                  <a:lnTo>
                    <a:pt x="1" y="173"/>
                  </a:lnTo>
                  <a:lnTo>
                    <a:pt x="1" y="172"/>
                  </a:lnTo>
                  <a:lnTo>
                    <a:pt x="1" y="171"/>
                  </a:lnTo>
                  <a:lnTo>
                    <a:pt x="1" y="172"/>
                  </a:lnTo>
                  <a:lnTo>
                    <a:pt x="1" y="171"/>
                  </a:lnTo>
                  <a:lnTo>
                    <a:pt x="1" y="172"/>
                  </a:lnTo>
                  <a:lnTo>
                    <a:pt x="1" y="171"/>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1"/>
                  </a:lnTo>
                  <a:lnTo>
                    <a:pt x="1" y="171"/>
                  </a:lnTo>
                  <a:lnTo>
                    <a:pt x="1" y="171"/>
                  </a:lnTo>
                  <a:lnTo>
                    <a:pt x="1" y="171"/>
                  </a:lnTo>
                  <a:lnTo>
                    <a:pt x="1" y="171"/>
                  </a:lnTo>
                  <a:lnTo>
                    <a:pt x="1" y="171"/>
                  </a:lnTo>
                  <a:lnTo>
                    <a:pt x="1" y="171"/>
                  </a:lnTo>
                  <a:lnTo>
                    <a:pt x="1" y="171"/>
                  </a:lnTo>
                  <a:lnTo>
                    <a:pt x="1" y="170"/>
                  </a:lnTo>
                  <a:lnTo>
                    <a:pt x="1" y="171"/>
                  </a:lnTo>
                  <a:lnTo>
                    <a:pt x="1" y="170"/>
                  </a:lnTo>
                  <a:lnTo>
                    <a:pt x="1" y="171"/>
                  </a:lnTo>
                  <a:lnTo>
                    <a:pt x="1" y="170"/>
                  </a:lnTo>
                  <a:lnTo>
                    <a:pt x="1" y="171"/>
                  </a:lnTo>
                  <a:lnTo>
                    <a:pt x="1" y="170"/>
                  </a:lnTo>
                  <a:lnTo>
                    <a:pt x="1" y="169"/>
                  </a:lnTo>
                  <a:lnTo>
                    <a:pt x="1" y="170"/>
                  </a:lnTo>
                  <a:lnTo>
                    <a:pt x="1" y="169"/>
                  </a:lnTo>
                  <a:lnTo>
                    <a:pt x="1" y="170"/>
                  </a:lnTo>
                  <a:lnTo>
                    <a:pt x="1" y="171"/>
                  </a:lnTo>
                  <a:lnTo>
                    <a:pt x="1" y="170"/>
                  </a:lnTo>
                  <a:lnTo>
                    <a:pt x="1" y="169"/>
                  </a:lnTo>
                  <a:lnTo>
                    <a:pt x="1" y="168"/>
                  </a:lnTo>
                  <a:lnTo>
                    <a:pt x="1" y="169"/>
                  </a:lnTo>
                  <a:lnTo>
                    <a:pt x="1" y="168"/>
                  </a:lnTo>
                  <a:lnTo>
                    <a:pt x="1" y="167"/>
                  </a:lnTo>
                  <a:lnTo>
                    <a:pt x="1" y="168"/>
                  </a:lnTo>
                  <a:lnTo>
                    <a:pt x="1" y="167"/>
                  </a:lnTo>
                  <a:lnTo>
                    <a:pt x="1" y="167"/>
                  </a:lnTo>
                  <a:lnTo>
                    <a:pt x="1" y="167"/>
                  </a:lnTo>
                  <a:lnTo>
                    <a:pt x="1" y="167"/>
                  </a:lnTo>
                  <a:lnTo>
                    <a:pt x="1" y="166"/>
                  </a:lnTo>
                  <a:lnTo>
                    <a:pt x="1" y="167"/>
                  </a:lnTo>
                  <a:lnTo>
                    <a:pt x="1" y="166"/>
                  </a:lnTo>
                  <a:lnTo>
                    <a:pt x="1" y="167"/>
                  </a:lnTo>
                  <a:lnTo>
                    <a:pt x="1" y="166"/>
                  </a:lnTo>
                  <a:lnTo>
                    <a:pt x="1" y="165"/>
                  </a:lnTo>
                  <a:lnTo>
                    <a:pt x="1" y="166"/>
                  </a:lnTo>
                  <a:lnTo>
                    <a:pt x="1" y="165"/>
                  </a:lnTo>
                  <a:lnTo>
                    <a:pt x="1" y="164"/>
                  </a:lnTo>
                  <a:lnTo>
                    <a:pt x="1" y="165"/>
                  </a:lnTo>
                  <a:lnTo>
                    <a:pt x="1" y="164"/>
                  </a:lnTo>
                  <a:lnTo>
                    <a:pt x="1" y="163"/>
                  </a:lnTo>
                  <a:lnTo>
                    <a:pt x="1" y="162"/>
                  </a:lnTo>
                  <a:lnTo>
                    <a:pt x="1" y="163"/>
                  </a:lnTo>
                  <a:lnTo>
                    <a:pt x="1" y="162"/>
                  </a:lnTo>
                  <a:lnTo>
                    <a:pt x="1" y="161"/>
                  </a:lnTo>
                  <a:lnTo>
                    <a:pt x="1" y="159"/>
                  </a:lnTo>
                  <a:lnTo>
                    <a:pt x="1" y="158"/>
                  </a:lnTo>
                  <a:lnTo>
                    <a:pt x="1" y="157"/>
                  </a:lnTo>
                  <a:lnTo>
                    <a:pt x="1" y="153"/>
                  </a:lnTo>
                  <a:lnTo>
                    <a:pt x="1" y="121"/>
                  </a:lnTo>
                  <a:lnTo>
                    <a:pt x="1" y="37"/>
                  </a:lnTo>
                  <a:lnTo>
                    <a:pt x="1" y="0"/>
                  </a:lnTo>
                  <a:lnTo>
                    <a:pt x="1" y="36"/>
                  </a:lnTo>
                  <a:lnTo>
                    <a:pt x="1" y="88"/>
                  </a:lnTo>
                  <a:lnTo>
                    <a:pt x="1" y="121"/>
                  </a:lnTo>
                  <a:lnTo>
                    <a:pt x="1" y="141"/>
                  </a:lnTo>
                  <a:lnTo>
                    <a:pt x="1" y="161"/>
                  </a:lnTo>
                  <a:lnTo>
                    <a:pt x="1" y="178"/>
                  </a:lnTo>
                  <a:lnTo>
                    <a:pt x="1" y="186"/>
                  </a:lnTo>
                  <a:lnTo>
                    <a:pt x="1" y="189"/>
                  </a:lnTo>
                  <a:lnTo>
                    <a:pt x="1" y="190"/>
                  </a:lnTo>
                  <a:lnTo>
                    <a:pt x="1" y="191"/>
                  </a:lnTo>
                  <a:lnTo>
                    <a:pt x="1" y="190"/>
                  </a:lnTo>
                  <a:lnTo>
                    <a:pt x="1" y="191"/>
                  </a:lnTo>
                  <a:lnTo>
                    <a:pt x="1" y="190"/>
                  </a:lnTo>
                  <a:lnTo>
                    <a:pt x="1" y="190"/>
                  </a:lnTo>
                  <a:lnTo>
                    <a:pt x="1" y="189"/>
                  </a:lnTo>
                  <a:lnTo>
                    <a:pt x="1" y="188"/>
                  </a:lnTo>
                  <a:lnTo>
                    <a:pt x="1" y="187"/>
                  </a:lnTo>
                  <a:lnTo>
                    <a:pt x="1" y="187"/>
                  </a:lnTo>
                  <a:lnTo>
                    <a:pt x="1" y="186"/>
                  </a:lnTo>
                  <a:lnTo>
                    <a:pt x="1" y="187"/>
                  </a:lnTo>
                  <a:lnTo>
                    <a:pt x="1" y="186"/>
                  </a:lnTo>
                  <a:lnTo>
                    <a:pt x="1" y="185"/>
                  </a:lnTo>
                  <a:lnTo>
                    <a:pt x="1" y="184"/>
                  </a:lnTo>
                  <a:lnTo>
                    <a:pt x="1" y="185"/>
                  </a:lnTo>
                  <a:lnTo>
                    <a:pt x="1" y="184"/>
                  </a:lnTo>
                  <a:lnTo>
                    <a:pt x="1" y="183"/>
                  </a:lnTo>
                  <a:lnTo>
                    <a:pt x="1" y="182"/>
                  </a:lnTo>
                  <a:lnTo>
                    <a:pt x="1" y="182"/>
                  </a:lnTo>
                  <a:lnTo>
                    <a:pt x="1" y="182"/>
                  </a:lnTo>
                  <a:lnTo>
                    <a:pt x="1" y="182"/>
                  </a:lnTo>
                  <a:lnTo>
                    <a:pt x="1" y="181"/>
                  </a:lnTo>
                  <a:lnTo>
                    <a:pt x="1" y="180"/>
                  </a:lnTo>
                  <a:lnTo>
                    <a:pt x="1" y="181"/>
                  </a:lnTo>
                  <a:lnTo>
                    <a:pt x="1" y="180"/>
                  </a:lnTo>
                  <a:lnTo>
                    <a:pt x="1" y="181"/>
                  </a:lnTo>
                  <a:lnTo>
                    <a:pt x="1" y="180"/>
                  </a:lnTo>
                  <a:lnTo>
                    <a:pt x="1" y="179"/>
                  </a:lnTo>
                  <a:lnTo>
                    <a:pt x="1" y="178"/>
                  </a:lnTo>
                  <a:lnTo>
                    <a:pt x="1" y="179"/>
                  </a:lnTo>
                  <a:lnTo>
                    <a:pt x="1" y="178"/>
                  </a:lnTo>
                  <a:lnTo>
                    <a:pt x="1" y="179"/>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path>
              </a:pathLst>
            </a:custGeom>
            <a:noFill/>
            <a:ln w="0">
              <a:solidFill>
                <a:srgbClr val="3366FF"/>
              </a:solidFill>
              <a:prstDash val="solid"/>
              <a:round/>
              <a:headEnd/>
              <a:tailEnd/>
            </a:ln>
          </p:spPr>
          <p:txBody>
            <a:bodyPr/>
            <a:lstStyle/>
            <a:p>
              <a:endParaRPr lang="en-GB"/>
            </a:p>
          </p:txBody>
        </p:sp>
        <p:sp>
          <p:nvSpPr>
            <p:cNvPr id="185546" name="Freeform 202"/>
            <p:cNvSpPr>
              <a:spLocks/>
            </p:cNvSpPr>
            <p:nvPr/>
          </p:nvSpPr>
          <p:spPr bwMode="auto">
            <a:xfrm>
              <a:off x="757" y="1872"/>
              <a:ext cx="9" cy="1221"/>
            </a:xfrm>
            <a:custGeom>
              <a:avLst/>
              <a:gdLst/>
              <a:ahLst/>
              <a:cxnLst>
                <a:cxn ang="0">
                  <a:pos x="0" y="161"/>
                </a:cxn>
                <a:cxn ang="0">
                  <a:pos x="0" y="160"/>
                </a:cxn>
                <a:cxn ang="0">
                  <a:pos x="0" y="159"/>
                </a:cxn>
                <a:cxn ang="0">
                  <a:pos x="0" y="158"/>
                </a:cxn>
                <a:cxn ang="0">
                  <a:pos x="0" y="159"/>
                </a:cxn>
                <a:cxn ang="0">
                  <a:pos x="0" y="158"/>
                </a:cxn>
                <a:cxn ang="0">
                  <a:pos x="0" y="157"/>
                </a:cxn>
                <a:cxn ang="0">
                  <a:pos x="0" y="156"/>
                </a:cxn>
                <a:cxn ang="0">
                  <a:pos x="0" y="156"/>
                </a:cxn>
                <a:cxn ang="0">
                  <a:pos x="0" y="157"/>
                </a:cxn>
                <a:cxn ang="0">
                  <a:pos x="0" y="156"/>
                </a:cxn>
                <a:cxn ang="0">
                  <a:pos x="0" y="156"/>
                </a:cxn>
                <a:cxn ang="0">
                  <a:pos x="0" y="156"/>
                </a:cxn>
                <a:cxn ang="0">
                  <a:pos x="0" y="156"/>
                </a:cxn>
                <a:cxn ang="0">
                  <a:pos x="0" y="158"/>
                </a:cxn>
                <a:cxn ang="0">
                  <a:pos x="0" y="157"/>
                </a:cxn>
                <a:cxn ang="0">
                  <a:pos x="0" y="158"/>
                </a:cxn>
                <a:cxn ang="0">
                  <a:pos x="0" y="157"/>
                </a:cxn>
                <a:cxn ang="0">
                  <a:pos x="0" y="155"/>
                </a:cxn>
                <a:cxn ang="0">
                  <a:pos x="0" y="152"/>
                </a:cxn>
                <a:cxn ang="0">
                  <a:pos x="0" y="153"/>
                </a:cxn>
                <a:cxn ang="0">
                  <a:pos x="0" y="154"/>
                </a:cxn>
                <a:cxn ang="0">
                  <a:pos x="0" y="152"/>
                </a:cxn>
                <a:cxn ang="0">
                  <a:pos x="0" y="152"/>
                </a:cxn>
                <a:cxn ang="0">
                  <a:pos x="0" y="152"/>
                </a:cxn>
                <a:cxn ang="0">
                  <a:pos x="0" y="152"/>
                </a:cxn>
                <a:cxn ang="0">
                  <a:pos x="0" y="152"/>
                </a:cxn>
                <a:cxn ang="0">
                  <a:pos x="0" y="150"/>
                </a:cxn>
                <a:cxn ang="0">
                  <a:pos x="0" y="141"/>
                </a:cxn>
                <a:cxn ang="0">
                  <a:pos x="0" y="164"/>
                </a:cxn>
                <a:cxn ang="0">
                  <a:pos x="0" y="171"/>
                </a:cxn>
                <a:cxn ang="0">
                  <a:pos x="0" y="165"/>
                </a:cxn>
                <a:cxn ang="0">
                  <a:pos x="0" y="164"/>
                </a:cxn>
                <a:cxn ang="0">
                  <a:pos x="0" y="161"/>
                </a:cxn>
                <a:cxn ang="0">
                  <a:pos x="0" y="161"/>
                </a:cxn>
                <a:cxn ang="0">
                  <a:pos x="0" y="160"/>
                </a:cxn>
                <a:cxn ang="0">
                  <a:pos x="1" y="159"/>
                </a:cxn>
                <a:cxn ang="0">
                  <a:pos x="1" y="158"/>
                </a:cxn>
                <a:cxn ang="0">
                  <a:pos x="1" y="157"/>
                </a:cxn>
                <a:cxn ang="0">
                  <a:pos x="1" y="158"/>
                </a:cxn>
                <a:cxn ang="0">
                  <a:pos x="1" y="157"/>
                </a:cxn>
                <a:cxn ang="0">
                  <a:pos x="1" y="158"/>
                </a:cxn>
                <a:cxn ang="0">
                  <a:pos x="1" y="157"/>
                </a:cxn>
                <a:cxn ang="0">
                  <a:pos x="1" y="158"/>
                </a:cxn>
                <a:cxn ang="0">
                  <a:pos x="1" y="157"/>
                </a:cxn>
                <a:cxn ang="0">
                  <a:pos x="1" y="158"/>
                </a:cxn>
                <a:cxn ang="0">
                  <a:pos x="1" y="159"/>
                </a:cxn>
                <a:cxn ang="0">
                  <a:pos x="1" y="160"/>
                </a:cxn>
                <a:cxn ang="0">
                  <a:pos x="1" y="159"/>
                </a:cxn>
                <a:cxn ang="0">
                  <a:pos x="1" y="160"/>
                </a:cxn>
                <a:cxn ang="0">
                  <a:pos x="1" y="159"/>
                </a:cxn>
                <a:cxn ang="0">
                  <a:pos x="1" y="160"/>
                </a:cxn>
                <a:cxn ang="0">
                  <a:pos x="1" y="159"/>
                </a:cxn>
                <a:cxn ang="0">
                  <a:pos x="1" y="158"/>
                </a:cxn>
                <a:cxn ang="0">
                  <a:pos x="1" y="157"/>
                </a:cxn>
                <a:cxn ang="0">
                  <a:pos x="1" y="158"/>
                </a:cxn>
                <a:cxn ang="0">
                  <a:pos x="1" y="159"/>
                </a:cxn>
                <a:cxn ang="0">
                  <a:pos x="1" y="158"/>
                </a:cxn>
                <a:cxn ang="0">
                  <a:pos x="1" y="158"/>
                </a:cxn>
                <a:cxn ang="0">
                  <a:pos x="1" y="157"/>
                </a:cxn>
                <a:cxn ang="0">
                  <a:pos x="1" y="157"/>
                </a:cxn>
                <a:cxn ang="0">
                  <a:pos x="1" y="156"/>
                </a:cxn>
                <a:cxn ang="0">
                  <a:pos x="1" y="156"/>
                </a:cxn>
              </a:cxnLst>
              <a:rect l="0" t="0" r="r" b="b"/>
              <a:pathLst>
                <a:path w="1" h="174">
                  <a:moveTo>
                    <a:pt x="0" y="161"/>
                  </a:move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60"/>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7"/>
                  </a:lnTo>
                  <a:lnTo>
                    <a:pt x="0" y="156"/>
                  </a:lnTo>
                  <a:lnTo>
                    <a:pt x="0" y="157"/>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7"/>
                  </a:lnTo>
                  <a:lnTo>
                    <a:pt x="0" y="156"/>
                  </a:lnTo>
                  <a:lnTo>
                    <a:pt x="0" y="156"/>
                  </a:lnTo>
                  <a:lnTo>
                    <a:pt x="0" y="156"/>
                  </a:lnTo>
                  <a:lnTo>
                    <a:pt x="0" y="157"/>
                  </a:lnTo>
                  <a:lnTo>
                    <a:pt x="0" y="156"/>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5"/>
                  </a:lnTo>
                  <a:lnTo>
                    <a:pt x="0" y="156"/>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2"/>
                  </a:lnTo>
                  <a:lnTo>
                    <a:pt x="0" y="153"/>
                  </a:lnTo>
                  <a:lnTo>
                    <a:pt x="0" y="152"/>
                  </a:lnTo>
                  <a:lnTo>
                    <a:pt x="0" y="151"/>
                  </a:lnTo>
                  <a:lnTo>
                    <a:pt x="0" y="150"/>
                  </a:lnTo>
                  <a:lnTo>
                    <a:pt x="0" y="151"/>
                  </a:lnTo>
                  <a:lnTo>
                    <a:pt x="0" y="152"/>
                  </a:lnTo>
                  <a:lnTo>
                    <a:pt x="0" y="153"/>
                  </a:lnTo>
                  <a:lnTo>
                    <a:pt x="0" y="152"/>
                  </a:lnTo>
                  <a:lnTo>
                    <a:pt x="0" y="152"/>
                  </a:lnTo>
                  <a:lnTo>
                    <a:pt x="0" y="152"/>
                  </a:lnTo>
                  <a:lnTo>
                    <a:pt x="0" y="153"/>
                  </a:lnTo>
                  <a:lnTo>
                    <a:pt x="0" y="152"/>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3"/>
                  </a:lnTo>
                  <a:lnTo>
                    <a:pt x="0" y="152"/>
                  </a:lnTo>
                  <a:lnTo>
                    <a:pt x="0" y="153"/>
                  </a:lnTo>
                  <a:lnTo>
                    <a:pt x="0" y="152"/>
                  </a:lnTo>
                  <a:lnTo>
                    <a:pt x="0" y="153"/>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1"/>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1"/>
                  </a:lnTo>
                  <a:lnTo>
                    <a:pt x="0" y="152"/>
                  </a:lnTo>
                  <a:lnTo>
                    <a:pt x="0" y="151"/>
                  </a:lnTo>
                  <a:lnTo>
                    <a:pt x="0" y="150"/>
                  </a:lnTo>
                  <a:lnTo>
                    <a:pt x="0" y="151"/>
                  </a:lnTo>
                  <a:lnTo>
                    <a:pt x="0" y="150"/>
                  </a:lnTo>
                  <a:lnTo>
                    <a:pt x="0" y="149"/>
                  </a:lnTo>
                  <a:lnTo>
                    <a:pt x="0" y="150"/>
                  </a:lnTo>
                  <a:lnTo>
                    <a:pt x="0" y="149"/>
                  </a:lnTo>
                  <a:lnTo>
                    <a:pt x="0" y="148"/>
                  </a:lnTo>
                  <a:lnTo>
                    <a:pt x="0" y="147"/>
                  </a:lnTo>
                  <a:lnTo>
                    <a:pt x="0" y="147"/>
                  </a:lnTo>
                  <a:lnTo>
                    <a:pt x="0" y="147"/>
                  </a:lnTo>
                  <a:lnTo>
                    <a:pt x="0" y="147"/>
                  </a:lnTo>
                  <a:lnTo>
                    <a:pt x="0" y="146"/>
                  </a:lnTo>
                  <a:lnTo>
                    <a:pt x="0" y="145"/>
                  </a:lnTo>
                  <a:lnTo>
                    <a:pt x="0" y="144"/>
                  </a:lnTo>
                  <a:lnTo>
                    <a:pt x="0" y="142"/>
                  </a:lnTo>
                  <a:lnTo>
                    <a:pt x="0" y="141"/>
                  </a:lnTo>
                  <a:lnTo>
                    <a:pt x="0" y="137"/>
                  </a:lnTo>
                  <a:lnTo>
                    <a:pt x="0" y="120"/>
                  </a:lnTo>
                  <a:lnTo>
                    <a:pt x="0" y="53"/>
                  </a:lnTo>
                  <a:lnTo>
                    <a:pt x="0" y="0"/>
                  </a:lnTo>
                  <a:lnTo>
                    <a:pt x="0" y="9"/>
                  </a:lnTo>
                  <a:lnTo>
                    <a:pt x="0" y="51"/>
                  </a:lnTo>
                  <a:lnTo>
                    <a:pt x="0" y="89"/>
                  </a:lnTo>
                  <a:lnTo>
                    <a:pt x="0" y="112"/>
                  </a:lnTo>
                  <a:lnTo>
                    <a:pt x="0" y="133"/>
                  </a:lnTo>
                  <a:lnTo>
                    <a:pt x="0" y="152"/>
                  </a:lnTo>
                  <a:lnTo>
                    <a:pt x="0" y="164"/>
                  </a:lnTo>
                  <a:lnTo>
                    <a:pt x="0" y="169"/>
                  </a:lnTo>
                  <a:lnTo>
                    <a:pt x="0" y="171"/>
                  </a:lnTo>
                  <a:lnTo>
                    <a:pt x="0" y="172"/>
                  </a:lnTo>
                  <a:lnTo>
                    <a:pt x="0" y="173"/>
                  </a:lnTo>
                  <a:lnTo>
                    <a:pt x="0" y="174"/>
                  </a:lnTo>
                  <a:lnTo>
                    <a:pt x="0" y="173"/>
                  </a:lnTo>
                  <a:lnTo>
                    <a:pt x="0" y="172"/>
                  </a:lnTo>
                  <a:lnTo>
                    <a:pt x="0" y="172"/>
                  </a:lnTo>
                  <a:lnTo>
                    <a:pt x="0" y="171"/>
                  </a:lnTo>
                  <a:lnTo>
                    <a:pt x="0" y="172"/>
                  </a:lnTo>
                  <a:lnTo>
                    <a:pt x="0" y="171"/>
                  </a:lnTo>
                  <a:lnTo>
                    <a:pt x="0" y="170"/>
                  </a:lnTo>
                  <a:lnTo>
                    <a:pt x="0" y="169"/>
                  </a:lnTo>
                  <a:lnTo>
                    <a:pt x="0" y="168"/>
                  </a:lnTo>
                  <a:lnTo>
                    <a:pt x="0" y="167"/>
                  </a:lnTo>
                  <a:lnTo>
                    <a:pt x="0" y="167"/>
                  </a:lnTo>
                  <a:lnTo>
                    <a:pt x="0" y="166"/>
                  </a:lnTo>
                  <a:lnTo>
                    <a:pt x="0" y="165"/>
                  </a:lnTo>
                  <a:lnTo>
                    <a:pt x="0" y="166"/>
                  </a:lnTo>
                  <a:lnTo>
                    <a:pt x="0" y="165"/>
                  </a:lnTo>
                  <a:lnTo>
                    <a:pt x="0" y="166"/>
                  </a:lnTo>
                  <a:lnTo>
                    <a:pt x="0" y="165"/>
                  </a:lnTo>
                  <a:lnTo>
                    <a:pt x="0" y="166"/>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4"/>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58"/>
                  </a:lnTo>
                  <a:lnTo>
                    <a:pt x="0" y="159"/>
                  </a:lnTo>
                  <a:lnTo>
                    <a:pt x="0"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9"/>
                  </a:lnTo>
                  <a:lnTo>
                    <a:pt x="1" y="158"/>
                  </a:lnTo>
                  <a:lnTo>
                    <a:pt x="1" y="157"/>
                  </a:lnTo>
                  <a:lnTo>
                    <a:pt x="1" y="158"/>
                  </a:lnTo>
                  <a:lnTo>
                    <a:pt x="1" y="157"/>
                  </a:lnTo>
                  <a:lnTo>
                    <a:pt x="1" y="158"/>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6"/>
                  </a:lnTo>
                  <a:lnTo>
                    <a:pt x="1" y="157"/>
                  </a:lnTo>
                  <a:lnTo>
                    <a:pt x="1" y="156"/>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6"/>
                  </a:lnTo>
                  <a:lnTo>
                    <a:pt x="1" y="156"/>
                  </a:lnTo>
                  <a:lnTo>
                    <a:pt x="1" y="156"/>
                  </a:lnTo>
                  <a:lnTo>
                    <a:pt x="1" y="156"/>
                  </a:lnTo>
                  <a:lnTo>
                    <a:pt x="1" y="155"/>
                  </a:lnTo>
                  <a:lnTo>
                    <a:pt x="1" y="156"/>
                  </a:lnTo>
                  <a:lnTo>
                    <a:pt x="1" y="155"/>
                  </a:lnTo>
                  <a:lnTo>
                    <a:pt x="1" y="156"/>
                  </a:lnTo>
                  <a:lnTo>
                    <a:pt x="1" y="155"/>
                  </a:lnTo>
                  <a:lnTo>
                    <a:pt x="1" y="155"/>
                  </a:lnTo>
                  <a:lnTo>
                    <a:pt x="1" y="154"/>
                  </a:lnTo>
                </a:path>
              </a:pathLst>
            </a:custGeom>
            <a:noFill/>
            <a:ln w="0">
              <a:solidFill>
                <a:srgbClr val="3366FF"/>
              </a:solidFill>
              <a:prstDash val="solid"/>
              <a:round/>
              <a:headEnd/>
              <a:tailEnd/>
            </a:ln>
          </p:spPr>
          <p:txBody>
            <a:bodyPr/>
            <a:lstStyle/>
            <a:p>
              <a:endParaRPr lang="en-GB"/>
            </a:p>
          </p:txBody>
        </p:sp>
        <p:sp>
          <p:nvSpPr>
            <p:cNvPr id="185547" name="Freeform 203"/>
            <p:cNvSpPr>
              <a:spLocks/>
            </p:cNvSpPr>
            <p:nvPr/>
          </p:nvSpPr>
          <p:spPr bwMode="auto">
            <a:xfrm>
              <a:off x="766" y="1837"/>
              <a:ext cx="10" cy="1256"/>
            </a:xfrm>
            <a:custGeom>
              <a:avLst/>
              <a:gdLst/>
              <a:ahLst/>
              <a:cxnLst>
                <a:cxn ang="0">
                  <a:pos x="0" y="159"/>
                </a:cxn>
                <a:cxn ang="0">
                  <a:pos x="0" y="158"/>
                </a:cxn>
                <a:cxn ang="0">
                  <a:pos x="0" y="157"/>
                </a:cxn>
                <a:cxn ang="0">
                  <a:pos x="0" y="158"/>
                </a:cxn>
                <a:cxn ang="0">
                  <a:pos x="0" y="157"/>
                </a:cxn>
                <a:cxn ang="0">
                  <a:pos x="0" y="158"/>
                </a:cxn>
                <a:cxn ang="0">
                  <a:pos x="0" y="159"/>
                </a:cxn>
                <a:cxn ang="0">
                  <a:pos x="0" y="160"/>
                </a:cxn>
                <a:cxn ang="0">
                  <a:pos x="0" y="162"/>
                </a:cxn>
                <a:cxn ang="0">
                  <a:pos x="0" y="163"/>
                </a:cxn>
                <a:cxn ang="0">
                  <a:pos x="0" y="164"/>
                </a:cxn>
                <a:cxn ang="0">
                  <a:pos x="0" y="163"/>
                </a:cxn>
                <a:cxn ang="0">
                  <a:pos x="0" y="161"/>
                </a:cxn>
                <a:cxn ang="0">
                  <a:pos x="0" y="162"/>
                </a:cxn>
                <a:cxn ang="0">
                  <a:pos x="0" y="161"/>
                </a:cxn>
                <a:cxn ang="0">
                  <a:pos x="0" y="161"/>
                </a:cxn>
                <a:cxn ang="0">
                  <a:pos x="0" y="161"/>
                </a:cxn>
                <a:cxn ang="0">
                  <a:pos x="0" y="161"/>
                </a:cxn>
                <a:cxn ang="0">
                  <a:pos x="0" y="160"/>
                </a:cxn>
                <a:cxn ang="0">
                  <a:pos x="0" y="159"/>
                </a:cxn>
                <a:cxn ang="0">
                  <a:pos x="0" y="157"/>
                </a:cxn>
                <a:cxn ang="0">
                  <a:pos x="0" y="156"/>
                </a:cxn>
                <a:cxn ang="0">
                  <a:pos x="0" y="145"/>
                </a:cxn>
                <a:cxn ang="0">
                  <a:pos x="0" y="173"/>
                </a:cxn>
                <a:cxn ang="0">
                  <a:pos x="0" y="176"/>
                </a:cxn>
                <a:cxn ang="0">
                  <a:pos x="0" y="170"/>
                </a:cxn>
                <a:cxn ang="0">
                  <a:pos x="0" y="166"/>
                </a:cxn>
                <a:cxn ang="0">
                  <a:pos x="0" y="165"/>
                </a:cxn>
                <a:cxn ang="0">
                  <a:pos x="0" y="164"/>
                </a:cxn>
                <a:cxn ang="0">
                  <a:pos x="0" y="163"/>
                </a:cxn>
                <a:cxn ang="0">
                  <a:pos x="0" y="162"/>
                </a:cxn>
                <a:cxn ang="0">
                  <a:pos x="0" y="162"/>
                </a:cxn>
                <a:cxn ang="0">
                  <a:pos x="0" y="163"/>
                </a:cxn>
                <a:cxn ang="0">
                  <a:pos x="0" y="162"/>
                </a:cxn>
                <a:cxn ang="0">
                  <a:pos x="0" y="161"/>
                </a:cxn>
                <a:cxn ang="0">
                  <a:pos x="0" y="161"/>
                </a:cxn>
                <a:cxn ang="0">
                  <a:pos x="0" y="161"/>
                </a:cxn>
                <a:cxn ang="0">
                  <a:pos x="0" y="160"/>
                </a:cxn>
                <a:cxn ang="0">
                  <a:pos x="0" y="161"/>
                </a:cxn>
                <a:cxn ang="0">
                  <a:pos x="0" y="161"/>
                </a:cxn>
                <a:cxn ang="0">
                  <a:pos x="0" y="161"/>
                </a:cxn>
                <a:cxn ang="0">
                  <a:pos x="1" y="162"/>
                </a:cxn>
                <a:cxn ang="0">
                  <a:pos x="1" y="161"/>
                </a:cxn>
                <a:cxn ang="0">
                  <a:pos x="1" y="163"/>
                </a:cxn>
                <a:cxn ang="0">
                  <a:pos x="1" y="162"/>
                </a:cxn>
                <a:cxn ang="0">
                  <a:pos x="1" y="161"/>
                </a:cxn>
                <a:cxn ang="0">
                  <a:pos x="1" y="161"/>
                </a:cxn>
                <a:cxn ang="0">
                  <a:pos x="1" y="161"/>
                </a:cxn>
                <a:cxn ang="0">
                  <a:pos x="1" y="161"/>
                </a:cxn>
                <a:cxn ang="0">
                  <a:pos x="1" y="160"/>
                </a:cxn>
                <a:cxn ang="0">
                  <a:pos x="1" y="161"/>
                </a:cxn>
                <a:cxn ang="0">
                  <a:pos x="1" y="160"/>
                </a:cxn>
                <a:cxn ang="0">
                  <a:pos x="1" y="159"/>
                </a:cxn>
                <a:cxn ang="0">
                  <a:pos x="1" y="158"/>
                </a:cxn>
                <a:cxn ang="0">
                  <a:pos x="1" y="158"/>
                </a:cxn>
                <a:cxn ang="0">
                  <a:pos x="1" y="157"/>
                </a:cxn>
                <a:cxn ang="0">
                  <a:pos x="1" y="157"/>
                </a:cxn>
                <a:cxn ang="0">
                  <a:pos x="1" y="155"/>
                </a:cxn>
                <a:cxn ang="0">
                  <a:pos x="1" y="151"/>
                </a:cxn>
                <a:cxn ang="0">
                  <a:pos x="1" y="15"/>
                </a:cxn>
                <a:cxn ang="0">
                  <a:pos x="1" y="177"/>
                </a:cxn>
                <a:cxn ang="0">
                  <a:pos x="1" y="171"/>
                </a:cxn>
                <a:cxn ang="0">
                  <a:pos x="1" y="168"/>
                </a:cxn>
              </a:cxnLst>
              <a:rect l="0" t="0" r="r" b="b"/>
              <a:pathLst>
                <a:path w="1" h="179">
                  <a:moveTo>
                    <a:pt x="0" y="159"/>
                  </a:move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7"/>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7"/>
                  </a:lnTo>
                  <a:lnTo>
                    <a:pt x="0" y="157"/>
                  </a:lnTo>
                  <a:lnTo>
                    <a:pt x="0" y="157"/>
                  </a:lnTo>
                  <a:lnTo>
                    <a:pt x="0" y="157"/>
                  </a:lnTo>
                  <a:lnTo>
                    <a:pt x="0" y="157"/>
                  </a:lnTo>
                  <a:lnTo>
                    <a:pt x="0" y="157"/>
                  </a:lnTo>
                  <a:lnTo>
                    <a:pt x="0" y="157"/>
                  </a:lnTo>
                  <a:lnTo>
                    <a:pt x="0" y="157"/>
                  </a:lnTo>
                  <a:lnTo>
                    <a:pt x="0" y="157"/>
                  </a:lnTo>
                  <a:lnTo>
                    <a:pt x="0" y="157"/>
                  </a:lnTo>
                  <a:lnTo>
                    <a:pt x="0" y="157"/>
                  </a:lnTo>
                  <a:lnTo>
                    <a:pt x="0" y="157"/>
                  </a:lnTo>
                  <a:lnTo>
                    <a:pt x="0" y="158"/>
                  </a:lnTo>
                  <a:lnTo>
                    <a:pt x="0" y="157"/>
                  </a:lnTo>
                  <a:lnTo>
                    <a:pt x="0" y="158"/>
                  </a:lnTo>
                  <a:lnTo>
                    <a:pt x="0" y="157"/>
                  </a:lnTo>
                  <a:lnTo>
                    <a:pt x="0" y="158"/>
                  </a:lnTo>
                  <a:lnTo>
                    <a:pt x="0" y="157"/>
                  </a:lnTo>
                  <a:lnTo>
                    <a:pt x="0" y="158"/>
                  </a:lnTo>
                  <a:lnTo>
                    <a:pt x="0" y="159"/>
                  </a:lnTo>
                  <a:lnTo>
                    <a:pt x="0" y="158"/>
                  </a:lnTo>
                  <a:lnTo>
                    <a:pt x="0" y="159"/>
                  </a:lnTo>
                  <a:lnTo>
                    <a:pt x="0" y="158"/>
                  </a:lnTo>
                  <a:lnTo>
                    <a:pt x="0" y="159"/>
                  </a:lnTo>
                  <a:lnTo>
                    <a:pt x="0" y="158"/>
                  </a:lnTo>
                  <a:lnTo>
                    <a:pt x="0" y="159"/>
                  </a:lnTo>
                  <a:lnTo>
                    <a:pt x="0" y="160"/>
                  </a:lnTo>
                  <a:lnTo>
                    <a:pt x="0" y="159"/>
                  </a:lnTo>
                  <a:lnTo>
                    <a:pt x="0" y="160"/>
                  </a:lnTo>
                  <a:lnTo>
                    <a:pt x="0" y="159"/>
                  </a:lnTo>
                  <a:lnTo>
                    <a:pt x="0" y="160"/>
                  </a:lnTo>
                  <a:lnTo>
                    <a:pt x="0" y="161"/>
                  </a:lnTo>
                  <a:lnTo>
                    <a:pt x="0" y="160"/>
                  </a:lnTo>
                  <a:lnTo>
                    <a:pt x="0" y="161"/>
                  </a:lnTo>
                  <a:lnTo>
                    <a:pt x="0" y="160"/>
                  </a:lnTo>
                  <a:lnTo>
                    <a:pt x="0" y="161"/>
                  </a:lnTo>
                  <a:lnTo>
                    <a:pt x="0" y="160"/>
                  </a:lnTo>
                  <a:lnTo>
                    <a:pt x="0" y="161"/>
                  </a:lnTo>
                  <a:lnTo>
                    <a:pt x="0" y="161"/>
                  </a:lnTo>
                  <a:lnTo>
                    <a:pt x="0" y="161"/>
                  </a:lnTo>
                  <a:lnTo>
                    <a:pt x="0" y="161"/>
                  </a:lnTo>
                  <a:lnTo>
                    <a:pt x="0" y="161"/>
                  </a:lnTo>
                  <a:lnTo>
                    <a:pt x="0" y="161"/>
                  </a:lnTo>
                  <a:lnTo>
                    <a:pt x="0" y="161"/>
                  </a:lnTo>
                  <a:lnTo>
                    <a:pt x="0" y="161"/>
                  </a:lnTo>
                  <a:lnTo>
                    <a:pt x="0" y="162"/>
                  </a:lnTo>
                  <a:lnTo>
                    <a:pt x="0" y="161"/>
                  </a:lnTo>
                  <a:lnTo>
                    <a:pt x="0" y="162"/>
                  </a:lnTo>
                  <a:lnTo>
                    <a:pt x="0" y="161"/>
                  </a:lnTo>
                  <a:lnTo>
                    <a:pt x="0" y="162"/>
                  </a:lnTo>
                  <a:lnTo>
                    <a:pt x="0" y="161"/>
                  </a:lnTo>
                  <a:lnTo>
                    <a:pt x="0" y="162"/>
                  </a:lnTo>
                  <a:lnTo>
                    <a:pt x="0" y="163"/>
                  </a:lnTo>
                  <a:lnTo>
                    <a:pt x="0" y="162"/>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0"/>
                  </a:lnTo>
                  <a:lnTo>
                    <a:pt x="0" y="161"/>
                  </a:lnTo>
                  <a:lnTo>
                    <a:pt x="0" y="160"/>
                  </a:lnTo>
                  <a:lnTo>
                    <a:pt x="0" y="161"/>
                  </a:lnTo>
                  <a:lnTo>
                    <a:pt x="0" y="161"/>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7"/>
                  </a:lnTo>
                  <a:lnTo>
                    <a:pt x="0" y="157"/>
                  </a:lnTo>
                  <a:lnTo>
                    <a:pt x="0" y="157"/>
                  </a:lnTo>
                  <a:lnTo>
                    <a:pt x="0" y="157"/>
                  </a:lnTo>
                  <a:lnTo>
                    <a:pt x="0" y="157"/>
                  </a:lnTo>
                  <a:lnTo>
                    <a:pt x="0" y="157"/>
                  </a:lnTo>
                  <a:lnTo>
                    <a:pt x="0" y="157"/>
                  </a:lnTo>
                  <a:lnTo>
                    <a:pt x="0" y="157"/>
                  </a:lnTo>
                  <a:lnTo>
                    <a:pt x="0" y="157"/>
                  </a:lnTo>
                  <a:lnTo>
                    <a:pt x="0" y="156"/>
                  </a:lnTo>
                  <a:lnTo>
                    <a:pt x="0" y="155"/>
                  </a:lnTo>
                  <a:lnTo>
                    <a:pt x="0" y="156"/>
                  </a:lnTo>
                  <a:lnTo>
                    <a:pt x="0" y="155"/>
                  </a:lnTo>
                  <a:lnTo>
                    <a:pt x="0" y="154"/>
                  </a:lnTo>
                  <a:lnTo>
                    <a:pt x="0" y="153"/>
                  </a:lnTo>
                  <a:lnTo>
                    <a:pt x="0" y="152"/>
                  </a:lnTo>
                  <a:lnTo>
                    <a:pt x="0" y="152"/>
                  </a:lnTo>
                  <a:lnTo>
                    <a:pt x="0" y="151"/>
                  </a:lnTo>
                  <a:lnTo>
                    <a:pt x="0" y="150"/>
                  </a:lnTo>
                  <a:lnTo>
                    <a:pt x="0" y="149"/>
                  </a:lnTo>
                  <a:lnTo>
                    <a:pt x="0" y="148"/>
                  </a:lnTo>
                  <a:lnTo>
                    <a:pt x="0" y="147"/>
                  </a:lnTo>
                  <a:lnTo>
                    <a:pt x="0" y="145"/>
                  </a:lnTo>
                  <a:lnTo>
                    <a:pt x="0" y="141"/>
                  </a:lnTo>
                  <a:lnTo>
                    <a:pt x="0" y="102"/>
                  </a:lnTo>
                  <a:lnTo>
                    <a:pt x="0" y="28"/>
                  </a:lnTo>
                  <a:lnTo>
                    <a:pt x="0" y="0"/>
                  </a:lnTo>
                  <a:lnTo>
                    <a:pt x="0" y="30"/>
                  </a:lnTo>
                  <a:lnTo>
                    <a:pt x="0" y="76"/>
                  </a:lnTo>
                  <a:lnTo>
                    <a:pt x="0" y="106"/>
                  </a:lnTo>
                  <a:lnTo>
                    <a:pt x="0" y="127"/>
                  </a:lnTo>
                  <a:lnTo>
                    <a:pt x="0" y="147"/>
                  </a:lnTo>
                  <a:lnTo>
                    <a:pt x="0" y="165"/>
                  </a:lnTo>
                  <a:lnTo>
                    <a:pt x="0" y="173"/>
                  </a:lnTo>
                  <a:lnTo>
                    <a:pt x="0" y="176"/>
                  </a:lnTo>
                  <a:lnTo>
                    <a:pt x="0" y="177"/>
                  </a:lnTo>
                  <a:lnTo>
                    <a:pt x="0" y="178"/>
                  </a:lnTo>
                  <a:lnTo>
                    <a:pt x="0" y="179"/>
                  </a:lnTo>
                  <a:lnTo>
                    <a:pt x="0" y="178"/>
                  </a:lnTo>
                  <a:lnTo>
                    <a:pt x="0" y="179"/>
                  </a:lnTo>
                  <a:lnTo>
                    <a:pt x="0" y="178"/>
                  </a:lnTo>
                  <a:lnTo>
                    <a:pt x="0" y="177"/>
                  </a:lnTo>
                  <a:lnTo>
                    <a:pt x="0" y="178"/>
                  </a:lnTo>
                  <a:lnTo>
                    <a:pt x="0" y="177"/>
                  </a:lnTo>
                  <a:lnTo>
                    <a:pt x="0" y="176"/>
                  </a:lnTo>
                  <a:lnTo>
                    <a:pt x="0" y="177"/>
                  </a:lnTo>
                  <a:lnTo>
                    <a:pt x="0" y="176"/>
                  </a:lnTo>
                  <a:lnTo>
                    <a:pt x="0" y="175"/>
                  </a:lnTo>
                  <a:lnTo>
                    <a:pt x="0" y="174"/>
                  </a:lnTo>
                  <a:lnTo>
                    <a:pt x="0" y="173"/>
                  </a:lnTo>
                  <a:lnTo>
                    <a:pt x="0" y="172"/>
                  </a:lnTo>
                  <a:lnTo>
                    <a:pt x="0" y="172"/>
                  </a:lnTo>
                  <a:lnTo>
                    <a:pt x="0" y="172"/>
                  </a:lnTo>
                  <a:lnTo>
                    <a:pt x="0" y="172"/>
                  </a:lnTo>
                  <a:lnTo>
                    <a:pt x="0" y="171"/>
                  </a:lnTo>
                  <a:lnTo>
                    <a:pt x="0" y="170"/>
                  </a:lnTo>
                  <a:lnTo>
                    <a:pt x="0" y="171"/>
                  </a:lnTo>
                  <a:lnTo>
                    <a:pt x="0" y="170"/>
                  </a:lnTo>
                  <a:lnTo>
                    <a:pt x="0" y="169"/>
                  </a:lnTo>
                  <a:lnTo>
                    <a:pt x="0" y="170"/>
                  </a:lnTo>
                  <a:lnTo>
                    <a:pt x="0" y="168"/>
                  </a:lnTo>
                  <a:lnTo>
                    <a:pt x="0" y="169"/>
                  </a:lnTo>
                  <a:lnTo>
                    <a:pt x="0" y="168"/>
                  </a:lnTo>
                  <a:lnTo>
                    <a:pt x="0" y="169"/>
                  </a:lnTo>
                  <a:lnTo>
                    <a:pt x="0" y="168"/>
                  </a:lnTo>
                  <a:lnTo>
                    <a:pt x="0" y="167"/>
                  </a:lnTo>
                  <a:lnTo>
                    <a:pt x="0" y="166"/>
                  </a:lnTo>
                  <a:lnTo>
                    <a:pt x="0" y="167"/>
                  </a:lnTo>
                  <a:lnTo>
                    <a:pt x="0" y="166"/>
                  </a:lnTo>
                  <a:lnTo>
                    <a:pt x="0" y="167"/>
                  </a:lnTo>
                  <a:lnTo>
                    <a:pt x="0" y="166"/>
                  </a:lnTo>
                  <a:lnTo>
                    <a:pt x="0" y="166"/>
                  </a:lnTo>
                  <a:lnTo>
                    <a:pt x="0" y="166"/>
                  </a:lnTo>
                  <a:lnTo>
                    <a:pt x="0" y="166"/>
                  </a:lnTo>
                  <a:lnTo>
                    <a:pt x="0" y="166"/>
                  </a:lnTo>
                  <a:lnTo>
                    <a:pt x="0" y="165"/>
                  </a:lnTo>
                  <a:lnTo>
                    <a:pt x="0" y="166"/>
                  </a:lnTo>
                  <a:lnTo>
                    <a:pt x="0" y="165"/>
                  </a:lnTo>
                  <a:lnTo>
                    <a:pt x="0" y="166"/>
                  </a:lnTo>
                  <a:lnTo>
                    <a:pt x="0" y="165"/>
                  </a:lnTo>
                  <a:lnTo>
                    <a:pt x="0" y="166"/>
                  </a:lnTo>
                  <a:lnTo>
                    <a:pt x="0" y="165"/>
                  </a:lnTo>
                  <a:lnTo>
                    <a:pt x="0" y="164"/>
                  </a:lnTo>
                  <a:lnTo>
                    <a:pt x="0" y="165"/>
                  </a:lnTo>
                  <a:lnTo>
                    <a:pt x="0" y="164"/>
                  </a:lnTo>
                  <a:lnTo>
                    <a:pt x="0" y="165"/>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1"/>
                  </a:lnTo>
                  <a:lnTo>
                    <a:pt x="0" y="161"/>
                  </a:lnTo>
                  <a:lnTo>
                    <a:pt x="0" y="162"/>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0"/>
                  </a:lnTo>
                  <a:lnTo>
                    <a:pt x="0" y="161"/>
                  </a:lnTo>
                  <a:lnTo>
                    <a:pt x="0" y="160"/>
                  </a:lnTo>
                  <a:lnTo>
                    <a:pt x="0" y="161"/>
                  </a:lnTo>
                  <a:lnTo>
                    <a:pt x="0" y="160"/>
                  </a:lnTo>
                  <a:lnTo>
                    <a:pt x="0" y="161"/>
                  </a:lnTo>
                  <a:lnTo>
                    <a:pt x="0" y="161"/>
                  </a:lnTo>
                  <a:lnTo>
                    <a:pt x="0" y="160"/>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0"/>
                  </a:lnTo>
                  <a:lnTo>
                    <a:pt x="0" y="161"/>
                  </a:lnTo>
                  <a:lnTo>
                    <a:pt x="0" y="161"/>
                  </a:lnTo>
                  <a:lnTo>
                    <a:pt x="0" y="161"/>
                  </a:lnTo>
                  <a:lnTo>
                    <a:pt x="0" y="161"/>
                  </a:lnTo>
                  <a:lnTo>
                    <a:pt x="0" y="161"/>
                  </a:lnTo>
                  <a:lnTo>
                    <a:pt x="0" y="161"/>
                  </a:lnTo>
                  <a:lnTo>
                    <a:pt x="0" y="161"/>
                  </a:lnTo>
                  <a:lnTo>
                    <a:pt x="0" y="161"/>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2"/>
                  </a:lnTo>
                  <a:lnTo>
                    <a:pt x="1" y="161"/>
                  </a:lnTo>
                  <a:lnTo>
                    <a:pt x="1" y="162"/>
                  </a:lnTo>
                  <a:lnTo>
                    <a:pt x="1" y="161"/>
                  </a:lnTo>
                  <a:lnTo>
                    <a:pt x="1" y="162"/>
                  </a:lnTo>
                  <a:lnTo>
                    <a:pt x="1" y="163"/>
                  </a:lnTo>
                  <a:lnTo>
                    <a:pt x="1" y="162"/>
                  </a:lnTo>
                  <a:lnTo>
                    <a:pt x="1" y="163"/>
                  </a:lnTo>
                  <a:lnTo>
                    <a:pt x="1" y="162"/>
                  </a:lnTo>
                  <a:lnTo>
                    <a:pt x="1" y="163"/>
                  </a:lnTo>
                  <a:lnTo>
                    <a:pt x="1" y="161"/>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1"/>
                  </a:lnTo>
                  <a:lnTo>
                    <a:pt x="1" y="161"/>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60"/>
                  </a:lnTo>
                  <a:lnTo>
                    <a:pt x="1" y="161"/>
                  </a:lnTo>
                  <a:lnTo>
                    <a:pt x="1" y="160"/>
                  </a:lnTo>
                  <a:lnTo>
                    <a:pt x="1" y="161"/>
                  </a:lnTo>
                  <a:lnTo>
                    <a:pt x="1" y="160"/>
                  </a:lnTo>
                  <a:lnTo>
                    <a:pt x="1" y="159"/>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7"/>
                  </a:lnTo>
                  <a:lnTo>
                    <a:pt x="1" y="158"/>
                  </a:lnTo>
                  <a:lnTo>
                    <a:pt x="1" y="157"/>
                  </a:lnTo>
                  <a:lnTo>
                    <a:pt x="1" y="158"/>
                  </a:lnTo>
                  <a:lnTo>
                    <a:pt x="1" y="158"/>
                  </a:lnTo>
                  <a:lnTo>
                    <a:pt x="1" y="157"/>
                  </a:lnTo>
                  <a:lnTo>
                    <a:pt x="1" y="158"/>
                  </a:lnTo>
                  <a:lnTo>
                    <a:pt x="1" y="157"/>
                  </a:lnTo>
                  <a:lnTo>
                    <a:pt x="1" y="158"/>
                  </a:lnTo>
                  <a:lnTo>
                    <a:pt x="1" y="157"/>
                  </a:lnTo>
                  <a:lnTo>
                    <a:pt x="1" y="158"/>
                  </a:lnTo>
                  <a:lnTo>
                    <a:pt x="1" y="157"/>
                  </a:lnTo>
                  <a:lnTo>
                    <a:pt x="1" y="158"/>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7"/>
                  </a:lnTo>
                  <a:lnTo>
                    <a:pt x="1" y="156"/>
                  </a:lnTo>
                  <a:lnTo>
                    <a:pt x="1" y="157"/>
                  </a:lnTo>
                  <a:lnTo>
                    <a:pt x="1" y="156"/>
                  </a:lnTo>
                  <a:lnTo>
                    <a:pt x="1" y="157"/>
                  </a:lnTo>
                  <a:lnTo>
                    <a:pt x="1" y="156"/>
                  </a:lnTo>
                  <a:lnTo>
                    <a:pt x="1" y="157"/>
                  </a:lnTo>
                  <a:lnTo>
                    <a:pt x="1" y="156"/>
                  </a:lnTo>
                  <a:lnTo>
                    <a:pt x="1" y="155"/>
                  </a:lnTo>
                  <a:lnTo>
                    <a:pt x="1" y="153"/>
                  </a:lnTo>
                  <a:lnTo>
                    <a:pt x="1" y="154"/>
                  </a:lnTo>
                  <a:lnTo>
                    <a:pt x="1" y="155"/>
                  </a:lnTo>
                  <a:lnTo>
                    <a:pt x="1" y="156"/>
                  </a:lnTo>
                  <a:lnTo>
                    <a:pt x="1" y="155"/>
                  </a:lnTo>
                  <a:lnTo>
                    <a:pt x="1" y="154"/>
                  </a:lnTo>
                  <a:lnTo>
                    <a:pt x="1" y="155"/>
                  </a:lnTo>
                  <a:lnTo>
                    <a:pt x="1" y="154"/>
                  </a:lnTo>
                  <a:lnTo>
                    <a:pt x="1" y="153"/>
                  </a:lnTo>
                  <a:lnTo>
                    <a:pt x="1" y="154"/>
                  </a:lnTo>
                  <a:lnTo>
                    <a:pt x="1" y="153"/>
                  </a:lnTo>
                  <a:lnTo>
                    <a:pt x="1" y="152"/>
                  </a:lnTo>
                  <a:lnTo>
                    <a:pt x="1" y="153"/>
                  </a:lnTo>
                  <a:lnTo>
                    <a:pt x="1" y="152"/>
                  </a:lnTo>
                  <a:lnTo>
                    <a:pt x="1" y="152"/>
                  </a:lnTo>
                  <a:lnTo>
                    <a:pt x="1" y="151"/>
                  </a:lnTo>
                  <a:lnTo>
                    <a:pt x="1" y="150"/>
                  </a:lnTo>
                  <a:lnTo>
                    <a:pt x="1" y="149"/>
                  </a:lnTo>
                  <a:lnTo>
                    <a:pt x="1" y="148"/>
                  </a:lnTo>
                  <a:lnTo>
                    <a:pt x="1" y="147"/>
                  </a:lnTo>
                  <a:lnTo>
                    <a:pt x="1" y="147"/>
                  </a:lnTo>
                  <a:lnTo>
                    <a:pt x="1" y="146"/>
                  </a:lnTo>
                  <a:lnTo>
                    <a:pt x="1" y="145"/>
                  </a:lnTo>
                  <a:lnTo>
                    <a:pt x="1" y="142"/>
                  </a:lnTo>
                  <a:lnTo>
                    <a:pt x="1" y="133"/>
                  </a:lnTo>
                  <a:lnTo>
                    <a:pt x="1" y="78"/>
                  </a:lnTo>
                  <a:lnTo>
                    <a:pt x="1" y="15"/>
                  </a:lnTo>
                  <a:lnTo>
                    <a:pt x="1" y="10"/>
                  </a:lnTo>
                  <a:lnTo>
                    <a:pt x="1" y="46"/>
                  </a:lnTo>
                  <a:lnTo>
                    <a:pt x="1" y="84"/>
                  </a:lnTo>
                  <a:lnTo>
                    <a:pt x="1" y="107"/>
                  </a:lnTo>
                  <a:lnTo>
                    <a:pt x="1" y="127"/>
                  </a:lnTo>
                  <a:lnTo>
                    <a:pt x="1" y="147"/>
                  </a:lnTo>
                  <a:lnTo>
                    <a:pt x="1" y="162"/>
                  </a:lnTo>
                  <a:lnTo>
                    <a:pt x="1" y="171"/>
                  </a:lnTo>
                  <a:lnTo>
                    <a:pt x="1" y="174"/>
                  </a:lnTo>
                  <a:lnTo>
                    <a:pt x="1" y="176"/>
                  </a:lnTo>
                  <a:lnTo>
                    <a:pt x="1" y="177"/>
                  </a:lnTo>
                  <a:lnTo>
                    <a:pt x="1" y="177"/>
                  </a:lnTo>
                  <a:lnTo>
                    <a:pt x="1" y="178"/>
                  </a:lnTo>
                  <a:lnTo>
                    <a:pt x="1" y="177"/>
                  </a:lnTo>
                  <a:lnTo>
                    <a:pt x="1" y="177"/>
                  </a:lnTo>
                  <a:lnTo>
                    <a:pt x="1" y="176"/>
                  </a:lnTo>
                  <a:lnTo>
                    <a:pt x="1" y="175"/>
                  </a:lnTo>
                  <a:lnTo>
                    <a:pt x="1" y="174"/>
                  </a:lnTo>
                  <a:lnTo>
                    <a:pt x="1" y="173"/>
                  </a:lnTo>
                  <a:lnTo>
                    <a:pt x="1" y="172"/>
                  </a:lnTo>
                  <a:lnTo>
                    <a:pt x="1" y="172"/>
                  </a:lnTo>
                  <a:lnTo>
                    <a:pt x="1" y="171"/>
                  </a:lnTo>
                  <a:lnTo>
                    <a:pt x="1" y="172"/>
                  </a:lnTo>
                  <a:lnTo>
                    <a:pt x="1" y="171"/>
                  </a:lnTo>
                  <a:lnTo>
                    <a:pt x="1" y="170"/>
                  </a:lnTo>
                  <a:lnTo>
                    <a:pt x="1" y="171"/>
                  </a:lnTo>
                  <a:lnTo>
                    <a:pt x="1" y="170"/>
                  </a:lnTo>
                  <a:lnTo>
                    <a:pt x="1" y="169"/>
                  </a:lnTo>
                  <a:lnTo>
                    <a:pt x="1" y="170"/>
                  </a:lnTo>
                  <a:lnTo>
                    <a:pt x="1" y="169"/>
                  </a:lnTo>
                  <a:lnTo>
                    <a:pt x="1" y="168"/>
                  </a:lnTo>
                  <a:lnTo>
                    <a:pt x="1" y="169"/>
                  </a:lnTo>
                  <a:lnTo>
                    <a:pt x="1" y="168"/>
                  </a:lnTo>
                  <a:lnTo>
                    <a:pt x="1" y="167"/>
                  </a:lnTo>
                  <a:lnTo>
                    <a:pt x="1" y="168"/>
                  </a:lnTo>
                  <a:lnTo>
                    <a:pt x="1" y="167"/>
                  </a:lnTo>
                  <a:lnTo>
                    <a:pt x="1" y="166"/>
                  </a:lnTo>
                  <a:lnTo>
                    <a:pt x="1" y="167"/>
                  </a:lnTo>
                  <a:lnTo>
                    <a:pt x="1" y="166"/>
                  </a:lnTo>
                  <a:lnTo>
                    <a:pt x="1" y="167"/>
                  </a:lnTo>
                </a:path>
              </a:pathLst>
            </a:custGeom>
            <a:noFill/>
            <a:ln w="0">
              <a:solidFill>
                <a:srgbClr val="3366FF"/>
              </a:solidFill>
              <a:prstDash val="solid"/>
              <a:round/>
              <a:headEnd/>
              <a:tailEnd/>
            </a:ln>
          </p:spPr>
          <p:txBody>
            <a:bodyPr/>
            <a:lstStyle/>
            <a:p>
              <a:endParaRPr lang="en-GB"/>
            </a:p>
          </p:txBody>
        </p:sp>
        <p:sp>
          <p:nvSpPr>
            <p:cNvPr id="185548" name="Freeform 204"/>
            <p:cNvSpPr>
              <a:spLocks/>
            </p:cNvSpPr>
            <p:nvPr/>
          </p:nvSpPr>
          <p:spPr bwMode="auto">
            <a:xfrm>
              <a:off x="776" y="1907"/>
              <a:ext cx="9" cy="1172"/>
            </a:xfrm>
            <a:custGeom>
              <a:avLst/>
              <a:gdLst/>
              <a:ahLst/>
              <a:cxnLst>
                <a:cxn ang="0">
                  <a:pos x="0" y="154"/>
                </a:cxn>
                <a:cxn ang="0">
                  <a:pos x="0" y="153"/>
                </a:cxn>
                <a:cxn ang="0">
                  <a:pos x="0" y="152"/>
                </a:cxn>
                <a:cxn ang="0">
                  <a:pos x="0" y="151"/>
                </a:cxn>
                <a:cxn ang="0">
                  <a:pos x="0" y="151"/>
                </a:cxn>
                <a:cxn ang="0">
                  <a:pos x="0" y="151"/>
                </a:cxn>
                <a:cxn ang="0">
                  <a:pos x="0" y="151"/>
                </a:cxn>
                <a:cxn ang="0">
                  <a:pos x="0" y="151"/>
                </a:cxn>
                <a:cxn ang="0">
                  <a:pos x="0" y="151"/>
                </a:cxn>
                <a:cxn ang="0">
                  <a:pos x="0" y="150"/>
                </a:cxn>
                <a:cxn ang="0">
                  <a:pos x="0" y="149"/>
                </a:cxn>
                <a:cxn ang="0">
                  <a:pos x="0" y="150"/>
                </a:cxn>
                <a:cxn ang="0">
                  <a:pos x="0" y="149"/>
                </a:cxn>
                <a:cxn ang="0">
                  <a:pos x="0" y="149"/>
                </a:cxn>
                <a:cxn ang="0">
                  <a:pos x="0" y="148"/>
                </a:cxn>
                <a:cxn ang="0">
                  <a:pos x="0" y="147"/>
                </a:cxn>
                <a:cxn ang="0">
                  <a:pos x="0" y="147"/>
                </a:cxn>
                <a:cxn ang="0">
                  <a:pos x="0" y="147"/>
                </a:cxn>
                <a:cxn ang="0">
                  <a:pos x="0" y="148"/>
                </a:cxn>
                <a:cxn ang="0">
                  <a:pos x="0" y="147"/>
                </a:cxn>
                <a:cxn ang="0">
                  <a:pos x="0" y="147"/>
                </a:cxn>
                <a:cxn ang="0">
                  <a:pos x="0" y="146"/>
                </a:cxn>
                <a:cxn ang="0">
                  <a:pos x="0" y="147"/>
                </a:cxn>
                <a:cxn ang="0">
                  <a:pos x="0" y="146"/>
                </a:cxn>
                <a:cxn ang="0">
                  <a:pos x="0" y="145"/>
                </a:cxn>
                <a:cxn ang="0">
                  <a:pos x="0" y="146"/>
                </a:cxn>
                <a:cxn ang="0">
                  <a:pos x="0" y="147"/>
                </a:cxn>
                <a:cxn ang="0">
                  <a:pos x="0" y="147"/>
                </a:cxn>
                <a:cxn ang="0">
                  <a:pos x="0" y="148"/>
                </a:cxn>
                <a:cxn ang="0">
                  <a:pos x="0" y="146"/>
                </a:cxn>
                <a:cxn ang="0">
                  <a:pos x="1" y="144"/>
                </a:cxn>
                <a:cxn ang="0">
                  <a:pos x="1" y="143"/>
                </a:cxn>
                <a:cxn ang="0">
                  <a:pos x="1" y="137"/>
                </a:cxn>
                <a:cxn ang="0">
                  <a:pos x="1" y="84"/>
                </a:cxn>
                <a:cxn ang="0">
                  <a:pos x="1" y="167"/>
                </a:cxn>
                <a:cxn ang="0">
                  <a:pos x="1" y="161"/>
                </a:cxn>
                <a:cxn ang="0">
                  <a:pos x="1" y="158"/>
                </a:cxn>
                <a:cxn ang="0">
                  <a:pos x="1" y="154"/>
                </a:cxn>
                <a:cxn ang="0">
                  <a:pos x="1" y="153"/>
                </a:cxn>
                <a:cxn ang="0">
                  <a:pos x="1" y="152"/>
                </a:cxn>
                <a:cxn ang="0">
                  <a:pos x="1" y="151"/>
                </a:cxn>
                <a:cxn ang="0">
                  <a:pos x="1" y="148"/>
                </a:cxn>
                <a:cxn ang="0">
                  <a:pos x="1" y="147"/>
                </a:cxn>
                <a:cxn ang="0">
                  <a:pos x="1" y="145"/>
                </a:cxn>
                <a:cxn ang="0">
                  <a:pos x="1" y="146"/>
                </a:cxn>
                <a:cxn ang="0">
                  <a:pos x="1" y="147"/>
                </a:cxn>
                <a:cxn ang="0">
                  <a:pos x="1" y="148"/>
                </a:cxn>
                <a:cxn ang="0">
                  <a:pos x="1" y="146"/>
                </a:cxn>
                <a:cxn ang="0">
                  <a:pos x="1" y="146"/>
                </a:cxn>
                <a:cxn ang="0">
                  <a:pos x="1" y="145"/>
                </a:cxn>
                <a:cxn ang="0">
                  <a:pos x="1" y="144"/>
                </a:cxn>
                <a:cxn ang="0">
                  <a:pos x="1" y="143"/>
                </a:cxn>
                <a:cxn ang="0">
                  <a:pos x="1" y="144"/>
                </a:cxn>
                <a:cxn ang="0">
                  <a:pos x="1" y="143"/>
                </a:cxn>
                <a:cxn ang="0">
                  <a:pos x="1" y="139"/>
                </a:cxn>
                <a:cxn ang="0">
                  <a:pos x="1" y="130"/>
                </a:cxn>
                <a:cxn ang="0">
                  <a:pos x="1" y="151"/>
                </a:cxn>
                <a:cxn ang="0">
                  <a:pos x="1" y="162"/>
                </a:cxn>
                <a:cxn ang="0">
                  <a:pos x="1" y="158"/>
                </a:cxn>
                <a:cxn ang="0">
                  <a:pos x="1" y="155"/>
                </a:cxn>
                <a:cxn ang="0">
                  <a:pos x="1" y="153"/>
                </a:cxn>
                <a:cxn ang="0">
                  <a:pos x="1" y="151"/>
                </a:cxn>
                <a:cxn ang="0">
                  <a:pos x="1" y="150"/>
                </a:cxn>
              </a:cxnLst>
              <a:rect l="0" t="0" r="r" b="b"/>
              <a:pathLst>
                <a:path w="1" h="167">
                  <a:moveTo>
                    <a:pt x="0" y="157"/>
                  </a:moveTo>
                  <a:lnTo>
                    <a:pt x="0" y="156"/>
                  </a:lnTo>
                  <a:lnTo>
                    <a:pt x="0" y="157"/>
                  </a:lnTo>
                  <a:lnTo>
                    <a:pt x="0" y="156"/>
                  </a:lnTo>
                  <a:lnTo>
                    <a:pt x="0" y="156"/>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2"/>
                  </a:lnTo>
                  <a:lnTo>
                    <a:pt x="0" y="153"/>
                  </a:lnTo>
                  <a:lnTo>
                    <a:pt x="0" y="152"/>
                  </a:lnTo>
                  <a:lnTo>
                    <a:pt x="0" y="151"/>
                  </a:lnTo>
                  <a:lnTo>
                    <a:pt x="0" y="152"/>
                  </a:lnTo>
                  <a:lnTo>
                    <a:pt x="0" y="151"/>
                  </a:lnTo>
                  <a:lnTo>
                    <a:pt x="0" y="152"/>
                  </a:lnTo>
                  <a:lnTo>
                    <a:pt x="0" y="151"/>
                  </a:lnTo>
                  <a:lnTo>
                    <a:pt x="0" y="152"/>
                  </a:lnTo>
                  <a:lnTo>
                    <a:pt x="0" y="153"/>
                  </a:lnTo>
                  <a:lnTo>
                    <a:pt x="0" y="151"/>
                  </a:lnTo>
                  <a:lnTo>
                    <a:pt x="0" y="152"/>
                  </a:lnTo>
                  <a:lnTo>
                    <a:pt x="0" y="151"/>
                  </a:lnTo>
                  <a:lnTo>
                    <a:pt x="0" y="152"/>
                  </a:lnTo>
                  <a:lnTo>
                    <a:pt x="0" y="153"/>
                  </a:lnTo>
                  <a:lnTo>
                    <a:pt x="0" y="151"/>
                  </a:lnTo>
                  <a:lnTo>
                    <a:pt x="0" y="152"/>
                  </a:lnTo>
                  <a:lnTo>
                    <a:pt x="0" y="151"/>
                  </a:lnTo>
                  <a:lnTo>
                    <a:pt x="0" y="152"/>
                  </a:lnTo>
                  <a:lnTo>
                    <a:pt x="0" y="151"/>
                  </a:lnTo>
                  <a:lnTo>
                    <a:pt x="0" y="152"/>
                  </a:lnTo>
                  <a:lnTo>
                    <a:pt x="0" y="151"/>
                  </a:lnTo>
                  <a:lnTo>
                    <a:pt x="0" y="151"/>
                  </a:lnTo>
                  <a:lnTo>
                    <a:pt x="0" y="151"/>
                  </a:lnTo>
                  <a:lnTo>
                    <a:pt x="0" y="151"/>
                  </a:lnTo>
                  <a:lnTo>
                    <a:pt x="0" y="152"/>
                  </a:lnTo>
                  <a:lnTo>
                    <a:pt x="0" y="151"/>
                  </a:lnTo>
                  <a:lnTo>
                    <a:pt x="0" y="152"/>
                  </a:lnTo>
                  <a:lnTo>
                    <a:pt x="0" y="151"/>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51"/>
                  </a:lnTo>
                  <a:lnTo>
                    <a:pt x="0" y="149"/>
                  </a:lnTo>
                  <a:lnTo>
                    <a:pt x="0" y="150"/>
                  </a:lnTo>
                  <a:lnTo>
                    <a:pt x="0" y="151"/>
                  </a:lnTo>
                  <a:lnTo>
                    <a:pt x="0" y="150"/>
                  </a:lnTo>
                  <a:lnTo>
                    <a:pt x="0" y="149"/>
                  </a:lnTo>
                  <a:lnTo>
                    <a:pt x="0" y="148"/>
                  </a:lnTo>
                  <a:lnTo>
                    <a:pt x="0" y="147"/>
                  </a:lnTo>
                  <a:lnTo>
                    <a:pt x="0" y="148"/>
                  </a:lnTo>
                  <a:lnTo>
                    <a:pt x="0" y="147"/>
                  </a:lnTo>
                  <a:lnTo>
                    <a:pt x="0" y="148"/>
                  </a:lnTo>
                  <a:lnTo>
                    <a:pt x="0" y="147"/>
                  </a:lnTo>
                  <a:lnTo>
                    <a:pt x="0" y="148"/>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8"/>
                  </a:lnTo>
                  <a:lnTo>
                    <a:pt x="0" y="147"/>
                  </a:lnTo>
                  <a:lnTo>
                    <a:pt x="0" y="147"/>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9"/>
                  </a:lnTo>
                  <a:lnTo>
                    <a:pt x="0" y="148"/>
                  </a:lnTo>
                  <a:lnTo>
                    <a:pt x="0" y="147"/>
                  </a:lnTo>
                  <a:lnTo>
                    <a:pt x="0" y="148"/>
                  </a:lnTo>
                  <a:lnTo>
                    <a:pt x="0" y="147"/>
                  </a:lnTo>
                  <a:lnTo>
                    <a:pt x="0" y="147"/>
                  </a:lnTo>
                  <a:lnTo>
                    <a:pt x="0" y="147"/>
                  </a:lnTo>
                  <a:lnTo>
                    <a:pt x="0" y="147"/>
                  </a:lnTo>
                  <a:lnTo>
                    <a:pt x="0" y="147"/>
                  </a:lnTo>
                  <a:lnTo>
                    <a:pt x="0" y="147"/>
                  </a:lnTo>
                  <a:lnTo>
                    <a:pt x="0" y="147"/>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5"/>
                  </a:lnTo>
                  <a:lnTo>
                    <a:pt x="0" y="146"/>
                  </a:lnTo>
                  <a:lnTo>
                    <a:pt x="0" y="145"/>
                  </a:lnTo>
                  <a:lnTo>
                    <a:pt x="0" y="146"/>
                  </a:lnTo>
                  <a:lnTo>
                    <a:pt x="0" y="145"/>
                  </a:lnTo>
                  <a:lnTo>
                    <a:pt x="0" y="146"/>
                  </a:lnTo>
                  <a:lnTo>
                    <a:pt x="0" y="145"/>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7"/>
                  </a:lnTo>
                  <a:lnTo>
                    <a:pt x="0" y="148"/>
                  </a:lnTo>
                  <a:lnTo>
                    <a:pt x="0" y="147"/>
                  </a:lnTo>
                  <a:lnTo>
                    <a:pt x="0" y="148"/>
                  </a:lnTo>
                  <a:lnTo>
                    <a:pt x="0" y="147"/>
                  </a:lnTo>
                  <a:lnTo>
                    <a:pt x="0" y="147"/>
                  </a:lnTo>
                  <a:lnTo>
                    <a:pt x="0" y="147"/>
                  </a:lnTo>
                  <a:lnTo>
                    <a:pt x="0" y="147"/>
                  </a:lnTo>
                  <a:lnTo>
                    <a:pt x="0" y="146"/>
                  </a:lnTo>
                  <a:lnTo>
                    <a:pt x="0" y="147"/>
                  </a:lnTo>
                  <a:lnTo>
                    <a:pt x="0" y="146"/>
                  </a:lnTo>
                  <a:lnTo>
                    <a:pt x="0" y="147"/>
                  </a:lnTo>
                  <a:lnTo>
                    <a:pt x="0" y="146"/>
                  </a:lnTo>
                  <a:lnTo>
                    <a:pt x="0" y="145"/>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2"/>
                  </a:lnTo>
                  <a:lnTo>
                    <a:pt x="1" y="142"/>
                  </a:lnTo>
                  <a:lnTo>
                    <a:pt x="1" y="141"/>
                  </a:lnTo>
                  <a:lnTo>
                    <a:pt x="1" y="140"/>
                  </a:lnTo>
                  <a:lnTo>
                    <a:pt x="1" y="139"/>
                  </a:lnTo>
                  <a:lnTo>
                    <a:pt x="1" y="138"/>
                  </a:lnTo>
                  <a:lnTo>
                    <a:pt x="1" y="137"/>
                  </a:lnTo>
                  <a:lnTo>
                    <a:pt x="1" y="137"/>
                  </a:lnTo>
                  <a:lnTo>
                    <a:pt x="1" y="135"/>
                  </a:lnTo>
                  <a:lnTo>
                    <a:pt x="1" y="133"/>
                  </a:lnTo>
                  <a:lnTo>
                    <a:pt x="1" y="132"/>
                  </a:lnTo>
                  <a:lnTo>
                    <a:pt x="1" y="128"/>
                  </a:lnTo>
                  <a:lnTo>
                    <a:pt x="1" y="91"/>
                  </a:lnTo>
                  <a:lnTo>
                    <a:pt x="1" y="28"/>
                  </a:lnTo>
                  <a:lnTo>
                    <a:pt x="1" y="0"/>
                  </a:lnTo>
                  <a:lnTo>
                    <a:pt x="1" y="20"/>
                  </a:lnTo>
                  <a:lnTo>
                    <a:pt x="1" y="56"/>
                  </a:lnTo>
                  <a:lnTo>
                    <a:pt x="1" y="84"/>
                  </a:lnTo>
                  <a:lnTo>
                    <a:pt x="1" y="103"/>
                  </a:lnTo>
                  <a:lnTo>
                    <a:pt x="1" y="124"/>
                  </a:lnTo>
                  <a:lnTo>
                    <a:pt x="1" y="143"/>
                  </a:lnTo>
                  <a:lnTo>
                    <a:pt x="1" y="156"/>
                  </a:lnTo>
                  <a:lnTo>
                    <a:pt x="1" y="162"/>
                  </a:lnTo>
                  <a:lnTo>
                    <a:pt x="1" y="164"/>
                  </a:lnTo>
                  <a:lnTo>
                    <a:pt x="1" y="166"/>
                  </a:lnTo>
                  <a:lnTo>
                    <a:pt x="1" y="167"/>
                  </a:lnTo>
                  <a:lnTo>
                    <a:pt x="1" y="167"/>
                  </a:lnTo>
                  <a:lnTo>
                    <a:pt x="1" y="166"/>
                  </a:lnTo>
                  <a:lnTo>
                    <a:pt x="1" y="167"/>
                  </a:lnTo>
                  <a:lnTo>
                    <a:pt x="1" y="166"/>
                  </a:lnTo>
                  <a:lnTo>
                    <a:pt x="1" y="165"/>
                  </a:lnTo>
                  <a:lnTo>
                    <a:pt x="1" y="164"/>
                  </a:lnTo>
                  <a:lnTo>
                    <a:pt x="1" y="165"/>
                  </a:lnTo>
                  <a:lnTo>
                    <a:pt x="1" y="164"/>
                  </a:lnTo>
                  <a:lnTo>
                    <a:pt x="1" y="163"/>
                  </a:lnTo>
                  <a:lnTo>
                    <a:pt x="1" y="162"/>
                  </a:lnTo>
                  <a:lnTo>
                    <a:pt x="1" y="162"/>
                  </a:lnTo>
                  <a:lnTo>
                    <a:pt x="1" y="161"/>
                  </a:lnTo>
                  <a:lnTo>
                    <a:pt x="1" y="162"/>
                  </a:lnTo>
                  <a:lnTo>
                    <a:pt x="1" y="161"/>
                  </a:lnTo>
                  <a:lnTo>
                    <a:pt x="1" y="160"/>
                  </a:lnTo>
                  <a:lnTo>
                    <a:pt x="1" y="161"/>
                  </a:lnTo>
                  <a:lnTo>
                    <a:pt x="1" y="160"/>
                  </a:lnTo>
                  <a:lnTo>
                    <a:pt x="1" y="161"/>
                  </a:lnTo>
                  <a:lnTo>
                    <a:pt x="1" y="160"/>
                  </a:lnTo>
                  <a:lnTo>
                    <a:pt x="1" y="159"/>
                  </a:lnTo>
                  <a:lnTo>
                    <a:pt x="1" y="160"/>
                  </a:lnTo>
                  <a:lnTo>
                    <a:pt x="1" y="159"/>
                  </a:lnTo>
                  <a:lnTo>
                    <a:pt x="1" y="158"/>
                  </a:lnTo>
                  <a:lnTo>
                    <a:pt x="1" y="159"/>
                  </a:lnTo>
                  <a:lnTo>
                    <a:pt x="1" y="158"/>
                  </a:lnTo>
                  <a:lnTo>
                    <a:pt x="1" y="157"/>
                  </a:lnTo>
                  <a:lnTo>
                    <a:pt x="1" y="158"/>
                  </a:lnTo>
                  <a:lnTo>
                    <a:pt x="1" y="157"/>
                  </a:lnTo>
                  <a:lnTo>
                    <a:pt x="1" y="158"/>
                  </a:lnTo>
                  <a:lnTo>
                    <a:pt x="1" y="157"/>
                  </a:lnTo>
                  <a:lnTo>
                    <a:pt x="1" y="156"/>
                  </a:lnTo>
                  <a:lnTo>
                    <a:pt x="1" y="156"/>
                  </a:lnTo>
                  <a:lnTo>
                    <a:pt x="1" y="156"/>
                  </a:lnTo>
                  <a:lnTo>
                    <a:pt x="1" y="156"/>
                  </a:lnTo>
                  <a:lnTo>
                    <a:pt x="1" y="155"/>
                  </a:lnTo>
                  <a:lnTo>
                    <a:pt x="1" y="154"/>
                  </a:lnTo>
                  <a:lnTo>
                    <a:pt x="1" y="155"/>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0"/>
                  </a:lnTo>
                  <a:lnTo>
                    <a:pt x="1" y="151"/>
                  </a:lnTo>
                  <a:lnTo>
                    <a:pt x="1" y="149"/>
                  </a:lnTo>
                  <a:lnTo>
                    <a:pt x="1" y="150"/>
                  </a:lnTo>
                  <a:lnTo>
                    <a:pt x="1" y="149"/>
                  </a:lnTo>
                  <a:lnTo>
                    <a:pt x="1" y="150"/>
                  </a:lnTo>
                  <a:lnTo>
                    <a:pt x="1" y="149"/>
                  </a:lnTo>
                  <a:lnTo>
                    <a:pt x="1" y="148"/>
                  </a:lnTo>
                  <a:lnTo>
                    <a:pt x="1" y="149"/>
                  </a:lnTo>
                  <a:lnTo>
                    <a:pt x="1" y="148"/>
                  </a:lnTo>
                  <a:lnTo>
                    <a:pt x="1" y="149"/>
                  </a:lnTo>
                  <a:lnTo>
                    <a:pt x="1" y="148"/>
                  </a:lnTo>
                  <a:lnTo>
                    <a:pt x="1" y="147"/>
                  </a:lnTo>
                  <a:lnTo>
                    <a:pt x="1" y="148"/>
                  </a:lnTo>
                  <a:lnTo>
                    <a:pt x="1" y="147"/>
                  </a:lnTo>
                  <a:lnTo>
                    <a:pt x="1" y="147"/>
                  </a:lnTo>
                  <a:lnTo>
                    <a:pt x="1" y="147"/>
                  </a:lnTo>
                  <a:lnTo>
                    <a:pt x="1" y="147"/>
                  </a:lnTo>
                  <a:lnTo>
                    <a:pt x="1" y="147"/>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6"/>
                  </a:lnTo>
                  <a:lnTo>
                    <a:pt x="1" y="145"/>
                  </a:lnTo>
                  <a:lnTo>
                    <a:pt x="1" y="146"/>
                  </a:lnTo>
                  <a:lnTo>
                    <a:pt x="1" y="145"/>
                  </a:lnTo>
                  <a:lnTo>
                    <a:pt x="1" y="146"/>
                  </a:lnTo>
                  <a:lnTo>
                    <a:pt x="1" y="147"/>
                  </a:lnTo>
                  <a:lnTo>
                    <a:pt x="1" y="146"/>
                  </a:lnTo>
                  <a:lnTo>
                    <a:pt x="1" y="147"/>
                  </a:lnTo>
                  <a:lnTo>
                    <a:pt x="1" y="146"/>
                  </a:lnTo>
                  <a:lnTo>
                    <a:pt x="1" y="147"/>
                  </a:lnTo>
                  <a:lnTo>
                    <a:pt x="1" y="147"/>
                  </a:lnTo>
                  <a:lnTo>
                    <a:pt x="1" y="147"/>
                  </a:lnTo>
                  <a:lnTo>
                    <a:pt x="1" y="147"/>
                  </a:lnTo>
                  <a:lnTo>
                    <a:pt x="1" y="147"/>
                  </a:lnTo>
                  <a:lnTo>
                    <a:pt x="1" y="147"/>
                  </a:lnTo>
                  <a:lnTo>
                    <a:pt x="1" y="147"/>
                  </a:lnTo>
                  <a:lnTo>
                    <a:pt x="1" y="147"/>
                  </a:lnTo>
                  <a:lnTo>
                    <a:pt x="1" y="147"/>
                  </a:lnTo>
                  <a:lnTo>
                    <a:pt x="1" y="147"/>
                  </a:lnTo>
                  <a:lnTo>
                    <a:pt x="1" y="148"/>
                  </a:lnTo>
                  <a:lnTo>
                    <a:pt x="1" y="147"/>
                  </a:lnTo>
                  <a:lnTo>
                    <a:pt x="1" y="148"/>
                  </a:lnTo>
                  <a:lnTo>
                    <a:pt x="1" y="147"/>
                  </a:lnTo>
                  <a:lnTo>
                    <a:pt x="1" y="147"/>
                  </a:lnTo>
                  <a:lnTo>
                    <a:pt x="1" y="147"/>
                  </a:lnTo>
                  <a:lnTo>
                    <a:pt x="1" y="147"/>
                  </a:lnTo>
                  <a:lnTo>
                    <a:pt x="1" y="147"/>
                  </a:lnTo>
                  <a:lnTo>
                    <a:pt x="1" y="147"/>
                  </a:lnTo>
                  <a:lnTo>
                    <a:pt x="1" y="146"/>
                  </a:lnTo>
                  <a:lnTo>
                    <a:pt x="1" y="147"/>
                  </a:lnTo>
                  <a:lnTo>
                    <a:pt x="1" y="146"/>
                  </a:lnTo>
                  <a:lnTo>
                    <a:pt x="1" y="147"/>
                  </a:lnTo>
                  <a:lnTo>
                    <a:pt x="1" y="146"/>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2"/>
                  </a:lnTo>
                  <a:lnTo>
                    <a:pt x="1" y="143"/>
                  </a:lnTo>
                  <a:lnTo>
                    <a:pt x="1" y="142"/>
                  </a:lnTo>
                  <a:lnTo>
                    <a:pt x="1" y="143"/>
                  </a:lnTo>
                  <a:lnTo>
                    <a:pt x="1" y="142"/>
                  </a:lnTo>
                  <a:lnTo>
                    <a:pt x="1" y="142"/>
                  </a:lnTo>
                  <a:lnTo>
                    <a:pt x="1" y="141"/>
                  </a:lnTo>
                  <a:lnTo>
                    <a:pt x="1" y="140"/>
                  </a:lnTo>
                  <a:lnTo>
                    <a:pt x="1" y="139"/>
                  </a:lnTo>
                  <a:lnTo>
                    <a:pt x="1" y="138"/>
                  </a:lnTo>
                  <a:lnTo>
                    <a:pt x="1" y="137"/>
                  </a:lnTo>
                  <a:lnTo>
                    <a:pt x="1" y="138"/>
                  </a:lnTo>
                  <a:lnTo>
                    <a:pt x="1" y="137"/>
                  </a:lnTo>
                  <a:lnTo>
                    <a:pt x="1" y="137"/>
                  </a:lnTo>
                  <a:lnTo>
                    <a:pt x="1" y="136"/>
                  </a:lnTo>
                  <a:lnTo>
                    <a:pt x="1" y="135"/>
                  </a:lnTo>
                  <a:lnTo>
                    <a:pt x="1" y="134"/>
                  </a:lnTo>
                  <a:lnTo>
                    <a:pt x="1" y="133"/>
                  </a:lnTo>
                  <a:lnTo>
                    <a:pt x="1" y="131"/>
                  </a:lnTo>
                  <a:lnTo>
                    <a:pt x="1" y="130"/>
                  </a:lnTo>
                  <a:lnTo>
                    <a:pt x="1" y="123"/>
                  </a:lnTo>
                  <a:lnTo>
                    <a:pt x="1" y="83"/>
                  </a:lnTo>
                  <a:lnTo>
                    <a:pt x="1" y="28"/>
                  </a:lnTo>
                  <a:lnTo>
                    <a:pt x="1" y="7"/>
                  </a:lnTo>
                  <a:lnTo>
                    <a:pt x="1" y="24"/>
                  </a:lnTo>
                  <a:lnTo>
                    <a:pt x="1" y="54"/>
                  </a:lnTo>
                  <a:lnTo>
                    <a:pt x="1" y="81"/>
                  </a:lnTo>
                  <a:lnTo>
                    <a:pt x="1" y="100"/>
                  </a:lnTo>
                  <a:lnTo>
                    <a:pt x="1" y="119"/>
                  </a:lnTo>
                  <a:lnTo>
                    <a:pt x="1" y="138"/>
                  </a:lnTo>
                  <a:lnTo>
                    <a:pt x="1" y="151"/>
                  </a:lnTo>
                  <a:lnTo>
                    <a:pt x="1" y="158"/>
                  </a:lnTo>
                  <a:lnTo>
                    <a:pt x="1" y="160"/>
                  </a:lnTo>
                  <a:lnTo>
                    <a:pt x="1" y="162"/>
                  </a:lnTo>
                  <a:lnTo>
                    <a:pt x="1" y="163"/>
                  </a:lnTo>
                  <a:lnTo>
                    <a:pt x="1" y="164"/>
                  </a:lnTo>
                  <a:lnTo>
                    <a:pt x="1" y="165"/>
                  </a:lnTo>
                  <a:lnTo>
                    <a:pt x="1" y="164"/>
                  </a:lnTo>
                  <a:lnTo>
                    <a:pt x="1" y="165"/>
                  </a:lnTo>
                  <a:lnTo>
                    <a:pt x="1" y="164"/>
                  </a:lnTo>
                  <a:lnTo>
                    <a:pt x="1" y="163"/>
                  </a:lnTo>
                  <a:lnTo>
                    <a:pt x="1" y="162"/>
                  </a:lnTo>
                  <a:lnTo>
                    <a:pt x="1" y="162"/>
                  </a:lnTo>
                  <a:lnTo>
                    <a:pt x="1" y="161"/>
                  </a:lnTo>
                  <a:lnTo>
                    <a:pt x="1" y="162"/>
                  </a:lnTo>
                  <a:lnTo>
                    <a:pt x="1" y="161"/>
                  </a:lnTo>
                  <a:lnTo>
                    <a:pt x="1" y="160"/>
                  </a:lnTo>
                  <a:lnTo>
                    <a:pt x="1" y="159"/>
                  </a:lnTo>
                  <a:lnTo>
                    <a:pt x="1" y="158"/>
                  </a:lnTo>
                  <a:lnTo>
                    <a:pt x="1" y="157"/>
                  </a:lnTo>
                  <a:lnTo>
                    <a:pt x="1" y="158"/>
                  </a:lnTo>
                  <a:lnTo>
                    <a:pt x="1" y="157"/>
                  </a:lnTo>
                  <a:lnTo>
                    <a:pt x="1" y="158"/>
                  </a:lnTo>
                  <a:lnTo>
                    <a:pt x="1" y="156"/>
                  </a:lnTo>
                  <a:lnTo>
                    <a:pt x="1" y="157"/>
                  </a:lnTo>
                  <a:lnTo>
                    <a:pt x="1" y="156"/>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4"/>
                  </a:lnTo>
                  <a:lnTo>
                    <a:pt x="1" y="155"/>
                  </a:lnTo>
                  <a:lnTo>
                    <a:pt x="1" y="154"/>
                  </a:lnTo>
                  <a:lnTo>
                    <a:pt x="1" y="153"/>
                  </a:lnTo>
                  <a:lnTo>
                    <a:pt x="1" y="154"/>
                  </a:lnTo>
                  <a:lnTo>
                    <a:pt x="1" y="153"/>
                  </a:lnTo>
                  <a:lnTo>
                    <a:pt x="1" y="154"/>
                  </a:lnTo>
                  <a:lnTo>
                    <a:pt x="1" y="153"/>
                  </a:lnTo>
                  <a:lnTo>
                    <a:pt x="1" y="152"/>
                  </a:lnTo>
                  <a:lnTo>
                    <a:pt x="1" y="153"/>
                  </a:lnTo>
                  <a:lnTo>
                    <a:pt x="1" y="152"/>
                  </a:lnTo>
                  <a:lnTo>
                    <a:pt x="1" y="151"/>
                  </a:lnTo>
                  <a:lnTo>
                    <a:pt x="1" y="151"/>
                  </a:lnTo>
                  <a:lnTo>
                    <a:pt x="1" y="151"/>
                  </a:lnTo>
                  <a:lnTo>
                    <a:pt x="1" y="151"/>
                  </a:lnTo>
                  <a:lnTo>
                    <a:pt x="1" y="151"/>
                  </a:lnTo>
                  <a:lnTo>
                    <a:pt x="1" y="151"/>
                  </a:lnTo>
                  <a:lnTo>
                    <a:pt x="1" y="151"/>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path>
              </a:pathLst>
            </a:custGeom>
            <a:noFill/>
            <a:ln w="0">
              <a:solidFill>
                <a:srgbClr val="3366FF"/>
              </a:solidFill>
              <a:prstDash val="solid"/>
              <a:round/>
              <a:headEnd/>
              <a:tailEnd/>
            </a:ln>
          </p:spPr>
          <p:txBody>
            <a:bodyPr/>
            <a:lstStyle/>
            <a:p>
              <a:endParaRPr lang="en-GB"/>
            </a:p>
          </p:txBody>
        </p:sp>
        <p:sp>
          <p:nvSpPr>
            <p:cNvPr id="185549" name="Freeform 205"/>
            <p:cNvSpPr>
              <a:spLocks/>
            </p:cNvSpPr>
            <p:nvPr/>
          </p:nvSpPr>
          <p:spPr bwMode="auto">
            <a:xfrm>
              <a:off x="785" y="1963"/>
              <a:ext cx="10" cy="1109"/>
            </a:xfrm>
            <a:custGeom>
              <a:avLst/>
              <a:gdLst/>
              <a:ahLst/>
              <a:cxnLst>
                <a:cxn ang="0">
                  <a:pos x="0" y="143"/>
                </a:cxn>
                <a:cxn ang="0">
                  <a:pos x="0" y="142"/>
                </a:cxn>
                <a:cxn ang="0">
                  <a:pos x="0" y="141"/>
                </a:cxn>
                <a:cxn ang="0">
                  <a:pos x="0" y="140"/>
                </a:cxn>
                <a:cxn ang="0">
                  <a:pos x="0" y="141"/>
                </a:cxn>
                <a:cxn ang="0">
                  <a:pos x="0" y="140"/>
                </a:cxn>
                <a:cxn ang="0">
                  <a:pos x="0" y="140"/>
                </a:cxn>
                <a:cxn ang="0">
                  <a:pos x="0" y="139"/>
                </a:cxn>
                <a:cxn ang="0">
                  <a:pos x="0" y="139"/>
                </a:cxn>
                <a:cxn ang="0">
                  <a:pos x="0" y="136"/>
                </a:cxn>
                <a:cxn ang="0">
                  <a:pos x="0" y="134"/>
                </a:cxn>
                <a:cxn ang="0">
                  <a:pos x="0" y="131"/>
                </a:cxn>
                <a:cxn ang="0">
                  <a:pos x="0" y="106"/>
                </a:cxn>
                <a:cxn ang="0">
                  <a:pos x="0" y="151"/>
                </a:cxn>
                <a:cxn ang="0">
                  <a:pos x="0" y="154"/>
                </a:cxn>
                <a:cxn ang="0">
                  <a:pos x="0" y="148"/>
                </a:cxn>
                <a:cxn ang="0">
                  <a:pos x="0" y="146"/>
                </a:cxn>
                <a:cxn ang="0">
                  <a:pos x="0" y="145"/>
                </a:cxn>
                <a:cxn ang="0">
                  <a:pos x="0" y="144"/>
                </a:cxn>
                <a:cxn ang="0">
                  <a:pos x="0" y="143"/>
                </a:cxn>
                <a:cxn ang="0">
                  <a:pos x="0" y="146"/>
                </a:cxn>
                <a:cxn ang="0">
                  <a:pos x="0" y="145"/>
                </a:cxn>
                <a:cxn ang="0">
                  <a:pos x="0" y="144"/>
                </a:cxn>
                <a:cxn ang="0">
                  <a:pos x="0" y="142"/>
                </a:cxn>
                <a:cxn ang="0">
                  <a:pos x="0" y="141"/>
                </a:cxn>
                <a:cxn ang="0">
                  <a:pos x="0" y="140"/>
                </a:cxn>
                <a:cxn ang="0">
                  <a:pos x="0" y="140"/>
                </a:cxn>
                <a:cxn ang="0">
                  <a:pos x="0" y="139"/>
                </a:cxn>
                <a:cxn ang="0">
                  <a:pos x="0" y="138"/>
                </a:cxn>
                <a:cxn ang="0">
                  <a:pos x="0" y="135"/>
                </a:cxn>
                <a:cxn ang="0">
                  <a:pos x="0" y="134"/>
                </a:cxn>
                <a:cxn ang="0">
                  <a:pos x="0" y="132"/>
                </a:cxn>
                <a:cxn ang="0">
                  <a:pos x="0" y="71"/>
                </a:cxn>
                <a:cxn ang="0">
                  <a:pos x="0" y="153"/>
                </a:cxn>
                <a:cxn ang="0">
                  <a:pos x="0" y="155"/>
                </a:cxn>
                <a:cxn ang="0">
                  <a:pos x="0" y="150"/>
                </a:cxn>
                <a:cxn ang="0">
                  <a:pos x="0" y="146"/>
                </a:cxn>
                <a:cxn ang="0">
                  <a:pos x="0" y="145"/>
                </a:cxn>
                <a:cxn ang="0">
                  <a:pos x="0" y="143"/>
                </a:cxn>
                <a:cxn ang="0">
                  <a:pos x="0" y="143"/>
                </a:cxn>
                <a:cxn ang="0">
                  <a:pos x="1" y="143"/>
                </a:cxn>
                <a:cxn ang="0">
                  <a:pos x="1" y="142"/>
                </a:cxn>
                <a:cxn ang="0">
                  <a:pos x="1" y="139"/>
                </a:cxn>
                <a:cxn ang="0">
                  <a:pos x="1" y="140"/>
                </a:cxn>
                <a:cxn ang="0">
                  <a:pos x="1" y="138"/>
                </a:cxn>
                <a:cxn ang="0">
                  <a:pos x="1" y="139"/>
                </a:cxn>
                <a:cxn ang="0">
                  <a:pos x="1" y="139"/>
                </a:cxn>
                <a:cxn ang="0">
                  <a:pos x="1" y="142"/>
                </a:cxn>
                <a:cxn ang="0">
                  <a:pos x="1" y="143"/>
                </a:cxn>
                <a:cxn ang="0">
                  <a:pos x="1" y="143"/>
                </a:cxn>
                <a:cxn ang="0">
                  <a:pos x="1" y="143"/>
                </a:cxn>
                <a:cxn ang="0">
                  <a:pos x="1" y="142"/>
                </a:cxn>
                <a:cxn ang="0">
                  <a:pos x="1" y="143"/>
                </a:cxn>
                <a:cxn ang="0">
                  <a:pos x="1" y="143"/>
                </a:cxn>
                <a:cxn ang="0">
                  <a:pos x="1" y="143"/>
                </a:cxn>
                <a:cxn ang="0">
                  <a:pos x="1" y="143"/>
                </a:cxn>
                <a:cxn ang="0">
                  <a:pos x="1" y="141"/>
                </a:cxn>
                <a:cxn ang="0">
                  <a:pos x="1" y="140"/>
                </a:cxn>
                <a:cxn ang="0">
                  <a:pos x="1" y="141"/>
                </a:cxn>
                <a:cxn ang="0">
                  <a:pos x="1" y="142"/>
                </a:cxn>
                <a:cxn ang="0">
                  <a:pos x="1" y="143"/>
                </a:cxn>
                <a:cxn ang="0">
                  <a:pos x="1" y="142"/>
                </a:cxn>
                <a:cxn ang="0">
                  <a:pos x="1" y="143"/>
                </a:cxn>
              </a:cxnLst>
              <a:rect l="0" t="0" r="r" b="b"/>
              <a:pathLst>
                <a:path w="1" h="158">
                  <a:moveTo>
                    <a:pt x="0" y="141"/>
                  </a:moveTo>
                  <a:lnTo>
                    <a:pt x="0" y="142"/>
                  </a:lnTo>
                  <a:lnTo>
                    <a:pt x="0" y="141"/>
                  </a:lnTo>
                  <a:lnTo>
                    <a:pt x="0" y="142"/>
                  </a:lnTo>
                  <a:lnTo>
                    <a:pt x="0" y="141"/>
                  </a:lnTo>
                  <a:lnTo>
                    <a:pt x="0" y="142"/>
                  </a:lnTo>
                  <a:lnTo>
                    <a:pt x="0" y="141"/>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2"/>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39"/>
                  </a:lnTo>
                  <a:lnTo>
                    <a:pt x="0" y="140"/>
                  </a:lnTo>
                  <a:lnTo>
                    <a:pt x="0" y="141"/>
                  </a:lnTo>
                  <a:lnTo>
                    <a:pt x="0" y="140"/>
                  </a:lnTo>
                  <a:lnTo>
                    <a:pt x="0" y="139"/>
                  </a:lnTo>
                  <a:lnTo>
                    <a:pt x="0" y="140"/>
                  </a:lnTo>
                  <a:lnTo>
                    <a:pt x="0" y="139"/>
                  </a:lnTo>
                  <a:lnTo>
                    <a:pt x="0" y="140"/>
                  </a:lnTo>
                  <a:lnTo>
                    <a:pt x="0" y="139"/>
                  </a:lnTo>
                  <a:lnTo>
                    <a:pt x="0" y="140"/>
                  </a:lnTo>
                  <a:lnTo>
                    <a:pt x="0" y="139"/>
                  </a:lnTo>
                  <a:lnTo>
                    <a:pt x="0" y="140"/>
                  </a:lnTo>
                  <a:lnTo>
                    <a:pt x="0" y="141"/>
                  </a:lnTo>
                  <a:lnTo>
                    <a:pt x="0" y="140"/>
                  </a:lnTo>
                  <a:lnTo>
                    <a:pt x="0" y="139"/>
                  </a:lnTo>
                  <a:lnTo>
                    <a:pt x="0" y="138"/>
                  </a:lnTo>
                  <a:lnTo>
                    <a:pt x="0" y="139"/>
                  </a:lnTo>
                  <a:lnTo>
                    <a:pt x="0" y="140"/>
                  </a:lnTo>
                  <a:lnTo>
                    <a:pt x="0" y="139"/>
                  </a:lnTo>
                  <a:lnTo>
                    <a:pt x="0" y="139"/>
                  </a:lnTo>
                  <a:lnTo>
                    <a:pt x="0" y="139"/>
                  </a:lnTo>
                  <a:lnTo>
                    <a:pt x="0" y="139"/>
                  </a:lnTo>
                  <a:lnTo>
                    <a:pt x="0" y="139"/>
                  </a:lnTo>
                  <a:lnTo>
                    <a:pt x="0" y="139"/>
                  </a:lnTo>
                  <a:lnTo>
                    <a:pt x="0" y="139"/>
                  </a:lnTo>
                  <a:lnTo>
                    <a:pt x="0" y="139"/>
                  </a:lnTo>
                  <a:lnTo>
                    <a:pt x="0" y="138"/>
                  </a:lnTo>
                  <a:lnTo>
                    <a:pt x="0" y="139"/>
                  </a:lnTo>
                  <a:lnTo>
                    <a:pt x="0" y="138"/>
                  </a:lnTo>
                  <a:lnTo>
                    <a:pt x="0" y="139"/>
                  </a:lnTo>
                  <a:lnTo>
                    <a:pt x="0" y="138"/>
                  </a:lnTo>
                  <a:lnTo>
                    <a:pt x="0" y="139"/>
                  </a:lnTo>
                  <a:lnTo>
                    <a:pt x="0" y="138"/>
                  </a:lnTo>
                  <a:lnTo>
                    <a:pt x="0" y="137"/>
                  </a:lnTo>
                  <a:lnTo>
                    <a:pt x="0" y="138"/>
                  </a:lnTo>
                  <a:lnTo>
                    <a:pt x="0" y="137"/>
                  </a:lnTo>
                  <a:lnTo>
                    <a:pt x="0" y="136"/>
                  </a:lnTo>
                  <a:lnTo>
                    <a:pt x="0" y="135"/>
                  </a:lnTo>
                  <a:lnTo>
                    <a:pt x="0" y="134"/>
                  </a:lnTo>
                  <a:lnTo>
                    <a:pt x="0" y="135"/>
                  </a:lnTo>
                  <a:lnTo>
                    <a:pt x="0" y="134"/>
                  </a:lnTo>
                  <a:lnTo>
                    <a:pt x="0" y="134"/>
                  </a:lnTo>
                  <a:lnTo>
                    <a:pt x="0" y="134"/>
                  </a:lnTo>
                  <a:lnTo>
                    <a:pt x="0" y="134"/>
                  </a:lnTo>
                  <a:lnTo>
                    <a:pt x="0" y="134"/>
                  </a:lnTo>
                  <a:lnTo>
                    <a:pt x="0" y="134"/>
                  </a:lnTo>
                  <a:lnTo>
                    <a:pt x="0" y="134"/>
                  </a:lnTo>
                  <a:lnTo>
                    <a:pt x="0" y="134"/>
                  </a:lnTo>
                  <a:lnTo>
                    <a:pt x="0" y="134"/>
                  </a:lnTo>
                  <a:lnTo>
                    <a:pt x="0" y="134"/>
                  </a:lnTo>
                  <a:lnTo>
                    <a:pt x="0" y="133"/>
                  </a:lnTo>
                  <a:lnTo>
                    <a:pt x="0" y="132"/>
                  </a:lnTo>
                  <a:lnTo>
                    <a:pt x="0" y="133"/>
                  </a:lnTo>
                  <a:lnTo>
                    <a:pt x="0" y="132"/>
                  </a:lnTo>
                  <a:lnTo>
                    <a:pt x="0" y="133"/>
                  </a:lnTo>
                  <a:lnTo>
                    <a:pt x="0" y="132"/>
                  </a:lnTo>
                  <a:lnTo>
                    <a:pt x="0" y="131"/>
                  </a:lnTo>
                  <a:lnTo>
                    <a:pt x="0" y="132"/>
                  </a:lnTo>
                  <a:lnTo>
                    <a:pt x="0" y="131"/>
                  </a:lnTo>
                  <a:lnTo>
                    <a:pt x="0" y="130"/>
                  </a:lnTo>
                  <a:lnTo>
                    <a:pt x="0" y="129"/>
                  </a:lnTo>
                  <a:lnTo>
                    <a:pt x="0" y="129"/>
                  </a:lnTo>
                  <a:lnTo>
                    <a:pt x="0" y="129"/>
                  </a:lnTo>
                  <a:lnTo>
                    <a:pt x="0" y="128"/>
                  </a:lnTo>
                  <a:lnTo>
                    <a:pt x="0" y="127"/>
                  </a:lnTo>
                  <a:lnTo>
                    <a:pt x="0" y="126"/>
                  </a:lnTo>
                  <a:lnTo>
                    <a:pt x="0" y="125"/>
                  </a:lnTo>
                  <a:lnTo>
                    <a:pt x="0" y="123"/>
                  </a:lnTo>
                  <a:lnTo>
                    <a:pt x="0" y="121"/>
                  </a:lnTo>
                  <a:lnTo>
                    <a:pt x="0" y="106"/>
                  </a:lnTo>
                  <a:lnTo>
                    <a:pt x="0" y="54"/>
                  </a:lnTo>
                  <a:lnTo>
                    <a:pt x="0" y="7"/>
                  </a:lnTo>
                  <a:lnTo>
                    <a:pt x="0" y="4"/>
                  </a:lnTo>
                  <a:lnTo>
                    <a:pt x="0" y="29"/>
                  </a:lnTo>
                  <a:lnTo>
                    <a:pt x="0" y="58"/>
                  </a:lnTo>
                  <a:lnTo>
                    <a:pt x="0" y="81"/>
                  </a:lnTo>
                  <a:lnTo>
                    <a:pt x="0" y="100"/>
                  </a:lnTo>
                  <a:lnTo>
                    <a:pt x="0" y="120"/>
                  </a:lnTo>
                  <a:lnTo>
                    <a:pt x="0" y="136"/>
                  </a:lnTo>
                  <a:lnTo>
                    <a:pt x="0" y="147"/>
                  </a:lnTo>
                  <a:lnTo>
                    <a:pt x="0" y="151"/>
                  </a:lnTo>
                  <a:lnTo>
                    <a:pt x="0" y="154"/>
                  </a:lnTo>
                  <a:lnTo>
                    <a:pt x="0" y="155"/>
                  </a:lnTo>
                  <a:lnTo>
                    <a:pt x="0" y="156"/>
                  </a:lnTo>
                  <a:lnTo>
                    <a:pt x="0" y="157"/>
                  </a:lnTo>
                  <a:lnTo>
                    <a:pt x="0" y="158"/>
                  </a:lnTo>
                  <a:lnTo>
                    <a:pt x="0" y="157"/>
                  </a:lnTo>
                  <a:lnTo>
                    <a:pt x="0" y="156"/>
                  </a:lnTo>
                  <a:lnTo>
                    <a:pt x="0" y="155"/>
                  </a:lnTo>
                  <a:lnTo>
                    <a:pt x="0" y="154"/>
                  </a:lnTo>
                  <a:lnTo>
                    <a:pt x="0" y="155"/>
                  </a:lnTo>
                  <a:lnTo>
                    <a:pt x="0" y="154"/>
                  </a:lnTo>
                  <a:lnTo>
                    <a:pt x="0" y="154"/>
                  </a:lnTo>
                  <a:lnTo>
                    <a:pt x="0" y="154"/>
                  </a:lnTo>
                  <a:lnTo>
                    <a:pt x="0" y="154"/>
                  </a:lnTo>
                  <a:lnTo>
                    <a:pt x="0" y="153"/>
                  </a:lnTo>
                  <a:lnTo>
                    <a:pt x="0" y="152"/>
                  </a:lnTo>
                  <a:lnTo>
                    <a:pt x="0" y="151"/>
                  </a:lnTo>
                  <a:lnTo>
                    <a:pt x="0" y="150"/>
                  </a:lnTo>
                  <a:lnTo>
                    <a:pt x="0" y="149"/>
                  </a:lnTo>
                  <a:lnTo>
                    <a:pt x="0" y="150"/>
                  </a:lnTo>
                  <a:lnTo>
                    <a:pt x="0" y="149"/>
                  </a:lnTo>
                  <a:lnTo>
                    <a:pt x="0" y="148"/>
                  </a:lnTo>
                  <a:lnTo>
                    <a:pt x="0" y="148"/>
                  </a:lnTo>
                  <a:lnTo>
                    <a:pt x="0" y="148"/>
                  </a:lnTo>
                  <a:lnTo>
                    <a:pt x="0" y="148"/>
                  </a:lnTo>
                  <a:lnTo>
                    <a:pt x="0" y="148"/>
                  </a:lnTo>
                  <a:lnTo>
                    <a:pt x="0" y="148"/>
                  </a:lnTo>
                  <a:lnTo>
                    <a:pt x="0" y="148"/>
                  </a:lnTo>
                  <a:lnTo>
                    <a:pt x="0" y="148"/>
                  </a:lnTo>
                  <a:lnTo>
                    <a:pt x="0" y="147"/>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3"/>
                  </a:lnTo>
                  <a:lnTo>
                    <a:pt x="0" y="144"/>
                  </a:lnTo>
                  <a:lnTo>
                    <a:pt x="0" y="145"/>
                  </a:lnTo>
                  <a:lnTo>
                    <a:pt x="0" y="144"/>
                  </a:lnTo>
                  <a:lnTo>
                    <a:pt x="0" y="143"/>
                  </a:lnTo>
                  <a:lnTo>
                    <a:pt x="0" y="144"/>
                  </a:lnTo>
                  <a:lnTo>
                    <a:pt x="0" y="143"/>
                  </a:lnTo>
                  <a:lnTo>
                    <a:pt x="0" y="144"/>
                  </a:lnTo>
                  <a:lnTo>
                    <a:pt x="0" y="143"/>
                  </a:lnTo>
                  <a:lnTo>
                    <a:pt x="0" y="144"/>
                  </a:lnTo>
                  <a:lnTo>
                    <a:pt x="0" y="143"/>
                  </a:lnTo>
                  <a:lnTo>
                    <a:pt x="0" y="144"/>
                  </a:lnTo>
                  <a:lnTo>
                    <a:pt x="0" y="145"/>
                  </a:lnTo>
                  <a:lnTo>
                    <a:pt x="0" y="144"/>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3"/>
                  </a:lnTo>
                  <a:lnTo>
                    <a:pt x="0" y="144"/>
                  </a:lnTo>
                  <a:lnTo>
                    <a:pt x="0" y="143"/>
                  </a:lnTo>
                  <a:lnTo>
                    <a:pt x="0" y="143"/>
                  </a:lnTo>
                  <a:lnTo>
                    <a:pt x="0" y="143"/>
                  </a:lnTo>
                  <a:lnTo>
                    <a:pt x="0" y="143"/>
                  </a:lnTo>
                  <a:lnTo>
                    <a:pt x="0" y="143"/>
                  </a:lnTo>
                  <a:lnTo>
                    <a:pt x="0" y="143"/>
                  </a:lnTo>
                  <a:lnTo>
                    <a:pt x="0" y="143"/>
                  </a:lnTo>
                  <a:lnTo>
                    <a:pt x="0" y="143"/>
                  </a:lnTo>
                  <a:lnTo>
                    <a:pt x="0" y="142"/>
                  </a:lnTo>
                  <a:lnTo>
                    <a:pt x="0" y="143"/>
                  </a:lnTo>
                  <a:lnTo>
                    <a:pt x="0" y="142"/>
                  </a:lnTo>
                  <a:lnTo>
                    <a:pt x="0" y="143"/>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39"/>
                  </a:lnTo>
                  <a:lnTo>
                    <a:pt x="0" y="140"/>
                  </a:lnTo>
                  <a:lnTo>
                    <a:pt x="0" y="139"/>
                  </a:lnTo>
                  <a:lnTo>
                    <a:pt x="0" y="140"/>
                  </a:lnTo>
                  <a:lnTo>
                    <a:pt x="0" y="139"/>
                  </a:lnTo>
                  <a:lnTo>
                    <a:pt x="0" y="139"/>
                  </a:lnTo>
                  <a:lnTo>
                    <a:pt x="0" y="138"/>
                  </a:lnTo>
                  <a:lnTo>
                    <a:pt x="0" y="139"/>
                  </a:lnTo>
                  <a:lnTo>
                    <a:pt x="0" y="138"/>
                  </a:lnTo>
                  <a:lnTo>
                    <a:pt x="0" y="137"/>
                  </a:lnTo>
                  <a:lnTo>
                    <a:pt x="0" y="139"/>
                  </a:lnTo>
                  <a:lnTo>
                    <a:pt x="0" y="138"/>
                  </a:lnTo>
                  <a:lnTo>
                    <a:pt x="0" y="137"/>
                  </a:lnTo>
                  <a:lnTo>
                    <a:pt x="0" y="138"/>
                  </a:lnTo>
                  <a:lnTo>
                    <a:pt x="0" y="137"/>
                  </a:lnTo>
                  <a:lnTo>
                    <a:pt x="0" y="138"/>
                  </a:lnTo>
                  <a:lnTo>
                    <a:pt x="0" y="137"/>
                  </a:lnTo>
                  <a:lnTo>
                    <a:pt x="0" y="136"/>
                  </a:lnTo>
                  <a:lnTo>
                    <a:pt x="0" y="137"/>
                  </a:lnTo>
                  <a:lnTo>
                    <a:pt x="0" y="136"/>
                  </a:lnTo>
                  <a:lnTo>
                    <a:pt x="0" y="137"/>
                  </a:lnTo>
                  <a:lnTo>
                    <a:pt x="0" y="136"/>
                  </a:lnTo>
                  <a:lnTo>
                    <a:pt x="0" y="137"/>
                  </a:lnTo>
                  <a:lnTo>
                    <a:pt x="0" y="136"/>
                  </a:lnTo>
                  <a:lnTo>
                    <a:pt x="0" y="137"/>
                  </a:lnTo>
                  <a:lnTo>
                    <a:pt x="0" y="136"/>
                  </a:lnTo>
                  <a:lnTo>
                    <a:pt x="0" y="135"/>
                  </a:lnTo>
                  <a:lnTo>
                    <a:pt x="0" y="136"/>
                  </a:lnTo>
                  <a:lnTo>
                    <a:pt x="0" y="135"/>
                  </a:lnTo>
                  <a:lnTo>
                    <a:pt x="0" y="136"/>
                  </a:lnTo>
                  <a:lnTo>
                    <a:pt x="0" y="135"/>
                  </a:lnTo>
                  <a:lnTo>
                    <a:pt x="0" y="136"/>
                  </a:lnTo>
                  <a:lnTo>
                    <a:pt x="0" y="135"/>
                  </a:lnTo>
                  <a:lnTo>
                    <a:pt x="0" y="134"/>
                  </a:lnTo>
                  <a:lnTo>
                    <a:pt x="0" y="135"/>
                  </a:lnTo>
                  <a:lnTo>
                    <a:pt x="0" y="134"/>
                  </a:lnTo>
                  <a:lnTo>
                    <a:pt x="0" y="134"/>
                  </a:lnTo>
                  <a:lnTo>
                    <a:pt x="0" y="134"/>
                  </a:lnTo>
                  <a:lnTo>
                    <a:pt x="0" y="135"/>
                  </a:lnTo>
                  <a:lnTo>
                    <a:pt x="0" y="134"/>
                  </a:lnTo>
                  <a:lnTo>
                    <a:pt x="0" y="134"/>
                  </a:lnTo>
                  <a:lnTo>
                    <a:pt x="0" y="133"/>
                  </a:lnTo>
                  <a:lnTo>
                    <a:pt x="0" y="134"/>
                  </a:lnTo>
                  <a:lnTo>
                    <a:pt x="0" y="133"/>
                  </a:lnTo>
                  <a:lnTo>
                    <a:pt x="0" y="134"/>
                  </a:lnTo>
                  <a:lnTo>
                    <a:pt x="0" y="133"/>
                  </a:lnTo>
                  <a:lnTo>
                    <a:pt x="0" y="132"/>
                  </a:lnTo>
                  <a:lnTo>
                    <a:pt x="0" y="131"/>
                  </a:lnTo>
                  <a:lnTo>
                    <a:pt x="0" y="132"/>
                  </a:lnTo>
                  <a:lnTo>
                    <a:pt x="0" y="131"/>
                  </a:lnTo>
                  <a:lnTo>
                    <a:pt x="0" y="130"/>
                  </a:lnTo>
                  <a:lnTo>
                    <a:pt x="0" y="129"/>
                  </a:lnTo>
                  <a:lnTo>
                    <a:pt x="0" y="128"/>
                  </a:lnTo>
                  <a:lnTo>
                    <a:pt x="0" y="127"/>
                  </a:lnTo>
                  <a:lnTo>
                    <a:pt x="0" y="126"/>
                  </a:lnTo>
                  <a:lnTo>
                    <a:pt x="0" y="125"/>
                  </a:lnTo>
                  <a:lnTo>
                    <a:pt x="0" y="124"/>
                  </a:lnTo>
                  <a:lnTo>
                    <a:pt x="0" y="122"/>
                  </a:lnTo>
                  <a:lnTo>
                    <a:pt x="0" y="113"/>
                  </a:lnTo>
                  <a:lnTo>
                    <a:pt x="0" y="71"/>
                  </a:lnTo>
                  <a:lnTo>
                    <a:pt x="0" y="17"/>
                  </a:lnTo>
                  <a:lnTo>
                    <a:pt x="0" y="0"/>
                  </a:lnTo>
                  <a:lnTo>
                    <a:pt x="0" y="19"/>
                  </a:lnTo>
                  <a:lnTo>
                    <a:pt x="0" y="49"/>
                  </a:lnTo>
                  <a:lnTo>
                    <a:pt x="0" y="74"/>
                  </a:lnTo>
                  <a:lnTo>
                    <a:pt x="0" y="93"/>
                  </a:lnTo>
                  <a:lnTo>
                    <a:pt x="0" y="113"/>
                  </a:lnTo>
                  <a:lnTo>
                    <a:pt x="0" y="132"/>
                  </a:lnTo>
                  <a:lnTo>
                    <a:pt x="0" y="144"/>
                  </a:lnTo>
                  <a:lnTo>
                    <a:pt x="0" y="150"/>
                  </a:lnTo>
                  <a:lnTo>
                    <a:pt x="0" y="153"/>
                  </a:lnTo>
                  <a:lnTo>
                    <a:pt x="0" y="155"/>
                  </a:lnTo>
                  <a:lnTo>
                    <a:pt x="0" y="156"/>
                  </a:lnTo>
                  <a:lnTo>
                    <a:pt x="0" y="157"/>
                  </a:lnTo>
                  <a:lnTo>
                    <a:pt x="0" y="158"/>
                  </a:lnTo>
                  <a:lnTo>
                    <a:pt x="0" y="157"/>
                  </a:lnTo>
                  <a:lnTo>
                    <a:pt x="0" y="158"/>
                  </a:lnTo>
                  <a:lnTo>
                    <a:pt x="0" y="157"/>
                  </a:lnTo>
                  <a:lnTo>
                    <a:pt x="0" y="156"/>
                  </a:lnTo>
                  <a:lnTo>
                    <a:pt x="0" y="155"/>
                  </a:lnTo>
                  <a:lnTo>
                    <a:pt x="0" y="156"/>
                  </a:lnTo>
                  <a:lnTo>
                    <a:pt x="0" y="155"/>
                  </a:lnTo>
                  <a:lnTo>
                    <a:pt x="0" y="154"/>
                  </a:lnTo>
                  <a:lnTo>
                    <a:pt x="0" y="154"/>
                  </a:lnTo>
                  <a:lnTo>
                    <a:pt x="0" y="153"/>
                  </a:lnTo>
                  <a:lnTo>
                    <a:pt x="0" y="152"/>
                  </a:lnTo>
                  <a:lnTo>
                    <a:pt x="0" y="151"/>
                  </a:lnTo>
                  <a:lnTo>
                    <a:pt x="0" y="152"/>
                  </a:lnTo>
                  <a:lnTo>
                    <a:pt x="0" y="150"/>
                  </a:lnTo>
                  <a:lnTo>
                    <a:pt x="0" y="149"/>
                  </a:lnTo>
                  <a:lnTo>
                    <a:pt x="0" y="150"/>
                  </a:lnTo>
                  <a:lnTo>
                    <a:pt x="0" y="149"/>
                  </a:lnTo>
                  <a:lnTo>
                    <a:pt x="0" y="150"/>
                  </a:lnTo>
                  <a:lnTo>
                    <a:pt x="0" y="149"/>
                  </a:lnTo>
                  <a:lnTo>
                    <a:pt x="0" y="148"/>
                  </a:lnTo>
                  <a:lnTo>
                    <a:pt x="0" y="149"/>
                  </a:lnTo>
                  <a:lnTo>
                    <a:pt x="0" y="148"/>
                  </a:lnTo>
                  <a:lnTo>
                    <a:pt x="0" y="148"/>
                  </a:lnTo>
                  <a:lnTo>
                    <a:pt x="0" y="148"/>
                  </a:lnTo>
                  <a:lnTo>
                    <a:pt x="0" y="148"/>
                  </a:lnTo>
                  <a:lnTo>
                    <a:pt x="0" y="147"/>
                  </a:lnTo>
                  <a:lnTo>
                    <a:pt x="0" y="148"/>
                  </a:lnTo>
                  <a:lnTo>
                    <a:pt x="0" y="147"/>
                  </a:lnTo>
                  <a:lnTo>
                    <a:pt x="0" y="146"/>
                  </a:lnTo>
                  <a:lnTo>
                    <a:pt x="0" y="147"/>
                  </a:lnTo>
                  <a:lnTo>
                    <a:pt x="0" y="146"/>
                  </a:lnTo>
                  <a:lnTo>
                    <a:pt x="0" y="147"/>
                  </a:lnTo>
                  <a:lnTo>
                    <a:pt x="0" y="146"/>
                  </a:lnTo>
                  <a:lnTo>
                    <a:pt x="0" y="147"/>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3"/>
                  </a:lnTo>
                  <a:lnTo>
                    <a:pt x="0" y="143"/>
                  </a:lnTo>
                  <a:lnTo>
                    <a:pt x="0" y="143"/>
                  </a:lnTo>
                  <a:lnTo>
                    <a:pt x="0" y="143"/>
                  </a:lnTo>
                  <a:lnTo>
                    <a:pt x="0" y="143"/>
                  </a:lnTo>
                  <a:lnTo>
                    <a:pt x="0" y="143"/>
                  </a:lnTo>
                  <a:lnTo>
                    <a:pt x="0" y="143"/>
                  </a:lnTo>
                  <a:lnTo>
                    <a:pt x="0" y="143"/>
                  </a:lnTo>
                  <a:lnTo>
                    <a:pt x="0" y="143"/>
                  </a:lnTo>
                  <a:lnTo>
                    <a:pt x="0" y="143"/>
                  </a:lnTo>
                  <a:lnTo>
                    <a:pt x="0" y="143"/>
                  </a:lnTo>
                  <a:lnTo>
                    <a:pt x="0" y="143"/>
                  </a:lnTo>
                  <a:lnTo>
                    <a:pt x="0" y="143"/>
                  </a:lnTo>
                  <a:lnTo>
                    <a:pt x="0" y="143"/>
                  </a:lnTo>
                  <a:lnTo>
                    <a:pt x="0" y="143"/>
                  </a:lnTo>
                  <a:lnTo>
                    <a:pt x="0" y="143"/>
                  </a:lnTo>
                  <a:lnTo>
                    <a:pt x="0" y="143"/>
                  </a:lnTo>
                  <a:lnTo>
                    <a:pt x="0" y="143"/>
                  </a:lnTo>
                  <a:lnTo>
                    <a:pt x="0" y="142"/>
                  </a:lnTo>
                  <a:lnTo>
                    <a:pt x="0" y="143"/>
                  </a:lnTo>
                  <a:lnTo>
                    <a:pt x="0" y="142"/>
                  </a:lnTo>
                  <a:lnTo>
                    <a:pt x="0" y="143"/>
                  </a:lnTo>
                  <a:lnTo>
                    <a:pt x="0"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39"/>
                  </a:lnTo>
                  <a:lnTo>
                    <a:pt x="1" y="139"/>
                  </a:lnTo>
                  <a:lnTo>
                    <a:pt x="1" y="139"/>
                  </a:lnTo>
                  <a:lnTo>
                    <a:pt x="1" y="139"/>
                  </a:lnTo>
                  <a:lnTo>
                    <a:pt x="1" y="139"/>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9"/>
                  </a:lnTo>
                  <a:lnTo>
                    <a:pt x="1" y="138"/>
                  </a:lnTo>
                  <a:lnTo>
                    <a:pt x="1" y="139"/>
                  </a:lnTo>
                  <a:lnTo>
                    <a:pt x="1" y="139"/>
                  </a:lnTo>
                  <a:lnTo>
                    <a:pt x="1" y="139"/>
                  </a:lnTo>
                  <a:lnTo>
                    <a:pt x="1" y="139"/>
                  </a:lnTo>
                  <a:lnTo>
                    <a:pt x="1" y="139"/>
                  </a:lnTo>
                  <a:lnTo>
                    <a:pt x="1" y="139"/>
                  </a:lnTo>
                  <a:lnTo>
                    <a:pt x="1" y="139"/>
                  </a:lnTo>
                  <a:lnTo>
                    <a:pt x="1" y="139"/>
                  </a:lnTo>
                  <a:lnTo>
                    <a:pt x="1" y="139"/>
                  </a:lnTo>
                  <a:lnTo>
                    <a:pt x="1" y="139"/>
                  </a:lnTo>
                  <a:lnTo>
                    <a:pt x="1" y="139"/>
                  </a:lnTo>
                  <a:lnTo>
                    <a:pt x="1" y="139"/>
                  </a:lnTo>
                  <a:lnTo>
                    <a:pt x="1" y="140"/>
                  </a:lnTo>
                  <a:lnTo>
                    <a:pt x="1" y="139"/>
                  </a:lnTo>
                  <a:lnTo>
                    <a:pt x="1" y="140"/>
                  </a:lnTo>
                  <a:lnTo>
                    <a:pt x="1" y="141"/>
                  </a:lnTo>
                  <a:lnTo>
                    <a:pt x="1" y="140"/>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3"/>
                  </a:lnTo>
                  <a:lnTo>
                    <a:pt x="1" y="142"/>
                  </a:lnTo>
                  <a:lnTo>
                    <a:pt x="1" y="143"/>
                  </a:lnTo>
                  <a:lnTo>
                    <a:pt x="1" y="142"/>
                  </a:lnTo>
                  <a:lnTo>
                    <a:pt x="1" y="143"/>
                  </a:lnTo>
                  <a:lnTo>
                    <a:pt x="1" y="142"/>
                  </a:lnTo>
                  <a:lnTo>
                    <a:pt x="1" y="143"/>
                  </a:lnTo>
                  <a:lnTo>
                    <a:pt x="1" y="142"/>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3"/>
                  </a:lnTo>
                  <a:lnTo>
                    <a:pt x="1" y="142"/>
                  </a:lnTo>
                  <a:lnTo>
                    <a:pt x="1" y="141"/>
                  </a:lnTo>
                  <a:lnTo>
                    <a:pt x="1" y="142"/>
                  </a:lnTo>
                  <a:lnTo>
                    <a:pt x="1" y="141"/>
                  </a:lnTo>
                  <a:lnTo>
                    <a:pt x="1" y="142"/>
                  </a:lnTo>
                  <a:lnTo>
                    <a:pt x="1" y="143"/>
                  </a:lnTo>
                  <a:lnTo>
                    <a:pt x="1" y="142"/>
                  </a:lnTo>
                  <a:lnTo>
                    <a:pt x="1" y="143"/>
                  </a:lnTo>
                  <a:lnTo>
                    <a:pt x="1" y="142"/>
                  </a:lnTo>
                  <a:lnTo>
                    <a:pt x="1" y="143"/>
                  </a:lnTo>
                  <a:lnTo>
                    <a:pt x="1" y="142"/>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3"/>
                  </a:lnTo>
                  <a:lnTo>
                    <a:pt x="1" y="143"/>
                  </a:lnTo>
                  <a:lnTo>
                    <a:pt x="1" y="143"/>
                  </a:lnTo>
                  <a:lnTo>
                    <a:pt x="1" y="142"/>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2"/>
                  </a:lnTo>
                  <a:lnTo>
                    <a:pt x="1" y="141"/>
                  </a:lnTo>
                  <a:lnTo>
                    <a:pt x="1" y="142"/>
                  </a:lnTo>
                  <a:lnTo>
                    <a:pt x="1" y="141"/>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3"/>
                  </a:lnTo>
                  <a:lnTo>
                    <a:pt x="1" y="143"/>
                  </a:lnTo>
                  <a:lnTo>
                    <a:pt x="1" y="142"/>
                  </a:lnTo>
                  <a:lnTo>
                    <a:pt x="1" y="143"/>
                  </a:lnTo>
                  <a:lnTo>
                    <a:pt x="1" y="142"/>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3"/>
                  </a:lnTo>
                  <a:lnTo>
                    <a:pt x="1" y="142"/>
                  </a:lnTo>
                  <a:lnTo>
                    <a:pt x="1" y="141"/>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path>
              </a:pathLst>
            </a:custGeom>
            <a:noFill/>
            <a:ln w="0">
              <a:solidFill>
                <a:srgbClr val="3366FF"/>
              </a:solidFill>
              <a:prstDash val="solid"/>
              <a:round/>
              <a:headEnd/>
              <a:tailEnd/>
            </a:ln>
          </p:spPr>
          <p:txBody>
            <a:bodyPr/>
            <a:lstStyle/>
            <a:p>
              <a:endParaRPr lang="en-GB"/>
            </a:p>
          </p:txBody>
        </p:sp>
        <p:sp>
          <p:nvSpPr>
            <p:cNvPr id="185550" name="Freeform 206"/>
            <p:cNvSpPr>
              <a:spLocks/>
            </p:cNvSpPr>
            <p:nvPr/>
          </p:nvSpPr>
          <p:spPr bwMode="auto">
            <a:xfrm>
              <a:off x="795" y="1907"/>
              <a:ext cx="10" cy="1172"/>
            </a:xfrm>
            <a:custGeom>
              <a:avLst/>
              <a:gdLst/>
              <a:ahLst/>
              <a:cxnLst>
                <a:cxn ang="0">
                  <a:pos x="0" y="150"/>
                </a:cxn>
                <a:cxn ang="0">
                  <a:pos x="0" y="149"/>
                </a:cxn>
                <a:cxn ang="0">
                  <a:pos x="0" y="148"/>
                </a:cxn>
                <a:cxn ang="0">
                  <a:pos x="0" y="148"/>
                </a:cxn>
                <a:cxn ang="0">
                  <a:pos x="0" y="147"/>
                </a:cxn>
                <a:cxn ang="0">
                  <a:pos x="0" y="148"/>
                </a:cxn>
                <a:cxn ang="0">
                  <a:pos x="0" y="149"/>
                </a:cxn>
                <a:cxn ang="0">
                  <a:pos x="0" y="151"/>
                </a:cxn>
                <a:cxn ang="0">
                  <a:pos x="0" y="150"/>
                </a:cxn>
                <a:cxn ang="0">
                  <a:pos x="0" y="147"/>
                </a:cxn>
                <a:cxn ang="0">
                  <a:pos x="0" y="147"/>
                </a:cxn>
                <a:cxn ang="0">
                  <a:pos x="0" y="147"/>
                </a:cxn>
                <a:cxn ang="0">
                  <a:pos x="0" y="147"/>
                </a:cxn>
                <a:cxn ang="0">
                  <a:pos x="0" y="149"/>
                </a:cxn>
                <a:cxn ang="0">
                  <a:pos x="0" y="150"/>
                </a:cxn>
                <a:cxn ang="0">
                  <a:pos x="0" y="151"/>
                </a:cxn>
                <a:cxn ang="0">
                  <a:pos x="0" y="150"/>
                </a:cxn>
                <a:cxn ang="0">
                  <a:pos x="0" y="151"/>
                </a:cxn>
                <a:cxn ang="0">
                  <a:pos x="0" y="150"/>
                </a:cxn>
                <a:cxn ang="0">
                  <a:pos x="0" y="147"/>
                </a:cxn>
                <a:cxn ang="0">
                  <a:pos x="0" y="147"/>
                </a:cxn>
                <a:cxn ang="0">
                  <a:pos x="0" y="146"/>
                </a:cxn>
                <a:cxn ang="0">
                  <a:pos x="0" y="142"/>
                </a:cxn>
                <a:cxn ang="0">
                  <a:pos x="0" y="133"/>
                </a:cxn>
                <a:cxn ang="0">
                  <a:pos x="0" y="157"/>
                </a:cxn>
                <a:cxn ang="0">
                  <a:pos x="0" y="164"/>
                </a:cxn>
                <a:cxn ang="0">
                  <a:pos x="0" y="160"/>
                </a:cxn>
                <a:cxn ang="0">
                  <a:pos x="0" y="158"/>
                </a:cxn>
                <a:cxn ang="0">
                  <a:pos x="0" y="156"/>
                </a:cxn>
                <a:cxn ang="0">
                  <a:pos x="0" y="155"/>
                </a:cxn>
                <a:cxn ang="0">
                  <a:pos x="0" y="155"/>
                </a:cxn>
                <a:cxn ang="0">
                  <a:pos x="0" y="154"/>
                </a:cxn>
                <a:cxn ang="0">
                  <a:pos x="0" y="153"/>
                </a:cxn>
                <a:cxn ang="0">
                  <a:pos x="0" y="152"/>
                </a:cxn>
                <a:cxn ang="0">
                  <a:pos x="0" y="153"/>
                </a:cxn>
                <a:cxn ang="0">
                  <a:pos x="0" y="152"/>
                </a:cxn>
                <a:cxn ang="0">
                  <a:pos x="0" y="151"/>
                </a:cxn>
                <a:cxn ang="0">
                  <a:pos x="0" y="151"/>
                </a:cxn>
                <a:cxn ang="0">
                  <a:pos x="0" y="151"/>
                </a:cxn>
                <a:cxn ang="0">
                  <a:pos x="0" y="150"/>
                </a:cxn>
                <a:cxn ang="0">
                  <a:pos x="0" y="149"/>
                </a:cxn>
                <a:cxn ang="0">
                  <a:pos x="0" y="148"/>
                </a:cxn>
                <a:cxn ang="0">
                  <a:pos x="0" y="147"/>
                </a:cxn>
                <a:cxn ang="0">
                  <a:pos x="1" y="147"/>
                </a:cxn>
                <a:cxn ang="0">
                  <a:pos x="1" y="147"/>
                </a:cxn>
                <a:cxn ang="0">
                  <a:pos x="1" y="147"/>
                </a:cxn>
                <a:cxn ang="0">
                  <a:pos x="1" y="147"/>
                </a:cxn>
                <a:cxn ang="0">
                  <a:pos x="1" y="146"/>
                </a:cxn>
                <a:cxn ang="0">
                  <a:pos x="1" y="147"/>
                </a:cxn>
                <a:cxn ang="0">
                  <a:pos x="1" y="147"/>
                </a:cxn>
                <a:cxn ang="0">
                  <a:pos x="1" y="146"/>
                </a:cxn>
                <a:cxn ang="0">
                  <a:pos x="1" y="147"/>
                </a:cxn>
                <a:cxn ang="0">
                  <a:pos x="1" y="146"/>
                </a:cxn>
                <a:cxn ang="0">
                  <a:pos x="1" y="147"/>
                </a:cxn>
                <a:cxn ang="0">
                  <a:pos x="1" y="147"/>
                </a:cxn>
                <a:cxn ang="0">
                  <a:pos x="1" y="147"/>
                </a:cxn>
                <a:cxn ang="0">
                  <a:pos x="1" y="147"/>
                </a:cxn>
                <a:cxn ang="0">
                  <a:pos x="1" y="147"/>
                </a:cxn>
                <a:cxn ang="0">
                  <a:pos x="1" y="147"/>
                </a:cxn>
                <a:cxn ang="0">
                  <a:pos x="1" y="147"/>
                </a:cxn>
                <a:cxn ang="0">
                  <a:pos x="1" y="146"/>
                </a:cxn>
                <a:cxn ang="0">
                  <a:pos x="1" y="147"/>
                </a:cxn>
                <a:cxn ang="0">
                  <a:pos x="1" y="142"/>
                </a:cxn>
              </a:cxnLst>
              <a:rect l="0" t="0" r="r" b="b"/>
              <a:pathLst>
                <a:path w="1" h="167">
                  <a:moveTo>
                    <a:pt x="0" y="150"/>
                  </a:moveTo>
                  <a:lnTo>
                    <a:pt x="0" y="151"/>
                  </a:lnTo>
                  <a:lnTo>
                    <a:pt x="0" y="150"/>
                  </a:lnTo>
                  <a:lnTo>
                    <a:pt x="0" y="151"/>
                  </a:lnTo>
                  <a:lnTo>
                    <a:pt x="0" y="150"/>
                  </a:lnTo>
                  <a:lnTo>
                    <a:pt x="0" y="151"/>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7"/>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9"/>
                  </a:lnTo>
                  <a:lnTo>
                    <a:pt x="0" y="150"/>
                  </a:lnTo>
                  <a:lnTo>
                    <a:pt x="0" y="149"/>
                  </a:lnTo>
                  <a:lnTo>
                    <a:pt x="0" y="150"/>
                  </a:lnTo>
                  <a:lnTo>
                    <a:pt x="0" y="149"/>
                  </a:lnTo>
                  <a:lnTo>
                    <a:pt x="0" y="150"/>
                  </a:lnTo>
                  <a:lnTo>
                    <a:pt x="0" y="149"/>
                  </a:lnTo>
                  <a:lnTo>
                    <a:pt x="0" y="150"/>
                  </a:lnTo>
                  <a:lnTo>
                    <a:pt x="0" y="148"/>
                  </a:lnTo>
                  <a:lnTo>
                    <a:pt x="0" y="149"/>
                  </a:lnTo>
                  <a:lnTo>
                    <a:pt x="0" y="150"/>
                  </a:lnTo>
                  <a:lnTo>
                    <a:pt x="0" y="149"/>
                  </a:lnTo>
                  <a:lnTo>
                    <a:pt x="0" y="150"/>
                  </a:lnTo>
                  <a:lnTo>
                    <a:pt x="0" y="149"/>
                  </a:lnTo>
                  <a:lnTo>
                    <a:pt x="0" y="150"/>
                  </a:lnTo>
                  <a:lnTo>
                    <a:pt x="0" y="149"/>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48"/>
                  </a:lnTo>
                  <a:lnTo>
                    <a:pt x="0" y="149"/>
                  </a:lnTo>
                  <a:lnTo>
                    <a:pt x="0" y="148"/>
                  </a:lnTo>
                  <a:lnTo>
                    <a:pt x="0" y="147"/>
                  </a:lnTo>
                  <a:lnTo>
                    <a:pt x="0" y="148"/>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8"/>
                  </a:lnTo>
                  <a:lnTo>
                    <a:pt x="0" y="147"/>
                  </a:lnTo>
                  <a:lnTo>
                    <a:pt x="0" y="147"/>
                  </a:lnTo>
                  <a:lnTo>
                    <a:pt x="0" y="147"/>
                  </a:lnTo>
                  <a:lnTo>
                    <a:pt x="0" y="147"/>
                  </a:lnTo>
                  <a:lnTo>
                    <a:pt x="0" y="147"/>
                  </a:lnTo>
                  <a:lnTo>
                    <a:pt x="0" y="148"/>
                  </a:lnTo>
                  <a:lnTo>
                    <a:pt x="0" y="147"/>
                  </a:lnTo>
                  <a:lnTo>
                    <a:pt x="0" y="148"/>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50"/>
                  </a:lnTo>
                  <a:lnTo>
                    <a:pt x="0" y="149"/>
                  </a:lnTo>
                  <a:lnTo>
                    <a:pt x="0" y="148"/>
                  </a:lnTo>
                  <a:lnTo>
                    <a:pt x="0" y="149"/>
                  </a:lnTo>
                  <a:lnTo>
                    <a:pt x="0" y="150"/>
                  </a:lnTo>
                  <a:lnTo>
                    <a:pt x="0" y="149"/>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51"/>
                  </a:lnTo>
                  <a:lnTo>
                    <a:pt x="0" y="150"/>
                  </a:lnTo>
                  <a:lnTo>
                    <a:pt x="0" y="151"/>
                  </a:lnTo>
                  <a:lnTo>
                    <a:pt x="0" y="149"/>
                  </a:lnTo>
                  <a:lnTo>
                    <a:pt x="0" y="150"/>
                  </a:lnTo>
                  <a:lnTo>
                    <a:pt x="0" y="151"/>
                  </a:lnTo>
                  <a:lnTo>
                    <a:pt x="0" y="150"/>
                  </a:lnTo>
                  <a:lnTo>
                    <a:pt x="0" y="150"/>
                  </a:lnTo>
                  <a:lnTo>
                    <a:pt x="0" y="151"/>
                  </a:lnTo>
                  <a:lnTo>
                    <a:pt x="0" y="150"/>
                  </a:lnTo>
                  <a:lnTo>
                    <a:pt x="0" y="149"/>
                  </a:lnTo>
                  <a:lnTo>
                    <a:pt x="0" y="150"/>
                  </a:lnTo>
                  <a:lnTo>
                    <a:pt x="0" y="149"/>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50"/>
                  </a:lnTo>
                  <a:lnTo>
                    <a:pt x="0" y="149"/>
                  </a:lnTo>
                  <a:lnTo>
                    <a:pt x="0" y="148"/>
                  </a:lnTo>
                  <a:lnTo>
                    <a:pt x="0" y="147"/>
                  </a:lnTo>
                  <a:lnTo>
                    <a:pt x="0" y="148"/>
                  </a:lnTo>
                  <a:lnTo>
                    <a:pt x="0" y="147"/>
                  </a:lnTo>
                  <a:lnTo>
                    <a:pt x="0" y="148"/>
                  </a:lnTo>
                  <a:lnTo>
                    <a:pt x="0" y="147"/>
                  </a:lnTo>
                  <a:lnTo>
                    <a:pt x="0" y="147"/>
                  </a:lnTo>
                  <a:lnTo>
                    <a:pt x="0" y="147"/>
                  </a:lnTo>
                  <a:lnTo>
                    <a:pt x="0" y="147"/>
                  </a:lnTo>
                  <a:lnTo>
                    <a:pt x="0" y="147"/>
                  </a:lnTo>
                  <a:lnTo>
                    <a:pt x="0" y="147"/>
                  </a:lnTo>
                  <a:lnTo>
                    <a:pt x="0" y="147"/>
                  </a:lnTo>
                  <a:lnTo>
                    <a:pt x="0" y="147"/>
                  </a:lnTo>
                  <a:lnTo>
                    <a:pt x="0" y="147"/>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5"/>
                  </a:lnTo>
                  <a:lnTo>
                    <a:pt x="0" y="144"/>
                  </a:lnTo>
                  <a:lnTo>
                    <a:pt x="0" y="143"/>
                  </a:lnTo>
                  <a:lnTo>
                    <a:pt x="0" y="142"/>
                  </a:lnTo>
                  <a:lnTo>
                    <a:pt x="0" y="143"/>
                  </a:lnTo>
                  <a:lnTo>
                    <a:pt x="0" y="142"/>
                  </a:lnTo>
                  <a:lnTo>
                    <a:pt x="0" y="142"/>
                  </a:lnTo>
                  <a:lnTo>
                    <a:pt x="0" y="141"/>
                  </a:lnTo>
                  <a:lnTo>
                    <a:pt x="0" y="140"/>
                  </a:lnTo>
                  <a:lnTo>
                    <a:pt x="0" y="139"/>
                  </a:lnTo>
                  <a:lnTo>
                    <a:pt x="0" y="140"/>
                  </a:lnTo>
                  <a:lnTo>
                    <a:pt x="0" y="139"/>
                  </a:lnTo>
                  <a:lnTo>
                    <a:pt x="0" y="138"/>
                  </a:lnTo>
                  <a:lnTo>
                    <a:pt x="0" y="137"/>
                  </a:lnTo>
                  <a:lnTo>
                    <a:pt x="0" y="137"/>
                  </a:lnTo>
                  <a:lnTo>
                    <a:pt x="0" y="136"/>
                  </a:lnTo>
                  <a:lnTo>
                    <a:pt x="0" y="135"/>
                  </a:lnTo>
                  <a:lnTo>
                    <a:pt x="0" y="133"/>
                  </a:lnTo>
                  <a:lnTo>
                    <a:pt x="0" y="126"/>
                  </a:lnTo>
                  <a:lnTo>
                    <a:pt x="0" y="81"/>
                  </a:lnTo>
                  <a:lnTo>
                    <a:pt x="0" y="16"/>
                  </a:lnTo>
                  <a:lnTo>
                    <a:pt x="0" y="0"/>
                  </a:lnTo>
                  <a:lnTo>
                    <a:pt x="0" y="28"/>
                  </a:lnTo>
                  <a:lnTo>
                    <a:pt x="0" y="65"/>
                  </a:lnTo>
                  <a:lnTo>
                    <a:pt x="0" y="91"/>
                  </a:lnTo>
                  <a:lnTo>
                    <a:pt x="0" y="111"/>
                  </a:lnTo>
                  <a:lnTo>
                    <a:pt x="0" y="131"/>
                  </a:lnTo>
                  <a:lnTo>
                    <a:pt x="0" y="148"/>
                  </a:lnTo>
                  <a:lnTo>
                    <a:pt x="0" y="157"/>
                  </a:lnTo>
                  <a:lnTo>
                    <a:pt x="0" y="162"/>
                  </a:lnTo>
                  <a:lnTo>
                    <a:pt x="0" y="164"/>
                  </a:lnTo>
                  <a:lnTo>
                    <a:pt x="0" y="166"/>
                  </a:lnTo>
                  <a:lnTo>
                    <a:pt x="0" y="167"/>
                  </a:lnTo>
                  <a:lnTo>
                    <a:pt x="0" y="167"/>
                  </a:lnTo>
                  <a:lnTo>
                    <a:pt x="0" y="167"/>
                  </a:lnTo>
                  <a:lnTo>
                    <a:pt x="0" y="166"/>
                  </a:lnTo>
                  <a:lnTo>
                    <a:pt x="0" y="165"/>
                  </a:lnTo>
                  <a:lnTo>
                    <a:pt x="0" y="164"/>
                  </a:lnTo>
                  <a:lnTo>
                    <a:pt x="0" y="165"/>
                  </a:lnTo>
                  <a:lnTo>
                    <a:pt x="0" y="164"/>
                  </a:lnTo>
                  <a:lnTo>
                    <a:pt x="0" y="163"/>
                  </a:lnTo>
                  <a:lnTo>
                    <a:pt x="0" y="162"/>
                  </a:lnTo>
                  <a:lnTo>
                    <a:pt x="0" y="163"/>
                  </a:lnTo>
                  <a:lnTo>
                    <a:pt x="0" y="162"/>
                  </a:lnTo>
                  <a:lnTo>
                    <a:pt x="0" y="162"/>
                  </a:lnTo>
                  <a:lnTo>
                    <a:pt x="0" y="161"/>
                  </a:lnTo>
                  <a:lnTo>
                    <a:pt x="0" y="160"/>
                  </a:lnTo>
                  <a:lnTo>
                    <a:pt x="0" y="159"/>
                  </a:lnTo>
                  <a:lnTo>
                    <a:pt x="0" y="160"/>
                  </a:lnTo>
                  <a:lnTo>
                    <a:pt x="0" y="159"/>
                  </a:lnTo>
                  <a:lnTo>
                    <a:pt x="0" y="160"/>
                  </a:lnTo>
                  <a:lnTo>
                    <a:pt x="0" y="159"/>
                  </a:lnTo>
                  <a:lnTo>
                    <a:pt x="0" y="158"/>
                  </a:lnTo>
                  <a:lnTo>
                    <a:pt x="0" y="159"/>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5"/>
                  </a:lnTo>
                  <a:lnTo>
                    <a:pt x="0" y="156"/>
                  </a:lnTo>
                  <a:lnTo>
                    <a:pt x="0" y="155"/>
                  </a:lnTo>
                  <a:lnTo>
                    <a:pt x="0" y="156"/>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5"/>
                  </a:lnTo>
                  <a:lnTo>
                    <a:pt x="0" y="154"/>
                  </a:lnTo>
                  <a:lnTo>
                    <a:pt x="0" y="153"/>
                  </a:lnTo>
                  <a:lnTo>
                    <a:pt x="0" y="154"/>
                  </a:lnTo>
                  <a:lnTo>
                    <a:pt x="0" y="153"/>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1"/>
                  </a:lnTo>
                  <a:lnTo>
                    <a:pt x="0" y="151"/>
                  </a:lnTo>
                  <a:lnTo>
                    <a:pt x="0" y="152"/>
                  </a:lnTo>
                  <a:lnTo>
                    <a:pt x="0" y="151"/>
                  </a:lnTo>
                  <a:lnTo>
                    <a:pt x="0" y="151"/>
                  </a:lnTo>
                  <a:lnTo>
                    <a:pt x="0" y="151"/>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1"/>
                  </a:lnTo>
                  <a:lnTo>
                    <a:pt x="0" y="150"/>
                  </a:lnTo>
                  <a:lnTo>
                    <a:pt x="0" y="151"/>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7"/>
                  </a:lnTo>
                  <a:lnTo>
                    <a:pt x="0" y="147"/>
                  </a:lnTo>
                  <a:lnTo>
                    <a:pt x="0" y="147"/>
                  </a:lnTo>
                  <a:lnTo>
                    <a:pt x="0" y="147"/>
                  </a:lnTo>
                  <a:lnTo>
                    <a:pt x="0" y="147"/>
                  </a:lnTo>
                  <a:lnTo>
                    <a:pt x="0" y="147"/>
                  </a:lnTo>
                  <a:lnTo>
                    <a:pt x="0" y="147"/>
                  </a:lnTo>
                  <a:lnTo>
                    <a:pt x="0"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7"/>
                  </a:lnTo>
                  <a:lnTo>
                    <a:pt x="1" y="147"/>
                  </a:lnTo>
                  <a:lnTo>
                    <a:pt x="1" y="147"/>
                  </a:lnTo>
                  <a:lnTo>
                    <a:pt x="1" y="147"/>
                  </a:lnTo>
                  <a:lnTo>
                    <a:pt x="1" y="147"/>
                  </a:lnTo>
                  <a:lnTo>
                    <a:pt x="1" y="147"/>
                  </a:lnTo>
                  <a:lnTo>
                    <a:pt x="1" y="146"/>
                  </a:lnTo>
                  <a:lnTo>
                    <a:pt x="1" y="147"/>
                  </a:lnTo>
                  <a:lnTo>
                    <a:pt x="1" y="146"/>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7"/>
                  </a:lnTo>
                  <a:lnTo>
                    <a:pt x="1" y="147"/>
                  </a:lnTo>
                  <a:lnTo>
                    <a:pt x="1" y="146"/>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7"/>
                  </a:lnTo>
                  <a:lnTo>
                    <a:pt x="1" y="146"/>
                  </a:lnTo>
                  <a:lnTo>
                    <a:pt x="1" y="147"/>
                  </a:lnTo>
                  <a:lnTo>
                    <a:pt x="1" y="146"/>
                  </a:lnTo>
                  <a:lnTo>
                    <a:pt x="1" y="147"/>
                  </a:lnTo>
                  <a:lnTo>
                    <a:pt x="1" y="146"/>
                  </a:lnTo>
                  <a:lnTo>
                    <a:pt x="1" y="147"/>
                  </a:lnTo>
                  <a:lnTo>
                    <a:pt x="1" y="146"/>
                  </a:lnTo>
                  <a:lnTo>
                    <a:pt x="1" y="147"/>
                  </a:lnTo>
                  <a:lnTo>
                    <a:pt x="1" y="147"/>
                  </a:lnTo>
                  <a:lnTo>
                    <a:pt x="1" y="146"/>
                  </a:lnTo>
                  <a:lnTo>
                    <a:pt x="1" y="147"/>
                  </a:lnTo>
                  <a:lnTo>
                    <a:pt x="1" y="147"/>
                  </a:lnTo>
                  <a:lnTo>
                    <a:pt x="1" y="147"/>
                  </a:lnTo>
                  <a:lnTo>
                    <a:pt x="1" y="147"/>
                  </a:lnTo>
                  <a:lnTo>
                    <a:pt x="1" y="147"/>
                  </a:lnTo>
                  <a:lnTo>
                    <a:pt x="1" y="147"/>
                  </a:lnTo>
                  <a:lnTo>
                    <a:pt x="1" y="147"/>
                  </a:lnTo>
                  <a:lnTo>
                    <a:pt x="1" y="146"/>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8"/>
                  </a:lnTo>
                  <a:lnTo>
                    <a:pt x="1" y="147"/>
                  </a:lnTo>
                  <a:lnTo>
                    <a:pt x="1" y="148"/>
                  </a:lnTo>
                  <a:lnTo>
                    <a:pt x="1" y="147"/>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4"/>
                  </a:lnTo>
                  <a:lnTo>
                    <a:pt x="1" y="143"/>
                  </a:lnTo>
                  <a:lnTo>
                    <a:pt x="1" y="142"/>
                  </a:lnTo>
                  <a:lnTo>
                    <a:pt x="1" y="142"/>
                  </a:lnTo>
                  <a:lnTo>
                    <a:pt x="1" y="142"/>
                  </a:lnTo>
                  <a:lnTo>
                    <a:pt x="1" y="142"/>
                  </a:lnTo>
                  <a:lnTo>
                    <a:pt x="1" y="141"/>
                  </a:lnTo>
                  <a:lnTo>
                    <a:pt x="1" y="140"/>
                  </a:lnTo>
                  <a:lnTo>
                    <a:pt x="1" y="139"/>
                  </a:lnTo>
                  <a:lnTo>
                    <a:pt x="1" y="138"/>
                  </a:lnTo>
                </a:path>
              </a:pathLst>
            </a:custGeom>
            <a:noFill/>
            <a:ln w="0">
              <a:solidFill>
                <a:srgbClr val="3366FF"/>
              </a:solidFill>
              <a:prstDash val="solid"/>
              <a:round/>
              <a:headEnd/>
              <a:tailEnd/>
            </a:ln>
          </p:spPr>
          <p:txBody>
            <a:bodyPr/>
            <a:lstStyle/>
            <a:p>
              <a:endParaRPr lang="en-GB"/>
            </a:p>
          </p:txBody>
        </p:sp>
        <p:sp>
          <p:nvSpPr>
            <p:cNvPr id="185551" name="Freeform 207"/>
            <p:cNvSpPr>
              <a:spLocks/>
            </p:cNvSpPr>
            <p:nvPr/>
          </p:nvSpPr>
          <p:spPr bwMode="auto">
            <a:xfrm>
              <a:off x="805" y="1879"/>
              <a:ext cx="9" cy="1200"/>
            </a:xfrm>
            <a:custGeom>
              <a:avLst/>
              <a:gdLst/>
              <a:ahLst/>
              <a:cxnLst>
                <a:cxn ang="0">
                  <a:pos x="0" y="19"/>
                </a:cxn>
                <a:cxn ang="0">
                  <a:pos x="0" y="170"/>
                </a:cxn>
                <a:cxn ang="0">
                  <a:pos x="0" y="164"/>
                </a:cxn>
                <a:cxn ang="0">
                  <a:pos x="0" y="160"/>
                </a:cxn>
                <a:cxn ang="0">
                  <a:pos x="0" y="159"/>
                </a:cxn>
                <a:cxn ang="0">
                  <a:pos x="0" y="156"/>
                </a:cxn>
                <a:cxn ang="0">
                  <a:pos x="0" y="157"/>
                </a:cxn>
                <a:cxn ang="0">
                  <a:pos x="0" y="157"/>
                </a:cxn>
                <a:cxn ang="0">
                  <a:pos x="0" y="155"/>
                </a:cxn>
                <a:cxn ang="0">
                  <a:pos x="0" y="154"/>
                </a:cxn>
                <a:cxn ang="0">
                  <a:pos x="0" y="153"/>
                </a:cxn>
                <a:cxn ang="0">
                  <a:pos x="0" y="154"/>
                </a:cxn>
                <a:cxn ang="0">
                  <a:pos x="0" y="154"/>
                </a:cxn>
                <a:cxn ang="0">
                  <a:pos x="0" y="155"/>
                </a:cxn>
                <a:cxn ang="0">
                  <a:pos x="0" y="154"/>
                </a:cxn>
                <a:cxn ang="0">
                  <a:pos x="0" y="155"/>
                </a:cxn>
                <a:cxn ang="0">
                  <a:pos x="0" y="155"/>
                </a:cxn>
                <a:cxn ang="0">
                  <a:pos x="0" y="156"/>
                </a:cxn>
                <a:cxn ang="0">
                  <a:pos x="0" y="155"/>
                </a:cxn>
                <a:cxn ang="0">
                  <a:pos x="0" y="156"/>
                </a:cxn>
                <a:cxn ang="0">
                  <a:pos x="0" y="155"/>
                </a:cxn>
                <a:cxn ang="0">
                  <a:pos x="0" y="156"/>
                </a:cxn>
                <a:cxn ang="0">
                  <a:pos x="0" y="157"/>
                </a:cxn>
                <a:cxn ang="0">
                  <a:pos x="0" y="156"/>
                </a:cxn>
                <a:cxn ang="0">
                  <a:pos x="0" y="157"/>
                </a:cxn>
                <a:cxn ang="0">
                  <a:pos x="0" y="155"/>
                </a:cxn>
                <a:cxn ang="0">
                  <a:pos x="0" y="154"/>
                </a:cxn>
                <a:cxn ang="0">
                  <a:pos x="0" y="153"/>
                </a:cxn>
                <a:cxn ang="0">
                  <a:pos x="0" y="152"/>
                </a:cxn>
                <a:cxn ang="0">
                  <a:pos x="0" y="151"/>
                </a:cxn>
                <a:cxn ang="0">
                  <a:pos x="0" y="152"/>
                </a:cxn>
                <a:cxn ang="0">
                  <a:pos x="0" y="150"/>
                </a:cxn>
                <a:cxn ang="0">
                  <a:pos x="0" y="151"/>
                </a:cxn>
                <a:cxn ang="0">
                  <a:pos x="0" y="150"/>
                </a:cxn>
                <a:cxn ang="0">
                  <a:pos x="0" y="149"/>
                </a:cxn>
                <a:cxn ang="0">
                  <a:pos x="1" y="147"/>
                </a:cxn>
                <a:cxn ang="0">
                  <a:pos x="1" y="143"/>
                </a:cxn>
                <a:cxn ang="0">
                  <a:pos x="1" y="60"/>
                </a:cxn>
                <a:cxn ang="0">
                  <a:pos x="1" y="170"/>
                </a:cxn>
                <a:cxn ang="0">
                  <a:pos x="1" y="166"/>
                </a:cxn>
                <a:cxn ang="0">
                  <a:pos x="1" y="163"/>
                </a:cxn>
                <a:cxn ang="0">
                  <a:pos x="1" y="162"/>
                </a:cxn>
                <a:cxn ang="0">
                  <a:pos x="1" y="161"/>
                </a:cxn>
                <a:cxn ang="0">
                  <a:pos x="1" y="159"/>
                </a:cxn>
                <a:cxn ang="0">
                  <a:pos x="1" y="158"/>
                </a:cxn>
                <a:cxn ang="0">
                  <a:pos x="1" y="157"/>
                </a:cxn>
                <a:cxn ang="0">
                  <a:pos x="1" y="155"/>
                </a:cxn>
                <a:cxn ang="0">
                  <a:pos x="1" y="156"/>
                </a:cxn>
                <a:cxn ang="0">
                  <a:pos x="1" y="155"/>
                </a:cxn>
                <a:cxn ang="0">
                  <a:pos x="1" y="155"/>
                </a:cxn>
                <a:cxn ang="0">
                  <a:pos x="1" y="152"/>
                </a:cxn>
                <a:cxn ang="0">
                  <a:pos x="1" y="153"/>
                </a:cxn>
                <a:cxn ang="0">
                  <a:pos x="1" y="152"/>
                </a:cxn>
                <a:cxn ang="0">
                  <a:pos x="1" y="153"/>
                </a:cxn>
                <a:cxn ang="0">
                  <a:pos x="1" y="154"/>
                </a:cxn>
                <a:cxn ang="0">
                  <a:pos x="1" y="153"/>
                </a:cxn>
                <a:cxn ang="0">
                  <a:pos x="1" y="153"/>
                </a:cxn>
                <a:cxn ang="0">
                  <a:pos x="1" y="152"/>
                </a:cxn>
                <a:cxn ang="0">
                  <a:pos x="1" y="151"/>
                </a:cxn>
                <a:cxn ang="0">
                  <a:pos x="1" y="152"/>
                </a:cxn>
                <a:cxn ang="0">
                  <a:pos x="1" y="153"/>
                </a:cxn>
                <a:cxn ang="0">
                  <a:pos x="1" y="152"/>
                </a:cxn>
                <a:cxn ang="0">
                  <a:pos x="1" y="151"/>
                </a:cxn>
              </a:cxnLst>
              <a:rect l="0" t="0" r="r" b="b"/>
              <a:pathLst>
                <a:path w="1" h="171">
                  <a:moveTo>
                    <a:pt x="0" y="142"/>
                  </a:moveTo>
                  <a:lnTo>
                    <a:pt x="0" y="141"/>
                  </a:lnTo>
                  <a:lnTo>
                    <a:pt x="0" y="141"/>
                  </a:lnTo>
                  <a:lnTo>
                    <a:pt x="0" y="140"/>
                  </a:lnTo>
                  <a:lnTo>
                    <a:pt x="0" y="138"/>
                  </a:lnTo>
                  <a:lnTo>
                    <a:pt x="0" y="137"/>
                  </a:lnTo>
                  <a:lnTo>
                    <a:pt x="0" y="132"/>
                  </a:lnTo>
                  <a:lnTo>
                    <a:pt x="0" y="102"/>
                  </a:lnTo>
                  <a:lnTo>
                    <a:pt x="0" y="37"/>
                  </a:lnTo>
                  <a:lnTo>
                    <a:pt x="0" y="4"/>
                  </a:lnTo>
                  <a:lnTo>
                    <a:pt x="0" y="19"/>
                  </a:lnTo>
                  <a:lnTo>
                    <a:pt x="0" y="55"/>
                  </a:lnTo>
                  <a:lnTo>
                    <a:pt x="0" y="84"/>
                  </a:lnTo>
                  <a:lnTo>
                    <a:pt x="0" y="104"/>
                  </a:lnTo>
                  <a:lnTo>
                    <a:pt x="0" y="124"/>
                  </a:lnTo>
                  <a:lnTo>
                    <a:pt x="0" y="144"/>
                  </a:lnTo>
                  <a:lnTo>
                    <a:pt x="0" y="157"/>
                  </a:lnTo>
                  <a:lnTo>
                    <a:pt x="0" y="163"/>
                  </a:lnTo>
                  <a:lnTo>
                    <a:pt x="0" y="166"/>
                  </a:lnTo>
                  <a:lnTo>
                    <a:pt x="0" y="167"/>
                  </a:lnTo>
                  <a:lnTo>
                    <a:pt x="0" y="168"/>
                  </a:lnTo>
                  <a:lnTo>
                    <a:pt x="0" y="170"/>
                  </a:lnTo>
                  <a:lnTo>
                    <a:pt x="0" y="169"/>
                  </a:lnTo>
                  <a:lnTo>
                    <a:pt x="0" y="170"/>
                  </a:lnTo>
                  <a:lnTo>
                    <a:pt x="0" y="169"/>
                  </a:lnTo>
                  <a:lnTo>
                    <a:pt x="0" y="168"/>
                  </a:lnTo>
                  <a:lnTo>
                    <a:pt x="0" y="167"/>
                  </a:lnTo>
                  <a:lnTo>
                    <a:pt x="0" y="166"/>
                  </a:lnTo>
                  <a:lnTo>
                    <a:pt x="0" y="166"/>
                  </a:lnTo>
                  <a:lnTo>
                    <a:pt x="0" y="166"/>
                  </a:lnTo>
                  <a:lnTo>
                    <a:pt x="0" y="166"/>
                  </a:lnTo>
                  <a:lnTo>
                    <a:pt x="0" y="165"/>
                  </a:lnTo>
                  <a:lnTo>
                    <a:pt x="0" y="164"/>
                  </a:lnTo>
                  <a:lnTo>
                    <a:pt x="0" y="163"/>
                  </a:lnTo>
                  <a:lnTo>
                    <a:pt x="0" y="164"/>
                  </a:lnTo>
                  <a:lnTo>
                    <a:pt x="0" y="163"/>
                  </a:lnTo>
                  <a:lnTo>
                    <a:pt x="0" y="162"/>
                  </a:lnTo>
                  <a:lnTo>
                    <a:pt x="0" y="161"/>
                  </a:lnTo>
                  <a:lnTo>
                    <a:pt x="0" y="162"/>
                  </a:lnTo>
                  <a:lnTo>
                    <a:pt x="0" y="161"/>
                  </a:lnTo>
                  <a:lnTo>
                    <a:pt x="0" y="160"/>
                  </a:lnTo>
                  <a:lnTo>
                    <a:pt x="0" y="161"/>
                  </a:lnTo>
                  <a:lnTo>
                    <a:pt x="0" y="160"/>
                  </a:lnTo>
                  <a:lnTo>
                    <a:pt x="0" y="160"/>
                  </a:lnTo>
                  <a:lnTo>
                    <a:pt x="0" y="160"/>
                  </a:lnTo>
                  <a:lnTo>
                    <a:pt x="0" y="160"/>
                  </a:lnTo>
                  <a:lnTo>
                    <a:pt x="0" y="160"/>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5"/>
                  </a:lnTo>
                  <a:lnTo>
                    <a:pt x="0" y="156"/>
                  </a:lnTo>
                  <a:lnTo>
                    <a:pt x="0" y="155"/>
                  </a:lnTo>
                  <a:lnTo>
                    <a:pt x="0" y="156"/>
                  </a:lnTo>
                  <a:lnTo>
                    <a:pt x="0" y="155"/>
                  </a:lnTo>
                  <a:lnTo>
                    <a:pt x="0" y="156"/>
                  </a:lnTo>
                  <a:lnTo>
                    <a:pt x="0" y="155"/>
                  </a:lnTo>
                  <a:lnTo>
                    <a:pt x="0" y="156"/>
                  </a:lnTo>
                  <a:lnTo>
                    <a:pt x="0" y="157"/>
                  </a:lnTo>
                  <a:lnTo>
                    <a:pt x="0" y="156"/>
                  </a:lnTo>
                  <a:lnTo>
                    <a:pt x="0" y="157"/>
                  </a:lnTo>
                  <a:lnTo>
                    <a:pt x="0" y="156"/>
                  </a:lnTo>
                  <a:lnTo>
                    <a:pt x="0" y="155"/>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4"/>
                  </a:lnTo>
                  <a:lnTo>
                    <a:pt x="0" y="153"/>
                  </a:lnTo>
                  <a:lnTo>
                    <a:pt x="0" y="154"/>
                  </a:lnTo>
                  <a:lnTo>
                    <a:pt x="0" y="153"/>
                  </a:lnTo>
                  <a:lnTo>
                    <a:pt x="0" y="154"/>
                  </a:lnTo>
                  <a:lnTo>
                    <a:pt x="0" y="155"/>
                  </a:lnTo>
                  <a:lnTo>
                    <a:pt x="0" y="153"/>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5"/>
                  </a:lnTo>
                  <a:lnTo>
                    <a:pt x="0" y="155"/>
                  </a:lnTo>
                  <a:lnTo>
                    <a:pt x="0" y="155"/>
                  </a:lnTo>
                  <a:lnTo>
                    <a:pt x="0" y="155"/>
                  </a:lnTo>
                  <a:lnTo>
                    <a:pt x="0" y="155"/>
                  </a:lnTo>
                  <a:lnTo>
                    <a:pt x="0" y="155"/>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3"/>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1"/>
                  </a:lnTo>
                  <a:lnTo>
                    <a:pt x="0" y="151"/>
                  </a:lnTo>
                  <a:lnTo>
                    <a:pt x="0" y="151"/>
                  </a:lnTo>
                  <a:lnTo>
                    <a:pt x="0" y="151"/>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50"/>
                  </a:lnTo>
                  <a:lnTo>
                    <a:pt x="0" y="149"/>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6"/>
                  </a:lnTo>
                  <a:lnTo>
                    <a:pt x="1" y="146"/>
                  </a:lnTo>
                  <a:lnTo>
                    <a:pt x="1" y="146"/>
                  </a:lnTo>
                  <a:lnTo>
                    <a:pt x="1" y="146"/>
                  </a:lnTo>
                  <a:lnTo>
                    <a:pt x="1" y="146"/>
                  </a:lnTo>
                  <a:lnTo>
                    <a:pt x="1" y="146"/>
                  </a:lnTo>
                  <a:lnTo>
                    <a:pt x="1" y="145"/>
                  </a:lnTo>
                  <a:lnTo>
                    <a:pt x="1" y="144"/>
                  </a:lnTo>
                  <a:lnTo>
                    <a:pt x="1" y="143"/>
                  </a:lnTo>
                  <a:lnTo>
                    <a:pt x="1" y="144"/>
                  </a:lnTo>
                  <a:lnTo>
                    <a:pt x="1" y="143"/>
                  </a:lnTo>
                  <a:lnTo>
                    <a:pt x="1" y="142"/>
                  </a:lnTo>
                  <a:lnTo>
                    <a:pt x="1" y="141"/>
                  </a:lnTo>
                  <a:lnTo>
                    <a:pt x="1" y="139"/>
                  </a:lnTo>
                  <a:lnTo>
                    <a:pt x="1" y="137"/>
                  </a:lnTo>
                  <a:lnTo>
                    <a:pt x="1" y="136"/>
                  </a:lnTo>
                  <a:lnTo>
                    <a:pt x="1" y="132"/>
                  </a:lnTo>
                  <a:lnTo>
                    <a:pt x="1" y="96"/>
                  </a:lnTo>
                  <a:lnTo>
                    <a:pt x="1" y="29"/>
                  </a:lnTo>
                  <a:lnTo>
                    <a:pt x="1" y="0"/>
                  </a:lnTo>
                  <a:lnTo>
                    <a:pt x="1" y="22"/>
                  </a:lnTo>
                  <a:lnTo>
                    <a:pt x="1" y="60"/>
                  </a:lnTo>
                  <a:lnTo>
                    <a:pt x="1" y="91"/>
                  </a:lnTo>
                  <a:lnTo>
                    <a:pt x="1" y="111"/>
                  </a:lnTo>
                  <a:lnTo>
                    <a:pt x="1" y="130"/>
                  </a:lnTo>
                  <a:lnTo>
                    <a:pt x="1" y="149"/>
                  </a:lnTo>
                  <a:lnTo>
                    <a:pt x="1" y="160"/>
                  </a:lnTo>
                  <a:lnTo>
                    <a:pt x="1" y="166"/>
                  </a:lnTo>
                  <a:lnTo>
                    <a:pt x="1" y="169"/>
                  </a:lnTo>
                  <a:lnTo>
                    <a:pt x="1" y="171"/>
                  </a:lnTo>
                  <a:lnTo>
                    <a:pt x="1" y="171"/>
                  </a:lnTo>
                  <a:lnTo>
                    <a:pt x="1" y="171"/>
                  </a:lnTo>
                  <a:lnTo>
                    <a:pt x="1" y="170"/>
                  </a:lnTo>
                  <a:lnTo>
                    <a:pt x="1" y="169"/>
                  </a:lnTo>
                  <a:lnTo>
                    <a:pt x="1" y="170"/>
                  </a:lnTo>
                  <a:lnTo>
                    <a:pt x="1" y="169"/>
                  </a:lnTo>
                  <a:lnTo>
                    <a:pt x="1" y="168"/>
                  </a:lnTo>
                  <a:lnTo>
                    <a:pt x="1" y="169"/>
                  </a:lnTo>
                  <a:lnTo>
                    <a:pt x="1" y="168"/>
                  </a:lnTo>
                  <a:lnTo>
                    <a:pt x="1" y="167"/>
                  </a:lnTo>
                  <a:lnTo>
                    <a:pt x="1" y="166"/>
                  </a:lnTo>
                  <a:lnTo>
                    <a:pt x="1" y="167"/>
                  </a:lnTo>
                  <a:lnTo>
                    <a:pt x="1" y="166"/>
                  </a:lnTo>
                  <a:lnTo>
                    <a:pt x="1" y="166"/>
                  </a:lnTo>
                  <a:lnTo>
                    <a:pt x="1" y="166"/>
                  </a:lnTo>
                  <a:lnTo>
                    <a:pt x="1" y="166"/>
                  </a:lnTo>
                  <a:lnTo>
                    <a:pt x="1" y="165"/>
                  </a:lnTo>
                  <a:lnTo>
                    <a:pt x="1" y="166"/>
                  </a:lnTo>
                  <a:lnTo>
                    <a:pt x="1" y="165"/>
                  </a:lnTo>
                  <a:lnTo>
                    <a:pt x="1" y="166"/>
                  </a:lnTo>
                  <a:lnTo>
                    <a:pt x="1" y="165"/>
                  </a:lnTo>
                  <a:lnTo>
                    <a:pt x="1" y="164"/>
                  </a:lnTo>
                  <a:lnTo>
                    <a:pt x="1" y="165"/>
                  </a:lnTo>
                  <a:lnTo>
                    <a:pt x="1" y="164"/>
                  </a:lnTo>
                  <a:lnTo>
                    <a:pt x="1" y="163"/>
                  </a:lnTo>
                  <a:lnTo>
                    <a:pt x="1" y="164"/>
                  </a:lnTo>
                  <a:lnTo>
                    <a:pt x="1" y="163"/>
                  </a:lnTo>
                  <a:lnTo>
                    <a:pt x="1" y="164"/>
                  </a:lnTo>
                  <a:lnTo>
                    <a:pt x="1" y="163"/>
                  </a:lnTo>
                  <a:lnTo>
                    <a:pt x="1" y="162"/>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0"/>
                  </a:lnTo>
                  <a:lnTo>
                    <a:pt x="1" y="160"/>
                  </a:lnTo>
                  <a:lnTo>
                    <a:pt x="1" y="160"/>
                  </a:lnTo>
                  <a:lnTo>
                    <a:pt x="1" y="159"/>
                  </a:lnTo>
                  <a:lnTo>
                    <a:pt x="1" y="160"/>
                  </a:lnTo>
                  <a:lnTo>
                    <a:pt x="1" y="159"/>
                  </a:lnTo>
                  <a:lnTo>
                    <a:pt x="1" y="160"/>
                  </a:lnTo>
                  <a:lnTo>
                    <a:pt x="1" y="159"/>
                  </a:lnTo>
                  <a:lnTo>
                    <a:pt x="1" y="160"/>
                  </a:lnTo>
                  <a:lnTo>
                    <a:pt x="1" y="159"/>
                  </a:lnTo>
                  <a:lnTo>
                    <a:pt x="1" y="158"/>
                  </a:lnTo>
                  <a:lnTo>
                    <a:pt x="1" y="159"/>
                  </a:lnTo>
                  <a:lnTo>
                    <a:pt x="1" y="160"/>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6"/>
                  </a:lnTo>
                  <a:lnTo>
                    <a:pt x="1" y="157"/>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5"/>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5"/>
                  </a:lnTo>
                  <a:lnTo>
                    <a:pt x="1" y="155"/>
                  </a:lnTo>
                  <a:lnTo>
                    <a:pt x="1" y="155"/>
                  </a:lnTo>
                  <a:lnTo>
                    <a:pt x="1" y="155"/>
                  </a:lnTo>
                  <a:lnTo>
                    <a:pt x="1" y="155"/>
                  </a:lnTo>
                  <a:lnTo>
                    <a:pt x="1" y="155"/>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4"/>
                  </a:lnTo>
                  <a:lnTo>
                    <a:pt x="1" y="153"/>
                  </a:lnTo>
                  <a:lnTo>
                    <a:pt x="1" y="152"/>
                  </a:lnTo>
                  <a:lnTo>
                    <a:pt x="1" y="151"/>
                  </a:lnTo>
                  <a:lnTo>
                    <a:pt x="1" y="152"/>
                  </a:lnTo>
                  <a:lnTo>
                    <a:pt x="1" y="153"/>
                  </a:lnTo>
                  <a:lnTo>
                    <a:pt x="1" y="152"/>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3"/>
                  </a:lnTo>
                  <a:lnTo>
                    <a:pt x="1" y="152"/>
                  </a:lnTo>
                  <a:lnTo>
                    <a:pt x="1" y="151"/>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1"/>
                  </a:lnTo>
                  <a:lnTo>
                    <a:pt x="1" y="150"/>
                  </a:lnTo>
                  <a:lnTo>
                    <a:pt x="1" y="151"/>
                  </a:lnTo>
                  <a:lnTo>
                    <a:pt x="1" y="150"/>
                  </a:lnTo>
                  <a:lnTo>
                    <a:pt x="1" y="151"/>
                  </a:lnTo>
                  <a:lnTo>
                    <a:pt x="1" y="151"/>
                  </a:lnTo>
                  <a:lnTo>
                    <a:pt x="1" y="150"/>
                  </a:lnTo>
                  <a:lnTo>
                    <a:pt x="1" y="151"/>
                  </a:lnTo>
                  <a:lnTo>
                    <a:pt x="1" y="150"/>
                  </a:lnTo>
                  <a:lnTo>
                    <a:pt x="1" y="151"/>
                  </a:lnTo>
                  <a:lnTo>
                    <a:pt x="1" y="150"/>
                  </a:lnTo>
                  <a:lnTo>
                    <a:pt x="1" y="151"/>
                  </a:lnTo>
                  <a:lnTo>
                    <a:pt x="1" y="150"/>
                  </a:lnTo>
                  <a:lnTo>
                    <a:pt x="1" y="151"/>
                  </a:lnTo>
                  <a:lnTo>
                    <a:pt x="1" y="150"/>
                  </a:lnTo>
                </a:path>
              </a:pathLst>
            </a:custGeom>
            <a:noFill/>
            <a:ln w="0">
              <a:solidFill>
                <a:srgbClr val="3366FF"/>
              </a:solidFill>
              <a:prstDash val="solid"/>
              <a:round/>
              <a:headEnd/>
              <a:tailEnd/>
            </a:ln>
          </p:spPr>
          <p:txBody>
            <a:bodyPr/>
            <a:lstStyle/>
            <a:p>
              <a:endParaRPr lang="en-GB"/>
            </a:p>
          </p:txBody>
        </p:sp>
        <p:sp>
          <p:nvSpPr>
            <p:cNvPr id="185552" name="Freeform 208"/>
            <p:cNvSpPr>
              <a:spLocks/>
            </p:cNvSpPr>
            <p:nvPr/>
          </p:nvSpPr>
          <p:spPr bwMode="auto">
            <a:xfrm>
              <a:off x="814" y="1935"/>
              <a:ext cx="9" cy="1144"/>
            </a:xfrm>
            <a:custGeom>
              <a:avLst/>
              <a:gdLst/>
              <a:ahLst/>
              <a:cxnLst>
                <a:cxn ang="0">
                  <a:pos x="0" y="140"/>
                </a:cxn>
                <a:cxn ang="0">
                  <a:pos x="0" y="141"/>
                </a:cxn>
                <a:cxn ang="0">
                  <a:pos x="0" y="140"/>
                </a:cxn>
                <a:cxn ang="0">
                  <a:pos x="0" y="144"/>
                </a:cxn>
                <a:cxn ang="0">
                  <a:pos x="0" y="145"/>
                </a:cxn>
                <a:cxn ang="0">
                  <a:pos x="0" y="145"/>
                </a:cxn>
                <a:cxn ang="0">
                  <a:pos x="0" y="146"/>
                </a:cxn>
                <a:cxn ang="0">
                  <a:pos x="0" y="147"/>
                </a:cxn>
                <a:cxn ang="0">
                  <a:pos x="0" y="147"/>
                </a:cxn>
                <a:cxn ang="0">
                  <a:pos x="0" y="148"/>
                </a:cxn>
                <a:cxn ang="0">
                  <a:pos x="0" y="147"/>
                </a:cxn>
                <a:cxn ang="0">
                  <a:pos x="0" y="145"/>
                </a:cxn>
                <a:cxn ang="0">
                  <a:pos x="0" y="144"/>
                </a:cxn>
                <a:cxn ang="0">
                  <a:pos x="0" y="144"/>
                </a:cxn>
                <a:cxn ang="0">
                  <a:pos x="0" y="144"/>
                </a:cxn>
                <a:cxn ang="0">
                  <a:pos x="0" y="142"/>
                </a:cxn>
                <a:cxn ang="0">
                  <a:pos x="0" y="141"/>
                </a:cxn>
                <a:cxn ang="0">
                  <a:pos x="0" y="140"/>
                </a:cxn>
                <a:cxn ang="0">
                  <a:pos x="0" y="139"/>
                </a:cxn>
                <a:cxn ang="0">
                  <a:pos x="0" y="135"/>
                </a:cxn>
                <a:cxn ang="0">
                  <a:pos x="0" y="33"/>
                </a:cxn>
                <a:cxn ang="0">
                  <a:pos x="0" y="162"/>
                </a:cxn>
                <a:cxn ang="0">
                  <a:pos x="0" y="156"/>
                </a:cxn>
                <a:cxn ang="0">
                  <a:pos x="0" y="153"/>
                </a:cxn>
                <a:cxn ang="0">
                  <a:pos x="0" y="151"/>
                </a:cxn>
                <a:cxn ang="0">
                  <a:pos x="0" y="148"/>
                </a:cxn>
                <a:cxn ang="0">
                  <a:pos x="0" y="147"/>
                </a:cxn>
                <a:cxn ang="0">
                  <a:pos x="0" y="148"/>
                </a:cxn>
                <a:cxn ang="0">
                  <a:pos x="0" y="149"/>
                </a:cxn>
                <a:cxn ang="0">
                  <a:pos x="0" y="148"/>
                </a:cxn>
                <a:cxn ang="0">
                  <a:pos x="0" y="149"/>
                </a:cxn>
                <a:cxn ang="0">
                  <a:pos x="0" y="148"/>
                </a:cxn>
                <a:cxn ang="0">
                  <a:pos x="0" y="147"/>
                </a:cxn>
                <a:cxn ang="0">
                  <a:pos x="0" y="148"/>
                </a:cxn>
                <a:cxn ang="0">
                  <a:pos x="0" y="149"/>
                </a:cxn>
                <a:cxn ang="0">
                  <a:pos x="0" y="148"/>
                </a:cxn>
                <a:cxn ang="0">
                  <a:pos x="0" y="147"/>
                </a:cxn>
                <a:cxn ang="0">
                  <a:pos x="0" y="147"/>
                </a:cxn>
                <a:cxn ang="0">
                  <a:pos x="0" y="146"/>
                </a:cxn>
                <a:cxn ang="0">
                  <a:pos x="0" y="148"/>
                </a:cxn>
                <a:cxn ang="0">
                  <a:pos x="0" y="147"/>
                </a:cxn>
                <a:cxn ang="0">
                  <a:pos x="1" y="149"/>
                </a:cxn>
                <a:cxn ang="0">
                  <a:pos x="1" y="148"/>
                </a:cxn>
                <a:cxn ang="0">
                  <a:pos x="1" y="149"/>
                </a:cxn>
                <a:cxn ang="0">
                  <a:pos x="1" y="148"/>
                </a:cxn>
                <a:cxn ang="0">
                  <a:pos x="1" y="149"/>
                </a:cxn>
                <a:cxn ang="0">
                  <a:pos x="1" y="150"/>
                </a:cxn>
                <a:cxn ang="0">
                  <a:pos x="1" y="151"/>
                </a:cxn>
                <a:cxn ang="0">
                  <a:pos x="1" y="152"/>
                </a:cxn>
                <a:cxn ang="0">
                  <a:pos x="1" y="151"/>
                </a:cxn>
                <a:cxn ang="0">
                  <a:pos x="1" y="152"/>
                </a:cxn>
                <a:cxn ang="0">
                  <a:pos x="1" y="152"/>
                </a:cxn>
                <a:cxn ang="0">
                  <a:pos x="1" y="153"/>
                </a:cxn>
                <a:cxn ang="0">
                  <a:pos x="1" y="152"/>
                </a:cxn>
                <a:cxn ang="0">
                  <a:pos x="1" y="152"/>
                </a:cxn>
                <a:cxn ang="0">
                  <a:pos x="1" y="152"/>
                </a:cxn>
                <a:cxn ang="0">
                  <a:pos x="1" y="152"/>
                </a:cxn>
                <a:cxn ang="0">
                  <a:pos x="1" y="153"/>
                </a:cxn>
                <a:cxn ang="0">
                  <a:pos x="1" y="152"/>
                </a:cxn>
                <a:cxn ang="0">
                  <a:pos x="1" y="153"/>
                </a:cxn>
                <a:cxn ang="0">
                  <a:pos x="1" y="152"/>
                </a:cxn>
                <a:cxn ang="0">
                  <a:pos x="1" y="152"/>
                </a:cxn>
                <a:cxn ang="0">
                  <a:pos x="1" y="152"/>
                </a:cxn>
              </a:cxnLst>
              <a:rect l="0" t="0" r="r" b="b"/>
              <a:pathLst>
                <a:path w="1" h="163">
                  <a:moveTo>
                    <a:pt x="0" y="142"/>
                  </a:moveTo>
                  <a:lnTo>
                    <a:pt x="0" y="141"/>
                  </a:lnTo>
                  <a:lnTo>
                    <a:pt x="0" y="142"/>
                  </a:lnTo>
                  <a:lnTo>
                    <a:pt x="0" y="141"/>
                  </a:lnTo>
                  <a:lnTo>
                    <a:pt x="0" y="140"/>
                  </a:lnTo>
                  <a:lnTo>
                    <a:pt x="0" y="141"/>
                  </a:lnTo>
                  <a:lnTo>
                    <a:pt x="0" y="140"/>
                  </a:lnTo>
                  <a:lnTo>
                    <a:pt x="0" y="141"/>
                  </a:lnTo>
                  <a:lnTo>
                    <a:pt x="0" y="140"/>
                  </a:lnTo>
                  <a:lnTo>
                    <a:pt x="0" y="141"/>
                  </a:lnTo>
                  <a:lnTo>
                    <a:pt x="0" y="140"/>
                  </a:lnTo>
                  <a:lnTo>
                    <a:pt x="0" y="141"/>
                  </a:lnTo>
                  <a:lnTo>
                    <a:pt x="0" y="142"/>
                  </a:lnTo>
                  <a:lnTo>
                    <a:pt x="0" y="141"/>
                  </a:lnTo>
                  <a:lnTo>
                    <a:pt x="0" y="140"/>
                  </a:lnTo>
                  <a:lnTo>
                    <a:pt x="0" y="141"/>
                  </a:lnTo>
                  <a:lnTo>
                    <a:pt x="0" y="142"/>
                  </a:lnTo>
                  <a:lnTo>
                    <a:pt x="0" y="141"/>
                  </a:lnTo>
                  <a:lnTo>
                    <a:pt x="0" y="140"/>
                  </a:lnTo>
                  <a:lnTo>
                    <a:pt x="0" y="141"/>
                  </a:lnTo>
                  <a:lnTo>
                    <a:pt x="0" y="140"/>
                  </a:lnTo>
                  <a:lnTo>
                    <a:pt x="0" y="141"/>
                  </a:lnTo>
                  <a:lnTo>
                    <a:pt x="0" y="140"/>
                  </a:lnTo>
                  <a:lnTo>
                    <a:pt x="0" y="141"/>
                  </a:lnTo>
                  <a:lnTo>
                    <a:pt x="0" y="140"/>
                  </a:lnTo>
                  <a:lnTo>
                    <a:pt x="0" y="139"/>
                  </a:lnTo>
                  <a:lnTo>
                    <a:pt x="0" y="140"/>
                  </a:lnTo>
                  <a:lnTo>
                    <a:pt x="0" y="139"/>
                  </a:lnTo>
                  <a:lnTo>
                    <a:pt x="0" y="140"/>
                  </a:lnTo>
                  <a:lnTo>
                    <a:pt x="0" y="141"/>
                  </a:lnTo>
                  <a:lnTo>
                    <a:pt x="0" y="140"/>
                  </a:lnTo>
                  <a:lnTo>
                    <a:pt x="0" y="141"/>
                  </a:lnTo>
                  <a:lnTo>
                    <a:pt x="0" y="140"/>
                  </a:lnTo>
                  <a:lnTo>
                    <a:pt x="0" y="141"/>
                  </a:lnTo>
                  <a:lnTo>
                    <a:pt x="0" y="142"/>
                  </a:lnTo>
                  <a:lnTo>
                    <a:pt x="0" y="141"/>
                  </a:lnTo>
                  <a:lnTo>
                    <a:pt x="0" y="142"/>
                  </a:lnTo>
                  <a:lnTo>
                    <a:pt x="0" y="141"/>
                  </a:lnTo>
                  <a:lnTo>
                    <a:pt x="0" y="142"/>
                  </a:lnTo>
                  <a:lnTo>
                    <a:pt x="0" y="143"/>
                  </a:lnTo>
                  <a:lnTo>
                    <a:pt x="0" y="143"/>
                  </a:lnTo>
                  <a:lnTo>
                    <a:pt x="0" y="144"/>
                  </a:lnTo>
                  <a:lnTo>
                    <a:pt x="0" y="143"/>
                  </a:lnTo>
                  <a:lnTo>
                    <a:pt x="0" y="144"/>
                  </a:lnTo>
                  <a:lnTo>
                    <a:pt x="0" y="143"/>
                  </a:lnTo>
                  <a:lnTo>
                    <a:pt x="0" y="144"/>
                  </a:lnTo>
                  <a:lnTo>
                    <a:pt x="0" y="143"/>
                  </a:lnTo>
                  <a:lnTo>
                    <a:pt x="0" y="144"/>
                  </a:lnTo>
                  <a:lnTo>
                    <a:pt x="0" y="143"/>
                  </a:lnTo>
                  <a:lnTo>
                    <a:pt x="0" y="144"/>
                  </a:lnTo>
                  <a:lnTo>
                    <a:pt x="0" y="145"/>
                  </a:lnTo>
                  <a:lnTo>
                    <a:pt x="0" y="144"/>
                  </a:lnTo>
                  <a:lnTo>
                    <a:pt x="0" y="145"/>
                  </a:lnTo>
                  <a:lnTo>
                    <a:pt x="0" y="144"/>
                  </a:lnTo>
                  <a:lnTo>
                    <a:pt x="0" y="145"/>
                  </a:lnTo>
                  <a:lnTo>
                    <a:pt x="0" y="144"/>
                  </a:lnTo>
                  <a:lnTo>
                    <a:pt x="0" y="145"/>
                  </a:lnTo>
                  <a:lnTo>
                    <a:pt x="0" y="144"/>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8"/>
                  </a:lnTo>
                  <a:lnTo>
                    <a:pt x="0" y="147"/>
                  </a:lnTo>
                  <a:lnTo>
                    <a:pt x="0" y="148"/>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4"/>
                  </a:lnTo>
                  <a:lnTo>
                    <a:pt x="0" y="143"/>
                  </a:lnTo>
                  <a:lnTo>
                    <a:pt x="0" y="143"/>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3"/>
                  </a:lnTo>
                  <a:lnTo>
                    <a:pt x="0" y="142"/>
                  </a:lnTo>
                  <a:lnTo>
                    <a:pt x="0" y="143"/>
                  </a:lnTo>
                  <a:lnTo>
                    <a:pt x="0" y="142"/>
                  </a:lnTo>
                  <a:lnTo>
                    <a:pt x="0" y="143"/>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41"/>
                  </a:lnTo>
                  <a:lnTo>
                    <a:pt x="0" y="140"/>
                  </a:lnTo>
                  <a:lnTo>
                    <a:pt x="0" y="141"/>
                  </a:lnTo>
                  <a:lnTo>
                    <a:pt x="0" y="140"/>
                  </a:lnTo>
                  <a:lnTo>
                    <a:pt x="0" y="139"/>
                  </a:lnTo>
                  <a:lnTo>
                    <a:pt x="0" y="140"/>
                  </a:lnTo>
                  <a:lnTo>
                    <a:pt x="0" y="141"/>
                  </a:lnTo>
                  <a:lnTo>
                    <a:pt x="0" y="140"/>
                  </a:lnTo>
                  <a:lnTo>
                    <a:pt x="0" y="141"/>
                  </a:lnTo>
                  <a:lnTo>
                    <a:pt x="0" y="140"/>
                  </a:lnTo>
                  <a:lnTo>
                    <a:pt x="0" y="141"/>
                  </a:lnTo>
                  <a:lnTo>
                    <a:pt x="0" y="140"/>
                  </a:lnTo>
                  <a:lnTo>
                    <a:pt x="0" y="141"/>
                  </a:lnTo>
                  <a:lnTo>
                    <a:pt x="0" y="140"/>
                  </a:lnTo>
                  <a:lnTo>
                    <a:pt x="0" y="139"/>
                  </a:lnTo>
                  <a:lnTo>
                    <a:pt x="0" y="140"/>
                  </a:lnTo>
                  <a:lnTo>
                    <a:pt x="0" y="139"/>
                  </a:lnTo>
                  <a:lnTo>
                    <a:pt x="0" y="138"/>
                  </a:lnTo>
                  <a:lnTo>
                    <a:pt x="0" y="139"/>
                  </a:lnTo>
                  <a:lnTo>
                    <a:pt x="0" y="138"/>
                  </a:lnTo>
                  <a:lnTo>
                    <a:pt x="0" y="139"/>
                  </a:lnTo>
                  <a:lnTo>
                    <a:pt x="0" y="138"/>
                  </a:lnTo>
                  <a:lnTo>
                    <a:pt x="0" y="139"/>
                  </a:lnTo>
                  <a:lnTo>
                    <a:pt x="0" y="138"/>
                  </a:lnTo>
                  <a:lnTo>
                    <a:pt x="0" y="139"/>
                  </a:lnTo>
                  <a:lnTo>
                    <a:pt x="0" y="138"/>
                  </a:lnTo>
                  <a:lnTo>
                    <a:pt x="0" y="138"/>
                  </a:lnTo>
                  <a:lnTo>
                    <a:pt x="0" y="137"/>
                  </a:lnTo>
                  <a:lnTo>
                    <a:pt x="0" y="138"/>
                  </a:lnTo>
                  <a:lnTo>
                    <a:pt x="0" y="137"/>
                  </a:lnTo>
                  <a:lnTo>
                    <a:pt x="0" y="136"/>
                  </a:lnTo>
                  <a:lnTo>
                    <a:pt x="0" y="135"/>
                  </a:lnTo>
                  <a:lnTo>
                    <a:pt x="0" y="136"/>
                  </a:lnTo>
                  <a:lnTo>
                    <a:pt x="0" y="135"/>
                  </a:lnTo>
                  <a:lnTo>
                    <a:pt x="0" y="134"/>
                  </a:lnTo>
                  <a:lnTo>
                    <a:pt x="0" y="133"/>
                  </a:lnTo>
                  <a:lnTo>
                    <a:pt x="0" y="132"/>
                  </a:lnTo>
                  <a:lnTo>
                    <a:pt x="0" y="130"/>
                  </a:lnTo>
                  <a:lnTo>
                    <a:pt x="0" y="128"/>
                  </a:lnTo>
                  <a:lnTo>
                    <a:pt x="0" y="127"/>
                  </a:lnTo>
                  <a:lnTo>
                    <a:pt x="0" y="113"/>
                  </a:lnTo>
                  <a:lnTo>
                    <a:pt x="0" y="57"/>
                  </a:lnTo>
                  <a:lnTo>
                    <a:pt x="0" y="2"/>
                  </a:lnTo>
                  <a:lnTo>
                    <a:pt x="0" y="0"/>
                  </a:lnTo>
                  <a:lnTo>
                    <a:pt x="0" y="33"/>
                  </a:lnTo>
                  <a:lnTo>
                    <a:pt x="0" y="68"/>
                  </a:lnTo>
                  <a:lnTo>
                    <a:pt x="0" y="91"/>
                  </a:lnTo>
                  <a:lnTo>
                    <a:pt x="0" y="109"/>
                  </a:lnTo>
                  <a:lnTo>
                    <a:pt x="0" y="130"/>
                  </a:lnTo>
                  <a:lnTo>
                    <a:pt x="0" y="147"/>
                  </a:lnTo>
                  <a:lnTo>
                    <a:pt x="0" y="154"/>
                  </a:lnTo>
                  <a:lnTo>
                    <a:pt x="0" y="158"/>
                  </a:lnTo>
                  <a:lnTo>
                    <a:pt x="0" y="160"/>
                  </a:lnTo>
                  <a:lnTo>
                    <a:pt x="0" y="161"/>
                  </a:lnTo>
                  <a:lnTo>
                    <a:pt x="0" y="163"/>
                  </a:lnTo>
                  <a:lnTo>
                    <a:pt x="0" y="162"/>
                  </a:lnTo>
                  <a:lnTo>
                    <a:pt x="0" y="163"/>
                  </a:lnTo>
                  <a:lnTo>
                    <a:pt x="0" y="162"/>
                  </a:lnTo>
                  <a:lnTo>
                    <a:pt x="0" y="161"/>
                  </a:lnTo>
                  <a:lnTo>
                    <a:pt x="0" y="160"/>
                  </a:lnTo>
                  <a:lnTo>
                    <a:pt x="0" y="159"/>
                  </a:lnTo>
                  <a:lnTo>
                    <a:pt x="0" y="158"/>
                  </a:lnTo>
                  <a:lnTo>
                    <a:pt x="0" y="158"/>
                  </a:lnTo>
                  <a:lnTo>
                    <a:pt x="0" y="157"/>
                  </a:lnTo>
                  <a:lnTo>
                    <a:pt x="0" y="158"/>
                  </a:lnTo>
                  <a:lnTo>
                    <a:pt x="0" y="157"/>
                  </a:lnTo>
                  <a:lnTo>
                    <a:pt x="0" y="156"/>
                  </a:lnTo>
                  <a:lnTo>
                    <a:pt x="0" y="157"/>
                  </a:lnTo>
                  <a:lnTo>
                    <a:pt x="0" y="156"/>
                  </a:lnTo>
                  <a:lnTo>
                    <a:pt x="0" y="155"/>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2"/>
                  </a:lnTo>
                  <a:lnTo>
                    <a:pt x="0" y="152"/>
                  </a:lnTo>
                  <a:lnTo>
                    <a:pt x="0" y="152"/>
                  </a:lnTo>
                  <a:lnTo>
                    <a:pt x="0" y="151"/>
                  </a:lnTo>
                  <a:lnTo>
                    <a:pt x="0" y="152"/>
                  </a:lnTo>
                  <a:lnTo>
                    <a:pt x="0" y="151"/>
                  </a:lnTo>
                  <a:lnTo>
                    <a:pt x="0" y="150"/>
                  </a:lnTo>
                  <a:lnTo>
                    <a:pt x="0" y="151"/>
                  </a:lnTo>
                  <a:lnTo>
                    <a:pt x="0" y="150"/>
                  </a:lnTo>
                  <a:lnTo>
                    <a:pt x="0" y="149"/>
                  </a:lnTo>
                  <a:lnTo>
                    <a:pt x="0" y="150"/>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7"/>
                  </a:lnTo>
                  <a:lnTo>
                    <a:pt x="0" y="147"/>
                  </a:lnTo>
                  <a:lnTo>
                    <a:pt x="0" y="147"/>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50"/>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7"/>
                  </a:lnTo>
                  <a:lnTo>
                    <a:pt x="0" y="147"/>
                  </a:lnTo>
                  <a:lnTo>
                    <a:pt x="0" y="147"/>
                  </a:lnTo>
                  <a:lnTo>
                    <a:pt x="0" y="147"/>
                  </a:lnTo>
                  <a:lnTo>
                    <a:pt x="0" y="147"/>
                  </a:lnTo>
                  <a:lnTo>
                    <a:pt x="0" y="147"/>
                  </a:lnTo>
                  <a:lnTo>
                    <a:pt x="0" y="147"/>
                  </a:lnTo>
                  <a:lnTo>
                    <a:pt x="0" y="147"/>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6"/>
                  </a:lnTo>
                  <a:lnTo>
                    <a:pt x="0" y="148"/>
                  </a:lnTo>
                  <a:lnTo>
                    <a:pt x="0" y="147"/>
                  </a:lnTo>
                  <a:lnTo>
                    <a:pt x="0" y="148"/>
                  </a:lnTo>
                  <a:lnTo>
                    <a:pt x="0" y="149"/>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9"/>
                  </a:lnTo>
                  <a:lnTo>
                    <a:pt x="0" y="147"/>
                  </a:lnTo>
                  <a:lnTo>
                    <a:pt x="0" y="148"/>
                  </a:lnTo>
                  <a:lnTo>
                    <a:pt x="0" y="147"/>
                  </a:lnTo>
                  <a:lnTo>
                    <a:pt x="0" y="147"/>
                  </a:lnTo>
                  <a:lnTo>
                    <a:pt x="0" y="147"/>
                  </a:lnTo>
                  <a:lnTo>
                    <a:pt x="0" y="147"/>
                  </a:lnTo>
                  <a:lnTo>
                    <a:pt x="0" y="147"/>
                  </a:lnTo>
                  <a:lnTo>
                    <a:pt x="0" y="148"/>
                  </a:lnTo>
                  <a:lnTo>
                    <a:pt x="0" y="149"/>
                  </a:lnTo>
                  <a:lnTo>
                    <a:pt x="0" y="148"/>
                  </a:lnTo>
                  <a:lnTo>
                    <a:pt x="0" y="147"/>
                  </a:lnTo>
                  <a:lnTo>
                    <a:pt x="0"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50"/>
                  </a:lnTo>
                  <a:lnTo>
                    <a:pt x="1" y="149"/>
                  </a:lnTo>
                  <a:lnTo>
                    <a:pt x="1" y="150"/>
                  </a:lnTo>
                  <a:lnTo>
                    <a:pt x="1" y="149"/>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4"/>
                  </a:lnTo>
                  <a:lnTo>
                    <a:pt x="1" y="152"/>
                  </a:lnTo>
                  <a:lnTo>
                    <a:pt x="1" y="153"/>
                  </a:lnTo>
                  <a:lnTo>
                    <a:pt x="1" y="152"/>
                  </a:lnTo>
                  <a:lnTo>
                    <a:pt x="1" y="153"/>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3"/>
                  </a:lnTo>
                  <a:lnTo>
                    <a:pt x="1" y="152"/>
                  </a:lnTo>
                  <a:lnTo>
                    <a:pt x="1" y="153"/>
                  </a:lnTo>
                  <a:lnTo>
                    <a:pt x="1" y="152"/>
                  </a:lnTo>
                  <a:lnTo>
                    <a:pt x="1" y="152"/>
                  </a:lnTo>
                  <a:lnTo>
                    <a:pt x="1" y="152"/>
                  </a:lnTo>
                  <a:lnTo>
                    <a:pt x="1" y="153"/>
                  </a:lnTo>
                  <a:lnTo>
                    <a:pt x="1" y="152"/>
                  </a:lnTo>
                  <a:lnTo>
                    <a:pt x="1" y="152"/>
                  </a:lnTo>
                  <a:lnTo>
                    <a:pt x="1" y="152"/>
                  </a:lnTo>
                  <a:lnTo>
                    <a:pt x="1" y="152"/>
                  </a:lnTo>
                  <a:lnTo>
                    <a:pt x="1" y="152"/>
                  </a:lnTo>
                  <a:lnTo>
                    <a:pt x="1" y="152"/>
                  </a:lnTo>
                  <a:lnTo>
                    <a:pt x="1" y="152"/>
                  </a:lnTo>
                  <a:lnTo>
                    <a:pt x="1" y="152"/>
                  </a:lnTo>
                  <a:lnTo>
                    <a:pt x="1" y="152"/>
                  </a:lnTo>
                  <a:lnTo>
                    <a:pt x="1" y="153"/>
                  </a:lnTo>
                  <a:lnTo>
                    <a:pt x="1" y="152"/>
                  </a:lnTo>
                </a:path>
              </a:pathLst>
            </a:custGeom>
            <a:noFill/>
            <a:ln w="0">
              <a:solidFill>
                <a:srgbClr val="3366FF"/>
              </a:solidFill>
              <a:prstDash val="solid"/>
              <a:round/>
              <a:headEnd/>
              <a:tailEnd/>
            </a:ln>
          </p:spPr>
          <p:txBody>
            <a:bodyPr/>
            <a:lstStyle/>
            <a:p>
              <a:endParaRPr lang="en-GB"/>
            </a:p>
          </p:txBody>
        </p:sp>
        <p:sp>
          <p:nvSpPr>
            <p:cNvPr id="185553" name="Freeform 209"/>
            <p:cNvSpPr>
              <a:spLocks/>
            </p:cNvSpPr>
            <p:nvPr/>
          </p:nvSpPr>
          <p:spPr bwMode="auto">
            <a:xfrm>
              <a:off x="823" y="3001"/>
              <a:ext cx="11" cy="50"/>
            </a:xfrm>
            <a:custGeom>
              <a:avLst/>
              <a:gdLst/>
              <a:ahLst/>
              <a:cxnLst>
                <a:cxn ang="0">
                  <a:pos x="0" y="0"/>
                </a:cxn>
                <a:cxn ang="0">
                  <a:pos x="0" y="1"/>
                </a:cxn>
                <a:cxn ang="0">
                  <a:pos x="0" y="0"/>
                </a:cxn>
                <a:cxn ang="0">
                  <a:pos x="0" y="2"/>
                </a:cxn>
                <a:cxn ang="0">
                  <a:pos x="0" y="3"/>
                </a:cxn>
                <a:cxn ang="0">
                  <a:pos x="0" y="2"/>
                </a:cxn>
                <a:cxn ang="0">
                  <a:pos x="0" y="3"/>
                </a:cxn>
                <a:cxn ang="0">
                  <a:pos x="0" y="2"/>
                </a:cxn>
                <a:cxn ang="0">
                  <a:pos x="0" y="1"/>
                </a:cxn>
                <a:cxn ang="0">
                  <a:pos x="0" y="0"/>
                </a:cxn>
                <a:cxn ang="0">
                  <a:pos x="0" y="1"/>
                </a:cxn>
                <a:cxn ang="0">
                  <a:pos x="0" y="0"/>
                </a:cxn>
                <a:cxn ang="0">
                  <a:pos x="0" y="1"/>
                </a:cxn>
                <a:cxn ang="0">
                  <a:pos x="0" y="4"/>
                </a:cxn>
                <a:cxn ang="0">
                  <a:pos x="0" y="3"/>
                </a:cxn>
                <a:cxn ang="0">
                  <a:pos x="0" y="4"/>
                </a:cxn>
                <a:cxn ang="0">
                  <a:pos x="0" y="5"/>
                </a:cxn>
                <a:cxn ang="0">
                  <a:pos x="0" y="6"/>
                </a:cxn>
                <a:cxn ang="0">
                  <a:pos x="0" y="5"/>
                </a:cxn>
                <a:cxn ang="0">
                  <a:pos x="0" y="6"/>
                </a:cxn>
                <a:cxn ang="0">
                  <a:pos x="0" y="6"/>
                </a:cxn>
                <a:cxn ang="0">
                  <a:pos x="0" y="5"/>
                </a:cxn>
                <a:cxn ang="0">
                  <a:pos x="0" y="6"/>
                </a:cxn>
                <a:cxn ang="0">
                  <a:pos x="0" y="6"/>
                </a:cxn>
                <a:cxn ang="0">
                  <a:pos x="0" y="5"/>
                </a:cxn>
                <a:cxn ang="0">
                  <a:pos x="0" y="4"/>
                </a:cxn>
                <a:cxn ang="0">
                  <a:pos x="0" y="5"/>
                </a:cxn>
                <a:cxn ang="0">
                  <a:pos x="0" y="6"/>
                </a:cxn>
                <a:cxn ang="0">
                  <a:pos x="0" y="5"/>
                </a:cxn>
                <a:cxn ang="0">
                  <a:pos x="0" y="4"/>
                </a:cxn>
                <a:cxn ang="0">
                  <a:pos x="0" y="5"/>
                </a:cxn>
                <a:cxn ang="0">
                  <a:pos x="0" y="6"/>
                </a:cxn>
                <a:cxn ang="0">
                  <a:pos x="0" y="6"/>
                </a:cxn>
                <a:cxn ang="0">
                  <a:pos x="0" y="6"/>
                </a:cxn>
                <a:cxn ang="0">
                  <a:pos x="0" y="5"/>
                </a:cxn>
                <a:cxn ang="0">
                  <a:pos x="0" y="5"/>
                </a:cxn>
                <a:cxn ang="0">
                  <a:pos x="0" y="6"/>
                </a:cxn>
                <a:cxn ang="0">
                  <a:pos x="0" y="6"/>
                </a:cxn>
                <a:cxn ang="0">
                  <a:pos x="0" y="6"/>
                </a:cxn>
                <a:cxn ang="0">
                  <a:pos x="0" y="6"/>
                </a:cxn>
                <a:cxn ang="0">
                  <a:pos x="0" y="6"/>
                </a:cxn>
                <a:cxn ang="0">
                  <a:pos x="0" y="5"/>
                </a:cxn>
                <a:cxn ang="0">
                  <a:pos x="0" y="6"/>
                </a:cxn>
                <a:cxn ang="0">
                  <a:pos x="0" y="5"/>
                </a:cxn>
                <a:cxn ang="0">
                  <a:pos x="1" y="6"/>
                </a:cxn>
                <a:cxn ang="0">
                  <a:pos x="1" y="6"/>
                </a:cxn>
                <a:cxn ang="0">
                  <a:pos x="1" y="6"/>
                </a:cxn>
                <a:cxn ang="0">
                  <a:pos x="1" y="6"/>
                </a:cxn>
                <a:cxn ang="0">
                  <a:pos x="1" y="5"/>
                </a:cxn>
                <a:cxn ang="0">
                  <a:pos x="1" y="6"/>
                </a:cxn>
                <a:cxn ang="0">
                  <a:pos x="1" y="6"/>
                </a:cxn>
                <a:cxn ang="0">
                  <a:pos x="1" y="6"/>
                </a:cxn>
                <a:cxn ang="0">
                  <a:pos x="1" y="6"/>
                </a:cxn>
                <a:cxn ang="0">
                  <a:pos x="1" y="7"/>
                </a:cxn>
                <a:cxn ang="0">
                  <a:pos x="1" y="5"/>
                </a:cxn>
                <a:cxn ang="0">
                  <a:pos x="1" y="2"/>
                </a:cxn>
                <a:cxn ang="0">
                  <a:pos x="1" y="3"/>
                </a:cxn>
                <a:cxn ang="0">
                  <a:pos x="1" y="4"/>
                </a:cxn>
                <a:cxn ang="0">
                  <a:pos x="1" y="4"/>
                </a:cxn>
                <a:cxn ang="0">
                  <a:pos x="1" y="5"/>
                </a:cxn>
                <a:cxn ang="0">
                  <a:pos x="1" y="6"/>
                </a:cxn>
                <a:cxn ang="0">
                  <a:pos x="1" y="5"/>
                </a:cxn>
                <a:cxn ang="0">
                  <a:pos x="1" y="6"/>
                </a:cxn>
              </a:cxnLst>
              <a:rect l="0" t="0" r="r" b="b"/>
              <a:pathLst>
                <a:path w="1" h="7">
                  <a:moveTo>
                    <a:pt x="0" y="0"/>
                  </a:move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2"/>
                  </a:lnTo>
                  <a:lnTo>
                    <a:pt x="0" y="1"/>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6"/>
                  </a:lnTo>
                  <a:lnTo>
                    <a:pt x="0" y="5"/>
                  </a:lnTo>
                  <a:lnTo>
                    <a:pt x="0" y="6"/>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6"/>
                  </a:lnTo>
                  <a:lnTo>
                    <a:pt x="0" y="6"/>
                  </a:lnTo>
                  <a:lnTo>
                    <a:pt x="0" y="5"/>
                  </a:lnTo>
                  <a:lnTo>
                    <a:pt x="0" y="6"/>
                  </a:lnTo>
                  <a:lnTo>
                    <a:pt x="0" y="6"/>
                  </a:lnTo>
                  <a:lnTo>
                    <a:pt x="0" y="6"/>
                  </a:lnTo>
                  <a:lnTo>
                    <a:pt x="0" y="5"/>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5"/>
                  </a:lnTo>
                  <a:lnTo>
                    <a:pt x="1" y="4"/>
                  </a:lnTo>
                  <a:lnTo>
                    <a:pt x="1" y="5"/>
                  </a:lnTo>
                  <a:lnTo>
                    <a:pt x="1" y="4"/>
                  </a:lnTo>
                  <a:lnTo>
                    <a:pt x="1" y="5"/>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7"/>
                  </a:lnTo>
                  <a:lnTo>
                    <a:pt x="1" y="6"/>
                  </a:lnTo>
                </a:path>
              </a:pathLst>
            </a:custGeom>
            <a:noFill/>
            <a:ln w="0">
              <a:solidFill>
                <a:srgbClr val="3366FF"/>
              </a:solidFill>
              <a:prstDash val="solid"/>
              <a:round/>
              <a:headEnd/>
              <a:tailEnd/>
            </a:ln>
          </p:spPr>
          <p:txBody>
            <a:bodyPr/>
            <a:lstStyle/>
            <a:p>
              <a:endParaRPr lang="en-GB"/>
            </a:p>
          </p:txBody>
        </p:sp>
        <p:sp>
          <p:nvSpPr>
            <p:cNvPr id="185554" name="Freeform 210"/>
            <p:cNvSpPr>
              <a:spLocks/>
            </p:cNvSpPr>
            <p:nvPr/>
          </p:nvSpPr>
          <p:spPr bwMode="auto">
            <a:xfrm>
              <a:off x="834" y="3037"/>
              <a:ext cx="9" cy="42"/>
            </a:xfrm>
            <a:custGeom>
              <a:avLst/>
              <a:gdLst/>
              <a:ahLst/>
              <a:cxnLst>
                <a:cxn ang="0">
                  <a:pos x="0" y="1"/>
                </a:cxn>
                <a:cxn ang="0">
                  <a:pos x="0" y="2"/>
                </a:cxn>
                <a:cxn ang="0">
                  <a:pos x="0" y="1"/>
                </a:cxn>
                <a:cxn ang="0">
                  <a:pos x="0" y="2"/>
                </a:cxn>
                <a:cxn ang="0">
                  <a:pos x="0" y="3"/>
                </a:cxn>
                <a:cxn ang="0">
                  <a:pos x="0" y="2"/>
                </a:cxn>
                <a:cxn ang="0">
                  <a:pos x="0" y="3"/>
                </a:cxn>
                <a:cxn ang="0">
                  <a:pos x="0" y="2"/>
                </a:cxn>
                <a:cxn ang="0">
                  <a:pos x="0" y="4"/>
                </a:cxn>
                <a:cxn ang="0">
                  <a:pos x="0" y="5"/>
                </a:cxn>
                <a:cxn ang="0">
                  <a:pos x="0" y="3"/>
                </a:cxn>
                <a:cxn ang="0">
                  <a:pos x="0" y="4"/>
                </a:cxn>
                <a:cxn ang="0">
                  <a:pos x="0" y="1"/>
                </a:cxn>
                <a:cxn ang="0">
                  <a:pos x="0" y="2"/>
                </a:cxn>
                <a:cxn ang="0">
                  <a:pos x="0" y="3"/>
                </a:cxn>
                <a:cxn ang="0">
                  <a:pos x="0" y="2"/>
                </a:cxn>
                <a:cxn ang="0">
                  <a:pos x="0" y="3"/>
                </a:cxn>
                <a:cxn ang="0">
                  <a:pos x="0" y="2"/>
                </a:cxn>
                <a:cxn ang="0">
                  <a:pos x="0" y="3"/>
                </a:cxn>
                <a:cxn ang="0">
                  <a:pos x="0" y="4"/>
                </a:cxn>
                <a:cxn ang="0">
                  <a:pos x="0" y="3"/>
                </a:cxn>
                <a:cxn ang="0">
                  <a:pos x="0" y="4"/>
                </a:cxn>
                <a:cxn ang="0">
                  <a:pos x="0" y="4"/>
                </a:cxn>
                <a:cxn ang="0">
                  <a:pos x="0" y="3"/>
                </a:cxn>
                <a:cxn ang="0">
                  <a:pos x="0" y="2"/>
                </a:cxn>
                <a:cxn ang="0">
                  <a:pos x="0" y="1"/>
                </a:cxn>
                <a:cxn ang="0">
                  <a:pos x="0" y="4"/>
                </a:cxn>
                <a:cxn ang="0">
                  <a:pos x="0" y="3"/>
                </a:cxn>
                <a:cxn ang="0">
                  <a:pos x="0" y="2"/>
                </a:cxn>
                <a:cxn ang="0">
                  <a:pos x="0" y="3"/>
                </a:cxn>
                <a:cxn ang="0">
                  <a:pos x="0" y="2"/>
                </a:cxn>
                <a:cxn ang="0">
                  <a:pos x="0" y="1"/>
                </a:cxn>
                <a:cxn ang="0">
                  <a:pos x="0" y="1"/>
                </a:cxn>
                <a:cxn ang="0">
                  <a:pos x="0" y="1"/>
                </a:cxn>
                <a:cxn ang="0">
                  <a:pos x="0" y="2"/>
                </a:cxn>
                <a:cxn ang="0">
                  <a:pos x="0" y="3"/>
                </a:cxn>
                <a:cxn ang="0">
                  <a:pos x="0" y="2"/>
                </a:cxn>
                <a:cxn ang="0">
                  <a:pos x="1" y="5"/>
                </a:cxn>
                <a:cxn ang="0">
                  <a:pos x="1" y="4"/>
                </a:cxn>
                <a:cxn ang="0">
                  <a:pos x="1" y="3"/>
                </a:cxn>
                <a:cxn ang="0">
                  <a:pos x="1" y="4"/>
                </a:cxn>
                <a:cxn ang="0">
                  <a:pos x="1" y="4"/>
                </a:cxn>
                <a:cxn ang="0">
                  <a:pos x="1" y="5"/>
                </a:cxn>
                <a:cxn ang="0">
                  <a:pos x="1" y="6"/>
                </a:cxn>
                <a:cxn ang="0">
                  <a:pos x="1" y="5"/>
                </a:cxn>
                <a:cxn ang="0">
                  <a:pos x="1" y="6"/>
                </a:cxn>
                <a:cxn ang="0">
                  <a:pos x="1" y="5"/>
                </a:cxn>
                <a:cxn ang="0">
                  <a:pos x="1" y="6"/>
                </a:cxn>
                <a:cxn ang="0">
                  <a:pos x="1" y="5"/>
                </a:cxn>
                <a:cxn ang="0">
                  <a:pos x="1" y="6"/>
                </a:cxn>
                <a:cxn ang="0">
                  <a:pos x="1" y="4"/>
                </a:cxn>
                <a:cxn ang="0">
                  <a:pos x="1" y="3"/>
                </a:cxn>
                <a:cxn ang="0">
                  <a:pos x="1" y="4"/>
                </a:cxn>
                <a:cxn ang="0">
                  <a:pos x="1" y="5"/>
                </a:cxn>
                <a:cxn ang="0">
                  <a:pos x="1" y="4"/>
                </a:cxn>
                <a:cxn ang="0">
                  <a:pos x="1" y="5"/>
                </a:cxn>
                <a:cxn ang="0">
                  <a:pos x="1" y="4"/>
                </a:cxn>
                <a:cxn ang="0">
                  <a:pos x="1" y="5"/>
                </a:cxn>
                <a:cxn ang="0">
                  <a:pos x="1" y="4"/>
                </a:cxn>
                <a:cxn ang="0">
                  <a:pos x="1" y="5"/>
                </a:cxn>
                <a:cxn ang="0">
                  <a:pos x="1" y="4"/>
                </a:cxn>
                <a:cxn ang="0">
                  <a:pos x="1" y="3"/>
                </a:cxn>
                <a:cxn ang="0">
                  <a:pos x="1" y="4"/>
                </a:cxn>
              </a:cxnLst>
              <a:rect l="0" t="0" r="r" b="b"/>
              <a:pathLst>
                <a:path w="1" h="6">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3"/>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0"/>
                  </a:lnTo>
                  <a:lnTo>
                    <a:pt x="0" y="1"/>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3"/>
                  </a:lnTo>
                  <a:lnTo>
                    <a:pt x="0" y="2"/>
                  </a:lnTo>
                  <a:lnTo>
                    <a:pt x="0" y="3"/>
                  </a:lnTo>
                  <a:lnTo>
                    <a:pt x="0" y="2"/>
                  </a:lnTo>
                  <a:lnTo>
                    <a:pt x="0" y="1"/>
                  </a:lnTo>
                  <a:lnTo>
                    <a:pt x="0" y="2"/>
                  </a:lnTo>
                  <a:lnTo>
                    <a:pt x="0" y="1"/>
                  </a:lnTo>
                  <a:lnTo>
                    <a:pt x="0" y="2"/>
                  </a:lnTo>
                  <a:lnTo>
                    <a:pt x="0" y="1"/>
                  </a:lnTo>
                  <a:lnTo>
                    <a:pt x="0" y="2"/>
                  </a:lnTo>
                  <a:lnTo>
                    <a:pt x="0" y="1"/>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0"/>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1" y="3"/>
                  </a:lnTo>
                  <a:lnTo>
                    <a:pt x="1" y="4"/>
                  </a:lnTo>
                  <a:lnTo>
                    <a:pt x="1" y="3"/>
                  </a:lnTo>
                  <a:lnTo>
                    <a:pt x="1" y="4"/>
                  </a:lnTo>
                  <a:lnTo>
                    <a:pt x="1" y="3"/>
                  </a:lnTo>
                  <a:lnTo>
                    <a:pt x="1" y="5"/>
                  </a:lnTo>
                  <a:lnTo>
                    <a:pt x="1" y="4"/>
                  </a:lnTo>
                  <a:lnTo>
                    <a:pt x="1" y="5"/>
                  </a:lnTo>
                  <a:lnTo>
                    <a:pt x="1" y="3"/>
                  </a:lnTo>
                  <a:lnTo>
                    <a:pt x="1" y="4"/>
                  </a:lnTo>
                  <a:lnTo>
                    <a:pt x="1" y="5"/>
                  </a:lnTo>
                  <a:lnTo>
                    <a:pt x="1" y="4"/>
                  </a:lnTo>
                  <a:lnTo>
                    <a:pt x="1" y="5"/>
                  </a:lnTo>
                  <a:lnTo>
                    <a:pt x="1" y="4"/>
                  </a:lnTo>
                  <a:lnTo>
                    <a:pt x="1" y="5"/>
                  </a:lnTo>
                  <a:lnTo>
                    <a:pt x="1" y="6"/>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3"/>
                  </a:lnTo>
                  <a:lnTo>
                    <a:pt x="1" y="4"/>
                  </a:lnTo>
                  <a:lnTo>
                    <a:pt x="1" y="5"/>
                  </a:lnTo>
                  <a:lnTo>
                    <a:pt x="1" y="4"/>
                  </a:lnTo>
                  <a:lnTo>
                    <a:pt x="1" y="5"/>
                  </a:lnTo>
                  <a:lnTo>
                    <a:pt x="1" y="4"/>
                  </a:lnTo>
                  <a:lnTo>
                    <a:pt x="1" y="3"/>
                  </a:lnTo>
                  <a:lnTo>
                    <a:pt x="1" y="4"/>
                  </a:lnTo>
                  <a:lnTo>
                    <a:pt x="1" y="3"/>
                  </a:lnTo>
                  <a:lnTo>
                    <a:pt x="1" y="4"/>
                  </a:lnTo>
                  <a:lnTo>
                    <a:pt x="1" y="5"/>
                  </a:lnTo>
                  <a:lnTo>
                    <a:pt x="1" y="4"/>
                  </a:lnTo>
                  <a:lnTo>
                    <a:pt x="1" y="5"/>
                  </a:lnTo>
                  <a:lnTo>
                    <a:pt x="1" y="4"/>
                  </a:lnTo>
                  <a:lnTo>
                    <a:pt x="1" y="5"/>
                  </a:lnTo>
                  <a:lnTo>
                    <a:pt x="1" y="4"/>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555" name="Freeform 211"/>
            <p:cNvSpPr>
              <a:spLocks/>
            </p:cNvSpPr>
            <p:nvPr/>
          </p:nvSpPr>
          <p:spPr bwMode="auto">
            <a:xfrm>
              <a:off x="843" y="3044"/>
              <a:ext cx="10" cy="35"/>
            </a:xfrm>
            <a:custGeom>
              <a:avLst/>
              <a:gdLst/>
              <a:ahLst/>
              <a:cxnLst>
                <a:cxn ang="0">
                  <a:pos x="0" y="3"/>
                </a:cxn>
                <a:cxn ang="0">
                  <a:pos x="0" y="4"/>
                </a:cxn>
                <a:cxn ang="0">
                  <a:pos x="0" y="3"/>
                </a:cxn>
                <a:cxn ang="0">
                  <a:pos x="0" y="2"/>
                </a:cxn>
                <a:cxn ang="0">
                  <a:pos x="0" y="1"/>
                </a:cxn>
                <a:cxn ang="0">
                  <a:pos x="0" y="2"/>
                </a:cxn>
                <a:cxn ang="0">
                  <a:pos x="0" y="1"/>
                </a:cxn>
                <a:cxn ang="0">
                  <a:pos x="0" y="2"/>
                </a:cxn>
                <a:cxn ang="0">
                  <a:pos x="0" y="1"/>
                </a:cxn>
                <a:cxn ang="0">
                  <a:pos x="0" y="2"/>
                </a:cxn>
                <a:cxn ang="0">
                  <a:pos x="0" y="1"/>
                </a:cxn>
                <a:cxn ang="0">
                  <a:pos x="0" y="2"/>
                </a:cxn>
                <a:cxn ang="0">
                  <a:pos x="0" y="2"/>
                </a:cxn>
                <a:cxn ang="0">
                  <a:pos x="0" y="1"/>
                </a:cxn>
                <a:cxn ang="0">
                  <a:pos x="0" y="2"/>
                </a:cxn>
                <a:cxn ang="0">
                  <a:pos x="0" y="1"/>
                </a:cxn>
                <a:cxn ang="0">
                  <a:pos x="0" y="2"/>
                </a:cxn>
                <a:cxn ang="0">
                  <a:pos x="0" y="1"/>
                </a:cxn>
                <a:cxn ang="0">
                  <a:pos x="0" y="2"/>
                </a:cxn>
                <a:cxn ang="0">
                  <a:pos x="0" y="3"/>
                </a:cxn>
                <a:cxn ang="0">
                  <a:pos x="0" y="2"/>
                </a:cxn>
                <a:cxn ang="0">
                  <a:pos x="0" y="3"/>
                </a:cxn>
                <a:cxn ang="0">
                  <a:pos x="0" y="2"/>
                </a:cxn>
                <a:cxn ang="0">
                  <a:pos x="0" y="4"/>
                </a:cxn>
                <a:cxn ang="0">
                  <a:pos x="0" y="3"/>
                </a:cxn>
                <a:cxn ang="0">
                  <a:pos x="0" y="3"/>
                </a:cxn>
                <a:cxn ang="0">
                  <a:pos x="0" y="4"/>
                </a:cxn>
                <a:cxn ang="0">
                  <a:pos x="0" y="5"/>
                </a:cxn>
                <a:cxn ang="0">
                  <a:pos x="0" y="4"/>
                </a:cxn>
                <a:cxn ang="0">
                  <a:pos x="0" y="3"/>
                </a:cxn>
                <a:cxn ang="0">
                  <a:pos x="0" y="4"/>
                </a:cxn>
                <a:cxn ang="0">
                  <a:pos x="0" y="3"/>
                </a:cxn>
                <a:cxn ang="0">
                  <a:pos x="0" y="2"/>
                </a:cxn>
                <a:cxn ang="0">
                  <a:pos x="0" y="1"/>
                </a:cxn>
                <a:cxn ang="0">
                  <a:pos x="0" y="2"/>
                </a:cxn>
                <a:cxn ang="0">
                  <a:pos x="0" y="3"/>
                </a:cxn>
                <a:cxn ang="0">
                  <a:pos x="1" y="2"/>
                </a:cxn>
                <a:cxn ang="0">
                  <a:pos x="1" y="3"/>
                </a:cxn>
                <a:cxn ang="0">
                  <a:pos x="1" y="2"/>
                </a:cxn>
                <a:cxn ang="0">
                  <a:pos x="1" y="3"/>
                </a:cxn>
                <a:cxn ang="0">
                  <a:pos x="1" y="2"/>
                </a:cxn>
                <a:cxn ang="0">
                  <a:pos x="1" y="3"/>
                </a:cxn>
                <a:cxn ang="0">
                  <a:pos x="1" y="2"/>
                </a:cxn>
                <a:cxn ang="0">
                  <a:pos x="1" y="3"/>
                </a:cxn>
                <a:cxn ang="0">
                  <a:pos x="1" y="4"/>
                </a:cxn>
                <a:cxn ang="0">
                  <a:pos x="1" y="3"/>
                </a:cxn>
                <a:cxn ang="0">
                  <a:pos x="1" y="4"/>
                </a:cxn>
                <a:cxn ang="0">
                  <a:pos x="1" y="3"/>
                </a:cxn>
                <a:cxn ang="0">
                  <a:pos x="1" y="4"/>
                </a:cxn>
                <a:cxn ang="0">
                  <a:pos x="1" y="5"/>
                </a:cxn>
                <a:cxn ang="0">
                  <a:pos x="1" y="4"/>
                </a:cxn>
                <a:cxn ang="0">
                  <a:pos x="1" y="5"/>
                </a:cxn>
                <a:cxn ang="0">
                  <a:pos x="1" y="4"/>
                </a:cxn>
                <a:cxn ang="0">
                  <a:pos x="1" y="5"/>
                </a:cxn>
                <a:cxn ang="0">
                  <a:pos x="1" y="4"/>
                </a:cxn>
                <a:cxn ang="0">
                  <a:pos x="1" y="3"/>
                </a:cxn>
                <a:cxn ang="0">
                  <a:pos x="1" y="2"/>
                </a:cxn>
                <a:cxn ang="0">
                  <a:pos x="1" y="3"/>
                </a:cxn>
                <a:cxn ang="0">
                  <a:pos x="1" y="2"/>
                </a:cxn>
                <a:cxn ang="0">
                  <a:pos x="1" y="3"/>
                </a:cxn>
                <a:cxn ang="0">
                  <a:pos x="1" y="2"/>
                </a:cxn>
                <a:cxn ang="0">
                  <a:pos x="1" y="3"/>
                </a:cxn>
                <a:cxn ang="0">
                  <a:pos x="1" y="2"/>
                </a:cxn>
              </a:cxnLst>
              <a:rect l="0" t="0" r="r" b="b"/>
              <a:pathLst>
                <a:path w="1" h="5">
                  <a:moveTo>
                    <a:pt x="0" y="3"/>
                  </a:moveTo>
                  <a:lnTo>
                    <a:pt x="0" y="2"/>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2"/>
                  </a:lnTo>
                  <a:lnTo>
                    <a:pt x="0" y="3"/>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4"/>
                  </a:lnTo>
                  <a:lnTo>
                    <a:pt x="0" y="3"/>
                  </a:lnTo>
                  <a:lnTo>
                    <a:pt x="0" y="4"/>
                  </a:lnTo>
                  <a:lnTo>
                    <a:pt x="0" y="3"/>
                  </a:lnTo>
                  <a:lnTo>
                    <a:pt x="0" y="4"/>
                  </a:lnTo>
                  <a:lnTo>
                    <a:pt x="0" y="2"/>
                  </a:lnTo>
                  <a:lnTo>
                    <a:pt x="0" y="3"/>
                  </a:lnTo>
                  <a:lnTo>
                    <a:pt x="0" y="4"/>
                  </a:lnTo>
                  <a:lnTo>
                    <a:pt x="0" y="2"/>
                  </a:lnTo>
                  <a:lnTo>
                    <a:pt x="0" y="3"/>
                  </a:lnTo>
                  <a:lnTo>
                    <a:pt x="0" y="2"/>
                  </a:lnTo>
                  <a:lnTo>
                    <a:pt x="0" y="3"/>
                  </a:lnTo>
                  <a:lnTo>
                    <a:pt x="0" y="4"/>
                  </a:lnTo>
                  <a:lnTo>
                    <a:pt x="0" y="3"/>
                  </a:lnTo>
                  <a:lnTo>
                    <a:pt x="0" y="2"/>
                  </a:lnTo>
                  <a:lnTo>
                    <a:pt x="0" y="3"/>
                  </a:lnTo>
                  <a:lnTo>
                    <a:pt x="0" y="4"/>
                  </a:lnTo>
                  <a:lnTo>
                    <a:pt x="0" y="3"/>
                  </a:lnTo>
                  <a:lnTo>
                    <a:pt x="0" y="2"/>
                  </a:lnTo>
                  <a:lnTo>
                    <a:pt x="0" y="3"/>
                  </a:lnTo>
                  <a:lnTo>
                    <a:pt x="0" y="4"/>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1"/>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path>
              </a:pathLst>
            </a:custGeom>
            <a:noFill/>
            <a:ln w="0">
              <a:solidFill>
                <a:srgbClr val="3366FF"/>
              </a:solidFill>
              <a:prstDash val="solid"/>
              <a:round/>
              <a:headEnd/>
              <a:tailEnd/>
            </a:ln>
          </p:spPr>
          <p:txBody>
            <a:bodyPr/>
            <a:lstStyle/>
            <a:p>
              <a:endParaRPr lang="en-GB"/>
            </a:p>
          </p:txBody>
        </p:sp>
        <p:sp>
          <p:nvSpPr>
            <p:cNvPr id="185556" name="Freeform 212"/>
            <p:cNvSpPr>
              <a:spLocks/>
            </p:cNvSpPr>
            <p:nvPr/>
          </p:nvSpPr>
          <p:spPr bwMode="auto">
            <a:xfrm>
              <a:off x="853" y="3044"/>
              <a:ext cx="9" cy="35"/>
            </a:xfrm>
            <a:custGeom>
              <a:avLst/>
              <a:gdLst/>
              <a:ahLst/>
              <a:cxnLst>
                <a:cxn ang="0">
                  <a:pos x="0" y="4"/>
                </a:cxn>
                <a:cxn ang="0">
                  <a:pos x="0" y="5"/>
                </a:cxn>
                <a:cxn ang="0">
                  <a:pos x="0" y="4"/>
                </a:cxn>
                <a:cxn ang="0">
                  <a:pos x="0" y="3"/>
                </a:cxn>
                <a:cxn ang="0">
                  <a:pos x="0" y="4"/>
                </a:cxn>
                <a:cxn ang="0">
                  <a:pos x="0" y="3"/>
                </a:cxn>
                <a:cxn ang="0">
                  <a:pos x="0" y="4"/>
                </a:cxn>
                <a:cxn ang="0">
                  <a:pos x="0" y="5"/>
                </a:cxn>
                <a:cxn ang="0">
                  <a:pos x="0" y="4"/>
                </a:cxn>
                <a:cxn ang="0">
                  <a:pos x="0" y="3"/>
                </a:cxn>
                <a:cxn ang="0">
                  <a:pos x="0" y="4"/>
                </a:cxn>
                <a:cxn ang="0">
                  <a:pos x="0" y="3"/>
                </a:cxn>
                <a:cxn ang="0">
                  <a:pos x="0" y="3"/>
                </a:cxn>
                <a:cxn ang="0">
                  <a:pos x="0" y="2"/>
                </a:cxn>
                <a:cxn ang="0">
                  <a:pos x="0" y="3"/>
                </a:cxn>
                <a:cxn ang="0">
                  <a:pos x="0" y="2"/>
                </a:cxn>
                <a:cxn ang="0">
                  <a:pos x="0" y="3"/>
                </a:cxn>
                <a:cxn ang="0">
                  <a:pos x="0" y="2"/>
                </a:cxn>
                <a:cxn ang="0">
                  <a:pos x="0" y="3"/>
                </a:cxn>
                <a:cxn ang="0">
                  <a:pos x="0" y="2"/>
                </a:cxn>
                <a:cxn ang="0">
                  <a:pos x="0" y="0"/>
                </a:cxn>
                <a:cxn ang="0">
                  <a:pos x="0" y="0"/>
                </a:cxn>
                <a:cxn ang="0">
                  <a:pos x="0" y="2"/>
                </a:cxn>
                <a:cxn ang="0">
                  <a:pos x="0" y="2"/>
                </a:cxn>
                <a:cxn ang="0">
                  <a:pos x="0" y="3"/>
                </a:cxn>
                <a:cxn ang="0">
                  <a:pos x="0" y="2"/>
                </a:cxn>
                <a:cxn ang="0">
                  <a:pos x="0" y="3"/>
                </a:cxn>
                <a:cxn ang="0">
                  <a:pos x="0" y="2"/>
                </a:cxn>
                <a:cxn ang="0">
                  <a:pos x="1" y="4"/>
                </a:cxn>
                <a:cxn ang="0">
                  <a:pos x="1" y="3"/>
                </a:cxn>
                <a:cxn ang="0">
                  <a:pos x="1" y="4"/>
                </a:cxn>
                <a:cxn ang="0">
                  <a:pos x="1" y="3"/>
                </a:cxn>
                <a:cxn ang="0">
                  <a:pos x="1" y="4"/>
                </a:cxn>
                <a:cxn ang="0">
                  <a:pos x="1" y="5"/>
                </a:cxn>
                <a:cxn ang="0">
                  <a:pos x="1" y="4"/>
                </a:cxn>
                <a:cxn ang="0">
                  <a:pos x="1" y="3"/>
                </a:cxn>
                <a:cxn ang="0">
                  <a:pos x="1" y="2"/>
                </a:cxn>
                <a:cxn ang="0">
                  <a:pos x="1" y="2"/>
                </a:cxn>
                <a:cxn ang="0">
                  <a:pos x="1" y="3"/>
                </a:cxn>
                <a:cxn ang="0">
                  <a:pos x="1" y="2"/>
                </a:cxn>
                <a:cxn ang="0">
                  <a:pos x="1" y="3"/>
                </a:cxn>
                <a:cxn ang="0">
                  <a:pos x="1" y="2"/>
                </a:cxn>
                <a:cxn ang="0">
                  <a:pos x="1" y="3"/>
                </a:cxn>
                <a:cxn ang="0">
                  <a:pos x="1" y="4"/>
                </a:cxn>
                <a:cxn ang="0">
                  <a:pos x="1" y="3"/>
                </a:cxn>
                <a:cxn ang="0">
                  <a:pos x="1" y="4"/>
                </a:cxn>
                <a:cxn ang="0">
                  <a:pos x="1" y="3"/>
                </a:cxn>
                <a:cxn ang="0">
                  <a:pos x="1" y="2"/>
                </a:cxn>
                <a:cxn ang="0">
                  <a:pos x="1" y="3"/>
                </a:cxn>
                <a:cxn ang="0">
                  <a:pos x="1" y="2"/>
                </a:cxn>
                <a:cxn ang="0">
                  <a:pos x="1" y="3"/>
                </a:cxn>
                <a:cxn ang="0">
                  <a:pos x="1" y="2"/>
                </a:cxn>
                <a:cxn ang="0">
                  <a:pos x="1" y="1"/>
                </a:cxn>
                <a:cxn ang="0">
                  <a:pos x="1" y="2"/>
                </a:cxn>
                <a:cxn ang="0">
                  <a:pos x="1" y="3"/>
                </a:cxn>
                <a:cxn ang="0">
                  <a:pos x="1" y="2"/>
                </a:cxn>
                <a:cxn ang="0">
                  <a:pos x="1" y="1"/>
                </a:cxn>
                <a:cxn ang="0">
                  <a:pos x="1" y="2"/>
                </a:cxn>
                <a:cxn ang="0">
                  <a:pos x="1" y="5"/>
                </a:cxn>
                <a:cxn ang="0">
                  <a:pos x="1" y="5"/>
                </a:cxn>
                <a:cxn ang="0">
                  <a:pos x="1" y="5"/>
                </a:cxn>
                <a:cxn ang="0">
                  <a:pos x="1" y="4"/>
                </a:cxn>
                <a:cxn ang="0">
                  <a:pos x="1" y="3"/>
                </a:cxn>
              </a:cxnLst>
              <a:rect l="0" t="0" r="r" b="b"/>
              <a:pathLst>
                <a:path w="1" h="5">
                  <a:moveTo>
                    <a:pt x="0" y="3"/>
                  </a:moveTo>
                  <a:lnTo>
                    <a:pt x="0" y="4"/>
                  </a:lnTo>
                  <a:lnTo>
                    <a:pt x="0" y="3"/>
                  </a:lnTo>
                  <a:lnTo>
                    <a:pt x="0" y="4"/>
                  </a:lnTo>
                  <a:lnTo>
                    <a:pt x="0" y="3"/>
                  </a:lnTo>
                  <a:lnTo>
                    <a:pt x="0" y="4"/>
                  </a:lnTo>
                  <a:lnTo>
                    <a:pt x="0" y="3"/>
                  </a:lnTo>
                  <a:lnTo>
                    <a:pt x="0" y="4"/>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3"/>
                  </a:lnTo>
                  <a:lnTo>
                    <a:pt x="1" y="1"/>
                  </a:lnTo>
                  <a:lnTo>
                    <a:pt x="1" y="2"/>
                  </a:lnTo>
                  <a:lnTo>
                    <a:pt x="1" y="3"/>
                  </a:lnTo>
                  <a:lnTo>
                    <a:pt x="1" y="2"/>
                  </a:lnTo>
                  <a:lnTo>
                    <a:pt x="1" y="3"/>
                  </a:lnTo>
                  <a:lnTo>
                    <a:pt x="1" y="2"/>
                  </a:lnTo>
                  <a:lnTo>
                    <a:pt x="1" y="3"/>
                  </a:lnTo>
                  <a:lnTo>
                    <a:pt x="1" y="4"/>
                  </a:lnTo>
                  <a:lnTo>
                    <a:pt x="1" y="3"/>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557" name="Freeform 213"/>
            <p:cNvSpPr>
              <a:spLocks/>
            </p:cNvSpPr>
            <p:nvPr/>
          </p:nvSpPr>
          <p:spPr bwMode="auto">
            <a:xfrm>
              <a:off x="862" y="3023"/>
              <a:ext cx="10" cy="56"/>
            </a:xfrm>
            <a:custGeom>
              <a:avLst/>
              <a:gdLst/>
              <a:ahLst/>
              <a:cxnLst>
                <a:cxn ang="0">
                  <a:pos x="0" y="7"/>
                </a:cxn>
                <a:cxn ang="0">
                  <a:pos x="0" y="8"/>
                </a:cxn>
                <a:cxn ang="0">
                  <a:pos x="0" y="8"/>
                </a:cxn>
                <a:cxn ang="0">
                  <a:pos x="0" y="7"/>
                </a:cxn>
                <a:cxn ang="0">
                  <a:pos x="0" y="8"/>
                </a:cxn>
                <a:cxn ang="0">
                  <a:pos x="0" y="7"/>
                </a:cxn>
                <a:cxn ang="0">
                  <a:pos x="0" y="8"/>
                </a:cxn>
                <a:cxn ang="0">
                  <a:pos x="0" y="7"/>
                </a:cxn>
                <a:cxn ang="0">
                  <a:pos x="0" y="6"/>
                </a:cxn>
                <a:cxn ang="0">
                  <a:pos x="0" y="5"/>
                </a:cxn>
                <a:cxn ang="0">
                  <a:pos x="0" y="4"/>
                </a:cxn>
                <a:cxn ang="0">
                  <a:pos x="0" y="6"/>
                </a:cxn>
                <a:cxn ang="0">
                  <a:pos x="0" y="7"/>
                </a:cxn>
                <a:cxn ang="0">
                  <a:pos x="0" y="6"/>
                </a:cxn>
                <a:cxn ang="0">
                  <a:pos x="0" y="7"/>
                </a:cxn>
                <a:cxn ang="0">
                  <a:pos x="0" y="7"/>
                </a:cxn>
                <a:cxn ang="0">
                  <a:pos x="0" y="6"/>
                </a:cxn>
                <a:cxn ang="0">
                  <a:pos x="0" y="5"/>
                </a:cxn>
                <a:cxn ang="0">
                  <a:pos x="0" y="6"/>
                </a:cxn>
                <a:cxn ang="0">
                  <a:pos x="0" y="5"/>
                </a:cxn>
                <a:cxn ang="0">
                  <a:pos x="0" y="4"/>
                </a:cxn>
                <a:cxn ang="0">
                  <a:pos x="0" y="3"/>
                </a:cxn>
                <a:cxn ang="0">
                  <a:pos x="0" y="4"/>
                </a:cxn>
                <a:cxn ang="0">
                  <a:pos x="0" y="5"/>
                </a:cxn>
                <a:cxn ang="0">
                  <a:pos x="0" y="4"/>
                </a:cxn>
                <a:cxn ang="0">
                  <a:pos x="0" y="5"/>
                </a:cxn>
                <a:cxn ang="0">
                  <a:pos x="0" y="4"/>
                </a:cxn>
                <a:cxn ang="0">
                  <a:pos x="0" y="5"/>
                </a:cxn>
                <a:cxn ang="0">
                  <a:pos x="0" y="6"/>
                </a:cxn>
                <a:cxn ang="0">
                  <a:pos x="1" y="4"/>
                </a:cxn>
                <a:cxn ang="0">
                  <a:pos x="1" y="5"/>
                </a:cxn>
                <a:cxn ang="0">
                  <a:pos x="1" y="4"/>
                </a:cxn>
                <a:cxn ang="0">
                  <a:pos x="1" y="5"/>
                </a:cxn>
                <a:cxn ang="0">
                  <a:pos x="1" y="5"/>
                </a:cxn>
                <a:cxn ang="0">
                  <a:pos x="1" y="5"/>
                </a:cxn>
                <a:cxn ang="0">
                  <a:pos x="1" y="4"/>
                </a:cxn>
                <a:cxn ang="0">
                  <a:pos x="1" y="5"/>
                </a:cxn>
                <a:cxn ang="0">
                  <a:pos x="1" y="4"/>
                </a:cxn>
                <a:cxn ang="0">
                  <a:pos x="1" y="5"/>
                </a:cxn>
                <a:cxn ang="0">
                  <a:pos x="1" y="6"/>
                </a:cxn>
                <a:cxn ang="0">
                  <a:pos x="1" y="5"/>
                </a:cxn>
                <a:cxn ang="0">
                  <a:pos x="1" y="6"/>
                </a:cxn>
                <a:cxn ang="0">
                  <a:pos x="1" y="5"/>
                </a:cxn>
                <a:cxn ang="0">
                  <a:pos x="1" y="6"/>
                </a:cxn>
                <a:cxn ang="0">
                  <a:pos x="1" y="6"/>
                </a:cxn>
                <a:cxn ang="0">
                  <a:pos x="1" y="7"/>
                </a:cxn>
                <a:cxn ang="0">
                  <a:pos x="1" y="6"/>
                </a:cxn>
                <a:cxn ang="0">
                  <a:pos x="1" y="5"/>
                </a:cxn>
                <a:cxn ang="0">
                  <a:pos x="1" y="6"/>
                </a:cxn>
                <a:cxn ang="0">
                  <a:pos x="1" y="7"/>
                </a:cxn>
                <a:cxn ang="0">
                  <a:pos x="1" y="6"/>
                </a:cxn>
                <a:cxn ang="0">
                  <a:pos x="1" y="5"/>
                </a:cxn>
                <a:cxn ang="0">
                  <a:pos x="1" y="3"/>
                </a:cxn>
                <a:cxn ang="0">
                  <a:pos x="1" y="2"/>
                </a:cxn>
                <a:cxn ang="0">
                  <a:pos x="1" y="3"/>
                </a:cxn>
                <a:cxn ang="0">
                  <a:pos x="1" y="2"/>
                </a:cxn>
                <a:cxn ang="0">
                  <a:pos x="1" y="4"/>
                </a:cxn>
                <a:cxn ang="0">
                  <a:pos x="1" y="4"/>
                </a:cxn>
                <a:cxn ang="0">
                  <a:pos x="1" y="4"/>
                </a:cxn>
                <a:cxn ang="0">
                  <a:pos x="1" y="5"/>
                </a:cxn>
                <a:cxn ang="0">
                  <a:pos x="1" y="4"/>
                </a:cxn>
                <a:cxn ang="0">
                  <a:pos x="1" y="5"/>
                </a:cxn>
                <a:cxn ang="0">
                  <a:pos x="1" y="6"/>
                </a:cxn>
              </a:cxnLst>
              <a:rect l="0" t="0" r="r" b="b"/>
              <a:pathLst>
                <a:path w="1" h="8">
                  <a:moveTo>
                    <a:pt x="0" y="7"/>
                  </a:moveTo>
                  <a:lnTo>
                    <a:pt x="0" y="8"/>
                  </a:lnTo>
                  <a:lnTo>
                    <a:pt x="0" y="7"/>
                  </a:lnTo>
                  <a:lnTo>
                    <a:pt x="0" y="8"/>
                  </a:lnTo>
                  <a:lnTo>
                    <a:pt x="0" y="7"/>
                  </a:lnTo>
                  <a:lnTo>
                    <a:pt x="0" y="8"/>
                  </a:lnTo>
                  <a:lnTo>
                    <a:pt x="0" y="7"/>
                  </a:lnTo>
                  <a:lnTo>
                    <a:pt x="0" y="8"/>
                  </a:lnTo>
                  <a:lnTo>
                    <a:pt x="0" y="7"/>
                  </a:lnTo>
                  <a:lnTo>
                    <a:pt x="0" y="8"/>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1"/>
                  </a:lnTo>
                  <a:lnTo>
                    <a:pt x="1" y="0"/>
                  </a:lnTo>
                  <a:lnTo>
                    <a:pt x="1" y="2"/>
                  </a:lnTo>
                  <a:lnTo>
                    <a:pt x="1" y="3"/>
                  </a:lnTo>
                  <a:lnTo>
                    <a:pt x="1" y="3"/>
                  </a:lnTo>
                  <a:lnTo>
                    <a:pt x="1" y="3"/>
                  </a:lnTo>
                  <a:lnTo>
                    <a:pt x="1" y="3"/>
                  </a:lnTo>
                  <a:lnTo>
                    <a:pt x="1" y="4"/>
                  </a:lnTo>
                  <a:lnTo>
                    <a:pt x="1" y="3"/>
                  </a:lnTo>
                  <a:lnTo>
                    <a:pt x="1" y="4"/>
                  </a:lnTo>
                  <a:lnTo>
                    <a:pt x="1" y="3"/>
                  </a:lnTo>
                  <a:lnTo>
                    <a:pt x="1" y="4"/>
                  </a:lnTo>
                  <a:lnTo>
                    <a:pt x="1" y="3"/>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path>
              </a:pathLst>
            </a:custGeom>
            <a:noFill/>
            <a:ln w="0">
              <a:solidFill>
                <a:srgbClr val="3366FF"/>
              </a:solidFill>
              <a:prstDash val="solid"/>
              <a:round/>
              <a:headEnd/>
              <a:tailEnd/>
            </a:ln>
          </p:spPr>
          <p:txBody>
            <a:bodyPr/>
            <a:lstStyle/>
            <a:p>
              <a:endParaRPr lang="en-GB"/>
            </a:p>
          </p:txBody>
        </p:sp>
        <p:sp>
          <p:nvSpPr>
            <p:cNvPr id="185558" name="Freeform 214"/>
            <p:cNvSpPr>
              <a:spLocks/>
            </p:cNvSpPr>
            <p:nvPr/>
          </p:nvSpPr>
          <p:spPr bwMode="auto">
            <a:xfrm>
              <a:off x="872" y="3030"/>
              <a:ext cx="10" cy="42"/>
            </a:xfrm>
            <a:custGeom>
              <a:avLst/>
              <a:gdLst/>
              <a:ahLst/>
              <a:cxnLst>
                <a:cxn ang="0">
                  <a:pos x="0" y="6"/>
                </a:cxn>
                <a:cxn ang="0">
                  <a:pos x="0" y="5"/>
                </a:cxn>
                <a:cxn ang="0">
                  <a:pos x="0" y="4"/>
                </a:cxn>
                <a:cxn ang="0">
                  <a:pos x="0" y="2"/>
                </a:cxn>
                <a:cxn ang="0">
                  <a:pos x="0" y="4"/>
                </a:cxn>
                <a:cxn ang="0">
                  <a:pos x="0" y="3"/>
                </a:cxn>
                <a:cxn ang="0">
                  <a:pos x="0" y="4"/>
                </a:cxn>
                <a:cxn ang="0">
                  <a:pos x="0" y="5"/>
                </a:cxn>
                <a:cxn ang="0">
                  <a:pos x="0" y="4"/>
                </a:cxn>
                <a:cxn ang="0">
                  <a:pos x="0" y="3"/>
                </a:cxn>
                <a:cxn ang="0">
                  <a:pos x="0" y="4"/>
                </a:cxn>
                <a:cxn ang="0">
                  <a:pos x="0" y="5"/>
                </a:cxn>
                <a:cxn ang="0">
                  <a:pos x="0" y="4"/>
                </a:cxn>
                <a:cxn ang="0">
                  <a:pos x="0" y="5"/>
                </a:cxn>
                <a:cxn ang="0">
                  <a:pos x="0" y="4"/>
                </a:cxn>
                <a:cxn ang="0">
                  <a:pos x="0" y="3"/>
                </a:cxn>
                <a:cxn ang="0">
                  <a:pos x="0" y="2"/>
                </a:cxn>
                <a:cxn ang="0">
                  <a:pos x="0" y="3"/>
                </a:cxn>
                <a:cxn ang="0">
                  <a:pos x="0" y="3"/>
                </a:cxn>
                <a:cxn ang="0">
                  <a:pos x="0" y="4"/>
                </a:cxn>
                <a:cxn ang="0">
                  <a:pos x="0" y="5"/>
                </a:cxn>
                <a:cxn ang="0">
                  <a:pos x="0" y="4"/>
                </a:cxn>
                <a:cxn ang="0">
                  <a:pos x="0" y="5"/>
                </a:cxn>
                <a:cxn ang="0">
                  <a:pos x="0" y="4"/>
                </a:cxn>
                <a:cxn ang="0">
                  <a:pos x="0" y="3"/>
                </a:cxn>
                <a:cxn ang="0">
                  <a:pos x="0" y="2"/>
                </a:cxn>
                <a:cxn ang="0">
                  <a:pos x="0" y="3"/>
                </a:cxn>
                <a:cxn ang="0">
                  <a:pos x="0" y="2"/>
                </a:cxn>
                <a:cxn ang="0">
                  <a:pos x="0" y="2"/>
                </a:cxn>
                <a:cxn ang="0">
                  <a:pos x="0" y="2"/>
                </a:cxn>
                <a:cxn ang="0">
                  <a:pos x="0" y="1"/>
                </a:cxn>
                <a:cxn ang="0">
                  <a:pos x="0" y="0"/>
                </a:cxn>
                <a:cxn ang="0">
                  <a:pos x="0" y="1"/>
                </a:cxn>
                <a:cxn ang="0">
                  <a:pos x="1" y="2"/>
                </a:cxn>
                <a:cxn ang="0">
                  <a:pos x="1" y="3"/>
                </a:cxn>
                <a:cxn ang="0">
                  <a:pos x="1" y="2"/>
                </a:cxn>
                <a:cxn ang="0">
                  <a:pos x="1" y="3"/>
                </a:cxn>
                <a:cxn ang="0">
                  <a:pos x="1" y="4"/>
                </a:cxn>
                <a:cxn ang="0">
                  <a:pos x="1" y="3"/>
                </a:cxn>
                <a:cxn ang="0">
                  <a:pos x="1" y="4"/>
                </a:cxn>
                <a:cxn ang="0">
                  <a:pos x="1" y="3"/>
                </a:cxn>
                <a:cxn ang="0">
                  <a:pos x="1" y="4"/>
                </a:cxn>
                <a:cxn ang="0">
                  <a:pos x="1" y="3"/>
                </a:cxn>
                <a:cxn ang="0">
                  <a:pos x="1" y="4"/>
                </a:cxn>
                <a:cxn ang="0">
                  <a:pos x="1" y="5"/>
                </a:cxn>
                <a:cxn ang="0">
                  <a:pos x="1" y="4"/>
                </a:cxn>
                <a:cxn ang="0">
                  <a:pos x="1" y="5"/>
                </a:cxn>
                <a:cxn ang="0">
                  <a:pos x="1" y="6"/>
                </a:cxn>
                <a:cxn ang="0">
                  <a:pos x="1" y="5"/>
                </a:cxn>
                <a:cxn ang="0">
                  <a:pos x="1" y="4"/>
                </a:cxn>
                <a:cxn ang="0">
                  <a:pos x="1" y="5"/>
                </a:cxn>
                <a:cxn ang="0">
                  <a:pos x="1" y="4"/>
                </a:cxn>
                <a:cxn ang="0">
                  <a:pos x="1" y="4"/>
                </a:cxn>
                <a:cxn ang="0">
                  <a:pos x="1" y="3"/>
                </a:cxn>
                <a:cxn ang="0">
                  <a:pos x="1" y="4"/>
                </a:cxn>
                <a:cxn ang="0">
                  <a:pos x="1" y="3"/>
                </a:cxn>
                <a:cxn ang="0">
                  <a:pos x="1" y="4"/>
                </a:cxn>
                <a:cxn ang="0">
                  <a:pos x="1" y="5"/>
                </a:cxn>
                <a:cxn ang="0">
                  <a:pos x="1" y="4"/>
                </a:cxn>
                <a:cxn ang="0">
                  <a:pos x="1" y="3"/>
                </a:cxn>
                <a:cxn ang="0">
                  <a:pos x="1" y="4"/>
                </a:cxn>
                <a:cxn ang="0">
                  <a:pos x="1" y="3"/>
                </a:cxn>
                <a:cxn ang="0">
                  <a:pos x="1" y="2"/>
                </a:cxn>
              </a:cxnLst>
              <a:rect l="0" t="0" r="r" b="b"/>
              <a:pathLst>
                <a:path w="1" h="6">
                  <a:moveTo>
                    <a:pt x="0" y="4"/>
                  </a:move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3"/>
                  </a:lnTo>
                  <a:lnTo>
                    <a:pt x="0" y="4"/>
                  </a:lnTo>
                  <a:lnTo>
                    <a:pt x="0" y="3"/>
                  </a:lnTo>
                  <a:lnTo>
                    <a:pt x="0" y="4"/>
                  </a:lnTo>
                  <a:lnTo>
                    <a:pt x="0" y="3"/>
                  </a:lnTo>
                  <a:lnTo>
                    <a:pt x="0" y="4"/>
                  </a:lnTo>
                  <a:lnTo>
                    <a:pt x="0" y="3"/>
                  </a:lnTo>
                  <a:lnTo>
                    <a:pt x="0" y="2"/>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3"/>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2"/>
                  </a:lnTo>
                  <a:lnTo>
                    <a:pt x="0" y="1"/>
                  </a:lnTo>
                  <a:lnTo>
                    <a:pt x="0" y="2"/>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2"/>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5"/>
                  </a:lnTo>
                  <a:lnTo>
                    <a:pt x="1" y="4"/>
                  </a:lnTo>
                  <a:lnTo>
                    <a:pt x="1" y="3"/>
                  </a:lnTo>
                  <a:lnTo>
                    <a:pt x="1" y="4"/>
                  </a:lnTo>
                  <a:lnTo>
                    <a:pt x="1" y="5"/>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5559" name="Freeform 215"/>
            <p:cNvSpPr>
              <a:spLocks/>
            </p:cNvSpPr>
            <p:nvPr/>
          </p:nvSpPr>
          <p:spPr bwMode="auto">
            <a:xfrm>
              <a:off x="882" y="3015"/>
              <a:ext cx="9" cy="50"/>
            </a:xfrm>
            <a:custGeom>
              <a:avLst/>
              <a:gdLst/>
              <a:ahLst/>
              <a:cxnLst>
                <a:cxn ang="0">
                  <a:pos x="0" y="5"/>
                </a:cxn>
                <a:cxn ang="0">
                  <a:pos x="0" y="6"/>
                </a:cxn>
                <a:cxn ang="0">
                  <a:pos x="0" y="5"/>
                </a:cxn>
                <a:cxn ang="0">
                  <a:pos x="0" y="6"/>
                </a:cxn>
                <a:cxn ang="0">
                  <a:pos x="0" y="5"/>
                </a:cxn>
                <a:cxn ang="0">
                  <a:pos x="0" y="7"/>
                </a:cxn>
                <a:cxn ang="0">
                  <a:pos x="0" y="6"/>
                </a:cxn>
                <a:cxn ang="0">
                  <a:pos x="0" y="7"/>
                </a:cxn>
                <a:cxn ang="0">
                  <a:pos x="0" y="6"/>
                </a:cxn>
                <a:cxn ang="0">
                  <a:pos x="0" y="6"/>
                </a:cxn>
                <a:cxn ang="0">
                  <a:pos x="0" y="5"/>
                </a:cxn>
                <a:cxn ang="0">
                  <a:pos x="0" y="6"/>
                </a:cxn>
                <a:cxn ang="0">
                  <a:pos x="0" y="4"/>
                </a:cxn>
                <a:cxn ang="0">
                  <a:pos x="0" y="3"/>
                </a:cxn>
                <a:cxn ang="0">
                  <a:pos x="0" y="2"/>
                </a:cxn>
                <a:cxn ang="0">
                  <a:pos x="0" y="2"/>
                </a:cxn>
                <a:cxn ang="0">
                  <a:pos x="0" y="1"/>
                </a:cxn>
                <a:cxn ang="0">
                  <a:pos x="0" y="2"/>
                </a:cxn>
                <a:cxn ang="0">
                  <a:pos x="0" y="2"/>
                </a:cxn>
                <a:cxn ang="0">
                  <a:pos x="1" y="2"/>
                </a:cxn>
                <a:cxn ang="0">
                  <a:pos x="1" y="3"/>
                </a:cxn>
                <a:cxn ang="0">
                  <a:pos x="1" y="2"/>
                </a:cxn>
                <a:cxn ang="0">
                  <a:pos x="1" y="3"/>
                </a:cxn>
                <a:cxn ang="0">
                  <a:pos x="1" y="4"/>
                </a:cxn>
                <a:cxn ang="0">
                  <a:pos x="1" y="4"/>
                </a:cxn>
                <a:cxn ang="0">
                  <a:pos x="1" y="4"/>
                </a:cxn>
                <a:cxn ang="0">
                  <a:pos x="1" y="4"/>
                </a:cxn>
                <a:cxn ang="0">
                  <a:pos x="1" y="5"/>
                </a:cxn>
                <a:cxn ang="0">
                  <a:pos x="1" y="6"/>
                </a:cxn>
                <a:cxn ang="0">
                  <a:pos x="1" y="5"/>
                </a:cxn>
                <a:cxn ang="0">
                  <a:pos x="1" y="5"/>
                </a:cxn>
                <a:cxn ang="0">
                  <a:pos x="1" y="6"/>
                </a:cxn>
                <a:cxn ang="0">
                  <a:pos x="1" y="5"/>
                </a:cxn>
                <a:cxn ang="0">
                  <a:pos x="1" y="4"/>
                </a:cxn>
                <a:cxn ang="0">
                  <a:pos x="1" y="5"/>
                </a:cxn>
                <a:cxn ang="0">
                  <a:pos x="1" y="4"/>
                </a:cxn>
                <a:cxn ang="0">
                  <a:pos x="1" y="5"/>
                </a:cxn>
                <a:cxn ang="0">
                  <a:pos x="1" y="4"/>
                </a:cxn>
                <a:cxn ang="0">
                  <a:pos x="1" y="5"/>
                </a:cxn>
                <a:cxn ang="0">
                  <a:pos x="1" y="6"/>
                </a:cxn>
                <a:cxn ang="0">
                  <a:pos x="1" y="5"/>
                </a:cxn>
                <a:cxn ang="0">
                  <a:pos x="1" y="4"/>
                </a:cxn>
                <a:cxn ang="0">
                  <a:pos x="1" y="5"/>
                </a:cxn>
                <a:cxn ang="0">
                  <a:pos x="1" y="4"/>
                </a:cxn>
                <a:cxn ang="0">
                  <a:pos x="1" y="5"/>
                </a:cxn>
                <a:cxn ang="0">
                  <a:pos x="1" y="4"/>
                </a:cxn>
                <a:cxn ang="0">
                  <a:pos x="1" y="5"/>
                </a:cxn>
                <a:cxn ang="0">
                  <a:pos x="1" y="6"/>
                </a:cxn>
                <a:cxn ang="0">
                  <a:pos x="1" y="5"/>
                </a:cxn>
                <a:cxn ang="0">
                  <a:pos x="1" y="6"/>
                </a:cxn>
                <a:cxn ang="0">
                  <a:pos x="1" y="5"/>
                </a:cxn>
                <a:cxn ang="0">
                  <a:pos x="1" y="4"/>
                </a:cxn>
                <a:cxn ang="0">
                  <a:pos x="1" y="4"/>
                </a:cxn>
                <a:cxn ang="0">
                  <a:pos x="1" y="4"/>
                </a:cxn>
                <a:cxn ang="0">
                  <a:pos x="1" y="4"/>
                </a:cxn>
                <a:cxn ang="0">
                  <a:pos x="1" y="4"/>
                </a:cxn>
                <a:cxn ang="0">
                  <a:pos x="1" y="4"/>
                </a:cxn>
                <a:cxn ang="0">
                  <a:pos x="1" y="4"/>
                </a:cxn>
                <a:cxn ang="0">
                  <a:pos x="1" y="3"/>
                </a:cxn>
                <a:cxn ang="0">
                  <a:pos x="1" y="3"/>
                </a:cxn>
                <a:cxn ang="0">
                  <a:pos x="1" y="2"/>
                </a:cxn>
                <a:cxn ang="0">
                  <a:pos x="1" y="3"/>
                </a:cxn>
                <a:cxn ang="0">
                  <a:pos x="1" y="4"/>
                </a:cxn>
              </a:cxnLst>
              <a:rect l="0" t="0" r="r" b="b"/>
              <a:pathLst>
                <a:path w="1" h="7">
                  <a:moveTo>
                    <a:pt x="0" y="5"/>
                  </a:move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4"/>
                  </a:lnTo>
                  <a:lnTo>
                    <a:pt x="0" y="4"/>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0"/>
                  </a:lnTo>
                  <a:lnTo>
                    <a:pt x="0" y="1"/>
                  </a:lnTo>
                  <a:lnTo>
                    <a:pt x="0" y="2"/>
                  </a:lnTo>
                  <a:lnTo>
                    <a:pt x="0" y="3"/>
                  </a:lnTo>
                  <a:lnTo>
                    <a:pt x="0" y="2"/>
                  </a:lnTo>
                  <a:lnTo>
                    <a:pt x="0" y="3"/>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3"/>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1" y="2"/>
                  </a:lnTo>
                  <a:lnTo>
                    <a:pt x="1" y="1"/>
                  </a:lnTo>
                  <a:lnTo>
                    <a:pt x="1" y="2"/>
                  </a:lnTo>
                  <a:lnTo>
                    <a:pt x="1" y="1"/>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2"/>
                  </a:lnTo>
                  <a:lnTo>
                    <a:pt x="1" y="4"/>
                  </a:lnTo>
                  <a:lnTo>
                    <a:pt x="1" y="5"/>
                  </a:lnTo>
                  <a:lnTo>
                    <a:pt x="1" y="4"/>
                  </a:lnTo>
                  <a:lnTo>
                    <a:pt x="1" y="5"/>
                  </a:lnTo>
                  <a:lnTo>
                    <a:pt x="1" y="6"/>
                  </a:lnTo>
                  <a:lnTo>
                    <a:pt x="1" y="5"/>
                  </a:lnTo>
                  <a:lnTo>
                    <a:pt x="1" y="4"/>
                  </a:lnTo>
                  <a:lnTo>
                    <a:pt x="1" y="6"/>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4"/>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5560" name="Freeform 216"/>
            <p:cNvSpPr>
              <a:spLocks/>
            </p:cNvSpPr>
            <p:nvPr/>
          </p:nvSpPr>
          <p:spPr bwMode="auto">
            <a:xfrm>
              <a:off x="891" y="3023"/>
              <a:ext cx="9" cy="35"/>
            </a:xfrm>
            <a:custGeom>
              <a:avLst/>
              <a:gdLst/>
              <a:ahLst/>
              <a:cxnLst>
                <a:cxn ang="0">
                  <a:pos x="0" y="3"/>
                </a:cxn>
                <a:cxn ang="0">
                  <a:pos x="0" y="3"/>
                </a:cxn>
                <a:cxn ang="0">
                  <a:pos x="0" y="3"/>
                </a:cxn>
                <a:cxn ang="0">
                  <a:pos x="0" y="2"/>
                </a:cxn>
                <a:cxn ang="0">
                  <a:pos x="0" y="2"/>
                </a:cxn>
                <a:cxn ang="0">
                  <a:pos x="0" y="1"/>
                </a:cxn>
                <a:cxn ang="0">
                  <a:pos x="0" y="2"/>
                </a:cxn>
                <a:cxn ang="0">
                  <a:pos x="0" y="1"/>
                </a:cxn>
                <a:cxn ang="0">
                  <a:pos x="0" y="2"/>
                </a:cxn>
                <a:cxn ang="0">
                  <a:pos x="0" y="2"/>
                </a:cxn>
                <a:cxn ang="0">
                  <a:pos x="0" y="3"/>
                </a:cxn>
                <a:cxn ang="0">
                  <a:pos x="0" y="2"/>
                </a:cxn>
                <a:cxn ang="0">
                  <a:pos x="0" y="3"/>
                </a:cxn>
                <a:cxn ang="0">
                  <a:pos x="0" y="3"/>
                </a:cxn>
                <a:cxn ang="0">
                  <a:pos x="0" y="2"/>
                </a:cxn>
                <a:cxn ang="0">
                  <a:pos x="0" y="3"/>
                </a:cxn>
                <a:cxn ang="0">
                  <a:pos x="0" y="0"/>
                </a:cxn>
                <a:cxn ang="0">
                  <a:pos x="0" y="1"/>
                </a:cxn>
                <a:cxn ang="0">
                  <a:pos x="0" y="2"/>
                </a:cxn>
                <a:cxn ang="0">
                  <a:pos x="0" y="1"/>
                </a:cxn>
                <a:cxn ang="0">
                  <a:pos x="0" y="2"/>
                </a:cxn>
                <a:cxn ang="0">
                  <a:pos x="0" y="1"/>
                </a:cxn>
                <a:cxn ang="0">
                  <a:pos x="0" y="2"/>
                </a:cxn>
                <a:cxn ang="0">
                  <a:pos x="0" y="3"/>
                </a:cxn>
                <a:cxn ang="0">
                  <a:pos x="1" y="3"/>
                </a:cxn>
                <a:cxn ang="0">
                  <a:pos x="1" y="2"/>
                </a:cxn>
                <a:cxn ang="0">
                  <a:pos x="1" y="3"/>
                </a:cxn>
                <a:cxn ang="0">
                  <a:pos x="1" y="3"/>
                </a:cxn>
                <a:cxn ang="0">
                  <a:pos x="1" y="3"/>
                </a:cxn>
                <a:cxn ang="0">
                  <a:pos x="1" y="3"/>
                </a:cxn>
                <a:cxn ang="0">
                  <a:pos x="1" y="3"/>
                </a:cxn>
                <a:cxn ang="0">
                  <a:pos x="1" y="4"/>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3"/>
                </a:cxn>
                <a:cxn ang="0">
                  <a:pos x="1" y="3"/>
                </a:cxn>
                <a:cxn ang="0">
                  <a:pos x="1" y="3"/>
                </a:cxn>
                <a:cxn ang="0">
                  <a:pos x="1" y="3"/>
                </a:cxn>
                <a:cxn ang="0">
                  <a:pos x="1" y="3"/>
                </a:cxn>
                <a:cxn ang="0">
                  <a:pos x="1" y="5"/>
                </a:cxn>
                <a:cxn ang="0">
                  <a:pos x="1" y="4"/>
                </a:cxn>
                <a:cxn ang="0">
                  <a:pos x="1" y="5"/>
                </a:cxn>
                <a:cxn ang="0">
                  <a:pos x="1" y="4"/>
                </a:cxn>
                <a:cxn ang="0">
                  <a:pos x="1" y="3"/>
                </a:cxn>
                <a:cxn ang="0">
                  <a:pos x="1" y="3"/>
                </a:cxn>
                <a:cxn ang="0">
                  <a:pos x="1" y="3"/>
                </a:cxn>
                <a:cxn ang="0">
                  <a:pos x="1" y="3"/>
                </a:cxn>
                <a:cxn ang="0">
                  <a:pos x="1" y="3"/>
                </a:cxn>
                <a:cxn ang="0">
                  <a:pos x="1" y="4"/>
                </a:cxn>
              </a:cxnLst>
              <a:rect l="0" t="0" r="r" b="b"/>
              <a:pathLst>
                <a:path w="1" h="5">
                  <a:moveTo>
                    <a:pt x="0" y="3"/>
                  </a:move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2"/>
                  </a:lnTo>
                  <a:lnTo>
                    <a:pt x="0" y="3"/>
                  </a:lnTo>
                  <a:lnTo>
                    <a:pt x="0" y="2"/>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4"/>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561" name="Freeform 217"/>
            <p:cNvSpPr>
              <a:spLocks/>
            </p:cNvSpPr>
            <p:nvPr/>
          </p:nvSpPr>
          <p:spPr bwMode="auto">
            <a:xfrm>
              <a:off x="900" y="3015"/>
              <a:ext cx="10" cy="43"/>
            </a:xfrm>
            <a:custGeom>
              <a:avLst/>
              <a:gdLst/>
              <a:ahLst/>
              <a:cxnLst>
                <a:cxn ang="0">
                  <a:pos x="0" y="4"/>
                </a:cxn>
                <a:cxn ang="0">
                  <a:pos x="0" y="3"/>
                </a:cxn>
                <a:cxn ang="0">
                  <a:pos x="0" y="4"/>
                </a:cxn>
                <a:cxn ang="0">
                  <a:pos x="0" y="3"/>
                </a:cxn>
                <a:cxn ang="0">
                  <a:pos x="0" y="4"/>
                </a:cxn>
                <a:cxn ang="0">
                  <a:pos x="0" y="4"/>
                </a:cxn>
                <a:cxn ang="0">
                  <a:pos x="0" y="2"/>
                </a:cxn>
                <a:cxn ang="0">
                  <a:pos x="0" y="3"/>
                </a:cxn>
                <a:cxn ang="0">
                  <a:pos x="0" y="5"/>
                </a:cxn>
                <a:cxn ang="0">
                  <a:pos x="0" y="4"/>
                </a:cxn>
                <a:cxn ang="0">
                  <a:pos x="0" y="4"/>
                </a:cxn>
                <a:cxn ang="0">
                  <a:pos x="0" y="4"/>
                </a:cxn>
                <a:cxn ang="0">
                  <a:pos x="0" y="3"/>
                </a:cxn>
                <a:cxn ang="0">
                  <a:pos x="0" y="4"/>
                </a:cxn>
                <a:cxn ang="0">
                  <a:pos x="0" y="4"/>
                </a:cxn>
                <a:cxn ang="0">
                  <a:pos x="0" y="5"/>
                </a:cxn>
                <a:cxn ang="0">
                  <a:pos x="0" y="4"/>
                </a:cxn>
                <a:cxn ang="0">
                  <a:pos x="0" y="4"/>
                </a:cxn>
                <a:cxn ang="0">
                  <a:pos x="0" y="4"/>
                </a:cxn>
                <a:cxn ang="0">
                  <a:pos x="0" y="4"/>
                </a:cxn>
                <a:cxn ang="0">
                  <a:pos x="0" y="3"/>
                </a:cxn>
                <a:cxn ang="0">
                  <a:pos x="0" y="4"/>
                </a:cxn>
                <a:cxn ang="0">
                  <a:pos x="0" y="4"/>
                </a:cxn>
                <a:cxn ang="0">
                  <a:pos x="0" y="4"/>
                </a:cxn>
                <a:cxn ang="0">
                  <a:pos x="1" y="4"/>
                </a:cxn>
                <a:cxn ang="0">
                  <a:pos x="1" y="3"/>
                </a:cxn>
                <a:cxn ang="0">
                  <a:pos x="1" y="2"/>
                </a:cxn>
                <a:cxn ang="0">
                  <a:pos x="1" y="3"/>
                </a:cxn>
                <a:cxn ang="0">
                  <a:pos x="1" y="4"/>
                </a:cxn>
                <a:cxn ang="0">
                  <a:pos x="1" y="3"/>
                </a:cxn>
                <a:cxn ang="0">
                  <a:pos x="1" y="4"/>
                </a:cxn>
                <a:cxn ang="0">
                  <a:pos x="1" y="3"/>
                </a:cxn>
                <a:cxn ang="0">
                  <a:pos x="1" y="1"/>
                </a:cxn>
                <a:cxn ang="0">
                  <a:pos x="1" y="4"/>
                </a:cxn>
                <a:cxn ang="0">
                  <a:pos x="1" y="4"/>
                </a:cxn>
                <a:cxn ang="0">
                  <a:pos x="1" y="4"/>
                </a:cxn>
                <a:cxn ang="0">
                  <a:pos x="1" y="4"/>
                </a:cxn>
                <a:cxn ang="0">
                  <a:pos x="1" y="4"/>
                </a:cxn>
                <a:cxn ang="0">
                  <a:pos x="1" y="3"/>
                </a:cxn>
                <a:cxn ang="0">
                  <a:pos x="1" y="4"/>
                </a:cxn>
                <a:cxn ang="0">
                  <a:pos x="1" y="3"/>
                </a:cxn>
                <a:cxn ang="0">
                  <a:pos x="1" y="4"/>
                </a:cxn>
                <a:cxn ang="0">
                  <a:pos x="1" y="3"/>
                </a:cxn>
                <a:cxn ang="0">
                  <a:pos x="1" y="2"/>
                </a:cxn>
                <a:cxn ang="0">
                  <a:pos x="1" y="1"/>
                </a:cxn>
                <a:cxn ang="0">
                  <a:pos x="1" y="2"/>
                </a:cxn>
                <a:cxn ang="0">
                  <a:pos x="1" y="1"/>
                </a:cxn>
                <a:cxn ang="0">
                  <a:pos x="1" y="2"/>
                </a:cxn>
                <a:cxn ang="0">
                  <a:pos x="1" y="3"/>
                </a:cxn>
                <a:cxn ang="0">
                  <a:pos x="1" y="4"/>
                </a:cxn>
                <a:cxn ang="0">
                  <a:pos x="1" y="4"/>
                </a:cxn>
                <a:cxn ang="0">
                  <a:pos x="1" y="4"/>
                </a:cxn>
                <a:cxn ang="0">
                  <a:pos x="1" y="4"/>
                </a:cxn>
                <a:cxn ang="0">
                  <a:pos x="1" y="4"/>
                </a:cxn>
                <a:cxn ang="0">
                  <a:pos x="1" y="4"/>
                </a:cxn>
                <a:cxn ang="0">
                  <a:pos x="1" y="4"/>
                </a:cxn>
                <a:cxn ang="0">
                  <a:pos x="1" y="4"/>
                </a:cxn>
                <a:cxn ang="0">
                  <a:pos x="1" y="5"/>
                </a:cxn>
                <a:cxn ang="0">
                  <a:pos x="1" y="6"/>
                </a:cxn>
                <a:cxn ang="0">
                  <a:pos x="1" y="5"/>
                </a:cxn>
                <a:cxn ang="0">
                  <a:pos x="1" y="4"/>
                </a:cxn>
                <a:cxn ang="0">
                  <a:pos x="1" y="4"/>
                </a:cxn>
                <a:cxn ang="0">
                  <a:pos x="1" y="5"/>
                </a:cxn>
              </a:cxnLst>
              <a:rect l="0" t="0" r="r" b="b"/>
              <a:pathLst>
                <a:path w="1" h="6">
                  <a:moveTo>
                    <a:pt x="0" y="5"/>
                  </a:moveTo>
                  <a:lnTo>
                    <a:pt x="0" y="4"/>
                  </a:lnTo>
                  <a:lnTo>
                    <a:pt x="0" y="5"/>
                  </a:lnTo>
                  <a:lnTo>
                    <a:pt x="0" y="6"/>
                  </a:lnTo>
                  <a:lnTo>
                    <a:pt x="0" y="5"/>
                  </a:lnTo>
                  <a:lnTo>
                    <a:pt x="0" y="4"/>
                  </a:lnTo>
                  <a:lnTo>
                    <a:pt x="0" y="5"/>
                  </a:lnTo>
                  <a:lnTo>
                    <a:pt x="0" y="4"/>
                  </a:lnTo>
                  <a:lnTo>
                    <a:pt x="0" y="5"/>
                  </a:lnTo>
                  <a:lnTo>
                    <a:pt x="0" y="4"/>
                  </a:lnTo>
                  <a:lnTo>
                    <a:pt x="0" y="4"/>
                  </a:lnTo>
                  <a:lnTo>
                    <a:pt x="0" y="4"/>
                  </a:lnTo>
                  <a:lnTo>
                    <a:pt x="0" y="4"/>
                  </a:lnTo>
                  <a:lnTo>
                    <a:pt x="0" y="4"/>
                  </a:lnTo>
                  <a:lnTo>
                    <a:pt x="0" y="4"/>
                  </a:lnTo>
                  <a:lnTo>
                    <a:pt x="0" y="3"/>
                  </a:lnTo>
                  <a:lnTo>
                    <a:pt x="0" y="4"/>
                  </a:lnTo>
                  <a:lnTo>
                    <a:pt x="0" y="3"/>
                  </a:lnTo>
                  <a:lnTo>
                    <a:pt x="0" y="1"/>
                  </a:lnTo>
                  <a:lnTo>
                    <a:pt x="0" y="0"/>
                  </a:lnTo>
                  <a:lnTo>
                    <a:pt x="0" y="1"/>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5"/>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2"/>
                  </a:lnTo>
                  <a:lnTo>
                    <a:pt x="1" y="1"/>
                  </a:lnTo>
                  <a:lnTo>
                    <a:pt x="1" y="2"/>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5562" name="Freeform 218"/>
            <p:cNvSpPr>
              <a:spLocks/>
            </p:cNvSpPr>
            <p:nvPr/>
          </p:nvSpPr>
          <p:spPr bwMode="auto">
            <a:xfrm>
              <a:off x="910" y="3001"/>
              <a:ext cx="10" cy="43"/>
            </a:xfrm>
            <a:custGeom>
              <a:avLst/>
              <a:gdLst/>
              <a:ahLst/>
              <a:cxnLst>
                <a:cxn ang="0">
                  <a:pos x="0" y="5"/>
                </a:cxn>
                <a:cxn ang="0">
                  <a:pos x="0" y="6"/>
                </a:cxn>
                <a:cxn ang="0">
                  <a:pos x="0" y="6"/>
                </a:cxn>
                <a:cxn ang="0">
                  <a:pos x="0" y="6"/>
                </a:cxn>
                <a:cxn ang="0">
                  <a:pos x="0" y="6"/>
                </a:cxn>
                <a:cxn ang="0">
                  <a:pos x="0" y="6"/>
                </a:cxn>
                <a:cxn ang="0">
                  <a:pos x="0" y="6"/>
                </a:cxn>
                <a:cxn ang="0">
                  <a:pos x="0" y="6"/>
                </a:cxn>
                <a:cxn ang="0">
                  <a:pos x="0" y="6"/>
                </a:cxn>
                <a:cxn ang="0">
                  <a:pos x="0" y="5"/>
                </a:cxn>
                <a:cxn ang="0">
                  <a:pos x="0" y="4"/>
                </a:cxn>
                <a:cxn ang="0">
                  <a:pos x="0" y="5"/>
                </a:cxn>
                <a:cxn ang="0">
                  <a:pos x="0" y="6"/>
                </a:cxn>
                <a:cxn ang="0">
                  <a:pos x="0" y="5"/>
                </a:cxn>
                <a:cxn ang="0">
                  <a:pos x="0" y="6"/>
                </a:cxn>
                <a:cxn ang="0">
                  <a:pos x="0" y="5"/>
                </a:cxn>
                <a:cxn ang="0">
                  <a:pos x="0" y="6"/>
                </a:cxn>
                <a:cxn ang="0">
                  <a:pos x="1" y="5"/>
                </a:cxn>
                <a:cxn ang="0">
                  <a:pos x="1" y="6"/>
                </a:cxn>
                <a:cxn ang="0">
                  <a:pos x="1" y="5"/>
                </a:cxn>
                <a:cxn ang="0">
                  <a:pos x="1" y="4"/>
                </a:cxn>
                <a:cxn ang="0">
                  <a:pos x="1" y="4"/>
                </a:cxn>
                <a:cxn ang="0">
                  <a:pos x="1" y="5"/>
                </a:cxn>
                <a:cxn ang="0">
                  <a:pos x="1" y="4"/>
                </a:cxn>
                <a:cxn ang="0">
                  <a:pos x="1" y="3"/>
                </a:cxn>
                <a:cxn ang="0">
                  <a:pos x="1" y="4"/>
                </a:cxn>
                <a:cxn ang="0">
                  <a:pos x="1" y="5"/>
                </a:cxn>
                <a:cxn ang="0">
                  <a:pos x="1" y="4"/>
                </a:cxn>
                <a:cxn ang="0">
                  <a:pos x="1" y="5"/>
                </a:cxn>
                <a:cxn ang="0">
                  <a:pos x="1" y="6"/>
                </a:cxn>
                <a:cxn ang="0">
                  <a:pos x="1" y="5"/>
                </a:cxn>
                <a:cxn ang="0">
                  <a:pos x="1" y="6"/>
                </a:cxn>
                <a:cxn ang="0">
                  <a:pos x="1" y="6"/>
                </a:cxn>
                <a:cxn ang="0">
                  <a:pos x="1" y="5"/>
                </a:cxn>
                <a:cxn ang="0">
                  <a:pos x="1" y="6"/>
                </a:cxn>
                <a:cxn ang="0">
                  <a:pos x="1" y="5"/>
                </a:cxn>
                <a:cxn ang="0">
                  <a:pos x="1" y="6"/>
                </a:cxn>
                <a:cxn ang="0">
                  <a:pos x="1" y="6"/>
                </a:cxn>
                <a:cxn ang="0">
                  <a:pos x="1" y="6"/>
                </a:cxn>
                <a:cxn ang="0">
                  <a:pos x="1" y="6"/>
                </a:cxn>
                <a:cxn ang="0">
                  <a:pos x="1" y="5"/>
                </a:cxn>
                <a:cxn ang="0">
                  <a:pos x="1" y="6"/>
                </a:cxn>
                <a:cxn ang="0">
                  <a:pos x="1" y="5"/>
                </a:cxn>
                <a:cxn ang="0">
                  <a:pos x="1" y="6"/>
                </a:cxn>
                <a:cxn ang="0">
                  <a:pos x="1" y="5"/>
                </a:cxn>
                <a:cxn ang="0">
                  <a:pos x="1" y="6"/>
                </a:cxn>
                <a:cxn ang="0">
                  <a:pos x="1" y="5"/>
                </a:cxn>
                <a:cxn ang="0">
                  <a:pos x="1" y="6"/>
                </a:cxn>
                <a:cxn ang="0">
                  <a:pos x="1" y="6"/>
                </a:cxn>
                <a:cxn ang="0">
                  <a:pos x="1" y="5"/>
                </a:cxn>
                <a:cxn ang="0">
                  <a:pos x="1" y="6"/>
                </a:cxn>
                <a:cxn ang="0">
                  <a:pos x="1" y="5"/>
                </a:cxn>
                <a:cxn ang="0">
                  <a:pos x="1" y="4"/>
                </a:cxn>
                <a:cxn ang="0">
                  <a:pos x="1" y="3"/>
                </a:cxn>
                <a:cxn ang="0">
                  <a:pos x="1" y="2"/>
                </a:cxn>
                <a:cxn ang="0">
                  <a:pos x="1" y="1"/>
                </a:cxn>
                <a:cxn ang="0">
                  <a:pos x="1" y="0"/>
                </a:cxn>
                <a:cxn ang="0">
                  <a:pos x="1" y="1"/>
                </a:cxn>
                <a:cxn ang="0">
                  <a:pos x="1" y="0"/>
                </a:cxn>
                <a:cxn ang="0">
                  <a:pos x="1" y="0"/>
                </a:cxn>
                <a:cxn ang="0">
                  <a:pos x="1" y="0"/>
                </a:cxn>
                <a:cxn ang="0">
                  <a:pos x="1" y="0"/>
                </a:cxn>
                <a:cxn ang="0">
                  <a:pos x="1" y="0"/>
                </a:cxn>
              </a:cxnLst>
              <a:rect l="0" t="0" r="r" b="b"/>
              <a:pathLst>
                <a:path w="1" h="6">
                  <a:moveTo>
                    <a:pt x="0" y="6"/>
                  </a:moveTo>
                  <a:lnTo>
                    <a:pt x="0" y="6"/>
                  </a:lnTo>
                  <a:lnTo>
                    <a:pt x="0" y="6"/>
                  </a:lnTo>
                  <a:lnTo>
                    <a:pt x="0" y="6"/>
                  </a:lnTo>
                  <a:lnTo>
                    <a:pt x="0" y="6"/>
                  </a:lnTo>
                  <a:lnTo>
                    <a:pt x="0" y="6"/>
                  </a:lnTo>
                  <a:lnTo>
                    <a:pt x="0" y="5"/>
                  </a:lnTo>
                  <a:lnTo>
                    <a:pt x="0" y="6"/>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3"/>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5"/>
                  </a:lnTo>
                  <a:lnTo>
                    <a:pt x="1" y="6"/>
                  </a:lnTo>
                  <a:lnTo>
                    <a:pt x="1" y="5"/>
                  </a:lnTo>
                  <a:lnTo>
                    <a:pt x="1" y="6"/>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3"/>
                  </a:lnTo>
                  <a:lnTo>
                    <a:pt x="1" y="2"/>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5"/>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6"/>
                  </a:lnTo>
                  <a:lnTo>
                    <a:pt x="1" y="5"/>
                  </a:lnTo>
                  <a:lnTo>
                    <a:pt x="1" y="6"/>
                  </a:lnTo>
                  <a:lnTo>
                    <a:pt x="1" y="5"/>
                  </a:lnTo>
                  <a:lnTo>
                    <a:pt x="1" y="6"/>
                  </a:lnTo>
                  <a:lnTo>
                    <a:pt x="1" y="5"/>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3"/>
                  </a:lnTo>
                  <a:lnTo>
                    <a:pt x="1" y="2"/>
                  </a:lnTo>
                  <a:lnTo>
                    <a:pt x="1" y="3"/>
                  </a:lnTo>
                  <a:lnTo>
                    <a:pt x="1" y="2"/>
                  </a:lnTo>
                  <a:lnTo>
                    <a:pt x="1" y="3"/>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0"/>
                  </a:lnTo>
                  <a:lnTo>
                    <a:pt x="1" y="0"/>
                  </a:lnTo>
                  <a:lnTo>
                    <a:pt x="1" y="1"/>
                  </a:lnTo>
                  <a:lnTo>
                    <a:pt x="1" y="0"/>
                  </a:lnTo>
                  <a:lnTo>
                    <a:pt x="1" y="1"/>
                  </a:lnTo>
                  <a:lnTo>
                    <a:pt x="1" y="0"/>
                  </a:lnTo>
                  <a:lnTo>
                    <a:pt x="1" y="1"/>
                  </a:lnTo>
                  <a:lnTo>
                    <a:pt x="1" y="0"/>
                  </a:lnTo>
                  <a:lnTo>
                    <a:pt x="1" y="0"/>
                  </a:lnTo>
                  <a:lnTo>
                    <a:pt x="1" y="0"/>
                  </a:lnTo>
                  <a:lnTo>
                    <a:pt x="1" y="0"/>
                  </a:lnTo>
                  <a:lnTo>
                    <a:pt x="1" y="0"/>
                  </a:lnTo>
                  <a:lnTo>
                    <a:pt x="1" y="0"/>
                  </a:lnTo>
                  <a:lnTo>
                    <a:pt x="1" y="0"/>
                  </a:lnTo>
                  <a:lnTo>
                    <a:pt x="1" y="0"/>
                  </a:lnTo>
                  <a:lnTo>
                    <a:pt x="1" y="0"/>
                  </a:lnTo>
                  <a:lnTo>
                    <a:pt x="1" y="1"/>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path>
              </a:pathLst>
            </a:custGeom>
            <a:noFill/>
            <a:ln w="0">
              <a:solidFill>
                <a:srgbClr val="3366FF"/>
              </a:solidFill>
              <a:prstDash val="solid"/>
              <a:round/>
              <a:headEnd/>
              <a:tailEnd/>
            </a:ln>
          </p:spPr>
          <p:txBody>
            <a:bodyPr/>
            <a:lstStyle/>
            <a:p>
              <a:endParaRPr lang="en-GB"/>
            </a:p>
          </p:txBody>
        </p:sp>
        <p:sp>
          <p:nvSpPr>
            <p:cNvPr id="185563" name="Freeform 219"/>
            <p:cNvSpPr>
              <a:spLocks/>
            </p:cNvSpPr>
            <p:nvPr/>
          </p:nvSpPr>
          <p:spPr bwMode="auto">
            <a:xfrm>
              <a:off x="920" y="2987"/>
              <a:ext cx="10" cy="57"/>
            </a:xfrm>
            <a:custGeom>
              <a:avLst/>
              <a:gdLst/>
              <a:ahLst/>
              <a:cxnLst>
                <a:cxn ang="0">
                  <a:pos x="0" y="4"/>
                </a:cxn>
                <a:cxn ang="0">
                  <a:pos x="0" y="3"/>
                </a:cxn>
                <a:cxn ang="0">
                  <a:pos x="0" y="4"/>
                </a:cxn>
                <a:cxn ang="0">
                  <a:pos x="0" y="3"/>
                </a:cxn>
                <a:cxn ang="0">
                  <a:pos x="0" y="4"/>
                </a:cxn>
                <a:cxn ang="0">
                  <a:pos x="0" y="3"/>
                </a:cxn>
                <a:cxn ang="0">
                  <a:pos x="0" y="4"/>
                </a:cxn>
                <a:cxn ang="0">
                  <a:pos x="0" y="5"/>
                </a:cxn>
                <a:cxn ang="0">
                  <a:pos x="0" y="4"/>
                </a:cxn>
                <a:cxn ang="0">
                  <a:pos x="0" y="5"/>
                </a:cxn>
                <a:cxn ang="0">
                  <a:pos x="0" y="6"/>
                </a:cxn>
                <a:cxn ang="0">
                  <a:pos x="0" y="5"/>
                </a:cxn>
                <a:cxn ang="0">
                  <a:pos x="0" y="6"/>
                </a:cxn>
                <a:cxn ang="0">
                  <a:pos x="0" y="5"/>
                </a:cxn>
                <a:cxn ang="0">
                  <a:pos x="0" y="4"/>
                </a:cxn>
                <a:cxn ang="0">
                  <a:pos x="0" y="5"/>
                </a:cxn>
                <a:cxn ang="0">
                  <a:pos x="0" y="5"/>
                </a:cxn>
                <a:cxn ang="0">
                  <a:pos x="0" y="6"/>
                </a:cxn>
                <a:cxn ang="0">
                  <a:pos x="0" y="7"/>
                </a:cxn>
                <a:cxn ang="0">
                  <a:pos x="0" y="6"/>
                </a:cxn>
                <a:cxn ang="0">
                  <a:pos x="0" y="7"/>
                </a:cxn>
                <a:cxn ang="0">
                  <a:pos x="0" y="6"/>
                </a:cxn>
                <a:cxn ang="0">
                  <a:pos x="0" y="7"/>
                </a:cxn>
                <a:cxn ang="0">
                  <a:pos x="1" y="7"/>
                </a:cxn>
                <a:cxn ang="0">
                  <a:pos x="1" y="8"/>
                </a:cxn>
                <a:cxn ang="0">
                  <a:pos x="1" y="7"/>
                </a:cxn>
                <a:cxn ang="0">
                  <a:pos x="1" y="6"/>
                </a:cxn>
                <a:cxn ang="0">
                  <a:pos x="1" y="3"/>
                </a:cxn>
                <a:cxn ang="0">
                  <a:pos x="1" y="4"/>
                </a:cxn>
                <a:cxn ang="0">
                  <a:pos x="1" y="3"/>
                </a:cxn>
                <a:cxn ang="0">
                  <a:pos x="1" y="4"/>
                </a:cxn>
                <a:cxn ang="0">
                  <a:pos x="1" y="3"/>
                </a:cxn>
                <a:cxn ang="0">
                  <a:pos x="1" y="4"/>
                </a:cxn>
                <a:cxn ang="0">
                  <a:pos x="1" y="5"/>
                </a:cxn>
                <a:cxn ang="0">
                  <a:pos x="1" y="6"/>
                </a:cxn>
                <a:cxn ang="0">
                  <a:pos x="1" y="5"/>
                </a:cxn>
                <a:cxn ang="0">
                  <a:pos x="1" y="5"/>
                </a:cxn>
                <a:cxn ang="0">
                  <a:pos x="1" y="4"/>
                </a:cxn>
                <a:cxn ang="0">
                  <a:pos x="1" y="5"/>
                </a:cxn>
                <a:cxn ang="0">
                  <a:pos x="1" y="4"/>
                </a:cxn>
                <a:cxn ang="0">
                  <a:pos x="1" y="4"/>
                </a:cxn>
                <a:cxn ang="0">
                  <a:pos x="1" y="5"/>
                </a:cxn>
                <a:cxn ang="0">
                  <a:pos x="1" y="4"/>
                </a:cxn>
                <a:cxn ang="0">
                  <a:pos x="1" y="3"/>
                </a:cxn>
                <a:cxn ang="0">
                  <a:pos x="1" y="4"/>
                </a:cxn>
                <a:cxn ang="0">
                  <a:pos x="1" y="3"/>
                </a:cxn>
                <a:cxn ang="0">
                  <a:pos x="1" y="2"/>
                </a:cxn>
                <a:cxn ang="0">
                  <a:pos x="1" y="3"/>
                </a:cxn>
                <a:cxn ang="0">
                  <a:pos x="1" y="3"/>
                </a:cxn>
                <a:cxn ang="0">
                  <a:pos x="1" y="3"/>
                </a:cxn>
                <a:cxn ang="0">
                  <a:pos x="1" y="2"/>
                </a:cxn>
                <a:cxn ang="0">
                  <a:pos x="1" y="2"/>
                </a:cxn>
                <a:cxn ang="0">
                  <a:pos x="1" y="3"/>
                </a:cxn>
                <a:cxn ang="0">
                  <a:pos x="1" y="4"/>
                </a:cxn>
                <a:cxn ang="0">
                  <a:pos x="1" y="3"/>
                </a:cxn>
                <a:cxn ang="0">
                  <a:pos x="1" y="4"/>
                </a:cxn>
                <a:cxn ang="0">
                  <a:pos x="1" y="3"/>
                </a:cxn>
                <a:cxn ang="0">
                  <a:pos x="1" y="4"/>
                </a:cxn>
                <a:cxn ang="0">
                  <a:pos x="1" y="5"/>
                </a:cxn>
                <a:cxn ang="0">
                  <a:pos x="1" y="4"/>
                </a:cxn>
                <a:cxn ang="0">
                  <a:pos x="1" y="4"/>
                </a:cxn>
                <a:cxn ang="0">
                  <a:pos x="1" y="3"/>
                </a:cxn>
                <a:cxn ang="0">
                  <a:pos x="1" y="4"/>
                </a:cxn>
              </a:cxnLst>
              <a:rect l="0" t="0" r="r" b="b"/>
              <a:pathLst>
                <a:path w="1" h="8">
                  <a:moveTo>
                    <a:pt x="0" y="2"/>
                  </a:move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4"/>
                  </a:lnTo>
                  <a:lnTo>
                    <a:pt x="0" y="2"/>
                  </a:lnTo>
                  <a:lnTo>
                    <a:pt x="0" y="3"/>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3"/>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1" y="8"/>
                  </a:lnTo>
                  <a:lnTo>
                    <a:pt x="1" y="7"/>
                  </a:lnTo>
                  <a:lnTo>
                    <a:pt x="1" y="8"/>
                  </a:lnTo>
                  <a:lnTo>
                    <a:pt x="1" y="7"/>
                  </a:lnTo>
                  <a:lnTo>
                    <a:pt x="1" y="8"/>
                  </a:lnTo>
                  <a:lnTo>
                    <a:pt x="1" y="7"/>
                  </a:lnTo>
                  <a:lnTo>
                    <a:pt x="1" y="6"/>
                  </a:lnTo>
                  <a:lnTo>
                    <a:pt x="1" y="7"/>
                  </a:lnTo>
                  <a:lnTo>
                    <a:pt x="1" y="6"/>
                  </a:lnTo>
                  <a:lnTo>
                    <a:pt x="1" y="7"/>
                  </a:lnTo>
                  <a:lnTo>
                    <a:pt x="1" y="8"/>
                  </a:lnTo>
                  <a:lnTo>
                    <a:pt x="1" y="7"/>
                  </a:lnTo>
                  <a:lnTo>
                    <a:pt x="1" y="8"/>
                  </a:lnTo>
                  <a:lnTo>
                    <a:pt x="1" y="7"/>
                  </a:lnTo>
                  <a:lnTo>
                    <a:pt x="1" y="8"/>
                  </a:lnTo>
                  <a:lnTo>
                    <a:pt x="1" y="7"/>
                  </a:lnTo>
                  <a:lnTo>
                    <a:pt x="1" y="6"/>
                  </a:lnTo>
                  <a:lnTo>
                    <a:pt x="1" y="7"/>
                  </a:lnTo>
                  <a:lnTo>
                    <a:pt x="1" y="6"/>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2"/>
                  </a:lnTo>
                  <a:lnTo>
                    <a:pt x="1" y="3"/>
                  </a:lnTo>
                  <a:lnTo>
                    <a:pt x="1" y="4"/>
                  </a:lnTo>
                  <a:lnTo>
                    <a:pt x="1" y="3"/>
                  </a:lnTo>
                  <a:lnTo>
                    <a:pt x="1" y="4"/>
                  </a:lnTo>
                  <a:lnTo>
                    <a:pt x="1" y="3"/>
                  </a:lnTo>
                  <a:lnTo>
                    <a:pt x="1" y="4"/>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0"/>
                  </a:lnTo>
                  <a:lnTo>
                    <a:pt x="1" y="2"/>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5"/>
                  </a:lnTo>
                  <a:lnTo>
                    <a:pt x="1" y="4"/>
                  </a:lnTo>
                  <a:lnTo>
                    <a:pt x="1" y="5"/>
                  </a:lnTo>
                  <a:lnTo>
                    <a:pt x="1" y="4"/>
                  </a:lnTo>
                  <a:lnTo>
                    <a:pt x="1" y="5"/>
                  </a:lnTo>
                  <a:lnTo>
                    <a:pt x="1" y="4"/>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path>
              </a:pathLst>
            </a:custGeom>
            <a:noFill/>
            <a:ln w="0">
              <a:solidFill>
                <a:srgbClr val="3366FF"/>
              </a:solidFill>
              <a:prstDash val="solid"/>
              <a:round/>
              <a:headEnd/>
              <a:tailEnd/>
            </a:ln>
          </p:spPr>
          <p:txBody>
            <a:bodyPr/>
            <a:lstStyle/>
            <a:p>
              <a:endParaRPr lang="en-GB"/>
            </a:p>
          </p:txBody>
        </p:sp>
        <p:sp>
          <p:nvSpPr>
            <p:cNvPr id="185564" name="Freeform 220"/>
            <p:cNvSpPr>
              <a:spLocks/>
            </p:cNvSpPr>
            <p:nvPr/>
          </p:nvSpPr>
          <p:spPr bwMode="auto">
            <a:xfrm>
              <a:off x="930" y="2980"/>
              <a:ext cx="9" cy="64"/>
            </a:xfrm>
            <a:custGeom>
              <a:avLst/>
              <a:gdLst/>
              <a:ahLst/>
              <a:cxnLst>
                <a:cxn ang="0">
                  <a:pos x="0" y="4"/>
                </a:cxn>
                <a:cxn ang="0">
                  <a:pos x="0" y="3"/>
                </a:cxn>
                <a:cxn ang="0">
                  <a:pos x="0" y="4"/>
                </a:cxn>
                <a:cxn ang="0">
                  <a:pos x="0" y="3"/>
                </a:cxn>
                <a:cxn ang="0">
                  <a:pos x="0" y="3"/>
                </a:cxn>
                <a:cxn ang="0">
                  <a:pos x="0" y="2"/>
                </a:cxn>
                <a:cxn ang="0">
                  <a:pos x="0" y="1"/>
                </a:cxn>
                <a:cxn ang="0">
                  <a:pos x="0" y="2"/>
                </a:cxn>
                <a:cxn ang="0">
                  <a:pos x="0" y="3"/>
                </a:cxn>
                <a:cxn ang="0">
                  <a:pos x="0" y="2"/>
                </a:cxn>
                <a:cxn ang="0">
                  <a:pos x="0" y="3"/>
                </a:cxn>
                <a:cxn ang="0">
                  <a:pos x="0" y="3"/>
                </a:cxn>
                <a:cxn ang="0">
                  <a:pos x="0" y="3"/>
                </a:cxn>
                <a:cxn ang="0">
                  <a:pos x="0" y="3"/>
                </a:cxn>
                <a:cxn ang="0">
                  <a:pos x="0" y="4"/>
                </a:cxn>
                <a:cxn ang="0">
                  <a:pos x="0" y="2"/>
                </a:cxn>
                <a:cxn ang="0">
                  <a:pos x="0" y="1"/>
                </a:cxn>
                <a:cxn ang="0">
                  <a:pos x="0" y="2"/>
                </a:cxn>
                <a:cxn ang="0">
                  <a:pos x="0" y="3"/>
                </a:cxn>
                <a:cxn ang="0">
                  <a:pos x="0" y="3"/>
                </a:cxn>
                <a:cxn ang="0">
                  <a:pos x="0" y="4"/>
                </a:cxn>
                <a:cxn ang="0">
                  <a:pos x="0" y="4"/>
                </a:cxn>
                <a:cxn ang="0">
                  <a:pos x="0" y="5"/>
                </a:cxn>
                <a:cxn ang="0">
                  <a:pos x="1" y="5"/>
                </a:cxn>
                <a:cxn ang="0">
                  <a:pos x="1" y="6"/>
                </a:cxn>
                <a:cxn ang="0">
                  <a:pos x="1" y="7"/>
                </a:cxn>
                <a:cxn ang="0">
                  <a:pos x="1" y="6"/>
                </a:cxn>
                <a:cxn ang="0">
                  <a:pos x="1" y="7"/>
                </a:cxn>
                <a:cxn ang="0">
                  <a:pos x="1" y="6"/>
                </a:cxn>
                <a:cxn ang="0">
                  <a:pos x="1" y="7"/>
                </a:cxn>
                <a:cxn ang="0">
                  <a:pos x="1" y="6"/>
                </a:cxn>
                <a:cxn ang="0">
                  <a:pos x="1" y="7"/>
                </a:cxn>
                <a:cxn ang="0">
                  <a:pos x="1" y="6"/>
                </a:cxn>
                <a:cxn ang="0">
                  <a:pos x="1" y="7"/>
                </a:cxn>
                <a:cxn ang="0">
                  <a:pos x="1" y="8"/>
                </a:cxn>
                <a:cxn ang="0">
                  <a:pos x="1" y="8"/>
                </a:cxn>
                <a:cxn ang="0">
                  <a:pos x="1" y="7"/>
                </a:cxn>
                <a:cxn ang="0">
                  <a:pos x="1" y="9"/>
                </a:cxn>
                <a:cxn ang="0">
                  <a:pos x="1" y="8"/>
                </a:cxn>
                <a:cxn ang="0">
                  <a:pos x="1" y="5"/>
                </a:cxn>
                <a:cxn ang="0">
                  <a:pos x="1" y="4"/>
                </a:cxn>
                <a:cxn ang="0">
                  <a:pos x="1" y="3"/>
                </a:cxn>
                <a:cxn ang="0">
                  <a:pos x="1" y="3"/>
                </a:cxn>
                <a:cxn ang="0">
                  <a:pos x="1" y="2"/>
                </a:cxn>
                <a:cxn ang="0">
                  <a:pos x="1" y="3"/>
                </a:cxn>
                <a:cxn ang="0">
                  <a:pos x="1" y="2"/>
                </a:cxn>
                <a:cxn ang="0">
                  <a:pos x="1" y="3"/>
                </a:cxn>
                <a:cxn ang="0">
                  <a:pos x="1" y="3"/>
                </a:cxn>
                <a:cxn ang="0">
                  <a:pos x="1" y="4"/>
                </a:cxn>
                <a:cxn ang="0">
                  <a:pos x="1" y="3"/>
                </a:cxn>
                <a:cxn ang="0">
                  <a:pos x="1" y="3"/>
                </a:cxn>
                <a:cxn ang="0">
                  <a:pos x="1" y="1"/>
                </a:cxn>
                <a:cxn ang="0">
                  <a:pos x="1" y="3"/>
                </a:cxn>
                <a:cxn ang="0">
                  <a:pos x="1" y="3"/>
                </a:cxn>
                <a:cxn ang="0">
                  <a:pos x="1" y="3"/>
                </a:cxn>
                <a:cxn ang="0">
                  <a:pos x="1" y="3"/>
                </a:cxn>
                <a:cxn ang="0">
                  <a:pos x="1" y="3"/>
                </a:cxn>
                <a:cxn ang="0">
                  <a:pos x="1" y="4"/>
                </a:cxn>
                <a:cxn ang="0">
                  <a:pos x="1" y="3"/>
                </a:cxn>
                <a:cxn ang="0">
                  <a:pos x="1" y="4"/>
                </a:cxn>
                <a:cxn ang="0">
                  <a:pos x="1" y="3"/>
                </a:cxn>
                <a:cxn ang="0">
                  <a:pos x="1" y="3"/>
                </a:cxn>
                <a:cxn ang="0">
                  <a:pos x="1" y="2"/>
                </a:cxn>
              </a:cxnLst>
              <a:rect l="0" t="0" r="r" b="b"/>
              <a:pathLst>
                <a:path w="1" h="9">
                  <a:moveTo>
                    <a:pt x="0" y="4"/>
                  </a:move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7"/>
                  </a:lnTo>
                  <a:lnTo>
                    <a:pt x="1" y="8"/>
                  </a:lnTo>
                  <a:lnTo>
                    <a:pt x="1" y="7"/>
                  </a:lnTo>
                  <a:lnTo>
                    <a:pt x="1" y="8"/>
                  </a:lnTo>
                  <a:lnTo>
                    <a:pt x="1" y="7"/>
                  </a:lnTo>
                  <a:lnTo>
                    <a:pt x="1" y="8"/>
                  </a:lnTo>
                  <a:lnTo>
                    <a:pt x="1" y="7"/>
                  </a:lnTo>
                  <a:lnTo>
                    <a:pt x="1" y="8"/>
                  </a:lnTo>
                  <a:lnTo>
                    <a:pt x="1" y="9"/>
                  </a:lnTo>
                  <a:lnTo>
                    <a:pt x="1" y="8"/>
                  </a:lnTo>
                  <a:lnTo>
                    <a:pt x="1" y="7"/>
                  </a:lnTo>
                  <a:lnTo>
                    <a:pt x="1" y="8"/>
                  </a:lnTo>
                  <a:lnTo>
                    <a:pt x="1" y="9"/>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3"/>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0"/>
                  </a:lnTo>
                  <a:lnTo>
                    <a:pt x="1" y="1"/>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0"/>
                  </a:lnTo>
                  <a:lnTo>
                    <a:pt x="1" y="1"/>
                  </a:lnTo>
                </a:path>
              </a:pathLst>
            </a:custGeom>
            <a:noFill/>
            <a:ln w="0">
              <a:solidFill>
                <a:srgbClr val="3366FF"/>
              </a:solidFill>
              <a:prstDash val="solid"/>
              <a:round/>
              <a:headEnd/>
              <a:tailEnd/>
            </a:ln>
          </p:spPr>
          <p:txBody>
            <a:bodyPr/>
            <a:lstStyle/>
            <a:p>
              <a:endParaRPr lang="en-GB"/>
            </a:p>
          </p:txBody>
        </p:sp>
        <p:sp>
          <p:nvSpPr>
            <p:cNvPr id="185565" name="Freeform 221"/>
            <p:cNvSpPr>
              <a:spLocks/>
            </p:cNvSpPr>
            <p:nvPr/>
          </p:nvSpPr>
          <p:spPr bwMode="auto">
            <a:xfrm>
              <a:off x="939" y="1725"/>
              <a:ext cx="9" cy="1389"/>
            </a:xfrm>
            <a:custGeom>
              <a:avLst/>
              <a:gdLst/>
              <a:ahLst/>
              <a:cxnLst>
                <a:cxn ang="0">
                  <a:pos x="0" y="180"/>
                </a:cxn>
                <a:cxn ang="0">
                  <a:pos x="0" y="178"/>
                </a:cxn>
                <a:cxn ang="0">
                  <a:pos x="0" y="177"/>
                </a:cxn>
                <a:cxn ang="0">
                  <a:pos x="0" y="177"/>
                </a:cxn>
                <a:cxn ang="0">
                  <a:pos x="0" y="177"/>
                </a:cxn>
                <a:cxn ang="0">
                  <a:pos x="0" y="178"/>
                </a:cxn>
                <a:cxn ang="0">
                  <a:pos x="0" y="179"/>
                </a:cxn>
                <a:cxn ang="0">
                  <a:pos x="0" y="180"/>
                </a:cxn>
                <a:cxn ang="0">
                  <a:pos x="0" y="181"/>
                </a:cxn>
                <a:cxn ang="0">
                  <a:pos x="0" y="182"/>
                </a:cxn>
                <a:cxn ang="0">
                  <a:pos x="0" y="182"/>
                </a:cxn>
                <a:cxn ang="0">
                  <a:pos x="0" y="183"/>
                </a:cxn>
                <a:cxn ang="0">
                  <a:pos x="0" y="182"/>
                </a:cxn>
                <a:cxn ang="0">
                  <a:pos x="0" y="183"/>
                </a:cxn>
                <a:cxn ang="0">
                  <a:pos x="0" y="182"/>
                </a:cxn>
                <a:cxn ang="0">
                  <a:pos x="1" y="182"/>
                </a:cxn>
                <a:cxn ang="0">
                  <a:pos x="1" y="182"/>
                </a:cxn>
                <a:cxn ang="0">
                  <a:pos x="1" y="182"/>
                </a:cxn>
                <a:cxn ang="0">
                  <a:pos x="1" y="183"/>
                </a:cxn>
                <a:cxn ang="0">
                  <a:pos x="1" y="182"/>
                </a:cxn>
                <a:cxn ang="0">
                  <a:pos x="1" y="183"/>
                </a:cxn>
                <a:cxn ang="0">
                  <a:pos x="1" y="182"/>
                </a:cxn>
                <a:cxn ang="0">
                  <a:pos x="1" y="182"/>
                </a:cxn>
                <a:cxn ang="0">
                  <a:pos x="1" y="181"/>
                </a:cxn>
                <a:cxn ang="0">
                  <a:pos x="1" y="182"/>
                </a:cxn>
                <a:cxn ang="0">
                  <a:pos x="1" y="182"/>
                </a:cxn>
                <a:cxn ang="0">
                  <a:pos x="1" y="181"/>
                </a:cxn>
                <a:cxn ang="0">
                  <a:pos x="1" y="182"/>
                </a:cxn>
                <a:cxn ang="0">
                  <a:pos x="1" y="180"/>
                </a:cxn>
                <a:cxn ang="0">
                  <a:pos x="1" y="181"/>
                </a:cxn>
                <a:cxn ang="0">
                  <a:pos x="1" y="180"/>
                </a:cxn>
                <a:cxn ang="0">
                  <a:pos x="1" y="177"/>
                </a:cxn>
                <a:cxn ang="0">
                  <a:pos x="1" y="179"/>
                </a:cxn>
                <a:cxn ang="0">
                  <a:pos x="1" y="178"/>
                </a:cxn>
                <a:cxn ang="0">
                  <a:pos x="1" y="177"/>
                </a:cxn>
                <a:cxn ang="0">
                  <a:pos x="1" y="177"/>
                </a:cxn>
                <a:cxn ang="0">
                  <a:pos x="1" y="177"/>
                </a:cxn>
                <a:cxn ang="0">
                  <a:pos x="1" y="176"/>
                </a:cxn>
                <a:cxn ang="0">
                  <a:pos x="1" y="178"/>
                </a:cxn>
                <a:cxn ang="0">
                  <a:pos x="1" y="177"/>
                </a:cxn>
                <a:cxn ang="0">
                  <a:pos x="1" y="177"/>
                </a:cxn>
                <a:cxn ang="0">
                  <a:pos x="1" y="176"/>
                </a:cxn>
                <a:cxn ang="0">
                  <a:pos x="1" y="174"/>
                </a:cxn>
                <a:cxn ang="0">
                  <a:pos x="1" y="173"/>
                </a:cxn>
                <a:cxn ang="0">
                  <a:pos x="1" y="174"/>
                </a:cxn>
                <a:cxn ang="0">
                  <a:pos x="1" y="172"/>
                </a:cxn>
                <a:cxn ang="0">
                  <a:pos x="1" y="145"/>
                </a:cxn>
                <a:cxn ang="0">
                  <a:pos x="1" y="198"/>
                </a:cxn>
                <a:cxn ang="0">
                  <a:pos x="1" y="193"/>
                </a:cxn>
                <a:cxn ang="0">
                  <a:pos x="1" y="188"/>
                </a:cxn>
                <a:cxn ang="0">
                  <a:pos x="1" y="186"/>
                </a:cxn>
                <a:cxn ang="0">
                  <a:pos x="1" y="183"/>
                </a:cxn>
                <a:cxn ang="0">
                  <a:pos x="1" y="182"/>
                </a:cxn>
                <a:cxn ang="0">
                  <a:pos x="1" y="183"/>
                </a:cxn>
                <a:cxn ang="0">
                  <a:pos x="1" y="182"/>
                </a:cxn>
                <a:cxn ang="0">
                  <a:pos x="1" y="183"/>
                </a:cxn>
                <a:cxn ang="0">
                  <a:pos x="1" y="182"/>
                </a:cxn>
                <a:cxn ang="0">
                  <a:pos x="1" y="182"/>
                </a:cxn>
                <a:cxn ang="0">
                  <a:pos x="1" y="182"/>
                </a:cxn>
                <a:cxn ang="0">
                  <a:pos x="1" y="182"/>
                </a:cxn>
                <a:cxn ang="0">
                  <a:pos x="1" y="182"/>
                </a:cxn>
                <a:cxn ang="0">
                  <a:pos x="1" y="181"/>
                </a:cxn>
                <a:cxn ang="0">
                  <a:pos x="1" y="182"/>
                </a:cxn>
              </a:cxnLst>
              <a:rect l="0" t="0" r="r" b="b"/>
              <a:pathLst>
                <a:path w="1" h="198">
                  <a:moveTo>
                    <a:pt x="0" y="180"/>
                  </a:move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79"/>
                  </a:lnTo>
                  <a:lnTo>
                    <a:pt x="0" y="178"/>
                  </a:lnTo>
                  <a:lnTo>
                    <a:pt x="0" y="179"/>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7"/>
                  </a:lnTo>
                  <a:lnTo>
                    <a:pt x="0" y="177"/>
                  </a:lnTo>
                  <a:lnTo>
                    <a:pt x="0" y="177"/>
                  </a:lnTo>
                  <a:lnTo>
                    <a:pt x="0" y="177"/>
                  </a:lnTo>
                  <a:lnTo>
                    <a:pt x="0" y="178"/>
                  </a:lnTo>
                  <a:lnTo>
                    <a:pt x="0" y="177"/>
                  </a:lnTo>
                  <a:lnTo>
                    <a:pt x="0" y="177"/>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9"/>
                  </a:lnTo>
                  <a:lnTo>
                    <a:pt x="0" y="178"/>
                  </a:lnTo>
                  <a:lnTo>
                    <a:pt x="0" y="177"/>
                  </a:lnTo>
                  <a:lnTo>
                    <a:pt x="0" y="178"/>
                  </a:lnTo>
                  <a:lnTo>
                    <a:pt x="0" y="179"/>
                  </a:lnTo>
                  <a:lnTo>
                    <a:pt x="0" y="178"/>
                  </a:lnTo>
                  <a:lnTo>
                    <a:pt x="0" y="179"/>
                  </a:lnTo>
                  <a:lnTo>
                    <a:pt x="0" y="178"/>
                  </a:lnTo>
                  <a:lnTo>
                    <a:pt x="0" y="179"/>
                  </a:lnTo>
                  <a:lnTo>
                    <a:pt x="0" y="178"/>
                  </a:lnTo>
                  <a:lnTo>
                    <a:pt x="0" y="179"/>
                  </a:lnTo>
                  <a:lnTo>
                    <a:pt x="0" y="180"/>
                  </a:lnTo>
                  <a:lnTo>
                    <a:pt x="0" y="179"/>
                  </a:lnTo>
                  <a:lnTo>
                    <a:pt x="0" y="180"/>
                  </a:lnTo>
                  <a:lnTo>
                    <a:pt x="0" y="179"/>
                  </a:lnTo>
                  <a:lnTo>
                    <a:pt x="0" y="180"/>
                  </a:lnTo>
                  <a:lnTo>
                    <a:pt x="0" y="181"/>
                  </a:lnTo>
                  <a:lnTo>
                    <a:pt x="0" y="180"/>
                  </a:lnTo>
                  <a:lnTo>
                    <a:pt x="0" y="179"/>
                  </a:lnTo>
                  <a:lnTo>
                    <a:pt x="0" y="180"/>
                  </a:lnTo>
                  <a:lnTo>
                    <a:pt x="0" y="181"/>
                  </a:lnTo>
                  <a:lnTo>
                    <a:pt x="0" y="180"/>
                  </a:lnTo>
                  <a:lnTo>
                    <a:pt x="0" y="181"/>
                  </a:lnTo>
                  <a:lnTo>
                    <a:pt x="0" y="180"/>
                  </a:lnTo>
                  <a:lnTo>
                    <a:pt x="0" y="181"/>
                  </a:lnTo>
                  <a:lnTo>
                    <a:pt x="0" y="180"/>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2"/>
                  </a:lnTo>
                  <a:lnTo>
                    <a:pt x="0" y="182"/>
                  </a:lnTo>
                  <a:lnTo>
                    <a:pt x="0" y="181"/>
                  </a:lnTo>
                  <a:lnTo>
                    <a:pt x="0" y="182"/>
                  </a:lnTo>
                  <a:lnTo>
                    <a:pt x="0" y="182"/>
                  </a:lnTo>
                  <a:lnTo>
                    <a:pt x="0" y="182"/>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3"/>
                  </a:lnTo>
                  <a:lnTo>
                    <a:pt x="0" y="182"/>
                  </a:lnTo>
                  <a:lnTo>
                    <a:pt x="0" y="183"/>
                  </a:lnTo>
                  <a:lnTo>
                    <a:pt x="0" y="182"/>
                  </a:lnTo>
                  <a:lnTo>
                    <a:pt x="0" y="183"/>
                  </a:lnTo>
                  <a:lnTo>
                    <a:pt x="0" y="182"/>
                  </a:lnTo>
                  <a:lnTo>
                    <a:pt x="0" y="183"/>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1" y="182"/>
                  </a:lnTo>
                  <a:lnTo>
                    <a:pt x="1" y="183"/>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4"/>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2"/>
                  </a:lnTo>
                  <a:lnTo>
                    <a:pt x="1" y="182"/>
                  </a:lnTo>
                  <a:lnTo>
                    <a:pt x="1" y="182"/>
                  </a:lnTo>
                  <a:lnTo>
                    <a:pt x="1" y="182"/>
                  </a:lnTo>
                  <a:lnTo>
                    <a:pt x="1" y="183"/>
                  </a:lnTo>
                  <a:lnTo>
                    <a:pt x="1" y="182"/>
                  </a:lnTo>
                  <a:lnTo>
                    <a:pt x="1" y="182"/>
                  </a:lnTo>
                  <a:lnTo>
                    <a:pt x="1" y="182"/>
                  </a:lnTo>
                  <a:lnTo>
                    <a:pt x="1" y="182"/>
                  </a:lnTo>
                  <a:lnTo>
                    <a:pt x="1" y="182"/>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2"/>
                  </a:lnTo>
                  <a:lnTo>
                    <a:pt x="1" y="182"/>
                  </a:lnTo>
                  <a:lnTo>
                    <a:pt x="1" y="182"/>
                  </a:lnTo>
                  <a:lnTo>
                    <a:pt x="1" y="182"/>
                  </a:lnTo>
                  <a:lnTo>
                    <a:pt x="1" y="181"/>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0"/>
                  </a:lnTo>
                  <a:lnTo>
                    <a:pt x="1" y="181"/>
                  </a:lnTo>
                  <a:lnTo>
                    <a:pt x="1" y="180"/>
                  </a:lnTo>
                  <a:lnTo>
                    <a:pt x="1" y="181"/>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78"/>
                  </a:lnTo>
                  <a:lnTo>
                    <a:pt x="1" y="177"/>
                  </a:lnTo>
                  <a:lnTo>
                    <a:pt x="1" y="177"/>
                  </a:lnTo>
                  <a:lnTo>
                    <a:pt x="1" y="178"/>
                  </a:lnTo>
                  <a:lnTo>
                    <a:pt x="1" y="179"/>
                  </a:lnTo>
                  <a:lnTo>
                    <a:pt x="1" y="180"/>
                  </a:lnTo>
                  <a:lnTo>
                    <a:pt x="1" y="179"/>
                  </a:lnTo>
                  <a:lnTo>
                    <a:pt x="1" y="180"/>
                  </a:lnTo>
                  <a:lnTo>
                    <a:pt x="1" y="179"/>
                  </a:lnTo>
                  <a:lnTo>
                    <a:pt x="1" y="178"/>
                  </a:lnTo>
                  <a:lnTo>
                    <a:pt x="1" y="179"/>
                  </a:lnTo>
                  <a:lnTo>
                    <a:pt x="1" y="178"/>
                  </a:lnTo>
                  <a:lnTo>
                    <a:pt x="1" y="179"/>
                  </a:lnTo>
                  <a:lnTo>
                    <a:pt x="1" y="178"/>
                  </a:lnTo>
                  <a:lnTo>
                    <a:pt x="1" y="179"/>
                  </a:lnTo>
                  <a:lnTo>
                    <a:pt x="1" y="178"/>
                  </a:lnTo>
                  <a:lnTo>
                    <a:pt x="1" y="179"/>
                  </a:lnTo>
                  <a:lnTo>
                    <a:pt x="1" y="178"/>
                  </a:lnTo>
                  <a:lnTo>
                    <a:pt x="1" y="177"/>
                  </a:lnTo>
                  <a:lnTo>
                    <a:pt x="1" y="178"/>
                  </a:lnTo>
                  <a:lnTo>
                    <a:pt x="1" y="177"/>
                  </a:lnTo>
                  <a:lnTo>
                    <a:pt x="1" y="178"/>
                  </a:lnTo>
                  <a:lnTo>
                    <a:pt x="1" y="177"/>
                  </a:lnTo>
                  <a:lnTo>
                    <a:pt x="1" y="178"/>
                  </a:lnTo>
                  <a:lnTo>
                    <a:pt x="1" y="177"/>
                  </a:lnTo>
                  <a:lnTo>
                    <a:pt x="1" y="178"/>
                  </a:lnTo>
                  <a:lnTo>
                    <a:pt x="1" y="179"/>
                  </a:lnTo>
                  <a:lnTo>
                    <a:pt x="1" y="177"/>
                  </a:lnTo>
                  <a:lnTo>
                    <a:pt x="1" y="178"/>
                  </a:lnTo>
                  <a:lnTo>
                    <a:pt x="1" y="177"/>
                  </a:lnTo>
                  <a:lnTo>
                    <a:pt x="1" y="178"/>
                  </a:lnTo>
                  <a:lnTo>
                    <a:pt x="1" y="177"/>
                  </a:lnTo>
                  <a:lnTo>
                    <a:pt x="1" y="178"/>
                  </a:lnTo>
                  <a:lnTo>
                    <a:pt x="1" y="177"/>
                  </a:lnTo>
                  <a:lnTo>
                    <a:pt x="1" y="177"/>
                  </a:lnTo>
                  <a:lnTo>
                    <a:pt x="1" y="177"/>
                  </a:lnTo>
                  <a:lnTo>
                    <a:pt x="1" y="177"/>
                  </a:lnTo>
                  <a:lnTo>
                    <a:pt x="1" y="177"/>
                  </a:lnTo>
                  <a:lnTo>
                    <a:pt x="1" y="177"/>
                  </a:lnTo>
                  <a:lnTo>
                    <a:pt x="1" y="177"/>
                  </a:lnTo>
                  <a:lnTo>
                    <a:pt x="1" y="177"/>
                  </a:lnTo>
                  <a:lnTo>
                    <a:pt x="1" y="177"/>
                  </a:lnTo>
                  <a:lnTo>
                    <a:pt x="1" y="177"/>
                  </a:lnTo>
                  <a:lnTo>
                    <a:pt x="1" y="177"/>
                  </a:lnTo>
                  <a:lnTo>
                    <a:pt x="1" y="177"/>
                  </a:lnTo>
                  <a:lnTo>
                    <a:pt x="1" y="177"/>
                  </a:lnTo>
                  <a:lnTo>
                    <a:pt x="1" y="178"/>
                  </a:lnTo>
                  <a:lnTo>
                    <a:pt x="1" y="177"/>
                  </a:lnTo>
                  <a:lnTo>
                    <a:pt x="1" y="177"/>
                  </a:lnTo>
                  <a:lnTo>
                    <a:pt x="1" y="177"/>
                  </a:lnTo>
                  <a:lnTo>
                    <a:pt x="1" y="177"/>
                  </a:lnTo>
                  <a:lnTo>
                    <a:pt x="1" y="177"/>
                  </a:lnTo>
                  <a:lnTo>
                    <a:pt x="1" y="177"/>
                  </a:lnTo>
                  <a:lnTo>
                    <a:pt x="1" y="177"/>
                  </a:lnTo>
                  <a:lnTo>
                    <a:pt x="1" y="177"/>
                  </a:lnTo>
                  <a:lnTo>
                    <a:pt x="1" y="177"/>
                  </a:lnTo>
                  <a:lnTo>
                    <a:pt x="1" y="177"/>
                  </a:lnTo>
                  <a:lnTo>
                    <a:pt x="1" y="177"/>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7"/>
                  </a:lnTo>
                  <a:lnTo>
                    <a:pt x="1" y="177"/>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7"/>
                  </a:lnTo>
                  <a:lnTo>
                    <a:pt x="1" y="177"/>
                  </a:lnTo>
                  <a:lnTo>
                    <a:pt x="1" y="177"/>
                  </a:lnTo>
                  <a:lnTo>
                    <a:pt x="1" y="177"/>
                  </a:lnTo>
                  <a:lnTo>
                    <a:pt x="1" y="177"/>
                  </a:lnTo>
                  <a:lnTo>
                    <a:pt x="1" y="176"/>
                  </a:lnTo>
                  <a:lnTo>
                    <a:pt x="1" y="177"/>
                  </a:lnTo>
                  <a:lnTo>
                    <a:pt x="1" y="176"/>
                  </a:lnTo>
                  <a:lnTo>
                    <a:pt x="1" y="177"/>
                  </a:lnTo>
                  <a:lnTo>
                    <a:pt x="1" y="176"/>
                  </a:lnTo>
                  <a:lnTo>
                    <a:pt x="1" y="177"/>
                  </a:lnTo>
                  <a:lnTo>
                    <a:pt x="1" y="176"/>
                  </a:lnTo>
                  <a:lnTo>
                    <a:pt x="1" y="175"/>
                  </a:lnTo>
                  <a:lnTo>
                    <a:pt x="1" y="176"/>
                  </a:lnTo>
                  <a:lnTo>
                    <a:pt x="1" y="175"/>
                  </a:lnTo>
                  <a:lnTo>
                    <a:pt x="1" y="176"/>
                  </a:lnTo>
                  <a:lnTo>
                    <a:pt x="1" y="175"/>
                  </a:lnTo>
                  <a:lnTo>
                    <a:pt x="1" y="176"/>
                  </a:lnTo>
                  <a:lnTo>
                    <a:pt x="1" y="175"/>
                  </a:lnTo>
                  <a:lnTo>
                    <a:pt x="1" y="174"/>
                  </a:lnTo>
                  <a:lnTo>
                    <a:pt x="1" y="175"/>
                  </a:lnTo>
                  <a:lnTo>
                    <a:pt x="1" y="174"/>
                  </a:lnTo>
                  <a:lnTo>
                    <a:pt x="1" y="175"/>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3"/>
                  </a:lnTo>
                  <a:lnTo>
                    <a:pt x="1" y="173"/>
                  </a:lnTo>
                  <a:lnTo>
                    <a:pt x="1" y="173"/>
                  </a:lnTo>
                  <a:lnTo>
                    <a:pt x="1" y="173"/>
                  </a:lnTo>
                  <a:lnTo>
                    <a:pt x="1" y="173"/>
                  </a:lnTo>
                  <a:lnTo>
                    <a:pt x="1" y="173"/>
                  </a:lnTo>
                  <a:lnTo>
                    <a:pt x="1" y="173"/>
                  </a:lnTo>
                  <a:lnTo>
                    <a:pt x="1" y="172"/>
                  </a:lnTo>
                  <a:lnTo>
                    <a:pt x="1" y="173"/>
                  </a:lnTo>
                  <a:lnTo>
                    <a:pt x="1" y="172"/>
                  </a:lnTo>
                  <a:lnTo>
                    <a:pt x="1" y="171"/>
                  </a:lnTo>
                  <a:lnTo>
                    <a:pt x="1" y="170"/>
                  </a:lnTo>
                  <a:lnTo>
                    <a:pt x="1" y="169"/>
                  </a:lnTo>
                  <a:lnTo>
                    <a:pt x="1" y="168"/>
                  </a:lnTo>
                  <a:lnTo>
                    <a:pt x="1" y="168"/>
                  </a:lnTo>
                  <a:lnTo>
                    <a:pt x="1" y="166"/>
                  </a:lnTo>
                  <a:lnTo>
                    <a:pt x="1" y="164"/>
                  </a:lnTo>
                  <a:lnTo>
                    <a:pt x="1" y="163"/>
                  </a:lnTo>
                  <a:lnTo>
                    <a:pt x="1" y="145"/>
                  </a:lnTo>
                  <a:lnTo>
                    <a:pt x="1" y="58"/>
                  </a:lnTo>
                  <a:lnTo>
                    <a:pt x="1" y="0"/>
                  </a:lnTo>
                  <a:lnTo>
                    <a:pt x="1" y="30"/>
                  </a:lnTo>
                  <a:lnTo>
                    <a:pt x="1" y="91"/>
                  </a:lnTo>
                  <a:lnTo>
                    <a:pt x="1" y="130"/>
                  </a:lnTo>
                  <a:lnTo>
                    <a:pt x="1" y="152"/>
                  </a:lnTo>
                  <a:lnTo>
                    <a:pt x="1" y="171"/>
                  </a:lnTo>
                  <a:lnTo>
                    <a:pt x="1" y="187"/>
                  </a:lnTo>
                  <a:lnTo>
                    <a:pt x="1" y="194"/>
                  </a:lnTo>
                  <a:lnTo>
                    <a:pt x="1" y="197"/>
                  </a:lnTo>
                  <a:lnTo>
                    <a:pt x="1" y="198"/>
                  </a:lnTo>
                  <a:lnTo>
                    <a:pt x="1" y="198"/>
                  </a:lnTo>
                  <a:lnTo>
                    <a:pt x="1" y="198"/>
                  </a:lnTo>
                  <a:lnTo>
                    <a:pt x="1" y="198"/>
                  </a:lnTo>
                  <a:lnTo>
                    <a:pt x="1" y="197"/>
                  </a:lnTo>
                  <a:lnTo>
                    <a:pt x="1" y="196"/>
                  </a:lnTo>
                  <a:lnTo>
                    <a:pt x="1" y="195"/>
                  </a:lnTo>
                  <a:lnTo>
                    <a:pt x="1" y="194"/>
                  </a:lnTo>
                  <a:lnTo>
                    <a:pt x="1" y="193"/>
                  </a:lnTo>
                  <a:lnTo>
                    <a:pt x="1" y="193"/>
                  </a:lnTo>
                  <a:lnTo>
                    <a:pt x="1" y="193"/>
                  </a:lnTo>
                  <a:lnTo>
                    <a:pt x="1" y="193"/>
                  </a:lnTo>
                  <a:lnTo>
                    <a:pt x="1" y="192"/>
                  </a:lnTo>
                  <a:lnTo>
                    <a:pt x="1" y="191"/>
                  </a:lnTo>
                  <a:lnTo>
                    <a:pt x="1" y="192"/>
                  </a:lnTo>
                  <a:lnTo>
                    <a:pt x="1" y="191"/>
                  </a:lnTo>
                  <a:lnTo>
                    <a:pt x="1" y="190"/>
                  </a:lnTo>
                  <a:lnTo>
                    <a:pt x="1" y="189"/>
                  </a:lnTo>
                  <a:lnTo>
                    <a:pt x="1" y="190"/>
                  </a:lnTo>
                  <a:lnTo>
                    <a:pt x="1" y="189"/>
                  </a:lnTo>
                  <a:lnTo>
                    <a:pt x="1" y="188"/>
                  </a:lnTo>
                  <a:lnTo>
                    <a:pt x="1" y="188"/>
                  </a:lnTo>
                  <a:lnTo>
                    <a:pt x="1" y="188"/>
                  </a:lnTo>
                  <a:lnTo>
                    <a:pt x="1" y="188"/>
                  </a:lnTo>
                  <a:lnTo>
                    <a:pt x="1" y="188"/>
                  </a:lnTo>
                  <a:lnTo>
                    <a:pt x="1" y="188"/>
                  </a:lnTo>
                  <a:lnTo>
                    <a:pt x="1" y="187"/>
                  </a:lnTo>
                  <a:lnTo>
                    <a:pt x="1" y="188"/>
                  </a:lnTo>
                  <a:lnTo>
                    <a:pt x="1" y="187"/>
                  </a:lnTo>
                  <a:lnTo>
                    <a:pt x="1" y="186"/>
                  </a:lnTo>
                  <a:lnTo>
                    <a:pt x="1" y="187"/>
                  </a:lnTo>
                  <a:lnTo>
                    <a:pt x="1" y="186"/>
                  </a:lnTo>
                  <a:lnTo>
                    <a:pt x="1" y="187"/>
                  </a:lnTo>
                  <a:lnTo>
                    <a:pt x="1" y="186"/>
                  </a:lnTo>
                  <a:lnTo>
                    <a:pt x="1" y="187"/>
                  </a:lnTo>
                  <a:lnTo>
                    <a:pt x="1" y="186"/>
                  </a:lnTo>
                  <a:lnTo>
                    <a:pt x="1" y="185"/>
                  </a:lnTo>
                  <a:lnTo>
                    <a:pt x="1" y="184"/>
                  </a:lnTo>
                  <a:lnTo>
                    <a:pt x="1" y="185"/>
                  </a:lnTo>
                  <a:lnTo>
                    <a:pt x="1" y="184"/>
                  </a:lnTo>
                  <a:lnTo>
                    <a:pt x="1" y="185"/>
                  </a:lnTo>
                  <a:lnTo>
                    <a:pt x="1" y="184"/>
                  </a:lnTo>
                  <a:lnTo>
                    <a:pt x="1" y="183"/>
                  </a:lnTo>
                  <a:lnTo>
                    <a:pt x="1" y="184"/>
                  </a:lnTo>
                  <a:lnTo>
                    <a:pt x="1" y="183"/>
                  </a:lnTo>
                  <a:lnTo>
                    <a:pt x="1" y="184"/>
                  </a:lnTo>
                  <a:lnTo>
                    <a:pt x="1" y="183"/>
                  </a:lnTo>
                  <a:lnTo>
                    <a:pt x="1" y="184"/>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4"/>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4"/>
                  </a:lnTo>
                  <a:lnTo>
                    <a:pt x="1" y="183"/>
                  </a:lnTo>
                  <a:lnTo>
                    <a:pt x="1" y="182"/>
                  </a:lnTo>
                  <a:lnTo>
                    <a:pt x="1" y="183"/>
                  </a:lnTo>
                  <a:lnTo>
                    <a:pt x="1" y="182"/>
                  </a:lnTo>
                  <a:lnTo>
                    <a:pt x="1" y="183"/>
                  </a:lnTo>
                  <a:lnTo>
                    <a:pt x="1" y="182"/>
                  </a:lnTo>
                  <a:lnTo>
                    <a:pt x="1" y="183"/>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3"/>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2"/>
                  </a:lnTo>
                  <a:lnTo>
                    <a:pt x="1" y="182"/>
                  </a:lnTo>
                  <a:lnTo>
                    <a:pt x="1" y="182"/>
                  </a:lnTo>
                  <a:lnTo>
                    <a:pt x="1" y="182"/>
                  </a:lnTo>
                  <a:lnTo>
                    <a:pt x="1" y="182"/>
                  </a:lnTo>
                  <a:lnTo>
                    <a:pt x="1" y="183"/>
                  </a:lnTo>
                  <a:lnTo>
                    <a:pt x="1" y="184"/>
                  </a:lnTo>
                </a:path>
              </a:pathLst>
            </a:custGeom>
            <a:noFill/>
            <a:ln w="0">
              <a:solidFill>
                <a:srgbClr val="3366FF"/>
              </a:solidFill>
              <a:prstDash val="solid"/>
              <a:round/>
              <a:headEnd/>
              <a:tailEnd/>
            </a:ln>
          </p:spPr>
          <p:txBody>
            <a:bodyPr/>
            <a:lstStyle/>
            <a:p>
              <a:endParaRPr lang="en-GB"/>
            </a:p>
          </p:txBody>
        </p:sp>
        <p:sp>
          <p:nvSpPr>
            <p:cNvPr id="185566" name="Freeform 222"/>
            <p:cNvSpPr>
              <a:spLocks/>
            </p:cNvSpPr>
            <p:nvPr/>
          </p:nvSpPr>
          <p:spPr bwMode="auto">
            <a:xfrm>
              <a:off x="948" y="2945"/>
              <a:ext cx="11" cy="99"/>
            </a:xfrm>
            <a:custGeom>
              <a:avLst/>
              <a:gdLst/>
              <a:ahLst/>
              <a:cxnLst>
                <a:cxn ang="0">
                  <a:pos x="0" y="8"/>
                </a:cxn>
                <a:cxn ang="0">
                  <a:pos x="0" y="9"/>
                </a:cxn>
                <a:cxn ang="0">
                  <a:pos x="0" y="8"/>
                </a:cxn>
                <a:cxn ang="0">
                  <a:pos x="0" y="8"/>
                </a:cxn>
                <a:cxn ang="0">
                  <a:pos x="0" y="8"/>
                </a:cxn>
                <a:cxn ang="0">
                  <a:pos x="0" y="8"/>
                </a:cxn>
                <a:cxn ang="0">
                  <a:pos x="0" y="7"/>
                </a:cxn>
                <a:cxn ang="0">
                  <a:pos x="0" y="6"/>
                </a:cxn>
                <a:cxn ang="0">
                  <a:pos x="0" y="5"/>
                </a:cxn>
                <a:cxn ang="0">
                  <a:pos x="0" y="6"/>
                </a:cxn>
                <a:cxn ang="0">
                  <a:pos x="0" y="7"/>
                </a:cxn>
                <a:cxn ang="0">
                  <a:pos x="0" y="6"/>
                </a:cxn>
                <a:cxn ang="0">
                  <a:pos x="0" y="5"/>
                </a:cxn>
                <a:cxn ang="0">
                  <a:pos x="0" y="6"/>
                </a:cxn>
                <a:cxn ang="0">
                  <a:pos x="0" y="5"/>
                </a:cxn>
                <a:cxn ang="0">
                  <a:pos x="0" y="4"/>
                </a:cxn>
                <a:cxn ang="0">
                  <a:pos x="0" y="5"/>
                </a:cxn>
                <a:cxn ang="0">
                  <a:pos x="0" y="4"/>
                </a:cxn>
                <a:cxn ang="0">
                  <a:pos x="0" y="5"/>
                </a:cxn>
                <a:cxn ang="0">
                  <a:pos x="1" y="5"/>
                </a:cxn>
                <a:cxn ang="0">
                  <a:pos x="1" y="4"/>
                </a:cxn>
                <a:cxn ang="0">
                  <a:pos x="1" y="5"/>
                </a:cxn>
                <a:cxn ang="0">
                  <a:pos x="1" y="4"/>
                </a:cxn>
                <a:cxn ang="0">
                  <a:pos x="1" y="3"/>
                </a:cxn>
                <a:cxn ang="0">
                  <a:pos x="1" y="1"/>
                </a:cxn>
                <a:cxn ang="0">
                  <a:pos x="1" y="1"/>
                </a:cxn>
                <a:cxn ang="0">
                  <a:pos x="1" y="2"/>
                </a:cxn>
                <a:cxn ang="0">
                  <a:pos x="1" y="3"/>
                </a:cxn>
                <a:cxn ang="0">
                  <a:pos x="1" y="3"/>
                </a:cxn>
                <a:cxn ang="0">
                  <a:pos x="1" y="3"/>
                </a:cxn>
                <a:cxn ang="0">
                  <a:pos x="1" y="3"/>
                </a:cxn>
                <a:cxn ang="0">
                  <a:pos x="1" y="3"/>
                </a:cxn>
                <a:cxn ang="0">
                  <a:pos x="1" y="3"/>
                </a:cxn>
                <a:cxn ang="0">
                  <a:pos x="1" y="3"/>
                </a:cxn>
                <a:cxn ang="0">
                  <a:pos x="1" y="6"/>
                </a:cxn>
                <a:cxn ang="0">
                  <a:pos x="1" y="5"/>
                </a:cxn>
                <a:cxn ang="0">
                  <a:pos x="1" y="6"/>
                </a:cxn>
                <a:cxn ang="0">
                  <a:pos x="1" y="7"/>
                </a:cxn>
                <a:cxn ang="0">
                  <a:pos x="1" y="6"/>
                </a:cxn>
                <a:cxn ang="0">
                  <a:pos x="1" y="7"/>
                </a:cxn>
                <a:cxn ang="0">
                  <a:pos x="1" y="6"/>
                </a:cxn>
                <a:cxn ang="0">
                  <a:pos x="1" y="7"/>
                </a:cxn>
                <a:cxn ang="0">
                  <a:pos x="1" y="9"/>
                </a:cxn>
                <a:cxn ang="0">
                  <a:pos x="1" y="10"/>
                </a:cxn>
                <a:cxn ang="0">
                  <a:pos x="1" y="11"/>
                </a:cxn>
                <a:cxn ang="0">
                  <a:pos x="1" y="11"/>
                </a:cxn>
                <a:cxn ang="0">
                  <a:pos x="1" y="12"/>
                </a:cxn>
                <a:cxn ang="0">
                  <a:pos x="1" y="13"/>
                </a:cxn>
                <a:cxn ang="0">
                  <a:pos x="1" y="12"/>
                </a:cxn>
                <a:cxn ang="0">
                  <a:pos x="1" y="11"/>
                </a:cxn>
                <a:cxn ang="0">
                  <a:pos x="1" y="12"/>
                </a:cxn>
                <a:cxn ang="0">
                  <a:pos x="1" y="13"/>
                </a:cxn>
                <a:cxn ang="0">
                  <a:pos x="1" y="12"/>
                </a:cxn>
                <a:cxn ang="0">
                  <a:pos x="1" y="11"/>
                </a:cxn>
                <a:cxn ang="0">
                  <a:pos x="1" y="9"/>
                </a:cxn>
                <a:cxn ang="0">
                  <a:pos x="1" y="10"/>
                </a:cxn>
                <a:cxn ang="0">
                  <a:pos x="1" y="9"/>
                </a:cxn>
                <a:cxn ang="0">
                  <a:pos x="1" y="10"/>
                </a:cxn>
                <a:cxn ang="0">
                  <a:pos x="1" y="9"/>
                </a:cxn>
                <a:cxn ang="0">
                  <a:pos x="1" y="8"/>
                </a:cxn>
                <a:cxn ang="0">
                  <a:pos x="1" y="9"/>
                </a:cxn>
                <a:cxn ang="0">
                  <a:pos x="1" y="8"/>
                </a:cxn>
                <a:cxn ang="0">
                  <a:pos x="1" y="9"/>
                </a:cxn>
              </a:cxnLst>
              <a:rect l="0" t="0" r="r" b="b"/>
              <a:pathLst>
                <a:path w="1" h="14">
                  <a:moveTo>
                    <a:pt x="0" y="10"/>
                  </a:moveTo>
                  <a:lnTo>
                    <a:pt x="0" y="9"/>
                  </a:lnTo>
                  <a:lnTo>
                    <a:pt x="0" y="10"/>
                  </a:lnTo>
                  <a:lnTo>
                    <a:pt x="0" y="9"/>
                  </a:lnTo>
                  <a:lnTo>
                    <a:pt x="0" y="10"/>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6"/>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9"/>
                  </a:lnTo>
                  <a:lnTo>
                    <a:pt x="1" y="8"/>
                  </a:lnTo>
                  <a:lnTo>
                    <a:pt x="1" y="9"/>
                  </a:lnTo>
                  <a:lnTo>
                    <a:pt x="1" y="8"/>
                  </a:lnTo>
                  <a:lnTo>
                    <a:pt x="1" y="9"/>
                  </a:lnTo>
                  <a:lnTo>
                    <a:pt x="1" y="10"/>
                  </a:lnTo>
                  <a:lnTo>
                    <a:pt x="1" y="9"/>
                  </a:lnTo>
                  <a:lnTo>
                    <a:pt x="1" y="10"/>
                  </a:lnTo>
                  <a:lnTo>
                    <a:pt x="1" y="11"/>
                  </a:lnTo>
                  <a:lnTo>
                    <a:pt x="1" y="10"/>
                  </a:lnTo>
                  <a:lnTo>
                    <a:pt x="1" y="11"/>
                  </a:lnTo>
                  <a:lnTo>
                    <a:pt x="1" y="10"/>
                  </a:lnTo>
                  <a:lnTo>
                    <a:pt x="1" y="9"/>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1"/>
                  </a:lnTo>
                  <a:lnTo>
                    <a:pt x="1" y="10"/>
                  </a:lnTo>
                  <a:lnTo>
                    <a:pt x="1" y="11"/>
                  </a:lnTo>
                  <a:lnTo>
                    <a:pt x="1" y="10"/>
                  </a:lnTo>
                  <a:lnTo>
                    <a:pt x="1" y="11"/>
                  </a:lnTo>
                  <a:lnTo>
                    <a:pt x="1" y="10"/>
                  </a:lnTo>
                  <a:lnTo>
                    <a:pt x="1" y="11"/>
                  </a:lnTo>
                  <a:lnTo>
                    <a:pt x="1" y="12"/>
                  </a:lnTo>
                  <a:lnTo>
                    <a:pt x="1" y="11"/>
                  </a:lnTo>
                  <a:lnTo>
                    <a:pt x="1" y="12"/>
                  </a:lnTo>
                  <a:lnTo>
                    <a:pt x="1" y="11"/>
                  </a:lnTo>
                  <a:lnTo>
                    <a:pt x="1" y="12"/>
                  </a:lnTo>
                  <a:lnTo>
                    <a:pt x="1" y="11"/>
                  </a:lnTo>
                  <a:lnTo>
                    <a:pt x="1" y="12"/>
                  </a:lnTo>
                  <a:lnTo>
                    <a:pt x="1" y="11"/>
                  </a:lnTo>
                  <a:lnTo>
                    <a:pt x="1" y="12"/>
                  </a:lnTo>
                  <a:lnTo>
                    <a:pt x="1" y="11"/>
                  </a:lnTo>
                  <a:lnTo>
                    <a:pt x="1" y="12"/>
                  </a:lnTo>
                  <a:lnTo>
                    <a:pt x="1" y="11"/>
                  </a:lnTo>
                  <a:lnTo>
                    <a:pt x="1" y="12"/>
                  </a:lnTo>
                  <a:lnTo>
                    <a:pt x="1" y="11"/>
                  </a:lnTo>
                  <a:lnTo>
                    <a:pt x="1" y="12"/>
                  </a:lnTo>
                  <a:lnTo>
                    <a:pt x="1" y="11"/>
                  </a:lnTo>
                  <a:lnTo>
                    <a:pt x="1" y="12"/>
                  </a:lnTo>
                  <a:lnTo>
                    <a:pt x="1" y="11"/>
                  </a:lnTo>
                  <a:lnTo>
                    <a:pt x="1" y="12"/>
                  </a:lnTo>
                  <a:lnTo>
                    <a:pt x="1" y="13"/>
                  </a:lnTo>
                  <a:lnTo>
                    <a:pt x="1" y="12"/>
                  </a:lnTo>
                  <a:lnTo>
                    <a:pt x="1" y="13"/>
                  </a:lnTo>
                  <a:lnTo>
                    <a:pt x="1" y="12"/>
                  </a:lnTo>
                  <a:lnTo>
                    <a:pt x="1" y="13"/>
                  </a:lnTo>
                  <a:lnTo>
                    <a:pt x="1" y="12"/>
                  </a:lnTo>
                  <a:lnTo>
                    <a:pt x="1" y="13"/>
                  </a:lnTo>
                  <a:lnTo>
                    <a:pt x="1" y="12"/>
                  </a:lnTo>
                  <a:lnTo>
                    <a:pt x="1" y="13"/>
                  </a:lnTo>
                  <a:lnTo>
                    <a:pt x="1" y="12"/>
                  </a:lnTo>
                  <a:lnTo>
                    <a:pt x="1" y="11"/>
                  </a:lnTo>
                  <a:lnTo>
                    <a:pt x="1" y="12"/>
                  </a:lnTo>
                  <a:lnTo>
                    <a:pt x="1" y="11"/>
                  </a:lnTo>
                  <a:lnTo>
                    <a:pt x="1" y="12"/>
                  </a:lnTo>
                  <a:lnTo>
                    <a:pt x="1" y="11"/>
                  </a:lnTo>
                  <a:lnTo>
                    <a:pt x="1" y="12"/>
                  </a:lnTo>
                  <a:lnTo>
                    <a:pt x="1" y="11"/>
                  </a:lnTo>
                  <a:lnTo>
                    <a:pt x="1" y="12"/>
                  </a:lnTo>
                  <a:lnTo>
                    <a:pt x="1" y="13"/>
                  </a:lnTo>
                  <a:lnTo>
                    <a:pt x="1" y="12"/>
                  </a:lnTo>
                  <a:lnTo>
                    <a:pt x="1" y="11"/>
                  </a:lnTo>
                  <a:lnTo>
                    <a:pt x="1" y="12"/>
                  </a:lnTo>
                  <a:lnTo>
                    <a:pt x="1" y="11"/>
                  </a:lnTo>
                  <a:lnTo>
                    <a:pt x="1" y="12"/>
                  </a:lnTo>
                  <a:lnTo>
                    <a:pt x="1" y="11"/>
                  </a:lnTo>
                  <a:lnTo>
                    <a:pt x="1" y="12"/>
                  </a:lnTo>
                  <a:lnTo>
                    <a:pt x="1" y="11"/>
                  </a:lnTo>
                  <a:lnTo>
                    <a:pt x="1" y="12"/>
                  </a:lnTo>
                  <a:lnTo>
                    <a:pt x="1" y="13"/>
                  </a:lnTo>
                  <a:lnTo>
                    <a:pt x="1" y="12"/>
                  </a:lnTo>
                  <a:lnTo>
                    <a:pt x="1" y="13"/>
                  </a:lnTo>
                  <a:lnTo>
                    <a:pt x="1" y="12"/>
                  </a:lnTo>
                  <a:lnTo>
                    <a:pt x="1" y="13"/>
                  </a:lnTo>
                  <a:lnTo>
                    <a:pt x="1" y="12"/>
                  </a:lnTo>
                  <a:lnTo>
                    <a:pt x="1" y="13"/>
                  </a:lnTo>
                  <a:lnTo>
                    <a:pt x="1" y="14"/>
                  </a:lnTo>
                  <a:lnTo>
                    <a:pt x="1" y="13"/>
                  </a:lnTo>
                  <a:lnTo>
                    <a:pt x="1" y="12"/>
                  </a:lnTo>
                  <a:lnTo>
                    <a:pt x="1" y="13"/>
                  </a:lnTo>
                  <a:lnTo>
                    <a:pt x="1" y="14"/>
                  </a:lnTo>
                  <a:lnTo>
                    <a:pt x="1" y="13"/>
                  </a:lnTo>
                  <a:lnTo>
                    <a:pt x="1" y="14"/>
                  </a:lnTo>
                  <a:lnTo>
                    <a:pt x="1" y="13"/>
                  </a:lnTo>
                  <a:lnTo>
                    <a:pt x="1" y="12"/>
                  </a:lnTo>
                  <a:lnTo>
                    <a:pt x="1" y="13"/>
                  </a:lnTo>
                  <a:lnTo>
                    <a:pt x="1" y="12"/>
                  </a:lnTo>
                  <a:lnTo>
                    <a:pt x="1" y="13"/>
                  </a:lnTo>
                  <a:lnTo>
                    <a:pt x="1" y="12"/>
                  </a:lnTo>
                  <a:lnTo>
                    <a:pt x="1" y="13"/>
                  </a:lnTo>
                  <a:lnTo>
                    <a:pt x="1" y="12"/>
                  </a:lnTo>
                  <a:lnTo>
                    <a:pt x="1" y="13"/>
                  </a:lnTo>
                  <a:lnTo>
                    <a:pt x="1" y="12"/>
                  </a:lnTo>
                  <a:lnTo>
                    <a:pt x="1" y="11"/>
                  </a:lnTo>
                  <a:lnTo>
                    <a:pt x="1" y="12"/>
                  </a:lnTo>
                  <a:lnTo>
                    <a:pt x="1" y="13"/>
                  </a:lnTo>
                  <a:lnTo>
                    <a:pt x="1" y="12"/>
                  </a:lnTo>
                  <a:lnTo>
                    <a:pt x="1" y="13"/>
                  </a:lnTo>
                  <a:lnTo>
                    <a:pt x="1" y="12"/>
                  </a:lnTo>
                  <a:lnTo>
                    <a:pt x="1" y="11"/>
                  </a:lnTo>
                  <a:lnTo>
                    <a:pt x="1" y="12"/>
                  </a:lnTo>
                  <a:lnTo>
                    <a:pt x="1" y="11"/>
                  </a:lnTo>
                  <a:lnTo>
                    <a:pt x="1" y="12"/>
                  </a:lnTo>
                  <a:lnTo>
                    <a:pt x="1" y="11"/>
                  </a:lnTo>
                  <a:lnTo>
                    <a:pt x="1" y="12"/>
                  </a:lnTo>
                  <a:lnTo>
                    <a:pt x="1" y="11"/>
                  </a:lnTo>
                  <a:lnTo>
                    <a:pt x="1" y="10"/>
                  </a:lnTo>
                  <a:lnTo>
                    <a:pt x="1" y="11"/>
                  </a:lnTo>
                  <a:lnTo>
                    <a:pt x="1" y="10"/>
                  </a:lnTo>
                  <a:lnTo>
                    <a:pt x="1" y="9"/>
                  </a:lnTo>
                  <a:lnTo>
                    <a:pt x="1" y="10"/>
                  </a:lnTo>
                  <a:lnTo>
                    <a:pt x="1" y="11"/>
                  </a:lnTo>
                  <a:lnTo>
                    <a:pt x="1" y="10"/>
                  </a:lnTo>
                  <a:lnTo>
                    <a:pt x="1" y="9"/>
                  </a:lnTo>
                  <a:lnTo>
                    <a:pt x="1" y="11"/>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path>
              </a:pathLst>
            </a:custGeom>
            <a:noFill/>
            <a:ln w="0">
              <a:solidFill>
                <a:srgbClr val="3366FF"/>
              </a:solidFill>
              <a:prstDash val="solid"/>
              <a:round/>
              <a:headEnd/>
              <a:tailEnd/>
            </a:ln>
          </p:spPr>
          <p:txBody>
            <a:bodyPr/>
            <a:lstStyle/>
            <a:p>
              <a:endParaRPr lang="en-GB"/>
            </a:p>
          </p:txBody>
        </p:sp>
        <p:sp>
          <p:nvSpPr>
            <p:cNvPr id="185567" name="Freeform 223"/>
            <p:cNvSpPr>
              <a:spLocks/>
            </p:cNvSpPr>
            <p:nvPr/>
          </p:nvSpPr>
          <p:spPr bwMode="auto">
            <a:xfrm>
              <a:off x="959" y="1732"/>
              <a:ext cx="9" cy="1389"/>
            </a:xfrm>
            <a:custGeom>
              <a:avLst/>
              <a:gdLst/>
              <a:ahLst/>
              <a:cxnLst>
                <a:cxn ang="0">
                  <a:pos x="0" y="181"/>
                </a:cxn>
                <a:cxn ang="0">
                  <a:pos x="0" y="181"/>
                </a:cxn>
                <a:cxn ang="0">
                  <a:pos x="0" y="181"/>
                </a:cxn>
                <a:cxn ang="0">
                  <a:pos x="0" y="181"/>
                </a:cxn>
                <a:cxn ang="0">
                  <a:pos x="0" y="181"/>
                </a:cxn>
                <a:cxn ang="0">
                  <a:pos x="0" y="180"/>
                </a:cxn>
                <a:cxn ang="0">
                  <a:pos x="0" y="177"/>
                </a:cxn>
                <a:cxn ang="0">
                  <a:pos x="0" y="178"/>
                </a:cxn>
                <a:cxn ang="0">
                  <a:pos x="0" y="179"/>
                </a:cxn>
                <a:cxn ang="0">
                  <a:pos x="0" y="180"/>
                </a:cxn>
                <a:cxn ang="0">
                  <a:pos x="0" y="181"/>
                </a:cxn>
                <a:cxn ang="0">
                  <a:pos x="0" y="180"/>
                </a:cxn>
                <a:cxn ang="0">
                  <a:pos x="0" y="179"/>
                </a:cxn>
                <a:cxn ang="0">
                  <a:pos x="0" y="180"/>
                </a:cxn>
                <a:cxn ang="0">
                  <a:pos x="0" y="178"/>
                </a:cxn>
                <a:cxn ang="0">
                  <a:pos x="0" y="177"/>
                </a:cxn>
                <a:cxn ang="0">
                  <a:pos x="0" y="178"/>
                </a:cxn>
                <a:cxn ang="0">
                  <a:pos x="0" y="179"/>
                </a:cxn>
                <a:cxn ang="0">
                  <a:pos x="0" y="178"/>
                </a:cxn>
                <a:cxn ang="0">
                  <a:pos x="0" y="179"/>
                </a:cxn>
                <a:cxn ang="0">
                  <a:pos x="1" y="177"/>
                </a:cxn>
                <a:cxn ang="0">
                  <a:pos x="1" y="174"/>
                </a:cxn>
                <a:cxn ang="0">
                  <a:pos x="1" y="172"/>
                </a:cxn>
                <a:cxn ang="0">
                  <a:pos x="1" y="163"/>
                </a:cxn>
                <a:cxn ang="0">
                  <a:pos x="1" y="194"/>
                </a:cxn>
                <a:cxn ang="0">
                  <a:pos x="1" y="193"/>
                </a:cxn>
                <a:cxn ang="0">
                  <a:pos x="1" y="189"/>
                </a:cxn>
                <a:cxn ang="0">
                  <a:pos x="1" y="187"/>
                </a:cxn>
                <a:cxn ang="0">
                  <a:pos x="1" y="186"/>
                </a:cxn>
                <a:cxn ang="0">
                  <a:pos x="1" y="183"/>
                </a:cxn>
                <a:cxn ang="0">
                  <a:pos x="1" y="182"/>
                </a:cxn>
                <a:cxn ang="0">
                  <a:pos x="1" y="181"/>
                </a:cxn>
                <a:cxn ang="0">
                  <a:pos x="1" y="181"/>
                </a:cxn>
                <a:cxn ang="0">
                  <a:pos x="1" y="181"/>
                </a:cxn>
                <a:cxn ang="0">
                  <a:pos x="1" y="181"/>
                </a:cxn>
                <a:cxn ang="0">
                  <a:pos x="1" y="181"/>
                </a:cxn>
                <a:cxn ang="0">
                  <a:pos x="1" y="181"/>
                </a:cxn>
                <a:cxn ang="0">
                  <a:pos x="1" y="181"/>
                </a:cxn>
                <a:cxn ang="0">
                  <a:pos x="1" y="181"/>
                </a:cxn>
                <a:cxn ang="0">
                  <a:pos x="1" y="182"/>
                </a:cxn>
                <a:cxn ang="0">
                  <a:pos x="1" y="181"/>
                </a:cxn>
                <a:cxn ang="0">
                  <a:pos x="1" y="181"/>
                </a:cxn>
                <a:cxn ang="0">
                  <a:pos x="1" y="181"/>
                </a:cxn>
                <a:cxn ang="0">
                  <a:pos x="1" y="181"/>
                </a:cxn>
                <a:cxn ang="0">
                  <a:pos x="1" y="181"/>
                </a:cxn>
                <a:cxn ang="0">
                  <a:pos x="1" y="181"/>
                </a:cxn>
                <a:cxn ang="0">
                  <a:pos x="1" y="181"/>
                </a:cxn>
                <a:cxn ang="0">
                  <a:pos x="1" y="180"/>
                </a:cxn>
                <a:cxn ang="0">
                  <a:pos x="1" y="180"/>
                </a:cxn>
                <a:cxn ang="0">
                  <a:pos x="1" y="179"/>
                </a:cxn>
                <a:cxn ang="0">
                  <a:pos x="1" y="179"/>
                </a:cxn>
                <a:cxn ang="0">
                  <a:pos x="1" y="180"/>
                </a:cxn>
                <a:cxn ang="0">
                  <a:pos x="1" y="181"/>
                </a:cxn>
                <a:cxn ang="0">
                  <a:pos x="1" y="180"/>
                </a:cxn>
                <a:cxn ang="0">
                  <a:pos x="1" y="181"/>
                </a:cxn>
                <a:cxn ang="0">
                  <a:pos x="1" y="181"/>
                </a:cxn>
                <a:cxn ang="0">
                  <a:pos x="1" y="181"/>
                </a:cxn>
                <a:cxn ang="0">
                  <a:pos x="1" y="181"/>
                </a:cxn>
                <a:cxn ang="0">
                  <a:pos x="1" y="181"/>
                </a:cxn>
                <a:cxn ang="0">
                  <a:pos x="1" y="178"/>
                </a:cxn>
                <a:cxn ang="0">
                  <a:pos x="1" y="178"/>
                </a:cxn>
                <a:cxn ang="0">
                  <a:pos x="1" y="179"/>
                </a:cxn>
                <a:cxn ang="0">
                  <a:pos x="1" y="180"/>
                </a:cxn>
              </a:cxnLst>
              <a:rect l="0" t="0" r="r" b="b"/>
              <a:pathLst>
                <a:path w="1" h="198">
                  <a:moveTo>
                    <a:pt x="0" y="181"/>
                  </a:moveTo>
                  <a:lnTo>
                    <a:pt x="0" y="182"/>
                  </a:lnTo>
                  <a:lnTo>
                    <a:pt x="0" y="181"/>
                  </a:lnTo>
                  <a:lnTo>
                    <a:pt x="0" y="182"/>
                  </a:lnTo>
                  <a:lnTo>
                    <a:pt x="0" y="181"/>
                  </a:lnTo>
                  <a:lnTo>
                    <a:pt x="0" y="182"/>
                  </a:lnTo>
                  <a:lnTo>
                    <a:pt x="0" y="183"/>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2"/>
                  </a:lnTo>
                  <a:lnTo>
                    <a:pt x="0" y="181"/>
                  </a:lnTo>
                  <a:lnTo>
                    <a:pt x="0" y="182"/>
                  </a:lnTo>
                  <a:lnTo>
                    <a:pt x="0" y="181"/>
                  </a:lnTo>
                  <a:lnTo>
                    <a:pt x="0" y="181"/>
                  </a:lnTo>
                  <a:lnTo>
                    <a:pt x="0" y="181"/>
                  </a:lnTo>
                  <a:lnTo>
                    <a:pt x="0" y="181"/>
                  </a:lnTo>
                  <a:lnTo>
                    <a:pt x="0" y="180"/>
                  </a:lnTo>
                  <a:lnTo>
                    <a:pt x="0" y="181"/>
                  </a:lnTo>
                  <a:lnTo>
                    <a:pt x="0" y="180"/>
                  </a:lnTo>
                  <a:lnTo>
                    <a:pt x="0" y="179"/>
                  </a:lnTo>
                  <a:lnTo>
                    <a:pt x="0" y="180"/>
                  </a:lnTo>
                  <a:lnTo>
                    <a:pt x="0" y="179"/>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81"/>
                  </a:lnTo>
                  <a:lnTo>
                    <a:pt x="0" y="180"/>
                  </a:lnTo>
                  <a:lnTo>
                    <a:pt x="0" y="181"/>
                  </a:lnTo>
                  <a:lnTo>
                    <a:pt x="0" y="180"/>
                  </a:lnTo>
                  <a:lnTo>
                    <a:pt x="0" y="181"/>
                  </a:lnTo>
                  <a:lnTo>
                    <a:pt x="0" y="180"/>
                  </a:lnTo>
                  <a:lnTo>
                    <a:pt x="0" y="181"/>
                  </a:lnTo>
                  <a:lnTo>
                    <a:pt x="0" y="180"/>
                  </a:lnTo>
                  <a:lnTo>
                    <a:pt x="0" y="181"/>
                  </a:lnTo>
                  <a:lnTo>
                    <a:pt x="0" y="181"/>
                  </a:lnTo>
                  <a:lnTo>
                    <a:pt x="0" y="181"/>
                  </a:lnTo>
                  <a:lnTo>
                    <a:pt x="0" y="181"/>
                  </a:lnTo>
                  <a:lnTo>
                    <a:pt x="0" y="181"/>
                  </a:lnTo>
                  <a:lnTo>
                    <a:pt x="0" y="181"/>
                  </a:lnTo>
                  <a:lnTo>
                    <a:pt x="0" y="181"/>
                  </a:lnTo>
                  <a:lnTo>
                    <a:pt x="0" y="181"/>
                  </a:lnTo>
                  <a:lnTo>
                    <a:pt x="0" y="181"/>
                  </a:lnTo>
                  <a:lnTo>
                    <a:pt x="0" y="180"/>
                  </a:lnTo>
                  <a:lnTo>
                    <a:pt x="0" y="181"/>
                  </a:lnTo>
                  <a:lnTo>
                    <a:pt x="0" y="180"/>
                  </a:lnTo>
                  <a:lnTo>
                    <a:pt x="0" y="181"/>
                  </a:lnTo>
                  <a:lnTo>
                    <a:pt x="0" y="180"/>
                  </a:lnTo>
                  <a:lnTo>
                    <a:pt x="0" y="179"/>
                  </a:lnTo>
                  <a:lnTo>
                    <a:pt x="0" y="180"/>
                  </a:lnTo>
                  <a:lnTo>
                    <a:pt x="0" y="179"/>
                  </a:lnTo>
                  <a:lnTo>
                    <a:pt x="0" y="180"/>
                  </a:lnTo>
                  <a:lnTo>
                    <a:pt x="0" y="179"/>
                  </a:lnTo>
                  <a:lnTo>
                    <a:pt x="0" y="180"/>
                  </a:lnTo>
                  <a:lnTo>
                    <a:pt x="0" y="179"/>
                  </a:lnTo>
                  <a:lnTo>
                    <a:pt x="0" y="178"/>
                  </a:lnTo>
                  <a:lnTo>
                    <a:pt x="0" y="179"/>
                  </a:lnTo>
                  <a:lnTo>
                    <a:pt x="0" y="178"/>
                  </a:lnTo>
                  <a:lnTo>
                    <a:pt x="0" y="179"/>
                  </a:lnTo>
                  <a:lnTo>
                    <a:pt x="0" y="178"/>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78"/>
                  </a:lnTo>
                  <a:lnTo>
                    <a:pt x="0" y="179"/>
                  </a:lnTo>
                  <a:lnTo>
                    <a:pt x="0" y="178"/>
                  </a:lnTo>
                  <a:lnTo>
                    <a:pt x="0" y="179"/>
                  </a:lnTo>
                  <a:lnTo>
                    <a:pt x="0" y="180"/>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7"/>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7"/>
                  </a:lnTo>
                  <a:lnTo>
                    <a:pt x="0" y="178"/>
                  </a:lnTo>
                  <a:lnTo>
                    <a:pt x="0" y="177"/>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1" y="179"/>
                  </a:lnTo>
                  <a:lnTo>
                    <a:pt x="1" y="178"/>
                  </a:lnTo>
                  <a:lnTo>
                    <a:pt x="1" y="179"/>
                  </a:lnTo>
                  <a:lnTo>
                    <a:pt x="1" y="178"/>
                  </a:lnTo>
                  <a:lnTo>
                    <a:pt x="1" y="177"/>
                  </a:lnTo>
                  <a:lnTo>
                    <a:pt x="1" y="178"/>
                  </a:lnTo>
                  <a:lnTo>
                    <a:pt x="1" y="177"/>
                  </a:lnTo>
                  <a:lnTo>
                    <a:pt x="1" y="178"/>
                  </a:lnTo>
                  <a:lnTo>
                    <a:pt x="1" y="177"/>
                  </a:lnTo>
                  <a:lnTo>
                    <a:pt x="1" y="178"/>
                  </a:lnTo>
                  <a:lnTo>
                    <a:pt x="1" y="177"/>
                  </a:lnTo>
                  <a:lnTo>
                    <a:pt x="1" y="176"/>
                  </a:lnTo>
                  <a:lnTo>
                    <a:pt x="1" y="176"/>
                  </a:lnTo>
                  <a:lnTo>
                    <a:pt x="1" y="176"/>
                  </a:lnTo>
                  <a:lnTo>
                    <a:pt x="1" y="176"/>
                  </a:lnTo>
                  <a:lnTo>
                    <a:pt x="1" y="175"/>
                  </a:lnTo>
                  <a:lnTo>
                    <a:pt x="1" y="176"/>
                  </a:lnTo>
                  <a:lnTo>
                    <a:pt x="1" y="174"/>
                  </a:lnTo>
                  <a:lnTo>
                    <a:pt x="1" y="175"/>
                  </a:lnTo>
                  <a:lnTo>
                    <a:pt x="1" y="174"/>
                  </a:lnTo>
                  <a:lnTo>
                    <a:pt x="1" y="175"/>
                  </a:lnTo>
                  <a:lnTo>
                    <a:pt x="1" y="174"/>
                  </a:lnTo>
                  <a:lnTo>
                    <a:pt x="1" y="173"/>
                  </a:lnTo>
                  <a:lnTo>
                    <a:pt x="1" y="174"/>
                  </a:lnTo>
                  <a:lnTo>
                    <a:pt x="1" y="173"/>
                  </a:lnTo>
                  <a:lnTo>
                    <a:pt x="1" y="172"/>
                  </a:lnTo>
                  <a:lnTo>
                    <a:pt x="1" y="172"/>
                  </a:lnTo>
                  <a:lnTo>
                    <a:pt x="1" y="172"/>
                  </a:lnTo>
                  <a:lnTo>
                    <a:pt x="1" y="172"/>
                  </a:lnTo>
                  <a:lnTo>
                    <a:pt x="1" y="171"/>
                  </a:lnTo>
                  <a:lnTo>
                    <a:pt x="1" y="172"/>
                  </a:lnTo>
                  <a:lnTo>
                    <a:pt x="1" y="171"/>
                  </a:lnTo>
                  <a:lnTo>
                    <a:pt x="1" y="172"/>
                  </a:lnTo>
                  <a:lnTo>
                    <a:pt x="1" y="171"/>
                  </a:lnTo>
                  <a:lnTo>
                    <a:pt x="1" y="172"/>
                  </a:lnTo>
                  <a:lnTo>
                    <a:pt x="1" y="171"/>
                  </a:lnTo>
                  <a:lnTo>
                    <a:pt x="1" y="170"/>
                  </a:lnTo>
                  <a:lnTo>
                    <a:pt x="1" y="169"/>
                  </a:lnTo>
                  <a:lnTo>
                    <a:pt x="1" y="168"/>
                  </a:lnTo>
                  <a:lnTo>
                    <a:pt x="1" y="167"/>
                  </a:lnTo>
                  <a:lnTo>
                    <a:pt x="1" y="167"/>
                  </a:lnTo>
                  <a:lnTo>
                    <a:pt x="1" y="166"/>
                  </a:lnTo>
                  <a:lnTo>
                    <a:pt x="1" y="165"/>
                  </a:lnTo>
                  <a:lnTo>
                    <a:pt x="1" y="163"/>
                  </a:lnTo>
                  <a:lnTo>
                    <a:pt x="1" y="161"/>
                  </a:lnTo>
                  <a:lnTo>
                    <a:pt x="1" y="135"/>
                  </a:lnTo>
                  <a:lnTo>
                    <a:pt x="1" y="46"/>
                  </a:lnTo>
                  <a:lnTo>
                    <a:pt x="1" y="0"/>
                  </a:lnTo>
                  <a:lnTo>
                    <a:pt x="1" y="36"/>
                  </a:lnTo>
                  <a:lnTo>
                    <a:pt x="1" y="96"/>
                  </a:lnTo>
                  <a:lnTo>
                    <a:pt x="1" y="131"/>
                  </a:lnTo>
                  <a:lnTo>
                    <a:pt x="1" y="154"/>
                  </a:lnTo>
                  <a:lnTo>
                    <a:pt x="1" y="173"/>
                  </a:lnTo>
                  <a:lnTo>
                    <a:pt x="1" y="188"/>
                  </a:lnTo>
                  <a:lnTo>
                    <a:pt x="1" y="194"/>
                  </a:lnTo>
                  <a:lnTo>
                    <a:pt x="1" y="197"/>
                  </a:lnTo>
                  <a:lnTo>
                    <a:pt x="1" y="197"/>
                  </a:lnTo>
                  <a:lnTo>
                    <a:pt x="1" y="198"/>
                  </a:lnTo>
                  <a:lnTo>
                    <a:pt x="1" y="197"/>
                  </a:lnTo>
                  <a:lnTo>
                    <a:pt x="1" y="198"/>
                  </a:lnTo>
                  <a:lnTo>
                    <a:pt x="1" y="197"/>
                  </a:lnTo>
                  <a:lnTo>
                    <a:pt x="1" y="197"/>
                  </a:lnTo>
                  <a:lnTo>
                    <a:pt x="1" y="196"/>
                  </a:lnTo>
                  <a:lnTo>
                    <a:pt x="1" y="195"/>
                  </a:lnTo>
                  <a:lnTo>
                    <a:pt x="1" y="194"/>
                  </a:lnTo>
                  <a:lnTo>
                    <a:pt x="1" y="193"/>
                  </a:lnTo>
                  <a:lnTo>
                    <a:pt x="1" y="192"/>
                  </a:lnTo>
                  <a:lnTo>
                    <a:pt x="1" y="192"/>
                  </a:lnTo>
                  <a:lnTo>
                    <a:pt x="1" y="191"/>
                  </a:lnTo>
                  <a:lnTo>
                    <a:pt x="1" y="192"/>
                  </a:lnTo>
                  <a:lnTo>
                    <a:pt x="1" y="191"/>
                  </a:lnTo>
                  <a:lnTo>
                    <a:pt x="1" y="190"/>
                  </a:lnTo>
                  <a:lnTo>
                    <a:pt x="1" y="191"/>
                  </a:lnTo>
                  <a:lnTo>
                    <a:pt x="1" y="190"/>
                  </a:lnTo>
                  <a:lnTo>
                    <a:pt x="1" y="189"/>
                  </a:lnTo>
                  <a:lnTo>
                    <a:pt x="1" y="188"/>
                  </a:lnTo>
                  <a:lnTo>
                    <a:pt x="1" y="189"/>
                  </a:lnTo>
                  <a:lnTo>
                    <a:pt x="1" y="188"/>
                  </a:lnTo>
                  <a:lnTo>
                    <a:pt x="1" y="187"/>
                  </a:lnTo>
                  <a:lnTo>
                    <a:pt x="1" y="188"/>
                  </a:lnTo>
                  <a:lnTo>
                    <a:pt x="1" y="187"/>
                  </a:lnTo>
                  <a:lnTo>
                    <a:pt x="1" y="188"/>
                  </a:lnTo>
                  <a:lnTo>
                    <a:pt x="1" y="187"/>
                  </a:lnTo>
                  <a:lnTo>
                    <a:pt x="1" y="188"/>
                  </a:lnTo>
                  <a:lnTo>
                    <a:pt x="1" y="187"/>
                  </a:lnTo>
                  <a:lnTo>
                    <a:pt x="1" y="188"/>
                  </a:lnTo>
                  <a:lnTo>
                    <a:pt x="1" y="187"/>
                  </a:lnTo>
                  <a:lnTo>
                    <a:pt x="1" y="187"/>
                  </a:lnTo>
                  <a:lnTo>
                    <a:pt x="1" y="187"/>
                  </a:lnTo>
                  <a:lnTo>
                    <a:pt x="1" y="187"/>
                  </a:lnTo>
                  <a:lnTo>
                    <a:pt x="1" y="187"/>
                  </a:lnTo>
                  <a:lnTo>
                    <a:pt x="1" y="187"/>
                  </a:lnTo>
                  <a:lnTo>
                    <a:pt x="1" y="187"/>
                  </a:lnTo>
                  <a:lnTo>
                    <a:pt x="1" y="187"/>
                  </a:lnTo>
                  <a:lnTo>
                    <a:pt x="1" y="187"/>
                  </a:lnTo>
                  <a:lnTo>
                    <a:pt x="1" y="187"/>
                  </a:lnTo>
                  <a:lnTo>
                    <a:pt x="1" y="186"/>
                  </a:lnTo>
                  <a:lnTo>
                    <a:pt x="1" y="185"/>
                  </a:lnTo>
                  <a:lnTo>
                    <a:pt x="1" y="186"/>
                  </a:lnTo>
                  <a:lnTo>
                    <a:pt x="1" y="185"/>
                  </a:lnTo>
                  <a:lnTo>
                    <a:pt x="1" y="186"/>
                  </a:lnTo>
                  <a:lnTo>
                    <a:pt x="1" y="185"/>
                  </a:lnTo>
                  <a:lnTo>
                    <a:pt x="1" y="186"/>
                  </a:lnTo>
                  <a:lnTo>
                    <a:pt x="1" y="185"/>
                  </a:lnTo>
                  <a:lnTo>
                    <a:pt x="1" y="184"/>
                  </a:lnTo>
                  <a:lnTo>
                    <a:pt x="1" y="185"/>
                  </a:lnTo>
                  <a:lnTo>
                    <a:pt x="1" y="184"/>
                  </a:lnTo>
                  <a:lnTo>
                    <a:pt x="1" y="183"/>
                  </a:lnTo>
                  <a:lnTo>
                    <a:pt x="1" y="184"/>
                  </a:lnTo>
                  <a:lnTo>
                    <a:pt x="1" y="183"/>
                  </a:lnTo>
                  <a:lnTo>
                    <a:pt x="1" y="184"/>
                  </a:lnTo>
                  <a:lnTo>
                    <a:pt x="1" y="183"/>
                  </a:lnTo>
                  <a:lnTo>
                    <a:pt x="1" y="184"/>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1"/>
                  </a:lnTo>
                  <a:lnTo>
                    <a:pt x="1" y="181"/>
                  </a:lnTo>
                  <a:lnTo>
                    <a:pt x="1" y="181"/>
                  </a:lnTo>
                  <a:lnTo>
                    <a:pt x="1" y="181"/>
                  </a:lnTo>
                  <a:lnTo>
                    <a:pt x="1" y="181"/>
                  </a:lnTo>
                  <a:lnTo>
                    <a:pt x="1" y="180"/>
                  </a:lnTo>
                  <a:lnTo>
                    <a:pt x="1" y="181"/>
                  </a:lnTo>
                  <a:lnTo>
                    <a:pt x="1" y="180"/>
                  </a:lnTo>
                  <a:lnTo>
                    <a:pt x="1" y="181"/>
                  </a:lnTo>
                  <a:lnTo>
                    <a:pt x="1" y="180"/>
                  </a:lnTo>
                  <a:lnTo>
                    <a:pt x="1" y="178"/>
                  </a:lnTo>
                  <a:lnTo>
                    <a:pt x="1" y="177"/>
                  </a:lnTo>
                  <a:lnTo>
                    <a:pt x="1" y="179"/>
                  </a:lnTo>
                  <a:lnTo>
                    <a:pt x="1" y="180"/>
                  </a:lnTo>
                  <a:lnTo>
                    <a:pt x="1" y="180"/>
                  </a:lnTo>
                  <a:lnTo>
                    <a:pt x="1" y="181"/>
                  </a:lnTo>
                  <a:lnTo>
                    <a:pt x="1" y="180"/>
                  </a:lnTo>
                  <a:lnTo>
                    <a:pt x="1" y="181"/>
                  </a:lnTo>
                  <a:lnTo>
                    <a:pt x="1" y="181"/>
                  </a:lnTo>
                  <a:lnTo>
                    <a:pt x="1" y="181"/>
                  </a:lnTo>
                  <a:lnTo>
                    <a:pt x="1" y="181"/>
                  </a:lnTo>
                  <a:lnTo>
                    <a:pt x="1" y="181"/>
                  </a:lnTo>
                  <a:lnTo>
                    <a:pt x="1" y="181"/>
                  </a:lnTo>
                  <a:lnTo>
                    <a:pt x="1" y="182"/>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0"/>
                  </a:lnTo>
                  <a:lnTo>
                    <a:pt x="1" y="181"/>
                  </a:lnTo>
                  <a:lnTo>
                    <a:pt x="1" y="180"/>
                  </a:lnTo>
                  <a:lnTo>
                    <a:pt x="1" y="181"/>
                  </a:lnTo>
                  <a:lnTo>
                    <a:pt x="1" y="181"/>
                  </a:lnTo>
                  <a:lnTo>
                    <a:pt x="1" y="181"/>
                  </a:lnTo>
                  <a:lnTo>
                    <a:pt x="1" y="180"/>
                  </a:lnTo>
                  <a:lnTo>
                    <a:pt x="1" y="181"/>
                  </a:lnTo>
                  <a:lnTo>
                    <a:pt x="1" y="180"/>
                  </a:lnTo>
                  <a:lnTo>
                    <a:pt x="1" y="181"/>
                  </a:lnTo>
                  <a:lnTo>
                    <a:pt x="1" y="181"/>
                  </a:lnTo>
                  <a:lnTo>
                    <a:pt x="1" y="181"/>
                  </a:lnTo>
                  <a:lnTo>
                    <a:pt x="1" y="181"/>
                  </a:lnTo>
                  <a:lnTo>
                    <a:pt x="1" y="181"/>
                  </a:lnTo>
                  <a:lnTo>
                    <a:pt x="1" y="181"/>
                  </a:lnTo>
                  <a:lnTo>
                    <a:pt x="1" y="181"/>
                  </a:lnTo>
                  <a:lnTo>
                    <a:pt x="1" y="181"/>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0"/>
                  </a:lnTo>
                  <a:lnTo>
                    <a:pt x="1" y="181"/>
                  </a:lnTo>
                  <a:lnTo>
                    <a:pt x="1" y="180"/>
                  </a:lnTo>
                  <a:lnTo>
                    <a:pt x="1" y="181"/>
                  </a:lnTo>
                  <a:lnTo>
                    <a:pt x="1" y="180"/>
                  </a:lnTo>
                  <a:lnTo>
                    <a:pt x="1" y="181"/>
                  </a:lnTo>
                  <a:lnTo>
                    <a:pt x="1" y="180"/>
                  </a:lnTo>
                  <a:lnTo>
                    <a:pt x="1" y="181"/>
                  </a:lnTo>
                  <a:lnTo>
                    <a:pt x="1" y="181"/>
                  </a:lnTo>
                  <a:lnTo>
                    <a:pt x="1" y="181"/>
                  </a:lnTo>
                  <a:lnTo>
                    <a:pt x="1" y="180"/>
                  </a:lnTo>
                  <a:lnTo>
                    <a:pt x="1" y="181"/>
                  </a:lnTo>
                  <a:lnTo>
                    <a:pt x="1" y="180"/>
                  </a:lnTo>
                  <a:lnTo>
                    <a:pt x="1" y="181"/>
                  </a:lnTo>
                  <a:lnTo>
                    <a:pt x="1" y="180"/>
                  </a:lnTo>
                  <a:lnTo>
                    <a:pt x="1" y="181"/>
                  </a:lnTo>
                  <a:lnTo>
                    <a:pt x="1" y="180"/>
                  </a:lnTo>
                  <a:lnTo>
                    <a:pt x="1" y="181"/>
                  </a:lnTo>
                  <a:lnTo>
                    <a:pt x="1" y="180"/>
                  </a:lnTo>
                  <a:lnTo>
                    <a:pt x="1" y="179"/>
                  </a:lnTo>
                  <a:lnTo>
                    <a:pt x="1" y="181"/>
                  </a:lnTo>
                  <a:lnTo>
                    <a:pt x="1" y="180"/>
                  </a:lnTo>
                  <a:lnTo>
                    <a:pt x="1" y="179"/>
                  </a:lnTo>
                  <a:lnTo>
                    <a:pt x="1" y="180"/>
                  </a:lnTo>
                  <a:lnTo>
                    <a:pt x="1" y="181"/>
                  </a:lnTo>
                  <a:lnTo>
                    <a:pt x="1" y="180"/>
                  </a:lnTo>
                  <a:lnTo>
                    <a:pt x="1" y="181"/>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78"/>
                  </a:lnTo>
                  <a:lnTo>
                    <a:pt x="1" y="179"/>
                  </a:lnTo>
                  <a:lnTo>
                    <a:pt x="1" y="180"/>
                  </a:lnTo>
                  <a:lnTo>
                    <a:pt x="1" y="181"/>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0"/>
                  </a:lnTo>
                  <a:lnTo>
                    <a:pt x="1" y="181"/>
                  </a:lnTo>
                  <a:lnTo>
                    <a:pt x="1" y="180"/>
                  </a:lnTo>
                  <a:lnTo>
                    <a:pt x="1" y="181"/>
                  </a:lnTo>
                  <a:lnTo>
                    <a:pt x="1" y="180"/>
                  </a:lnTo>
                  <a:lnTo>
                    <a:pt x="1" y="181"/>
                  </a:lnTo>
                  <a:lnTo>
                    <a:pt x="1" y="180"/>
                  </a:lnTo>
                  <a:lnTo>
                    <a:pt x="1" y="181"/>
                  </a:lnTo>
                  <a:lnTo>
                    <a:pt x="1" y="180"/>
                  </a:lnTo>
                  <a:lnTo>
                    <a:pt x="1" y="179"/>
                  </a:lnTo>
                  <a:lnTo>
                    <a:pt x="1" y="180"/>
                  </a:lnTo>
                  <a:lnTo>
                    <a:pt x="1" y="179"/>
                  </a:lnTo>
                  <a:lnTo>
                    <a:pt x="1" y="180"/>
                  </a:lnTo>
                  <a:lnTo>
                    <a:pt x="1" y="179"/>
                  </a:lnTo>
                  <a:lnTo>
                    <a:pt x="1" y="178"/>
                  </a:lnTo>
                  <a:lnTo>
                    <a:pt x="1" y="179"/>
                  </a:lnTo>
                  <a:lnTo>
                    <a:pt x="1" y="178"/>
                  </a:lnTo>
                  <a:lnTo>
                    <a:pt x="1" y="179"/>
                  </a:lnTo>
                  <a:lnTo>
                    <a:pt x="1" y="178"/>
                  </a:lnTo>
                  <a:lnTo>
                    <a:pt x="1" y="179"/>
                  </a:lnTo>
                  <a:lnTo>
                    <a:pt x="1" y="178"/>
                  </a:lnTo>
                  <a:lnTo>
                    <a:pt x="1" y="179"/>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80"/>
                  </a:lnTo>
                  <a:lnTo>
                    <a:pt x="1" y="179"/>
                  </a:lnTo>
                  <a:lnTo>
                    <a:pt x="1" y="180"/>
                  </a:lnTo>
                  <a:lnTo>
                    <a:pt x="1" y="179"/>
                  </a:lnTo>
                  <a:lnTo>
                    <a:pt x="1" y="180"/>
                  </a:lnTo>
                  <a:lnTo>
                    <a:pt x="1" y="179"/>
                  </a:lnTo>
                  <a:lnTo>
                    <a:pt x="1" y="180"/>
                  </a:lnTo>
                  <a:lnTo>
                    <a:pt x="1" y="181"/>
                  </a:lnTo>
                </a:path>
              </a:pathLst>
            </a:custGeom>
            <a:noFill/>
            <a:ln w="0">
              <a:solidFill>
                <a:srgbClr val="3366FF"/>
              </a:solidFill>
              <a:prstDash val="solid"/>
              <a:round/>
              <a:headEnd/>
              <a:tailEnd/>
            </a:ln>
          </p:spPr>
          <p:txBody>
            <a:bodyPr/>
            <a:lstStyle/>
            <a:p>
              <a:endParaRPr lang="en-GB"/>
            </a:p>
          </p:txBody>
        </p:sp>
        <p:sp>
          <p:nvSpPr>
            <p:cNvPr id="185568" name="Freeform 224"/>
            <p:cNvSpPr>
              <a:spLocks/>
            </p:cNvSpPr>
            <p:nvPr/>
          </p:nvSpPr>
          <p:spPr bwMode="auto">
            <a:xfrm>
              <a:off x="968" y="1767"/>
              <a:ext cx="10" cy="1347"/>
            </a:xfrm>
            <a:custGeom>
              <a:avLst/>
              <a:gdLst/>
              <a:ahLst/>
              <a:cxnLst>
                <a:cxn ang="0">
                  <a:pos x="0" y="176"/>
                </a:cxn>
                <a:cxn ang="0">
                  <a:pos x="0" y="176"/>
                </a:cxn>
                <a:cxn ang="0">
                  <a:pos x="0" y="177"/>
                </a:cxn>
                <a:cxn ang="0">
                  <a:pos x="0" y="175"/>
                </a:cxn>
                <a:cxn ang="0">
                  <a:pos x="0" y="176"/>
                </a:cxn>
                <a:cxn ang="0">
                  <a:pos x="0" y="175"/>
                </a:cxn>
                <a:cxn ang="0">
                  <a:pos x="0" y="174"/>
                </a:cxn>
                <a:cxn ang="0">
                  <a:pos x="0" y="176"/>
                </a:cxn>
                <a:cxn ang="0">
                  <a:pos x="0" y="175"/>
                </a:cxn>
                <a:cxn ang="0">
                  <a:pos x="0" y="176"/>
                </a:cxn>
                <a:cxn ang="0">
                  <a:pos x="0" y="175"/>
                </a:cxn>
                <a:cxn ang="0">
                  <a:pos x="1" y="175"/>
                </a:cxn>
                <a:cxn ang="0">
                  <a:pos x="1" y="176"/>
                </a:cxn>
                <a:cxn ang="0">
                  <a:pos x="1" y="175"/>
                </a:cxn>
                <a:cxn ang="0">
                  <a:pos x="1" y="176"/>
                </a:cxn>
                <a:cxn ang="0">
                  <a:pos x="1" y="175"/>
                </a:cxn>
                <a:cxn ang="0">
                  <a:pos x="1" y="176"/>
                </a:cxn>
                <a:cxn ang="0">
                  <a:pos x="1" y="176"/>
                </a:cxn>
                <a:cxn ang="0">
                  <a:pos x="1" y="176"/>
                </a:cxn>
                <a:cxn ang="0">
                  <a:pos x="1" y="177"/>
                </a:cxn>
                <a:cxn ang="0">
                  <a:pos x="1" y="178"/>
                </a:cxn>
                <a:cxn ang="0">
                  <a:pos x="1" y="177"/>
                </a:cxn>
                <a:cxn ang="0">
                  <a:pos x="1" y="176"/>
                </a:cxn>
                <a:cxn ang="0">
                  <a:pos x="1" y="177"/>
                </a:cxn>
                <a:cxn ang="0">
                  <a:pos x="1" y="177"/>
                </a:cxn>
                <a:cxn ang="0">
                  <a:pos x="1" y="176"/>
                </a:cxn>
                <a:cxn ang="0">
                  <a:pos x="1" y="177"/>
                </a:cxn>
                <a:cxn ang="0">
                  <a:pos x="1" y="176"/>
                </a:cxn>
                <a:cxn ang="0">
                  <a:pos x="1" y="176"/>
                </a:cxn>
                <a:cxn ang="0">
                  <a:pos x="1" y="176"/>
                </a:cxn>
                <a:cxn ang="0">
                  <a:pos x="1" y="173"/>
                </a:cxn>
                <a:cxn ang="0">
                  <a:pos x="1" y="174"/>
                </a:cxn>
                <a:cxn ang="0">
                  <a:pos x="1" y="173"/>
                </a:cxn>
                <a:cxn ang="0">
                  <a:pos x="1" y="174"/>
                </a:cxn>
                <a:cxn ang="0">
                  <a:pos x="1" y="173"/>
                </a:cxn>
                <a:cxn ang="0">
                  <a:pos x="1" y="174"/>
                </a:cxn>
                <a:cxn ang="0">
                  <a:pos x="1" y="175"/>
                </a:cxn>
                <a:cxn ang="0">
                  <a:pos x="1" y="174"/>
                </a:cxn>
                <a:cxn ang="0">
                  <a:pos x="1" y="174"/>
                </a:cxn>
                <a:cxn ang="0">
                  <a:pos x="1" y="175"/>
                </a:cxn>
                <a:cxn ang="0">
                  <a:pos x="1" y="174"/>
                </a:cxn>
                <a:cxn ang="0">
                  <a:pos x="1" y="175"/>
                </a:cxn>
                <a:cxn ang="0">
                  <a:pos x="1" y="172"/>
                </a:cxn>
                <a:cxn ang="0">
                  <a:pos x="1" y="170"/>
                </a:cxn>
                <a:cxn ang="0">
                  <a:pos x="1" y="169"/>
                </a:cxn>
                <a:cxn ang="0">
                  <a:pos x="1" y="167"/>
                </a:cxn>
                <a:cxn ang="0">
                  <a:pos x="1" y="167"/>
                </a:cxn>
                <a:cxn ang="0">
                  <a:pos x="1" y="162"/>
                </a:cxn>
                <a:cxn ang="0">
                  <a:pos x="1" y="127"/>
                </a:cxn>
                <a:cxn ang="0">
                  <a:pos x="1" y="190"/>
                </a:cxn>
                <a:cxn ang="0">
                  <a:pos x="1" y="186"/>
                </a:cxn>
                <a:cxn ang="0">
                  <a:pos x="1" y="183"/>
                </a:cxn>
                <a:cxn ang="0">
                  <a:pos x="1" y="181"/>
                </a:cxn>
                <a:cxn ang="0">
                  <a:pos x="1" y="178"/>
                </a:cxn>
                <a:cxn ang="0">
                  <a:pos x="1" y="179"/>
                </a:cxn>
                <a:cxn ang="0">
                  <a:pos x="1" y="178"/>
                </a:cxn>
                <a:cxn ang="0">
                  <a:pos x="1" y="177"/>
                </a:cxn>
                <a:cxn ang="0">
                  <a:pos x="1" y="178"/>
                </a:cxn>
                <a:cxn ang="0">
                  <a:pos x="1" y="177"/>
                </a:cxn>
                <a:cxn ang="0">
                  <a:pos x="1" y="178"/>
                </a:cxn>
                <a:cxn ang="0">
                  <a:pos x="1" y="177"/>
                </a:cxn>
                <a:cxn ang="0">
                  <a:pos x="1" y="176"/>
                </a:cxn>
                <a:cxn ang="0">
                  <a:pos x="1" y="177"/>
                </a:cxn>
              </a:cxnLst>
              <a:rect l="0" t="0" r="r" b="b"/>
              <a:pathLst>
                <a:path w="1" h="192">
                  <a:moveTo>
                    <a:pt x="0" y="176"/>
                  </a:move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6"/>
                  </a:lnTo>
                  <a:lnTo>
                    <a:pt x="0" y="176"/>
                  </a:lnTo>
                  <a:lnTo>
                    <a:pt x="0" y="176"/>
                  </a:lnTo>
                  <a:lnTo>
                    <a:pt x="0" y="176"/>
                  </a:lnTo>
                  <a:lnTo>
                    <a:pt x="0" y="176"/>
                  </a:lnTo>
                  <a:lnTo>
                    <a:pt x="0" y="176"/>
                  </a:lnTo>
                  <a:lnTo>
                    <a:pt x="0" y="176"/>
                  </a:lnTo>
                  <a:lnTo>
                    <a:pt x="0" y="177"/>
                  </a:lnTo>
                  <a:lnTo>
                    <a:pt x="0" y="176"/>
                  </a:lnTo>
                  <a:lnTo>
                    <a:pt x="0" y="177"/>
                  </a:lnTo>
                  <a:lnTo>
                    <a:pt x="0" y="176"/>
                  </a:lnTo>
                  <a:lnTo>
                    <a:pt x="0" y="176"/>
                  </a:lnTo>
                  <a:lnTo>
                    <a:pt x="0" y="176"/>
                  </a:lnTo>
                  <a:lnTo>
                    <a:pt x="0" y="177"/>
                  </a:lnTo>
                  <a:lnTo>
                    <a:pt x="0" y="176"/>
                  </a:lnTo>
                  <a:lnTo>
                    <a:pt x="0" y="177"/>
                  </a:lnTo>
                  <a:lnTo>
                    <a:pt x="0" y="176"/>
                  </a:lnTo>
                  <a:lnTo>
                    <a:pt x="0" y="177"/>
                  </a:lnTo>
                  <a:lnTo>
                    <a:pt x="0" y="176"/>
                  </a:lnTo>
                  <a:lnTo>
                    <a:pt x="0" y="176"/>
                  </a:lnTo>
                  <a:lnTo>
                    <a:pt x="0" y="176"/>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6"/>
                  </a:lnTo>
                  <a:lnTo>
                    <a:pt x="0" y="176"/>
                  </a:lnTo>
                  <a:lnTo>
                    <a:pt x="0" y="175"/>
                  </a:lnTo>
                  <a:lnTo>
                    <a:pt x="0" y="176"/>
                  </a:lnTo>
                  <a:lnTo>
                    <a:pt x="0" y="175"/>
                  </a:lnTo>
                  <a:lnTo>
                    <a:pt x="0" y="176"/>
                  </a:lnTo>
                  <a:lnTo>
                    <a:pt x="0" y="175"/>
                  </a:lnTo>
                  <a:lnTo>
                    <a:pt x="0" y="174"/>
                  </a:lnTo>
                  <a:lnTo>
                    <a:pt x="0" y="175"/>
                  </a:lnTo>
                  <a:lnTo>
                    <a:pt x="0" y="174"/>
                  </a:lnTo>
                  <a:lnTo>
                    <a:pt x="0" y="175"/>
                  </a:lnTo>
                  <a:lnTo>
                    <a:pt x="0" y="174"/>
                  </a:lnTo>
                  <a:lnTo>
                    <a:pt x="0" y="175"/>
                  </a:lnTo>
                  <a:lnTo>
                    <a:pt x="0" y="174"/>
                  </a:lnTo>
                  <a:lnTo>
                    <a:pt x="0" y="175"/>
                  </a:lnTo>
                  <a:lnTo>
                    <a:pt x="0" y="176"/>
                  </a:lnTo>
                  <a:lnTo>
                    <a:pt x="0" y="174"/>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4"/>
                  </a:lnTo>
                  <a:lnTo>
                    <a:pt x="1" y="175"/>
                  </a:lnTo>
                  <a:lnTo>
                    <a:pt x="1" y="176"/>
                  </a:lnTo>
                  <a:lnTo>
                    <a:pt x="1" y="175"/>
                  </a:lnTo>
                  <a:lnTo>
                    <a:pt x="1" y="176"/>
                  </a:lnTo>
                  <a:lnTo>
                    <a:pt x="1" y="175"/>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5"/>
                  </a:lnTo>
                  <a:lnTo>
                    <a:pt x="1" y="176"/>
                  </a:lnTo>
                  <a:lnTo>
                    <a:pt x="1" y="175"/>
                  </a:lnTo>
                  <a:lnTo>
                    <a:pt x="1" y="176"/>
                  </a:lnTo>
                  <a:lnTo>
                    <a:pt x="1" y="175"/>
                  </a:lnTo>
                  <a:lnTo>
                    <a:pt x="1" y="176"/>
                  </a:lnTo>
                  <a:lnTo>
                    <a:pt x="1" y="175"/>
                  </a:lnTo>
                  <a:lnTo>
                    <a:pt x="1" y="176"/>
                  </a:lnTo>
                  <a:lnTo>
                    <a:pt x="1" y="176"/>
                  </a:lnTo>
                  <a:lnTo>
                    <a:pt x="1" y="176"/>
                  </a:lnTo>
                  <a:lnTo>
                    <a:pt x="1" y="176"/>
                  </a:lnTo>
                  <a:lnTo>
                    <a:pt x="1" y="176"/>
                  </a:lnTo>
                  <a:lnTo>
                    <a:pt x="1" y="176"/>
                  </a:lnTo>
                  <a:lnTo>
                    <a:pt x="1" y="176"/>
                  </a:lnTo>
                  <a:lnTo>
                    <a:pt x="1" y="176"/>
                  </a:lnTo>
                  <a:lnTo>
                    <a:pt x="1" y="176"/>
                  </a:lnTo>
                  <a:lnTo>
                    <a:pt x="1" y="177"/>
                  </a:lnTo>
                  <a:lnTo>
                    <a:pt x="1" y="176"/>
                  </a:lnTo>
                  <a:lnTo>
                    <a:pt x="1" y="177"/>
                  </a:lnTo>
                  <a:lnTo>
                    <a:pt x="1" y="176"/>
                  </a:lnTo>
                  <a:lnTo>
                    <a:pt x="1" y="176"/>
                  </a:lnTo>
                  <a:lnTo>
                    <a:pt x="1" y="176"/>
                  </a:lnTo>
                  <a:lnTo>
                    <a:pt x="1" y="176"/>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8"/>
                  </a:lnTo>
                  <a:lnTo>
                    <a:pt x="1" y="177"/>
                  </a:lnTo>
                  <a:lnTo>
                    <a:pt x="1" y="176"/>
                  </a:lnTo>
                  <a:lnTo>
                    <a:pt x="1" y="177"/>
                  </a:lnTo>
                  <a:lnTo>
                    <a:pt x="1" y="176"/>
                  </a:lnTo>
                  <a:lnTo>
                    <a:pt x="1" y="177"/>
                  </a:lnTo>
                  <a:lnTo>
                    <a:pt x="1" y="176"/>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7"/>
                  </a:lnTo>
                  <a:lnTo>
                    <a:pt x="1" y="176"/>
                  </a:lnTo>
                  <a:lnTo>
                    <a:pt x="1" y="177"/>
                  </a:lnTo>
                  <a:lnTo>
                    <a:pt x="1" y="176"/>
                  </a:lnTo>
                  <a:lnTo>
                    <a:pt x="1" y="177"/>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6"/>
                  </a:lnTo>
                  <a:lnTo>
                    <a:pt x="1" y="176"/>
                  </a:lnTo>
                  <a:lnTo>
                    <a:pt x="1" y="176"/>
                  </a:lnTo>
                  <a:lnTo>
                    <a:pt x="1" y="176"/>
                  </a:lnTo>
                  <a:lnTo>
                    <a:pt x="1" y="177"/>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7"/>
                  </a:lnTo>
                  <a:lnTo>
                    <a:pt x="1" y="176"/>
                  </a:lnTo>
                  <a:lnTo>
                    <a:pt x="1" y="176"/>
                  </a:lnTo>
                  <a:lnTo>
                    <a:pt x="1" y="176"/>
                  </a:lnTo>
                  <a:lnTo>
                    <a:pt x="1" y="176"/>
                  </a:lnTo>
                  <a:lnTo>
                    <a:pt x="1" y="176"/>
                  </a:lnTo>
                  <a:lnTo>
                    <a:pt x="1" y="176"/>
                  </a:lnTo>
                  <a:lnTo>
                    <a:pt x="1" y="176"/>
                  </a:lnTo>
                  <a:lnTo>
                    <a:pt x="1" y="176"/>
                  </a:lnTo>
                  <a:lnTo>
                    <a:pt x="1" y="176"/>
                  </a:lnTo>
                  <a:lnTo>
                    <a:pt x="1" y="175"/>
                  </a:lnTo>
                  <a:lnTo>
                    <a:pt x="1" y="176"/>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4"/>
                  </a:lnTo>
                  <a:lnTo>
                    <a:pt x="1" y="173"/>
                  </a:lnTo>
                  <a:lnTo>
                    <a:pt x="1" y="172"/>
                  </a:lnTo>
                  <a:lnTo>
                    <a:pt x="1" y="171"/>
                  </a:lnTo>
                  <a:lnTo>
                    <a:pt x="1" y="171"/>
                  </a:lnTo>
                  <a:lnTo>
                    <a:pt x="1" y="171"/>
                  </a:lnTo>
                  <a:lnTo>
                    <a:pt x="1" y="171"/>
                  </a:lnTo>
                  <a:lnTo>
                    <a:pt x="1" y="171"/>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69"/>
                  </a:lnTo>
                  <a:lnTo>
                    <a:pt x="1" y="170"/>
                  </a:lnTo>
                  <a:lnTo>
                    <a:pt x="1" y="169"/>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7"/>
                  </a:lnTo>
                  <a:lnTo>
                    <a:pt x="1" y="167"/>
                  </a:lnTo>
                  <a:lnTo>
                    <a:pt x="1" y="168"/>
                  </a:lnTo>
                  <a:lnTo>
                    <a:pt x="1" y="167"/>
                  </a:lnTo>
                  <a:lnTo>
                    <a:pt x="1" y="167"/>
                  </a:lnTo>
                  <a:lnTo>
                    <a:pt x="1" y="167"/>
                  </a:lnTo>
                  <a:lnTo>
                    <a:pt x="1" y="167"/>
                  </a:lnTo>
                  <a:lnTo>
                    <a:pt x="1" y="167"/>
                  </a:lnTo>
                  <a:lnTo>
                    <a:pt x="1" y="167"/>
                  </a:lnTo>
                  <a:lnTo>
                    <a:pt x="1" y="167"/>
                  </a:lnTo>
                  <a:lnTo>
                    <a:pt x="1" y="167"/>
                  </a:lnTo>
                  <a:lnTo>
                    <a:pt x="1" y="167"/>
                  </a:lnTo>
                  <a:lnTo>
                    <a:pt x="1" y="167"/>
                  </a:lnTo>
                  <a:lnTo>
                    <a:pt x="1" y="166"/>
                  </a:lnTo>
                  <a:lnTo>
                    <a:pt x="1" y="167"/>
                  </a:lnTo>
                  <a:lnTo>
                    <a:pt x="1" y="166"/>
                  </a:lnTo>
                  <a:lnTo>
                    <a:pt x="1" y="165"/>
                  </a:lnTo>
                  <a:lnTo>
                    <a:pt x="1" y="166"/>
                  </a:lnTo>
                  <a:lnTo>
                    <a:pt x="1" y="165"/>
                  </a:lnTo>
                  <a:lnTo>
                    <a:pt x="1" y="164"/>
                  </a:lnTo>
                  <a:lnTo>
                    <a:pt x="1" y="166"/>
                  </a:lnTo>
                  <a:lnTo>
                    <a:pt x="1" y="164"/>
                  </a:lnTo>
                  <a:lnTo>
                    <a:pt x="1" y="162"/>
                  </a:lnTo>
                  <a:lnTo>
                    <a:pt x="1" y="162"/>
                  </a:lnTo>
                  <a:lnTo>
                    <a:pt x="1" y="161"/>
                  </a:lnTo>
                  <a:lnTo>
                    <a:pt x="1" y="159"/>
                  </a:lnTo>
                  <a:lnTo>
                    <a:pt x="1" y="156"/>
                  </a:lnTo>
                  <a:lnTo>
                    <a:pt x="1" y="154"/>
                  </a:lnTo>
                  <a:lnTo>
                    <a:pt x="1" y="121"/>
                  </a:lnTo>
                  <a:lnTo>
                    <a:pt x="1" y="35"/>
                  </a:lnTo>
                  <a:lnTo>
                    <a:pt x="1" y="0"/>
                  </a:lnTo>
                  <a:lnTo>
                    <a:pt x="1" y="38"/>
                  </a:lnTo>
                  <a:lnTo>
                    <a:pt x="1" y="93"/>
                  </a:lnTo>
                  <a:lnTo>
                    <a:pt x="1" y="127"/>
                  </a:lnTo>
                  <a:lnTo>
                    <a:pt x="1" y="149"/>
                  </a:lnTo>
                  <a:lnTo>
                    <a:pt x="1" y="169"/>
                  </a:lnTo>
                  <a:lnTo>
                    <a:pt x="1" y="182"/>
                  </a:lnTo>
                  <a:lnTo>
                    <a:pt x="1" y="188"/>
                  </a:lnTo>
                  <a:lnTo>
                    <a:pt x="1" y="190"/>
                  </a:lnTo>
                  <a:lnTo>
                    <a:pt x="1" y="191"/>
                  </a:lnTo>
                  <a:lnTo>
                    <a:pt x="1" y="192"/>
                  </a:lnTo>
                  <a:lnTo>
                    <a:pt x="1" y="191"/>
                  </a:lnTo>
                  <a:lnTo>
                    <a:pt x="1" y="192"/>
                  </a:lnTo>
                  <a:lnTo>
                    <a:pt x="1" y="191"/>
                  </a:lnTo>
                  <a:lnTo>
                    <a:pt x="1" y="190"/>
                  </a:lnTo>
                  <a:lnTo>
                    <a:pt x="1" y="189"/>
                  </a:lnTo>
                  <a:lnTo>
                    <a:pt x="1" y="188"/>
                  </a:lnTo>
                  <a:lnTo>
                    <a:pt x="1" y="187"/>
                  </a:lnTo>
                  <a:lnTo>
                    <a:pt x="1" y="188"/>
                  </a:lnTo>
                  <a:lnTo>
                    <a:pt x="1" y="187"/>
                  </a:lnTo>
                  <a:lnTo>
                    <a:pt x="1" y="187"/>
                  </a:lnTo>
                  <a:lnTo>
                    <a:pt x="1" y="187"/>
                  </a:lnTo>
                  <a:lnTo>
                    <a:pt x="1" y="187"/>
                  </a:lnTo>
                  <a:lnTo>
                    <a:pt x="1" y="187"/>
                  </a:lnTo>
                  <a:lnTo>
                    <a:pt x="1" y="187"/>
                  </a:lnTo>
                  <a:lnTo>
                    <a:pt x="1" y="186"/>
                  </a:lnTo>
                  <a:lnTo>
                    <a:pt x="1" y="187"/>
                  </a:lnTo>
                  <a:lnTo>
                    <a:pt x="1" y="186"/>
                  </a:lnTo>
                  <a:lnTo>
                    <a:pt x="1" y="185"/>
                  </a:lnTo>
                  <a:lnTo>
                    <a:pt x="1" y="184"/>
                  </a:lnTo>
                  <a:lnTo>
                    <a:pt x="1" y="185"/>
                  </a:lnTo>
                  <a:lnTo>
                    <a:pt x="1" y="184"/>
                  </a:lnTo>
                  <a:lnTo>
                    <a:pt x="1" y="183"/>
                  </a:lnTo>
                  <a:lnTo>
                    <a:pt x="1" y="184"/>
                  </a:lnTo>
                  <a:lnTo>
                    <a:pt x="1" y="183"/>
                  </a:lnTo>
                  <a:lnTo>
                    <a:pt x="1" y="184"/>
                  </a:lnTo>
                  <a:lnTo>
                    <a:pt x="1" y="183"/>
                  </a:lnTo>
                  <a:lnTo>
                    <a:pt x="1" y="182"/>
                  </a:lnTo>
                  <a:lnTo>
                    <a:pt x="1" y="183"/>
                  </a:lnTo>
                  <a:lnTo>
                    <a:pt x="1" y="182"/>
                  </a:lnTo>
                  <a:lnTo>
                    <a:pt x="1" y="183"/>
                  </a:lnTo>
                  <a:lnTo>
                    <a:pt x="1" y="182"/>
                  </a:lnTo>
                  <a:lnTo>
                    <a:pt x="1" y="182"/>
                  </a:lnTo>
                  <a:lnTo>
                    <a:pt x="1" y="182"/>
                  </a:lnTo>
                  <a:lnTo>
                    <a:pt x="1" y="182"/>
                  </a:lnTo>
                  <a:lnTo>
                    <a:pt x="1" y="181"/>
                  </a:lnTo>
                  <a:lnTo>
                    <a:pt x="1" y="182"/>
                  </a:lnTo>
                  <a:lnTo>
                    <a:pt x="1" y="181"/>
                  </a:lnTo>
                  <a:lnTo>
                    <a:pt x="1" y="180"/>
                  </a:lnTo>
                  <a:lnTo>
                    <a:pt x="1" y="179"/>
                  </a:lnTo>
                  <a:lnTo>
                    <a:pt x="1" y="180"/>
                  </a:lnTo>
                  <a:lnTo>
                    <a:pt x="1" y="179"/>
                  </a:lnTo>
                  <a:lnTo>
                    <a:pt x="1" y="180"/>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7"/>
                  </a:lnTo>
                  <a:lnTo>
                    <a:pt x="1" y="178"/>
                  </a:lnTo>
                  <a:lnTo>
                    <a:pt x="1" y="177"/>
                  </a:lnTo>
                  <a:lnTo>
                    <a:pt x="1" y="176"/>
                  </a:lnTo>
                  <a:lnTo>
                    <a:pt x="1" y="177"/>
                  </a:lnTo>
                  <a:lnTo>
                    <a:pt x="1" y="176"/>
                  </a:lnTo>
                  <a:lnTo>
                    <a:pt x="1" y="177"/>
                  </a:lnTo>
                  <a:lnTo>
                    <a:pt x="1" y="176"/>
                  </a:lnTo>
                  <a:lnTo>
                    <a:pt x="1" y="177"/>
                  </a:lnTo>
                  <a:lnTo>
                    <a:pt x="1" y="176"/>
                  </a:lnTo>
                  <a:lnTo>
                    <a:pt x="1" y="177"/>
                  </a:lnTo>
                  <a:lnTo>
                    <a:pt x="1" y="178"/>
                  </a:lnTo>
                </a:path>
              </a:pathLst>
            </a:custGeom>
            <a:noFill/>
            <a:ln w="0">
              <a:solidFill>
                <a:srgbClr val="3366FF"/>
              </a:solidFill>
              <a:prstDash val="solid"/>
              <a:round/>
              <a:headEnd/>
              <a:tailEnd/>
            </a:ln>
          </p:spPr>
          <p:txBody>
            <a:bodyPr/>
            <a:lstStyle/>
            <a:p>
              <a:endParaRPr lang="en-GB"/>
            </a:p>
          </p:txBody>
        </p:sp>
        <p:sp>
          <p:nvSpPr>
            <p:cNvPr id="185569" name="Freeform 225"/>
            <p:cNvSpPr>
              <a:spLocks/>
            </p:cNvSpPr>
            <p:nvPr/>
          </p:nvSpPr>
          <p:spPr bwMode="auto">
            <a:xfrm>
              <a:off x="978" y="2966"/>
              <a:ext cx="9" cy="57"/>
            </a:xfrm>
            <a:custGeom>
              <a:avLst/>
              <a:gdLst/>
              <a:ahLst/>
              <a:cxnLst>
                <a:cxn ang="0">
                  <a:pos x="0" y="5"/>
                </a:cxn>
                <a:cxn ang="0">
                  <a:pos x="0" y="6"/>
                </a:cxn>
                <a:cxn ang="0">
                  <a:pos x="0" y="7"/>
                </a:cxn>
                <a:cxn ang="0">
                  <a:pos x="0" y="5"/>
                </a:cxn>
                <a:cxn ang="0">
                  <a:pos x="0" y="4"/>
                </a:cxn>
                <a:cxn ang="0">
                  <a:pos x="0" y="6"/>
                </a:cxn>
                <a:cxn ang="0">
                  <a:pos x="0" y="5"/>
                </a:cxn>
                <a:cxn ang="0">
                  <a:pos x="0" y="6"/>
                </a:cxn>
                <a:cxn ang="0">
                  <a:pos x="0" y="5"/>
                </a:cxn>
                <a:cxn ang="0">
                  <a:pos x="0" y="3"/>
                </a:cxn>
                <a:cxn ang="0">
                  <a:pos x="0" y="2"/>
                </a:cxn>
                <a:cxn ang="0">
                  <a:pos x="0" y="1"/>
                </a:cxn>
                <a:cxn ang="0">
                  <a:pos x="0" y="0"/>
                </a:cxn>
                <a:cxn ang="0">
                  <a:pos x="0" y="0"/>
                </a:cxn>
                <a:cxn ang="0">
                  <a:pos x="0" y="0"/>
                </a:cxn>
                <a:cxn ang="0">
                  <a:pos x="1" y="1"/>
                </a:cxn>
                <a:cxn ang="0">
                  <a:pos x="1" y="2"/>
                </a:cxn>
                <a:cxn ang="0">
                  <a:pos x="1" y="3"/>
                </a:cxn>
                <a:cxn ang="0">
                  <a:pos x="1" y="2"/>
                </a:cxn>
                <a:cxn ang="0">
                  <a:pos x="1" y="3"/>
                </a:cxn>
                <a:cxn ang="0">
                  <a:pos x="1" y="5"/>
                </a:cxn>
                <a:cxn ang="0">
                  <a:pos x="1" y="6"/>
                </a:cxn>
                <a:cxn ang="0">
                  <a:pos x="1" y="5"/>
                </a:cxn>
                <a:cxn ang="0">
                  <a:pos x="1" y="6"/>
                </a:cxn>
                <a:cxn ang="0">
                  <a:pos x="1" y="5"/>
                </a:cxn>
                <a:cxn ang="0">
                  <a:pos x="1" y="5"/>
                </a:cxn>
                <a:cxn ang="0">
                  <a:pos x="1" y="5"/>
                </a:cxn>
                <a:cxn ang="0">
                  <a:pos x="1" y="5"/>
                </a:cxn>
                <a:cxn ang="0">
                  <a:pos x="1" y="5"/>
                </a:cxn>
                <a:cxn ang="0">
                  <a:pos x="1" y="5"/>
                </a:cxn>
                <a:cxn ang="0">
                  <a:pos x="1" y="4"/>
                </a:cxn>
                <a:cxn ang="0">
                  <a:pos x="1" y="3"/>
                </a:cxn>
                <a:cxn ang="0">
                  <a:pos x="1" y="2"/>
                </a:cxn>
                <a:cxn ang="0">
                  <a:pos x="1" y="3"/>
                </a:cxn>
                <a:cxn ang="0">
                  <a:pos x="1" y="4"/>
                </a:cxn>
                <a:cxn ang="0">
                  <a:pos x="1" y="5"/>
                </a:cxn>
                <a:cxn ang="0">
                  <a:pos x="1" y="5"/>
                </a:cxn>
                <a:cxn ang="0">
                  <a:pos x="1" y="6"/>
                </a:cxn>
                <a:cxn ang="0">
                  <a:pos x="1" y="4"/>
                </a:cxn>
                <a:cxn ang="0">
                  <a:pos x="1" y="5"/>
                </a:cxn>
                <a:cxn ang="0">
                  <a:pos x="1" y="4"/>
                </a:cxn>
                <a:cxn ang="0">
                  <a:pos x="1" y="2"/>
                </a:cxn>
                <a:cxn ang="0">
                  <a:pos x="1" y="1"/>
                </a:cxn>
                <a:cxn ang="0">
                  <a:pos x="1" y="2"/>
                </a:cxn>
                <a:cxn ang="0">
                  <a:pos x="1" y="1"/>
                </a:cxn>
                <a:cxn ang="0">
                  <a:pos x="1" y="2"/>
                </a:cxn>
                <a:cxn ang="0">
                  <a:pos x="1" y="3"/>
                </a:cxn>
                <a:cxn ang="0">
                  <a:pos x="1" y="2"/>
                </a:cxn>
                <a:cxn ang="0">
                  <a:pos x="1" y="3"/>
                </a:cxn>
                <a:cxn ang="0">
                  <a:pos x="1" y="4"/>
                </a:cxn>
                <a:cxn ang="0">
                  <a:pos x="1" y="5"/>
                </a:cxn>
                <a:cxn ang="0">
                  <a:pos x="1" y="5"/>
                </a:cxn>
                <a:cxn ang="0">
                  <a:pos x="1" y="6"/>
                </a:cxn>
                <a:cxn ang="0">
                  <a:pos x="1" y="5"/>
                </a:cxn>
                <a:cxn ang="0">
                  <a:pos x="1" y="6"/>
                </a:cxn>
                <a:cxn ang="0">
                  <a:pos x="1" y="5"/>
                </a:cxn>
                <a:cxn ang="0">
                  <a:pos x="1" y="6"/>
                </a:cxn>
                <a:cxn ang="0">
                  <a:pos x="1" y="5"/>
                </a:cxn>
                <a:cxn ang="0">
                  <a:pos x="1" y="6"/>
                </a:cxn>
                <a:cxn ang="0">
                  <a:pos x="1" y="7"/>
                </a:cxn>
                <a:cxn ang="0">
                  <a:pos x="1" y="6"/>
                </a:cxn>
                <a:cxn ang="0">
                  <a:pos x="1" y="7"/>
                </a:cxn>
                <a:cxn ang="0">
                  <a:pos x="1" y="8"/>
                </a:cxn>
              </a:cxnLst>
              <a:rect l="0" t="0" r="r" b="b"/>
              <a:pathLst>
                <a:path w="1" h="8">
                  <a:moveTo>
                    <a:pt x="0" y="7"/>
                  </a:moveTo>
                  <a:lnTo>
                    <a:pt x="0" y="6"/>
                  </a:lnTo>
                  <a:lnTo>
                    <a:pt x="0" y="7"/>
                  </a:lnTo>
                  <a:lnTo>
                    <a:pt x="0" y="6"/>
                  </a:lnTo>
                  <a:lnTo>
                    <a:pt x="0" y="7"/>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5"/>
                  </a:lnTo>
                  <a:lnTo>
                    <a:pt x="0" y="7"/>
                  </a:lnTo>
                  <a:lnTo>
                    <a:pt x="0" y="6"/>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5"/>
                  </a:lnTo>
                  <a:lnTo>
                    <a:pt x="1" y="5"/>
                  </a:lnTo>
                  <a:lnTo>
                    <a:pt x="1" y="5"/>
                  </a:lnTo>
                  <a:lnTo>
                    <a:pt x="1" y="6"/>
                  </a:lnTo>
                  <a:lnTo>
                    <a:pt x="1" y="5"/>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6"/>
                  </a:lnTo>
                  <a:lnTo>
                    <a:pt x="1" y="5"/>
                  </a:lnTo>
                  <a:lnTo>
                    <a:pt x="1" y="5"/>
                  </a:lnTo>
                  <a:lnTo>
                    <a:pt x="1" y="6"/>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5"/>
                  </a:lnTo>
                  <a:lnTo>
                    <a:pt x="1" y="4"/>
                  </a:lnTo>
                  <a:lnTo>
                    <a:pt x="1" y="5"/>
                  </a:lnTo>
                  <a:lnTo>
                    <a:pt x="1" y="4"/>
                  </a:lnTo>
                  <a:lnTo>
                    <a:pt x="1" y="5"/>
                  </a:lnTo>
                  <a:lnTo>
                    <a:pt x="1" y="5"/>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5"/>
                  </a:lnTo>
                  <a:lnTo>
                    <a:pt x="1" y="4"/>
                  </a:lnTo>
                  <a:lnTo>
                    <a:pt x="1" y="3"/>
                  </a:lnTo>
                  <a:lnTo>
                    <a:pt x="1" y="4"/>
                  </a:lnTo>
                  <a:lnTo>
                    <a:pt x="1" y="5"/>
                  </a:lnTo>
                  <a:lnTo>
                    <a:pt x="1" y="4"/>
                  </a:lnTo>
                  <a:lnTo>
                    <a:pt x="1" y="3"/>
                  </a:lnTo>
                  <a:lnTo>
                    <a:pt x="1" y="5"/>
                  </a:lnTo>
                  <a:lnTo>
                    <a:pt x="1" y="4"/>
                  </a:lnTo>
                  <a:lnTo>
                    <a:pt x="1" y="5"/>
                  </a:lnTo>
                  <a:lnTo>
                    <a:pt x="1" y="4"/>
                  </a:lnTo>
                  <a:lnTo>
                    <a:pt x="1" y="5"/>
                  </a:lnTo>
                  <a:lnTo>
                    <a:pt x="1" y="3"/>
                  </a:lnTo>
                  <a:lnTo>
                    <a:pt x="1" y="4"/>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path>
              </a:pathLst>
            </a:custGeom>
            <a:noFill/>
            <a:ln w="0">
              <a:solidFill>
                <a:srgbClr val="3366FF"/>
              </a:solidFill>
              <a:prstDash val="solid"/>
              <a:round/>
              <a:headEnd/>
              <a:tailEnd/>
            </a:ln>
          </p:spPr>
          <p:txBody>
            <a:bodyPr/>
            <a:lstStyle/>
            <a:p>
              <a:endParaRPr lang="en-GB"/>
            </a:p>
          </p:txBody>
        </p:sp>
        <p:sp>
          <p:nvSpPr>
            <p:cNvPr id="185570" name="Freeform 226"/>
            <p:cNvSpPr>
              <a:spLocks/>
            </p:cNvSpPr>
            <p:nvPr/>
          </p:nvSpPr>
          <p:spPr bwMode="auto">
            <a:xfrm>
              <a:off x="987" y="2973"/>
              <a:ext cx="10" cy="57"/>
            </a:xfrm>
            <a:custGeom>
              <a:avLst/>
              <a:gdLst/>
              <a:ahLst/>
              <a:cxnLst>
                <a:cxn ang="0">
                  <a:pos x="0" y="6"/>
                </a:cxn>
                <a:cxn ang="0">
                  <a:pos x="0" y="5"/>
                </a:cxn>
                <a:cxn ang="0">
                  <a:pos x="0" y="6"/>
                </a:cxn>
                <a:cxn ang="0">
                  <a:pos x="0" y="5"/>
                </a:cxn>
                <a:cxn ang="0">
                  <a:pos x="0" y="5"/>
                </a:cxn>
                <a:cxn ang="0">
                  <a:pos x="0" y="4"/>
                </a:cxn>
                <a:cxn ang="0">
                  <a:pos x="0" y="4"/>
                </a:cxn>
                <a:cxn ang="0">
                  <a:pos x="0" y="4"/>
                </a:cxn>
                <a:cxn ang="0">
                  <a:pos x="0" y="2"/>
                </a:cxn>
                <a:cxn ang="0">
                  <a:pos x="0" y="1"/>
                </a:cxn>
                <a:cxn ang="0">
                  <a:pos x="0" y="2"/>
                </a:cxn>
                <a:cxn ang="0">
                  <a:pos x="0" y="3"/>
                </a:cxn>
                <a:cxn ang="0">
                  <a:pos x="0" y="4"/>
                </a:cxn>
                <a:cxn ang="0">
                  <a:pos x="0" y="3"/>
                </a:cxn>
                <a:cxn ang="0">
                  <a:pos x="0" y="4"/>
                </a:cxn>
                <a:cxn ang="0">
                  <a:pos x="0" y="3"/>
                </a:cxn>
                <a:cxn ang="0">
                  <a:pos x="0" y="4"/>
                </a:cxn>
                <a:cxn ang="0">
                  <a:pos x="0" y="3"/>
                </a:cxn>
                <a:cxn ang="0">
                  <a:pos x="1" y="4"/>
                </a:cxn>
                <a:cxn ang="0">
                  <a:pos x="1" y="5"/>
                </a:cxn>
                <a:cxn ang="0">
                  <a:pos x="1" y="4"/>
                </a:cxn>
                <a:cxn ang="0">
                  <a:pos x="1" y="5"/>
                </a:cxn>
                <a:cxn ang="0">
                  <a:pos x="1" y="8"/>
                </a:cxn>
                <a:cxn ang="0">
                  <a:pos x="1" y="7"/>
                </a:cxn>
                <a:cxn ang="0">
                  <a:pos x="1" y="8"/>
                </a:cxn>
                <a:cxn ang="0">
                  <a:pos x="1" y="7"/>
                </a:cxn>
                <a:cxn ang="0">
                  <a:pos x="1" y="6"/>
                </a:cxn>
                <a:cxn ang="0">
                  <a:pos x="1" y="5"/>
                </a:cxn>
                <a:cxn ang="0">
                  <a:pos x="1" y="4"/>
                </a:cxn>
                <a:cxn ang="0">
                  <a:pos x="1" y="4"/>
                </a:cxn>
                <a:cxn ang="0">
                  <a:pos x="1" y="4"/>
                </a:cxn>
                <a:cxn ang="0">
                  <a:pos x="1" y="5"/>
                </a:cxn>
                <a:cxn ang="0">
                  <a:pos x="1" y="4"/>
                </a:cxn>
                <a:cxn ang="0">
                  <a:pos x="1" y="5"/>
                </a:cxn>
                <a:cxn ang="0">
                  <a:pos x="1" y="4"/>
                </a:cxn>
                <a:cxn ang="0">
                  <a:pos x="1" y="5"/>
                </a:cxn>
                <a:cxn ang="0">
                  <a:pos x="1" y="5"/>
                </a:cxn>
                <a:cxn ang="0">
                  <a:pos x="1" y="4"/>
                </a:cxn>
                <a:cxn ang="0">
                  <a:pos x="1" y="5"/>
                </a:cxn>
                <a:cxn ang="0">
                  <a:pos x="1" y="4"/>
                </a:cxn>
                <a:cxn ang="0">
                  <a:pos x="1" y="4"/>
                </a:cxn>
                <a:cxn ang="0">
                  <a:pos x="1" y="4"/>
                </a:cxn>
                <a:cxn ang="0">
                  <a:pos x="1" y="4"/>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4"/>
                </a:cxn>
                <a:cxn ang="0">
                  <a:pos x="1" y="3"/>
                </a:cxn>
                <a:cxn ang="0">
                  <a:pos x="1" y="4"/>
                </a:cxn>
                <a:cxn ang="0">
                  <a:pos x="1" y="4"/>
                </a:cxn>
                <a:cxn ang="0">
                  <a:pos x="1" y="5"/>
                </a:cxn>
                <a:cxn ang="0">
                  <a:pos x="1" y="4"/>
                </a:cxn>
                <a:cxn ang="0">
                  <a:pos x="1" y="4"/>
                </a:cxn>
              </a:cxnLst>
              <a:rect l="0" t="0" r="r" b="b"/>
              <a:pathLst>
                <a:path w="1" h="8">
                  <a:moveTo>
                    <a:pt x="0" y="6"/>
                  </a:move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4"/>
                  </a:lnTo>
                  <a:lnTo>
                    <a:pt x="0" y="5"/>
                  </a:lnTo>
                  <a:lnTo>
                    <a:pt x="0" y="4"/>
                  </a:lnTo>
                  <a:lnTo>
                    <a:pt x="0" y="5"/>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1"/>
                  </a:lnTo>
                  <a:lnTo>
                    <a:pt x="0" y="2"/>
                  </a:lnTo>
                  <a:lnTo>
                    <a:pt x="0" y="4"/>
                  </a:lnTo>
                  <a:lnTo>
                    <a:pt x="0" y="4"/>
                  </a:lnTo>
                  <a:lnTo>
                    <a:pt x="0" y="4"/>
                  </a:lnTo>
                  <a:lnTo>
                    <a:pt x="0" y="4"/>
                  </a:lnTo>
                  <a:lnTo>
                    <a:pt x="0" y="4"/>
                  </a:lnTo>
                  <a:lnTo>
                    <a:pt x="0"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5571" name="Freeform 227"/>
            <p:cNvSpPr>
              <a:spLocks/>
            </p:cNvSpPr>
            <p:nvPr/>
          </p:nvSpPr>
          <p:spPr bwMode="auto">
            <a:xfrm>
              <a:off x="997" y="2966"/>
              <a:ext cx="10" cy="49"/>
            </a:xfrm>
            <a:custGeom>
              <a:avLst/>
              <a:gdLst/>
              <a:ahLst/>
              <a:cxnLst>
                <a:cxn ang="0">
                  <a:pos x="0" y="5"/>
                </a:cxn>
                <a:cxn ang="0">
                  <a:pos x="0" y="6"/>
                </a:cxn>
                <a:cxn ang="0">
                  <a:pos x="0" y="5"/>
                </a:cxn>
                <a:cxn ang="0">
                  <a:pos x="0" y="6"/>
                </a:cxn>
                <a:cxn ang="0">
                  <a:pos x="0" y="5"/>
                </a:cxn>
                <a:cxn ang="0">
                  <a:pos x="0" y="5"/>
                </a:cxn>
                <a:cxn ang="0">
                  <a:pos x="0" y="5"/>
                </a:cxn>
                <a:cxn ang="0">
                  <a:pos x="0" y="4"/>
                </a:cxn>
                <a:cxn ang="0">
                  <a:pos x="1" y="3"/>
                </a:cxn>
                <a:cxn ang="0">
                  <a:pos x="1" y="4"/>
                </a:cxn>
                <a:cxn ang="0">
                  <a:pos x="1" y="3"/>
                </a:cxn>
                <a:cxn ang="0">
                  <a:pos x="1" y="2"/>
                </a:cxn>
                <a:cxn ang="0">
                  <a:pos x="1" y="1"/>
                </a:cxn>
                <a:cxn ang="0">
                  <a:pos x="1" y="2"/>
                </a:cxn>
                <a:cxn ang="0">
                  <a:pos x="1" y="1"/>
                </a:cxn>
                <a:cxn ang="0">
                  <a:pos x="1" y="4"/>
                </a:cxn>
                <a:cxn ang="0">
                  <a:pos x="1" y="5"/>
                </a:cxn>
                <a:cxn ang="0">
                  <a:pos x="1" y="5"/>
                </a:cxn>
                <a:cxn ang="0">
                  <a:pos x="1" y="5"/>
                </a:cxn>
                <a:cxn ang="0">
                  <a:pos x="1" y="5"/>
                </a:cxn>
                <a:cxn ang="0">
                  <a:pos x="1" y="5"/>
                </a:cxn>
                <a:cxn ang="0">
                  <a:pos x="1" y="4"/>
                </a:cxn>
                <a:cxn ang="0">
                  <a:pos x="1" y="3"/>
                </a:cxn>
                <a:cxn ang="0">
                  <a:pos x="1" y="4"/>
                </a:cxn>
                <a:cxn ang="0">
                  <a:pos x="1" y="5"/>
                </a:cxn>
                <a:cxn ang="0">
                  <a:pos x="1" y="4"/>
                </a:cxn>
                <a:cxn ang="0">
                  <a:pos x="1" y="5"/>
                </a:cxn>
                <a:cxn ang="0">
                  <a:pos x="1" y="5"/>
                </a:cxn>
                <a:cxn ang="0">
                  <a:pos x="1" y="5"/>
                </a:cxn>
                <a:cxn ang="0">
                  <a:pos x="1" y="5"/>
                </a:cxn>
                <a:cxn ang="0">
                  <a:pos x="1" y="4"/>
                </a:cxn>
                <a:cxn ang="0">
                  <a:pos x="1" y="5"/>
                </a:cxn>
                <a:cxn ang="0">
                  <a:pos x="1" y="5"/>
                </a:cxn>
                <a:cxn ang="0">
                  <a:pos x="1" y="5"/>
                </a:cxn>
                <a:cxn ang="0">
                  <a:pos x="1" y="6"/>
                </a:cxn>
                <a:cxn ang="0">
                  <a:pos x="1" y="4"/>
                </a:cxn>
                <a:cxn ang="0">
                  <a:pos x="1" y="4"/>
                </a:cxn>
                <a:cxn ang="0">
                  <a:pos x="1" y="5"/>
                </a:cxn>
                <a:cxn ang="0">
                  <a:pos x="1" y="5"/>
                </a:cxn>
                <a:cxn ang="0">
                  <a:pos x="1" y="4"/>
                </a:cxn>
                <a:cxn ang="0">
                  <a:pos x="1" y="1"/>
                </a:cxn>
                <a:cxn ang="0">
                  <a:pos x="1" y="2"/>
                </a:cxn>
                <a:cxn ang="0">
                  <a:pos x="1" y="3"/>
                </a:cxn>
                <a:cxn ang="0">
                  <a:pos x="1" y="2"/>
                </a:cxn>
                <a:cxn ang="0">
                  <a:pos x="1" y="1"/>
                </a:cxn>
                <a:cxn ang="0">
                  <a:pos x="1" y="3"/>
                </a:cxn>
                <a:cxn ang="0">
                  <a:pos x="1" y="2"/>
                </a:cxn>
                <a:cxn ang="0">
                  <a:pos x="1" y="1"/>
                </a:cxn>
                <a:cxn ang="0">
                  <a:pos x="1" y="2"/>
                </a:cxn>
                <a:cxn ang="0">
                  <a:pos x="1" y="1"/>
                </a:cxn>
                <a:cxn ang="0">
                  <a:pos x="1" y="0"/>
                </a:cxn>
                <a:cxn ang="0">
                  <a:pos x="1" y="1"/>
                </a:cxn>
                <a:cxn ang="0">
                  <a:pos x="1" y="2"/>
                </a:cxn>
                <a:cxn ang="0">
                  <a:pos x="1" y="3"/>
                </a:cxn>
                <a:cxn ang="0">
                  <a:pos x="1" y="4"/>
                </a:cxn>
                <a:cxn ang="0">
                  <a:pos x="1" y="5"/>
                </a:cxn>
                <a:cxn ang="0">
                  <a:pos x="1" y="4"/>
                </a:cxn>
                <a:cxn ang="0">
                  <a:pos x="1" y="5"/>
                </a:cxn>
                <a:cxn ang="0">
                  <a:pos x="1" y="4"/>
                </a:cxn>
                <a:cxn ang="0">
                  <a:pos x="1" y="5"/>
                </a:cxn>
                <a:cxn ang="0">
                  <a:pos x="1" y="4"/>
                </a:cxn>
                <a:cxn ang="0">
                  <a:pos x="1" y="3"/>
                </a:cxn>
                <a:cxn ang="0">
                  <a:pos x="1" y="5"/>
                </a:cxn>
              </a:cxnLst>
              <a:rect l="0" t="0" r="r" b="b"/>
              <a:pathLst>
                <a:path w="1" h="7">
                  <a:moveTo>
                    <a:pt x="0" y="5"/>
                  </a:move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5"/>
                  </a:lnTo>
                  <a:lnTo>
                    <a:pt x="0" y="6"/>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3"/>
                  </a:lnTo>
                  <a:lnTo>
                    <a:pt x="1" y="1"/>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4"/>
                  </a:lnTo>
                  <a:lnTo>
                    <a:pt x="1" y="5"/>
                  </a:lnTo>
                  <a:lnTo>
                    <a:pt x="1" y="4"/>
                  </a:lnTo>
                  <a:lnTo>
                    <a:pt x="1" y="5"/>
                  </a:lnTo>
                  <a:lnTo>
                    <a:pt x="1" y="5"/>
                  </a:lnTo>
                  <a:lnTo>
                    <a:pt x="1" y="4"/>
                  </a:lnTo>
                  <a:lnTo>
                    <a:pt x="1" y="5"/>
                  </a:lnTo>
                  <a:lnTo>
                    <a:pt x="1" y="4"/>
                  </a:lnTo>
                  <a:lnTo>
                    <a:pt x="1" y="5"/>
                  </a:lnTo>
                  <a:lnTo>
                    <a:pt x="1" y="4"/>
                  </a:lnTo>
                  <a:lnTo>
                    <a:pt x="1" y="5"/>
                  </a:lnTo>
                  <a:lnTo>
                    <a:pt x="1" y="4"/>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0"/>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5"/>
                  </a:lnTo>
                  <a:lnTo>
                    <a:pt x="1" y="4"/>
                  </a:lnTo>
                  <a:lnTo>
                    <a:pt x="1" y="5"/>
                  </a:lnTo>
                  <a:lnTo>
                    <a:pt x="1" y="4"/>
                  </a:lnTo>
                  <a:lnTo>
                    <a:pt x="1" y="3"/>
                  </a:lnTo>
                  <a:lnTo>
                    <a:pt x="1" y="4"/>
                  </a:lnTo>
                  <a:lnTo>
                    <a:pt x="1" y="5"/>
                  </a:lnTo>
                  <a:lnTo>
                    <a:pt x="1" y="4"/>
                  </a:lnTo>
                  <a:lnTo>
                    <a:pt x="1" y="4"/>
                  </a:lnTo>
                  <a:lnTo>
                    <a:pt x="1" y="5"/>
                  </a:lnTo>
                  <a:lnTo>
                    <a:pt x="1" y="4"/>
                  </a:lnTo>
                  <a:lnTo>
                    <a:pt x="1" y="5"/>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572" name="Freeform 228"/>
            <p:cNvSpPr>
              <a:spLocks/>
            </p:cNvSpPr>
            <p:nvPr/>
          </p:nvSpPr>
          <p:spPr bwMode="auto">
            <a:xfrm>
              <a:off x="1007" y="1795"/>
              <a:ext cx="9" cy="1319"/>
            </a:xfrm>
            <a:custGeom>
              <a:avLst/>
              <a:gdLst/>
              <a:ahLst/>
              <a:cxnLst>
                <a:cxn ang="0">
                  <a:pos x="0" y="174"/>
                </a:cxn>
                <a:cxn ang="0">
                  <a:pos x="0" y="173"/>
                </a:cxn>
                <a:cxn ang="0">
                  <a:pos x="0" y="172"/>
                </a:cxn>
                <a:cxn ang="0">
                  <a:pos x="0" y="174"/>
                </a:cxn>
                <a:cxn ang="0">
                  <a:pos x="0" y="173"/>
                </a:cxn>
                <a:cxn ang="0">
                  <a:pos x="0" y="172"/>
                </a:cxn>
                <a:cxn ang="0">
                  <a:pos x="0" y="173"/>
                </a:cxn>
                <a:cxn ang="0">
                  <a:pos x="0" y="174"/>
                </a:cxn>
                <a:cxn ang="0">
                  <a:pos x="0" y="173"/>
                </a:cxn>
                <a:cxn ang="0">
                  <a:pos x="0" y="172"/>
                </a:cxn>
                <a:cxn ang="0">
                  <a:pos x="1" y="172"/>
                </a:cxn>
                <a:cxn ang="0">
                  <a:pos x="1" y="172"/>
                </a:cxn>
                <a:cxn ang="0">
                  <a:pos x="1" y="172"/>
                </a:cxn>
                <a:cxn ang="0">
                  <a:pos x="1" y="172"/>
                </a:cxn>
                <a:cxn ang="0">
                  <a:pos x="1" y="171"/>
                </a:cxn>
                <a:cxn ang="0">
                  <a:pos x="1" y="172"/>
                </a:cxn>
                <a:cxn ang="0">
                  <a:pos x="1" y="171"/>
                </a:cxn>
                <a:cxn ang="0">
                  <a:pos x="1" y="171"/>
                </a:cxn>
                <a:cxn ang="0">
                  <a:pos x="1" y="171"/>
                </a:cxn>
                <a:cxn ang="0">
                  <a:pos x="1" y="170"/>
                </a:cxn>
                <a:cxn ang="0">
                  <a:pos x="1" y="171"/>
                </a:cxn>
                <a:cxn ang="0">
                  <a:pos x="1" y="172"/>
                </a:cxn>
                <a:cxn ang="0">
                  <a:pos x="1" y="172"/>
                </a:cxn>
                <a:cxn ang="0">
                  <a:pos x="1" y="172"/>
                </a:cxn>
                <a:cxn ang="0">
                  <a:pos x="1" y="172"/>
                </a:cxn>
                <a:cxn ang="0">
                  <a:pos x="1" y="172"/>
                </a:cxn>
                <a:cxn ang="0">
                  <a:pos x="1" y="172"/>
                </a:cxn>
                <a:cxn ang="0">
                  <a:pos x="1" y="172"/>
                </a:cxn>
                <a:cxn ang="0">
                  <a:pos x="1" y="172"/>
                </a:cxn>
                <a:cxn ang="0">
                  <a:pos x="1" y="172"/>
                </a:cxn>
                <a:cxn ang="0">
                  <a:pos x="1" y="172"/>
                </a:cxn>
                <a:cxn ang="0">
                  <a:pos x="1" y="172"/>
                </a:cxn>
                <a:cxn ang="0">
                  <a:pos x="1" y="173"/>
                </a:cxn>
                <a:cxn ang="0">
                  <a:pos x="1" y="172"/>
                </a:cxn>
                <a:cxn ang="0">
                  <a:pos x="1" y="172"/>
                </a:cxn>
                <a:cxn ang="0">
                  <a:pos x="1" y="171"/>
                </a:cxn>
                <a:cxn ang="0">
                  <a:pos x="1" y="171"/>
                </a:cxn>
                <a:cxn ang="0">
                  <a:pos x="1" y="171"/>
                </a:cxn>
                <a:cxn ang="0">
                  <a:pos x="1" y="170"/>
                </a:cxn>
                <a:cxn ang="0">
                  <a:pos x="1" y="167"/>
                </a:cxn>
                <a:cxn ang="0">
                  <a:pos x="1" y="165"/>
                </a:cxn>
                <a:cxn ang="0">
                  <a:pos x="1" y="166"/>
                </a:cxn>
                <a:cxn ang="0">
                  <a:pos x="1" y="163"/>
                </a:cxn>
                <a:cxn ang="0">
                  <a:pos x="1" y="163"/>
                </a:cxn>
                <a:cxn ang="0">
                  <a:pos x="1" y="160"/>
                </a:cxn>
                <a:cxn ang="0">
                  <a:pos x="1" y="92"/>
                </a:cxn>
                <a:cxn ang="0">
                  <a:pos x="1" y="187"/>
                </a:cxn>
                <a:cxn ang="0">
                  <a:pos x="1" y="181"/>
                </a:cxn>
                <a:cxn ang="0">
                  <a:pos x="1" y="178"/>
                </a:cxn>
                <a:cxn ang="0">
                  <a:pos x="1" y="178"/>
                </a:cxn>
                <a:cxn ang="0">
                  <a:pos x="1" y="177"/>
                </a:cxn>
                <a:cxn ang="0">
                  <a:pos x="1" y="176"/>
                </a:cxn>
                <a:cxn ang="0">
                  <a:pos x="1" y="175"/>
                </a:cxn>
                <a:cxn ang="0">
                  <a:pos x="1" y="174"/>
                </a:cxn>
                <a:cxn ang="0">
                  <a:pos x="1" y="173"/>
                </a:cxn>
                <a:cxn ang="0">
                  <a:pos x="1" y="172"/>
                </a:cxn>
                <a:cxn ang="0">
                  <a:pos x="1" y="173"/>
                </a:cxn>
                <a:cxn ang="0">
                  <a:pos x="1" y="172"/>
                </a:cxn>
                <a:cxn ang="0">
                  <a:pos x="1" y="172"/>
                </a:cxn>
                <a:cxn ang="0">
                  <a:pos x="1" y="174"/>
                </a:cxn>
                <a:cxn ang="0">
                  <a:pos x="1" y="175"/>
                </a:cxn>
                <a:cxn ang="0">
                  <a:pos x="1" y="174"/>
                </a:cxn>
                <a:cxn ang="0">
                  <a:pos x="1" y="173"/>
                </a:cxn>
              </a:cxnLst>
              <a:rect l="0" t="0" r="r" b="b"/>
              <a:pathLst>
                <a:path w="1" h="188">
                  <a:moveTo>
                    <a:pt x="0" y="171"/>
                  </a:moveTo>
                  <a:lnTo>
                    <a:pt x="0" y="172"/>
                  </a:lnTo>
                  <a:lnTo>
                    <a:pt x="0" y="172"/>
                  </a:lnTo>
                  <a:lnTo>
                    <a:pt x="0" y="172"/>
                  </a:lnTo>
                  <a:lnTo>
                    <a:pt x="0" y="172"/>
                  </a:lnTo>
                  <a:lnTo>
                    <a:pt x="0" y="173"/>
                  </a:lnTo>
                  <a:lnTo>
                    <a:pt x="0" y="172"/>
                  </a:lnTo>
                  <a:lnTo>
                    <a:pt x="0" y="173"/>
                  </a:lnTo>
                  <a:lnTo>
                    <a:pt x="0" y="172"/>
                  </a:lnTo>
                  <a:lnTo>
                    <a:pt x="0" y="173"/>
                  </a:lnTo>
                  <a:lnTo>
                    <a:pt x="0" y="174"/>
                  </a:lnTo>
                  <a:lnTo>
                    <a:pt x="0" y="173"/>
                  </a:lnTo>
                  <a:lnTo>
                    <a:pt x="0" y="174"/>
                  </a:lnTo>
                  <a:lnTo>
                    <a:pt x="0" y="173"/>
                  </a:lnTo>
                  <a:lnTo>
                    <a:pt x="0" y="174"/>
                  </a:lnTo>
                  <a:lnTo>
                    <a:pt x="0" y="175"/>
                  </a:lnTo>
                  <a:lnTo>
                    <a:pt x="0" y="174"/>
                  </a:lnTo>
                  <a:lnTo>
                    <a:pt x="0" y="175"/>
                  </a:lnTo>
                  <a:lnTo>
                    <a:pt x="0" y="174"/>
                  </a:lnTo>
                  <a:lnTo>
                    <a:pt x="0" y="175"/>
                  </a:lnTo>
                  <a:lnTo>
                    <a:pt x="0" y="174"/>
                  </a:lnTo>
                  <a:lnTo>
                    <a:pt x="0" y="173"/>
                  </a:lnTo>
                  <a:lnTo>
                    <a:pt x="0" y="174"/>
                  </a:lnTo>
                  <a:lnTo>
                    <a:pt x="0" y="175"/>
                  </a:lnTo>
                  <a:lnTo>
                    <a:pt x="0" y="174"/>
                  </a:lnTo>
                  <a:lnTo>
                    <a:pt x="0" y="173"/>
                  </a:lnTo>
                  <a:lnTo>
                    <a:pt x="0" y="174"/>
                  </a:lnTo>
                  <a:lnTo>
                    <a:pt x="0" y="173"/>
                  </a:lnTo>
                  <a:lnTo>
                    <a:pt x="0" y="174"/>
                  </a:lnTo>
                  <a:lnTo>
                    <a:pt x="0" y="173"/>
                  </a:lnTo>
                  <a:lnTo>
                    <a:pt x="0" y="174"/>
                  </a:lnTo>
                  <a:lnTo>
                    <a:pt x="0" y="173"/>
                  </a:lnTo>
                  <a:lnTo>
                    <a:pt x="0" y="172"/>
                  </a:lnTo>
                  <a:lnTo>
                    <a:pt x="0" y="173"/>
                  </a:lnTo>
                  <a:lnTo>
                    <a:pt x="0" y="172"/>
                  </a:lnTo>
                  <a:lnTo>
                    <a:pt x="0" y="173"/>
                  </a:lnTo>
                  <a:lnTo>
                    <a:pt x="0" y="174"/>
                  </a:lnTo>
                  <a:lnTo>
                    <a:pt x="0" y="173"/>
                  </a:lnTo>
                  <a:lnTo>
                    <a:pt x="0" y="174"/>
                  </a:lnTo>
                  <a:lnTo>
                    <a:pt x="0" y="173"/>
                  </a:lnTo>
                  <a:lnTo>
                    <a:pt x="0" y="172"/>
                  </a:lnTo>
                  <a:lnTo>
                    <a:pt x="0" y="174"/>
                  </a:lnTo>
                  <a:lnTo>
                    <a:pt x="0" y="173"/>
                  </a:lnTo>
                  <a:lnTo>
                    <a:pt x="0" y="174"/>
                  </a:lnTo>
                  <a:lnTo>
                    <a:pt x="0" y="173"/>
                  </a:lnTo>
                  <a:lnTo>
                    <a:pt x="0" y="174"/>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2"/>
                  </a:lnTo>
                  <a:lnTo>
                    <a:pt x="0" y="172"/>
                  </a:lnTo>
                  <a:lnTo>
                    <a:pt x="0" y="172"/>
                  </a:lnTo>
                  <a:lnTo>
                    <a:pt x="0" y="172"/>
                  </a:lnTo>
                  <a:lnTo>
                    <a:pt x="0" y="173"/>
                  </a:lnTo>
                  <a:lnTo>
                    <a:pt x="0" y="172"/>
                  </a:lnTo>
                  <a:lnTo>
                    <a:pt x="0" y="172"/>
                  </a:lnTo>
                  <a:lnTo>
                    <a:pt x="0" y="172"/>
                  </a:lnTo>
                  <a:lnTo>
                    <a:pt x="0" y="172"/>
                  </a:lnTo>
                  <a:lnTo>
                    <a:pt x="0" y="172"/>
                  </a:lnTo>
                  <a:lnTo>
                    <a:pt x="0" y="173"/>
                  </a:lnTo>
                  <a:lnTo>
                    <a:pt x="0" y="172"/>
                  </a:lnTo>
                  <a:lnTo>
                    <a:pt x="0" y="173"/>
                  </a:lnTo>
                  <a:lnTo>
                    <a:pt x="0" y="172"/>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2"/>
                  </a:lnTo>
                  <a:lnTo>
                    <a:pt x="0" y="173"/>
                  </a:lnTo>
                  <a:lnTo>
                    <a:pt x="0" y="172"/>
                  </a:lnTo>
                  <a:lnTo>
                    <a:pt x="0" y="173"/>
                  </a:lnTo>
                  <a:lnTo>
                    <a:pt x="0" y="172"/>
                  </a:lnTo>
                  <a:lnTo>
                    <a:pt x="0" y="172"/>
                  </a:lnTo>
                  <a:lnTo>
                    <a:pt x="0" y="172"/>
                  </a:lnTo>
                  <a:lnTo>
                    <a:pt x="0" y="172"/>
                  </a:lnTo>
                  <a:lnTo>
                    <a:pt x="0" y="172"/>
                  </a:lnTo>
                  <a:lnTo>
                    <a:pt x="0"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0"/>
                  </a:lnTo>
                  <a:lnTo>
                    <a:pt x="1" y="171"/>
                  </a:lnTo>
                  <a:lnTo>
                    <a:pt x="1" y="172"/>
                  </a:lnTo>
                  <a:lnTo>
                    <a:pt x="1" y="172"/>
                  </a:lnTo>
                  <a:lnTo>
                    <a:pt x="1" y="172"/>
                  </a:lnTo>
                  <a:lnTo>
                    <a:pt x="1" y="172"/>
                  </a:lnTo>
                  <a:lnTo>
                    <a:pt x="1" y="173"/>
                  </a:lnTo>
                  <a:lnTo>
                    <a:pt x="1" y="172"/>
                  </a:lnTo>
                  <a:lnTo>
                    <a:pt x="1" y="173"/>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2"/>
                  </a:lnTo>
                  <a:lnTo>
                    <a:pt x="1" y="172"/>
                  </a:lnTo>
                  <a:lnTo>
                    <a:pt x="1" y="172"/>
                  </a:lnTo>
                  <a:lnTo>
                    <a:pt x="1" y="172"/>
                  </a:lnTo>
                  <a:lnTo>
                    <a:pt x="1" y="172"/>
                  </a:lnTo>
                  <a:lnTo>
                    <a:pt x="1" y="172"/>
                  </a:lnTo>
                  <a:lnTo>
                    <a:pt x="1" y="172"/>
                  </a:lnTo>
                  <a:lnTo>
                    <a:pt x="1" y="171"/>
                  </a:lnTo>
                  <a:lnTo>
                    <a:pt x="1" y="172"/>
                  </a:lnTo>
                  <a:lnTo>
                    <a:pt x="1" y="171"/>
                  </a:lnTo>
                  <a:lnTo>
                    <a:pt x="1" y="172"/>
                  </a:lnTo>
                  <a:lnTo>
                    <a:pt x="1" y="170"/>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0"/>
                  </a:lnTo>
                  <a:lnTo>
                    <a:pt x="1" y="171"/>
                  </a:lnTo>
                  <a:lnTo>
                    <a:pt x="1" y="170"/>
                  </a:lnTo>
                  <a:lnTo>
                    <a:pt x="1" y="171"/>
                  </a:lnTo>
                  <a:lnTo>
                    <a:pt x="1" y="172"/>
                  </a:lnTo>
                  <a:lnTo>
                    <a:pt x="1" y="171"/>
                  </a:lnTo>
                  <a:lnTo>
                    <a:pt x="1" y="172"/>
                  </a:lnTo>
                  <a:lnTo>
                    <a:pt x="1" y="172"/>
                  </a:lnTo>
                  <a:lnTo>
                    <a:pt x="1" y="172"/>
                  </a:lnTo>
                  <a:lnTo>
                    <a:pt x="1" y="172"/>
                  </a:lnTo>
                  <a:lnTo>
                    <a:pt x="1" y="172"/>
                  </a:lnTo>
                  <a:lnTo>
                    <a:pt x="1" y="171"/>
                  </a:lnTo>
                  <a:lnTo>
                    <a:pt x="1" y="172"/>
                  </a:lnTo>
                  <a:lnTo>
                    <a:pt x="1" y="171"/>
                  </a:lnTo>
                  <a:lnTo>
                    <a:pt x="1" y="172"/>
                  </a:lnTo>
                  <a:lnTo>
                    <a:pt x="1" y="171"/>
                  </a:lnTo>
                  <a:lnTo>
                    <a:pt x="1" y="172"/>
                  </a:lnTo>
                  <a:lnTo>
                    <a:pt x="1" y="171"/>
                  </a:lnTo>
                  <a:lnTo>
                    <a:pt x="1" y="172"/>
                  </a:lnTo>
                  <a:lnTo>
                    <a:pt x="1" y="172"/>
                  </a:lnTo>
                  <a:lnTo>
                    <a:pt x="1" y="171"/>
                  </a:lnTo>
                  <a:lnTo>
                    <a:pt x="1" y="172"/>
                  </a:lnTo>
                  <a:lnTo>
                    <a:pt x="1" y="172"/>
                  </a:lnTo>
                  <a:lnTo>
                    <a:pt x="1" y="171"/>
                  </a:lnTo>
                  <a:lnTo>
                    <a:pt x="1" y="172"/>
                  </a:lnTo>
                  <a:lnTo>
                    <a:pt x="1" y="172"/>
                  </a:lnTo>
                  <a:lnTo>
                    <a:pt x="1" y="172"/>
                  </a:lnTo>
                  <a:lnTo>
                    <a:pt x="1" y="172"/>
                  </a:lnTo>
                  <a:lnTo>
                    <a:pt x="1" y="172"/>
                  </a:lnTo>
                  <a:lnTo>
                    <a:pt x="1" y="172"/>
                  </a:lnTo>
                  <a:lnTo>
                    <a:pt x="1" y="173"/>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1"/>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1"/>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1"/>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3"/>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1"/>
                  </a:lnTo>
                  <a:lnTo>
                    <a:pt x="1" y="172"/>
                  </a:lnTo>
                  <a:lnTo>
                    <a:pt x="1" y="172"/>
                  </a:lnTo>
                  <a:lnTo>
                    <a:pt x="1" y="172"/>
                  </a:lnTo>
                  <a:lnTo>
                    <a:pt x="1" y="172"/>
                  </a:lnTo>
                  <a:lnTo>
                    <a:pt x="1" y="172"/>
                  </a:lnTo>
                  <a:lnTo>
                    <a:pt x="1" y="172"/>
                  </a:lnTo>
                  <a:lnTo>
                    <a:pt x="1" y="172"/>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0"/>
                  </a:lnTo>
                  <a:lnTo>
                    <a:pt x="1" y="171"/>
                  </a:lnTo>
                  <a:lnTo>
                    <a:pt x="1" y="172"/>
                  </a:lnTo>
                  <a:lnTo>
                    <a:pt x="1" y="171"/>
                  </a:lnTo>
                  <a:lnTo>
                    <a:pt x="1" y="172"/>
                  </a:lnTo>
                  <a:lnTo>
                    <a:pt x="1" y="171"/>
                  </a:lnTo>
                  <a:lnTo>
                    <a:pt x="1" y="170"/>
                  </a:lnTo>
                  <a:lnTo>
                    <a:pt x="1" y="171"/>
                  </a:lnTo>
                  <a:lnTo>
                    <a:pt x="1" y="170"/>
                  </a:lnTo>
                  <a:lnTo>
                    <a:pt x="1" y="171"/>
                  </a:lnTo>
                  <a:lnTo>
                    <a:pt x="1" y="172"/>
                  </a:lnTo>
                  <a:lnTo>
                    <a:pt x="1" y="171"/>
                  </a:lnTo>
                  <a:lnTo>
                    <a:pt x="1" y="171"/>
                  </a:lnTo>
                  <a:lnTo>
                    <a:pt x="1" y="170"/>
                  </a:lnTo>
                  <a:lnTo>
                    <a:pt x="1" y="169"/>
                  </a:lnTo>
                  <a:lnTo>
                    <a:pt x="1" y="170"/>
                  </a:lnTo>
                  <a:lnTo>
                    <a:pt x="1" y="169"/>
                  </a:lnTo>
                  <a:lnTo>
                    <a:pt x="1" y="171"/>
                  </a:lnTo>
                  <a:lnTo>
                    <a:pt x="1" y="169"/>
                  </a:lnTo>
                  <a:lnTo>
                    <a:pt x="1" y="170"/>
                  </a:lnTo>
                  <a:lnTo>
                    <a:pt x="1" y="169"/>
                  </a:lnTo>
                  <a:lnTo>
                    <a:pt x="1" y="170"/>
                  </a:lnTo>
                  <a:lnTo>
                    <a:pt x="1" y="169"/>
                  </a:lnTo>
                  <a:lnTo>
                    <a:pt x="1" y="170"/>
                  </a:lnTo>
                  <a:lnTo>
                    <a:pt x="1" y="169"/>
                  </a:lnTo>
                  <a:lnTo>
                    <a:pt x="1" y="170"/>
                  </a:lnTo>
                  <a:lnTo>
                    <a:pt x="1" y="169"/>
                  </a:lnTo>
                  <a:lnTo>
                    <a:pt x="1" y="168"/>
                  </a:lnTo>
                  <a:lnTo>
                    <a:pt x="1" y="169"/>
                  </a:lnTo>
                  <a:lnTo>
                    <a:pt x="1" y="168"/>
                  </a:lnTo>
                  <a:lnTo>
                    <a:pt x="1" y="169"/>
                  </a:lnTo>
                  <a:lnTo>
                    <a:pt x="1" y="168"/>
                  </a:lnTo>
                  <a:lnTo>
                    <a:pt x="1" y="169"/>
                  </a:lnTo>
                  <a:lnTo>
                    <a:pt x="1" y="168"/>
                  </a:lnTo>
                  <a:lnTo>
                    <a:pt x="1" y="167"/>
                  </a:lnTo>
                  <a:lnTo>
                    <a:pt x="1" y="168"/>
                  </a:lnTo>
                  <a:lnTo>
                    <a:pt x="1" y="167"/>
                  </a:lnTo>
                  <a:lnTo>
                    <a:pt x="1" y="167"/>
                  </a:lnTo>
                  <a:lnTo>
                    <a:pt x="1" y="166"/>
                  </a:lnTo>
                  <a:lnTo>
                    <a:pt x="1" y="167"/>
                  </a:lnTo>
                  <a:lnTo>
                    <a:pt x="1" y="167"/>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3"/>
                  </a:lnTo>
                  <a:lnTo>
                    <a:pt x="1" y="163"/>
                  </a:lnTo>
                  <a:lnTo>
                    <a:pt x="1" y="163"/>
                  </a:lnTo>
                  <a:lnTo>
                    <a:pt x="1" y="162"/>
                  </a:lnTo>
                  <a:lnTo>
                    <a:pt x="1" y="163"/>
                  </a:lnTo>
                  <a:lnTo>
                    <a:pt x="1" y="162"/>
                  </a:lnTo>
                  <a:lnTo>
                    <a:pt x="1" y="163"/>
                  </a:lnTo>
                  <a:lnTo>
                    <a:pt x="1" y="162"/>
                  </a:lnTo>
                  <a:lnTo>
                    <a:pt x="1" y="163"/>
                  </a:lnTo>
                  <a:lnTo>
                    <a:pt x="1" y="162"/>
                  </a:lnTo>
                  <a:lnTo>
                    <a:pt x="1" y="161"/>
                  </a:lnTo>
                  <a:lnTo>
                    <a:pt x="1" y="160"/>
                  </a:lnTo>
                  <a:lnTo>
                    <a:pt x="1" y="159"/>
                  </a:lnTo>
                  <a:lnTo>
                    <a:pt x="1" y="160"/>
                  </a:lnTo>
                  <a:lnTo>
                    <a:pt x="1" y="159"/>
                  </a:lnTo>
                  <a:lnTo>
                    <a:pt x="1" y="158"/>
                  </a:lnTo>
                  <a:lnTo>
                    <a:pt x="1" y="158"/>
                  </a:lnTo>
                  <a:lnTo>
                    <a:pt x="1" y="157"/>
                  </a:lnTo>
                  <a:lnTo>
                    <a:pt x="1" y="156"/>
                  </a:lnTo>
                  <a:lnTo>
                    <a:pt x="1" y="155"/>
                  </a:lnTo>
                  <a:lnTo>
                    <a:pt x="1" y="153"/>
                  </a:lnTo>
                  <a:lnTo>
                    <a:pt x="1" y="149"/>
                  </a:lnTo>
                  <a:lnTo>
                    <a:pt x="1" y="92"/>
                  </a:lnTo>
                  <a:lnTo>
                    <a:pt x="1" y="6"/>
                  </a:lnTo>
                  <a:lnTo>
                    <a:pt x="1" y="0"/>
                  </a:lnTo>
                  <a:lnTo>
                    <a:pt x="1" y="54"/>
                  </a:lnTo>
                  <a:lnTo>
                    <a:pt x="1" y="106"/>
                  </a:lnTo>
                  <a:lnTo>
                    <a:pt x="1" y="135"/>
                  </a:lnTo>
                  <a:lnTo>
                    <a:pt x="1" y="154"/>
                  </a:lnTo>
                  <a:lnTo>
                    <a:pt x="1" y="172"/>
                  </a:lnTo>
                  <a:lnTo>
                    <a:pt x="1" y="183"/>
                  </a:lnTo>
                  <a:lnTo>
                    <a:pt x="1" y="186"/>
                  </a:lnTo>
                  <a:lnTo>
                    <a:pt x="1" y="188"/>
                  </a:lnTo>
                  <a:lnTo>
                    <a:pt x="1" y="187"/>
                  </a:lnTo>
                  <a:lnTo>
                    <a:pt x="1" y="188"/>
                  </a:lnTo>
                  <a:lnTo>
                    <a:pt x="1" y="187"/>
                  </a:lnTo>
                  <a:lnTo>
                    <a:pt x="1" y="186"/>
                  </a:lnTo>
                  <a:lnTo>
                    <a:pt x="1" y="185"/>
                  </a:lnTo>
                  <a:lnTo>
                    <a:pt x="1" y="184"/>
                  </a:lnTo>
                  <a:lnTo>
                    <a:pt x="1" y="183"/>
                  </a:lnTo>
                  <a:lnTo>
                    <a:pt x="1" y="183"/>
                  </a:lnTo>
                  <a:lnTo>
                    <a:pt x="1" y="182"/>
                  </a:lnTo>
                  <a:lnTo>
                    <a:pt x="1" y="181"/>
                  </a:lnTo>
                  <a:lnTo>
                    <a:pt x="1" y="182"/>
                  </a:lnTo>
                  <a:lnTo>
                    <a:pt x="1" y="181"/>
                  </a:lnTo>
                  <a:lnTo>
                    <a:pt x="1" y="180"/>
                  </a:lnTo>
                  <a:lnTo>
                    <a:pt x="1" y="181"/>
                  </a:lnTo>
                  <a:lnTo>
                    <a:pt x="1" y="180"/>
                  </a:lnTo>
                  <a:lnTo>
                    <a:pt x="1" y="181"/>
                  </a:lnTo>
                  <a:lnTo>
                    <a:pt x="1" y="180"/>
                  </a:lnTo>
                  <a:lnTo>
                    <a:pt x="1" y="179"/>
                  </a:lnTo>
                  <a:lnTo>
                    <a:pt x="1" y="180"/>
                  </a:lnTo>
                  <a:lnTo>
                    <a:pt x="1" y="179"/>
                  </a:lnTo>
                  <a:lnTo>
                    <a:pt x="1" y="180"/>
                  </a:lnTo>
                  <a:lnTo>
                    <a:pt x="1" y="179"/>
                  </a:lnTo>
                  <a:lnTo>
                    <a:pt x="1" y="178"/>
                  </a:lnTo>
                  <a:lnTo>
                    <a:pt x="1" y="179"/>
                  </a:lnTo>
                  <a:lnTo>
                    <a:pt x="1" y="178"/>
                  </a:lnTo>
                  <a:lnTo>
                    <a:pt x="1" y="178"/>
                  </a:lnTo>
                  <a:lnTo>
                    <a:pt x="1" y="178"/>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4"/>
                  </a:lnTo>
                  <a:lnTo>
                    <a:pt x="1" y="175"/>
                  </a:lnTo>
                  <a:lnTo>
                    <a:pt x="1" y="176"/>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3"/>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3"/>
                  </a:lnTo>
                  <a:lnTo>
                    <a:pt x="1" y="172"/>
                  </a:lnTo>
                  <a:lnTo>
                    <a:pt x="1" y="173"/>
                  </a:lnTo>
                  <a:lnTo>
                    <a:pt x="1" y="172"/>
                  </a:lnTo>
                  <a:lnTo>
                    <a:pt x="1" y="173"/>
                  </a:lnTo>
                  <a:lnTo>
                    <a:pt x="1" y="172"/>
                  </a:lnTo>
                  <a:lnTo>
                    <a:pt x="1" y="173"/>
                  </a:lnTo>
                  <a:lnTo>
                    <a:pt x="1" y="172"/>
                  </a:lnTo>
                  <a:lnTo>
                    <a:pt x="1" y="173"/>
                  </a:lnTo>
                  <a:lnTo>
                    <a:pt x="1" y="174"/>
                  </a:lnTo>
                  <a:lnTo>
                    <a:pt x="1" y="173"/>
                  </a:lnTo>
                  <a:lnTo>
                    <a:pt x="1" y="174"/>
                  </a:lnTo>
                  <a:lnTo>
                    <a:pt x="1" y="173"/>
                  </a:lnTo>
                  <a:lnTo>
                    <a:pt x="1" y="174"/>
                  </a:lnTo>
                  <a:lnTo>
                    <a:pt x="1" y="173"/>
                  </a:lnTo>
                  <a:lnTo>
                    <a:pt x="1" y="174"/>
                  </a:lnTo>
                  <a:lnTo>
                    <a:pt x="1" y="173"/>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path>
              </a:pathLst>
            </a:custGeom>
            <a:noFill/>
            <a:ln w="0">
              <a:solidFill>
                <a:srgbClr val="3366FF"/>
              </a:solidFill>
              <a:prstDash val="solid"/>
              <a:round/>
              <a:headEnd/>
              <a:tailEnd/>
            </a:ln>
          </p:spPr>
          <p:txBody>
            <a:bodyPr/>
            <a:lstStyle/>
            <a:p>
              <a:endParaRPr lang="en-GB"/>
            </a:p>
          </p:txBody>
        </p:sp>
        <p:sp>
          <p:nvSpPr>
            <p:cNvPr id="185573" name="Freeform 229"/>
            <p:cNvSpPr>
              <a:spLocks/>
            </p:cNvSpPr>
            <p:nvPr/>
          </p:nvSpPr>
          <p:spPr bwMode="auto">
            <a:xfrm>
              <a:off x="1016" y="1809"/>
              <a:ext cx="9" cy="1284"/>
            </a:xfrm>
            <a:custGeom>
              <a:avLst/>
              <a:gdLst/>
              <a:ahLst/>
              <a:cxnLst>
                <a:cxn ang="0">
                  <a:pos x="0" y="170"/>
                </a:cxn>
                <a:cxn ang="0">
                  <a:pos x="0" y="170"/>
                </a:cxn>
                <a:cxn ang="0">
                  <a:pos x="0" y="170"/>
                </a:cxn>
                <a:cxn ang="0">
                  <a:pos x="0" y="170"/>
                </a:cxn>
                <a:cxn ang="0">
                  <a:pos x="0" y="169"/>
                </a:cxn>
                <a:cxn ang="0">
                  <a:pos x="0" y="168"/>
                </a:cxn>
                <a:cxn ang="0">
                  <a:pos x="0" y="169"/>
                </a:cxn>
                <a:cxn ang="0">
                  <a:pos x="0" y="168"/>
                </a:cxn>
                <a:cxn ang="0">
                  <a:pos x="0" y="167"/>
                </a:cxn>
                <a:cxn ang="0">
                  <a:pos x="0" y="168"/>
                </a:cxn>
                <a:cxn ang="0">
                  <a:pos x="0" y="167"/>
                </a:cxn>
                <a:cxn ang="0">
                  <a:pos x="0" y="168"/>
                </a:cxn>
                <a:cxn ang="0">
                  <a:pos x="0" y="167"/>
                </a:cxn>
                <a:cxn ang="0">
                  <a:pos x="0" y="168"/>
                </a:cxn>
                <a:cxn ang="0">
                  <a:pos x="0" y="167"/>
                </a:cxn>
                <a:cxn ang="0">
                  <a:pos x="0" y="168"/>
                </a:cxn>
                <a:cxn ang="0">
                  <a:pos x="1" y="166"/>
                </a:cxn>
                <a:cxn ang="0">
                  <a:pos x="1" y="165"/>
                </a:cxn>
                <a:cxn ang="0">
                  <a:pos x="1" y="166"/>
                </a:cxn>
                <a:cxn ang="0">
                  <a:pos x="1" y="165"/>
                </a:cxn>
                <a:cxn ang="0">
                  <a:pos x="1" y="166"/>
                </a:cxn>
                <a:cxn ang="0">
                  <a:pos x="1" y="165"/>
                </a:cxn>
                <a:cxn ang="0">
                  <a:pos x="1" y="166"/>
                </a:cxn>
                <a:cxn ang="0">
                  <a:pos x="1" y="167"/>
                </a:cxn>
                <a:cxn ang="0">
                  <a:pos x="1" y="166"/>
                </a:cxn>
                <a:cxn ang="0">
                  <a:pos x="1" y="167"/>
                </a:cxn>
                <a:cxn ang="0">
                  <a:pos x="1" y="166"/>
                </a:cxn>
                <a:cxn ang="0">
                  <a:pos x="1" y="167"/>
                </a:cxn>
                <a:cxn ang="0">
                  <a:pos x="1" y="166"/>
                </a:cxn>
                <a:cxn ang="0">
                  <a:pos x="1" y="167"/>
                </a:cxn>
                <a:cxn ang="0">
                  <a:pos x="1" y="166"/>
                </a:cxn>
                <a:cxn ang="0">
                  <a:pos x="1" y="165"/>
                </a:cxn>
                <a:cxn ang="0">
                  <a:pos x="1" y="166"/>
                </a:cxn>
                <a:cxn ang="0">
                  <a:pos x="1" y="165"/>
                </a:cxn>
                <a:cxn ang="0">
                  <a:pos x="1" y="166"/>
                </a:cxn>
                <a:cxn ang="0">
                  <a:pos x="1" y="167"/>
                </a:cxn>
                <a:cxn ang="0">
                  <a:pos x="1" y="166"/>
                </a:cxn>
                <a:cxn ang="0">
                  <a:pos x="1" y="165"/>
                </a:cxn>
                <a:cxn ang="0">
                  <a:pos x="1" y="165"/>
                </a:cxn>
                <a:cxn ang="0">
                  <a:pos x="1" y="164"/>
                </a:cxn>
                <a:cxn ang="0">
                  <a:pos x="1" y="161"/>
                </a:cxn>
                <a:cxn ang="0">
                  <a:pos x="1" y="161"/>
                </a:cxn>
                <a:cxn ang="0">
                  <a:pos x="1" y="157"/>
                </a:cxn>
                <a:cxn ang="0">
                  <a:pos x="1" y="35"/>
                </a:cxn>
                <a:cxn ang="0">
                  <a:pos x="1" y="181"/>
                </a:cxn>
                <a:cxn ang="0">
                  <a:pos x="1" y="177"/>
                </a:cxn>
                <a:cxn ang="0">
                  <a:pos x="1" y="175"/>
                </a:cxn>
                <a:cxn ang="0">
                  <a:pos x="1" y="172"/>
                </a:cxn>
                <a:cxn ang="0">
                  <a:pos x="1" y="170"/>
                </a:cxn>
                <a:cxn ang="0">
                  <a:pos x="1" y="170"/>
                </a:cxn>
                <a:cxn ang="0">
                  <a:pos x="1" y="167"/>
                </a:cxn>
                <a:cxn ang="0">
                  <a:pos x="1" y="168"/>
                </a:cxn>
                <a:cxn ang="0">
                  <a:pos x="1" y="167"/>
                </a:cxn>
                <a:cxn ang="0">
                  <a:pos x="1" y="166"/>
                </a:cxn>
                <a:cxn ang="0">
                  <a:pos x="1" y="167"/>
                </a:cxn>
                <a:cxn ang="0">
                  <a:pos x="1" y="166"/>
                </a:cxn>
                <a:cxn ang="0">
                  <a:pos x="1" y="166"/>
                </a:cxn>
                <a:cxn ang="0">
                  <a:pos x="1" y="163"/>
                </a:cxn>
                <a:cxn ang="0">
                  <a:pos x="1" y="164"/>
                </a:cxn>
                <a:cxn ang="0">
                  <a:pos x="1" y="165"/>
                </a:cxn>
                <a:cxn ang="0">
                  <a:pos x="1" y="165"/>
                </a:cxn>
                <a:cxn ang="0">
                  <a:pos x="1" y="168"/>
                </a:cxn>
                <a:cxn ang="0">
                  <a:pos x="1" y="169"/>
                </a:cxn>
              </a:cxnLst>
              <a:rect l="0" t="0" r="r" b="b"/>
              <a:pathLst>
                <a:path w="1" h="183">
                  <a:moveTo>
                    <a:pt x="0" y="172"/>
                  </a:moveTo>
                  <a:lnTo>
                    <a:pt x="0" y="171"/>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70"/>
                  </a:lnTo>
                  <a:lnTo>
                    <a:pt x="0" y="168"/>
                  </a:lnTo>
                  <a:lnTo>
                    <a:pt x="0" y="169"/>
                  </a:lnTo>
                  <a:lnTo>
                    <a:pt x="0" y="168"/>
                  </a:lnTo>
                  <a:lnTo>
                    <a:pt x="0" y="169"/>
                  </a:lnTo>
                  <a:lnTo>
                    <a:pt x="0" y="168"/>
                  </a:lnTo>
                  <a:lnTo>
                    <a:pt x="0" y="169"/>
                  </a:lnTo>
                  <a:lnTo>
                    <a:pt x="0" y="168"/>
                  </a:lnTo>
                  <a:lnTo>
                    <a:pt x="0" y="167"/>
                  </a:lnTo>
                  <a:lnTo>
                    <a:pt x="0" y="168"/>
                  </a:lnTo>
                  <a:lnTo>
                    <a:pt x="0" y="167"/>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7"/>
                  </a:lnTo>
                  <a:lnTo>
                    <a:pt x="0" y="168"/>
                  </a:lnTo>
                  <a:lnTo>
                    <a:pt x="0" y="169"/>
                  </a:lnTo>
                  <a:lnTo>
                    <a:pt x="0" y="168"/>
                  </a:lnTo>
                  <a:lnTo>
                    <a:pt x="0" y="167"/>
                  </a:lnTo>
                  <a:lnTo>
                    <a:pt x="0" y="168"/>
                  </a:lnTo>
                  <a:lnTo>
                    <a:pt x="0" y="167"/>
                  </a:lnTo>
                  <a:lnTo>
                    <a:pt x="0" y="168"/>
                  </a:lnTo>
                  <a:lnTo>
                    <a:pt x="0" y="169"/>
                  </a:lnTo>
                  <a:lnTo>
                    <a:pt x="0" y="168"/>
                  </a:lnTo>
                  <a:lnTo>
                    <a:pt x="0" y="167"/>
                  </a:lnTo>
                  <a:lnTo>
                    <a:pt x="0" y="168"/>
                  </a:lnTo>
                  <a:lnTo>
                    <a:pt x="0" y="167"/>
                  </a:lnTo>
                  <a:lnTo>
                    <a:pt x="0" y="168"/>
                  </a:lnTo>
                  <a:lnTo>
                    <a:pt x="0" y="167"/>
                  </a:lnTo>
                  <a:lnTo>
                    <a:pt x="0" y="168"/>
                  </a:lnTo>
                  <a:lnTo>
                    <a:pt x="0" y="167"/>
                  </a:lnTo>
                  <a:lnTo>
                    <a:pt x="0" y="166"/>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9"/>
                  </a:lnTo>
                  <a:lnTo>
                    <a:pt x="0" y="168"/>
                  </a:lnTo>
                  <a:lnTo>
                    <a:pt x="0" y="169"/>
                  </a:lnTo>
                  <a:lnTo>
                    <a:pt x="0" y="168"/>
                  </a:lnTo>
                  <a:lnTo>
                    <a:pt x="0" y="167"/>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7"/>
                  </a:lnTo>
                  <a:lnTo>
                    <a:pt x="0" y="168"/>
                  </a:lnTo>
                  <a:lnTo>
                    <a:pt x="0" y="167"/>
                  </a:lnTo>
                  <a:lnTo>
                    <a:pt x="0" y="168"/>
                  </a:lnTo>
                  <a:lnTo>
                    <a:pt x="0" y="167"/>
                  </a:lnTo>
                  <a:lnTo>
                    <a:pt x="0" y="166"/>
                  </a:lnTo>
                  <a:lnTo>
                    <a:pt x="0" y="167"/>
                  </a:lnTo>
                  <a:lnTo>
                    <a:pt x="0" y="166"/>
                  </a:lnTo>
                  <a:lnTo>
                    <a:pt x="0" y="167"/>
                  </a:lnTo>
                  <a:lnTo>
                    <a:pt x="0" y="166"/>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5"/>
                  </a:lnTo>
                  <a:lnTo>
                    <a:pt x="1" y="165"/>
                  </a:lnTo>
                  <a:lnTo>
                    <a:pt x="1" y="165"/>
                  </a:lnTo>
                  <a:lnTo>
                    <a:pt x="1" y="165"/>
                  </a:lnTo>
                  <a:lnTo>
                    <a:pt x="1" y="166"/>
                  </a:lnTo>
                  <a:lnTo>
                    <a:pt x="1" y="165"/>
                  </a:lnTo>
                  <a:lnTo>
                    <a:pt x="1" y="165"/>
                  </a:lnTo>
                  <a:lnTo>
                    <a:pt x="1" y="165"/>
                  </a:lnTo>
                  <a:lnTo>
                    <a:pt x="1" y="165"/>
                  </a:lnTo>
                  <a:lnTo>
                    <a:pt x="1" y="165"/>
                  </a:lnTo>
                  <a:lnTo>
                    <a:pt x="1" y="165"/>
                  </a:lnTo>
                  <a:lnTo>
                    <a:pt x="1" y="165"/>
                  </a:lnTo>
                  <a:lnTo>
                    <a:pt x="1" y="166"/>
                  </a:lnTo>
                  <a:lnTo>
                    <a:pt x="1" y="165"/>
                  </a:lnTo>
                  <a:lnTo>
                    <a:pt x="1" y="166"/>
                  </a:lnTo>
                  <a:lnTo>
                    <a:pt x="1" y="165"/>
                  </a:lnTo>
                  <a:lnTo>
                    <a:pt x="1" y="166"/>
                  </a:lnTo>
                  <a:lnTo>
                    <a:pt x="1" y="165"/>
                  </a:lnTo>
                  <a:lnTo>
                    <a:pt x="1" y="165"/>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8"/>
                  </a:lnTo>
                  <a:lnTo>
                    <a:pt x="1" y="167"/>
                  </a:lnTo>
                  <a:lnTo>
                    <a:pt x="1" y="166"/>
                  </a:lnTo>
                  <a:lnTo>
                    <a:pt x="1" y="167"/>
                  </a:lnTo>
                  <a:lnTo>
                    <a:pt x="1" y="166"/>
                  </a:lnTo>
                  <a:lnTo>
                    <a:pt x="1" y="167"/>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8"/>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7"/>
                  </a:lnTo>
                  <a:lnTo>
                    <a:pt x="1" y="165"/>
                  </a:lnTo>
                  <a:lnTo>
                    <a:pt x="1" y="166"/>
                  </a:lnTo>
                  <a:lnTo>
                    <a:pt x="1" y="165"/>
                  </a:lnTo>
                  <a:lnTo>
                    <a:pt x="1" y="166"/>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7"/>
                  </a:lnTo>
                  <a:lnTo>
                    <a:pt x="1" y="166"/>
                  </a:lnTo>
                  <a:lnTo>
                    <a:pt x="1" y="167"/>
                  </a:lnTo>
                  <a:lnTo>
                    <a:pt x="1" y="166"/>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5"/>
                  </a:lnTo>
                  <a:lnTo>
                    <a:pt x="1" y="166"/>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4"/>
                  </a:lnTo>
                  <a:lnTo>
                    <a:pt x="1" y="165"/>
                  </a:lnTo>
                  <a:lnTo>
                    <a:pt x="1" y="165"/>
                  </a:lnTo>
                  <a:lnTo>
                    <a:pt x="1" y="165"/>
                  </a:lnTo>
                  <a:lnTo>
                    <a:pt x="1" y="164"/>
                  </a:lnTo>
                  <a:lnTo>
                    <a:pt x="1" y="165"/>
                  </a:lnTo>
                  <a:lnTo>
                    <a:pt x="1" y="164"/>
                  </a:lnTo>
                  <a:lnTo>
                    <a:pt x="1" y="163"/>
                  </a:lnTo>
                  <a:lnTo>
                    <a:pt x="1" y="162"/>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0"/>
                  </a:lnTo>
                  <a:lnTo>
                    <a:pt x="1" y="161"/>
                  </a:lnTo>
                  <a:lnTo>
                    <a:pt x="1" y="160"/>
                  </a:lnTo>
                  <a:lnTo>
                    <a:pt x="1" y="161"/>
                  </a:lnTo>
                  <a:lnTo>
                    <a:pt x="1" y="160"/>
                  </a:lnTo>
                  <a:lnTo>
                    <a:pt x="1" y="161"/>
                  </a:lnTo>
                  <a:lnTo>
                    <a:pt x="1" y="159"/>
                  </a:lnTo>
                  <a:lnTo>
                    <a:pt x="1" y="160"/>
                  </a:lnTo>
                  <a:lnTo>
                    <a:pt x="1" y="159"/>
                  </a:lnTo>
                  <a:lnTo>
                    <a:pt x="1" y="160"/>
                  </a:lnTo>
                  <a:lnTo>
                    <a:pt x="1" y="159"/>
                  </a:lnTo>
                  <a:lnTo>
                    <a:pt x="1" y="160"/>
                  </a:lnTo>
                  <a:lnTo>
                    <a:pt x="1" y="159"/>
                  </a:lnTo>
                  <a:lnTo>
                    <a:pt x="1" y="158"/>
                  </a:lnTo>
                  <a:lnTo>
                    <a:pt x="1" y="157"/>
                  </a:lnTo>
                  <a:lnTo>
                    <a:pt x="1" y="156"/>
                  </a:lnTo>
                  <a:lnTo>
                    <a:pt x="1" y="156"/>
                  </a:lnTo>
                  <a:lnTo>
                    <a:pt x="1" y="154"/>
                  </a:lnTo>
                  <a:lnTo>
                    <a:pt x="1" y="153"/>
                  </a:lnTo>
                  <a:lnTo>
                    <a:pt x="1" y="152"/>
                  </a:lnTo>
                  <a:lnTo>
                    <a:pt x="1" y="151"/>
                  </a:lnTo>
                  <a:lnTo>
                    <a:pt x="1" y="148"/>
                  </a:lnTo>
                  <a:lnTo>
                    <a:pt x="1" y="114"/>
                  </a:lnTo>
                  <a:lnTo>
                    <a:pt x="1" y="32"/>
                  </a:lnTo>
                  <a:lnTo>
                    <a:pt x="1" y="0"/>
                  </a:lnTo>
                  <a:lnTo>
                    <a:pt x="1" y="35"/>
                  </a:lnTo>
                  <a:lnTo>
                    <a:pt x="1" y="85"/>
                  </a:lnTo>
                  <a:lnTo>
                    <a:pt x="1" y="116"/>
                  </a:lnTo>
                  <a:lnTo>
                    <a:pt x="1" y="137"/>
                  </a:lnTo>
                  <a:lnTo>
                    <a:pt x="1" y="156"/>
                  </a:lnTo>
                  <a:lnTo>
                    <a:pt x="1" y="171"/>
                  </a:lnTo>
                  <a:lnTo>
                    <a:pt x="1" y="179"/>
                  </a:lnTo>
                  <a:lnTo>
                    <a:pt x="1" y="181"/>
                  </a:lnTo>
                  <a:lnTo>
                    <a:pt x="1" y="182"/>
                  </a:lnTo>
                  <a:lnTo>
                    <a:pt x="1" y="183"/>
                  </a:lnTo>
                  <a:lnTo>
                    <a:pt x="1" y="182"/>
                  </a:lnTo>
                  <a:lnTo>
                    <a:pt x="1" y="181"/>
                  </a:lnTo>
                  <a:lnTo>
                    <a:pt x="1" y="181"/>
                  </a:lnTo>
                  <a:lnTo>
                    <a:pt x="1" y="180"/>
                  </a:lnTo>
                  <a:lnTo>
                    <a:pt x="1" y="179"/>
                  </a:lnTo>
                  <a:lnTo>
                    <a:pt x="1" y="180"/>
                  </a:lnTo>
                  <a:lnTo>
                    <a:pt x="1" y="179"/>
                  </a:lnTo>
                  <a:lnTo>
                    <a:pt x="1" y="178"/>
                  </a:lnTo>
                  <a:lnTo>
                    <a:pt x="1" y="179"/>
                  </a:lnTo>
                  <a:lnTo>
                    <a:pt x="1" y="178"/>
                  </a:lnTo>
                  <a:lnTo>
                    <a:pt x="1" y="179"/>
                  </a:lnTo>
                  <a:lnTo>
                    <a:pt x="1" y="178"/>
                  </a:lnTo>
                  <a:lnTo>
                    <a:pt x="1" y="177"/>
                  </a:lnTo>
                  <a:lnTo>
                    <a:pt x="1" y="176"/>
                  </a:lnTo>
                  <a:lnTo>
                    <a:pt x="1" y="176"/>
                  </a:lnTo>
                  <a:lnTo>
                    <a:pt x="1" y="176"/>
                  </a:lnTo>
                  <a:lnTo>
                    <a:pt x="1" y="176"/>
                  </a:lnTo>
                  <a:lnTo>
                    <a:pt x="1" y="176"/>
                  </a:lnTo>
                  <a:lnTo>
                    <a:pt x="1" y="176"/>
                  </a:lnTo>
                  <a:lnTo>
                    <a:pt x="1" y="176"/>
                  </a:lnTo>
                  <a:lnTo>
                    <a:pt x="1" y="176"/>
                  </a:lnTo>
                  <a:lnTo>
                    <a:pt x="1" y="176"/>
                  </a:lnTo>
                  <a:lnTo>
                    <a:pt x="1" y="176"/>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1"/>
                  </a:lnTo>
                  <a:lnTo>
                    <a:pt x="1" y="170"/>
                  </a:lnTo>
                  <a:lnTo>
                    <a:pt x="1" y="171"/>
                  </a:lnTo>
                  <a:lnTo>
                    <a:pt x="1" y="170"/>
                  </a:lnTo>
                  <a:lnTo>
                    <a:pt x="1" y="171"/>
                  </a:lnTo>
                  <a:lnTo>
                    <a:pt x="1" y="170"/>
                  </a:lnTo>
                  <a:lnTo>
                    <a:pt x="1" y="171"/>
                  </a:lnTo>
                  <a:lnTo>
                    <a:pt x="1" y="170"/>
                  </a:lnTo>
                  <a:lnTo>
                    <a:pt x="1" y="170"/>
                  </a:lnTo>
                  <a:lnTo>
                    <a:pt x="1" y="170"/>
                  </a:lnTo>
                  <a:lnTo>
                    <a:pt x="1" y="170"/>
                  </a:lnTo>
                  <a:lnTo>
                    <a:pt x="1" y="170"/>
                  </a:lnTo>
                  <a:lnTo>
                    <a:pt x="1" y="171"/>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69"/>
                  </a:lnTo>
                  <a:lnTo>
                    <a:pt x="1" y="170"/>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6"/>
                  </a:lnTo>
                  <a:lnTo>
                    <a:pt x="1" y="165"/>
                  </a:lnTo>
                  <a:lnTo>
                    <a:pt x="1" y="166"/>
                  </a:lnTo>
                  <a:lnTo>
                    <a:pt x="1" y="165"/>
                  </a:lnTo>
                  <a:lnTo>
                    <a:pt x="1" y="166"/>
                  </a:lnTo>
                  <a:lnTo>
                    <a:pt x="1" y="165"/>
                  </a:lnTo>
                  <a:lnTo>
                    <a:pt x="1" y="166"/>
                  </a:lnTo>
                  <a:lnTo>
                    <a:pt x="1" y="165"/>
                  </a:lnTo>
                  <a:lnTo>
                    <a:pt x="1" y="165"/>
                  </a:lnTo>
                  <a:lnTo>
                    <a:pt x="1" y="165"/>
                  </a:lnTo>
                  <a:lnTo>
                    <a:pt x="1" y="165"/>
                  </a:lnTo>
                  <a:lnTo>
                    <a:pt x="1" y="165"/>
                  </a:lnTo>
                  <a:lnTo>
                    <a:pt x="1" y="165"/>
                  </a:lnTo>
                  <a:lnTo>
                    <a:pt x="1" y="163"/>
                  </a:lnTo>
                  <a:lnTo>
                    <a:pt x="1" y="161"/>
                  </a:lnTo>
                  <a:lnTo>
                    <a:pt x="1" y="163"/>
                  </a:lnTo>
                  <a:lnTo>
                    <a:pt x="1" y="164"/>
                  </a:lnTo>
                  <a:lnTo>
                    <a:pt x="1" y="165"/>
                  </a:lnTo>
                  <a:lnTo>
                    <a:pt x="1" y="165"/>
                  </a:lnTo>
                  <a:lnTo>
                    <a:pt x="1" y="165"/>
                  </a:lnTo>
                  <a:lnTo>
                    <a:pt x="1" y="164"/>
                  </a:lnTo>
                  <a:lnTo>
                    <a:pt x="1" y="165"/>
                  </a:lnTo>
                  <a:lnTo>
                    <a:pt x="1" y="164"/>
                  </a:lnTo>
                  <a:lnTo>
                    <a:pt x="1" y="165"/>
                  </a:lnTo>
                  <a:lnTo>
                    <a:pt x="1" y="164"/>
                  </a:lnTo>
                  <a:lnTo>
                    <a:pt x="1" y="163"/>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5"/>
                  </a:lnTo>
                  <a:lnTo>
                    <a:pt x="1" y="165"/>
                  </a:lnTo>
                  <a:lnTo>
                    <a:pt x="1" y="165"/>
                  </a:lnTo>
                  <a:lnTo>
                    <a:pt x="1" y="165"/>
                  </a:lnTo>
                  <a:lnTo>
                    <a:pt x="1" y="165"/>
                  </a:lnTo>
                  <a:lnTo>
                    <a:pt x="1" y="166"/>
                  </a:lnTo>
                  <a:lnTo>
                    <a:pt x="1" y="165"/>
                  </a:lnTo>
                  <a:lnTo>
                    <a:pt x="1" y="166"/>
                  </a:lnTo>
                  <a:lnTo>
                    <a:pt x="1" y="167"/>
                  </a:lnTo>
                  <a:lnTo>
                    <a:pt x="1" y="166"/>
                  </a:lnTo>
                  <a:lnTo>
                    <a:pt x="1" y="167"/>
                  </a:lnTo>
                  <a:lnTo>
                    <a:pt x="1" y="166"/>
                  </a:lnTo>
                  <a:lnTo>
                    <a:pt x="1" y="167"/>
                  </a:lnTo>
                  <a:lnTo>
                    <a:pt x="1" y="166"/>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9"/>
                  </a:lnTo>
                  <a:lnTo>
                    <a:pt x="1" y="168"/>
                  </a:lnTo>
                  <a:lnTo>
                    <a:pt x="1" y="169"/>
                  </a:lnTo>
                  <a:lnTo>
                    <a:pt x="1" y="168"/>
                  </a:lnTo>
                  <a:lnTo>
                    <a:pt x="1" y="169"/>
                  </a:lnTo>
                  <a:lnTo>
                    <a:pt x="1" y="168"/>
                  </a:lnTo>
                  <a:lnTo>
                    <a:pt x="1" y="169"/>
                  </a:lnTo>
                  <a:lnTo>
                    <a:pt x="1" y="170"/>
                  </a:lnTo>
                </a:path>
              </a:pathLst>
            </a:custGeom>
            <a:noFill/>
            <a:ln w="0">
              <a:solidFill>
                <a:srgbClr val="3366FF"/>
              </a:solidFill>
              <a:prstDash val="solid"/>
              <a:round/>
              <a:headEnd/>
              <a:tailEnd/>
            </a:ln>
          </p:spPr>
          <p:txBody>
            <a:bodyPr/>
            <a:lstStyle/>
            <a:p>
              <a:endParaRPr lang="en-GB"/>
            </a:p>
          </p:txBody>
        </p:sp>
        <p:sp>
          <p:nvSpPr>
            <p:cNvPr id="185574" name="Freeform 230"/>
            <p:cNvSpPr>
              <a:spLocks/>
            </p:cNvSpPr>
            <p:nvPr/>
          </p:nvSpPr>
          <p:spPr bwMode="auto">
            <a:xfrm>
              <a:off x="1025" y="1844"/>
              <a:ext cx="11" cy="1249"/>
            </a:xfrm>
            <a:custGeom>
              <a:avLst/>
              <a:gdLst/>
              <a:ahLst/>
              <a:cxnLst>
                <a:cxn ang="0">
                  <a:pos x="0" y="163"/>
                </a:cxn>
                <a:cxn ang="0">
                  <a:pos x="0" y="164"/>
                </a:cxn>
                <a:cxn ang="0">
                  <a:pos x="0" y="163"/>
                </a:cxn>
                <a:cxn ang="0">
                  <a:pos x="0" y="162"/>
                </a:cxn>
                <a:cxn ang="0">
                  <a:pos x="0" y="161"/>
                </a:cxn>
                <a:cxn ang="0">
                  <a:pos x="0" y="160"/>
                </a:cxn>
                <a:cxn ang="0">
                  <a:pos x="1" y="160"/>
                </a:cxn>
                <a:cxn ang="0">
                  <a:pos x="1" y="160"/>
                </a:cxn>
                <a:cxn ang="0">
                  <a:pos x="1" y="160"/>
                </a:cxn>
                <a:cxn ang="0">
                  <a:pos x="1" y="161"/>
                </a:cxn>
                <a:cxn ang="0">
                  <a:pos x="1" y="160"/>
                </a:cxn>
                <a:cxn ang="0">
                  <a:pos x="1" y="161"/>
                </a:cxn>
                <a:cxn ang="0">
                  <a:pos x="1" y="160"/>
                </a:cxn>
                <a:cxn ang="0">
                  <a:pos x="1" y="160"/>
                </a:cxn>
                <a:cxn ang="0">
                  <a:pos x="1" y="160"/>
                </a:cxn>
                <a:cxn ang="0">
                  <a:pos x="1" y="160"/>
                </a:cxn>
                <a:cxn ang="0">
                  <a:pos x="1" y="160"/>
                </a:cxn>
                <a:cxn ang="0">
                  <a:pos x="1" y="159"/>
                </a:cxn>
                <a:cxn ang="0">
                  <a:pos x="1" y="159"/>
                </a:cxn>
                <a:cxn ang="0">
                  <a:pos x="1" y="158"/>
                </a:cxn>
                <a:cxn ang="0">
                  <a:pos x="1" y="159"/>
                </a:cxn>
                <a:cxn ang="0">
                  <a:pos x="1" y="160"/>
                </a:cxn>
                <a:cxn ang="0">
                  <a:pos x="1" y="159"/>
                </a:cxn>
                <a:cxn ang="0">
                  <a:pos x="1" y="158"/>
                </a:cxn>
                <a:cxn ang="0">
                  <a:pos x="1" y="159"/>
                </a:cxn>
                <a:cxn ang="0">
                  <a:pos x="1" y="159"/>
                </a:cxn>
                <a:cxn ang="0">
                  <a:pos x="1" y="160"/>
                </a:cxn>
                <a:cxn ang="0">
                  <a:pos x="1" y="159"/>
                </a:cxn>
                <a:cxn ang="0">
                  <a:pos x="1" y="158"/>
                </a:cxn>
                <a:cxn ang="0">
                  <a:pos x="1" y="159"/>
                </a:cxn>
                <a:cxn ang="0">
                  <a:pos x="1" y="160"/>
                </a:cxn>
                <a:cxn ang="0">
                  <a:pos x="1" y="159"/>
                </a:cxn>
                <a:cxn ang="0">
                  <a:pos x="1" y="159"/>
                </a:cxn>
                <a:cxn ang="0">
                  <a:pos x="1" y="160"/>
                </a:cxn>
                <a:cxn ang="0">
                  <a:pos x="1" y="159"/>
                </a:cxn>
                <a:cxn ang="0">
                  <a:pos x="1" y="158"/>
                </a:cxn>
                <a:cxn ang="0">
                  <a:pos x="1" y="157"/>
                </a:cxn>
                <a:cxn ang="0">
                  <a:pos x="1" y="156"/>
                </a:cxn>
                <a:cxn ang="0">
                  <a:pos x="1" y="156"/>
                </a:cxn>
                <a:cxn ang="0">
                  <a:pos x="1" y="153"/>
                </a:cxn>
                <a:cxn ang="0">
                  <a:pos x="1" y="147"/>
                </a:cxn>
                <a:cxn ang="0">
                  <a:pos x="1" y="119"/>
                </a:cxn>
                <a:cxn ang="0">
                  <a:pos x="1" y="176"/>
                </a:cxn>
                <a:cxn ang="0">
                  <a:pos x="1" y="174"/>
                </a:cxn>
                <a:cxn ang="0">
                  <a:pos x="1" y="170"/>
                </a:cxn>
                <a:cxn ang="0">
                  <a:pos x="1" y="167"/>
                </a:cxn>
                <a:cxn ang="0">
                  <a:pos x="1" y="165"/>
                </a:cxn>
                <a:cxn ang="0">
                  <a:pos x="1" y="164"/>
                </a:cxn>
                <a:cxn ang="0">
                  <a:pos x="1" y="164"/>
                </a:cxn>
                <a:cxn ang="0">
                  <a:pos x="1" y="163"/>
                </a:cxn>
                <a:cxn ang="0">
                  <a:pos x="1" y="162"/>
                </a:cxn>
                <a:cxn ang="0">
                  <a:pos x="1" y="164"/>
                </a:cxn>
                <a:cxn ang="0">
                  <a:pos x="1" y="163"/>
                </a:cxn>
                <a:cxn ang="0">
                  <a:pos x="1" y="164"/>
                </a:cxn>
                <a:cxn ang="0">
                  <a:pos x="1" y="163"/>
                </a:cxn>
                <a:cxn ang="0">
                  <a:pos x="1" y="160"/>
                </a:cxn>
                <a:cxn ang="0">
                  <a:pos x="1" y="160"/>
                </a:cxn>
                <a:cxn ang="0">
                  <a:pos x="1" y="160"/>
                </a:cxn>
                <a:cxn ang="0">
                  <a:pos x="1" y="159"/>
                </a:cxn>
                <a:cxn ang="0">
                  <a:pos x="1" y="157"/>
                </a:cxn>
                <a:cxn ang="0">
                  <a:pos x="1" y="156"/>
                </a:cxn>
                <a:cxn ang="0">
                  <a:pos x="1" y="156"/>
                </a:cxn>
                <a:cxn ang="0">
                  <a:pos x="1" y="155"/>
                </a:cxn>
              </a:cxnLst>
              <a:rect l="0" t="0" r="r" b="b"/>
              <a:pathLst>
                <a:path w="1" h="178">
                  <a:moveTo>
                    <a:pt x="0" y="165"/>
                  </a:moveTo>
                  <a:lnTo>
                    <a:pt x="0" y="164"/>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4"/>
                  </a:lnTo>
                  <a:lnTo>
                    <a:pt x="0" y="163"/>
                  </a:lnTo>
                  <a:lnTo>
                    <a:pt x="0" y="164"/>
                  </a:lnTo>
                  <a:lnTo>
                    <a:pt x="0" y="165"/>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0"/>
                  </a:lnTo>
                  <a:lnTo>
                    <a:pt x="0" y="160"/>
                  </a:lnTo>
                  <a:lnTo>
                    <a:pt x="0" y="160"/>
                  </a:lnTo>
                  <a:lnTo>
                    <a:pt x="0" y="160"/>
                  </a:lnTo>
                  <a:lnTo>
                    <a:pt x="0" y="161"/>
                  </a:lnTo>
                  <a:lnTo>
                    <a:pt x="0" y="160"/>
                  </a:lnTo>
                  <a:lnTo>
                    <a:pt x="1" y="160"/>
                  </a:lnTo>
                  <a:lnTo>
                    <a:pt x="1" y="161"/>
                  </a:lnTo>
                  <a:lnTo>
                    <a:pt x="1" y="160"/>
                  </a:lnTo>
                  <a:lnTo>
                    <a:pt x="1" y="161"/>
                  </a:lnTo>
                  <a:lnTo>
                    <a:pt x="1" y="162"/>
                  </a:lnTo>
                  <a:lnTo>
                    <a:pt x="1" y="161"/>
                  </a:lnTo>
                  <a:lnTo>
                    <a:pt x="1" y="162"/>
                  </a:lnTo>
                  <a:lnTo>
                    <a:pt x="1" y="161"/>
                  </a:lnTo>
                  <a:lnTo>
                    <a:pt x="1" y="162"/>
                  </a:lnTo>
                  <a:lnTo>
                    <a:pt x="1" y="161"/>
                  </a:lnTo>
                  <a:lnTo>
                    <a:pt x="1" y="160"/>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0"/>
                  </a:lnTo>
                  <a:lnTo>
                    <a:pt x="1" y="160"/>
                  </a:lnTo>
                  <a:lnTo>
                    <a:pt x="1" y="160"/>
                  </a:lnTo>
                  <a:lnTo>
                    <a:pt x="1" y="161"/>
                  </a:lnTo>
                  <a:lnTo>
                    <a:pt x="1" y="160"/>
                  </a:lnTo>
                  <a:lnTo>
                    <a:pt x="1" y="160"/>
                  </a:lnTo>
                  <a:lnTo>
                    <a:pt x="1" y="160"/>
                  </a:lnTo>
                  <a:lnTo>
                    <a:pt x="1" y="161"/>
                  </a:lnTo>
                  <a:lnTo>
                    <a:pt x="1" y="160"/>
                  </a:lnTo>
                  <a:lnTo>
                    <a:pt x="1" y="161"/>
                  </a:lnTo>
                  <a:lnTo>
                    <a:pt x="1" y="160"/>
                  </a:lnTo>
                  <a:lnTo>
                    <a:pt x="1" y="161"/>
                  </a:lnTo>
                  <a:lnTo>
                    <a:pt x="1" y="160"/>
                  </a:lnTo>
                  <a:lnTo>
                    <a:pt x="1" y="161"/>
                  </a:lnTo>
                  <a:lnTo>
                    <a:pt x="1" y="160"/>
                  </a:lnTo>
                  <a:lnTo>
                    <a:pt x="1" y="160"/>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0"/>
                  </a:lnTo>
                  <a:lnTo>
                    <a:pt x="1" y="160"/>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1"/>
                  </a:lnTo>
                  <a:lnTo>
                    <a:pt x="1" y="160"/>
                  </a:lnTo>
                  <a:lnTo>
                    <a:pt x="1" y="160"/>
                  </a:lnTo>
                  <a:lnTo>
                    <a:pt x="1" y="160"/>
                  </a:lnTo>
                  <a:lnTo>
                    <a:pt x="1" y="160"/>
                  </a:lnTo>
                  <a:lnTo>
                    <a:pt x="1" y="160"/>
                  </a:lnTo>
                  <a:lnTo>
                    <a:pt x="1" y="160"/>
                  </a:lnTo>
                  <a:lnTo>
                    <a:pt x="1" y="160"/>
                  </a:lnTo>
                  <a:lnTo>
                    <a:pt x="1" y="161"/>
                  </a:lnTo>
                  <a:lnTo>
                    <a:pt x="1" y="160"/>
                  </a:lnTo>
                  <a:lnTo>
                    <a:pt x="1" y="160"/>
                  </a:lnTo>
                  <a:lnTo>
                    <a:pt x="1" y="160"/>
                  </a:lnTo>
                  <a:lnTo>
                    <a:pt x="1" y="160"/>
                  </a:lnTo>
                  <a:lnTo>
                    <a:pt x="1" y="159"/>
                  </a:lnTo>
                  <a:lnTo>
                    <a:pt x="1" y="160"/>
                  </a:lnTo>
                  <a:lnTo>
                    <a:pt x="1" y="159"/>
                  </a:lnTo>
                  <a:lnTo>
                    <a:pt x="1" y="160"/>
                  </a:lnTo>
                  <a:lnTo>
                    <a:pt x="1" y="159"/>
                  </a:lnTo>
                  <a:lnTo>
                    <a:pt x="1" y="160"/>
                  </a:lnTo>
                  <a:lnTo>
                    <a:pt x="1" y="159"/>
                  </a:lnTo>
                  <a:lnTo>
                    <a:pt x="1" y="160"/>
                  </a:lnTo>
                  <a:lnTo>
                    <a:pt x="1" y="160"/>
                  </a:lnTo>
                  <a:lnTo>
                    <a:pt x="1" y="160"/>
                  </a:lnTo>
                  <a:lnTo>
                    <a:pt x="1" y="160"/>
                  </a:lnTo>
                  <a:lnTo>
                    <a:pt x="1" y="160"/>
                  </a:lnTo>
                  <a:lnTo>
                    <a:pt x="1" y="159"/>
                  </a:lnTo>
                  <a:lnTo>
                    <a:pt x="1" y="160"/>
                  </a:lnTo>
                  <a:lnTo>
                    <a:pt x="1" y="160"/>
                  </a:lnTo>
                  <a:lnTo>
                    <a:pt x="1" y="160"/>
                  </a:lnTo>
                  <a:lnTo>
                    <a:pt x="1" y="160"/>
                  </a:lnTo>
                  <a:lnTo>
                    <a:pt x="1" y="160"/>
                  </a:lnTo>
                  <a:lnTo>
                    <a:pt x="1" y="159"/>
                  </a:lnTo>
                  <a:lnTo>
                    <a:pt x="1" y="160"/>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60"/>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0"/>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9"/>
                  </a:lnTo>
                  <a:lnTo>
                    <a:pt x="1" y="160"/>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60"/>
                  </a:lnTo>
                  <a:lnTo>
                    <a:pt x="1" y="159"/>
                  </a:lnTo>
                  <a:lnTo>
                    <a:pt x="1" y="160"/>
                  </a:lnTo>
                  <a:lnTo>
                    <a:pt x="1" y="159"/>
                  </a:lnTo>
                  <a:lnTo>
                    <a:pt x="1" y="158"/>
                  </a:lnTo>
                  <a:lnTo>
                    <a:pt x="1" y="157"/>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6"/>
                  </a:lnTo>
                  <a:lnTo>
                    <a:pt x="1" y="156"/>
                  </a:lnTo>
                  <a:lnTo>
                    <a:pt x="1" y="156"/>
                  </a:lnTo>
                  <a:lnTo>
                    <a:pt x="1" y="155"/>
                  </a:lnTo>
                  <a:lnTo>
                    <a:pt x="1" y="156"/>
                  </a:lnTo>
                  <a:lnTo>
                    <a:pt x="1" y="154"/>
                  </a:lnTo>
                  <a:lnTo>
                    <a:pt x="1" y="155"/>
                  </a:lnTo>
                  <a:lnTo>
                    <a:pt x="1" y="154"/>
                  </a:lnTo>
                  <a:lnTo>
                    <a:pt x="1" y="153"/>
                  </a:lnTo>
                  <a:lnTo>
                    <a:pt x="1" y="154"/>
                  </a:lnTo>
                  <a:lnTo>
                    <a:pt x="1" y="153"/>
                  </a:lnTo>
                  <a:lnTo>
                    <a:pt x="1" y="154"/>
                  </a:lnTo>
                  <a:lnTo>
                    <a:pt x="1" y="153"/>
                  </a:lnTo>
                  <a:lnTo>
                    <a:pt x="1" y="152"/>
                  </a:lnTo>
                  <a:lnTo>
                    <a:pt x="1" y="151"/>
                  </a:lnTo>
                  <a:lnTo>
                    <a:pt x="1" y="151"/>
                  </a:lnTo>
                  <a:lnTo>
                    <a:pt x="1" y="151"/>
                  </a:lnTo>
                  <a:lnTo>
                    <a:pt x="1" y="151"/>
                  </a:lnTo>
                  <a:lnTo>
                    <a:pt x="1" y="150"/>
                  </a:lnTo>
                  <a:lnTo>
                    <a:pt x="1" y="149"/>
                  </a:lnTo>
                  <a:lnTo>
                    <a:pt x="1" y="148"/>
                  </a:lnTo>
                  <a:lnTo>
                    <a:pt x="1" y="147"/>
                  </a:lnTo>
                  <a:lnTo>
                    <a:pt x="1" y="146"/>
                  </a:lnTo>
                  <a:lnTo>
                    <a:pt x="1" y="145"/>
                  </a:lnTo>
                  <a:lnTo>
                    <a:pt x="1" y="144"/>
                  </a:lnTo>
                  <a:lnTo>
                    <a:pt x="1" y="141"/>
                  </a:lnTo>
                  <a:lnTo>
                    <a:pt x="1" y="123"/>
                  </a:lnTo>
                  <a:lnTo>
                    <a:pt x="1" y="51"/>
                  </a:lnTo>
                  <a:lnTo>
                    <a:pt x="1" y="0"/>
                  </a:lnTo>
                  <a:lnTo>
                    <a:pt x="1" y="16"/>
                  </a:lnTo>
                  <a:lnTo>
                    <a:pt x="1" y="62"/>
                  </a:lnTo>
                  <a:lnTo>
                    <a:pt x="1" y="98"/>
                  </a:lnTo>
                  <a:lnTo>
                    <a:pt x="1" y="119"/>
                  </a:lnTo>
                  <a:lnTo>
                    <a:pt x="1" y="140"/>
                  </a:lnTo>
                  <a:lnTo>
                    <a:pt x="1" y="159"/>
                  </a:lnTo>
                  <a:lnTo>
                    <a:pt x="1" y="171"/>
                  </a:lnTo>
                  <a:lnTo>
                    <a:pt x="1" y="175"/>
                  </a:lnTo>
                  <a:lnTo>
                    <a:pt x="1" y="176"/>
                  </a:lnTo>
                  <a:lnTo>
                    <a:pt x="1" y="177"/>
                  </a:lnTo>
                  <a:lnTo>
                    <a:pt x="1" y="178"/>
                  </a:lnTo>
                  <a:lnTo>
                    <a:pt x="1" y="177"/>
                  </a:lnTo>
                  <a:lnTo>
                    <a:pt x="1" y="178"/>
                  </a:lnTo>
                  <a:lnTo>
                    <a:pt x="1" y="177"/>
                  </a:lnTo>
                  <a:lnTo>
                    <a:pt x="1" y="176"/>
                  </a:lnTo>
                  <a:lnTo>
                    <a:pt x="1" y="176"/>
                  </a:lnTo>
                  <a:lnTo>
                    <a:pt x="1" y="175"/>
                  </a:lnTo>
                  <a:lnTo>
                    <a:pt x="1" y="176"/>
                  </a:lnTo>
                  <a:lnTo>
                    <a:pt x="1" y="175"/>
                  </a:lnTo>
                  <a:lnTo>
                    <a:pt x="1" y="176"/>
                  </a:lnTo>
                  <a:lnTo>
                    <a:pt x="1" y="175"/>
                  </a:lnTo>
                  <a:lnTo>
                    <a:pt x="1" y="174"/>
                  </a:lnTo>
                  <a:lnTo>
                    <a:pt x="1" y="175"/>
                  </a:lnTo>
                  <a:lnTo>
                    <a:pt x="1" y="174"/>
                  </a:lnTo>
                  <a:lnTo>
                    <a:pt x="1" y="173"/>
                  </a:lnTo>
                  <a:lnTo>
                    <a:pt x="1" y="174"/>
                  </a:lnTo>
                  <a:lnTo>
                    <a:pt x="1" y="173"/>
                  </a:lnTo>
                  <a:lnTo>
                    <a:pt x="1" y="172"/>
                  </a:lnTo>
                  <a:lnTo>
                    <a:pt x="1" y="173"/>
                  </a:lnTo>
                  <a:lnTo>
                    <a:pt x="1" y="172"/>
                  </a:lnTo>
                  <a:lnTo>
                    <a:pt x="1" y="173"/>
                  </a:lnTo>
                  <a:lnTo>
                    <a:pt x="1" y="172"/>
                  </a:lnTo>
                  <a:lnTo>
                    <a:pt x="1" y="171"/>
                  </a:lnTo>
                  <a:lnTo>
                    <a:pt x="1" y="172"/>
                  </a:lnTo>
                  <a:lnTo>
                    <a:pt x="1" y="171"/>
                  </a:lnTo>
                  <a:lnTo>
                    <a:pt x="1" y="171"/>
                  </a:lnTo>
                  <a:lnTo>
                    <a:pt x="1" y="170"/>
                  </a:lnTo>
                  <a:lnTo>
                    <a:pt x="1" y="169"/>
                  </a:lnTo>
                  <a:lnTo>
                    <a:pt x="1" y="170"/>
                  </a:lnTo>
                  <a:lnTo>
                    <a:pt x="1" y="169"/>
                  </a:lnTo>
                  <a:lnTo>
                    <a:pt x="1" y="170"/>
                  </a:lnTo>
                  <a:lnTo>
                    <a:pt x="1" y="169"/>
                  </a:lnTo>
                  <a:lnTo>
                    <a:pt x="1" y="170"/>
                  </a:lnTo>
                  <a:lnTo>
                    <a:pt x="1" y="169"/>
                  </a:lnTo>
                  <a:lnTo>
                    <a:pt x="1" y="168"/>
                  </a:lnTo>
                  <a:lnTo>
                    <a:pt x="1" y="169"/>
                  </a:lnTo>
                  <a:lnTo>
                    <a:pt x="1" y="168"/>
                  </a:lnTo>
                  <a:lnTo>
                    <a:pt x="1" y="167"/>
                  </a:lnTo>
                  <a:lnTo>
                    <a:pt x="1" y="166"/>
                  </a:lnTo>
                  <a:lnTo>
                    <a:pt x="1" y="167"/>
                  </a:lnTo>
                  <a:lnTo>
                    <a:pt x="1" y="166"/>
                  </a:lnTo>
                  <a:lnTo>
                    <a:pt x="1" y="167"/>
                  </a:lnTo>
                  <a:lnTo>
                    <a:pt x="1" y="166"/>
                  </a:lnTo>
                  <a:lnTo>
                    <a:pt x="1" y="167"/>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5"/>
                  </a:lnTo>
                  <a:lnTo>
                    <a:pt x="1" y="164"/>
                  </a:lnTo>
                  <a:lnTo>
                    <a:pt x="1" y="165"/>
                  </a:lnTo>
                  <a:lnTo>
                    <a:pt x="1" y="164"/>
                  </a:lnTo>
                  <a:lnTo>
                    <a:pt x="1" y="165"/>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1"/>
                  </a:lnTo>
                  <a:lnTo>
                    <a:pt x="1" y="162"/>
                  </a:lnTo>
                  <a:lnTo>
                    <a:pt x="1" y="163"/>
                  </a:lnTo>
                  <a:lnTo>
                    <a:pt x="1" y="164"/>
                  </a:lnTo>
                  <a:lnTo>
                    <a:pt x="1" y="163"/>
                  </a:lnTo>
                  <a:lnTo>
                    <a:pt x="1" y="165"/>
                  </a:lnTo>
                  <a:lnTo>
                    <a:pt x="1" y="164"/>
                  </a:lnTo>
                  <a:lnTo>
                    <a:pt x="1" y="165"/>
                  </a:lnTo>
                  <a:lnTo>
                    <a:pt x="1" y="164"/>
                  </a:lnTo>
                  <a:lnTo>
                    <a:pt x="1" y="165"/>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5"/>
                  </a:lnTo>
                  <a:lnTo>
                    <a:pt x="1" y="164"/>
                  </a:lnTo>
                  <a:lnTo>
                    <a:pt x="1" y="163"/>
                  </a:lnTo>
                  <a:lnTo>
                    <a:pt x="1" y="164"/>
                  </a:lnTo>
                  <a:lnTo>
                    <a:pt x="1" y="165"/>
                  </a:lnTo>
                  <a:lnTo>
                    <a:pt x="1" y="164"/>
                  </a:lnTo>
                  <a:lnTo>
                    <a:pt x="1" y="163"/>
                  </a:lnTo>
                  <a:lnTo>
                    <a:pt x="1" y="164"/>
                  </a:lnTo>
                  <a:lnTo>
                    <a:pt x="1" y="165"/>
                  </a:lnTo>
                  <a:lnTo>
                    <a:pt x="1" y="164"/>
                  </a:lnTo>
                  <a:lnTo>
                    <a:pt x="1" y="163"/>
                  </a:lnTo>
                  <a:lnTo>
                    <a:pt x="1" y="164"/>
                  </a:lnTo>
                  <a:lnTo>
                    <a:pt x="1" y="163"/>
                  </a:lnTo>
                  <a:lnTo>
                    <a:pt x="1" y="164"/>
                  </a:lnTo>
                  <a:lnTo>
                    <a:pt x="1" y="163"/>
                  </a:lnTo>
                  <a:lnTo>
                    <a:pt x="1" y="164"/>
                  </a:lnTo>
                  <a:lnTo>
                    <a:pt x="1" y="163"/>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2"/>
                  </a:lnTo>
                  <a:lnTo>
                    <a:pt x="1" y="160"/>
                  </a:lnTo>
                  <a:lnTo>
                    <a:pt x="1" y="161"/>
                  </a:lnTo>
                  <a:lnTo>
                    <a:pt x="1" y="162"/>
                  </a:lnTo>
                  <a:lnTo>
                    <a:pt x="1" y="161"/>
                  </a:lnTo>
                  <a:lnTo>
                    <a:pt x="1" y="160"/>
                  </a:lnTo>
                  <a:lnTo>
                    <a:pt x="1" y="161"/>
                  </a:lnTo>
                  <a:lnTo>
                    <a:pt x="1" y="160"/>
                  </a:lnTo>
                  <a:lnTo>
                    <a:pt x="1" y="160"/>
                  </a:lnTo>
                  <a:lnTo>
                    <a:pt x="1" y="160"/>
                  </a:lnTo>
                  <a:lnTo>
                    <a:pt x="1" y="161"/>
                  </a:lnTo>
                  <a:lnTo>
                    <a:pt x="1" y="160"/>
                  </a:lnTo>
                  <a:lnTo>
                    <a:pt x="1" y="160"/>
                  </a:lnTo>
                  <a:lnTo>
                    <a:pt x="1" y="160"/>
                  </a:lnTo>
                  <a:lnTo>
                    <a:pt x="1" y="160"/>
                  </a:lnTo>
                  <a:lnTo>
                    <a:pt x="1" y="160"/>
                  </a:lnTo>
                  <a:lnTo>
                    <a:pt x="1" y="160"/>
                  </a:lnTo>
                  <a:lnTo>
                    <a:pt x="1" y="160"/>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6"/>
                  </a:lnTo>
                  <a:lnTo>
                    <a:pt x="1" y="156"/>
                  </a:lnTo>
                  <a:lnTo>
                    <a:pt x="1" y="156"/>
                  </a:lnTo>
                  <a:lnTo>
                    <a:pt x="1" y="156"/>
                  </a:lnTo>
                  <a:lnTo>
                    <a:pt x="1" y="156"/>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path>
              </a:pathLst>
            </a:custGeom>
            <a:noFill/>
            <a:ln w="0">
              <a:solidFill>
                <a:srgbClr val="3366FF"/>
              </a:solidFill>
              <a:prstDash val="solid"/>
              <a:round/>
              <a:headEnd/>
              <a:tailEnd/>
            </a:ln>
          </p:spPr>
          <p:txBody>
            <a:bodyPr/>
            <a:lstStyle/>
            <a:p>
              <a:endParaRPr lang="en-GB"/>
            </a:p>
          </p:txBody>
        </p:sp>
        <p:sp>
          <p:nvSpPr>
            <p:cNvPr id="185575" name="Freeform 231"/>
            <p:cNvSpPr>
              <a:spLocks/>
            </p:cNvSpPr>
            <p:nvPr/>
          </p:nvSpPr>
          <p:spPr bwMode="auto">
            <a:xfrm>
              <a:off x="1036" y="1907"/>
              <a:ext cx="9" cy="1179"/>
            </a:xfrm>
            <a:custGeom>
              <a:avLst/>
              <a:gdLst/>
              <a:ahLst/>
              <a:cxnLst>
                <a:cxn ang="0">
                  <a:pos x="0" y="147"/>
                </a:cxn>
                <a:cxn ang="0">
                  <a:pos x="0" y="144"/>
                </a:cxn>
                <a:cxn ang="0">
                  <a:pos x="0" y="140"/>
                </a:cxn>
                <a:cxn ang="0">
                  <a:pos x="0" y="45"/>
                </a:cxn>
                <a:cxn ang="0">
                  <a:pos x="0" y="167"/>
                </a:cxn>
                <a:cxn ang="0">
                  <a:pos x="0" y="163"/>
                </a:cxn>
                <a:cxn ang="0">
                  <a:pos x="0" y="161"/>
                </a:cxn>
                <a:cxn ang="0">
                  <a:pos x="0" y="158"/>
                </a:cxn>
                <a:cxn ang="0">
                  <a:pos x="0" y="157"/>
                </a:cxn>
                <a:cxn ang="0">
                  <a:pos x="0" y="156"/>
                </a:cxn>
                <a:cxn ang="0">
                  <a:pos x="0" y="154"/>
                </a:cxn>
                <a:cxn ang="0">
                  <a:pos x="1" y="152"/>
                </a:cxn>
                <a:cxn ang="0">
                  <a:pos x="1" y="153"/>
                </a:cxn>
                <a:cxn ang="0">
                  <a:pos x="1" y="154"/>
                </a:cxn>
                <a:cxn ang="0">
                  <a:pos x="1" y="153"/>
                </a:cxn>
                <a:cxn ang="0">
                  <a:pos x="1" y="152"/>
                </a:cxn>
                <a:cxn ang="0">
                  <a:pos x="1" y="153"/>
                </a:cxn>
                <a:cxn ang="0">
                  <a:pos x="1" y="154"/>
                </a:cxn>
                <a:cxn ang="0">
                  <a:pos x="1" y="153"/>
                </a:cxn>
                <a:cxn ang="0">
                  <a:pos x="1" y="152"/>
                </a:cxn>
                <a:cxn ang="0">
                  <a:pos x="1" y="152"/>
                </a:cxn>
                <a:cxn ang="0">
                  <a:pos x="1" y="151"/>
                </a:cxn>
                <a:cxn ang="0">
                  <a:pos x="1" y="152"/>
                </a:cxn>
                <a:cxn ang="0">
                  <a:pos x="1" y="151"/>
                </a:cxn>
                <a:cxn ang="0">
                  <a:pos x="1" y="152"/>
                </a:cxn>
                <a:cxn ang="0">
                  <a:pos x="1" y="151"/>
                </a:cxn>
                <a:cxn ang="0">
                  <a:pos x="1" y="151"/>
                </a:cxn>
                <a:cxn ang="0">
                  <a:pos x="1" y="151"/>
                </a:cxn>
                <a:cxn ang="0">
                  <a:pos x="1" y="150"/>
                </a:cxn>
                <a:cxn ang="0">
                  <a:pos x="1" y="149"/>
                </a:cxn>
                <a:cxn ang="0">
                  <a:pos x="1" y="148"/>
                </a:cxn>
                <a:cxn ang="0">
                  <a:pos x="1" y="147"/>
                </a:cxn>
                <a:cxn ang="0">
                  <a:pos x="1" y="147"/>
                </a:cxn>
                <a:cxn ang="0">
                  <a:pos x="1" y="146"/>
                </a:cxn>
                <a:cxn ang="0">
                  <a:pos x="1" y="147"/>
                </a:cxn>
                <a:cxn ang="0">
                  <a:pos x="1" y="146"/>
                </a:cxn>
                <a:cxn ang="0">
                  <a:pos x="1" y="143"/>
                </a:cxn>
                <a:cxn ang="0">
                  <a:pos x="1" y="139"/>
                </a:cxn>
                <a:cxn ang="0">
                  <a:pos x="1" y="73"/>
                </a:cxn>
                <a:cxn ang="0">
                  <a:pos x="1" y="166"/>
                </a:cxn>
                <a:cxn ang="0">
                  <a:pos x="1" y="160"/>
                </a:cxn>
                <a:cxn ang="0">
                  <a:pos x="1" y="156"/>
                </a:cxn>
                <a:cxn ang="0">
                  <a:pos x="1" y="154"/>
                </a:cxn>
                <a:cxn ang="0">
                  <a:pos x="1" y="151"/>
                </a:cxn>
                <a:cxn ang="0">
                  <a:pos x="1" y="151"/>
                </a:cxn>
                <a:cxn ang="0">
                  <a:pos x="1" y="150"/>
                </a:cxn>
                <a:cxn ang="0">
                  <a:pos x="1" y="151"/>
                </a:cxn>
                <a:cxn ang="0">
                  <a:pos x="1" y="150"/>
                </a:cxn>
                <a:cxn ang="0">
                  <a:pos x="1" y="151"/>
                </a:cxn>
                <a:cxn ang="0">
                  <a:pos x="1" y="151"/>
                </a:cxn>
                <a:cxn ang="0">
                  <a:pos x="1" y="151"/>
                </a:cxn>
                <a:cxn ang="0">
                  <a:pos x="1" y="151"/>
                </a:cxn>
                <a:cxn ang="0">
                  <a:pos x="1" y="150"/>
                </a:cxn>
                <a:cxn ang="0">
                  <a:pos x="1" y="151"/>
                </a:cxn>
                <a:cxn ang="0">
                  <a:pos x="1" y="151"/>
                </a:cxn>
                <a:cxn ang="0">
                  <a:pos x="1" y="151"/>
                </a:cxn>
                <a:cxn ang="0">
                  <a:pos x="1" y="151"/>
                </a:cxn>
                <a:cxn ang="0">
                  <a:pos x="1" y="151"/>
                </a:cxn>
                <a:cxn ang="0">
                  <a:pos x="1" y="151"/>
                </a:cxn>
                <a:cxn ang="0">
                  <a:pos x="1" y="151"/>
                </a:cxn>
                <a:cxn ang="0">
                  <a:pos x="1" y="152"/>
                </a:cxn>
                <a:cxn ang="0">
                  <a:pos x="1" y="151"/>
                </a:cxn>
                <a:cxn ang="0">
                  <a:pos x="1" y="152"/>
                </a:cxn>
              </a:cxnLst>
              <a:rect l="0" t="0" r="r" b="b"/>
              <a:pathLst>
                <a:path w="1" h="168">
                  <a:moveTo>
                    <a:pt x="0" y="145"/>
                  </a:moveTo>
                  <a:lnTo>
                    <a:pt x="0" y="146"/>
                  </a:lnTo>
                  <a:lnTo>
                    <a:pt x="0" y="145"/>
                  </a:lnTo>
                  <a:lnTo>
                    <a:pt x="0" y="146"/>
                  </a:lnTo>
                  <a:lnTo>
                    <a:pt x="0" y="147"/>
                  </a:lnTo>
                  <a:lnTo>
                    <a:pt x="0" y="146"/>
                  </a:lnTo>
                  <a:lnTo>
                    <a:pt x="0" y="145"/>
                  </a:lnTo>
                  <a:lnTo>
                    <a:pt x="0" y="146"/>
                  </a:lnTo>
                  <a:lnTo>
                    <a:pt x="0" y="147"/>
                  </a:lnTo>
                  <a:lnTo>
                    <a:pt x="0" y="146"/>
                  </a:lnTo>
                  <a:lnTo>
                    <a:pt x="0" y="147"/>
                  </a:lnTo>
                  <a:lnTo>
                    <a:pt x="0" y="146"/>
                  </a:lnTo>
                  <a:lnTo>
                    <a:pt x="0" y="147"/>
                  </a:lnTo>
                  <a:lnTo>
                    <a:pt x="0" y="146"/>
                  </a:lnTo>
                  <a:lnTo>
                    <a:pt x="0" y="145"/>
                  </a:lnTo>
                  <a:lnTo>
                    <a:pt x="0" y="144"/>
                  </a:lnTo>
                  <a:lnTo>
                    <a:pt x="0" y="145"/>
                  </a:lnTo>
                  <a:lnTo>
                    <a:pt x="0" y="144"/>
                  </a:lnTo>
                  <a:lnTo>
                    <a:pt x="0" y="145"/>
                  </a:lnTo>
                  <a:lnTo>
                    <a:pt x="0" y="144"/>
                  </a:lnTo>
                  <a:lnTo>
                    <a:pt x="0" y="145"/>
                  </a:lnTo>
                  <a:lnTo>
                    <a:pt x="0" y="144"/>
                  </a:lnTo>
                  <a:lnTo>
                    <a:pt x="0" y="143"/>
                  </a:lnTo>
                  <a:lnTo>
                    <a:pt x="0" y="142"/>
                  </a:lnTo>
                  <a:lnTo>
                    <a:pt x="0" y="143"/>
                  </a:lnTo>
                  <a:lnTo>
                    <a:pt x="0" y="142"/>
                  </a:lnTo>
                  <a:lnTo>
                    <a:pt x="0" y="143"/>
                  </a:lnTo>
                  <a:lnTo>
                    <a:pt x="0" y="142"/>
                  </a:lnTo>
                  <a:lnTo>
                    <a:pt x="0" y="142"/>
                  </a:lnTo>
                  <a:lnTo>
                    <a:pt x="0" y="141"/>
                  </a:lnTo>
                  <a:lnTo>
                    <a:pt x="0" y="140"/>
                  </a:lnTo>
                  <a:lnTo>
                    <a:pt x="0" y="139"/>
                  </a:lnTo>
                  <a:lnTo>
                    <a:pt x="0" y="140"/>
                  </a:lnTo>
                  <a:lnTo>
                    <a:pt x="0" y="139"/>
                  </a:lnTo>
                  <a:lnTo>
                    <a:pt x="0" y="138"/>
                  </a:lnTo>
                  <a:lnTo>
                    <a:pt x="0" y="137"/>
                  </a:lnTo>
                  <a:lnTo>
                    <a:pt x="0" y="136"/>
                  </a:lnTo>
                  <a:lnTo>
                    <a:pt x="0" y="134"/>
                  </a:lnTo>
                  <a:lnTo>
                    <a:pt x="0" y="131"/>
                  </a:lnTo>
                  <a:lnTo>
                    <a:pt x="0" y="115"/>
                  </a:lnTo>
                  <a:lnTo>
                    <a:pt x="0" y="52"/>
                  </a:lnTo>
                  <a:lnTo>
                    <a:pt x="0" y="0"/>
                  </a:lnTo>
                  <a:lnTo>
                    <a:pt x="0" y="7"/>
                  </a:lnTo>
                  <a:lnTo>
                    <a:pt x="0" y="45"/>
                  </a:lnTo>
                  <a:lnTo>
                    <a:pt x="0" y="81"/>
                  </a:lnTo>
                  <a:lnTo>
                    <a:pt x="0" y="102"/>
                  </a:lnTo>
                  <a:lnTo>
                    <a:pt x="0" y="121"/>
                  </a:lnTo>
                  <a:lnTo>
                    <a:pt x="0" y="142"/>
                  </a:lnTo>
                  <a:lnTo>
                    <a:pt x="0" y="155"/>
                  </a:lnTo>
                  <a:lnTo>
                    <a:pt x="0" y="162"/>
                  </a:lnTo>
                  <a:lnTo>
                    <a:pt x="0" y="164"/>
                  </a:lnTo>
                  <a:lnTo>
                    <a:pt x="0" y="167"/>
                  </a:lnTo>
                  <a:lnTo>
                    <a:pt x="0" y="167"/>
                  </a:lnTo>
                  <a:lnTo>
                    <a:pt x="0" y="168"/>
                  </a:lnTo>
                  <a:lnTo>
                    <a:pt x="0" y="167"/>
                  </a:lnTo>
                  <a:lnTo>
                    <a:pt x="0" y="168"/>
                  </a:lnTo>
                  <a:lnTo>
                    <a:pt x="0" y="167"/>
                  </a:lnTo>
                  <a:lnTo>
                    <a:pt x="0" y="168"/>
                  </a:lnTo>
                  <a:lnTo>
                    <a:pt x="0" y="167"/>
                  </a:lnTo>
                  <a:lnTo>
                    <a:pt x="0" y="167"/>
                  </a:lnTo>
                  <a:lnTo>
                    <a:pt x="0" y="166"/>
                  </a:lnTo>
                  <a:lnTo>
                    <a:pt x="0" y="165"/>
                  </a:lnTo>
                  <a:lnTo>
                    <a:pt x="0" y="166"/>
                  </a:lnTo>
                  <a:lnTo>
                    <a:pt x="0" y="165"/>
                  </a:lnTo>
                  <a:lnTo>
                    <a:pt x="0" y="164"/>
                  </a:lnTo>
                  <a:lnTo>
                    <a:pt x="0" y="163"/>
                  </a:lnTo>
                  <a:lnTo>
                    <a:pt x="0" y="162"/>
                  </a:lnTo>
                  <a:lnTo>
                    <a:pt x="0" y="163"/>
                  </a:lnTo>
                  <a:lnTo>
                    <a:pt x="0" y="162"/>
                  </a:lnTo>
                  <a:lnTo>
                    <a:pt x="0" y="163"/>
                  </a:lnTo>
                  <a:lnTo>
                    <a:pt x="0" y="162"/>
                  </a:lnTo>
                  <a:lnTo>
                    <a:pt x="0" y="162"/>
                  </a:lnTo>
                  <a:lnTo>
                    <a:pt x="0" y="162"/>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5"/>
                  </a:lnTo>
                  <a:lnTo>
                    <a:pt x="0" y="156"/>
                  </a:lnTo>
                  <a:lnTo>
                    <a:pt x="0" y="155"/>
                  </a:lnTo>
                  <a:lnTo>
                    <a:pt x="0" y="156"/>
                  </a:lnTo>
                  <a:lnTo>
                    <a:pt x="0" y="155"/>
                  </a:lnTo>
                  <a:lnTo>
                    <a:pt x="0" y="156"/>
                  </a:lnTo>
                  <a:lnTo>
                    <a:pt x="0" y="155"/>
                  </a:lnTo>
                  <a:lnTo>
                    <a:pt x="0" y="154"/>
                  </a:lnTo>
                  <a:lnTo>
                    <a:pt x="0" y="155"/>
                  </a:lnTo>
                  <a:lnTo>
                    <a:pt x="0" y="154"/>
                  </a:lnTo>
                  <a:lnTo>
                    <a:pt x="0" y="153"/>
                  </a:lnTo>
                  <a:lnTo>
                    <a:pt x="0" y="154"/>
                  </a:lnTo>
                  <a:lnTo>
                    <a:pt x="0" y="153"/>
                  </a:lnTo>
                  <a:lnTo>
                    <a:pt x="0" y="152"/>
                  </a:lnTo>
                  <a:lnTo>
                    <a:pt x="0" y="153"/>
                  </a:lnTo>
                  <a:lnTo>
                    <a:pt x="0" y="154"/>
                  </a:lnTo>
                  <a:lnTo>
                    <a:pt x="0" y="153"/>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4"/>
                  </a:lnTo>
                  <a:lnTo>
                    <a:pt x="1" y="152"/>
                  </a:lnTo>
                  <a:lnTo>
                    <a:pt x="1" y="153"/>
                  </a:lnTo>
                  <a:lnTo>
                    <a:pt x="1" y="152"/>
                  </a:lnTo>
                  <a:lnTo>
                    <a:pt x="1" y="151"/>
                  </a:lnTo>
                  <a:lnTo>
                    <a:pt x="1" y="152"/>
                  </a:lnTo>
                  <a:lnTo>
                    <a:pt x="1" y="151"/>
                  </a:lnTo>
                  <a:lnTo>
                    <a:pt x="1" y="152"/>
                  </a:lnTo>
                  <a:lnTo>
                    <a:pt x="1" y="151"/>
                  </a:lnTo>
                  <a:lnTo>
                    <a:pt x="1" y="152"/>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6"/>
                  </a:lnTo>
                  <a:lnTo>
                    <a:pt x="1" y="147"/>
                  </a:lnTo>
                  <a:lnTo>
                    <a:pt x="1" y="146"/>
                  </a:lnTo>
                  <a:lnTo>
                    <a:pt x="1" y="147"/>
                  </a:lnTo>
                  <a:lnTo>
                    <a:pt x="1" y="146"/>
                  </a:lnTo>
                  <a:lnTo>
                    <a:pt x="1" y="145"/>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4"/>
                  </a:lnTo>
                  <a:lnTo>
                    <a:pt x="1" y="145"/>
                  </a:lnTo>
                  <a:lnTo>
                    <a:pt x="1" y="144"/>
                  </a:lnTo>
                  <a:lnTo>
                    <a:pt x="1" y="143"/>
                  </a:lnTo>
                  <a:lnTo>
                    <a:pt x="1" y="144"/>
                  </a:lnTo>
                  <a:lnTo>
                    <a:pt x="1" y="143"/>
                  </a:lnTo>
                  <a:lnTo>
                    <a:pt x="1" y="142"/>
                  </a:lnTo>
                  <a:lnTo>
                    <a:pt x="1" y="143"/>
                  </a:lnTo>
                  <a:lnTo>
                    <a:pt x="1" y="142"/>
                  </a:lnTo>
                  <a:lnTo>
                    <a:pt x="1" y="142"/>
                  </a:lnTo>
                  <a:lnTo>
                    <a:pt x="1" y="141"/>
                  </a:lnTo>
                  <a:lnTo>
                    <a:pt x="1" y="142"/>
                  </a:lnTo>
                  <a:lnTo>
                    <a:pt x="1" y="142"/>
                  </a:lnTo>
                  <a:lnTo>
                    <a:pt x="1" y="142"/>
                  </a:lnTo>
                  <a:lnTo>
                    <a:pt x="1" y="141"/>
                  </a:lnTo>
                  <a:lnTo>
                    <a:pt x="1" y="140"/>
                  </a:lnTo>
                  <a:lnTo>
                    <a:pt x="1" y="139"/>
                  </a:lnTo>
                  <a:lnTo>
                    <a:pt x="1" y="140"/>
                  </a:lnTo>
                  <a:lnTo>
                    <a:pt x="1" y="139"/>
                  </a:lnTo>
                  <a:lnTo>
                    <a:pt x="1" y="138"/>
                  </a:lnTo>
                  <a:lnTo>
                    <a:pt x="1" y="137"/>
                  </a:lnTo>
                  <a:lnTo>
                    <a:pt x="1" y="136"/>
                  </a:lnTo>
                  <a:lnTo>
                    <a:pt x="1" y="135"/>
                  </a:lnTo>
                  <a:lnTo>
                    <a:pt x="1" y="131"/>
                  </a:lnTo>
                  <a:lnTo>
                    <a:pt x="1" y="120"/>
                  </a:lnTo>
                  <a:lnTo>
                    <a:pt x="1" y="64"/>
                  </a:lnTo>
                  <a:lnTo>
                    <a:pt x="1" y="8"/>
                  </a:lnTo>
                  <a:lnTo>
                    <a:pt x="1" y="6"/>
                  </a:lnTo>
                  <a:lnTo>
                    <a:pt x="1" y="39"/>
                  </a:lnTo>
                  <a:lnTo>
                    <a:pt x="1" y="73"/>
                  </a:lnTo>
                  <a:lnTo>
                    <a:pt x="1" y="96"/>
                  </a:lnTo>
                  <a:lnTo>
                    <a:pt x="1" y="117"/>
                  </a:lnTo>
                  <a:lnTo>
                    <a:pt x="1" y="137"/>
                  </a:lnTo>
                  <a:lnTo>
                    <a:pt x="1" y="151"/>
                  </a:lnTo>
                  <a:lnTo>
                    <a:pt x="1" y="159"/>
                  </a:lnTo>
                  <a:lnTo>
                    <a:pt x="1" y="162"/>
                  </a:lnTo>
                  <a:lnTo>
                    <a:pt x="1" y="163"/>
                  </a:lnTo>
                  <a:lnTo>
                    <a:pt x="1" y="165"/>
                  </a:lnTo>
                  <a:lnTo>
                    <a:pt x="1" y="166"/>
                  </a:lnTo>
                  <a:lnTo>
                    <a:pt x="1" y="167"/>
                  </a:lnTo>
                  <a:lnTo>
                    <a:pt x="1" y="166"/>
                  </a:lnTo>
                  <a:lnTo>
                    <a:pt x="1" y="165"/>
                  </a:lnTo>
                  <a:lnTo>
                    <a:pt x="1" y="164"/>
                  </a:lnTo>
                  <a:lnTo>
                    <a:pt x="1" y="163"/>
                  </a:lnTo>
                  <a:lnTo>
                    <a:pt x="1" y="164"/>
                  </a:lnTo>
                  <a:lnTo>
                    <a:pt x="1" y="163"/>
                  </a:lnTo>
                  <a:lnTo>
                    <a:pt x="1" y="162"/>
                  </a:lnTo>
                  <a:lnTo>
                    <a:pt x="1" y="162"/>
                  </a:lnTo>
                  <a:lnTo>
                    <a:pt x="1" y="161"/>
                  </a:lnTo>
                  <a:lnTo>
                    <a:pt x="1" y="162"/>
                  </a:lnTo>
                  <a:lnTo>
                    <a:pt x="1" y="161"/>
                  </a:lnTo>
                  <a:lnTo>
                    <a:pt x="1" y="160"/>
                  </a:lnTo>
                  <a:lnTo>
                    <a:pt x="1" y="161"/>
                  </a:lnTo>
                  <a:lnTo>
                    <a:pt x="1" y="160"/>
                  </a:lnTo>
                  <a:lnTo>
                    <a:pt x="1" y="159"/>
                  </a:lnTo>
                  <a:lnTo>
                    <a:pt x="1" y="160"/>
                  </a:lnTo>
                  <a:lnTo>
                    <a:pt x="1" y="159"/>
                  </a:lnTo>
                  <a:lnTo>
                    <a:pt x="1" y="160"/>
                  </a:lnTo>
                  <a:lnTo>
                    <a:pt x="1" y="159"/>
                  </a:lnTo>
                  <a:lnTo>
                    <a:pt x="1" y="158"/>
                  </a:lnTo>
                  <a:lnTo>
                    <a:pt x="1" y="158"/>
                  </a:lnTo>
                  <a:lnTo>
                    <a:pt x="1" y="157"/>
                  </a:lnTo>
                  <a:lnTo>
                    <a:pt x="1" y="156"/>
                  </a:lnTo>
                  <a:lnTo>
                    <a:pt x="1" y="156"/>
                  </a:lnTo>
                  <a:lnTo>
                    <a:pt x="1" y="156"/>
                  </a:lnTo>
                  <a:lnTo>
                    <a:pt x="1" y="156"/>
                  </a:lnTo>
                  <a:lnTo>
                    <a:pt x="1" y="155"/>
                  </a:lnTo>
                  <a:lnTo>
                    <a:pt x="1" y="156"/>
                  </a:lnTo>
                  <a:lnTo>
                    <a:pt x="1" y="155"/>
                  </a:lnTo>
                  <a:lnTo>
                    <a:pt x="1" y="154"/>
                  </a:lnTo>
                  <a:lnTo>
                    <a:pt x="1" y="155"/>
                  </a:lnTo>
                  <a:lnTo>
                    <a:pt x="1" y="154"/>
                  </a:lnTo>
                  <a:lnTo>
                    <a:pt x="1" y="153"/>
                  </a:lnTo>
                  <a:lnTo>
                    <a:pt x="1" y="154"/>
                  </a:lnTo>
                  <a:lnTo>
                    <a:pt x="1" y="153"/>
                  </a:lnTo>
                  <a:lnTo>
                    <a:pt x="1" y="154"/>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0"/>
                  </a:lnTo>
                  <a:lnTo>
                    <a:pt x="1" y="151"/>
                  </a:lnTo>
                  <a:lnTo>
                    <a:pt x="1" y="150"/>
                  </a:lnTo>
                  <a:lnTo>
                    <a:pt x="1" y="151"/>
                  </a:lnTo>
                  <a:lnTo>
                    <a:pt x="1" y="150"/>
                  </a:lnTo>
                  <a:lnTo>
                    <a:pt x="1" y="151"/>
                  </a:lnTo>
                  <a:lnTo>
                    <a:pt x="1" y="150"/>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0"/>
                  </a:lnTo>
                  <a:lnTo>
                    <a:pt x="1" y="151"/>
                  </a:lnTo>
                  <a:lnTo>
                    <a:pt x="1" y="150"/>
                  </a:lnTo>
                  <a:lnTo>
                    <a:pt x="1" y="151"/>
                  </a:lnTo>
                  <a:lnTo>
                    <a:pt x="1" y="150"/>
                  </a:lnTo>
                  <a:lnTo>
                    <a:pt x="1" y="151"/>
                  </a:lnTo>
                  <a:lnTo>
                    <a:pt x="1" y="151"/>
                  </a:lnTo>
                  <a:lnTo>
                    <a:pt x="1" y="151"/>
                  </a:lnTo>
                  <a:lnTo>
                    <a:pt x="1" y="150"/>
                  </a:lnTo>
                  <a:lnTo>
                    <a:pt x="1" y="151"/>
                  </a:lnTo>
                  <a:lnTo>
                    <a:pt x="1" y="150"/>
                  </a:lnTo>
                  <a:lnTo>
                    <a:pt x="1" y="151"/>
                  </a:lnTo>
                  <a:lnTo>
                    <a:pt x="1" y="150"/>
                  </a:lnTo>
                  <a:lnTo>
                    <a:pt x="1" y="148"/>
                  </a:lnTo>
                  <a:lnTo>
                    <a:pt x="1" y="149"/>
                  </a:lnTo>
                  <a:lnTo>
                    <a:pt x="1" y="151"/>
                  </a:lnTo>
                  <a:lnTo>
                    <a:pt x="1" y="150"/>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51"/>
                  </a:lnTo>
                  <a:lnTo>
                    <a:pt x="1" y="150"/>
                  </a:lnTo>
                  <a:lnTo>
                    <a:pt x="1" y="149"/>
                  </a:lnTo>
                  <a:lnTo>
                    <a:pt x="1" y="150"/>
                  </a:lnTo>
                  <a:lnTo>
                    <a:pt x="1" y="149"/>
                  </a:lnTo>
                  <a:lnTo>
                    <a:pt x="1" y="150"/>
                  </a:lnTo>
                  <a:lnTo>
                    <a:pt x="1" y="149"/>
                  </a:lnTo>
                  <a:lnTo>
                    <a:pt x="1" y="150"/>
                  </a:lnTo>
                  <a:lnTo>
                    <a:pt x="1" y="149"/>
                  </a:lnTo>
                  <a:lnTo>
                    <a:pt x="1" y="150"/>
                  </a:lnTo>
                  <a:lnTo>
                    <a:pt x="1" y="151"/>
                  </a:lnTo>
                  <a:lnTo>
                    <a:pt x="1" y="150"/>
                  </a:lnTo>
                  <a:lnTo>
                    <a:pt x="1" y="151"/>
                  </a:lnTo>
                  <a:lnTo>
                    <a:pt x="1" y="150"/>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2"/>
                  </a:lnTo>
                  <a:lnTo>
                    <a:pt x="1" y="151"/>
                  </a:lnTo>
                  <a:lnTo>
                    <a:pt x="1" y="151"/>
                  </a:lnTo>
                  <a:lnTo>
                    <a:pt x="1" y="151"/>
                  </a:lnTo>
                  <a:lnTo>
                    <a:pt x="1" y="151"/>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1"/>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1"/>
                  </a:lnTo>
                  <a:lnTo>
                    <a:pt x="1" y="151"/>
                  </a:lnTo>
                  <a:lnTo>
                    <a:pt x="1" y="151"/>
                  </a:lnTo>
                  <a:lnTo>
                    <a:pt x="1" y="151"/>
                  </a:lnTo>
                  <a:lnTo>
                    <a:pt x="1" y="151"/>
                  </a:lnTo>
                  <a:lnTo>
                    <a:pt x="1" y="151"/>
                  </a:lnTo>
                </a:path>
              </a:pathLst>
            </a:custGeom>
            <a:noFill/>
            <a:ln w="0">
              <a:solidFill>
                <a:srgbClr val="3366FF"/>
              </a:solidFill>
              <a:prstDash val="solid"/>
              <a:round/>
              <a:headEnd/>
              <a:tailEnd/>
            </a:ln>
          </p:spPr>
          <p:txBody>
            <a:bodyPr/>
            <a:lstStyle/>
            <a:p>
              <a:endParaRPr lang="en-GB"/>
            </a:p>
          </p:txBody>
        </p:sp>
        <p:sp>
          <p:nvSpPr>
            <p:cNvPr id="185576" name="Freeform 232"/>
            <p:cNvSpPr>
              <a:spLocks/>
            </p:cNvSpPr>
            <p:nvPr/>
          </p:nvSpPr>
          <p:spPr bwMode="auto">
            <a:xfrm>
              <a:off x="1045" y="1879"/>
              <a:ext cx="10" cy="1200"/>
            </a:xfrm>
            <a:custGeom>
              <a:avLst/>
              <a:gdLst/>
              <a:ahLst/>
              <a:cxnLst>
                <a:cxn ang="0">
                  <a:pos x="0" y="155"/>
                </a:cxn>
                <a:cxn ang="0">
                  <a:pos x="0" y="155"/>
                </a:cxn>
                <a:cxn ang="0">
                  <a:pos x="0" y="154"/>
                </a:cxn>
                <a:cxn ang="0">
                  <a:pos x="0" y="154"/>
                </a:cxn>
                <a:cxn ang="0">
                  <a:pos x="0" y="152"/>
                </a:cxn>
                <a:cxn ang="0">
                  <a:pos x="0" y="151"/>
                </a:cxn>
                <a:cxn ang="0">
                  <a:pos x="0" y="150"/>
                </a:cxn>
                <a:cxn ang="0">
                  <a:pos x="0" y="151"/>
                </a:cxn>
                <a:cxn ang="0">
                  <a:pos x="0" y="152"/>
                </a:cxn>
                <a:cxn ang="0">
                  <a:pos x="0" y="153"/>
                </a:cxn>
                <a:cxn ang="0">
                  <a:pos x="0" y="154"/>
                </a:cxn>
                <a:cxn ang="0">
                  <a:pos x="0" y="155"/>
                </a:cxn>
                <a:cxn ang="0">
                  <a:pos x="0" y="155"/>
                </a:cxn>
                <a:cxn ang="0">
                  <a:pos x="0" y="155"/>
                </a:cxn>
                <a:cxn ang="0">
                  <a:pos x="0" y="154"/>
                </a:cxn>
                <a:cxn ang="0">
                  <a:pos x="0" y="152"/>
                </a:cxn>
                <a:cxn ang="0">
                  <a:pos x="1" y="153"/>
                </a:cxn>
                <a:cxn ang="0">
                  <a:pos x="1" y="152"/>
                </a:cxn>
                <a:cxn ang="0">
                  <a:pos x="1" y="151"/>
                </a:cxn>
                <a:cxn ang="0">
                  <a:pos x="1" y="151"/>
                </a:cxn>
                <a:cxn ang="0">
                  <a:pos x="1" y="151"/>
                </a:cxn>
                <a:cxn ang="0">
                  <a:pos x="1" y="150"/>
                </a:cxn>
                <a:cxn ang="0">
                  <a:pos x="1" y="145"/>
                </a:cxn>
                <a:cxn ang="0">
                  <a:pos x="1" y="112"/>
                </a:cxn>
                <a:cxn ang="0">
                  <a:pos x="1" y="169"/>
                </a:cxn>
                <a:cxn ang="0">
                  <a:pos x="1" y="167"/>
                </a:cxn>
                <a:cxn ang="0">
                  <a:pos x="1" y="163"/>
                </a:cxn>
                <a:cxn ang="0">
                  <a:pos x="1" y="162"/>
                </a:cxn>
                <a:cxn ang="0">
                  <a:pos x="1" y="161"/>
                </a:cxn>
                <a:cxn ang="0">
                  <a:pos x="1" y="159"/>
                </a:cxn>
                <a:cxn ang="0">
                  <a:pos x="1" y="156"/>
                </a:cxn>
                <a:cxn ang="0">
                  <a:pos x="1" y="158"/>
                </a:cxn>
                <a:cxn ang="0">
                  <a:pos x="1" y="156"/>
                </a:cxn>
                <a:cxn ang="0">
                  <a:pos x="1" y="157"/>
                </a:cxn>
                <a:cxn ang="0">
                  <a:pos x="1" y="158"/>
                </a:cxn>
                <a:cxn ang="0">
                  <a:pos x="1" y="157"/>
                </a:cxn>
                <a:cxn ang="0">
                  <a:pos x="1" y="158"/>
                </a:cxn>
                <a:cxn ang="0">
                  <a:pos x="1" y="157"/>
                </a:cxn>
                <a:cxn ang="0">
                  <a:pos x="1" y="156"/>
                </a:cxn>
                <a:cxn ang="0">
                  <a:pos x="1" y="157"/>
                </a:cxn>
                <a:cxn ang="0">
                  <a:pos x="1" y="156"/>
                </a:cxn>
                <a:cxn ang="0">
                  <a:pos x="1" y="155"/>
                </a:cxn>
                <a:cxn ang="0">
                  <a:pos x="1" y="155"/>
                </a:cxn>
                <a:cxn ang="0">
                  <a:pos x="1" y="155"/>
                </a:cxn>
                <a:cxn ang="0">
                  <a:pos x="1" y="155"/>
                </a:cxn>
                <a:cxn ang="0">
                  <a:pos x="1" y="155"/>
                </a:cxn>
                <a:cxn ang="0">
                  <a:pos x="1" y="156"/>
                </a:cxn>
                <a:cxn ang="0">
                  <a:pos x="1" y="155"/>
                </a:cxn>
                <a:cxn ang="0">
                  <a:pos x="1" y="156"/>
                </a:cxn>
                <a:cxn ang="0">
                  <a:pos x="1" y="155"/>
                </a:cxn>
                <a:cxn ang="0">
                  <a:pos x="1" y="156"/>
                </a:cxn>
                <a:cxn ang="0">
                  <a:pos x="1" y="157"/>
                </a:cxn>
                <a:cxn ang="0">
                  <a:pos x="1" y="156"/>
                </a:cxn>
                <a:cxn ang="0">
                  <a:pos x="1" y="155"/>
                </a:cxn>
                <a:cxn ang="0">
                  <a:pos x="1" y="156"/>
                </a:cxn>
                <a:cxn ang="0">
                  <a:pos x="1" y="155"/>
                </a:cxn>
                <a:cxn ang="0">
                  <a:pos x="1" y="155"/>
                </a:cxn>
                <a:cxn ang="0">
                  <a:pos x="1" y="155"/>
                </a:cxn>
                <a:cxn ang="0">
                  <a:pos x="1" y="154"/>
                </a:cxn>
                <a:cxn ang="0">
                  <a:pos x="1" y="155"/>
                </a:cxn>
                <a:cxn ang="0">
                  <a:pos x="1" y="155"/>
                </a:cxn>
                <a:cxn ang="0">
                  <a:pos x="1" y="155"/>
                </a:cxn>
                <a:cxn ang="0">
                  <a:pos x="1" y="155"/>
                </a:cxn>
              </a:cxnLst>
              <a:rect l="0" t="0" r="r" b="b"/>
              <a:pathLst>
                <a:path w="1" h="171">
                  <a:moveTo>
                    <a:pt x="0" y="155"/>
                  </a:moveTo>
                  <a:lnTo>
                    <a:pt x="0" y="155"/>
                  </a:lnTo>
                  <a:lnTo>
                    <a:pt x="0" y="155"/>
                  </a:lnTo>
                  <a:lnTo>
                    <a:pt x="0" y="155"/>
                  </a:lnTo>
                  <a:lnTo>
                    <a:pt x="0" y="154"/>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4"/>
                  </a:lnTo>
                  <a:lnTo>
                    <a:pt x="0" y="154"/>
                  </a:lnTo>
                  <a:lnTo>
                    <a:pt x="0" y="153"/>
                  </a:lnTo>
                  <a:lnTo>
                    <a:pt x="0" y="154"/>
                  </a:lnTo>
                  <a:lnTo>
                    <a:pt x="0" y="153"/>
                  </a:lnTo>
                  <a:lnTo>
                    <a:pt x="0" y="154"/>
                  </a:lnTo>
                  <a:lnTo>
                    <a:pt x="0" y="152"/>
                  </a:lnTo>
                  <a:lnTo>
                    <a:pt x="0" y="153"/>
                  </a:lnTo>
                  <a:lnTo>
                    <a:pt x="0" y="152"/>
                  </a:lnTo>
                  <a:lnTo>
                    <a:pt x="0" y="153"/>
                  </a:lnTo>
                  <a:lnTo>
                    <a:pt x="0" y="152"/>
                  </a:lnTo>
                  <a:lnTo>
                    <a:pt x="0" y="153"/>
                  </a:lnTo>
                  <a:lnTo>
                    <a:pt x="0" y="152"/>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0"/>
                  </a:lnTo>
                  <a:lnTo>
                    <a:pt x="0" y="151"/>
                  </a:lnTo>
                  <a:lnTo>
                    <a:pt x="0" y="151"/>
                  </a:lnTo>
                  <a:lnTo>
                    <a:pt x="0" y="151"/>
                  </a:lnTo>
                  <a:lnTo>
                    <a:pt x="0" y="151"/>
                  </a:lnTo>
                  <a:lnTo>
                    <a:pt x="0" y="151"/>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1"/>
                  </a:lnTo>
                  <a:lnTo>
                    <a:pt x="0" y="151"/>
                  </a:lnTo>
                  <a:lnTo>
                    <a:pt x="0" y="152"/>
                  </a:lnTo>
                  <a:lnTo>
                    <a:pt x="0" y="151"/>
                  </a:lnTo>
                  <a:lnTo>
                    <a:pt x="0" y="151"/>
                  </a:lnTo>
                  <a:lnTo>
                    <a:pt x="0" y="151"/>
                  </a:lnTo>
                  <a:lnTo>
                    <a:pt x="0" y="152"/>
                  </a:lnTo>
                  <a:lnTo>
                    <a:pt x="0" y="151"/>
                  </a:lnTo>
                  <a:lnTo>
                    <a:pt x="0" y="152"/>
                  </a:lnTo>
                  <a:lnTo>
                    <a:pt x="0" y="151"/>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4"/>
                  </a:lnTo>
                  <a:lnTo>
                    <a:pt x="0" y="153"/>
                  </a:lnTo>
                  <a:lnTo>
                    <a:pt x="0" y="154"/>
                  </a:lnTo>
                  <a:lnTo>
                    <a:pt x="0" y="155"/>
                  </a:lnTo>
                  <a:lnTo>
                    <a:pt x="0" y="154"/>
                  </a:lnTo>
                  <a:lnTo>
                    <a:pt x="0" y="155"/>
                  </a:lnTo>
                  <a:lnTo>
                    <a:pt x="0" y="154"/>
                  </a:lnTo>
                  <a:lnTo>
                    <a:pt x="0" y="155"/>
                  </a:lnTo>
                  <a:lnTo>
                    <a:pt x="0" y="154"/>
                  </a:lnTo>
                  <a:lnTo>
                    <a:pt x="0" y="155"/>
                  </a:lnTo>
                  <a:lnTo>
                    <a:pt x="0" y="154"/>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4"/>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2"/>
                  </a:lnTo>
                  <a:lnTo>
                    <a:pt x="0" y="153"/>
                  </a:lnTo>
                  <a:lnTo>
                    <a:pt x="0" y="152"/>
                  </a:lnTo>
                  <a:lnTo>
                    <a:pt x="0" y="151"/>
                  </a:lnTo>
                  <a:lnTo>
                    <a:pt x="0" y="152"/>
                  </a:lnTo>
                  <a:lnTo>
                    <a:pt x="0" y="151"/>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0"/>
                  </a:lnTo>
                  <a:lnTo>
                    <a:pt x="1" y="151"/>
                  </a:lnTo>
                  <a:lnTo>
                    <a:pt x="1" y="150"/>
                  </a:lnTo>
                  <a:lnTo>
                    <a:pt x="1" y="151"/>
                  </a:lnTo>
                  <a:lnTo>
                    <a:pt x="1" y="150"/>
                  </a:lnTo>
                  <a:lnTo>
                    <a:pt x="1" y="151"/>
                  </a:lnTo>
                  <a:lnTo>
                    <a:pt x="1" y="150"/>
                  </a:lnTo>
                  <a:lnTo>
                    <a:pt x="1" y="151"/>
                  </a:lnTo>
                  <a:lnTo>
                    <a:pt x="1" y="149"/>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48"/>
                  </a:lnTo>
                  <a:lnTo>
                    <a:pt x="1" y="147"/>
                  </a:lnTo>
                  <a:lnTo>
                    <a:pt x="1" y="146"/>
                  </a:lnTo>
                  <a:lnTo>
                    <a:pt x="1" y="147"/>
                  </a:lnTo>
                  <a:lnTo>
                    <a:pt x="1" y="146"/>
                  </a:lnTo>
                  <a:lnTo>
                    <a:pt x="1" y="146"/>
                  </a:lnTo>
                  <a:lnTo>
                    <a:pt x="1" y="146"/>
                  </a:lnTo>
                  <a:lnTo>
                    <a:pt x="1" y="145"/>
                  </a:lnTo>
                  <a:lnTo>
                    <a:pt x="1" y="144"/>
                  </a:lnTo>
                  <a:lnTo>
                    <a:pt x="1" y="143"/>
                  </a:lnTo>
                  <a:lnTo>
                    <a:pt x="1" y="144"/>
                  </a:lnTo>
                  <a:lnTo>
                    <a:pt x="1" y="143"/>
                  </a:lnTo>
                  <a:lnTo>
                    <a:pt x="1" y="142"/>
                  </a:lnTo>
                  <a:lnTo>
                    <a:pt x="1" y="141"/>
                  </a:lnTo>
                  <a:lnTo>
                    <a:pt x="1" y="141"/>
                  </a:lnTo>
                  <a:lnTo>
                    <a:pt x="1" y="140"/>
                  </a:lnTo>
                  <a:lnTo>
                    <a:pt x="1" y="137"/>
                  </a:lnTo>
                  <a:lnTo>
                    <a:pt x="1" y="134"/>
                  </a:lnTo>
                  <a:lnTo>
                    <a:pt x="1" y="112"/>
                  </a:lnTo>
                  <a:lnTo>
                    <a:pt x="1" y="46"/>
                  </a:lnTo>
                  <a:lnTo>
                    <a:pt x="1" y="0"/>
                  </a:lnTo>
                  <a:lnTo>
                    <a:pt x="1" y="12"/>
                  </a:lnTo>
                  <a:lnTo>
                    <a:pt x="1" y="50"/>
                  </a:lnTo>
                  <a:lnTo>
                    <a:pt x="1" y="84"/>
                  </a:lnTo>
                  <a:lnTo>
                    <a:pt x="1" y="105"/>
                  </a:lnTo>
                  <a:lnTo>
                    <a:pt x="1" y="125"/>
                  </a:lnTo>
                  <a:lnTo>
                    <a:pt x="1" y="146"/>
                  </a:lnTo>
                  <a:lnTo>
                    <a:pt x="1" y="160"/>
                  </a:lnTo>
                  <a:lnTo>
                    <a:pt x="1" y="166"/>
                  </a:lnTo>
                  <a:lnTo>
                    <a:pt x="1" y="169"/>
                  </a:lnTo>
                  <a:lnTo>
                    <a:pt x="1" y="170"/>
                  </a:lnTo>
                  <a:lnTo>
                    <a:pt x="1" y="171"/>
                  </a:lnTo>
                  <a:lnTo>
                    <a:pt x="1" y="171"/>
                  </a:lnTo>
                  <a:lnTo>
                    <a:pt x="1" y="171"/>
                  </a:lnTo>
                  <a:lnTo>
                    <a:pt x="1" y="170"/>
                  </a:lnTo>
                  <a:lnTo>
                    <a:pt x="1" y="171"/>
                  </a:lnTo>
                  <a:lnTo>
                    <a:pt x="1" y="169"/>
                  </a:lnTo>
                  <a:lnTo>
                    <a:pt x="1" y="170"/>
                  </a:lnTo>
                  <a:lnTo>
                    <a:pt x="1" y="169"/>
                  </a:lnTo>
                  <a:lnTo>
                    <a:pt x="1" y="168"/>
                  </a:lnTo>
                  <a:lnTo>
                    <a:pt x="1" y="167"/>
                  </a:lnTo>
                  <a:lnTo>
                    <a:pt x="1" y="166"/>
                  </a:lnTo>
                  <a:lnTo>
                    <a:pt x="1" y="166"/>
                  </a:lnTo>
                  <a:lnTo>
                    <a:pt x="1" y="165"/>
                  </a:lnTo>
                  <a:lnTo>
                    <a:pt x="1" y="166"/>
                  </a:lnTo>
                  <a:lnTo>
                    <a:pt x="1" y="165"/>
                  </a:lnTo>
                  <a:lnTo>
                    <a:pt x="1" y="164"/>
                  </a:lnTo>
                  <a:lnTo>
                    <a:pt x="1" y="165"/>
                  </a:lnTo>
                  <a:lnTo>
                    <a:pt x="1" y="164"/>
                  </a:lnTo>
                  <a:lnTo>
                    <a:pt x="1" y="165"/>
                  </a:lnTo>
                  <a:lnTo>
                    <a:pt x="1" y="164"/>
                  </a:lnTo>
                  <a:lnTo>
                    <a:pt x="1" y="163"/>
                  </a:lnTo>
                  <a:lnTo>
                    <a:pt x="1" y="164"/>
                  </a:lnTo>
                  <a:lnTo>
                    <a:pt x="1" y="163"/>
                  </a:lnTo>
                  <a:lnTo>
                    <a:pt x="1" y="162"/>
                  </a:lnTo>
                  <a:lnTo>
                    <a:pt x="1" y="163"/>
                  </a:lnTo>
                  <a:lnTo>
                    <a:pt x="1" y="162"/>
                  </a:lnTo>
                  <a:lnTo>
                    <a:pt x="1" y="163"/>
                  </a:lnTo>
                  <a:lnTo>
                    <a:pt x="1" y="162"/>
                  </a:lnTo>
                  <a:lnTo>
                    <a:pt x="1" y="163"/>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0"/>
                  </a:lnTo>
                  <a:lnTo>
                    <a:pt x="1" y="160"/>
                  </a:lnTo>
                  <a:lnTo>
                    <a:pt x="1" y="160"/>
                  </a:lnTo>
                  <a:lnTo>
                    <a:pt x="1" y="160"/>
                  </a:lnTo>
                  <a:lnTo>
                    <a:pt x="1" y="160"/>
                  </a:lnTo>
                  <a:lnTo>
                    <a:pt x="1" y="160"/>
                  </a:lnTo>
                  <a:lnTo>
                    <a:pt x="1" y="160"/>
                  </a:lnTo>
                  <a:lnTo>
                    <a:pt x="1" y="159"/>
                  </a:lnTo>
                  <a:lnTo>
                    <a:pt x="1" y="160"/>
                  </a:lnTo>
                  <a:lnTo>
                    <a:pt x="1" y="159"/>
                  </a:lnTo>
                  <a:lnTo>
                    <a:pt x="1" y="158"/>
                  </a:lnTo>
                  <a:lnTo>
                    <a:pt x="1" y="159"/>
                  </a:lnTo>
                  <a:lnTo>
                    <a:pt x="1" y="158"/>
                  </a:lnTo>
                  <a:lnTo>
                    <a:pt x="1" y="159"/>
                  </a:lnTo>
                  <a:lnTo>
                    <a:pt x="1" y="158"/>
                  </a:lnTo>
                  <a:lnTo>
                    <a:pt x="1" y="157"/>
                  </a:lnTo>
                  <a:lnTo>
                    <a:pt x="1" y="158"/>
                  </a:lnTo>
                  <a:lnTo>
                    <a:pt x="1" y="157"/>
                  </a:lnTo>
                  <a:lnTo>
                    <a:pt x="1" y="156"/>
                  </a:lnTo>
                  <a:lnTo>
                    <a:pt x="1" y="155"/>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7"/>
                  </a:lnTo>
                  <a:lnTo>
                    <a:pt x="1" y="158"/>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5"/>
                  </a:lnTo>
                  <a:lnTo>
                    <a:pt x="1" y="154"/>
                  </a:lnTo>
                  <a:lnTo>
                    <a:pt x="1" y="155"/>
                  </a:lnTo>
                  <a:lnTo>
                    <a:pt x="1" y="154"/>
                  </a:lnTo>
                  <a:lnTo>
                    <a:pt x="1" y="155"/>
                  </a:lnTo>
                  <a:lnTo>
                    <a:pt x="1" y="154"/>
                  </a:lnTo>
                  <a:lnTo>
                    <a:pt x="1" y="155"/>
                  </a:lnTo>
                  <a:lnTo>
                    <a:pt x="1" y="154"/>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4"/>
                  </a:lnTo>
                  <a:lnTo>
                    <a:pt x="1" y="155"/>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5"/>
                  </a:lnTo>
                  <a:lnTo>
                    <a:pt x="1" y="154"/>
                  </a:lnTo>
                  <a:lnTo>
                    <a:pt x="1" y="155"/>
                  </a:lnTo>
                  <a:lnTo>
                    <a:pt x="1" y="154"/>
                  </a:lnTo>
                  <a:lnTo>
                    <a:pt x="1" y="155"/>
                  </a:lnTo>
                  <a:lnTo>
                    <a:pt x="1" y="155"/>
                  </a:lnTo>
                  <a:lnTo>
                    <a:pt x="1" y="155"/>
                  </a:lnTo>
                  <a:lnTo>
                    <a:pt x="1" y="154"/>
                  </a:lnTo>
                  <a:lnTo>
                    <a:pt x="1" y="155"/>
                  </a:lnTo>
                  <a:lnTo>
                    <a:pt x="1" y="155"/>
                  </a:lnTo>
                  <a:lnTo>
                    <a:pt x="1" y="155"/>
                  </a:lnTo>
                  <a:lnTo>
                    <a:pt x="1" y="155"/>
                  </a:lnTo>
                  <a:lnTo>
                    <a:pt x="1" y="155"/>
                  </a:lnTo>
                  <a:lnTo>
                    <a:pt x="1" y="155"/>
                  </a:lnTo>
                  <a:lnTo>
                    <a:pt x="1" y="155"/>
                  </a:lnTo>
                  <a:lnTo>
                    <a:pt x="1" y="155"/>
                  </a:lnTo>
                  <a:lnTo>
                    <a:pt x="1" y="155"/>
                  </a:lnTo>
                  <a:lnTo>
                    <a:pt x="1" y="155"/>
                  </a:lnTo>
                  <a:lnTo>
                    <a:pt x="1" y="155"/>
                  </a:lnTo>
                  <a:lnTo>
                    <a:pt x="1" y="154"/>
                  </a:lnTo>
                  <a:lnTo>
                    <a:pt x="1" y="155"/>
                  </a:lnTo>
                  <a:lnTo>
                    <a:pt x="1" y="155"/>
                  </a:lnTo>
                  <a:lnTo>
                    <a:pt x="1" y="155"/>
                  </a:lnTo>
                  <a:lnTo>
                    <a:pt x="1" y="155"/>
                  </a:lnTo>
                  <a:lnTo>
                    <a:pt x="1" y="155"/>
                  </a:lnTo>
                  <a:lnTo>
                    <a:pt x="1" y="155"/>
                  </a:lnTo>
                  <a:lnTo>
                    <a:pt x="1" y="155"/>
                  </a:lnTo>
                  <a:lnTo>
                    <a:pt x="1" y="155"/>
                  </a:lnTo>
                  <a:lnTo>
                    <a:pt x="1" y="155"/>
                  </a:lnTo>
                  <a:lnTo>
                    <a:pt x="1" y="155"/>
                  </a:lnTo>
                  <a:lnTo>
                    <a:pt x="1" y="156"/>
                  </a:lnTo>
                  <a:lnTo>
                    <a:pt x="1" y="157"/>
                  </a:lnTo>
                  <a:lnTo>
                    <a:pt x="1" y="156"/>
                  </a:lnTo>
                  <a:lnTo>
                    <a:pt x="1" y="157"/>
                  </a:lnTo>
                  <a:lnTo>
                    <a:pt x="1" y="156"/>
                  </a:lnTo>
                </a:path>
              </a:pathLst>
            </a:custGeom>
            <a:noFill/>
            <a:ln w="0">
              <a:solidFill>
                <a:srgbClr val="3366FF"/>
              </a:solidFill>
              <a:prstDash val="solid"/>
              <a:round/>
              <a:headEnd/>
              <a:tailEnd/>
            </a:ln>
          </p:spPr>
          <p:txBody>
            <a:bodyPr/>
            <a:lstStyle/>
            <a:p>
              <a:endParaRPr lang="en-GB"/>
            </a:p>
          </p:txBody>
        </p:sp>
        <p:sp>
          <p:nvSpPr>
            <p:cNvPr id="185577" name="Freeform 233"/>
            <p:cNvSpPr>
              <a:spLocks/>
            </p:cNvSpPr>
            <p:nvPr/>
          </p:nvSpPr>
          <p:spPr bwMode="auto">
            <a:xfrm>
              <a:off x="1055" y="1837"/>
              <a:ext cx="9" cy="1256"/>
            </a:xfrm>
            <a:custGeom>
              <a:avLst/>
              <a:gdLst/>
              <a:ahLst/>
              <a:cxnLst>
                <a:cxn ang="0">
                  <a:pos x="0" y="162"/>
                </a:cxn>
                <a:cxn ang="0">
                  <a:pos x="0" y="163"/>
                </a:cxn>
                <a:cxn ang="0">
                  <a:pos x="0" y="162"/>
                </a:cxn>
                <a:cxn ang="0">
                  <a:pos x="0" y="161"/>
                </a:cxn>
                <a:cxn ang="0">
                  <a:pos x="0" y="161"/>
                </a:cxn>
                <a:cxn ang="0">
                  <a:pos x="0" y="161"/>
                </a:cxn>
                <a:cxn ang="0">
                  <a:pos x="0" y="161"/>
                </a:cxn>
                <a:cxn ang="0">
                  <a:pos x="0" y="160"/>
                </a:cxn>
                <a:cxn ang="0">
                  <a:pos x="1" y="160"/>
                </a:cxn>
                <a:cxn ang="0">
                  <a:pos x="1" y="159"/>
                </a:cxn>
                <a:cxn ang="0">
                  <a:pos x="1" y="158"/>
                </a:cxn>
                <a:cxn ang="0">
                  <a:pos x="1" y="161"/>
                </a:cxn>
                <a:cxn ang="0">
                  <a:pos x="1" y="161"/>
                </a:cxn>
                <a:cxn ang="0">
                  <a:pos x="1" y="161"/>
                </a:cxn>
                <a:cxn ang="0">
                  <a:pos x="1" y="161"/>
                </a:cxn>
                <a:cxn ang="0">
                  <a:pos x="1" y="160"/>
                </a:cxn>
                <a:cxn ang="0">
                  <a:pos x="1" y="161"/>
                </a:cxn>
                <a:cxn ang="0">
                  <a:pos x="1" y="161"/>
                </a:cxn>
                <a:cxn ang="0">
                  <a:pos x="1" y="161"/>
                </a:cxn>
                <a:cxn ang="0">
                  <a:pos x="1" y="161"/>
                </a:cxn>
                <a:cxn ang="0">
                  <a:pos x="1" y="161"/>
                </a:cxn>
                <a:cxn ang="0">
                  <a:pos x="1" y="161"/>
                </a:cxn>
                <a:cxn ang="0">
                  <a:pos x="1" y="162"/>
                </a:cxn>
                <a:cxn ang="0">
                  <a:pos x="1" y="161"/>
                </a:cxn>
                <a:cxn ang="0">
                  <a:pos x="1" y="161"/>
                </a:cxn>
                <a:cxn ang="0">
                  <a:pos x="1" y="160"/>
                </a:cxn>
                <a:cxn ang="0">
                  <a:pos x="1" y="159"/>
                </a:cxn>
                <a:cxn ang="0">
                  <a:pos x="1" y="157"/>
                </a:cxn>
                <a:cxn ang="0">
                  <a:pos x="1" y="156"/>
                </a:cxn>
                <a:cxn ang="0">
                  <a:pos x="1" y="150"/>
                </a:cxn>
                <a:cxn ang="0">
                  <a:pos x="1" y="78"/>
                </a:cxn>
                <a:cxn ang="0">
                  <a:pos x="1" y="177"/>
                </a:cxn>
                <a:cxn ang="0">
                  <a:pos x="1" y="175"/>
                </a:cxn>
                <a:cxn ang="0">
                  <a:pos x="1" y="167"/>
                </a:cxn>
                <a:cxn ang="0">
                  <a:pos x="1" y="165"/>
                </a:cxn>
                <a:cxn ang="0">
                  <a:pos x="1" y="164"/>
                </a:cxn>
                <a:cxn ang="0">
                  <a:pos x="1" y="163"/>
                </a:cxn>
                <a:cxn ang="0">
                  <a:pos x="1" y="162"/>
                </a:cxn>
                <a:cxn ang="0">
                  <a:pos x="1" y="161"/>
                </a:cxn>
                <a:cxn ang="0">
                  <a:pos x="1" y="161"/>
                </a:cxn>
                <a:cxn ang="0">
                  <a:pos x="1" y="161"/>
                </a:cxn>
                <a:cxn ang="0">
                  <a:pos x="1" y="161"/>
                </a:cxn>
                <a:cxn ang="0">
                  <a:pos x="1" y="158"/>
                </a:cxn>
                <a:cxn ang="0">
                  <a:pos x="1" y="153"/>
                </a:cxn>
                <a:cxn ang="0">
                  <a:pos x="1" y="149"/>
                </a:cxn>
                <a:cxn ang="0">
                  <a:pos x="1" y="55"/>
                </a:cxn>
                <a:cxn ang="0">
                  <a:pos x="1" y="178"/>
                </a:cxn>
                <a:cxn ang="0">
                  <a:pos x="1" y="172"/>
                </a:cxn>
                <a:cxn ang="0">
                  <a:pos x="1" y="168"/>
                </a:cxn>
                <a:cxn ang="0">
                  <a:pos x="1" y="167"/>
                </a:cxn>
                <a:cxn ang="0">
                  <a:pos x="1" y="165"/>
                </a:cxn>
                <a:cxn ang="0">
                  <a:pos x="1" y="164"/>
                </a:cxn>
                <a:cxn ang="0">
                  <a:pos x="1" y="161"/>
                </a:cxn>
                <a:cxn ang="0">
                  <a:pos x="1" y="161"/>
                </a:cxn>
                <a:cxn ang="0">
                  <a:pos x="1" y="161"/>
                </a:cxn>
                <a:cxn ang="0">
                  <a:pos x="1" y="160"/>
                </a:cxn>
                <a:cxn ang="0">
                  <a:pos x="1" y="161"/>
                </a:cxn>
                <a:cxn ang="0">
                  <a:pos x="1" y="161"/>
                </a:cxn>
                <a:cxn ang="0">
                  <a:pos x="1" y="159"/>
                </a:cxn>
                <a:cxn ang="0">
                  <a:pos x="1" y="160"/>
                </a:cxn>
                <a:cxn ang="0">
                  <a:pos x="1" y="157"/>
                </a:cxn>
                <a:cxn ang="0">
                  <a:pos x="1" y="160"/>
                </a:cxn>
                <a:cxn ang="0">
                  <a:pos x="1" y="159"/>
                </a:cxn>
              </a:cxnLst>
              <a:rect l="0" t="0" r="r" b="b"/>
              <a:pathLst>
                <a:path w="1" h="179">
                  <a:moveTo>
                    <a:pt x="0" y="162"/>
                  </a:move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4"/>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1" y="160"/>
                  </a:lnTo>
                  <a:lnTo>
                    <a:pt x="1" y="159"/>
                  </a:lnTo>
                  <a:lnTo>
                    <a:pt x="1" y="160"/>
                  </a:lnTo>
                  <a:lnTo>
                    <a:pt x="1" y="159"/>
                  </a:lnTo>
                  <a:lnTo>
                    <a:pt x="1" y="160"/>
                  </a:lnTo>
                  <a:lnTo>
                    <a:pt x="1" y="159"/>
                  </a:lnTo>
                  <a:lnTo>
                    <a:pt x="1" y="160"/>
                  </a:lnTo>
                  <a:lnTo>
                    <a:pt x="1" y="159"/>
                  </a:lnTo>
                  <a:lnTo>
                    <a:pt x="1" y="158"/>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60"/>
                  </a:lnTo>
                  <a:lnTo>
                    <a:pt x="1" y="161"/>
                  </a:lnTo>
                  <a:lnTo>
                    <a:pt x="1" y="160"/>
                  </a:lnTo>
                  <a:lnTo>
                    <a:pt x="1" y="161"/>
                  </a:lnTo>
                  <a:lnTo>
                    <a:pt x="1" y="160"/>
                  </a:lnTo>
                  <a:lnTo>
                    <a:pt x="1" y="161"/>
                  </a:lnTo>
                  <a:lnTo>
                    <a:pt x="1" y="161"/>
                  </a:lnTo>
                  <a:lnTo>
                    <a:pt x="1" y="161"/>
                  </a:lnTo>
                  <a:lnTo>
                    <a:pt x="1" y="161"/>
                  </a:lnTo>
                  <a:lnTo>
                    <a:pt x="1" y="161"/>
                  </a:lnTo>
                  <a:lnTo>
                    <a:pt x="1" y="161"/>
                  </a:lnTo>
                  <a:lnTo>
                    <a:pt x="1" y="161"/>
                  </a:lnTo>
                  <a:lnTo>
                    <a:pt x="1" y="161"/>
                  </a:lnTo>
                  <a:lnTo>
                    <a:pt x="1" y="161"/>
                  </a:lnTo>
                  <a:lnTo>
                    <a:pt x="1" y="161"/>
                  </a:lnTo>
                  <a:lnTo>
                    <a:pt x="1" y="162"/>
                  </a:lnTo>
                  <a:lnTo>
                    <a:pt x="1" y="161"/>
                  </a:lnTo>
                  <a:lnTo>
                    <a:pt x="1" y="161"/>
                  </a:lnTo>
                  <a:lnTo>
                    <a:pt x="1" y="161"/>
                  </a:lnTo>
                  <a:lnTo>
                    <a:pt x="1" y="162"/>
                  </a:lnTo>
                  <a:lnTo>
                    <a:pt x="1" y="161"/>
                  </a:lnTo>
                  <a:lnTo>
                    <a:pt x="1" y="161"/>
                  </a:lnTo>
                  <a:lnTo>
                    <a:pt x="1" y="161"/>
                  </a:lnTo>
                  <a:lnTo>
                    <a:pt x="1" y="161"/>
                  </a:lnTo>
                  <a:lnTo>
                    <a:pt x="1" y="161"/>
                  </a:lnTo>
                  <a:lnTo>
                    <a:pt x="1" y="161"/>
                  </a:lnTo>
                  <a:lnTo>
                    <a:pt x="1" y="161"/>
                  </a:lnTo>
                  <a:lnTo>
                    <a:pt x="1" y="161"/>
                  </a:lnTo>
                  <a:lnTo>
                    <a:pt x="1" y="160"/>
                  </a:lnTo>
                  <a:lnTo>
                    <a:pt x="1" y="161"/>
                  </a:lnTo>
                  <a:lnTo>
                    <a:pt x="1" y="160"/>
                  </a:lnTo>
                  <a:lnTo>
                    <a:pt x="1" y="159"/>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1"/>
                  </a:lnTo>
                  <a:lnTo>
                    <a:pt x="1" y="161"/>
                  </a:lnTo>
                  <a:lnTo>
                    <a:pt x="1" y="161"/>
                  </a:lnTo>
                  <a:lnTo>
                    <a:pt x="1" y="161"/>
                  </a:lnTo>
                  <a:lnTo>
                    <a:pt x="1" y="161"/>
                  </a:lnTo>
                  <a:lnTo>
                    <a:pt x="1" y="161"/>
                  </a:lnTo>
                  <a:lnTo>
                    <a:pt x="1" y="161"/>
                  </a:lnTo>
                  <a:lnTo>
                    <a:pt x="1" y="162"/>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2"/>
                  </a:lnTo>
                  <a:lnTo>
                    <a:pt x="1" y="161"/>
                  </a:lnTo>
                  <a:lnTo>
                    <a:pt x="1" y="161"/>
                  </a:lnTo>
                  <a:lnTo>
                    <a:pt x="1" y="161"/>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1"/>
                  </a:lnTo>
                  <a:lnTo>
                    <a:pt x="1" y="162"/>
                  </a:lnTo>
                  <a:lnTo>
                    <a:pt x="1" y="161"/>
                  </a:lnTo>
                  <a:lnTo>
                    <a:pt x="1" y="162"/>
                  </a:lnTo>
                  <a:lnTo>
                    <a:pt x="1" y="161"/>
                  </a:lnTo>
                  <a:lnTo>
                    <a:pt x="1" y="162"/>
                  </a:lnTo>
                  <a:lnTo>
                    <a:pt x="1" y="161"/>
                  </a:lnTo>
                  <a:lnTo>
                    <a:pt x="1" y="162"/>
                  </a:lnTo>
                  <a:lnTo>
                    <a:pt x="1" y="163"/>
                  </a:lnTo>
                  <a:lnTo>
                    <a:pt x="1" y="162"/>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57"/>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7"/>
                  </a:lnTo>
                  <a:lnTo>
                    <a:pt x="1" y="157"/>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3"/>
                  </a:lnTo>
                  <a:lnTo>
                    <a:pt x="1" y="152"/>
                  </a:lnTo>
                  <a:lnTo>
                    <a:pt x="1" y="152"/>
                  </a:lnTo>
                  <a:lnTo>
                    <a:pt x="1" y="151"/>
                  </a:lnTo>
                  <a:lnTo>
                    <a:pt x="1" y="150"/>
                  </a:lnTo>
                  <a:lnTo>
                    <a:pt x="1" y="149"/>
                  </a:lnTo>
                  <a:lnTo>
                    <a:pt x="1" y="148"/>
                  </a:lnTo>
                  <a:lnTo>
                    <a:pt x="1" y="147"/>
                  </a:lnTo>
                  <a:lnTo>
                    <a:pt x="1" y="146"/>
                  </a:lnTo>
                  <a:lnTo>
                    <a:pt x="1" y="144"/>
                  </a:lnTo>
                  <a:lnTo>
                    <a:pt x="1" y="141"/>
                  </a:lnTo>
                  <a:lnTo>
                    <a:pt x="1" y="107"/>
                  </a:lnTo>
                  <a:lnTo>
                    <a:pt x="1" y="31"/>
                  </a:lnTo>
                  <a:lnTo>
                    <a:pt x="1" y="0"/>
                  </a:lnTo>
                  <a:lnTo>
                    <a:pt x="1" y="30"/>
                  </a:lnTo>
                  <a:lnTo>
                    <a:pt x="1" y="78"/>
                  </a:lnTo>
                  <a:lnTo>
                    <a:pt x="1" y="108"/>
                  </a:lnTo>
                  <a:lnTo>
                    <a:pt x="1" y="127"/>
                  </a:lnTo>
                  <a:lnTo>
                    <a:pt x="1" y="148"/>
                  </a:lnTo>
                  <a:lnTo>
                    <a:pt x="1" y="164"/>
                  </a:lnTo>
                  <a:lnTo>
                    <a:pt x="1" y="172"/>
                  </a:lnTo>
                  <a:lnTo>
                    <a:pt x="1" y="176"/>
                  </a:lnTo>
                  <a:lnTo>
                    <a:pt x="1" y="177"/>
                  </a:lnTo>
                  <a:lnTo>
                    <a:pt x="1" y="177"/>
                  </a:lnTo>
                  <a:lnTo>
                    <a:pt x="1" y="178"/>
                  </a:lnTo>
                  <a:lnTo>
                    <a:pt x="1" y="179"/>
                  </a:lnTo>
                  <a:lnTo>
                    <a:pt x="1" y="177"/>
                  </a:lnTo>
                  <a:lnTo>
                    <a:pt x="1" y="178"/>
                  </a:lnTo>
                  <a:lnTo>
                    <a:pt x="1" y="177"/>
                  </a:lnTo>
                  <a:lnTo>
                    <a:pt x="1" y="177"/>
                  </a:lnTo>
                  <a:lnTo>
                    <a:pt x="1" y="177"/>
                  </a:lnTo>
                  <a:lnTo>
                    <a:pt x="1" y="177"/>
                  </a:lnTo>
                  <a:lnTo>
                    <a:pt x="1" y="176"/>
                  </a:lnTo>
                  <a:lnTo>
                    <a:pt x="1" y="177"/>
                  </a:lnTo>
                  <a:lnTo>
                    <a:pt x="1" y="176"/>
                  </a:lnTo>
                  <a:lnTo>
                    <a:pt x="1" y="175"/>
                  </a:lnTo>
                  <a:lnTo>
                    <a:pt x="1" y="174"/>
                  </a:lnTo>
                  <a:lnTo>
                    <a:pt x="1" y="175"/>
                  </a:lnTo>
                  <a:lnTo>
                    <a:pt x="1" y="174"/>
                  </a:lnTo>
                  <a:lnTo>
                    <a:pt x="1" y="173"/>
                  </a:lnTo>
                  <a:lnTo>
                    <a:pt x="1" y="174"/>
                  </a:lnTo>
                  <a:lnTo>
                    <a:pt x="1" y="173"/>
                  </a:lnTo>
                  <a:lnTo>
                    <a:pt x="1" y="172"/>
                  </a:lnTo>
                  <a:lnTo>
                    <a:pt x="1" y="172"/>
                  </a:lnTo>
                  <a:lnTo>
                    <a:pt x="1" y="171"/>
                  </a:lnTo>
                  <a:lnTo>
                    <a:pt x="1" y="170"/>
                  </a:lnTo>
                  <a:lnTo>
                    <a:pt x="1" y="169"/>
                  </a:lnTo>
                  <a:lnTo>
                    <a:pt x="1" y="168"/>
                  </a:lnTo>
                  <a:lnTo>
                    <a:pt x="1" y="167"/>
                  </a:lnTo>
                  <a:lnTo>
                    <a:pt x="1" y="168"/>
                  </a:lnTo>
                  <a:lnTo>
                    <a:pt x="1" y="167"/>
                  </a:lnTo>
                  <a:lnTo>
                    <a:pt x="1" y="166"/>
                  </a:lnTo>
                  <a:lnTo>
                    <a:pt x="1" y="166"/>
                  </a:lnTo>
                  <a:lnTo>
                    <a:pt x="1" y="166"/>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5"/>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3"/>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0"/>
                  </a:lnTo>
                  <a:lnTo>
                    <a:pt x="1" y="161"/>
                  </a:lnTo>
                  <a:lnTo>
                    <a:pt x="1" y="160"/>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1"/>
                  </a:lnTo>
                  <a:lnTo>
                    <a:pt x="1" y="161"/>
                  </a:lnTo>
                  <a:lnTo>
                    <a:pt x="1" y="161"/>
                  </a:lnTo>
                  <a:lnTo>
                    <a:pt x="1" y="161"/>
                  </a:lnTo>
                  <a:lnTo>
                    <a:pt x="1" y="160"/>
                  </a:lnTo>
                  <a:lnTo>
                    <a:pt x="1" y="161"/>
                  </a:lnTo>
                  <a:lnTo>
                    <a:pt x="1" y="160"/>
                  </a:lnTo>
                  <a:lnTo>
                    <a:pt x="1" y="159"/>
                  </a:lnTo>
                  <a:lnTo>
                    <a:pt x="1" y="158"/>
                  </a:lnTo>
                  <a:lnTo>
                    <a:pt x="1" y="157"/>
                  </a:lnTo>
                  <a:lnTo>
                    <a:pt x="1" y="158"/>
                  </a:lnTo>
                  <a:lnTo>
                    <a:pt x="1" y="157"/>
                  </a:lnTo>
                  <a:lnTo>
                    <a:pt x="1" y="157"/>
                  </a:lnTo>
                  <a:lnTo>
                    <a:pt x="1" y="157"/>
                  </a:lnTo>
                  <a:lnTo>
                    <a:pt x="1" y="157"/>
                  </a:lnTo>
                  <a:lnTo>
                    <a:pt x="1" y="156"/>
                  </a:lnTo>
                  <a:lnTo>
                    <a:pt x="1" y="155"/>
                  </a:lnTo>
                  <a:lnTo>
                    <a:pt x="1" y="154"/>
                  </a:lnTo>
                  <a:lnTo>
                    <a:pt x="1" y="153"/>
                  </a:lnTo>
                  <a:lnTo>
                    <a:pt x="1" y="154"/>
                  </a:lnTo>
                  <a:lnTo>
                    <a:pt x="1" y="152"/>
                  </a:lnTo>
                  <a:lnTo>
                    <a:pt x="1" y="153"/>
                  </a:lnTo>
                  <a:lnTo>
                    <a:pt x="1" y="152"/>
                  </a:lnTo>
                  <a:lnTo>
                    <a:pt x="1" y="153"/>
                  </a:lnTo>
                  <a:lnTo>
                    <a:pt x="1" y="152"/>
                  </a:lnTo>
                  <a:lnTo>
                    <a:pt x="1" y="152"/>
                  </a:lnTo>
                  <a:lnTo>
                    <a:pt x="1" y="152"/>
                  </a:lnTo>
                  <a:lnTo>
                    <a:pt x="1" y="152"/>
                  </a:lnTo>
                  <a:lnTo>
                    <a:pt x="1" y="151"/>
                  </a:lnTo>
                  <a:lnTo>
                    <a:pt x="1" y="150"/>
                  </a:lnTo>
                  <a:lnTo>
                    <a:pt x="1" y="151"/>
                  </a:lnTo>
                  <a:lnTo>
                    <a:pt x="1" y="150"/>
                  </a:lnTo>
                  <a:lnTo>
                    <a:pt x="1" y="149"/>
                  </a:lnTo>
                  <a:lnTo>
                    <a:pt x="1" y="148"/>
                  </a:lnTo>
                  <a:lnTo>
                    <a:pt x="1" y="147"/>
                  </a:lnTo>
                  <a:lnTo>
                    <a:pt x="1" y="146"/>
                  </a:lnTo>
                  <a:lnTo>
                    <a:pt x="1" y="145"/>
                  </a:lnTo>
                  <a:lnTo>
                    <a:pt x="1" y="143"/>
                  </a:lnTo>
                  <a:lnTo>
                    <a:pt x="1" y="141"/>
                  </a:lnTo>
                  <a:lnTo>
                    <a:pt x="1" y="121"/>
                  </a:lnTo>
                  <a:lnTo>
                    <a:pt x="1" y="59"/>
                  </a:lnTo>
                  <a:lnTo>
                    <a:pt x="1" y="13"/>
                  </a:lnTo>
                  <a:lnTo>
                    <a:pt x="1" y="20"/>
                  </a:lnTo>
                  <a:lnTo>
                    <a:pt x="1" y="55"/>
                  </a:lnTo>
                  <a:lnTo>
                    <a:pt x="1" y="86"/>
                  </a:lnTo>
                  <a:lnTo>
                    <a:pt x="1" y="108"/>
                  </a:lnTo>
                  <a:lnTo>
                    <a:pt x="1" y="129"/>
                  </a:lnTo>
                  <a:lnTo>
                    <a:pt x="1" y="149"/>
                  </a:lnTo>
                  <a:lnTo>
                    <a:pt x="1" y="165"/>
                  </a:lnTo>
                  <a:lnTo>
                    <a:pt x="1" y="172"/>
                  </a:lnTo>
                  <a:lnTo>
                    <a:pt x="1" y="174"/>
                  </a:lnTo>
                  <a:lnTo>
                    <a:pt x="1" y="176"/>
                  </a:lnTo>
                  <a:lnTo>
                    <a:pt x="1" y="177"/>
                  </a:lnTo>
                  <a:lnTo>
                    <a:pt x="1" y="177"/>
                  </a:lnTo>
                  <a:lnTo>
                    <a:pt x="1" y="178"/>
                  </a:lnTo>
                  <a:lnTo>
                    <a:pt x="1" y="177"/>
                  </a:lnTo>
                  <a:lnTo>
                    <a:pt x="1" y="178"/>
                  </a:lnTo>
                  <a:lnTo>
                    <a:pt x="1" y="177"/>
                  </a:lnTo>
                  <a:lnTo>
                    <a:pt x="1" y="177"/>
                  </a:lnTo>
                  <a:lnTo>
                    <a:pt x="1" y="176"/>
                  </a:lnTo>
                  <a:lnTo>
                    <a:pt x="1" y="175"/>
                  </a:lnTo>
                  <a:lnTo>
                    <a:pt x="1" y="176"/>
                  </a:lnTo>
                  <a:lnTo>
                    <a:pt x="1" y="175"/>
                  </a:lnTo>
                  <a:lnTo>
                    <a:pt x="1" y="174"/>
                  </a:lnTo>
                  <a:lnTo>
                    <a:pt x="1" y="173"/>
                  </a:lnTo>
                  <a:lnTo>
                    <a:pt x="1" y="172"/>
                  </a:lnTo>
                  <a:lnTo>
                    <a:pt x="1" y="173"/>
                  </a:lnTo>
                  <a:lnTo>
                    <a:pt x="1" y="172"/>
                  </a:lnTo>
                  <a:lnTo>
                    <a:pt x="1" y="172"/>
                  </a:lnTo>
                  <a:lnTo>
                    <a:pt x="1" y="172"/>
                  </a:lnTo>
                  <a:lnTo>
                    <a:pt x="1" y="172"/>
                  </a:lnTo>
                  <a:lnTo>
                    <a:pt x="1" y="171"/>
                  </a:lnTo>
                  <a:lnTo>
                    <a:pt x="1" y="170"/>
                  </a:lnTo>
                  <a:lnTo>
                    <a:pt x="1" y="171"/>
                  </a:lnTo>
                  <a:lnTo>
                    <a:pt x="1" y="170"/>
                  </a:lnTo>
                  <a:lnTo>
                    <a:pt x="1" y="169"/>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6"/>
                  </a:lnTo>
                  <a:lnTo>
                    <a:pt x="1" y="166"/>
                  </a:lnTo>
                  <a:lnTo>
                    <a:pt x="1" y="166"/>
                  </a:lnTo>
                  <a:lnTo>
                    <a:pt x="1" y="166"/>
                  </a:lnTo>
                  <a:lnTo>
                    <a:pt x="1" y="166"/>
                  </a:lnTo>
                  <a:lnTo>
                    <a:pt x="1" y="166"/>
                  </a:lnTo>
                  <a:lnTo>
                    <a:pt x="1" y="166"/>
                  </a:lnTo>
                  <a:lnTo>
                    <a:pt x="1" y="165"/>
                  </a:lnTo>
                  <a:lnTo>
                    <a:pt x="1" y="166"/>
                  </a:lnTo>
                  <a:lnTo>
                    <a:pt x="1" y="165"/>
                  </a:lnTo>
                  <a:lnTo>
                    <a:pt x="1" y="164"/>
                  </a:lnTo>
                  <a:lnTo>
                    <a:pt x="1" y="165"/>
                  </a:lnTo>
                  <a:lnTo>
                    <a:pt x="1" y="164"/>
                  </a:lnTo>
                  <a:lnTo>
                    <a:pt x="1" y="165"/>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1"/>
                  </a:lnTo>
                  <a:lnTo>
                    <a:pt x="1" y="161"/>
                  </a:lnTo>
                  <a:lnTo>
                    <a:pt x="1" y="161"/>
                  </a:lnTo>
                  <a:lnTo>
                    <a:pt x="1" y="161"/>
                  </a:lnTo>
                  <a:lnTo>
                    <a:pt x="1" y="161"/>
                  </a:lnTo>
                  <a:lnTo>
                    <a:pt x="1" y="160"/>
                  </a:lnTo>
                  <a:lnTo>
                    <a:pt x="1" y="161"/>
                  </a:lnTo>
                  <a:lnTo>
                    <a:pt x="1" y="161"/>
                  </a:lnTo>
                  <a:lnTo>
                    <a:pt x="1" y="161"/>
                  </a:lnTo>
                  <a:lnTo>
                    <a:pt x="1" y="161"/>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61"/>
                  </a:lnTo>
                  <a:lnTo>
                    <a:pt x="1" y="160"/>
                  </a:lnTo>
                  <a:lnTo>
                    <a:pt x="1" y="161"/>
                  </a:lnTo>
                  <a:lnTo>
                    <a:pt x="1" y="160"/>
                  </a:lnTo>
                  <a:lnTo>
                    <a:pt x="1" y="161"/>
                  </a:lnTo>
                  <a:lnTo>
                    <a:pt x="1" y="160"/>
                  </a:lnTo>
                  <a:lnTo>
                    <a:pt x="1" y="159"/>
                  </a:lnTo>
                  <a:lnTo>
                    <a:pt x="1" y="160"/>
                  </a:lnTo>
                  <a:lnTo>
                    <a:pt x="1" y="161"/>
                  </a:lnTo>
                  <a:lnTo>
                    <a:pt x="1" y="160"/>
                  </a:lnTo>
                  <a:lnTo>
                    <a:pt x="1" y="159"/>
                  </a:lnTo>
                  <a:lnTo>
                    <a:pt x="1" y="161"/>
                  </a:lnTo>
                  <a:lnTo>
                    <a:pt x="1" y="160"/>
                  </a:lnTo>
                  <a:lnTo>
                    <a:pt x="1" y="161"/>
                  </a:lnTo>
                  <a:lnTo>
                    <a:pt x="1" y="160"/>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7"/>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1"/>
                  </a:lnTo>
                  <a:lnTo>
                    <a:pt x="1" y="160"/>
                  </a:lnTo>
                  <a:lnTo>
                    <a:pt x="1" y="159"/>
                  </a:lnTo>
                  <a:lnTo>
                    <a:pt x="1" y="160"/>
                  </a:lnTo>
                  <a:lnTo>
                    <a:pt x="1" y="159"/>
                  </a:lnTo>
                  <a:lnTo>
                    <a:pt x="1" y="160"/>
                  </a:lnTo>
                </a:path>
              </a:pathLst>
            </a:custGeom>
            <a:noFill/>
            <a:ln w="0">
              <a:solidFill>
                <a:srgbClr val="3366FF"/>
              </a:solidFill>
              <a:prstDash val="solid"/>
              <a:round/>
              <a:headEnd/>
              <a:tailEnd/>
            </a:ln>
          </p:spPr>
          <p:txBody>
            <a:bodyPr/>
            <a:lstStyle/>
            <a:p>
              <a:endParaRPr lang="en-GB"/>
            </a:p>
          </p:txBody>
        </p:sp>
        <p:sp>
          <p:nvSpPr>
            <p:cNvPr id="185578" name="Freeform 234"/>
            <p:cNvSpPr>
              <a:spLocks/>
            </p:cNvSpPr>
            <p:nvPr/>
          </p:nvSpPr>
          <p:spPr bwMode="auto">
            <a:xfrm>
              <a:off x="1064" y="1935"/>
              <a:ext cx="11" cy="1144"/>
            </a:xfrm>
            <a:custGeom>
              <a:avLst/>
              <a:gdLst/>
              <a:ahLst/>
              <a:cxnLst>
                <a:cxn ang="0">
                  <a:pos x="0" y="145"/>
                </a:cxn>
                <a:cxn ang="0">
                  <a:pos x="0" y="144"/>
                </a:cxn>
                <a:cxn ang="0">
                  <a:pos x="0" y="143"/>
                </a:cxn>
                <a:cxn ang="0">
                  <a:pos x="0" y="144"/>
                </a:cxn>
                <a:cxn ang="0">
                  <a:pos x="0" y="143"/>
                </a:cxn>
                <a:cxn ang="0">
                  <a:pos x="0" y="143"/>
                </a:cxn>
                <a:cxn ang="0">
                  <a:pos x="0" y="138"/>
                </a:cxn>
                <a:cxn ang="0">
                  <a:pos x="0" y="133"/>
                </a:cxn>
                <a:cxn ang="0">
                  <a:pos x="1" y="66"/>
                </a:cxn>
                <a:cxn ang="0">
                  <a:pos x="1" y="161"/>
                </a:cxn>
                <a:cxn ang="0">
                  <a:pos x="1" y="155"/>
                </a:cxn>
                <a:cxn ang="0">
                  <a:pos x="1" y="152"/>
                </a:cxn>
                <a:cxn ang="0">
                  <a:pos x="1" y="150"/>
                </a:cxn>
                <a:cxn ang="0">
                  <a:pos x="1" y="149"/>
                </a:cxn>
                <a:cxn ang="0">
                  <a:pos x="1" y="147"/>
                </a:cxn>
                <a:cxn ang="0">
                  <a:pos x="1" y="148"/>
                </a:cxn>
                <a:cxn ang="0">
                  <a:pos x="1" y="148"/>
                </a:cxn>
                <a:cxn ang="0">
                  <a:pos x="1" y="147"/>
                </a:cxn>
                <a:cxn ang="0">
                  <a:pos x="1" y="147"/>
                </a:cxn>
                <a:cxn ang="0">
                  <a:pos x="1" y="147"/>
                </a:cxn>
                <a:cxn ang="0">
                  <a:pos x="1" y="147"/>
                </a:cxn>
                <a:cxn ang="0">
                  <a:pos x="1" y="147"/>
                </a:cxn>
                <a:cxn ang="0">
                  <a:pos x="1" y="146"/>
                </a:cxn>
                <a:cxn ang="0">
                  <a:pos x="1" y="147"/>
                </a:cxn>
                <a:cxn ang="0">
                  <a:pos x="1" y="146"/>
                </a:cxn>
                <a:cxn ang="0">
                  <a:pos x="1" y="146"/>
                </a:cxn>
                <a:cxn ang="0">
                  <a:pos x="1" y="145"/>
                </a:cxn>
                <a:cxn ang="0">
                  <a:pos x="1" y="144"/>
                </a:cxn>
                <a:cxn ang="0">
                  <a:pos x="1" y="142"/>
                </a:cxn>
                <a:cxn ang="0">
                  <a:pos x="1" y="141"/>
                </a:cxn>
                <a:cxn ang="0">
                  <a:pos x="1" y="137"/>
                </a:cxn>
                <a:cxn ang="0">
                  <a:pos x="1" y="130"/>
                </a:cxn>
                <a:cxn ang="0">
                  <a:pos x="1" y="140"/>
                </a:cxn>
                <a:cxn ang="0">
                  <a:pos x="1" y="161"/>
                </a:cxn>
                <a:cxn ang="0">
                  <a:pos x="1" y="157"/>
                </a:cxn>
                <a:cxn ang="0">
                  <a:pos x="1" y="152"/>
                </a:cxn>
                <a:cxn ang="0">
                  <a:pos x="1" y="150"/>
                </a:cxn>
                <a:cxn ang="0">
                  <a:pos x="1" y="149"/>
                </a:cxn>
                <a:cxn ang="0">
                  <a:pos x="1" y="148"/>
                </a:cxn>
                <a:cxn ang="0">
                  <a:pos x="1" y="147"/>
                </a:cxn>
                <a:cxn ang="0">
                  <a:pos x="1" y="146"/>
                </a:cxn>
                <a:cxn ang="0">
                  <a:pos x="1" y="147"/>
                </a:cxn>
                <a:cxn ang="0">
                  <a:pos x="1" y="146"/>
                </a:cxn>
                <a:cxn ang="0">
                  <a:pos x="1" y="147"/>
                </a:cxn>
                <a:cxn ang="0">
                  <a:pos x="1" y="146"/>
                </a:cxn>
                <a:cxn ang="0">
                  <a:pos x="1" y="145"/>
                </a:cxn>
                <a:cxn ang="0">
                  <a:pos x="1" y="146"/>
                </a:cxn>
                <a:cxn ang="0">
                  <a:pos x="1" y="143"/>
                </a:cxn>
                <a:cxn ang="0">
                  <a:pos x="1" y="143"/>
                </a:cxn>
                <a:cxn ang="0">
                  <a:pos x="1" y="142"/>
                </a:cxn>
                <a:cxn ang="0">
                  <a:pos x="1" y="141"/>
                </a:cxn>
                <a:cxn ang="0">
                  <a:pos x="1" y="139"/>
                </a:cxn>
                <a:cxn ang="0">
                  <a:pos x="1" y="137"/>
                </a:cxn>
                <a:cxn ang="0">
                  <a:pos x="1" y="131"/>
                </a:cxn>
                <a:cxn ang="0">
                  <a:pos x="1" y="13"/>
                </a:cxn>
                <a:cxn ang="0">
                  <a:pos x="1" y="158"/>
                </a:cxn>
                <a:cxn ang="0">
                  <a:pos x="1" y="156"/>
                </a:cxn>
                <a:cxn ang="0">
                  <a:pos x="1" y="152"/>
                </a:cxn>
                <a:cxn ang="0">
                  <a:pos x="1" y="149"/>
                </a:cxn>
                <a:cxn ang="0">
                  <a:pos x="1" y="148"/>
                </a:cxn>
                <a:cxn ang="0">
                  <a:pos x="1" y="147"/>
                </a:cxn>
                <a:cxn ang="0">
                  <a:pos x="1" y="147"/>
                </a:cxn>
                <a:cxn ang="0">
                  <a:pos x="1" y="146"/>
                </a:cxn>
              </a:cxnLst>
              <a:rect l="0" t="0" r="r" b="b"/>
              <a:pathLst>
                <a:path w="1" h="163">
                  <a:moveTo>
                    <a:pt x="0" y="146"/>
                  </a:moveTo>
                  <a:lnTo>
                    <a:pt x="0" y="145"/>
                  </a:lnTo>
                  <a:lnTo>
                    <a:pt x="0" y="147"/>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3"/>
                  </a:lnTo>
                  <a:lnTo>
                    <a:pt x="0" y="143"/>
                  </a:lnTo>
                  <a:lnTo>
                    <a:pt x="0" y="143"/>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3"/>
                  </a:lnTo>
                  <a:lnTo>
                    <a:pt x="0" y="142"/>
                  </a:lnTo>
                  <a:lnTo>
                    <a:pt x="0" y="143"/>
                  </a:lnTo>
                  <a:lnTo>
                    <a:pt x="0" y="142"/>
                  </a:lnTo>
                  <a:lnTo>
                    <a:pt x="0" y="141"/>
                  </a:lnTo>
                  <a:lnTo>
                    <a:pt x="0" y="142"/>
                  </a:lnTo>
                  <a:lnTo>
                    <a:pt x="0" y="141"/>
                  </a:lnTo>
                  <a:lnTo>
                    <a:pt x="0" y="140"/>
                  </a:lnTo>
                  <a:lnTo>
                    <a:pt x="0" y="141"/>
                  </a:lnTo>
                  <a:lnTo>
                    <a:pt x="0" y="140"/>
                  </a:lnTo>
                  <a:lnTo>
                    <a:pt x="0" y="139"/>
                  </a:lnTo>
                  <a:lnTo>
                    <a:pt x="0" y="138"/>
                  </a:lnTo>
                  <a:lnTo>
                    <a:pt x="0" y="139"/>
                  </a:lnTo>
                  <a:lnTo>
                    <a:pt x="0" y="138"/>
                  </a:lnTo>
                  <a:lnTo>
                    <a:pt x="0" y="138"/>
                  </a:lnTo>
                  <a:lnTo>
                    <a:pt x="0" y="138"/>
                  </a:lnTo>
                  <a:lnTo>
                    <a:pt x="0" y="137"/>
                  </a:lnTo>
                  <a:lnTo>
                    <a:pt x="0" y="136"/>
                  </a:lnTo>
                  <a:lnTo>
                    <a:pt x="0" y="137"/>
                  </a:lnTo>
                  <a:lnTo>
                    <a:pt x="0" y="135"/>
                  </a:lnTo>
                  <a:lnTo>
                    <a:pt x="0" y="134"/>
                  </a:lnTo>
                  <a:lnTo>
                    <a:pt x="0" y="135"/>
                  </a:lnTo>
                  <a:lnTo>
                    <a:pt x="0" y="134"/>
                  </a:lnTo>
                  <a:lnTo>
                    <a:pt x="0" y="133"/>
                  </a:lnTo>
                  <a:lnTo>
                    <a:pt x="0" y="133"/>
                  </a:lnTo>
                  <a:lnTo>
                    <a:pt x="0" y="132"/>
                  </a:lnTo>
                  <a:lnTo>
                    <a:pt x="0" y="131"/>
                  </a:lnTo>
                  <a:lnTo>
                    <a:pt x="0" y="130"/>
                  </a:lnTo>
                  <a:lnTo>
                    <a:pt x="0" y="128"/>
                  </a:lnTo>
                  <a:lnTo>
                    <a:pt x="0" y="126"/>
                  </a:lnTo>
                  <a:lnTo>
                    <a:pt x="0" y="113"/>
                  </a:lnTo>
                  <a:lnTo>
                    <a:pt x="0" y="60"/>
                  </a:lnTo>
                  <a:lnTo>
                    <a:pt x="0" y="5"/>
                  </a:lnTo>
                  <a:lnTo>
                    <a:pt x="0" y="1"/>
                  </a:lnTo>
                  <a:lnTo>
                    <a:pt x="1" y="32"/>
                  </a:lnTo>
                  <a:lnTo>
                    <a:pt x="1" y="66"/>
                  </a:lnTo>
                  <a:lnTo>
                    <a:pt x="1" y="89"/>
                  </a:lnTo>
                  <a:lnTo>
                    <a:pt x="1" y="107"/>
                  </a:lnTo>
                  <a:lnTo>
                    <a:pt x="1" y="128"/>
                  </a:lnTo>
                  <a:lnTo>
                    <a:pt x="1" y="144"/>
                  </a:lnTo>
                  <a:lnTo>
                    <a:pt x="1" y="153"/>
                  </a:lnTo>
                  <a:lnTo>
                    <a:pt x="1" y="157"/>
                  </a:lnTo>
                  <a:lnTo>
                    <a:pt x="1" y="159"/>
                  </a:lnTo>
                  <a:lnTo>
                    <a:pt x="1" y="160"/>
                  </a:lnTo>
                  <a:lnTo>
                    <a:pt x="1" y="161"/>
                  </a:lnTo>
                  <a:lnTo>
                    <a:pt x="1" y="162"/>
                  </a:lnTo>
                  <a:lnTo>
                    <a:pt x="1" y="161"/>
                  </a:lnTo>
                  <a:lnTo>
                    <a:pt x="1" y="160"/>
                  </a:lnTo>
                  <a:lnTo>
                    <a:pt x="1" y="159"/>
                  </a:lnTo>
                  <a:lnTo>
                    <a:pt x="1" y="158"/>
                  </a:lnTo>
                  <a:lnTo>
                    <a:pt x="1" y="158"/>
                  </a:lnTo>
                  <a:lnTo>
                    <a:pt x="1" y="157"/>
                  </a:lnTo>
                  <a:lnTo>
                    <a:pt x="1" y="156"/>
                  </a:lnTo>
                  <a:lnTo>
                    <a:pt x="1" y="157"/>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3"/>
                  </a:lnTo>
                  <a:lnTo>
                    <a:pt x="1" y="152"/>
                  </a:lnTo>
                  <a:lnTo>
                    <a:pt x="1" y="153"/>
                  </a:lnTo>
                  <a:lnTo>
                    <a:pt x="1" y="152"/>
                  </a:lnTo>
                  <a:lnTo>
                    <a:pt x="1" y="152"/>
                  </a:lnTo>
                  <a:lnTo>
                    <a:pt x="1" y="152"/>
                  </a:lnTo>
                  <a:lnTo>
                    <a:pt x="1" y="152"/>
                  </a:lnTo>
                  <a:lnTo>
                    <a:pt x="1" y="151"/>
                  </a:lnTo>
                  <a:lnTo>
                    <a:pt x="1" y="152"/>
                  </a:lnTo>
                  <a:lnTo>
                    <a:pt x="1" y="151"/>
                  </a:lnTo>
                  <a:lnTo>
                    <a:pt x="1" y="152"/>
                  </a:lnTo>
                  <a:lnTo>
                    <a:pt x="1" y="151"/>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7"/>
                  </a:lnTo>
                  <a:lnTo>
                    <a:pt x="1" y="148"/>
                  </a:lnTo>
                  <a:lnTo>
                    <a:pt x="1" y="147"/>
                  </a:lnTo>
                  <a:lnTo>
                    <a:pt x="1" y="148"/>
                  </a:lnTo>
                  <a:lnTo>
                    <a:pt x="1" y="147"/>
                  </a:lnTo>
                  <a:lnTo>
                    <a:pt x="1" y="148"/>
                  </a:lnTo>
                  <a:lnTo>
                    <a:pt x="1" y="149"/>
                  </a:lnTo>
                  <a:lnTo>
                    <a:pt x="1" y="148"/>
                  </a:lnTo>
                  <a:lnTo>
                    <a:pt x="1" y="149"/>
                  </a:lnTo>
                  <a:lnTo>
                    <a:pt x="1" y="148"/>
                  </a:lnTo>
                  <a:lnTo>
                    <a:pt x="1" y="147"/>
                  </a:lnTo>
                  <a:lnTo>
                    <a:pt x="1" y="148"/>
                  </a:lnTo>
                  <a:lnTo>
                    <a:pt x="1" y="147"/>
                  </a:lnTo>
                  <a:lnTo>
                    <a:pt x="1" y="148"/>
                  </a:lnTo>
                  <a:lnTo>
                    <a:pt x="1" y="147"/>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6"/>
                  </a:lnTo>
                  <a:lnTo>
                    <a:pt x="1" y="147"/>
                  </a:lnTo>
                  <a:lnTo>
                    <a:pt x="1" y="146"/>
                  </a:lnTo>
                  <a:lnTo>
                    <a:pt x="1" y="145"/>
                  </a:lnTo>
                  <a:lnTo>
                    <a:pt x="1" y="146"/>
                  </a:lnTo>
                  <a:lnTo>
                    <a:pt x="1" y="147"/>
                  </a:lnTo>
                  <a:lnTo>
                    <a:pt x="1" y="145"/>
                  </a:lnTo>
                  <a:lnTo>
                    <a:pt x="1" y="146"/>
                  </a:lnTo>
                  <a:lnTo>
                    <a:pt x="1" y="147"/>
                  </a:lnTo>
                  <a:lnTo>
                    <a:pt x="1" y="146"/>
                  </a:lnTo>
                  <a:lnTo>
                    <a:pt x="1" y="147"/>
                  </a:lnTo>
                  <a:lnTo>
                    <a:pt x="1" y="145"/>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3"/>
                  </a:lnTo>
                  <a:lnTo>
                    <a:pt x="1" y="144"/>
                  </a:lnTo>
                  <a:lnTo>
                    <a:pt x="1" y="143"/>
                  </a:lnTo>
                  <a:lnTo>
                    <a:pt x="1" y="144"/>
                  </a:lnTo>
                  <a:lnTo>
                    <a:pt x="1" y="143"/>
                  </a:lnTo>
                  <a:lnTo>
                    <a:pt x="1" y="143"/>
                  </a:lnTo>
                  <a:lnTo>
                    <a:pt x="1" y="143"/>
                  </a:lnTo>
                  <a:lnTo>
                    <a:pt x="1" y="143"/>
                  </a:lnTo>
                  <a:lnTo>
                    <a:pt x="1" y="143"/>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2"/>
                  </a:lnTo>
                  <a:lnTo>
                    <a:pt x="1" y="141"/>
                  </a:lnTo>
                  <a:lnTo>
                    <a:pt x="1" y="140"/>
                  </a:lnTo>
                  <a:lnTo>
                    <a:pt x="1" y="139"/>
                  </a:lnTo>
                  <a:lnTo>
                    <a:pt x="1" y="140"/>
                  </a:lnTo>
                  <a:lnTo>
                    <a:pt x="1" y="139"/>
                  </a:lnTo>
                  <a:lnTo>
                    <a:pt x="1" y="140"/>
                  </a:lnTo>
                  <a:lnTo>
                    <a:pt x="1" y="139"/>
                  </a:lnTo>
                  <a:lnTo>
                    <a:pt x="1" y="138"/>
                  </a:lnTo>
                  <a:lnTo>
                    <a:pt x="1" y="139"/>
                  </a:lnTo>
                  <a:lnTo>
                    <a:pt x="1" y="138"/>
                  </a:lnTo>
                  <a:lnTo>
                    <a:pt x="1" y="138"/>
                  </a:lnTo>
                  <a:lnTo>
                    <a:pt x="1" y="137"/>
                  </a:lnTo>
                  <a:lnTo>
                    <a:pt x="1" y="138"/>
                  </a:lnTo>
                  <a:lnTo>
                    <a:pt x="1" y="137"/>
                  </a:lnTo>
                  <a:lnTo>
                    <a:pt x="1" y="136"/>
                  </a:lnTo>
                  <a:lnTo>
                    <a:pt x="1" y="135"/>
                  </a:lnTo>
                  <a:lnTo>
                    <a:pt x="1" y="133"/>
                  </a:lnTo>
                  <a:lnTo>
                    <a:pt x="1" y="134"/>
                  </a:lnTo>
                  <a:lnTo>
                    <a:pt x="1" y="133"/>
                  </a:lnTo>
                  <a:lnTo>
                    <a:pt x="1" y="133"/>
                  </a:lnTo>
                  <a:lnTo>
                    <a:pt x="1" y="132"/>
                  </a:lnTo>
                  <a:lnTo>
                    <a:pt x="1" y="131"/>
                  </a:lnTo>
                  <a:lnTo>
                    <a:pt x="1" y="130"/>
                  </a:lnTo>
                  <a:lnTo>
                    <a:pt x="1" y="127"/>
                  </a:lnTo>
                  <a:lnTo>
                    <a:pt x="1" y="122"/>
                  </a:lnTo>
                  <a:lnTo>
                    <a:pt x="1" y="82"/>
                  </a:lnTo>
                  <a:lnTo>
                    <a:pt x="1" y="22"/>
                  </a:lnTo>
                  <a:lnTo>
                    <a:pt x="1" y="0"/>
                  </a:lnTo>
                  <a:lnTo>
                    <a:pt x="1" y="20"/>
                  </a:lnTo>
                  <a:lnTo>
                    <a:pt x="1" y="54"/>
                  </a:lnTo>
                  <a:lnTo>
                    <a:pt x="1" y="79"/>
                  </a:lnTo>
                  <a:lnTo>
                    <a:pt x="1" y="99"/>
                  </a:lnTo>
                  <a:lnTo>
                    <a:pt x="1" y="121"/>
                  </a:lnTo>
                  <a:lnTo>
                    <a:pt x="1" y="140"/>
                  </a:lnTo>
                  <a:lnTo>
                    <a:pt x="1" y="152"/>
                  </a:lnTo>
                  <a:lnTo>
                    <a:pt x="1" y="156"/>
                  </a:lnTo>
                  <a:lnTo>
                    <a:pt x="1" y="158"/>
                  </a:lnTo>
                  <a:lnTo>
                    <a:pt x="1" y="160"/>
                  </a:lnTo>
                  <a:lnTo>
                    <a:pt x="1" y="161"/>
                  </a:lnTo>
                  <a:lnTo>
                    <a:pt x="1" y="162"/>
                  </a:lnTo>
                  <a:lnTo>
                    <a:pt x="1" y="163"/>
                  </a:lnTo>
                  <a:lnTo>
                    <a:pt x="1" y="162"/>
                  </a:lnTo>
                  <a:lnTo>
                    <a:pt x="1" y="163"/>
                  </a:lnTo>
                  <a:lnTo>
                    <a:pt x="1" y="162"/>
                  </a:lnTo>
                  <a:lnTo>
                    <a:pt x="1" y="161"/>
                  </a:lnTo>
                  <a:lnTo>
                    <a:pt x="1" y="160"/>
                  </a:lnTo>
                  <a:lnTo>
                    <a:pt x="1" y="161"/>
                  </a:lnTo>
                  <a:lnTo>
                    <a:pt x="1" y="160"/>
                  </a:lnTo>
                  <a:lnTo>
                    <a:pt x="1" y="159"/>
                  </a:lnTo>
                  <a:lnTo>
                    <a:pt x="1" y="158"/>
                  </a:lnTo>
                  <a:lnTo>
                    <a:pt x="1" y="159"/>
                  </a:lnTo>
                  <a:lnTo>
                    <a:pt x="1" y="158"/>
                  </a:lnTo>
                  <a:lnTo>
                    <a:pt x="1" y="158"/>
                  </a:lnTo>
                  <a:lnTo>
                    <a:pt x="1" y="158"/>
                  </a:lnTo>
                  <a:lnTo>
                    <a:pt x="1" y="158"/>
                  </a:lnTo>
                  <a:lnTo>
                    <a:pt x="1" y="157"/>
                  </a:lnTo>
                  <a:lnTo>
                    <a:pt x="1" y="158"/>
                  </a:lnTo>
                  <a:lnTo>
                    <a:pt x="1" y="157"/>
                  </a:lnTo>
                  <a:lnTo>
                    <a:pt x="1" y="156"/>
                  </a:lnTo>
                  <a:lnTo>
                    <a:pt x="1" y="155"/>
                  </a:lnTo>
                  <a:lnTo>
                    <a:pt x="1" y="154"/>
                  </a:lnTo>
                  <a:lnTo>
                    <a:pt x="1" y="155"/>
                  </a:lnTo>
                  <a:lnTo>
                    <a:pt x="1" y="154"/>
                  </a:lnTo>
                  <a:lnTo>
                    <a:pt x="1" y="153"/>
                  </a:lnTo>
                  <a:lnTo>
                    <a:pt x="1" y="152"/>
                  </a:lnTo>
                  <a:lnTo>
                    <a:pt x="1" y="153"/>
                  </a:lnTo>
                  <a:lnTo>
                    <a:pt x="1" y="152"/>
                  </a:lnTo>
                  <a:lnTo>
                    <a:pt x="1" y="152"/>
                  </a:lnTo>
                  <a:lnTo>
                    <a:pt x="1" y="152"/>
                  </a:lnTo>
                  <a:lnTo>
                    <a:pt x="1" y="152"/>
                  </a:lnTo>
                  <a:lnTo>
                    <a:pt x="1" y="152"/>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6"/>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3"/>
                  </a:lnTo>
                  <a:lnTo>
                    <a:pt x="1" y="143"/>
                  </a:lnTo>
                  <a:lnTo>
                    <a:pt x="1" y="143"/>
                  </a:lnTo>
                  <a:lnTo>
                    <a:pt x="1" y="143"/>
                  </a:lnTo>
                  <a:lnTo>
                    <a:pt x="1" y="143"/>
                  </a:lnTo>
                  <a:lnTo>
                    <a:pt x="1" y="142"/>
                  </a:lnTo>
                  <a:lnTo>
                    <a:pt x="1" y="143"/>
                  </a:lnTo>
                  <a:lnTo>
                    <a:pt x="1" y="143"/>
                  </a:lnTo>
                  <a:lnTo>
                    <a:pt x="1" y="143"/>
                  </a:lnTo>
                  <a:lnTo>
                    <a:pt x="1" y="143"/>
                  </a:lnTo>
                  <a:lnTo>
                    <a:pt x="1" y="143"/>
                  </a:lnTo>
                  <a:lnTo>
                    <a:pt x="1" y="143"/>
                  </a:lnTo>
                  <a:lnTo>
                    <a:pt x="1" y="143"/>
                  </a:lnTo>
                  <a:lnTo>
                    <a:pt x="1" y="143"/>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0"/>
                  </a:lnTo>
                  <a:lnTo>
                    <a:pt x="1" y="141"/>
                  </a:lnTo>
                  <a:lnTo>
                    <a:pt x="1" y="140"/>
                  </a:lnTo>
                  <a:lnTo>
                    <a:pt x="1" y="141"/>
                  </a:lnTo>
                  <a:lnTo>
                    <a:pt x="1" y="139"/>
                  </a:lnTo>
                  <a:lnTo>
                    <a:pt x="1" y="140"/>
                  </a:lnTo>
                  <a:lnTo>
                    <a:pt x="1" y="141"/>
                  </a:lnTo>
                  <a:lnTo>
                    <a:pt x="1" y="140"/>
                  </a:lnTo>
                  <a:lnTo>
                    <a:pt x="1" y="139"/>
                  </a:lnTo>
                  <a:lnTo>
                    <a:pt x="1" y="140"/>
                  </a:lnTo>
                  <a:lnTo>
                    <a:pt x="1" y="139"/>
                  </a:lnTo>
                  <a:lnTo>
                    <a:pt x="1" y="138"/>
                  </a:lnTo>
                  <a:lnTo>
                    <a:pt x="1" y="138"/>
                  </a:lnTo>
                  <a:lnTo>
                    <a:pt x="1" y="138"/>
                  </a:lnTo>
                  <a:lnTo>
                    <a:pt x="1" y="138"/>
                  </a:lnTo>
                  <a:lnTo>
                    <a:pt x="1" y="138"/>
                  </a:lnTo>
                  <a:lnTo>
                    <a:pt x="1" y="138"/>
                  </a:lnTo>
                  <a:lnTo>
                    <a:pt x="1" y="137"/>
                  </a:lnTo>
                  <a:lnTo>
                    <a:pt x="1" y="138"/>
                  </a:lnTo>
                  <a:lnTo>
                    <a:pt x="1" y="137"/>
                  </a:lnTo>
                  <a:lnTo>
                    <a:pt x="1" y="138"/>
                  </a:lnTo>
                  <a:lnTo>
                    <a:pt x="1" y="137"/>
                  </a:lnTo>
                  <a:lnTo>
                    <a:pt x="1" y="138"/>
                  </a:lnTo>
                  <a:lnTo>
                    <a:pt x="1" y="137"/>
                  </a:lnTo>
                  <a:lnTo>
                    <a:pt x="1" y="136"/>
                  </a:lnTo>
                  <a:lnTo>
                    <a:pt x="1" y="136"/>
                  </a:lnTo>
                  <a:lnTo>
                    <a:pt x="1" y="135"/>
                  </a:lnTo>
                  <a:lnTo>
                    <a:pt x="1" y="134"/>
                  </a:lnTo>
                  <a:lnTo>
                    <a:pt x="1" y="135"/>
                  </a:lnTo>
                  <a:lnTo>
                    <a:pt x="1" y="134"/>
                  </a:lnTo>
                  <a:lnTo>
                    <a:pt x="1" y="133"/>
                  </a:lnTo>
                  <a:lnTo>
                    <a:pt x="1" y="132"/>
                  </a:lnTo>
                  <a:lnTo>
                    <a:pt x="1" y="131"/>
                  </a:lnTo>
                  <a:lnTo>
                    <a:pt x="1" y="132"/>
                  </a:lnTo>
                  <a:lnTo>
                    <a:pt x="1" y="131"/>
                  </a:lnTo>
                  <a:lnTo>
                    <a:pt x="1" y="130"/>
                  </a:lnTo>
                  <a:lnTo>
                    <a:pt x="1" y="129"/>
                  </a:lnTo>
                  <a:lnTo>
                    <a:pt x="1" y="128"/>
                  </a:lnTo>
                  <a:lnTo>
                    <a:pt x="1" y="127"/>
                  </a:lnTo>
                  <a:lnTo>
                    <a:pt x="1" y="122"/>
                  </a:lnTo>
                  <a:lnTo>
                    <a:pt x="1" y="96"/>
                  </a:lnTo>
                  <a:lnTo>
                    <a:pt x="1" y="39"/>
                  </a:lnTo>
                  <a:lnTo>
                    <a:pt x="1" y="5"/>
                  </a:lnTo>
                  <a:lnTo>
                    <a:pt x="1" y="13"/>
                  </a:lnTo>
                  <a:lnTo>
                    <a:pt x="1" y="42"/>
                  </a:lnTo>
                  <a:lnTo>
                    <a:pt x="1" y="71"/>
                  </a:lnTo>
                  <a:lnTo>
                    <a:pt x="1" y="91"/>
                  </a:lnTo>
                  <a:lnTo>
                    <a:pt x="1" y="107"/>
                  </a:lnTo>
                  <a:lnTo>
                    <a:pt x="1" y="127"/>
                  </a:lnTo>
                  <a:lnTo>
                    <a:pt x="1" y="144"/>
                  </a:lnTo>
                  <a:lnTo>
                    <a:pt x="1" y="152"/>
                  </a:lnTo>
                  <a:lnTo>
                    <a:pt x="1" y="155"/>
                  </a:lnTo>
                  <a:lnTo>
                    <a:pt x="1" y="157"/>
                  </a:lnTo>
                  <a:lnTo>
                    <a:pt x="1" y="158"/>
                  </a:lnTo>
                  <a:lnTo>
                    <a:pt x="1" y="158"/>
                  </a:lnTo>
                  <a:lnTo>
                    <a:pt x="1" y="159"/>
                  </a:lnTo>
                  <a:lnTo>
                    <a:pt x="1" y="160"/>
                  </a:lnTo>
                  <a:lnTo>
                    <a:pt x="1" y="159"/>
                  </a:lnTo>
                  <a:lnTo>
                    <a:pt x="1" y="160"/>
                  </a:lnTo>
                  <a:lnTo>
                    <a:pt x="1" y="159"/>
                  </a:lnTo>
                  <a:lnTo>
                    <a:pt x="1" y="158"/>
                  </a:lnTo>
                  <a:lnTo>
                    <a:pt x="1" y="158"/>
                  </a:lnTo>
                  <a:lnTo>
                    <a:pt x="1" y="157"/>
                  </a:lnTo>
                  <a:lnTo>
                    <a:pt x="1" y="158"/>
                  </a:lnTo>
                  <a:lnTo>
                    <a:pt x="1" y="157"/>
                  </a:lnTo>
                  <a:lnTo>
                    <a:pt x="1" y="156"/>
                  </a:lnTo>
                  <a:lnTo>
                    <a:pt x="1" y="155"/>
                  </a:lnTo>
                  <a:lnTo>
                    <a:pt x="1" y="156"/>
                  </a:lnTo>
                  <a:lnTo>
                    <a:pt x="1" y="155"/>
                  </a:lnTo>
                  <a:lnTo>
                    <a:pt x="1" y="154"/>
                  </a:lnTo>
                  <a:lnTo>
                    <a:pt x="1" y="153"/>
                  </a:lnTo>
                  <a:lnTo>
                    <a:pt x="1" y="152"/>
                  </a:lnTo>
                  <a:lnTo>
                    <a:pt x="1" y="153"/>
                  </a:lnTo>
                  <a:lnTo>
                    <a:pt x="1" y="152"/>
                  </a:lnTo>
                  <a:lnTo>
                    <a:pt x="1" y="152"/>
                  </a:lnTo>
                  <a:lnTo>
                    <a:pt x="1" y="152"/>
                  </a:lnTo>
                  <a:lnTo>
                    <a:pt x="1" y="152"/>
                  </a:lnTo>
                  <a:lnTo>
                    <a:pt x="1" y="151"/>
                  </a:lnTo>
                  <a:lnTo>
                    <a:pt x="1" y="152"/>
                  </a:lnTo>
                  <a:lnTo>
                    <a:pt x="1" y="151"/>
                  </a:lnTo>
                  <a:lnTo>
                    <a:pt x="1" y="150"/>
                  </a:lnTo>
                  <a:lnTo>
                    <a:pt x="1" y="151"/>
                  </a:lnTo>
                  <a:lnTo>
                    <a:pt x="1" y="150"/>
                  </a:lnTo>
                  <a:lnTo>
                    <a:pt x="1" y="151"/>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path>
              </a:pathLst>
            </a:custGeom>
            <a:noFill/>
            <a:ln w="0">
              <a:solidFill>
                <a:srgbClr val="3366FF"/>
              </a:solidFill>
              <a:prstDash val="solid"/>
              <a:round/>
              <a:headEnd/>
              <a:tailEnd/>
            </a:ln>
          </p:spPr>
          <p:txBody>
            <a:bodyPr/>
            <a:lstStyle/>
            <a:p>
              <a:endParaRPr lang="en-GB"/>
            </a:p>
          </p:txBody>
        </p:sp>
        <p:sp>
          <p:nvSpPr>
            <p:cNvPr id="185579" name="Freeform 235"/>
            <p:cNvSpPr>
              <a:spLocks/>
            </p:cNvSpPr>
            <p:nvPr/>
          </p:nvSpPr>
          <p:spPr bwMode="auto">
            <a:xfrm>
              <a:off x="1075" y="1949"/>
              <a:ext cx="9" cy="1130"/>
            </a:xfrm>
            <a:custGeom>
              <a:avLst/>
              <a:gdLst/>
              <a:ahLst/>
              <a:cxnLst>
                <a:cxn ang="0">
                  <a:pos x="0" y="143"/>
                </a:cxn>
                <a:cxn ang="0">
                  <a:pos x="0" y="142"/>
                </a:cxn>
                <a:cxn ang="0">
                  <a:pos x="0" y="141"/>
                </a:cxn>
                <a:cxn ang="0">
                  <a:pos x="0" y="142"/>
                </a:cxn>
                <a:cxn ang="0">
                  <a:pos x="0" y="141"/>
                </a:cxn>
                <a:cxn ang="0">
                  <a:pos x="0" y="140"/>
                </a:cxn>
                <a:cxn ang="0">
                  <a:pos x="0" y="141"/>
                </a:cxn>
                <a:cxn ang="0">
                  <a:pos x="0" y="140"/>
                </a:cxn>
                <a:cxn ang="0">
                  <a:pos x="0" y="139"/>
                </a:cxn>
                <a:cxn ang="0">
                  <a:pos x="0" y="138"/>
                </a:cxn>
                <a:cxn ang="0">
                  <a:pos x="0" y="141"/>
                </a:cxn>
                <a:cxn ang="0">
                  <a:pos x="0" y="141"/>
                </a:cxn>
                <a:cxn ang="0">
                  <a:pos x="0" y="142"/>
                </a:cxn>
                <a:cxn ang="0">
                  <a:pos x="0" y="143"/>
                </a:cxn>
                <a:cxn ang="0">
                  <a:pos x="0" y="142"/>
                </a:cxn>
                <a:cxn ang="0">
                  <a:pos x="0" y="141"/>
                </a:cxn>
                <a:cxn ang="0">
                  <a:pos x="0" y="142"/>
                </a:cxn>
                <a:cxn ang="0">
                  <a:pos x="0" y="141"/>
                </a:cxn>
                <a:cxn ang="0">
                  <a:pos x="1" y="141"/>
                </a:cxn>
                <a:cxn ang="0">
                  <a:pos x="1" y="141"/>
                </a:cxn>
                <a:cxn ang="0">
                  <a:pos x="1" y="140"/>
                </a:cxn>
                <a:cxn ang="0">
                  <a:pos x="1" y="142"/>
                </a:cxn>
                <a:cxn ang="0">
                  <a:pos x="1" y="141"/>
                </a:cxn>
                <a:cxn ang="0">
                  <a:pos x="1" y="141"/>
                </a:cxn>
                <a:cxn ang="0">
                  <a:pos x="1" y="141"/>
                </a:cxn>
                <a:cxn ang="0">
                  <a:pos x="1" y="142"/>
                </a:cxn>
                <a:cxn ang="0">
                  <a:pos x="1" y="143"/>
                </a:cxn>
                <a:cxn ang="0">
                  <a:pos x="1" y="144"/>
                </a:cxn>
                <a:cxn ang="0">
                  <a:pos x="1" y="143"/>
                </a:cxn>
                <a:cxn ang="0">
                  <a:pos x="1" y="142"/>
                </a:cxn>
                <a:cxn ang="0">
                  <a:pos x="1" y="141"/>
                </a:cxn>
                <a:cxn ang="0">
                  <a:pos x="1" y="141"/>
                </a:cxn>
                <a:cxn ang="0">
                  <a:pos x="1" y="140"/>
                </a:cxn>
                <a:cxn ang="0">
                  <a:pos x="1" y="139"/>
                </a:cxn>
                <a:cxn ang="0">
                  <a:pos x="1" y="136"/>
                </a:cxn>
                <a:cxn ang="0">
                  <a:pos x="1" y="135"/>
                </a:cxn>
                <a:cxn ang="0">
                  <a:pos x="1" y="126"/>
                </a:cxn>
                <a:cxn ang="0">
                  <a:pos x="1" y="140"/>
                </a:cxn>
                <a:cxn ang="0">
                  <a:pos x="1" y="158"/>
                </a:cxn>
                <a:cxn ang="0">
                  <a:pos x="1" y="153"/>
                </a:cxn>
                <a:cxn ang="0">
                  <a:pos x="1" y="150"/>
                </a:cxn>
                <a:cxn ang="0">
                  <a:pos x="1" y="148"/>
                </a:cxn>
                <a:cxn ang="0">
                  <a:pos x="1" y="149"/>
                </a:cxn>
                <a:cxn ang="0">
                  <a:pos x="1" y="146"/>
                </a:cxn>
                <a:cxn ang="0">
                  <a:pos x="1" y="147"/>
                </a:cxn>
                <a:cxn ang="0">
                  <a:pos x="1" y="148"/>
                </a:cxn>
                <a:cxn ang="0">
                  <a:pos x="1" y="147"/>
                </a:cxn>
                <a:cxn ang="0">
                  <a:pos x="1" y="146"/>
                </a:cxn>
                <a:cxn ang="0">
                  <a:pos x="1" y="145"/>
                </a:cxn>
                <a:cxn ang="0">
                  <a:pos x="1" y="145"/>
                </a:cxn>
                <a:cxn ang="0">
                  <a:pos x="1" y="145"/>
                </a:cxn>
                <a:cxn ang="0">
                  <a:pos x="1" y="145"/>
                </a:cxn>
                <a:cxn ang="0">
                  <a:pos x="1" y="144"/>
                </a:cxn>
                <a:cxn ang="0">
                  <a:pos x="1" y="143"/>
                </a:cxn>
                <a:cxn ang="0">
                  <a:pos x="1" y="144"/>
                </a:cxn>
                <a:cxn ang="0">
                  <a:pos x="1" y="145"/>
                </a:cxn>
                <a:cxn ang="0">
                  <a:pos x="1" y="146"/>
                </a:cxn>
                <a:cxn ang="0">
                  <a:pos x="1" y="145"/>
                </a:cxn>
                <a:cxn ang="0">
                  <a:pos x="1" y="146"/>
                </a:cxn>
                <a:cxn ang="0">
                  <a:pos x="1" y="145"/>
                </a:cxn>
                <a:cxn ang="0">
                  <a:pos x="1" y="146"/>
                </a:cxn>
                <a:cxn ang="0">
                  <a:pos x="1" y="146"/>
                </a:cxn>
                <a:cxn ang="0">
                  <a:pos x="1" y="144"/>
                </a:cxn>
              </a:cxnLst>
              <a:rect l="0" t="0" r="r" b="b"/>
              <a:pathLst>
                <a:path w="1" h="161">
                  <a:moveTo>
                    <a:pt x="0" y="143"/>
                  </a:moveTo>
                  <a:lnTo>
                    <a:pt x="0" y="144"/>
                  </a:lnTo>
                  <a:lnTo>
                    <a:pt x="0" y="143"/>
                  </a:lnTo>
                  <a:lnTo>
                    <a:pt x="0" y="144"/>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1"/>
                  </a:lnTo>
                  <a:lnTo>
                    <a:pt x="0" y="142"/>
                  </a:lnTo>
                  <a:lnTo>
                    <a:pt x="0" y="141"/>
                  </a:lnTo>
                  <a:lnTo>
                    <a:pt x="0" y="142"/>
                  </a:lnTo>
                  <a:lnTo>
                    <a:pt x="0" y="141"/>
                  </a:lnTo>
                  <a:lnTo>
                    <a:pt x="0" y="141"/>
                  </a:lnTo>
                  <a:lnTo>
                    <a:pt x="0" y="141"/>
                  </a:lnTo>
                  <a:lnTo>
                    <a:pt x="0" y="141"/>
                  </a:lnTo>
                  <a:lnTo>
                    <a:pt x="0" y="141"/>
                  </a:lnTo>
                  <a:lnTo>
                    <a:pt x="0" y="142"/>
                  </a:lnTo>
                  <a:lnTo>
                    <a:pt x="0" y="141"/>
                  </a:lnTo>
                  <a:lnTo>
                    <a:pt x="0" y="142"/>
                  </a:lnTo>
                  <a:lnTo>
                    <a:pt x="0" y="141"/>
                  </a:lnTo>
                  <a:lnTo>
                    <a:pt x="0" y="141"/>
                  </a:lnTo>
                  <a:lnTo>
                    <a:pt x="0" y="141"/>
                  </a:lnTo>
                  <a:lnTo>
                    <a:pt x="0" y="141"/>
                  </a:lnTo>
                  <a:lnTo>
                    <a:pt x="0" y="141"/>
                  </a:lnTo>
                  <a:lnTo>
                    <a:pt x="0" y="142"/>
                  </a:lnTo>
                  <a:lnTo>
                    <a:pt x="0" y="141"/>
                  </a:lnTo>
                  <a:lnTo>
                    <a:pt x="0" y="141"/>
                  </a:lnTo>
                  <a:lnTo>
                    <a:pt x="0" y="141"/>
                  </a:lnTo>
                  <a:lnTo>
                    <a:pt x="0" y="142"/>
                  </a:lnTo>
                  <a:lnTo>
                    <a:pt x="0" y="141"/>
                  </a:lnTo>
                  <a:lnTo>
                    <a:pt x="0" y="141"/>
                  </a:lnTo>
                  <a:lnTo>
                    <a:pt x="0" y="141"/>
                  </a:lnTo>
                  <a:lnTo>
                    <a:pt x="0" y="141"/>
                  </a:lnTo>
                  <a:lnTo>
                    <a:pt x="0" y="141"/>
                  </a:lnTo>
                  <a:lnTo>
                    <a:pt x="0" y="141"/>
                  </a:lnTo>
                  <a:lnTo>
                    <a:pt x="0" y="141"/>
                  </a:lnTo>
                  <a:lnTo>
                    <a:pt x="0" y="140"/>
                  </a:lnTo>
                  <a:lnTo>
                    <a:pt x="0" y="141"/>
                  </a:lnTo>
                  <a:lnTo>
                    <a:pt x="0" y="141"/>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39"/>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39"/>
                  </a:lnTo>
                  <a:lnTo>
                    <a:pt x="0" y="140"/>
                  </a:lnTo>
                  <a:lnTo>
                    <a:pt x="0" y="139"/>
                  </a:lnTo>
                  <a:lnTo>
                    <a:pt x="0" y="140"/>
                  </a:lnTo>
                  <a:lnTo>
                    <a:pt x="0" y="139"/>
                  </a:lnTo>
                  <a:lnTo>
                    <a:pt x="0" y="138"/>
                  </a:lnTo>
                  <a:lnTo>
                    <a:pt x="0" y="139"/>
                  </a:lnTo>
                  <a:lnTo>
                    <a:pt x="0" y="138"/>
                  </a:lnTo>
                  <a:lnTo>
                    <a:pt x="0" y="139"/>
                  </a:lnTo>
                  <a:lnTo>
                    <a:pt x="0" y="138"/>
                  </a:lnTo>
                  <a:lnTo>
                    <a:pt x="0" y="139"/>
                  </a:lnTo>
                  <a:lnTo>
                    <a:pt x="0" y="140"/>
                  </a:lnTo>
                  <a:lnTo>
                    <a:pt x="0" y="139"/>
                  </a:lnTo>
                  <a:lnTo>
                    <a:pt x="0" y="138"/>
                  </a:lnTo>
                  <a:lnTo>
                    <a:pt x="0" y="139"/>
                  </a:lnTo>
                  <a:lnTo>
                    <a:pt x="0" y="140"/>
                  </a:lnTo>
                  <a:lnTo>
                    <a:pt x="0" y="139"/>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3"/>
                  </a:lnTo>
                  <a:lnTo>
                    <a:pt x="0" y="142"/>
                  </a:lnTo>
                  <a:lnTo>
                    <a:pt x="0" y="143"/>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3"/>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1"/>
                  </a:lnTo>
                  <a:lnTo>
                    <a:pt x="0"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1"/>
                  </a:lnTo>
                  <a:lnTo>
                    <a:pt x="1" y="141"/>
                  </a:lnTo>
                  <a:lnTo>
                    <a:pt x="1" y="141"/>
                  </a:lnTo>
                  <a:lnTo>
                    <a:pt x="1" y="141"/>
                  </a:lnTo>
                  <a:lnTo>
                    <a:pt x="1" y="141"/>
                  </a:lnTo>
                  <a:lnTo>
                    <a:pt x="1" y="142"/>
                  </a:lnTo>
                  <a:lnTo>
                    <a:pt x="1" y="141"/>
                  </a:lnTo>
                  <a:lnTo>
                    <a:pt x="1" y="142"/>
                  </a:lnTo>
                  <a:lnTo>
                    <a:pt x="1" y="141"/>
                  </a:lnTo>
                  <a:lnTo>
                    <a:pt x="1" y="142"/>
                  </a:lnTo>
                  <a:lnTo>
                    <a:pt x="1" y="141"/>
                  </a:lnTo>
                  <a:lnTo>
                    <a:pt x="1" y="142"/>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39"/>
                  </a:lnTo>
                  <a:lnTo>
                    <a:pt x="1" y="138"/>
                  </a:lnTo>
                  <a:lnTo>
                    <a:pt x="1" y="140"/>
                  </a:lnTo>
                  <a:lnTo>
                    <a:pt x="1" y="141"/>
                  </a:lnTo>
                  <a:lnTo>
                    <a:pt x="1" y="141"/>
                  </a:lnTo>
                  <a:lnTo>
                    <a:pt x="1" y="141"/>
                  </a:lnTo>
                  <a:lnTo>
                    <a:pt x="1" y="141"/>
                  </a:lnTo>
                  <a:lnTo>
                    <a:pt x="1" y="141"/>
                  </a:lnTo>
                  <a:lnTo>
                    <a:pt x="1" y="141"/>
                  </a:lnTo>
                  <a:lnTo>
                    <a:pt x="1" y="142"/>
                  </a:lnTo>
                  <a:lnTo>
                    <a:pt x="1" y="141"/>
                  </a:lnTo>
                  <a:lnTo>
                    <a:pt x="1" y="142"/>
                  </a:lnTo>
                  <a:lnTo>
                    <a:pt x="1" y="141"/>
                  </a:lnTo>
                  <a:lnTo>
                    <a:pt x="1" y="142"/>
                  </a:lnTo>
                  <a:lnTo>
                    <a:pt x="1" y="141"/>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0"/>
                  </a:lnTo>
                  <a:lnTo>
                    <a:pt x="1" y="141"/>
                  </a:lnTo>
                  <a:lnTo>
                    <a:pt x="1" y="140"/>
                  </a:lnTo>
                  <a:lnTo>
                    <a:pt x="1" y="141"/>
                  </a:lnTo>
                  <a:lnTo>
                    <a:pt x="1" y="140"/>
                  </a:lnTo>
                  <a:lnTo>
                    <a:pt x="1" y="141"/>
                  </a:lnTo>
                  <a:lnTo>
                    <a:pt x="1" y="140"/>
                  </a:lnTo>
                  <a:lnTo>
                    <a:pt x="1" y="141"/>
                  </a:lnTo>
                  <a:lnTo>
                    <a:pt x="1" y="140"/>
                  </a:lnTo>
                  <a:lnTo>
                    <a:pt x="1" y="139"/>
                  </a:lnTo>
                  <a:lnTo>
                    <a:pt x="1" y="140"/>
                  </a:lnTo>
                  <a:lnTo>
                    <a:pt x="1" y="139"/>
                  </a:lnTo>
                  <a:lnTo>
                    <a:pt x="1" y="140"/>
                  </a:lnTo>
                  <a:lnTo>
                    <a:pt x="1" y="139"/>
                  </a:lnTo>
                  <a:lnTo>
                    <a:pt x="1" y="140"/>
                  </a:lnTo>
                  <a:lnTo>
                    <a:pt x="1" y="139"/>
                  </a:lnTo>
                  <a:lnTo>
                    <a:pt x="1" y="140"/>
                  </a:lnTo>
                  <a:lnTo>
                    <a:pt x="1" y="139"/>
                  </a:lnTo>
                  <a:lnTo>
                    <a:pt x="1" y="138"/>
                  </a:lnTo>
                  <a:lnTo>
                    <a:pt x="1" y="139"/>
                  </a:lnTo>
                  <a:lnTo>
                    <a:pt x="1" y="138"/>
                  </a:lnTo>
                  <a:lnTo>
                    <a:pt x="1" y="139"/>
                  </a:lnTo>
                  <a:lnTo>
                    <a:pt x="1" y="138"/>
                  </a:lnTo>
                  <a:lnTo>
                    <a:pt x="1" y="139"/>
                  </a:lnTo>
                  <a:lnTo>
                    <a:pt x="1" y="138"/>
                  </a:lnTo>
                  <a:lnTo>
                    <a:pt x="1" y="137"/>
                  </a:lnTo>
                  <a:lnTo>
                    <a:pt x="1" y="138"/>
                  </a:lnTo>
                  <a:lnTo>
                    <a:pt x="1" y="139"/>
                  </a:lnTo>
                  <a:lnTo>
                    <a:pt x="1" y="138"/>
                  </a:lnTo>
                  <a:lnTo>
                    <a:pt x="1" y="137"/>
                  </a:lnTo>
                  <a:lnTo>
                    <a:pt x="1" y="138"/>
                  </a:lnTo>
                  <a:lnTo>
                    <a:pt x="1" y="137"/>
                  </a:lnTo>
                  <a:lnTo>
                    <a:pt x="1" y="138"/>
                  </a:lnTo>
                  <a:lnTo>
                    <a:pt x="1" y="137"/>
                  </a:lnTo>
                  <a:lnTo>
                    <a:pt x="1" y="136"/>
                  </a:lnTo>
                  <a:lnTo>
                    <a:pt x="1" y="137"/>
                  </a:lnTo>
                  <a:lnTo>
                    <a:pt x="1" y="138"/>
                  </a:lnTo>
                  <a:lnTo>
                    <a:pt x="1" y="136"/>
                  </a:lnTo>
                  <a:lnTo>
                    <a:pt x="1" y="137"/>
                  </a:lnTo>
                  <a:lnTo>
                    <a:pt x="1" y="136"/>
                  </a:lnTo>
                  <a:lnTo>
                    <a:pt x="1" y="136"/>
                  </a:lnTo>
                  <a:lnTo>
                    <a:pt x="1" y="136"/>
                  </a:lnTo>
                  <a:lnTo>
                    <a:pt x="1" y="136"/>
                  </a:lnTo>
                  <a:lnTo>
                    <a:pt x="1" y="135"/>
                  </a:lnTo>
                  <a:lnTo>
                    <a:pt x="1" y="136"/>
                  </a:lnTo>
                  <a:lnTo>
                    <a:pt x="1" y="135"/>
                  </a:lnTo>
                  <a:lnTo>
                    <a:pt x="1" y="134"/>
                  </a:lnTo>
                  <a:lnTo>
                    <a:pt x="1" y="133"/>
                  </a:lnTo>
                  <a:lnTo>
                    <a:pt x="1" y="134"/>
                  </a:lnTo>
                  <a:lnTo>
                    <a:pt x="1" y="133"/>
                  </a:lnTo>
                  <a:lnTo>
                    <a:pt x="1" y="132"/>
                  </a:lnTo>
                  <a:lnTo>
                    <a:pt x="1" y="131"/>
                  </a:lnTo>
                  <a:lnTo>
                    <a:pt x="1" y="131"/>
                  </a:lnTo>
                  <a:lnTo>
                    <a:pt x="1" y="130"/>
                  </a:lnTo>
                  <a:lnTo>
                    <a:pt x="1" y="129"/>
                  </a:lnTo>
                  <a:lnTo>
                    <a:pt x="1" y="127"/>
                  </a:lnTo>
                  <a:lnTo>
                    <a:pt x="1" y="126"/>
                  </a:lnTo>
                  <a:lnTo>
                    <a:pt x="1" y="124"/>
                  </a:lnTo>
                  <a:lnTo>
                    <a:pt x="1" y="112"/>
                  </a:lnTo>
                  <a:lnTo>
                    <a:pt x="1" y="60"/>
                  </a:lnTo>
                  <a:lnTo>
                    <a:pt x="1" y="7"/>
                  </a:lnTo>
                  <a:lnTo>
                    <a:pt x="1" y="0"/>
                  </a:lnTo>
                  <a:lnTo>
                    <a:pt x="1" y="29"/>
                  </a:lnTo>
                  <a:lnTo>
                    <a:pt x="1" y="60"/>
                  </a:lnTo>
                  <a:lnTo>
                    <a:pt x="1" y="83"/>
                  </a:lnTo>
                  <a:lnTo>
                    <a:pt x="1" y="100"/>
                  </a:lnTo>
                  <a:lnTo>
                    <a:pt x="1" y="121"/>
                  </a:lnTo>
                  <a:lnTo>
                    <a:pt x="1" y="140"/>
                  </a:lnTo>
                  <a:lnTo>
                    <a:pt x="1" y="150"/>
                  </a:lnTo>
                  <a:lnTo>
                    <a:pt x="1" y="155"/>
                  </a:lnTo>
                  <a:lnTo>
                    <a:pt x="1" y="157"/>
                  </a:lnTo>
                  <a:lnTo>
                    <a:pt x="1" y="158"/>
                  </a:lnTo>
                  <a:lnTo>
                    <a:pt x="1" y="160"/>
                  </a:lnTo>
                  <a:lnTo>
                    <a:pt x="1" y="161"/>
                  </a:lnTo>
                  <a:lnTo>
                    <a:pt x="1" y="160"/>
                  </a:lnTo>
                  <a:lnTo>
                    <a:pt x="1" y="159"/>
                  </a:lnTo>
                  <a:lnTo>
                    <a:pt x="1" y="160"/>
                  </a:lnTo>
                  <a:lnTo>
                    <a:pt x="1" y="159"/>
                  </a:lnTo>
                  <a:lnTo>
                    <a:pt x="1" y="158"/>
                  </a:lnTo>
                  <a:lnTo>
                    <a:pt x="1" y="157"/>
                  </a:lnTo>
                  <a:lnTo>
                    <a:pt x="1" y="156"/>
                  </a:lnTo>
                  <a:lnTo>
                    <a:pt x="1" y="156"/>
                  </a:lnTo>
                  <a:lnTo>
                    <a:pt x="1" y="156"/>
                  </a:lnTo>
                  <a:lnTo>
                    <a:pt x="1" y="155"/>
                  </a:lnTo>
                  <a:lnTo>
                    <a:pt x="1" y="156"/>
                  </a:lnTo>
                  <a:lnTo>
                    <a:pt x="1" y="155"/>
                  </a:lnTo>
                  <a:lnTo>
                    <a:pt x="1" y="154"/>
                  </a:lnTo>
                  <a:lnTo>
                    <a:pt x="1" y="153"/>
                  </a:lnTo>
                  <a:lnTo>
                    <a:pt x="1" y="154"/>
                  </a:lnTo>
                  <a:lnTo>
                    <a:pt x="1" y="153"/>
                  </a:lnTo>
                  <a:lnTo>
                    <a:pt x="1" y="154"/>
                  </a:lnTo>
                  <a:lnTo>
                    <a:pt x="1" y="153"/>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0"/>
                  </a:lnTo>
                  <a:lnTo>
                    <a:pt x="1" y="150"/>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6"/>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2"/>
                  </a:lnTo>
                  <a:lnTo>
                    <a:pt x="1" y="143"/>
                  </a:lnTo>
                  <a:lnTo>
                    <a:pt x="1" y="144"/>
                  </a:lnTo>
                  <a:lnTo>
                    <a:pt x="1" y="143"/>
                  </a:lnTo>
                  <a:lnTo>
                    <a:pt x="1" y="144"/>
                  </a:lnTo>
                  <a:lnTo>
                    <a:pt x="1" y="143"/>
                  </a:lnTo>
                  <a:lnTo>
                    <a:pt x="1" y="144"/>
                  </a:lnTo>
                  <a:lnTo>
                    <a:pt x="1" y="143"/>
                  </a:lnTo>
                  <a:lnTo>
                    <a:pt x="1" y="142"/>
                  </a:lnTo>
                  <a:lnTo>
                    <a:pt x="1" y="143"/>
                  </a:lnTo>
                  <a:lnTo>
                    <a:pt x="1" y="144"/>
                  </a:lnTo>
                  <a:lnTo>
                    <a:pt x="1" y="143"/>
                  </a:lnTo>
                  <a:lnTo>
                    <a:pt x="1" y="144"/>
                  </a:lnTo>
                  <a:lnTo>
                    <a:pt x="1" y="145"/>
                  </a:lnTo>
                  <a:lnTo>
                    <a:pt x="1" y="144"/>
                  </a:lnTo>
                  <a:lnTo>
                    <a:pt x="1" y="145"/>
                  </a:lnTo>
                  <a:lnTo>
                    <a:pt x="1" y="144"/>
                  </a:lnTo>
                  <a:lnTo>
                    <a:pt x="1" y="145"/>
                  </a:lnTo>
                  <a:lnTo>
                    <a:pt x="1" y="145"/>
                  </a:lnTo>
                  <a:lnTo>
                    <a:pt x="1" y="145"/>
                  </a:lnTo>
                  <a:lnTo>
                    <a:pt x="1" y="145"/>
                  </a:lnTo>
                  <a:lnTo>
                    <a:pt x="1" y="145"/>
                  </a:lnTo>
                  <a:lnTo>
                    <a:pt x="1" y="145"/>
                  </a:lnTo>
                  <a:lnTo>
                    <a:pt x="1" y="146"/>
                  </a:lnTo>
                  <a:lnTo>
                    <a:pt x="1" y="145"/>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7"/>
                  </a:lnTo>
                  <a:lnTo>
                    <a:pt x="1" y="146"/>
                  </a:lnTo>
                  <a:lnTo>
                    <a:pt x="1" y="145"/>
                  </a:lnTo>
                  <a:lnTo>
                    <a:pt x="1" y="146"/>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5"/>
                  </a:lnTo>
                  <a:lnTo>
                    <a:pt x="1" y="145"/>
                  </a:lnTo>
                  <a:lnTo>
                    <a:pt x="1" y="145"/>
                  </a:lnTo>
                  <a:lnTo>
                    <a:pt x="1" y="145"/>
                  </a:lnTo>
                  <a:lnTo>
                    <a:pt x="1" y="145"/>
                  </a:lnTo>
                  <a:lnTo>
                    <a:pt x="1" y="145"/>
                  </a:lnTo>
                  <a:lnTo>
                    <a:pt x="1" y="145"/>
                  </a:lnTo>
                  <a:lnTo>
                    <a:pt x="1" y="144"/>
                  </a:lnTo>
                  <a:lnTo>
                    <a:pt x="1" y="145"/>
                  </a:lnTo>
                  <a:lnTo>
                    <a:pt x="1" y="144"/>
                  </a:lnTo>
                  <a:lnTo>
                    <a:pt x="1" y="145"/>
                  </a:lnTo>
                  <a:lnTo>
                    <a:pt x="1" y="144"/>
                  </a:lnTo>
                  <a:lnTo>
                    <a:pt x="1" y="145"/>
                  </a:lnTo>
                  <a:lnTo>
                    <a:pt x="1" y="144"/>
                  </a:lnTo>
                  <a:lnTo>
                    <a:pt x="1" y="145"/>
                  </a:lnTo>
                </a:path>
              </a:pathLst>
            </a:custGeom>
            <a:noFill/>
            <a:ln w="0">
              <a:solidFill>
                <a:srgbClr val="3366FF"/>
              </a:solidFill>
              <a:prstDash val="solid"/>
              <a:round/>
              <a:headEnd/>
              <a:tailEnd/>
            </a:ln>
          </p:spPr>
          <p:txBody>
            <a:bodyPr/>
            <a:lstStyle/>
            <a:p>
              <a:endParaRPr lang="en-GB"/>
            </a:p>
          </p:txBody>
        </p:sp>
        <p:sp>
          <p:nvSpPr>
            <p:cNvPr id="185580" name="Freeform 236"/>
            <p:cNvSpPr>
              <a:spLocks/>
            </p:cNvSpPr>
            <p:nvPr/>
          </p:nvSpPr>
          <p:spPr bwMode="auto">
            <a:xfrm>
              <a:off x="1084" y="1914"/>
              <a:ext cx="9" cy="1165"/>
            </a:xfrm>
            <a:custGeom>
              <a:avLst/>
              <a:gdLst/>
              <a:ahLst/>
              <a:cxnLst>
                <a:cxn ang="0">
                  <a:pos x="0" y="149"/>
                </a:cxn>
                <a:cxn ang="0">
                  <a:pos x="0" y="150"/>
                </a:cxn>
                <a:cxn ang="0">
                  <a:pos x="0" y="149"/>
                </a:cxn>
                <a:cxn ang="0">
                  <a:pos x="0" y="150"/>
                </a:cxn>
                <a:cxn ang="0">
                  <a:pos x="0" y="149"/>
                </a:cxn>
                <a:cxn ang="0">
                  <a:pos x="0" y="148"/>
                </a:cxn>
                <a:cxn ang="0">
                  <a:pos x="0" y="147"/>
                </a:cxn>
                <a:cxn ang="0">
                  <a:pos x="0" y="148"/>
                </a:cxn>
                <a:cxn ang="0">
                  <a:pos x="0" y="149"/>
                </a:cxn>
                <a:cxn ang="0">
                  <a:pos x="0" y="148"/>
                </a:cxn>
                <a:cxn ang="0">
                  <a:pos x="0" y="146"/>
                </a:cxn>
                <a:cxn ang="0">
                  <a:pos x="0" y="147"/>
                </a:cxn>
                <a:cxn ang="0">
                  <a:pos x="0" y="148"/>
                </a:cxn>
                <a:cxn ang="0">
                  <a:pos x="1" y="149"/>
                </a:cxn>
                <a:cxn ang="0">
                  <a:pos x="1" y="148"/>
                </a:cxn>
                <a:cxn ang="0">
                  <a:pos x="1" y="147"/>
                </a:cxn>
                <a:cxn ang="0">
                  <a:pos x="1" y="150"/>
                </a:cxn>
                <a:cxn ang="0">
                  <a:pos x="1" y="150"/>
                </a:cxn>
                <a:cxn ang="0">
                  <a:pos x="1" y="150"/>
                </a:cxn>
                <a:cxn ang="0">
                  <a:pos x="1" y="150"/>
                </a:cxn>
                <a:cxn ang="0">
                  <a:pos x="1" y="149"/>
                </a:cxn>
                <a:cxn ang="0">
                  <a:pos x="1" y="150"/>
                </a:cxn>
                <a:cxn ang="0">
                  <a:pos x="1" y="149"/>
                </a:cxn>
                <a:cxn ang="0">
                  <a:pos x="1" y="148"/>
                </a:cxn>
                <a:cxn ang="0">
                  <a:pos x="1" y="146"/>
                </a:cxn>
                <a:cxn ang="0">
                  <a:pos x="1" y="143"/>
                </a:cxn>
                <a:cxn ang="0">
                  <a:pos x="1" y="137"/>
                </a:cxn>
                <a:cxn ang="0">
                  <a:pos x="1" y="71"/>
                </a:cxn>
                <a:cxn ang="0">
                  <a:pos x="1" y="165"/>
                </a:cxn>
                <a:cxn ang="0">
                  <a:pos x="1" y="161"/>
                </a:cxn>
                <a:cxn ang="0">
                  <a:pos x="1" y="158"/>
                </a:cxn>
                <a:cxn ang="0">
                  <a:pos x="1" y="154"/>
                </a:cxn>
                <a:cxn ang="0">
                  <a:pos x="1" y="153"/>
                </a:cxn>
                <a:cxn ang="0">
                  <a:pos x="1" y="150"/>
                </a:cxn>
                <a:cxn ang="0">
                  <a:pos x="1" y="150"/>
                </a:cxn>
                <a:cxn ang="0">
                  <a:pos x="1" y="150"/>
                </a:cxn>
                <a:cxn ang="0">
                  <a:pos x="1" y="149"/>
                </a:cxn>
                <a:cxn ang="0">
                  <a:pos x="1" y="148"/>
                </a:cxn>
                <a:cxn ang="0">
                  <a:pos x="1" y="149"/>
                </a:cxn>
                <a:cxn ang="0">
                  <a:pos x="1" y="150"/>
                </a:cxn>
                <a:cxn ang="0">
                  <a:pos x="1" y="149"/>
                </a:cxn>
                <a:cxn ang="0">
                  <a:pos x="1" y="150"/>
                </a:cxn>
                <a:cxn ang="0">
                  <a:pos x="1" y="150"/>
                </a:cxn>
                <a:cxn ang="0">
                  <a:pos x="1" y="151"/>
                </a:cxn>
                <a:cxn ang="0">
                  <a:pos x="1" y="150"/>
                </a:cxn>
                <a:cxn ang="0">
                  <a:pos x="1" y="150"/>
                </a:cxn>
                <a:cxn ang="0">
                  <a:pos x="1" y="150"/>
                </a:cxn>
                <a:cxn ang="0">
                  <a:pos x="1" y="150"/>
                </a:cxn>
                <a:cxn ang="0">
                  <a:pos x="1" y="150"/>
                </a:cxn>
                <a:cxn ang="0">
                  <a:pos x="1" y="151"/>
                </a:cxn>
                <a:cxn ang="0">
                  <a:pos x="1" y="150"/>
                </a:cxn>
                <a:cxn ang="0">
                  <a:pos x="1" y="151"/>
                </a:cxn>
                <a:cxn ang="0">
                  <a:pos x="1" y="151"/>
                </a:cxn>
                <a:cxn ang="0">
                  <a:pos x="1" y="150"/>
                </a:cxn>
                <a:cxn ang="0">
                  <a:pos x="1" y="151"/>
                </a:cxn>
                <a:cxn ang="0">
                  <a:pos x="1" y="152"/>
                </a:cxn>
                <a:cxn ang="0">
                  <a:pos x="1" y="151"/>
                </a:cxn>
                <a:cxn ang="0">
                  <a:pos x="1" y="150"/>
                </a:cxn>
                <a:cxn ang="0">
                  <a:pos x="1" y="150"/>
                </a:cxn>
                <a:cxn ang="0">
                  <a:pos x="1" y="150"/>
                </a:cxn>
                <a:cxn ang="0">
                  <a:pos x="1" y="151"/>
                </a:cxn>
                <a:cxn ang="0">
                  <a:pos x="1" y="150"/>
                </a:cxn>
                <a:cxn ang="0">
                  <a:pos x="1" y="150"/>
                </a:cxn>
              </a:cxnLst>
              <a:rect l="0" t="0" r="r" b="b"/>
              <a:pathLst>
                <a:path w="1" h="166">
                  <a:moveTo>
                    <a:pt x="0" y="150"/>
                  </a:moveTo>
                  <a:lnTo>
                    <a:pt x="0" y="150"/>
                  </a:lnTo>
                  <a:lnTo>
                    <a:pt x="0" y="150"/>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50"/>
                  </a:lnTo>
                  <a:lnTo>
                    <a:pt x="0" y="150"/>
                  </a:lnTo>
                  <a:lnTo>
                    <a:pt x="0" y="150"/>
                  </a:lnTo>
                  <a:lnTo>
                    <a:pt x="0" y="150"/>
                  </a:lnTo>
                  <a:lnTo>
                    <a:pt x="0" y="150"/>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50"/>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9"/>
                  </a:lnTo>
                  <a:lnTo>
                    <a:pt x="0" y="148"/>
                  </a:lnTo>
                  <a:lnTo>
                    <a:pt x="0" y="149"/>
                  </a:lnTo>
                  <a:lnTo>
                    <a:pt x="0" y="148"/>
                  </a:lnTo>
                  <a:lnTo>
                    <a:pt x="0" y="149"/>
                  </a:lnTo>
                  <a:lnTo>
                    <a:pt x="0" y="150"/>
                  </a:lnTo>
                  <a:lnTo>
                    <a:pt x="0" y="149"/>
                  </a:lnTo>
                  <a:lnTo>
                    <a:pt x="0" y="150"/>
                  </a:lnTo>
                  <a:lnTo>
                    <a:pt x="0" y="149"/>
                  </a:lnTo>
                  <a:lnTo>
                    <a:pt x="0" y="150"/>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6"/>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9"/>
                  </a:lnTo>
                  <a:lnTo>
                    <a:pt x="1" y="148"/>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49"/>
                  </a:lnTo>
                  <a:lnTo>
                    <a:pt x="1" y="150"/>
                  </a:lnTo>
                  <a:lnTo>
                    <a:pt x="1" y="150"/>
                  </a:lnTo>
                  <a:lnTo>
                    <a:pt x="1" y="150"/>
                  </a:lnTo>
                  <a:lnTo>
                    <a:pt x="1" y="149"/>
                  </a:lnTo>
                  <a:lnTo>
                    <a:pt x="1" y="150"/>
                  </a:lnTo>
                  <a:lnTo>
                    <a:pt x="1" y="150"/>
                  </a:lnTo>
                  <a:lnTo>
                    <a:pt x="1" y="150"/>
                  </a:lnTo>
                  <a:lnTo>
                    <a:pt x="1" y="149"/>
                  </a:lnTo>
                  <a:lnTo>
                    <a:pt x="1" y="150"/>
                  </a:lnTo>
                  <a:lnTo>
                    <a:pt x="1" y="150"/>
                  </a:lnTo>
                  <a:lnTo>
                    <a:pt x="1" y="150"/>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7"/>
                  </a:lnTo>
                  <a:lnTo>
                    <a:pt x="1" y="146"/>
                  </a:lnTo>
                  <a:lnTo>
                    <a:pt x="1" y="147"/>
                  </a:lnTo>
                  <a:lnTo>
                    <a:pt x="1" y="146"/>
                  </a:lnTo>
                  <a:lnTo>
                    <a:pt x="1" y="146"/>
                  </a:lnTo>
                  <a:lnTo>
                    <a:pt x="1" y="146"/>
                  </a:lnTo>
                  <a:lnTo>
                    <a:pt x="1" y="146"/>
                  </a:lnTo>
                  <a:lnTo>
                    <a:pt x="1" y="145"/>
                  </a:lnTo>
                  <a:lnTo>
                    <a:pt x="1" y="146"/>
                  </a:lnTo>
                  <a:lnTo>
                    <a:pt x="1" y="145"/>
                  </a:lnTo>
                  <a:lnTo>
                    <a:pt x="1" y="146"/>
                  </a:lnTo>
                  <a:lnTo>
                    <a:pt x="1" y="145"/>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1"/>
                  </a:lnTo>
                  <a:lnTo>
                    <a:pt x="1" y="141"/>
                  </a:lnTo>
                  <a:lnTo>
                    <a:pt x="1" y="140"/>
                  </a:lnTo>
                  <a:lnTo>
                    <a:pt x="1" y="139"/>
                  </a:lnTo>
                  <a:lnTo>
                    <a:pt x="1" y="138"/>
                  </a:lnTo>
                  <a:lnTo>
                    <a:pt x="1" y="137"/>
                  </a:lnTo>
                  <a:lnTo>
                    <a:pt x="1" y="136"/>
                  </a:lnTo>
                  <a:lnTo>
                    <a:pt x="1" y="136"/>
                  </a:lnTo>
                  <a:lnTo>
                    <a:pt x="1" y="135"/>
                  </a:lnTo>
                  <a:lnTo>
                    <a:pt x="1" y="134"/>
                  </a:lnTo>
                  <a:lnTo>
                    <a:pt x="1" y="131"/>
                  </a:lnTo>
                  <a:lnTo>
                    <a:pt x="1" y="122"/>
                  </a:lnTo>
                  <a:lnTo>
                    <a:pt x="1" y="68"/>
                  </a:lnTo>
                  <a:lnTo>
                    <a:pt x="1" y="5"/>
                  </a:lnTo>
                  <a:lnTo>
                    <a:pt x="1" y="0"/>
                  </a:lnTo>
                  <a:lnTo>
                    <a:pt x="1" y="35"/>
                  </a:lnTo>
                  <a:lnTo>
                    <a:pt x="1" y="71"/>
                  </a:lnTo>
                  <a:lnTo>
                    <a:pt x="1" y="95"/>
                  </a:lnTo>
                  <a:lnTo>
                    <a:pt x="1" y="115"/>
                  </a:lnTo>
                  <a:lnTo>
                    <a:pt x="1" y="136"/>
                  </a:lnTo>
                  <a:lnTo>
                    <a:pt x="1" y="151"/>
                  </a:lnTo>
                  <a:lnTo>
                    <a:pt x="1" y="158"/>
                  </a:lnTo>
                  <a:lnTo>
                    <a:pt x="1" y="161"/>
                  </a:lnTo>
                  <a:lnTo>
                    <a:pt x="1" y="163"/>
                  </a:lnTo>
                  <a:lnTo>
                    <a:pt x="1" y="164"/>
                  </a:lnTo>
                  <a:lnTo>
                    <a:pt x="1" y="165"/>
                  </a:lnTo>
                  <a:lnTo>
                    <a:pt x="1" y="166"/>
                  </a:lnTo>
                  <a:lnTo>
                    <a:pt x="1" y="165"/>
                  </a:lnTo>
                  <a:lnTo>
                    <a:pt x="1" y="164"/>
                  </a:lnTo>
                  <a:lnTo>
                    <a:pt x="1" y="163"/>
                  </a:lnTo>
                  <a:lnTo>
                    <a:pt x="1" y="162"/>
                  </a:lnTo>
                  <a:lnTo>
                    <a:pt x="1" y="163"/>
                  </a:lnTo>
                  <a:lnTo>
                    <a:pt x="1" y="162"/>
                  </a:lnTo>
                  <a:lnTo>
                    <a:pt x="1" y="161"/>
                  </a:lnTo>
                  <a:lnTo>
                    <a:pt x="1" y="161"/>
                  </a:lnTo>
                  <a:lnTo>
                    <a:pt x="1" y="161"/>
                  </a:lnTo>
                  <a:lnTo>
                    <a:pt x="1" y="161"/>
                  </a:lnTo>
                  <a:lnTo>
                    <a:pt x="1" y="160"/>
                  </a:lnTo>
                  <a:lnTo>
                    <a:pt x="1" y="161"/>
                  </a:lnTo>
                  <a:lnTo>
                    <a:pt x="1" y="160"/>
                  </a:lnTo>
                  <a:lnTo>
                    <a:pt x="1" y="159"/>
                  </a:lnTo>
                  <a:lnTo>
                    <a:pt x="1" y="160"/>
                  </a:lnTo>
                  <a:lnTo>
                    <a:pt x="1" y="159"/>
                  </a:lnTo>
                  <a:lnTo>
                    <a:pt x="1" y="160"/>
                  </a:lnTo>
                  <a:lnTo>
                    <a:pt x="1" y="159"/>
                  </a:lnTo>
                  <a:lnTo>
                    <a:pt x="1" y="158"/>
                  </a:lnTo>
                  <a:lnTo>
                    <a:pt x="1" y="156"/>
                  </a:lnTo>
                  <a:lnTo>
                    <a:pt x="1" y="155"/>
                  </a:lnTo>
                  <a:lnTo>
                    <a:pt x="1" y="156"/>
                  </a:lnTo>
                  <a:lnTo>
                    <a:pt x="1" y="158"/>
                  </a:lnTo>
                  <a:lnTo>
                    <a:pt x="1" y="157"/>
                  </a:lnTo>
                  <a:lnTo>
                    <a:pt x="1" y="158"/>
                  </a:lnTo>
                  <a:lnTo>
                    <a:pt x="1" y="157"/>
                  </a:lnTo>
                  <a:lnTo>
                    <a:pt x="1" y="156"/>
                  </a:lnTo>
                  <a:lnTo>
                    <a:pt x="1" y="157"/>
                  </a:lnTo>
                  <a:lnTo>
                    <a:pt x="1" y="156"/>
                  </a:lnTo>
                  <a:lnTo>
                    <a:pt x="1" y="155"/>
                  </a:lnTo>
                  <a:lnTo>
                    <a:pt x="1" y="155"/>
                  </a:lnTo>
                  <a:lnTo>
                    <a:pt x="1" y="155"/>
                  </a:lnTo>
                  <a:lnTo>
                    <a:pt x="1" y="155"/>
                  </a:lnTo>
                  <a:lnTo>
                    <a:pt x="1" y="154"/>
                  </a:lnTo>
                  <a:lnTo>
                    <a:pt x="1" y="155"/>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0"/>
                  </a:lnTo>
                  <a:lnTo>
                    <a:pt x="1" y="151"/>
                  </a:lnTo>
                  <a:lnTo>
                    <a:pt x="1" y="152"/>
                  </a:lnTo>
                  <a:lnTo>
                    <a:pt x="1" y="151"/>
                  </a:lnTo>
                  <a:lnTo>
                    <a:pt x="1" y="150"/>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1"/>
                  </a:lnTo>
                  <a:lnTo>
                    <a:pt x="1" y="150"/>
                  </a:lnTo>
                  <a:lnTo>
                    <a:pt x="1" y="150"/>
                  </a:lnTo>
                  <a:lnTo>
                    <a:pt x="1" y="150"/>
                  </a:lnTo>
                  <a:lnTo>
                    <a:pt x="1" y="150"/>
                  </a:lnTo>
                  <a:lnTo>
                    <a:pt x="1" y="150"/>
                  </a:lnTo>
                  <a:lnTo>
                    <a:pt x="1" y="150"/>
                  </a:lnTo>
                  <a:lnTo>
                    <a:pt x="1" y="150"/>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50"/>
                  </a:lnTo>
                  <a:lnTo>
                    <a:pt x="1" y="149"/>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1"/>
                  </a:lnTo>
                  <a:lnTo>
                    <a:pt x="1" y="150"/>
                  </a:lnTo>
                  <a:lnTo>
                    <a:pt x="1" y="151"/>
                  </a:lnTo>
                  <a:lnTo>
                    <a:pt x="1" y="150"/>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49"/>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1"/>
                  </a:lnTo>
                  <a:lnTo>
                    <a:pt x="1" y="150"/>
                  </a:lnTo>
                  <a:lnTo>
                    <a:pt x="1" y="150"/>
                  </a:lnTo>
                  <a:lnTo>
                    <a:pt x="1" y="150"/>
                  </a:lnTo>
                  <a:lnTo>
                    <a:pt x="1" y="150"/>
                  </a:lnTo>
                  <a:lnTo>
                    <a:pt x="1" y="150"/>
                  </a:lnTo>
                  <a:lnTo>
                    <a:pt x="1" y="150"/>
                  </a:lnTo>
                  <a:lnTo>
                    <a:pt x="1" y="150"/>
                  </a:lnTo>
                  <a:lnTo>
                    <a:pt x="1" y="151"/>
                  </a:lnTo>
                  <a:lnTo>
                    <a:pt x="1" y="150"/>
                  </a:lnTo>
                  <a:lnTo>
                    <a:pt x="1" y="151"/>
                  </a:lnTo>
                  <a:lnTo>
                    <a:pt x="1" y="150"/>
                  </a:lnTo>
                  <a:lnTo>
                    <a:pt x="1" y="150"/>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1"/>
                  </a:lnTo>
                  <a:lnTo>
                    <a:pt x="1" y="150"/>
                  </a:lnTo>
                  <a:lnTo>
                    <a:pt x="1" y="150"/>
                  </a:lnTo>
                  <a:lnTo>
                    <a:pt x="1" y="150"/>
                  </a:lnTo>
                  <a:lnTo>
                    <a:pt x="1" y="151"/>
                  </a:lnTo>
                  <a:lnTo>
                    <a:pt x="1" y="150"/>
                  </a:lnTo>
                  <a:lnTo>
                    <a:pt x="1" y="151"/>
                  </a:lnTo>
                  <a:lnTo>
                    <a:pt x="1" y="150"/>
                  </a:lnTo>
                  <a:lnTo>
                    <a:pt x="1" y="150"/>
                  </a:lnTo>
                  <a:lnTo>
                    <a:pt x="1" y="150"/>
                  </a:lnTo>
                  <a:lnTo>
                    <a:pt x="1" y="150"/>
                  </a:lnTo>
                  <a:lnTo>
                    <a:pt x="1" y="150"/>
                  </a:lnTo>
                  <a:lnTo>
                    <a:pt x="1" y="151"/>
                  </a:lnTo>
                  <a:lnTo>
                    <a:pt x="1" y="150"/>
                  </a:lnTo>
                  <a:lnTo>
                    <a:pt x="1" y="151"/>
                  </a:lnTo>
                  <a:lnTo>
                    <a:pt x="1" y="150"/>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path>
              </a:pathLst>
            </a:custGeom>
            <a:noFill/>
            <a:ln w="0">
              <a:solidFill>
                <a:srgbClr val="3366FF"/>
              </a:solidFill>
              <a:prstDash val="solid"/>
              <a:round/>
              <a:headEnd/>
              <a:tailEnd/>
            </a:ln>
          </p:spPr>
          <p:txBody>
            <a:bodyPr/>
            <a:lstStyle/>
            <a:p>
              <a:endParaRPr lang="en-GB"/>
            </a:p>
          </p:txBody>
        </p:sp>
        <p:sp>
          <p:nvSpPr>
            <p:cNvPr id="185581" name="Freeform 237"/>
            <p:cNvSpPr>
              <a:spLocks/>
            </p:cNvSpPr>
            <p:nvPr/>
          </p:nvSpPr>
          <p:spPr bwMode="auto">
            <a:xfrm>
              <a:off x="1093" y="1872"/>
              <a:ext cx="10" cy="1207"/>
            </a:xfrm>
            <a:custGeom>
              <a:avLst/>
              <a:gdLst/>
              <a:ahLst/>
              <a:cxnLst>
                <a:cxn ang="0">
                  <a:pos x="0" y="156"/>
                </a:cxn>
                <a:cxn ang="0">
                  <a:pos x="0" y="156"/>
                </a:cxn>
                <a:cxn ang="0">
                  <a:pos x="0" y="156"/>
                </a:cxn>
                <a:cxn ang="0">
                  <a:pos x="0" y="156"/>
                </a:cxn>
                <a:cxn ang="0">
                  <a:pos x="0" y="157"/>
                </a:cxn>
                <a:cxn ang="0">
                  <a:pos x="0" y="158"/>
                </a:cxn>
                <a:cxn ang="0">
                  <a:pos x="0" y="157"/>
                </a:cxn>
                <a:cxn ang="0">
                  <a:pos x="0" y="156"/>
                </a:cxn>
                <a:cxn ang="0">
                  <a:pos x="0" y="156"/>
                </a:cxn>
                <a:cxn ang="0">
                  <a:pos x="0" y="154"/>
                </a:cxn>
                <a:cxn ang="0">
                  <a:pos x="0" y="153"/>
                </a:cxn>
                <a:cxn ang="0">
                  <a:pos x="0" y="154"/>
                </a:cxn>
                <a:cxn ang="0">
                  <a:pos x="0" y="153"/>
                </a:cxn>
                <a:cxn ang="0">
                  <a:pos x="0" y="154"/>
                </a:cxn>
                <a:cxn ang="0">
                  <a:pos x="1" y="154"/>
                </a:cxn>
                <a:cxn ang="0">
                  <a:pos x="1" y="155"/>
                </a:cxn>
                <a:cxn ang="0">
                  <a:pos x="1" y="154"/>
                </a:cxn>
                <a:cxn ang="0">
                  <a:pos x="1" y="153"/>
                </a:cxn>
                <a:cxn ang="0">
                  <a:pos x="1" y="152"/>
                </a:cxn>
                <a:cxn ang="0">
                  <a:pos x="1" y="153"/>
                </a:cxn>
                <a:cxn ang="0">
                  <a:pos x="1" y="154"/>
                </a:cxn>
                <a:cxn ang="0">
                  <a:pos x="1" y="153"/>
                </a:cxn>
                <a:cxn ang="0">
                  <a:pos x="1" y="152"/>
                </a:cxn>
                <a:cxn ang="0">
                  <a:pos x="1" y="149"/>
                </a:cxn>
                <a:cxn ang="0">
                  <a:pos x="1" y="146"/>
                </a:cxn>
                <a:cxn ang="0">
                  <a:pos x="1" y="136"/>
                </a:cxn>
                <a:cxn ang="0">
                  <a:pos x="1" y="167"/>
                </a:cxn>
                <a:cxn ang="0">
                  <a:pos x="1" y="168"/>
                </a:cxn>
                <a:cxn ang="0">
                  <a:pos x="1" y="166"/>
                </a:cxn>
                <a:cxn ang="0">
                  <a:pos x="1" y="161"/>
                </a:cxn>
                <a:cxn ang="0">
                  <a:pos x="1" y="160"/>
                </a:cxn>
                <a:cxn ang="0">
                  <a:pos x="1" y="159"/>
                </a:cxn>
                <a:cxn ang="0">
                  <a:pos x="1" y="158"/>
                </a:cxn>
                <a:cxn ang="0">
                  <a:pos x="1" y="159"/>
                </a:cxn>
                <a:cxn ang="0">
                  <a:pos x="1" y="157"/>
                </a:cxn>
                <a:cxn ang="0">
                  <a:pos x="1" y="158"/>
                </a:cxn>
                <a:cxn ang="0">
                  <a:pos x="1" y="157"/>
                </a:cxn>
                <a:cxn ang="0">
                  <a:pos x="1" y="158"/>
                </a:cxn>
                <a:cxn ang="0">
                  <a:pos x="1" y="157"/>
                </a:cxn>
                <a:cxn ang="0">
                  <a:pos x="1" y="156"/>
                </a:cxn>
                <a:cxn ang="0">
                  <a:pos x="1" y="157"/>
                </a:cxn>
                <a:cxn ang="0">
                  <a:pos x="1" y="158"/>
                </a:cxn>
                <a:cxn ang="0">
                  <a:pos x="1" y="158"/>
                </a:cxn>
                <a:cxn ang="0">
                  <a:pos x="1" y="159"/>
                </a:cxn>
                <a:cxn ang="0">
                  <a:pos x="1" y="156"/>
                </a:cxn>
                <a:cxn ang="0">
                  <a:pos x="1" y="159"/>
                </a:cxn>
                <a:cxn ang="0">
                  <a:pos x="1" y="158"/>
                </a:cxn>
                <a:cxn ang="0">
                  <a:pos x="1" y="159"/>
                </a:cxn>
                <a:cxn ang="0">
                  <a:pos x="1" y="158"/>
                </a:cxn>
                <a:cxn ang="0">
                  <a:pos x="1" y="157"/>
                </a:cxn>
                <a:cxn ang="0">
                  <a:pos x="1" y="158"/>
                </a:cxn>
                <a:cxn ang="0">
                  <a:pos x="1" y="157"/>
                </a:cxn>
                <a:cxn ang="0">
                  <a:pos x="1" y="159"/>
                </a:cxn>
                <a:cxn ang="0">
                  <a:pos x="1" y="158"/>
                </a:cxn>
                <a:cxn ang="0">
                  <a:pos x="1" y="159"/>
                </a:cxn>
                <a:cxn ang="0">
                  <a:pos x="1" y="160"/>
                </a:cxn>
                <a:cxn ang="0">
                  <a:pos x="1" y="161"/>
                </a:cxn>
                <a:cxn ang="0">
                  <a:pos x="1" y="161"/>
                </a:cxn>
                <a:cxn ang="0">
                  <a:pos x="1" y="161"/>
                </a:cxn>
                <a:cxn ang="0">
                  <a:pos x="1" y="161"/>
                </a:cxn>
                <a:cxn ang="0">
                  <a:pos x="1" y="162"/>
                </a:cxn>
                <a:cxn ang="0">
                  <a:pos x="1" y="161"/>
                </a:cxn>
                <a:cxn ang="0">
                  <a:pos x="1" y="161"/>
                </a:cxn>
              </a:cxnLst>
              <a:rect l="0" t="0" r="r" b="b"/>
              <a:pathLst>
                <a:path w="1" h="172">
                  <a:moveTo>
                    <a:pt x="0" y="156"/>
                  </a:move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7"/>
                  </a:lnTo>
                  <a:lnTo>
                    <a:pt x="0" y="156"/>
                  </a:lnTo>
                  <a:lnTo>
                    <a:pt x="0" y="157"/>
                  </a:lnTo>
                  <a:lnTo>
                    <a:pt x="0" y="156"/>
                  </a:lnTo>
                  <a:lnTo>
                    <a:pt x="0" y="157"/>
                  </a:lnTo>
                  <a:lnTo>
                    <a:pt x="0" y="156"/>
                  </a:lnTo>
                  <a:lnTo>
                    <a:pt x="0" y="156"/>
                  </a:lnTo>
                  <a:lnTo>
                    <a:pt x="0" y="156"/>
                  </a:lnTo>
                  <a:lnTo>
                    <a:pt x="0" y="156"/>
                  </a:lnTo>
                  <a:lnTo>
                    <a:pt x="0" y="155"/>
                  </a:lnTo>
                  <a:lnTo>
                    <a:pt x="0" y="156"/>
                  </a:lnTo>
                  <a:lnTo>
                    <a:pt x="0" y="155"/>
                  </a:lnTo>
                  <a:lnTo>
                    <a:pt x="0" y="156"/>
                  </a:lnTo>
                  <a:lnTo>
                    <a:pt x="0" y="155"/>
                  </a:lnTo>
                  <a:lnTo>
                    <a:pt x="0" y="156"/>
                  </a:lnTo>
                  <a:lnTo>
                    <a:pt x="0" y="155"/>
                  </a:lnTo>
                  <a:lnTo>
                    <a:pt x="0" y="156"/>
                  </a:lnTo>
                  <a:lnTo>
                    <a:pt x="0" y="154"/>
                  </a:lnTo>
                  <a:lnTo>
                    <a:pt x="0" y="155"/>
                  </a:lnTo>
                  <a:lnTo>
                    <a:pt x="0" y="154"/>
                  </a:lnTo>
                  <a:lnTo>
                    <a:pt x="0" y="155"/>
                  </a:lnTo>
                  <a:lnTo>
                    <a:pt x="0" y="154"/>
                  </a:lnTo>
                  <a:lnTo>
                    <a:pt x="0" y="155"/>
                  </a:lnTo>
                  <a:lnTo>
                    <a:pt x="0" y="154"/>
                  </a:lnTo>
                  <a:lnTo>
                    <a:pt x="0" y="153"/>
                  </a:lnTo>
                  <a:lnTo>
                    <a:pt x="0" y="154"/>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2"/>
                  </a:lnTo>
                  <a:lnTo>
                    <a:pt x="0" y="153"/>
                  </a:lnTo>
                  <a:lnTo>
                    <a:pt x="0" y="152"/>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4"/>
                  </a:lnTo>
                  <a:lnTo>
                    <a:pt x="1" y="153"/>
                  </a:lnTo>
                  <a:lnTo>
                    <a:pt x="1" y="152"/>
                  </a:lnTo>
                  <a:lnTo>
                    <a:pt x="1" y="153"/>
                  </a:lnTo>
                  <a:lnTo>
                    <a:pt x="1" y="154"/>
                  </a:lnTo>
                  <a:lnTo>
                    <a:pt x="1" y="153"/>
                  </a:lnTo>
                  <a:lnTo>
                    <a:pt x="1" y="152"/>
                  </a:lnTo>
                  <a:lnTo>
                    <a:pt x="1" y="153"/>
                  </a:lnTo>
                  <a:lnTo>
                    <a:pt x="1" y="152"/>
                  </a:lnTo>
                  <a:lnTo>
                    <a:pt x="1" y="153"/>
                  </a:lnTo>
                  <a:lnTo>
                    <a:pt x="1" y="152"/>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2"/>
                  </a:lnTo>
                  <a:lnTo>
                    <a:pt x="1" y="152"/>
                  </a:lnTo>
                  <a:lnTo>
                    <a:pt x="1" y="152"/>
                  </a:lnTo>
                  <a:lnTo>
                    <a:pt x="1" y="151"/>
                  </a:lnTo>
                  <a:lnTo>
                    <a:pt x="1" y="152"/>
                  </a:lnTo>
                  <a:lnTo>
                    <a:pt x="1" y="151"/>
                  </a:lnTo>
                  <a:lnTo>
                    <a:pt x="1" y="150"/>
                  </a:lnTo>
                  <a:lnTo>
                    <a:pt x="1" y="152"/>
                  </a:lnTo>
                  <a:lnTo>
                    <a:pt x="1" y="151"/>
                  </a:lnTo>
                  <a:lnTo>
                    <a:pt x="1" y="150"/>
                  </a:lnTo>
                  <a:lnTo>
                    <a:pt x="1" y="151"/>
                  </a:lnTo>
                  <a:lnTo>
                    <a:pt x="1" y="150"/>
                  </a:lnTo>
                  <a:lnTo>
                    <a:pt x="1" y="149"/>
                  </a:lnTo>
                  <a:lnTo>
                    <a:pt x="1" y="148"/>
                  </a:lnTo>
                  <a:lnTo>
                    <a:pt x="1" y="149"/>
                  </a:lnTo>
                  <a:lnTo>
                    <a:pt x="1" y="148"/>
                  </a:lnTo>
                  <a:lnTo>
                    <a:pt x="1" y="147"/>
                  </a:lnTo>
                  <a:lnTo>
                    <a:pt x="1" y="148"/>
                  </a:lnTo>
                  <a:lnTo>
                    <a:pt x="1" y="147"/>
                  </a:lnTo>
                  <a:lnTo>
                    <a:pt x="1" y="148"/>
                  </a:lnTo>
                  <a:lnTo>
                    <a:pt x="1" y="147"/>
                  </a:lnTo>
                  <a:lnTo>
                    <a:pt x="1" y="147"/>
                  </a:lnTo>
                  <a:lnTo>
                    <a:pt x="1" y="147"/>
                  </a:lnTo>
                  <a:lnTo>
                    <a:pt x="1" y="146"/>
                  </a:lnTo>
                  <a:lnTo>
                    <a:pt x="1" y="147"/>
                  </a:lnTo>
                  <a:lnTo>
                    <a:pt x="1" y="146"/>
                  </a:lnTo>
                  <a:lnTo>
                    <a:pt x="1" y="145"/>
                  </a:lnTo>
                  <a:lnTo>
                    <a:pt x="1" y="144"/>
                  </a:lnTo>
                  <a:lnTo>
                    <a:pt x="1" y="143"/>
                  </a:lnTo>
                  <a:lnTo>
                    <a:pt x="1" y="142"/>
                  </a:lnTo>
                  <a:lnTo>
                    <a:pt x="1" y="142"/>
                  </a:lnTo>
                  <a:lnTo>
                    <a:pt x="1" y="141"/>
                  </a:lnTo>
                  <a:lnTo>
                    <a:pt x="1" y="140"/>
                  </a:lnTo>
                  <a:lnTo>
                    <a:pt x="1" y="139"/>
                  </a:lnTo>
                  <a:lnTo>
                    <a:pt x="1" y="136"/>
                  </a:lnTo>
                  <a:lnTo>
                    <a:pt x="1" y="116"/>
                  </a:lnTo>
                  <a:lnTo>
                    <a:pt x="1" y="49"/>
                  </a:lnTo>
                  <a:lnTo>
                    <a:pt x="1" y="0"/>
                  </a:lnTo>
                  <a:lnTo>
                    <a:pt x="1" y="13"/>
                  </a:lnTo>
                  <a:lnTo>
                    <a:pt x="1" y="55"/>
                  </a:lnTo>
                  <a:lnTo>
                    <a:pt x="1" y="91"/>
                  </a:lnTo>
                  <a:lnTo>
                    <a:pt x="1" y="111"/>
                  </a:lnTo>
                  <a:lnTo>
                    <a:pt x="1" y="131"/>
                  </a:lnTo>
                  <a:lnTo>
                    <a:pt x="1" y="150"/>
                  </a:lnTo>
                  <a:lnTo>
                    <a:pt x="1" y="161"/>
                  </a:lnTo>
                  <a:lnTo>
                    <a:pt x="1" y="167"/>
                  </a:lnTo>
                  <a:lnTo>
                    <a:pt x="1" y="169"/>
                  </a:lnTo>
                  <a:lnTo>
                    <a:pt x="1" y="170"/>
                  </a:lnTo>
                  <a:lnTo>
                    <a:pt x="1" y="171"/>
                  </a:lnTo>
                  <a:lnTo>
                    <a:pt x="1" y="172"/>
                  </a:lnTo>
                  <a:lnTo>
                    <a:pt x="1" y="172"/>
                  </a:lnTo>
                  <a:lnTo>
                    <a:pt x="1" y="171"/>
                  </a:lnTo>
                  <a:lnTo>
                    <a:pt x="1" y="172"/>
                  </a:lnTo>
                  <a:lnTo>
                    <a:pt x="1" y="171"/>
                  </a:lnTo>
                  <a:lnTo>
                    <a:pt x="1" y="170"/>
                  </a:lnTo>
                  <a:lnTo>
                    <a:pt x="1" y="169"/>
                  </a:lnTo>
                  <a:lnTo>
                    <a:pt x="1" y="168"/>
                  </a:lnTo>
                  <a:lnTo>
                    <a:pt x="1" y="167"/>
                  </a:lnTo>
                  <a:lnTo>
                    <a:pt x="1" y="168"/>
                  </a:lnTo>
                  <a:lnTo>
                    <a:pt x="1" y="167"/>
                  </a:lnTo>
                  <a:lnTo>
                    <a:pt x="1" y="167"/>
                  </a:lnTo>
                  <a:lnTo>
                    <a:pt x="1" y="166"/>
                  </a:lnTo>
                  <a:lnTo>
                    <a:pt x="1" y="167"/>
                  </a:lnTo>
                  <a:lnTo>
                    <a:pt x="1" y="166"/>
                  </a:lnTo>
                  <a:lnTo>
                    <a:pt x="1" y="165"/>
                  </a:lnTo>
                  <a:lnTo>
                    <a:pt x="1" y="166"/>
                  </a:lnTo>
                  <a:lnTo>
                    <a:pt x="1" y="165"/>
                  </a:lnTo>
                  <a:lnTo>
                    <a:pt x="1" y="166"/>
                  </a:lnTo>
                  <a:lnTo>
                    <a:pt x="1" y="165"/>
                  </a:lnTo>
                  <a:lnTo>
                    <a:pt x="1" y="164"/>
                  </a:lnTo>
                  <a:lnTo>
                    <a:pt x="1" y="163"/>
                  </a:lnTo>
                  <a:lnTo>
                    <a:pt x="1" y="162"/>
                  </a:lnTo>
                  <a:lnTo>
                    <a:pt x="1" y="163"/>
                  </a:lnTo>
                  <a:lnTo>
                    <a:pt x="1" y="162"/>
                  </a:lnTo>
                  <a:lnTo>
                    <a:pt x="1" y="163"/>
                  </a:lnTo>
                  <a:lnTo>
                    <a:pt x="1" y="162"/>
                  </a:lnTo>
                  <a:lnTo>
                    <a:pt x="1" y="163"/>
                  </a:lnTo>
                  <a:lnTo>
                    <a:pt x="1" y="162"/>
                  </a:lnTo>
                  <a:lnTo>
                    <a:pt x="1" y="161"/>
                  </a:lnTo>
                  <a:lnTo>
                    <a:pt x="1" y="161"/>
                  </a:lnTo>
                  <a:lnTo>
                    <a:pt x="1" y="161"/>
                  </a:lnTo>
                  <a:lnTo>
                    <a:pt x="1" y="161"/>
                  </a:lnTo>
                  <a:lnTo>
                    <a:pt x="1" y="161"/>
                  </a:lnTo>
                  <a:lnTo>
                    <a:pt x="1" y="161"/>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9"/>
                  </a:lnTo>
                  <a:lnTo>
                    <a:pt x="1" y="158"/>
                  </a:lnTo>
                  <a:lnTo>
                    <a:pt x="1" y="159"/>
                  </a:lnTo>
                  <a:lnTo>
                    <a:pt x="1" y="158"/>
                  </a:lnTo>
                  <a:lnTo>
                    <a:pt x="1" y="157"/>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6"/>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8"/>
                  </a:lnTo>
                  <a:lnTo>
                    <a:pt x="1" y="159"/>
                  </a:lnTo>
                  <a:lnTo>
                    <a:pt x="1" y="158"/>
                  </a:lnTo>
                  <a:lnTo>
                    <a:pt x="1" y="159"/>
                  </a:lnTo>
                  <a:lnTo>
                    <a:pt x="1" y="158"/>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9"/>
                  </a:lnTo>
                  <a:lnTo>
                    <a:pt x="1" y="158"/>
                  </a:lnTo>
                  <a:lnTo>
                    <a:pt x="1" y="159"/>
                  </a:lnTo>
                  <a:lnTo>
                    <a:pt x="1" y="158"/>
                  </a:lnTo>
                  <a:lnTo>
                    <a:pt x="1" y="157"/>
                  </a:lnTo>
                  <a:lnTo>
                    <a:pt x="1" y="156"/>
                  </a:lnTo>
                  <a:lnTo>
                    <a:pt x="1" y="156"/>
                  </a:lnTo>
                  <a:lnTo>
                    <a:pt x="1" y="157"/>
                  </a:lnTo>
                  <a:lnTo>
                    <a:pt x="1" y="159"/>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60"/>
                  </a:lnTo>
                  <a:lnTo>
                    <a:pt x="1" y="159"/>
                  </a:lnTo>
                  <a:lnTo>
                    <a:pt x="1" y="160"/>
                  </a:lnTo>
                  <a:lnTo>
                    <a:pt x="1" y="161"/>
                  </a:lnTo>
                  <a:lnTo>
                    <a:pt x="1" y="160"/>
                  </a:lnTo>
                  <a:lnTo>
                    <a:pt x="1" y="161"/>
                  </a:lnTo>
                  <a:lnTo>
                    <a:pt x="1" y="160"/>
                  </a:lnTo>
                  <a:lnTo>
                    <a:pt x="1" y="159"/>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1"/>
                  </a:lnTo>
                  <a:lnTo>
                    <a:pt x="1" y="161"/>
                  </a:lnTo>
                  <a:lnTo>
                    <a:pt x="1" y="161"/>
                  </a:lnTo>
                  <a:lnTo>
                    <a:pt x="1" y="161"/>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0"/>
                  </a:lnTo>
                  <a:lnTo>
                    <a:pt x="1" y="161"/>
                  </a:lnTo>
                  <a:lnTo>
                    <a:pt x="1" y="161"/>
                  </a:lnTo>
                  <a:lnTo>
                    <a:pt x="1" y="161"/>
                  </a:lnTo>
                  <a:lnTo>
                    <a:pt x="1" y="161"/>
                  </a:lnTo>
                  <a:lnTo>
                    <a:pt x="1" y="161"/>
                  </a:lnTo>
                  <a:lnTo>
                    <a:pt x="1" y="161"/>
                  </a:lnTo>
                  <a:lnTo>
                    <a:pt x="1" y="161"/>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0"/>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1"/>
                  </a:lnTo>
                  <a:lnTo>
                    <a:pt x="1" y="161"/>
                  </a:lnTo>
                  <a:lnTo>
                    <a:pt x="1" y="161"/>
                  </a:lnTo>
                </a:path>
              </a:pathLst>
            </a:custGeom>
            <a:noFill/>
            <a:ln w="0">
              <a:solidFill>
                <a:srgbClr val="3366FF"/>
              </a:solidFill>
              <a:prstDash val="solid"/>
              <a:round/>
              <a:headEnd/>
              <a:tailEnd/>
            </a:ln>
          </p:spPr>
          <p:txBody>
            <a:bodyPr/>
            <a:lstStyle/>
            <a:p>
              <a:endParaRPr lang="en-GB"/>
            </a:p>
          </p:txBody>
        </p:sp>
        <p:sp>
          <p:nvSpPr>
            <p:cNvPr id="185582" name="Freeform 238"/>
            <p:cNvSpPr>
              <a:spLocks/>
            </p:cNvSpPr>
            <p:nvPr/>
          </p:nvSpPr>
          <p:spPr bwMode="auto">
            <a:xfrm>
              <a:off x="1103" y="3001"/>
              <a:ext cx="9" cy="78"/>
            </a:xfrm>
            <a:custGeom>
              <a:avLst/>
              <a:gdLst/>
              <a:ahLst/>
              <a:cxnLst>
                <a:cxn ang="0">
                  <a:pos x="0" y="0"/>
                </a:cxn>
                <a:cxn ang="0">
                  <a:pos x="0" y="0"/>
                </a:cxn>
                <a:cxn ang="0">
                  <a:pos x="0" y="0"/>
                </a:cxn>
                <a:cxn ang="0">
                  <a:pos x="0" y="0"/>
                </a:cxn>
                <a:cxn ang="0">
                  <a:pos x="0" y="1"/>
                </a:cxn>
                <a:cxn ang="0">
                  <a:pos x="0" y="2"/>
                </a:cxn>
                <a:cxn ang="0">
                  <a:pos x="0" y="1"/>
                </a:cxn>
                <a:cxn ang="0">
                  <a:pos x="0" y="2"/>
                </a:cxn>
                <a:cxn ang="0">
                  <a:pos x="0" y="1"/>
                </a:cxn>
                <a:cxn ang="0">
                  <a:pos x="0" y="2"/>
                </a:cxn>
                <a:cxn ang="0">
                  <a:pos x="0" y="3"/>
                </a:cxn>
                <a:cxn ang="0">
                  <a:pos x="0" y="4"/>
                </a:cxn>
                <a:cxn ang="0">
                  <a:pos x="0" y="3"/>
                </a:cxn>
                <a:cxn ang="0">
                  <a:pos x="0" y="2"/>
                </a:cxn>
                <a:cxn ang="0">
                  <a:pos x="0" y="3"/>
                </a:cxn>
                <a:cxn ang="0">
                  <a:pos x="0" y="2"/>
                </a:cxn>
                <a:cxn ang="0">
                  <a:pos x="1" y="2"/>
                </a:cxn>
                <a:cxn ang="0">
                  <a:pos x="1" y="1"/>
                </a:cxn>
                <a:cxn ang="0">
                  <a:pos x="1" y="2"/>
                </a:cxn>
                <a:cxn ang="0">
                  <a:pos x="1" y="1"/>
                </a:cxn>
                <a:cxn ang="0">
                  <a:pos x="1" y="0"/>
                </a:cxn>
                <a:cxn ang="0">
                  <a:pos x="1" y="1"/>
                </a:cxn>
                <a:cxn ang="0">
                  <a:pos x="1" y="3"/>
                </a:cxn>
                <a:cxn ang="0">
                  <a:pos x="1" y="2"/>
                </a:cxn>
                <a:cxn ang="0">
                  <a:pos x="1" y="3"/>
                </a:cxn>
                <a:cxn ang="0">
                  <a:pos x="1" y="4"/>
                </a:cxn>
                <a:cxn ang="0">
                  <a:pos x="1" y="5"/>
                </a:cxn>
                <a:cxn ang="0">
                  <a:pos x="1" y="6"/>
                </a:cxn>
                <a:cxn ang="0">
                  <a:pos x="1" y="6"/>
                </a:cxn>
                <a:cxn ang="0">
                  <a:pos x="1" y="6"/>
                </a:cxn>
                <a:cxn ang="0">
                  <a:pos x="1" y="6"/>
                </a:cxn>
                <a:cxn ang="0">
                  <a:pos x="1" y="5"/>
                </a:cxn>
                <a:cxn ang="0">
                  <a:pos x="1" y="6"/>
                </a:cxn>
                <a:cxn ang="0">
                  <a:pos x="1" y="5"/>
                </a:cxn>
                <a:cxn ang="0">
                  <a:pos x="1" y="6"/>
                </a:cxn>
                <a:cxn ang="0">
                  <a:pos x="1" y="6"/>
                </a:cxn>
                <a:cxn ang="0">
                  <a:pos x="1" y="7"/>
                </a:cxn>
                <a:cxn ang="0">
                  <a:pos x="1" y="6"/>
                </a:cxn>
                <a:cxn ang="0">
                  <a:pos x="1" y="7"/>
                </a:cxn>
                <a:cxn ang="0">
                  <a:pos x="1" y="8"/>
                </a:cxn>
                <a:cxn ang="0">
                  <a:pos x="1" y="7"/>
                </a:cxn>
                <a:cxn ang="0">
                  <a:pos x="1" y="6"/>
                </a:cxn>
                <a:cxn ang="0">
                  <a:pos x="1" y="6"/>
                </a:cxn>
                <a:cxn ang="0">
                  <a:pos x="1" y="6"/>
                </a:cxn>
                <a:cxn ang="0">
                  <a:pos x="1" y="6"/>
                </a:cxn>
                <a:cxn ang="0">
                  <a:pos x="1" y="7"/>
                </a:cxn>
                <a:cxn ang="0">
                  <a:pos x="1" y="6"/>
                </a:cxn>
                <a:cxn ang="0">
                  <a:pos x="1" y="7"/>
                </a:cxn>
                <a:cxn ang="0">
                  <a:pos x="1" y="8"/>
                </a:cxn>
                <a:cxn ang="0">
                  <a:pos x="1" y="7"/>
                </a:cxn>
                <a:cxn ang="0">
                  <a:pos x="1" y="8"/>
                </a:cxn>
                <a:cxn ang="0">
                  <a:pos x="1" y="9"/>
                </a:cxn>
                <a:cxn ang="0">
                  <a:pos x="1" y="8"/>
                </a:cxn>
                <a:cxn ang="0">
                  <a:pos x="1" y="9"/>
                </a:cxn>
                <a:cxn ang="0">
                  <a:pos x="1" y="6"/>
                </a:cxn>
                <a:cxn ang="0">
                  <a:pos x="1" y="9"/>
                </a:cxn>
                <a:cxn ang="0">
                  <a:pos x="1" y="8"/>
                </a:cxn>
                <a:cxn ang="0">
                  <a:pos x="1" y="7"/>
                </a:cxn>
                <a:cxn ang="0">
                  <a:pos x="1" y="8"/>
                </a:cxn>
                <a:cxn ang="0">
                  <a:pos x="1" y="9"/>
                </a:cxn>
                <a:cxn ang="0">
                  <a:pos x="1" y="10"/>
                </a:cxn>
                <a:cxn ang="0">
                  <a:pos x="1" y="9"/>
                </a:cxn>
                <a:cxn ang="0">
                  <a:pos x="1" y="10"/>
                </a:cxn>
              </a:cxnLst>
              <a:rect l="0" t="0" r="r" b="b"/>
              <a:pathLst>
                <a:path w="1" h="1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3"/>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6"/>
                  </a:lnTo>
                  <a:lnTo>
                    <a:pt x="1" y="6"/>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9"/>
                  </a:lnTo>
                  <a:lnTo>
                    <a:pt x="1" y="8"/>
                  </a:lnTo>
                  <a:lnTo>
                    <a:pt x="1" y="9"/>
                  </a:lnTo>
                  <a:lnTo>
                    <a:pt x="1" y="8"/>
                  </a:lnTo>
                  <a:lnTo>
                    <a:pt x="1" y="9"/>
                  </a:lnTo>
                  <a:lnTo>
                    <a:pt x="1" y="8"/>
                  </a:lnTo>
                  <a:lnTo>
                    <a:pt x="1" y="9"/>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11"/>
                  </a:lnTo>
                  <a:lnTo>
                    <a:pt x="1" y="9"/>
                  </a:lnTo>
                  <a:lnTo>
                    <a:pt x="1" y="11"/>
                  </a:lnTo>
                  <a:lnTo>
                    <a:pt x="1" y="10"/>
                  </a:lnTo>
                  <a:lnTo>
                    <a:pt x="1" y="9"/>
                  </a:lnTo>
                  <a:lnTo>
                    <a:pt x="1" y="10"/>
                  </a:lnTo>
                  <a:lnTo>
                    <a:pt x="1" y="9"/>
                  </a:lnTo>
                  <a:lnTo>
                    <a:pt x="1" y="10"/>
                  </a:lnTo>
                  <a:lnTo>
                    <a:pt x="1" y="9"/>
                  </a:lnTo>
                  <a:lnTo>
                    <a:pt x="1" y="10"/>
                  </a:lnTo>
                  <a:lnTo>
                    <a:pt x="1" y="11"/>
                  </a:lnTo>
                </a:path>
              </a:pathLst>
            </a:custGeom>
            <a:noFill/>
            <a:ln w="0">
              <a:solidFill>
                <a:srgbClr val="3366FF"/>
              </a:solidFill>
              <a:prstDash val="solid"/>
              <a:round/>
              <a:headEnd/>
              <a:tailEnd/>
            </a:ln>
          </p:spPr>
          <p:txBody>
            <a:bodyPr/>
            <a:lstStyle/>
            <a:p>
              <a:endParaRPr lang="en-GB"/>
            </a:p>
          </p:txBody>
        </p:sp>
        <p:sp>
          <p:nvSpPr>
            <p:cNvPr id="185583" name="Freeform 239"/>
            <p:cNvSpPr>
              <a:spLocks/>
            </p:cNvSpPr>
            <p:nvPr/>
          </p:nvSpPr>
          <p:spPr bwMode="auto">
            <a:xfrm>
              <a:off x="1112" y="3044"/>
              <a:ext cx="10" cy="35"/>
            </a:xfrm>
            <a:custGeom>
              <a:avLst/>
              <a:gdLst/>
              <a:ahLst/>
              <a:cxnLst>
                <a:cxn ang="0">
                  <a:pos x="0" y="3"/>
                </a:cxn>
                <a:cxn ang="0">
                  <a:pos x="0" y="4"/>
                </a:cxn>
                <a:cxn ang="0">
                  <a:pos x="0" y="3"/>
                </a:cxn>
                <a:cxn ang="0">
                  <a:pos x="0" y="2"/>
                </a:cxn>
                <a:cxn ang="0">
                  <a:pos x="0" y="2"/>
                </a:cxn>
                <a:cxn ang="0">
                  <a:pos x="0" y="3"/>
                </a:cxn>
                <a:cxn ang="0">
                  <a:pos x="1" y="3"/>
                </a:cxn>
                <a:cxn ang="0">
                  <a:pos x="1" y="2"/>
                </a:cxn>
                <a:cxn ang="0">
                  <a:pos x="1" y="3"/>
                </a:cxn>
                <a:cxn ang="0">
                  <a:pos x="1" y="2"/>
                </a:cxn>
                <a:cxn ang="0">
                  <a:pos x="1" y="0"/>
                </a:cxn>
                <a:cxn ang="0">
                  <a:pos x="1" y="1"/>
                </a:cxn>
                <a:cxn ang="0">
                  <a:pos x="1" y="3"/>
                </a:cxn>
                <a:cxn ang="0">
                  <a:pos x="1" y="2"/>
                </a:cxn>
                <a:cxn ang="0">
                  <a:pos x="1" y="3"/>
                </a:cxn>
                <a:cxn ang="0">
                  <a:pos x="1" y="2"/>
                </a:cxn>
                <a:cxn ang="0">
                  <a:pos x="1" y="3"/>
                </a:cxn>
                <a:cxn ang="0">
                  <a:pos x="1" y="2"/>
                </a:cxn>
                <a:cxn ang="0">
                  <a:pos x="1" y="3"/>
                </a:cxn>
                <a:cxn ang="0">
                  <a:pos x="1" y="4"/>
                </a:cxn>
                <a:cxn ang="0">
                  <a:pos x="1" y="4"/>
                </a:cxn>
                <a:cxn ang="0">
                  <a:pos x="1" y="3"/>
                </a:cxn>
                <a:cxn ang="0">
                  <a:pos x="1" y="2"/>
                </a:cxn>
                <a:cxn ang="0">
                  <a:pos x="1" y="1"/>
                </a:cxn>
                <a:cxn ang="0">
                  <a:pos x="1" y="2"/>
                </a:cxn>
                <a:cxn ang="0">
                  <a:pos x="1" y="1"/>
                </a:cxn>
                <a:cxn ang="0">
                  <a:pos x="1" y="2"/>
                </a:cxn>
                <a:cxn ang="0">
                  <a:pos x="1" y="1"/>
                </a:cxn>
                <a:cxn ang="0">
                  <a:pos x="1" y="0"/>
                </a:cxn>
                <a:cxn ang="0">
                  <a:pos x="1" y="1"/>
                </a:cxn>
                <a:cxn ang="0">
                  <a:pos x="1" y="2"/>
                </a:cxn>
                <a:cxn ang="0">
                  <a:pos x="1" y="1"/>
                </a:cxn>
                <a:cxn ang="0">
                  <a:pos x="1" y="2"/>
                </a:cxn>
                <a:cxn ang="0">
                  <a:pos x="1" y="2"/>
                </a:cxn>
                <a:cxn ang="0">
                  <a:pos x="1" y="1"/>
                </a:cxn>
                <a:cxn ang="0">
                  <a:pos x="1" y="2"/>
                </a:cxn>
                <a:cxn ang="0">
                  <a:pos x="1" y="3"/>
                </a:cxn>
                <a:cxn ang="0">
                  <a:pos x="1" y="2"/>
                </a:cxn>
                <a:cxn ang="0">
                  <a:pos x="1" y="2"/>
                </a:cxn>
                <a:cxn ang="0">
                  <a:pos x="1" y="3"/>
                </a:cxn>
                <a:cxn ang="0">
                  <a:pos x="1" y="2"/>
                </a:cxn>
                <a:cxn ang="0">
                  <a:pos x="1" y="3"/>
                </a:cxn>
                <a:cxn ang="0">
                  <a:pos x="1" y="2"/>
                </a:cxn>
                <a:cxn ang="0">
                  <a:pos x="1" y="3"/>
                </a:cxn>
                <a:cxn ang="0">
                  <a:pos x="1" y="4"/>
                </a:cxn>
                <a:cxn ang="0">
                  <a:pos x="1" y="3"/>
                </a:cxn>
                <a:cxn ang="0">
                  <a:pos x="1" y="4"/>
                </a:cxn>
                <a:cxn ang="0">
                  <a:pos x="1" y="3"/>
                </a:cxn>
                <a:cxn ang="0">
                  <a:pos x="1" y="4"/>
                </a:cxn>
                <a:cxn ang="0">
                  <a:pos x="1" y="5"/>
                </a:cxn>
                <a:cxn ang="0">
                  <a:pos x="1" y="4"/>
                </a:cxn>
                <a:cxn ang="0">
                  <a:pos x="1" y="5"/>
                </a:cxn>
                <a:cxn ang="0">
                  <a:pos x="1" y="4"/>
                </a:cxn>
                <a:cxn ang="0">
                  <a:pos x="1" y="3"/>
                </a:cxn>
                <a:cxn ang="0">
                  <a:pos x="1" y="2"/>
                </a:cxn>
                <a:cxn ang="0">
                  <a:pos x="1" y="3"/>
                </a:cxn>
                <a:cxn ang="0">
                  <a:pos x="1" y="4"/>
                </a:cxn>
                <a:cxn ang="0">
                  <a:pos x="1" y="5"/>
                </a:cxn>
                <a:cxn ang="0">
                  <a:pos x="1" y="4"/>
                </a:cxn>
                <a:cxn ang="0">
                  <a:pos x="1" y="5"/>
                </a:cxn>
                <a:cxn ang="0">
                  <a:pos x="1" y="5"/>
                </a:cxn>
                <a:cxn ang="0">
                  <a:pos x="1" y="4"/>
                </a:cxn>
                <a:cxn ang="0">
                  <a:pos x="1" y="5"/>
                </a:cxn>
              </a:cxnLst>
              <a:rect l="0" t="0" r="r" b="b"/>
              <a:pathLst>
                <a:path w="1" h="5">
                  <a:moveTo>
                    <a:pt x="0" y="5"/>
                  </a:move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5"/>
                  </a:lnTo>
                  <a:lnTo>
                    <a:pt x="0" y="4"/>
                  </a:lnTo>
                  <a:lnTo>
                    <a:pt x="0" y="5"/>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0"/>
                  </a:lnTo>
                  <a:lnTo>
                    <a:pt x="1" y="1"/>
                  </a:lnTo>
                  <a:lnTo>
                    <a:pt x="1" y="0"/>
                  </a:lnTo>
                  <a:lnTo>
                    <a:pt x="1" y="0"/>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0"/>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1"/>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4"/>
                  </a:lnTo>
                  <a:lnTo>
                    <a:pt x="1" y="3"/>
                  </a:lnTo>
                  <a:lnTo>
                    <a:pt x="1" y="4"/>
                  </a:lnTo>
                  <a:lnTo>
                    <a:pt x="1" y="5"/>
                  </a:lnTo>
                  <a:lnTo>
                    <a:pt x="1" y="4"/>
                  </a:lnTo>
                  <a:lnTo>
                    <a:pt x="1" y="5"/>
                  </a:lnTo>
                  <a:lnTo>
                    <a:pt x="1" y="4"/>
                  </a:lnTo>
                  <a:lnTo>
                    <a:pt x="1" y="5"/>
                  </a:lnTo>
                  <a:lnTo>
                    <a:pt x="1" y="3"/>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2"/>
                  </a:lnTo>
                  <a:lnTo>
                    <a:pt x="1" y="3"/>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584" name="Freeform 240"/>
            <p:cNvSpPr>
              <a:spLocks/>
            </p:cNvSpPr>
            <p:nvPr/>
          </p:nvSpPr>
          <p:spPr bwMode="auto">
            <a:xfrm>
              <a:off x="1122" y="3044"/>
              <a:ext cx="10" cy="35"/>
            </a:xfrm>
            <a:custGeom>
              <a:avLst/>
              <a:gdLst/>
              <a:ahLst/>
              <a:cxnLst>
                <a:cxn ang="0">
                  <a:pos x="0" y="4"/>
                </a:cxn>
                <a:cxn ang="0">
                  <a:pos x="0" y="5"/>
                </a:cxn>
                <a:cxn ang="0">
                  <a:pos x="0" y="4"/>
                </a:cxn>
                <a:cxn ang="0">
                  <a:pos x="0" y="4"/>
                </a:cxn>
                <a:cxn ang="0">
                  <a:pos x="0" y="5"/>
                </a:cxn>
                <a:cxn ang="0">
                  <a:pos x="0" y="4"/>
                </a:cxn>
                <a:cxn ang="0">
                  <a:pos x="0" y="5"/>
                </a:cxn>
                <a:cxn ang="0">
                  <a:pos x="0" y="4"/>
                </a:cxn>
                <a:cxn ang="0">
                  <a:pos x="0" y="5"/>
                </a:cxn>
                <a:cxn ang="0">
                  <a:pos x="0" y="2"/>
                </a:cxn>
                <a:cxn ang="0">
                  <a:pos x="1" y="1"/>
                </a:cxn>
                <a:cxn ang="0">
                  <a:pos x="1" y="2"/>
                </a:cxn>
                <a:cxn ang="0">
                  <a:pos x="1" y="1"/>
                </a:cxn>
                <a:cxn ang="0">
                  <a:pos x="1" y="2"/>
                </a:cxn>
                <a:cxn ang="0">
                  <a:pos x="1" y="3"/>
                </a:cxn>
                <a:cxn ang="0">
                  <a:pos x="1" y="2"/>
                </a:cxn>
                <a:cxn ang="0">
                  <a:pos x="1" y="3"/>
                </a:cxn>
                <a:cxn ang="0">
                  <a:pos x="1" y="4"/>
                </a:cxn>
                <a:cxn ang="0">
                  <a:pos x="1" y="3"/>
                </a:cxn>
                <a:cxn ang="0">
                  <a:pos x="1" y="4"/>
                </a:cxn>
                <a:cxn ang="0">
                  <a:pos x="1" y="5"/>
                </a:cxn>
                <a:cxn ang="0">
                  <a:pos x="1" y="4"/>
                </a:cxn>
                <a:cxn ang="0">
                  <a:pos x="1" y="4"/>
                </a:cxn>
                <a:cxn ang="0">
                  <a:pos x="1" y="5"/>
                </a:cxn>
                <a:cxn ang="0">
                  <a:pos x="1" y="4"/>
                </a:cxn>
                <a:cxn ang="0">
                  <a:pos x="1" y="5"/>
                </a:cxn>
                <a:cxn ang="0">
                  <a:pos x="1" y="5"/>
                </a:cxn>
                <a:cxn ang="0">
                  <a:pos x="1" y="5"/>
                </a:cxn>
                <a:cxn ang="0">
                  <a:pos x="1" y="5"/>
                </a:cxn>
                <a:cxn ang="0">
                  <a:pos x="1" y="5"/>
                </a:cxn>
                <a:cxn ang="0">
                  <a:pos x="1" y="4"/>
                </a:cxn>
                <a:cxn ang="0">
                  <a:pos x="1" y="5"/>
                </a:cxn>
                <a:cxn ang="0">
                  <a:pos x="1" y="4"/>
                </a:cxn>
                <a:cxn ang="0">
                  <a:pos x="1" y="5"/>
                </a:cxn>
                <a:cxn ang="0">
                  <a:pos x="1" y="4"/>
                </a:cxn>
                <a:cxn ang="0">
                  <a:pos x="1" y="4"/>
                </a:cxn>
                <a:cxn ang="0">
                  <a:pos x="1" y="3"/>
                </a:cxn>
                <a:cxn ang="0">
                  <a:pos x="1" y="4"/>
                </a:cxn>
                <a:cxn ang="0">
                  <a:pos x="1" y="5"/>
                </a:cxn>
                <a:cxn ang="0">
                  <a:pos x="1" y="4"/>
                </a:cxn>
                <a:cxn ang="0">
                  <a:pos x="1" y="3"/>
                </a:cxn>
                <a:cxn ang="0">
                  <a:pos x="1" y="4"/>
                </a:cxn>
                <a:cxn ang="0">
                  <a:pos x="1" y="3"/>
                </a:cxn>
                <a:cxn ang="0">
                  <a:pos x="1" y="2"/>
                </a:cxn>
                <a:cxn ang="0">
                  <a:pos x="1" y="1"/>
                </a:cxn>
                <a:cxn ang="0">
                  <a:pos x="1" y="2"/>
                </a:cxn>
                <a:cxn ang="0">
                  <a:pos x="1" y="3"/>
                </a:cxn>
                <a:cxn ang="0">
                  <a:pos x="1" y="4"/>
                </a:cxn>
                <a:cxn ang="0">
                  <a:pos x="1" y="3"/>
                </a:cxn>
                <a:cxn ang="0">
                  <a:pos x="1" y="4"/>
                </a:cxn>
                <a:cxn ang="0">
                  <a:pos x="1" y="3"/>
                </a:cxn>
                <a:cxn ang="0">
                  <a:pos x="1" y="2"/>
                </a:cxn>
                <a:cxn ang="0">
                  <a:pos x="1" y="3"/>
                </a:cxn>
                <a:cxn ang="0">
                  <a:pos x="1" y="4"/>
                </a:cxn>
                <a:cxn ang="0">
                  <a:pos x="1" y="3"/>
                </a:cxn>
                <a:cxn ang="0">
                  <a:pos x="1" y="4"/>
                </a:cxn>
                <a:cxn ang="0">
                  <a:pos x="1" y="5"/>
                </a:cxn>
                <a:cxn ang="0">
                  <a:pos x="1" y="5"/>
                </a:cxn>
                <a:cxn ang="0">
                  <a:pos x="1" y="5"/>
                </a:cxn>
                <a:cxn ang="0">
                  <a:pos x="1" y="4"/>
                </a:cxn>
                <a:cxn ang="0">
                  <a:pos x="1" y="3"/>
                </a:cxn>
                <a:cxn ang="0">
                  <a:pos x="1" y="4"/>
                </a:cxn>
                <a:cxn ang="0">
                  <a:pos x="1" y="3"/>
                </a:cxn>
              </a:cxnLst>
              <a:rect l="0" t="0" r="r" b="b"/>
              <a:pathLst>
                <a:path w="1" h="5">
                  <a:moveTo>
                    <a:pt x="0" y="4"/>
                  </a:move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2"/>
                  </a:lnTo>
                  <a:lnTo>
                    <a:pt x="0" y="1"/>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2"/>
                  </a:lnTo>
                  <a:lnTo>
                    <a:pt x="0" y="3"/>
                  </a:lnTo>
                  <a:lnTo>
                    <a:pt x="0"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3"/>
                  </a:lnTo>
                  <a:lnTo>
                    <a:pt x="1" y="4"/>
                  </a:lnTo>
                  <a:lnTo>
                    <a:pt x="1" y="3"/>
                  </a:lnTo>
                  <a:lnTo>
                    <a:pt x="1" y="4"/>
                  </a:lnTo>
                  <a:lnTo>
                    <a:pt x="1" y="4"/>
                  </a:lnTo>
                  <a:lnTo>
                    <a:pt x="1" y="3"/>
                  </a:lnTo>
                  <a:lnTo>
                    <a:pt x="1" y="4"/>
                  </a:lnTo>
                  <a:lnTo>
                    <a:pt x="1" y="3"/>
                  </a:lnTo>
                  <a:lnTo>
                    <a:pt x="1" y="4"/>
                  </a:lnTo>
                  <a:lnTo>
                    <a:pt x="1" y="3"/>
                  </a:lnTo>
                  <a:lnTo>
                    <a:pt x="1" y="4"/>
                  </a:lnTo>
                  <a:lnTo>
                    <a:pt x="1" y="3"/>
                  </a:lnTo>
                  <a:lnTo>
                    <a:pt x="1" y="4"/>
                  </a:lnTo>
                  <a:lnTo>
                    <a:pt x="1" y="3"/>
                  </a:lnTo>
                  <a:lnTo>
                    <a:pt x="1" y="5"/>
                  </a:lnTo>
                  <a:lnTo>
                    <a:pt x="1" y="3"/>
                  </a:lnTo>
                  <a:lnTo>
                    <a:pt x="1" y="4"/>
                  </a:lnTo>
                  <a:lnTo>
                    <a:pt x="1" y="5"/>
                  </a:lnTo>
                  <a:lnTo>
                    <a:pt x="1" y="4"/>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5"/>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4"/>
                  </a:lnTo>
                  <a:lnTo>
                    <a:pt x="1" y="5"/>
                  </a:lnTo>
                  <a:lnTo>
                    <a:pt x="1" y="4"/>
                  </a:lnTo>
                  <a:lnTo>
                    <a:pt x="1" y="3"/>
                  </a:lnTo>
                  <a:lnTo>
                    <a:pt x="1" y="4"/>
                  </a:lnTo>
                  <a:lnTo>
                    <a:pt x="1" y="3"/>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2"/>
                  </a:lnTo>
                  <a:lnTo>
                    <a:pt x="1" y="1"/>
                  </a:lnTo>
                  <a:lnTo>
                    <a:pt x="1" y="2"/>
                  </a:lnTo>
                  <a:lnTo>
                    <a:pt x="1" y="1"/>
                  </a:lnTo>
                  <a:lnTo>
                    <a:pt x="1" y="2"/>
                  </a:lnTo>
                  <a:lnTo>
                    <a:pt x="1" y="1"/>
                  </a:lnTo>
                  <a:lnTo>
                    <a:pt x="1" y="0"/>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4"/>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3"/>
                  </a:lnTo>
                  <a:lnTo>
                    <a:pt x="1" y="4"/>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585" name="Freeform 241"/>
            <p:cNvSpPr>
              <a:spLocks/>
            </p:cNvSpPr>
            <p:nvPr/>
          </p:nvSpPr>
          <p:spPr bwMode="auto">
            <a:xfrm>
              <a:off x="1132" y="3044"/>
              <a:ext cx="9" cy="35"/>
            </a:xfrm>
            <a:custGeom>
              <a:avLst/>
              <a:gdLst/>
              <a:ahLst/>
              <a:cxnLst>
                <a:cxn ang="0">
                  <a:pos x="0" y="4"/>
                </a:cxn>
                <a:cxn ang="0">
                  <a:pos x="0" y="3"/>
                </a:cxn>
                <a:cxn ang="0">
                  <a:pos x="0" y="4"/>
                </a:cxn>
                <a:cxn ang="0">
                  <a:pos x="0" y="3"/>
                </a:cxn>
                <a:cxn ang="0">
                  <a:pos x="0" y="4"/>
                </a:cxn>
                <a:cxn ang="0">
                  <a:pos x="0" y="3"/>
                </a:cxn>
                <a:cxn ang="0">
                  <a:pos x="0" y="4"/>
                </a:cxn>
                <a:cxn ang="0">
                  <a:pos x="0" y="3"/>
                </a:cxn>
                <a:cxn ang="0">
                  <a:pos x="0" y="2"/>
                </a:cxn>
                <a:cxn ang="0">
                  <a:pos x="0" y="3"/>
                </a:cxn>
                <a:cxn ang="0">
                  <a:pos x="0" y="4"/>
                </a:cxn>
                <a:cxn ang="0">
                  <a:pos x="1" y="4"/>
                </a:cxn>
                <a:cxn ang="0">
                  <a:pos x="1" y="3"/>
                </a:cxn>
                <a:cxn ang="0">
                  <a:pos x="1" y="4"/>
                </a:cxn>
                <a:cxn ang="0">
                  <a:pos x="1" y="3"/>
                </a:cxn>
                <a:cxn ang="0">
                  <a:pos x="1" y="4"/>
                </a:cxn>
                <a:cxn ang="0">
                  <a:pos x="1" y="3"/>
                </a:cxn>
                <a:cxn ang="0">
                  <a:pos x="1" y="4"/>
                </a:cxn>
                <a:cxn ang="0">
                  <a:pos x="1" y="3"/>
                </a:cxn>
                <a:cxn ang="0">
                  <a:pos x="1" y="2"/>
                </a:cxn>
                <a:cxn ang="0">
                  <a:pos x="1" y="1"/>
                </a:cxn>
                <a:cxn ang="0">
                  <a:pos x="1" y="2"/>
                </a:cxn>
                <a:cxn ang="0">
                  <a:pos x="1" y="3"/>
                </a:cxn>
                <a:cxn ang="0">
                  <a:pos x="1" y="2"/>
                </a:cxn>
                <a:cxn ang="0">
                  <a:pos x="1" y="3"/>
                </a:cxn>
                <a:cxn ang="0">
                  <a:pos x="1" y="2"/>
                </a:cxn>
                <a:cxn ang="0">
                  <a:pos x="1" y="4"/>
                </a:cxn>
                <a:cxn ang="0">
                  <a:pos x="1" y="4"/>
                </a:cxn>
                <a:cxn ang="0">
                  <a:pos x="1" y="3"/>
                </a:cxn>
                <a:cxn ang="0">
                  <a:pos x="1" y="3"/>
                </a:cxn>
                <a:cxn ang="0">
                  <a:pos x="1" y="4"/>
                </a:cxn>
                <a:cxn ang="0">
                  <a:pos x="1" y="5"/>
                </a:cxn>
                <a:cxn ang="0">
                  <a:pos x="1" y="5"/>
                </a:cxn>
                <a:cxn ang="0">
                  <a:pos x="1" y="5"/>
                </a:cxn>
                <a:cxn ang="0">
                  <a:pos x="1" y="4"/>
                </a:cxn>
                <a:cxn ang="0">
                  <a:pos x="1" y="5"/>
                </a:cxn>
                <a:cxn ang="0">
                  <a:pos x="1" y="4"/>
                </a:cxn>
                <a:cxn ang="0">
                  <a:pos x="1" y="5"/>
                </a:cxn>
                <a:cxn ang="0">
                  <a:pos x="1" y="4"/>
                </a:cxn>
                <a:cxn ang="0">
                  <a:pos x="1" y="5"/>
                </a:cxn>
                <a:cxn ang="0">
                  <a:pos x="1" y="5"/>
                </a:cxn>
                <a:cxn ang="0">
                  <a:pos x="1" y="5"/>
                </a:cxn>
                <a:cxn ang="0">
                  <a:pos x="1" y="4"/>
                </a:cxn>
                <a:cxn ang="0">
                  <a:pos x="1" y="4"/>
                </a:cxn>
                <a:cxn ang="0">
                  <a:pos x="1" y="4"/>
                </a:cxn>
                <a:cxn ang="0">
                  <a:pos x="1" y="3"/>
                </a:cxn>
                <a:cxn ang="0">
                  <a:pos x="1" y="4"/>
                </a:cxn>
                <a:cxn ang="0">
                  <a:pos x="1" y="3"/>
                </a:cxn>
                <a:cxn ang="0">
                  <a:pos x="1" y="2"/>
                </a:cxn>
                <a:cxn ang="0">
                  <a:pos x="1" y="3"/>
                </a:cxn>
                <a:cxn ang="0">
                  <a:pos x="1" y="2"/>
                </a:cxn>
                <a:cxn ang="0">
                  <a:pos x="1" y="3"/>
                </a:cxn>
                <a:cxn ang="0">
                  <a:pos x="1" y="2"/>
                </a:cxn>
                <a:cxn ang="0">
                  <a:pos x="1" y="3"/>
                </a:cxn>
                <a:cxn ang="0">
                  <a:pos x="1" y="2"/>
                </a:cxn>
                <a:cxn ang="0">
                  <a:pos x="1" y="1"/>
                </a:cxn>
                <a:cxn ang="0">
                  <a:pos x="1" y="0"/>
                </a:cxn>
                <a:cxn ang="0">
                  <a:pos x="1" y="1"/>
                </a:cxn>
                <a:cxn ang="0">
                  <a:pos x="1" y="1"/>
                </a:cxn>
                <a:cxn ang="0">
                  <a:pos x="1" y="2"/>
                </a:cxn>
                <a:cxn ang="0">
                  <a:pos x="1" y="3"/>
                </a:cxn>
                <a:cxn ang="0">
                  <a:pos x="1" y="2"/>
                </a:cxn>
                <a:cxn ang="0">
                  <a:pos x="1" y="2"/>
                </a:cxn>
              </a:cxnLst>
              <a:rect l="0" t="0" r="r" b="b"/>
              <a:pathLst>
                <a:path w="1" h="5">
                  <a:moveTo>
                    <a:pt x="0" y="4"/>
                  </a:move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1" y="3"/>
                  </a:lnTo>
                  <a:lnTo>
                    <a:pt x="1" y="4"/>
                  </a:lnTo>
                  <a:lnTo>
                    <a:pt x="1" y="3"/>
                  </a:lnTo>
                  <a:lnTo>
                    <a:pt x="1" y="4"/>
                  </a:lnTo>
                  <a:lnTo>
                    <a:pt x="1" y="3"/>
                  </a:lnTo>
                  <a:lnTo>
                    <a:pt x="1" y="4"/>
                  </a:lnTo>
                  <a:lnTo>
                    <a:pt x="1" y="5"/>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1"/>
                  </a:lnTo>
                  <a:lnTo>
                    <a:pt x="1" y="0"/>
                  </a:lnTo>
                  <a:lnTo>
                    <a:pt x="1" y="2"/>
                  </a:lnTo>
                  <a:lnTo>
                    <a:pt x="1" y="3"/>
                  </a:lnTo>
                  <a:lnTo>
                    <a:pt x="1" y="4"/>
                  </a:lnTo>
                  <a:lnTo>
                    <a:pt x="1" y="3"/>
                  </a:lnTo>
                  <a:lnTo>
                    <a:pt x="1" y="4"/>
                  </a:lnTo>
                  <a:lnTo>
                    <a:pt x="1" y="3"/>
                  </a:lnTo>
                  <a:lnTo>
                    <a:pt x="1" y="4"/>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5"/>
                  </a:lnTo>
                  <a:lnTo>
                    <a:pt x="1" y="4"/>
                  </a:lnTo>
                  <a:lnTo>
                    <a:pt x="1" y="3"/>
                  </a:lnTo>
                  <a:lnTo>
                    <a:pt x="1" y="4"/>
                  </a:lnTo>
                  <a:lnTo>
                    <a:pt x="1" y="3"/>
                  </a:lnTo>
                  <a:lnTo>
                    <a:pt x="1" y="4"/>
                  </a:lnTo>
                  <a:lnTo>
                    <a:pt x="1" y="5"/>
                  </a:lnTo>
                  <a:lnTo>
                    <a:pt x="1" y="4"/>
                  </a:lnTo>
                  <a:lnTo>
                    <a:pt x="1" y="5"/>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3"/>
                  </a:lnTo>
                  <a:lnTo>
                    <a:pt x="1" y="4"/>
                  </a:lnTo>
                  <a:lnTo>
                    <a:pt x="1" y="3"/>
                  </a:lnTo>
                  <a:lnTo>
                    <a:pt x="1" y="4"/>
                  </a:lnTo>
                  <a:lnTo>
                    <a:pt x="1" y="5"/>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3"/>
                  </a:lnTo>
                  <a:lnTo>
                    <a:pt x="1" y="4"/>
                  </a:lnTo>
                  <a:lnTo>
                    <a:pt x="1" y="3"/>
                  </a:lnTo>
                  <a:lnTo>
                    <a:pt x="1" y="4"/>
                  </a:lnTo>
                  <a:lnTo>
                    <a:pt x="1" y="3"/>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3"/>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0"/>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1"/>
                  </a:lnTo>
                  <a:lnTo>
                    <a:pt x="1" y="2"/>
                  </a:lnTo>
                  <a:lnTo>
                    <a:pt x="1" y="1"/>
                  </a:lnTo>
                  <a:lnTo>
                    <a:pt x="1" y="2"/>
                  </a:lnTo>
                  <a:lnTo>
                    <a:pt x="1" y="1"/>
                  </a:lnTo>
                  <a:lnTo>
                    <a:pt x="1" y="2"/>
                  </a:lnTo>
                  <a:lnTo>
                    <a:pt x="1" y="1"/>
                  </a:lnTo>
                  <a:lnTo>
                    <a:pt x="1" y="2"/>
                  </a:lnTo>
                  <a:lnTo>
                    <a:pt x="1" y="1"/>
                  </a:lnTo>
                </a:path>
              </a:pathLst>
            </a:custGeom>
            <a:noFill/>
            <a:ln w="0">
              <a:solidFill>
                <a:srgbClr val="3366FF"/>
              </a:solidFill>
              <a:prstDash val="solid"/>
              <a:round/>
              <a:headEnd/>
              <a:tailEnd/>
            </a:ln>
          </p:spPr>
          <p:txBody>
            <a:bodyPr/>
            <a:lstStyle/>
            <a:p>
              <a:endParaRPr lang="en-GB"/>
            </a:p>
          </p:txBody>
        </p:sp>
        <p:sp>
          <p:nvSpPr>
            <p:cNvPr id="185586" name="Freeform 242"/>
            <p:cNvSpPr>
              <a:spLocks/>
            </p:cNvSpPr>
            <p:nvPr/>
          </p:nvSpPr>
          <p:spPr bwMode="auto">
            <a:xfrm>
              <a:off x="1141" y="3023"/>
              <a:ext cx="9" cy="49"/>
            </a:xfrm>
            <a:custGeom>
              <a:avLst/>
              <a:gdLst/>
              <a:ahLst/>
              <a:cxnLst>
                <a:cxn ang="0">
                  <a:pos x="0" y="5"/>
                </a:cxn>
                <a:cxn ang="0">
                  <a:pos x="0" y="6"/>
                </a:cxn>
                <a:cxn ang="0">
                  <a:pos x="0" y="7"/>
                </a:cxn>
                <a:cxn ang="0">
                  <a:pos x="0" y="6"/>
                </a:cxn>
                <a:cxn ang="0">
                  <a:pos x="1" y="7"/>
                </a:cxn>
                <a:cxn ang="0">
                  <a:pos x="1" y="6"/>
                </a:cxn>
                <a:cxn ang="0">
                  <a:pos x="1" y="7"/>
                </a:cxn>
                <a:cxn ang="0">
                  <a:pos x="1" y="6"/>
                </a:cxn>
                <a:cxn ang="0">
                  <a:pos x="1" y="5"/>
                </a:cxn>
                <a:cxn ang="0">
                  <a:pos x="1" y="4"/>
                </a:cxn>
                <a:cxn ang="0">
                  <a:pos x="1" y="5"/>
                </a:cxn>
                <a:cxn ang="0">
                  <a:pos x="1" y="4"/>
                </a:cxn>
                <a:cxn ang="0">
                  <a:pos x="1" y="3"/>
                </a:cxn>
                <a:cxn ang="0">
                  <a:pos x="1" y="4"/>
                </a:cxn>
                <a:cxn ang="0">
                  <a:pos x="1" y="3"/>
                </a:cxn>
                <a:cxn ang="0">
                  <a:pos x="1" y="2"/>
                </a:cxn>
                <a:cxn ang="0">
                  <a:pos x="1" y="3"/>
                </a:cxn>
                <a:cxn ang="0">
                  <a:pos x="1" y="4"/>
                </a:cxn>
                <a:cxn ang="0">
                  <a:pos x="1" y="2"/>
                </a:cxn>
                <a:cxn ang="0">
                  <a:pos x="1" y="1"/>
                </a:cxn>
                <a:cxn ang="0">
                  <a:pos x="1" y="2"/>
                </a:cxn>
                <a:cxn ang="0">
                  <a:pos x="1" y="3"/>
                </a:cxn>
                <a:cxn ang="0">
                  <a:pos x="1" y="2"/>
                </a:cxn>
                <a:cxn ang="0">
                  <a:pos x="1" y="3"/>
                </a:cxn>
                <a:cxn ang="0">
                  <a:pos x="1" y="2"/>
                </a:cxn>
                <a:cxn ang="0">
                  <a:pos x="1" y="3"/>
                </a:cxn>
                <a:cxn ang="0">
                  <a:pos x="1" y="3"/>
                </a:cxn>
                <a:cxn ang="0">
                  <a:pos x="1" y="3"/>
                </a:cxn>
                <a:cxn ang="0">
                  <a:pos x="1" y="3"/>
                </a:cxn>
                <a:cxn ang="0">
                  <a:pos x="1" y="3"/>
                </a:cxn>
                <a:cxn ang="0">
                  <a:pos x="1" y="3"/>
                </a:cxn>
                <a:cxn ang="0">
                  <a:pos x="1" y="3"/>
                </a:cxn>
                <a:cxn ang="0">
                  <a:pos x="1" y="3"/>
                </a:cxn>
                <a:cxn ang="0">
                  <a:pos x="1" y="3"/>
                </a:cxn>
                <a:cxn ang="0">
                  <a:pos x="1" y="3"/>
                </a:cxn>
                <a:cxn ang="0">
                  <a:pos x="1" y="2"/>
                </a:cxn>
                <a:cxn ang="0">
                  <a:pos x="1" y="3"/>
                </a:cxn>
                <a:cxn ang="0">
                  <a:pos x="1" y="2"/>
                </a:cxn>
                <a:cxn ang="0">
                  <a:pos x="1" y="3"/>
                </a:cxn>
                <a:cxn ang="0">
                  <a:pos x="1" y="2"/>
                </a:cxn>
                <a:cxn ang="0">
                  <a:pos x="1" y="3"/>
                </a:cxn>
                <a:cxn ang="0">
                  <a:pos x="1" y="2"/>
                </a:cxn>
                <a:cxn ang="0">
                  <a:pos x="1" y="3"/>
                </a:cxn>
                <a:cxn ang="0">
                  <a:pos x="1" y="3"/>
                </a:cxn>
                <a:cxn ang="0">
                  <a:pos x="1" y="2"/>
                </a:cxn>
                <a:cxn ang="0">
                  <a:pos x="1" y="3"/>
                </a:cxn>
                <a:cxn ang="0">
                  <a:pos x="1" y="3"/>
                </a:cxn>
                <a:cxn ang="0">
                  <a:pos x="1" y="2"/>
                </a:cxn>
                <a:cxn ang="0">
                  <a:pos x="1" y="3"/>
                </a:cxn>
                <a:cxn ang="0">
                  <a:pos x="1" y="2"/>
                </a:cxn>
                <a:cxn ang="0">
                  <a:pos x="1" y="3"/>
                </a:cxn>
                <a:cxn ang="0">
                  <a:pos x="1" y="3"/>
                </a:cxn>
                <a:cxn ang="0">
                  <a:pos x="1" y="3"/>
                </a:cxn>
                <a:cxn ang="0">
                  <a:pos x="1" y="4"/>
                </a:cxn>
                <a:cxn ang="0">
                  <a:pos x="1" y="3"/>
                </a:cxn>
                <a:cxn ang="0">
                  <a:pos x="1" y="3"/>
                </a:cxn>
                <a:cxn ang="0">
                  <a:pos x="1" y="4"/>
                </a:cxn>
                <a:cxn ang="0">
                  <a:pos x="1" y="4"/>
                </a:cxn>
                <a:cxn ang="0">
                  <a:pos x="1" y="3"/>
                </a:cxn>
                <a:cxn ang="0">
                  <a:pos x="1" y="3"/>
                </a:cxn>
                <a:cxn ang="0">
                  <a:pos x="1" y="3"/>
                </a:cxn>
                <a:cxn ang="0">
                  <a:pos x="1" y="3"/>
                </a:cxn>
                <a:cxn ang="0">
                  <a:pos x="1" y="3"/>
                </a:cxn>
              </a:cxnLst>
              <a:rect l="0" t="0" r="r" b="b"/>
              <a:pathLst>
                <a:path w="1" h="7">
                  <a:moveTo>
                    <a:pt x="0" y="4"/>
                  </a:moveTo>
                  <a:lnTo>
                    <a:pt x="0" y="5"/>
                  </a:lnTo>
                  <a:lnTo>
                    <a:pt x="0" y="4"/>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5"/>
                  </a:lnTo>
                  <a:lnTo>
                    <a:pt x="0" y="6"/>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6"/>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3"/>
                  </a:lnTo>
                  <a:lnTo>
                    <a:pt x="1" y="3"/>
                  </a:lnTo>
                  <a:lnTo>
                    <a:pt x="1" y="4"/>
                  </a:lnTo>
                  <a:lnTo>
                    <a:pt x="1" y="3"/>
                  </a:lnTo>
                  <a:lnTo>
                    <a:pt x="1" y="4"/>
                  </a:lnTo>
                  <a:lnTo>
                    <a:pt x="1" y="3"/>
                  </a:lnTo>
                  <a:lnTo>
                    <a:pt x="1" y="4"/>
                  </a:lnTo>
                  <a:lnTo>
                    <a:pt x="1" y="3"/>
                  </a:lnTo>
                  <a:lnTo>
                    <a:pt x="1" y="4"/>
                  </a:lnTo>
                  <a:lnTo>
                    <a:pt x="1" y="3"/>
                  </a:lnTo>
                  <a:lnTo>
                    <a:pt x="1" y="3"/>
                  </a:lnTo>
                  <a:lnTo>
                    <a:pt x="1" y="2"/>
                  </a:lnTo>
                  <a:lnTo>
                    <a:pt x="1" y="3"/>
                  </a:lnTo>
                  <a:lnTo>
                    <a:pt x="1" y="2"/>
                  </a:lnTo>
                  <a:lnTo>
                    <a:pt x="1" y="0"/>
                  </a:lnTo>
                  <a:lnTo>
                    <a:pt x="1" y="2"/>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2"/>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4"/>
                  </a:lnTo>
                  <a:lnTo>
                    <a:pt x="1" y="3"/>
                  </a:lnTo>
                  <a:lnTo>
                    <a:pt x="1" y="4"/>
                  </a:lnTo>
                  <a:lnTo>
                    <a:pt x="1" y="5"/>
                  </a:lnTo>
                  <a:lnTo>
                    <a:pt x="1" y="4"/>
                  </a:lnTo>
                  <a:lnTo>
                    <a:pt x="1" y="5"/>
                  </a:lnTo>
                  <a:lnTo>
                    <a:pt x="1" y="4"/>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path>
              </a:pathLst>
            </a:custGeom>
            <a:noFill/>
            <a:ln w="0">
              <a:solidFill>
                <a:srgbClr val="3366FF"/>
              </a:solidFill>
              <a:prstDash val="solid"/>
              <a:round/>
              <a:headEnd/>
              <a:tailEnd/>
            </a:ln>
          </p:spPr>
          <p:txBody>
            <a:bodyPr/>
            <a:lstStyle/>
            <a:p>
              <a:endParaRPr lang="en-GB"/>
            </a:p>
          </p:txBody>
        </p:sp>
        <p:sp>
          <p:nvSpPr>
            <p:cNvPr id="185587" name="Freeform 243"/>
            <p:cNvSpPr>
              <a:spLocks/>
            </p:cNvSpPr>
            <p:nvPr/>
          </p:nvSpPr>
          <p:spPr bwMode="auto">
            <a:xfrm>
              <a:off x="1150" y="3030"/>
              <a:ext cx="11" cy="35"/>
            </a:xfrm>
            <a:custGeom>
              <a:avLst/>
              <a:gdLst/>
              <a:ahLst/>
              <a:cxnLst>
                <a:cxn ang="0">
                  <a:pos x="0" y="2"/>
                </a:cxn>
                <a:cxn ang="0">
                  <a:pos x="0" y="2"/>
                </a:cxn>
                <a:cxn ang="0">
                  <a:pos x="0" y="2"/>
                </a:cxn>
                <a:cxn ang="0">
                  <a:pos x="0" y="2"/>
                </a:cxn>
                <a:cxn ang="0">
                  <a:pos x="0" y="2"/>
                </a:cxn>
                <a:cxn ang="0">
                  <a:pos x="0" y="3"/>
                </a:cxn>
                <a:cxn ang="0">
                  <a:pos x="0" y="2"/>
                </a:cxn>
                <a:cxn ang="0">
                  <a:pos x="0" y="3"/>
                </a:cxn>
                <a:cxn ang="0">
                  <a:pos x="1" y="3"/>
                </a:cxn>
                <a:cxn ang="0">
                  <a:pos x="1" y="2"/>
                </a:cxn>
                <a:cxn ang="0">
                  <a:pos x="1" y="1"/>
                </a:cxn>
                <a:cxn ang="0">
                  <a:pos x="1" y="2"/>
                </a:cxn>
                <a:cxn ang="0">
                  <a:pos x="1" y="3"/>
                </a:cxn>
                <a:cxn ang="0">
                  <a:pos x="1" y="2"/>
                </a:cxn>
                <a:cxn ang="0">
                  <a:pos x="1" y="3"/>
                </a:cxn>
                <a:cxn ang="0">
                  <a:pos x="1" y="2"/>
                </a:cxn>
                <a:cxn ang="0">
                  <a:pos x="1" y="3"/>
                </a:cxn>
                <a:cxn ang="0">
                  <a:pos x="1" y="4"/>
                </a:cxn>
                <a:cxn ang="0">
                  <a:pos x="1" y="3"/>
                </a:cxn>
                <a:cxn ang="0">
                  <a:pos x="1" y="4"/>
                </a:cxn>
                <a:cxn ang="0">
                  <a:pos x="1" y="3"/>
                </a:cxn>
                <a:cxn ang="0">
                  <a:pos x="1" y="2"/>
                </a:cxn>
                <a:cxn ang="0">
                  <a:pos x="1" y="3"/>
                </a:cxn>
                <a:cxn ang="0">
                  <a:pos x="1" y="2"/>
                </a:cxn>
                <a:cxn ang="0">
                  <a:pos x="1" y="3"/>
                </a:cxn>
                <a:cxn ang="0">
                  <a:pos x="1" y="4"/>
                </a:cxn>
                <a:cxn ang="0">
                  <a:pos x="1" y="2"/>
                </a:cxn>
                <a:cxn ang="0">
                  <a:pos x="1" y="3"/>
                </a:cxn>
                <a:cxn ang="0">
                  <a:pos x="1" y="2"/>
                </a:cxn>
                <a:cxn ang="0">
                  <a:pos x="1" y="3"/>
                </a:cxn>
                <a:cxn ang="0">
                  <a:pos x="1" y="2"/>
                </a:cxn>
                <a:cxn ang="0">
                  <a:pos x="1" y="3"/>
                </a:cxn>
                <a:cxn ang="0">
                  <a:pos x="1" y="2"/>
                </a:cxn>
                <a:cxn ang="0">
                  <a:pos x="1" y="2"/>
                </a:cxn>
                <a:cxn ang="0">
                  <a:pos x="1" y="1"/>
                </a:cxn>
                <a:cxn ang="0">
                  <a:pos x="1" y="2"/>
                </a:cxn>
                <a:cxn ang="0">
                  <a:pos x="1" y="2"/>
                </a:cxn>
                <a:cxn ang="0">
                  <a:pos x="1" y="2"/>
                </a:cxn>
                <a:cxn ang="0">
                  <a:pos x="1" y="2"/>
                </a:cxn>
                <a:cxn ang="0">
                  <a:pos x="1" y="2"/>
                </a:cxn>
                <a:cxn ang="0">
                  <a:pos x="1" y="2"/>
                </a:cxn>
                <a:cxn ang="0">
                  <a:pos x="1" y="1"/>
                </a:cxn>
                <a:cxn ang="0">
                  <a:pos x="1" y="2"/>
                </a:cxn>
                <a:cxn ang="0">
                  <a:pos x="1" y="2"/>
                </a:cxn>
                <a:cxn ang="0">
                  <a:pos x="1" y="3"/>
                </a:cxn>
                <a:cxn ang="0">
                  <a:pos x="1" y="2"/>
                </a:cxn>
                <a:cxn ang="0">
                  <a:pos x="1" y="3"/>
                </a:cxn>
                <a:cxn ang="0">
                  <a:pos x="1" y="2"/>
                </a:cxn>
                <a:cxn ang="0">
                  <a:pos x="1" y="3"/>
                </a:cxn>
                <a:cxn ang="0">
                  <a:pos x="1" y="3"/>
                </a:cxn>
                <a:cxn ang="0">
                  <a:pos x="1" y="4"/>
                </a:cxn>
                <a:cxn ang="0">
                  <a:pos x="1" y="3"/>
                </a:cxn>
                <a:cxn ang="0">
                  <a:pos x="1" y="4"/>
                </a:cxn>
                <a:cxn ang="0">
                  <a:pos x="1" y="2"/>
                </a:cxn>
                <a:cxn ang="0">
                  <a:pos x="1" y="3"/>
                </a:cxn>
                <a:cxn ang="0">
                  <a:pos x="1" y="4"/>
                </a:cxn>
                <a:cxn ang="0">
                  <a:pos x="1" y="3"/>
                </a:cxn>
                <a:cxn ang="0">
                  <a:pos x="1" y="4"/>
                </a:cxn>
                <a:cxn ang="0">
                  <a:pos x="1" y="3"/>
                </a:cxn>
                <a:cxn ang="0">
                  <a:pos x="1" y="4"/>
                </a:cxn>
                <a:cxn ang="0">
                  <a:pos x="1" y="4"/>
                </a:cxn>
                <a:cxn ang="0">
                  <a:pos x="1" y="2"/>
                </a:cxn>
                <a:cxn ang="0">
                  <a:pos x="1" y="1"/>
                </a:cxn>
              </a:cxnLst>
              <a:rect l="0" t="0" r="r" b="b"/>
              <a:pathLst>
                <a:path w="1" h="5">
                  <a:moveTo>
                    <a:pt x="0" y="2"/>
                  </a:moveTo>
                  <a:lnTo>
                    <a:pt x="0" y="3"/>
                  </a:lnTo>
                  <a:lnTo>
                    <a:pt x="0" y="2"/>
                  </a:lnTo>
                  <a:lnTo>
                    <a:pt x="0" y="3"/>
                  </a:lnTo>
                  <a:lnTo>
                    <a:pt x="0" y="2"/>
                  </a:lnTo>
                  <a:lnTo>
                    <a:pt x="0" y="3"/>
                  </a:lnTo>
                  <a:lnTo>
                    <a:pt x="0" y="2"/>
                  </a:lnTo>
                  <a:lnTo>
                    <a:pt x="0" y="3"/>
                  </a:lnTo>
                  <a:lnTo>
                    <a:pt x="0" y="2"/>
                  </a:lnTo>
                  <a:lnTo>
                    <a:pt x="0" y="2"/>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1"/>
                  </a:lnTo>
                  <a:lnTo>
                    <a:pt x="1" y="0"/>
                  </a:lnTo>
                  <a:lnTo>
                    <a:pt x="1" y="1"/>
                  </a:lnTo>
                  <a:lnTo>
                    <a:pt x="1" y="2"/>
                  </a:lnTo>
                  <a:lnTo>
                    <a:pt x="1" y="3"/>
                  </a:lnTo>
                  <a:lnTo>
                    <a:pt x="1" y="2"/>
                  </a:lnTo>
                  <a:lnTo>
                    <a:pt x="1" y="3"/>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3"/>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4"/>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1"/>
                  </a:lnTo>
                  <a:lnTo>
                    <a:pt x="1" y="2"/>
                  </a:lnTo>
                  <a:lnTo>
                    <a:pt x="1" y="1"/>
                  </a:lnTo>
                  <a:lnTo>
                    <a:pt x="1" y="2"/>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4"/>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3"/>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path>
              </a:pathLst>
            </a:custGeom>
            <a:noFill/>
            <a:ln w="0">
              <a:solidFill>
                <a:srgbClr val="3366FF"/>
              </a:solidFill>
              <a:prstDash val="solid"/>
              <a:round/>
              <a:headEnd/>
              <a:tailEnd/>
            </a:ln>
          </p:spPr>
          <p:txBody>
            <a:bodyPr/>
            <a:lstStyle/>
            <a:p>
              <a:endParaRPr lang="en-GB"/>
            </a:p>
          </p:txBody>
        </p:sp>
        <p:sp>
          <p:nvSpPr>
            <p:cNvPr id="185588" name="Freeform 244"/>
            <p:cNvSpPr>
              <a:spLocks/>
            </p:cNvSpPr>
            <p:nvPr/>
          </p:nvSpPr>
          <p:spPr bwMode="auto">
            <a:xfrm>
              <a:off x="1161" y="3037"/>
              <a:ext cx="19" cy="42"/>
            </a:xfrm>
            <a:custGeom>
              <a:avLst/>
              <a:gdLst/>
              <a:ahLst/>
              <a:cxnLst>
                <a:cxn ang="0">
                  <a:pos x="0" y="1"/>
                </a:cxn>
                <a:cxn ang="0">
                  <a:pos x="0" y="1"/>
                </a:cxn>
                <a:cxn ang="0">
                  <a:pos x="0" y="2"/>
                </a:cxn>
                <a:cxn ang="0">
                  <a:pos x="0" y="1"/>
                </a:cxn>
                <a:cxn ang="0">
                  <a:pos x="0" y="2"/>
                </a:cxn>
                <a:cxn ang="0">
                  <a:pos x="0" y="3"/>
                </a:cxn>
                <a:cxn ang="0">
                  <a:pos x="0" y="2"/>
                </a:cxn>
                <a:cxn ang="0">
                  <a:pos x="0" y="3"/>
                </a:cxn>
                <a:cxn ang="0">
                  <a:pos x="1" y="3"/>
                </a:cxn>
                <a:cxn ang="0">
                  <a:pos x="1" y="4"/>
                </a:cxn>
                <a:cxn ang="0">
                  <a:pos x="1" y="3"/>
                </a:cxn>
                <a:cxn ang="0">
                  <a:pos x="1" y="2"/>
                </a:cxn>
                <a:cxn ang="0">
                  <a:pos x="1" y="3"/>
                </a:cxn>
                <a:cxn ang="0">
                  <a:pos x="1" y="2"/>
                </a:cxn>
                <a:cxn ang="0">
                  <a:pos x="1" y="3"/>
                </a:cxn>
                <a:cxn ang="0">
                  <a:pos x="1" y="2"/>
                </a:cxn>
                <a:cxn ang="0">
                  <a:pos x="1" y="3"/>
                </a:cxn>
                <a:cxn ang="0">
                  <a:pos x="1" y="3"/>
                </a:cxn>
                <a:cxn ang="0">
                  <a:pos x="1" y="3"/>
                </a:cxn>
                <a:cxn ang="0">
                  <a:pos x="1" y="2"/>
                </a:cxn>
                <a:cxn ang="0">
                  <a:pos x="1" y="1"/>
                </a:cxn>
                <a:cxn ang="0">
                  <a:pos x="1" y="1"/>
                </a:cxn>
                <a:cxn ang="0">
                  <a:pos x="1" y="1"/>
                </a:cxn>
                <a:cxn ang="0">
                  <a:pos x="1" y="1"/>
                </a:cxn>
                <a:cxn ang="0">
                  <a:pos x="1" y="1"/>
                </a:cxn>
                <a:cxn ang="0">
                  <a:pos x="1" y="1"/>
                </a:cxn>
                <a:cxn ang="0">
                  <a:pos x="1" y="2"/>
                </a:cxn>
                <a:cxn ang="0">
                  <a:pos x="1" y="1"/>
                </a:cxn>
                <a:cxn ang="0">
                  <a:pos x="1" y="2"/>
                </a:cxn>
                <a:cxn ang="0">
                  <a:pos x="1" y="1"/>
                </a:cxn>
                <a:cxn ang="0">
                  <a:pos x="1" y="2"/>
                </a:cxn>
                <a:cxn ang="0">
                  <a:pos x="1" y="3"/>
                </a:cxn>
                <a:cxn ang="0">
                  <a:pos x="1" y="4"/>
                </a:cxn>
                <a:cxn ang="0">
                  <a:pos x="1" y="3"/>
                </a:cxn>
                <a:cxn ang="0">
                  <a:pos x="1" y="4"/>
                </a:cxn>
                <a:cxn ang="0">
                  <a:pos x="1" y="2"/>
                </a:cxn>
                <a:cxn ang="0">
                  <a:pos x="1" y="1"/>
                </a:cxn>
                <a:cxn ang="0">
                  <a:pos x="1" y="4"/>
                </a:cxn>
                <a:cxn ang="0">
                  <a:pos x="1" y="4"/>
                </a:cxn>
                <a:cxn ang="0">
                  <a:pos x="1" y="3"/>
                </a:cxn>
                <a:cxn ang="0">
                  <a:pos x="1" y="4"/>
                </a:cxn>
                <a:cxn ang="0">
                  <a:pos x="1" y="3"/>
                </a:cxn>
                <a:cxn ang="0">
                  <a:pos x="1" y="4"/>
                </a:cxn>
                <a:cxn ang="0">
                  <a:pos x="1" y="3"/>
                </a:cxn>
                <a:cxn ang="0">
                  <a:pos x="1" y="4"/>
                </a:cxn>
                <a:cxn ang="0">
                  <a:pos x="1" y="5"/>
                </a:cxn>
                <a:cxn ang="0">
                  <a:pos x="1" y="4"/>
                </a:cxn>
                <a:cxn ang="0">
                  <a:pos x="1" y="3"/>
                </a:cxn>
                <a:cxn ang="0">
                  <a:pos x="1" y="3"/>
                </a:cxn>
                <a:cxn ang="0">
                  <a:pos x="1" y="4"/>
                </a:cxn>
                <a:cxn ang="0">
                  <a:pos x="1" y="3"/>
                </a:cxn>
                <a:cxn ang="0">
                  <a:pos x="1" y="4"/>
                </a:cxn>
                <a:cxn ang="0">
                  <a:pos x="1" y="5"/>
                </a:cxn>
                <a:cxn ang="0">
                  <a:pos x="1" y="4"/>
                </a:cxn>
                <a:cxn ang="0">
                  <a:pos x="1" y="5"/>
                </a:cxn>
                <a:cxn ang="0">
                  <a:pos x="1" y="6"/>
                </a:cxn>
                <a:cxn ang="0">
                  <a:pos x="1" y="5"/>
                </a:cxn>
                <a:cxn ang="0">
                  <a:pos x="1" y="5"/>
                </a:cxn>
                <a:cxn ang="0">
                  <a:pos x="1" y="6"/>
                </a:cxn>
                <a:cxn ang="0">
                  <a:pos x="1" y="5"/>
                </a:cxn>
                <a:cxn ang="0">
                  <a:pos x="2" y="5"/>
                </a:cxn>
                <a:cxn ang="0">
                  <a:pos x="2" y="6"/>
                </a:cxn>
                <a:cxn ang="0">
                  <a:pos x="2" y="5"/>
                </a:cxn>
              </a:cxnLst>
              <a:rect l="0" t="0" r="r" b="b"/>
              <a:pathLst>
                <a:path w="2" h="6">
                  <a:moveTo>
                    <a:pt x="0" y="1"/>
                  </a:move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1"/>
                  </a:lnTo>
                  <a:lnTo>
                    <a:pt x="0" y="1"/>
                  </a:lnTo>
                  <a:lnTo>
                    <a:pt x="0" y="0"/>
                  </a:lnTo>
                  <a:lnTo>
                    <a:pt x="0" y="1"/>
                  </a:lnTo>
                  <a:lnTo>
                    <a:pt x="0" y="0"/>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1"/>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3"/>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3"/>
                  </a:lnTo>
                  <a:lnTo>
                    <a:pt x="1" y="2"/>
                  </a:lnTo>
                  <a:lnTo>
                    <a:pt x="1" y="1"/>
                  </a:lnTo>
                  <a:lnTo>
                    <a:pt x="1" y="2"/>
                  </a:lnTo>
                  <a:lnTo>
                    <a:pt x="1" y="1"/>
                  </a:lnTo>
                  <a:lnTo>
                    <a:pt x="1" y="2"/>
                  </a:lnTo>
                  <a:lnTo>
                    <a:pt x="1" y="1"/>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1"/>
                  </a:lnTo>
                  <a:lnTo>
                    <a:pt x="1" y="0"/>
                  </a:lnTo>
                  <a:lnTo>
                    <a:pt x="1" y="1"/>
                  </a:lnTo>
                  <a:lnTo>
                    <a:pt x="1" y="1"/>
                  </a:lnTo>
                  <a:lnTo>
                    <a:pt x="1"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1"/>
                  </a:lnTo>
                  <a:lnTo>
                    <a:pt x="1" y="2"/>
                  </a:lnTo>
                  <a:lnTo>
                    <a:pt x="1" y="1"/>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4"/>
                  </a:lnTo>
                  <a:lnTo>
                    <a:pt x="1" y="3"/>
                  </a:lnTo>
                  <a:lnTo>
                    <a:pt x="1" y="1"/>
                  </a:lnTo>
                  <a:lnTo>
                    <a:pt x="1" y="1"/>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1"/>
                  </a:lnTo>
                  <a:lnTo>
                    <a:pt x="1" y="2"/>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4"/>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2" y="5"/>
                  </a:lnTo>
                  <a:lnTo>
                    <a:pt x="2" y="6"/>
                  </a:lnTo>
                  <a:lnTo>
                    <a:pt x="2" y="5"/>
                  </a:lnTo>
                  <a:lnTo>
                    <a:pt x="2" y="6"/>
                  </a:lnTo>
                  <a:lnTo>
                    <a:pt x="2" y="5"/>
                  </a:lnTo>
                  <a:lnTo>
                    <a:pt x="2" y="4"/>
                  </a:lnTo>
                  <a:lnTo>
                    <a:pt x="2" y="5"/>
                  </a:lnTo>
                  <a:lnTo>
                    <a:pt x="2" y="6"/>
                  </a:lnTo>
                  <a:lnTo>
                    <a:pt x="2" y="5"/>
                  </a:lnTo>
                  <a:lnTo>
                    <a:pt x="2" y="6"/>
                  </a:lnTo>
                  <a:lnTo>
                    <a:pt x="2" y="5"/>
                  </a:lnTo>
                  <a:lnTo>
                    <a:pt x="2" y="6"/>
                  </a:lnTo>
                  <a:lnTo>
                    <a:pt x="2" y="5"/>
                  </a:lnTo>
                  <a:lnTo>
                    <a:pt x="2" y="6"/>
                  </a:lnTo>
                  <a:lnTo>
                    <a:pt x="2" y="5"/>
                  </a:lnTo>
                  <a:lnTo>
                    <a:pt x="2" y="6"/>
                  </a:lnTo>
                  <a:lnTo>
                    <a:pt x="2" y="5"/>
                  </a:lnTo>
                  <a:lnTo>
                    <a:pt x="2" y="6"/>
                  </a:lnTo>
                  <a:lnTo>
                    <a:pt x="2" y="5"/>
                  </a:lnTo>
                  <a:lnTo>
                    <a:pt x="2" y="6"/>
                  </a:lnTo>
                  <a:lnTo>
                    <a:pt x="2" y="5"/>
                  </a:lnTo>
                  <a:lnTo>
                    <a:pt x="2" y="6"/>
                  </a:lnTo>
                  <a:lnTo>
                    <a:pt x="2" y="5"/>
                  </a:lnTo>
                  <a:lnTo>
                    <a:pt x="2" y="6"/>
                  </a:lnTo>
                  <a:lnTo>
                    <a:pt x="2" y="5"/>
                  </a:lnTo>
                  <a:lnTo>
                    <a:pt x="2" y="6"/>
                  </a:lnTo>
                  <a:lnTo>
                    <a:pt x="2" y="5"/>
                  </a:lnTo>
                  <a:lnTo>
                    <a:pt x="2" y="6"/>
                  </a:lnTo>
                  <a:lnTo>
                    <a:pt x="2" y="5"/>
                  </a:lnTo>
                  <a:lnTo>
                    <a:pt x="2" y="6"/>
                  </a:lnTo>
                  <a:lnTo>
                    <a:pt x="2" y="5"/>
                  </a:lnTo>
                  <a:lnTo>
                    <a:pt x="2" y="6"/>
                  </a:lnTo>
                  <a:lnTo>
                    <a:pt x="2" y="5"/>
                  </a:lnTo>
                  <a:lnTo>
                    <a:pt x="2" y="6"/>
                  </a:lnTo>
                  <a:lnTo>
                    <a:pt x="2" y="6"/>
                  </a:lnTo>
                  <a:lnTo>
                    <a:pt x="2" y="6"/>
                  </a:lnTo>
                </a:path>
              </a:pathLst>
            </a:custGeom>
            <a:noFill/>
            <a:ln w="0">
              <a:solidFill>
                <a:srgbClr val="3366FF"/>
              </a:solidFill>
              <a:prstDash val="solid"/>
              <a:round/>
              <a:headEnd/>
              <a:tailEnd/>
            </a:ln>
          </p:spPr>
          <p:txBody>
            <a:bodyPr/>
            <a:lstStyle/>
            <a:p>
              <a:endParaRPr lang="en-GB"/>
            </a:p>
          </p:txBody>
        </p:sp>
        <p:sp>
          <p:nvSpPr>
            <p:cNvPr id="185589" name="Freeform 245"/>
            <p:cNvSpPr>
              <a:spLocks/>
            </p:cNvSpPr>
            <p:nvPr/>
          </p:nvSpPr>
          <p:spPr bwMode="auto">
            <a:xfrm>
              <a:off x="1180" y="3044"/>
              <a:ext cx="9" cy="42"/>
            </a:xfrm>
            <a:custGeom>
              <a:avLst/>
              <a:gdLst/>
              <a:ahLst/>
              <a:cxnLst>
                <a:cxn ang="0">
                  <a:pos x="0" y="5"/>
                </a:cxn>
                <a:cxn ang="0">
                  <a:pos x="0" y="5"/>
                </a:cxn>
                <a:cxn ang="0">
                  <a:pos x="0" y="5"/>
                </a:cxn>
                <a:cxn ang="0">
                  <a:pos x="0" y="5"/>
                </a:cxn>
                <a:cxn ang="0">
                  <a:pos x="0" y="5"/>
                </a:cxn>
                <a:cxn ang="0">
                  <a:pos x="0" y="5"/>
                </a:cxn>
                <a:cxn ang="0">
                  <a:pos x="0" y="5"/>
                </a:cxn>
                <a:cxn ang="0">
                  <a:pos x="0" y="5"/>
                </a:cxn>
                <a:cxn ang="0">
                  <a:pos x="0" y="5"/>
                </a:cxn>
                <a:cxn ang="0">
                  <a:pos x="0" y="5"/>
                </a:cxn>
                <a:cxn ang="0">
                  <a:pos x="0" y="5"/>
                </a:cxn>
                <a:cxn ang="0">
                  <a:pos x="0" y="5"/>
                </a:cxn>
                <a:cxn ang="0">
                  <a:pos x="0" y="4"/>
                </a:cxn>
                <a:cxn ang="0">
                  <a:pos x="0" y="5"/>
                </a:cxn>
                <a:cxn ang="0">
                  <a:pos x="0" y="4"/>
                </a:cxn>
                <a:cxn ang="0">
                  <a:pos x="0" y="5"/>
                </a:cxn>
                <a:cxn ang="0">
                  <a:pos x="0" y="4"/>
                </a:cxn>
                <a:cxn ang="0">
                  <a:pos x="0" y="5"/>
                </a:cxn>
                <a:cxn ang="0">
                  <a:pos x="0" y="4"/>
                </a:cxn>
                <a:cxn ang="0">
                  <a:pos x="0" y="3"/>
                </a:cxn>
                <a:cxn ang="0">
                  <a:pos x="0" y="4"/>
                </a:cxn>
                <a:cxn ang="0">
                  <a:pos x="0" y="5"/>
                </a:cxn>
                <a:cxn ang="0">
                  <a:pos x="0" y="4"/>
                </a:cxn>
                <a:cxn ang="0">
                  <a:pos x="0" y="4"/>
                </a:cxn>
                <a:cxn ang="0">
                  <a:pos x="0" y="4"/>
                </a:cxn>
                <a:cxn ang="0">
                  <a:pos x="0" y="3"/>
                </a:cxn>
                <a:cxn ang="0">
                  <a:pos x="0" y="3"/>
                </a:cxn>
                <a:cxn ang="0">
                  <a:pos x="0" y="4"/>
                </a:cxn>
                <a:cxn ang="0">
                  <a:pos x="0" y="3"/>
                </a:cxn>
                <a:cxn ang="0">
                  <a:pos x="0" y="2"/>
                </a:cxn>
                <a:cxn ang="0">
                  <a:pos x="0" y="3"/>
                </a:cxn>
                <a:cxn ang="0">
                  <a:pos x="0" y="4"/>
                </a:cxn>
                <a:cxn ang="0">
                  <a:pos x="0" y="3"/>
                </a:cxn>
                <a:cxn ang="0">
                  <a:pos x="0" y="2"/>
                </a:cxn>
                <a:cxn ang="0">
                  <a:pos x="0" y="3"/>
                </a:cxn>
                <a:cxn ang="0">
                  <a:pos x="0" y="4"/>
                </a:cxn>
                <a:cxn ang="0">
                  <a:pos x="0" y="1"/>
                </a:cxn>
                <a:cxn ang="0">
                  <a:pos x="0" y="1"/>
                </a:cxn>
                <a:cxn ang="0">
                  <a:pos x="0" y="2"/>
                </a:cxn>
                <a:cxn ang="0">
                  <a:pos x="0" y="3"/>
                </a:cxn>
                <a:cxn ang="0">
                  <a:pos x="0" y="2"/>
                </a:cxn>
                <a:cxn ang="0">
                  <a:pos x="0" y="3"/>
                </a:cxn>
                <a:cxn ang="0">
                  <a:pos x="0" y="2"/>
                </a:cxn>
                <a:cxn ang="0">
                  <a:pos x="0" y="3"/>
                </a:cxn>
                <a:cxn ang="0">
                  <a:pos x="0" y="2"/>
                </a:cxn>
                <a:cxn ang="0">
                  <a:pos x="0" y="3"/>
                </a:cxn>
                <a:cxn ang="0">
                  <a:pos x="0" y="2"/>
                </a:cxn>
                <a:cxn ang="0">
                  <a:pos x="0" y="1"/>
                </a:cxn>
                <a:cxn ang="0">
                  <a:pos x="0" y="2"/>
                </a:cxn>
                <a:cxn ang="0">
                  <a:pos x="0" y="3"/>
                </a:cxn>
                <a:cxn ang="0">
                  <a:pos x="0" y="2"/>
                </a:cxn>
                <a:cxn ang="0">
                  <a:pos x="0" y="3"/>
                </a:cxn>
                <a:cxn ang="0">
                  <a:pos x="0" y="2"/>
                </a:cxn>
                <a:cxn ang="0">
                  <a:pos x="0" y="3"/>
                </a:cxn>
                <a:cxn ang="0">
                  <a:pos x="0" y="2"/>
                </a:cxn>
                <a:cxn ang="0">
                  <a:pos x="0" y="3"/>
                </a:cxn>
                <a:cxn ang="0">
                  <a:pos x="0" y="2"/>
                </a:cxn>
                <a:cxn ang="0">
                  <a:pos x="0" y="3"/>
                </a:cxn>
                <a:cxn ang="0">
                  <a:pos x="0" y="3"/>
                </a:cxn>
                <a:cxn ang="0">
                  <a:pos x="1" y="1"/>
                </a:cxn>
                <a:cxn ang="0">
                  <a:pos x="1" y="2"/>
                </a:cxn>
                <a:cxn ang="0">
                  <a:pos x="1" y="1"/>
                </a:cxn>
                <a:cxn ang="0">
                  <a:pos x="1" y="2"/>
                </a:cxn>
              </a:cxnLst>
              <a:rect l="0" t="0" r="r" b="b"/>
              <a:pathLst>
                <a:path w="1" h="6">
                  <a:moveTo>
                    <a:pt x="0" y="5"/>
                  </a:move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5"/>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3"/>
                  </a:lnTo>
                  <a:lnTo>
                    <a:pt x="0" y="4"/>
                  </a:lnTo>
                  <a:lnTo>
                    <a:pt x="0" y="3"/>
                  </a:lnTo>
                  <a:lnTo>
                    <a:pt x="0" y="4"/>
                  </a:lnTo>
                  <a:lnTo>
                    <a:pt x="0" y="3"/>
                  </a:lnTo>
                  <a:lnTo>
                    <a:pt x="0" y="4"/>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3"/>
                  </a:lnTo>
                  <a:lnTo>
                    <a:pt x="0" y="2"/>
                  </a:lnTo>
                  <a:lnTo>
                    <a:pt x="0" y="1"/>
                  </a:lnTo>
                  <a:lnTo>
                    <a:pt x="0" y="2"/>
                  </a:lnTo>
                  <a:lnTo>
                    <a:pt x="0" y="3"/>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4"/>
                  </a:lnTo>
                  <a:lnTo>
                    <a:pt x="0" y="3"/>
                  </a:lnTo>
                  <a:lnTo>
                    <a:pt x="0" y="2"/>
                  </a:lnTo>
                  <a:lnTo>
                    <a:pt x="0" y="3"/>
                  </a:lnTo>
                  <a:lnTo>
                    <a:pt x="0" y="2"/>
                  </a:lnTo>
                  <a:lnTo>
                    <a:pt x="0" y="3"/>
                  </a:lnTo>
                  <a:lnTo>
                    <a:pt x="0" y="2"/>
                  </a:lnTo>
                  <a:lnTo>
                    <a:pt x="0" y="3"/>
                  </a:lnTo>
                  <a:lnTo>
                    <a:pt x="0" y="2"/>
                  </a:lnTo>
                  <a:lnTo>
                    <a:pt x="0" y="1"/>
                  </a:lnTo>
                  <a:lnTo>
                    <a:pt x="0" y="2"/>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path>
              </a:pathLst>
            </a:custGeom>
            <a:noFill/>
            <a:ln w="0">
              <a:solidFill>
                <a:srgbClr val="3366FF"/>
              </a:solidFill>
              <a:prstDash val="solid"/>
              <a:round/>
              <a:headEnd/>
              <a:tailEnd/>
            </a:ln>
          </p:spPr>
          <p:txBody>
            <a:bodyPr/>
            <a:lstStyle/>
            <a:p>
              <a:endParaRPr lang="en-GB"/>
            </a:p>
          </p:txBody>
        </p:sp>
        <p:sp>
          <p:nvSpPr>
            <p:cNvPr id="185590" name="Freeform 246"/>
            <p:cNvSpPr>
              <a:spLocks/>
            </p:cNvSpPr>
            <p:nvPr/>
          </p:nvSpPr>
          <p:spPr bwMode="auto">
            <a:xfrm>
              <a:off x="1189" y="3001"/>
              <a:ext cx="10" cy="50"/>
            </a:xfrm>
            <a:custGeom>
              <a:avLst/>
              <a:gdLst/>
              <a:ahLst/>
              <a:cxnLst>
                <a:cxn ang="0">
                  <a:pos x="0" y="7"/>
                </a:cxn>
                <a:cxn ang="0">
                  <a:pos x="0" y="6"/>
                </a:cxn>
                <a:cxn ang="0">
                  <a:pos x="0" y="7"/>
                </a:cxn>
                <a:cxn ang="0">
                  <a:pos x="0" y="6"/>
                </a:cxn>
                <a:cxn ang="0">
                  <a:pos x="0" y="7"/>
                </a:cxn>
                <a:cxn ang="0">
                  <a:pos x="0" y="6"/>
                </a:cxn>
                <a:cxn ang="0">
                  <a:pos x="0" y="7"/>
                </a:cxn>
                <a:cxn ang="0">
                  <a:pos x="0" y="6"/>
                </a:cxn>
                <a:cxn ang="0">
                  <a:pos x="0" y="6"/>
                </a:cxn>
                <a:cxn ang="0">
                  <a:pos x="0" y="6"/>
                </a:cxn>
                <a:cxn ang="0">
                  <a:pos x="0" y="6"/>
                </a:cxn>
                <a:cxn ang="0">
                  <a:pos x="0" y="4"/>
                </a:cxn>
                <a:cxn ang="0">
                  <a:pos x="0" y="5"/>
                </a:cxn>
                <a:cxn ang="0">
                  <a:pos x="0" y="6"/>
                </a:cxn>
                <a:cxn ang="0">
                  <a:pos x="0" y="5"/>
                </a:cxn>
                <a:cxn ang="0">
                  <a:pos x="0" y="4"/>
                </a:cxn>
                <a:cxn ang="0">
                  <a:pos x="0" y="4"/>
                </a:cxn>
                <a:cxn ang="0">
                  <a:pos x="0" y="6"/>
                </a:cxn>
                <a:cxn ang="0">
                  <a:pos x="0" y="6"/>
                </a:cxn>
                <a:cxn ang="0">
                  <a:pos x="0" y="5"/>
                </a:cxn>
                <a:cxn ang="0">
                  <a:pos x="0" y="6"/>
                </a:cxn>
                <a:cxn ang="0">
                  <a:pos x="0" y="5"/>
                </a:cxn>
                <a:cxn ang="0">
                  <a:pos x="0" y="6"/>
                </a:cxn>
                <a:cxn ang="0">
                  <a:pos x="0" y="6"/>
                </a:cxn>
                <a:cxn ang="0">
                  <a:pos x="0" y="6"/>
                </a:cxn>
                <a:cxn ang="0">
                  <a:pos x="0" y="6"/>
                </a:cxn>
                <a:cxn ang="0">
                  <a:pos x="0" y="6"/>
                </a:cxn>
                <a:cxn ang="0">
                  <a:pos x="0" y="5"/>
                </a:cxn>
                <a:cxn ang="0">
                  <a:pos x="0" y="6"/>
                </a:cxn>
                <a:cxn ang="0">
                  <a:pos x="0" y="5"/>
                </a:cxn>
                <a:cxn ang="0">
                  <a:pos x="0" y="6"/>
                </a:cxn>
                <a:cxn ang="0">
                  <a:pos x="0" y="6"/>
                </a:cxn>
                <a:cxn ang="0">
                  <a:pos x="0" y="6"/>
                </a:cxn>
                <a:cxn ang="0">
                  <a:pos x="0" y="6"/>
                </a:cxn>
                <a:cxn ang="0">
                  <a:pos x="0" y="6"/>
                </a:cxn>
                <a:cxn ang="0">
                  <a:pos x="0" y="6"/>
                </a:cxn>
                <a:cxn ang="0">
                  <a:pos x="0" y="5"/>
                </a:cxn>
                <a:cxn ang="0">
                  <a:pos x="0" y="6"/>
                </a:cxn>
                <a:cxn ang="0">
                  <a:pos x="0" y="5"/>
                </a:cxn>
                <a:cxn ang="0">
                  <a:pos x="0" y="6"/>
                </a:cxn>
                <a:cxn ang="0">
                  <a:pos x="0" y="6"/>
                </a:cxn>
                <a:cxn ang="0">
                  <a:pos x="0" y="6"/>
                </a:cxn>
                <a:cxn ang="0">
                  <a:pos x="0" y="5"/>
                </a:cxn>
                <a:cxn ang="0">
                  <a:pos x="0" y="4"/>
                </a:cxn>
                <a:cxn ang="0">
                  <a:pos x="0" y="5"/>
                </a:cxn>
                <a:cxn ang="0">
                  <a:pos x="0" y="5"/>
                </a:cxn>
                <a:cxn ang="0">
                  <a:pos x="0" y="4"/>
                </a:cxn>
                <a:cxn ang="0">
                  <a:pos x="0" y="5"/>
                </a:cxn>
                <a:cxn ang="0">
                  <a:pos x="0" y="4"/>
                </a:cxn>
                <a:cxn ang="0">
                  <a:pos x="0" y="3"/>
                </a:cxn>
                <a:cxn ang="0">
                  <a:pos x="0" y="5"/>
                </a:cxn>
                <a:cxn ang="0">
                  <a:pos x="0" y="4"/>
                </a:cxn>
                <a:cxn ang="0">
                  <a:pos x="0" y="1"/>
                </a:cxn>
                <a:cxn ang="0">
                  <a:pos x="0" y="2"/>
                </a:cxn>
                <a:cxn ang="0">
                  <a:pos x="0" y="1"/>
                </a:cxn>
                <a:cxn ang="0">
                  <a:pos x="0" y="2"/>
                </a:cxn>
                <a:cxn ang="0">
                  <a:pos x="0" y="3"/>
                </a:cxn>
                <a:cxn ang="0">
                  <a:pos x="0" y="4"/>
                </a:cxn>
                <a:cxn ang="0">
                  <a:pos x="0" y="3"/>
                </a:cxn>
                <a:cxn ang="0">
                  <a:pos x="0" y="4"/>
                </a:cxn>
                <a:cxn ang="0">
                  <a:pos x="1" y="4"/>
                </a:cxn>
                <a:cxn ang="0">
                  <a:pos x="1" y="5"/>
                </a:cxn>
                <a:cxn ang="0">
                  <a:pos x="1" y="5"/>
                </a:cxn>
              </a:cxnLst>
              <a:rect l="0" t="0" r="r" b="b"/>
              <a:pathLst>
                <a:path w="1" h="7">
                  <a:moveTo>
                    <a:pt x="0" y="7"/>
                  </a:moveTo>
                  <a:lnTo>
                    <a:pt x="0" y="6"/>
                  </a:lnTo>
                  <a:lnTo>
                    <a:pt x="0" y="7"/>
                  </a:lnTo>
                  <a:lnTo>
                    <a:pt x="0" y="6"/>
                  </a:lnTo>
                  <a:lnTo>
                    <a:pt x="0" y="7"/>
                  </a:lnTo>
                  <a:lnTo>
                    <a:pt x="0" y="6"/>
                  </a:lnTo>
                  <a:lnTo>
                    <a:pt x="0" y="7"/>
                  </a:lnTo>
                  <a:lnTo>
                    <a:pt x="0" y="6"/>
                  </a:lnTo>
                  <a:lnTo>
                    <a:pt x="0" y="6"/>
                  </a:lnTo>
                  <a:lnTo>
                    <a:pt x="0" y="6"/>
                  </a:lnTo>
                  <a:lnTo>
                    <a:pt x="0" y="7"/>
                  </a:lnTo>
                  <a:lnTo>
                    <a:pt x="0" y="6"/>
                  </a:lnTo>
                  <a:lnTo>
                    <a:pt x="0" y="7"/>
                  </a:lnTo>
                  <a:lnTo>
                    <a:pt x="0" y="6"/>
                  </a:lnTo>
                  <a:lnTo>
                    <a:pt x="0" y="7"/>
                  </a:lnTo>
                  <a:lnTo>
                    <a:pt x="0" y="6"/>
                  </a:lnTo>
                  <a:lnTo>
                    <a:pt x="0" y="7"/>
                  </a:lnTo>
                  <a:lnTo>
                    <a:pt x="0" y="6"/>
                  </a:lnTo>
                  <a:lnTo>
                    <a:pt x="0" y="6"/>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5"/>
                  </a:lnTo>
                  <a:lnTo>
                    <a:pt x="0" y="6"/>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6"/>
                  </a:lnTo>
                  <a:lnTo>
                    <a:pt x="0" y="5"/>
                  </a:lnTo>
                  <a:lnTo>
                    <a:pt x="0" y="4"/>
                  </a:lnTo>
                  <a:lnTo>
                    <a:pt x="0" y="5"/>
                  </a:lnTo>
                  <a:lnTo>
                    <a:pt x="0" y="6"/>
                  </a:lnTo>
                  <a:lnTo>
                    <a:pt x="0" y="5"/>
                  </a:lnTo>
                  <a:lnTo>
                    <a:pt x="0" y="4"/>
                  </a:lnTo>
                  <a:lnTo>
                    <a:pt x="0" y="5"/>
                  </a:lnTo>
                  <a:lnTo>
                    <a:pt x="0" y="4"/>
                  </a:lnTo>
                  <a:lnTo>
                    <a:pt x="0" y="5"/>
                  </a:lnTo>
                  <a:lnTo>
                    <a:pt x="0" y="6"/>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3"/>
                  </a:lnTo>
                  <a:lnTo>
                    <a:pt x="0" y="2"/>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5"/>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5"/>
                  </a:lnTo>
                  <a:lnTo>
                    <a:pt x="0" y="6"/>
                  </a:lnTo>
                  <a:lnTo>
                    <a:pt x="0" y="5"/>
                  </a:lnTo>
                  <a:lnTo>
                    <a:pt x="0" y="4"/>
                  </a:lnTo>
                  <a:lnTo>
                    <a:pt x="0" y="5"/>
                  </a:lnTo>
                  <a:lnTo>
                    <a:pt x="0" y="4"/>
                  </a:lnTo>
                  <a:lnTo>
                    <a:pt x="0" y="5"/>
                  </a:lnTo>
                  <a:lnTo>
                    <a:pt x="0" y="4"/>
                  </a:lnTo>
                  <a:lnTo>
                    <a:pt x="0" y="6"/>
                  </a:lnTo>
                  <a:lnTo>
                    <a:pt x="0" y="5"/>
                  </a:lnTo>
                  <a:lnTo>
                    <a:pt x="0" y="6"/>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3"/>
                  </a:lnTo>
                  <a:lnTo>
                    <a:pt x="1" y="4"/>
                  </a:lnTo>
                  <a:lnTo>
                    <a:pt x="1" y="5"/>
                  </a:lnTo>
                  <a:lnTo>
                    <a:pt x="1" y="4"/>
                  </a:lnTo>
                  <a:lnTo>
                    <a:pt x="1" y="5"/>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591" name="Freeform 247"/>
            <p:cNvSpPr>
              <a:spLocks/>
            </p:cNvSpPr>
            <p:nvPr/>
          </p:nvSpPr>
          <p:spPr bwMode="auto">
            <a:xfrm>
              <a:off x="1199" y="3001"/>
              <a:ext cx="10" cy="57"/>
            </a:xfrm>
            <a:custGeom>
              <a:avLst/>
              <a:gdLst/>
              <a:ahLst/>
              <a:cxnLst>
                <a:cxn ang="0">
                  <a:pos x="0" y="6"/>
                </a:cxn>
                <a:cxn ang="0">
                  <a:pos x="0" y="6"/>
                </a:cxn>
                <a:cxn ang="0">
                  <a:pos x="0" y="6"/>
                </a:cxn>
                <a:cxn ang="0">
                  <a:pos x="0" y="5"/>
                </a:cxn>
                <a:cxn ang="0">
                  <a:pos x="0" y="5"/>
                </a:cxn>
                <a:cxn ang="0">
                  <a:pos x="0" y="4"/>
                </a:cxn>
                <a:cxn ang="0">
                  <a:pos x="0" y="5"/>
                </a:cxn>
                <a:cxn ang="0">
                  <a:pos x="0" y="6"/>
                </a:cxn>
                <a:cxn ang="0">
                  <a:pos x="0" y="5"/>
                </a:cxn>
                <a:cxn ang="0">
                  <a:pos x="0" y="4"/>
                </a:cxn>
                <a:cxn ang="0">
                  <a:pos x="0" y="4"/>
                </a:cxn>
                <a:cxn ang="0">
                  <a:pos x="0" y="3"/>
                </a:cxn>
                <a:cxn ang="0">
                  <a:pos x="0" y="4"/>
                </a:cxn>
                <a:cxn ang="0">
                  <a:pos x="0" y="3"/>
                </a:cxn>
                <a:cxn ang="0">
                  <a:pos x="0" y="4"/>
                </a:cxn>
                <a:cxn ang="0">
                  <a:pos x="0" y="5"/>
                </a:cxn>
                <a:cxn ang="0">
                  <a:pos x="0" y="4"/>
                </a:cxn>
                <a:cxn ang="0">
                  <a:pos x="0" y="5"/>
                </a:cxn>
                <a:cxn ang="0">
                  <a:pos x="0" y="4"/>
                </a:cxn>
                <a:cxn ang="0">
                  <a:pos x="0" y="3"/>
                </a:cxn>
                <a:cxn ang="0">
                  <a:pos x="0" y="4"/>
                </a:cxn>
                <a:cxn ang="0">
                  <a:pos x="0" y="4"/>
                </a:cxn>
                <a:cxn ang="0">
                  <a:pos x="0" y="3"/>
                </a:cxn>
                <a:cxn ang="0">
                  <a:pos x="0" y="4"/>
                </a:cxn>
                <a:cxn ang="0">
                  <a:pos x="0" y="5"/>
                </a:cxn>
                <a:cxn ang="0">
                  <a:pos x="0" y="6"/>
                </a:cxn>
                <a:cxn ang="0">
                  <a:pos x="0" y="5"/>
                </a:cxn>
                <a:cxn ang="0">
                  <a:pos x="0" y="6"/>
                </a:cxn>
                <a:cxn ang="0">
                  <a:pos x="0" y="6"/>
                </a:cxn>
                <a:cxn ang="0">
                  <a:pos x="0" y="6"/>
                </a:cxn>
                <a:cxn ang="0">
                  <a:pos x="0" y="7"/>
                </a:cxn>
                <a:cxn ang="0">
                  <a:pos x="0" y="8"/>
                </a:cxn>
                <a:cxn ang="0">
                  <a:pos x="0" y="7"/>
                </a:cxn>
                <a:cxn ang="0">
                  <a:pos x="0" y="8"/>
                </a:cxn>
                <a:cxn ang="0">
                  <a:pos x="0" y="8"/>
                </a:cxn>
                <a:cxn ang="0">
                  <a:pos x="0" y="7"/>
                </a:cxn>
                <a:cxn ang="0">
                  <a:pos x="0" y="8"/>
                </a:cxn>
                <a:cxn ang="0">
                  <a:pos x="0" y="7"/>
                </a:cxn>
                <a:cxn ang="0">
                  <a:pos x="0" y="8"/>
                </a:cxn>
                <a:cxn ang="0">
                  <a:pos x="0" y="7"/>
                </a:cxn>
                <a:cxn ang="0">
                  <a:pos x="0" y="7"/>
                </a:cxn>
                <a:cxn ang="0">
                  <a:pos x="0" y="8"/>
                </a:cxn>
                <a:cxn ang="0">
                  <a:pos x="0" y="7"/>
                </a:cxn>
                <a:cxn ang="0">
                  <a:pos x="0" y="6"/>
                </a:cxn>
                <a:cxn ang="0">
                  <a:pos x="0" y="7"/>
                </a:cxn>
                <a:cxn ang="0">
                  <a:pos x="0" y="6"/>
                </a:cxn>
                <a:cxn ang="0">
                  <a:pos x="0" y="7"/>
                </a:cxn>
                <a:cxn ang="0">
                  <a:pos x="0" y="6"/>
                </a:cxn>
                <a:cxn ang="0">
                  <a:pos x="0" y="6"/>
                </a:cxn>
                <a:cxn ang="0">
                  <a:pos x="1" y="6"/>
                </a:cxn>
                <a:cxn ang="0">
                  <a:pos x="1" y="6"/>
                </a:cxn>
                <a:cxn ang="0">
                  <a:pos x="1" y="7"/>
                </a:cxn>
                <a:cxn ang="0">
                  <a:pos x="1" y="6"/>
                </a:cxn>
                <a:cxn ang="0">
                  <a:pos x="1" y="7"/>
                </a:cxn>
                <a:cxn ang="0">
                  <a:pos x="1" y="6"/>
                </a:cxn>
                <a:cxn ang="0">
                  <a:pos x="1" y="6"/>
                </a:cxn>
                <a:cxn ang="0">
                  <a:pos x="1" y="6"/>
                </a:cxn>
                <a:cxn ang="0">
                  <a:pos x="1" y="6"/>
                </a:cxn>
                <a:cxn ang="0">
                  <a:pos x="1" y="6"/>
                </a:cxn>
                <a:cxn ang="0">
                  <a:pos x="1" y="6"/>
                </a:cxn>
                <a:cxn ang="0">
                  <a:pos x="1" y="6"/>
                </a:cxn>
                <a:cxn ang="0">
                  <a:pos x="1" y="5"/>
                </a:cxn>
                <a:cxn ang="0">
                  <a:pos x="1" y="6"/>
                </a:cxn>
              </a:cxnLst>
              <a:rect l="0" t="0" r="r" b="b"/>
              <a:pathLst>
                <a:path w="1" h="8">
                  <a:moveTo>
                    <a:pt x="0" y="4"/>
                  </a:move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0"/>
                  </a:lnTo>
                  <a:lnTo>
                    <a:pt x="0" y="2"/>
                  </a:lnTo>
                  <a:lnTo>
                    <a:pt x="0" y="3"/>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8"/>
                  </a:lnTo>
                  <a:lnTo>
                    <a:pt x="0" y="7"/>
                  </a:lnTo>
                  <a:lnTo>
                    <a:pt x="0" y="8"/>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path>
              </a:pathLst>
            </a:custGeom>
            <a:noFill/>
            <a:ln w="0">
              <a:solidFill>
                <a:srgbClr val="3366FF"/>
              </a:solidFill>
              <a:prstDash val="solid"/>
              <a:round/>
              <a:headEnd/>
              <a:tailEnd/>
            </a:ln>
          </p:spPr>
          <p:txBody>
            <a:bodyPr/>
            <a:lstStyle/>
            <a:p>
              <a:endParaRPr lang="en-GB"/>
            </a:p>
          </p:txBody>
        </p:sp>
        <p:sp>
          <p:nvSpPr>
            <p:cNvPr id="185592" name="Freeform 248"/>
            <p:cNvSpPr>
              <a:spLocks/>
            </p:cNvSpPr>
            <p:nvPr/>
          </p:nvSpPr>
          <p:spPr bwMode="auto">
            <a:xfrm>
              <a:off x="1209" y="3015"/>
              <a:ext cx="9" cy="50"/>
            </a:xfrm>
            <a:custGeom>
              <a:avLst/>
              <a:gdLst/>
              <a:ahLst/>
              <a:cxnLst>
                <a:cxn ang="0">
                  <a:pos x="0" y="4"/>
                </a:cxn>
                <a:cxn ang="0">
                  <a:pos x="0" y="4"/>
                </a:cxn>
                <a:cxn ang="0">
                  <a:pos x="0" y="4"/>
                </a:cxn>
                <a:cxn ang="0">
                  <a:pos x="0" y="4"/>
                </a:cxn>
                <a:cxn ang="0">
                  <a:pos x="0" y="4"/>
                </a:cxn>
                <a:cxn ang="0">
                  <a:pos x="0" y="4"/>
                </a:cxn>
                <a:cxn ang="0">
                  <a:pos x="0" y="4"/>
                </a:cxn>
                <a:cxn ang="0">
                  <a:pos x="0" y="4"/>
                </a:cxn>
                <a:cxn ang="0">
                  <a:pos x="0" y="3"/>
                </a:cxn>
                <a:cxn ang="0">
                  <a:pos x="0" y="4"/>
                </a:cxn>
                <a:cxn ang="0">
                  <a:pos x="0" y="4"/>
                </a:cxn>
                <a:cxn ang="0">
                  <a:pos x="0" y="4"/>
                </a:cxn>
                <a:cxn ang="0">
                  <a:pos x="0" y="4"/>
                </a:cxn>
                <a:cxn ang="0">
                  <a:pos x="0" y="4"/>
                </a:cxn>
                <a:cxn ang="0">
                  <a:pos x="0" y="4"/>
                </a:cxn>
                <a:cxn ang="0">
                  <a:pos x="0" y="3"/>
                </a:cxn>
                <a:cxn ang="0">
                  <a:pos x="0" y="4"/>
                </a:cxn>
                <a:cxn ang="0">
                  <a:pos x="0" y="3"/>
                </a:cxn>
                <a:cxn ang="0">
                  <a:pos x="0" y="4"/>
                </a:cxn>
                <a:cxn ang="0">
                  <a:pos x="0" y="4"/>
                </a:cxn>
                <a:cxn ang="0">
                  <a:pos x="0" y="5"/>
                </a:cxn>
                <a:cxn ang="0">
                  <a:pos x="0" y="6"/>
                </a:cxn>
                <a:cxn ang="0">
                  <a:pos x="0" y="5"/>
                </a:cxn>
                <a:cxn ang="0">
                  <a:pos x="0" y="4"/>
                </a:cxn>
                <a:cxn ang="0">
                  <a:pos x="0" y="4"/>
                </a:cxn>
                <a:cxn ang="0">
                  <a:pos x="0" y="5"/>
                </a:cxn>
                <a:cxn ang="0">
                  <a:pos x="0" y="4"/>
                </a:cxn>
                <a:cxn ang="0">
                  <a:pos x="0" y="6"/>
                </a:cxn>
                <a:cxn ang="0">
                  <a:pos x="0" y="5"/>
                </a:cxn>
                <a:cxn ang="0">
                  <a:pos x="0" y="6"/>
                </a:cxn>
                <a:cxn ang="0">
                  <a:pos x="0" y="5"/>
                </a:cxn>
                <a:cxn ang="0">
                  <a:pos x="0" y="6"/>
                </a:cxn>
                <a:cxn ang="0">
                  <a:pos x="0" y="5"/>
                </a:cxn>
                <a:cxn ang="0">
                  <a:pos x="0" y="6"/>
                </a:cxn>
                <a:cxn ang="0">
                  <a:pos x="0" y="5"/>
                </a:cxn>
                <a:cxn ang="0">
                  <a:pos x="0" y="4"/>
                </a:cxn>
                <a:cxn ang="0">
                  <a:pos x="0" y="4"/>
                </a:cxn>
                <a:cxn ang="0">
                  <a:pos x="0" y="4"/>
                </a:cxn>
                <a:cxn ang="0">
                  <a:pos x="0" y="4"/>
                </a:cxn>
                <a:cxn ang="0">
                  <a:pos x="0" y="5"/>
                </a:cxn>
                <a:cxn ang="0">
                  <a:pos x="0" y="4"/>
                </a:cxn>
                <a:cxn ang="0">
                  <a:pos x="0" y="4"/>
                </a:cxn>
                <a:cxn ang="0">
                  <a:pos x="0" y="3"/>
                </a:cxn>
                <a:cxn ang="0">
                  <a:pos x="0" y="4"/>
                </a:cxn>
                <a:cxn ang="0">
                  <a:pos x="0" y="3"/>
                </a:cxn>
                <a:cxn ang="0">
                  <a:pos x="0" y="4"/>
                </a:cxn>
                <a:cxn ang="0">
                  <a:pos x="0" y="4"/>
                </a:cxn>
                <a:cxn ang="0">
                  <a:pos x="0" y="4"/>
                </a:cxn>
                <a:cxn ang="0">
                  <a:pos x="0" y="4"/>
                </a:cxn>
                <a:cxn ang="0">
                  <a:pos x="0" y="4"/>
                </a:cxn>
                <a:cxn ang="0">
                  <a:pos x="0" y="4"/>
                </a:cxn>
                <a:cxn ang="0">
                  <a:pos x="0" y="4"/>
                </a:cxn>
                <a:cxn ang="0">
                  <a:pos x="1" y="4"/>
                </a:cxn>
                <a:cxn ang="0">
                  <a:pos x="1" y="4"/>
                </a:cxn>
                <a:cxn ang="0">
                  <a:pos x="1" y="2"/>
                </a:cxn>
                <a:cxn ang="0">
                  <a:pos x="1" y="3"/>
                </a:cxn>
                <a:cxn ang="0">
                  <a:pos x="1" y="2"/>
                </a:cxn>
                <a:cxn ang="0">
                  <a:pos x="1" y="4"/>
                </a:cxn>
                <a:cxn ang="0">
                  <a:pos x="1" y="3"/>
                </a:cxn>
                <a:cxn ang="0">
                  <a:pos x="1" y="2"/>
                </a:cxn>
                <a:cxn ang="0">
                  <a:pos x="1" y="3"/>
                </a:cxn>
                <a:cxn ang="0">
                  <a:pos x="1" y="2"/>
                </a:cxn>
                <a:cxn ang="0">
                  <a:pos x="1" y="3"/>
                </a:cxn>
              </a:cxnLst>
              <a:rect l="0" t="0" r="r" b="b"/>
              <a:pathLst>
                <a:path w="1" h="7">
                  <a:moveTo>
                    <a:pt x="0" y="3"/>
                  </a:move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1"/>
                  </a:lnTo>
                  <a:lnTo>
                    <a:pt x="0" y="0"/>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6"/>
                  </a:lnTo>
                  <a:lnTo>
                    <a:pt x="0" y="5"/>
                  </a:lnTo>
                  <a:lnTo>
                    <a:pt x="0" y="6"/>
                  </a:lnTo>
                  <a:lnTo>
                    <a:pt x="0" y="4"/>
                  </a:lnTo>
                  <a:lnTo>
                    <a:pt x="0" y="6"/>
                  </a:lnTo>
                  <a:lnTo>
                    <a:pt x="0" y="4"/>
                  </a:lnTo>
                  <a:lnTo>
                    <a:pt x="0" y="6"/>
                  </a:lnTo>
                  <a:lnTo>
                    <a:pt x="0" y="5"/>
                  </a:lnTo>
                  <a:lnTo>
                    <a:pt x="0" y="4"/>
                  </a:lnTo>
                  <a:lnTo>
                    <a:pt x="0" y="5"/>
                  </a:lnTo>
                  <a:lnTo>
                    <a:pt x="0" y="4"/>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6"/>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4"/>
                  </a:lnTo>
                  <a:lnTo>
                    <a:pt x="1" y="4"/>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4"/>
                  </a:lnTo>
                  <a:lnTo>
                    <a:pt x="1" y="3"/>
                  </a:lnTo>
                  <a:lnTo>
                    <a:pt x="1" y="2"/>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path>
              </a:pathLst>
            </a:custGeom>
            <a:noFill/>
            <a:ln w="0">
              <a:solidFill>
                <a:srgbClr val="3366FF"/>
              </a:solidFill>
              <a:prstDash val="solid"/>
              <a:round/>
              <a:headEnd/>
              <a:tailEnd/>
            </a:ln>
          </p:spPr>
          <p:txBody>
            <a:bodyPr/>
            <a:lstStyle/>
            <a:p>
              <a:endParaRPr lang="en-GB"/>
            </a:p>
          </p:txBody>
        </p:sp>
        <p:sp>
          <p:nvSpPr>
            <p:cNvPr id="185593" name="Freeform 249"/>
            <p:cNvSpPr>
              <a:spLocks/>
            </p:cNvSpPr>
            <p:nvPr/>
          </p:nvSpPr>
          <p:spPr bwMode="auto">
            <a:xfrm>
              <a:off x="1218" y="3023"/>
              <a:ext cx="10" cy="35"/>
            </a:xfrm>
            <a:custGeom>
              <a:avLst/>
              <a:gdLst/>
              <a:ahLst/>
              <a:cxnLst>
                <a:cxn ang="0">
                  <a:pos x="0" y="1"/>
                </a:cxn>
                <a:cxn ang="0">
                  <a:pos x="0" y="1"/>
                </a:cxn>
                <a:cxn ang="0">
                  <a:pos x="0" y="2"/>
                </a:cxn>
                <a:cxn ang="0">
                  <a:pos x="0" y="1"/>
                </a:cxn>
                <a:cxn ang="0">
                  <a:pos x="0" y="2"/>
                </a:cxn>
                <a:cxn ang="0">
                  <a:pos x="0" y="3"/>
                </a:cxn>
                <a:cxn ang="0">
                  <a:pos x="0" y="2"/>
                </a:cxn>
                <a:cxn ang="0">
                  <a:pos x="0" y="3"/>
                </a:cxn>
                <a:cxn ang="0">
                  <a:pos x="0" y="3"/>
                </a:cxn>
                <a:cxn ang="0">
                  <a:pos x="0" y="4"/>
                </a:cxn>
                <a:cxn ang="0">
                  <a:pos x="0" y="3"/>
                </a:cxn>
                <a:cxn ang="0">
                  <a:pos x="0" y="3"/>
                </a:cxn>
                <a:cxn ang="0">
                  <a:pos x="0" y="2"/>
                </a:cxn>
                <a:cxn ang="0">
                  <a:pos x="0" y="3"/>
                </a:cxn>
                <a:cxn ang="0">
                  <a:pos x="0" y="2"/>
                </a:cxn>
                <a:cxn ang="0">
                  <a:pos x="0" y="3"/>
                </a:cxn>
                <a:cxn ang="0">
                  <a:pos x="0" y="3"/>
                </a:cxn>
                <a:cxn ang="0">
                  <a:pos x="0" y="3"/>
                </a:cxn>
                <a:cxn ang="0">
                  <a:pos x="0" y="3"/>
                </a:cxn>
                <a:cxn ang="0">
                  <a:pos x="0" y="4"/>
                </a:cxn>
                <a:cxn ang="0">
                  <a:pos x="0" y="3"/>
                </a:cxn>
                <a:cxn ang="0">
                  <a:pos x="0" y="4"/>
                </a:cxn>
                <a:cxn ang="0">
                  <a:pos x="0" y="3"/>
                </a:cxn>
                <a:cxn ang="0">
                  <a:pos x="0" y="4"/>
                </a:cxn>
                <a:cxn ang="0">
                  <a:pos x="0" y="3"/>
                </a:cxn>
                <a:cxn ang="0">
                  <a:pos x="0" y="3"/>
                </a:cxn>
                <a:cxn ang="0">
                  <a:pos x="0" y="3"/>
                </a:cxn>
                <a:cxn ang="0">
                  <a:pos x="0" y="3"/>
                </a:cxn>
                <a:cxn ang="0">
                  <a:pos x="0" y="3"/>
                </a:cxn>
                <a:cxn ang="0">
                  <a:pos x="0" y="3"/>
                </a:cxn>
                <a:cxn ang="0">
                  <a:pos x="0" y="3"/>
                </a:cxn>
                <a:cxn ang="0">
                  <a:pos x="0" y="2"/>
                </a:cxn>
                <a:cxn ang="0">
                  <a:pos x="0" y="3"/>
                </a:cxn>
                <a:cxn ang="0">
                  <a:pos x="0" y="2"/>
                </a:cxn>
                <a:cxn ang="0">
                  <a:pos x="0" y="1"/>
                </a:cxn>
                <a:cxn ang="0">
                  <a:pos x="0" y="0"/>
                </a:cxn>
                <a:cxn ang="0">
                  <a:pos x="0" y="3"/>
                </a:cxn>
                <a:cxn ang="0">
                  <a:pos x="0" y="2"/>
                </a:cxn>
                <a:cxn ang="0">
                  <a:pos x="0" y="3"/>
                </a:cxn>
                <a:cxn ang="0">
                  <a:pos x="0" y="3"/>
                </a:cxn>
                <a:cxn ang="0">
                  <a:pos x="0" y="4"/>
                </a:cxn>
                <a:cxn ang="0">
                  <a:pos x="0" y="3"/>
                </a:cxn>
                <a:cxn ang="0">
                  <a:pos x="0" y="4"/>
                </a:cxn>
                <a:cxn ang="0">
                  <a:pos x="0" y="3"/>
                </a:cxn>
                <a:cxn ang="0">
                  <a:pos x="0" y="3"/>
                </a:cxn>
                <a:cxn ang="0">
                  <a:pos x="0" y="3"/>
                </a:cxn>
                <a:cxn ang="0">
                  <a:pos x="1" y="3"/>
                </a:cxn>
                <a:cxn ang="0">
                  <a:pos x="1" y="3"/>
                </a:cxn>
                <a:cxn ang="0">
                  <a:pos x="1" y="3"/>
                </a:cxn>
                <a:cxn ang="0">
                  <a:pos x="1" y="3"/>
                </a:cxn>
                <a:cxn ang="0">
                  <a:pos x="1" y="3"/>
                </a:cxn>
                <a:cxn ang="0">
                  <a:pos x="1" y="3"/>
                </a:cxn>
                <a:cxn ang="0">
                  <a:pos x="1" y="3"/>
                </a:cxn>
                <a:cxn ang="0">
                  <a:pos x="1" y="3"/>
                </a:cxn>
                <a:cxn ang="0">
                  <a:pos x="1" y="4"/>
                </a:cxn>
                <a:cxn ang="0">
                  <a:pos x="1" y="4"/>
                </a:cxn>
                <a:cxn ang="0">
                  <a:pos x="1" y="3"/>
                </a:cxn>
                <a:cxn ang="0">
                  <a:pos x="1" y="3"/>
                </a:cxn>
                <a:cxn ang="0">
                  <a:pos x="1" y="2"/>
                </a:cxn>
                <a:cxn ang="0">
                  <a:pos x="1" y="2"/>
                </a:cxn>
                <a:cxn ang="0">
                  <a:pos x="1" y="3"/>
                </a:cxn>
                <a:cxn ang="0">
                  <a:pos x="1" y="2"/>
                </a:cxn>
                <a:cxn ang="0">
                  <a:pos x="1" y="2"/>
                </a:cxn>
              </a:cxnLst>
              <a:rect l="0" t="0" r="r" b="b"/>
              <a:pathLst>
                <a:path w="1" h="5">
                  <a:moveTo>
                    <a:pt x="0" y="1"/>
                  </a:move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4"/>
                  </a:lnTo>
                  <a:lnTo>
                    <a:pt x="0" y="3"/>
                  </a:lnTo>
                  <a:lnTo>
                    <a:pt x="0" y="4"/>
                  </a:lnTo>
                  <a:lnTo>
                    <a:pt x="0" y="3"/>
                  </a:lnTo>
                  <a:lnTo>
                    <a:pt x="0" y="3"/>
                  </a:lnTo>
                  <a:lnTo>
                    <a:pt x="0" y="2"/>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1"/>
                  </a:lnTo>
                  <a:lnTo>
                    <a:pt x="0" y="2"/>
                  </a:lnTo>
                  <a:lnTo>
                    <a:pt x="0" y="1"/>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2"/>
                  </a:lnTo>
                  <a:lnTo>
                    <a:pt x="1" y="3"/>
                  </a:lnTo>
                  <a:lnTo>
                    <a:pt x="1" y="3"/>
                  </a:lnTo>
                  <a:lnTo>
                    <a:pt x="1" y="3"/>
                  </a:lnTo>
                  <a:lnTo>
                    <a:pt x="1" y="2"/>
                  </a:lnTo>
                  <a:lnTo>
                    <a:pt x="1" y="3"/>
                  </a:lnTo>
                  <a:lnTo>
                    <a:pt x="1" y="2"/>
                  </a:lnTo>
                  <a:lnTo>
                    <a:pt x="1" y="3"/>
                  </a:lnTo>
                  <a:lnTo>
                    <a:pt x="1" y="2"/>
                  </a:lnTo>
                  <a:lnTo>
                    <a:pt x="1" y="3"/>
                  </a:lnTo>
                  <a:lnTo>
                    <a:pt x="1" y="2"/>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5594" name="Freeform 250"/>
            <p:cNvSpPr>
              <a:spLocks/>
            </p:cNvSpPr>
            <p:nvPr/>
          </p:nvSpPr>
          <p:spPr bwMode="auto">
            <a:xfrm>
              <a:off x="1228" y="3001"/>
              <a:ext cx="10" cy="43"/>
            </a:xfrm>
            <a:custGeom>
              <a:avLst/>
              <a:gdLst/>
              <a:ahLst/>
              <a:cxnLst>
                <a:cxn ang="0">
                  <a:pos x="0" y="6"/>
                </a:cxn>
                <a:cxn ang="0">
                  <a:pos x="0" y="6"/>
                </a:cxn>
                <a:cxn ang="0">
                  <a:pos x="0" y="6"/>
                </a:cxn>
                <a:cxn ang="0">
                  <a:pos x="0" y="5"/>
                </a:cxn>
                <a:cxn ang="0">
                  <a:pos x="0" y="4"/>
                </a:cxn>
                <a:cxn ang="0">
                  <a:pos x="0" y="5"/>
                </a:cxn>
                <a:cxn ang="0">
                  <a:pos x="0" y="6"/>
                </a:cxn>
                <a:cxn ang="0">
                  <a:pos x="0" y="5"/>
                </a:cxn>
                <a:cxn ang="0">
                  <a:pos x="0" y="6"/>
                </a:cxn>
                <a:cxn ang="0">
                  <a:pos x="0" y="5"/>
                </a:cxn>
                <a:cxn ang="0">
                  <a:pos x="0" y="6"/>
                </a:cxn>
                <a:cxn ang="0">
                  <a:pos x="0" y="5"/>
                </a:cxn>
                <a:cxn ang="0">
                  <a:pos x="0" y="6"/>
                </a:cxn>
                <a:cxn ang="0">
                  <a:pos x="0" y="3"/>
                </a:cxn>
                <a:cxn ang="0">
                  <a:pos x="0" y="4"/>
                </a:cxn>
                <a:cxn ang="0">
                  <a:pos x="0" y="3"/>
                </a:cxn>
                <a:cxn ang="0">
                  <a:pos x="0" y="4"/>
                </a:cxn>
                <a:cxn ang="0">
                  <a:pos x="0" y="3"/>
                </a:cxn>
                <a:cxn ang="0">
                  <a:pos x="0" y="4"/>
                </a:cxn>
                <a:cxn ang="0">
                  <a:pos x="0" y="5"/>
                </a:cxn>
                <a:cxn ang="0">
                  <a:pos x="0" y="6"/>
                </a:cxn>
                <a:cxn ang="0">
                  <a:pos x="0" y="6"/>
                </a:cxn>
                <a:cxn ang="0">
                  <a:pos x="0" y="6"/>
                </a:cxn>
                <a:cxn ang="0">
                  <a:pos x="0" y="6"/>
                </a:cxn>
                <a:cxn ang="0">
                  <a:pos x="0" y="5"/>
                </a:cxn>
                <a:cxn ang="0">
                  <a:pos x="0" y="6"/>
                </a:cxn>
                <a:cxn ang="0">
                  <a:pos x="0" y="5"/>
                </a:cxn>
                <a:cxn ang="0">
                  <a:pos x="0" y="4"/>
                </a:cxn>
                <a:cxn ang="0">
                  <a:pos x="0" y="3"/>
                </a:cxn>
                <a:cxn ang="0">
                  <a:pos x="0" y="4"/>
                </a:cxn>
                <a:cxn ang="0">
                  <a:pos x="0" y="3"/>
                </a:cxn>
                <a:cxn ang="0">
                  <a:pos x="0" y="0"/>
                </a:cxn>
                <a:cxn ang="0">
                  <a:pos x="0" y="0"/>
                </a:cxn>
                <a:cxn ang="0">
                  <a:pos x="0" y="1"/>
                </a:cxn>
                <a:cxn ang="0">
                  <a:pos x="0" y="2"/>
                </a:cxn>
                <a:cxn ang="0">
                  <a:pos x="0" y="3"/>
                </a:cxn>
                <a:cxn ang="0">
                  <a:pos x="0" y="3"/>
                </a:cxn>
                <a:cxn ang="0">
                  <a:pos x="0" y="2"/>
                </a:cxn>
                <a:cxn ang="0">
                  <a:pos x="0" y="3"/>
                </a:cxn>
                <a:cxn ang="0">
                  <a:pos x="0" y="4"/>
                </a:cxn>
                <a:cxn ang="0">
                  <a:pos x="0" y="5"/>
                </a:cxn>
                <a:cxn ang="0">
                  <a:pos x="0" y="5"/>
                </a:cxn>
                <a:cxn ang="0">
                  <a:pos x="0" y="1"/>
                </a:cxn>
                <a:cxn ang="0">
                  <a:pos x="1" y="1"/>
                </a:cxn>
                <a:cxn ang="0">
                  <a:pos x="1" y="0"/>
                </a:cxn>
                <a:cxn ang="0">
                  <a:pos x="1" y="1"/>
                </a:cxn>
                <a:cxn ang="0">
                  <a:pos x="1" y="0"/>
                </a:cxn>
                <a:cxn ang="0">
                  <a:pos x="1" y="2"/>
                </a:cxn>
                <a:cxn ang="0">
                  <a:pos x="1" y="3"/>
                </a:cxn>
                <a:cxn ang="0">
                  <a:pos x="1" y="2"/>
                </a:cxn>
                <a:cxn ang="0">
                  <a:pos x="1" y="3"/>
                </a:cxn>
                <a:cxn ang="0">
                  <a:pos x="1" y="2"/>
                </a:cxn>
                <a:cxn ang="0">
                  <a:pos x="1" y="3"/>
                </a:cxn>
                <a:cxn ang="0">
                  <a:pos x="1" y="2"/>
                </a:cxn>
                <a:cxn ang="0">
                  <a:pos x="1" y="3"/>
                </a:cxn>
                <a:cxn ang="0">
                  <a:pos x="1" y="4"/>
                </a:cxn>
                <a:cxn ang="0">
                  <a:pos x="1" y="3"/>
                </a:cxn>
                <a:cxn ang="0">
                  <a:pos x="1" y="3"/>
                </a:cxn>
                <a:cxn ang="0">
                  <a:pos x="1" y="4"/>
                </a:cxn>
                <a:cxn ang="0">
                  <a:pos x="1" y="3"/>
                </a:cxn>
                <a:cxn ang="0">
                  <a:pos x="1" y="2"/>
                </a:cxn>
                <a:cxn ang="0">
                  <a:pos x="1" y="1"/>
                </a:cxn>
                <a:cxn ang="0">
                  <a:pos x="1" y="2"/>
                </a:cxn>
              </a:cxnLst>
              <a:rect l="0" t="0" r="r" b="b"/>
              <a:pathLst>
                <a:path w="1" h="6">
                  <a:moveTo>
                    <a:pt x="0" y="6"/>
                  </a:move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4"/>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2"/>
                  </a:lnTo>
                  <a:lnTo>
                    <a:pt x="0" y="1"/>
                  </a:lnTo>
                  <a:lnTo>
                    <a:pt x="0" y="2"/>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5"/>
                  </a:lnTo>
                  <a:lnTo>
                    <a:pt x="0" y="4"/>
                  </a:lnTo>
                  <a:lnTo>
                    <a:pt x="0" y="5"/>
                  </a:lnTo>
                  <a:lnTo>
                    <a:pt x="0" y="4"/>
                  </a:lnTo>
                  <a:lnTo>
                    <a:pt x="0" y="5"/>
                  </a:lnTo>
                  <a:lnTo>
                    <a:pt x="0" y="4"/>
                  </a:lnTo>
                  <a:lnTo>
                    <a:pt x="0" y="5"/>
                  </a:lnTo>
                  <a:lnTo>
                    <a:pt x="0" y="3"/>
                  </a:lnTo>
                  <a:lnTo>
                    <a:pt x="0" y="2"/>
                  </a:lnTo>
                  <a:lnTo>
                    <a:pt x="0" y="1"/>
                  </a:lnTo>
                  <a:lnTo>
                    <a:pt x="0" y="0"/>
                  </a:lnTo>
                  <a:lnTo>
                    <a:pt x="0" y="1"/>
                  </a:lnTo>
                  <a:lnTo>
                    <a:pt x="0" y="0"/>
                  </a:lnTo>
                  <a:lnTo>
                    <a:pt x="0" y="1"/>
                  </a:lnTo>
                  <a:lnTo>
                    <a:pt x="0" y="0"/>
                  </a:lnTo>
                  <a:lnTo>
                    <a:pt x="0" y="1"/>
                  </a:lnTo>
                  <a:lnTo>
                    <a:pt x="0" y="0"/>
                  </a:lnTo>
                  <a:lnTo>
                    <a:pt x="1" y="0"/>
                  </a:lnTo>
                  <a:lnTo>
                    <a:pt x="1" y="0"/>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0"/>
                  </a:lnTo>
                  <a:lnTo>
                    <a:pt x="1" y="1"/>
                  </a:lnTo>
                  <a:lnTo>
                    <a:pt x="1" y="2"/>
                  </a:lnTo>
                  <a:lnTo>
                    <a:pt x="1" y="1"/>
                  </a:lnTo>
                  <a:lnTo>
                    <a:pt x="1" y="0"/>
                  </a:lnTo>
                  <a:lnTo>
                    <a:pt x="1" y="1"/>
                  </a:lnTo>
                  <a:lnTo>
                    <a:pt x="1" y="0"/>
                  </a:lnTo>
                  <a:lnTo>
                    <a:pt x="1" y="1"/>
                  </a:lnTo>
                  <a:lnTo>
                    <a:pt x="1" y="2"/>
                  </a:lnTo>
                  <a:lnTo>
                    <a:pt x="1" y="1"/>
                  </a:lnTo>
                  <a:lnTo>
                    <a:pt x="1" y="2"/>
                  </a:lnTo>
                  <a:lnTo>
                    <a:pt x="1" y="3"/>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2"/>
                  </a:lnTo>
                  <a:lnTo>
                    <a:pt x="1" y="3"/>
                  </a:lnTo>
                  <a:lnTo>
                    <a:pt x="1" y="4"/>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path>
              </a:pathLst>
            </a:custGeom>
            <a:noFill/>
            <a:ln w="0">
              <a:solidFill>
                <a:srgbClr val="3366FF"/>
              </a:solidFill>
              <a:prstDash val="solid"/>
              <a:round/>
              <a:headEnd/>
              <a:tailEnd/>
            </a:ln>
          </p:spPr>
          <p:txBody>
            <a:bodyPr/>
            <a:lstStyle/>
            <a:p>
              <a:endParaRPr lang="en-GB"/>
            </a:p>
          </p:txBody>
        </p:sp>
        <p:sp>
          <p:nvSpPr>
            <p:cNvPr id="185595" name="Freeform 251"/>
            <p:cNvSpPr>
              <a:spLocks/>
            </p:cNvSpPr>
            <p:nvPr/>
          </p:nvSpPr>
          <p:spPr bwMode="auto">
            <a:xfrm>
              <a:off x="1238" y="1725"/>
              <a:ext cx="9" cy="1389"/>
            </a:xfrm>
            <a:custGeom>
              <a:avLst/>
              <a:gdLst/>
              <a:ahLst/>
              <a:cxnLst>
                <a:cxn ang="0">
                  <a:pos x="0" y="183"/>
                </a:cxn>
                <a:cxn ang="0">
                  <a:pos x="0" y="184"/>
                </a:cxn>
                <a:cxn ang="0">
                  <a:pos x="0" y="185"/>
                </a:cxn>
                <a:cxn ang="0">
                  <a:pos x="0" y="185"/>
                </a:cxn>
                <a:cxn ang="0">
                  <a:pos x="0" y="185"/>
                </a:cxn>
                <a:cxn ang="0">
                  <a:pos x="0" y="185"/>
                </a:cxn>
                <a:cxn ang="0">
                  <a:pos x="0" y="186"/>
                </a:cxn>
                <a:cxn ang="0">
                  <a:pos x="0" y="185"/>
                </a:cxn>
                <a:cxn ang="0">
                  <a:pos x="0" y="184"/>
                </a:cxn>
                <a:cxn ang="0">
                  <a:pos x="0" y="183"/>
                </a:cxn>
                <a:cxn ang="0">
                  <a:pos x="0" y="182"/>
                </a:cxn>
                <a:cxn ang="0">
                  <a:pos x="0" y="182"/>
                </a:cxn>
                <a:cxn ang="0">
                  <a:pos x="0" y="182"/>
                </a:cxn>
                <a:cxn ang="0">
                  <a:pos x="0" y="182"/>
                </a:cxn>
                <a:cxn ang="0">
                  <a:pos x="0" y="181"/>
                </a:cxn>
                <a:cxn ang="0">
                  <a:pos x="0" y="182"/>
                </a:cxn>
                <a:cxn ang="0">
                  <a:pos x="0" y="182"/>
                </a:cxn>
                <a:cxn ang="0">
                  <a:pos x="0" y="182"/>
                </a:cxn>
                <a:cxn ang="0">
                  <a:pos x="0" y="182"/>
                </a:cxn>
                <a:cxn ang="0">
                  <a:pos x="0" y="182"/>
                </a:cxn>
                <a:cxn ang="0">
                  <a:pos x="0" y="183"/>
                </a:cxn>
                <a:cxn ang="0">
                  <a:pos x="0" y="184"/>
                </a:cxn>
                <a:cxn ang="0">
                  <a:pos x="0" y="185"/>
                </a:cxn>
                <a:cxn ang="0">
                  <a:pos x="0" y="184"/>
                </a:cxn>
                <a:cxn ang="0">
                  <a:pos x="0" y="185"/>
                </a:cxn>
                <a:cxn ang="0">
                  <a:pos x="0" y="186"/>
                </a:cxn>
                <a:cxn ang="0">
                  <a:pos x="0" y="185"/>
                </a:cxn>
                <a:cxn ang="0">
                  <a:pos x="0" y="185"/>
                </a:cxn>
                <a:cxn ang="0">
                  <a:pos x="0" y="184"/>
                </a:cxn>
                <a:cxn ang="0">
                  <a:pos x="0" y="184"/>
                </a:cxn>
                <a:cxn ang="0">
                  <a:pos x="0" y="185"/>
                </a:cxn>
                <a:cxn ang="0">
                  <a:pos x="0" y="184"/>
                </a:cxn>
                <a:cxn ang="0">
                  <a:pos x="0" y="185"/>
                </a:cxn>
                <a:cxn ang="0">
                  <a:pos x="0" y="186"/>
                </a:cxn>
                <a:cxn ang="0">
                  <a:pos x="0" y="185"/>
                </a:cxn>
                <a:cxn ang="0">
                  <a:pos x="0" y="186"/>
                </a:cxn>
                <a:cxn ang="0">
                  <a:pos x="0" y="185"/>
                </a:cxn>
                <a:cxn ang="0">
                  <a:pos x="0" y="184"/>
                </a:cxn>
                <a:cxn ang="0">
                  <a:pos x="0" y="183"/>
                </a:cxn>
                <a:cxn ang="0">
                  <a:pos x="0" y="184"/>
                </a:cxn>
                <a:cxn ang="0">
                  <a:pos x="0" y="183"/>
                </a:cxn>
                <a:cxn ang="0">
                  <a:pos x="0" y="182"/>
                </a:cxn>
                <a:cxn ang="0">
                  <a:pos x="0" y="183"/>
                </a:cxn>
                <a:cxn ang="0">
                  <a:pos x="0" y="184"/>
                </a:cxn>
                <a:cxn ang="0">
                  <a:pos x="1" y="184"/>
                </a:cxn>
                <a:cxn ang="0">
                  <a:pos x="1" y="183"/>
                </a:cxn>
                <a:cxn ang="0">
                  <a:pos x="1" y="182"/>
                </a:cxn>
                <a:cxn ang="0">
                  <a:pos x="1" y="183"/>
                </a:cxn>
                <a:cxn ang="0">
                  <a:pos x="1" y="184"/>
                </a:cxn>
                <a:cxn ang="0">
                  <a:pos x="1" y="183"/>
                </a:cxn>
                <a:cxn ang="0">
                  <a:pos x="1" y="184"/>
                </a:cxn>
                <a:cxn ang="0">
                  <a:pos x="1" y="182"/>
                </a:cxn>
                <a:cxn ang="0">
                  <a:pos x="1" y="181"/>
                </a:cxn>
                <a:cxn ang="0">
                  <a:pos x="1" y="178"/>
                </a:cxn>
                <a:cxn ang="0">
                  <a:pos x="1" y="179"/>
                </a:cxn>
                <a:cxn ang="0">
                  <a:pos x="1" y="178"/>
                </a:cxn>
                <a:cxn ang="0">
                  <a:pos x="1" y="176"/>
                </a:cxn>
                <a:cxn ang="0">
                  <a:pos x="1" y="177"/>
                </a:cxn>
                <a:cxn ang="0">
                  <a:pos x="1" y="177"/>
                </a:cxn>
                <a:cxn ang="0">
                  <a:pos x="1" y="176"/>
                </a:cxn>
                <a:cxn ang="0">
                  <a:pos x="1" y="170"/>
                </a:cxn>
                <a:cxn ang="0">
                  <a:pos x="1" y="158"/>
                </a:cxn>
                <a:cxn ang="0">
                  <a:pos x="1" y="196"/>
                </a:cxn>
              </a:cxnLst>
              <a:rect l="0" t="0" r="r" b="b"/>
              <a:pathLst>
                <a:path w="1" h="198">
                  <a:moveTo>
                    <a:pt x="0" y="183"/>
                  </a:moveTo>
                  <a:lnTo>
                    <a:pt x="0" y="184"/>
                  </a:lnTo>
                  <a:lnTo>
                    <a:pt x="0" y="183"/>
                  </a:lnTo>
                  <a:lnTo>
                    <a:pt x="0" y="184"/>
                  </a:lnTo>
                  <a:lnTo>
                    <a:pt x="0" y="183"/>
                  </a:lnTo>
                  <a:lnTo>
                    <a:pt x="0" y="184"/>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4"/>
                  </a:lnTo>
                  <a:lnTo>
                    <a:pt x="0" y="185"/>
                  </a:lnTo>
                  <a:lnTo>
                    <a:pt x="0" y="184"/>
                  </a:lnTo>
                  <a:lnTo>
                    <a:pt x="0" y="185"/>
                  </a:lnTo>
                  <a:lnTo>
                    <a:pt x="0" y="186"/>
                  </a:lnTo>
                  <a:lnTo>
                    <a:pt x="0" y="184"/>
                  </a:lnTo>
                  <a:lnTo>
                    <a:pt x="0" y="185"/>
                  </a:lnTo>
                  <a:lnTo>
                    <a:pt x="0" y="184"/>
                  </a:lnTo>
                  <a:lnTo>
                    <a:pt x="0" y="185"/>
                  </a:lnTo>
                  <a:lnTo>
                    <a:pt x="0" y="186"/>
                  </a:lnTo>
                  <a:lnTo>
                    <a:pt x="0" y="185"/>
                  </a:lnTo>
                  <a:lnTo>
                    <a:pt x="0" y="186"/>
                  </a:lnTo>
                  <a:lnTo>
                    <a:pt x="0" y="185"/>
                  </a:lnTo>
                  <a:lnTo>
                    <a:pt x="0" y="186"/>
                  </a:lnTo>
                  <a:lnTo>
                    <a:pt x="0" y="184"/>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4"/>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2"/>
                  </a:lnTo>
                  <a:lnTo>
                    <a:pt x="0" y="182"/>
                  </a:lnTo>
                  <a:lnTo>
                    <a:pt x="0" y="182"/>
                  </a:lnTo>
                  <a:lnTo>
                    <a:pt x="0" y="182"/>
                  </a:lnTo>
                  <a:lnTo>
                    <a:pt x="0" y="182"/>
                  </a:lnTo>
                  <a:lnTo>
                    <a:pt x="0" y="182"/>
                  </a:lnTo>
                  <a:lnTo>
                    <a:pt x="0" y="182"/>
                  </a:lnTo>
                  <a:lnTo>
                    <a:pt x="0" y="182"/>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1"/>
                  </a:lnTo>
                  <a:lnTo>
                    <a:pt x="0" y="182"/>
                  </a:lnTo>
                  <a:lnTo>
                    <a:pt x="0" y="181"/>
                  </a:lnTo>
                  <a:lnTo>
                    <a:pt x="0" y="182"/>
                  </a:lnTo>
                  <a:lnTo>
                    <a:pt x="0" y="181"/>
                  </a:lnTo>
                  <a:lnTo>
                    <a:pt x="0" y="182"/>
                  </a:lnTo>
                  <a:lnTo>
                    <a:pt x="0" y="181"/>
                  </a:lnTo>
                  <a:lnTo>
                    <a:pt x="0" y="182"/>
                  </a:lnTo>
                  <a:lnTo>
                    <a:pt x="0" y="180"/>
                  </a:lnTo>
                  <a:lnTo>
                    <a:pt x="0" y="179"/>
                  </a:lnTo>
                  <a:lnTo>
                    <a:pt x="0" y="180"/>
                  </a:lnTo>
                  <a:lnTo>
                    <a:pt x="0" y="182"/>
                  </a:lnTo>
                  <a:lnTo>
                    <a:pt x="0" y="181"/>
                  </a:lnTo>
                  <a:lnTo>
                    <a:pt x="0" y="182"/>
                  </a:lnTo>
                  <a:lnTo>
                    <a:pt x="0" y="182"/>
                  </a:lnTo>
                  <a:lnTo>
                    <a:pt x="0" y="182"/>
                  </a:lnTo>
                  <a:lnTo>
                    <a:pt x="0" y="181"/>
                  </a:lnTo>
                  <a:lnTo>
                    <a:pt x="0" y="182"/>
                  </a:lnTo>
                  <a:lnTo>
                    <a:pt x="0" y="181"/>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4"/>
                  </a:lnTo>
                  <a:lnTo>
                    <a:pt x="0" y="183"/>
                  </a:lnTo>
                  <a:lnTo>
                    <a:pt x="0" y="184"/>
                  </a:lnTo>
                  <a:lnTo>
                    <a:pt x="0" y="183"/>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6"/>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6"/>
                  </a:lnTo>
                  <a:lnTo>
                    <a:pt x="0" y="185"/>
                  </a:lnTo>
                  <a:lnTo>
                    <a:pt x="0" y="186"/>
                  </a:lnTo>
                  <a:lnTo>
                    <a:pt x="0" y="185"/>
                  </a:lnTo>
                  <a:lnTo>
                    <a:pt x="0" y="186"/>
                  </a:lnTo>
                  <a:lnTo>
                    <a:pt x="0" y="185"/>
                  </a:lnTo>
                  <a:lnTo>
                    <a:pt x="0" y="184"/>
                  </a:lnTo>
                  <a:lnTo>
                    <a:pt x="0" y="186"/>
                  </a:lnTo>
                  <a:lnTo>
                    <a:pt x="0" y="185"/>
                  </a:lnTo>
                  <a:lnTo>
                    <a:pt x="0" y="186"/>
                  </a:lnTo>
                  <a:lnTo>
                    <a:pt x="0" y="185"/>
                  </a:lnTo>
                  <a:lnTo>
                    <a:pt x="0" y="186"/>
                  </a:lnTo>
                  <a:lnTo>
                    <a:pt x="0" y="185"/>
                  </a:lnTo>
                  <a:lnTo>
                    <a:pt x="0" y="186"/>
                  </a:lnTo>
                  <a:lnTo>
                    <a:pt x="0" y="185"/>
                  </a:lnTo>
                  <a:lnTo>
                    <a:pt x="0" y="184"/>
                  </a:lnTo>
                  <a:lnTo>
                    <a:pt x="0" y="185"/>
                  </a:lnTo>
                  <a:lnTo>
                    <a:pt x="0" y="184"/>
                  </a:lnTo>
                  <a:lnTo>
                    <a:pt x="0" y="185"/>
                  </a:lnTo>
                  <a:lnTo>
                    <a:pt x="0" y="184"/>
                  </a:lnTo>
                  <a:lnTo>
                    <a:pt x="0" y="183"/>
                  </a:lnTo>
                  <a:lnTo>
                    <a:pt x="0" y="184"/>
                  </a:lnTo>
                  <a:lnTo>
                    <a:pt x="0" y="183"/>
                  </a:lnTo>
                  <a:lnTo>
                    <a:pt x="0" y="182"/>
                  </a:lnTo>
                  <a:lnTo>
                    <a:pt x="0" y="183"/>
                  </a:lnTo>
                  <a:lnTo>
                    <a:pt x="0" y="182"/>
                  </a:lnTo>
                  <a:lnTo>
                    <a:pt x="0" y="183"/>
                  </a:lnTo>
                  <a:lnTo>
                    <a:pt x="0" y="182"/>
                  </a:lnTo>
                  <a:lnTo>
                    <a:pt x="0" y="183"/>
                  </a:lnTo>
                  <a:lnTo>
                    <a:pt x="0" y="183"/>
                  </a:lnTo>
                  <a:lnTo>
                    <a:pt x="0" y="184"/>
                  </a:lnTo>
                  <a:lnTo>
                    <a:pt x="0" y="183"/>
                  </a:lnTo>
                  <a:lnTo>
                    <a:pt x="0" y="184"/>
                  </a:lnTo>
                  <a:lnTo>
                    <a:pt x="0" y="183"/>
                  </a:lnTo>
                  <a:lnTo>
                    <a:pt x="0" y="184"/>
                  </a:lnTo>
                  <a:lnTo>
                    <a:pt x="0" y="183"/>
                  </a:lnTo>
                  <a:lnTo>
                    <a:pt x="0" y="184"/>
                  </a:lnTo>
                  <a:lnTo>
                    <a:pt x="0" y="183"/>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6"/>
                  </a:lnTo>
                  <a:lnTo>
                    <a:pt x="0" y="185"/>
                  </a:lnTo>
                  <a:lnTo>
                    <a:pt x="0" y="184"/>
                  </a:lnTo>
                  <a:lnTo>
                    <a:pt x="0" y="185"/>
                  </a:lnTo>
                  <a:lnTo>
                    <a:pt x="0" y="184"/>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7"/>
                  </a:lnTo>
                  <a:lnTo>
                    <a:pt x="0" y="186"/>
                  </a:lnTo>
                  <a:lnTo>
                    <a:pt x="0" y="187"/>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2"/>
                  </a:lnTo>
                  <a:lnTo>
                    <a:pt x="0" y="183"/>
                  </a:lnTo>
                  <a:lnTo>
                    <a:pt x="0" y="182"/>
                  </a:lnTo>
                  <a:lnTo>
                    <a:pt x="0" y="183"/>
                  </a:lnTo>
                  <a:lnTo>
                    <a:pt x="0" y="182"/>
                  </a:lnTo>
                  <a:lnTo>
                    <a:pt x="0" y="183"/>
                  </a:lnTo>
                  <a:lnTo>
                    <a:pt x="0" y="184"/>
                  </a:lnTo>
                  <a:lnTo>
                    <a:pt x="0" y="183"/>
                  </a:lnTo>
                  <a:lnTo>
                    <a:pt x="0" y="182"/>
                  </a:lnTo>
                  <a:lnTo>
                    <a:pt x="0" y="183"/>
                  </a:lnTo>
                  <a:lnTo>
                    <a:pt x="0" y="184"/>
                  </a:lnTo>
                  <a:lnTo>
                    <a:pt x="0" y="183"/>
                  </a:lnTo>
                  <a:lnTo>
                    <a:pt x="0" y="184"/>
                  </a:lnTo>
                  <a:lnTo>
                    <a:pt x="0" y="183"/>
                  </a:lnTo>
                  <a:lnTo>
                    <a:pt x="0" y="182"/>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4"/>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4"/>
                  </a:lnTo>
                  <a:lnTo>
                    <a:pt x="1" y="183"/>
                  </a:lnTo>
                  <a:lnTo>
                    <a:pt x="1" y="182"/>
                  </a:lnTo>
                  <a:lnTo>
                    <a:pt x="1" y="183"/>
                  </a:lnTo>
                  <a:lnTo>
                    <a:pt x="1" y="182"/>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5"/>
                  </a:lnTo>
                  <a:lnTo>
                    <a:pt x="1" y="184"/>
                  </a:lnTo>
                  <a:lnTo>
                    <a:pt x="1" y="185"/>
                  </a:lnTo>
                  <a:lnTo>
                    <a:pt x="1" y="184"/>
                  </a:lnTo>
                  <a:lnTo>
                    <a:pt x="1" y="185"/>
                  </a:lnTo>
                  <a:lnTo>
                    <a:pt x="1" y="184"/>
                  </a:lnTo>
                  <a:lnTo>
                    <a:pt x="1" y="185"/>
                  </a:lnTo>
                  <a:lnTo>
                    <a:pt x="1" y="184"/>
                  </a:lnTo>
                  <a:lnTo>
                    <a:pt x="1" y="183"/>
                  </a:lnTo>
                  <a:lnTo>
                    <a:pt x="1" y="182"/>
                  </a:lnTo>
                  <a:lnTo>
                    <a:pt x="1" y="183"/>
                  </a:lnTo>
                  <a:lnTo>
                    <a:pt x="1" y="182"/>
                  </a:lnTo>
                  <a:lnTo>
                    <a:pt x="1" y="183"/>
                  </a:lnTo>
                  <a:lnTo>
                    <a:pt x="1" y="182"/>
                  </a:lnTo>
                  <a:lnTo>
                    <a:pt x="1" y="182"/>
                  </a:lnTo>
                  <a:lnTo>
                    <a:pt x="1" y="182"/>
                  </a:lnTo>
                  <a:lnTo>
                    <a:pt x="1" y="182"/>
                  </a:lnTo>
                  <a:lnTo>
                    <a:pt x="1" y="182"/>
                  </a:lnTo>
                  <a:lnTo>
                    <a:pt x="1" y="182"/>
                  </a:lnTo>
                  <a:lnTo>
                    <a:pt x="1" y="182"/>
                  </a:lnTo>
                  <a:lnTo>
                    <a:pt x="1" y="182"/>
                  </a:lnTo>
                  <a:lnTo>
                    <a:pt x="1" y="182"/>
                  </a:lnTo>
                  <a:lnTo>
                    <a:pt x="1" y="182"/>
                  </a:lnTo>
                  <a:lnTo>
                    <a:pt x="1" y="181"/>
                  </a:lnTo>
                  <a:lnTo>
                    <a:pt x="1" y="182"/>
                  </a:lnTo>
                  <a:lnTo>
                    <a:pt x="1" y="181"/>
                  </a:lnTo>
                  <a:lnTo>
                    <a:pt x="1" y="182"/>
                  </a:lnTo>
                  <a:lnTo>
                    <a:pt x="1" y="181"/>
                  </a:lnTo>
                  <a:lnTo>
                    <a:pt x="1" y="182"/>
                  </a:lnTo>
                  <a:lnTo>
                    <a:pt x="1" y="181"/>
                  </a:lnTo>
                  <a:lnTo>
                    <a:pt x="1" y="182"/>
                  </a:lnTo>
                  <a:lnTo>
                    <a:pt x="1" y="181"/>
                  </a:lnTo>
                  <a:lnTo>
                    <a:pt x="1" y="180"/>
                  </a:lnTo>
                  <a:lnTo>
                    <a:pt x="1" y="179"/>
                  </a:lnTo>
                  <a:lnTo>
                    <a:pt x="1" y="180"/>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80"/>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7"/>
                  </a:lnTo>
                  <a:lnTo>
                    <a:pt x="1" y="178"/>
                  </a:lnTo>
                  <a:lnTo>
                    <a:pt x="1" y="177"/>
                  </a:lnTo>
                  <a:lnTo>
                    <a:pt x="1" y="178"/>
                  </a:lnTo>
                  <a:lnTo>
                    <a:pt x="1" y="177"/>
                  </a:lnTo>
                  <a:lnTo>
                    <a:pt x="1" y="178"/>
                  </a:lnTo>
                  <a:lnTo>
                    <a:pt x="1" y="177"/>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7"/>
                  </a:lnTo>
                  <a:lnTo>
                    <a:pt x="1" y="177"/>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5"/>
                  </a:lnTo>
                  <a:lnTo>
                    <a:pt x="1" y="176"/>
                  </a:lnTo>
                  <a:lnTo>
                    <a:pt x="1" y="175"/>
                  </a:lnTo>
                  <a:lnTo>
                    <a:pt x="1" y="174"/>
                  </a:lnTo>
                  <a:lnTo>
                    <a:pt x="1" y="173"/>
                  </a:lnTo>
                  <a:lnTo>
                    <a:pt x="1" y="173"/>
                  </a:lnTo>
                  <a:lnTo>
                    <a:pt x="1" y="173"/>
                  </a:lnTo>
                  <a:lnTo>
                    <a:pt x="1" y="173"/>
                  </a:lnTo>
                  <a:lnTo>
                    <a:pt x="1" y="172"/>
                  </a:lnTo>
                  <a:lnTo>
                    <a:pt x="1" y="171"/>
                  </a:lnTo>
                  <a:lnTo>
                    <a:pt x="1" y="170"/>
                  </a:lnTo>
                  <a:lnTo>
                    <a:pt x="1" y="169"/>
                  </a:lnTo>
                  <a:lnTo>
                    <a:pt x="1" y="170"/>
                  </a:lnTo>
                  <a:lnTo>
                    <a:pt x="1" y="168"/>
                  </a:lnTo>
                  <a:lnTo>
                    <a:pt x="1" y="168"/>
                  </a:lnTo>
                  <a:lnTo>
                    <a:pt x="1" y="167"/>
                  </a:lnTo>
                  <a:lnTo>
                    <a:pt x="1" y="163"/>
                  </a:lnTo>
                  <a:lnTo>
                    <a:pt x="1" y="145"/>
                  </a:lnTo>
                  <a:lnTo>
                    <a:pt x="1" y="55"/>
                  </a:lnTo>
                  <a:lnTo>
                    <a:pt x="1" y="0"/>
                  </a:lnTo>
                  <a:lnTo>
                    <a:pt x="1" y="34"/>
                  </a:lnTo>
                  <a:lnTo>
                    <a:pt x="1" y="97"/>
                  </a:lnTo>
                  <a:lnTo>
                    <a:pt x="1" y="135"/>
                  </a:lnTo>
                  <a:lnTo>
                    <a:pt x="1" y="158"/>
                  </a:lnTo>
                  <a:lnTo>
                    <a:pt x="1" y="178"/>
                  </a:lnTo>
                  <a:lnTo>
                    <a:pt x="1" y="191"/>
                  </a:lnTo>
                  <a:lnTo>
                    <a:pt x="1" y="196"/>
                  </a:lnTo>
                  <a:lnTo>
                    <a:pt x="1" y="197"/>
                  </a:lnTo>
                  <a:lnTo>
                    <a:pt x="1" y="198"/>
                  </a:lnTo>
                  <a:lnTo>
                    <a:pt x="1" y="198"/>
                  </a:lnTo>
                  <a:lnTo>
                    <a:pt x="1" y="198"/>
                  </a:lnTo>
                  <a:lnTo>
                    <a:pt x="1" y="198"/>
                  </a:lnTo>
                  <a:lnTo>
                    <a:pt x="1" y="198"/>
                  </a:lnTo>
                  <a:lnTo>
                    <a:pt x="1" y="197"/>
                  </a:lnTo>
                  <a:lnTo>
                    <a:pt x="1" y="196"/>
                  </a:lnTo>
                  <a:lnTo>
                    <a:pt x="1" y="195"/>
                  </a:lnTo>
                  <a:lnTo>
                    <a:pt x="1" y="194"/>
                  </a:lnTo>
                  <a:lnTo>
                    <a:pt x="1" y="193"/>
                  </a:lnTo>
                  <a:lnTo>
                    <a:pt x="1" y="193"/>
                  </a:lnTo>
                  <a:lnTo>
                    <a:pt x="1" y="193"/>
                  </a:lnTo>
                  <a:lnTo>
                    <a:pt x="1" y="193"/>
                  </a:lnTo>
                  <a:lnTo>
                    <a:pt x="1" y="192"/>
                  </a:lnTo>
                </a:path>
              </a:pathLst>
            </a:custGeom>
            <a:noFill/>
            <a:ln w="0">
              <a:solidFill>
                <a:srgbClr val="3366FF"/>
              </a:solidFill>
              <a:prstDash val="solid"/>
              <a:round/>
              <a:headEnd/>
              <a:tailEnd/>
            </a:ln>
          </p:spPr>
          <p:txBody>
            <a:bodyPr/>
            <a:lstStyle/>
            <a:p>
              <a:endParaRPr lang="en-GB"/>
            </a:p>
          </p:txBody>
        </p:sp>
        <p:sp>
          <p:nvSpPr>
            <p:cNvPr id="185596" name="Freeform 252"/>
            <p:cNvSpPr>
              <a:spLocks/>
            </p:cNvSpPr>
            <p:nvPr/>
          </p:nvSpPr>
          <p:spPr bwMode="auto">
            <a:xfrm>
              <a:off x="1247" y="2966"/>
              <a:ext cx="10" cy="113"/>
            </a:xfrm>
            <a:custGeom>
              <a:avLst/>
              <a:gdLst/>
              <a:ahLst/>
              <a:cxnLst>
                <a:cxn ang="0">
                  <a:pos x="0" y="11"/>
                </a:cxn>
                <a:cxn ang="0">
                  <a:pos x="0" y="10"/>
                </a:cxn>
                <a:cxn ang="0">
                  <a:pos x="0" y="7"/>
                </a:cxn>
                <a:cxn ang="0">
                  <a:pos x="0" y="8"/>
                </a:cxn>
                <a:cxn ang="0">
                  <a:pos x="0" y="6"/>
                </a:cxn>
                <a:cxn ang="0">
                  <a:pos x="0" y="5"/>
                </a:cxn>
                <a:cxn ang="0">
                  <a:pos x="0" y="5"/>
                </a:cxn>
                <a:cxn ang="0">
                  <a:pos x="0" y="4"/>
                </a:cxn>
                <a:cxn ang="0">
                  <a:pos x="0" y="5"/>
                </a:cxn>
                <a:cxn ang="0">
                  <a:pos x="0" y="6"/>
                </a:cxn>
                <a:cxn ang="0">
                  <a:pos x="0" y="5"/>
                </a:cxn>
                <a:cxn ang="0">
                  <a:pos x="0" y="5"/>
                </a:cxn>
                <a:cxn ang="0">
                  <a:pos x="0" y="4"/>
                </a:cxn>
                <a:cxn ang="0">
                  <a:pos x="0" y="2"/>
                </a:cxn>
                <a:cxn ang="0">
                  <a:pos x="0" y="4"/>
                </a:cxn>
                <a:cxn ang="0">
                  <a:pos x="0" y="3"/>
                </a:cxn>
                <a:cxn ang="0">
                  <a:pos x="0" y="3"/>
                </a:cxn>
                <a:cxn ang="0">
                  <a:pos x="0" y="5"/>
                </a:cxn>
                <a:cxn ang="0">
                  <a:pos x="0" y="4"/>
                </a:cxn>
                <a:cxn ang="0">
                  <a:pos x="0" y="5"/>
                </a:cxn>
                <a:cxn ang="0">
                  <a:pos x="0" y="4"/>
                </a:cxn>
                <a:cxn ang="0">
                  <a:pos x="0" y="5"/>
                </a:cxn>
                <a:cxn ang="0">
                  <a:pos x="0" y="4"/>
                </a:cxn>
                <a:cxn ang="0">
                  <a:pos x="0" y="5"/>
                </a:cxn>
                <a:cxn ang="0">
                  <a:pos x="0" y="5"/>
                </a:cxn>
                <a:cxn ang="0">
                  <a:pos x="0" y="5"/>
                </a:cxn>
                <a:cxn ang="0">
                  <a:pos x="0" y="4"/>
                </a:cxn>
                <a:cxn ang="0">
                  <a:pos x="0" y="3"/>
                </a:cxn>
                <a:cxn ang="0">
                  <a:pos x="0" y="2"/>
                </a:cxn>
                <a:cxn ang="0">
                  <a:pos x="0" y="3"/>
                </a:cxn>
                <a:cxn ang="0">
                  <a:pos x="1" y="3"/>
                </a:cxn>
                <a:cxn ang="0">
                  <a:pos x="1" y="2"/>
                </a:cxn>
                <a:cxn ang="0">
                  <a:pos x="1" y="2"/>
                </a:cxn>
                <a:cxn ang="0">
                  <a:pos x="1" y="3"/>
                </a:cxn>
                <a:cxn ang="0">
                  <a:pos x="1" y="2"/>
                </a:cxn>
                <a:cxn ang="0">
                  <a:pos x="1" y="3"/>
                </a:cxn>
                <a:cxn ang="0">
                  <a:pos x="1" y="4"/>
                </a:cxn>
                <a:cxn ang="0">
                  <a:pos x="1" y="6"/>
                </a:cxn>
                <a:cxn ang="0">
                  <a:pos x="1" y="5"/>
                </a:cxn>
                <a:cxn ang="0">
                  <a:pos x="1" y="6"/>
                </a:cxn>
                <a:cxn ang="0">
                  <a:pos x="1" y="5"/>
                </a:cxn>
                <a:cxn ang="0">
                  <a:pos x="1" y="4"/>
                </a:cxn>
                <a:cxn ang="0">
                  <a:pos x="1" y="5"/>
                </a:cxn>
                <a:cxn ang="0">
                  <a:pos x="1" y="4"/>
                </a:cxn>
                <a:cxn ang="0">
                  <a:pos x="1" y="5"/>
                </a:cxn>
                <a:cxn ang="0">
                  <a:pos x="1" y="4"/>
                </a:cxn>
                <a:cxn ang="0">
                  <a:pos x="1" y="3"/>
                </a:cxn>
                <a:cxn ang="0">
                  <a:pos x="1" y="4"/>
                </a:cxn>
                <a:cxn ang="0">
                  <a:pos x="1" y="5"/>
                </a:cxn>
                <a:cxn ang="0">
                  <a:pos x="1" y="5"/>
                </a:cxn>
                <a:cxn ang="0">
                  <a:pos x="1" y="5"/>
                </a:cxn>
                <a:cxn ang="0">
                  <a:pos x="1" y="4"/>
                </a:cxn>
                <a:cxn ang="0">
                  <a:pos x="1" y="2"/>
                </a:cxn>
                <a:cxn ang="0">
                  <a:pos x="1" y="1"/>
                </a:cxn>
                <a:cxn ang="0">
                  <a:pos x="1" y="0"/>
                </a:cxn>
                <a:cxn ang="0">
                  <a:pos x="1" y="0"/>
                </a:cxn>
                <a:cxn ang="0">
                  <a:pos x="1" y="1"/>
                </a:cxn>
                <a:cxn ang="0">
                  <a:pos x="1" y="2"/>
                </a:cxn>
                <a:cxn ang="0">
                  <a:pos x="1" y="1"/>
                </a:cxn>
                <a:cxn ang="0">
                  <a:pos x="1" y="4"/>
                </a:cxn>
                <a:cxn ang="0">
                  <a:pos x="1" y="3"/>
                </a:cxn>
                <a:cxn ang="0">
                  <a:pos x="1" y="4"/>
                </a:cxn>
                <a:cxn ang="0">
                  <a:pos x="1" y="3"/>
                </a:cxn>
              </a:cxnLst>
              <a:rect l="0" t="0" r="r" b="b"/>
              <a:pathLst>
                <a:path w="1" h="16">
                  <a:moveTo>
                    <a:pt x="0" y="15"/>
                  </a:moveTo>
                  <a:lnTo>
                    <a:pt x="0" y="16"/>
                  </a:lnTo>
                  <a:lnTo>
                    <a:pt x="0" y="15"/>
                  </a:lnTo>
                  <a:lnTo>
                    <a:pt x="0" y="14"/>
                  </a:lnTo>
                  <a:lnTo>
                    <a:pt x="0" y="13"/>
                  </a:lnTo>
                  <a:lnTo>
                    <a:pt x="0" y="14"/>
                  </a:lnTo>
                  <a:lnTo>
                    <a:pt x="0" y="13"/>
                  </a:lnTo>
                  <a:lnTo>
                    <a:pt x="0" y="12"/>
                  </a:lnTo>
                  <a:lnTo>
                    <a:pt x="0" y="13"/>
                  </a:lnTo>
                  <a:lnTo>
                    <a:pt x="0" y="12"/>
                  </a:lnTo>
                  <a:lnTo>
                    <a:pt x="0" y="11"/>
                  </a:lnTo>
                  <a:lnTo>
                    <a:pt x="0" y="12"/>
                  </a:lnTo>
                  <a:lnTo>
                    <a:pt x="0" y="11"/>
                  </a:lnTo>
                  <a:lnTo>
                    <a:pt x="0" y="11"/>
                  </a:lnTo>
                  <a:lnTo>
                    <a:pt x="0" y="10"/>
                  </a:lnTo>
                  <a:lnTo>
                    <a:pt x="0" y="11"/>
                  </a:lnTo>
                  <a:lnTo>
                    <a:pt x="0" y="11"/>
                  </a:lnTo>
                  <a:lnTo>
                    <a:pt x="0" y="10"/>
                  </a:lnTo>
                  <a:lnTo>
                    <a:pt x="0" y="11"/>
                  </a:lnTo>
                  <a:lnTo>
                    <a:pt x="0" y="10"/>
                  </a:lnTo>
                  <a:lnTo>
                    <a:pt x="0" y="9"/>
                  </a:lnTo>
                  <a:lnTo>
                    <a:pt x="0" y="10"/>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2"/>
                  </a:lnTo>
                  <a:lnTo>
                    <a:pt x="0" y="3"/>
                  </a:lnTo>
                  <a:lnTo>
                    <a:pt x="0" y="4"/>
                  </a:lnTo>
                  <a:lnTo>
                    <a:pt x="0" y="5"/>
                  </a:lnTo>
                  <a:lnTo>
                    <a:pt x="0" y="4"/>
                  </a:lnTo>
                  <a:lnTo>
                    <a:pt x="0" y="5"/>
                  </a:lnTo>
                  <a:lnTo>
                    <a:pt x="0" y="3"/>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4"/>
                  </a:lnTo>
                  <a:lnTo>
                    <a:pt x="0" y="5"/>
                  </a:lnTo>
                  <a:lnTo>
                    <a:pt x="0" y="4"/>
                  </a:lnTo>
                  <a:lnTo>
                    <a:pt x="0" y="3"/>
                  </a:lnTo>
                  <a:lnTo>
                    <a:pt x="0" y="4"/>
                  </a:lnTo>
                  <a:lnTo>
                    <a:pt x="0" y="3"/>
                  </a:lnTo>
                  <a:lnTo>
                    <a:pt x="0" y="5"/>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5"/>
                  </a:lnTo>
                  <a:lnTo>
                    <a:pt x="1" y="4"/>
                  </a:lnTo>
                  <a:lnTo>
                    <a:pt x="1" y="5"/>
                  </a:lnTo>
                  <a:lnTo>
                    <a:pt x="1" y="4"/>
                  </a:lnTo>
                  <a:lnTo>
                    <a:pt x="1" y="5"/>
                  </a:lnTo>
                  <a:lnTo>
                    <a:pt x="1" y="4"/>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0"/>
                  </a:lnTo>
                  <a:lnTo>
                    <a:pt x="1" y="0"/>
                  </a:lnTo>
                  <a:lnTo>
                    <a:pt x="1" y="1"/>
                  </a:lnTo>
                  <a:lnTo>
                    <a:pt x="1" y="0"/>
                  </a:lnTo>
                  <a:lnTo>
                    <a:pt x="1" y="0"/>
                  </a:lnTo>
                  <a:lnTo>
                    <a:pt x="1" y="0"/>
                  </a:lnTo>
                  <a:lnTo>
                    <a:pt x="1" y="0"/>
                  </a:lnTo>
                  <a:lnTo>
                    <a:pt x="1" y="0"/>
                  </a:lnTo>
                  <a:lnTo>
                    <a:pt x="1" y="0"/>
                  </a:lnTo>
                  <a:lnTo>
                    <a:pt x="1" y="0"/>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597" name="Freeform 253"/>
            <p:cNvSpPr>
              <a:spLocks/>
            </p:cNvSpPr>
            <p:nvPr/>
          </p:nvSpPr>
          <p:spPr bwMode="auto">
            <a:xfrm>
              <a:off x="1257" y="1809"/>
              <a:ext cx="9" cy="1312"/>
            </a:xfrm>
            <a:custGeom>
              <a:avLst/>
              <a:gdLst/>
              <a:ahLst/>
              <a:cxnLst>
                <a:cxn ang="0">
                  <a:pos x="0" y="169"/>
                </a:cxn>
                <a:cxn ang="0">
                  <a:pos x="0" y="170"/>
                </a:cxn>
                <a:cxn ang="0">
                  <a:pos x="0" y="170"/>
                </a:cxn>
                <a:cxn ang="0">
                  <a:pos x="0" y="170"/>
                </a:cxn>
                <a:cxn ang="0">
                  <a:pos x="0" y="170"/>
                </a:cxn>
                <a:cxn ang="0">
                  <a:pos x="0" y="170"/>
                </a:cxn>
                <a:cxn ang="0">
                  <a:pos x="0" y="170"/>
                </a:cxn>
                <a:cxn ang="0">
                  <a:pos x="0" y="170"/>
                </a:cxn>
                <a:cxn ang="0">
                  <a:pos x="0" y="170"/>
                </a:cxn>
                <a:cxn ang="0">
                  <a:pos x="0" y="170"/>
                </a:cxn>
                <a:cxn ang="0">
                  <a:pos x="0" y="170"/>
                </a:cxn>
                <a:cxn ang="0">
                  <a:pos x="0" y="170"/>
                </a:cxn>
                <a:cxn ang="0">
                  <a:pos x="0" y="168"/>
                </a:cxn>
                <a:cxn ang="0">
                  <a:pos x="0" y="169"/>
                </a:cxn>
                <a:cxn ang="0">
                  <a:pos x="0" y="169"/>
                </a:cxn>
                <a:cxn ang="0">
                  <a:pos x="0" y="170"/>
                </a:cxn>
                <a:cxn ang="0">
                  <a:pos x="0" y="170"/>
                </a:cxn>
                <a:cxn ang="0">
                  <a:pos x="0" y="170"/>
                </a:cxn>
                <a:cxn ang="0">
                  <a:pos x="0" y="170"/>
                </a:cxn>
                <a:cxn ang="0">
                  <a:pos x="0" y="170"/>
                </a:cxn>
                <a:cxn ang="0">
                  <a:pos x="0" y="170"/>
                </a:cxn>
                <a:cxn ang="0">
                  <a:pos x="0" y="170"/>
                </a:cxn>
                <a:cxn ang="0">
                  <a:pos x="0" y="170"/>
                </a:cxn>
                <a:cxn ang="0">
                  <a:pos x="0" y="169"/>
                </a:cxn>
                <a:cxn ang="0">
                  <a:pos x="0" y="170"/>
                </a:cxn>
                <a:cxn ang="0">
                  <a:pos x="0" y="172"/>
                </a:cxn>
                <a:cxn ang="0">
                  <a:pos x="0" y="171"/>
                </a:cxn>
                <a:cxn ang="0">
                  <a:pos x="0" y="170"/>
                </a:cxn>
                <a:cxn ang="0">
                  <a:pos x="0" y="171"/>
                </a:cxn>
                <a:cxn ang="0">
                  <a:pos x="1" y="170"/>
                </a:cxn>
                <a:cxn ang="0">
                  <a:pos x="1" y="170"/>
                </a:cxn>
                <a:cxn ang="0">
                  <a:pos x="1" y="170"/>
                </a:cxn>
                <a:cxn ang="0">
                  <a:pos x="1" y="169"/>
                </a:cxn>
                <a:cxn ang="0">
                  <a:pos x="1" y="169"/>
                </a:cxn>
                <a:cxn ang="0">
                  <a:pos x="1" y="168"/>
                </a:cxn>
                <a:cxn ang="0">
                  <a:pos x="1" y="167"/>
                </a:cxn>
                <a:cxn ang="0">
                  <a:pos x="1" y="166"/>
                </a:cxn>
                <a:cxn ang="0">
                  <a:pos x="1" y="165"/>
                </a:cxn>
                <a:cxn ang="0">
                  <a:pos x="1" y="162"/>
                </a:cxn>
                <a:cxn ang="0">
                  <a:pos x="1" y="160"/>
                </a:cxn>
                <a:cxn ang="0">
                  <a:pos x="1" y="153"/>
                </a:cxn>
                <a:cxn ang="0">
                  <a:pos x="1" y="181"/>
                </a:cxn>
                <a:cxn ang="0">
                  <a:pos x="1" y="181"/>
                </a:cxn>
                <a:cxn ang="0">
                  <a:pos x="1" y="175"/>
                </a:cxn>
                <a:cxn ang="0">
                  <a:pos x="1" y="174"/>
                </a:cxn>
                <a:cxn ang="0">
                  <a:pos x="1" y="171"/>
                </a:cxn>
                <a:cxn ang="0">
                  <a:pos x="1" y="170"/>
                </a:cxn>
                <a:cxn ang="0">
                  <a:pos x="1" y="170"/>
                </a:cxn>
                <a:cxn ang="0">
                  <a:pos x="1" y="170"/>
                </a:cxn>
                <a:cxn ang="0">
                  <a:pos x="1" y="170"/>
                </a:cxn>
                <a:cxn ang="0">
                  <a:pos x="1" y="169"/>
                </a:cxn>
                <a:cxn ang="0">
                  <a:pos x="1" y="170"/>
                </a:cxn>
                <a:cxn ang="0">
                  <a:pos x="1" y="167"/>
                </a:cxn>
                <a:cxn ang="0">
                  <a:pos x="1" y="168"/>
                </a:cxn>
                <a:cxn ang="0">
                  <a:pos x="1" y="168"/>
                </a:cxn>
                <a:cxn ang="0">
                  <a:pos x="1" y="165"/>
                </a:cxn>
                <a:cxn ang="0">
                  <a:pos x="1" y="166"/>
                </a:cxn>
                <a:cxn ang="0">
                  <a:pos x="1" y="165"/>
                </a:cxn>
                <a:cxn ang="0">
                  <a:pos x="1" y="166"/>
                </a:cxn>
                <a:cxn ang="0">
                  <a:pos x="1" y="167"/>
                </a:cxn>
                <a:cxn ang="0">
                  <a:pos x="1" y="168"/>
                </a:cxn>
                <a:cxn ang="0">
                  <a:pos x="1" y="167"/>
                </a:cxn>
                <a:cxn ang="0">
                  <a:pos x="1" y="165"/>
                </a:cxn>
              </a:cxnLst>
              <a:rect l="0" t="0" r="r" b="b"/>
              <a:pathLst>
                <a:path w="1" h="187">
                  <a:moveTo>
                    <a:pt x="0" y="169"/>
                  </a:moveTo>
                  <a:lnTo>
                    <a:pt x="0" y="168"/>
                  </a:lnTo>
                  <a:lnTo>
                    <a:pt x="0" y="169"/>
                  </a:lnTo>
                  <a:lnTo>
                    <a:pt x="0" y="168"/>
                  </a:lnTo>
                  <a:lnTo>
                    <a:pt x="0" y="169"/>
                  </a:lnTo>
                  <a:lnTo>
                    <a:pt x="0" y="168"/>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0"/>
                  </a:lnTo>
                  <a:lnTo>
                    <a:pt x="0" y="170"/>
                  </a:lnTo>
                  <a:lnTo>
                    <a:pt x="0" y="170"/>
                  </a:lnTo>
                  <a:lnTo>
                    <a:pt x="0" y="170"/>
                  </a:lnTo>
                  <a:lnTo>
                    <a:pt x="0" y="170"/>
                  </a:lnTo>
                  <a:lnTo>
                    <a:pt x="0" y="170"/>
                  </a:lnTo>
                  <a:lnTo>
                    <a:pt x="0" y="170"/>
                  </a:lnTo>
                  <a:lnTo>
                    <a:pt x="0" y="170"/>
                  </a:lnTo>
                  <a:lnTo>
                    <a:pt x="0" y="170"/>
                  </a:lnTo>
                  <a:lnTo>
                    <a:pt x="0" y="169"/>
                  </a:lnTo>
                  <a:lnTo>
                    <a:pt x="0" y="170"/>
                  </a:lnTo>
                  <a:lnTo>
                    <a:pt x="0" y="169"/>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1"/>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69"/>
                  </a:lnTo>
                  <a:lnTo>
                    <a:pt x="0" y="170"/>
                  </a:lnTo>
                  <a:lnTo>
                    <a:pt x="0" y="169"/>
                  </a:lnTo>
                  <a:lnTo>
                    <a:pt x="0" y="170"/>
                  </a:lnTo>
                  <a:lnTo>
                    <a:pt x="0" y="169"/>
                  </a:lnTo>
                  <a:lnTo>
                    <a:pt x="0" y="170"/>
                  </a:lnTo>
                  <a:lnTo>
                    <a:pt x="0" y="169"/>
                  </a:lnTo>
                  <a:lnTo>
                    <a:pt x="0" y="170"/>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70"/>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70"/>
                  </a:lnTo>
                  <a:lnTo>
                    <a:pt x="0" y="170"/>
                  </a:lnTo>
                  <a:lnTo>
                    <a:pt x="0" y="170"/>
                  </a:lnTo>
                  <a:lnTo>
                    <a:pt x="0" y="170"/>
                  </a:lnTo>
                  <a:lnTo>
                    <a:pt x="0" y="171"/>
                  </a:lnTo>
                  <a:lnTo>
                    <a:pt x="0" y="170"/>
                  </a:lnTo>
                  <a:lnTo>
                    <a:pt x="0" y="171"/>
                  </a:lnTo>
                  <a:lnTo>
                    <a:pt x="0" y="170"/>
                  </a:lnTo>
                  <a:lnTo>
                    <a:pt x="0" y="171"/>
                  </a:lnTo>
                  <a:lnTo>
                    <a:pt x="0" y="170"/>
                  </a:lnTo>
                  <a:lnTo>
                    <a:pt x="0" y="171"/>
                  </a:lnTo>
                  <a:lnTo>
                    <a:pt x="0" y="170"/>
                  </a:lnTo>
                  <a:lnTo>
                    <a:pt x="0" y="170"/>
                  </a:lnTo>
                  <a:lnTo>
                    <a:pt x="0" y="170"/>
                  </a:lnTo>
                  <a:lnTo>
                    <a:pt x="0" y="171"/>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1"/>
                  </a:lnTo>
                  <a:lnTo>
                    <a:pt x="0" y="170"/>
                  </a:lnTo>
                  <a:lnTo>
                    <a:pt x="0" y="171"/>
                  </a:lnTo>
                  <a:lnTo>
                    <a:pt x="0" y="170"/>
                  </a:lnTo>
                  <a:lnTo>
                    <a:pt x="0" y="171"/>
                  </a:lnTo>
                  <a:lnTo>
                    <a:pt x="0" y="170"/>
                  </a:lnTo>
                  <a:lnTo>
                    <a:pt x="0" y="171"/>
                  </a:lnTo>
                  <a:lnTo>
                    <a:pt x="0" y="170"/>
                  </a:lnTo>
                  <a:lnTo>
                    <a:pt x="0" y="171"/>
                  </a:lnTo>
                  <a:lnTo>
                    <a:pt x="0" y="172"/>
                  </a:lnTo>
                  <a:lnTo>
                    <a:pt x="0" y="171"/>
                  </a:lnTo>
                  <a:lnTo>
                    <a:pt x="0" y="170"/>
                  </a:lnTo>
                  <a:lnTo>
                    <a:pt x="0" y="170"/>
                  </a:lnTo>
                  <a:lnTo>
                    <a:pt x="0" y="170"/>
                  </a:lnTo>
                  <a:lnTo>
                    <a:pt x="0" y="171"/>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69"/>
                  </a:lnTo>
                  <a:lnTo>
                    <a:pt x="0" y="170"/>
                  </a:lnTo>
                  <a:lnTo>
                    <a:pt x="0" y="169"/>
                  </a:lnTo>
                  <a:lnTo>
                    <a:pt x="0" y="167"/>
                  </a:lnTo>
                  <a:lnTo>
                    <a:pt x="0" y="168"/>
                  </a:lnTo>
                  <a:lnTo>
                    <a:pt x="0" y="169"/>
                  </a:lnTo>
                  <a:lnTo>
                    <a:pt x="0" y="170"/>
                  </a:lnTo>
                  <a:lnTo>
                    <a:pt x="0" y="170"/>
                  </a:lnTo>
                  <a:lnTo>
                    <a:pt x="0" y="170"/>
                  </a:lnTo>
                  <a:lnTo>
                    <a:pt x="0" y="170"/>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70"/>
                  </a:lnTo>
                  <a:lnTo>
                    <a:pt x="0" y="171"/>
                  </a:lnTo>
                  <a:lnTo>
                    <a:pt x="0" y="172"/>
                  </a:lnTo>
                  <a:lnTo>
                    <a:pt x="0" y="171"/>
                  </a:lnTo>
                  <a:lnTo>
                    <a:pt x="0" y="172"/>
                  </a:lnTo>
                  <a:lnTo>
                    <a:pt x="0" y="171"/>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68"/>
                  </a:lnTo>
                  <a:lnTo>
                    <a:pt x="1" y="169"/>
                  </a:lnTo>
                  <a:lnTo>
                    <a:pt x="1" y="168"/>
                  </a:lnTo>
                  <a:lnTo>
                    <a:pt x="1" y="169"/>
                  </a:lnTo>
                  <a:lnTo>
                    <a:pt x="1" y="170"/>
                  </a:lnTo>
                  <a:lnTo>
                    <a:pt x="1" y="168"/>
                  </a:lnTo>
                  <a:lnTo>
                    <a:pt x="1" y="169"/>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5"/>
                  </a:lnTo>
                  <a:lnTo>
                    <a:pt x="1" y="165"/>
                  </a:lnTo>
                  <a:lnTo>
                    <a:pt x="1" y="165"/>
                  </a:lnTo>
                  <a:lnTo>
                    <a:pt x="1" y="164"/>
                  </a:lnTo>
                  <a:lnTo>
                    <a:pt x="1" y="165"/>
                  </a:lnTo>
                  <a:lnTo>
                    <a:pt x="1" y="164"/>
                  </a:lnTo>
                  <a:lnTo>
                    <a:pt x="1" y="163"/>
                  </a:lnTo>
                  <a:lnTo>
                    <a:pt x="1" y="164"/>
                  </a:lnTo>
                  <a:lnTo>
                    <a:pt x="1" y="163"/>
                  </a:lnTo>
                  <a:lnTo>
                    <a:pt x="1" y="164"/>
                  </a:lnTo>
                  <a:lnTo>
                    <a:pt x="1" y="162"/>
                  </a:lnTo>
                  <a:lnTo>
                    <a:pt x="1" y="163"/>
                  </a:lnTo>
                  <a:lnTo>
                    <a:pt x="1" y="162"/>
                  </a:lnTo>
                  <a:lnTo>
                    <a:pt x="1" y="163"/>
                  </a:lnTo>
                  <a:lnTo>
                    <a:pt x="1" y="162"/>
                  </a:lnTo>
                  <a:lnTo>
                    <a:pt x="1" y="163"/>
                  </a:lnTo>
                  <a:lnTo>
                    <a:pt x="1" y="162"/>
                  </a:lnTo>
                  <a:lnTo>
                    <a:pt x="1" y="161"/>
                  </a:lnTo>
                  <a:lnTo>
                    <a:pt x="1" y="162"/>
                  </a:lnTo>
                  <a:lnTo>
                    <a:pt x="1" y="161"/>
                  </a:lnTo>
                  <a:lnTo>
                    <a:pt x="1" y="161"/>
                  </a:lnTo>
                  <a:lnTo>
                    <a:pt x="1" y="161"/>
                  </a:lnTo>
                  <a:lnTo>
                    <a:pt x="1" y="161"/>
                  </a:lnTo>
                  <a:lnTo>
                    <a:pt x="1" y="160"/>
                  </a:lnTo>
                  <a:lnTo>
                    <a:pt x="1" y="159"/>
                  </a:lnTo>
                  <a:lnTo>
                    <a:pt x="1" y="160"/>
                  </a:lnTo>
                  <a:lnTo>
                    <a:pt x="1" y="159"/>
                  </a:lnTo>
                  <a:lnTo>
                    <a:pt x="1" y="158"/>
                  </a:lnTo>
                  <a:lnTo>
                    <a:pt x="1" y="157"/>
                  </a:lnTo>
                  <a:lnTo>
                    <a:pt x="1" y="156"/>
                  </a:lnTo>
                  <a:lnTo>
                    <a:pt x="1" y="157"/>
                  </a:lnTo>
                  <a:lnTo>
                    <a:pt x="1" y="156"/>
                  </a:lnTo>
                  <a:lnTo>
                    <a:pt x="1" y="156"/>
                  </a:lnTo>
                  <a:lnTo>
                    <a:pt x="1" y="155"/>
                  </a:lnTo>
                  <a:lnTo>
                    <a:pt x="1" y="153"/>
                  </a:lnTo>
                  <a:lnTo>
                    <a:pt x="1" y="151"/>
                  </a:lnTo>
                  <a:lnTo>
                    <a:pt x="1" y="145"/>
                  </a:lnTo>
                  <a:lnTo>
                    <a:pt x="1" y="85"/>
                  </a:lnTo>
                  <a:lnTo>
                    <a:pt x="1" y="0"/>
                  </a:lnTo>
                  <a:lnTo>
                    <a:pt x="1" y="0"/>
                  </a:lnTo>
                  <a:lnTo>
                    <a:pt x="1" y="57"/>
                  </a:lnTo>
                  <a:lnTo>
                    <a:pt x="1" y="106"/>
                  </a:lnTo>
                  <a:lnTo>
                    <a:pt x="1" y="133"/>
                  </a:lnTo>
                  <a:lnTo>
                    <a:pt x="1" y="154"/>
                  </a:lnTo>
                  <a:lnTo>
                    <a:pt x="1" y="172"/>
                  </a:lnTo>
                  <a:lnTo>
                    <a:pt x="1" y="181"/>
                  </a:lnTo>
                  <a:lnTo>
                    <a:pt x="1" y="185"/>
                  </a:lnTo>
                  <a:lnTo>
                    <a:pt x="1" y="186"/>
                  </a:lnTo>
                  <a:lnTo>
                    <a:pt x="1" y="186"/>
                  </a:lnTo>
                  <a:lnTo>
                    <a:pt x="1" y="187"/>
                  </a:lnTo>
                  <a:lnTo>
                    <a:pt x="1" y="186"/>
                  </a:lnTo>
                  <a:lnTo>
                    <a:pt x="1" y="185"/>
                  </a:lnTo>
                  <a:lnTo>
                    <a:pt x="1" y="184"/>
                  </a:lnTo>
                  <a:lnTo>
                    <a:pt x="1" y="183"/>
                  </a:lnTo>
                  <a:lnTo>
                    <a:pt x="1" y="182"/>
                  </a:lnTo>
                  <a:lnTo>
                    <a:pt x="1" y="181"/>
                  </a:lnTo>
                  <a:lnTo>
                    <a:pt x="1" y="181"/>
                  </a:lnTo>
                  <a:lnTo>
                    <a:pt x="1" y="180"/>
                  </a:lnTo>
                  <a:lnTo>
                    <a:pt x="1" y="181"/>
                  </a:lnTo>
                  <a:lnTo>
                    <a:pt x="1" y="180"/>
                  </a:lnTo>
                  <a:lnTo>
                    <a:pt x="1" y="179"/>
                  </a:lnTo>
                  <a:lnTo>
                    <a:pt x="1" y="178"/>
                  </a:lnTo>
                  <a:lnTo>
                    <a:pt x="1" y="177"/>
                  </a:lnTo>
                  <a:lnTo>
                    <a:pt x="1" y="178"/>
                  </a:lnTo>
                  <a:lnTo>
                    <a:pt x="1" y="177"/>
                  </a:lnTo>
                  <a:lnTo>
                    <a:pt x="1" y="176"/>
                  </a:lnTo>
                  <a:lnTo>
                    <a:pt x="1" y="176"/>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2"/>
                  </a:lnTo>
                  <a:lnTo>
                    <a:pt x="1" y="173"/>
                  </a:lnTo>
                  <a:lnTo>
                    <a:pt x="1" y="172"/>
                  </a:lnTo>
                  <a:lnTo>
                    <a:pt x="1" y="173"/>
                  </a:lnTo>
                  <a:lnTo>
                    <a:pt x="1" y="172"/>
                  </a:lnTo>
                  <a:lnTo>
                    <a:pt x="1" y="173"/>
                  </a:lnTo>
                  <a:lnTo>
                    <a:pt x="1" y="172"/>
                  </a:lnTo>
                  <a:lnTo>
                    <a:pt x="1" y="173"/>
                  </a:lnTo>
                  <a:lnTo>
                    <a:pt x="1" y="172"/>
                  </a:lnTo>
                  <a:lnTo>
                    <a:pt x="1" y="171"/>
                  </a:lnTo>
                  <a:lnTo>
                    <a:pt x="1" y="172"/>
                  </a:lnTo>
                  <a:lnTo>
                    <a:pt x="1" y="171"/>
                  </a:lnTo>
                  <a:lnTo>
                    <a:pt x="1" y="170"/>
                  </a:lnTo>
                  <a:lnTo>
                    <a:pt x="1" y="171"/>
                  </a:lnTo>
                  <a:lnTo>
                    <a:pt x="1" y="170"/>
                  </a:lnTo>
                  <a:lnTo>
                    <a:pt x="1" y="171"/>
                  </a:lnTo>
                  <a:lnTo>
                    <a:pt x="1" y="170"/>
                  </a:lnTo>
                  <a:lnTo>
                    <a:pt x="1" y="171"/>
                  </a:lnTo>
                  <a:lnTo>
                    <a:pt x="1" y="170"/>
                  </a:lnTo>
                  <a:lnTo>
                    <a:pt x="1" y="171"/>
                  </a:lnTo>
                  <a:lnTo>
                    <a:pt x="1" y="170"/>
                  </a:lnTo>
                  <a:lnTo>
                    <a:pt x="1" y="170"/>
                  </a:lnTo>
                  <a:lnTo>
                    <a:pt x="1" y="170"/>
                  </a:lnTo>
                  <a:lnTo>
                    <a:pt x="1" y="171"/>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69"/>
                  </a:lnTo>
                  <a:lnTo>
                    <a:pt x="1" y="170"/>
                  </a:lnTo>
                  <a:lnTo>
                    <a:pt x="1" y="169"/>
                  </a:lnTo>
                  <a:lnTo>
                    <a:pt x="1" y="170"/>
                  </a:lnTo>
                  <a:lnTo>
                    <a:pt x="1" y="170"/>
                  </a:lnTo>
                  <a:lnTo>
                    <a:pt x="1" y="169"/>
                  </a:lnTo>
                  <a:lnTo>
                    <a:pt x="1" y="170"/>
                  </a:lnTo>
                  <a:lnTo>
                    <a:pt x="1" y="169"/>
                  </a:lnTo>
                  <a:lnTo>
                    <a:pt x="1" y="170"/>
                  </a:lnTo>
                  <a:lnTo>
                    <a:pt x="1" y="169"/>
                  </a:lnTo>
                  <a:lnTo>
                    <a:pt x="1" y="170"/>
                  </a:lnTo>
                  <a:lnTo>
                    <a:pt x="1" y="170"/>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6"/>
                  </a:lnTo>
                  <a:lnTo>
                    <a:pt x="1" y="165"/>
                  </a:lnTo>
                  <a:lnTo>
                    <a:pt x="1" y="166"/>
                  </a:lnTo>
                  <a:lnTo>
                    <a:pt x="1" y="167"/>
                  </a:lnTo>
                  <a:lnTo>
                    <a:pt x="1" y="168"/>
                  </a:lnTo>
                  <a:lnTo>
                    <a:pt x="1" y="169"/>
                  </a:lnTo>
                  <a:lnTo>
                    <a:pt x="1" y="168"/>
                  </a:lnTo>
                  <a:lnTo>
                    <a:pt x="1" y="167"/>
                  </a:lnTo>
                  <a:lnTo>
                    <a:pt x="1" y="168"/>
                  </a:lnTo>
                  <a:lnTo>
                    <a:pt x="1" y="167"/>
                  </a:lnTo>
                  <a:lnTo>
                    <a:pt x="1" y="168"/>
                  </a:lnTo>
                  <a:lnTo>
                    <a:pt x="1" y="167"/>
                  </a:lnTo>
                  <a:lnTo>
                    <a:pt x="1" y="168"/>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7"/>
                  </a:lnTo>
                  <a:lnTo>
                    <a:pt x="1" y="168"/>
                  </a:lnTo>
                  <a:lnTo>
                    <a:pt x="1" y="167"/>
                  </a:lnTo>
                  <a:lnTo>
                    <a:pt x="1" y="166"/>
                  </a:lnTo>
                  <a:lnTo>
                    <a:pt x="1" y="167"/>
                  </a:lnTo>
                  <a:lnTo>
                    <a:pt x="1" y="166"/>
                  </a:lnTo>
                  <a:lnTo>
                    <a:pt x="1" y="167"/>
                  </a:lnTo>
                  <a:lnTo>
                    <a:pt x="1" y="166"/>
                  </a:lnTo>
                  <a:lnTo>
                    <a:pt x="1" y="165"/>
                  </a:lnTo>
                  <a:lnTo>
                    <a:pt x="1" y="166"/>
                  </a:lnTo>
                  <a:lnTo>
                    <a:pt x="1" y="165"/>
                  </a:lnTo>
                  <a:lnTo>
                    <a:pt x="1" y="165"/>
                  </a:lnTo>
                  <a:lnTo>
                    <a:pt x="1" y="165"/>
                  </a:lnTo>
                  <a:lnTo>
                    <a:pt x="1" y="165"/>
                  </a:lnTo>
                  <a:lnTo>
                    <a:pt x="1" y="165"/>
                  </a:lnTo>
                  <a:lnTo>
                    <a:pt x="1" y="165"/>
                  </a:lnTo>
                  <a:lnTo>
                    <a:pt x="1" y="165"/>
                  </a:lnTo>
                  <a:lnTo>
                    <a:pt x="1" y="165"/>
                  </a:lnTo>
                  <a:lnTo>
                    <a:pt x="1" y="165"/>
                  </a:lnTo>
                </a:path>
              </a:pathLst>
            </a:custGeom>
            <a:noFill/>
            <a:ln w="0">
              <a:solidFill>
                <a:srgbClr val="3366FF"/>
              </a:solidFill>
              <a:prstDash val="solid"/>
              <a:round/>
              <a:headEnd/>
              <a:tailEnd/>
            </a:ln>
          </p:spPr>
          <p:txBody>
            <a:bodyPr/>
            <a:lstStyle/>
            <a:p>
              <a:endParaRPr lang="en-GB"/>
            </a:p>
          </p:txBody>
        </p:sp>
        <p:sp>
          <p:nvSpPr>
            <p:cNvPr id="185598" name="Freeform 254"/>
            <p:cNvSpPr>
              <a:spLocks/>
            </p:cNvSpPr>
            <p:nvPr/>
          </p:nvSpPr>
          <p:spPr bwMode="auto">
            <a:xfrm>
              <a:off x="1266" y="1844"/>
              <a:ext cx="11" cy="1256"/>
            </a:xfrm>
            <a:custGeom>
              <a:avLst/>
              <a:gdLst/>
              <a:ahLst/>
              <a:cxnLst>
                <a:cxn ang="0">
                  <a:pos x="0" y="159"/>
                </a:cxn>
                <a:cxn ang="0">
                  <a:pos x="0" y="157"/>
                </a:cxn>
                <a:cxn ang="0">
                  <a:pos x="0" y="158"/>
                </a:cxn>
                <a:cxn ang="0">
                  <a:pos x="0" y="157"/>
                </a:cxn>
                <a:cxn ang="0">
                  <a:pos x="0" y="156"/>
                </a:cxn>
                <a:cxn ang="0">
                  <a:pos x="0" y="156"/>
                </a:cxn>
                <a:cxn ang="0">
                  <a:pos x="0" y="154"/>
                </a:cxn>
                <a:cxn ang="0">
                  <a:pos x="0" y="150"/>
                </a:cxn>
                <a:cxn ang="0">
                  <a:pos x="0" y="0"/>
                </a:cxn>
                <a:cxn ang="0">
                  <a:pos x="0" y="178"/>
                </a:cxn>
                <a:cxn ang="0">
                  <a:pos x="0" y="174"/>
                </a:cxn>
                <a:cxn ang="0">
                  <a:pos x="0" y="170"/>
                </a:cxn>
                <a:cxn ang="0">
                  <a:pos x="0" y="169"/>
                </a:cxn>
                <a:cxn ang="0">
                  <a:pos x="0" y="166"/>
                </a:cxn>
                <a:cxn ang="0">
                  <a:pos x="0" y="165"/>
                </a:cxn>
                <a:cxn ang="0">
                  <a:pos x="0" y="165"/>
                </a:cxn>
                <a:cxn ang="0">
                  <a:pos x="0" y="164"/>
                </a:cxn>
                <a:cxn ang="0">
                  <a:pos x="0" y="163"/>
                </a:cxn>
                <a:cxn ang="0">
                  <a:pos x="0" y="164"/>
                </a:cxn>
                <a:cxn ang="0">
                  <a:pos x="0" y="162"/>
                </a:cxn>
                <a:cxn ang="0">
                  <a:pos x="0" y="163"/>
                </a:cxn>
                <a:cxn ang="0">
                  <a:pos x="0" y="163"/>
                </a:cxn>
                <a:cxn ang="0">
                  <a:pos x="0" y="162"/>
                </a:cxn>
                <a:cxn ang="0">
                  <a:pos x="0" y="164"/>
                </a:cxn>
                <a:cxn ang="0">
                  <a:pos x="0" y="163"/>
                </a:cxn>
                <a:cxn ang="0">
                  <a:pos x="0" y="160"/>
                </a:cxn>
                <a:cxn ang="0">
                  <a:pos x="0" y="161"/>
                </a:cxn>
                <a:cxn ang="0">
                  <a:pos x="0" y="160"/>
                </a:cxn>
                <a:cxn ang="0">
                  <a:pos x="0" y="161"/>
                </a:cxn>
                <a:cxn ang="0">
                  <a:pos x="0" y="161"/>
                </a:cxn>
                <a:cxn ang="0">
                  <a:pos x="0" y="162"/>
                </a:cxn>
                <a:cxn ang="0">
                  <a:pos x="0" y="160"/>
                </a:cxn>
                <a:cxn ang="0">
                  <a:pos x="1" y="162"/>
                </a:cxn>
                <a:cxn ang="0">
                  <a:pos x="1" y="161"/>
                </a:cxn>
                <a:cxn ang="0">
                  <a:pos x="1" y="160"/>
                </a:cxn>
                <a:cxn ang="0">
                  <a:pos x="1" y="159"/>
                </a:cxn>
                <a:cxn ang="0">
                  <a:pos x="1" y="160"/>
                </a:cxn>
                <a:cxn ang="0">
                  <a:pos x="1" y="159"/>
                </a:cxn>
                <a:cxn ang="0">
                  <a:pos x="1" y="161"/>
                </a:cxn>
                <a:cxn ang="0">
                  <a:pos x="1" y="160"/>
                </a:cxn>
                <a:cxn ang="0">
                  <a:pos x="1" y="161"/>
                </a:cxn>
                <a:cxn ang="0">
                  <a:pos x="1" y="160"/>
                </a:cxn>
                <a:cxn ang="0">
                  <a:pos x="1" y="161"/>
                </a:cxn>
                <a:cxn ang="0">
                  <a:pos x="1" y="160"/>
                </a:cxn>
                <a:cxn ang="0">
                  <a:pos x="1" y="161"/>
                </a:cxn>
                <a:cxn ang="0">
                  <a:pos x="1" y="160"/>
                </a:cxn>
                <a:cxn ang="0">
                  <a:pos x="1" y="161"/>
                </a:cxn>
                <a:cxn ang="0">
                  <a:pos x="1" y="160"/>
                </a:cxn>
                <a:cxn ang="0">
                  <a:pos x="1" y="160"/>
                </a:cxn>
                <a:cxn ang="0">
                  <a:pos x="1" y="159"/>
                </a:cxn>
                <a:cxn ang="0">
                  <a:pos x="1" y="160"/>
                </a:cxn>
                <a:cxn ang="0">
                  <a:pos x="1" y="159"/>
                </a:cxn>
                <a:cxn ang="0">
                  <a:pos x="1" y="160"/>
                </a:cxn>
                <a:cxn ang="0">
                  <a:pos x="1" y="159"/>
                </a:cxn>
                <a:cxn ang="0">
                  <a:pos x="1" y="158"/>
                </a:cxn>
                <a:cxn ang="0">
                  <a:pos x="1" y="157"/>
                </a:cxn>
                <a:cxn ang="0">
                  <a:pos x="1" y="156"/>
                </a:cxn>
                <a:cxn ang="0">
                  <a:pos x="1" y="157"/>
                </a:cxn>
                <a:cxn ang="0">
                  <a:pos x="1" y="158"/>
                </a:cxn>
                <a:cxn ang="0">
                  <a:pos x="1" y="159"/>
                </a:cxn>
                <a:cxn ang="0">
                  <a:pos x="1" y="158"/>
                </a:cxn>
                <a:cxn ang="0">
                  <a:pos x="1" y="160"/>
                </a:cxn>
                <a:cxn ang="0">
                  <a:pos x="1" y="159"/>
                </a:cxn>
              </a:cxnLst>
              <a:rect l="0" t="0" r="r" b="b"/>
              <a:pathLst>
                <a:path w="1" h="179">
                  <a:moveTo>
                    <a:pt x="0" y="160"/>
                  </a:moveTo>
                  <a:lnTo>
                    <a:pt x="0" y="160"/>
                  </a:lnTo>
                  <a:lnTo>
                    <a:pt x="0" y="160"/>
                  </a:lnTo>
                  <a:lnTo>
                    <a:pt x="0" y="160"/>
                  </a:lnTo>
                  <a:lnTo>
                    <a:pt x="0" y="159"/>
                  </a:lnTo>
                  <a:lnTo>
                    <a:pt x="0" y="158"/>
                  </a:lnTo>
                  <a:lnTo>
                    <a:pt x="0" y="159"/>
                  </a:lnTo>
                  <a:lnTo>
                    <a:pt x="0" y="158"/>
                  </a:lnTo>
                  <a:lnTo>
                    <a:pt x="0" y="157"/>
                  </a:lnTo>
                  <a:lnTo>
                    <a:pt x="0" y="158"/>
                  </a:lnTo>
                  <a:lnTo>
                    <a:pt x="0" y="159"/>
                  </a:lnTo>
                  <a:lnTo>
                    <a:pt x="0" y="157"/>
                  </a:lnTo>
                  <a:lnTo>
                    <a:pt x="0" y="158"/>
                  </a:lnTo>
                  <a:lnTo>
                    <a:pt x="0" y="159"/>
                  </a:lnTo>
                  <a:lnTo>
                    <a:pt x="0" y="158"/>
                  </a:lnTo>
                  <a:lnTo>
                    <a:pt x="0" y="157"/>
                  </a:lnTo>
                  <a:lnTo>
                    <a:pt x="0" y="158"/>
                  </a:lnTo>
                  <a:lnTo>
                    <a:pt x="0" y="157"/>
                  </a:lnTo>
                  <a:lnTo>
                    <a:pt x="0" y="158"/>
                  </a:lnTo>
                  <a:lnTo>
                    <a:pt x="0" y="157"/>
                  </a:lnTo>
                  <a:lnTo>
                    <a:pt x="0" y="158"/>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5"/>
                  </a:lnTo>
                  <a:lnTo>
                    <a:pt x="0" y="156"/>
                  </a:lnTo>
                  <a:lnTo>
                    <a:pt x="0" y="156"/>
                  </a:lnTo>
                  <a:lnTo>
                    <a:pt x="0" y="156"/>
                  </a:lnTo>
                  <a:lnTo>
                    <a:pt x="0" y="155"/>
                  </a:lnTo>
                  <a:lnTo>
                    <a:pt x="0" y="156"/>
                  </a:lnTo>
                  <a:lnTo>
                    <a:pt x="0" y="155"/>
                  </a:lnTo>
                  <a:lnTo>
                    <a:pt x="0" y="154"/>
                  </a:lnTo>
                  <a:lnTo>
                    <a:pt x="0" y="155"/>
                  </a:lnTo>
                  <a:lnTo>
                    <a:pt x="0" y="156"/>
                  </a:lnTo>
                  <a:lnTo>
                    <a:pt x="0" y="155"/>
                  </a:lnTo>
                  <a:lnTo>
                    <a:pt x="0" y="155"/>
                  </a:lnTo>
                  <a:lnTo>
                    <a:pt x="0" y="156"/>
                  </a:lnTo>
                  <a:lnTo>
                    <a:pt x="0" y="155"/>
                  </a:lnTo>
                  <a:lnTo>
                    <a:pt x="0" y="156"/>
                  </a:lnTo>
                  <a:lnTo>
                    <a:pt x="0" y="155"/>
                  </a:lnTo>
                  <a:lnTo>
                    <a:pt x="0" y="154"/>
                  </a:lnTo>
                  <a:lnTo>
                    <a:pt x="0" y="153"/>
                  </a:lnTo>
                  <a:lnTo>
                    <a:pt x="0" y="154"/>
                  </a:lnTo>
                  <a:lnTo>
                    <a:pt x="0" y="153"/>
                  </a:lnTo>
                  <a:lnTo>
                    <a:pt x="0" y="152"/>
                  </a:lnTo>
                  <a:lnTo>
                    <a:pt x="0" y="151"/>
                  </a:lnTo>
                  <a:lnTo>
                    <a:pt x="0" y="152"/>
                  </a:lnTo>
                  <a:lnTo>
                    <a:pt x="0" y="151"/>
                  </a:lnTo>
                  <a:lnTo>
                    <a:pt x="0" y="151"/>
                  </a:lnTo>
                  <a:lnTo>
                    <a:pt x="0" y="150"/>
                  </a:lnTo>
                  <a:lnTo>
                    <a:pt x="0" y="151"/>
                  </a:lnTo>
                  <a:lnTo>
                    <a:pt x="0" y="150"/>
                  </a:lnTo>
                  <a:lnTo>
                    <a:pt x="0" y="149"/>
                  </a:lnTo>
                  <a:lnTo>
                    <a:pt x="0" y="150"/>
                  </a:lnTo>
                  <a:lnTo>
                    <a:pt x="0" y="149"/>
                  </a:lnTo>
                  <a:lnTo>
                    <a:pt x="0" y="147"/>
                  </a:lnTo>
                  <a:lnTo>
                    <a:pt x="0" y="146"/>
                  </a:lnTo>
                  <a:lnTo>
                    <a:pt x="0" y="146"/>
                  </a:lnTo>
                  <a:lnTo>
                    <a:pt x="0" y="145"/>
                  </a:lnTo>
                  <a:lnTo>
                    <a:pt x="0" y="141"/>
                  </a:lnTo>
                  <a:lnTo>
                    <a:pt x="0" y="122"/>
                  </a:lnTo>
                  <a:lnTo>
                    <a:pt x="0" y="51"/>
                  </a:lnTo>
                  <a:lnTo>
                    <a:pt x="0" y="0"/>
                  </a:lnTo>
                  <a:lnTo>
                    <a:pt x="0" y="15"/>
                  </a:lnTo>
                  <a:lnTo>
                    <a:pt x="0" y="64"/>
                  </a:lnTo>
                  <a:lnTo>
                    <a:pt x="0" y="99"/>
                  </a:lnTo>
                  <a:lnTo>
                    <a:pt x="0" y="120"/>
                  </a:lnTo>
                  <a:lnTo>
                    <a:pt x="0" y="141"/>
                  </a:lnTo>
                  <a:lnTo>
                    <a:pt x="0" y="160"/>
                  </a:lnTo>
                  <a:lnTo>
                    <a:pt x="0" y="171"/>
                  </a:lnTo>
                  <a:lnTo>
                    <a:pt x="0" y="175"/>
                  </a:lnTo>
                  <a:lnTo>
                    <a:pt x="0" y="176"/>
                  </a:lnTo>
                  <a:lnTo>
                    <a:pt x="0" y="177"/>
                  </a:lnTo>
                  <a:lnTo>
                    <a:pt x="0" y="178"/>
                  </a:lnTo>
                  <a:lnTo>
                    <a:pt x="0" y="179"/>
                  </a:lnTo>
                  <a:lnTo>
                    <a:pt x="0" y="178"/>
                  </a:lnTo>
                  <a:lnTo>
                    <a:pt x="0" y="177"/>
                  </a:lnTo>
                  <a:lnTo>
                    <a:pt x="0" y="178"/>
                  </a:lnTo>
                  <a:lnTo>
                    <a:pt x="0" y="177"/>
                  </a:lnTo>
                  <a:lnTo>
                    <a:pt x="0" y="176"/>
                  </a:lnTo>
                  <a:lnTo>
                    <a:pt x="0" y="176"/>
                  </a:lnTo>
                  <a:lnTo>
                    <a:pt x="0" y="175"/>
                  </a:lnTo>
                  <a:lnTo>
                    <a:pt x="0" y="174"/>
                  </a:lnTo>
                  <a:lnTo>
                    <a:pt x="0" y="175"/>
                  </a:lnTo>
                  <a:lnTo>
                    <a:pt x="0" y="174"/>
                  </a:lnTo>
                  <a:lnTo>
                    <a:pt x="0" y="173"/>
                  </a:lnTo>
                  <a:lnTo>
                    <a:pt x="0" y="172"/>
                  </a:lnTo>
                  <a:lnTo>
                    <a:pt x="0" y="173"/>
                  </a:lnTo>
                  <a:lnTo>
                    <a:pt x="0" y="172"/>
                  </a:lnTo>
                  <a:lnTo>
                    <a:pt x="0" y="171"/>
                  </a:lnTo>
                  <a:lnTo>
                    <a:pt x="0" y="172"/>
                  </a:lnTo>
                  <a:lnTo>
                    <a:pt x="0" y="171"/>
                  </a:lnTo>
                  <a:lnTo>
                    <a:pt x="0" y="171"/>
                  </a:lnTo>
                  <a:lnTo>
                    <a:pt x="0" y="170"/>
                  </a:lnTo>
                  <a:lnTo>
                    <a:pt x="0" y="171"/>
                  </a:lnTo>
                  <a:lnTo>
                    <a:pt x="0" y="170"/>
                  </a:lnTo>
                  <a:lnTo>
                    <a:pt x="0" y="171"/>
                  </a:lnTo>
                  <a:lnTo>
                    <a:pt x="0" y="170"/>
                  </a:lnTo>
                  <a:lnTo>
                    <a:pt x="0" y="169"/>
                  </a:lnTo>
                  <a:lnTo>
                    <a:pt x="0" y="170"/>
                  </a:lnTo>
                  <a:lnTo>
                    <a:pt x="0" y="171"/>
                  </a:lnTo>
                  <a:lnTo>
                    <a:pt x="0" y="170"/>
                  </a:lnTo>
                  <a:lnTo>
                    <a:pt x="0" y="169"/>
                  </a:lnTo>
                  <a:lnTo>
                    <a:pt x="0" y="168"/>
                  </a:lnTo>
                  <a:lnTo>
                    <a:pt x="0" y="169"/>
                  </a:lnTo>
                  <a:lnTo>
                    <a:pt x="0" y="168"/>
                  </a:lnTo>
                  <a:lnTo>
                    <a:pt x="0" y="169"/>
                  </a:lnTo>
                  <a:lnTo>
                    <a:pt x="0" y="168"/>
                  </a:lnTo>
                  <a:lnTo>
                    <a:pt x="0" y="167"/>
                  </a:lnTo>
                  <a:lnTo>
                    <a:pt x="0" y="168"/>
                  </a:lnTo>
                  <a:lnTo>
                    <a:pt x="0" y="167"/>
                  </a:lnTo>
                  <a:lnTo>
                    <a:pt x="0" y="168"/>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6"/>
                  </a:lnTo>
                  <a:lnTo>
                    <a:pt x="0" y="165"/>
                  </a:lnTo>
                  <a:lnTo>
                    <a:pt x="0" y="166"/>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2"/>
                  </a:lnTo>
                  <a:lnTo>
                    <a:pt x="0" y="163"/>
                  </a:lnTo>
                  <a:lnTo>
                    <a:pt x="0" y="162"/>
                  </a:lnTo>
                  <a:lnTo>
                    <a:pt x="0" y="161"/>
                  </a:lnTo>
                  <a:lnTo>
                    <a:pt x="0" y="162"/>
                  </a:lnTo>
                  <a:lnTo>
                    <a:pt x="0" y="161"/>
                  </a:lnTo>
                  <a:lnTo>
                    <a:pt x="0" y="162"/>
                  </a:lnTo>
                  <a:lnTo>
                    <a:pt x="0" y="161"/>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3"/>
                  </a:lnTo>
                  <a:lnTo>
                    <a:pt x="0" y="162"/>
                  </a:lnTo>
                  <a:lnTo>
                    <a:pt x="0" y="163"/>
                  </a:lnTo>
                  <a:lnTo>
                    <a:pt x="0" y="162"/>
                  </a:lnTo>
                  <a:lnTo>
                    <a:pt x="0" y="163"/>
                  </a:lnTo>
                  <a:lnTo>
                    <a:pt x="0" y="162"/>
                  </a:lnTo>
                  <a:lnTo>
                    <a:pt x="0" y="163"/>
                  </a:lnTo>
                  <a:lnTo>
                    <a:pt x="0" y="164"/>
                  </a:lnTo>
                  <a:lnTo>
                    <a:pt x="0" y="163"/>
                  </a:lnTo>
                  <a:lnTo>
                    <a:pt x="0" y="164"/>
                  </a:lnTo>
                  <a:lnTo>
                    <a:pt x="0" y="163"/>
                  </a:lnTo>
                  <a:lnTo>
                    <a:pt x="0" y="162"/>
                  </a:lnTo>
                  <a:lnTo>
                    <a:pt x="0" y="163"/>
                  </a:lnTo>
                  <a:lnTo>
                    <a:pt x="0" y="162"/>
                  </a:lnTo>
                  <a:lnTo>
                    <a:pt x="0" y="163"/>
                  </a:lnTo>
                  <a:lnTo>
                    <a:pt x="0" y="162"/>
                  </a:lnTo>
                  <a:lnTo>
                    <a:pt x="0" y="163"/>
                  </a:lnTo>
                  <a:lnTo>
                    <a:pt x="0" y="162"/>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0"/>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2"/>
                  </a:lnTo>
                  <a:lnTo>
                    <a:pt x="0" y="161"/>
                  </a:lnTo>
                  <a:lnTo>
                    <a:pt x="0" y="162"/>
                  </a:lnTo>
                  <a:lnTo>
                    <a:pt x="0" y="161"/>
                  </a:lnTo>
                  <a:lnTo>
                    <a:pt x="0" y="162"/>
                  </a:lnTo>
                  <a:lnTo>
                    <a:pt x="0" y="161"/>
                  </a:lnTo>
                  <a:lnTo>
                    <a:pt x="0" y="162"/>
                  </a:lnTo>
                  <a:lnTo>
                    <a:pt x="0" y="163"/>
                  </a:lnTo>
                  <a:lnTo>
                    <a:pt x="0" y="161"/>
                  </a:lnTo>
                  <a:lnTo>
                    <a:pt x="0" y="162"/>
                  </a:lnTo>
                  <a:lnTo>
                    <a:pt x="0" y="161"/>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0"/>
                  </a:lnTo>
                  <a:lnTo>
                    <a:pt x="0" y="161"/>
                  </a:lnTo>
                  <a:lnTo>
                    <a:pt x="0" y="160"/>
                  </a:lnTo>
                  <a:lnTo>
                    <a:pt x="0" y="161"/>
                  </a:lnTo>
                  <a:lnTo>
                    <a:pt x="0" y="162"/>
                  </a:lnTo>
                  <a:lnTo>
                    <a:pt x="0" y="160"/>
                  </a:lnTo>
                  <a:lnTo>
                    <a:pt x="0" y="161"/>
                  </a:lnTo>
                  <a:lnTo>
                    <a:pt x="0" y="160"/>
                  </a:lnTo>
                  <a:lnTo>
                    <a:pt x="0" y="161"/>
                  </a:lnTo>
                  <a:lnTo>
                    <a:pt x="0" y="162"/>
                  </a:lnTo>
                  <a:lnTo>
                    <a:pt x="0" y="161"/>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2"/>
                  </a:lnTo>
                  <a:lnTo>
                    <a:pt x="1" y="161"/>
                  </a:lnTo>
                  <a:lnTo>
                    <a:pt x="1" y="160"/>
                  </a:lnTo>
                  <a:lnTo>
                    <a:pt x="1" y="161"/>
                  </a:lnTo>
                  <a:lnTo>
                    <a:pt x="1" y="160"/>
                  </a:lnTo>
                  <a:lnTo>
                    <a:pt x="1" y="161"/>
                  </a:lnTo>
                  <a:lnTo>
                    <a:pt x="1" y="160"/>
                  </a:lnTo>
                  <a:lnTo>
                    <a:pt x="1" y="161"/>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1"/>
                  </a:lnTo>
                  <a:lnTo>
                    <a:pt x="1" y="160"/>
                  </a:lnTo>
                  <a:lnTo>
                    <a:pt x="1" y="160"/>
                  </a:lnTo>
                  <a:lnTo>
                    <a:pt x="1" y="160"/>
                  </a:lnTo>
                  <a:lnTo>
                    <a:pt x="1" y="160"/>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0"/>
                  </a:lnTo>
                  <a:lnTo>
                    <a:pt x="1" y="160"/>
                  </a:lnTo>
                  <a:lnTo>
                    <a:pt x="1" y="160"/>
                  </a:lnTo>
                  <a:lnTo>
                    <a:pt x="1" y="160"/>
                  </a:lnTo>
                  <a:lnTo>
                    <a:pt x="1" y="160"/>
                  </a:lnTo>
                  <a:lnTo>
                    <a:pt x="1" y="160"/>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0"/>
                  </a:lnTo>
                  <a:lnTo>
                    <a:pt x="1" y="160"/>
                  </a:lnTo>
                  <a:lnTo>
                    <a:pt x="1" y="160"/>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0"/>
                  </a:lnTo>
                  <a:lnTo>
                    <a:pt x="1" y="160"/>
                  </a:lnTo>
                  <a:lnTo>
                    <a:pt x="1" y="161"/>
                  </a:lnTo>
                  <a:lnTo>
                    <a:pt x="1" y="160"/>
                  </a:lnTo>
                  <a:lnTo>
                    <a:pt x="1" y="161"/>
                  </a:lnTo>
                  <a:lnTo>
                    <a:pt x="1" y="160"/>
                  </a:lnTo>
                  <a:lnTo>
                    <a:pt x="1" y="161"/>
                  </a:lnTo>
                  <a:lnTo>
                    <a:pt x="1" y="160"/>
                  </a:lnTo>
                  <a:lnTo>
                    <a:pt x="1" y="160"/>
                  </a:lnTo>
                  <a:lnTo>
                    <a:pt x="1" y="160"/>
                  </a:lnTo>
                  <a:lnTo>
                    <a:pt x="1" y="160"/>
                  </a:lnTo>
                  <a:lnTo>
                    <a:pt x="1" y="160"/>
                  </a:lnTo>
                  <a:lnTo>
                    <a:pt x="1" y="161"/>
                  </a:lnTo>
                  <a:lnTo>
                    <a:pt x="1" y="160"/>
                  </a:lnTo>
                  <a:lnTo>
                    <a:pt x="1" y="160"/>
                  </a:lnTo>
                  <a:lnTo>
                    <a:pt x="1" y="160"/>
                  </a:lnTo>
                  <a:lnTo>
                    <a:pt x="1" y="160"/>
                  </a:lnTo>
                  <a:lnTo>
                    <a:pt x="1" y="160"/>
                  </a:lnTo>
                  <a:lnTo>
                    <a:pt x="1" y="160"/>
                  </a:lnTo>
                  <a:lnTo>
                    <a:pt x="1" y="160"/>
                  </a:lnTo>
                  <a:lnTo>
                    <a:pt x="1" y="160"/>
                  </a:lnTo>
                  <a:lnTo>
                    <a:pt x="1" y="161"/>
                  </a:lnTo>
                  <a:lnTo>
                    <a:pt x="1" y="160"/>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0"/>
                  </a:lnTo>
                  <a:lnTo>
                    <a:pt x="1" y="160"/>
                  </a:lnTo>
                  <a:lnTo>
                    <a:pt x="1" y="161"/>
                  </a:lnTo>
                  <a:lnTo>
                    <a:pt x="1" y="160"/>
                  </a:lnTo>
                  <a:lnTo>
                    <a:pt x="1" y="160"/>
                  </a:lnTo>
                  <a:lnTo>
                    <a:pt x="1" y="160"/>
                  </a:lnTo>
                  <a:lnTo>
                    <a:pt x="1" y="160"/>
                  </a:lnTo>
                  <a:lnTo>
                    <a:pt x="1" y="160"/>
                  </a:lnTo>
                  <a:lnTo>
                    <a:pt x="1" y="160"/>
                  </a:lnTo>
                  <a:lnTo>
                    <a:pt x="1" y="160"/>
                  </a:lnTo>
                  <a:lnTo>
                    <a:pt x="1" y="160"/>
                  </a:lnTo>
                  <a:lnTo>
                    <a:pt x="1" y="160"/>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0"/>
                  </a:lnTo>
                  <a:lnTo>
                    <a:pt x="1" y="160"/>
                  </a:lnTo>
                  <a:lnTo>
                    <a:pt x="1" y="160"/>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8"/>
                  </a:lnTo>
                  <a:lnTo>
                    <a:pt x="1" y="157"/>
                  </a:lnTo>
                  <a:lnTo>
                    <a:pt x="1" y="156"/>
                  </a:lnTo>
                  <a:lnTo>
                    <a:pt x="1" y="157"/>
                  </a:lnTo>
                  <a:lnTo>
                    <a:pt x="1" y="156"/>
                  </a:lnTo>
                  <a:lnTo>
                    <a:pt x="1" y="157"/>
                  </a:lnTo>
                  <a:lnTo>
                    <a:pt x="1" y="156"/>
                  </a:lnTo>
                  <a:lnTo>
                    <a:pt x="1" y="155"/>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60"/>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60"/>
                  </a:lnTo>
                  <a:lnTo>
                    <a:pt x="1" y="159"/>
                  </a:lnTo>
                  <a:lnTo>
                    <a:pt x="1" y="160"/>
                  </a:lnTo>
                  <a:lnTo>
                    <a:pt x="1" y="159"/>
                  </a:lnTo>
                  <a:lnTo>
                    <a:pt x="1" y="158"/>
                  </a:lnTo>
                  <a:lnTo>
                    <a:pt x="1" y="159"/>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60"/>
                  </a:lnTo>
                  <a:lnTo>
                    <a:pt x="1" y="160"/>
                  </a:lnTo>
                </a:path>
              </a:pathLst>
            </a:custGeom>
            <a:noFill/>
            <a:ln w="0">
              <a:solidFill>
                <a:srgbClr val="3366FF"/>
              </a:solidFill>
              <a:prstDash val="solid"/>
              <a:round/>
              <a:headEnd/>
              <a:tailEnd/>
            </a:ln>
          </p:spPr>
          <p:txBody>
            <a:bodyPr/>
            <a:lstStyle/>
            <a:p>
              <a:endParaRPr lang="en-GB"/>
            </a:p>
          </p:txBody>
        </p:sp>
        <p:sp>
          <p:nvSpPr>
            <p:cNvPr id="185599" name="Freeform 255"/>
            <p:cNvSpPr>
              <a:spLocks/>
            </p:cNvSpPr>
            <p:nvPr/>
          </p:nvSpPr>
          <p:spPr bwMode="auto">
            <a:xfrm>
              <a:off x="1277" y="1816"/>
              <a:ext cx="9" cy="1291"/>
            </a:xfrm>
            <a:custGeom>
              <a:avLst/>
              <a:gdLst/>
              <a:ahLst/>
              <a:cxnLst>
                <a:cxn ang="0">
                  <a:pos x="0" y="164"/>
                </a:cxn>
                <a:cxn ang="0">
                  <a:pos x="0" y="164"/>
                </a:cxn>
                <a:cxn ang="0">
                  <a:pos x="0" y="164"/>
                </a:cxn>
                <a:cxn ang="0">
                  <a:pos x="0" y="165"/>
                </a:cxn>
                <a:cxn ang="0">
                  <a:pos x="0" y="166"/>
                </a:cxn>
                <a:cxn ang="0">
                  <a:pos x="0" y="167"/>
                </a:cxn>
                <a:cxn ang="0">
                  <a:pos x="0" y="166"/>
                </a:cxn>
                <a:cxn ang="0">
                  <a:pos x="0" y="167"/>
                </a:cxn>
                <a:cxn ang="0">
                  <a:pos x="0" y="165"/>
                </a:cxn>
                <a:cxn ang="0">
                  <a:pos x="0" y="166"/>
                </a:cxn>
                <a:cxn ang="0">
                  <a:pos x="0" y="167"/>
                </a:cxn>
                <a:cxn ang="0">
                  <a:pos x="0" y="168"/>
                </a:cxn>
                <a:cxn ang="0">
                  <a:pos x="0" y="167"/>
                </a:cxn>
                <a:cxn ang="0">
                  <a:pos x="0" y="166"/>
                </a:cxn>
                <a:cxn ang="0">
                  <a:pos x="0" y="165"/>
                </a:cxn>
                <a:cxn ang="0">
                  <a:pos x="0" y="165"/>
                </a:cxn>
                <a:cxn ang="0">
                  <a:pos x="0" y="164"/>
                </a:cxn>
                <a:cxn ang="0">
                  <a:pos x="0" y="164"/>
                </a:cxn>
                <a:cxn ang="0">
                  <a:pos x="0" y="165"/>
                </a:cxn>
                <a:cxn ang="0">
                  <a:pos x="1" y="166"/>
                </a:cxn>
                <a:cxn ang="0">
                  <a:pos x="1" y="165"/>
                </a:cxn>
                <a:cxn ang="0">
                  <a:pos x="1" y="164"/>
                </a:cxn>
                <a:cxn ang="0">
                  <a:pos x="1" y="164"/>
                </a:cxn>
                <a:cxn ang="0">
                  <a:pos x="1" y="160"/>
                </a:cxn>
                <a:cxn ang="0">
                  <a:pos x="1" y="154"/>
                </a:cxn>
                <a:cxn ang="0">
                  <a:pos x="1" y="150"/>
                </a:cxn>
                <a:cxn ang="0">
                  <a:pos x="1" y="181"/>
                </a:cxn>
                <a:cxn ang="0">
                  <a:pos x="1" y="174"/>
                </a:cxn>
                <a:cxn ang="0">
                  <a:pos x="1" y="171"/>
                </a:cxn>
                <a:cxn ang="0">
                  <a:pos x="1" y="170"/>
                </a:cxn>
                <a:cxn ang="0">
                  <a:pos x="1" y="168"/>
                </a:cxn>
                <a:cxn ang="0">
                  <a:pos x="1" y="167"/>
                </a:cxn>
                <a:cxn ang="0">
                  <a:pos x="1" y="166"/>
                </a:cxn>
                <a:cxn ang="0">
                  <a:pos x="1" y="165"/>
                </a:cxn>
                <a:cxn ang="0">
                  <a:pos x="1" y="164"/>
                </a:cxn>
                <a:cxn ang="0">
                  <a:pos x="1" y="165"/>
                </a:cxn>
                <a:cxn ang="0">
                  <a:pos x="1" y="164"/>
                </a:cxn>
                <a:cxn ang="0">
                  <a:pos x="1" y="164"/>
                </a:cxn>
                <a:cxn ang="0">
                  <a:pos x="1" y="163"/>
                </a:cxn>
                <a:cxn ang="0">
                  <a:pos x="1" y="161"/>
                </a:cxn>
                <a:cxn ang="0">
                  <a:pos x="1" y="160"/>
                </a:cxn>
                <a:cxn ang="0">
                  <a:pos x="1" y="155"/>
                </a:cxn>
                <a:cxn ang="0">
                  <a:pos x="1" y="148"/>
                </a:cxn>
                <a:cxn ang="0">
                  <a:pos x="1" y="173"/>
                </a:cxn>
                <a:cxn ang="0">
                  <a:pos x="1" y="180"/>
                </a:cxn>
                <a:cxn ang="0">
                  <a:pos x="1" y="175"/>
                </a:cxn>
                <a:cxn ang="0">
                  <a:pos x="1" y="173"/>
                </a:cxn>
                <a:cxn ang="0">
                  <a:pos x="1" y="169"/>
                </a:cxn>
                <a:cxn ang="0">
                  <a:pos x="1" y="168"/>
                </a:cxn>
                <a:cxn ang="0">
                  <a:pos x="1" y="168"/>
                </a:cxn>
                <a:cxn ang="0">
                  <a:pos x="1" y="167"/>
                </a:cxn>
                <a:cxn ang="0">
                  <a:pos x="1" y="168"/>
                </a:cxn>
                <a:cxn ang="0">
                  <a:pos x="1" y="167"/>
                </a:cxn>
                <a:cxn ang="0">
                  <a:pos x="1" y="166"/>
                </a:cxn>
                <a:cxn ang="0">
                  <a:pos x="1" y="165"/>
                </a:cxn>
                <a:cxn ang="0">
                  <a:pos x="1" y="164"/>
                </a:cxn>
                <a:cxn ang="0">
                  <a:pos x="1" y="162"/>
                </a:cxn>
                <a:cxn ang="0">
                  <a:pos x="1" y="161"/>
                </a:cxn>
                <a:cxn ang="0">
                  <a:pos x="1" y="163"/>
                </a:cxn>
                <a:cxn ang="0">
                  <a:pos x="1" y="165"/>
                </a:cxn>
                <a:cxn ang="0">
                  <a:pos x="1" y="164"/>
                </a:cxn>
                <a:cxn ang="0">
                  <a:pos x="1" y="164"/>
                </a:cxn>
                <a:cxn ang="0">
                  <a:pos x="1" y="167"/>
                </a:cxn>
              </a:cxnLst>
              <a:rect l="0" t="0" r="r" b="b"/>
              <a:pathLst>
                <a:path w="1" h="184">
                  <a:moveTo>
                    <a:pt x="0" y="164"/>
                  </a:move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5"/>
                  </a:lnTo>
                  <a:lnTo>
                    <a:pt x="0" y="164"/>
                  </a:lnTo>
                  <a:lnTo>
                    <a:pt x="0" y="165"/>
                  </a:lnTo>
                  <a:lnTo>
                    <a:pt x="0" y="164"/>
                  </a:lnTo>
                  <a:lnTo>
                    <a:pt x="0" y="165"/>
                  </a:lnTo>
                  <a:lnTo>
                    <a:pt x="0" y="164"/>
                  </a:lnTo>
                  <a:lnTo>
                    <a:pt x="0" y="165"/>
                  </a:lnTo>
                  <a:lnTo>
                    <a:pt x="0" y="164"/>
                  </a:lnTo>
                  <a:lnTo>
                    <a:pt x="0" y="165"/>
                  </a:lnTo>
                  <a:lnTo>
                    <a:pt x="0" y="166"/>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7"/>
                  </a:lnTo>
                  <a:lnTo>
                    <a:pt x="0" y="166"/>
                  </a:lnTo>
                  <a:lnTo>
                    <a:pt x="0" y="167"/>
                  </a:lnTo>
                  <a:lnTo>
                    <a:pt x="0" y="166"/>
                  </a:lnTo>
                  <a:lnTo>
                    <a:pt x="0" y="165"/>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6"/>
                  </a:lnTo>
                  <a:lnTo>
                    <a:pt x="0" y="167"/>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7"/>
                  </a:lnTo>
                  <a:lnTo>
                    <a:pt x="0" y="166"/>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6"/>
                  </a:lnTo>
                  <a:lnTo>
                    <a:pt x="0" y="165"/>
                  </a:lnTo>
                  <a:lnTo>
                    <a:pt x="0" y="166"/>
                  </a:lnTo>
                  <a:lnTo>
                    <a:pt x="0" y="165"/>
                  </a:lnTo>
                  <a:lnTo>
                    <a:pt x="0" y="164"/>
                  </a:lnTo>
                  <a:lnTo>
                    <a:pt x="0" y="166"/>
                  </a:lnTo>
                  <a:lnTo>
                    <a:pt x="0" y="165"/>
                  </a:lnTo>
                  <a:lnTo>
                    <a:pt x="0" y="166"/>
                  </a:lnTo>
                  <a:lnTo>
                    <a:pt x="0" y="165"/>
                  </a:lnTo>
                  <a:lnTo>
                    <a:pt x="0" y="164"/>
                  </a:lnTo>
                  <a:lnTo>
                    <a:pt x="0" y="165"/>
                  </a:lnTo>
                  <a:lnTo>
                    <a:pt x="0" y="164"/>
                  </a:lnTo>
                  <a:lnTo>
                    <a:pt x="0" y="165"/>
                  </a:lnTo>
                  <a:lnTo>
                    <a:pt x="0" y="164"/>
                  </a:lnTo>
                  <a:lnTo>
                    <a:pt x="0" y="165"/>
                  </a:lnTo>
                  <a:lnTo>
                    <a:pt x="0" y="164"/>
                  </a:lnTo>
                  <a:lnTo>
                    <a:pt x="0" y="164"/>
                  </a:lnTo>
                  <a:lnTo>
                    <a:pt x="0" y="164"/>
                  </a:lnTo>
                  <a:lnTo>
                    <a:pt x="0" y="164"/>
                  </a:lnTo>
                  <a:lnTo>
                    <a:pt x="0" y="164"/>
                  </a:lnTo>
                  <a:lnTo>
                    <a:pt x="0" y="164"/>
                  </a:lnTo>
                  <a:lnTo>
                    <a:pt x="0" y="164"/>
                  </a:lnTo>
                  <a:lnTo>
                    <a:pt x="0" y="164"/>
                  </a:lnTo>
                  <a:lnTo>
                    <a:pt x="0" y="163"/>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4"/>
                  </a:lnTo>
                  <a:lnTo>
                    <a:pt x="0" y="165"/>
                  </a:lnTo>
                  <a:lnTo>
                    <a:pt x="0" y="164"/>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6"/>
                  </a:lnTo>
                  <a:lnTo>
                    <a:pt x="0" y="165"/>
                  </a:lnTo>
                  <a:lnTo>
                    <a:pt x="0" y="166"/>
                  </a:lnTo>
                  <a:lnTo>
                    <a:pt x="0" y="165"/>
                  </a:lnTo>
                  <a:lnTo>
                    <a:pt x="0"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5"/>
                  </a:lnTo>
                  <a:lnTo>
                    <a:pt x="1" y="164"/>
                  </a:lnTo>
                  <a:lnTo>
                    <a:pt x="1" y="164"/>
                  </a:lnTo>
                  <a:lnTo>
                    <a:pt x="1" y="164"/>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1"/>
                  </a:lnTo>
                  <a:lnTo>
                    <a:pt x="1" y="162"/>
                  </a:lnTo>
                  <a:lnTo>
                    <a:pt x="1" y="161"/>
                  </a:lnTo>
                  <a:lnTo>
                    <a:pt x="1" y="162"/>
                  </a:lnTo>
                  <a:lnTo>
                    <a:pt x="1" y="161"/>
                  </a:lnTo>
                  <a:lnTo>
                    <a:pt x="1" y="160"/>
                  </a:lnTo>
                  <a:lnTo>
                    <a:pt x="1" y="160"/>
                  </a:lnTo>
                  <a:lnTo>
                    <a:pt x="1" y="160"/>
                  </a:lnTo>
                  <a:lnTo>
                    <a:pt x="1" y="160"/>
                  </a:lnTo>
                  <a:lnTo>
                    <a:pt x="1" y="159"/>
                  </a:lnTo>
                  <a:lnTo>
                    <a:pt x="1" y="158"/>
                  </a:lnTo>
                  <a:lnTo>
                    <a:pt x="1" y="159"/>
                  </a:lnTo>
                  <a:lnTo>
                    <a:pt x="1" y="158"/>
                  </a:lnTo>
                  <a:lnTo>
                    <a:pt x="1" y="157"/>
                  </a:lnTo>
                  <a:lnTo>
                    <a:pt x="1" y="156"/>
                  </a:lnTo>
                  <a:lnTo>
                    <a:pt x="1" y="155"/>
                  </a:lnTo>
                  <a:lnTo>
                    <a:pt x="1" y="155"/>
                  </a:lnTo>
                  <a:lnTo>
                    <a:pt x="1" y="154"/>
                  </a:lnTo>
                  <a:lnTo>
                    <a:pt x="1" y="151"/>
                  </a:lnTo>
                  <a:lnTo>
                    <a:pt x="1" y="150"/>
                  </a:lnTo>
                  <a:lnTo>
                    <a:pt x="1" y="149"/>
                  </a:lnTo>
                  <a:lnTo>
                    <a:pt x="1" y="129"/>
                  </a:lnTo>
                  <a:lnTo>
                    <a:pt x="1" y="53"/>
                  </a:lnTo>
                  <a:lnTo>
                    <a:pt x="1" y="0"/>
                  </a:lnTo>
                  <a:lnTo>
                    <a:pt x="1" y="20"/>
                  </a:lnTo>
                  <a:lnTo>
                    <a:pt x="1" y="70"/>
                  </a:lnTo>
                  <a:lnTo>
                    <a:pt x="1" y="107"/>
                  </a:lnTo>
                  <a:lnTo>
                    <a:pt x="1" y="129"/>
                  </a:lnTo>
                  <a:lnTo>
                    <a:pt x="1" y="150"/>
                  </a:lnTo>
                  <a:lnTo>
                    <a:pt x="1" y="168"/>
                  </a:lnTo>
                  <a:lnTo>
                    <a:pt x="1" y="177"/>
                  </a:lnTo>
                  <a:lnTo>
                    <a:pt x="1" y="180"/>
                  </a:lnTo>
                  <a:lnTo>
                    <a:pt x="1" y="181"/>
                  </a:lnTo>
                  <a:lnTo>
                    <a:pt x="1" y="182"/>
                  </a:lnTo>
                  <a:lnTo>
                    <a:pt x="1" y="183"/>
                  </a:lnTo>
                  <a:lnTo>
                    <a:pt x="1" y="184"/>
                  </a:lnTo>
                  <a:lnTo>
                    <a:pt x="1" y="182"/>
                  </a:lnTo>
                  <a:lnTo>
                    <a:pt x="1" y="183"/>
                  </a:lnTo>
                  <a:lnTo>
                    <a:pt x="1" y="182"/>
                  </a:lnTo>
                  <a:lnTo>
                    <a:pt x="1" y="181"/>
                  </a:lnTo>
                  <a:lnTo>
                    <a:pt x="1" y="180"/>
                  </a:lnTo>
                  <a:lnTo>
                    <a:pt x="1" y="180"/>
                  </a:lnTo>
                  <a:lnTo>
                    <a:pt x="1" y="179"/>
                  </a:lnTo>
                  <a:lnTo>
                    <a:pt x="1" y="178"/>
                  </a:lnTo>
                  <a:lnTo>
                    <a:pt x="1" y="177"/>
                  </a:lnTo>
                  <a:lnTo>
                    <a:pt x="1" y="176"/>
                  </a:lnTo>
                  <a:lnTo>
                    <a:pt x="1" y="175"/>
                  </a:lnTo>
                  <a:lnTo>
                    <a:pt x="1" y="175"/>
                  </a:lnTo>
                  <a:lnTo>
                    <a:pt x="1" y="175"/>
                  </a:lnTo>
                  <a:lnTo>
                    <a:pt x="1" y="175"/>
                  </a:lnTo>
                  <a:lnTo>
                    <a:pt x="1" y="174"/>
                  </a:lnTo>
                  <a:lnTo>
                    <a:pt x="1" y="173"/>
                  </a:lnTo>
                  <a:lnTo>
                    <a:pt x="1" y="174"/>
                  </a:lnTo>
                  <a:lnTo>
                    <a:pt x="1" y="173"/>
                  </a:lnTo>
                  <a:lnTo>
                    <a:pt x="1" y="172"/>
                  </a:lnTo>
                  <a:lnTo>
                    <a:pt x="1" y="173"/>
                  </a:lnTo>
                  <a:lnTo>
                    <a:pt x="1" y="172"/>
                  </a:lnTo>
                  <a:lnTo>
                    <a:pt x="1" y="173"/>
                  </a:lnTo>
                  <a:lnTo>
                    <a:pt x="1" y="172"/>
                  </a:lnTo>
                  <a:lnTo>
                    <a:pt x="1" y="171"/>
                  </a:lnTo>
                  <a:lnTo>
                    <a:pt x="1" y="172"/>
                  </a:lnTo>
                  <a:lnTo>
                    <a:pt x="1" y="171"/>
                  </a:lnTo>
                  <a:lnTo>
                    <a:pt x="1" y="172"/>
                  </a:lnTo>
                  <a:lnTo>
                    <a:pt x="1" y="171"/>
                  </a:lnTo>
                  <a:lnTo>
                    <a:pt x="1" y="172"/>
                  </a:lnTo>
                  <a:lnTo>
                    <a:pt x="1" y="171"/>
                  </a:lnTo>
                  <a:lnTo>
                    <a:pt x="1" y="170"/>
                  </a:lnTo>
                  <a:lnTo>
                    <a:pt x="1" y="171"/>
                  </a:lnTo>
                  <a:lnTo>
                    <a:pt x="1" y="170"/>
                  </a:lnTo>
                  <a:lnTo>
                    <a:pt x="1" y="171"/>
                  </a:lnTo>
                  <a:lnTo>
                    <a:pt x="1" y="170"/>
                  </a:lnTo>
                  <a:lnTo>
                    <a:pt x="1" y="169"/>
                  </a:lnTo>
                  <a:lnTo>
                    <a:pt x="1" y="170"/>
                  </a:lnTo>
                  <a:lnTo>
                    <a:pt x="1" y="169"/>
                  </a:lnTo>
                  <a:lnTo>
                    <a:pt x="1" y="169"/>
                  </a:lnTo>
                  <a:lnTo>
                    <a:pt x="1" y="169"/>
                  </a:lnTo>
                  <a:lnTo>
                    <a:pt x="1" y="169"/>
                  </a:lnTo>
                  <a:lnTo>
                    <a:pt x="1" y="168"/>
                  </a:lnTo>
                  <a:lnTo>
                    <a:pt x="1" y="169"/>
                  </a:lnTo>
                  <a:lnTo>
                    <a:pt x="1" y="168"/>
                  </a:lnTo>
                  <a:lnTo>
                    <a:pt x="1" y="169"/>
                  </a:lnTo>
                  <a:lnTo>
                    <a:pt x="1" y="168"/>
                  </a:lnTo>
                  <a:lnTo>
                    <a:pt x="1" y="169"/>
                  </a:lnTo>
                  <a:lnTo>
                    <a:pt x="1" y="168"/>
                  </a:lnTo>
                  <a:lnTo>
                    <a:pt x="1" y="169"/>
                  </a:lnTo>
                  <a:lnTo>
                    <a:pt x="1" y="168"/>
                  </a:lnTo>
                  <a:lnTo>
                    <a:pt x="1" y="167"/>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4"/>
                  </a:lnTo>
                  <a:lnTo>
                    <a:pt x="1" y="164"/>
                  </a:lnTo>
                  <a:lnTo>
                    <a:pt x="1" y="164"/>
                  </a:lnTo>
                  <a:lnTo>
                    <a:pt x="1" y="164"/>
                  </a:lnTo>
                  <a:lnTo>
                    <a:pt x="1" y="164"/>
                  </a:lnTo>
                  <a:lnTo>
                    <a:pt x="1" y="164"/>
                  </a:lnTo>
                  <a:lnTo>
                    <a:pt x="1" y="164"/>
                  </a:lnTo>
                  <a:lnTo>
                    <a:pt x="1" y="165"/>
                  </a:lnTo>
                  <a:lnTo>
                    <a:pt x="1" y="164"/>
                  </a:lnTo>
                  <a:lnTo>
                    <a:pt x="1" y="165"/>
                  </a:lnTo>
                  <a:lnTo>
                    <a:pt x="1" y="164"/>
                  </a:lnTo>
                  <a:lnTo>
                    <a:pt x="1" y="165"/>
                  </a:lnTo>
                  <a:lnTo>
                    <a:pt x="1" y="164"/>
                  </a:lnTo>
                  <a:lnTo>
                    <a:pt x="1" y="165"/>
                  </a:lnTo>
                  <a:lnTo>
                    <a:pt x="1" y="166"/>
                  </a:lnTo>
                  <a:lnTo>
                    <a:pt x="1" y="165"/>
                  </a:lnTo>
                  <a:lnTo>
                    <a:pt x="1" y="164"/>
                  </a:lnTo>
                  <a:lnTo>
                    <a:pt x="1" y="165"/>
                  </a:lnTo>
                  <a:lnTo>
                    <a:pt x="1" y="164"/>
                  </a:lnTo>
                  <a:lnTo>
                    <a:pt x="1" y="165"/>
                  </a:lnTo>
                  <a:lnTo>
                    <a:pt x="1" y="164"/>
                  </a:lnTo>
                  <a:lnTo>
                    <a:pt x="1" y="164"/>
                  </a:lnTo>
                  <a:lnTo>
                    <a:pt x="1" y="164"/>
                  </a:lnTo>
                  <a:lnTo>
                    <a:pt x="1" y="165"/>
                  </a:lnTo>
                  <a:lnTo>
                    <a:pt x="1" y="164"/>
                  </a:lnTo>
                  <a:lnTo>
                    <a:pt x="1" y="164"/>
                  </a:lnTo>
                  <a:lnTo>
                    <a:pt x="1" y="164"/>
                  </a:lnTo>
                  <a:lnTo>
                    <a:pt x="1" y="164"/>
                  </a:lnTo>
                  <a:lnTo>
                    <a:pt x="1" y="164"/>
                  </a:lnTo>
                  <a:lnTo>
                    <a:pt x="1" y="165"/>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3"/>
                  </a:lnTo>
                  <a:lnTo>
                    <a:pt x="1" y="164"/>
                  </a:lnTo>
                  <a:lnTo>
                    <a:pt x="1" y="163"/>
                  </a:lnTo>
                  <a:lnTo>
                    <a:pt x="1" y="164"/>
                  </a:lnTo>
                  <a:lnTo>
                    <a:pt x="1" y="163"/>
                  </a:lnTo>
                  <a:lnTo>
                    <a:pt x="1" y="162"/>
                  </a:lnTo>
                  <a:lnTo>
                    <a:pt x="1" y="163"/>
                  </a:lnTo>
                  <a:lnTo>
                    <a:pt x="1" y="162"/>
                  </a:lnTo>
                  <a:lnTo>
                    <a:pt x="1" y="161"/>
                  </a:lnTo>
                  <a:lnTo>
                    <a:pt x="1" y="162"/>
                  </a:lnTo>
                  <a:lnTo>
                    <a:pt x="1" y="161"/>
                  </a:lnTo>
                  <a:lnTo>
                    <a:pt x="1" y="162"/>
                  </a:lnTo>
                  <a:lnTo>
                    <a:pt x="1" y="160"/>
                  </a:lnTo>
                  <a:lnTo>
                    <a:pt x="1" y="161"/>
                  </a:lnTo>
                  <a:lnTo>
                    <a:pt x="1" y="160"/>
                  </a:lnTo>
                  <a:lnTo>
                    <a:pt x="1" y="160"/>
                  </a:lnTo>
                  <a:lnTo>
                    <a:pt x="1" y="160"/>
                  </a:lnTo>
                  <a:lnTo>
                    <a:pt x="1" y="161"/>
                  </a:lnTo>
                  <a:lnTo>
                    <a:pt x="1" y="160"/>
                  </a:lnTo>
                  <a:lnTo>
                    <a:pt x="1" y="160"/>
                  </a:lnTo>
                  <a:lnTo>
                    <a:pt x="1" y="160"/>
                  </a:lnTo>
                  <a:lnTo>
                    <a:pt x="1" y="160"/>
                  </a:lnTo>
                  <a:lnTo>
                    <a:pt x="1" y="160"/>
                  </a:lnTo>
                  <a:lnTo>
                    <a:pt x="1" y="160"/>
                  </a:lnTo>
                  <a:lnTo>
                    <a:pt x="1" y="160"/>
                  </a:lnTo>
                  <a:lnTo>
                    <a:pt x="1" y="159"/>
                  </a:lnTo>
                  <a:lnTo>
                    <a:pt x="1" y="160"/>
                  </a:lnTo>
                  <a:lnTo>
                    <a:pt x="1" y="159"/>
                  </a:lnTo>
                  <a:lnTo>
                    <a:pt x="1" y="160"/>
                  </a:lnTo>
                  <a:lnTo>
                    <a:pt x="1" y="159"/>
                  </a:lnTo>
                  <a:lnTo>
                    <a:pt x="1" y="158"/>
                  </a:lnTo>
                  <a:lnTo>
                    <a:pt x="1" y="157"/>
                  </a:lnTo>
                  <a:lnTo>
                    <a:pt x="1" y="158"/>
                  </a:lnTo>
                  <a:lnTo>
                    <a:pt x="1" y="157"/>
                  </a:lnTo>
                  <a:lnTo>
                    <a:pt x="1" y="156"/>
                  </a:lnTo>
                  <a:lnTo>
                    <a:pt x="1" y="155"/>
                  </a:lnTo>
                  <a:lnTo>
                    <a:pt x="1" y="156"/>
                  </a:lnTo>
                  <a:lnTo>
                    <a:pt x="1" y="155"/>
                  </a:lnTo>
                  <a:lnTo>
                    <a:pt x="1" y="156"/>
                  </a:lnTo>
                  <a:lnTo>
                    <a:pt x="1" y="155"/>
                  </a:lnTo>
                  <a:lnTo>
                    <a:pt x="1" y="155"/>
                  </a:lnTo>
                  <a:lnTo>
                    <a:pt x="1" y="153"/>
                  </a:lnTo>
                  <a:lnTo>
                    <a:pt x="1" y="152"/>
                  </a:lnTo>
                  <a:lnTo>
                    <a:pt x="1" y="151"/>
                  </a:lnTo>
                  <a:lnTo>
                    <a:pt x="1" y="150"/>
                  </a:lnTo>
                  <a:lnTo>
                    <a:pt x="1" y="150"/>
                  </a:lnTo>
                  <a:lnTo>
                    <a:pt x="1" y="148"/>
                  </a:lnTo>
                  <a:lnTo>
                    <a:pt x="1" y="144"/>
                  </a:lnTo>
                  <a:lnTo>
                    <a:pt x="1" y="109"/>
                  </a:lnTo>
                  <a:lnTo>
                    <a:pt x="1" y="40"/>
                  </a:lnTo>
                  <a:lnTo>
                    <a:pt x="1" y="8"/>
                  </a:lnTo>
                  <a:lnTo>
                    <a:pt x="1" y="32"/>
                  </a:lnTo>
                  <a:lnTo>
                    <a:pt x="1" y="72"/>
                  </a:lnTo>
                  <a:lnTo>
                    <a:pt x="1" y="100"/>
                  </a:lnTo>
                  <a:lnTo>
                    <a:pt x="1" y="121"/>
                  </a:lnTo>
                  <a:lnTo>
                    <a:pt x="1" y="142"/>
                  </a:lnTo>
                  <a:lnTo>
                    <a:pt x="1" y="162"/>
                  </a:lnTo>
                  <a:lnTo>
                    <a:pt x="1" y="173"/>
                  </a:lnTo>
                  <a:lnTo>
                    <a:pt x="1" y="178"/>
                  </a:lnTo>
                  <a:lnTo>
                    <a:pt x="1" y="180"/>
                  </a:lnTo>
                  <a:lnTo>
                    <a:pt x="1" y="181"/>
                  </a:lnTo>
                  <a:lnTo>
                    <a:pt x="1" y="182"/>
                  </a:lnTo>
                  <a:lnTo>
                    <a:pt x="1" y="181"/>
                  </a:lnTo>
                  <a:lnTo>
                    <a:pt x="1" y="182"/>
                  </a:lnTo>
                  <a:lnTo>
                    <a:pt x="1" y="181"/>
                  </a:lnTo>
                  <a:lnTo>
                    <a:pt x="1" y="180"/>
                  </a:lnTo>
                  <a:lnTo>
                    <a:pt x="1" y="181"/>
                  </a:lnTo>
                  <a:lnTo>
                    <a:pt x="1" y="180"/>
                  </a:lnTo>
                  <a:lnTo>
                    <a:pt x="1" y="180"/>
                  </a:lnTo>
                  <a:lnTo>
                    <a:pt x="1" y="179"/>
                  </a:lnTo>
                  <a:lnTo>
                    <a:pt x="1" y="178"/>
                  </a:lnTo>
                  <a:lnTo>
                    <a:pt x="1" y="177"/>
                  </a:lnTo>
                  <a:lnTo>
                    <a:pt x="1" y="178"/>
                  </a:lnTo>
                  <a:lnTo>
                    <a:pt x="1" y="177"/>
                  </a:lnTo>
                  <a:lnTo>
                    <a:pt x="1" y="176"/>
                  </a:lnTo>
                  <a:lnTo>
                    <a:pt x="1" y="177"/>
                  </a:lnTo>
                  <a:lnTo>
                    <a:pt x="1" y="176"/>
                  </a:lnTo>
                  <a:lnTo>
                    <a:pt x="1" y="175"/>
                  </a:lnTo>
                  <a:lnTo>
                    <a:pt x="1" y="175"/>
                  </a:lnTo>
                  <a:lnTo>
                    <a:pt x="1" y="175"/>
                  </a:lnTo>
                  <a:lnTo>
                    <a:pt x="1" y="175"/>
                  </a:lnTo>
                  <a:lnTo>
                    <a:pt x="1" y="175"/>
                  </a:lnTo>
                  <a:lnTo>
                    <a:pt x="1" y="175"/>
                  </a:lnTo>
                  <a:lnTo>
                    <a:pt x="1" y="175"/>
                  </a:lnTo>
                  <a:lnTo>
                    <a:pt x="1" y="175"/>
                  </a:lnTo>
                  <a:lnTo>
                    <a:pt x="1" y="175"/>
                  </a:lnTo>
                  <a:lnTo>
                    <a:pt x="1" y="175"/>
                  </a:lnTo>
                  <a:lnTo>
                    <a:pt x="1" y="174"/>
                  </a:lnTo>
                  <a:lnTo>
                    <a:pt x="1" y="175"/>
                  </a:lnTo>
                  <a:lnTo>
                    <a:pt x="1" y="174"/>
                  </a:lnTo>
                  <a:lnTo>
                    <a:pt x="1" y="173"/>
                  </a:lnTo>
                  <a:lnTo>
                    <a:pt x="1" y="172"/>
                  </a:lnTo>
                  <a:lnTo>
                    <a:pt x="1" y="173"/>
                  </a:lnTo>
                  <a:lnTo>
                    <a:pt x="1" y="172"/>
                  </a:lnTo>
                  <a:lnTo>
                    <a:pt x="1" y="171"/>
                  </a:lnTo>
                  <a:lnTo>
                    <a:pt x="1" y="172"/>
                  </a:lnTo>
                  <a:lnTo>
                    <a:pt x="1" y="171"/>
                  </a:lnTo>
                  <a:lnTo>
                    <a:pt x="1" y="170"/>
                  </a:lnTo>
                  <a:lnTo>
                    <a:pt x="1" y="169"/>
                  </a:lnTo>
                  <a:lnTo>
                    <a:pt x="1" y="169"/>
                  </a:lnTo>
                  <a:lnTo>
                    <a:pt x="1" y="169"/>
                  </a:lnTo>
                  <a:lnTo>
                    <a:pt x="1" y="169"/>
                  </a:lnTo>
                  <a:lnTo>
                    <a:pt x="1" y="169"/>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8"/>
                  </a:lnTo>
                  <a:lnTo>
                    <a:pt x="1" y="169"/>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4"/>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3"/>
                  </a:lnTo>
                  <a:lnTo>
                    <a:pt x="1" y="164"/>
                  </a:lnTo>
                  <a:lnTo>
                    <a:pt x="1" y="163"/>
                  </a:lnTo>
                  <a:lnTo>
                    <a:pt x="1" y="164"/>
                  </a:lnTo>
                  <a:lnTo>
                    <a:pt x="1" y="162"/>
                  </a:lnTo>
                  <a:lnTo>
                    <a:pt x="1" y="163"/>
                  </a:lnTo>
                  <a:lnTo>
                    <a:pt x="1" y="164"/>
                  </a:lnTo>
                  <a:lnTo>
                    <a:pt x="1" y="163"/>
                  </a:lnTo>
                  <a:lnTo>
                    <a:pt x="1" y="164"/>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6"/>
                  </a:lnTo>
                  <a:lnTo>
                    <a:pt x="1" y="165"/>
                  </a:lnTo>
                  <a:lnTo>
                    <a:pt x="1" y="164"/>
                  </a:lnTo>
                  <a:lnTo>
                    <a:pt x="1" y="165"/>
                  </a:lnTo>
                  <a:lnTo>
                    <a:pt x="1" y="164"/>
                  </a:lnTo>
                  <a:lnTo>
                    <a:pt x="1" y="165"/>
                  </a:lnTo>
                  <a:lnTo>
                    <a:pt x="1" y="164"/>
                  </a:lnTo>
                  <a:lnTo>
                    <a:pt x="1" y="165"/>
                  </a:lnTo>
                  <a:lnTo>
                    <a:pt x="1" y="164"/>
                  </a:lnTo>
                  <a:lnTo>
                    <a:pt x="1" y="165"/>
                  </a:lnTo>
                  <a:lnTo>
                    <a:pt x="1" y="164"/>
                  </a:lnTo>
                  <a:lnTo>
                    <a:pt x="1" y="164"/>
                  </a:lnTo>
                  <a:lnTo>
                    <a:pt x="1" y="165"/>
                  </a:lnTo>
                  <a:lnTo>
                    <a:pt x="1" y="164"/>
                  </a:lnTo>
                  <a:lnTo>
                    <a:pt x="1" y="165"/>
                  </a:lnTo>
                  <a:lnTo>
                    <a:pt x="1" y="166"/>
                  </a:lnTo>
                  <a:lnTo>
                    <a:pt x="1" y="165"/>
                  </a:lnTo>
                  <a:lnTo>
                    <a:pt x="1" y="167"/>
                  </a:lnTo>
                  <a:lnTo>
                    <a:pt x="1" y="166"/>
                  </a:lnTo>
                  <a:lnTo>
                    <a:pt x="1" y="167"/>
                  </a:lnTo>
                  <a:lnTo>
                    <a:pt x="1" y="166"/>
                  </a:lnTo>
                  <a:lnTo>
                    <a:pt x="1" y="167"/>
                  </a:lnTo>
                  <a:lnTo>
                    <a:pt x="1" y="166"/>
                  </a:lnTo>
                  <a:lnTo>
                    <a:pt x="1" y="167"/>
                  </a:lnTo>
                  <a:lnTo>
                    <a:pt x="1" y="166"/>
                  </a:lnTo>
                  <a:lnTo>
                    <a:pt x="1" y="167"/>
                  </a:lnTo>
                  <a:lnTo>
                    <a:pt x="1" y="166"/>
                  </a:lnTo>
                </a:path>
              </a:pathLst>
            </a:custGeom>
            <a:noFill/>
            <a:ln w="0">
              <a:solidFill>
                <a:srgbClr val="3366FF"/>
              </a:solidFill>
              <a:prstDash val="solid"/>
              <a:round/>
              <a:headEnd/>
              <a:tailEnd/>
            </a:ln>
          </p:spPr>
          <p:txBody>
            <a:bodyPr/>
            <a:lstStyle/>
            <a:p>
              <a:endParaRPr lang="en-GB"/>
            </a:p>
          </p:txBody>
        </p:sp>
        <p:sp>
          <p:nvSpPr>
            <p:cNvPr id="185600" name="Freeform 256"/>
            <p:cNvSpPr>
              <a:spLocks/>
            </p:cNvSpPr>
            <p:nvPr/>
          </p:nvSpPr>
          <p:spPr bwMode="auto">
            <a:xfrm>
              <a:off x="1286" y="1844"/>
              <a:ext cx="9" cy="1242"/>
            </a:xfrm>
            <a:custGeom>
              <a:avLst/>
              <a:gdLst/>
              <a:ahLst/>
              <a:cxnLst>
                <a:cxn ang="0">
                  <a:pos x="0" y="162"/>
                </a:cxn>
                <a:cxn ang="0">
                  <a:pos x="0" y="161"/>
                </a:cxn>
                <a:cxn ang="0">
                  <a:pos x="0" y="163"/>
                </a:cxn>
                <a:cxn ang="0">
                  <a:pos x="0" y="162"/>
                </a:cxn>
                <a:cxn ang="0">
                  <a:pos x="0" y="162"/>
                </a:cxn>
                <a:cxn ang="0">
                  <a:pos x="0" y="161"/>
                </a:cxn>
                <a:cxn ang="0">
                  <a:pos x="0" y="163"/>
                </a:cxn>
                <a:cxn ang="0">
                  <a:pos x="0" y="162"/>
                </a:cxn>
                <a:cxn ang="0">
                  <a:pos x="0" y="163"/>
                </a:cxn>
                <a:cxn ang="0">
                  <a:pos x="0" y="162"/>
                </a:cxn>
                <a:cxn ang="0">
                  <a:pos x="0" y="161"/>
                </a:cxn>
                <a:cxn ang="0">
                  <a:pos x="0" y="162"/>
                </a:cxn>
                <a:cxn ang="0">
                  <a:pos x="0" y="163"/>
                </a:cxn>
                <a:cxn ang="0">
                  <a:pos x="0" y="163"/>
                </a:cxn>
                <a:cxn ang="0">
                  <a:pos x="0" y="162"/>
                </a:cxn>
                <a:cxn ang="0">
                  <a:pos x="0" y="163"/>
                </a:cxn>
                <a:cxn ang="0">
                  <a:pos x="0" y="164"/>
                </a:cxn>
                <a:cxn ang="0">
                  <a:pos x="0" y="163"/>
                </a:cxn>
                <a:cxn ang="0">
                  <a:pos x="0" y="162"/>
                </a:cxn>
                <a:cxn ang="0">
                  <a:pos x="0" y="163"/>
                </a:cxn>
                <a:cxn ang="0">
                  <a:pos x="0" y="162"/>
                </a:cxn>
                <a:cxn ang="0">
                  <a:pos x="0" y="161"/>
                </a:cxn>
                <a:cxn ang="0">
                  <a:pos x="0" y="160"/>
                </a:cxn>
                <a:cxn ang="0">
                  <a:pos x="0" y="161"/>
                </a:cxn>
                <a:cxn ang="0">
                  <a:pos x="0" y="160"/>
                </a:cxn>
                <a:cxn ang="0">
                  <a:pos x="0" y="160"/>
                </a:cxn>
                <a:cxn ang="0">
                  <a:pos x="1" y="160"/>
                </a:cxn>
                <a:cxn ang="0">
                  <a:pos x="1" y="160"/>
                </a:cxn>
                <a:cxn ang="0">
                  <a:pos x="1" y="159"/>
                </a:cxn>
                <a:cxn ang="0">
                  <a:pos x="1" y="159"/>
                </a:cxn>
                <a:cxn ang="0">
                  <a:pos x="1" y="158"/>
                </a:cxn>
                <a:cxn ang="0">
                  <a:pos x="1" y="159"/>
                </a:cxn>
                <a:cxn ang="0">
                  <a:pos x="1" y="156"/>
                </a:cxn>
                <a:cxn ang="0">
                  <a:pos x="1" y="155"/>
                </a:cxn>
                <a:cxn ang="0">
                  <a:pos x="1" y="146"/>
                </a:cxn>
                <a:cxn ang="0">
                  <a:pos x="1" y="160"/>
                </a:cxn>
                <a:cxn ang="0">
                  <a:pos x="1" y="176"/>
                </a:cxn>
                <a:cxn ang="0">
                  <a:pos x="1" y="170"/>
                </a:cxn>
                <a:cxn ang="0">
                  <a:pos x="1" y="167"/>
                </a:cxn>
                <a:cxn ang="0">
                  <a:pos x="1" y="166"/>
                </a:cxn>
                <a:cxn ang="0">
                  <a:pos x="1" y="165"/>
                </a:cxn>
                <a:cxn ang="0">
                  <a:pos x="1" y="163"/>
                </a:cxn>
                <a:cxn ang="0">
                  <a:pos x="1" y="162"/>
                </a:cxn>
                <a:cxn ang="0">
                  <a:pos x="1" y="163"/>
                </a:cxn>
                <a:cxn ang="0">
                  <a:pos x="1" y="162"/>
                </a:cxn>
                <a:cxn ang="0">
                  <a:pos x="1" y="161"/>
                </a:cxn>
                <a:cxn ang="0">
                  <a:pos x="1" y="160"/>
                </a:cxn>
                <a:cxn ang="0">
                  <a:pos x="1" y="161"/>
                </a:cxn>
                <a:cxn ang="0">
                  <a:pos x="1" y="160"/>
                </a:cxn>
                <a:cxn ang="0">
                  <a:pos x="1" y="158"/>
                </a:cxn>
                <a:cxn ang="0">
                  <a:pos x="1" y="160"/>
                </a:cxn>
                <a:cxn ang="0">
                  <a:pos x="1" y="157"/>
                </a:cxn>
                <a:cxn ang="0">
                  <a:pos x="1" y="158"/>
                </a:cxn>
                <a:cxn ang="0">
                  <a:pos x="1" y="159"/>
                </a:cxn>
                <a:cxn ang="0">
                  <a:pos x="1" y="160"/>
                </a:cxn>
                <a:cxn ang="0">
                  <a:pos x="1" y="159"/>
                </a:cxn>
                <a:cxn ang="0">
                  <a:pos x="1" y="160"/>
                </a:cxn>
                <a:cxn ang="0">
                  <a:pos x="1" y="159"/>
                </a:cxn>
                <a:cxn ang="0">
                  <a:pos x="1" y="158"/>
                </a:cxn>
                <a:cxn ang="0">
                  <a:pos x="1" y="159"/>
                </a:cxn>
                <a:cxn ang="0">
                  <a:pos x="1" y="156"/>
                </a:cxn>
                <a:cxn ang="0">
                  <a:pos x="1" y="158"/>
                </a:cxn>
                <a:cxn ang="0">
                  <a:pos x="1" y="157"/>
                </a:cxn>
              </a:cxnLst>
              <a:rect l="0" t="0" r="r" b="b"/>
              <a:pathLst>
                <a:path w="1" h="177">
                  <a:moveTo>
                    <a:pt x="0" y="162"/>
                  </a:move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3"/>
                  </a:lnTo>
                  <a:lnTo>
                    <a:pt x="0" y="161"/>
                  </a:lnTo>
                  <a:lnTo>
                    <a:pt x="0" y="162"/>
                  </a:lnTo>
                  <a:lnTo>
                    <a:pt x="0" y="161"/>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3"/>
                  </a:lnTo>
                  <a:lnTo>
                    <a:pt x="0" y="162"/>
                  </a:lnTo>
                  <a:lnTo>
                    <a:pt x="0" y="161"/>
                  </a:lnTo>
                  <a:lnTo>
                    <a:pt x="0" y="163"/>
                  </a:lnTo>
                  <a:lnTo>
                    <a:pt x="0" y="162"/>
                  </a:lnTo>
                  <a:lnTo>
                    <a:pt x="0" y="160"/>
                  </a:lnTo>
                  <a:lnTo>
                    <a:pt x="0" y="160"/>
                  </a:lnTo>
                  <a:lnTo>
                    <a:pt x="0" y="160"/>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3"/>
                  </a:lnTo>
                  <a:lnTo>
                    <a:pt x="0" y="164"/>
                  </a:lnTo>
                  <a:lnTo>
                    <a:pt x="0" y="163"/>
                  </a:lnTo>
                  <a:lnTo>
                    <a:pt x="0" y="162"/>
                  </a:lnTo>
                  <a:lnTo>
                    <a:pt x="0" y="163"/>
                  </a:lnTo>
                  <a:lnTo>
                    <a:pt x="0" y="164"/>
                  </a:lnTo>
                  <a:lnTo>
                    <a:pt x="0" y="163"/>
                  </a:lnTo>
                  <a:lnTo>
                    <a:pt x="0" y="164"/>
                  </a:lnTo>
                  <a:lnTo>
                    <a:pt x="0" y="163"/>
                  </a:lnTo>
                  <a:lnTo>
                    <a:pt x="0" y="162"/>
                  </a:lnTo>
                  <a:lnTo>
                    <a:pt x="0" y="163"/>
                  </a:lnTo>
                  <a:lnTo>
                    <a:pt x="0" y="164"/>
                  </a:lnTo>
                  <a:lnTo>
                    <a:pt x="0" y="163"/>
                  </a:lnTo>
                  <a:lnTo>
                    <a:pt x="0" y="162"/>
                  </a:lnTo>
                  <a:lnTo>
                    <a:pt x="0" y="163"/>
                  </a:lnTo>
                  <a:lnTo>
                    <a:pt x="0" y="164"/>
                  </a:lnTo>
                  <a:lnTo>
                    <a:pt x="0" y="163"/>
                  </a:lnTo>
                  <a:lnTo>
                    <a:pt x="0" y="164"/>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0"/>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0"/>
                  </a:lnTo>
                  <a:lnTo>
                    <a:pt x="0" y="160"/>
                  </a:lnTo>
                  <a:lnTo>
                    <a:pt x="0" y="161"/>
                  </a:lnTo>
                  <a:lnTo>
                    <a:pt x="0" y="160"/>
                  </a:lnTo>
                  <a:lnTo>
                    <a:pt x="0" y="160"/>
                  </a:lnTo>
                  <a:lnTo>
                    <a:pt x="0" y="160"/>
                  </a:lnTo>
                  <a:lnTo>
                    <a:pt x="0" y="161"/>
                  </a:lnTo>
                  <a:lnTo>
                    <a:pt x="0" y="160"/>
                  </a:lnTo>
                  <a:lnTo>
                    <a:pt x="0" y="161"/>
                  </a:lnTo>
                  <a:lnTo>
                    <a:pt x="0" y="160"/>
                  </a:lnTo>
                  <a:lnTo>
                    <a:pt x="0" y="160"/>
                  </a:lnTo>
                  <a:lnTo>
                    <a:pt x="0" y="160"/>
                  </a:lnTo>
                  <a:lnTo>
                    <a:pt x="0" y="160"/>
                  </a:lnTo>
                  <a:lnTo>
                    <a:pt x="0" y="160"/>
                  </a:lnTo>
                  <a:lnTo>
                    <a:pt x="0" y="160"/>
                  </a:lnTo>
                  <a:lnTo>
                    <a:pt x="0" y="160"/>
                  </a:lnTo>
                  <a:lnTo>
                    <a:pt x="0" y="160"/>
                  </a:lnTo>
                  <a:lnTo>
                    <a:pt x="0" y="160"/>
                  </a:lnTo>
                  <a:lnTo>
                    <a:pt x="0" y="160"/>
                  </a:lnTo>
                  <a:lnTo>
                    <a:pt x="0"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59"/>
                  </a:lnTo>
                  <a:lnTo>
                    <a:pt x="1" y="160"/>
                  </a:lnTo>
                  <a:lnTo>
                    <a:pt x="1" y="159"/>
                  </a:lnTo>
                  <a:lnTo>
                    <a:pt x="1" y="158"/>
                  </a:lnTo>
                  <a:lnTo>
                    <a:pt x="1" y="159"/>
                  </a:lnTo>
                  <a:lnTo>
                    <a:pt x="1" y="160"/>
                  </a:lnTo>
                  <a:lnTo>
                    <a:pt x="1" y="158"/>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6"/>
                  </a:lnTo>
                  <a:lnTo>
                    <a:pt x="1" y="156"/>
                  </a:lnTo>
                  <a:lnTo>
                    <a:pt x="1" y="156"/>
                  </a:lnTo>
                  <a:lnTo>
                    <a:pt x="1" y="155"/>
                  </a:lnTo>
                  <a:lnTo>
                    <a:pt x="1" y="156"/>
                  </a:lnTo>
                  <a:lnTo>
                    <a:pt x="1" y="156"/>
                  </a:lnTo>
                  <a:lnTo>
                    <a:pt x="1" y="155"/>
                  </a:lnTo>
                  <a:lnTo>
                    <a:pt x="1" y="156"/>
                  </a:lnTo>
                  <a:lnTo>
                    <a:pt x="1" y="155"/>
                  </a:lnTo>
                  <a:lnTo>
                    <a:pt x="1" y="154"/>
                  </a:lnTo>
                  <a:lnTo>
                    <a:pt x="1" y="155"/>
                  </a:lnTo>
                  <a:lnTo>
                    <a:pt x="1" y="154"/>
                  </a:lnTo>
                  <a:lnTo>
                    <a:pt x="1" y="153"/>
                  </a:lnTo>
                  <a:lnTo>
                    <a:pt x="1" y="152"/>
                  </a:lnTo>
                  <a:lnTo>
                    <a:pt x="1" y="151"/>
                  </a:lnTo>
                  <a:lnTo>
                    <a:pt x="1" y="151"/>
                  </a:lnTo>
                  <a:lnTo>
                    <a:pt x="1" y="150"/>
                  </a:lnTo>
                  <a:lnTo>
                    <a:pt x="1" y="149"/>
                  </a:lnTo>
                  <a:lnTo>
                    <a:pt x="1" y="148"/>
                  </a:lnTo>
                  <a:lnTo>
                    <a:pt x="1" y="147"/>
                  </a:lnTo>
                  <a:lnTo>
                    <a:pt x="1" y="146"/>
                  </a:lnTo>
                  <a:lnTo>
                    <a:pt x="1" y="146"/>
                  </a:lnTo>
                  <a:lnTo>
                    <a:pt x="1" y="144"/>
                  </a:lnTo>
                  <a:lnTo>
                    <a:pt x="1" y="140"/>
                  </a:lnTo>
                  <a:lnTo>
                    <a:pt x="1" y="107"/>
                  </a:lnTo>
                  <a:lnTo>
                    <a:pt x="1" y="31"/>
                  </a:lnTo>
                  <a:lnTo>
                    <a:pt x="1" y="0"/>
                  </a:lnTo>
                  <a:lnTo>
                    <a:pt x="1" y="27"/>
                  </a:lnTo>
                  <a:lnTo>
                    <a:pt x="1" y="71"/>
                  </a:lnTo>
                  <a:lnTo>
                    <a:pt x="1" y="102"/>
                  </a:lnTo>
                  <a:lnTo>
                    <a:pt x="1" y="122"/>
                  </a:lnTo>
                  <a:lnTo>
                    <a:pt x="1" y="143"/>
                  </a:lnTo>
                  <a:lnTo>
                    <a:pt x="1" y="160"/>
                  </a:lnTo>
                  <a:lnTo>
                    <a:pt x="1" y="170"/>
                  </a:lnTo>
                  <a:lnTo>
                    <a:pt x="1" y="173"/>
                  </a:lnTo>
                  <a:lnTo>
                    <a:pt x="1" y="176"/>
                  </a:lnTo>
                  <a:lnTo>
                    <a:pt x="1" y="176"/>
                  </a:lnTo>
                  <a:lnTo>
                    <a:pt x="1" y="177"/>
                  </a:lnTo>
                  <a:lnTo>
                    <a:pt x="1" y="176"/>
                  </a:lnTo>
                  <a:lnTo>
                    <a:pt x="1" y="176"/>
                  </a:lnTo>
                  <a:lnTo>
                    <a:pt x="1" y="176"/>
                  </a:lnTo>
                  <a:lnTo>
                    <a:pt x="1" y="176"/>
                  </a:lnTo>
                  <a:lnTo>
                    <a:pt x="1" y="175"/>
                  </a:lnTo>
                  <a:lnTo>
                    <a:pt x="1" y="176"/>
                  </a:lnTo>
                  <a:lnTo>
                    <a:pt x="1" y="175"/>
                  </a:lnTo>
                  <a:lnTo>
                    <a:pt x="1" y="174"/>
                  </a:lnTo>
                  <a:lnTo>
                    <a:pt x="1" y="175"/>
                  </a:lnTo>
                  <a:lnTo>
                    <a:pt x="1" y="174"/>
                  </a:lnTo>
                  <a:lnTo>
                    <a:pt x="1" y="173"/>
                  </a:lnTo>
                  <a:lnTo>
                    <a:pt x="1" y="172"/>
                  </a:lnTo>
                  <a:lnTo>
                    <a:pt x="1" y="171"/>
                  </a:lnTo>
                  <a:lnTo>
                    <a:pt x="1" y="172"/>
                  </a:lnTo>
                  <a:lnTo>
                    <a:pt x="1" y="171"/>
                  </a:lnTo>
                  <a:lnTo>
                    <a:pt x="1" y="171"/>
                  </a:lnTo>
                  <a:lnTo>
                    <a:pt x="1" y="170"/>
                  </a:lnTo>
                  <a:lnTo>
                    <a:pt x="1" y="169"/>
                  </a:lnTo>
                  <a:lnTo>
                    <a:pt x="1" y="170"/>
                  </a:lnTo>
                  <a:lnTo>
                    <a:pt x="1" y="169"/>
                  </a:lnTo>
                  <a:lnTo>
                    <a:pt x="1" y="170"/>
                  </a:lnTo>
                  <a:lnTo>
                    <a:pt x="1" y="169"/>
                  </a:lnTo>
                  <a:lnTo>
                    <a:pt x="1" y="168"/>
                  </a:lnTo>
                  <a:lnTo>
                    <a:pt x="1" y="169"/>
                  </a:lnTo>
                  <a:lnTo>
                    <a:pt x="1" y="168"/>
                  </a:lnTo>
                  <a:lnTo>
                    <a:pt x="1" y="167"/>
                  </a:lnTo>
                  <a:lnTo>
                    <a:pt x="1" y="168"/>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5"/>
                  </a:lnTo>
                  <a:lnTo>
                    <a:pt x="1" y="165"/>
                  </a:lnTo>
                  <a:lnTo>
                    <a:pt x="1" y="165"/>
                  </a:lnTo>
                  <a:lnTo>
                    <a:pt x="1" y="165"/>
                  </a:lnTo>
                  <a:lnTo>
                    <a:pt x="1" y="165"/>
                  </a:lnTo>
                  <a:lnTo>
                    <a:pt x="1" y="165"/>
                  </a:lnTo>
                  <a:lnTo>
                    <a:pt x="1" y="165"/>
                  </a:lnTo>
                  <a:lnTo>
                    <a:pt x="1" y="165"/>
                  </a:lnTo>
                  <a:lnTo>
                    <a:pt x="1" y="165"/>
                  </a:lnTo>
                  <a:lnTo>
                    <a:pt x="1" y="164"/>
                  </a:lnTo>
                  <a:lnTo>
                    <a:pt x="1" y="165"/>
                  </a:lnTo>
                  <a:lnTo>
                    <a:pt x="1" y="164"/>
                  </a:lnTo>
                  <a:lnTo>
                    <a:pt x="1" y="165"/>
                  </a:lnTo>
                  <a:lnTo>
                    <a:pt x="1" y="164"/>
                  </a:lnTo>
                  <a:lnTo>
                    <a:pt x="1" y="165"/>
                  </a:lnTo>
                  <a:lnTo>
                    <a:pt x="1" y="164"/>
                  </a:lnTo>
                  <a:lnTo>
                    <a:pt x="1" y="165"/>
                  </a:lnTo>
                  <a:lnTo>
                    <a:pt x="1" y="164"/>
                  </a:lnTo>
                  <a:lnTo>
                    <a:pt x="1" y="163"/>
                  </a:lnTo>
                  <a:lnTo>
                    <a:pt x="1" y="164"/>
                  </a:lnTo>
                  <a:lnTo>
                    <a:pt x="1" y="163"/>
                  </a:lnTo>
                  <a:lnTo>
                    <a:pt x="1" y="164"/>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0"/>
                  </a:lnTo>
                  <a:lnTo>
                    <a:pt x="1" y="160"/>
                  </a:lnTo>
                  <a:lnTo>
                    <a:pt x="1" y="160"/>
                  </a:lnTo>
                  <a:lnTo>
                    <a:pt x="1" y="160"/>
                  </a:lnTo>
                  <a:lnTo>
                    <a:pt x="1" y="160"/>
                  </a:lnTo>
                  <a:lnTo>
                    <a:pt x="1" y="160"/>
                  </a:lnTo>
                  <a:lnTo>
                    <a:pt x="1" y="160"/>
                  </a:lnTo>
                  <a:lnTo>
                    <a:pt x="1" y="160"/>
                  </a:lnTo>
                  <a:lnTo>
                    <a:pt x="1" y="160"/>
                  </a:lnTo>
                  <a:lnTo>
                    <a:pt x="1" y="159"/>
                  </a:lnTo>
                  <a:lnTo>
                    <a:pt x="1" y="160"/>
                  </a:lnTo>
                  <a:lnTo>
                    <a:pt x="1" y="159"/>
                  </a:lnTo>
                  <a:lnTo>
                    <a:pt x="1" y="158"/>
                  </a:lnTo>
                  <a:lnTo>
                    <a:pt x="1" y="159"/>
                  </a:lnTo>
                  <a:lnTo>
                    <a:pt x="1" y="160"/>
                  </a:lnTo>
                  <a:lnTo>
                    <a:pt x="1" y="159"/>
                  </a:lnTo>
                  <a:lnTo>
                    <a:pt x="1" y="160"/>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60"/>
                  </a:lnTo>
                  <a:lnTo>
                    <a:pt x="1" y="159"/>
                  </a:lnTo>
                  <a:lnTo>
                    <a:pt x="1" y="160"/>
                  </a:lnTo>
                  <a:lnTo>
                    <a:pt x="1" y="159"/>
                  </a:lnTo>
                  <a:lnTo>
                    <a:pt x="1" y="160"/>
                  </a:lnTo>
                  <a:lnTo>
                    <a:pt x="1" y="159"/>
                  </a:lnTo>
                  <a:lnTo>
                    <a:pt x="1" y="160"/>
                  </a:lnTo>
                  <a:lnTo>
                    <a:pt x="1" y="159"/>
                  </a:lnTo>
                  <a:lnTo>
                    <a:pt x="1" y="158"/>
                  </a:lnTo>
                  <a:lnTo>
                    <a:pt x="1" y="159"/>
                  </a:lnTo>
                  <a:lnTo>
                    <a:pt x="1" y="160"/>
                  </a:lnTo>
                  <a:lnTo>
                    <a:pt x="1" y="159"/>
                  </a:lnTo>
                  <a:lnTo>
                    <a:pt x="1" y="160"/>
                  </a:lnTo>
                  <a:lnTo>
                    <a:pt x="1" y="159"/>
                  </a:lnTo>
                  <a:lnTo>
                    <a:pt x="1" y="160"/>
                  </a:lnTo>
                  <a:lnTo>
                    <a:pt x="1" y="160"/>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8"/>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6"/>
                  </a:lnTo>
                </a:path>
              </a:pathLst>
            </a:custGeom>
            <a:noFill/>
            <a:ln w="0">
              <a:solidFill>
                <a:srgbClr val="3366FF"/>
              </a:solidFill>
              <a:prstDash val="solid"/>
              <a:round/>
              <a:headEnd/>
              <a:tailEnd/>
            </a:ln>
          </p:spPr>
          <p:txBody>
            <a:bodyPr/>
            <a:lstStyle/>
            <a:p>
              <a:endParaRPr lang="en-GB"/>
            </a:p>
          </p:txBody>
        </p:sp>
        <p:sp>
          <p:nvSpPr>
            <p:cNvPr id="185601" name="Freeform 257"/>
            <p:cNvSpPr>
              <a:spLocks/>
            </p:cNvSpPr>
            <p:nvPr/>
          </p:nvSpPr>
          <p:spPr bwMode="auto">
            <a:xfrm>
              <a:off x="1295" y="1886"/>
              <a:ext cx="10" cy="1200"/>
            </a:xfrm>
            <a:custGeom>
              <a:avLst/>
              <a:gdLst/>
              <a:ahLst/>
              <a:cxnLst>
                <a:cxn ang="0">
                  <a:pos x="0" y="150"/>
                </a:cxn>
                <a:cxn ang="0">
                  <a:pos x="0" y="148"/>
                </a:cxn>
                <a:cxn ang="0">
                  <a:pos x="0" y="149"/>
                </a:cxn>
                <a:cxn ang="0">
                  <a:pos x="0" y="147"/>
                </a:cxn>
                <a:cxn ang="0">
                  <a:pos x="0" y="148"/>
                </a:cxn>
                <a:cxn ang="0">
                  <a:pos x="0" y="145"/>
                </a:cxn>
                <a:cxn ang="0">
                  <a:pos x="0" y="143"/>
                </a:cxn>
                <a:cxn ang="0">
                  <a:pos x="0" y="19"/>
                </a:cxn>
                <a:cxn ang="0">
                  <a:pos x="0" y="171"/>
                </a:cxn>
                <a:cxn ang="0">
                  <a:pos x="0" y="165"/>
                </a:cxn>
                <a:cxn ang="0">
                  <a:pos x="0" y="161"/>
                </a:cxn>
                <a:cxn ang="0">
                  <a:pos x="0" y="160"/>
                </a:cxn>
                <a:cxn ang="0">
                  <a:pos x="0" y="158"/>
                </a:cxn>
                <a:cxn ang="0">
                  <a:pos x="0" y="157"/>
                </a:cxn>
                <a:cxn ang="0">
                  <a:pos x="0" y="156"/>
                </a:cxn>
                <a:cxn ang="0">
                  <a:pos x="0" y="157"/>
                </a:cxn>
                <a:cxn ang="0">
                  <a:pos x="0" y="155"/>
                </a:cxn>
                <a:cxn ang="0">
                  <a:pos x="0" y="156"/>
                </a:cxn>
                <a:cxn ang="0">
                  <a:pos x="0" y="154"/>
                </a:cxn>
                <a:cxn ang="0">
                  <a:pos x="0" y="154"/>
                </a:cxn>
                <a:cxn ang="0">
                  <a:pos x="0" y="153"/>
                </a:cxn>
                <a:cxn ang="0">
                  <a:pos x="0" y="152"/>
                </a:cxn>
                <a:cxn ang="0">
                  <a:pos x="0" y="153"/>
                </a:cxn>
                <a:cxn ang="0">
                  <a:pos x="0" y="150"/>
                </a:cxn>
                <a:cxn ang="0">
                  <a:pos x="0" y="150"/>
                </a:cxn>
                <a:cxn ang="0">
                  <a:pos x="0" y="149"/>
                </a:cxn>
                <a:cxn ang="0">
                  <a:pos x="0" y="150"/>
                </a:cxn>
                <a:cxn ang="0">
                  <a:pos x="0" y="150"/>
                </a:cxn>
                <a:cxn ang="0">
                  <a:pos x="0" y="150"/>
                </a:cxn>
                <a:cxn ang="0">
                  <a:pos x="0" y="151"/>
                </a:cxn>
                <a:cxn ang="0">
                  <a:pos x="0" y="152"/>
                </a:cxn>
                <a:cxn ang="0">
                  <a:pos x="0" y="151"/>
                </a:cxn>
                <a:cxn ang="0">
                  <a:pos x="1" y="151"/>
                </a:cxn>
                <a:cxn ang="0">
                  <a:pos x="1" y="152"/>
                </a:cxn>
                <a:cxn ang="0">
                  <a:pos x="1" y="152"/>
                </a:cxn>
                <a:cxn ang="0">
                  <a:pos x="1" y="153"/>
                </a:cxn>
                <a:cxn ang="0">
                  <a:pos x="1" y="154"/>
                </a:cxn>
                <a:cxn ang="0">
                  <a:pos x="1" y="154"/>
                </a:cxn>
                <a:cxn ang="0">
                  <a:pos x="1" y="154"/>
                </a:cxn>
                <a:cxn ang="0">
                  <a:pos x="1" y="154"/>
                </a:cxn>
                <a:cxn ang="0">
                  <a:pos x="1" y="153"/>
                </a:cxn>
                <a:cxn ang="0">
                  <a:pos x="1" y="154"/>
                </a:cxn>
                <a:cxn ang="0">
                  <a:pos x="1" y="154"/>
                </a:cxn>
                <a:cxn ang="0">
                  <a:pos x="1" y="155"/>
                </a:cxn>
                <a:cxn ang="0">
                  <a:pos x="1" y="154"/>
                </a:cxn>
                <a:cxn ang="0">
                  <a:pos x="1" y="155"/>
                </a:cxn>
                <a:cxn ang="0">
                  <a:pos x="1" y="154"/>
                </a:cxn>
                <a:cxn ang="0">
                  <a:pos x="1" y="155"/>
                </a:cxn>
                <a:cxn ang="0">
                  <a:pos x="1" y="156"/>
                </a:cxn>
                <a:cxn ang="0">
                  <a:pos x="1" y="155"/>
                </a:cxn>
                <a:cxn ang="0">
                  <a:pos x="1" y="156"/>
                </a:cxn>
                <a:cxn ang="0">
                  <a:pos x="1" y="157"/>
                </a:cxn>
                <a:cxn ang="0">
                  <a:pos x="1" y="158"/>
                </a:cxn>
                <a:cxn ang="0">
                  <a:pos x="1" y="157"/>
                </a:cxn>
                <a:cxn ang="0">
                  <a:pos x="1" y="157"/>
                </a:cxn>
                <a:cxn ang="0">
                  <a:pos x="1" y="158"/>
                </a:cxn>
                <a:cxn ang="0">
                  <a:pos x="1" y="157"/>
                </a:cxn>
                <a:cxn ang="0">
                  <a:pos x="1" y="158"/>
                </a:cxn>
                <a:cxn ang="0">
                  <a:pos x="1" y="159"/>
                </a:cxn>
                <a:cxn ang="0">
                  <a:pos x="1" y="159"/>
                </a:cxn>
                <a:cxn ang="0">
                  <a:pos x="1" y="158"/>
                </a:cxn>
                <a:cxn ang="0">
                  <a:pos x="1" y="157"/>
                </a:cxn>
                <a:cxn ang="0">
                  <a:pos x="1" y="157"/>
                </a:cxn>
              </a:cxnLst>
              <a:rect l="0" t="0" r="r" b="b"/>
              <a:pathLst>
                <a:path w="1" h="171">
                  <a:moveTo>
                    <a:pt x="0" y="150"/>
                  </a:move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8"/>
                  </a:lnTo>
                  <a:lnTo>
                    <a:pt x="0" y="149"/>
                  </a:lnTo>
                  <a:lnTo>
                    <a:pt x="0" y="148"/>
                  </a:lnTo>
                  <a:lnTo>
                    <a:pt x="0" y="149"/>
                  </a:lnTo>
                  <a:lnTo>
                    <a:pt x="0" y="148"/>
                  </a:lnTo>
                  <a:lnTo>
                    <a:pt x="0" y="149"/>
                  </a:lnTo>
                  <a:lnTo>
                    <a:pt x="0" y="148"/>
                  </a:lnTo>
                  <a:lnTo>
                    <a:pt x="0" y="147"/>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6"/>
                  </a:lnTo>
                  <a:lnTo>
                    <a:pt x="0" y="147"/>
                  </a:lnTo>
                  <a:lnTo>
                    <a:pt x="0" y="146"/>
                  </a:lnTo>
                  <a:lnTo>
                    <a:pt x="0" y="147"/>
                  </a:lnTo>
                  <a:lnTo>
                    <a:pt x="0" y="146"/>
                  </a:lnTo>
                  <a:lnTo>
                    <a:pt x="0" y="145"/>
                  </a:lnTo>
                  <a:lnTo>
                    <a:pt x="0" y="146"/>
                  </a:lnTo>
                  <a:lnTo>
                    <a:pt x="0" y="145"/>
                  </a:lnTo>
                  <a:lnTo>
                    <a:pt x="0" y="146"/>
                  </a:lnTo>
                  <a:lnTo>
                    <a:pt x="0" y="145"/>
                  </a:lnTo>
                  <a:lnTo>
                    <a:pt x="0" y="146"/>
                  </a:lnTo>
                  <a:lnTo>
                    <a:pt x="0" y="145"/>
                  </a:lnTo>
                  <a:lnTo>
                    <a:pt x="0" y="145"/>
                  </a:lnTo>
                  <a:lnTo>
                    <a:pt x="0" y="144"/>
                  </a:lnTo>
                  <a:lnTo>
                    <a:pt x="0" y="145"/>
                  </a:lnTo>
                  <a:lnTo>
                    <a:pt x="0" y="144"/>
                  </a:lnTo>
                  <a:lnTo>
                    <a:pt x="0" y="143"/>
                  </a:lnTo>
                  <a:lnTo>
                    <a:pt x="0" y="142"/>
                  </a:lnTo>
                  <a:lnTo>
                    <a:pt x="0" y="141"/>
                  </a:lnTo>
                  <a:lnTo>
                    <a:pt x="0" y="140"/>
                  </a:lnTo>
                  <a:lnTo>
                    <a:pt x="0" y="140"/>
                  </a:lnTo>
                  <a:lnTo>
                    <a:pt x="0" y="139"/>
                  </a:lnTo>
                  <a:lnTo>
                    <a:pt x="0" y="137"/>
                  </a:lnTo>
                  <a:lnTo>
                    <a:pt x="0" y="133"/>
                  </a:lnTo>
                  <a:lnTo>
                    <a:pt x="0" y="102"/>
                  </a:lnTo>
                  <a:lnTo>
                    <a:pt x="0" y="34"/>
                  </a:lnTo>
                  <a:lnTo>
                    <a:pt x="0" y="0"/>
                  </a:lnTo>
                  <a:lnTo>
                    <a:pt x="0" y="19"/>
                  </a:lnTo>
                  <a:lnTo>
                    <a:pt x="0" y="59"/>
                  </a:lnTo>
                  <a:lnTo>
                    <a:pt x="0" y="89"/>
                  </a:lnTo>
                  <a:lnTo>
                    <a:pt x="0" y="107"/>
                  </a:lnTo>
                  <a:lnTo>
                    <a:pt x="0" y="128"/>
                  </a:lnTo>
                  <a:lnTo>
                    <a:pt x="0" y="148"/>
                  </a:lnTo>
                  <a:lnTo>
                    <a:pt x="0" y="160"/>
                  </a:lnTo>
                  <a:lnTo>
                    <a:pt x="0" y="165"/>
                  </a:lnTo>
                  <a:lnTo>
                    <a:pt x="0" y="168"/>
                  </a:lnTo>
                  <a:lnTo>
                    <a:pt x="0" y="170"/>
                  </a:lnTo>
                  <a:lnTo>
                    <a:pt x="0" y="170"/>
                  </a:lnTo>
                  <a:lnTo>
                    <a:pt x="0" y="171"/>
                  </a:lnTo>
                  <a:lnTo>
                    <a:pt x="0" y="170"/>
                  </a:lnTo>
                  <a:lnTo>
                    <a:pt x="0" y="170"/>
                  </a:lnTo>
                  <a:lnTo>
                    <a:pt x="0" y="169"/>
                  </a:lnTo>
                  <a:lnTo>
                    <a:pt x="0" y="168"/>
                  </a:lnTo>
                  <a:lnTo>
                    <a:pt x="0" y="167"/>
                  </a:lnTo>
                  <a:lnTo>
                    <a:pt x="0" y="168"/>
                  </a:lnTo>
                  <a:lnTo>
                    <a:pt x="0" y="167"/>
                  </a:lnTo>
                  <a:lnTo>
                    <a:pt x="0" y="166"/>
                  </a:lnTo>
                  <a:lnTo>
                    <a:pt x="0" y="165"/>
                  </a:lnTo>
                  <a:lnTo>
                    <a:pt x="0" y="166"/>
                  </a:lnTo>
                  <a:lnTo>
                    <a:pt x="0" y="165"/>
                  </a:lnTo>
                  <a:lnTo>
                    <a:pt x="0" y="165"/>
                  </a:lnTo>
                  <a:lnTo>
                    <a:pt x="0" y="165"/>
                  </a:lnTo>
                  <a:lnTo>
                    <a:pt x="0" y="165"/>
                  </a:lnTo>
                  <a:lnTo>
                    <a:pt x="0" y="165"/>
                  </a:lnTo>
                  <a:lnTo>
                    <a:pt x="0" y="165"/>
                  </a:lnTo>
                  <a:lnTo>
                    <a:pt x="0" y="164"/>
                  </a:lnTo>
                  <a:lnTo>
                    <a:pt x="0" y="165"/>
                  </a:lnTo>
                  <a:lnTo>
                    <a:pt x="0" y="164"/>
                  </a:lnTo>
                  <a:lnTo>
                    <a:pt x="0" y="163"/>
                  </a:lnTo>
                  <a:lnTo>
                    <a:pt x="0" y="162"/>
                  </a:lnTo>
                  <a:lnTo>
                    <a:pt x="0" y="161"/>
                  </a:lnTo>
                  <a:lnTo>
                    <a:pt x="0" y="162"/>
                  </a:lnTo>
                  <a:lnTo>
                    <a:pt x="0" y="161"/>
                  </a:lnTo>
                  <a:lnTo>
                    <a:pt x="0" y="162"/>
                  </a:lnTo>
                  <a:lnTo>
                    <a:pt x="0" y="161"/>
                  </a:lnTo>
                  <a:lnTo>
                    <a:pt x="0" y="162"/>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59"/>
                  </a:lnTo>
                  <a:lnTo>
                    <a:pt x="0" y="159"/>
                  </a:lnTo>
                  <a:lnTo>
                    <a:pt x="0" y="159"/>
                  </a:lnTo>
                  <a:lnTo>
                    <a:pt x="0" y="159"/>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4"/>
                  </a:lnTo>
                  <a:lnTo>
                    <a:pt x="0" y="154"/>
                  </a:lnTo>
                  <a:lnTo>
                    <a:pt x="0" y="154"/>
                  </a:lnTo>
                  <a:lnTo>
                    <a:pt x="0" y="156"/>
                  </a:lnTo>
                  <a:lnTo>
                    <a:pt x="0" y="155"/>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4"/>
                  </a:lnTo>
                  <a:lnTo>
                    <a:pt x="0" y="154"/>
                  </a:lnTo>
                  <a:lnTo>
                    <a:pt x="0" y="154"/>
                  </a:lnTo>
                  <a:lnTo>
                    <a:pt x="0" y="154"/>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0"/>
                  </a:lnTo>
                  <a:lnTo>
                    <a:pt x="0" y="151"/>
                  </a:lnTo>
                  <a:lnTo>
                    <a:pt x="0" y="150"/>
                  </a:lnTo>
                  <a:lnTo>
                    <a:pt x="0" y="151"/>
                  </a:lnTo>
                  <a:lnTo>
                    <a:pt x="0" y="150"/>
                  </a:lnTo>
                  <a:lnTo>
                    <a:pt x="0" y="151"/>
                  </a:lnTo>
                  <a:lnTo>
                    <a:pt x="0" y="150"/>
                  </a:lnTo>
                  <a:lnTo>
                    <a:pt x="0" y="151"/>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49"/>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1"/>
                  </a:lnTo>
                  <a:lnTo>
                    <a:pt x="0" y="150"/>
                  </a:lnTo>
                  <a:lnTo>
                    <a:pt x="0" y="150"/>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1" y="152"/>
                  </a:lnTo>
                  <a:lnTo>
                    <a:pt x="1" y="151"/>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1"/>
                  </a:lnTo>
                  <a:lnTo>
                    <a:pt x="1" y="153"/>
                  </a:lnTo>
                  <a:lnTo>
                    <a:pt x="1" y="152"/>
                  </a:lnTo>
                  <a:lnTo>
                    <a:pt x="1" y="153"/>
                  </a:lnTo>
                  <a:lnTo>
                    <a:pt x="1" y="152"/>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3"/>
                  </a:lnTo>
                  <a:lnTo>
                    <a:pt x="1" y="154"/>
                  </a:lnTo>
                  <a:lnTo>
                    <a:pt x="1" y="153"/>
                  </a:lnTo>
                  <a:lnTo>
                    <a:pt x="1" y="154"/>
                  </a:lnTo>
                  <a:lnTo>
                    <a:pt x="1" y="153"/>
                  </a:lnTo>
                  <a:lnTo>
                    <a:pt x="1" y="154"/>
                  </a:lnTo>
                  <a:lnTo>
                    <a:pt x="1" y="153"/>
                  </a:lnTo>
                  <a:lnTo>
                    <a:pt x="1" y="154"/>
                  </a:lnTo>
                  <a:lnTo>
                    <a:pt x="1" y="154"/>
                  </a:lnTo>
                  <a:lnTo>
                    <a:pt x="1" y="154"/>
                  </a:lnTo>
                  <a:lnTo>
                    <a:pt x="1" y="154"/>
                  </a:lnTo>
                  <a:lnTo>
                    <a:pt x="1" y="154"/>
                  </a:lnTo>
                  <a:lnTo>
                    <a:pt x="1" y="154"/>
                  </a:lnTo>
                  <a:lnTo>
                    <a:pt x="1" y="154"/>
                  </a:lnTo>
                  <a:lnTo>
                    <a:pt x="1" y="154"/>
                  </a:lnTo>
                  <a:lnTo>
                    <a:pt x="1" y="154"/>
                  </a:lnTo>
                  <a:lnTo>
                    <a:pt x="1" y="154"/>
                  </a:lnTo>
                  <a:lnTo>
                    <a:pt x="1" y="153"/>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5"/>
                  </a:lnTo>
                  <a:lnTo>
                    <a:pt x="1" y="154"/>
                  </a:lnTo>
                  <a:lnTo>
                    <a:pt x="1" y="154"/>
                  </a:lnTo>
                  <a:lnTo>
                    <a:pt x="1" y="154"/>
                  </a:lnTo>
                  <a:lnTo>
                    <a:pt x="1" y="154"/>
                  </a:lnTo>
                  <a:lnTo>
                    <a:pt x="1" y="154"/>
                  </a:lnTo>
                  <a:lnTo>
                    <a:pt x="1" y="155"/>
                  </a:lnTo>
                  <a:lnTo>
                    <a:pt x="1" y="154"/>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8"/>
                  </a:lnTo>
                  <a:lnTo>
                    <a:pt x="1" y="157"/>
                  </a:lnTo>
                  <a:lnTo>
                    <a:pt x="1" y="156"/>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8"/>
                  </a:lnTo>
                  <a:lnTo>
                    <a:pt x="1" y="159"/>
                  </a:lnTo>
                  <a:lnTo>
                    <a:pt x="1" y="158"/>
                  </a:lnTo>
                  <a:lnTo>
                    <a:pt x="1" y="159"/>
                  </a:lnTo>
                  <a:lnTo>
                    <a:pt x="1" y="159"/>
                  </a:lnTo>
                  <a:lnTo>
                    <a:pt x="1" y="159"/>
                  </a:lnTo>
                  <a:lnTo>
                    <a:pt x="1" y="159"/>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path>
              </a:pathLst>
            </a:custGeom>
            <a:noFill/>
            <a:ln w="0">
              <a:solidFill>
                <a:srgbClr val="3366FF"/>
              </a:solidFill>
              <a:prstDash val="solid"/>
              <a:round/>
              <a:headEnd/>
              <a:tailEnd/>
            </a:ln>
          </p:spPr>
          <p:txBody>
            <a:bodyPr/>
            <a:lstStyle/>
            <a:p>
              <a:endParaRPr lang="en-GB"/>
            </a:p>
          </p:txBody>
        </p:sp>
        <p:sp>
          <p:nvSpPr>
            <p:cNvPr id="185602" name="Freeform 258"/>
            <p:cNvSpPr>
              <a:spLocks/>
            </p:cNvSpPr>
            <p:nvPr/>
          </p:nvSpPr>
          <p:spPr bwMode="auto">
            <a:xfrm>
              <a:off x="1305" y="1865"/>
              <a:ext cx="9" cy="1235"/>
            </a:xfrm>
            <a:custGeom>
              <a:avLst/>
              <a:gdLst/>
              <a:ahLst/>
              <a:cxnLst>
                <a:cxn ang="0">
                  <a:pos x="0" y="161"/>
                </a:cxn>
                <a:cxn ang="0">
                  <a:pos x="0" y="162"/>
                </a:cxn>
                <a:cxn ang="0">
                  <a:pos x="0" y="161"/>
                </a:cxn>
                <a:cxn ang="0">
                  <a:pos x="0" y="160"/>
                </a:cxn>
                <a:cxn ang="0">
                  <a:pos x="0" y="161"/>
                </a:cxn>
                <a:cxn ang="0">
                  <a:pos x="0" y="160"/>
                </a:cxn>
                <a:cxn ang="0">
                  <a:pos x="0" y="159"/>
                </a:cxn>
                <a:cxn ang="0">
                  <a:pos x="0" y="160"/>
                </a:cxn>
                <a:cxn ang="0">
                  <a:pos x="0" y="159"/>
                </a:cxn>
                <a:cxn ang="0">
                  <a:pos x="0" y="158"/>
                </a:cxn>
                <a:cxn ang="0">
                  <a:pos x="0" y="159"/>
                </a:cxn>
                <a:cxn ang="0">
                  <a:pos x="0" y="158"/>
                </a:cxn>
                <a:cxn ang="0">
                  <a:pos x="0" y="157"/>
                </a:cxn>
                <a:cxn ang="0">
                  <a:pos x="0" y="158"/>
                </a:cxn>
                <a:cxn ang="0">
                  <a:pos x="0" y="159"/>
                </a:cxn>
                <a:cxn ang="0">
                  <a:pos x="0" y="158"/>
                </a:cxn>
                <a:cxn ang="0">
                  <a:pos x="0" y="158"/>
                </a:cxn>
                <a:cxn ang="0">
                  <a:pos x="0" y="157"/>
                </a:cxn>
                <a:cxn ang="0">
                  <a:pos x="0" y="158"/>
                </a:cxn>
                <a:cxn ang="0">
                  <a:pos x="0" y="157"/>
                </a:cxn>
                <a:cxn ang="0">
                  <a:pos x="1" y="156"/>
                </a:cxn>
                <a:cxn ang="0">
                  <a:pos x="1" y="155"/>
                </a:cxn>
                <a:cxn ang="0">
                  <a:pos x="1" y="155"/>
                </a:cxn>
                <a:cxn ang="0">
                  <a:pos x="1" y="153"/>
                </a:cxn>
                <a:cxn ang="0">
                  <a:pos x="1" y="152"/>
                </a:cxn>
                <a:cxn ang="0">
                  <a:pos x="1" y="153"/>
                </a:cxn>
                <a:cxn ang="0">
                  <a:pos x="1" y="152"/>
                </a:cxn>
                <a:cxn ang="0">
                  <a:pos x="1" y="153"/>
                </a:cxn>
                <a:cxn ang="0">
                  <a:pos x="1" y="152"/>
                </a:cxn>
                <a:cxn ang="0">
                  <a:pos x="1" y="153"/>
                </a:cxn>
                <a:cxn ang="0">
                  <a:pos x="1" y="153"/>
                </a:cxn>
                <a:cxn ang="0">
                  <a:pos x="1" y="153"/>
                </a:cxn>
                <a:cxn ang="0">
                  <a:pos x="1" y="152"/>
                </a:cxn>
                <a:cxn ang="0">
                  <a:pos x="1" y="152"/>
                </a:cxn>
                <a:cxn ang="0">
                  <a:pos x="1" y="151"/>
                </a:cxn>
                <a:cxn ang="0">
                  <a:pos x="1" y="148"/>
                </a:cxn>
                <a:cxn ang="0">
                  <a:pos x="1" y="148"/>
                </a:cxn>
                <a:cxn ang="0">
                  <a:pos x="1" y="12"/>
                </a:cxn>
                <a:cxn ang="0">
                  <a:pos x="1" y="175"/>
                </a:cxn>
                <a:cxn ang="0">
                  <a:pos x="1" y="171"/>
                </a:cxn>
                <a:cxn ang="0">
                  <a:pos x="1" y="167"/>
                </a:cxn>
                <a:cxn ang="0">
                  <a:pos x="1" y="166"/>
                </a:cxn>
                <a:cxn ang="0">
                  <a:pos x="1" y="163"/>
                </a:cxn>
                <a:cxn ang="0">
                  <a:pos x="1" y="162"/>
                </a:cxn>
                <a:cxn ang="0">
                  <a:pos x="1" y="162"/>
                </a:cxn>
                <a:cxn ang="0">
                  <a:pos x="1" y="162"/>
                </a:cxn>
                <a:cxn ang="0">
                  <a:pos x="1" y="160"/>
                </a:cxn>
                <a:cxn ang="0">
                  <a:pos x="1" y="162"/>
                </a:cxn>
                <a:cxn ang="0">
                  <a:pos x="1" y="161"/>
                </a:cxn>
                <a:cxn ang="0">
                  <a:pos x="1" y="162"/>
                </a:cxn>
                <a:cxn ang="0">
                  <a:pos x="1" y="161"/>
                </a:cxn>
                <a:cxn ang="0">
                  <a:pos x="1" y="161"/>
                </a:cxn>
                <a:cxn ang="0">
                  <a:pos x="1" y="160"/>
                </a:cxn>
                <a:cxn ang="0">
                  <a:pos x="1" y="159"/>
                </a:cxn>
                <a:cxn ang="0">
                  <a:pos x="1" y="157"/>
                </a:cxn>
                <a:cxn ang="0">
                  <a:pos x="1" y="157"/>
                </a:cxn>
                <a:cxn ang="0">
                  <a:pos x="1" y="157"/>
                </a:cxn>
                <a:cxn ang="0">
                  <a:pos x="1" y="158"/>
                </a:cxn>
                <a:cxn ang="0">
                  <a:pos x="1" y="157"/>
                </a:cxn>
                <a:cxn ang="0">
                  <a:pos x="1" y="158"/>
                </a:cxn>
                <a:cxn ang="0">
                  <a:pos x="1" y="159"/>
                </a:cxn>
                <a:cxn ang="0">
                  <a:pos x="1" y="158"/>
                </a:cxn>
                <a:cxn ang="0">
                  <a:pos x="1" y="159"/>
                </a:cxn>
              </a:cxnLst>
              <a:rect l="0" t="0" r="r" b="b"/>
              <a:pathLst>
                <a:path w="1" h="176">
                  <a:moveTo>
                    <a:pt x="0" y="161"/>
                  </a:moveTo>
                  <a:lnTo>
                    <a:pt x="0" y="160"/>
                  </a:lnTo>
                  <a:lnTo>
                    <a:pt x="0" y="161"/>
                  </a:lnTo>
                  <a:lnTo>
                    <a:pt x="0" y="160"/>
                  </a:lnTo>
                  <a:lnTo>
                    <a:pt x="0" y="161"/>
                  </a:lnTo>
                  <a:lnTo>
                    <a:pt x="0" y="160"/>
                  </a:lnTo>
                  <a:lnTo>
                    <a:pt x="0" y="161"/>
                  </a:lnTo>
                  <a:lnTo>
                    <a:pt x="0" y="160"/>
                  </a:lnTo>
                  <a:lnTo>
                    <a:pt x="0" y="161"/>
                  </a:lnTo>
                  <a:lnTo>
                    <a:pt x="0" y="160"/>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0"/>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9"/>
                  </a:lnTo>
                  <a:lnTo>
                    <a:pt x="0" y="158"/>
                  </a:lnTo>
                  <a:lnTo>
                    <a:pt x="0" y="159"/>
                  </a:lnTo>
                  <a:lnTo>
                    <a:pt x="0" y="158"/>
                  </a:lnTo>
                  <a:lnTo>
                    <a:pt x="0" y="159"/>
                  </a:lnTo>
                  <a:lnTo>
                    <a:pt x="0" y="157"/>
                  </a:lnTo>
                  <a:lnTo>
                    <a:pt x="0" y="158"/>
                  </a:lnTo>
                  <a:lnTo>
                    <a:pt x="0" y="157"/>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9"/>
                  </a:lnTo>
                  <a:lnTo>
                    <a:pt x="0" y="158"/>
                  </a:lnTo>
                  <a:lnTo>
                    <a:pt x="0" y="157"/>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9"/>
                  </a:lnTo>
                  <a:lnTo>
                    <a:pt x="0" y="158"/>
                  </a:lnTo>
                  <a:lnTo>
                    <a:pt x="0" y="157"/>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8"/>
                  </a:lnTo>
                  <a:lnTo>
                    <a:pt x="0" y="157"/>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7"/>
                  </a:lnTo>
                  <a:lnTo>
                    <a:pt x="0" y="157"/>
                  </a:lnTo>
                  <a:lnTo>
                    <a:pt x="0" y="157"/>
                  </a:lnTo>
                  <a:lnTo>
                    <a:pt x="0" y="157"/>
                  </a:lnTo>
                  <a:lnTo>
                    <a:pt x="0" y="157"/>
                  </a:lnTo>
                  <a:lnTo>
                    <a:pt x="1" y="157"/>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5"/>
                  </a:lnTo>
                  <a:lnTo>
                    <a:pt x="1" y="154"/>
                  </a:lnTo>
                  <a:lnTo>
                    <a:pt x="1" y="153"/>
                  </a:lnTo>
                  <a:lnTo>
                    <a:pt x="1" y="154"/>
                  </a:lnTo>
                  <a:lnTo>
                    <a:pt x="1" y="153"/>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3"/>
                  </a:lnTo>
                  <a:lnTo>
                    <a:pt x="1" y="152"/>
                  </a:lnTo>
                  <a:lnTo>
                    <a:pt x="1" y="153"/>
                  </a:lnTo>
                  <a:lnTo>
                    <a:pt x="1" y="152"/>
                  </a:lnTo>
                  <a:lnTo>
                    <a:pt x="1" y="153"/>
                  </a:lnTo>
                  <a:lnTo>
                    <a:pt x="1" y="152"/>
                  </a:lnTo>
                  <a:lnTo>
                    <a:pt x="1" y="153"/>
                  </a:lnTo>
                  <a:lnTo>
                    <a:pt x="1" y="152"/>
                  </a:lnTo>
                  <a:lnTo>
                    <a:pt x="1" y="153"/>
                  </a:lnTo>
                  <a:lnTo>
                    <a:pt x="1" y="153"/>
                  </a:lnTo>
                  <a:lnTo>
                    <a:pt x="1" y="153"/>
                  </a:lnTo>
                  <a:lnTo>
                    <a:pt x="1" y="153"/>
                  </a:lnTo>
                  <a:lnTo>
                    <a:pt x="1" y="153"/>
                  </a:lnTo>
                  <a:lnTo>
                    <a:pt x="1" y="153"/>
                  </a:lnTo>
                  <a:lnTo>
                    <a:pt x="1" y="153"/>
                  </a:lnTo>
                  <a:lnTo>
                    <a:pt x="1" y="153"/>
                  </a:lnTo>
                  <a:lnTo>
                    <a:pt x="1" y="154"/>
                  </a:lnTo>
                  <a:lnTo>
                    <a:pt x="1" y="153"/>
                  </a:lnTo>
                  <a:lnTo>
                    <a:pt x="1" y="154"/>
                  </a:lnTo>
                  <a:lnTo>
                    <a:pt x="1" y="153"/>
                  </a:lnTo>
                  <a:lnTo>
                    <a:pt x="1" y="153"/>
                  </a:lnTo>
                  <a:lnTo>
                    <a:pt x="1" y="153"/>
                  </a:lnTo>
                  <a:lnTo>
                    <a:pt x="1" y="153"/>
                  </a:lnTo>
                  <a:lnTo>
                    <a:pt x="1" y="153"/>
                  </a:lnTo>
                  <a:lnTo>
                    <a:pt x="1" y="154"/>
                  </a:lnTo>
                  <a:lnTo>
                    <a:pt x="1" y="153"/>
                  </a:lnTo>
                  <a:lnTo>
                    <a:pt x="1" y="154"/>
                  </a:lnTo>
                  <a:lnTo>
                    <a:pt x="1" y="153"/>
                  </a:lnTo>
                  <a:lnTo>
                    <a:pt x="1" y="153"/>
                  </a:lnTo>
                  <a:lnTo>
                    <a:pt x="1" y="153"/>
                  </a:lnTo>
                  <a:lnTo>
                    <a:pt x="1" y="153"/>
                  </a:lnTo>
                  <a:lnTo>
                    <a:pt x="1" y="153"/>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3"/>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8"/>
                  </a:lnTo>
                  <a:lnTo>
                    <a:pt x="1" y="148"/>
                  </a:lnTo>
                  <a:lnTo>
                    <a:pt x="1" y="148"/>
                  </a:lnTo>
                  <a:lnTo>
                    <a:pt x="1" y="147"/>
                  </a:lnTo>
                  <a:lnTo>
                    <a:pt x="1" y="148"/>
                  </a:lnTo>
                  <a:lnTo>
                    <a:pt x="1" y="147"/>
                  </a:lnTo>
                  <a:lnTo>
                    <a:pt x="1" y="145"/>
                  </a:lnTo>
                  <a:lnTo>
                    <a:pt x="1" y="144"/>
                  </a:lnTo>
                  <a:lnTo>
                    <a:pt x="1" y="143"/>
                  </a:lnTo>
                  <a:lnTo>
                    <a:pt x="1" y="142"/>
                  </a:lnTo>
                  <a:lnTo>
                    <a:pt x="1" y="140"/>
                  </a:lnTo>
                  <a:lnTo>
                    <a:pt x="1" y="133"/>
                  </a:lnTo>
                  <a:lnTo>
                    <a:pt x="1" y="82"/>
                  </a:lnTo>
                  <a:lnTo>
                    <a:pt x="1" y="12"/>
                  </a:lnTo>
                  <a:lnTo>
                    <a:pt x="1" y="0"/>
                  </a:lnTo>
                  <a:lnTo>
                    <a:pt x="1" y="36"/>
                  </a:lnTo>
                  <a:lnTo>
                    <a:pt x="1" y="78"/>
                  </a:lnTo>
                  <a:lnTo>
                    <a:pt x="1" y="106"/>
                  </a:lnTo>
                  <a:lnTo>
                    <a:pt x="1" y="126"/>
                  </a:lnTo>
                  <a:lnTo>
                    <a:pt x="1" y="147"/>
                  </a:lnTo>
                  <a:lnTo>
                    <a:pt x="1" y="162"/>
                  </a:lnTo>
                  <a:lnTo>
                    <a:pt x="1" y="170"/>
                  </a:lnTo>
                  <a:lnTo>
                    <a:pt x="1" y="173"/>
                  </a:lnTo>
                  <a:lnTo>
                    <a:pt x="1" y="174"/>
                  </a:lnTo>
                  <a:lnTo>
                    <a:pt x="1" y="175"/>
                  </a:lnTo>
                  <a:lnTo>
                    <a:pt x="1" y="176"/>
                  </a:lnTo>
                  <a:lnTo>
                    <a:pt x="1" y="175"/>
                  </a:lnTo>
                  <a:lnTo>
                    <a:pt x="1" y="174"/>
                  </a:lnTo>
                  <a:lnTo>
                    <a:pt x="1" y="173"/>
                  </a:lnTo>
                  <a:lnTo>
                    <a:pt x="1" y="173"/>
                  </a:lnTo>
                  <a:lnTo>
                    <a:pt x="1" y="173"/>
                  </a:lnTo>
                  <a:lnTo>
                    <a:pt x="1" y="173"/>
                  </a:lnTo>
                  <a:lnTo>
                    <a:pt x="1" y="172"/>
                  </a:lnTo>
                  <a:lnTo>
                    <a:pt x="1" y="171"/>
                  </a:lnTo>
                  <a:lnTo>
                    <a:pt x="1" y="170"/>
                  </a:lnTo>
                  <a:lnTo>
                    <a:pt x="1" y="171"/>
                  </a:lnTo>
                  <a:lnTo>
                    <a:pt x="1" y="170"/>
                  </a:lnTo>
                  <a:lnTo>
                    <a:pt x="1" y="169"/>
                  </a:lnTo>
                  <a:lnTo>
                    <a:pt x="1" y="170"/>
                  </a:lnTo>
                  <a:lnTo>
                    <a:pt x="1" y="169"/>
                  </a:lnTo>
                  <a:lnTo>
                    <a:pt x="1" y="168"/>
                  </a:lnTo>
                  <a:lnTo>
                    <a:pt x="1" y="169"/>
                  </a:lnTo>
                  <a:lnTo>
                    <a:pt x="1" y="168"/>
                  </a:lnTo>
                  <a:lnTo>
                    <a:pt x="1" y="168"/>
                  </a:lnTo>
                  <a:lnTo>
                    <a:pt x="1" y="168"/>
                  </a:lnTo>
                  <a:lnTo>
                    <a:pt x="1" y="168"/>
                  </a:lnTo>
                  <a:lnTo>
                    <a:pt x="1" y="167"/>
                  </a:lnTo>
                  <a:lnTo>
                    <a:pt x="1" y="168"/>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3"/>
                  </a:lnTo>
                  <a:lnTo>
                    <a:pt x="1" y="162"/>
                  </a:lnTo>
                  <a:lnTo>
                    <a:pt x="1" y="163"/>
                  </a:lnTo>
                  <a:lnTo>
                    <a:pt x="1" y="162"/>
                  </a:lnTo>
                  <a:lnTo>
                    <a:pt x="1" y="163"/>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2"/>
                  </a:lnTo>
                  <a:lnTo>
                    <a:pt x="1" y="161"/>
                  </a:lnTo>
                  <a:lnTo>
                    <a:pt x="1" y="162"/>
                  </a:lnTo>
                  <a:lnTo>
                    <a:pt x="1" y="161"/>
                  </a:lnTo>
                  <a:lnTo>
                    <a:pt x="1" y="162"/>
                  </a:lnTo>
                  <a:lnTo>
                    <a:pt x="1" y="161"/>
                  </a:lnTo>
                  <a:lnTo>
                    <a:pt x="1" y="162"/>
                  </a:lnTo>
                  <a:lnTo>
                    <a:pt x="1" y="161"/>
                  </a:lnTo>
                  <a:lnTo>
                    <a:pt x="1" y="160"/>
                  </a:lnTo>
                  <a:lnTo>
                    <a:pt x="1" y="162"/>
                  </a:lnTo>
                  <a:lnTo>
                    <a:pt x="1" y="161"/>
                  </a:lnTo>
                  <a:lnTo>
                    <a:pt x="1" y="162"/>
                  </a:lnTo>
                  <a:lnTo>
                    <a:pt x="1" y="161"/>
                  </a:lnTo>
                  <a:lnTo>
                    <a:pt x="1" y="160"/>
                  </a:lnTo>
                  <a:lnTo>
                    <a:pt x="1" y="161"/>
                  </a:lnTo>
                  <a:lnTo>
                    <a:pt x="1" y="160"/>
                  </a:lnTo>
                  <a:lnTo>
                    <a:pt x="1" y="161"/>
                  </a:lnTo>
                  <a:lnTo>
                    <a:pt x="1" y="160"/>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8"/>
                  </a:lnTo>
                  <a:lnTo>
                    <a:pt x="1" y="157"/>
                  </a:lnTo>
                  <a:lnTo>
                    <a:pt x="1" y="158"/>
                  </a:lnTo>
                  <a:lnTo>
                    <a:pt x="1" y="157"/>
                  </a:lnTo>
                  <a:lnTo>
                    <a:pt x="1" y="157"/>
                  </a:lnTo>
                  <a:lnTo>
                    <a:pt x="1" y="156"/>
                  </a:lnTo>
                  <a:lnTo>
                    <a:pt x="1" y="157"/>
                  </a:lnTo>
                  <a:lnTo>
                    <a:pt x="1" y="157"/>
                  </a:lnTo>
                  <a:lnTo>
                    <a:pt x="1" y="157"/>
                  </a:lnTo>
                  <a:lnTo>
                    <a:pt x="1" y="157"/>
                  </a:lnTo>
                  <a:lnTo>
                    <a:pt x="1" y="157"/>
                  </a:lnTo>
                  <a:lnTo>
                    <a:pt x="1" y="156"/>
                  </a:lnTo>
                  <a:lnTo>
                    <a:pt x="1" y="157"/>
                  </a:lnTo>
                  <a:lnTo>
                    <a:pt x="1" y="156"/>
                  </a:lnTo>
                  <a:lnTo>
                    <a:pt x="1" y="157"/>
                  </a:lnTo>
                  <a:lnTo>
                    <a:pt x="1" y="157"/>
                  </a:lnTo>
                  <a:lnTo>
                    <a:pt x="1" y="157"/>
                  </a:lnTo>
                  <a:lnTo>
                    <a:pt x="1" y="157"/>
                  </a:lnTo>
                  <a:lnTo>
                    <a:pt x="1" y="157"/>
                  </a:lnTo>
                  <a:lnTo>
                    <a:pt x="1" y="157"/>
                  </a:lnTo>
                  <a:lnTo>
                    <a:pt x="1" y="157"/>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60"/>
                  </a:lnTo>
                </a:path>
              </a:pathLst>
            </a:custGeom>
            <a:noFill/>
            <a:ln w="0">
              <a:solidFill>
                <a:srgbClr val="3366FF"/>
              </a:solidFill>
              <a:prstDash val="solid"/>
              <a:round/>
              <a:headEnd/>
              <a:tailEnd/>
            </a:ln>
          </p:spPr>
          <p:txBody>
            <a:bodyPr/>
            <a:lstStyle/>
            <a:p>
              <a:endParaRPr lang="en-GB"/>
            </a:p>
          </p:txBody>
        </p:sp>
        <p:sp>
          <p:nvSpPr>
            <p:cNvPr id="185603" name="Freeform 259"/>
            <p:cNvSpPr>
              <a:spLocks/>
            </p:cNvSpPr>
            <p:nvPr/>
          </p:nvSpPr>
          <p:spPr bwMode="auto">
            <a:xfrm>
              <a:off x="1314" y="1858"/>
              <a:ext cx="10" cy="1242"/>
            </a:xfrm>
            <a:custGeom>
              <a:avLst/>
              <a:gdLst/>
              <a:ahLst/>
              <a:cxnLst>
                <a:cxn ang="0">
                  <a:pos x="0" y="159"/>
                </a:cxn>
                <a:cxn ang="0">
                  <a:pos x="0" y="160"/>
                </a:cxn>
                <a:cxn ang="0">
                  <a:pos x="0" y="161"/>
                </a:cxn>
                <a:cxn ang="0">
                  <a:pos x="0" y="162"/>
                </a:cxn>
                <a:cxn ang="0">
                  <a:pos x="0" y="161"/>
                </a:cxn>
                <a:cxn ang="0">
                  <a:pos x="0" y="163"/>
                </a:cxn>
                <a:cxn ang="0">
                  <a:pos x="0" y="162"/>
                </a:cxn>
                <a:cxn ang="0">
                  <a:pos x="0" y="163"/>
                </a:cxn>
                <a:cxn ang="0">
                  <a:pos x="0" y="162"/>
                </a:cxn>
                <a:cxn ang="0">
                  <a:pos x="0" y="161"/>
                </a:cxn>
                <a:cxn ang="0">
                  <a:pos x="0" y="160"/>
                </a:cxn>
                <a:cxn ang="0">
                  <a:pos x="0" y="159"/>
                </a:cxn>
                <a:cxn ang="0">
                  <a:pos x="0" y="161"/>
                </a:cxn>
                <a:cxn ang="0">
                  <a:pos x="0" y="160"/>
                </a:cxn>
                <a:cxn ang="0">
                  <a:pos x="0" y="159"/>
                </a:cxn>
                <a:cxn ang="0">
                  <a:pos x="0" y="158"/>
                </a:cxn>
                <a:cxn ang="0">
                  <a:pos x="0" y="161"/>
                </a:cxn>
                <a:cxn ang="0">
                  <a:pos x="0" y="160"/>
                </a:cxn>
                <a:cxn ang="0">
                  <a:pos x="0" y="161"/>
                </a:cxn>
                <a:cxn ang="0">
                  <a:pos x="0" y="162"/>
                </a:cxn>
                <a:cxn ang="0">
                  <a:pos x="0" y="161"/>
                </a:cxn>
                <a:cxn ang="0">
                  <a:pos x="0" y="160"/>
                </a:cxn>
                <a:cxn ang="0">
                  <a:pos x="0" y="160"/>
                </a:cxn>
                <a:cxn ang="0">
                  <a:pos x="0" y="159"/>
                </a:cxn>
                <a:cxn ang="0">
                  <a:pos x="0" y="160"/>
                </a:cxn>
                <a:cxn ang="0">
                  <a:pos x="0" y="160"/>
                </a:cxn>
                <a:cxn ang="0">
                  <a:pos x="1" y="161"/>
                </a:cxn>
                <a:cxn ang="0">
                  <a:pos x="1" y="160"/>
                </a:cxn>
                <a:cxn ang="0">
                  <a:pos x="1" y="159"/>
                </a:cxn>
                <a:cxn ang="0">
                  <a:pos x="1" y="158"/>
                </a:cxn>
                <a:cxn ang="0">
                  <a:pos x="1" y="158"/>
                </a:cxn>
                <a:cxn ang="0">
                  <a:pos x="1" y="158"/>
                </a:cxn>
                <a:cxn ang="0">
                  <a:pos x="1" y="158"/>
                </a:cxn>
                <a:cxn ang="0">
                  <a:pos x="1" y="157"/>
                </a:cxn>
                <a:cxn ang="0">
                  <a:pos x="1" y="156"/>
                </a:cxn>
                <a:cxn ang="0">
                  <a:pos x="1" y="154"/>
                </a:cxn>
                <a:cxn ang="0">
                  <a:pos x="1" y="154"/>
                </a:cxn>
                <a:cxn ang="0">
                  <a:pos x="1" y="151"/>
                </a:cxn>
                <a:cxn ang="0">
                  <a:pos x="1" y="142"/>
                </a:cxn>
                <a:cxn ang="0">
                  <a:pos x="1" y="172"/>
                </a:cxn>
                <a:cxn ang="0">
                  <a:pos x="1" y="173"/>
                </a:cxn>
                <a:cxn ang="0">
                  <a:pos x="1" y="170"/>
                </a:cxn>
                <a:cxn ang="0">
                  <a:pos x="1" y="168"/>
                </a:cxn>
                <a:cxn ang="0">
                  <a:pos x="1" y="167"/>
                </a:cxn>
                <a:cxn ang="0">
                  <a:pos x="1" y="164"/>
                </a:cxn>
                <a:cxn ang="0">
                  <a:pos x="1" y="163"/>
                </a:cxn>
                <a:cxn ang="0">
                  <a:pos x="1" y="161"/>
                </a:cxn>
                <a:cxn ang="0">
                  <a:pos x="1" y="161"/>
                </a:cxn>
                <a:cxn ang="0">
                  <a:pos x="1" y="160"/>
                </a:cxn>
                <a:cxn ang="0">
                  <a:pos x="1" y="159"/>
                </a:cxn>
                <a:cxn ang="0">
                  <a:pos x="1" y="160"/>
                </a:cxn>
                <a:cxn ang="0">
                  <a:pos x="1" y="159"/>
                </a:cxn>
                <a:cxn ang="0">
                  <a:pos x="1" y="160"/>
                </a:cxn>
                <a:cxn ang="0">
                  <a:pos x="1" y="159"/>
                </a:cxn>
                <a:cxn ang="0">
                  <a:pos x="1" y="157"/>
                </a:cxn>
                <a:cxn ang="0">
                  <a:pos x="1" y="159"/>
                </a:cxn>
                <a:cxn ang="0">
                  <a:pos x="1" y="159"/>
                </a:cxn>
                <a:cxn ang="0">
                  <a:pos x="1" y="158"/>
                </a:cxn>
                <a:cxn ang="0">
                  <a:pos x="1" y="157"/>
                </a:cxn>
                <a:cxn ang="0">
                  <a:pos x="1" y="158"/>
                </a:cxn>
                <a:cxn ang="0">
                  <a:pos x="1" y="155"/>
                </a:cxn>
                <a:cxn ang="0">
                  <a:pos x="1" y="156"/>
                </a:cxn>
                <a:cxn ang="0">
                  <a:pos x="1" y="155"/>
                </a:cxn>
              </a:cxnLst>
              <a:rect l="0" t="0" r="r" b="b"/>
              <a:pathLst>
                <a:path w="1" h="177">
                  <a:moveTo>
                    <a:pt x="0" y="161"/>
                  </a:move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61"/>
                  </a:lnTo>
                  <a:lnTo>
                    <a:pt x="0" y="160"/>
                  </a:lnTo>
                  <a:lnTo>
                    <a:pt x="0" y="161"/>
                  </a:lnTo>
                  <a:lnTo>
                    <a:pt x="0" y="160"/>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3"/>
                  </a:lnTo>
                  <a:lnTo>
                    <a:pt x="0" y="161"/>
                  </a:lnTo>
                  <a:lnTo>
                    <a:pt x="0" y="162"/>
                  </a:lnTo>
                  <a:lnTo>
                    <a:pt x="0" y="161"/>
                  </a:lnTo>
                  <a:lnTo>
                    <a:pt x="0" y="162"/>
                  </a:lnTo>
                  <a:lnTo>
                    <a:pt x="0" y="161"/>
                  </a:lnTo>
                  <a:lnTo>
                    <a:pt x="0" y="162"/>
                  </a:lnTo>
                  <a:lnTo>
                    <a:pt x="0" y="163"/>
                  </a:lnTo>
                  <a:lnTo>
                    <a:pt x="0" y="162"/>
                  </a:lnTo>
                  <a:lnTo>
                    <a:pt x="0" y="161"/>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3"/>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60"/>
                  </a:lnTo>
                  <a:lnTo>
                    <a:pt x="0" y="159"/>
                  </a:lnTo>
                  <a:lnTo>
                    <a:pt x="0" y="160"/>
                  </a:lnTo>
                  <a:lnTo>
                    <a:pt x="0" y="159"/>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61"/>
                  </a:lnTo>
                  <a:lnTo>
                    <a:pt x="0" y="160"/>
                  </a:lnTo>
                  <a:lnTo>
                    <a:pt x="0" y="161"/>
                  </a:lnTo>
                  <a:lnTo>
                    <a:pt x="0" y="159"/>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8"/>
                  </a:lnTo>
                  <a:lnTo>
                    <a:pt x="1" y="156"/>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8"/>
                  </a:lnTo>
                  <a:lnTo>
                    <a:pt x="1" y="158"/>
                  </a:lnTo>
                  <a:lnTo>
                    <a:pt x="1" y="158"/>
                  </a:lnTo>
                  <a:lnTo>
                    <a:pt x="1" y="158"/>
                  </a:lnTo>
                  <a:lnTo>
                    <a:pt x="1" y="158"/>
                  </a:lnTo>
                  <a:lnTo>
                    <a:pt x="1" y="158"/>
                  </a:lnTo>
                  <a:lnTo>
                    <a:pt x="1" y="158"/>
                  </a:lnTo>
                  <a:lnTo>
                    <a:pt x="1" y="158"/>
                  </a:lnTo>
                  <a:lnTo>
                    <a:pt x="1" y="158"/>
                  </a:lnTo>
                  <a:lnTo>
                    <a:pt x="1" y="157"/>
                  </a:lnTo>
                  <a:lnTo>
                    <a:pt x="1" y="156"/>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7"/>
                  </a:lnTo>
                  <a:lnTo>
                    <a:pt x="1" y="156"/>
                  </a:lnTo>
                  <a:lnTo>
                    <a:pt x="1" y="157"/>
                  </a:lnTo>
                  <a:lnTo>
                    <a:pt x="1" y="156"/>
                  </a:lnTo>
                  <a:lnTo>
                    <a:pt x="1" y="155"/>
                  </a:lnTo>
                  <a:lnTo>
                    <a:pt x="1" y="156"/>
                  </a:lnTo>
                  <a:lnTo>
                    <a:pt x="1" y="155"/>
                  </a:lnTo>
                  <a:lnTo>
                    <a:pt x="1" y="156"/>
                  </a:lnTo>
                  <a:lnTo>
                    <a:pt x="1" y="154"/>
                  </a:lnTo>
                  <a:lnTo>
                    <a:pt x="1" y="155"/>
                  </a:lnTo>
                  <a:lnTo>
                    <a:pt x="1" y="154"/>
                  </a:lnTo>
                  <a:lnTo>
                    <a:pt x="1" y="155"/>
                  </a:lnTo>
                  <a:lnTo>
                    <a:pt x="1" y="154"/>
                  </a:lnTo>
                  <a:lnTo>
                    <a:pt x="1" y="155"/>
                  </a:lnTo>
                  <a:lnTo>
                    <a:pt x="1" y="154"/>
                  </a:lnTo>
                  <a:lnTo>
                    <a:pt x="1" y="155"/>
                  </a:lnTo>
                  <a:lnTo>
                    <a:pt x="1" y="154"/>
                  </a:lnTo>
                  <a:lnTo>
                    <a:pt x="1" y="154"/>
                  </a:lnTo>
                  <a:lnTo>
                    <a:pt x="1" y="154"/>
                  </a:lnTo>
                  <a:lnTo>
                    <a:pt x="1" y="155"/>
                  </a:lnTo>
                  <a:lnTo>
                    <a:pt x="1" y="154"/>
                  </a:lnTo>
                  <a:lnTo>
                    <a:pt x="1" y="154"/>
                  </a:lnTo>
                  <a:lnTo>
                    <a:pt x="1" y="154"/>
                  </a:lnTo>
                  <a:lnTo>
                    <a:pt x="1" y="154"/>
                  </a:lnTo>
                  <a:lnTo>
                    <a:pt x="1" y="153"/>
                  </a:lnTo>
                  <a:lnTo>
                    <a:pt x="1" y="154"/>
                  </a:lnTo>
                  <a:lnTo>
                    <a:pt x="1" y="153"/>
                  </a:lnTo>
                  <a:lnTo>
                    <a:pt x="1" y="152"/>
                  </a:lnTo>
                  <a:lnTo>
                    <a:pt x="1" y="153"/>
                  </a:lnTo>
                  <a:lnTo>
                    <a:pt x="1" y="152"/>
                  </a:lnTo>
                  <a:lnTo>
                    <a:pt x="1" y="153"/>
                  </a:lnTo>
                  <a:lnTo>
                    <a:pt x="1" y="152"/>
                  </a:lnTo>
                  <a:lnTo>
                    <a:pt x="1" y="151"/>
                  </a:lnTo>
                  <a:lnTo>
                    <a:pt x="1" y="150"/>
                  </a:lnTo>
                  <a:lnTo>
                    <a:pt x="1" y="151"/>
                  </a:lnTo>
                  <a:lnTo>
                    <a:pt x="1" y="150"/>
                  </a:lnTo>
                  <a:lnTo>
                    <a:pt x="1" y="149"/>
                  </a:lnTo>
                  <a:lnTo>
                    <a:pt x="1" y="149"/>
                  </a:lnTo>
                  <a:lnTo>
                    <a:pt x="1" y="148"/>
                  </a:lnTo>
                  <a:lnTo>
                    <a:pt x="1" y="147"/>
                  </a:lnTo>
                  <a:lnTo>
                    <a:pt x="1" y="146"/>
                  </a:lnTo>
                  <a:lnTo>
                    <a:pt x="1" y="145"/>
                  </a:lnTo>
                  <a:lnTo>
                    <a:pt x="1" y="144"/>
                  </a:lnTo>
                  <a:lnTo>
                    <a:pt x="1" y="142"/>
                  </a:lnTo>
                  <a:lnTo>
                    <a:pt x="1" y="131"/>
                  </a:lnTo>
                  <a:lnTo>
                    <a:pt x="1" y="65"/>
                  </a:lnTo>
                  <a:lnTo>
                    <a:pt x="1" y="0"/>
                  </a:lnTo>
                  <a:lnTo>
                    <a:pt x="1" y="5"/>
                  </a:lnTo>
                  <a:lnTo>
                    <a:pt x="1" y="50"/>
                  </a:lnTo>
                  <a:lnTo>
                    <a:pt x="1" y="89"/>
                  </a:lnTo>
                  <a:lnTo>
                    <a:pt x="1" y="113"/>
                  </a:lnTo>
                  <a:lnTo>
                    <a:pt x="1" y="134"/>
                  </a:lnTo>
                  <a:lnTo>
                    <a:pt x="1" y="154"/>
                  </a:lnTo>
                  <a:lnTo>
                    <a:pt x="1" y="167"/>
                  </a:lnTo>
                  <a:lnTo>
                    <a:pt x="1" y="172"/>
                  </a:lnTo>
                  <a:lnTo>
                    <a:pt x="1" y="174"/>
                  </a:lnTo>
                  <a:lnTo>
                    <a:pt x="1" y="175"/>
                  </a:lnTo>
                  <a:lnTo>
                    <a:pt x="1" y="176"/>
                  </a:lnTo>
                  <a:lnTo>
                    <a:pt x="1" y="177"/>
                  </a:lnTo>
                  <a:lnTo>
                    <a:pt x="1" y="176"/>
                  </a:lnTo>
                  <a:lnTo>
                    <a:pt x="1" y="175"/>
                  </a:lnTo>
                  <a:lnTo>
                    <a:pt x="1" y="174"/>
                  </a:lnTo>
                  <a:lnTo>
                    <a:pt x="1" y="174"/>
                  </a:lnTo>
                  <a:lnTo>
                    <a:pt x="1" y="173"/>
                  </a:lnTo>
                  <a:lnTo>
                    <a:pt x="1" y="174"/>
                  </a:lnTo>
                  <a:lnTo>
                    <a:pt x="1" y="173"/>
                  </a:lnTo>
                  <a:lnTo>
                    <a:pt x="1" y="174"/>
                  </a:lnTo>
                  <a:lnTo>
                    <a:pt x="1" y="173"/>
                  </a:lnTo>
                  <a:lnTo>
                    <a:pt x="1" y="172"/>
                  </a:lnTo>
                  <a:lnTo>
                    <a:pt x="1" y="173"/>
                  </a:lnTo>
                  <a:lnTo>
                    <a:pt x="1" y="172"/>
                  </a:lnTo>
                  <a:lnTo>
                    <a:pt x="1" y="171"/>
                  </a:lnTo>
                  <a:lnTo>
                    <a:pt x="1" y="170"/>
                  </a:lnTo>
                  <a:lnTo>
                    <a:pt x="1" y="171"/>
                  </a:lnTo>
                  <a:lnTo>
                    <a:pt x="1" y="170"/>
                  </a:lnTo>
                  <a:lnTo>
                    <a:pt x="1" y="171"/>
                  </a:lnTo>
                  <a:lnTo>
                    <a:pt x="1" y="170"/>
                  </a:lnTo>
                  <a:lnTo>
                    <a:pt x="1" y="169"/>
                  </a:lnTo>
                  <a:lnTo>
                    <a:pt x="1" y="169"/>
                  </a:lnTo>
                  <a:lnTo>
                    <a:pt x="1" y="169"/>
                  </a:lnTo>
                  <a:lnTo>
                    <a:pt x="1" y="169"/>
                  </a:lnTo>
                  <a:lnTo>
                    <a:pt x="1" y="168"/>
                  </a:lnTo>
                  <a:lnTo>
                    <a:pt x="1" y="169"/>
                  </a:lnTo>
                  <a:lnTo>
                    <a:pt x="1" y="168"/>
                  </a:lnTo>
                  <a:lnTo>
                    <a:pt x="1" y="169"/>
                  </a:lnTo>
                  <a:lnTo>
                    <a:pt x="1" y="168"/>
                  </a:lnTo>
                  <a:lnTo>
                    <a:pt x="1" y="169"/>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5"/>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3"/>
                  </a:lnTo>
                  <a:lnTo>
                    <a:pt x="1" y="162"/>
                  </a:lnTo>
                  <a:lnTo>
                    <a:pt x="1" y="161"/>
                  </a:lnTo>
                  <a:lnTo>
                    <a:pt x="1" y="162"/>
                  </a:lnTo>
                  <a:lnTo>
                    <a:pt x="1" y="161"/>
                  </a:lnTo>
                  <a:lnTo>
                    <a:pt x="1" y="162"/>
                  </a:lnTo>
                  <a:lnTo>
                    <a:pt x="1" y="161"/>
                  </a:lnTo>
                  <a:lnTo>
                    <a:pt x="1" y="162"/>
                  </a:lnTo>
                  <a:lnTo>
                    <a:pt x="1" y="161"/>
                  </a:lnTo>
                  <a:lnTo>
                    <a:pt x="1" y="160"/>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1"/>
                  </a:lnTo>
                  <a:lnTo>
                    <a:pt x="1" y="160"/>
                  </a:lnTo>
                  <a:lnTo>
                    <a:pt x="1" y="161"/>
                  </a:lnTo>
                  <a:lnTo>
                    <a:pt x="1" y="160"/>
                  </a:lnTo>
                  <a:lnTo>
                    <a:pt x="1" y="159"/>
                  </a:lnTo>
                  <a:lnTo>
                    <a:pt x="1" y="160"/>
                  </a:lnTo>
                  <a:lnTo>
                    <a:pt x="1" y="161"/>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8"/>
                  </a:lnTo>
                  <a:lnTo>
                    <a:pt x="1" y="158"/>
                  </a:lnTo>
                  <a:lnTo>
                    <a:pt x="1" y="158"/>
                  </a:lnTo>
                  <a:lnTo>
                    <a:pt x="1" y="157"/>
                  </a:lnTo>
                  <a:lnTo>
                    <a:pt x="1" y="158"/>
                  </a:lnTo>
                  <a:lnTo>
                    <a:pt x="1" y="157"/>
                  </a:lnTo>
                  <a:lnTo>
                    <a:pt x="1" y="158"/>
                  </a:lnTo>
                  <a:lnTo>
                    <a:pt x="1" y="157"/>
                  </a:lnTo>
                  <a:lnTo>
                    <a:pt x="1" y="158"/>
                  </a:lnTo>
                  <a:lnTo>
                    <a:pt x="1" y="157"/>
                  </a:lnTo>
                  <a:lnTo>
                    <a:pt x="1" y="158"/>
                  </a:lnTo>
                  <a:lnTo>
                    <a:pt x="1" y="158"/>
                  </a:lnTo>
                  <a:lnTo>
                    <a:pt x="1" y="158"/>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8"/>
                  </a:lnTo>
                  <a:lnTo>
                    <a:pt x="1" y="159"/>
                  </a:lnTo>
                  <a:lnTo>
                    <a:pt x="1" y="158"/>
                  </a:lnTo>
                  <a:lnTo>
                    <a:pt x="1" y="159"/>
                  </a:lnTo>
                  <a:lnTo>
                    <a:pt x="1" y="158"/>
                  </a:lnTo>
                  <a:lnTo>
                    <a:pt x="1" y="158"/>
                  </a:lnTo>
                  <a:lnTo>
                    <a:pt x="1" y="158"/>
                  </a:lnTo>
                  <a:lnTo>
                    <a:pt x="1" y="158"/>
                  </a:lnTo>
                  <a:lnTo>
                    <a:pt x="1" y="158"/>
                  </a:lnTo>
                  <a:lnTo>
                    <a:pt x="1" y="158"/>
                  </a:lnTo>
                  <a:lnTo>
                    <a:pt x="1" y="158"/>
                  </a:lnTo>
                  <a:lnTo>
                    <a:pt x="1" y="158"/>
                  </a:lnTo>
                  <a:lnTo>
                    <a:pt x="1" y="158"/>
                  </a:lnTo>
                  <a:lnTo>
                    <a:pt x="1" y="158"/>
                  </a:lnTo>
                  <a:lnTo>
                    <a:pt x="1" y="158"/>
                  </a:lnTo>
                  <a:lnTo>
                    <a:pt x="1" y="158"/>
                  </a:lnTo>
                  <a:lnTo>
                    <a:pt x="1" y="158"/>
                  </a:lnTo>
                  <a:lnTo>
                    <a:pt x="1" y="158"/>
                  </a:lnTo>
                  <a:lnTo>
                    <a:pt x="1" y="158"/>
                  </a:lnTo>
                  <a:lnTo>
                    <a:pt x="1" y="158"/>
                  </a:lnTo>
                  <a:lnTo>
                    <a:pt x="1" y="158"/>
                  </a:lnTo>
                  <a:lnTo>
                    <a:pt x="1" y="158"/>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8"/>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5"/>
                  </a:lnTo>
                  <a:lnTo>
                    <a:pt x="1" y="156"/>
                  </a:lnTo>
                  <a:lnTo>
                    <a:pt x="1" y="155"/>
                  </a:lnTo>
                  <a:lnTo>
                    <a:pt x="1" y="156"/>
                  </a:lnTo>
                  <a:lnTo>
                    <a:pt x="1" y="157"/>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path>
              </a:pathLst>
            </a:custGeom>
            <a:noFill/>
            <a:ln w="0">
              <a:solidFill>
                <a:srgbClr val="3366FF"/>
              </a:solidFill>
              <a:prstDash val="solid"/>
              <a:round/>
              <a:headEnd/>
              <a:tailEnd/>
            </a:ln>
          </p:spPr>
          <p:txBody>
            <a:bodyPr/>
            <a:lstStyle/>
            <a:p>
              <a:endParaRPr lang="en-GB"/>
            </a:p>
          </p:txBody>
        </p:sp>
        <p:sp>
          <p:nvSpPr>
            <p:cNvPr id="185604" name="Freeform 260"/>
            <p:cNvSpPr>
              <a:spLocks/>
            </p:cNvSpPr>
            <p:nvPr/>
          </p:nvSpPr>
          <p:spPr bwMode="auto">
            <a:xfrm>
              <a:off x="1324" y="1893"/>
              <a:ext cx="10" cy="1186"/>
            </a:xfrm>
            <a:custGeom>
              <a:avLst/>
              <a:gdLst/>
              <a:ahLst/>
              <a:cxnLst>
                <a:cxn ang="0">
                  <a:pos x="0" y="149"/>
                </a:cxn>
                <a:cxn ang="0">
                  <a:pos x="0" y="149"/>
                </a:cxn>
                <a:cxn ang="0">
                  <a:pos x="0" y="146"/>
                </a:cxn>
                <a:cxn ang="0">
                  <a:pos x="0" y="141"/>
                </a:cxn>
                <a:cxn ang="0">
                  <a:pos x="0" y="45"/>
                </a:cxn>
                <a:cxn ang="0">
                  <a:pos x="0" y="167"/>
                </a:cxn>
                <a:cxn ang="0">
                  <a:pos x="0" y="161"/>
                </a:cxn>
                <a:cxn ang="0">
                  <a:pos x="0" y="158"/>
                </a:cxn>
                <a:cxn ang="0">
                  <a:pos x="0" y="157"/>
                </a:cxn>
                <a:cxn ang="0">
                  <a:pos x="0" y="154"/>
                </a:cxn>
                <a:cxn ang="0">
                  <a:pos x="0" y="154"/>
                </a:cxn>
                <a:cxn ang="0">
                  <a:pos x="0" y="153"/>
                </a:cxn>
                <a:cxn ang="0">
                  <a:pos x="0" y="154"/>
                </a:cxn>
                <a:cxn ang="0">
                  <a:pos x="0" y="153"/>
                </a:cxn>
                <a:cxn ang="0">
                  <a:pos x="0" y="153"/>
                </a:cxn>
                <a:cxn ang="0">
                  <a:pos x="0" y="153"/>
                </a:cxn>
                <a:cxn ang="0">
                  <a:pos x="0" y="153"/>
                </a:cxn>
                <a:cxn ang="0">
                  <a:pos x="0" y="152"/>
                </a:cxn>
                <a:cxn ang="0">
                  <a:pos x="0" y="151"/>
                </a:cxn>
                <a:cxn ang="0">
                  <a:pos x="0" y="153"/>
                </a:cxn>
                <a:cxn ang="0">
                  <a:pos x="0" y="152"/>
                </a:cxn>
                <a:cxn ang="0">
                  <a:pos x="0" y="152"/>
                </a:cxn>
                <a:cxn ang="0">
                  <a:pos x="0" y="149"/>
                </a:cxn>
                <a:cxn ang="0">
                  <a:pos x="0" y="150"/>
                </a:cxn>
                <a:cxn ang="0">
                  <a:pos x="0" y="151"/>
                </a:cxn>
                <a:cxn ang="0">
                  <a:pos x="0" y="152"/>
                </a:cxn>
                <a:cxn ang="0">
                  <a:pos x="0" y="149"/>
                </a:cxn>
                <a:cxn ang="0">
                  <a:pos x="0" y="149"/>
                </a:cxn>
                <a:cxn ang="0">
                  <a:pos x="0" y="150"/>
                </a:cxn>
                <a:cxn ang="0">
                  <a:pos x="0" y="148"/>
                </a:cxn>
                <a:cxn ang="0">
                  <a:pos x="0" y="149"/>
                </a:cxn>
                <a:cxn ang="0">
                  <a:pos x="0" y="149"/>
                </a:cxn>
                <a:cxn ang="0">
                  <a:pos x="1" y="149"/>
                </a:cxn>
                <a:cxn ang="0">
                  <a:pos x="1" y="149"/>
                </a:cxn>
                <a:cxn ang="0">
                  <a:pos x="1" y="152"/>
                </a:cxn>
                <a:cxn ang="0">
                  <a:pos x="1" y="153"/>
                </a:cxn>
                <a:cxn ang="0">
                  <a:pos x="1" y="152"/>
                </a:cxn>
                <a:cxn ang="0">
                  <a:pos x="1" y="153"/>
                </a:cxn>
                <a:cxn ang="0">
                  <a:pos x="1" y="152"/>
                </a:cxn>
                <a:cxn ang="0">
                  <a:pos x="1" y="153"/>
                </a:cxn>
                <a:cxn ang="0">
                  <a:pos x="1" y="152"/>
                </a:cxn>
                <a:cxn ang="0">
                  <a:pos x="1" y="153"/>
                </a:cxn>
                <a:cxn ang="0">
                  <a:pos x="1" y="153"/>
                </a:cxn>
                <a:cxn ang="0">
                  <a:pos x="1" y="153"/>
                </a:cxn>
                <a:cxn ang="0">
                  <a:pos x="1" y="153"/>
                </a:cxn>
                <a:cxn ang="0">
                  <a:pos x="1" y="151"/>
                </a:cxn>
                <a:cxn ang="0">
                  <a:pos x="1" y="150"/>
                </a:cxn>
                <a:cxn ang="0">
                  <a:pos x="1" y="149"/>
                </a:cxn>
                <a:cxn ang="0">
                  <a:pos x="1" y="147"/>
                </a:cxn>
                <a:cxn ang="0">
                  <a:pos x="1" y="144"/>
                </a:cxn>
                <a:cxn ang="0">
                  <a:pos x="1" y="127"/>
                </a:cxn>
                <a:cxn ang="0">
                  <a:pos x="1" y="166"/>
                </a:cxn>
                <a:cxn ang="0">
                  <a:pos x="1" y="165"/>
                </a:cxn>
                <a:cxn ang="0">
                  <a:pos x="1" y="161"/>
                </a:cxn>
                <a:cxn ang="0">
                  <a:pos x="1" y="160"/>
                </a:cxn>
                <a:cxn ang="0">
                  <a:pos x="1" y="158"/>
                </a:cxn>
                <a:cxn ang="0">
                  <a:pos x="1" y="155"/>
                </a:cxn>
                <a:cxn ang="0">
                  <a:pos x="1" y="155"/>
                </a:cxn>
                <a:cxn ang="0">
                  <a:pos x="1" y="153"/>
                </a:cxn>
                <a:cxn ang="0">
                  <a:pos x="1" y="153"/>
                </a:cxn>
                <a:cxn ang="0">
                  <a:pos x="1" y="152"/>
                </a:cxn>
                <a:cxn ang="0">
                  <a:pos x="1" y="151"/>
                </a:cxn>
                <a:cxn ang="0">
                  <a:pos x="1" y="150"/>
                </a:cxn>
              </a:cxnLst>
              <a:rect l="0" t="0" r="r" b="b"/>
              <a:pathLst>
                <a:path w="1" h="169">
                  <a:moveTo>
                    <a:pt x="0" y="149"/>
                  </a:move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6"/>
                  </a:lnTo>
                  <a:lnTo>
                    <a:pt x="0" y="147"/>
                  </a:lnTo>
                  <a:lnTo>
                    <a:pt x="0" y="146"/>
                  </a:lnTo>
                  <a:lnTo>
                    <a:pt x="0" y="145"/>
                  </a:lnTo>
                  <a:lnTo>
                    <a:pt x="0" y="144"/>
                  </a:lnTo>
                  <a:lnTo>
                    <a:pt x="0" y="144"/>
                  </a:lnTo>
                  <a:lnTo>
                    <a:pt x="0" y="144"/>
                  </a:lnTo>
                  <a:lnTo>
                    <a:pt x="0" y="144"/>
                  </a:lnTo>
                  <a:lnTo>
                    <a:pt x="0" y="143"/>
                  </a:lnTo>
                  <a:lnTo>
                    <a:pt x="0" y="144"/>
                  </a:lnTo>
                  <a:lnTo>
                    <a:pt x="0" y="142"/>
                  </a:lnTo>
                  <a:lnTo>
                    <a:pt x="0" y="143"/>
                  </a:lnTo>
                  <a:lnTo>
                    <a:pt x="0" y="142"/>
                  </a:lnTo>
                  <a:lnTo>
                    <a:pt x="0" y="141"/>
                  </a:lnTo>
                  <a:lnTo>
                    <a:pt x="0" y="140"/>
                  </a:lnTo>
                  <a:lnTo>
                    <a:pt x="0" y="139"/>
                  </a:lnTo>
                  <a:lnTo>
                    <a:pt x="0" y="139"/>
                  </a:lnTo>
                  <a:lnTo>
                    <a:pt x="0" y="138"/>
                  </a:lnTo>
                  <a:lnTo>
                    <a:pt x="0" y="136"/>
                  </a:lnTo>
                  <a:lnTo>
                    <a:pt x="0" y="133"/>
                  </a:lnTo>
                  <a:lnTo>
                    <a:pt x="0" y="118"/>
                  </a:lnTo>
                  <a:lnTo>
                    <a:pt x="0" y="53"/>
                  </a:lnTo>
                  <a:lnTo>
                    <a:pt x="0" y="0"/>
                  </a:lnTo>
                  <a:lnTo>
                    <a:pt x="0" y="7"/>
                  </a:lnTo>
                  <a:lnTo>
                    <a:pt x="0" y="45"/>
                  </a:lnTo>
                  <a:lnTo>
                    <a:pt x="0" y="80"/>
                  </a:lnTo>
                  <a:lnTo>
                    <a:pt x="0" y="103"/>
                  </a:lnTo>
                  <a:lnTo>
                    <a:pt x="0" y="123"/>
                  </a:lnTo>
                  <a:lnTo>
                    <a:pt x="0" y="143"/>
                  </a:lnTo>
                  <a:lnTo>
                    <a:pt x="0" y="157"/>
                  </a:lnTo>
                  <a:lnTo>
                    <a:pt x="0" y="163"/>
                  </a:lnTo>
                  <a:lnTo>
                    <a:pt x="0" y="165"/>
                  </a:lnTo>
                  <a:lnTo>
                    <a:pt x="0" y="166"/>
                  </a:lnTo>
                  <a:lnTo>
                    <a:pt x="0" y="167"/>
                  </a:lnTo>
                  <a:lnTo>
                    <a:pt x="0" y="168"/>
                  </a:lnTo>
                  <a:lnTo>
                    <a:pt x="0" y="167"/>
                  </a:lnTo>
                  <a:lnTo>
                    <a:pt x="0" y="166"/>
                  </a:lnTo>
                  <a:lnTo>
                    <a:pt x="0" y="167"/>
                  </a:lnTo>
                  <a:lnTo>
                    <a:pt x="0" y="166"/>
                  </a:lnTo>
                  <a:lnTo>
                    <a:pt x="0" y="165"/>
                  </a:lnTo>
                  <a:lnTo>
                    <a:pt x="0" y="166"/>
                  </a:lnTo>
                  <a:lnTo>
                    <a:pt x="0" y="165"/>
                  </a:lnTo>
                  <a:lnTo>
                    <a:pt x="0" y="164"/>
                  </a:lnTo>
                  <a:lnTo>
                    <a:pt x="0" y="164"/>
                  </a:lnTo>
                  <a:lnTo>
                    <a:pt x="0" y="163"/>
                  </a:lnTo>
                  <a:lnTo>
                    <a:pt x="0" y="162"/>
                  </a:lnTo>
                  <a:lnTo>
                    <a:pt x="0" y="161"/>
                  </a:lnTo>
                  <a:lnTo>
                    <a:pt x="0" y="162"/>
                  </a:lnTo>
                  <a:lnTo>
                    <a:pt x="0" y="161"/>
                  </a:lnTo>
                  <a:lnTo>
                    <a:pt x="0" y="160"/>
                  </a:lnTo>
                  <a:lnTo>
                    <a:pt x="0" y="161"/>
                  </a:lnTo>
                  <a:lnTo>
                    <a:pt x="0" y="160"/>
                  </a:lnTo>
                  <a:lnTo>
                    <a:pt x="0" y="160"/>
                  </a:lnTo>
                  <a:lnTo>
                    <a:pt x="0" y="159"/>
                  </a:lnTo>
                  <a:lnTo>
                    <a:pt x="0" y="158"/>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4"/>
                  </a:lnTo>
                  <a:lnTo>
                    <a:pt x="0" y="155"/>
                  </a:lnTo>
                  <a:lnTo>
                    <a:pt x="0" y="156"/>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3"/>
                  </a:lnTo>
                  <a:lnTo>
                    <a:pt x="0" y="153"/>
                  </a:lnTo>
                  <a:lnTo>
                    <a:pt x="0" y="154"/>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4"/>
                  </a:lnTo>
                  <a:lnTo>
                    <a:pt x="0" y="153"/>
                  </a:lnTo>
                  <a:lnTo>
                    <a:pt x="0" y="154"/>
                  </a:lnTo>
                  <a:lnTo>
                    <a:pt x="0" y="153"/>
                  </a:lnTo>
                  <a:lnTo>
                    <a:pt x="0" y="154"/>
                  </a:lnTo>
                  <a:lnTo>
                    <a:pt x="0" y="153"/>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3"/>
                  </a:lnTo>
                  <a:lnTo>
                    <a:pt x="0" y="152"/>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3"/>
                  </a:lnTo>
                  <a:lnTo>
                    <a:pt x="0" y="152"/>
                  </a:lnTo>
                  <a:lnTo>
                    <a:pt x="0" y="153"/>
                  </a:lnTo>
                  <a:lnTo>
                    <a:pt x="0" y="152"/>
                  </a:lnTo>
                  <a:lnTo>
                    <a:pt x="0" y="153"/>
                  </a:lnTo>
                  <a:lnTo>
                    <a:pt x="0" y="152"/>
                  </a:lnTo>
                  <a:lnTo>
                    <a:pt x="0" y="151"/>
                  </a:lnTo>
                  <a:lnTo>
                    <a:pt x="0" y="152"/>
                  </a:lnTo>
                  <a:lnTo>
                    <a:pt x="0" y="151"/>
                  </a:lnTo>
                  <a:lnTo>
                    <a:pt x="0" y="150"/>
                  </a:lnTo>
                  <a:lnTo>
                    <a:pt x="0" y="152"/>
                  </a:lnTo>
                  <a:lnTo>
                    <a:pt x="0" y="151"/>
                  </a:lnTo>
                  <a:lnTo>
                    <a:pt x="0" y="152"/>
                  </a:lnTo>
                  <a:lnTo>
                    <a:pt x="0" y="151"/>
                  </a:lnTo>
                  <a:lnTo>
                    <a:pt x="0" y="150"/>
                  </a:lnTo>
                  <a:lnTo>
                    <a:pt x="0" y="151"/>
                  </a:lnTo>
                  <a:lnTo>
                    <a:pt x="0" y="150"/>
                  </a:lnTo>
                  <a:lnTo>
                    <a:pt x="0" y="151"/>
                  </a:lnTo>
                  <a:lnTo>
                    <a:pt x="0" y="150"/>
                  </a:lnTo>
                  <a:lnTo>
                    <a:pt x="0" y="149"/>
                  </a:lnTo>
                  <a:lnTo>
                    <a:pt x="0" y="150"/>
                  </a:lnTo>
                  <a:lnTo>
                    <a:pt x="0" y="149"/>
                  </a:lnTo>
                  <a:lnTo>
                    <a:pt x="0" y="149"/>
                  </a:lnTo>
                  <a:lnTo>
                    <a:pt x="0" y="149"/>
                  </a:lnTo>
                  <a:lnTo>
                    <a:pt x="0" y="150"/>
                  </a:lnTo>
                  <a:lnTo>
                    <a:pt x="0" y="149"/>
                  </a:lnTo>
                  <a:lnTo>
                    <a:pt x="0" y="149"/>
                  </a:lnTo>
                  <a:lnTo>
                    <a:pt x="0" y="149"/>
                  </a:lnTo>
                  <a:lnTo>
                    <a:pt x="0" y="150"/>
                  </a:lnTo>
                  <a:lnTo>
                    <a:pt x="0" y="151"/>
                  </a:lnTo>
                  <a:lnTo>
                    <a:pt x="0" y="150"/>
                  </a:lnTo>
                  <a:lnTo>
                    <a:pt x="0" y="149"/>
                  </a:lnTo>
                  <a:lnTo>
                    <a:pt x="0" y="150"/>
                  </a:lnTo>
                  <a:lnTo>
                    <a:pt x="0" y="149"/>
                  </a:lnTo>
                  <a:lnTo>
                    <a:pt x="0" y="150"/>
                  </a:lnTo>
                  <a:lnTo>
                    <a:pt x="0" y="149"/>
                  </a:lnTo>
                  <a:lnTo>
                    <a:pt x="0" y="150"/>
                  </a:lnTo>
                  <a:lnTo>
                    <a:pt x="0" y="149"/>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2"/>
                  </a:lnTo>
                  <a:lnTo>
                    <a:pt x="0" y="151"/>
                  </a:lnTo>
                  <a:lnTo>
                    <a:pt x="0" y="152"/>
                  </a:lnTo>
                  <a:lnTo>
                    <a:pt x="0" y="151"/>
                  </a:lnTo>
                  <a:lnTo>
                    <a:pt x="0" y="152"/>
                  </a:lnTo>
                  <a:lnTo>
                    <a:pt x="0" y="153"/>
                  </a:lnTo>
                  <a:lnTo>
                    <a:pt x="0" y="152"/>
                  </a:lnTo>
                  <a:lnTo>
                    <a:pt x="0" y="151"/>
                  </a:lnTo>
                  <a:lnTo>
                    <a:pt x="0" y="152"/>
                  </a:lnTo>
                  <a:lnTo>
                    <a:pt x="0" y="151"/>
                  </a:lnTo>
                  <a:lnTo>
                    <a:pt x="0" y="152"/>
                  </a:lnTo>
                  <a:lnTo>
                    <a:pt x="0" y="151"/>
                  </a:lnTo>
                  <a:lnTo>
                    <a:pt x="0" y="150"/>
                  </a:lnTo>
                  <a:lnTo>
                    <a:pt x="0" y="149"/>
                  </a:lnTo>
                  <a:lnTo>
                    <a:pt x="0" y="148"/>
                  </a:lnTo>
                  <a:lnTo>
                    <a:pt x="0" y="149"/>
                  </a:lnTo>
                  <a:lnTo>
                    <a:pt x="0" y="150"/>
                  </a:lnTo>
                  <a:lnTo>
                    <a:pt x="0" y="149"/>
                  </a:lnTo>
                  <a:lnTo>
                    <a:pt x="0" y="150"/>
                  </a:lnTo>
                  <a:lnTo>
                    <a:pt x="0" y="149"/>
                  </a:lnTo>
                  <a:lnTo>
                    <a:pt x="0" y="151"/>
                  </a:lnTo>
                  <a:lnTo>
                    <a:pt x="0" y="150"/>
                  </a:lnTo>
                  <a:lnTo>
                    <a:pt x="0" y="149"/>
                  </a:lnTo>
                  <a:lnTo>
                    <a:pt x="0" y="150"/>
                  </a:lnTo>
                  <a:lnTo>
                    <a:pt x="0" y="149"/>
                  </a:lnTo>
                  <a:lnTo>
                    <a:pt x="0" y="150"/>
                  </a:lnTo>
                  <a:lnTo>
                    <a:pt x="0" y="149"/>
                  </a:lnTo>
                  <a:lnTo>
                    <a:pt x="0" y="150"/>
                  </a:lnTo>
                  <a:lnTo>
                    <a:pt x="0" y="149"/>
                  </a:lnTo>
                  <a:lnTo>
                    <a:pt x="0" y="149"/>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9"/>
                  </a:lnTo>
                  <a:lnTo>
                    <a:pt x="0" y="148"/>
                  </a:lnTo>
                  <a:lnTo>
                    <a:pt x="0" y="149"/>
                  </a:lnTo>
                  <a:lnTo>
                    <a:pt x="0" y="148"/>
                  </a:lnTo>
                  <a:lnTo>
                    <a:pt x="0" y="149"/>
                  </a:lnTo>
                  <a:lnTo>
                    <a:pt x="0" y="149"/>
                  </a:lnTo>
                  <a:lnTo>
                    <a:pt x="0" y="149"/>
                  </a:lnTo>
                  <a:lnTo>
                    <a:pt x="0" y="149"/>
                  </a:lnTo>
                  <a:lnTo>
                    <a:pt x="0" y="149"/>
                  </a:lnTo>
                  <a:lnTo>
                    <a:pt x="0" y="149"/>
                  </a:lnTo>
                  <a:lnTo>
                    <a:pt x="0" y="149"/>
                  </a:lnTo>
                  <a:lnTo>
                    <a:pt x="0" y="148"/>
                  </a:lnTo>
                  <a:lnTo>
                    <a:pt x="0" y="149"/>
                  </a:lnTo>
                  <a:lnTo>
                    <a:pt x="0" y="149"/>
                  </a:lnTo>
                  <a:lnTo>
                    <a:pt x="0" y="149"/>
                  </a:lnTo>
                  <a:lnTo>
                    <a:pt x="0" y="148"/>
                  </a:lnTo>
                  <a:lnTo>
                    <a:pt x="0" y="149"/>
                  </a:lnTo>
                  <a:lnTo>
                    <a:pt x="0" y="148"/>
                  </a:lnTo>
                  <a:lnTo>
                    <a:pt x="0" y="149"/>
                  </a:lnTo>
                  <a:lnTo>
                    <a:pt x="0" y="148"/>
                  </a:lnTo>
                  <a:lnTo>
                    <a:pt x="0" y="149"/>
                  </a:lnTo>
                  <a:lnTo>
                    <a:pt x="0" y="148"/>
                  </a:lnTo>
                  <a:lnTo>
                    <a:pt x="0" y="149"/>
                  </a:lnTo>
                  <a:lnTo>
                    <a:pt x="1" y="149"/>
                  </a:lnTo>
                  <a:lnTo>
                    <a:pt x="1" y="148"/>
                  </a:lnTo>
                  <a:lnTo>
                    <a:pt x="1" y="149"/>
                  </a:lnTo>
                  <a:lnTo>
                    <a:pt x="1" y="148"/>
                  </a:lnTo>
                  <a:lnTo>
                    <a:pt x="1" y="149"/>
                  </a:lnTo>
                  <a:lnTo>
                    <a:pt x="1" y="148"/>
                  </a:lnTo>
                  <a:lnTo>
                    <a:pt x="1" y="149"/>
                  </a:lnTo>
                  <a:lnTo>
                    <a:pt x="1" y="148"/>
                  </a:lnTo>
                  <a:lnTo>
                    <a:pt x="1" y="147"/>
                  </a:lnTo>
                  <a:lnTo>
                    <a:pt x="1" y="148"/>
                  </a:lnTo>
                  <a:lnTo>
                    <a:pt x="1" y="149"/>
                  </a:lnTo>
                  <a:lnTo>
                    <a:pt x="1" y="149"/>
                  </a:lnTo>
                  <a:lnTo>
                    <a:pt x="1" y="149"/>
                  </a:lnTo>
                  <a:lnTo>
                    <a:pt x="1" y="149"/>
                  </a:lnTo>
                  <a:lnTo>
                    <a:pt x="1" y="149"/>
                  </a:lnTo>
                  <a:lnTo>
                    <a:pt x="1" y="149"/>
                  </a:lnTo>
                  <a:lnTo>
                    <a:pt x="1" y="149"/>
                  </a:lnTo>
                  <a:lnTo>
                    <a:pt x="1" y="149"/>
                  </a:lnTo>
                  <a:lnTo>
                    <a:pt x="1" y="150"/>
                  </a:lnTo>
                  <a:lnTo>
                    <a:pt x="1" y="149"/>
                  </a:lnTo>
                  <a:lnTo>
                    <a:pt x="1" y="150"/>
                  </a:lnTo>
                  <a:lnTo>
                    <a:pt x="1" y="149"/>
                  </a:lnTo>
                  <a:lnTo>
                    <a:pt x="1" y="150"/>
                  </a:lnTo>
                  <a:lnTo>
                    <a:pt x="1" y="151"/>
                  </a:lnTo>
                  <a:lnTo>
                    <a:pt x="1" y="150"/>
                  </a:lnTo>
                  <a:lnTo>
                    <a:pt x="1" y="151"/>
                  </a:lnTo>
                  <a:lnTo>
                    <a:pt x="1" y="152"/>
                  </a:lnTo>
                  <a:lnTo>
                    <a:pt x="1" y="151"/>
                  </a:lnTo>
                  <a:lnTo>
                    <a:pt x="1" y="152"/>
                  </a:lnTo>
                  <a:lnTo>
                    <a:pt x="1" y="153"/>
                  </a:lnTo>
                  <a:lnTo>
                    <a:pt x="1" y="152"/>
                  </a:lnTo>
                  <a:lnTo>
                    <a:pt x="1" y="153"/>
                  </a:lnTo>
                  <a:lnTo>
                    <a:pt x="1" y="152"/>
                  </a:lnTo>
                  <a:lnTo>
                    <a:pt x="1" y="153"/>
                  </a:lnTo>
                  <a:lnTo>
                    <a:pt x="1" y="153"/>
                  </a:lnTo>
                  <a:lnTo>
                    <a:pt x="1" y="153"/>
                  </a:lnTo>
                  <a:lnTo>
                    <a:pt x="1" y="153"/>
                  </a:lnTo>
                  <a:lnTo>
                    <a:pt x="1" y="153"/>
                  </a:lnTo>
                  <a:lnTo>
                    <a:pt x="1" y="153"/>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1"/>
                  </a:lnTo>
                  <a:lnTo>
                    <a:pt x="1" y="152"/>
                  </a:lnTo>
                  <a:lnTo>
                    <a:pt x="1" y="151"/>
                  </a:lnTo>
                  <a:lnTo>
                    <a:pt x="1" y="152"/>
                  </a:lnTo>
                  <a:lnTo>
                    <a:pt x="1" y="151"/>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3"/>
                  </a:lnTo>
                  <a:lnTo>
                    <a:pt x="1" y="151"/>
                  </a:lnTo>
                  <a:lnTo>
                    <a:pt x="1" y="152"/>
                  </a:lnTo>
                  <a:lnTo>
                    <a:pt x="1" y="153"/>
                  </a:lnTo>
                  <a:lnTo>
                    <a:pt x="1" y="152"/>
                  </a:lnTo>
                  <a:lnTo>
                    <a:pt x="1" y="153"/>
                  </a:lnTo>
                  <a:lnTo>
                    <a:pt x="1" y="152"/>
                  </a:lnTo>
                  <a:lnTo>
                    <a:pt x="1" y="153"/>
                  </a:lnTo>
                  <a:lnTo>
                    <a:pt x="1" y="152"/>
                  </a:lnTo>
                  <a:lnTo>
                    <a:pt x="1" y="152"/>
                  </a:lnTo>
                  <a:lnTo>
                    <a:pt x="1" y="153"/>
                  </a:lnTo>
                  <a:lnTo>
                    <a:pt x="1" y="152"/>
                  </a:lnTo>
                  <a:lnTo>
                    <a:pt x="1" y="153"/>
                  </a:lnTo>
                  <a:lnTo>
                    <a:pt x="1" y="152"/>
                  </a:lnTo>
                  <a:lnTo>
                    <a:pt x="1" y="153"/>
                  </a:lnTo>
                  <a:lnTo>
                    <a:pt x="1" y="152"/>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50"/>
                  </a:lnTo>
                  <a:lnTo>
                    <a:pt x="1" y="149"/>
                  </a:lnTo>
                  <a:lnTo>
                    <a:pt x="1" y="149"/>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4"/>
                  </a:lnTo>
                  <a:lnTo>
                    <a:pt x="1" y="145"/>
                  </a:lnTo>
                  <a:lnTo>
                    <a:pt x="1" y="144"/>
                  </a:lnTo>
                  <a:lnTo>
                    <a:pt x="1" y="144"/>
                  </a:lnTo>
                  <a:lnTo>
                    <a:pt x="1" y="144"/>
                  </a:lnTo>
                  <a:lnTo>
                    <a:pt x="1" y="143"/>
                  </a:lnTo>
                  <a:lnTo>
                    <a:pt x="1" y="141"/>
                  </a:lnTo>
                  <a:lnTo>
                    <a:pt x="1" y="140"/>
                  </a:lnTo>
                  <a:lnTo>
                    <a:pt x="1" y="139"/>
                  </a:lnTo>
                  <a:lnTo>
                    <a:pt x="1" y="139"/>
                  </a:lnTo>
                  <a:lnTo>
                    <a:pt x="1" y="138"/>
                  </a:lnTo>
                  <a:lnTo>
                    <a:pt x="1" y="137"/>
                  </a:lnTo>
                  <a:lnTo>
                    <a:pt x="1" y="135"/>
                  </a:lnTo>
                  <a:lnTo>
                    <a:pt x="1" y="127"/>
                  </a:lnTo>
                  <a:lnTo>
                    <a:pt x="1" y="72"/>
                  </a:lnTo>
                  <a:lnTo>
                    <a:pt x="1" y="8"/>
                  </a:lnTo>
                  <a:lnTo>
                    <a:pt x="1" y="1"/>
                  </a:lnTo>
                  <a:lnTo>
                    <a:pt x="1" y="35"/>
                  </a:lnTo>
                  <a:lnTo>
                    <a:pt x="1" y="73"/>
                  </a:lnTo>
                  <a:lnTo>
                    <a:pt x="1" y="99"/>
                  </a:lnTo>
                  <a:lnTo>
                    <a:pt x="1" y="119"/>
                  </a:lnTo>
                  <a:lnTo>
                    <a:pt x="1" y="140"/>
                  </a:lnTo>
                  <a:lnTo>
                    <a:pt x="1" y="155"/>
                  </a:lnTo>
                  <a:lnTo>
                    <a:pt x="1" y="163"/>
                  </a:lnTo>
                  <a:lnTo>
                    <a:pt x="1" y="166"/>
                  </a:lnTo>
                  <a:lnTo>
                    <a:pt x="1" y="167"/>
                  </a:lnTo>
                  <a:lnTo>
                    <a:pt x="1" y="168"/>
                  </a:lnTo>
                  <a:lnTo>
                    <a:pt x="1" y="169"/>
                  </a:lnTo>
                  <a:lnTo>
                    <a:pt x="1" y="169"/>
                  </a:lnTo>
                  <a:lnTo>
                    <a:pt x="1" y="169"/>
                  </a:lnTo>
                  <a:lnTo>
                    <a:pt x="1" y="168"/>
                  </a:lnTo>
                  <a:lnTo>
                    <a:pt x="1" y="167"/>
                  </a:lnTo>
                  <a:lnTo>
                    <a:pt x="1" y="166"/>
                  </a:lnTo>
                  <a:lnTo>
                    <a:pt x="1" y="165"/>
                  </a:lnTo>
                  <a:lnTo>
                    <a:pt x="1" y="166"/>
                  </a:lnTo>
                  <a:lnTo>
                    <a:pt x="1" y="165"/>
                  </a:lnTo>
                  <a:lnTo>
                    <a:pt x="1" y="164"/>
                  </a:lnTo>
                  <a:lnTo>
                    <a:pt x="1" y="165"/>
                  </a:lnTo>
                  <a:lnTo>
                    <a:pt x="1" y="164"/>
                  </a:lnTo>
                  <a:lnTo>
                    <a:pt x="1" y="164"/>
                  </a:lnTo>
                  <a:lnTo>
                    <a:pt x="1" y="164"/>
                  </a:lnTo>
                  <a:lnTo>
                    <a:pt x="1" y="164"/>
                  </a:lnTo>
                  <a:lnTo>
                    <a:pt x="1" y="163"/>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8"/>
                  </a:lnTo>
                  <a:lnTo>
                    <a:pt x="1" y="158"/>
                  </a:lnTo>
                  <a:lnTo>
                    <a:pt x="1" y="158"/>
                  </a:lnTo>
                  <a:lnTo>
                    <a:pt x="1" y="158"/>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6"/>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path>
              </a:pathLst>
            </a:custGeom>
            <a:noFill/>
            <a:ln w="0">
              <a:solidFill>
                <a:srgbClr val="3366FF"/>
              </a:solidFill>
              <a:prstDash val="solid"/>
              <a:round/>
              <a:headEnd/>
              <a:tailEnd/>
            </a:ln>
          </p:spPr>
          <p:txBody>
            <a:bodyPr/>
            <a:lstStyle/>
            <a:p>
              <a:endParaRPr lang="en-GB"/>
            </a:p>
          </p:txBody>
        </p:sp>
        <p:sp>
          <p:nvSpPr>
            <p:cNvPr id="185605" name="Freeform 261"/>
            <p:cNvSpPr>
              <a:spLocks/>
            </p:cNvSpPr>
            <p:nvPr/>
          </p:nvSpPr>
          <p:spPr bwMode="auto">
            <a:xfrm>
              <a:off x="1334" y="1914"/>
              <a:ext cx="9" cy="1165"/>
            </a:xfrm>
            <a:custGeom>
              <a:avLst/>
              <a:gdLst/>
              <a:ahLst/>
              <a:cxnLst>
                <a:cxn ang="0">
                  <a:pos x="0" y="147"/>
                </a:cxn>
                <a:cxn ang="0">
                  <a:pos x="0" y="145"/>
                </a:cxn>
                <a:cxn ang="0">
                  <a:pos x="0" y="145"/>
                </a:cxn>
                <a:cxn ang="0">
                  <a:pos x="0" y="146"/>
                </a:cxn>
                <a:cxn ang="0">
                  <a:pos x="0" y="145"/>
                </a:cxn>
                <a:cxn ang="0">
                  <a:pos x="0" y="147"/>
                </a:cxn>
                <a:cxn ang="0">
                  <a:pos x="0" y="148"/>
                </a:cxn>
                <a:cxn ang="0">
                  <a:pos x="0" y="146"/>
                </a:cxn>
                <a:cxn ang="0">
                  <a:pos x="0" y="147"/>
                </a:cxn>
                <a:cxn ang="0">
                  <a:pos x="0" y="148"/>
                </a:cxn>
                <a:cxn ang="0">
                  <a:pos x="0" y="147"/>
                </a:cxn>
                <a:cxn ang="0">
                  <a:pos x="0" y="146"/>
                </a:cxn>
                <a:cxn ang="0">
                  <a:pos x="0" y="147"/>
                </a:cxn>
                <a:cxn ang="0">
                  <a:pos x="0" y="146"/>
                </a:cxn>
                <a:cxn ang="0">
                  <a:pos x="0" y="146"/>
                </a:cxn>
                <a:cxn ang="0">
                  <a:pos x="0" y="144"/>
                </a:cxn>
                <a:cxn ang="0">
                  <a:pos x="0" y="146"/>
                </a:cxn>
                <a:cxn ang="0">
                  <a:pos x="0" y="147"/>
                </a:cxn>
                <a:cxn ang="0">
                  <a:pos x="0" y="146"/>
                </a:cxn>
                <a:cxn ang="0">
                  <a:pos x="0" y="145"/>
                </a:cxn>
                <a:cxn ang="0">
                  <a:pos x="0" y="144"/>
                </a:cxn>
                <a:cxn ang="0">
                  <a:pos x="1" y="141"/>
                </a:cxn>
                <a:cxn ang="0">
                  <a:pos x="1" y="134"/>
                </a:cxn>
                <a:cxn ang="0">
                  <a:pos x="1" y="104"/>
                </a:cxn>
                <a:cxn ang="0">
                  <a:pos x="1" y="164"/>
                </a:cxn>
                <a:cxn ang="0">
                  <a:pos x="1" y="158"/>
                </a:cxn>
                <a:cxn ang="0">
                  <a:pos x="1" y="155"/>
                </a:cxn>
                <a:cxn ang="0">
                  <a:pos x="1" y="155"/>
                </a:cxn>
                <a:cxn ang="0">
                  <a:pos x="1" y="154"/>
                </a:cxn>
                <a:cxn ang="0">
                  <a:pos x="1" y="153"/>
                </a:cxn>
                <a:cxn ang="0">
                  <a:pos x="1" y="152"/>
                </a:cxn>
                <a:cxn ang="0">
                  <a:pos x="1" y="150"/>
                </a:cxn>
                <a:cxn ang="0">
                  <a:pos x="1" y="150"/>
                </a:cxn>
                <a:cxn ang="0">
                  <a:pos x="1" y="150"/>
                </a:cxn>
                <a:cxn ang="0">
                  <a:pos x="1" y="149"/>
                </a:cxn>
                <a:cxn ang="0">
                  <a:pos x="1" y="148"/>
                </a:cxn>
                <a:cxn ang="0">
                  <a:pos x="1" y="146"/>
                </a:cxn>
                <a:cxn ang="0">
                  <a:pos x="1" y="146"/>
                </a:cxn>
                <a:cxn ang="0">
                  <a:pos x="1" y="145"/>
                </a:cxn>
                <a:cxn ang="0">
                  <a:pos x="1" y="146"/>
                </a:cxn>
                <a:cxn ang="0">
                  <a:pos x="1" y="145"/>
                </a:cxn>
                <a:cxn ang="0">
                  <a:pos x="1" y="146"/>
                </a:cxn>
                <a:cxn ang="0">
                  <a:pos x="1" y="147"/>
                </a:cxn>
                <a:cxn ang="0">
                  <a:pos x="1" y="149"/>
                </a:cxn>
                <a:cxn ang="0">
                  <a:pos x="1" y="150"/>
                </a:cxn>
                <a:cxn ang="0">
                  <a:pos x="1" y="150"/>
                </a:cxn>
                <a:cxn ang="0">
                  <a:pos x="1" y="150"/>
                </a:cxn>
                <a:cxn ang="0">
                  <a:pos x="1" y="150"/>
                </a:cxn>
                <a:cxn ang="0">
                  <a:pos x="1" y="150"/>
                </a:cxn>
                <a:cxn ang="0">
                  <a:pos x="1" y="149"/>
                </a:cxn>
                <a:cxn ang="0">
                  <a:pos x="1" y="150"/>
                </a:cxn>
                <a:cxn ang="0">
                  <a:pos x="1" y="149"/>
                </a:cxn>
                <a:cxn ang="0">
                  <a:pos x="1" y="148"/>
                </a:cxn>
                <a:cxn ang="0">
                  <a:pos x="1" y="147"/>
                </a:cxn>
                <a:cxn ang="0">
                  <a:pos x="1" y="146"/>
                </a:cxn>
                <a:cxn ang="0">
                  <a:pos x="1" y="147"/>
                </a:cxn>
                <a:cxn ang="0">
                  <a:pos x="1" y="146"/>
                </a:cxn>
                <a:cxn ang="0">
                  <a:pos x="1" y="146"/>
                </a:cxn>
                <a:cxn ang="0">
                  <a:pos x="1" y="146"/>
                </a:cxn>
                <a:cxn ang="0">
                  <a:pos x="1" y="146"/>
                </a:cxn>
                <a:cxn ang="0">
                  <a:pos x="1" y="145"/>
                </a:cxn>
                <a:cxn ang="0">
                  <a:pos x="1" y="136"/>
                </a:cxn>
                <a:cxn ang="0">
                  <a:pos x="1" y="110"/>
                </a:cxn>
              </a:cxnLst>
              <a:rect l="0" t="0" r="r" b="b"/>
              <a:pathLst>
                <a:path w="1" h="166">
                  <a:moveTo>
                    <a:pt x="0" y="148"/>
                  </a:moveTo>
                  <a:lnTo>
                    <a:pt x="0" y="147"/>
                  </a:lnTo>
                  <a:lnTo>
                    <a:pt x="0" y="148"/>
                  </a:lnTo>
                  <a:lnTo>
                    <a:pt x="0" y="147"/>
                  </a:lnTo>
                  <a:lnTo>
                    <a:pt x="0" y="146"/>
                  </a:lnTo>
                  <a:lnTo>
                    <a:pt x="0" y="147"/>
                  </a:lnTo>
                  <a:lnTo>
                    <a:pt x="0" y="146"/>
                  </a:lnTo>
                  <a:lnTo>
                    <a:pt x="0" y="147"/>
                  </a:lnTo>
                  <a:lnTo>
                    <a:pt x="0" y="146"/>
                  </a:lnTo>
                  <a:lnTo>
                    <a:pt x="0" y="148"/>
                  </a:lnTo>
                  <a:lnTo>
                    <a:pt x="0" y="147"/>
                  </a:lnTo>
                  <a:lnTo>
                    <a:pt x="0" y="148"/>
                  </a:lnTo>
                  <a:lnTo>
                    <a:pt x="0" y="147"/>
                  </a:lnTo>
                  <a:lnTo>
                    <a:pt x="0" y="146"/>
                  </a:lnTo>
                  <a:lnTo>
                    <a:pt x="0" y="147"/>
                  </a:lnTo>
                  <a:lnTo>
                    <a:pt x="0" y="146"/>
                  </a:lnTo>
                  <a:lnTo>
                    <a:pt x="0" y="146"/>
                  </a:lnTo>
                  <a:lnTo>
                    <a:pt x="0" y="146"/>
                  </a:lnTo>
                  <a:lnTo>
                    <a:pt x="0" y="146"/>
                  </a:lnTo>
                  <a:lnTo>
                    <a:pt x="0" y="145"/>
                  </a:lnTo>
                  <a:lnTo>
                    <a:pt x="0" y="146"/>
                  </a:lnTo>
                  <a:lnTo>
                    <a:pt x="0" y="145"/>
                  </a:lnTo>
                  <a:lnTo>
                    <a:pt x="0" y="146"/>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6"/>
                  </a:lnTo>
                  <a:lnTo>
                    <a:pt x="0" y="147"/>
                  </a:lnTo>
                  <a:lnTo>
                    <a:pt x="0" y="146"/>
                  </a:lnTo>
                  <a:lnTo>
                    <a:pt x="0" y="147"/>
                  </a:lnTo>
                  <a:lnTo>
                    <a:pt x="0" y="148"/>
                  </a:lnTo>
                  <a:lnTo>
                    <a:pt x="0" y="149"/>
                  </a:lnTo>
                  <a:lnTo>
                    <a:pt x="0" y="148"/>
                  </a:lnTo>
                  <a:lnTo>
                    <a:pt x="0" y="147"/>
                  </a:lnTo>
                  <a:lnTo>
                    <a:pt x="0" y="148"/>
                  </a:lnTo>
                  <a:lnTo>
                    <a:pt x="0" y="147"/>
                  </a:lnTo>
                  <a:lnTo>
                    <a:pt x="0" y="148"/>
                  </a:lnTo>
                  <a:lnTo>
                    <a:pt x="0" y="149"/>
                  </a:lnTo>
                  <a:lnTo>
                    <a:pt x="0" y="148"/>
                  </a:lnTo>
                  <a:lnTo>
                    <a:pt x="0" y="149"/>
                  </a:lnTo>
                  <a:lnTo>
                    <a:pt x="0" y="148"/>
                  </a:lnTo>
                  <a:lnTo>
                    <a:pt x="0" y="147"/>
                  </a:lnTo>
                  <a:lnTo>
                    <a:pt x="0" y="148"/>
                  </a:lnTo>
                  <a:lnTo>
                    <a:pt x="0" y="147"/>
                  </a:lnTo>
                  <a:lnTo>
                    <a:pt x="0" y="148"/>
                  </a:lnTo>
                  <a:lnTo>
                    <a:pt x="0" y="147"/>
                  </a:lnTo>
                  <a:lnTo>
                    <a:pt x="0" y="146"/>
                  </a:lnTo>
                  <a:lnTo>
                    <a:pt x="0" y="147"/>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7"/>
                  </a:lnTo>
                  <a:lnTo>
                    <a:pt x="0" y="148"/>
                  </a:lnTo>
                  <a:lnTo>
                    <a:pt x="0" y="147"/>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3"/>
                  </a:lnTo>
                  <a:lnTo>
                    <a:pt x="0" y="144"/>
                  </a:lnTo>
                  <a:lnTo>
                    <a:pt x="0" y="143"/>
                  </a:lnTo>
                  <a:lnTo>
                    <a:pt x="0" y="145"/>
                  </a:lnTo>
                  <a:lnTo>
                    <a:pt x="0" y="144"/>
                  </a:lnTo>
                  <a:lnTo>
                    <a:pt x="0" y="145"/>
                  </a:lnTo>
                  <a:lnTo>
                    <a:pt x="0" y="144"/>
                  </a:lnTo>
                  <a:lnTo>
                    <a:pt x="0" y="145"/>
                  </a:lnTo>
                  <a:lnTo>
                    <a:pt x="0" y="146"/>
                  </a:lnTo>
                  <a:lnTo>
                    <a:pt x="0" y="145"/>
                  </a:lnTo>
                  <a:lnTo>
                    <a:pt x="0" y="146"/>
                  </a:lnTo>
                  <a:lnTo>
                    <a:pt x="0" y="146"/>
                  </a:lnTo>
                  <a:lnTo>
                    <a:pt x="0" y="147"/>
                  </a:lnTo>
                  <a:lnTo>
                    <a:pt x="0" y="146"/>
                  </a:lnTo>
                  <a:lnTo>
                    <a:pt x="0" y="147"/>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5"/>
                  </a:lnTo>
                  <a:lnTo>
                    <a:pt x="0" y="144"/>
                  </a:lnTo>
                  <a:lnTo>
                    <a:pt x="0" y="146"/>
                  </a:lnTo>
                  <a:lnTo>
                    <a:pt x="0" y="146"/>
                  </a:lnTo>
                  <a:lnTo>
                    <a:pt x="0" y="146"/>
                  </a:lnTo>
                  <a:lnTo>
                    <a:pt x="0" y="146"/>
                  </a:lnTo>
                  <a:lnTo>
                    <a:pt x="0" y="146"/>
                  </a:lnTo>
                  <a:lnTo>
                    <a:pt x="0" y="146"/>
                  </a:lnTo>
                  <a:lnTo>
                    <a:pt x="0" y="146"/>
                  </a:lnTo>
                  <a:lnTo>
                    <a:pt x="0" y="146"/>
                  </a:lnTo>
                  <a:lnTo>
                    <a:pt x="0" y="146"/>
                  </a:lnTo>
                  <a:lnTo>
                    <a:pt x="0" y="146"/>
                  </a:lnTo>
                  <a:lnTo>
                    <a:pt x="0" y="146"/>
                  </a:lnTo>
                  <a:lnTo>
                    <a:pt x="0" y="146"/>
                  </a:lnTo>
                  <a:lnTo>
                    <a:pt x="0" y="146"/>
                  </a:lnTo>
                  <a:lnTo>
                    <a:pt x="0" y="146"/>
                  </a:lnTo>
                  <a:lnTo>
                    <a:pt x="0" y="146"/>
                  </a:lnTo>
                  <a:lnTo>
                    <a:pt x="0" y="146"/>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3"/>
                  </a:lnTo>
                  <a:lnTo>
                    <a:pt x="0" y="144"/>
                  </a:lnTo>
                  <a:lnTo>
                    <a:pt x="0" y="143"/>
                  </a:lnTo>
                  <a:lnTo>
                    <a:pt x="0" y="144"/>
                  </a:lnTo>
                  <a:lnTo>
                    <a:pt x="0" y="143"/>
                  </a:lnTo>
                  <a:lnTo>
                    <a:pt x="0" y="142"/>
                  </a:lnTo>
                  <a:lnTo>
                    <a:pt x="0" y="143"/>
                  </a:lnTo>
                  <a:lnTo>
                    <a:pt x="0" y="142"/>
                  </a:lnTo>
                  <a:lnTo>
                    <a:pt x="0" y="141"/>
                  </a:lnTo>
                  <a:lnTo>
                    <a:pt x="0" y="142"/>
                  </a:lnTo>
                  <a:lnTo>
                    <a:pt x="0" y="141"/>
                  </a:lnTo>
                  <a:lnTo>
                    <a:pt x="1" y="141"/>
                  </a:lnTo>
                  <a:lnTo>
                    <a:pt x="1" y="141"/>
                  </a:lnTo>
                  <a:lnTo>
                    <a:pt x="1" y="141"/>
                  </a:lnTo>
                  <a:lnTo>
                    <a:pt x="1" y="141"/>
                  </a:lnTo>
                  <a:lnTo>
                    <a:pt x="1" y="140"/>
                  </a:lnTo>
                  <a:lnTo>
                    <a:pt x="1" y="141"/>
                  </a:lnTo>
                  <a:lnTo>
                    <a:pt x="1" y="140"/>
                  </a:lnTo>
                  <a:lnTo>
                    <a:pt x="1" y="138"/>
                  </a:lnTo>
                  <a:lnTo>
                    <a:pt x="1" y="139"/>
                  </a:lnTo>
                  <a:lnTo>
                    <a:pt x="1" y="138"/>
                  </a:lnTo>
                  <a:lnTo>
                    <a:pt x="1" y="137"/>
                  </a:lnTo>
                  <a:lnTo>
                    <a:pt x="1" y="136"/>
                  </a:lnTo>
                  <a:lnTo>
                    <a:pt x="1" y="136"/>
                  </a:lnTo>
                  <a:lnTo>
                    <a:pt x="1" y="135"/>
                  </a:lnTo>
                  <a:lnTo>
                    <a:pt x="1" y="134"/>
                  </a:lnTo>
                  <a:lnTo>
                    <a:pt x="1" y="133"/>
                  </a:lnTo>
                  <a:lnTo>
                    <a:pt x="1" y="132"/>
                  </a:lnTo>
                  <a:lnTo>
                    <a:pt x="1" y="130"/>
                  </a:lnTo>
                  <a:lnTo>
                    <a:pt x="1" y="125"/>
                  </a:lnTo>
                  <a:lnTo>
                    <a:pt x="1" y="81"/>
                  </a:lnTo>
                  <a:lnTo>
                    <a:pt x="1" y="20"/>
                  </a:lnTo>
                  <a:lnTo>
                    <a:pt x="1" y="0"/>
                  </a:lnTo>
                  <a:lnTo>
                    <a:pt x="1" y="24"/>
                  </a:lnTo>
                  <a:lnTo>
                    <a:pt x="1" y="60"/>
                  </a:lnTo>
                  <a:lnTo>
                    <a:pt x="1" y="85"/>
                  </a:lnTo>
                  <a:lnTo>
                    <a:pt x="1" y="104"/>
                  </a:lnTo>
                  <a:lnTo>
                    <a:pt x="1" y="125"/>
                  </a:lnTo>
                  <a:lnTo>
                    <a:pt x="1" y="143"/>
                  </a:lnTo>
                  <a:lnTo>
                    <a:pt x="1" y="155"/>
                  </a:lnTo>
                  <a:lnTo>
                    <a:pt x="1" y="160"/>
                  </a:lnTo>
                  <a:lnTo>
                    <a:pt x="1" y="162"/>
                  </a:lnTo>
                  <a:lnTo>
                    <a:pt x="1" y="163"/>
                  </a:lnTo>
                  <a:lnTo>
                    <a:pt x="1" y="164"/>
                  </a:lnTo>
                  <a:lnTo>
                    <a:pt x="1" y="165"/>
                  </a:lnTo>
                  <a:lnTo>
                    <a:pt x="1" y="166"/>
                  </a:lnTo>
                  <a:lnTo>
                    <a:pt x="1" y="165"/>
                  </a:lnTo>
                  <a:lnTo>
                    <a:pt x="1" y="164"/>
                  </a:lnTo>
                  <a:lnTo>
                    <a:pt x="1" y="163"/>
                  </a:lnTo>
                  <a:lnTo>
                    <a:pt x="1" y="164"/>
                  </a:lnTo>
                  <a:lnTo>
                    <a:pt x="1" y="163"/>
                  </a:lnTo>
                  <a:lnTo>
                    <a:pt x="1" y="162"/>
                  </a:lnTo>
                  <a:lnTo>
                    <a:pt x="1" y="161"/>
                  </a:lnTo>
                  <a:lnTo>
                    <a:pt x="1" y="161"/>
                  </a:lnTo>
                  <a:lnTo>
                    <a:pt x="1" y="160"/>
                  </a:lnTo>
                  <a:lnTo>
                    <a:pt x="1" y="159"/>
                  </a:lnTo>
                  <a:lnTo>
                    <a:pt x="1" y="160"/>
                  </a:lnTo>
                  <a:lnTo>
                    <a:pt x="1" y="159"/>
                  </a:lnTo>
                  <a:lnTo>
                    <a:pt x="1" y="158"/>
                  </a:lnTo>
                  <a:lnTo>
                    <a:pt x="1" y="159"/>
                  </a:lnTo>
                  <a:lnTo>
                    <a:pt x="1" y="158"/>
                  </a:lnTo>
                  <a:lnTo>
                    <a:pt x="1" y="157"/>
                  </a:lnTo>
                  <a:lnTo>
                    <a:pt x="1" y="158"/>
                  </a:lnTo>
                  <a:lnTo>
                    <a:pt x="1" y="157"/>
                  </a:lnTo>
                  <a:lnTo>
                    <a:pt x="1" y="156"/>
                  </a:lnTo>
                  <a:lnTo>
                    <a:pt x="1" y="157"/>
                  </a:lnTo>
                  <a:lnTo>
                    <a:pt x="1" y="156"/>
                  </a:lnTo>
                  <a:lnTo>
                    <a:pt x="1" y="155"/>
                  </a:lnTo>
                  <a:lnTo>
                    <a:pt x="1" y="156"/>
                  </a:lnTo>
                  <a:lnTo>
                    <a:pt x="1" y="155"/>
                  </a:lnTo>
                  <a:lnTo>
                    <a:pt x="1" y="155"/>
                  </a:lnTo>
                  <a:lnTo>
                    <a:pt x="1" y="155"/>
                  </a:lnTo>
                  <a:lnTo>
                    <a:pt x="1" y="155"/>
                  </a:lnTo>
                  <a:lnTo>
                    <a:pt x="1" y="155"/>
                  </a:lnTo>
                  <a:lnTo>
                    <a:pt x="1" y="155"/>
                  </a:lnTo>
                  <a:lnTo>
                    <a:pt x="1" y="155"/>
                  </a:lnTo>
                  <a:lnTo>
                    <a:pt x="1" y="155"/>
                  </a:lnTo>
                  <a:lnTo>
                    <a:pt x="1" y="155"/>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49"/>
                  </a:lnTo>
                  <a:lnTo>
                    <a:pt x="1" y="150"/>
                  </a:lnTo>
                  <a:lnTo>
                    <a:pt x="1" y="150"/>
                  </a:lnTo>
                  <a:lnTo>
                    <a:pt x="1" y="150"/>
                  </a:lnTo>
                  <a:lnTo>
                    <a:pt x="1" y="150"/>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6"/>
                  </a:lnTo>
                  <a:lnTo>
                    <a:pt x="1" y="146"/>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6"/>
                  </a:lnTo>
                  <a:lnTo>
                    <a:pt x="1" y="145"/>
                  </a:lnTo>
                  <a:lnTo>
                    <a:pt x="1" y="146"/>
                  </a:lnTo>
                  <a:lnTo>
                    <a:pt x="1" y="146"/>
                  </a:lnTo>
                  <a:lnTo>
                    <a:pt x="1" y="146"/>
                  </a:lnTo>
                  <a:lnTo>
                    <a:pt x="1" y="146"/>
                  </a:lnTo>
                  <a:lnTo>
                    <a:pt x="1" y="146"/>
                  </a:lnTo>
                  <a:lnTo>
                    <a:pt x="1" y="146"/>
                  </a:lnTo>
                  <a:lnTo>
                    <a:pt x="1" y="146"/>
                  </a:lnTo>
                  <a:lnTo>
                    <a:pt x="1" y="147"/>
                  </a:lnTo>
                  <a:lnTo>
                    <a:pt x="1" y="146"/>
                  </a:lnTo>
                  <a:lnTo>
                    <a:pt x="1" y="147"/>
                  </a:lnTo>
                  <a:lnTo>
                    <a:pt x="1" y="146"/>
                  </a:lnTo>
                  <a:lnTo>
                    <a:pt x="1" y="148"/>
                  </a:lnTo>
                  <a:lnTo>
                    <a:pt x="1" y="147"/>
                  </a:lnTo>
                  <a:lnTo>
                    <a:pt x="1" y="146"/>
                  </a:lnTo>
                  <a:lnTo>
                    <a:pt x="1" y="147"/>
                  </a:lnTo>
                  <a:lnTo>
                    <a:pt x="1" y="148"/>
                  </a:lnTo>
                  <a:lnTo>
                    <a:pt x="1" y="147"/>
                  </a:lnTo>
                  <a:lnTo>
                    <a:pt x="1" y="148"/>
                  </a:lnTo>
                  <a:lnTo>
                    <a:pt x="1" y="149"/>
                  </a:lnTo>
                  <a:lnTo>
                    <a:pt x="1" y="148"/>
                  </a:lnTo>
                  <a:lnTo>
                    <a:pt x="1" y="149"/>
                  </a:lnTo>
                  <a:lnTo>
                    <a:pt x="1" y="148"/>
                  </a:lnTo>
                  <a:lnTo>
                    <a:pt x="1" y="149"/>
                  </a:lnTo>
                  <a:lnTo>
                    <a:pt x="1" y="148"/>
                  </a:lnTo>
                  <a:lnTo>
                    <a:pt x="1" y="150"/>
                  </a:lnTo>
                  <a:lnTo>
                    <a:pt x="1" y="149"/>
                  </a:lnTo>
                  <a:lnTo>
                    <a:pt x="1" y="148"/>
                  </a:lnTo>
                  <a:lnTo>
                    <a:pt x="1" y="149"/>
                  </a:lnTo>
                  <a:lnTo>
                    <a:pt x="1" y="148"/>
                  </a:lnTo>
                  <a:lnTo>
                    <a:pt x="1" y="149"/>
                  </a:lnTo>
                  <a:lnTo>
                    <a:pt x="1" y="150"/>
                  </a:lnTo>
                  <a:lnTo>
                    <a:pt x="1" y="149"/>
                  </a:lnTo>
                  <a:lnTo>
                    <a:pt x="1" y="150"/>
                  </a:lnTo>
                  <a:lnTo>
                    <a:pt x="1" y="149"/>
                  </a:lnTo>
                  <a:lnTo>
                    <a:pt x="1" y="150"/>
                  </a:lnTo>
                  <a:lnTo>
                    <a:pt x="1" y="149"/>
                  </a:lnTo>
                  <a:lnTo>
                    <a:pt x="1" y="150"/>
                  </a:lnTo>
                  <a:lnTo>
                    <a:pt x="1" y="149"/>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1"/>
                  </a:lnTo>
                  <a:lnTo>
                    <a:pt x="1" y="150"/>
                  </a:lnTo>
                  <a:lnTo>
                    <a:pt x="1" y="151"/>
                  </a:lnTo>
                  <a:lnTo>
                    <a:pt x="1" y="150"/>
                  </a:lnTo>
                  <a:lnTo>
                    <a:pt x="1" y="151"/>
                  </a:lnTo>
                  <a:lnTo>
                    <a:pt x="1" y="150"/>
                  </a:lnTo>
                  <a:lnTo>
                    <a:pt x="1" y="151"/>
                  </a:lnTo>
                  <a:lnTo>
                    <a:pt x="1" y="150"/>
                  </a:lnTo>
                  <a:lnTo>
                    <a:pt x="1" y="150"/>
                  </a:lnTo>
                  <a:lnTo>
                    <a:pt x="1" y="150"/>
                  </a:lnTo>
                  <a:lnTo>
                    <a:pt x="1" y="150"/>
                  </a:lnTo>
                  <a:lnTo>
                    <a:pt x="1" y="150"/>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6"/>
                  </a:lnTo>
                  <a:lnTo>
                    <a:pt x="1" y="146"/>
                  </a:lnTo>
                  <a:lnTo>
                    <a:pt x="1" y="147"/>
                  </a:lnTo>
                  <a:lnTo>
                    <a:pt x="1" y="146"/>
                  </a:lnTo>
                  <a:lnTo>
                    <a:pt x="1" y="147"/>
                  </a:lnTo>
                  <a:lnTo>
                    <a:pt x="1" y="146"/>
                  </a:lnTo>
                  <a:lnTo>
                    <a:pt x="1" y="147"/>
                  </a:lnTo>
                  <a:lnTo>
                    <a:pt x="1" y="146"/>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7"/>
                  </a:lnTo>
                  <a:lnTo>
                    <a:pt x="1" y="146"/>
                  </a:lnTo>
                  <a:lnTo>
                    <a:pt x="1" y="146"/>
                  </a:lnTo>
                  <a:lnTo>
                    <a:pt x="1" y="146"/>
                  </a:lnTo>
                  <a:lnTo>
                    <a:pt x="1" y="146"/>
                  </a:lnTo>
                  <a:lnTo>
                    <a:pt x="1" y="146"/>
                  </a:lnTo>
                  <a:lnTo>
                    <a:pt x="1" y="147"/>
                  </a:lnTo>
                  <a:lnTo>
                    <a:pt x="1" y="146"/>
                  </a:lnTo>
                  <a:lnTo>
                    <a:pt x="1" y="146"/>
                  </a:lnTo>
                  <a:lnTo>
                    <a:pt x="1" y="146"/>
                  </a:lnTo>
                  <a:lnTo>
                    <a:pt x="1" y="146"/>
                  </a:lnTo>
                  <a:lnTo>
                    <a:pt x="1" y="146"/>
                  </a:lnTo>
                  <a:lnTo>
                    <a:pt x="1" y="146"/>
                  </a:lnTo>
                  <a:lnTo>
                    <a:pt x="1" y="146"/>
                  </a:lnTo>
                  <a:lnTo>
                    <a:pt x="1" y="146"/>
                  </a:lnTo>
                  <a:lnTo>
                    <a:pt x="1" y="145"/>
                  </a:lnTo>
                  <a:lnTo>
                    <a:pt x="1" y="144"/>
                  </a:lnTo>
                  <a:lnTo>
                    <a:pt x="1" y="143"/>
                  </a:lnTo>
                  <a:lnTo>
                    <a:pt x="1" y="142"/>
                  </a:lnTo>
                  <a:lnTo>
                    <a:pt x="1" y="141"/>
                  </a:lnTo>
                  <a:lnTo>
                    <a:pt x="1" y="141"/>
                  </a:lnTo>
                  <a:lnTo>
                    <a:pt x="1" y="140"/>
                  </a:lnTo>
                  <a:lnTo>
                    <a:pt x="1" y="139"/>
                  </a:lnTo>
                  <a:lnTo>
                    <a:pt x="1" y="138"/>
                  </a:lnTo>
                  <a:lnTo>
                    <a:pt x="1" y="137"/>
                  </a:lnTo>
                  <a:lnTo>
                    <a:pt x="1" y="136"/>
                  </a:lnTo>
                  <a:lnTo>
                    <a:pt x="1" y="136"/>
                  </a:lnTo>
                  <a:lnTo>
                    <a:pt x="1" y="134"/>
                  </a:lnTo>
                  <a:lnTo>
                    <a:pt x="1" y="132"/>
                  </a:lnTo>
                  <a:lnTo>
                    <a:pt x="1" y="130"/>
                  </a:lnTo>
                  <a:lnTo>
                    <a:pt x="1" y="120"/>
                  </a:lnTo>
                  <a:lnTo>
                    <a:pt x="1" y="65"/>
                  </a:lnTo>
                  <a:lnTo>
                    <a:pt x="1" y="9"/>
                  </a:lnTo>
                  <a:lnTo>
                    <a:pt x="1" y="4"/>
                  </a:lnTo>
                  <a:lnTo>
                    <a:pt x="1" y="34"/>
                  </a:lnTo>
                  <a:lnTo>
                    <a:pt x="1" y="68"/>
                  </a:lnTo>
                  <a:lnTo>
                    <a:pt x="1" y="91"/>
                  </a:lnTo>
                  <a:lnTo>
                    <a:pt x="1" y="110"/>
                  </a:lnTo>
                  <a:lnTo>
                    <a:pt x="1" y="131"/>
                  </a:lnTo>
                  <a:lnTo>
                    <a:pt x="1" y="148"/>
                  </a:lnTo>
                  <a:lnTo>
                    <a:pt x="1" y="157"/>
                  </a:lnTo>
                  <a:lnTo>
                    <a:pt x="1" y="161"/>
                  </a:lnTo>
                  <a:lnTo>
                    <a:pt x="1" y="163"/>
                  </a:lnTo>
                  <a:lnTo>
                    <a:pt x="1" y="164"/>
                  </a:lnTo>
                  <a:lnTo>
                    <a:pt x="1" y="166"/>
                  </a:lnTo>
                </a:path>
              </a:pathLst>
            </a:custGeom>
            <a:noFill/>
            <a:ln w="0">
              <a:solidFill>
                <a:srgbClr val="3366FF"/>
              </a:solidFill>
              <a:prstDash val="solid"/>
              <a:round/>
              <a:headEnd/>
              <a:tailEnd/>
            </a:ln>
          </p:spPr>
          <p:txBody>
            <a:bodyPr/>
            <a:lstStyle/>
            <a:p>
              <a:endParaRPr lang="en-GB"/>
            </a:p>
          </p:txBody>
        </p:sp>
        <p:sp>
          <p:nvSpPr>
            <p:cNvPr id="185606" name="Freeform 262"/>
            <p:cNvSpPr>
              <a:spLocks/>
            </p:cNvSpPr>
            <p:nvPr/>
          </p:nvSpPr>
          <p:spPr bwMode="auto">
            <a:xfrm>
              <a:off x="1343" y="1977"/>
              <a:ext cx="9" cy="1102"/>
            </a:xfrm>
            <a:custGeom>
              <a:avLst/>
              <a:gdLst/>
              <a:ahLst/>
              <a:cxnLst>
                <a:cxn ang="0">
                  <a:pos x="0" y="152"/>
                </a:cxn>
                <a:cxn ang="0">
                  <a:pos x="0" y="149"/>
                </a:cxn>
                <a:cxn ang="0">
                  <a:pos x="0" y="146"/>
                </a:cxn>
                <a:cxn ang="0">
                  <a:pos x="0" y="143"/>
                </a:cxn>
                <a:cxn ang="0">
                  <a:pos x="0" y="142"/>
                </a:cxn>
                <a:cxn ang="0">
                  <a:pos x="0" y="141"/>
                </a:cxn>
                <a:cxn ang="0">
                  <a:pos x="0" y="141"/>
                </a:cxn>
                <a:cxn ang="0">
                  <a:pos x="0" y="143"/>
                </a:cxn>
                <a:cxn ang="0">
                  <a:pos x="0" y="142"/>
                </a:cxn>
                <a:cxn ang="0">
                  <a:pos x="0" y="141"/>
                </a:cxn>
                <a:cxn ang="0">
                  <a:pos x="0" y="141"/>
                </a:cxn>
                <a:cxn ang="0">
                  <a:pos x="0" y="141"/>
                </a:cxn>
                <a:cxn ang="0">
                  <a:pos x="0" y="141"/>
                </a:cxn>
                <a:cxn ang="0">
                  <a:pos x="0" y="137"/>
                </a:cxn>
                <a:cxn ang="0">
                  <a:pos x="0" y="137"/>
                </a:cxn>
                <a:cxn ang="0">
                  <a:pos x="0" y="136"/>
                </a:cxn>
                <a:cxn ang="0">
                  <a:pos x="0" y="134"/>
                </a:cxn>
                <a:cxn ang="0">
                  <a:pos x="0" y="130"/>
                </a:cxn>
                <a:cxn ang="0">
                  <a:pos x="0" y="123"/>
                </a:cxn>
                <a:cxn ang="0">
                  <a:pos x="0" y="122"/>
                </a:cxn>
                <a:cxn ang="0">
                  <a:pos x="0" y="153"/>
                </a:cxn>
                <a:cxn ang="0">
                  <a:pos x="0" y="149"/>
                </a:cxn>
                <a:cxn ang="0">
                  <a:pos x="0" y="145"/>
                </a:cxn>
                <a:cxn ang="0">
                  <a:pos x="0" y="141"/>
                </a:cxn>
                <a:cxn ang="0">
                  <a:pos x="0" y="140"/>
                </a:cxn>
                <a:cxn ang="0">
                  <a:pos x="0" y="139"/>
                </a:cxn>
                <a:cxn ang="0">
                  <a:pos x="0" y="138"/>
                </a:cxn>
                <a:cxn ang="0">
                  <a:pos x="0" y="139"/>
                </a:cxn>
                <a:cxn ang="0">
                  <a:pos x="0" y="138"/>
                </a:cxn>
                <a:cxn ang="0">
                  <a:pos x="0" y="137"/>
                </a:cxn>
                <a:cxn ang="0">
                  <a:pos x="1" y="135"/>
                </a:cxn>
                <a:cxn ang="0">
                  <a:pos x="1" y="136"/>
                </a:cxn>
                <a:cxn ang="0">
                  <a:pos x="1" y="137"/>
                </a:cxn>
                <a:cxn ang="0">
                  <a:pos x="1" y="136"/>
                </a:cxn>
                <a:cxn ang="0">
                  <a:pos x="1" y="137"/>
                </a:cxn>
                <a:cxn ang="0">
                  <a:pos x="1" y="136"/>
                </a:cxn>
                <a:cxn ang="0">
                  <a:pos x="1" y="135"/>
                </a:cxn>
                <a:cxn ang="0">
                  <a:pos x="1" y="134"/>
                </a:cxn>
                <a:cxn ang="0">
                  <a:pos x="1" y="135"/>
                </a:cxn>
                <a:cxn ang="0">
                  <a:pos x="1" y="135"/>
                </a:cxn>
                <a:cxn ang="0">
                  <a:pos x="1" y="132"/>
                </a:cxn>
                <a:cxn ang="0">
                  <a:pos x="1" y="130"/>
                </a:cxn>
                <a:cxn ang="0">
                  <a:pos x="1" y="107"/>
                </a:cxn>
                <a:cxn ang="0">
                  <a:pos x="1" y="146"/>
                </a:cxn>
                <a:cxn ang="0">
                  <a:pos x="1" y="152"/>
                </a:cxn>
                <a:cxn ang="0">
                  <a:pos x="1" y="146"/>
                </a:cxn>
                <a:cxn ang="0">
                  <a:pos x="1" y="144"/>
                </a:cxn>
                <a:cxn ang="0">
                  <a:pos x="1" y="141"/>
                </a:cxn>
                <a:cxn ang="0">
                  <a:pos x="1" y="141"/>
                </a:cxn>
                <a:cxn ang="0">
                  <a:pos x="1" y="141"/>
                </a:cxn>
                <a:cxn ang="0">
                  <a:pos x="1" y="142"/>
                </a:cxn>
                <a:cxn ang="0">
                  <a:pos x="1" y="143"/>
                </a:cxn>
                <a:cxn ang="0">
                  <a:pos x="1" y="142"/>
                </a:cxn>
                <a:cxn ang="0">
                  <a:pos x="1" y="141"/>
                </a:cxn>
                <a:cxn ang="0">
                  <a:pos x="1" y="141"/>
                </a:cxn>
                <a:cxn ang="0">
                  <a:pos x="1" y="142"/>
                </a:cxn>
                <a:cxn ang="0">
                  <a:pos x="1" y="141"/>
                </a:cxn>
                <a:cxn ang="0">
                  <a:pos x="1" y="141"/>
                </a:cxn>
                <a:cxn ang="0">
                  <a:pos x="1" y="141"/>
                </a:cxn>
                <a:cxn ang="0">
                  <a:pos x="1" y="141"/>
                </a:cxn>
                <a:cxn ang="0">
                  <a:pos x="1" y="140"/>
                </a:cxn>
                <a:cxn ang="0">
                  <a:pos x="1" y="139"/>
                </a:cxn>
                <a:cxn ang="0">
                  <a:pos x="1" y="138"/>
                </a:cxn>
              </a:cxnLst>
              <a:rect l="0" t="0" r="r" b="b"/>
              <a:pathLst>
                <a:path w="1" h="157">
                  <a:moveTo>
                    <a:pt x="0" y="157"/>
                  </a:moveTo>
                  <a:lnTo>
                    <a:pt x="0" y="156"/>
                  </a:lnTo>
                  <a:lnTo>
                    <a:pt x="0" y="157"/>
                  </a:lnTo>
                  <a:lnTo>
                    <a:pt x="0" y="156"/>
                  </a:lnTo>
                  <a:lnTo>
                    <a:pt x="0" y="155"/>
                  </a:lnTo>
                  <a:lnTo>
                    <a:pt x="0" y="154"/>
                  </a:lnTo>
                  <a:lnTo>
                    <a:pt x="0" y="153"/>
                  </a:lnTo>
                  <a:lnTo>
                    <a:pt x="0" y="154"/>
                  </a:lnTo>
                  <a:lnTo>
                    <a:pt x="0" y="153"/>
                  </a:lnTo>
                  <a:lnTo>
                    <a:pt x="0" y="152"/>
                  </a:lnTo>
                  <a:lnTo>
                    <a:pt x="0" y="152"/>
                  </a:lnTo>
                  <a:lnTo>
                    <a:pt x="0" y="151"/>
                  </a:lnTo>
                  <a:lnTo>
                    <a:pt x="0" y="152"/>
                  </a:lnTo>
                  <a:lnTo>
                    <a:pt x="0" y="151"/>
                  </a:lnTo>
                  <a:lnTo>
                    <a:pt x="0" y="152"/>
                  </a:lnTo>
                  <a:lnTo>
                    <a:pt x="0" y="151"/>
                  </a:lnTo>
                  <a:lnTo>
                    <a:pt x="0" y="150"/>
                  </a:lnTo>
                  <a:lnTo>
                    <a:pt x="0" y="149"/>
                  </a:lnTo>
                  <a:lnTo>
                    <a:pt x="0" y="150"/>
                  </a:lnTo>
                  <a:lnTo>
                    <a:pt x="0" y="149"/>
                  </a:lnTo>
                  <a:lnTo>
                    <a:pt x="0" y="148"/>
                  </a:lnTo>
                  <a:lnTo>
                    <a:pt x="0" y="149"/>
                  </a:lnTo>
                  <a:lnTo>
                    <a:pt x="0" y="148"/>
                  </a:lnTo>
                  <a:lnTo>
                    <a:pt x="0" y="147"/>
                  </a:lnTo>
                  <a:lnTo>
                    <a:pt x="0" y="146"/>
                  </a:lnTo>
                  <a:lnTo>
                    <a:pt x="0" y="147"/>
                  </a:lnTo>
                  <a:lnTo>
                    <a:pt x="0" y="146"/>
                  </a:lnTo>
                  <a:lnTo>
                    <a:pt x="0" y="147"/>
                  </a:lnTo>
                  <a:lnTo>
                    <a:pt x="0" y="146"/>
                  </a:lnTo>
                  <a:lnTo>
                    <a:pt x="0" y="146"/>
                  </a:lnTo>
                  <a:lnTo>
                    <a:pt x="0" y="146"/>
                  </a:lnTo>
                  <a:lnTo>
                    <a:pt x="0" y="146"/>
                  </a:lnTo>
                  <a:lnTo>
                    <a:pt x="0" y="146"/>
                  </a:lnTo>
                  <a:lnTo>
                    <a:pt x="0" y="146"/>
                  </a:lnTo>
                  <a:lnTo>
                    <a:pt x="0" y="146"/>
                  </a:lnTo>
                  <a:lnTo>
                    <a:pt x="0" y="145"/>
                  </a:lnTo>
                  <a:lnTo>
                    <a:pt x="0" y="144"/>
                  </a:lnTo>
                  <a:lnTo>
                    <a:pt x="0" y="145"/>
                  </a:lnTo>
                  <a:lnTo>
                    <a:pt x="0" y="144"/>
                  </a:lnTo>
                  <a:lnTo>
                    <a:pt x="0" y="145"/>
                  </a:lnTo>
                  <a:lnTo>
                    <a:pt x="0" y="144"/>
                  </a:lnTo>
                  <a:lnTo>
                    <a:pt x="0" y="145"/>
                  </a:lnTo>
                  <a:lnTo>
                    <a:pt x="0" y="144"/>
                  </a:lnTo>
                  <a:lnTo>
                    <a:pt x="0" y="143"/>
                  </a:lnTo>
                  <a:lnTo>
                    <a:pt x="0" y="144"/>
                  </a:lnTo>
                  <a:lnTo>
                    <a:pt x="0" y="143"/>
                  </a:lnTo>
                  <a:lnTo>
                    <a:pt x="0" y="144"/>
                  </a:lnTo>
                  <a:lnTo>
                    <a:pt x="0" y="143"/>
                  </a:lnTo>
                  <a:lnTo>
                    <a:pt x="0" y="144"/>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1"/>
                  </a:lnTo>
                  <a:lnTo>
                    <a:pt x="0" y="142"/>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2"/>
                  </a:lnTo>
                  <a:lnTo>
                    <a:pt x="0" y="141"/>
                  </a:lnTo>
                  <a:lnTo>
                    <a:pt x="0" y="142"/>
                  </a:lnTo>
                  <a:lnTo>
                    <a:pt x="0" y="141"/>
                  </a:lnTo>
                  <a:lnTo>
                    <a:pt x="0" y="142"/>
                  </a:lnTo>
                  <a:lnTo>
                    <a:pt x="0" y="141"/>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1"/>
                  </a:lnTo>
                  <a:lnTo>
                    <a:pt x="0" y="142"/>
                  </a:lnTo>
                  <a:lnTo>
                    <a:pt x="0" y="141"/>
                  </a:lnTo>
                  <a:lnTo>
                    <a:pt x="0" y="142"/>
                  </a:lnTo>
                  <a:lnTo>
                    <a:pt x="0" y="141"/>
                  </a:lnTo>
                  <a:lnTo>
                    <a:pt x="0" y="142"/>
                  </a:lnTo>
                  <a:lnTo>
                    <a:pt x="0" y="141"/>
                  </a:lnTo>
                  <a:lnTo>
                    <a:pt x="0" y="141"/>
                  </a:lnTo>
                  <a:lnTo>
                    <a:pt x="0" y="141"/>
                  </a:lnTo>
                  <a:lnTo>
                    <a:pt x="0" y="141"/>
                  </a:lnTo>
                  <a:lnTo>
                    <a:pt x="0" y="142"/>
                  </a:lnTo>
                  <a:lnTo>
                    <a:pt x="0" y="141"/>
                  </a:lnTo>
                  <a:lnTo>
                    <a:pt x="0" y="142"/>
                  </a:lnTo>
                  <a:lnTo>
                    <a:pt x="0" y="141"/>
                  </a:lnTo>
                  <a:lnTo>
                    <a:pt x="0" y="142"/>
                  </a:lnTo>
                  <a:lnTo>
                    <a:pt x="0" y="141"/>
                  </a:lnTo>
                  <a:lnTo>
                    <a:pt x="0" y="142"/>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0"/>
                  </a:lnTo>
                  <a:lnTo>
                    <a:pt x="0" y="139"/>
                  </a:lnTo>
                  <a:lnTo>
                    <a:pt x="0" y="140"/>
                  </a:lnTo>
                  <a:lnTo>
                    <a:pt x="0" y="139"/>
                  </a:lnTo>
                  <a:lnTo>
                    <a:pt x="0" y="138"/>
                  </a:lnTo>
                  <a:lnTo>
                    <a:pt x="0" y="139"/>
                  </a:lnTo>
                  <a:lnTo>
                    <a:pt x="0" y="138"/>
                  </a:lnTo>
                  <a:lnTo>
                    <a:pt x="0" y="137"/>
                  </a:lnTo>
                  <a:lnTo>
                    <a:pt x="0" y="138"/>
                  </a:lnTo>
                  <a:lnTo>
                    <a:pt x="0" y="137"/>
                  </a:lnTo>
                  <a:lnTo>
                    <a:pt x="0" y="138"/>
                  </a:lnTo>
                  <a:lnTo>
                    <a:pt x="0" y="137"/>
                  </a:lnTo>
                  <a:lnTo>
                    <a:pt x="0" y="137"/>
                  </a:lnTo>
                  <a:lnTo>
                    <a:pt x="0" y="137"/>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5"/>
                  </a:lnTo>
                  <a:lnTo>
                    <a:pt x="0" y="135"/>
                  </a:lnTo>
                  <a:lnTo>
                    <a:pt x="0" y="134"/>
                  </a:lnTo>
                  <a:lnTo>
                    <a:pt x="0" y="135"/>
                  </a:lnTo>
                  <a:lnTo>
                    <a:pt x="0" y="134"/>
                  </a:lnTo>
                  <a:lnTo>
                    <a:pt x="0" y="133"/>
                  </a:lnTo>
                  <a:lnTo>
                    <a:pt x="0" y="134"/>
                  </a:lnTo>
                  <a:lnTo>
                    <a:pt x="0" y="133"/>
                  </a:lnTo>
                  <a:lnTo>
                    <a:pt x="0" y="132"/>
                  </a:lnTo>
                  <a:lnTo>
                    <a:pt x="0" y="133"/>
                  </a:lnTo>
                  <a:lnTo>
                    <a:pt x="0" y="132"/>
                  </a:lnTo>
                  <a:lnTo>
                    <a:pt x="0" y="132"/>
                  </a:lnTo>
                  <a:lnTo>
                    <a:pt x="0" y="131"/>
                  </a:lnTo>
                  <a:lnTo>
                    <a:pt x="0" y="132"/>
                  </a:lnTo>
                  <a:lnTo>
                    <a:pt x="0" y="131"/>
                  </a:lnTo>
                  <a:lnTo>
                    <a:pt x="0" y="130"/>
                  </a:lnTo>
                  <a:lnTo>
                    <a:pt x="0" y="131"/>
                  </a:lnTo>
                  <a:lnTo>
                    <a:pt x="0" y="130"/>
                  </a:lnTo>
                  <a:lnTo>
                    <a:pt x="0" y="129"/>
                  </a:lnTo>
                  <a:lnTo>
                    <a:pt x="0" y="127"/>
                  </a:lnTo>
                  <a:lnTo>
                    <a:pt x="0" y="128"/>
                  </a:lnTo>
                  <a:lnTo>
                    <a:pt x="0" y="127"/>
                  </a:lnTo>
                  <a:lnTo>
                    <a:pt x="0" y="127"/>
                  </a:lnTo>
                  <a:lnTo>
                    <a:pt x="0" y="126"/>
                  </a:lnTo>
                  <a:lnTo>
                    <a:pt x="0" y="125"/>
                  </a:lnTo>
                  <a:lnTo>
                    <a:pt x="0" y="124"/>
                  </a:lnTo>
                  <a:lnTo>
                    <a:pt x="0" y="123"/>
                  </a:lnTo>
                  <a:lnTo>
                    <a:pt x="0" y="122"/>
                  </a:lnTo>
                  <a:lnTo>
                    <a:pt x="0" y="119"/>
                  </a:lnTo>
                  <a:lnTo>
                    <a:pt x="0" y="100"/>
                  </a:lnTo>
                  <a:lnTo>
                    <a:pt x="0" y="43"/>
                  </a:lnTo>
                  <a:lnTo>
                    <a:pt x="0" y="0"/>
                  </a:lnTo>
                  <a:lnTo>
                    <a:pt x="0" y="2"/>
                  </a:lnTo>
                  <a:lnTo>
                    <a:pt x="0" y="31"/>
                  </a:lnTo>
                  <a:lnTo>
                    <a:pt x="0" y="62"/>
                  </a:lnTo>
                  <a:lnTo>
                    <a:pt x="0" y="83"/>
                  </a:lnTo>
                  <a:lnTo>
                    <a:pt x="0" y="102"/>
                  </a:lnTo>
                  <a:lnTo>
                    <a:pt x="0" y="122"/>
                  </a:lnTo>
                  <a:lnTo>
                    <a:pt x="0" y="138"/>
                  </a:lnTo>
                  <a:lnTo>
                    <a:pt x="0" y="146"/>
                  </a:lnTo>
                  <a:lnTo>
                    <a:pt x="0" y="150"/>
                  </a:lnTo>
                  <a:lnTo>
                    <a:pt x="0" y="152"/>
                  </a:lnTo>
                  <a:lnTo>
                    <a:pt x="0" y="154"/>
                  </a:lnTo>
                  <a:lnTo>
                    <a:pt x="0" y="155"/>
                  </a:lnTo>
                  <a:lnTo>
                    <a:pt x="0" y="156"/>
                  </a:lnTo>
                  <a:lnTo>
                    <a:pt x="0" y="155"/>
                  </a:lnTo>
                  <a:lnTo>
                    <a:pt x="0" y="154"/>
                  </a:lnTo>
                  <a:lnTo>
                    <a:pt x="0" y="152"/>
                  </a:lnTo>
                  <a:lnTo>
                    <a:pt x="0" y="153"/>
                  </a:lnTo>
                  <a:lnTo>
                    <a:pt x="0" y="152"/>
                  </a:lnTo>
                  <a:lnTo>
                    <a:pt x="0" y="152"/>
                  </a:lnTo>
                  <a:lnTo>
                    <a:pt x="0" y="152"/>
                  </a:lnTo>
                  <a:lnTo>
                    <a:pt x="0" y="152"/>
                  </a:lnTo>
                  <a:lnTo>
                    <a:pt x="0" y="151"/>
                  </a:lnTo>
                  <a:lnTo>
                    <a:pt x="0" y="150"/>
                  </a:lnTo>
                  <a:lnTo>
                    <a:pt x="0" y="149"/>
                  </a:lnTo>
                  <a:lnTo>
                    <a:pt x="0" y="150"/>
                  </a:lnTo>
                  <a:lnTo>
                    <a:pt x="0" y="149"/>
                  </a:lnTo>
                  <a:lnTo>
                    <a:pt x="0" y="148"/>
                  </a:lnTo>
                  <a:lnTo>
                    <a:pt x="0" y="149"/>
                  </a:lnTo>
                  <a:lnTo>
                    <a:pt x="0" y="148"/>
                  </a:lnTo>
                  <a:lnTo>
                    <a:pt x="0" y="147"/>
                  </a:lnTo>
                  <a:lnTo>
                    <a:pt x="0" y="148"/>
                  </a:lnTo>
                  <a:lnTo>
                    <a:pt x="0" y="147"/>
                  </a:lnTo>
                  <a:lnTo>
                    <a:pt x="0" y="146"/>
                  </a:lnTo>
                  <a:lnTo>
                    <a:pt x="0" y="146"/>
                  </a:lnTo>
                  <a:lnTo>
                    <a:pt x="0" y="146"/>
                  </a:lnTo>
                  <a:lnTo>
                    <a:pt x="0" y="146"/>
                  </a:lnTo>
                  <a:lnTo>
                    <a:pt x="0" y="146"/>
                  </a:lnTo>
                  <a:lnTo>
                    <a:pt x="0" y="146"/>
                  </a:lnTo>
                  <a:lnTo>
                    <a:pt x="0" y="145"/>
                  </a:lnTo>
                  <a:lnTo>
                    <a:pt x="0" y="144"/>
                  </a:lnTo>
                  <a:lnTo>
                    <a:pt x="0" y="143"/>
                  </a:lnTo>
                  <a:lnTo>
                    <a:pt x="0" y="144"/>
                  </a:lnTo>
                  <a:lnTo>
                    <a:pt x="0" y="143"/>
                  </a:lnTo>
                  <a:lnTo>
                    <a:pt x="0" y="142"/>
                  </a:lnTo>
                  <a:lnTo>
                    <a:pt x="0" y="141"/>
                  </a:lnTo>
                  <a:lnTo>
                    <a:pt x="0" y="142"/>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1"/>
                  </a:lnTo>
                  <a:lnTo>
                    <a:pt x="0" y="140"/>
                  </a:lnTo>
                  <a:lnTo>
                    <a:pt x="0" y="141"/>
                  </a:lnTo>
                  <a:lnTo>
                    <a:pt x="0" y="140"/>
                  </a:lnTo>
                  <a:lnTo>
                    <a:pt x="0" y="141"/>
                  </a:lnTo>
                  <a:lnTo>
                    <a:pt x="0" y="140"/>
                  </a:lnTo>
                  <a:lnTo>
                    <a:pt x="0" y="139"/>
                  </a:lnTo>
                  <a:lnTo>
                    <a:pt x="0" y="140"/>
                  </a:lnTo>
                  <a:lnTo>
                    <a:pt x="0" y="139"/>
                  </a:lnTo>
                  <a:lnTo>
                    <a:pt x="0" y="140"/>
                  </a:lnTo>
                  <a:lnTo>
                    <a:pt x="0" y="139"/>
                  </a:lnTo>
                  <a:lnTo>
                    <a:pt x="0" y="140"/>
                  </a:lnTo>
                  <a:lnTo>
                    <a:pt x="0" y="139"/>
                  </a:lnTo>
                  <a:lnTo>
                    <a:pt x="0" y="140"/>
                  </a:lnTo>
                  <a:lnTo>
                    <a:pt x="0" y="139"/>
                  </a:lnTo>
                  <a:lnTo>
                    <a:pt x="0" y="140"/>
                  </a:lnTo>
                  <a:lnTo>
                    <a:pt x="0" y="139"/>
                  </a:lnTo>
                  <a:lnTo>
                    <a:pt x="0" y="140"/>
                  </a:lnTo>
                  <a:lnTo>
                    <a:pt x="0" y="139"/>
                  </a:lnTo>
                  <a:lnTo>
                    <a:pt x="0" y="140"/>
                  </a:lnTo>
                  <a:lnTo>
                    <a:pt x="0" y="139"/>
                  </a:lnTo>
                  <a:lnTo>
                    <a:pt x="0" y="138"/>
                  </a:lnTo>
                  <a:lnTo>
                    <a:pt x="0" y="139"/>
                  </a:lnTo>
                  <a:lnTo>
                    <a:pt x="0" y="138"/>
                  </a:lnTo>
                  <a:lnTo>
                    <a:pt x="0" y="139"/>
                  </a:lnTo>
                  <a:lnTo>
                    <a:pt x="0" y="138"/>
                  </a:lnTo>
                  <a:lnTo>
                    <a:pt x="0" y="139"/>
                  </a:lnTo>
                  <a:lnTo>
                    <a:pt x="0" y="138"/>
                  </a:lnTo>
                  <a:lnTo>
                    <a:pt x="0" y="139"/>
                  </a:lnTo>
                  <a:lnTo>
                    <a:pt x="0" y="140"/>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7"/>
                  </a:lnTo>
                  <a:lnTo>
                    <a:pt x="0" y="138"/>
                  </a:lnTo>
                  <a:lnTo>
                    <a:pt x="0" y="137"/>
                  </a:lnTo>
                  <a:lnTo>
                    <a:pt x="0" y="138"/>
                  </a:lnTo>
                  <a:lnTo>
                    <a:pt x="0" y="137"/>
                  </a:lnTo>
                  <a:lnTo>
                    <a:pt x="0" y="137"/>
                  </a:lnTo>
                  <a:lnTo>
                    <a:pt x="0" y="137"/>
                  </a:lnTo>
                  <a:lnTo>
                    <a:pt x="0" y="137"/>
                  </a:lnTo>
                  <a:lnTo>
                    <a:pt x="1" y="136"/>
                  </a:lnTo>
                  <a:lnTo>
                    <a:pt x="1" y="137"/>
                  </a:lnTo>
                  <a:lnTo>
                    <a:pt x="1" y="136"/>
                  </a:lnTo>
                  <a:lnTo>
                    <a:pt x="1" y="137"/>
                  </a:lnTo>
                  <a:lnTo>
                    <a:pt x="1" y="136"/>
                  </a:lnTo>
                  <a:lnTo>
                    <a:pt x="1" y="137"/>
                  </a:lnTo>
                  <a:lnTo>
                    <a:pt x="1" y="136"/>
                  </a:lnTo>
                  <a:lnTo>
                    <a:pt x="1" y="135"/>
                  </a:lnTo>
                  <a:lnTo>
                    <a:pt x="1" y="136"/>
                  </a:lnTo>
                  <a:lnTo>
                    <a:pt x="1" y="135"/>
                  </a:lnTo>
                  <a:lnTo>
                    <a:pt x="1" y="136"/>
                  </a:lnTo>
                  <a:lnTo>
                    <a:pt x="1" y="135"/>
                  </a:lnTo>
                  <a:lnTo>
                    <a:pt x="1" y="136"/>
                  </a:lnTo>
                  <a:lnTo>
                    <a:pt x="1" y="135"/>
                  </a:lnTo>
                  <a:lnTo>
                    <a:pt x="1" y="136"/>
                  </a:lnTo>
                  <a:lnTo>
                    <a:pt x="1" y="135"/>
                  </a:lnTo>
                  <a:lnTo>
                    <a:pt x="1" y="136"/>
                  </a:lnTo>
                  <a:lnTo>
                    <a:pt x="1" y="135"/>
                  </a:lnTo>
                  <a:lnTo>
                    <a:pt x="1" y="136"/>
                  </a:lnTo>
                  <a:lnTo>
                    <a:pt x="1" y="135"/>
                  </a:lnTo>
                  <a:lnTo>
                    <a:pt x="1" y="136"/>
                  </a:lnTo>
                  <a:lnTo>
                    <a:pt x="1" y="135"/>
                  </a:lnTo>
                  <a:lnTo>
                    <a:pt x="1" y="136"/>
                  </a:lnTo>
                  <a:lnTo>
                    <a:pt x="1" y="137"/>
                  </a:lnTo>
                  <a:lnTo>
                    <a:pt x="1" y="136"/>
                  </a:lnTo>
                  <a:lnTo>
                    <a:pt x="1" y="135"/>
                  </a:lnTo>
                  <a:lnTo>
                    <a:pt x="1" y="136"/>
                  </a:lnTo>
                  <a:lnTo>
                    <a:pt x="1" y="135"/>
                  </a:lnTo>
                  <a:lnTo>
                    <a:pt x="1" y="136"/>
                  </a:lnTo>
                  <a:lnTo>
                    <a:pt x="1" y="135"/>
                  </a:lnTo>
                  <a:lnTo>
                    <a:pt x="1" y="136"/>
                  </a:lnTo>
                  <a:lnTo>
                    <a:pt x="1" y="137"/>
                  </a:lnTo>
                  <a:lnTo>
                    <a:pt x="1" y="136"/>
                  </a:lnTo>
                  <a:lnTo>
                    <a:pt x="1" y="137"/>
                  </a:lnTo>
                  <a:lnTo>
                    <a:pt x="1" y="136"/>
                  </a:lnTo>
                  <a:lnTo>
                    <a:pt x="1" y="137"/>
                  </a:lnTo>
                  <a:lnTo>
                    <a:pt x="1" y="136"/>
                  </a:lnTo>
                  <a:lnTo>
                    <a:pt x="1" y="137"/>
                  </a:lnTo>
                  <a:lnTo>
                    <a:pt x="1" y="137"/>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5"/>
                  </a:lnTo>
                  <a:lnTo>
                    <a:pt x="1" y="136"/>
                  </a:lnTo>
                  <a:lnTo>
                    <a:pt x="1" y="135"/>
                  </a:lnTo>
                  <a:lnTo>
                    <a:pt x="1" y="136"/>
                  </a:lnTo>
                  <a:lnTo>
                    <a:pt x="1" y="135"/>
                  </a:lnTo>
                  <a:lnTo>
                    <a:pt x="1" y="136"/>
                  </a:lnTo>
                  <a:lnTo>
                    <a:pt x="1" y="135"/>
                  </a:lnTo>
                  <a:lnTo>
                    <a:pt x="1" y="134"/>
                  </a:lnTo>
                  <a:lnTo>
                    <a:pt x="1" y="135"/>
                  </a:lnTo>
                  <a:lnTo>
                    <a:pt x="1" y="134"/>
                  </a:lnTo>
                  <a:lnTo>
                    <a:pt x="1" y="135"/>
                  </a:lnTo>
                  <a:lnTo>
                    <a:pt x="1" y="134"/>
                  </a:lnTo>
                  <a:lnTo>
                    <a:pt x="1" y="135"/>
                  </a:lnTo>
                  <a:lnTo>
                    <a:pt x="1" y="134"/>
                  </a:lnTo>
                  <a:lnTo>
                    <a:pt x="1" y="133"/>
                  </a:lnTo>
                  <a:lnTo>
                    <a:pt x="1" y="134"/>
                  </a:lnTo>
                  <a:lnTo>
                    <a:pt x="1" y="133"/>
                  </a:lnTo>
                  <a:lnTo>
                    <a:pt x="1" y="134"/>
                  </a:lnTo>
                  <a:lnTo>
                    <a:pt x="1" y="133"/>
                  </a:lnTo>
                  <a:lnTo>
                    <a:pt x="1" y="134"/>
                  </a:lnTo>
                  <a:lnTo>
                    <a:pt x="1" y="133"/>
                  </a:lnTo>
                  <a:lnTo>
                    <a:pt x="1" y="134"/>
                  </a:lnTo>
                  <a:lnTo>
                    <a:pt x="1" y="135"/>
                  </a:lnTo>
                  <a:lnTo>
                    <a:pt x="1" y="134"/>
                  </a:lnTo>
                  <a:lnTo>
                    <a:pt x="1" y="135"/>
                  </a:lnTo>
                  <a:lnTo>
                    <a:pt x="1" y="134"/>
                  </a:lnTo>
                  <a:lnTo>
                    <a:pt x="1" y="135"/>
                  </a:lnTo>
                  <a:lnTo>
                    <a:pt x="1" y="134"/>
                  </a:lnTo>
                  <a:lnTo>
                    <a:pt x="1" y="133"/>
                  </a:lnTo>
                  <a:lnTo>
                    <a:pt x="1" y="135"/>
                  </a:lnTo>
                  <a:lnTo>
                    <a:pt x="1" y="134"/>
                  </a:lnTo>
                  <a:lnTo>
                    <a:pt x="1" y="135"/>
                  </a:lnTo>
                  <a:lnTo>
                    <a:pt x="1" y="136"/>
                  </a:lnTo>
                  <a:lnTo>
                    <a:pt x="1" y="135"/>
                  </a:lnTo>
                  <a:lnTo>
                    <a:pt x="1" y="134"/>
                  </a:lnTo>
                  <a:lnTo>
                    <a:pt x="1" y="135"/>
                  </a:lnTo>
                  <a:lnTo>
                    <a:pt x="1" y="134"/>
                  </a:lnTo>
                  <a:lnTo>
                    <a:pt x="1" y="135"/>
                  </a:lnTo>
                  <a:lnTo>
                    <a:pt x="1" y="134"/>
                  </a:lnTo>
                  <a:lnTo>
                    <a:pt x="1" y="135"/>
                  </a:lnTo>
                  <a:lnTo>
                    <a:pt x="1" y="134"/>
                  </a:lnTo>
                  <a:lnTo>
                    <a:pt x="1" y="133"/>
                  </a:lnTo>
                  <a:lnTo>
                    <a:pt x="1" y="134"/>
                  </a:lnTo>
                  <a:lnTo>
                    <a:pt x="1" y="133"/>
                  </a:lnTo>
                  <a:lnTo>
                    <a:pt x="1" y="132"/>
                  </a:lnTo>
                  <a:lnTo>
                    <a:pt x="1" y="132"/>
                  </a:lnTo>
                  <a:lnTo>
                    <a:pt x="1" y="132"/>
                  </a:lnTo>
                  <a:lnTo>
                    <a:pt x="1" y="132"/>
                  </a:lnTo>
                  <a:lnTo>
                    <a:pt x="1" y="132"/>
                  </a:lnTo>
                  <a:lnTo>
                    <a:pt x="1" y="132"/>
                  </a:lnTo>
                  <a:lnTo>
                    <a:pt x="1" y="131"/>
                  </a:lnTo>
                  <a:lnTo>
                    <a:pt x="1" y="132"/>
                  </a:lnTo>
                  <a:lnTo>
                    <a:pt x="1" y="131"/>
                  </a:lnTo>
                  <a:lnTo>
                    <a:pt x="1" y="132"/>
                  </a:lnTo>
                  <a:lnTo>
                    <a:pt x="1" y="131"/>
                  </a:lnTo>
                  <a:lnTo>
                    <a:pt x="1" y="130"/>
                  </a:lnTo>
                  <a:lnTo>
                    <a:pt x="1" y="129"/>
                  </a:lnTo>
                  <a:lnTo>
                    <a:pt x="1" y="128"/>
                  </a:lnTo>
                  <a:lnTo>
                    <a:pt x="1" y="127"/>
                  </a:lnTo>
                  <a:lnTo>
                    <a:pt x="1" y="127"/>
                  </a:lnTo>
                  <a:lnTo>
                    <a:pt x="1" y="126"/>
                  </a:lnTo>
                  <a:lnTo>
                    <a:pt x="1" y="125"/>
                  </a:lnTo>
                  <a:lnTo>
                    <a:pt x="1" y="124"/>
                  </a:lnTo>
                  <a:lnTo>
                    <a:pt x="1" y="123"/>
                  </a:lnTo>
                  <a:lnTo>
                    <a:pt x="1" y="122"/>
                  </a:lnTo>
                  <a:lnTo>
                    <a:pt x="1" y="119"/>
                  </a:lnTo>
                  <a:lnTo>
                    <a:pt x="1" y="107"/>
                  </a:lnTo>
                  <a:lnTo>
                    <a:pt x="1" y="61"/>
                  </a:lnTo>
                  <a:lnTo>
                    <a:pt x="1" y="12"/>
                  </a:lnTo>
                  <a:lnTo>
                    <a:pt x="1" y="1"/>
                  </a:lnTo>
                  <a:lnTo>
                    <a:pt x="1" y="21"/>
                  </a:lnTo>
                  <a:lnTo>
                    <a:pt x="1" y="50"/>
                  </a:lnTo>
                  <a:lnTo>
                    <a:pt x="1" y="72"/>
                  </a:lnTo>
                  <a:lnTo>
                    <a:pt x="1" y="90"/>
                  </a:lnTo>
                  <a:lnTo>
                    <a:pt x="1" y="110"/>
                  </a:lnTo>
                  <a:lnTo>
                    <a:pt x="1" y="127"/>
                  </a:lnTo>
                  <a:lnTo>
                    <a:pt x="1" y="140"/>
                  </a:lnTo>
                  <a:lnTo>
                    <a:pt x="1" y="146"/>
                  </a:lnTo>
                  <a:lnTo>
                    <a:pt x="1" y="149"/>
                  </a:lnTo>
                  <a:lnTo>
                    <a:pt x="1" y="151"/>
                  </a:lnTo>
                  <a:lnTo>
                    <a:pt x="1" y="152"/>
                  </a:lnTo>
                  <a:lnTo>
                    <a:pt x="1" y="153"/>
                  </a:lnTo>
                  <a:lnTo>
                    <a:pt x="1" y="154"/>
                  </a:lnTo>
                  <a:lnTo>
                    <a:pt x="1" y="153"/>
                  </a:lnTo>
                  <a:lnTo>
                    <a:pt x="1" y="154"/>
                  </a:lnTo>
                  <a:lnTo>
                    <a:pt x="1" y="153"/>
                  </a:lnTo>
                  <a:lnTo>
                    <a:pt x="1" y="152"/>
                  </a:lnTo>
                  <a:lnTo>
                    <a:pt x="1" y="153"/>
                  </a:lnTo>
                  <a:lnTo>
                    <a:pt x="1" y="152"/>
                  </a:lnTo>
                  <a:lnTo>
                    <a:pt x="1" y="152"/>
                  </a:lnTo>
                  <a:lnTo>
                    <a:pt x="1" y="151"/>
                  </a:lnTo>
                  <a:lnTo>
                    <a:pt x="1" y="150"/>
                  </a:lnTo>
                  <a:lnTo>
                    <a:pt x="1" y="149"/>
                  </a:lnTo>
                  <a:lnTo>
                    <a:pt x="1" y="148"/>
                  </a:lnTo>
                  <a:lnTo>
                    <a:pt x="1" y="149"/>
                  </a:lnTo>
                  <a:lnTo>
                    <a:pt x="1" y="148"/>
                  </a:lnTo>
                  <a:lnTo>
                    <a:pt x="1" y="147"/>
                  </a:lnTo>
                  <a:lnTo>
                    <a:pt x="1" y="146"/>
                  </a:lnTo>
                  <a:lnTo>
                    <a:pt x="1" y="147"/>
                  </a:lnTo>
                  <a:lnTo>
                    <a:pt x="1" y="146"/>
                  </a:lnTo>
                  <a:lnTo>
                    <a:pt x="1" y="147"/>
                  </a:lnTo>
                  <a:lnTo>
                    <a:pt x="1" y="146"/>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3"/>
                  </a:lnTo>
                  <a:lnTo>
                    <a:pt x="1" y="142"/>
                  </a:lnTo>
                  <a:lnTo>
                    <a:pt x="1" y="143"/>
                  </a:lnTo>
                  <a:lnTo>
                    <a:pt x="1" y="144"/>
                  </a:lnTo>
                  <a:lnTo>
                    <a:pt x="1" y="143"/>
                  </a:lnTo>
                  <a:lnTo>
                    <a:pt x="1" y="142"/>
                  </a:lnTo>
                  <a:lnTo>
                    <a:pt x="1" y="143"/>
                  </a:lnTo>
                  <a:lnTo>
                    <a:pt x="1" y="142"/>
                  </a:lnTo>
                  <a:lnTo>
                    <a:pt x="1" y="141"/>
                  </a:lnTo>
                  <a:lnTo>
                    <a:pt x="1" y="142"/>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0"/>
                  </a:lnTo>
                  <a:lnTo>
                    <a:pt x="1" y="138"/>
                  </a:lnTo>
                  <a:lnTo>
                    <a:pt x="1" y="140"/>
                  </a:lnTo>
                  <a:lnTo>
                    <a:pt x="1" y="141"/>
                  </a:lnTo>
                  <a:lnTo>
                    <a:pt x="1" y="141"/>
                  </a:lnTo>
                  <a:lnTo>
                    <a:pt x="1" y="141"/>
                  </a:lnTo>
                  <a:lnTo>
                    <a:pt x="1" y="141"/>
                  </a:lnTo>
                  <a:lnTo>
                    <a:pt x="1" y="141"/>
                  </a:lnTo>
                  <a:lnTo>
                    <a:pt x="1" y="141"/>
                  </a:lnTo>
                  <a:lnTo>
                    <a:pt x="1" y="141"/>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3"/>
                  </a:lnTo>
                  <a:lnTo>
                    <a:pt x="1" y="142"/>
                  </a:lnTo>
                  <a:lnTo>
                    <a:pt x="1" y="143"/>
                  </a:lnTo>
                  <a:lnTo>
                    <a:pt x="1" y="142"/>
                  </a:lnTo>
                  <a:lnTo>
                    <a:pt x="1" y="143"/>
                  </a:lnTo>
                  <a:lnTo>
                    <a:pt x="1" y="142"/>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2"/>
                  </a:lnTo>
                  <a:lnTo>
                    <a:pt x="1" y="141"/>
                  </a:lnTo>
                  <a:lnTo>
                    <a:pt x="1" y="142"/>
                  </a:lnTo>
                  <a:lnTo>
                    <a:pt x="1" y="141"/>
                  </a:lnTo>
                  <a:lnTo>
                    <a:pt x="1" y="142"/>
                  </a:lnTo>
                  <a:lnTo>
                    <a:pt x="1" y="143"/>
                  </a:lnTo>
                  <a:lnTo>
                    <a:pt x="1" y="141"/>
                  </a:lnTo>
                  <a:lnTo>
                    <a:pt x="1" y="142"/>
                  </a:lnTo>
                  <a:lnTo>
                    <a:pt x="1" y="141"/>
                  </a:lnTo>
                  <a:lnTo>
                    <a:pt x="1" y="142"/>
                  </a:lnTo>
                  <a:lnTo>
                    <a:pt x="1" y="141"/>
                  </a:lnTo>
                  <a:lnTo>
                    <a:pt x="1" y="142"/>
                  </a:lnTo>
                  <a:lnTo>
                    <a:pt x="1" y="141"/>
                  </a:lnTo>
                  <a:lnTo>
                    <a:pt x="1" y="141"/>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1"/>
                  </a:lnTo>
                  <a:lnTo>
                    <a:pt x="1" y="141"/>
                  </a:lnTo>
                  <a:lnTo>
                    <a:pt x="1" y="142"/>
                  </a:lnTo>
                  <a:lnTo>
                    <a:pt x="1" y="141"/>
                  </a:lnTo>
                  <a:lnTo>
                    <a:pt x="1" y="141"/>
                  </a:lnTo>
                  <a:lnTo>
                    <a:pt x="1" y="141"/>
                  </a:lnTo>
                  <a:lnTo>
                    <a:pt x="1" y="141"/>
                  </a:lnTo>
                  <a:lnTo>
                    <a:pt x="1" y="141"/>
                  </a:lnTo>
                  <a:lnTo>
                    <a:pt x="1" y="141"/>
                  </a:lnTo>
                  <a:lnTo>
                    <a:pt x="1" y="141"/>
                  </a:lnTo>
                  <a:lnTo>
                    <a:pt x="1" y="141"/>
                  </a:lnTo>
                  <a:lnTo>
                    <a:pt x="1" y="141"/>
                  </a:lnTo>
                  <a:lnTo>
                    <a:pt x="1" y="142"/>
                  </a:lnTo>
                  <a:lnTo>
                    <a:pt x="1" y="141"/>
                  </a:lnTo>
                  <a:lnTo>
                    <a:pt x="1" y="141"/>
                  </a:lnTo>
                  <a:lnTo>
                    <a:pt x="1" y="141"/>
                  </a:lnTo>
                  <a:lnTo>
                    <a:pt x="1" y="141"/>
                  </a:lnTo>
                  <a:lnTo>
                    <a:pt x="1" y="141"/>
                  </a:lnTo>
                  <a:lnTo>
                    <a:pt x="1" y="141"/>
                  </a:lnTo>
                  <a:lnTo>
                    <a:pt x="1" y="141"/>
                  </a:lnTo>
                  <a:lnTo>
                    <a:pt x="1" y="142"/>
                  </a:lnTo>
                  <a:lnTo>
                    <a:pt x="1" y="141"/>
                  </a:lnTo>
                  <a:lnTo>
                    <a:pt x="1" y="141"/>
                  </a:lnTo>
                  <a:lnTo>
                    <a:pt x="1" y="142"/>
                  </a:lnTo>
                  <a:lnTo>
                    <a:pt x="1" y="141"/>
                  </a:lnTo>
                  <a:lnTo>
                    <a:pt x="1" y="141"/>
                  </a:lnTo>
                  <a:lnTo>
                    <a:pt x="1" y="141"/>
                  </a:lnTo>
                  <a:lnTo>
                    <a:pt x="1" y="141"/>
                  </a:lnTo>
                  <a:lnTo>
                    <a:pt x="1" y="141"/>
                  </a:lnTo>
                  <a:lnTo>
                    <a:pt x="1" y="141"/>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39"/>
                  </a:lnTo>
                  <a:lnTo>
                    <a:pt x="1" y="140"/>
                  </a:lnTo>
                  <a:lnTo>
                    <a:pt x="1" y="139"/>
                  </a:lnTo>
                  <a:lnTo>
                    <a:pt x="1" y="140"/>
                  </a:lnTo>
                  <a:lnTo>
                    <a:pt x="1" y="139"/>
                  </a:lnTo>
                  <a:lnTo>
                    <a:pt x="1" y="140"/>
                  </a:lnTo>
                  <a:lnTo>
                    <a:pt x="1" y="139"/>
                  </a:lnTo>
                  <a:lnTo>
                    <a:pt x="1" y="138"/>
                  </a:lnTo>
                  <a:lnTo>
                    <a:pt x="1" y="139"/>
                  </a:lnTo>
                  <a:lnTo>
                    <a:pt x="1" y="138"/>
                  </a:lnTo>
                  <a:lnTo>
                    <a:pt x="1" y="139"/>
                  </a:lnTo>
                  <a:lnTo>
                    <a:pt x="1" y="138"/>
                  </a:lnTo>
                  <a:lnTo>
                    <a:pt x="1" y="139"/>
                  </a:lnTo>
                  <a:lnTo>
                    <a:pt x="1" y="138"/>
                  </a:lnTo>
                  <a:lnTo>
                    <a:pt x="1" y="139"/>
                  </a:lnTo>
                  <a:lnTo>
                    <a:pt x="1" y="138"/>
                  </a:lnTo>
                  <a:lnTo>
                    <a:pt x="1" y="137"/>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7"/>
                  </a:lnTo>
                </a:path>
              </a:pathLst>
            </a:custGeom>
            <a:noFill/>
            <a:ln w="0">
              <a:solidFill>
                <a:srgbClr val="3366FF"/>
              </a:solidFill>
              <a:prstDash val="solid"/>
              <a:round/>
              <a:headEnd/>
              <a:tailEnd/>
            </a:ln>
          </p:spPr>
          <p:txBody>
            <a:bodyPr/>
            <a:lstStyle/>
            <a:p>
              <a:endParaRPr lang="en-GB"/>
            </a:p>
          </p:txBody>
        </p:sp>
        <p:sp>
          <p:nvSpPr>
            <p:cNvPr id="185607" name="Freeform 263"/>
            <p:cNvSpPr>
              <a:spLocks/>
            </p:cNvSpPr>
            <p:nvPr/>
          </p:nvSpPr>
          <p:spPr bwMode="auto">
            <a:xfrm>
              <a:off x="1352" y="1963"/>
              <a:ext cx="11" cy="1109"/>
            </a:xfrm>
            <a:custGeom>
              <a:avLst/>
              <a:gdLst/>
              <a:ahLst/>
              <a:cxnLst>
                <a:cxn ang="0">
                  <a:pos x="0" y="138"/>
                </a:cxn>
                <a:cxn ang="0">
                  <a:pos x="0" y="139"/>
                </a:cxn>
                <a:cxn ang="0">
                  <a:pos x="0" y="139"/>
                </a:cxn>
                <a:cxn ang="0">
                  <a:pos x="0" y="139"/>
                </a:cxn>
                <a:cxn ang="0">
                  <a:pos x="0" y="138"/>
                </a:cxn>
                <a:cxn ang="0">
                  <a:pos x="0" y="137"/>
                </a:cxn>
                <a:cxn ang="0">
                  <a:pos x="0" y="135"/>
                </a:cxn>
                <a:cxn ang="0">
                  <a:pos x="0" y="133"/>
                </a:cxn>
                <a:cxn ang="0">
                  <a:pos x="0" y="128"/>
                </a:cxn>
                <a:cxn ang="0">
                  <a:pos x="0" y="62"/>
                </a:cxn>
                <a:cxn ang="0">
                  <a:pos x="0" y="157"/>
                </a:cxn>
                <a:cxn ang="0">
                  <a:pos x="0" y="153"/>
                </a:cxn>
                <a:cxn ang="0">
                  <a:pos x="0" y="147"/>
                </a:cxn>
                <a:cxn ang="0">
                  <a:pos x="0" y="144"/>
                </a:cxn>
                <a:cxn ang="0">
                  <a:pos x="0" y="143"/>
                </a:cxn>
                <a:cxn ang="0">
                  <a:pos x="0" y="143"/>
                </a:cxn>
                <a:cxn ang="0">
                  <a:pos x="0" y="142"/>
                </a:cxn>
                <a:cxn ang="0">
                  <a:pos x="0" y="141"/>
                </a:cxn>
                <a:cxn ang="0">
                  <a:pos x="0" y="140"/>
                </a:cxn>
                <a:cxn ang="0">
                  <a:pos x="0" y="139"/>
                </a:cxn>
                <a:cxn ang="0">
                  <a:pos x="0" y="139"/>
                </a:cxn>
                <a:cxn ang="0">
                  <a:pos x="0" y="136"/>
                </a:cxn>
                <a:cxn ang="0">
                  <a:pos x="0" y="134"/>
                </a:cxn>
                <a:cxn ang="0">
                  <a:pos x="0" y="134"/>
                </a:cxn>
                <a:cxn ang="0">
                  <a:pos x="0" y="132"/>
                </a:cxn>
                <a:cxn ang="0">
                  <a:pos x="0" y="124"/>
                </a:cxn>
                <a:cxn ang="0">
                  <a:pos x="0" y="110"/>
                </a:cxn>
                <a:cxn ang="0">
                  <a:pos x="0" y="154"/>
                </a:cxn>
                <a:cxn ang="0">
                  <a:pos x="0" y="148"/>
                </a:cxn>
                <a:cxn ang="0">
                  <a:pos x="0" y="147"/>
                </a:cxn>
                <a:cxn ang="0">
                  <a:pos x="0" y="146"/>
                </a:cxn>
                <a:cxn ang="0">
                  <a:pos x="0" y="143"/>
                </a:cxn>
                <a:cxn ang="0">
                  <a:pos x="0" y="141"/>
                </a:cxn>
                <a:cxn ang="0">
                  <a:pos x="0" y="140"/>
                </a:cxn>
                <a:cxn ang="0">
                  <a:pos x="1" y="140"/>
                </a:cxn>
                <a:cxn ang="0">
                  <a:pos x="1" y="139"/>
                </a:cxn>
                <a:cxn ang="0">
                  <a:pos x="1" y="140"/>
                </a:cxn>
                <a:cxn ang="0">
                  <a:pos x="1" y="141"/>
                </a:cxn>
                <a:cxn ang="0">
                  <a:pos x="1" y="140"/>
                </a:cxn>
                <a:cxn ang="0">
                  <a:pos x="1" y="139"/>
                </a:cxn>
                <a:cxn ang="0">
                  <a:pos x="1" y="140"/>
                </a:cxn>
                <a:cxn ang="0">
                  <a:pos x="1" y="138"/>
                </a:cxn>
                <a:cxn ang="0">
                  <a:pos x="1" y="137"/>
                </a:cxn>
                <a:cxn ang="0">
                  <a:pos x="1" y="138"/>
                </a:cxn>
                <a:cxn ang="0">
                  <a:pos x="1" y="137"/>
                </a:cxn>
                <a:cxn ang="0">
                  <a:pos x="1" y="137"/>
                </a:cxn>
                <a:cxn ang="0">
                  <a:pos x="1" y="136"/>
                </a:cxn>
                <a:cxn ang="0">
                  <a:pos x="1" y="136"/>
                </a:cxn>
                <a:cxn ang="0">
                  <a:pos x="1" y="137"/>
                </a:cxn>
                <a:cxn ang="0">
                  <a:pos x="1" y="138"/>
                </a:cxn>
                <a:cxn ang="0">
                  <a:pos x="1" y="139"/>
                </a:cxn>
                <a:cxn ang="0">
                  <a:pos x="1" y="139"/>
                </a:cxn>
                <a:cxn ang="0">
                  <a:pos x="1" y="137"/>
                </a:cxn>
                <a:cxn ang="0">
                  <a:pos x="1" y="138"/>
                </a:cxn>
                <a:cxn ang="0">
                  <a:pos x="1" y="139"/>
                </a:cxn>
                <a:cxn ang="0">
                  <a:pos x="1" y="138"/>
                </a:cxn>
                <a:cxn ang="0">
                  <a:pos x="1" y="137"/>
                </a:cxn>
                <a:cxn ang="0">
                  <a:pos x="1" y="138"/>
                </a:cxn>
                <a:cxn ang="0">
                  <a:pos x="1" y="136"/>
                </a:cxn>
                <a:cxn ang="0">
                  <a:pos x="1" y="137"/>
                </a:cxn>
                <a:cxn ang="0">
                  <a:pos x="1" y="139"/>
                </a:cxn>
                <a:cxn ang="0">
                  <a:pos x="1" y="136"/>
                </a:cxn>
                <a:cxn ang="0">
                  <a:pos x="1" y="134"/>
                </a:cxn>
              </a:cxnLst>
              <a:rect l="0" t="0" r="r" b="b"/>
              <a:pathLst>
                <a:path w="1" h="158">
                  <a:moveTo>
                    <a:pt x="0" y="139"/>
                  </a:moveTo>
                  <a:lnTo>
                    <a:pt x="0" y="140"/>
                  </a:lnTo>
                  <a:lnTo>
                    <a:pt x="0" y="139"/>
                  </a:lnTo>
                  <a:lnTo>
                    <a:pt x="0" y="139"/>
                  </a:lnTo>
                  <a:lnTo>
                    <a:pt x="0" y="139"/>
                  </a:lnTo>
                  <a:lnTo>
                    <a:pt x="0" y="139"/>
                  </a:lnTo>
                  <a:lnTo>
                    <a:pt x="0" y="139"/>
                  </a:lnTo>
                  <a:lnTo>
                    <a:pt x="0" y="139"/>
                  </a:lnTo>
                  <a:lnTo>
                    <a:pt x="0" y="139"/>
                  </a:lnTo>
                  <a:lnTo>
                    <a:pt x="0" y="139"/>
                  </a:lnTo>
                  <a:lnTo>
                    <a:pt x="0" y="138"/>
                  </a:lnTo>
                  <a:lnTo>
                    <a:pt x="0" y="139"/>
                  </a:lnTo>
                  <a:lnTo>
                    <a:pt x="0" y="138"/>
                  </a:lnTo>
                  <a:lnTo>
                    <a:pt x="0" y="139"/>
                  </a:lnTo>
                  <a:lnTo>
                    <a:pt x="0" y="138"/>
                  </a:lnTo>
                  <a:lnTo>
                    <a:pt x="0" y="139"/>
                  </a:lnTo>
                  <a:lnTo>
                    <a:pt x="0" y="138"/>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9"/>
                  </a:lnTo>
                  <a:lnTo>
                    <a:pt x="0" y="138"/>
                  </a:lnTo>
                  <a:lnTo>
                    <a:pt x="0" y="139"/>
                  </a:lnTo>
                  <a:lnTo>
                    <a:pt x="0" y="138"/>
                  </a:lnTo>
                  <a:lnTo>
                    <a:pt x="0" y="139"/>
                  </a:lnTo>
                  <a:lnTo>
                    <a:pt x="0" y="138"/>
                  </a:lnTo>
                  <a:lnTo>
                    <a:pt x="0" y="137"/>
                  </a:lnTo>
                  <a:lnTo>
                    <a:pt x="0" y="138"/>
                  </a:lnTo>
                  <a:lnTo>
                    <a:pt x="0" y="137"/>
                  </a:lnTo>
                  <a:lnTo>
                    <a:pt x="0" y="136"/>
                  </a:lnTo>
                  <a:lnTo>
                    <a:pt x="0" y="137"/>
                  </a:lnTo>
                  <a:lnTo>
                    <a:pt x="0" y="136"/>
                  </a:lnTo>
                  <a:lnTo>
                    <a:pt x="0" y="137"/>
                  </a:lnTo>
                  <a:lnTo>
                    <a:pt x="0" y="136"/>
                  </a:lnTo>
                  <a:lnTo>
                    <a:pt x="0" y="135"/>
                  </a:lnTo>
                  <a:lnTo>
                    <a:pt x="0" y="136"/>
                  </a:lnTo>
                  <a:lnTo>
                    <a:pt x="0" y="135"/>
                  </a:lnTo>
                  <a:lnTo>
                    <a:pt x="0" y="136"/>
                  </a:lnTo>
                  <a:lnTo>
                    <a:pt x="0" y="137"/>
                  </a:lnTo>
                  <a:lnTo>
                    <a:pt x="0" y="136"/>
                  </a:lnTo>
                  <a:lnTo>
                    <a:pt x="0" y="135"/>
                  </a:lnTo>
                  <a:lnTo>
                    <a:pt x="0" y="134"/>
                  </a:lnTo>
                  <a:lnTo>
                    <a:pt x="0" y="136"/>
                  </a:lnTo>
                  <a:lnTo>
                    <a:pt x="0" y="135"/>
                  </a:lnTo>
                  <a:lnTo>
                    <a:pt x="0" y="136"/>
                  </a:lnTo>
                  <a:lnTo>
                    <a:pt x="0" y="134"/>
                  </a:lnTo>
                  <a:lnTo>
                    <a:pt x="0" y="136"/>
                  </a:lnTo>
                  <a:lnTo>
                    <a:pt x="0" y="135"/>
                  </a:lnTo>
                  <a:lnTo>
                    <a:pt x="0" y="136"/>
                  </a:lnTo>
                  <a:lnTo>
                    <a:pt x="0" y="135"/>
                  </a:lnTo>
                  <a:lnTo>
                    <a:pt x="0" y="134"/>
                  </a:lnTo>
                  <a:lnTo>
                    <a:pt x="0" y="134"/>
                  </a:lnTo>
                  <a:lnTo>
                    <a:pt x="0" y="133"/>
                  </a:lnTo>
                  <a:lnTo>
                    <a:pt x="0" y="134"/>
                  </a:lnTo>
                  <a:lnTo>
                    <a:pt x="0" y="133"/>
                  </a:lnTo>
                  <a:lnTo>
                    <a:pt x="0" y="134"/>
                  </a:lnTo>
                  <a:lnTo>
                    <a:pt x="0" y="134"/>
                  </a:lnTo>
                  <a:lnTo>
                    <a:pt x="0" y="133"/>
                  </a:lnTo>
                  <a:lnTo>
                    <a:pt x="0" y="134"/>
                  </a:lnTo>
                  <a:lnTo>
                    <a:pt x="0" y="133"/>
                  </a:lnTo>
                  <a:lnTo>
                    <a:pt x="0" y="132"/>
                  </a:lnTo>
                  <a:lnTo>
                    <a:pt x="0" y="131"/>
                  </a:lnTo>
                  <a:lnTo>
                    <a:pt x="0" y="130"/>
                  </a:lnTo>
                  <a:lnTo>
                    <a:pt x="0" y="129"/>
                  </a:lnTo>
                  <a:lnTo>
                    <a:pt x="0" y="129"/>
                  </a:lnTo>
                  <a:lnTo>
                    <a:pt x="0" y="128"/>
                  </a:lnTo>
                  <a:lnTo>
                    <a:pt x="0" y="127"/>
                  </a:lnTo>
                  <a:lnTo>
                    <a:pt x="0" y="126"/>
                  </a:lnTo>
                  <a:lnTo>
                    <a:pt x="0" y="125"/>
                  </a:lnTo>
                  <a:lnTo>
                    <a:pt x="0" y="123"/>
                  </a:lnTo>
                  <a:lnTo>
                    <a:pt x="0" y="119"/>
                  </a:lnTo>
                  <a:lnTo>
                    <a:pt x="0" y="98"/>
                  </a:lnTo>
                  <a:lnTo>
                    <a:pt x="0" y="40"/>
                  </a:lnTo>
                  <a:lnTo>
                    <a:pt x="0" y="0"/>
                  </a:lnTo>
                  <a:lnTo>
                    <a:pt x="0" y="6"/>
                  </a:lnTo>
                  <a:lnTo>
                    <a:pt x="0" y="32"/>
                  </a:lnTo>
                  <a:lnTo>
                    <a:pt x="0" y="62"/>
                  </a:lnTo>
                  <a:lnTo>
                    <a:pt x="0" y="82"/>
                  </a:lnTo>
                  <a:lnTo>
                    <a:pt x="0" y="103"/>
                  </a:lnTo>
                  <a:lnTo>
                    <a:pt x="0" y="124"/>
                  </a:lnTo>
                  <a:lnTo>
                    <a:pt x="0" y="140"/>
                  </a:lnTo>
                  <a:lnTo>
                    <a:pt x="0" y="148"/>
                  </a:lnTo>
                  <a:lnTo>
                    <a:pt x="0" y="152"/>
                  </a:lnTo>
                  <a:lnTo>
                    <a:pt x="0" y="154"/>
                  </a:lnTo>
                  <a:lnTo>
                    <a:pt x="0" y="155"/>
                  </a:lnTo>
                  <a:lnTo>
                    <a:pt x="0" y="157"/>
                  </a:lnTo>
                  <a:lnTo>
                    <a:pt x="0" y="158"/>
                  </a:lnTo>
                  <a:lnTo>
                    <a:pt x="0" y="157"/>
                  </a:lnTo>
                  <a:lnTo>
                    <a:pt x="0" y="156"/>
                  </a:lnTo>
                  <a:lnTo>
                    <a:pt x="0" y="157"/>
                  </a:lnTo>
                  <a:lnTo>
                    <a:pt x="0" y="156"/>
                  </a:lnTo>
                  <a:lnTo>
                    <a:pt x="0" y="155"/>
                  </a:lnTo>
                  <a:lnTo>
                    <a:pt x="0" y="154"/>
                  </a:lnTo>
                  <a:lnTo>
                    <a:pt x="0" y="154"/>
                  </a:lnTo>
                  <a:lnTo>
                    <a:pt x="0" y="154"/>
                  </a:lnTo>
                  <a:lnTo>
                    <a:pt x="0" y="154"/>
                  </a:lnTo>
                  <a:lnTo>
                    <a:pt x="0" y="153"/>
                  </a:lnTo>
                  <a:lnTo>
                    <a:pt x="0" y="154"/>
                  </a:lnTo>
                  <a:lnTo>
                    <a:pt x="0" y="153"/>
                  </a:lnTo>
                  <a:lnTo>
                    <a:pt x="0" y="152"/>
                  </a:lnTo>
                  <a:lnTo>
                    <a:pt x="0" y="153"/>
                  </a:lnTo>
                  <a:lnTo>
                    <a:pt x="0" y="152"/>
                  </a:lnTo>
                  <a:lnTo>
                    <a:pt x="0" y="151"/>
                  </a:lnTo>
                  <a:lnTo>
                    <a:pt x="0" y="150"/>
                  </a:lnTo>
                  <a:lnTo>
                    <a:pt x="0" y="151"/>
                  </a:lnTo>
                  <a:lnTo>
                    <a:pt x="0" y="150"/>
                  </a:lnTo>
                  <a:lnTo>
                    <a:pt x="0" y="149"/>
                  </a:lnTo>
                  <a:lnTo>
                    <a:pt x="0" y="148"/>
                  </a:lnTo>
                  <a:lnTo>
                    <a:pt x="0" y="148"/>
                  </a:lnTo>
                  <a:lnTo>
                    <a:pt x="0" y="147"/>
                  </a:lnTo>
                  <a:lnTo>
                    <a:pt x="0" y="146"/>
                  </a:lnTo>
                  <a:lnTo>
                    <a:pt x="0" y="147"/>
                  </a:lnTo>
                  <a:lnTo>
                    <a:pt x="0" y="146"/>
                  </a:lnTo>
                  <a:lnTo>
                    <a:pt x="0" y="145"/>
                  </a:lnTo>
                  <a:lnTo>
                    <a:pt x="0" y="146"/>
                  </a:lnTo>
                  <a:lnTo>
                    <a:pt x="0" y="145"/>
                  </a:lnTo>
                  <a:lnTo>
                    <a:pt x="0" y="146"/>
                  </a:lnTo>
                  <a:lnTo>
                    <a:pt x="0" y="145"/>
                  </a:lnTo>
                  <a:lnTo>
                    <a:pt x="0" y="144"/>
                  </a:lnTo>
                  <a:lnTo>
                    <a:pt x="0" y="143"/>
                  </a:lnTo>
                  <a:lnTo>
                    <a:pt x="0" y="144"/>
                  </a:lnTo>
                  <a:lnTo>
                    <a:pt x="0" y="145"/>
                  </a:lnTo>
                  <a:lnTo>
                    <a:pt x="0" y="144"/>
                  </a:lnTo>
                  <a:lnTo>
                    <a:pt x="0" y="145"/>
                  </a:lnTo>
                  <a:lnTo>
                    <a:pt x="0" y="144"/>
                  </a:lnTo>
                  <a:lnTo>
                    <a:pt x="0" y="145"/>
                  </a:lnTo>
                  <a:lnTo>
                    <a:pt x="0" y="144"/>
                  </a:lnTo>
                  <a:lnTo>
                    <a:pt x="0" y="145"/>
                  </a:lnTo>
                  <a:lnTo>
                    <a:pt x="0" y="144"/>
                  </a:lnTo>
                  <a:lnTo>
                    <a:pt x="0" y="143"/>
                  </a:lnTo>
                  <a:lnTo>
                    <a:pt x="0" y="144"/>
                  </a:lnTo>
                  <a:lnTo>
                    <a:pt x="0" y="143"/>
                  </a:lnTo>
                  <a:lnTo>
                    <a:pt x="0" y="144"/>
                  </a:lnTo>
                  <a:lnTo>
                    <a:pt x="0" y="143"/>
                  </a:lnTo>
                  <a:lnTo>
                    <a:pt x="0" y="144"/>
                  </a:lnTo>
                  <a:lnTo>
                    <a:pt x="0" y="143"/>
                  </a:lnTo>
                  <a:lnTo>
                    <a:pt x="0" y="143"/>
                  </a:lnTo>
                  <a:lnTo>
                    <a:pt x="0" y="143"/>
                  </a:lnTo>
                  <a:lnTo>
                    <a:pt x="0" y="144"/>
                  </a:lnTo>
                  <a:lnTo>
                    <a:pt x="0" y="143"/>
                  </a:lnTo>
                  <a:lnTo>
                    <a:pt x="0" y="143"/>
                  </a:lnTo>
                  <a:lnTo>
                    <a:pt x="0" y="143"/>
                  </a:lnTo>
                  <a:lnTo>
                    <a:pt x="0" y="143"/>
                  </a:lnTo>
                  <a:lnTo>
                    <a:pt x="0" y="143"/>
                  </a:lnTo>
                  <a:lnTo>
                    <a:pt x="0" y="143"/>
                  </a:lnTo>
                  <a:lnTo>
                    <a:pt x="0" y="143"/>
                  </a:lnTo>
                  <a:lnTo>
                    <a:pt x="0" y="143"/>
                  </a:lnTo>
                  <a:lnTo>
                    <a:pt x="0" y="142"/>
                  </a:lnTo>
                  <a:lnTo>
                    <a:pt x="0" y="143"/>
                  </a:lnTo>
                  <a:lnTo>
                    <a:pt x="0" y="142"/>
                  </a:lnTo>
                  <a:lnTo>
                    <a:pt x="0" y="143"/>
                  </a:lnTo>
                  <a:lnTo>
                    <a:pt x="0" y="142"/>
                  </a:lnTo>
                  <a:lnTo>
                    <a:pt x="0" y="143"/>
                  </a:lnTo>
                  <a:lnTo>
                    <a:pt x="0" y="142"/>
                  </a:lnTo>
                  <a:lnTo>
                    <a:pt x="0" y="143"/>
                  </a:lnTo>
                  <a:lnTo>
                    <a:pt x="0" y="142"/>
                  </a:lnTo>
                  <a:lnTo>
                    <a:pt x="0" y="141"/>
                  </a:lnTo>
                  <a:lnTo>
                    <a:pt x="0" y="142"/>
                  </a:lnTo>
                  <a:lnTo>
                    <a:pt x="0" y="141"/>
                  </a:lnTo>
                  <a:lnTo>
                    <a:pt x="0" y="140"/>
                  </a:lnTo>
                  <a:lnTo>
                    <a:pt x="0" y="139"/>
                  </a:lnTo>
                  <a:lnTo>
                    <a:pt x="0" y="140"/>
                  </a:lnTo>
                  <a:lnTo>
                    <a:pt x="0" y="139"/>
                  </a:lnTo>
                  <a:lnTo>
                    <a:pt x="0" y="140"/>
                  </a:lnTo>
                  <a:lnTo>
                    <a:pt x="0" y="141"/>
                  </a:lnTo>
                  <a:lnTo>
                    <a:pt x="0" y="140"/>
                  </a:lnTo>
                  <a:lnTo>
                    <a:pt x="0" y="141"/>
                  </a:lnTo>
                  <a:lnTo>
                    <a:pt x="0" y="140"/>
                  </a:lnTo>
                  <a:lnTo>
                    <a:pt x="0" y="141"/>
                  </a:lnTo>
                  <a:lnTo>
                    <a:pt x="0" y="140"/>
                  </a:lnTo>
                  <a:lnTo>
                    <a:pt x="0" y="139"/>
                  </a:lnTo>
                  <a:lnTo>
                    <a:pt x="0" y="140"/>
                  </a:lnTo>
                  <a:lnTo>
                    <a:pt x="0" y="141"/>
                  </a:lnTo>
                  <a:lnTo>
                    <a:pt x="0" y="140"/>
                  </a:lnTo>
                  <a:lnTo>
                    <a:pt x="0" y="141"/>
                  </a:lnTo>
                  <a:lnTo>
                    <a:pt x="0" y="140"/>
                  </a:lnTo>
                  <a:lnTo>
                    <a:pt x="0" y="141"/>
                  </a:lnTo>
                  <a:lnTo>
                    <a:pt x="0" y="140"/>
                  </a:lnTo>
                  <a:lnTo>
                    <a:pt x="0" y="141"/>
                  </a:lnTo>
                  <a:lnTo>
                    <a:pt x="0" y="140"/>
                  </a:lnTo>
                  <a:lnTo>
                    <a:pt x="0" y="139"/>
                  </a:lnTo>
                  <a:lnTo>
                    <a:pt x="0" y="140"/>
                  </a:lnTo>
                  <a:lnTo>
                    <a:pt x="0" y="139"/>
                  </a:lnTo>
                  <a:lnTo>
                    <a:pt x="0" y="140"/>
                  </a:lnTo>
                  <a:lnTo>
                    <a:pt x="0" y="139"/>
                  </a:lnTo>
                  <a:lnTo>
                    <a:pt x="0" y="140"/>
                  </a:lnTo>
                  <a:lnTo>
                    <a:pt x="0" y="139"/>
                  </a:lnTo>
                  <a:lnTo>
                    <a:pt x="0" y="140"/>
                  </a:lnTo>
                  <a:lnTo>
                    <a:pt x="0" y="139"/>
                  </a:lnTo>
                  <a:lnTo>
                    <a:pt x="0" y="140"/>
                  </a:lnTo>
                  <a:lnTo>
                    <a:pt x="0" y="139"/>
                  </a:lnTo>
                  <a:lnTo>
                    <a:pt x="0" y="140"/>
                  </a:lnTo>
                  <a:lnTo>
                    <a:pt x="0" y="139"/>
                  </a:lnTo>
                  <a:lnTo>
                    <a:pt x="0" y="139"/>
                  </a:lnTo>
                  <a:lnTo>
                    <a:pt x="0" y="139"/>
                  </a:lnTo>
                  <a:lnTo>
                    <a:pt x="0" y="139"/>
                  </a:lnTo>
                  <a:lnTo>
                    <a:pt x="0" y="139"/>
                  </a:lnTo>
                  <a:lnTo>
                    <a:pt x="0" y="139"/>
                  </a:lnTo>
                  <a:lnTo>
                    <a:pt x="0" y="139"/>
                  </a:lnTo>
                  <a:lnTo>
                    <a:pt x="0" y="139"/>
                  </a:lnTo>
                  <a:lnTo>
                    <a:pt x="0" y="138"/>
                  </a:lnTo>
                  <a:lnTo>
                    <a:pt x="0" y="139"/>
                  </a:lnTo>
                  <a:lnTo>
                    <a:pt x="0" y="138"/>
                  </a:lnTo>
                  <a:lnTo>
                    <a:pt x="0" y="137"/>
                  </a:lnTo>
                  <a:lnTo>
                    <a:pt x="0" y="136"/>
                  </a:lnTo>
                  <a:lnTo>
                    <a:pt x="0" y="135"/>
                  </a:lnTo>
                  <a:lnTo>
                    <a:pt x="0" y="136"/>
                  </a:lnTo>
                  <a:lnTo>
                    <a:pt x="0" y="135"/>
                  </a:lnTo>
                  <a:lnTo>
                    <a:pt x="0" y="136"/>
                  </a:lnTo>
                  <a:lnTo>
                    <a:pt x="0" y="136"/>
                  </a:lnTo>
                  <a:lnTo>
                    <a:pt x="0" y="135"/>
                  </a:lnTo>
                  <a:lnTo>
                    <a:pt x="0" y="136"/>
                  </a:lnTo>
                  <a:lnTo>
                    <a:pt x="0" y="135"/>
                  </a:lnTo>
                  <a:lnTo>
                    <a:pt x="0" y="136"/>
                  </a:lnTo>
                  <a:lnTo>
                    <a:pt x="0" y="135"/>
                  </a:lnTo>
                  <a:lnTo>
                    <a:pt x="0" y="134"/>
                  </a:lnTo>
                  <a:lnTo>
                    <a:pt x="0" y="135"/>
                  </a:lnTo>
                  <a:lnTo>
                    <a:pt x="0" y="134"/>
                  </a:lnTo>
                  <a:lnTo>
                    <a:pt x="0" y="135"/>
                  </a:lnTo>
                  <a:lnTo>
                    <a:pt x="0" y="134"/>
                  </a:lnTo>
                  <a:lnTo>
                    <a:pt x="0" y="136"/>
                  </a:lnTo>
                  <a:lnTo>
                    <a:pt x="0" y="135"/>
                  </a:lnTo>
                  <a:lnTo>
                    <a:pt x="0" y="136"/>
                  </a:lnTo>
                  <a:lnTo>
                    <a:pt x="0" y="135"/>
                  </a:lnTo>
                  <a:lnTo>
                    <a:pt x="0" y="134"/>
                  </a:lnTo>
                  <a:lnTo>
                    <a:pt x="0" y="134"/>
                  </a:lnTo>
                  <a:lnTo>
                    <a:pt x="0" y="133"/>
                  </a:lnTo>
                  <a:lnTo>
                    <a:pt x="0" y="134"/>
                  </a:lnTo>
                  <a:lnTo>
                    <a:pt x="0" y="134"/>
                  </a:lnTo>
                  <a:lnTo>
                    <a:pt x="0" y="134"/>
                  </a:lnTo>
                  <a:lnTo>
                    <a:pt x="0" y="134"/>
                  </a:lnTo>
                  <a:lnTo>
                    <a:pt x="0" y="134"/>
                  </a:lnTo>
                  <a:lnTo>
                    <a:pt x="0" y="134"/>
                  </a:lnTo>
                  <a:lnTo>
                    <a:pt x="0" y="134"/>
                  </a:lnTo>
                  <a:lnTo>
                    <a:pt x="0" y="134"/>
                  </a:lnTo>
                  <a:lnTo>
                    <a:pt x="0" y="134"/>
                  </a:lnTo>
                  <a:lnTo>
                    <a:pt x="0" y="133"/>
                  </a:lnTo>
                  <a:lnTo>
                    <a:pt x="0" y="134"/>
                  </a:lnTo>
                  <a:lnTo>
                    <a:pt x="0" y="133"/>
                  </a:lnTo>
                  <a:lnTo>
                    <a:pt x="0" y="134"/>
                  </a:lnTo>
                  <a:lnTo>
                    <a:pt x="0" y="133"/>
                  </a:lnTo>
                  <a:lnTo>
                    <a:pt x="0" y="132"/>
                  </a:lnTo>
                  <a:lnTo>
                    <a:pt x="0" y="131"/>
                  </a:lnTo>
                  <a:lnTo>
                    <a:pt x="0" y="132"/>
                  </a:lnTo>
                  <a:lnTo>
                    <a:pt x="0" y="131"/>
                  </a:lnTo>
                  <a:lnTo>
                    <a:pt x="0" y="130"/>
                  </a:lnTo>
                  <a:lnTo>
                    <a:pt x="0" y="129"/>
                  </a:lnTo>
                  <a:lnTo>
                    <a:pt x="0" y="129"/>
                  </a:lnTo>
                  <a:lnTo>
                    <a:pt x="0" y="128"/>
                  </a:lnTo>
                  <a:lnTo>
                    <a:pt x="0" y="127"/>
                  </a:lnTo>
                  <a:lnTo>
                    <a:pt x="0" y="126"/>
                  </a:lnTo>
                  <a:lnTo>
                    <a:pt x="0" y="125"/>
                  </a:lnTo>
                  <a:lnTo>
                    <a:pt x="0" y="124"/>
                  </a:lnTo>
                  <a:lnTo>
                    <a:pt x="0" y="123"/>
                  </a:lnTo>
                  <a:lnTo>
                    <a:pt x="0" y="119"/>
                  </a:lnTo>
                  <a:lnTo>
                    <a:pt x="0" y="110"/>
                  </a:lnTo>
                  <a:lnTo>
                    <a:pt x="0" y="65"/>
                  </a:lnTo>
                  <a:lnTo>
                    <a:pt x="0" y="16"/>
                  </a:lnTo>
                  <a:lnTo>
                    <a:pt x="0" y="4"/>
                  </a:lnTo>
                  <a:lnTo>
                    <a:pt x="0" y="23"/>
                  </a:lnTo>
                  <a:lnTo>
                    <a:pt x="0" y="49"/>
                  </a:lnTo>
                  <a:lnTo>
                    <a:pt x="0" y="73"/>
                  </a:lnTo>
                  <a:lnTo>
                    <a:pt x="0" y="91"/>
                  </a:lnTo>
                  <a:lnTo>
                    <a:pt x="0" y="110"/>
                  </a:lnTo>
                  <a:lnTo>
                    <a:pt x="0" y="129"/>
                  </a:lnTo>
                  <a:lnTo>
                    <a:pt x="0" y="142"/>
                  </a:lnTo>
                  <a:lnTo>
                    <a:pt x="0" y="148"/>
                  </a:lnTo>
                  <a:lnTo>
                    <a:pt x="0" y="150"/>
                  </a:lnTo>
                  <a:lnTo>
                    <a:pt x="0" y="152"/>
                  </a:lnTo>
                  <a:lnTo>
                    <a:pt x="0" y="154"/>
                  </a:lnTo>
                  <a:lnTo>
                    <a:pt x="0" y="154"/>
                  </a:lnTo>
                  <a:lnTo>
                    <a:pt x="0" y="155"/>
                  </a:lnTo>
                  <a:lnTo>
                    <a:pt x="0" y="154"/>
                  </a:lnTo>
                  <a:lnTo>
                    <a:pt x="0" y="155"/>
                  </a:lnTo>
                  <a:lnTo>
                    <a:pt x="0" y="154"/>
                  </a:lnTo>
                  <a:lnTo>
                    <a:pt x="0" y="154"/>
                  </a:lnTo>
                  <a:lnTo>
                    <a:pt x="0" y="153"/>
                  </a:lnTo>
                  <a:lnTo>
                    <a:pt x="0" y="151"/>
                  </a:lnTo>
                  <a:lnTo>
                    <a:pt x="0" y="150"/>
                  </a:lnTo>
                  <a:lnTo>
                    <a:pt x="0" y="149"/>
                  </a:lnTo>
                  <a:lnTo>
                    <a:pt x="0" y="150"/>
                  </a:lnTo>
                  <a:lnTo>
                    <a:pt x="0" y="149"/>
                  </a:lnTo>
                  <a:lnTo>
                    <a:pt x="0" y="148"/>
                  </a:lnTo>
                  <a:lnTo>
                    <a:pt x="0" y="149"/>
                  </a:lnTo>
                  <a:lnTo>
                    <a:pt x="0" y="148"/>
                  </a:lnTo>
                  <a:lnTo>
                    <a:pt x="0" y="148"/>
                  </a:lnTo>
                  <a:lnTo>
                    <a:pt x="0" y="148"/>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6"/>
                  </a:lnTo>
                  <a:lnTo>
                    <a:pt x="0" y="145"/>
                  </a:lnTo>
                  <a:lnTo>
                    <a:pt x="0" y="146"/>
                  </a:lnTo>
                  <a:lnTo>
                    <a:pt x="0" y="145"/>
                  </a:lnTo>
                  <a:lnTo>
                    <a:pt x="0" y="146"/>
                  </a:lnTo>
                  <a:lnTo>
                    <a:pt x="0" y="145"/>
                  </a:lnTo>
                  <a:lnTo>
                    <a:pt x="0" y="144"/>
                  </a:lnTo>
                  <a:lnTo>
                    <a:pt x="0" y="145"/>
                  </a:lnTo>
                  <a:lnTo>
                    <a:pt x="0" y="146"/>
                  </a:lnTo>
                  <a:lnTo>
                    <a:pt x="0" y="145"/>
                  </a:lnTo>
                  <a:lnTo>
                    <a:pt x="0" y="144"/>
                  </a:lnTo>
                  <a:lnTo>
                    <a:pt x="0" y="143"/>
                  </a:lnTo>
                  <a:lnTo>
                    <a:pt x="0" y="144"/>
                  </a:lnTo>
                  <a:lnTo>
                    <a:pt x="0" y="143"/>
                  </a:lnTo>
                  <a:lnTo>
                    <a:pt x="0" y="144"/>
                  </a:lnTo>
                  <a:lnTo>
                    <a:pt x="0" y="143"/>
                  </a:lnTo>
                  <a:lnTo>
                    <a:pt x="0" y="143"/>
                  </a:lnTo>
                  <a:lnTo>
                    <a:pt x="0" y="143"/>
                  </a:lnTo>
                  <a:lnTo>
                    <a:pt x="0" y="143"/>
                  </a:lnTo>
                  <a:lnTo>
                    <a:pt x="0" y="143"/>
                  </a:lnTo>
                  <a:lnTo>
                    <a:pt x="0" y="143"/>
                  </a:lnTo>
                  <a:lnTo>
                    <a:pt x="0" y="142"/>
                  </a:lnTo>
                  <a:lnTo>
                    <a:pt x="0" y="143"/>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39"/>
                  </a:lnTo>
                  <a:lnTo>
                    <a:pt x="0" y="140"/>
                  </a:lnTo>
                  <a:lnTo>
                    <a:pt x="0" y="141"/>
                  </a:lnTo>
                  <a:lnTo>
                    <a:pt x="0" y="140"/>
                  </a:lnTo>
                  <a:lnTo>
                    <a:pt x="0" y="141"/>
                  </a:lnTo>
                  <a:lnTo>
                    <a:pt x="0" y="140"/>
                  </a:lnTo>
                  <a:lnTo>
                    <a:pt x="0" y="141"/>
                  </a:lnTo>
                  <a:lnTo>
                    <a:pt x="0" y="140"/>
                  </a:lnTo>
                  <a:lnTo>
                    <a:pt x="0" y="139"/>
                  </a:lnTo>
                  <a:lnTo>
                    <a:pt x="0" y="140"/>
                  </a:lnTo>
                  <a:lnTo>
                    <a:pt x="0" y="139"/>
                  </a:lnTo>
                  <a:lnTo>
                    <a:pt x="0" y="140"/>
                  </a:lnTo>
                  <a:lnTo>
                    <a:pt x="1" y="140"/>
                  </a:lnTo>
                  <a:lnTo>
                    <a:pt x="1" y="141"/>
                  </a:lnTo>
                  <a:lnTo>
                    <a:pt x="1" y="140"/>
                  </a:lnTo>
                  <a:lnTo>
                    <a:pt x="1" y="139"/>
                  </a:lnTo>
                  <a:lnTo>
                    <a:pt x="1" y="140"/>
                  </a:lnTo>
                  <a:lnTo>
                    <a:pt x="1" y="141"/>
                  </a:lnTo>
                  <a:lnTo>
                    <a:pt x="1" y="140"/>
                  </a:lnTo>
                  <a:lnTo>
                    <a:pt x="1" y="139"/>
                  </a:lnTo>
                  <a:lnTo>
                    <a:pt x="1" y="140"/>
                  </a:lnTo>
                  <a:lnTo>
                    <a:pt x="1" y="139"/>
                  </a:lnTo>
                  <a:lnTo>
                    <a:pt x="1" y="140"/>
                  </a:lnTo>
                  <a:lnTo>
                    <a:pt x="1" y="139"/>
                  </a:lnTo>
                  <a:lnTo>
                    <a:pt x="1" y="139"/>
                  </a:lnTo>
                  <a:lnTo>
                    <a:pt x="1" y="139"/>
                  </a:lnTo>
                  <a:lnTo>
                    <a:pt x="1" y="139"/>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39"/>
                  </a:lnTo>
                  <a:lnTo>
                    <a:pt x="1" y="140"/>
                  </a:lnTo>
                  <a:lnTo>
                    <a:pt x="1" y="139"/>
                  </a:lnTo>
                  <a:lnTo>
                    <a:pt x="1" y="140"/>
                  </a:lnTo>
                  <a:lnTo>
                    <a:pt x="1" y="139"/>
                  </a:lnTo>
                  <a:lnTo>
                    <a:pt x="1" y="140"/>
                  </a:lnTo>
                  <a:lnTo>
                    <a:pt x="1" y="139"/>
                  </a:lnTo>
                  <a:lnTo>
                    <a:pt x="1" y="139"/>
                  </a:lnTo>
                  <a:lnTo>
                    <a:pt x="1" y="139"/>
                  </a:lnTo>
                  <a:lnTo>
                    <a:pt x="1" y="139"/>
                  </a:lnTo>
                  <a:lnTo>
                    <a:pt x="1" y="139"/>
                  </a:lnTo>
                  <a:lnTo>
                    <a:pt x="1" y="139"/>
                  </a:lnTo>
                  <a:lnTo>
                    <a:pt x="1" y="139"/>
                  </a:lnTo>
                  <a:lnTo>
                    <a:pt x="1" y="139"/>
                  </a:lnTo>
                  <a:lnTo>
                    <a:pt x="1" y="139"/>
                  </a:lnTo>
                  <a:lnTo>
                    <a:pt x="1" y="139"/>
                  </a:lnTo>
                  <a:lnTo>
                    <a:pt x="1" y="139"/>
                  </a:lnTo>
                  <a:lnTo>
                    <a:pt x="1" y="139"/>
                  </a:lnTo>
                  <a:lnTo>
                    <a:pt x="1" y="139"/>
                  </a:lnTo>
                  <a:lnTo>
                    <a:pt x="1" y="139"/>
                  </a:lnTo>
                  <a:lnTo>
                    <a:pt x="1" y="139"/>
                  </a:lnTo>
                  <a:lnTo>
                    <a:pt x="1" y="139"/>
                  </a:lnTo>
                  <a:lnTo>
                    <a:pt x="1" y="139"/>
                  </a:lnTo>
                  <a:lnTo>
                    <a:pt x="1" y="140"/>
                  </a:lnTo>
                  <a:lnTo>
                    <a:pt x="1" y="139"/>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7"/>
                  </a:lnTo>
                  <a:lnTo>
                    <a:pt x="1" y="138"/>
                  </a:lnTo>
                  <a:lnTo>
                    <a:pt x="1" y="137"/>
                  </a:lnTo>
                  <a:lnTo>
                    <a:pt x="1" y="138"/>
                  </a:lnTo>
                  <a:lnTo>
                    <a:pt x="1" y="137"/>
                  </a:lnTo>
                  <a:lnTo>
                    <a:pt x="1" y="138"/>
                  </a:lnTo>
                  <a:lnTo>
                    <a:pt x="1" y="137"/>
                  </a:lnTo>
                  <a:lnTo>
                    <a:pt x="1" y="138"/>
                  </a:lnTo>
                  <a:lnTo>
                    <a:pt x="1" y="139"/>
                  </a:lnTo>
                  <a:lnTo>
                    <a:pt x="1" y="138"/>
                  </a:lnTo>
                  <a:lnTo>
                    <a:pt x="1" y="137"/>
                  </a:lnTo>
                  <a:lnTo>
                    <a:pt x="1" y="138"/>
                  </a:lnTo>
                  <a:lnTo>
                    <a:pt x="1" y="139"/>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6"/>
                  </a:lnTo>
                  <a:lnTo>
                    <a:pt x="1" y="135"/>
                  </a:lnTo>
                  <a:lnTo>
                    <a:pt x="1" y="134"/>
                  </a:lnTo>
                  <a:lnTo>
                    <a:pt x="1" y="134"/>
                  </a:lnTo>
                  <a:lnTo>
                    <a:pt x="1" y="135"/>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7"/>
                  </a:lnTo>
                  <a:lnTo>
                    <a:pt x="1" y="136"/>
                  </a:lnTo>
                  <a:lnTo>
                    <a:pt x="1" y="137"/>
                  </a:lnTo>
                  <a:lnTo>
                    <a:pt x="1" y="136"/>
                  </a:lnTo>
                  <a:lnTo>
                    <a:pt x="1" y="137"/>
                  </a:lnTo>
                  <a:lnTo>
                    <a:pt x="1" y="136"/>
                  </a:lnTo>
                  <a:lnTo>
                    <a:pt x="1" y="137"/>
                  </a:lnTo>
                  <a:lnTo>
                    <a:pt x="1" y="136"/>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9"/>
                  </a:lnTo>
                  <a:lnTo>
                    <a:pt x="1" y="139"/>
                  </a:lnTo>
                  <a:lnTo>
                    <a:pt x="1" y="139"/>
                  </a:lnTo>
                  <a:lnTo>
                    <a:pt x="1" y="139"/>
                  </a:lnTo>
                  <a:lnTo>
                    <a:pt x="1" y="139"/>
                  </a:lnTo>
                  <a:lnTo>
                    <a:pt x="1" y="140"/>
                  </a:lnTo>
                  <a:lnTo>
                    <a:pt x="1" y="139"/>
                  </a:lnTo>
                  <a:lnTo>
                    <a:pt x="1" y="140"/>
                  </a:lnTo>
                  <a:lnTo>
                    <a:pt x="1" y="139"/>
                  </a:lnTo>
                  <a:lnTo>
                    <a:pt x="1" y="140"/>
                  </a:lnTo>
                  <a:lnTo>
                    <a:pt x="1" y="139"/>
                  </a:lnTo>
                  <a:lnTo>
                    <a:pt x="1" y="139"/>
                  </a:lnTo>
                  <a:lnTo>
                    <a:pt x="1" y="138"/>
                  </a:lnTo>
                  <a:lnTo>
                    <a:pt x="1" y="139"/>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9"/>
                  </a:lnTo>
                  <a:lnTo>
                    <a:pt x="1" y="138"/>
                  </a:lnTo>
                  <a:lnTo>
                    <a:pt x="1" y="139"/>
                  </a:lnTo>
                  <a:lnTo>
                    <a:pt x="1" y="138"/>
                  </a:lnTo>
                  <a:lnTo>
                    <a:pt x="1" y="139"/>
                  </a:lnTo>
                  <a:lnTo>
                    <a:pt x="1" y="138"/>
                  </a:lnTo>
                  <a:lnTo>
                    <a:pt x="1" y="137"/>
                  </a:lnTo>
                  <a:lnTo>
                    <a:pt x="1" y="138"/>
                  </a:lnTo>
                  <a:lnTo>
                    <a:pt x="1" y="139"/>
                  </a:lnTo>
                  <a:lnTo>
                    <a:pt x="1" y="138"/>
                  </a:lnTo>
                  <a:lnTo>
                    <a:pt x="1" y="139"/>
                  </a:lnTo>
                  <a:lnTo>
                    <a:pt x="1" y="138"/>
                  </a:lnTo>
                  <a:lnTo>
                    <a:pt x="1" y="139"/>
                  </a:lnTo>
                  <a:lnTo>
                    <a:pt x="1" y="138"/>
                  </a:lnTo>
                  <a:lnTo>
                    <a:pt x="1" y="139"/>
                  </a:lnTo>
                  <a:lnTo>
                    <a:pt x="1" y="138"/>
                  </a:lnTo>
                  <a:lnTo>
                    <a:pt x="1" y="139"/>
                  </a:lnTo>
                  <a:lnTo>
                    <a:pt x="1" y="139"/>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7"/>
                  </a:lnTo>
                  <a:lnTo>
                    <a:pt x="1" y="138"/>
                  </a:lnTo>
                  <a:lnTo>
                    <a:pt x="1" y="137"/>
                  </a:lnTo>
                  <a:lnTo>
                    <a:pt x="1" y="138"/>
                  </a:lnTo>
                  <a:lnTo>
                    <a:pt x="1" y="137"/>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7"/>
                  </a:lnTo>
                  <a:lnTo>
                    <a:pt x="1" y="136"/>
                  </a:lnTo>
                  <a:lnTo>
                    <a:pt x="1" y="137"/>
                  </a:lnTo>
                  <a:lnTo>
                    <a:pt x="1" y="136"/>
                  </a:lnTo>
                  <a:lnTo>
                    <a:pt x="1" y="137"/>
                  </a:lnTo>
                  <a:lnTo>
                    <a:pt x="1" y="138"/>
                  </a:lnTo>
                  <a:lnTo>
                    <a:pt x="1" y="136"/>
                  </a:lnTo>
                  <a:lnTo>
                    <a:pt x="1" y="137"/>
                  </a:lnTo>
                  <a:lnTo>
                    <a:pt x="1" y="136"/>
                  </a:lnTo>
                  <a:lnTo>
                    <a:pt x="1" y="137"/>
                  </a:lnTo>
                  <a:lnTo>
                    <a:pt x="1" y="136"/>
                  </a:lnTo>
                  <a:lnTo>
                    <a:pt x="1" y="137"/>
                  </a:lnTo>
                  <a:lnTo>
                    <a:pt x="1" y="136"/>
                  </a:lnTo>
                  <a:lnTo>
                    <a:pt x="1" y="137"/>
                  </a:lnTo>
                  <a:lnTo>
                    <a:pt x="1" y="136"/>
                  </a:lnTo>
                  <a:lnTo>
                    <a:pt x="1" y="137"/>
                  </a:lnTo>
                  <a:lnTo>
                    <a:pt x="1" y="138"/>
                  </a:lnTo>
                  <a:lnTo>
                    <a:pt x="1" y="137"/>
                  </a:lnTo>
                  <a:lnTo>
                    <a:pt x="1" y="138"/>
                  </a:lnTo>
                  <a:lnTo>
                    <a:pt x="1" y="137"/>
                  </a:lnTo>
                  <a:lnTo>
                    <a:pt x="1" y="138"/>
                  </a:lnTo>
                  <a:lnTo>
                    <a:pt x="1" y="139"/>
                  </a:lnTo>
                  <a:lnTo>
                    <a:pt x="1" y="138"/>
                  </a:lnTo>
                  <a:lnTo>
                    <a:pt x="1" y="139"/>
                  </a:lnTo>
                  <a:lnTo>
                    <a:pt x="1" y="138"/>
                  </a:lnTo>
                  <a:lnTo>
                    <a:pt x="1" y="139"/>
                  </a:lnTo>
                  <a:lnTo>
                    <a:pt x="1" y="138"/>
                  </a:lnTo>
                  <a:lnTo>
                    <a:pt x="1" y="138"/>
                  </a:lnTo>
                  <a:lnTo>
                    <a:pt x="1" y="139"/>
                  </a:lnTo>
                  <a:lnTo>
                    <a:pt x="1" y="138"/>
                  </a:lnTo>
                  <a:lnTo>
                    <a:pt x="1" y="139"/>
                  </a:lnTo>
                  <a:lnTo>
                    <a:pt x="1" y="138"/>
                  </a:lnTo>
                  <a:lnTo>
                    <a:pt x="1" y="137"/>
                  </a:lnTo>
                  <a:lnTo>
                    <a:pt x="1" y="138"/>
                  </a:lnTo>
                  <a:lnTo>
                    <a:pt x="1" y="137"/>
                  </a:lnTo>
                  <a:lnTo>
                    <a:pt x="1" y="136"/>
                  </a:lnTo>
                  <a:lnTo>
                    <a:pt x="1" y="137"/>
                  </a:lnTo>
                  <a:lnTo>
                    <a:pt x="1" y="136"/>
                  </a:lnTo>
                  <a:lnTo>
                    <a:pt x="1" y="137"/>
                  </a:lnTo>
                  <a:lnTo>
                    <a:pt x="1" y="136"/>
                  </a:lnTo>
                  <a:lnTo>
                    <a:pt x="1" y="135"/>
                  </a:lnTo>
                  <a:lnTo>
                    <a:pt x="1" y="136"/>
                  </a:lnTo>
                  <a:lnTo>
                    <a:pt x="1" y="135"/>
                  </a:lnTo>
                  <a:lnTo>
                    <a:pt x="1" y="134"/>
                  </a:lnTo>
                  <a:lnTo>
                    <a:pt x="1" y="135"/>
                  </a:lnTo>
                  <a:lnTo>
                    <a:pt x="1" y="134"/>
                  </a:lnTo>
                  <a:lnTo>
                    <a:pt x="1" y="134"/>
                  </a:lnTo>
                  <a:lnTo>
                    <a:pt x="1" y="134"/>
                  </a:lnTo>
                  <a:lnTo>
                    <a:pt x="1" y="134"/>
                  </a:lnTo>
                  <a:lnTo>
                    <a:pt x="1" y="133"/>
                  </a:lnTo>
                  <a:lnTo>
                    <a:pt x="1" y="134"/>
                  </a:lnTo>
                  <a:lnTo>
                    <a:pt x="1" y="133"/>
                  </a:lnTo>
                  <a:lnTo>
                    <a:pt x="1" y="132"/>
                  </a:lnTo>
                  <a:lnTo>
                    <a:pt x="1" y="131"/>
                  </a:lnTo>
                  <a:lnTo>
                    <a:pt x="1" y="130"/>
                  </a:lnTo>
                  <a:lnTo>
                    <a:pt x="1" y="129"/>
                  </a:lnTo>
                  <a:lnTo>
                    <a:pt x="1" y="129"/>
                  </a:lnTo>
                  <a:lnTo>
                    <a:pt x="1" y="128"/>
                  </a:lnTo>
                </a:path>
              </a:pathLst>
            </a:custGeom>
            <a:noFill/>
            <a:ln w="0">
              <a:solidFill>
                <a:srgbClr val="3366FF"/>
              </a:solidFill>
              <a:prstDash val="solid"/>
              <a:round/>
              <a:headEnd/>
              <a:tailEnd/>
            </a:ln>
          </p:spPr>
          <p:txBody>
            <a:bodyPr/>
            <a:lstStyle/>
            <a:p>
              <a:endParaRPr lang="en-GB"/>
            </a:p>
          </p:txBody>
        </p:sp>
        <p:sp>
          <p:nvSpPr>
            <p:cNvPr id="185608" name="Freeform 264"/>
            <p:cNvSpPr>
              <a:spLocks/>
            </p:cNvSpPr>
            <p:nvPr/>
          </p:nvSpPr>
          <p:spPr bwMode="auto">
            <a:xfrm>
              <a:off x="1363" y="1928"/>
              <a:ext cx="9" cy="1144"/>
            </a:xfrm>
            <a:custGeom>
              <a:avLst/>
              <a:gdLst/>
              <a:ahLst/>
              <a:cxnLst>
                <a:cxn ang="0">
                  <a:pos x="0" y="26"/>
                </a:cxn>
                <a:cxn ang="0">
                  <a:pos x="0" y="162"/>
                </a:cxn>
                <a:cxn ang="0">
                  <a:pos x="0" y="158"/>
                </a:cxn>
                <a:cxn ang="0">
                  <a:pos x="0" y="157"/>
                </a:cxn>
                <a:cxn ang="0">
                  <a:pos x="0" y="154"/>
                </a:cxn>
                <a:cxn ang="0">
                  <a:pos x="0" y="152"/>
                </a:cxn>
                <a:cxn ang="0">
                  <a:pos x="0" y="149"/>
                </a:cxn>
                <a:cxn ang="0">
                  <a:pos x="0" y="150"/>
                </a:cxn>
                <a:cxn ang="0">
                  <a:pos x="0" y="151"/>
                </a:cxn>
                <a:cxn ang="0">
                  <a:pos x="0" y="149"/>
                </a:cxn>
                <a:cxn ang="0">
                  <a:pos x="0" y="149"/>
                </a:cxn>
                <a:cxn ang="0">
                  <a:pos x="0" y="148"/>
                </a:cxn>
                <a:cxn ang="0">
                  <a:pos x="0" y="148"/>
                </a:cxn>
                <a:cxn ang="0">
                  <a:pos x="0" y="148"/>
                </a:cxn>
                <a:cxn ang="0">
                  <a:pos x="0" y="146"/>
                </a:cxn>
                <a:cxn ang="0">
                  <a:pos x="0" y="147"/>
                </a:cxn>
                <a:cxn ang="0">
                  <a:pos x="0" y="146"/>
                </a:cxn>
                <a:cxn ang="0">
                  <a:pos x="0" y="150"/>
                </a:cxn>
                <a:cxn ang="0">
                  <a:pos x="0" y="149"/>
                </a:cxn>
                <a:cxn ang="0">
                  <a:pos x="0" y="149"/>
                </a:cxn>
                <a:cxn ang="0">
                  <a:pos x="0" y="148"/>
                </a:cxn>
                <a:cxn ang="0">
                  <a:pos x="0" y="149"/>
                </a:cxn>
                <a:cxn ang="0">
                  <a:pos x="0" y="148"/>
                </a:cxn>
                <a:cxn ang="0">
                  <a:pos x="0" y="149"/>
                </a:cxn>
                <a:cxn ang="0">
                  <a:pos x="0" y="147"/>
                </a:cxn>
                <a:cxn ang="0">
                  <a:pos x="0" y="148"/>
                </a:cxn>
                <a:cxn ang="0">
                  <a:pos x="1" y="148"/>
                </a:cxn>
                <a:cxn ang="0">
                  <a:pos x="1" y="147"/>
                </a:cxn>
                <a:cxn ang="0">
                  <a:pos x="1" y="146"/>
                </a:cxn>
                <a:cxn ang="0">
                  <a:pos x="1" y="145"/>
                </a:cxn>
                <a:cxn ang="0">
                  <a:pos x="1" y="143"/>
                </a:cxn>
                <a:cxn ang="0">
                  <a:pos x="1" y="140"/>
                </a:cxn>
                <a:cxn ang="0">
                  <a:pos x="1" y="140"/>
                </a:cxn>
                <a:cxn ang="0">
                  <a:pos x="1" y="138"/>
                </a:cxn>
                <a:cxn ang="0">
                  <a:pos x="1" y="101"/>
                </a:cxn>
                <a:cxn ang="0">
                  <a:pos x="1" y="158"/>
                </a:cxn>
                <a:cxn ang="0">
                  <a:pos x="1" y="159"/>
                </a:cxn>
                <a:cxn ang="0">
                  <a:pos x="1" y="155"/>
                </a:cxn>
                <a:cxn ang="0">
                  <a:pos x="1" y="153"/>
                </a:cxn>
                <a:cxn ang="0">
                  <a:pos x="1" y="152"/>
                </a:cxn>
                <a:cxn ang="0">
                  <a:pos x="1" y="151"/>
                </a:cxn>
                <a:cxn ang="0">
                  <a:pos x="1" y="151"/>
                </a:cxn>
                <a:cxn ang="0">
                  <a:pos x="1" y="148"/>
                </a:cxn>
                <a:cxn ang="0">
                  <a:pos x="1" y="149"/>
                </a:cxn>
                <a:cxn ang="0">
                  <a:pos x="1" y="148"/>
                </a:cxn>
                <a:cxn ang="0">
                  <a:pos x="1" y="149"/>
                </a:cxn>
                <a:cxn ang="0">
                  <a:pos x="1" y="148"/>
                </a:cxn>
                <a:cxn ang="0">
                  <a:pos x="1" y="148"/>
                </a:cxn>
                <a:cxn ang="0">
                  <a:pos x="1" y="147"/>
                </a:cxn>
                <a:cxn ang="0">
                  <a:pos x="1" y="147"/>
                </a:cxn>
                <a:cxn ang="0">
                  <a:pos x="1" y="148"/>
                </a:cxn>
                <a:cxn ang="0">
                  <a:pos x="1" y="148"/>
                </a:cxn>
                <a:cxn ang="0">
                  <a:pos x="1" y="146"/>
                </a:cxn>
                <a:cxn ang="0">
                  <a:pos x="1" y="147"/>
                </a:cxn>
                <a:cxn ang="0">
                  <a:pos x="1" y="147"/>
                </a:cxn>
                <a:cxn ang="0">
                  <a:pos x="1" y="143"/>
                </a:cxn>
                <a:cxn ang="0">
                  <a:pos x="1" y="144"/>
                </a:cxn>
                <a:cxn ang="0">
                  <a:pos x="1" y="144"/>
                </a:cxn>
                <a:cxn ang="0">
                  <a:pos x="1" y="145"/>
                </a:cxn>
                <a:cxn ang="0">
                  <a:pos x="1" y="146"/>
                </a:cxn>
                <a:cxn ang="0">
                  <a:pos x="1" y="145"/>
                </a:cxn>
                <a:cxn ang="0">
                  <a:pos x="1" y="144"/>
                </a:cxn>
                <a:cxn ang="0">
                  <a:pos x="1" y="144"/>
                </a:cxn>
              </a:cxnLst>
              <a:rect l="0" t="0" r="r" b="b"/>
              <a:pathLst>
                <a:path w="1" h="163">
                  <a:moveTo>
                    <a:pt x="0" y="133"/>
                  </a:moveTo>
                  <a:lnTo>
                    <a:pt x="0" y="132"/>
                  </a:lnTo>
                  <a:lnTo>
                    <a:pt x="0" y="130"/>
                  </a:lnTo>
                  <a:lnTo>
                    <a:pt x="0" y="129"/>
                  </a:lnTo>
                  <a:lnTo>
                    <a:pt x="0" y="128"/>
                  </a:lnTo>
                  <a:lnTo>
                    <a:pt x="0" y="126"/>
                  </a:lnTo>
                  <a:lnTo>
                    <a:pt x="0" y="117"/>
                  </a:lnTo>
                  <a:lnTo>
                    <a:pt x="0" y="69"/>
                  </a:lnTo>
                  <a:lnTo>
                    <a:pt x="0" y="17"/>
                  </a:lnTo>
                  <a:lnTo>
                    <a:pt x="0" y="5"/>
                  </a:lnTo>
                  <a:lnTo>
                    <a:pt x="0" y="26"/>
                  </a:lnTo>
                  <a:lnTo>
                    <a:pt x="0" y="57"/>
                  </a:lnTo>
                  <a:lnTo>
                    <a:pt x="0" y="80"/>
                  </a:lnTo>
                  <a:lnTo>
                    <a:pt x="0" y="99"/>
                  </a:lnTo>
                  <a:lnTo>
                    <a:pt x="0" y="118"/>
                  </a:lnTo>
                  <a:lnTo>
                    <a:pt x="0" y="137"/>
                  </a:lnTo>
                  <a:lnTo>
                    <a:pt x="0" y="149"/>
                  </a:lnTo>
                  <a:lnTo>
                    <a:pt x="0" y="155"/>
                  </a:lnTo>
                  <a:lnTo>
                    <a:pt x="0" y="158"/>
                  </a:lnTo>
                  <a:lnTo>
                    <a:pt x="0" y="159"/>
                  </a:lnTo>
                  <a:lnTo>
                    <a:pt x="0" y="161"/>
                  </a:lnTo>
                  <a:lnTo>
                    <a:pt x="0" y="162"/>
                  </a:lnTo>
                  <a:lnTo>
                    <a:pt x="0" y="161"/>
                  </a:lnTo>
                  <a:lnTo>
                    <a:pt x="0" y="160"/>
                  </a:lnTo>
                  <a:lnTo>
                    <a:pt x="0" y="161"/>
                  </a:lnTo>
                  <a:lnTo>
                    <a:pt x="0" y="160"/>
                  </a:lnTo>
                  <a:lnTo>
                    <a:pt x="0" y="159"/>
                  </a:lnTo>
                  <a:lnTo>
                    <a:pt x="0" y="159"/>
                  </a:lnTo>
                  <a:lnTo>
                    <a:pt x="0" y="159"/>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5"/>
                  </a:lnTo>
                  <a:lnTo>
                    <a:pt x="0" y="156"/>
                  </a:lnTo>
                  <a:lnTo>
                    <a:pt x="0" y="155"/>
                  </a:lnTo>
                  <a:lnTo>
                    <a:pt x="0" y="154"/>
                  </a:lnTo>
                  <a:lnTo>
                    <a:pt x="0" y="155"/>
                  </a:lnTo>
                  <a:lnTo>
                    <a:pt x="0" y="154"/>
                  </a:lnTo>
                  <a:lnTo>
                    <a:pt x="0" y="155"/>
                  </a:lnTo>
                  <a:lnTo>
                    <a:pt x="0" y="154"/>
                  </a:lnTo>
                  <a:lnTo>
                    <a:pt x="0" y="153"/>
                  </a:lnTo>
                  <a:lnTo>
                    <a:pt x="0" y="154"/>
                  </a:lnTo>
                  <a:lnTo>
                    <a:pt x="0" y="153"/>
                  </a:lnTo>
                  <a:lnTo>
                    <a:pt x="0" y="153"/>
                  </a:lnTo>
                  <a:lnTo>
                    <a:pt x="0" y="153"/>
                  </a:lnTo>
                  <a:lnTo>
                    <a:pt x="0" y="153"/>
                  </a:lnTo>
                  <a:lnTo>
                    <a:pt x="0" y="153"/>
                  </a:lnTo>
                  <a:lnTo>
                    <a:pt x="0" y="153"/>
                  </a:lnTo>
                  <a:lnTo>
                    <a:pt x="0" y="152"/>
                  </a:lnTo>
                  <a:lnTo>
                    <a:pt x="0" y="153"/>
                  </a:lnTo>
                  <a:lnTo>
                    <a:pt x="0" y="152"/>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50"/>
                  </a:lnTo>
                  <a:lnTo>
                    <a:pt x="0" y="149"/>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1"/>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8"/>
                  </a:lnTo>
                  <a:lnTo>
                    <a:pt x="0" y="148"/>
                  </a:lnTo>
                  <a:lnTo>
                    <a:pt x="0" y="148"/>
                  </a:lnTo>
                  <a:lnTo>
                    <a:pt x="0" y="148"/>
                  </a:lnTo>
                  <a:lnTo>
                    <a:pt x="0" y="148"/>
                  </a:lnTo>
                  <a:lnTo>
                    <a:pt x="0" y="148"/>
                  </a:lnTo>
                  <a:lnTo>
                    <a:pt x="0" y="148"/>
                  </a:lnTo>
                  <a:lnTo>
                    <a:pt x="0" y="148"/>
                  </a:lnTo>
                  <a:lnTo>
                    <a:pt x="0" y="149"/>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7"/>
                  </a:lnTo>
                  <a:lnTo>
                    <a:pt x="0" y="148"/>
                  </a:lnTo>
                  <a:lnTo>
                    <a:pt x="0" y="147"/>
                  </a:lnTo>
                  <a:lnTo>
                    <a:pt x="0" y="148"/>
                  </a:lnTo>
                  <a:lnTo>
                    <a:pt x="0" y="147"/>
                  </a:lnTo>
                  <a:lnTo>
                    <a:pt x="0" y="148"/>
                  </a:lnTo>
                  <a:lnTo>
                    <a:pt x="0" y="147"/>
                  </a:lnTo>
                  <a:lnTo>
                    <a:pt x="0" y="148"/>
                  </a:lnTo>
                  <a:lnTo>
                    <a:pt x="0" y="146"/>
                  </a:lnTo>
                  <a:lnTo>
                    <a:pt x="0" y="147"/>
                  </a:lnTo>
                  <a:lnTo>
                    <a:pt x="0" y="146"/>
                  </a:lnTo>
                  <a:lnTo>
                    <a:pt x="0" y="147"/>
                  </a:lnTo>
                  <a:lnTo>
                    <a:pt x="0" y="148"/>
                  </a:lnTo>
                  <a:lnTo>
                    <a:pt x="0" y="147"/>
                  </a:lnTo>
                  <a:lnTo>
                    <a:pt x="0" y="146"/>
                  </a:lnTo>
                  <a:lnTo>
                    <a:pt x="0" y="147"/>
                  </a:lnTo>
                  <a:lnTo>
                    <a:pt x="0" y="146"/>
                  </a:lnTo>
                  <a:lnTo>
                    <a:pt x="0" y="147"/>
                  </a:lnTo>
                  <a:lnTo>
                    <a:pt x="0" y="146"/>
                  </a:lnTo>
                  <a:lnTo>
                    <a:pt x="0" y="147"/>
                  </a:lnTo>
                  <a:lnTo>
                    <a:pt x="0" y="148"/>
                  </a:lnTo>
                  <a:lnTo>
                    <a:pt x="0" y="147"/>
                  </a:lnTo>
                  <a:lnTo>
                    <a:pt x="0" y="148"/>
                  </a:lnTo>
                  <a:lnTo>
                    <a:pt x="0" y="147"/>
                  </a:lnTo>
                  <a:lnTo>
                    <a:pt x="0" y="146"/>
                  </a:lnTo>
                  <a:lnTo>
                    <a:pt x="0" y="147"/>
                  </a:lnTo>
                  <a:lnTo>
                    <a:pt x="0" y="148"/>
                  </a:lnTo>
                  <a:lnTo>
                    <a:pt x="0" y="147"/>
                  </a:lnTo>
                  <a:lnTo>
                    <a:pt x="0" y="146"/>
                  </a:lnTo>
                  <a:lnTo>
                    <a:pt x="0" y="147"/>
                  </a:lnTo>
                  <a:lnTo>
                    <a:pt x="0" y="148"/>
                  </a:lnTo>
                  <a:lnTo>
                    <a:pt x="0" y="147"/>
                  </a:lnTo>
                  <a:lnTo>
                    <a:pt x="0" y="148"/>
                  </a:lnTo>
                  <a:lnTo>
                    <a:pt x="0" y="147"/>
                  </a:lnTo>
                  <a:lnTo>
                    <a:pt x="0" y="148"/>
                  </a:lnTo>
                  <a:lnTo>
                    <a:pt x="0" y="147"/>
                  </a:lnTo>
                  <a:lnTo>
                    <a:pt x="0" y="148"/>
                  </a:lnTo>
                  <a:lnTo>
                    <a:pt x="0" y="148"/>
                  </a:lnTo>
                  <a:lnTo>
                    <a:pt x="0" y="147"/>
                  </a:lnTo>
                  <a:lnTo>
                    <a:pt x="0" y="145"/>
                  </a:lnTo>
                  <a:lnTo>
                    <a:pt x="0" y="146"/>
                  </a:lnTo>
                  <a:lnTo>
                    <a:pt x="0" y="148"/>
                  </a:lnTo>
                  <a:lnTo>
                    <a:pt x="0" y="149"/>
                  </a:lnTo>
                  <a:lnTo>
                    <a:pt x="0" y="148"/>
                  </a:lnTo>
                  <a:lnTo>
                    <a:pt x="0" y="149"/>
                  </a:lnTo>
                  <a:lnTo>
                    <a:pt x="0" y="148"/>
                  </a:lnTo>
                  <a:lnTo>
                    <a:pt x="0" y="149"/>
                  </a:lnTo>
                  <a:lnTo>
                    <a:pt x="0" y="148"/>
                  </a:lnTo>
                  <a:lnTo>
                    <a:pt x="0" y="149"/>
                  </a:lnTo>
                  <a:lnTo>
                    <a:pt x="0" y="148"/>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51"/>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8"/>
                  </a:lnTo>
                  <a:lnTo>
                    <a:pt x="0" y="148"/>
                  </a:lnTo>
                  <a:lnTo>
                    <a:pt x="0" y="149"/>
                  </a:lnTo>
                  <a:lnTo>
                    <a:pt x="0" y="148"/>
                  </a:lnTo>
                  <a:lnTo>
                    <a:pt x="0" y="149"/>
                  </a:lnTo>
                  <a:lnTo>
                    <a:pt x="0" y="148"/>
                  </a:lnTo>
                  <a:lnTo>
                    <a:pt x="0" y="149"/>
                  </a:lnTo>
                  <a:lnTo>
                    <a:pt x="0" y="148"/>
                  </a:lnTo>
                  <a:lnTo>
                    <a:pt x="0" y="149"/>
                  </a:lnTo>
                  <a:lnTo>
                    <a:pt x="0" y="148"/>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8"/>
                  </a:lnTo>
                  <a:lnTo>
                    <a:pt x="0" y="148"/>
                  </a:lnTo>
                  <a:lnTo>
                    <a:pt x="0" y="148"/>
                  </a:lnTo>
                  <a:lnTo>
                    <a:pt x="0" y="148"/>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4"/>
                  </a:lnTo>
                  <a:lnTo>
                    <a:pt x="1" y="144"/>
                  </a:lnTo>
                  <a:lnTo>
                    <a:pt x="1" y="144"/>
                  </a:lnTo>
                  <a:lnTo>
                    <a:pt x="1" y="144"/>
                  </a:lnTo>
                  <a:lnTo>
                    <a:pt x="1" y="144"/>
                  </a:lnTo>
                  <a:lnTo>
                    <a:pt x="1" y="144"/>
                  </a:lnTo>
                  <a:lnTo>
                    <a:pt x="1" y="144"/>
                  </a:lnTo>
                  <a:lnTo>
                    <a:pt x="1" y="143"/>
                  </a:lnTo>
                  <a:lnTo>
                    <a:pt x="1" y="144"/>
                  </a:lnTo>
                  <a:lnTo>
                    <a:pt x="1" y="143"/>
                  </a:lnTo>
                  <a:lnTo>
                    <a:pt x="1" y="144"/>
                  </a:lnTo>
                  <a:lnTo>
                    <a:pt x="1" y="143"/>
                  </a:lnTo>
                  <a:lnTo>
                    <a:pt x="1" y="142"/>
                  </a:lnTo>
                  <a:lnTo>
                    <a:pt x="1" y="143"/>
                  </a:lnTo>
                  <a:lnTo>
                    <a:pt x="1" y="142"/>
                  </a:lnTo>
                  <a:lnTo>
                    <a:pt x="1" y="141"/>
                  </a:lnTo>
                  <a:lnTo>
                    <a:pt x="1" y="142"/>
                  </a:lnTo>
                  <a:lnTo>
                    <a:pt x="1" y="141"/>
                  </a:lnTo>
                  <a:lnTo>
                    <a:pt x="1" y="140"/>
                  </a:lnTo>
                  <a:lnTo>
                    <a:pt x="1" y="141"/>
                  </a:lnTo>
                  <a:lnTo>
                    <a:pt x="1" y="142"/>
                  </a:lnTo>
                  <a:lnTo>
                    <a:pt x="1" y="141"/>
                  </a:lnTo>
                  <a:lnTo>
                    <a:pt x="1" y="140"/>
                  </a:lnTo>
                  <a:lnTo>
                    <a:pt x="1" y="141"/>
                  </a:lnTo>
                  <a:lnTo>
                    <a:pt x="1" y="140"/>
                  </a:lnTo>
                  <a:lnTo>
                    <a:pt x="1" y="139"/>
                  </a:lnTo>
                  <a:lnTo>
                    <a:pt x="1" y="140"/>
                  </a:lnTo>
                  <a:lnTo>
                    <a:pt x="1" y="139"/>
                  </a:lnTo>
                  <a:lnTo>
                    <a:pt x="1" y="141"/>
                  </a:lnTo>
                  <a:lnTo>
                    <a:pt x="1" y="140"/>
                  </a:lnTo>
                  <a:lnTo>
                    <a:pt x="1" y="139"/>
                  </a:lnTo>
                  <a:lnTo>
                    <a:pt x="1" y="140"/>
                  </a:lnTo>
                  <a:lnTo>
                    <a:pt x="1" y="139"/>
                  </a:lnTo>
                  <a:lnTo>
                    <a:pt x="1" y="140"/>
                  </a:lnTo>
                  <a:lnTo>
                    <a:pt x="1" y="139"/>
                  </a:lnTo>
                  <a:lnTo>
                    <a:pt x="1" y="139"/>
                  </a:lnTo>
                  <a:lnTo>
                    <a:pt x="1" y="139"/>
                  </a:lnTo>
                  <a:lnTo>
                    <a:pt x="1" y="139"/>
                  </a:lnTo>
                  <a:lnTo>
                    <a:pt x="1" y="139"/>
                  </a:lnTo>
                  <a:lnTo>
                    <a:pt x="1" y="139"/>
                  </a:lnTo>
                  <a:lnTo>
                    <a:pt x="1" y="138"/>
                  </a:lnTo>
                  <a:lnTo>
                    <a:pt x="1" y="137"/>
                  </a:lnTo>
                  <a:lnTo>
                    <a:pt x="1" y="136"/>
                  </a:lnTo>
                  <a:lnTo>
                    <a:pt x="1" y="135"/>
                  </a:lnTo>
                  <a:lnTo>
                    <a:pt x="1" y="136"/>
                  </a:lnTo>
                  <a:lnTo>
                    <a:pt x="1" y="134"/>
                  </a:lnTo>
                  <a:lnTo>
                    <a:pt x="1" y="134"/>
                  </a:lnTo>
                  <a:lnTo>
                    <a:pt x="1" y="133"/>
                  </a:lnTo>
                  <a:lnTo>
                    <a:pt x="1" y="131"/>
                  </a:lnTo>
                  <a:lnTo>
                    <a:pt x="1" y="129"/>
                  </a:lnTo>
                  <a:lnTo>
                    <a:pt x="1" y="126"/>
                  </a:lnTo>
                  <a:lnTo>
                    <a:pt x="1" y="101"/>
                  </a:lnTo>
                  <a:lnTo>
                    <a:pt x="1" y="38"/>
                  </a:lnTo>
                  <a:lnTo>
                    <a:pt x="1" y="0"/>
                  </a:lnTo>
                  <a:lnTo>
                    <a:pt x="1" y="12"/>
                  </a:lnTo>
                  <a:lnTo>
                    <a:pt x="1" y="45"/>
                  </a:lnTo>
                  <a:lnTo>
                    <a:pt x="1" y="75"/>
                  </a:lnTo>
                  <a:lnTo>
                    <a:pt x="1" y="94"/>
                  </a:lnTo>
                  <a:lnTo>
                    <a:pt x="1" y="113"/>
                  </a:lnTo>
                  <a:lnTo>
                    <a:pt x="1" y="132"/>
                  </a:lnTo>
                  <a:lnTo>
                    <a:pt x="1" y="146"/>
                  </a:lnTo>
                  <a:lnTo>
                    <a:pt x="1" y="154"/>
                  </a:lnTo>
                  <a:lnTo>
                    <a:pt x="1" y="158"/>
                  </a:lnTo>
                  <a:lnTo>
                    <a:pt x="1" y="159"/>
                  </a:lnTo>
                  <a:lnTo>
                    <a:pt x="1" y="161"/>
                  </a:lnTo>
                  <a:lnTo>
                    <a:pt x="1" y="162"/>
                  </a:lnTo>
                  <a:lnTo>
                    <a:pt x="1" y="163"/>
                  </a:lnTo>
                  <a:lnTo>
                    <a:pt x="1" y="162"/>
                  </a:lnTo>
                  <a:lnTo>
                    <a:pt x="1" y="161"/>
                  </a:lnTo>
                  <a:lnTo>
                    <a:pt x="1" y="160"/>
                  </a:lnTo>
                  <a:lnTo>
                    <a:pt x="1" y="161"/>
                  </a:lnTo>
                  <a:lnTo>
                    <a:pt x="1" y="160"/>
                  </a:lnTo>
                  <a:lnTo>
                    <a:pt x="1" y="159"/>
                  </a:lnTo>
                  <a:lnTo>
                    <a:pt x="1" y="159"/>
                  </a:lnTo>
                  <a:lnTo>
                    <a:pt x="1" y="159"/>
                  </a:lnTo>
                  <a:lnTo>
                    <a:pt x="1" y="159"/>
                  </a:lnTo>
                  <a:lnTo>
                    <a:pt x="1" y="159"/>
                  </a:lnTo>
                  <a:lnTo>
                    <a:pt x="1" y="159"/>
                  </a:lnTo>
                  <a:lnTo>
                    <a:pt x="1" y="158"/>
                  </a:lnTo>
                  <a:lnTo>
                    <a:pt x="1" y="157"/>
                  </a:lnTo>
                  <a:lnTo>
                    <a:pt x="1" y="156"/>
                  </a:lnTo>
                  <a:lnTo>
                    <a:pt x="1" y="157"/>
                  </a:lnTo>
                  <a:lnTo>
                    <a:pt x="1" y="155"/>
                  </a:lnTo>
                  <a:lnTo>
                    <a:pt x="1" y="156"/>
                  </a:lnTo>
                  <a:lnTo>
                    <a:pt x="1" y="155"/>
                  </a:lnTo>
                  <a:lnTo>
                    <a:pt x="1" y="156"/>
                  </a:lnTo>
                  <a:lnTo>
                    <a:pt x="1" y="155"/>
                  </a:lnTo>
                  <a:lnTo>
                    <a:pt x="1" y="154"/>
                  </a:lnTo>
                  <a:lnTo>
                    <a:pt x="1" y="155"/>
                  </a:lnTo>
                  <a:lnTo>
                    <a:pt x="1" y="154"/>
                  </a:lnTo>
                  <a:lnTo>
                    <a:pt x="1" y="153"/>
                  </a:lnTo>
                  <a:lnTo>
                    <a:pt x="1" y="153"/>
                  </a:lnTo>
                  <a:lnTo>
                    <a:pt x="1" y="153"/>
                  </a:lnTo>
                  <a:lnTo>
                    <a:pt x="1" y="153"/>
                  </a:lnTo>
                  <a:lnTo>
                    <a:pt x="1" y="153"/>
                  </a:lnTo>
                  <a:lnTo>
                    <a:pt x="1" y="153"/>
                  </a:lnTo>
                  <a:lnTo>
                    <a:pt x="1" y="153"/>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1"/>
                  </a:lnTo>
                  <a:lnTo>
                    <a:pt x="1" y="150"/>
                  </a:lnTo>
                  <a:lnTo>
                    <a:pt x="1" y="151"/>
                  </a:lnTo>
                  <a:lnTo>
                    <a:pt x="1" y="150"/>
                  </a:lnTo>
                  <a:lnTo>
                    <a:pt x="1" y="151"/>
                  </a:lnTo>
                  <a:lnTo>
                    <a:pt x="1" y="150"/>
                  </a:lnTo>
                  <a:lnTo>
                    <a:pt x="1" y="151"/>
                  </a:lnTo>
                  <a:lnTo>
                    <a:pt x="1" y="150"/>
                  </a:lnTo>
                  <a:lnTo>
                    <a:pt x="1" y="151"/>
                  </a:lnTo>
                  <a:lnTo>
                    <a:pt x="1" y="152"/>
                  </a:lnTo>
                  <a:lnTo>
                    <a:pt x="1" y="151"/>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48"/>
                  </a:lnTo>
                  <a:lnTo>
                    <a:pt x="1" y="149"/>
                  </a:lnTo>
                  <a:lnTo>
                    <a:pt x="1" y="150"/>
                  </a:lnTo>
                  <a:lnTo>
                    <a:pt x="1" y="149"/>
                  </a:lnTo>
                  <a:lnTo>
                    <a:pt x="1" y="148"/>
                  </a:lnTo>
                  <a:lnTo>
                    <a:pt x="1" y="149"/>
                  </a:lnTo>
                  <a:lnTo>
                    <a:pt x="1" y="148"/>
                  </a:lnTo>
                  <a:lnTo>
                    <a:pt x="1" y="149"/>
                  </a:lnTo>
                  <a:lnTo>
                    <a:pt x="1" y="148"/>
                  </a:lnTo>
                  <a:lnTo>
                    <a:pt x="1" y="149"/>
                  </a:lnTo>
                  <a:lnTo>
                    <a:pt x="1" y="150"/>
                  </a:lnTo>
                  <a:lnTo>
                    <a:pt x="1" y="149"/>
                  </a:lnTo>
                  <a:lnTo>
                    <a:pt x="1" y="148"/>
                  </a:lnTo>
                  <a:lnTo>
                    <a:pt x="1" y="149"/>
                  </a:lnTo>
                  <a:lnTo>
                    <a:pt x="1" y="148"/>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8"/>
                  </a:lnTo>
                  <a:lnTo>
                    <a:pt x="1" y="148"/>
                  </a:lnTo>
                  <a:lnTo>
                    <a:pt x="1" y="148"/>
                  </a:lnTo>
                  <a:lnTo>
                    <a:pt x="1" y="148"/>
                  </a:lnTo>
                  <a:lnTo>
                    <a:pt x="1" y="149"/>
                  </a:lnTo>
                  <a:lnTo>
                    <a:pt x="1" y="148"/>
                  </a:lnTo>
                  <a:lnTo>
                    <a:pt x="1" y="148"/>
                  </a:lnTo>
                  <a:lnTo>
                    <a:pt x="1" y="148"/>
                  </a:lnTo>
                  <a:lnTo>
                    <a:pt x="1" y="148"/>
                  </a:lnTo>
                  <a:lnTo>
                    <a:pt x="1" y="148"/>
                  </a:lnTo>
                  <a:lnTo>
                    <a:pt x="1" y="148"/>
                  </a:lnTo>
                  <a:lnTo>
                    <a:pt x="1" y="147"/>
                  </a:lnTo>
                  <a:lnTo>
                    <a:pt x="1" y="148"/>
                  </a:lnTo>
                  <a:lnTo>
                    <a:pt x="1" y="147"/>
                  </a:lnTo>
                  <a:lnTo>
                    <a:pt x="1" y="148"/>
                  </a:lnTo>
                  <a:lnTo>
                    <a:pt x="1" y="148"/>
                  </a:lnTo>
                  <a:lnTo>
                    <a:pt x="1" y="148"/>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4"/>
                  </a:lnTo>
                  <a:lnTo>
                    <a:pt x="1" y="144"/>
                  </a:lnTo>
                  <a:lnTo>
                    <a:pt x="1" y="143"/>
                  </a:lnTo>
                  <a:lnTo>
                    <a:pt x="1" y="144"/>
                  </a:lnTo>
                  <a:lnTo>
                    <a:pt x="1" y="143"/>
                  </a:lnTo>
                  <a:lnTo>
                    <a:pt x="1" y="144"/>
                  </a:lnTo>
                  <a:lnTo>
                    <a:pt x="1" y="143"/>
                  </a:lnTo>
                  <a:lnTo>
                    <a:pt x="1" y="144"/>
                  </a:lnTo>
                  <a:lnTo>
                    <a:pt x="1" y="144"/>
                  </a:lnTo>
                  <a:lnTo>
                    <a:pt x="1" y="144"/>
                  </a:lnTo>
                  <a:lnTo>
                    <a:pt x="1" y="144"/>
                  </a:lnTo>
                  <a:lnTo>
                    <a:pt x="1" y="145"/>
                  </a:lnTo>
                  <a:lnTo>
                    <a:pt x="1" y="144"/>
                  </a:lnTo>
                  <a:lnTo>
                    <a:pt x="1" y="145"/>
                  </a:lnTo>
                  <a:lnTo>
                    <a:pt x="1" y="144"/>
                  </a:lnTo>
                  <a:lnTo>
                    <a:pt x="1" y="144"/>
                  </a:lnTo>
                  <a:lnTo>
                    <a:pt x="1" y="144"/>
                  </a:lnTo>
                  <a:lnTo>
                    <a:pt x="1" y="144"/>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4"/>
                  </a:lnTo>
                  <a:lnTo>
                    <a:pt x="1" y="143"/>
                  </a:lnTo>
                  <a:lnTo>
                    <a:pt x="1" y="144"/>
                  </a:lnTo>
                  <a:lnTo>
                    <a:pt x="1" y="143"/>
                  </a:lnTo>
                </a:path>
              </a:pathLst>
            </a:custGeom>
            <a:noFill/>
            <a:ln w="0">
              <a:solidFill>
                <a:srgbClr val="3366FF"/>
              </a:solidFill>
              <a:prstDash val="solid"/>
              <a:round/>
              <a:headEnd/>
              <a:tailEnd/>
            </a:ln>
          </p:spPr>
          <p:txBody>
            <a:bodyPr/>
            <a:lstStyle/>
            <a:p>
              <a:endParaRPr lang="en-GB"/>
            </a:p>
          </p:txBody>
        </p:sp>
        <p:sp>
          <p:nvSpPr>
            <p:cNvPr id="185609" name="Freeform 265"/>
            <p:cNvSpPr>
              <a:spLocks/>
            </p:cNvSpPr>
            <p:nvPr/>
          </p:nvSpPr>
          <p:spPr bwMode="auto">
            <a:xfrm>
              <a:off x="1372" y="1928"/>
              <a:ext cx="10" cy="1151"/>
            </a:xfrm>
            <a:custGeom>
              <a:avLst/>
              <a:gdLst/>
              <a:ahLst/>
              <a:cxnLst>
                <a:cxn ang="0">
                  <a:pos x="0" y="136"/>
                </a:cxn>
                <a:cxn ang="0">
                  <a:pos x="0" y="27"/>
                </a:cxn>
                <a:cxn ang="0">
                  <a:pos x="0" y="164"/>
                </a:cxn>
                <a:cxn ang="0">
                  <a:pos x="0" y="156"/>
                </a:cxn>
                <a:cxn ang="0">
                  <a:pos x="0" y="154"/>
                </a:cxn>
                <a:cxn ang="0">
                  <a:pos x="0" y="151"/>
                </a:cxn>
                <a:cxn ang="0">
                  <a:pos x="0" y="150"/>
                </a:cxn>
                <a:cxn ang="0">
                  <a:pos x="0" y="151"/>
                </a:cxn>
                <a:cxn ang="0">
                  <a:pos x="0" y="150"/>
                </a:cxn>
                <a:cxn ang="0">
                  <a:pos x="0" y="148"/>
                </a:cxn>
                <a:cxn ang="0">
                  <a:pos x="0" y="148"/>
                </a:cxn>
                <a:cxn ang="0">
                  <a:pos x="0" y="148"/>
                </a:cxn>
                <a:cxn ang="0">
                  <a:pos x="0" y="148"/>
                </a:cxn>
                <a:cxn ang="0">
                  <a:pos x="0" y="148"/>
                </a:cxn>
                <a:cxn ang="0">
                  <a:pos x="0" y="149"/>
                </a:cxn>
                <a:cxn ang="0">
                  <a:pos x="0" y="148"/>
                </a:cxn>
                <a:cxn ang="0">
                  <a:pos x="0" y="149"/>
                </a:cxn>
                <a:cxn ang="0">
                  <a:pos x="0" y="148"/>
                </a:cxn>
                <a:cxn ang="0">
                  <a:pos x="0" y="148"/>
                </a:cxn>
                <a:cxn ang="0">
                  <a:pos x="0" y="148"/>
                </a:cxn>
                <a:cxn ang="0">
                  <a:pos x="0" y="149"/>
                </a:cxn>
                <a:cxn ang="0">
                  <a:pos x="0" y="148"/>
                </a:cxn>
                <a:cxn ang="0">
                  <a:pos x="0" y="148"/>
                </a:cxn>
                <a:cxn ang="0">
                  <a:pos x="0" y="148"/>
                </a:cxn>
                <a:cxn ang="0">
                  <a:pos x="0" y="149"/>
                </a:cxn>
                <a:cxn ang="0">
                  <a:pos x="0" y="150"/>
                </a:cxn>
                <a:cxn ang="0">
                  <a:pos x="0" y="148"/>
                </a:cxn>
                <a:cxn ang="0">
                  <a:pos x="0" y="149"/>
                </a:cxn>
                <a:cxn ang="0">
                  <a:pos x="0" y="148"/>
                </a:cxn>
                <a:cxn ang="0">
                  <a:pos x="0" y="148"/>
                </a:cxn>
                <a:cxn ang="0">
                  <a:pos x="1" y="148"/>
                </a:cxn>
                <a:cxn ang="0">
                  <a:pos x="1" y="149"/>
                </a:cxn>
                <a:cxn ang="0">
                  <a:pos x="1" y="150"/>
                </a:cxn>
                <a:cxn ang="0">
                  <a:pos x="1" y="149"/>
                </a:cxn>
                <a:cxn ang="0">
                  <a:pos x="1" y="148"/>
                </a:cxn>
                <a:cxn ang="0">
                  <a:pos x="1" y="149"/>
                </a:cxn>
                <a:cxn ang="0">
                  <a:pos x="1" y="151"/>
                </a:cxn>
                <a:cxn ang="0">
                  <a:pos x="1" y="150"/>
                </a:cxn>
                <a:cxn ang="0">
                  <a:pos x="1" y="151"/>
                </a:cxn>
                <a:cxn ang="0">
                  <a:pos x="1" y="150"/>
                </a:cxn>
                <a:cxn ang="0">
                  <a:pos x="1" y="151"/>
                </a:cxn>
                <a:cxn ang="0">
                  <a:pos x="1" y="150"/>
                </a:cxn>
                <a:cxn ang="0">
                  <a:pos x="1" y="151"/>
                </a:cxn>
                <a:cxn ang="0">
                  <a:pos x="1" y="150"/>
                </a:cxn>
                <a:cxn ang="0">
                  <a:pos x="1" y="151"/>
                </a:cxn>
                <a:cxn ang="0">
                  <a:pos x="1" y="148"/>
                </a:cxn>
                <a:cxn ang="0">
                  <a:pos x="1" y="149"/>
                </a:cxn>
                <a:cxn ang="0">
                  <a:pos x="1" y="148"/>
                </a:cxn>
                <a:cxn ang="0">
                  <a:pos x="1" y="149"/>
                </a:cxn>
                <a:cxn ang="0">
                  <a:pos x="1" y="148"/>
                </a:cxn>
                <a:cxn ang="0">
                  <a:pos x="1" y="150"/>
                </a:cxn>
                <a:cxn ang="0">
                  <a:pos x="1" y="150"/>
                </a:cxn>
                <a:cxn ang="0">
                  <a:pos x="1" y="151"/>
                </a:cxn>
                <a:cxn ang="0">
                  <a:pos x="1" y="152"/>
                </a:cxn>
                <a:cxn ang="0">
                  <a:pos x="1" y="151"/>
                </a:cxn>
                <a:cxn ang="0">
                  <a:pos x="1" y="152"/>
                </a:cxn>
                <a:cxn ang="0">
                  <a:pos x="1" y="151"/>
                </a:cxn>
                <a:cxn ang="0">
                  <a:pos x="1" y="151"/>
                </a:cxn>
                <a:cxn ang="0">
                  <a:pos x="1" y="152"/>
                </a:cxn>
                <a:cxn ang="0">
                  <a:pos x="1" y="149"/>
                </a:cxn>
                <a:cxn ang="0">
                  <a:pos x="1" y="152"/>
                </a:cxn>
                <a:cxn ang="0">
                  <a:pos x="1" y="154"/>
                </a:cxn>
                <a:cxn ang="0">
                  <a:pos x="1" y="155"/>
                </a:cxn>
              </a:cxnLst>
              <a:rect l="0" t="0" r="r" b="b"/>
              <a:pathLst>
                <a:path w="1" h="164">
                  <a:moveTo>
                    <a:pt x="0" y="143"/>
                  </a:moveTo>
                  <a:lnTo>
                    <a:pt x="0" y="142"/>
                  </a:lnTo>
                  <a:lnTo>
                    <a:pt x="0" y="141"/>
                  </a:lnTo>
                  <a:lnTo>
                    <a:pt x="0" y="140"/>
                  </a:lnTo>
                  <a:lnTo>
                    <a:pt x="0" y="139"/>
                  </a:lnTo>
                  <a:lnTo>
                    <a:pt x="0" y="140"/>
                  </a:lnTo>
                  <a:lnTo>
                    <a:pt x="0" y="139"/>
                  </a:lnTo>
                  <a:lnTo>
                    <a:pt x="0" y="139"/>
                  </a:lnTo>
                  <a:lnTo>
                    <a:pt x="0" y="138"/>
                  </a:lnTo>
                  <a:lnTo>
                    <a:pt x="0" y="137"/>
                  </a:lnTo>
                  <a:lnTo>
                    <a:pt x="0" y="136"/>
                  </a:lnTo>
                  <a:lnTo>
                    <a:pt x="0" y="135"/>
                  </a:lnTo>
                  <a:lnTo>
                    <a:pt x="0" y="134"/>
                  </a:lnTo>
                  <a:lnTo>
                    <a:pt x="0" y="134"/>
                  </a:lnTo>
                  <a:lnTo>
                    <a:pt x="0" y="131"/>
                  </a:lnTo>
                  <a:lnTo>
                    <a:pt x="0" y="130"/>
                  </a:lnTo>
                  <a:lnTo>
                    <a:pt x="0" y="128"/>
                  </a:lnTo>
                  <a:lnTo>
                    <a:pt x="0" y="119"/>
                  </a:lnTo>
                  <a:lnTo>
                    <a:pt x="0" y="68"/>
                  </a:lnTo>
                  <a:lnTo>
                    <a:pt x="0" y="11"/>
                  </a:lnTo>
                  <a:lnTo>
                    <a:pt x="0" y="0"/>
                  </a:lnTo>
                  <a:lnTo>
                    <a:pt x="0" y="27"/>
                  </a:lnTo>
                  <a:lnTo>
                    <a:pt x="0" y="62"/>
                  </a:lnTo>
                  <a:lnTo>
                    <a:pt x="0" y="86"/>
                  </a:lnTo>
                  <a:lnTo>
                    <a:pt x="0" y="104"/>
                  </a:lnTo>
                  <a:lnTo>
                    <a:pt x="0" y="125"/>
                  </a:lnTo>
                  <a:lnTo>
                    <a:pt x="0" y="144"/>
                  </a:lnTo>
                  <a:lnTo>
                    <a:pt x="0" y="154"/>
                  </a:lnTo>
                  <a:lnTo>
                    <a:pt x="0" y="159"/>
                  </a:lnTo>
                  <a:lnTo>
                    <a:pt x="0" y="160"/>
                  </a:lnTo>
                  <a:lnTo>
                    <a:pt x="0" y="162"/>
                  </a:lnTo>
                  <a:lnTo>
                    <a:pt x="0" y="163"/>
                  </a:lnTo>
                  <a:lnTo>
                    <a:pt x="0" y="164"/>
                  </a:lnTo>
                  <a:lnTo>
                    <a:pt x="0" y="163"/>
                  </a:lnTo>
                  <a:lnTo>
                    <a:pt x="0" y="162"/>
                  </a:lnTo>
                  <a:lnTo>
                    <a:pt x="0" y="161"/>
                  </a:lnTo>
                  <a:lnTo>
                    <a:pt x="0" y="160"/>
                  </a:lnTo>
                  <a:lnTo>
                    <a:pt x="0" y="159"/>
                  </a:lnTo>
                  <a:lnTo>
                    <a:pt x="0" y="159"/>
                  </a:lnTo>
                  <a:lnTo>
                    <a:pt x="0" y="158"/>
                  </a:lnTo>
                  <a:lnTo>
                    <a:pt x="0" y="157"/>
                  </a:lnTo>
                  <a:lnTo>
                    <a:pt x="0" y="156"/>
                  </a:lnTo>
                  <a:lnTo>
                    <a:pt x="0" y="157"/>
                  </a:lnTo>
                  <a:lnTo>
                    <a:pt x="0" y="156"/>
                  </a:lnTo>
                  <a:lnTo>
                    <a:pt x="0" y="157"/>
                  </a:lnTo>
                  <a:lnTo>
                    <a:pt x="0" y="156"/>
                  </a:lnTo>
                  <a:lnTo>
                    <a:pt x="0" y="155"/>
                  </a:lnTo>
                  <a:lnTo>
                    <a:pt x="0" y="156"/>
                  </a:lnTo>
                  <a:lnTo>
                    <a:pt x="0" y="155"/>
                  </a:lnTo>
                  <a:lnTo>
                    <a:pt x="0" y="155"/>
                  </a:lnTo>
                  <a:lnTo>
                    <a:pt x="0" y="154"/>
                  </a:lnTo>
                  <a:lnTo>
                    <a:pt x="0" y="155"/>
                  </a:lnTo>
                  <a:lnTo>
                    <a:pt x="0" y="154"/>
                  </a:lnTo>
                  <a:lnTo>
                    <a:pt x="0" y="153"/>
                  </a:lnTo>
                  <a:lnTo>
                    <a:pt x="0" y="154"/>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50"/>
                  </a:lnTo>
                  <a:lnTo>
                    <a:pt x="0" y="149"/>
                  </a:lnTo>
                  <a:lnTo>
                    <a:pt x="0" y="148"/>
                  </a:lnTo>
                  <a:lnTo>
                    <a:pt x="0" y="149"/>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7"/>
                  </a:lnTo>
                  <a:lnTo>
                    <a:pt x="0" y="148"/>
                  </a:lnTo>
                  <a:lnTo>
                    <a:pt x="0" y="147"/>
                  </a:lnTo>
                  <a:lnTo>
                    <a:pt x="0" y="148"/>
                  </a:lnTo>
                  <a:lnTo>
                    <a:pt x="0" y="147"/>
                  </a:lnTo>
                  <a:lnTo>
                    <a:pt x="0" y="148"/>
                  </a:lnTo>
                  <a:lnTo>
                    <a:pt x="0" y="147"/>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9"/>
                  </a:lnTo>
                  <a:lnTo>
                    <a:pt x="0" y="148"/>
                  </a:lnTo>
                  <a:lnTo>
                    <a:pt x="0" y="149"/>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9"/>
                  </a:lnTo>
                  <a:lnTo>
                    <a:pt x="0" y="148"/>
                  </a:lnTo>
                  <a:lnTo>
                    <a:pt x="0" y="149"/>
                  </a:lnTo>
                  <a:lnTo>
                    <a:pt x="0" y="148"/>
                  </a:lnTo>
                  <a:lnTo>
                    <a:pt x="0" y="148"/>
                  </a:lnTo>
                  <a:lnTo>
                    <a:pt x="0" y="148"/>
                  </a:lnTo>
                  <a:lnTo>
                    <a:pt x="0" y="148"/>
                  </a:lnTo>
                  <a:lnTo>
                    <a:pt x="0" y="148"/>
                  </a:lnTo>
                  <a:lnTo>
                    <a:pt x="0" y="149"/>
                  </a:lnTo>
                  <a:lnTo>
                    <a:pt x="0" y="148"/>
                  </a:lnTo>
                  <a:lnTo>
                    <a:pt x="0" y="149"/>
                  </a:lnTo>
                  <a:lnTo>
                    <a:pt x="0" y="148"/>
                  </a:lnTo>
                  <a:lnTo>
                    <a:pt x="0" y="149"/>
                  </a:lnTo>
                  <a:lnTo>
                    <a:pt x="0" y="148"/>
                  </a:lnTo>
                  <a:lnTo>
                    <a:pt x="0" y="149"/>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9"/>
                  </a:lnTo>
                  <a:lnTo>
                    <a:pt x="0" y="148"/>
                  </a:lnTo>
                  <a:lnTo>
                    <a:pt x="0" y="149"/>
                  </a:lnTo>
                  <a:lnTo>
                    <a:pt x="0" y="148"/>
                  </a:lnTo>
                  <a:lnTo>
                    <a:pt x="0" y="149"/>
                  </a:lnTo>
                  <a:lnTo>
                    <a:pt x="0" y="148"/>
                  </a:lnTo>
                  <a:lnTo>
                    <a:pt x="0" y="149"/>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8"/>
                  </a:lnTo>
                  <a:lnTo>
                    <a:pt x="0" y="149"/>
                  </a:lnTo>
                  <a:lnTo>
                    <a:pt x="0" y="148"/>
                  </a:lnTo>
                  <a:lnTo>
                    <a:pt x="0" y="148"/>
                  </a:lnTo>
                  <a:lnTo>
                    <a:pt x="0" y="148"/>
                  </a:lnTo>
                  <a:lnTo>
                    <a:pt x="0" y="148"/>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8"/>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50"/>
                  </a:lnTo>
                  <a:lnTo>
                    <a:pt x="1" y="149"/>
                  </a:lnTo>
                  <a:lnTo>
                    <a:pt x="1" y="150"/>
                  </a:lnTo>
                  <a:lnTo>
                    <a:pt x="1" y="151"/>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1"/>
                  </a:lnTo>
                  <a:lnTo>
                    <a:pt x="1" y="149"/>
                  </a:lnTo>
                  <a:lnTo>
                    <a:pt x="1" y="150"/>
                  </a:lnTo>
                  <a:lnTo>
                    <a:pt x="1" y="149"/>
                  </a:lnTo>
                  <a:lnTo>
                    <a:pt x="1" y="151"/>
                  </a:lnTo>
                  <a:lnTo>
                    <a:pt x="1" y="150"/>
                  </a:lnTo>
                  <a:lnTo>
                    <a:pt x="1" y="149"/>
                  </a:lnTo>
                  <a:lnTo>
                    <a:pt x="1" y="150"/>
                  </a:lnTo>
                  <a:lnTo>
                    <a:pt x="1" y="151"/>
                  </a:lnTo>
                  <a:lnTo>
                    <a:pt x="1" y="150"/>
                  </a:lnTo>
                  <a:lnTo>
                    <a:pt x="1" y="151"/>
                  </a:lnTo>
                  <a:lnTo>
                    <a:pt x="1" y="150"/>
                  </a:lnTo>
                  <a:lnTo>
                    <a:pt x="1" y="151"/>
                  </a:lnTo>
                  <a:lnTo>
                    <a:pt x="1" y="150"/>
                  </a:lnTo>
                  <a:lnTo>
                    <a:pt x="1" y="151"/>
                  </a:lnTo>
                  <a:lnTo>
                    <a:pt x="1" y="150"/>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48"/>
                  </a:lnTo>
                  <a:lnTo>
                    <a:pt x="1" y="149"/>
                  </a:lnTo>
                  <a:lnTo>
                    <a:pt x="1" y="148"/>
                  </a:lnTo>
                  <a:lnTo>
                    <a:pt x="1" y="149"/>
                  </a:lnTo>
                  <a:lnTo>
                    <a:pt x="1" y="150"/>
                  </a:lnTo>
                  <a:lnTo>
                    <a:pt x="1" y="149"/>
                  </a:lnTo>
                  <a:lnTo>
                    <a:pt x="1" y="148"/>
                  </a:lnTo>
                  <a:lnTo>
                    <a:pt x="1" y="149"/>
                  </a:lnTo>
                  <a:lnTo>
                    <a:pt x="1" y="150"/>
                  </a:lnTo>
                  <a:lnTo>
                    <a:pt x="1" y="149"/>
                  </a:lnTo>
                  <a:lnTo>
                    <a:pt x="1" y="150"/>
                  </a:lnTo>
                  <a:lnTo>
                    <a:pt x="1" y="149"/>
                  </a:lnTo>
                  <a:lnTo>
                    <a:pt x="1" y="150"/>
                  </a:lnTo>
                  <a:lnTo>
                    <a:pt x="1" y="149"/>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8"/>
                  </a:lnTo>
                  <a:lnTo>
                    <a:pt x="1" y="147"/>
                  </a:lnTo>
                  <a:lnTo>
                    <a:pt x="1" y="146"/>
                  </a:lnTo>
                  <a:lnTo>
                    <a:pt x="1" y="148"/>
                  </a:lnTo>
                  <a:lnTo>
                    <a:pt x="1" y="149"/>
                  </a:lnTo>
                  <a:lnTo>
                    <a:pt x="1" y="148"/>
                  </a:lnTo>
                  <a:lnTo>
                    <a:pt x="1" y="149"/>
                  </a:lnTo>
                  <a:lnTo>
                    <a:pt x="1" y="148"/>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1"/>
                  </a:lnTo>
                  <a:lnTo>
                    <a:pt x="1" y="150"/>
                  </a:lnTo>
                  <a:lnTo>
                    <a:pt x="1" y="151"/>
                  </a:lnTo>
                  <a:lnTo>
                    <a:pt x="1" y="150"/>
                  </a:lnTo>
                  <a:lnTo>
                    <a:pt x="1" y="151"/>
                  </a:lnTo>
                  <a:lnTo>
                    <a:pt x="1" y="150"/>
                  </a:lnTo>
                  <a:lnTo>
                    <a:pt x="1" y="151"/>
                  </a:lnTo>
                  <a:lnTo>
                    <a:pt x="1" y="150"/>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3"/>
                  </a:lnTo>
                  <a:lnTo>
                    <a:pt x="1" y="152"/>
                  </a:lnTo>
                  <a:lnTo>
                    <a:pt x="1" y="151"/>
                  </a:lnTo>
                  <a:lnTo>
                    <a:pt x="1" y="152"/>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49"/>
                  </a:lnTo>
                  <a:lnTo>
                    <a:pt x="1" y="150"/>
                  </a:lnTo>
                  <a:lnTo>
                    <a:pt x="1" y="151"/>
                  </a:lnTo>
                  <a:lnTo>
                    <a:pt x="1" y="150"/>
                  </a:lnTo>
                  <a:lnTo>
                    <a:pt x="1" y="151"/>
                  </a:lnTo>
                  <a:lnTo>
                    <a:pt x="1" y="150"/>
                  </a:lnTo>
                  <a:lnTo>
                    <a:pt x="1" y="151"/>
                  </a:lnTo>
                  <a:lnTo>
                    <a:pt x="1" y="150"/>
                  </a:lnTo>
                  <a:lnTo>
                    <a:pt x="1" y="151"/>
                  </a:lnTo>
                  <a:lnTo>
                    <a:pt x="1" y="152"/>
                  </a:lnTo>
                  <a:lnTo>
                    <a:pt x="1" y="151"/>
                  </a:lnTo>
                  <a:lnTo>
                    <a:pt x="1" y="152"/>
                  </a:lnTo>
                  <a:lnTo>
                    <a:pt x="1" y="153"/>
                  </a:lnTo>
                  <a:lnTo>
                    <a:pt x="1" y="153"/>
                  </a:lnTo>
                  <a:lnTo>
                    <a:pt x="1" y="153"/>
                  </a:lnTo>
                  <a:lnTo>
                    <a:pt x="1" y="153"/>
                  </a:lnTo>
                  <a:lnTo>
                    <a:pt x="1" y="153"/>
                  </a:lnTo>
                  <a:lnTo>
                    <a:pt x="1" y="153"/>
                  </a:lnTo>
                  <a:lnTo>
                    <a:pt x="1" y="154"/>
                  </a:lnTo>
                  <a:lnTo>
                    <a:pt x="1" y="153"/>
                  </a:lnTo>
                  <a:lnTo>
                    <a:pt x="1" y="154"/>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path>
              </a:pathLst>
            </a:custGeom>
            <a:noFill/>
            <a:ln w="0">
              <a:solidFill>
                <a:srgbClr val="3366FF"/>
              </a:solidFill>
              <a:prstDash val="solid"/>
              <a:round/>
              <a:headEnd/>
              <a:tailEnd/>
            </a:ln>
          </p:spPr>
          <p:txBody>
            <a:bodyPr/>
            <a:lstStyle/>
            <a:p>
              <a:endParaRPr lang="en-GB"/>
            </a:p>
          </p:txBody>
        </p:sp>
        <p:sp>
          <p:nvSpPr>
            <p:cNvPr id="185610" name="Freeform 266"/>
            <p:cNvSpPr>
              <a:spLocks/>
            </p:cNvSpPr>
            <p:nvPr/>
          </p:nvSpPr>
          <p:spPr bwMode="auto">
            <a:xfrm>
              <a:off x="1382" y="2994"/>
              <a:ext cx="9" cy="50"/>
            </a:xfrm>
            <a:custGeom>
              <a:avLst/>
              <a:gdLst/>
              <a:ahLst/>
              <a:cxnLst>
                <a:cxn ang="0">
                  <a:pos x="0" y="4"/>
                </a:cxn>
                <a:cxn ang="0">
                  <a:pos x="0" y="3"/>
                </a:cxn>
                <a:cxn ang="0">
                  <a:pos x="0" y="2"/>
                </a:cxn>
                <a:cxn ang="0">
                  <a:pos x="0" y="1"/>
                </a:cxn>
                <a:cxn ang="0">
                  <a:pos x="0" y="2"/>
                </a:cxn>
                <a:cxn ang="0">
                  <a:pos x="0" y="1"/>
                </a:cxn>
                <a:cxn ang="0">
                  <a:pos x="0" y="1"/>
                </a:cxn>
                <a:cxn ang="0">
                  <a:pos x="0" y="2"/>
                </a:cxn>
                <a:cxn ang="0">
                  <a:pos x="0" y="3"/>
                </a:cxn>
                <a:cxn ang="0">
                  <a:pos x="0" y="4"/>
                </a:cxn>
                <a:cxn ang="0">
                  <a:pos x="0" y="4"/>
                </a:cxn>
                <a:cxn ang="0">
                  <a:pos x="0" y="3"/>
                </a:cxn>
                <a:cxn ang="0">
                  <a:pos x="0" y="4"/>
                </a:cxn>
                <a:cxn ang="0">
                  <a:pos x="0" y="3"/>
                </a:cxn>
                <a:cxn ang="0">
                  <a:pos x="0" y="4"/>
                </a:cxn>
                <a:cxn ang="0">
                  <a:pos x="0" y="3"/>
                </a:cxn>
                <a:cxn ang="0">
                  <a:pos x="0" y="4"/>
                </a:cxn>
                <a:cxn ang="0">
                  <a:pos x="0" y="5"/>
                </a:cxn>
                <a:cxn ang="0">
                  <a:pos x="0" y="6"/>
                </a:cxn>
                <a:cxn ang="0">
                  <a:pos x="0" y="5"/>
                </a:cxn>
                <a:cxn ang="0">
                  <a:pos x="0" y="3"/>
                </a:cxn>
                <a:cxn ang="0">
                  <a:pos x="0" y="4"/>
                </a:cxn>
                <a:cxn ang="0">
                  <a:pos x="0" y="3"/>
                </a:cxn>
                <a:cxn ang="0">
                  <a:pos x="0" y="4"/>
                </a:cxn>
                <a:cxn ang="0">
                  <a:pos x="0" y="3"/>
                </a:cxn>
                <a:cxn ang="0">
                  <a:pos x="0" y="2"/>
                </a:cxn>
                <a:cxn ang="0">
                  <a:pos x="0" y="3"/>
                </a:cxn>
                <a:cxn ang="0">
                  <a:pos x="0" y="2"/>
                </a:cxn>
                <a:cxn ang="0">
                  <a:pos x="0" y="3"/>
                </a:cxn>
                <a:cxn ang="0">
                  <a:pos x="0" y="2"/>
                </a:cxn>
                <a:cxn ang="0">
                  <a:pos x="0" y="3"/>
                </a:cxn>
                <a:cxn ang="0">
                  <a:pos x="0" y="3"/>
                </a:cxn>
                <a:cxn ang="0">
                  <a:pos x="0" y="6"/>
                </a:cxn>
                <a:cxn ang="0">
                  <a:pos x="0" y="7"/>
                </a:cxn>
                <a:cxn ang="0">
                  <a:pos x="0" y="6"/>
                </a:cxn>
                <a:cxn ang="0">
                  <a:pos x="1" y="2"/>
                </a:cxn>
                <a:cxn ang="0">
                  <a:pos x="1" y="1"/>
                </a:cxn>
                <a:cxn ang="0">
                  <a:pos x="1" y="2"/>
                </a:cxn>
                <a:cxn ang="0">
                  <a:pos x="1" y="3"/>
                </a:cxn>
                <a:cxn ang="0">
                  <a:pos x="1" y="4"/>
                </a:cxn>
                <a:cxn ang="0">
                  <a:pos x="1" y="3"/>
                </a:cxn>
                <a:cxn ang="0">
                  <a:pos x="1" y="4"/>
                </a:cxn>
                <a:cxn ang="0">
                  <a:pos x="1" y="5"/>
                </a:cxn>
                <a:cxn ang="0">
                  <a:pos x="1" y="6"/>
                </a:cxn>
                <a:cxn ang="0">
                  <a:pos x="1" y="5"/>
                </a:cxn>
                <a:cxn ang="0">
                  <a:pos x="1" y="5"/>
                </a:cxn>
                <a:cxn ang="0">
                  <a:pos x="1" y="6"/>
                </a:cxn>
                <a:cxn ang="0">
                  <a:pos x="1" y="5"/>
                </a:cxn>
                <a:cxn ang="0">
                  <a:pos x="1" y="4"/>
                </a:cxn>
                <a:cxn ang="0">
                  <a:pos x="1" y="5"/>
                </a:cxn>
                <a:cxn ang="0">
                  <a:pos x="1" y="6"/>
                </a:cxn>
                <a:cxn ang="0">
                  <a:pos x="1" y="7"/>
                </a:cxn>
                <a:cxn ang="0">
                  <a:pos x="1" y="6"/>
                </a:cxn>
                <a:cxn ang="0">
                  <a:pos x="1" y="7"/>
                </a:cxn>
                <a:cxn ang="0">
                  <a:pos x="1" y="6"/>
                </a:cxn>
                <a:cxn ang="0">
                  <a:pos x="1" y="7"/>
                </a:cxn>
                <a:cxn ang="0">
                  <a:pos x="1" y="7"/>
                </a:cxn>
                <a:cxn ang="0">
                  <a:pos x="1" y="7"/>
                </a:cxn>
                <a:cxn ang="0">
                  <a:pos x="1" y="6"/>
                </a:cxn>
                <a:cxn ang="0">
                  <a:pos x="1" y="5"/>
                </a:cxn>
                <a:cxn ang="0">
                  <a:pos x="1" y="6"/>
                </a:cxn>
                <a:cxn ang="0">
                  <a:pos x="1" y="6"/>
                </a:cxn>
                <a:cxn ang="0">
                  <a:pos x="1" y="3"/>
                </a:cxn>
              </a:cxnLst>
              <a:rect l="0" t="0" r="r" b="b"/>
              <a:pathLst>
                <a:path w="1" h="7">
                  <a:moveTo>
                    <a:pt x="0" y="4"/>
                  </a:move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5"/>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6"/>
                  </a:lnTo>
                  <a:lnTo>
                    <a:pt x="0" y="5"/>
                  </a:lnTo>
                  <a:lnTo>
                    <a:pt x="0" y="4"/>
                  </a:lnTo>
                  <a:lnTo>
                    <a:pt x="0" y="5"/>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1"/>
                  </a:lnTo>
                  <a:lnTo>
                    <a:pt x="0" y="2"/>
                  </a:lnTo>
                  <a:lnTo>
                    <a:pt x="0" y="3"/>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3"/>
                  </a:lnTo>
                  <a:lnTo>
                    <a:pt x="0" y="4"/>
                  </a:lnTo>
                  <a:lnTo>
                    <a:pt x="0" y="3"/>
                  </a:lnTo>
                  <a:lnTo>
                    <a:pt x="1" y="3"/>
                  </a:lnTo>
                  <a:lnTo>
                    <a:pt x="1" y="2"/>
                  </a:lnTo>
                  <a:lnTo>
                    <a:pt x="1" y="3"/>
                  </a:lnTo>
                  <a:lnTo>
                    <a:pt x="1" y="2"/>
                  </a:lnTo>
                  <a:lnTo>
                    <a:pt x="1" y="3"/>
                  </a:lnTo>
                  <a:lnTo>
                    <a:pt x="1" y="2"/>
                  </a:lnTo>
                  <a:lnTo>
                    <a:pt x="1" y="1"/>
                  </a:lnTo>
                  <a:lnTo>
                    <a:pt x="1" y="2"/>
                  </a:lnTo>
                  <a:lnTo>
                    <a:pt x="1" y="1"/>
                  </a:lnTo>
                  <a:lnTo>
                    <a:pt x="1" y="1"/>
                  </a:lnTo>
                  <a:lnTo>
                    <a:pt x="1" y="0"/>
                  </a:lnTo>
                  <a:lnTo>
                    <a:pt x="1" y="1"/>
                  </a:lnTo>
                  <a:lnTo>
                    <a:pt x="1" y="1"/>
                  </a:lnTo>
                  <a:lnTo>
                    <a:pt x="1" y="1"/>
                  </a:lnTo>
                  <a:lnTo>
                    <a:pt x="1" y="1"/>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6"/>
                  </a:lnTo>
                  <a:lnTo>
                    <a:pt x="1" y="5"/>
                  </a:lnTo>
                  <a:lnTo>
                    <a:pt x="1" y="4"/>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7"/>
                  </a:lnTo>
                  <a:lnTo>
                    <a:pt x="1" y="7"/>
                  </a:lnTo>
                  <a:lnTo>
                    <a:pt x="1" y="7"/>
                  </a:lnTo>
                  <a:lnTo>
                    <a:pt x="1" y="7"/>
                  </a:lnTo>
                  <a:lnTo>
                    <a:pt x="1" y="6"/>
                  </a:lnTo>
                  <a:lnTo>
                    <a:pt x="1" y="7"/>
                  </a:lnTo>
                  <a:lnTo>
                    <a:pt x="1" y="6"/>
                  </a:lnTo>
                  <a:lnTo>
                    <a:pt x="1" y="7"/>
                  </a:lnTo>
                  <a:lnTo>
                    <a:pt x="1" y="6"/>
                  </a:lnTo>
                  <a:lnTo>
                    <a:pt x="1" y="7"/>
                  </a:lnTo>
                  <a:lnTo>
                    <a:pt x="1" y="6"/>
                  </a:lnTo>
                  <a:lnTo>
                    <a:pt x="1" y="7"/>
                  </a:lnTo>
                  <a:lnTo>
                    <a:pt x="1" y="6"/>
                  </a:lnTo>
                  <a:lnTo>
                    <a:pt x="1" y="7"/>
                  </a:lnTo>
                  <a:lnTo>
                    <a:pt x="1" y="7"/>
                  </a:lnTo>
                  <a:lnTo>
                    <a:pt x="1" y="7"/>
                  </a:lnTo>
                  <a:lnTo>
                    <a:pt x="1" y="7"/>
                  </a:lnTo>
                  <a:lnTo>
                    <a:pt x="1" y="7"/>
                  </a:lnTo>
                  <a:lnTo>
                    <a:pt x="1" y="6"/>
                  </a:lnTo>
                  <a:lnTo>
                    <a:pt x="1" y="7"/>
                  </a:lnTo>
                  <a:lnTo>
                    <a:pt x="1" y="7"/>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6"/>
                  </a:lnTo>
                  <a:lnTo>
                    <a:pt x="1" y="7"/>
                  </a:lnTo>
                  <a:lnTo>
                    <a:pt x="1" y="6"/>
                  </a:lnTo>
                  <a:lnTo>
                    <a:pt x="1" y="5"/>
                  </a:lnTo>
                  <a:lnTo>
                    <a:pt x="1" y="6"/>
                  </a:lnTo>
                  <a:lnTo>
                    <a:pt x="1" y="6"/>
                  </a:lnTo>
                  <a:lnTo>
                    <a:pt x="1" y="7"/>
                  </a:lnTo>
                  <a:lnTo>
                    <a:pt x="1" y="6"/>
                  </a:lnTo>
                  <a:lnTo>
                    <a:pt x="1" y="5"/>
                  </a:lnTo>
                  <a:lnTo>
                    <a:pt x="1" y="6"/>
                  </a:lnTo>
                  <a:lnTo>
                    <a:pt x="1" y="5"/>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611" name="Freeform 267"/>
            <p:cNvSpPr>
              <a:spLocks/>
            </p:cNvSpPr>
            <p:nvPr/>
          </p:nvSpPr>
          <p:spPr bwMode="auto">
            <a:xfrm>
              <a:off x="1391" y="3015"/>
              <a:ext cx="11" cy="71"/>
            </a:xfrm>
            <a:custGeom>
              <a:avLst/>
              <a:gdLst/>
              <a:ahLst/>
              <a:cxnLst>
                <a:cxn ang="0">
                  <a:pos x="0" y="2"/>
                </a:cxn>
                <a:cxn ang="0">
                  <a:pos x="0" y="1"/>
                </a:cxn>
                <a:cxn ang="0">
                  <a:pos x="0" y="2"/>
                </a:cxn>
                <a:cxn ang="0">
                  <a:pos x="0" y="3"/>
                </a:cxn>
                <a:cxn ang="0">
                  <a:pos x="0" y="2"/>
                </a:cxn>
                <a:cxn ang="0">
                  <a:pos x="0" y="3"/>
                </a:cxn>
                <a:cxn ang="0">
                  <a:pos x="0" y="4"/>
                </a:cxn>
                <a:cxn ang="0">
                  <a:pos x="0" y="4"/>
                </a:cxn>
                <a:cxn ang="0">
                  <a:pos x="0" y="4"/>
                </a:cxn>
                <a:cxn ang="0">
                  <a:pos x="0" y="4"/>
                </a:cxn>
                <a:cxn ang="0">
                  <a:pos x="0" y="5"/>
                </a:cxn>
                <a:cxn ang="0">
                  <a:pos x="0" y="6"/>
                </a:cxn>
                <a:cxn ang="0">
                  <a:pos x="0" y="6"/>
                </a:cxn>
                <a:cxn ang="0">
                  <a:pos x="0" y="5"/>
                </a:cxn>
                <a:cxn ang="0">
                  <a:pos x="0" y="4"/>
                </a:cxn>
                <a:cxn ang="0">
                  <a:pos x="0" y="5"/>
                </a:cxn>
                <a:cxn ang="0">
                  <a:pos x="0" y="4"/>
                </a:cxn>
                <a:cxn ang="0">
                  <a:pos x="0" y="4"/>
                </a:cxn>
                <a:cxn ang="0">
                  <a:pos x="0" y="4"/>
                </a:cxn>
                <a:cxn ang="0">
                  <a:pos x="0" y="4"/>
                </a:cxn>
                <a:cxn ang="0">
                  <a:pos x="0" y="4"/>
                </a:cxn>
                <a:cxn ang="0">
                  <a:pos x="0" y="5"/>
                </a:cxn>
                <a:cxn ang="0">
                  <a:pos x="0" y="6"/>
                </a:cxn>
                <a:cxn ang="0">
                  <a:pos x="0" y="5"/>
                </a:cxn>
                <a:cxn ang="0">
                  <a:pos x="0" y="6"/>
                </a:cxn>
                <a:cxn ang="0">
                  <a:pos x="1" y="6"/>
                </a:cxn>
                <a:cxn ang="0">
                  <a:pos x="1" y="5"/>
                </a:cxn>
                <a:cxn ang="0">
                  <a:pos x="1" y="4"/>
                </a:cxn>
                <a:cxn ang="0">
                  <a:pos x="1" y="4"/>
                </a:cxn>
                <a:cxn ang="0">
                  <a:pos x="1" y="5"/>
                </a:cxn>
                <a:cxn ang="0">
                  <a:pos x="1" y="6"/>
                </a:cxn>
                <a:cxn ang="0">
                  <a:pos x="1" y="7"/>
                </a:cxn>
                <a:cxn ang="0">
                  <a:pos x="1" y="8"/>
                </a:cxn>
                <a:cxn ang="0">
                  <a:pos x="1" y="7"/>
                </a:cxn>
                <a:cxn ang="0">
                  <a:pos x="1" y="8"/>
                </a:cxn>
                <a:cxn ang="0">
                  <a:pos x="1" y="9"/>
                </a:cxn>
                <a:cxn ang="0">
                  <a:pos x="1" y="8"/>
                </a:cxn>
                <a:cxn ang="0">
                  <a:pos x="1" y="8"/>
                </a:cxn>
                <a:cxn ang="0">
                  <a:pos x="1" y="9"/>
                </a:cxn>
                <a:cxn ang="0">
                  <a:pos x="1" y="9"/>
                </a:cxn>
                <a:cxn ang="0">
                  <a:pos x="1" y="9"/>
                </a:cxn>
                <a:cxn ang="0">
                  <a:pos x="1" y="9"/>
                </a:cxn>
                <a:cxn ang="0">
                  <a:pos x="1" y="9"/>
                </a:cxn>
                <a:cxn ang="0">
                  <a:pos x="1" y="9"/>
                </a:cxn>
                <a:cxn ang="0">
                  <a:pos x="1" y="10"/>
                </a:cxn>
                <a:cxn ang="0">
                  <a:pos x="1" y="9"/>
                </a:cxn>
                <a:cxn ang="0">
                  <a:pos x="1" y="9"/>
                </a:cxn>
                <a:cxn ang="0">
                  <a:pos x="1" y="9"/>
                </a:cxn>
                <a:cxn ang="0">
                  <a:pos x="1" y="8"/>
                </a:cxn>
                <a:cxn ang="0">
                  <a:pos x="1" y="8"/>
                </a:cxn>
                <a:cxn ang="0">
                  <a:pos x="1" y="9"/>
                </a:cxn>
                <a:cxn ang="0">
                  <a:pos x="1" y="9"/>
                </a:cxn>
                <a:cxn ang="0">
                  <a:pos x="1" y="9"/>
                </a:cxn>
                <a:cxn ang="0">
                  <a:pos x="1" y="9"/>
                </a:cxn>
                <a:cxn ang="0">
                  <a:pos x="1" y="9"/>
                </a:cxn>
                <a:cxn ang="0">
                  <a:pos x="1" y="9"/>
                </a:cxn>
                <a:cxn ang="0">
                  <a:pos x="1" y="8"/>
                </a:cxn>
                <a:cxn ang="0">
                  <a:pos x="1" y="7"/>
                </a:cxn>
                <a:cxn ang="0">
                  <a:pos x="1" y="8"/>
                </a:cxn>
                <a:cxn ang="0">
                  <a:pos x="1" y="9"/>
                </a:cxn>
                <a:cxn ang="0">
                  <a:pos x="1" y="8"/>
                </a:cxn>
                <a:cxn ang="0">
                  <a:pos x="1" y="9"/>
                </a:cxn>
                <a:cxn ang="0">
                  <a:pos x="1" y="8"/>
                </a:cxn>
              </a:cxnLst>
              <a:rect l="0" t="0" r="r" b="b"/>
              <a:pathLst>
                <a:path w="1" h="10">
                  <a:moveTo>
                    <a:pt x="0" y="1"/>
                  </a:moveTo>
                  <a:lnTo>
                    <a:pt x="0" y="0"/>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4"/>
                  </a:lnTo>
                  <a:lnTo>
                    <a:pt x="0" y="4"/>
                  </a:lnTo>
                  <a:lnTo>
                    <a:pt x="0" y="4"/>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1" y="6"/>
                  </a:lnTo>
                  <a:lnTo>
                    <a:pt x="1" y="5"/>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9"/>
                  </a:lnTo>
                  <a:lnTo>
                    <a:pt x="1" y="9"/>
                  </a:lnTo>
                  <a:lnTo>
                    <a:pt x="1" y="8"/>
                  </a:lnTo>
                  <a:lnTo>
                    <a:pt x="1" y="9"/>
                  </a:lnTo>
                  <a:lnTo>
                    <a:pt x="1" y="9"/>
                  </a:lnTo>
                  <a:lnTo>
                    <a:pt x="1" y="9"/>
                  </a:lnTo>
                  <a:lnTo>
                    <a:pt x="1" y="9"/>
                  </a:lnTo>
                  <a:lnTo>
                    <a:pt x="1" y="8"/>
                  </a:lnTo>
                  <a:lnTo>
                    <a:pt x="1" y="9"/>
                  </a:lnTo>
                  <a:lnTo>
                    <a:pt x="1" y="8"/>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10"/>
                  </a:lnTo>
                  <a:lnTo>
                    <a:pt x="1" y="9"/>
                  </a:lnTo>
                  <a:lnTo>
                    <a:pt x="1" y="9"/>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9"/>
                  </a:lnTo>
                  <a:lnTo>
                    <a:pt x="1" y="9"/>
                  </a:lnTo>
                  <a:lnTo>
                    <a:pt x="1" y="10"/>
                  </a:lnTo>
                  <a:lnTo>
                    <a:pt x="1" y="9"/>
                  </a:lnTo>
                  <a:lnTo>
                    <a:pt x="1" y="9"/>
                  </a:lnTo>
                  <a:lnTo>
                    <a:pt x="1" y="9"/>
                  </a:lnTo>
                  <a:lnTo>
                    <a:pt x="1" y="9"/>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9"/>
                  </a:lnTo>
                  <a:lnTo>
                    <a:pt x="1" y="9"/>
                  </a:lnTo>
                  <a:lnTo>
                    <a:pt x="1" y="8"/>
                  </a:lnTo>
                  <a:lnTo>
                    <a:pt x="1" y="9"/>
                  </a:lnTo>
                  <a:lnTo>
                    <a:pt x="1" y="9"/>
                  </a:lnTo>
                  <a:lnTo>
                    <a:pt x="1" y="9"/>
                  </a:lnTo>
                  <a:lnTo>
                    <a:pt x="1" y="9"/>
                  </a:lnTo>
                  <a:lnTo>
                    <a:pt x="1" y="8"/>
                  </a:lnTo>
                  <a:lnTo>
                    <a:pt x="1" y="9"/>
                  </a:lnTo>
                  <a:lnTo>
                    <a:pt x="1" y="8"/>
                  </a:lnTo>
                  <a:lnTo>
                    <a:pt x="1" y="9"/>
                  </a:lnTo>
                  <a:lnTo>
                    <a:pt x="1" y="9"/>
                  </a:lnTo>
                  <a:lnTo>
                    <a:pt x="1" y="9"/>
                  </a:lnTo>
                  <a:lnTo>
                    <a:pt x="1" y="9"/>
                  </a:lnTo>
                  <a:lnTo>
                    <a:pt x="1" y="9"/>
                  </a:lnTo>
                  <a:lnTo>
                    <a:pt x="1" y="8"/>
                  </a:lnTo>
                  <a:lnTo>
                    <a:pt x="1" y="9"/>
                  </a:lnTo>
                  <a:lnTo>
                    <a:pt x="1" y="8"/>
                  </a:lnTo>
                  <a:lnTo>
                    <a:pt x="1" y="9"/>
                  </a:lnTo>
                  <a:lnTo>
                    <a:pt x="1" y="8"/>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8"/>
                  </a:lnTo>
                  <a:lnTo>
                    <a:pt x="1" y="9"/>
                  </a:lnTo>
                  <a:lnTo>
                    <a:pt x="1" y="9"/>
                  </a:lnTo>
                  <a:lnTo>
                    <a:pt x="1" y="9"/>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9"/>
                  </a:lnTo>
                  <a:lnTo>
                    <a:pt x="1" y="9"/>
                  </a:lnTo>
                  <a:lnTo>
                    <a:pt x="1" y="8"/>
                  </a:lnTo>
                  <a:lnTo>
                    <a:pt x="1" y="9"/>
                  </a:lnTo>
                </a:path>
              </a:pathLst>
            </a:custGeom>
            <a:noFill/>
            <a:ln w="0">
              <a:solidFill>
                <a:srgbClr val="3366FF"/>
              </a:solidFill>
              <a:prstDash val="solid"/>
              <a:round/>
              <a:headEnd/>
              <a:tailEnd/>
            </a:ln>
          </p:spPr>
          <p:txBody>
            <a:bodyPr/>
            <a:lstStyle/>
            <a:p>
              <a:endParaRPr lang="en-GB"/>
            </a:p>
          </p:txBody>
        </p:sp>
        <p:sp>
          <p:nvSpPr>
            <p:cNvPr id="185612" name="Freeform 268"/>
            <p:cNvSpPr>
              <a:spLocks/>
            </p:cNvSpPr>
            <p:nvPr/>
          </p:nvSpPr>
          <p:spPr bwMode="auto">
            <a:xfrm>
              <a:off x="1402" y="3065"/>
              <a:ext cx="9" cy="35"/>
            </a:xfrm>
            <a:custGeom>
              <a:avLst/>
              <a:gdLst/>
              <a:ahLst/>
              <a:cxnLst>
                <a:cxn ang="0">
                  <a:pos x="0" y="2"/>
                </a:cxn>
                <a:cxn ang="0">
                  <a:pos x="0" y="2"/>
                </a:cxn>
                <a:cxn ang="0">
                  <a:pos x="0" y="2"/>
                </a:cxn>
                <a:cxn ang="0">
                  <a:pos x="0" y="2"/>
                </a:cxn>
                <a:cxn ang="0">
                  <a:pos x="0" y="2"/>
                </a:cxn>
                <a:cxn ang="0">
                  <a:pos x="0" y="2"/>
                </a:cxn>
                <a:cxn ang="0">
                  <a:pos x="0" y="2"/>
                </a:cxn>
                <a:cxn ang="0">
                  <a:pos x="0" y="2"/>
                </a:cxn>
                <a:cxn ang="0">
                  <a:pos x="0" y="2"/>
                </a:cxn>
                <a:cxn ang="0">
                  <a:pos x="0" y="1"/>
                </a:cxn>
                <a:cxn ang="0">
                  <a:pos x="0" y="2"/>
                </a:cxn>
                <a:cxn ang="0">
                  <a:pos x="0" y="2"/>
                </a:cxn>
                <a:cxn ang="0">
                  <a:pos x="0" y="2"/>
                </a:cxn>
                <a:cxn ang="0">
                  <a:pos x="0" y="2"/>
                </a:cxn>
                <a:cxn ang="0">
                  <a:pos x="0" y="4"/>
                </a:cxn>
                <a:cxn ang="0">
                  <a:pos x="0" y="3"/>
                </a:cxn>
                <a:cxn ang="0">
                  <a:pos x="0" y="2"/>
                </a:cxn>
                <a:cxn ang="0">
                  <a:pos x="0" y="3"/>
                </a:cxn>
                <a:cxn ang="0">
                  <a:pos x="0" y="2"/>
                </a:cxn>
                <a:cxn ang="0">
                  <a:pos x="0" y="2"/>
                </a:cxn>
                <a:cxn ang="0">
                  <a:pos x="0" y="2"/>
                </a:cxn>
                <a:cxn ang="0">
                  <a:pos x="0" y="3"/>
                </a:cxn>
                <a:cxn ang="0">
                  <a:pos x="0" y="2"/>
                </a:cxn>
                <a:cxn ang="0">
                  <a:pos x="0" y="3"/>
                </a:cxn>
                <a:cxn ang="0">
                  <a:pos x="1" y="3"/>
                </a:cxn>
                <a:cxn ang="0">
                  <a:pos x="1" y="2"/>
                </a:cxn>
                <a:cxn ang="0">
                  <a:pos x="1" y="3"/>
                </a:cxn>
                <a:cxn ang="0">
                  <a:pos x="1" y="2"/>
                </a:cxn>
                <a:cxn ang="0">
                  <a:pos x="1" y="2"/>
                </a:cxn>
                <a:cxn ang="0">
                  <a:pos x="1" y="2"/>
                </a:cxn>
                <a:cxn ang="0">
                  <a:pos x="1" y="2"/>
                </a:cxn>
                <a:cxn ang="0">
                  <a:pos x="1" y="2"/>
                </a:cxn>
                <a:cxn ang="0">
                  <a:pos x="1" y="2"/>
                </a:cxn>
                <a:cxn ang="0">
                  <a:pos x="1" y="2"/>
                </a:cxn>
                <a:cxn ang="0">
                  <a:pos x="1" y="2"/>
                </a:cxn>
                <a:cxn ang="0">
                  <a:pos x="1" y="2"/>
                </a:cxn>
                <a:cxn ang="0">
                  <a:pos x="1" y="3"/>
                </a:cxn>
                <a:cxn ang="0">
                  <a:pos x="1" y="2"/>
                </a:cxn>
                <a:cxn ang="0">
                  <a:pos x="1" y="3"/>
                </a:cxn>
                <a:cxn ang="0">
                  <a:pos x="1" y="2"/>
                </a:cxn>
                <a:cxn ang="0">
                  <a:pos x="1" y="3"/>
                </a:cxn>
                <a:cxn ang="0">
                  <a:pos x="1" y="4"/>
                </a:cxn>
                <a:cxn ang="0">
                  <a:pos x="1" y="3"/>
                </a:cxn>
                <a:cxn ang="0">
                  <a:pos x="1" y="4"/>
                </a:cxn>
                <a:cxn ang="0">
                  <a:pos x="1" y="3"/>
                </a:cxn>
                <a:cxn ang="0">
                  <a:pos x="1" y="4"/>
                </a:cxn>
                <a:cxn ang="0">
                  <a:pos x="1" y="3"/>
                </a:cxn>
                <a:cxn ang="0">
                  <a:pos x="1" y="3"/>
                </a:cxn>
                <a:cxn ang="0">
                  <a:pos x="1" y="4"/>
                </a:cxn>
                <a:cxn ang="0">
                  <a:pos x="1" y="5"/>
                </a:cxn>
                <a:cxn ang="0">
                  <a:pos x="1" y="4"/>
                </a:cxn>
                <a:cxn ang="0">
                  <a:pos x="1" y="5"/>
                </a:cxn>
                <a:cxn ang="0">
                  <a:pos x="1" y="4"/>
                </a:cxn>
                <a:cxn ang="0">
                  <a:pos x="1" y="5"/>
                </a:cxn>
                <a:cxn ang="0">
                  <a:pos x="1" y="3"/>
                </a:cxn>
                <a:cxn ang="0">
                  <a:pos x="1" y="4"/>
                </a:cxn>
                <a:cxn ang="0">
                  <a:pos x="1" y="3"/>
                </a:cxn>
                <a:cxn ang="0">
                  <a:pos x="1" y="4"/>
                </a:cxn>
                <a:cxn ang="0">
                  <a:pos x="1" y="3"/>
                </a:cxn>
                <a:cxn ang="0">
                  <a:pos x="1" y="4"/>
                </a:cxn>
                <a:cxn ang="0">
                  <a:pos x="1" y="2"/>
                </a:cxn>
                <a:cxn ang="0">
                  <a:pos x="1" y="2"/>
                </a:cxn>
                <a:cxn ang="0">
                  <a:pos x="1" y="2"/>
                </a:cxn>
              </a:cxnLst>
              <a:rect l="0" t="0" r="r" b="b"/>
              <a:pathLst>
                <a:path w="1" h="5">
                  <a:moveTo>
                    <a:pt x="0" y="2"/>
                  </a:move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2"/>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2"/>
                  </a:lnTo>
                  <a:lnTo>
                    <a:pt x="0" y="2"/>
                  </a:lnTo>
                  <a:lnTo>
                    <a:pt x="0" y="2"/>
                  </a:lnTo>
                  <a:lnTo>
                    <a:pt x="0" y="2"/>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4"/>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3"/>
                  </a:lnTo>
                  <a:lnTo>
                    <a:pt x="1" y="4"/>
                  </a:lnTo>
                  <a:lnTo>
                    <a:pt x="1" y="3"/>
                  </a:lnTo>
                  <a:lnTo>
                    <a:pt x="1" y="4"/>
                  </a:lnTo>
                  <a:lnTo>
                    <a:pt x="1" y="3"/>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path>
              </a:pathLst>
            </a:custGeom>
            <a:noFill/>
            <a:ln w="0">
              <a:solidFill>
                <a:srgbClr val="3366FF"/>
              </a:solidFill>
              <a:prstDash val="solid"/>
              <a:round/>
              <a:headEnd/>
              <a:tailEnd/>
            </a:ln>
          </p:spPr>
          <p:txBody>
            <a:bodyPr/>
            <a:lstStyle/>
            <a:p>
              <a:endParaRPr lang="en-GB"/>
            </a:p>
          </p:txBody>
        </p:sp>
        <p:sp>
          <p:nvSpPr>
            <p:cNvPr id="185613" name="Freeform 269"/>
            <p:cNvSpPr>
              <a:spLocks/>
            </p:cNvSpPr>
            <p:nvPr/>
          </p:nvSpPr>
          <p:spPr bwMode="auto">
            <a:xfrm>
              <a:off x="1411" y="3065"/>
              <a:ext cx="9" cy="28"/>
            </a:xfrm>
            <a:custGeom>
              <a:avLst/>
              <a:gdLst/>
              <a:ahLst/>
              <a:cxnLst>
                <a:cxn ang="0">
                  <a:pos x="0" y="2"/>
                </a:cxn>
                <a:cxn ang="0">
                  <a:pos x="0" y="2"/>
                </a:cxn>
                <a:cxn ang="0">
                  <a:pos x="0" y="1"/>
                </a:cxn>
                <a:cxn ang="0">
                  <a:pos x="0" y="3"/>
                </a:cxn>
                <a:cxn ang="0">
                  <a:pos x="0" y="4"/>
                </a:cxn>
                <a:cxn ang="0">
                  <a:pos x="0" y="3"/>
                </a:cxn>
                <a:cxn ang="0">
                  <a:pos x="0" y="2"/>
                </a:cxn>
                <a:cxn ang="0">
                  <a:pos x="0" y="2"/>
                </a:cxn>
                <a:cxn ang="0">
                  <a:pos x="0" y="2"/>
                </a:cxn>
                <a:cxn ang="0">
                  <a:pos x="0" y="2"/>
                </a:cxn>
                <a:cxn ang="0">
                  <a:pos x="0" y="2"/>
                </a:cxn>
                <a:cxn ang="0">
                  <a:pos x="0" y="2"/>
                </a:cxn>
                <a:cxn ang="0">
                  <a:pos x="0" y="2"/>
                </a:cxn>
                <a:cxn ang="0">
                  <a:pos x="0" y="2"/>
                </a:cxn>
                <a:cxn ang="0">
                  <a:pos x="0" y="1"/>
                </a:cxn>
                <a:cxn ang="0">
                  <a:pos x="0" y="2"/>
                </a:cxn>
                <a:cxn ang="0">
                  <a:pos x="0" y="2"/>
                </a:cxn>
                <a:cxn ang="0">
                  <a:pos x="0" y="2"/>
                </a:cxn>
                <a:cxn ang="0">
                  <a:pos x="0" y="2"/>
                </a:cxn>
                <a:cxn ang="0">
                  <a:pos x="0" y="2"/>
                </a:cxn>
                <a:cxn ang="0">
                  <a:pos x="0" y="2"/>
                </a:cxn>
                <a:cxn ang="0">
                  <a:pos x="0" y="3"/>
                </a:cxn>
                <a:cxn ang="0">
                  <a:pos x="0" y="1"/>
                </a:cxn>
                <a:cxn ang="0">
                  <a:pos x="0" y="2"/>
                </a:cxn>
                <a:cxn ang="0">
                  <a:pos x="0" y="1"/>
                </a:cxn>
                <a:cxn ang="0">
                  <a:pos x="0" y="2"/>
                </a:cxn>
                <a:cxn ang="0">
                  <a:pos x="0" y="2"/>
                </a:cxn>
                <a:cxn ang="0">
                  <a:pos x="1" y="1"/>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3"/>
                </a:cxn>
                <a:cxn ang="0">
                  <a:pos x="1" y="4"/>
                </a:cxn>
                <a:cxn ang="0">
                  <a:pos x="1" y="3"/>
                </a:cxn>
                <a:cxn ang="0">
                  <a:pos x="1" y="1"/>
                </a:cxn>
                <a:cxn ang="0">
                  <a:pos x="1" y="2"/>
                </a:cxn>
                <a:cxn ang="0">
                  <a:pos x="1" y="2"/>
                </a:cxn>
                <a:cxn ang="0">
                  <a:pos x="1" y="1"/>
                </a:cxn>
                <a:cxn ang="0">
                  <a:pos x="1" y="2"/>
                </a:cxn>
                <a:cxn ang="0">
                  <a:pos x="1" y="1"/>
                </a:cxn>
                <a:cxn ang="0">
                  <a:pos x="1" y="2"/>
                </a:cxn>
                <a:cxn ang="0">
                  <a:pos x="1" y="1"/>
                </a:cxn>
                <a:cxn ang="0">
                  <a:pos x="1" y="0"/>
                </a:cxn>
                <a:cxn ang="0">
                  <a:pos x="1" y="1"/>
                </a:cxn>
                <a:cxn ang="0">
                  <a:pos x="1" y="2"/>
                </a:cxn>
                <a:cxn ang="0">
                  <a:pos x="1" y="2"/>
                </a:cxn>
                <a:cxn ang="0">
                  <a:pos x="1" y="3"/>
                </a:cxn>
                <a:cxn ang="0">
                  <a:pos x="1" y="2"/>
                </a:cxn>
                <a:cxn ang="0">
                  <a:pos x="1" y="2"/>
                </a:cxn>
                <a:cxn ang="0">
                  <a:pos x="1" y="2"/>
                </a:cxn>
                <a:cxn ang="0">
                  <a:pos x="1" y="3"/>
                </a:cxn>
                <a:cxn ang="0">
                  <a:pos x="1" y="2"/>
                </a:cxn>
                <a:cxn ang="0">
                  <a:pos x="1" y="3"/>
                </a:cxn>
              </a:cxnLst>
              <a:rect l="0" t="0" r="r" b="b"/>
              <a:pathLst>
                <a:path w="1" h="4">
                  <a:moveTo>
                    <a:pt x="0" y="2"/>
                  </a:move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4"/>
                  </a:lnTo>
                  <a:lnTo>
                    <a:pt x="0" y="3"/>
                  </a:lnTo>
                  <a:lnTo>
                    <a:pt x="0" y="2"/>
                  </a:lnTo>
                  <a:lnTo>
                    <a:pt x="0" y="3"/>
                  </a:lnTo>
                  <a:lnTo>
                    <a:pt x="0" y="2"/>
                  </a:lnTo>
                  <a:lnTo>
                    <a:pt x="0" y="2"/>
                  </a:lnTo>
                  <a:lnTo>
                    <a:pt x="0" y="2"/>
                  </a:lnTo>
                  <a:lnTo>
                    <a:pt x="0" y="2"/>
                  </a:lnTo>
                  <a:lnTo>
                    <a:pt x="0" y="2"/>
                  </a:lnTo>
                  <a:lnTo>
                    <a:pt x="0" y="2"/>
                  </a:lnTo>
                  <a:lnTo>
                    <a:pt x="0" y="2"/>
                  </a:lnTo>
                  <a:lnTo>
                    <a:pt x="0" y="1"/>
                  </a:lnTo>
                  <a:lnTo>
                    <a:pt x="0" y="2"/>
                  </a:lnTo>
                  <a:lnTo>
                    <a:pt x="0" y="2"/>
                  </a:lnTo>
                  <a:lnTo>
                    <a:pt x="0" y="2"/>
                  </a:lnTo>
                  <a:lnTo>
                    <a:pt x="0" y="1"/>
                  </a:lnTo>
                  <a:lnTo>
                    <a:pt x="0" y="2"/>
                  </a:lnTo>
                  <a:lnTo>
                    <a:pt x="0" y="2"/>
                  </a:lnTo>
                  <a:lnTo>
                    <a:pt x="0" y="2"/>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2"/>
                  </a:lnTo>
                  <a:lnTo>
                    <a:pt x="0" y="2"/>
                  </a:lnTo>
                  <a:lnTo>
                    <a:pt x="0" y="2"/>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2"/>
                  </a:lnTo>
                  <a:lnTo>
                    <a:pt x="0" y="2"/>
                  </a:lnTo>
                  <a:lnTo>
                    <a:pt x="0" y="2"/>
                  </a:lnTo>
                  <a:lnTo>
                    <a:pt x="0" y="2"/>
                  </a:lnTo>
                  <a:lnTo>
                    <a:pt x="0" y="1"/>
                  </a:lnTo>
                  <a:lnTo>
                    <a:pt x="0" y="2"/>
                  </a:lnTo>
                  <a:lnTo>
                    <a:pt x="0" y="2"/>
                  </a:lnTo>
                  <a:lnTo>
                    <a:pt x="0" y="2"/>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2"/>
                  </a:lnTo>
                  <a:lnTo>
                    <a:pt x="0" y="2"/>
                  </a:lnTo>
                  <a:lnTo>
                    <a:pt x="0" y="2"/>
                  </a:lnTo>
                  <a:lnTo>
                    <a:pt x="0" y="2"/>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0"/>
                  </a:lnTo>
                  <a:lnTo>
                    <a:pt x="0"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1"/>
                  </a:lnTo>
                  <a:lnTo>
                    <a:pt x="1" y="2"/>
                  </a:lnTo>
                  <a:lnTo>
                    <a:pt x="1" y="1"/>
                  </a:lnTo>
                  <a:lnTo>
                    <a:pt x="1" y="2"/>
                  </a:lnTo>
                  <a:lnTo>
                    <a:pt x="1" y="2"/>
                  </a:lnTo>
                  <a:lnTo>
                    <a:pt x="1" y="2"/>
                  </a:lnTo>
                  <a:lnTo>
                    <a:pt x="1" y="1"/>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1"/>
                  </a:lnTo>
                  <a:lnTo>
                    <a:pt x="1" y="2"/>
                  </a:lnTo>
                  <a:lnTo>
                    <a:pt x="1" y="2"/>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2"/>
                  </a:lnTo>
                  <a:lnTo>
                    <a:pt x="1" y="2"/>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path>
              </a:pathLst>
            </a:custGeom>
            <a:noFill/>
            <a:ln w="0">
              <a:solidFill>
                <a:srgbClr val="3366FF"/>
              </a:solidFill>
              <a:prstDash val="solid"/>
              <a:round/>
              <a:headEnd/>
              <a:tailEnd/>
            </a:ln>
          </p:spPr>
          <p:txBody>
            <a:bodyPr/>
            <a:lstStyle/>
            <a:p>
              <a:endParaRPr lang="en-GB"/>
            </a:p>
          </p:txBody>
        </p:sp>
        <p:sp>
          <p:nvSpPr>
            <p:cNvPr id="185614" name="Freeform 270"/>
            <p:cNvSpPr>
              <a:spLocks/>
            </p:cNvSpPr>
            <p:nvPr/>
          </p:nvSpPr>
          <p:spPr bwMode="auto">
            <a:xfrm>
              <a:off x="1420" y="3065"/>
              <a:ext cx="10" cy="21"/>
            </a:xfrm>
            <a:custGeom>
              <a:avLst/>
              <a:gdLst/>
              <a:ahLst/>
              <a:cxnLst>
                <a:cxn ang="0">
                  <a:pos x="0" y="2"/>
                </a:cxn>
                <a:cxn ang="0">
                  <a:pos x="0" y="1"/>
                </a:cxn>
                <a:cxn ang="0">
                  <a:pos x="0" y="2"/>
                </a:cxn>
                <a:cxn ang="0">
                  <a:pos x="0" y="1"/>
                </a:cxn>
                <a:cxn ang="0">
                  <a:pos x="0" y="0"/>
                </a:cxn>
                <a:cxn ang="0">
                  <a:pos x="0" y="1"/>
                </a:cxn>
                <a:cxn ang="0">
                  <a:pos x="0" y="2"/>
                </a:cxn>
                <a:cxn ang="0">
                  <a:pos x="0" y="2"/>
                </a:cxn>
                <a:cxn ang="0">
                  <a:pos x="0" y="2"/>
                </a:cxn>
                <a:cxn ang="0">
                  <a:pos x="0" y="2"/>
                </a:cxn>
                <a:cxn ang="0">
                  <a:pos x="0" y="2"/>
                </a:cxn>
                <a:cxn ang="0">
                  <a:pos x="0" y="2"/>
                </a:cxn>
                <a:cxn ang="0">
                  <a:pos x="0" y="2"/>
                </a:cxn>
                <a:cxn ang="0">
                  <a:pos x="1" y="2"/>
                </a:cxn>
                <a:cxn ang="0">
                  <a:pos x="1" y="2"/>
                </a:cxn>
                <a:cxn ang="0">
                  <a:pos x="1" y="2"/>
                </a:cxn>
                <a:cxn ang="0">
                  <a:pos x="1" y="2"/>
                </a:cxn>
                <a:cxn ang="0">
                  <a:pos x="1" y="2"/>
                </a:cxn>
                <a:cxn ang="0">
                  <a:pos x="1" y="1"/>
                </a:cxn>
                <a:cxn ang="0">
                  <a:pos x="1" y="2"/>
                </a:cxn>
                <a:cxn ang="0">
                  <a:pos x="1" y="2"/>
                </a:cxn>
                <a:cxn ang="0">
                  <a:pos x="1" y="1"/>
                </a:cxn>
                <a:cxn ang="0">
                  <a:pos x="1" y="2"/>
                </a:cxn>
                <a:cxn ang="0">
                  <a:pos x="1" y="1"/>
                </a:cxn>
                <a:cxn ang="0">
                  <a:pos x="1" y="2"/>
                </a:cxn>
                <a:cxn ang="0">
                  <a:pos x="1" y="1"/>
                </a:cxn>
                <a:cxn ang="0">
                  <a:pos x="1" y="0"/>
                </a:cxn>
                <a:cxn ang="0">
                  <a:pos x="1" y="1"/>
                </a:cxn>
                <a:cxn ang="0">
                  <a:pos x="1" y="1"/>
                </a:cxn>
                <a:cxn ang="0">
                  <a:pos x="1" y="1"/>
                </a:cxn>
                <a:cxn ang="0">
                  <a:pos x="1" y="3"/>
                </a:cxn>
                <a:cxn ang="0">
                  <a:pos x="1" y="1"/>
                </a:cxn>
                <a:cxn ang="0">
                  <a:pos x="1" y="2"/>
                </a:cxn>
                <a:cxn ang="0">
                  <a:pos x="1" y="1"/>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3"/>
                </a:cxn>
                <a:cxn ang="0">
                  <a:pos x="1" y="2"/>
                </a:cxn>
                <a:cxn ang="0">
                  <a:pos x="1" y="3"/>
                </a:cxn>
                <a:cxn ang="0">
                  <a:pos x="1" y="2"/>
                </a:cxn>
                <a:cxn ang="0">
                  <a:pos x="1" y="2"/>
                </a:cxn>
                <a:cxn ang="0">
                  <a:pos x="1" y="2"/>
                </a:cxn>
                <a:cxn ang="0">
                  <a:pos x="1" y="3"/>
                </a:cxn>
                <a:cxn ang="0">
                  <a:pos x="1" y="2"/>
                </a:cxn>
                <a:cxn ang="0">
                  <a:pos x="1" y="2"/>
                </a:cxn>
                <a:cxn ang="0">
                  <a:pos x="1" y="2"/>
                </a:cxn>
                <a:cxn ang="0">
                  <a:pos x="1" y="2"/>
                </a:cxn>
              </a:cxnLst>
              <a:rect l="0" t="0" r="r" b="b"/>
              <a:pathLst>
                <a:path w="1" h="3">
                  <a:moveTo>
                    <a:pt x="0" y="2"/>
                  </a:moveTo>
                  <a:lnTo>
                    <a:pt x="0" y="3"/>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2"/>
                  </a:lnTo>
                  <a:lnTo>
                    <a:pt x="0" y="1"/>
                  </a:lnTo>
                  <a:lnTo>
                    <a:pt x="0" y="2"/>
                  </a:lnTo>
                  <a:lnTo>
                    <a:pt x="0" y="1"/>
                  </a:lnTo>
                  <a:lnTo>
                    <a:pt x="0" y="2"/>
                  </a:lnTo>
                  <a:lnTo>
                    <a:pt x="0" y="2"/>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2"/>
                  </a:lnTo>
                  <a:lnTo>
                    <a:pt x="0" y="2"/>
                  </a:lnTo>
                  <a:lnTo>
                    <a:pt x="0" y="1"/>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3"/>
                  </a:lnTo>
                  <a:lnTo>
                    <a:pt x="1" y="2"/>
                  </a:lnTo>
                  <a:lnTo>
                    <a:pt x="1" y="2"/>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1"/>
                  </a:lnTo>
                  <a:lnTo>
                    <a:pt x="1" y="2"/>
                  </a:lnTo>
                  <a:lnTo>
                    <a:pt x="1" y="2"/>
                  </a:lnTo>
                  <a:lnTo>
                    <a:pt x="1" y="1"/>
                  </a:lnTo>
                  <a:lnTo>
                    <a:pt x="1" y="2"/>
                  </a:lnTo>
                  <a:lnTo>
                    <a:pt x="1" y="1"/>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2"/>
                  </a:lnTo>
                  <a:lnTo>
                    <a:pt x="1" y="1"/>
                  </a:lnTo>
                  <a:lnTo>
                    <a:pt x="1" y="2"/>
                  </a:lnTo>
                  <a:lnTo>
                    <a:pt x="1" y="2"/>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1"/>
                  </a:lnTo>
                  <a:lnTo>
                    <a:pt x="1" y="2"/>
                  </a:lnTo>
                  <a:lnTo>
                    <a:pt x="1" y="1"/>
                  </a:lnTo>
                  <a:lnTo>
                    <a:pt x="1" y="2"/>
                  </a:lnTo>
                  <a:lnTo>
                    <a:pt x="1" y="1"/>
                  </a:lnTo>
                  <a:lnTo>
                    <a:pt x="1" y="2"/>
                  </a:lnTo>
                  <a:lnTo>
                    <a:pt x="1" y="1"/>
                  </a:lnTo>
                  <a:lnTo>
                    <a:pt x="1" y="2"/>
                  </a:lnTo>
                  <a:lnTo>
                    <a:pt x="1" y="2"/>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2"/>
                  </a:lnTo>
                  <a:lnTo>
                    <a:pt x="1" y="2"/>
                  </a:lnTo>
                  <a:lnTo>
                    <a:pt x="1" y="2"/>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2"/>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path>
              </a:pathLst>
            </a:custGeom>
            <a:noFill/>
            <a:ln w="0">
              <a:solidFill>
                <a:srgbClr val="3366FF"/>
              </a:solidFill>
              <a:prstDash val="solid"/>
              <a:round/>
              <a:headEnd/>
              <a:tailEnd/>
            </a:ln>
          </p:spPr>
          <p:txBody>
            <a:bodyPr/>
            <a:lstStyle/>
            <a:p>
              <a:endParaRPr lang="en-GB"/>
            </a:p>
          </p:txBody>
        </p:sp>
        <p:sp>
          <p:nvSpPr>
            <p:cNvPr id="185615" name="Freeform 271"/>
            <p:cNvSpPr>
              <a:spLocks/>
            </p:cNvSpPr>
            <p:nvPr/>
          </p:nvSpPr>
          <p:spPr bwMode="auto">
            <a:xfrm>
              <a:off x="1430" y="3051"/>
              <a:ext cx="10" cy="35"/>
            </a:xfrm>
            <a:custGeom>
              <a:avLst/>
              <a:gdLst/>
              <a:ahLst/>
              <a:cxnLst>
                <a:cxn ang="0">
                  <a:pos x="0" y="4"/>
                </a:cxn>
                <a:cxn ang="0">
                  <a:pos x="0" y="5"/>
                </a:cxn>
                <a:cxn ang="0">
                  <a:pos x="0" y="4"/>
                </a:cxn>
                <a:cxn ang="0">
                  <a:pos x="0" y="5"/>
                </a:cxn>
                <a:cxn ang="0">
                  <a:pos x="0" y="4"/>
                </a:cxn>
                <a:cxn ang="0">
                  <a:pos x="0" y="4"/>
                </a:cxn>
                <a:cxn ang="0">
                  <a:pos x="0" y="4"/>
                </a:cxn>
                <a:cxn ang="0">
                  <a:pos x="0" y="4"/>
                </a:cxn>
                <a:cxn ang="0">
                  <a:pos x="0" y="4"/>
                </a:cxn>
                <a:cxn ang="0">
                  <a:pos x="0" y="4"/>
                </a:cxn>
                <a:cxn ang="0">
                  <a:pos x="0" y="5"/>
                </a:cxn>
                <a:cxn ang="0">
                  <a:pos x="0" y="4"/>
                </a:cxn>
                <a:cxn ang="0">
                  <a:pos x="0" y="4"/>
                </a:cxn>
                <a:cxn ang="0">
                  <a:pos x="1" y="4"/>
                </a:cxn>
                <a:cxn ang="0">
                  <a:pos x="1" y="4"/>
                </a:cxn>
                <a:cxn ang="0">
                  <a:pos x="1" y="4"/>
                </a:cxn>
                <a:cxn ang="0">
                  <a:pos x="1" y="3"/>
                </a:cxn>
                <a:cxn ang="0">
                  <a:pos x="1" y="4"/>
                </a:cxn>
                <a:cxn ang="0">
                  <a:pos x="1" y="4"/>
                </a:cxn>
                <a:cxn ang="0">
                  <a:pos x="1" y="5"/>
                </a:cxn>
                <a:cxn ang="0">
                  <a:pos x="1" y="4"/>
                </a:cxn>
                <a:cxn ang="0">
                  <a:pos x="1" y="4"/>
                </a:cxn>
                <a:cxn ang="0">
                  <a:pos x="1" y="4"/>
                </a:cxn>
                <a:cxn ang="0">
                  <a:pos x="1" y="3"/>
                </a:cxn>
                <a:cxn ang="0">
                  <a:pos x="1" y="2"/>
                </a:cxn>
                <a:cxn ang="0">
                  <a:pos x="1" y="4"/>
                </a:cxn>
                <a:cxn ang="0">
                  <a:pos x="1" y="3"/>
                </a:cxn>
                <a:cxn ang="0">
                  <a:pos x="1" y="4"/>
                </a:cxn>
                <a:cxn ang="0">
                  <a:pos x="1" y="3"/>
                </a:cxn>
                <a:cxn ang="0">
                  <a:pos x="1" y="4"/>
                </a:cxn>
                <a:cxn ang="0">
                  <a:pos x="1" y="3"/>
                </a:cxn>
                <a:cxn ang="0">
                  <a:pos x="1" y="4"/>
                </a:cxn>
                <a:cxn ang="0">
                  <a:pos x="1" y="4"/>
                </a:cxn>
                <a:cxn ang="0">
                  <a:pos x="1" y="3"/>
                </a:cxn>
                <a:cxn ang="0">
                  <a:pos x="1" y="4"/>
                </a:cxn>
                <a:cxn ang="0">
                  <a:pos x="1" y="3"/>
                </a:cxn>
                <a:cxn ang="0">
                  <a:pos x="1" y="2"/>
                </a:cxn>
                <a:cxn ang="0">
                  <a:pos x="1" y="3"/>
                </a:cxn>
                <a:cxn ang="0">
                  <a:pos x="1" y="2"/>
                </a:cxn>
                <a:cxn ang="0">
                  <a:pos x="1" y="1"/>
                </a:cxn>
                <a:cxn ang="0">
                  <a:pos x="1" y="2"/>
                </a:cxn>
                <a:cxn ang="0">
                  <a:pos x="1" y="3"/>
                </a:cxn>
                <a:cxn ang="0">
                  <a:pos x="1" y="2"/>
                </a:cxn>
                <a:cxn ang="0">
                  <a:pos x="1" y="3"/>
                </a:cxn>
                <a:cxn ang="0">
                  <a:pos x="1" y="4"/>
                </a:cxn>
                <a:cxn ang="0">
                  <a:pos x="1" y="3"/>
                </a:cxn>
                <a:cxn ang="0">
                  <a:pos x="1" y="2"/>
                </a:cxn>
                <a:cxn ang="0">
                  <a:pos x="1" y="3"/>
                </a:cxn>
                <a:cxn ang="0">
                  <a:pos x="1" y="2"/>
                </a:cxn>
                <a:cxn ang="0">
                  <a:pos x="1" y="3"/>
                </a:cxn>
                <a:cxn ang="0">
                  <a:pos x="1" y="4"/>
                </a:cxn>
                <a:cxn ang="0">
                  <a:pos x="1" y="4"/>
                </a:cxn>
                <a:cxn ang="0">
                  <a:pos x="1" y="3"/>
                </a:cxn>
                <a:cxn ang="0">
                  <a:pos x="1" y="2"/>
                </a:cxn>
                <a:cxn ang="0">
                  <a:pos x="1" y="3"/>
                </a:cxn>
                <a:cxn ang="0">
                  <a:pos x="1" y="2"/>
                </a:cxn>
                <a:cxn ang="0">
                  <a:pos x="1" y="1"/>
                </a:cxn>
                <a:cxn ang="0">
                  <a:pos x="1" y="0"/>
                </a:cxn>
                <a:cxn ang="0">
                  <a:pos x="1" y="1"/>
                </a:cxn>
                <a:cxn ang="0">
                  <a:pos x="1" y="2"/>
                </a:cxn>
                <a:cxn ang="0">
                  <a:pos x="1" y="1"/>
                </a:cxn>
                <a:cxn ang="0">
                  <a:pos x="1" y="2"/>
                </a:cxn>
                <a:cxn ang="0">
                  <a:pos x="1" y="3"/>
                </a:cxn>
              </a:cxnLst>
              <a:rect l="0" t="0" r="r" b="b"/>
              <a:pathLst>
                <a:path w="1" h="5">
                  <a:moveTo>
                    <a:pt x="0" y="4"/>
                  </a:moveTo>
                  <a:lnTo>
                    <a:pt x="0" y="5"/>
                  </a:lnTo>
                  <a:lnTo>
                    <a:pt x="0" y="4"/>
                  </a:lnTo>
                  <a:lnTo>
                    <a:pt x="0" y="5"/>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3"/>
                  </a:lnTo>
                  <a:lnTo>
                    <a:pt x="1" y="4"/>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path>
              </a:pathLst>
            </a:custGeom>
            <a:noFill/>
            <a:ln w="0">
              <a:solidFill>
                <a:srgbClr val="3366FF"/>
              </a:solidFill>
              <a:prstDash val="solid"/>
              <a:round/>
              <a:headEnd/>
              <a:tailEnd/>
            </a:ln>
          </p:spPr>
          <p:txBody>
            <a:bodyPr/>
            <a:lstStyle/>
            <a:p>
              <a:endParaRPr lang="en-GB"/>
            </a:p>
          </p:txBody>
        </p:sp>
        <p:sp>
          <p:nvSpPr>
            <p:cNvPr id="185616" name="Freeform 272"/>
            <p:cNvSpPr>
              <a:spLocks/>
            </p:cNvSpPr>
            <p:nvPr/>
          </p:nvSpPr>
          <p:spPr bwMode="auto">
            <a:xfrm>
              <a:off x="1440" y="3044"/>
              <a:ext cx="19" cy="35"/>
            </a:xfrm>
            <a:custGeom>
              <a:avLst/>
              <a:gdLst/>
              <a:ahLst/>
              <a:cxnLst>
                <a:cxn ang="0">
                  <a:pos x="0" y="2"/>
                </a:cxn>
                <a:cxn ang="0">
                  <a:pos x="0" y="3"/>
                </a:cxn>
                <a:cxn ang="0">
                  <a:pos x="0" y="2"/>
                </a:cxn>
                <a:cxn ang="0">
                  <a:pos x="0" y="3"/>
                </a:cxn>
                <a:cxn ang="0">
                  <a:pos x="0" y="4"/>
                </a:cxn>
                <a:cxn ang="0">
                  <a:pos x="0" y="5"/>
                </a:cxn>
                <a:cxn ang="0">
                  <a:pos x="0" y="4"/>
                </a:cxn>
                <a:cxn ang="0">
                  <a:pos x="0" y="3"/>
                </a:cxn>
                <a:cxn ang="0">
                  <a:pos x="0" y="4"/>
                </a:cxn>
                <a:cxn ang="0">
                  <a:pos x="0" y="5"/>
                </a:cxn>
                <a:cxn ang="0">
                  <a:pos x="0" y="4"/>
                </a:cxn>
                <a:cxn ang="0">
                  <a:pos x="0" y="5"/>
                </a:cxn>
                <a:cxn ang="0">
                  <a:pos x="1" y="4"/>
                </a:cxn>
                <a:cxn ang="0">
                  <a:pos x="1" y="3"/>
                </a:cxn>
                <a:cxn ang="0">
                  <a:pos x="1" y="4"/>
                </a:cxn>
                <a:cxn ang="0">
                  <a:pos x="1" y="3"/>
                </a:cxn>
                <a:cxn ang="0">
                  <a:pos x="1" y="4"/>
                </a:cxn>
                <a:cxn ang="0">
                  <a:pos x="1" y="3"/>
                </a:cxn>
                <a:cxn ang="0">
                  <a:pos x="1" y="4"/>
                </a:cxn>
                <a:cxn ang="0">
                  <a:pos x="1" y="5"/>
                </a:cxn>
                <a:cxn ang="0">
                  <a:pos x="1" y="4"/>
                </a:cxn>
                <a:cxn ang="0">
                  <a:pos x="1" y="5"/>
                </a:cxn>
                <a:cxn ang="0">
                  <a:pos x="1" y="4"/>
                </a:cxn>
                <a:cxn ang="0">
                  <a:pos x="1" y="5"/>
                </a:cxn>
                <a:cxn ang="0">
                  <a:pos x="1" y="4"/>
                </a:cxn>
                <a:cxn ang="0">
                  <a:pos x="1" y="5"/>
                </a:cxn>
                <a:cxn ang="0">
                  <a:pos x="1" y="5"/>
                </a:cxn>
                <a:cxn ang="0">
                  <a:pos x="1" y="5"/>
                </a:cxn>
                <a:cxn ang="0">
                  <a:pos x="1" y="4"/>
                </a:cxn>
                <a:cxn ang="0">
                  <a:pos x="1" y="3"/>
                </a:cxn>
                <a:cxn ang="0">
                  <a:pos x="1" y="4"/>
                </a:cxn>
                <a:cxn ang="0">
                  <a:pos x="1" y="3"/>
                </a:cxn>
                <a:cxn ang="0">
                  <a:pos x="1" y="4"/>
                </a:cxn>
                <a:cxn ang="0">
                  <a:pos x="1" y="3"/>
                </a:cxn>
                <a:cxn ang="0">
                  <a:pos x="1" y="2"/>
                </a:cxn>
                <a:cxn ang="0">
                  <a:pos x="1" y="3"/>
                </a:cxn>
                <a:cxn ang="0">
                  <a:pos x="1" y="3"/>
                </a:cxn>
                <a:cxn ang="0">
                  <a:pos x="1" y="4"/>
                </a:cxn>
                <a:cxn ang="0">
                  <a:pos x="1" y="3"/>
                </a:cxn>
                <a:cxn ang="0">
                  <a:pos x="1" y="4"/>
                </a:cxn>
                <a:cxn ang="0">
                  <a:pos x="1" y="3"/>
                </a:cxn>
                <a:cxn ang="0">
                  <a:pos x="1" y="2"/>
                </a:cxn>
                <a:cxn ang="0">
                  <a:pos x="1" y="3"/>
                </a:cxn>
                <a:cxn ang="0">
                  <a:pos x="1" y="2"/>
                </a:cxn>
                <a:cxn ang="0">
                  <a:pos x="1" y="3"/>
                </a:cxn>
                <a:cxn ang="0">
                  <a:pos x="1" y="2"/>
                </a:cxn>
                <a:cxn ang="0">
                  <a:pos x="1" y="3"/>
                </a:cxn>
                <a:cxn ang="0">
                  <a:pos x="1" y="2"/>
                </a:cxn>
                <a:cxn ang="0">
                  <a:pos x="1" y="2"/>
                </a:cxn>
                <a:cxn ang="0">
                  <a:pos x="1" y="1"/>
                </a:cxn>
                <a:cxn ang="0">
                  <a:pos x="1" y="2"/>
                </a:cxn>
                <a:cxn ang="0">
                  <a:pos x="1" y="3"/>
                </a:cxn>
                <a:cxn ang="0">
                  <a:pos x="1" y="2"/>
                </a:cxn>
                <a:cxn ang="0">
                  <a:pos x="1" y="0"/>
                </a:cxn>
                <a:cxn ang="0">
                  <a:pos x="1" y="0"/>
                </a:cxn>
                <a:cxn ang="0">
                  <a:pos x="1" y="1"/>
                </a:cxn>
                <a:cxn ang="0">
                  <a:pos x="1" y="2"/>
                </a:cxn>
                <a:cxn ang="0">
                  <a:pos x="1" y="1"/>
                </a:cxn>
                <a:cxn ang="0">
                  <a:pos x="1" y="2"/>
                </a:cxn>
                <a:cxn ang="0">
                  <a:pos x="1" y="1"/>
                </a:cxn>
                <a:cxn ang="0">
                  <a:pos x="1" y="2"/>
                </a:cxn>
                <a:cxn ang="0">
                  <a:pos x="1" y="3"/>
                </a:cxn>
                <a:cxn ang="0">
                  <a:pos x="1" y="3"/>
                </a:cxn>
              </a:cxnLst>
              <a:rect l="0" t="0" r="r" b="b"/>
              <a:pathLst>
                <a:path w="2" h="5">
                  <a:moveTo>
                    <a:pt x="0" y="3"/>
                  </a:move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5"/>
                  </a:lnTo>
                  <a:lnTo>
                    <a:pt x="0" y="4"/>
                  </a:lnTo>
                  <a:lnTo>
                    <a:pt x="1" y="4"/>
                  </a:lnTo>
                  <a:lnTo>
                    <a:pt x="1" y="3"/>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1"/>
                  </a:lnTo>
                  <a:lnTo>
                    <a:pt x="1" y="3"/>
                  </a:lnTo>
                  <a:lnTo>
                    <a:pt x="1" y="2"/>
                  </a:lnTo>
                  <a:lnTo>
                    <a:pt x="1" y="1"/>
                  </a:lnTo>
                  <a:lnTo>
                    <a:pt x="1" y="3"/>
                  </a:lnTo>
                  <a:lnTo>
                    <a:pt x="2" y="2"/>
                  </a:lnTo>
                  <a:lnTo>
                    <a:pt x="2" y="3"/>
                  </a:lnTo>
                  <a:lnTo>
                    <a:pt x="2" y="2"/>
                  </a:lnTo>
                  <a:lnTo>
                    <a:pt x="2" y="1"/>
                  </a:lnTo>
                  <a:lnTo>
                    <a:pt x="2" y="2"/>
                  </a:lnTo>
                  <a:lnTo>
                    <a:pt x="2" y="1"/>
                  </a:lnTo>
                  <a:lnTo>
                    <a:pt x="2" y="2"/>
                  </a:lnTo>
                </a:path>
              </a:pathLst>
            </a:custGeom>
            <a:noFill/>
            <a:ln w="0">
              <a:solidFill>
                <a:srgbClr val="3366FF"/>
              </a:solidFill>
              <a:prstDash val="solid"/>
              <a:round/>
              <a:headEnd/>
              <a:tailEnd/>
            </a:ln>
          </p:spPr>
          <p:txBody>
            <a:bodyPr/>
            <a:lstStyle/>
            <a:p>
              <a:endParaRPr lang="en-GB"/>
            </a:p>
          </p:txBody>
        </p:sp>
        <p:sp>
          <p:nvSpPr>
            <p:cNvPr id="185617" name="Freeform 273"/>
            <p:cNvSpPr>
              <a:spLocks/>
            </p:cNvSpPr>
            <p:nvPr/>
          </p:nvSpPr>
          <p:spPr bwMode="auto">
            <a:xfrm>
              <a:off x="1459" y="3037"/>
              <a:ext cx="1" cy="35"/>
            </a:xfrm>
            <a:custGeom>
              <a:avLst/>
              <a:gdLst/>
              <a:ahLst/>
              <a:cxnLst>
                <a:cxn ang="0">
                  <a:pos x="0" y="3"/>
                </a:cxn>
                <a:cxn ang="0">
                  <a:pos x="0" y="1"/>
                </a:cxn>
                <a:cxn ang="0">
                  <a:pos x="0" y="2"/>
                </a:cxn>
                <a:cxn ang="0">
                  <a:pos x="0" y="1"/>
                </a:cxn>
                <a:cxn ang="0">
                  <a:pos x="0" y="2"/>
                </a:cxn>
                <a:cxn ang="0">
                  <a:pos x="0" y="3"/>
                </a:cxn>
                <a:cxn ang="0">
                  <a:pos x="0" y="4"/>
                </a:cxn>
                <a:cxn ang="0">
                  <a:pos x="0" y="5"/>
                </a:cxn>
                <a:cxn ang="0">
                  <a:pos x="0" y="4"/>
                </a:cxn>
                <a:cxn ang="0">
                  <a:pos x="0" y="5"/>
                </a:cxn>
                <a:cxn ang="0">
                  <a:pos x="0" y="4"/>
                </a:cxn>
                <a:cxn ang="0">
                  <a:pos x="0" y="5"/>
                </a:cxn>
                <a:cxn ang="0">
                  <a:pos x="0" y="4"/>
                </a:cxn>
                <a:cxn ang="0">
                  <a:pos x="0" y="3"/>
                </a:cxn>
                <a:cxn ang="0">
                  <a:pos x="0" y="4"/>
                </a:cxn>
                <a:cxn ang="0">
                  <a:pos x="0" y="3"/>
                </a:cxn>
                <a:cxn ang="0">
                  <a:pos x="0" y="4"/>
                </a:cxn>
                <a:cxn ang="0">
                  <a:pos x="0" y="3"/>
                </a:cxn>
                <a:cxn ang="0">
                  <a:pos x="0" y="2"/>
                </a:cxn>
                <a:cxn ang="0">
                  <a:pos x="0" y="3"/>
                </a:cxn>
                <a:cxn ang="0">
                  <a:pos x="0" y="2"/>
                </a:cxn>
                <a:cxn ang="0">
                  <a:pos x="0" y="3"/>
                </a:cxn>
                <a:cxn ang="0">
                  <a:pos x="0" y="2"/>
                </a:cxn>
                <a:cxn ang="0">
                  <a:pos x="0" y="3"/>
                </a:cxn>
                <a:cxn ang="0">
                  <a:pos x="0" y="2"/>
                </a:cxn>
                <a:cxn ang="0">
                  <a:pos x="0" y="3"/>
                </a:cxn>
                <a:cxn ang="0">
                  <a:pos x="0" y="2"/>
                </a:cxn>
                <a:cxn ang="0">
                  <a:pos x="0" y="1"/>
                </a:cxn>
                <a:cxn ang="0">
                  <a:pos x="0" y="2"/>
                </a:cxn>
                <a:cxn ang="0">
                  <a:pos x="0" y="1"/>
                </a:cxn>
                <a:cxn ang="0">
                  <a:pos x="0" y="2"/>
                </a:cxn>
                <a:cxn ang="0">
                  <a:pos x="0" y="3"/>
                </a:cxn>
                <a:cxn ang="0">
                  <a:pos x="0" y="2"/>
                </a:cxn>
                <a:cxn ang="0">
                  <a:pos x="0" y="1"/>
                </a:cxn>
                <a:cxn ang="0">
                  <a:pos x="0" y="2"/>
                </a:cxn>
                <a:cxn ang="0">
                  <a:pos x="0" y="1"/>
                </a:cxn>
                <a:cxn ang="0">
                  <a:pos x="0" y="2"/>
                </a:cxn>
                <a:cxn ang="0">
                  <a:pos x="0" y="1"/>
                </a:cxn>
                <a:cxn ang="0">
                  <a:pos x="0" y="1"/>
                </a:cxn>
                <a:cxn ang="0">
                  <a:pos x="0" y="1"/>
                </a:cxn>
                <a:cxn ang="0">
                  <a:pos x="0" y="1"/>
                </a:cxn>
                <a:cxn ang="0">
                  <a:pos x="0" y="1"/>
                </a:cxn>
                <a:cxn ang="0">
                  <a:pos x="0" y="2"/>
                </a:cxn>
                <a:cxn ang="0">
                  <a:pos x="0" y="1"/>
                </a:cxn>
                <a:cxn ang="0">
                  <a:pos x="0" y="2"/>
                </a:cxn>
                <a:cxn ang="0">
                  <a:pos x="0" y="1"/>
                </a:cxn>
                <a:cxn ang="0">
                  <a:pos x="0" y="1"/>
                </a:cxn>
                <a:cxn ang="0">
                  <a:pos x="0" y="1"/>
                </a:cxn>
                <a:cxn ang="0">
                  <a:pos x="0" y="2"/>
                </a:cxn>
                <a:cxn ang="0">
                  <a:pos x="0" y="2"/>
                </a:cxn>
                <a:cxn ang="0">
                  <a:pos x="0" y="1"/>
                </a:cxn>
                <a:cxn ang="0">
                  <a:pos x="0" y="2"/>
                </a:cxn>
                <a:cxn ang="0">
                  <a:pos x="0" y="1"/>
                </a:cxn>
                <a:cxn ang="0">
                  <a:pos x="0" y="2"/>
                </a:cxn>
                <a:cxn ang="0">
                  <a:pos x="0" y="1"/>
                </a:cxn>
                <a:cxn ang="0">
                  <a:pos x="0" y="2"/>
                </a:cxn>
                <a:cxn ang="0">
                  <a:pos x="0" y="3"/>
                </a:cxn>
                <a:cxn ang="0">
                  <a:pos x="0" y="4"/>
                </a:cxn>
                <a:cxn ang="0">
                  <a:pos x="0" y="5"/>
                </a:cxn>
                <a:cxn ang="0">
                  <a:pos x="0" y="4"/>
                </a:cxn>
                <a:cxn ang="0">
                  <a:pos x="0" y="3"/>
                </a:cxn>
                <a:cxn ang="0">
                  <a:pos x="0" y="4"/>
                </a:cxn>
                <a:cxn ang="0">
                  <a:pos x="0" y="5"/>
                </a:cxn>
              </a:cxnLst>
              <a:rect l="0" t="0" r="r" b="b"/>
              <a:pathLst>
                <a:path h="5">
                  <a:moveTo>
                    <a:pt x="0" y="3"/>
                  </a:moveTo>
                  <a:lnTo>
                    <a:pt x="0" y="2"/>
                  </a:lnTo>
                  <a:lnTo>
                    <a:pt x="0" y="3"/>
                  </a:lnTo>
                  <a:lnTo>
                    <a:pt x="0" y="4"/>
                  </a:lnTo>
                  <a:lnTo>
                    <a:pt x="0" y="3"/>
                  </a:lnTo>
                  <a:lnTo>
                    <a:pt x="0" y="2"/>
                  </a:lnTo>
                  <a:lnTo>
                    <a:pt x="0" y="3"/>
                  </a:lnTo>
                  <a:lnTo>
                    <a:pt x="0" y="2"/>
                  </a:lnTo>
                  <a:lnTo>
                    <a:pt x="0" y="1"/>
                  </a:lnTo>
                  <a:lnTo>
                    <a:pt x="0" y="2"/>
                  </a:lnTo>
                  <a:lnTo>
                    <a:pt x="0" y="3"/>
                  </a:lnTo>
                  <a:lnTo>
                    <a:pt x="0" y="2"/>
                  </a:lnTo>
                  <a:lnTo>
                    <a:pt x="0" y="3"/>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5"/>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1"/>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0"/>
                  </a:lnTo>
                  <a:lnTo>
                    <a:pt x="0" y="1"/>
                  </a:lnTo>
                  <a:lnTo>
                    <a:pt x="0" y="0"/>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path>
              </a:pathLst>
            </a:custGeom>
            <a:noFill/>
            <a:ln w="0">
              <a:solidFill>
                <a:srgbClr val="3366FF"/>
              </a:solidFill>
              <a:prstDash val="solid"/>
              <a:round/>
              <a:headEnd/>
              <a:tailEnd/>
            </a:ln>
          </p:spPr>
          <p:txBody>
            <a:bodyPr/>
            <a:lstStyle/>
            <a:p>
              <a:endParaRPr lang="en-GB"/>
            </a:p>
          </p:txBody>
        </p:sp>
        <p:sp>
          <p:nvSpPr>
            <p:cNvPr id="185618" name="Freeform 274"/>
            <p:cNvSpPr>
              <a:spLocks/>
            </p:cNvSpPr>
            <p:nvPr/>
          </p:nvSpPr>
          <p:spPr bwMode="auto">
            <a:xfrm>
              <a:off x="1459" y="3044"/>
              <a:ext cx="9" cy="35"/>
            </a:xfrm>
            <a:custGeom>
              <a:avLst/>
              <a:gdLst/>
              <a:ahLst/>
              <a:cxnLst>
                <a:cxn ang="0">
                  <a:pos x="0" y="3"/>
                </a:cxn>
                <a:cxn ang="0">
                  <a:pos x="0" y="4"/>
                </a:cxn>
                <a:cxn ang="0">
                  <a:pos x="0" y="3"/>
                </a:cxn>
                <a:cxn ang="0">
                  <a:pos x="0" y="2"/>
                </a:cxn>
                <a:cxn ang="0">
                  <a:pos x="0" y="4"/>
                </a:cxn>
                <a:cxn ang="0">
                  <a:pos x="0" y="3"/>
                </a:cxn>
                <a:cxn ang="0">
                  <a:pos x="0" y="4"/>
                </a:cxn>
                <a:cxn ang="0">
                  <a:pos x="1" y="4"/>
                </a:cxn>
                <a:cxn ang="0">
                  <a:pos x="1" y="3"/>
                </a:cxn>
                <a:cxn ang="0">
                  <a:pos x="1" y="4"/>
                </a:cxn>
                <a:cxn ang="0">
                  <a:pos x="1" y="3"/>
                </a:cxn>
                <a:cxn ang="0">
                  <a:pos x="1" y="2"/>
                </a:cxn>
                <a:cxn ang="0">
                  <a:pos x="1" y="3"/>
                </a:cxn>
                <a:cxn ang="0">
                  <a:pos x="1" y="1"/>
                </a:cxn>
                <a:cxn ang="0">
                  <a:pos x="1" y="2"/>
                </a:cxn>
                <a:cxn ang="0">
                  <a:pos x="1" y="3"/>
                </a:cxn>
                <a:cxn ang="0">
                  <a:pos x="1" y="2"/>
                </a:cxn>
                <a:cxn ang="0">
                  <a:pos x="1" y="3"/>
                </a:cxn>
                <a:cxn ang="0">
                  <a:pos x="1" y="4"/>
                </a:cxn>
                <a:cxn ang="0">
                  <a:pos x="1" y="3"/>
                </a:cxn>
                <a:cxn ang="0">
                  <a:pos x="1" y="3"/>
                </a:cxn>
                <a:cxn ang="0">
                  <a:pos x="1" y="2"/>
                </a:cxn>
                <a:cxn ang="0">
                  <a:pos x="1" y="3"/>
                </a:cxn>
                <a:cxn ang="0">
                  <a:pos x="1" y="2"/>
                </a:cxn>
                <a:cxn ang="0">
                  <a:pos x="1" y="3"/>
                </a:cxn>
                <a:cxn ang="0">
                  <a:pos x="1" y="2"/>
                </a:cxn>
                <a:cxn ang="0">
                  <a:pos x="1" y="3"/>
                </a:cxn>
                <a:cxn ang="0">
                  <a:pos x="1" y="2"/>
                </a:cxn>
                <a:cxn ang="0">
                  <a:pos x="1" y="3"/>
                </a:cxn>
                <a:cxn ang="0">
                  <a:pos x="1" y="2"/>
                </a:cxn>
                <a:cxn ang="0">
                  <a:pos x="1" y="1"/>
                </a:cxn>
                <a:cxn ang="0">
                  <a:pos x="1" y="1"/>
                </a:cxn>
                <a:cxn ang="0">
                  <a:pos x="1" y="0"/>
                </a:cxn>
                <a:cxn ang="0">
                  <a:pos x="1" y="1"/>
                </a:cxn>
                <a:cxn ang="0">
                  <a:pos x="1" y="2"/>
                </a:cxn>
                <a:cxn ang="0">
                  <a:pos x="1" y="1"/>
                </a:cxn>
                <a:cxn ang="0">
                  <a:pos x="1" y="2"/>
                </a:cxn>
                <a:cxn ang="0">
                  <a:pos x="1" y="3"/>
                </a:cxn>
                <a:cxn ang="0">
                  <a:pos x="1" y="4"/>
                </a:cxn>
                <a:cxn ang="0">
                  <a:pos x="1" y="3"/>
                </a:cxn>
                <a:cxn ang="0">
                  <a:pos x="1" y="2"/>
                </a:cxn>
                <a:cxn ang="0">
                  <a:pos x="1" y="1"/>
                </a:cxn>
                <a:cxn ang="0">
                  <a:pos x="1" y="0"/>
                </a:cxn>
                <a:cxn ang="0">
                  <a:pos x="1" y="3"/>
                </a:cxn>
                <a:cxn ang="0">
                  <a:pos x="1" y="3"/>
                </a:cxn>
                <a:cxn ang="0">
                  <a:pos x="1" y="2"/>
                </a:cxn>
                <a:cxn ang="0">
                  <a:pos x="1" y="3"/>
                </a:cxn>
                <a:cxn ang="0">
                  <a:pos x="1" y="2"/>
                </a:cxn>
                <a:cxn ang="0">
                  <a:pos x="1" y="1"/>
                </a:cxn>
                <a:cxn ang="0">
                  <a:pos x="1" y="2"/>
                </a:cxn>
                <a:cxn ang="0">
                  <a:pos x="1" y="1"/>
                </a:cxn>
                <a:cxn ang="0">
                  <a:pos x="1" y="2"/>
                </a:cxn>
                <a:cxn ang="0">
                  <a:pos x="1" y="1"/>
                </a:cxn>
                <a:cxn ang="0">
                  <a:pos x="1" y="2"/>
                </a:cxn>
                <a:cxn ang="0">
                  <a:pos x="1" y="3"/>
                </a:cxn>
                <a:cxn ang="0">
                  <a:pos x="1" y="0"/>
                </a:cxn>
                <a:cxn ang="0">
                  <a:pos x="1" y="1"/>
                </a:cxn>
                <a:cxn ang="0">
                  <a:pos x="1" y="2"/>
                </a:cxn>
                <a:cxn ang="0">
                  <a:pos x="1" y="1"/>
                </a:cxn>
                <a:cxn ang="0">
                  <a:pos x="1" y="2"/>
                </a:cxn>
                <a:cxn ang="0">
                  <a:pos x="1" y="3"/>
                </a:cxn>
                <a:cxn ang="0">
                  <a:pos x="1" y="4"/>
                </a:cxn>
                <a:cxn ang="0">
                  <a:pos x="1" y="3"/>
                </a:cxn>
              </a:cxnLst>
              <a:rect l="0" t="0" r="r" b="b"/>
              <a:pathLst>
                <a:path w="1" h="5">
                  <a:moveTo>
                    <a:pt x="0" y="3"/>
                  </a:move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2"/>
                  </a:lnTo>
                  <a:lnTo>
                    <a:pt x="0" y="3"/>
                  </a:lnTo>
                  <a:lnTo>
                    <a:pt x="0" y="4"/>
                  </a:lnTo>
                  <a:lnTo>
                    <a:pt x="0" y="5"/>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4"/>
                  </a:lnTo>
                  <a:lnTo>
                    <a:pt x="0" y="3"/>
                  </a:lnTo>
                  <a:lnTo>
                    <a:pt x="0" y="4"/>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1"/>
                  </a:lnTo>
                  <a:lnTo>
                    <a:pt x="1" y="2"/>
                  </a:lnTo>
                  <a:lnTo>
                    <a:pt x="1" y="3"/>
                  </a:lnTo>
                  <a:lnTo>
                    <a:pt x="1" y="1"/>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619" name="Freeform 275"/>
            <p:cNvSpPr>
              <a:spLocks/>
            </p:cNvSpPr>
            <p:nvPr/>
          </p:nvSpPr>
          <p:spPr bwMode="auto">
            <a:xfrm>
              <a:off x="1468" y="3015"/>
              <a:ext cx="20" cy="57"/>
            </a:xfrm>
            <a:custGeom>
              <a:avLst/>
              <a:gdLst/>
              <a:ahLst/>
              <a:cxnLst>
                <a:cxn ang="0">
                  <a:pos x="0" y="8"/>
                </a:cxn>
                <a:cxn ang="0">
                  <a:pos x="0" y="7"/>
                </a:cxn>
                <a:cxn ang="0">
                  <a:pos x="0" y="8"/>
                </a:cxn>
                <a:cxn ang="0">
                  <a:pos x="0" y="7"/>
                </a:cxn>
                <a:cxn ang="0">
                  <a:pos x="0" y="8"/>
                </a:cxn>
                <a:cxn ang="0">
                  <a:pos x="0" y="7"/>
                </a:cxn>
                <a:cxn ang="0">
                  <a:pos x="0" y="6"/>
                </a:cxn>
                <a:cxn ang="0">
                  <a:pos x="1" y="6"/>
                </a:cxn>
                <a:cxn ang="0">
                  <a:pos x="1" y="5"/>
                </a:cxn>
                <a:cxn ang="0">
                  <a:pos x="1" y="6"/>
                </a:cxn>
                <a:cxn ang="0">
                  <a:pos x="1" y="5"/>
                </a:cxn>
                <a:cxn ang="0">
                  <a:pos x="1" y="6"/>
                </a:cxn>
                <a:cxn ang="0">
                  <a:pos x="1" y="5"/>
                </a:cxn>
                <a:cxn ang="0">
                  <a:pos x="1" y="4"/>
                </a:cxn>
                <a:cxn ang="0">
                  <a:pos x="1" y="4"/>
                </a:cxn>
                <a:cxn ang="0">
                  <a:pos x="1" y="4"/>
                </a:cxn>
                <a:cxn ang="0">
                  <a:pos x="1" y="4"/>
                </a:cxn>
                <a:cxn ang="0">
                  <a:pos x="1" y="3"/>
                </a:cxn>
                <a:cxn ang="0">
                  <a:pos x="1" y="4"/>
                </a:cxn>
                <a:cxn ang="0">
                  <a:pos x="1" y="3"/>
                </a:cxn>
                <a:cxn ang="0">
                  <a:pos x="1" y="4"/>
                </a:cxn>
                <a:cxn ang="0">
                  <a:pos x="1" y="4"/>
                </a:cxn>
                <a:cxn ang="0">
                  <a:pos x="1" y="5"/>
                </a:cxn>
                <a:cxn ang="0">
                  <a:pos x="1" y="4"/>
                </a:cxn>
                <a:cxn ang="0">
                  <a:pos x="1" y="5"/>
                </a:cxn>
                <a:cxn ang="0">
                  <a:pos x="1" y="5"/>
                </a:cxn>
                <a:cxn ang="0">
                  <a:pos x="1" y="4"/>
                </a:cxn>
                <a:cxn ang="0">
                  <a:pos x="1" y="5"/>
                </a:cxn>
                <a:cxn ang="0">
                  <a:pos x="1" y="6"/>
                </a:cxn>
                <a:cxn ang="0">
                  <a:pos x="1" y="5"/>
                </a:cxn>
                <a:cxn ang="0">
                  <a:pos x="1" y="4"/>
                </a:cxn>
                <a:cxn ang="0">
                  <a:pos x="1" y="5"/>
                </a:cxn>
                <a:cxn ang="0">
                  <a:pos x="1" y="4"/>
                </a:cxn>
                <a:cxn ang="0">
                  <a:pos x="1" y="5"/>
                </a:cxn>
                <a:cxn ang="0">
                  <a:pos x="1" y="4"/>
                </a:cxn>
                <a:cxn ang="0">
                  <a:pos x="1" y="5"/>
                </a:cxn>
                <a:cxn ang="0">
                  <a:pos x="1" y="4"/>
                </a:cxn>
                <a:cxn ang="0">
                  <a:pos x="1" y="5"/>
                </a:cxn>
                <a:cxn ang="0">
                  <a:pos x="1" y="4"/>
                </a:cxn>
                <a:cxn ang="0">
                  <a:pos x="1" y="5"/>
                </a:cxn>
                <a:cxn ang="0">
                  <a:pos x="1" y="6"/>
                </a:cxn>
                <a:cxn ang="0">
                  <a:pos x="1" y="5"/>
                </a:cxn>
                <a:cxn ang="0">
                  <a:pos x="1" y="4"/>
                </a:cxn>
                <a:cxn ang="0">
                  <a:pos x="1" y="4"/>
                </a:cxn>
                <a:cxn ang="0">
                  <a:pos x="1" y="4"/>
                </a:cxn>
                <a:cxn ang="0">
                  <a:pos x="1" y="4"/>
                </a:cxn>
                <a:cxn ang="0">
                  <a:pos x="1" y="2"/>
                </a:cxn>
                <a:cxn ang="0">
                  <a:pos x="1" y="0"/>
                </a:cxn>
                <a:cxn ang="0">
                  <a:pos x="1" y="1"/>
                </a:cxn>
                <a:cxn ang="0">
                  <a:pos x="1" y="2"/>
                </a:cxn>
                <a:cxn ang="0">
                  <a:pos x="1" y="2"/>
                </a:cxn>
                <a:cxn ang="0">
                  <a:pos x="1" y="3"/>
                </a:cxn>
                <a:cxn ang="0">
                  <a:pos x="1" y="4"/>
                </a:cxn>
                <a:cxn ang="0">
                  <a:pos x="1" y="4"/>
                </a:cxn>
                <a:cxn ang="0">
                  <a:pos x="1" y="4"/>
                </a:cxn>
                <a:cxn ang="0">
                  <a:pos x="1" y="4"/>
                </a:cxn>
                <a:cxn ang="0">
                  <a:pos x="1" y="5"/>
                </a:cxn>
                <a:cxn ang="0">
                  <a:pos x="1" y="5"/>
                </a:cxn>
                <a:cxn ang="0">
                  <a:pos x="1" y="6"/>
                </a:cxn>
                <a:cxn ang="0">
                  <a:pos x="2" y="6"/>
                </a:cxn>
                <a:cxn ang="0">
                  <a:pos x="2" y="7"/>
                </a:cxn>
                <a:cxn ang="0">
                  <a:pos x="2" y="6"/>
                </a:cxn>
                <a:cxn ang="0">
                  <a:pos x="2" y="7"/>
                </a:cxn>
              </a:cxnLst>
              <a:rect l="0" t="0" r="r" b="b"/>
              <a:pathLst>
                <a:path w="2" h="8">
                  <a:moveTo>
                    <a:pt x="0" y="8"/>
                  </a:moveTo>
                  <a:lnTo>
                    <a:pt x="0" y="7"/>
                  </a:lnTo>
                  <a:lnTo>
                    <a:pt x="0" y="8"/>
                  </a:lnTo>
                  <a:lnTo>
                    <a:pt x="0" y="7"/>
                  </a:lnTo>
                  <a:lnTo>
                    <a:pt x="0" y="6"/>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1" y="7"/>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4"/>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4"/>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2"/>
                  </a:lnTo>
                  <a:lnTo>
                    <a:pt x="1" y="1"/>
                  </a:lnTo>
                  <a:lnTo>
                    <a:pt x="1" y="2"/>
                  </a:lnTo>
                  <a:lnTo>
                    <a:pt x="1" y="1"/>
                  </a:lnTo>
                  <a:lnTo>
                    <a:pt x="1" y="0"/>
                  </a:lnTo>
                  <a:lnTo>
                    <a:pt x="1" y="1"/>
                  </a:lnTo>
                  <a:lnTo>
                    <a:pt x="1" y="0"/>
                  </a:lnTo>
                  <a:lnTo>
                    <a:pt x="1" y="1"/>
                  </a:lnTo>
                  <a:lnTo>
                    <a:pt x="1" y="2"/>
                  </a:lnTo>
                  <a:lnTo>
                    <a:pt x="1" y="0"/>
                  </a:lnTo>
                  <a:lnTo>
                    <a:pt x="1" y="1"/>
                  </a:lnTo>
                  <a:lnTo>
                    <a:pt x="1" y="0"/>
                  </a:lnTo>
                  <a:lnTo>
                    <a:pt x="1" y="1"/>
                  </a:lnTo>
                  <a:lnTo>
                    <a:pt x="1" y="2"/>
                  </a:lnTo>
                  <a:lnTo>
                    <a:pt x="1" y="1"/>
                  </a:lnTo>
                  <a:lnTo>
                    <a:pt x="1" y="2"/>
                  </a:lnTo>
                  <a:lnTo>
                    <a:pt x="1" y="1"/>
                  </a:lnTo>
                  <a:lnTo>
                    <a:pt x="1" y="2"/>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3"/>
                  </a:lnTo>
                  <a:lnTo>
                    <a:pt x="1" y="2"/>
                  </a:lnTo>
                  <a:lnTo>
                    <a:pt x="1" y="1"/>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5"/>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lnTo>
                    <a:pt x="2" y="7"/>
                  </a:lnTo>
                  <a:lnTo>
                    <a:pt x="2" y="6"/>
                  </a:lnTo>
                </a:path>
              </a:pathLst>
            </a:custGeom>
            <a:noFill/>
            <a:ln w="0">
              <a:solidFill>
                <a:srgbClr val="3366FF"/>
              </a:solidFill>
              <a:prstDash val="solid"/>
              <a:round/>
              <a:headEnd/>
              <a:tailEnd/>
            </a:ln>
          </p:spPr>
          <p:txBody>
            <a:bodyPr/>
            <a:lstStyle/>
            <a:p>
              <a:endParaRPr lang="en-GB"/>
            </a:p>
          </p:txBody>
        </p:sp>
        <p:sp>
          <p:nvSpPr>
            <p:cNvPr id="185620" name="Freeform 276"/>
            <p:cNvSpPr>
              <a:spLocks/>
            </p:cNvSpPr>
            <p:nvPr/>
          </p:nvSpPr>
          <p:spPr bwMode="auto">
            <a:xfrm>
              <a:off x="1488" y="3030"/>
              <a:ext cx="9" cy="49"/>
            </a:xfrm>
            <a:custGeom>
              <a:avLst/>
              <a:gdLst/>
              <a:ahLst/>
              <a:cxnLst>
                <a:cxn ang="0">
                  <a:pos x="0" y="4"/>
                </a:cxn>
                <a:cxn ang="0">
                  <a:pos x="0" y="5"/>
                </a:cxn>
                <a:cxn ang="0">
                  <a:pos x="0" y="4"/>
                </a:cxn>
                <a:cxn ang="0">
                  <a:pos x="0" y="5"/>
                </a:cxn>
                <a:cxn ang="0">
                  <a:pos x="0" y="4"/>
                </a:cxn>
                <a:cxn ang="0">
                  <a:pos x="0" y="3"/>
                </a:cxn>
                <a:cxn ang="0">
                  <a:pos x="0" y="4"/>
                </a:cxn>
                <a:cxn ang="0">
                  <a:pos x="0" y="5"/>
                </a:cxn>
                <a:cxn ang="0">
                  <a:pos x="0" y="4"/>
                </a:cxn>
                <a:cxn ang="0">
                  <a:pos x="0" y="5"/>
                </a:cxn>
                <a:cxn ang="0">
                  <a:pos x="0" y="5"/>
                </a:cxn>
                <a:cxn ang="0">
                  <a:pos x="0" y="4"/>
                </a:cxn>
                <a:cxn ang="0">
                  <a:pos x="0" y="5"/>
                </a:cxn>
                <a:cxn ang="0">
                  <a:pos x="0" y="6"/>
                </a:cxn>
                <a:cxn ang="0">
                  <a:pos x="0" y="5"/>
                </a:cxn>
                <a:cxn ang="0">
                  <a:pos x="0" y="2"/>
                </a:cxn>
                <a:cxn ang="0">
                  <a:pos x="0" y="3"/>
                </a:cxn>
                <a:cxn ang="0">
                  <a:pos x="0" y="4"/>
                </a:cxn>
                <a:cxn ang="0">
                  <a:pos x="0" y="5"/>
                </a:cxn>
                <a:cxn ang="0">
                  <a:pos x="0" y="4"/>
                </a:cxn>
                <a:cxn ang="0">
                  <a:pos x="0" y="5"/>
                </a:cxn>
                <a:cxn ang="0">
                  <a:pos x="0" y="6"/>
                </a:cxn>
                <a:cxn ang="0">
                  <a:pos x="0" y="5"/>
                </a:cxn>
                <a:cxn ang="0">
                  <a:pos x="0" y="6"/>
                </a:cxn>
                <a:cxn ang="0">
                  <a:pos x="0" y="5"/>
                </a:cxn>
                <a:cxn ang="0">
                  <a:pos x="0" y="6"/>
                </a:cxn>
                <a:cxn ang="0">
                  <a:pos x="0" y="5"/>
                </a:cxn>
                <a:cxn ang="0">
                  <a:pos x="0" y="4"/>
                </a:cxn>
                <a:cxn ang="0">
                  <a:pos x="0" y="5"/>
                </a:cxn>
                <a:cxn ang="0">
                  <a:pos x="0" y="4"/>
                </a:cxn>
                <a:cxn ang="0">
                  <a:pos x="0" y="5"/>
                </a:cxn>
                <a:cxn ang="0">
                  <a:pos x="0" y="4"/>
                </a:cxn>
                <a:cxn ang="0">
                  <a:pos x="0" y="5"/>
                </a:cxn>
                <a:cxn ang="0">
                  <a:pos x="0" y="4"/>
                </a:cxn>
                <a:cxn ang="0">
                  <a:pos x="0" y="3"/>
                </a:cxn>
                <a:cxn ang="0">
                  <a:pos x="0" y="2"/>
                </a:cxn>
                <a:cxn ang="0">
                  <a:pos x="0" y="3"/>
                </a:cxn>
                <a:cxn ang="0">
                  <a:pos x="0" y="2"/>
                </a:cxn>
                <a:cxn ang="0">
                  <a:pos x="0" y="3"/>
                </a:cxn>
                <a:cxn ang="0">
                  <a:pos x="0" y="4"/>
                </a:cxn>
                <a:cxn ang="0">
                  <a:pos x="0" y="3"/>
                </a:cxn>
                <a:cxn ang="0">
                  <a:pos x="0" y="4"/>
                </a:cxn>
                <a:cxn ang="0">
                  <a:pos x="0" y="3"/>
                </a:cxn>
                <a:cxn ang="0">
                  <a:pos x="0" y="4"/>
                </a:cxn>
                <a:cxn ang="0">
                  <a:pos x="0" y="3"/>
                </a:cxn>
                <a:cxn ang="0">
                  <a:pos x="0" y="4"/>
                </a:cxn>
                <a:cxn ang="0">
                  <a:pos x="0" y="3"/>
                </a:cxn>
                <a:cxn ang="0">
                  <a:pos x="0" y="3"/>
                </a:cxn>
                <a:cxn ang="0">
                  <a:pos x="0" y="4"/>
                </a:cxn>
                <a:cxn ang="0">
                  <a:pos x="0" y="5"/>
                </a:cxn>
                <a:cxn ang="0">
                  <a:pos x="0" y="3"/>
                </a:cxn>
                <a:cxn ang="0">
                  <a:pos x="0" y="4"/>
                </a:cxn>
                <a:cxn ang="0">
                  <a:pos x="0" y="3"/>
                </a:cxn>
                <a:cxn ang="0">
                  <a:pos x="0" y="4"/>
                </a:cxn>
                <a:cxn ang="0">
                  <a:pos x="0" y="5"/>
                </a:cxn>
                <a:cxn ang="0">
                  <a:pos x="0" y="4"/>
                </a:cxn>
                <a:cxn ang="0">
                  <a:pos x="0" y="3"/>
                </a:cxn>
                <a:cxn ang="0">
                  <a:pos x="0" y="2"/>
                </a:cxn>
                <a:cxn ang="0">
                  <a:pos x="0" y="3"/>
                </a:cxn>
                <a:cxn ang="0">
                  <a:pos x="0" y="4"/>
                </a:cxn>
                <a:cxn ang="0">
                  <a:pos x="0" y="0"/>
                </a:cxn>
                <a:cxn ang="0">
                  <a:pos x="1" y="3"/>
                </a:cxn>
                <a:cxn ang="0">
                  <a:pos x="1" y="4"/>
                </a:cxn>
              </a:cxnLst>
              <a:rect l="0" t="0" r="r" b="b"/>
              <a:pathLst>
                <a:path w="1" h="7">
                  <a:moveTo>
                    <a:pt x="0" y="4"/>
                  </a:move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6"/>
                  </a:lnTo>
                  <a:lnTo>
                    <a:pt x="0" y="5"/>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3"/>
                  </a:lnTo>
                  <a:lnTo>
                    <a:pt x="0" y="4"/>
                  </a:lnTo>
                  <a:lnTo>
                    <a:pt x="0" y="3"/>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3"/>
                  </a:lnTo>
                  <a:lnTo>
                    <a:pt x="0" y="4"/>
                  </a:lnTo>
                  <a:lnTo>
                    <a:pt x="0" y="3"/>
                  </a:lnTo>
                  <a:lnTo>
                    <a:pt x="0" y="4"/>
                  </a:lnTo>
                  <a:lnTo>
                    <a:pt x="0" y="3"/>
                  </a:lnTo>
                  <a:lnTo>
                    <a:pt x="0" y="5"/>
                  </a:lnTo>
                  <a:lnTo>
                    <a:pt x="0" y="3"/>
                  </a:lnTo>
                  <a:lnTo>
                    <a:pt x="0" y="4"/>
                  </a:lnTo>
                  <a:lnTo>
                    <a:pt x="0" y="5"/>
                  </a:lnTo>
                  <a:lnTo>
                    <a:pt x="0" y="4"/>
                  </a:lnTo>
                  <a:lnTo>
                    <a:pt x="0" y="5"/>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0"/>
                  </a:lnTo>
                  <a:lnTo>
                    <a:pt x="0" y="1"/>
                  </a:lnTo>
                  <a:lnTo>
                    <a:pt x="0" y="2"/>
                  </a:lnTo>
                  <a:lnTo>
                    <a:pt x="0" y="3"/>
                  </a:lnTo>
                  <a:lnTo>
                    <a:pt x="0" y="2"/>
                  </a:lnTo>
                  <a:lnTo>
                    <a:pt x="0" y="3"/>
                  </a:lnTo>
                  <a:lnTo>
                    <a:pt x="0" y="4"/>
                  </a:lnTo>
                  <a:lnTo>
                    <a:pt x="0" y="3"/>
                  </a:lnTo>
                  <a:lnTo>
                    <a:pt x="0"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5621" name="Freeform 277"/>
            <p:cNvSpPr>
              <a:spLocks/>
            </p:cNvSpPr>
            <p:nvPr/>
          </p:nvSpPr>
          <p:spPr bwMode="auto">
            <a:xfrm>
              <a:off x="1497" y="3023"/>
              <a:ext cx="1" cy="35"/>
            </a:xfrm>
            <a:custGeom>
              <a:avLst/>
              <a:gdLst/>
              <a:ahLst/>
              <a:cxnLst>
                <a:cxn ang="0">
                  <a:pos x="0" y="4"/>
                </a:cxn>
                <a:cxn ang="0">
                  <a:pos x="0" y="3"/>
                </a:cxn>
                <a:cxn ang="0">
                  <a:pos x="0" y="4"/>
                </a:cxn>
                <a:cxn ang="0">
                  <a:pos x="0" y="5"/>
                </a:cxn>
                <a:cxn ang="0">
                  <a:pos x="0" y="4"/>
                </a:cxn>
                <a:cxn ang="0">
                  <a:pos x="0" y="5"/>
                </a:cxn>
                <a:cxn ang="0">
                  <a:pos x="0" y="4"/>
                </a:cxn>
                <a:cxn ang="0">
                  <a:pos x="0" y="3"/>
                </a:cxn>
                <a:cxn ang="0">
                  <a:pos x="0" y="1"/>
                </a:cxn>
                <a:cxn ang="0">
                  <a:pos x="0" y="4"/>
                </a:cxn>
                <a:cxn ang="0">
                  <a:pos x="0" y="3"/>
                </a:cxn>
                <a:cxn ang="0">
                  <a:pos x="0" y="2"/>
                </a:cxn>
                <a:cxn ang="0">
                  <a:pos x="0" y="4"/>
                </a:cxn>
                <a:cxn ang="0">
                  <a:pos x="0" y="3"/>
                </a:cxn>
                <a:cxn ang="0">
                  <a:pos x="0" y="4"/>
                </a:cxn>
                <a:cxn ang="0">
                  <a:pos x="0" y="4"/>
                </a:cxn>
                <a:cxn ang="0">
                  <a:pos x="0" y="3"/>
                </a:cxn>
                <a:cxn ang="0">
                  <a:pos x="0" y="4"/>
                </a:cxn>
                <a:cxn ang="0">
                  <a:pos x="0" y="3"/>
                </a:cxn>
                <a:cxn ang="0">
                  <a:pos x="0" y="4"/>
                </a:cxn>
                <a:cxn ang="0">
                  <a:pos x="0" y="3"/>
                </a:cxn>
                <a:cxn ang="0">
                  <a:pos x="0" y="4"/>
                </a:cxn>
                <a:cxn ang="0">
                  <a:pos x="0" y="3"/>
                </a:cxn>
                <a:cxn ang="0">
                  <a:pos x="0" y="4"/>
                </a:cxn>
                <a:cxn ang="0">
                  <a:pos x="0" y="4"/>
                </a:cxn>
                <a:cxn ang="0">
                  <a:pos x="0" y="3"/>
                </a:cxn>
                <a:cxn ang="0">
                  <a:pos x="0" y="3"/>
                </a:cxn>
                <a:cxn ang="0">
                  <a:pos x="0" y="3"/>
                </a:cxn>
                <a:cxn ang="0">
                  <a:pos x="0" y="3"/>
                </a:cxn>
                <a:cxn ang="0">
                  <a:pos x="0" y="3"/>
                </a:cxn>
                <a:cxn ang="0">
                  <a:pos x="0" y="4"/>
                </a:cxn>
                <a:cxn ang="0">
                  <a:pos x="0" y="2"/>
                </a:cxn>
                <a:cxn ang="0">
                  <a:pos x="0" y="1"/>
                </a:cxn>
                <a:cxn ang="0">
                  <a:pos x="0" y="2"/>
                </a:cxn>
                <a:cxn ang="0">
                  <a:pos x="0" y="3"/>
                </a:cxn>
                <a:cxn ang="0">
                  <a:pos x="0" y="2"/>
                </a:cxn>
                <a:cxn ang="0">
                  <a:pos x="0" y="4"/>
                </a:cxn>
                <a:cxn ang="0">
                  <a:pos x="0" y="3"/>
                </a:cxn>
                <a:cxn ang="0">
                  <a:pos x="0" y="3"/>
                </a:cxn>
                <a:cxn ang="0">
                  <a:pos x="0" y="5"/>
                </a:cxn>
                <a:cxn ang="0">
                  <a:pos x="0" y="4"/>
                </a:cxn>
                <a:cxn ang="0">
                  <a:pos x="0" y="5"/>
                </a:cxn>
                <a:cxn ang="0">
                  <a:pos x="0" y="4"/>
                </a:cxn>
                <a:cxn ang="0">
                  <a:pos x="0" y="5"/>
                </a:cxn>
                <a:cxn ang="0">
                  <a:pos x="0" y="4"/>
                </a:cxn>
                <a:cxn ang="0">
                  <a:pos x="0" y="3"/>
                </a:cxn>
                <a:cxn ang="0">
                  <a:pos x="0" y="4"/>
                </a:cxn>
                <a:cxn ang="0">
                  <a:pos x="0" y="5"/>
                </a:cxn>
                <a:cxn ang="0">
                  <a:pos x="0" y="5"/>
                </a:cxn>
                <a:cxn ang="0">
                  <a:pos x="0" y="4"/>
                </a:cxn>
                <a:cxn ang="0">
                  <a:pos x="0" y="3"/>
                </a:cxn>
                <a:cxn ang="0">
                  <a:pos x="0" y="3"/>
                </a:cxn>
                <a:cxn ang="0">
                  <a:pos x="0" y="3"/>
                </a:cxn>
                <a:cxn ang="0">
                  <a:pos x="0" y="3"/>
                </a:cxn>
                <a:cxn ang="0">
                  <a:pos x="0" y="3"/>
                </a:cxn>
                <a:cxn ang="0">
                  <a:pos x="0" y="3"/>
                </a:cxn>
                <a:cxn ang="0">
                  <a:pos x="0" y="4"/>
                </a:cxn>
                <a:cxn ang="0">
                  <a:pos x="0" y="5"/>
                </a:cxn>
                <a:cxn ang="0">
                  <a:pos x="0" y="4"/>
                </a:cxn>
                <a:cxn ang="0">
                  <a:pos x="0" y="5"/>
                </a:cxn>
                <a:cxn ang="0">
                  <a:pos x="0" y="4"/>
                </a:cxn>
                <a:cxn ang="0">
                  <a:pos x="0" y="3"/>
                </a:cxn>
                <a:cxn ang="0">
                  <a:pos x="0" y="3"/>
                </a:cxn>
              </a:cxnLst>
              <a:rect l="0" t="0" r="r" b="b"/>
              <a:pathLst>
                <a:path h="5">
                  <a:moveTo>
                    <a:pt x="0" y="4"/>
                  </a:move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2"/>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2"/>
                  </a:lnTo>
                  <a:lnTo>
                    <a:pt x="0" y="1"/>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2"/>
                  </a:lnTo>
                  <a:lnTo>
                    <a:pt x="0" y="3"/>
                  </a:lnTo>
                  <a:lnTo>
                    <a:pt x="0" y="2"/>
                  </a:lnTo>
                  <a:lnTo>
                    <a:pt x="0" y="3"/>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3"/>
                  </a:lnTo>
                  <a:lnTo>
                    <a:pt x="0" y="2"/>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3"/>
                  </a:lnTo>
                  <a:lnTo>
                    <a:pt x="0" y="5"/>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1"/>
                  </a:lnTo>
                  <a:lnTo>
                    <a:pt x="0" y="2"/>
                  </a:lnTo>
                  <a:lnTo>
                    <a:pt x="0" y="3"/>
                  </a:lnTo>
                  <a:lnTo>
                    <a:pt x="0" y="3"/>
                  </a:lnTo>
                  <a:lnTo>
                    <a:pt x="0" y="4"/>
                  </a:lnTo>
                  <a:lnTo>
                    <a:pt x="0" y="3"/>
                  </a:lnTo>
                  <a:lnTo>
                    <a:pt x="0" y="4"/>
                  </a:lnTo>
                  <a:lnTo>
                    <a:pt x="0" y="3"/>
                  </a:lnTo>
                  <a:lnTo>
                    <a:pt x="0" y="4"/>
                  </a:lnTo>
                  <a:lnTo>
                    <a:pt x="0" y="3"/>
                  </a:lnTo>
                  <a:lnTo>
                    <a:pt x="0" y="4"/>
                  </a:lnTo>
                  <a:lnTo>
                    <a:pt x="0" y="3"/>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5"/>
                  </a:lnTo>
                  <a:lnTo>
                    <a:pt x="0" y="3"/>
                  </a:lnTo>
                  <a:lnTo>
                    <a:pt x="0" y="4"/>
                  </a:lnTo>
                  <a:lnTo>
                    <a:pt x="0" y="3"/>
                  </a:lnTo>
                  <a:lnTo>
                    <a:pt x="0" y="4"/>
                  </a:lnTo>
                  <a:lnTo>
                    <a:pt x="0" y="3"/>
                  </a:lnTo>
                  <a:lnTo>
                    <a:pt x="0" y="4"/>
                  </a:lnTo>
                  <a:lnTo>
                    <a:pt x="0" y="3"/>
                  </a:lnTo>
                  <a:lnTo>
                    <a:pt x="0" y="4"/>
                  </a:lnTo>
                  <a:lnTo>
                    <a:pt x="0" y="3"/>
                  </a:lnTo>
                  <a:lnTo>
                    <a:pt x="0" y="3"/>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3"/>
                  </a:lnTo>
                  <a:lnTo>
                    <a:pt x="0" y="4"/>
                  </a:lnTo>
                  <a:lnTo>
                    <a:pt x="0" y="3"/>
                  </a:lnTo>
                  <a:lnTo>
                    <a:pt x="0" y="4"/>
                  </a:lnTo>
                  <a:lnTo>
                    <a:pt x="0" y="3"/>
                  </a:lnTo>
                  <a:lnTo>
                    <a:pt x="0" y="4"/>
                  </a:lnTo>
                  <a:lnTo>
                    <a:pt x="0" y="3"/>
                  </a:lnTo>
                  <a:lnTo>
                    <a:pt x="0" y="3"/>
                  </a:lnTo>
                  <a:lnTo>
                    <a:pt x="0" y="3"/>
                  </a:lnTo>
                  <a:lnTo>
                    <a:pt x="0" y="3"/>
                  </a:lnTo>
                  <a:lnTo>
                    <a:pt x="0" y="2"/>
                  </a:lnTo>
                  <a:lnTo>
                    <a:pt x="0" y="3"/>
                  </a:lnTo>
                  <a:lnTo>
                    <a:pt x="0" y="2"/>
                  </a:lnTo>
                  <a:lnTo>
                    <a:pt x="0" y="3"/>
                  </a:lnTo>
                </a:path>
              </a:pathLst>
            </a:custGeom>
            <a:noFill/>
            <a:ln w="0">
              <a:solidFill>
                <a:srgbClr val="3366FF"/>
              </a:solidFill>
              <a:prstDash val="solid"/>
              <a:round/>
              <a:headEnd/>
              <a:tailEnd/>
            </a:ln>
          </p:spPr>
          <p:txBody>
            <a:bodyPr/>
            <a:lstStyle/>
            <a:p>
              <a:endParaRPr lang="en-GB"/>
            </a:p>
          </p:txBody>
        </p:sp>
        <p:sp>
          <p:nvSpPr>
            <p:cNvPr id="185622" name="Freeform 278"/>
            <p:cNvSpPr>
              <a:spLocks/>
            </p:cNvSpPr>
            <p:nvPr/>
          </p:nvSpPr>
          <p:spPr bwMode="auto">
            <a:xfrm>
              <a:off x="1497" y="3023"/>
              <a:ext cx="19" cy="35"/>
            </a:xfrm>
            <a:custGeom>
              <a:avLst/>
              <a:gdLst/>
              <a:ahLst/>
              <a:cxnLst>
                <a:cxn ang="0">
                  <a:pos x="0" y="3"/>
                </a:cxn>
                <a:cxn ang="0">
                  <a:pos x="0" y="2"/>
                </a:cxn>
                <a:cxn ang="0">
                  <a:pos x="0" y="1"/>
                </a:cxn>
                <a:cxn ang="0">
                  <a:pos x="0" y="2"/>
                </a:cxn>
                <a:cxn ang="0">
                  <a:pos x="0" y="3"/>
                </a:cxn>
                <a:cxn ang="0">
                  <a:pos x="1" y="3"/>
                </a:cxn>
                <a:cxn ang="0">
                  <a:pos x="1" y="5"/>
                </a:cxn>
                <a:cxn ang="0">
                  <a:pos x="1" y="4"/>
                </a:cxn>
                <a:cxn ang="0">
                  <a:pos x="1" y="3"/>
                </a:cxn>
                <a:cxn ang="0">
                  <a:pos x="1" y="4"/>
                </a:cxn>
                <a:cxn ang="0">
                  <a:pos x="1" y="3"/>
                </a:cxn>
                <a:cxn ang="0">
                  <a:pos x="1" y="3"/>
                </a:cxn>
                <a:cxn ang="0">
                  <a:pos x="1" y="3"/>
                </a:cxn>
                <a:cxn ang="0">
                  <a:pos x="1" y="3"/>
                </a:cxn>
                <a:cxn ang="0">
                  <a:pos x="1" y="3"/>
                </a:cxn>
                <a:cxn ang="0">
                  <a:pos x="1" y="3"/>
                </a:cxn>
                <a:cxn ang="0">
                  <a:pos x="1" y="3"/>
                </a:cxn>
                <a:cxn ang="0">
                  <a:pos x="1" y="3"/>
                </a:cxn>
                <a:cxn ang="0">
                  <a:pos x="1" y="3"/>
                </a:cxn>
                <a:cxn ang="0">
                  <a:pos x="1" y="3"/>
                </a:cxn>
                <a:cxn ang="0">
                  <a:pos x="1" y="4"/>
                </a:cxn>
                <a:cxn ang="0">
                  <a:pos x="1" y="3"/>
                </a:cxn>
                <a:cxn ang="0">
                  <a:pos x="1" y="4"/>
                </a:cxn>
                <a:cxn ang="0">
                  <a:pos x="1" y="3"/>
                </a:cxn>
                <a:cxn ang="0">
                  <a:pos x="1" y="3"/>
                </a:cxn>
                <a:cxn ang="0">
                  <a:pos x="1" y="3"/>
                </a:cxn>
                <a:cxn ang="0">
                  <a:pos x="1" y="4"/>
                </a:cxn>
                <a:cxn ang="0">
                  <a:pos x="1" y="3"/>
                </a:cxn>
                <a:cxn ang="0">
                  <a:pos x="1" y="3"/>
                </a:cxn>
                <a:cxn ang="0">
                  <a:pos x="1" y="3"/>
                </a:cxn>
                <a:cxn ang="0">
                  <a:pos x="1" y="3"/>
                </a:cxn>
                <a:cxn ang="0">
                  <a:pos x="1" y="3"/>
                </a:cxn>
                <a:cxn ang="0">
                  <a:pos x="1" y="2"/>
                </a:cxn>
                <a:cxn ang="0">
                  <a:pos x="1" y="3"/>
                </a:cxn>
                <a:cxn ang="0">
                  <a:pos x="1" y="2"/>
                </a:cxn>
                <a:cxn ang="0">
                  <a:pos x="1" y="3"/>
                </a:cxn>
                <a:cxn ang="0">
                  <a:pos x="1" y="3"/>
                </a:cxn>
                <a:cxn ang="0">
                  <a:pos x="1" y="3"/>
                </a:cxn>
                <a:cxn ang="0">
                  <a:pos x="1" y="2"/>
                </a:cxn>
                <a:cxn ang="0">
                  <a:pos x="1" y="3"/>
                </a:cxn>
                <a:cxn ang="0">
                  <a:pos x="1" y="2"/>
                </a:cxn>
                <a:cxn ang="0">
                  <a:pos x="1" y="2"/>
                </a:cxn>
                <a:cxn ang="0">
                  <a:pos x="1" y="3"/>
                </a:cxn>
                <a:cxn ang="0">
                  <a:pos x="1" y="2"/>
                </a:cxn>
                <a:cxn ang="0">
                  <a:pos x="1" y="3"/>
                </a:cxn>
                <a:cxn ang="0">
                  <a:pos x="1" y="2"/>
                </a:cxn>
                <a:cxn ang="0">
                  <a:pos x="1" y="1"/>
                </a:cxn>
                <a:cxn ang="0">
                  <a:pos x="1" y="2"/>
                </a:cxn>
                <a:cxn ang="0">
                  <a:pos x="1" y="1"/>
                </a:cxn>
                <a:cxn ang="0">
                  <a:pos x="1" y="2"/>
                </a:cxn>
                <a:cxn ang="0">
                  <a:pos x="1" y="3"/>
                </a:cxn>
                <a:cxn ang="0">
                  <a:pos x="1" y="3"/>
                </a:cxn>
                <a:cxn ang="0">
                  <a:pos x="1" y="3"/>
                </a:cxn>
                <a:cxn ang="0">
                  <a:pos x="1" y="3"/>
                </a:cxn>
                <a:cxn ang="0">
                  <a:pos x="1" y="3"/>
                </a:cxn>
                <a:cxn ang="0">
                  <a:pos x="1" y="3"/>
                </a:cxn>
                <a:cxn ang="0">
                  <a:pos x="2" y="3"/>
                </a:cxn>
                <a:cxn ang="0">
                  <a:pos x="2" y="3"/>
                </a:cxn>
                <a:cxn ang="0">
                  <a:pos x="2" y="2"/>
                </a:cxn>
                <a:cxn ang="0">
                  <a:pos x="2" y="3"/>
                </a:cxn>
                <a:cxn ang="0">
                  <a:pos x="2" y="3"/>
                </a:cxn>
                <a:cxn ang="0">
                  <a:pos x="2" y="3"/>
                </a:cxn>
                <a:cxn ang="0">
                  <a:pos x="2" y="2"/>
                </a:cxn>
              </a:cxnLst>
              <a:rect l="0" t="0" r="r" b="b"/>
              <a:pathLst>
                <a:path w="2" h="5">
                  <a:moveTo>
                    <a:pt x="0" y="3"/>
                  </a:move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1" y="4"/>
                  </a:lnTo>
                  <a:lnTo>
                    <a:pt x="1" y="3"/>
                  </a:lnTo>
                  <a:lnTo>
                    <a:pt x="1" y="4"/>
                  </a:lnTo>
                  <a:lnTo>
                    <a:pt x="1" y="5"/>
                  </a:lnTo>
                  <a:lnTo>
                    <a:pt x="1" y="4"/>
                  </a:lnTo>
                  <a:lnTo>
                    <a:pt x="1" y="5"/>
                  </a:lnTo>
                  <a:lnTo>
                    <a:pt x="1" y="4"/>
                  </a:lnTo>
                  <a:lnTo>
                    <a:pt x="1" y="5"/>
                  </a:lnTo>
                  <a:lnTo>
                    <a:pt x="1" y="4"/>
                  </a:lnTo>
                  <a:lnTo>
                    <a:pt x="1" y="5"/>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3"/>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5"/>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4"/>
                  </a:lnTo>
                  <a:lnTo>
                    <a:pt x="1" y="3"/>
                  </a:lnTo>
                  <a:lnTo>
                    <a:pt x="1" y="3"/>
                  </a:lnTo>
                  <a:lnTo>
                    <a:pt x="1" y="3"/>
                  </a:lnTo>
                  <a:lnTo>
                    <a:pt x="1" y="3"/>
                  </a:lnTo>
                  <a:lnTo>
                    <a:pt x="1" y="4"/>
                  </a:lnTo>
                  <a:lnTo>
                    <a:pt x="1" y="3"/>
                  </a:lnTo>
                  <a:lnTo>
                    <a:pt x="1" y="4"/>
                  </a:lnTo>
                  <a:lnTo>
                    <a:pt x="1" y="3"/>
                  </a:lnTo>
                  <a:lnTo>
                    <a:pt x="1" y="4"/>
                  </a:lnTo>
                  <a:lnTo>
                    <a:pt x="1" y="3"/>
                  </a:lnTo>
                  <a:lnTo>
                    <a:pt x="1" y="3"/>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2"/>
                  </a:lnTo>
                  <a:lnTo>
                    <a:pt x="1" y="3"/>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3"/>
                  </a:lnTo>
                  <a:lnTo>
                    <a:pt x="1" y="2"/>
                  </a:lnTo>
                  <a:lnTo>
                    <a:pt x="1" y="1"/>
                  </a:lnTo>
                  <a:lnTo>
                    <a:pt x="1" y="2"/>
                  </a:lnTo>
                  <a:lnTo>
                    <a:pt x="1" y="1"/>
                  </a:lnTo>
                  <a:lnTo>
                    <a:pt x="1" y="2"/>
                  </a:lnTo>
                  <a:lnTo>
                    <a:pt x="1" y="1"/>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4"/>
                  </a:lnTo>
                  <a:lnTo>
                    <a:pt x="2" y="3"/>
                  </a:lnTo>
                  <a:lnTo>
                    <a:pt x="2" y="3"/>
                  </a:lnTo>
                  <a:lnTo>
                    <a:pt x="2" y="3"/>
                  </a:lnTo>
                  <a:lnTo>
                    <a:pt x="2" y="3"/>
                  </a:lnTo>
                  <a:lnTo>
                    <a:pt x="2" y="2"/>
                  </a:lnTo>
                  <a:lnTo>
                    <a:pt x="2" y="3"/>
                  </a:lnTo>
                  <a:lnTo>
                    <a:pt x="2" y="3"/>
                  </a:lnTo>
                  <a:lnTo>
                    <a:pt x="2" y="3"/>
                  </a:lnTo>
                  <a:lnTo>
                    <a:pt x="2" y="3"/>
                  </a:lnTo>
                  <a:lnTo>
                    <a:pt x="2" y="3"/>
                  </a:lnTo>
                  <a:lnTo>
                    <a:pt x="2" y="3"/>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3"/>
                  </a:lnTo>
                  <a:lnTo>
                    <a:pt x="2" y="3"/>
                  </a:lnTo>
                </a:path>
              </a:pathLst>
            </a:custGeom>
            <a:noFill/>
            <a:ln w="0">
              <a:solidFill>
                <a:srgbClr val="3366FF"/>
              </a:solidFill>
              <a:prstDash val="solid"/>
              <a:round/>
              <a:headEnd/>
              <a:tailEnd/>
            </a:ln>
          </p:spPr>
          <p:txBody>
            <a:bodyPr/>
            <a:lstStyle/>
            <a:p>
              <a:endParaRPr lang="en-GB"/>
            </a:p>
          </p:txBody>
        </p:sp>
        <p:sp>
          <p:nvSpPr>
            <p:cNvPr id="185623" name="Freeform 279"/>
            <p:cNvSpPr>
              <a:spLocks/>
            </p:cNvSpPr>
            <p:nvPr/>
          </p:nvSpPr>
          <p:spPr bwMode="auto">
            <a:xfrm>
              <a:off x="1516" y="3008"/>
              <a:ext cx="11" cy="50"/>
            </a:xfrm>
            <a:custGeom>
              <a:avLst/>
              <a:gdLst/>
              <a:ahLst/>
              <a:cxnLst>
                <a:cxn ang="0">
                  <a:pos x="0" y="5"/>
                </a:cxn>
                <a:cxn ang="0">
                  <a:pos x="0" y="5"/>
                </a:cxn>
                <a:cxn ang="0">
                  <a:pos x="0" y="5"/>
                </a:cxn>
                <a:cxn ang="0">
                  <a:pos x="0" y="5"/>
                </a:cxn>
                <a:cxn ang="0">
                  <a:pos x="0" y="5"/>
                </a:cxn>
                <a:cxn ang="0">
                  <a:pos x="0" y="6"/>
                </a:cxn>
                <a:cxn ang="0">
                  <a:pos x="0" y="7"/>
                </a:cxn>
                <a:cxn ang="0">
                  <a:pos x="0" y="5"/>
                </a:cxn>
                <a:cxn ang="0">
                  <a:pos x="0" y="4"/>
                </a:cxn>
                <a:cxn ang="0">
                  <a:pos x="0" y="3"/>
                </a:cxn>
                <a:cxn ang="0">
                  <a:pos x="0" y="5"/>
                </a:cxn>
                <a:cxn ang="0">
                  <a:pos x="0" y="5"/>
                </a:cxn>
                <a:cxn ang="0">
                  <a:pos x="0" y="5"/>
                </a:cxn>
                <a:cxn ang="0">
                  <a:pos x="0" y="6"/>
                </a:cxn>
                <a:cxn ang="0">
                  <a:pos x="0" y="5"/>
                </a:cxn>
                <a:cxn ang="0">
                  <a:pos x="0" y="5"/>
                </a:cxn>
                <a:cxn ang="0">
                  <a:pos x="0" y="6"/>
                </a:cxn>
                <a:cxn ang="0">
                  <a:pos x="0" y="5"/>
                </a:cxn>
                <a:cxn ang="0">
                  <a:pos x="0" y="4"/>
                </a:cxn>
                <a:cxn ang="0">
                  <a:pos x="0" y="3"/>
                </a:cxn>
                <a:cxn ang="0">
                  <a:pos x="0" y="2"/>
                </a:cxn>
                <a:cxn ang="0">
                  <a:pos x="0" y="3"/>
                </a:cxn>
                <a:cxn ang="0">
                  <a:pos x="0" y="4"/>
                </a:cxn>
                <a:cxn ang="0">
                  <a:pos x="0" y="5"/>
                </a:cxn>
                <a:cxn ang="0">
                  <a:pos x="0" y="4"/>
                </a:cxn>
                <a:cxn ang="0">
                  <a:pos x="0" y="5"/>
                </a:cxn>
                <a:cxn ang="0">
                  <a:pos x="0" y="4"/>
                </a:cxn>
                <a:cxn ang="0">
                  <a:pos x="0" y="5"/>
                </a:cxn>
                <a:cxn ang="0">
                  <a:pos x="0" y="5"/>
                </a:cxn>
                <a:cxn ang="0">
                  <a:pos x="0" y="5"/>
                </a:cxn>
                <a:cxn ang="0">
                  <a:pos x="0" y="6"/>
                </a:cxn>
                <a:cxn ang="0">
                  <a:pos x="0" y="5"/>
                </a:cxn>
                <a:cxn ang="0">
                  <a:pos x="0" y="5"/>
                </a:cxn>
                <a:cxn ang="0">
                  <a:pos x="0" y="4"/>
                </a:cxn>
                <a:cxn ang="0">
                  <a:pos x="0" y="1"/>
                </a:cxn>
                <a:cxn ang="0">
                  <a:pos x="0" y="2"/>
                </a:cxn>
                <a:cxn ang="0">
                  <a:pos x="0" y="3"/>
                </a:cxn>
                <a:cxn ang="0">
                  <a:pos x="0" y="2"/>
                </a:cxn>
                <a:cxn ang="0">
                  <a:pos x="0" y="3"/>
                </a:cxn>
                <a:cxn ang="0">
                  <a:pos x="0" y="4"/>
                </a:cxn>
                <a:cxn ang="0">
                  <a:pos x="0" y="5"/>
                </a:cxn>
                <a:cxn ang="0">
                  <a:pos x="0" y="5"/>
                </a:cxn>
                <a:cxn ang="0">
                  <a:pos x="0" y="4"/>
                </a:cxn>
                <a:cxn ang="0">
                  <a:pos x="0" y="5"/>
                </a:cxn>
                <a:cxn ang="0">
                  <a:pos x="0" y="5"/>
                </a:cxn>
                <a:cxn ang="0">
                  <a:pos x="0" y="5"/>
                </a:cxn>
                <a:cxn ang="0">
                  <a:pos x="0" y="5"/>
                </a:cxn>
                <a:cxn ang="0">
                  <a:pos x="0" y="4"/>
                </a:cxn>
                <a:cxn ang="0">
                  <a:pos x="0" y="5"/>
                </a:cxn>
                <a:cxn ang="0">
                  <a:pos x="0" y="5"/>
                </a:cxn>
                <a:cxn ang="0">
                  <a:pos x="0" y="5"/>
                </a:cxn>
                <a:cxn ang="0">
                  <a:pos x="0" y="5"/>
                </a:cxn>
                <a:cxn ang="0">
                  <a:pos x="0" y="5"/>
                </a:cxn>
                <a:cxn ang="0">
                  <a:pos x="1" y="5"/>
                </a:cxn>
                <a:cxn ang="0">
                  <a:pos x="1" y="5"/>
                </a:cxn>
                <a:cxn ang="0">
                  <a:pos x="1" y="4"/>
                </a:cxn>
                <a:cxn ang="0">
                  <a:pos x="1" y="5"/>
                </a:cxn>
                <a:cxn ang="0">
                  <a:pos x="1" y="5"/>
                </a:cxn>
                <a:cxn ang="0">
                  <a:pos x="1" y="4"/>
                </a:cxn>
                <a:cxn ang="0">
                  <a:pos x="1" y="4"/>
                </a:cxn>
                <a:cxn ang="0">
                  <a:pos x="1" y="4"/>
                </a:cxn>
                <a:cxn ang="0">
                  <a:pos x="1" y="5"/>
                </a:cxn>
                <a:cxn ang="0">
                  <a:pos x="1" y="0"/>
                </a:cxn>
              </a:cxnLst>
              <a:rect l="0" t="0" r="r" b="b"/>
              <a:pathLst>
                <a:path w="1" h="7">
                  <a:moveTo>
                    <a:pt x="0" y="5"/>
                  </a:move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7"/>
                  </a:lnTo>
                  <a:lnTo>
                    <a:pt x="0" y="6"/>
                  </a:lnTo>
                  <a:lnTo>
                    <a:pt x="0" y="7"/>
                  </a:lnTo>
                  <a:lnTo>
                    <a:pt x="0" y="6"/>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6"/>
                  </a:lnTo>
                  <a:lnTo>
                    <a:pt x="0" y="5"/>
                  </a:lnTo>
                  <a:lnTo>
                    <a:pt x="0" y="5"/>
                  </a:lnTo>
                  <a:lnTo>
                    <a:pt x="0" y="6"/>
                  </a:lnTo>
                  <a:lnTo>
                    <a:pt x="0" y="5"/>
                  </a:lnTo>
                  <a:lnTo>
                    <a:pt x="0" y="6"/>
                  </a:lnTo>
                  <a:lnTo>
                    <a:pt x="0" y="5"/>
                  </a:lnTo>
                  <a:lnTo>
                    <a:pt x="0" y="6"/>
                  </a:lnTo>
                  <a:lnTo>
                    <a:pt x="0" y="5"/>
                  </a:lnTo>
                  <a:lnTo>
                    <a:pt x="0" y="6"/>
                  </a:lnTo>
                  <a:lnTo>
                    <a:pt x="0" y="5"/>
                  </a:lnTo>
                  <a:lnTo>
                    <a:pt x="0" y="6"/>
                  </a:lnTo>
                  <a:lnTo>
                    <a:pt x="0" y="7"/>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4"/>
                  </a:lnTo>
                  <a:lnTo>
                    <a:pt x="0" y="5"/>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5"/>
                  </a:lnTo>
                  <a:lnTo>
                    <a:pt x="0" y="4"/>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4"/>
                  </a:lnTo>
                  <a:lnTo>
                    <a:pt x="0" y="5"/>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6"/>
                  </a:lnTo>
                  <a:lnTo>
                    <a:pt x="1" y="5"/>
                  </a:lnTo>
                  <a:lnTo>
                    <a:pt x="1" y="6"/>
                  </a:lnTo>
                  <a:lnTo>
                    <a:pt x="1" y="5"/>
                  </a:lnTo>
                  <a:lnTo>
                    <a:pt x="1" y="6"/>
                  </a:lnTo>
                  <a:lnTo>
                    <a:pt x="1" y="5"/>
                  </a:lnTo>
                  <a:lnTo>
                    <a:pt x="1" y="5"/>
                  </a:lnTo>
                  <a:lnTo>
                    <a:pt x="1" y="5"/>
                  </a:lnTo>
                  <a:lnTo>
                    <a:pt x="1" y="6"/>
                  </a:lnTo>
                  <a:lnTo>
                    <a:pt x="1" y="5"/>
                  </a:lnTo>
                  <a:lnTo>
                    <a:pt x="1" y="6"/>
                  </a:lnTo>
                  <a:lnTo>
                    <a:pt x="1" y="5"/>
                  </a:lnTo>
                  <a:lnTo>
                    <a:pt x="1" y="5"/>
                  </a:lnTo>
                  <a:lnTo>
                    <a:pt x="1" y="5"/>
                  </a:lnTo>
                  <a:lnTo>
                    <a:pt x="1" y="6"/>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4"/>
                  </a:lnTo>
                  <a:lnTo>
                    <a:pt x="1" y="5"/>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5"/>
                  </a:lnTo>
                  <a:lnTo>
                    <a:pt x="1" y="4"/>
                  </a:lnTo>
                  <a:lnTo>
                    <a:pt x="1" y="5"/>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2"/>
                  </a:lnTo>
                  <a:lnTo>
                    <a:pt x="1" y="1"/>
                  </a:lnTo>
                  <a:lnTo>
                    <a:pt x="1" y="0"/>
                  </a:lnTo>
                  <a:lnTo>
                    <a:pt x="1" y="1"/>
                  </a:lnTo>
                  <a:lnTo>
                    <a:pt x="1" y="2"/>
                  </a:lnTo>
                  <a:lnTo>
                    <a:pt x="1" y="1"/>
                  </a:lnTo>
                  <a:lnTo>
                    <a:pt x="1" y="2"/>
                  </a:lnTo>
                  <a:lnTo>
                    <a:pt x="1" y="1"/>
                  </a:lnTo>
                  <a:lnTo>
                    <a:pt x="1" y="2"/>
                  </a:lnTo>
                  <a:lnTo>
                    <a:pt x="1" y="1"/>
                  </a:lnTo>
                </a:path>
              </a:pathLst>
            </a:custGeom>
            <a:noFill/>
            <a:ln w="0">
              <a:solidFill>
                <a:srgbClr val="3366FF"/>
              </a:solidFill>
              <a:prstDash val="solid"/>
              <a:round/>
              <a:headEnd/>
              <a:tailEnd/>
            </a:ln>
          </p:spPr>
          <p:txBody>
            <a:bodyPr/>
            <a:lstStyle/>
            <a:p>
              <a:endParaRPr lang="en-GB"/>
            </a:p>
          </p:txBody>
        </p:sp>
        <p:sp>
          <p:nvSpPr>
            <p:cNvPr id="185624" name="Freeform 280"/>
            <p:cNvSpPr>
              <a:spLocks/>
            </p:cNvSpPr>
            <p:nvPr/>
          </p:nvSpPr>
          <p:spPr bwMode="auto">
            <a:xfrm>
              <a:off x="1527" y="3015"/>
              <a:ext cx="9" cy="29"/>
            </a:xfrm>
            <a:custGeom>
              <a:avLst/>
              <a:gdLst/>
              <a:ahLst/>
              <a:cxnLst>
                <a:cxn ang="0">
                  <a:pos x="0" y="0"/>
                </a:cxn>
                <a:cxn ang="0">
                  <a:pos x="0" y="1"/>
                </a:cxn>
                <a:cxn ang="0">
                  <a:pos x="0" y="1"/>
                </a:cxn>
                <a:cxn ang="0">
                  <a:pos x="0" y="2"/>
                </a:cxn>
                <a:cxn ang="0">
                  <a:pos x="0" y="3"/>
                </a:cxn>
                <a:cxn ang="0">
                  <a:pos x="0" y="2"/>
                </a:cxn>
                <a:cxn ang="0">
                  <a:pos x="0" y="3"/>
                </a:cxn>
                <a:cxn ang="0">
                  <a:pos x="0" y="4"/>
                </a:cxn>
                <a:cxn ang="0">
                  <a:pos x="0" y="3"/>
                </a:cxn>
                <a:cxn ang="0">
                  <a:pos x="0" y="4"/>
                </a:cxn>
                <a:cxn ang="0">
                  <a:pos x="0" y="4"/>
                </a:cxn>
                <a:cxn ang="0">
                  <a:pos x="0" y="3"/>
                </a:cxn>
                <a:cxn ang="0">
                  <a:pos x="0" y="2"/>
                </a:cxn>
                <a:cxn ang="0">
                  <a:pos x="0" y="3"/>
                </a:cxn>
                <a:cxn ang="0">
                  <a:pos x="0" y="2"/>
                </a:cxn>
                <a:cxn ang="0">
                  <a:pos x="0" y="2"/>
                </a:cxn>
                <a:cxn ang="0">
                  <a:pos x="0" y="3"/>
                </a:cxn>
                <a:cxn ang="0">
                  <a:pos x="0" y="2"/>
                </a:cxn>
                <a:cxn ang="0">
                  <a:pos x="0" y="3"/>
                </a:cxn>
                <a:cxn ang="0">
                  <a:pos x="0" y="2"/>
                </a:cxn>
                <a:cxn ang="0">
                  <a:pos x="0" y="3"/>
                </a:cxn>
                <a:cxn ang="0">
                  <a:pos x="0" y="4"/>
                </a:cxn>
                <a:cxn ang="0">
                  <a:pos x="0" y="2"/>
                </a:cxn>
                <a:cxn ang="0">
                  <a:pos x="0" y="1"/>
                </a:cxn>
                <a:cxn ang="0">
                  <a:pos x="0" y="2"/>
                </a:cxn>
                <a:cxn ang="0">
                  <a:pos x="0" y="3"/>
                </a:cxn>
                <a:cxn ang="0">
                  <a:pos x="0" y="4"/>
                </a:cxn>
                <a:cxn ang="0">
                  <a:pos x="0" y="3"/>
                </a:cxn>
                <a:cxn ang="0">
                  <a:pos x="0" y="3"/>
                </a:cxn>
                <a:cxn ang="0">
                  <a:pos x="0" y="4"/>
                </a:cxn>
                <a:cxn ang="0">
                  <a:pos x="0" y="3"/>
                </a:cxn>
                <a:cxn ang="0">
                  <a:pos x="0" y="2"/>
                </a:cxn>
                <a:cxn ang="0">
                  <a:pos x="0" y="3"/>
                </a:cxn>
                <a:cxn ang="0">
                  <a:pos x="0" y="2"/>
                </a:cxn>
                <a:cxn ang="0">
                  <a:pos x="0" y="3"/>
                </a:cxn>
                <a:cxn ang="0">
                  <a:pos x="0" y="2"/>
                </a:cxn>
                <a:cxn ang="0">
                  <a:pos x="0" y="3"/>
                </a:cxn>
                <a:cxn ang="0">
                  <a:pos x="0" y="2"/>
                </a:cxn>
                <a:cxn ang="0">
                  <a:pos x="0" y="3"/>
                </a:cxn>
                <a:cxn ang="0">
                  <a:pos x="0" y="2"/>
                </a:cxn>
                <a:cxn ang="0">
                  <a:pos x="0" y="3"/>
                </a:cxn>
                <a:cxn ang="0">
                  <a:pos x="0" y="2"/>
                </a:cxn>
                <a:cxn ang="0">
                  <a:pos x="0" y="0"/>
                </a:cxn>
                <a:cxn ang="0">
                  <a:pos x="0" y="3"/>
                </a:cxn>
                <a:cxn ang="0">
                  <a:pos x="0" y="2"/>
                </a:cxn>
                <a:cxn ang="0">
                  <a:pos x="0" y="1"/>
                </a:cxn>
                <a:cxn ang="0">
                  <a:pos x="0" y="2"/>
                </a:cxn>
                <a:cxn ang="0">
                  <a:pos x="0" y="1"/>
                </a:cxn>
                <a:cxn ang="0">
                  <a:pos x="0" y="2"/>
                </a:cxn>
                <a:cxn ang="0">
                  <a:pos x="0" y="1"/>
                </a:cxn>
                <a:cxn ang="0">
                  <a:pos x="0" y="2"/>
                </a:cxn>
                <a:cxn ang="0">
                  <a:pos x="0" y="2"/>
                </a:cxn>
                <a:cxn ang="0">
                  <a:pos x="0" y="3"/>
                </a:cxn>
                <a:cxn ang="0">
                  <a:pos x="0" y="2"/>
                </a:cxn>
                <a:cxn ang="0">
                  <a:pos x="0" y="3"/>
                </a:cxn>
                <a:cxn ang="0">
                  <a:pos x="0" y="2"/>
                </a:cxn>
                <a:cxn ang="0">
                  <a:pos x="1" y="2"/>
                </a:cxn>
                <a:cxn ang="0">
                  <a:pos x="1" y="3"/>
                </a:cxn>
                <a:cxn ang="0">
                  <a:pos x="1" y="3"/>
                </a:cxn>
                <a:cxn ang="0">
                  <a:pos x="1" y="2"/>
                </a:cxn>
                <a:cxn ang="0">
                  <a:pos x="1" y="1"/>
                </a:cxn>
                <a:cxn ang="0">
                  <a:pos x="1" y="2"/>
                </a:cxn>
                <a:cxn ang="0">
                  <a:pos x="1" y="1"/>
                </a:cxn>
              </a:cxnLst>
              <a:rect l="0" t="0" r="r" b="b"/>
              <a:pathLst>
                <a:path w="1" h="4">
                  <a:moveTo>
                    <a:pt x="0" y="0"/>
                  </a:move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2"/>
                  </a:lnTo>
                  <a:lnTo>
                    <a:pt x="0" y="1"/>
                  </a:lnTo>
                  <a:lnTo>
                    <a:pt x="0" y="2"/>
                  </a:lnTo>
                  <a:lnTo>
                    <a:pt x="0" y="1"/>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2"/>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4"/>
                  </a:lnTo>
                  <a:lnTo>
                    <a:pt x="0" y="3"/>
                  </a:lnTo>
                  <a:lnTo>
                    <a:pt x="0" y="4"/>
                  </a:lnTo>
                  <a:lnTo>
                    <a:pt x="0" y="3"/>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3"/>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1" y="3"/>
                  </a:lnTo>
                  <a:lnTo>
                    <a:pt x="1" y="2"/>
                  </a:lnTo>
                  <a:lnTo>
                    <a:pt x="1" y="3"/>
                  </a:lnTo>
                  <a:lnTo>
                    <a:pt x="1" y="2"/>
                  </a:lnTo>
                  <a:lnTo>
                    <a:pt x="1" y="3"/>
                  </a:lnTo>
                  <a:lnTo>
                    <a:pt x="1" y="4"/>
                  </a:lnTo>
                  <a:lnTo>
                    <a:pt x="1" y="2"/>
                  </a:lnTo>
                  <a:lnTo>
                    <a:pt x="1" y="4"/>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path>
              </a:pathLst>
            </a:custGeom>
            <a:noFill/>
            <a:ln w="0">
              <a:solidFill>
                <a:srgbClr val="3366FF"/>
              </a:solidFill>
              <a:prstDash val="solid"/>
              <a:round/>
              <a:headEnd/>
              <a:tailEnd/>
            </a:ln>
          </p:spPr>
          <p:txBody>
            <a:bodyPr/>
            <a:lstStyle/>
            <a:p>
              <a:endParaRPr lang="en-GB"/>
            </a:p>
          </p:txBody>
        </p:sp>
        <p:sp>
          <p:nvSpPr>
            <p:cNvPr id="185625" name="Freeform 281"/>
            <p:cNvSpPr>
              <a:spLocks/>
            </p:cNvSpPr>
            <p:nvPr/>
          </p:nvSpPr>
          <p:spPr bwMode="auto">
            <a:xfrm>
              <a:off x="1536" y="1767"/>
              <a:ext cx="9" cy="1347"/>
            </a:xfrm>
            <a:custGeom>
              <a:avLst/>
              <a:gdLst/>
              <a:ahLst/>
              <a:cxnLst>
                <a:cxn ang="0">
                  <a:pos x="0" y="180"/>
                </a:cxn>
                <a:cxn ang="0">
                  <a:pos x="0" y="181"/>
                </a:cxn>
                <a:cxn ang="0">
                  <a:pos x="0" y="180"/>
                </a:cxn>
                <a:cxn ang="0">
                  <a:pos x="0" y="181"/>
                </a:cxn>
                <a:cxn ang="0">
                  <a:pos x="0" y="180"/>
                </a:cxn>
                <a:cxn ang="0">
                  <a:pos x="0" y="180"/>
                </a:cxn>
                <a:cxn ang="0">
                  <a:pos x="0" y="181"/>
                </a:cxn>
                <a:cxn ang="0">
                  <a:pos x="0" y="180"/>
                </a:cxn>
                <a:cxn ang="0">
                  <a:pos x="0" y="179"/>
                </a:cxn>
                <a:cxn ang="0">
                  <a:pos x="0" y="180"/>
                </a:cxn>
                <a:cxn ang="0">
                  <a:pos x="0" y="179"/>
                </a:cxn>
                <a:cxn ang="0">
                  <a:pos x="0" y="180"/>
                </a:cxn>
                <a:cxn ang="0">
                  <a:pos x="0" y="179"/>
                </a:cxn>
                <a:cxn ang="0">
                  <a:pos x="0" y="180"/>
                </a:cxn>
                <a:cxn ang="0">
                  <a:pos x="0" y="179"/>
                </a:cxn>
                <a:cxn ang="0">
                  <a:pos x="0" y="178"/>
                </a:cxn>
                <a:cxn ang="0">
                  <a:pos x="0" y="179"/>
                </a:cxn>
                <a:cxn ang="0">
                  <a:pos x="0" y="179"/>
                </a:cxn>
                <a:cxn ang="0">
                  <a:pos x="0" y="180"/>
                </a:cxn>
                <a:cxn ang="0">
                  <a:pos x="0" y="179"/>
                </a:cxn>
                <a:cxn ang="0">
                  <a:pos x="0" y="180"/>
                </a:cxn>
                <a:cxn ang="0">
                  <a:pos x="0" y="179"/>
                </a:cxn>
                <a:cxn ang="0">
                  <a:pos x="0" y="180"/>
                </a:cxn>
                <a:cxn ang="0">
                  <a:pos x="0" y="179"/>
                </a:cxn>
                <a:cxn ang="0">
                  <a:pos x="0" y="180"/>
                </a:cxn>
                <a:cxn ang="0">
                  <a:pos x="0" y="179"/>
                </a:cxn>
                <a:cxn ang="0">
                  <a:pos x="0" y="180"/>
                </a:cxn>
                <a:cxn ang="0">
                  <a:pos x="0" y="179"/>
                </a:cxn>
                <a:cxn ang="0">
                  <a:pos x="0" y="181"/>
                </a:cxn>
                <a:cxn ang="0">
                  <a:pos x="0" y="180"/>
                </a:cxn>
                <a:cxn ang="0">
                  <a:pos x="0" y="181"/>
                </a:cxn>
                <a:cxn ang="0">
                  <a:pos x="0" y="182"/>
                </a:cxn>
                <a:cxn ang="0">
                  <a:pos x="0" y="181"/>
                </a:cxn>
                <a:cxn ang="0">
                  <a:pos x="0" y="182"/>
                </a:cxn>
                <a:cxn ang="0">
                  <a:pos x="0" y="181"/>
                </a:cxn>
                <a:cxn ang="0">
                  <a:pos x="0" y="182"/>
                </a:cxn>
                <a:cxn ang="0">
                  <a:pos x="0" y="181"/>
                </a:cxn>
                <a:cxn ang="0">
                  <a:pos x="0" y="180"/>
                </a:cxn>
                <a:cxn ang="0">
                  <a:pos x="0" y="181"/>
                </a:cxn>
                <a:cxn ang="0">
                  <a:pos x="0" y="180"/>
                </a:cxn>
                <a:cxn ang="0">
                  <a:pos x="0" y="176"/>
                </a:cxn>
                <a:cxn ang="0">
                  <a:pos x="0" y="176"/>
                </a:cxn>
                <a:cxn ang="0">
                  <a:pos x="0" y="176"/>
                </a:cxn>
                <a:cxn ang="0">
                  <a:pos x="1" y="178"/>
                </a:cxn>
                <a:cxn ang="0">
                  <a:pos x="1" y="177"/>
                </a:cxn>
                <a:cxn ang="0">
                  <a:pos x="1" y="178"/>
                </a:cxn>
                <a:cxn ang="0">
                  <a:pos x="1" y="176"/>
                </a:cxn>
                <a:cxn ang="0">
                  <a:pos x="1" y="176"/>
                </a:cxn>
                <a:cxn ang="0">
                  <a:pos x="1" y="176"/>
                </a:cxn>
                <a:cxn ang="0">
                  <a:pos x="1" y="176"/>
                </a:cxn>
                <a:cxn ang="0">
                  <a:pos x="1" y="176"/>
                </a:cxn>
                <a:cxn ang="0">
                  <a:pos x="1" y="177"/>
                </a:cxn>
                <a:cxn ang="0">
                  <a:pos x="1" y="176"/>
                </a:cxn>
                <a:cxn ang="0">
                  <a:pos x="1" y="177"/>
                </a:cxn>
                <a:cxn ang="0">
                  <a:pos x="1" y="176"/>
                </a:cxn>
                <a:cxn ang="0">
                  <a:pos x="1" y="174"/>
                </a:cxn>
                <a:cxn ang="0">
                  <a:pos x="1" y="173"/>
                </a:cxn>
                <a:cxn ang="0">
                  <a:pos x="1" y="171"/>
                </a:cxn>
                <a:cxn ang="0">
                  <a:pos x="1" y="170"/>
                </a:cxn>
                <a:cxn ang="0">
                  <a:pos x="1" y="171"/>
                </a:cxn>
                <a:cxn ang="0">
                  <a:pos x="1" y="167"/>
                </a:cxn>
                <a:cxn ang="0">
                  <a:pos x="1" y="81"/>
                </a:cxn>
                <a:cxn ang="0">
                  <a:pos x="1" y="192"/>
                </a:cxn>
              </a:cxnLst>
              <a:rect l="0" t="0" r="r" b="b"/>
              <a:pathLst>
                <a:path w="1" h="192">
                  <a:moveTo>
                    <a:pt x="0" y="180"/>
                  </a:move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79"/>
                  </a:lnTo>
                  <a:lnTo>
                    <a:pt x="0" y="180"/>
                  </a:lnTo>
                  <a:lnTo>
                    <a:pt x="0" y="179"/>
                  </a:lnTo>
                  <a:lnTo>
                    <a:pt x="0" y="180"/>
                  </a:lnTo>
                  <a:lnTo>
                    <a:pt x="0" y="181"/>
                  </a:lnTo>
                  <a:lnTo>
                    <a:pt x="0" y="180"/>
                  </a:lnTo>
                  <a:lnTo>
                    <a:pt x="0" y="179"/>
                  </a:lnTo>
                  <a:lnTo>
                    <a:pt x="0" y="180"/>
                  </a:lnTo>
                  <a:lnTo>
                    <a:pt x="0" y="181"/>
                  </a:lnTo>
                  <a:lnTo>
                    <a:pt x="0" y="180"/>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2"/>
                  </a:lnTo>
                  <a:lnTo>
                    <a:pt x="0" y="181"/>
                  </a:lnTo>
                  <a:lnTo>
                    <a:pt x="0" y="182"/>
                  </a:lnTo>
                  <a:lnTo>
                    <a:pt x="0" y="181"/>
                  </a:lnTo>
                  <a:lnTo>
                    <a:pt x="0" y="182"/>
                  </a:lnTo>
                  <a:lnTo>
                    <a:pt x="0" y="181"/>
                  </a:lnTo>
                  <a:lnTo>
                    <a:pt x="0" y="182"/>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78"/>
                  </a:lnTo>
                  <a:lnTo>
                    <a:pt x="0" y="179"/>
                  </a:lnTo>
                  <a:lnTo>
                    <a:pt x="0" y="180"/>
                  </a:lnTo>
                  <a:lnTo>
                    <a:pt x="0" y="179"/>
                  </a:lnTo>
                  <a:lnTo>
                    <a:pt x="0" y="180"/>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9"/>
                  </a:lnTo>
                  <a:lnTo>
                    <a:pt x="0" y="180"/>
                  </a:lnTo>
                  <a:lnTo>
                    <a:pt x="0" y="179"/>
                  </a:lnTo>
                  <a:lnTo>
                    <a:pt x="0" y="178"/>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78"/>
                  </a:lnTo>
                  <a:lnTo>
                    <a:pt x="0" y="179"/>
                  </a:lnTo>
                  <a:lnTo>
                    <a:pt x="0" y="178"/>
                  </a:lnTo>
                  <a:lnTo>
                    <a:pt x="0" y="179"/>
                  </a:lnTo>
                  <a:lnTo>
                    <a:pt x="0" y="180"/>
                  </a:lnTo>
                  <a:lnTo>
                    <a:pt x="0" y="179"/>
                  </a:lnTo>
                  <a:lnTo>
                    <a:pt x="0" y="178"/>
                  </a:lnTo>
                  <a:lnTo>
                    <a:pt x="0" y="179"/>
                  </a:lnTo>
                  <a:lnTo>
                    <a:pt x="0" y="178"/>
                  </a:lnTo>
                  <a:lnTo>
                    <a:pt x="0" y="179"/>
                  </a:lnTo>
                  <a:lnTo>
                    <a:pt x="0" y="178"/>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78"/>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81"/>
                  </a:lnTo>
                  <a:lnTo>
                    <a:pt x="0" y="180"/>
                  </a:lnTo>
                  <a:lnTo>
                    <a:pt x="0" y="181"/>
                  </a:lnTo>
                  <a:lnTo>
                    <a:pt x="0" y="180"/>
                  </a:lnTo>
                  <a:lnTo>
                    <a:pt x="0" y="179"/>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79"/>
                  </a:lnTo>
                  <a:lnTo>
                    <a:pt x="0" y="180"/>
                  </a:lnTo>
                  <a:lnTo>
                    <a:pt x="0" y="179"/>
                  </a:lnTo>
                  <a:lnTo>
                    <a:pt x="0" y="180"/>
                  </a:lnTo>
                  <a:lnTo>
                    <a:pt x="0" y="181"/>
                  </a:lnTo>
                  <a:lnTo>
                    <a:pt x="0" y="180"/>
                  </a:lnTo>
                  <a:lnTo>
                    <a:pt x="0" y="179"/>
                  </a:lnTo>
                  <a:lnTo>
                    <a:pt x="0" y="180"/>
                  </a:lnTo>
                  <a:lnTo>
                    <a:pt x="0" y="179"/>
                  </a:lnTo>
                  <a:lnTo>
                    <a:pt x="0" y="180"/>
                  </a:lnTo>
                  <a:lnTo>
                    <a:pt x="0" y="179"/>
                  </a:lnTo>
                  <a:lnTo>
                    <a:pt x="0" y="180"/>
                  </a:lnTo>
                  <a:lnTo>
                    <a:pt x="0" y="178"/>
                  </a:lnTo>
                  <a:lnTo>
                    <a:pt x="0" y="179"/>
                  </a:lnTo>
                  <a:lnTo>
                    <a:pt x="0" y="178"/>
                  </a:lnTo>
                  <a:lnTo>
                    <a:pt x="0" y="177"/>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1" y="176"/>
                  </a:lnTo>
                  <a:lnTo>
                    <a:pt x="1" y="177"/>
                  </a:lnTo>
                  <a:lnTo>
                    <a:pt x="1" y="176"/>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7"/>
                  </a:lnTo>
                  <a:lnTo>
                    <a:pt x="1" y="176"/>
                  </a:lnTo>
                  <a:lnTo>
                    <a:pt x="1" y="176"/>
                  </a:lnTo>
                  <a:lnTo>
                    <a:pt x="1" y="176"/>
                  </a:lnTo>
                  <a:lnTo>
                    <a:pt x="1" y="177"/>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7"/>
                  </a:lnTo>
                  <a:lnTo>
                    <a:pt x="1" y="176"/>
                  </a:lnTo>
                  <a:lnTo>
                    <a:pt x="1" y="176"/>
                  </a:lnTo>
                  <a:lnTo>
                    <a:pt x="1" y="177"/>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6"/>
                  </a:lnTo>
                  <a:lnTo>
                    <a:pt x="1" y="176"/>
                  </a:lnTo>
                  <a:lnTo>
                    <a:pt x="1" y="176"/>
                  </a:lnTo>
                  <a:lnTo>
                    <a:pt x="1" y="176"/>
                  </a:lnTo>
                  <a:lnTo>
                    <a:pt x="1" y="177"/>
                  </a:lnTo>
                  <a:lnTo>
                    <a:pt x="1" y="176"/>
                  </a:lnTo>
                  <a:lnTo>
                    <a:pt x="1" y="177"/>
                  </a:lnTo>
                  <a:lnTo>
                    <a:pt x="1" y="176"/>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2"/>
                  </a:lnTo>
                  <a:lnTo>
                    <a:pt x="1" y="173"/>
                  </a:lnTo>
                  <a:lnTo>
                    <a:pt x="1" y="172"/>
                  </a:lnTo>
                  <a:lnTo>
                    <a:pt x="1" y="171"/>
                  </a:lnTo>
                  <a:lnTo>
                    <a:pt x="1" y="171"/>
                  </a:lnTo>
                  <a:lnTo>
                    <a:pt x="1" y="171"/>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1"/>
                  </a:lnTo>
                  <a:lnTo>
                    <a:pt x="1" y="171"/>
                  </a:lnTo>
                  <a:lnTo>
                    <a:pt x="1" y="171"/>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68"/>
                  </a:lnTo>
                  <a:lnTo>
                    <a:pt x="1" y="167"/>
                  </a:lnTo>
                  <a:lnTo>
                    <a:pt x="1" y="167"/>
                  </a:lnTo>
                  <a:lnTo>
                    <a:pt x="1" y="167"/>
                  </a:lnTo>
                  <a:lnTo>
                    <a:pt x="1" y="167"/>
                  </a:lnTo>
                  <a:lnTo>
                    <a:pt x="1" y="166"/>
                  </a:lnTo>
                  <a:lnTo>
                    <a:pt x="1" y="165"/>
                  </a:lnTo>
                  <a:lnTo>
                    <a:pt x="1" y="164"/>
                  </a:lnTo>
                  <a:lnTo>
                    <a:pt x="1" y="163"/>
                  </a:lnTo>
                  <a:lnTo>
                    <a:pt x="1" y="162"/>
                  </a:lnTo>
                  <a:lnTo>
                    <a:pt x="1" y="161"/>
                  </a:lnTo>
                  <a:lnTo>
                    <a:pt x="1" y="159"/>
                  </a:lnTo>
                  <a:lnTo>
                    <a:pt x="1" y="152"/>
                  </a:lnTo>
                  <a:lnTo>
                    <a:pt x="1" y="81"/>
                  </a:lnTo>
                  <a:lnTo>
                    <a:pt x="1" y="0"/>
                  </a:lnTo>
                  <a:lnTo>
                    <a:pt x="1" y="12"/>
                  </a:lnTo>
                  <a:lnTo>
                    <a:pt x="1" y="73"/>
                  </a:lnTo>
                  <a:lnTo>
                    <a:pt x="1" y="120"/>
                  </a:lnTo>
                  <a:lnTo>
                    <a:pt x="1" y="144"/>
                  </a:lnTo>
                  <a:lnTo>
                    <a:pt x="1" y="166"/>
                  </a:lnTo>
                  <a:lnTo>
                    <a:pt x="1" y="182"/>
                  </a:lnTo>
                  <a:lnTo>
                    <a:pt x="1" y="189"/>
                  </a:lnTo>
                  <a:lnTo>
                    <a:pt x="1" y="191"/>
                  </a:lnTo>
                  <a:lnTo>
                    <a:pt x="1" y="192"/>
                  </a:lnTo>
                  <a:lnTo>
                    <a:pt x="1" y="192"/>
                  </a:lnTo>
                  <a:lnTo>
                    <a:pt x="1" y="192"/>
                  </a:lnTo>
                  <a:lnTo>
                    <a:pt x="1" y="192"/>
                  </a:lnTo>
                  <a:lnTo>
                    <a:pt x="1" y="192"/>
                  </a:lnTo>
                  <a:lnTo>
                    <a:pt x="1" y="191"/>
                  </a:lnTo>
                  <a:lnTo>
                    <a:pt x="1" y="190"/>
                  </a:lnTo>
                  <a:lnTo>
                    <a:pt x="1" y="189"/>
                  </a:lnTo>
                  <a:lnTo>
                    <a:pt x="1" y="188"/>
                  </a:lnTo>
                </a:path>
              </a:pathLst>
            </a:custGeom>
            <a:noFill/>
            <a:ln w="0">
              <a:solidFill>
                <a:srgbClr val="3366FF"/>
              </a:solidFill>
              <a:prstDash val="solid"/>
              <a:round/>
              <a:headEnd/>
              <a:tailEnd/>
            </a:ln>
          </p:spPr>
          <p:txBody>
            <a:bodyPr/>
            <a:lstStyle/>
            <a:p>
              <a:endParaRPr lang="en-GB"/>
            </a:p>
          </p:txBody>
        </p:sp>
        <p:sp>
          <p:nvSpPr>
            <p:cNvPr id="185626" name="Freeform 282"/>
            <p:cNvSpPr>
              <a:spLocks/>
            </p:cNvSpPr>
            <p:nvPr/>
          </p:nvSpPr>
          <p:spPr bwMode="auto">
            <a:xfrm>
              <a:off x="1545" y="2966"/>
              <a:ext cx="10" cy="127"/>
            </a:xfrm>
            <a:custGeom>
              <a:avLst/>
              <a:gdLst/>
              <a:ahLst/>
              <a:cxnLst>
                <a:cxn ang="0">
                  <a:pos x="0" y="16"/>
                </a:cxn>
                <a:cxn ang="0">
                  <a:pos x="0" y="12"/>
                </a:cxn>
                <a:cxn ang="0">
                  <a:pos x="0" y="11"/>
                </a:cxn>
                <a:cxn ang="0">
                  <a:pos x="0" y="11"/>
                </a:cxn>
                <a:cxn ang="0">
                  <a:pos x="0" y="10"/>
                </a:cxn>
                <a:cxn ang="0">
                  <a:pos x="0" y="9"/>
                </a:cxn>
                <a:cxn ang="0">
                  <a:pos x="0" y="8"/>
                </a:cxn>
                <a:cxn ang="0">
                  <a:pos x="0" y="7"/>
                </a:cxn>
                <a:cxn ang="0">
                  <a:pos x="0" y="6"/>
                </a:cxn>
                <a:cxn ang="0">
                  <a:pos x="0" y="5"/>
                </a:cxn>
                <a:cxn ang="0">
                  <a:pos x="0" y="6"/>
                </a:cxn>
                <a:cxn ang="0">
                  <a:pos x="0" y="7"/>
                </a:cxn>
                <a:cxn ang="0">
                  <a:pos x="0" y="6"/>
                </a:cxn>
                <a:cxn ang="0">
                  <a:pos x="0" y="7"/>
                </a:cxn>
                <a:cxn ang="0">
                  <a:pos x="0" y="6"/>
                </a:cxn>
                <a:cxn ang="0">
                  <a:pos x="0" y="5"/>
                </a:cxn>
                <a:cxn ang="0">
                  <a:pos x="0" y="6"/>
                </a:cxn>
                <a:cxn ang="0">
                  <a:pos x="0" y="5"/>
                </a:cxn>
                <a:cxn ang="0">
                  <a:pos x="0" y="5"/>
                </a:cxn>
                <a:cxn ang="0">
                  <a:pos x="0" y="5"/>
                </a:cxn>
                <a:cxn ang="0">
                  <a:pos x="0" y="5"/>
                </a:cxn>
                <a:cxn ang="0">
                  <a:pos x="0" y="5"/>
                </a:cxn>
                <a:cxn ang="0">
                  <a:pos x="0" y="4"/>
                </a:cxn>
                <a:cxn ang="0">
                  <a:pos x="0" y="5"/>
                </a:cxn>
                <a:cxn ang="0">
                  <a:pos x="0" y="4"/>
                </a:cxn>
                <a:cxn ang="0">
                  <a:pos x="0" y="5"/>
                </a:cxn>
                <a:cxn ang="0">
                  <a:pos x="0" y="5"/>
                </a:cxn>
                <a:cxn ang="0">
                  <a:pos x="0" y="5"/>
                </a:cxn>
                <a:cxn ang="0">
                  <a:pos x="0" y="5"/>
                </a:cxn>
                <a:cxn ang="0">
                  <a:pos x="0" y="5"/>
                </a:cxn>
                <a:cxn ang="0">
                  <a:pos x="0" y="5"/>
                </a:cxn>
                <a:cxn ang="0">
                  <a:pos x="0" y="5"/>
                </a:cxn>
                <a:cxn ang="0">
                  <a:pos x="0" y="5"/>
                </a:cxn>
                <a:cxn ang="0">
                  <a:pos x="0" y="5"/>
                </a:cxn>
                <a:cxn ang="0">
                  <a:pos x="0" y="5"/>
                </a:cxn>
                <a:cxn ang="0">
                  <a:pos x="0" y="4"/>
                </a:cxn>
                <a:cxn ang="0">
                  <a:pos x="0" y="3"/>
                </a:cxn>
                <a:cxn ang="0">
                  <a:pos x="0" y="4"/>
                </a:cxn>
                <a:cxn ang="0">
                  <a:pos x="0" y="3"/>
                </a:cxn>
                <a:cxn ang="0">
                  <a:pos x="0" y="2"/>
                </a:cxn>
                <a:cxn ang="0">
                  <a:pos x="0" y="1"/>
                </a:cxn>
                <a:cxn ang="0">
                  <a:pos x="0" y="3"/>
                </a:cxn>
                <a:cxn ang="0">
                  <a:pos x="0" y="2"/>
                </a:cxn>
                <a:cxn ang="0">
                  <a:pos x="0" y="3"/>
                </a:cxn>
                <a:cxn ang="0">
                  <a:pos x="0" y="2"/>
                </a:cxn>
                <a:cxn ang="0">
                  <a:pos x="1" y="3"/>
                </a:cxn>
                <a:cxn ang="0">
                  <a:pos x="1" y="2"/>
                </a:cxn>
                <a:cxn ang="0">
                  <a:pos x="1" y="1"/>
                </a:cxn>
                <a:cxn ang="0">
                  <a:pos x="1" y="0"/>
                </a:cxn>
                <a:cxn ang="0">
                  <a:pos x="1" y="1"/>
                </a:cxn>
                <a:cxn ang="0">
                  <a:pos x="1" y="2"/>
                </a:cxn>
                <a:cxn ang="0">
                  <a:pos x="1" y="3"/>
                </a:cxn>
                <a:cxn ang="0">
                  <a:pos x="1" y="4"/>
                </a:cxn>
                <a:cxn ang="0">
                  <a:pos x="1" y="3"/>
                </a:cxn>
                <a:cxn ang="0">
                  <a:pos x="1" y="4"/>
                </a:cxn>
                <a:cxn ang="0">
                  <a:pos x="1" y="3"/>
                </a:cxn>
                <a:cxn ang="0">
                  <a:pos x="1" y="2"/>
                </a:cxn>
                <a:cxn ang="0">
                  <a:pos x="1" y="2"/>
                </a:cxn>
                <a:cxn ang="0">
                  <a:pos x="1" y="3"/>
                </a:cxn>
                <a:cxn ang="0">
                  <a:pos x="1" y="4"/>
                </a:cxn>
                <a:cxn ang="0">
                  <a:pos x="1" y="3"/>
                </a:cxn>
                <a:cxn ang="0">
                  <a:pos x="1" y="2"/>
                </a:cxn>
                <a:cxn ang="0">
                  <a:pos x="1" y="3"/>
                </a:cxn>
              </a:cxnLst>
              <a:rect l="0" t="0" r="r" b="b"/>
              <a:pathLst>
                <a:path w="1" h="18">
                  <a:moveTo>
                    <a:pt x="0" y="17"/>
                  </a:moveTo>
                  <a:lnTo>
                    <a:pt x="0" y="18"/>
                  </a:lnTo>
                  <a:lnTo>
                    <a:pt x="0" y="17"/>
                  </a:lnTo>
                  <a:lnTo>
                    <a:pt x="0" y="16"/>
                  </a:lnTo>
                  <a:lnTo>
                    <a:pt x="0" y="17"/>
                  </a:lnTo>
                  <a:lnTo>
                    <a:pt x="0" y="16"/>
                  </a:lnTo>
                  <a:lnTo>
                    <a:pt x="0" y="16"/>
                  </a:lnTo>
                  <a:lnTo>
                    <a:pt x="0" y="16"/>
                  </a:lnTo>
                  <a:lnTo>
                    <a:pt x="0" y="16"/>
                  </a:lnTo>
                  <a:lnTo>
                    <a:pt x="0" y="15"/>
                  </a:lnTo>
                  <a:lnTo>
                    <a:pt x="0" y="16"/>
                  </a:lnTo>
                  <a:lnTo>
                    <a:pt x="0" y="15"/>
                  </a:lnTo>
                  <a:lnTo>
                    <a:pt x="0" y="16"/>
                  </a:lnTo>
                  <a:lnTo>
                    <a:pt x="0" y="15"/>
                  </a:lnTo>
                  <a:lnTo>
                    <a:pt x="0" y="14"/>
                  </a:lnTo>
                  <a:lnTo>
                    <a:pt x="0" y="15"/>
                  </a:lnTo>
                  <a:lnTo>
                    <a:pt x="0" y="14"/>
                  </a:lnTo>
                  <a:lnTo>
                    <a:pt x="0" y="13"/>
                  </a:lnTo>
                  <a:lnTo>
                    <a:pt x="0" y="14"/>
                  </a:lnTo>
                  <a:lnTo>
                    <a:pt x="0" y="13"/>
                  </a:lnTo>
                  <a:lnTo>
                    <a:pt x="0" y="14"/>
                  </a:lnTo>
                  <a:lnTo>
                    <a:pt x="0" y="12"/>
                  </a:lnTo>
                  <a:lnTo>
                    <a:pt x="0" y="13"/>
                  </a:lnTo>
                  <a:lnTo>
                    <a:pt x="0" y="12"/>
                  </a:lnTo>
                  <a:lnTo>
                    <a:pt x="0" y="13"/>
                  </a:lnTo>
                  <a:lnTo>
                    <a:pt x="0" y="12"/>
                  </a:lnTo>
                  <a:lnTo>
                    <a:pt x="0" y="11"/>
                  </a:lnTo>
                  <a:lnTo>
                    <a:pt x="0" y="12"/>
                  </a:lnTo>
                  <a:lnTo>
                    <a:pt x="0" y="11"/>
                  </a:lnTo>
                  <a:lnTo>
                    <a:pt x="0" y="12"/>
                  </a:lnTo>
                  <a:lnTo>
                    <a:pt x="0" y="11"/>
                  </a:lnTo>
                  <a:lnTo>
                    <a:pt x="0" y="12"/>
                  </a:lnTo>
                  <a:lnTo>
                    <a:pt x="0" y="11"/>
                  </a:lnTo>
                  <a:lnTo>
                    <a:pt x="0" y="11"/>
                  </a:lnTo>
                  <a:lnTo>
                    <a:pt x="0" y="11"/>
                  </a:lnTo>
                  <a:lnTo>
                    <a:pt x="0" y="11"/>
                  </a:lnTo>
                  <a:lnTo>
                    <a:pt x="0" y="11"/>
                  </a:lnTo>
                  <a:lnTo>
                    <a:pt x="0" y="11"/>
                  </a:lnTo>
                  <a:lnTo>
                    <a:pt x="0" y="11"/>
                  </a:lnTo>
                  <a:lnTo>
                    <a:pt x="0" y="11"/>
                  </a:lnTo>
                  <a:lnTo>
                    <a:pt x="0" y="10"/>
                  </a:lnTo>
                  <a:lnTo>
                    <a:pt x="0" y="11"/>
                  </a:lnTo>
                  <a:lnTo>
                    <a:pt x="0" y="10"/>
                  </a:lnTo>
                  <a:lnTo>
                    <a:pt x="0" y="11"/>
                  </a:lnTo>
                  <a:lnTo>
                    <a:pt x="0" y="10"/>
                  </a:lnTo>
                  <a:lnTo>
                    <a:pt x="0" y="11"/>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5"/>
                  </a:lnTo>
                  <a:lnTo>
                    <a:pt x="0" y="5"/>
                  </a:lnTo>
                  <a:lnTo>
                    <a:pt x="0" y="4"/>
                  </a:lnTo>
                  <a:lnTo>
                    <a:pt x="0" y="5"/>
                  </a:lnTo>
                  <a:lnTo>
                    <a:pt x="0" y="5"/>
                  </a:lnTo>
                  <a:lnTo>
                    <a:pt x="0" y="5"/>
                  </a:lnTo>
                  <a:lnTo>
                    <a:pt x="0" y="5"/>
                  </a:lnTo>
                  <a:lnTo>
                    <a:pt x="0" y="5"/>
                  </a:lnTo>
                  <a:lnTo>
                    <a:pt x="0" y="4"/>
                  </a:lnTo>
                  <a:lnTo>
                    <a:pt x="0" y="5"/>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2"/>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0"/>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path>
              </a:pathLst>
            </a:custGeom>
            <a:noFill/>
            <a:ln w="0">
              <a:solidFill>
                <a:srgbClr val="3366FF"/>
              </a:solidFill>
              <a:prstDash val="solid"/>
              <a:round/>
              <a:headEnd/>
              <a:tailEnd/>
            </a:ln>
          </p:spPr>
          <p:txBody>
            <a:bodyPr/>
            <a:lstStyle/>
            <a:p>
              <a:endParaRPr lang="en-GB"/>
            </a:p>
          </p:txBody>
        </p:sp>
        <p:sp>
          <p:nvSpPr>
            <p:cNvPr id="185627" name="Freeform 283"/>
            <p:cNvSpPr>
              <a:spLocks/>
            </p:cNvSpPr>
            <p:nvPr/>
          </p:nvSpPr>
          <p:spPr bwMode="auto">
            <a:xfrm>
              <a:off x="1555" y="1795"/>
              <a:ext cx="10" cy="1319"/>
            </a:xfrm>
            <a:custGeom>
              <a:avLst/>
              <a:gdLst/>
              <a:ahLst/>
              <a:cxnLst>
                <a:cxn ang="0">
                  <a:pos x="0" y="167"/>
                </a:cxn>
                <a:cxn ang="0">
                  <a:pos x="0" y="167"/>
                </a:cxn>
                <a:cxn ang="0">
                  <a:pos x="0" y="167"/>
                </a:cxn>
                <a:cxn ang="0">
                  <a:pos x="0" y="169"/>
                </a:cxn>
                <a:cxn ang="0">
                  <a:pos x="0" y="168"/>
                </a:cxn>
                <a:cxn ang="0">
                  <a:pos x="0" y="169"/>
                </a:cxn>
                <a:cxn ang="0">
                  <a:pos x="0" y="170"/>
                </a:cxn>
                <a:cxn ang="0">
                  <a:pos x="0" y="169"/>
                </a:cxn>
                <a:cxn ang="0">
                  <a:pos x="0" y="168"/>
                </a:cxn>
                <a:cxn ang="0">
                  <a:pos x="0" y="167"/>
                </a:cxn>
                <a:cxn ang="0">
                  <a:pos x="0" y="166"/>
                </a:cxn>
                <a:cxn ang="0">
                  <a:pos x="0" y="165"/>
                </a:cxn>
                <a:cxn ang="0">
                  <a:pos x="0" y="164"/>
                </a:cxn>
                <a:cxn ang="0">
                  <a:pos x="0" y="160"/>
                </a:cxn>
                <a:cxn ang="0">
                  <a:pos x="0" y="26"/>
                </a:cxn>
                <a:cxn ang="0">
                  <a:pos x="0" y="186"/>
                </a:cxn>
                <a:cxn ang="0">
                  <a:pos x="0" y="182"/>
                </a:cxn>
                <a:cxn ang="0">
                  <a:pos x="0" y="179"/>
                </a:cxn>
                <a:cxn ang="0">
                  <a:pos x="0" y="177"/>
                </a:cxn>
                <a:cxn ang="0">
                  <a:pos x="0" y="176"/>
                </a:cxn>
                <a:cxn ang="0">
                  <a:pos x="0" y="173"/>
                </a:cxn>
                <a:cxn ang="0">
                  <a:pos x="0" y="172"/>
                </a:cxn>
                <a:cxn ang="0">
                  <a:pos x="0" y="172"/>
                </a:cxn>
                <a:cxn ang="0">
                  <a:pos x="0" y="173"/>
                </a:cxn>
                <a:cxn ang="0">
                  <a:pos x="0" y="174"/>
                </a:cxn>
                <a:cxn ang="0">
                  <a:pos x="0" y="173"/>
                </a:cxn>
                <a:cxn ang="0">
                  <a:pos x="0" y="174"/>
                </a:cxn>
                <a:cxn ang="0">
                  <a:pos x="0" y="172"/>
                </a:cxn>
                <a:cxn ang="0">
                  <a:pos x="0" y="171"/>
                </a:cxn>
                <a:cxn ang="0">
                  <a:pos x="0" y="172"/>
                </a:cxn>
                <a:cxn ang="0">
                  <a:pos x="0" y="171"/>
                </a:cxn>
                <a:cxn ang="0">
                  <a:pos x="0" y="170"/>
                </a:cxn>
                <a:cxn ang="0">
                  <a:pos x="0" y="169"/>
                </a:cxn>
                <a:cxn ang="0">
                  <a:pos x="0" y="170"/>
                </a:cxn>
                <a:cxn ang="0">
                  <a:pos x="0" y="171"/>
                </a:cxn>
                <a:cxn ang="0">
                  <a:pos x="0" y="171"/>
                </a:cxn>
                <a:cxn ang="0">
                  <a:pos x="0" y="171"/>
                </a:cxn>
                <a:cxn ang="0">
                  <a:pos x="0" y="170"/>
                </a:cxn>
                <a:cxn ang="0">
                  <a:pos x="0" y="167"/>
                </a:cxn>
                <a:cxn ang="0">
                  <a:pos x="0" y="168"/>
                </a:cxn>
                <a:cxn ang="0">
                  <a:pos x="0" y="169"/>
                </a:cxn>
                <a:cxn ang="0">
                  <a:pos x="0" y="170"/>
                </a:cxn>
                <a:cxn ang="0">
                  <a:pos x="0" y="170"/>
                </a:cxn>
                <a:cxn ang="0">
                  <a:pos x="0" y="169"/>
                </a:cxn>
                <a:cxn ang="0">
                  <a:pos x="0" y="168"/>
                </a:cxn>
                <a:cxn ang="0">
                  <a:pos x="0" y="167"/>
                </a:cxn>
                <a:cxn ang="0">
                  <a:pos x="0" y="167"/>
                </a:cxn>
                <a:cxn ang="0">
                  <a:pos x="0" y="167"/>
                </a:cxn>
                <a:cxn ang="0">
                  <a:pos x="0" y="168"/>
                </a:cxn>
                <a:cxn ang="0">
                  <a:pos x="1" y="170"/>
                </a:cxn>
                <a:cxn ang="0">
                  <a:pos x="1" y="169"/>
                </a:cxn>
                <a:cxn ang="0">
                  <a:pos x="1" y="169"/>
                </a:cxn>
                <a:cxn ang="0">
                  <a:pos x="1" y="168"/>
                </a:cxn>
                <a:cxn ang="0">
                  <a:pos x="1" y="169"/>
                </a:cxn>
                <a:cxn ang="0">
                  <a:pos x="1" y="170"/>
                </a:cxn>
                <a:cxn ang="0">
                  <a:pos x="1" y="169"/>
                </a:cxn>
                <a:cxn ang="0">
                  <a:pos x="1" y="170"/>
                </a:cxn>
                <a:cxn ang="0">
                  <a:pos x="1" y="169"/>
                </a:cxn>
                <a:cxn ang="0">
                  <a:pos x="1" y="170"/>
                </a:cxn>
                <a:cxn ang="0">
                  <a:pos x="1" y="169"/>
                </a:cxn>
                <a:cxn ang="0">
                  <a:pos x="1" y="170"/>
                </a:cxn>
                <a:cxn ang="0">
                  <a:pos x="1" y="169"/>
                </a:cxn>
                <a:cxn ang="0">
                  <a:pos x="1" y="168"/>
                </a:cxn>
              </a:cxnLst>
              <a:rect l="0" t="0" r="r" b="b"/>
              <a:pathLst>
                <a:path w="1" h="188">
                  <a:moveTo>
                    <a:pt x="0" y="169"/>
                  </a:moveTo>
                  <a:lnTo>
                    <a:pt x="0" y="168"/>
                  </a:lnTo>
                  <a:lnTo>
                    <a:pt x="0" y="169"/>
                  </a:lnTo>
                  <a:lnTo>
                    <a:pt x="0" y="168"/>
                  </a:lnTo>
                  <a:lnTo>
                    <a:pt x="0" y="169"/>
                  </a:lnTo>
                  <a:lnTo>
                    <a:pt x="0" y="167"/>
                  </a:lnTo>
                  <a:lnTo>
                    <a:pt x="0" y="168"/>
                  </a:lnTo>
                  <a:lnTo>
                    <a:pt x="0" y="167"/>
                  </a:lnTo>
                  <a:lnTo>
                    <a:pt x="0" y="168"/>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7"/>
                  </a:lnTo>
                  <a:lnTo>
                    <a:pt x="0" y="168"/>
                  </a:lnTo>
                  <a:lnTo>
                    <a:pt x="0" y="167"/>
                  </a:lnTo>
                  <a:lnTo>
                    <a:pt x="0" y="168"/>
                  </a:lnTo>
                  <a:lnTo>
                    <a:pt x="0" y="167"/>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8"/>
                  </a:lnTo>
                  <a:lnTo>
                    <a:pt x="0" y="169"/>
                  </a:lnTo>
                  <a:lnTo>
                    <a:pt x="0" y="168"/>
                  </a:lnTo>
                  <a:lnTo>
                    <a:pt x="0" y="170"/>
                  </a:lnTo>
                  <a:lnTo>
                    <a:pt x="0" y="169"/>
                  </a:lnTo>
                  <a:lnTo>
                    <a:pt x="0" y="170"/>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7"/>
                  </a:lnTo>
                  <a:lnTo>
                    <a:pt x="0" y="167"/>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3"/>
                  </a:lnTo>
                  <a:lnTo>
                    <a:pt x="0" y="163"/>
                  </a:lnTo>
                  <a:lnTo>
                    <a:pt x="0" y="163"/>
                  </a:lnTo>
                  <a:lnTo>
                    <a:pt x="0" y="163"/>
                  </a:lnTo>
                  <a:lnTo>
                    <a:pt x="0" y="163"/>
                  </a:lnTo>
                  <a:lnTo>
                    <a:pt x="0" y="162"/>
                  </a:lnTo>
                  <a:lnTo>
                    <a:pt x="0" y="161"/>
                  </a:lnTo>
                  <a:lnTo>
                    <a:pt x="0" y="160"/>
                  </a:lnTo>
                  <a:lnTo>
                    <a:pt x="0" y="161"/>
                  </a:lnTo>
                  <a:lnTo>
                    <a:pt x="0" y="160"/>
                  </a:lnTo>
                  <a:lnTo>
                    <a:pt x="0" y="159"/>
                  </a:lnTo>
                  <a:lnTo>
                    <a:pt x="0" y="158"/>
                  </a:lnTo>
                  <a:lnTo>
                    <a:pt x="0" y="158"/>
                  </a:lnTo>
                  <a:lnTo>
                    <a:pt x="0" y="156"/>
                  </a:lnTo>
                  <a:lnTo>
                    <a:pt x="0" y="155"/>
                  </a:lnTo>
                  <a:lnTo>
                    <a:pt x="0" y="154"/>
                  </a:lnTo>
                  <a:lnTo>
                    <a:pt x="0" y="152"/>
                  </a:lnTo>
                  <a:lnTo>
                    <a:pt x="0" y="132"/>
                  </a:lnTo>
                  <a:lnTo>
                    <a:pt x="0" y="50"/>
                  </a:lnTo>
                  <a:lnTo>
                    <a:pt x="0" y="0"/>
                  </a:lnTo>
                  <a:lnTo>
                    <a:pt x="0" y="26"/>
                  </a:lnTo>
                  <a:lnTo>
                    <a:pt x="0" y="80"/>
                  </a:lnTo>
                  <a:lnTo>
                    <a:pt x="0" y="116"/>
                  </a:lnTo>
                  <a:lnTo>
                    <a:pt x="0" y="137"/>
                  </a:lnTo>
                  <a:lnTo>
                    <a:pt x="0" y="158"/>
                  </a:lnTo>
                  <a:lnTo>
                    <a:pt x="0" y="175"/>
                  </a:lnTo>
                  <a:lnTo>
                    <a:pt x="0" y="183"/>
                  </a:lnTo>
                  <a:lnTo>
                    <a:pt x="0" y="185"/>
                  </a:lnTo>
                  <a:lnTo>
                    <a:pt x="0" y="186"/>
                  </a:lnTo>
                  <a:lnTo>
                    <a:pt x="0" y="188"/>
                  </a:lnTo>
                  <a:lnTo>
                    <a:pt x="0" y="187"/>
                  </a:lnTo>
                  <a:lnTo>
                    <a:pt x="0" y="186"/>
                  </a:lnTo>
                  <a:lnTo>
                    <a:pt x="0" y="185"/>
                  </a:lnTo>
                  <a:lnTo>
                    <a:pt x="0" y="186"/>
                  </a:lnTo>
                  <a:lnTo>
                    <a:pt x="0" y="185"/>
                  </a:lnTo>
                  <a:lnTo>
                    <a:pt x="0" y="184"/>
                  </a:lnTo>
                  <a:lnTo>
                    <a:pt x="0" y="185"/>
                  </a:lnTo>
                  <a:lnTo>
                    <a:pt x="0" y="184"/>
                  </a:lnTo>
                  <a:lnTo>
                    <a:pt x="0" y="183"/>
                  </a:lnTo>
                  <a:lnTo>
                    <a:pt x="0" y="182"/>
                  </a:lnTo>
                  <a:lnTo>
                    <a:pt x="0" y="183"/>
                  </a:lnTo>
                  <a:lnTo>
                    <a:pt x="0" y="183"/>
                  </a:lnTo>
                  <a:lnTo>
                    <a:pt x="0" y="182"/>
                  </a:lnTo>
                  <a:lnTo>
                    <a:pt x="0" y="181"/>
                  </a:lnTo>
                  <a:lnTo>
                    <a:pt x="0" y="182"/>
                  </a:lnTo>
                  <a:lnTo>
                    <a:pt x="0" y="181"/>
                  </a:lnTo>
                  <a:lnTo>
                    <a:pt x="0" y="180"/>
                  </a:lnTo>
                  <a:lnTo>
                    <a:pt x="0" y="181"/>
                  </a:lnTo>
                  <a:lnTo>
                    <a:pt x="0" y="180"/>
                  </a:lnTo>
                  <a:lnTo>
                    <a:pt x="0" y="179"/>
                  </a:lnTo>
                  <a:lnTo>
                    <a:pt x="0" y="178"/>
                  </a:lnTo>
                  <a:lnTo>
                    <a:pt x="0" y="179"/>
                  </a:lnTo>
                  <a:lnTo>
                    <a:pt x="0" y="178"/>
                  </a:lnTo>
                  <a:lnTo>
                    <a:pt x="0" y="179"/>
                  </a:lnTo>
                  <a:lnTo>
                    <a:pt x="0" y="178"/>
                  </a:lnTo>
                  <a:lnTo>
                    <a:pt x="0" y="178"/>
                  </a:lnTo>
                  <a:lnTo>
                    <a:pt x="0" y="178"/>
                  </a:lnTo>
                  <a:lnTo>
                    <a:pt x="0" y="178"/>
                  </a:lnTo>
                  <a:lnTo>
                    <a:pt x="0" y="178"/>
                  </a:lnTo>
                  <a:lnTo>
                    <a:pt x="0" y="178"/>
                  </a:lnTo>
                  <a:lnTo>
                    <a:pt x="0" y="177"/>
                  </a:lnTo>
                  <a:lnTo>
                    <a:pt x="0" y="178"/>
                  </a:lnTo>
                  <a:lnTo>
                    <a:pt x="0" y="177"/>
                  </a:lnTo>
                  <a:lnTo>
                    <a:pt x="0" y="178"/>
                  </a:lnTo>
                  <a:lnTo>
                    <a:pt x="0" y="177"/>
                  </a:lnTo>
                  <a:lnTo>
                    <a:pt x="0" y="178"/>
                  </a:lnTo>
                  <a:lnTo>
                    <a:pt x="0" y="177"/>
                  </a:lnTo>
                  <a:lnTo>
                    <a:pt x="0" y="176"/>
                  </a:lnTo>
                  <a:lnTo>
                    <a:pt x="0" y="177"/>
                  </a:lnTo>
                  <a:lnTo>
                    <a:pt x="0" y="176"/>
                  </a:lnTo>
                  <a:lnTo>
                    <a:pt x="0" y="177"/>
                  </a:lnTo>
                  <a:lnTo>
                    <a:pt x="0" y="176"/>
                  </a:lnTo>
                  <a:lnTo>
                    <a:pt x="0" y="175"/>
                  </a:lnTo>
                  <a:lnTo>
                    <a:pt x="0" y="176"/>
                  </a:lnTo>
                  <a:lnTo>
                    <a:pt x="0" y="175"/>
                  </a:lnTo>
                  <a:lnTo>
                    <a:pt x="0" y="176"/>
                  </a:lnTo>
                  <a:lnTo>
                    <a:pt x="0" y="175"/>
                  </a:lnTo>
                  <a:lnTo>
                    <a:pt x="0" y="176"/>
                  </a:lnTo>
                  <a:lnTo>
                    <a:pt x="0" y="175"/>
                  </a:lnTo>
                  <a:lnTo>
                    <a:pt x="0" y="174"/>
                  </a:lnTo>
                  <a:lnTo>
                    <a:pt x="0" y="175"/>
                  </a:lnTo>
                  <a:lnTo>
                    <a:pt x="0" y="174"/>
                  </a:lnTo>
                  <a:lnTo>
                    <a:pt x="0" y="175"/>
                  </a:lnTo>
                  <a:lnTo>
                    <a:pt x="0" y="174"/>
                  </a:lnTo>
                  <a:lnTo>
                    <a:pt x="0" y="173"/>
                  </a:lnTo>
                  <a:lnTo>
                    <a:pt x="0" y="174"/>
                  </a:lnTo>
                  <a:lnTo>
                    <a:pt x="0" y="173"/>
                  </a:lnTo>
                  <a:lnTo>
                    <a:pt x="0" y="174"/>
                  </a:lnTo>
                  <a:lnTo>
                    <a:pt x="0" y="173"/>
                  </a:lnTo>
                  <a:lnTo>
                    <a:pt x="0" y="174"/>
                  </a:lnTo>
                  <a:lnTo>
                    <a:pt x="0" y="173"/>
                  </a:lnTo>
                  <a:lnTo>
                    <a:pt x="0" y="172"/>
                  </a:lnTo>
                  <a:lnTo>
                    <a:pt x="0" y="173"/>
                  </a:lnTo>
                  <a:lnTo>
                    <a:pt x="0" y="172"/>
                  </a:lnTo>
                  <a:lnTo>
                    <a:pt x="0" y="173"/>
                  </a:lnTo>
                  <a:lnTo>
                    <a:pt x="0" y="172"/>
                  </a:lnTo>
                  <a:lnTo>
                    <a:pt x="0" y="172"/>
                  </a:lnTo>
                  <a:lnTo>
                    <a:pt x="0" y="172"/>
                  </a:lnTo>
                  <a:lnTo>
                    <a:pt x="0" y="172"/>
                  </a:lnTo>
                  <a:lnTo>
                    <a:pt x="0" y="172"/>
                  </a:lnTo>
                  <a:lnTo>
                    <a:pt x="0" y="173"/>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3"/>
                  </a:lnTo>
                  <a:lnTo>
                    <a:pt x="0" y="172"/>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2"/>
                  </a:lnTo>
                  <a:lnTo>
                    <a:pt x="0" y="173"/>
                  </a:lnTo>
                  <a:lnTo>
                    <a:pt x="0" y="172"/>
                  </a:lnTo>
                  <a:lnTo>
                    <a:pt x="0" y="173"/>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70"/>
                  </a:lnTo>
                  <a:lnTo>
                    <a:pt x="0" y="169"/>
                  </a:lnTo>
                  <a:lnTo>
                    <a:pt x="0" y="168"/>
                  </a:lnTo>
                  <a:lnTo>
                    <a:pt x="0" y="169"/>
                  </a:lnTo>
                  <a:lnTo>
                    <a:pt x="0" y="168"/>
                  </a:lnTo>
                  <a:lnTo>
                    <a:pt x="0" y="169"/>
                  </a:lnTo>
                  <a:lnTo>
                    <a:pt x="0" y="168"/>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2"/>
                  </a:lnTo>
                  <a:lnTo>
                    <a:pt x="0" y="171"/>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69"/>
                  </a:lnTo>
                  <a:lnTo>
                    <a:pt x="0" y="168"/>
                  </a:lnTo>
                  <a:lnTo>
                    <a:pt x="0" y="169"/>
                  </a:lnTo>
                  <a:lnTo>
                    <a:pt x="0" y="168"/>
                  </a:lnTo>
                  <a:lnTo>
                    <a:pt x="0" y="169"/>
                  </a:lnTo>
                  <a:lnTo>
                    <a:pt x="0" y="168"/>
                  </a:lnTo>
                  <a:lnTo>
                    <a:pt x="0" y="167"/>
                  </a:lnTo>
                  <a:lnTo>
                    <a:pt x="0" y="168"/>
                  </a:lnTo>
                  <a:lnTo>
                    <a:pt x="0" y="167"/>
                  </a:lnTo>
                  <a:lnTo>
                    <a:pt x="0" y="168"/>
                  </a:lnTo>
                  <a:lnTo>
                    <a:pt x="0" y="167"/>
                  </a:lnTo>
                  <a:lnTo>
                    <a:pt x="0" y="167"/>
                  </a:lnTo>
                  <a:lnTo>
                    <a:pt x="0" y="167"/>
                  </a:lnTo>
                  <a:lnTo>
                    <a:pt x="0" y="167"/>
                  </a:lnTo>
                  <a:lnTo>
                    <a:pt x="0" y="167"/>
                  </a:lnTo>
                  <a:lnTo>
                    <a:pt x="0" y="167"/>
                  </a:lnTo>
                  <a:lnTo>
                    <a:pt x="0" y="167"/>
                  </a:lnTo>
                  <a:lnTo>
                    <a:pt x="0" y="168"/>
                  </a:lnTo>
                  <a:lnTo>
                    <a:pt x="0" y="167"/>
                  </a:lnTo>
                  <a:lnTo>
                    <a:pt x="0" y="168"/>
                  </a:lnTo>
                  <a:lnTo>
                    <a:pt x="0" y="169"/>
                  </a:lnTo>
                  <a:lnTo>
                    <a:pt x="0" y="168"/>
                  </a:lnTo>
                  <a:lnTo>
                    <a:pt x="0" y="167"/>
                  </a:lnTo>
                  <a:lnTo>
                    <a:pt x="0" y="168"/>
                  </a:lnTo>
                  <a:lnTo>
                    <a:pt x="0" y="167"/>
                  </a:lnTo>
                  <a:lnTo>
                    <a:pt x="0" y="168"/>
                  </a:lnTo>
                  <a:lnTo>
                    <a:pt x="0" y="167"/>
                  </a:lnTo>
                  <a:lnTo>
                    <a:pt x="0" y="168"/>
                  </a:lnTo>
                  <a:lnTo>
                    <a:pt x="0" y="169"/>
                  </a:lnTo>
                  <a:lnTo>
                    <a:pt x="0" y="168"/>
                  </a:lnTo>
                  <a:lnTo>
                    <a:pt x="0" y="169"/>
                  </a:lnTo>
                  <a:lnTo>
                    <a:pt x="0" y="168"/>
                  </a:lnTo>
                  <a:lnTo>
                    <a:pt x="0" y="169"/>
                  </a:lnTo>
                  <a:lnTo>
                    <a:pt x="0" y="168"/>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71"/>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7"/>
                  </a:lnTo>
                  <a:lnTo>
                    <a:pt x="0" y="167"/>
                  </a:lnTo>
                  <a:lnTo>
                    <a:pt x="0" y="167"/>
                  </a:lnTo>
                  <a:lnTo>
                    <a:pt x="0" y="167"/>
                  </a:lnTo>
                  <a:lnTo>
                    <a:pt x="0" y="167"/>
                  </a:lnTo>
                  <a:lnTo>
                    <a:pt x="0" y="167"/>
                  </a:lnTo>
                  <a:lnTo>
                    <a:pt x="0" y="167"/>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9"/>
                  </a:lnTo>
                  <a:lnTo>
                    <a:pt x="0" y="168"/>
                  </a:lnTo>
                  <a:lnTo>
                    <a:pt x="0" y="169"/>
                  </a:lnTo>
                  <a:lnTo>
                    <a:pt x="0" y="168"/>
                  </a:lnTo>
                  <a:lnTo>
                    <a:pt x="0" y="169"/>
                  </a:lnTo>
                  <a:lnTo>
                    <a:pt x="0" y="168"/>
                  </a:lnTo>
                  <a:lnTo>
                    <a:pt x="0" y="169"/>
                  </a:lnTo>
                  <a:lnTo>
                    <a:pt x="0" y="168"/>
                  </a:lnTo>
                  <a:lnTo>
                    <a:pt x="0" y="169"/>
                  </a:lnTo>
                  <a:lnTo>
                    <a:pt x="1" y="169"/>
                  </a:lnTo>
                  <a:lnTo>
                    <a:pt x="1" y="168"/>
                  </a:lnTo>
                  <a:lnTo>
                    <a:pt x="1" y="169"/>
                  </a:lnTo>
                  <a:lnTo>
                    <a:pt x="1" y="168"/>
                  </a:lnTo>
                  <a:lnTo>
                    <a:pt x="1" y="169"/>
                  </a:lnTo>
                  <a:lnTo>
                    <a:pt x="1" y="168"/>
                  </a:lnTo>
                  <a:lnTo>
                    <a:pt x="1" y="169"/>
                  </a:lnTo>
                  <a:lnTo>
                    <a:pt x="1" y="168"/>
                  </a:lnTo>
                  <a:lnTo>
                    <a:pt x="1" y="169"/>
                  </a:lnTo>
                  <a:lnTo>
                    <a:pt x="1" y="170"/>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70"/>
                  </a:lnTo>
                  <a:lnTo>
                    <a:pt x="1" y="168"/>
                  </a:lnTo>
                  <a:lnTo>
                    <a:pt x="1" y="169"/>
                  </a:lnTo>
                  <a:lnTo>
                    <a:pt x="1" y="170"/>
                  </a:lnTo>
                  <a:lnTo>
                    <a:pt x="1" y="169"/>
                  </a:lnTo>
                  <a:lnTo>
                    <a:pt x="1" y="170"/>
                  </a:lnTo>
                  <a:lnTo>
                    <a:pt x="1" y="169"/>
                  </a:lnTo>
                  <a:lnTo>
                    <a:pt x="1" y="170"/>
                  </a:lnTo>
                  <a:lnTo>
                    <a:pt x="1" y="169"/>
                  </a:lnTo>
                  <a:lnTo>
                    <a:pt x="1" y="170"/>
                  </a:lnTo>
                  <a:lnTo>
                    <a:pt x="1" y="169"/>
                  </a:lnTo>
                  <a:lnTo>
                    <a:pt x="1" y="168"/>
                  </a:lnTo>
                  <a:lnTo>
                    <a:pt x="1" y="169"/>
                  </a:lnTo>
                  <a:lnTo>
                    <a:pt x="1" y="170"/>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69"/>
                  </a:lnTo>
                  <a:lnTo>
                    <a:pt x="1" y="168"/>
                  </a:lnTo>
                  <a:lnTo>
                    <a:pt x="1" y="169"/>
                  </a:lnTo>
                  <a:lnTo>
                    <a:pt x="1" y="170"/>
                  </a:lnTo>
                  <a:lnTo>
                    <a:pt x="1" y="169"/>
                  </a:lnTo>
                  <a:lnTo>
                    <a:pt x="1" y="168"/>
                  </a:lnTo>
                  <a:lnTo>
                    <a:pt x="1" y="169"/>
                  </a:lnTo>
                  <a:lnTo>
                    <a:pt x="1" y="168"/>
                  </a:lnTo>
                  <a:lnTo>
                    <a:pt x="1" y="169"/>
                  </a:lnTo>
                  <a:lnTo>
                    <a:pt x="1" y="170"/>
                  </a:lnTo>
                  <a:lnTo>
                    <a:pt x="1" y="169"/>
                  </a:lnTo>
                  <a:lnTo>
                    <a:pt x="1" y="170"/>
                  </a:lnTo>
                  <a:lnTo>
                    <a:pt x="1" y="169"/>
                  </a:lnTo>
                  <a:lnTo>
                    <a:pt x="1" y="170"/>
                  </a:lnTo>
                  <a:lnTo>
                    <a:pt x="1" y="169"/>
                  </a:lnTo>
                  <a:lnTo>
                    <a:pt x="1" y="168"/>
                  </a:lnTo>
                  <a:lnTo>
                    <a:pt x="1" y="169"/>
                  </a:lnTo>
                  <a:lnTo>
                    <a:pt x="1" y="168"/>
                  </a:lnTo>
                  <a:lnTo>
                    <a:pt x="1" y="167"/>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9"/>
                  </a:lnTo>
                  <a:lnTo>
                    <a:pt x="1" y="168"/>
                  </a:lnTo>
                  <a:lnTo>
                    <a:pt x="1" y="168"/>
                  </a:lnTo>
                  <a:lnTo>
                    <a:pt x="1" y="167"/>
                  </a:lnTo>
                  <a:lnTo>
                    <a:pt x="1" y="168"/>
                  </a:lnTo>
                </a:path>
              </a:pathLst>
            </a:custGeom>
            <a:noFill/>
            <a:ln w="0">
              <a:solidFill>
                <a:srgbClr val="3366FF"/>
              </a:solidFill>
              <a:prstDash val="solid"/>
              <a:round/>
              <a:headEnd/>
              <a:tailEnd/>
            </a:ln>
          </p:spPr>
          <p:txBody>
            <a:bodyPr/>
            <a:lstStyle/>
            <a:p>
              <a:endParaRPr lang="en-GB"/>
            </a:p>
          </p:txBody>
        </p:sp>
        <p:sp>
          <p:nvSpPr>
            <p:cNvPr id="185628" name="Freeform 284"/>
            <p:cNvSpPr>
              <a:spLocks/>
            </p:cNvSpPr>
            <p:nvPr/>
          </p:nvSpPr>
          <p:spPr bwMode="auto">
            <a:xfrm>
              <a:off x="1565" y="2973"/>
              <a:ext cx="9" cy="42"/>
            </a:xfrm>
            <a:custGeom>
              <a:avLst/>
              <a:gdLst/>
              <a:ahLst/>
              <a:cxnLst>
                <a:cxn ang="0">
                  <a:pos x="0" y="0"/>
                </a:cxn>
                <a:cxn ang="0">
                  <a:pos x="0" y="1"/>
                </a:cxn>
                <a:cxn ang="0">
                  <a:pos x="0" y="2"/>
                </a:cxn>
                <a:cxn ang="0">
                  <a:pos x="0" y="3"/>
                </a:cxn>
                <a:cxn ang="0">
                  <a:pos x="0" y="3"/>
                </a:cxn>
                <a:cxn ang="0">
                  <a:pos x="0" y="4"/>
                </a:cxn>
                <a:cxn ang="0">
                  <a:pos x="0" y="3"/>
                </a:cxn>
                <a:cxn ang="0">
                  <a:pos x="0" y="4"/>
                </a:cxn>
                <a:cxn ang="0">
                  <a:pos x="0" y="4"/>
                </a:cxn>
                <a:cxn ang="0">
                  <a:pos x="0" y="4"/>
                </a:cxn>
                <a:cxn ang="0">
                  <a:pos x="0" y="4"/>
                </a:cxn>
                <a:cxn ang="0">
                  <a:pos x="0" y="5"/>
                </a:cxn>
                <a:cxn ang="0">
                  <a:pos x="0" y="4"/>
                </a:cxn>
                <a:cxn ang="0">
                  <a:pos x="0" y="5"/>
                </a:cxn>
                <a:cxn ang="0">
                  <a:pos x="0" y="4"/>
                </a:cxn>
                <a:cxn ang="0">
                  <a:pos x="0" y="5"/>
                </a:cxn>
                <a:cxn ang="0">
                  <a:pos x="0" y="4"/>
                </a:cxn>
                <a:cxn ang="0">
                  <a:pos x="0" y="4"/>
                </a:cxn>
                <a:cxn ang="0">
                  <a:pos x="0" y="4"/>
                </a:cxn>
                <a:cxn ang="0">
                  <a:pos x="0" y="5"/>
                </a:cxn>
                <a:cxn ang="0">
                  <a:pos x="0" y="4"/>
                </a:cxn>
                <a:cxn ang="0">
                  <a:pos x="0" y="4"/>
                </a:cxn>
                <a:cxn ang="0">
                  <a:pos x="0" y="4"/>
                </a:cxn>
                <a:cxn ang="0">
                  <a:pos x="0" y="4"/>
                </a:cxn>
                <a:cxn ang="0">
                  <a:pos x="0" y="3"/>
                </a:cxn>
                <a:cxn ang="0">
                  <a:pos x="0" y="4"/>
                </a:cxn>
                <a:cxn ang="0">
                  <a:pos x="0" y="4"/>
                </a:cxn>
                <a:cxn ang="0">
                  <a:pos x="0" y="4"/>
                </a:cxn>
                <a:cxn ang="0">
                  <a:pos x="0" y="3"/>
                </a:cxn>
                <a:cxn ang="0">
                  <a:pos x="0" y="4"/>
                </a:cxn>
                <a:cxn ang="0">
                  <a:pos x="0" y="3"/>
                </a:cxn>
                <a:cxn ang="0">
                  <a:pos x="0" y="4"/>
                </a:cxn>
                <a:cxn ang="0">
                  <a:pos x="0" y="3"/>
                </a:cxn>
                <a:cxn ang="0">
                  <a:pos x="0" y="4"/>
                </a:cxn>
                <a:cxn ang="0">
                  <a:pos x="0" y="4"/>
                </a:cxn>
                <a:cxn ang="0">
                  <a:pos x="0" y="5"/>
                </a:cxn>
                <a:cxn ang="0">
                  <a:pos x="0" y="4"/>
                </a:cxn>
                <a:cxn ang="0">
                  <a:pos x="0" y="5"/>
                </a:cxn>
                <a:cxn ang="0">
                  <a:pos x="1" y="5"/>
                </a:cxn>
                <a:cxn ang="0">
                  <a:pos x="1" y="3"/>
                </a:cxn>
                <a:cxn ang="0">
                  <a:pos x="1" y="4"/>
                </a:cxn>
                <a:cxn ang="0">
                  <a:pos x="1" y="3"/>
                </a:cxn>
                <a:cxn ang="0">
                  <a:pos x="1" y="4"/>
                </a:cxn>
                <a:cxn ang="0">
                  <a:pos x="1" y="4"/>
                </a:cxn>
                <a:cxn ang="0">
                  <a:pos x="1" y="5"/>
                </a:cxn>
                <a:cxn ang="0">
                  <a:pos x="1" y="4"/>
                </a:cxn>
                <a:cxn ang="0">
                  <a:pos x="1" y="5"/>
                </a:cxn>
                <a:cxn ang="0">
                  <a:pos x="1" y="6"/>
                </a:cxn>
                <a:cxn ang="0">
                  <a:pos x="1" y="4"/>
                </a:cxn>
                <a:cxn ang="0">
                  <a:pos x="1" y="5"/>
                </a:cxn>
                <a:cxn ang="0">
                  <a:pos x="1" y="4"/>
                </a:cxn>
                <a:cxn ang="0">
                  <a:pos x="1" y="5"/>
                </a:cxn>
                <a:cxn ang="0">
                  <a:pos x="1" y="4"/>
                </a:cxn>
                <a:cxn ang="0">
                  <a:pos x="1" y="4"/>
                </a:cxn>
                <a:cxn ang="0">
                  <a:pos x="1" y="4"/>
                </a:cxn>
                <a:cxn ang="0">
                  <a:pos x="1" y="4"/>
                </a:cxn>
                <a:cxn ang="0">
                  <a:pos x="1" y="5"/>
                </a:cxn>
                <a:cxn ang="0">
                  <a:pos x="1" y="4"/>
                </a:cxn>
                <a:cxn ang="0">
                  <a:pos x="1" y="5"/>
                </a:cxn>
                <a:cxn ang="0">
                  <a:pos x="1" y="4"/>
                </a:cxn>
                <a:cxn ang="0">
                  <a:pos x="1" y="5"/>
                </a:cxn>
                <a:cxn ang="0">
                  <a:pos x="1" y="4"/>
                </a:cxn>
                <a:cxn ang="0">
                  <a:pos x="1" y="4"/>
                </a:cxn>
              </a:cxnLst>
              <a:rect l="0" t="0" r="r" b="b"/>
              <a:pathLst>
                <a:path w="1" h="6">
                  <a:moveTo>
                    <a:pt x="0" y="0"/>
                  </a:move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6"/>
                  </a:lnTo>
                  <a:lnTo>
                    <a:pt x="1" y="5"/>
                  </a:lnTo>
                  <a:lnTo>
                    <a:pt x="1" y="6"/>
                  </a:lnTo>
                  <a:lnTo>
                    <a:pt x="1" y="4"/>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path>
              </a:pathLst>
            </a:custGeom>
            <a:noFill/>
            <a:ln w="0">
              <a:solidFill>
                <a:srgbClr val="3366FF"/>
              </a:solidFill>
              <a:prstDash val="solid"/>
              <a:round/>
              <a:headEnd/>
              <a:tailEnd/>
            </a:ln>
          </p:spPr>
          <p:txBody>
            <a:bodyPr/>
            <a:lstStyle/>
            <a:p>
              <a:endParaRPr lang="en-GB"/>
            </a:p>
          </p:txBody>
        </p:sp>
        <p:sp>
          <p:nvSpPr>
            <p:cNvPr id="185629" name="Freeform 285"/>
            <p:cNvSpPr>
              <a:spLocks/>
            </p:cNvSpPr>
            <p:nvPr/>
          </p:nvSpPr>
          <p:spPr bwMode="auto">
            <a:xfrm>
              <a:off x="1574" y="1823"/>
              <a:ext cx="10" cy="1291"/>
            </a:xfrm>
            <a:custGeom>
              <a:avLst/>
              <a:gdLst/>
              <a:ahLst/>
              <a:cxnLst>
                <a:cxn ang="0">
                  <a:pos x="0" y="169"/>
                </a:cxn>
                <a:cxn ang="0">
                  <a:pos x="0" y="168"/>
                </a:cxn>
                <a:cxn ang="0">
                  <a:pos x="0" y="170"/>
                </a:cxn>
                <a:cxn ang="0">
                  <a:pos x="0" y="169"/>
                </a:cxn>
                <a:cxn ang="0">
                  <a:pos x="0" y="168"/>
                </a:cxn>
                <a:cxn ang="0">
                  <a:pos x="0" y="167"/>
                </a:cxn>
                <a:cxn ang="0">
                  <a:pos x="0" y="168"/>
                </a:cxn>
                <a:cxn ang="0">
                  <a:pos x="0" y="167"/>
                </a:cxn>
                <a:cxn ang="0">
                  <a:pos x="0" y="168"/>
                </a:cxn>
                <a:cxn ang="0">
                  <a:pos x="0" y="167"/>
                </a:cxn>
                <a:cxn ang="0">
                  <a:pos x="0" y="166"/>
                </a:cxn>
                <a:cxn ang="0">
                  <a:pos x="0" y="165"/>
                </a:cxn>
                <a:cxn ang="0">
                  <a:pos x="0" y="164"/>
                </a:cxn>
                <a:cxn ang="0">
                  <a:pos x="0" y="165"/>
                </a:cxn>
                <a:cxn ang="0">
                  <a:pos x="0" y="164"/>
                </a:cxn>
                <a:cxn ang="0">
                  <a:pos x="0" y="165"/>
                </a:cxn>
                <a:cxn ang="0">
                  <a:pos x="0" y="164"/>
                </a:cxn>
                <a:cxn ang="0">
                  <a:pos x="0" y="163"/>
                </a:cxn>
                <a:cxn ang="0">
                  <a:pos x="0" y="163"/>
                </a:cxn>
                <a:cxn ang="0">
                  <a:pos x="0" y="162"/>
                </a:cxn>
                <a:cxn ang="0">
                  <a:pos x="0" y="163"/>
                </a:cxn>
                <a:cxn ang="0">
                  <a:pos x="0" y="160"/>
                </a:cxn>
                <a:cxn ang="0">
                  <a:pos x="0" y="159"/>
                </a:cxn>
                <a:cxn ang="0">
                  <a:pos x="0" y="155"/>
                </a:cxn>
                <a:cxn ang="0">
                  <a:pos x="0" y="99"/>
                </a:cxn>
                <a:cxn ang="0">
                  <a:pos x="0" y="182"/>
                </a:cxn>
                <a:cxn ang="0">
                  <a:pos x="0" y="176"/>
                </a:cxn>
                <a:cxn ang="0">
                  <a:pos x="0" y="174"/>
                </a:cxn>
                <a:cxn ang="0">
                  <a:pos x="0" y="172"/>
                </a:cxn>
                <a:cxn ang="0">
                  <a:pos x="0" y="171"/>
                </a:cxn>
                <a:cxn ang="0">
                  <a:pos x="0" y="168"/>
                </a:cxn>
                <a:cxn ang="0">
                  <a:pos x="0" y="168"/>
                </a:cxn>
                <a:cxn ang="0">
                  <a:pos x="0" y="168"/>
                </a:cxn>
                <a:cxn ang="0">
                  <a:pos x="0" y="168"/>
                </a:cxn>
                <a:cxn ang="0">
                  <a:pos x="0" y="167"/>
                </a:cxn>
                <a:cxn ang="0">
                  <a:pos x="0" y="168"/>
                </a:cxn>
                <a:cxn ang="0">
                  <a:pos x="0" y="166"/>
                </a:cxn>
                <a:cxn ang="0">
                  <a:pos x="0" y="167"/>
                </a:cxn>
                <a:cxn ang="0">
                  <a:pos x="0" y="164"/>
                </a:cxn>
                <a:cxn ang="0">
                  <a:pos x="0" y="163"/>
                </a:cxn>
                <a:cxn ang="0">
                  <a:pos x="0" y="163"/>
                </a:cxn>
                <a:cxn ang="0">
                  <a:pos x="1" y="164"/>
                </a:cxn>
                <a:cxn ang="0">
                  <a:pos x="1" y="165"/>
                </a:cxn>
                <a:cxn ang="0">
                  <a:pos x="1" y="166"/>
                </a:cxn>
                <a:cxn ang="0">
                  <a:pos x="1" y="165"/>
                </a:cxn>
                <a:cxn ang="0">
                  <a:pos x="1" y="166"/>
                </a:cxn>
                <a:cxn ang="0">
                  <a:pos x="1" y="165"/>
                </a:cxn>
                <a:cxn ang="0">
                  <a:pos x="1" y="164"/>
                </a:cxn>
                <a:cxn ang="0">
                  <a:pos x="1" y="164"/>
                </a:cxn>
                <a:cxn ang="0">
                  <a:pos x="1" y="163"/>
                </a:cxn>
                <a:cxn ang="0">
                  <a:pos x="1" y="163"/>
                </a:cxn>
                <a:cxn ang="0">
                  <a:pos x="1" y="163"/>
                </a:cxn>
                <a:cxn ang="0">
                  <a:pos x="1" y="163"/>
                </a:cxn>
                <a:cxn ang="0">
                  <a:pos x="1" y="163"/>
                </a:cxn>
                <a:cxn ang="0">
                  <a:pos x="1" y="163"/>
                </a:cxn>
                <a:cxn ang="0">
                  <a:pos x="1" y="162"/>
                </a:cxn>
                <a:cxn ang="0">
                  <a:pos x="1" y="161"/>
                </a:cxn>
                <a:cxn ang="0">
                  <a:pos x="1" y="163"/>
                </a:cxn>
                <a:cxn ang="0">
                  <a:pos x="1" y="163"/>
                </a:cxn>
                <a:cxn ang="0">
                  <a:pos x="1" y="163"/>
                </a:cxn>
                <a:cxn ang="0">
                  <a:pos x="1" y="163"/>
                </a:cxn>
                <a:cxn ang="0">
                  <a:pos x="1" y="164"/>
                </a:cxn>
                <a:cxn ang="0">
                  <a:pos x="1" y="165"/>
                </a:cxn>
              </a:cxnLst>
              <a:rect l="0" t="0" r="r" b="b"/>
              <a:pathLst>
                <a:path w="1" h="184">
                  <a:moveTo>
                    <a:pt x="0" y="169"/>
                  </a:moveTo>
                  <a:lnTo>
                    <a:pt x="0" y="170"/>
                  </a:lnTo>
                  <a:lnTo>
                    <a:pt x="0" y="169"/>
                  </a:lnTo>
                  <a:lnTo>
                    <a:pt x="0" y="168"/>
                  </a:lnTo>
                  <a:lnTo>
                    <a:pt x="0" y="169"/>
                  </a:lnTo>
                  <a:lnTo>
                    <a:pt x="0" y="168"/>
                  </a:lnTo>
                  <a:lnTo>
                    <a:pt x="0" y="169"/>
                  </a:lnTo>
                  <a:lnTo>
                    <a:pt x="0" y="168"/>
                  </a:lnTo>
                  <a:lnTo>
                    <a:pt x="0" y="168"/>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9"/>
                  </a:lnTo>
                  <a:lnTo>
                    <a:pt x="0" y="168"/>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68"/>
                  </a:lnTo>
                  <a:lnTo>
                    <a:pt x="0" y="169"/>
                  </a:lnTo>
                  <a:lnTo>
                    <a:pt x="0" y="168"/>
                  </a:lnTo>
                  <a:lnTo>
                    <a:pt x="0" y="169"/>
                  </a:lnTo>
                  <a:lnTo>
                    <a:pt x="0" y="168"/>
                  </a:lnTo>
                  <a:lnTo>
                    <a:pt x="0" y="168"/>
                  </a:lnTo>
                  <a:lnTo>
                    <a:pt x="0" y="169"/>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8"/>
                  </a:lnTo>
                  <a:lnTo>
                    <a:pt x="0" y="168"/>
                  </a:lnTo>
                  <a:lnTo>
                    <a:pt x="0" y="168"/>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6"/>
                  </a:lnTo>
                  <a:lnTo>
                    <a:pt x="0" y="167"/>
                  </a:lnTo>
                  <a:lnTo>
                    <a:pt x="0" y="166"/>
                  </a:lnTo>
                  <a:lnTo>
                    <a:pt x="0" y="167"/>
                  </a:lnTo>
                  <a:lnTo>
                    <a:pt x="0" y="166"/>
                  </a:lnTo>
                  <a:lnTo>
                    <a:pt x="0" y="165"/>
                  </a:lnTo>
                  <a:lnTo>
                    <a:pt x="0" y="166"/>
                  </a:lnTo>
                  <a:lnTo>
                    <a:pt x="0" y="165"/>
                  </a:lnTo>
                  <a:lnTo>
                    <a:pt x="0" y="166"/>
                  </a:lnTo>
                  <a:lnTo>
                    <a:pt x="0" y="167"/>
                  </a:lnTo>
                  <a:lnTo>
                    <a:pt x="0" y="166"/>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4"/>
                  </a:lnTo>
                  <a:lnTo>
                    <a:pt x="0" y="165"/>
                  </a:lnTo>
                  <a:lnTo>
                    <a:pt x="0" y="164"/>
                  </a:lnTo>
                  <a:lnTo>
                    <a:pt x="0" y="165"/>
                  </a:lnTo>
                  <a:lnTo>
                    <a:pt x="0" y="164"/>
                  </a:lnTo>
                  <a:lnTo>
                    <a:pt x="0" y="165"/>
                  </a:lnTo>
                  <a:lnTo>
                    <a:pt x="0" y="164"/>
                  </a:lnTo>
                  <a:lnTo>
                    <a:pt x="0" y="163"/>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3"/>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4"/>
                  </a:lnTo>
                  <a:lnTo>
                    <a:pt x="0" y="163"/>
                  </a:lnTo>
                  <a:lnTo>
                    <a:pt x="0" y="164"/>
                  </a:lnTo>
                  <a:lnTo>
                    <a:pt x="0" y="163"/>
                  </a:lnTo>
                  <a:lnTo>
                    <a:pt x="0" y="164"/>
                  </a:lnTo>
                  <a:lnTo>
                    <a:pt x="0" y="163"/>
                  </a:lnTo>
                  <a:lnTo>
                    <a:pt x="0" y="163"/>
                  </a:lnTo>
                  <a:lnTo>
                    <a:pt x="0" y="163"/>
                  </a:lnTo>
                  <a:lnTo>
                    <a:pt x="0" y="163"/>
                  </a:lnTo>
                  <a:lnTo>
                    <a:pt x="0" y="163"/>
                  </a:lnTo>
                  <a:lnTo>
                    <a:pt x="0" y="163"/>
                  </a:lnTo>
                  <a:lnTo>
                    <a:pt x="0" y="162"/>
                  </a:lnTo>
                  <a:lnTo>
                    <a:pt x="0" y="163"/>
                  </a:lnTo>
                  <a:lnTo>
                    <a:pt x="0" y="162"/>
                  </a:lnTo>
                  <a:lnTo>
                    <a:pt x="0" y="163"/>
                  </a:lnTo>
                  <a:lnTo>
                    <a:pt x="0" y="162"/>
                  </a:lnTo>
                  <a:lnTo>
                    <a:pt x="0" y="163"/>
                  </a:lnTo>
                  <a:lnTo>
                    <a:pt x="0" y="163"/>
                  </a:lnTo>
                  <a:lnTo>
                    <a:pt x="0" y="163"/>
                  </a:lnTo>
                  <a:lnTo>
                    <a:pt x="0" y="163"/>
                  </a:lnTo>
                  <a:lnTo>
                    <a:pt x="0" y="163"/>
                  </a:lnTo>
                  <a:lnTo>
                    <a:pt x="0" y="163"/>
                  </a:lnTo>
                  <a:lnTo>
                    <a:pt x="0" y="163"/>
                  </a:lnTo>
                  <a:lnTo>
                    <a:pt x="0" y="162"/>
                  </a:lnTo>
                  <a:lnTo>
                    <a:pt x="0" y="163"/>
                  </a:lnTo>
                  <a:lnTo>
                    <a:pt x="0" y="162"/>
                  </a:lnTo>
                  <a:lnTo>
                    <a:pt x="0" y="163"/>
                  </a:lnTo>
                  <a:lnTo>
                    <a:pt x="0" y="163"/>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59"/>
                  </a:lnTo>
                  <a:lnTo>
                    <a:pt x="0" y="159"/>
                  </a:lnTo>
                  <a:lnTo>
                    <a:pt x="0" y="159"/>
                  </a:lnTo>
                  <a:lnTo>
                    <a:pt x="0" y="159"/>
                  </a:lnTo>
                  <a:lnTo>
                    <a:pt x="0" y="159"/>
                  </a:lnTo>
                  <a:lnTo>
                    <a:pt x="0" y="158"/>
                  </a:lnTo>
                  <a:lnTo>
                    <a:pt x="0" y="159"/>
                  </a:lnTo>
                  <a:lnTo>
                    <a:pt x="0" y="158"/>
                  </a:lnTo>
                  <a:lnTo>
                    <a:pt x="0" y="159"/>
                  </a:lnTo>
                  <a:lnTo>
                    <a:pt x="0" y="158"/>
                  </a:lnTo>
                  <a:lnTo>
                    <a:pt x="0" y="157"/>
                  </a:lnTo>
                  <a:lnTo>
                    <a:pt x="0" y="158"/>
                  </a:lnTo>
                  <a:lnTo>
                    <a:pt x="0" y="157"/>
                  </a:lnTo>
                  <a:lnTo>
                    <a:pt x="0" y="156"/>
                  </a:lnTo>
                  <a:lnTo>
                    <a:pt x="0" y="155"/>
                  </a:lnTo>
                  <a:lnTo>
                    <a:pt x="0" y="154"/>
                  </a:lnTo>
                  <a:lnTo>
                    <a:pt x="0" y="154"/>
                  </a:lnTo>
                  <a:lnTo>
                    <a:pt x="0" y="153"/>
                  </a:lnTo>
                  <a:lnTo>
                    <a:pt x="0" y="151"/>
                  </a:lnTo>
                  <a:lnTo>
                    <a:pt x="0" y="149"/>
                  </a:lnTo>
                  <a:lnTo>
                    <a:pt x="0" y="144"/>
                  </a:lnTo>
                  <a:lnTo>
                    <a:pt x="0" y="89"/>
                  </a:lnTo>
                  <a:lnTo>
                    <a:pt x="0" y="7"/>
                  </a:lnTo>
                  <a:lnTo>
                    <a:pt x="0" y="0"/>
                  </a:lnTo>
                  <a:lnTo>
                    <a:pt x="0" y="50"/>
                  </a:lnTo>
                  <a:lnTo>
                    <a:pt x="0" y="99"/>
                  </a:lnTo>
                  <a:lnTo>
                    <a:pt x="0" y="125"/>
                  </a:lnTo>
                  <a:lnTo>
                    <a:pt x="0" y="146"/>
                  </a:lnTo>
                  <a:lnTo>
                    <a:pt x="0" y="164"/>
                  </a:lnTo>
                  <a:lnTo>
                    <a:pt x="0" y="176"/>
                  </a:lnTo>
                  <a:lnTo>
                    <a:pt x="0" y="180"/>
                  </a:lnTo>
                  <a:lnTo>
                    <a:pt x="0" y="182"/>
                  </a:lnTo>
                  <a:lnTo>
                    <a:pt x="0" y="184"/>
                  </a:lnTo>
                  <a:lnTo>
                    <a:pt x="0" y="183"/>
                  </a:lnTo>
                  <a:lnTo>
                    <a:pt x="0" y="182"/>
                  </a:lnTo>
                  <a:lnTo>
                    <a:pt x="0" y="181"/>
                  </a:lnTo>
                  <a:lnTo>
                    <a:pt x="0" y="182"/>
                  </a:lnTo>
                  <a:lnTo>
                    <a:pt x="0" y="181"/>
                  </a:lnTo>
                  <a:lnTo>
                    <a:pt x="0" y="180"/>
                  </a:lnTo>
                  <a:lnTo>
                    <a:pt x="0" y="179"/>
                  </a:lnTo>
                  <a:lnTo>
                    <a:pt x="0" y="180"/>
                  </a:lnTo>
                  <a:lnTo>
                    <a:pt x="0" y="179"/>
                  </a:lnTo>
                  <a:lnTo>
                    <a:pt x="0" y="179"/>
                  </a:lnTo>
                  <a:lnTo>
                    <a:pt x="0" y="178"/>
                  </a:lnTo>
                  <a:lnTo>
                    <a:pt x="0" y="177"/>
                  </a:lnTo>
                  <a:lnTo>
                    <a:pt x="0" y="176"/>
                  </a:lnTo>
                  <a:lnTo>
                    <a:pt x="0" y="177"/>
                  </a:lnTo>
                  <a:lnTo>
                    <a:pt x="0" y="176"/>
                  </a:lnTo>
                  <a:lnTo>
                    <a:pt x="0" y="175"/>
                  </a:lnTo>
                  <a:lnTo>
                    <a:pt x="0" y="176"/>
                  </a:lnTo>
                  <a:lnTo>
                    <a:pt x="0" y="175"/>
                  </a:lnTo>
                  <a:lnTo>
                    <a:pt x="0" y="174"/>
                  </a:lnTo>
                  <a:lnTo>
                    <a:pt x="0" y="175"/>
                  </a:lnTo>
                  <a:lnTo>
                    <a:pt x="0" y="174"/>
                  </a:lnTo>
                  <a:lnTo>
                    <a:pt x="0" y="174"/>
                  </a:lnTo>
                  <a:lnTo>
                    <a:pt x="0" y="175"/>
                  </a:lnTo>
                  <a:lnTo>
                    <a:pt x="0" y="174"/>
                  </a:lnTo>
                  <a:lnTo>
                    <a:pt x="0" y="174"/>
                  </a:lnTo>
                  <a:lnTo>
                    <a:pt x="0" y="174"/>
                  </a:lnTo>
                  <a:lnTo>
                    <a:pt x="0" y="174"/>
                  </a:lnTo>
                  <a:lnTo>
                    <a:pt x="0" y="173"/>
                  </a:lnTo>
                  <a:lnTo>
                    <a:pt x="0" y="174"/>
                  </a:lnTo>
                  <a:lnTo>
                    <a:pt x="0" y="173"/>
                  </a:lnTo>
                  <a:lnTo>
                    <a:pt x="0" y="174"/>
                  </a:lnTo>
                  <a:lnTo>
                    <a:pt x="0" y="173"/>
                  </a:lnTo>
                  <a:lnTo>
                    <a:pt x="0" y="172"/>
                  </a:lnTo>
                  <a:lnTo>
                    <a:pt x="0" y="173"/>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69"/>
                  </a:lnTo>
                  <a:lnTo>
                    <a:pt x="0" y="170"/>
                  </a:lnTo>
                  <a:lnTo>
                    <a:pt x="0" y="169"/>
                  </a:lnTo>
                  <a:lnTo>
                    <a:pt x="0" y="170"/>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9"/>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7"/>
                  </a:lnTo>
                  <a:lnTo>
                    <a:pt x="0" y="168"/>
                  </a:lnTo>
                  <a:lnTo>
                    <a:pt x="0" y="168"/>
                  </a:lnTo>
                  <a:lnTo>
                    <a:pt x="0" y="168"/>
                  </a:lnTo>
                  <a:lnTo>
                    <a:pt x="0" y="168"/>
                  </a:lnTo>
                  <a:lnTo>
                    <a:pt x="0" y="168"/>
                  </a:lnTo>
                  <a:lnTo>
                    <a:pt x="0" y="168"/>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6"/>
                  </a:lnTo>
                  <a:lnTo>
                    <a:pt x="0" y="167"/>
                  </a:lnTo>
                  <a:lnTo>
                    <a:pt x="0" y="166"/>
                  </a:lnTo>
                  <a:lnTo>
                    <a:pt x="0" y="167"/>
                  </a:lnTo>
                  <a:lnTo>
                    <a:pt x="0" y="168"/>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5"/>
                  </a:lnTo>
                  <a:lnTo>
                    <a:pt x="0" y="166"/>
                  </a:lnTo>
                  <a:lnTo>
                    <a:pt x="0" y="165"/>
                  </a:lnTo>
                  <a:lnTo>
                    <a:pt x="0" y="164"/>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4"/>
                  </a:lnTo>
                  <a:lnTo>
                    <a:pt x="0" y="163"/>
                  </a:lnTo>
                  <a:lnTo>
                    <a:pt x="0" y="164"/>
                  </a:lnTo>
                  <a:lnTo>
                    <a:pt x="0" y="163"/>
                  </a:lnTo>
                  <a:lnTo>
                    <a:pt x="0" y="164"/>
                  </a:lnTo>
                  <a:lnTo>
                    <a:pt x="0" y="163"/>
                  </a:lnTo>
                  <a:lnTo>
                    <a:pt x="0" y="163"/>
                  </a:lnTo>
                  <a:lnTo>
                    <a:pt x="0" y="163"/>
                  </a:lnTo>
                  <a:lnTo>
                    <a:pt x="0" y="163"/>
                  </a:lnTo>
                  <a:lnTo>
                    <a:pt x="0" y="163"/>
                  </a:lnTo>
                  <a:lnTo>
                    <a:pt x="0" y="163"/>
                  </a:lnTo>
                  <a:lnTo>
                    <a:pt x="0" y="163"/>
                  </a:lnTo>
                  <a:lnTo>
                    <a:pt x="1" y="163"/>
                  </a:lnTo>
                  <a:lnTo>
                    <a:pt x="1" y="164"/>
                  </a:lnTo>
                  <a:lnTo>
                    <a:pt x="1" y="163"/>
                  </a:lnTo>
                  <a:lnTo>
                    <a:pt x="1" y="164"/>
                  </a:lnTo>
                  <a:lnTo>
                    <a:pt x="1" y="163"/>
                  </a:lnTo>
                  <a:lnTo>
                    <a:pt x="1" y="164"/>
                  </a:lnTo>
                  <a:lnTo>
                    <a:pt x="1" y="163"/>
                  </a:lnTo>
                  <a:lnTo>
                    <a:pt x="1" y="164"/>
                  </a:lnTo>
                  <a:lnTo>
                    <a:pt x="1" y="165"/>
                  </a:lnTo>
                  <a:lnTo>
                    <a:pt x="1" y="164"/>
                  </a:lnTo>
                  <a:lnTo>
                    <a:pt x="1" y="165"/>
                  </a:lnTo>
                  <a:lnTo>
                    <a:pt x="1" y="164"/>
                  </a:lnTo>
                  <a:lnTo>
                    <a:pt x="1" y="165"/>
                  </a:lnTo>
                  <a:lnTo>
                    <a:pt x="1" y="164"/>
                  </a:lnTo>
                  <a:lnTo>
                    <a:pt x="1" y="165"/>
                  </a:lnTo>
                  <a:lnTo>
                    <a:pt x="1" y="164"/>
                  </a:lnTo>
                  <a:lnTo>
                    <a:pt x="1" y="163"/>
                  </a:lnTo>
                  <a:lnTo>
                    <a:pt x="1" y="164"/>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3"/>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3"/>
                  </a:lnTo>
                  <a:lnTo>
                    <a:pt x="1" y="163"/>
                  </a:lnTo>
                  <a:lnTo>
                    <a:pt x="1" y="163"/>
                  </a:lnTo>
                  <a:lnTo>
                    <a:pt x="1" y="163"/>
                  </a:lnTo>
                  <a:lnTo>
                    <a:pt x="1" y="163"/>
                  </a:lnTo>
                  <a:lnTo>
                    <a:pt x="1" y="162"/>
                  </a:lnTo>
                  <a:lnTo>
                    <a:pt x="1" y="163"/>
                  </a:lnTo>
                  <a:lnTo>
                    <a:pt x="1" y="163"/>
                  </a:lnTo>
                  <a:lnTo>
                    <a:pt x="1" y="163"/>
                  </a:lnTo>
                  <a:lnTo>
                    <a:pt x="1" y="163"/>
                  </a:lnTo>
                  <a:lnTo>
                    <a:pt x="1" y="163"/>
                  </a:lnTo>
                  <a:lnTo>
                    <a:pt x="1" y="163"/>
                  </a:lnTo>
                  <a:lnTo>
                    <a:pt x="1" y="163"/>
                  </a:lnTo>
                  <a:lnTo>
                    <a:pt x="1" y="162"/>
                  </a:lnTo>
                  <a:lnTo>
                    <a:pt x="1" y="163"/>
                  </a:lnTo>
                  <a:lnTo>
                    <a:pt x="1" y="163"/>
                  </a:lnTo>
                  <a:lnTo>
                    <a:pt x="1" y="163"/>
                  </a:lnTo>
                  <a:lnTo>
                    <a:pt x="1" y="162"/>
                  </a:lnTo>
                  <a:lnTo>
                    <a:pt x="1" y="163"/>
                  </a:lnTo>
                  <a:lnTo>
                    <a:pt x="1" y="162"/>
                  </a:lnTo>
                  <a:lnTo>
                    <a:pt x="1" y="163"/>
                  </a:lnTo>
                  <a:lnTo>
                    <a:pt x="1" y="162"/>
                  </a:lnTo>
                  <a:lnTo>
                    <a:pt x="1" y="163"/>
                  </a:lnTo>
                  <a:lnTo>
                    <a:pt x="1" y="162"/>
                  </a:lnTo>
                  <a:lnTo>
                    <a:pt x="1" y="163"/>
                  </a:lnTo>
                  <a:lnTo>
                    <a:pt x="1" y="163"/>
                  </a:lnTo>
                  <a:lnTo>
                    <a:pt x="1" y="163"/>
                  </a:lnTo>
                  <a:lnTo>
                    <a:pt x="1" y="163"/>
                  </a:lnTo>
                  <a:lnTo>
                    <a:pt x="1" y="163"/>
                  </a:lnTo>
                  <a:lnTo>
                    <a:pt x="1" y="162"/>
                  </a:lnTo>
                  <a:lnTo>
                    <a:pt x="1" y="163"/>
                  </a:lnTo>
                  <a:lnTo>
                    <a:pt x="1" y="162"/>
                  </a:lnTo>
                  <a:lnTo>
                    <a:pt x="1" y="163"/>
                  </a:lnTo>
                  <a:lnTo>
                    <a:pt x="1" y="163"/>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3"/>
                  </a:lnTo>
                  <a:lnTo>
                    <a:pt x="1" y="162"/>
                  </a:lnTo>
                  <a:lnTo>
                    <a:pt x="1" y="163"/>
                  </a:lnTo>
                  <a:lnTo>
                    <a:pt x="1" y="162"/>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4"/>
                  </a:lnTo>
                  <a:lnTo>
                    <a:pt x="1" y="163"/>
                  </a:lnTo>
                  <a:lnTo>
                    <a:pt x="1" y="164"/>
                  </a:lnTo>
                  <a:lnTo>
                    <a:pt x="1" y="163"/>
                  </a:lnTo>
                  <a:lnTo>
                    <a:pt x="1" y="164"/>
                  </a:lnTo>
                  <a:lnTo>
                    <a:pt x="1" y="163"/>
                  </a:lnTo>
                  <a:lnTo>
                    <a:pt x="1" y="163"/>
                  </a:lnTo>
                  <a:lnTo>
                    <a:pt x="1" y="163"/>
                  </a:lnTo>
                  <a:lnTo>
                    <a:pt x="1" y="164"/>
                  </a:lnTo>
                  <a:lnTo>
                    <a:pt x="1" y="163"/>
                  </a:lnTo>
                  <a:lnTo>
                    <a:pt x="1" y="163"/>
                  </a:lnTo>
                  <a:lnTo>
                    <a:pt x="1" y="164"/>
                  </a:lnTo>
                  <a:lnTo>
                    <a:pt x="1" y="163"/>
                  </a:lnTo>
                  <a:lnTo>
                    <a:pt x="1" y="164"/>
                  </a:lnTo>
                  <a:lnTo>
                    <a:pt x="1" y="163"/>
                  </a:lnTo>
                  <a:lnTo>
                    <a:pt x="1" y="164"/>
                  </a:lnTo>
                  <a:lnTo>
                    <a:pt x="1" y="163"/>
                  </a:lnTo>
                  <a:lnTo>
                    <a:pt x="1" y="164"/>
                  </a:lnTo>
                  <a:lnTo>
                    <a:pt x="1" y="163"/>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6"/>
                  </a:lnTo>
                  <a:lnTo>
                    <a:pt x="1" y="165"/>
                  </a:lnTo>
                  <a:lnTo>
                    <a:pt x="1" y="164"/>
                  </a:lnTo>
                  <a:lnTo>
                    <a:pt x="1" y="165"/>
                  </a:lnTo>
                  <a:lnTo>
                    <a:pt x="1" y="166"/>
                  </a:lnTo>
                </a:path>
              </a:pathLst>
            </a:custGeom>
            <a:noFill/>
            <a:ln w="0">
              <a:solidFill>
                <a:srgbClr val="3366FF"/>
              </a:solidFill>
              <a:prstDash val="solid"/>
              <a:round/>
              <a:headEnd/>
              <a:tailEnd/>
            </a:ln>
          </p:spPr>
          <p:txBody>
            <a:bodyPr/>
            <a:lstStyle/>
            <a:p>
              <a:endParaRPr lang="en-GB"/>
            </a:p>
          </p:txBody>
        </p:sp>
        <p:sp>
          <p:nvSpPr>
            <p:cNvPr id="185630" name="Freeform 286"/>
            <p:cNvSpPr>
              <a:spLocks/>
            </p:cNvSpPr>
            <p:nvPr/>
          </p:nvSpPr>
          <p:spPr bwMode="auto">
            <a:xfrm>
              <a:off x="1584" y="2959"/>
              <a:ext cx="9" cy="49"/>
            </a:xfrm>
            <a:custGeom>
              <a:avLst/>
              <a:gdLst/>
              <a:ahLst/>
              <a:cxnLst>
                <a:cxn ang="0">
                  <a:pos x="0" y="4"/>
                </a:cxn>
                <a:cxn ang="0">
                  <a:pos x="0" y="3"/>
                </a:cxn>
                <a:cxn ang="0">
                  <a:pos x="0" y="4"/>
                </a:cxn>
                <a:cxn ang="0">
                  <a:pos x="0" y="3"/>
                </a:cxn>
                <a:cxn ang="0">
                  <a:pos x="0" y="4"/>
                </a:cxn>
                <a:cxn ang="0">
                  <a:pos x="0" y="3"/>
                </a:cxn>
                <a:cxn ang="0">
                  <a:pos x="0" y="4"/>
                </a:cxn>
                <a:cxn ang="0">
                  <a:pos x="0" y="3"/>
                </a:cxn>
                <a:cxn ang="0">
                  <a:pos x="0" y="4"/>
                </a:cxn>
                <a:cxn ang="0">
                  <a:pos x="0" y="5"/>
                </a:cxn>
                <a:cxn ang="0">
                  <a:pos x="0" y="4"/>
                </a:cxn>
                <a:cxn ang="0">
                  <a:pos x="0" y="4"/>
                </a:cxn>
                <a:cxn ang="0">
                  <a:pos x="0" y="4"/>
                </a:cxn>
                <a:cxn ang="0">
                  <a:pos x="0" y="3"/>
                </a:cxn>
                <a:cxn ang="0">
                  <a:pos x="0" y="4"/>
                </a:cxn>
                <a:cxn ang="0">
                  <a:pos x="0" y="3"/>
                </a:cxn>
                <a:cxn ang="0">
                  <a:pos x="0" y="2"/>
                </a:cxn>
                <a:cxn ang="0">
                  <a:pos x="0" y="1"/>
                </a:cxn>
                <a:cxn ang="0">
                  <a:pos x="0" y="1"/>
                </a:cxn>
                <a:cxn ang="0">
                  <a:pos x="0" y="1"/>
                </a:cxn>
                <a:cxn ang="0">
                  <a:pos x="0" y="1"/>
                </a:cxn>
                <a:cxn ang="0">
                  <a:pos x="0" y="2"/>
                </a:cxn>
                <a:cxn ang="0">
                  <a:pos x="0" y="1"/>
                </a:cxn>
                <a:cxn ang="0">
                  <a:pos x="0" y="2"/>
                </a:cxn>
                <a:cxn ang="0">
                  <a:pos x="0" y="3"/>
                </a:cxn>
                <a:cxn ang="0">
                  <a:pos x="0" y="2"/>
                </a:cxn>
                <a:cxn ang="0">
                  <a:pos x="0" y="3"/>
                </a:cxn>
                <a:cxn ang="0">
                  <a:pos x="0" y="4"/>
                </a:cxn>
                <a:cxn ang="0">
                  <a:pos x="0" y="5"/>
                </a:cxn>
                <a:cxn ang="0">
                  <a:pos x="0" y="6"/>
                </a:cxn>
                <a:cxn ang="0">
                  <a:pos x="0" y="5"/>
                </a:cxn>
                <a:cxn ang="0">
                  <a:pos x="1" y="5"/>
                </a:cxn>
                <a:cxn ang="0">
                  <a:pos x="1" y="6"/>
                </a:cxn>
                <a:cxn ang="0">
                  <a:pos x="1" y="5"/>
                </a:cxn>
                <a:cxn ang="0">
                  <a:pos x="1" y="6"/>
                </a:cxn>
                <a:cxn ang="0">
                  <a:pos x="1" y="7"/>
                </a:cxn>
                <a:cxn ang="0">
                  <a:pos x="1" y="6"/>
                </a:cxn>
                <a:cxn ang="0">
                  <a:pos x="1" y="7"/>
                </a:cxn>
                <a:cxn ang="0">
                  <a:pos x="1" y="6"/>
                </a:cxn>
                <a:cxn ang="0">
                  <a:pos x="1" y="7"/>
                </a:cxn>
                <a:cxn ang="0">
                  <a:pos x="1" y="6"/>
                </a:cxn>
                <a:cxn ang="0">
                  <a:pos x="1" y="4"/>
                </a:cxn>
                <a:cxn ang="0">
                  <a:pos x="1" y="3"/>
                </a:cxn>
                <a:cxn ang="0">
                  <a:pos x="1" y="3"/>
                </a:cxn>
                <a:cxn ang="0">
                  <a:pos x="1" y="2"/>
                </a:cxn>
                <a:cxn ang="0">
                  <a:pos x="1" y="3"/>
                </a:cxn>
                <a:cxn ang="0">
                  <a:pos x="1" y="2"/>
                </a:cxn>
                <a:cxn ang="0">
                  <a:pos x="1" y="3"/>
                </a:cxn>
                <a:cxn ang="0">
                  <a:pos x="1" y="2"/>
                </a:cxn>
                <a:cxn ang="0">
                  <a:pos x="1" y="5"/>
                </a:cxn>
                <a:cxn ang="0">
                  <a:pos x="1" y="4"/>
                </a:cxn>
                <a:cxn ang="0">
                  <a:pos x="1" y="3"/>
                </a:cxn>
                <a:cxn ang="0">
                  <a:pos x="1" y="2"/>
                </a:cxn>
                <a:cxn ang="0">
                  <a:pos x="1" y="3"/>
                </a:cxn>
                <a:cxn ang="0">
                  <a:pos x="1" y="2"/>
                </a:cxn>
                <a:cxn ang="0">
                  <a:pos x="1" y="1"/>
                </a:cxn>
                <a:cxn ang="0">
                  <a:pos x="1" y="1"/>
                </a:cxn>
                <a:cxn ang="0">
                  <a:pos x="1" y="3"/>
                </a:cxn>
                <a:cxn ang="0">
                  <a:pos x="1" y="4"/>
                </a:cxn>
                <a:cxn ang="0">
                  <a:pos x="1" y="3"/>
                </a:cxn>
                <a:cxn ang="0">
                  <a:pos x="1" y="4"/>
                </a:cxn>
                <a:cxn ang="0">
                  <a:pos x="1" y="5"/>
                </a:cxn>
                <a:cxn ang="0">
                  <a:pos x="1" y="4"/>
                </a:cxn>
              </a:cxnLst>
              <a:rect l="0" t="0" r="r" b="b"/>
              <a:pathLst>
                <a:path w="1" h="7">
                  <a:moveTo>
                    <a:pt x="0" y="4"/>
                  </a:move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5"/>
                  </a:lnTo>
                  <a:lnTo>
                    <a:pt x="0" y="4"/>
                  </a:lnTo>
                  <a:lnTo>
                    <a:pt x="0" y="5"/>
                  </a:lnTo>
                  <a:lnTo>
                    <a:pt x="0" y="4"/>
                  </a:lnTo>
                  <a:lnTo>
                    <a:pt x="0" y="3"/>
                  </a:lnTo>
                  <a:lnTo>
                    <a:pt x="0" y="4"/>
                  </a:lnTo>
                  <a:lnTo>
                    <a:pt x="0" y="3"/>
                  </a:lnTo>
                  <a:lnTo>
                    <a:pt x="0" y="4"/>
                  </a:lnTo>
                  <a:lnTo>
                    <a:pt x="0" y="5"/>
                  </a:lnTo>
                  <a:lnTo>
                    <a:pt x="0" y="4"/>
                  </a:lnTo>
                  <a:lnTo>
                    <a:pt x="0" y="5"/>
                  </a:lnTo>
                  <a:lnTo>
                    <a:pt x="0" y="4"/>
                  </a:lnTo>
                  <a:lnTo>
                    <a:pt x="0" y="5"/>
                  </a:lnTo>
                  <a:lnTo>
                    <a:pt x="0" y="4"/>
                  </a:lnTo>
                  <a:lnTo>
                    <a:pt x="0" y="6"/>
                  </a:lnTo>
                  <a:lnTo>
                    <a:pt x="0" y="5"/>
                  </a:lnTo>
                  <a:lnTo>
                    <a:pt x="0" y="4"/>
                  </a:lnTo>
                  <a:lnTo>
                    <a:pt x="0" y="6"/>
                  </a:lnTo>
                  <a:lnTo>
                    <a:pt x="0" y="5"/>
                  </a:lnTo>
                  <a:lnTo>
                    <a:pt x="0" y="6"/>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2"/>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2"/>
                  </a:lnTo>
                  <a:lnTo>
                    <a:pt x="0" y="1"/>
                  </a:lnTo>
                  <a:lnTo>
                    <a:pt x="0" y="1"/>
                  </a:lnTo>
                  <a:lnTo>
                    <a:pt x="0" y="1"/>
                  </a:lnTo>
                  <a:lnTo>
                    <a:pt x="0" y="2"/>
                  </a:lnTo>
                  <a:lnTo>
                    <a:pt x="0" y="1"/>
                  </a:lnTo>
                  <a:lnTo>
                    <a:pt x="0" y="2"/>
                  </a:lnTo>
                  <a:lnTo>
                    <a:pt x="0" y="1"/>
                  </a:lnTo>
                  <a:lnTo>
                    <a:pt x="0" y="2"/>
                  </a:lnTo>
                  <a:lnTo>
                    <a:pt x="0" y="1"/>
                  </a:lnTo>
                  <a:lnTo>
                    <a:pt x="0" y="1"/>
                  </a:lnTo>
                  <a:lnTo>
                    <a:pt x="0" y="2"/>
                  </a:lnTo>
                  <a:lnTo>
                    <a:pt x="0" y="1"/>
                  </a:lnTo>
                  <a:lnTo>
                    <a:pt x="0" y="2"/>
                  </a:lnTo>
                  <a:lnTo>
                    <a:pt x="0" y="1"/>
                  </a:lnTo>
                  <a:lnTo>
                    <a:pt x="0" y="2"/>
                  </a:lnTo>
                  <a:lnTo>
                    <a:pt x="0" y="1"/>
                  </a:lnTo>
                  <a:lnTo>
                    <a:pt x="0" y="2"/>
                  </a:lnTo>
                  <a:lnTo>
                    <a:pt x="0" y="1"/>
                  </a:lnTo>
                  <a:lnTo>
                    <a:pt x="0" y="1"/>
                  </a:lnTo>
                  <a:lnTo>
                    <a:pt x="0" y="2"/>
                  </a:lnTo>
                  <a:lnTo>
                    <a:pt x="0" y="1"/>
                  </a:lnTo>
                  <a:lnTo>
                    <a:pt x="0" y="2"/>
                  </a:lnTo>
                  <a:lnTo>
                    <a:pt x="0" y="1"/>
                  </a:lnTo>
                  <a:lnTo>
                    <a:pt x="0" y="2"/>
                  </a:lnTo>
                  <a:lnTo>
                    <a:pt x="0" y="1"/>
                  </a:lnTo>
                  <a:lnTo>
                    <a:pt x="0" y="1"/>
                  </a:lnTo>
                  <a:lnTo>
                    <a:pt x="0" y="1"/>
                  </a:lnTo>
                  <a:lnTo>
                    <a:pt x="0" y="2"/>
                  </a:lnTo>
                  <a:lnTo>
                    <a:pt x="0" y="1"/>
                  </a:lnTo>
                  <a:lnTo>
                    <a:pt x="0" y="2"/>
                  </a:lnTo>
                  <a:lnTo>
                    <a:pt x="0" y="1"/>
                  </a:lnTo>
                  <a:lnTo>
                    <a:pt x="0" y="2"/>
                  </a:lnTo>
                  <a:lnTo>
                    <a:pt x="0" y="1"/>
                  </a:lnTo>
                  <a:lnTo>
                    <a:pt x="0" y="3"/>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1"/>
                  </a:lnTo>
                  <a:lnTo>
                    <a:pt x="1" y="0"/>
                  </a:lnTo>
                  <a:lnTo>
                    <a:pt x="1" y="1"/>
                  </a:lnTo>
                  <a:lnTo>
                    <a:pt x="1" y="0"/>
                  </a:lnTo>
                  <a:lnTo>
                    <a:pt x="1" y="1"/>
                  </a:lnTo>
                  <a:lnTo>
                    <a:pt x="1" y="0"/>
                  </a:lnTo>
                  <a:lnTo>
                    <a:pt x="1" y="1"/>
                  </a:lnTo>
                  <a:lnTo>
                    <a:pt x="1" y="1"/>
                  </a:lnTo>
                  <a:lnTo>
                    <a:pt x="1" y="1"/>
                  </a:lnTo>
                  <a:lnTo>
                    <a:pt x="1" y="0"/>
                  </a:lnTo>
                  <a:lnTo>
                    <a:pt x="1" y="1"/>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path>
              </a:pathLst>
            </a:custGeom>
            <a:noFill/>
            <a:ln w="0">
              <a:solidFill>
                <a:srgbClr val="3366FF"/>
              </a:solidFill>
              <a:prstDash val="solid"/>
              <a:round/>
              <a:headEnd/>
              <a:tailEnd/>
            </a:ln>
          </p:spPr>
          <p:txBody>
            <a:bodyPr/>
            <a:lstStyle/>
            <a:p>
              <a:endParaRPr lang="en-GB"/>
            </a:p>
          </p:txBody>
        </p:sp>
        <p:sp>
          <p:nvSpPr>
            <p:cNvPr id="185631" name="Freeform 287"/>
            <p:cNvSpPr>
              <a:spLocks/>
            </p:cNvSpPr>
            <p:nvPr/>
          </p:nvSpPr>
          <p:spPr bwMode="auto">
            <a:xfrm>
              <a:off x="1593" y="1851"/>
              <a:ext cx="11" cy="1256"/>
            </a:xfrm>
            <a:custGeom>
              <a:avLst/>
              <a:gdLst/>
              <a:ahLst/>
              <a:cxnLst>
                <a:cxn ang="0">
                  <a:pos x="0" y="163"/>
                </a:cxn>
                <a:cxn ang="0">
                  <a:pos x="0" y="164"/>
                </a:cxn>
                <a:cxn ang="0">
                  <a:pos x="0" y="163"/>
                </a:cxn>
                <a:cxn ang="0">
                  <a:pos x="0" y="164"/>
                </a:cxn>
                <a:cxn ang="0">
                  <a:pos x="0" y="163"/>
                </a:cxn>
                <a:cxn ang="0">
                  <a:pos x="0" y="164"/>
                </a:cxn>
                <a:cxn ang="0">
                  <a:pos x="0" y="163"/>
                </a:cxn>
                <a:cxn ang="0">
                  <a:pos x="0" y="164"/>
                </a:cxn>
                <a:cxn ang="0">
                  <a:pos x="0" y="163"/>
                </a:cxn>
                <a:cxn ang="0">
                  <a:pos x="0" y="163"/>
                </a:cxn>
                <a:cxn ang="0">
                  <a:pos x="0" y="164"/>
                </a:cxn>
                <a:cxn ang="0">
                  <a:pos x="0" y="163"/>
                </a:cxn>
                <a:cxn ang="0">
                  <a:pos x="0" y="162"/>
                </a:cxn>
                <a:cxn ang="0">
                  <a:pos x="0" y="161"/>
                </a:cxn>
                <a:cxn ang="0">
                  <a:pos x="0" y="160"/>
                </a:cxn>
                <a:cxn ang="0">
                  <a:pos x="0" y="159"/>
                </a:cxn>
                <a:cxn ang="0">
                  <a:pos x="0" y="160"/>
                </a:cxn>
                <a:cxn ang="0">
                  <a:pos x="0" y="161"/>
                </a:cxn>
                <a:cxn ang="0">
                  <a:pos x="0" y="162"/>
                </a:cxn>
                <a:cxn ang="0">
                  <a:pos x="0" y="163"/>
                </a:cxn>
                <a:cxn ang="0">
                  <a:pos x="0" y="162"/>
                </a:cxn>
                <a:cxn ang="0">
                  <a:pos x="0" y="160"/>
                </a:cxn>
                <a:cxn ang="0">
                  <a:pos x="0" y="159"/>
                </a:cxn>
                <a:cxn ang="0">
                  <a:pos x="0" y="159"/>
                </a:cxn>
                <a:cxn ang="0">
                  <a:pos x="0" y="158"/>
                </a:cxn>
                <a:cxn ang="0">
                  <a:pos x="0" y="157"/>
                </a:cxn>
                <a:cxn ang="0">
                  <a:pos x="0" y="158"/>
                </a:cxn>
                <a:cxn ang="0">
                  <a:pos x="0" y="157"/>
                </a:cxn>
                <a:cxn ang="0">
                  <a:pos x="0" y="155"/>
                </a:cxn>
                <a:cxn ang="0">
                  <a:pos x="0" y="149"/>
                </a:cxn>
                <a:cxn ang="0">
                  <a:pos x="0" y="119"/>
                </a:cxn>
                <a:cxn ang="0">
                  <a:pos x="0" y="176"/>
                </a:cxn>
                <a:cxn ang="0">
                  <a:pos x="0" y="173"/>
                </a:cxn>
                <a:cxn ang="0">
                  <a:pos x="0" y="170"/>
                </a:cxn>
                <a:cxn ang="0">
                  <a:pos x="0" y="169"/>
                </a:cxn>
                <a:cxn ang="0">
                  <a:pos x="1" y="165"/>
                </a:cxn>
                <a:cxn ang="0">
                  <a:pos x="1" y="163"/>
                </a:cxn>
                <a:cxn ang="0">
                  <a:pos x="1" y="164"/>
                </a:cxn>
                <a:cxn ang="0">
                  <a:pos x="1" y="163"/>
                </a:cxn>
                <a:cxn ang="0">
                  <a:pos x="1" y="162"/>
                </a:cxn>
                <a:cxn ang="0">
                  <a:pos x="1" y="161"/>
                </a:cxn>
                <a:cxn ang="0">
                  <a:pos x="1" y="162"/>
                </a:cxn>
                <a:cxn ang="0">
                  <a:pos x="1" y="161"/>
                </a:cxn>
                <a:cxn ang="0">
                  <a:pos x="1" y="160"/>
                </a:cxn>
                <a:cxn ang="0">
                  <a:pos x="1" y="159"/>
                </a:cxn>
                <a:cxn ang="0">
                  <a:pos x="1" y="159"/>
                </a:cxn>
                <a:cxn ang="0">
                  <a:pos x="1" y="159"/>
                </a:cxn>
                <a:cxn ang="0">
                  <a:pos x="1" y="160"/>
                </a:cxn>
                <a:cxn ang="0">
                  <a:pos x="1" y="159"/>
                </a:cxn>
                <a:cxn ang="0">
                  <a:pos x="1" y="159"/>
                </a:cxn>
                <a:cxn ang="0">
                  <a:pos x="1" y="159"/>
                </a:cxn>
                <a:cxn ang="0">
                  <a:pos x="1" y="159"/>
                </a:cxn>
                <a:cxn ang="0">
                  <a:pos x="1" y="159"/>
                </a:cxn>
                <a:cxn ang="0">
                  <a:pos x="1" y="159"/>
                </a:cxn>
                <a:cxn ang="0">
                  <a:pos x="1" y="159"/>
                </a:cxn>
                <a:cxn ang="0">
                  <a:pos x="1" y="159"/>
                </a:cxn>
                <a:cxn ang="0">
                  <a:pos x="1" y="159"/>
                </a:cxn>
                <a:cxn ang="0">
                  <a:pos x="1" y="160"/>
                </a:cxn>
                <a:cxn ang="0">
                  <a:pos x="1" y="159"/>
                </a:cxn>
                <a:cxn ang="0">
                  <a:pos x="1" y="159"/>
                </a:cxn>
                <a:cxn ang="0">
                  <a:pos x="1" y="159"/>
                </a:cxn>
                <a:cxn ang="0">
                  <a:pos x="1" y="159"/>
                </a:cxn>
                <a:cxn ang="0">
                  <a:pos x="1" y="161"/>
                </a:cxn>
              </a:cxnLst>
              <a:rect l="0" t="0" r="r" b="b"/>
              <a:pathLst>
                <a:path w="1" h="179">
                  <a:moveTo>
                    <a:pt x="0" y="163"/>
                  </a:moveTo>
                  <a:lnTo>
                    <a:pt x="0" y="162"/>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2"/>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4"/>
                  </a:lnTo>
                  <a:lnTo>
                    <a:pt x="0" y="164"/>
                  </a:lnTo>
                  <a:lnTo>
                    <a:pt x="0" y="163"/>
                  </a:lnTo>
                  <a:lnTo>
                    <a:pt x="0" y="164"/>
                  </a:lnTo>
                  <a:lnTo>
                    <a:pt x="0" y="163"/>
                  </a:lnTo>
                  <a:lnTo>
                    <a:pt x="0" y="164"/>
                  </a:lnTo>
                  <a:lnTo>
                    <a:pt x="0" y="163"/>
                  </a:lnTo>
                  <a:lnTo>
                    <a:pt x="0" y="162"/>
                  </a:lnTo>
                  <a:lnTo>
                    <a:pt x="0" y="163"/>
                  </a:lnTo>
                  <a:lnTo>
                    <a:pt x="0" y="164"/>
                  </a:lnTo>
                  <a:lnTo>
                    <a:pt x="0" y="163"/>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4"/>
                  </a:lnTo>
                  <a:lnTo>
                    <a:pt x="0" y="164"/>
                  </a:lnTo>
                  <a:lnTo>
                    <a:pt x="0" y="164"/>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9"/>
                  </a:lnTo>
                  <a:lnTo>
                    <a:pt x="0" y="159"/>
                  </a:lnTo>
                  <a:lnTo>
                    <a:pt x="0" y="159"/>
                  </a:lnTo>
                  <a:lnTo>
                    <a:pt x="0" y="159"/>
                  </a:lnTo>
                  <a:lnTo>
                    <a:pt x="0" y="160"/>
                  </a:lnTo>
                  <a:lnTo>
                    <a:pt x="0" y="159"/>
                  </a:lnTo>
                  <a:lnTo>
                    <a:pt x="0" y="160"/>
                  </a:lnTo>
                  <a:lnTo>
                    <a:pt x="0" y="159"/>
                  </a:lnTo>
                  <a:lnTo>
                    <a:pt x="0" y="160"/>
                  </a:lnTo>
                  <a:lnTo>
                    <a:pt x="0" y="159"/>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0"/>
                  </a:lnTo>
                  <a:lnTo>
                    <a:pt x="0" y="161"/>
                  </a:lnTo>
                  <a:lnTo>
                    <a:pt x="0" y="160"/>
                  </a:lnTo>
                  <a:lnTo>
                    <a:pt x="0" y="160"/>
                  </a:lnTo>
                  <a:lnTo>
                    <a:pt x="0" y="161"/>
                  </a:lnTo>
                  <a:lnTo>
                    <a:pt x="0" y="160"/>
                  </a:lnTo>
                  <a:lnTo>
                    <a:pt x="0" y="161"/>
                  </a:lnTo>
                  <a:lnTo>
                    <a:pt x="0" y="160"/>
                  </a:lnTo>
                  <a:lnTo>
                    <a:pt x="0" y="159"/>
                  </a:lnTo>
                  <a:lnTo>
                    <a:pt x="0" y="160"/>
                  </a:lnTo>
                  <a:lnTo>
                    <a:pt x="0" y="161"/>
                  </a:lnTo>
                  <a:lnTo>
                    <a:pt x="0" y="159"/>
                  </a:lnTo>
                  <a:lnTo>
                    <a:pt x="0" y="160"/>
                  </a:lnTo>
                  <a:lnTo>
                    <a:pt x="0" y="159"/>
                  </a:lnTo>
                  <a:lnTo>
                    <a:pt x="0" y="160"/>
                  </a:lnTo>
                  <a:lnTo>
                    <a:pt x="0" y="159"/>
                  </a:lnTo>
                  <a:lnTo>
                    <a:pt x="0" y="160"/>
                  </a:lnTo>
                  <a:lnTo>
                    <a:pt x="0" y="161"/>
                  </a:lnTo>
                  <a:lnTo>
                    <a:pt x="0" y="160"/>
                  </a:lnTo>
                  <a:lnTo>
                    <a:pt x="0" y="159"/>
                  </a:lnTo>
                  <a:lnTo>
                    <a:pt x="0" y="160"/>
                  </a:lnTo>
                  <a:lnTo>
                    <a:pt x="0" y="159"/>
                  </a:lnTo>
                  <a:lnTo>
                    <a:pt x="0" y="159"/>
                  </a:lnTo>
                  <a:lnTo>
                    <a:pt x="0" y="158"/>
                  </a:lnTo>
                  <a:lnTo>
                    <a:pt x="0" y="159"/>
                  </a:lnTo>
                  <a:lnTo>
                    <a:pt x="0" y="158"/>
                  </a:lnTo>
                  <a:lnTo>
                    <a:pt x="0" y="159"/>
                  </a:lnTo>
                  <a:lnTo>
                    <a:pt x="0" y="159"/>
                  </a:lnTo>
                  <a:lnTo>
                    <a:pt x="0" y="159"/>
                  </a:lnTo>
                  <a:lnTo>
                    <a:pt x="0" y="159"/>
                  </a:lnTo>
                  <a:lnTo>
                    <a:pt x="0" y="159"/>
                  </a:lnTo>
                  <a:lnTo>
                    <a:pt x="0" y="158"/>
                  </a:lnTo>
                  <a:lnTo>
                    <a:pt x="0" y="157"/>
                  </a:lnTo>
                  <a:lnTo>
                    <a:pt x="0" y="158"/>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5"/>
                  </a:lnTo>
                  <a:lnTo>
                    <a:pt x="0" y="155"/>
                  </a:lnTo>
                  <a:lnTo>
                    <a:pt x="0" y="154"/>
                  </a:lnTo>
                  <a:lnTo>
                    <a:pt x="0" y="155"/>
                  </a:lnTo>
                  <a:lnTo>
                    <a:pt x="0" y="154"/>
                  </a:lnTo>
                  <a:lnTo>
                    <a:pt x="0" y="153"/>
                  </a:lnTo>
                  <a:lnTo>
                    <a:pt x="0" y="152"/>
                  </a:lnTo>
                  <a:lnTo>
                    <a:pt x="0" y="153"/>
                  </a:lnTo>
                  <a:lnTo>
                    <a:pt x="0" y="152"/>
                  </a:lnTo>
                  <a:lnTo>
                    <a:pt x="0" y="151"/>
                  </a:lnTo>
                  <a:lnTo>
                    <a:pt x="0" y="150"/>
                  </a:lnTo>
                  <a:lnTo>
                    <a:pt x="0" y="151"/>
                  </a:lnTo>
                  <a:lnTo>
                    <a:pt x="0" y="150"/>
                  </a:lnTo>
                  <a:lnTo>
                    <a:pt x="0" y="150"/>
                  </a:lnTo>
                  <a:lnTo>
                    <a:pt x="0" y="149"/>
                  </a:lnTo>
                  <a:lnTo>
                    <a:pt x="0" y="148"/>
                  </a:lnTo>
                  <a:lnTo>
                    <a:pt x="0" y="147"/>
                  </a:lnTo>
                  <a:lnTo>
                    <a:pt x="0" y="146"/>
                  </a:lnTo>
                  <a:lnTo>
                    <a:pt x="0" y="145"/>
                  </a:lnTo>
                  <a:lnTo>
                    <a:pt x="0" y="139"/>
                  </a:lnTo>
                  <a:lnTo>
                    <a:pt x="0" y="81"/>
                  </a:lnTo>
                  <a:lnTo>
                    <a:pt x="0" y="3"/>
                  </a:lnTo>
                  <a:lnTo>
                    <a:pt x="0" y="0"/>
                  </a:lnTo>
                  <a:lnTo>
                    <a:pt x="0" y="48"/>
                  </a:lnTo>
                  <a:lnTo>
                    <a:pt x="0" y="93"/>
                  </a:lnTo>
                  <a:lnTo>
                    <a:pt x="0" y="119"/>
                  </a:lnTo>
                  <a:lnTo>
                    <a:pt x="0" y="139"/>
                  </a:lnTo>
                  <a:lnTo>
                    <a:pt x="0" y="158"/>
                  </a:lnTo>
                  <a:lnTo>
                    <a:pt x="0" y="170"/>
                  </a:lnTo>
                  <a:lnTo>
                    <a:pt x="0" y="175"/>
                  </a:lnTo>
                  <a:lnTo>
                    <a:pt x="0" y="176"/>
                  </a:lnTo>
                  <a:lnTo>
                    <a:pt x="0" y="177"/>
                  </a:lnTo>
                  <a:lnTo>
                    <a:pt x="0" y="178"/>
                  </a:lnTo>
                  <a:lnTo>
                    <a:pt x="0" y="179"/>
                  </a:lnTo>
                  <a:lnTo>
                    <a:pt x="0" y="178"/>
                  </a:lnTo>
                  <a:lnTo>
                    <a:pt x="0" y="177"/>
                  </a:lnTo>
                  <a:lnTo>
                    <a:pt x="0" y="176"/>
                  </a:lnTo>
                  <a:lnTo>
                    <a:pt x="0" y="175"/>
                  </a:lnTo>
                  <a:lnTo>
                    <a:pt x="0" y="175"/>
                  </a:lnTo>
                  <a:lnTo>
                    <a:pt x="0" y="175"/>
                  </a:lnTo>
                  <a:lnTo>
                    <a:pt x="0" y="175"/>
                  </a:lnTo>
                  <a:lnTo>
                    <a:pt x="0" y="174"/>
                  </a:lnTo>
                  <a:lnTo>
                    <a:pt x="0" y="175"/>
                  </a:lnTo>
                  <a:lnTo>
                    <a:pt x="0" y="174"/>
                  </a:lnTo>
                  <a:lnTo>
                    <a:pt x="0" y="173"/>
                  </a:lnTo>
                  <a:lnTo>
                    <a:pt x="0" y="174"/>
                  </a:lnTo>
                  <a:lnTo>
                    <a:pt x="0" y="172"/>
                  </a:lnTo>
                  <a:lnTo>
                    <a:pt x="0" y="173"/>
                  </a:lnTo>
                  <a:lnTo>
                    <a:pt x="0" y="172"/>
                  </a:lnTo>
                  <a:lnTo>
                    <a:pt x="0" y="173"/>
                  </a:lnTo>
                  <a:lnTo>
                    <a:pt x="0" y="171"/>
                  </a:lnTo>
                  <a:lnTo>
                    <a:pt x="0" y="172"/>
                  </a:lnTo>
                  <a:lnTo>
                    <a:pt x="0" y="171"/>
                  </a:lnTo>
                  <a:lnTo>
                    <a:pt x="0" y="170"/>
                  </a:lnTo>
                  <a:lnTo>
                    <a:pt x="0" y="171"/>
                  </a:lnTo>
                  <a:lnTo>
                    <a:pt x="0" y="170"/>
                  </a:lnTo>
                  <a:lnTo>
                    <a:pt x="0" y="170"/>
                  </a:lnTo>
                  <a:lnTo>
                    <a:pt x="0" y="170"/>
                  </a:lnTo>
                  <a:lnTo>
                    <a:pt x="0" y="170"/>
                  </a:lnTo>
                  <a:lnTo>
                    <a:pt x="0" y="170"/>
                  </a:lnTo>
                  <a:lnTo>
                    <a:pt x="0" y="170"/>
                  </a:lnTo>
                  <a:lnTo>
                    <a:pt x="0" y="169"/>
                  </a:lnTo>
                  <a:lnTo>
                    <a:pt x="0" y="168"/>
                  </a:lnTo>
                  <a:lnTo>
                    <a:pt x="0" y="169"/>
                  </a:lnTo>
                  <a:lnTo>
                    <a:pt x="0" y="168"/>
                  </a:lnTo>
                  <a:lnTo>
                    <a:pt x="0" y="169"/>
                  </a:lnTo>
                  <a:lnTo>
                    <a:pt x="0" y="168"/>
                  </a:lnTo>
                  <a:lnTo>
                    <a:pt x="0" y="169"/>
                  </a:lnTo>
                  <a:lnTo>
                    <a:pt x="0" y="168"/>
                  </a:lnTo>
                  <a:lnTo>
                    <a:pt x="0" y="169"/>
                  </a:lnTo>
                  <a:lnTo>
                    <a:pt x="0" y="168"/>
                  </a:lnTo>
                  <a:lnTo>
                    <a:pt x="0" y="167"/>
                  </a:lnTo>
                  <a:lnTo>
                    <a:pt x="0" y="168"/>
                  </a:lnTo>
                  <a:lnTo>
                    <a:pt x="0" y="167"/>
                  </a:lnTo>
                  <a:lnTo>
                    <a:pt x="0" y="166"/>
                  </a:lnTo>
                  <a:lnTo>
                    <a:pt x="1" y="166"/>
                  </a:lnTo>
                  <a:lnTo>
                    <a:pt x="1" y="167"/>
                  </a:lnTo>
                  <a:lnTo>
                    <a:pt x="1" y="166"/>
                  </a:lnTo>
                  <a:lnTo>
                    <a:pt x="1" y="165"/>
                  </a:lnTo>
                  <a:lnTo>
                    <a:pt x="1" y="164"/>
                  </a:lnTo>
                  <a:lnTo>
                    <a:pt x="1" y="165"/>
                  </a:lnTo>
                  <a:lnTo>
                    <a:pt x="1" y="164"/>
                  </a:lnTo>
                  <a:lnTo>
                    <a:pt x="1" y="164"/>
                  </a:lnTo>
                  <a:lnTo>
                    <a:pt x="1" y="164"/>
                  </a:lnTo>
                  <a:lnTo>
                    <a:pt x="1" y="164"/>
                  </a:lnTo>
                  <a:lnTo>
                    <a:pt x="1" y="163"/>
                  </a:lnTo>
                  <a:lnTo>
                    <a:pt x="1" y="164"/>
                  </a:lnTo>
                  <a:lnTo>
                    <a:pt x="1" y="163"/>
                  </a:lnTo>
                  <a:lnTo>
                    <a:pt x="1" y="164"/>
                  </a:lnTo>
                  <a:lnTo>
                    <a:pt x="1" y="163"/>
                  </a:lnTo>
                  <a:lnTo>
                    <a:pt x="1" y="164"/>
                  </a:lnTo>
                  <a:lnTo>
                    <a:pt x="1" y="163"/>
                  </a:lnTo>
                  <a:lnTo>
                    <a:pt x="1" y="164"/>
                  </a:lnTo>
                  <a:lnTo>
                    <a:pt x="1" y="164"/>
                  </a:lnTo>
                  <a:lnTo>
                    <a:pt x="1" y="164"/>
                  </a:lnTo>
                  <a:lnTo>
                    <a:pt x="1" y="164"/>
                  </a:lnTo>
                  <a:lnTo>
                    <a:pt x="1" y="164"/>
                  </a:lnTo>
                  <a:lnTo>
                    <a:pt x="1" y="164"/>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59"/>
                  </a:lnTo>
                  <a:lnTo>
                    <a:pt x="1" y="159"/>
                  </a:lnTo>
                  <a:lnTo>
                    <a:pt x="1" y="160"/>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8"/>
                  </a:lnTo>
                  <a:lnTo>
                    <a:pt x="1" y="159"/>
                  </a:lnTo>
                  <a:lnTo>
                    <a:pt x="1" y="158"/>
                  </a:lnTo>
                  <a:lnTo>
                    <a:pt x="1" y="159"/>
                  </a:lnTo>
                  <a:lnTo>
                    <a:pt x="1" y="158"/>
                  </a:lnTo>
                  <a:lnTo>
                    <a:pt x="1" y="159"/>
                  </a:lnTo>
                  <a:lnTo>
                    <a:pt x="1" y="158"/>
                  </a:lnTo>
                  <a:lnTo>
                    <a:pt x="1" y="159"/>
                  </a:lnTo>
                  <a:lnTo>
                    <a:pt x="1" y="159"/>
                  </a:lnTo>
                  <a:lnTo>
                    <a:pt x="1" y="159"/>
                  </a:lnTo>
                  <a:lnTo>
                    <a:pt x="1" y="158"/>
                  </a:lnTo>
                  <a:lnTo>
                    <a:pt x="1" y="159"/>
                  </a:lnTo>
                  <a:lnTo>
                    <a:pt x="1" y="159"/>
                  </a:lnTo>
                  <a:lnTo>
                    <a:pt x="1" y="158"/>
                  </a:lnTo>
                  <a:lnTo>
                    <a:pt x="1" y="159"/>
                  </a:lnTo>
                  <a:lnTo>
                    <a:pt x="1" y="158"/>
                  </a:lnTo>
                  <a:lnTo>
                    <a:pt x="1" y="159"/>
                  </a:lnTo>
                  <a:lnTo>
                    <a:pt x="1" y="158"/>
                  </a:lnTo>
                  <a:lnTo>
                    <a:pt x="1" y="159"/>
                  </a:lnTo>
                  <a:lnTo>
                    <a:pt x="1" y="159"/>
                  </a:lnTo>
                  <a:lnTo>
                    <a:pt x="1" y="159"/>
                  </a:lnTo>
                  <a:lnTo>
                    <a:pt x="1" y="159"/>
                  </a:lnTo>
                  <a:lnTo>
                    <a:pt x="1" y="159"/>
                  </a:lnTo>
                  <a:lnTo>
                    <a:pt x="1" y="159"/>
                  </a:lnTo>
                  <a:lnTo>
                    <a:pt x="1" y="160"/>
                  </a:lnTo>
                  <a:lnTo>
                    <a:pt x="1" y="159"/>
                  </a:lnTo>
                  <a:lnTo>
                    <a:pt x="1" y="160"/>
                  </a:lnTo>
                  <a:lnTo>
                    <a:pt x="1" y="159"/>
                  </a:lnTo>
                  <a:lnTo>
                    <a:pt x="1" y="160"/>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60"/>
                  </a:lnTo>
                  <a:lnTo>
                    <a:pt x="1" y="159"/>
                  </a:lnTo>
                  <a:lnTo>
                    <a:pt x="1" y="160"/>
                  </a:lnTo>
                  <a:lnTo>
                    <a:pt x="1" y="159"/>
                  </a:lnTo>
                  <a:lnTo>
                    <a:pt x="1" y="160"/>
                  </a:lnTo>
                  <a:lnTo>
                    <a:pt x="1" y="161"/>
                  </a:lnTo>
                  <a:lnTo>
                    <a:pt x="1" y="160"/>
                  </a:lnTo>
                  <a:lnTo>
                    <a:pt x="1" y="161"/>
                  </a:lnTo>
                  <a:lnTo>
                    <a:pt x="1" y="160"/>
                  </a:lnTo>
                  <a:lnTo>
                    <a:pt x="1" y="161"/>
                  </a:lnTo>
                  <a:lnTo>
                    <a:pt x="1" y="160"/>
                  </a:lnTo>
                  <a:lnTo>
                    <a:pt x="1" y="161"/>
                  </a:lnTo>
                  <a:lnTo>
                    <a:pt x="1" y="160"/>
                  </a:lnTo>
                  <a:lnTo>
                    <a:pt x="1" y="161"/>
                  </a:lnTo>
                  <a:lnTo>
                    <a:pt x="1" y="160"/>
                  </a:lnTo>
                </a:path>
              </a:pathLst>
            </a:custGeom>
            <a:noFill/>
            <a:ln w="0">
              <a:solidFill>
                <a:srgbClr val="3366FF"/>
              </a:solidFill>
              <a:prstDash val="solid"/>
              <a:round/>
              <a:headEnd/>
              <a:tailEnd/>
            </a:ln>
          </p:spPr>
          <p:txBody>
            <a:bodyPr/>
            <a:lstStyle/>
            <a:p>
              <a:endParaRPr lang="en-GB"/>
            </a:p>
          </p:txBody>
        </p:sp>
        <p:sp>
          <p:nvSpPr>
            <p:cNvPr id="185632" name="Freeform 288"/>
            <p:cNvSpPr>
              <a:spLocks/>
            </p:cNvSpPr>
            <p:nvPr/>
          </p:nvSpPr>
          <p:spPr bwMode="auto">
            <a:xfrm>
              <a:off x="1604" y="1879"/>
              <a:ext cx="9" cy="1207"/>
            </a:xfrm>
            <a:custGeom>
              <a:avLst/>
              <a:gdLst/>
              <a:ahLst/>
              <a:cxnLst>
                <a:cxn ang="0">
                  <a:pos x="0" y="156"/>
                </a:cxn>
                <a:cxn ang="0">
                  <a:pos x="0" y="155"/>
                </a:cxn>
                <a:cxn ang="0">
                  <a:pos x="0" y="156"/>
                </a:cxn>
                <a:cxn ang="0">
                  <a:pos x="0" y="155"/>
                </a:cxn>
                <a:cxn ang="0">
                  <a:pos x="0" y="155"/>
                </a:cxn>
                <a:cxn ang="0">
                  <a:pos x="0" y="152"/>
                </a:cxn>
                <a:cxn ang="0">
                  <a:pos x="0" y="148"/>
                </a:cxn>
                <a:cxn ang="0">
                  <a:pos x="0" y="144"/>
                </a:cxn>
                <a:cxn ang="0">
                  <a:pos x="0" y="110"/>
                </a:cxn>
                <a:cxn ang="0">
                  <a:pos x="0" y="171"/>
                </a:cxn>
                <a:cxn ang="0">
                  <a:pos x="0" y="165"/>
                </a:cxn>
                <a:cxn ang="0">
                  <a:pos x="0" y="162"/>
                </a:cxn>
                <a:cxn ang="0">
                  <a:pos x="0" y="160"/>
                </a:cxn>
                <a:cxn ang="0">
                  <a:pos x="0" y="160"/>
                </a:cxn>
                <a:cxn ang="0">
                  <a:pos x="0" y="160"/>
                </a:cxn>
                <a:cxn ang="0">
                  <a:pos x="0" y="160"/>
                </a:cxn>
                <a:cxn ang="0">
                  <a:pos x="0" y="157"/>
                </a:cxn>
                <a:cxn ang="0">
                  <a:pos x="0" y="156"/>
                </a:cxn>
                <a:cxn ang="0">
                  <a:pos x="0" y="155"/>
                </a:cxn>
                <a:cxn ang="0">
                  <a:pos x="0" y="155"/>
                </a:cxn>
                <a:cxn ang="0">
                  <a:pos x="0" y="155"/>
                </a:cxn>
                <a:cxn ang="0">
                  <a:pos x="0" y="156"/>
                </a:cxn>
                <a:cxn ang="0">
                  <a:pos x="0" y="155"/>
                </a:cxn>
                <a:cxn ang="0">
                  <a:pos x="0" y="155"/>
                </a:cxn>
                <a:cxn ang="0">
                  <a:pos x="0" y="155"/>
                </a:cxn>
                <a:cxn ang="0">
                  <a:pos x="0" y="156"/>
                </a:cxn>
                <a:cxn ang="0">
                  <a:pos x="0" y="155"/>
                </a:cxn>
                <a:cxn ang="0">
                  <a:pos x="0" y="155"/>
                </a:cxn>
                <a:cxn ang="0">
                  <a:pos x="0" y="156"/>
                </a:cxn>
                <a:cxn ang="0">
                  <a:pos x="0" y="155"/>
                </a:cxn>
                <a:cxn ang="0">
                  <a:pos x="0" y="156"/>
                </a:cxn>
                <a:cxn ang="0">
                  <a:pos x="0" y="155"/>
                </a:cxn>
                <a:cxn ang="0">
                  <a:pos x="0" y="156"/>
                </a:cxn>
                <a:cxn ang="0">
                  <a:pos x="0" y="157"/>
                </a:cxn>
                <a:cxn ang="0">
                  <a:pos x="0" y="156"/>
                </a:cxn>
                <a:cxn ang="0">
                  <a:pos x="0" y="156"/>
                </a:cxn>
                <a:cxn ang="0">
                  <a:pos x="0" y="157"/>
                </a:cxn>
                <a:cxn ang="0">
                  <a:pos x="1" y="155"/>
                </a:cxn>
                <a:cxn ang="0">
                  <a:pos x="1" y="156"/>
                </a:cxn>
                <a:cxn ang="0">
                  <a:pos x="1" y="154"/>
                </a:cxn>
                <a:cxn ang="0">
                  <a:pos x="1" y="153"/>
                </a:cxn>
                <a:cxn ang="0">
                  <a:pos x="1" y="154"/>
                </a:cxn>
                <a:cxn ang="0">
                  <a:pos x="1" y="153"/>
                </a:cxn>
                <a:cxn ang="0">
                  <a:pos x="1" y="152"/>
                </a:cxn>
                <a:cxn ang="0">
                  <a:pos x="1" y="151"/>
                </a:cxn>
                <a:cxn ang="0">
                  <a:pos x="1" y="154"/>
                </a:cxn>
                <a:cxn ang="0">
                  <a:pos x="1" y="153"/>
                </a:cxn>
                <a:cxn ang="0">
                  <a:pos x="1" y="154"/>
                </a:cxn>
                <a:cxn ang="0">
                  <a:pos x="1" y="153"/>
                </a:cxn>
                <a:cxn ang="0">
                  <a:pos x="1" y="152"/>
                </a:cxn>
                <a:cxn ang="0">
                  <a:pos x="1" y="152"/>
                </a:cxn>
                <a:cxn ang="0">
                  <a:pos x="1" y="151"/>
                </a:cxn>
                <a:cxn ang="0">
                  <a:pos x="1" y="152"/>
                </a:cxn>
                <a:cxn ang="0">
                  <a:pos x="1" y="151"/>
                </a:cxn>
                <a:cxn ang="0">
                  <a:pos x="1" y="152"/>
                </a:cxn>
                <a:cxn ang="0">
                  <a:pos x="1" y="151"/>
                </a:cxn>
                <a:cxn ang="0">
                  <a:pos x="1" y="152"/>
                </a:cxn>
                <a:cxn ang="0">
                  <a:pos x="1" y="155"/>
                </a:cxn>
                <a:cxn ang="0">
                  <a:pos x="1" y="155"/>
                </a:cxn>
                <a:cxn ang="0">
                  <a:pos x="1" y="154"/>
                </a:cxn>
                <a:cxn ang="0">
                  <a:pos x="1" y="155"/>
                </a:cxn>
                <a:cxn ang="0">
                  <a:pos x="1" y="156"/>
                </a:cxn>
                <a:cxn ang="0">
                  <a:pos x="1" y="155"/>
                </a:cxn>
              </a:cxnLst>
              <a:rect l="0" t="0" r="r" b="b"/>
              <a:pathLst>
                <a:path w="1" h="172">
                  <a:moveTo>
                    <a:pt x="0" y="156"/>
                  </a:moveTo>
                  <a:lnTo>
                    <a:pt x="0" y="157"/>
                  </a:lnTo>
                  <a:lnTo>
                    <a:pt x="0" y="156"/>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1"/>
                  </a:lnTo>
                  <a:lnTo>
                    <a:pt x="0" y="150"/>
                  </a:lnTo>
                  <a:lnTo>
                    <a:pt x="0" y="151"/>
                  </a:lnTo>
                  <a:lnTo>
                    <a:pt x="0" y="150"/>
                  </a:lnTo>
                  <a:lnTo>
                    <a:pt x="0" y="149"/>
                  </a:lnTo>
                  <a:lnTo>
                    <a:pt x="0" y="148"/>
                  </a:lnTo>
                  <a:lnTo>
                    <a:pt x="0" y="147"/>
                  </a:lnTo>
                  <a:lnTo>
                    <a:pt x="0" y="148"/>
                  </a:lnTo>
                  <a:lnTo>
                    <a:pt x="0" y="147"/>
                  </a:lnTo>
                  <a:lnTo>
                    <a:pt x="0" y="146"/>
                  </a:lnTo>
                  <a:lnTo>
                    <a:pt x="0" y="147"/>
                  </a:lnTo>
                  <a:lnTo>
                    <a:pt x="0" y="146"/>
                  </a:lnTo>
                  <a:lnTo>
                    <a:pt x="0" y="146"/>
                  </a:lnTo>
                  <a:lnTo>
                    <a:pt x="0" y="145"/>
                  </a:lnTo>
                  <a:lnTo>
                    <a:pt x="0" y="144"/>
                  </a:lnTo>
                  <a:lnTo>
                    <a:pt x="0" y="143"/>
                  </a:lnTo>
                  <a:lnTo>
                    <a:pt x="0" y="144"/>
                  </a:lnTo>
                  <a:lnTo>
                    <a:pt x="0" y="142"/>
                  </a:lnTo>
                  <a:lnTo>
                    <a:pt x="0" y="141"/>
                  </a:lnTo>
                  <a:lnTo>
                    <a:pt x="0" y="140"/>
                  </a:lnTo>
                  <a:lnTo>
                    <a:pt x="0" y="138"/>
                  </a:lnTo>
                  <a:lnTo>
                    <a:pt x="0" y="131"/>
                  </a:lnTo>
                  <a:lnTo>
                    <a:pt x="0" y="78"/>
                  </a:lnTo>
                  <a:lnTo>
                    <a:pt x="0" y="6"/>
                  </a:lnTo>
                  <a:lnTo>
                    <a:pt x="0" y="0"/>
                  </a:lnTo>
                  <a:lnTo>
                    <a:pt x="0" y="40"/>
                  </a:lnTo>
                  <a:lnTo>
                    <a:pt x="0" y="84"/>
                  </a:lnTo>
                  <a:lnTo>
                    <a:pt x="0" y="110"/>
                  </a:lnTo>
                  <a:lnTo>
                    <a:pt x="0" y="130"/>
                  </a:lnTo>
                  <a:lnTo>
                    <a:pt x="0" y="150"/>
                  </a:lnTo>
                  <a:lnTo>
                    <a:pt x="0" y="161"/>
                  </a:lnTo>
                  <a:lnTo>
                    <a:pt x="0" y="167"/>
                  </a:lnTo>
                  <a:lnTo>
                    <a:pt x="0" y="169"/>
                  </a:lnTo>
                  <a:lnTo>
                    <a:pt x="0" y="171"/>
                  </a:lnTo>
                  <a:lnTo>
                    <a:pt x="0" y="171"/>
                  </a:lnTo>
                  <a:lnTo>
                    <a:pt x="0" y="172"/>
                  </a:lnTo>
                  <a:lnTo>
                    <a:pt x="0" y="171"/>
                  </a:lnTo>
                  <a:lnTo>
                    <a:pt x="0" y="171"/>
                  </a:lnTo>
                  <a:lnTo>
                    <a:pt x="0" y="171"/>
                  </a:lnTo>
                  <a:lnTo>
                    <a:pt x="0" y="170"/>
                  </a:lnTo>
                  <a:lnTo>
                    <a:pt x="0" y="169"/>
                  </a:lnTo>
                  <a:lnTo>
                    <a:pt x="0" y="168"/>
                  </a:lnTo>
                  <a:lnTo>
                    <a:pt x="0" y="167"/>
                  </a:lnTo>
                  <a:lnTo>
                    <a:pt x="0" y="166"/>
                  </a:lnTo>
                  <a:lnTo>
                    <a:pt x="0" y="166"/>
                  </a:lnTo>
                  <a:lnTo>
                    <a:pt x="0" y="166"/>
                  </a:lnTo>
                  <a:lnTo>
                    <a:pt x="0" y="166"/>
                  </a:lnTo>
                  <a:lnTo>
                    <a:pt x="0" y="166"/>
                  </a:lnTo>
                  <a:lnTo>
                    <a:pt x="0" y="166"/>
                  </a:lnTo>
                  <a:lnTo>
                    <a:pt x="0" y="165"/>
                  </a:lnTo>
                  <a:lnTo>
                    <a:pt x="0" y="166"/>
                  </a:lnTo>
                  <a:lnTo>
                    <a:pt x="0" y="165"/>
                  </a:lnTo>
                  <a:lnTo>
                    <a:pt x="0" y="164"/>
                  </a:lnTo>
                  <a:lnTo>
                    <a:pt x="0" y="165"/>
                  </a:lnTo>
                  <a:lnTo>
                    <a:pt x="0" y="164"/>
                  </a:lnTo>
                  <a:lnTo>
                    <a:pt x="0" y="163"/>
                  </a:lnTo>
                  <a:lnTo>
                    <a:pt x="0" y="164"/>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1"/>
                  </a:lnTo>
                  <a:lnTo>
                    <a:pt x="0" y="160"/>
                  </a:lnTo>
                  <a:lnTo>
                    <a:pt x="0" y="161"/>
                  </a:lnTo>
                  <a:lnTo>
                    <a:pt x="0" y="160"/>
                  </a:lnTo>
                  <a:lnTo>
                    <a:pt x="0" y="160"/>
                  </a:lnTo>
                  <a:lnTo>
                    <a:pt x="0" y="160"/>
                  </a:lnTo>
                  <a:lnTo>
                    <a:pt x="0" y="160"/>
                  </a:lnTo>
                  <a:lnTo>
                    <a:pt x="0" y="160"/>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60"/>
                  </a:lnTo>
                  <a:lnTo>
                    <a:pt x="0" y="160"/>
                  </a:lnTo>
                  <a:lnTo>
                    <a:pt x="0" y="160"/>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6"/>
                  </a:lnTo>
                  <a:lnTo>
                    <a:pt x="0" y="155"/>
                  </a:lnTo>
                  <a:lnTo>
                    <a:pt x="0" y="155"/>
                  </a:lnTo>
                  <a:lnTo>
                    <a:pt x="0" y="155"/>
                  </a:lnTo>
                  <a:lnTo>
                    <a:pt x="0" y="155"/>
                  </a:lnTo>
                  <a:lnTo>
                    <a:pt x="0" y="155"/>
                  </a:lnTo>
                  <a:lnTo>
                    <a:pt x="0" y="155"/>
                  </a:lnTo>
                  <a:lnTo>
                    <a:pt x="0" y="155"/>
                  </a:lnTo>
                  <a:lnTo>
                    <a:pt x="0" y="155"/>
                  </a:lnTo>
                  <a:lnTo>
                    <a:pt x="0" y="154"/>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6"/>
                  </a:lnTo>
                  <a:lnTo>
                    <a:pt x="0" y="155"/>
                  </a:lnTo>
                  <a:lnTo>
                    <a:pt x="0" y="155"/>
                  </a:lnTo>
                  <a:lnTo>
                    <a:pt x="0" y="155"/>
                  </a:lnTo>
                  <a:lnTo>
                    <a:pt x="0" y="155"/>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5"/>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5"/>
                  </a:lnTo>
                  <a:lnTo>
                    <a:pt x="0" y="156"/>
                  </a:lnTo>
                  <a:lnTo>
                    <a:pt x="0" y="155"/>
                  </a:lnTo>
                  <a:lnTo>
                    <a:pt x="0" y="155"/>
                  </a:lnTo>
                  <a:lnTo>
                    <a:pt x="0" y="155"/>
                  </a:lnTo>
                  <a:lnTo>
                    <a:pt x="0" y="155"/>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3"/>
                  </a:lnTo>
                  <a:lnTo>
                    <a:pt x="0" y="155"/>
                  </a:lnTo>
                  <a:lnTo>
                    <a:pt x="0" y="156"/>
                  </a:lnTo>
                  <a:lnTo>
                    <a:pt x="0" y="157"/>
                  </a:lnTo>
                  <a:lnTo>
                    <a:pt x="0" y="156"/>
                  </a:lnTo>
                  <a:lnTo>
                    <a:pt x="0" y="157"/>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5"/>
                  </a:lnTo>
                  <a:lnTo>
                    <a:pt x="0" y="157"/>
                  </a:lnTo>
                  <a:lnTo>
                    <a:pt x="0" y="155"/>
                  </a:lnTo>
                  <a:lnTo>
                    <a:pt x="0" y="156"/>
                  </a:lnTo>
                  <a:lnTo>
                    <a:pt x="0" y="155"/>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6"/>
                  </a:lnTo>
                  <a:lnTo>
                    <a:pt x="0" y="157"/>
                  </a:lnTo>
                  <a:lnTo>
                    <a:pt x="0" y="156"/>
                  </a:lnTo>
                  <a:lnTo>
                    <a:pt x="0" y="155"/>
                  </a:lnTo>
                  <a:lnTo>
                    <a:pt x="0" y="156"/>
                  </a:lnTo>
                  <a:lnTo>
                    <a:pt x="0" y="157"/>
                  </a:lnTo>
                  <a:lnTo>
                    <a:pt x="0" y="156"/>
                  </a:lnTo>
                  <a:lnTo>
                    <a:pt x="0" y="157"/>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6"/>
                  </a:lnTo>
                  <a:lnTo>
                    <a:pt x="0" y="157"/>
                  </a:lnTo>
                  <a:lnTo>
                    <a:pt x="0" y="156"/>
                  </a:lnTo>
                  <a:lnTo>
                    <a:pt x="0" y="157"/>
                  </a:lnTo>
                  <a:lnTo>
                    <a:pt x="0" y="156"/>
                  </a:lnTo>
                  <a:lnTo>
                    <a:pt x="1" y="156"/>
                  </a:lnTo>
                  <a:lnTo>
                    <a:pt x="1" y="155"/>
                  </a:lnTo>
                  <a:lnTo>
                    <a:pt x="1" y="156"/>
                  </a:lnTo>
                  <a:lnTo>
                    <a:pt x="1" y="157"/>
                  </a:lnTo>
                  <a:lnTo>
                    <a:pt x="1" y="156"/>
                  </a:lnTo>
                  <a:lnTo>
                    <a:pt x="1" y="155"/>
                  </a:lnTo>
                  <a:lnTo>
                    <a:pt x="1" y="154"/>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5"/>
                  </a:lnTo>
                  <a:lnTo>
                    <a:pt x="1" y="155"/>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1"/>
                  </a:lnTo>
                  <a:lnTo>
                    <a:pt x="1" y="151"/>
                  </a:lnTo>
                  <a:lnTo>
                    <a:pt x="1" y="151"/>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5"/>
                  </a:lnTo>
                  <a:lnTo>
                    <a:pt x="1" y="154"/>
                  </a:lnTo>
                  <a:lnTo>
                    <a:pt x="1" y="153"/>
                  </a:lnTo>
                  <a:lnTo>
                    <a:pt x="1" y="154"/>
                  </a:lnTo>
                  <a:lnTo>
                    <a:pt x="1" y="153"/>
                  </a:lnTo>
                  <a:lnTo>
                    <a:pt x="1" y="154"/>
                  </a:lnTo>
                  <a:lnTo>
                    <a:pt x="1" y="153"/>
                  </a:lnTo>
                  <a:lnTo>
                    <a:pt x="1" y="152"/>
                  </a:lnTo>
                  <a:lnTo>
                    <a:pt x="1" y="153"/>
                  </a:lnTo>
                  <a:lnTo>
                    <a:pt x="1" y="152"/>
                  </a:lnTo>
                  <a:lnTo>
                    <a:pt x="1" y="151"/>
                  </a:lnTo>
                  <a:lnTo>
                    <a:pt x="1" y="151"/>
                  </a:lnTo>
                  <a:lnTo>
                    <a:pt x="1" y="151"/>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4"/>
                  </a:lnTo>
                  <a:lnTo>
                    <a:pt x="1" y="153"/>
                  </a:lnTo>
                  <a:lnTo>
                    <a:pt x="1" y="154"/>
                  </a:lnTo>
                  <a:lnTo>
                    <a:pt x="1" y="155"/>
                  </a:lnTo>
                  <a:lnTo>
                    <a:pt x="1" y="154"/>
                  </a:lnTo>
                  <a:lnTo>
                    <a:pt x="1" y="155"/>
                  </a:lnTo>
                  <a:lnTo>
                    <a:pt x="1" y="155"/>
                  </a:lnTo>
                  <a:lnTo>
                    <a:pt x="1" y="155"/>
                  </a:lnTo>
                  <a:lnTo>
                    <a:pt x="1" y="155"/>
                  </a:lnTo>
                  <a:lnTo>
                    <a:pt x="1" y="155"/>
                  </a:lnTo>
                  <a:lnTo>
                    <a:pt x="1" y="155"/>
                  </a:lnTo>
                  <a:lnTo>
                    <a:pt x="1" y="156"/>
                  </a:lnTo>
                  <a:lnTo>
                    <a:pt x="1" y="155"/>
                  </a:lnTo>
                  <a:lnTo>
                    <a:pt x="1" y="156"/>
                  </a:lnTo>
                  <a:lnTo>
                    <a:pt x="1" y="155"/>
                  </a:lnTo>
                  <a:lnTo>
                    <a:pt x="1" y="156"/>
                  </a:lnTo>
                  <a:lnTo>
                    <a:pt x="1" y="155"/>
                  </a:lnTo>
                  <a:lnTo>
                    <a:pt x="1" y="156"/>
                  </a:lnTo>
                  <a:lnTo>
                    <a:pt x="1" y="155"/>
                  </a:lnTo>
                  <a:lnTo>
                    <a:pt x="1" y="155"/>
                  </a:lnTo>
                  <a:lnTo>
                    <a:pt x="1" y="155"/>
                  </a:lnTo>
                  <a:lnTo>
                    <a:pt x="1" y="155"/>
                  </a:lnTo>
                  <a:lnTo>
                    <a:pt x="1" y="154"/>
                  </a:lnTo>
                  <a:lnTo>
                    <a:pt x="1" y="155"/>
                  </a:lnTo>
                  <a:lnTo>
                    <a:pt x="1" y="155"/>
                  </a:lnTo>
                  <a:lnTo>
                    <a:pt x="1" y="155"/>
                  </a:lnTo>
                  <a:lnTo>
                    <a:pt x="1" y="155"/>
                  </a:lnTo>
                  <a:lnTo>
                    <a:pt x="1" y="154"/>
                  </a:lnTo>
                  <a:lnTo>
                    <a:pt x="1" y="155"/>
                  </a:lnTo>
                  <a:lnTo>
                    <a:pt x="1" y="154"/>
                  </a:lnTo>
                  <a:lnTo>
                    <a:pt x="1" y="155"/>
                  </a:lnTo>
                  <a:lnTo>
                    <a:pt x="1" y="155"/>
                  </a:lnTo>
                  <a:lnTo>
                    <a:pt x="1" y="155"/>
                  </a:lnTo>
                  <a:lnTo>
                    <a:pt x="1" y="155"/>
                  </a:lnTo>
                  <a:lnTo>
                    <a:pt x="1" y="155"/>
                  </a:lnTo>
                  <a:lnTo>
                    <a:pt x="1" y="154"/>
                  </a:lnTo>
                  <a:lnTo>
                    <a:pt x="1" y="153"/>
                  </a:lnTo>
                  <a:lnTo>
                    <a:pt x="1" y="155"/>
                  </a:lnTo>
                  <a:lnTo>
                    <a:pt x="1" y="155"/>
                  </a:lnTo>
                  <a:lnTo>
                    <a:pt x="1" y="155"/>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path>
              </a:pathLst>
            </a:custGeom>
            <a:noFill/>
            <a:ln w="0">
              <a:solidFill>
                <a:srgbClr val="3366FF"/>
              </a:solidFill>
              <a:prstDash val="solid"/>
              <a:round/>
              <a:headEnd/>
              <a:tailEnd/>
            </a:ln>
          </p:spPr>
          <p:txBody>
            <a:bodyPr/>
            <a:lstStyle/>
            <a:p>
              <a:endParaRPr lang="en-GB"/>
            </a:p>
          </p:txBody>
        </p:sp>
        <p:sp>
          <p:nvSpPr>
            <p:cNvPr id="185633" name="Freeform 289"/>
            <p:cNvSpPr>
              <a:spLocks/>
            </p:cNvSpPr>
            <p:nvPr/>
          </p:nvSpPr>
          <p:spPr bwMode="auto">
            <a:xfrm>
              <a:off x="1613" y="1900"/>
              <a:ext cx="9" cy="1193"/>
            </a:xfrm>
            <a:custGeom>
              <a:avLst/>
              <a:gdLst/>
              <a:ahLst/>
              <a:cxnLst>
                <a:cxn ang="0">
                  <a:pos x="0" y="152"/>
                </a:cxn>
                <a:cxn ang="0">
                  <a:pos x="0" y="151"/>
                </a:cxn>
                <a:cxn ang="0">
                  <a:pos x="0" y="151"/>
                </a:cxn>
                <a:cxn ang="0">
                  <a:pos x="0" y="148"/>
                </a:cxn>
                <a:cxn ang="0">
                  <a:pos x="0" y="148"/>
                </a:cxn>
                <a:cxn ang="0">
                  <a:pos x="0" y="145"/>
                </a:cxn>
                <a:cxn ang="0">
                  <a:pos x="0" y="137"/>
                </a:cxn>
                <a:cxn ang="0">
                  <a:pos x="0" y="157"/>
                </a:cxn>
                <a:cxn ang="0">
                  <a:pos x="0" y="165"/>
                </a:cxn>
                <a:cxn ang="0">
                  <a:pos x="0" y="162"/>
                </a:cxn>
                <a:cxn ang="0">
                  <a:pos x="0" y="159"/>
                </a:cxn>
                <a:cxn ang="0">
                  <a:pos x="0" y="160"/>
                </a:cxn>
                <a:cxn ang="0">
                  <a:pos x="0" y="157"/>
                </a:cxn>
                <a:cxn ang="0">
                  <a:pos x="0" y="156"/>
                </a:cxn>
                <a:cxn ang="0">
                  <a:pos x="0" y="155"/>
                </a:cxn>
                <a:cxn ang="0">
                  <a:pos x="0" y="155"/>
                </a:cxn>
                <a:cxn ang="0">
                  <a:pos x="0" y="154"/>
                </a:cxn>
                <a:cxn ang="0">
                  <a:pos x="0" y="156"/>
                </a:cxn>
                <a:cxn ang="0">
                  <a:pos x="0" y="155"/>
                </a:cxn>
                <a:cxn ang="0">
                  <a:pos x="0" y="156"/>
                </a:cxn>
                <a:cxn ang="0">
                  <a:pos x="0" y="157"/>
                </a:cxn>
                <a:cxn ang="0">
                  <a:pos x="0" y="156"/>
                </a:cxn>
                <a:cxn ang="0">
                  <a:pos x="0" y="157"/>
                </a:cxn>
                <a:cxn ang="0">
                  <a:pos x="0" y="156"/>
                </a:cxn>
                <a:cxn ang="0">
                  <a:pos x="0" y="155"/>
                </a:cxn>
                <a:cxn ang="0">
                  <a:pos x="0" y="154"/>
                </a:cxn>
                <a:cxn ang="0">
                  <a:pos x="0" y="153"/>
                </a:cxn>
                <a:cxn ang="0">
                  <a:pos x="0" y="152"/>
                </a:cxn>
                <a:cxn ang="0">
                  <a:pos x="0" y="153"/>
                </a:cxn>
                <a:cxn ang="0">
                  <a:pos x="0" y="154"/>
                </a:cxn>
                <a:cxn ang="0">
                  <a:pos x="1" y="154"/>
                </a:cxn>
                <a:cxn ang="0">
                  <a:pos x="1" y="153"/>
                </a:cxn>
                <a:cxn ang="0">
                  <a:pos x="1" y="152"/>
                </a:cxn>
                <a:cxn ang="0">
                  <a:pos x="1" y="153"/>
                </a:cxn>
                <a:cxn ang="0">
                  <a:pos x="1" y="152"/>
                </a:cxn>
                <a:cxn ang="0">
                  <a:pos x="1" y="153"/>
                </a:cxn>
                <a:cxn ang="0">
                  <a:pos x="1" y="151"/>
                </a:cxn>
                <a:cxn ang="0">
                  <a:pos x="1" y="150"/>
                </a:cxn>
                <a:cxn ang="0">
                  <a:pos x="1" y="151"/>
                </a:cxn>
                <a:cxn ang="0">
                  <a:pos x="1" y="150"/>
                </a:cxn>
                <a:cxn ang="0">
                  <a:pos x="1" y="151"/>
                </a:cxn>
                <a:cxn ang="0">
                  <a:pos x="1" y="150"/>
                </a:cxn>
                <a:cxn ang="0">
                  <a:pos x="1" y="151"/>
                </a:cxn>
                <a:cxn ang="0">
                  <a:pos x="1" y="150"/>
                </a:cxn>
                <a:cxn ang="0">
                  <a:pos x="1" y="151"/>
                </a:cxn>
                <a:cxn ang="0">
                  <a:pos x="1" y="150"/>
                </a:cxn>
                <a:cxn ang="0">
                  <a:pos x="1" y="152"/>
                </a:cxn>
                <a:cxn ang="0">
                  <a:pos x="1" y="154"/>
                </a:cxn>
                <a:cxn ang="0">
                  <a:pos x="1" y="153"/>
                </a:cxn>
                <a:cxn ang="0">
                  <a:pos x="1" y="154"/>
                </a:cxn>
                <a:cxn ang="0">
                  <a:pos x="1" y="153"/>
                </a:cxn>
                <a:cxn ang="0">
                  <a:pos x="1" y="154"/>
                </a:cxn>
                <a:cxn ang="0">
                  <a:pos x="1" y="155"/>
                </a:cxn>
                <a:cxn ang="0">
                  <a:pos x="1" y="156"/>
                </a:cxn>
                <a:cxn ang="0">
                  <a:pos x="1" y="155"/>
                </a:cxn>
                <a:cxn ang="0">
                  <a:pos x="1" y="155"/>
                </a:cxn>
                <a:cxn ang="0">
                  <a:pos x="1" y="156"/>
                </a:cxn>
                <a:cxn ang="0">
                  <a:pos x="1" y="154"/>
                </a:cxn>
                <a:cxn ang="0">
                  <a:pos x="1" y="153"/>
                </a:cxn>
                <a:cxn ang="0">
                  <a:pos x="1" y="154"/>
                </a:cxn>
                <a:cxn ang="0">
                  <a:pos x="1" y="153"/>
                </a:cxn>
                <a:cxn ang="0">
                  <a:pos x="1" y="153"/>
                </a:cxn>
                <a:cxn ang="0">
                  <a:pos x="1" y="152"/>
                </a:cxn>
              </a:cxnLst>
              <a:rect l="0" t="0" r="r" b="b"/>
              <a:pathLst>
                <a:path w="1" h="170">
                  <a:moveTo>
                    <a:pt x="0" y="153"/>
                  </a:moveTo>
                  <a:lnTo>
                    <a:pt x="0" y="152"/>
                  </a:lnTo>
                  <a:lnTo>
                    <a:pt x="0" y="153"/>
                  </a:lnTo>
                  <a:lnTo>
                    <a:pt x="0" y="152"/>
                  </a:lnTo>
                  <a:lnTo>
                    <a:pt x="0" y="152"/>
                  </a:lnTo>
                  <a:lnTo>
                    <a:pt x="0" y="152"/>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48"/>
                  </a:lnTo>
                  <a:lnTo>
                    <a:pt x="0" y="148"/>
                  </a:lnTo>
                  <a:lnTo>
                    <a:pt x="0" y="148"/>
                  </a:lnTo>
                  <a:lnTo>
                    <a:pt x="0" y="148"/>
                  </a:lnTo>
                  <a:lnTo>
                    <a:pt x="0" y="148"/>
                  </a:lnTo>
                  <a:lnTo>
                    <a:pt x="0" y="148"/>
                  </a:lnTo>
                  <a:lnTo>
                    <a:pt x="0" y="147"/>
                  </a:lnTo>
                  <a:lnTo>
                    <a:pt x="0" y="148"/>
                  </a:lnTo>
                  <a:lnTo>
                    <a:pt x="0" y="147"/>
                  </a:lnTo>
                  <a:lnTo>
                    <a:pt x="0" y="146"/>
                  </a:lnTo>
                  <a:lnTo>
                    <a:pt x="0" y="147"/>
                  </a:lnTo>
                  <a:lnTo>
                    <a:pt x="0" y="146"/>
                  </a:lnTo>
                  <a:lnTo>
                    <a:pt x="0" y="145"/>
                  </a:lnTo>
                  <a:lnTo>
                    <a:pt x="0" y="144"/>
                  </a:lnTo>
                  <a:lnTo>
                    <a:pt x="0" y="145"/>
                  </a:lnTo>
                  <a:lnTo>
                    <a:pt x="0" y="144"/>
                  </a:lnTo>
                  <a:lnTo>
                    <a:pt x="0" y="145"/>
                  </a:lnTo>
                  <a:lnTo>
                    <a:pt x="0" y="144"/>
                  </a:lnTo>
                  <a:lnTo>
                    <a:pt x="0" y="145"/>
                  </a:lnTo>
                  <a:lnTo>
                    <a:pt x="0" y="144"/>
                  </a:lnTo>
                  <a:lnTo>
                    <a:pt x="0" y="143"/>
                  </a:lnTo>
                  <a:lnTo>
                    <a:pt x="0" y="143"/>
                  </a:lnTo>
                  <a:lnTo>
                    <a:pt x="0" y="142"/>
                  </a:lnTo>
                  <a:lnTo>
                    <a:pt x="0" y="141"/>
                  </a:lnTo>
                  <a:lnTo>
                    <a:pt x="0" y="140"/>
                  </a:lnTo>
                  <a:lnTo>
                    <a:pt x="0" y="139"/>
                  </a:lnTo>
                  <a:lnTo>
                    <a:pt x="0" y="138"/>
                  </a:lnTo>
                  <a:lnTo>
                    <a:pt x="0" y="137"/>
                  </a:lnTo>
                  <a:lnTo>
                    <a:pt x="0" y="134"/>
                  </a:lnTo>
                  <a:lnTo>
                    <a:pt x="0" y="127"/>
                  </a:lnTo>
                  <a:lnTo>
                    <a:pt x="0" y="71"/>
                  </a:lnTo>
                  <a:lnTo>
                    <a:pt x="0" y="5"/>
                  </a:lnTo>
                  <a:lnTo>
                    <a:pt x="0" y="0"/>
                  </a:lnTo>
                  <a:lnTo>
                    <a:pt x="0" y="38"/>
                  </a:lnTo>
                  <a:lnTo>
                    <a:pt x="0" y="77"/>
                  </a:lnTo>
                  <a:lnTo>
                    <a:pt x="0" y="102"/>
                  </a:lnTo>
                  <a:lnTo>
                    <a:pt x="0" y="122"/>
                  </a:lnTo>
                  <a:lnTo>
                    <a:pt x="0" y="142"/>
                  </a:lnTo>
                  <a:lnTo>
                    <a:pt x="0" y="157"/>
                  </a:lnTo>
                  <a:lnTo>
                    <a:pt x="0" y="163"/>
                  </a:lnTo>
                  <a:lnTo>
                    <a:pt x="0" y="166"/>
                  </a:lnTo>
                  <a:lnTo>
                    <a:pt x="0" y="168"/>
                  </a:lnTo>
                  <a:lnTo>
                    <a:pt x="0" y="169"/>
                  </a:lnTo>
                  <a:lnTo>
                    <a:pt x="0" y="170"/>
                  </a:lnTo>
                  <a:lnTo>
                    <a:pt x="0" y="169"/>
                  </a:lnTo>
                  <a:lnTo>
                    <a:pt x="0" y="168"/>
                  </a:lnTo>
                  <a:lnTo>
                    <a:pt x="0" y="168"/>
                  </a:lnTo>
                  <a:lnTo>
                    <a:pt x="0" y="167"/>
                  </a:lnTo>
                  <a:lnTo>
                    <a:pt x="0" y="166"/>
                  </a:lnTo>
                  <a:lnTo>
                    <a:pt x="0" y="165"/>
                  </a:lnTo>
                  <a:lnTo>
                    <a:pt x="0" y="164"/>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7"/>
                  </a:lnTo>
                  <a:lnTo>
                    <a:pt x="0" y="157"/>
                  </a:lnTo>
                  <a:lnTo>
                    <a:pt x="0" y="157"/>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4"/>
                  </a:lnTo>
                  <a:lnTo>
                    <a:pt x="0" y="155"/>
                  </a:lnTo>
                  <a:lnTo>
                    <a:pt x="0" y="154"/>
                  </a:lnTo>
                  <a:lnTo>
                    <a:pt x="0" y="155"/>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6"/>
                  </a:lnTo>
                  <a:lnTo>
                    <a:pt x="0" y="154"/>
                  </a:lnTo>
                  <a:lnTo>
                    <a:pt x="0" y="155"/>
                  </a:lnTo>
                  <a:lnTo>
                    <a:pt x="0" y="154"/>
                  </a:lnTo>
                  <a:lnTo>
                    <a:pt x="0" y="155"/>
                  </a:lnTo>
                  <a:lnTo>
                    <a:pt x="0" y="154"/>
                  </a:lnTo>
                  <a:lnTo>
                    <a:pt x="0" y="155"/>
                  </a:lnTo>
                  <a:lnTo>
                    <a:pt x="0" y="156"/>
                  </a:lnTo>
                  <a:lnTo>
                    <a:pt x="0" y="155"/>
                  </a:lnTo>
                  <a:lnTo>
                    <a:pt x="0" y="156"/>
                  </a:lnTo>
                  <a:lnTo>
                    <a:pt x="0" y="155"/>
                  </a:lnTo>
                  <a:lnTo>
                    <a:pt x="0" y="156"/>
                  </a:lnTo>
                  <a:lnTo>
                    <a:pt x="0" y="155"/>
                  </a:lnTo>
                  <a:lnTo>
                    <a:pt x="0" y="156"/>
                  </a:lnTo>
                  <a:lnTo>
                    <a:pt x="0" y="155"/>
                  </a:lnTo>
                  <a:lnTo>
                    <a:pt x="0" y="156"/>
                  </a:lnTo>
                  <a:lnTo>
                    <a:pt x="0" y="157"/>
                  </a:lnTo>
                  <a:lnTo>
                    <a:pt x="0" y="156"/>
                  </a:lnTo>
                  <a:lnTo>
                    <a:pt x="0" y="157"/>
                  </a:lnTo>
                  <a:lnTo>
                    <a:pt x="0" y="156"/>
                  </a:lnTo>
                  <a:lnTo>
                    <a:pt x="0" y="155"/>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4"/>
                  </a:lnTo>
                  <a:lnTo>
                    <a:pt x="0" y="155"/>
                  </a:lnTo>
                  <a:lnTo>
                    <a:pt x="0" y="154"/>
                  </a:lnTo>
                  <a:lnTo>
                    <a:pt x="0" y="153"/>
                  </a:lnTo>
                  <a:lnTo>
                    <a:pt x="0" y="154"/>
                  </a:lnTo>
                  <a:lnTo>
                    <a:pt x="0" y="155"/>
                  </a:lnTo>
                  <a:lnTo>
                    <a:pt x="0" y="154"/>
                  </a:lnTo>
                  <a:lnTo>
                    <a:pt x="0" y="153"/>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4"/>
                  </a:lnTo>
                  <a:lnTo>
                    <a:pt x="0" y="153"/>
                  </a:lnTo>
                  <a:lnTo>
                    <a:pt x="0" y="152"/>
                  </a:lnTo>
                  <a:lnTo>
                    <a:pt x="0" y="153"/>
                  </a:lnTo>
                  <a:lnTo>
                    <a:pt x="0" y="154"/>
                  </a:lnTo>
                  <a:lnTo>
                    <a:pt x="0" y="153"/>
                  </a:lnTo>
                  <a:lnTo>
                    <a:pt x="0" y="154"/>
                  </a:lnTo>
                  <a:lnTo>
                    <a:pt x="0" y="153"/>
                  </a:lnTo>
                  <a:lnTo>
                    <a:pt x="0" y="154"/>
                  </a:lnTo>
                  <a:lnTo>
                    <a:pt x="0" y="153"/>
                  </a:lnTo>
                  <a:lnTo>
                    <a:pt x="0" y="154"/>
                  </a:lnTo>
                  <a:lnTo>
                    <a:pt x="0" y="155"/>
                  </a:lnTo>
                  <a:lnTo>
                    <a:pt x="0" y="154"/>
                  </a:lnTo>
                  <a:lnTo>
                    <a:pt x="0" y="155"/>
                  </a:lnTo>
                  <a:lnTo>
                    <a:pt x="0" y="154"/>
                  </a:lnTo>
                  <a:lnTo>
                    <a:pt x="0" y="155"/>
                  </a:lnTo>
                  <a:lnTo>
                    <a:pt x="0" y="154"/>
                  </a:lnTo>
                  <a:lnTo>
                    <a:pt x="0" y="153"/>
                  </a:lnTo>
                  <a:lnTo>
                    <a:pt x="0" y="154"/>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2"/>
                  </a:lnTo>
                  <a:lnTo>
                    <a:pt x="1" y="151"/>
                  </a:lnTo>
                  <a:lnTo>
                    <a:pt x="1" y="152"/>
                  </a:lnTo>
                  <a:lnTo>
                    <a:pt x="1" y="151"/>
                  </a:lnTo>
                  <a:lnTo>
                    <a:pt x="1" y="152"/>
                  </a:lnTo>
                  <a:lnTo>
                    <a:pt x="1" y="152"/>
                  </a:lnTo>
                  <a:lnTo>
                    <a:pt x="1" y="152"/>
                  </a:lnTo>
                  <a:lnTo>
                    <a:pt x="1" y="152"/>
                  </a:lnTo>
                  <a:lnTo>
                    <a:pt x="1" y="152"/>
                  </a:lnTo>
                  <a:lnTo>
                    <a:pt x="1" y="152"/>
                  </a:lnTo>
                  <a:lnTo>
                    <a:pt x="1" y="152"/>
                  </a:lnTo>
                  <a:lnTo>
                    <a:pt x="1" y="153"/>
                  </a:lnTo>
                  <a:lnTo>
                    <a:pt x="1" y="152"/>
                  </a:lnTo>
                  <a:lnTo>
                    <a:pt x="1" y="153"/>
                  </a:lnTo>
                  <a:lnTo>
                    <a:pt x="1" y="152"/>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4"/>
                  </a:lnTo>
                  <a:lnTo>
                    <a:pt x="1" y="153"/>
                  </a:lnTo>
                  <a:lnTo>
                    <a:pt x="1" y="154"/>
                  </a:lnTo>
                  <a:lnTo>
                    <a:pt x="1" y="155"/>
                  </a:lnTo>
                  <a:lnTo>
                    <a:pt x="1" y="154"/>
                  </a:lnTo>
                  <a:lnTo>
                    <a:pt x="1" y="155"/>
                  </a:lnTo>
                  <a:lnTo>
                    <a:pt x="1" y="154"/>
                  </a:lnTo>
                  <a:lnTo>
                    <a:pt x="1" y="155"/>
                  </a:lnTo>
                  <a:lnTo>
                    <a:pt x="1" y="154"/>
                  </a:lnTo>
                  <a:lnTo>
                    <a:pt x="1" y="155"/>
                  </a:lnTo>
                  <a:lnTo>
                    <a:pt x="1" y="156"/>
                  </a:lnTo>
                  <a:lnTo>
                    <a:pt x="1" y="155"/>
                  </a:lnTo>
                  <a:lnTo>
                    <a:pt x="1" y="156"/>
                  </a:lnTo>
                  <a:lnTo>
                    <a:pt x="1" y="157"/>
                  </a:lnTo>
                  <a:lnTo>
                    <a:pt x="1" y="156"/>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7"/>
                  </a:lnTo>
                  <a:lnTo>
                    <a:pt x="1" y="155"/>
                  </a:lnTo>
                  <a:lnTo>
                    <a:pt x="1" y="156"/>
                  </a:lnTo>
                  <a:lnTo>
                    <a:pt x="1" y="157"/>
                  </a:lnTo>
                  <a:lnTo>
                    <a:pt x="1" y="156"/>
                  </a:lnTo>
                  <a:lnTo>
                    <a:pt x="1" y="157"/>
                  </a:lnTo>
                  <a:lnTo>
                    <a:pt x="1" y="156"/>
                  </a:lnTo>
                  <a:lnTo>
                    <a:pt x="1" y="157"/>
                  </a:lnTo>
                  <a:lnTo>
                    <a:pt x="1" y="156"/>
                  </a:lnTo>
                  <a:lnTo>
                    <a:pt x="1" y="155"/>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5"/>
                  </a:lnTo>
                  <a:lnTo>
                    <a:pt x="1" y="154"/>
                  </a:lnTo>
                  <a:lnTo>
                    <a:pt x="1" y="153"/>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2"/>
                  </a:lnTo>
                  <a:lnTo>
                    <a:pt x="1" y="153"/>
                  </a:lnTo>
                  <a:lnTo>
                    <a:pt x="1" y="154"/>
                  </a:lnTo>
                  <a:lnTo>
                    <a:pt x="1" y="153"/>
                  </a:lnTo>
                  <a:lnTo>
                    <a:pt x="1" y="152"/>
                  </a:lnTo>
                  <a:lnTo>
                    <a:pt x="1" y="153"/>
                  </a:lnTo>
                  <a:lnTo>
                    <a:pt x="1" y="152"/>
                  </a:lnTo>
                  <a:lnTo>
                    <a:pt x="1" y="153"/>
                  </a:lnTo>
                  <a:lnTo>
                    <a:pt x="1" y="152"/>
                  </a:lnTo>
                  <a:lnTo>
                    <a:pt x="1" y="152"/>
                  </a:lnTo>
                  <a:lnTo>
                    <a:pt x="1" y="152"/>
                  </a:lnTo>
                  <a:lnTo>
                    <a:pt x="1" y="153"/>
                  </a:lnTo>
                  <a:lnTo>
                    <a:pt x="1" y="152"/>
                  </a:lnTo>
                  <a:lnTo>
                    <a:pt x="1" y="152"/>
                  </a:lnTo>
                  <a:lnTo>
                    <a:pt x="1" y="152"/>
                  </a:lnTo>
                  <a:lnTo>
                    <a:pt x="1" y="153"/>
                  </a:lnTo>
                  <a:lnTo>
                    <a:pt x="1" y="152"/>
                  </a:lnTo>
                  <a:lnTo>
                    <a:pt x="1" y="153"/>
                  </a:lnTo>
                  <a:lnTo>
                    <a:pt x="1" y="152"/>
                  </a:lnTo>
                  <a:lnTo>
                    <a:pt x="1" y="153"/>
                  </a:lnTo>
                  <a:lnTo>
                    <a:pt x="1" y="152"/>
                  </a:lnTo>
                  <a:lnTo>
                    <a:pt x="1" y="153"/>
                  </a:lnTo>
                  <a:lnTo>
                    <a:pt x="1" y="152"/>
                  </a:lnTo>
                  <a:lnTo>
                    <a:pt x="1" y="153"/>
                  </a:lnTo>
                </a:path>
              </a:pathLst>
            </a:custGeom>
            <a:noFill/>
            <a:ln w="0">
              <a:solidFill>
                <a:srgbClr val="3366FF"/>
              </a:solidFill>
              <a:prstDash val="solid"/>
              <a:round/>
              <a:headEnd/>
              <a:tailEnd/>
            </a:ln>
          </p:spPr>
          <p:txBody>
            <a:bodyPr/>
            <a:lstStyle/>
            <a:p>
              <a:endParaRPr lang="en-GB"/>
            </a:p>
          </p:txBody>
        </p:sp>
        <p:sp>
          <p:nvSpPr>
            <p:cNvPr id="185634" name="Freeform 290"/>
            <p:cNvSpPr>
              <a:spLocks/>
            </p:cNvSpPr>
            <p:nvPr/>
          </p:nvSpPr>
          <p:spPr bwMode="auto">
            <a:xfrm>
              <a:off x="1622" y="1893"/>
              <a:ext cx="10" cy="1193"/>
            </a:xfrm>
            <a:custGeom>
              <a:avLst/>
              <a:gdLst/>
              <a:ahLst/>
              <a:cxnLst>
                <a:cxn ang="0">
                  <a:pos x="0" y="153"/>
                </a:cxn>
                <a:cxn ang="0">
                  <a:pos x="0" y="152"/>
                </a:cxn>
                <a:cxn ang="0">
                  <a:pos x="0" y="153"/>
                </a:cxn>
                <a:cxn ang="0">
                  <a:pos x="0" y="150"/>
                </a:cxn>
                <a:cxn ang="0">
                  <a:pos x="0" y="150"/>
                </a:cxn>
                <a:cxn ang="0">
                  <a:pos x="0" y="149"/>
                </a:cxn>
                <a:cxn ang="0">
                  <a:pos x="0" y="150"/>
                </a:cxn>
                <a:cxn ang="0">
                  <a:pos x="0" y="150"/>
                </a:cxn>
                <a:cxn ang="0">
                  <a:pos x="0" y="149"/>
                </a:cxn>
                <a:cxn ang="0">
                  <a:pos x="0" y="147"/>
                </a:cxn>
                <a:cxn ang="0">
                  <a:pos x="0" y="143"/>
                </a:cxn>
                <a:cxn ang="0">
                  <a:pos x="0" y="44"/>
                </a:cxn>
                <a:cxn ang="0">
                  <a:pos x="0" y="169"/>
                </a:cxn>
                <a:cxn ang="0">
                  <a:pos x="0" y="166"/>
                </a:cxn>
                <a:cxn ang="0">
                  <a:pos x="0" y="163"/>
                </a:cxn>
                <a:cxn ang="0">
                  <a:pos x="0" y="162"/>
                </a:cxn>
                <a:cxn ang="0">
                  <a:pos x="0" y="159"/>
                </a:cxn>
                <a:cxn ang="0">
                  <a:pos x="0" y="158"/>
                </a:cxn>
                <a:cxn ang="0">
                  <a:pos x="0" y="158"/>
                </a:cxn>
                <a:cxn ang="0">
                  <a:pos x="0" y="157"/>
                </a:cxn>
                <a:cxn ang="0">
                  <a:pos x="0" y="156"/>
                </a:cxn>
                <a:cxn ang="0">
                  <a:pos x="0" y="156"/>
                </a:cxn>
                <a:cxn ang="0">
                  <a:pos x="0" y="155"/>
                </a:cxn>
                <a:cxn ang="0">
                  <a:pos x="0" y="156"/>
                </a:cxn>
                <a:cxn ang="0">
                  <a:pos x="0" y="156"/>
                </a:cxn>
                <a:cxn ang="0">
                  <a:pos x="0" y="157"/>
                </a:cxn>
                <a:cxn ang="0">
                  <a:pos x="0" y="158"/>
                </a:cxn>
                <a:cxn ang="0">
                  <a:pos x="0" y="157"/>
                </a:cxn>
                <a:cxn ang="0">
                  <a:pos x="0" y="156"/>
                </a:cxn>
                <a:cxn ang="0">
                  <a:pos x="0" y="155"/>
                </a:cxn>
                <a:cxn ang="0">
                  <a:pos x="0" y="154"/>
                </a:cxn>
                <a:cxn ang="0">
                  <a:pos x="0" y="153"/>
                </a:cxn>
                <a:cxn ang="0">
                  <a:pos x="0" y="154"/>
                </a:cxn>
                <a:cxn ang="0">
                  <a:pos x="0" y="154"/>
                </a:cxn>
                <a:cxn ang="0">
                  <a:pos x="0" y="154"/>
                </a:cxn>
                <a:cxn ang="0">
                  <a:pos x="1" y="153"/>
                </a:cxn>
                <a:cxn ang="0">
                  <a:pos x="1" y="152"/>
                </a:cxn>
                <a:cxn ang="0">
                  <a:pos x="1" y="153"/>
                </a:cxn>
                <a:cxn ang="0">
                  <a:pos x="1" y="152"/>
                </a:cxn>
                <a:cxn ang="0">
                  <a:pos x="1" y="151"/>
                </a:cxn>
                <a:cxn ang="0">
                  <a:pos x="1" y="152"/>
                </a:cxn>
                <a:cxn ang="0">
                  <a:pos x="1" y="153"/>
                </a:cxn>
                <a:cxn ang="0">
                  <a:pos x="1" y="152"/>
                </a:cxn>
                <a:cxn ang="0">
                  <a:pos x="1" y="153"/>
                </a:cxn>
                <a:cxn ang="0">
                  <a:pos x="1" y="153"/>
                </a:cxn>
                <a:cxn ang="0">
                  <a:pos x="1" y="153"/>
                </a:cxn>
                <a:cxn ang="0">
                  <a:pos x="1" y="153"/>
                </a:cxn>
                <a:cxn ang="0">
                  <a:pos x="1" y="157"/>
                </a:cxn>
                <a:cxn ang="0">
                  <a:pos x="1" y="158"/>
                </a:cxn>
                <a:cxn ang="0">
                  <a:pos x="1" y="157"/>
                </a:cxn>
                <a:cxn ang="0">
                  <a:pos x="1" y="158"/>
                </a:cxn>
                <a:cxn ang="0">
                  <a:pos x="1" y="156"/>
                </a:cxn>
                <a:cxn ang="0">
                  <a:pos x="1" y="155"/>
                </a:cxn>
                <a:cxn ang="0">
                  <a:pos x="1" y="156"/>
                </a:cxn>
                <a:cxn ang="0">
                  <a:pos x="1" y="155"/>
                </a:cxn>
                <a:cxn ang="0">
                  <a:pos x="1" y="154"/>
                </a:cxn>
                <a:cxn ang="0">
                  <a:pos x="1" y="155"/>
                </a:cxn>
                <a:cxn ang="0">
                  <a:pos x="1" y="156"/>
                </a:cxn>
                <a:cxn ang="0">
                  <a:pos x="1" y="155"/>
                </a:cxn>
                <a:cxn ang="0">
                  <a:pos x="1" y="154"/>
                </a:cxn>
                <a:cxn ang="0">
                  <a:pos x="1" y="153"/>
                </a:cxn>
                <a:cxn ang="0">
                  <a:pos x="1" y="153"/>
                </a:cxn>
                <a:cxn ang="0">
                  <a:pos x="1" y="152"/>
                </a:cxn>
              </a:cxnLst>
              <a:rect l="0" t="0" r="r" b="b"/>
              <a:pathLst>
                <a:path w="1" h="170">
                  <a:moveTo>
                    <a:pt x="0" y="154"/>
                  </a:moveTo>
                  <a:lnTo>
                    <a:pt x="0" y="153"/>
                  </a:lnTo>
                  <a:lnTo>
                    <a:pt x="0" y="155"/>
                  </a:lnTo>
                  <a:lnTo>
                    <a:pt x="0" y="154"/>
                  </a:lnTo>
                  <a:lnTo>
                    <a:pt x="0" y="153"/>
                  </a:lnTo>
                  <a:lnTo>
                    <a:pt x="0" y="154"/>
                  </a:lnTo>
                  <a:lnTo>
                    <a:pt x="0" y="153"/>
                  </a:lnTo>
                  <a:lnTo>
                    <a:pt x="0" y="154"/>
                  </a:lnTo>
                  <a:lnTo>
                    <a:pt x="0" y="153"/>
                  </a:lnTo>
                  <a:lnTo>
                    <a:pt x="0" y="154"/>
                  </a:lnTo>
                  <a:lnTo>
                    <a:pt x="0" y="153"/>
                  </a:lnTo>
                  <a:lnTo>
                    <a:pt x="0" y="153"/>
                  </a:lnTo>
                  <a:lnTo>
                    <a:pt x="0" y="153"/>
                  </a:lnTo>
                  <a:lnTo>
                    <a:pt x="0" y="153"/>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51"/>
                  </a:lnTo>
                  <a:lnTo>
                    <a:pt x="0" y="150"/>
                  </a:lnTo>
                  <a:lnTo>
                    <a:pt x="0" y="151"/>
                  </a:lnTo>
                  <a:lnTo>
                    <a:pt x="0" y="149"/>
                  </a:lnTo>
                  <a:lnTo>
                    <a:pt x="0" y="150"/>
                  </a:lnTo>
                  <a:lnTo>
                    <a:pt x="0" y="149"/>
                  </a:lnTo>
                  <a:lnTo>
                    <a:pt x="0" y="150"/>
                  </a:lnTo>
                  <a:lnTo>
                    <a:pt x="0" y="151"/>
                  </a:lnTo>
                  <a:lnTo>
                    <a:pt x="0" y="150"/>
                  </a:lnTo>
                  <a:lnTo>
                    <a:pt x="0" y="149"/>
                  </a:lnTo>
                  <a:lnTo>
                    <a:pt x="0" y="150"/>
                  </a:lnTo>
                  <a:lnTo>
                    <a:pt x="0" y="151"/>
                  </a:lnTo>
                  <a:lnTo>
                    <a:pt x="0" y="150"/>
                  </a:lnTo>
                  <a:lnTo>
                    <a:pt x="0" y="149"/>
                  </a:lnTo>
                  <a:lnTo>
                    <a:pt x="0" y="150"/>
                  </a:lnTo>
                  <a:lnTo>
                    <a:pt x="0" y="151"/>
                  </a:lnTo>
                  <a:lnTo>
                    <a:pt x="0" y="150"/>
                  </a:lnTo>
                  <a:lnTo>
                    <a:pt x="0" y="151"/>
                  </a:lnTo>
                  <a:lnTo>
                    <a:pt x="0" y="150"/>
                  </a:lnTo>
                  <a:lnTo>
                    <a:pt x="0" y="151"/>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9"/>
                  </a:lnTo>
                  <a:lnTo>
                    <a:pt x="0" y="150"/>
                  </a:lnTo>
                  <a:lnTo>
                    <a:pt x="0" y="149"/>
                  </a:lnTo>
                  <a:lnTo>
                    <a:pt x="0" y="150"/>
                  </a:lnTo>
                  <a:lnTo>
                    <a:pt x="0" y="149"/>
                  </a:lnTo>
                  <a:lnTo>
                    <a:pt x="0" y="149"/>
                  </a:lnTo>
                  <a:lnTo>
                    <a:pt x="0" y="149"/>
                  </a:lnTo>
                  <a:lnTo>
                    <a:pt x="0" y="149"/>
                  </a:lnTo>
                  <a:lnTo>
                    <a:pt x="0" y="149"/>
                  </a:lnTo>
                  <a:lnTo>
                    <a:pt x="0" y="148"/>
                  </a:lnTo>
                  <a:lnTo>
                    <a:pt x="0" y="149"/>
                  </a:lnTo>
                  <a:lnTo>
                    <a:pt x="0" y="149"/>
                  </a:lnTo>
                  <a:lnTo>
                    <a:pt x="0" y="149"/>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6"/>
                  </a:lnTo>
                  <a:lnTo>
                    <a:pt x="0" y="145"/>
                  </a:lnTo>
                  <a:lnTo>
                    <a:pt x="0" y="144"/>
                  </a:lnTo>
                  <a:lnTo>
                    <a:pt x="0" y="145"/>
                  </a:lnTo>
                  <a:lnTo>
                    <a:pt x="0" y="146"/>
                  </a:lnTo>
                  <a:lnTo>
                    <a:pt x="0" y="145"/>
                  </a:lnTo>
                  <a:lnTo>
                    <a:pt x="0" y="144"/>
                  </a:lnTo>
                  <a:lnTo>
                    <a:pt x="0" y="144"/>
                  </a:lnTo>
                  <a:lnTo>
                    <a:pt x="0" y="143"/>
                  </a:lnTo>
                  <a:lnTo>
                    <a:pt x="0" y="142"/>
                  </a:lnTo>
                  <a:lnTo>
                    <a:pt x="0" y="141"/>
                  </a:lnTo>
                  <a:lnTo>
                    <a:pt x="0" y="140"/>
                  </a:lnTo>
                  <a:lnTo>
                    <a:pt x="0" y="139"/>
                  </a:lnTo>
                  <a:lnTo>
                    <a:pt x="0" y="138"/>
                  </a:lnTo>
                  <a:lnTo>
                    <a:pt x="0" y="135"/>
                  </a:lnTo>
                  <a:lnTo>
                    <a:pt x="0" y="123"/>
                  </a:lnTo>
                  <a:lnTo>
                    <a:pt x="0" y="60"/>
                  </a:lnTo>
                  <a:lnTo>
                    <a:pt x="0" y="0"/>
                  </a:lnTo>
                  <a:lnTo>
                    <a:pt x="0" y="3"/>
                  </a:lnTo>
                  <a:lnTo>
                    <a:pt x="0" y="44"/>
                  </a:lnTo>
                  <a:lnTo>
                    <a:pt x="0" y="83"/>
                  </a:lnTo>
                  <a:lnTo>
                    <a:pt x="0" y="107"/>
                  </a:lnTo>
                  <a:lnTo>
                    <a:pt x="0" y="128"/>
                  </a:lnTo>
                  <a:lnTo>
                    <a:pt x="0" y="147"/>
                  </a:lnTo>
                  <a:lnTo>
                    <a:pt x="0" y="159"/>
                  </a:lnTo>
                  <a:lnTo>
                    <a:pt x="0" y="165"/>
                  </a:lnTo>
                  <a:lnTo>
                    <a:pt x="0" y="168"/>
                  </a:lnTo>
                  <a:lnTo>
                    <a:pt x="0" y="169"/>
                  </a:lnTo>
                  <a:lnTo>
                    <a:pt x="0" y="170"/>
                  </a:lnTo>
                  <a:lnTo>
                    <a:pt x="0" y="169"/>
                  </a:lnTo>
                  <a:lnTo>
                    <a:pt x="0" y="169"/>
                  </a:lnTo>
                  <a:lnTo>
                    <a:pt x="0" y="169"/>
                  </a:lnTo>
                  <a:lnTo>
                    <a:pt x="0" y="169"/>
                  </a:lnTo>
                  <a:lnTo>
                    <a:pt x="0" y="168"/>
                  </a:lnTo>
                  <a:lnTo>
                    <a:pt x="0" y="169"/>
                  </a:lnTo>
                  <a:lnTo>
                    <a:pt x="0" y="168"/>
                  </a:lnTo>
                  <a:lnTo>
                    <a:pt x="0" y="167"/>
                  </a:lnTo>
                  <a:lnTo>
                    <a:pt x="0" y="166"/>
                  </a:lnTo>
                  <a:lnTo>
                    <a:pt x="0" y="167"/>
                  </a:lnTo>
                  <a:lnTo>
                    <a:pt x="0" y="166"/>
                  </a:lnTo>
                  <a:lnTo>
                    <a:pt x="0" y="165"/>
                  </a:lnTo>
                  <a:lnTo>
                    <a:pt x="0" y="166"/>
                  </a:lnTo>
                  <a:lnTo>
                    <a:pt x="0" y="164"/>
                  </a:lnTo>
                  <a:lnTo>
                    <a:pt x="0" y="165"/>
                  </a:lnTo>
                  <a:lnTo>
                    <a:pt x="0" y="164"/>
                  </a:lnTo>
                  <a:lnTo>
                    <a:pt x="0" y="165"/>
                  </a:lnTo>
                  <a:lnTo>
                    <a:pt x="0" y="164"/>
                  </a:lnTo>
                  <a:lnTo>
                    <a:pt x="0" y="164"/>
                  </a:lnTo>
                  <a:lnTo>
                    <a:pt x="0" y="164"/>
                  </a:lnTo>
                  <a:lnTo>
                    <a:pt x="0" y="164"/>
                  </a:lnTo>
                  <a:lnTo>
                    <a:pt x="0" y="164"/>
                  </a:lnTo>
                  <a:lnTo>
                    <a:pt x="0" y="164"/>
                  </a:lnTo>
                  <a:lnTo>
                    <a:pt x="0" y="163"/>
                  </a:lnTo>
                  <a:lnTo>
                    <a:pt x="0" y="164"/>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8"/>
                  </a:lnTo>
                  <a:lnTo>
                    <a:pt x="0" y="158"/>
                  </a:lnTo>
                  <a:lnTo>
                    <a:pt x="0" y="158"/>
                  </a:lnTo>
                  <a:lnTo>
                    <a:pt x="0" y="158"/>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4"/>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5"/>
                  </a:lnTo>
                  <a:lnTo>
                    <a:pt x="0" y="154"/>
                  </a:lnTo>
                  <a:lnTo>
                    <a:pt x="0" y="153"/>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3"/>
                  </a:lnTo>
                  <a:lnTo>
                    <a:pt x="0" y="153"/>
                  </a:lnTo>
                  <a:lnTo>
                    <a:pt x="0" y="153"/>
                  </a:lnTo>
                  <a:lnTo>
                    <a:pt x="1" y="153"/>
                  </a:lnTo>
                  <a:lnTo>
                    <a:pt x="1" y="153"/>
                  </a:lnTo>
                  <a:lnTo>
                    <a:pt x="1" y="153"/>
                  </a:lnTo>
                  <a:lnTo>
                    <a:pt x="1" y="153"/>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3"/>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2"/>
                  </a:lnTo>
                  <a:lnTo>
                    <a:pt x="1" y="151"/>
                  </a:lnTo>
                  <a:lnTo>
                    <a:pt x="1" y="150"/>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3"/>
                  </a:lnTo>
                  <a:lnTo>
                    <a:pt x="1" y="153"/>
                  </a:lnTo>
                  <a:lnTo>
                    <a:pt x="1" y="153"/>
                  </a:lnTo>
                  <a:lnTo>
                    <a:pt x="1" y="153"/>
                  </a:lnTo>
                  <a:lnTo>
                    <a:pt x="1" y="153"/>
                  </a:lnTo>
                  <a:lnTo>
                    <a:pt x="1" y="153"/>
                  </a:lnTo>
                  <a:lnTo>
                    <a:pt x="1" y="153"/>
                  </a:lnTo>
                  <a:lnTo>
                    <a:pt x="1" y="153"/>
                  </a:lnTo>
                  <a:lnTo>
                    <a:pt x="1" y="154"/>
                  </a:lnTo>
                  <a:lnTo>
                    <a:pt x="1" y="153"/>
                  </a:lnTo>
                  <a:lnTo>
                    <a:pt x="1" y="154"/>
                  </a:lnTo>
                  <a:lnTo>
                    <a:pt x="1" y="153"/>
                  </a:lnTo>
                  <a:lnTo>
                    <a:pt x="1" y="154"/>
                  </a:lnTo>
                  <a:lnTo>
                    <a:pt x="1" y="153"/>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4"/>
                  </a:lnTo>
                  <a:lnTo>
                    <a:pt x="1" y="155"/>
                  </a:lnTo>
                  <a:lnTo>
                    <a:pt x="1" y="154"/>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path>
              </a:pathLst>
            </a:custGeom>
            <a:noFill/>
            <a:ln w="0">
              <a:solidFill>
                <a:srgbClr val="3366FF"/>
              </a:solidFill>
              <a:prstDash val="solid"/>
              <a:round/>
              <a:headEnd/>
              <a:tailEnd/>
            </a:ln>
          </p:spPr>
          <p:txBody>
            <a:bodyPr/>
            <a:lstStyle/>
            <a:p>
              <a:endParaRPr lang="en-GB"/>
            </a:p>
          </p:txBody>
        </p:sp>
        <p:sp>
          <p:nvSpPr>
            <p:cNvPr id="185635" name="Freeform 291"/>
            <p:cNvSpPr>
              <a:spLocks/>
            </p:cNvSpPr>
            <p:nvPr/>
          </p:nvSpPr>
          <p:spPr bwMode="auto">
            <a:xfrm>
              <a:off x="1632" y="1872"/>
              <a:ext cx="10" cy="1221"/>
            </a:xfrm>
            <a:custGeom>
              <a:avLst/>
              <a:gdLst/>
              <a:ahLst/>
              <a:cxnLst>
                <a:cxn ang="0">
                  <a:pos x="0" y="156"/>
                </a:cxn>
                <a:cxn ang="0">
                  <a:pos x="0" y="155"/>
                </a:cxn>
                <a:cxn ang="0">
                  <a:pos x="0" y="154"/>
                </a:cxn>
                <a:cxn ang="0">
                  <a:pos x="0" y="153"/>
                </a:cxn>
                <a:cxn ang="0">
                  <a:pos x="0" y="151"/>
                </a:cxn>
                <a:cxn ang="0">
                  <a:pos x="0" y="145"/>
                </a:cxn>
                <a:cxn ang="0">
                  <a:pos x="0" y="111"/>
                </a:cxn>
                <a:cxn ang="0">
                  <a:pos x="0" y="172"/>
                </a:cxn>
                <a:cxn ang="0">
                  <a:pos x="0" y="167"/>
                </a:cxn>
                <a:cxn ang="0">
                  <a:pos x="0" y="167"/>
                </a:cxn>
                <a:cxn ang="0">
                  <a:pos x="0" y="162"/>
                </a:cxn>
                <a:cxn ang="0">
                  <a:pos x="0" y="160"/>
                </a:cxn>
                <a:cxn ang="0">
                  <a:pos x="0" y="161"/>
                </a:cxn>
                <a:cxn ang="0">
                  <a:pos x="0" y="158"/>
                </a:cxn>
                <a:cxn ang="0">
                  <a:pos x="0" y="157"/>
                </a:cxn>
                <a:cxn ang="0">
                  <a:pos x="0" y="156"/>
                </a:cxn>
                <a:cxn ang="0">
                  <a:pos x="0" y="156"/>
                </a:cxn>
                <a:cxn ang="0">
                  <a:pos x="0" y="156"/>
                </a:cxn>
                <a:cxn ang="0">
                  <a:pos x="0" y="154"/>
                </a:cxn>
                <a:cxn ang="0">
                  <a:pos x="0" y="155"/>
                </a:cxn>
                <a:cxn ang="0">
                  <a:pos x="0" y="154"/>
                </a:cxn>
                <a:cxn ang="0">
                  <a:pos x="0" y="155"/>
                </a:cxn>
                <a:cxn ang="0">
                  <a:pos x="0" y="154"/>
                </a:cxn>
                <a:cxn ang="0">
                  <a:pos x="0" y="153"/>
                </a:cxn>
                <a:cxn ang="0">
                  <a:pos x="0" y="153"/>
                </a:cxn>
                <a:cxn ang="0">
                  <a:pos x="0" y="154"/>
                </a:cxn>
                <a:cxn ang="0">
                  <a:pos x="0" y="155"/>
                </a:cxn>
                <a:cxn ang="0">
                  <a:pos x="0" y="156"/>
                </a:cxn>
                <a:cxn ang="0">
                  <a:pos x="0" y="155"/>
                </a:cxn>
                <a:cxn ang="0">
                  <a:pos x="0" y="154"/>
                </a:cxn>
                <a:cxn ang="0">
                  <a:pos x="0" y="153"/>
                </a:cxn>
                <a:cxn ang="0">
                  <a:pos x="0" y="152"/>
                </a:cxn>
                <a:cxn ang="0">
                  <a:pos x="0" y="149"/>
                </a:cxn>
                <a:cxn ang="0">
                  <a:pos x="0" y="142"/>
                </a:cxn>
                <a:cxn ang="0">
                  <a:pos x="0" y="91"/>
                </a:cxn>
                <a:cxn ang="0">
                  <a:pos x="0" y="172"/>
                </a:cxn>
                <a:cxn ang="0">
                  <a:pos x="0" y="165"/>
                </a:cxn>
                <a:cxn ang="0">
                  <a:pos x="0" y="162"/>
                </a:cxn>
                <a:cxn ang="0">
                  <a:pos x="0" y="160"/>
                </a:cxn>
                <a:cxn ang="0">
                  <a:pos x="0" y="159"/>
                </a:cxn>
                <a:cxn ang="0">
                  <a:pos x="0" y="158"/>
                </a:cxn>
                <a:cxn ang="0">
                  <a:pos x="0" y="157"/>
                </a:cxn>
                <a:cxn ang="0">
                  <a:pos x="0" y="155"/>
                </a:cxn>
                <a:cxn ang="0">
                  <a:pos x="0" y="154"/>
                </a:cxn>
                <a:cxn ang="0">
                  <a:pos x="0" y="154"/>
                </a:cxn>
                <a:cxn ang="0">
                  <a:pos x="1" y="155"/>
                </a:cxn>
                <a:cxn ang="0">
                  <a:pos x="1" y="156"/>
                </a:cxn>
                <a:cxn ang="0">
                  <a:pos x="1" y="155"/>
                </a:cxn>
                <a:cxn ang="0">
                  <a:pos x="1" y="154"/>
                </a:cxn>
                <a:cxn ang="0">
                  <a:pos x="1" y="155"/>
                </a:cxn>
                <a:cxn ang="0">
                  <a:pos x="1" y="154"/>
                </a:cxn>
                <a:cxn ang="0">
                  <a:pos x="1" y="152"/>
                </a:cxn>
                <a:cxn ang="0">
                  <a:pos x="1" y="151"/>
                </a:cxn>
                <a:cxn ang="0">
                  <a:pos x="1" y="150"/>
                </a:cxn>
                <a:cxn ang="0">
                  <a:pos x="1" y="149"/>
                </a:cxn>
                <a:cxn ang="0">
                  <a:pos x="1" y="148"/>
                </a:cxn>
                <a:cxn ang="0">
                  <a:pos x="1" y="147"/>
                </a:cxn>
                <a:cxn ang="0">
                  <a:pos x="1" y="145"/>
                </a:cxn>
                <a:cxn ang="0">
                  <a:pos x="1" y="139"/>
                </a:cxn>
                <a:cxn ang="0">
                  <a:pos x="1" y="92"/>
                </a:cxn>
                <a:cxn ang="0">
                  <a:pos x="1" y="170"/>
                </a:cxn>
                <a:cxn ang="0">
                  <a:pos x="1" y="163"/>
                </a:cxn>
                <a:cxn ang="0">
                  <a:pos x="1" y="162"/>
                </a:cxn>
              </a:cxnLst>
              <a:rect l="0" t="0" r="r" b="b"/>
              <a:pathLst>
                <a:path w="1" h="174">
                  <a:moveTo>
                    <a:pt x="0" y="156"/>
                  </a:move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4"/>
                  </a:lnTo>
                  <a:lnTo>
                    <a:pt x="0" y="153"/>
                  </a:lnTo>
                  <a:lnTo>
                    <a:pt x="0" y="152"/>
                  </a:lnTo>
                  <a:lnTo>
                    <a:pt x="0" y="152"/>
                  </a:lnTo>
                  <a:lnTo>
                    <a:pt x="0" y="151"/>
                  </a:lnTo>
                  <a:lnTo>
                    <a:pt x="0" y="152"/>
                  </a:lnTo>
                  <a:lnTo>
                    <a:pt x="0" y="152"/>
                  </a:lnTo>
                  <a:lnTo>
                    <a:pt x="0" y="152"/>
                  </a:lnTo>
                  <a:lnTo>
                    <a:pt x="0" y="152"/>
                  </a:lnTo>
                  <a:lnTo>
                    <a:pt x="0" y="152"/>
                  </a:lnTo>
                  <a:lnTo>
                    <a:pt x="0" y="151"/>
                  </a:lnTo>
                  <a:lnTo>
                    <a:pt x="0" y="152"/>
                  </a:lnTo>
                  <a:lnTo>
                    <a:pt x="0" y="151"/>
                  </a:lnTo>
                  <a:lnTo>
                    <a:pt x="0" y="150"/>
                  </a:lnTo>
                  <a:lnTo>
                    <a:pt x="0" y="151"/>
                  </a:lnTo>
                  <a:lnTo>
                    <a:pt x="0" y="150"/>
                  </a:lnTo>
                  <a:lnTo>
                    <a:pt x="0" y="149"/>
                  </a:lnTo>
                  <a:lnTo>
                    <a:pt x="0" y="148"/>
                  </a:lnTo>
                  <a:lnTo>
                    <a:pt x="0" y="147"/>
                  </a:lnTo>
                  <a:lnTo>
                    <a:pt x="0" y="147"/>
                  </a:lnTo>
                  <a:lnTo>
                    <a:pt x="0" y="146"/>
                  </a:lnTo>
                  <a:lnTo>
                    <a:pt x="0" y="145"/>
                  </a:lnTo>
                  <a:lnTo>
                    <a:pt x="0" y="143"/>
                  </a:lnTo>
                  <a:lnTo>
                    <a:pt x="0" y="142"/>
                  </a:lnTo>
                  <a:lnTo>
                    <a:pt x="0" y="141"/>
                  </a:lnTo>
                  <a:lnTo>
                    <a:pt x="0" y="139"/>
                  </a:lnTo>
                  <a:lnTo>
                    <a:pt x="0" y="127"/>
                  </a:lnTo>
                  <a:lnTo>
                    <a:pt x="0" y="62"/>
                  </a:lnTo>
                  <a:lnTo>
                    <a:pt x="0" y="0"/>
                  </a:lnTo>
                  <a:lnTo>
                    <a:pt x="0" y="5"/>
                  </a:lnTo>
                  <a:lnTo>
                    <a:pt x="0" y="51"/>
                  </a:lnTo>
                  <a:lnTo>
                    <a:pt x="0" y="91"/>
                  </a:lnTo>
                  <a:lnTo>
                    <a:pt x="0" y="111"/>
                  </a:lnTo>
                  <a:lnTo>
                    <a:pt x="0" y="132"/>
                  </a:lnTo>
                  <a:lnTo>
                    <a:pt x="0" y="152"/>
                  </a:lnTo>
                  <a:lnTo>
                    <a:pt x="0" y="164"/>
                  </a:lnTo>
                  <a:lnTo>
                    <a:pt x="0" y="170"/>
                  </a:lnTo>
                  <a:lnTo>
                    <a:pt x="0" y="172"/>
                  </a:lnTo>
                  <a:lnTo>
                    <a:pt x="0" y="174"/>
                  </a:lnTo>
                  <a:lnTo>
                    <a:pt x="0" y="173"/>
                  </a:lnTo>
                  <a:lnTo>
                    <a:pt x="0" y="174"/>
                  </a:lnTo>
                  <a:lnTo>
                    <a:pt x="0" y="173"/>
                  </a:lnTo>
                  <a:lnTo>
                    <a:pt x="0" y="172"/>
                  </a:lnTo>
                  <a:lnTo>
                    <a:pt x="0" y="172"/>
                  </a:lnTo>
                  <a:lnTo>
                    <a:pt x="0" y="171"/>
                  </a:lnTo>
                  <a:lnTo>
                    <a:pt x="0" y="170"/>
                  </a:lnTo>
                  <a:lnTo>
                    <a:pt x="0" y="169"/>
                  </a:lnTo>
                  <a:lnTo>
                    <a:pt x="0" y="168"/>
                  </a:lnTo>
                  <a:lnTo>
                    <a:pt x="0" y="169"/>
                  </a:lnTo>
                  <a:lnTo>
                    <a:pt x="0" y="168"/>
                  </a:lnTo>
                  <a:lnTo>
                    <a:pt x="0" y="169"/>
                  </a:lnTo>
                  <a:lnTo>
                    <a:pt x="0" y="168"/>
                  </a:lnTo>
                  <a:lnTo>
                    <a:pt x="0" y="167"/>
                  </a:lnTo>
                  <a:lnTo>
                    <a:pt x="0" y="168"/>
                  </a:lnTo>
                  <a:lnTo>
                    <a:pt x="0" y="167"/>
                  </a:lnTo>
                  <a:lnTo>
                    <a:pt x="0" y="168"/>
                  </a:lnTo>
                  <a:lnTo>
                    <a:pt x="0" y="167"/>
                  </a:lnTo>
                  <a:lnTo>
                    <a:pt x="0" y="168"/>
                  </a:lnTo>
                  <a:lnTo>
                    <a:pt x="0" y="167"/>
                  </a:lnTo>
                  <a:lnTo>
                    <a:pt x="0" y="167"/>
                  </a:lnTo>
                  <a:lnTo>
                    <a:pt x="0" y="167"/>
                  </a:lnTo>
                  <a:lnTo>
                    <a:pt x="0" y="167"/>
                  </a:lnTo>
                  <a:lnTo>
                    <a:pt x="0" y="166"/>
                  </a:lnTo>
                  <a:lnTo>
                    <a:pt x="0" y="167"/>
                  </a:lnTo>
                  <a:lnTo>
                    <a:pt x="0" y="166"/>
                  </a:lnTo>
                  <a:lnTo>
                    <a:pt x="0" y="167"/>
                  </a:lnTo>
                  <a:lnTo>
                    <a:pt x="0" y="166"/>
                  </a:lnTo>
                  <a:lnTo>
                    <a:pt x="0" y="165"/>
                  </a:lnTo>
                  <a:lnTo>
                    <a:pt x="0" y="164"/>
                  </a:lnTo>
                  <a:lnTo>
                    <a:pt x="0" y="165"/>
                  </a:lnTo>
                  <a:lnTo>
                    <a:pt x="0" y="164"/>
                  </a:lnTo>
                  <a:lnTo>
                    <a:pt x="0" y="163"/>
                  </a:lnTo>
                  <a:lnTo>
                    <a:pt x="0" y="164"/>
                  </a:lnTo>
                  <a:lnTo>
                    <a:pt x="0" y="163"/>
                  </a:lnTo>
                  <a:lnTo>
                    <a:pt x="0" y="164"/>
                  </a:lnTo>
                  <a:lnTo>
                    <a:pt x="0" y="163"/>
                  </a:lnTo>
                  <a:lnTo>
                    <a:pt x="0" y="162"/>
                  </a:lnTo>
                  <a:lnTo>
                    <a:pt x="0" y="161"/>
                  </a:lnTo>
                  <a:lnTo>
                    <a:pt x="0" y="162"/>
                  </a:lnTo>
                  <a:lnTo>
                    <a:pt x="0" y="161"/>
                  </a:lnTo>
                  <a:lnTo>
                    <a:pt x="0" y="161"/>
                  </a:lnTo>
                  <a:lnTo>
                    <a:pt x="0" y="161"/>
                  </a:lnTo>
                  <a:lnTo>
                    <a:pt x="0" y="161"/>
                  </a:lnTo>
                  <a:lnTo>
                    <a:pt x="0" y="161"/>
                  </a:lnTo>
                  <a:lnTo>
                    <a:pt x="0" y="161"/>
                  </a:lnTo>
                  <a:lnTo>
                    <a:pt x="0" y="161"/>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61"/>
                  </a:lnTo>
                  <a:lnTo>
                    <a:pt x="0" y="160"/>
                  </a:lnTo>
                  <a:lnTo>
                    <a:pt x="0" y="159"/>
                  </a:lnTo>
                  <a:lnTo>
                    <a:pt x="0" y="160"/>
                  </a:lnTo>
                  <a:lnTo>
                    <a:pt x="0" y="159"/>
                  </a:lnTo>
                  <a:lnTo>
                    <a:pt x="0" y="158"/>
                  </a:lnTo>
                  <a:lnTo>
                    <a:pt x="0" y="159"/>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5"/>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5"/>
                  </a:lnTo>
                  <a:lnTo>
                    <a:pt x="0" y="154"/>
                  </a:lnTo>
                  <a:lnTo>
                    <a:pt x="0" y="155"/>
                  </a:lnTo>
                  <a:lnTo>
                    <a:pt x="0" y="154"/>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4"/>
                  </a:lnTo>
                  <a:lnTo>
                    <a:pt x="0" y="155"/>
                  </a:lnTo>
                  <a:lnTo>
                    <a:pt x="0" y="154"/>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2"/>
                  </a:lnTo>
                  <a:lnTo>
                    <a:pt x="0" y="152"/>
                  </a:lnTo>
                  <a:lnTo>
                    <a:pt x="0" y="152"/>
                  </a:lnTo>
                  <a:lnTo>
                    <a:pt x="0" y="152"/>
                  </a:lnTo>
                  <a:lnTo>
                    <a:pt x="0" y="152"/>
                  </a:lnTo>
                  <a:lnTo>
                    <a:pt x="0" y="152"/>
                  </a:lnTo>
                  <a:lnTo>
                    <a:pt x="0" y="152"/>
                  </a:lnTo>
                  <a:lnTo>
                    <a:pt x="0" y="151"/>
                  </a:lnTo>
                  <a:lnTo>
                    <a:pt x="0" y="152"/>
                  </a:lnTo>
                  <a:lnTo>
                    <a:pt x="0" y="151"/>
                  </a:lnTo>
                  <a:lnTo>
                    <a:pt x="0" y="151"/>
                  </a:lnTo>
                  <a:lnTo>
                    <a:pt x="0" y="150"/>
                  </a:lnTo>
                  <a:lnTo>
                    <a:pt x="0" y="151"/>
                  </a:lnTo>
                  <a:lnTo>
                    <a:pt x="0" y="150"/>
                  </a:lnTo>
                  <a:lnTo>
                    <a:pt x="0" y="149"/>
                  </a:lnTo>
                  <a:lnTo>
                    <a:pt x="0" y="150"/>
                  </a:lnTo>
                  <a:lnTo>
                    <a:pt x="0" y="149"/>
                  </a:lnTo>
                  <a:lnTo>
                    <a:pt x="0" y="148"/>
                  </a:lnTo>
                  <a:lnTo>
                    <a:pt x="0" y="149"/>
                  </a:lnTo>
                  <a:lnTo>
                    <a:pt x="0" y="148"/>
                  </a:lnTo>
                  <a:lnTo>
                    <a:pt x="0" y="147"/>
                  </a:lnTo>
                  <a:lnTo>
                    <a:pt x="0" y="147"/>
                  </a:lnTo>
                  <a:lnTo>
                    <a:pt x="0" y="146"/>
                  </a:lnTo>
                  <a:lnTo>
                    <a:pt x="0" y="144"/>
                  </a:lnTo>
                  <a:lnTo>
                    <a:pt x="0" y="145"/>
                  </a:lnTo>
                  <a:lnTo>
                    <a:pt x="0" y="144"/>
                  </a:lnTo>
                  <a:lnTo>
                    <a:pt x="0" y="143"/>
                  </a:lnTo>
                  <a:lnTo>
                    <a:pt x="0" y="142"/>
                  </a:lnTo>
                  <a:lnTo>
                    <a:pt x="0" y="142"/>
                  </a:lnTo>
                  <a:lnTo>
                    <a:pt x="0" y="141"/>
                  </a:lnTo>
                  <a:lnTo>
                    <a:pt x="0" y="140"/>
                  </a:lnTo>
                  <a:lnTo>
                    <a:pt x="0" y="137"/>
                  </a:lnTo>
                  <a:lnTo>
                    <a:pt x="0" y="132"/>
                  </a:lnTo>
                  <a:lnTo>
                    <a:pt x="0" y="97"/>
                  </a:lnTo>
                  <a:lnTo>
                    <a:pt x="0" y="33"/>
                  </a:lnTo>
                  <a:lnTo>
                    <a:pt x="0" y="5"/>
                  </a:lnTo>
                  <a:lnTo>
                    <a:pt x="0" y="26"/>
                  </a:lnTo>
                  <a:lnTo>
                    <a:pt x="0" y="64"/>
                  </a:lnTo>
                  <a:lnTo>
                    <a:pt x="0" y="91"/>
                  </a:lnTo>
                  <a:lnTo>
                    <a:pt x="0" y="111"/>
                  </a:lnTo>
                  <a:lnTo>
                    <a:pt x="0" y="132"/>
                  </a:lnTo>
                  <a:lnTo>
                    <a:pt x="0" y="151"/>
                  </a:lnTo>
                  <a:lnTo>
                    <a:pt x="0" y="161"/>
                  </a:lnTo>
                  <a:lnTo>
                    <a:pt x="0" y="167"/>
                  </a:lnTo>
                  <a:lnTo>
                    <a:pt x="0" y="170"/>
                  </a:lnTo>
                  <a:lnTo>
                    <a:pt x="0" y="171"/>
                  </a:lnTo>
                  <a:lnTo>
                    <a:pt x="0" y="172"/>
                  </a:lnTo>
                  <a:lnTo>
                    <a:pt x="0" y="172"/>
                  </a:lnTo>
                  <a:lnTo>
                    <a:pt x="0" y="172"/>
                  </a:lnTo>
                  <a:lnTo>
                    <a:pt x="0" y="172"/>
                  </a:lnTo>
                  <a:lnTo>
                    <a:pt x="0" y="172"/>
                  </a:lnTo>
                  <a:lnTo>
                    <a:pt x="0" y="171"/>
                  </a:lnTo>
                  <a:lnTo>
                    <a:pt x="0" y="170"/>
                  </a:lnTo>
                  <a:lnTo>
                    <a:pt x="0" y="169"/>
                  </a:lnTo>
                  <a:lnTo>
                    <a:pt x="0" y="168"/>
                  </a:lnTo>
                  <a:lnTo>
                    <a:pt x="0" y="167"/>
                  </a:lnTo>
                  <a:lnTo>
                    <a:pt x="0" y="167"/>
                  </a:lnTo>
                  <a:lnTo>
                    <a:pt x="0" y="166"/>
                  </a:lnTo>
                  <a:lnTo>
                    <a:pt x="0" y="167"/>
                  </a:lnTo>
                  <a:lnTo>
                    <a:pt x="0" y="166"/>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2"/>
                  </a:lnTo>
                  <a:lnTo>
                    <a:pt x="0" y="161"/>
                  </a:lnTo>
                  <a:lnTo>
                    <a:pt x="0" y="162"/>
                  </a:lnTo>
                  <a:lnTo>
                    <a:pt x="0" y="161"/>
                  </a:lnTo>
                  <a:lnTo>
                    <a:pt x="0" y="161"/>
                  </a:lnTo>
                  <a:lnTo>
                    <a:pt x="0" y="161"/>
                  </a:lnTo>
                  <a:lnTo>
                    <a:pt x="0" y="161"/>
                  </a:lnTo>
                  <a:lnTo>
                    <a:pt x="0" y="161"/>
                  </a:lnTo>
                  <a:lnTo>
                    <a:pt x="0" y="161"/>
                  </a:lnTo>
                  <a:lnTo>
                    <a:pt x="0" y="161"/>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6"/>
                  </a:lnTo>
                  <a:lnTo>
                    <a:pt x="0" y="155"/>
                  </a:lnTo>
                  <a:lnTo>
                    <a:pt x="0" y="156"/>
                  </a:lnTo>
                  <a:lnTo>
                    <a:pt x="0" y="155"/>
                  </a:lnTo>
                  <a:lnTo>
                    <a:pt x="0" y="156"/>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5"/>
                  </a:lnTo>
                  <a:lnTo>
                    <a:pt x="0" y="154"/>
                  </a:lnTo>
                  <a:lnTo>
                    <a:pt x="0" y="155"/>
                  </a:lnTo>
                  <a:lnTo>
                    <a:pt x="0" y="154"/>
                  </a:lnTo>
                  <a:lnTo>
                    <a:pt x="0" y="155"/>
                  </a:lnTo>
                  <a:lnTo>
                    <a:pt x="0" y="154"/>
                  </a:lnTo>
                  <a:lnTo>
                    <a:pt x="0" y="153"/>
                  </a:lnTo>
                  <a:lnTo>
                    <a:pt x="0" y="154"/>
                  </a:lnTo>
                  <a:lnTo>
                    <a:pt x="0" y="155"/>
                  </a:lnTo>
                  <a:lnTo>
                    <a:pt x="0" y="154"/>
                  </a:lnTo>
                  <a:lnTo>
                    <a:pt x="0" y="155"/>
                  </a:lnTo>
                  <a:lnTo>
                    <a:pt x="0" y="154"/>
                  </a:lnTo>
                  <a:lnTo>
                    <a:pt x="0" y="155"/>
                  </a:lnTo>
                  <a:lnTo>
                    <a:pt x="0" y="154"/>
                  </a:lnTo>
                  <a:lnTo>
                    <a:pt x="0" y="155"/>
                  </a:lnTo>
                  <a:lnTo>
                    <a:pt x="0" y="154"/>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7"/>
                  </a:lnTo>
                  <a:lnTo>
                    <a:pt x="1" y="147"/>
                  </a:lnTo>
                  <a:lnTo>
                    <a:pt x="1" y="147"/>
                  </a:lnTo>
                  <a:lnTo>
                    <a:pt x="1" y="147"/>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4"/>
                  </a:lnTo>
                  <a:lnTo>
                    <a:pt x="1" y="143"/>
                  </a:lnTo>
                  <a:lnTo>
                    <a:pt x="1" y="144"/>
                  </a:lnTo>
                  <a:lnTo>
                    <a:pt x="1" y="143"/>
                  </a:lnTo>
                  <a:lnTo>
                    <a:pt x="1" y="144"/>
                  </a:lnTo>
                  <a:lnTo>
                    <a:pt x="1" y="143"/>
                  </a:lnTo>
                  <a:lnTo>
                    <a:pt x="1" y="142"/>
                  </a:lnTo>
                  <a:lnTo>
                    <a:pt x="1" y="142"/>
                  </a:lnTo>
                  <a:lnTo>
                    <a:pt x="1" y="141"/>
                  </a:lnTo>
                  <a:lnTo>
                    <a:pt x="1" y="140"/>
                  </a:lnTo>
                  <a:lnTo>
                    <a:pt x="1" y="139"/>
                  </a:lnTo>
                  <a:lnTo>
                    <a:pt x="1" y="138"/>
                  </a:lnTo>
                  <a:lnTo>
                    <a:pt x="1" y="137"/>
                  </a:lnTo>
                  <a:lnTo>
                    <a:pt x="1" y="136"/>
                  </a:lnTo>
                  <a:lnTo>
                    <a:pt x="1" y="134"/>
                  </a:lnTo>
                  <a:lnTo>
                    <a:pt x="1" y="126"/>
                  </a:lnTo>
                  <a:lnTo>
                    <a:pt x="1" y="80"/>
                  </a:lnTo>
                  <a:lnTo>
                    <a:pt x="1" y="25"/>
                  </a:lnTo>
                  <a:lnTo>
                    <a:pt x="1" y="12"/>
                  </a:lnTo>
                  <a:lnTo>
                    <a:pt x="1" y="36"/>
                  </a:lnTo>
                  <a:lnTo>
                    <a:pt x="1" y="68"/>
                  </a:lnTo>
                  <a:lnTo>
                    <a:pt x="1" y="92"/>
                  </a:lnTo>
                  <a:lnTo>
                    <a:pt x="1" y="111"/>
                  </a:lnTo>
                  <a:lnTo>
                    <a:pt x="1" y="131"/>
                  </a:lnTo>
                  <a:lnTo>
                    <a:pt x="1" y="148"/>
                  </a:lnTo>
                  <a:lnTo>
                    <a:pt x="1" y="159"/>
                  </a:lnTo>
                  <a:lnTo>
                    <a:pt x="1" y="164"/>
                  </a:lnTo>
                  <a:lnTo>
                    <a:pt x="1" y="167"/>
                  </a:lnTo>
                  <a:lnTo>
                    <a:pt x="1" y="169"/>
                  </a:lnTo>
                  <a:lnTo>
                    <a:pt x="1" y="170"/>
                  </a:lnTo>
                  <a:lnTo>
                    <a:pt x="1" y="169"/>
                  </a:lnTo>
                  <a:lnTo>
                    <a:pt x="1" y="171"/>
                  </a:lnTo>
                  <a:lnTo>
                    <a:pt x="1" y="170"/>
                  </a:lnTo>
                  <a:lnTo>
                    <a:pt x="1" y="169"/>
                  </a:lnTo>
                  <a:lnTo>
                    <a:pt x="1" y="168"/>
                  </a:lnTo>
                  <a:lnTo>
                    <a:pt x="1" y="167"/>
                  </a:lnTo>
                  <a:lnTo>
                    <a:pt x="1" y="167"/>
                  </a:lnTo>
                  <a:lnTo>
                    <a:pt x="1" y="166"/>
                  </a:lnTo>
                  <a:lnTo>
                    <a:pt x="1" y="165"/>
                  </a:lnTo>
                  <a:lnTo>
                    <a:pt x="1" y="166"/>
                  </a:lnTo>
                  <a:lnTo>
                    <a:pt x="1" y="165"/>
                  </a:lnTo>
                  <a:lnTo>
                    <a:pt x="1" y="164"/>
                  </a:lnTo>
                  <a:lnTo>
                    <a:pt x="1" y="164"/>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1"/>
                  </a:lnTo>
                  <a:lnTo>
                    <a:pt x="1" y="160"/>
                  </a:lnTo>
                  <a:lnTo>
                    <a:pt x="1" y="161"/>
                  </a:lnTo>
                  <a:lnTo>
                    <a:pt x="1" y="160"/>
                  </a:lnTo>
                  <a:lnTo>
                    <a:pt x="1" y="159"/>
                  </a:lnTo>
                  <a:lnTo>
                    <a:pt x="1" y="160"/>
                  </a:lnTo>
                </a:path>
              </a:pathLst>
            </a:custGeom>
            <a:noFill/>
            <a:ln w="0">
              <a:solidFill>
                <a:srgbClr val="3366FF"/>
              </a:solidFill>
              <a:prstDash val="solid"/>
              <a:round/>
              <a:headEnd/>
              <a:tailEnd/>
            </a:ln>
          </p:spPr>
          <p:txBody>
            <a:bodyPr/>
            <a:lstStyle/>
            <a:p>
              <a:endParaRPr lang="en-GB"/>
            </a:p>
          </p:txBody>
        </p:sp>
        <p:sp>
          <p:nvSpPr>
            <p:cNvPr id="185636" name="Freeform 292"/>
            <p:cNvSpPr>
              <a:spLocks/>
            </p:cNvSpPr>
            <p:nvPr/>
          </p:nvSpPr>
          <p:spPr bwMode="auto">
            <a:xfrm>
              <a:off x="1642" y="1956"/>
              <a:ext cx="10" cy="1102"/>
            </a:xfrm>
            <a:custGeom>
              <a:avLst/>
              <a:gdLst/>
              <a:ahLst/>
              <a:cxnLst>
                <a:cxn ang="0">
                  <a:pos x="0" y="148"/>
                </a:cxn>
                <a:cxn ang="0">
                  <a:pos x="0" y="147"/>
                </a:cxn>
                <a:cxn ang="0">
                  <a:pos x="0" y="146"/>
                </a:cxn>
                <a:cxn ang="0">
                  <a:pos x="0" y="145"/>
                </a:cxn>
                <a:cxn ang="0">
                  <a:pos x="0" y="144"/>
                </a:cxn>
                <a:cxn ang="0">
                  <a:pos x="0" y="144"/>
                </a:cxn>
                <a:cxn ang="0">
                  <a:pos x="0" y="144"/>
                </a:cxn>
                <a:cxn ang="0">
                  <a:pos x="0" y="143"/>
                </a:cxn>
                <a:cxn ang="0">
                  <a:pos x="0" y="142"/>
                </a:cxn>
                <a:cxn ang="0">
                  <a:pos x="0" y="141"/>
                </a:cxn>
                <a:cxn ang="0">
                  <a:pos x="0" y="139"/>
                </a:cxn>
                <a:cxn ang="0">
                  <a:pos x="0" y="138"/>
                </a:cxn>
                <a:cxn ang="0">
                  <a:pos x="0" y="135"/>
                </a:cxn>
                <a:cxn ang="0">
                  <a:pos x="0" y="129"/>
                </a:cxn>
                <a:cxn ang="0">
                  <a:pos x="0" y="99"/>
                </a:cxn>
                <a:cxn ang="0">
                  <a:pos x="0" y="156"/>
                </a:cxn>
                <a:cxn ang="0">
                  <a:pos x="0" y="152"/>
                </a:cxn>
                <a:cxn ang="0">
                  <a:pos x="0" y="149"/>
                </a:cxn>
                <a:cxn ang="0">
                  <a:pos x="0" y="146"/>
                </a:cxn>
                <a:cxn ang="0">
                  <a:pos x="0" y="145"/>
                </a:cxn>
                <a:cxn ang="0">
                  <a:pos x="0" y="144"/>
                </a:cxn>
                <a:cxn ang="0">
                  <a:pos x="0" y="144"/>
                </a:cxn>
                <a:cxn ang="0">
                  <a:pos x="0" y="144"/>
                </a:cxn>
                <a:cxn ang="0">
                  <a:pos x="0" y="144"/>
                </a:cxn>
                <a:cxn ang="0">
                  <a:pos x="0" y="143"/>
                </a:cxn>
                <a:cxn ang="0">
                  <a:pos x="0" y="144"/>
                </a:cxn>
                <a:cxn ang="0">
                  <a:pos x="0" y="141"/>
                </a:cxn>
                <a:cxn ang="0">
                  <a:pos x="0" y="140"/>
                </a:cxn>
                <a:cxn ang="0">
                  <a:pos x="0" y="141"/>
                </a:cxn>
                <a:cxn ang="0">
                  <a:pos x="0" y="140"/>
                </a:cxn>
                <a:cxn ang="0">
                  <a:pos x="0" y="140"/>
                </a:cxn>
                <a:cxn ang="0">
                  <a:pos x="0" y="139"/>
                </a:cxn>
                <a:cxn ang="0">
                  <a:pos x="0" y="137"/>
                </a:cxn>
                <a:cxn ang="0">
                  <a:pos x="0" y="136"/>
                </a:cxn>
                <a:cxn ang="0">
                  <a:pos x="0" y="134"/>
                </a:cxn>
                <a:cxn ang="0">
                  <a:pos x="0" y="123"/>
                </a:cxn>
                <a:cxn ang="0">
                  <a:pos x="0" y="143"/>
                </a:cxn>
                <a:cxn ang="0">
                  <a:pos x="1" y="154"/>
                </a:cxn>
                <a:cxn ang="0">
                  <a:pos x="1" y="149"/>
                </a:cxn>
                <a:cxn ang="0">
                  <a:pos x="1" y="145"/>
                </a:cxn>
                <a:cxn ang="0">
                  <a:pos x="1" y="144"/>
                </a:cxn>
                <a:cxn ang="0">
                  <a:pos x="1" y="144"/>
                </a:cxn>
                <a:cxn ang="0">
                  <a:pos x="1" y="144"/>
                </a:cxn>
                <a:cxn ang="0">
                  <a:pos x="1" y="144"/>
                </a:cxn>
                <a:cxn ang="0">
                  <a:pos x="1" y="144"/>
                </a:cxn>
                <a:cxn ang="0">
                  <a:pos x="1" y="143"/>
                </a:cxn>
                <a:cxn ang="0">
                  <a:pos x="1" y="142"/>
                </a:cxn>
                <a:cxn ang="0">
                  <a:pos x="1" y="141"/>
                </a:cxn>
                <a:cxn ang="0">
                  <a:pos x="1" y="140"/>
                </a:cxn>
                <a:cxn ang="0">
                  <a:pos x="1" y="140"/>
                </a:cxn>
                <a:cxn ang="0">
                  <a:pos x="1" y="141"/>
                </a:cxn>
                <a:cxn ang="0">
                  <a:pos x="1" y="140"/>
                </a:cxn>
                <a:cxn ang="0">
                  <a:pos x="1" y="142"/>
                </a:cxn>
                <a:cxn ang="0">
                  <a:pos x="1" y="141"/>
                </a:cxn>
                <a:cxn ang="0">
                  <a:pos x="1" y="143"/>
                </a:cxn>
                <a:cxn ang="0">
                  <a:pos x="1" y="142"/>
                </a:cxn>
                <a:cxn ang="0">
                  <a:pos x="1" y="143"/>
                </a:cxn>
                <a:cxn ang="0">
                  <a:pos x="1" y="142"/>
                </a:cxn>
                <a:cxn ang="0">
                  <a:pos x="1" y="143"/>
                </a:cxn>
                <a:cxn ang="0">
                  <a:pos x="1" y="144"/>
                </a:cxn>
                <a:cxn ang="0">
                  <a:pos x="1" y="143"/>
                </a:cxn>
                <a:cxn ang="0">
                  <a:pos x="1" y="141"/>
                </a:cxn>
                <a:cxn ang="0">
                  <a:pos x="1" y="140"/>
                </a:cxn>
              </a:cxnLst>
              <a:rect l="0" t="0" r="r" b="b"/>
              <a:pathLst>
                <a:path w="1" h="157">
                  <a:moveTo>
                    <a:pt x="0" y="148"/>
                  </a:move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4"/>
                  </a:lnTo>
                  <a:lnTo>
                    <a:pt x="0" y="144"/>
                  </a:lnTo>
                  <a:lnTo>
                    <a:pt x="0" y="145"/>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3"/>
                  </a:lnTo>
                  <a:lnTo>
                    <a:pt x="0" y="144"/>
                  </a:lnTo>
                  <a:lnTo>
                    <a:pt x="0" y="144"/>
                  </a:lnTo>
                  <a:lnTo>
                    <a:pt x="0" y="144"/>
                  </a:lnTo>
                  <a:lnTo>
                    <a:pt x="0" y="143"/>
                  </a:lnTo>
                  <a:lnTo>
                    <a:pt x="0" y="144"/>
                  </a:lnTo>
                  <a:lnTo>
                    <a:pt x="0" y="144"/>
                  </a:lnTo>
                  <a:lnTo>
                    <a:pt x="0" y="144"/>
                  </a:lnTo>
                  <a:lnTo>
                    <a:pt x="0" y="144"/>
                  </a:lnTo>
                  <a:lnTo>
                    <a:pt x="0" y="144"/>
                  </a:lnTo>
                  <a:lnTo>
                    <a:pt x="0" y="144"/>
                  </a:lnTo>
                  <a:lnTo>
                    <a:pt x="0" y="144"/>
                  </a:lnTo>
                  <a:lnTo>
                    <a:pt x="0" y="144"/>
                  </a:lnTo>
                  <a:lnTo>
                    <a:pt x="0" y="143"/>
                  </a:lnTo>
                  <a:lnTo>
                    <a:pt x="0" y="144"/>
                  </a:lnTo>
                  <a:lnTo>
                    <a:pt x="0" y="143"/>
                  </a:lnTo>
                  <a:lnTo>
                    <a:pt x="0" y="144"/>
                  </a:lnTo>
                  <a:lnTo>
                    <a:pt x="0" y="143"/>
                  </a:lnTo>
                  <a:lnTo>
                    <a:pt x="0" y="144"/>
                  </a:lnTo>
                  <a:lnTo>
                    <a:pt x="0" y="143"/>
                  </a:lnTo>
                  <a:lnTo>
                    <a:pt x="0" y="144"/>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41"/>
                  </a:lnTo>
                  <a:lnTo>
                    <a:pt x="0" y="140"/>
                  </a:lnTo>
                  <a:lnTo>
                    <a:pt x="0" y="140"/>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7"/>
                  </a:lnTo>
                  <a:lnTo>
                    <a:pt x="0" y="138"/>
                  </a:lnTo>
                  <a:lnTo>
                    <a:pt x="0" y="137"/>
                  </a:lnTo>
                  <a:lnTo>
                    <a:pt x="0" y="136"/>
                  </a:lnTo>
                  <a:lnTo>
                    <a:pt x="0" y="137"/>
                  </a:lnTo>
                  <a:lnTo>
                    <a:pt x="0" y="136"/>
                  </a:lnTo>
                  <a:lnTo>
                    <a:pt x="0" y="135"/>
                  </a:lnTo>
                  <a:lnTo>
                    <a:pt x="0" y="135"/>
                  </a:lnTo>
                  <a:lnTo>
                    <a:pt x="0" y="135"/>
                  </a:lnTo>
                  <a:lnTo>
                    <a:pt x="0" y="135"/>
                  </a:lnTo>
                  <a:lnTo>
                    <a:pt x="0" y="135"/>
                  </a:lnTo>
                  <a:lnTo>
                    <a:pt x="0" y="135"/>
                  </a:lnTo>
                  <a:lnTo>
                    <a:pt x="0" y="135"/>
                  </a:lnTo>
                  <a:lnTo>
                    <a:pt x="0" y="135"/>
                  </a:lnTo>
                  <a:lnTo>
                    <a:pt x="0" y="135"/>
                  </a:lnTo>
                  <a:lnTo>
                    <a:pt x="0" y="135"/>
                  </a:lnTo>
                  <a:lnTo>
                    <a:pt x="0" y="134"/>
                  </a:lnTo>
                  <a:lnTo>
                    <a:pt x="0" y="133"/>
                  </a:lnTo>
                  <a:lnTo>
                    <a:pt x="0" y="132"/>
                  </a:lnTo>
                  <a:lnTo>
                    <a:pt x="0" y="131"/>
                  </a:lnTo>
                  <a:lnTo>
                    <a:pt x="0" y="130"/>
                  </a:lnTo>
                  <a:lnTo>
                    <a:pt x="0" y="129"/>
                  </a:lnTo>
                  <a:lnTo>
                    <a:pt x="0" y="127"/>
                  </a:lnTo>
                  <a:lnTo>
                    <a:pt x="0" y="125"/>
                  </a:lnTo>
                  <a:lnTo>
                    <a:pt x="0" y="122"/>
                  </a:lnTo>
                  <a:lnTo>
                    <a:pt x="0" y="112"/>
                  </a:lnTo>
                  <a:lnTo>
                    <a:pt x="0" y="64"/>
                  </a:lnTo>
                  <a:lnTo>
                    <a:pt x="0" y="9"/>
                  </a:lnTo>
                  <a:lnTo>
                    <a:pt x="0" y="0"/>
                  </a:lnTo>
                  <a:lnTo>
                    <a:pt x="0" y="25"/>
                  </a:lnTo>
                  <a:lnTo>
                    <a:pt x="0" y="58"/>
                  </a:lnTo>
                  <a:lnTo>
                    <a:pt x="0" y="82"/>
                  </a:lnTo>
                  <a:lnTo>
                    <a:pt x="0" y="99"/>
                  </a:lnTo>
                  <a:lnTo>
                    <a:pt x="0" y="117"/>
                  </a:lnTo>
                  <a:lnTo>
                    <a:pt x="0" y="135"/>
                  </a:lnTo>
                  <a:lnTo>
                    <a:pt x="0" y="146"/>
                  </a:lnTo>
                  <a:lnTo>
                    <a:pt x="0" y="151"/>
                  </a:lnTo>
                  <a:lnTo>
                    <a:pt x="0" y="154"/>
                  </a:lnTo>
                  <a:lnTo>
                    <a:pt x="0" y="155"/>
                  </a:lnTo>
                  <a:lnTo>
                    <a:pt x="0" y="156"/>
                  </a:lnTo>
                  <a:lnTo>
                    <a:pt x="0" y="157"/>
                  </a:lnTo>
                  <a:lnTo>
                    <a:pt x="0" y="156"/>
                  </a:lnTo>
                  <a:lnTo>
                    <a:pt x="0" y="155"/>
                  </a:lnTo>
                  <a:lnTo>
                    <a:pt x="0" y="156"/>
                  </a:lnTo>
                  <a:lnTo>
                    <a:pt x="0" y="155"/>
                  </a:lnTo>
                  <a:lnTo>
                    <a:pt x="0" y="155"/>
                  </a:lnTo>
                  <a:lnTo>
                    <a:pt x="0" y="154"/>
                  </a:lnTo>
                  <a:lnTo>
                    <a:pt x="0" y="155"/>
                  </a:lnTo>
                  <a:lnTo>
                    <a:pt x="0" y="154"/>
                  </a:lnTo>
                  <a:lnTo>
                    <a:pt x="0" y="155"/>
                  </a:lnTo>
                  <a:lnTo>
                    <a:pt x="0" y="154"/>
                  </a:lnTo>
                  <a:lnTo>
                    <a:pt x="0" y="153"/>
                  </a:lnTo>
                  <a:lnTo>
                    <a:pt x="0" y="155"/>
                  </a:lnTo>
                  <a:lnTo>
                    <a:pt x="0" y="153"/>
                  </a:lnTo>
                  <a:lnTo>
                    <a:pt x="0" y="152"/>
                  </a:lnTo>
                  <a:lnTo>
                    <a:pt x="0" y="153"/>
                  </a:lnTo>
                  <a:lnTo>
                    <a:pt x="0" y="152"/>
                  </a:lnTo>
                  <a:lnTo>
                    <a:pt x="0" y="151"/>
                  </a:lnTo>
                  <a:lnTo>
                    <a:pt x="0" y="152"/>
                  </a:lnTo>
                  <a:lnTo>
                    <a:pt x="0" y="151"/>
                  </a:lnTo>
                  <a:lnTo>
                    <a:pt x="0" y="150"/>
                  </a:lnTo>
                  <a:lnTo>
                    <a:pt x="0" y="149"/>
                  </a:lnTo>
                  <a:lnTo>
                    <a:pt x="0" y="150"/>
                  </a:lnTo>
                  <a:lnTo>
                    <a:pt x="0" y="149"/>
                  </a:lnTo>
                  <a:lnTo>
                    <a:pt x="0" y="149"/>
                  </a:lnTo>
                  <a:lnTo>
                    <a:pt x="0" y="149"/>
                  </a:lnTo>
                  <a:lnTo>
                    <a:pt x="0" y="149"/>
                  </a:lnTo>
                  <a:lnTo>
                    <a:pt x="0" y="148"/>
                  </a:lnTo>
                  <a:lnTo>
                    <a:pt x="0" y="149"/>
                  </a:lnTo>
                  <a:lnTo>
                    <a:pt x="0" y="147"/>
                  </a:lnTo>
                  <a:lnTo>
                    <a:pt x="0" y="148"/>
                  </a:lnTo>
                  <a:lnTo>
                    <a:pt x="0" y="147"/>
                  </a:lnTo>
                  <a:lnTo>
                    <a:pt x="0" y="148"/>
                  </a:lnTo>
                  <a:lnTo>
                    <a:pt x="0" y="147"/>
                  </a:lnTo>
                  <a:lnTo>
                    <a:pt x="0" y="146"/>
                  </a:lnTo>
                  <a:lnTo>
                    <a:pt x="0" y="147"/>
                  </a:lnTo>
                  <a:lnTo>
                    <a:pt x="0" y="146"/>
                  </a:lnTo>
                  <a:lnTo>
                    <a:pt x="0" y="147"/>
                  </a:lnTo>
                  <a:lnTo>
                    <a:pt x="0" y="146"/>
                  </a:lnTo>
                  <a:lnTo>
                    <a:pt x="0" y="147"/>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4"/>
                  </a:lnTo>
                  <a:lnTo>
                    <a:pt x="0" y="144"/>
                  </a:lnTo>
                  <a:lnTo>
                    <a:pt x="0" y="144"/>
                  </a:lnTo>
                  <a:lnTo>
                    <a:pt x="0" y="144"/>
                  </a:lnTo>
                  <a:lnTo>
                    <a:pt x="0" y="144"/>
                  </a:lnTo>
                  <a:lnTo>
                    <a:pt x="0" y="144"/>
                  </a:lnTo>
                  <a:lnTo>
                    <a:pt x="0" y="145"/>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3"/>
                  </a:lnTo>
                  <a:lnTo>
                    <a:pt x="0" y="144"/>
                  </a:lnTo>
                  <a:lnTo>
                    <a:pt x="0" y="143"/>
                  </a:lnTo>
                  <a:lnTo>
                    <a:pt x="0" y="144"/>
                  </a:lnTo>
                  <a:lnTo>
                    <a:pt x="0" y="143"/>
                  </a:lnTo>
                  <a:lnTo>
                    <a:pt x="0" y="142"/>
                  </a:lnTo>
                  <a:lnTo>
                    <a:pt x="0" y="143"/>
                  </a:lnTo>
                  <a:lnTo>
                    <a:pt x="0" y="142"/>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2"/>
                  </a:lnTo>
                  <a:lnTo>
                    <a:pt x="0" y="143"/>
                  </a:lnTo>
                  <a:lnTo>
                    <a:pt x="0" y="142"/>
                  </a:lnTo>
                  <a:lnTo>
                    <a:pt x="0" y="143"/>
                  </a:lnTo>
                  <a:lnTo>
                    <a:pt x="0" y="142"/>
                  </a:lnTo>
                  <a:lnTo>
                    <a:pt x="0" y="143"/>
                  </a:lnTo>
                  <a:lnTo>
                    <a:pt x="0" y="142"/>
                  </a:lnTo>
                  <a:lnTo>
                    <a:pt x="0" y="143"/>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41"/>
                  </a:lnTo>
                  <a:lnTo>
                    <a:pt x="0" y="140"/>
                  </a:lnTo>
                  <a:lnTo>
                    <a:pt x="0" y="141"/>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39"/>
                  </a:lnTo>
                  <a:lnTo>
                    <a:pt x="0" y="140"/>
                  </a:lnTo>
                  <a:lnTo>
                    <a:pt x="0" y="139"/>
                  </a:lnTo>
                  <a:lnTo>
                    <a:pt x="0" y="140"/>
                  </a:lnTo>
                  <a:lnTo>
                    <a:pt x="0" y="139"/>
                  </a:lnTo>
                  <a:lnTo>
                    <a:pt x="0" y="140"/>
                  </a:lnTo>
                  <a:lnTo>
                    <a:pt x="0" y="138"/>
                  </a:lnTo>
                  <a:lnTo>
                    <a:pt x="0" y="139"/>
                  </a:lnTo>
                  <a:lnTo>
                    <a:pt x="0" y="140"/>
                  </a:lnTo>
                  <a:lnTo>
                    <a:pt x="0" y="139"/>
                  </a:lnTo>
                  <a:lnTo>
                    <a:pt x="0" y="138"/>
                  </a:lnTo>
                  <a:lnTo>
                    <a:pt x="0" y="139"/>
                  </a:lnTo>
                  <a:lnTo>
                    <a:pt x="0" y="138"/>
                  </a:lnTo>
                  <a:lnTo>
                    <a:pt x="0" y="139"/>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6"/>
                  </a:lnTo>
                  <a:lnTo>
                    <a:pt x="0" y="137"/>
                  </a:lnTo>
                  <a:lnTo>
                    <a:pt x="0" y="136"/>
                  </a:lnTo>
                  <a:lnTo>
                    <a:pt x="0" y="135"/>
                  </a:lnTo>
                  <a:lnTo>
                    <a:pt x="0" y="136"/>
                  </a:lnTo>
                  <a:lnTo>
                    <a:pt x="0" y="135"/>
                  </a:lnTo>
                  <a:lnTo>
                    <a:pt x="0" y="136"/>
                  </a:lnTo>
                  <a:lnTo>
                    <a:pt x="0" y="135"/>
                  </a:lnTo>
                  <a:lnTo>
                    <a:pt x="0" y="136"/>
                  </a:lnTo>
                  <a:lnTo>
                    <a:pt x="0" y="135"/>
                  </a:lnTo>
                  <a:lnTo>
                    <a:pt x="0" y="135"/>
                  </a:lnTo>
                  <a:lnTo>
                    <a:pt x="0" y="134"/>
                  </a:lnTo>
                  <a:lnTo>
                    <a:pt x="0" y="133"/>
                  </a:lnTo>
                  <a:lnTo>
                    <a:pt x="0" y="132"/>
                  </a:lnTo>
                  <a:lnTo>
                    <a:pt x="0" y="131"/>
                  </a:lnTo>
                  <a:lnTo>
                    <a:pt x="0" y="130"/>
                  </a:lnTo>
                  <a:lnTo>
                    <a:pt x="0" y="130"/>
                  </a:lnTo>
                  <a:lnTo>
                    <a:pt x="0" y="129"/>
                  </a:lnTo>
                  <a:lnTo>
                    <a:pt x="0" y="128"/>
                  </a:lnTo>
                  <a:lnTo>
                    <a:pt x="0" y="127"/>
                  </a:lnTo>
                  <a:lnTo>
                    <a:pt x="0" y="125"/>
                  </a:lnTo>
                  <a:lnTo>
                    <a:pt x="0" y="124"/>
                  </a:lnTo>
                  <a:lnTo>
                    <a:pt x="0" y="123"/>
                  </a:lnTo>
                  <a:lnTo>
                    <a:pt x="0" y="115"/>
                  </a:lnTo>
                  <a:lnTo>
                    <a:pt x="0" y="73"/>
                  </a:lnTo>
                  <a:lnTo>
                    <a:pt x="0" y="18"/>
                  </a:lnTo>
                  <a:lnTo>
                    <a:pt x="0" y="2"/>
                  </a:lnTo>
                  <a:lnTo>
                    <a:pt x="0" y="21"/>
                  </a:lnTo>
                  <a:lnTo>
                    <a:pt x="0" y="51"/>
                  </a:lnTo>
                  <a:lnTo>
                    <a:pt x="0" y="74"/>
                  </a:lnTo>
                  <a:lnTo>
                    <a:pt x="0" y="92"/>
                  </a:lnTo>
                  <a:lnTo>
                    <a:pt x="0" y="111"/>
                  </a:lnTo>
                  <a:lnTo>
                    <a:pt x="0" y="130"/>
                  </a:lnTo>
                  <a:lnTo>
                    <a:pt x="0" y="143"/>
                  </a:lnTo>
                  <a:lnTo>
                    <a:pt x="0" y="149"/>
                  </a:lnTo>
                  <a:lnTo>
                    <a:pt x="0" y="152"/>
                  </a:lnTo>
                  <a:lnTo>
                    <a:pt x="0" y="153"/>
                  </a:lnTo>
                  <a:lnTo>
                    <a:pt x="0" y="154"/>
                  </a:lnTo>
                  <a:lnTo>
                    <a:pt x="0" y="155"/>
                  </a:lnTo>
                  <a:lnTo>
                    <a:pt x="0" y="155"/>
                  </a:lnTo>
                  <a:lnTo>
                    <a:pt x="0" y="155"/>
                  </a:lnTo>
                  <a:lnTo>
                    <a:pt x="0" y="155"/>
                  </a:lnTo>
                  <a:lnTo>
                    <a:pt x="0" y="155"/>
                  </a:lnTo>
                  <a:lnTo>
                    <a:pt x="0" y="154"/>
                  </a:lnTo>
                  <a:lnTo>
                    <a:pt x="1" y="154"/>
                  </a:lnTo>
                  <a:lnTo>
                    <a:pt x="1" y="153"/>
                  </a:lnTo>
                  <a:lnTo>
                    <a:pt x="1" y="152"/>
                  </a:lnTo>
                  <a:lnTo>
                    <a:pt x="1" y="151"/>
                  </a:lnTo>
                  <a:lnTo>
                    <a:pt x="1" y="150"/>
                  </a:lnTo>
                  <a:lnTo>
                    <a:pt x="1" y="151"/>
                  </a:lnTo>
                  <a:lnTo>
                    <a:pt x="1" y="150"/>
                  </a:lnTo>
                  <a:lnTo>
                    <a:pt x="1" y="149"/>
                  </a:lnTo>
                  <a:lnTo>
                    <a:pt x="1" y="150"/>
                  </a:lnTo>
                  <a:lnTo>
                    <a:pt x="1" y="149"/>
                  </a:lnTo>
                  <a:lnTo>
                    <a:pt x="1" y="149"/>
                  </a:lnTo>
                  <a:lnTo>
                    <a:pt x="1" y="149"/>
                  </a:lnTo>
                  <a:lnTo>
                    <a:pt x="1" y="149"/>
                  </a:lnTo>
                  <a:lnTo>
                    <a:pt x="1" y="149"/>
                  </a:lnTo>
                  <a:lnTo>
                    <a:pt x="1" y="149"/>
                  </a:lnTo>
                  <a:lnTo>
                    <a:pt x="1" y="148"/>
                  </a:lnTo>
                  <a:lnTo>
                    <a:pt x="1" y="147"/>
                  </a:lnTo>
                  <a:lnTo>
                    <a:pt x="1" y="148"/>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4"/>
                  </a:lnTo>
                  <a:lnTo>
                    <a:pt x="1" y="144"/>
                  </a:lnTo>
                  <a:lnTo>
                    <a:pt x="1" y="144"/>
                  </a:lnTo>
                  <a:lnTo>
                    <a:pt x="1" y="144"/>
                  </a:lnTo>
                  <a:lnTo>
                    <a:pt x="1" y="144"/>
                  </a:lnTo>
                  <a:lnTo>
                    <a:pt x="1" y="144"/>
                  </a:lnTo>
                  <a:lnTo>
                    <a:pt x="1" y="144"/>
                  </a:lnTo>
                  <a:lnTo>
                    <a:pt x="1" y="144"/>
                  </a:lnTo>
                  <a:lnTo>
                    <a:pt x="1" y="144"/>
                  </a:lnTo>
                  <a:lnTo>
                    <a:pt x="1" y="145"/>
                  </a:lnTo>
                  <a:lnTo>
                    <a:pt x="1" y="144"/>
                  </a:lnTo>
                  <a:lnTo>
                    <a:pt x="1" y="145"/>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2"/>
                  </a:lnTo>
                  <a:lnTo>
                    <a:pt x="1" y="141"/>
                  </a:lnTo>
                  <a:lnTo>
                    <a:pt x="1" y="142"/>
                  </a:lnTo>
                  <a:lnTo>
                    <a:pt x="1" y="141"/>
                  </a:lnTo>
                  <a:lnTo>
                    <a:pt x="1" y="140"/>
                  </a:lnTo>
                  <a:lnTo>
                    <a:pt x="1" y="141"/>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0"/>
                  </a:lnTo>
                  <a:lnTo>
                    <a:pt x="1" y="141"/>
                  </a:lnTo>
                  <a:lnTo>
                    <a:pt x="1" y="140"/>
                  </a:lnTo>
                  <a:lnTo>
                    <a:pt x="1" y="141"/>
                  </a:lnTo>
                  <a:lnTo>
                    <a:pt x="1" y="140"/>
                  </a:lnTo>
                  <a:lnTo>
                    <a:pt x="1" y="141"/>
                  </a:lnTo>
                  <a:lnTo>
                    <a:pt x="1" y="142"/>
                  </a:lnTo>
                  <a:lnTo>
                    <a:pt x="1" y="141"/>
                  </a:lnTo>
                  <a:lnTo>
                    <a:pt x="1" y="142"/>
                  </a:lnTo>
                  <a:lnTo>
                    <a:pt x="1" y="141"/>
                  </a:lnTo>
                  <a:lnTo>
                    <a:pt x="1" y="140"/>
                  </a:lnTo>
                  <a:lnTo>
                    <a:pt x="1" y="140"/>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3"/>
                  </a:lnTo>
                  <a:lnTo>
                    <a:pt x="1" y="142"/>
                  </a:lnTo>
                  <a:lnTo>
                    <a:pt x="1" y="143"/>
                  </a:lnTo>
                  <a:lnTo>
                    <a:pt x="1" y="142"/>
                  </a:lnTo>
                  <a:lnTo>
                    <a:pt x="1" y="143"/>
                  </a:lnTo>
                  <a:lnTo>
                    <a:pt x="1" y="142"/>
                  </a:lnTo>
                  <a:lnTo>
                    <a:pt x="1" y="141"/>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3"/>
                  </a:lnTo>
                  <a:lnTo>
                    <a:pt x="1" y="142"/>
                  </a:lnTo>
                  <a:lnTo>
                    <a:pt x="1" y="143"/>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41"/>
                  </a:lnTo>
                  <a:lnTo>
                    <a:pt x="1" y="140"/>
                  </a:lnTo>
                  <a:lnTo>
                    <a:pt x="1" y="140"/>
                  </a:lnTo>
                  <a:lnTo>
                    <a:pt x="1" y="140"/>
                  </a:lnTo>
                  <a:lnTo>
                    <a:pt x="1" y="140"/>
                  </a:lnTo>
                  <a:lnTo>
                    <a:pt x="1" y="140"/>
                  </a:lnTo>
                  <a:lnTo>
                    <a:pt x="1" y="140"/>
                  </a:lnTo>
                  <a:lnTo>
                    <a:pt x="1" y="139"/>
                  </a:lnTo>
                  <a:lnTo>
                    <a:pt x="1" y="140"/>
                  </a:lnTo>
                  <a:lnTo>
                    <a:pt x="1" y="139"/>
                  </a:lnTo>
                  <a:lnTo>
                    <a:pt x="1" y="140"/>
                  </a:lnTo>
                </a:path>
              </a:pathLst>
            </a:custGeom>
            <a:noFill/>
            <a:ln w="0">
              <a:solidFill>
                <a:srgbClr val="3366FF"/>
              </a:solidFill>
              <a:prstDash val="solid"/>
              <a:round/>
              <a:headEnd/>
              <a:tailEnd/>
            </a:ln>
          </p:spPr>
          <p:txBody>
            <a:bodyPr/>
            <a:lstStyle/>
            <a:p>
              <a:endParaRPr lang="en-GB"/>
            </a:p>
          </p:txBody>
        </p:sp>
        <p:sp>
          <p:nvSpPr>
            <p:cNvPr id="185637" name="Freeform 293"/>
            <p:cNvSpPr>
              <a:spLocks/>
            </p:cNvSpPr>
            <p:nvPr/>
          </p:nvSpPr>
          <p:spPr bwMode="auto">
            <a:xfrm>
              <a:off x="1652" y="1942"/>
              <a:ext cx="9" cy="1116"/>
            </a:xfrm>
            <a:custGeom>
              <a:avLst/>
              <a:gdLst/>
              <a:ahLst/>
              <a:cxnLst>
                <a:cxn ang="0">
                  <a:pos x="0" y="140"/>
                </a:cxn>
                <a:cxn ang="0">
                  <a:pos x="0" y="134"/>
                </a:cxn>
                <a:cxn ang="0">
                  <a:pos x="0" y="120"/>
                </a:cxn>
                <a:cxn ang="0">
                  <a:pos x="0" y="154"/>
                </a:cxn>
                <a:cxn ang="0">
                  <a:pos x="0" y="157"/>
                </a:cxn>
                <a:cxn ang="0">
                  <a:pos x="0" y="152"/>
                </a:cxn>
                <a:cxn ang="0">
                  <a:pos x="0" y="150"/>
                </a:cxn>
                <a:cxn ang="0">
                  <a:pos x="0" y="147"/>
                </a:cxn>
                <a:cxn ang="0">
                  <a:pos x="0" y="146"/>
                </a:cxn>
                <a:cxn ang="0">
                  <a:pos x="0" y="146"/>
                </a:cxn>
                <a:cxn ang="0">
                  <a:pos x="0" y="143"/>
                </a:cxn>
                <a:cxn ang="0">
                  <a:pos x="0" y="144"/>
                </a:cxn>
                <a:cxn ang="0">
                  <a:pos x="0" y="143"/>
                </a:cxn>
                <a:cxn ang="0">
                  <a:pos x="0" y="142"/>
                </a:cxn>
                <a:cxn ang="0">
                  <a:pos x="0" y="142"/>
                </a:cxn>
                <a:cxn ang="0">
                  <a:pos x="0" y="141"/>
                </a:cxn>
                <a:cxn ang="0">
                  <a:pos x="0" y="142"/>
                </a:cxn>
                <a:cxn ang="0">
                  <a:pos x="0" y="139"/>
                </a:cxn>
                <a:cxn ang="0">
                  <a:pos x="0" y="140"/>
                </a:cxn>
                <a:cxn ang="0">
                  <a:pos x="0" y="142"/>
                </a:cxn>
                <a:cxn ang="0">
                  <a:pos x="0" y="140"/>
                </a:cxn>
                <a:cxn ang="0">
                  <a:pos x="0" y="140"/>
                </a:cxn>
                <a:cxn ang="0">
                  <a:pos x="0" y="136"/>
                </a:cxn>
                <a:cxn ang="0">
                  <a:pos x="0" y="132"/>
                </a:cxn>
                <a:cxn ang="0">
                  <a:pos x="0" y="35"/>
                </a:cxn>
                <a:cxn ang="0">
                  <a:pos x="0" y="158"/>
                </a:cxn>
                <a:cxn ang="0">
                  <a:pos x="0" y="154"/>
                </a:cxn>
                <a:cxn ang="0">
                  <a:pos x="0" y="151"/>
                </a:cxn>
                <a:cxn ang="0">
                  <a:pos x="0" y="147"/>
                </a:cxn>
                <a:cxn ang="0">
                  <a:pos x="0" y="145"/>
                </a:cxn>
                <a:cxn ang="0">
                  <a:pos x="0" y="145"/>
                </a:cxn>
                <a:cxn ang="0">
                  <a:pos x="0" y="144"/>
                </a:cxn>
                <a:cxn ang="0">
                  <a:pos x="0" y="145"/>
                </a:cxn>
                <a:cxn ang="0">
                  <a:pos x="0" y="144"/>
                </a:cxn>
                <a:cxn ang="0">
                  <a:pos x="0" y="143"/>
                </a:cxn>
                <a:cxn ang="0">
                  <a:pos x="0" y="142"/>
                </a:cxn>
                <a:cxn ang="0">
                  <a:pos x="1" y="142"/>
                </a:cxn>
                <a:cxn ang="0">
                  <a:pos x="1" y="137"/>
                </a:cxn>
                <a:cxn ang="0">
                  <a:pos x="1" y="129"/>
                </a:cxn>
                <a:cxn ang="0">
                  <a:pos x="1" y="107"/>
                </a:cxn>
                <a:cxn ang="0">
                  <a:pos x="1" y="157"/>
                </a:cxn>
                <a:cxn ang="0">
                  <a:pos x="1" y="151"/>
                </a:cxn>
                <a:cxn ang="0">
                  <a:pos x="1" y="146"/>
                </a:cxn>
                <a:cxn ang="0">
                  <a:pos x="1" y="145"/>
                </a:cxn>
                <a:cxn ang="0">
                  <a:pos x="1" y="144"/>
                </a:cxn>
                <a:cxn ang="0">
                  <a:pos x="1" y="143"/>
                </a:cxn>
                <a:cxn ang="0">
                  <a:pos x="1" y="144"/>
                </a:cxn>
                <a:cxn ang="0">
                  <a:pos x="1" y="142"/>
                </a:cxn>
                <a:cxn ang="0">
                  <a:pos x="1" y="142"/>
                </a:cxn>
                <a:cxn ang="0">
                  <a:pos x="1" y="142"/>
                </a:cxn>
                <a:cxn ang="0">
                  <a:pos x="1" y="143"/>
                </a:cxn>
                <a:cxn ang="0">
                  <a:pos x="1" y="137"/>
                </a:cxn>
                <a:cxn ang="0">
                  <a:pos x="1" y="137"/>
                </a:cxn>
                <a:cxn ang="0">
                  <a:pos x="1" y="129"/>
                </a:cxn>
                <a:cxn ang="0">
                  <a:pos x="1" y="70"/>
                </a:cxn>
                <a:cxn ang="0">
                  <a:pos x="1" y="158"/>
                </a:cxn>
                <a:cxn ang="0">
                  <a:pos x="1" y="156"/>
                </a:cxn>
                <a:cxn ang="0">
                  <a:pos x="1" y="153"/>
                </a:cxn>
                <a:cxn ang="0">
                  <a:pos x="1" y="149"/>
                </a:cxn>
                <a:cxn ang="0">
                  <a:pos x="1" y="148"/>
                </a:cxn>
                <a:cxn ang="0">
                  <a:pos x="1" y="147"/>
                </a:cxn>
                <a:cxn ang="0">
                  <a:pos x="1" y="146"/>
                </a:cxn>
                <a:cxn ang="0">
                  <a:pos x="1" y="146"/>
                </a:cxn>
              </a:cxnLst>
              <a:rect l="0" t="0" r="r" b="b"/>
              <a:pathLst>
                <a:path w="1" h="159">
                  <a:moveTo>
                    <a:pt x="0" y="142"/>
                  </a:moveTo>
                  <a:lnTo>
                    <a:pt x="0" y="141"/>
                  </a:lnTo>
                  <a:lnTo>
                    <a:pt x="0" y="142"/>
                  </a:lnTo>
                  <a:lnTo>
                    <a:pt x="0" y="141"/>
                  </a:lnTo>
                  <a:lnTo>
                    <a:pt x="0" y="142"/>
                  </a:lnTo>
                  <a:lnTo>
                    <a:pt x="0" y="141"/>
                  </a:lnTo>
                  <a:lnTo>
                    <a:pt x="0" y="142"/>
                  </a:lnTo>
                  <a:lnTo>
                    <a:pt x="0" y="141"/>
                  </a:lnTo>
                  <a:lnTo>
                    <a:pt x="0" y="140"/>
                  </a:lnTo>
                  <a:lnTo>
                    <a:pt x="0" y="141"/>
                  </a:lnTo>
                  <a:lnTo>
                    <a:pt x="0" y="140"/>
                  </a:lnTo>
                  <a:lnTo>
                    <a:pt x="0" y="139"/>
                  </a:lnTo>
                  <a:lnTo>
                    <a:pt x="0" y="138"/>
                  </a:lnTo>
                  <a:lnTo>
                    <a:pt x="0" y="137"/>
                  </a:lnTo>
                  <a:lnTo>
                    <a:pt x="0" y="137"/>
                  </a:lnTo>
                  <a:lnTo>
                    <a:pt x="0" y="137"/>
                  </a:lnTo>
                  <a:lnTo>
                    <a:pt x="0" y="137"/>
                  </a:lnTo>
                  <a:lnTo>
                    <a:pt x="0" y="136"/>
                  </a:lnTo>
                  <a:lnTo>
                    <a:pt x="0" y="137"/>
                  </a:lnTo>
                  <a:lnTo>
                    <a:pt x="0" y="136"/>
                  </a:lnTo>
                  <a:lnTo>
                    <a:pt x="0" y="135"/>
                  </a:lnTo>
                  <a:lnTo>
                    <a:pt x="0" y="134"/>
                  </a:lnTo>
                  <a:lnTo>
                    <a:pt x="0" y="135"/>
                  </a:lnTo>
                  <a:lnTo>
                    <a:pt x="0" y="134"/>
                  </a:lnTo>
                  <a:lnTo>
                    <a:pt x="0" y="133"/>
                  </a:lnTo>
                  <a:lnTo>
                    <a:pt x="0" y="134"/>
                  </a:lnTo>
                  <a:lnTo>
                    <a:pt x="0" y="132"/>
                  </a:lnTo>
                  <a:lnTo>
                    <a:pt x="0" y="132"/>
                  </a:lnTo>
                  <a:lnTo>
                    <a:pt x="0" y="131"/>
                  </a:lnTo>
                  <a:lnTo>
                    <a:pt x="0" y="130"/>
                  </a:lnTo>
                  <a:lnTo>
                    <a:pt x="0" y="129"/>
                  </a:lnTo>
                  <a:lnTo>
                    <a:pt x="0" y="126"/>
                  </a:lnTo>
                  <a:lnTo>
                    <a:pt x="0" y="120"/>
                  </a:lnTo>
                  <a:lnTo>
                    <a:pt x="0" y="78"/>
                  </a:lnTo>
                  <a:lnTo>
                    <a:pt x="0" y="19"/>
                  </a:lnTo>
                  <a:lnTo>
                    <a:pt x="0" y="0"/>
                  </a:lnTo>
                  <a:lnTo>
                    <a:pt x="0" y="21"/>
                  </a:lnTo>
                  <a:lnTo>
                    <a:pt x="0" y="56"/>
                  </a:lnTo>
                  <a:lnTo>
                    <a:pt x="0" y="81"/>
                  </a:lnTo>
                  <a:lnTo>
                    <a:pt x="0" y="101"/>
                  </a:lnTo>
                  <a:lnTo>
                    <a:pt x="0" y="120"/>
                  </a:lnTo>
                  <a:lnTo>
                    <a:pt x="0" y="138"/>
                  </a:lnTo>
                  <a:lnTo>
                    <a:pt x="0" y="149"/>
                  </a:lnTo>
                  <a:lnTo>
                    <a:pt x="0" y="154"/>
                  </a:lnTo>
                  <a:lnTo>
                    <a:pt x="0" y="157"/>
                  </a:lnTo>
                  <a:lnTo>
                    <a:pt x="0" y="157"/>
                  </a:lnTo>
                  <a:lnTo>
                    <a:pt x="0" y="158"/>
                  </a:lnTo>
                  <a:lnTo>
                    <a:pt x="0" y="159"/>
                  </a:lnTo>
                  <a:lnTo>
                    <a:pt x="0" y="158"/>
                  </a:lnTo>
                  <a:lnTo>
                    <a:pt x="0" y="159"/>
                  </a:lnTo>
                  <a:lnTo>
                    <a:pt x="0" y="158"/>
                  </a:lnTo>
                  <a:lnTo>
                    <a:pt x="0" y="157"/>
                  </a:lnTo>
                  <a:lnTo>
                    <a:pt x="0" y="157"/>
                  </a:lnTo>
                  <a:lnTo>
                    <a:pt x="0" y="157"/>
                  </a:lnTo>
                  <a:lnTo>
                    <a:pt x="0" y="157"/>
                  </a:lnTo>
                  <a:lnTo>
                    <a:pt x="0" y="156"/>
                  </a:lnTo>
                  <a:lnTo>
                    <a:pt x="0" y="155"/>
                  </a:lnTo>
                  <a:lnTo>
                    <a:pt x="0" y="156"/>
                  </a:lnTo>
                  <a:lnTo>
                    <a:pt x="0" y="155"/>
                  </a:lnTo>
                  <a:lnTo>
                    <a:pt x="0" y="154"/>
                  </a:lnTo>
                  <a:lnTo>
                    <a:pt x="0" y="153"/>
                  </a:lnTo>
                  <a:lnTo>
                    <a:pt x="0" y="154"/>
                  </a:lnTo>
                  <a:lnTo>
                    <a:pt x="0" y="153"/>
                  </a:lnTo>
                  <a:lnTo>
                    <a:pt x="0" y="152"/>
                  </a:lnTo>
                  <a:lnTo>
                    <a:pt x="0" y="153"/>
                  </a:lnTo>
                  <a:lnTo>
                    <a:pt x="0" y="152"/>
                  </a:lnTo>
                  <a:lnTo>
                    <a:pt x="0" y="151"/>
                  </a:lnTo>
                  <a:lnTo>
                    <a:pt x="0" y="152"/>
                  </a:lnTo>
                  <a:lnTo>
                    <a:pt x="0" y="151"/>
                  </a:lnTo>
                  <a:lnTo>
                    <a:pt x="0" y="152"/>
                  </a:lnTo>
                  <a:lnTo>
                    <a:pt x="0" y="151"/>
                  </a:lnTo>
                  <a:lnTo>
                    <a:pt x="0" y="151"/>
                  </a:lnTo>
                  <a:lnTo>
                    <a:pt x="0" y="151"/>
                  </a:lnTo>
                  <a:lnTo>
                    <a:pt x="0" y="151"/>
                  </a:lnTo>
                  <a:lnTo>
                    <a:pt x="0" y="150"/>
                  </a:lnTo>
                  <a:lnTo>
                    <a:pt x="0" y="151"/>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7"/>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6"/>
                  </a:lnTo>
                  <a:lnTo>
                    <a:pt x="0" y="146"/>
                  </a:lnTo>
                  <a:lnTo>
                    <a:pt x="0" y="146"/>
                  </a:lnTo>
                  <a:lnTo>
                    <a:pt x="0" y="146"/>
                  </a:lnTo>
                  <a:lnTo>
                    <a:pt x="0" y="146"/>
                  </a:lnTo>
                  <a:lnTo>
                    <a:pt x="0" y="146"/>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4"/>
                  </a:lnTo>
                  <a:lnTo>
                    <a:pt x="0" y="143"/>
                  </a:lnTo>
                  <a:lnTo>
                    <a:pt x="0" y="145"/>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2"/>
                  </a:lnTo>
                  <a:lnTo>
                    <a:pt x="0" y="142"/>
                  </a:lnTo>
                  <a:lnTo>
                    <a:pt x="0" y="142"/>
                  </a:lnTo>
                  <a:lnTo>
                    <a:pt x="0" y="142"/>
                  </a:lnTo>
                  <a:lnTo>
                    <a:pt x="0" y="142"/>
                  </a:lnTo>
                  <a:lnTo>
                    <a:pt x="0" y="142"/>
                  </a:lnTo>
                  <a:lnTo>
                    <a:pt x="0" y="142"/>
                  </a:lnTo>
                  <a:lnTo>
                    <a:pt x="0" y="142"/>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0"/>
                  </a:lnTo>
                  <a:lnTo>
                    <a:pt x="0" y="139"/>
                  </a:lnTo>
                  <a:lnTo>
                    <a:pt x="0" y="140"/>
                  </a:lnTo>
                  <a:lnTo>
                    <a:pt x="0" y="139"/>
                  </a:lnTo>
                  <a:lnTo>
                    <a:pt x="0" y="140"/>
                  </a:lnTo>
                  <a:lnTo>
                    <a:pt x="0" y="139"/>
                  </a:lnTo>
                  <a:lnTo>
                    <a:pt x="0" y="138"/>
                  </a:lnTo>
                  <a:lnTo>
                    <a:pt x="0" y="139"/>
                  </a:lnTo>
                  <a:lnTo>
                    <a:pt x="0" y="138"/>
                  </a:lnTo>
                  <a:lnTo>
                    <a:pt x="0" y="139"/>
                  </a:lnTo>
                  <a:lnTo>
                    <a:pt x="0" y="138"/>
                  </a:lnTo>
                  <a:lnTo>
                    <a:pt x="0" y="139"/>
                  </a:lnTo>
                  <a:lnTo>
                    <a:pt x="0" y="138"/>
                  </a:lnTo>
                  <a:lnTo>
                    <a:pt x="0" y="139"/>
                  </a:lnTo>
                  <a:lnTo>
                    <a:pt x="0" y="140"/>
                  </a:lnTo>
                  <a:lnTo>
                    <a:pt x="0" y="139"/>
                  </a:lnTo>
                  <a:lnTo>
                    <a:pt x="0" y="140"/>
                  </a:lnTo>
                  <a:lnTo>
                    <a:pt x="0" y="141"/>
                  </a:lnTo>
                  <a:lnTo>
                    <a:pt x="0" y="140"/>
                  </a:lnTo>
                  <a:lnTo>
                    <a:pt x="0" y="141"/>
                  </a:lnTo>
                  <a:lnTo>
                    <a:pt x="0" y="140"/>
                  </a:lnTo>
                  <a:lnTo>
                    <a:pt x="0" y="141"/>
                  </a:lnTo>
                  <a:lnTo>
                    <a:pt x="0" y="142"/>
                  </a:lnTo>
                  <a:lnTo>
                    <a:pt x="0" y="141"/>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1"/>
                  </a:lnTo>
                  <a:lnTo>
                    <a:pt x="0" y="142"/>
                  </a:lnTo>
                  <a:lnTo>
                    <a:pt x="0" y="141"/>
                  </a:lnTo>
                  <a:lnTo>
                    <a:pt x="0" y="142"/>
                  </a:lnTo>
                  <a:lnTo>
                    <a:pt x="0" y="141"/>
                  </a:lnTo>
                  <a:lnTo>
                    <a:pt x="0" y="140"/>
                  </a:lnTo>
                  <a:lnTo>
                    <a:pt x="0" y="141"/>
                  </a:lnTo>
                  <a:lnTo>
                    <a:pt x="0" y="142"/>
                  </a:lnTo>
                  <a:lnTo>
                    <a:pt x="0" y="141"/>
                  </a:lnTo>
                  <a:lnTo>
                    <a:pt x="0" y="140"/>
                  </a:lnTo>
                  <a:lnTo>
                    <a:pt x="0" y="141"/>
                  </a:lnTo>
                  <a:lnTo>
                    <a:pt x="0" y="140"/>
                  </a:lnTo>
                  <a:lnTo>
                    <a:pt x="0" y="140"/>
                  </a:lnTo>
                  <a:lnTo>
                    <a:pt x="0" y="139"/>
                  </a:lnTo>
                  <a:lnTo>
                    <a:pt x="0" y="140"/>
                  </a:lnTo>
                  <a:lnTo>
                    <a:pt x="0" y="139"/>
                  </a:lnTo>
                  <a:lnTo>
                    <a:pt x="0" y="140"/>
                  </a:lnTo>
                  <a:lnTo>
                    <a:pt x="0" y="139"/>
                  </a:lnTo>
                  <a:lnTo>
                    <a:pt x="0" y="140"/>
                  </a:lnTo>
                  <a:lnTo>
                    <a:pt x="0" y="139"/>
                  </a:lnTo>
                  <a:lnTo>
                    <a:pt x="0" y="138"/>
                  </a:lnTo>
                  <a:lnTo>
                    <a:pt x="0" y="139"/>
                  </a:lnTo>
                  <a:lnTo>
                    <a:pt x="0" y="138"/>
                  </a:lnTo>
                  <a:lnTo>
                    <a:pt x="0" y="137"/>
                  </a:lnTo>
                  <a:lnTo>
                    <a:pt x="0" y="138"/>
                  </a:lnTo>
                  <a:lnTo>
                    <a:pt x="0" y="137"/>
                  </a:lnTo>
                  <a:lnTo>
                    <a:pt x="0" y="137"/>
                  </a:lnTo>
                  <a:lnTo>
                    <a:pt x="0" y="136"/>
                  </a:lnTo>
                  <a:lnTo>
                    <a:pt x="0" y="137"/>
                  </a:lnTo>
                  <a:lnTo>
                    <a:pt x="0" y="136"/>
                  </a:lnTo>
                  <a:lnTo>
                    <a:pt x="0" y="137"/>
                  </a:lnTo>
                  <a:lnTo>
                    <a:pt x="0" y="136"/>
                  </a:lnTo>
                  <a:lnTo>
                    <a:pt x="0" y="135"/>
                  </a:lnTo>
                  <a:lnTo>
                    <a:pt x="0" y="134"/>
                  </a:lnTo>
                  <a:lnTo>
                    <a:pt x="0" y="133"/>
                  </a:lnTo>
                  <a:lnTo>
                    <a:pt x="0" y="132"/>
                  </a:lnTo>
                  <a:lnTo>
                    <a:pt x="0" y="133"/>
                  </a:lnTo>
                  <a:lnTo>
                    <a:pt x="0" y="132"/>
                  </a:lnTo>
                  <a:lnTo>
                    <a:pt x="0" y="132"/>
                  </a:lnTo>
                  <a:lnTo>
                    <a:pt x="0" y="131"/>
                  </a:lnTo>
                  <a:lnTo>
                    <a:pt x="0" y="130"/>
                  </a:lnTo>
                  <a:lnTo>
                    <a:pt x="0" y="129"/>
                  </a:lnTo>
                  <a:lnTo>
                    <a:pt x="0" y="128"/>
                  </a:lnTo>
                  <a:lnTo>
                    <a:pt x="0" y="126"/>
                  </a:lnTo>
                  <a:lnTo>
                    <a:pt x="0" y="124"/>
                  </a:lnTo>
                  <a:lnTo>
                    <a:pt x="0" y="106"/>
                  </a:lnTo>
                  <a:lnTo>
                    <a:pt x="0" y="51"/>
                  </a:lnTo>
                  <a:lnTo>
                    <a:pt x="0" y="7"/>
                  </a:lnTo>
                  <a:lnTo>
                    <a:pt x="0" y="8"/>
                  </a:lnTo>
                  <a:lnTo>
                    <a:pt x="0" y="35"/>
                  </a:lnTo>
                  <a:lnTo>
                    <a:pt x="0" y="63"/>
                  </a:lnTo>
                  <a:lnTo>
                    <a:pt x="0" y="82"/>
                  </a:lnTo>
                  <a:lnTo>
                    <a:pt x="0" y="99"/>
                  </a:lnTo>
                  <a:lnTo>
                    <a:pt x="0" y="120"/>
                  </a:lnTo>
                  <a:lnTo>
                    <a:pt x="0" y="137"/>
                  </a:lnTo>
                  <a:lnTo>
                    <a:pt x="0" y="148"/>
                  </a:lnTo>
                  <a:lnTo>
                    <a:pt x="0" y="153"/>
                  </a:lnTo>
                  <a:lnTo>
                    <a:pt x="0" y="155"/>
                  </a:lnTo>
                  <a:lnTo>
                    <a:pt x="0" y="157"/>
                  </a:lnTo>
                  <a:lnTo>
                    <a:pt x="0" y="157"/>
                  </a:lnTo>
                  <a:lnTo>
                    <a:pt x="0" y="158"/>
                  </a:lnTo>
                  <a:lnTo>
                    <a:pt x="0" y="157"/>
                  </a:lnTo>
                  <a:lnTo>
                    <a:pt x="0" y="157"/>
                  </a:lnTo>
                  <a:lnTo>
                    <a:pt x="0" y="157"/>
                  </a:lnTo>
                  <a:lnTo>
                    <a:pt x="0" y="157"/>
                  </a:lnTo>
                  <a:lnTo>
                    <a:pt x="0" y="156"/>
                  </a:lnTo>
                  <a:lnTo>
                    <a:pt x="0" y="157"/>
                  </a:lnTo>
                  <a:lnTo>
                    <a:pt x="0" y="156"/>
                  </a:lnTo>
                  <a:lnTo>
                    <a:pt x="0" y="155"/>
                  </a:lnTo>
                  <a:lnTo>
                    <a:pt x="0" y="154"/>
                  </a:lnTo>
                  <a:lnTo>
                    <a:pt x="0" y="155"/>
                  </a:lnTo>
                  <a:lnTo>
                    <a:pt x="0" y="154"/>
                  </a:lnTo>
                  <a:lnTo>
                    <a:pt x="0" y="155"/>
                  </a:lnTo>
                  <a:lnTo>
                    <a:pt x="0" y="154"/>
                  </a:lnTo>
                  <a:lnTo>
                    <a:pt x="0" y="153"/>
                  </a:lnTo>
                  <a:lnTo>
                    <a:pt x="0" y="152"/>
                  </a:lnTo>
                  <a:lnTo>
                    <a:pt x="0" y="151"/>
                  </a:lnTo>
                  <a:lnTo>
                    <a:pt x="0" y="152"/>
                  </a:lnTo>
                  <a:lnTo>
                    <a:pt x="0" y="151"/>
                  </a:lnTo>
                  <a:lnTo>
                    <a:pt x="0" y="151"/>
                  </a:lnTo>
                  <a:lnTo>
                    <a:pt x="0" y="151"/>
                  </a:lnTo>
                  <a:lnTo>
                    <a:pt x="0" y="151"/>
                  </a:lnTo>
                  <a:lnTo>
                    <a:pt x="0" y="151"/>
                  </a:lnTo>
                  <a:lnTo>
                    <a:pt x="0" y="151"/>
                  </a:lnTo>
                  <a:lnTo>
                    <a:pt x="0" y="150"/>
                  </a:lnTo>
                  <a:lnTo>
                    <a:pt x="0" y="151"/>
                  </a:lnTo>
                  <a:lnTo>
                    <a:pt x="0" y="151"/>
                  </a:lnTo>
                  <a:lnTo>
                    <a:pt x="0" y="150"/>
                  </a:lnTo>
                  <a:lnTo>
                    <a:pt x="0" y="149"/>
                  </a:lnTo>
                  <a:lnTo>
                    <a:pt x="0" y="148"/>
                  </a:lnTo>
                  <a:lnTo>
                    <a:pt x="0" y="149"/>
                  </a:lnTo>
                  <a:lnTo>
                    <a:pt x="0" y="148"/>
                  </a:lnTo>
                  <a:lnTo>
                    <a:pt x="0" y="149"/>
                  </a:lnTo>
                  <a:lnTo>
                    <a:pt x="0" y="147"/>
                  </a:lnTo>
                  <a:lnTo>
                    <a:pt x="0" y="148"/>
                  </a:lnTo>
                  <a:lnTo>
                    <a:pt x="0" y="147"/>
                  </a:lnTo>
                  <a:lnTo>
                    <a:pt x="0" y="148"/>
                  </a:lnTo>
                  <a:lnTo>
                    <a:pt x="0" y="147"/>
                  </a:lnTo>
                  <a:lnTo>
                    <a:pt x="0" y="146"/>
                  </a:lnTo>
                  <a:lnTo>
                    <a:pt x="0" y="147"/>
                  </a:lnTo>
                  <a:lnTo>
                    <a:pt x="0" y="146"/>
                  </a:lnTo>
                  <a:lnTo>
                    <a:pt x="0" y="147"/>
                  </a:lnTo>
                  <a:lnTo>
                    <a:pt x="0" y="146"/>
                  </a:lnTo>
                  <a:lnTo>
                    <a:pt x="0" y="146"/>
                  </a:lnTo>
                  <a:lnTo>
                    <a:pt x="0" y="145"/>
                  </a:lnTo>
                  <a:lnTo>
                    <a:pt x="0" y="146"/>
                  </a:lnTo>
                  <a:lnTo>
                    <a:pt x="0" y="145"/>
                  </a:lnTo>
                  <a:lnTo>
                    <a:pt x="0" y="146"/>
                  </a:lnTo>
                  <a:lnTo>
                    <a:pt x="0" y="145"/>
                  </a:lnTo>
                  <a:lnTo>
                    <a:pt x="0" y="146"/>
                  </a:lnTo>
                  <a:lnTo>
                    <a:pt x="0" y="145"/>
                  </a:lnTo>
                  <a:lnTo>
                    <a:pt x="0" y="144"/>
                  </a:lnTo>
                  <a:lnTo>
                    <a:pt x="0" y="146"/>
                  </a:lnTo>
                  <a:lnTo>
                    <a:pt x="0" y="145"/>
                  </a:lnTo>
                  <a:lnTo>
                    <a:pt x="0" y="144"/>
                  </a:lnTo>
                  <a:lnTo>
                    <a:pt x="0" y="145"/>
                  </a:lnTo>
                  <a:lnTo>
                    <a:pt x="0" y="146"/>
                  </a:lnTo>
                  <a:lnTo>
                    <a:pt x="0" y="145"/>
                  </a:lnTo>
                  <a:lnTo>
                    <a:pt x="0" y="144"/>
                  </a:lnTo>
                  <a:lnTo>
                    <a:pt x="0" y="145"/>
                  </a:lnTo>
                  <a:lnTo>
                    <a:pt x="0" y="144"/>
                  </a:lnTo>
                  <a:lnTo>
                    <a:pt x="0" y="145"/>
                  </a:lnTo>
                  <a:lnTo>
                    <a:pt x="0" y="144"/>
                  </a:lnTo>
                  <a:lnTo>
                    <a:pt x="0" y="145"/>
                  </a:lnTo>
                  <a:lnTo>
                    <a:pt x="0" y="144"/>
                  </a:lnTo>
                  <a:lnTo>
                    <a:pt x="0" y="143"/>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3"/>
                  </a:lnTo>
                  <a:lnTo>
                    <a:pt x="0" y="144"/>
                  </a:lnTo>
                  <a:lnTo>
                    <a:pt x="0" y="143"/>
                  </a:lnTo>
                  <a:lnTo>
                    <a:pt x="0" y="144"/>
                  </a:lnTo>
                  <a:lnTo>
                    <a:pt x="0" y="143"/>
                  </a:lnTo>
                  <a:lnTo>
                    <a:pt x="0" y="144"/>
                  </a:lnTo>
                  <a:lnTo>
                    <a:pt x="0" y="143"/>
                  </a:lnTo>
                  <a:lnTo>
                    <a:pt x="0" y="142"/>
                  </a:lnTo>
                  <a:lnTo>
                    <a:pt x="0" y="143"/>
                  </a:lnTo>
                  <a:lnTo>
                    <a:pt x="0" y="142"/>
                  </a:lnTo>
                  <a:lnTo>
                    <a:pt x="0" y="142"/>
                  </a:lnTo>
                  <a:lnTo>
                    <a:pt x="0" y="142"/>
                  </a:lnTo>
                  <a:lnTo>
                    <a:pt x="0" y="142"/>
                  </a:lnTo>
                  <a:lnTo>
                    <a:pt x="0" y="142"/>
                  </a:lnTo>
                  <a:lnTo>
                    <a:pt x="0" y="142"/>
                  </a:lnTo>
                  <a:lnTo>
                    <a:pt x="0"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1"/>
                  </a:lnTo>
                  <a:lnTo>
                    <a:pt x="1" y="142"/>
                  </a:lnTo>
                  <a:lnTo>
                    <a:pt x="1" y="141"/>
                  </a:lnTo>
                  <a:lnTo>
                    <a:pt x="1" y="140"/>
                  </a:lnTo>
                  <a:lnTo>
                    <a:pt x="1" y="139"/>
                  </a:lnTo>
                  <a:lnTo>
                    <a:pt x="1" y="138"/>
                  </a:lnTo>
                  <a:lnTo>
                    <a:pt x="1" y="137"/>
                  </a:lnTo>
                  <a:lnTo>
                    <a:pt x="1" y="137"/>
                  </a:lnTo>
                  <a:lnTo>
                    <a:pt x="1" y="136"/>
                  </a:lnTo>
                  <a:lnTo>
                    <a:pt x="1" y="137"/>
                  </a:lnTo>
                  <a:lnTo>
                    <a:pt x="1" y="136"/>
                  </a:lnTo>
                  <a:lnTo>
                    <a:pt x="1" y="135"/>
                  </a:lnTo>
                  <a:lnTo>
                    <a:pt x="1" y="136"/>
                  </a:lnTo>
                  <a:lnTo>
                    <a:pt x="1" y="135"/>
                  </a:lnTo>
                  <a:lnTo>
                    <a:pt x="1" y="134"/>
                  </a:lnTo>
                  <a:lnTo>
                    <a:pt x="1" y="133"/>
                  </a:lnTo>
                  <a:lnTo>
                    <a:pt x="1" y="132"/>
                  </a:lnTo>
                  <a:lnTo>
                    <a:pt x="1" y="132"/>
                  </a:lnTo>
                  <a:lnTo>
                    <a:pt x="1" y="131"/>
                  </a:lnTo>
                  <a:lnTo>
                    <a:pt x="1" y="130"/>
                  </a:lnTo>
                  <a:lnTo>
                    <a:pt x="1" y="129"/>
                  </a:lnTo>
                  <a:lnTo>
                    <a:pt x="1" y="127"/>
                  </a:lnTo>
                  <a:lnTo>
                    <a:pt x="1" y="125"/>
                  </a:lnTo>
                  <a:lnTo>
                    <a:pt x="1" y="120"/>
                  </a:lnTo>
                  <a:lnTo>
                    <a:pt x="1" y="85"/>
                  </a:lnTo>
                  <a:lnTo>
                    <a:pt x="1" y="31"/>
                  </a:lnTo>
                  <a:lnTo>
                    <a:pt x="1" y="6"/>
                  </a:lnTo>
                  <a:lnTo>
                    <a:pt x="1" y="18"/>
                  </a:lnTo>
                  <a:lnTo>
                    <a:pt x="1" y="47"/>
                  </a:lnTo>
                  <a:lnTo>
                    <a:pt x="1" y="72"/>
                  </a:lnTo>
                  <a:lnTo>
                    <a:pt x="1" y="91"/>
                  </a:lnTo>
                  <a:lnTo>
                    <a:pt x="1" y="107"/>
                  </a:lnTo>
                  <a:lnTo>
                    <a:pt x="1" y="127"/>
                  </a:lnTo>
                  <a:lnTo>
                    <a:pt x="1" y="142"/>
                  </a:lnTo>
                  <a:lnTo>
                    <a:pt x="1" y="148"/>
                  </a:lnTo>
                  <a:lnTo>
                    <a:pt x="1" y="152"/>
                  </a:lnTo>
                  <a:lnTo>
                    <a:pt x="1" y="155"/>
                  </a:lnTo>
                  <a:lnTo>
                    <a:pt x="1" y="156"/>
                  </a:lnTo>
                  <a:lnTo>
                    <a:pt x="1" y="157"/>
                  </a:lnTo>
                  <a:lnTo>
                    <a:pt x="1" y="158"/>
                  </a:lnTo>
                  <a:lnTo>
                    <a:pt x="1" y="157"/>
                  </a:lnTo>
                  <a:lnTo>
                    <a:pt x="1" y="157"/>
                  </a:lnTo>
                  <a:lnTo>
                    <a:pt x="1" y="157"/>
                  </a:lnTo>
                  <a:lnTo>
                    <a:pt x="1" y="157"/>
                  </a:lnTo>
                  <a:lnTo>
                    <a:pt x="1" y="156"/>
                  </a:lnTo>
                  <a:lnTo>
                    <a:pt x="1" y="155"/>
                  </a:lnTo>
                  <a:lnTo>
                    <a:pt x="1" y="154"/>
                  </a:lnTo>
                  <a:lnTo>
                    <a:pt x="1" y="153"/>
                  </a:lnTo>
                  <a:lnTo>
                    <a:pt x="1" y="152"/>
                  </a:lnTo>
                  <a:lnTo>
                    <a:pt x="1" y="153"/>
                  </a:lnTo>
                  <a:lnTo>
                    <a:pt x="1" y="152"/>
                  </a:lnTo>
                  <a:lnTo>
                    <a:pt x="1" y="151"/>
                  </a:lnTo>
                  <a:lnTo>
                    <a:pt x="1" y="152"/>
                  </a:lnTo>
                  <a:lnTo>
                    <a:pt x="1" y="151"/>
                  </a:lnTo>
                  <a:lnTo>
                    <a:pt x="1" y="151"/>
                  </a:lnTo>
                  <a:lnTo>
                    <a:pt x="1" y="150"/>
                  </a:lnTo>
                  <a:lnTo>
                    <a:pt x="1" y="149"/>
                  </a:lnTo>
                  <a:lnTo>
                    <a:pt x="1" y="150"/>
                  </a:lnTo>
                  <a:lnTo>
                    <a:pt x="1" y="149"/>
                  </a:lnTo>
                  <a:lnTo>
                    <a:pt x="1" y="148"/>
                  </a:lnTo>
                  <a:lnTo>
                    <a:pt x="1" y="147"/>
                  </a:lnTo>
                  <a:lnTo>
                    <a:pt x="1" y="146"/>
                  </a:lnTo>
                  <a:lnTo>
                    <a:pt x="1" y="146"/>
                  </a:lnTo>
                  <a:lnTo>
                    <a:pt x="1" y="146"/>
                  </a:lnTo>
                  <a:lnTo>
                    <a:pt x="1" y="146"/>
                  </a:lnTo>
                  <a:lnTo>
                    <a:pt x="1" y="146"/>
                  </a:lnTo>
                  <a:lnTo>
                    <a:pt x="1" y="146"/>
                  </a:lnTo>
                  <a:lnTo>
                    <a:pt x="1" y="146"/>
                  </a:lnTo>
                  <a:lnTo>
                    <a:pt x="1" y="146"/>
                  </a:lnTo>
                  <a:lnTo>
                    <a:pt x="1" y="145"/>
                  </a:lnTo>
                  <a:lnTo>
                    <a:pt x="1" y="146"/>
                  </a:lnTo>
                  <a:lnTo>
                    <a:pt x="1" y="145"/>
                  </a:lnTo>
                  <a:lnTo>
                    <a:pt x="1" y="146"/>
                  </a:lnTo>
                  <a:lnTo>
                    <a:pt x="1" y="145"/>
                  </a:lnTo>
                  <a:lnTo>
                    <a:pt x="1" y="146"/>
                  </a:lnTo>
                  <a:lnTo>
                    <a:pt x="1" y="145"/>
                  </a:lnTo>
                  <a:lnTo>
                    <a:pt x="1" y="146"/>
                  </a:lnTo>
                  <a:lnTo>
                    <a:pt x="1" y="146"/>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2"/>
                  </a:lnTo>
                  <a:lnTo>
                    <a:pt x="1" y="142"/>
                  </a:lnTo>
                  <a:lnTo>
                    <a:pt x="1" y="142"/>
                  </a:lnTo>
                  <a:lnTo>
                    <a:pt x="1" y="142"/>
                  </a:lnTo>
                  <a:lnTo>
                    <a:pt x="1" y="141"/>
                  </a:lnTo>
                  <a:lnTo>
                    <a:pt x="1" y="142"/>
                  </a:lnTo>
                  <a:lnTo>
                    <a:pt x="1" y="142"/>
                  </a:lnTo>
                  <a:lnTo>
                    <a:pt x="1" y="142"/>
                  </a:lnTo>
                  <a:lnTo>
                    <a:pt x="1" y="141"/>
                  </a:lnTo>
                  <a:lnTo>
                    <a:pt x="1" y="140"/>
                  </a:lnTo>
                  <a:lnTo>
                    <a:pt x="1" y="141"/>
                  </a:lnTo>
                  <a:lnTo>
                    <a:pt x="1" y="140"/>
                  </a:lnTo>
                  <a:lnTo>
                    <a:pt x="1" y="141"/>
                  </a:lnTo>
                  <a:lnTo>
                    <a:pt x="1" y="140"/>
                  </a:lnTo>
                  <a:lnTo>
                    <a:pt x="1" y="141"/>
                  </a:lnTo>
                  <a:lnTo>
                    <a:pt x="1" y="141"/>
                  </a:lnTo>
                  <a:lnTo>
                    <a:pt x="1" y="142"/>
                  </a:lnTo>
                  <a:lnTo>
                    <a:pt x="1" y="141"/>
                  </a:lnTo>
                  <a:lnTo>
                    <a:pt x="1" y="142"/>
                  </a:lnTo>
                  <a:lnTo>
                    <a:pt x="1" y="142"/>
                  </a:lnTo>
                  <a:lnTo>
                    <a:pt x="1" y="142"/>
                  </a:lnTo>
                  <a:lnTo>
                    <a:pt x="1" y="142"/>
                  </a:lnTo>
                  <a:lnTo>
                    <a:pt x="1" y="142"/>
                  </a:lnTo>
                  <a:lnTo>
                    <a:pt x="1" y="142"/>
                  </a:lnTo>
                  <a:lnTo>
                    <a:pt x="1" y="142"/>
                  </a:lnTo>
                  <a:lnTo>
                    <a:pt x="1" y="142"/>
                  </a:lnTo>
                  <a:lnTo>
                    <a:pt x="1" y="143"/>
                  </a:lnTo>
                  <a:lnTo>
                    <a:pt x="1" y="142"/>
                  </a:lnTo>
                  <a:lnTo>
                    <a:pt x="1" y="143"/>
                  </a:lnTo>
                  <a:lnTo>
                    <a:pt x="1" y="142"/>
                  </a:lnTo>
                  <a:lnTo>
                    <a:pt x="1" y="143"/>
                  </a:lnTo>
                  <a:lnTo>
                    <a:pt x="1" y="144"/>
                  </a:lnTo>
                  <a:lnTo>
                    <a:pt x="1" y="143"/>
                  </a:lnTo>
                  <a:lnTo>
                    <a:pt x="1" y="142"/>
                  </a:lnTo>
                  <a:lnTo>
                    <a:pt x="1" y="143"/>
                  </a:lnTo>
                  <a:lnTo>
                    <a:pt x="1" y="144"/>
                  </a:lnTo>
                  <a:lnTo>
                    <a:pt x="1" y="143"/>
                  </a:lnTo>
                  <a:lnTo>
                    <a:pt x="1" y="144"/>
                  </a:lnTo>
                  <a:lnTo>
                    <a:pt x="1" y="143"/>
                  </a:lnTo>
                  <a:lnTo>
                    <a:pt x="1" y="142"/>
                  </a:lnTo>
                  <a:lnTo>
                    <a:pt x="1" y="143"/>
                  </a:lnTo>
                  <a:lnTo>
                    <a:pt x="1" y="142"/>
                  </a:lnTo>
                  <a:lnTo>
                    <a:pt x="1" y="142"/>
                  </a:lnTo>
                  <a:lnTo>
                    <a:pt x="1" y="142"/>
                  </a:lnTo>
                  <a:lnTo>
                    <a:pt x="1" y="140"/>
                  </a:lnTo>
                  <a:lnTo>
                    <a:pt x="1" y="139"/>
                  </a:lnTo>
                  <a:lnTo>
                    <a:pt x="1" y="138"/>
                  </a:lnTo>
                  <a:lnTo>
                    <a:pt x="1" y="139"/>
                  </a:lnTo>
                  <a:lnTo>
                    <a:pt x="1" y="138"/>
                  </a:lnTo>
                  <a:lnTo>
                    <a:pt x="1" y="137"/>
                  </a:lnTo>
                  <a:lnTo>
                    <a:pt x="1" y="138"/>
                  </a:lnTo>
                  <a:lnTo>
                    <a:pt x="1" y="137"/>
                  </a:lnTo>
                  <a:lnTo>
                    <a:pt x="1" y="137"/>
                  </a:lnTo>
                  <a:lnTo>
                    <a:pt x="1" y="137"/>
                  </a:lnTo>
                  <a:lnTo>
                    <a:pt x="1" y="137"/>
                  </a:lnTo>
                  <a:lnTo>
                    <a:pt x="1" y="137"/>
                  </a:lnTo>
                  <a:lnTo>
                    <a:pt x="1" y="137"/>
                  </a:lnTo>
                  <a:lnTo>
                    <a:pt x="1" y="137"/>
                  </a:lnTo>
                  <a:lnTo>
                    <a:pt x="1" y="137"/>
                  </a:lnTo>
                  <a:lnTo>
                    <a:pt x="1" y="137"/>
                  </a:lnTo>
                  <a:lnTo>
                    <a:pt x="1" y="137"/>
                  </a:lnTo>
                  <a:lnTo>
                    <a:pt x="1" y="136"/>
                  </a:lnTo>
                  <a:lnTo>
                    <a:pt x="1" y="137"/>
                  </a:lnTo>
                  <a:lnTo>
                    <a:pt x="1" y="136"/>
                  </a:lnTo>
                  <a:lnTo>
                    <a:pt x="1" y="135"/>
                  </a:lnTo>
                  <a:lnTo>
                    <a:pt x="1" y="134"/>
                  </a:lnTo>
                  <a:lnTo>
                    <a:pt x="1" y="133"/>
                  </a:lnTo>
                  <a:lnTo>
                    <a:pt x="1" y="132"/>
                  </a:lnTo>
                  <a:lnTo>
                    <a:pt x="1" y="132"/>
                  </a:lnTo>
                  <a:lnTo>
                    <a:pt x="1" y="132"/>
                  </a:lnTo>
                  <a:lnTo>
                    <a:pt x="1" y="132"/>
                  </a:lnTo>
                  <a:lnTo>
                    <a:pt x="1" y="131"/>
                  </a:lnTo>
                  <a:lnTo>
                    <a:pt x="1" y="130"/>
                  </a:lnTo>
                  <a:lnTo>
                    <a:pt x="1" y="129"/>
                  </a:lnTo>
                  <a:lnTo>
                    <a:pt x="1" y="128"/>
                  </a:lnTo>
                  <a:lnTo>
                    <a:pt x="1" y="126"/>
                  </a:lnTo>
                  <a:lnTo>
                    <a:pt x="1" y="126"/>
                  </a:lnTo>
                  <a:lnTo>
                    <a:pt x="1" y="123"/>
                  </a:lnTo>
                  <a:lnTo>
                    <a:pt x="1" y="116"/>
                  </a:lnTo>
                  <a:lnTo>
                    <a:pt x="1" y="76"/>
                  </a:lnTo>
                  <a:lnTo>
                    <a:pt x="1" y="26"/>
                  </a:lnTo>
                  <a:lnTo>
                    <a:pt x="1" y="6"/>
                  </a:lnTo>
                  <a:lnTo>
                    <a:pt x="1" y="19"/>
                  </a:lnTo>
                  <a:lnTo>
                    <a:pt x="1" y="45"/>
                  </a:lnTo>
                  <a:lnTo>
                    <a:pt x="1" y="70"/>
                  </a:lnTo>
                  <a:lnTo>
                    <a:pt x="1" y="88"/>
                  </a:lnTo>
                  <a:lnTo>
                    <a:pt x="1" y="106"/>
                  </a:lnTo>
                  <a:lnTo>
                    <a:pt x="1" y="126"/>
                  </a:lnTo>
                  <a:lnTo>
                    <a:pt x="1" y="142"/>
                  </a:lnTo>
                  <a:lnTo>
                    <a:pt x="1" y="150"/>
                  </a:lnTo>
                  <a:lnTo>
                    <a:pt x="1" y="153"/>
                  </a:lnTo>
                  <a:lnTo>
                    <a:pt x="1" y="155"/>
                  </a:lnTo>
                  <a:lnTo>
                    <a:pt x="1" y="157"/>
                  </a:lnTo>
                  <a:lnTo>
                    <a:pt x="1" y="157"/>
                  </a:lnTo>
                  <a:lnTo>
                    <a:pt x="1" y="159"/>
                  </a:lnTo>
                  <a:lnTo>
                    <a:pt x="1" y="158"/>
                  </a:lnTo>
                  <a:lnTo>
                    <a:pt x="1" y="159"/>
                  </a:lnTo>
                  <a:lnTo>
                    <a:pt x="1" y="158"/>
                  </a:lnTo>
                  <a:lnTo>
                    <a:pt x="1" y="157"/>
                  </a:lnTo>
                  <a:lnTo>
                    <a:pt x="1" y="158"/>
                  </a:lnTo>
                  <a:lnTo>
                    <a:pt x="1" y="157"/>
                  </a:lnTo>
                  <a:lnTo>
                    <a:pt x="1" y="157"/>
                  </a:lnTo>
                  <a:lnTo>
                    <a:pt x="1" y="157"/>
                  </a:lnTo>
                  <a:lnTo>
                    <a:pt x="1" y="157"/>
                  </a:lnTo>
                  <a:lnTo>
                    <a:pt x="1" y="156"/>
                  </a:lnTo>
                  <a:lnTo>
                    <a:pt x="1" y="157"/>
                  </a:lnTo>
                  <a:lnTo>
                    <a:pt x="1" y="156"/>
                  </a:lnTo>
                  <a:lnTo>
                    <a:pt x="1" y="155"/>
                  </a:lnTo>
                  <a:lnTo>
                    <a:pt x="1" y="156"/>
                  </a:lnTo>
                  <a:lnTo>
                    <a:pt x="1" y="155"/>
                  </a:lnTo>
                  <a:lnTo>
                    <a:pt x="1" y="154"/>
                  </a:lnTo>
                  <a:lnTo>
                    <a:pt x="1" y="155"/>
                  </a:lnTo>
                  <a:lnTo>
                    <a:pt x="1" y="154"/>
                  </a:lnTo>
                  <a:lnTo>
                    <a:pt x="1" y="153"/>
                  </a:lnTo>
                  <a:lnTo>
                    <a:pt x="1" y="154"/>
                  </a:lnTo>
                  <a:lnTo>
                    <a:pt x="1" y="153"/>
                  </a:lnTo>
                  <a:lnTo>
                    <a:pt x="1" y="152"/>
                  </a:lnTo>
                  <a:lnTo>
                    <a:pt x="1" y="153"/>
                  </a:lnTo>
                  <a:lnTo>
                    <a:pt x="1" y="152"/>
                  </a:lnTo>
                  <a:lnTo>
                    <a:pt x="1" y="151"/>
                  </a:lnTo>
                  <a:lnTo>
                    <a:pt x="1" y="152"/>
                  </a:lnTo>
                  <a:lnTo>
                    <a:pt x="1" y="151"/>
                  </a:lnTo>
                  <a:lnTo>
                    <a:pt x="1" y="151"/>
                  </a:lnTo>
                  <a:lnTo>
                    <a:pt x="1" y="150"/>
                  </a:lnTo>
                  <a:lnTo>
                    <a:pt x="1" y="151"/>
                  </a:lnTo>
                  <a:lnTo>
                    <a:pt x="1" y="150"/>
                  </a:lnTo>
                  <a:lnTo>
                    <a:pt x="1" y="151"/>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6"/>
                  </a:lnTo>
                  <a:lnTo>
                    <a:pt x="1" y="146"/>
                  </a:lnTo>
                  <a:lnTo>
                    <a:pt x="1" y="146"/>
                  </a:lnTo>
                  <a:lnTo>
                    <a:pt x="1" y="146"/>
                  </a:lnTo>
                  <a:lnTo>
                    <a:pt x="1" y="146"/>
                  </a:lnTo>
                  <a:lnTo>
                    <a:pt x="1" y="146"/>
                  </a:lnTo>
                  <a:lnTo>
                    <a:pt x="1" y="146"/>
                  </a:lnTo>
                  <a:lnTo>
                    <a:pt x="1" y="146"/>
                  </a:lnTo>
                </a:path>
              </a:pathLst>
            </a:custGeom>
            <a:noFill/>
            <a:ln w="0">
              <a:solidFill>
                <a:srgbClr val="3366FF"/>
              </a:solidFill>
              <a:prstDash val="solid"/>
              <a:round/>
              <a:headEnd/>
              <a:tailEnd/>
            </a:ln>
          </p:spPr>
          <p:txBody>
            <a:bodyPr/>
            <a:lstStyle/>
            <a:p>
              <a:endParaRPr lang="en-GB"/>
            </a:p>
          </p:txBody>
        </p:sp>
        <p:sp>
          <p:nvSpPr>
            <p:cNvPr id="185638" name="Freeform 294"/>
            <p:cNvSpPr>
              <a:spLocks/>
            </p:cNvSpPr>
            <p:nvPr/>
          </p:nvSpPr>
          <p:spPr bwMode="auto">
            <a:xfrm>
              <a:off x="1661" y="1985"/>
              <a:ext cx="9" cy="1073"/>
            </a:xfrm>
            <a:custGeom>
              <a:avLst/>
              <a:gdLst/>
              <a:ahLst/>
              <a:cxnLst>
                <a:cxn ang="0">
                  <a:pos x="0" y="138"/>
                </a:cxn>
                <a:cxn ang="0">
                  <a:pos x="0" y="139"/>
                </a:cxn>
                <a:cxn ang="0">
                  <a:pos x="0" y="138"/>
                </a:cxn>
                <a:cxn ang="0">
                  <a:pos x="0" y="137"/>
                </a:cxn>
                <a:cxn ang="0">
                  <a:pos x="0" y="138"/>
                </a:cxn>
                <a:cxn ang="0">
                  <a:pos x="0" y="137"/>
                </a:cxn>
                <a:cxn ang="0">
                  <a:pos x="0" y="136"/>
                </a:cxn>
                <a:cxn ang="0">
                  <a:pos x="0" y="136"/>
                </a:cxn>
                <a:cxn ang="0">
                  <a:pos x="0" y="136"/>
                </a:cxn>
                <a:cxn ang="0">
                  <a:pos x="0" y="137"/>
                </a:cxn>
                <a:cxn ang="0">
                  <a:pos x="0" y="134"/>
                </a:cxn>
                <a:cxn ang="0">
                  <a:pos x="0" y="133"/>
                </a:cxn>
                <a:cxn ang="0">
                  <a:pos x="0" y="132"/>
                </a:cxn>
                <a:cxn ang="0">
                  <a:pos x="0" y="133"/>
                </a:cxn>
                <a:cxn ang="0">
                  <a:pos x="0" y="132"/>
                </a:cxn>
                <a:cxn ang="0">
                  <a:pos x="0" y="133"/>
                </a:cxn>
                <a:cxn ang="0">
                  <a:pos x="0" y="132"/>
                </a:cxn>
                <a:cxn ang="0">
                  <a:pos x="0" y="133"/>
                </a:cxn>
                <a:cxn ang="0">
                  <a:pos x="0" y="131"/>
                </a:cxn>
                <a:cxn ang="0">
                  <a:pos x="0" y="128"/>
                </a:cxn>
                <a:cxn ang="0">
                  <a:pos x="0" y="119"/>
                </a:cxn>
                <a:cxn ang="0">
                  <a:pos x="0" y="125"/>
                </a:cxn>
                <a:cxn ang="0">
                  <a:pos x="0" y="151"/>
                </a:cxn>
                <a:cxn ang="0">
                  <a:pos x="0" y="146"/>
                </a:cxn>
                <a:cxn ang="0">
                  <a:pos x="0" y="144"/>
                </a:cxn>
                <a:cxn ang="0">
                  <a:pos x="0" y="141"/>
                </a:cxn>
                <a:cxn ang="0">
                  <a:pos x="0" y="139"/>
                </a:cxn>
                <a:cxn ang="0">
                  <a:pos x="0" y="139"/>
                </a:cxn>
                <a:cxn ang="0">
                  <a:pos x="0" y="138"/>
                </a:cxn>
                <a:cxn ang="0">
                  <a:pos x="0" y="139"/>
                </a:cxn>
                <a:cxn ang="0">
                  <a:pos x="0" y="138"/>
                </a:cxn>
                <a:cxn ang="0">
                  <a:pos x="0" y="137"/>
                </a:cxn>
                <a:cxn ang="0">
                  <a:pos x="0" y="136"/>
                </a:cxn>
                <a:cxn ang="0">
                  <a:pos x="0" y="138"/>
                </a:cxn>
                <a:cxn ang="0">
                  <a:pos x="0" y="139"/>
                </a:cxn>
                <a:cxn ang="0">
                  <a:pos x="0" y="138"/>
                </a:cxn>
                <a:cxn ang="0">
                  <a:pos x="0" y="137"/>
                </a:cxn>
                <a:cxn ang="0">
                  <a:pos x="0" y="138"/>
                </a:cxn>
                <a:cxn ang="0">
                  <a:pos x="0" y="137"/>
                </a:cxn>
                <a:cxn ang="0">
                  <a:pos x="0" y="138"/>
                </a:cxn>
                <a:cxn ang="0">
                  <a:pos x="0" y="137"/>
                </a:cxn>
                <a:cxn ang="0">
                  <a:pos x="0" y="138"/>
                </a:cxn>
                <a:cxn ang="0">
                  <a:pos x="1" y="138"/>
                </a:cxn>
                <a:cxn ang="0">
                  <a:pos x="1" y="137"/>
                </a:cxn>
                <a:cxn ang="0">
                  <a:pos x="1" y="138"/>
                </a:cxn>
                <a:cxn ang="0">
                  <a:pos x="1" y="139"/>
                </a:cxn>
                <a:cxn ang="0">
                  <a:pos x="1" y="138"/>
                </a:cxn>
                <a:cxn ang="0">
                  <a:pos x="1" y="137"/>
                </a:cxn>
                <a:cxn ang="0">
                  <a:pos x="1" y="137"/>
                </a:cxn>
                <a:cxn ang="0">
                  <a:pos x="1" y="138"/>
                </a:cxn>
                <a:cxn ang="0">
                  <a:pos x="1" y="138"/>
                </a:cxn>
                <a:cxn ang="0">
                  <a:pos x="1" y="136"/>
                </a:cxn>
                <a:cxn ang="0">
                  <a:pos x="1" y="137"/>
                </a:cxn>
                <a:cxn ang="0">
                  <a:pos x="1" y="137"/>
                </a:cxn>
                <a:cxn ang="0">
                  <a:pos x="1" y="137"/>
                </a:cxn>
                <a:cxn ang="0">
                  <a:pos x="1" y="138"/>
                </a:cxn>
                <a:cxn ang="0">
                  <a:pos x="1" y="138"/>
                </a:cxn>
                <a:cxn ang="0">
                  <a:pos x="1" y="138"/>
                </a:cxn>
                <a:cxn ang="0">
                  <a:pos x="1" y="136"/>
                </a:cxn>
                <a:cxn ang="0">
                  <a:pos x="1" y="138"/>
                </a:cxn>
                <a:cxn ang="0">
                  <a:pos x="1" y="139"/>
                </a:cxn>
                <a:cxn ang="0">
                  <a:pos x="1" y="140"/>
                </a:cxn>
                <a:cxn ang="0">
                  <a:pos x="1" y="139"/>
                </a:cxn>
              </a:cxnLst>
              <a:rect l="0" t="0" r="r" b="b"/>
              <a:pathLst>
                <a:path w="1" h="153">
                  <a:moveTo>
                    <a:pt x="0" y="140"/>
                  </a:moveTo>
                  <a:lnTo>
                    <a:pt x="0" y="140"/>
                  </a:lnTo>
                  <a:lnTo>
                    <a:pt x="0" y="140"/>
                  </a:lnTo>
                  <a:lnTo>
                    <a:pt x="0" y="139"/>
                  </a:lnTo>
                  <a:lnTo>
                    <a:pt x="0" y="138"/>
                  </a:lnTo>
                  <a:lnTo>
                    <a:pt x="0" y="139"/>
                  </a:lnTo>
                  <a:lnTo>
                    <a:pt x="0" y="138"/>
                  </a:lnTo>
                  <a:lnTo>
                    <a:pt x="0" y="139"/>
                  </a:lnTo>
                  <a:lnTo>
                    <a:pt x="0" y="140"/>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7"/>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6"/>
                  </a:lnTo>
                  <a:lnTo>
                    <a:pt x="0" y="137"/>
                  </a:lnTo>
                  <a:lnTo>
                    <a:pt x="0" y="138"/>
                  </a:lnTo>
                  <a:lnTo>
                    <a:pt x="0" y="137"/>
                  </a:lnTo>
                  <a:lnTo>
                    <a:pt x="0" y="136"/>
                  </a:lnTo>
                  <a:lnTo>
                    <a:pt x="0" y="138"/>
                  </a:lnTo>
                  <a:lnTo>
                    <a:pt x="0" y="137"/>
                  </a:lnTo>
                  <a:lnTo>
                    <a:pt x="0" y="136"/>
                  </a:lnTo>
                  <a:lnTo>
                    <a:pt x="0" y="137"/>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5"/>
                  </a:lnTo>
                  <a:lnTo>
                    <a:pt x="0" y="136"/>
                  </a:lnTo>
                  <a:lnTo>
                    <a:pt x="0" y="135"/>
                  </a:lnTo>
                  <a:lnTo>
                    <a:pt x="0" y="136"/>
                  </a:lnTo>
                  <a:lnTo>
                    <a:pt x="0" y="135"/>
                  </a:lnTo>
                  <a:lnTo>
                    <a:pt x="0" y="136"/>
                  </a:lnTo>
                  <a:lnTo>
                    <a:pt x="0" y="135"/>
                  </a:lnTo>
                  <a:lnTo>
                    <a:pt x="0" y="136"/>
                  </a:lnTo>
                  <a:lnTo>
                    <a:pt x="0" y="135"/>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6"/>
                  </a:lnTo>
                  <a:lnTo>
                    <a:pt x="0" y="137"/>
                  </a:lnTo>
                  <a:lnTo>
                    <a:pt x="0" y="136"/>
                  </a:lnTo>
                  <a:lnTo>
                    <a:pt x="0" y="137"/>
                  </a:lnTo>
                  <a:lnTo>
                    <a:pt x="0" y="136"/>
                  </a:lnTo>
                  <a:lnTo>
                    <a:pt x="0" y="135"/>
                  </a:lnTo>
                  <a:lnTo>
                    <a:pt x="0" y="136"/>
                  </a:lnTo>
                  <a:lnTo>
                    <a:pt x="0" y="135"/>
                  </a:lnTo>
                  <a:lnTo>
                    <a:pt x="0" y="136"/>
                  </a:lnTo>
                  <a:lnTo>
                    <a:pt x="0" y="135"/>
                  </a:lnTo>
                  <a:lnTo>
                    <a:pt x="0" y="134"/>
                  </a:lnTo>
                  <a:lnTo>
                    <a:pt x="0" y="135"/>
                  </a:lnTo>
                  <a:lnTo>
                    <a:pt x="0" y="134"/>
                  </a:lnTo>
                  <a:lnTo>
                    <a:pt x="0" y="135"/>
                  </a:lnTo>
                  <a:lnTo>
                    <a:pt x="0" y="134"/>
                  </a:lnTo>
                  <a:lnTo>
                    <a:pt x="0" y="135"/>
                  </a:lnTo>
                  <a:lnTo>
                    <a:pt x="0" y="134"/>
                  </a:lnTo>
                  <a:lnTo>
                    <a:pt x="0" y="135"/>
                  </a:lnTo>
                  <a:lnTo>
                    <a:pt x="0" y="134"/>
                  </a:lnTo>
                  <a:lnTo>
                    <a:pt x="0" y="133"/>
                  </a:lnTo>
                  <a:lnTo>
                    <a:pt x="0" y="134"/>
                  </a:lnTo>
                  <a:lnTo>
                    <a:pt x="0" y="133"/>
                  </a:lnTo>
                  <a:lnTo>
                    <a:pt x="0" y="134"/>
                  </a:lnTo>
                  <a:lnTo>
                    <a:pt x="0" y="133"/>
                  </a:lnTo>
                  <a:lnTo>
                    <a:pt x="0" y="134"/>
                  </a:lnTo>
                  <a:lnTo>
                    <a:pt x="0" y="133"/>
                  </a:lnTo>
                  <a:lnTo>
                    <a:pt x="0" y="134"/>
                  </a:lnTo>
                  <a:lnTo>
                    <a:pt x="0" y="133"/>
                  </a:lnTo>
                  <a:lnTo>
                    <a:pt x="0" y="134"/>
                  </a:lnTo>
                  <a:lnTo>
                    <a:pt x="0" y="133"/>
                  </a:lnTo>
                  <a:lnTo>
                    <a:pt x="0" y="134"/>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1"/>
                  </a:lnTo>
                  <a:lnTo>
                    <a:pt x="0" y="132"/>
                  </a:lnTo>
                  <a:lnTo>
                    <a:pt x="0" y="131"/>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4"/>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3"/>
                  </a:lnTo>
                  <a:lnTo>
                    <a:pt x="0" y="132"/>
                  </a:lnTo>
                  <a:lnTo>
                    <a:pt x="0" y="131"/>
                  </a:lnTo>
                  <a:lnTo>
                    <a:pt x="0" y="131"/>
                  </a:lnTo>
                  <a:lnTo>
                    <a:pt x="0" y="130"/>
                  </a:lnTo>
                  <a:lnTo>
                    <a:pt x="0" y="131"/>
                  </a:lnTo>
                  <a:lnTo>
                    <a:pt x="0" y="130"/>
                  </a:lnTo>
                  <a:lnTo>
                    <a:pt x="0" y="131"/>
                  </a:lnTo>
                  <a:lnTo>
                    <a:pt x="0" y="130"/>
                  </a:lnTo>
                  <a:lnTo>
                    <a:pt x="0" y="131"/>
                  </a:lnTo>
                  <a:lnTo>
                    <a:pt x="0" y="130"/>
                  </a:lnTo>
                  <a:lnTo>
                    <a:pt x="0" y="129"/>
                  </a:lnTo>
                  <a:lnTo>
                    <a:pt x="0" y="130"/>
                  </a:lnTo>
                  <a:lnTo>
                    <a:pt x="0" y="129"/>
                  </a:lnTo>
                  <a:lnTo>
                    <a:pt x="0" y="130"/>
                  </a:lnTo>
                  <a:lnTo>
                    <a:pt x="0" y="129"/>
                  </a:lnTo>
                  <a:lnTo>
                    <a:pt x="0" y="128"/>
                  </a:lnTo>
                  <a:lnTo>
                    <a:pt x="0" y="129"/>
                  </a:lnTo>
                  <a:lnTo>
                    <a:pt x="0" y="128"/>
                  </a:lnTo>
                  <a:lnTo>
                    <a:pt x="0" y="129"/>
                  </a:lnTo>
                  <a:lnTo>
                    <a:pt x="0" y="128"/>
                  </a:lnTo>
                  <a:lnTo>
                    <a:pt x="0" y="127"/>
                  </a:lnTo>
                  <a:lnTo>
                    <a:pt x="0" y="126"/>
                  </a:lnTo>
                  <a:lnTo>
                    <a:pt x="0" y="126"/>
                  </a:lnTo>
                  <a:lnTo>
                    <a:pt x="0" y="125"/>
                  </a:lnTo>
                  <a:lnTo>
                    <a:pt x="0" y="124"/>
                  </a:lnTo>
                  <a:lnTo>
                    <a:pt x="0" y="123"/>
                  </a:lnTo>
                  <a:lnTo>
                    <a:pt x="0" y="121"/>
                  </a:lnTo>
                  <a:lnTo>
                    <a:pt x="0" y="120"/>
                  </a:lnTo>
                  <a:lnTo>
                    <a:pt x="0" y="119"/>
                  </a:lnTo>
                  <a:lnTo>
                    <a:pt x="0" y="117"/>
                  </a:lnTo>
                  <a:lnTo>
                    <a:pt x="0" y="108"/>
                  </a:lnTo>
                  <a:lnTo>
                    <a:pt x="0" y="65"/>
                  </a:lnTo>
                  <a:lnTo>
                    <a:pt x="0" y="15"/>
                  </a:lnTo>
                  <a:lnTo>
                    <a:pt x="0" y="0"/>
                  </a:lnTo>
                  <a:lnTo>
                    <a:pt x="0" y="18"/>
                  </a:lnTo>
                  <a:lnTo>
                    <a:pt x="0" y="45"/>
                  </a:lnTo>
                  <a:lnTo>
                    <a:pt x="0" y="67"/>
                  </a:lnTo>
                  <a:lnTo>
                    <a:pt x="0" y="87"/>
                  </a:lnTo>
                  <a:lnTo>
                    <a:pt x="0" y="106"/>
                  </a:lnTo>
                  <a:lnTo>
                    <a:pt x="0" y="125"/>
                  </a:lnTo>
                  <a:lnTo>
                    <a:pt x="0" y="138"/>
                  </a:lnTo>
                  <a:lnTo>
                    <a:pt x="0" y="145"/>
                  </a:lnTo>
                  <a:lnTo>
                    <a:pt x="0" y="146"/>
                  </a:lnTo>
                  <a:lnTo>
                    <a:pt x="0" y="148"/>
                  </a:lnTo>
                  <a:lnTo>
                    <a:pt x="0" y="150"/>
                  </a:lnTo>
                  <a:lnTo>
                    <a:pt x="0" y="151"/>
                  </a:lnTo>
                  <a:lnTo>
                    <a:pt x="0" y="152"/>
                  </a:lnTo>
                  <a:lnTo>
                    <a:pt x="0" y="153"/>
                  </a:lnTo>
                  <a:lnTo>
                    <a:pt x="0" y="152"/>
                  </a:lnTo>
                  <a:lnTo>
                    <a:pt x="0" y="151"/>
                  </a:lnTo>
                  <a:lnTo>
                    <a:pt x="0" y="151"/>
                  </a:lnTo>
                  <a:lnTo>
                    <a:pt x="0" y="151"/>
                  </a:lnTo>
                  <a:lnTo>
                    <a:pt x="0" y="151"/>
                  </a:lnTo>
                  <a:lnTo>
                    <a:pt x="0" y="150"/>
                  </a:lnTo>
                  <a:lnTo>
                    <a:pt x="0" y="149"/>
                  </a:lnTo>
                  <a:lnTo>
                    <a:pt x="0" y="150"/>
                  </a:lnTo>
                  <a:lnTo>
                    <a:pt x="0" y="149"/>
                  </a:lnTo>
                  <a:lnTo>
                    <a:pt x="0" y="148"/>
                  </a:lnTo>
                  <a:lnTo>
                    <a:pt x="0" y="147"/>
                  </a:lnTo>
                  <a:lnTo>
                    <a:pt x="0" y="148"/>
                  </a:lnTo>
                  <a:lnTo>
                    <a:pt x="0" y="147"/>
                  </a:lnTo>
                  <a:lnTo>
                    <a:pt x="0" y="146"/>
                  </a:lnTo>
                  <a:lnTo>
                    <a:pt x="0" y="147"/>
                  </a:lnTo>
                  <a:lnTo>
                    <a:pt x="0" y="146"/>
                  </a:lnTo>
                  <a:lnTo>
                    <a:pt x="0" y="145"/>
                  </a:lnTo>
                  <a:lnTo>
                    <a:pt x="0" y="146"/>
                  </a:lnTo>
                  <a:lnTo>
                    <a:pt x="0" y="145"/>
                  </a:lnTo>
                  <a:lnTo>
                    <a:pt x="0" y="146"/>
                  </a:lnTo>
                  <a:lnTo>
                    <a:pt x="0" y="145"/>
                  </a:lnTo>
                  <a:lnTo>
                    <a:pt x="0" y="145"/>
                  </a:lnTo>
                  <a:lnTo>
                    <a:pt x="0" y="145"/>
                  </a:lnTo>
                  <a:lnTo>
                    <a:pt x="0" y="145"/>
                  </a:lnTo>
                  <a:lnTo>
                    <a:pt x="0" y="144"/>
                  </a:lnTo>
                  <a:lnTo>
                    <a:pt x="0" y="145"/>
                  </a:lnTo>
                  <a:lnTo>
                    <a:pt x="0" y="144"/>
                  </a:lnTo>
                  <a:lnTo>
                    <a:pt x="0" y="145"/>
                  </a:lnTo>
                  <a:lnTo>
                    <a:pt x="0" y="144"/>
                  </a:lnTo>
                  <a:lnTo>
                    <a:pt x="0" y="145"/>
                  </a:lnTo>
                  <a:lnTo>
                    <a:pt x="0" y="144"/>
                  </a:lnTo>
                  <a:lnTo>
                    <a:pt x="0" y="143"/>
                  </a:lnTo>
                  <a:lnTo>
                    <a:pt x="0" y="142"/>
                  </a:lnTo>
                  <a:lnTo>
                    <a:pt x="0" y="141"/>
                  </a:lnTo>
                  <a:lnTo>
                    <a:pt x="0" y="142"/>
                  </a:lnTo>
                  <a:lnTo>
                    <a:pt x="0" y="141"/>
                  </a:lnTo>
                  <a:lnTo>
                    <a:pt x="0" y="142"/>
                  </a:lnTo>
                  <a:lnTo>
                    <a:pt x="0" y="141"/>
                  </a:lnTo>
                  <a:lnTo>
                    <a:pt x="0" y="140"/>
                  </a:lnTo>
                  <a:lnTo>
                    <a:pt x="0" y="141"/>
                  </a:lnTo>
                  <a:lnTo>
                    <a:pt x="0" y="140"/>
                  </a:lnTo>
                  <a:lnTo>
                    <a:pt x="0" y="140"/>
                  </a:lnTo>
                  <a:lnTo>
                    <a:pt x="0" y="139"/>
                  </a:lnTo>
                  <a:lnTo>
                    <a:pt x="0" y="140"/>
                  </a:lnTo>
                  <a:lnTo>
                    <a:pt x="0" y="139"/>
                  </a:lnTo>
                  <a:lnTo>
                    <a:pt x="0" y="140"/>
                  </a:lnTo>
                  <a:lnTo>
                    <a:pt x="0" y="139"/>
                  </a:lnTo>
                  <a:lnTo>
                    <a:pt x="0" y="138"/>
                  </a:lnTo>
                  <a:lnTo>
                    <a:pt x="0" y="139"/>
                  </a:lnTo>
                  <a:lnTo>
                    <a:pt x="0" y="140"/>
                  </a:lnTo>
                  <a:lnTo>
                    <a:pt x="0" y="139"/>
                  </a:lnTo>
                  <a:lnTo>
                    <a:pt x="0" y="140"/>
                  </a:lnTo>
                  <a:lnTo>
                    <a:pt x="0" y="139"/>
                  </a:lnTo>
                  <a:lnTo>
                    <a:pt x="0" y="140"/>
                  </a:lnTo>
                  <a:lnTo>
                    <a:pt x="0" y="139"/>
                  </a:lnTo>
                  <a:lnTo>
                    <a:pt x="0" y="139"/>
                  </a:lnTo>
                  <a:lnTo>
                    <a:pt x="0" y="140"/>
                  </a:lnTo>
                  <a:lnTo>
                    <a:pt x="0" y="139"/>
                  </a:lnTo>
                  <a:lnTo>
                    <a:pt x="0" y="138"/>
                  </a:lnTo>
                  <a:lnTo>
                    <a:pt x="0" y="139"/>
                  </a:lnTo>
                  <a:lnTo>
                    <a:pt x="0" y="138"/>
                  </a:lnTo>
                  <a:lnTo>
                    <a:pt x="0" y="139"/>
                  </a:lnTo>
                  <a:lnTo>
                    <a:pt x="0" y="140"/>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6"/>
                  </a:lnTo>
                  <a:lnTo>
                    <a:pt x="0" y="137"/>
                  </a:lnTo>
                  <a:lnTo>
                    <a:pt x="0" y="138"/>
                  </a:lnTo>
                  <a:lnTo>
                    <a:pt x="0" y="137"/>
                  </a:lnTo>
                  <a:lnTo>
                    <a:pt x="0" y="138"/>
                  </a:lnTo>
                  <a:lnTo>
                    <a:pt x="0" y="137"/>
                  </a:lnTo>
                  <a:lnTo>
                    <a:pt x="0" y="138"/>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8"/>
                  </a:lnTo>
                  <a:lnTo>
                    <a:pt x="0" y="137"/>
                  </a:lnTo>
                  <a:lnTo>
                    <a:pt x="0" y="138"/>
                  </a:lnTo>
                  <a:lnTo>
                    <a:pt x="0" y="137"/>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1" y="137"/>
                  </a:lnTo>
                  <a:lnTo>
                    <a:pt x="1" y="136"/>
                  </a:lnTo>
                  <a:lnTo>
                    <a:pt x="1" y="137"/>
                  </a:lnTo>
                  <a:lnTo>
                    <a:pt x="1" y="136"/>
                  </a:lnTo>
                  <a:lnTo>
                    <a:pt x="1" y="137"/>
                  </a:lnTo>
                  <a:lnTo>
                    <a:pt x="1" y="136"/>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9"/>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7"/>
                  </a:lnTo>
                  <a:lnTo>
                    <a:pt x="1" y="138"/>
                  </a:lnTo>
                  <a:lnTo>
                    <a:pt x="1" y="137"/>
                  </a:lnTo>
                  <a:lnTo>
                    <a:pt x="1" y="138"/>
                  </a:lnTo>
                  <a:lnTo>
                    <a:pt x="1" y="137"/>
                  </a:lnTo>
                  <a:lnTo>
                    <a:pt x="1" y="138"/>
                  </a:lnTo>
                  <a:lnTo>
                    <a:pt x="1" y="136"/>
                  </a:lnTo>
                  <a:lnTo>
                    <a:pt x="1" y="137"/>
                  </a:lnTo>
                  <a:lnTo>
                    <a:pt x="1" y="136"/>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6"/>
                  </a:lnTo>
                  <a:lnTo>
                    <a:pt x="1" y="138"/>
                  </a:lnTo>
                  <a:lnTo>
                    <a:pt x="1" y="137"/>
                  </a:lnTo>
                  <a:lnTo>
                    <a:pt x="1" y="136"/>
                  </a:lnTo>
                  <a:lnTo>
                    <a:pt x="1" y="137"/>
                  </a:lnTo>
                  <a:lnTo>
                    <a:pt x="1" y="138"/>
                  </a:lnTo>
                  <a:lnTo>
                    <a:pt x="1" y="137"/>
                  </a:lnTo>
                  <a:lnTo>
                    <a:pt x="1" y="138"/>
                  </a:lnTo>
                  <a:lnTo>
                    <a:pt x="1" y="137"/>
                  </a:lnTo>
                  <a:lnTo>
                    <a:pt x="1" y="136"/>
                  </a:lnTo>
                  <a:lnTo>
                    <a:pt x="1" y="137"/>
                  </a:lnTo>
                  <a:lnTo>
                    <a:pt x="1" y="136"/>
                  </a:lnTo>
                  <a:lnTo>
                    <a:pt x="1" y="137"/>
                  </a:lnTo>
                  <a:lnTo>
                    <a:pt x="1" y="136"/>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8"/>
                  </a:lnTo>
                  <a:lnTo>
                    <a:pt x="1" y="136"/>
                  </a:lnTo>
                  <a:lnTo>
                    <a:pt x="1" y="137"/>
                  </a:lnTo>
                  <a:lnTo>
                    <a:pt x="1" y="136"/>
                  </a:lnTo>
                  <a:lnTo>
                    <a:pt x="1" y="137"/>
                  </a:lnTo>
                  <a:lnTo>
                    <a:pt x="1" y="136"/>
                  </a:lnTo>
                  <a:lnTo>
                    <a:pt x="1" y="137"/>
                  </a:lnTo>
                  <a:lnTo>
                    <a:pt x="1" y="136"/>
                  </a:lnTo>
                  <a:lnTo>
                    <a:pt x="1" y="137"/>
                  </a:lnTo>
                  <a:lnTo>
                    <a:pt x="1" y="136"/>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9"/>
                  </a:lnTo>
                  <a:lnTo>
                    <a:pt x="1" y="138"/>
                  </a:lnTo>
                  <a:lnTo>
                    <a:pt x="1" y="137"/>
                  </a:lnTo>
                  <a:lnTo>
                    <a:pt x="1" y="138"/>
                  </a:lnTo>
                  <a:lnTo>
                    <a:pt x="1" y="137"/>
                  </a:lnTo>
                  <a:lnTo>
                    <a:pt x="1" y="136"/>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8"/>
                  </a:lnTo>
                  <a:lnTo>
                    <a:pt x="1" y="137"/>
                  </a:lnTo>
                  <a:lnTo>
                    <a:pt x="1" y="138"/>
                  </a:lnTo>
                  <a:lnTo>
                    <a:pt x="1" y="136"/>
                  </a:lnTo>
                  <a:lnTo>
                    <a:pt x="1" y="137"/>
                  </a:lnTo>
                  <a:lnTo>
                    <a:pt x="1" y="138"/>
                  </a:lnTo>
                  <a:lnTo>
                    <a:pt x="1" y="137"/>
                  </a:lnTo>
                  <a:lnTo>
                    <a:pt x="1" y="138"/>
                  </a:lnTo>
                  <a:lnTo>
                    <a:pt x="1" y="137"/>
                  </a:lnTo>
                  <a:lnTo>
                    <a:pt x="1" y="138"/>
                  </a:lnTo>
                  <a:lnTo>
                    <a:pt x="1" y="137"/>
                  </a:lnTo>
                  <a:lnTo>
                    <a:pt x="1" y="138"/>
                  </a:lnTo>
                  <a:lnTo>
                    <a:pt x="1" y="137"/>
                  </a:lnTo>
                  <a:lnTo>
                    <a:pt x="1" y="136"/>
                  </a:lnTo>
                  <a:lnTo>
                    <a:pt x="1" y="137"/>
                  </a:lnTo>
                  <a:lnTo>
                    <a:pt x="1" y="136"/>
                  </a:lnTo>
                  <a:lnTo>
                    <a:pt x="1" y="137"/>
                  </a:lnTo>
                  <a:lnTo>
                    <a:pt x="1" y="136"/>
                  </a:lnTo>
                  <a:lnTo>
                    <a:pt x="1" y="137"/>
                  </a:lnTo>
                  <a:lnTo>
                    <a:pt x="1" y="136"/>
                  </a:lnTo>
                  <a:lnTo>
                    <a:pt x="1" y="137"/>
                  </a:lnTo>
                  <a:lnTo>
                    <a:pt x="1" y="136"/>
                  </a:lnTo>
                  <a:lnTo>
                    <a:pt x="1" y="136"/>
                  </a:lnTo>
                  <a:lnTo>
                    <a:pt x="1" y="136"/>
                  </a:lnTo>
                  <a:lnTo>
                    <a:pt x="1" y="137"/>
                  </a:lnTo>
                  <a:lnTo>
                    <a:pt x="1" y="136"/>
                  </a:lnTo>
                  <a:lnTo>
                    <a:pt x="1" y="137"/>
                  </a:lnTo>
                  <a:lnTo>
                    <a:pt x="1" y="136"/>
                  </a:lnTo>
                  <a:lnTo>
                    <a:pt x="1" y="137"/>
                  </a:lnTo>
                  <a:lnTo>
                    <a:pt x="1" y="136"/>
                  </a:lnTo>
                  <a:lnTo>
                    <a:pt x="1" y="137"/>
                  </a:lnTo>
                  <a:lnTo>
                    <a:pt x="1" y="138"/>
                  </a:lnTo>
                  <a:lnTo>
                    <a:pt x="1" y="137"/>
                  </a:lnTo>
                  <a:lnTo>
                    <a:pt x="1" y="138"/>
                  </a:lnTo>
                  <a:lnTo>
                    <a:pt x="1" y="137"/>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40"/>
                  </a:lnTo>
                  <a:lnTo>
                    <a:pt x="1" y="140"/>
                  </a:lnTo>
                </a:path>
              </a:pathLst>
            </a:custGeom>
            <a:noFill/>
            <a:ln w="0">
              <a:solidFill>
                <a:srgbClr val="3366FF"/>
              </a:solidFill>
              <a:prstDash val="solid"/>
              <a:round/>
              <a:headEnd/>
              <a:tailEnd/>
            </a:ln>
          </p:spPr>
          <p:txBody>
            <a:bodyPr/>
            <a:lstStyle/>
            <a:p>
              <a:endParaRPr lang="en-GB"/>
            </a:p>
          </p:txBody>
        </p:sp>
        <p:sp>
          <p:nvSpPr>
            <p:cNvPr id="185639" name="Freeform 295"/>
            <p:cNvSpPr>
              <a:spLocks/>
            </p:cNvSpPr>
            <p:nvPr/>
          </p:nvSpPr>
          <p:spPr bwMode="auto">
            <a:xfrm>
              <a:off x="1670" y="1872"/>
              <a:ext cx="11" cy="1207"/>
            </a:xfrm>
            <a:custGeom>
              <a:avLst/>
              <a:gdLst/>
              <a:ahLst/>
              <a:cxnLst>
                <a:cxn ang="0">
                  <a:pos x="0" y="156"/>
                </a:cxn>
                <a:cxn ang="0">
                  <a:pos x="0" y="156"/>
                </a:cxn>
                <a:cxn ang="0">
                  <a:pos x="0" y="156"/>
                </a:cxn>
                <a:cxn ang="0">
                  <a:pos x="0" y="156"/>
                </a:cxn>
                <a:cxn ang="0">
                  <a:pos x="0" y="157"/>
                </a:cxn>
                <a:cxn ang="0">
                  <a:pos x="0" y="156"/>
                </a:cxn>
                <a:cxn ang="0">
                  <a:pos x="0" y="155"/>
                </a:cxn>
                <a:cxn ang="0">
                  <a:pos x="0" y="156"/>
                </a:cxn>
                <a:cxn ang="0">
                  <a:pos x="0" y="155"/>
                </a:cxn>
                <a:cxn ang="0">
                  <a:pos x="0" y="154"/>
                </a:cxn>
                <a:cxn ang="0">
                  <a:pos x="0" y="153"/>
                </a:cxn>
                <a:cxn ang="0">
                  <a:pos x="0" y="152"/>
                </a:cxn>
                <a:cxn ang="0">
                  <a:pos x="0" y="153"/>
                </a:cxn>
                <a:cxn ang="0">
                  <a:pos x="0" y="155"/>
                </a:cxn>
                <a:cxn ang="0">
                  <a:pos x="0" y="154"/>
                </a:cxn>
                <a:cxn ang="0">
                  <a:pos x="0" y="154"/>
                </a:cxn>
                <a:cxn ang="0">
                  <a:pos x="0" y="155"/>
                </a:cxn>
                <a:cxn ang="0">
                  <a:pos x="0" y="154"/>
                </a:cxn>
                <a:cxn ang="0">
                  <a:pos x="0" y="154"/>
                </a:cxn>
                <a:cxn ang="0">
                  <a:pos x="0" y="155"/>
                </a:cxn>
                <a:cxn ang="0">
                  <a:pos x="0" y="156"/>
                </a:cxn>
                <a:cxn ang="0">
                  <a:pos x="0" y="156"/>
                </a:cxn>
                <a:cxn ang="0">
                  <a:pos x="0" y="157"/>
                </a:cxn>
                <a:cxn ang="0">
                  <a:pos x="0" y="158"/>
                </a:cxn>
                <a:cxn ang="0">
                  <a:pos x="0" y="157"/>
                </a:cxn>
                <a:cxn ang="0">
                  <a:pos x="0" y="156"/>
                </a:cxn>
                <a:cxn ang="0">
                  <a:pos x="0" y="157"/>
                </a:cxn>
                <a:cxn ang="0">
                  <a:pos x="0" y="158"/>
                </a:cxn>
                <a:cxn ang="0">
                  <a:pos x="0" y="157"/>
                </a:cxn>
                <a:cxn ang="0">
                  <a:pos x="0" y="158"/>
                </a:cxn>
                <a:cxn ang="0">
                  <a:pos x="0" y="159"/>
                </a:cxn>
                <a:cxn ang="0">
                  <a:pos x="1" y="158"/>
                </a:cxn>
                <a:cxn ang="0">
                  <a:pos x="1" y="159"/>
                </a:cxn>
                <a:cxn ang="0">
                  <a:pos x="1" y="158"/>
                </a:cxn>
                <a:cxn ang="0">
                  <a:pos x="1" y="159"/>
                </a:cxn>
                <a:cxn ang="0">
                  <a:pos x="1" y="159"/>
                </a:cxn>
                <a:cxn ang="0">
                  <a:pos x="1" y="159"/>
                </a:cxn>
                <a:cxn ang="0">
                  <a:pos x="1" y="158"/>
                </a:cxn>
                <a:cxn ang="0">
                  <a:pos x="1" y="159"/>
                </a:cxn>
                <a:cxn ang="0">
                  <a:pos x="1" y="158"/>
                </a:cxn>
                <a:cxn ang="0">
                  <a:pos x="1" y="157"/>
                </a:cxn>
                <a:cxn ang="0">
                  <a:pos x="1" y="156"/>
                </a:cxn>
                <a:cxn ang="0">
                  <a:pos x="1" y="157"/>
                </a:cxn>
                <a:cxn ang="0">
                  <a:pos x="1" y="156"/>
                </a:cxn>
                <a:cxn ang="0">
                  <a:pos x="1" y="156"/>
                </a:cxn>
                <a:cxn ang="0">
                  <a:pos x="1" y="155"/>
                </a:cxn>
                <a:cxn ang="0">
                  <a:pos x="1" y="154"/>
                </a:cxn>
                <a:cxn ang="0">
                  <a:pos x="1" y="153"/>
                </a:cxn>
                <a:cxn ang="0">
                  <a:pos x="1" y="151"/>
                </a:cxn>
                <a:cxn ang="0">
                  <a:pos x="1" y="147"/>
                </a:cxn>
                <a:cxn ang="0">
                  <a:pos x="1" y="0"/>
                </a:cxn>
                <a:cxn ang="0">
                  <a:pos x="1" y="172"/>
                </a:cxn>
                <a:cxn ang="0">
                  <a:pos x="1" y="167"/>
                </a:cxn>
                <a:cxn ang="0">
                  <a:pos x="1" y="164"/>
                </a:cxn>
                <a:cxn ang="0">
                  <a:pos x="1" y="162"/>
                </a:cxn>
                <a:cxn ang="0">
                  <a:pos x="1" y="161"/>
                </a:cxn>
                <a:cxn ang="0">
                  <a:pos x="1" y="160"/>
                </a:cxn>
                <a:cxn ang="0">
                  <a:pos x="1" y="159"/>
                </a:cxn>
                <a:cxn ang="0">
                  <a:pos x="1" y="156"/>
                </a:cxn>
                <a:cxn ang="0">
                  <a:pos x="1" y="156"/>
                </a:cxn>
                <a:cxn ang="0">
                  <a:pos x="1" y="156"/>
                </a:cxn>
                <a:cxn ang="0">
                  <a:pos x="1" y="156"/>
                </a:cxn>
                <a:cxn ang="0">
                  <a:pos x="1" y="156"/>
                </a:cxn>
              </a:cxnLst>
              <a:rect l="0" t="0" r="r" b="b"/>
              <a:pathLst>
                <a:path w="1" h="172">
                  <a:moveTo>
                    <a:pt x="0" y="156"/>
                  </a:move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5"/>
                  </a:lnTo>
                  <a:lnTo>
                    <a:pt x="0" y="155"/>
                  </a:lnTo>
                  <a:lnTo>
                    <a:pt x="0" y="156"/>
                  </a:lnTo>
                  <a:lnTo>
                    <a:pt x="0" y="156"/>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4"/>
                  </a:lnTo>
                  <a:lnTo>
                    <a:pt x="0" y="155"/>
                  </a:lnTo>
                  <a:lnTo>
                    <a:pt x="0" y="156"/>
                  </a:lnTo>
                  <a:lnTo>
                    <a:pt x="0" y="155"/>
                  </a:lnTo>
                  <a:lnTo>
                    <a:pt x="0" y="156"/>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2"/>
                  </a:lnTo>
                  <a:lnTo>
                    <a:pt x="0" y="153"/>
                  </a:lnTo>
                  <a:lnTo>
                    <a:pt x="0" y="152"/>
                  </a:lnTo>
                  <a:lnTo>
                    <a:pt x="0" y="153"/>
                  </a:lnTo>
                  <a:lnTo>
                    <a:pt x="0" y="152"/>
                  </a:lnTo>
                  <a:lnTo>
                    <a:pt x="0" y="152"/>
                  </a:lnTo>
                  <a:lnTo>
                    <a:pt x="0" y="152"/>
                  </a:lnTo>
                  <a:lnTo>
                    <a:pt x="0" y="152"/>
                  </a:lnTo>
                  <a:lnTo>
                    <a:pt x="0" y="152"/>
                  </a:lnTo>
                  <a:lnTo>
                    <a:pt x="0" y="152"/>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4"/>
                  </a:lnTo>
                  <a:lnTo>
                    <a:pt x="0" y="153"/>
                  </a:lnTo>
                  <a:lnTo>
                    <a:pt x="0" y="154"/>
                  </a:lnTo>
                  <a:lnTo>
                    <a:pt x="0" y="153"/>
                  </a:lnTo>
                  <a:lnTo>
                    <a:pt x="0" y="154"/>
                  </a:lnTo>
                  <a:lnTo>
                    <a:pt x="0" y="153"/>
                  </a:lnTo>
                  <a:lnTo>
                    <a:pt x="0" y="154"/>
                  </a:lnTo>
                  <a:lnTo>
                    <a:pt x="0" y="153"/>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5"/>
                  </a:lnTo>
                  <a:lnTo>
                    <a:pt x="0" y="154"/>
                  </a:lnTo>
                  <a:lnTo>
                    <a:pt x="0" y="153"/>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6"/>
                  </a:lnTo>
                  <a:lnTo>
                    <a:pt x="0" y="155"/>
                  </a:lnTo>
                  <a:lnTo>
                    <a:pt x="0" y="156"/>
                  </a:lnTo>
                  <a:lnTo>
                    <a:pt x="0" y="155"/>
                  </a:lnTo>
                  <a:lnTo>
                    <a:pt x="0" y="154"/>
                  </a:lnTo>
                  <a:lnTo>
                    <a:pt x="0" y="156"/>
                  </a:lnTo>
                  <a:lnTo>
                    <a:pt x="0" y="154"/>
                  </a:lnTo>
                  <a:lnTo>
                    <a:pt x="0" y="155"/>
                  </a:lnTo>
                  <a:lnTo>
                    <a:pt x="0" y="154"/>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4"/>
                  </a:lnTo>
                  <a:lnTo>
                    <a:pt x="0" y="155"/>
                  </a:lnTo>
                  <a:lnTo>
                    <a:pt x="0" y="156"/>
                  </a:lnTo>
                  <a:lnTo>
                    <a:pt x="0" y="155"/>
                  </a:lnTo>
                  <a:lnTo>
                    <a:pt x="0" y="156"/>
                  </a:lnTo>
                  <a:lnTo>
                    <a:pt x="0" y="155"/>
                  </a:lnTo>
                  <a:lnTo>
                    <a:pt x="0" y="156"/>
                  </a:lnTo>
                  <a:lnTo>
                    <a:pt x="0" y="155"/>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9"/>
                  </a:lnTo>
                  <a:lnTo>
                    <a:pt x="0" y="158"/>
                  </a:lnTo>
                  <a:lnTo>
                    <a:pt x="0" y="159"/>
                  </a:lnTo>
                  <a:lnTo>
                    <a:pt x="0" y="158"/>
                  </a:lnTo>
                  <a:lnTo>
                    <a:pt x="0" y="157"/>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60"/>
                  </a:lnTo>
                  <a:lnTo>
                    <a:pt x="0" y="159"/>
                  </a:lnTo>
                  <a:lnTo>
                    <a:pt x="0" y="158"/>
                  </a:lnTo>
                  <a:lnTo>
                    <a:pt x="0" y="159"/>
                  </a:lnTo>
                  <a:lnTo>
                    <a:pt x="0" y="160"/>
                  </a:lnTo>
                  <a:lnTo>
                    <a:pt x="0" y="159"/>
                  </a:lnTo>
                  <a:lnTo>
                    <a:pt x="0" y="158"/>
                  </a:lnTo>
                  <a:lnTo>
                    <a:pt x="0" y="159"/>
                  </a:lnTo>
                  <a:lnTo>
                    <a:pt x="0" y="158"/>
                  </a:lnTo>
                  <a:lnTo>
                    <a:pt x="0"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9"/>
                  </a:lnTo>
                  <a:lnTo>
                    <a:pt x="1" y="158"/>
                  </a:lnTo>
                  <a:lnTo>
                    <a:pt x="1" y="159"/>
                  </a:lnTo>
                  <a:lnTo>
                    <a:pt x="1" y="158"/>
                  </a:lnTo>
                  <a:lnTo>
                    <a:pt x="1" y="159"/>
                  </a:lnTo>
                  <a:lnTo>
                    <a:pt x="1" y="158"/>
                  </a:lnTo>
                  <a:lnTo>
                    <a:pt x="1" y="159"/>
                  </a:lnTo>
                  <a:lnTo>
                    <a:pt x="1" y="158"/>
                  </a:lnTo>
                  <a:lnTo>
                    <a:pt x="1" y="159"/>
                  </a:lnTo>
                  <a:lnTo>
                    <a:pt x="1" y="158"/>
                  </a:lnTo>
                  <a:lnTo>
                    <a:pt x="1" y="160"/>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6"/>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2"/>
                  </a:lnTo>
                  <a:lnTo>
                    <a:pt x="1" y="153"/>
                  </a:lnTo>
                  <a:lnTo>
                    <a:pt x="1" y="152"/>
                  </a:lnTo>
                  <a:lnTo>
                    <a:pt x="1" y="152"/>
                  </a:lnTo>
                  <a:lnTo>
                    <a:pt x="1" y="152"/>
                  </a:lnTo>
                  <a:lnTo>
                    <a:pt x="1" y="152"/>
                  </a:lnTo>
                  <a:lnTo>
                    <a:pt x="1" y="152"/>
                  </a:lnTo>
                  <a:lnTo>
                    <a:pt x="1" y="152"/>
                  </a:lnTo>
                  <a:lnTo>
                    <a:pt x="1" y="152"/>
                  </a:lnTo>
                  <a:lnTo>
                    <a:pt x="1" y="152"/>
                  </a:lnTo>
                  <a:lnTo>
                    <a:pt x="1" y="151"/>
                  </a:lnTo>
                  <a:lnTo>
                    <a:pt x="1" y="152"/>
                  </a:lnTo>
                  <a:lnTo>
                    <a:pt x="1" y="151"/>
                  </a:lnTo>
                  <a:lnTo>
                    <a:pt x="1" y="150"/>
                  </a:lnTo>
                  <a:lnTo>
                    <a:pt x="1" y="149"/>
                  </a:lnTo>
                  <a:lnTo>
                    <a:pt x="1" y="150"/>
                  </a:lnTo>
                  <a:lnTo>
                    <a:pt x="1" y="149"/>
                  </a:lnTo>
                  <a:lnTo>
                    <a:pt x="1" y="150"/>
                  </a:lnTo>
                  <a:lnTo>
                    <a:pt x="1" y="149"/>
                  </a:lnTo>
                  <a:lnTo>
                    <a:pt x="1" y="148"/>
                  </a:lnTo>
                  <a:lnTo>
                    <a:pt x="1" y="147"/>
                  </a:lnTo>
                  <a:lnTo>
                    <a:pt x="1" y="148"/>
                  </a:lnTo>
                  <a:lnTo>
                    <a:pt x="1" y="147"/>
                  </a:lnTo>
                  <a:lnTo>
                    <a:pt x="1" y="147"/>
                  </a:lnTo>
                  <a:lnTo>
                    <a:pt x="1" y="146"/>
                  </a:lnTo>
                  <a:lnTo>
                    <a:pt x="1" y="145"/>
                  </a:lnTo>
                  <a:lnTo>
                    <a:pt x="1" y="144"/>
                  </a:lnTo>
                  <a:lnTo>
                    <a:pt x="1" y="143"/>
                  </a:lnTo>
                  <a:lnTo>
                    <a:pt x="1" y="142"/>
                  </a:lnTo>
                  <a:lnTo>
                    <a:pt x="1" y="141"/>
                  </a:lnTo>
                  <a:lnTo>
                    <a:pt x="1" y="139"/>
                  </a:lnTo>
                  <a:lnTo>
                    <a:pt x="1" y="133"/>
                  </a:lnTo>
                  <a:lnTo>
                    <a:pt x="1" y="80"/>
                  </a:lnTo>
                  <a:lnTo>
                    <a:pt x="1" y="8"/>
                  </a:lnTo>
                  <a:lnTo>
                    <a:pt x="1" y="0"/>
                  </a:lnTo>
                  <a:lnTo>
                    <a:pt x="1" y="39"/>
                  </a:lnTo>
                  <a:lnTo>
                    <a:pt x="1" y="77"/>
                  </a:lnTo>
                  <a:lnTo>
                    <a:pt x="1" y="103"/>
                  </a:lnTo>
                  <a:lnTo>
                    <a:pt x="1" y="124"/>
                  </a:lnTo>
                  <a:lnTo>
                    <a:pt x="1" y="145"/>
                  </a:lnTo>
                  <a:lnTo>
                    <a:pt x="1" y="160"/>
                  </a:lnTo>
                  <a:lnTo>
                    <a:pt x="1" y="167"/>
                  </a:lnTo>
                  <a:lnTo>
                    <a:pt x="1" y="170"/>
                  </a:lnTo>
                  <a:lnTo>
                    <a:pt x="1" y="171"/>
                  </a:lnTo>
                  <a:lnTo>
                    <a:pt x="1" y="172"/>
                  </a:lnTo>
                  <a:lnTo>
                    <a:pt x="1" y="172"/>
                  </a:lnTo>
                  <a:lnTo>
                    <a:pt x="1" y="172"/>
                  </a:lnTo>
                  <a:lnTo>
                    <a:pt x="1" y="172"/>
                  </a:lnTo>
                  <a:lnTo>
                    <a:pt x="1" y="172"/>
                  </a:lnTo>
                  <a:lnTo>
                    <a:pt x="1" y="171"/>
                  </a:lnTo>
                  <a:lnTo>
                    <a:pt x="1" y="170"/>
                  </a:lnTo>
                  <a:lnTo>
                    <a:pt x="1" y="169"/>
                  </a:lnTo>
                  <a:lnTo>
                    <a:pt x="1" y="168"/>
                  </a:lnTo>
                  <a:lnTo>
                    <a:pt x="1" y="167"/>
                  </a:lnTo>
                  <a:lnTo>
                    <a:pt x="1" y="168"/>
                  </a:lnTo>
                  <a:lnTo>
                    <a:pt x="1" y="167"/>
                  </a:lnTo>
                  <a:lnTo>
                    <a:pt x="1" y="167"/>
                  </a:lnTo>
                  <a:lnTo>
                    <a:pt x="1" y="166"/>
                  </a:lnTo>
                  <a:lnTo>
                    <a:pt x="1" y="167"/>
                  </a:lnTo>
                  <a:lnTo>
                    <a:pt x="1" y="166"/>
                  </a:lnTo>
                  <a:lnTo>
                    <a:pt x="1" y="165"/>
                  </a:lnTo>
                  <a:lnTo>
                    <a:pt x="1" y="164"/>
                  </a:lnTo>
                  <a:lnTo>
                    <a:pt x="1" y="165"/>
                  </a:lnTo>
                  <a:lnTo>
                    <a:pt x="1" y="164"/>
                  </a:lnTo>
                  <a:lnTo>
                    <a:pt x="1" y="163"/>
                  </a:lnTo>
                  <a:lnTo>
                    <a:pt x="1" y="164"/>
                  </a:lnTo>
                  <a:lnTo>
                    <a:pt x="1" y="163"/>
                  </a:lnTo>
                  <a:lnTo>
                    <a:pt x="1" y="164"/>
                  </a:lnTo>
                  <a:lnTo>
                    <a:pt x="1" y="163"/>
                  </a:lnTo>
                  <a:lnTo>
                    <a:pt x="1" y="162"/>
                  </a:lnTo>
                  <a:lnTo>
                    <a:pt x="1" y="164"/>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1"/>
                  </a:lnTo>
                  <a:lnTo>
                    <a:pt x="1" y="162"/>
                  </a:lnTo>
                  <a:lnTo>
                    <a:pt x="1" y="161"/>
                  </a:lnTo>
                  <a:lnTo>
                    <a:pt x="1" y="161"/>
                  </a:lnTo>
                  <a:lnTo>
                    <a:pt x="1" y="161"/>
                  </a:lnTo>
                  <a:lnTo>
                    <a:pt x="1" y="162"/>
                  </a:lnTo>
                  <a:lnTo>
                    <a:pt x="1" y="161"/>
                  </a:lnTo>
                  <a:lnTo>
                    <a:pt x="1" y="161"/>
                  </a:lnTo>
                  <a:lnTo>
                    <a:pt x="1" y="161"/>
                  </a:lnTo>
                  <a:lnTo>
                    <a:pt x="1" y="161"/>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58"/>
                  </a:lnTo>
                  <a:lnTo>
                    <a:pt x="1" y="157"/>
                  </a:lnTo>
                  <a:lnTo>
                    <a:pt x="1" y="158"/>
                  </a:lnTo>
                  <a:lnTo>
                    <a:pt x="1" y="157"/>
                  </a:lnTo>
                  <a:lnTo>
                    <a:pt x="1" y="158"/>
                  </a:lnTo>
                  <a:lnTo>
                    <a:pt x="1" y="157"/>
                  </a:lnTo>
                  <a:lnTo>
                    <a:pt x="1" y="156"/>
                  </a:lnTo>
                  <a:lnTo>
                    <a:pt x="1" y="157"/>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7"/>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7"/>
                  </a:lnTo>
                  <a:lnTo>
                    <a:pt x="1" y="156"/>
                  </a:lnTo>
                  <a:lnTo>
                    <a:pt x="1" y="156"/>
                  </a:lnTo>
                  <a:lnTo>
                    <a:pt x="1" y="156"/>
                  </a:lnTo>
                  <a:lnTo>
                    <a:pt x="1" y="156"/>
                  </a:lnTo>
                  <a:lnTo>
                    <a:pt x="1" y="156"/>
                  </a:lnTo>
                  <a:lnTo>
                    <a:pt x="1" y="157"/>
                  </a:lnTo>
                  <a:lnTo>
                    <a:pt x="1" y="156"/>
                  </a:lnTo>
                  <a:lnTo>
                    <a:pt x="1" y="157"/>
                  </a:lnTo>
                  <a:lnTo>
                    <a:pt x="1" y="156"/>
                  </a:lnTo>
                </a:path>
              </a:pathLst>
            </a:custGeom>
            <a:noFill/>
            <a:ln w="0">
              <a:solidFill>
                <a:srgbClr val="3366FF"/>
              </a:solidFill>
              <a:prstDash val="solid"/>
              <a:round/>
              <a:headEnd/>
              <a:tailEnd/>
            </a:ln>
          </p:spPr>
          <p:txBody>
            <a:bodyPr/>
            <a:lstStyle/>
            <a:p>
              <a:endParaRPr lang="en-GB"/>
            </a:p>
          </p:txBody>
        </p:sp>
        <p:sp>
          <p:nvSpPr>
            <p:cNvPr id="185640" name="Freeform 296"/>
            <p:cNvSpPr>
              <a:spLocks/>
            </p:cNvSpPr>
            <p:nvPr/>
          </p:nvSpPr>
          <p:spPr bwMode="auto">
            <a:xfrm>
              <a:off x="1681" y="2967"/>
              <a:ext cx="9" cy="77"/>
            </a:xfrm>
            <a:custGeom>
              <a:avLst/>
              <a:gdLst/>
              <a:ahLst/>
              <a:cxnLst>
                <a:cxn ang="0">
                  <a:pos x="0" y="2"/>
                </a:cxn>
                <a:cxn ang="0">
                  <a:pos x="0" y="3"/>
                </a:cxn>
                <a:cxn ang="0">
                  <a:pos x="0" y="4"/>
                </a:cxn>
                <a:cxn ang="0">
                  <a:pos x="0" y="3"/>
                </a:cxn>
                <a:cxn ang="0">
                  <a:pos x="0" y="5"/>
                </a:cxn>
                <a:cxn ang="0">
                  <a:pos x="0" y="5"/>
                </a:cxn>
                <a:cxn ang="0">
                  <a:pos x="0" y="4"/>
                </a:cxn>
                <a:cxn ang="0">
                  <a:pos x="0" y="5"/>
                </a:cxn>
                <a:cxn ang="0">
                  <a:pos x="0" y="4"/>
                </a:cxn>
                <a:cxn ang="0">
                  <a:pos x="0" y="3"/>
                </a:cxn>
                <a:cxn ang="0">
                  <a:pos x="0" y="4"/>
                </a:cxn>
                <a:cxn ang="0">
                  <a:pos x="0" y="5"/>
                </a:cxn>
                <a:cxn ang="0">
                  <a:pos x="0" y="3"/>
                </a:cxn>
                <a:cxn ang="0">
                  <a:pos x="0" y="2"/>
                </a:cxn>
                <a:cxn ang="0">
                  <a:pos x="0" y="2"/>
                </a:cxn>
                <a:cxn ang="0">
                  <a:pos x="0" y="1"/>
                </a:cxn>
                <a:cxn ang="0">
                  <a:pos x="0" y="2"/>
                </a:cxn>
                <a:cxn ang="0">
                  <a:pos x="0" y="3"/>
                </a:cxn>
                <a:cxn ang="0">
                  <a:pos x="0" y="2"/>
                </a:cxn>
                <a:cxn ang="0">
                  <a:pos x="0" y="1"/>
                </a:cxn>
                <a:cxn ang="0">
                  <a:pos x="0" y="2"/>
                </a:cxn>
                <a:cxn ang="0">
                  <a:pos x="0" y="3"/>
                </a:cxn>
                <a:cxn ang="0">
                  <a:pos x="0" y="4"/>
                </a:cxn>
                <a:cxn ang="0">
                  <a:pos x="0" y="5"/>
                </a:cxn>
                <a:cxn ang="0">
                  <a:pos x="0" y="4"/>
                </a:cxn>
                <a:cxn ang="0">
                  <a:pos x="0" y="3"/>
                </a:cxn>
                <a:cxn ang="0">
                  <a:pos x="0" y="2"/>
                </a:cxn>
                <a:cxn ang="0">
                  <a:pos x="0" y="3"/>
                </a:cxn>
                <a:cxn ang="0">
                  <a:pos x="0" y="4"/>
                </a:cxn>
                <a:cxn ang="0">
                  <a:pos x="0" y="3"/>
                </a:cxn>
                <a:cxn ang="0">
                  <a:pos x="0" y="4"/>
                </a:cxn>
                <a:cxn ang="0">
                  <a:pos x="0" y="3"/>
                </a:cxn>
                <a:cxn ang="0">
                  <a:pos x="0" y="4"/>
                </a:cxn>
                <a:cxn ang="0">
                  <a:pos x="0" y="5"/>
                </a:cxn>
                <a:cxn ang="0">
                  <a:pos x="0" y="5"/>
                </a:cxn>
                <a:cxn ang="0">
                  <a:pos x="1" y="5"/>
                </a:cxn>
                <a:cxn ang="0">
                  <a:pos x="1" y="5"/>
                </a:cxn>
                <a:cxn ang="0">
                  <a:pos x="1" y="4"/>
                </a:cxn>
                <a:cxn ang="0">
                  <a:pos x="1" y="5"/>
                </a:cxn>
                <a:cxn ang="0">
                  <a:pos x="1" y="5"/>
                </a:cxn>
                <a:cxn ang="0">
                  <a:pos x="1" y="5"/>
                </a:cxn>
                <a:cxn ang="0">
                  <a:pos x="1" y="4"/>
                </a:cxn>
                <a:cxn ang="0">
                  <a:pos x="1" y="5"/>
                </a:cxn>
                <a:cxn ang="0">
                  <a:pos x="1" y="4"/>
                </a:cxn>
                <a:cxn ang="0">
                  <a:pos x="1" y="5"/>
                </a:cxn>
                <a:cxn ang="0">
                  <a:pos x="1" y="5"/>
                </a:cxn>
                <a:cxn ang="0">
                  <a:pos x="1" y="5"/>
                </a:cxn>
                <a:cxn ang="0">
                  <a:pos x="1" y="6"/>
                </a:cxn>
                <a:cxn ang="0">
                  <a:pos x="1" y="7"/>
                </a:cxn>
                <a:cxn ang="0">
                  <a:pos x="1" y="8"/>
                </a:cxn>
                <a:cxn ang="0">
                  <a:pos x="1" y="9"/>
                </a:cxn>
                <a:cxn ang="0">
                  <a:pos x="1" y="10"/>
                </a:cxn>
                <a:cxn ang="0">
                  <a:pos x="1" y="9"/>
                </a:cxn>
                <a:cxn ang="0">
                  <a:pos x="1" y="6"/>
                </a:cxn>
                <a:cxn ang="0">
                  <a:pos x="1" y="10"/>
                </a:cxn>
                <a:cxn ang="0">
                  <a:pos x="1" y="9"/>
                </a:cxn>
                <a:cxn ang="0">
                  <a:pos x="1" y="10"/>
                </a:cxn>
                <a:cxn ang="0">
                  <a:pos x="1" y="9"/>
                </a:cxn>
                <a:cxn ang="0">
                  <a:pos x="1" y="11"/>
                </a:cxn>
                <a:cxn ang="0">
                  <a:pos x="1" y="10"/>
                </a:cxn>
                <a:cxn ang="0">
                  <a:pos x="1" y="8"/>
                </a:cxn>
                <a:cxn ang="0">
                  <a:pos x="1" y="9"/>
                </a:cxn>
                <a:cxn ang="0">
                  <a:pos x="1" y="10"/>
                </a:cxn>
              </a:cxnLst>
              <a:rect l="0" t="0" r="r" b="b"/>
              <a:pathLst>
                <a:path w="1" h="11">
                  <a:moveTo>
                    <a:pt x="0" y="0"/>
                  </a:moveTo>
                  <a:lnTo>
                    <a:pt x="0" y="1"/>
                  </a:lnTo>
                  <a:lnTo>
                    <a:pt x="0" y="0"/>
                  </a:lnTo>
                  <a:lnTo>
                    <a:pt x="0" y="1"/>
                  </a:lnTo>
                  <a:lnTo>
                    <a:pt x="0" y="0"/>
                  </a:lnTo>
                  <a:lnTo>
                    <a:pt x="0" y="1"/>
                  </a:lnTo>
                  <a:lnTo>
                    <a:pt x="0" y="0"/>
                  </a:lnTo>
                  <a:lnTo>
                    <a:pt x="0" y="1"/>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5"/>
                  </a:lnTo>
                  <a:lnTo>
                    <a:pt x="0" y="4"/>
                  </a:lnTo>
                  <a:lnTo>
                    <a:pt x="0" y="3"/>
                  </a:lnTo>
                  <a:lnTo>
                    <a:pt x="0" y="4"/>
                  </a:lnTo>
                  <a:lnTo>
                    <a:pt x="0" y="3"/>
                  </a:lnTo>
                  <a:lnTo>
                    <a:pt x="0" y="2"/>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2"/>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1"/>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8"/>
                  </a:lnTo>
                  <a:lnTo>
                    <a:pt x="1" y="9"/>
                  </a:lnTo>
                  <a:lnTo>
                    <a:pt x="1" y="8"/>
                  </a:lnTo>
                  <a:lnTo>
                    <a:pt x="1" y="9"/>
                  </a:lnTo>
                  <a:lnTo>
                    <a:pt x="1" y="8"/>
                  </a:lnTo>
                  <a:lnTo>
                    <a:pt x="1" y="9"/>
                  </a:lnTo>
                  <a:lnTo>
                    <a:pt x="1" y="8"/>
                  </a:lnTo>
                  <a:lnTo>
                    <a:pt x="1" y="9"/>
                  </a:lnTo>
                  <a:lnTo>
                    <a:pt x="1" y="10"/>
                  </a:lnTo>
                  <a:lnTo>
                    <a:pt x="1" y="9"/>
                  </a:lnTo>
                  <a:lnTo>
                    <a:pt x="1" y="10"/>
                  </a:lnTo>
                  <a:lnTo>
                    <a:pt x="1" y="9"/>
                  </a:lnTo>
                  <a:lnTo>
                    <a:pt x="1" y="10"/>
                  </a:lnTo>
                  <a:lnTo>
                    <a:pt x="1" y="9"/>
                  </a:lnTo>
                  <a:lnTo>
                    <a:pt x="1" y="10"/>
                  </a:lnTo>
                  <a:lnTo>
                    <a:pt x="1" y="9"/>
                  </a:lnTo>
                  <a:lnTo>
                    <a:pt x="1" y="8"/>
                  </a:lnTo>
                  <a:lnTo>
                    <a:pt x="1" y="9"/>
                  </a:lnTo>
                  <a:lnTo>
                    <a:pt x="1" y="8"/>
                  </a:lnTo>
                  <a:lnTo>
                    <a:pt x="1" y="7"/>
                  </a:lnTo>
                  <a:lnTo>
                    <a:pt x="1" y="6"/>
                  </a:lnTo>
                  <a:lnTo>
                    <a:pt x="1" y="7"/>
                  </a:lnTo>
                  <a:lnTo>
                    <a:pt x="1" y="9"/>
                  </a:lnTo>
                  <a:lnTo>
                    <a:pt x="1" y="10"/>
                  </a:lnTo>
                  <a:lnTo>
                    <a:pt x="1" y="9"/>
                  </a:lnTo>
                  <a:lnTo>
                    <a:pt x="1" y="10"/>
                  </a:lnTo>
                  <a:lnTo>
                    <a:pt x="1" y="9"/>
                  </a:lnTo>
                  <a:lnTo>
                    <a:pt x="1" y="10"/>
                  </a:lnTo>
                  <a:lnTo>
                    <a:pt x="1" y="9"/>
                  </a:lnTo>
                  <a:lnTo>
                    <a:pt x="1" y="10"/>
                  </a:lnTo>
                  <a:lnTo>
                    <a:pt x="1" y="9"/>
                  </a:lnTo>
                  <a:lnTo>
                    <a:pt x="1" y="10"/>
                  </a:lnTo>
                  <a:lnTo>
                    <a:pt x="1" y="11"/>
                  </a:lnTo>
                  <a:lnTo>
                    <a:pt x="1" y="10"/>
                  </a:lnTo>
                  <a:lnTo>
                    <a:pt x="1" y="11"/>
                  </a:lnTo>
                  <a:lnTo>
                    <a:pt x="1" y="10"/>
                  </a:lnTo>
                  <a:lnTo>
                    <a:pt x="1" y="11"/>
                  </a:lnTo>
                  <a:lnTo>
                    <a:pt x="1" y="10"/>
                  </a:lnTo>
                  <a:lnTo>
                    <a:pt x="1" y="11"/>
                  </a:lnTo>
                  <a:lnTo>
                    <a:pt x="1" y="10"/>
                  </a:lnTo>
                  <a:lnTo>
                    <a:pt x="1" y="11"/>
                  </a:lnTo>
                  <a:lnTo>
                    <a:pt x="1" y="10"/>
                  </a:lnTo>
                  <a:lnTo>
                    <a:pt x="1" y="9"/>
                  </a:lnTo>
                  <a:lnTo>
                    <a:pt x="1" y="10"/>
                  </a:lnTo>
                  <a:lnTo>
                    <a:pt x="1" y="9"/>
                  </a:lnTo>
                  <a:lnTo>
                    <a:pt x="1" y="10"/>
                  </a:lnTo>
                  <a:lnTo>
                    <a:pt x="1" y="9"/>
                  </a:lnTo>
                  <a:lnTo>
                    <a:pt x="1" y="10"/>
                  </a:lnTo>
                  <a:lnTo>
                    <a:pt x="1" y="9"/>
                  </a:lnTo>
                  <a:lnTo>
                    <a:pt x="1" y="10"/>
                  </a:lnTo>
                  <a:lnTo>
                    <a:pt x="1" y="9"/>
                  </a:lnTo>
                  <a:lnTo>
                    <a:pt x="1" y="10"/>
                  </a:lnTo>
                  <a:lnTo>
                    <a:pt x="1" y="11"/>
                  </a:lnTo>
                  <a:lnTo>
                    <a:pt x="1" y="10"/>
                  </a:lnTo>
                  <a:lnTo>
                    <a:pt x="1" y="11"/>
                  </a:lnTo>
                  <a:lnTo>
                    <a:pt x="1" y="10"/>
                  </a:lnTo>
                  <a:lnTo>
                    <a:pt x="1" y="11"/>
                  </a:lnTo>
                  <a:lnTo>
                    <a:pt x="1" y="10"/>
                  </a:lnTo>
                  <a:lnTo>
                    <a:pt x="1" y="11"/>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1"/>
                  </a:lnTo>
                  <a:lnTo>
                    <a:pt x="1" y="10"/>
                  </a:lnTo>
                  <a:lnTo>
                    <a:pt x="1" y="11"/>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9"/>
                  </a:lnTo>
                  <a:lnTo>
                    <a:pt x="1" y="10"/>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11"/>
                  </a:lnTo>
                  <a:lnTo>
                    <a:pt x="1" y="10"/>
                  </a:lnTo>
                  <a:lnTo>
                    <a:pt x="1" y="11"/>
                  </a:lnTo>
                </a:path>
              </a:pathLst>
            </a:custGeom>
            <a:noFill/>
            <a:ln w="0">
              <a:solidFill>
                <a:srgbClr val="3366FF"/>
              </a:solidFill>
              <a:prstDash val="solid"/>
              <a:round/>
              <a:headEnd/>
              <a:tailEnd/>
            </a:ln>
          </p:spPr>
          <p:txBody>
            <a:bodyPr/>
            <a:lstStyle/>
            <a:p>
              <a:endParaRPr lang="en-GB"/>
            </a:p>
          </p:txBody>
        </p:sp>
        <p:sp>
          <p:nvSpPr>
            <p:cNvPr id="185641" name="Freeform 297"/>
            <p:cNvSpPr>
              <a:spLocks/>
            </p:cNvSpPr>
            <p:nvPr/>
          </p:nvSpPr>
          <p:spPr bwMode="auto">
            <a:xfrm>
              <a:off x="1690" y="3023"/>
              <a:ext cx="9" cy="56"/>
            </a:xfrm>
            <a:custGeom>
              <a:avLst/>
              <a:gdLst/>
              <a:ahLst/>
              <a:cxnLst>
                <a:cxn ang="0">
                  <a:pos x="0" y="1"/>
                </a:cxn>
                <a:cxn ang="0">
                  <a:pos x="0" y="2"/>
                </a:cxn>
                <a:cxn ang="0">
                  <a:pos x="0" y="1"/>
                </a:cxn>
                <a:cxn ang="0">
                  <a:pos x="0" y="2"/>
                </a:cxn>
                <a:cxn ang="0">
                  <a:pos x="0" y="3"/>
                </a:cxn>
                <a:cxn ang="0">
                  <a:pos x="0" y="1"/>
                </a:cxn>
                <a:cxn ang="0">
                  <a:pos x="0" y="3"/>
                </a:cxn>
                <a:cxn ang="0">
                  <a:pos x="0" y="2"/>
                </a:cxn>
                <a:cxn ang="0">
                  <a:pos x="0" y="3"/>
                </a:cxn>
                <a:cxn ang="0">
                  <a:pos x="0" y="3"/>
                </a:cxn>
                <a:cxn ang="0">
                  <a:pos x="0" y="3"/>
                </a:cxn>
                <a:cxn ang="0">
                  <a:pos x="0" y="4"/>
                </a:cxn>
                <a:cxn ang="0">
                  <a:pos x="0" y="3"/>
                </a:cxn>
                <a:cxn ang="0">
                  <a:pos x="0" y="4"/>
                </a:cxn>
                <a:cxn ang="0">
                  <a:pos x="0" y="3"/>
                </a:cxn>
                <a:cxn ang="0">
                  <a:pos x="0" y="4"/>
                </a:cxn>
                <a:cxn ang="0">
                  <a:pos x="0" y="5"/>
                </a:cxn>
                <a:cxn ang="0">
                  <a:pos x="0" y="4"/>
                </a:cxn>
                <a:cxn ang="0">
                  <a:pos x="0" y="5"/>
                </a:cxn>
                <a:cxn ang="0">
                  <a:pos x="0" y="6"/>
                </a:cxn>
                <a:cxn ang="0">
                  <a:pos x="0" y="5"/>
                </a:cxn>
                <a:cxn ang="0">
                  <a:pos x="0" y="4"/>
                </a:cxn>
                <a:cxn ang="0">
                  <a:pos x="0" y="5"/>
                </a:cxn>
                <a:cxn ang="0">
                  <a:pos x="0" y="4"/>
                </a:cxn>
                <a:cxn ang="0">
                  <a:pos x="0" y="5"/>
                </a:cxn>
                <a:cxn ang="0">
                  <a:pos x="0" y="4"/>
                </a:cxn>
                <a:cxn ang="0">
                  <a:pos x="0" y="5"/>
                </a:cxn>
                <a:cxn ang="0">
                  <a:pos x="0" y="6"/>
                </a:cxn>
                <a:cxn ang="0">
                  <a:pos x="0" y="5"/>
                </a:cxn>
                <a:cxn ang="0">
                  <a:pos x="0" y="4"/>
                </a:cxn>
                <a:cxn ang="0">
                  <a:pos x="0" y="6"/>
                </a:cxn>
                <a:cxn ang="0">
                  <a:pos x="0" y="7"/>
                </a:cxn>
                <a:cxn ang="0">
                  <a:pos x="0" y="6"/>
                </a:cxn>
                <a:cxn ang="0">
                  <a:pos x="0" y="7"/>
                </a:cxn>
                <a:cxn ang="0">
                  <a:pos x="0" y="6"/>
                </a:cxn>
                <a:cxn ang="0">
                  <a:pos x="0" y="7"/>
                </a:cxn>
                <a:cxn ang="0">
                  <a:pos x="0" y="8"/>
                </a:cxn>
                <a:cxn ang="0">
                  <a:pos x="1" y="8"/>
                </a:cxn>
                <a:cxn ang="0">
                  <a:pos x="1" y="7"/>
                </a:cxn>
                <a:cxn ang="0">
                  <a:pos x="1" y="8"/>
                </a:cxn>
                <a:cxn ang="0">
                  <a:pos x="1" y="7"/>
                </a:cxn>
                <a:cxn ang="0">
                  <a:pos x="1" y="8"/>
                </a:cxn>
                <a:cxn ang="0">
                  <a:pos x="1" y="7"/>
                </a:cxn>
                <a:cxn ang="0">
                  <a:pos x="1" y="8"/>
                </a:cxn>
                <a:cxn ang="0">
                  <a:pos x="1" y="7"/>
                </a:cxn>
                <a:cxn ang="0">
                  <a:pos x="1" y="6"/>
                </a:cxn>
                <a:cxn ang="0">
                  <a:pos x="1" y="7"/>
                </a:cxn>
                <a:cxn ang="0">
                  <a:pos x="1" y="6"/>
                </a:cxn>
                <a:cxn ang="0">
                  <a:pos x="1" y="7"/>
                </a:cxn>
                <a:cxn ang="0">
                  <a:pos x="1" y="8"/>
                </a:cxn>
                <a:cxn ang="0">
                  <a:pos x="1" y="8"/>
                </a:cxn>
                <a:cxn ang="0">
                  <a:pos x="1" y="7"/>
                </a:cxn>
                <a:cxn ang="0">
                  <a:pos x="1" y="6"/>
                </a:cxn>
                <a:cxn ang="0">
                  <a:pos x="1" y="6"/>
                </a:cxn>
                <a:cxn ang="0">
                  <a:pos x="1" y="7"/>
                </a:cxn>
                <a:cxn ang="0">
                  <a:pos x="1" y="6"/>
                </a:cxn>
                <a:cxn ang="0">
                  <a:pos x="1" y="7"/>
                </a:cxn>
                <a:cxn ang="0">
                  <a:pos x="1" y="6"/>
                </a:cxn>
                <a:cxn ang="0">
                  <a:pos x="1" y="7"/>
                </a:cxn>
                <a:cxn ang="0">
                  <a:pos x="1" y="7"/>
                </a:cxn>
                <a:cxn ang="0">
                  <a:pos x="1" y="7"/>
                </a:cxn>
                <a:cxn ang="0">
                  <a:pos x="1" y="6"/>
                </a:cxn>
                <a:cxn ang="0">
                  <a:pos x="1" y="7"/>
                </a:cxn>
              </a:cxnLst>
              <a:rect l="0" t="0" r="r" b="b"/>
              <a:pathLst>
                <a:path w="1" h="8">
                  <a:moveTo>
                    <a:pt x="0" y="3"/>
                  </a:move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3"/>
                  </a:lnTo>
                  <a:lnTo>
                    <a:pt x="0" y="2"/>
                  </a:lnTo>
                  <a:lnTo>
                    <a:pt x="0" y="1"/>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5"/>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3"/>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5"/>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5"/>
                  </a:lnTo>
                  <a:lnTo>
                    <a:pt x="1" y="6"/>
                  </a:lnTo>
                </a:path>
              </a:pathLst>
            </a:custGeom>
            <a:noFill/>
            <a:ln w="0">
              <a:solidFill>
                <a:srgbClr val="3366FF"/>
              </a:solidFill>
              <a:prstDash val="solid"/>
              <a:round/>
              <a:headEnd/>
              <a:tailEnd/>
            </a:ln>
          </p:spPr>
          <p:txBody>
            <a:bodyPr/>
            <a:lstStyle/>
            <a:p>
              <a:endParaRPr lang="en-GB"/>
            </a:p>
          </p:txBody>
        </p:sp>
        <p:sp>
          <p:nvSpPr>
            <p:cNvPr id="185642" name="Freeform 298"/>
            <p:cNvSpPr>
              <a:spLocks/>
            </p:cNvSpPr>
            <p:nvPr/>
          </p:nvSpPr>
          <p:spPr bwMode="auto">
            <a:xfrm>
              <a:off x="1699" y="3044"/>
              <a:ext cx="10" cy="49"/>
            </a:xfrm>
            <a:custGeom>
              <a:avLst/>
              <a:gdLst/>
              <a:ahLst/>
              <a:cxnLst>
                <a:cxn ang="0">
                  <a:pos x="0" y="3"/>
                </a:cxn>
                <a:cxn ang="0">
                  <a:pos x="0" y="0"/>
                </a:cxn>
                <a:cxn ang="0">
                  <a:pos x="0" y="1"/>
                </a:cxn>
                <a:cxn ang="0">
                  <a:pos x="0" y="2"/>
                </a:cxn>
                <a:cxn ang="0">
                  <a:pos x="0" y="1"/>
                </a:cxn>
                <a:cxn ang="0">
                  <a:pos x="0" y="1"/>
                </a:cxn>
                <a:cxn ang="0">
                  <a:pos x="0" y="0"/>
                </a:cxn>
                <a:cxn ang="0">
                  <a:pos x="0" y="1"/>
                </a:cxn>
                <a:cxn ang="0">
                  <a:pos x="0" y="0"/>
                </a:cxn>
                <a:cxn ang="0">
                  <a:pos x="0" y="3"/>
                </a:cxn>
                <a:cxn ang="0">
                  <a:pos x="0" y="4"/>
                </a:cxn>
                <a:cxn ang="0">
                  <a:pos x="0" y="3"/>
                </a:cxn>
                <a:cxn ang="0">
                  <a:pos x="0" y="4"/>
                </a:cxn>
                <a:cxn ang="0">
                  <a:pos x="0" y="5"/>
                </a:cxn>
                <a:cxn ang="0">
                  <a:pos x="0" y="4"/>
                </a:cxn>
                <a:cxn ang="0">
                  <a:pos x="0" y="5"/>
                </a:cxn>
                <a:cxn ang="0">
                  <a:pos x="0" y="4"/>
                </a:cxn>
                <a:cxn ang="0">
                  <a:pos x="0" y="5"/>
                </a:cxn>
                <a:cxn ang="0">
                  <a:pos x="0" y="5"/>
                </a:cxn>
                <a:cxn ang="0">
                  <a:pos x="0" y="5"/>
                </a:cxn>
                <a:cxn ang="0">
                  <a:pos x="0" y="5"/>
                </a:cxn>
                <a:cxn ang="0">
                  <a:pos x="0" y="4"/>
                </a:cxn>
                <a:cxn ang="0">
                  <a:pos x="0" y="5"/>
                </a:cxn>
                <a:cxn ang="0">
                  <a:pos x="0" y="4"/>
                </a:cxn>
                <a:cxn ang="0">
                  <a:pos x="0" y="5"/>
                </a:cxn>
                <a:cxn ang="0">
                  <a:pos x="0" y="4"/>
                </a:cxn>
                <a:cxn ang="0">
                  <a:pos x="0" y="4"/>
                </a:cxn>
                <a:cxn ang="0">
                  <a:pos x="0" y="5"/>
                </a:cxn>
                <a:cxn ang="0">
                  <a:pos x="0" y="5"/>
                </a:cxn>
                <a:cxn ang="0">
                  <a:pos x="0" y="5"/>
                </a:cxn>
                <a:cxn ang="0">
                  <a:pos x="1" y="5"/>
                </a:cxn>
                <a:cxn ang="0">
                  <a:pos x="1" y="4"/>
                </a:cxn>
                <a:cxn ang="0">
                  <a:pos x="1" y="5"/>
                </a:cxn>
                <a:cxn ang="0">
                  <a:pos x="1" y="4"/>
                </a:cxn>
                <a:cxn ang="0">
                  <a:pos x="1" y="5"/>
                </a:cxn>
                <a:cxn ang="0">
                  <a:pos x="1" y="4"/>
                </a:cxn>
                <a:cxn ang="0">
                  <a:pos x="1" y="1"/>
                </a:cxn>
                <a:cxn ang="0">
                  <a:pos x="1" y="2"/>
                </a:cxn>
                <a:cxn ang="0">
                  <a:pos x="1" y="3"/>
                </a:cxn>
                <a:cxn ang="0">
                  <a:pos x="1" y="2"/>
                </a:cxn>
                <a:cxn ang="0">
                  <a:pos x="1" y="1"/>
                </a:cxn>
                <a:cxn ang="0">
                  <a:pos x="1" y="1"/>
                </a:cxn>
                <a:cxn ang="0">
                  <a:pos x="1" y="2"/>
                </a:cxn>
                <a:cxn ang="0">
                  <a:pos x="1" y="3"/>
                </a:cxn>
                <a:cxn ang="0">
                  <a:pos x="1" y="2"/>
                </a:cxn>
                <a:cxn ang="0">
                  <a:pos x="1" y="3"/>
                </a:cxn>
                <a:cxn ang="0">
                  <a:pos x="1" y="4"/>
                </a:cxn>
                <a:cxn ang="0">
                  <a:pos x="1" y="5"/>
                </a:cxn>
                <a:cxn ang="0">
                  <a:pos x="1" y="4"/>
                </a:cxn>
                <a:cxn ang="0">
                  <a:pos x="1" y="5"/>
                </a:cxn>
                <a:cxn ang="0">
                  <a:pos x="1" y="6"/>
                </a:cxn>
                <a:cxn ang="0">
                  <a:pos x="1" y="5"/>
                </a:cxn>
                <a:cxn ang="0">
                  <a:pos x="1" y="6"/>
                </a:cxn>
                <a:cxn ang="0">
                  <a:pos x="1" y="7"/>
                </a:cxn>
                <a:cxn ang="0">
                  <a:pos x="1" y="6"/>
                </a:cxn>
                <a:cxn ang="0">
                  <a:pos x="1" y="7"/>
                </a:cxn>
                <a:cxn ang="0">
                  <a:pos x="1" y="6"/>
                </a:cxn>
                <a:cxn ang="0">
                  <a:pos x="1" y="7"/>
                </a:cxn>
                <a:cxn ang="0">
                  <a:pos x="1" y="6"/>
                </a:cxn>
                <a:cxn ang="0">
                  <a:pos x="1" y="5"/>
                </a:cxn>
                <a:cxn ang="0">
                  <a:pos x="1" y="6"/>
                </a:cxn>
                <a:cxn ang="0">
                  <a:pos x="1" y="5"/>
                </a:cxn>
                <a:cxn ang="0">
                  <a:pos x="1" y="6"/>
                </a:cxn>
              </a:cxnLst>
              <a:rect l="0" t="0" r="r" b="b"/>
              <a:pathLst>
                <a:path w="1" h="7">
                  <a:moveTo>
                    <a:pt x="0" y="3"/>
                  </a:move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2"/>
                  </a:lnTo>
                  <a:lnTo>
                    <a:pt x="0" y="1"/>
                  </a:lnTo>
                  <a:lnTo>
                    <a:pt x="0" y="2"/>
                  </a:lnTo>
                  <a:lnTo>
                    <a:pt x="0" y="1"/>
                  </a:lnTo>
                  <a:lnTo>
                    <a:pt x="0" y="0"/>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2"/>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4"/>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1"/>
                  </a:lnTo>
                  <a:lnTo>
                    <a:pt x="1" y="0"/>
                  </a:lnTo>
                  <a:lnTo>
                    <a:pt x="1" y="1"/>
                  </a:lnTo>
                  <a:lnTo>
                    <a:pt x="1" y="0"/>
                  </a:lnTo>
                  <a:lnTo>
                    <a:pt x="1" y="0"/>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6"/>
                  </a:lnTo>
                  <a:lnTo>
                    <a:pt x="1" y="5"/>
                  </a:lnTo>
                  <a:lnTo>
                    <a:pt x="1" y="6"/>
                  </a:lnTo>
                  <a:lnTo>
                    <a:pt x="1" y="5"/>
                  </a:lnTo>
                </a:path>
              </a:pathLst>
            </a:custGeom>
            <a:noFill/>
            <a:ln w="0">
              <a:solidFill>
                <a:srgbClr val="3366FF"/>
              </a:solidFill>
              <a:prstDash val="solid"/>
              <a:round/>
              <a:headEnd/>
              <a:tailEnd/>
            </a:ln>
          </p:spPr>
          <p:txBody>
            <a:bodyPr/>
            <a:lstStyle/>
            <a:p>
              <a:endParaRPr lang="en-GB"/>
            </a:p>
          </p:txBody>
        </p:sp>
        <p:sp>
          <p:nvSpPr>
            <p:cNvPr id="185643" name="Freeform 299"/>
            <p:cNvSpPr>
              <a:spLocks/>
            </p:cNvSpPr>
            <p:nvPr/>
          </p:nvSpPr>
          <p:spPr bwMode="auto">
            <a:xfrm>
              <a:off x="1709" y="3058"/>
              <a:ext cx="10" cy="42"/>
            </a:xfrm>
            <a:custGeom>
              <a:avLst/>
              <a:gdLst/>
              <a:ahLst/>
              <a:cxnLst>
                <a:cxn ang="0">
                  <a:pos x="0" y="3"/>
                </a:cxn>
                <a:cxn ang="0">
                  <a:pos x="0" y="3"/>
                </a:cxn>
                <a:cxn ang="0">
                  <a:pos x="0" y="3"/>
                </a:cxn>
                <a:cxn ang="0">
                  <a:pos x="0" y="3"/>
                </a:cxn>
                <a:cxn ang="0">
                  <a:pos x="0" y="3"/>
                </a:cxn>
                <a:cxn ang="0">
                  <a:pos x="0" y="4"/>
                </a:cxn>
                <a:cxn ang="0">
                  <a:pos x="0" y="3"/>
                </a:cxn>
                <a:cxn ang="0">
                  <a:pos x="0" y="4"/>
                </a:cxn>
                <a:cxn ang="0">
                  <a:pos x="0" y="3"/>
                </a:cxn>
                <a:cxn ang="0">
                  <a:pos x="0" y="4"/>
                </a:cxn>
                <a:cxn ang="0">
                  <a:pos x="0" y="3"/>
                </a:cxn>
                <a:cxn ang="0">
                  <a:pos x="0" y="3"/>
                </a:cxn>
                <a:cxn ang="0">
                  <a:pos x="0" y="3"/>
                </a:cxn>
                <a:cxn ang="0">
                  <a:pos x="0" y="4"/>
                </a:cxn>
                <a:cxn ang="0">
                  <a:pos x="0" y="3"/>
                </a:cxn>
                <a:cxn ang="0">
                  <a:pos x="0" y="3"/>
                </a:cxn>
                <a:cxn ang="0">
                  <a:pos x="0" y="4"/>
                </a:cxn>
                <a:cxn ang="0">
                  <a:pos x="0" y="4"/>
                </a:cxn>
                <a:cxn ang="0">
                  <a:pos x="0" y="3"/>
                </a:cxn>
                <a:cxn ang="0">
                  <a:pos x="0" y="4"/>
                </a:cxn>
                <a:cxn ang="0">
                  <a:pos x="0" y="3"/>
                </a:cxn>
                <a:cxn ang="0">
                  <a:pos x="0" y="4"/>
                </a:cxn>
                <a:cxn ang="0">
                  <a:pos x="0" y="3"/>
                </a:cxn>
                <a:cxn ang="0">
                  <a:pos x="0" y="4"/>
                </a:cxn>
                <a:cxn ang="0">
                  <a:pos x="0" y="3"/>
                </a:cxn>
                <a:cxn ang="0">
                  <a:pos x="0" y="4"/>
                </a:cxn>
                <a:cxn ang="0">
                  <a:pos x="0" y="3"/>
                </a:cxn>
                <a:cxn ang="0">
                  <a:pos x="1" y="3"/>
                </a:cxn>
                <a:cxn ang="0">
                  <a:pos x="1" y="4"/>
                </a:cxn>
                <a:cxn ang="0">
                  <a:pos x="1" y="3"/>
                </a:cxn>
                <a:cxn ang="0">
                  <a:pos x="1" y="3"/>
                </a:cxn>
                <a:cxn ang="0">
                  <a:pos x="1" y="3"/>
                </a:cxn>
                <a:cxn ang="0">
                  <a:pos x="1" y="4"/>
                </a:cxn>
                <a:cxn ang="0">
                  <a:pos x="1" y="5"/>
                </a:cxn>
                <a:cxn ang="0">
                  <a:pos x="1" y="6"/>
                </a:cxn>
                <a:cxn ang="0">
                  <a:pos x="1" y="5"/>
                </a:cxn>
                <a:cxn ang="0">
                  <a:pos x="1" y="6"/>
                </a:cxn>
                <a:cxn ang="0">
                  <a:pos x="1" y="5"/>
                </a:cxn>
                <a:cxn ang="0">
                  <a:pos x="1" y="4"/>
                </a:cxn>
                <a:cxn ang="0">
                  <a:pos x="1" y="3"/>
                </a:cxn>
                <a:cxn ang="0">
                  <a:pos x="1" y="0"/>
                </a:cxn>
                <a:cxn ang="0">
                  <a:pos x="1" y="1"/>
                </a:cxn>
                <a:cxn ang="0">
                  <a:pos x="1" y="2"/>
                </a:cxn>
                <a:cxn ang="0">
                  <a:pos x="1" y="3"/>
                </a:cxn>
                <a:cxn ang="0">
                  <a:pos x="1" y="2"/>
                </a:cxn>
                <a:cxn ang="0">
                  <a:pos x="1" y="3"/>
                </a:cxn>
                <a:cxn ang="0">
                  <a:pos x="1" y="3"/>
                </a:cxn>
                <a:cxn ang="0">
                  <a:pos x="1" y="3"/>
                </a:cxn>
                <a:cxn ang="0">
                  <a:pos x="1" y="3"/>
                </a:cxn>
                <a:cxn ang="0">
                  <a:pos x="1" y="4"/>
                </a:cxn>
                <a:cxn ang="0">
                  <a:pos x="1" y="3"/>
                </a:cxn>
                <a:cxn ang="0">
                  <a:pos x="1" y="4"/>
                </a:cxn>
                <a:cxn ang="0">
                  <a:pos x="1" y="4"/>
                </a:cxn>
                <a:cxn ang="0">
                  <a:pos x="1" y="3"/>
                </a:cxn>
                <a:cxn ang="0">
                  <a:pos x="1" y="4"/>
                </a:cxn>
                <a:cxn ang="0">
                  <a:pos x="1" y="3"/>
                </a:cxn>
                <a:cxn ang="0">
                  <a:pos x="1" y="4"/>
                </a:cxn>
                <a:cxn ang="0">
                  <a:pos x="1" y="3"/>
                </a:cxn>
                <a:cxn ang="0">
                  <a:pos x="1" y="3"/>
                </a:cxn>
                <a:cxn ang="0">
                  <a:pos x="1" y="3"/>
                </a:cxn>
                <a:cxn ang="0">
                  <a:pos x="1" y="0"/>
                </a:cxn>
                <a:cxn ang="0">
                  <a:pos x="1" y="1"/>
                </a:cxn>
                <a:cxn ang="0">
                  <a:pos x="1" y="2"/>
                </a:cxn>
              </a:cxnLst>
              <a:rect l="0" t="0" r="r" b="b"/>
              <a:pathLst>
                <a:path w="1" h="6">
                  <a:moveTo>
                    <a:pt x="0" y="3"/>
                  </a:move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2"/>
                  </a:lnTo>
                  <a:lnTo>
                    <a:pt x="1" y="1"/>
                  </a:lnTo>
                  <a:lnTo>
                    <a:pt x="1" y="1"/>
                  </a:lnTo>
                  <a:lnTo>
                    <a:pt x="1" y="2"/>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5"/>
                  </a:lnTo>
                  <a:lnTo>
                    <a:pt x="1" y="4"/>
                  </a:lnTo>
                  <a:lnTo>
                    <a:pt x="1" y="3"/>
                  </a:lnTo>
                  <a:lnTo>
                    <a:pt x="1" y="5"/>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3"/>
                  </a:lnTo>
                  <a:lnTo>
                    <a:pt x="1" y="4"/>
                  </a:lnTo>
                  <a:lnTo>
                    <a:pt x="1" y="3"/>
                  </a:lnTo>
                  <a:lnTo>
                    <a:pt x="1" y="4"/>
                  </a:lnTo>
                  <a:lnTo>
                    <a:pt x="1" y="5"/>
                  </a:lnTo>
                  <a:lnTo>
                    <a:pt x="1" y="4"/>
                  </a:lnTo>
                  <a:lnTo>
                    <a:pt x="1" y="3"/>
                  </a:lnTo>
                  <a:lnTo>
                    <a:pt x="1" y="4"/>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2"/>
                  </a:lnTo>
                  <a:lnTo>
                    <a:pt x="1" y="3"/>
                  </a:lnTo>
                  <a:lnTo>
                    <a:pt x="1" y="2"/>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path>
              </a:pathLst>
            </a:custGeom>
            <a:noFill/>
            <a:ln w="0">
              <a:solidFill>
                <a:srgbClr val="3366FF"/>
              </a:solidFill>
              <a:prstDash val="solid"/>
              <a:round/>
              <a:headEnd/>
              <a:tailEnd/>
            </a:ln>
          </p:spPr>
          <p:txBody>
            <a:bodyPr/>
            <a:lstStyle/>
            <a:p>
              <a:endParaRPr lang="en-GB"/>
            </a:p>
          </p:txBody>
        </p:sp>
        <p:sp>
          <p:nvSpPr>
            <p:cNvPr id="185644" name="Freeform 300"/>
            <p:cNvSpPr>
              <a:spLocks/>
            </p:cNvSpPr>
            <p:nvPr/>
          </p:nvSpPr>
          <p:spPr bwMode="auto">
            <a:xfrm>
              <a:off x="1719" y="3058"/>
              <a:ext cx="10" cy="42"/>
            </a:xfrm>
            <a:custGeom>
              <a:avLst/>
              <a:gdLst/>
              <a:ahLst/>
              <a:cxnLst>
                <a:cxn ang="0">
                  <a:pos x="0" y="1"/>
                </a:cxn>
                <a:cxn ang="0">
                  <a:pos x="0" y="2"/>
                </a:cxn>
                <a:cxn ang="0">
                  <a:pos x="0" y="3"/>
                </a:cxn>
                <a:cxn ang="0">
                  <a:pos x="0" y="2"/>
                </a:cxn>
                <a:cxn ang="0">
                  <a:pos x="0" y="4"/>
                </a:cxn>
                <a:cxn ang="0">
                  <a:pos x="0" y="3"/>
                </a:cxn>
                <a:cxn ang="0">
                  <a:pos x="0" y="4"/>
                </a:cxn>
                <a:cxn ang="0">
                  <a:pos x="0" y="3"/>
                </a:cxn>
                <a:cxn ang="0">
                  <a:pos x="0" y="4"/>
                </a:cxn>
                <a:cxn ang="0">
                  <a:pos x="0" y="5"/>
                </a:cxn>
                <a:cxn ang="0">
                  <a:pos x="0" y="4"/>
                </a:cxn>
                <a:cxn ang="0">
                  <a:pos x="0" y="5"/>
                </a:cxn>
                <a:cxn ang="0">
                  <a:pos x="0" y="4"/>
                </a:cxn>
                <a:cxn ang="0">
                  <a:pos x="0" y="3"/>
                </a:cxn>
                <a:cxn ang="0">
                  <a:pos x="0" y="4"/>
                </a:cxn>
                <a:cxn ang="0">
                  <a:pos x="0" y="5"/>
                </a:cxn>
                <a:cxn ang="0">
                  <a:pos x="0" y="4"/>
                </a:cxn>
                <a:cxn ang="0">
                  <a:pos x="0" y="6"/>
                </a:cxn>
                <a:cxn ang="0">
                  <a:pos x="0" y="5"/>
                </a:cxn>
                <a:cxn ang="0">
                  <a:pos x="0" y="6"/>
                </a:cxn>
                <a:cxn ang="0">
                  <a:pos x="0" y="5"/>
                </a:cxn>
                <a:cxn ang="0">
                  <a:pos x="0" y="6"/>
                </a:cxn>
                <a:cxn ang="0">
                  <a:pos x="0" y="5"/>
                </a:cxn>
                <a:cxn ang="0">
                  <a:pos x="0" y="4"/>
                </a:cxn>
                <a:cxn ang="0">
                  <a:pos x="0" y="3"/>
                </a:cxn>
                <a:cxn ang="0">
                  <a:pos x="0" y="4"/>
                </a:cxn>
                <a:cxn ang="0">
                  <a:pos x="0" y="3"/>
                </a:cxn>
                <a:cxn ang="0">
                  <a:pos x="0" y="4"/>
                </a:cxn>
                <a:cxn ang="0">
                  <a:pos x="0" y="3"/>
                </a:cxn>
                <a:cxn ang="0">
                  <a:pos x="0" y="4"/>
                </a:cxn>
                <a:cxn ang="0">
                  <a:pos x="0" y="3"/>
                </a:cxn>
                <a:cxn ang="0">
                  <a:pos x="1" y="3"/>
                </a:cxn>
                <a:cxn ang="0">
                  <a:pos x="1" y="3"/>
                </a:cxn>
                <a:cxn ang="0">
                  <a:pos x="1" y="2"/>
                </a:cxn>
                <a:cxn ang="0">
                  <a:pos x="1" y="2"/>
                </a:cxn>
                <a:cxn ang="0">
                  <a:pos x="1" y="3"/>
                </a:cxn>
                <a:cxn ang="0">
                  <a:pos x="1" y="3"/>
                </a:cxn>
                <a:cxn ang="0">
                  <a:pos x="1" y="3"/>
                </a:cxn>
                <a:cxn ang="0">
                  <a:pos x="1" y="3"/>
                </a:cxn>
                <a:cxn ang="0">
                  <a:pos x="1" y="3"/>
                </a:cxn>
                <a:cxn ang="0">
                  <a:pos x="1" y="4"/>
                </a:cxn>
                <a:cxn ang="0">
                  <a:pos x="1" y="3"/>
                </a:cxn>
                <a:cxn ang="0">
                  <a:pos x="1" y="4"/>
                </a:cxn>
                <a:cxn ang="0">
                  <a:pos x="1" y="5"/>
                </a:cxn>
                <a:cxn ang="0">
                  <a:pos x="1" y="5"/>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3"/>
                </a:cxn>
                <a:cxn ang="0">
                  <a:pos x="1" y="3"/>
                </a:cxn>
                <a:cxn ang="0">
                  <a:pos x="1" y="3"/>
                </a:cxn>
                <a:cxn ang="0">
                  <a:pos x="1" y="3"/>
                </a:cxn>
                <a:cxn ang="0">
                  <a:pos x="1" y="3"/>
                </a:cxn>
                <a:cxn ang="0">
                  <a:pos x="1" y="3"/>
                </a:cxn>
                <a:cxn ang="0">
                  <a:pos x="1" y="2"/>
                </a:cxn>
                <a:cxn ang="0">
                  <a:pos x="1" y="3"/>
                </a:cxn>
              </a:cxnLst>
              <a:rect l="0" t="0" r="r" b="b"/>
              <a:pathLst>
                <a:path w="1" h="6">
                  <a:moveTo>
                    <a:pt x="0" y="1"/>
                  </a:move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3"/>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5"/>
                  </a:lnTo>
                  <a:lnTo>
                    <a:pt x="0" y="4"/>
                  </a:lnTo>
                  <a:lnTo>
                    <a:pt x="0" y="5"/>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2"/>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path>
              </a:pathLst>
            </a:custGeom>
            <a:noFill/>
            <a:ln w="0">
              <a:solidFill>
                <a:srgbClr val="3366FF"/>
              </a:solidFill>
              <a:prstDash val="solid"/>
              <a:round/>
              <a:headEnd/>
              <a:tailEnd/>
            </a:ln>
          </p:spPr>
          <p:txBody>
            <a:bodyPr/>
            <a:lstStyle/>
            <a:p>
              <a:endParaRPr lang="en-GB"/>
            </a:p>
          </p:txBody>
        </p:sp>
        <p:sp>
          <p:nvSpPr>
            <p:cNvPr id="185645" name="Freeform 301"/>
            <p:cNvSpPr>
              <a:spLocks/>
            </p:cNvSpPr>
            <p:nvPr/>
          </p:nvSpPr>
          <p:spPr bwMode="auto">
            <a:xfrm>
              <a:off x="1729" y="3044"/>
              <a:ext cx="9" cy="42"/>
            </a:xfrm>
            <a:custGeom>
              <a:avLst/>
              <a:gdLst/>
              <a:ahLst/>
              <a:cxnLst>
                <a:cxn ang="0">
                  <a:pos x="0" y="4"/>
                </a:cxn>
                <a:cxn ang="0">
                  <a:pos x="0" y="3"/>
                </a:cxn>
                <a:cxn ang="0">
                  <a:pos x="0" y="4"/>
                </a:cxn>
                <a:cxn ang="0">
                  <a:pos x="0" y="3"/>
                </a:cxn>
                <a:cxn ang="0">
                  <a:pos x="0" y="4"/>
                </a:cxn>
                <a:cxn ang="0">
                  <a:pos x="0" y="1"/>
                </a:cxn>
                <a:cxn ang="0">
                  <a:pos x="0" y="2"/>
                </a:cxn>
                <a:cxn ang="0">
                  <a:pos x="0" y="0"/>
                </a:cxn>
                <a:cxn ang="0">
                  <a:pos x="0" y="3"/>
                </a:cxn>
                <a:cxn ang="0">
                  <a:pos x="0" y="4"/>
                </a:cxn>
                <a:cxn ang="0">
                  <a:pos x="0" y="3"/>
                </a:cxn>
                <a:cxn ang="0">
                  <a:pos x="0" y="4"/>
                </a:cxn>
                <a:cxn ang="0">
                  <a:pos x="0" y="3"/>
                </a:cxn>
                <a:cxn ang="0">
                  <a:pos x="0" y="4"/>
                </a:cxn>
                <a:cxn ang="0">
                  <a:pos x="0" y="5"/>
                </a:cxn>
                <a:cxn ang="0">
                  <a:pos x="0" y="4"/>
                </a:cxn>
                <a:cxn ang="0">
                  <a:pos x="0" y="5"/>
                </a:cxn>
                <a:cxn ang="0">
                  <a:pos x="0" y="4"/>
                </a:cxn>
                <a:cxn ang="0">
                  <a:pos x="1" y="4"/>
                </a:cxn>
                <a:cxn ang="0">
                  <a:pos x="1" y="3"/>
                </a:cxn>
                <a:cxn ang="0">
                  <a:pos x="1" y="4"/>
                </a:cxn>
                <a:cxn ang="0">
                  <a:pos x="1" y="4"/>
                </a:cxn>
                <a:cxn ang="0">
                  <a:pos x="1" y="3"/>
                </a:cxn>
                <a:cxn ang="0">
                  <a:pos x="1" y="4"/>
                </a:cxn>
                <a:cxn ang="0">
                  <a:pos x="1" y="3"/>
                </a:cxn>
                <a:cxn ang="0">
                  <a:pos x="1" y="4"/>
                </a:cxn>
                <a:cxn ang="0">
                  <a:pos x="1" y="5"/>
                </a:cxn>
                <a:cxn ang="0">
                  <a:pos x="1" y="4"/>
                </a:cxn>
                <a:cxn ang="0">
                  <a:pos x="1" y="5"/>
                </a:cxn>
                <a:cxn ang="0">
                  <a:pos x="1" y="4"/>
                </a:cxn>
                <a:cxn ang="0">
                  <a:pos x="1" y="5"/>
                </a:cxn>
                <a:cxn ang="0">
                  <a:pos x="1" y="4"/>
                </a:cxn>
                <a:cxn ang="0">
                  <a:pos x="1" y="5"/>
                </a:cxn>
                <a:cxn ang="0">
                  <a:pos x="1" y="4"/>
                </a:cxn>
                <a:cxn ang="0">
                  <a:pos x="1" y="5"/>
                </a:cxn>
                <a:cxn ang="0">
                  <a:pos x="1" y="5"/>
                </a:cxn>
                <a:cxn ang="0">
                  <a:pos x="1" y="5"/>
                </a:cxn>
                <a:cxn ang="0">
                  <a:pos x="1" y="5"/>
                </a:cxn>
                <a:cxn ang="0">
                  <a:pos x="1" y="5"/>
                </a:cxn>
                <a:cxn ang="0">
                  <a:pos x="1" y="5"/>
                </a:cxn>
                <a:cxn ang="0">
                  <a:pos x="1" y="6"/>
                </a:cxn>
                <a:cxn ang="0">
                  <a:pos x="1" y="4"/>
                </a:cxn>
                <a:cxn ang="0">
                  <a:pos x="1" y="5"/>
                </a:cxn>
                <a:cxn ang="0">
                  <a:pos x="1" y="5"/>
                </a:cxn>
                <a:cxn ang="0">
                  <a:pos x="1" y="5"/>
                </a:cxn>
                <a:cxn ang="0">
                  <a:pos x="1" y="5"/>
                </a:cxn>
                <a:cxn ang="0">
                  <a:pos x="1" y="5"/>
                </a:cxn>
                <a:cxn ang="0">
                  <a:pos x="1" y="5"/>
                </a:cxn>
                <a:cxn ang="0">
                  <a:pos x="1" y="5"/>
                </a:cxn>
                <a:cxn ang="0">
                  <a:pos x="1" y="5"/>
                </a:cxn>
                <a:cxn ang="0">
                  <a:pos x="1" y="5"/>
                </a:cxn>
                <a:cxn ang="0">
                  <a:pos x="1" y="5"/>
                </a:cxn>
                <a:cxn ang="0">
                  <a:pos x="1" y="5"/>
                </a:cxn>
                <a:cxn ang="0">
                  <a:pos x="1" y="4"/>
                </a:cxn>
                <a:cxn ang="0">
                  <a:pos x="1" y="5"/>
                </a:cxn>
                <a:cxn ang="0">
                  <a:pos x="1" y="5"/>
                </a:cxn>
                <a:cxn ang="0">
                  <a:pos x="1" y="4"/>
                </a:cxn>
                <a:cxn ang="0">
                  <a:pos x="1" y="5"/>
                </a:cxn>
                <a:cxn ang="0">
                  <a:pos x="1" y="4"/>
                </a:cxn>
                <a:cxn ang="0">
                  <a:pos x="1" y="5"/>
                </a:cxn>
                <a:cxn ang="0">
                  <a:pos x="1" y="4"/>
                </a:cxn>
                <a:cxn ang="0">
                  <a:pos x="1" y="5"/>
                </a:cxn>
                <a:cxn ang="0">
                  <a:pos x="1" y="5"/>
                </a:cxn>
              </a:cxnLst>
              <a:rect l="0" t="0" r="r" b="b"/>
              <a:pathLst>
                <a:path w="1" h="6">
                  <a:moveTo>
                    <a:pt x="0" y="4"/>
                  </a:move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4"/>
                  </a:lnTo>
                  <a:lnTo>
                    <a:pt x="0" y="5"/>
                  </a:lnTo>
                  <a:lnTo>
                    <a:pt x="0" y="4"/>
                  </a:lnTo>
                  <a:lnTo>
                    <a:pt x="0" y="3"/>
                  </a:lnTo>
                  <a:lnTo>
                    <a:pt x="0" y="4"/>
                  </a:lnTo>
                  <a:lnTo>
                    <a:pt x="0" y="3"/>
                  </a:lnTo>
                  <a:lnTo>
                    <a:pt x="0" y="4"/>
                  </a:lnTo>
                  <a:lnTo>
                    <a:pt x="0" y="3"/>
                  </a:lnTo>
                  <a:lnTo>
                    <a:pt x="0" y="2"/>
                  </a:lnTo>
                  <a:lnTo>
                    <a:pt x="0" y="3"/>
                  </a:lnTo>
                  <a:lnTo>
                    <a:pt x="0" y="4"/>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0"/>
                  </a:lnTo>
                  <a:lnTo>
                    <a:pt x="0" y="0"/>
                  </a:lnTo>
                  <a:lnTo>
                    <a:pt x="0" y="0"/>
                  </a:lnTo>
                  <a:lnTo>
                    <a:pt x="0" y="1"/>
                  </a:lnTo>
                  <a:lnTo>
                    <a:pt x="0" y="0"/>
                  </a:lnTo>
                  <a:lnTo>
                    <a:pt x="0" y="1"/>
                  </a:lnTo>
                  <a:lnTo>
                    <a:pt x="0" y="0"/>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4"/>
                  </a:lnTo>
                  <a:lnTo>
                    <a:pt x="0" y="3"/>
                  </a:lnTo>
                  <a:lnTo>
                    <a:pt x="0" y="4"/>
                  </a:lnTo>
                  <a:lnTo>
                    <a:pt x="0" y="5"/>
                  </a:lnTo>
                  <a:lnTo>
                    <a:pt x="0" y="4"/>
                  </a:lnTo>
                  <a:lnTo>
                    <a:pt x="0" y="3"/>
                  </a:lnTo>
                  <a:lnTo>
                    <a:pt x="0" y="4"/>
                  </a:lnTo>
                  <a:lnTo>
                    <a:pt x="0" y="3"/>
                  </a:lnTo>
                  <a:lnTo>
                    <a:pt x="0" y="4"/>
                  </a:lnTo>
                  <a:lnTo>
                    <a:pt x="0" y="5"/>
                  </a:lnTo>
                  <a:lnTo>
                    <a:pt x="0" y="4"/>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3"/>
                  </a:lnTo>
                  <a:lnTo>
                    <a:pt x="1" y="5"/>
                  </a:lnTo>
                  <a:lnTo>
                    <a:pt x="1" y="4"/>
                  </a:lnTo>
                  <a:lnTo>
                    <a:pt x="1" y="3"/>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1"/>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6"/>
                  </a:lnTo>
                  <a:lnTo>
                    <a:pt x="1" y="5"/>
                  </a:lnTo>
                  <a:lnTo>
                    <a:pt x="1" y="5"/>
                  </a:lnTo>
                  <a:lnTo>
                    <a:pt x="1" y="4"/>
                  </a:lnTo>
                  <a:lnTo>
                    <a:pt x="1" y="5"/>
                  </a:lnTo>
                  <a:lnTo>
                    <a:pt x="1" y="4"/>
                  </a:lnTo>
                  <a:lnTo>
                    <a:pt x="1" y="5"/>
                  </a:lnTo>
                  <a:lnTo>
                    <a:pt x="1" y="4"/>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5"/>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path>
              </a:pathLst>
            </a:custGeom>
            <a:noFill/>
            <a:ln w="0">
              <a:solidFill>
                <a:srgbClr val="3366FF"/>
              </a:solidFill>
              <a:prstDash val="solid"/>
              <a:round/>
              <a:headEnd/>
              <a:tailEnd/>
            </a:ln>
          </p:spPr>
          <p:txBody>
            <a:bodyPr/>
            <a:lstStyle/>
            <a:p>
              <a:endParaRPr lang="en-GB"/>
            </a:p>
          </p:txBody>
        </p:sp>
        <p:sp>
          <p:nvSpPr>
            <p:cNvPr id="185646" name="Freeform 302"/>
            <p:cNvSpPr>
              <a:spLocks/>
            </p:cNvSpPr>
            <p:nvPr/>
          </p:nvSpPr>
          <p:spPr bwMode="auto">
            <a:xfrm>
              <a:off x="1738" y="3065"/>
              <a:ext cx="9" cy="28"/>
            </a:xfrm>
            <a:custGeom>
              <a:avLst/>
              <a:gdLst/>
              <a:ahLst/>
              <a:cxnLst>
                <a:cxn ang="0">
                  <a:pos x="0" y="3"/>
                </a:cxn>
                <a:cxn ang="0">
                  <a:pos x="0" y="2"/>
                </a:cxn>
                <a:cxn ang="0">
                  <a:pos x="0" y="2"/>
                </a:cxn>
                <a:cxn ang="0">
                  <a:pos x="0" y="2"/>
                </a:cxn>
                <a:cxn ang="0">
                  <a:pos x="0" y="2"/>
                </a:cxn>
                <a:cxn ang="0">
                  <a:pos x="0" y="2"/>
                </a:cxn>
                <a:cxn ang="0">
                  <a:pos x="0" y="3"/>
                </a:cxn>
                <a:cxn ang="0">
                  <a:pos x="0" y="4"/>
                </a:cxn>
                <a:cxn ang="0">
                  <a:pos x="0" y="3"/>
                </a:cxn>
                <a:cxn ang="0">
                  <a:pos x="0" y="2"/>
                </a:cxn>
                <a:cxn ang="0">
                  <a:pos x="0" y="3"/>
                </a:cxn>
                <a:cxn ang="0">
                  <a:pos x="0" y="2"/>
                </a:cxn>
                <a:cxn ang="0">
                  <a:pos x="0" y="3"/>
                </a:cxn>
                <a:cxn ang="0">
                  <a:pos x="0" y="2"/>
                </a:cxn>
                <a:cxn ang="0">
                  <a:pos x="0" y="2"/>
                </a:cxn>
                <a:cxn ang="0">
                  <a:pos x="1" y="3"/>
                </a:cxn>
                <a:cxn ang="0">
                  <a:pos x="1" y="2"/>
                </a:cxn>
                <a:cxn ang="0">
                  <a:pos x="1" y="2"/>
                </a:cxn>
                <a:cxn ang="0">
                  <a:pos x="1" y="1"/>
                </a:cxn>
                <a:cxn ang="0">
                  <a:pos x="1" y="2"/>
                </a:cxn>
                <a:cxn ang="0">
                  <a:pos x="1" y="2"/>
                </a:cxn>
                <a:cxn ang="0">
                  <a:pos x="1" y="2"/>
                </a:cxn>
                <a:cxn ang="0">
                  <a:pos x="1" y="1"/>
                </a:cxn>
                <a:cxn ang="0">
                  <a:pos x="1" y="2"/>
                </a:cxn>
                <a:cxn ang="0">
                  <a:pos x="1" y="2"/>
                </a:cxn>
                <a:cxn ang="0">
                  <a:pos x="1" y="1"/>
                </a:cxn>
                <a:cxn ang="0">
                  <a:pos x="1" y="2"/>
                </a:cxn>
                <a:cxn ang="0">
                  <a:pos x="1" y="2"/>
                </a:cxn>
                <a:cxn ang="0">
                  <a:pos x="1" y="2"/>
                </a:cxn>
                <a:cxn ang="0">
                  <a:pos x="1" y="2"/>
                </a:cxn>
                <a:cxn ang="0">
                  <a:pos x="1" y="3"/>
                </a:cxn>
                <a:cxn ang="0">
                  <a:pos x="1" y="2"/>
                </a:cxn>
                <a:cxn ang="0">
                  <a:pos x="1" y="2"/>
                </a:cxn>
                <a:cxn ang="0">
                  <a:pos x="1" y="2"/>
                </a:cxn>
                <a:cxn ang="0">
                  <a:pos x="1" y="2"/>
                </a:cxn>
                <a:cxn ang="0">
                  <a:pos x="1" y="2"/>
                </a:cxn>
                <a:cxn ang="0">
                  <a:pos x="1" y="2"/>
                </a:cxn>
                <a:cxn ang="0">
                  <a:pos x="1" y="2"/>
                </a:cxn>
                <a:cxn ang="0">
                  <a:pos x="1" y="2"/>
                </a:cxn>
                <a:cxn ang="0">
                  <a:pos x="1" y="1"/>
                </a:cxn>
                <a:cxn ang="0">
                  <a:pos x="1" y="1"/>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2"/>
                </a:cxn>
                <a:cxn ang="0">
                  <a:pos x="1" y="3"/>
                </a:cxn>
                <a:cxn ang="0">
                  <a:pos x="1" y="2"/>
                </a:cxn>
                <a:cxn ang="0">
                  <a:pos x="1" y="3"/>
                </a:cxn>
                <a:cxn ang="0">
                  <a:pos x="1" y="2"/>
                </a:cxn>
                <a:cxn ang="0">
                  <a:pos x="1" y="2"/>
                </a:cxn>
                <a:cxn ang="0">
                  <a:pos x="1" y="2"/>
                </a:cxn>
                <a:cxn ang="0">
                  <a:pos x="1" y="2"/>
                </a:cxn>
                <a:cxn ang="0">
                  <a:pos x="1" y="1"/>
                </a:cxn>
                <a:cxn ang="0">
                  <a:pos x="1" y="1"/>
                </a:cxn>
                <a:cxn ang="0">
                  <a:pos x="1" y="2"/>
                </a:cxn>
              </a:cxnLst>
              <a:rect l="0" t="0" r="r" b="b"/>
              <a:pathLst>
                <a:path w="1" h="4">
                  <a:moveTo>
                    <a:pt x="0" y="2"/>
                  </a:move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1"/>
                  </a:lnTo>
                  <a:lnTo>
                    <a:pt x="1" y="0"/>
                  </a:lnTo>
                  <a:lnTo>
                    <a:pt x="1" y="1"/>
                  </a:lnTo>
                  <a:lnTo>
                    <a:pt x="1" y="0"/>
                  </a:lnTo>
                  <a:lnTo>
                    <a:pt x="1" y="1"/>
                  </a:lnTo>
                  <a:lnTo>
                    <a:pt x="1" y="0"/>
                  </a:lnTo>
                  <a:lnTo>
                    <a:pt x="1" y="1"/>
                  </a:lnTo>
                  <a:lnTo>
                    <a:pt x="1" y="2"/>
                  </a:lnTo>
                  <a:lnTo>
                    <a:pt x="1" y="1"/>
                  </a:lnTo>
                  <a:lnTo>
                    <a:pt x="1" y="2"/>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1"/>
                  </a:lnTo>
                  <a:lnTo>
                    <a:pt x="1" y="2"/>
                  </a:lnTo>
                  <a:lnTo>
                    <a:pt x="1" y="1"/>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2"/>
                  </a:lnTo>
                  <a:lnTo>
                    <a:pt x="1" y="1"/>
                  </a:lnTo>
                  <a:lnTo>
                    <a:pt x="1" y="2"/>
                  </a:lnTo>
                  <a:lnTo>
                    <a:pt x="1" y="1"/>
                  </a:lnTo>
                  <a:lnTo>
                    <a:pt x="1" y="2"/>
                  </a:lnTo>
                  <a:lnTo>
                    <a:pt x="1" y="1"/>
                  </a:lnTo>
                  <a:lnTo>
                    <a:pt x="1" y="2"/>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1"/>
                  </a:lnTo>
                  <a:lnTo>
                    <a:pt x="1" y="2"/>
                  </a:lnTo>
                  <a:lnTo>
                    <a:pt x="1" y="2"/>
                  </a:lnTo>
                </a:path>
              </a:pathLst>
            </a:custGeom>
            <a:noFill/>
            <a:ln w="0">
              <a:solidFill>
                <a:srgbClr val="3366FF"/>
              </a:solidFill>
              <a:prstDash val="solid"/>
              <a:round/>
              <a:headEnd/>
              <a:tailEnd/>
            </a:ln>
          </p:spPr>
          <p:txBody>
            <a:bodyPr/>
            <a:lstStyle/>
            <a:p>
              <a:endParaRPr lang="en-GB"/>
            </a:p>
          </p:txBody>
        </p:sp>
        <p:sp>
          <p:nvSpPr>
            <p:cNvPr id="185647" name="Freeform 303"/>
            <p:cNvSpPr>
              <a:spLocks/>
            </p:cNvSpPr>
            <p:nvPr/>
          </p:nvSpPr>
          <p:spPr bwMode="auto">
            <a:xfrm>
              <a:off x="1747" y="3051"/>
              <a:ext cx="10" cy="28"/>
            </a:xfrm>
            <a:custGeom>
              <a:avLst/>
              <a:gdLst/>
              <a:ahLst/>
              <a:cxnLst>
                <a:cxn ang="0">
                  <a:pos x="0" y="4"/>
                </a:cxn>
                <a:cxn ang="0">
                  <a:pos x="0" y="4"/>
                </a:cxn>
                <a:cxn ang="0">
                  <a:pos x="0" y="4"/>
                </a:cxn>
                <a:cxn ang="0">
                  <a:pos x="0" y="4"/>
                </a:cxn>
                <a:cxn ang="0">
                  <a:pos x="0" y="3"/>
                </a:cxn>
                <a:cxn ang="0">
                  <a:pos x="0" y="4"/>
                </a:cxn>
                <a:cxn ang="0">
                  <a:pos x="0" y="4"/>
                </a:cxn>
                <a:cxn ang="0">
                  <a:pos x="0" y="3"/>
                </a:cxn>
                <a:cxn ang="0">
                  <a:pos x="0" y="2"/>
                </a:cxn>
                <a:cxn ang="0">
                  <a:pos x="0" y="3"/>
                </a:cxn>
                <a:cxn ang="0">
                  <a:pos x="0" y="2"/>
                </a:cxn>
                <a:cxn ang="0">
                  <a:pos x="0" y="3"/>
                </a:cxn>
                <a:cxn ang="0">
                  <a:pos x="1" y="1"/>
                </a:cxn>
                <a:cxn ang="0">
                  <a:pos x="1" y="1"/>
                </a:cxn>
                <a:cxn ang="0">
                  <a:pos x="1" y="2"/>
                </a:cxn>
                <a:cxn ang="0">
                  <a:pos x="1" y="1"/>
                </a:cxn>
                <a:cxn ang="0">
                  <a:pos x="1" y="2"/>
                </a:cxn>
                <a:cxn ang="0">
                  <a:pos x="1" y="3"/>
                </a:cxn>
                <a:cxn ang="0">
                  <a:pos x="1" y="2"/>
                </a:cxn>
                <a:cxn ang="0">
                  <a:pos x="1" y="3"/>
                </a:cxn>
                <a:cxn ang="0">
                  <a:pos x="1" y="4"/>
                </a:cxn>
                <a:cxn ang="0">
                  <a:pos x="1" y="3"/>
                </a:cxn>
                <a:cxn ang="0">
                  <a:pos x="1" y="4"/>
                </a:cxn>
                <a:cxn ang="0">
                  <a:pos x="1" y="3"/>
                </a:cxn>
                <a:cxn ang="0">
                  <a:pos x="1" y="3"/>
                </a:cxn>
                <a:cxn ang="0">
                  <a:pos x="1" y="2"/>
                </a:cxn>
                <a:cxn ang="0">
                  <a:pos x="1" y="4"/>
                </a:cxn>
                <a:cxn ang="0">
                  <a:pos x="1" y="3"/>
                </a:cxn>
                <a:cxn ang="0">
                  <a:pos x="1" y="2"/>
                </a:cxn>
                <a:cxn ang="0">
                  <a:pos x="1" y="3"/>
                </a:cxn>
                <a:cxn ang="0">
                  <a:pos x="1" y="4"/>
                </a:cxn>
                <a:cxn ang="0">
                  <a:pos x="1" y="3"/>
                </a:cxn>
                <a:cxn ang="0">
                  <a:pos x="1" y="4"/>
                </a:cxn>
                <a:cxn ang="0">
                  <a:pos x="1" y="3"/>
                </a:cxn>
                <a:cxn ang="0">
                  <a:pos x="1" y="2"/>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3"/>
                </a:cxn>
                <a:cxn ang="0">
                  <a:pos x="1" y="2"/>
                </a:cxn>
                <a:cxn ang="0">
                  <a:pos x="1" y="3"/>
                </a:cxn>
                <a:cxn ang="0">
                  <a:pos x="1" y="2"/>
                </a:cxn>
                <a:cxn ang="0">
                  <a:pos x="1" y="4"/>
                </a:cxn>
                <a:cxn ang="0">
                  <a:pos x="1" y="3"/>
                </a:cxn>
                <a:cxn ang="0">
                  <a:pos x="1" y="4"/>
                </a:cxn>
                <a:cxn ang="0">
                  <a:pos x="1" y="4"/>
                </a:cxn>
                <a:cxn ang="0">
                  <a:pos x="1" y="4"/>
                </a:cxn>
                <a:cxn ang="0">
                  <a:pos x="1" y="4"/>
                </a:cxn>
                <a:cxn ang="0">
                  <a:pos x="1" y="4"/>
                </a:cxn>
              </a:cxnLst>
              <a:rect l="0" t="0" r="r" b="b"/>
              <a:pathLst>
                <a:path w="1" h="4">
                  <a:moveTo>
                    <a:pt x="0" y="4"/>
                  </a:move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2"/>
                  </a:lnTo>
                  <a:lnTo>
                    <a:pt x="0" y="4"/>
                  </a:lnTo>
                  <a:lnTo>
                    <a:pt x="0" y="3"/>
                  </a:lnTo>
                  <a:lnTo>
                    <a:pt x="0" y="4"/>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0"/>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2"/>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4"/>
                  </a:lnTo>
                  <a:lnTo>
                    <a:pt x="1" y="3"/>
                  </a:lnTo>
                  <a:lnTo>
                    <a:pt x="1" y="2"/>
                  </a:lnTo>
                  <a:lnTo>
                    <a:pt x="1" y="3"/>
                  </a:lnTo>
                  <a:lnTo>
                    <a:pt x="1" y="2"/>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5648" name="Freeform 304"/>
            <p:cNvSpPr>
              <a:spLocks/>
            </p:cNvSpPr>
            <p:nvPr/>
          </p:nvSpPr>
          <p:spPr bwMode="auto">
            <a:xfrm>
              <a:off x="1757" y="3044"/>
              <a:ext cx="10" cy="35"/>
            </a:xfrm>
            <a:custGeom>
              <a:avLst/>
              <a:gdLst/>
              <a:ahLst/>
              <a:cxnLst>
                <a:cxn ang="0">
                  <a:pos x="0" y="5"/>
                </a:cxn>
                <a:cxn ang="0">
                  <a:pos x="1" y="5"/>
                </a:cxn>
                <a:cxn ang="0">
                  <a:pos x="1" y="4"/>
                </a:cxn>
                <a:cxn ang="0">
                  <a:pos x="1" y="3"/>
                </a:cxn>
                <a:cxn ang="0">
                  <a:pos x="1" y="2"/>
                </a:cxn>
                <a:cxn ang="0">
                  <a:pos x="1" y="3"/>
                </a:cxn>
                <a:cxn ang="0">
                  <a:pos x="1" y="4"/>
                </a:cxn>
                <a:cxn ang="0">
                  <a:pos x="1" y="3"/>
                </a:cxn>
                <a:cxn ang="0">
                  <a:pos x="1" y="2"/>
                </a:cxn>
                <a:cxn ang="0">
                  <a:pos x="1" y="1"/>
                </a:cxn>
                <a:cxn ang="0">
                  <a:pos x="1" y="2"/>
                </a:cxn>
                <a:cxn ang="0">
                  <a:pos x="1" y="3"/>
                </a:cxn>
                <a:cxn ang="0">
                  <a:pos x="1" y="3"/>
                </a:cxn>
                <a:cxn ang="0">
                  <a:pos x="1" y="2"/>
                </a:cxn>
                <a:cxn ang="0">
                  <a:pos x="1" y="3"/>
                </a:cxn>
                <a:cxn ang="0">
                  <a:pos x="1" y="2"/>
                </a:cxn>
                <a:cxn ang="0">
                  <a:pos x="1" y="3"/>
                </a:cxn>
                <a:cxn ang="0">
                  <a:pos x="1" y="3"/>
                </a:cxn>
                <a:cxn ang="0">
                  <a:pos x="1" y="2"/>
                </a:cxn>
                <a:cxn ang="0">
                  <a:pos x="1" y="3"/>
                </a:cxn>
                <a:cxn ang="0">
                  <a:pos x="1" y="2"/>
                </a:cxn>
                <a:cxn ang="0">
                  <a:pos x="1" y="2"/>
                </a:cxn>
                <a:cxn ang="0">
                  <a:pos x="1" y="3"/>
                </a:cxn>
                <a:cxn ang="0">
                  <a:pos x="1" y="4"/>
                </a:cxn>
                <a:cxn ang="0">
                  <a:pos x="1" y="3"/>
                </a:cxn>
                <a:cxn ang="0">
                  <a:pos x="1" y="4"/>
                </a:cxn>
                <a:cxn ang="0">
                  <a:pos x="1" y="3"/>
                </a:cxn>
                <a:cxn ang="0">
                  <a:pos x="1" y="4"/>
                </a:cxn>
                <a:cxn ang="0">
                  <a:pos x="1" y="3"/>
                </a:cxn>
                <a:cxn ang="0">
                  <a:pos x="1" y="2"/>
                </a:cxn>
                <a:cxn ang="0">
                  <a:pos x="1" y="3"/>
                </a:cxn>
                <a:cxn ang="0">
                  <a:pos x="1" y="4"/>
                </a:cxn>
                <a:cxn ang="0">
                  <a:pos x="1" y="3"/>
                </a:cxn>
                <a:cxn ang="0">
                  <a:pos x="1" y="2"/>
                </a:cxn>
                <a:cxn ang="0">
                  <a:pos x="1" y="1"/>
                </a:cxn>
                <a:cxn ang="0">
                  <a:pos x="1" y="2"/>
                </a:cxn>
                <a:cxn ang="0">
                  <a:pos x="1" y="2"/>
                </a:cxn>
                <a:cxn ang="0">
                  <a:pos x="1" y="3"/>
                </a:cxn>
                <a:cxn ang="0">
                  <a:pos x="1" y="3"/>
                </a:cxn>
                <a:cxn ang="0">
                  <a:pos x="1" y="2"/>
                </a:cxn>
                <a:cxn ang="0">
                  <a:pos x="1" y="3"/>
                </a:cxn>
                <a:cxn ang="0">
                  <a:pos x="1" y="2"/>
                </a:cxn>
                <a:cxn ang="0">
                  <a:pos x="1" y="3"/>
                </a:cxn>
                <a:cxn ang="0">
                  <a:pos x="1" y="2"/>
                </a:cxn>
                <a:cxn ang="0">
                  <a:pos x="1" y="3"/>
                </a:cxn>
                <a:cxn ang="0">
                  <a:pos x="1" y="2"/>
                </a:cxn>
                <a:cxn ang="0">
                  <a:pos x="1" y="3"/>
                </a:cxn>
                <a:cxn ang="0">
                  <a:pos x="1" y="2"/>
                </a:cxn>
                <a:cxn ang="0">
                  <a:pos x="1" y="3"/>
                </a:cxn>
                <a:cxn ang="0">
                  <a:pos x="1" y="2"/>
                </a:cxn>
                <a:cxn ang="0">
                  <a:pos x="1" y="2"/>
                </a:cxn>
                <a:cxn ang="0">
                  <a:pos x="1" y="2"/>
                </a:cxn>
                <a:cxn ang="0">
                  <a:pos x="1" y="1"/>
                </a:cxn>
                <a:cxn ang="0">
                  <a:pos x="1" y="0"/>
                </a:cxn>
                <a:cxn ang="0">
                  <a:pos x="1" y="1"/>
                </a:cxn>
                <a:cxn ang="0">
                  <a:pos x="1" y="1"/>
                </a:cxn>
                <a:cxn ang="0">
                  <a:pos x="1" y="2"/>
                </a:cxn>
                <a:cxn ang="0">
                  <a:pos x="1" y="1"/>
                </a:cxn>
                <a:cxn ang="0">
                  <a:pos x="1" y="2"/>
                </a:cxn>
                <a:cxn ang="0">
                  <a:pos x="1" y="3"/>
                </a:cxn>
                <a:cxn ang="0">
                  <a:pos x="1" y="4"/>
                </a:cxn>
                <a:cxn ang="0">
                  <a:pos x="1" y="3"/>
                </a:cxn>
                <a:cxn ang="0">
                  <a:pos x="1" y="2"/>
                </a:cxn>
              </a:cxnLst>
              <a:rect l="0" t="0" r="r" b="b"/>
              <a:pathLst>
                <a:path w="1" h="5">
                  <a:moveTo>
                    <a:pt x="0" y="5"/>
                  </a:move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2"/>
                  </a:lnTo>
                  <a:lnTo>
                    <a:pt x="1" y="3"/>
                  </a:lnTo>
                  <a:lnTo>
                    <a:pt x="1" y="2"/>
                  </a:lnTo>
                  <a:lnTo>
                    <a:pt x="1" y="1"/>
                  </a:lnTo>
                  <a:lnTo>
                    <a:pt x="1" y="2"/>
                  </a:lnTo>
                  <a:lnTo>
                    <a:pt x="1" y="1"/>
                  </a:lnTo>
                  <a:lnTo>
                    <a:pt x="1" y="0"/>
                  </a:lnTo>
                  <a:lnTo>
                    <a:pt x="1" y="0"/>
                  </a:lnTo>
                  <a:lnTo>
                    <a:pt x="1" y="0"/>
                  </a:lnTo>
                  <a:lnTo>
                    <a:pt x="1" y="0"/>
                  </a:lnTo>
                  <a:lnTo>
                    <a:pt x="1" y="0"/>
                  </a:lnTo>
                  <a:lnTo>
                    <a:pt x="1" y="1"/>
                  </a:lnTo>
                  <a:lnTo>
                    <a:pt x="1" y="0"/>
                  </a:lnTo>
                  <a:lnTo>
                    <a:pt x="1" y="0"/>
                  </a:lnTo>
                  <a:lnTo>
                    <a:pt x="1" y="0"/>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path>
              </a:pathLst>
            </a:custGeom>
            <a:noFill/>
            <a:ln w="0">
              <a:solidFill>
                <a:srgbClr val="3366FF"/>
              </a:solidFill>
              <a:prstDash val="solid"/>
              <a:round/>
              <a:headEnd/>
              <a:tailEnd/>
            </a:ln>
          </p:spPr>
          <p:txBody>
            <a:bodyPr/>
            <a:lstStyle/>
            <a:p>
              <a:endParaRPr lang="en-GB"/>
            </a:p>
          </p:txBody>
        </p:sp>
        <p:sp>
          <p:nvSpPr>
            <p:cNvPr id="185649" name="Freeform 305"/>
            <p:cNvSpPr>
              <a:spLocks/>
            </p:cNvSpPr>
            <p:nvPr/>
          </p:nvSpPr>
          <p:spPr bwMode="auto">
            <a:xfrm>
              <a:off x="1767" y="3030"/>
              <a:ext cx="19" cy="42"/>
            </a:xfrm>
            <a:custGeom>
              <a:avLst/>
              <a:gdLst/>
              <a:ahLst/>
              <a:cxnLst>
                <a:cxn ang="0">
                  <a:pos x="0" y="5"/>
                </a:cxn>
                <a:cxn ang="0">
                  <a:pos x="1" y="5"/>
                </a:cxn>
                <a:cxn ang="0">
                  <a:pos x="1" y="6"/>
                </a:cxn>
                <a:cxn ang="0">
                  <a:pos x="1" y="5"/>
                </a:cxn>
                <a:cxn ang="0">
                  <a:pos x="1" y="4"/>
                </a:cxn>
                <a:cxn ang="0">
                  <a:pos x="1" y="2"/>
                </a:cxn>
                <a:cxn ang="0">
                  <a:pos x="1" y="2"/>
                </a:cxn>
                <a:cxn ang="0">
                  <a:pos x="1" y="2"/>
                </a:cxn>
                <a:cxn ang="0">
                  <a:pos x="1" y="2"/>
                </a:cxn>
                <a:cxn ang="0">
                  <a:pos x="1" y="3"/>
                </a:cxn>
                <a:cxn ang="0">
                  <a:pos x="1" y="4"/>
                </a:cxn>
                <a:cxn ang="0">
                  <a:pos x="1" y="3"/>
                </a:cxn>
                <a:cxn ang="0">
                  <a:pos x="1" y="4"/>
                </a:cxn>
                <a:cxn ang="0">
                  <a:pos x="1" y="4"/>
                </a:cxn>
                <a:cxn ang="0">
                  <a:pos x="1" y="3"/>
                </a:cxn>
                <a:cxn ang="0">
                  <a:pos x="1" y="4"/>
                </a:cxn>
                <a:cxn ang="0">
                  <a:pos x="1" y="4"/>
                </a:cxn>
                <a:cxn ang="0">
                  <a:pos x="1" y="3"/>
                </a:cxn>
                <a:cxn ang="0">
                  <a:pos x="1" y="2"/>
                </a:cxn>
                <a:cxn ang="0">
                  <a:pos x="1" y="2"/>
                </a:cxn>
                <a:cxn ang="0">
                  <a:pos x="1" y="2"/>
                </a:cxn>
                <a:cxn ang="0">
                  <a:pos x="1" y="2"/>
                </a:cxn>
                <a:cxn ang="0">
                  <a:pos x="1" y="3"/>
                </a:cxn>
                <a:cxn ang="0">
                  <a:pos x="1" y="3"/>
                </a:cxn>
                <a:cxn ang="0">
                  <a:pos x="1" y="2"/>
                </a:cxn>
                <a:cxn ang="0">
                  <a:pos x="1" y="3"/>
                </a:cxn>
                <a:cxn ang="0">
                  <a:pos x="1" y="4"/>
                </a:cxn>
                <a:cxn ang="0">
                  <a:pos x="1" y="4"/>
                </a:cxn>
                <a:cxn ang="0">
                  <a:pos x="1" y="3"/>
                </a:cxn>
                <a:cxn ang="0">
                  <a:pos x="1" y="4"/>
                </a:cxn>
                <a:cxn ang="0">
                  <a:pos x="1" y="3"/>
                </a:cxn>
                <a:cxn ang="0">
                  <a:pos x="1" y="2"/>
                </a:cxn>
                <a:cxn ang="0">
                  <a:pos x="1" y="4"/>
                </a:cxn>
                <a:cxn ang="0">
                  <a:pos x="1" y="5"/>
                </a:cxn>
                <a:cxn ang="0">
                  <a:pos x="1" y="4"/>
                </a:cxn>
                <a:cxn ang="0">
                  <a:pos x="1" y="5"/>
                </a:cxn>
                <a:cxn ang="0">
                  <a:pos x="1" y="4"/>
                </a:cxn>
                <a:cxn ang="0">
                  <a:pos x="1" y="5"/>
                </a:cxn>
                <a:cxn ang="0">
                  <a:pos x="1" y="4"/>
                </a:cxn>
                <a:cxn ang="0">
                  <a:pos x="1" y="3"/>
                </a:cxn>
                <a:cxn ang="0">
                  <a:pos x="1" y="2"/>
                </a:cxn>
                <a:cxn ang="0">
                  <a:pos x="1" y="3"/>
                </a:cxn>
                <a:cxn ang="0">
                  <a:pos x="1" y="4"/>
                </a:cxn>
                <a:cxn ang="0">
                  <a:pos x="1" y="3"/>
                </a:cxn>
                <a:cxn ang="0">
                  <a:pos x="1" y="2"/>
                </a:cxn>
                <a:cxn ang="0">
                  <a:pos x="1" y="2"/>
                </a:cxn>
                <a:cxn ang="0">
                  <a:pos x="1" y="1"/>
                </a:cxn>
                <a:cxn ang="0">
                  <a:pos x="1" y="2"/>
                </a:cxn>
                <a:cxn ang="0">
                  <a:pos x="1" y="3"/>
                </a:cxn>
                <a:cxn ang="0">
                  <a:pos x="1" y="3"/>
                </a:cxn>
                <a:cxn ang="0">
                  <a:pos x="1" y="4"/>
                </a:cxn>
                <a:cxn ang="0">
                  <a:pos x="1" y="5"/>
                </a:cxn>
                <a:cxn ang="0">
                  <a:pos x="1" y="4"/>
                </a:cxn>
                <a:cxn ang="0">
                  <a:pos x="1" y="5"/>
                </a:cxn>
                <a:cxn ang="0">
                  <a:pos x="1" y="6"/>
                </a:cxn>
                <a:cxn ang="0">
                  <a:pos x="1" y="4"/>
                </a:cxn>
                <a:cxn ang="0">
                  <a:pos x="1" y="3"/>
                </a:cxn>
                <a:cxn ang="0">
                  <a:pos x="1" y="4"/>
                </a:cxn>
                <a:cxn ang="0">
                  <a:pos x="1" y="3"/>
                </a:cxn>
                <a:cxn ang="0">
                  <a:pos x="1" y="4"/>
                </a:cxn>
                <a:cxn ang="0">
                  <a:pos x="1" y="3"/>
                </a:cxn>
                <a:cxn ang="0">
                  <a:pos x="1" y="4"/>
                </a:cxn>
                <a:cxn ang="0">
                  <a:pos x="2" y="3"/>
                </a:cxn>
              </a:cxnLst>
              <a:rect l="0" t="0" r="r" b="b"/>
              <a:pathLst>
                <a:path w="2" h="6">
                  <a:moveTo>
                    <a:pt x="0" y="5"/>
                  </a:move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3"/>
                  </a:lnTo>
                  <a:lnTo>
                    <a:pt x="1" y="2"/>
                  </a:lnTo>
                  <a:lnTo>
                    <a:pt x="1" y="3"/>
                  </a:lnTo>
                  <a:lnTo>
                    <a:pt x="1" y="2"/>
                  </a:lnTo>
                  <a:lnTo>
                    <a:pt x="1" y="3"/>
                  </a:lnTo>
                  <a:lnTo>
                    <a:pt x="1" y="2"/>
                  </a:lnTo>
                  <a:lnTo>
                    <a:pt x="1" y="2"/>
                  </a:lnTo>
                  <a:lnTo>
                    <a:pt x="1" y="1"/>
                  </a:lnTo>
                  <a:lnTo>
                    <a:pt x="1" y="2"/>
                  </a:lnTo>
                  <a:lnTo>
                    <a:pt x="1" y="1"/>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5"/>
                  </a:lnTo>
                  <a:lnTo>
                    <a:pt x="1" y="4"/>
                  </a:lnTo>
                  <a:lnTo>
                    <a:pt x="1" y="5"/>
                  </a:lnTo>
                  <a:lnTo>
                    <a:pt x="1" y="4"/>
                  </a:lnTo>
                  <a:lnTo>
                    <a:pt x="1" y="5"/>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2"/>
                  </a:lnTo>
                  <a:lnTo>
                    <a:pt x="1" y="2"/>
                  </a:lnTo>
                  <a:lnTo>
                    <a:pt x="1" y="2"/>
                  </a:lnTo>
                  <a:lnTo>
                    <a:pt x="1" y="2"/>
                  </a:lnTo>
                  <a:lnTo>
                    <a:pt x="1" y="2"/>
                  </a:lnTo>
                  <a:lnTo>
                    <a:pt x="1" y="1"/>
                  </a:lnTo>
                  <a:lnTo>
                    <a:pt x="1" y="0"/>
                  </a:lnTo>
                  <a:lnTo>
                    <a:pt x="1" y="1"/>
                  </a:lnTo>
                  <a:lnTo>
                    <a:pt x="1" y="2"/>
                  </a:lnTo>
                  <a:lnTo>
                    <a:pt x="1" y="1"/>
                  </a:lnTo>
                  <a:lnTo>
                    <a:pt x="1" y="2"/>
                  </a:lnTo>
                  <a:lnTo>
                    <a:pt x="1" y="1"/>
                  </a:lnTo>
                  <a:lnTo>
                    <a:pt x="1" y="2"/>
                  </a:lnTo>
                  <a:lnTo>
                    <a:pt x="1" y="1"/>
                  </a:lnTo>
                  <a:lnTo>
                    <a:pt x="1" y="2"/>
                  </a:lnTo>
                  <a:lnTo>
                    <a:pt x="1" y="0"/>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2"/>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3"/>
                  </a:lnTo>
                  <a:lnTo>
                    <a:pt x="1" y="4"/>
                  </a:lnTo>
                  <a:lnTo>
                    <a:pt x="1" y="3"/>
                  </a:lnTo>
                  <a:lnTo>
                    <a:pt x="1" y="2"/>
                  </a:lnTo>
                  <a:lnTo>
                    <a:pt x="1" y="3"/>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3"/>
                  </a:lnTo>
                  <a:lnTo>
                    <a:pt x="1" y="4"/>
                  </a:lnTo>
                  <a:lnTo>
                    <a:pt x="1" y="5"/>
                  </a:lnTo>
                  <a:lnTo>
                    <a:pt x="1" y="4"/>
                  </a:lnTo>
                  <a:lnTo>
                    <a:pt x="1" y="3"/>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2" y="4"/>
                  </a:lnTo>
                  <a:lnTo>
                    <a:pt x="2" y="3"/>
                  </a:lnTo>
                  <a:lnTo>
                    <a:pt x="2" y="4"/>
                  </a:lnTo>
                  <a:lnTo>
                    <a:pt x="2" y="3"/>
                  </a:lnTo>
                  <a:lnTo>
                    <a:pt x="2" y="4"/>
                  </a:lnTo>
                  <a:lnTo>
                    <a:pt x="2" y="3"/>
                  </a:lnTo>
                  <a:lnTo>
                    <a:pt x="2" y="4"/>
                  </a:lnTo>
                  <a:lnTo>
                    <a:pt x="2" y="3"/>
                  </a:lnTo>
                  <a:lnTo>
                    <a:pt x="2" y="4"/>
                  </a:lnTo>
                  <a:lnTo>
                    <a:pt x="2" y="3"/>
                  </a:lnTo>
                  <a:lnTo>
                    <a:pt x="2" y="2"/>
                  </a:lnTo>
                  <a:lnTo>
                    <a:pt x="2" y="3"/>
                  </a:lnTo>
                  <a:lnTo>
                    <a:pt x="2" y="2"/>
                  </a:lnTo>
                  <a:lnTo>
                    <a:pt x="2" y="3"/>
                  </a:lnTo>
                  <a:lnTo>
                    <a:pt x="2" y="2"/>
                  </a:lnTo>
                  <a:lnTo>
                    <a:pt x="2" y="3"/>
                  </a:lnTo>
                  <a:lnTo>
                    <a:pt x="2" y="2"/>
                  </a:lnTo>
                </a:path>
              </a:pathLst>
            </a:custGeom>
            <a:noFill/>
            <a:ln w="0">
              <a:solidFill>
                <a:srgbClr val="3366FF"/>
              </a:solidFill>
              <a:prstDash val="solid"/>
              <a:round/>
              <a:headEnd/>
              <a:tailEnd/>
            </a:ln>
          </p:spPr>
          <p:txBody>
            <a:bodyPr/>
            <a:lstStyle/>
            <a:p>
              <a:endParaRPr lang="en-GB"/>
            </a:p>
          </p:txBody>
        </p:sp>
        <p:sp>
          <p:nvSpPr>
            <p:cNvPr id="185650" name="Freeform 306"/>
            <p:cNvSpPr>
              <a:spLocks/>
            </p:cNvSpPr>
            <p:nvPr/>
          </p:nvSpPr>
          <p:spPr bwMode="auto">
            <a:xfrm>
              <a:off x="1786" y="3044"/>
              <a:ext cx="9" cy="35"/>
            </a:xfrm>
            <a:custGeom>
              <a:avLst/>
              <a:gdLst/>
              <a:ahLst/>
              <a:cxnLst>
                <a:cxn ang="0">
                  <a:pos x="0" y="0"/>
                </a:cxn>
                <a:cxn ang="0">
                  <a:pos x="0" y="1"/>
                </a:cxn>
                <a:cxn ang="0">
                  <a:pos x="0" y="2"/>
                </a:cxn>
                <a:cxn ang="0">
                  <a:pos x="0" y="1"/>
                </a:cxn>
                <a:cxn ang="0">
                  <a:pos x="0" y="0"/>
                </a:cxn>
                <a:cxn ang="0">
                  <a:pos x="0" y="1"/>
                </a:cxn>
                <a:cxn ang="0">
                  <a:pos x="0" y="2"/>
                </a:cxn>
                <a:cxn ang="0">
                  <a:pos x="0" y="1"/>
                </a:cxn>
                <a:cxn ang="0">
                  <a:pos x="0" y="2"/>
                </a:cxn>
                <a:cxn ang="0">
                  <a:pos x="0" y="1"/>
                </a:cxn>
                <a:cxn ang="0">
                  <a:pos x="0" y="0"/>
                </a:cxn>
                <a:cxn ang="0">
                  <a:pos x="0" y="1"/>
                </a:cxn>
                <a:cxn ang="0">
                  <a:pos x="0" y="1"/>
                </a:cxn>
                <a:cxn ang="0">
                  <a:pos x="0" y="2"/>
                </a:cxn>
                <a:cxn ang="0">
                  <a:pos x="0" y="1"/>
                </a:cxn>
                <a:cxn ang="0">
                  <a:pos x="0" y="2"/>
                </a:cxn>
                <a:cxn ang="0">
                  <a:pos x="0" y="3"/>
                </a:cxn>
                <a:cxn ang="0">
                  <a:pos x="0" y="2"/>
                </a:cxn>
                <a:cxn ang="0">
                  <a:pos x="0" y="1"/>
                </a:cxn>
                <a:cxn ang="0">
                  <a:pos x="0" y="2"/>
                </a:cxn>
                <a:cxn ang="0">
                  <a:pos x="0" y="1"/>
                </a:cxn>
                <a:cxn ang="0">
                  <a:pos x="0" y="2"/>
                </a:cxn>
                <a:cxn ang="0">
                  <a:pos x="0" y="1"/>
                </a:cxn>
                <a:cxn ang="0">
                  <a:pos x="0" y="3"/>
                </a:cxn>
                <a:cxn ang="0">
                  <a:pos x="0" y="2"/>
                </a:cxn>
                <a:cxn ang="0">
                  <a:pos x="0" y="3"/>
                </a:cxn>
                <a:cxn ang="0">
                  <a:pos x="0" y="4"/>
                </a:cxn>
                <a:cxn ang="0">
                  <a:pos x="0" y="3"/>
                </a:cxn>
                <a:cxn ang="0">
                  <a:pos x="0" y="4"/>
                </a:cxn>
                <a:cxn ang="0">
                  <a:pos x="0" y="3"/>
                </a:cxn>
                <a:cxn ang="0">
                  <a:pos x="0" y="4"/>
                </a:cxn>
                <a:cxn ang="0">
                  <a:pos x="0" y="5"/>
                </a:cxn>
                <a:cxn ang="0">
                  <a:pos x="0" y="2"/>
                </a:cxn>
                <a:cxn ang="0">
                  <a:pos x="0" y="1"/>
                </a:cxn>
                <a:cxn ang="0">
                  <a:pos x="0" y="2"/>
                </a:cxn>
                <a:cxn ang="0">
                  <a:pos x="0" y="2"/>
                </a:cxn>
                <a:cxn ang="0">
                  <a:pos x="0" y="3"/>
                </a:cxn>
                <a:cxn ang="0">
                  <a:pos x="0" y="4"/>
                </a:cxn>
                <a:cxn ang="0">
                  <a:pos x="0" y="3"/>
                </a:cxn>
                <a:cxn ang="0">
                  <a:pos x="0" y="4"/>
                </a:cxn>
                <a:cxn ang="0">
                  <a:pos x="0" y="5"/>
                </a:cxn>
                <a:cxn ang="0">
                  <a:pos x="0" y="4"/>
                </a:cxn>
                <a:cxn ang="0">
                  <a:pos x="0" y="3"/>
                </a:cxn>
                <a:cxn ang="0">
                  <a:pos x="0" y="4"/>
                </a:cxn>
                <a:cxn ang="0">
                  <a:pos x="0" y="3"/>
                </a:cxn>
                <a:cxn ang="0">
                  <a:pos x="0" y="4"/>
                </a:cxn>
                <a:cxn ang="0">
                  <a:pos x="0" y="3"/>
                </a:cxn>
                <a:cxn ang="0">
                  <a:pos x="0" y="4"/>
                </a:cxn>
                <a:cxn ang="0">
                  <a:pos x="0" y="3"/>
                </a:cxn>
                <a:cxn ang="0">
                  <a:pos x="0" y="4"/>
                </a:cxn>
                <a:cxn ang="0">
                  <a:pos x="1" y="3"/>
                </a:cxn>
                <a:cxn ang="0">
                  <a:pos x="1" y="4"/>
                </a:cxn>
                <a:cxn ang="0">
                  <a:pos x="1" y="2"/>
                </a:cxn>
                <a:cxn ang="0">
                  <a:pos x="1" y="3"/>
                </a:cxn>
                <a:cxn ang="0">
                  <a:pos x="1" y="2"/>
                </a:cxn>
                <a:cxn ang="0">
                  <a:pos x="1" y="3"/>
                </a:cxn>
                <a:cxn ang="0">
                  <a:pos x="1" y="4"/>
                </a:cxn>
                <a:cxn ang="0">
                  <a:pos x="1" y="3"/>
                </a:cxn>
                <a:cxn ang="0">
                  <a:pos x="1" y="4"/>
                </a:cxn>
                <a:cxn ang="0">
                  <a:pos x="1" y="3"/>
                </a:cxn>
                <a:cxn ang="0">
                  <a:pos x="1" y="2"/>
                </a:cxn>
                <a:cxn ang="0">
                  <a:pos x="1" y="1"/>
                </a:cxn>
                <a:cxn ang="0">
                  <a:pos x="1" y="2"/>
                </a:cxn>
              </a:cxnLst>
              <a:rect l="0" t="0" r="r" b="b"/>
              <a:pathLst>
                <a:path w="1" h="5">
                  <a:moveTo>
                    <a:pt x="0" y="0"/>
                  </a:move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0"/>
                  </a:lnTo>
                  <a:lnTo>
                    <a:pt x="0" y="1"/>
                  </a:lnTo>
                  <a:lnTo>
                    <a:pt x="0" y="2"/>
                  </a:lnTo>
                  <a:lnTo>
                    <a:pt x="0" y="1"/>
                  </a:lnTo>
                  <a:lnTo>
                    <a:pt x="0" y="2"/>
                  </a:lnTo>
                  <a:lnTo>
                    <a:pt x="0" y="1"/>
                  </a:lnTo>
                  <a:lnTo>
                    <a:pt x="0" y="0"/>
                  </a:lnTo>
                  <a:lnTo>
                    <a:pt x="0" y="1"/>
                  </a:lnTo>
                  <a:lnTo>
                    <a:pt x="0" y="2"/>
                  </a:lnTo>
                  <a:lnTo>
                    <a:pt x="0" y="1"/>
                  </a:lnTo>
                  <a:lnTo>
                    <a:pt x="0" y="0"/>
                  </a:lnTo>
                  <a:lnTo>
                    <a:pt x="0" y="1"/>
                  </a:lnTo>
                  <a:lnTo>
                    <a:pt x="0" y="0"/>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0"/>
                  </a:lnTo>
                  <a:lnTo>
                    <a:pt x="0" y="2"/>
                  </a:lnTo>
                  <a:lnTo>
                    <a:pt x="0" y="1"/>
                  </a:lnTo>
                  <a:lnTo>
                    <a:pt x="0" y="2"/>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1"/>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5"/>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2"/>
                  </a:lnTo>
                  <a:lnTo>
                    <a:pt x="0" y="3"/>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path>
              </a:pathLst>
            </a:custGeom>
            <a:noFill/>
            <a:ln w="0">
              <a:solidFill>
                <a:srgbClr val="3366FF"/>
              </a:solidFill>
              <a:prstDash val="solid"/>
              <a:round/>
              <a:headEnd/>
              <a:tailEnd/>
            </a:ln>
          </p:spPr>
          <p:txBody>
            <a:bodyPr/>
            <a:lstStyle/>
            <a:p>
              <a:endParaRPr lang="en-GB"/>
            </a:p>
          </p:txBody>
        </p:sp>
        <p:sp>
          <p:nvSpPr>
            <p:cNvPr id="185651" name="Freeform 307"/>
            <p:cNvSpPr>
              <a:spLocks/>
            </p:cNvSpPr>
            <p:nvPr/>
          </p:nvSpPr>
          <p:spPr bwMode="auto">
            <a:xfrm>
              <a:off x="1795" y="3044"/>
              <a:ext cx="11" cy="35"/>
            </a:xfrm>
            <a:custGeom>
              <a:avLst/>
              <a:gdLst/>
              <a:ahLst/>
              <a:cxnLst>
                <a:cxn ang="0">
                  <a:pos x="0" y="1"/>
                </a:cxn>
                <a:cxn ang="0">
                  <a:pos x="0" y="2"/>
                </a:cxn>
                <a:cxn ang="0">
                  <a:pos x="0" y="4"/>
                </a:cxn>
                <a:cxn ang="0">
                  <a:pos x="0" y="3"/>
                </a:cxn>
                <a:cxn ang="0">
                  <a:pos x="0" y="4"/>
                </a:cxn>
                <a:cxn ang="0">
                  <a:pos x="0" y="3"/>
                </a:cxn>
                <a:cxn ang="0">
                  <a:pos x="0" y="4"/>
                </a:cxn>
                <a:cxn ang="0">
                  <a:pos x="0" y="5"/>
                </a:cxn>
                <a:cxn ang="0">
                  <a:pos x="0" y="4"/>
                </a:cxn>
                <a:cxn ang="0">
                  <a:pos x="0" y="5"/>
                </a:cxn>
                <a:cxn ang="0">
                  <a:pos x="0" y="4"/>
                </a:cxn>
                <a:cxn ang="0">
                  <a:pos x="0" y="5"/>
                </a:cxn>
                <a:cxn ang="0">
                  <a:pos x="0" y="3"/>
                </a:cxn>
                <a:cxn ang="0">
                  <a:pos x="0" y="4"/>
                </a:cxn>
                <a:cxn ang="0">
                  <a:pos x="0" y="3"/>
                </a:cxn>
                <a:cxn ang="0">
                  <a:pos x="0" y="4"/>
                </a:cxn>
                <a:cxn ang="0">
                  <a:pos x="0" y="3"/>
                </a:cxn>
                <a:cxn ang="0">
                  <a:pos x="0" y="4"/>
                </a:cxn>
                <a:cxn ang="0">
                  <a:pos x="0" y="3"/>
                </a:cxn>
                <a:cxn ang="0">
                  <a:pos x="0" y="4"/>
                </a:cxn>
                <a:cxn ang="0">
                  <a:pos x="0" y="3"/>
                </a:cxn>
                <a:cxn ang="0">
                  <a:pos x="0" y="4"/>
                </a:cxn>
                <a:cxn ang="0">
                  <a:pos x="0" y="3"/>
                </a:cxn>
                <a:cxn ang="0">
                  <a:pos x="0" y="4"/>
                </a:cxn>
                <a:cxn ang="0">
                  <a:pos x="0" y="3"/>
                </a:cxn>
                <a:cxn ang="0">
                  <a:pos x="0" y="4"/>
                </a:cxn>
                <a:cxn ang="0">
                  <a:pos x="0" y="3"/>
                </a:cxn>
                <a:cxn ang="0">
                  <a:pos x="0" y="2"/>
                </a:cxn>
                <a:cxn ang="0">
                  <a:pos x="0" y="3"/>
                </a:cxn>
                <a:cxn ang="0">
                  <a:pos x="0" y="2"/>
                </a:cxn>
                <a:cxn ang="0">
                  <a:pos x="0" y="1"/>
                </a:cxn>
                <a:cxn ang="0">
                  <a:pos x="0" y="0"/>
                </a:cxn>
                <a:cxn ang="0">
                  <a:pos x="0" y="1"/>
                </a:cxn>
                <a:cxn ang="0">
                  <a:pos x="0" y="0"/>
                </a:cxn>
                <a:cxn ang="0">
                  <a:pos x="0" y="1"/>
                </a:cxn>
                <a:cxn ang="0">
                  <a:pos x="0" y="2"/>
                </a:cxn>
                <a:cxn ang="0">
                  <a:pos x="0" y="3"/>
                </a:cxn>
                <a:cxn ang="0">
                  <a:pos x="0" y="4"/>
                </a:cxn>
                <a:cxn ang="0">
                  <a:pos x="0" y="3"/>
                </a:cxn>
                <a:cxn ang="0">
                  <a:pos x="0" y="4"/>
                </a:cxn>
                <a:cxn ang="0">
                  <a:pos x="0" y="3"/>
                </a:cxn>
                <a:cxn ang="0">
                  <a:pos x="0" y="2"/>
                </a:cxn>
                <a:cxn ang="0">
                  <a:pos x="0" y="3"/>
                </a:cxn>
                <a:cxn ang="0">
                  <a:pos x="0" y="3"/>
                </a:cxn>
                <a:cxn ang="0">
                  <a:pos x="0" y="2"/>
                </a:cxn>
                <a:cxn ang="0">
                  <a:pos x="0" y="3"/>
                </a:cxn>
                <a:cxn ang="0">
                  <a:pos x="0" y="2"/>
                </a:cxn>
                <a:cxn ang="0">
                  <a:pos x="0" y="3"/>
                </a:cxn>
                <a:cxn ang="0">
                  <a:pos x="0" y="2"/>
                </a:cxn>
                <a:cxn ang="0">
                  <a:pos x="0" y="3"/>
                </a:cxn>
                <a:cxn ang="0">
                  <a:pos x="0" y="2"/>
                </a:cxn>
                <a:cxn ang="0">
                  <a:pos x="0" y="3"/>
                </a:cxn>
                <a:cxn ang="0">
                  <a:pos x="0" y="2"/>
                </a:cxn>
                <a:cxn ang="0">
                  <a:pos x="0" y="1"/>
                </a:cxn>
                <a:cxn ang="0">
                  <a:pos x="0" y="2"/>
                </a:cxn>
                <a:cxn ang="0">
                  <a:pos x="0" y="1"/>
                </a:cxn>
                <a:cxn ang="0">
                  <a:pos x="0" y="2"/>
                </a:cxn>
                <a:cxn ang="0">
                  <a:pos x="0" y="1"/>
                </a:cxn>
                <a:cxn ang="0">
                  <a:pos x="1" y="1"/>
                </a:cxn>
                <a:cxn ang="0">
                  <a:pos x="1" y="0"/>
                </a:cxn>
                <a:cxn ang="0">
                  <a:pos x="1" y="0"/>
                </a:cxn>
                <a:cxn ang="0">
                  <a:pos x="1" y="0"/>
                </a:cxn>
                <a:cxn ang="0">
                  <a:pos x="1" y="0"/>
                </a:cxn>
              </a:cxnLst>
              <a:rect l="0" t="0" r="r" b="b"/>
              <a:pathLst>
                <a:path w="1" h="5">
                  <a:moveTo>
                    <a:pt x="0" y="1"/>
                  </a:move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0"/>
                  </a:lnTo>
                  <a:lnTo>
                    <a:pt x="0" y="1"/>
                  </a:lnTo>
                  <a:lnTo>
                    <a:pt x="0" y="0"/>
                  </a:lnTo>
                  <a:lnTo>
                    <a:pt x="0" y="1"/>
                  </a:lnTo>
                  <a:lnTo>
                    <a:pt x="0" y="0"/>
                  </a:lnTo>
                  <a:lnTo>
                    <a:pt x="0" y="2"/>
                  </a:lnTo>
                  <a:lnTo>
                    <a:pt x="0" y="0"/>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1" y="1"/>
                  </a:lnTo>
                  <a:lnTo>
                    <a:pt x="1" y="2"/>
                  </a:lnTo>
                  <a:lnTo>
                    <a:pt x="1" y="1"/>
                  </a:lnTo>
                  <a:lnTo>
                    <a:pt x="1" y="0"/>
                  </a:lnTo>
                  <a:lnTo>
                    <a:pt x="1" y="1"/>
                  </a:lnTo>
                  <a:lnTo>
                    <a:pt x="1" y="0"/>
                  </a:lnTo>
                  <a:lnTo>
                    <a:pt x="1" y="0"/>
                  </a:lnTo>
                  <a:lnTo>
                    <a:pt x="1" y="0"/>
                  </a:lnTo>
                  <a:lnTo>
                    <a:pt x="1" y="1"/>
                  </a:lnTo>
                  <a:lnTo>
                    <a:pt x="1" y="0"/>
                  </a:lnTo>
                  <a:lnTo>
                    <a:pt x="1" y="1"/>
                  </a:lnTo>
                  <a:lnTo>
                    <a:pt x="1" y="0"/>
                  </a:lnTo>
                  <a:lnTo>
                    <a:pt x="1" y="1"/>
                  </a:lnTo>
                  <a:lnTo>
                    <a:pt x="1" y="0"/>
                  </a:lnTo>
                  <a:lnTo>
                    <a:pt x="1" y="1"/>
                  </a:lnTo>
                  <a:lnTo>
                    <a:pt x="1" y="0"/>
                  </a:lnTo>
                  <a:lnTo>
                    <a:pt x="1" y="0"/>
                  </a:lnTo>
                  <a:lnTo>
                    <a:pt x="1" y="0"/>
                  </a:lnTo>
                  <a:lnTo>
                    <a:pt x="1" y="0"/>
                  </a:lnTo>
                  <a:lnTo>
                    <a:pt x="1" y="0"/>
                  </a:lnTo>
                  <a:lnTo>
                    <a:pt x="1" y="0"/>
                  </a:lnTo>
                  <a:lnTo>
                    <a:pt x="1" y="0"/>
                  </a:lnTo>
                  <a:lnTo>
                    <a:pt x="1" y="0"/>
                  </a:lnTo>
                  <a:lnTo>
                    <a:pt x="1" y="0"/>
                  </a:lnTo>
                  <a:lnTo>
                    <a:pt x="1" y="1"/>
                  </a:lnTo>
                  <a:lnTo>
                    <a:pt x="1" y="0"/>
                  </a:lnTo>
                  <a:lnTo>
                    <a:pt x="1" y="0"/>
                  </a:lnTo>
                  <a:lnTo>
                    <a:pt x="1" y="0"/>
                  </a:lnTo>
                  <a:lnTo>
                    <a:pt x="1" y="0"/>
                  </a:lnTo>
                  <a:lnTo>
                    <a:pt x="1" y="0"/>
                  </a:lnTo>
                  <a:lnTo>
                    <a:pt x="1" y="0"/>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path>
              </a:pathLst>
            </a:custGeom>
            <a:noFill/>
            <a:ln w="0">
              <a:solidFill>
                <a:srgbClr val="3366FF"/>
              </a:solidFill>
              <a:prstDash val="solid"/>
              <a:round/>
              <a:headEnd/>
              <a:tailEnd/>
            </a:ln>
          </p:spPr>
          <p:txBody>
            <a:bodyPr/>
            <a:lstStyle/>
            <a:p>
              <a:endParaRPr lang="en-GB"/>
            </a:p>
          </p:txBody>
        </p:sp>
        <p:sp>
          <p:nvSpPr>
            <p:cNvPr id="185652" name="Freeform 308"/>
            <p:cNvSpPr>
              <a:spLocks/>
            </p:cNvSpPr>
            <p:nvPr/>
          </p:nvSpPr>
          <p:spPr bwMode="auto">
            <a:xfrm>
              <a:off x="1806" y="3016"/>
              <a:ext cx="9" cy="56"/>
            </a:xfrm>
            <a:custGeom>
              <a:avLst/>
              <a:gdLst/>
              <a:ahLst/>
              <a:cxnLst>
                <a:cxn ang="0">
                  <a:pos x="0" y="5"/>
                </a:cxn>
                <a:cxn ang="0">
                  <a:pos x="0" y="3"/>
                </a:cxn>
                <a:cxn ang="0">
                  <a:pos x="0" y="4"/>
                </a:cxn>
                <a:cxn ang="0">
                  <a:pos x="0" y="4"/>
                </a:cxn>
                <a:cxn ang="0">
                  <a:pos x="0" y="4"/>
                </a:cxn>
                <a:cxn ang="0">
                  <a:pos x="0" y="4"/>
                </a:cxn>
                <a:cxn ang="0">
                  <a:pos x="0" y="4"/>
                </a:cxn>
                <a:cxn ang="0">
                  <a:pos x="0" y="3"/>
                </a:cxn>
                <a:cxn ang="0">
                  <a:pos x="0" y="4"/>
                </a:cxn>
                <a:cxn ang="0">
                  <a:pos x="0" y="4"/>
                </a:cxn>
                <a:cxn ang="0">
                  <a:pos x="0" y="4"/>
                </a:cxn>
                <a:cxn ang="0">
                  <a:pos x="0" y="4"/>
                </a:cxn>
                <a:cxn ang="0">
                  <a:pos x="0" y="4"/>
                </a:cxn>
                <a:cxn ang="0">
                  <a:pos x="0" y="4"/>
                </a:cxn>
                <a:cxn ang="0">
                  <a:pos x="0" y="4"/>
                </a:cxn>
                <a:cxn ang="0">
                  <a:pos x="0" y="2"/>
                </a:cxn>
                <a:cxn ang="0">
                  <a:pos x="0" y="3"/>
                </a:cxn>
                <a:cxn ang="0">
                  <a:pos x="0" y="4"/>
                </a:cxn>
                <a:cxn ang="0">
                  <a:pos x="0" y="4"/>
                </a:cxn>
                <a:cxn ang="0">
                  <a:pos x="0" y="4"/>
                </a:cxn>
                <a:cxn ang="0">
                  <a:pos x="0" y="4"/>
                </a:cxn>
                <a:cxn ang="0">
                  <a:pos x="0" y="4"/>
                </a:cxn>
                <a:cxn ang="0">
                  <a:pos x="0" y="4"/>
                </a:cxn>
                <a:cxn ang="0">
                  <a:pos x="0" y="4"/>
                </a:cxn>
                <a:cxn ang="0">
                  <a:pos x="0" y="5"/>
                </a:cxn>
                <a:cxn ang="0">
                  <a:pos x="0" y="4"/>
                </a:cxn>
                <a:cxn ang="0">
                  <a:pos x="0" y="7"/>
                </a:cxn>
                <a:cxn ang="0">
                  <a:pos x="0" y="6"/>
                </a:cxn>
                <a:cxn ang="0">
                  <a:pos x="0" y="7"/>
                </a:cxn>
                <a:cxn ang="0">
                  <a:pos x="0" y="6"/>
                </a:cxn>
                <a:cxn ang="0">
                  <a:pos x="0" y="5"/>
                </a:cxn>
                <a:cxn ang="0">
                  <a:pos x="0" y="5"/>
                </a:cxn>
                <a:cxn ang="0">
                  <a:pos x="0" y="4"/>
                </a:cxn>
                <a:cxn ang="0">
                  <a:pos x="0" y="5"/>
                </a:cxn>
                <a:cxn ang="0">
                  <a:pos x="0" y="4"/>
                </a:cxn>
                <a:cxn ang="0">
                  <a:pos x="0" y="4"/>
                </a:cxn>
                <a:cxn ang="0">
                  <a:pos x="0" y="3"/>
                </a:cxn>
                <a:cxn ang="0">
                  <a:pos x="0" y="4"/>
                </a:cxn>
                <a:cxn ang="0">
                  <a:pos x="0" y="4"/>
                </a:cxn>
                <a:cxn ang="0">
                  <a:pos x="0" y="4"/>
                </a:cxn>
                <a:cxn ang="0">
                  <a:pos x="0" y="4"/>
                </a:cxn>
                <a:cxn ang="0">
                  <a:pos x="0" y="5"/>
                </a:cxn>
                <a:cxn ang="0">
                  <a:pos x="0" y="4"/>
                </a:cxn>
                <a:cxn ang="0">
                  <a:pos x="0" y="5"/>
                </a:cxn>
                <a:cxn ang="0">
                  <a:pos x="0" y="4"/>
                </a:cxn>
                <a:cxn ang="0">
                  <a:pos x="0" y="4"/>
                </a:cxn>
                <a:cxn ang="0">
                  <a:pos x="0" y="4"/>
                </a:cxn>
                <a:cxn ang="0">
                  <a:pos x="0" y="3"/>
                </a:cxn>
                <a:cxn ang="0">
                  <a:pos x="0" y="2"/>
                </a:cxn>
                <a:cxn ang="0">
                  <a:pos x="0" y="3"/>
                </a:cxn>
                <a:cxn ang="0">
                  <a:pos x="0" y="1"/>
                </a:cxn>
                <a:cxn ang="0">
                  <a:pos x="0" y="2"/>
                </a:cxn>
                <a:cxn ang="0">
                  <a:pos x="0" y="1"/>
                </a:cxn>
                <a:cxn ang="0">
                  <a:pos x="0" y="0"/>
                </a:cxn>
                <a:cxn ang="0">
                  <a:pos x="0" y="1"/>
                </a:cxn>
                <a:cxn ang="0">
                  <a:pos x="0" y="0"/>
                </a:cxn>
                <a:cxn ang="0">
                  <a:pos x="0" y="1"/>
                </a:cxn>
                <a:cxn ang="0">
                  <a:pos x="0" y="2"/>
                </a:cxn>
                <a:cxn ang="0">
                  <a:pos x="1" y="2"/>
                </a:cxn>
                <a:cxn ang="0">
                  <a:pos x="1" y="3"/>
                </a:cxn>
                <a:cxn ang="0">
                  <a:pos x="1" y="4"/>
                </a:cxn>
                <a:cxn ang="0">
                  <a:pos x="1" y="3"/>
                </a:cxn>
                <a:cxn ang="0">
                  <a:pos x="1" y="4"/>
                </a:cxn>
              </a:cxnLst>
              <a:rect l="0" t="0" r="r" b="b"/>
              <a:pathLst>
                <a:path w="1" h="8">
                  <a:moveTo>
                    <a:pt x="0" y="4"/>
                  </a:moveTo>
                  <a:lnTo>
                    <a:pt x="0" y="4"/>
                  </a:lnTo>
                  <a:lnTo>
                    <a:pt x="0" y="4"/>
                  </a:lnTo>
                  <a:lnTo>
                    <a:pt x="0" y="4"/>
                  </a:lnTo>
                  <a:lnTo>
                    <a:pt x="0" y="4"/>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5"/>
                  </a:lnTo>
                  <a:lnTo>
                    <a:pt x="0" y="4"/>
                  </a:lnTo>
                  <a:lnTo>
                    <a:pt x="0" y="5"/>
                  </a:lnTo>
                  <a:lnTo>
                    <a:pt x="0" y="4"/>
                  </a:lnTo>
                  <a:lnTo>
                    <a:pt x="0" y="5"/>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1"/>
                  </a:lnTo>
                  <a:lnTo>
                    <a:pt x="0" y="2"/>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path>
              </a:pathLst>
            </a:custGeom>
            <a:noFill/>
            <a:ln w="0">
              <a:solidFill>
                <a:srgbClr val="3366FF"/>
              </a:solidFill>
              <a:prstDash val="solid"/>
              <a:round/>
              <a:headEnd/>
              <a:tailEnd/>
            </a:ln>
          </p:spPr>
          <p:txBody>
            <a:bodyPr/>
            <a:lstStyle/>
            <a:p>
              <a:endParaRPr lang="en-GB"/>
            </a:p>
          </p:txBody>
        </p:sp>
        <p:sp>
          <p:nvSpPr>
            <p:cNvPr id="185653" name="Freeform 309"/>
            <p:cNvSpPr>
              <a:spLocks/>
            </p:cNvSpPr>
            <p:nvPr/>
          </p:nvSpPr>
          <p:spPr bwMode="auto">
            <a:xfrm>
              <a:off x="1815" y="3002"/>
              <a:ext cx="9" cy="42"/>
            </a:xfrm>
            <a:custGeom>
              <a:avLst/>
              <a:gdLst/>
              <a:ahLst/>
              <a:cxnLst>
                <a:cxn ang="0">
                  <a:pos x="0" y="5"/>
                </a:cxn>
                <a:cxn ang="0">
                  <a:pos x="0" y="4"/>
                </a:cxn>
                <a:cxn ang="0">
                  <a:pos x="0" y="3"/>
                </a:cxn>
                <a:cxn ang="0">
                  <a:pos x="0" y="4"/>
                </a:cxn>
                <a:cxn ang="0">
                  <a:pos x="0" y="3"/>
                </a:cxn>
                <a:cxn ang="0">
                  <a:pos x="0" y="2"/>
                </a:cxn>
                <a:cxn ang="0">
                  <a:pos x="0" y="0"/>
                </a:cxn>
                <a:cxn ang="0">
                  <a:pos x="0" y="0"/>
                </a:cxn>
                <a:cxn ang="0">
                  <a:pos x="0" y="0"/>
                </a:cxn>
                <a:cxn ang="0">
                  <a:pos x="0" y="0"/>
                </a:cxn>
                <a:cxn ang="0">
                  <a:pos x="0" y="2"/>
                </a:cxn>
                <a:cxn ang="0">
                  <a:pos x="0" y="1"/>
                </a:cxn>
                <a:cxn ang="0">
                  <a:pos x="0" y="2"/>
                </a:cxn>
                <a:cxn ang="0">
                  <a:pos x="0" y="5"/>
                </a:cxn>
                <a:cxn ang="0">
                  <a:pos x="0" y="6"/>
                </a:cxn>
                <a:cxn ang="0">
                  <a:pos x="0" y="6"/>
                </a:cxn>
                <a:cxn ang="0">
                  <a:pos x="0" y="6"/>
                </a:cxn>
                <a:cxn ang="0">
                  <a:pos x="0" y="6"/>
                </a:cxn>
                <a:cxn ang="0">
                  <a:pos x="0" y="6"/>
                </a:cxn>
                <a:cxn ang="0">
                  <a:pos x="0" y="3"/>
                </a:cxn>
                <a:cxn ang="0">
                  <a:pos x="0" y="4"/>
                </a:cxn>
                <a:cxn ang="0">
                  <a:pos x="0" y="3"/>
                </a:cxn>
                <a:cxn ang="0">
                  <a:pos x="0" y="4"/>
                </a:cxn>
                <a:cxn ang="0">
                  <a:pos x="0" y="5"/>
                </a:cxn>
                <a:cxn ang="0">
                  <a:pos x="0" y="4"/>
                </a:cxn>
                <a:cxn ang="0">
                  <a:pos x="0" y="5"/>
                </a:cxn>
                <a:cxn ang="0">
                  <a:pos x="0" y="4"/>
                </a:cxn>
                <a:cxn ang="0">
                  <a:pos x="0" y="5"/>
                </a:cxn>
                <a:cxn ang="0">
                  <a:pos x="0" y="4"/>
                </a:cxn>
                <a:cxn ang="0">
                  <a:pos x="0" y="3"/>
                </a:cxn>
                <a:cxn ang="0">
                  <a:pos x="0" y="4"/>
                </a:cxn>
                <a:cxn ang="0">
                  <a:pos x="0" y="3"/>
                </a:cxn>
                <a:cxn ang="0">
                  <a:pos x="0" y="4"/>
                </a:cxn>
                <a:cxn ang="0">
                  <a:pos x="0" y="4"/>
                </a:cxn>
                <a:cxn ang="0">
                  <a:pos x="0" y="3"/>
                </a:cxn>
                <a:cxn ang="0">
                  <a:pos x="0" y="2"/>
                </a:cxn>
                <a:cxn ang="0">
                  <a:pos x="0" y="1"/>
                </a:cxn>
                <a:cxn ang="0">
                  <a:pos x="0" y="0"/>
                </a:cxn>
                <a:cxn ang="0">
                  <a:pos x="0" y="3"/>
                </a:cxn>
                <a:cxn ang="0">
                  <a:pos x="0" y="0"/>
                </a:cxn>
                <a:cxn ang="0">
                  <a:pos x="0" y="3"/>
                </a:cxn>
                <a:cxn ang="0">
                  <a:pos x="0" y="2"/>
                </a:cxn>
                <a:cxn ang="0">
                  <a:pos x="0" y="1"/>
                </a:cxn>
                <a:cxn ang="0">
                  <a:pos x="0" y="0"/>
                </a:cxn>
                <a:cxn ang="0">
                  <a:pos x="0" y="1"/>
                </a:cxn>
                <a:cxn ang="0">
                  <a:pos x="0" y="2"/>
                </a:cxn>
                <a:cxn ang="0">
                  <a:pos x="1" y="2"/>
                </a:cxn>
                <a:cxn ang="0">
                  <a:pos x="1" y="3"/>
                </a:cxn>
                <a:cxn ang="0">
                  <a:pos x="1" y="4"/>
                </a:cxn>
                <a:cxn ang="0">
                  <a:pos x="1" y="5"/>
                </a:cxn>
                <a:cxn ang="0">
                  <a:pos x="1" y="4"/>
                </a:cxn>
                <a:cxn ang="0">
                  <a:pos x="1" y="5"/>
                </a:cxn>
                <a:cxn ang="0">
                  <a:pos x="1" y="6"/>
                </a:cxn>
                <a:cxn ang="0">
                  <a:pos x="1" y="5"/>
                </a:cxn>
                <a:cxn ang="0">
                  <a:pos x="1" y="6"/>
                </a:cxn>
                <a:cxn ang="0">
                  <a:pos x="1" y="5"/>
                </a:cxn>
                <a:cxn ang="0">
                  <a:pos x="1" y="6"/>
                </a:cxn>
                <a:cxn ang="0">
                  <a:pos x="1" y="4"/>
                </a:cxn>
                <a:cxn ang="0">
                  <a:pos x="1" y="5"/>
                </a:cxn>
                <a:cxn ang="0">
                  <a:pos x="1" y="4"/>
                </a:cxn>
                <a:cxn ang="0">
                  <a:pos x="1" y="3"/>
                </a:cxn>
                <a:cxn ang="0">
                  <a:pos x="1" y="2"/>
                </a:cxn>
                <a:cxn ang="0">
                  <a:pos x="1" y="3"/>
                </a:cxn>
              </a:cxnLst>
              <a:rect l="0" t="0" r="r" b="b"/>
              <a:pathLst>
                <a:path w="1" h="6">
                  <a:moveTo>
                    <a:pt x="0" y="5"/>
                  </a:move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3"/>
                  </a:lnTo>
                  <a:lnTo>
                    <a:pt x="0" y="2"/>
                  </a:lnTo>
                  <a:lnTo>
                    <a:pt x="0" y="1"/>
                  </a:lnTo>
                  <a:lnTo>
                    <a:pt x="0" y="2"/>
                  </a:lnTo>
                  <a:lnTo>
                    <a:pt x="0" y="1"/>
                  </a:lnTo>
                  <a:lnTo>
                    <a:pt x="0" y="2"/>
                  </a:lnTo>
                  <a:lnTo>
                    <a:pt x="0" y="1"/>
                  </a:lnTo>
                  <a:lnTo>
                    <a:pt x="0" y="0"/>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0"/>
                  </a:lnTo>
                  <a:lnTo>
                    <a:pt x="0" y="0"/>
                  </a:lnTo>
                  <a:lnTo>
                    <a:pt x="0" y="0"/>
                  </a:lnTo>
                  <a:lnTo>
                    <a:pt x="0" y="0"/>
                  </a:lnTo>
                  <a:lnTo>
                    <a:pt x="0" y="0"/>
                  </a:lnTo>
                  <a:lnTo>
                    <a:pt x="0" y="0"/>
                  </a:lnTo>
                  <a:lnTo>
                    <a:pt x="0" y="0"/>
                  </a:lnTo>
                  <a:lnTo>
                    <a:pt x="0" y="0"/>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0"/>
                  </a:lnTo>
                  <a:lnTo>
                    <a:pt x="0" y="1"/>
                  </a:lnTo>
                  <a:lnTo>
                    <a:pt x="0" y="2"/>
                  </a:lnTo>
                  <a:lnTo>
                    <a:pt x="0" y="1"/>
                  </a:lnTo>
                  <a:lnTo>
                    <a:pt x="0" y="2"/>
                  </a:lnTo>
                  <a:lnTo>
                    <a:pt x="0" y="3"/>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6"/>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5"/>
                  </a:lnTo>
                  <a:lnTo>
                    <a:pt x="1" y="6"/>
                  </a:lnTo>
                  <a:lnTo>
                    <a:pt x="1" y="5"/>
                  </a:lnTo>
                  <a:lnTo>
                    <a:pt x="1" y="6"/>
                  </a:lnTo>
                  <a:lnTo>
                    <a:pt x="1" y="6"/>
                  </a:lnTo>
                  <a:lnTo>
                    <a:pt x="1" y="6"/>
                  </a:lnTo>
                  <a:lnTo>
                    <a:pt x="1" y="6"/>
                  </a:lnTo>
                  <a:lnTo>
                    <a:pt x="1" y="6"/>
                  </a:lnTo>
                  <a:lnTo>
                    <a:pt x="1" y="6"/>
                  </a:lnTo>
                  <a:lnTo>
                    <a:pt x="1" y="6"/>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path>
              </a:pathLst>
            </a:custGeom>
            <a:noFill/>
            <a:ln w="0">
              <a:solidFill>
                <a:srgbClr val="3366FF"/>
              </a:solidFill>
              <a:prstDash val="solid"/>
              <a:round/>
              <a:headEnd/>
              <a:tailEnd/>
            </a:ln>
          </p:spPr>
          <p:txBody>
            <a:bodyPr/>
            <a:lstStyle/>
            <a:p>
              <a:endParaRPr lang="en-GB"/>
            </a:p>
          </p:txBody>
        </p:sp>
        <p:sp>
          <p:nvSpPr>
            <p:cNvPr id="185654" name="Freeform 310"/>
            <p:cNvSpPr>
              <a:spLocks/>
            </p:cNvSpPr>
            <p:nvPr/>
          </p:nvSpPr>
          <p:spPr bwMode="auto">
            <a:xfrm>
              <a:off x="1824" y="3009"/>
              <a:ext cx="10" cy="42"/>
            </a:xfrm>
            <a:custGeom>
              <a:avLst/>
              <a:gdLst/>
              <a:ahLst/>
              <a:cxnLst>
                <a:cxn ang="0">
                  <a:pos x="0" y="1"/>
                </a:cxn>
                <a:cxn ang="0">
                  <a:pos x="0" y="0"/>
                </a:cxn>
                <a:cxn ang="0">
                  <a:pos x="0" y="1"/>
                </a:cxn>
                <a:cxn ang="0">
                  <a:pos x="0" y="2"/>
                </a:cxn>
                <a:cxn ang="0">
                  <a:pos x="0" y="1"/>
                </a:cxn>
                <a:cxn ang="0">
                  <a:pos x="0" y="2"/>
                </a:cxn>
                <a:cxn ang="0">
                  <a:pos x="0" y="3"/>
                </a:cxn>
                <a:cxn ang="0">
                  <a:pos x="0" y="5"/>
                </a:cxn>
                <a:cxn ang="0">
                  <a:pos x="0" y="4"/>
                </a:cxn>
                <a:cxn ang="0">
                  <a:pos x="0" y="5"/>
                </a:cxn>
                <a:cxn ang="0">
                  <a:pos x="0" y="4"/>
                </a:cxn>
                <a:cxn ang="0">
                  <a:pos x="0" y="5"/>
                </a:cxn>
                <a:cxn ang="0">
                  <a:pos x="0" y="5"/>
                </a:cxn>
                <a:cxn ang="0">
                  <a:pos x="0" y="5"/>
                </a:cxn>
                <a:cxn ang="0">
                  <a:pos x="0" y="5"/>
                </a:cxn>
                <a:cxn ang="0">
                  <a:pos x="0" y="5"/>
                </a:cxn>
                <a:cxn ang="0">
                  <a:pos x="0" y="5"/>
                </a:cxn>
                <a:cxn ang="0">
                  <a:pos x="0" y="5"/>
                </a:cxn>
                <a:cxn ang="0">
                  <a:pos x="0" y="5"/>
                </a:cxn>
                <a:cxn ang="0">
                  <a:pos x="0" y="5"/>
                </a:cxn>
                <a:cxn ang="0">
                  <a:pos x="0" y="5"/>
                </a:cxn>
                <a:cxn ang="0">
                  <a:pos x="0" y="5"/>
                </a:cxn>
                <a:cxn ang="0">
                  <a:pos x="0" y="5"/>
                </a:cxn>
                <a:cxn ang="0">
                  <a:pos x="0" y="5"/>
                </a:cxn>
                <a:cxn ang="0">
                  <a:pos x="0" y="4"/>
                </a:cxn>
                <a:cxn ang="0">
                  <a:pos x="0" y="5"/>
                </a:cxn>
                <a:cxn ang="0">
                  <a:pos x="0" y="5"/>
                </a:cxn>
                <a:cxn ang="0">
                  <a:pos x="0" y="5"/>
                </a:cxn>
                <a:cxn ang="0">
                  <a:pos x="0" y="4"/>
                </a:cxn>
                <a:cxn ang="0">
                  <a:pos x="0" y="4"/>
                </a:cxn>
                <a:cxn ang="0">
                  <a:pos x="0" y="4"/>
                </a:cxn>
                <a:cxn ang="0">
                  <a:pos x="0" y="5"/>
                </a:cxn>
                <a:cxn ang="0">
                  <a:pos x="0" y="4"/>
                </a:cxn>
                <a:cxn ang="0">
                  <a:pos x="0" y="3"/>
                </a:cxn>
                <a:cxn ang="0">
                  <a:pos x="0" y="3"/>
                </a:cxn>
                <a:cxn ang="0">
                  <a:pos x="0" y="4"/>
                </a:cxn>
                <a:cxn ang="0">
                  <a:pos x="0" y="5"/>
                </a:cxn>
                <a:cxn ang="0">
                  <a:pos x="0" y="4"/>
                </a:cxn>
                <a:cxn ang="0">
                  <a:pos x="0" y="5"/>
                </a:cxn>
                <a:cxn ang="0">
                  <a:pos x="0" y="4"/>
                </a:cxn>
                <a:cxn ang="0">
                  <a:pos x="0" y="5"/>
                </a:cxn>
                <a:cxn ang="0">
                  <a:pos x="0" y="4"/>
                </a:cxn>
                <a:cxn ang="0">
                  <a:pos x="0" y="5"/>
                </a:cxn>
                <a:cxn ang="0">
                  <a:pos x="1" y="5"/>
                </a:cxn>
                <a:cxn ang="0">
                  <a:pos x="1" y="4"/>
                </a:cxn>
                <a:cxn ang="0">
                  <a:pos x="1" y="5"/>
                </a:cxn>
                <a:cxn ang="0">
                  <a:pos x="1" y="4"/>
                </a:cxn>
                <a:cxn ang="0">
                  <a:pos x="1" y="3"/>
                </a:cxn>
                <a:cxn ang="0">
                  <a:pos x="1" y="4"/>
                </a:cxn>
                <a:cxn ang="0">
                  <a:pos x="1" y="3"/>
                </a:cxn>
                <a:cxn ang="0">
                  <a:pos x="1" y="4"/>
                </a:cxn>
                <a:cxn ang="0">
                  <a:pos x="1" y="3"/>
                </a:cxn>
                <a:cxn ang="0">
                  <a:pos x="1" y="2"/>
                </a:cxn>
                <a:cxn ang="0">
                  <a:pos x="1" y="3"/>
                </a:cxn>
                <a:cxn ang="0">
                  <a:pos x="1" y="2"/>
                </a:cxn>
                <a:cxn ang="0">
                  <a:pos x="1" y="3"/>
                </a:cxn>
                <a:cxn ang="0">
                  <a:pos x="1" y="3"/>
                </a:cxn>
                <a:cxn ang="0">
                  <a:pos x="1" y="4"/>
                </a:cxn>
                <a:cxn ang="0">
                  <a:pos x="1" y="3"/>
                </a:cxn>
                <a:cxn ang="0">
                  <a:pos x="1" y="2"/>
                </a:cxn>
                <a:cxn ang="0">
                  <a:pos x="1" y="1"/>
                </a:cxn>
                <a:cxn ang="0">
                  <a:pos x="1" y="2"/>
                </a:cxn>
                <a:cxn ang="0">
                  <a:pos x="1" y="1"/>
                </a:cxn>
              </a:cxnLst>
              <a:rect l="0" t="0" r="r" b="b"/>
              <a:pathLst>
                <a:path w="1" h="6">
                  <a:moveTo>
                    <a:pt x="0" y="1"/>
                  </a:move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0"/>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5"/>
                  </a:lnTo>
                  <a:lnTo>
                    <a:pt x="0" y="5"/>
                  </a:lnTo>
                  <a:lnTo>
                    <a:pt x="0" y="6"/>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4"/>
                  </a:lnTo>
                  <a:lnTo>
                    <a:pt x="0" y="2"/>
                  </a:lnTo>
                  <a:lnTo>
                    <a:pt x="0" y="1"/>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3"/>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path>
              </a:pathLst>
            </a:custGeom>
            <a:noFill/>
            <a:ln w="0">
              <a:solidFill>
                <a:srgbClr val="3366FF"/>
              </a:solidFill>
              <a:prstDash val="solid"/>
              <a:round/>
              <a:headEnd/>
              <a:tailEnd/>
            </a:ln>
          </p:spPr>
          <p:txBody>
            <a:bodyPr/>
            <a:lstStyle/>
            <a:p>
              <a:endParaRPr lang="en-GB"/>
            </a:p>
          </p:txBody>
        </p:sp>
        <p:sp>
          <p:nvSpPr>
            <p:cNvPr id="185655" name="Freeform 311"/>
            <p:cNvSpPr>
              <a:spLocks/>
            </p:cNvSpPr>
            <p:nvPr/>
          </p:nvSpPr>
          <p:spPr bwMode="auto">
            <a:xfrm>
              <a:off x="1834" y="3009"/>
              <a:ext cx="10" cy="56"/>
            </a:xfrm>
            <a:custGeom>
              <a:avLst/>
              <a:gdLst/>
              <a:ahLst/>
              <a:cxnLst>
                <a:cxn ang="0">
                  <a:pos x="0" y="0"/>
                </a:cxn>
                <a:cxn ang="0">
                  <a:pos x="0" y="1"/>
                </a:cxn>
                <a:cxn ang="0">
                  <a:pos x="0" y="0"/>
                </a:cxn>
                <a:cxn ang="0">
                  <a:pos x="0" y="1"/>
                </a:cxn>
                <a:cxn ang="0">
                  <a:pos x="0" y="2"/>
                </a:cxn>
                <a:cxn ang="0">
                  <a:pos x="0" y="2"/>
                </a:cxn>
                <a:cxn ang="0">
                  <a:pos x="0" y="3"/>
                </a:cxn>
                <a:cxn ang="0">
                  <a:pos x="0" y="4"/>
                </a:cxn>
                <a:cxn ang="0">
                  <a:pos x="0" y="5"/>
                </a:cxn>
                <a:cxn ang="0">
                  <a:pos x="0" y="4"/>
                </a:cxn>
                <a:cxn ang="0">
                  <a:pos x="0" y="5"/>
                </a:cxn>
                <a:cxn ang="0">
                  <a:pos x="0" y="4"/>
                </a:cxn>
                <a:cxn ang="0">
                  <a:pos x="0" y="5"/>
                </a:cxn>
                <a:cxn ang="0">
                  <a:pos x="0" y="4"/>
                </a:cxn>
                <a:cxn ang="0">
                  <a:pos x="0" y="3"/>
                </a:cxn>
                <a:cxn ang="0">
                  <a:pos x="0" y="4"/>
                </a:cxn>
                <a:cxn ang="0">
                  <a:pos x="0" y="3"/>
                </a:cxn>
                <a:cxn ang="0">
                  <a:pos x="0" y="2"/>
                </a:cxn>
                <a:cxn ang="0">
                  <a:pos x="0" y="3"/>
                </a:cxn>
                <a:cxn ang="0">
                  <a:pos x="0" y="3"/>
                </a:cxn>
                <a:cxn ang="0">
                  <a:pos x="0" y="2"/>
                </a:cxn>
                <a:cxn ang="0">
                  <a:pos x="0" y="1"/>
                </a:cxn>
                <a:cxn ang="0">
                  <a:pos x="0" y="2"/>
                </a:cxn>
                <a:cxn ang="0">
                  <a:pos x="0" y="3"/>
                </a:cxn>
                <a:cxn ang="0">
                  <a:pos x="0" y="4"/>
                </a:cxn>
                <a:cxn ang="0">
                  <a:pos x="0" y="3"/>
                </a:cxn>
                <a:cxn ang="0">
                  <a:pos x="0" y="3"/>
                </a:cxn>
                <a:cxn ang="0">
                  <a:pos x="0" y="4"/>
                </a:cxn>
                <a:cxn ang="0">
                  <a:pos x="0" y="3"/>
                </a:cxn>
                <a:cxn ang="0">
                  <a:pos x="0" y="4"/>
                </a:cxn>
                <a:cxn ang="0">
                  <a:pos x="0" y="4"/>
                </a:cxn>
                <a:cxn ang="0">
                  <a:pos x="0" y="5"/>
                </a:cxn>
                <a:cxn ang="0">
                  <a:pos x="0" y="7"/>
                </a:cxn>
                <a:cxn ang="0">
                  <a:pos x="0" y="6"/>
                </a:cxn>
                <a:cxn ang="0">
                  <a:pos x="0" y="5"/>
                </a:cxn>
                <a:cxn ang="0">
                  <a:pos x="0" y="6"/>
                </a:cxn>
                <a:cxn ang="0">
                  <a:pos x="0" y="2"/>
                </a:cxn>
                <a:cxn ang="0">
                  <a:pos x="0" y="1"/>
                </a:cxn>
                <a:cxn ang="0">
                  <a:pos x="0" y="2"/>
                </a:cxn>
                <a:cxn ang="0">
                  <a:pos x="0" y="1"/>
                </a:cxn>
                <a:cxn ang="0">
                  <a:pos x="0" y="1"/>
                </a:cxn>
                <a:cxn ang="0">
                  <a:pos x="1" y="1"/>
                </a:cxn>
                <a:cxn ang="0">
                  <a:pos x="1" y="2"/>
                </a:cxn>
                <a:cxn ang="0">
                  <a:pos x="1" y="1"/>
                </a:cxn>
                <a:cxn ang="0">
                  <a:pos x="1" y="2"/>
                </a:cxn>
                <a:cxn ang="0">
                  <a:pos x="1" y="3"/>
                </a:cxn>
                <a:cxn ang="0">
                  <a:pos x="1" y="2"/>
                </a:cxn>
                <a:cxn ang="0">
                  <a:pos x="1" y="3"/>
                </a:cxn>
                <a:cxn ang="0">
                  <a:pos x="1" y="4"/>
                </a:cxn>
                <a:cxn ang="0">
                  <a:pos x="1" y="5"/>
                </a:cxn>
                <a:cxn ang="0">
                  <a:pos x="1" y="5"/>
                </a:cxn>
                <a:cxn ang="0">
                  <a:pos x="1" y="5"/>
                </a:cxn>
                <a:cxn ang="0">
                  <a:pos x="1" y="5"/>
                </a:cxn>
                <a:cxn ang="0">
                  <a:pos x="1" y="5"/>
                </a:cxn>
                <a:cxn ang="0">
                  <a:pos x="1" y="5"/>
                </a:cxn>
                <a:cxn ang="0">
                  <a:pos x="1" y="5"/>
                </a:cxn>
                <a:cxn ang="0">
                  <a:pos x="1" y="5"/>
                </a:cxn>
                <a:cxn ang="0">
                  <a:pos x="1" y="5"/>
                </a:cxn>
                <a:cxn ang="0">
                  <a:pos x="1" y="5"/>
                </a:cxn>
                <a:cxn ang="0">
                  <a:pos x="1" y="4"/>
                </a:cxn>
                <a:cxn ang="0">
                  <a:pos x="1" y="5"/>
                </a:cxn>
                <a:cxn ang="0">
                  <a:pos x="1" y="5"/>
                </a:cxn>
                <a:cxn ang="0">
                  <a:pos x="1" y="6"/>
                </a:cxn>
              </a:cxnLst>
              <a:rect l="0" t="0" r="r" b="b"/>
              <a:pathLst>
                <a:path w="1" h="8">
                  <a:moveTo>
                    <a:pt x="0" y="0"/>
                  </a:moveTo>
                  <a:lnTo>
                    <a:pt x="0" y="1"/>
                  </a:lnTo>
                  <a:lnTo>
                    <a:pt x="0" y="0"/>
                  </a:lnTo>
                  <a:lnTo>
                    <a:pt x="0" y="1"/>
                  </a:lnTo>
                  <a:lnTo>
                    <a:pt x="0" y="0"/>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1"/>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3"/>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1"/>
                  </a:lnTo>
                  <a:lnTo>
                    <a:pt x="0" y="2"/>
                  </a:lnTo>
                  <a:lnTo>
                    <a:pt x="0" y="1"/>
                  </a:lnTo>
                  <a:lnTo>
                    <a:pt x="0" y="2"/>
                  </a:lnTo>
                  <a:lnTo>
                    <a:pt x="0" y="1"/>
                  </a:lnTo>
                  <a:lnTo>
                    <a:pt x="0" y="2"/>
                  </a:lnTo>
                  <a:lnTo>
                    <a:pt x="0" y="1"/>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5"/>
                  </a:lnTo>
                  <a:lnTo>
                    <a:pt x="0" y="4"/>
                  </a:lnTo>
                  <a:lnTo>
                    <a:pt x="0" y="3"/>
                  </a:lnTo>
                  <a:lnTo>
                    <a:pt x="0" y="4"/>
                  </a:lnTo>
                  <a:lnTo>
                    <a:pt x="0" y="3"/>
                  </a:lnTo>
                  <a:lnTo>
                    <a:pt x="0" y="4"/>
                  </a:lnTo>
                  <a:lnTo>
                    <a:pt x="0" y="3"/>
                  </a:lnTo>
                  <a:lnTo>
                    <a:pt x="0" y="5"/>
                  </a:lnTo>
                  <a:lnTo>
                    <a:pt x="0" y="4"/>
                  </a:lnTo>
                  <a:lnTo>
                    <a:pt x="0" y="3"/>
                  </a:lnTo>
                  <a:lnTo>
                    <a:pt x="0" y="4"/>
                  </a:lnTo>
                  <a:lnTo>
                    <a:pt x="0" y="3"/>
                  </a:lnTo>
                  <a:lnTo>
                    <a:pt x="0" y="4"/>
                  </a:lnTo>
                  <a:lnTo>
                    <a:pt x="0" y="3"/>
                  </a:lnTo>
                  <a:lnTo>
                    <a:pt x="0" y="4"/>
                  </a:lnTo>
                  <a:lnTo>
                    <a:pt x="0" y="4"/>
                  </a:lnTo>
                  <a:lnTo>
                    <a:pt x="0" y="3"/>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4"/>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1"/>
                  </a:lnTo>
                  <a:lnTo>
                    <a:pt x="0" y="2"/>
                  </a:lnTo>
                  <a:lnTo>
                    <a:pt x="0" y="1"/>
                  </a:lnTo>
                  <a:lnTo>
                    <a:pt x="0" y="2"/>
                  </a:lnTo>
                  <a:lnTo>
                    <a:pt x="0" y="1"/>
                  </a:lnTo>
                  <a:lnTo>
                    <a:pt x="0" y="2"/>
                  </a:lnTo>
                  <a:lnTo>
                    <a:pt x="0" y="1"/>
                  </a:lnTo>
                  <a:lnTo>
                    <a:pt x="0" y="2"/>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5"/>
                  </a:lnTo>
                  <a:lnTo>
                    <a:pt x="1" y="5"/>
                  </a:lnTo>
                  <a:lnTo>
                    <a:pt x="1" y="4"/>
                  </a:lnTo>
                  <a:lnTo>
                    <a:pt x="1" y="5"/>
                  </a:lnTo>
                  <a:lnTo>
                    <a:pt x="1" y="4"/>
                  </a:lnTo>
                  <a:lnTo>
                    <a:pt x="1" y="5"/>
                  </a:lnTo>
                  <a:lnTo>
                    <a:pt x="1" y="4"/>
                  </a:lnTo>
                  <a:lnTo>
                    <a:pt x="1" y="5"/>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path>
              </a:pathLst>
            </a:custGeom>
            <a:noFill/>
            <a:ln w="0">
              <a:solidFill>
                <a:srgbClr val="3366FF"/>
              </a:solidFill>
              <a:prstDash val="solid"/>
              <a:round/>
              <a:headEnd/>
              <a:tailEnd/>
            </a:ln>
          </p:spPr>
          <p:txBody>
            <a:bodyPr/>
            <a:lstStyle/>
            <a:p>
              <a:endParaRPr lang="en-GB"/>
            </a:p>
          </p:txBody>
        </p:sp>
        <p:sp>
          <p:nvSpPr>
            <p:cNvPr id="185656" name="Freeform 312"/>
            <p:cNvSpPr>
              <a:spLocks/>
            </p:cNvSpPr>
            <p:nvPr/>
          </p:nvSpPr>
          <p:spPr bwMode="auto">
            <a:xfrm>
              <a:off x="1844" y="2995"/>
              <a:ext cx="10" cy="70"/>
            </a:xfrm>
            <a:custGeom>
              <a:avLst/>
              <a:gdLst/>
              <a:ahLst/>
              <a:cxnLst>
                <a:cxn ang="0">
                  <a:pos x="0" y="9"/>
                </a:cxn>
                <a:cxn ang="0">
                  <a:pos x="0" y="8"/>
                </a:cxn>
                <a:cxn ang="0">
                  <a:pos x="0" y="8"/>
                </a:cxn>
                <a:cxn ang="0">
                  <a:pos x="0" y="7"/>
                </a:cxn>
                <a:cxn ang="0">
                  <a:pos x="0" y="7"/>
                </a:cxn>
                <a:cxn ang="0">
                  <a:pos x="0" y="8"/>
                </a:cxn>
                <a:cxn ang="0">
                  <a:pos x="0" y="7"/>
                </a:cxn>
                <a:cxn ang="0">
                  <a:pos x="0" y="7"/>
                </a:cxn>
                <a:cxn ang="0">
                  <a:pos x="0" y="7"/>
                </a:cxn>
                <a:cxn ang="0">
                  <a:pos x="0" y="4"/>
                </a:cxn>
                <a:cxn ang="0">
                  <a:pos x="0" y="5"/>
                </a:cxn>
                <a:cxn ang="0">
                  <a:pos x="0" y="6"/>
                </a:cxn>
                <a:cxn ang="0">
                  <a:pos x="0" y="5"/>
                </a:cxn>
                <a:cxn ang="0">
                  <a:pos x="0" y="7"/>
                </a:cxn>
                <a:cxn ang="0">
                  <a:pos x="0" y="7"/>
                </a:cxn>
                <a:cxn ang="0">
                  <a:pos x="0" y="6"/>
                </a:cxn>
                <a:cxn ang="0">
                  <a:pos x="0" y="7"/>
                </a:cxn>
                <a:cxn ang="0">
                  <a:pos x="0" y="7"/>
                </a:cxn>
                <a:cxn ang="0">
                  <a:pos x="0" y="8"/>
                </a:cxn>
                <a:cxn ang="0">
                  <a:pos x="0" y="7"/>
                </a:cxn>
                <a:cxn ang="0">
                  <a:pos x="0" y="5"/>
                </a:cxn>
                <a:cxn ang="0">
                  <a:pos x="0" y="2"/>
                </a:cxn>
                <a:cxn ang="0">
                  <a:pos x="0" y="1"/>
                </a:cxn>
                <a:cxn ang="0">
                  <a:pos x="0" y="2"/>
                </a:cxn>
                <a:cxn ang="0">
                  <a:pos x="0" y="1"/>
                </a:cxn>
                <a:cxn ang="0">
                  <a:pos x="0" y="2"/>
                </a:cxn>
                <a:cxn ang="0">
                  <a:pos x="0" y="3"/>
                </a:cxn>
                <a:cxn ang="0">
                  <a:pos x="0" y="4"/>
                </a:cxn>
                <a:cxn ang="0">
                  <a:pos x="0" y="3"/>
                </a:cxn>
                <a:cxn ang="0">
                  <a:pos x="0" y="2"/>
                </a:cxn>
                <a:cxn ang="0">
                  <a:pos x="1" y="2"/>
                </a:cxn>
                <a:cxn ang="0">
                  <a:pos x="1" y="0"/>
                </a:cxn>
                <a:cxn ang="0">
                  <a:pos x="1" y="1"/>
                </a:cxn>
                <a:cxn ang="0">
                  <a:pos x="1" y="1"/>
                </a:cxn>
                <a:cxn ang="0">
                  <a:pos x="1" y="2"/>
                </a:cxn>
                <a:cxn ang="0">
                  <a:pos x="1" y="3"/>
                </a:cxn>
                <a:cxn ang="0">
                  <a:pos x="1" y="2"/>
                </a:cxn>
                <a:cxn ang="0">
                  <a:pos x="1" y="3"/>
                </a:cxn>
                <a:cxn ang="0">
                  <a:pos x="1" y="4"/>
                </a:cxn>
                <a:cxn ang="0">
                  <a:pos x="1" y="5"/>
                </a:cxn>
                <a:cxn ang="0">
                  <a:pos x="1" y="4"/>
                </a:cxn>
                <a:cxn ang="0">
                  <a:pos x="1" y="4"/>
                </a:cxn>
                <a:cxn ang="0">
                  <a:pos x="1" y="5"/>
                </a:cxn>
                <a:cxn ang="0">
                  <a:pos x="1" y="5"/>
                </a:cxn>
                <a:cxn ang="0">
                  <a:pos x="1" y="6"/>
                </a:cxn>
                <a:cxn ang="0">
                  <a:pos x="1" y="5"/>
                </a:cxn>
                <a:cxn ang="0">
                  <a:pos x="1" y="6"/>
                </a:cxn>
                <a:cxn ang="0">
                  <a:pos x="1" y="7"/>
                </a:cxn>
                <a:cxn ang="0">
                  <a:pos x="1" y="4"/>
                </a:cxn>
                <a:cxn ang="0">
                  <a:pos x="1" y="5"/>
                </a:cxn>
                <a:cxn ang="0">
                  <a:pos x="1" y="4"/>
                </a:cxn>
                <a:cxn ang="0">
                  <a:pos x="1" y="3"/>
                </a:cxn>
                <a:cxn ang="0">
                  <a:pos x="1" y="4"/>
                </a:cxn>
                <a:cxn ang="0">
                  <a:pos x="1" y="5"/>
                </a:cxn>
                <a:cxn ang="0">
                  <a:pos x="1" y="4"/>
                </a:cxn>
                <a:cxn ang="0">
                  <a:pos x="1" y="3"/>
                </a:cxn>
                <a:cxn ang="0">
                  <a:pos x="1" y="4"/>
                </a:cxn>
                <a:cxn ang="0">
                  <a:pos x="1" y="4"/>
                </a:cxn>
                <a:cxn ang="0">
                  <a:pos x="1" y="4"/>
                </a:cxn>
                <a:cxn ang="0">
                  <a:pos x="1" y="5"/>
                </a:cxn>
                <a:cxn ang="0">
                  <a:pos x="1" y="6"/>
                </a:cxn>
                <a:cxn ang="0">
                  <a:pos x="1" y="5"/>
                </a:cxn>
                <a:cxn ang="0">
                  <a:pos x="1" y="6"/>
                </a:cxn>
              </a:cxnLst>
              <a:rect l="0" t="0" r="r" b="b"/>
              <a:pathLst>
                <a:path w="1" h="10">
                  <a:moveTo>
                    <a:pt x="0" y="9"/>
                  </a:moveTo>
                  <a:lnTo>
                    <a:pt x="0" y="10"/>
                  </a:lnTo>
                  <a:lnTo>
                    <a:pt x="0" y="9"/>
                  </a:lnTo>
                  <a:lnTo>
                    <a:pt x="0" y="10"/>
                  </a:lnTo>
                  <a:lnTo>
                    <a:pt x="0" y="9"/>
                  </a:lnTo>
                  <a:lnTo>
                    <a:pt x="0" y="8"/>
                  </a:lnTo>
                  <a:lnTo>
                    <a:pt x="0" y="9"/>
                  </a:lnTo>
                  <a:lnTo>
                    <a:pt x="0" y="8"/>
                  </a:lnTo>
                  <a:lnTo>
                    <a:pt x="0" y="9"/>
                  </a:lnTo>
                  <a:lnTo>
                    <a:pt x="0" y="10"/>
                  </a:lnTo>
                  <a:lnTo>
                    <a:pt x="0" y="9"/>
                  </a:lnTo>
                  <a:lnTo>
                    <a:pt x="0" y="10"/>
                  </a:lnTo>
                  <a:lnTo>
                    <a:pt x="0" y="9"/>
                  </a:lnTo>
                  <a:lnTo>
                    <a:pt x="0" y="8"/>
                  </a:lnTo>
                  <a:lnTo>
                    <a:pt x="0" y="9"/>
                  </a:lnTo>
                  <a:lnTo>
                    <a:pt x="0" y="8"/>
                  </a:lnTo>
                  <a:lnTo>
                    <a:pt x="0" y="9"/>
                  </a:lnTo>
                  <a:lnTo>
                    <a:pt x="0" y="8"/>
                  </a:lnTo>
                  <a:lnTo>
                    <a:pt x="0" y="7"/>
                  </a:lnTo>
                  <a:lnTo>
                    <a:pt x="0" y="8"/>
                  </a:lnTo>
                  <a:lnTo>
                    <a:pt x="0" y="7"/>
                  </a:lnTo>
                  <a:lnTo>
                    <a:pt x="0" y="8"/>
                  </a:lnTo>
                  <a:lnTo>
                    <a:pt x="0" y="7"/>
                  </a:lnTo>
                  <a:lnTo>
                    <a:pt x="0" y="7"/>
                  </a:lnTo>
                  <a:lnTo>
                    <a:pt x="0" y="8"/>
                  </a:lnTo>
                  <a:lnTo>
                    <a:pt x="0" y="7"/>
                  </a:lnTo>
                  <a:lnTo>
                    <a:pt x="0" y="7"/>
                  </a:lnTo>
                  <a:lnTo>
                    <a:pt x="0" y="7"/>
                  </a:lnTo>
                  <a:lnTo>
                    <a:pt x="0" y="8"/>
                  </a:lnTo>
                  <a:lnTo>
                    <a:pt x="0" y="7"/>
                  </a:lnTo>
                  <a:lnTo>
                    <a:pt x="0" y="7"/>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7"/>
                  </a:lnTo>
                  <a:lnTo>
                    <a:pt x="0" y="8"/>
                  </a:lnTo>
                  <a:lnTo>
                    <a:pt x="0" y="7"/>
                  </a:lnTo>
                  <a:lnTo>
                    <a:pt x="0" y="7"/>
                  </a:lnTo>
                  <a:lnTo>
                    <a:pt x="0" y="7"/>
                  </a:lnTo>
                  <a:lnTo>
                    <a:pt x="0" y="8"/>
                  </a:lnTo>
                  <a:lnTo>
                    <a:pt x="0" y="7"/>
                  </a:lnTo>
                  <a:lnTo>
                    <a:pt x="0" y="8"/>
                  </a:lnTo>
                  <a:lnTo>
                    <a:pt x="0" y="7"/>
                  </a:lnTo>
                  <a:lnTo>
                    <a:pt x="0" y="8"/>
                  </a:lnTo>
                  <a:lnTo>
                    <a:pt x="0" y="7"/>
                  </a:lnTo>
                  <a:lnTo>
                    <a:pt x="0" y="8"/>
                  </a:lnTo>
                  <a:lnTo>
                    <a:pt x="0" y="7"/>
                  </a:lnTo>
                  <a:lnTo>
                    <a:pt x="0" y="8"/>
                  </a:lnTo>
                  <a:lnTo>
                    <a:pt x="0" y="7"/>
                  </a:lnTo>
                  <a:lnTo>
                    <a:pt x="0" y="7"/>
                  </a:lnTo>
                  <a:lnTo>
                    <a:pt x="0" y="6"/>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6"/>
                  </a:lnTo>
                  <a:lnTo>
                    <a:pt x="0" y="7"/>
                  </a:lnTo>
                  <a:lnTo>
                    <a:pt x="0" y="6"/>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7"/>
                  </a:lnTo>
                  <a:lnTo>
                    <a:pt x="0" y="6"/>
                  </a:lnTo>
                  <a:lnTo>
                    <a:pt x="0" y="5"/>
                  </a:lnTo>
                  <a:lnTo>
                    <a:pt x="0" y="4"/>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1" y="1"/>
                  </a:lnTo>
                  <a:lnTo>
                    <a:pt x="1" y="2"/>
                  </a:lnTo>
                  <a:lnTo>
                    <a:pt x="1" y="1"/>
                  </a:lnTo>
                  <a:lnTo>
                    <a:pt x="1" y="2"/>
                  </a:lnTo>
                  <a:lnTo>
                    <a:pt x="1" y="1"/>
                  </a:lnTo>
                  <a:lnTo>
                    <a:pt x="1" y="2"/>
                  </a:lnTo>
                  <a:lnTo>
                    <a:pt x="1" y="1"/>
                  </a:lnTo>
                  <a:lnTo>
                    <a:pt x="1" y="1"/>
                  </a:lnTo>
                  <a:lnTo>
                    <a:pt x="1" y="2"/>
                  </a:lnTo>
                  <a:lnTo>
                    <a:pt x="1" y="1"/>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4"/>
                  </a:lnTo>
                  <a:lnTo>
                    <a:pt x="1" y="5"/>
                  </a:lnTo>
                  <a:lnTo>
                    <a:pt x="1" y="4"/>
                  </a:lnTo>
                  <a:lnTo>
                    <a:pt x="1" y="5"/>
                  </a:lnTo>
                  <a:lnTo>
                    <a:pt x="1" y="4"/>
                  </a:lnTo>
                  <a:lnTo>
                    <a:pt x="1" y="3"/>
                  </a:lnTo>
                  <a:lnTo>
                    <a:pt x="1" y="4"/>
                  </a:lnTo>
                  <a:lnTo>
                    <a:pt x="1" y="5"/>
                  </a:lnTo>
                  <a:lnTo>
                    <a:pt x="1" y="4"/>
                  </a:lnTo>
                  <a:lnTo>
                    <a:pt x="1" y="5"/>
                  </a:lnTo>
                  <a:lnTo>
                    <a:pt x="1" y="6"/>
                  </a:lnTo>
                  <a:lnTo>
                    <a:pt x="1" y="5"/>
                  </a:lnTo>
                  <a:lnTo>
                    <a:pt x="1" y="6"/>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6"/>
                  </a:lnTo>
                  <a:lnTo>
                    <a:pt x="1" y="5"/>
                  </a:lnTo>
                  <a:lnTo>
                    <a:pt x="1" y="4"/>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6"/>
                  </a:lnTo>
                  <a:lnTo>
                    <a:pt x="1" y="5"/>
                  </a:lnTo>
                  <a:lnTo>
                    <a:pt x="1" y="6"/>
                  </a:lnTo>
                  <a:lnTo>
                    <a:pt x="1" y="5"/>
                  </a:lnTo>
                  <a:lnTo>
                    <a:pt x="1" y="6"/>
                  </a:lnTo>
                  <a:lnTo>
                    <a:pt x="1" y="5"/>
                  </a:lnTo>
                  <a:lnTo>
                    <a:pt x="1" y="6"/>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path>
              </a:pathLst>
            </a:custGeom>
            <a:noFill/>
            <a:ln w="0">
              <a:solidFill>
                <a:srgbClr val="3366FF"/>
              </a:solidFill>
              <a:prstDash val="solid"/>
              <a:round/>
              <a:headEnd/>
              <a:tailEnd/>
            </a:ln>
          </p:spPr>
          <p:txBody>
            <a:bodyPr/>
            <a:lstStyle/>
            <a:p>
              <a:endParaRPr lang="en-GB"/>
            </a:p>
          </p:txBody>
        </p:sp>
        <p:sp>
          <p:nvSpPr>
            <p:cNvPr id="185657" name="Freeform 313"/>
            <p:cNvSpPr>
              <a:spLocks/>
            </p:cNvSpPr>
            <p:nvPr/>
          </p:nvSpPr>
          <p:spPr bwMode="auto">
            <a:xfrm>
              <a:off x="1854" y="3002"/>
              <a:ext cx="9" cy="42"/>
            </a:xfrm>
            <a:custGeom>
              <a:avLst/>
              <a:gdLst/>
              <a:ahLst/>
              <a:cxnLst>
                <a:cxn ang="0">
                  <a:pos x="0" y="4"/>
                </a:cxn>
                <a:cxn ang="0">
                  <a:pos x="0" y="5"/>
                </a:cxn>
                <a:cxn ang="0">
                  <a:pos x="0" y="2"/>
                </a:cxn>
                <a:cxn ang="0">
                  <a:pos x="0" y="1"/>
                </a:cxn>
                <a:cxn ang="0">
                  <a:pos x="0" y="0"/>
                </a:cxn>
                <a:cxn ang="0">
                  <a:pos x="0" y="1"/>
                </a:cxn>
                <a:cxn ang="0">
                  <a:pos x="0" y="2"/>
                </a:cxn>
                <a:cxn ang="0">
                  <a:pos x="0" y="3"/>
                </a:cxn>
                <a:cxn ang="0">
                  <a:pos x="0" y="4"/>
                </a:cxn>
                <a:cxn ang="0">
                  <a:pos x="0" y="3"/>
                </a:cxn>
                <a:cxn ang="0">
                  <a:pos x="0" y="4"/>
                </a:cxn>
                <a:cxn ang="0">
                  <a:pos x="0" y="4"/>
                </a:cxn>
                <a:cxn ang="0">
                  <a:pos x="0" y="5"/>
                </a:cxn>
                <a:cxn ang="0">
                  <a:pos x="0" y="4"/>
                </a:cxn>
                <a:cxn ang="0">
                  <a:pos x="0" y="3"/>
                </a:cxn>
                <a:cxn ang="0">
                  <a:pos x="0" y="4"/>
                </a:cxn>
                <a:cxn ang="0">
                  <a:pos x="0" y="5"/>
                </a:cxn>
                <a:cxn ang="0">
                  <a:pos x="0" y="6"/>
                </a:cxn>
                <a:cxn ang="0">
                  <a:pos x="0" y="3"/>
                </a:cxn>
                <a:cxn ang="0">
                  <a:pos x="0" y="4"/>
                </a:cxn>
                <a:cxn ang="0">
                  <a:pos x="0" y="4"/>
                </a:cxn>
                <a:cxn ang="0">
                  <a:pos x="0" y="5"/>
                </a:cxn>
                <a:cxn ang="0">
                  <a:pos x="0" y="4"/>
                </a:cxn>
                <a:cxn ang="0">
                  <a:pos x="0" y="3"/>
                </a:cxn>
                <a:cxn ang="0">
                  <a:pos x="0" y="4"/>
                </a:cxn>
                <a:cxn ang="0">
                  <a:pos x="0" y="3"/>
                </a:cxn>
                <a:cxn ang="0">
                  <a:pos x="0" y="4"/>
                </a:cxn>
                <a:cxn ang="0">
                  <a:pos x="0" y="3"/>
                </a:cxn>
                <a:cxn ang="0">
                  <a:pos x="0" y="2"/>
                </a:cxn>
                <a:cxn ang="0">
                  <a:pos x="0" y="3"/>
                </a:cxn>
                <a:cxn ang="0">
                  <a:pos x="0" y="2"/>
                </a:cxn>
                <a:cxn ang="0">
                  <a:pos x="0" y="3"/>
                </a:cxn>
                <a:cxn ang="0">
                  <a:pos x="0" y="4"/>
                </a:cxn>
                <a:cxn ang="0">
                  <a:pos x="0" y="3"/>
                </a:cxn>
                <a:cxn ang="0">
                  <a:pos x="1" y="3"/>
                </a:cxn>
                <a:cxn ang="0">
                  <a:pos x="1" y="4"/>
                </a:cxn>
                <a:cxn ang="0">
                  <a:pos x="1" y="3"/>
                </a:cxn>
                <a:cxn ang="0">
                  <a:pos x="1" y="4"/>
                </a:cxn>
                <a:cxn ang="0">
                  <a:pos x="1" y="4"/>
                </a:cxn>
                <a:cxn ang="0">
                  <a:pos x="1" y="5"/>
                </a:cxn>
                <a:cxn ang="0">
                  <a:pos x="1" y="4"/>
                </a:cxn>
                <a:cxn ang="0">
                  <a:pos x="1" y="5"/>
                </a:cxn>
                <a:cxn ang="0">
                  <a:pos x="1" y="4"/>
                </a:cxn>
                <a:cxn ang="0">
                  <a:pos x="1" y="4"/>
                </a:cxn>
                <a:cxn ang="0">
                  <a:pos x="1" y="5"/>
                </a:cxn>
                <a:cxn ang="0">
                  <a:pos x="1" y="4"/>
                </a:cxn>
                <a:cxn ang="0">
                  <a:pos x="1" y="1"/>
                </a:cxn>
                <a:cxn ang="0">
                  <a:pos x="1" y="2"/>
                </a:cxn>
                <a:cxn ang="0">
                  <a:pos x="1" y="1"/>
                </a:cxn>
                <a:cxn ang="0">
                  <a:pos x="1" y="2"/>
                </a:cxn>
                <a:cxn ang="0">
                  <a:pos x="1" y="1"/>
                </a:cxn>
                <a:cxn ang="0">
                  <a:pos x="1" y="2"/>
                </a:cxn>
                <a:cxn ang="0">
                  <a:pos x="1" y="3"/>
                </a:cxn>
                <a:cxn ang="0">
                  <a:pos x="1" y="2"/>
                </a:cxn>
                <a:cxn ang="0">
                  <a:pos x="1" y="3"/>
                </a:cxn>
                <a:cxn ang="0">
                  <a:pos x="1" y="4"/>
                </a:cxn>
                <a:cxn ang="0">
                  <a:pos x="1" y="3"/>
                </a:cxn>
                <a:cxn ang="0">
                  <a:pos x="1" y="4"/>
                </a:cxn>
                <a:cxn ang="0">
                  <a:pos x="1" y="3"/>
                </a:cxn>
                <a:cxn ang="0">
                  <a:pos x="1" y="4"/>
                </a:cxn>
                <a:cxn ang="0">
                  <a:pos x="1" y="4"/>
                </a:cxn>
                <a:cxn ang="0">
                  <a:pos x="1" y="5"/>
                </a:cxn>
                <a:cxn ang="0">
                  <a:pos x="1" y="4"/>
                </a:cxn>
              </a:cxnLst>
              <a:rect l="0" t="0" r="r" b="b"/>
              <a:pathLst>
                <a:path w="1" h="6">
                  <a:moveTo>
                    <a:pt x="0" y="4"/>
                  </a:move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6"/>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path>
              </a:pathLst>
            </a:custGeom>
            <a:noFill/>
            <a:ln w="0">
              <a:solidFill>
                <a:srgbClr val="3366FF"/>
              </a:solidFill>
              <a:prstDash val="solid"/>
              <a:round/>
              <a:headEnd/>
              <a:tailEnd/>
            </a:ln>
          </p:spPr>
          <p:txBody>
            <a:bodyPr/>
            <a:lstStyle/>
            <a:p>
              <a:endParaRPr lang="en-GB"/>
            </a:p>
          </p:txBody>
        </p:sp>
        <p:sp>
          <p:nvSpPr>
            <p:cNvPr id="185658" name="Freeform 314"/>
            <p:cNvSpPr>
              <a:spLocks/>
            </p:cNvSpPr>
            <p:nvPr/>
          </p:nvSpPr>
          <p:spPr bwMode="auto">
            <a:xfrm>
              <a:off x="1863" y="3002"/>
              <a:ext cx="9" cy="49"/>
            </a:xfrm>
            <a:custGeom>
              <a:avLst/>
              <a:gdLst/>
              <a:ahLst/>
              <a:cxnLst>
                <a:cxn ang="0">
                  <a:pos x="0" y="6"/>
                </a:cxn>
                <a:cxn ang="0">
                  <a:pos x="0" y="6"/>
                </a:cxn>
                <a:cxn ang="0">
                  <a:pos x="0" y="6"/>
                </a:cxn>
                <a:cxn ang="0">
                  <a:pos x="0" y="6"/>
                </a:cxn>
                <a:cxn ang="0">
                  <a:pos x="0" y="6"/>
                </a:cxn>
                <a:cxn ang="0">
                  <a:pos x="0" y="6"/>
                </a:cxn>
                <a:cxn ang="0">
                  <a:pos x="0" y="6"/>
                </a:cxn>
                <a:cxn ang="0">
                  <a:pos x="0" y="7"/>
                </a:cxn>
                <a:cxn ang="0">
                  <a:pos x="0" y="6"/>
                </a:cxn>
                <a:cxn ang="0">
                  <a:pos x="0" y="6"/>
                </a:cxn>
                <a:cxn ang="0">
                  <a:pos x="0" y="4"/>
                </a:cxn>
                <a:cxn ang="0">
                  <a:pos x="0" y="5"/>
                </a:cxn>
                <a:cxn ang="0">
                  <a:pos x="0" y="4"/>
                </a:cxn>
                <a:cxn ang="0">
                  <a:pos x="0" y="5"/>
                </a:cxn>
                <a:cxn ang="0">
                  <a:pos x="0" y="5"/>
                </a:cxn>
                <a:cxn ang="0">
                  <a:pos x="0" y="4"/>
                </a:cxn>
                <a:cxn ang="0">
                  <a:pos x="0" y="3"/>
                </a:cxn>
                <a:cxn ang="0">
                  <a:pos x="0" y="2"/>
                </a:cxn>
                <a:cxn ang="0">
                  <a:pos x="0" y="3"/>
                </a:cxn>
                <a:cxn ang="0">
                  <a:pos x="0" y="2"/>
                </a:cxn>
                <a:cxn ang="0">
                  <a:pos x="0" y="3"/>
                </a:cxn>
                <a:cxn ang="0">
                  <a:pos x="0" y="6"/>
                </a:cxn>
                <a:cxn ang="0">
                  <a:pos x="0" y="4"/>
                </a:cxn>
                <a:cxn ang="0">
                  <a:pos x="0" y="4"/>
                </a:cxn>
                <a:cxn ang="0">
                  <a:pos x="0" y="3"/>
                </a:cxn>
                <a:cxn ang="0">
                  <a:pos x="0" y="4"/>
                </a:cxn>
                <a:cxn ang="0">
                  <a:pos x="0" y="3"/>
                </a:cxn>
                <a:cxn ang="0">
                  <a:pos x="0" y="4"/>
                </a:cxn>
                <a:cxn ang="0">
                  <a:pos x="0" y="3"/>
                </a:cxn>
                <a:cxn ang="0">
                  <a:pos x="0" y="4"/>
                </a:cxn>
                <a:cxn ang="0">
                  <a:pos x="0" y="5"/>
                </a:cxn>
                <a:cxn ang="0">
                  <a:pos x="0" y="4"/>
                </a:cxn>
                <a:cxn ang="0">
                  <a:pos x="0" y="3"/>
                </a:cxn>
                <a:cxn ang="0">
                  <a:pos x="0" y="4"/>
                </a:cxn>
                <a:cxn ang="0">
                  <a:pos x="0" y="3"/>
                </a:cxn>
                <a:cxn ang="0">
                  <a:pos x="0" y="4"/>
                </a:cxn>
                <a:cxn ang="0">
                  <a:pos x="0" y="3"/>
                </a:cxn>
                <a:cxn ang="0">
                  <a:pos x="0" y="2"/>
                </a:cxn>
                <a:cxn ang="0">
                  <a:pos x="1" y="3"/>
                </a:cxn>
                <a:cxn ang="0">
                  <a:pos x="1" y="2"/>
                </a:cxn>
                <a:cxn ang="0">
                  <a:pos x="1" y="1"/>
                </a:cxn>
                <a:cxn ang="0">
                  <a:pos x="1" y="2"/>
                </a:cxn>
                <a:cxn ang="0">
                  <a:pos x="1" y="1"/>
                </a:cxn>
                <a:cxn ang="0">
                  <a:pos x="1" y="2"/>
                </a:cxn>
                <a:cxn ang="0">
                  <a:pos x="1" y="1"/>
                </a:cxn>
                <a:cxn ang="0">
                  <a:pos x="1" y="2"/>
                </a:cxn>
                <a:cxn ang="0">
                  <a:pos x="1" y="3"/>
                </a:cxn>
                <a:cxn ang="0">
                  <a:pos x="1" y="5"/>
                </a:cxn>
                <a:cxn ang="0">
                  <a:pos x="1" y="4"/>
                </a:cxn>
                <a:cxn ang="0">
                  <a:pos x="1" y="3"/>
                </a:cxn>
                <a:cxn ang="0">
                  <a:pos x="1" y="3"/>
                </a:cxn>
                <a:cxn ang="0">
                  <a:pos x="1" y="4"/>
                </a:cxn>
                <a:cxn ang="0">
                  <a:pos x="1" y="3"/>
                </a:cxn>
                <a:cxn ang="0">
                  <a:pos x="1" y="4"/>
                </a:cxn>
                <a:cxn ang="0">
                  <a:pos x="1" y="3"/>
                </a:cxn>
                <a:cxn ang="0">
                  <a:pos x="1" y="3"/>
                </a:cxn>
                <a:cxn ang="0">
                  <a:pos x="1" y="2"/>
                </a:cxn>
                <a:cxn ang="0">
                  <a:pos x="1" y="3"/>
                </a:cxn>
                <a:cxn ang="0">
                  <a:pos x="1" y="2"/>
                </a:cxn>
                <a:cxn ang="0">
                  <a:pos x="1" y="1"/>
                </a:cxn>
                <a:cxn ang="0">
                  <a:pos x="1" y="2"/>
                </a:cxn>
                <a:cxn ang="0">
                  <a:pos x="1" y="2"/>
                </a:cxn>
                <a:cxn ang="0">
                  <a:pos x="1" y="1"/>
                </a:cxn>
              </a:cxnLst>
              <a:rect l="0" t="0" r="r" b="b"/>
              <a:pathLst>
                <a:path w="1" h="7">
                  <a:moveTo>
                    <a:pt x="0" y="5"/>
                  </a:move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4"/>
                  </a:lnTo>
                  <a:lnTo>
                    <a:pt x="0" y="3"/>
                  </a:lnTo>
                  <a:lnTo>
                    <a:pt x="0" y="4"/>
                  </a:lnTo>
                  <a:lnTo>
                    <a:pt x="0" y="3"/>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4"/>
                  </a:lnTo>
                  <a:lnTo>
                    <a:pt x="0" y="5"/>
                  </a:lnTo>
                  <a:lnTo>
                    <a:pt x="0" y="4"/>
                  </a:lnTo>
                  <a:lnTo>
                    <a:pt x="0" y="1"/>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2"/>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1" y="2"/>
                  </a:lnTo>
                  <a:lnTo>
                    <a:pt x="1" y="3"/>
                  </a:lnTo>
                  <a:lnTo>
                    <a:pt x="1" y="2"/>
                  </a:lnTo>
                  <a:lnTo>
                    <a:pt x="1" y="3"/>
                  </a:lnTo>
                  <a:lnTo>
                    <a:pt x="1" y="2"/>
                  </a:lnTo>
                  <a:lnTo>
                    <a:pt x="1" y="3"/>
                  </a:lnTo>
                  <a:lnTo>
                    <a:pt x="1" y="2"/>
                  </a:lnTo>
                  <a:lnTo>
                    <a:pt x="1" y="1"/>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4"/>
                  </a:lnTo>
                  <a:lnTo>
                    <a:pt x="1" y="3"/>
                  </a:lnTo>
                  <a:lnTo>
                    <a:pt x="1" y="4"/>
                  </a:lnTo>
                  <a:lnTo>
                    <a:pt x="1" y="5"/>
                  </a:lnTo>
                  <a:lnTo>
                    <a:pt x="1" y="3"/>
                  </a:lnTo>
                  <a:lnTo>
                    <a:pt x="1" y="5"/>
                  </a:lnTo>
                  <a:lnTo>
                    <a:pt x="1" y="4"/>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path>
              </a:pathLst>
            </a:custGeom>
            <a:noFill/>
            <a:ln w="0">
              <a:solidFill>
                <a:srgbClr val="3366FF"/>
              </a:solidFill>
              <a:prstDash val="solid"/>
              <a:round/>
              <a:headEnd/>
              <a:tailEnd/>
            </a:ln>
          </p:spPr>
          <p:txBody>
            <a:bodyPr/>
            <a:lstStyle/>
            <a:p>
              <a:endParaRPr lang="en-GB"/>
            </a:p>
          </p:txBody>
        </p:sp>
        <p:sp>
          <p:nvSpPr>
            <p:cNvPr id="185659" name="Freeform 315"/>
            <p:cNvSpPr>
              <a:spLocks/>
            </p:cNvSpPr>
            <p:nvPr/>
          </p:nvSpPr>
          <p:spPr bwMode="auto">
            <a:xfrm>
              <a:off x="1872" y="2981"/>
              <a:ext cx="11" cy="49"/>
            </a:xfrm>
            <a:custGeom>
              <a:avLst/>
              <a:gdLst/>
              <a:ahLst/>
              <a:cxnLst>
                <a:cxn ang="0">
                  <a:pos x="0" y="5"/>
                </a:cxn>
                <a:cxn ang="0">
                  <a:pos x="0" y="4"/>
                </a:cxn>
                <a:cxn ang="0">
                  <a:pos x="0" y="5"/>
                </a:cxn>
                <a:cxn ang="0">
                  <a:pos x="0" y="4"/>
                </a:cxn>
                <a:cxn ang="0">
                  <a:pos x="0" y="3"/>
                </a:cxn>
                <a:cxn ang="0">
                  <a:pos x="0" y="3"/>
                </a:cxn>
                <a:cxn ang="0">
                  <a:pos x="0" y="3"/>
                </a:cxn>
                <a:cxn ang="0">
                  <a:pos x="0" y="4"/>
                </a:cxn>
                <a:cxn ang="0">
                  <a:pos x="0" y="3"/>
                </a:cxn>
                <a:cxn ang="0">
                  <a:pos x="0" y="3"/>
                </a:cxn>
                <a:cxn ang="0">
                  <a:pos x="0" y="4"/>
                </a:cxn>
                <a:cxn ang="0">
                  <a:pos x="0" y="3"/>
                </a:cxn>
                <a:cxn ang="0">
                  <a:pos x="0" y="3"/>
                </a:cxn>
                <a:cxn ang="0">
                  <a:pos x="0" y="3"/>
                </a:cxn>
                <a:cxn ang="0">
                  <a:pos x="0" y="4"/>
                </a:cxn>
                <a:cxn ang="0">
                  <a:pos x="0" y="3"/>
                </a:cxn>
                <a:cxn ang="0">
                  <a:pos x="0" y="4"/>
                </a:cxn>
                <a:cxn ang="0">
                  <a:pos x="0" y="3"/>
                </a:cxn>
                <a:cxn ang="0">
                  <a:pos x="0" y="4"/>
                </a:cxn>
                <a:cxn ang="0">
                  <a:pos x="0" y="5"/>
                </a:cxn>
                <a:cxn ang="0">
                  <a:pos x="0" y="6"/>
                </a:cxn>
                <a:cxn ang="0">
                  <a:pos x="0" y="5"/>
                </a:cxn>
                <a:cxn ang="0">
                  <a:pos x="0" y="4"/>
                </a:cxn>
                <a:cxn ang="0">
                  <a:pos x="1" y="4"/>
                </a:cxn>
                <a:cxn ang="0">
                  <a:pos x="1" y="3"/>
                </a:cxn>
                <a:cxn ang="0">
                  <a:pos x="1" y="4"/>
                </a:cxn>
                <a:cxn ang="0">
                  <a:pos x="1" y="3"/>
                </a:cxn>
                <a:cxn ang="0">
                  <a:pos x="1" y="6"/>
                </a:cxn>
                <a:cxn ang="0">
                  <a:pos x="1" y="7"/>
                </a:cxn>
                <a:cxn ang="0">
                  <a:pos x="1" y="6"/>
                </a:cxn>
                <a:cxn ang="0">
                  <a:pos x="1" y="5"/>
                </a:cxn>
                <a:cxn ang="0">
                  <a:pos x="1" y="4"/>
                </a:cxn>
                <a:cxn ang="0">
                  <a:pos x="1" y="3"/>
                </a:cxn>
                <a:cxn ang="0">
                  <a:pos x="1" y="4"/>
                </a:cxn>
                <a:cxn ang="0">
                  <a:pos x="1" y="3"/>
                </a:cxn>
                <a:cxn ang="0">
                  <a:pos x="1" y="4"/>
                </a:cxn>
                <a:cxn ang="0">
                  <a:pos x="1" y="6"/>
                </a:cxn>
                <a:cxn ang="0">
                  <a:pos x="1" y="5"/>
                </a:cxn>
                <a:cxn ang="0">
                  <a:pos x="1" y="4"/>
                </a:cxn>
                <a:cxn ang="0">
                  <a:pos x="1" y="5"/>
                </a:cxn>
                <a:cxn ang="0">
                  <a:pos x="1" y="4"/>
                </a:cxn>
                <a:cxn ang="0">
                  <a:pos x="1" y="5"/>
                </a:cxn>
                <a:cxn ang="0">
                  <a:pos x="1" y="2"/>
                </a:cxn>
                <a:cxn ang="0">
                  <a:pos x="1" y="1"/>
                </a:cxn>
                <a:cxn ang="0">
                  <a:pos x="1" y="0"/>
                </a:cxn>
                <a:cxn ang="0">
                  <a:pos x="1" y="1"/>
                </a:cxn>
                <a:cxn ang="0">
                  <a:pos x="1" y="0"/>
                </a:cxn>
                <a:cxn ang="0">
                  <a:pos x="1" y="1"/>
                </a:cxn>
                <a:cxn ang="0">
                  <a:pos x="1" y="0"/>
                </a:cxn>
                <a:cxn ang="0">
                  <a:pos x="1" y="1"/>
                </a:cxn>
                <a:cxn ang="0">
                  <a:pos x="1" y="1"/>
                </a:cxn>
                <a:cxn ang="0">
                  <a:pos x="1" y="2"/>
                </a:cxn>
                <a:cxn ang="0">
                  <a:pos x="1" y="1"/>
                </a:cxn>
                <a:cxn ang="0">
                  <a:pos x="1" y="0"/>
                </a:cxn>
                <a:cxn ang="0">
                  <a:pos x="1" y="3"/>
                </a:cxn>
                <a:cxn ang="0">
                  <a:pos x="1" y="2"/>
                </a:cxn>
                <a:cxn ang="0">
                  <a:pos x="1" y="1"/>
                </a:cxn>
                <a:cxn ang="0">
                  <a:pos x="1" y="2"/>
                </a:cxn>
                <a:cxn ang="0">
                  <a:pos x="1" y="3"/>
                </a:cxn>
                <a:cxn ang="0">
                  <a:pos x="1" y="2"/>
                </a:cxn>
                <a:cxn ang="0">
                  <a:pos x="1" y="2"/>
                </a:cxn>
                <a:cxn ang="0">
                  <a:pos x="1" y="1"/>
                </a:cxn>
                <a:cxn ang="0">
                  <a:pos x="1" y="2"/>
                </a:cxn>
              </a:cxnLst>
              <a:rect l="0" t="0" r="r" b="b"/>
              <a:pathLst>
                <a:path w="1" h="7">
                  <a:moveTo>
                    <a:pt x="0" y="5"/>
                  </a:move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5"/>
                  </a:lnTo>
                  <a:lnTo>
                    <a:pt x="0" y="4"/>
                  </a:lnTo>
                  <a:lnTo>
                    <a:pt x="0" y="5"/>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1" y="5"/>
                  </a:lnTo>
                  <a:lnTo>
                    <a:pt x="1" y="4"/>
                  </a:lnTo>
                  <a:lnTo>
                    <a:pt x="1" y="5"/>
                  </a:lnTo>
                  <a:lnTo>
                    <a:pt x="1" y="4"/>
                  </a:lnTo>
                  <a:lnTo>
                    <a:pt x="1" y="5"/>
                  </a:lnTo>
                  <a:lnTo>
                    <a:pt x="1" y="4"/>
                  </a:lnTo>
                  <a:lnTo>
                    <a:pt x="1" y="5"/>
                  </a:lnTo>
                  <a:lnTo>
                    <a:pt x="1" y="4"/>
                  </a:lnTo>
                  <a:lnTo>
                    <a:pt x="1" y="3"/>
                  </a:lnTo>
                  <a:lnTo>
                    <a:pt x="1" y="5"/>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3"/>
                  </a:lnTo>
                  <a:lnTo>
                    <a:pt x="1" y="4"/>
                  </a:lnTo>
                  <a:lnTo>
                    <a:pt x="1" y="3"/>
                  </a:lnTo>
                  <a:lnTo>
                    <a:pt x="1" y="4"/>
                  </a:lnTo>
                  <a:lnTo>
                    <a:pt x="1" y="3"/>
                  </a:lnTo>
                  <a:lnTo>
                    <a:pt x="1" y="4"/>
                  </a:lnTo>
                  <a:lnTo>
                    <a:pt x="1" y="3"/>
                  </a:lnTo>
                  <a:lnTo>
                    <a:pt x="1" y="3"/>
                  </a:lnTo>
                  <a:lnTo>
                    <a:pt x="1" y="3"/>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0"/>
                  </a:lnTo>
                  <a:lnTo>
                    <a:pt x="1" y="1"/>
                  </a:lnTo>
                  <a:lnTo>
                    <a:pt x="1" y="0"/>
                  </a:lnTo>
                  <a:lnTo>
                    <a:pt x="1" y="1"/>
                  </a:lnTo>
                  <a:lnTo>
                    <a:pt x="1" y="2"/>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1"/>
                  </a:lnTo>
                  <a:lnTo>
                    <a:pt x="1" y="2"/>
                  </a:lnTo>
                  <a:lnTo>
                    <a:pt x="1" y="3"/>
                  </a:lnTo>
                  <a:lnTo>
                    <a:pt x="1" y="3"/>
                  </a:lnTo>
                  <a:lnTo>
                    <a:pt x="1" y="2"/>
                  </a:lnTo>
                  <a:lnTo>
                    <a:pt x="1" y="3"/>
                  </a:lnTo>
                  <a:lnTo>
                    <a:pt x="1" y="2"/>
                  </a:lnTo>
                  <a:lnTo>
                    <a:pt x="1" y="3"/>
                  </a:lnTo>
                  <a:lnTo>
                    <a:pt x="1" y="2"/>
                  </a:lnTo>
                </a:path>
              </a:pathLst>
            </a:custGeom>
            <a:noFill/>
            <a:ln w="0">
              <a:solidFill>
                <a:srgbClr val="3366FF"/>
              </a:solidFill>
              <a:prstDash val="solid"/>
              <a:round/>
              <a:headEnd/>
              <a:tailEnd/>
            </a:ln>
          </p:spPr>
          <p:txBody>
            <a:bodyPr/>
            <a:lstStyle/>
            <a:p>
              <a:endParaRPr lang="en-GB"/>
            </a:p>
          </p:txBody>
        </p:sp>
        <p:sp>
          <p:nvSpPr>
            <p:cNvPr id="185660" name="Freeform 316"/>
            <p:cNvSpPr>
              <a:spLocks/>
            </p:cNvSpPr>
            <p:nvPr/>
          </p:nvSpPr>
          <p:spPr bwMode="auto">
            <a:xfrm>
              <a:off x="1883" y="1795"/>
              <a:ext cx="9" cy="1319"/>
            </a:xfrm>
            <a:custGeom>
              <a:avLst/>
              <a:gdLst/>
              <a:ahLst/>
              <a:cxnLst>
                <a:cxn ang="0">
                  <a:pos x="0" y="171"/>
                </a:cxn>
                <a:cxn ang="0">
                  <a:pos x="0" y="172"/>
                </a:cxn>
                <a:cxn ang="0">
                  <a:pos x="0" y="171"/>
                </a:cxn>
                <a:cxn ang="0">
                  <a:pos x="0" y="170"/>
                </a:cxn>
                <a:cxn ang="0">
                  <a:pos x="0" y="171"/>
                </a:cxn>
                <a:cxn ang="0">
                  <a:pos x="0" y="170"/>
                </a:cxn>
                <a:cxn ang="0">
                  <a:pos x="0" y="171"/>
                </a:cxn>
                <a:cxn ang="0">
                  <a:pos x="0" y="172"/>
                </a:cxn>
                <a:cxn ang="0">
                  <a:pos x="0" y="171"/>
                </a:cxn>
                <a:cxn ang="0">
                  <a:pos x="0" y="172"/>
                </a:cxn>
                <a:cxn ang="0">
                  <a:pos x="0" y="172"/>
                </a:cxn>
                <a:cxn ang="0">
                  <a:pos x="0" y="172"/>
                </a:cxn>
                <a:cxn ang="0">
                  <a:pos x="0" y="172"/>
                </a:cxn>
                <a:cxn ang="0">
                  <a:pos x="0" y="173"/>
                </a:cxn>
                <a:cxn ang="0">
                  <a:pos x="0" y="172"/>
                </a:cxn>
                <a:cxn ang="0">
                  <a:pos x="0" y="173"/>
                </a:cxn>
                <a:cxn ang="0">
                  <a:pos x="0" y="172"/>
                </a:cxn>
                <a:cxn ang="0">
                  <a:pos x="0" y="173"/>
                </a:cxn>
                <a:cxn ang="0">
                  <a:pos x="0" y="172"/>
                </a:cxn>
                <a:cxn ang="0">
                  <a:pos x="0" y="173"/>
                </a:cxn>
                <a:cxn ang="0">
                  <a:pos x="0" y="174"/>
                </a:cxn>
                <a:cxn ang="0">
                  <a:pos x="0" y="170"/>
                </a:cxn>
                <a:cxn ang="0">
                  <a:pos x="0" y="171"/>
                </a:cxn>
                <a:cxn ang="0">
                  <a:pos x="0" y="170"/>
                </a:cxn>
                <a:cxn ang="0">
                  <a:pos x="0" y="171"/>
                </a:cxn>
                <a:cxn ang="0">
                  <a:pos x="0" y="170"/>
                </a:cxn>
                <a:cxn ang="0">
                  <a:pos x="0" y="171"/>
                </a:cxn>
                <a:cxn ang="0">
                  <a:pos x="1" y="171"/>
                </a:cxn>
                <a:cxn ang="0">
                  <a:pos x="1" y="170"/>
                </a:cxn>
                <a:cxn ang="0">
                  <a:pos x="1" y="169"/>
                </a:cxn>
                <a:cxn ang="0">
                  <a:pos x="1" y="168"/>
                </a:cxn>
                <a:cxn ang="0">
                  <a:pos x="1" y="170"/>
                </a:cxn>
                <a:cxn ang="0">
                  <a:pos x="1" y="169"/>
                </a:cxn>
                <a:cxn ang="0">
                  <a:pos x="1" y="172"/>
                </a:cxn>
                <a:cxn ang="0">
                  <a:pos x="1" y="171"/>
                </a:cxn>
                <a:cxn ang="0">
                  <a:pos x="1" y="172"/>
                </a:cxn>
                <a:cxn ang="0">
                  <a:pos x="1" y="172"/>
                </a:cxn>
                <a:cxn ang="0">
                  <a:pos x="1" y="169"/>
                </a:cxn>
                <a:cxn ang="0">
                  <a:pos x="1" y="170"/>
                </a:cxn>
                <a:cxn ang="0">
                  <a:pos x="1" y="171"/>
                </a:cxn>
                <a:cxn ang="0">
                  <a:pos x="1" y="170"/>
                </a:cxn>
                <a:cxn ang="0">
                  <a:pos x="1" y="171"/>
                </a:cxn>
                <a:cxn ang="0">
                  <a:pos x="1" y="172"/>
                </a:cxn>
                <a:cxn ang="0">
                  <a:pos x="1" y="171"/>
                </a:cxn>
                <a:cxn ang="0">
                  <a:pos x="1" y="172"/>
                </a:cxn>
                <a:cxn ang="0">
                  <a:pos x="1" y="172"/>
                </a:cxn>
                <a:cxn ang="0">
                  <a:pos x="1" y="173"/>
                </a:cxn>
                <a:cxn ang="0">
                  <a:pos x="1" y="172"/>
                </a:cxn>
                <a:cxn ang="0">
                  <a:pos x="1" y="173"/>
                </a:cxn>
                <a:cxn ang="0">
                  <a:pos x="1" y="174"/>
                </a:cxn>
                <a:cxn ang="0">
                  <a:pos x="1" y="175"/>
                </a:cxn>
                <a:cxn ang="0">
                  <a:pos x="1" y="176"/>
                </a:cxn>
                <a:cxn ang="0">
                  <a:pos x="1" y="174"/>
                </a:cxn>
                <a:cxn ang="0">
                  <a:pos x="1" y="175"/>
                </a:cxn>
                <a:cxn ang="0">
                  <a:pos x="1" y="174"/>
                </a:cxn>
                <a:cxn ang="0">
                  <a:pos x="1" y="174"/>
                </a:cxn>
                <a:cxn ang="0">
                  <a:pos x="1" y="173"/>
                </a:cxn>
                <a:cxn ang="0">
                  <a:pos x="1" y="172"/>
                </a:cxn>
                <a:cxn ang="0">
                  <a:pos x="1" y="170"/>
                </a:cxn>
                <a:cxn ang="0">
                  <a:pos x="1" y="167"/>
                </a:cxn>
                <a:cxn ang="0">
                  <a:pos x="1" y="163"/>
                </a:cxn>
                <a:cxn ang="0">
                  <a:pos x="1" y="1"/>
                </a:cxn>
                <a:cxn ang="0">
                  <a:pos x="1" y="187"/>
                </a:cxn>
              </a:cxnLst>
              <a:rect l="0" t="0" r="r" b="b"/>
              <a:pathLst>
                <a:path w="1" h="188">
                  <a:moveTo>
                    <a:pt x="0" y="171"/>
                  </a:move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2"/>
                  </a:lnTo>
                  <a:lnTo>
                    <a:pt x="0" y="172"/>
                  </a:lnTo>
                  <a:lnTo>
                    <a:pt x="0" y="172"/>
                  </a:lnTo>
                  <a:lnTo>
                    <a:pt x="0" y="172"/>
                  </a:lnTo>
                  <a:lnTo>
                    <a:pt x="0" y="172"/>
                  </a:lnTo>
                  <a:lnTo>
                    <a:pt x="0" y="172"/>
                  </a:lnTo>
                  <a:lnTo>
                    <a:pt x="0" y="172"/>
                  </a:lnTo>
                  <a:lnTo>
                    <a:pt x="0" y="172"/>
                  </a:lnTo>
                  <a:lnTo>
                    <a:pt x="0" y="171"/>
                  </a:lnTo>
                  <a:lnTo>
                    <a:pt x="0" y="172"/>
                  </a:lnTo>
                  <a:lnTo>
                    <a:pt x="0" y="172"/>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0"/>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2"/>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71"/>
                  </a:lnTo>
                  <a:lnTo>
                    <a:pt x="1" y="170"/>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3"/>
                  </a:lnTo>
                  <a:lnTo>
                    <a:pt x="1" y="172"/>
                  </a:lnTo>
                  <a:lnTo>
                    <a:pt x="1" y="172"/>
                  </a:lnTo>
                  <a:lnTo>
                    <a:pt x="1" y="172"/>
                  </a:lnTo>
                  <a:lnTo>
                    <a:pt x="1" y="172"/>
                  </a:lnTo>
                  <a:lnTo>
                    <a:pt x="1" y="171"/>
                  </a:lnTo>
                  <a:lnTo>
                    <a:pt x="1" y="170"/>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71"/>
                  </a:lnTo>
                  <a:lnTo>
                    <a:pt x="1" y="170"/>
                  </a:lnTo>
                  <a:lnTo>
                    <a:pt x="1" y="169"/>
                  </a:lnTo>
                  <a:lnTo>
                    <a:pt x="1" y="170"/>
                  </a:lnTo>
                  <a:lnTo>
                    <a:pt x="1" y="169"/>
                  </a:lnTo>
                  <a:lnTo>
                    <a:pt x="1" y="170"/>
                  </a:lnTo>
                  <a:lnTo>
                    <a:pt x="1" y="171"/>
                  </a:lnTo>
                  <a:lnTo>
                    <a:pt x="1" y="170"/>
                  </a:lnTo>
                  <a:lnTo>
                    <a:pt x="1" y="171"/>
                  </a:lnTo>
                  <a:lnTo>
                    <a:pt x="1" y="170"/>
                  </a:lnTo>
                  <a:lnTo>
                    <a:pt x="1" y="171"/>
                  </a:lnTo>
                  <a:lnTo>
                    <a:pt x="1" y="170"/>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0"/>
                  </a:lnTo>
                  <a:lnTo>
                    <a:pt x="1" y="171"/>
                  </a:lnTo>
                  <a:lnTo>
                    <a:pt x="1" y="170"/>
                  </a:lnTo>
                  <a:lnTo>
                    <a:pt x="1" y="171"/>
                  </a:lnTo>
                  <a:lnTo>
                    <a:pt x="1" y="172"/>
                  </a:lnTo>
                  <a:lnTo>
                    <a:pt x="1" y="171"/>
                  </a:lnTo>
                  <a:lnTo>
                    <a:pt x="1" y="170"/>
                  </a:lnTo>
                  <a:lnTo>
                    <a:pt x="1" y="171"/>
                  </a:lnTo>
                  <a:lnTo>
                    <a:pt x="1" y="170"/>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2"/>
                  </a:lnTo>
                  <a:lnTo>
                    <a:pt x="1" y="172"/>
                  </a:lnTo>
                  <a:lnTo>
                    <a:pt x="1" y="172"/>
                  </a:lnTo>
                  <a:lnTo>
                    <a:pt x="1" y="172"/>
                  </a:lnTo>
                  <a:lnTo>
                    <a:pt x="1" y="171"/>
                  </a:lnTo>
                  <a:lnTo>
                    <a:pt x="1" y="172"/>
                  </a:lnTo>
                  <a:lnTo>
                    <a:pt x="1" y="171"/>
                  </a:lnTo>
                  <a:lnTo>
                    <a:pt x="1" y="172"/>
                  </a:lnTo>
                  <a:lnTo>
                    <a:pt x="1" y="171"/>
                  </a:lnTo>
                  <a:lnTo>
                    <a:pt x="1" y="170"/>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2"/>
                  </a:lnTo>
                  <a:lnTo>
                    <a:pt x="1" y="172"/>
                  </a:lnTo>
                  <a:lnTo>
                    <a:pt x="1" y="171"/>
                  </a:lnTo>
                  <a:lnTo>
                    <a:pt x="1" y="172"/>
                  </a:lnTo>
                  <a:lnTo>
                    <a:pt x="1" y="172"/>
                  </a:lnTo>
                  <a:lnTo>
                    <a:pt x="1" y="172"/>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6"/>
                  </a:lnTo>
                  <a:lnTo>
                    <a:pt x="1" y="175"/>
                  </a:lnTo>
                  <a:lnTo>
                    <a:pt x="1" y="174"/>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5"/>
                  </a:lnTo>
                  <a:lnTo>
                    <a:pt x="1" y="175"/>
                  </a:lnTo>
                  <a:lnTo>
                    <a:pt x="1" y="174"/>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4"/>
                  </a:lnTo>
                  <a:lnTo>
                    <a:pt x="1" y="175"/>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3"/>
                  </a:lnTo>
                  <a:lnTo>
                    <a:pt x="1" y="172"/>
                  </a:lnTo>
                  <a:lnTo>
                    <a:pt x="1" y="173"/>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2"/>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68"/>
                  </a:lnTo>
                  <a:lnTo>
                    <a:pt x="1" y="169"/>
                  </a:lnTo>
                  <a:lnTo>
                    <a:pt x="1" y="168"/>
                  </a:lnTo>
                  <a:lnTo>
                    <a:pt x="1" y="169"/>
                  </a:lnTo>
                  <a:lnTo>
                    <a:pt x="1" y="168"/>
                  </a:lnTo>
                  <a:lnTo>
                    <a:pt x="1" y="167"/>
                  </a:lnTo>
                  <a:lnTo>
                    <a:pt x="1" y="167"/>
                  </a:lnTo>
                  <a:lnTo>
                    <a:pt x="1" y="167"/>
                  </a:lnTo>
                  <a:lnTo>
                    <a:pt x="1" y="168"/>
                  </a:lnTo>
                  <a:lnTo>
                    <a:pt x="1" y="167"/>
                  </a:lnTo>
                  <a:lnTo>
                    <a:pt x="1" y="167"/>
                  </a:lnTo>
                  <a:lnTo>
                    <a:pt x="1" y="166"/>
                  </a:lnTo>
                  <a:lnTo>
                    <a:pt x="1" y="165"/>
                  </a:lnTo>
                  <a:lnTo>
                    <a:pt x="1" y="164"/>
                  </a:lnTo>
                  <a:lnTo>
                    <a:pt x="1" y="165"/>
                  </a:lnTo>
                  <a:lnTo>
                    <a:pt x="1" y="164"/>
                  </a:lnTo>
                  <a:lnTo>
                    <a:pt x="1" y="165"/>
                  </a:lnTo>
                  <a:lnTo>
                    <a:pt x="1" y="164"/>
                  </a:lnTo>
                  <a:lnTo>
                    <a:pt x="1" y="163"/>
                  </a:lnTo>
                  <a:lnTo>
                    <a:pt x="1" y="163"/>
                  </a:lnTo>
                  <a:lnTo>
                    <a:pt x="1" y="162"/>
                  </a:lnTo>
                  <a:lnTo>
                    <a:pt x="1" y="161"/>
                  </a:lnTo>
                  <a:lnTo>
                    <a:pt x="1" y="159"/>
                  </a:lnTo>
                  <a:lnTo>
                    <a:pt x="1" y="158"/>
                  </a:lnTo>
                  <a:lnTo>
                    <a:pt x="1" y="157"/>
                  </a:lnTo>
                  <a:lnTo>
                    <a:pt x="1" y="154"/>
                  </a:lnTo>
                  <a:lnTo>
                    <a:pt x="1" y="150"/>
                  </a:lnTo>
                  <a:lnTo>
                    <a:pt x="1" y="91"/>
                  </a:lnTo>
                  <a:lnTo>
                    <a:pt x="1" y="0"/>
                  </a:lnTo>
                  <a:lnTo>
                    <a:pt x="1" y="1"/>
                  </a:lnTo>
                  <a:lnTo>
                    <a:pt x="1" y="62"/>
                  </a:lnTo>
                  <a:lnTo>
                    <a:pt x="1" y="114"/>
                  </a:lnTo>
                  <a:lnTo>
                    <a:pt x="1" y="140"/>
                  </a:lnTo>
                  <a:lnTo>
                    <a:pt x="1" y="160"/>
                  </a:lnTo>
                  <a:lnTo>
                    <a:pt x="1" y="177"/>
                  </a:lnTo>
                  <a:lnTo>
                    <a:pt x="1" y="185"/>
                  </a:lnTo>
                  <a:lnTo>
                    <a:pt x="1" y="188"/>
                  </a:lnTo>
                  <a:lnTo>
                    <a:pt x="1" y="188"/>
                  </a:lnTo>
                  <a:lnTo>
                    <a:pt x="1" y="188"/>
                  </a:lnTo>
                  <a:lnTo>
                    <a:pt x="1" y="186"/>
                  </a:lnTo>
                  <a:lnTo>
                    <a:pt x="1" y="187"/>
                  </a:lnTo>
                  <a:lnTo>
                    <a:pt x="1" y="186"/>
                  </a:lnTo>
                  <a:lnTo>
                    <a:pt x="1" y="185"/>
                  </a:lnTo>
                  <a:lnTo>
                    <a:pt x="1" y="184"/>
                  </a:lnTo>
                  <a:lnTo>
                    <a:pt x="1" y="183"/>
                  </a:lnTo>
                  <a:lnTo>
                    <a:pt x="1" y="183"/>
                  </a:lnTo>
                  <a:lnTo>
                    <a:pt x="1" y="183"/>
                  </a:lnTo>
                  <a:lnTo>
                    <a:pt x="1" y="183"/>
                  </a:lnTo>
                </a:path>
              </a:pathLst>
            </a:custGeom>
            <a:noFill/>
            <a:ln w="0">
              <a:solidFill>
                <a:srgbClr val="3366FF"/>
              </a:solidFill>
              <a:prstDash val="solid"/>
              <a:round/>
              <a:headEnd/>
              <a:tailEnd/>
            </a:ln>
          </p:spPr>
          <p:txBody>
            <a:bodyPr/>
            <a:lstStyle/>
            <a:p>
              <a:endParaRPr lang="en-GB"/>
            </a:p>
          </p:txBody>
        </p:sp>
        <p:sp>
          <p:nvSpPr>
            <p:cNvPr id="185661" name="Freeform 317"/>
            <p:cNvSpPr>
              <a:spLocks/>
            </p:cNvSpPr>
            <p:nvPr/>
          </p:nvSpPr>
          <p:spPr bwMode="auto">
            <a:xfrm>
              <a:off x="1892" y="1837"/>
              <a:ext cx="10" cy="1270"/>
            </a:xfrm>
            <a:custGeom>
              <a:avLst/>
              <a:gdLst/>
              <a:ahLst/>
              <a:cxnLst>
                <a:cxn ang="0">
                  <a:pos x="0" y="172"/>
                </a:cxn>
                <a:cxn ang="0">
                  <a:pos x="0" y="169"/>
                </a:cxn>
                <a:cxn ang="0">
                  <a:pos x="0" y="166"/>
                </a:cxn>
                <a:cxn ang="0">
                  <a:pos x="0" y="165"/>
                </a:cxn>
                <a:cxn ang="0">
                  <a:pos x="0" y="164"/>
                </a:cxn>
                <a:cxn ang="0">
                  <a:pos x="0" y="165"/>
                </a:cxn>
                <a:cxn ang="0">
                  <a:pos x="0" y="165"/>
                </a:cxn>
                <a:cxn ang="0">
                  <a:pos x="0" y="164"/>
                </a:cxn>
                <a:cxn ang="0">
                  <a:pos x="0" y="165"/>
                </a:cxn>
                <a:cxn ang="0">
                  <a:pos x="0" y="164"/>
                </a:cxn>
                <a:cxn ang="0">
                  <a:pos x="0" y="162"/>
                </a:cxn>
                <a:cxn ang="0">
                  <a:pos x="0" y="161"/>
                </a:cxn>
                <a:cxn ang="0">
                  <a:pos x="0" y="162"/>
                </a:cxn>
                <a:cxn ang="0">
                  <a:pos x="0" y="161"/>
                </a:cxn>
                <a:cxn ang="0">
                  <a:pos x="0" y="162"/>
                </a:cxn>
                <a:cxn ang="0">
                  <a:pos x="0" y="161"/>
                </a:cxn>
                <a:cxn ang="0">
                  <a:pos x="0" y="162"/>
                </a:cxn>
                <a:cxn ang="0">
                  <a:pos x="0" y="161"/>
                </a:cxn>
                <a:cxn ang="0">
                  <a:pos x="0" y="162"/>
                </a:cxn>
                <a:cxn ang="0">
                  <a:pos x="0" y="161"/>
                </a:cxn>
                <a:cxn ang="0">
                  <a:pos x="0" y="161"/>
                </a:cxn>
                <a:cxn ang="0">
                  <a:pos x="0" y="160"/>
                </a:cxn>
                <a:cxn ang="0">
                  <a:pos x="0" y="159"/>
                </a:cxn>
                <a:cxn ang="0">
                  <a:pos x="0" y="158"/>
                </a:cxn>
                <a:cxn ang="0">
                  <a:pos x="0" y="157"/>
                </a:cxn>
                <a:cxn ang="0">
                  <a:pos x="0" y="155"/>
                </a:cxn>
                <a:cxn ang="0">
                  <a:pos x="0" y="152"/>
                </a:cxn>
                <a:cxn ang="0">
                  <a:pos x="1" y="143"/>
                </a:cxn>
                <a:cxn ang="0">
                  <a:pos x="1" y="177"/>
                </a:cxn>
                <a:cxn ang="0">
                  <a:pos x="1" y="177"/>
                </a:cxn>
                <a:cxn ang="0">
                  <a:pos x="1" y="174"/>
                </a:cxn>
                <a:cxn ang="0">
                  <a:pos x="1" y="172"/>
                </a:cxn>
                <a:cxn ang="0">
                  <a:pos x="1" y="169"/>
                </a:cxn>
                <a:cxn ang="0">
                  <a:pos x="1" y="166"/>
                </a:cxn>
                <a:cxn ang="0">
                  <a:pos x="1" y="166"/>
                </a:cxn>
                <a:cxn ang="0">
                  <a:pos x="1" y="164"/>
                </a:cxn>
                <a:cxn ang="0">
                  <a:pos x="1" y="165"/>
                </a:cxn>
                <a:cxn ang="0">
                  <a:pos x="1" y="164"/>
                </a:cxn>
                <a:cxn ang="0">
                  <a:pos x="1" y="163"/>
                </a:cxn>
                <a:cxn ang="0">
                  <a:pos x="1" y="162"/>
                </a:cxn>
                <a:cxn ang="0">
                  <a:pos x="1" y="161"/>
                </a:cxn>
                <a:cxn ang="0">
                  <a:pos x="1" y="161"/>
                </a:cxn>
                <a:cxn ang="0">
                  <a:pos x="1" y="161"/>
                </a:cxn>
                <a:cxn ang="0">
                  <a:pos x="1" y="161"/>
                </a:cxn>
                <a:cxn ang="0">
                  <a:pos x="1" y="161"/>
                </a:cxn>
                <a:cxn ang="0">
                  <a:pos x="1" y="160"/>
                </a:cxn>
                <a:cxn ang="0">
                  <a:pos x="1" y="161"/>
                </a:cxn>
                <a:cxn ang="0">
                  <a:pos x="1" y="161"/>
                </a:cxn>
                <a:cxn ang="0">
                  <a:pos x="1" y="162"/>
                </a:cxn>
                <a:cxn ang="0">
                  <a:pos x="1" y="161"/>
                </a:cxn>
                <a:cxn ang="0">
                  <a:pos x="1" y="162"/>
                </a:cxn>
                <a:cxn ang="0">
                  <a:pos x="1" y="161"/>
                </a:cxn>
                <a:cxn ang="0">
                  <a:pos x="1" y="161"/>
                </a:cxn>
                <a:cxn ang="0">
                  <a:pos x="1" y="160"/>
                </a:cxn>
                <a:cxn ang="0">
                  <a:pos x="1" y="159"/>
                </a:cxn>
                <a:cxn ang="0">
                  <a:pos x="1" y="157"/>
                </a:cxn>
                <a:cxn ang="0">
                  <a:pos x="1" y="152"/>
                </a:cxn>
                <a:cxn ang="0">
                  <a:pos x="1" y="15"/>
                </a:cxn>
                <a:cxn ang="0">
                  <a:pos x="1" y="179"/>
                </a:cxn>
                <a:cxn ang="0">
                  <a:pos x="1" y="173"/>
                </a:cxn>
                <a:cxn ang="0">
                  <a:pos x="1" y="169"/>
                </a:cxn>
                <a:cxn ang="0">
                  <a:pos x="1" y="166"/>
                </a:cxn>
                <a:cxn ang="0">
                  <a:pos x="1" y="166"/>
                </a:cxn>
              </a:cxnLst>
              <a:rect l="0" t="0" r="r" b="b"/>
              <a:pathLst>
                <a:path w="1" h="181">
                  <a:moveTo>
                    <a:pt x="0" y="177"/>
                  </a:moveTo>
                  <a:lnTo>
                    <a:pt x="0" y="176"/>
                  </a:lnTo>
                  <a:lnTo>
                    <a:pt x="0" y="175"/>
                  </a:lnTo>
                  <a:lnTo>
                    <a:pt x="0" y="174"/>
                  </a:lnTo>
                  <a:lnTo>
                    <a:pt x="0" y="173"/>
                  </a:lnTo>
                  <a:lnTo>
                    <a:pt x="0" y="174"/>
                  </a:lnTo>
                  <a:lnTo>
                    <a:pt x="0" y="173"/>
                  </a:lnTo>
                  <a:lnTo>
                    <a:pt x="0" y="172"/>
                  </a:lnTo>
                  <a:lnTo>
                    <a:pt x="0" y="172"/>
                  </a:lnTo>
                  <a:lnTo>
                    <a:pt x="0" y="172"/>
                  </a:lnTo>
                  <a:lnTo>
                    <a:pt x="0" y="172"/>
                  </a:lnTo>
                  <a:lnTo>
                    <a:pt x="0" y="172"/>
                  </a:lnTo>
                  <a:lnTo>
                    <a:pt x="0" y="172"/>
                  </a:lnTo>
                  <a:lnTo>
                    <a:pt x="0" y="172"/>
                  </a:lnTo>
                  <a:lnTo>
                    <a:pt x="0" y="172"/>
                  </a:lnTo>
                  <a:lnTo>
                    <a:pt x="0" y="171"/>
                  </a:lnTo>
                  <a:lnTo>
                    <a:pt x="0" y="172"/>
                  </a:lnTo>
                  <a:lnTo>
                    <a:pt x="0" y="171"/>
                  </a:lnTo>
                  <a:lnTo>
                    <a:pt x="0" y="172"/>
                  </a:lnTo>
                  <a:lnTo>
                    <a:pt x="0" y="171"/>
                  </a:lnTo>
                  <a:lnTo>
                    <a:pt x="0" y="170"/>
                  </a:lnTo>
                  <a:lnTo>
                    <a:pt x="0" y="169"/>
                  </a:lnTo>
                  <a:lnTo>
                    <a:pt x="0" y="170"/>
                  </a:lnTo>
                  <a:lnTo>
                    <a:pt x="0" y="169"/>
                  </a:lnTo>
                  <a:lnTo>
                    <a:pt x="0" y="168"/>
                  </a:lnTo>
                  <a:lnTo>
                    <a:pt x="0" y="167"/>
                  </a:lnTo>
                  <a:lnTo>
                    <a:pt x="0" y="168"/>
                  </a:lnTo>
                  <a:lnTo>
                    <a:pt x="0" y="167"/>
                  </a:lnTo>
                  <a:lnTo>
                    <a:pt x="0" y="166"/>
                  </a:lnTo>
                  <a:lnTo>
                    <a:pt x="0" y="167"/>
                  </a:lnTo>
                  <a:lnTo>
                    <a:pt x="0" y="166"/>
                  </a:lnTo>
                  <a:lnTo>
                    <a:pt x="0" y="166"/>
                  </a:lnTo>
                  <a:lnTo>
                    <a:pt x="0" y="166"/>
                  </a:lnTo>
                  <a:lnTo>
                    <a:pt x="0" y="166"/>
                  </a:lnTo>
                  <a:lnTo>
                    <a:pt x="0" y="166"/>
                  </a:lnTo>
                  <a:lnTo>
                    <a:pt x="0" y="165"/>
                  </a:lnTo>
                  <a:lnTo>
                    <a:pt x="0" y="166"/>
                  </a:lnTo>
                  <a:lnTo>
                    <a:pt x="0" y="165"/>
                  </a:lnTo>
                  <a:lnTo>
                    <a:pt x="0" y="166"/>
                  </a:lnTo>
                  <a:lnTo>
                    <a:pt x="0" y="165"/>
                  </a:lnTo>
                  <a:lnTo>
                    <a:pt x="0" y="166"/>
                  </a:lnTo>
                  <a:lnTo>
                    <a:pt x="0" y="166"/>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3"/>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3"/>
                  </a:lnTo>
                  <a:lnTo>
                    <a:pt x="0" y="164"/>
                  </a:lnTo>
                  <a:lnTo>
                    <a:pt x="0" y="165"/>
                  </a:lnTo>
                  <a:lnTo>
                    <a:pt x="0" y="164"/>
                  </a:lnTo>
                  <a:lnTo>
                    <a:pt x="0" y="165"/>
                  </a:lnTo>
                  <a:lnTo>
                    <a:pt x="0" y="164"/>
                  </a:lnTo>
                  <a:lnTo>
                    <a:pt x="0" y="165"/>
                  </a:lnTo>
                  <a:lnTo>
                    <a:pt x="0" y="164"/>
                  </a:lnTo>
                  <a:lnTo>
                    <a:pt x="0" y="165"/>
                  </a:lnTo>
                  <a:lnTo>
                    <a:pt x="0" y="166"/>
                  </a:lnTo>
                  <a:lnTo>
                    <a:pt x="0" y="165"/>
                  </a:lnTo>
                  <a:lnTo>
                    <a:pt x="0" y="166"/>
                  </a:lnTo>
                  <a:lnTo>
                    <a:pt x="0" y="165"/>
                  </a:lnTo>
                  <a:lnTo>
                    <a:pt x="0" y="166"/>
                  </a:lnTo>
                  <a:lnTo>
                    <a:pt x="0" y="165"/>
                  </a:lnTo>
                  <a:lnTo>
                    <a:pt x="0" y="164"/>
                  </a:lnTo>
                  <a:lnTo>
                    <a:pt x="0" y="165"/>
                  </a:lnTo>
                  <a:lnTo>
                    <a:pt x="0" y="164"/>
                  </a:lnTo>
                  <a:lnTo>
                    <a:pt x="0" y="165"/>
                  </a:lnTo>
                  <a:lnTo>
                    <a:pt x="0" y="164"/>
                  </a:lnTo>
                  <a:lnTo>
                    <a:pt x="0" y="165"/>
                  </a:lnTo>
                  <a:lnTo>
                    <a:pt x="0" y="166"/>
                  </a:lnTo>
                  <a:lnTo>
                    <a:pt x="0" y="165"/>
                  </a:lnTo>
                  <a:lnTo>
                    <a:pt x="0" y="166"/>
                  </a:lnTo>
                  <a:lnTo>
                    <a:pt x="0" y="165"/>
                  </a:lnTo>
                  <a:lnTo>
                    <a:pt x="0" y="166"/>
                  </a:lnTo>
                  <a:lnTo>
                    <a:pt x="0" y="165"/>
                  </a:lnTo>
                  <a:lnTo>
                    <a:pt x="0" y="164"/>
                  </a:lnTo>
                  <a:lnTo>
                    <a:pt x="0" y="165"/>
                  </a:lnTo>
                  <a:lnTo>
                    <a:pt x="0" y="164"/>
                  </a:lnTo>
                  <a:lnTo>
                    <a:pt x="0" y="166"/>
                  </a:lnTo>
                  <a:lnTo>
                    <a:pt x="0" y="165"/>
                  </a:lnTo>
                  <a:lnTo>
                    <a:pt x="0" y="164"/>
                  </a:lnTo>
                  <a:lnTo>
                    <a:pt x="0" y="165"/>
                  </a:lnTo>
                  <a:lnTo>
                    <a:pt x="0" y="164"/>
                  </a:lnTo>
                  <a:lnTo>
                    <a:pt x="0" y="163"/>
                  </a:lnTo>
                  <a:lnTo>
                    <a:pt x="0" y="164"/>
                  </a:lnTo>
                  <a:lnTo>
                    <a:pt x="0" y="163"/>
                  </a:lnTo>
                  <a:lnTo>
                    <a:pt x="0" y="164"/>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1"/>
                  </a:lnTo>
                  <a:lnTo>
                    <a:pt x="0" y="161"/>
                  </a:lnTo>
                  <a:lnTo>
                    <a:pt x="0" y="161"/>
                  </a:lnTo>
                  <a:lnTo>
                    <a:pt x="0" y="161"/>
                  </a:lnTo>
                  <a:lnTo>
                    <a:pt x="0" y="162"/>
                  </a:lnTo>
                  <a:lnTo>
                    <a:pt x="0" y="161"/>
                  </a:lnTo>
                  <a:lnTo>
                    <a:pt x="0" y="162"/>
                  </a:lnTo>
                  <a:lnTo>
                    <a:pt x="0" y="161"/>
                  </a:lnTo>
                  <a:lnTo>
                    <a:pt x="0" y="162"/>
                  </a:lnTo>
                  <a:lnTo>
                    <a:pt x="0" y="161"/>
                  </a:lnTo>
                  <a:lnTo>
                    <a:pt x="0" y="162"/>
                  </a:lnTo>
                  <a:lnTo>
                    <a:pt x="0" y="161"/>
                  </a:lnTo>
                  <a:lnTo>
                    <a:pt x="0" y="161"/>
                  </a:lnTo>
                  <a:lnTo>
                    <a:pt x="0" y="161"/>
                  </a:lnTo>
                  <a:lnTo>
                    <a:pt x="0" y="161"/>
                  </a:lnTo>
                  <a:lnTo>
                    <a:pt x="0" y="161"/>
                  </a:lnTo>
                  <a:lnTo>
                    <a:pt x="0" y="161"/>
                  </a:lnTo>
                  <a:lnTo>
                    <a:pt x="0" y="161"/>
                  </a:lnTo>
                  <a:lnTo>
                    <a:pt x="0" y="161"/>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7"/>
                  </a:lnTo>
                  <a:lnTo>
                    <a:pt x="0" y="157"/>
                  </a:lnTo>
                  <a:lnTo>
                    <a:pt x="0" y="157"/>
                  </a:lnTo>
                  <a:lnTo>
                    <a:pt x="0" y="156"/>
                  </a:lnTo>
                  <a:lnTo>
                    <a:pt x="0" y="157"/>
                  </a:lnTo>
                  <a:lnTo>
                    <a:pt x="0" y="156"/>
                  </a:lnTo>
                  <a:lnTo>
                    <a:pt x="0" y="157"/>
                  </a:lnTo>
                  <a:lnTo>
                    <a:pt x="0" y="156"/>
                  </a:lnTo>
                  <a:lnTo>
                    <a:pt x="0" y="157"/>
                  </a:lnTo>
                  <a:lnTo>
                    <a:pt x="0" y="156"/>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2"/>
                  </a:lnTo>
                  <a:lnTo>
                    <a:pt x="0" y="153"/>
                  </a:lnTo>
                  <a:lnTo>
                    <a:pt x="0" y="152"/>
                  </a:lnTo>
                  <a:lnTo>
                    <a:pt x="0" y="152"/>
                  </a:lnTo>
                  <a:lnTo>
                    <a:pt x="0" y="151"/>
                  </a:lnTo>
                  <a:lnTo>
                    <a:pt x="1" y="151"/>
                  </a:lnTo>
                  <a:lnTo>
                    <a:pt x="1" y="150"/>
                  </a:lnTo>
                  <a:lnTo>
                    <a:pt x="1" y="149"/>
                  </a:lnTo>
                  <a:lnTo>
                    <a:pt x="1" y="148"/>
                  </a:lnTo>
                  <a:lnTo>
                    <a:pt x="1" y="147"/>
                  </a:lnTo>
                  <a:lnTo>
                    <a:pt x="1" y="145"/>
                  </a:lnTo>
                  <a:lnTo>
                    <a:pt x="1" y="143"/>
                  </a:lnTo>
                  <a:lnTo>
                    <a:pt x="1" y="123"/>
                  </a:lnTo>
                  <a:lnTo>
                    <a:pt x="1" y="50"/>
                  </a:lnTo>
                  <a:lnTo>
                    <a:pt x="1" y="0"/>
                  </a:lnTo>
                  <a:lnTo>
                    <a:pt x="1" y="17"/>
                  </a:lnTo>
                  <a:lnTo>
                    <a:pt x="1" y="65"/>
                  </a:lnTo>
                  <a:lnTo>
                    <a:pt x="1" y="100"/>
                  </a:lnTo>
                  <a:lnTo>
                    <a:pt x="1" y="123"/>
                  </a:lnTo>
                  <a:lnTo>
                    <a:pt x="1" y="144"/>
                  </a:lnTo>
                  <a:lnTo>
                    <a:pt x="1" y="162"/>
                  </a:lnTo>
                  <a:lnTo>
                    <a:pt x="1" y="172"/>
                  </a:lnTo>
                  <a:lnTo>
                    <a:pt x="1" y="177"/>
                  </a:lnTo>
                  <a:lnTo>
                    <a:pt x="1" y="178"/>
                  </a:lnTo>
                  <a:lnTo>
                    <a:pt x="1" y="180"/>
                  </a:lnTo>
                  <a:lnTo>
                    <a:pt x="1" y="181"/>
                  </a:lnTo>
                  <a:lnTo>
                    <a:pt x="1" y="180"/>
                  </a:lnTo>
                  <a:lnTo>
                    <a:pt x="1" y="181"/>
                  </a:lnTo>
                  <a:lnTo>
                    <a:pt x="1" y="180"/>
                  </a:lnTo>
                  <a:lnTo>
                    <a:pt x="1" y="179"/>
                  </a:lnTo>
                  <a:lnTo>
                    <a:pt x="1" y="178"/>
                  </a:lnTo>
                  <a:lnTo>
                    <a:pt x="1" y="177"/>
                  </a:lnTo>
                  <a:lnTo>
                    <a:pt x="1" y="178"/>
                  </a:lnTo>
                  <a:lnTo>
                    <a:pt x="1" y="177"/>
                  </a:lnTo>
                  <a:lnTo>
                    <a:pt x="1" y="177"/>
                  </a:lnTo>
                  <a:lnTo>
                    <a:pt x="1" y="177"/>
                  </a:lnTo>
                  <a:lnTo>
                    <a:pt x="1" y="176"/>
                  </a:lnTo>
                  <a:lnTo>
                    <a:pt x="1" y="175"/>
                  </a:lnTo>
                  <a:lnTo>
                    <a:pt x="1" y="176"/>
                  </a:lnTo>
                  <a:lnTo>
                    <a:pt x="1" y="175"/>
                  </a:lnTo>
                  <a:lnTo>
                    <a:pt x="1" y="174"/>
                  </a:lnTo>
                  <a:lnTo>
                    <a:pt x="1" y="175"/>
                  </a:lnTo>
                  <a:lnTo>
                    <a:pt x="1" y="174"/>
                  </a:lnTo>
                  <a:lnTo>
                    <a:pt x="1" y="173"/>
                  </a:lnTo>
                  <a:lnTo>
                    <a:pt x="1" y="174"/>
                  </a:lnTo>
                  <a:lnTo>
                    <a:pt x="1" y="173"/>
                  </a:lnTo>
                  <a:lnTo>
                    <a:pt x="1" y="172"/>
                  </a:lnTo>
                  <a:lnTo>
                    <a:pt x="1" y="173"/>
                  </a:lnTo>
                  <a:lnTo>
                    <a:pt x="1" y="172"/>
                  </a:lnTo>
                  <a:lnTo>
                    <a:pt x="1" y="173"/>
                  </a:lnTo>
                  <a:lnTo>
                    <a:pt x="1" y="172"/>
                  </a:lnTo>
                  <a:lnTo>
                    <a:pt x="1" y="172"/>
                  </a:lnTo>
                  <a:lnTo>
                    <a:pt x="1" y="172"/>
                  </a:lnTo>
                  <a:lnTo>
                    <a:pt x="1" y="172"/>
                  </a:lnTo>
                  <a:lnTo>
                    <a:pt x="1" y="171"/>
                  </a:lnTo>
                  <a:lnTo>
                    <a:pt x="1" y="172"/>
                  </a:lnTo>
                  <a:lnTo>
                    <a:pt x="1" y="171"/>
                  </a:lnTo>
                  <a:lnTo>
                    <a:pt x="1" y="172"/>
                  </a:lnTo>
                  <a:lnTo>
                    <a:pt x="1" y="171"/>
                  </a:lnTo>
                  <a:lnTo>
                    <a:pt x="1" y="170"/>
                  </a:lnTo>
                  <a:lnTo>
                    <a:pt x="1" y="171"/>
                  </a:lnTo>
                  <a:lnTo>
                    <a:pt x="1" y="170"/>
                  </a:lnTo>
                  <a:lnTo>
                    <a:pt x="1" y="171"/>
                  </a:lnTo>
                  <a:lnTo>
                    <a:pt x="1" y="170"/>
                  </a:lnTo>
                  <a:lnTo>
                    <a:pt x="1" y="169"/>
                  </a:lnTo>
                  <a:lnTo>
                    <a:pt x="1" y="170"/>
                  </a:lnTo>
                  <a:lnTo>
                    <a:pt x="1" y="169"/>
                  </a:lnTo>
                  <a:lnTo>
                    <a:pt x="1" y="168"/>
                  </a:lnTo>
                  <a:lnTo>
                    <a:pt x="1" y="169"/>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6"/>
                  </a:lnTo>
                  <a:lnTo>
                    <a:pt x="1" y="167"/>
                  </a:lnTo>
                  <a:lnTo>
                    <a:pt x="1" y="166"/>
                  </a:lnTo>
                  <a:lnTo>
                    <a:pt x="1" y="166"/>
                  </a:lnTo>
                  <a:lnTo>
                    <a:pt x="1" y="166"/>
                  </a:lnTo>
                  <a:lnTo>
                    <a:pt x="1" y="166"/>
                  </a:lnTo>
                  <a:lnTo>
                    <a:pt x="1" y="166"/>
                  </a:lnTo>
                  <a:lnTo>
                    <a:pt x="1" y="166"/>
                  </a:lnTo>
                  <a:lnTo>
                    <a:pt x="1" y="166"/>
                  </a:lnTo>
                  <a:lnTo>
                    <a:pt x="1" y="166"/>
                  </a:lnTo>
                  <a:lnTo>
                    <a:pt x="1" y="166"/>
                  </a:lnTo>
                  <a:lnTo>
                    <a:pt x="1" y="166"/>
                  </a:lnTo>
                  <a:lnTo>
                    <a:pt x="1" y="165"/>
                  </a:lnTo>
                  <a:lnTo>
                    <a:pt x="1" y="166"/>
                  </a:lnTo>
                  <a:lnTo>
                    <a:pt x="1" y="165"/>
                  </a:lnTo>
                  <a:lnTo>
                    <a:pt x="1" y="164"/>
                  </a:lnTo>
                  <a:lnTo>
                    <a:pt x="1" y="165"/>
                  </a:lnTo>
                  <a:lnTo>
                    <a:pt x="1" y="164"/>
                  </a:lnTo>
                  <a:lnTo>
                    <a:pt x="1" y="163"/>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3"/>
                  </a:lnTo>
                  <a:lnTo>
                    <a:pt x="1" y="164"/>
                  </a:lnTo>
                  <a:lnTo>
                    <a:pt x="1" y="165"/>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3"/>
                  </a:lnTo>
                  <a:lnTo>
                    <a:pt x="1" y="162"/>
                  </a:lnTo>
                  <a:lnTo>
                    <a:pt x="1" y="161"/>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2"/>
                  </a:lnTo>
                  <a:lnTo>
                    <a:pt x="1" y="161"/>
                  </a:lnTo>
                  <a:lnTo>
                    <a:pt x="1" y="161"/>
                  </a:lnTo>
                  <a:lnTo>
                    <a:pt x="1" y="161"/>
                  </a:lnTo>
                  <a:lnTo>
                    <a:pt x="1" y="162"/>
                  </a:lnTo>
                  <a:lnTo>
                    <a:pt x="1" y="161"/>
                  </a:lnTo>
                  <a:lnTo>
                    <a:pt x="1" y="161"/>
                  </a:lnTo>
                  <a:lnTo>
                    <a:pt x="1" y="161"/>
                  </a:lnTo>
                  <a:lnTo>
                    <a:pt x="1" y="161"/>
                  </a:lnTo>
                  <a:lnTo>
                    <a:pt x="1" y="161"/>
                  </a:lnTo>
                  <a:lnTo>
                    <a:pt x="1" y="161"/>
                  </a:lnTo>
                  <a:lnTo>
                    <a:pt x="1" y="160"/>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1"/>
                  </a:lnTo>
                  <a:lnTo>
                    <a:pt x="1" y="161"/>
                  </a:lnTo>
                  <a:lnTo>
                    <a:pt x="1" y="161"/>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7"/>
                  </a:lnTo>
                  <a:lnTo>
                    <a:pt x="1" y="157"/>
                  </a:lnTo>
                  <a:lnTo>
                    <a:pt x="1" y="157"/>
                  </a:lnTo>
                  <a:lnTo>
                    <a:pt x="1" y="157"/>
                  </a:lnTo>
                  <a:lnTo>
                    <a:pt x="1" y="157"/>
                  </a:lnTo>
                  <a:lnTo>
                    <a:pt x="1" y="157"/>
                  </a:lnTo>
                  <a:lnTo>
                    <a:pt x="1" y="157"/>
                  </a:lnTo>
                  <a:lnTo>
                    <a:pt x="1" y="157"/>
                  </a:lnTo>
                  <a:lnTo>
                    <a:pt x="1" y="156"/>
                  </a:lnTo>
                  <a:lnTo>
                    <a:pt x="1" y="155"/>
                  </a:lnTo>
                  <a:lnTo>
                    <a:pt x="1" y="154"/>
                  </a:lnTo>
                  <a:lnTo>
                    <a:pt x="1" y="155"/>
                  </a:lnTo>
                  <a:lnTo>
                    <a:pt x="1" y="154"/>
                  </a:lnTo>
                  <a:lnTo>
                    <a:pt x="1" y="153"/>
                  </a:lnTo>
                  <a:lnTo>
                    <a:pt x="1" y="152"/>
                  </a:lnTo>
                  <a:lnTo>
                    <a:pt x="1" y="153"/>
                  </a:lnTo>
                  <a:lnTo>
                    <a:pt x="1" y="152"/>
                  </a:lnTo>
                  <a:lnTo>
                    <a:pt x="1" y="153"/>
                  </a:lnTo>
                  <a:lnTo>
                    <a:pt x="1" y="152"/>
                  </a:lnTo>
                  <a:lnTo>
                    <a:pt x="1" y="151"/>
                  </a:lnTo>
                  <a:lnTo>
                    <a:pt x="1" y="150"/>
                  </a:lnTo>
                  <a:lnTo>
                    <a:pt x="1" y="149"/>
                  </a:lnTo>
                  <a:lnTo>
                    <a:pt x="1" y="148"/>
                  </a:lnTo>
                  <a:lnTo>
                    <a:pt x="1" y="147"/>
                  </a:lnTo>
                  <a:lnTo>
                    <a:pt x="1" y="146"/>
                  </a:lnTo>
                  <a:lnTo>
                    <a:pt x="1" y="143"/>
                  </a:lnTo>
                  <a:lnTo>
                    <a:pt x="1" y="127"/>
                  </a:lnTo>
                  <a:lnTo>
                    <a:pt x="1" y="62"/>
                  </a:lnTo>
                  <a:lnTo>
                    <a:pt x="1" y="7"/>
                  </a:lnTo>
                  <a:lnTo>
                    <a:pt x="1" y="15"/>
                  </a:lnTo>
                  <a:lnTo>
                    <a:pt x="1" y="55"/>
                  </a:lnTo>
                  <a:lnTo>
                    <a:pt x="1" y="91"/>
                  </a:lnTo>
                  <a:lnTo>
                    <a:pt x="1" y="115"/>
                  </a:lnTo>
                  <a:lnTo>
                    <a:pt x="1" y="136"/>
                  </a:lnTo>
                  <a:lnTo>
                    <a:pt x="1" y="156"/>
                  </a:lnTo>
                  <a:lnTo>
                    <a:pt x="1" y="168"/>
                  </a:lnTo>
                  <a:lnTo>
                    <a:pt x="1" y="174"/>
                  </a:lnTo>
                  <a:lnTo>
                    <a:pt x="1" y="177"/>
                  </a:lnTo>
                  <a:lnTo>
                    <a:pt x="1" y="177"/>
                  </a:lnTo>
                  <a:lnTo>
                    <a:pt x="1" y="178"/>
                  </a:lnTo>
                  <a:lnTo>
                    <a:pt x="1" y="179"/>
                  </a:lnTo>
                  <a:lnTo>
                    <a:pt x="1" y="178"/>
                  </a:lnTo>
                  <a:lnTo>
                    <a:pt x="1" y="177"/>
                  </a:lnTo>
                  <a:lnTo>
                    <a:pt x="1" y="177"/>
                  </a:lnTo>
                  <a:lnTo>
                    <a:pt x="1" y="177"/>
                  </a:lnTo>
                  <a:lnTo>
                    <a:pt x="1" y="177"/>
                  </a:lnTo>
                  <a:lnTo>
                    <a:pt x="1" y="176"/>
                  </a:lnTo>
                  <a:lnTo>
                    <a:pt x="1" y="175"/>
                  </a:lnTo>
                  <a:lnTo>
                    <a:pt x="1" y="174"/>
                  </a:lnTo>
                  <a:lnTo>
                    <a:pt x="1" y="175"/>
                  </a:lnTo>
                  <a:lnTo>
                    <a:pt x="1" y="174"/>
                  </a:lnTo>
                  <a:lnTo>
                    <a:pt x="1" y="173"/>
                  </a:lnTo>
                  <a:lnTo>
                    <a:pt x="1" y="174"/>
                  </a:lnTo>
                  <a:lnTo>
                    <a:pt x="1" y="173"/>
                  </a:lnTo>
                  <a:lnTo>
                    <a:pt x="1" y="172"/>
                  </a:lnTo>
                  <a:lnTo>
                    <a:pt x="1" y="173"/>
                  </a:lnTo>
                  <a:lnTo>
                    <a:pt x="1" y="172"/>
                  </a:lnTo>
                  <a:lnTo>
                    <a:pt x="1" y="172"/>
                  </a:lnTo>
                  <a:lnTo>
                    <a:pt x="1" y="172"/>
                  </a:lnTo>
                  <a:lnTo>
                    <a:pt x="1" y="172"/>
                  </a:lnTo>
                  <a:lnTo>
                    <a:pt x="1" y="171"/>
                  </a:lnTo>
                  <a:lnTo>
                    <a:pt x="1" y="170"/>
                  </a:lnTo>
                  <a:lnTo>
                    <a:pt x="1" y="169"/>
                  </a:lnTo>
                  <a:lnTo>
                    <a:pt x="1" y="168"/>
                  </a:lnTo>
                  <a:lnTo>
                    <a:pt x="1" y="167"/>
                  </a:lnTo>
                  <a:lnTo>
                    <a:pt x="1" y="168"/>
                  </a:lnTo>
                  <a:lnTo>
                    <a:pt x="1" y="167"/>
                  </a:lnTo>
                  <a:lnTo>
                    <a:pt x="1" y="166"/>
                  </a:lnTo>
                  <a:lnTo>
                    <a:pt x="1" y="167"/>
                  </a:lnTo>
                  <a:lnTo>
                    <a:pt x="1" y="166"/>
                  </a:lnTo>
                  <a:lnTo>
                    <a:pt x="1" y="167"/>
                  </a:lnTo>
                  <a:lnTo>
                    <a:pt x="1" y="166"/>
                  </a:lnTo>
                  <a:lnTo>
                    <a:pt x="1" y="166"/>
                  </a:lnTo>
                  <a:lnTo>
                    <a:pt x="1" y="166"/>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5"/>
                  </a:lnTo>
                </a:path>
              </a:pathLst>
            </a:custGeom>
            <a:noFill/>
            <a:ln w="0">
              <a:solidFill>
                <a:srgbClr val="3366FF"/>
              </a:solidFill>
              <a:prstDash val="solid"/>
              <a:round/>
              <a:headEnd/>
              <a:tailEnd/>
            </a:ln>
          </p:spPr>
          <p:txBody>
            <a:bodyPr/>
            <a:lstStyle/>
            <a:p>
              <a:endParaRPr lang="en-GB"/>
            </a:p>
          </p:txBody>
        </p:sp>
        <p:sp>
          <p:nvSpPr>
            <p:cNvPr id="185662" name="Freeform 318"/>
            <p:cNvSpPr>
              <a:spLocks/>
            </p:cNvSpPr>
            <p:nvPr/>
          </p:nvSpPr>
          <p:spPr bwMode="auto">
            <a:xfrm>
              <a:off x="1902" y="1872"/>
              <a:ext cx="9" cy="1214"/>
            </a:xfrm>
            <a:custGeom>
              <a:avLst/>
              <a:gdLst/>
              <a:ahLst/>
              <a:cxnLst>
                <a:cxn ang="0">
                  <a:pos x="0" y="158"/>
                </a:cxn>
                <a:cxn ang="0">
                  <a:pos x="0" y="157"/>
                </a:cxn>
                <a:cxn ang="0">
                  <a:pos x="0" y="159"/>
                </a:cxn>
                <a:cxn ang="0">
                  <a:pos x="0" y="158"/>
                </a:cxn>
                <a:cxn ang="0">
                  <a:pos x="0" y="159"/>
                </a:cxn>
                <a:cxn ang="0">
                  <a:pos x="0" y="158"/>
                </a:cxn>
                <a:cxn ang="0">
                  <a:pos x="0" y="157"/>
                </a:cxn>
                <a:cxn ang="0">
                  <a:pos x="0" y="160"/>
                </a:cxn>
                <a:cxn ang="0">
                  <a:pos x="0" y="159"/>
                </a:cxn>
                <a:cxn ang="0">
                  <a:pos x="0" y="158"/>
                </a:cxn>
                <a:cxn ang="0">
                  <a:pos x="0" y="157"/>
                </a:cxn>
                <a:cxn ang="0">
                  <a:pos x="0" y="156"/>
                </a:cxn>
                <a:cxn ang="0">
                  <a:pos x="0" y="156"/>
                </a:cxn>
                <a:cxn ang="0">
                  <a:pos x="0" y="156"/>
                </a:cxn>
                <a:cxn ang="0">
                  <a:pos x="0" y="156"/>
                </a:cxn>
                <a:cxn ang="0">
                  <a:pos x="0" y="156"/>
                </a:cxn>
                <a:cxn ang="0">
                  <a:pos x="0" y="156"/>
                </a:cxn>
                <a:cxn ang="0">
                  <a:pos x="0" y="156"/>
                </a:cxn>
                <a:cxn ang="0">
                  <a:pos x="1" y="156"/>
                </a:cxn>
                <a:cxn ang="0">
                  <a:pos x="1" y="156"/>
                </a:cxn>
                <a:cxn ang="0">
                  <a:pos x="1" y="156"/>
                </a:cxn>
                <a:cxn ang="0">
                  <a:pos x="1" y="156"/>
                </a:cxn>
                <a:cxn ang="0">
                  <a:pos x="1" y="156"/>
                </a:cxn>
                <a:cxn ang="0">
                  <a:pos x="1" y="155"/>
                </a:cxn>
                <a:cxn ang="0">
                  <a:pos x="1" y="154"/>
                </a:cxn>
                <a:cxn ang="0">
                  <a:pos x="1" y="155"/>
                </a:cxn>
                <a:cxn ang="0">
                  <a:pos x="1" y="156"/>
                </a:cxn>
                <a:cxn ang="0">
                  <a:pos x="1" y="155"/>
                </a:cxn>
                <a:cxn ang="0">
                  <a:pos x="1" y="155"/>
                </a:cxn>
                <a:cxn ang="0">
                  <a:pos x="1" y="154"/>
                </a:cxn>
                <a:cxn ang="0">
                  <a:pos x="1" y="153"/>
                </a:cxn>
                <a:cxn ang="0">
                  <a:pos x="1" y="153"/>
                </a:cxn>
                <a:cxn ang="0">
                  <a:pos x="1" y="152"/>
                </a:cxn>
                <a:cxn ang="0">
                  <a:pos x="1" y="153"/>
                </a:cxn>
                <a:cxn ang="0">
                  <a:pos x="1" y="152"/>
                </a:cxn>
                <a:cxn ang="0">
                  <a:pos x="1" y="153"/>
                </a:cxn>
                <a:cxn ang="0">
                  <a:pos x="1" y="152"/>
                </a:cxn>
                <a:cxn ang="0">
                  <a:pos x="1" y="153"/>
                </a:cxn>
                <a:cxn ang="0">
                  <a:pos x="1" y="154"/>
                </a:cxn>
                <a:cxn ang="0">
                  <a:pos x="1" y="155"/>
                </a:cxn>
                <a:cxn ang="0">
                  <a:pos x="1" y="154"/>
                </a:cxn>
                <a:cxn ang="0">
                  <a:pos x="1" y="153"/>
                </a:cxn>
                <a:cxn ang="0">
                  <a:pos x="1" y="154"/>
                </a:cxn>
                <a:cxn ang="0">
                  <a:pos x="1" y="154"/>
                </a:cxn>
                <a:cxn ang="0">
                  <a:pos x="1" y="153"/>
                </a:cxn>
                <a:cxn ang="0">
                  <a:pos x="1" y="153"/>
                </a:cxn>
                <a:cxn ang="0">
                  <a:pos x="1" y="156"/>
                </a:cxn>
                <a:cxn ang="0">
                  <a:pos x="1" y="155"/>
                </a:cxn>
                <a:cxn ang="0">
                  <a:pos x="1" y="154"/>
                </a:cxn>
                <a:cxn ang="0">
                  <a:pos x="1" y="155"/>
                </a:cxn>
                <a:cxn ang="0">
                  <a:pos x="1" y="152"/>
                </a:cxn>
                <a:cxn ang="0">
                  <a:pos x="1" y="152"/>
                </a:cxn>
                <a:cxn ang="0">
                  <a:pos x="1" y="146"/>
                </a:cxn>
                <a:cxn ang="0">
                  <a:pos x="1" y="26"/>
                </a:cxn>
                <a:cxn ang="0">
                  <a:pos x="1" y="172"/>
                </a:cxn>
                <a:cxn ang="0">
                  <a:pos x="1" y="168"/>
                </a:cxn>
                <a:cxn ang="0">
                  <a:pos x="1" y="164"/>
                </a:cxn>
                <a:cxn ang="0">
                  <a:pos x="1" y="163"/>
                </a:cxn>
                <a:cxn ang="0">
                  <a:pos x="1" y="161"/>
                </a:cxn>
                <a:cxn ang="0">
                  <a:pos x="1" y="160"/>
                </a:cxn>
                <a:cxn ang="0">
                  <a:pos x="1" y="156"/>
                </a:cxn>
                <a:cxn ang="0">
                  <a:pos x="1" y="156"/>
                </a:cxn>
                <a:cxn ang="0">
                  <a:pos x="1" y="155"/>
                </a:cxn>
              </a:cxnLst>
              <a:rect l="0" t="0" r="r" b="b"/>
              <a:pathLst>
                <a:path w="1" h="173">
                  <a:moveTo>
                    <a:pt x="0" y="160"/>
                  </a:moveTo>
                  <a:lnTo>
                    <a:pt x="0" y="159"/>
                  </a:lnTo>
                  <a:lnTo>
                    <a:pt x="0" y="160"/>
                  </a:lnTo>
                  <a:lnTo>
                    <a:pt x="0" y="159"/>
                  </a:lnTo>
                  <a:lnTo>
                    <a:pt x="0" y="160"/>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6"/>
                  </a:lnTo>
                  <a:lnTo>
                    <a:pt x="0" y="157"/>
                  </a:lnTo>
                  <a:lnTo>
                    <a:pt x="0" y="159"/>
                  </a:lnTo>
                  <a:lnTo>
                    <a:pt x="0" y="158"/>
                  </a:lnTo>
                  <a:lnTo>
                    <a:pt x="0" y="157"/>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6"/>
                  </a:lnTo>
                  <a:lnTo>
                    <a:pt x="0" y="157"/>
                  </a:lnTo>
                  <a:lnTo>
                    <a:pt x="0" y="156"/>
                  </a:lnTo>
                  <a:lnTo>
                    <a:pt x="0" y="157"/>
                  </a:lnTo>
                  <a:lnTo>
                    <a:pt x="0" y="156"/>
                  </a:lnTo>
                  <a:lnTo>
                    <a:pt x="0" y="157"/>
                  </a:lnTo>
                  <a:lnTo>
                    <a:pt x="0" y="158"/>
                  </a:lnTo>
                  <a:lnTo>
                    <a:pt x="0" y="157"/>
                  </a:lnTo>
                  <a:lnTo>
                    <a:pt x="0" y="158"/>
                  </a:lnTo>
                  <a:lnTo>
                    <a:pt x="0" y="157"/>
                  </a:lnTo>
                  <a:lnTo>
                    <a:pt x="0" y="158"/>
                  </a:lnTo>
                  <a:lnTo>
                    <a:pt x="0" y="159"/>
                  </a:lnTo>
                  <a:lnTo>
                    <a:pt x="0" y="158"/>
                  </a:lnTo>
                  <a:lnTo>
                    <a:pt x="0" y="159"/>
                  </a:lnTo>
                  <a:lnTo>
                    <a:pt x="0" y="158"/>
                  </a:lnTo>
                  <a:lnTo>
                    <a:pt x="0" y="159"/>
                  </a:lnTo>
                  <a:lnTo>
                    <a:pt x="0" y="158"/>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5"/>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7"/>
                  </a:lnTo>
                  <a:lnTo>
                    <a:pt x="1" y="156"/>
                  </a:lnTo>
                  <a:lnTo>
                    <a:pt x="1" y="157"/>
                  </a:lnTo>
                  <a:lnTo>
                    <a:pt x="1" y="156"/>
                  </a:lnTo>
                  <a:lnTo>
                    <a:pt x="1" y="157"/>
                  </a:lnTo>
                  <a:lnTo>
                    <a:pt x="1" y="156"/>
                  </a:lnTo>
                  <a:lnTo>
                    <a:pt x="1" y="157"/>
                  </a:lnTo>
                  <a:lnTo>
                    <a:pt x="1" y="158"/>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6"/>
                  </a:lnTo>
                  <a:lnTo>
                    <a:pt x="1" y="157"/>
                  </a:lnTo>
                  <a:lnTo>
                    <a:pt x="1" y="156"/>
                  </a:lnTo>
                  <a:lnTo>
                    <a:pt x="1" y="156"/>
                  </a:lnTo>
                  <a:lnTo>
                    <a:pt x="1" y="156"/>
                  </a:lnTo>
                  <a:lnTo>
                    <a:pt x="1" y="156"/>
                  </a:lnTo>
                  <a:lnTo>
                    <a:pt x="1" y="156"/>
                  </a:lnTo>
                  <a:lnTo>
                    <a:pt x="1" y="156"/>
                  </a:lnTo>
                  <a:lnTo>
                    <a:pt x="1" y="156"/>
                  </a:lnTo>
                  <a:lnTo>
                    <a:pt x="1" y="156"/>
                  </a:lnTo>
                  <a:lnTo>
                    <a:pt x="1" y="156"/>
                  </a:lnTo>
                  <a:lnTo>
                    <a:pt x="1" y="156"/>
                  </a:lnTo>
                  <a:lnTo>
                    <a:pt x="1" y="155"/>
                  </a:lnTo>
                  <a:lnTo>
                    <a:pt x="1" y="156"/>
                  </a:lnTo>
                  <a:lnTo>
                    <a:pt x="1" y="155"/>
                  </a:lnTo>
                  <a:lnTo>
                    <a:pt x="1" y="156"/>
                  </a:lnTo>
                  <a:lnTo>
                    <a:pt x="1" y="156"/>
                  </a:lnTo>
                  <a:lnTo>
                    <a:pt x="1" y="156"/>
                  </a:lnTo>
                  <a:lnTo>
                    <a:pt x="1" y="156"/>
                  </a:lnTo>
                  <a:lnTo>
                    <a:pt x="1" y="156"/>
                  </a:lnTo>
                  <a:lnTo>
                    <a:pt x="1" y="156"/>
                  </a:lnTo>
                  <a:lnTo>
                    <a:pt x="1" y="156"/>
                  </a:lnTo>
                  <a:lnTo>
                    <a:pt x="1" y="156"/>
                  </a:lnTo>
                  <a:lnTo>
                    <a:pt x="1" y="156"/>
                  </a:lnTo>
                  <a:lnTo>
                    <a:pt x="1" y="157"/>
                  </a:lnTo>
                  <a:lnTo>
                    <a:pt x="1" y="156"/>
                  </a:lnTo>
                  <a:lnTo>
                    <a:pt x="1" y="156"/>
                  </a:lnTo>
                  <a:lnTo>
                    <a:pt x="1" y="156"/>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6"/>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2"/>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4"/>
                  </a:lnTo>
                  <a:lnTo>
                    <a:pt x="1" y="153"/>
                  </a:lnTo>
                  <a:lnTo>
                    <a:pt x="1" y="152"/>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3"/>
                  </a:lnTo>
                  <a:lnTo>
                    <a:pt x="1" y="154"/>
                  </a:lnTo>
                  <a:lnTo>
                    <a:pt x="1" y="153"/>
                  </a:lnTo>
                  <a:lnTo>
                    <a:pt x="1" y="154"/>
                  </a:lnTo>
                  <a:lnTo>
                    <a:pt x="1" y="153"/>
                  </a:lnTo>
                  <a:lnTo>
                    <a:pt x="1" y="154"/>
                  </a:lnTo>
                  <a:lnTo>
                    <a:pt x="1" y="153"/>
                  </a:lnTo>
                  <a:lnTo>
                    <a:pt x="1" y="154"/>
                  </a:lnTo>
                  <a:lnTo>
                    <a:pt x="1" y="153"/>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3"/>
                  </a:lnTo>
                  <a:lnTo>
                    <a:pt x="1" y="154"/>
                  </a:lnTo>
                  <a:lnTo>
                    <a:pt x="1" y="153"/>
                  </a:lnTo>
                  <a:lnTo>
                    <a:pt x="1" y="154"/>
                  </a:lnTo>
                  <a:lnTo>
                    <a:pt x="1" y="153"/>
                  </a:lnTo>
                  <a:lnTo>
                    <a:pt x="1" y="154"/>
                  </a:lnTo>
                  <a:lnTo>
                    <a:pt x="1" y="153"/>
                  </a:lnTo>
                  <a:lnTo>
                    <a:pt x="1" y="154"/>
                  </a:lnTo>
                  <a:lnTo>
                    <a:pt x="1" y="155"/>
                  </a:lnTo>
                  <a:lnTo>
                    <a:pt x="1" y="154"/>
                  </a:lnTo>
                  <a:lnTo>
                    <a:pt x="1" y="155"/>
                  </a:lnTo>
                  <a:lnTo>
                    <a:pt x="1" y="154"/>
                  </a:lnTo>
                  <a:lnTo>
                    <a:pt x="1" y="153"/>
                  </a:lnTo>
                  <a:lnTo>
                    <a:pt x="1" y="154"/>
                  </a:lnTo>
                  <a:lnTo>
                    <a:pt x="1" y="155"/>
                  </a:lnTo>
                  <a:lnTo>
                    <a:pt x="1" y="154"/>
                  </a:lnTo>
                  <a:lnTo>
                    <a:pt x="1" y="153"/>
                  </a:lnTo>
                  <a:lnTo>
                    <a:pt x="1" y="152"/>
                  </a:lnTo>
                  <a:lnTo>
                    <a:pt x="1" y="153"/>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1"/>
                  </a:lnTo>
                  <a:lnTo>
                    <a:pt x="1" y="152"/>
                  </a:lnTo>
                  <a:lnTo>
                    <a:pt x="1" y="151"/>
                  </a:lnTo>
                  <a:lnTo>
                    <a:pt x="1" y="150"/>
                  </a:lnTo>
                  <a:lnTo>
                    <a:pt x="1" y="149"/>
                  </a:lnTo>
                  <a:lnTo>
                    <a:pt x="1" y="150"/>
                  </a:lnTo>
                  <a:lnTo>
                    <a:pt x="1" y="149"/>
                  </a:lnTo>
                  <a:lnTo>
                    <a:pt x="1" y="150"/>
                  </a:lnTo>
                  <a:lnTo>
                    <a:pt x="1" y="149"/>
                  </a:lnTo>
                  <a:lnTo>
                    <a:pt x="1" y="148"/>
                  </a:lnTo>
                  <a:lnTo>
                    <a:pt x="1" y="147"/>
                  </a:lnTo>
                  <a:lnTo>
                    <a:pt x="1" y="147"/>
                  </a:lnTo>
                  <a:lnTo>
                    <a:pt x="1" y="146"/>
                  </a:lnTo>
                  <a:lnTo>
                    <a:pt x="1" y="145"/>
                  </a:lnTo>
                  <a:lnTo>
                    <a:pt x="1" y="144"/>
                  </a:lnTo>
                  <a:lnTo>
                    <a:pt x="1" y="143"/>
                  </a:lnTo>
                  <a:lnTo>
                    <a:pt x="1" y="142"/>
                  </a:lnTo>
                  <a:lnTo>
                    <a:pt x="1" y="141"/>
                  </a:lnTo>
                  <a:lnTo>
                    <a:pt x="1" y="139"/>
                  </a:lnTo>
                  <a:lnTo>
                    <a:pt x="1" y="136"/>
                  </a:lnTo>
                  <a:lnTo>
                    <a:pt x="1" y="98"/>
                  </a:lnTo>
                  <a:lnTo>
                    <a:pt x="1" y="25"/>
                  </a:lnTo>
                  <a:lnTo>
                    <a:pt x="1" y="0"/>
                  </a:lnTo>
                  <a:lnTo>
                    <a:pt x="1" y="26"/>
                  </a:lnTo>
                  <a:lnTo>
                    <a:pt x="1" y="68"/>
                  </a:lnTo>
                  <a:lnTo>
                    <a:pt x="1" y="97"/>
                  </a:lnTo>
                  <a:lnTo>
                    <a:pt x="1" y="118"/>
                  </a:lnTo>
                  <a:lnTo>
                    <a:pt x="1" y="139"/>
                  </a:lnTo>
                  <a:lnTo>
                    <a:pt x="1" y="157"/>
                  </a:lnTo>
                  <a:lnTo>
                    <a:pt x="1" y="166"/>
                  </a:lnTo>
                  <a:lnTo>
                    <a:pt x="1" y="170"/>
                  </a:lnTo>
                  <a:lnTo>
                    <a:pt x="1" y="172"/>
                  </a:lnTo>
                  <a:lnTo>
                    <a:pt x="1" y="173"/>
                  </a:lnTo>
                  <a:lnTo>
                    <a:pt x="1" y="172"/>
                  </a:lnTo>
                  <a:lnTo>
                    <a:pt x="1" y="172"/>
                  </a:lnTo>
                  <a:lnTo>
                    <a:pt x="1" y="171"/>
                  </a:lnTo>
                  <a:lnTo>
                    <a:pt x="1" y="172"/>
                  </a:lnTo>
                  <a:lnTo>
                    <a:pt x="1" y="171"/>
                  </a:lnTo>
                  <a:lnTo>
                    <a:pt x="1" y="170"/>
                  </a:lnTo>
                  <a:lnTo>
                    <a:pt x="1" y="169"/>
                  </a:lnTo>
                  <a:lnTo>
                    <a:pt x="1" y="170"/>
                  </a:lnTo>
                  <a:lnTo>
                    <a:pt x="1" y="168"/>
                  </a:lnTo>
                  <a:lnTo>
                    <a:pt x="1" y="169"/>
                  </a:lnTo>
                  <a:lnTo>
                    <a:pt x="1" y="168"/>
                  </a:lnTo>
                  <a:lnTo>
                    <a:pt x="1" y="169"/>
                  </a:lnTo>
                  <a:lnTo>
                    <a:pt x="1" y="168"/>
                  </a:lnTo>
                  <a:lnTo>
                    <a:pt x="1" y="167"/>
                  </a:lnTo>
                  <a:lnTo>
                    <a:pt x="1" y="167"/>
                  </a:lnTo>
                  <a:lnTo>
                    <a:pt x="1" y="167"/>
                  </a:lnTo>
                  <a:lnTo>
                    <a:pt x="1" y="167"/>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3"/>
                  </a:lnTo>
                  <a:lnTo>
                    <a:pt x="1" y="162"/>
                  </a:lnTo>
                  <a:lnTo>
                    <a:pt x="1" y="163"/>
                  </a:lnTo>
                  <a:lnTo>
                    <a:pt x="1" y="164"/>
                  </a:lnTo>
                  <a:lnTo>
                    <a:pt x="1" y="163"/>
                  </a:lnTo>
                  <a:lnTo>
                    <a:pt x="1" y="162"/>
                  </a:lnTo>
                  <a:lnTo>
                    <a:pt x="1" y="163"/>
                  </a:lnTo>
                  <a:lnTo>
                    <a:pt x="1" y="162"/>
                  </a:lnTo>
                  <a:lnTo>
                    <a:pt x="1" y="163"/>
                  </a:lnTo>
                  <a:lnTo>
                    <a:pt x="1" y="162"/>
                  </a:lnTo>
                  <a:lnTo>
                    <a:pt x="1" y="161"/>
                  </a:lnTo>
                  <a:lnTo>
                    <a:pt x="1" y="161"/>
                  </a:lnTo>
                  <a:lnTo>
                    <a:pt x="1" y="161"/>
                  </a:lnTo>
                  <a:lnTo>
                    <a:pt x="1" y="161"/>
                  </a:lnTo>
                  <a:lnTo>
                    <a:pt x="1" y="161"/>
                  </a:lnTo>
                  <a:lnTo>
                    <a:pt x="1" y="161"/>
                  </a:lnTo>
                  <a:lnTo>
                    <a:pt x="1" y="161"/>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59"/>
                  </a:lnTo>
                  <a:lnTo>
                    <a:pt x="1" y="160"/>
                  </a:lnTo>
                  <a:lnTo>
                    <a:pt x="1" y="159"/>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6"/>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6"/>
                  </a:lnTo>
                  <a:lnTo>
                    <a:pt x="1" y="156"/>
                  </a:lnTo>
                  <a:lnTo>
                    <a:pt x="1" y="156"/>
                  </a:lnTo>
                  <a:lnTo>
                    <a:pt x="1" y="156"/>
                  </a:lnTo>
                  <a:lnTo>
                    <a:pt x="1" y="156"/>
                  </a:lnTo>
                  <a:lnTo>
                    <a:pt x="1" y="156"/>
                  </a:lnTo>
                </a:path>
              </a:pathLst>
            </a:custGeom>
            <a:noFill/>
            <a:ln w="0">
              <a:solidFill>
                <a:srgbClr val="3366FF"/>
              </a:solidFill>
              <a:prstDash val="solid"/>
              <a:round/>
              <a:headEnd/>
              <a:tailEnd/>
            </a:ln>
          </p:spPr>
          <p:txBody>
            <a:bodyPr/>
            <a:lstStyle/>
            <a:p>
              <a:endParaRPr lang="en-GB"/>
            </a:p>
          </p:txBody>
        </p:sp>
        <p:sp>
          <p:nvSpPr>
            <p:cNvPr id="185663" name="Freeform 319"/>
            <p:cNvSpPr>
              <a:spLocks/>
            </p:cNvSpPr>
            <p:nvPr/>
          </p:nvSpPr>
          <p:spPr bwMode="auto">
            <a:xfrm>
              <a:off x="1911" y="1886"/>
              <a:ext cx="10" cy="1200"/>
            </a:xfrm>
            <a:custGeom>
              <a:avLst/>
              <a:gdLst/>
              <a:ahLst/>
              <a:cxnLst>
                <a:cxn ang="0">
                  <a:pos x="0" y="154"/>
                </a:cxn>
                <a:cxn ang="0">
                  <a:pos x="0" y="153"/>
                </a:cxn>
                <a:cxn ang="0">
                  <a:pos x="0" y="153"/>
                </a:cxn>
                <a:cxn ang="0">
                  <a:pos x="0" y="152"/>
                </a:cxn>
                <a:cxn ang="0">
                  <a:pos x="0" y="153"/>
                </a:cxn>
                <a:cxn ang="0">
                  <a:pos x="0" y="152"/>
                </a:cxn>
                <a:cxn ang="0">
                  <a:pos x="0" y="153"/>
                </a:cxn>
                <a:cxn ang="0">
                  <a:pos x="0" y="152"/>
                </a:cxn>
                <a:cxn ang="0">
                  <a:pos x="0" y="153"/>
                </a:cxn>
                <a:cxn ang="0">
                  <a:pos x="0" y="152"/>
                </a:cxn>
                <a:cxn ang="0">
                  <a:pos x="0" y="151"/>
                </a:cxn>
                <a:cxn ang="0">
                  <a:pos x="0" y="150"/>
                </a:cxn>
                <a:cxn ang="0">
                  <a:pos x="0" y="150"/>
                </a:cxn>
                <a:cxn ang="0">
                  <a:pos x="0" y="149"/>
                </a:cxn>
                <a:cxn ang="0">
                  <a:pos x="0" y="146"/>
                </a:cxn>
                <a:cxn ang="0">
                  <a:pos x="0" y="138"/>
                </a:cxn>
                <a:cxn ang="0">
                  <a:pos x="0" y="147"/>
                </a:cxn>
                <a:cxn ang="0">
                  <a:pos x="0" y="167"/>
                </a:cxn>
                <a:cxn ang="0">
                  <a:pos x="0" y="165"/>
                </a:cxn>
                <a:cxn ang="0">
                  <a:pos x="0" y="160"/>
                </a:cxn>
                <a:cxn ang="0">
                  <a:pos x="0" y="158"/>
                </a:cxn>
                <a:cxn ang="0">
                  <a:pos x="0" y="157"/>
                </a:cxn>
                <a:cxn ang="0">
                  <a:pos x="0" y="158"/>
                </a:cxn>
                <a:cxn ang="0">
                  <a:pos x="1" y="156"/>
                </a:cxn>
                <a:cxn ang="0">
                  <a:pos x="1" y="157"/>
                </a:cxn>
                <a:cxn ang="0">
                  <a:pos x="1" y="157"/>
                </a:cxn>
                <a:cxn ang="0">
                  <a:pos x="1" y="154"/>
                </a:cxn>
                <a:cxn ang="0">
                  <a:pos x="1" y="154"/>
                </a:cxn>
                <a:cxn ang="0">
                  <a:pos x="1" y="153"/>
                </a:cxn>
                <a:cxn ang="0">
                  <a:pos x="1" y="152"/>
                </a:cxn>
                <a:cxn ang="0">
                  <a:pos x="1" y="153"/>
                </a:cxn>
                <a:cxn ang="0">
                  <a:pos x="1" y="154"/>
                </a:cxn>
                <a:cxn ang="0">
                  <a:pos x="1" y="153"/>
                </a:cxn>
                <a:cxn ang="0">
                  <a:pos x="1" y="152"/>
                </a:cxn>
                <a:cxn ang="0">
                  <a:pos x="1" y="153"/>
                </a:cxn>
                <a:cxn ang="0">
                  <a:pos x="1" y="152"/>
                </a:cxn>
                <a:cxn ang="0">
                  <a:pos x="1" y="154"/>
                </a:cxn>
                <a:cxn ang="0">
                  <a:pos x="1" y="154"/>
                </a:cxn>
                <a:cxn ang="0">
                  <a:pos x="1" y="155"/>
                </a:cxn>
                <a:cxn ang="0">
                  <a:pos x="1" y="156"/>
                </a:cxn>
                <a:cxn ang="0">
                  <a:pos x="1" y="154"/>
                </a:cxn>
                <a:cxn ang="0">
                  <a:pos x="1" y="153"/>
                </a:cxn>
                <a:cxn ang="0">
                  <a:pos x="1" y="154"/>
                </a:cxn>
                <a:cxn ang="0">
                  <a:pos x="1" y="153"/>
                </a:cxn>
                <a:cxn ang="0">
                  <a:pos x="1" y="151"/>
                </a:cxn>
                <a:cxn ang="0">
                  <a:pos x="1" y="150"/>
                </a:cxn>
                <a:cxn ang="0">
                  <a:pos x="1" y="151"/>
                </a:cxn>
                <a:cxn ang="0">
                  <a:pos x="1" y="152"/>
                </a:cxn>
                <a:cxn ang="0">
                  <a:pos x="1" y="151"/>
                </a:cxn>
                <a:cxn ang="0">
                  <a:pos x="1" y="150"/>
                </a:cxn>
                <a:cxn ang="0">
                  <a:pos x="1" y="152"/>
                </a:cxn>
                <a:cxn ang="0">
                  <a:pos x="1" y="153"/>
                </a:cxn>
                <a:cxn ang="0">
                  <a:pos x="1" y="152"/>
                </a:cxn>
                <a:cxn ang="0">
                  <a:pos x="1" y="153"/>
                </a:cxn>
                <a:cxn ang="0">
                  <a:pos x="1" y="153"/>
                </a:cxn>
                <a:cxn ang="0">
                  <a:pos x="1" y="151"/>
                </a:cxn>
                <a:cxn ang="0">
                  <a:pos x="1" y="150"/>
                </a:cxn>
                <a:cxn ang="0">
                  <a:pos x="1" y="148"/>
                </a:cxn>
                <a:cxn ang="0">
                  <a:pos x="1" y="144"/>
                </a:cxn>
                <a:cxn ang="0">
                  <a:pos x="1" y="28"/>
                </a:cxn>
                <a:cxn ang="0">
                  <a:pos x="1" y="171"/>
                </a:cxn>
                <a:cxn ang="0">
                  <a:pos x="1" y="167"/>
                </a:cxn>
                <a:cxn ang="0">
                  <a:pos x="1" y="165"/>
                </a:cxn>
              </a:cxnLst>
              <a:rect l="0" t="0" r="r" b="b"/>
              <a:pathLst>
                <a:path w="1" h="171">
                  <a:moveTo>
                    <a:pt x="0" y="154"/>
                  </a:move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4"/>
                  </a:lnTo>
                  <a:lnTo>
                    <a:pt x="0" y="153"/>
                  </a:lnTo>
                  <a:lnTo>
                    <a:pt x="0" y="154"/>
                  </a:lnTo>
                  <a:lnTo>
                    <a:pt x="0" y="153"/>
                  </a:lnTo>
                  <a:lnTo>
                    <a:pt x="0" y="152"/>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4"/>
                  </a:lnTo>
                  <a:lnTo>
                    <a:pt x="0" y="153"/>
                  </a:lnTo>
                  <a:lnTo>
                    <a:pt x="0" y="154"/>
                  </a:lnTo>
                  <a:lnTo>
                    <a:pt x="0" y="153"/>
                  </a:lnTo>
                  <a:lnTo>
                    <a:pt x="0" y="154"/>
                  </a:lnTo>
                  <a:lnTo>
                    <a:pt x="0" y="153"/>
                  </a:lnTo>
                  <a:lnTo>
                    <a:pt x="0" y="153"/>
                  </a:lnTo>
                  <a:lnTo>
                    <a:pt x="0" y="154"/>
                  </a:lnTo>
                  <a:lnTo>
                    <a:pt x="0" y="153"/>
                  </a:lnTo>
                  <a:lnTo>
                    <a:pt x="0" y="154"/>
                  </a:lnTo>
                  <a:lnTo>
                    <a:pt x="0" y="152"/>
                  </a:lnTo>
                  <a:lnTo>
                    <a:pt x="0" y="153"/>
                  </a:lnTo>
                  <a:lnTo>
                    <a:pt x="0" y="154"/>
                  </a:lnTo>
                  <a:lnTo>
                    <a:pt x="0" y="153"/>
                  </a:lnTo>
                  <a:lnTo>
                    <a:pt x="0" y="154"/>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0"/>
                  </a:lnTo>
                  <a:lnTo>
                    <a:pt x="0" y="150"/>
                  </a:lnTo>
                  <a:lnTo>
                    <a:pt x="0" y="150"/>
                  </a:lnTo>
                  <a:lnTo>
                    <a:pt x="0" y="150"/>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6"/>
                  </a:lnTo>
                  <a:lnTo>
                    <a:pt x="0" y="147"/>
                  </a:lnTo>
                  <a:lnTo>
                    <a:pt x="0" y="146"/>
                  </a:lnTo>
                  <a:lnTo>
                    <a:pt x="0" y="145"/>
                  </a:lnTo>
                  <a:lnTo>
                    <a:pt x="0" y="146"/>
                  </a:lnTo>
                  <a:lnTo>
                    <a:pt x="0" y="145"/>
                  </a:lnTo>
                  <a:lnTo>
                    <a:pt x="0" y="145"/>
                  </a:lnTo>
                  <a:lnTo>
                    <a:pt x="0" y="144"/>
                  </a:lnTo>
                  <a:lnTo>
                    <a:pt x="0" y="143"/>
                  </a:lnTo>
                  <a:lnTo>
                    <a:pt x="0" y="142"/>
                  </a:lnTo>
                  <a:lnTo>
                    <a:pt x="0" y="141"/>
                  </a:lnTo>
                  <a:lnTo>
                    <a:pt x="0" y="140"/>
                  </a:lnTo>
                  <a:lnTo>
                    <a:pt x="0" y="139"/>
                  </a:lnTo>
                  <a:lnTo>
                    <a:pt x="0" y="138"/>
                  </a:lnTo>
                  <a:lnTo>
                    <a:pt x="0" y="136"/>
                  </a:lnTo>
                  <a:lnTo>
                    <a:pt x="0" y="134"/>
                  </a:lnTo>
                  <a:lnTo>
                    <a:pt x="0" y="107"/>
                  </a:lnTo>
                  <a:lnTo>
                    <a:pt x="0" y="41"/>
                  </a:lnTo>
                  <a:lnTo>
                    <a:pt x="0" y="2"/>
                  </a:lnTo>
                  <a:lnTo>
                    <a:pt x="0" y="17"/>
                  </a:lnTo>
                  <a:lnTo>
                    <a:pt x="0" y="57"/>
                  </a:lnTo>
                  <a:lnTo>
                    <a:pt x="0" y="89"/>
                  </a:lnTo>
                  <a:lnTo>
                    <a:pt x="0" y="108"/>
                  </a:lnTo>
                  <a:lnTo>
                    <a:pt x="0" y="127"/>
                  </a:lnTo>
                  <a:lnTo>
                    <a:pt x="0" y="147"/>
                  </a:lnTo>
                  <a:lnTo>
                    <a:pt x="0" y="159"/>
                  </a:lnTo>
                  <a:lnTo>
                    <a:pt x="0" y="165"/>
                  </a:lnTo>
                  <a:lnTo>
                    <a:pt x="0" y="167"/>
                  </a:lnTo>
                  <a:lnTo>
                    <a:pt x="0" y="169"/>
                  </a:lnTo>
                  <a:lnTo>
                    <a:pt x="0" y="170"/>
                  </a:lnTo>
                  <a:lnTo>
                    <a:pt x="0" y="171"/>
                  </a:lnTo>
                  <a:lnTo>
                    <a:pt x="0" y="170"/>
                  </a:lnTo>
                  <a:lnTo>
                    <a:pt x="0" y="170"/>
                  </a:lnTo>
                  <a:lnTo>
                    <a:pt x="0" y="169"/>
                  </a:lnTo>
                  <a:lnTo>
                    <a:pt x="0" y="168"/>
                  </a:lnTo>
                  <a:lnTo>
                    <a:pt x="0" y="167"/>
                  </a:lnTo>
                  <a:lnTo>
                    <a:pt x="0" y="168"/>
                  </a:lnTo>
                  <a:lnTo>
                    <a:pt x="0" y="167"/>
                  </a:lnTo>
                  <a:lnTo>
                    <a:pt x="0" y="166"/>
                  </a:lnTo>
                  <a:lnTo>
                    <a:pt x="0" y="167"/>
                  </a:lnTo>
                  <a:lnTo>
                    <a:pt x="0" y="166"/>
                  </a:lnTo>
                  <a:lnTo>
                    <a:pt x="0" y="165"/>
                  </a:lnTo>
                  <a:lnTo>
                    <a:pt x="0" y="166"/>
                  </a:lnTo>
                  <a:lnTo>
                    <a:pt x="0" y="165"/>
                  </a:lnTo>
                  <a:lnTo>
                    <a:pt x="0" y="165"/>
                  </a:lnTo>
                  <a:lnTo>
                    <a:pt x="0" y="165"/>
                  </a:lnTo>
                  <a:lnTo>
                    <a:pt x="0" y="165"/>
                  </a:lnTo>
                  <a:lnTo>
                    <a:pt x="0" y="164"/>
                  </a:lnTo>
                  <a:lnTo>
                    <a:pt x="0" y="165"/>
                  </a:lnTo>
                  <a:lnTo>
                    <a:pt x="0" y="164"/>
                  </a:lnTo>
                  <a:lnTo>
                    <a:pt x="0" y="163"/>
                  </a:lnTo>
                  <a:lnTo>
                    <a:pt x="0" y="164"/>
                  </a:lnTo>
                  <a:lnTo>
                    <a:pt x="0" y="163"/>
                  </a:lnTo>
                  <a:lnTo>
                    <a:pt x="0" y="162"/>
                  </a:lnTo>
                  <a:lnTo>
                    <a:pt x="0" y="161"/>
                  </a:lnTo>
                  <a:lnTo>
                    <a:pt x="0" y="160"/>
                  </a:lnTo>
                  <a:lnTo>
                    <a:pt x="0" y="159"/>
                  </a:lnTo>
                  <a:lnTo>
                    <a:pt x="0" y="160"/>
                  </a:lnTo>
                  <a:lnTo>
                    <a:pt x="0" y="159"/>
                  </a:lnTo>
                  <a:lnTo>
                    <a:pt x="0" y="159"/>
                  </a:lnTo>
                  <a:lnTo>
                    <a:pt x="0" y="159"/>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4"/>
                  </a:lnTo>
                  <a:lnTo>
                    <a:pt x="1" y="154"/>
                  </a:lnTo>
                  <a:lnTo>
                    <a:pt x="1" y="154"/>
                  </a:lnTo>
                  <a:lnTo>
                    <a:pt x="1" y="154"/>
                  </a:lnTo>
                  <a:lnTo>
                    <a:pt x="1" y="153"/>
                  </a:lnTo>
                  <a:lnTo>
                    <a:pt x="1" y="154"/>
                  </a:lnTo>
                  <a:lnTo>
                    <a:pt x="1" y="153"/>
                  </a:lnTo>
                  <a:lnTo>
                    <a:pt x="1" y="154"/>
                  </a:lnTo>
                  <a:lnTo>
                    <a:pt x="1" y="153"/>
                  </a:lnTo>
                  <a:lnTo>
                    <a:pt x="1" y="152"/>
                  </a:lnTo>
                  <a:lnTo>
                    <a:pt x="1" y="153"/>
                  </a:lnTo>
                  <a:lnTo>
                    <a:pt x="1" y="152"/>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4"/>
                  </a:lnTo>
                  <a:lnTo>
                    <a:pt x="1" y="153"/>
                  </a:lnTo>
                  <a:lnTo>
                    <a:pt x="1" y="152"/>
                  </a:lnTo>
                  <a:lnTo>
                    <a:pt x="1" y="153"/>
                  </a:lnTo>
                  <a:lnTo>
                    <a:pt x="1" y="152"/>
                  </a:lnTo>
                  <a:lnTo>
                    <a:pt x="1" y="151"/>
                  </a:lnTo>
                  <a:lnTo>
                    <a:pt x="1" y="152"/>
                  </a:lnTo>
                  <a:lnTo>
                    <a:pt x="1" y="151"/>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3"/>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4"/>
                  </a:lnTo>
                  <a:lnTo>
                    <a:pt x="1" y="155"/>
                  </a:lnTo>
                  <a:lnTo>
                    <a:pt x="1" y="154"/>
                  </a:lnTo>
                  <a:lnTo>
                    <a:pt x="1" y="155"/>
                  </a:lnTo>
                  <a:lnTo>
                    <a:pt x="1" y="154"/>
                  </a:lnTo>
                  <a:lnTo>
                    <a:pt x="1" y="154"/>
                  </a:lnTo>
                  <a:lnTo>
                    <a:pt x="1" y="154"/>
                  </a:lnTo>
                  <a:lnTo>
                    <a:pt x="1" y="154"/>
                  </a:lnTo>
                  <a:lnTo>
                    <a:pt x="1" y="154"/>
                  </a:lnTo>
                  <a:lnTo>
                    <a:pt x="1" y="155"/>
                  </a:lnTo>
                  <a:lnTo>
                    <a:pt x="1" y="154"/>
                  </a:lnTo>
                  <a:lnTo>
                    <a:pt x="1" y="155"/>
                  </a:lnTo>
                  <a:lnTo>
                    <a:pt x="1" y="154"/>
                  </a:lnTo>
                  <a:lnTo>
                    <a:pt x="1" y="155"/>
                  </a:lnTo>
                  <a:lnTo>
                    <a:pt x="1" y="156"/>
                  </a:lnTo>
                  <a:lnTo>
                    <a:pt x="1" y="155"/>
                  </a:lnTo>
                  <a:lnTo>
                    <a:pt x="1" y="154"/>
                  </a:lnTo>
                  <a:lnTo>
                    <a:pt x="1" y="155"/>
                  </a:lnTo>
                  <a:lnTo>
                    <a:pt x="1" y="154"/>
                  </a:lnTo>
                  <a:lnTo>
                    <a:pt x="1" y="155"/>
                  </a:lnTo>
                  <a:lnTo>
                    <a:pt x="1" y="156"/>
                  </a:lnTo>
                  <a:lnTo>
                    <a:pt x="1" y="155"/>
                  </a:lnTo>
                  <a:lnTo>
                    <a:pt x="1" y="154"/>
                  </a:lnTo>
                  <a:lnTo>
                    <a:pt x="1" y="155"/>
                  </a:lnTo>
                  <a:lnTo>
                    <a:pt x="1" y="154"/>
                  </a:lnTo>
                  <a:lnTo>
                    <a:pt x="1" y="154"/>
                  </a:lnTo>
                  <a:lnTo>
                    <a:pt x="1" y="154"/>
                  </a:lnTo>
                  <a:lnTo>
                    <a:pt x="1" y="154"/>
                  </a:lnTo>
                  <a:lnTo>
                    <a:pt x="1" y="154"/>
                  </a:lnTo>
                  <a:lnTo>
                    <a:pt x="1" y="154"/>
                  </a:lnTo>
                  <a:lnTo>
                    <a:pt x="1" y="154"/>
                  </a:lnTo>
                  <a:lnTo>
                    <a:pt x="1" y="154"/>
                  </a:lnTo>
                  <a:lnTo>
                    <a:pt x="1" y="154"/>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2"/>
                  </a:lnTo>
                  <a:lnTo>
                    <a:pt x="1" y="151"/>
                  </a:lnTo>
                  <a:lnTo>
                    <a:pt x="1" y="152"/>
                  </a:lnTo>
                  <a:lnTo>
                    <a:pt x="1" y="152"/>
                  </a:lnTo>
                  <a:lnTo>
                    <a:pt x="1" y="151"/>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1"/>
                  </a:lnTo>
                  <a:lnTo>
                    <a:pt x="1" y="153"/>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0"/>
                  </a:lnTo>
                  <a:lnTo>
                    <a:pt x="1" y="150"/>
                  </a:lnTo>
                  <a:lnTo>
                    <a:pt x="1" y="150"/>
                  </a:lnTo>
                  <a:lnTo>
                    <a:pt x="1" y="150"/>
                  </a:lnTo>
                  <a:lnTo>
                    <a:pt x="1" y="150"/>
                  </a:lnTo>
                  <a:lnTo>
                    <a:pt x="1" y="150"/>
                  </a:lnTo>
                  <a:lnTo>
                    <a:pt x="1" y="150"/>
                  </a:lnTo>
                  <a:lnTo>
                    <a:pt x="1" y="149"/>
                  </a:lnTo>
                  <a:lnTo>
                    <a:pt x="1" y="150"/>
                  </a:lnTo>
                  <a:lnTo>
                    <a:pt x="1" y="149"/>
                  </a:lnTo>
                  <a:lnTo>
                    <a:pt x="1" y="148"/>
                  </a:lnTo>
                  <a:lnTo>
                    <a:pt x="1" y="147"/>
                  </a:lnTo>
                  <a:lnTo>
                    <a:pt x="1" y="148"/>
                  </a:lnTo>
                  <a:lnTo>
                    <a:pt x="1" y="147"/>
                  </a:lnTo>
                  <a:lnTo>
                    <a:pt x="1" y="148"/>
                  </a:lnTo>
                  <a:lnTo>
                    <a:pt x="1" y="147"/>
                  </a:lnTo>
                  <a:lnTo>
                    <a:pt x="1" y="146"/>
                  </a:lnTo>
                  <a:lnTo>
                    <a:pt x="1" y="145"/>
                  </a:lnTo>
                  <a:lnTo>
                    <a:pt x="1" y="145"/>
                  </a:lnTo>
                  <a:lnTo>
                    <a:pt x="1" y="144"/>
                  </a:lnTo>
                  <a:lnTo>
                    <a:pt x="1" y="145"/>
                  </a:lnTo>
                  <a:lnTo>
                    <a:pt x="1" y="144"/>
                  </a:lnTo>
                  <a:lnTo>
                    <a:pt x="1" y="143"/>
                  </a:lnTo>
                  <a:lnTo>
                    <a:pt x="1" y="142"/>
                  </a:lnTo>
                  <a:lnTo>
                    <a:pt x="1" y="141"/>
                  </a:lnTo>
                  <a:lnTo>
                    <a:pt x="1" y="140"/>
                  </a:lnTo>
                  <a:lnTo>
                    <a:pt x="1" y="138"/>
                  </a:lnTo>
                  <a:lnTo>
                    <a:pt x="1" y="137"/>
                  </a:lnTo>
                  <a:lnTo>
                    <a:pt x="1" y="133"/>
                  </a:lnTo>
                  <a:lnTo>
                    <a:pt x="1" y="91"/>
                  </a:lnTo>
                  <a:lnTo>
                    <a:pt x="1" y="22"/>
                  </a:lnTo>
                  <a:lnTo>
                    <a:pt x="1" y="0"/>
                  </a:lnTo>
                  <a:lnTo>
                    <a:pt x="1" y="28"/>
                  </a:lnTo>
                  <a:lnTo>
                    <a:pt x="1" y="67"/>
                  </a:lnTo>
                  <a:lnTo>
                    <a:pt x="1" y="93"/>
                  </a:lnTo>
                  <a:lnTo>
                    <a:pt x="1" y="113"/>
                  </a:lnTo>
                  <a:lnTo>
                    <a:pt x="1" y="134"/>
                  </a:lnTo>
                  <a:lnTo>
                    <a:pt x="1" y="152"/>
                  </a:lnTo>
                  <a:lnTo>
                    <a:pt x="1" y="162"/>
                  </a:lnTo>
                  <a:lnTo>
                    <a:pt x="1" y="166"/>
                  </a:lnTo>
                  <a:lnTo>
                    <a:pt x="1" y="169"/>
                  </a:lnTo>
                  <a:lnTo>
                    <a:pt x="1" y="170"/>
                  </a:lnTo>
                  <a:lnTo>
                    <a:pt x="1" y="170"/>
                  </a:lnTo>
                  <a:lnTo>
                    <a:pt x="1" y="171"/>
                  </a:lnTo>
                  <a:lnTo>
                    <a:pt x="1" y="170"/>
                  </a:lnTo>
                  <a:lnTo>
                    <a:pt x="1" y="170"/>
                  </a:lnTo>
                  <a:lnTo>
                    <a:pt x="1" y="169"/>
                  </a:lnTo>
                  <a:lnTo>
                    <a:pt x="1" y="170"/>
                  </a:lnTo>
                  <a:lnTo>
                    <a:pt x="1" y="169"/>
                  </a:lnTo>
                  <a:lnTo>
                    <a:pt x="1" y="168"/>
                  </a:lnTo>
                  <a:lnTo>
                    <a:pt x="1" y="169"/>
                  </a:lnTo>
                  <a:lnTo>
                    <a:pt x="1" y="168"/>
                  </a:lnTo>
                  <a:lnTo>
                    <a:pt x="1" y="167"/>
                  </a:lnTo>
                  <a:lnTo>
                    <a:pt x="1" y="166"/>
                  </a:lnTo>
                  <a:lnTo>
                    <a:pt x="1" y="167"/>
                  </a:lnTo>
                  <a:lnTo>
                    <a:pt x="1" y="166"/>
                  </a:lnTo>
                  <a:lnTo>
                    <a:pt x="1" y="167"/>
                  </a:lnTo>
                  <a:lnTo>
                    <a:pt x="1" y="166"/>
                  </a:lnTo>
                  <a:lnTo>
                    <a:pt x="1" y="165"/>
                  </a:lnTo>
                  <a:lnTo>
                    <a:pt x="1" y="166"/>
                  </a:lnTo>
                  <a:lnTo>
                    <a:pt x="1" y="165"/>
                  </a:lnTo>
                  <a:lnTo>
                    <a:pt x="1" y="165"/>
                  </a:lnTo>
                  <a:lnTo>
                    <a:pt x="1" y="164"/>
                  </a:lnTo>
                  <a:lnTo>
                    <a:pt x="1" y="165"/>
                  </a:lnTo>
                  <a:lnTo>
                    <a:pt x="1" y="165"/>
                  </a:lnTo>
                  <a:lnTo>
                    <a:pt x="1" y="165"/>
                  </a:lnTo>
                  <a:lnTo>
                    <a:pt x="1" y="164"/>
                  </a:lnTo>
                  <a:lnTo>
                    <a:pt x="1" y="165"/>
                  </a:lnTo>
                  <a:lnTo>
                    <a:pt x="1" y="164"/>
                  </a:lnTo>
                  <a:lnTo>
                    <a:pt x="1" y="163"/>
                  </a:lnTo>
                  <a:lnTo>
                    <a:pt x="1" y="164"/>
                  </a:lnTo>
                  <a:lnTo>
                    <a:pt x="1" y="163"/>
                  </a:lnTo>
                  <a:lnTo>
                    <a:pt x="1" y="162"/>
                  </a:lnTo>
                </a:path>
              </a:pathLst>
            </a:custGeom>
            <a:noFill/>
            <a:ln w="0">
              <a:solidFill>
                <a:srgbClr val="3366FF"/>
              </a:solidFill>
              <a:prstDash val="solid"/>
              <a:round/>
              <a:headEnd/>
              <a:tailEnd/>
            </a:ln>
          </p:spPr>
          <p:txBody>
            <a:bodyPr/>
            <a:lstStyle/>
            <a:p>
              <a:endParaRPr lang="en-GB"/>
            </a:p>
          </p:txBody>
        </p:sp>
        <p:sp>
          <p:nvSpPr>
            <p:cNvPr id="185664" name="Freeform 320"/>
            <p:cNvSpPr>
              <a:spLocks/>
            </p:cNvSpPr>
            <p:nvPr/>
          </p:nvSpPr>
          <p:spPr bwMode="auto">
            <a:xfrm>
              <a:off x="1921" y="1914"/>
              <a:ext cx="10" cy="1165"/>
            </a:xfrm>
            <a:custGeom>
              <a:avLst/>
              <a:gdLst/>
              <a:ahLst/>
              <a:cxnLst>
                <a:cxn ang="0">
                  <a:pos x="0" y="156"/>
                </a:cxn>
                <a:cxn ang="0">
                  <a:pos x="0" y="154"/>
                </a:cxn>
                <a:cxn ang="0">
                  <a:pos x="0" y="154"/>
                </a:cxn>
                <a:cxn ang="0">
                  <a:pos x="0" y="153"/>
                </a:cxn>
                <a:cxn ang="0">
                  <a:pos x="0" y="150"/>
                </a:cxn>
                <a:cxn ang="0">
                  <a:pos x="0" y="150"/>
                </a:cxn>
                <a:cxn ang="0">
                  <a:pos x="0" y="150"/>
                </a:cxn>
                <a:cxn ang="0">
                  <a:pos x="0" y="150"/>
                </a:cxn>
                <a:cxn ang="0">
                  <a:pos x="0" y="150"/>
                </a:cxn>
                <a:cxn ang="0">
                  <a:pos x="0" y="150"/>
                </a:cxn>
                <a:cxn ang="0">
                  <a:pos x="0" y="149"/>
                </a:cxn>
                <a:cxn ang="0">
                  <a:pos x="0" y="146"/>
                </a:cxn>
                <a:cxn ang="0">
                  <a:pos x="0" y="147"/>
                </a:cxn>
                <a:cxn ang="0">
                  <a:pos x="0" y="146"/>
                </a:cxn>
                <a:cxn ang="0">
                  <a:pos x="0" y="146"/>
                </a:cxn>
                <a:cxn ang="0">
                  <a:pos x="0" y="144"/>
                </a:cxn>
                <a:cxn ang="0">
                  <a:pos x="0" y="136"/>
                </a:cxn>
                <a:cxn ang="0">
                  <a:pos x="0" y="79"/>
                </a:cxn>
                <a:cxn ang="0">
                  <a:pos x="0" y="165"/>
                </a:cxn>
                <a:cxn ang="0">
                  <a:pos x="0" y="158"/>
                </a:cxn>
                <a:cxn ang="0">
                  <a:pos x="0" y="155"/>
                </a:cxn>
                <a:cxn ang="0">
                  <a:pos x="0" y="153"/>
                </a:cxn>
                <a:cxn ang="0">
                  <a:pos x="0" y="152"/>
                </a:cxn>
                <a:cxn ang="0">
                  <a:pos x="0" y="153"/>
                </a:cxn>
                <a:cxn ang="0">
                  <a:pos x="0" y="152"/>
                </a:cxn>
                <a:cxn ang="0">
                  <a:pos x="0" y="151"/>
                </a:cxn>
                <a:cxn ang="0">
                  <a:pos x="0" y="152"/>
                </a:cxn>
                <a:cxn ang="0">
                  <a:pos x="0" y="151"/>
                </a:cxn>
                <a:cxn ang="0">
                  <a:pos x="0" y="150"/>
                </a:cxn>
                <a:cxn ang="0">
                  <a:pos x="1" y="150"/>
                </a:cxn>
                <a:cxn ang="0">
                  <a:pos x="1" y="150"/>
                </a:cxn>
                <a:cxn ang="0">
                  <a:pos x="1" y="150"/>
                </a:cxn>
                <a:cxn ang="0">
                  <a:pos x="1" y="148"/>
                </a:cxn>
                <a:cxn ang="0">
                  <a:pos x="1" y="148"/>
                </a:cxn>
                <a:cxn ang="0">
                  <a:pos x="1" y="147"/>
                </a:cxn>
                <a:cxn ang="0">
                  <a:pos x="1" y="146"/>
                </a:cxn>
                <a:cxn ang="0">
                  <a:pos x="1" y="147"/>
                </a:cxn>
                <a:cxn ang="0">
                  <a:pos x="1" y="148"/>
                </a:cxn>
                <a:cxn ang="0">
                  <a:pos x="1" y="147"/>
                </a:cxn>
                <a:cxn ang="0">
                  <a:pos x="1" y="148"/>
                </a:cxn>
                <a:cxn ang="0">
                  <a:pos x="1" y="147"/>
                </a:cxn>
                <a:cxn ang="0">
                  <a:pos x="1" y="148"/>
                </a:cxn>
                <a:cxn ang="0">
                  <a:pos x="1" y="147"/>
                </a:cxn>
                <a:cxn ang="0">
                  <a:pos x="1" y="148"/>
                </a:cxn>
                <a:cxn ang="0">
                  <a:pos x="1" y="150"/>
                </a:cxn>
                <a:cxn ang="0">
                  <a:pos x="1" y="149"/>
                </a:cxn>
                <a:cxn ang="0">
                  <a:pos x="1" y="147"/>
                </a:cxn>
                <a:cxn ang="0">
                  <a:pos x="1" y="146"/>
                </a:cxn>
                <a:cxn ang="0">
                  <a:pos x="1" y="146"/>
                </a:cxn>
                <a:cxn ang="0">
                  <a:pos x="1" y="145"/>
                </a:cxn>
                <a:cxn ang="0">
                  <a:pos x="1" y="144"/>
                </a:cxn>
                <a:cxn ang="0">
                  <a:pos x="1" y="145"/>
                </a:cxn>
                <a:cxn ang="0">
                  <a:pos x="1" y="146"/>
                </a:cxn>
                <a:cxn ang="0">
                  <a:pos x="1" y="146"/>
                </a:cxn>
                <a:cxn ang="0">
                  <a:pos x="1" y="147"/>
                </a:cxn>
                <a:cxn ang="0">
                  <a:pos x="1" y="148"/>
                </a:cxn>
                <a:cxn ang="0">
                  <a:pos x="1" y="148"/>
                </a:cxn>
                <a:cxn ang="0">
                  <a:pos x="1" y="149"/>
                </a:cxn>
                <a:cxn ang="0">
                  <a:pos x="1" y="150"/>
                </a:cxn>
                <a:cxn ang="0">
                  <a:pos x="1" y="150"/>
                </a:cxn>
                <a:cxn ang="0">
                  <a:pos x="1" y="150"/>
                </a:cxn>
                <a:cxn ang="0">
                  <a:pos x="1" y="151"/>
                </a:cxn>
                <a:cxn ang="0">
                  <a:pos x="1" y="150"/>
                </a:cxn>
              </a:cxnLst>
              <a:rect l="0" t="0" r="r" b="b"/>
              <a:pathLst>
                <a:path w="1" h="166">
                  <a:moveTo>
                    <a:pt x="0" y="158"/>
                  </a:moveTo>
                  <a:lnTo>
                    <a:pt x="0" y="159"/>
                  </a:lnTo>
                  <a:lnTo>
                    <a:pt x="0" y="158"/>
                  </a:lnTo>
                  <a:lnTo>
                    <a:pt x="0" y="159"/>
                  </a:lnTo>
                  <a:lnTo>
                    <a:pt x="0" y="158"/>
                  </a:lnTo>
                  <a:lnTo>
                    <a:pt x="0" y="159"/>
                  </a:lnTo>
                  <a:lnTo>
                    <a:pt x="0" y="158"/>
                  </a:lnTo>
                  <a:lnTo>
                    <a:pt x="0" y="157"/>
                  </a:lnTo>
                  <a:lnTo>
                    <a:pt x="0" y="156"/>
                  </a:lnTo>
                  <a:lnTo>
                    <a:pt x="0" y="157"/>
                  </a:lnTo>
                  <a:lnTo>
                    <a:pt x="0" y="156"/>
                  </a:lnTo>
                  <a:lnTo>
                    <a:pt x="0" y="155"/>
                  </a:lnTo>
                  <a:lnTo>
                    <a:pt x="0" y="156"/>
                  </a:lnTo>
                  <a:lnTo>
                    <a:pt x="0" y="155"/>
                  </a:lnTo>
                  <a:lnTo>
                    <a:pt x="0" y="155"/>
                  </a:lnTo>
                  <a:lnTo>
                    <a:pt x="0" y="155"/>
                  </a:lnTo>
                  <a:lnTo>
                    <a:pt x="0" y="155"/>
                  </a:lnTo>
                  <a:lnTo>
                    <a:pt x="0" y="155"/>
                  </a:lnTo>
                  <a:lnTo>
                    <a:pt x="0" y="155"/>
                  </a:lnTo>
                  <a:lnTo>
                    <a:pt x="0" y="154"/>
                  </a:lnTo>
                  <a:lnTo>
                    <a:pt x="0" y="155"/>
                  </a:lnTo>
                  <a:lnTo>
                    <a:pt x="0" y="154"/>
                  </a:lnTo>
                  <a:lnTo>
                    <a:pt x="0" y="155"/>
                  </a:lnTo>
                  <a:lnTo>
                    <a:pt x="0" y="155"/>
                  </a:lnTo>
                  <a:lnTo>
                    <a:pt x="0" y="155"/>
                  </a:lnTo>
                  <a:lnTo>
                    <a:pt x="0" y="155"/>
                  </a:lnTo>
                  <a:lnTo>
                    <a:pt x="0" y="155"/>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51"/>
                  </a:lnTo>
                  <a:lnTo>
                    <a:pt x="0" y="150"/>
                  </a:lnTo>
                  <a:lnTo>
                    <a:pt x="0" y="151"/>
                  </a:lnTo>
                  <a:lnTo>
                    <a:pt x="0" y="150"/>
                  </a:lnTo>
                  <a:lnTo>
                    <a:pt x="0" y="151"/>
                  </a:lnTo>
                  <a:lnTo>
                    <a:pt x="0" y="150"/>
                  </a:lnTo>
                  <a:lnTo>
                    <a:pt x="0" y="150"/>
                  </a:lnTo>
                  <a:lnTo>
                    <a:pt x="0" y="150"/>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50"/>
                  </a:lnTo>
                  <a:lnTo>
                    <a:pt x="0" y="150"/>
                  </a:lnTo>
                  <a:lnTo>
                    <a:pt x="0" y="149"/>
                  </a:lnTo>
                  <a:lnTo>
                    <a:pt x="0" y="150"/>
                  </a:lnTo>
                  <a:lnTo>
                    <a:pt x="0" y="149"/>
                  </a:lnTo>
                  <a:lnTo>
                    <a:pt x="0" y="150"/>
                  </a:lnTo>
                  <a:lnTo>
                    <a:pt x="0" y="149"/>
                  </a:lnTo>
                  <a:lnTo>
                    <a:pt x="0" y="150"/>
                  </a:lnTo>
                  <a:lnTo>
                    <a:pt x="0" y="149"/>
                  </a:lnTo>
                  <a:lnTo>
                    <a:pt x="0" y="150"/>
                  </a:lnTo>
                  <a:lnTo>
                    <a:pt x="0" y="150"/>
                  </a:lnTo>
                  <a:lnTo>
                    <a:pt x="0" y="150"/>
                  </a:lnTo>
                  <a:lnTo>
                    <a:pt x="0" y="150"/>
                  </a:lnTo>
                  <a:lnTo>
                    <a:pt x="0" y="150"/>
                  </a:lnTo>
                  <a:lnTo>
                    <a:pt x="0" y="149"/>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7"/>
                  </a:lnTo>
                  <a:lnTo>
                    <a:pt x="0" y="148"/>
                  </a:lnTo>
                  <a:lnTo>
                    <a:pt x="0" y="147"/>
                  </a:lnTo>
                  <a:lnTo>
                    <a:pt x="0" y="148"/>
                  </a:lnTo>
                  <a:lnTo>
                    <a:pt x="0" y="147"/>
                  </a:lnTo>
                  <a:lnTo>
                    <a:pt x="0" y="146"/>
                  </a:lnTo>
                  <a:lnTo>
                    <a:pt x="0" y="147"/>
                  </a:lnTo>
                  <a:lnTo>
                    <a:pt x="0" y="146"/>
                  </a:lnTo>
                  <a:lnTo>
                    <a:pt x="0" y="147"/>
                  </a:lnTo>
                  <a:lnTo>
                    <a:pt x="0" y="146"/>
                  </a:lnTo>
                  <a:lnTo>
                    <a:pt x="0" y="147"/>
                  </a:lnTo>
                  <a:lnTo>
                    <a:pt x="0" y="146"/>
                  </a:lnTo>
                  <a:lnTo>
                    <a:pt x="0" y="147"/>
                  </a:lnTo>
                  <a:lnTo>
                    <a:pt x="0" y="148"/>
                  </a:lnTo>
                  <a:lnTo>
                    <a:pt x="0" y="147"/>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7"/>
                  </a:lnTo>
                  <a:lnTo>
                    <a:pt x="0" y="148"/>
                  </a:lnTo>
                  <a:lnTo>
                    <a:pt x="0" y="147"/>
                  </a:lnTo>
                  <a:lnTo>
                    <a:pt x="0" y="146"/>
                  </a:lnTo>
                  <a:lnTo>
                    <a:pt x="0" y="147"/>
                  </a:lnTo>
                  <a:lnTo>
                    <a:pt x="0" y="148"/>
                  </a:lnTo>
                  <a:lnTo>
                    <a:pt x="0" y="147"/>
                  </a:lnTo>
                  <a:lnTo>
                    <a:pt x="0" y="148"/>
                  </a:lnTo>
                  <a:lnTo>
                    <a:pt x="0" y="147"/>
                  </a:lnTo>
                  <a:lnTo>
                    <a:pt x="0" y="146"/>
                  </a:lnTo>
                  <a:lnTo>
                    <a:pt x="0" y="147"/>
                  </a:lnTo>
                  <a:lnTo>
                    <a:pt x="0" y="148"/>
                  </a:lnTo>
                  <a:lnTo>
                    <a:pt x="0" y="147"/>
                  </a:lnTo>
                  <a:lnTo>
                    <a:pt x="0" y="146"/>
                  </a:lnTo>
                  <a:lnTo>
                    <a:pt x="0" y="147"/>
                  </a:lnTo>
                  <a:lnTo>
                    <a:pt x="0" y="146"/>
                  </a:lnTo>
                  <a:lnTo>
                    <a:pt x="0" y="147"/>
                  </a:lnTo>
                  <a:lnTo>
                    <a:pt x="0" y="146"/>
                  </a:lnTo>
                  <a:lnTo>
                    <a:pt x="0" y="146"/>
                  </a:lnTo>
                  <a:lnTo>
                    <a:pt x="0" y="145"/>
                  </a:lnTo>
                  <a:lnTo>
                    <a:pt x="0" y="144"/>
                  </a:lnTo>
                  <a:lnTo>
                    <a:pt x="0" y="143"/>
                  </a:lnTo>
                  <a:lnTo>
                    <a:pt x="0" y="142"/>
                  </a:lnTo>
                  <a:lnTo>
                    <a:pt x="0" y="141"/>
                  </a:lnTo>
                  <a:lnTo>
                    <a:pt x="0" y="142"/>
                  </a:lnTo>
                  <a:lnTo>
                    <a:pt x="0" y="141"/>
                  </a:lnTo>
                  <a:lnTo>
                    <a:pt x="0" y="141"/>
                  </a:lnTo>
                  <a:lnTo>
                    <a:pt x="0" y="140"/>
                  </a:lnTo>
                  <a:lnTo>
                    <a:pt x="0" y="139"/>
                  </a:lnTo>
                  <a:lnTo>
                    <a:pt x="0" y="138"/>
                  </a:lnTo>
                  <a:lnTo>
                    <a:pt x="0" y="137"/>
                  </a:lnTo>
                  <a:lnTo>
                    <a:pt x="0" y="136"/>
                  </a:lnTo>
                  <a:lnTo>
                    <a:pt x="0" y="136"/>
                  </a:lnTo>
                  <a:lnTo>
                    <a:pt x="0" y="135"/>
                  </a:lnTo>
                  <a:lnTo>
                    <a:pt x="0" y="134"/>
                  </a:lnTo>
                  <a:lnTo>
                    <a:pt x="0" y="131"/>
                  </a:lnTo>
                  <a:lnTo>
                    <a:pt x="0" y="129"/>
                  </a:lnTo>
                  <a:lnTo>
                    <a:pt x="0" y="108"/>
                  </a:lnTo>
                  <a:lnTo>
                    <a:pt x="0" y="45"/>
                  </a:lnTo>
                  <a:lnTo>
                    <a:pt x="0" y="0"/>
                  </a:lnTo>
                  <a:lnTo>
                    <a:pt x="0" y="10"/>
                  </a:lnTo>
                  <a:lnTo>
                    <a:pt x="0" y="47"/>
                  </a:lnTo>
                  <a:lnTo>
                    <a:pt x="0" y="79"/>
                  </a:lnTo>
                  <a:lnTo>
                    <a:pt x="0" y="100"/>
                  </a:lnTo>
                  <a:lnTo>
                    <a:pt x="0" y="119"/>
                  </a:lnTo>
                  <a:lnTo>
                    <a:pt x="0" y="139"/>
                  </a:lnTo>
                  <a:lnTo>
                    <a:pt x="0" y="152"/>
                  </a:lnTo>
                  <a:lnTo>
                    <a:pt x="0" y="160"/>
                  </a:lnTo>
                  <a:lnTo>
                    <a:pt x="0" y="161"/>
                  </a:lnTo>
                  <a:lnTo>
                    <a:pt x="0" y="163"/>
                  </a:lnTo>
                  <a:lnTo>
                    <a:pt x="0" y="164"/>
                  </a:lnTo>
                  <a:lnTo>
                    <a:pt x="0" y="165"/>
                  </a:lnTo>
                  <a:lnTo>
                    <a:pt x="0" y="166"/>
                  </a:lnTo>
                  <a:lnTo>
                    <a:pt x="0" y="165"/>
                  </a:lnTo>
                  <a:lnTo>
                    <a:pt x="0" y="164"/>
                  </a:lnTo>
                  <a:lnTo>
                    <a:pt x="0" y="163"/>
                  </a:lnTo>
                  <a:lnTo>
                    <a:pt x="0" y="162"/>
                  </a:lnTo>
                  <a:lnTo>
                    <a:pt x="0" y="163"/>
                  </a:lnTo>
                  <a:lnTo>
                    <a:pt x="0" y="161"/>
                  </a:lnTo>
                  <a:lnTo>
                    <a:pt x="0" y="161"/>
                  </a:lnTo>
                  <a:lnTo>
                    <a:pt x="0" y="160"/>
                  </a:lnTo>
                  <a:lnTo>
                    <a:pt x="0" y="161"/>
                  </a:lnTo>
                  <a:lnTo>
                    <a:pt x="0" y="160"/>
                  </a:lnTo>
                  <a:lnTo>
                    <a:pt x="0" y="159"/>
                  </a:lnTo>
                  <a:lnTo>
                    <a:pt x="0" y="158"/>
                  </a:lnTo>
                  <a:lnTo>
                    <a:pt x="0" y="159"/>
                  </a:lnTo>
                  <a:lnTo>
                    <a:pt x="0" y="158"/>
                  </a:lnTo>
                  <a:lnTo>
                    <a:pt x="0" y="157"/>
                  </a:lnTo>
                  <a:lnTo>
                    <a:pt x="0" y="156"/>
                  </a:lnTo>
                  <a:lnTo>
                    <a:pt x="0" y="157"/>
                  </a:lnTo>
                  <a:lnTo>
                    <a:pt x="0" y="156"/>
                  </a:lnTo>
                  <a:lnTo>
                    <a:pt x="0" y="157"/>
                  </a:lnTo>
                  <a:lnTo>
                    <a:pt x="0" y="156"/>
                  </a:lnTo>
                  <a:lnTo>
                    <a:pt x="0" y="155"/>
                  </a:lnTo>
                  <a:lnTo>
                    <a:pt x="0" y="156"/>
                  </a:lnTo>
                  <a:lnTo>
                    <a:pt x="0" y="155"/>
                  </a:lnTo>
                  <a:lnTo>
                    <a:pt x="0" y="155"/>
                  </a:lnTo>
                  <a:lnTo>
                    <a:pt x="0" y="154"/>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51"/>
                  </a:lnTo>
                  <a:lnTo>
                    <a:pt x="0" y="150"/>
                  </a:lnTo>
                  <a:lnTo>
                    <a:pt x="0" y="151"/>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1" y="150"/>
                  </a:lnTo>
                  <a:lnTo>
                    <a:pt x="1" y="150"/>
                  </a:lnTo>
                  <a:lnTo>
                    <a:pt x="1" y="150"/>
                  </a:lnTo>
                  <a:lnTo>
                    <a:pt x="1" y="150"/>
                  </a:lnTo>
                  <a:lnTo>
                    <a:pt x="1" y="150"/>
                  </a:lnTo>
                  <a:lnTo>
                    <a:pt x="1" y="150"/>
                  </a:lnTo>
                  <a:lnTo>
                    <a:pt x="1" y="150"/>
                  </a:lnTo>
                  <a:lnTo>
                    <a:pt x="1" y="150"/>
                  </a:lnTo>
                  <a:lnTo>
                    <a:pt x="1" y="150"/>
                  </a:lnTo>
                  <a:lnTo>
                    <a:pt x="1" y="149"/>
                  </a:lnTo>
                  <a:lnTo>
                    <a:pt x="1" y="150"/>
                  </a:lnTo>
                  <a:lnTo>
                    <a:pt x="1" y="149"/>
                  </a:lnTo>
                  <a:lnTo>
                    <a:pt x="1" y="150"/>
                  </a:lnTo>
                  <a:lnTo>
                    <a:pt x="1" y="149"/>
                  </a:lnTo>
                  <a:lnTo>
                    <a:pt x="1" y="150"/>
                  </a:lnTo>
                  <a:lnTo>
                    <a:pt x="1" y="149"/>
                  </a:lnTo>
                  <a:lnTo>
                    <a:pt x="1" y="150"/>
                  </a:lnTo>
                  <a:lnTo>
                    <a:pt x="1" y="150"/>
                  </a:lnTo>
                  <a:lnTo>
                    <a:pt x="1" y="150"/>
                  </a:lnTo>
                  <a:lnTo>
                    <a:pt x="1" y="150"/>
                  </a:lnTo>
                  <a:lnTo>
                    <a:pt x="1" y="150"/>
                  </a:lnTo>
                  <a:lnTo>
                    <a:pt x="1" y="149"/>
                  </a:lnTo>
                  <a:lnTo>
                    <a:pt x="1" y="150"/>
                  </a:lnTo>
                  <a:lnTo>
                    <a:pt x="1" y="150"/>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50"/>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5"/>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9"/>
                  </a:lnTo>
                  <a:lnTo>
                    <a:pt x="1" y="148"/>
                  </a:lnTo>
                  <a:lnTo>
                    <a:pt x="1" y="149"/>
                  </a:lnTo>
                  <a:lnTo>
                    <a:pt x="1" y="148"/>
                  </a:lnTo>
                  <a:lnTo>
                    <a:pt x="1" y="147"/>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8"/>
                  </a:lnTo>
                  <a:lnTo>
                    <a:pt x="1" y="147"/>
                  </a:lnTo>
                  <a:lnTo>
                    <a:pt x="1" y="148"/>
                  </a:lnTo>
                  <a:lnTo>
                    <a:pt x="1" y="149"/>
                  </a:lnTo>
                  <a:lnTo>
                    <a:pt x="1" y="148"/>
                  </a:lnTo>
                  <a:lnTo>
                    <a:pt x="1" y="149"/>
                  </a:lnTo>
                  <a:lnTo>
                    <a:pt x="1" y="148"/>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7"/>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6"/>
                  </a:lnTo>
                  <a:lnTo>
                    <a:pt x="1" y="146"/>
                  </a:lnTo>
                  <a:lnTo>
                    <a:pt x="1" y="146"/>
                  </a:lnTo>
                  <a:lnTo>
                    <a:pt x="1" y="146"/>
                  </a:lnTo>
                  <a:lnTo>
                    <a:pt x="1" y="146"/>
                  </a:lnTo>
                  <a:lnTo>
                    <a:pt x="1" y="146"/>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6"/>
                  </a:lnTo>
                  <a:lnTo>
                    <a:pt x="1" y="146"/>
                  </a:lnTo>
                  <a:lnTo>
                    <a:pt x="1" y="145"/>
                  </a:lnTo>
                  <a:lnTo>
                    <a:pt x="1" y="146"/>
                  </a:lnTo>
                  <a:lnTo>
                    <a:pt x="1" y="145"/>
                  </a:lnTo>
                  <a:lnTo>
                    <a:pt x="1" y="146"/>
                  </a:lnTo>
                  <a:lnTo>
                    <a:pt x="1" y="146"/>
                  </a:lnTo>
                  <a:lnTo>
                    <a:pt x="1" y="146"/>
                  </a:lnTo>
                  <a:lnTo>
                    <a:pt x="1" y="146"/>
                  </a:lnTo>
                  <a:lnTo>
                    <a:pt x="1" y="146"/>
                  </a:lnTo>
                  <a:lnTo>
                    <a:pt x="1" y="146"/>
                  </a:lnTo>
                  <a:lnTo>
                    <a:pt x="1" y="146"/>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8"/>
                  </a:lnTo>
                  <a:lnTo>
                    <a:pt x="1" y="147"/>
                  </a:lnTo>
                  <a:lnTo>
                    <a:pt x="1" y="148"/>
                  </a:lnTo>
                  <a:lnTo>
                    <a:pt x="1" y="147"/>
                  </a:lnTo>
                  <a:lnTo>
                    <a:pt x="1" y="148"/>
                  </a:lnTo>
                  <a:lnTo>
                    <a:pt x="1" y="149"/>
                  </a:lnTo>
                  <a:lnTo>
                    <a:pt x="1" y="148"/>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50"/>
                  </a:lnTo>
                  <a:lnTo>
                    <a:pt x="1" y="149"/>
                  </a:lnTo>
                  <a:lnTo>
                    <a:pt x="1" y="150"/>
                  </a:lnTo>
                  <a:lnTo>
                    <a:pt x="1" y="149"/>
                  </a:lnTo>
                  <a:lnTo>
                    <a:pt x="1" y="150"/>
                  </a:lnTo>
                  <a:lnTo>
                    <a:pt x="1" y="149"/>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49"/>
                  </a:lnTo>
                  <a:lnTo>
                    <a:pt x="1" y="150"/>
                  </a:lnTo>
                  <a:lnTo>
                    <a:pt x="1" y="150"/>
                  </a:lnTo>
                  <a:lnTo>
                    <a:pt x="1" y="150"/>
                  </a:lnTo>
                  <a:lnTo>
                    <a:pt x="1" y="150"/>
                  </a:lnTo>
                  <a:lnTo>
                    <a:pt x="1" y="150"/>
                  </a:lnTo>
                  <a:lnTo>
                    <a:pt x="1" y="150"/>
                  </a:lnTo>
                  <a:lnTo>
                    <a:pt x="1" y="150"/>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2"/>
                  </a:lnTo>
                  <a:lnTo>
                    <a:pt x="1" y="151"/>
                  </a:lnTo>
                  <a:lnTo>
                    <a:pt x="1" y="150"/>
                  </a:lnTo>
                  <a:lnTo>
                    <a:pt x="1" y="151"/>
                  </a:lnTo>
                </a:path>
              </a:pathLst>
            </a:custGeom>
            <a:noFill/>
            <a:ln w="0">
              <a:solidFill>
                <a:srgbClr val="3366FF"/>
              </a:solidFill>
              <a:prstDash val="solid"/>
              <a:round/>
              <a:headEnd/>
              <a:tailEnd/>
            </a:ln>
          </p:spPr>
          <p:txBody>
            <a:bodyPr/>
            <a:lstStyle/>
            <a:p>
              <a:endParaRPr lang="en-GB"/>
            </a:p>
          </p:txBody>
        </p:sp>
        <p:sp>
          <p:nvSpPr>
            <p:cNvPr id="185665" name="Freeform 321"/>
            <p:cNvSpPr>
              <a:spLocks/>
            </p:cNvSpPr>
            <p:nvPr/>
          </p:nvSpPr>
          <p:spPr bwMode="auto">
            <a:xfrm>
              <a:off x="1931" y="1914"/>
              <a:ext cx="9" cy="1165"/>
            </a:xfrm>
            <a:custGeom>
              <a:avLst/>
              <a:gdLst/>
              <a:ahLst/>
              <a:cxnLst>
                <a:cxn ang="0">
                  <a:pos x="0" y="150"/>
                </a:cxn>
                <a:cxn ang="0">
                  <a:pos x="0" y="148"/>
                </a:cxn>
                <a:cxn ang="0">
                  <a:pos x="0" y="150"/>
                </a:cxn>
                <a:cxn ang="0">
                  <a:pos x="0" y="147"/>
                </a:cxn>
                <a:cxn ang="0">
                  <a:pos x="0" y="148"/>
                </a:cxn>
                <a:cxn ang="0">
                  <a:pos x="0" y="146"/>
                </a:cxn>
                <a:cxn ang="0">
                  <a:pos x="0" y="144"/>
                </a:cxn>
                <a:cxn ang="0">
                  <a:pos x="0" y="140"/>
                </a:cxn>
                <a:cxn ang="0">
                  <a:pos x="0" y="35"/>
                </a:cxn>
                <a:cxn ang="0">
                  <a:pos x="0" y="165"/>
                </a:cxn>
                <a:cxn ang="0">
                  <a:pos x="0" y="159"/>
                </a:cxn>
                <a:cxn ang="0">
                  <a:pos x="0" y="156"/>
                </a:cxn>
                <a:cxn ang="0">
                  <a:pos x="0" y="154"/>
                </a:cxn>
                <a:cxn ang="0">
                  <a:pos x="0" y="152"/>
                </a:cxn>
                <a:cxn ang="0">
                  <a:pos x="0" y="151"/>
                </a:cxn>
                <a:cxn ang="0">
                  <a:pos x="0" y="150"/>
                </a:cxn>
                <a:cxn ang="0">
                  <a:pos x="0" y="150"/>
                </a:cxn>
                <a:cxn ang="0">
                  <a:pos x="0" y="149"/>
                </a:cxn>
                <a:cxn ang="0">
                  <a:pos x="0" y="148"/>
                </a:cxn>
                <a:cxn ang="0">
                  <a:pos x="0" y="149"/>
                </a:cxn>
                <a:cxn ang="0">
                  <a:pos x="1" y="147"/>
                </a:cxn>
                <a:cxn ang="0">
                  <a:pos x="1" y="146"/>
                </a:cxn>
                <a:cxn ang="0">
                  <a:pos x="1" y="147"/>
                </a:cxn>
                <a:cxn ang="0">
                  <a:pos x="1" y="146"/>
                </a:cxn>
                <a:cxn ang="0">
                  <a:pos x="1" y="146"/>
                </a:cxn>
                <a:cxn ang="0">
                  <a:pos x="1" y="143"/>
                </a:cxn>
                <a:cxn ang="0">
                  <a:pos x="1" y="136"/>
                </a:cxn>
                <a:cxn ang="0">
                  <a:pos x="1" y="88"/>
                </a:cxn>
                <a:cxn ang="0">
                  <a:pos x="1" y="163"/>
                </a:cxn>
                <a:cxn ang="0">
                  <a:pos x="1" y="159"/>
                </a:cxn>
                <a:cxn ang="0">
                  <a:pos x="1" y="156"/>
                </a:cxn>
                <a:cxn ang="0">
                  <a:pos x="1" y="152"/>
                </a:cxn>
                <a:cxn ang="0">
                  <a:pos x="1" y="153"/>
                </a:cxn>
                <a:cxn ang="0">
                  <a:pos x="1" y="152"/>
                </a:cxn>
                <a:cxn ang="0">
                  <a:pos x="1" y="150"/>
                </a:cxn>
                <a:cxn ang="0">
                  <a:pos x="1" y="147"/>
                </a:cxn>
                <a:cxn ang="0">
                  <a:pos x="1" y="146"/>
                </a:cxn>
                <a:cxn ang="0">
                  <a:pos x="1" y="147"/>
                </a:cxn>
                <a:cxn ang="0">
                  <a:pos x="1" y="144"/>
                </a:cxn>
                <a:cxn ang="0">
                  <a:pos x="1" y="143"/>
                </a:cxn>
                <a:cxn ang="0">
                  <a:pos x="1" y="142"/>
                </a:cxn>
                <a:cxn ang="0">
                  <a:pos x="1" y="143"/>
                </a:cxn>
                <a:cxn ang="0">
                  <a:pos x="1" y="147"/>
                </a:cxn>
                <a:cxn ang="0">
                  <a:pos x="1" y="148"/>
                </a:cxn>
                <a:cxn ang="0">
                  <a:pos x="1" y="148"/>
                </a:cxn>
                <a:cxn ang="0">
                  <a:pos x="1" y="146"/>
                </a:cxn>
                <a:cxn ang="0">
                  <a:pos x="1" y="148"/>
                </a:cxn>
                <a:cxn ang="0">
                  <a:pos x="1" y="147"/>
                </a:cxn>
                <a:cxn ang="0">
                  <a:pos x="1" y="146"/>
                </a:cxn>
                <a:cxn ang="0">
                  <a:pos x="1" y="145"/>
                </a:cxn>
                <a:cxn ang="0">
                  <a:pos x="1" y="146"/>
                </a:cxn>
                <a:cxn ang="0">
                  <a:pos x="1" y="146"/>
                </a:cxn>
                <a:cxn ang="0">
                  <a:pos x="1" y="145"/>
                </a:cxn>
                <a:cxn ang="0">
                  <a:pos x="1" y="144"/>
                </a:cxn>
                <a:cxn ang="0">
                  <a:pos x="1" y="142"/>
                </a:cxn>
                <a:cxn ang="0">
                  <a:pos x="1" y="141"/>
                </a:cxn>
                <a:cxn ang="0">
                  <a:pos x="1" y="139"/>
                </a:cxn>
                <a:cxn ang="0">
                  <a:pos x="1" y="9"/>
                </a:cxn>
                <a:cxn ang="0">
                  <a:pos x="1" y="162"/>
                </a:cxn>
                <a:cxn ang="0">
                  <a:pos x="1" y="158"/>
                </a:cxn>
                <a:cxn ang="0">
                  <a:pos x="1" y="155"/>
                </a:cxn>
                <a:cxn ang="0">
                  <a:pos x="1" y="151"/>
                </a:cxn>
                <a:cxn ang="0">
                  <a:pos x="1" y="150"/>
                </a:cxn>
              </a:cxnLst>
              <a:rect l="0" t="0" r="r" b="b"/>
              <a:pathLst>
                <a:path w="1" h="166">
                  <a:moveTo>
                    <a:pt x="0" y="151"/>
                  </a:move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50"/>
                  </a:lnTo>
                  <a:lnTo>
                    <a:pt x="0" y="149"/>
                  </a:lnTo>
                  <a:lnTo>
                    <a:pt x="0" y="150"/>
                  </a:lnTo>
                  <a:lnTo>
                    <a:pt x="0" y="149"/>
                  </a:lnTo>
                  <a:lnTo>
                    <a:pt x="0" y="150"/>
                  </a:lnTo>
                  <a:lnTo>
                    <a:pt x="0" y="149"/>
                  </a:lnTo>
                  <a:lnTo>
                    <a:pt x="0" y="150"/>
                  </a:lnTo>
                  <a:lnTo>
                    <a:pt x="0" y="149"/>
                  </a:lnTo>
                  <a:lnTo>
                    <a:pt x="0" y="150"/>
                  </a:lnTo>
                  <a:lnTo>
                    <a:pt x="0" y="148"/>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8"/>
                  </a:lnTo>
                  <a:lnTo>
                    <a:pt x="0" y="147"/>
                  </a:lnTo>
                  <a:lnTo>
                    <a:pt x="0" y="146"/>
                  </a:lnTo>
                  <a:lnTo>
                    <a:pt x="0" y="147"/>
                  </a:lnTo>
                  <a:lnTo>
                    <a:pt x="0" y="148"/>
                  </a:lnTo>
                  <a:lnTo>
                    <a:pt x="0" y="147"/>
                  </a:lnTo>
                  <a:lnTo>
                    <a:pt x="0" y="146"/>
                  </a:lnTo>
                  <a:lnTo>
                    <a:pt x="0" y="147"/>
                  </a:lnTo>
                  <a:lnTo>
                    <a:pt x="0" y="146"/>
                  </a:lnTo>
                  <a:lnTo>
                    <a:pt x="0" y="146"/>
                  </a:lnTo>
                  <a:lnTo>
                    <a:pt x="0" y="144"/>
                  </a:lnTo>
                  <a:lnTo>
                    <a:pt x="0" y="146"/>
                  </a:lnTo>
                  <a:lnTo>
                    <a:pt x="0" y="145"/>
                  </a:lnTo>
                  <a:lnTo>
                    <a:pt x="0" y="144"/>
                  </a:lnTo>
                  <a:lnTo>
                    <a:pt x="0" y="145"/>
                  </a:lnTo>
                  <a:lnTo>
                    <a:pt x="0" y="144"/>
                  </a:lnTo>
                  <a:lnTo>
                    <a:pt x="0" y="143"/>
                  </a:lnTo>
                  <a:lnTo>
                    <a:pt x="0" y="144"/>
                  </a:lnTo>
                  <a:lnTo>
                    <a:pt x="0" y="143"/>
                  </a:lnTo>
                  <a:lnTo>
                    <a:pt x="0" y="142"/>
                  </a:lnTo>
                  <a:lnTo>
                    <a:pt x="0" y="141"/>
                  </a:lnTo>
                  <a:lnTo>
                    <a:pt x="0" y="142"/>
                  </a:lnTo>
                  <a:lnTo>
                    <a:pt x="0" y="141"/>
                  </a:lnTo>
                  <a:lnTo>
                    <a:pt x="0" y="141"/>
                  </a:lnTo>
                  <a:lnTo>
                    <a:pt x="0" y="140"/>
                  </a:lnTo>
                  <a:lnTo>
                    <a:pt x="0" y="139"/>
                  </a:lnTo>
                  <a:lnTo>
                    <a:pt x="0" y="138"/>
                  </a:lnTo>
                  <a:lnTo>
                    <a:pt x="0" y="137"/>
                  </a:lnTo>
                  <a:lnTo>
                    <a:pt x="0" y="136"/>
                  </a:lnTo>
                  <a:lnTo>
                    <a:pt x="0" y="135"/>
                  </a:lnTo>
                  <a:lnTo>
                    <a:pt x="0" y="132"/>
                  </a:lnTo>
                  <a:lnTo>
                    <a:pt x="0" y="122"/>
                  </a:lnTo>
                  <a:lnTo>
                    <a:pt x="0" y="64"/>
                  </a:lnTo>
                  <a:lnTo>
                    <a:pt x="0" y="5"/>
                  </a:lnTo>
                  <a:lnTo>
                    <a:pt x="0" y="0"/>
                  </a:lnTo>
                  <a:lnTo>
                    <a:pt x="0" y="35"/>
                  </a:lnTo>
                  <a:lnTo>
                    <a:pt x="0" y="72"/>
                  </a:lnTo>
                  <a:lnTo>
                    <a:pt x="0" y="95"/>
                  </a:lnTo>
                  <a:lnTo>
                    <a:pt x="0" y="116"/>
                  </a:lnTo>
                  <a:lnTo>
                    <a:pt x="0" y="136"/>
                  </a:lnTo>
                  <a:lnTo>
                    <a:pt x="0" y="152"/>
                  </a:lnTo>
                  <a:lnTo>
                    <a:pt x="0" y="160"/>
                  </a:lnTo>
                  <a:lnTo>
                    <a:pt x="0" y="163"/>
                  </a:lnTo>
                  <a:lnTo>
                    <a:pt x="0" y="164"/>
                  </a:lnTo>
                  <a:lnTo>
                    <a:pt x="0" y="165"/>
                  </a:lnTo>
                  <a:lnTo>
                    <a:pt x="0" y="166"/>
                  </a:lnTo>
                  <a:lnTo>
                    <a:pt x="0" y="165"/>
                  </a:lnTo>
                  <a:lnTo>
                    <a:pt x="0" y="164"/>
                  </a:lnTo>
                  <a:lnTo>
                    <a:pt x="0" y="163"/>
                  </a:lnTo>
                  <a:lnTo>
                    <a:pt x="0" y="162"/>
                  </a:lnTo>
                  <a:lnTo>
                    <a:pt x="0" y="163"/>
                  </a:lnTo>
                  <a:lnTo>
                    <a:pt x="0" y="162"/>
                  </a:lnTo>
                  <a:lnTo>
                    <a:pt x="0" y="161"/>
                  </a:lnTo>
                  <a:lnTo>
                    <a:pt x="0" y="161"/>
                  </a:lnTo>
                  <a:lnTo>
                    <a:pt x="0" y="160"/>
                  </a:lnTo>
                  <a:lnTo>
                    <a:pt x="0" y="161"/>
                  </a:lnTo>
                  <a:lnTo>
                    <a:pt x="0" y="160"/>
                  </a:lnTo>
                  <a:lnTo>
                    <a:pt x="0" y="159"/>
                  </a:lnTo>
                  <a:lnTo>
                    <a:pt x="0" y="160"/>
                  </a:lnTo>
                  <a:lnTo>
                    <a:pt x="0" y="159"/>
                  </a:lnTo>
                  <a:lnTo>
                    <a:pt x="0" y="158"/>
                  </a:lnTo>
                  <a:lnTo>
                    <a:pt x="0" y="159"/>
                  </a:lnTo>
                  <a:lnTo>
                    <a:pt x="0" y="158"/>
                  </a:lnTo>
                  <a:lnTo>
                    <a:pt x="0" y="157"/>
                  </a:lnTo>
                  <a:lnTo>
                    <a:pt x="0" y="158"/>
                  </a:lnTo>
                  <a:lnTo>
                    <a:pt x="0" y="157"/>
                  </a:lnTo>
                  <a:lnTo>
                    <a:pt x="0" y="156"/>
                  </a:lnTo>
                  <a:lnTo>
                    <a:pt x="0" y="157"/>
                  </a:lnTo>
                  <a:lnTo>
                    <a:pt x="0" y="156"/>
                  </a:lnTo>
                  <a:lnTo>
                    <a:pt x="0" y="155"/>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2"/>
                  </a:lnTo>
                  <a:lnTo>
                    <a:pt x="0" y="153"/>
                  </a:lnTo>
                  <a:lnTo>
                    <a:pt x="0" y="152"/>
                  </a:lnTo>
                  <a:lnTo>
                    <a:pt x="0" y="153"/>
                  </a:lnTo>
                  <a:lnTo>
                    <a:pt x="0" y="151"/>
                  </a:lnTo>
                  <a:lnTo>
                    <a:pt x="0" y="152"/>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51"/>
                  </a:lnTo>
                  <a:lnTo>
                    <a:pt x="0" y="150"/>
                  </a:lnTo>
                  <a:lnTo>
                    <a:pt x="0" y="150"/>
                  </a:lnTo>
                  <a:lnTo>
                    <a:pt x="0" y="150"/>
                  </a:lnTo>
                  <a:lnTo>
                    <a:pt x="0" y="150"/>
                  </a:lnTo>
                  <a:lnTo>
                    <a:pt x="0" y="150"/>
                  </a:lnTo>
                  <a:lnTo>
                    <a:pt x="0" y="150"/>
                  </a:lnTo>
                  <a:lnTo>
                    <a:pt x="0" y="149"/>
                  </a:lnTo>
                  <a:lnTo>
                    <a:pt x="0" y="150"/>
                  </a:lnTo>
                  <a:lnTo>
                    <a:pt x="0" y="149"/>
                  </a:lnTo>
                  <a:lnTo>
                    <a:pt x="0" y="148"/>
                  </a:lnTo>
                  <a:lnTo>
                    <a:pt x="0" y="149"/>
                  </a:lnTo>
                  <a:lnTo>
                    <a:pt x="0" y="150"/>
                  </a:lnTo>
                  <a:lnTo>
                    <a:pt x="0" y="148"/>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6"/>
                  </a:lnTo>
                  <a:lnTo>
                    <a:pt x="1" y="146"/>
                  </a:lnTo>
                  <a:lnTo>
                    <a:pt x="1" y="146"/>
                  </a:lnTo>
                  <a:lnTo>
                    <a:pt x="1" y="146"/>
                  </a:lnTo>
                  <a:lnTo>
                    <a:pt x="1" y="146"/>
                  </a:lnTo>
                  <a:lnTo>
                    <a:pt x="1" y="145"/>
                  </a:lnTo>
                  <a:lnTo>
                    <a:pt x="1" y="146"/>
                  </a:lnTo>
                  <a:lnTo>
                    <a:pt x="1" y="145"/>
                  </a:lnTo>
                  <a:lnTo>
                    <a:pt x="1" y="144"/>
                  </a:lnTo>
                  <a:lnTo>
                    <a:pt x="1" y="143"/>
                  </a:lnTo>
                  <a:lnTo>
                    <a:pt x="1" y="144"/>
                  </a:lnTo>
                  <a:lnTo>
                    <a:pt x="1" y="143"/>
                  </a:lnTo>
                  <a:lnTo>
                    <a:pt x="1" y="142"/>
                  </a:lnTo>
                  <a:lnTo>
                    <a:pt x="1" y="143"/>
                  </a:lnTo>
                  <a:lnTo>
                    <a:pt x="1" y="142"/>
                  </a:lnTo>
                  <a:lnTo>
                    <a:pt x="1" y="141"/>
                  </a:lnTo>
                  <a:lnTo>
                    <a:pt x="1" y="141"/>
                  </a:lnTo>
                  <a:lnTo>
                    <a:pt x="1" y="140"/>
                  </a:lnTo>
                  <a:lnTo>
                    <a:pt x="1" y="141"/>
                  </a:lnTo>
                  <a:lnTo>
                    <a:pt x="1" y="140"/>
                  </a:lnTo>
                  <a:lnTo>
                    <a:pt x="1" y="139"/>
                  </a:lnTo>
                  <a:lnTo>
                    <a:pt x="1" y="138"/>
                  </a:lnTo>
                  <a:lnTo>
                    <a:pt x="1" y="137"/>
                  </a:lnTo>
                  <a:lnTo>
                    <a:pt x="1" y="136"/>
                  </a:lnTo>
                  <a:lnTo>
                    <a:pt x="1" y="136"/>
                  </a:lnTo>
                  <a:lnTo>
                    <a:pt x="1" y="135"/>
                  </a:lnTo>
                  <a:lnTo>
                    <a:pt x="1" y="134"/>
                  </a:lnTo>
                  <a:lnTo>
                    <a:pt x="1" y="132"/>
                  </a:lnTo>
                  <a:lnTo>
                    <a:pt x="1" y="130"/>
                  </a:lnTo>
                  <a:lnTo>
                    <a:pt x="1" y="115"/>
                  </a:lnTo>
                  <a:lnTo>
                    <a:pt x="1" y="60"/>
                  </a:lnTo>
                  <a:lnTo>
                    <a:pt x="1" y="13"/>
                  </a:lnTo>
                  <a:lnTo>
                    <a:pt x="1" y="10"/>
                  </a:lnTo>
                  <a:lnTo>
                    <a:pt x="1" y="39"/>
                  </a:lnTo>
                  <a:lnTo>
                    <a:pt x="1" y="68"/>
                  </a:lnTo>
                  <a:lnTo>
                    <a:pt x="1" y="88"/>
                  </a:lnTo>
                  <a:lnTo>
                    <a:pt x="1" y="107"/>
                  </a:lnTo>
                  <a:lnTo>
                    <a:pt x="1" y="128"/>
                  </a:lnTo>
                  <a:lnTo>
                    <a:pt x="1" y="145"/>
                  </a:lnTo>
                  <a:lnTo>
                    <a:pt x="1" y="154"/>
                  </a:lnTo>
                  <a:lnTo>
                    <a:pt x="1" y="159"/>
                  </a:lnTo>
                  <a:lnTo>
                    <a:pt x="1" y="161"/>
                  </a:lnTo>
                  <a:lnTo>
                    <a:pt x="1" y="163"/>
                  </a:lnTo>
                  <a:lnTo>
                    <a:pt x="1" y="164"/>
                  </a:lnTo>
                  <a:lnTo>
                    <a:pt x="1" y="165"/>
                  </a:lnTo>
                  <a:lnTo>
                    <a:pt x="1" y="164"/>
                  </a:lnTo>
                  <a:lnTo>
                    <a:pt x="1" y="163"/>
                  </a:lnTo>
                  <a:lnTo>
                    <a:pt x="1" y="164"/>
                  </a:lnTo>
                  <a:lnTo>
                    <a:pt x="1" y="163"/>
                  </a:lnTo>
                  <a:lnTo>
                    <a:pt x="1" y="162"/>
                  </a:lnTo>
                  <a:lnTo>
                    <a:pt x="1" y="161"/>
                  </a:lnTo>
                  <a:lnTo>
                    <a:pt x="1" y="161"/>
                  </a:lnTo>
                  <a:lnTo>
                    <a:pt x="1" y="160"/>
                  </a:lnTo>
                  <a:lnTo>
                    <a:pt x="1" y="159"/>
                  </a:lnTo>
                  <a:lnTo>
                    <a:pt x="1" y="160"/>
                  </a:lnTo>
                  <a:lnTo>
                    <a:pt x="1" y="159"/>
                  </a:lnTo>
                  <a:lnTo>
                    <a:pt x="1" y="158"/>
                  </a:lnTo>
                  <a:lnTo>
                    <a:pt x="1" y="159"/>
                  </a:lnTo>
                  <a:lnTo>
                    <a:pt x="1" y="158"/>
                  </a:lnTo>
                  <a:lnTo>
                    <a:pt x="1" y="159"/>
                  </a:lnTo>
                  <a:lnTo>
                    <a:pt x="1" y="158"/>
                  </a:lnTo>
                  <a:lnTo>
                    <a:pt x="1" y="157"/>
                  </a:lnTo>
                  <a:lnTo>
                    <a:pt x="1" y="156"/>
                  </a:lnTo>
                  <a:lnTo>
                    <a:pt x="1" y="157"/>
                  </a:lnTo>
                  <a:lnTo>
                    <a:pt x="1" y="156"/>
                  </a:lnTo>
                  <a:lnTo>
                    <a:pt x="1" y="157"/>
                  </a:lnTo>
                  <a:lnTo>
                    <a:pt x="1" y="156"/>
                  </a:lnTo>
                  <a:lnTo>
                    <a:pt x="1" y="155"/>
                  </a:lnTo>
                  <a:lnTo>
                    <a:pt x="1" y="156"/>
                  </a:lnTo>
                  <a:lnTo>
                    <a:pt x="1" y="155"/>
                  </a:lnTo>
                  <a:lnTo>
                    <a:pt x="1" y="155"/>
                  </a:lnTo>
                  <a:lnTo>
                    <a:pt x="1" y="154"/>
                  </a:lnTo>
                  <a:lnTo>
                    <a:pt x="1" y="155"/>
                  </a:lnTo>
                  <a:lnTo>
                    <a:pt x="1" y="154"/>
                  </a:lnTo>
                  <a:lnTo>
                    <a:pt x="1" y="155"/>
                  </a:lnTo>
                  <a:lnTo>
                    <a:pt x="1" y="154"/>
                  </a:lnTo>
                  <a:lnTo>
                    <a:pt x="1" y="153"/>
                  </a:lnTo>
                  <a:lnTo>
                    <a:pt x="1" y="154"/>
                  </a:lnTo>
                  <a:lnTo>
                    <a:pt x="1" y="153"/>
                  </a:lnTo>
                  <a:lnTo>
                    <a:pt x="1" y="152"/>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49"/>
                  </a:lnTo>
                  <a:lnTo>
                    <a:pt x="1" y="150"/>
                  </a:lnTo>
                  <a:lnTo>
                    <a:pt x="1" y="149"/>
                  </a:lnTo>
                  <a:lnTo>
                    <a:pt x="1" y="148"/>
                  </a:lnTo>
                  <a:lnTo>
                    <a:pt x="1" y="149"/>
                  </a:lnTo>
                  <a:lnTo>
                    <a:pt x="1" y="148"/>
                  </a:lnTo>
                  <a:lnTo>
                    <a:pt x="1" y="147"/>
                  </a:lnTo>
                  <a:lnTo>
                    <a:pt x="1" y="148"/>
                  </a:lnTo>
                  <a:lnTo>
                    <a:pt x="1" y="147"/>
                  </a:lnTo>
                  <a:lnTo>
                    <a:pt x="1" y="146"/>
                  </a:lnTo>
                  <a:lnTo>
                    <a:pt x="1" y="147"/>
                  </a:lnTo>
                  <a:lnTo>
                    <a:pt x="1" y="146"/>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6"/>
                  </a:lnTo>
                  <a:lnTo>
                    <a:pt x="1" y="146"/>
                  </a:lnTo>
                  <a:lnTo>
                    <a:pt x="1" y="146"/>
                  </a:lnTo>
                  <a:lnTo>
                    <a:pt x="1" y="146"/>
                  </a:lnTo>
                  <a:lnTo>
                    <a:pt x="1" y="145"/>
                  </a:lnTo>
                  <a:lnTo>
                    <a:pt x="1" y="144"/>
                  </a:lnTo>
                  <a:lnTo>
                    <a:pt x="1" y="145"/>
                  </a:lnTo>
                  <a:lnTo>
                    <a:pt x="1" y="144"/>
                  </a:lnTo>
                  <a:lnTo>
                    <a:pt x="1" y="145"/>
                  </a:lnTo>
                  <a:lnTo>
                    <a:pt x="1" y="144"/>
                  </a:lnTo>
                  <a:lnTo>
                    <a:pt x="1" y="145"/>
                  </a:lnTo>
                  <a:lnTo>
                    <a:pt x="1" y="144"/>
                  </a:lnTo>
                  <a:lnTo>
                    <a:pt x="1" y="143"/>
                  </a:lnTo>
                  <a:lnTo>
                    <a:pt x="1" y="144"/>
                  </a:lnTo>
                  <a:lnTo>
                    <a:pt x="1" y="145"/>
                  </a:lnTo>
                  <a:lnTo>
                    <a:pt x="1" y="144"/>
                  </a:lnTo>
                  <a:lnTo>
                    <a:pt x="1" y="143"/>
                  </a:lnTo>
                  <a:lnTo>
                    <a:pt x="1" y="144"/>
                  </a:lnTo>
                  <a:lnTo>
                    <a:pt x="1" y="143"/>
                  </a:lnTo>
                  <a:lnTo>
                    <a:pt x="1" y="142"/>
                  </a:lnTo>
                  <a:lnTo>
                    <a:pt x="1" y="143"/>
                  </a:lnTo>
                  <a:lnTo>
                    <a:pt x="1" y="142"/>
                  </a:lnTo>
                  <a:lnTo>
                    <a:pt x="1" y="143"/>
                  </a:lnTo>
                  <a:lnTo>
                    <a:pt x="1" y="142"/>
                  </a:lnTo>
                  <a:lnTo>
                    <a:pt x="1" y="143"/>
                  </a:lnTo>
                  <a:lnTo>
                    <a:pt x="1" y="144"/>
                  </a:lnTo>
                  <a:lnTo>
                    <a:pt x="1" y="143"/>
                  </a:lnTo>
                  <a:lnTo>
                    <a:pt x="1" y="144"/>
                  </a:lnTo>
                  <a:lnTo>
                    <a:pt x="1" y="143"/>
                  </a:lnTo>
                  <a:lnTo>
                    <a:pt x="1" y="142"/>
                  </a:lnTo>
                  <a:lnTo>
                    <a:pt x="1" y="143"/>
                  </a:lnTo>
                  <a:lnTo>
                    <a:pt x="1" y="142"/>
                  </a:lnTo>
                  <a:lnTo>
                    <a:pt x="1" y="141"/>
                  </a:lnTo>
                  <a:lnTo>
                    <a:pt x="1" y="142"/>
                  </a:lnTo>
                  <a:lnTo>
                    <a:pt x="1" y="141"/>
                  </a:lnTo>
                  <a:lnTo>
                    <a:pt x="1" y="142"/>
                  </a:lnTo>
                  <a:lnTo>
                    <a:pt x="1" y="141"/>
                  </a:lnTo>
                  <a:lnTo>
                    <a:pt x="1" y="142"/>
                  </a:lnTo>
                  <a:lnTo>
                    <a:pt x="1" y="143"/>
                  </a:lnTo>
                  <a:lnTo>
                    <a:pt x="1" y="142"/>
                  </a:lnTo>
                  <a:lnTo>
                    <a:pt x="1" y="143"/>
                  </a:lnTo>
                  <a:lnTo>
                    <a:pt x="1" y="144"/>
                  </a:lnTo>
                  <a:lnTo>
                    <a:pt x="1" y="145"/>
                  </a:lnTo>
                  <a:lnTo>
                    <a:pt x="1" y="146"/>
                  </a:lnTo>
                  <a:lnTo>
                    <a:pt x="1" y="146"/>
                  </a:lnTo>
                  <a:lnTo>
                    <a:pt x="1" y="147"/>
                  </a:lnTo>
                  <a:lnTo>
                    <a:pt x="1" y="146"/>
                  </a:lnTo>
                  <a:lnTo>
                    <a:pt x="1" y="147"/>
                  </a:lnTo>
                  <a:lnTo>
                    <a:pt x="1" y="146"/>
                  </a:lnTo>
                  <a:lnTo>
                    <a:pt x="1" y="147"/>
                  </a:lnTo>
                  <a:lnTo>
                    <a:pt x="1" y="146"/>
                  </a:lnTo>
                  <a:lnTo>
                    <a:pt x="1" y="147"/>
                  </a:lnTo>
                  <a:lnTo>
                    <a:pt x="1" y="148"/>
                  </a:lnTo>
                  <a:lnTo>
                    <a:pt x="1" y="147"/>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48"/>
                  </a:lnTo>
                  <a:lnTo>
                    <a:pt x="1" y="149"/>
                  </a:lnTo>
                  <a:lnTo>
                    <a:pt x="1" y="147"/>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6"/>
                  </a:lnTo>
                  <a:lnTo>
                    <a:pt x="1" y="146"/>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6"/>
                  </a:lnTo>
                  <a:lnTo>
                    <a:pt x="1" y="146"/>
                  </a:lnTo>
                  <a:lnTo>
                    <a:pt x="1" y="146"/>
                  </a:lnTo>
                  <a:lnTo>
                    <a:pt x="1" y="146"/>
                  </a:lnTo>
                  <a:lnTo>
                    <a:pt x="1" y="146"/>
                  </a:lnTo>
                  <a:lnTo>
                    <a:pt x="1" y="146"/>
                  </a:lnTo>
                  <a:lnTo>
                    <a:pt x="1" y="145"/>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1"/>
                  </a:lnTo>
                  <a:lnTo>
                    <a:pt x="1" y="141"/>
                  </a:lnTo>
                  <a:lnTo>
                    <a:pt x="1" y="141"/>
                  </a:lnTo>
                  <a:lnTo>
                    <a:pt x="1" y="141"/>
                  </a:lnTo>
                  <a:lnTo>
                    <a:pt x="1" y="141"/>
                  </a:lnTo>
                  <a:lnTo>
                    <a:pt x="1" y="141"/>
                  </a:lnTo>
                  <a:lnTo>
                    <a:pt x="1" y="141"/>
                  </a:lnTo>
                  <a:lnTo>
                    <a:pt x="1" y="140"/>
                  </a:lnTo>
                  <a:lnTo>
                    <a:pt x="1" y="139"/>
                  </a:lnTo>
                  <a:lnTo>
                    <a:pt x="1" y="140"/>
                  </a:lnTo>
                  <a:lnTo>
                    <a:pt x="1" y="139"/>
                  </a:lnTo>
                  <a:lnTo>
                    <a:pt x="1" y="138"/>
                  </a:lnTo>
                  <a:lnTo>
                    <a:pt x="1" y="139"/>
                  </a:lnTo>
                  <a:lnTo>
                    <a:pt x="1" y="138"/>
                  </a:lnTo>
                  <a:lnTo>
                    <a:pt x="1" y="136"/>
                  </a:lnTo>
                  <a:lnTo>
                    <a:pt x="1" y="136"/>
                  </a:lnTo>
                  <a:lnTo>
                    <a:pt x="1" y="135"/>
                  </a:lnTo>
                  <a:lnTo>
                    <a:pt x="1" y="133"/>
                  </a:lnTo>
                  <a:lnTo>
                    <a:pt x="1" y="131"/>
                  </a:lnTo>
                  <a:lnTo>
                    <a:pt x="1" y="130"/>
                  </a:lnTo>
                  <a:lnTo>
                    <a:pt x="1" y="127"/>
                  </a:lnTo>
                  <a:lnTo>
                    <a:pt x="1" y="103"/>
                  </a:lnTo>
                  <a:lnTo>
                    <a:pt x="1" y="46"/>
                  </a:lnTo>
                  <a:lnTo>
                    <a:pt x="1" y="9"/>
                  </a:lnTo>
                  <a:lnTo>
                    <a:pt x="1" y="16"/>
                  </a:lnTo>
                  <a:lnTo>
                    <a:pt x="1" y="44"/>
                  </a:lnTo>
                  <a:lnTo>
                    <a:pt x="1" y="73"/>
                  </a:lnTo>
                  <a:lnTo>
                    <a:pt x="1" y="94"/>
                  </a:lnTo>
                  <a:lnTo>
                    <a:pt x="1" y="113"/>
                  </a:lnTo>
                  <a:lnTo>
                    <a:pt x="1" y="132"/>
                  </a:lnTo>
                  <a:lnTo>
                    <a:pt x="1" y="148"/>
                  </a:lnTo>
                  <a:lnTo>
                    <a:pt x="1" y="155"/>
                  </a:lnTo>
                  <a:lnTo>
                    <a:pt x="1" y="159"/>
                  </a:lnTo>
                  <a:lnTo>
                    <a:pt x="1" y="161"/>
                  </a:lnTo>
                  <a:lnTo>
                    <a:pt x="1" y="162"/>
                  </a:lnTo>
                  <a:lnTo>
                    <a:pt x="1" y="163"/>
                  </a:lnTo>
                  <a:lnTo>
                    <a:pt x="1" y="164"/>
                  </a:lnTo>
                  <a:lnTo>
                    <a:pt x="1" y="163"/>
                  </a:lnTo>
                  <a:lnTo>
                    <a:pt x="1" y="162"/>
                  </a:lnTo>
                  <a:lnTo>
                    <a:pt x="1" y="161"/>
                  </a:lnTo>
                  <a:lnTo>
                    <a:pt x="1" y="161"/>
                  </a:lnTo>
                  <a:lnTo>
                    <a:pt x="1" y="160"/>
                  </a:lnTo>
                  <a:lnTo>
                    <a:pt x="1" y="161"/>
                  </a:lnTo>
                  <a:lnTo>
                    <a:pt x="1" y="160"/>
                  </a:lnTo>
                  <a:lnTo>
                    <a:pt x="1" y="159"/>
                  </a:lnTo>
                  <a:lnTo>
                    <a:pt x="1" y="158"/>
                  </a:lnTo>
                  <a:lnTo>
                    <a:pt x="1" y="159"/>
                  </a:lnTo>
                  <a:lnTo>
                    <a:pt x="1" y="158"/>
                  </a:lnTo>
                  <a:lnTo>
                    <a:pt x="1" y="157"/>
                  </a:lnTo>
                  <a:lnTo>
                    <a:pt x="1" y="158"/>
                  </a:lnTo>
                  <a:lnTo>
                    <a:pt x="1" y="157"/>
                  </a:lnTo>
                  <a:lnTo>
                    <a:pt x="1" y="156"/>
                  </a:lnTo>
                  <a:lnTo>
                    <a:pt x="1" y="155"/>
                  </a:lnTo>
                  <a:lnTo>
                    <a:pt x="1" y="156"/>
                  </a:lnTo>
                  <a:lnTo>
                    <a:pt x="1" y="155"/>
                  </a:lnTo>
                  <a:lnTo>
                    <a:pt x="1" y="156"/>
                  </a:lnTo>
                  <a:lnTo>
                    <a:pt x="1" y="155"/>
                  </a:lnTo>
                  <a:lnTo>
                    <a:pt x="1" y="155"/>
                  </a:lnTo>
                  <a:lnTo>
                    <a:pt x="1" y="154"/>
                  </a:lnTo>
                  <a:lnTo>
                    <a:pt x="1" y="153"/>
                  </a:lnTo>
                  <a:lnTo>
                    <a:pt x="1" y="154"/>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path>
              </a:pathLst>
            </a:custGeom>
            <a:noFill/>
            <a:ln w="0">
              <a:solidFill>
                <a:srgbClr val="3366FF"/>
              </a:solidFill>
              <a:prstDash val="solid"/>
              <a:round/>
              <a:headEnd/>
              <a:tailEnd/>
            </a:ln>
          </p:spPr>
          <p:txBody>
            <a:bodyPr/>
            <a:lstStyle/>
            <a:p>
              <a:endParaRPr lang="en-GB"/>
            </a:p>
          </p:txBody>
        </p:sp>
        <p:sp>
          <p:nvSpPr>
            <p:cNvPr id="185666" name="Freeform 322"/>
            <p:cNvSpPr>
              <a:spLocks/>
            </p:cNvSpPr>
            <p:nvPr/>
          </p:nvSpPr>
          <p:spPr bwMode="auto">
            <a:xfrm>
              <a:off x="1940" y="1928"/>
              <a:ext cx="9" cy="1144"/>
            </a:xfrm>
            <a:custGeom>
              <a:avLst/>
              <a:gdLst/>
              <a:ahLst/>
              <a:cxnLst>
                <a:cxn ang="0">
                  <a:pos x="0" y="148"/>
                </a:cxn>
                <a:cxn ang="0">
                  <a:pos x="0" y="145"/>
                </a:cxn>
                <a:cxn ang="0">
                  <a:pos x="0" y="146"/>
                </a:cxn>
                <a:cxn ang="0">
                  <a:pos x="0" y="145"/>
                </a:cxn>
                <a:cxn ang="0">
                  <a:pos x="0" y="144"/>
                </a:cxn>
                <a:cxn ang="0">
                  <a:pos x="0" y="143"/>
                </a:cxn>
                <a:cxn ang="0">
                  <a:pos x="0" y="144"/>
                </a:cxn>
                <a:cxn ang="0">
                  <a:pos x="0" y="144"/>
                </a:cxn>
                <a:cxn ang="0">
                  <a:pos x="0" y="144"/>
                </a:cxn>
                <a:cxn ang="0">
                  <a:pos x="0" y="144"/>
                </a:cxn>
                <a:cxn ang="0">
                  <a:pos x="0" y="144"/>
                </a:cxn>
                <a:cxn ang="0">
                  <a:pos x="0" y="143"/>
                </a:cxn>
                <a:cxn ang="0">
                  <a:pos x="0" y="144"/>
                </a:cxn>
                <a:cxn ang="0">
                  <a:pos x="0" y="144"/>
                </a:cxn>
                <a:cxn ang="0">
                  <a:pos x="0" y="144"/>
                </a:cxn>
                <a:cxn ang="0">
                  <a:pos x="0" y="145"/>
                </a:cxn>
                <a:cxn ang="0">
                  <a:pos x="0" y="144"/>
                </a:cxn>
                <a:cxn ang="0">
                  <a:pos x="0" y="145"/>
                </a:cxn>
                <a:cxn ang="0">
                  <a:pos x="0" y="144"/>
                </a:cxn>
                <a:cxn ang="0">
                  <a:pos x="0" y="144"/>
                </a:cxn>
                <a:cxn ang="0">
                  <a:pos x="0" y="143"/>
                </a:cxn>
                <a:cxn ang="0">
                  <a:pos x="0" y="142"/>
                </a:cxn>
                <a:cxn ang="0">
                  <a:pos x="0" y="144"/>
                </a:cxn>
                <a:cxn ang="0">
                  <a:pos x="0" y="145"/>
                </a:cxn>
                <a:cxn ang="0">
                  <a:pos x="0" y="144"/>
                </a:cxn>
                <a:cxn ang="0">
                  <a:pos x="0" y="147"/>
                </a:cxn>
                <a:cxn ang="0">
                  <a:pos x="0" y="148"/>
                </a:cxn>
                <a:cxn ang="0">
                  <a:pos x="1" y="148"/>
                </a:cxn>
                <a:cxn ang="0">
                  <a:pos x="1" y="148"/>
                </a:cxn>
                <a:cxn ang="0">
                  <a:pos x="1" y="149"/>
                </a:cxn>
                <a:cxn ang="0">
                  <a:pos x="1" y="148"/>
                </a:cxn>
                <a:cxn ang="0">
                  <a:pos x="1" y="149"/>
                </a:cxn>
                <a:cxn ang="0">
                  <a:pos x="1" y="148"/>
                </a:cxn>
                <a:cxn ang="0">
                  <a:pos x="1" y="148"/>
                </a:cxn>
                <a:cxn ang="0">
                  <a:pos x="1" y="147"/>
                </a:cxn>
                <a:cxn ang="0">
                  <a:pos x="1" y="146"/>
                </a:cxn>
                <a:cxn ang="0">
                  <a:pos x="1" y="145"/>
                </a:cxn>
                <a:cxn ang="0">
                  <a:pos x="1" y="146"/>
                </a:cxn>
                <a:cxn ang="0">
                  <a:pos x="1" y="144"/>
                </a:cxn>
                <a:cxn ang="0">
                  <a:pos x="1" y="139"/>
                </a:cxn>
                <a:cxn ang="0">
                  <a:pos x="1" y="137"/>
                </a:cxn>
                <a:cxn ang="0">
                  <a:pos x="1" y="0"/>
                </a:cxn>
                <a:cxn ang="0">
                  <a:pos x="1" y="161"/>
                </a:cxn>
                <a:cxn ang="0">
                  <a:pos x="1" y="159"/>
                </a:cxn>
                <a:cxn ang="0">
                  <a:pos x="1" y="157"/>
                </a:cxn>
                <a:cxn ang="0">
                  <a:pos x="1" y="153"/>
                </a:cxn>
                <a:cxn ang="0">
                  <a:pos x="1" y="152"/>
                </a:cxn>
                <a:cxn ang="0">
                  <a:pos x="1" y="151"/>
                </a:cxn>
                <a:cxn ang="0">
                  <a:pos x="1" y="150"/>
                </a:cxn>
                <a:cxn ang="0">
                  <a:pos x="1" y="149"/>
                </a:cxn>
                <a:cxn ang="0">
                  <a:pos x="1" y="148"/>
                </a:cxn>
                <a:cxn ang="0">
                  <a:pos x="1" y="149"/>
                </a:cxn>
                <a:cxn ang="0">
                  <a:pos x="1" y="148"/>
                </a:cxn>
                <a:cxn ang="0">
                  <a:pos x="1" y="149"/>
                </a:cxn>
                <a:cxn ang="0">
                  <a:pos x="1" y="150"/>
                </a:cxn>
                <a:cxn ang="0">
                  <a:pos x="1" y="149"/>
                </a:cxn>
                <a:cxn ang="0">
                  <a:pos x="1" y="150"/>
                </a:cxn>
                <a:cxn ang="0">
                  <a:pos x="1" y="150"/>
                </a:cxn>
                <a:cxn ang="0">
                  <a:pos x="1" y="148"/>
                </a:cxn>
                <a:cxn ang="0">
                  <a:pos x="1" y="148"/>
                </a:cxn>
                <a:cxn ang="0">
                  <a:pos x="1" y="148"/>
                </a:cxn>
                <a:cxn ang="0">
                  <a:pos x="1" y="148"/>
                </a:cxn>
                <a:cxn ang="0">
                  <a:pos x="1" y="145"/>
                </a:cxn>
              </a:cxnLst>
              <a:rect l="0" t="0" r="r" b="b"/>
              <a:pathLst>
                <a:path w="1" h="163">
                  <a:moveTo>
                    <a:pt x="0" y="149"/>
                  </a:moveTo>
                  <a:lnTo>
                    <a:pt x="0" y="148"/>
                  </a:lnTo>
                  <a:lnTo>
                    <a:pt x="0" y="148"/>
                  </a:lnTo>
                  <a:lnTo>
                    <a:pt x="0" y="148"/>
                  </a:lnTo>
                  <a:lnTo>
                    <a:pt x="0" y="148"/>
                  </a:lnTo>
                  <a:lnTo>
                    <a:pt x="0" y="148"/>
                  </a:lnTo>
                  <a:lnTo>
                    <a:pt x="0" y="148"/>
                  </a:lnTo>
                  <a:lnTo>
                    <a:pt x="0" y="147"/>
                  </a:lnTo>
                  <a:lnTo>
                    <a:pt x="0" y="148"/>
                  </a:lnTo>
                  <a:lnTo>
                    <a:pt x="0" y="147"/>
                  </a:lnTo>
                  <a:lnTo>
                    <a:pt x="0" y="148"/>
                  </a:lnTo>
                  <a:lnTo>
                    <a:pt x="0" y="147"/>
                  </a:lnTo>
                  <a:lnTo>
                    <a:pt x="0" y="148"/>
                  </a:lnTo>
                  <a:lnTo>
                    <a:pt x="0" y="147"/>
                  </a:lnTo>
                  <a:lnTo>
                    <a:pt x="0" y="148"/>
                  </a:lnTo>
                  <a:lnTo>
                    <a:pt x="0" y="147"/>
                  </a:lnTo>
                  <a:lnTo>
                    <a:pt x="0" y="146"/>
                  </a:lnTo>
                  <a:lnTo>
                    <a:pt x="0" y="147"/>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4"/>
                  </a:lnTo>
                  <a:lnTo>
                    <a:pt x="0" y="144"/>
                  </a:lnTo>
                  <a:lnTo>
                    <a:pt x="0" y="144"/>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4"/>
                  </a:lnTo>
                  <a:lnTo>
                    <a:pt x="0" y="145"/>
                  </a:lnTo>
                  <a:lnTo>
                    <a:pt x="0" y="144"/>
                  </a:lnTo>
                  <a:lnTo>
                    <a:pt x="0" y="145"/>
                  </a:lnTo>
                  <a:lnTo>
                    <a:pt x="0" y="144"/>
                  </a:lnTo>
                  <a:lnTo>
                    <a:pt x="0" y="144"/>
                  </a:lnTo>
                  <a:lnTo>
                    <a:pt x="0" y="144"/>
                  </a:lnTo>
                  <a:lnTo>
                    <a:pt x="0" y="144"/>
                  </a:lnTo>
                  <a:lnTo>
                    <a:pt x="0" y="144"/>
                  </a:lnTo>
                  <a:lnTo>
                    <a:pt x="0" y="144"/>
                  </a:lnTo>
                  <a:lnTo>
                    <a:pt x="0" y="144"/>
                  </a:lnTo>
                  <a:lnTo>
                    <a:pt x="0" y="145"/>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4"/>
                  </a:lnTo>
                  <a:lnTo>
                    <a:pt x="0" y="144"/>
                  </a:lnTo>
                  <a:lnTo>
                    <a:pt x="0" y="144"/>
                  </a:lnTo>
                  <a:lnTo>
                    <a:pt x="0" y="144"/>
                  </a:lnTo>
                  <a:lnTo>
                    <a:pt x="0" y="144"/>
                  </a:lnTo>
                  <a:lnTo>
                    <a:pt x="0" y="144"/>
                  </a:lnTo>
                  <a:lnTo>
                    <a:pt x="0" y="144"/>
                  </a:lnTo>
                  <a:lnTo>
                    <a:pt x="0" y="143"/>
                  </a:lnTo>
                  <a:lnTo>
                    <a:pt x="0" y="144"/>
                  </a:lnTo>
                  <a:lnTo>
                    <a:pt x="0" y="144"/>
                  </a:lnTo>
                  <a:lnTo>
                    <a:pt x="0" y="144"/>
                  </a:lnTo>
                  <a:lnTo>
                    <a:pt x="0" y="144"/>
                  </a:lnTo>
                  <a:lnTo>
                    <a:pt x="0" y="144"/>
                  </a:lnTo>
                  <a:lnTo>
                    <a:pt x="0" y="143"/>
                  </a:lnTo>
                  <a:lnTo>
                    <a:pt x="0" y="144"/>
                  </a:lnTo>
                  <a:lnTo>
                    <a:pt x="0" y="143"/>
                  </a:lnTo>
                  <a:lnTo>
                    <a:pt x="0" y="144"/>
                  </a:lnTo>
                  <a:lnTo>
                    <a:pt x="0" y="144"/>
                  </a:lnTo>
                  <a:lnTo>
                    <a:pt x="0" y="144"/>
                  </a:lnTo>
                  <a:lnTo>
                    <a:pt x="0" y="144"/>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4"/>
                  </a:lnTo>
                  <a:lnTo>
                    <a:pt x="0" y="144"/>
                  </a:lnTo>
                  <a:lnTo>
                    <a:pt x="0" y="144"/>
                  </a:lnTo>
                  <a:lnTo>
                    <a:pt x="0" y="144"/>
                  </a:lnTo>
                  <a:lnTo>
                    <a:pt x="0" y="144"/>
                  </a:lnTo>
                  <a:lnTo>
                    <a:pt x="0" y="145"/>
                  </a:lnTo>
                  <a:lnTo>
                    <a:pt x="0" y="144"/>
                  </a:lnTo>
                  <a:lnTo>
                    <a:pt x="0" y="145"/>
                  </a:lnTo>
                  <a:lnTo>
                    <a:pt x="0" y="144"/>
                  </a:lnTo>
                  <a:lnTo>
                    <a:pt x="0" y="144"/>
                  </a:lnTo>
                  <a:lnTo>
                    <a:pt x="0" y="144"/>
                  </a:lnTo>
                  <a:lnTo>
                    <a:pt x="0" y="144"/>
                  </a:lnTo>
                  <a:lnTo>
                    <a:pt x="0" y="144"/>
                  </a:lnTo>
                  <a:lnTo>
                    <a:pt x="0" y="144"/>
                  </a:lnTo>
                  <a:lnTo>
                    <a:pt x="0" y="144"/>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3"/>
                  </a:lnTo>
                  <a:lnTo>
                    <a:pt x="0" y="144"/>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4"/>
                  </a:lnTo>
                  <a:lnTo>
                    <a:pt x="0" y="143"/>
                  </a:lnTo>
                  <a:lnTo>
                    <a:pt x="0" y="142"/>
                  </a:lnTo>
                  <a:lnTo>
                    <a:pt x="0" y="143"/>
                  </a:lnTo>
                  <a:lnTo>
                    <a:pt x="0" y="144"/>
                  </a:lnTo>
                  <a:lnTo>
                    <a:pt x="0" y="143"/>
                  </a:lnTo>
                  <a:lnTo>
                    <a:pt x="0" y="144"/>
                  </a:lnTo>
                  <a:lnTo>
                    <a:pt x="0" y="143"/>
                  </a:lnTo>
                  <a:lnTo>
                    <a:pt x="0" y="144"/>
                  </a:lnTo>
                  <a:lnTo>
                    <a:pt x="0" y="144"/>
                  </a:lnTo>
                  <a:lnTo>
                    <a:pt x="0" y="144"/>
                  </a:lnTo>
                  <a:lnTo>
                    <a:pt x="0" y="143"/>
                  </a:lnTo>
                  <a:lnTo>
                    <a:pt x="0" y="144"/>
                  </a:lnTo>
                  <a:lnTo>
                    <a:pt x="0" y="144"/>
                  </a:lnTo>
                  <a:lnTo>
                    <a:pt x="0" y="144"/>
                  </a:lnTo>
                  <a:lnTo>
                    <a:pt x="0" y="144"/>
                  </a:lnTo>
                  <a:lnTo>
                    <a:pt x="0" y="144"/>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4"/>
                  </a:lnTo>
                  <a:lnTo>
                    <a:pt x="0" y="144"/>
                  </a:lnTo>
                  <a:lnTo>
                    <a:pt x="0" y="145"/>
                  </a:lnTo>
                  <a:lnTo>
                    <a:pt x="0" y="144"/>
                  </a:lnTo>
                  <a:lnTo>
                    <a:pt x="0" y="145"/>
                  </a:lnTo>
                  <a:lnTo>
                    <a:pt x="0" y="146"/>
                  </a:lnTo>
                  <a:lnTo>
                    <a:pt x="0" y="145"/>
                  </a:lnTo>
                  <a:lnTo>
                    <a:pt x="0" y="146"/>
                  </a:lnTo>
                  <a:lnTo>
                    <a:pt x="0" y="147"/>
                  </a:lnTo>
                  <a:lnTo>
                    <a:pt x="0" y="146"/>
                  </a:lnTo>
                  <a:lnTo>
                    <a:pt x="0" y="147"/>
                  </a:lnTo>
                  <a:lnTo>
                    <a:pt x="0" y="146"/>
                  </a:lnTo>
                  <a:lnTo>
                    <a:pt x="0" y="147"/>
                  </a:lnTo>
                  <a:lnTo>
                    <a:pt x="0" y="146"/>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8"/>
                  </a:lnTo>
                  <a:lnTo>
                    <a:pt x="0" y="148"/>
                  </a:lnTo>
                  <a:lnTo>
                    <a:pt x="0" y="148"/>
                  </a:lnTo>
                  <a:lnTo>
                    <a:pt x="1" y="148"/>
                  </a:lnTo>
                  <a:lnTo>
                    <a:pt x="1" y="149"/>
                  </a:lnTo>
                  <a:lnTo>
                    <a:pt x="1" y="148"/>
                  </a:lnTo>
                  <a:lnTo>
                    <a:pt x="1" y="148"/>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50"/>
                  </a:lnTo>
                  <a:lnTo>
                    <a:pt x="1" y="149"/>
                  </a:lnTo>
                  <a:lnTo>
                    <a:pt x="1" y="148"/>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4"/>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4"/>
                  </a:lnTo>
                  <a:lnTo>
                    <a:pt x="1" y="144"/>
                  </a:lnTo>
                  <a:lnTo>
                    <a:pt x="1" y="144"/>
                  </a:lnTo>
                  <a:lnTo>
                    <a:pt x="1" y="144"/>
                  </a:lnTo>
                  <a:lnTo>
                    <a:pt x="1" y="144"/>
                  </a:lnTo>
                  <a:lnTo>
                    <a:pt x="1" y="143"/>
                  </a:lnTo>
                  <a:lnTo>
                    <a:pt x="1" y="142"/>
                  </a:lnTo>
                  <a:lnTo>
                    <a:pt x="1" y="141"/>
                  </a:lnTo>
                  <a:lnTo>
                    <a:pt x="1" y="142"/>
                  </a:lnTo>
                  <a:lnTo>
                    <a:pt x="1" y="141"/>
                  </a:lnTo>
                  <a:lnTo>
                    <a:pt x="1" y="140"/>
                  </a:lnTo>
                  <a:lnTo>
                    <a:pt x="1" y="141"/>
                  </a:lnTo>
                  <a:lnTo>
                    <a:pt x="1" y="140"/>
                  </a:lnTo>
                  <a:lnTo>
                    <a:pt x="1" y="141"/>
                  </a:lnTo>
                  <a:lnTo>
                    <a:pt x="1" y="140"/>
                  </a:lnTo>
                  <a:lnTo>
                    <a:pt x="1" y="139"/>
                  </a:lnTo>
                  <a:lnTo>
                    <a:pt x="1" y="140"/>
                  </a:lnTo>
                  <a:lnTo>
                    <a:pt x="1" y="139"/>
                  </a:lnTo>
                  <a:lnTo>
                    <a:pt x="1" y="140"/>
                  </a:lnTo>
                  <a:lnTo>
                    <a:pt x="1" y="139"/>
                  </a:lnTo>
                  <a:lnTo>
                    <a:pt x="1" y="139"/>
                  </a:lnTo>
                  <a:lnTo>
                    <a:pt x="1" y="139"/>
                  </a:lnTo>
                  <a:lnTo>
                    <a:pt x="1" y="139"/>
                  </a:lnTo>
                  <a:lnTo>
                    <a:pt x="1" y="138"/>
                  </a:lnTo>
                  <a:lnTo>
                    <a:pt x="1" y="137"/>
                  </a:lnTo>
                  <a:lnTo>
                    <a:pt x="1" y="138"/>
                  </a:lnTo>
                  <a:lnTo>
                    <a:pt x="1" y="137"/>
                  </a:lnTo>
                  <a:lnTo>
                    <a:pt x="1" y="136"/>
                  </a:lnTo>
                  <a:lnTo>
                    <a:pt x="1" y="135"/>
                  </a:lnTo>
                  <a:lnTo>
                    <a:pt x="1" y="134"/>
                  </a:lnTo>
                  <a:lnTo>
                    <a:pt x="1" y="134"/>
                  </a:lnTo>
                  <a:lnTo>
                    <a:pt x="1" y="133"/>
                  </a:lnTo>
                  <a:lnTo>
                    <a:pt x="1" y="132"/>
                  </a:lnTo>
                  <a:lnTo>
                    <a:pt x="1" y="131"/>
                  </a:lnTo>
                  <a:lnTo>
                    <a:pt x="1" y="127"/>
                  </a:lnTo>
                  <a:lnTo>
                    <a:pt x="1" y="105"/>
                  </a:lnTo>
                  <a:lnTo>
                    <a:pt x="1" y="42"/>
                  </a:lnTo>
                  <a:lnTo>
                    <a:pt x="1" y="0"/>
                  </a:lnTo>
                  <a:lnTo>
                    <a:pt x="1" y="9"/>
                  </a:lnTo>
                  <a:lnTo>
                    <a:pt x="1" y="42"/>
                  </a:lnTo>
                  <a:lnTo>
                    <a:pt x="1" y="73"/>
                  </a:lnTo>
                  <a:lnTo>
                    <a:pt x="1" y="93"/>
                  </a:lnTo>
                  <a:lnTo>
                    <a:pt x="1" y="114"/>
                  </a:lnTo>
                  <a:lnTo>
                    <a:pt x="1" y="134"/>
                  </a:lnTo>
                  <a:lnTo>
                    <a:pt x="1" y="148"/>
                  </a:lnTo>
                  <a:lnTo>
                    <a:pt x="1" y="156"/>
                  </a:lnTo>
                  <a:lnTo>
                    <a:pt x="1" y="159"/>
                  </a:lnTo>
                  <a:lnTo>
                    <a:pt x="1" y="160"/>
                  </a:lnTo>
                  <a:lnTo>
                    <a:pt x="1" y="161"/>
                  </a:lnTo>
                  <a:lnTo>
                    <a:pt x="1" y="162"/>
                  </a:lnTo>
                  <a:lnTo>
                    <a:pt x="1" y="163"/>
                  </a:lnTo>
                  <a:lnTo>
                    <a:pt x="1" y="162"/>
                  </a:lnTo>
                  <a:lnTo>
                    <a:pt x="1" y="163"/>
                  </a:lnTo>
                  <a:lnTo>
                    <a:pt x="1" y="162"/>
                  </a:lnTo>
                  <a:lnTo>
                    <a:pt x="1" y="161"/>
                  </a:lnTo>
                  <a:lnTo>
                    <a:pt x="1" y="161"/>
                  </a:lnTo>
                  <a:lnTo>
                    <a:pt x="1" y="160"/>
                  </a:lnTo>
                  <a:lnTo>
                    <a:pt x="1" y="159"/>
                  </a:lnTo>
                  <a:lnTo>
                    <a:pt x="1" y="160"/>
                  </a:lnTo>
                  <a:lnTo>
                    <a:pt x="1" y="159"/>
                  </a:lnTo>
                  <a:lnTo>
                    <a:pt x="1" y="159"/>
                  </a:lnTo>
                  <a:lnTo>
                    <a:pt x="1" y="159"/>
                  </a:lnTo>
                  <a:lnTo>
                    <a:pt x="1" y="159"/>
                  </a:lnTo>
                  <a:lnTo>
                    <a:pt x="1" y="159"/>
                  </a:lnTo>
                  <a:lnTo>
                    <a:pt x="1" y="159"/>
                  </a:lnTo>
                  <a:lnTo>
                    <a:pt x="1" y="158"/>
                  </a:lnTo>
                  <a:lnTo>
                    <a:pt x="1" y="159"/>
                  </a:lnTo>
                  <a:lnTo>
                    <a:pt x="1" y="158"/>
                  </a:lnTo>
                  <a:lnTo>
                    <a:pt x="1" y="157"/>
                  </a:lnTo>
                  <a:lnTo>
                    <a:pt x="1" y="158"/>
                  </a:lnTo>
                  <a:lnTo>
                    <a:pt x="1" y="157"/>
                  </a:lnTo>
                  <a:lnTo>
                    <a:pt x="1" y="156"/>
                  </a:lnTo>
                  <a:lnTo>
                    <a:pt x="1" y="157"/>
                  </a:lnTo>
                  <a:lnTo>
                    <a:pt x="1" y="156"/>
                  </a:lnTo>
                  <a:lnTo>
                    <a:pt x="1" y="155"/>
                  </a:lnTo>
                  <a:lnTo>
                    <a:pt x="1" y="154"/>
                  </a:lnTo>
                  <a:lnTo>
                    <a:pt x="1" y="153"/>
                  </a:lnTo>
                  <a:lnTo>
                    <a:pt x="1" y="154"/>
                  </a:lnTo>
                  <a:lnTo>
                    <a:pt x="1" y="153"/>
                  </a:lnTo>
                  <a:lnTo>
                    <a:pt x="1" y="154"/>
                  </a:lnTo>
                  <a:lnTo>
                    <a:pt x="1" y="153"/>
                  </a:lnTo>
                  <a:lnTo>
                    <a:pt x="1" y="153"/>
                  </a:lnTo>
                  <a:lnTo>
                    <a:pt x="1" y="153"/>
                  </a:lnTo>
                  <a:lnTo>
                    <a:pt x="1" y="153"/>
                  </a:lnTo>
                  <a:lnTo>
                    <a:pt x="1" y="153"/>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8"/>
                  </a:lnTo>
                  <a:lnTo>
                    <a:pt x="1" y="148"/>
                  </a:lnTo>
                  <a:lnTo>
                    <a:pt x="1" y="148"/>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9"/>
                  </a:lnTo>
                  <a:lnTo>
                    <a:pt x="1" y="150"/>
                  </a:lnTo>
                  <a:lnTo>
                    <a:pt x="1" y="149"/>
                  </a:lnTo>
                  <a:lnTo>
                    <a:pt x="1" y="148"/>
                  </a:lnTo>
                  <a:lnTo>
                    <a:pt x="1" y="149"/>
                  </a:lnTo>
                  <a:lnTo>
                    <a:pt x="1" y="148"/>
                  </a:lnTo>
                  <a:lnTo>
                    <a:pt x="1" y="149"/>
                  </a:lnTo>
                  <a:lnTo>
                    <a:pt x="1" y="148"/>
                  </a:lnTo>
                  <a:lnTo>
                    <a:pt x="1" y="148"/>
                  </a:lnTo>
                  <a:lnTo>
                    <a:pt x="1" y="149"/>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4"/>
                  </a:lnTo>
                  <a:lnTo>
                    <a:pt x="1" y="145"/>
                  </a:lnTo>
                  <a:lnTo>
                    <a:pt x="1" y="144"/>
                  </a:lnTo>
                </a:path>
              </a:pathLst>
            </a:custGeom>
            <a:noFill/>
            <a:ln w="0">
              <a:solidFill>
                <a:srgbClr val="3366FF"/>
              </a:solidFill>
              <a:prstDash val="solid"/>
              <a:round/>
              <a:headEnd/>
              <a:tailEnd/>
            </a:ln>
          </p:spPr>
          <p:txBody>
            <a:bodyPr/>
            <a:lstStyle/>
            <a:p>
              <a:endParaRPr lang="en-GB"/>
            </a:p>
          </p:txBody>
        </p:sp>
        <p:sp>
          <p:nvSpPr>
            <p:cNvPr id="185667" name="Freeform 323"/>
            <p:cNvSpPr>
              <a:spLocks/>
            </p:cNvSpPr>
            <p:nvPr/>
          </p:nvSpPr>
          <p:spPr bwMode="auto">
            <a:xfrm>
              <a:off x="1949" y="1928"/>
              <a:ext cx="11" cy="1151"/>
            </a:xfrm>
            <a:custGeom>
              <a:avLst/>
              <a:gdLst/>
              <a:ahLst/>
              <a:cxnLst>
                <a:cxn ang="0">
                  <a:pos x="0" y="144"/>
                </a:cxn>
                <a:cxn ang="0">
                  <a:pos x="0" y="147"/>
                </a:cxn>
                <a:cxn ang="0">
                  <a:pos x="0" y="148"/>
                </a:cxn>
                <a:cxn ang="0">
                  <a:pos x="0" y="147"/>
                </a:cxn>
                <a:cxn ang="0">
                  <a:pos x="0" y="146"/>
                </a:cxn>
                <a:cxn ang="0">
                  <a:pos x="0" y="147"/>
                </a:cxn>
                <a:cxn ang="0">
                  <a:pos x="0" y="144"/>
                </a:cxn>
                <a:cxn ang="0">
                  <a:pos x="0" y="141"/>
                </a:cxn>
                <a:cxn ang="0">
                  <a:pos x="0" y="132"/>
                </a:cxn>
                <a:cxn ang="0">
                  <a:pos x="0" y="125"/>
                </a:cxn>
                <a:cxn ang="0">
                  <a:pos x="0" y="162"/>
                </a:cxn>
                <a:cxn ang="0">
                  <a:pos x="0" y="156"/>
                </a:cxn>
                <a:cxn ang="0">
                  <a:pos x="0" y="153"/>
                </a:cxn>
                <a:cxn ang="0">
                  <a:pos x="0" y="153"/>
                </a:cxn>
                <a:cxn ang="0">
                  <a:pos x="0" y="152"/>
                </a:cxn>
                <a:cxn ang="0">
                  <a:pos x="0" y="149"/>
                </a:cxn>
                <a:cxn ang="0">
                  <a:pos x="0" y="150"/>
                </a:cxn>
                <a:cxn ang="0">
                  <a:pos x="0" y="149"/>
                </a:cxn>
                <a:cxn ang="0">
                  <a:pos x="0" y="150"/>
                </a:cxn>
                <a:cxn ang="0">
                  <a:pos x="0" y="150"/>
                </a:cxn>
                <a:cxn ang="0">
                  <a:pos x="0" y="149"/>
                </a:cxn>
                <a:cxn ang="0">
                  <a:pos x="0" y="148"/>
                </a:cxn>
                <a:cxn ang="0">
                  <a:pos x="0" y="149"/>
                </a:cxn>
                <a:cxn ang="0">
                  <a:pos x="1" y="147"/>
                </a:cxn>
                <a:cxn ang="0">
                  <a:pos x="1" y="146"/>
                </a:cxn>
                <a:cxn ang="0">
                  <a:pos x="1" y="147"/>
                </a:cxn>
                <a:cxn ang="0">
                  <a:pos x="1" y="148"/>
                </a:cxn>
                <a:cxn ang="0">
                  <a:pos x="1" y="147"/>
                </a:cxn>
                <a:cxn ang="0">
                  <a:pos x="1" y="146"/>
                </a:cxn>
                <a:cxn ang="0">
                  <a:pos x="1" y="147"/>
                </a:cxn>
                <a:cxn ang="0">
                  <a:pos x="1" y="146"/>
                </a:cxn>
                <a:cxn ang="0">
                  <a:pos x="1" y="147"/>
                </a:cxn>
                <a:cxn ang="0">
                  <a:pos x="1" y="146"/>
                </a:cxn>
                <a:cxn ang="0">
                  <a:pos x="1" y="145"/>
                </a:cxn>
                <a:cxn ang="0">
                  <a:pos x="1" y="143"/>
                </a:cxn>
                <a:cxn ang="0">
                  <a:pos x="1" y="142"/>
                </a:cxn>
                <a:cxn ang="0">
                  <a:pos x="1" y="143"/>
                </a:cxn>
                <a:cxn ang="0">
                  <a:pos x="1" y="144"/>
                </a:cxn>
                <a:cxn ang="0">
                  <a:pos x="1" y="146"/>
                </a:cxn>
                <a:cxn ang="0">
                  <a:pos x="1" y="147"/>
                </a:cxn>
                <a:cxn ang="0">
                  <a:pos x="1" y="146"/>
                </a:cxn>
                <a:cxn ang="0">
                  <a:pos x="1" y="148"/>
                </a:cxn>
                <a:cxn ang="0">
                  <a:pos x="1" y="147"/>
                </a:cxn>
                <a:cxn ang="0">
                  <a:pos x="1" y="148"/>
                </a:cxn>
                <a:cxn ang="0">
                  <a:pos x="1" y="148"/>
                </a:cxn>
                <a:cxn ang="0">
                  <a:pos x="1" y="148"/>
                </a:cxn>
                <a:cxn ang="0">
                  <a:pos x="1" y="148"/>
                </a:cxn>
                <a:cxn ang="0">
                  <a:pos x="1" y="146"/>
                </a:cxn>
                <a:cxn ang="0">
                  <a:pos x="1" y="145"/>
                </a:cxn>
                <a:cxn ang="0">
                  <a:pos x="1" y="144"/>
                </a:cxn>
                <a:cxn ang="0">
                  <a:pos x="1" y="146"/>
                </a:cxn>
                <a:cxn ang="0">
                  <a:pos x="1" y="147"/>
                </a:cxn>
                <a:cxn ang="0">
                  <a:pos x="1" y="148"/>
                </a:cxn>
                <a:cxn ang="0">
                  <a:pos x="1" y="147"/>
                </a:cxn>
                <a:cxn ang="0">
                  <a:pos x="1" y="146"/>
                </a:cxn>
                <a:cxn ang="0">
                  <a:pos x="1" y="145"/>
                </a:cxn>
                <a:cxn ang="0">
                  <a:pos x="1" y="143"/>
                </a:cxn>
                <a:cxn ang="0">
                  <a:pos x="1" y="140"/>
                </a:cxn>
                <a:cxn ang="0">
                  <a:pos x="1" y="139"/>
                </a:cxn>
                <a:cxn ang="0">
                  <a:pos x="1" y="139"/>
                </a:cxn>
                <a:cxn ang="0">
                  <a:pos x="1" y="134"/>
                </a:cxn>
                <a:cxn ang="0">
                  <a:pos x="1" y="73"/>
                </a:cxn>
                <a:cxn ang="0">
                  <a:pos x="1" y="164"/>
                </a:cxn>
              </a:cxnLst>
              <a:rect l="0" t="0" r="r" b="b"/>
              <a:pathLst>
                <a:path w="1" h="164">
                  <a:moveTo>
                    <a:pt x="0" y="144"/>
                  </a:move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6"/>
                  </a:lnTo>
                  <a:lnTo>
                    <a:pt x="0" y="145"/>
                  </a:lnTo>
                  <a:lnTo>
                    <a:pt x="0" y="146"/>
                  </a:lnTo>
                  <a:lnTo>
                    <a:pt x="0" y="147"/>
                  </a:lnTo>
                  <a:lnTo>
                    <a:pt x="0" y="146"/>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8"/>
                  </a:lnTo>
                  <a:lnTo>
                    <a:pt x="0" y="148"/>
                  </a:lnTo>
                  <a:lnTo>
                    <a:pt x="0" y="148"/>
                  </a:lnTo>
                  <a:lnTo>
                    <a:pt x="0" y="148"/>
                  </a:lnTo>
                  <a:lnTo>
                    <a:pt x="0" y="148"/>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5"/>
                  </a:lnTo>
                  <a:lnTo>
                    <a:pt x="0" y="146"/>
                  </a:lnTo>
                  <a:lnTo>
                    <a:pt x="0" y="145"/>
                  </a:lnTo>
                  <a:lnTo>
                    <a:pt x="0" y="146"/>
                  </a:lnTo>
                  <a:lnTo>
                    <a:pt x="0" y="145"/>
                  </a:lnTo>
                  <a:lnTo>
                    <a:pt x="0" y="144"/>
                  </a:lnTo>
                  <a:lnTo>
                    <a:pt x="0" y="144"/>
                  </a:lnTo>
                  <a:lnTo>
                    <a:pt x="0" y="146"/>
                  </a:lnTo>
                  <a:lnTo>
                    <a:pt x="0" y="147"/>
                  </a:lnTo>
                  <a:lnTo>
                    <a:pt x="0" y="146"/>
                  </a:lnTo>
                  <a:lnTo>
                    <a:pt x="0" y="147"/>
                  </a:lnTo>
                  <a:lnTo>
                    <a:pt x="0" y="146"/>
                  </a:lnTo>
                  <a:lnTo>
                    <a:pt x="0" y="147"/>
                  </a:lnTo>
                  <a:lnTo>
                    <a:pt x="0" y="146"/>
                  </a:lnTo>
                  <a:lnTo>
                    <a:pt x="0" y="147"/>
                  </a:lnTo>
                  <a:lnTo>
                    <a:pt x="0" y="146"/>
                  </a:lnTo>
                  <a:lnTo>
                    <a:pt x="0" y="145"/>
                  </a:lnTo>
                  <a:lnTo>
                    <a:pt x="0" y="144"/>
                  </a:lnTo>
                  <a:lnTo>
                    <a:pt x="0" y="145"/>
                  </a:lnTo>
                  <a:lnTo>
                    <a:pt x="0" y="144"/>
                  </a:lnTo>
                  <a:lnTo>
                    <a:pt x="0" y="144"/>
                  </a:lnTo>
                  <a:lnTo>
                    <a:pt x="0" y="144"/>
                  </a:lnTo>
                  <a:lnTo>
                    <a:pt x="0" y="143"/>
                  </a:lnTo>
                  <a:lnTo>
                    <a:pt x="0" y="144"/>
                  </a:lnTo>
                  <a:lnTo>
                    <a:pt x="0" y="143"/>
                  </a:lnTo>
                  <a:lnTo>
                    <a:pt x="0" y="144"/>
                  </a:lnTo>
                  <a:lnTo>
                    <a:pt x="0" y="143"/>
                  </a:lnTo>
                  <a:lnTo>
                    <a:pt x="0" y="142"/>
                  </a:lnTo>
                  <a:lnTo>
                    <a:pt x="0" y="143"/>
                  </a:lnTo>
                  <a:lnTo>
                    <a:pt x="0" y="142"/>
                  </a:lnTo>
                  <a:lnTo>
                    <a:pt x="0" y="141"/>
                  </a:lnTo>
                  <a:lnTo>
                    <a:pt x="0" y="142"/>
                  </a:lnTo>
                  <a:lnTo>
                    <a:pt x="0" y="141"/>
                  </a:lnTo>
                  <a:lnTo>
                    <a:pt x="0" y="140"/>
                  </a:lnTo>
                  <a:lnTo>
                    <a:pt x="0" y="139"/>
                  </a:lnTo>
                  <a:lnTo>
                    <a:pt x="0" y="139"/>
                  </a:lnTo>
                  <a:lnTo>
                    <a:pt x="0" y="138"/>
                  </a:lnTo>
                  <a:lnTo>
                    <a:pt x="0" y="137"/>
                  </a:lnTo>
                  <a:lnTo>
                    <a:pt x="0" y="136"/>
                  </a:lnTo>
                  <a:lnTo>
                    <a:pt x="0" y="135"/>
                  </a:lnTo>
                  <a:lnTo>
                    <a:pt x="0" y="134"/>
                  </a:lnTo>
                  <a:lnTo>
                    <a:pt x="0" y="134"/>
                  </a:lnTo>
                  <a:lnTo>
                    <a:pt x="0" y="133"/>
                  </a:lnTo>
                  <a:lnTo>
                    <a:pt x="0" y="132"/>
                  </a:lnTo>
                  <a:lnTo>
                    <a:pt x="0" y="131"/>
                  </a:lnTo>
                  <a:lnTo>
                    <a:pt x="0" y="130"/>
                  </a:lnTo>
                  <a:lnTo>
                    <a:pt x="0" y="123"/>
                  </a:lnTo>
                  <a:lnTo>
                    <a:pt x="0" y="74"/>
                  </a:lnTo>
                  <a:lnTo>
                    <a:pt x="0" y="13"/>
                  </a:lnTo>
                  <a:lnTo>
                    <a:pt x="0" y="0"/>
                  </a:lnTo>
                  <a:lnTo>
                    <a:pt x="0" y="27"/>
                  </a:lnTo>
                  <a:lnTo>
                    <a:pt x="0" y="62"/>
                  </a:lnTo>
                  <a:lnTo>
                    <a:pt x="0" y="86"/>
                  </a:lnTo>
                  <a:lnTo>
                    <a:pt x="0" y="104"/>
                  </a:lnTo>
                  <a:lnTo>
                    <a:pt x="0" y="125"/>
                  </a:lnTo>
                  <a:lnTo>
                    <a:pt x="0" y="143"/>
                  </a:lnTo>
                  <a:lnTo>
                    <a:pt x="0" y="153"/>
                  </a:lnTo>
                  <a:lnTo>
                    <a:pt x="0" y="158"/>
                  </a:lnTo>
                  <a:lnTo>
                    <a:pt x="0" y="160"/>
                  </a:lnTo>
                  <a:lnTo>
                    <a:pt x="0" y="162"/>
                  </a:lnTo>
                  <a:lnTo>
                    <a:pt x="0" y="163"/>
                  </a:lnTo>
                  <a:lnTo>
                    <a:pt x="0" y="162"/>
                  </a:lnTo>
                  <a:lnTo>
                    <a:pt x="0" y="163"/>
                  </a:lnTo>
                  <a:lnTo>
                    <a:pt x="0" y="162"/>
                  </a:lnTo>
                  <a:lnTo>
                    <a:pt x="0" y="163"/>
                  </a:lnTo>
                  <a:lnTo>
                    <a:pt x="0" y="162"/>
                  </a:lnTo>
                  <a:lnTo>
                    <a:pt x="0" y="161"/>
                  </a:lnTo>
                  <a:lnTo>
                    <a:pt x="0" y="160"/>
                  </a:lnTo>
                  <a:lnTo>
                    <a:pt x="0" y="159"/>
                  </a:lnTo>
                  <a:lnTo>
                    <a:pt x="0" y="159"/>
                  </a:lnTo>
                  <a:lnTo>
                    <a:pt x="0" y="159"/>
                  </a:lnTo>
                  <a:lnTo>
                    <a:pt x="0" y="159"/>
                  </a:lnTo>
                  <a:lnTo>
                    <a:pt x="0" y="159"/>
                  </a:lnTo>
                  <a:lnTo>
                    <a:pt x="0" y="159"/>
                  </a:lnTo>
                  <a:lnTo>
                    <a:pt x="0" y="158"/>
                  </a:lnTo>
                  <a:lnTo>
                    <a:pt x="0" y="157"/>
                  </a:lnTo>
                  <a:lnTo>
                    <a:pt x="0" y="156"/>
                  </a:lnTo>
                  <a:lnTo>
                    <a:pt x="0" y="157"/>
                  </a:lnTo>
                  <a:lnTo>
                    <a:pt x="0" y="156"/>
                  </a:lnTo>
                  <a:lnTo>
                    <a:pt x="0" y="155"/>
                  </a:lnTo>
                  <a:lnTo>
                    <a:pt x="0" y="156"/>
                  </a:lnTo>
                  <a:lnTo>
                    <a:pt x="0" y="155"/>
                  </a:lnTo>
                  <a:lnTo>
                    <a:pt x="0" y="154"/>
                  </a:lnTo>
                  <a:lnTo>
                    <a:pt x="0" y="155"/>
                  </a:lnTo>
                  <a:lnTo>
                    <a:pt x="0" y="154"/>
                  </a:lnTo>
                  <a:lnTo>
                    <a:pt x="0" y="155"/>
                  </a:lnTo>
                  <a:lnTo>
                    <a:pt x="0" y="154"/>
                  </a:lnTo>
                  <a:lnTo>
                    <a:pt x="0" y="153"/>
                  </a:lnTo>
                  <a:lnTo>
                    <a:pt x="0" y="154"/>
                  </a:lnTo>
                  <a:lnTo>
                    <a:pt x="0" y="153"/>
                  </a:lnTo>
                  <a:lnTo>
                    <a:pt x="0" y="153"/>
                  </a:lnTo>
                  <a:lnTo>
                    <a:pt x="0" y="153"/>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8"/>
                  </a:lnTo>
                  <a:lnTo>
                    <a:pt x="0" y="149"/>
                  </a:lnTo>
                  <a:lnTo>
                    <a:pt x="0" y="148"/>
                  </a:lnTo>
                  <a:lnTo>
                    <a:pt x="0" y="149"/>
                  </a:lnTo>
                  <a:lnTo>
                    <a:pt x="0" y="148"/>
                  </a:lnTo>
                  <a:lnTo>
                    <a:pt x="0" y="149"/>
                  </a:lnTo>
                  <a:lnTo>
                    <a:pt x="0" y="150"/>
                  </a:lnTo>
                  <a:lnTo>
                    <a:pt x="0" y="149"/>
                  </a:lnTo>
                  <a:lnTo>
                    <a:pt x="0" y="150"/>
                  </a:lnTo>
                  <a:lnTo>
                    <a:pt x="0" y="149"/>
                  </a:lnTo>
                  <a:lnTo>
                    <a:pt x="0" y="148"/>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7"/>
                  </a:lnTo>
                  <a:lnTo>
                    <a:pt x="1" y="146"/>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4"/>
                  </a:lnTo>
                  <a:lnTo>
                    <a:pt x="1" y="144"/>
                  </a:lnTo>
                  <a:lnTo>
                    <a:pt x="1" y="145"/>
                  </a:lnTo>
                  <a:lnTo>
                    <a:pt x="1" y="144"/>
                  </a:lnTo>
                  <a:lnTo>
                    <a:pt x="1" y="145"/>
                  </a:lnTo>
                  <a:lnTo>
                    <a:pt x="1" y="144"/>
                  </a:lnTo>
                  <a:lnTo>
                    <a:pt x="1" y="145"/>
                  </a:lnTo>
                  <a:lnTo>
                    <a:pt x="1" y="144"/>
                  </a:lnTo>
                  <a:lnTo>
                    <a:pt x="1" y="144"/>
                  </a:lnTo>
                  <a:lnTo>
                    <a:pt x="1" y="144"/>
                  </a:lnTo>
                  <a:lnTo>
                    <a:pt x="1" y="144"/>
                  </a:lnTo>
                  <a:lnTo>
                    <a:pt x="1" y="144"/>
                  </a:lnTo>
                  <a:lnTo>
                    <a:pt x="1" y="144"/>
                  </a:lnTo>
                  <a:lnTo>
                    <a:pt x="1" y="144"/>
                  </a:lnTo>
                  <a:lnTo>
                    <a:pt x="1" y="144"/>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4"/>
                  </a:lnTo>
                  <a:lnTo>
                    <a:pt x="1" y="143"/>
                  </a:lnTo>
                  <a:lnTo>
                    <a:pt x="1" y="142"/>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4"/>
                  </a:lnTo>
                  <a:lnTo>
                    <a:pt x="1" y="144"/>
                  </a:lnTo>
                  <a:lnTo>
                    <a:pt x="1" y="144"/>
                  </a:lnTo>
                  <a:lnTo>
                    <a:pt x="1" y="144"/>
                  </a:lnTo>
                  <a:lnTo>
                    <a:pt x="1" y="144"/>
                  </a:lnTo>
                  <a:lnTo>
                    <a:pt x="1" y="145"/>
                  </a:lnTo>
                  <a:lnTo>
                    <a:pt x="1" y="144"/>
                  </a:lnTo>
                  <a:lnTo>
                    <a:pt x="1" y="145"/>
                  </a:lnTo>
                  <a:lnTo>
                    <a:pt x="1" y="144"/>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8"/>
                  </a:lnTo>
                  <a:lnTo>
                    <a:pt x="1" y="147"/>
                  </a:lnTo>
                  <a:lnTo>
                    <a:pt x="1" y="146"/>
                  </a:lnTo>
                  <a:lnTo>
                    <a:pt x="1" y="147"/>
                  </a:lnTo>
                  <a:lnTo>
                    <a:pt x="1" y="146"/>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6"/>
                  </a:lnTo>
                  <a:lnTo>
                    <a:pt x="1" y="145"/>
                  </a:lnTo>
                  <a:lnTo>
                    <a:pt x="1" y="146"/>
                  </a:lnTo>
                  <a:lnTo>
                    <a:pt x="1" y="147"/>
                  </a:lnTo>
                  <a:lnTo>
                    <a:pt x="1" y="146"/>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8"/>
                  </a:lnTo>
                  <a:lnTo>
                    <a:pt x="1" y="147"/>
                  </a:lnTo>
                  <a:lnTo>
                    <a:pt x="1" y="146"/>
                  </a:lnTo>
                  <a:lnTo>
                    <a:pt x="1" y="145"/>
                  </a:lnTo>
                  <a:lnTo>
                    <a:pt x="1" y="146"/>
                  </a:lnTo>
                  <a:lnTo>
                    <a:pt x="1" y="145"/>
                  </a:lnTo>
                  <a:lnTo>
                    <a:pt x="1" y="146"/>
                  </a:lnTo>
                  <a:lnTo>
                    <a:pt x="1" y="145"/>
                  </a:lnTo>
                  <a:lnTo>
                    <a:pt x="1" y="144"/>
                  </a:lnTo>
                  <a:lnTo>
                    <a:pt x="1" y="145"/>
                  </a:lnTo>
                  <a:lnTo>
                    <a:pt x="1" y="144"/>
                  </a:lnTo>
                  <a:lnTo>
                    <a:pt x="1" y="144"/>
                  </a:lnTo>
                  <a:lnTo>
                    <a:pt x="1" y="144"/>
                  </a:lnTo>
                  <a:lnTo>
                    <a:pt x="1" y="144"/>
                  </a:lnTo>
                  <a:lnTo>
                    <a:pt x="1" y="144"/>
                  </a:lnTo>
                  <a:lnTo>
                    <a:pt x="1" y="144"/>
                  </a:lnTo>
                  <a:lnTo>
                    <a:pt x="1" y="143"/>
                  </a:lnTo>
                  <a:lnTo>
                    <a:pt x="1" y="144"/>
                  </a:lnTo>
                  <a:lnTo>
                    <a:pt x="1" y="143"/>
                  </a:lnTo>
                  <a:lnTo>
                    <a:pt x="1" y="142"/>
                  </a:lnTo>
                  <a:lnTo>
                    <a:pt x="1" y="143"/>
                  </a:lnTo>
                  <a:lnTo>
                    <a:pt x="1" y="142"/>
                  </a:lnTo>
                  <a:lnTo>
                    <a:pt x="1" y="143"/>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39"/>
                  </a:lnTo>
                  <a:lnTo>
                    <a:pt x="1" y="140"/>
                  </a:lnTo>
                  <a:lnTo>
                    <a:pt x="1" y="139"/>
                  </a:lnTo>
                  <a:lnTo>
                    <a:pt x="1" y="140"/>
                  </a:lnTo>
                  <a:lnTo>
                    <a:pt x="1" y="139"/>
                  </a:lnTo>
                  <a:lnTo>
                    <a:pt x="1" y="140"/>
                  </a:lnTo>
                  <a:lnTo>
                    <a:pt x="1" y="139"/>
                  </a:lnTo>
                  <a:lnTo>
                    <a:pt x="1" y="139"/>
                  </a:lnTo>
                  <a:lnTo>
                    <a:pt x="1" y="139"/>
                  </a:lnTo>
                  <a:lnTo>
                    <a:pt x="1" y="139"/>
                  </a:lnTo>
                  <a:lnTo>
                    <a:pt x="1" y="139"/>
                  </a:lnTo>
                  <a:lnTo>
                    <a:pt x="1" y="139"/>
                  </a:lnTo>
                  <a:lnTo>
                    <a:pt x="1" y="139"/>
                  </a:lnTo>
                  <a:lnTo>
                    <a:pt x="1" y="139"/>
                  </a:lnTo>
                  <a:lnTo>
                    <a:pt x="1" y="139"/>
                  </a:lnTo>
                  <a:lnTo>
                    <a:pt x="1" y="139"/>
                  </a:lnTo>
                  <a:lnTo>
                    <a:pt x="1" y="138"/>
                  </a:lnTo>
                  <a:lnTo>
                    <a:pt x="1" y="139"/>
                  </a:lnTo>
                  <a:lnTo>
                    <a:pt x="1" y="139"/>
                  </a:lnTo>
                  <a:lnTo>
                    <a:pt x="1" y="139"/>
                  </a:lnTo>
                  <a:lnTo>
                    <a:pt x="1" y="139"/>
                  </a:lnTo>
                  <a:lnTo>
                    <a:pt x="1" y="139"/>
                  </a:lnTo>
                  <a:lnTo>
                    <a:pt x="1" y="138"/>
                  </a:lnTo>
                  <a:lnTo>
                    <a:pt x="1" y="139"/>
                  </a:lnTo>
                  <a:lnTo>
                    <a:pt x="1" y="138"/>
                  </a:lnTo>
                  <a:lnTo>
                    <a:pt x="1" y="137"/>
                  </a:lnTo>
                  <a:lnTo>
                    <a:pt x="1" y="136"/>
                  </a:lnTo>
                  <a:lnTo>
                    <a:pt x="1" y="135"/>
                  </a:lnTo>
                  <a:lnTo>
                    <a:pt x="1" y="134"/>
                  </a:lnTo>
                  <a:lnTo>
                    <a:pt x="1" y="134"/>
                  </a:lnTo>
                  <a:lnTo>
                    <a:pt x="1" y="132"/>
                  </a:lnTo>
                  <a:lnTo>
                    <a:pt x="1" y="133"/>
                  </a:lnTo>
                  <a:lnTo>
                    <a:pt x="1" y="130"/>
                  </a:lnTo>
                  <a:lnTo>
                    <a:pt x="1" y="128"/>
                  </a:lnTo>
                  <a:lnTo>
                    <a:pt x="1" y="111"/>
                  </a:lnTo>
                  <a:lnTo>
                    <a:pt x="1" y="51"/>
                  </a:lnTo>
                  <a:lnTo>
                    <a:pt x="1" y="3"/>
                  </a:lnTo>
                  <a:lnTo>
                    <a:pt x="1" y="8"/>
                  </a:lnTo>
                  <a:lnTo>
                    <a:pt x="1" y="40"/>
                  </a:lnTo>
                  <a:lnTo>
                    <a:pt x="1" y="73"/>
                  </a:lnTo>
                  <a:lnTo>
                    <a:pt x="1" y="95"/>
                  </a:lnTo>
                  <a:lnTo>
                    <a:pt x="1" y="115"/>
                  </a:lnTo>
                  <a:lnTo>
                    <a:pt x="1" y="135"/>
                  </a:lnTo>
                  <a:lnTo>
                    <a:pt x="1" y="150"/>
                  </a:lnTo>
                  <a:lnTo>
                    <a:pt x="1" y="157"/>
                  </a:lnTo>
                  <a:lnTo>
                    <a:pt x="1" y="160"/>
                  </a:lnTo>
                  <a:lnTo>
                    <a:pt x="1" y="161"/>
                  </a:lnTo>
                  <a:lnTo>
                    <a:pt x="1" y="163"/>
                  </a:lnTo>
                  <a:lnTo>
                    <a:pt x="1" y="164"/>
                  </a:lnTo>
                  <a:lnTo>
                    <a:pt x="1" y="164"/>
                  </a:lnTo>
                  <a:lnTo>
                    <a:pt x="1" y="164"/>
                  </a:lnTo>
                  <a:lnTo>
                    <a:pt x="1" y="163"/>
                  </a:lnTo>
                  <a:lnTo>
                    <a:pt x="1" y="164"/>
                  </a:lnTo>
                  <a:lnTo>
                    <a:pt x="1" y="162"/>
                  </a:lnTo>
                  <a:lnTo>
                    <a:pt x="1" y="163"/>
                  </a:lnTo>
                  <a:lnTo>
                    <a:pt x="1" y="162"/>
                  </a:lnTo>
                  <a:lnTo>
                    <a:pt x="1" y="161"/>
                  </a:lnTo>
                  <a:lnTo>
                    <a:pt x="1" y="162"/>
                  </a:lnTo>
                </a:path>
              </a:pathLst>
            </a:custGeom>
            <a:noFill/>
            <a:ln w="0">
              <a:solidFill>
                <a:srgbClr val="3366FF"/>
              </a:solidFill>
              <a:prstDash val="solid"/>
              <a:round/>
              <a:headEnd/>
              <a:tailEnd/>
            </a:ln>
          </p:spPr>
          <p:txBody>
            <a:bodyPr/>
            <a:lstStyle/>
            <a:p>
              <a:endParaRPr lang="en-GB"/>
            </a:p>
          </p:txBody>
        </p:sp>
        <p:sp>
          <p:nvSpPr>
            <p:cNvPr id="185668" name="Freeform 324"/>
            <p:cNvSpPr>
              <a:spLocks/>
            </p:cNvSpPr>
            <p:nvPr/>
          </p:nvSpPr>
          <p:spPr bwMode="auto">
            <a:xfrm>
              <a:off x="1960" y="1921"/>
              <a:ext cx="9" cy="1158"/>
            </a:xfrm>
            <a:custGeom>
              <a:avLst/>
              <a:gdLst/>
              <a:ahLst/>
              <a:cxnLst>
                <a:cxn ang="0">
                  <a:pos x="0" y="160"/>
                </a:cxn>
                <a:cxn ang="0">
                  <a:pos x="0" y="155"/>
                </a:cxn>
                <a:cxn ang="0">
                  <a:pos x="0" y="154"/>
                </a:cxn>
                <a:cxn ang="0">
                  <a:pos x="0" y="153"/>
                </a:cxn>
                <a:cxn ang="0">
                  <a:pos x="0" y="152"/>
                </a:cxn>
                <a:cxn ang="0">
                  <a:pos x="0" y="151"/>
                </a:cxn>
                <a:cxn ang="0">
                  <a:pos x="0" y="150"/>
                </a:cxn>
                <a:cxn ang="0">
                  <a:pos x="0" y="148"/>
                </a:cxn>
                <a:cxn ang="0">
                  <a:pos x="0" y="149"/>
                </a:cxn>
                <a:cxn ang="0">
                  <a:pos x="0" y="148"/>
                </a:cxn>
                <a:cxn ang="0">
                  <a:pos x="0" y="149"/>
                </a:cxn>
                <a:cxn ang="0">
                  <a:pos x="0" y="149"/>
                </a:cxn>
                <a:cxn ang="0">
                  <a:pos x="0" y="149"/>
                </a:cxn>
                <a:cxn ang="0">
                  <a:pos x="0" y="149"/>
                </a:cxn>
                <a:cxn ang="0">
                  <a:pos x="0" y="149"/>
                </a:cxn>
                <a:cxn ang="0">
                  <a:pos x="0" y="149"/>
                </a:cxn>
                <a:cxn ang="0">
                  <a:pos x="0" y="148"/>
                </a:cxn>
                <a:cxn ang="0">
                  <a:pos x="0" y="148"/>
                </a:cxn>
                <a:cxn ang="0">
                  <a:pos x="0" y="145"/>
                </a:cxn>
                <a:cxn ang="0">
                  <a:pos x="0" y="143"/>
                </a:cxn>
                <a:cxn ang="0">
                  <a:pos x="0" y="139"/>
                </a:cxn>
                <a:cxn ang="0">
                  <a:pos x="0" y="128"/>
                </a:cxn>
                <a:cxn ang="0">
                  <a:pos x="0" y="157"/>
                </a:cxn>
                <a:cxn ang="0">
                  <a:pos x="0" y="161"/>
                </a:cxn>
                <a:cxn ang="0">
                  <a:pos x="0" y="155"/>
                </a:cxn>
                <a:cxn ang="0">
                  <a:pos x="0" y="154"/>
                </a:cxn>
                <a:cxn ang="0">
                  <a:pos x="0" y="154"/>
                </a:cxn>
                <a:cxn ang="0">
                  <a:pos x="0" y="151"/>
                </a:cxn>
                <a:cxn ang="0">
                  <a:pos x="0" y="150"/>
                </a:cxn>
                <a:cxn ang="0">
                  <a:pos x="1" y="150"/>
                </a:cxn>
                <a:cxn ang="0">
                  <a:pos x="1" y="149"/>
                </a:cxn>
                <a:cxn ang="0">
                  <a:pos x="1" y="149"/>
                </a:cxn>
                <a:cxn ang="0">
                  <a:pos x="1" y="149"/>
                </a:cxn>
                <a:cxn ang="0">
                  <a:pos x="1" y="150"/>
                </a:cxn>
                <a:cxn ang="0">
                  <a:pos x="1" y="151"/>
                </a:cxn>
                <a:cxn ang="0">
                  <a:pos x="1" y="152"/>
                </a:cxn>
                <a:cxn ang="0">
                  <a:pos x="1" y="151"/>
                </a:cxn>
                <a:cxn ang="0">
                  <a:pos x="1" y="151"/>
                </a:cxn>
                <a:cxn ang="0">
                  <a:pos x="1" y="150"/>
                </a:cxn>
                <a:cxn ang="0">
                  <a:pos x="1" y="149"/>
                </a:cxn>
                <a:cxn ang="0">
                  <a:pos x="1" y="149"/>
                </a:cxn>
                <a:cxn ang="0">
                  <a:pos x="1" y="149"/>
                </a:cxn>
                <a:cxn ang="0">
                  <a:pos x="1" y="149"/>
                </a:cxn>
                <a:cxn ang="0">
                  <a:pos x="1" y="149"/>
                </a:cxn>
                <a:cxn ang="0">
                  <a:pos x="1" y="149"/>
                </a:cxn>
                <a:cxn ang="0">
                  <a:pos x="1" y="149"/>
                </a:cxn>
                <a:cxn ang="0">
                  <a:pos x="1" y="150"/>
                </a:cxn>
                <a:cxn ang="0">
                  <a:pos x="1" y="151"/>
                </a:cxn>
                <a:cxn ang="0">
                  <a:pos x="1" y="150"/>
                </a:cxn>
                <a:cxn ang="0">
                  <a:pos x="1" y="151"/>
                </a:cxn>
                <a:cxn ang="0">
                  <a:pos x="1" y="154"/>
                </a:cxn>
                <a:cxn ang="0">
                  <a:pos x="1" y="153"/>
                </a:cxn>
                <a:cxn ang="0">
                  <a:pos x="1" y="152"/>
                </a:cxn>
                <a:cxn ang="0">
                  <a:pos x="1" y="153"/>
                </a:cxn>
                <a:cxn ang="0">
                  <a:pos x="1" y="152"/>
                </a:cxn>
                <a:cxn ang="0">
                  <a:pos x="1" y="150"/>
                </a:cxn>
                <a:cxn ang="0">
                  <a:pos x="1" y="151"/>
                </a:cxn>
                <a:cxn ang="0">
                  <a:pos x="1" y="152"/>
                </a:cxn>
                <a:cxn ang="0">
                  <a:pos x="1" y="151"/>
                </a:cxn>
                <a:cxn ang="0">
                  <a:pos x="1" y="152"/>
                </a:cxn>
                <a:cxn ang="0">
                  <a:pos x="1" y="151"/>
                </a:cxn>
                <a:cxn ang="0">
                  <a:pos x="1" y="152"/>
                </a:cxn>
                <a:cxn ang="0">
                  <a:pos x="1" y="151"/>
                </a:cxn>
              </a:cxnLst>
              <a:rect l="0" t="0" r="r" b="b"/>
              <a:pathLst>
                <a:path w="1" h="165">
                  <a:moveTo>
                    <a:pt x="0" y="163"/>
                  </a:moveTo>
                  <a:lnTo>
                    <a:pt x="0" y="162"/>
                  </a:lnTo>
                  <a:lnTo>
                    <a:pt x="0" y="163"/>
                  </a:lnTo>
                  <a:lnTo>
                    <a:pt x="0" y="162"/>
                  </a:lnTo>
                  <a:lnTo>
                    <a:pt x="0" y="161"/>
                  </a:lnTo>
                  <a:lnTo>
                    <a:pt x="0" y="160"/>
                  </a:lnTo>
                  <a:lnTo>
                    <a:pt x="0" y="160"/>
                  </a:lnTo>
                  <a:lnTo>
                    <a:pt x="0" y="160"/>
                  </a:lnTo>
                  <a:lnTo>
                    <a:pt x="0" y="160"/>
                  </a:lnTo>
                  <a:lnTo>
                    <a:pt x="0" y="159"/>
                  </a:lnTo>
                  <a:lnTo>
                    <a:pt x="0" y="160"/>
                  </a:lnTo>
                  <a:lnTo>
                    <a:pt x="0" y="159"/>
                  </a:lnTo>
                  <a:lnTo>
                    <a:pt x="0" y="160"/>
                  </a:lnTo>
                  <a:lnTo>
                    <a:pt x="0" y="159"/>
                  </a:lnTo>
                  <a:lnTo>
                    <a:pt x="0" y="158"/>
                  </a:lnTo>
                  <a:lnTo>
                    <a:pt x="0" y="157"/>
                  </a:lnTo>
                  <a:lnTo>
                    <a:pt x="0" y="158"/>
                  </a:lnTo>
                  <a:lnTo>
                    <a:pt x="0" y="157"/>
                  </a:lnTo>
                  <a:lnTo>
                    <a:pt x="0" y="156"/>
                  </a:lnTo>
                  <a:lnTo>
                    <a:pt x="0" y="155"/>
                  </a:lnTo>
                  <a:lnTo>
                    <a:pt x="0" y="156"/>
                  </a:lnTo>
                  <a:lnTo>
                    <a:pt x="0" y="155"/>
                  </a:lnTo>
                  <a:lnTo>
                    <a:pt x="0" y="156"/>
                  </a:lnTo>
                  <a:lnTo>
                    <a:pt x="0" y="155"/>
                  </a:lnTo>
                  <a:lnTo>
                    <a:pt x="0" y="155"/>
                  </a:lnTo>
                  <a:lnTo>
                    <a:pt x="0" y="154"/>
                  </a:lnTo>
                  <a:lnTo>
                    <a:pt x="0" y="154"/>
                  </a:lnTo>
                  <a:lnTo>
                    <a:pt x="0" y="154"/>
                  </a:lnTo>
                  <a:lnTo>
                    <a:pt x="0" y="154"/>
                  </a:lnTo>
                  <a:lnTo>
                    <a:pt x="0" y="154"/>
                  </a:lnTo>
                  <a:lnTo>
                    <a:pt x="0" y="154"/>
                  </a:lnTo>
                  <a:lnTo>
                    <a:pt x="0" y="153"/>
                  </a:lnTo>
                  <a:lnTo>
                    <a:pt x="0" y="154"/>
                  </a:lnTo>
                  <a:lnTo>
                    <a:pt x="0" y="153"/>
                  </a:lnTo>
                  <a:lnTo>
                    <a:pt x="0" y="154"/>
                  </a:lnTo>
                  <a:lnTo>
                    <a:pt x="0" y="153"/>
                  </a:lnTo>
                  <a:lnTo>
                    <a:pt x="0" y="152"/>
                  </a:lnTo>
                  <a:lnTo>
                    <a:pt x="0" y="151"/>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3"/>
                  </a:lnTo>
                  <a:lnTo>
                    <a:pt x="0" y="152"/>
                  </a:lnTo>
                  <a:lnTo>
                    <a:pt x="0" y="153"/>
                  </a:lnTo>
                  <a:lnTo>
                    <a:pt x="0" y="152"/>
                  </a:lnTo>
                  <a:lnTo>
                    <a:pt x="0" y="153"/>
                  </a:lnTo>
                  <a:lnTo>
                    <a:pt x="0" y="152"/>
                  </a:lnTo>
                  <a:lnTo>
                    <a:pt x="0" y="151"/>
                  </a:lnTo>
                  <a:lnTo>
                    <a:pt x="0" y="152"/>
                  </a:lnTo>
                  <a:lnTo>
                    <a:pt x="0" y="153"/>
                  </a:lnTo>
                  <a:lnTo>
                    <a:pt x="0" y="152"/>
                  </a:lnTo>
                  <a:lnTo>
                    <a:pt x="0" y="151"/>
                  </a:lnTo>
                  <a:lnTo>
                    <a:pt x="0" y="152"/>
                  </a:lnTo>
                  <a:lnTo>
                    <a:pt x="0" y="151"/>
                  </a:lnTo>
                  <a:lnTo>
                    <a:pt x="0" y="152"/>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49"/>
                  </a:lnTo>
                  <a:lnTo>
                    <a:pt x="0" y="149"/>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9"/>
                  </a:lnTo>
                  <a:lnTo>
                    <a:pt x="0" y="149"/>
                  </a:lnTo>
                  <a:lnTo>
                    <a:pt x="0" y="149"/>
                  </a:lnTo>
                  <a:lnTo>
                    <a:pt x="0" y="149"/>
                  </a:lnTo>
                  <a:lnTo>
                    <a:pt x="0" y="149"/>
                  </a:lnTo>
                  <a:lnTo>
                    <a:pt x="0" y="149"/>
                  </a:lnTo>
                  <a:lnTo>
                    <a:pt x="0" y="148"/>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8"/>
                  </a:lnTo>
                  <a:lnTo>
                    <a:pt x="0" y="147"/>
                  </a:lnTo>
                  <a:lnTo>
                    <a:pt x="0" y="146"/>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8"/>
                  </a:lnTo>
                  <a:lnTo>
                    <a:pt x="0" y="149"/>
                  </a:lnTo>
                  <a:lnTo>
                    <a:pt x="0" y="148"/>
                  </a:lnTo>
                  <a:lnTo>
                    <a:pt x="0" y="149"/>
                  </a:lnTo>
                  <a:lnTo>
                    <a:pt x="0" y="148"/>
                  </a:lnTo>
                  <a:lnTo>
                    <a:pt x="0" y="149"/>
                  </a:lnTo>
                  <a:lnTo>
                    <a:pt x="0" y="148"/>
                  </a:lnTo>
                  <a:lnTo>
                    <a:pt x="0" y="149"/>
                  </a:lnTo>
                  <a:lnTo>
                    <a:pt x="0" y="147"/>
                  </a:lnTo>
                  <a:lnTo>
                    <a:pt x="0" y="148"/>
                  </a:lnTo>
                  <a:lnTo>
                    <a:pt x="0" y="147"/>
                  </a:lnTo>
                  <a:lnTo>
                    <a:pt x="0" y="148"/>
                  </a:lnTo>
                  <a:lnTo>
                    <a:pt x="0" y="147"/>
                  </a:lnTo>
                  <a:lnTo>
                    <a:pt x="0" y="148"/>
                  </a:lnTo>
                  <a:lnTo>
                    <a:pt x="0" y="147"/>
                  </a:lnTo>
                  <a:lnTo>
                    <a:pt x="0" y="146"/>
                  </a:lnTo>
                  <a:lnTo>
                    <a:pt x="0" y="145"/>
                  </a:lnTo>
                  <a:lnTo>
                    <a:pt x="0" y="146"/>
                  </a:lnTo>
                  <a:lnTo>
                    <a:pt x="0" y="145"/>
                  </a:lnTo>
                  <a:lnTo>
                    <a:pt x="0" y="146"/>
                  </a:lnTo>
                  <a:lnTo>
                    <a:pt x="0" y="145"/>
                  </a:lnTo>
                  <a:lnTo>
                    <a:pt x="0" y="145"/>
                  </a:lnTo>
                  <a:lnTo>
                    <a:pt x="0" y="145"/>
                  </a:lnTo>
                  <a:lnTo>
                    <a:pt x="0" y="145"/>
                  </a:lnTo>
                  <a:lnTo>
                    <a:pt x="0" y="145"/>
                  </a:lnTo>
                  <a:lnTo>
                    <a:pt x="0" y="145"/>
                  </a:lnTo>
                  <a:lnTo>
                    <a:pt x="0" y="145"/>
                  </a:lnTo>
                  <a:lnTo>
                    <a:pt x="0" y="145"/>
                  </a:lnTo>
                  <a:lnTo>
                    <a:pt x="0" y="145"/>
                  </a:lnTo>
                  <a:lnTo>
                    <a:pt x="0" y="145"/>
                  </a:lnTo>
                  <a:lnTo>
                    <a:pt x="0" y="144"/>
                  </a:lnTo>
                  <a:lnTo>
                    <a:pt x="0" y="143"/>
                  </a:lnTo>
                  <a:lnTo>
                    <a:pt x="0" y="144"/>
                  </a:lnTo>
                  <a:lnTo>
                    <a:pt x="0" y="143"/>
                  </a:lnTo>
                  <a:lnTo>
                    <a:pt x="0" y="144"/>
                  </a:lnTo>
                  <a:lnTo>
                    <a:pt x="0" y="143"/>
                  </a:lnTo>
                  <a:lnTo>
                    <a:pt x="0" y="142"/>
                  </a:lnTo>
                  <a:lnTo>
                    <a:pt x="0" y="141"/>
                  </a:lnTo>
                  <a:lnTo>
                    <a:pt x="0" y="142"/>
                  </a:lnTo>
                  <a:lnTo>
                    <a:pt x="0" y="141"/>
                  </a:lnTo>
                  <a:lnTo>
                    <a:pt x="0" y="140"/>
                  </a:lnTo>
                  <a:lnTo>
                    <a:pt x="0" y="140"/>
                  </a:lnTo>
                  <a:lnTo>
                    <a:pt x="0" y="140"/>
                  </a:lnTo>
                  <a:lnTo>
                    <a:pt x="0" y="140"/>
                  </a:lnTo>
                  <a:lnTo>
                    <a:pt x="0" y="139"/>
                  </a:lnTo>
                  <a:lnTo>
                    <a:pt x="0" y="138"/>
                  </a:lnTo>
                  <a:lnTo>
                    <a:pt x="0" y="139"/>
                  </a:lnTo>
                  <a:lnTo>
                    <a:pt x="0" y="138"/>
                  </a:lnTo>
                  <a:lnTo>
                    <a:pt x="0" y="137"/>
                  </a:lnTo>
                  <a:lnTo>
                    <a:pt x="0" y="136"/>
                  </a:lnTo>
                  <a:lnTo>
                    <a:pt x="0" y="135"/>
                  </a:lnTo>
                  <a:lnTo>
                    <a:pt x="0" y="135"/>
                  </a:lnTo>
                  <a:lnTo>
                    <a:pt x="0" y="134"/>
                  </a:lnTo>
                  <a:lnTo>
                    <a:pt x="0" y="133"/>
                  </a:lnTo>
                  <a:lnTo>
                    <a:pt x="0" y="131"/>
                  </a:lnTo>
                  <a:lnTo>
                    <a:pt x="0" y="128"/>
                  </a:lnTo>
                  <a:lnTo>
                    <a:pt x="0" y="103"/>
                  </a:lnTo>
                  <a:lnTo>
                    <a:pt x="0" y="38"/>
                  </a:lnTo>
                  <a:lnTo>
                    <a:pt x="0" y="0"/>
                  </a:lnTo>
                  <a:lnTo>
                    <a:pt x="0" y="13"/>
                  </a:lnTo>
                  <a:lnTo>
                    <a:pt x="0" y="49"/>
                  </a:lnTo>
                  <a:lnTo>
                    <a:pt x="0" y="79"/>
                  </a:lnTo>
                  <a:lnTo>
                    <a:pt x="0" y="98"/>
                  </a:lnTo>
                  <a:lnTo>
                    <a:pt x="0" y="118"/>
                  </a:lnTo>
                  <a:lnTo>
                    <a:pt x="0" y="137"/>
                  </a:lnTo>
                  <a:lnTo>
                    <a:pt x="0" y="151"/>
                  </a:lnTo>
                  <a:lnTo>
                    <a:pt x="0" y="157"/>
                  </a:lnTo>
                  <a:lnTo>
                    <a:pt x="0" y="160"/>
                  </a:lnTo>
                  <a:lnTo>
                    <a:pt x="0" y="162"/>
                  </a:lnTo>
                  <a:lnTo>
                    <a:pt x="0" y="163"/>
                  </a:lnTo>
                  <a:lnTo>
                    <a:pt x="0" y="164"/>
                  </a:lnTo>
                  <a:lnTo>
                    <a:pt x="0" y="165"/>
                  </a:lnTo>
                  <a:lnTo>
                    <a:pt x="0" y="164"/>
                  </a:lnTo>
                  <a:lnTo>
                    <a:pt x="0" y="163"/>
                  </a:lnTo>
                  <a:lnTo>
                    <a:pt x="0" y="162"/>
                  </a:lnTo>
                  <a:lnTo>
                    <a:pt x="0" y="163"/>
                  </a:lnTo>
                  <a:lnTo>
                    <a:pt x="0" y="162"/>
                  </a:lnTo>
                  <a:lnTo>
                    <a:pt x="0" y="161"/>
                  </a:lnTo>
                  <a:lnTo>
                    <a:pt x="0" y="160"/>
                  </a:lnTo>
                  <a:lnTo>
                    <a:pt x="0" y="160"/>
                  </a:lnTo>
                  <a:lnTo>
                    <a:pt x="0" y="159"/>
                  </a:lnTo>
                  <a:lnTo>
                    <a:pt x="0" y="160"/>
                  </a:lnTo>
                  <a:lnTo>
                    <a:pt x="0" y="159"/>
                  </a:lnTo>
                  <a:lnTo>
                    <a:pt x="0" y="158"/>
                  </a:lnTo>
                  <a:lnTo>
                    <a:pt x="0" y="159"/>
                  </a:lnTo>
                  <a:lnTo>
                    <a:pt x="0" y="158"/>
                  </a:lnTo>
                  <a:lnTo>
                    <a:pt x="0" y="157"/>
                  </a:lnTo>
                  <a:lnTo>
                    <a:pt x="0" y="156"/>
                  </a:lnTo>
                  <a:lnTo>
                    <a:pt x="0" y="155"/>
                  </a:lnTo>
                  <a:lnTo>
                    <a:pt x="0" y="156"/>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4"/>
                  </a:lnTo>
                  <a:lnTo>
                    <a:pt x="0" y="154"/>
                  </a:lnTo>
                  <a:lnTo>
                    <a:pt x="0" y="154"/>
                  </a:lnTo>
                  <a:lnTo>
                    <a:pt x="0" y="154"/>
                  </a:lnTo>
                  <a:lnTo>
                    <a:pt x="0" y="154"/>
                  </a:lnTo>
                  <a:lnTo>
                    <a:pt x="0" y="154"/>
                  </a:lnTo>
                  <a:lnTo>
                    <a:pt x="0" y="154"/>
                  </a:lnTo>
                  <a:lnTo>
                    <a:pt x="0" y="154"/>
                  </a:lnTo>
                  <a:lnTo>
                    <a:pt x="0" y="154"/>
                  </a:lnTo>
                  <a:lnTo>
                    <a:pt x="0" y="153"/>
                  </a:lnTo>
                  <a:lnTo>
                    <a:pt x="0" y="152"/>
                  </a:lnTo>
                  <a:lnTo>
                    <a:pt x="0" y="153"/>
                  </a:lnTo>
                  <a:lnTo>
                    <a:pt x="0" y="152"/>
                  </a:lnTo>
                  <a:lnTo>
                    <a:pt x="0" y="153"/>
                  </a:lnTo>
                  <a:lnTo>
                    <a:pt x="0" y="152"/>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9"/>
                  </a:lnTo>
                  <a:lnTo>
                    <a:pt x="1" y="149"/>
                  </a:lnTo>
                  <a:lnTo>
                    <a:pt x="1" y="149"/>
                  </a:lnTo>
                  <a:lnTo>
                    <a:pt x="1" y="149"/>
                  </a:lnTo>
                  <a:lnTo>
                    <a:pt x="1" y="149"/>
                  </a:lnTo>
                  <a:lnTo>
                    <a:pt x="1" y="149"/>
                  </a:lnTo>
                  <a:lnTo>
                    <a:pt x="1" y="149"/>
                  </a:lnTo>
                  <a:lnTo>
                    <a:pt x="1" y="149"/>
                  </a:lnTo>
                  <a:lnTo>
                    <a:pt x="1" y="149"/>
                  </a:lnTo>
                  <a:lnTo>
                    <a:pt x="1" y="150"/>
                  </a:lnTo>
                  <a:lnTo>
                    <a:pt x="1" y="149"/>
                  </a:lnTo>
                  <a:lnTo>
                    <a:pt x="1" y="150"/>
                  </a:lnTo>
                  <a:lnTo>
                    <a:pt x="1" y="149"/>
                  </a:lnTo>
                  <a:lnTo>
                    <a:pt x="1" y="150"/>
                  </a:lnTo>
                  <a:lnTo>
                    <a:pt x="1" y="149"/>
                  </a:lnTo>
                  <a:lnTo>
                    <a:pt x="1" y="150"/>
                  </a:lnTo>
                  <a:lnTo>
                    <a:pt x="1" y="149"/>
                  </a:lnTo>
                  <a:lnTo>
                    <a:pt x="1" y="150"/>
                  </a:lnTo>
                  <a:lnTo>
                    <a:pt x="1" y="151"/>
                  </a:lnTo>
                  <a:lnTo>
                    <a:pt x="1" y="150"/>
                  </a:lnTo>
                  <a:lnTo>
                    <a:pt x="1" y="151"/>
                  </a:lnTo>
                  <a:lnTo>
                    <a:pt x="1" y="150"/>
                  </a:lnTo>
                  <a:lnTo>
                    <a:pt x="1" y="151"/>
                  </a:lnTo>
                  <a:lnTo>
                    <a:pt x="1" y="150"/>
                  </a:lnTo>
                  <a:lnTo>
                    <a:pt x="1" y="151"/>
                  </a:lnTo>
                  <a:lnTo>
                    <a:pt x="1" y="150"/>
                  </a:lnTo>
                  <a:lnTo>
                    <a:pt x="1" y="151"/>
                  </a:lnTo>
                  <a:lnTo>
                    <a:pt x="1" y="152"/>
                  </a:lnTo>
                  <a:lnTo>
                    <a:pt x="1" y="151"/>
                  </a:lnTo>
                  <a:lnTo>
                    <a:pt x="1" y="150"/>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8"/>
                  </a:lnTo>
                  <a:lnTo>
                    <a:pt x="1" y="149"/>
                  </a:lnTo>
                  <a:lnTo>
                    <a:pt x="1" y="149"/>
                  </a:lnTo>
                  <a:lnTo>
                    <a:pt x="1" y="149"/>
                  </a:lnTo>
                  <a:lnTo>
                    <a:pt x="1" y="149"/>
                  </a:lnTo>
                  <a:lnTo>
                    <a:pt x="1" y="149"/>
                  </a:lnTo>
                  <a:lnTo>
                    <a:pt x="1" y="148"/>
                  </a:lnTo>
                  <a:lnTo>
                    <a:pt x="1" y="149"/>
                  </a:lnTo>
                  <a:lnTo>
                    <a:pt x="1" y="149"/>
                  </a:lnTo>
                  <a:lnTo>
                    <a:pt x="1" y="149"/>
                  </a:lnTo>
                  <a:lnTo>
                    <a:pt x="1" y="148"/>
                  </a:lnTo>
                  <a:lnTo>
                    <a:pt x="1" y="149"/>
                  </a:lnTo>
                  <a:lnTo>
                    <a:pt x="1" y="148"/>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8"/>
                  </a:lnTo>
                  <a:lnTo>
                    <a:pt x="1" y="149"/>
                  </a:lnTo>
                  <a:lnTo>
                    <a:pt x="1" y="148"/>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50"/>
                  </a:lnTo>
                  <a:lnTo>
                    <a:pt x="1" y="149"/>
                  </a:lnTo>
                  <a:lnTo>
                    <a:pt x="1" y="150"/>
                  </a:lnTo>
                  <a:lnTo>
                    <a:pt x="1" y="149"/>
                  </a:lnTo>
                  <a:lnTo>
                    <a:pt x="1" y="150"/>
                  </a:lnTo>
                  <a:lnTo>
                    <a:pt x="1" y="149"/>
                  </a:lnTo>
                  <a:lnTo>
                    <a:pt x="1" y="150"/>
                  </a:lnTo>
                  <a:lnTo>
                    <a:pt x="1" y="149"/>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51"/>
                  </a:lnTo>
                  <a:lnTo>
                    <a:pt x="1" y="150"/>
                  </a:lnTo>
                  <a:lnTo>
                    <a:pt x="1" y="151"/>
                  </a:lnTo>
                  <a:lnTo>
                    <a:pt x="1" y="152"/>
                  </a:lnTo>
                  <a:lnTo>
                    <a:pt x="1" y="151"/>
                  </a:lnTo>
                  <a:lnTo>
                    <a:pt x="1" y="152"/>
                  </a:lnTo>
                  <a:lnTo>
                    <a:pt x="1" y="151"/>
                  </a:lnTo>
                  <a:lnTo>
                    <a:pt x="1" y="152"/>
                  </a:lnTo>
                  <a:lnTo>
                    <a:pt x="1" y="153"/>
                  </a:lnTo>
                  <a:lnTo>
                    <a:pt x="1" y="152"/>
                  </a:lnTo>
                  <a:lnTo>
                    <a:pt x="1" y="151"/>
                  </a:lnTo>
                  <a:lnTo>
                    <a:pt x="1" y="152"/>
                  </a:lnTo>
                  <a:lnTo>
                    <a:pt x="1" y="153"/>
                  </a:lnTo>
                  <a:lnTo>
                    <a:pt x="1" y="152"/>
                  </a:lnTo>
                  <a:lnTo>
                    <a:pt x="1" y="153"/>
                  </a:lnTo>
                  <a:lnTo>
                    <a:pt x="1" y="152"/>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3"/>
                  </a:lnTo>
                  <a:lnTo>
                    <a:pt x="1" y="152"/>
                  </a:lnTo>
                  <a:lnTo>
                    <a:pt x="1" y="153"/>
                  </a:lnTo>
                  <a:lnTo>
                    <a:pt x="1" y="152"/>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49"/>
                  </a:lnTo>
                  <a:lnTo>
                    <a:pt x="1" y="150"/>
                  </a:lnTo>
                  <a:lnTo>
                    <a:pt x="1" y="151"/>
                  </a:lnTo>
                  <a:lnTo>
                    <a:pt x="1" y="150"/>
                  </a:lnTo>
                  <a:lnTo>
                    <a:pt x="1" y="149"/>
                  </a:lnTo>
                  <a:lnTo>
                    <a:pt x="1" y="150"/>
                  </a:lnTo>
                  <a:lnTo>
                    <a:pt x="1" y="151"/>
                  </a:lnTo>
                  <a:lnTo>
                    <a:pt x="1" y="150"/>
                  </a:lnTo>
                  <a:lnTo>
                    <a:pt x="1" y="151"/>
                  </a:lnTo>
                  <a:lnTo>
                    <a:pt x="1" y="150"/>
                  </a:lnTo>
                  <a:lnTo>
                    <a:pt x="1" y="151"/>
                  </a:lnTo>
                  <a:lnTo>
                    <a:pt x="1" y="150"/>
                  </a:lnTo>
                  <a:lnTo>
                    <a:pt x="1" y="151"/>
                  </a:lnTo>
                  <a:lnTo>
                    <a:pt x="1" y="150"/>
                  </a:lnTo>
                  <a:lnTo>
                    <a:pt x="1" y="151"/>
                  </a:lnTo>
                  <a:lnTo>
                    <a:pt x="1" y="152"/>
                  </a:lnTo>
                  <a:lnTo>
                    <a:pt x="1" y="151"/>
                  </a:lnTo>
                  <a:lnTo>
                    <a:pt x="1" y="152"/>
                  </a:lnTo>
                  <a:lnTo>
                    <a:pt x="1" y="151"/>
                  </a:lnTo>
                  <a:lnTo>
                    <a:pt x="1" y="152"/>
                  </a:lnTo>
                  <a:lnTo>
                    <a:pt x="1" y="151"/>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2"/>
                  </a:lnTo>
                </a:path>
              </a:pathLst>
            </a:custGeom>
            <a:noFill/>
            <a:ln w="0">
              <a:solidFill>
                <a:srgbClr val="3366FF"/>
              </a:solidFill>
              <a:prstDash val="solid"/>
              <a:round/>
              <a:headEnd/>
              <a:tailEnd/>
            </a:ln>
          </p:spPr>
          <p:txBody>
            <a:bodyPr/>
            <a:lstStyle/>
            <a:p>
              <a:endParaRPr lang="en-GB"/>
            </a:p>
          </p:txBody>
        </p:sp>
        <p:sp>
          <p:nvSpPr>
            <p:cNvPr id="185669" name="Freeform 325"/>
            <p:cNvSpPr>
              <a:spLocks/>
            </p:cNvSpPr>
            <p:nvPr/>
          </p:nvSpPr>
          <p:spPr bwMode="auto">
            <a:xfrm>
              <a:off x="1969" y="2967"/>
              <a:ext cx="10" cy="77"/>
            </a:xfrm>
            <a:custGeom>
              <a:avLst/>
              <a:gdLst/>
              <a:ahLst/>
              <a:cxnLst>
                <a:cxn ang="0">
                  <a:pos x="0" y="3"/>
                </a:cxn>
                <a:cxn ang="0">
                  <a:pos x="0" y="2"/>
                </a:cxn>
                <a:cxn ang="0">
                  <a:pos x="0" y="3"/>
                </a:cxn>
                <a:cxn ang="0">
                  <a:pos x="0" y="4"/>
                </a:cxn>
                <a:cxn ang="0">
                  <a:pos x="0" y="5"/>
                </a:cxn>
                <a:cxn ang="0">
                  <a:pos x="0" y="5"/>
                </a:cxn>
                <a:cxn ang="0">
                  <a:pos x="0" y="4"/>
                </a:cxn>
                <a:cxn ang="0">
                  <a:pos x="0" y="5"/>
                </a:cxn>
                <a:cxn ang="0">
                  <a:pos x="0" y="4"/>
                </a:cxn>
                <a:cxn ang="0">
                  <a:pos x="0" y="2"/>
                </a:cxn>
                <a:cxn ang="0">
                  <a:pos x="0" y="3"/>
                </a:cxn>
                <a:cxn ang="0">
                  <a:pos x="0" y="3"/>
                </a:cxn>
                <a:cxn ang="0">
                  <a:pos x="0" y="0"/>
                </a:cxn>
                <a:cxn ang="0">
                  <a:pos x="0" y="0"/>
                </a:cxn>
                <a:cxn ang="0">
                  <a:pos x="0" y="0"/>
                </a:cxn>
                <a:cxn ang="0">
                  <a:pos x="0" y="0"/>
                </a:cxn>
                <a:cxn ang="0">
                  <a:pos x="0" y="1"/>
                </a:cxn>
                <a:cxn ang="0">
                  <a:pos x="0" y="0"/>
                </a:cxn>
                <a:cxn ang="0">
                  <a:pos x="0" y="1"/>
                </a:cxn>
                <a:cxn ang="0">
                  <a:pos x="0" y="1"/>
                </a:cxn>
                <a:cxn ang="0">
                  <a:pos x="0" y="0"/>
                </a:cxn>
                <a:cxn ang="0">
                  <a:pos x="0" y="2"/>
                </a:cxn>
                <a:cxn ang="0">
                  <a:pos x="0" y="1"/>
                </a:cxn>
                <a:cxn ang="0">
                  <a:pos x="0" y="2"/>
                </a:cxn>
                <a:cxn ang="0">
                  <a:pos x="0" y="3"/>
                </a:cxn>
                <a:cxn ang="0">
                  <a:pos x="0" y="4"/>
                </a:cxn>
                <a:cxn ang="0">
                  <a:pos x="0" y="3"/>
                </a:cxn>
                <a:cxn ang="0">
                  <a:pos x="0" y="2"/>
                </a:cxn>
                <a:cxn ang="0">
                  <a:pos x="0" y="3"/>
                </a:cxn>
                <a:cxn ang="0">
                  <a:pos x="0" y="2"/>
                </a:cxn>
                <a:cxn ang="0">
                  <a:pos x="0" y="3"/>
                </a:cxn>
                <a:cxn ang="0">
                  <a:pos x="0" y="4"/>
                </a:cxn>
                <a:cxn ang="0">
                  <a:pos x="0" y="5"/>
                </a:cxn>
                <a:cxn ang="0">
                  <a:pos x="1" y="5"/>
                </a:cxn>
                <a:cxn ang="0">
                  <a:pos x="1" y="4"/>
                </a:cxn>
                <a:cxn ang="0">
                  <a:pos x="1" y="5"/>
                </a:cxn>
                <a:cxn ang="0">
                  <a:pos x="1" y="5"/>
                </a:cxn>
                <a:cxn ang="0">
                  <a:pos x="1" y="6"/>
                </a:cxn>
                <a:cxn ang="0">
                  <a:pos x="1" y="5"/>
                </a:cxn>
                <a:cxn ang="0">
                  <a:pos x="1" y="7"/>
                </a:cxn>
                <a:cxn ang="0">
                  <a:pos x="1" y="8"/>
                </a:cxn>
                <a:cxn ang="0">
                  <a:pos x="1" y="7"/>
                </a:cxn>
                <a:cxn ang="0">
                  <a:pos x="1" y="8"/>
                </a:cxn>
                <a:cxn ang="0">
                  <a:pos x="1" y="7"/>
                </a:cxn>
                <a:cxn ang="0">
                  <a:pos x="1" y="8"/>
                </a:cxn>
                <a:cxn ang="0">
                  <a:pos x="1" y="7"/>
                </a:cxn>
                <a:cxn ang="0">
                  <a:pos x="1" y="8"/>
                </a:cxn>
                <a:cxn ang="0">
                  <a:pos x="1" y="7"/>
                </a:cxn>
                <a:cxn ang="0">
                  <a:pos x="1" y="8"/>
                </a:cxn>
                <a:cxn ang="0">
                  <a:pos x="1" y="9"/>
                </a:cxn>
                <a:cxn ang="0">
                  <a:pos x="1" y="8"/>
                </a:cxn>
                <a:cxn ang="0">
                  <a:pos x="1" y="9"/>
                </a:cxn>
                <a:cxn ang="0">
                  <a:pos x="1" y="6"/>
                </a:cxn>
                <a:cxn ang="0">
                  <a:pos x="1" y="8"/>
                </a:cxn>
                <a:cxn ang="0">
                  <a:pos x="1" y="6"/>
                </a:cxn>
                <a:cxn ang="0">
                  <a:pos x="1" y="7"/>
                </a:cxn>
                <a:cxn ang="0">
                  <a:pos x="1" y="6"/>
                </a:cxn>
                <a:cxn ang="0">
                  <a:pos x="1" y="7"/>
                </a:cxn>
                <a:cxn ang="0">
                  <a:pos x="1" y="9"/>
                </a:cxn>
                <a:cxn ang="0">
                  <a:pos x="1" y="8"/>
                </a:cxn>
                <a:cxn ang="0">
                  <a:pos x="1" y="9"/>
                </a:cxn>
                <a:cxn ang="0">
                  <a:pos x="1" y="9"/>
                </a:cxn>
                <a:cxn ang="0">
                  <a:pos x="1" y="10"/>
                </a:cxn>
              </a:cxnLst>
              <a:rect l="0" t="0" r="r" b="b"/>
              <a:pathLst>
                <a:path w="1" h="11">
                  <a:moveTo>
                    <a:pt x="0" y="3"/>
                  </a:move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1"/>
                  </a:lnTo>
                  <a:lnTo>
                    <a:pt x="0" y="2"/>
                  </a:lnTo>
                  <a:lnTo>
                    <a:pt x="0" y="3"/>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0"/>
                  </a:lnTo>
                  <a:lnTo>
                    <a:pt x="0" y="0"/>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3"/>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3"/>
                  </a:lnTo>
                  <a:lnTo>
                    <a:pt x="0" y="2"/>
                  </a:lnTo>
                  <a:lnTo>
                    <a:pt x="0" y="1"/>
                  </a:lnTo>
                  <a:lnTo>
                    <a:pt x="0" y="0"/>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1" y="5"/>
                  </a:lnTo>
                  <a:lnTo>
                    <a:pt x="1" y="4"/>
                  </a:lnTo>
                  <a:lnTo>
                    <a:pt x="1" y="5"/>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7"/>
                  </a:lnTo>
                  <a:lnTo>
                    <a:pt x="1" y="6"/>
                  </a:lnTo>
                  <a:lnTo>
                    <a:pt x="1" y="5"/>
                  </a:lnTo>
                  <a:lnTo>
                    <a:pt x="1" y="6"/>
                  </a:lnTo>
                  <a:lnTo>
                    <a:pt x="1" y="7"/>
                  </a:lnTo>
                  <a:lnTo>
                    <a:pt x="1" y="6"/>
                  </a:lnTo>
                  <a:lnTo>
                    <a:pt x="1" y="5"/>
                  </a:lnTo>
                  <a:lnTo>
                    <a:pt x="1" y="6"/>
                  </a:lnTo>
                  <a:lnTo>
                    <a:pt x="1" y="5"/>
                  </a:lnTo>
                  <a:lnTo>
                    <a:pt x="1" y="6"/>
                  </a:lnTo>
                  <a:lnTo>
                    <a:pt x="1" y="7"/>
                  </a:lnTo>
                  <a:lnTo>
                    <a:pt x="1" y="6"/>
                  </a:lnTo>
                  <a:lnTo>
                    <a:pt x="1" y="7"/>
                  </a:lnTo>
                  <a:lnTo>
                    <a:pt x="1" y="6"/>
                  </a:lnTo>
                  <a:lnTo>
                    <a:pt x="1" y="7"/>
                  </a:lnTo>
                  <a:lnTo>
                    <a:pt x="1" y="8"/>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7"/>
                  </a:lnTo>
                  <a:lnTo>
                    <a:pt x="1" y="8"/>
                  </a:lnTo>
                  <a:lnTo>
                    <a:pt x="1" y="7"/>
                  </a:lnTo>
                  <a:lnTo>
                    <a:pt x="1" y="6"/>
                  </a:lnTo>
                  <a:lnTo>
                    <a:pt x="1" y="7"/>
                  </a:lnTo>
                  <a:lnTo>
                    <a:pt x="1" y="8"/>
                  </a:lnTo>
                  <a:lnTo>
                    <a:pt x="1" y="6"/>
                  </a:lnTo>
                  <a:lnTo>
                    <a:pt x="1" y="7"/>
                  </a:lnTo>
                  <a:lnTo>
                    <a:pt x="1" y="8"/>
                  </a:lnTo>
                  <a:lnTo>
                    <a:pt x="1" y="7"/>
                  </a:lnTo>
                  <a:lnTo>
                    <a:pt x="1" y="6"/>
                  </a:lnTo>
                  <a:lnTo>
                    <a:pt x="1" y="7"/>
                  </a:lnTo>
                  <a:lnTo>
                    <a:pt x="1" y="6"/>
                  </a:lnTo>
                  <a:lnTo>
                    <a:pt x="1" y="7"/>
                  </a:lnTo>
                  <a:lnTo>
                    <a:pt x="1" y="8"/>
                  </a:lnTo>
                  <a:lnTo>
                    <a:pt x="1" y="7"/>
                  </a:lnTo>
                  <a:lnTo>
                    <a:pt x="1" y="8"/>
                  </a:lnTo>
                  <a:lnTo>
                    <a:pt x="1" y="7"/>
                  </a:lnTo>
                  <a:lnTo>
                    <a:pt x="1" y="6"/>
                  </a:lnTo>
                  <a:lnTo>
                    <a:pt x="1" y="8"/>
                  </a:lnTo>
                  <a:lnTo>
                    <a:pt x="1" y="7"/>
                  </a:lnTo>
                  <a:lnTo>
                    <a:pt x="1" y="8"/>
                  </a:lnTo>
                  <a:lnTo>
                    <a:pt x="1" y="7"/>
                  </a:lnTo>
                  <a:lnTo>
                    <a:pt x="1" y="8"/>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8"/>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10"/>
                  </a:lnTo>
                  <a:lnTo>
                    <a:pt x="1" y="9"/>
                  </a:lnTo>
                  <a:lnTo>
                    <a:pt x="1" y="10"/>
                  </a:lnTo>
                  <a:lnTo>
                    <a:pt x="1" y="9"/>
                  </a:lnTo>
                  <a:lnTo>
                    <a:pt x="1" y="10"/>
                  </a:lnTo>
                  <a:lnTo>
                    <a:pt x="1" y="9"/>
                  </a:lnTo>
                  <a:lnTo>
                    <a:pt x="1" y="10"/>
                  </a:lnTo>
                  <a:lnTo>
                    <a:pt x="1" y="9"/>
                  </a:lnTo>
                  <a:lnTo>
                    <a:pt x="1" y="10"/>
                  </a:lnTo>
                  <a:lnTo>
                    <a:pt x="1" y="11"/>
                  </a:lnTo>
                  <a:lnTo>
                    <a:pt x="1" y="10"/>
                  </a:lnTo>
                  <a:lnTo>
                    <a:pt x="1" y="11"/>
                  </a:lnTo>
                  <a:lnTo>
                    <a:pt x="1" y="10"/>
                  </a:lnTo>
                  <a:lnTo>
                    <a:pt x="1" y="11"/>
                  </a:lnTo>
                  <a:lnTo>
                    <a:pt x="1" y="10"/>
                  </a:lnTo>
                  <a:lnTo>
                    <a:pt x="1" y="9"/>
                  </a:lnTo>
                  <a:lnTo>
                    <a:pt x="1" y="10"/>
                  </a:lnTo>
                  <a:lnTo>
                    <a:pt x="1" y="9"/>
                  </a:lnTo>
                  <a:lnTo>
                    <a:pt x="1" y="10"/>
                  </a:lnTo>
                  <a:lnTo>
                    <a:pt x="1" y="9"/>
                  </a:lnTo>
                  <a:lnTo>
                    <a:pt x="1" y="10"/>
                  </a:lnTo>
                  <a:lnTo>
                    <a:pt x="1" y="9"/>
                  </a:lnTo>
                </a:path>
              </a:pathLst>
            </a:custGeom>
            <a:noFill/>
            <a:ln w="0">
              <a:solidFill>
                <a:srgbClr val="3366FF"/>
              </a:solidFill>
              <a:prstDash val="solid"/>
              <a:round/>
              <a:headEnd/>
              <a:tailEnd/>
            </a:ln>
          </p:spPr>
          <p:txBody>
            <a:bodyPr/>
            <a:lstStyle/>
            <a:p>
              <a:endParaRPr lang="en-GB"/>
            </a:p>
          </p:txBody>
        </p:sp>
        <p:sp>
          <p:nvSpPr>
            <p:cNvPr id="185670" name="Freeform 326"/>
            <p:cNvSpPr>
              <a:spLocks/>
            </p:cNvSpPr>
            <p:nvPr/>
          </p:nvSpPr>
          <p:spPr bwMode="auto">
            <a:xfrm>
              <a:off x="1979" y="3023"/>
              <a:ext cx="9" cy="70"/>
            </a:xfrm>
            <a:custGeom>
              <a:avLst/>
              <a:gdLst/>
              <a:ahLst/>
              <a:cxnLst>
                <a:cxn ang="0">
                  <a:pos x="0" y="1"/>
                </a:cxn>
                <a:cxn ang="0">
                  <a:pos x="0" y="0"/>
                </a:cxn>
                <a:cxn ang="0">
                  <a:pos x="0" y="1"/>
                </a:cxn>
                <a:cxn ang="0">
                  <a:pos x="0" y="2"/>
                </a:cxn>
                <a:cxn ang="0">
                  <a:pos x="0" y="3"/>
                </a:cxn>
                <a:cxn ang="0">
                  <a:pos x="0" y="3"/>
                </a:cxn>
                <a:cxn ang="0">
                  <a:pos x="0" y="3"/>
                </a:cxn>
                <a:cxn ang="0">
                  <a:pos x="0" y="3"/>
                </a:cxn>
                <a:cxn ang="0">
                  <a:pos x="0" y="4"/>
                </a:cxn>
                <a:cxn ang="0">
                  <a:pos x="0" y="3"/>
                </a:cxn>
                <a:cxn ang="0">
                  <a:pos x="0" y="3"/>
                </a:cxn>
                <a:cxn ang="0">
                  <a:pos x="0" y="4"/>
                </a:cxn>
                <a:cxn ang="0">
                  <a:pos x="0" y="3"/>
                </a:cxn>
                <a:cxn ang="0">
                  <a:pos x="0" y="3"/>
                </a:cxn>
                <a:cxn ang="0">
                  <a:pos x="0" y="4"/>
                </a:cxn>
                <a:cxn ang="0">
                  <a:pos x="0" y="1"/>
                </a:cxn>
                <a:cxn ang="0">
                  <a:pos x="0" y="2"/>
                </a:cxn>
                <a:cxn ang="0">
                  <a:pos x="0" y="3"/>
                </a:cxn>
                <a:cxn ang="0">
                  <a:pos x="0" y="4"/>
                </a:cxn>
                <a:cxn ang="0">
                  <a:pos x="0" y="5"/>
                </a:cxn>
                <a:cxn ang="0">
                  <a:pos x="0" y="7"/>
                </a:cxn>
                <a:cxn ang="0">
                  <a:pos x="0" y="6"/>
                </a:cxn>
                <a:cxn ang="0">
                  <a:pos x="0" y="7"/>
                </a:cxn>
                <a:cxn ang="0">
                  <a:pos x="1" y="8"/>
                </a:cxn>
                <a:cxn ang="0">
                  <a:pos x="1" y="7"/>
                </a:cxn>
                <a:cxn ang="0">
                  <a:pos x="1" y="7"/>
                </a:cxn>
                <a:cxn ang="0">
                  <a:pos x="1" y="8"/>
                </a:cxn>
                <a:cxn ang="0">
                  <a:pos x="1" y="6"/>
                </a:cxn>
                <a:cxn ang="0">
                  <a:pos x="1" y="5"/>
                </a:cxn>
                <a:cxn ang="0">
                  <a:pos x="1" y="6"/>
                </a:cxn>
                <a:cxn ang="0">
                  <a:pos x="1" y="6"/>
                </a:cxn>
                <a:cxn ang="0">
                  <a:pos x="1" y="7"/>
                </a:cxn>
                <a:cxn ang="0">
                  <a:pos x="1" y="6"/>
                </a:cxn>
                <a:cxn ang="0">
                  <a:pos x="1" y="7"/>
                </a:cxn>
                <a:cxn ang="0">
                  <a:pos x="1" y="8"/>
                </a:cxn>
                <a:cxn ang="0">
                  <a:pos x="1" y="7"/>
                </a:cxn>
                <a:cxn ang="0">
                  <a:pos x="1" y="8"/>
                </a:cxn>
                <a:cxn ang="0">
                  <a:pos x="1" y="7"/>
                </a:cxn>
                <a:cxn ang="0">
                  <a:pos x="1" y="8"/>
                </a:cxn>
                <a:cxn ang="0">
                  <a:pos x="1" y="8"/>
                </a:cxn>
                <a:cxn ang="0">
                  <a:pos x="1" y="8"/>
                </a:cxn>
                <a:cxn ang="0">
                  <a:pos x="1" y="8"/>
                </a:cxn>
                <a:cxn ang="0">
                  <a:pos x="1" y="8"/>
                </a:cxn>
                <a:cxn ang="0">
                  <a:pos x="1" y="7"/>
                </a:cxn>
                <a:cxn ang="0">
                  <a:pos x="1" y="6"/>
                </a:cxn>
                <a:cxn ang="0">
                  <a:pos x="1" y="6"/>
                </a:cxn>
                <a:cxn ang="0">
                  <a:pos x="1" y="8"/>
                </a:cxn>
                <a:cxn ang="0">
                  <a:pos x="1" y="8"/>
                </a:cxn>
                <a:cxn ang="0">
                  <a:pos x="1" y="8"/>
                </a:cxn>
                <a:cxn ang="0">
                  <a:pos x="1" y="8"/>
                </a:cxn>
                <a:cxn ang="0">
                  <a:pos x="1" y="9"/>
                </a:cxn>
                <a:cxn ang="0">
                  <a:pos x="1" y="8"/>
                </a:cxn>
                <a:cxn ang="0">
                  <a:pos x="1" y="9"/>
                </a:cxn>
                <a:cxn ang="0">
                  <a:pos x="1" y="8"/>
                </a:cxn>
                <a:cxn ang="0">
                  <a:pos x="1" y="9"/>
                </a:cxn>
                <a:cxn ang="0">
                  <a:pos x="1" y="8"/>
                </a:cxn>
                <a:cxn ang="0">
                  <a:pos x="1" y="8"/>
                </a:cxn>
                <a:cxn ang="0">
                  <a:pos x="1" y="8"/>
                </a:cxn>
                <a:cxn ang="0">
                  <a:pos x="1" y="8"/>
                </a:cxn>
                <a:cxn ang="0">
                  <a:pos x="1" y="8"/>
                </a:cxn>
                <a:cxn ang="0">
                  <a:pos x="1" y="8"/>
                </a:cxn>
                <a:cxn ang="0">
                  <a:pos x="1" y="8"/>
                </a:cxn>
                <a:cxn ang="0">
                  <a:pos x="1" y="8"/>
                </a:cxn>
              </a:cxnLst>
              <a:rect l="0" t="0" r="r" b="b"/>
              <a:pathLst>
                <a:path w="1" h="10">
                  <a:moveTo>
                    <a:pt x="0" y="1"/>
                  </a:moveTo>
                  <a:lnTo>
                    <a:pt x="0" y="2"/>
                  </a:lnTo>
                  <a:lnTo>
                    <a:pt x="0" y="3"/>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5"/>
                  </a:lnTo>
                  <a:lnTo>
                    <a:pt x="0" y="4"/>
                  </a:lnTo>
                  <a:lnTo>
                    <a:pt x="0" y="3"/>
                  </a:lnTo>
                  <a:lnTo>
                    <a:pt x="0" y="3"/>
                  </a:lnTo>
                  <a:lnTo>
                    <a:pt x="0" y="2"/>
                  </a:lnTo>
                  <a:lnTo>
                    <a:pt x="0" y="1"/>
                  </a:lnTo>
                  <a:lnTo>
                    <a:pt x="0" y="2"/>
                  </a:lnTo>
                  <a:lnTo>
                    <a:pt x="0" y="1"/>
                  </a:lnTo>
                  <a:lnTo>
                    <a:pt x="0" y="0"/>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4"/>
                  </a:lnTo>
                  <a:lnTo>
                    <a:pt x="0" y="3"/>
                  </a:lnTo>
                  <a:lnTo>
                    <a:pt x="0" y="4"/>
                  </a:lnTo>
                  <a:lnTo>
                    <a:pt x="0" y="3"/>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8"/>
                  </a:lnTo>
                  <a:lnTo>
                    <a:pt x="1" y="6"/>
                  </a:lnTo>
                  <a:lnTo>
                    <a:pt x="1" y="7"/>
                  </a:lnTo>
                  <a:lnTo>
                    <a:pt x="1" y="8"/>
                  </a:lnTo>
                  <a:lnTo>
                    <a:pt x="1" y="7"/>
                  </a:lnTo>
                  <a:lnTo>
                    <a:pt x="1" y="6"/>
                  </a:lnTo>
                  <a:lnTo>
                    <a:pt x="1" y="4"/>
                  </a:lnTo>
                  <a:lnTo>
                    <a:pt x="1" y="5"/>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8"/>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7"/>
                  </a:lnTo>
                  <a:lnTo>
                    <a:pt x="1" y="5"/>
                  </a:lnTo>
                  <a:lnTo>
                    <a:pt x="1" y="6"/>
                  </a:lnTo>
                  <a:lnTo>
                    <a:pt x="1" y="7"/>
                  </a:lnTo>
                  <a:lnTo>
                    <a:pt x="1" y="6"/>
                  </a:lnTo>
                  <a:lnTo>
                    <a:pt x="1" y="7"/>
                  </a:lnTo>
                  <a:lnTo>
                    <a:pt x="1" y="6"/>
                  </a:lnTo>
                  <a:lnTo>
                    <a:pt x="1" y="7"/>
                  </a:lnTo>
                  <a:lnTo>
                    <a:pt x="1" y="6"/>
                  </a:lnTo>
                  <a:lnTo>
                    <a:pt x="1" y="7"/>
                  </a:lnTo>
                  <a:lnTo>
                    <a:pt x="1" y="6"/>
                  </a:lnTo>
                  <a:lnTo>
                    <a:pt x="1" y="5"/>
                  </a:lnTo>
                  <a:lnTo>
                    <a:pt x="1" y="7"/>
                  </a:lnTo>
                  <a:lnTo>
                    <a:pt x="1" y="6"/>
                  </a:lnTo>
                  <a:lnTo>
                    <a:pt x="1" y="5"/>
                  </a:lnTo>
                  <a:lnTo>
                    <a:pt x="1" y="6"/>
                  </a:lnTo>
                  <a:lnTo>
                    <a:pt x="1" y="5"/>
                  </a:lnTo>
                  <a:lnTo>
                    <a:pt x="1" y="6"/>
                  </a:lnTo>
                  <a:lnTo>
                    <a:pt x="1" y="7"/>
                  </a:lnTo>
                  <a:lnTo>
                    <a:pt x="1" y="6"/>
                  </a:lnTo>
                  <a:lnTo>
                    <a:pt x="1" y="5"/>
                  </a:lnTo>
                  <a:lnTo>
                    <a:pt x="1" y="6"/>
                  </a:lnTo>
                  <a:lnTo>
                    <a:pt x="1" y="5"/>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7"/>
                  </a:lnTo>
                  <a:lnTo>
                    <a:pt x="1" y="6"/>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7"/>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8"/>
                  </a:lnTo>
                  <a:lnTo>
                    <a:pt x="1" y="7"/>
                  </a:lnTo>
                  <a:lnTo>
                    <a:pt x="1" y="6"/>
                  </a:lnTo>
                  <a:lnTo>
                    <a:pt x="1" y="7"/>
                  </a:lnTo>
                  <a:lnTo>
                    <a:pt x="1" y="6"/>
                  </a:lnTo>
                  <a:lnTo>
                    <a:pt x="1" y="7"/>
                  </a:lnTo>
                  <a:lnTo>
                    <a:pt x="1" y="6"/>
                  </a:lnTo>
                  <a:lnTo>
                    <a:pt x="1" y="7"/>
                  </a:lnTo>
                  <a:lnTo>
                    <a:pt x="1" y="6"/>
                  </a:lnTo>
                  <a:lnTo>
                    <a:pt x="1" y="7"/>
                  </a:lnTo>
                  <a:lnTo>
                    <a:pt x="1" y="6"/>
                  </a:lnTo>
                  <a:lnTo>
                    <a:pt x="1" y="8"/>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8"/>
                  </a:lnTo>
                  <a:lnTo>
                    <a:pt x="1" y="8"/>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7"/>
                  </a:lnTo>
                  <a:lnTo>
                    <a:pt x="1" y="8"/>
                  </a:lnTo>
                  <a:lnTo>
                    <a:pt x="1" y="8"/>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path>
              </a:pathLst>
            </a:custGeom>
            <a:noFill/>
            <a:ln w="0">
              <a:solidFill>
                <a:srgbClr val="3366FF"/>
              </a:solidFill>
              <a:prstDash val="solid"/>
              <a:round/>
              <a:headEnd/>
              <a:tailEnd/>
            </a:ln>
          </p:spPr>
          <p:txBody>
            <a:bodyPr/>
            <a:lstStyle/>
            <a:p>
              <a:endParaRPr lang="en-GB"/>
            </a:p>
          </p:txBody>
        </p:sp>
        <p:sp>
          <p:nvSpPr>
            <p:cNvPr id="185671" name="Freeform 327"/>
            <p:cNvSpPr>
              <a:spLocks/>
            </p:cNvSpPr>
            <p:nvPr/>
          </p:nvSpPr>
          <p:spPr bwMode="auto">
            <a:xfrm>
              <a:off x="1988" y="3051"/>
              <a:ext cx="9" cy="35"/>
            </a:xfrm>
            <a:custGeom>
              <a:avLst/>
              <a:gdLst/>
              <a:ahLst/>
              <a:cxnLst>
                <a:cxn ang="0">
                  <a:pos x="0" y="1"/>
                </a:cxn>
                <a:cxn ang="0">
                  <a:pos x="0" y="1"/>
                </a:cxn>
                <a:cxn ang="0">
                  <a:pos x="0" y="2"/>
                </a:cxn>
                <a:cxn ang="0">
                  <a:pos x="0" y="0"/>
                </a:cxn>
                <a:cxn ang="0">
                  <a:pos x="0" y="1"/>
                </a:cxn>
                <a:cxn ang="0">
                  <a:pos x="0" y="2"/>
                </a:cxn>
                <a:cxn ang="0">
                  <a:pos x="0" y="3"/>
                </a:cxn>
                <a:cxn ang="0">
                  <a:pos x="0" y="2"/>
                </a:cxn>
                <a:cxn ang="0">
                  <a:pos x="0" y="3"/>
                </a:cxn>
                <a:cxn ang="0">
                  <a:pos x="0" y="2"/>
                </a:cxn>
                <a:cxn ang="0">
                  <a:pos x="0" y="3"/>
                </a:cxn>
                <a:cxn ang="0">
                  <a:pos x="0" y="4"/>
                </a:cxn>
                <a:cxn ang="0">
                  <a:pos x="0" y="3"/>
                </a:cxn>
                <a:cxn ang="0">
                  <a:pos x="0" y="4"/>
                </a:cxn>
                <a:cxn ang="0">
                  <a:pos x="0" y="4"/>
                </a:cxn>
                <a:cxn ang="0">
                  <a:pos x="0" y="4"/>
                </a:cxn>
                <a:cxn ang="0">
                  <a:pos x="0" y="3"/>
                </a:cxn>
                <a:cxn ang="0">
                  <a:pos x="0" y="4"/>
                </a:cxn>
                <a:cxn ang="0">
                  <a:pos x="0" y="4"/>
                </a:cxn>
                <a:cxn ang="0">
                  <a:pos x="0" y="4"/>
                </a:cxn>
                <a:cxn ang="0">
                  <a:pos x="0" y="4"/>
                </a:cxn>
                <a:cxn ang="0">
                  <a:pos x="0" y="4"/>
                </a:cxn>
                <a:cxn ang="0">
                  <a:pos x="0" y="3"/>
                </a:cxn>
                <a:cxn ang="0">
                  <a:pos x="0" y="3"/>
                </a:cxn>
                <a:cxn ang="0">
                  <a:pos x="0" y="4"/>
                </a:cxn>
                <a:cxn ang="0">
                  <a:pos x="1" y="4"/>
                </a:cxn>
                <a:cxn ang="0">
                  <a:pos x="1" y="2"/>
                </a:cxn>
                <a:cxn ang="0">
                  <a:pos x="1" y="4"/>
                </a:cxn>
                <a:cxn ang="0">
                  <a:pos x="1" y="4"/>
                </a:cxn>
                <a:cxn ang="0">
                  <a:pos x="1" y="4"/>
                </a:cxn>
                <a:cxn ang="0">
                  <a:pos x="1" y="4"/>
                </a:cxn>
                <a:cxn ang="0">
                  <a:pos x="1" y="3"/>
                </a:cxn>
                <a:cxn ang="0">
                  <a:pos x="1" y="4"/>
                </a:cxn>
                <a:cxn ang="0">
                  <a:pos x="1" y="3"/>
                </a:cxn>
                <a:cxn ang="0">
                  <a:pos x="1" y="2"/>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4"/>
                </a:cxn>
                <a:cxn ang="0">
                  <a:pos x="1" y="4"/>
                </a:cxn>
                <a:cxn ang="0">
                  <a:pos x="1" y="4"/>
                </a:cxn>
                <a:cxn ang="0">
                  <a:pos x="1" y="3"/>
                </a:cxn>
                <a:cxn ang="0">
                  <a:pos x="1" y="4"/>
                </a:cxn>
                <a:cxn ang="0">
                  <a:pos x="1" y="3"/>
                </a:cxn>
                <a:cxn ang="0">
                  <a:pos x="1" y="4"/>
                </a:cxn>
                <a:cxn ang="0">
                  <a:pos x="1" y="3"/>
                </a:cxn>
                <a:cxn ang="0">
                  <a:pos x="1" y="3"/>
                </a:cxn>
                <a:cxn ang="0">
                  <a:pos x="1" y="4"/>
                </a:cxn>
                <a:cxn ang="0">
                  <a:pos x="1" y="4"/>
                </a:cxn>
                <a:cxn ang="0">
                  <a:pos x="1" y="5"/>
                </a:cxn>
                <a:cxn ang="0">
                  <a:pos x="1" y="4"/>
                </a:cxn>
                <a:cxn ang="0">
                  <a:pos x="1" y="5"/>
                </a:cxn>
                <a:cxn ang="0">
                  <a:pos x="1" y="4"/>
                </a:cxn>
                <a:cxn ang="0">
                  <a:pos x="1" y="4"/>
                </a:cxn>
                <a:cxn ang="0">
                  <a:pos x="1" y="4"/>
                </a:cxn>
                <a:cxn ang="0">
                  <a:pos x="1" y="5"/>
                </a:cxn>
              </a:cxnLst>
              <a:rect l="0" t="0" r="r" b="b"/>
              <a:pathLst>
                <a:path w="1" h="5">
                  <a:moveTo>
                    <a:pt x="0" y="3"/>
                  </a:moveTo>
                  <a:lnTo>
                    <a:pt x="0" y="4"/>
                  </a:lnTo>
                  <a:lnTo>
                    <a:pt x="0" y="3"/>
                  </a:lnTo>
                  <a:lnTo>
                    <a:pt x="0" y="4"/>
                  </a:lnTo>
                  <a:lnTo>
                    <a:pt x="0" y="3"/>
                  </a:lnTo>
                  <a:lnTo>
                    <a:pt x="0" y="4"/>
                  </a:lnTo>
                  <a:lnTo>
                    <a:pt x="0" y="3"/>
                  </a:lnTo>
                  <a:lnTo>
                    <a:pt x="0" y="2"/>
                  </a:lnTo>
                  <a:lnTo>
                    <a:pt x="0" y="1"/>
                  </a:lnTo>
                  <a:lnTo>
                    <a:pt x="0" y="2"/>
                  </a:lnTo>
                  <a:lnTo>
                    <a:pt x="0" y="1"/>
                  </a:lnTo>
                  <a:lnTo>
                    <a:pt x="0" y="2"/>
                  </a:lnTo>
                  <a:lnTo>
                    <a:pt x="0" y="1"/>
                  </a:lnTo>
                  <a:lnTo>
                    <a:pt x="0" y="0"/>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3"/>
                  </a:lnTo>
                  <a:lnTo>
                    <a:pt x="0" y="1"/>
                  </a:lnTo>
                  <a:lnTo>
                    <a:pt x="0" y="2"/>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3"/>
                  </a:lnTo>
                  <a:lnTo>
                    <a:pt x="0" y="4"/>
                  </a:lnTo>
                  <a:lnTo>
                    <a:pt x="0" y="4"/>
                  </a:lnTo>
                  <a:lnTo>
                    <a:pt x="0"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3"/>
                  </a:lnTo>
                  <a:lnTo>
                    <a:pt x="1" y="4"/>
                  </a:lnTo>
                  <a:lnTo>
                    <a:pt x="1" y="4"/>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3"/>
                  </a:lnTo>
                  <a:lnTo>
                    <a:pt x="1" y="4"/>
                  </a:lnTo>
                  <a:lnTo>
                    <a:pt x="1" y="4"/>
                  </a:lnTo>
                  <a:lnTo>
                    <a:pt x="1" y="3"/>
                  </a:lnTo>
                  <a:lnTo>
                    <a:pt x="1" y="4"/>
                  </a:lnTo>
                  <a:lnTo>
                    <a:pt x="1" y="3"/>
                  </a:lnTo>
                  <a:lnTo>
                    <a:pt x="1" y="4"/>
                  </a:lnTo>
                  <a:lnTo>
                    <a:pt x="1" y="3"/>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672" name="Freeform 328"/>
            <p:cNvSpPr>
              <a:spLocks/>
            </p:cNvSpPr>
            <p:nvPr/>
          </p:nvSpPr>
          <p:spPr bwMode="auto">
            <a:xfrm>
              <a:off x="1997" y="3058"/>
              <a:ext cx="11" cy="42"/>
            </a:xfrm>
            <a:custGeom>
              <a:avLst/>
              <a:gdLst/>
              <a:ahLst/>
              <a:cxnLst>
                <a:cxn ang="0">
                  <a:pos x="0" y="5"/>
                </a:cxn>
                <a:cxn ang="0">
                  <a:pos x="0" y="4"/>
                </a:cxn>
                <a:cxn ang="0">
                  <a:pos x="0" y="4"/>
                </a:cxn>
                <a:cxn ang="0">
                  <a:pos x="0" y="3"/>
                </a:cxn>
                <a:cxn ang="0">
                  <a:pos x="0" y="3"/>
                </a:cxn>
                <a:cxn ang="0">
                  <a:pos x="0" y="3"/>
                </a:cxn>
                <a:cxn ang="0">
                  <a:pos x="0" y="2"/>
                </a:cxn>
                <a:cxn ang="0">
                  <a:pos x="0" y="3"/>
                </a:cxn>
                <a:cxn ang="0">
                  <a:pos x="0" y="3"/>
                </a:cxn>
                <a:cxn ang="0">
                  <a:pos x="0" y="3"/>
                </a:cxn>
                <a:cxn ang="0">
                  <a:pos x="0" y="3"/>
                </a:cxn>
                <a:cxn ang="0">
                  <a:pos x="0" y="3"/>
                </a:cxn>
                <a:cxn ang="0">
                  <a:pos x="0" y="3"/>
                </a:cxn>
                <a:cxn ang="0">
                  <a:pos x="0" y="3"/>
                </a:cxn>
                <a:cxn ang="0">
                  <a:pos x="0" y="3"/>
                </a:cxn>
                <a:cxn ang="0">
                  <a:pos x="0" y="3"/>
                </a:cxn>
                <a:cxn ang="0">
                  <a:pos x="0" y="3"/>
                </a:cxn>
                <a:cxn ang="0">
                  <a:pos x="0" y="3"/>
                </a:cxn>
                <a:cxn ang="0">
                  <a:pos x="0" y="2"/>
                </a:cxn>
                <a:cxn ang="0">
                  <a:pos x="0" y="1"/>
                </a:cxn>
                <a:cxn ang="0">
                  <a:pos x="0" y="2"/>
                </a:cxn>
                <a:cxn ang="0">
                  <a:pos x="0" y="3"/>
                </a:cxn>
                <a:cxn ang="0">
                  <a:pos x="0" y="3"/>
                </a:cxn>
                <a:cxn ang="0">
                  <a:pos x="0" y="3"/>
                </a:cxn>
                <a:cxn ang="0">
                  <a:pos x="0" y="3"/>
                </a:cxn>
                <a:cxn ang="0">
                  <a:pos x="0" y="4"/>
                </a:cxn>
                <a:cxn ang="0">
                  <a:pos x="0" y="3"/>
                </a:cxn>
                <a:cxn ang="0">
                  <a:pos x="0" y="3"/>
                </a:cxn>
                <a:cxn ang="0">
                  <a:pos x="0" y="3"/>
                </a:cxn>
                <a:cxn ang="0">
                  <a:pos x="1" y="2"/>
                </a:cxn>
                <a:cxn ang="0">
                  <a:pos x="1" y="1"/>
                </a:cxn>
                <a:cxn ang="0">
                  <a:pos x="1" y="2"/>
                </a:cxn>
                <a:cxn ang="0">
                  <a:pos x="1" y="1"/>
                </a:cxn>
                <a:cxn ang="0">
                  <a:pos x="1" y="0"/>
                </a:cxn>
                <a:cxn ang="0">
                  <a:pos x="1" y="1"/>
                </a:cxn>
                <a:cxn ang="0">
                  <a:pos x="1" y="2"/>
                </a:cxn>
                <a:cxn ang="0">
                  <a:pos x="1" y="1"/>
                </a:cxn>
                <a:cxn ang="0">
                  <a:pos x="1" y="2"/>
                </a:cxn>
                <a:cxn ang="0">
                  <a:pos x="1" y="3"/>
                </a:cxn>
                <a:cxn ang="0">
                  <a:pos x="1" y="1"/>
                </a:cxn>
                <a:cxn ang="0">
                  <a:pos x="1" y="2"/>
                </a:cxn>
                <a:cxn ang="0">
                  <a:pos x="1" y="3"/>
                </a:cxn>
                <a:cxn ang="0">
                  <a:pos x="1" y="2"/>
                </a:cxn>
                <a:cxn ang="0">
                  <a:pos x="1" y="2"/>
                </a:cxn>
                <a:cxn ang="0">
                  <a:pos x="1" y="1"/>
                </a:cxn>
                <a:cxn ang="0">
                  <a:pos x="1" y="2"/>
                </a:cxn>
                <a:cxn ang="0">
                  <a:pos x="1" y="1"/>
                </a:cxn>
                <a:cxn ang="0">
                  <a:pos x="1" y="0"/>
                </a:cxn>
                <a:cxn ang="0">
                  <a:pos x="1" y="2"/>
                </a:cxn>
                <a:cxn ang="0">
                  <a:pos x="1" y="1"/>
                </a:cxn>
                <a:cxn ang="0">
                  <a:pos x="1" y="1"/>
                </a:cxn>
                <a:cxn ang="0">
                  <a:pos x="1" y="2"/>
                </a:cxn>
                <a:cxn ang="0">
                  <a:pos x="1" y="3"/>
                </a:cxn>
                <a:cxn ang="0">
                  <a:pos x="1" y="2"/>
                </a:cxn>
                <a:cxn ang="0">
                  <a:pos x="1" y="2"/>
                </a:cxn>
                <a:cxn ang="0">
                  <a:pos x="1" y="1"/>
                </a:cxn>
                <a:cxn ang="0">
                  <a:pos x="1" y="3"/>
                </a:cxn>
                <a:cxn ang="0">
                  <a:pos x="1" y="2"/>
                </a:cxn>
                <a:cxn ang="0">
                  <a:pos x="1" y="3"/>
                </a:cxn>
                <a:cxn ang="0">
                  <a:pos x="1" y="4"/>
                </a:cxn>
                <a:cxn ang="0">
                  <a:pos x="1" y="5"/>
                </a:cxn>
                <a:cxn ang="0">
                  <a:pos x="1" y="4"/>
                </a:cxn>
                <a:cxn ang="0">
                  <a:pos x="1" y="5"/>
                </a:cxn>
              </a:cxnLst>
              <a:rect l="0" t="0" r="r" b="b"/>
              <a:pathLst>
                <a:path w="1" h="6">
                  <a:moveTo>
                    <a:pt x="0" y="3"/>
                  </a:move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3"/>
                  </a:lnTo>
                  <a:lnTo>
                    <a:pt x="0" y="3"/>
                  </a:lnTo>
                  <a:lnTo>
                    <a:pt x="0" y="3"/>
                  </a:lnTo>
                  <a:lnTo>
                    <a:pt x="0" y="3"/>
                  </a:lnTo>
                  <a:lnTo>
                    <a:pt x="0" y="3"/>
                  </a:lnTo>
                  <a:lnTo>
                    <a:pt x="0" y="4"/>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0"/>
                  </a:lnTo>
                  <a:lnTo>
                    <a:pt x="0" y="1"/>
                  </a:lnTo>
                  <a:lnTo>
                    <a:pt x="0" y="3"/>
                  </a:lnTo>
                  <a:lnTo>
                    <a:pt x="0" y="5"/>
                  </a:lnTo>
                  <a:lnTo>
                    <a:pt x="0" y="4"/>
                  </a:lnTo>
                  <a:lnTo>
                    <a:pt x="0" y="3"/>
                  </a:lnTo>
                  <a:lnTo>
                    <a:pt x="0" y="3"/>
                  </a:lnTo>
                  <a:lnTo>
                    <a:pt x="0" y="3"/>
                  </a:lnTo>
                  <a:lnTo>
                    <a:pt x="0" y="3"/>
                  </a:lnTo>
                  <a:lnTo>
                    <a:pt x="0" y="2"/>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2"/>
                  </a:lnTo>
                  <a:lnTo>
                    <a:pt x="0" y="3"/>
                  </a:lnTo>
                  <a:lnTo>
                    <a:pt x="0" y="3"/>
                  </a:lnTo>
                  <a:lnTo>
                    <a:pt x="0" y="3"/>
                  </a:lnTo>
                  <a:lnTo>
                    <a:pt x="0" y="2"/>
                  </a:lnTo>
                  <a:lnTo>
                    <a:pt x="0" y="3"/>
                  </a:lnTo>
                  <a:lnTo>
                    <a:pt x="0" y="3"/>
                  </a:lnTo>
                  <a:lnTo>
                    <a:pt x="0" y="2"/>
                  </a:lnTo>
                  <a:lnTo>
                    <a:pt x="0" y="3"/>
                  </a:lnTo>
                  <a:lnTo>
                    <a:pt x="0" y="2"/>
                  </a:lnTo>
                  <a:lnTo>
                    <a:pt x="0" y="3"/>
                  </a:lnTo>
                  <a:lnTo>
                    <a:pt x="0" y="3"/>
                  </a:lnTo>
                  <a:lnTo>
                    <a:pt x="0" y="3"/>
                  </a:lnTo>
                  <a:lnTo>
                    <a:pt x="0" y="3"/>
                  </a:lnTo>
                  <a:lnTo>
                    <a:pt x="1" y="3"/>
                  </a:lnTo>
                  <a:lnTo>
                    <a:pt x="1" y="2"/>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0"/>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673" name="Freeform 329"/>
            <p:cNvSpPr>
              <a:spLocks/>
            </p:cNvSpPr>
            <p:nvPr/>
          </p:nvSpPr>
          <p:spPr bwMode="auto">
            <a:xfrm>
              <a:off x="2008" y="3051"/>
              <a:ext cx="9" cy="42"/>
            </a:xfrm>
            <a:custGeom>
              <a:avLst/>
              <a:gdLst/>
              <a:ahLst/>
              <a:cxnLst>
                <a:cxn ang="0">
                  <a:pos x="0" y="5"/>
                </a:cxn>
                <a:cxn ang="0">
                  <a:pos x="0" y="4"/>
                </a:cxn>
                <a:cxn ang="0">
                  <a:pos x="0" y="5"/>
                </a:cxn>
                <a:cxn ang="0">
                  <a:pos x="0" y="3"/>
                </a:cxn>
                <a:cxn ang="0">
                  <a:pos x="0" y="4"/>
                </a:cxn>
                <a:cxn ang="0">
                  <a:pos x="0" y="2"/>
                </a:cxn>
                <a:cxn ang="0">
                  <a:pos x="0" y="2"/>
                </a:cxn>
                <a:cxn ang="0">
                  <a:pos x="0" y="3"/>
                </a:cxn>
                <a:cxn ang="0">
                  <a:pos x="0" y="2"/>
                </a:cxn>
                <a:cxn ang="0">
                  <a:pos x="0" y="3"/>
                </a:cxn>
                <a:cxn ang="0">
                  <a:pos x="0" y="4"/>
                </a:cxn>
                <a:cxn ang="0">
                  <a:pos x="0" y="3"/>
                </a:cxn>
                <a:cxn ang="0">
                  <a:pos x="0" y="4"/>
                </a:cxn>
                <a:cxn ang="0">
                  <a:pos x="0" y="4"/>
                </a:cxn>
                <a:cxn ang="0">
                  <a:pos x="0" y="4"/>
                </a:cxn>
                <a:cxn ang="0">
                  <a:pos x="0" y="3"/>
                </a:cxn>
                <a:cxn ang="0">
                  <a:pos x="0" y="0"/>
                </a:cxn>
                <a:cxn ang="0">
                  <a:pos x="1" y="3"/>
                </a:cxn>
                <a:cxn ang="0">
                  <a:pos x="1" y="2"/>
                </a:cxn>
                <a:cxn ang="0">
                  <a:pos x="1" y="3"/>
                </a:cxn>
                <a:cxn ang="0">
                  <a:pos x="1" y="4"/>
                </a:cxn>
                <a:cxn ang="0">
                  <a:pos x="1" y="5"/>
                </a:cxn>
                <a:cxn ang="0">
                  <a:pos x="1" y="4"/>
                </a:cxn>
                <a:cxn ang="0">
                  <a:pos x="1" y="5"/>
                </a:cxn>
                <a:cxn ang="0">
                  <a:pos x="1" y="6"/>
                </a:cxn>
                <a:cxn ang="0">
                  <a:pos x="1" y="5"/>
                </a:cxn>
                <a:cxn ang="0">
                  <a:pos x="1" y="6"/>
                </a:cxn>
                <a:cxn ang="0">
                  <a:pos x="1" y="6"/>
                </a:cxn>
                <a:cxn ang="0">
                  <a:pos x="1" y="5"/>
                </a:cxn>
                <a:cxn ang="0">
                  <a:pos x="1" y="4"/>
                </a:cxn>
                <a:cxn ang="0">
                  <a:pos x="1" y="4"/>
                </a:cxn>
                <a:cxn ang="0">
                  <a:pos x="1" y="4"/>
                </a:cxn>
                <a:cxn ang="0">
                  <a:pos x="1" y="4"/>
                </a:cxn>
                <a:cxn ang="0">
                  <a:pos x="1" y="3"/>
                </a:cxn>
                <a:cxn ang="0">
                  <a:pos x="1" y="4"/>
                </a:cxn>
                <a:cxn ang="0">
                  <a:pos x="1" y="3"/>
                </a:cxn>
                <a:cxn ang="0">
                  <a:pos x="1" y="2"/>
                </a:cxn>
                <a:cxn ang="0">
                  <a:pos x="1" y="3"/>
                </a:cxn>
                <a:cxn ang="0">
                  <a:pos x="1" y="2"/>
                </a:cxn>
                <a:cxn ang="0">
                  <a:pos x="1" y="3"/>
                </a:cxn>
                <a:cxn ang="0">
                  <a:pos x="1" y="3"/>
                </a:cxn>
                <a:cxn ang="0">
                  <a:pos x="1" y="4"/>
                </a:cxn>
                <a:cxn ang="0">
                  <a:pos x="1" y="3"/>
                </a:cxn>
                <a:cxn ang="0">
                  <a:pos x="1" y="3"/>
                </a:cxn>
                <a:cxn ang="0">
                  <a:pos x="1" y="4"/>
                </a:cxn>
                <a:cxn ang="0">
                  <a:pos x="1" y="4"/>
                </a:cxn>
                <a:cxn ang="0">
                  <a:pos x="1" y="3"/>
                </a:cxn>
                <a:cxn ang="0">
                  <a:pos x="1" y="4"/>
                </a:cxn>
                <a:cxn ang="0">
                  <a:pos x="1" y="3"/>
                </a:cxn>
                <a:cxn ang="0">
                  <a:pos x="1" y="4"/>
                </a:cxn>
                <a:cxn ang="0">
                  <a:pos x="1" y="3"/>
                </a:cxn>
                <a:cxn ang="0">
                  <a:pos x="1" y="4"/>
                </a:cxn>
                <a:cxn ang="0">
                  <a:pos x="1" y="3"/>
                </a:cxn>
                <a:cxn ang="0">
                  <a:pos x="1" y="4"/>
                </a:cxn>
                <a:cxn ang="0">
                  <a:pos x="1" y="4"/>
                </a:cxn>
                <a:cxn ang="0">
                  <a:pos x="1" y="4"/>
                </a:cxn>
                <a:cxn ang="0">
                  <a:pos x="1" y="4"/>
                </a:cxn>
                <a:cxn ang="0">
                  <a:pos x="1" y="4"/>
                </a:cxn>
                <a:cxn ang="0">
                  <a:pos x="1" y="5"/>
                </a:cxn>
                <a:cxn ang="0">
                  <a:pos x="1" y="4"/>
                </a:cxn>
                <a:cxn ang="0">
                  <a:pos x="1" y="4"/>
                </a:cxn>
                <a:cxn ang="0">
                  <a:pos x="1" y="5"/>
                </a:cxn>
                <a:cxn ang="0">
                  <a:pos x="1" y="5"/>
                </a:cxn>
              </a:cxnLst>
              <a:rect l="0" t="0" r="r" b="b"/>
              <a:pathLst>
                <a:path w="1" h="6">
                  <a:moveTo>
                    <a:pt x="0" y="5"/>
                  </a:move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4"/>
                  </a:lnTo>
                  <a:lnTo>
                    <a:pt x="0" y="4"/>
                  </a:lnTo>
                  <a:lnTo>
                    <a:pt x="0" y="3"/>
                  </a:lnTo>
                  <a:lnTo>
                    <a:pt x="0" y="2"/>
                  </a:lnTo>
                  <a:lnTo>
                    <a:pt x="0" y="1"/>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2"/>
                  </a:lnTo>
                  <a:lnTo>
                    <a:pt x="0" y="3"/>
                  </a:lnTo>
                  <a:lnTo>
                    <a:pt x="0" y="2"/>
                  </a:lnTo>
                  <a:lnTo>
                    <a:pt x="0" y="3"/>
                  </a:lnTo>
                  <a:lnTo>
                    <a:pt x="0" y="2"/>
                  </a:lnTo>
                  <a:lnTo>
                    <a:pt x="0" y="1"/>
                  </a:lnTo>
                  <a:lnTo>
                    <a:pt x="0" y="2"/>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3"/>
                  </a:lnTo>
                  <a:lnTo>
                    <a:pt x="0"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3"/>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1"/>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4"/>
                  </a:lnTo>
                  <a:lnTo>
                    <a:pt x="1" y="3"/>
                  </a:lnTo>
                  <a:lnTo>
                    <a:pt x="1" y="4"/>
                  </a:lnTo>
                  <a:lnTo>
                    <a:pt x="1" y="3"/>
                  </a:lnTo>
                  <a:lnTo>
                    <a:pt x="1" y="4"/>
                  </a:lnTo>
                  <a:lnTo>
                    <a:pt x="1" y="3"/>
                  </a:lnTo>
                  <a:lnTo>
                    <a:pt x="1" y="4"/>
                  </a:lnTo>
                  <a:lnTo>
                    <a:pt x="1" y="3"/>
                  </a:lnTo>
                  <a:lnTo>
                    <a:pt x="1" y="4"/>
                  </a:lnTo>
                  <a:lnTo>
                    <a:pt x="1" y="2"/>
                  </a:lnTo>
                  <a:lnTo>
                    <a:pt x="1" y="3"/>
                  </a:lnTo>
                  <a:lnTo>
                    <a:pt x="1" y="4"/>
                  </a:lnTo>
                  <a:lnTo>
                    <a:pt x="1" y="3"/>
                  </a:lnTo>
                  <a:lnTo>
                    <a:pt x="1" y="4"/>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6"/>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674" name="Freeform 330"/>
            <p:cNvSpPr>
              <a:spLocks/>
            </p:cNvSpPr>
            <p:nvPr/>
          </p:nvSpPr>
          <p:spPr bwMode="auto">
            <a:xfrm>
              <a:off x="2017" y="3044"/>
              <a:ext cx="9" cy="56"/>
            </a:xfrm>
            <a:custGeom>
              <a:avLst/>
              <a:gdLst/>
              <a:ahLst/>
              <a:cxnLst>
                <a:cxn ang="0">
                  <a:pos x="0" y="5"/>
                </a:cxn>
                <a:cxn ang="0">
                  <a:pos x="0" y="6"/>
                </a:cxn>
                <a:cxn ang="0">
                  <a:pos x="0" y="6"/>
                </a:cxn>
                <a:cxn ang="0">
                  <a:pos x="0" y="7"/>
                </a:cxn>
                <a:cxn ang="0">
                  <a:pos x="0" y="6"/>
                </a:cxn>
                <a:cxn ang="0">
                  <a:pos x="0" y="6"/>
                </a:cxn>
                <a:cxn ang="0">
                  <a:pos x="0" y="7"/>
                </a:cxn>
                <a:cxn ang="0">
                  <a:pos x="0" y="6"/>
                </a:cxn>
                <a:cxn ang="0">
                  <a:pos x="0" y="5"/>
                </a:cxn>
                <a:cxn ang="0">
                  <a:pos x="0" y="6"/>
                </a:cxn>
                <a:cxn ang="0">
                  <a:pos x="0" y="5"/>
                </a:cxn>
                <a:cxn ang="0">
                  <a:pos x="0" y="6"/>
                </a:cxn>
                <a:cxn ang="0">
                  <a:pos x="0" y="6"/>
                </a:cxn>
                <a:cxn ang="0">
                  <a:pos x="0" y="7"/>
                </a:cxn>
                <a:cxn ang="0">
                  <a:pos x="0" y="6"/>
                </a:cxn>
                <a:cxn ang="0">
                  <a:pos x="0" y="7"/>
                </a:cxn>
                <a:cxn ang="0">
                  <a:pos x="0" y="6"/>
                </a:cxn>
                <a:cxn ang="0">
                  <a:pos x="0" y="5"/>
                </a:cxn>
                <a:cxn ang="0">
                  <a:pos x="0" y="5"/>
                </a:cxn>
                <a:cxn ang="0">
                  <a:pos x="0" y="5"/>
                </a:cxn>
                <a:cxn ang="0">
                  <a:pos x="0" y="6"/>
                </a:cxn>
                <a:cxn ang="0">
                  <a:pos x="0" y="6"/>
                </a:cxn>
                <a:cxn ang="0">
                  <a:pos x="0" y="5"/>
                </a:cxn>
                <a:cxn ang="0">
                  <a:pos x="0" y="5"/>
                </a:cxn>
                <a:cxn ang="0">
                  <a:pos x="1" y="5"/>
                </a:cxn>
                <a:cxn ang="0">
                  <a:pos x="1" y="4"/>
                </a:cxn>
                <a:cxn ang="0">
                  <a:pos x="1" y="5"/>
                </a:cxn>
                <a:cxn ang="0">
                  <a:pos x="1" y="4"/>
                </a:cxn>
                <a:cxn ang="0">
                  <a:pos x="1" y="5"/>
                </a:cxn>
                <a:cxn ang="0">
                  <a:pos x="1" y="4"/>
                </a:cxn>
                <a:cxn ang="0">
                  <a:pos x="1" y="5"/>
                </a:cxn>
                <a:cxn ang="0">
                  <a:pos x="1" y="4"/>
                </a:cxn>
                <a:cxn ang="0">
                  <a:pos x="1" y="5"/>
                </a:cxn>
                <a:cxn ang="0">
                  <a:pos x="1" y="4"/>
                </a:cxn>
                <a:cxn ang="0">
                  <a:pos x="1" y="5"/>
                </a:cxn>
                <a:cxn ang="0">
                  <a:pos x="1" y="4"/>
                </a:cxn>
                <a:cxn ang="0">
                  <a:pos x="1" y="5"/>
                </a:cxn>
                <a:cxn ang="0">
                  <a:pos x="1" y="4"/>
                </a:cxn>
                <a:cxn ang="0">
                  <a:pos x="1" y="5"/>
                </a:cxn>
                <a:cxn ang="0">
                  <a:pos x="1" y="4"/>
                </a:cxn>
                <a:cxn ang="0">
                  <a:pos x="1" y="3"/>
                </a:cxn>
                <a:cxn ang="0">
                  <a:pos x="1" y="2"/>
                </a:cxn>
                <a:cxn ang="0">
                  <a:pos x="1" y="3"/>
                </a:cxn>
                <a:cxn ang="0">
                  <a:pos x="1" y="2"/>
                </a:cxn>
                <a:cxn ang="0">
                  <a:pos x="1" y="3"/>
                </a:cxn>
                <a:cxn ang="0">
                  <a:pos x="1" y="4"/>
                </a:cxn>
                <a:cxn ang="0">
                  <a:pos x="1" y="5"/>
                </a:cxn>
                <a:cxn ang="0">
                  <a:pos x="1" y="4"/>
                </a:cxn>
                <a:cxn ang="0">
                  <a:pos x="1" y="3"/>
                </a:cxn>
                <a:cxn ang="0">
                  <a:pos x="1" y="4"/>
                </a:cxn>
                <a:cxn ang="0">
                  <a:pos x="1" y="3"/>
                </a:cxn>
                <a:cxn ang="0">
                  <a:pos x="1" y="3"/>
                </a:cxn>
                <a:cxn ang="0">
                  <a:pos x="1" y="4"/>
                </a:cxn>
                <a:cxn ang="0">
                  <a:pos x="1" y="3"/>
                </a:cxn>
                <a:cxn ang="0">
                  <a:pos x="1" y="2"/>
                </a:cxn>
                <a:cxn ang="0">
                  <a:pos x="1" y="3"/>
                </a:cxn>
                <a:cxn ang="0">
                  <a:pos x="1" y="4"/>
                </a:cxn>
                <a:cxn ang="0">
                  <a:pos x="1" y="4"/>
                </a:cxn>
                <a:cxn ang="0">
                  <a:pos x="1" y="5"/>
                </a:cxn>
                <a:cxn ang="0">
                  <a:pos x="1" y="4"/>
                </a:cxn>
                <a:cxn ang="0">
                  <a:pos x="1" y="3"/>
                </a:cxn>
                <a:cxn ang="0">
                  <a:pos x="1" y="4"/>
                </a:cxn>
                <a:cxn ang="0">
                  <a:pos x="1" y="5"/>
                </a:cxn>
              </a:cxnLst>
              <a:rect l="0" t="0" r="r" b="b"/>
              <a:pathLst>
                <a:path w="1" h="8">
                  <a:moveTo>
                    <a:pt x="0" y="5"/>
                  </a:move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6"/>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5"/>
                  </a:lnTo>
                  <a:lnTo>
                    <a:pt x="1" y="4"/>
                  </a:lnTo>
                  <a:lnTo>
                    <a:pt x="1" y="5"/>
                  </a:lnTo>
                  <a:lnTo>
                    <a:pt x="1" y="4"/>
                  </a:lnTo>
                  <a:lnTo>
                    <a:pt x="1" y="5"/>
                  </a:lnTo>
                  <a:lnTo>
                    <a:pt x="1" y="4"/>
                  </a:lnTo>
                  <a:lnTo>
                    <a:pt x="1" y="3"/>
                  </a:lnTo>
                  <a:lnTo>
                    <a:pt x="1" y="2"/>
                  </a:lnTo>
                  <a:lnTo>
                    <a:pt x="1" y="1"/>
                  </a:lnTo>
                  <a:lnTo>
                    <a:pt x="1" y="0"/>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675" name="Freeform 331"/>
            <p:cNvSpPr>
              <a:spLocks/>
            </p:cNvSpPr>
            <p:nvPr/>
          </p:nvSpPr>
          <p:spPr bwMode="auto">
            <a:xfrm>
              <a:off x="2026" y="3044"/>
              <a:ext cx="10" cy="35"/>
            </a:xfrm>
            <a:custGeom>
              <a:avLst/>
              <a:gdLst/>
              <a:ahLst/>
              <a:cxnLst>
                <a:cxn ang="0">
                  <a:pos x="0" y="3"/>
                </a:cxn>
                <a:cxn ang="0">
                  <a:pos x="0" y="4"/>
                </a:cxn>
                <a:cxn ang="0">
                  <a:pos x="0" y="3"/>
                </a:cxn>
                <a:cxn ang="0">
                  <a:pos x="0" y="4"/>
                </a:cxn>
                <a:cxn ang="0">
                  <a:pos x="0" y="3"/>
                </a:cxn>
                <a:cxn ang="0">
                  <a:pos x="0" y="4"/>
                </a:cxn>
                <a:cxn ang="0">
                  <a:pos x="0" y="3"/>
                </a:cxn>
                <a:cxn ang="0">
                  <a:pos x="0" y="2"/>
                </a:cxn>
                <a:cxn ang="0">
                  <a:pos x="0" y="1"/>
                </a:cxn>
                <a:cxn ang="0">
                  <a:pos x="0" y="1"/>
                </a:cxn>
                <a:cxn ang="0">
                  <a:pos x="0" y="2"/>
                </a:cxn>
                <a:cxn ang="0">
                  <a:pos x="0" y="1"/>
                </a:cxn>
                <a:cxn ang="0">
                  <a:pos x="0" y="0"/>
                </a:cxn>
                <a:cxn ang="0">
                  <a:pos x="0" y="1"/>
                </a:cxn>
                <a:cxn ang="0">
                  <a:pos x="0" y="2"/>
                </a:cxn>
                <a:cxn ang="0">
                  <a:pos x="0" y="3"/>
                </a:cxn>
                <a:cxn ang="0">
                  <a:pos x="0" y="0"/>
                </a:cxn>
                <a:cxn ang="0">
                  <a:pos x="0" y="0"/>
                </a:cxn>
                <a:cxn ang="0">
                  <a:pos x="0" y="0"/>
                </a:cxn>
                <a:cxn ang="0">
                  <a:pos x="0" y="1"/>
                </a:cxn>
                <a:cxn ang="0">
                  <a:pos x="0" y="2"/>
                </a:cxn>
                <a:cxn ang="0">
                  <a:pos x="0" y="3"/>
                </a:cxn>
                <a:cxn ang="0">
                  <a:pos x="0" y="2"/>
                </a:cxn>
                <a:cxn ang="0">
                  <a:pos x="0" y="3"/>
                </a:cxn>
                <a:cxn ang="0">
                  <a:pos x="0" y="4"/>
                </a:cxn>
                <a:cxn ang="0">
                  <a:pos x="0" y="3"/>
                </a:cxn>
                <a:cxn ang="0">
                  <a:pos x="0" y="2"/>
                </a:cxn>
                <a:cxn ang="0">
                  <a:pos x="1" y="2"/>
                </a:cxn>
                <a:cxn ang="0">
                  <a:pos x="1" y="3"/>
                </a:cxn>
                <a:cxn ang="0">
                  <a:pos x="1" y="4"/>
                </a:cxn>
                <a:cxn ang="0">
                  <a:pos x="1" y="5"/>
                </a:cxn>
                <a:cxn ang="0">
                  <a:pos x="1" y="4"/>
                </a:cxn>
                <a:cxn ang="0">
                  <a:pos x="1" y="4"/>
                </a:cxn>
                <a:cxn ang="0">
                  <a:pos x="1" y="5"/>
                </a:cxn>
                <a:cxn ang="0">
                  <a:pos x="1" y="4"/>
                </a:cxn>
                <a:cxn ang="0">
                  <a:pos x="1" y="3"/>
                </a:cxn>
                <a:cxn ang="0">
                  <a:pos x="1" y="4"/>
                </a:cxn>
                <a:cxn ang="0">
                  <a:pos x="1" y="3"/>
                </a:cxn>
                <a:cxn ang="0">
                  <a:pos x="1" y="2"/>
                </a:cxn>
                <a:cxn ang="0">
                  <a:pos x="1" y="1"/>
                </a:cxn>
                <a:cxn ang="0">
                  <a:pos x="1" y="2"/>
                </a:cxn>
                <a:cxn ang="0">
                  <a:pos x="1" y="2"/>
                </a:cxn>
                <a:cxn ang="0">
                  <a:pos x="1" y="3"/>
                </a:cxn>
                <a:cxn ang="0">
                  <a:pos x="1" y="2"/>
                </a:cxn>
                <a:cxn ang="0">
                  <a:pos x="1" y="3"/>
                </a:cxn>
                <a:cxn ang="0">
                  <a:pos x="1" y="4"/>
                </a:cxn>
                <a:cxn ang="0">
                  <a:pos x="1" y="3"/>
                </a:cxn>
                <a:cxn ang="0">
                  <a:pos x="1" y="2"/>
                </a:cxn>
                <a:cxn ang="0">
                  <a:pos x="1" y="3"/>
                </a:cxn>
                <a:cxn ang="0">
                  <a:pos x="1" y="2"/>
                </a:cxn>
                <a:cxn ang="0">
                  <a:pos x="1" y="1"/>
                </a:cxn>
                <a:cxn ang="0">
                  <a:pos x="1" y="2"/>
                </a:cxn>
                <a:cxn ang="0">
                  <a:pos x="1" y="3"/>
                </a:cxn>
                <a:cxn ang="0">
                  <a:pos x="1" y="4"/>
                </a:cxn>
                <a:cxn ang="0">
                  <a:pos x="1" y="3"/>
                </a:cxn>
                <a:cxn ang="0">
                  <a:pos x="1" y="4"/>
                </a:cxn>
                <a:cxn ang="0">
                  <a:pos x="1" y="5"/>
                </a:cxn>
                <a:cxn ang="0">
                  <a:pos x="1" y="4"/>
                </a:cxn>
                <a:cxn ang="0">
                  <a:pos x="1" y="5"/>
                </a:cxn>
                <a:cxn ang="0">
                  <a:pos x="1" y="5"/>
                </a:cxn>
                <a:cxn ang="0">
                  <a:pos x="1" y="4"/>
                </a:cxn>
                <a:cxn ang="0">
                  <a:pos x="1" y="5"/>
                </a:cxn>
                <a:cxn ang="0">
                  <a:pos x="1" y="4"/>
                </a:cxn>
              </a:cxnLst>
              <a:rect l="0" t="0" r="r" b="b"/>
              <a:pathLst>
                <a:path w="1" h="5">
                  <a:moveTo>
                    <a:pt x="0" y="4"/>
                  </a:moveTo>
                  <a:lnTo>
                    <a:pt x="0" y="3"/>
                  </a:lnTo>
                  <a:lnTo>
                    <a:pt x="0" y="4"/>
                  </a:lnTo>
                  <a:lnTo>
                    <a:pt x="0" y="3"/>
                  </a:lnTo>
                  <a:lnTo>
                    <a:pt x="0" y="4"/>
                  </a:lnTo>
                  <a:lnTo>
                    <a:pt x="0" y="3"/>
                  </a:lnTo>
                  <a:lnTo>
                    <a:pt x="0" y="4"/>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0"/>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3"/>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0"/>
                  </a:lnTo>
                  <a:lnTo>
                    <a:pt x="1" y="0"/>
                  </a:lnTo>
                  <a:lnTo>
                    <a:pt x="1" y="0"/>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path>
              </a:pathLst>
            </a:custGeom>
            <a:noFill/>
            <a:ln w="0">
              <a:solidFill>
                <a:srgbClr val="3366FF"/>
              </a:solidFill>
              <a:prstDash val="solid"/>
              <a:round/>
              <a:headEnd/>
              <a:tailEnd/>
            </a:ln>
          </p:spPr>
          <p:txBody>
            <a:bodyPr/>
            <a:lstStyle/>
            <a:p>
              <a:endParaRPr lang="en-GB"/>
            </a:p>
          </p:txBody>
        </p:sp>
        <p:sp>
          <p:nvSpPr>
            <p:cNvPr id="185676" name="Freeform 332"/>
            <p:cNvSpPr>
              <a:spLocks/>
            </p:cNvSpPr>
            <p:nvPr/>
          </p:nvSpPr>
          <p:spPr bwMode="auto">
            <a:xfrm>
              <a:off x="2036" y="3037"/>
              <a:ext cx="10" cy="42"/>
            </a:xfrm>
            <a:custGeom>
              <a:avLst/>
              <a:gdLst/>
              <a:ahLst/>
              <a:cxnLst>
                <a:cxn ang="0">
                  <a:pos x="0" y="6"/>
                </a:cxn>
                <a:cxn ang="0">
                  <a:pos x="0" y="5"/>
                </a:cxn>
                <a:cxn ang="0">
                  <a:pos x="0" y="4"/>
                </a:cxn>
                <a:cxn ang="0">
                  <a:pos x="0" y="4"/>
                </a:cxn>
                <a:cxn ang="0">
                  <a:pos x="0" y="5"/>
                </a:cxn>
                <a:cxn ang="0">
                  <a:pos x="0" y="4"/>
                </a:cxn>
                <a:cxn ang="0">
                  <a:pos x="0" y="5"/>
                </a:cxn>
                <a:cxn ang="0">
                  <a:pos x="0" y="4"/>
                </a:cxn>
                <a:cxn ang="0">
                  <a:pos x="0" y="5"/>
                </a:cxn>
                <a:cxn ang="0">
                  <a:pos x="0" y="4"/>
                </a:cxn>
                <a:cxn ang="0">
                  <a:pos x="0" y="5"/>
                </a:cxn>
                <a:cxn ang="0">
                  <a:pos x="0" y="4"/>
                </a:cxn>
                <a:cxn ang="0">
                  <a:pos x="0" y="5"/>
                </a:cxn>
                <a:cxn ang="0">
                  <a:pos x="0" y="4"/>
                </a:cxn>
                <a:cxn ang="0">
                  <a:pos x="0" y="3"/>
                </a:cxn>
                <a:cxn ang="0">
                  <a:pos x="0" y="4"/>
                </a:cxn>
                <a:cxn ang="0">
                  <a:pos x="0" y="1"/>
                </a:cxn>
                <a:cxn ang="0">
                  <a:pos x="0" y="1"/>
                </a:cxn>
                <a:cxn ang="0">
                  <a:pos x="0" y="1"/>
                </a:cxn>
                <a:cxn ang="0">
                  <a:pos x="0" y="1"/>
                </a:cxn>
                <a:cxn ang="0">
                  <a:pos x="0" y="2"/>
                </a:cxn>
                <a:cxn ang="0">
                  <a:pos x="1" y="3"/>
                </a:cxn>
                <a:cxn ang="0">
                  <a:pos x="1" y="2"/>
                </a:cxn>
                <a:cxn ang="0">
                  <a:pos x="1" y="1"/>
                </a:cxn>
                <a:cxn ang="0">
                  <a:pos x="1" y="2"/>
                </a:cxn>
                <a:cxn ang="0">
                  <a:pos x="1" y="1"/>
                </a:cxn>
                <a:cxn ang="0">
                  <a:pos x="1" y="2"/>
                </a:cxn>
                <a:cxn ang="0">
                  <a:pos x="1" y="3"/>
                </a:cxn>
                <a:cxn ang="0">
                  <a:pos x="1" y="4"/>
                </a:cxn>
                <a:cxn ang="0">
                  <a:pos x="1" y="3"/>
                </a:cxn>
                <a:cxn ang="0">
                  <a:pos x="1" y="3"/>
                </a:cxn>
                <a:cxn ang="0">
                  <a:pos x="1" y="4"/>
                </a:cxn>
                <a:cxn ang="0">
                  <a:pos x="1" y="4"/>
                </a:cxn>
                <a:cxn ang="0">
                  <a:pos x="1" y="3"/>
                </a:cxn>
                <a:cxn ang="0">
                  <a:pos x="1" y="2"/>
                </a:cxn>
                <a:cxn ang="0">
                  <a:pos x="1" y="3"/>
                </a:cxn>
                <a:cxn ang="0">
                  <a:pos x="1" y="2"/>
                </a:cxn>
                <a:cxn ang="0">
                  <a:pos x="1" y="3"/>
                </a:cxn>
                <a:cxn ang="0">
                  <a:pos x="1" y="2"/>
                </a:cxn>
                <a:cxn ang="0">
                  <a:pos x="1" y="1"/>
                </a:cxn>
                <a:cxn ang="0">
                  <a:pos x="1" y="1"/>
                </a:cxn>
                <a:cxn ang="0">
                  <a:pos x="1" y="1"/>
                </a:cxn>
                <a:cxn ang="0">
                  <a:pos x="1" y="2"/>
                </a:cxn>
                <a:cxn ang="0">
                  <a:pos x="1" y="0"/>
                </a:cxn>
                <a:cxn ang="0">
                  <a:pos x="1" y="1"/>
                </a:cxn>
                <a:cxn ang="0">
                  <a:pos x="1" y="1"/>
                </a:cxn>
                <a:cxn ang="0">
                  <a:pos x="1" y="1"/>
                </a:cxn>
                <a:cxn ang="0">
                  <a:pos x="1" y="1"/>
                </a:cxn>
                <a:cxn ang="0">
                  <a:pos x="1" y="2"/>
                </a:cxn>
                <a:cxn ang="0">
                  <a:pos x="1" y="3"/>
                </a:cxn>
                <a:cxn ang="0">
                  <a:pos x="1" y="3"/>
                </a:cxn>
                <a:cxn ang="0">
                  <a:pos x="1" y="2"/>
                </a:cxn>
                <a:cxn ang="0">
                  <a:pos x="1" y="3"/>
                </a:cxn>
                <a:cxn ang="0">
                  <a:pos x="1" y="2"/>
                </a:cxn>
                <a:cxn ang="0">
                  <a:pos x="1" y="3"/>
                </a:cxn>
                <a:cxn ang="0">
                  <a:pos x="1" y="2"/>
                </a:cxn>
                <a:cxn ang="0">
                  <a:pos x="1" y="1"/>
                </a:cxn>
                <a:cxn ang="0">
                  <a:pos x="1" y="2"/>
                </a:cxn>
                <a:cxn ang="0">
                  <a:pos x="1" y="1"/>
                </a:cxn>
                <a:cxn ang="0">
                  <a:pos x="1" y="1"/>
                </a:cxn>
                <a:cxn ang="0">
                  <a:pos x="1" y="1"/>
                </a:cxn>
                <a:cxn ang="0">
                  <a:pos x="1" y="1"/>
                </a:cxn>
                <a:cxn ang="0">
                  <a:pos x="1" y="2"/>
                </a:cxn>
              </a:cxnLst>
              <a:rect l="0" t="0" r="r" b="b"/>
              <a:pathLst>
                <a:path w="1" h="6">
                  <a:moveTo>
                    <a:pt x="0" y="6"/>
                  </a:move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3"/>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2"/>
                  </a:lnTo>
                  <a:lnTo>
                    <a:pt x="0" y="3"/>
                  </a:lnTo>
                  <a:lnTo>
                    <a:pt x="0" y="2"/>
                  </a:lnTo>
                  <a:lnTo>
                    <a:pt x="0" y="3"/>
                  </a:lnTo>
                  <a:lnTo>
                    <a:pt x="0" y="2"/>
                  </a:lnTo>
                  <a:lnTo>
                    <a:pt x="0" y="3"/>
                  </a:lnTo>
                  <a:lnTo>
                    <a:pt x="0" y="2"/>
                  </a:lnTo>
                  <a:lnTo>
                    <a:pt x="0" y="1"/>
                  </a:lnTo>
                  <a:lnTo>
                    <a:pt x="0" y="2"/>
                  </a:lnTo>
                  <a:lnTo>
                    <a:pt x="0" y="3"/>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1"/>
                  </a:lnTo>
                  <a:lnTo>
                    <a:pt x="1" y="2"/>
                  </a:lnTo>
                  <a:lnTo>
                    <a:pt x="1" y="1"/>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1"/>
                  </a:lnTo>
                  <a:lnTo>
                    <a:pt x="1" y="1"/>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1"/>
                  </a:lnTo>
                  <a:lnTo>
                    <a:pt x="1" y="1"/>
                  </a:lnTo>
                  <a:lnTo>
                    <a:pt x="1" y="1"/>
                  </a:lnTo>
                  <a:lnTo>
                    <a:pt x="1" y="1"/>
                  </a:lnTo>
                  <a:lnTo>
                    <a:pt x="1" y="2"/>
                  </a:lnTo>
                  <a:lnTo>
                    <a:pt x="1" y="1"/>
                  </a:lnTo>
                  <a:lnTo>
                    <a:pt x="1" y="1"/>
                  </a:lnTo>
                  <a:lnTo>
                    <a:pt x="1" y="1"/>
                  </a:lnTo>
                  <a:lnTo>
                    <a:pt x="1" y="1"/>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1"/>
                  </a:lnTo>
                  <a:lnTo>
                    <a:pt x="1" y="1"/>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5677" name="Freeform 333"/>
            <p:cNvSpPr>
              <a:spLocks/>
            </p:cNvSpPr>
            <p:nvPr/>
          </p:nvSpPr>
          <p:spPr bwMode="auto">
            <a:xfrm>
              <a:off x="2046" y="3030"/>
              <a:ext cx="10" cy="49"/>
            </a:xfrm>
            <a:custGeom>
              <a:avLst/>
              <a:gdLst/>
              <a:ahLst/>
              <a:cxnLst>
                <a:cxn ang="0">
                  <a:pos x="0" y="4"/>
                </a:cxn>
                <a:cxn ang="0">
                  <a:pos x="0" y="0"/>
                </a:cxn>
                <a:cxn ang="0">
                  <a:pos x="0" y="1"/>
                </a:cxn>
                <a:cxn ang="0">
                  <a:pos x="0" y="1"/>
                </a:cxn>
                <a:cxn ang="0">
                  <a:pos x="0" y="2"/>
                </a:cxn>
                <a:cxn ang="0">
                  <a:pos x="0" y="1"/>
                </a:cxn>
                <a:cxn ang="0">
                  <a:pos x="0" y="0"/>
                </a:cxn>
                <a:cxn ang="0">
                  <a:pos x="0" y="1"/>
                </a:cxn>
                <a:cxn ang="0">
                  <a:pos x="0" y="0"/>
                </a:cxn>
                <a:cxn ang="0">
                  <a:pos x="0" y="1"/>
                </a:cxn>
                <a:cxn ang="0">
                  <a:pos x="0" y="1"/>
                </a:cxn>
                <a:cxn ang="0">
                  <a:pos x="0" y="2"/>
                </a:cxn>
                <a:cxn ang="0">
                  <a:pos x="0" y="1"/>
                </a:cxn>
                <a:cxn ang="0">
                  <a:pos x="0" y="2"/>
                </a:cxn>
                <a:cxn ang="0">
                  <a:pos x="0" y="2"/>
                </a:cxn>
                <a:cxn ang="0">
                  <a:pos x="0" y="2"/>
                </a:cxn>
                <a:cxn ang="0">
                  <a:pos x="0" y="2"/>
                </a:cxn>
                <a:cxn ang="0">
                  <a:pos x="0" y="2"/>
                </a:cxn>
                <a:cxn ang="0">
                  <a:pos x="0" y="3"/>
                </a:cxn>
                <a:cxn ang="0">
                  <a:pos x="0" y="4"/>
                </a:cxn>
                <a:cxn ang="0">
                  <a:pos x="0" y="5"/>
                </a:cxn>
                <a:cxn ang="0">
                  <a:pos x="0" y="6"/>
                </a:cxn>
                <a:cxn ang="0">
                  <a:pos x="0" y="5"/>
                </a:cxn>
                <a:cxn ang="0">
                  <a:pos x="0" y="4"/>
                </a:cxn>
                <a:cxn ang="0">
                  <a:pos x="1" y="4"/>
                </a:cxn>
                <a:cxn ang="0">
                  <a:pos x="1" y="3"/>
                </a:cxn>
                <a:cxn ang="0">
                  <a:pos x="1" y="4"/>
                </a:cxn>
                <a:cxn ang="0">
                  <a:pos x="1" y="3"/>
                </a:cxn>
                <a:cxn ang="0">
                  <a:pos x="1" y="3"/>
                </a:cxn>
                <a:cxn ang="0">
                  <a:pos x="1" y="4"/>
                </a:cxn>
                <a:cxn ang="0">
                  <a:pos x="1" y="3"/>
                </a:cxn>
                <a:cxn ang="0">
                  <a:pos x="1" y="2"/>
                </a:cxn>
                <a:cxn ang="0">
                  <a:pos x="1" y="3"/>
                </a:cxn>
                <a:cxn ang="0">
                  <a:pos x="1" y="4"/>
                </a:cxn>
                <a:cxn ang="0">
                  <a:pos x="1" y="5"/>
                </a:cxn>
                <a:cxn ang="0">
                  <a:pos x="1" y="4"/>
                </a:cxn>
                <a:cxn ang="0">
                  <a:pos x="1" y="4"/>
                </a:cxn>
                <a:cxn ang="0">
                  <a:pos x="1" y="5"/>
                </a:cxn>
                <a:cxn ang="0">
                  <a:pos x="1" y="6"/>
                </a:cxn>
                <a:cxn ang="0">
                  <a:pos x="1" y="7"/>
                </a:cxn>
                <a:cxn ang="0">
                  <a:pos x="1" y="6"/>
                </a:cxn>
                <a:cxn ang="0">
                  <a:pos x="1" y="5"/>
                </a:cxn>
                <a:cxn ang="0">
                  <a:pos x="1" y="6"/>
                </a:cxn>
                <a:cxn ang="0">
                  <a:pos x="1" y="7"/>
                </a:cxn>
                <a:cxn ang="0">
                  <a:pos x="1" y="6"/>
                </a:cxn>
                <a:cxn ang="0">
                  <a:pos x="1" y="7"/>
                </a:cxn>
                <a:cxn ang="0">
                  <a:pos x="1" y="6"/>
                </a:cxn>
                <a:cxn ang="0">
                  <a:pos x="1" y="5"/>
                </a:cxn>
                <a:cxn ang="0">
                  <a:pos x="1" y="2"/>
                </a:cxn>
                <a:cxn ang="0">
                  <a:pos x="1" y="3"/>
                </a:cxn>
                <a:cxn ang="0">
                  <a:pos x="1" y="4"/>
                </a:cxn>
                <a:cxn ang="0">
                  <a:pos x="1" y="5"/>
                </a:cxn>
                <a:cxn ang="0">
                  <a:pos x="1" y="4"/>
                </a:cxn>
                <a:cxn ang="0">
                  <a:pos x="1" y="5"/>
                </a:cxn>
                <a:cxn ang="0">
                  <a:pos x="1" y="4"/>
                </a:cxn>
                <a:cxn ang="0">
                  <a:pos x="1" y="5"/>
                </a:cxn>
                <a:cxn ang="0">
                  <a:pos x="1" y="5"/>
                </a:cxn>
                <a:cxn ang="0">
                  <a:pos x="1" y="6"/>
                </a:cxn>
                <a:cxn ang="0">
                  <a:pos x="1" y="5"/>
                </a:cxn>
                <a:cxn ang="0">
                  <a:pos x="1" y="6"/>
                </a:cxn>
                <a:cxn ang="0">
                  <a:pos x="1" y="6"/>
                </a:cxn>
                <a:cxn ang="0">
                  <a:pos x="1" y="5"/>
                </a:cxn>
                <a:cxn ang="0">
                  <a:pos x="1" y="6"/>
                </a:cxn>
              </a:cxnLst>
              <a:rect l="0" t="0" r="r" b="b"/>
              <a:pathLst>
                <a:path w="1" h="7">
                  <a:moveTo>
                    <a:pt x="0" y="4"/>
                  </a:move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2"/>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2"/>
                  </a:lnTo>
                  <a:lnTo>
                    <a:pt x="1" y="2"/>
                  </a:lnTo>
                  <a:lnTo>
                    <a:pt x="1" y="3"/>
                  </a:lnTo>
                  <a:lnTo>
                    <a:pt x="1" y="2"/>
                  </a:lnTo>
                  <a:lnTo>
                    <a:pt x="1" y="3"/>
                  </a:lnTo>
                  <a:lnTo>
                    <a:pt x="1" y="2"/>
                  </a:lnTo>
                  <a:lnTo>
                    <a:pt x="1" y="3"/>
                  </a:lnTo>
                  <a:lnTo>
                    <a:pt x="1" y="2"/>
                  </a:lnTo>
                  <a:lnTo>
                    <a:pt x="1" y="3"/>
                  </a:lnTo>
                  <a:lnTo>
                    <a:pt x="1" y="4"/>
                  </a:lnTo>
                  <a:lnTo>
                    <a:pt x="1" y="3"/>
                  </a:lnTo>
                  <a:lnTo>
                    <a:pt x="1" y="2"/>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path>
              </a:pathLst>
            </a:custGeom>
            <a:noFill/>
            <a:ln w="0">
              <a:solidFill>
                <a:srgbClr val="3366FF"/>
              </a:solidFill>
              <a:prstDash val="solid"/>
              <a:round/>
              <a:headEnd/>
              <a:tailEnd/>
            </a:ln>
          </p:spPr>
          <p:txBody>
            <a:bodyPr/>
            <a:lstStyle/>
            <a:p>
              <a:endParaRPr lang="en-GB"/>
            </a:p>
          </p:txBody>
        </p:sp>
        <p:sp>
          <p:nvSpPr>
            <p:cNvPr id="185678" name="Freeform 334"/>
            <p:cNvSpPr>
              <a:spLocks/>
            </p:cNvSpPr>
            <p:nvPr/>
          </p:nvSpPr>
          <p:spPr bwMode="auto">
            <a:xfrm>
              <a:off x="2056" y="3030"/>
              <a:ext cx="9" cy="49"/>
            </a:xfrm>
            <a:custGeom>
              <a:avLst/>
              <a:gdLst/>
              <a:ahLst/>
              <a:cxnLst>
                <a:cxn ang="0">
                  <a:pos x="0" y="5"/>
                </a:cxn>
                <a:cxn ang="0">
                  <a:pos x="0" y="4"/>
                </a:cxn>
                <a:cxn ang="0">
                  <a:pos x="0" y="3"/>
                </a:cxn>
                <a:cxn ang="0">
                  <a:pos x="0" y="4"/>
                </a:cxn>
                <a:cxn ang="0">
                  <a:pos x="0" y="3"/>
                </a:cxn>
                <a:cxn ang="0">
                  <a:pos x="0" y="4"/>
                </a:cxn>
                <a:cxn ang="0">
                  <a:pos x="0" y="3"/>
                </a:cxn>
                <a:cxn ang="0">
                  <a:pos x="0" y="4"/>
                </a:cxn>
                <a:cxn ang="0">
                  <a:pos x="0" y="5"/>
                </a:cxn>
                <a:cxn ang="0">
                  <a:pos x="0" y="4"/>
                </a:cxn>
                <a:cxn ang="0">
                  <a:pos x="0" y="5"/>
                </a:cxn>
                <a:cxn ang="0">
                  <a:pos x="0" y="4"/>
                </a:cxn>
                <a:cxn ang="0">
                  <a:pos x="0" y="4"/>
                </a:cxn>
                <a:cxn ang="0">
                  <a:pos x="0" y="5"/>
                </a:cxn>
                <a:cxn ang="0">
                  <a:pos x="0" y="4"/>
                </a:cxn>
                <a:cxn ang="0">
                  <a:pos x="0" y="3"/>
                </a:cxn>
                <a:cxn ang="0">
                  <a:pos x="0" y="4"/>
                </a:cxn>
                <a:cxn ang="0">
                  <a:pos x="0" y="3"/>
                </a:cxn>
                <a:cxn ang="0">
                  <a:pos x="0" y="4"/>
                </a:cxn>
                <a:cxn ang="0">
                  <a:pos x="0" y="3"/>
                </a:cxn>
                <a:cxn ang="0">
                  <a:pos x="0" y="4"/>
                </a:cxn>
                <a:cxn ang="0">
                  <a:pos x="0" y="5"/>
                </a:cxn>
                <a:cxn ang="0">
                  <a:pos x="0" y="6"/>
                </a:cxn>
                <a:cxn ang="0">
                  <a:pos x="0" y="5"/>
                </a:cxn>
                <a:cxn ang="0">
                  <a:pos x="0" y="6"/>
                </a:cxn>
                <a:cxn ang="0">
                  <a:pos x="1" y="6"/>
                </a:cxn>
                <a:cxn ang="0">
                  <a:pos x="1" y="5"/>
                </a:cxn>
                <a:cxn ang="0">
                  <a:pos x="1" y="6"/>
                </a:cxn>
                <a:cxn ang="0">
                  <a:pos x="1" y="7"/>
                </a:cxn>
                <a:cxn ang="0">
                  <a:pos x="1" y="4"/>
                </a:cxn>
                <a:cxn ang="0">
                  <a:pos x="1" y="5"/>
                </a:cxn>
                <a:cxn ang="0">
                  <a:pos x="1" y="4"/>
                </a:cxn>
                <a:cxn ang="0">
                  <a:pos x="1" y="3"/>
                </a:cxn>
                <a:cxn ang="0">
                  <a:pos x="1" y="2"/>
                </a:cxn>
                <a:cxn ang="0">
                  <a:pos x="1" y="4"/>
                </a:cxn>
                <a:cxn ang="0">
                  <a:pos x="1" y="5"/>
                </a:cxn>
                <a:cxn ang="0">
                  <a:pos x="1" y="4"/>
                </a:cxn>
                <a:cxn ang="0">
                  <a:pos x="1" y="5"/>
                </a:cxn>
                <a:cxn ang="0">
                  <a:pos x="1" y="5"/>
                </a:cxn>
                <a:cxn ang="0">
                  <a:pos x="1" y="4"/>
                </a:cxn>
                <a:cxn ang="0">
                  <a:pos x="1" y="5"/>
                </a:cxn>
                <a:cxn ang="0">
                  <a:pos x="1" y="6"/>
                </a:cxn>
                <a:cxn ang="0">
                  <a:pos x="1" y="5"/>
                </a:cxn>
                <a:cxn ang="0">
                  <a:pos x="1" y="5"/>
                </a:cxn>
                <a:cxn ang="0">
                  <a:pos x="1" y="5"/>
                </a:cxn>
                <a:cxn ang="0">
                  <a:pos x="1" y="6"/>
                </a:cxn>
                <a:cxn ang="0">
                  <a:pos x="1" y="4"/>
                </a:cxn>
                <a:cxn ang="0">
                  <a:pos x="1" y="4"/>
                </a:cxn>
                <a:cxn ang="0">
                  <a:pos x="1" y="3"/>
                </a:cxn>
                <a:cxn ang="0">
                  <a:pos x="1" y="4"/>
                </a:cxn>
                <a:cxn ang="0">
                  <a:pos x="1" y="3"/>
                </a:cxn>
                <a:cxn ang="0">
                  <a:pos x="1" y="4"/>
                </a:cxn>
                <a:cxn ang="0">
                  <a:pos x="1" y="5"/>
                </a:cxn>
                <a:cxn ang="0">
                  <a:pos x="1" y="6"/>
                </a:cxn>
                <a:cxn ang="0">
                  <a:pos x="1" y="5"/>
                </a:cxn>
                <a:cxn ang="0">
                  <a:pos x="1" y="6"/>
                </a:cxn>
                <a:cxn ang="0">
                  <a:pos x="1" y="5"/>
                </a:cxn>
                <a:cxn ang="0">
                  <a:pos x="1" y="4"/>
                </a:cxn>
                <a:cxn ang="0">
                  <a:pos x="1" y="5"/>
                </a:cxn>
                <a:cxn ang="0">
                  <a:pos x="1" y="4"/>
                </a:cxn>
                <a:cxn ang="0">
                  <a:pos x="1" y="3"/>
                </a:cxn>
                <a:cxn ang="0">
                  <a:pos x="1" y="4"/>
                </a:cxn>
                <a:cxn ang="0">
                  <a:pos x="1" y="5"/>
                </a:cxn>
              </a:cxnLst>
              <a:rect l="0" t="0" r="r" b="b"/>
              <a:pathLst>
                <a:path w="1" h="7">
                  <a:moveTo>
                    <a:pt x="0" y="5"/>
                  </a:move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0"/>
                  </a:lnTo>
                  <a:lnTo>
                    <a:pt x="1" y="2"/>
                  </a:lnTo>
                  <a:lnTo>
                    <a:pt x="1" y="3"/>
                  </a:lnTo>
                  <a:lnTo>
                    <a:pt x="1" y="2"/>
                  </a:lnTo>
                  <a:lnTo>
                    <a:pt x="1" y="3"/>
                  </a:lnTo>
                  <a:lnTo>
                    <a:pt x="1" y="2"/>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4"/>
                  </a:lnTo>
                  <a:lnTo>
                    <a:pt x="1" y="5"/>
                  </a:lnTo>
                  <a:lnTo>
                    <a:pt x="1" y="4"/>
                  </a:lnTo>
                  <a:lnTo>
                    <a:pt x="1" y="5"/>
                  </a:lnTo>
                  <a:lnTo>
                    <a:pt x="1" y="6"/>
                  </a:lnTo>
                  <a:lnTo>
                    <a:pt x="1" y="5"/>
                  </a:lnTo>
                  <a:lnTo>
                    <a:pt x="1" y="4"/>
                  </a:lnTo>
                  <a:lnTo>
                    <a:pt x="1" y="6"/>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679" name="Freeform 335"/>
            <p:cNvSpPr>
              <a:spLocks/>
            </p:cNvSpPr>
            <p:nvPr/>
          </p:nvSpPr>
          <p:spPr bwMode="auto">
            <a:xfrm>
              <a:off x="2065" y="3023"/>
              <a:ext cx="9" cy="49"/>
            </a:xfrm>
            <a:custGeom>
              <a:avLst/>
              <a:gdLst/>
              <a:ahLst/>
              <a:cxnLst>
                <a:cxn ang="0">
                  <a:pos x="0" y="5"/>
                </a:cxn>
                <a:cxn ang="0">
                  <a:pos x="0" y="5"/>
                </a:cxn>
                <a:cxn ang="0">
                  <a:pos x="0" y="4"/>
                </a:cxn>
                <a:cxn ang="0">
                  <a:pos x="0" y="3"/>
                </a:cxn>
                <a:cxn ang="0">
                  <a:pos x="0" y="1"/>
                </a:cxn>
                <a:cxn ang="0">
                  <a:pos x="0" y="2"/>
                </a:cxn>
                <a:cxn ang="0">
                  <a:pos x="0" y="3"/>
                </a:cxn>
                <a:cxn ang="0">
                  <a:pos x="0" y="2"/>
                </a:cxn>
                <a:cxn ang="0">
                  <a:pos x="0" y="3"/>
                </a:cxn>
                <a:cxn ang="0">
                  <a:pos x="0" y="3"/>
                </a:cxn>
                <a:cxn ang="0">
                  <a:pos x="0" y="3"/>
                </a:cxn>
                <a:cxn ang="0">
                  <a:pos x="0" y="3"/>
                </a:cxn>
                <a:cxn ang="0">
                  <a:pos x="0" y="3"/>
                </a:cxn>
                <a:cxn ang="0">
                  <a:pos x="0" y="3"/>
                </a:cxn>
                <a:cxn ang="0">
                  <a:pos x="0" y="2"/>
                </a:cxn>
                <a:cxn ang="0">
                  <a:pos x="1" y="2"/>
                </a:cxn>
                <a:cxn ang="0">
                  <a:pos x="1" y="1"/>
                </a:cxn>
                <a:cxn ang="0">
                  <a:pos x="1" y="2"/>
                </a:cxn>
                <a:cxn ang="0">
                  <a:pos x="1" y="1"/>
                </a:cxn>
                <a:cxn ang="0">
                  <a:pos x="1" y="2"/>
                </a:cxn>
                <a:cxn ang="0">
                  <a:pos x="1" y="4"/>
                </a:cxn>
                <a:cxn ang="0">
                  <a:pos x="1" y="3"/>
                </a:cxn>
                <a:cxn ang="0">
                  <a:pos x="1" y="3"/>
                </a:cxn>
                <a:cxn ang="0">
                  <a:pos x="1" y="4"/>
                </a:cxn>
                <a:cxn ang="0">
                  <a:pos x="1" y="4"/>
                </a:cxn>
                <a:cxn ang="0">
                  <a:pos x="1" y="5"/>
                </a:cxn>
                <a:cxn ang="0">
                  <a:pos x="1" y="3"/>
                </a:cxn>
                <a:cxn ang="0">
                  <a:pos x="1" y="3"/>
                </a:cxn>
                <a:cxn ang="0">
                  <a:pos x="1" y="4"/>
                </a:cxn>
                <a:cxn ang="0">
                  <a:pos x="1" y="4"/>
                </a:cxn>
                <a:cxn ang="0">
                  <a:pos x="1" y="4"/>
                </a:cxn>
                <a:cxn ang="0">
                  <a:pos x="1" y="3"/>
                </a:cxn>
                <a:cxn ang="0">
                  <a:pos x="1" y="3"/>
                </a:cxn>
                <a:cxn ang="0">
                  <a:pos x="1" y="3"/>
                </a:cxn>
                <a:cxn ang="0">
                  <a:pos x="1" y="3"/>
                </a:cxn>
                <a:cxn ang="0">
                  <a:pos x="1" y="3"/>
                </a:cxn>
                <a:cxn ang="0">
                  <a:pos x="1" y="3"/>
                </a:cxn>
                <a:cxn ang="0">
                  <a:pos x="1" y="4"/>
                </a:cxn>
                <a:cxn ang="0">
                  <a:pos x="1" y="5"/>
                </a:cxn>
                <a:cxn ang="0">
                  <a:pos x="1" y="6"/>
                </a:cxn>
                <a:cxn ang="0">
                  <a:pos x="1" y="5"/>
                </a:cxn>
                <a:cxn ang="0">
                  <a:pos x="1" y="6"/>
                </a:cxn>
                <a:cxn ang="0">
                  <a:pos x="1" y="5"/>
                </a:cxn>
                <a:cxn ang="0">
                  <a:pos x="1" y="5"/>
                </a:cxn>
                <a:cxn ang="0">
                  <a:pos x="1" y="4"/>
                </a:cxn>
                <a:cxn ang="0">
                  <a:pos x="1" y="3"/>
                </a:cxn>
                <a:cxn ang="0">
                  <a:pos x="1" y="4"/>
                </a:cxn>
                <a:cxn ang="0">
                  <a:pos x="1" y="3"/>
                </a:cxn>
                <a:cxn ang="0">
                  <a:pos x="1" y="4"/>
                </a:cxn>
                <a:cxn ang="0">
                  <a:pos x="1" y="2"/>
                </a:cxn>
                <a:cxn ang="0">
                  <a:pos x="1" y="3"/>
                </a:cxn>
                <a:cxn ang="0">
                  <a:pos x="1" y="2"/>
                </a:cxn>
                <a:cxn ang="0">
                  <a:pos x="1" y="3"/>
                </a:cxn>
                <a:cxn ang="0">
                  <a:pos x="1" y="3"/>
                </a:cxn>
                <a:cxn ang="0">
                  <a:pos x="1" y="3"/>
                </a:cxn>
                <a:cxn ang="0">
                  <a:pos x="1" y="3"/>
                </a:cxn>
                <a:cxn ang="0">
                  <a:pos x="1" y="3"/>
                </a:cxn>
                <a:cxn ang="0">
                  <a:pos x="1" y="3"/>
                </a:cxn>
                <a:cxn ang="0">
                  <a:pos x="1" y="3"/>
                </a:cxn>
                <a:cxn ang="0">
                  <a:pos x="1" y="3"/>
                </a:cxn>
                <a:cxn ang="0">
                  <a:pos x="1" y="2"/>
                </a:cxn>
                <a:cxn ang="0">
                  <a:pos x="1" y="3"/>
                </a:cxn>
                <a:cxn ang="0">
                  <a:pos x="1" y="2"/>
                </a:cxn>
              </a:cxnLst>
              <a:rect l="0" t="0" r="r" b="b"/>
              <a:pathLst>
                <a:path w="1" h="7">
                  <a:moveTo>
                    <a:pt x="0" y="5"/>
                  </a:move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2"/>
                  </a:lnTo>
                  <a:lnTo>
                    <a:pt x="0" y="1"/>
                  </a:lnTo>
                  <a:lnTo>
                    <a:pt x="0" y="0"/>
                  </a:lnTo>
                  <a:lnTo>
                    <a:pt x="0" y="1"/>
                  </a:lnTo>
                  <a:lnTo>
                    <a:pt x="0" y="0"/>
                  </a:lnTo>
                  <a:lnTo>
                    <a:pt x="0" y="1"/>
                  </a:lnTo>
                  <a:lnTo>
                    <a:pt x="0" y="0"/>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1" y="3"/>
                  </a:lnTo>
                  <a:lnTo>
                    <a:pt x="1" y="2"/>
                  </a:lnTo>
                  <a:lnTo>
                    <a:pt x="1" y="3"/>
                  </a:lnTo>
                  <a:lnTo>
                    <a:pt x="1" y="2"/>
                  </a:lnTo>
                  <a:lnTo>
                    <a:pt x="1" y="3"/>
                  </a:lnTo>
                  <a:lnTo>
                    <a:pt x="1" y="2"/>
                  </a:lnTo>
                  <a:lnTo>
                    <a:pt x="1" y="3"/>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4"/>
                  </a:lnTo>
                  <a:lnTo>
                    <a:pt x="1" y="3"/>
                  </a:lnTo>
                  <a:lnTo>
                    <a:pt x="1" y="4"/>
                  </a:lnTo>
                  <a:lnTo>
                    <a:pt x="1" y="5"/>
                  </a:lnTo>
                  <a:lnTo>
                    <a:pt x="1" y="4"/>
                  </a:lnTo>
                  <a:lnTo>
                    <a:pt x="1" y="3"/>
                  </a:lnTo>
                  <a:lnTo>
                    <a:pt x="1" y="4"/>
                  </a:lnTo>
                  <a:lnTo>
                    <a:pt x="1" y="3"/>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5"/>
                  </a:lnTo>
                  <a:lnTo>
                    <a:pt x="1" y="3"/>
                  </a:lnTo>
                  <a:lnTo>
                    <a:pt x="1" y="4"/>
                  </a:lnTo>
                  <a:lnTo>
                    <a:pt x="1" y="6"/>
                  </a:lnTo>
                  <a:lnTo>
                    <a:pt x="1" y="5"/>
                  </a:lnTo>
                  <a:lnTo>
                    <a:pt x="1" y="6"/>
                  </a:lnTo>
                  <a:lnTo>
                    <a:pt x="1" y="7"/>
                  </a:lnTo>
                  <a:lnTo>
                    <a:pt x="1" y="6"/>
                  </a:lnTo>
                  <a:lnTo>
                    <a:pt x="1" y="5"/>
                  </a:lnTo>
                  <a:lnTo>
                    <a:pt x="1" y="4"/>
                  </a:lnTo>
                  <a:lnTo>
                    <a:pt x="1" y="5"/>
                  </a:lnTo>
                  <a:lnTo>
                    <a:pt x="1" y="6"/>
                  </a:lnTo>
                  <a:lnTo>
                    <a:pt x="1" y="5"/>
                  </a:lnTo>
                  <a:lnTo>
                    <a:pt x="1" y="6"/>
                  </a:lnTo>
                  <a:lnTo>
                    <a:pt x="1" y="5"/>
                  </a:lnTo>
                  <a:lnTo>
                    <a:pt x="1" y="4"/>
                  </a:lnTo>
                  <a:lnTo>
                    <a:pt x="1" y="5"/>
                  </a:lnTo>
                  <a:lnTo>
                    <a:pt x="1" y="4"/>
                  </a:lnTo>
                  <a:lnTo>
                    <a:pt x="1" y="5"/>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5680" name="Freeform 336"/>
            <p:cNvSpPr>
              <a:spLocks/>
            </p:cNvSpPr>
            <p:nvPr/>
          </p:nvSpPr>
          <p:spPr bwMode="auto">
            <a:xfrm>
              <a:off x="2074" y="2981"/>
              <a:ext cx="11" cy="77"/>
            </a:xfrm>
            <a:custGeom>
              <a:avLst/>
              <a:gdLst/>
              <a:ahLst/>
              <a:cxnLst>
                <a:cxn ang="0">
                  <a:pos x="0" y="7"/>
                </a:cxn>
                <a:cxn ang="0">
                  <a:pos x="0" y="6"/>
                </a:cxn>
                <a:cxn ang="0">
                  <a:pos x="0" y="5"/>
                </a:cxn>
                <a:cxn ang="0">
                  <a:pos x="0" y="3"/>
                </a:cxn>
                <a:cxn ang="0">
                  <a:pos x="0" y="2"/>
                </a:cxn>
                <a:cxn ang="0">
                  <a:pos x="0" y="3"/>
                </a:cxn>
                <a:cxn ang="0">
                  <a:pos x="0" y="0"/>
                </a:cxn>
                <a:cxn ang="0">
                  <a:pos x="0" y="0"/>
                </a:cxn>
                <a:cxn ang="0">
                  <a:pos x="0" y="2"/>
                </a:cxn>
                <a:cxn ang="0">
                  <a:pos x="0" y="4"/>
                </a:cxn>
                <a:cxn ang="0">
                  <a:pos x="0" y="3"/>
                </a:cxn>
                <a:cxn ang="0">
                  <a:pos x="0" y="6"/>
                </a:cxn>
                <a:cxn ang="0">
                  <a:pos x="0" y="5"/>
                </a:cxn>
                <a:cxn ang="0">
                  <a:pos x="0" y="6"/>
                </a:cxn>
                <a:cxn ang="0">
                  <a:pos x="0" y="7"/>
                </a:cxn>
                <a:cxn ang="0">
                  <a:pos x="0" y="7"/>
                </a:cxn>
                <a:cxn ang="0">
                  <a:pos x="0" y="8"/>
                </a:cxn>
                <a:cxn ang="0">
                  <a:pos x="0" y="9"/>
                </a:cxn>
                <a:cxn ang="0">
                  <a:pos x="0" y="8"/>
                </a:cxn>
                <a:cxn ang="0">
                  <a:pos x="0" y="9"/>
                </a:cxn>
                <a:cxn ang="0">
                  <a:pos x="0" y="8"/>
                </a:cxn>
                <a:cxn ang="0">
                  <a:pos x="1" y="8"/>
                </a:cxn>
                <a:cxn ang="0">
                  <a:pos x="1" y="9"/>
                </a:cxn>
                <a:cxn ang="0">
                  <a:pos x="1" y="9"/>
                </a:cxn>
                <a:cxn ang="0">
                  <a:pos x="1" y="9"/>
                </a:cxn>
                <a:cxn ang="0">
                  <a:pos x="1" y="9"/>
                </a:cxn>
                <a:cxn ang="0">
                  <a:pos x="1" y="8"/>
                </a:cxn>
                <a:cxn ang="0">
                  <a:pos x="1" y="9"/>
                </a:cxn>
                <a:cxn ang="0">
                  <a:pos x="1" y="8"/>
                </a:cxn>
                <a:cxn ang="0">
                  <a:pos x="1" y="9"/>
                </a:cxn>
                <a:cxn ang="0">
                  <a:pos x="1" y="9"/>
                </a:cxn>
                <a:cxn ang="0">
                  <a:pos x="1" y="10"/>
                </a:cxn>
                <a:cxn ang="0">
                  <a:pos x="1" y="9"/>
                </a:cxn>
                <a:cxn ang="0">
                  <a:pos x="1" y="10"/>
                </a:cxn>
                <a:cxn ang="0">
                  <a:pos x="1" y="10"/>
                </a:cxn>
                <a:cxn ang="0">
                  <a:pos x="1" y="10"/>
                </a:cxn>
                <a:cxn ang="0">
                  <a:pos x="1" y="11"/>
                </a:cxn>
                <a:cxn ang="0">
                  <a:pos x="1" y="9"/>
                </a:cxn>
                <a:cxn ang="0">
                  <a:pos x="1" y="8"/>
                </a:cxn>
                <a:cxn ang="0">
                  <a:pos x="1" y="9"/>
                </a:cxn>
                <a:cxn ang="0">
                  <a:pos x="1" y="8"/>
                </a:cxn>
                <a:cxn ang="0">
                  <a:pos x="1" y="9"/>
                </a:cxn>
                <a:cxn ang="0">
                  <a:pos x="1" y="8"/>
                </a:cxn>
                <a:cxn ang="0">
                  <a:pos x="1" y="9"/>
                </a:cxn>
                <a:cxn ang="0">
                  <a:pos x="1" y="9"/>
                </a:cxn>
                <a:cxn ang="0">
                  <a:pos x="1" y="10"/>
                </a:cxn>
                <a:cxn ang="0">
                  <a:pos x="1" y="10"/>
                </a:cxn>
                <a:cxn ang="0">
                  <a:pos x="1" y="11"/>
                </a:cxn>
                <a:cxn ang="0">
                  <a:pos x="1" y="10"/>
                </a:cxn>
                <a:cxn ang="0">
                  <a:pos x="1" y="11"/>
                </a:cxn>
                <a:cxn ang="0">
                  <a:pos x="1" y="10"/>
                </a:cxn>
                <a:cxn ang="0">
                  <a:pos x="1" y="11"/>
                </a:cxn>
                <a:cxn ang="0">
                  <a:pos x="1" y="9"/>
                </a:cxn>
                <a:cxn ang="0">
                  <a:pos x="1" y="10"/>
                </a:cxn>
                <a:cxn ang="0">
                  <a:pos x="1" y="9"/>
                </a:cxn>
                <a:cxn ang="0">
                  <a:pos x="1" y="10"/>
                </a:cxn>
                <a:cxn ang="0">
                  <a:pos x="1" y="9"/>
                </a:cxn>
                <a:cxn ang="0">
                  <a:pos x="1" y="9"/>
                </a:cxn>
                <a:cxn ang="0">
                  <a:pos x="1" y="9"/>
                </a:cxn>
                <a:cxn ang="0">
                  <a:pos x="1" y="9"/>
                </a:cxn>
                <a:cxn ang="0">
                  <a:pos x="1" y="9"/>
                </a:cxn>
                <a:cxn ang="0">
                  <a:pos x="1" y="9"/>
                </a:cxn>
                <a:cxn ang="0">
                  <a:pos x="1" y="9"/>
                </a:cxn>
              </a:cxnLst>
              <a:rect l="0" t="0" r="r" b="b"/>
              <a:pathLst>
                <a:path w="1" h="11">
                  <a:moveTo>
                    <a:pt x="0" y="9"/>
                  </a:moveTo>
                  <a:lnTo>
                    <a:pt x="0" y="8"/>
                  </a:lnTo>
                  <a:lnTo>
                    <a:pt x="0" y="9"/>
                  </a:lnTo>
                  <a:lnTo>
                    <a:pt x="0" y="7"/>
                  </a:lnTo>
                  <a:lnTo>
                    <a:pt x="0" y="9"/>
                  </a:lnTo>
                  <a:lnTo>
                    <a:pt x="0" y="8"/>
                  </a:lnTo>
                  <a:lnTo>
                    <a:pt x="0" y="9"/>
                  </a:lnTo>
                  <a:lnTo>
                    <a:pt x="0" y="8"/>
                  </a:lnTo>
                  <a:lnTo>
                    <a:pt x="0" y="7"/>
                  </a:lnTo>
                  <a:lnTo>
                    <a:pt x="0" y="8"/>
                  </a:lnTo>
                  <a:lnTo>
                    <a:pt x="0" y="7"/>
                  </a:lnTo>
                  <a:lnTo>
                    <a:pt x="0" y="8"/>
                  </a:lnTo>
                  <a:lnTo>
                    <a:pt x="0" y="7"/>
                  </a:lnTo>
                  <a:lnTo>
                    <a:pt x="0" y="8"/>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2"/>
                  </a:lnTo>
                  <a:lnTo>
                    <a:pt x="0" y="3"/>
                  </a:lnTo>
                  <a:lnTo>
                    <a:pt x="0" y="2"/>
                  </a:lnTo>
                  <a:lnTo>
                    <a:pt x="0" y="3"/>
                  </a:lnTo>
                  <a:lnTo>
                    <a:pt x="0" y="3"/>
                  </a:lnTo>
                  <a:lnTo>
                    <a:pt x="0" y="3"/>
                  </a:lnTo>
                  <a:lnTo>
                    <a:pt x="0" y="2"/>
                  </a:lnTo>
                  <a:lnTo>
                    <a:pt x="0" y="3"/>
                  </a:lnTo>
                  <a:lnTo>
                    <a:pt x="0" y="3"/>
                  </a:lnTo>
                  <a:lnTo>
                    <a:pt x="0" y="3"/>
                  </a:lnTo>
                  <a:lnTo>
                    <a:pt x="0" y="2"/>
                  </a:lnTo>
                  <a:lnTo>
                    <a:pt x="0" y="3"/>
                  </a:lnTo>
                  <a:lnTo>
                    <a:pt x="0" y="2"/>
                  </a:lnTo>
                  <a:lnTo>
                    <a:pt x="0" y="3"/>
                  </a:lnTo>
                  <a:lnTo>
                    <a:pt x="0" y="2"/>
                  </a:lnTo>
                  <a:lnTo>
                    <a:pt x="0" y="1"/>
                  </a:lnTo>
                  <a:lnTo>
                    <a:pt x="0" y="0"/>
                  </a:lnTo>
                  <a:lnTo>
                    <a:pt x="0" y="1"/>
                  </a:lnTo>
                  <a:lnTo>
                    <a:pt x="0" y="2"/>
                  </a:lnTo>
                  <a:lnTo>
                    <a:pt x="0" y="1"/>
                  </a:lnTo>
                  <a:lnTo>
                    <a:pt x="0" y="0"/>
                  </a:lnTo>
                  <a:lnTo>
                    <a:pt x="0" y="1"/>
                  </a:lnTo>
                  <a:lnTo>
                    <a:pt x="0" y="0"/>
                  </a:lnTo>
                  <a:lnTo>
                    <a:pt x="0" y="1"/>
                  </a:lnTo>
                  <a:lnTo>
                    <a:pt x="0" y="0"/>
                  </a:lnTo>
                  <a:lnTo>
                    <a:pt x="0" y="1"/>
                  </a:lnTo>
                  <a:lnTo>
                    <a:pt x="0" y="0"/>
                  </a:lnTo>
                  <a:lnTo>
                    <a:pt x="0" y="1"/>
                  </a:lnTo>
                  <a:lnTo>
                    <a:pt x="0" y="2"/>
                  </a:lnTo>
                  <a:lnTo>
                    <a:pt x="0" y="0"/>
                  </a:lnTo>
                  <a:lnTo>
                    <a:pt x="0" y="1"/>
                  </a:lnTo>
                  <a:lnTo>
                    <a:pt x="0" y="0"/>
                  </a:lnTo>
                  <a:lnTo>
                    <a:pt x="0" y="1"/>
                  </a:lnTo>
                  <a:lnTo>
                    <a:pt x="0" y="0"/>
                  </a:lnTo>
                  <a:lnTo>
                    <a:pt x="0" y="1"/>
                  </a:lnTo>
                  <a:lnTo>
                    <a:pt x="0" y="0"/>
                  </a:lnTo>
                  <a:lnTo>
                    <a:pt x="0" y="1"/>
                  </a:lnTo>
                  <a:lnTo>
                    <a:pt x="0" y="2"/>
                  </a:lnTo>
                  <a:lnTo>
                    <a:pt x="0" y="1"/>
                  </a:lnTo>
                  <a:lnTo>
                    <a:pt x="0" y="2"/>
                  </a:lnTo>
                  <a:lnTo>
                    <a:pt x="0" y="3"/>
                  </a:lnTo>
                  <a:lnTo>
                    <a:pt x="0" y="2"/>
                  </a:lnTo>
                  <a:lnTo>
                    <a:pt x="0" y="3"/>
                  </a:lnTo>
                  <a:lnTo>
                    <a:pt x="0" y="3"/>
                  </a:lnTo>
                  <a:lnTo>
                    <a:pt x="0" y="2"/>
                  </a:lnTo>
                  <a:lnTo>
                    <a:pt x="0" y="3"/>
                  </a:lnTo>
                  <a:lnTo>
                    <a:pt x="0" y="2"/>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7"/>
                  </a:lnTo>
                  <a:lnTo>
                    <a:pt x="0" y="6"/>
                  </a:lnTo>
                  <a:lnTo>
                    <a:pt x="0" y="7"/>
                  </a:lnTo>
                  <a:lnTo>
                    <a:pt x="0" y="6"/>
                  </a:lnTo>
                  <a:lnTo>
                    <a:pt x="0" y="7"/>
                  </a:lnTo>
                  <a:lnTo>
                    <a:pt x="0" y="6"/>
                  </a:lnTo>
                  <a:lnTo>
                    <a:pt x="0" y="7"/>
                  </a:lnTo>
                  <a:lnTo>
                    <a:pt x="0" y="6"/>
                  </a:lnTo>
                  <a:lnTo>
                    <a:pt x="0" y="8"/>
                  </a:lnTo>
                  <a:lnTo>
                    <a:pt x="0" y="7"/>
                  </a:lnTo>
                  <a:lnTo>
                    <a:pt x="0" y="6"/>
                  </a:lnTo>
                  <a:lnTo>
                    <a:pt x="0" y="7"/>
                  </a:lnTo>
                  <a:lnTo>
                    <a:pt x="0" y="8"/>
                  </a:lnTo>
                  <a:lnTo>
                    <a:pt x="0" y="7"/>
                  </a:lnTo>
                  <a:lnTo>
                    <a:pt x="0" y="8"/>
                  </a:lnTo>
                  <a:lnTo>
                    <a:pt x="0" y="7"/>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1" y="9"/>
                  </a:lnTo>
                  <a:lnTo>
                    <a:pt x="1" y="8"/>
                  </a:lnTo>
                  <a:lnTo>
                    <a:pt x="1" y="9"/>
                  </a:lnTo>
                  <a:lnTo>
                    <a:pt x="1" y="8"/>
                  </a:lnTo>
                  <a:lnTo>
                    <a:pt x="1" y="9"/>
                  </a:lnTo>
                  <a:lnTo>
                    <a:pt x="1" y="8"/>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9"/>
                  </a:lnTo>
                  <a:lnTo>
                    <a:pt x="1" y="9"/>
                  </a:lnTo>
                  <a:lnTo>
                    <a:pt x="1" y="9"/>
                  </a:lnTo>
                  <a:lnTo>
                    <a:pt x="1" y="9"/>
                  </a:lnTo>
                  <a:lnTo>
                    <a:pt x="1" y="9"/>
                  </a:lnTo>
                  <a:lnTo>
                    <a:pt x="1" y="8"/>
                  </a:lnTo>
                  <a:lnTo>
                    <a:pt x="1" y="9"/>
                  </a:lnTo>
                  <a:lnTo>
                    <a:pt x="1" y="8"/>
                  </a:lnTo>
                  <a:lnTo>
                    <a:pt x="1" y="9"/>
                  </a:lnTo>
                  <a:lnTo>
                    <a:pt x="1" y="9"/>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11"/>
                  </a:lnTo>
                  <a:lnTo>
                    <a:pt x="1" y="10"/>
                  </a:lnTo>
                  <a:lnTo>
                    <a:pt x="1" y="11"/>
                  </a:lnTo>
                  <a:lnTo>
                    <a:pt x="1" y="10"/>
                  </a:lnTo>
                  <a:lnTo>
                    <a:pt x="1" y="11"/>
                  </a:lnTo>
                  <a:lnTo>
                    <a:pt x="1" y="10"/>
                  </a:lnTo>
                  <a:lnTo>
                    <a:pt x="1" y="11"/>
                  </a:lnTo>
                  <a:lnTo>
                    <a:pt x="1" y="10"/>
                  </a:lnTo>
                  <a:lnTo>
                    <a:pt x="1" y="11"/>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10"/>
                  </a:lnTo>
                  <a:lnTo>
                    <a:pt x="1" y="11"/>
                  </a:lnTo>
                  <a:lnTo>
                    <a:pt x="1" y="10"/>
                  </a:lnTo>
                  <a:lnTo>
                    <a:pt x="1" y="11"/>
                  </a:lnTo>
                  <a:lnTo>
                    <a:pt x="1" y="10"/>
                  </a:lnTo>
                  <a:lnTo>
                    <a:pt x="1" y="11"/>
                  </a:lnTo>
                  <a:lnTo>
                    <a:pt x="1" y="10"/>
                  </a:lnTo>
                  <a:lnTo>
                    <a:pt x="1" y="9"/>
                  </a:lnTo>
                  <a:lnTo>
                    <a:pt x="1" y="11"/>
                  </a:lnTo>
                  <a:lnTo>
                    <a:pt x="1" y="10"/>
                  </a:lnTo>
                  <a:lnTo>
                    <a:pt x="1" y="9"/>
                  </a:lnTo>
                  <a:lnTo>
                    <a:pt x="1" y="10"/>
                  </a:lnTo>
                  <a:lnTo>
                    <a:pt x="1" y="11"/>
                  </a:lnTo>
                  <a:lnTo>
                    <a:pt x="1" y="10"/>
                  </a:lnTo>
                  <a:lnTo>
                    <a:pt x="1" y="9"/>
                  </a:lnTo>
                  <a:lnTo>
                    <a:pt x="1" y="10"/>
                  </a:lnTo>
                  <a:lnTo>
                    <a:pt x="1" y="11"/>
                  </a:lnTo>
                  <a:lnTo>
                    <a:pt x="1" y="10"/>
                  </a:lnTo>
                  <a:lnTo>
                    <a:pt x="1" y="9"/>
                  </a:lnTo>
                  <a:lnTo>
                    <a:pt x="1" y="11"/>
                  </a:lnTo>
                  <a:lnTo>
                    <a:pt x="1" y="10"/>
                  </a:lnTo>
                  <a:lnTo>
                    <a:pt x="1" y="11"/>
                  </a:lnTo>
                  <a:lnTo>
                    <a:pt x="1" y="9"/>
                  </a:lnTo>
                  <a:lnTo>
                    <a:pt x="1" y="10"/>
                  </a:lnTo>
                  <a:lnTo>
                    <a:pt x="1" y="11"/>
                  </a:lnTo>
                  <a:lnTo>
                    <a:pt x="1" y="10"/>
                  </a:lnTo>
                  <a:lnTo>
                    <a:pt x="1" y="11"/>
                  </a:lnTo>
                  <a:lnTo>
                    <a:pt x="1" y="10"/>
                  </a:lnTo>
                  <a:lnTo>
                    <a:pt x="1" y="11"/>
                  </a:lnTo>
                  <a:lnTo>
                    <a:pt x="1" y="10"/>
                  </a:lnTo>
                  <a:lnTo>
                    <a:pt x="1" y="11"/>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9"/>
                  </a:lnTo>
                  <a:lnTo>
                    <a:pt x="1" y="9"/>
                  </a:lnTo>
                  <a:lnTo>
                    <a:pt x="1" y="8"/>
                  </a:lnTo>
                  <a:lnTo>
                    <a:pt x="1" y="9"/>
                  </a:lnTo>
                  <a:lnTo>
                    <a:pt x="1" y="8"/>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10"/>
                  </a:lnTo>
                  <a:lnTo>
                    <a:pt x="1" y="9"/>
                  </a:lnTo>
                  <a:lnTo>
                    <a:pt x="1" y="10"/>
                  </a:lnTo>
                  <a:lnTo>
                    <a:pt x="1" y="9"/>
                  </a:lnTo>
                  <a:lnTo>
                    <a:pt x="1" y="10"/>
                  </a:lnTo>
                  <a:lnTo>
                    <a:pt x="1" y="9"/>
                  </a:lnTo>
                  <a:lnTo>
                    <a:pt x="1" y="10"/>
                  </a:lnTo>
                  <a:lnTo>
                    <a:pt x="1" y="9"/>
                  </a:lnTo>
                  <a:lnTo>
                    <a:pt x="1" y="9"/>
                  </a:lnTo>
                  <a:lnTo>
                    <a:pt x="1" y="9"/>
                  </a:lnTo>
                  <a:lnTo>
                    <a:pt x="1" y="10"/>
                  </a:lnTo>
                  <a:lnTo>
                    <a:pt x="1" y="9"/>
                  </a:lnTo>
                  <a:lnTo>
                    <a:pt x="1" y="10"/>
                  </a:lnTo>
                  <a:lnTo>
                    <a:pt x="1" y="9"/>
                  </a:lnTo>
                  <a:lnTo>
                    <a:pt x="1" y="9"/>
                  </a:lnTo>
                  <a:lnTo>
                    <a:pt x="1" y="10"/>
                  </a:lnTo>
                  <a:lnTo>
                    <a:pt x="1" y="9"/>
                  </a:lnTo>
                  <a:lnTo>
                    <a:pt x="1" y="10"/>
                  </a:lnTo>
                  <a:lnTo>
                    <a:pt x="1" y="9"/>
                  </a:lnTo>
                  <a:lnTo>
                    <a:pt x="1" y="10"/>
                  </a:lnTo>
                  <a:lnTo>
                    <a:pt x="1" y="9"/>
                  </a:lnTo>
                  <a:lnTo>
                    <a:pt x="1" y="10"/>
                  </a:lnTo>
                  <a:lnTo>
                    <a:pt x="1" y="11"/>
                  </a:lnTo>
                  <a:lnTo>
                    <a:pt x="1" y="10"/>
                  </a:lnTo>
                  <a:lnTo>
                    <a:pt x="1" y="9"/>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9"/>
                  </a:lnTo>
                  <a:lnTo>
                    <a:pt x="1" y="10"/>
                  </a:lnTo>
                  <a:lnTo>
                    <a:pt x="1" y="9"/>
                  </a:lnTo>
                  <a:lnTo>
                    <a:pt x="1" y="10"/>
                  </a:lnTo>
                  <a:lnTo>
                    <a:pt x="1" y="11"/>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9"/>
                  </a:lnTo>
                  <a:lnTo>
                    <a:pt x="1" y="9"/>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8"/>
                  </a:lnTo>
                  <a:lnTo>
                    <a:pt x="1" y="9"/>
                  </a:lnTo>
                </a:path>
              </a:pathLst>
            </a:custGeom>
            <a:noFill/>
            <a:ln w="0">
              <a:solidFill>
                <a:srgbClr val="3366FF"/>
              </a:solidFill>
              <a:prstDash val="solid"/>
              <a:round/>
              <a:headEnd/>
              <a:tailEnd/>
            </a:ln>
          </p:spPr>
          <p:txBody>
            <a:bodyPr/>
            <a:lstStyle/>
            <a:p>
              <a:endParaRPr lang="en-GB"/>
            </a:p>
          </p:txBody>
        </p:sp>
        <p:sp>
          <p:nvSpPr>
            <p:cNvPr id="185681" name="Freeform 337"/>
            <p:cNvSpPr>
              <a:spLocks/>
            </p:cNvSpPr>
            <p:nvPr/>
          </p:nvSpPr>
          <p:spPr bwMode="auto">
            <a:xfrm>
              <a:off x="2085" y="3016"/>
              <a:ext cx="9" cy="42"/>
            </a:xfrm>
            <a:custGeom>
              <a:avLst/>
              <a:gdLst/>
              <a:ahLst/>
              <a:cxnLst>
                <a:cxn ang="0">
                  <a:pos x="0" y="4"/>
                </a:cxn>
                <a:cxn ang="0">
                  <a:pos x="0" y="4"/>
                </a:cxn>
                <a:cxn ang="0">
                  <a:pos x="0" y="5"/>
                </a:cxn>
                <a:cxn ang="0">
                  <a:pos x="0" y="4"/>
                </a:cxn>
                <a:cxn ang="0">
                  <a:pos x="0" y="5"/>
                </a:cxn>
                <a:cxn ang="0">
                  <a:pos x="0" y="4"/>
                </a:cxn>
                <a:cxn ang="0">
                  <a:pos x="0" y="5"/>
                </a:cxn>
                <a:cxn ang="0">
                  <a:pos x="0" y="4"/>
                </a:cxn>
                <a:cxn ang="0">
                  <a:pos x="0" y="5"/>
                </a:cxn>
                <a:cxn ang="0">
                  <a:pos x="0" y="4"/>
                </a:cxn>
                <a:cxn ang="0">
                  <a:pos x="0" y="4"/>
                </a:cxn>
                <a:cxn ang="0">
                  <a:pos x="0" y="5"/>
                </a:cxn>
                <a:cxn ang="0">
                  <a:pos x="0" y="4"/>
                </a:cxn>
                <a:cxn ang="0">
                  <a:pos x="0" y="3"/>
                </a:cxn>
                <a:cxn ang="0">
                  <a:pos x="0" y="2"/>
                </a:cxn>
                <a:cxn ang="0">
                  <a:pos x="0" y="3"/>
                </a:cxn>
                <a:cxn ang="0">
                  <a:pos x="0" y="2"/>
                </a:cxn>
                <a:cxn ang="0">
                  <a:pos x="0" y="3"/>
                </a:cxn>
                <a:cxn ang="0">
                  <a:pos x="0" y="2"/>
                </a:cxn>
                <a:cxn ang="0">
                  <a:pos x="0" y="3"/>
                </a:cxn>
                <a:cxn ang="0">
                  <a:pos x="0" y="4"/>
                </a:cxn>
                <a:cxn ang="0">
                  <a:pos x="0" y="3"/>
                </a:cxn>
                <a:cxn ang="0">
                  <a:pos x="0" y="4"/>
                </a:cxn>
                <a:cxn ang="0">
                  <a:pos x="0" y="4"/>
                </a:cxn>
                <a:cxn ang="0">
                  <a:pos x="0" y="4"/>
                </a:cxn>
                <a:cxn ang="0">
                  <a:pos x="1" y="4"/>
                </a:cxn>
                <a:cxn ang="0">
                  <a:pos x="1" y="4"/>
                </a:cxn>
                <a:cxn ang="0">
                  <a:pos x="1" y="4"/>
                </a:cxn>
                <a:cxn ang="0">
                  <a:pos x="1" y="3"/>
                </a:cxn>
                <a:cxn ang="0">
                  <a:pos x="1" y="4"/>
                </a:cxn>
                <a:cxn ang="0">
                  <a:pos x="1" y="4"/>
                </a:cxn>
                <a:cxn ang="0">
                  <a:pos x="1" y="5"/>
                </a:cxn>
                <a:cxn ang="0">
                  <a:pos x="1" y="4"/>
                </a:cxn>
                <a:cxn ang="0">
                  <a:pos x="1" y="5"/>
                </a:cxn>
                <a:cxn ang="0">
                  <a:pos x="1" y="3"/>
                </a:cxn>
                <a:cxn ang="0">
                  <a:pos x="1" y="2"/>
                </a:cxn>
                <a:cxn ang="0">
                  <a:pos x="1" y="3"/>
                </a:cxn>
                <a:cxn ang="0">
                  <a:pos x="1" y="3"/>
                </a:cxn>
                <a:cxn ang="0">
                  <a:pos x="1" y="2"/>
                </a:cxn>
                <a:cxn ang="0">
                  <a:pos x="1" y="3"/>
                </a:cxn>
                <a:cxn ang="0">
                  <a:pos x="1" y="2"/>
                </a:cxn>
                <a:cxn ang="0">
                  <a:pos x="1" y="3"/>
                </a:cxn>
                <a:cxn ang="0">
                  <a:pos x="1" y="3"/>
                </a:cxn>
                <a:cxn ang="0">
                  <a:pos x="1" y="3"/>
                </a:cxn>
                <a:cxn ang="0">
                  <a:pos x="1" y="4"/>
                </a:cxn>
                <a:cxn ang="0">
                  <a:pos x="1" y="3"/>
                </a:cxn>
                <a:cxn ang="0">
                  <a:pos x="1" y="4"/>
                </a:cxn>
                <a:cxn ang="0">
                  <a:pos x="1" y="3"/>
                </a:cxn>
                <a:cxn ang="0">
                  <a:pos x="1" y="4"/>
                </a:cxn>
                <a:cxn ang="0">
                  <a:pos x="1" y="3"/>
                </a:cxn>
                <a:cxn ang="0">
                  <a:pos x="1" y="2"/>
                </a:cxn>
                <a:cxn ang="0">
                  <a:pos x="1" y="3"/>
                </a:cxn>
                <a:cxn ang="0">
                  <a:pos x="1" y="4"/>
                </a:cxn>
                <a:cxn ang="0">
                  <a:pos x="1" y="3"/>
                </a:cxn>
                <a:cxn ang="0">
                  <a:pos x="1" y="4"/>
                </a:cxn>
                <a:cxn ang="0">
                  <a:pos x="1" y="4"/>
                </a:cxn>
                <a:cxn ang="0">
                  <a:pos x="1" y="4"/>
                </a:cxn>
                <a:cxn ang="0">
                  <a:pos x="1" y="1"/>
                </a:cxn>
                <a:cxn ang="0">
                  <a:pos x="1" y="2"/>
                </a:cxn>
                <a:cxn ang="0">
                  <a:pos x="1" y="3"/>
                </a:cxn>
                <a:cxn ang="0">
                  <a:pos x="1" y="2"/>
                </a:cxn>
                <a:cxn ang="0">
                  <a:pos x="1" y="3"/>
                </a:cxn>
                <a:cxn ang="0">
                  <a:pos x="1" y="2"/>
                </a:cxn>
              </a:cxnLst>
              <a:rect l="0" t="0" r="r" b="b"/>
              <a:pathLst>
                <a:path w="1" h="6">
                  <a:moveTo>
                    <a:pt x="0" y="4"/>
                  </a:move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2"/>
                  </a:lnTo>
                  <a:lnTo>
                    <a:pt x="0" y="3"/>
                  </a:lnTo>
                  <a:lnTo>
                    <a:pt x="0" y="2"/>
                  </a:lnTo>
                  <a:lnTo>
                    <a:pt x="0" y="3"/>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1" y="4"/>
                  </a:lnTo>
                  <a:lnTo>
                    <a:pt x="1" y="4"/>
                  </a:lnTo>
                  <a:lnTo>
                    <a:pt x="1" y="4"/>
                  </a:lnTo>
                  <a:lnTo>
                    <a:pt x="1" y="4"/>
                  </a:lnTo>
                  <a:lnTo>
                    <a:pt x="1" y="4"/>
                  </a:lnTo>
                  <a:lnTo>
                    <a:pt x="1" y="4"/>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3"/>
                  </a:lnTo>
                  <a:lnTo>
                    <a:pt x="1" y="2"/>
                  </a:lnTo>
                  <a:lnTo>
                    <a:pt x="1" y="3"/>
                  </a:lnTo>
                  <a:lnTo>
                    <a:pt x="1" y="2"/>
                  </a:lnTo>
                  <a:lnTo>
                    <a:pt x="1" y="3"/>
                  </a:lnTo>
                  <a:lnTo>
                    <a:pt x="1" y="4"/>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3"/>
                  </a:lnTo>
                  <a:lnTo>
                    <a:pt x="1" y="4"/>
                  </a:lnTo>
                  <a:lnTo>
                    <a:pt x="1" y="3"/>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0"/>
                  </a:lnTo>
                  <a:lnTo>
                    <a:pt x="1" y="3"/>
                  </a:lnTo>
                  <a:lnTo>
                    <a:pt x="1" y="4"/>
                  </a:lnTo>
                  <a:lnTo>
                    <a:pt x="1" y="4"/>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5682" name="Freeform 338"/>
            <p:cNvSpPr>
              <a:spLocks/>
            </p:cNvSpPr>
            <p:nvPr/>
          </p:nvSpPr>
          <p:spPr bwMode="auto">
            <a:xfrm>
              <a:off x="2094" y="3002"/>
              <a:ext cx="10" cy="63"/>
            </a:xfrm>
            <a:custGeom>
              <a:avLst/>
              <a:gdLst/>
              <a:ahLst/>
              <a:cxnLst>
                <a:cxn ang="0">
                  <a:pos x="0" y="4"/>
                </a:cxn>
                <a:cxn ang="0">
                  <a:pos x="0" y="5"/>
                </a:cxn>
                <a:cxn ang="0">
                  <a:pos x="0" y="4"/>
                </a:cxn>
                <a:cxn ang="0">
                  <a:pos x="0" y="5"/>
                </a:cxn>
                <a:cxn ang="0">
                  <a:pos x="0" y="5"/>
                </a:cxn>
                <a:cxn ang="0">
                  <a:pos x="0" y="6"/>
                </a:cxn>
                <a:cxn ang="0">
                  <a:pos x="0" y="6"/>
                </a:cxn>
                <a:cxn ang="0">
                  <a:pos x="0" y="5"/>
                </a:cxn>
                <a:cxn ang="0">
                  <a:pos x="0" y="6"/>
                </a:cxn>
                <a:cxn ang="0">
                  <a:pos x="0" y="5"/>
                </a:cxn>
                <a:cxn ang="0">
                  <a:pos x="0" y="6"/>
                </a:cxn>
                <a:cxn ang="0">
                  <a:pos x="0" y="5"/>
                </a:cxn>
                <a:cxn ang="0">
                  <a:pos x="0" y="4"/>
                </a:cxn>
                <a:cxn ang="0">
                  <a:pos x="0" y="5"/>
                </a:cxn>
                <a:cxn ang="0">
                  <a:pos x="0" y="6"/>
                </a:cxn>
                <a:cxn ang="0">
                  <a:pos x="0" y="5"/>
                </a:cxn>
                <a:cxn ang="0">
                  <a:pos x="0" y="4"/>
                </a:cxn>
                <a:cxn ang="0">
                  <a:pos x="1" y="5"/>
                </a:cxn>
                <a:cxn ang="0">
                  <a:pos x="1" y="4"/>
                </a:cxn>
                <a:cxn ang="0">
                  <a:pos x="1" y="3"/>
                </a:cxn>
                <a:cxn ang="0">
                  <a:pos x="1" y="4"/>
                </a:cxn>
                <a:cxn ang="0">
                  <a:pos x="1" y="5"/>
                </a:cxn>
                <a:cxn ang="0">
                  <a:pos x="1" y="6"/>
                </a:cxn>
                <a:cxn ang="0">
                  <a:pos x="1" y="5"/>
                </a:cxn>
                <a:cxn ang="0">
                  <a:pos x="1" y="4"/>
                </a:cxn>
                <a:cxn ang="0">
                  <a:pos x="1" y="5"/>
                </a:cxn>
                <a:cxn ang="0">
                  <a:pos x="1" y="6"/>
                </a:cxn>
                <a:cxn ang="0">
                  <a:pos x="1" y="5"/>
                </a:cxn>
                <a:cxn ang="0">
                  <a:pos x="1" y="6"/>
                </a:cxn>
                <a:cxn ang="0">
                  <a:pos x="1" y="5"/>
                </a:cxn>
                <a:cxn ang="0">
                  <a:pos x="1" y="5"/>
                </a:cxn>
                <a:cxn ang="0">
                  <a:pos x="1" y="6"/>
                </a:cxn>
                <a:cxn ang="0">
                  <a:pos x="1" y="5"/>
                </a:cxn>
                <a:cxn ang="0">
                  <a:pos x="1" y="6"/>
                </a:cxn>
                <a:cxn ang="0">
                  <a:pos x="1" y="5"/>
                </a:cxn>
                <a:cxn ang="0">
                  <a:pos x="1" y="6"/>
                </a:cxn>
                <a:cxn ang="0">
                  <a:pos x="1" y="7"/>
                </a:cxn>
                <a:cxn ang="0">
                  <a:pos x="1" y="8"/>
                </a:cxn>
                <a:cxn ang="0">
                  <a:pos x="1" y="7"/>
                </a:cxn>
                <a:cxn ang="0">
                  <a:pos x="1" y="7"/>
                </a:cxn>
                <a:cxn ang="0">
                  <a:pos x="1" y="6"/>
                </a:cxn>
                <a:cxn ang="0">
                  <a:pos x="1" y="6"/>
                </a:cxn>
                <a:cxn ang="0">
                  <a:pos x="1" y="5"/>
                </a:cxn>
                <a:cxn ang="0">
                  <a:pos x="1" y="6"/>
                </a:cxn>
                <a:cxn ang="0">
                  <a:pos x="1" y="5"/>
                </a:cxn>
                <a:cxn ang="0">
                  <a:pos x="1" y="6"/>
                </a:cxn>
                <a:cxn ang="0">
                  <a:pos x="1" y="3"/>
                </a:cxn>
                <a:cxn ang="0">
                  <a:pos x="1" y="4"/>
                </a:cxn>
                <a:cxn ang="0">
                  <a:pos x="1" y="1"/>
                </a:cxn>
                <a:cxn ang="0">
                  <a:pos x="1" y="3"/>
                </a:cxn>
                <a:cxn ang="0">
                  <a:pos x="1" y="4"/>
                </a:cxn>
                <a:cxn ang="0">
                  <a:pos x="1" y="5"/>
                </a:cxn>
                <a:cxn ang="0">
                  <a:pos x="1" y="6"/>
                </a:cxn>
                <a:cxn ang="0">
                  <a:pos x="1" y="6"/>
                </a:cxn>
                <a:cxn ang="0">
                  <a:pos x="1" y="5"/>
                </a:cxn>
                <a:cxn ang="0">
                  <a:pos x="1" y="6"/>
                </a:cxn>
                <a:cxn ang="0">
                  <a:pos x="1" y="5"/>
                </a:cxn>
                <a:cxn ang="0">
                  <a:pos x="1" y="2"/>
                </a:cxn>
                <a:cxn ang="0">
                  <a:pos x="1" y="3"/>
                </a:cxn>
                <a:cxn ang="0">
                  <a:pos x="1" y="2"/>
                </a:cxn>
                <a:cxn ang="0">
                  <a:pos x="1" y="1"/>
                </a:cxn>
                <a:cxn ang="0">
                  <a:pos x="1" y="2"/>
                </a:cxn>
                <a:cxn ang="0">
                  <a:pos x="1" y="5"/>
                </a:cxn>
              </a:cxnLst>
              <a:rect l="0" t="0" r="r" b="b"/>
              <a:pathLst>
                <a:path w="1" h="9">
                  <a:moveTo>
                    <a:pt x="0" y="5"/>
                  </a:moveTo>
                  <a:lnTo>
                    <a:pt x="0" y="4"/>
                  </a:lnTo>
                  <a:lnTo>
                    <a:pt x="0" y="5"/>
                  </a:lnTo>
                  <a:lnTo>
                    <a:pt x="0" y="4"/>
                  </a:lnTo>
                  <a:lnTo>
                    <a:pt x="0" y="3"/>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6"/>
                  </a:lnTo>
                  <a:lnTo>
                    <a:pt x="0" y="4"/>
                  </a:lnTo>
                  <a:lnTo>
                    <a:pt x="0" y="5"/>
                  </a:lnTo>
                  <a:lnTo>
                    <a:pt x="0" y="6"/>
                  </a:lnTo>
                  <a:lnTo>
                    <a:pt x="0" y="5"/>
                  </a:lnTo>
                  <a:lnTo>
                    <a:pt x="0" y="6"/>
                  </a:lnTo>
                  <a:lnTo>
                    <a:pt x="0" y="5"/>
                  </a:lnTo>
                  <a:lnTo>
                    <a:pt x="0" y="4"/>
                  </a:lnTo>
                  <a:lnTo>
                    <a:pt x="0" y="5"/>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6"/>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6"/>
                  </a:lnTo>
                  <a:lnTo>
                    <a:pt x="1" y="7"/>
                  </a:lnTo>
                  <a:lnTo>
                    <a:pt x="1" y="6"/>
                  </a:lnTo>
                  <a:lnTo>
                    <a:pt x="1" y="7"/>
                  </a:lnTo>
                  <a:lnTo>
                    <a:pt x="1" y="6"/>
                  </a:lnTo>
                  <a:lnTo>
                    <a:pt x="1" y="7"/>
                  </a:lnTo>
                  <a:lnTo>
                    <a:pt x="1" y="8"/>
                  </a:lnTo>
                  <a:lnTo>
                    <a:pt x="1" y="7"/>
                  </a:lnTo>
                  <a:lnTo>
                    <a:pt x="1" y="6"/>
                  </a:lnTo>
                  <a:lnTo>
                    <a:pt x="1" y="7"/>
                  </a:lnTo>
                  <a:lnTo>
                    <a:pt x="1" y="6"/>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2"/>
                  </a:lnTo>
                  <a:lnTo>
                    <a:pt x="1" y="1"/>
                  </a:lnTo>
                  <a:lnTo>
                    <a:pt x="1" y="2"/>
                  </a:lnTo>
                  <a:lnTo>
                    <a:pt x="1" y="3"/>
                  </a:lnTo>
                  <a:lnTo>
                    <a:pt x="1" y="2"/>
                  </a:lnTo>
                  <a:lnTo>
                    <a:pt x="1" y="3"/>
                  </a:lnTo>
                  <a:lnTo>
                    <a:pt x="1" y="4"/>
                  </a:lnTo>
                  <a:lnTo>
                    <a:pt x="1" y="3"/>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5"/>
                  </a:lnTo>
                  <a:lnTo>
                    <a:pt x="1" y="6"/>
                  </a:lnTo>
                  <a:lnTo>
                    <a:pt x="1" y="6"/>
                  </a:lnTo>
                  <a:lnTo>
                    <a:pt x="1" y="6"/>
                  </a:lnTo>
                  <a:lnTo>
                    <a:pt x="1" y="5"/>
                  </a:lnTo>
                  <a:lnTo>
                    <a:pt x="1" y="6"/>
                  </a:lnTo>
                  <a:lnTo>
                    <a:pt x="1" y="6"/>
                  </a:lnTo>
                  <a:lnTo>
                    <a:pt x="1" y="5"/>
                  </a:lnTo>
                  <a:lnTo>
                    <a:pt x="1" y="6"/>
                  </a:lnTo>
                  <a:lnTo>
                    <a:pt x="1" y="6"/>
                  </a:lnTo>
                  <a:lnTo>
                    <a:pt x="1" y="5"/>
                  </a:lnTo>
                  <a:lnTo>
                    <a:pt x="1" y="6"/>
                  </a:lnTo>
                  <a:lnTo>
                    <a:pt x="1" y="5"/>
                  </a:lnTo>
                  <a:lnTo>
                    <a:pt x="1" y="6"/>
                  </a:lnTo>
                  <a:lnTo>
                    <a:pt x="1" y="5"/>
                  </a:lnTo>
                  <a:lnTo>
                    <a:pt x="1" y="6"/>
                  </a:lnTo>
                  <a:lnTo>
                    <a:pt x="1" y="5"/>
                  </a:lnTo>
                  <a:lnTo>
                    <a:pt x="1" y="4"/>
                  </a:lnTo>
                  <a:lnTo>
                    <a:pt x="1" y="5"/>
                  </a:lnTo>
                  <a:lnTo>
                    <a:pt x="1" y="4"/>
                  </a:lnTo>
                  <a:lnTo>
                    <a:pt x="1" y="3"/>
                  </a:lnTo>
                  <a:lnTo>
                    <a:pt x="1" y="4"/>
                  </a:lnTo>
                  <a:lnTo>
                    <a:pt x="1" y="3"/>
                  </a:lnTo>
                  <a:lnTo>
                    <a:pt x="1" y="4"/>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6"/>
                  </a:lnTo>
                  <a:lnTo>
                    <a:pt x="1" y="5"/>
                  </a:lnTo>
                  <a:lnTo>
                    <a:pt x="1" y="6"/>
                  </a:lnTo>
                </a:path>
              </a:pathLst>
            </a:custGeom>
            <a:noFill/>
            <a:ln w="0">
              <a:solidFill>
                <a:srgbClr val="3366FF"/>
              </a:solidFill>
              <a:prstDash val="solid"/>
              <a:round/>
              <a:headEnd/>
              <a:tailEnd/>
            </a:ln>
          </p:spPr>
          <p:txBody>
            <a:bodyPr/>
            <a:lstStyle/>
            <a:p>
              <a:endParaRPr lang="en-GB"/>
            </a:p>
          </p:txBody>
        </p:sp>
        <p:sp>
          <p:nvSpPr>
            <p:cNvPr id="185683" name="Freeform 339"/>
            <p:cNvSpPr>
              <a:spLocks/>
            </p:cNvSpPr>
            <p:nvPr/>
          </p:nvSpPr>
          <p:spPr bwMode="auto">
            <a:xfrm>
              <a:off x="2104" y="3023"/>
              <a:ext cx="9" cy="35"/>
            </a:xfrm>
            <a:custGeom>
              <a:avLst/>
              <a:gdLst/>
              <a:ahLst/>
              <a:cxnLst>
                <a:cxn ang="0">
                  <a:pos x="0" y="3"/>
                </a:cxn>
                <a:cxn ang="0">
                  <a:pos x="0" y="3"/>
                </a:cxn>
                <a:cxn ang="0">
                  <a:pos x="0" y="3"/>
                </a:cxn>
                <a:cxn ang="0">
                  <a:pos x="0" y="3"/>
                </a:cxn>
                <a:cxn ang="0">
                  <a:pos x="0" y="3"/>
                </a:cxn>
                <a:cxn ang="0">
                  <a:pos x="0" y="3"/>
                </a:cxn>
                <a:cxn ang="0">
                  <a:pos x="0" y="3"/>
                </a:cxn>
                <a:cxn ang="0">
                  <a:pos x="0" y="3"/>
                </a:cxn>
                <a:cxn ang="0">
                  <a:pos x="0" y="3"/>
                </a:cxn>
                <a:cxn ang="0">
                  <a:pos x="0" y="2"/>
                </a:cxn>
                <a:cxn ang="0">
                  <a:pos x="0" y="3"/>
                </a:cxn>
                <a:cxn ang="0">
                  <a:pos x="0" y="3"/>
                </a:cxn>
                <a:cxn ang="0">
                  <a:pos x="0" y="3"/>
                </a:cxn>
                <a:cxn ang="0">
                  <a:pos x="0" y="3"/>
                </a:cxn>
                <a:cxn ang="0">
                  <a:pos x="0" y="4"/>
                </a:cxn>
                <a:cxn ang="0">
                  <a:pos x="0" y="3"/>
                </a:cxn>
                <a:cxn ang="0">
                  <a:pos x="1" y="5"/>
                </a:cxn>
                <a:cxn ang="0">
                  <a:pos x="1" y="4"/>
                </a:cxn>
                <a:cxn ang="0">
                  <a:pos x="1" y="3"/>
                </a:cxn>
                <a:cxn ang="0">
                  <a:pos x="1" y="3"/>
                </a:cxn>
                <a:cxn ang="0">
                  <a:pos x="1" y="3"/>
                </a:cxn>
                <a:cxn ang="0">
                  <a:pos x="1" y="3"/>
                </a:cxn>
                <a:cxn ang="0">
                  <a:pos x="1" y="3"/>
                </a:cxn>
                <a:cxn ang="0">
                  <a:pos x="1" y="4"/>
                </a:cxn>
                <a:cxn ang="0">
                  <a:pos x="1" y="3"/>
                </a:cxn>
                <a:cxn ang="0">
                  <a:pos x="1" y="3"/>
                </a:cxn>
                <a:cxn ang="0">
                  <a:pos x="1" y="3"/>
                </a:cxn>
                <a:cxn ang="0">
                  <a:pos x="1" y="4"/>
                </a:cxn>
                <a:cxn ang="0">
                  <a:pos x="1" y="3"/>
                </a:cxn>
                <a:cxn ang="0">
                  <a:pos x="1" y="3"/>
                </a:cxn>
                <a:cxn ang="0">
                  <a:pos x="1" y="4"/>
                </a:cxn>
                <a:cxn ang="0">
                  <a:pos x="1" y="3"/>
                </a:cxn>
                <a:cxn ang="0">
                  <a:pos x="1" y="1"/>
                </a:cxn>
                <a:cxn ang="0">
                  <a:pos x="1" y="2"/>
                </a:cxn>
                <a:cxn ang="0">
                  <a:pos x="1" y="3"/>
                </a:cxn>
                <a:cxn ang="0">
                  <a:pos x="1" y="2"/>
                </a:cxn>
                <a:cxn ang="0">
                  <a:pos x="1" y="3"/>
                </a:cxn>
                <a:cxn ang="0">
                  <a:pos x="1" y="3"/>
                </a:cxn>
                <a:cxn ang="0">
                  <a:pos x="1" y="3"/>
                </a:cxn>
                <a:cxn ang="0">
                  <a:pos x="1" y="3"/>
                </a:cxn>
                <a:cxn ang="0">
                  <a:pos x="1" y="3"/>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4"/>
                </a:cxn>
                <a:cxn ang="0">
                  <a:pos x="1" y="2"/>
                </a:cxn>
                <a:cxn ang="0">
                  <a:pos x="1" y="1"/>
                </a:cxn>
                <a:cxn ang="0">
                  <a:pos x="1" y="0"/>
                </a:cxn>
                <a:cxn ang="0">
                  <a:pos x="1" y="0"/>
                </a:cxn>
                <a:cxn ang="0">
                  <a:pos x="1" y="1"/>
                </a:cxn>
                <a:cxn ang="0">
                  <a:pos x="1" y="2"/>
                </a:cxn>
                <a:cxn ang="0">
                  <a:pos x="1" y="3"/>
                </a:cxn>
                <a:cxn ang="0">
                  <a:pos x="1" y="2"/>
                </a:cxn>
              </a:cxnLst>
              <a:rect l="0" t="0" r="r" b="b"/>
              <a:pathLst>
                <a:path w="1" h="5">
                  <a:moveTo>
                    <a:pt x="0" y="3"/>
                  </a:move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2"/>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1" y="4"/>
                  </a:lnTo>
                  <a:lnTo>
                    <a:pt x="1" y="5"/>
                  </a:lnTo>
                  <a:lnTo>
                    <a:pt x="1" y="4"/>
                  </a:lnTo>
                  <a:lnTo>
                    <a:pt x="1" y="5"/>
                  </a:lnTo>
                  <a:lnTo>
                    <a:pt x="1" y="4"/>
                  </a:lnTo>
                  <a:lnTo>
                    <a:pt x="1" y="5"/>
                  </a:lnTo>
                  <a:lnTo>
                    <a:pt x="1" y="4"/>
                  </a:lnTo>
                  <a:lnTo>
                    <a:pt x="1" y="3"/>
                  </a:lnTo>
                  <a:lnTo>
                    <a:pt x="1" y="4"/>
                  </a:lnTo>
                  <a:lnTo>
                    <a:pt x="1" y="3"/>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path>
              </a:pathLst>
            </a:custGeom>
            <a:noFill/>
            <a:ln w="0">
              <a:solidFill>
                <a:srgbClr val="3366FF"/>
              </a:solidFill>
              <a:prstDash val="solid"/>
              <a:round/>
              <a:headEnd/>
              <a:tailEnd/>
            </a:ln>
          </p:spPr>
          <p:txBody>
            <a:bodyPr/>
            <a:lstStyle/>
            <a:p>
              <a:endParaRPr lang="en-GB"/>
            </a:p>
          </p:txBody>
        </p:sp>
        <p:sp>
          <p:nvSpPr>
            <p:cNvPr id="185684" name="Freeform 340"/>
            <p:cNvSpPr>
              <a:spLocks/>
            </p:cNvSpPr>
            <p:nvPr/>
          </p:nvSpPr>
          <p:spPr bwMode="auto">
            <a:xfrm>
              <a:off x="2113" y="3030"/>
              <a:ext cx="10" cy="35"/>
            </a:xfrm>
            <a:custGeom>
              <a:avLst/>
              <a:gdLst/>
              <a:ahLst/>
              <a:cxnLst>
                <a:cxn ang="0">
                  <a:pos x="0" y="2"/>
                </a:cxn>
                <a:cxn ang="0">
                  <a:pos x="0" y="2"/>
                </a:cxn>
                <a:cxn ang="0">
                  <a:pos x="0" y="2"/>
                </a:cxn>
                <a:cxn ang="0">
                  <a:pos x="0" y="3"/>
                </a:cxn>
                <a:cxn ang="0">
                  <a:pos x="0" y="4"/>
                </a:cxn>
                <a:cxn ang="0">
                  <a:pos x="0" y="3"/>
                </a:cxn>
                <a:cxn ang="0">
                  <a:pos x="0" y="4"/>
                </a:cxn>
                <a:cxn ang="0">
                  <a:pos x="0" y="3"/>
                </a:cxn>
                <a:cxn ang="0">
                  <a:pos x="0" y="5"/>
                </a:cxn>
                <a:cxn ang="0">
                  <a:pos x="0" y="4"/>
                </a:cxn>
                <a:cxn ang="0">
                  <a:pos x="0" y="3"/>
                </a:cxn>
                <a:cxn ang="0">
                  <a:pos x="0" y="2"/>
                </a:cxn>
                <a:cxn ang="0">
                  <a:pos x="0" y="3"/>
                </a:cxn>
                <a:cxn ang="0">
                  <a:pos x="0" y="2"/>
                </a:cxn>
                <a:cxn ang="0">
                  <a:pos x="0" y="2"/>
                </a:cxn>
                <a:cxn ang="0">
                  <a:pos x="0" y="1"/>
                </a:cxn>
                <a:cxn ang="0">
                  <a:pos x="0" y="2"/>
                </a:cxn>
                <a:cxn ang="0">
                  <a:pos x="0" y="2"/>
                </a:cxn>
                <a:cxn ang="0">
                  <a:pos x="0" y="3"/>
                </a:cxn>
                <a:cxn ang="0">
                  <a:pos x="0" y="2"/>
                </a:cxn>
                <a:cxn ang="0">
                  <a:pos x="1" y="2"/>
                </a:cxn>
                <a:cxn ang="0">
                  <a:pos x="1" y="3"/>
                </a:cxn>
                <a:cxn ang="0">
                  <a:pos x="1" y="4"/>
                </a:cxn>
                <a:cxn ang="0">
                  <a:pos x="1" y="2"/>
                </a:cxn>
                <a:cxn ang="0">
                  <a:pos x="1" y="2"/>
                </a:cxn>
                <a:cxn ang="0">
                  <a:pos x="1" y="3"/>
                </a:cxn>
                <a:cxn ang="0">
                  <a:pos x="1" y="2"/>
                </a:cxn>
                <a:cxn ang="0">
                  <a:pos x="1" y="3"/>
                </a:cxn>
                <a:cxn ang="0">
                  <a:pos x="1" y="2"/>
                </a:cxn>
                <a:cxn ang="0">
                  <a:pos x="1" y="3"/>
                </a:cxn>
                <a:cxn ang="0">
                  <a:pos x="1" y="4"/>
                </a:cxn>
                <a:cxn ang="0">
                  <a:pos x="1" y="3"/>
                </a:cxn>
                <a:cxn ang="0">
                  <a:pos x="1" y="3"/>
                </a:cxn>
                <a:cxn ang="0">
                  <a:pos x="1" y="2"/>
                </a:cxn>
                <a:cxn ang="0">
                  <a:pos x="1" y="2"/>
                </a:cxn>
                <a:cxn ang="0">
                  <a:pos x="1" y="2"/>
                </a:cxn>
                <a:cxn ang="0">
                  <a:pos x="1" y="2"/>
                </a:cxn>
                <a:cxn ang="0">
                  <a:pos x="1" y="2"/>
                </a:cxn>
                <a:cxn ang="0">
                  <a:pos x="1" y="2"/>
                </a:cxn>
                <a:cxn ang="0">
                  <a:pos x="1" y="3"/>
                </a:cxn>
                <a:cxn ang="0">
                  <a:pos x="1" y="2"/>
                </a:cxn>
                <a:cxn ang="0">
                  <a:pos x="1" y="3"/>
                </a:cxn>
                <a:cxn ang="0">
                  <a:pos x="1" y="2"/>
                </a:cxn>
                <a:cxn ang="0">
                  <a:pos x="1" y="3"/>
                </a:cxn>
                <a:cxn ang="0">
                  <a:pos x="1" y="4"/>
                </a:cxn>
                <a:cxn ang="0">
                  <a:pos x="1" y="4"/>
                </a:cxn>
                <a:cxn ang="0">
                  <a:pos x="1" y="3"/>
                </a:cxn>
                <a:cxn ang="0">
                  <a:pos x="1" y="2"/>
                </a:cxn>
                <a:cxn ang="0">
                  <a:pos x="1" y="3"/>
                </a:cxn>
                <a:cxn ang="0">
                  <a:pos x="1" y="2"/>
                </a:cxn>
                <a:cxn ang="0">
                  <a:pos x="1" y="3"/>
                </a:cxn>
                <a:cxn ang="0">
                  <a:pos x="1" y="2"/>
                </a:cxn>
                <a:cxn ang="0">
                  <a:pos x="1" y="3"/>
                </a:cxn>
                <a:cxn ang="0">
                  <a:pos x="1" y="4"/>
                </a:cxn>
                <a:cxn ang="0">
                  <a:pos x="1" y="3"/>
                </a:cxn>
                <a:cxn ang="0">
                  <a:pos x="1" y="2"/>
                </a:cxn>
                <a:cxn ang="0">
                  <a:pos x="1" y="3"/>
                </a:cxn>
                <a:cxn ang="0">
                  <a:pos x="1" y="2"/>
                </a:cxn>
                <a:cxn ang="0">
                  <a:pos x="1" y="3"/>
                </a:cxn>
                <a:cxn ang="0">
                  <a:pos x="1" y="2"/>
                </a:cxn>
                <a:cxn ang="0">
                  <a:pos x="1" y="1"/>
                </a:cxn>
                <a:cxn ang="0">
                  <a:pos x="1" y="2"/>
                </a:cxn>
                <a:cxn ang="0">
                  <a:pos x="1" y="2"/>
                </a:cxn>
              </a:cxnLst>
              <a:rect l="0" t="0" r="r" b="b"/>
              <a:pathLst>
                <a:path w="1" h="5">
                  <a:moveTo>
                    <a:pt x="0" y="2"/>
                  </a:move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4"/>
                  </a:lnTo>
                  <a:lnTo>
                    <a:pt x="0" y="5"/>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2"/>
                  </a:lnTo>
                  <a:lnTo>
                    <a:pt x="0" y="2"/>
                  </a:lnTo>
                  <a:lnTo>
                    <a:pt x="0" y="1"/>
                  </a:lnTo>
                  <a:lnTo>
                    <a:pt x="0" y="2"/>
                  </a:lnTo>
                  <a:lnTo>
                    <a:pt x="0" y="1"/>
                  </a:lnTo>
                  <a:lnTo>
                    <a:pt x="0" y="2"/>
                  </a:lnTo>
                  <a:lnTo>
                    <a:pt x="0" y="1"/>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2"/>
                  </a:lnTo>
                  <a:lnTo>
                    <a:pt x="1" y="1"/>
                  </a:lnTo>
                  <a:lnTo>
                    <a:pt x="1" y="2"/>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2"/>
                  </a:lnTo>
                  <a:lnTo>
                    <a:pt x="1" y="1"/>
                  </a:lnTo>
                  <a:lnTo>
                    <a:pt x="1" y="2"/>
                  </a:lnTo>
                  <a:lnTo>
                    <a:pt x="1" y="2"/>
                  </a:lnTo>
                  <a:lnTo>
                    <a:pt x="1" y="1"/>
                  </a:lnTo>
                  <a:lnTo>
                    <a:pt x="1" y="2"/>
                  </a:lnTo>
                  <a:lnTo>
                    <a:pt x="1" y="1"/>
                  </a:lnTo>
                  <a:lnTo>
                    <a:pt x="1" y="2"/>
                  </a:lnTo>
                  <a:lnTo>
                    <a:pt x="1" y="2"/>
                  </a:lnTo>
                  <a:lnTo>
                    <a:pt x="1" y="2"/>
                  </a:lnTo>
                  <a:lnTo>
                    <a:pt x="1" y="2"/>
                  </a:lnTo>
                  <a:lnTo>
                    <a:pt x="1" y="2"/>
                  </a:lnTo>
                  <a:lnTo>
                    <a:pt x="1" y="2"/>
                  </a:lnTo>
                  <a:lnTo>
                    <a:pt x="1" y="3"/>
                  </a:lnTo>
                  <a:lnTo>
                    <a:pt x="1" y="2"/>
                  </a:lnTo>
                  <a:lnTo>
                    <a:pt x="1" y="2"/>
                  </a:lnTo>
                  <a:lnTo>
                    <a:pt x="1" y="2"/>
                  </a:lnTo>
                  <a:lnTo>
                    <a:pt x="1" y="2"/>
                  </a:lnTo>
                  <a:lnTo>
                    <a:pt x="1" y="2"/>
                  </a:lnTo>
                </a:path>
              </a:pathLst>
            </a:custGeom>
            <a:noFill/>
            <a:ln w="0">
              <a:solidFill>
                <a:srgbClr val="3366FF"/>
              </a:solidFill>
              <a:prstDash val="solid"/>
              <a:round/>
              <a:headEnd/>
              <a:tailEnd/>
            </a:ln>
          </p:spPr>
          <p:txBody>
            <a:bodyPr/>
            <a:lstStyle/>
            <a:p>
              <a:endParaRPr lang="en-GB"/>
            </a:p>
          </p:txBody>
        </p:sp>
        <p:sp>
          <p:nvSpPr>
            <p:cNvPr id="185685" name="Freeform 341"/>
            <p:cNvSpPr>
              <a:spLocks/>
            </p:cNvSpPr>
            <p:nvPr/>
          </p:nvSpPr>
          <p:spPr bwMode="auto">
            <a:xfrm>
              <a:off x="2123" y="2974"/>
              <a:ext cx="10" cy="84"/>
            </a:xfrm>
            <a:custGeom>
              <a:avLst/>
              <a:gdLst/>
              <a:ahLst/>
              <a:cxnLst>
                <a:cxn ang="0">
                  <a:pos x="0" y="11"/>
                </a:cxn>
                <a:cxn ang="0">
                  <a:pos x="0" y="10"/>
                </a:cxn>
                <a:cxn ang="0">
                  <a:pos x="0" y="10"/>
                </a:cxn>
                <a:cxn ang="0">
                  <a:pos x="0" y="10"/>
                </a:cxn>
                <a:cxn ang="0">
                  <a:pos x="0" y="10"/>
                </a:cxn>
                <a:cxn ang="0">
                  <a:pos x="0" y="9"/>
                </a:cxn>
                <a:cxn ang="0">
                  <a:pos x="1" y="9"/>
                </a:cxn>
                <a:cxn ang="0">
                  <a:pos x="1" y="10"/>
                </a:cxn>
                <a:cxn ang="0">
                  <a:pos x="1" y="10"/>
                </a:cxn>
                <a:cxn ang="0">
                  <a:pos x="1" y="11"/>
                </a:cxn>
                <a:cxn ang="0">
                  <a:pos x="1" y="11"/>
                </a:cxn>
                <a:cxn ang="0">
                  <a:pos x="1" y="10"/>
                </a:cxn>
                <a:cxn ang="0">
                  <a:pos x="1" y="9"/>
                </a:cxn>
                <a:cxn ang="0">
                  <a:pos x="1" y="10"/>
                </a:cxn>
                <a:cxn ang="0">
                  <a:pos x="1" y="9"/>
                </a:cxn>
                <a:cxn ang="0">
                  <a:pos x="1" y="8"/>
                </a:cxn>
                <a:cxn ang="0">
                  <a:pos x="1" y="7"/>
                </a:cxn>
                <a:cxn ang="0">
                  <a:pos x="1" y="8"/>
                </a:cxn>
                <a:cxn ang="0">
                  <a:pos x="1" y="7"/>
                </a:cxn>
                <a:cxn ang="0">
                  <a:pos x="1" y="9"/>
                </a:cxn>
                <a:cxn ang="0">
                  <a:pos x="1" y="8"/>
                </a:cxn>
                <a:cxn ang="0">
                  <a:pos x="1" y="7"/>
                </a:cxn>
                <a:cxn ang="0">
                  <a:pos x="1" y="7"/>
                </a:cxn>
                <a:cxn ang="0">
                  <a:pos x="1" y="6"/>
                </a:cxn>
                <a:cxn ang="0">
                  <a:pos x="1" y="6"/>
                </a:cxn>
                <a:cxn ang="0">
                  <a:pos x="1" y="5"/>
                </a:cxn>
                <a:cxn ang="0">
                  <a:pos x="1" y="4"/>
                </a:cxn>
                <a:cxn ang="0">
                  <a:pos x="1" y="4"/>
                </a:cxn>
                <a:cxn ang="0">
                  <a:pos x="1" y="4"/>
                </a:cxn>
                <a:cxn ang="0">
                  <a:pos x="1" y="4"/>
                </a:cxn>
                <a:cxn ang="0">
                  <a:pos x="1" y="4"/>
                </a:cxn>
                <a:cxn ang="0">
                  <a:pos x="1" y="4"/>
                </a:cxn>
                <a:cxn ang="0">
                  <a:pos x="1" y="4"/>
                </a:cxn>
                <a:cxn ang="0">
                  <a:pos x="1" y="2"/>
                </a:cxn>
                <a:cxn ang="0">
                  <a:pos x="1" y="1"/>
                </a:cxn>
                <a:cxn ang="0">
                  <a:pos x="1" y="1"/>
                </a:cxn>
                <a:cxn ang="0">
                  <a:pos x="1" y="1"/>
                </a:cxn>
                <a:cxn ang="0">
                  <a:pos x="1" y="3"/>
                </a:cxn>
                <a:cxn ang="0">
                  <a:pos x="1" y="4"/>
                </a:cxn>
                <a:cxn ang="0">
                  <a:pos x="1" y="4"/>
                </a:cxn>
                <a:cxn ang="0">
                  <a:pos x="1" y="5"/>
                </a:cxn>
                <a:cxn ang="0">
                  <a:pos x="1" y="6"/>
                </a:cxn>
                <a:cxn ang="0">
                  <a:pos x="1" y="5"/>
                </a:cxn>
                <a:cxn ang="0">
                  <a:pos x="1" y="6"/>
                </a:cxn>
                <a:cxn ang="0">
                  <a:pos x="1" y="5"/>
                </a:cxn>
                <a:cxn ang="0">
                  <a:pos x="1" y="6"/>
                </a:cxn>
                <a:cxn ang="0">
                  <a:pos x="1" y="7"/>
                </a:cxn>
                <a:cxn ang="0">
                  <a:pos x="1" y="6"/>
                </a:cxn>
                <a:cxn ang="0">
                  <a:pos x="1" y="5"/>
                </a:cxn>
                <a:cxn ang="0">
                  <a:pos x="1" y="6"/>
                </a:cxn>
                <a:cxn ang="0">
                  <a:pos x="1" y="5"/>
                </a:cxn>
                <a:cxn ang="0">
                  <a:pos x="1" y="6"/>
                </a:cxn>
                <a:cxn ang="0">
                  <a:pos x="1" y="7"/>
                </a:cxn>
                <a:cxn ang="0">
                  <a:pos x="1" y="6"/>
                </a:cxn>
                <a:cxn ang="0">
                  <a:pos x="1" y="5"/>
                </a:cxn>
                <a:cxn ang="0">
                  <a:pos x="1" y="6"/>
                </a:cxn>
                <a:cxn ang="0">
                  <a:pos x="1" y="5"/>
                </a:cxn>
                <a:cxn ang="0">
                  <a:pos x="1" y="4"/>
                </a:cxn>
                <a:cxn ang="0">
                  <a:pos x="1" y="4"/>
                </a:cxn>
                <a:cxn ang="0">
                  <a:pos x="1" y="3"/>
                </a:cxn>
                <a:cxn ang="0">
                  <a:pos x="1" y="4"/>
                </a:cxn>
                <a:cxn ang="0">
                  <a:pos x="1" y="4"/>
                </a:cxn>
                <a:cxn ang="0">
                  <a:pos x="1" y="4"/>
                </a:cxn>
              </a:cxnLst>
              <a:rect l="0" t="0" r="r" b="b"/>
              <a:pathLst>
                <a:path w="1" h="12">
                  <a:moveTo>
                    <a:pt x="0" y="10"/>
                  </a:moveTo>
                  <a:lnTo>
                    <a:pt x="0" y="10"/>
                  </a:lnTo>
                  <a:lnTo>
                    <a:pt x="0" y="10"/>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10"/>
                  </a:lnTo>
                  <a:lnTo>
                    <a:pt x="0" y="9"/>
                  </a:lnTo>
                  <a:lnTo>
                    <a:pt x="0" y="10"/>
                  </a:lnTo>
                  <a:lnTo>
                    <a:pt x="0" y="10"/>
                  </a:lnTo>
                  <a:lnTo>
                    <a:pt x="0" y="10"/>
                  </a:lnTo>
                  <a:lnTo>
                    <a:pt x="0" y="10"/>
                  </a:lnTo>
                  <a:lnTo>
                    <a:pt x="0" y="10"/>
                  </a:lnTo>
                  <a:lnTo>
                    <a:pt x="0" y="9"/>
                  </a:lnTo>
                  <a:lnTo>
                    <a:pt x="0" y="10"/>
                  </a:lnTo>
                  <a:lnTo>
                    <a:pt x="0" y="10"/>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2"/>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0"/>
                  </a:lnTo>
                  <a:lnTo>
                    <a:pt x="1" y="11"/>
                  </a:lnTo>
                  <a:lnTo>
                    <a:pt x="1" y="10"/>
                  </a:lnTo>
                  <a:lnTo>
                    <a:pt x="1" y="10"/>
                  </a:lnTo>
                  <a:lnTo>
                    <a:pt x="1" y="10"/>
                  </a:lnTo>
                  <a:lnTo>
                    <a:pt x="1" y="10"/>
                  </a:lnTo>
                  <a:lnTo>
                    <a:pt x="1" y="10"/>
                  </a:lnTo>
                  <a:lnTo>
                    <a:pt x="1" y="10"/>
                  </a:lnTo>
                  <a:lnTo>
                    <a:pt x="1" y="10"/>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8"/>
                  </a:lnTo>
                  <a:lnTo>
                    <a:pt x="1" y="9"/>
                  </a:lnTo>
                  <a:lnTo>
                    <a:pt x="1" y="8"/>
                  </a:lnTo>
                  <a:lnTo>
                    <a:pt x="1" y="9"/>
                  </a:lnTo>
                  <a:lnTo>
                    <a:pt x="1" y="8"/>
                  </a:lnTo>
                  <a:lnTo>
                    <a:pt x="1" y="9"/>
                  </a:lnTo>
                  <a:lnTo>
                    <a:pt x="1" y="8"/>
                  </a:lnTo>
                  <a:lnTo>
                    <a:pt x="1" y="7"/>
                  </a:lnTo>
                  <a:lnTo>
                    <a:pt x="1" y="8"/>
                  </a:lnTo>
                  <a:lnTo>
                    <a:pt x="1" y="6"/>
                  </a:lnTo>
                  <a:lnTo>
                    <a:pt x="1" y="7"/>
                  </a:lnTo>
                  <a:lnTo>
                    <a:pt x="1" y="8"/>
                  </a:lnTo>
                  <a:lnTo>
                    <a:pt x="1" y="7"/>
                  </a:lnTo>
                  <a:lnTo>
                    <a:pt x="1" y="6"/>
                  </a:lnTo>
                  <a:lnTo>
                    <a:pt x="1" y="7"/>
                  </a:lnTo>
                  <a:lnTo>
                    <a:pt x="1" y="8"/>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4"/>
                  </a:lnTo>
                  <a:lnTo>
                    <a:pt x="1" y="4"/>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2"/>
                  </a:lnTo>
                  <a:lnTo>
                    <a:pt x="1" y="1"/>
                  </a:lnTo>
                  <a:lnTo>
                    <a:pt x="1" y="0"/>
                  </a:lnTo>
                  <a:lnTo>
                    <a:pt x="1" y="1"/>
                  </a:lnTo>
                  <a:lnTo>
                    <a:pt x="1" y="2"/>
                  </a:lnTo>
                  <a:lnTo>
                    <a:pt x="1" y="1"/>
                  </a:lnTo>
                  <a:lnTo>
                    <a:pt x="1" y="2"/>
                  </a:lnTo>
                  <a:lnTo>
                    <a:pt x="1" y="1"/>
                  </a:lnTo>
                  <a:lnTo>
                    <a:pt x="1" y="2"/>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2"/>
                  </a:lnTo>
                  <a:lnTo>
                    <a:pt x="1" y="1"/>
                  </a:lnTo>
                  <a:lnTo>
                    <a:pt x="1" y="2"/>
                  </a:lnTo>
                  <a:lnTo>
                    <a:pt x="1" y="1"/>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6"/>
                  </a:lnTo>
                  <a:lnTo>
                    <a:pt x="1" y="5"/>
                  </a:lnTo>
                  <a:lnTo>
                    <a:pt x="1" y="6"/>
                  </a:lnTo>
                  <a:lnTo>
                    <a:pt x="1" y="5"/>
                  </a:lnTo>
                  <a:lnTo>
                    <a:pt x="1" y="7"/>
                  </a:lnTo>
                  <a:lnTo>
                    <a:pt x="1" y="6"/>
                  </a:lnTo>
                  <a:lnTo>
                    <a:pt x="1" y="5"/>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path>
              </a:pathLst>
            </a:custGeom>
            <a:noFill/>
            <a:ln w="0">
              <a:solidFill>
                <a:srgbClr val="3366FF"/>
              </a:solidFill>
              <a:prstDash val="solid"/>
              <a:round/>
              <a:headEnd/>
              <a:tailEnd/>
            </a:ln>
          </p:spPr>
          <p:txBody>
            <a:bodyPr/>
            <a:lstStyle/>
            <a:p>
              <a:endParaRPr lang="en-GB"/>
            </a:p>
          </p:txBody>
        </p:sp>
        <p:sp>
          <p:nvSpPr>
            <p:cNvPr id="185686" name="Freeform 342"/>
            <p:cNvSpPr>
              <a:spLocks/>
            </p:cNvSpPr>
            <p:nvPr/>
          </p:nvSpPr>
          <p:spPr bwMode="auto">
            <a:xfrm>
              <a:off x="2133" y="1718"/>
              <a:ext cx="9" cy="1403"/>
            </a:xfrm>
            <a:custGeom>
              <a:avLst/>
              <a:gdLst/>
              <a:ahLst/>
              <a:cxnLst>
                <a:cxn ang="0">
                  <a:pos x="0" y="183"/>
                </a:cxn>
                <a:cxn ang="0">
                  <a:pos x="0" y="182"/>
                </a:cxn>
                <a:cxn ang="0">
                  <a:pos x="0" y="181"/>
                </a:cxn>
                <a:cxn ang="0">
                  <a:pos x="0" y="180"/>
                </a:cxn>
                <a:cxn ang="0">
                  <a:pos x="0" y="179"/>
                </a:cxn>
                <a:cxn ang="0">
                  <a:pos x="0" y="178"/>
                </a:cxn>
                <a:cxn ang="0">
                  <a:pos x="0" y="179"/>
                </a:cxn>
                <a:cxn ang="0">
                  <a:pos x="0" y="180"/>
                </a:cxn>
                <a:cxn ang="0">
                  <a:pos x="0" y="181"/>
                </a:cxn>
                <a:cxn ang="0">
                  <a:pos x="0" y="182"/>
                </a:cxn>
                <a:cxn ang="0">
                  <a:pos x="0" y="181"/>
                </a:cxn>
                <a:cxn ang="0">
                  <a:pos x="0" y="182"/>
                </a:cxn>
                <a:cxn ang="0">
                  <a:pos x="1" y="182"/>
                </a:cxn>
                <a:cxn ang="0">
                  <a:pos x="1" y="183"/>
                </a:cxn>
                <a:cxn ang="0">
                  <a:pos x="1" y="183"/>
                </a:cxn>
                <a:cxn ang="0">
                  <a:pos x="1" y="182"/>
                </a:cxn>
                <a:cxn ang="0">
                  <a:pos x="1" y="183"/>
                </a:cxn>
                <a:cxn ang="0">
                  <a:pos x="1" y="183"/>
                </a:cxn>
                <a:cxn ang="0">
                  <a:pos x="1" y="184"/>
                </a:cxn>
                <a:cxn ang="0">
                  <a:pos x="1" y="185"/>
                </a:cxn>
                <a:cxn ang="0">
                  <a:pos x="1" y="186"/>
                </a:cxn>
                <a:cxn ang="0">
                  <a:pos x="1" y="185"/>
                </a:cxn>
                <a:cxn ang="0">
                  <a:pos x="1" y="186"/>
                </a:cxn>
                <a:cxn ang="0">
                  <a:pos x="1" y="184"/>
                </a:cxn>
                <a:cxn ang="0">
                  <a:pos x="1" y="182"/>
                </a:cxn>
                <a:cxn ang="0">
                  <a:pos x="1" y="181"/>
                </a:cxn>
                <a:cxn ang="0">
                  <a:pos x="1" y="178"/>
                </a:cxn>
                <a:cxn ang="0">
                  <a:pos x="1" y="173"/>
                </a:cxn>
                <a:cxn ang="0">
                  <a:pos x="1" y="40"/>
                </a:cxn>
                <a:cxn ang="0">
                  <a:pos x="1" y="198"/>
                </a:cxn>
                <a:cxn ang="0">
                  <a:pos x="1" y="193"/>
                </a:cxn>
                <a:cxn ang="0">
                  <a:pos x="1" y="190"/>
                </a:cxn>
                <a:cxn ang="0">
                  <a:pos x="1" y="188"/>
                </a:cxn>
                <a:cxn ang="0">
                  <a:pos x="1" y="185"/>
                </a:cxn>
                <a:cxn ang="0">
                  <a:pos x="1" y="184"/>
                </a:cxn>
                <a:cxn ang="0">
                  <a:pos x="1" y="184"/>
                </a:cxn>
                <a:cxn ang="0">
                  <a:pos x="1" y="182"/>
                </a:cxn>
                <a:cxn ang="0">
                  <a:pos x="1" y="183"/>
                </a:cxn>
                <a:cxn ang="0">
                  <a:pos x="1" y="182"/>
                </a:cxn>
                <a:cxn ang="0">
                  <a:pos x="1" y="182"/>
                </a:cxn>
                <a:cxn ang="0">
                  <a:pos x="1" y="181"/>
                </a:cxn>
                <a:cxn ang="0">
                  <a:pos x="1" y="182"/>
                </a:cxn>
                <a:cxn ang="0">
                  <a:pos x="1" y="181"/>
                </a:cxn>
                <a:cxn ang="0">
                  <a:pos x="1" y="182"/>
                </a:cxn>
                <a:cxn ang="0">
                  <a:pos x="1" y="181"/>
                </a:cxn>
                <a:cxn ang="0">
                  <a:pos x="1" y="180"/>
                </a:cxn>
                <a:cxn ang="0">
                  <a:pos x="1" y="180"/>
                </a:cxn>
                <a:cxn ang="0">
                  <a:pos x="1" y="179"/>
                </a:cxn>
                <a:cxn ang="0">
                  <a:pos x="1" y="178"/>
                </a:cxn>
                <a:cxn ang="0">
                  <a:pos x="1" y="178"/>
                </a:cxn>
                <a:cxn ang="0">
                  <a:pos x="1" y="176"/>
                </a:cxn>
                <a:cxn ang="0">
                  <a:pos x="1" y="175"/>
                </a:cxn>
                <a:cxn ang="0">
                  <a:pos x="1" y="176"/>
                </a:cxn>
                <a:cxn ang="0">
                  <a:pos x="1" y="177"/>
                </a:cxn>
                <a:cxn ang="0">
                  <a:pos x="1" y="177"/>
                </a:cxn>
                <a:cxn ang="0">
                  <a:pos x="1" y="174"/>
                </a:cxn>
                <a:cxn ang="0">
                  <a:pos x="1" y="175"/>
                </a:cxn>
                <a:cxn ang="0">
                  <a:pos x="1" y="174"/>
                </a:cxn>
                <a:cxn ang="0">
                  <a:pos x="1" y="175"/>
                </a:cxn>
                <a:cxn ang="0">
                  <a:pos x="1" y="174"/>
                </a:cxn>
                <a:cxn ang="0">
                  <a:pos x="1" y="174"/>
                </a:cxn>
                <a:cxn ang="0">
                  <a:pos x="1" y="171"/>
                </a:cxn>
                <a:cxn ang="0">
                  <a:pos x="1" y="154"/>
                </a:cxn>
              </a:cxnLst>
              <a:rect l="0" t="0" r="r" b="b"/>
              <a:pathLst>
                <a:path w="1" h="200">
                  <a:moveTo>
                    <a:pt x="0" y="184"/>
                  </a:moveTo>
                  <a:lnTo>
                    <a:pt x="0" y="183"/>
                  </a:lnTo>
                  <a:lnTo>
                    <a:pt x="0" y="184"/>
                  </a:lnTo>
                  <a:lnTo>
                    <a:pt x="0" y="183"/>
                  </a:lnTo>
                  <a:lnTo>
                    <a:pt x="0" y="184"/>
                  </a:lnTo>
                  <a:lnTo>
                    <a:pt x="0" y="183"/>
                  </a:lnTo>
                  <a:lnTo>
                    <a:pt x="0" y="184"/>
                  </a:lnTo>
                  <a:lnTo>
                    <a:pt x="0" y="183"/>
                  </a:lnTo>
                  <a:lnTo>
                    <a:pt x="0" y="183"/>
                  </a:lnTo>
                  <a:lnTo>
                    <a:pt x="0" y="183"/>
                  </a:lnTo>
                  <a:lnTo>
                    <a:pt x="0" y="183"/>
                  </a:lnTo>
                  <a:lnTo>
                    <a:pt x="0" y="183"/>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1"/>
                  </a:lnTo>
                  <a:lnTo>
                    <a:pt x="0" y="182"/>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79"/>
                  </a:lnTo>
                  <a:lnTo>
                    <a:pt x="0" y="180"/>
                  </a:lnTo>
                  <a:lnTo>
                    <a:pt x="0" y="179"/>
                  </a:lnTo>
                  <a:lnTo>
                    <a:pt x="0" y="180"/>
                  </a:lnTo>
                  <a:lnTo>
                    <a:pt x="0" y="179"/>
                  </a:lnTo>
                  <a:lnTo>
                    <a:pt x="0" y="178"/>
                  </a:lnTo>
                  <a:lnTo>
                    <a:pt x="0" y="179"/>
                  </a:lnTo>
                  <a:lnTo>
                    <a:pt x="0" y="178"/>
                  </a:lnTo>
                  <a:lnTo>
                    <a:pt x="0" y="179"/>
                  </a:lnTo>
                  <a:lnTo>
                    <a:pt x="0" y="180"/>
                  </a:lnTo>
                  <a:lnTo>
                    <a:pt x="0" y="179"/>
                  </a:lnTo>
                  <a:lnTo>
                    <a:pt x="0" y="180"/>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78"/>
                  </a:lnTo>
                  <a:lnTo>
                    <a:pt x="0" y="179"/>
                  </a:lnTo>
                  <a:lnTo>
                    <a:pt x="0" y="180"/>
                  </a:lnTo>
                  <a:lnTo>
                    <a:pt x="0" y="179"/>
                  </a:lnTo>
                  <a:lnTo>
                    <a:pt x="0" y="180"/>
                  </a:lnTo>
                  <a:lnTo>
                    <a:pt x="0" y="179"/>
                  </a:lnTo>
                  <a:lnTo>
                    <a:pt x="0" y="178"/>
                  </a:lnTo>
                  <a:lnTo>
                    <a:pt x="0" y="179"/>
                  </a:lnTo>
                  <a:lnTo>
                    <a:pt x="0" y="180"/>
                  </a:lnTo>
                  <a:lnTo>
                    <a:pt x="0" y="179"/>
                  </a:lnTo>
                  <a:lnTo>
                    <a:pt x="0" y="180"/>
                  </a:lnTo>
                  <a:lnTo>
                    <a:pt x="0" y="179"/>
                  </a:lnTo>
                  <a:lnTo>
                    <a:pt x="0" y="180"/>
                  </a:lnTo>
                  <a:lnTo>
                    <a:pt x="0" y="179"/>
                  </a:lnTo>
                  <a:lnTo>
                    <a:pt x="0" y="180"/>
                  </a:lnTo>
                  <a:lnTo>
                    <a:pt x="0" y="179"/>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2"/>
                  </a:lnTo>
                  <a:lnTo>
                    <a:pt x="0" y="181"/>
                  </a:lnTo>
                  <a:lnTo>
                    <a:pt x="0" y="182"/>
                  </a:lnTo>
                  <a:lnTo>
                    <a:pt x="0" y="181"/>
                  </a:lnTo>
                  <a:lnTo>
                    <a:pt x="0" y="182"/>
                  </a:lnTo>
                  <a:lnTo>
                    <a:pt x="0" y="181"/>
                  </a:lnTo>
                  <a:lnTo>
                    <a:pt x="0" y="182"/>
                  </a:lnTo>
                  <a:lnTo>
                    <a:pt x="0" y="181"/>
                  </a:lnTo>
                  <a:lnTo>
                    <a:pt x="0" y="182"/>
                  </a:lnTo>
                  <a:lnTo>
                    <a:pt x="0" y="183"/>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0" y="182"/>
                  </a:lnTo>
                  <a:lnTo>
                    <a:pt x="0" y="183"/>
                  </a:lnTo>
                  <a:lnTo>
                    <a:pt x="1" y="183"/>
                  </a:lnTo>
                  <a:lnTo>
                    <a:pt x="1" y="183"/>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3"/>
                  </a:lnTo>
                  <a:lnTo>
                    <a:pt x="1" y="183"/>
                  </a:lnTo>
                  <a:lnTo>
                    <a:pt x="1" y="183"/>
                  </a:lnTo>
                  <a:lnTo>
                    <a:pt x="1" y="183"/>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3"/>
                  </a:lnTo>
                  <a:lnTo>
                    <a:pt x="1" y="183"/>
                  </a:lnTo>
                  <a:lnTo>
                    <a:pt x="1" y="183"/>
                  </a:lnTo>
                  <a:lnTo>
                    <a:pt x="1" y="183"/>
                  </a:lnTo>
                  <a:lnTo>
                    <a:pt x="1" y="183"/>
                  </a:lnTo>
                  <a:lnTo>
                    <a:pt x="1" y="183"/>
                  </a:lnTo>
                  <a:lnTo>
                    <a:pt x="1" y="183"/>
                  </a:lnTo>
                  <a:lnTo>
                    <a:pt x="1" y="183"/>
                  </a:lnTo>
                  <a:lnTo>
                    <a:pt x="1" y="183"/>
                  </a:lnTo>
                  <a:lnTo>
                    <a:pt x="1" y="183"/>
                  </a:lnTo>
                  <a:lnTo>
                    <a:pt x="1" y="183"/>
                  </a:lnTo>
                  <a:lnTo>
                    <a:pt x="1" y="183"/>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3"/>
                  </a:lnTo>
                  <a:lnTo>
                    <a:pt x="1" y="184"/>
                  </a:lnTo>
                  <a:lnTo>
                    <a:pt x="1" y="185"/>
                  </a:lnTo>
                  <a:lnTo>
                    <a:pt x="1" y="184"/>
                  </a:lnTo>
                  <a:lnTo>
                    <a:pt x="1" y="185"/>
                  </a:lnTo>
                  <a:lnTo>
                    <a:pt x="1" y="184"/>
                  </a:lnTo>
                  <a:lnTo>
                    <a:pt x="1" y="185"/>
                  </a:lnTo>
                  <a:lnTo>
                    <a:pt x="1" y="184"/>
                  </a:lnTo>
                  <a:lnTo>
                    <a:pt x="1" y="185"/>
                  </a:lnTo>
                  <a:lnTo>
                    <a:pt x="1" y="184"/>
                  </a:lnTo>
                  <a:lnTo>
                    <a:pt x="1" y="185"/>
                  </a:lnTo>
                  <a:lnTo>
                    <a:pt x="1" y="186"/>
                  </a:lnTo>
                  <a:lnTo>
                    <a:pt x="1" y="185"/>
                  </a:lnTo>
                  <a:lnTo>
                    <a:pt x="1" y="184"/>
                  </a:lnTo>
                  <a:lnTo>
                    <a:pt x="1" y="185"/>
                  </a:lnTo>
                  <a:lnTo>
                    <a:pt x="1" y="184"/>
                  </a:lnTo>
                  <a:lnTo>
                    <a:pt x="1" y="185"/>
                  </a:lnTo>
                  <a:lnTo>
                    <a:pt x="1" y="184"/>
                  </a:lnTo>
                  <a:lnTo>
                    <a:pt x="1" y="185"/>
                  </a:lnTo>
                  <a:lnTo>
                    <a:pt x="1" y="186"/>
                  </a:lnTo>
                  <a:lnTo>
                    <a:pt x="1" y="185"/>
                  </a:lnTo>
                  <a:lnTo>
                    <a:pt x="1" y="184"/>
                  </a:lnTo>
                  <a:lnTo>
                    <a:pt x="1" y="185"/>
                  </a:lnTo>
                  <a:lnTo>
                    <a:pt x="1" y="186"/>
                  </a:lnTo>
                  <a:lnTo>
                    <a:pt x="1" y="185"/>
                  </a:lnTo>
                  <a:lnTo>
                    <a:pt x="1" y="186"/>
                  </a:lnTo>
                  <a:lnTo>
                    <a:pt x="1" y="185"/>
                  </a:lnTo>
                  <a:lnTo>
                    <a:pt x="1" y="186"/>
                  </a:lnTo>
                  <a:lnTo>
                    <a:pt x="1" y="185"/>
                  </a:lnTo>
                  <a:lnTo>
                    <a:pt x="1" y="186"/>
                  </a:lnTo>
                  <a:lnTo>
                    <a:pt x="1" y="185"/>
                  </a:lnTo>
                  <a:lnTo>
                    <a:pt x="1" y="186"/>
                  </a:lnTo>
                  <a:lnTo>
                    <a:pt x="1" y="185"/>
                  </a:lnTo>
                  <a:lnTo>
                    <a:pt x="1" y="186"/>
                  </a:lnTo>
                  <a:lnTo>
                    <a:pt x="1" y="185"/>
                  </a:lnTo>
                  <a:lnTo>
                    <a:pt x="1" y="186"/>
                  </a:lnTo>
                  <a:lnTo>
                    <a:pt x="1" y="185"/>
                  </a:lnTo>
                  <a:lnTo>
                    <a:pt x="1" y="186"/>
                  </a:lnTo>
                  <a:lnTo>
                    <a:pt x="1" y="185"/>
                  </a:lnTo>
                  <a:lnTo>
                    <a:pt x="1" y="186"/>
                  </a:lnTo>
                  <a:lnTo>
                    <a:pt x="1" y="185"/>
                  </a:lnTo>
                  <a:lnTo>
                    <a:pt x="1" y="186"/>
                  </a:lnTo>
                  <a:lnTo>
                    <a:pt x="1" y="185"/>
                  </a:lnTo>
                  <a:lnTo>
                    <a:pt x="1" y="186"/>
                  </a:lnTo>
                  <a:lnTo>
                    <a:pt x="1" y="185"/>
                  </a:lnTo>
                  <a:lnTo>
                    <a:pt x="1" y="186"/>
                  </a:lnTo>
                  <a:lnTo>
                    <a:pt x="1" y="184"/>
                  </a:lnTo>
                  <a:lnTo>
                    <a:pt x="1" y="185"/>
                  </a:lnTo>
                  <a:lnTo>
                    <a:pt x="1" y="186"/>
                  </a:lnTo>
                  <a:lnTo>
                    <a:pt x="1" y="185"/>
                  </a:lnTo>
                  <a:lnTo>
                    <a:pt x="1" y="186"/>
                  </a:lnTo>
                  <a:lnTo>
                    <a:pt x="1" y="185"/>
                  </a:lnTo>
                  <a:lnTo>
                    <a:pt x="1" y="184"/>
                  </a:lnTo>
                  <a:lnTo>
                    <a:pt x="1" y="183"/>
                  </a:lnTo>
                  <a:lnTo>
                    <a:pt x="1" y="184"/>
                  </a:lnTo>
                  <a:lnTo>
                    <a:pt x="1" y="183"/>
                  </a:lnTo>
                  <a:lnTo>
                    <a:pt x="1" y="183"/>
                  </a:lnTo>
                  <a:lnTo>
                    <a:pt x="1" y="182"/>
                  </a:lnTo>
                  <a:lnTo>
                    <a:pt x="1" y="183"/>
                  </a:lnTo>
                  <a:lnTo>
                    <a:pt x="1" y="182"/>
                  </a:lnTo>
                  <a:lnTo>
                    <a:pt x="1" y="181"/>
                  </a:lnTo>
                  <a:lnTo>
                    <a:pt x="1" y="182"/>
                  </a:lnTo>
                  <a:lnTo>
                    <a:pt x="1" y="181"/>
                  </a:lnTo>
                  <a:lnTo>
                    <a:pt x="1" y="182"/>
                  </a:lnTo>
                  <a:lnTo>
                    <a:pt x="1" y="181"/>
                  </a:lnTo>
                  <a:lnTo>
                    <a:pt x="1" y="182"/>
                  </a:lnTo>
                  <a:lnTo>
                    <a:pt x="1" y="181"/>
                  </a:lnTo>
                  <a:lnTo>
                    <a:pt x="1" y="182"/>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79"/>
                  </a:lnTo>
                  <a:lnTo>
                    <a:pt x="1" y="178"/>
                  </a:lnTo>
                  <a:lnTo>
                    <a:pt x="1" y="178"/>
                  </a:lnTo>
                  <a:lnTo>
                    <a:pt x="1" y="178"/>
                  </a:lnTo>
                  <a:lnTo>
                    <a:pt x="1" y="178"/>
                  </a:lnTo>
                  <a:lnTo>
                    <a:pt x="1" y="178"/>
                  </a:lnTo>
                  <a:lnTo>
                    <a:pt x="1" y="178"/>
                  </a:lnTo>
                  <a:lnTo>
                    <a:pt x="1" y="177"/>
                  </a:lnTo>
                  <a:lnTo>
                    <a:pt x="1" y="176"/>
                  </a:lnTo>
                  <a:lnTo>
                    <a:pt x="1" y="175"/>
                  </a:lnTo>
                  <a:lnTo>
                    <a:pt x="1" y="176"/>
                  </a:lnTo>
                  <a:lnTo>
                    <a:pt x="1" y="175"/>
                  </a:lnTo>
                  <a:lnTo>
                    <a:pt x="1" y="174"/>
                  </a:lnTo>
                  <a:lnTo>
                    <a:pt x="1" y="174"/>
                  </a:lnTo>
                  <a:lnTo>
                    <a:pt x="1" y="173"/>
                  </a:lnTo>
                  <a:lnTo>
                    <a:pt x="1" y="172"/>
                  </a:lnTo>
                  <a:lnTo>
                    <a:pt x="1" y="171"/>
                  </a:lnTo>
                  <a:lnTo>
                    <a:pt x="1" y="170"/>
                  </a:lnTo>
                  <a:lnTo>
                    <a:pt x="1" y="169"/>
                  </a:lnTo>
                  <a:lnTo>
                    <a:pt x="1" y="168"/>
                  </a:lnTo>
                  <a:lnTo>
                    <a:pt x="1" y="167"/>
                  </a:lnTo>
                  <a:lnTo>
                    <a:pt x="1" y="165"/>
                  </a:lnTo>
                  <a:lnTo>
                    <a:pt x="1" y="144"/>
                  </a:lnTo>
                  <a:lnTo>
                    <a:pt x="1" y="50"/>
                  </a:lnTo>
                  <a:lnTo>
                    <a:pt x="1" y="0"/>
                  </a:lnTo>
                  <a:lnTo>
                    <a:pt x="1" y="40"/>
                  </a:lnTo>
                  <a:lnTo>
                    <a:pt x="1" y="103"/>
                  </a:lnTo>
                  <a:lnTo>
                    <a:pt x="1" y="141"/>
                  </a:lnTo>
                  <a:lnTo>
                    <a:pt x="1" y="164"/>
                  </a:lnTo>
                  <a:lnTo>
                    <a:pt x="1" y="183"/>
                  </a:lnTo>
                  <a:lnTo>
                    <a:pt x="1" y="194"/>
                  </a:lnTo>
                  <a:lnTo>
                    <a:pt x="1" y="198"/>
                  </a:lnTo>
                  <a:lnTo>
                    <a:pt x="1" y="199"/>
                  </a:lnTo>
                  <a:lnTo>
                    <a:pt x="1" y="200"/>
                  </a:lnTo>
                  <a:lnTo>
                    <a:pt x="1" y="199"/>
                  </a:lnTo>
                  <a:lnTo>
                    <a:pt x="1" y="199"/>
                  </a:lnTo>
                  <a:lnTo>
                    <a:pt x="1" y="198"/>
                  </a:lnTo>
                  <a:lnTo>
                    <a:pt x="1" y="197"/>
                  </a:lnTo>
                  <a:lnTo>
                    <a:pt x="1" y="198"/>
                  </a:lnTo>
                  <a:lnTo>
                    <a:pt x="1" y="197"/>
                  </a:lnTo>
                  <a:lnTo>
                    <a:pt x="1" y="196"/>
                  </a:lnTo>
                  <a:lnTo>
                    <a:pt x="1" y="197"/>
                  </a:lnTo>
                  <a:lnTo>
                    <a:pt x="1" y="195"/>
                  </a:lnTo>
                  <a:lnTo>
                    <a:pt x="1" y="196"/>
                  </a:lnTo>
                  <a:lnTo>
                    <a:pt x="1" y="195"/>
                  </a:lnTo>
                  <a:lnTo>
                    <a:pt x="1" y="194"/>
                  </a:lnTo>
                  <a:lnTo>
                    <a:pt x="1" y="194"/>
                  </a:lnTo>
                  <a:lnTo>
                    <a:pt x="1" y="193"/>
                  </a:lnTo>
                  <a:lnTo>
                    <a:pt x="1" y="194"/>
                  </a:lnTo>
                  <a:lnTo>
                    <a:pt x="1" y="193"/>
                  </a:lnTo>
                  <a:lnTo>
                    <a:pt x="1" y="192"/>
                  </a:lnTo>
                  <a:lnTo>
                    <a:pt x="1" y="191"/>
                  </a:lnTo>
                  <a:lnTo>
                    <a:pt x="1" y="190"/>
                  </a:lnTo>
                  <a:lnTo>
                    <a:pt x="1" y="189"/>
                  </a:lnTo>
                  <a:lnTo>
                    <a:pt x="1" y="190"/>
                  </a:lnTo>
                  <a:lnTo>
                    <a:pt x="1" y="191"/>
                  </a:lnTo>
                  <a:lnTo>
                    <a:pt x="1" y="190"/>
                  </a:lnTo>
                  <a:lnTo>
                    <a:pt x="1" y="189"/>
                  </a:lnTo>
                  <a:lnTo>
                    <a:pt x="1" y="190"/>
                  </a:lnTo>
                  <a:lnTo>
                    <a:pt x="1" y="189"/>
                  </a:lnTo>
                  <a:lnTo>
                    <a:pt x="1" y="190"/>
                  </a:lnTo>
                  <a:lnTo>
                    <a:pt x="1" y="189"/>
                  </a:lnTo>
                  <a:lnTo>
                    <a:pt x="1" y="190"/>
                  </a:lnTo>
                  <a:lnTo>
                    <a:pt x="1" y="189"/>
                  </a:lnTo>
                  <a:lnTo>
                    <a:pt x="1" y="190"/>
                  </a:lnTo>
                  <a:lnTo>
                    <a:pt x="1" y="189"/>
                  </a:lnTo>
                  <a:lnTo>
                    <a:pt x="1" y="189"/>
                  </a:lnTo>
                  <a:lnTo>
                    <a:pt x="1" y="188"/>
                  </a:lnTo>
                  <a:lnTo>
                    <a:pt x="1" y="187"/>
                  </a:lnTo>
                  <a:lnTo>
                    <a:pt x="1" y="188"/>
                  </a:lnTo>
                  <a:lnTo>
                    <a:pt x="1" y="187"/>
                  </a:lnTo>
                  <a:lnTo>
                    <a:pt x="1" y="186"/>
                  </a:lnTo>
                  <a:lnTo>
                    <a:pt x="1" y="185"/>
                  </a:lnTo>
                  <a:lnTo>
                    <a:pt x="1" y="186"/>
                  </a:lnTo>
                  <a:lnTo>
                    <a:pt x="1" y="185"/>
                  </a:lnTo>
                  <a:lnTo>
                    <a:pt x="1" y="186"/>
                  </a:lnTo>
                  <a:lnTo>
                    <a:pt x="1" y="185"/>
                  </a:lnTo>
                  <a:lnTo>
                    <a:pt x="1" y="186"/>
                  </a:lnTo>
                  <a:lnTo>
                    <a:pt x="1" y="185"/>
                  </a:lnTo>
                  <a:lnTo>
                    <a:pt x="1" y="186"/>
                  </a:lnTo>
                  <a:lnTo>
                    <a:pt x="1" y="185"/>
                  </a:lnTo>
                  <a:lnTo>
                    <a:pt x="1" y="186"/>
                  </a:lnTo>
                  <a:lnTo>
                    <a:pt x="1" y="185"/>
                  </a:lnTo>
                  <a:lnTo>
                    <a:pt x="1" y="184"/>
                  </a:lnTo>
                  <a:lnTo>
                    <a:pt x="1" y="185"/>
                  </a:lnTo>
                  <a:lnTo>
                    <a:pt x="1" y="184"/>
                  </a:lnTo>
                  <a:lnTo>
                    <a:pt x="1" y="185"/>
                  </a:lnTo>
                  <a:lnTo>
                    <a:pt x="1" y="184"/>
                  </a:lnTo>
                  <a:lnTo>
                    <a:pt x="1" y="183"/>
                  </a:lnTo>
                  <a:lnTo>
                    <a:pt x="1" y="182"/>
                  </a:lnTo>
                  <a:lnTo>
                    <a:pt x="1" y="183"/>
                  </a:lnTo>
                  <a:lnTo>
                    <a:pt x="1" y="184"/>
                  </a:lnTo>
                  <a:lnTo>
                    <a:pt x="1" y="185"/>
                  </a:lnTo>
                  <a:lnTo>
                    <a:pt x="1" y="184"/>
                  </a:lnTo>
                  <a:lnTo>
                    <a:pt x="1" y="183"/>
                  </a:lnTo>
                  <a:lnTo>
                    <a:pt x="1" y="185"/>
                  </a:lnTo>
                  <a:lnTo>
                    <a:pt x="1" y="184"/>
                  </a:lnTo>
                  <a:lnTo>
                    <a:pt x="1" y="183"/>
                  </a:lnTo>
                  <a:lnTo>
                    <a:pt x="1" y="184"/>
                  </a:lnTo>
                  <a:lnTo>
                    <a:pt x="1" y="185"/>
                  </a:lnTo>
                  <a:lnTo>
                    <a:pt x="1" y="184"/>
                  </a:lnTo>
                  <a:lnTo>
                    <a:pt x="1" y="183"/>
                  </a:lnTo>
                  <a:lnTo>
                    <a:pt x="1" y="184"/>
                  </a:lnTo>
                  <a:lnTo>
                    <a:pt x="1" y="183"/>
                  </a:lnTo>
                  <a:lnTo>
                    <a:pt x="1" y="183"/>
                  </a:lnTo>
                  <a:lnTo>
                    <a:pt x="1" y="183"/>
                  </a:lnTo>
                  <a:lnTo>
                    <a:pt x="1" y="183"/>
                  </a:lnTo>
                  <a:lnTo>
                    <a:pt x="1" y="183"/>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3"/>
                  </a:lnTo>
                  <a:lnTo>
                    <a:pt x="1" y="183"/>
                  </a:lnTo>
                  <a:lnTo>
                    <a:pt x="1" y="182"/>
                  </a:lnTo>
                  <a:lnTo>
                    <a:pt x="1" y="183"/>
                  </a:lnTo>
                  <a:lnTo>
                    <a:pt x="1" y="182"/>
                  </a:lnTo>
                  <a:lnTo>
                    <a:pt x="1" y="183"/>
                  </a:lnTo>
                  <a:lnTo>
                    <a:pt x="1" y="182"/>
                  </a:lnTo>
                  <a:lnTo>
                    <a:pt x="1" y="183"/>
                  </a:lnTo>
                  <a:lnTo>
                    <a:pt x="1" y="183"/>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2"/>
                  </a:lnTo>
                  <a:lnTo>
                    <a:pt x="1" y="183"/>
                  </a:lnTo>
                  <a:lnTo>
                    <a:pt x="1" y="182"/>
                  </a:lnTo>
                  <a:lnTo>
                    <a:pt x="1" y="183"/>
                  </a:lnTo>
                  <a:lnTo>
                    <a:pt x="1" y="182"/>
                  </a:lnTo>
                  <a:lnTo>
                    <a:pt x="1" y="183"/>
                  </a:lnTo>
                  <a:lnTo>
                    <a:pt x="1" y="182"/>
                  </a:lnTo>
                  <a:lnTo>
                    <a:pt x="1" y="183"/>
                  </a:lnTo>
                  <a:lnTo>
                    <a:pt x="1" y="182"/>
                  </a:lnTo>
                  <a:lnTo>
                    <a:pt x="1" y="183"/>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3"/>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2"/>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80"/>
                  </a:lnTo>
                  <a:lnTo>
                    <a:pt x="1" y="181"/>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78"/>
                  </a:lnTo>
                  <a:lnTo>
                    <a:pt x="1" y="179"/>
                  </a:lnTo>
                  <a:lnTo>
                    <a:pt x="1" y="178"/>
                  </a:lnTo>
                  <a:lnTo>
                    <a:pt x="1" y="179"/>
                  </a:lnTo>
                  <a:lnTo>
                    <a:pt x="1" y="178"/>
                  </a:lnTo>
                  <a:lnTo>
                    <a:pt x="1" y="180"/>
                  </a:lnTo>
                  <a:lnTo>
                    <a:pt x="1" y="179"/>
                  </a:lnTo>
                  <a:lnTo>
                    <a:pt x="1" y="178"/>
                  </a:lnTo>
                  <a:lnTo>
                    <a:pt x="1" y="179"/>
                  </a:lnTo>
                  <a:lnTo>
                    <a:pt x="1" y="178"/>
                  </a:lnTo>
                  <a:lnTo>
                    <a:pt x="1" y="179"/>
                  </a:lnTo>
                  <a:lnTo>
                    <a:pt x="1" y="178"/>
                  </a:lnTo>
                  <a:lnTo>
                    <a:pt x="1" y="179"/>
                  </a:lnTo>
                  <a:lnTo>
                    <a:pt x="1" y="178"/>
                  </a:lnTo>
                  <a:lnTo>
                    <a:pt x="1" y="179"/>
                  </a:lnTo>
                  <a:lnTo>
                    <a:pt x="1" y="178"/>
                  </a:lnTo>
                  <a:lnTo>
                    <a:pt x="1" y="178"/>
                  </a:lnTo>
                  <a:lnTo>
                    <a:pt x="1" y="178"/>
                  </a:lnTo>
                  <a:lnTo>
                    <a:pt x="1" y="178"/>
                  </a:lnTo>
                  <a:lnTo>
                    <a:pt x="1" y="178"/>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5"/>
                  </a:lnTo>
                  <a:lnTo>
                    <a:pt x="1" y="176"/>
                  </a:lnTo>
                  <a:lnTo>
                    <a:pt x="1" y="177"/>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6"/>
                  </a:lnTo>
                  <a:lnTo>
                    <a:pt x="1" y="175"/>
                  </a:lnTo>
                  <a:lnTo>
                    <a:pt x="1" y="176"/>
                  </a:lnTo>
                  <a:lnTo>
                    <a:pt x="1" y="177"/>
                  </a:lnTo>
                  <a:lnTo>
                    <a:pt x="1" y="176"/>
                  </a:lnTo>
                  <a:lnTo>
                    <a:pt x="1" y="177"/>
                  </a:lnTo>
                  <a:lnTo>
                    <a:pt x="1" y="176"/>
                  </a:lnTo>
                  <a:lnTo>
                    <a:pt x="1" y="177"/>
                  </a:lnTo>
                  <a:lnTo>
                    <a:pt x="1" y="176"/>
                  </a:lnTo>
                  <a:lnTo>
                    <a:pt x="1" y="177"/>
                  </a:lnTo>
                  <a:lnTo>
                    <a:pt x="1" y="176"/>
                  </a:lnTo>
                  <a:lnTo>
                    <a:pt x="1" y="175"/>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6"/>
                  </a:lnTo>
                  <a:lnTo>
                    <a:pt x="1" y="175"/>
                  </a:lnTo>
                  <a:lnTo>
                    <a:pt x="1" y="176"/>
                  </a:lnTo>
                  <a:lnTo>
                    <a:pt x="1" y="175"/>
                  </a:lnTo>
                  <a:lnTo>
                    <a:pt x="1" y="174"/>
                  </a:lnTo>
                  <a:lnTo>
                    <a:pt x="1" y="175"/>
                  </a:lnTo>
                  <a:lnTo>
                    <a:pt x="1" y="174"/>
                  </a:lnTo>
                  <a:lnTo>
                    <a:pt x="1" y="175"/>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3"/>
                  </a:lnTo>
                  <a:lnTo>
                    <a:pt x="1" y="172"/>
                  </a:lnTo>
                  <a:lnTo>
                    <a:pt x="1" y="173"/>
                  </a:lnTo>
                  <a:lnTo>
                    <a:pt x="1" y="172"/>
                  </a:lnTo>
                  <a:lnTo>
                    <a:pt x="1" y="171"/>
                  </a:lnTo>
                  <a:lnTo>
                    <a:pt x="1" y="172"/>
                  </a:lnTo>
                  <a:lnTo>
                    <a:pt x="1" y="171"/>
                  </a:lnTo>
                  <a:lnTo>
                    <a:pt x="1" y="170"/>
                  </a:lnTo>
                  <a:lnTo>
                    <a:pt x="1" y="169"/>
                  </a:lnTo>
                  <a:lnTo>
                    <a:pt x="1" y="169"/>
                  </a:lnTo>
                  <a:lnTo>
                    <a:pt x="1" y="168"/>
                  </a:lnTo>
                  <a:lnTo>
                    <a:pt x="1" y="167"/>
                  </a:lnTo>
                  <a:lnTo>
                    <a:pt x="1" y="165"/>
                  </a:lnTo>
                  <a:lnTo>
                    <a:pt x="1" y="164"/>
                  </a:lnTo>
                  <a:lnTo>
                    <a:pt x="1" y="162"/>
                  </a:lnTo>
                  <a:lnTo>
                    <a:pt x="1" y="154"/>
                  </a:lnTo>
                  <a:lnTo>
                    <a:pt x="1" y="95"/>
                  </a:lnTo>
                  <a:lnTo>
                    <a:pt x="1" y="26"/>
                  </a:lnTo>
                  <a:lnTo>
                    <a:pt x="1" y="24"/>
                  </a:lnTo>
                  <a:lnTo>
                    <a:pt x="1" y="68"/>
                  </a:lnTo>
                  <a:lnTo>
                    <a:pt x="1" y="109"/>
                  </a:lnTo>
                  <a:lnTo>
                    <a:pt x="1" y="133"/>
                  </a:lnTo>
                  <a:lnTo>
                    <a:pt x="1" y="153"/>
                  </a:lnTo>
                </a:path>
              </a:pathLst>
            </a:custGeom>
            <a:noFill/>
            <a:ln w="0">
              <a:solidFill>
                <a:srgbClr val="3366FF"/>
              </a:solidFill>
              <a:prstDash val="solid"/>
              <a:round/>
              <a:headEnd/>
              <a:tailEnd/>
            </a:ln>
          </p:spPr>
          <p:txBody>
            <a:bodyPr/>
            <a:lstStyle/>
            <a:p>
              <a:endParaRPr lang="en-GB"/>
            </a:p>
          </p:txBody>
        </p:sp>
        <p:sp>
          <p:nvSpPr>
            <p:cNvPr id="185687" name="Freeform 343"/>
            <p:cNvSpPr>
              <a:spLocks/>
            </p:cNvSpPr>
            <p:nvPr/>
          </p:nvSpPr>
          <p:spPr bwMode="auto">
            <a:xfrm>
              <a:off x="2142" y="2791"/>
              <a:ext cx="9" cy="309"/>
            </a:xfrm>
            <a:custGeom>
              <a:avLst/>
              <a:gdLst/>
              <a:ahLst/>
              <a:cxnLst>
                <a:cxn ang="0">
                  <a:pos x="0" y="42"/>
                </a:cxn>
                <a:cxn ang="0">
                  <a:pos x="0" y="36"/>
                </a:cxn>
                <a:cxn ang="0">
                  <a:pos x="0" y="32"/>
                </a:cxn>
                <a:cxn ang="0">
                  <a:pos x="0" y="31"/>
                </a:cxn>
                <a:cxn ang="0">
                  <a:pos x="0" y="31"/>
                </a:cxn>
                <a:cxn ang="0">
                  <a:pos x="0" y="30"/>
                </a:cxn>
                <a:cxn ang="0">
                  <a:pos x="0" y="30"/>
                </a:cxn>
                <a:cxn ang="0">
                  <a:pos x="0" y="30"/>
                </a:cxn>
                <a:cxn ang="0">
                  <a:pos x="0" y="29"/>
                </a:cxn>
                <a:cxn ang="0">
                  <a:pos x="0" y="28"/>
                </a:cxn>
                <a:cxn ang="0">
                  <a:pos x="0" y="29"/>
                </a:cxn>
                <a:cxn ang="0">
                  <a:pos x="0" y="27"/>
                </a:cxn>
                <a:cxn ang="0">
                  <a:pos x="0" y="27"/>
                </a:cxn>
                <a:cxn ang="0">
                  <a:pos x="0" y="26"/>
                </a:cxn>
                <a:cxn ang="0">
                  <a:pos x="0" y="25"/>
                </a:cxn>
                <a:cxn ang="0">
                  <a:pos x="0" y="26"/>
                </a:cxn>
                <a:cxn ang="0">
                  <a:pos x="0" y="25"/>
                </a:cxn>
                <a:cxn ang="0">
                  <a:pos x="1" y="23"/>
                </a:cxn>
                <a:cxn ang="0">
                  <a:pos x="1" y="22"/>
                </a:cxn>
                <a:cxn ang="0">
                  <a:pos x="1" y="23"/>
                </a:cxn>
                <a:cxn ang="0">
                  <a:pos x="1" y="22"/>
                </a:cxn>
                <a:cxn ang="0">
                  <a:pos x="1" y="23"/>
                </a:cxn>
                <a:cxn ang="0">
                  <a:pos x="1" y="22"/>
                </a:cxn>
                <a:cxn ang="0">
                  <a:pos x="1" y="21"/>
                </a:cxn>
                <a:cxn ang="0">
                  <a:pos x="1" y="21"/>
                </a:cxn>
                <a:cxn ang="0">
                  <a:pos x="1" y="20"/>
                </a:cxn>
                <a:cxn ang="0">
                  <a:pos x="1" y="21"/>
                </a:cxn>
                <a:cxn ang="0">
                  <a:pos x="1" y="20"/>
                </a:cxn>
                <a:cxn ang="0">
                  <a:pos x="1" y="22"/>
                </a:cxn>
                <a:cxn ang="0">
                  <a:pos x="1" y="25"/>
                </a:cxn>
                <a:cxn ang="0">
                  <a:pos x="1" y="25"/>
                </a:cxn>
                <a:cxn ang="0">
                  <a:pos x="1" y="26"/>
                </a:cxn>
                <a:cxn ang="0">
                  <a:pos x="1" y="27"/>
                </a:cxn>
                <a:cxn ang="0">
                  <a:pos x="1" y="26"/>
                </a:cxn>
                <a:cxn ang="0">
                  <a:pos x="1" y="27"/>
                </a:cxn>
                <a:cxn ang="0">
                  <a:pos x="1" y="28"/>
                </a:cxn>
                <a:cxn ang="0">
                  <a:pos x="1" y="27"/>
                </a:cxn>
                <a:cxn ang="0">
                  <a:pos x="1" y="27"/>
                </a:cxn>
                <a:cxn ang="0">
                  <a:pos x="1" y="28"/>
                </a:cxn>
                <a:cxn ang="0">
                  <a:pos x="1" y="29"/>
                </a:cxn>
                <a:cxn ang="0">
                  <a:pos x="1" y="29"/>
                </a:cxn>
                <a:cxn ang="0">
                  <a:pos x="1" y="28"/>
                </a:cxn>
                <a:cxn ang="0">
                  <a:pos x="1" y="29"/>
                </a:cxn>
                <a:cxn ang="0">
                  <a:pos x="1" y="30"/>
                </a:cxn>
                <a:cxn ang="0">
                  <a:pos x="1" y="29"/>
                </a:cxn>
                <a:cxn ang="0">
                  <a:pos x="1" y="30"/>
                </a:cxn>
                <a:cxn ang="0">
                  <a:pos x="1" y="29"/>
                </a:cxn>
                <a:cxn ang="0">
                  <a:pos x="1" y="30"/>
                </a:cxn>
                <a:cxn ang="0">
                  <a:pos x="1" y="29"/>
                </a:cxn>
                <a:cxn ang="0">
                  <a:pos x="1" y="30"/>
                </a:cxn>
                <a:cxn ang="0">
                  <a:pos x="1" y="29"/>
                </a:cxn>
                <a:cxn ang="0">
                  <a:pos x="1" y="30"/>
                </a:cxn>
                <a:cxn ang="0">
                  <a:pos x="1" y="30"/>
                </a:cxn>
                <a:cxn ang="0">
                  <a:pos x="1" y="30"/>
                </a:cxn>
                <a:cxn ang="0">
                  <a:pos x="1" y="29"/>
                </a:cxn>
                <a:cxn ang="0">
                  <a:pos x="1" y="30"/>
                </a:cxn>
                <a:cxn ang="0">
                  <a:pos x="1" y="29"/>
                </a:cxn>
                <a:cxn ang="0">
                  <a:pos x="1" y="28"/>
                </a:cxn>
                <a:cxn ang="0">
                  <a:pos x="1" y="27"/>
                </a:cxn>
                <a:cxn ang="0">
                  <a:pos x="1" y="29"/>
                </a:cxn>
                <a:cxn ang="0">
                  <a:pos x="1" y="30"/>
                </a:cxn>
                <a:cxn ang="0">
                  <a:pos x="1" y="29"/>
                </a:cxn>
                <a:cxn ang="0">
                  <a:pos x="1" y="30"/>
                </a:cxn>
              </a:cxnLst>
              <a:rect l="0" t="0" r="r" b="b"/>
              <a:pathLst>
                <a:path w="1" h="44">
                  <a:moveTo>
                    <a:pt x="0" y="0"/>
                  </a:moveTo>
                  <a:lnTo>
                    <a:pt x="0" y="19"/>
                  </a:lnTo>
                  <a:lnTo>
                    <a:pt x="0" y="32"/>
                  </a:lnTo>
                  <a:lnTo>
                    <a:pt x="0" y="38"/>
                  </a:lnTo>
                  <a:lnTo>
                    <a:pt x="0" y="41"/>
                  </a:lnTo>
                  <a:lnTo>
                    <a:pt x="0" y="43"/>
                  </a:lnTo>
                  <a:lnTo>
                    <a:pt x="0" y="44"/>
                  </a:lnTo>
                  <a:lnTo>
                    <a:pt x="0" y="43"/>
                  </a:lnTo>
                  <a:lnTo>
                    <a:pt x="0" y="44"/>
                  </a:lnTo>
                  <a:lnTo>
                    <a:pt x="0" y="43"/>
                  </a:lnTo>
                  <a:lnTo>
                    <a:pt x="0" y="42"/>
                  </a:lnTo>
                  <a:lnTo>
                    <a:pt x="0" y="41"/>
                  </a:lnTo>
                  <a:lnTo>
                    <a:pt x="0" y="41"/>
                  </a:lnTo>
                  <a:lnTo>
                    <a:pt x="0" y="40"/>
                  </a:lnTo>
                  <a:lnTo>
                    <a:pt x="0" y="39"/>
                  </a:lnTo>
                  <a:lnTo>
                    <a:pt x="0" y="38"/>
                  </a:lnTo>
                  <a:lnTo>
                    <a:pt x="0" y="37"/>
                  </a:lnTo>
                  <a:lnTo>
                    <a:pt x="0" y="38"/>
                  </a:lnTo>
                  <a:lnTo>
                    <a:pt x="0" y="36"/>
                  </a:lnTo>
                  <a:lnTo>
                    <a:pt x="0" y="38"/>
                  </a:lnTo>
                  <a:lnTo>
                    <a:pt x="0" y="37"/>
                  </a:lnTo>
                  <a:lnTo>
                    <a:pt x="0" y="36"/>
                  </a:lnTo>
                  <a:lnTo>
                    <a:pt x="0" y="37"/>
                  </a:lnTo>
                  <a:lnTo>
                    <a:pt x="0" y="36"/>
                  </a:lnTo>
                  <a:lnTo>
                    <a:pt x="0" y="36"/>
                  </a:lnTo>
                  <a:lnTo>
                    <a:pt x="0" y="35"/>
                  </a:lnTo>
                  <a:lnTo>
                    <a:pt x="0" y="36"/>
                  </a:lnTo>
                  <a:lnTo>
                    <a:pt x="0" y="35"/>
                  </a:lnTo>
                  <a:lnTo>
                    <a:pt x="0" y="34"/>
                  </a:lnTo>
                  <a:lnTo>
                    <a:pt x="0" y="33"/>
                  </a:lnTo>
                  <a:lnTo>
                    <a:pt x="0" y="34"/>
                  </a:lnTo>
                  <a:lnTo>
                    <a:pt x="0" y="33"/>
                  </a:lnTo>
                  <a:lnTo>
                    <a:pt x="0" y="32"/>
                  </a:lnTo>
                  <a:lnTo>
                    <a:pt x="0" y="33"/>
                  </a:lnTo>
                  <a:lnTo>
                    <a:pt x="0" y="32"/>
                  </a:lnTo>
                  <a:lnTo>
                    <a:pt x="0" y="33"/>
                  </a:lnTo>
                  <a:lnTo>
                    <a:pt x="0" y="32"/>
                  </a:lnTo>
                  <a:lnTo>
                    <a:pt x="0" y="31"/>
                  </a:lnTo>
                  <a:lnTo>
                    <a:pt x="0" y="32"/>
                  </a:lnTo>
                  <a:lnTo>
                    <a:pt x="0" y="31"/>
                  </a:lnTo>
                  <a:lnTo>
                    <a:pt x="0" y="32"/>
                  </a:lnTo>
                  <a:lnTo>
                    <a:pt x="0" y="31"/>
                  </a:lnTo>
                  <a:lnTo>
                    <a:pt x="0" y="32"/>
                  </a:lnTo>
                  <a:lnTo>
                    <a:pt x="0" y="31"/>
                  </a:lnTo>
                  <a:lnTo>
                    <a:pt x="0" y="31"/>
                  </a:lnTo>
                  <a:lnTo>
                    <a:pt x="0" y="30"/>
                  </a:lnTo>
                  <a:lnTo>
                    <a:pt x="0" y="31"/>
                  </a:lnTo>
                  <a:lnTo>
                    <a:pt x="0" y="30"/>
                  </a:lnTo>
                  <a:lnTo>
                    <a:pt x="0" y="31"/>
                  </a:lnTo>
                  <a:lnTo>
                    <a:pt x="0" y="30"/>
                  </a:lnTo>
                  <a:lnTo>
                    <a:pt x="0" y="31"/>
                  </a:lnTo>
                  <a:lnTo>
                    <a:pt x="0" y="30"/>
                  </a:lnTo>
                  <a:lnTo>
                    <a:pt x="0" y="31"/>
                  </a:lnTo>
                  <a:lnTo>
                    <a:pt x="0" y="30"/>
                  </a:lnTo>
                  <a:lnTo>
                    <a:pt x="0" y="31"/>
                  </a:lnTo>
                  <a:lnTo>
                    <a:pt x="0" y="30"/>
                  </a:lnTo>
                  <a:lnTo>
                    <a:pt x="0" y="31"/>
                  </a:lnTo>
                  <a:lnTo>
                    <a:pt x="0" y="30"/>
                  </a:lnTo>
                  <a:lnTo>
                    <a:pt x="0" y="31"/>
                  </a:lnTo>
                  <a:lnTo>
                    <a:pt x="0" y="30"/>
                  </a:lnTo>
                  <a:lnTo>
                    <a:pt x="0" y="31"/>
                  </a:lnTo>
                  <a:lnTo>
                    <a:pt x="0" y="30"/>
                  </a:lnTo>
                  <a:lnTo>
                    <a:pt x="0" y="31"/>
                  </a:lnTo>
                  <a:lnTo>
                    <a:pt x="0" y="30"/>
                  </a:lnTo>
                  <a:lnTo>
                    <a:pt x="0" y="30"/>
                  </a:lnTo>
                  <a:lnTo>
                    <a:pt x="0" y="30"/>
                  </a:lnTo>
                  <a:lnTo>
                    <a:pt x="0" y="30"/>
                  </a:lnTo>
                  <a:lnTo>
                    <a:pt x="0" y="30"/>
                  </a:lnTo>
                  <a:lnTo>
                    <a:pt x="0" y="31"/>
                  </a:lnTo>
                  <a:lnTo>
                    <a:pt x="0" y="30"/>
                  </a:lnTo>
                  <a:lnTo>
                    <a:pt x="0" y="31"/>
                  </a:lnTo>
                  <a:lnTo>
                    <a:pt x="0" y="30"/>
                  </a:lnTo>
                  <a:lnTo>
                    <a:pt x="0" y="31"/>
                  </a:lnTo>
                  <a:lnTo>
                    <a:pt x="0" y="30"/>
                  </a:lnTo>
                  <a:lnTo>
                    <a:pt x="0" y="30"/>
                  </a:lnTo>
                  <a:lnTo>
                    <a:pt x="0" y="30"/>
                  </a:lnTo>
                  <a:lnTo>
                    <a:pt x="0" y="30"/>
                  </a:lnTo>
                  <a:lnTo>
                    <a:pt x="0" y="30"/>
                  </a:lnTo>
                  <a:lnTo>
                    <a:pt x="0" y="30"/>
                  </a:lnTo>
                  <a:lnTo>
                    <a:pt x="0" y="30"/>
                  </a:lnTo>
                  <a:lnTo>
                    <a:pt x="0" y="30"/>
                  </a:lnTo>
                  <a:lnTo>
                    <a:pt x="0" y="30"/>
                  </a:lnTo>
                  <a:lnTo>
                    <a:pt x="0" y="30"/>
                  </a:lnTo>
                  <a:lnTo>
                    <a:pt x="0" y="30"/>
                  </a:lnTo>
                  <a:lnTo>
                    <a:pt x="0" y="30"/>
                  </a:lnTo>
                  <a:lnTo>
                    <a:pt x="0" y="30"/>
                  </a:lnTo>
                  <a:lnTo>
                    <a:pt x="0" y="29"/>
                  </a:lnTo>
                  <a:lnTo>
                    <a:pt x="0" y="30"/>
                  </a:lnTo>
                  <a:lnTo>
                    <a:pt x="0" y="29"/>
                  </a:lnTo>
                  <a:lnTo>
                    <a:pt x="0" y="30"/>
                  </a:lnTo>
                  <a:lnTo>
                    <a:pt x="0" y="29"/>
                  </a:lnTo>
                  <a:lnTo>
                    <a:pt x="0" y="30"/>
                  </a:lnTo>
                  <a:lnTo>
                    <a:pt x="0" y="29"/>
                  </a:lnTo>
                  <a:lnTo>
                    <a:pt x="0" y="30"/>
                  </a:lnTo>
                  <a:lnTo>
                    <a:pt x="0" y="29"/>
                  </a:lnTo>
                  <a:lnTo>
                    <a:pt x="0" y="30"/>
                  </a:lnTo>
                  <a:lnTo>
                    <a:pt x="0" y="29"/>
                  </a:lnTo>
                  <a:lnTo>
                    <a:pt x="0" y="30"/>
                  </a:lnTo>
                  <a:lnTo>
                    <a:pt x="0" y="29"/>
                  </a:lnTo>
                  <a:lnTo>
                    <a:pt x="0" y="30"/>
                  </a:lnTo>
                  <a:lnTo>
                    <a:pt x="0" y="29"/>
                  </a:lnTo>
                  <a:lnTo>
                    <a:pt x="0" y="30"/>
                  </a:lnTo>
                  <a:lnTo>
                    <a:pt x="0" y="29"/>
                  </a:lnTo>
                  <a:lnTo>
                    <a:pt x="0" y="28"/>
                  </a:lnTo>
                  <a:lnTo>
                    <a:pt x="0" y="29"/>
                  </a:lnTo>
                  <a:lnTo>
                    <a:pt x="0" y="28"/>
                  </a:lnTo>
                  <a:lnTo>
                    <a:pt x="0" y="29"/>
                  </a:lnTo>
                  <a:lnTo>
                    <a:pt x="0" y="28"/>
                  </a:lnTo>
                  <a:lnTo>
                    <a:pt x="0" y="29"/>
                  </a:lnTo>
                  <a:lnTo>
                    <a:pt x="0" y="28"/>
                  </a:lnTo>
                  <a:lnTo>
                    <a:pt x="0" y="29"/>
                  </a:lnTo>
                  <a:lnTo>
                    <a:pt x="0" y="28"/>
                  </a:lnTo>
                  <a:lnTo>
                    <a:pt x="0" y="29"/>
                  </a:lnTo>
                  <a:lnTo>
                    <a:pt x="0" y="28"/>
                  </a:lnTo>
                  <a:lnTo>
                    <a:pt x="0" y="29"/>
                  </a:lnTo>
                  <a:lnTo>
                    <a:pt x="0" y="28"/>
                  </a:lnTo>
                  <a:lnTo>
                    <a:pt x="0" y="29"/>
                  </a:lnTo>
                  <a:lnTo>
                    <a:pt x="0" y="28"/>
                  </a:lnTo>
                  <a:lnTo>
                    <a:pt x="0" y="29"/>
                  </a:lnTo>
                  <a:lnTo>
                    <a:pt x="0" y="28"/>
                  </a:lnTo>
                  <a:lnTo>
                    <a:pt x="0" y="29"/>
                  </a:lnTo>
                  <a:lnTo>
                    <a:pt x="0" y="28"/>
                  </a:lnTo>
                  <a:lnTo>
                    <a:pt x="0" y="29"/>
                  </a:lnTo>
                  <a:lnTo>
                    <a:pt x="0" y="28"/>
                  </a:lnTo>
                  <a:lnTo>
                    <a:pt x="0" y="27"/>
                  </a:lnTo>
                  <a:lnTo>
                    <a:pt x="0" y="28"/>
                  </a:lnTo>
                  <a:lnTo>
                    <a:pt x="0" y="27"/>
                  </a:lnTo>
                  <a:lnTo>
                    <a:pt x="0" y="28"/>
                  </a:lnTo>
                  <a:lnTo>
                    <a:pt x="0" y="26"/>
                  </a:lnTo>
                  <a:lnTo>
                    <a:pt x="0" y="27"/>
                  </a:lnTo>
                  <a:lnTo>
                    <a:pt x="0" y="26"/>
                  </a:lnTo>
                  <a:lnTo>
                    <a:pt x="0" y="27"/>
                  </a:lnTo>
                  <a:lnTo>
                    <a:pt x="0" y="26"/>
                  </a:lnTo>
                  <a:lnTo>
                    <a:pt x="0" y="28"/>
                  </a:lnTo>
                  <a:lnTo>
                    <a:pt x="0" y="27"/>
                  </a:lnTo>
                  <a:lnTo>
                    <a:pt x="0" y="28"/>
                  </a:lnTo>
                  <a:lnTo>
                    <a:pt x="0" y="27"/>
                  </a:lnTo>
                  <a:lnTo>
                    <a:pt x="0" y="26"/>
                  </a:lnTo>
                  <a:lnTo>
                    <a:pt x="0" y="27"/>
                  </a:lnTo>
                  <a:lnTo>
                    <a:pt x="0" y="26"/>
                  </a:lnTo>
                  <a:lnTo>
                    <a:pt x="0" y="27"/>
                  </a:lnTo>
                  <a:lnTo>
                    <a:pt x="0" y="26"/>
                  </a:lnTo>
                  <a:lnTo>
                    <a:pt x="0" y="27"/>
                  </a:lnTo>
                  <a:lnTo>
                    <a:pt x="0" y="26"/>
                  </a:lnTo>
                  <a:lnTo>
                    <a:pt x="0" y="27"/>
                  </a:lnTo>
                  <a:lnTo>
                    <a:pt x="0" y="26"/>
                  </a:lnTo>
                  <a:lnTo>
                    <a:pt x="0" y="25"/>
                  </a:lnTo>
                  <a:lnTo>
                    <a:pt x="0" y="26"/>
                  </a:lnTo>
                  <a:lnTo>
                    <a:pt x="0" y="25"/>
                  </a:lnTo>
                  <a:lnTo>
                    <a:pt x="0" y="26"/>
                  </a:lnTo>
                  <a:lnTo>
                    <a:pt x="0" y="25"/>
                  </a:lnTo>
                  <a:lnTo>
                    <a:pt x="0" y="26"/>
                  </a:lnTo>
                  <a:lnTo>
                    <a:pt x="0" y="25"/>
                  </a:lnTo>
                  <a:lnTo>
                    <a:pt x="0" y="26"/>
                  </a:lnTo>
                  <a:lnTo>
                    <a:pt x="0" y="25"/>
                  </a:lnTo>
                  <a:lnTo>
                    <a:pt x="0" y="26"/>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6"/>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4"/>
                  </a:lnTo>
                  <a:lnTo>
                    <a:pt x="0" y="25"/>
                  </a:lnTo>
                  <a:lnTo>
                    <a:pt x="0" y="24"/>
                  </a:lnTo>
                  <a:lnTo>
                    <a:pt x="0" y="23"/>
                  </a:lnTo>
                  <a:lnTo>
                    <a:pt x="0" y="24"/>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2"/>
                  </a:lnTo>
                  <a:lnTo>
                    <a:pt x="1" y="23"/>
                  </a:lnTo>
                  <a:lnTo>
                    <a:pt x="1" y="24"/>
                  </a:lnTo>
                  <a:lnTo>
                    <a:pt x="1" y="23"/>
                  </a:lnTo>
                  <a:lnTo>
                    <a:pt x="1" y="24"/>
                  </a:lnTo>
                  <a:lnTo>
                    <a:pt x="1" y="23"/>
                  </a:lnTo>
                  <a:lnTo>
                    <a:pt x="1" y="24"/>
                  </a:lnTo>
                  <a:lnTo>
                    <a:pt x="1" y="23"/>
                  </a:lnTo>
                  <a:lnTo>
                    <a:pt x="1" y="22"/>
                  </a:lnTo>
                  <a:lnTo>
                    <a:pt x="1" y="23"/>
                  </a:lnTo>
                  <a:lnTo>
                    <a:pt x="1" y="24"/>
                  </a:lnTo>
                  <a:lnTo>
                    <a:pt x="1" y="23"/>
                  </a:lnTo>
                  <a:lnTo>
                    <a:pt x="1" y="24"/>
                  </a:lnTo>
                  <a:lnTo>
                    <a:pt x="1" y="23"/>
                  </a:lnTo>
                  <a:lnTo>
                    <a:pt x="1" y="24"/>
                  </a:lnTo>
                  <a:lnTo>
                    <a:pt x="1" y="23"/>
                  </a:lnTo>
                  <a:lnTo>
                    <a:pt x="1" y="24"/>
                  </a:lnTo>
                  <a:lnTo>
                    <a:pt x="1" y="23"/>
                  </a:lnTo>
                  <a:lnTo>
                    <a:pt x="1" y="24"/>
                  </a:lnTo>
                  <a:lnTo>
                    <a:pt x="1" y="23"/>
                  </a:lnTo>
                  <a:lnTo>
                    <a:pt x="1" y="22"/>
                  </a:lnTo>
                  <a:lnTo>
                    <a:pt x="1" y="23"/>
                  </a:lnTo>
                  <a:lnTo>
                    <a:pt x="1" y="22"/>
                  </a:lnTo>
                  <a:lnTo>
                    <a:pt x="1" y="21"/>
                  </a:lnTo>
                  <a:lnTo>
                    <a:pt x="1" y="22"/>
                  </a:lnTo>
                  <a:lnTo>
                    <a:pt x="1" y="21"/>
                  </a:lnTo>
                  <a:lnTo>
                    <a:pt x="1" y="22"/>
                  </a:lnTo>
                  <a:lnTo>
                    <a:pt x="1" y="21"/>
                  </a:lnTo>
                  <a:lnTo>
                    <a:pt x="1" y="22"/>
                  </a:lnTo>
                  <a:lnTo>
                    <a:pt x="1" y="21"/>
                  </a:lnTo>
                  <a:lnTo>
                    <a:pt x="1" y="22"/>
                  </a:lnTo>
                  <a:lnTo>
                    <a:pt x="1" y="21"/>
                  </a:lnTo>
                  <a:lnTo>
                    <a:pt x="1" y="22"/>
                  </a:lnTo>
                  <a:lnTo>
                    <a:pt x="1" y="21"/>
                  </a:lnTo>
                  <a:lnTo>
                    <a:pt x="1" y="22"/>
                  </a:lnTo>
                  <a:lnTo>
                    <a:pt x="1" y="21"/>
                  </a:lnTo>
                  <a:lnTo>
                    <a:pt x="1" y="22"/>
                  </a:lnTo>
                  <a:lnTo>
                    <a:pt x="1" y="21"/>
                  </a:lnTo>
                  <a:lnTo>
                    <a:pt x="1" y="22"/>
                  </a:lnTo>
                  <a:lnTo>
                    <a:pt x="1" y="21"/>
                  </a:lnTo>
                  <a:lnTo>
                    <a:pt x="1" y="21"/>
                  </a:lnTo>
                  <a:lnTo>
                    <a:pt x="1" y="21"/>
                  </a:lnTo>
                  <a:lnTo>
                    <a:pt x="1" y="21"/>
                  </a:lnTo>
                  <a:lnTo>
                    <a:pt x="1" y="21"/>
                  </a:lnTo>
                  <a:lnTo>
                    <a:pt x="1" y="21"/>
                  </a:lnTo>
                  <a:lnTo>
                    <a:pt x="1" y="21"/>
                  </a:lnTo>
                  <a:lnTo>
                    <a:pt x="1" y="21"/>
                  </a:lnTo>
                  <a:lnTo>
                    <a:pt x="1" y="20"/>
                  </a:lnTo>
                  <a:lnTo>
                    <a:pt x="1" y="21"/>
                  </a:lnTo>
                  <a:lnTo>
                    <a:pt x="1" y="20"/>
                  </a:lnTo>
                  <a:lnTo>
                    <a:pt x="1" y="21"/>
                  </a:lnTo>
                  <a:lnTo>
                    <a:pt x="1" y="20"/>
                  </a:lnTo>
                  <a:lnTo>
                    <a:pt x="1" y="21"/>
                  </a:lnTo>
                  <a:lnTo>
                    <a:pt x="1" y="20"/>
                  </a:lnTo>
                  <a:lnTo>
                    <a:pt x="1" y="21"/>
                  </a:lnTo>
                  <a:lnTo>
                    <a:pt x="1" y="20"/>
                  </a:lnTo>
                  <a:lnTo>
                    <a:pt x="1" y="21"/>
                  </a:lnTo>
                  <a:lnTo>
                    <a:pt x="1" y="20"/>
                  </a:lnTo>
                  <a:lnTo>
                    <a:pt x="1" y="21"/>
                  </a:lnTo>
                  <a:lnTo>
                    <a:pt x="1" y="20"/>
                  </a:lnTo>
                  <a:lnTo>
                    <a:pt x="1" y="21"/>
                  </a:lnTo>
                  <a:lnTo>
                    <a:pt x="1" y="20"/>
                  </a:lnTo>
                  <a:lnTo>
                    <a:pt x="1" y="21"/>
                  </a:lnTo>
                  <a:lnTo>
                    <a:pt x="1" y="20"/>
                  </a:lnTo>
                  <a:lnTo>
                    <a:pt x="1" y="21"/>
                  </a:lnTo>
                  <a:lnTo>
                    <a:pt x="1" y="20"/>
                  </a:lnTo>
                  <a:lnTo>
                    <a:pt x="1" y="21"/>
                  </a:lnTo>
                  <a:lnTo>
                    <a:pt x="1" y="21"/>
                  </a:lnTo>
                  <a:lnTo>
                    <a:pt x="1" y="21"/>
                  </a:lnTo>
                  <a:lnTo>
                    <a:pt x="1" y="21"/>
                  </a:lnTo>
                  <a:lnTo>
                    <a:pt x="1" y="21"/>
                  </a:lnTo>
                  <a:lnTo>
                    <a:pt x="1" y="21"/>
                  </a:lnTo>
                  <a:lnTo>
                    <a:pt x="1" y="21"/>
                  </a:lnTo>
                  <a:lnTo>
                    <a:pt x="1" y="21"/>
                  </a:lnTo>
                  <a:lnTo>
                    <a:pt x="1" y="21"/>
                  </a:lnTo>
                  <a:lnTo>
                    <a:pt x="1" y="21"/>
                  </a:lnTo>
                  <a:lnTo>
                    <a:pt x="1" y="21"/>
                  </a:lnTo>
                  <a:lnTo>
                    <a:pt x="1" y="20"/>
                  </a:lnTo>
                  <a:lnTo>
                    <a:pt x="1" y="21"/>
                  </a:lnTo>
                  <a:lnTo>
                    <a:pt x="1" y="20"/>
                  </a:lnTo>
                  <a:lnTo>
                    <a:pt x="1" y="21"/>
                  </a:lnTo>
                  <a:lnTo>
                    <a:pt x="1" y="21"/>
                  </a:lnTo>
                  <a:lnTo>
                    <a:pt x="1" y="21"/>
                  </a:lnTo>
                  <a:lnTo>
                    <a:pt x="1" y="21"/>
                  </a:lnTo>
                  <a:lnTo>
                    <a:pt x="1" y="21"/>
                  </a:lnTo>
                  <a:lnTo>
                    <a:pt x="1" y="21"/>
                  </a:lnTo>
                  <a:lnTo>
                    <a:pt x="1" y="21"/>
                  </a:lnTo>
                  <a:lnTo>
                    <a:pt x="1" y="21"/>
                  </a:lnTo>
                  <a:lnTo>
                    <a:pt x="1" y="22"/>
                  </a:lnTo>
                  <a:lnTo>
                    <a:pt x="1" y="21"/>
                  </a:lnTo>
                  <a:lnTo>
                    <a:pt x="1" y="22"/>
                  </a:lnTo>
                  <a:lnTo>
                    <a:pt x="1" y="21"/>
                  </a:lnTo>
                  <a:lnTo>
                    <a:pt x="1" y="22"/>
                  </a:lnTo>
                  <a:lnTo>
                    <a:pt x="1" y="23"/>
                  </a:lnTo>
                  <a:lnTo>
                    <a:pt x="1" y="22"/>
                  </a:lnTo>
                  <a:lnTo>
                    <a:pt x="1" y="23"/>
                  </a:lnTo>
                  <a:lnTo>
                    <a:pt x="1" y="22"/>
                  </a:lnTo>
                  <a:lnTo>
                    <a:pt x="1" y="23"/>
                  </a:lnTo>
                  <a:lnTo>
                    <a:pt x="1" y="24"/>
                  </a:lnTo>
                  <a:lnTo>
                    <a:pt x="1" y="25"/>
                  </a:lnTo>
                  <a:lnTo>
                    <a:pt x="1" y="24"/>
                  </a:lnTo>
                  <a:lnTo>
                    <a:pt x="1" y="25"/>
                  </a:lnTo>
                  <a:lnTo>
                    <a:pt x="1" y="25"/>
                  </a:lnTo>
                  <a:lnTo>
                    <a:pt x="1" y="25"/>
                  </a:lnTo>
                  <a:lnTo>
                    <a:pt x="1" y="25"/>
                  </a:lnTo>
                  <a:lnTo>
                    <a:pt x="1" y="25"/>
                  </a:lnTo>
                  <a:lnTo>
                    <a:pt x="1" y="25"/>
                  </a:lnTo>
                  <a:lnTo>
                    <a:pt x="1" y="25"/>
                  </a:lnTo>
                  <a:lnTo>
                    <a:pt x="1" y="25"/>
                  </a:lnTo>
                  <a:lnTo>
                    <a:pt x="1" y="25"/>
                  </a:lnTo>
                  <a:lnTo>
                    <a:pt x="1" y="25"/>
                  </a:lnTo>
                  <a:lnTo>
                    <a:pt x="1" y="25"/>
                  </a:lnTo>
                  <a:lnTo>
                    <a:pt x="1" y="25"/>
                  </a:lnTo>
                  <a:lnTo>
                    <a:pt x="1" y="25"/>
                  </a:lnTo>
                  <a:lnTo>
                    <a:pt x="1" y="25"/>
                  </a:lnTo>
                  <a:lnTo>
                    <a:pt x="1" y="25"/>
                  </a:lnTo>
                  <a:lnTo>
                    <a:pt x="1" y="25"/>
                  </a:lnTo>
                  <a:lnTo>
                    <a:pt x="1" y="25"/>
                  </a:lnTo>
                  <a:lnTo>
                    <a:pt x="1" y="25"/>
                  </a:lnTo>
                  <a:lnTo>
                    <a:pt x="1" y="26"/>
                  </a:lnTo>
                  <a:lnTo>
                    <a:pt x="1" y="25"/>
                  </a:lnTo>
                  <a:lnTo>
                    <a:pt x="1" y="26"/>
                  </a:lnTo>
                  <a:lnTo>
                    <a:pt x="1" y="25"/>
                  </a:lnTo>
                  <a:lnTo>
                    <a:pt x="1" y="26"/>
                  </a:lnTo>
                  <a:lnTo>
                    <a:pt x="1" y="25"/>
                  </a:lnTo>
                  <a:lnTo>
                    <a:pt x="1" y="26"/>
                  </a:lnTo>
                  <a:lnTo>
                    <a:pt x="1" y="25"/>
                  </a:lnTo>
                  <a:lnTo>
                    <a:pt x="1" y="26"/>
                  </a:lnTo>
                  <a:lnTo>
                    <a:pt x="1" y="25"/>
                  </a:lnTo>
                  <a:lnTo>
                    <a:pt x="1" y="26"/>
                  </a:lnTo>
                  <a:lnTo>
                    <a:pt x="1" y="27"/>
                  </a:lnTo>
                  <a:lnTo>
                    <a:pt x="1" y="26"/>
                  </a:lnTo>
                  <a:lnTo>
                    <a:pt x="1" y="27"/>
                  </a:lnTo>
                  <a:lnTo>
                    <a:pt x="1" y="26"/>
                  </a:lnTo>
                  <a:lnTo>
                    <a:pt x="1" y="27"/>
                  </a:lnTo>
                  <a:lnTo>
                    <a:pt x="1" y="26"/>
                  </a:lnTo>
                  <a:lnTo>
                    <a:pt x="1" y="27"/>
                  </a:lnTo>
                  <a:lnTo>
                    <a:pt x="1" y="26"/>
                  </a:lnTo>
                  <a:lnTo>
                    <a:pt x="1" y="27"/>
                  </a:lnTo>
                  <a:lnTo>
                    <a:pt x="1" y="26"/>
                  </a:lnTo>
                  <a:lnTo>
                    <a:pt x="1" y="27"/>
                  </a:lnTo>
                  <a:lnTo>
                    <a:pt x="1" y="26"/>
                  </a:lnTo>
                  <a:lnTo>
                    <a:pt x="1" y="27"/>
                  </a:lnTo>
                  <a:lnTo>
                    <a:pt x="1" y="26"/>
                  </a:lnTo>
                  <a:lnTo>
                    <a:pt x="1" y="27"/>
                  </a:lnTo>
                  <a:lnTo>
                    <a:pt x="1" y="26"/>
                  </a:lnTo>
                  <a:lnTo>
                    <a:pt x="1" y="27"/>
                  </a:lnTo>
                  <a:lnTo>
                    <a:pt x="1" y="26"/>
                  </a:lnTo>
                  <a:lnTo>
                    <a:pt x="1" y="27"/>
                  </a:lnTo>
                  <a:lnTo>
                    <a:pt x="1" y="26"/>
                  </a:lnTo>
                  <a:lnTo>
                    <a:pt x="1" y="27"/>
                  </a:lnTo>
                  <a:lnTo>
                    <a:pt x="1" y="26"/>
                  </a:lnTo>
                  <a:lnTo>
                    <a:pt x="1" y="27"/>
                  </a:lnTo>
                  <a:lnTo>
                    <a:pt x="1" y="28"/>
                  </a:lnTo>
                  <a:lnTo>
                    <a:pt x="1" y="27"/>
                  </a:lnTo>
                  <a:lnTo>
                    <a:pt x="1" y="28"/>
                  </a:lnTo>
                  <a:lnTo>
                    <a:pt x="1" y="27"/>
                  </a:lnTo>
                  <a:lnTo>
                    <a:pt x="1" y="28"/>
                  </a:lnTo>
                  <a:lnTo>
                    <a:pt x="1" y="27"/>
                  </a:lnTo>
                  <a:lnTo>
                    <a:pt x="1" y="28"/>
                  </a:lnTo>
                  <a:lnTo>
                    <a:pt x="1" y="27"/>
                  </a:lnTo>
                  <a:lnTo>
                    <a:pt x="1" y="28"/>
                  </a:lnTo>
                  <a:lnTo>
                    <a:pt x="1" y="27"/>
                  </a:lnTo>
                  <a:lnTo>
                    <a:pt x="1" y="28"/>
                  </a:lnTo>
                  <a:lnTo>
                    <a:pt x="1" y="27"/>
                  </a:lnTo>
                  <a:lnTo>
                    <a:pt x="1" y="28"/>
                  </a:lnTo>
                  <a:lnTo>
                    <a:pt x="1" y="27"/>
                  </a:lnTo>
                  <a:lnTo>
                    <a:pt x="1" y="28"/>
                  </a:lnTo>
                  <a:lnTo>
                    <a:pt x="1" y="27"/>
                  </a:lnTo>
                  <a:lnTo>
                    <a:pt x="1" y="28"/>
                  </a:lnTo>
                  <a:lnTo>
                    <a:pt x="1" y="27"/>
                  </a:lnTo>
                  <a:lnTo>
                    <a:pt x="1" y="28"/>
                  </a:lnTo>
                  <a:lnTo>
                    <a:pt x="1" y="27"/>
                  </a:lnTo>
                  <a:lnTo>
                    <a:pt x="1" y="26"/>
                  </a:lnTo>
                  <a:lnTo>
                    <a:pt x="1" y="25"/>
                  </a:lnTo>
                  <a:lnTo>
                    <a:pt x="1" y="26"/>
                  </a:lnTo>
                  <a:lnTo>
                    <a:pt x="1" y="27"/>
                  </a:lnTo>
                  <a:lnTo>
                    <a:pt x="1" y="29"/>
                  </a:lnTo>
                  <a:lnTo>
                    <a:pt x="1" y="28"/>
                  </a:lnTo>
                  <a:lnTo>
                    <a:pt x="1" y="27"/>
                  </a:lnTo>
                  <a:lnTo>
                    <a:pt x="1" y="28"/>
                  </a:lnTo>
                  <a:lnTo>
                    <a:pt x="1" y="27"/>
                  </a:lnTo>
                  <a:lnTo>
                    <a:pt x="1" y="28"/>
                  </a:lnTo>
                  <a:lnTo>
                    <a:pt x="1" y="27"/>
                  </a:lnTo>
                  <a:lnTo>
                    <a:pt x="1" y="28"/>
                  </a:lnTo>
                  <a:lnTo>
                    <a:pt x="1" y="27"/>
                  </a:lnTo>
                  <a:lnTo>
                    <a:pt x="1" y="28"/>
                  </a:lnTo>
                  <a:lnTo>
                    <a:pt x="1" y="27"/>
                  </a:lnTo>
                  <a:lnTo>
                    <a:pt x="1" y="28"/>
                  </a:lnTo>
                  <a:lnTo>
                    <a:pt x="1" y="27"/>
                  </a:lnTo>
                  <a:lnTo>
                    <a:pt x="1" y="26"/>
                  </a:lnTo>
                  <a:lnTo>
                    <a:pt x="1" y="27"/>
                  </a:lnTo>
                  <a:lnTo>
                    <a:pt x="1" y="28"/>
                  </a:lnTo>
                  <a:lnTo>
                    <a:pt x="1" y="27"/>
                  </a:lnTo>
                  <a:lnTo>
                    <a:pt x="1" y="28"/>
                  </a:lnTo>
                  <a:lnTo>
                    <a:pt x="1" y="27"/>
                  </a:lnTo>
                  <a:lnTo>
                    <a:pt x="1" y="28"/>
                  </a:lnTo>
                  <a:lnTo>
                    <a:pt x="1" y="29"/>
                  </a:lnTo>
                  <a:lnTo>
                    <a:pt x="1" y="28"/>
                  </a:lnTo>
                  <a:lnTo>
                    <a:pt x="1" y="29"/>
                  </a:lnTo>
                  <a:lnTo>
                    <a:pt x="1" y="28"/>
                  </a:lnTo>
                  <a:lnTo>
                    <a:pt x="1" y="29"/>
                  </a:lnTo>
                  <a:lnTo>
                    <a:pt x="1" y="28"/>
                  </a:lnTo>
                  <a:lnTo>
                    <a:pt x="1" y="29"/>
                  </a:lnTo>
                  <a:lnTo>
                    <a:pt x="1" y="28"/>
                  </a:lnTo>
                  <a:lnTo>
                    <a:pt x="1" y="29"/>
                  </a:lnTo>
                  <a:lnTo>
                    <a:pt x="1" y="30"/>
                  </a:lnTo>
                  <a:lnTo>
                    <a:pt x="1" y="29"/>
                  </a:lnTo>
                  <a:lnTo>
                    <a:pt x="1" y="28"/>
                  </a:lnTo>
                  <a:lnTo>
                    <a:pt x="1" y="29"/>
                  </a:lnTo>
                  <a:lnTo>
                    <a:pt x="1" y="28"/>
                  </a:lnTo>
                  <a:lnTo>
                    <a:pt x="1" y="29"/>
                  </a:lnTo>
                  <a:lnTo>
                    <a:pt x="1" y="28"/>
                  </a:lnTo>
                  <a:lnTo>
                    <a:pt x="1" y="30"/>
                  </a:lnTo>
                  <a:lnTo>
                    <a:pt x="1" y="29"/>
                  </a:lnTo>
                  <a:lnTo>
                    <a:pt x="1" y="28"/>
                  </a:lnTo>
                  <a:lnTo>
                    <a:pt x="1" y="29"/>
                  </a:lnTo>
                  <a:lnTo>
                    <a:pt x="1" y="28"/>
                  </a:lnTo>
                  <a:lnTo>
                    <a:pt x="1" y="29"/>
                  </a:lnTo>
                  <a:lnTo>
                    <a:pt x="1" y="28"/>
                  </a:lnTo>
                  <a:lnTo>
                    <a:pt x="1" y="29"/>
                  </a:lnTo>
                  <a:lnTo>
                    <a:pt x="1" y="28"/>
                  </a:lnTo>
                  <a:lnTo>
                    <a:pt x="1" y="29"/>
                  </a:lnTo>
                  <a:lnTo>
                    <a:pt x="1" y="28"/>
                  </a:lnTo>
                  <a:lnTo>
                    <a:pt x="1" y="29"/>
                  </a:lnTo>
                  <a:lnTo>
                    <a:pt x="1" y="28"/>
                  </a:lnTo>
                  <a:lnTo>
                    <a:pt x="1" y="29"/>
                  </a:lnTo>
                  <a:lnTo>
                    <a:pt x="1" y="28"/>
                  </a:lnTo>
                  <a:lnTo>
                    <a:pt x="1" y="29"/>
                  </a:lnTo>
                  <a:lnTo>
                    <a:pt x="1" y="28"/>
                  </a:lnTo>
                  <a:lnTo>
                    <a:pt x="1" y="29"/>
                  </a:lnTo>
                  <a:lnTo>
                    <a:pt x="1" y="28"/>
                  </a:lnTo>
                  <a:lnTo>
                    <a:pt x="1" y="29"/>
                  </a:lnTo>
                  <a:lnTo>
                    <a:pt x="1" y="28"/>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30"/>
                  </a:lnTo>
                  <a:lnTo>
                    <a:pt x="1" y="30"/>
                  </a:lnTo>
                  <a:lnTo>
                    <a:pt x="1" y="29"/>
                  </a:lnTo>
                  <a:lnTo>
                    <a:pt x="1" y="30"/>
                  </a:lnTo>
                  <a:lnTo>
                    <a:pt x="1" y="29"/>
                  </a:lnTo>
                  <a:lnTo>
                    <a:pt x="1" y="30"/>
                  </a:lnTo>
                  <a:lnTo>
                    <a:pt x="1" y="29"/>
                  </a:lnTo>
                  <a:lnTo>
                    <a:pt x="1" y="30"/>
                  </a:lnTo>
                  <a:lnTo>
                    <a:pt x="1" y="30"/>
                  </a:lnTo>
                  <a:lnTo>
                    <a:pt x="1" y="30"/>
                  </a:lnTo>
                  <a:lnTo>
                    <a:pt x="1" y="30"/>
                  </a:lnTo>
                  <a:lnTo>
                    <a:pt x="1" y="30"/>
                  </a:lnTo>
                  <a:lnTo>
                    <a:pt x="1" y="30"/>
                  </a:lnTo>
                  <a:lnTo>
                    <a:pt x="1" y="30"/>
                  </a:lnTo>
                  <a:lnTo>
                    <a:pt x="1" y="29"/>
                  </a:lnTo>
                  <a:lnTo>
                    <a:pt x="1" y="30"/>
                  </a:lnTo>
                  <a:lnTo>
                    <a:pt x="1" y="29"/>
                  </a:lnTo>
                  <a:lnTo>
                    <a:pt x="1" y="30"/>
                  </a:lnTo>
                  <a:lnTo>
                    <a:pt x="1" y="29"/>
                  </a:lnTo>
                  <a:lnTo>
                    <a:pt x="1" y="30"/>
                  </a:lnTo>
                  <a:lnTo>
                    <a:pt x="1" y="29"/>
                  </a:lnTo>
                  <a:lnTo>
                    <a:pt x="1" y="30"/>
                  </a:lnTo>
                  <a:lnTo>
                    <a:pt x="1" y="30"/>
                  </a:lnTo>
                  <a:lnTo>
                    <a:pt x="1" y="30"/>
                  </a:lnTo>
                  <a:lnTo>
                    <a:pt x="1" y="30"/>
                  </a:lnTo>
                  <a:lnTo>
                    <a:pt x="1" y="30"/>
                  </a:lnTo>
                  <a:lnTo>
                    <a:pt x="1" y="30"/>
                  </a:lnTo>
                  <a:lnTo>
                    <a:pt x="1" y="30"/>
                  </a:lnTo>
                  <a:lnTo>
                    <a:pt x="1" y="30"/>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28"/>
                  </a:lnTo>
                  <a:lnTo>
                    <a:pt x="1" y="29"/>
                  </a:lnTo>
                  <a:lnTo>
                    <a:pt x="1" y="28"/>
                  </a:lnTo>
                  <a:lnTo>
                    <a:pt x="1" y="29"/>
                  </a:lnTo>
                  <a:lnTo>
                    <a:pt x="1" y="28"/>
                  </a:lnTo>
                  <a:lnTo>
                    <a:pt x="1" y="29"/>
                  </a:lnTo>
                  <a:lnTo>
                    <a:pt x="1" y="28"/>
                  </a:lnTo>
                  <a:lnTo>
                    <a:pt x="1" y="29"/>
                  </a:lnTo>
                  <a:lnTo>
                    <a:pt x="1" y="28"/>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30"/>
                  </a:lnTo>
                  <a:lnTo>
                    <a:pt x="1" y="30"/>
                  </a:lnTo>
                  <a:lnTo>
                    <a:pt x="1" y="29"/>
                  </a:lnTo>
                  <a:lnTo>
                    <a:pt x="1" y="30"/>
                  </a:lnTo>
                  <a:lnTo>
                    <a:pt x="1" y="30"/>
                  </a:lnTo>
                  <a:lnTo>
                    <a:pt x="1" y="30"/>
                  </a:lnTo>
                  <a:lnTo>
                    <a:pt x="1" y="30"/>
                  </a:lnTo>
                  <a:lnTo>
                    <a:pt x="1" y="30"/>
                  </a:lnTo>
                  <a:lnTo>
                    <a:pt x="1" y="30"/>
                  </a:lnTo>
                  <a:lnTo>
                    <a:pt x="1" y="30"/>
                  </a:lnTo>
                  <a:lnTo>
                    <a:pt x="1" y="30"/>
                  </a:lnTo>
                  <a:lnTo>
                    <a:pt x="1" y="30"/>
                  </a:lnTo>
                  <a:lnTo>
                    <a:pt x="1" y="29"/>
                  </a:lnTo>
                  <a:lnTo>
                    <a:pt x="1" y="30"/>
                  </a:lnTo>
                  <a:lnTo>
                    <a:pt x="1" y="29"/>
                  </a:lnTo>
                  <a:lnTo>
                    <a:pt x="1" y="30"/>
                  </a:lnTo>
                  <a:lnTo>
                    <a:pt x="1" y="30"/>
                  </a:lnTo>
                  <a:lnTo>
                    <a:pt x="1" y="30"/>
                  </a:lnTo>
                  <a:lnTo>
                    <a:pt x="1" y="30"/>
                  </a:lnTo>
                  <a:lnTo>
                    <a:pt x="1" y="30"/>
                  </a:lnTo>
                  <a:lnTo>
                    <a:pt x="1" y="30"/>
                  </a:lnTo>
                  <a:lnTo>
                    <a:pt x="1" y="30"/>
                  </a:lnTo>
                  <a:lnTo>
                    <a:pt x="1" y="30"/>
                  </a:lnTo>
                  <a:lnTo>
                    <a:pt x="1" y="30"/>
                  </a:lnTo>
                  <a:lnTo>
                    <a:pt x="1" y="30"/>
                  </a:lnTo>
                  <a:lnTo>
                    <a:pt x="1" y="30"/>
                  </a:lnTo>
                  <a:lnTo>
                    <a:pt x="1" y="30"/>
                  </a:lnTo>
                  <a:lnTo>
                    <a:pt x="1" y="30"/>
                  </a:lnTo>
                  <a:lnTo>
                    <a:pt x="1" y="30"/>
                  </a:lnTo>
                  <a:lnTo>
                    <a:pt x="1" y="30"/>
                  </a:lnTo>
                  <a:lnTo>
                    <a:pt x="1" y="30"/>
                  </a:lnTo>
                  <a:lnTo>
                    <a:pt x="1" y="31"/>
                  </a:lnTo>
                  <a:lnTo>
                    <a:pt x="1" y="30"/>
                  </a:lnTo>
                  <a:lnTo>
                    <a:pt x="1" y="30"/>
                  </a:lnTo>
                  <a:lnTo>
                    <a:pt x="1" y="30"/>
                  </a:lnTo>
                  <a:lnTo>
                    <a:pt x="1" y="30"/>
                  </a:lnTo>
                  <a:lnTo>
                    <a:pt x="1" y="30"/>
                  </a:lnTo>
                  <a:lnTo>
                    <a:pt x="1" y="30"/>
                  </a:lnTo>
                  <a:lnTo>
                    <a:pt x="1" y="30"/>
                  </a:lnTo>
                  <a:lnTo>
                    <a:pt x="1" y="30"/>
                  </a:lnTo>
                  <a:lnTo>
                    <a:pt x="1" y="30"/>
                  </a:lnTo>
                  <a:lnTo>
                    <a:pt x="1" y="30"/>
                  </a:lnTo>
                  <a:lnTo>
                    <a:pt x="1" y="30"/>
                  </a:lnTo>
                  <a:lnTo>
                    <a:pt x="1" y="30"/>
                  </a:lnTo>
                  <a:lnTo>
                    <a:pt x="1" y="29"/>
                  </a:lnTo>
                  <a:lnTo>
                    <a:pt x="1" y="30"/>
                  </a:lnTo>
                  <a:lnTo>
                    <a:pt x="1" y="29"/>
                  </a:lnTo>
                  <a:lnTo>
                    <a:pt x="1" y="30"/>
                  </a:lnTo>
                  <a:lnTo>
                    <a:pt x="1" y="29"/>
                  </a:lnTo>
                  <a:lnTo>
                    <a:pt x="1" y="30"/>
                  </a:lnTo>
                  <a:lnTo>
                    <a:pt x="1" y="29"/>
                  </a:lnTo>
                  <a:lnTo>
                    <a:pt x="1" y="30"/>
                  </a:lnTo>
                  <a:lnTo>
                    <a:pt x="1" y="29"/>
                  </a:lnTo>
                  <a:lnTo>
                    <a:pt x="1" y="28"/>
                  </a:lnTo>
                  <a:lnTo>
                    <a:pt x="1" y="29"/>
                  </a:lnTo>
                  <a:lnTo>
                    <a:pt x="1" y="30"/>
                  </a:lnTo>
                  <a:lnTo>
                    <a:pt x="1" y="29"/>
                  </a:lnTo>
                  <a:lnTo>
                    <a:pt x="1" y="30"/>
                  </a:lnTo>
                  <a:lnTo>
                    <a:pt x="1" y="29"/>
                  </a:lnTo>
                  <a:lnTo>
                    <a:pt x="1" y="28"/>
                  </a:lnTo>
                  <a:lnTo>
                    <a:pt x="1" y="29"/>
                  </a:lnTo>
                  <a:lnTo>
                    <a:pt x="1" y="28"/>
                  </a:lnTo>
                  <a:lnTo>
                    <a:pt x="1" y="29"/>
                  </a:lnTo>
                  <a:lnTo>
                    <a:pt x="1" y="28"/>
                  </a:lnTo>
                  <a:lnTo>
                    <a:pt x="1" y="29"/>
                  </a:lnTo>
                  <a:lnTo>
                    <a:pt x="1" y="28"/>
                  </a:lnTo>
                  <a:lnTo>
                    <a:pt x="1" y="29"/>
                  </a:lnTo>
                  <a:lnTo>
                    <a:pt x="1" y="28"/>
                  </a:lnTo>
                  <a:lnTo>
                    <a:pt x="1" y="29"/>
                  </a:lnTo>
                  <a:lnTo>
                    <a:pt x="1" y="28"/>
                  </a:lnTo>
                  <a:lnTo>
                    <a:pt x="1" y="29"/>
                  </a:lnTo>
                  <a:lnTo>
                    <a:pt x="1" y="28"/>
                  </a:lnTo>
                  <a:lnTo>
                    <a:pt x="1" y="29"/>
                  </a:lnTo>
                  <a:lnTo>
                    <a:pt x="1" y="28"/>
                  </a:lnTo>
                  <a:lnTo>
                    <a:pt x="1" y="29"/>
                  </a:lnTo>
                  <a:lnTo>
                    <a:pt x="1" y="28"/>
                  </a:lnTo>
                  <a:lnTo>
                    <a:pt x="1" y="29"/>
                  </a:lnTo>
                  <a:lnTo>
                    <a:pt x="1" y="28"/>
                  </a:lnTo>
                  <a:lnTo>
                    <a:pt x="1" y="27"/>
                  </a:lnTo>
                  <a:lnTo>
                    <a:pt x="1" y="28"/>
                  </a:lnTo>
                  <a:lnTo>
                    <a:pt x="1" y="27"/>
                  </a:lnTo>
                  <a:lnTo>
                    <a:pt x="1" y="28"/>
                  </a:lnTo>
                  <a:lnTo>
                    <a:pt x="1" y="27"/>
                  </a:lnTo>
                  <a:lnTo>
                    <a:pt x="1" y="28"/>
                  </a:lnTo>
                  <a:lnTo>
                    <a:pt x="1" y="27"/>
                  </a:lnTo>
                  <a:lnTo>
                    <a:pt x="1" y="28"/>
                  </a:lnTo>
                  <a:lnTo>
                    <a:pt x="1" y="27"/>
                  </a:lnTo>
                  <a:lnTo>
                    <a:pt x="1" y="28"/>
                  </a:lnTo>
                  <a:lnTo>
                    <a:pt x="1" y="27"/>
                  </a:lnTo>
                  <a:lnTo>
                    <a:pt x="1" y="28"/>
                  </a:lnTo>
                  <a:lnTo>
                    <a:pt x="1" y="27"/>
                  </a:lnTo>
                  <a:lnTo>
                    <a:pt x="1" y="28"/>
                  </a:lnTo>
                  <a:lnTo>
                    <a:pt x="1" y="27"/>
                  </a:lnTo>
                  <a:lnTo>
                    <a:pt x="1" y="28"/>
                  </a:lnTo>
                  <a:lnTo>
                    <a:pt x="1" y="27"/>
                  </a:lnTo>
                  <a:lnTo>
                    <a:pt x="1" y="28"/>
                  </a:lnTo>
                  <a:lnTo>
                    <a:pt x="1" y="29"/>
                  </a:lnTo>
                  <a:lnTo>
                    <a:pt x="1" y="28"/>
                  </a:lnTo>
                  <a:lnTo>
                    <a:pt x="1" y="28"/>
                  </a:lnTo>
                  <a:lnTo>
                    <a:pt x="1" y="29"/>
                  </a:lnTo>
                  <a:lnTo>
                    <a:pt x="1" y="28"/>
                  </a:lnTo>
                  <a:lnTo>
                    <a:pt x="1" y="29"/>
                  </a:lnTo>
                  <a:lnTo>
                    <a:pt x="1" y="28"/>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30"/>
                  </a:lnTo>
                  <a:lnTo>
                    <a:pt x="1" y="29"/>
                  </a:lnTo>
                  <a:lnTo>
                    <a:pt x="1" y="28"/>
                  </a:lnTo>
                  <a:lnTo>
                    <a:pt x="1" y="29"/>
                  </a:lnTo>
                  <a:lnTo>
                    <a:pt x="1" y="30"/>
                  </a:lnTo>
                  <a:lnTo>
                    <a:pt x="1" y="29"/>
                  </a:lnTo>
                  <a:lnTo>
                    <a:pt x="1" y="30"/>
                  </a:lnTo>
                  <a:lnTo>
                    <a:pt x="1" y="29"/>
                  </a:lnTo>
                  <a:lnTo>
                    <a:pt x="1" y="30"/>
                  </a:lnTo>
                  <a:lnTo>
                    <a:pt x="1" y="29"/>
                  </a:lnTo>
                  <a:lnTo>
                    <a:pt x="1" y="30"/>
                  </a:lnTo>
                  <a:lnTo>
                    <a:pt x="1" y="29"/>
                  </a:lnTo>
                </a:path>
              </a:pathLst>
            </a:custGeom>
            <a:noFill/>
            <a:ln w="0">
              <a:solidFill>
                <a:srgbClr val="3366FF"/>
              </a:solidFill>
              <a:prstDash val="solid"/>
              <a:round/>
              <a:headEnd/>
              <a:tailEnd/>
            </a:ln>
          </p:spPr>
          <p:txBody>
            <a:bodyPr/>
            <a:lstStyle/>
            <a:p>
              <a:endParaRPr lang="en-GB"/>
            </a:p>
          </p:txBody>
        </p:sp>
        <p:sp>
          <p:nvSpPr>
            <p:cNvPr id="185688" name="Freeform 344"/>
            <p:cNvSpPr>
              <a:spLocks/>
            </p:cNvSpPr>
            <p:nvPr/>
          </p:nvSpPr>
          <p:spPr bwMode="auto">
            <a:xfrm>
              <a:off x="2151" y="2967"/>
              <a:ext cx="11" cy="56"/>
            </a:xfrm>
            <a:custGeom>
              <a:avLst/>
              <a:gdLst/>
              <a:ahLst/>
              <a:cxnLst>
                <a:cxn ang="0">
                  <a:pos x="0" y="3"/>
                </a:cxn>
                <a:cxn ang="0">
                  <a:pos x="0" y="4"/>
                </a:cxn>
                <a:cxn ang="0">
                  <a:pos x="0" y="3"/>
                </a:cxn>
                <a:cxn ang="0">
                  <a:pos x="0" y="4"/>
                </a:cxn>
                <a:cxn ang="0">
                  <a:pos x="0" y="5"/>
                </a:cxn>
                <a:cxn ang="0">
                  <a:pos x="0" y="5"/>
                </a:cxn>
                <a:cxn ang="0">
                  <a:pos x="0" y="5"/>
                </a:cxn>
                <a:cxn ang="0">
                  <a:pos x="0" y="5"/>
                </a:cxn>
                <a:cxn ang="0">
                  <a:pos x="0" y="4"/>
                </a:cxn>
                <a:cxn ang="0">
                  <a:pos x="0" y="5"/>
                </a:cxn>
                <a:cxn ang="0">
                  <a:pos x="1" y="5"/>
                </a:cxn>
                <a:cxn ang="0">
                  <a:pos x="1" y="5"/>
                </a:cxn>
                <a:cxn ang="0">
                  <a:pos x="1" y="4"/>
                </a:cxn>
                <a:cxn ang="0">
                  <a:pos x="1" y="5"/>
                </a:cxn>
                <a:cxn ang="0">
                  <a:pos x="1" y="4"/>
                </a:cxn>
                <a:cxn ang="0">
                  <a:pos x="1" y="5"/>
                </a:cxn>
                <a:cxn ang="0">
                  <a:pos x="1" y="4"/>
                </a:cxn>
                <a:cxn ang="0">
                  <a:pos x="1" y="5"/>
                </a:cxn>
                <a:cxn ang="0">
                  <a:pos x="1" y="5"/>
                </a:cxn>
                <a:cxn ang="0">
                  <a:pos x="1" y="5"/>
                </a:cxn>
                <a:cxn ang="0">
                  <a:pos x="1" y="8"/>
                </a:cxn>
                <a:cxn ang="0">
                  <a:pos x="1" y="6"/>
                </a:cxn>
                <a:cxn ang="0">
                  <a:pos x="1" y="7"/>
                </a:cxn>
                <a:cxn ang="0">
                  <a:pos x="1" y="7"/>
                </a:cxn>
                <a:cxn ang="0">
                  <a:pos x="1" y="6"/>
                </a:cxn>
                <a:cxn ang="0">
                  <a:pos x="1" y="7"/>
                </a:cxn>
                <a:cxn ang="0">
                  <a:pos x="1" y="6"/>
                </a:cxn>
                <a:cxn ang="0">
                  <a:pos x="1" y="5"/>
                </a:cxn>
                <a:cxn ang="0">
                  <a:pos x="1" y="5"/>
                </a:cxn>
                <a:cxn ang="0">
                  <a:pos x="1" y="5"/>
                </a:cxn>
                <a:cxn ang="0">
                  <a:pos x="1" y="6"/>
                </a:cxn>
                <a:cxn ang="0">
                  <a:pos x="1" y="5"/>
                </a:cxn>
                <a:cxn ang="0">
                  <a:pos x="1" y="5"/>
                </a:cxn>
                <a:cxn ang="0">
                  <a:pos x="1" y="4"/>
                </a:cxn>
                <a:cxn ang="0">
                  <a:pos x="1" y="5"/>
                </a:cxn>
                <a:cxn ang="0">
                  <a:pos x="1" y="5"/>
                </a:cxn>
                <a:cxn ang="0">
                  <a:pos x="1" y="5"/>
                </a:cxn>
                <a:cxn ang="0">
                  <a:pos x="1" y="5"/>
                </a:cxn>
                <a:cxn ang="0">
                  <a:pos x="1" y="5"/>
                </a:cxn>
                <a:cxn ang="0">
                  <a:pos x="1" y="4"/>
                </a:cxn>
                <a:cxn ang="0">
                  <a:pos x="1" y="5"/>
                </a:cxn>
                <a:cxn ang="0">
                  <a:pos x="1" y="5"/>
                </a:cxn>
                <a:cxn ang="0">
                  <a:pos x="1" y="6"/>
                </a:cxn>
                <a:cxn ang="0">
                  <a:pos x="1" y="5"/>
                </a:cxn>
                <a:cxn ang="0">
                  <a:pos x="1" y="6"/>
                </a:cxn>
                <a:cxn ang="0">
                  <a:pos x="1" y="5"/>
                </a:cxn>
                <a:cxn ang="0">
                  <a:pos x="1" y="5"/>
                </a:cxn>
                <a:cxn ang="0">
                  <a:pos x="1" y="5"/>
                </a:cxn>
                <a:cxn ang="0">
                  <a:pos x="1" y="5"/>
                </a:cxn>
                <a:cxn ang="0">
                  <a:pos x="1" y="5"/>
                </a:cxn>
                <a:cxn ang="0">
                  <a:pos x="1" y="5"/>
                </a:cxn>
                <a:cxn ang="0">
                  <a:pos x="1" y="4"/>
                </a:cxn>
                <a:cxn ang="0">
                  <a:pos x="1" y="5"/>
                </a:cxn>
                <a:cxn ang="0">
                  <a:pos x="1" y="4"/>
                </a:cxn>
                <a:cxn ang="0">
                  <a:pos x="1" y="5"/>
                </a:cxn>
                <a:cxn ang="0">
                  <a:pos x="1" y="4"/>
                </a:cxn>
                <a:cxn ang="0">
                  <a:pos x="1" y="3"/>
                </a:cxn>
                <a:cxn ang="0">
                  <a:pos x="1" y="2"/>
                </a:cxn>
                <a:cxn ang="0">
                  <a:pos x="1" y="1"/>
                </a:cxn>
                <a:cxn ang="0">
                  <a:pos x="1" y="3"/>
                </a:cxn>
                <a:cxn ang="0">
                  <a:pos x="1" y="2"/>
                </a:cxn>
                <a:cxn ang="0">
                  <a:pos x="1" y="1"/>
                </a:cxn>
                <a:cxn ang="0">
                  <a:pos x="1" y="0"/>
                </a:cxn>
              </a:cxnLst>
              <a:rect l="0" t="0" r="r" b="b"/>
              <a:pathLst>
                <a:path w="1" h="8">
                  <a:moveTo>
                    <a:pt x="0" y="4"/>
                  </a:moveTo>
                  <a:lnTo>
                    <a:pt x="0" y="3"/>
                  </a:lnTo>
                  <a:lnTo>
                    <a:pt x="0" y="4"/>
                  </a:lnTo>
                  <a:lnTo>
                    <a:pt x="0" y="3"/>
                  </a:lnTo>
                  <a:lnTo>
                    <a:pt x="0" y="4"/>
                  </a:lnTo>
                  <a:lnTo>
                    <a:pt x="0" y="3"/>
                  </a:lnTo>
                  <a:lnTo>
                    <a:pt x="0" y="2"/>
                  </a:lnTo>
                  <a:lnTo>
                    <a:pt x="0" y="3"/>
                  </a:lnTo>
                  <a:lnTo>
                    <a:pt x="0" y="2"/>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4"/>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4"/>
                  </a:lnTo>
                  <a:lnTo>
                    <a:pt x="1" y="5"/>
                  </a:lnTo>
                  <a:lnTo>
                    <a:pt x="1" y="4"/>
                  </a:lnTo>
                  <a:lnTo>
                    <a:pt x="1" y="5"/>
                  </a:lnTo>
                  <a:lnTo>
                    <a:pt x="1" y="5"/>
                  </a:lnTo>
                  <a:lnTo>
                    <a:pt x="1" y="6"/>
                  </a:lnTo>
                  <a:lnTo>
                    <a:pt x="1" y="5"/>
                  </a:lnTo>
                  <a:lnTo>
                    <a:pt x="1" y="6"/>
                  </a:lnTo>
                  <a:lnTo>
                    <a:pt x="1" y="5"/>
                  </a:lnTo>
                  <a:lnTo>
                    <a:pt x="1" y="6"/>
                  </a:lnTo>
                  <a:lnTo>
                    <a:pt x="1" y="5"/>
                  </a:lnTo>
                  <a:lnTo>
                    <a:pt x="1" y="6"/>
                  </a:lnTo>
                  <a:lnTo>
                    <a:pt x="1" y="5"/>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6"/>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4"/>
                  </a:lnTo>
                  <a:lnTo>
                    <a:pt x="1" y="3"/>
                  </a:lnTo>
                  <a:lnTo>
                    <a:pt x="1" y="4"/>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5"/>
                  </a:lnTo>
                  <a:lnTo>
                    <a:pt x="1" y="5"/>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path>
              </a:pathLst>
            </a:custGeom>
            <a:noFill/>
            <a:ln w="0">
              <a:solidFill>
                <a:srgbClr val="3366FF"/>
              </a:solidFill>
              <a:prstDash val="solid"/>
              <a:round/>
              <a:headEnd/>
              <a:tailEnd/>
            </a:ln>
          </p:spPr>
          <p:txBody>
            <a:bodyPr/>
            <a:lstStyle/>
            <a:p>
              <a:endParaRPr lang="en-GB"/>
            </a:p>
          </p:txBody>
        </p:sp>
        <p:sp>
          <p:nvSpPr>
            <p:cNvPr id="185689" name="Freeform 345"/>
            <p:cNvSpPr>
              <a:spLocks/>
            </p:cNvSpPr>
            <p:nvPr/>
          </p:nvSpPr>
          <p:spPr bwMode="auto">
            <a:xfrm>
              <a:off x="2162" y="1774"/>
              <a:ext cx="9" cy="1340"/>
            </a:xfrm>
            <a:custGeom>
              <a:avLst/>
              <a:gdLst/>
              <a:ahLst/>
              <a:cxnLst>
                <a:cxn ang="0">
                  <a:pos x="0" y="169"/>
                </a:cxn>
                <a:cxn ang="0">
                  <a:pos x="0" y="168"/>
                </a:cxn>
                <a:cxn ang="0">
                  <a:pos x="0" y="166"/>
                </a:cxn>
                <a:cxn ang="0">
                  <a:pos x="0" y="160"/>
                </a:cxn>
                <a:cxn ang="0">
                  <a:pos x="0" y="161"/>
                </a:cxn>
                <a:cxn ang="0">
                  <a:pos x="0" y="191"/>
                </a:cxn>
                <a:cxn ang="0">
                  <a:pos x="0" y="185"/>
                </a:cxn>
                <a:cxn ang="0">
                  <a:pos x="0" y="184"/>
                </a:cxn>
                <a:cxn ang="0">
                  <a:pos x="0" y="180"/>
                </a:cxn>
                <a:cxn ang="0">
                  <a:pos x="0" y="179"/>
                </a:cxn>
                <a:cxn ang="0">
                  <a:pos x="0" y="176"/>
                </a:cxn>
                <a:cxn ang="0">
                  <a:pos x="0" y="177"/>
                </a:cxn>
                <a:cxn ang="0">
                  <a:pos x="0" y="176"/>
                </a:cxn>
                <a:cxn ang="0">
                  <a:pos x="0" y="175"/>
                </a:cxn>
                <a:cxn ang="0">
                  <a:pos x="0" y="176"/>
                </a:cxn>
                <a:cxn ang="0">
                  <a:pos x="0" y="175"/>
                </a:cxn>
                <a:cxn ang="0">
                  <a:pos x="0" y="175"/>
                </a:cxn>
                <a:cxn ang="0">
                  <a:pos x="0" y="175"/>
                </a:cxn>
                <a:cxn ang="0">
                  <a:pos x="1" y="173"/>
                </a:cxn>
                <a:cxn ang="0">
                  <a:pos x="1" y="174"/>
                </a:cxn>
                <a:cxn ang="0">
                  <a:pos x="1" y="175"/>
                </a:cxn>
                <a:cxn ang="0">
                  <a:pos x="1" y="174"/>
                </a:cxn>
                <a:cxn ang="0">
                  <a:pos x="1" y="174"/>
                </a:cxn>
                <a:cxn ang="0">
                  <a:pos x="1" y="175"/>
                </a:cxn>
                <a:cxn ang="0">
                  <a:pos x="1" y="175"/>
                </a:cxn>
                <a:cxn ang="0">
                  <a:pos x="1" y="175"/>
                </a:cxn>
                <a:cxn ang="0">
                  <a:pos x="1" y="175"/>
                </a:cxn>
                <a:cxn ang="0">
                  <a:pos x="1" y="175"/>
                </a:cxn>
                <a:cxn ang="0">
                  <a:pos x="1" y="175"/>
                </a:cxn>
                <a:cxn ang="0">
                  <a:pos x="1" y="175"/>
                </a:cxn>
                <a:cxn ang="0">
                  <a:pos x="1" y="174"/>
                </a:cxn>
                <a:cxn ang="0">
                  <a:pos x="1" y="174"/>
                </a:cxn>
                <a:cxn ang="0">
                  <a:pos x="1" y="175"/>
                </a:cxn>
                <a:cxn ang="0">
                  <a:pos x="1" y="174"/>
                </a:cxn>
                <a:cxn ang="0">
                  <a:pos x="1" y="175"/>
                </a:cxn>
                <a:cxn ang="0">
                  <a:pos x="1" y="174"/>
                </a:cxn>
                <a:cxn ang="0">
                  <a:pos x="1" y="173"/>
                </a:cxn>
                <a:cxn ang="0">
                  <a:pos x="1" y="171"/>
                </a:cxn>
                <a:cxn ang="0">
                  <a:pos x="1" y="172"/>
                </a:cxn>
                <a:cxn ang="0">
                  <a:pos x="1" y="173"/>
                </a:cxn>
                <a:cxn ang="0">
                  <a:pos x="1" y="172"/>
                </a:cxn>
                <a:cxn ang="0">
                  <a:pos x="1" y="173"/>
                </a:cxn>
                <a:cxn ang="0">
                  <a:pos x="1" y="172"/>
                </a:cxn>
                <a:cxn ang="0">
                  <a:pos x="1" y="171"/>
                </a:cxn>
                <a:cxn ang="0">
                  <a:pos x="1" y="170"/>
                </a:cxn>
                <a:cxn ang="0">
                  <a:pos x="1" y="171"/>
                </a:cxn>
                <a:cxn ang="0">
                  <a:pos x="1" y="170"/>
                </a:cxn>
                <a:cxn ang="0">
                  <a:pos x="1" y="167"/>
                </a:cxn>
                <a:cxn ang="0">
                  <a:pos x="1" y="165"/>
                </a:cxn>
                <a:cxn ang="0">
                  <a:pos x="1" y="162"/>
                </a:cxn>
                <a:cxn ang="0">
                  <a:pos x="1" y="53"/>
                </a:cxn>
                <a:cxn ang="0">
                  <a:pos x="1" y="187"/>
                </a:cxn>
                <a:cxn ang="0">
                  <a:pos x="1" y="183"/>
                </a:cxn>
                <a:cxn ang="0">
                  <a:pos x="1" y="179"/>
                </a:cxn>
                <a:cxn ang="0">
                  <a:pos x="1" y="178"/>
                </a:cxn>
                <a:cxn ang="0">
                  <a:pos x="1" y="175"/>
                </a:cxn>
                <a:cxn ang="0">
                  <a:pos x="1" y="175"/>
                </a:cxn>
                <a:cxn ang="0">
                  <a:pos x="1" y="174"/>
                </a:cxn>
                <a:cxn ang="0">
                  <a:pos x="1" y="175"/>
                </a:cxn>
                <a:cxn ang="0">
                  <a:pos x="1" y="175"/>
                </a:cxn>
                <a:cxn ang="0">
                  <a:pos x="1" y="174"/>
                </a:cxn>
                <a:cxn ang="0">
                  <a:pos x="1" y="174"/>
                </a:cxn>
                <a:cxn ang="0">
                  <a:pos x="1" y="175"/>
                </a:cxn>
              </a:cxnLst>
              <a:rect l="0" t="0" r="r" b="b"/>
              <a:pathLst>
                <a:path w="1" h="191">
                  <a:moveTo>
                    <a:pt x="0" y="170"/>
                  </a:moveTo>
                  <a:lnTo>
                    <a:pt x="0" y="170"/>
                  </a:lnTo>
                  <a:lnTo>
                    <a:pt x="0" y="170"/>
                  </a:lnTo>
                  <a:lnTo>
                    <a:pt x="0" y="170"/>
                  </a:lnTo>
                  <a:lnTo>
                    <a:pt x="0" y="170"/>
                  </a:lnTo>
                  <a:lnTo>
                    <a:pt x="0" y="170"/>
                  </a:lnTo>
                  <a:lnTo>
                    <a:pt x="0" y="170"/>
                  </a:lnTo>
                  <a:lnTo>
                    <a:pt x="0" y="169"/>
                  </a:lnTo>
                  <a:lnTo>
                    <a:pt x="0" y="170"/>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7"/>
                  </a:lnTo>
                  <a:lnTo>
                    <a:pt x="0" y="168"/>
                  </a:lnTo>
                  <a:lnTo>
                    <a:pt x="0" y="167"/>
                  </a:lnTo>
                  <a:lnTo>
                    <a:pt x="0" y="168"/>
                  </a:lnTo>
                  <a:lnTo>
                    <a:pt x="0" y="167"/>
                  </a:lnTo>
                  <a:lnTo>
                    <a:pt x="0" y="168"/>
                  </a:lnTo>
                  <a:lnTo>
                    <a:pt x="0" y="167"/>
                  </a:lnTo>
                  <a:lnTo>
                    <a:pt x="0" y="168"/>
                  </a:lnTo>
                  <a:lnTo>
                    <a:pt x="0" y="167"/>
                  </a:lnTo>
                  <a:lnTo>
                    <a:pt x="0" y="166"/>
                  </a:lnTo>
                  <a:lnTo>
                    <a:pt x="0" y="167"/>
                  </a:lnTo>
                  <a:lnTo>
                    <a:pt x="0" y="167"/>
                  </a:lnTo>
                  <a:lnTo>
                    <a:pt x="0" y="166"/>
                  </a:lnTo>
                  <a:lnTo>
                    <a:pt x="0" y="166"/>
                  </a:lnTo>
                  <a:lnTo>
                    <a:pt x="0" y="165"/>
                  </a:lnTo>
                  <a:lnTo>
                    <a:pt x="0" y="164"/>
                  </a:lnTo>
                  <a:lnTo>
                    <a:pt x="0" y="165"/>
                  </a:lnTo>
                  <a:lnTo>
                    <a:pt x="0" y="164"/>
                  </a:lnTo>
                  <a:lnTo>
                    <a:pt x="0" y="163"/>
                  </a:lnTo>
                  <a:lnTo>
                    <a:pt x="0" y="162"/>
                  </a:lnTo>
                  <a:lnTo>
                    <a:pt x="0" y="163"/>
                  </a:lnTo>
                  <a:lnTo>
                    <a:pt x="0" y="161"/>
                  </a:lnTo>
                  <a:lnTo>
                    <a:pt x="0" y="161"/>
                  </a:lnTo>
                  <a:lnTo>
                    <a:pt x="0" y="160"/>
                  </a:lnTo>
                  <a:lnTo>
                    <a:pt x="0" y="159"/>
                  </a:lnTo>
                  <a:lnTo>
                    <a:pt x="0" y="157"/>
                  </a:lnTo>
                  <a:lnTo>
                    <a:pt x="0" y="156"/>
                  </a:lnTo>
                  <a:lnTo>
                    <a:pt x="0" y="136"/>
                  </a:lnTo>
                  <a:lnTo>
                    <a:pt x="0" y="54"/>
                  </a:lnTo>
                  <a:lnTo>
                    <a:pt x="0" y="0"/>
                  </a:lnTo>
                  <a:lnTo>
                    <a:pt x="0" y="27"/>
                  </a:lnTo>
                  <a:lnTo>
                    <a:pt x="0" y="82"/>
                  </a:lnTo>
                  <a:lnTo>
                    <a:pt x="0" y="118"/>
                  </a:lnTo>
                  <a:lnTo>
                    <a:pt x="0" y="140"/>
                  </a:lnTo>
                  <a:lnTo>
                    <a:pt x="0" y="161"/>
                  </a:lnTo>
                  <a:lnTo>
                    <a:pt x="0" y="177"/>
                  </a:lnTo>
                  <a:lnTo>
                    <a:pt x="0" y="185"/>
                  </a:lnTo>
                  <a:lnTo>
                    <a:pt x="0" y="186"/>
                  </a:lnTo>
                  <a:lnTo>
                    <a:pt x="0" y="188"/>
                  </a:lnTo>
                  <a:lnTo>
                    <a:pt x="0" y="189"/>
                  </a:lnTo>
                  <a:lnTo>
                    <a:pt x="0" y="190"/>
                  </a:lnTo>
                  <a:lnTo>
                    <a:pt x="0" y="191"/>
                  </a:lnTo>
                  <a:lnTo>
                    <a:pt x="0" y="190"/>
                  </a:lnTo>
                  <a:lnTo>
                    <a:pt x="0" y="191"/>
                  </a:lnTo>
                  <a:lnTo>
                    <a:pt x="0" y="190"/>
                  </a:lnTo>
                  <a:lnTo>
                    <a:pt x="0" y="191"/>
                  </a:lnTo>
                  <a:lnTo>
                    <a:pt x="0" y="190"/>
                  </a:lnTo>
                  <a:lnTo>
                    <a:pt x="0" y="189"/>
                  </a:lnTo>
                  <a:lnTo>
                    <a:pt x="0" y="188"/>
                  </a:lnTo>
                  <a:lnTo>
                    <a:pt x="0" y="189"/>
                  </a:lnTo>
                  <a:lnTo>
                    <a:pt x="0" y="188"/>
                  </a:lnTo>
                  <a:lnTo>
                    <a:pt x="0" y="187"/>
                  </a:lnTo>
                  <a:lnTo>
                    <a:pt x="0" y="186"/>
                  </a:lnTo>
                  <a:lnTo>
                    <a:pt x="0" y="186"/>
                  </a:lnTo>
                  <a:lnTo>
                    <a:pt x="0" y="186"/>
                  </a:lnTo>
                  <a:lnTo>
                    <a:pt x="0" y="186"/>
                  </a:lnTo>
                  <a:lnTo>
                    <a:pt x="0" y="185"/>
                  </a:lnTo>
                  <a:lnTo>
                    <a:pt x="0" y="186"/>
                  </a:lnTo>
                  <a:lnTo>
                    <a:pt x="0" y="185"/>
                  </a:lnTo>
                  <a:lnTo>
                    <a:pt x="0" y="184"/>
                  </a:lnTo>
                  <a:lnTo>
                    <a:pt x="0" y="185"/>
                  </a:lnTo>
                  <a:lnTo>
                    <a:pt x="0" y="184"/>
                  </a:lnTo>
                  <a:lnTo>
                    <a:pt x="0" y="185"/>
                  </a:lnTo>
                  <a:lnTo>
                    <a:pt x="0" y="184"/>
                  </a:lnTo>
                  <a:lnTo>
                    <a:pt x="0" y="183"/>
                  </a:lnTo>
                  <a:lnTo>
                    <a:pt x="0" y="184"/>
                  </a:lnTo>
                  <a:lnTo>
                    <a:pt x="0" y="183"/>
                  </a:lnTo>
                  <a:lnTo>
                    <a:pt x="0" y="184"/>
                  </a:lnTo>
                  <a:lnTo>
                    <a:pt x="0" y="183"/>
                  </a:lnTo>
                  <a:lnTo>
                    <a:pt x="0" y="182"/>
                  </a:lnTo>
                  <a:lnTo>
                    <a:pt x="0" y="183"/>
                  </a:lnTo>
                  <a:lnTo>
                    <a:pt x="0" y="182"/>
                  </a:lnTo>
                  <a:lnTo>
                    <a:pt x="0" y="181"/>
                  </a:lnTo>
                  <a:lnTo>
                    <a:pt x="0" y="181"/>
                  </a:lnTo>
                  <a:lnTo>
                    <a:pt x="0" y="181"/>
                  </a:lnTo>
                  <a:lnTo>
                    <a:pt x="0" y="181"/>
                  </a:lnTo>
                  <a:lnTo>
                    <a:pt x="0" y="181"/>
                  </a:lnTo>
                  <a:lnTo>
                    <a:pt x="0" y="181"/>
                  </a:lnTo>
                  <a:lnTo>
                    <a:pt x="0" y="180"/>
                  </a:lnTo>
                  <a:lnTo>
                    <a:pt x="0" y="181"/>
                  </a:lnTo>
                  <a:lnTo>
                    <a:pt x="0" y="180"/>
                  </a:lnTo>
                  <a:lnTo>
                    <a:pt x="0" y="181"/>
                  </a:lnTo>
                  <a:lnTo>
                    <a:pt x="0" y="180"/>
                  </a:lnTo>
                  <a:lnTo>
                    <a:pt x="0" y="181"/>
                  </a:lnTo>
                  <a:lnTo>
                    <a:pt x="0" y="180"/>
                  </a:lnTo>
                  <a:lnTo>
                    <a:pt x="0" y="179"/>
                  </a:lnTo>
                  <a:lnTo>
                    <a:pt x="0" y="180"/>
                  </a:lnTo>
                  <a:lnTo>
                    <a:pt x="0" y="179"/>
                  </a:lnTo>
                  <a:lnTo>
                    <a:pt x="0" y="178"/>
                  </a:lnTo>
                  <a:lnTo>
                    <a:pt x="0" y="179"/>
                  </a:lnTo>
                  <a:lnTo>
                    <a:pt x="0" y="178"/>
                  </a:lnTo>
                  <a:lnTo>
                    <a:pt x="0" y="177"/>
                  </a:lnTo>
                  <a:lnTo>
                    <a:pt x="0" y="178"/>
                  </a:lnTo>
                  <a:lnTo>
                    <a:pt x="0" y="177"/>
                  </a:lnTo>
                  <a:lnTo>
                    <a:pt x="0" y="178"/>
                  </a:lnTo>
                  <a:lnTo>
                    <a:pt x="0" y="177"/>
                  </a:lnTo>
                  <a:lnTo>
                    <a:pt x="0" y="178"/>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5"/>
                  </a:lnTo>
                  <a:lnTo>
                    <a:pt x="0" y="175"/>
                  </a:lnTo>
                  <a:lnTo>
                    <a:pt x="0" y="175"/>
                  </a:lnTo>
                  <a:lnTo>
                    <a:pt x="0" y="175"/>
                  </a:lnTo>
                  <a:lnTo>
                    <a:pt x="0" y="175"/>
                  </a:lnTo>
                  <a:lnTo>
                    <a:pt x="0" y="175"/>
                  </a:lnTo>
                  <a:lnTo>
                    <a:pt x="0" y="175"/>
                  </a:lnTo>
                  <a:lnTo>
                    <a:pt x="0" y="175"/>
                  </a:lnTo>
                  <a:lnTo>
                    <a:pt x="0" y="175"/>
                  </a:lnTo>
                  <a:lnTo>
                    <a:pt x="0" y="175"/>
                  </a:lnTo>
                  <a:lnTo>
                    <a:pt x="0" y="175"/>
                  </a:lnTo>
                  <a:lnTo>
                    <a:pt x="0" y="175"/>
                  </a:lnTo>
                  <a:lnTo>
                    <a:pt x="0" y="175"/>
                  </a:lnTo>
                  <a:lnTo>
                    <a:pt x="0" y="175"/>
                  </a:lnTo>
                  <a:lnTo>
                    <a:pt x="0" y="175"/>
                  </a:lnTo>
                  <a:lnTo>
                    <a:pt x="0" y="175"/>
                  </a:lnTo>
                  <a:lnTo>
                    <a:pt x="0" y="176"/>
                  </a:lnTo>
                  <a:lnTo>
                    <a:pt x="0" y="175"/>
                  </a:lnTo>
                  <a:lnTo>
                    <a:pt x="0" y="175"/>
                  </a:lnTo>
                  <a:lnTo>
                    <a:pt x="0" y="175"/>
                  </a:lnTo>
                  <a:lnTo>
                    <a:pt x="0" y="175"/>
                  </a:lnTo>
                  <a:lnTo>
                    <a:pt x="0" y="175"/>
                  </a:lnTo>
                  <a:lnTo>
                    <a:pt x="0" y="175"/>
                  </a:lnTo>
                  <a:lnTo>
                    <a:pt x="0" y="175"/>
                  </a:lnTo>
                  <a:lnTo>
                    <a:pt x="0" y="175"/>
                  </a:lnTo>
                  <a:lnTo>
                    <a:pt x="0" y="175"/>
                  </a:lnTo>
                  <a:lnTo>
                    <a:pt x="0" y="175"/>
                  </a:lnTo>
                  <a:lnTo>
                    <a:pt x="0" y="175"/>
                  </a:lnTo>
                  <a:lnTo>
                    <a:pt x="0" y="175"/>
                  </a:lnTo>
                  <a:lnTo>
                    <a:pt x="0" y="175"/>
                  </a:lnTo>
                  <a:lnTo>
                    <a:pt x="0" y="176"/>
                  </a:lnTo>
                  <a:lnTo>
                    <a:pt x="0" y="175"/>
                  </a:lnTo>
                  <a:lnTo>
                    <a:pt x="0" y="175"/>
                  </a:lnTo>
                  <a:lnTo>
                    <a:pt x="0" y="176"/>
                  </a:lnTo>
                  <a:lnTo>
                    <a:pt x="0" y="175"/>
                  </a:lnTo>
                  <a:lnTo>
                    <a:pt x="0" y="176"/>
                  </a:lnTo>
                  <a:lnTo>
                    <a:pt x="0" y="175"/>
                  </a:lnTo>
                  <a:lnTo>
                    <a:pt x="0" y="175"/>
                  </a:lnTo>
                  <a:lnTo>
                    <a:pt x="0" y="175"/>
                  </a:lnTo>
                  <a:lnTo>
                    <a:pt x="0" y="175"/>
                  </a:lnTo>
                  <a:lnTo>
                    <a:pt x="0" y="175"/>
                  </a:lnTo>
                  <a:lnTo>
                    <a:pt x="0" y="175"/>
                  </a:lnTo>
                  <a:lnTo>
                    <a:pt x="0" y="175"/>
                  </a:lnTo>
                  <a:lnTo>
                    <a:pt x="0" y="175"/>
                  </a:lnTo>
                  <a:lnTo>
                    <a:pt x="0" y="175"/>
                  </a:lnTo>
                  <a:lnTo>
                    <a:pt x="0" y="175"/>
                  </a:lnTo>
                  <a:lnTo>
                    <a:pt x="0" y="174"/>
                  </a:lnTo>
                  <a:lnTo>
                    <a:pt x="0" y="175"/>
                  </a:lnTo>
                  <a:lnTo>
                    <a:pt x="0" y="175"/>
                  </a:lnTo>
                  <a:lnTo>
                    <a:pt x="0" y="175"/>
                  </a:lnTo>
                  <a:lnTo>
                    <a:pt x="0" y="175"/>
                  </a:lnTo>
                  <a:lnTo>
                    <a:pt x="0" y="175"/>
                  </a:lnTo>
                  <a:lnTo>
                    <a:pt x="0" y="174"/>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5"/>
                  </a:lnTo>
                  <a:lnTo>
                    <a:pt x="1" y="175"/>
                  </a:lnTo>
                  <a:lnTo>
                    <a:pt x="1" y="175"/>
                  </a:lnTo>
                  <a:lnTo>
                    <a:pt x="1" y="175"/>
                  </a:lnTo>
                  <a:lnTo>
                    <a:pt x="1" y="175"/>
                  </a:lnTo>
                  <a:lnTo>
                    <a:pt x="1" y="175"/>
                  </a:lnTo>
                  <a:lnTo>
                    <a:pt x="1" y="175"/>
                  </a:lnTo>
                  <a:lnTo>
                    <a:pt x="1" y="175"/>
                  </a:lnTo>
                  <a:lnTo>
                    <a:pt x="1" y="174"/>
                  </a:lnTo>
                  <a:lnTo>
                    <a:pt x="1" y="175"/>
                  </a:lnTo>
                  <a:lnTo>
                    <a:pt x="1" y="174"/>
                  </a:lnTo>
                  <a:lnTo>
                    <a:pt x="1" y="175"/>
                  </a:lnTo>
                  <a:lnTo>
                    <a:pt x="1" y="175"/>
                  </a:lnTo>
                  <a:lnTo>
                    <a:pt x="1" y="175"/>
                  </a:lnTo>
                  <a:lnTo>
                    <a:pt x="1" y="175"/>
                  </a:lnTo>
                  <a:lnTo>
                    <a:pt x="1" y="174"/>
                  </a:lnTo>
                  <a:lnTo>
                    <a:pt x="1" y="175"/>
                  </a:lnTo>
                  <a:lnTo>
                    <a:pt x="1" y="174"/>
                  </a:lnTo>
                  <a:lnTo>
                    <a:pt x="1" y="175"/>
                  </a:lnTo>
                  <a:lnTo>
                    <a:pt x="1" y="174"/>
                  </a:lnTo>
                  <a:lnTo>
                    <a:pt x="1" y="175"/>
                  </a:lnTo>
                  <a:lnTo>
                    <a:pt x="1" y="174"/>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5"/>
                  </a:lnTo>
                  <a:lnTo>
                    <a:pt x="1" y="174"/>
                  </a:lnTo>
                  <a:lnTo>
                    <a:pt x="1" y="175"/>
                  </a:lnTo>
                  <a:lnTo>
                    <a:pt x="1" y="174"/>
                  </a:lnTo>
                  <a:lnTo>
                    <a:pt x="1" y="175"/>
                  </a:lnTo>
                  <a:lnTo>
                    <a:pt x="1" y="174"/>
                  </a:lnTo>
                  <a:lnTo>
                    <a:pt x="1" y="175"/>
                  </a:lnTo>
                  <a:lnTo>
                    <a:pt x="1" y="175"/>
                  </a:lnTo>
                  <a:lnTo>
                    <a:pt x="1" y="175"/>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1"/>
                  </a:lnTo>
                  <a:lnTo>
                    <a:pt x="1" y="172"/>
                  </a:lnTo>
                  <a:lnTo>
                    <a:pt x="1" y="171"/>
                  </a:lnTo>
                  <a:lnTo>
                    <a:pt x="1" y="172"/>
                  </a:lnTo>
                  <a:lnTo>
                    <a:pt x="1" y="171"/>
                  </a:lnTo>
                  <a:lnTo>
                    <a:pt x="1" y="172"/>
                  </a:lnTo>
                  <a:lnTo>
                    <a:pt x="1" y="171"/>
                  </a:lnTo>
                  <a:lnTo>
                    <a:pt x="1" y="172"/>
                  </a:lnTo>
                  <a:lnTo>
                    <a:pt x="1" y="173"/>
                  </a:lnTo>
                  <a:lnTo>
                    <a:pt x="1" y="172"/>
                  </a:lnTo>
                  <a:lnTo>
                    <a:pt x="1" y="173"/>
                  </a:lnTo>
                  <a:lnTo>
                    <a:pt x="1" y="172"/>
                  </a:lnTo>
                  <a:lnTo>
                    <a:pt x="1" y="173"/>
                  </a:lnTo>
                  <a:lnTo>
                    <a:pt x="1" y="172"/>
                  </a:lnTo>
                  <a:lnTo>
                    <a:pt x="1" y="171"/>
                  </a:lnTo>
                  <a:lnTo>
                    <a:pt x="1" y="172"/>
                  </a:lnTo>
                  <a:lnTo>
                    <a:pt x="1" y="171"/>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4"/>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2"/>
                  </a:lnTo>
                  <a:lnTo>
                    <a:pt x="1" y="171"/>
                  </a:lnTo>
                  <a:lnTo>
                    <a:pt x="1" y="172"/>
                  </a:lnTo>
                  <a:lnTo>
                    <a:pt x="1" y="171"/>
                  </a:lnTo>
                  <a:lnTo>
                    <a:pt x="1" y="170"/>
                  </a:lnTo>
                  <a:lnTo>
                    <a:pt x="1" y="171"/>
                  </a:lnTo>
                  <a:lnTo>
                    <a:pt x="1" y="170"/>
                  </a:lnTo>
                  <a:lnTo>
                    <a:pt x="1" y="170"/>
                  </a:lnTo>
                  <a:lnTo>
                    <a:pt x="1" y="171"/>
                  </a:lnTo>
                  <a:lnTo>
                    <a:pt x="1" y="170"/>
                  </a:lnTo>
                  <a:lnTo>
                    <a:pt x="1" y="170"/>
                  </a:lnTo>
                  <a:lnTo>
                    <a:pt x="1" y="170"/>
                  </a:lnTo>
                  <a:lnTo>
                    <a:pt x="1" y="170"/>
                  </a:lnTo>
                  <a:lnTo>
                    <a:pt x="1" y="169"/>
                  </a:lnTo>
                  <a:lnTo>
                    <a:pt x="1" y="168"/>
                  </a:lnTo>
                  <a:lnTo>
                    <a:pt x="1" y="167"/>
                  </a:lnTo>
                  <a:lnTo>
                    <a:pt x="1" y="168"/>
                  </a:lnTo>
                  <a:lnTo>
                    <a:pt x="1" y="167"/>
                  </a:lnTo>
                  <a:lnTo>
                    <a:pt x="1" y="168"/>
                  </a:lnTo>
                  <a:lnTo>
                    <a:pt x="1" y="167"/>
                  </a:lnTo>
                  <a:lnTo>
                    <a:pt x="1" y="166"/>
                  </a:lnTo>
                  <a:lnTo>
                    <a:pt x="1" y="167"/>
                  </a:lnTo>
                  <a:lnTo>
                    <a:pt x="1" y="166"/>
                  </a:lnTo>
                  <a:lnTo>
                    <a:pt x="1" y="166"/>
                  </a:lnTo>
                  <a:lnTo>
                    <a:pt x="1" y="166"/>
                  </a:lnTo>
                  <a:lnTo>
                    <a:pt x="1" y="166"/>
                  </a:lnTo>
                  <a:lnTo>
                    <a:pt x="1" y="166"/>
                  </a:lnTo>
                  <a:lnTo>
                    <a:pt x="1" y="166"/>
                  </a:lnTo>
                  <a:lnTo>
                    <a:pt x="1" y="165"/>
                  </a:lnTo>
                  <a:lnTo>
                    <a:pt x="1" y="166"/>
                  </a:lnTo>
                  <a:lnTo>
                    <a:pt x="1" y="165"/>
                  </a:lnTo>
                  <a:lnTo>
                    <a:pt x="1" y="166"/>
                  </a:lnTo>
                  <a:lnTo>
                    <a:pt x="1" y="165"/>
                  </a:lnTo>
                  <a:lnTo>
                    <a:pt x="1" y="166"/>
                  </a:lnTo>
                  <a:lnTo>
                    <a:pt x="1" y="165"/>
                  </a:lnTo>
                  <a:lnTo>
                    <a:pt x="1" y="164"/>
                  </a:lnTo>
                  <a:lnTo>
                    <a:pt x="1" y="163"/>
                  </a:lnTo>
                  <a:lnTo>
                    <a:pt x="1" y="164"/>
                  </a:lnTo>
                  <a:lnTo>
                    <a:pt x="1" y="163"/>
                  </a:lnTo>
                  <a:lnTo>
                    <a:pt x="1" y="162"/>
                  </a:lnTo>
                  <a:lnTo>
                    <a:pt x="1" y="161"/>
                  </a:lnTo>
                  <a:lnTo>
                    <a:pt x="1" y="161"/>
                  </a:lnTo>
                  <a:lnTo>
                    <a:pt x="1" y="160"/>
                  </a:lnTo>
                  <a:lnTo>
                    <a:pt x="1" y="159"/>
                  </a:lnTo>
                  <a:lnTo>
                    <a:pt x="1" y="158"/>
                  </a:lnTo>
                  <a:lnTo>
                    <a:pt x="1" y="156"/>
                  </a:lnTo>
                  <a:lnTo>
                    <a:pt x="1" y="150"/>
                  </a:lnTo>
                  <a:lnTo>
                    <a:pt x="1" y="99"/>
                  </a:lnTo>
                  <a:lnTo>
                    <a:pt x="1" y="21"/>
                  </a:lnTo>
                  <a:lnTo>
                    <a:pt x="1" y="10"/>
                  </a:lnTo>
                  <a:lnTo>
                    <a:pt x="1" y="53"/>
                  </a:lnTo>
                  <a:lnTo>
                    <a:pt x="1" y="99"/>
                  </a:lnTo>
                  <a:lnTo>
                    <a:pt x="1" y="125"/>
                  </a:lnTo>
                  <a:lnTo>
                    <a:pt x="1" y="146"/>
                  </a:lnTo>
                  <a:lnTo>
                    <a:pt x="1" y="166"/>
                  </a:lnTo>
                  <a:lnTo>
                    <a:pt x="1" y="180"/>
                  </a:lnTo>
                  <a:lnTo>
                    <a:pt x="1" y="185"/>
                  </a:lnTo>
                  <a:lnTo>
                    <a:pt x="1" y="187"/>
                  </a:lnTo>
                  <a:lnTo>
                    <a:pt x="1" y="188"/>
                  </a:lnTo>
                  <a:lnTo>
                    <a:pt x="1" y="189"/>
                  </a:lnTo>
                  <a:lnTo>
                    <a:pt x="1" y="188"/>
                  </a:lnTo>
                  <a:lnTo>
                    <a:pt x="1" y="187"/>
                  </a:lnTo>
                  <a:lnTo>
                    <a:pt x="1" y="186"/>
                  </a:lnTo>
                  <a:lnTo>
                    <a:pt x="1" y="186"/>
                  </a:lnTo>
                  <a:lnTo>
                    <a:pt x="1" y="185"/>
                  </a:lnTo>
                  <a:lnTo>
                    <a:pt x="1" y="186"/>
                  </a:lnTo>
                  <a:lnTo>
                    <a:pt x="1" y="185"/>
                  </a:lnTo>
                  <a:lnTo>
                    <a:pt x="1" y="184"/>
                  </a:lnTo>
                  <a:lnTo>
                    <a:pt x="1" y="185"/>
                  </a:lnTo>
                  <a:lnTo>
                    <a:pt x="1" y="184"/>
                  </a:lnTo>
                  <a:lnTo>
                    <a:pt x="1" y="183"/>
                  </a:lnTo>
                  <a:lnTo>
                    <a:pt x="1" y="184"/>
                  </a:lnTo>
                  <a:lnTo>
                    <a:pt x="1" y="183"/>
                  </a:lnTo>
                  <a:lnTo>
                    <a:pt x="1" y="182"/>
                  </a:lnTo>
                  <a:lnTo>
                    <a:pt x="1" y="183"/>
                  </a:lnTo>
                  <a:lnTo>
                    <a:pt x="1" y="182"/>
                  </a:lnTo>
                  <a:lnTo>
                    <a:pt x="1" y="181"/>
                  </a:lnTo>
                  <a:lnTo>
                    <a:pt x="1" y="181"/>
                  </a:lnTo>
                  <a:lnTo>
                    <a:pt x="1" y="181"/>
                  </a:lnTo>
                  <a:lnTo>
                    <a:pt x="1" y="181"/>
                  </a:lnTo>
                  <a:lnTo>
                    <a:pt x="1" y="180"/>
                  </a:lnTo>
                  <a:lnTo>
                    <a:pt x="1" y="181"/>
                  </a:lnTo>
                  <a:lnTo>
                    <a:pt x="1" y="180"/>
                  </a:lnTo>
                  <a:lnTo>
                    <a:pt x="1" y="179"/>
                  </a:lnTo>
                  <a:lnTo>
                    <a:pt x="1" y="178"/>
                  </a:lnTo>
                  <a:lnTo>
                    <a:pt x="1" y="179"/>
                  </a:lnTo>
                  <a:lnTo>
                    <a:pt x="1" y="178"/>
                  </a:lnTo>
                  <a:lnTo>
                    <a:pt x="1" y="179"/>
                  </a:lnTo>
                  <a:lnTo>
                    <a:pt x="1" y="178"/>
                  </a:lnTo>
                  <a:lnTo>
                    <a:pt x="1" y="179"/>
                  </a:lnTo>
                  <a:lnTo>
                    <a:pt x="1" y="178"/>
                  </a:lnTo>
                  <a:lnTo>
                    <a:pt x="1" y="177"/>
                  </a:lnTo>
                  <a:lnTo>
                    <a:pt x="1" y="176"/>
                  </a:lnTo>
                  <a:lnTo>
                    <a:pt x="1" y="177"/>
                  </a:lnTo>
                  <a:lnTo>
                    <a:pt x="1" y="178"/>
                  </a:lnTo>
                  <a:lnTo>
                    <a:pt x="1" y="177"/>
                  </a:lnTo>
                  <a:lnTo>
                    <a:pt x="1" y="176"/>
                  </a:lnTo>
                  <a:lnTo>
                    <a:pt x="1" y="177"/>
                  </a:lnTo>
                  <a:lnTo>
                    <a:pt x="1" y="176"/>
                  </a:lnTo>
                  <a:lnTo>
                    <a:pt x="1" y="177"/>
                  </a:lnTo>
                  <a:lnTo>
                    <a:pt x="1" y="176"/>
                  </a:lnTo>
                  <a:lnTo>
                    <a:pt x="1" y="177"/>
                  </a:lnTo>
                  <a:lnTo>
                    <a:pt x="1" y="176"/>
                  </a:lnTo>
                  <a:lnTo>
                    <a:pt x="1" y="175"/>
                  </a:lnTo>
                  <a:lnTo>
                    <a:pt x="1" y="176"/>
                  </a:lnTo>
                  <a:lnTo>
                    <a:pt x="1" y="175"/>
                  </a:lnTo>
                  <a:lnTo>
                    <a:pt x="1" y="176"/>
                  </a:lnTo>
                  <a:lnTo>
                    <a:pt x="1" y="175"/>
                  </a:lnTo>
                  <a:lnTo>
                    <a:pt x="1" y="175"/>
                  </a:lnTo>
                  <a:lnTo>
                    <a:pt x="1" y="175"/>
                  </a:lnTo>
                  <a:lnTo>
                    <a:pt x="1" y="175"/>
                  </a:lnTo>
                  <a:lnTo>
                    <a:pt x="1" y="175"/>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5"/>
                  </a:lnTo>
                  <a:lnTo>
                    <a:pt x="1" y="174"/>
                  </a:lnTo>
                  <a:lnTo>
                    <a:pt x="1" y="175"/>
                  </a:lnTo>
                  <a:lnTo>
                    <a:pt x="1" y="174"/>
                  </a:lnTo>
                  <a:lnTo>
                    <a:pt x="1" y="175"/>
                  </a:lnTo>
                  <a:lnTo>
                    <a:pt x="1" y="174"/>
                  </a:lnTo>
                  <a:lnTo>
                    <a:pt x="1" y="175"/>
                  </a:lnTo>
                  <a:lnTo>
                    <a:pt x="1" y="174"/>
                  </a:lnTo>
                  <a:lnTo>
                    <a:pt x="1" y="175"/>
                  </a:lnTo>
                  <a:lnTo>
                    <a:pt x="1" y="175"/>
                  </a:lnTo>
                  <a:lnTo>
                    <a:pt x="1" y="175"/>
                  </a:lnTo>
                  <a:lnTo>
                    <a:pt x="1" y="175"/>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path>
              </a:pathLst>
            </a:custGeom>
            <a:noFill/>
            <a:ln w="0">
              <a:solidFill>
                <a:srgbClr val="3366FF"/>
              </a:solidFill>
              <a:prstDash val="solid"/>
              <a:round/>
              <a:headEnd/>
              <a:tailEnd/>
            </a:ln>
          </p:spPr>
          <p:txBody>
            <a:bodyPr/>
            <a:lstStyle/>
            <a:p>
              <a:endParaRPr lang="en-GB"/>
            </a:p>
          </p:txBody>
        </p:sp>
        <p:sp>
          <p:nvSpPr>
            <p:cNvPr id="185690" name="Freeform 346"/>
            <p:cNvSpPr>
              <a:spLocks/>
            </p:cNvSpPr>
            <p:nvPr/>
          </p:nvSpPr>
          <p:spPr bwMode="auto">
            <a:xfrm>
              <a:off x="2171" y="1872"/>
              <a:ext cx="10" cy="1221"/>
            </a:xfrm>
            <a:custGeom>
              <a:avLst/>
              <a:gdLst/>
              <a:ahLst/>
              <a:cxnLst>
                <a:cxn ang="0">
                  <a:pos x="0" y="161"/>
                </a:cxn>
                <a:cxn ang="0">
                  <a:pos x="0" y="160"/>
                </a:cxn>
                <a:cxn ang="0">
                  <a:pos x="0" y="159"/>
                </a:cxn>
                <a:cxn ang="0">
                  <a:pos x="0" y="158"/>
                </a:cxn>
                <a:cxn ang="0">
                  <a:pos x="0" y="159"/>
                </a:cxn>
                <a:cxn ang="0">
                  <a:pos x="0" y="159"/>
                </a:cxn>
                <a:cxn ang="0">
                  <a:pos x="0" y="158"/>
                </a:cxn>
                <a:cxn ang="0">
                  <a:pos x="0" y="157"/>
                </a:cxn>
                <a:cxn ang="0">
                  <a:pos x="0" y="158"/>
                </a:cxn>
                <a:cxn ang="0">
                  <a:pos x="0" y="157"/>
                </a:cxn>
                <a:cxn ang="0">
                  <a:pos x="0" y="156"/>
                </a:cxn>
                <a:cxn ang="0">
                  <a:pos x="0" y="156"/>
                </a:cxn>
                <a:cxn ang="0">
                  <a:pos x="0" y="156"/>
                </a:cxn>
                <a:cxn ang="0">
                  <a:pos x="0" y="157"/>
                </a:cxn>
                <a:cxn ang="0">
                  <a:pos x="0" y="157"/>
                </a:cxn>
                <a:cxn ang="0">
                  <a:pos x="0" y="158"/>
                </a:cxn>
                <a:cxn ang="0">
                  <a:pos x="0" y="157"/>
                </a:cxn>
                <a:cxn ang="0">
                  <a:pos x="0" y="156"/>
                </a:cxn>
                <a:cxn ang="0">
                  <a:pos x="1" y="155"/>
                </a:cxn>
                <a:cxn ang="0">
                  <a:pos x="1" y="154"/>
                </a:cxn>
                <a:cxn ang="0">
                  <a:pos x="1" y="153"/>
                </a:cxn>
                <a:cxn ang="0">
                  <a:pos x="1" y="154"/>
                </a:cxn>
                <a:cxn ang="0">
                  <a:pos x="1" y="153"/>
                </a:cxn>
                <a:cxn ang="0">
                  <a:pos x="1" y="152"/>
                </a:cxn>
                <a:cxn ang="0">
                  <a:pos x="1" y="145"/>
                </a:cxn>
                <a:cxn ang="0">
                  <a:pos x="1" y="39"/>
                </a:cxn>
                <a:cxn ang="0">
                  <a:pos x="1" y="174"/>
                </a:cxn>
                <a:cxn ang="0">
                  <a:pos x="1" y="168"/>
                </a:cxn>
                <a:cxn ang="0">
                  <a:pos x="1" y="166"/>
                </a:cxn>
                <a:cxn ang="0">
                  <a:pos x="1" y="163"/>
                </a:cxn>
                <a:cxn ang="0">
                  <a:pos x="1" y="162"/>
                </a:cxn>
                <a:cxn ang="0">
                  <a:pos x="1" y="161"/>
                </a:cxn>
                <a:cxn ang="0">
                  <a:pos x="1" y="161"/>
                </a:cxn>
                <a:cxn ang="0">
                  <a:pos x="1" y="158"/>
                </a:cxn>
                <a:cxn ang="0">
                  <a:pos x="1" y="159"/>
                </a:cxn>
                <a:cxn ang="0">
                  <a:pos x="1" y="158"/>
                </a:cxn>
                <a:cxn ang="0">
                  <a:pos x="1" y="159"/>
                </a:cxn>
                <a:cxn ang="0">
                  <a:pos x="1" y="160"/>
                </a:cxn>
                <a:cxn ang="0">
                  <a:pos x="1" y="161"/>
                </a:cxn>
                <a:cxn ang="0">
                  <a:pos x="1" y="160"/>
                </a:cxn>
                <a:cxn ang="0">
                  <a:pos x="1" y="161"/>
                </a:cxn>
                <a:cxn ang="0">
                  <a:pos x="1" y="160"/>
                </a:cxn>
                <a:cxn ang="0">
                  <a:pos x="1" y="161"/>
                </a:cxn>
                <a:cxn ang="0">
                  <a:pos x="1" y="160"/>
                </a:cxn>
                <a:cxn ang="0">
                  <a:pos x="1" y="161"/>
                </a:cxn>
                <a:cxn ang="0">
                  <a:pos x="1" y="161"/>
                </a:cxn>
                <a:cxn ang="0">
                  <a:pos x="1" y="161"/>
                </a:cxn>
                <a:cxn ang="0">
                  <a:pos x="1" y="161"/>
                </a:cxn>
                <a:cxn ang="0">
                  <a:pos x="1" y="161"/>
                </a:cxn>
                <a:cxn ang="0">
                  <a:pos x="1" y="160"/>
                </a:cxn>
                <a:cxn ang="0">
                  <a:pos x="1" y="161"/>
                </a:cxn>
                <a:cxn ang="0">
                  <a:pos x="1" y="160"/>
                </a:cxn>
                <a:cxn ang="0">
                  <a:pos x="1" y="161"/>
                </a:cxn>
                <a:cxn ang="0">
                  <a:pos x="1" y="160"/>
                </a:cxn>
                <a:cxn ang="0">
                  <a:pos x="1" y="161"/>
                </a:cxn>
                <a:cxn ang="0">
                  <a:pos x="1" y="159"/>
                </a:cxn>
                <a:cxn ang="0">
                  <a:pos x="1" y="160"/>
                </a:cxn>
                <a:cxn ang="0">
                  <a:pos x="1" y="159"/>
                </a:cxn>
                <a:cxn ang="0">
                  <a:pos x="1" y="158"/>
                </a:cxn>
                <a:cxn ang="0">
                  <a:pos x="1" y="156"/>
                </a:cxn>
                <a:cxn ang="0">
                  <a:pos x="1" y="157"/>
                </a:cxn>
                <a:cxn ang="0">
                  <a:pos x="1" y="158"/>
                </a:cxn>
                <a:cxn ang="0">
                  <a:pos x="1" y="159"/>
                </a:cxn>
              </a:cxnLst>
              <a:rect l="0" t="0" r="r" b="b"/>
              <a:pathLst>
                <a:path w="1" h="174">
                  <a:moveTo>
                    <a:pt x="0" y="160"/>
                  </a:moveTo>
                  <a:lnTo>
                    <a:pt x="0" y="161"/>
                  </a:lnTo>
                  <a:lnTo>
                    <a:pt x="0" y="160"/>
                  </a:lnTo>
                  <a:lnTo>
                    <a:pt x="0" y="161"/>
                  </a:lnTo>
                  <a:lnTo>
                    <a:pt x="0" y="160"/>
                  </a:lnTo>
                  <a:lnTo>
                    <a:pt x="0" y="161"/>
                  </a:lnTo>
                  <a:lnTo>
                    <a:pt x="0" y="160"/>
                  </a:lnTo>
                  <a:lnTo>
                    <a:pt x="0" y="159"/>
                  </a:lnTo>
                  <a:lnTo>
                    <a:pt x="0" y="160"/>
                  </a:lnTo>
                  <a:lnTo>
                    <a:pt x="0" y="159"/>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7"/>
                  </a:lnTo>
                  <a:lnTo>
                    <a:pt x="0" y="158"/>
                  </a:lnTo>
                  <a:lnTo>
                    <a:pt x="0" y="159"/>
                  </a:lnTo>
                  <a:lnTo>
                    <a:pt x="0" y="158"/>
                  </a:lnTo>
                  <a:lnTo>
                    <a:pt x="0" y="157"/>
                  </a:lnTo>
                  <a:lnTo>
                    <a:pt x="0" y="158"/>
                  </a:lnTo>
                  <a:lnTo>
                    <a:pt x="0" y="159"/>
                  </a:lnTo>
                  <a:lnTo>
                    <a:pt x="0" y="158"/>
                  </a:lnTo>
                  <a:lnTo>
                    <a:pt x="0" y="157"/>
                  </a:lnTo>
                  <a:lnTo>
                    <a:pt x="0" y="158"/>
                  </a:lnTo>
                  <a:lnTo>
                    <a:pt x="0" y="159"/>
                  </a:lnTo>
                  <a:lnTo>
                    <a:pt x="0" y="158"/>
                  </a:lnTo>
                  <a:lnTo>
                    <a:pt x="0" y="159"/>
                  </a:lnTo>
                  <a:lnTo>
                    <a:pt x="0" y="158"/>
                  </a:lnTo>
                  <a:lnTo>
                    <a:pt x="0" y="159"/>
                  </a:lnTo>
                  <a:lnTo>
                    <a:pt x="0" y="158"/>
                  </a:lnTo>
                  <a:lnTo>
                    <a:pt x="0" y="159"/>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6"/>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7"/>
                  </a:lnTo>
                  <a:lnTo>
                    <a:pt x="0" y="156"/>
                  </a:lnTo>
                  <a:lnTo>
                    <a:pt x="0" y="157"/>
                  </a:lnTo>
                  <a:lnTo>
                    <a:pt x="0" y="156"/>
                  </a:lnTo>
                  <a:lnTo>
                    <a:pt x="0" y="157"/>
                  </a:lnTo>
                  <a:lnTo>
                    <a:pt x="0" y="158"/>
                  </a:lnTo>
                  <a:lnTo>
                    <a:pt x="0" y="157"/>
                  </a:lnTo>
                  <a:lnTo>
                    <a:pt x="0" y="156"/>
                  </a:lnTo>
                  <a:lnTo>
                    <a:pt x="0" y="157"/>
                  </a:lnTo>
                  <a:lnTo>
                    <a:pt x="0" y="156"/>
                  </a:lnTo>
                  <a:lnTo>
                    <a:pt x="0" y="158"/>
                  </a:lnTo>
                  <a:lnTo>
                    <a:pt x="0" y="156"/>
                  </a:lnTo>
                  <a:lnTo>
                    <a:pt x="0" y="157"/>
                  </a:lnTo>
                  <a:lnTo>
                    <a:pt x="0" y="156"/>
                  </a:lnTo>
                  <a:lnTo>
                    <a:pt x="0" y="157"/>
                  </a:lnTo>
                  <a:lnTo>
                    <a:pt x="0" y="156"/>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2"/>
                  </a:lnTo>
                  <a:lnTo>
                    <a:pt x="1" y="152"/>
                  </a:lnTo>
                  <a:lnTo>
                    <a:pt x="1" y="152"/>
                  </a:lnTo>
                  <a:lnTo>
                    <a:pt x="1" y="152"/>
                  </a:lnTo>
                  <a:lnTo>
                    <a:pt x="1" y="151"/>
                  </a:lnTo>
                  <a:lnTo>
                    <a:pt x="1" y="150"/>
                  </a:lnTo>
                  <a:lnTo>
                    <a:pt x="1" y="149"/>
                  </a:lnTo>
                  <a:lnTo>
                    <a:pt x="1" y="148"/>
                  </a:lnTo>
                  <a:lnTo>
                    <a:pt x="1" y="149"/>
                  </a:lnTo>
                  <a:lnTo>
                    <a:pt x="1" y="148"/>
                  </a:lnTo>
                  <a:lnTo>
                    <a:pt x="1" y="147"/>
                  </a:lnTo>
                  <a:lnTo>
                    <a:pt x="1" y="146"/>
                  </a:lnTo>
                  <a:lnTo>
                    <a:pt x="1" y="145"/>
                  </a:lnTo>
                  <a:lnTo>
                    <a:pt x="1" y="146"/>
                  </a:lnTo>
                  <a:lnTo>
                    <a:pt x="1" y="145"/>
                  </a:lnTo>
                  <a:lnTo>
                    <a:pt x="1" y="144"/>
                  </a:lnTo>
                  <a:lnTo>
                    <a:pt x="1" y="143"/>
                  </a:lnTo>
                  <a:lnTo>
                    <a:pt x="1" y="142"/>
                  </a:lnTo>
                  <a:lnTo>
                    <a:pt x="1" y="139"/>
                  </a:lnTo>
                  <a:lnTo>
                    <a:pt x="1" y="133"/>
                  </a:lnTo>
                  <a:lnTo>
                    <a:pt x="1" y="82"/>
                  </a:lnTo>
                  <a:lnTo>
                    <a:pt x="1" y="11"/>
                  </a:lnTo>
                  <a:lnTo>
                    <a:pt x="1" y="0"/>
                  </a:lnTo>
                  <a:lnTo>
                    <a:pt x="1" y="39"/>
                  </a:lnTo>
                  <a:lnTo>
                    <a:pt x="1" y="81"/>
                  </a:lnTo>
                  <a:lnTo>
                    <a:pt x="1" y="106"/>
                  </a:lnTo>
                  <a:lnTo>
                    <a:pt x="1" y="126"/>
                  </a:lnTo>
                  <a:lnTo>
                    <a:pt x="1" y="146"/>
                  </a:lnTo>
                  <a:lnTo>
                    <a:pt x="1" y="160"/>
                  </a:lnTo>
                  <a:lnTo>
                    <a:pt x="1" y="167"/>
                  </a:lnTo>
                  <a:lnTo>
                    <a:pt x="1" y="170"/>
                  </a:lnTo>
                  <a:lnTo>
                    <a:pt x="1" y="172"/>
                  </a:lnTo>
                  <a:lnTo>
                    <a:pt x="1" y="172"/>
                  </a:lnTo>
                  <a:lnTo>
                    <a:pt x="1" y="173"/>
                  </a:lnTo>
                  <a:lnTo>
                    <a:pt x="1" y="174"/>
                  </a:lnTo>
                  <a:lnTo>
                    <a:pt x="1" y="173"/>
                  </a:lnTo>
                  <a:lnTo>
                    <a:pt x="1" y="172"/>
                  </a:lnTo>
                  <a:lnTo>
                    <a:pt x="1" y="172"/>
                  </a:lnTo>
                  <a:lnTo>
                    <a:pt x="1" y="171"/>
                  </a:lnTo>
                  <a:lnTo>
                    <a:pt x="1" y="170"/>
                  </a:lnTo>
                  <a:lnTo>
                    <a:pt x="1" y="169"/>
                  </a:lnTo>
                  <a:lnTo>
                    <a:pt x="1" y="170"/>
                  </a:lnTo>
                  <a:lnTo>
                    <a:pt x="1" y="169"/>
                  </a:lnTo>
                  <a:lnTo>
                    <a:pt x="1" y="170"/>
                  </a:lnTo>
                  <a:lnTo>
                    <a:pt x="1" y="169"/>
                  </a:lnTo>
                  <a:lnTo>
                    <a:pt x="1" y="168"/>
                  </a:lnTo>
                  <a:lnTo>
                    <a:pt x="1" y="167"/>
                  </a:lnTo>
                  <a:lnTo>
                    <a:pt x="1" y="168"/>
                  </a:lnTo>
                  <a:lnTo>
                    <a:pt x="1" y="167"/>
                  </a:lnTo>
                  <a:lnTo>
                    <a:pt x="1" y="167"/>
                  </a:lnTo>
                  <a:lnTo>
                    <a:pt x="1" y="167"/>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61"/>
                  </a:lnTo>
                  <a:lnTo>
                    <a:pt x="1" y="160"/>
                  </a:lnTo>
                  <a:lnTo>
                    <a:pt x="1" y="160"/>
                  </a:lnTo>
                  <a:lnTo>
                    <a:pt x="1" y="159"/>
                  </a:lnTo>
                  <a:lnTo>
                    <a:pt x="1" y="160"/>
                  </a:lnTo>
                  <a:lnTo>
                    <a:pt x="1" y="158"/>
                  </a:lnTo>
                  <a:lnTo>
                    <a:pt x="1" y="159"/>
                  </a:lnTo>
                  <a:lnTo>
                    <a:pt x="1" y="158"/>
                  </a:lnTo>
                  <a:lnTo>
                    <a:pt x="1" y="159"/>
                  </a:lnTo>
                  <a:lnTo>
                    <a:pt x="1" y="158"/>
                  </a:lnTo>
                  <a:lnTo>
                    <a:pt x="1" y="159"/>
                  </a:lnTo>
                  <a:lnTo>
                    <a:pt x="1" y="158"/>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1"/>
                  </a:lnTo>
                  <a:lnTo>
                    <a:pt x="1" y="160"/>
                  </a:lnTo>
                  <a:lnTo>
                    <a:pt x="1" y="159"/>
                  </a:lnTo>
                  <a:lnTo>
                    <a:pt x="1" y="160"/>
                  </a:lnTo>
                  <a:lnTo>
                    <a:pt x="1" y="159"/>
                  </a:lnTo>
                  <a:lnTo>
                    <a:pt x="1" y="160"/>
                  </a:lnTo>
                  <a:lnTo>
                    <a:pt x="1" y="159"/>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60"/>
                  </a:lnTo>
                  <a:lnTo>
                    <a:pt x="1" y="159"/>
                  </a:lnTo>
                  <a:lnTo>
                    <a:pt x="1" y="160"/>
                  </a:lnTo>
                  <a:lnTo>
                    <a:pt x="1" y="161"/>
                  </a:lnTo>
                  <a:lnTo>
                    <a:pt x="1" y="160"/>
                  </a:lnTo>
                  <a:lnTo>
                    <a:pt x="1" y="161"/>
                  </a:lnTo>
                  <a:lnTo>
                    <a:pt x="1" y="160"/>
                  </a:lnTo>
                  <a:lnTo>
                    <a:pt x="1" y="161"/>
                  </a:lnTo>
                  <a:lnTo>
                    <a:pt x="1" y="160"/>
                  </a:lnTo>
                  <a:lnTo>
                    <a:pt x="1" y="161"/>
                  </a:lnTo>
                  <a:lnTo>
                    <a:pt x="1" y="161"/>
                  </a:lnTo>
                  <a:lnTo>
                    <a:pt x="1" y="161"/>
                  </a:lnTo>
                  <a:lnTo>
                    <a:pt x="1" y="160"/>
                  </a:lnTo>
                  <a:lnTo>
                    <a:pt x="1" y="161"/>
                  </a:lnTo>
                  <a:lnTo>
                    <a:pt x="1" y="160"/>
                  </a:lnTo>
                  <a:lnTo>
                    <a:pt x="1" y="161"/>
                  </a:lnTo>
                  <a:lnTo>
                    <a:pt x="1" y="160"/>
                  </a:lnTo>
                  <a:lnTo>
                    <a:pt x="1" y="161"/>
                  </a:lnTo>
                  <a:lnTo>
                    <a:pt x="1" y="160"/>
                  </a:lnTo>
                  <a:lnTo>
                    <a:pt x="1" y="159"/>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1"/>
                  </a:lnTo>
                  <a:lnTo>
                    <a:pt x="1" y="161"/>
                  </a:lnTo>
                  <a:lnTo>
                    <a:pt x="1" y="160"/>
                  </a:lnTo>
                  <a:lnTo>
                    <a:pt x="1" y="161"/>
                  </a:lnTo>
                  <a:lnTo>
                    <a:pt x="1" y="160"/>
                  </a:lnTo>
                  <a:lnTo>
                    <a:pt x="1" y="161"/>
                  </a:lnTo>
                  <a:lnTo>
                    <a:pt x="1" y="160"/>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0"/>
                  </a:lnTo>
                  <a:lnTo>
                    <a:pt x="1" y="161"/>
                  </a:lnTo>
                  <a:lnTo>
                    <a:pt x="1" y="161"/>
                  </a:lnTo>
                  <a:lnTo>
                    <a:pt x="1" y="161"/>
                  </a:lnTo>
                  <a:lnTo>
                    <a:pt x="1" y="161"/>
                  </a:lnTo>
                  <a:lnTo>
                    <a:pt x="1" y="161"/>
                  </a:lnTo>
                  <a:lnTo>
                    <a:pt x="1" y="161"/>
                  </a:lnTo>
                  <a:lnTo>
                    <a:pt x="1" y="161"/>
                  </a:lnTo>
                  <a:lnTo>
                    <a:pt x="1" y="160"/>
                  </a:lnTo>
                  <a:lnTo>
                    <a:pt x="1" y="161"/>
                  </a:lnTo>
                  <a:lnTo>
                    <a:pt x="1" y="160"/>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61"/>
                  </a:lnTo>
                  <a:lnTo>
                    <a:pt x="1" y="160"/>
                  </a:lnTo>
                  <a:lnTo>
                    <a:pt x="1" y="161"/>
                  </a:lnTo>
                  <a:lnTo>
                    <a:pt x="1" y="160"/>
                  </a:lnTo>
                  <a:lnTo>
                    <a:pt x="1" y="161"/>
                  </a:lnTo>
                  <a:lnTo>
                    <a:pt x="1" y="160"/>
                  </a:lnTo>
                  <a:lnTo>
                    <a:pt x="1" y="161"/>
                  </a:lnTo>
                  <a:lnTo>
                    <a:pt x="1" y="160"/>
                  </a:lnTo>
                  <a:lnTo>
                    <a:pt x="1" y="161"/>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7"/>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7"/>
                  </a:lnTo>
                  <a:lnTo>
                    <a:pt x="1" y="156"/>
                  </a:lnTo>
                  <a:lnTo>
                    <a:pt x="1" y="157"/>
                  </a:lnTo>
                  <a:lnTo>
                    <a:pt x="1" y="156"/>
                  </a:lnTo>
                  <a:lnTo>
                    <a:pt x="1" y="157"/>
                  </a:lnTo>
                  <a:lnTo>
                    <a:pt x="1" y="156"/>
                  </a:lnTo>
                  <a:lnTo>
                    <a:pt x="1" y="157"/>
                  </a:lnTo>
                  <a:lnTo>
                    <a:pt x="1" y="158"/>
                  </a:lnTo>
                  <a:lnTo>
                    <a:pt x="1" y="157"/>
                  </a:lnTo>
                  <a:lnTo>
                    <a:pt x="1" y="156"/>
                  </a:lnTo>
                  <a:lnTo>
                    <a:pt x="1" y="157"/>
                  </a:lnTo>
                  <a:lnTo>
                    <a:pt x="1" y="156"/>
                  </a:lnTo>
                  <a:lnTo>
                    <a:pt x="1" y="157"/>
                  </a:lnTo>
                  <a:lnTo>
                    <a:pt x="1" y="156"/>
                  </a:lnTo>
                  <a:lnTo>
                    <a:pt x="1" y="157"/>
                  </a:lnTo>
                  <a:lnTo>
                    <a:pt x="1" y="156"/>
                  </a:lnTo>
                  <a:lnTo>
                    <a:pt x="1" y="156"/>
                  </a:lnTo>
                  <a:lnTo>
                    <a:pt x="1" y="156"/>
                  </a:lnTo>
                  <a:lnTo>
                    <a:pt x="1" y="156"/>
                  </a:lnTo>
                  <a:lnTo>
                    <a:pt x="1" y="156"/>
                  </a:lnTo>
                  <a:lnTo>
                    <a:pt x="1" y="157"/>
                  </a:lnTo>
                  <a:lnTo>
                    <a:pt x="1" y="158"/>
                  </a:lnTo>
                  <a:lnTo>
                    <a:pt x="1" y="157"/>
                  </a:lnTo>
                  <a:lnTo>
                    <a:pt x="1" y="158"/>
                  </a:lnTo>
                  <a:lnTo>
                    <a:pt x="1" y="157"/>
                  </a:lnTo>
                  <a:lnTo>
                    <a:pt x="1" y="158"/>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1"/>
                  </a:lnTo>
                  <a:lnTo>
                    <a:pt x="1" y="160"/>
                  </a:lnTo>
                  <a:lnTo>
                    <a:pt x="1" y="161"/>
                  </a:lnTo>
                  <a:lnTo>
                    <a:pt x="1" y="160"/>
                  </a:lnTo>
                  <a:lnTo>
                    <a:pt x="1" y="161"/>
                  </a:lnTo>
                  <a:lnTo>
                    <a:pt x="1" y="160"/>
                  </a:lnTo>
                </a:path>
              </a:pathLst>
            </a:custGeom>
            <a:noFill/>
            <a:ln w="0">
              <a:solidFill>
                <a:srgbClr val="3366FF"/>
              </a:solidFill>
              <a:prstDash val="solid"/>
              <a:round/>
              <a:headEnd/>
              <a:tailEnd/>
            </a:ln>
          </p:spPr>
          <p:txBody>
            <a:bodyPr/>
            <a:lstStyle/>
            <a:p>
              <a:endParaRPr lang="en-GB"/>
            </a:p>
          </p:txBody>
        </p:sp>
        <p:sp>
          <p:nvSpPr>
            <p:cNvPr id="185691" name="Freeform 347"/>
            <p:cNvSpPr>
              <a:spLocks/>
            </p:cNvSpPr>
            <p:nvPr/>
          </p:nvSpPr>
          <p:spPr bwMode="auto">
            <a:xfrm>
              <a:off x="2181" y="1851"/>
              <a:ext cx="9" cy="1249"/>
            </a:xfrm>
            <a:custGeom>
              <a:avLst/>
              <a:gdLst/>
              <a:ahLst/>
              <a:cxnLst>
                <a:cxn ang="0">
                  <a:pos x="0" y="163"/>
                </a:cxn>
                <a:cxn ang="0">
                  <a:pos x="0" y="162"/>
                </a:cxn>
                <a:cxn ang="0">
                  <a:pos x="0" y="163"/>
                </a:cxn>
                <a:cxn ang="0">
                  <a:pos x="0" y="162"/>
                </a:cxn>
                <a:cxn ang="0">
                  <a:pos x="0" y="163"/>
                </a:cxn>
                <a:cxn ang="0">
                  <a:pos x="0" y="163"/>
                </a:cxn>
                <a:cxn ang="0">
                  <a:pos x="0" y="164"/>
                </a:cxn>
                <a:cxn ang="0">
                  <a:pos x="0" y="163"/>
                </a:cxn>
                <a:cxn ang="0">
                  <a:pos x="1" y="162"/>
                </a:cxn>
                <a:cxn ang="0">
                  <a:pos x="1" y="163"/>
                </a:cxn>
                <a:cxn ang="0">
                  <a:pos x="1" y="164"/>
                </a:cxn>
                <a:cxn ang="0">
                  <a:pos x="1" y="164"/>
                </a:cxn>
                <a:cxn ang="0">
                  <a:pos x="1" y="164"/>
                </a:cxn>
                <a:cxn ang="0">
                  <a:pos x="1" y="164"/>
                </a:cxn>
                <a:cxn ang="0">
                  <a:pos x="1" y="163"/>
                </a:cxn>
                <a:cxn ang="0">
                  <a:pos x="1" y="164"/>
                </a:cxn>
                <a:cxn ang="0">
                  <a:pos x="1" y="163"/>
                </a:cxn>
                <a:cxn ang="0">
                  <a:pos x="1" y="162"/>
                </a:cxn>
                <a:cxn ang="0">
                  <a:pos x="1" y="161"/>
                </a:cxn>
                <a:cxn ang="0">
                  <a:pos x="1" y="162"/>
                </a:cxn>
                <a:cxn ang="0">
                  <a:pos x="1" y="161"/>
                </a:cxn>
                <a:cxn ang="0">
                  <a:pos x="1" y="160"/>
                </a:cxn>
                <a:cxn ang="0">
                  <a:pos x="1" y="159"/>
                </a:cxn>
                <a:cxn ang="0">
                  <a:pos x="1" y="159"/>
                </a:cxn>
                <a:cxn ang="0">
                  <a:pos x="1" y="158"/>
                </a:cxn>
                <a:cxn ang="0">
                  <a:pos x="1" y="157"/>
                </a:cxn>
                <a:cxn ang="0">
                  <a:pos x="1" y="156"/>
                </a:cxn>
                <a:cxn ang="0">
                  <a:pos x="1" y="154"/>
                </a:cxn>
                <a:cxn ang="0">
                  <a:pos x="1" y="148"/>
                </a:cxn>
                <a:cxn ang="0">
                  <a:pos x="1" y="132"/>
                </a:cxn>
                <a:cxn ang="0">
                  <a:pos x="1" y="175"/>
                </a:cxn>
                <a:cxn ang="0">
                  <a:pos x="1" y="170"/>
                </a:cxn>
                <a:cxn ang="0">
                  <a:pos x="1" y="168"/>
                </a:cxn>
                <a:cxn ang="0">
                  <a:pos x="1" y="167"/>
                </a:cxn>
                <a:cxn ang="0">
                  <a:pos x="1" y="167"/>
                </a:cxn>
                <a:cxn ang="0">
                  <a:pos x="1" y="164"/>
                </a:cxn>
                <a:cxn ang="0">
                  <a:pos x="1" y="163"/>
                </a:cxn>
                <a:cxn ang="0">
                  <a:pos x="1" y="162"/>
                </a:cxn>
                <a:cxn ang="0">
                  <a:pos x="1" y="163"/>
                </a:cxn>
                <a:cxn ang="0">
                  <a:pos x="1" y="162"/>
                </a:cxn>
                <a:cxn ang="0">
                  <a:pos x="1" y="162"/>
                </a:cxn>
                <a:cxn ang="0">
                  <a:pos x="1" y="161"/>
                </a:cxn>
                <a:cxn ang="0">
                  <a:pos x="1" y="160"/>
                </a:cxn>
                <a:cxn ang="0">
                  <a:pos x="1" y="161"/>
                </a:cxn>
                <a:cxn ang="0">
                  <a:pos x="1" y="160"/>
                </a:cxn>
                <a:cxn ang="0">
                  <a:pos x="1" y="160"/>
                </a:cxn>
                <a:cxn ang="0">
                  <a:pos x="1" y="159"/>
                </a:cxn>
                <a:cxn ang="0">
                  <a:pos x="1" y="159"/>
                </a:cxn>
                <a:cxn ang="0">
                  <a:pos x="1" y="160"/>
                </a:cxn>
                <a:cxn ang="0">
                  <a:pos x="1" y="162"/>
                </a:cxn>
                <a:cxn ang="0">
                  <a:pos x="1" y="161"/>
                </a:cxn>
                <a:cxn ang="0">
                  <a:pos x="1" y="162"/>
                </a:cxn>
                <a:cxn ang="0">
                  <a:pos x="1" y="161"/>
                </a:cxn>
                <a:cxn ang="0">
                  <a:pos x="1" y="159"/>
                </a:cxn>
                <a:cxn ang="0">
                  <a:pos x="1" y="160"/>
                </a:cxn>
                <a:cxn ang="0">
                  <a:pos x="1" y="160"/>
                </a:cxn>
                <a:cxn ang="0">
                  <a:pos x="1" y="161"/>
                </a:cxn>
                <a:cxn ang="0">
                  <a:pos x="1" y="159"/>
                </a:cxn>
                <a:cxn ang="0">
                  <a:pos x="1" y="162"/>
                </a:cxn>
                <a:cxn ang="0">
                  <a:pos x="1" y="161"/>
                </a:cxn>
                <a:cxn ang="0">
                  <a:pos x="1" y="163"/>
                </a:cxn>
                <a:cxn ang="0">
                  <a:pos x="1" y="162"/>
                </a:cxn>
                <a:cxn ang="0">
                  <a:pos x="1" y="160"/>
                </a:cxn>
              </a:cxnLst>
              <a:rect l="0" t="0" r="r" b="b"/>
              <a:pathLst>
                <a:path w="1" h="178">
                  <a:moveTo>
                    <a:pt x="0" y="163"/>
                  </a:moveTo>
                  <a:lnTo>
                    <a:pt x="0" y="164"/>
                  </a:lnTo>
                  <a:lnTo>
                    <a:pt x="0" y="163"/>
                  </a:lnTo>
                  <a:lnTo>
                    <a:pt x="0" y="164"/>
                  </a:lnTo>
                  <a:lnTo>
                    <a:pt x="0" y="163"/>
                  </a:lnTo>
                  <a:lnTo>
                    <a:pt x="0" y="164"/>
                  </a:lnTo>
                  <a:lnTo>
                    <a:pt x="0" y="163"/>
                  </a:lnTo>
                  <a:lnTo>
                    <a:pt x="0" y="164"/>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4"/>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4"/>
                  </a:lnTo>
                  <a:lnTo>
                    <a:pt x="0" y="163"/>
                  </a:lnTo>
                  <a:lnTo>
                    <a:pt x="0" y="164"/>
                  </a:lnTo>
                  <a:lnTo>
                    <a:pt x="0" y="163"/>
                  </a:lnTo>
                  <a:lnTo>
                    <a:pt x="0" y="164"/>
                  </a:lnTo>
                  <a:lnTo>
                    <a:pt x="0" y="163"/>
                  </a:lnTo>
                  <a:lnTo>
                    <a:pt x="0" y="164"/>
                  </a:lnTo>
                  <a:lnTo>
                    <a:pt x="0" y="162"/>
                  </a:lnTo>
                  <a:lnTo>
                    <a:pt x="0" y="163"/>
                  </a:lnTo>
                  <a:lnTo>
                    <a:pt x="0" y="162"/>
                  </a:lnTo>
                  <a:lnTo>
                    <a:pt x="0" y="163"/>
                  </a:lnTo>
                  <a:lnTo>
                    <a:pt x="0" y="164"/>
                  </a:lnTo>
                  <a:lnTo>
                    <a:pt x="0" y="163"/>
                  </a:lnTo>
                  <a:lnTo>
                    <a:pt x="0" y="164"/>
                  </a:lnTo>
                  <a:lnTo>
                    <a:pt x="0" y="163"/>
                  </a:lnTo>
                  <a:lnTo>
                    <a:pt x="0" y="164"/>
                  </a:lnTo>
                  <a:lnTo>
                    <a:pt x="0" y="163"/>
                  </a:lnTo>
                  <a:lnTo>
                    <a:pt x="0" y="164"/>
                  </a:lnTo>
                  <a:lnTo>
                    <a:pt x="0" y="163"/>
                  </a:lnTo>
                  <a:lnTo>
                    <a:pt x="0" y="164"/>
                  </a:lnTo>
                  <a:lnTo>
                    <a:pt x="0" y="164"/>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2"/>
                  </a:lnTo>
                  <a:lnTo>
                    <a:pt x="0"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3"/>
                  </a:lnTo>
                  <a:lnTo>
                    <a:pt x="1" y="164"/>
                  </a:lnTo>
                  <a:lnTo>
                    <a:pt x="1" y="162"/>
                  </a:lnTo>
                  <a:lnTo>
                    <a:pt x="1" y="163"/>
                  </a:lnTo>
                  <a:lnTo>
                    <a:pt x="1" y="162"/>
                  </a:lnTo>
                  <a:lnTo>
                    <a:pt x="1" y="163"/>
                  </a:lnTo>
                  <a:lnTo>
                    <a:pt x="1" y="162"/>
                  </a:lnTo>
                  <a:lnTo>
                    <a:pt x="1" y="163"/>
                  </a:lnTo>
                  <a:lnTo>
                    <a:pt x="1" y="164"/>
                  </a:lnTo>
                  <a:lnTo>
                    <a:pt x="1" y="163"/>
                  </a:lnTo>
                  <a:lnTo>
                    <a:pt x="1" y="164"/>
                  </a:lnTo>
                  <a:lnTo>
                    <a:pt x="1" y="163"/>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3"/>
                  </a:lnTo>
                  <a:lnTo>
                    <a:pt x="1" y="162"/>
                  </a:lnTo>
                  <a:lnTo>
                    <a:pt x="1" y="163"/>
                  </a:lnTo>
                  <a:lnTo>
                    <a:pt x="1" y="162"/>
                  </a:lnTo>
                  <a:lnTo>
                    <a:pt x="1" y="161"/>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60"/>
                  </a:lnTo>
                  <a:lnTo>
                    <a:pt x="1" y="161"/>
                  </a:lnTo>
                  <a:lnTo>
                    <a:pt x="1" y="160"/>
                  </a:lnTo>
                  <a:lnTo>
                    <a:pt x="1" y="159"/>
                  </a:lnTo>
                  <a:lnTo>
                    <a:pt x="1" y="160"/>
                  </a:lnTo>
                  <a:lnTo>
                    <a:pt x="1" y="161"/>
                  </a:lnTo>
                  <a:lnTo>
                    <a:pt x="1" y="160"/>
                  </a:lnTo>
                  <a:lnTo>
                    <a:pt x="1" y="159"/>
                  </a:lnTo>
                  <a:lnTo>
                    <a:pt x="1" y="157"/>
                  </a:lnTo>
                  <a:lnTo>
                    <a:pt x="1" y="158"/>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8"/>
                  </a:lnTo>
                  <a:lnTo>
                    <a:pt x="1" y="159"/>
                  </a:lnTo>
                  <a:lnTo>
                    <a:pt x="1" y="158"/>
                  </a:lnTo>
                  <a:lnTo>
                    <a:pt x="1" y="159"/>
                  </a:lnTo>
                  <a:lnTo>
                    <a:pt x="1" y="158"/>
                  </a:lnTo>
                  <a:lnTo>
                    <a:pt x="1" y="159"/>
                  </a:lnTo>
                  <a:lnTo>
                    <a:pt x="1" y="158"/>
                  </a:lnTo>
                  <a:lnTo>
                    <a:pt x="1" y="157"/>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5"/>
                  </a:lnTo>
                  <a:lnTo>
                    <a:pt x="1" y="155"/>
                  </a:lnTo>
                  <a:lnTo>
                    <a:pt x="1" y="155"/>
                  </a:lnTo>
                  <a:lnTo>
                    <a:pt x="1" y="154"/>
                  </a:lnTo>
                  <a:lnTo>
                    <a:pt x="1" y="155"/>
                  </a:lnTo>
                  <a:lnTo>
                    <a:pt x="1" y="154"/>
                  </a:lnTo>
                  <a:lnTo>
                    <a:pt x="1" y="153"/>
                  </a:lnTo>
                  <a:lnTo>
                    <a:pt x="1" y="154"/>
                  </a:lnTo>
                  <a:lnTo>
                    <a:pt x="1" y="153"/>
                  </a:lnTo>
                  <a:lnTo>
                    <a:pt x="1" y="152"/>
                  </a:lnTo>
                  <a:lnTo>
                    <a:pt x="1" y="151"/>
                  </a:lnTo>
                  <a:lnTo>
                    <a:pt x="1" y="150"/>
                  </a:lnTo>
                  <a:lnTo>
                    <a:pt x="1" y="151"/>
                  </a:lnTo>
                  <a:lnTo>
                    <a:pt x="1" y="150"/>
                  </a:lnTo>
                  <a:lnTo>
                    <a:pt x="1" y="150"/>
                  </a:lnTo>
                  <a:lnTo>
                    <a:pt x="1" y="149"/>
                  </a:lnTo>
                  <a:lnTo>
                    <a:pt x="1" y="148"/>
                  </a:lnTo>
                  <a:lnTo>
                    <a:pt x="1" y="146"/>
                  </a:lnTo>
                  <a:lnTo>
                    <a:pt x="1" y="145"/>
                  </a:lnTo>
                  <a:lnTo>
                    <a:pt x="1" y="144"/>
                  </a:lnTo>
                  <a:lnTo>
                    <a:pt x="1" y="139"/>
                  </a:lnTo>
                  <a:lnTo>
                    <a:pt x="1" y="92"/>
                  </a:lnTo>
                  <a:lnTo>
                    <a:pt x="1" y="14"/>
                  </a:lnTo>
                  <a:lnTo>
                    <a:pt x="1" y="0"/>
                  </a:lnTo>
                  <a:lnTo>
                    <a:pt x="1" y="39"/>
                  </a:lnTo>
                  <a:lnTo>
                    <a:pt x="1" y="84"/>
                  </a:lnTo>
                  <a:lnTo>
                    <a:pt x="1" y="111"/>
                  </a:lnTo>
                  <a:lnTo>
                    <a:pt x="1" y="132"/>
                  </a:lnTo>
                  <a:lnTo>
                    <a:pt x="1" y="152"/>
                  </a:lnTo>
                  <a:lnTo>
                    <a:pt x="1" y="166"/>
                  </a:lnTo>
                  <a:lnTo>
                    <a:pt x="1" y="173"/>
                  </a:lnTo>
                  <a:lnTo>
                    <a:pt x="1" y="175"/>
                  </a:lnTo>
                  <a:lnTo>
                    <a:pt x="1" y="176"/>
                  </a:lnTo>
                  <a:lnTo>
                    <a:pt x="1" y="177"/>
                  </a:lnTo>
                  <a:lnTo>
                    <a:pt x="1" y="178"/>
                  </a:lnTo>
                  <a:lnTo>
                    <a:pt x="1" y="177"/>
                  </a:lnTo>
                  <a:lnTo>
                    <a:pt x="1" y="176"/>
                  </a:lnTo>
                  <a:lnTo>
                    <a:pt x="1" y="175"/>
                  </a:lnTo>
                  <a:lnTo>
                    <a:pt x="1" y="175"/>
                  </a:lnTo>
                  <a:lnTo>
                    <a:pt x="1" y="174"/>
                  </a:lnTo>
                  <a:lnTo>
                    <a:pt x="1" y="173"/>
                  </a:lnTo>
                  <a:lnTo>
                    <a:pt x="1" y="172"/>
                  </a:lnTo>
                  <a:lnTo>
                    <a:pt x="1" y="171"/>
                  </a:lnTo>
                  <a:lnTo>
                    <a:pt x="1" y="172"/>
                  </a:lnTo>
                  <a:lnTo>
                    <a:pt x="1" y="171"/>
                  </a:lnTo>
                  <a:lnTo>
                    <a:pt x="1" y="170"/>
                  </a:lnTo>
                  <a:lnTo>
                    <a:pt x="1" y="171"/>
                  </a:lnTo>
                  <a:lnTo>
                    <a:pt x="1" y="170"/>
                  </a:lnTo>
                  <a:lnTo>
                    <a:pt x="1" y="170"/>
                  </a:lnTo>
                  <a:lnTo>
                    <a:pt x="1" y="170"/>
                  </a:lnTo>
                  <a:lnTo>
                    <a:pt x="1" y="170"/>
                  </a:lnTo>
                  <a:lnTo>
                    <a:pt x="1" y="169"/>
                  </a:lnTo>
                  <a:lnTo>
                    <a:pt x="1" y="170"/>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6"/>
                  </a:lnTo>
                  <a:lnTo>
                    <a:pt x="1" y="167"/>
                  </a:lnTo>
                  <a:lnTo>
                    <a:pt x="1" y="166"/>
                  </a:lnTo>
                  <a:lnTo>
                    <a:pt x="1" y="165"/>
                  </a:lnTo>
                  <a:lnTo>
                    <a:pt x="1" y="166"/>
                  </a:lnTo>
                  <a:lnTo>
                    <a:pt x="1" y="165"/>
                  </a:lnTo>
                  <a:lnTo>
                    <a:pt x="1" y="166"/>
                  </a:lnTo>
                  <a:lnTo>
                    <a:pt x="1" y="165"/>
                  </a:lnTo>
                  <a:lnTo>
                    <a:pt x="1" y="164"/>
                  </a:lnTo>
                  <a:lnTo>
                    <a:pt x="1" y="165"/>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1"/>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2"/>
                  </a:lnTo>
                  <a:lnTo>
                    <a:pt x="1" y="161"/>
                  </a:lnTo>
                  <a:lnTo>
                    <a:pt x="1" y="160"/>
                  </a:lnTo>
                  <a:lnTo>
                    <a:pt x="1" y="162"/>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0"/>
                  </a:lnTo>
                  <a:lnTo>
                    <a:pt x="1" y="159"/>
                  </a:lnTo>
                  <a:lnTo>
                    <a:pt x="1" y="160"/>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1"/>
                  </a:lnTo>
                  <a:lnTo>
                    <a:pt x="1" y="160"/>
                  </a:lnTo>
                  <a:lnTo>
                    <a:pt x="1" y="161"/>
                  </a:lnTo>
                  <a:lnTo>
                    <a:pt x="1" y="160"/>
                  </a:lnTo>
                  <a:lnTo>
                    <a:pt x="1" y="161"/>
                  </a:lnTo>
                  <a:lnTo>
                    <a:pt x="1" y="160"/>
                  </a:lnTo>
                  <a:lnTo>
                    <a:pt x="1" y="161"/>
                  </a:lnTo>
                  <a:lnTo>
                    <a:pt x="1" y="160"/>
                  </a:lnTo>
                  <a:lnTo>
                    <a:pt x="1" y="161"/>
                  </a:lnTo>
                  <a:lnTo>
                    <a:pt x="1" y="159"/>
                  </a:lnTo>
                  <a:lnTo>
                    <a:pt x="1" y="160"/>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1"/>
                  </a:lnTo>
                  <a:lnTo>
                    <a:pt x="1" y="160"/>
                  </a:lnTo>
                  <a:lnTo>
                    <a:pt x="1" y="159"/>
                  </a:lnTo>
                  <a:lnTo>
                    <a:pt x="1" y="160"/>
                  </a:lnTo>
                  <a:lnTo>
                    <a:pt x="1" y="161"/>
                  </a:lnTo>
                  <a:lnTo>
                    <a:pt x="1" y="160"/>
                  </a:lnTo>
                  <a:lnTo>
                    <a:pt x="1" y="161"/>
                  </a:lnTo>
                  <a:lnTo>
                    <a:pt x="1" y="160"/>
                  </a:lnTo>
                  <a:lnTo>
                    <a:pt x="1" y="161"/>
                  </a:lnTo>
                  <a:lnTo>
                    <a:pt x="1" y="160"/>
                  </a:lnTo>
                  <a:lnTo>
                    <a:pt x="1" y="159"/>
                  </a:lnTo>
                  <a:lnTo>
                    <a:pt x="1" y="160"/>
                  </a:lnTo>
                  <a:lnTo>
                    <a:pt x="1" y="161"/>
                  </a:lnTo>
                  <a:lnTo>
                    <a:pt x="1" y="160"/>
                  </a:lnTo>
                  <a:lnTo>
                    <a:pt x="1" y="161"/>
                  </a:lnTo>
                  <a:lnTo>
                    <a:pt x="1" y="160"/>
                  </a:lnTo>
                  <a:lnTo>
                    <a:pt x="1" y="161"/>
                  </a:lnTo>
                  <a:lnTo>
                    <a:pt x="1" y="162"/>
                  </a:lnTo>
                  <a:lnTo>
                    <a:pt x="1" y="161"/>
                  </a:lnTo>
                  <a:lnTo>
                    <a:pt x="1" y="160"/>
                  </a:lnTo>
                  <a:lnTo>
                    <a:pt x="1" y="161"/>
                  </a:lnTo>
                  <a:lnTo>
                    <a:pt x="1" y="160"/>
                  </a:lnTo>
                  <a:lnTo>
                    <a:pt x="1" y="159"/>
                  </a:lnTo>
                  <a:lnTo>
                    <a:pt x="1" y="160"/>
                  </a:lnTo>
                  <a:lnTo>
                    <a:pt x="1" y="159"/>
                  </a:lnTo>
                  <a:lnTo>
                    <a:pt x="1" y="160"/>
                  </a:lnTo>
                  <a:lnTo>
                    <a:pt x="1" y="159"/>
                  </a:lnTo>
                  <a:lnTo>
                    <a:pt x="1" y="160"/>
                  </a:lnTo>
                  <a:lnTo>
                    <a:pt x="1" y="161"/>
                  </a:lnTo>
                  <a:lnTo>
                    <a:pt x="1" y="159"/>
                  </a:lnTo>
                  <a:lnTo>
                    <a:pt x="1" y="160"/>
                  </a:lnTo>
                  <a:lnTo>
                    <a:pt x="1" y="161"/>
                  </a:lnTo>
                  <a:lnTo>
                    <a:pt x="1" y="160"/>
                  </a:lnTo>
                  <a:lnTo>
                    <a:pt x="1" y="161"/>
                  </a:lnTo>
                  <a:lnTo>
                    <a:pt x="1" y="160"/>
                  </a:lnTo>
                  <a:lnTo>
                    <a:pt x="1" y="161"/>
                  </a:lnTo>
                  <a:lnTo>
                    <a:pt x="1" y="160"/>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3"/>
                  </a:lnTo>
                  <a:lnTo>
                    <a:pt x="1" y="162"/>
                  </a:lnTo>
                  <a:lnTo>
                    <a:pt x="1" y="162"/>
                  </a:lnTo>
                  <a:lnTo>
                    <a:pt x="1" y="163"/>
                  </a:lnTo>
                  <a:lnTo>
                    <a:pt x="1" y="162"/>
                  </a:lnTo>
                  <a:lnTo>
                    <a:pt x="1" y="163"/>
                  </a:lnTo>
                  <a:lnTo>
                    <a:pt x="1" y="162"/>
                  </a:lnTo>
                  <a:lnTo>
                    <a:pt x="1" y="161"/>
                  </a:lnTo>
                  <a:lnTo>
                    <a:pt x="1" y="162"/>
                  </a:lnTo>
                  <a:lnTo>
                    <a:pt x="1" y="161"/>
                  </a:lnTo>
                  <a:lnTo>
                    <a:pt x="1" y="162"/>
                  </a:lnTo>
                  <a:lnTo>
                    <a:pt x="1" y="161"/>
                  </a:lnTo>
                  <a:lnTo>
                    <a:pt x="1" y="160"/>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0"/>
                  </a:lnTo>
                  <a:lnTo>
                    <a:pt x="1" y="162"/>
                  </a:lnTo>
                  <a:lnTo>
                    <a:pt x="1" y="161"/>
                  </a:lnTo>
                  <a:lnTo>
                    <a:pt x="1" y="162"/>
                  </a:lnTo>
                  <a:lnTo>
                    <a:pt x="1" y="161"/>
                  </a:lnTo>
                  <a:lnTo>
                    <a:pt x="1" y="162"/>
                  </a:lnTo>
                  <a:lnTo>
                    <a:pt x="1" y="161"/>
                  </a:lnTo>
                  <a:lnTo>
                    <a:pt x="1" y="162"/>
                  </a:lnTo>
                </a:path>
              </a:pathLst>
            </a:custGeom>
            <a:noFill/>
            <a:ln w="0">
              <a:solidFill>
                <a:srgbClr val="3366FF"/>
              </a:solidFill>
              <a:prstDash val="solid"/>
              <a:round/>
              <a:headEnd/>
              <a:tailEnd/>
            </a:ln>
          </p:spPr>
          <p:txBody>
            <a:bodyPr/>
            <a:lstStyle/>
            <a:p>
              <a:endParaRPr lang="en-GB"/>
            </a:p>
          </p:txBody>
        </p:sp>
        <p:sp>
          <p:nvSpPr>
            <p:cNvPr id="185692" name="Freeform 348"/>
            <p:cNvSpPr>
              <a:spLocks/>
            </p:cNvSpPr>
            <p:nvPr/>
          </p:nvSpPr>
          <p:spPr bwMode="auto">
            <a:xfrm>
              <a:off x="2190" y="1837"/>
              <a:ext cx="11" cy="1256"/>
            </a:xfrm>
            <a:custGeom>
              <a:avLst/>
              <a:gdLst/>
              <a:ahLst/>
              <a:cxnLst>
                <a:cxn ang="0">
                  <a:pos x="0" y="163"/>
                </a:cxn>
                <a:cxn ang="0">
                  <a:pos x="0" y="161"/>
                </a:cxn>
                <a:cxn ang="0">
                  <a:pos x="0" y="159"/>
                </a:cxn>
                <a:cxn ang="0">
                  <a:pos x="0" y="161"/>
                </a:cxn>
                <a:cxn ang="0">
                  <a:pos x="0" y="162"/>
                </a:cxn>
                <a:cxn ang="0">
                  <a:pos x="0" y="165"/>
                </a:cxn>
                <a:cxn ang="0">
                  <a:pos x="0" y="164"/>
                </a:cxn>
                <a:cxn ang="0">
                  <a:pos x="0" y="165"/>
                </a:cxn>
                <a:cxn ang="0">
                  <a:pos x="0" y="166"/>
                </a:cxn>
                <a:cxn ang="0">
                  <a:pos x="0" y="165"/>
                </a:cxn>
                <a:cxn ang="0">
                  <a:pos x="0" y="166"/>
                </a:cxn>
                <a:cxn ang="0">
                  <a:pos x="0" y="166"/>
                </a:cxn>
                <a:cxn ang="0">
                  <a:pos x="1" y="166"/>
                </a:cxn>
                <a:cxn ang="0">
                  <a:pos x="1" y="167"/>
                </a:cxn>
                <a:cxn ang="0">
                  <a:pos x="1" y="166"/>
                </a:cxn>
                <a:cxn ang="0">
                  <a:pos x="1" y="164"/>
                </a:cxn>
                <a:cxn ang="0">
                  <a:pos x="1" y="165"/>
                </a:cxn>
                <a:cxn ang="0">
                  <a:pos x="1" y="164"/>
                </a:cxn>
                <a:cxn ang="0">
                  <a:pos x="1" y="163"/>
                </a:cxn>
                <a:cxn ang="0">
                  <a:pos x="1" y="164"/>
                </a:cxn>
                <a:cxn ang="0">
                  <a:pos x="1" y="163"/>
                </a:cxn>
                <a:cxn ang="0">
                  <a:pos x="1" y="162"/>
                </a:cxn>
                <a:cxn ang="0">
                  <a:pos x="1" y="163"/>
                </a:cxn>
                <a:cxn ang="0">
                  <a:pos x="1" y="161"/>
                </a:cxn>
                <a:cxn ang="0">
                  <a:pos x="1" y="161"/>
                </a:cxn>
                <a:cxn ang="0">
                  <a:pos x="1" y="161"/>
                </a:cxn>
                <a:cxn ang="0">
                  <a:pos x="1" y="158"/>
                </a:cxn>
                <a:cxn ang="0">
                  <a:pos x="1" y="156"/>
                </a:cxn>
                <a:cxn ang="0">
                  <a:pos x="1" y="148"/>
                </a:cxn>
                <a:cxn ang="0">
                  <a:pos x="1" y="165"/>
                </a:cxn>
                <a:cxn ang="0">
                  <a:pos x="1" y="177"/>
                </a:cxn>
                <a:cxn ang="0">
                  <a:pos x="1" y="172"/>
                </a:cxn>
                <a:cxn ang="0">
                  <a:pos x="1" y="169"/>
                </a:cxn>
                <a:cxn ang="0">
                  <a:pos x="1" y="169"/>
                </a:cxn>
                <a:cxn ang="0">
                  <a:pos x="1" y="168"/>
                </a:cxn>
                <a:cxn ang="0">
                  <a:pos x="1" y="167"/>
                </a:cxn>
                <a:cxn ang="0">
                  <a:pos x="1" y="166"/>
                </a:cxn>
                <a:cxn ang="0">
                  <a:pos x="1" y="166"/>
                </a:cxn>
                <a:cxn ang="0">
                  <a:pos x="1" y="165"/>
                </a:cxn>
                <a:cxn ang="0">
                  <a:pos x="1" y="165"/>
                </a:cxn>
                <a:cxn ang="0">
                  <a:pos x="1" y="164"/>
                </a:cxn>
                <a:cxn ang="0">
                  <a:pos x="1" y="165"/>
                </a:cxn>
                <a:cxn ang="0">
                  <a:pos x="1" y="164"/>
                </a:cxn>
                <a:cxn ang="0">
                  <a:pos x="1" y="164"/>
                </a:cxn>
                <a:cxn ang="0">
                  <a:pos x="1" y="165"/>
                </a:cxn>
                <a:cxn ang="0">
                  <a:pos x="1" y="166"/>
                </a:cxn>
                <a:cxn ang="0">
                  <a:pos x="1" y="166"/>
                </a:cxn>
                <a:cxn ang="0">
                  <a:pos x="1" y="165"/>
                </a:cxn>
                <a:cxn ang="0">
                  <a:pos x="1" y="166"/>
                </a:cxn>
                <a:cxn ang="0">
                  <a:pos x="1" y="165"/>
                </a:cxn>
                <a:cxn ang="0">
                  <a:pos x="1" y="162"/>
                </a:cxn>
                <a:cxn ang="0">
                  <a:pos x="1" y="158"/>
                </a:cxn>
                <a:cxn ang="0">
                  <a:pos x="1" y="157"/>
                </a:cxn>
                <a:cxn ang="0">
                  <a:pos x="1" y="153"/>
                </a:cxn>
                <a:cxn ang="0">
                  <a:pos x="1" y="8"/>
                </a:cxn>
                <a:cxn ang="0">
                  <a:pos x="1" y="177"/>
                </a:cxn>
                <a:cxn ang="0">
                  <a:pos x="1" y="172"/>
                </a:cxn>
                <a:cxn ang="0">
                  <a:pos x="1" y="169"/>
                </a:cxn>
                <a:cxn ang="0">
                  <a:pos x="1" y="168"/>
                </a:cxn>
                <a:cxn ang="0">
                  <a:pos x="1" y="166"/>
                </a:cxn>
                <a:cxn ang="0">
                  <a:pos x="1" y="166"/>
                </a:cxn>
                <a:cxn ang="0">
                  <a:pos x="1" y="165"/>
                </a:cxn>
                <a:cxn ang="0">
                  <a:pos x="1" y="164"/>
                </a:cxn>
              </a:cxnLst>
              <a:rect l="0" t="0" r="r" b="b"/>
              <a:pathLst>
                <a:path w="1" h="179">
                  <a:moveTo>
                    <a:pt x="0" y="164"/>
                  </a:moveTo>
                  <a:lnTo>
                    <a:pt x="0" y="163"/>
                  </a:lnTo>
                  <a:lnTo>
                    <a:pt x="0" y="164"/>
                  </a:lnTo>
                  <a:lnTo>
                    <a:pt x="0" y="165"/>
                  </a:lnTo>
                  <a:lnTo>
                    <a:pt x="0" y="164"/>
                  </a:lnTo>
                  <a:lnTo>
                    <a:pt x="0" y="163"/>
                  </a:lnTo>
                  <a:lnTo>
                    <a:pt x="0" y="162"/>
                  </a:lnTo>
                  <a:lnTo>
                    <a:pt x="0" y="163"/>
                  </a:lnTo>
                  <a:lnTo>
                    <a:pt x="0" y="162"/>
                  </a:lnTo>
                  <a:lnTo>
                    <a:pt x="0" y="161"/>
                  </a:lnTo>
                  <a:lnTo>
                    <a:pt x="0" y="163"/>
                  </a:lnTo>
                  <a:lnTo>
                    <a:pt x="0" y="162"/>
                  </a:lnTo>
                  <a:lnTo>
                    <a:pt x="0" y="161"/>
                  </a:lnTo>
                  <a:lnTo>
                    <a:pt x="0" y="162"/>
                  </a:lnTo>
                  <a:lnTo>
                    <a:pt x="0" y="161"/>
                  </a:lnTo>
                  <a:lnTo>
                    <a:pt x="0" y="161"/>
                  </a:lnTo>
                  <a:lnTo>
                    <a:pt x="0" y="162"/>
                  </a:lnTo>
                  <a:lnTo>
                    <a:pt x="0" y="161"/>
                  </a:lnTo>
                  <a:lnTo>
                    <a:pt x="0" y="161"/>
                  </a:lnTo>
                  <a:lnTo>
                    <a:pt x="0" y="161"/>
                  </a:lnTo>
                  <a:lnTo>
                    <a:pt x="0" y="161"/>
                  </a:lnTo>
                  <a:lnTo>
                    <a:pt x="0" y="161"/>
                  </a:lnTo>
                  <a:lnTo>
                    <a:pt x="0" y="161"/>
                  </a:lnTo>
                  <a:lnTo>
                    <a:pt x="0" y="161"/>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61"/>
                  </a:lnTo>
                  <a:lnTo>
                    <a:pt x="0" y="160"/>
                  </a:lnTo>
                  <a:lnTo>
                    <a:pt x="0" y="161"/>
                  </a:lnTo>
                  <a:lnTo>
                    <a:pt x="0" y="160"/>
                  </a:lnTo>
                  <a:lnTo>
                    <a:pt x="0" y="161"/>
                  </a:lnTo>
                  <a:lnTo>
                    <a:pt x="0" y="160"/>
                  </a:lnTo>
                  <a:lnTo>
                    <a:pt x="0" y="161"/>
                  </a:lnTo>
                  <a:lnTo>
                    <a:pt x="0" y="161"/>
                  </a:lnTo>
                  <a:lnTo>
                    <a:pt x="0" y="161"/>
                  </a:lnTo>
                  <a:lnTo>
                    <a:pt x="0" y="161"/>
                  </a:lnTo>
                  <a:lnTo>
                    <a:pt x="0" y="162"/>
                  </a:lnTo>
                  <a:lnTo>
                    <a:pt x="0" y="161"/>
                  </a:lnTo>
                  <a:lnTo>
                    <a:pt x="0" y="162"/>
                  </a:lnTo>
                  <a:lnTo>
                    <a:pt x="0" y="161"/>
                  </a:lnTo>
                  <a:lnTo>
                    <a:pt x="0" y="162"/>
                  </a:lnTo>
                  <a:lnTo>
                    <a:pt x="0" y="161"/>
                  </a:lnTo>
                  <a:lnTo>
                    <a:pt x="0" y="162"/>
                  </a:lnTo>
                  <a:lnTo>
                    <a:pt x="0" y="163"/>
                  </a:lnTo>
                  <a:lnTo>
                    <a:pt x="0" y="162"/>
                  </a:lnTo>
                  <a:lnTo>
                    <a:pt x="0" y="163"/>
                  </a:lnTo>
                  <a:lnTo>
                    <a:pt x="0" y="164"/>
                  </a:lnTo>
                  <a:lnTo>
                    <a:pt x="0" y="163"/>
                  </a:lnTo>
                  <a:lnTo>
                    <a:pt x="0" y="164"/>
                  </a:lnTo>
                  <a:lnTo>
                    <a:pt x="0" y="163"/>
                  </a:lnTo>
                  <a:lnTo>
                    <a:pt x="0" y="164"/>
                  </a:lnTo>
                  <a:lnTo>
                    <a:pt x="0" y="163"/>
                  </a:lnTo>
                  <a:lnTo>
                    <a:pt x="0" y="164"/>
                  </a:lnTo>
                  <a:lnTo>
                    <a:pt x="0" y="163"/>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1" y="166"/>
                  </a:lnTo>
                  <a:lnTo>
                    <a:pt x="1" y="166"/>
                  </a:lnTo>
                  <a:lnTo>
                    <a:pt x="1" y="166"/>
                  </a:lnTo>
                  <a:lnTo>
                    <a:pt x="1" y="166"/>
                  </a:lnTo>
                  <a:lnTo>
                    <a:pt x="1" y="166"/>
                  </a:lnTo>
                  <a:lnTo>
                    <a:pt x="1" y="166"/>
                  </a:lnTo>
                  <a:lnTo>
                    <a:pt x="1" y="166"/>
                  </a:lnTo>
                  <a:lnTo>
                    <a:pt x="1" y="166"/>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6"/>
                  </a:lnTo>
                  <a:lnTo>
                    <a:pt x="1" y="166"/>
                  </a:lnTo>
                  <a:lnTo>
                    <a:pt x="1" y="167"/>
                  </a:lnTo>
                  <a:lnTo>
                    <a:pt x="1" y="166"/>
                  </a:lnTo>
                  <a:lnTo>
                    <a:pt x="1" y="167"/>
                  </a:lnTo>
                  <a:lnTo>
                    <a:pt x="1" y="166"/>
                  </a:lnTo>
                  <a:lnTo>
                    <a:pt x="1" y="167"/>
                  </a:lnTo>
                  <a:lnTo>
                    <a:pt x="1" y="166"/>
                  </a:lnTo>
                  <a:lnTo>
                    <a:pt x="1" y="166"/>
                  </a:lnTo>
                  <a:lnTo>
                    <a:pt x="1" y="166"/>
                  </a:lnTo>
                  <a:lnTo>
                    <a:pt x="1" y="166"/>
                  </a:lnTo>
                  <a:lnTo>
                    <a:pt x="1" y="166"/>
                  </a:lnTo>
                  <a:lnTo>
                    <a:pt x="1" y="166"/>
                  </a:lnTo>
                  <a:lnTo>
                    <a:pt x="1" y="166"/>
                  </a:lnTo>
                  <a:lnTo>
                    <a:pt x="1" y="166"/>
                  </a:lnTo>
                  <a:lnTo>
                    <a:pt x="1" y="165"/>
                  </a:lnTo>
                  <a:lnTo>
                    <a:pt x="1" y="164"/>
                  </a:lnTo>
                  <a:lnTo>
                    <a:pt x="1" y="165"/>
                  </a:lnTo>
                  <a:lnTo>
                    <a:pt x="1" y="166"/>
                  </a:lnTo>
                  <a:lnTo>
                    <a:pt x="1" y="165"/>
                  </a:lnTo>
                  <a:lnTo>
                    <a:pt x="1" y="164"/>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6"/>
                  </a:lnTo>
                  <a:lnTo>
                    <a:pt x="1" y="165"/>
                  </a:lnTo>
                  <a:lnTo>
                    <a:pt x="1" y="164"/>
                  </a:lnTo>
                  <a:lnTo>
                    <a:pt x="1" y="165"/>
                  </a:lnTo>
                  <a:lnTo>
                    <a:pt x="1" y="164"/>
                  </a:lnTo>
                  <a:lnTo>
                    <a:pt x="1" y="165"/>
                  </a:lnTo>
                  <a:lnTo>
                    <a:pt x="1" y="164"/>
                  </a:lnTo>
                  <a:lnTo>
                    <a:pt x="1" y="165"/>
                  </a:lnTo>
                  <a:lnTo>
                    <a:pt x="1" y="164"/>
                  </a:lnTo>
                  <a:lnTo>
                    <a:pt x="1" y="165"/>
                  </a:lnTo>
                  <a:lnTo>
                    <a:pt x="1" y="164"/>
                  </a:lnTo>
                  <a:lnTo>
                    <a:pt x="1" y="163"/>
                  </a:lnTo>
                  <a:lnTo>
                    <a:pt x="1" y="162"/>
                  </a:lnTo>
                  <a:lnTo>
                    <a:pt x="1" y="163"/>
                  </a:lnTo>
                  <a:lnTo>
                    <a:pt x="1" y="162"/>
                  </a:lnTo>
                  <a:lnTo>
                    <a:pt x="1" y="163"/>
                  </a:lnTo>
                  <a:lnTo>
                    <a:pt x="1" y="162"/>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4"/>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1"/>
                  </a:lnTo>
                  <a:lnTo>
                    <a:pt x="1" y="163"/>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2"/>
                  </a:lnTo>
                  <a:lnTo>
                    <a:pt x="1" y="161"/>
                  </a:lnTo>
                  <a:lnTo>
                    <a:pt x="1" y="161"/>
                  </a:lnTo>
                  <a:lnTo>
                    <a:pt x="1" y="161"/>
                  </a:lnTo>
                  <a:lnTo>
                    <a:pt x="1" y="161"/>
                  </a:lnTo>
                  <a:lnTo>
                    <a:pt x="1" y="161"/>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58"/>
                  </a:lnTo>
                  <a:lnTo>
                    <a:pt x="1" y="159"/>
                  </a:lnTo>
                  <a:lnTo>
                    <a:pt x="1" y="158"/>
                  </a:lnTo>
                  <a:lnTo>
                    <a:pt x="1" y="157"/>
                  </a:lnTo>
                  <a:lnTo>
                    <a:pt x="1" y="158"/>
                  </a:lnTo>
                  <a:lnTo>
                    <a:pt x="1" y="157"/>
                  </a:lnTo>
                  <a:lnTo>
                    <a:pt x="1" y="157"/>
                  </a:lnTo>
                  <a:lnTo>
                    <a:pt x="1" y="157"/>
                  </a:lnTo>
                  <a:lnTo>
                    <a:pt x="1" y="157"/>
                  </a:lnTo>
                  <a:lnTo>
                    <a:pt x="1" y="156"/>
                  </a:lnTo>
                  <a:lnTo>
                    <a:pt x="1" y="157"/>
                  </a:lnTo>
                  <a:lnTo>
                    <a:pt x="1" y="156"/>
                  </a:lnTo>
                  <a:lnTo>
                    <a:pt x="1" y="155"/>
                  </a:lnTo>
                  <a:lnTo>
                    <a:pt x="1" y="156"/>
                  </a:lnTo>
                  <a:lnTo>
                    <a:pt x="1" y="155"/>
                  </a:lnTo>
                  <a:lnTo>
                    <a:pt x="1" y="154"/>
                  </a:lnTo>
                  <a:lnTo>
                    <a:pt x="1" y="153"/>
                  </a:lnTo>
                  <a:lnTo>
                    <a:pt x="1" y="152"/>
                  </a:lnTo>
                  <a:lnTo>
                    <a:pt x="1" y="152"/>
                  </a:lnTo>
                  <a:lnTo>
                    <a:pt x="1" y="151"/>
                  </a:lnTo>
                  <a:lnTo>
                    <a:pt x="1" y="150"/>
                  </a:lnTo>
                  <a:lnTo>
                    <a:pt x="1" y="149"/>
                  </a:lnTo>
                  <a:lnTo>
                    <a:pt x="1" y="148"/>
                  </a:lnTo>
                  <a:lnTo>
                    <a:pt x="1" y="147"/>
                  </a:lnTo>
                  <a:lnTo>
                    <a:pt x="1" y="144"/>
                  </a:lnTo>
                  <a:lnTo>
                    <a:pt x="1" y="107"/>
                  </a:lnTo>
                  <a:lnTo>
                    <a:pt x="1" y="28"/>
                  </a:lnTo>
                  <a:lnTo>
                    <a:pt x="1" y="0"/>
                  </a:lnTo>
                  <a:lnTo>
                    <a:pt x="1" y="31"/>
                  </a:lnTo>
                  <a:lnTo>
                    <a:pt x="1" y="77"/>
                  </a:lnTo>
                  <a:lnTo>
                    <a:pt x="1" y="107"/>
                  </a:lnTo>
                  <a:lnTo>
                    <a:pt x="1" y="128"/>
                  </a:lnTo>
                  <a:lnTo>
                    <a:pt x="1" y="150"/>
                  </a:lnTo>
                  <a:lnTo>
                    <a:pt x="1" y="165"/>
                  </a:lnTo>
                  <a:lnTo>
                    <a:pt x="1" y="173"/>
                  </a:lnTo>
                  <a:lnTo>
                    <a:pt x="1" y="177"/>
                  </a:lnTo>
                  <a:lnTo>
                    <a:pt x="1" y="177"/>
                  </a:lnTo>
                  <a:lnTo>
                    <a:pt x="1" y="178"/>
                  </a:lnTo>
                  <a:lnTo>
                    <a:pt x="1" y="179"/>
                  </a:lnTo>
                  <a:lnTo>
                    <a:pt x="1" y="178"/>
                  </a:lnTo>
                  <a:lnTo>
                    <a:pt x="1" y="179"/>
                  </a:lnTo>
                  <a:lnTo>
                    <a:pt x="1" y="178"/>
                  </a:lnTo>
                  <a:lnTo>
                    <a:pt x="1" y="179"/>
                  </a:lnTo>
                  <a:lnTo>
                    <a:pt x="1" y="178"/>
                  </a:lnTo>
                  <a:lnTo>
                    <a:pt x="1" y="177"/>
                  </a:lnTo>
                  <a:lnTo>
                    <a:pt x="1" y="177"/>
                  </a:lnTo>
                  <a:lnTo>
                    <a:pt x="1" y="176"/>
                  </a:lnTo>
                  <a:lnTo>
                    <a:pt x="1" y="175"/>
                  </a:lnTo>
                  <a:lnTo>
                    <a:pt x="1" y="174"/>
                  </a:lnTo>
                  <a:lnTo>
                    <a:pt x="1" y="173"/>
                  </a:lnTo>
                  <a:lnTo>
                    <a:pt x="1" y="172"/>
                  </a:lnTo>
                  <a:lnTo>
                    <a:pt x="1" y="173"/>
                  </a:lnTo>
                  <a:lnTo>
                    <a:pt x="1" y="172"/>
                  </a:lnTo>
                  <a:lnTo>
                    <a:pt x="1" y="172"/>
                  </a:lnTo>
                  <a:lnTo>
                    <a:pt x="1" y="172"/>
                  </a:lnTo>
                  <a:lnTo>
                    <a:pt x="1" y="172"/>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7"/>
                  </a:lnTo>
                  <a:lnTo>
                    <a:pt x="1" y="168"/>
                  </a:lnTo>
                  <a:lnTo>
                    <a:pt x="1" y="167"/>
                  </a:lnTo>
                  <a:lnTo>
                    <a:pt x="1" y="166"/>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6"/>
                  </a:lnTo>
                  <a:lnTo>
                    <a:pt x="1" y="166"/>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3"/>
                  </a:lnTo>
                  <a:lnTo>
                    <a:pt x="1" y="164"/>
                  </a:lnTo>
                  <a:lnTo>
                    <a:pt x="1" y="163"/>
                  </a:lnTo>
                  <a:lnTo>
                    <a:pt x="1" y="164"/>
                  </a:lnTo>
                  <a:lnTo>
                    <a:pt x="1" y="163"/>
                  </a:lnTo>
                  <a:lnTo>
                    <a:pt x="1" y="162"/>
                  </a:lnTo>
                  <a:lnTo>
                    <a:pt x="1" y="163"/>
                  </a:lnTo>
                  <a:lnTo>
                    <a:pt x="1" y="164"/>
                  </a:lnTo>
                  <a:lnTo>
                    <a:pt x="1" y="163"/>
                  </a:lnTo>
                  <a:lnTo>
                    <a:pt x="1" y="162"/>
                  </a:lnTo>
                  <a:lnTo>
                    <a:pt x="1" y="163"/>
                  </a:lnTo>
                  <a:lnTo>
                    <a:pt x="1" y="164"/>
                  </a:lnTo>
                  <a:lnTo>
                    <a:pt x="1" y="163"/>
                  </a:lnTo>
                  <a:lnTo>
                    <a:pt x="1" y="164"/>
                  </a:lnTo>
                  <a:lnTo>
                    <a:pt x="1" y="165"/>
                  </a:lnTo>
                  <a:lnTo>
                    <a:pt x="1" y="164"/>
                  </a:lnTo>
                  <a:lnTo>
                    <a:pt x="1" y="165"/>
                  </a:lnTo>
                  <a:lnTo>
                    <a:pt x="1" y="166"/>
                  </a:lnTo>
                  <a:lnTo>
                    <a:pt x="1" y="165"/>
                  </a:lnTo>
                  <a:lnTo>
                    <a:pt x="1" y="166"/>
                  </a:lnTo>
                  <a:lnTo>
                    <a:pt x="1" y="165"/>
                  </a:lnTo>
                  <a:lnTo>
                    <a:pt x="1" y="166"/>
                  </a:lnTo>
                  <a:lnTo>
                    <a:pt x="1" y="165"/>
                  </a:lnTo>
                  <a:lnTo>
                    <a:pt x="1" y="166"/>
                  </a:lnTo>
                  <a:lnTo>
                    <a:pt x="1" y="165"/>
                  </a:lnTo>
                  <a:lnTo>
                    <a:pt x="1" y="166"/>
                  </a:lnTo>
                  <a:lnTo>
                    <a:pt x="1" y="166"/>
                  </a:lnTo>
                  <a:lnTo>
                    <a:pt x="1" y="165"/>
                  </a:lnTo>
                  <a:lnTo>
                    <a:pt x="1" y="166"/>
                  </a:lnTo>
                  <a:lnTo>
                    <a:pt x="1" y="166"/>
                  </a:lnTo>
                  <a:lnTo>
                    <a:pt x="1" y="166"/>
                  </a:lnTo>
                  <a:lnTo>
                    <a:pt x="1" y="166"/>
                  </a:lnTo>
                  <a:lnTo>
                    <a:pt x="1" y="166"/>
                  </a:lnTo>
                  <a:lnTo>
                    <a:pt x="1" y="166"/>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6"/>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3"/>
                  </a:lnTo>
                  <a:lnTo>
                    <a:pt x="1" y="164"/>
                  </a:lnTo>
                  <a:lnTo>
                    <a:pt x="1" y="163"/>
                  </a:lnTo>
                  <a:lnTo>
                    <a:pt x="1" y="164"/>
                  </a:lnTo>
                  <a:lnTo>
                    <a:pt x="1" y="163"/>
                  </a:lnTo>
                  <a:lnTo>
                    <a:pt x="1" y="162"/>
                  </a:lnTo>
                  <a:lnTo>
                    <a:pt x="1" y="163"/>
                  </a:lnTo>
                  <a:lnTo>
                    <a:pt x="1" y="162"/>
                  </a:lnTo>
                  <a:lnTo>
                    <a:pt x="1" y="161"/>
                  </a:lnTo>
                  <a:lnTo>
                    <a:pt x="1" y="162"/>
                  </a:lnTo>
                  <a:lnTo>
                    <a:pt x="1" y="161"/>
                  </a:lnTo>
                  <a:lnTo>
                    <a:pt x="1" y="161"/>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7"/>
                  </a:lnTo>
                  <a:lnTo>
                    <a:pt x="1" y="157"/>
                  </a:lnTo>
                  <a:lnTo>
                    <a:pt x="1" y="158"/>
                  </a:lnTo>
                  <a:lnTo>
                    <a:pt x="1" y="157"/>
                  </a:lnTo>
                  <a:lnTo>
                    <a:pt x="1" y="157"/>
                  </a:lnTo>
                  <a:lnTo>
                    <a:pt x="1" y="157"/>
                  </a:lnTo>
                  <a:lnTo>
                    <a:pt x="1" y="157"/>
                  </a:lnTo>
                  <a:lnTo>
                    <a:pt x="1" y="156"/>
                  </a:lnTo>
                  <a:lnTo>
                    <a:pt x="1" y="157"/>
                  </a:lnTo>
                  <a:lnTo>
                    <a:pt x="1" y="156"/>
                  </a:lnTo>
                  <a:lnTo>
                    <a:pt x="1" y="155"/>
                  </a:lnTo>
                  <a:lnTo>
                    <a:pt x="1" y="156"/>
                  </a:lnTo>
                  <a:lnTo>
                    <a:pt x="1" y="155"/>
                  </a:lnTo>
                  <a:lnTo>
                    <a:pt x="1" y="154"/>
                  </a:lnTo>
                  <a:lnTo>
                    <a:pt x="1" y="152"/>
                  </a:lnTo>
                  <a:lnTo>
                    <a:pt x="1" y="153"/>
                  </a:lnTo>
                  <a:lnTo>
                    <a:pt x="1" y="152"/>
                  </a:lnTo>
                  <a:lnTo>
                    <a:pt x="1" y="153"/>
                  </a:lnTo>
                  <a:lnTo>
                    <a:pt x="1" y="152"/>
                  </a:lnTo>
                  <a:lnTo>
                    <a:pt x="1" y="152"/>
                  </a:lnTo>
                  <a:lnTo>
                    <a:pt x="1" y="151"/>
                  </a:lnTo>
                  <a:lnTo>
                    <a:pt x="1" y="149"/>
                  </a:lnTo>
                  <a:lnTo>
                    <a:pt x="1" y="148"/>
                  </a:lnTo>
                  <a:lnTo>
                    <a:pt x="1" y="147"/>
                  </a:lnTo>
                  <a:lnTo>
                    <a:pt x="1" y="146"/>
                  </a:lnTo>
                  <a:lnTo>
                    <a:pt x="1" y="143"/>
                  </a:lnTo>
                  <a:lnTo>
                    <a:pt x="1" y="125"/>
                  </a:lnTo>
                  <a:lnTo>
                    <a:pt x="1" y="57"/>
                  </a:lnTo>
                  <a:lnTo>
                    <a:pt x="1" y="8"/>
                  </a:lnTo>
                  <a:lnTo>
                    <a:pt x="1" y="21"/>
                  </a:lnTo>
                  <a:lnTo>
                    <a:pt x="1" y="61"/>
                  </a:lnTo>
                  <a:lnTo>
                    <a:pt x="1" y="95"/>
                  </a:lnTo>
                  <a:lnTo>
                    <a:pt x="1" y="117"/>
                  </a:lnTo>
                  <a:lnTo>
                    <a:pt x="1" y="137"/>
                  </a:lnTo>
                  <a:lnTo>
                    <a:pt x="1" y="156"/>
                  </a:lnTo>
                  <a:lnTo>
                    <a:pt x="1" y="166"/>
                  </a:lnTo>
                  <a:lnTo>
                    <a:pt x="1" y="172"/>
                  </a:lnTo>
                  <a:lnTo>
                    <a:pt x="1" y="175"/>
                  </a:lnTo>
                  <a:lnTo>
                    <a:pt x="1" y="177"/>
                  </a:lnTo>
                  <a:lnTo>
                    <a:pt x="1" y="177"/>
                  </a:lnTo>
                  <a:lnTo>
                    <a:pt x="1" y="177"/>
                  </a:lnTo>
                  <a:lnTo>
                    <a:pt x="1" y="177"/>
                  </a:lnTo>
                  <a:lnTo>
                    <a:pt x="1" y="177"/>
                  </a:lnTo>
                  <a:lnTo>
                    <a:pt x="1" y="176"/>
                  </a:lnTo>
                  <a:lnTo>
                    <a:pt x="1" y="175"/>
                  </a:lnTo>
                  <a:lnTo>
                    <a:pt x="1" y="174"/>
                  </a:lnTo>
                  <a:lnTo>
                    <a:pt x="1" y="173"/>
                  </a:lnTo>
                  <a:lnTo>
                    <a:pt x="1" y="174"/>
                  </a:lnTo>
                  <a:lnTo>
                    <a:pt x="1" y="173"/>
                  </a:lnTo>
                  <a:lnTo>
                    <a:pt x="1" y="172"/>
                  </a:lnTo>
                  <a:lnTo>
                    <a:pt x="1" y="172"/>
                  </a:lnTo>
                  <a:lnTo>
                    <a:pt x="1" y="172"/>
                  </a:lnTo>
                  <a:lnTo>
                    <a:pt x="1" y="172"/>
                  </a:lnTo>
                  <a:lnTo>
                    <a:pt x="1" y="171"/>
                  </a:lnTo>
                  <a:lnTo>
                    <a:pt x="1" y="172"/>
                  </a:lnTo>
                  <a:lnTo>
                    <a:pt x="1" y="171"/>
                  </a:lnTo>
                  <a:lnTo>
                    <a:pt x="1" y="170"/>
                  </a:lnTo>
                  <a:lnTo>
                    <a:pt x="1" y="171"/>
                  </a:lnTo>
                  <a:lnTo>
                    <a:pt x="1" y="170"/>
                  </a:lnTo>
                  <a:lnTo>
                    <a:pt x="1" y="169"/>
                  </a:lnTo>
                  <a:lnTo>
                    <a:pt x="1" y="170"/>
                  </a:lnTo>
                  <a:lnTo>
                    <a:pt x="1" y="169"/>
                  </a:lnTo>
                  <a:lnTo>
                    <a:pt x="1" y="170"/>
                  </a:lnTo>
                  <a:lnTo>
                    <a:pt x="1" y="169"/>
                  </a:lnTo>
                  <a:lnTo>
                    <a:pt x="1" y="170"/>
                  </a:lnTo>
                  <a:lnTo>
                    <a:pt x="1" y="169"/>
                  </a:lnTo>
                  <a:lnTo>
                    <a:pt x="1" y="168"/>
                  </a:lnTo>
                  <a:lnTo>
                    <a:pt x="1" y="169"/>
                  </a:lnTo>
                  <a:lnTo>
                    <a:pt x="1" y="168"/>
                  </a:lnTo>
                  <a:lnTo>
                    <a:pt x="1" y="169"/>
                  </a:lnTo>
                  <a:lnTo>
                    <a:pt x="1" y="168"/>
                  </a:lnTo>
                  <a:lnTo>
                    <a:pt x="1" y="169"/>
                  </a:lnTo>
                  <a:lnTo>
                    <a:pt x="1" y="168"/>
                  </a:lnTo>
                  <a:lnTo>
                    <a:pt x="1" y="169"/>
                  </a:lnTo>
                  <a:lnTo>
                    <a:pt x="1" y="167"/>
                  </a:lnTo>
                  <a:lnTo>
                    <a:pt x="1" y="168"/>
                  </a:lnTo>
                  <a:lnTo>
                    <a:pt x="1" y="167"/>
                  </a:lnTo>
                  <a:lnTo>
                    <a:pt x="1" y="168"/>
                  </a:lnTo>
                  <a:lnTo>
                    <a:pt x="1" y="169"/>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6"/>
                  </a:lnTo>
                  <a:lnTo>
                    <a:pt x="1" y="166"/>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6"/>
                  </a:lnTo>
                  <a:lnTo>
                    <a:pt x="1" y="164"/>
                  </a:lnTo>
                  <a:lnTo>
                    <a:pt x="1" y="165"/>
                  </a:lnTo>
                  <a:lnTo>
                    <a:pt x="1" y="164"/>
                  </a:lnTo>
                  <a:lnTo>
                    <a:pt x="1" y="165"/>
                  </a:lnTo>
                  <a:lnTo>
                    <a:pt x="1" y="164"/>
                  </a:lnTo>
                  <a:lnTo>
                    <a:pt x="1" y="165"/>
                  </a:lnTo>
                </a:path>
              </a:pathLst>
            </a:custGeom>
            <a:noFill/>
            <a:ln w="0">
              <a:solidFill>
                <a:srgbClr val="3366FF"/>
              </a:solidFill>
              <a:prstDash val="solid"/>
              <a:round/>
              <a:headEnd/>
              <a:tailEnd/>
            </a:ln>
          </p:spPr>
          <p:txBody>
            <a:bodyPr/>
            <a:lstStyle/>
            <a:p>
              <a:endParaRPr lang="en-GB"/>
            </a:p>
          </p:txBody>
        </p:sp>
        <p:sp>
          <p:nvSpPr>
            <p:cNvPr id="185693" name="Freeform 349"/>
            <p:cNvSpPr>
              <a:spLocks/>
            </p:cNvSpPr>
            <p:nvPr/>
          </p:nvSpPr>
          <p:spPr bwMode="auto">
            <a:xfrm>
              <a:off x="2201" y="1914"/>
              <a:ext cx="9" cy="1165"/>
            </a:xfrm>
            <a:custGeom>
              <a:avLst/>
              <a:gdLst/>
              <a:ahLst/>
              <a:cxnLst>
                <a:cxn ang="0">
                  <a:pos x="0" y="154"/>
                </a:cxn>
                <a:cxn ang="0">
                  <a:pos x="0" y="151"/>
                </a:cxn>
                <a:cxn ang="0">
                  <a:pos x="0" y="150"/>
                </a:cxn>
                <a:cxn ang="0">
                  <a:pos x="0" y="149"/>
                </a:cxn>
                <a:cxn ang="0">
                  <a:pos x="0" y="150"/>
                </a:cxn>
                <a:cxn ang="0">
                  <a:pos x="0" y="149"/>
                </a:cxn>
                <a:cxn ang="0">
                  <a:pos x="0" y="150"/>
                </a:cxn>
                <a:cxn ang="0">
                  <a:pos x="0" y="149"/>
                </a:cxn>
                <a:cxn ang="0">
                  <a:pos x="0" y="148"/>
                </a:cxn>
                <a:cxn ang="0">
                  <a:pos x="0" y="149"/>
                </a:cxn>
                <a:cxn ang="0">
                  <a:pos x="0" y="148"/>
                </a:cxn>
                <a:cxn ang="0">
                  <a:pos x="0" y="147"/>
                </a:cxn>
                <a:cxn ang="0">
                  <a:pos x="0" y="147"/>
                </a:cxn>
                <a:cxn ang="0">
                  <a:pos x="0" y="148"/>
                </a:cxn>
                <a:cxn ang="0">
                  <a:pos x="0" y="150"/>
                </a:cxn>
                <a:cxn ang="0">
                  <a:pos x="0" y="150"/>
                </a:cxn>
                <a:cxn ang="0">
                  <a:pos x="1" y="150"/>
                </a:cxn>
                <a:cxn ang="0">
                  <a:pos x="1" y="149"/>
                </a:cxn>
                <a:cxn ang="0">
                  <a:pos x="1" y="148"/>
                </a:cxn>
                <a:cxn ang="0">
                  <a:pos x="1" y="149"/>
                </a:cxn>
                <a:cxn ang="0">
                  <a:pos x="1" y="150"/>
                </a:cxn>
                <a:cxn ang="0">
                  <a:pos x="1" y="149"/>
                </a:cxn>
                <a:cxn ang="0">
                  <a:pos x="1" y="150"/>
                </a:cxn>
                <a:cxn ang="0">
                  <a:pos x="1" y="149"/>
                </a:cxn>
                <a:cxn ang="0">
                  <a:pos x="1" y="148"/>
                </a:cxn>
                <a:cxn ang="0">
                  <a:pos x="1" y="147"/>
                </a:cxn>
                <a:cxn ang="0">
                  <a:pos x="1" y="148"/>
                </a:cxn>
                <a:cxn ang="0">
                  <a:pos x="1" y="147"/>
                </a:cxn>
                <a:cxn ang="0">
                  <a:pos x="1" y="146"/>
                </a:cxn>
                <a:cxn ang="0">
                  <a:pos x="1" y="146"/>
                </a:cxn>
                <a:cxn ang="0">
                  <a:pos x="1" y="142"/>
                </a:cxn>
                <a:cxn ang="0">
                  <a:pos x="1" y="125"/>
                </a:cxn>
                <a:cxn ang="0">
                  <a:pos x="1" y="161"/>
                </a:cxn>
                <a:cxn ang="0">
                  <a:pos x="1" y="164"/>
                </a:cxn>
                <a:cxn ang="0">
                  <a:pos x="1" y="161"/>
                </a:cxn>
                <a:cxn ang="0">
                  <a:pos x="1" y="158"/>
                </a:cxn>
                <a:cxn ang="0">
                  <a:pos x="1" y="157"/>
                </a:cxn>
                <a:cxn ang="0">
                  <a:pos x="1" y="155"/>
                </a:cxn>
                <a:cxn ang="0">
                  <a:pos x="1" y="152"/>
                </a:cxn>
                <a:cxn ang="0">
                  <a:pos x="1" y="151"/>
                </a:cxn>
                <a:cxn ang="0">
                  <a:pos x="1" y="152"/>
                </a:cxn>
                <a:cxn ang="0">
                  <a:pos x="1" y="152"/>
                </a:cxn>
                <a:cxn ang="0">
                  <a:pos x="1" y="150"/>
                </a:cxn>
                <a:cxn ang="0">
                  <a:pos x="1" y="150"/>
                </a:cxn>
                <a:cxn ang="0">
                  <a:pos x="1" y="150"/>
                </a:cxn>
                <a:cxn ang="0">
                  <a:pos x="1" y="149"/>
                </a:cxn>
                <a:cxn ang="0">
                  <a:pos x="1" y="148"/>
                </a:cxn>
                <a:cxn ang="0">
                  <a:pos x="1" y="149"/>
                </a:cxn>
                <a:cxn ang="0">
                  <a:pos x="1" y="150"/>
                </a:cxn>
                <a:cxn ang="0">
                  <a:pos x="1" y="149"/>
                </a:cxn>
                <a:cxn ang="0">
                  <a:pos x="1" y="148"/>
                </a:cxn>
                <a:cxn ang="0">
                  <a:pos x="1" y="147"/>
                </a:cxn>
                <a:cxn ang="0">
                  <a:pos x="1" y="148"/>
                </a:cxn>
                <a:cxn ang="0">
                  <a:pos x="1" y="144"/>
                </a:cxn>
                <a:cxn ang="0">
                  <a:pos x="1" y="143"/>
                </a:cxn>
                <a:cxn ang="0">
                  <a:pos x="1" y="139"/>
                </a:cxn>
                <a:cxn ang="0">
                  <a:pos x="1" y="5"/>
                </a:cxn>
                <a:cxn ang="0">
                  <a:pos x="1" y="165"/>
                </a:cxn>
                <a:cxn ang="0">
                  <a:pos x="1" y="162"/>
                </a:cxn>
                <a:cxn ang="0">
                  <a:pos x="1" y="159"/>
                </a:cxn>
                <a:cxn ang="0">
                  <a:pos x="1" y="156"/>
                </a:cxn>
                <a:cxn ang="0">
                  <a:pos x="1" y="155"/>
                </a:cxn>
                <a:cxn ang="0">
                  <a:pos x="1" y="155"/>
                </a:cxn>
              </a:cxnLst>
              <a:rect l="0" t="0" r="r" b="b"/>
              <a:pathLst>
                <a:path w="1" h="166">
                  <a:moveTo>
                    <a:pt x="0" y="154"/>
                  </a:move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0"/>
                  </a:lnTo>
                  <a:lnTo>
                    <a:pt x="0" y="150"/>
                  </a:lnTo>
                  <a:lnTo>
                    <a:pt x="0" y="150"/>
                  </a:lnTo>
                  <a:lnTo>
                    <a:pt x="0" y="150"/>
                  </a:lnTo>
                  <a:lnTo>
                    <a:pt x="0" y="149"/>
                  </a:lnTo>
                  <a:lnTo>
                    <a:pt x="0" y="150"/>
                  </a:lnTo>
                  <a:lnTo>
                    <a:pt x="0" y="149"/>
                  </a:lnTo>
                  <a:lnTo>
                    <a:pt x="0" y="150"/>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8"/>
                  </a:lnTo>
                  <a:lnTo>
                    <a:pt x="0" y="146"/>
                  </a:lnTo>
                  <a:lnTo>
                    <a:pt x="0" y="147"/>
                  </a:lnTo>
                  <a:lnTo>
                    <a:pt x="0" y="148"/>
                  </a:lnTo>
                  <a:lnTo>
                    <a:pt x="0" y="147"/>
                  </a:lnTo>
                  <a:lnTo>
                    <a:pt x="0" y="148"/>
                  </a:lnTo>
                  <a:lnTo>
                    <a:pt x="0" y="147"/>
                  </a:lnTo>
                  <a:lnTo>
                    <a:pt x="0" y="148"/>
                  </a:lnTo>
                  <a:lnTo>
                    <a:pt x="0" y="147"/>
                  </a:lnTo>
                  <a:lnTo>
                    <a:pt x="0" y="146"/>
                  </a:lnTo>
                  <a:lnTo>
                    <a:pt x="0" y="147"/>
                  </a:lnTo>
                  <a:lnTo>
                    <a:pt x="0" y="148"/>
                  </a:lnTo>
                  <a:lnTo>
                    <a:pt x="0" y="147"/>
                  </a:lnTo>
                  <a:lnTo>
                    <a:pt x="0" y="148"/>
                  </a:lnTo>
                  <a:lnTo>
                    <a:pt x="0" y="147"/>
                  </a:lnTo>
                  <a:lnTo>
                    <a:pt x="0" y="148"/>
                  </a:lnTo>
                  <a:lnTo>
                    <a:pt x="0" y="149"/>
                  </a:lnTo>
                  <a:lnTo>
                    <a:pt x="0" y="148"/>
                  </a:lnTo>
                  <a:lnTo>
                    <a:pt x="0" y="149"/>
                  </a:lnTo>
                  <a:lnTo>
                    <a:pt x="0" y="150"/>
                  </a:lnTo>
                  <a:lnTo>
                    <a:pt x="0" y="149"/>
                  </a:lnTo>
                  <a:lnTo>
                    <a:pt x="0" y="150"/>
                  </a:lnTo>
                  <a:lnTo>
                    <a:pt x="0" y="150"/>
                  </a:lnTo>
                  <a:lnTo>
                    <a:pt x="0" y="150"/>
                  </a:lnTo>
                  <a:lnTo>
                    <a:pt x="0" y="150"/>
                  </a:lnTo>
                  <a:lnTo>
                    <a:pt x="0" y="150"/>
                  </a:lnTo>
                  <a:lnTo>
                    <a:pt x="0" y="150"/>
                  </a:lnTo>
                  <a:lnTo>
                    <a:pt x="0" y="150"/>
                  </a:lnTo>
                  <a:lnTo>
                    <a:pt x="0" y="149"/>
                  </a:lnTo>
                  <a:lnTo>
                    <a:pt x="0" y="148"/>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50"/>
                  </a:lnTo>
                  <a:lnTo>
                    <a:pt x="0" y="150"/>
                  </a:lnTo>
                  <a:lnTo>
                    <a:pt x="0" y="150"/>
                  </a:lnTo>
                  <a:lnTo>
                    <a:pt x="1" y="150"/>
                  </a:lnTo>
                  <a:lnTo>
                    <a:pt x="1" y="150"/>
                  </a:lnTo>
                  <a:lnTo>
                    <a:pt x="1" y="150"/>
                  </a:lnTo>
                  <a:lnTo>
                    <a:pt x="1" y="150"/>
                  </a:lnTo>
                  <a:lnTo>
                    <a:pt x="1" y="150"/>
                  </a:lnTo>
                  <a:lnTo>
                    <a:pt x="1" y="149"/>
                  </a:lnTo>
                  <a:lnTo>
                    <a:pt x="1" y="150"/>
                  </a:lnTo>
                  <a:lnTo>
                    <a:pt x="1" y="149"/>
                  </a:lnTo>
                  <a:lnTo>
                    <a:pt x="1" y="150"/>
                  </a:lnTo>
                  <a:lnTo>
                    <a:pt x="1" y="149"/>
                  </a:lnTo>
                  <a:lnTo>
                    <a:pt x="1" y="150"/>
                  </a:lnTo>
                  <a:lnTo>
                    <a:pt x="1" y="148"/>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50"/>
                  </a:lnTo>
                  <a:lnTo>
                    <a:pt x="1" y="149"/>
                  </a:lnTo>
                  <a:lnTo>
                    <a:pt x="1" y="150"/>
                  </a:lnTo>
                  <a:lnTo>
                    <a:pt x="1" y="149"/>
                  </a:lnTo>
                  <a:lnTo>
                    <a:pt x="1" y="150"/>
                  </a:lnTo>
                  <a:lnTo>
                    <a:pt x="1" y="149"/>
                  </a:lnTo>
                  <a:lnTo>
                    <a:pt x="1" y="150"/>
                  </a:lnTo>
                  <a:lnTo>
                    <a:pt x="1" y="150"/>
                  </a:lnTo>
                  <a:lnTo>
                    <a:pt x="1" y="150"/>
                  </a:lnTo>
                  <a:lnTo>
                    <a:pt x="1" y="150"/>
                  </a:lnTo>
                  <a:lnTo>
                    <a:pt x="1" y="150"/>
                  </a:lnTo>
                  <a:lnTo>
                    <a:pt x="1" y="150"/>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6"/>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6"/>
                  </a:lnTo>
                  <a:lnTo>
                    <a:pt x="1" y="146"/>
                  </a:lnTo>
                  <a:lnTo>
                    <a:pt x="1" y="146"/>
                  </a:lnTo>
                  <a:lnTo>
                    <a:pt x="1" y="146"/>
                  </a:lnTo>
                  <a:lnTo>
                    <a:pt x="1" y="146"/>
                  </a:lnTo>
                  <a:lnTo>
                    <a:pt x="1" y="146"/>
                  </a:lnTo>
                  <a:lnTo>
                    <a:pt x="1" y="146"/>
                  </a:lnTo>
                  <a:lnTo>
                    <a:pt x="1" y="146"/>
                  </a:lnTo>
                  <a:lnTo>
                    <a:pt x="1" y="146"/>
                  </a:lnTo>
                  <a:lnTo>
                    <a:pt x="1" y="145"/>
                  </a:lnTo>
                  <a:lnTo>
                    <a:pt x="1" y="146"/>
                  </a:lnTo>
                  <a:lnTo>
                    <a:pt x="1" y="146"/>
                  </a:lnTo>
                  <a:lnTo>
                    <a:pt x="1" y="146"/>
                  </a:lnTo>
                  <a:lnTo>
                    <a:pt x="1" y="145"/>
                  </a:lnTo>
                  <a:lnTo>
                    <a:pt x="1" y="146"/>
                  </a:lnTo>
                  <a:lnTo>
                    <a:pt x="1" y="145"/>
                  </a:lnTo>
                  <a:lnTo>
                    <a:pt x="1" y="146"/>
                  </a:lnTo>
                  <a:lnTo>
                    <a:pt x="1" y="145"/>
                  </a:lnTo>
                  <a:lnTo>
                    <a:pt x="1" y="144"/>
                  </a:lnTo>
                  <a:lnTo>
                    <a:pt x="1" y="142"/>
                  </a:lnTo>
                  <a:lnTo>
                    <a:pt x="1" y="143"/>
                  </a:lnTo>
                  <a:lnTo>
                    <a:pt x="1" y="144"/>
                  </a:lnTo>
                  <a:lnTo>
                    <a:pt x="1" y="143"/>
                  </a:lnTo>
                  <a:lnTo>
                    <a:pt x="1" y="142"/>
                  </a:lnTo>
                  <a:lnTo>
                    <a:pt x="1" y="141"/>
                  </a:lnTo>
                  <a:lnTo>
                    <a:pt x="1" y="141"/>
                  </a:lnTo>
                  <a:lnTo>
                    <a:pt x="1" y="140"/>
                  </a:lnTo>
                  <a:lnTo>
                    <a:pt x="1" y="139"/>
                  </a:lnTo>
                  <a:lnTo>
                    <a:pt x="1" y="138"/>
                  </a:lnTo>
                  <a:lnTo>
                    <a:pt x="1" y="137"/>
                  </a:lnTo>
                  <a:lnTo>
                    <a:pt x="1" y="136"/>
                  </a:lnTo>
                  <a:lnTo>
                    <a:pt x="1" y="136"/>
                  </a:lnTo>
                  <a:lnTo>
                    <a:pt x="1" y="134"/>
                  </a:lnTo>
                  <a:lnTo>
                    <a:pt x="1" y="132"/>
                  </a:lnTo>
                  <a:lnTo>
                    <a:pt x="1" y="125"/>
                  </a:lnTo>
                  <a:lnTo>
                    <a:pt x="1" y="77"/>
                  </a:lnTo>
                  <a:lnTo>
                    <a:pt x="1" y="14"/>
                  </a:lnTo>
                  <a:lnTo>
                    <a:pt x="1" y="0"/>
                  </a:lnTo>
                  <a:lnTo>
                    <a:pt x="1" y="32"/>
                  </a:lnTo>
                  <a:lnTo>
                    <a:pt x="1" y="70"/>
                  </a:lnTo>
                  <a:lnTo>
                    <a:pt x="1" y="93"/>
                  </a:lnTo>
                  <a:lnTo>
                    <a:pt x="1" y="112"/>
                  </a:lnTo>
                  <a:lnTo>
                    <a:pt x="1" y="131"/>
                  </a:lnTo>
                  <a:lnTo>
                    <a:pt x="1" y="148"/>
                  </a:lnTo>
                  <a:lnTo>
                    <a:pt x="1" y="157"/>
                  </a:lnTo>
                  <a:lnTo>
                    <a:pt x="1" y="161"/>
                  </a:lnTo>
                  <a:lnTo>
                    <a:pt x="1" y="163"/>
                  </a:lnTo>
                  <a:lnTo>
                    <a:pt x="1" y="164"/>
                  </a:lnTo>
                  <a:lnTo>
                    <a:pt x="1" y="166"/>
                  </a:lnTo>
                  <a:lnTo>
                    <a:pt x="1" y="166"/>
                  </a:lnTo>
                  <a:lnTo>
                    <a:pt x="1" y="166"/>
                  </a:lnTo>
                  <a:lnTo>
                    <a:pt x="1" y="165"/>
                  </a:lnTo>
                  <a:lnTo>
                    <a:pt x="1" y="164"/>
                  </a:lnTo>
                  <a:lnTo>
                    <a:pt x="1" y="165"/>
                  </a:lnTo>
                  <a:lnTo>
                    <a:pt x="1" y="164"/>
                  </a:lnTo>
                  <a:lnTo>
                    <a:pt x="1" y="165"/>
                  </a:lnTo>
                  <a:lnTo>
                    <a:pt x="1" y="164"/>
                  </a:lnTo>
                  <a:lnTo>
                    <a:pt x="1" y="163"/>
                  </a:lnTo>
                  <a:lnTo>
                    <a:pt x="1" y="161"/>
                  </a:lnTo>
                  <a:lnTo>
                    <a:pt x="1" y="160"/>
                  </a:lnTo>
                  <a:lnTo>
                    <a:pt x="1" y="161"/>
                  </a:lnTo>
                  <a:lnTo>
                    <a:pt x="1" y="161"/>
                  </a:lnTo>
                  <a:lnTo>
                    <a:pt x="1" y="162"/>
                  </a:lnTo>
                  <a:lnTo>
                    <a:pt x="1" y="161"/>
                  </a:lnTo>
                  <a:lnTo>
                    <a:pt x="1" y="161"/>
                  </a:lnTo>
                  <a:lnTo>
                    <a:pt x="1" y="161"/>
                  </a:lnTo>
                  <a:lnTo>
                    <a:pt x="1" y="161"/>
                  </a:lnTo>
                  <a:lnTo>
                    <a:pt x="1" y="161"/>
                  </a:lnTo>
                  <a:lnTo>
                    <a:pt x="1" y="161"/>
                  </a:lnTo>
                  <a:lnTo>
                    <a:pt x="1" y="160"/>
                  </a:lnTo>
                  <a:lnTo>
                    <a:pt x="1" y="161"/>
                  </a:lnTo>
                  <a:lnTo>
                    <a:pt x="1" y="160"/>
                  </a:lnTo>
                  <a:lnTo>
                    <a:pt x="1" y="159"/>
                  </a:lnTo>
                  <a:lnTo>
                    <a:pt x="1" y="160"/>
                  </a:lnTo>
                  <a:lnTo>
                    <a:pt x="1" y="159"/>
                  </a:lnTo>
                  <a:lnTo>
                    <a:pt x="1" y="160"/>
                  </a:lnTo>
                  <a:lnTo>
                    <a:pt x="1" y="158"/>
                  </a:lnTo>
                  <a:lnTo>
                    <a:pt x="1" y="159"/>
                  </a:lnTo>
                  <a:lnTo>
                    <a:pt x="1" y="158"/>
                  </a:lnTo>
                  <a:lnTo>
                    <a:pt x="1" y="159"/>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5"/>
                  </a:lnTo>
                  <a:lnTo>
                    <a:pt x="1" y="155"/>
                  </a:lnTo>
                  <a:lnTo>
                    <a:pt x="1" y="155"/>
                  </a:lnTo>
                  <a:lnTo>
                    <a:pt x="1" y="155"/>
                  </a:lnTo>
                  <a:lnTo>
                    <a:pt x="1" y="155"/>
                  </a:lnTo>
                  <a:lnTo>
                    <a:pt x="1" y="154"/>
                  </a:lnTo>
                  <a:lnTo>
                    <a:pt x="1" y="155"/>
                  </a:lnTo>
                  <a:lnTo>
                    <a:pt x="1" y="154"/>
                  </a:lnTo>
                  <a:lnTo>
                    <a:pt x="1" y="155"/>
                  </a:lnTo>
                  <a:lnTo>
                    <a:pt x="1" y="154"/>
                  </a:lnTo>
                  <a:lnTo>
                    <a:pt x="1" y="155"/>
                  </a:lnTo>
                  <a:lnTo>
                    <a:pt x="1" y="154"/>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0"/>
                  </a:lnTo>
                  <a:lnTo>
                    <a:pt x="1" y="150"/>
                  </a:lnTo>
                  <a:lnTo>
                    <a:pt x="1" y="150"/>
                  </a:lnTo>
                  <a:lnTo>
                    <a:pt x="1" y="150"/>
                  </a:lnTo>
                  <a:lnTo>
                    <a:pt x="1" y="150"/>
                  </a:lnTo>
                  <a:lnTo>
                    <a:pt x="1" y="150"/>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48"/>
                  </a:lnTo>
                  <a:lnTo>
                    <a:pt x="1" y="149"/>
                  </a:lnTo>
                  <a:lnTo>
                    <a:pt x="1" y="150"/>
                  </a:lnTo>
                  <a:lnTo>
                    <a:pt x="1" y="149"/>
                  </a:lnTo>
                  <a:lnTo>
                    <a:pt x="1" y="150"/>
                  </a:lnTo>
                  <a:lnTo>
                    <a:pt x="1" y="149"/>
                  </a:lnTo>
                  <a:lnTo>
                    <a:pt x="1" y="148"/>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50"/>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6"/>
                  </a:lnTo>
                  <a:lnTo>
                    <a:pt x="1" y="146"/>
                  </a:lnTo>
                  <a:lnTo>
                    <a:pt x="1" y="146"/>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2"/>
                  </a:lnTo>
                  <a:lnTo>
                    <a:pt x="1" y="141"/>
                  </a:lnTo>
                  <a:lnTo>
                    <a:pt x="1" y="141"/>
                  </a:lnTo>
                  <a:lnTo>
                    <a:pt x="1" y="140"/>
                  </a:lnTo>
                  <a:lnTo>
                    <a:pt x="1" y="139"/>
                  </a:lnTo>
                  <a:lnTo>
                    <a:pt x="1" y="138"/>
                  </a:lnTo>
                  <a:lnTo>
                    <a:pt x="1" y="137"/>
                  </a:lnTo>
                  <a:lnTo>
                    <a:pt x="1" y="136"/>
                  </a:lnTo>
                  <a:lnTo>
                    <a:pt x="1" y="136"/>
                  </a:lnTo>
                  <a:lnTo>
                    <a:pt x="1" y="134"/>
                  </a:lnTo>
                  <a:lnTo>
                    <a:pt x="1" y="133"/>
                  </a:lnTo>
                  <a:lnTo>
                    <a:pt x="1" y="131"/>
                  </a:lnTo>
                  <a:lnTo>
                    <a:pt x="1" y="125"/>
                  </a:lnTo>
                  <a:lnTo>
                    <a:pt x="1" y="80"/>
                  </a:lnTo>
                  <a:lnTo>
                    <a:pt x="1" y="20"/>
                  </a:lnTo>
                  <a:lnTo>
                    <a:pt x="1" y="5"/>
                  </a:lnTo>
                  <a:lnTo>
                    <a:pt x="1" y="28"/>
                  </a:lnTo>
                  <a:lnTo>
                    <a:pt x="1" y="60"/>
                  </a:lnTo>
                  <a:lnTo>
                    <a:pt x="1" y="84"/>
                  </a:lnTo>
                  <a:lnTo>
                    <a:pt x="1" y="105"/>
                  </a:lnTo>
                  <a:lnTo>
                    <a:pt x="1" y="126"/>
                  </a:lnTo>
                  <a:lnTo>
                    <a:pt x="1" y="144"/>
                  </a:lnTo>
                  <a:lnTo>
                    <a:pt x="1" y="155"/>
                  </a:lnTo>
                  <a:lnTo>
                    <a:pt x="1" y="160"/>
                  </a:lnTo>
                  <a:lnTo>
                    <a:pt x="1" y="161"/>
                  </a:lnTo>
                  <a:lnTo>
                    <a:pt x="1" y="163"/>
                  </a:lnTo>
                  <a:lnTo>
                    <a:pt x="1" y="165"/>
                  </a:lnTo>
                  <a:lnTo>
                    <a:pt x="1" y="166"/>
                  </a:lnTo>
                  <a:lnTo>
                    <a:pt x="1" y="166"/>
                  </a:lnTo>
                  <a:lnTo>
                    <a:pt x="1" y="166"/>
                  </a:lnTo>
                  <a:lnTo>
                    <a:pt x="1" y="165"/>
                  </a:lnTo>
                  <a:lnTo>
                    <a:pt x="1" y="166"/>
                  </a:lnTo>
                  <a:lnTo>
                    <a:pt x="1" y="165"/>
                  </a:lnTo>
                  <a:lnTo>
                    <a:pt x="1" y="164"/>
                  </a:lnTo>
                  <a:lnTo>
                    <a:pt x="1" y="163"/>
                  </a:lnTo>
                  <a:lnTo>
                    <a:pt x="1" y="162"/>
                  </a:lnTo>
                  <a:lnTo>
                    <a:pt x="1" y="161"/>
                  </a:lnTo>
                  <a:lnTo>
                    <a:pt x="1" y="162"/>
                  </a:lnTo>
                  <a:lnTo>
                    <a:pt x="1" y="161"/>
                  </a:lnTo>
                  <a:lnTo>
                    <a:pt x="1" y="161"/>
                  </a:lnTo>
                  <a:lnTo>
                    <a:pt x="1" y="161"/>
                  </a:lnTo>
                  <a:lnTo>
                    <a:pt x="1" y="161"/>
                  </a:lnTo>
                  <a:lnTo>
                    <a:pt x="1" y="160"/>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5"/>
                  </a:lnTo>
                  <a:lnTo>
                    <a:pt x="1" y="155"/>
                  </a:lnTo>
                  <a:lnTo>
                    <a:pt x="1" y="155"/>
                  </a:lnTo>
                  <a:lnTo>
                    <a:pt x="1" y="154"/>
                  </a:lnTo>
                  <a:lnTo>
                    <a:pt x="1" y="155"/>
                  </a:lnTo>
                  <a:lnTo>
                    <a:pt x="1" y="154"/>
                  </a:lnTo>
                  <a:lnTo>
                    <a:pt x="1" y="155"/>
                  </a:lnTo>
                  <a:lnTo>
                    <a:pt x="1" y="154"/>
                  </a:lnTo>
                  <a:lnTo>
                    <a:pt x="1" y="155"/>
                  </a:lnTo>
                  <a:lnTo>
                    <a:pt x="1" y="154"/>
                  </a:lnTo>
                  <a:lnTo>
                    <a:pt x="1" y="155"/>
                  </a:lnTo>
                  <a:lnTo>
                    <a:pt x="1" y="154"/>
                  </a:lnTo>
                </a:path>
              </a:pathLst>
            </a:custGeom>
            <a:noFill/>
            <a:ln w="0">
              <a:solidFill>
                <a:srgbClr val="3366FF"/>
              </a:solidFill>
              <a:prstDash val="solid"/>
              <a:round/>
              <a:headEnd/>
              <a:tailEnd/>
            </a:ln>
          </p:spPr>
          <p:txBody>
            <a:bodyPr/>
            <a:lstStyle/>
            <a:p>
              <a:endParaRPr lang="en-GB"/>
            </a:p>
          </p:txBody>
        </p:sp>
        <p:sp>
          <p:nvSpPr>
            <p:cNvPr id="185694" name="Freeform 350"/>
            <p:cNvSpPr>
              <a:spLocks/>
            </p:cNvSpPr>
            <p:nvPr/>
          </p:nvSpPr>
          <p:spPr bwMode="auto">
            <a:xfrm>
              <a:off x="2210" y="1872"/>
              <a:ext cx="9" cy="1221"/>
            </a:xfrm>
            <a:custGeom>
              <a:avLst/>
              <a:gdLst/>
              <a:ahLst/>
              <a:cxnLst>
                <a:cxn ang="0">
                  <a:pos x="0" y="160"/>
                </a:cxn>
                <a:cxn ang="0">
                  <a:pos x="0" y="159"/>
                </a:cxn>
                <a:cxn ang="0">
                  <a:pos x="0" y="158"/>
                </a:cxn>
                <a:cxn ang="0">
                  <a:pos x="0" y="159"/>
                </a:cxn>
                <a:cxn ang="0">
                  <a:pos x="0" y="156"/>
                </a:cxn>
                <a:cxn ang="0">
                  <a:pos x="0" y="156"/>
                </a:cxn>
                <a:cxn ang="0">
                  <a:pos x="0" y="155"/>
                </a:cxn>
                <a:cxn ang="0">
                  <a:pos x="0" y="154"/>
                </a:cxn>
                <a:cxn ang="0">
                  <a:pos x="0" y="155"/>
                </a:cxn>
                <a:cxn ang="0">
                  <a:pos x="1" y="155"/>
                </a:cxn>
                <a:cxn ang="0">
                  <a:pos x="1" y="156"/>
                </a:cxn>
                <a:cxn ang="0">
                  <a:pos x="1" y="156"/>
                </a:cxn>
                <a:cxn ang="0">
                  <a:pos x="1" y="156"/>
                </a:cxn>
                <a:cxn ang="0">
                  <a:pos x="1" y="157"/>
                </a:cxn>
                <a:cxn ang="0">
                  <a:pos x="1" y="156"/>
                </a:cxn>
                <a:cxn ang="0">
                  <a:pos x="1" y="156"/>
                </a:cxn>
                <a:cxn ang="0">
                  <a:pos x="1" y="156"/>
                </a:cxn>
                <a:cxn ang="0">
                  <a:pos x="1" y="155"/>
                </a:cxn>
                <a:cxn ang="0">
                  <a:pos x="1" y="154"/>
                </a:cxn>
                <a:cxn ang="0">
                  <a:pos x="1" y="153"/>
                </a:cxn>
                <a:cxn ang="0">
                  <a:pos x="1" y="153"/>
                </a:cxn>
                <a:cxn ang="0">
                  <a:pos x="1" y="154"/>
                </a:cxn>
                <a:cxn ang="0">
                  <a:pos x="1" y="153"/>
                </a:cxn>
                <a:cxn ang="0">
                  <a:pos x="1" y="154"/>
                </a:cxn>
                <a:cxn ang="0">
                  <a:pos x="1" y="152"/>
                </a:cxn>
                <a:cxn ang="0">
                  <a:pos x="1" y="153"/>
                </a:cxn>
                <a:cxn ang="0">
                  <a:pos x="1" y="152"/>
                </a:cxn>
                <a:cxn ang="0">
                  <a:pos x="1" y="152"/>
                </a:cxn>
                <a:cxn ang="0">
                  <a:pos x="1" y="153"/>
                </a:cxn>
                <a:cxn ang="0">
                  <a:pos x="1" y="154"/>
                </a:cxn>
                <a:cxn ang="0">
                  <a:pos x="1" y="155"/>
                </a:cxn>
                <a:cxn ang="0">
                  <a:pos x="1" y="154"/>
                </a:cxn>
                <a:cxn ang="0">
                  <a:pos x="1" y="155"/>
                </a:cxn>
                <a:cxn ang="0">
                  <a:pos x="1" y="155"/>
                </a:cxn>
                <a:cxn ang="0">
                  <a:pos x="1" y="156"/>
                </a:cxn>
                <a:cxn ang="0">
                  <a:pos x="1" y="155"/>
                </a:cxn>
                <a:cxn ang="0">
                  <a:pos x="1" y="156"/>
                </a:cxn>
                <a:cxn ang="0">
                  <a:pos x="1" y="156"/>
                </a:cxn>
                <a:cxn ang="0">
                  <a:pos x="1" y="155"/>
                </a:cxn>
                <a:cxn ang="0">
                  <a:pos x="1" y="156"/>
                </a:cxn>
                <a:cxn ang="0">
                  <a:pos x="1" y="155"/>
                </a:cxn>
                <a:cxn ang="0">
                  <a:pos x="1" y="154"/>
                </a:cxn>
                <a:cxn ang="0">
                  <a:pos x="1" y="155"/>
                </a:cxn>
                <a:cxn ang="0">
                  <a:pos x="1" y="154"/>
                </a:cxn>
                <a:cxn ang="0">
                  <a:pos x="1" y="153"/>
                </a:cxn>
                <a:cxn ang="0">
                  <a:pos x="1" y="154"/>
                </a:cxn>
                <a:cxn ang="0">
                  <a:pos x="1" y="155"/>
                </a:cxn>
                <a:cxn ang="0">
                  <a:pos x="1" y="156"/>
                </a:cxn>
                <a:cxn ang="0">
                  <a:pos x="1" y="156"/>
                </a:cxn>
                <a:cxn ang="0">
                  <a:pos x="1" y="157"/>
                </a:cxn>
                <a:cxn ang="0">
                  <a:pos x="1" y="158"/>
                </a:cxn>
                <a:cxn ang="0">
                  <a:pos x="1" y="157"/>
                </a:cxn>
                <a:cxn ang="0">
                  <a:pos x="1" y="156"/>
                </a:cxn>
                <a:cxn ang="0">
                  <a:pos x="1" y="156"/>
                </a:cxn>
                <a:cxn ang="0">
                  <a:pos x="1" y="156"/>
                </a:cxn>
                <a:cxn ang="0">
                  <a:pos x="1" y="155"/>
                </a:cxn>
                <a:cxn ang="0">
                  <a:pos x="1" y="154"/>
                </a:cxn>
                <a:cxn ang="0">
                  <a:pos x="1" y="153"/>
                </a:cxn>
                <a:cxn ang="0">
                  <a:pos x="1" y="150"/>
                </a:cxn>
                <a:cxn ang="0">
                  <a:pos x="1" y="147"/>
                </a:cxn>
                <a:cxn ang="0">
                  <a:pos x="1" y="40"/>
                </a:cxn>
                <a:cxn ang="0">
                  <a:pos x="1" y="173"/>
                </a:cxn>
                <a:cxn ang="0">
                  <a:pos x="1" y="166"/>
                </a:cxn>
              </a:cxnLst>
              <a:rect l="0" t="0" r="r" b="b"/>
              <a:pathLst>
                <a:path w="1" h="174">
                  <a:moveTo>
                    <a:pt x="0" y="160"/>
                  </a:move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1" y="155"/>
                  </a:lnTo>
                  <a:lnTo>
                    <a:pt x="1" y="156"/>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7"/>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7"/>
                  </a:lnTo>
                  <a:lnTo>
                    <a:pt x="1" y="156"/>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7"/>
                  </a:lnTo>
                  <a:lnTo>
                    <a:pt x="1" y="156"/>
                  </a:lnTo>
                  <a:lnTo>
                    <a:pt x="1" y="157"/>
                  </a:lnTo>
                  <a:lnTo>
                    <a:pt x="1" y="156"/>
                  </a:lnTo>
                  <a:lnTo>
                    <a:pt x="1" y="156"/>
                  </a:lnTo>
                  <a:lnTo>
                    <a:pt x="1" y="156"/>
                  </a:lnTo>
                  <a:lnTo>
                    <a:pt x="1" y="157"/>
                  </a:lnTo>
                  <a:lnTo>
                    <a:pt x="1" y="156"/>
                  </a:lnTo>
                  <a:lnTo>
                    <a:pt x="1" y="156"/>
                  </a:lnTo>
                  <a:lnTo>
                    <a:pt x="1" y="156"/>
                  </a:lnTo>
                  <a:lnTo>
                    <a:pt x="1" y="156"/>
                  </a:lnTo>
                  <a:lnTo>
                    <a:pt x="1" y="156"/>
                  </a:lnTo>
                  <a:lnTo>
                    <a:pt x="1" y="157"/>
                  </a:lnTo>
                  <a:lnTo>
                    <a:pt x="1" y="156"/>
                  </a:lnTo>
                  <a:lnTo>
                    <a:pt x="1" y="156"/>
                  </a:lnTo>
                  <a:lnTo>
                    <a:pt x="1" y="156"/>
                  </a:lnTo>
                  <a:lnTo>
                    <a:pt x="1" y="156"/>
                  </a:lnTo>
                  <a:lnTo>
                    <a:pt x="1" y="156"/>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2"/>
                  </a:lnTo>
                  <a:lnTo>
                    <a:pt x="1" y="151"/>
                  </a:lnTo>
                  <a:lnTo>
                    <a:pt x="1" y="152"/>
                  </a:lnTo>
                  <a:lnTo>
                    <a:pt x="1" y="153"/>
                  </a:lnTo>
                  <a:lnTo>
                    <a:pt x="1" y="154"/>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2"/>
                  </a:lnTo>
                  <a:lnTo>
                    <a:pt x="1" y="152"/>
                  </a:lnTo>
                  <a:lnTo>
                    <a:pt x="1" y="152"/>
                  </a:lnTo>
                  <a:lnTo>
                    <a:pt x="1" y="152"/>
                  </a:lnTo>
                  <a:lnTo>
                    <a:pt x="1" y="153"/>
                  </a:lnTo>
                  <a:lnTo>
                    <a:pt x="1" y="152"/>
                  </a:lnTo>
                  <a:lnTo>
                    <a:pt x="1" y="153"/>
                  </a:lnTo>
                  <a:lnTo>
                    <a:pt x="1" y="152"/>
                  </a:lnTo>
                  <a:lnTo>
                    <a:pt x="1" y="152"/>
                  </a:lnTo>
                  <a:lnTo>
                    <a:pt x="1" y="152"/>
                  </a:lnTo>
                  <a:lnTo>
                    <a:pt x="1" y="151"/>
                  </a:lnTo>
                  <a:lnTo>
                    <a:pt x="1" y="152"/>
                  </a:lnTo>
                  <a:lnTo>
                    <a:pt x="1" y="152"/>
                  </a:lnTo>
                  <a:lnTo>
                    <a:pt x="1" y="152"/>
                  </a:lnTo>
                  <a:lnTo>
                    <a:pt x="1" y="152"/>
                  </a:lnTo>
                  <a:lnTo>
                    <a:pt x="1" y="152"/>
                  </a:lnTo>
                  <a:lnTo>
                    <a:pt x="1" y="152"/>
                  </a:lnTo>
                  <a:lnTo>
                    <a:pt x="1" y="153"/>
                  </a:lnTo>
                  <a:lnTo>
                    <a:pt x="1" y="152"/>
                  </a:lnTo>
                  <a:lnTo>
                    <a:pt x="1" y="153"/>
                  </a:lnTo>
                  <a:lnTo>
                    <a:pt x="1" y="152"/>
                  </a:lnTo>
                  <a:lnTo>
                    <a:pt x="1" y="153"/>
                  </a:lnTo>
                  <a:lnTo>
                    <a:pt x="1" y="152"/>
                  </a:lnTo>
                  <a:lnTo>
                    <a:pt x="1" y="153"/>
                  </a:lnTo>
                  <a:lnTo>
                    <a:pt x="1" y="154"/>
                  </a:lnTo>
                  <a:lnTo>
                    <a:pt x="1" y="153"/>
                  </a:lnTo>
                  <a:lnTo>
                    <a:pt x="1" y="154"/>
                  </a:lnTo>
                  <a:lnTo>
                    <a:pt x="1" y="153"/>
                  </a:lnTo>
                  <a:lnTo>
                    <a:pt x="1" y="154"/>
                  </a:lnTo>
                  <a:lnTo>
                    <a:pt x="1" y="153"/>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5"/>
                  </a:lnTo>
                  <a:lnTo>
                    <a:pt x="1" y="154"/>
                  </a:lnTo>
                  <a:lnTo>
                    <a:pt x="1" y="155"/>
                  </a:lnTo>
                  <a:lnTo>
                    <a:pt x="1" y="154"/>
                  </a:lnTo>
                  <a:lnTo>
                    <a:pt x="1" y="156"/>
                  </a:lnTo>
                  <a:lnTo>
                    <a:pt x="1" y="154"/>
                  </a:lnTo>
                  <a:lnTo>
                    <a:pt x="1" y="155"/>
                  </a:lnTo>
                  <a:lnTo>
                    <a:pt x="1" y="154"/>
                  </a:lnTo>
                  <a:lnTo>
                    <a:pt x="1" y="155"/>
                  </a:lnTo>
                  <a:lnTo>
                    <a:pt x="1" y="154"/>
                  </a:lnTo>
                  <a:lnTo>
                    <a:pt x="1" y="155"/>
                  </a:lnTo>
                  <a:lnTo>
                    <a:pt x="1" y="154"/>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6"/>
                  </a:lnTo>
                  <a:lnTo>
                    <a:pt x="1" y="156"/>
                  </a:lnTo>
                  <a:lnTo>
                    <a:pt x="1" y="155"/>
                  </a:lnTo>
                  <a:lnTo>
                    <a:pt x="1" y="156"/>
                  </a:lnTo>
                  <a:lnTo>
                    <a:pt x="1" y="155"/>
                  </a:lnTo>
                  <a:lnTo>
                    <a:pt x="1" y="156"/>
                  </a:lnTo>
                  <a:lnTo>
                    <a:pt x="1" y="155"/>
                  </a:lnTo>
                  <a:lnTo>
                    <a:pt x="1" y="156"/>
                  </a:lnTo>
                  <a:lnTo>
                    <a:pt x="1" y="155"/>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6"/>
                  </a:lnTo>
                  <a:lnTo>
                    <a:pt x="1" y="155"/>
                  </a:lnTo>
                  <a:lnTo>
                    <a:pt x="1" y="154"/>
                  </a:lnTo>
                  <a:lnTo>
                    <a:pt x="1" y="155"/>
                  </a:lnTo>
                  <a:lnTo>
                    <a:pt x="1" y="156"/>
                  </a:lnTo>
                  <a:lnTo>
                    <a:pt x="1" y="155"/>
                  </a:lnTo>
                  <a:lnTo>
                    <a:pt x="1" y="154"/>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2"/>
                  </a:lnTo>
                  <a:lnTo>
                    <a:pt x="1" y="152"/>
                  </a:lnTo>
                  <a:lnTo>
                    <a:pt x="1" y="152"/>
                  </a:lnTo>
                  <a:lnTo>
                    <a:pt x="1" y="152"/>
                  </a:lnTo>
                  <a:lnTo>
                    <a:pt x="1" y="153"/>
                  </a:lnTo>
                  <a:lnTo>
                    <a:pt x="1" y="152"/>
                  </a:lnTo>
                  <a:lnTo>
                    <a:pt x="1" y="153"/>
                  </a:lnTo>
                  <a:lnTo>
                    <a:pt x="1" y="154"/>
                  </a:lnTo>
                  <a:lnTo>
                    <a:pt x="1" y="153"/>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5"/>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7"/>
                  </a:lnTo>
                  <a:lnTo>
                    <a:pt x="1" y="156"/>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6"/>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2"/>
                  </a:lnTo>
                  <a:lnTo>
                    <a:pt x="1" y="153"/>
                  </a:lnTo>
                  <a:lnTo>
                    <a:pt x="1" y="152"/>
                  </a:lnTo>
                  <a:lnTo>
                    <a:pt x="1" y="153"/>
                  </a:lnTo>
                  <a:lnTo>
                    <a:pt x="1" y="152"/>
                  </a:lnTo>
                  <a:lnTo>
                    <a:pt x="1" y="152"/>
                  </a:lnTo>
                  <a:lnTo>
                    <a:pt x="1" y="152"/>
                  </a:lnTo>
                  <a:lnTo>
                    <a:pt x="1" y="152"/>
                  </a:lnTo>
                  <a:lnTo>
                    <a:pt x="1" y="151"/>
                  </a:lnTo>
                  <a:lnTo>
                    <a:pt x="1" y="150"/>
                  </a:lnTo>
                  <a:lnTo>
                    <a:pt x="1" y="151"/>
                  </a:lnTo>
                  <a:lnTo>
                    <a:pt x="1" y="150"/>
                  </a:lnTo>
                  <a:lnTo>
                    <a:pt x="1" y="149"/>
                  </a:lnTo>
                  <a:lnTo>
                    <a:pt x="1" y="150"/>
                  </a:lnTo>
                  <a:lnTo>
                    <a:pt x="1" y="149"/>
                  </a:lnTo>
                  <a:lnTo>
                    <a:pt x="1" y="150"/>
                  </a:lnTo>
                  <a:lnTo>
                    <a:pt x="1" y="149"/>
                  </a:lnTo>
                  <a:lnTo>
                    <a:pt x="1" y="148"/>
                  </a:lnTo>
                  <a:lnTo>
                    <a:pt x="1" y="147"/>
                  </a:lnTo>
                  <a:lnTo>
                    <a:pt x="1" y="148"/>
                  </a:lnTo>
                  <a:lnTo>
                    <a:pt x="1" y="147"/>
                  </a:lnTo>
                  <a:lnTo>
                    <a:pt x="1" y="147"/>
                  </a:lnTo>
                  <a:lnTo>
                    <a:pt x="1" y="146"/>
                  </a:lnTo>
                  <a:lnTo>
                    <a:pt x="1" y="145"/>
                  </a:lnTo>
                  <a:lnTo>
                    <a:pt x="1" y="144"/>
                  </a:lnTo>
                  <a:lnTo>
                    <a:pt x="1" y="143"/>
                  </a:lnTo>
                  <a:lnTo>
                    <a:pt x="1" y="142"/>
                  </a:lnTo>
                  <a:lnTo>
                    <a:pt x="1" y="140"/>
                  </a:lnTo>
                  <a:lnTo>
                    <a:pt x="1" y="139"/>
                  </a:lnTo>
                  <a:lnTo>
                    <a:pt x="1" y="136"/>
                  </a:lnTo>
                  <a:lnTo>
                    <a:pt x="1" y="110"/>
                  </a:lnTo>
                  <a:lnTo>
                    <a:pt x="1" y="40"/>
                  </a:lnTo>
                  <a:lnTo>
                    <a:pt x="1" y="0"/>
                  </a:lnTo>
                  <a:lnTo>
                    <a:pt x="1" y="18"/>
                  </a:lnTo>
                  <a:lnTo>
                    <a:pt x="1" y="61"/>
                  </a:lnTo>
                  <a:lnTo>
                    <a:pt x="1" y="92"/>
                  </a:lnTo>
                  <a:lnTo>
                    <a:pt x="1" y="111"/>
                  </a:lnTo>
                  <a:lnTo>
                    <a:pt x="1" y="132"/>
                  </a:lnTo>
                  <a:lnTo>
                    <a:pt x="1" y="152"/>
                  </a:lnTo>
                  <a:lnTo>
                    <a:pt x="1" y="163"/>
                  </a:lnTo>
                  <a:lnTo>
                    <a:pt x="1" y="169"/>
                  </a:lnTo>
                  <a:lnTo>
                    <a:pt x="1" y="172"/>
                  </a:lnTo>
                  <a:lnTo>
                    <a:pt x="1" y="173"/>
                  </a:lnTo>
                  <a:lnTo>
                    <a:pt x="1" y="174"/>
                  </a:lnTo>
                  <a:lnTo>
                    <a:pt x="1" y="173"/>
                  </a:lnTo>
                  <a:lnTo>
                    <a:pt x="1" y="172"/>
                  </a:lnTo>
                  <a:lnTo>
                    <a:pt x="1" y="172"/>
                  </a:lnTo>
                  <a:lnTo>
                    <a:pt x="1" y="171"/>
                  </a:lnTo>
                  <a:lnTo>
                    <a:pt x="1" y="170"/>
                  </a:lnTo>
                  <a:lnTo>
                    <a:pt x="1" y="169"/>
                  </a:lnTo>
                  <a:lnTo>
                    <a:pt x="1" y="168"/>
                  </a:lnTo>
                  <a:lnTo>
                    <a:pt x="1" y="167"/>
                  </a:lnTo>
                  <a:lnTo>
                    <a:pt x="1" y="167"/>
                  </a:lnTo>
                  <a:lnTo>
                    <a:pt x="1" y="166"/>
                  </a:lnTo>
                  <a:lnTo>
                    <a:pt x="1" y="165"/>
                  </a:lnTo>
                  <a:lnTo>
                    <a:pt x="1" y="164"/>
                  </a:lnTo>
                  <a:lnTo>
                    <a:pt x="1" y="165"/>
                  </a:lnTo>
                  <a:lnTo>
                    <a:pt x="1" y="164"/>
                  </a:lnTo>
                  <a:lnTo>
                    <a:pt x="1" y="165"/>
                  </a:lnTo>
                  <a:lnTo>
                    <a:pt x="1" y="164"/>
                  </a:lnTo>
                  <a:lnTo>
                    <a:pt x="1" y="163"/>
                  </a:lnTo>
                </a:path>
              </a:pathLst>
            </a:custGeom>
            <a:noFill/>
            <a:ln w="0">
              <a:solidFill>
                <a:srgbClr val="3366FF"/>
              </a:solidFill>
              <a:prstDash val="solid"/>
              <a:round/>
              <a:headEnd/>
              <a:tailEnd/>
            </a:ln>
          </p:spPr>
          <p:txBody>
            <a:bodyPr/>
            <a:lstStyle/>
            <a:p>
              <a:endParaRPr lang="en-GB"/>
            </a:p>
          </p:txBody>
        </p:sp>
        <p:sp>
          <p:nvSpPr>
            <p:cNvPr id="185695" name="Freeform 351"/>
            <p:cNvSpPr>
              <a:spLocks/>
            </p:cNvSpPr>
            <p:nvPr/>
          </p:nvSpPr>
          <p:spPr bwMode="auto">
            <a:xfrm>
              <a:off x="2219" y="1872"/>
              <a:ext cx="10" cy="1214"/>
            </a:xfrm>
            <a:custGeom>
              <a:avLst/>
              <a:gdLst/>
              <a:ahLst/>
              <a:cxnLst>
                <a:cxn ang="0">
                  <a:pos x="0" y="163"/>
                </a:cxn>
                <a:cxn ang="0">
                  <a:pos x="0" y="162"/>
                </a:cxn>
                <a:cxn ang="0">
                  <a:pos x="0" y="161"/>
                </a:cxn>
                <a:cxn ang="0">
                  <a:pos x="0" y="161"/>
                </a:cxn>
                <a:cxn ang="0">
                  <a:pos x="0" y="160"/>
                </a:cxn>
                <a:cxn ang="0">
                  <a:pos x="0" y="158"/>
                </a:cxn>
                <a:cxn ang="0">
                  <a:pos x="0" y="159"/>
                </a:cxn>
                <a:cxn ang="0">
                  <a:pos x="0" y="160"/>
                </a:cxn>
                <a:cxn ang="0">
                  <a:pos x="0" y="159"/>
                </a:cxn>
                <a:cxn ang="0">
                  <a:pos x="0" y="158"/>
                </a:cxn>
                <a:cxn ang="0">
                  <a:pos x="0" y="157"/>
                </a:cxn>
                <a:cxn ang="0">
                  <a:pos x="0" y="156"/>
                </a:cxn>
                <a:cxn ang="0">
                  <a:pos x="0" y="157"/>
                </a:cxn>
                <a:cxn ang="0">
                  <a:pos x="0" y="156"/>
                </a:cxn>
                <a:cxn ang="0">
                  <a:pos x="0" y="156"/>
                </a:cxn>
                <a:cxn ang="0">
                  <a:pos x="0" y="156"/>
                </a:cxn>
                <a:cxn ang="0">
                  <a:pos x="0" y="157"/>
                </a:cxn>
                <a:cxn ang="0">
                  <a:pos x="0" y="156"/>
                </a:cxn>
                <a:cxn ang="0">
                  <a:pos x="0" y="156"/>
                </a:cxn>
                <a:cxn ang="0">
                  <a:pos x="1" y="154"/>
                </a:cxn>
                <a:cxn ang="0">
                  <a:pos x="1" y="155"/>
                </a:cxn>
                <a:cxn ang="0">
                  <a:pos x="1" y="156"/>
                </a:cxn>
                <a:cxn ang="0">
                  <a:pos x="1" y="156"/>
                </a:cxn>
                <a:cxn ang="0">
                  <a:pos x="1" y="155"/>
                </a:cxn>
                <a:cxn ang="0">
                  <a:pos x="1" y="154"/>
                </a:cxn>
                <a:cxn ang="0">
                  <a:pos x="1" y="154"/>
                </a:cxn>
                <a:cxn ang="0">
                  <a:pos x="1" y="153"/>
                </a:cxn>
                <a:cxn ang="0">
                  <a:pos x="1" y="154"/>
                </a:cxn>
                <a:cxn ang="0">
                  <a:pos x="1" y="155"/>
                </a:cxn>
                <a:cxn ang="0">
                  <a:pos x="1" y="156"/>
                </a:cxn>
                <a:cxn ang="0">
                  <a:pos x="1" y="156"/>
                </a:cxn>
                <a:cxn ang="0">
                  <a:pos x="1" y="157"/>
                </a:cxn>
                <a:cxn ang="0">
                  <a:pos x="1" y="156"/>
                </a:cxn>
                <a:cxn ang="0">
                  <a:pos x="1" y="157"/>
                </a:cxn>
                <a:cxn ang="0">
                  <a:pos x="1" y="156"/>
                </a:cxn>
                <a:cxn ang="0">
                  <a:pos x="1" y="157"/>
                </a:cxn>
                <a:cxn ang="0">
                  <a:pos x="1" y="156"/>
                </a:cxn>
                <a:cxn ang="0">
                  <a:pos x="1" y="156"/>
                </a:cxn>
                <a:cxn ang="0">
                  <a:pos x="1" y="155"/>
                </a:cxn>
                <a:cxn ang="0">
                  <a:pos x="1" y="154"/>
                </a:cxn>
                <a:cxn ang="0">
                  <a:pos x="1" y="155"/>
                </a:cxn>
                <a:cxn ang="0">
                  <a:pos x="1" y="156"/>
                </a:cxn>
                <a:cxn ang="0">
                  <a:pos x="1" y="155"/>
                </a:cxn>
                <a:cxn ang="0">
                  <a:pos x="1" y="155"/>
                </a:cxn>
                <a:cxn ang="0">
                  <a:pos x="1" y="152"/>
                </a:cxn>
                <a:cxn ang="0">
                  <a:pos x="1" y="151"/>
                </a:cxn>
                <a:cxn ang="0">
                  <a:pos x="1" y="147"/>
                </a:cxn>
                <a:cxn ang="0">
                  <a:pos x="1" y="56"/>
                </a:cxn>
                <a:cxn ang="0">
                  <a:pos x="1" y="173"/>
                </a:cxn>
                <a:cxn ang="0">
                  <a:pos x="1" y="170"/>
                </a:cxn>
                <a:cxn ang="0">
                  <a:pos x="1" y="167"/>
                </a:cxn>
                <a:cxn ang="0">
                  <a:pos x="1" y="164"/>
                </a:cxn>
                <a:cxn ang="0">
                  <a:pos x="1" y="161"/>
                </a:cxn>
                <a:cxn ang="0">
                  <a:pos x="1" y="159"/>
                </a:cxn>
                <a:cxn ang="0">
                  <a:pos x="1" y="158"/>
                </a:cxn>
                <a:cxn ang="0">
                  <a:pos x="1" y="157"/>
                </a:cxn>
                <a:cxn ang="0">
                  <a:pos x="1" y="158"/>
                </a:cxn>
                <a:cxn ang="0">
                  <a:pos x="1" y="157"/>
                </a:cxn>
                <a:cxn ang="0">
                  <a:pos x="1" y="156"/>
                </a:cxn>
                <a:cxn ang="0">
                  <a:pos x="1" y="155"/>
                </a:cxn>
                <a:cxn ang="0">
                  <a:pos x="1" y="154"/>
                </a:cxn>
                <a:cxn ang="0">
                  <a:pos x="1" y="153"/>
                </a:cxn>
                <a:cxn ang="0">
                  <a:pos x="1" y="154"/>
                </a:cxn>
              </a:cxnLst>
              <a:rect l="0" t="0" r="r" b="b"/>
              <a:pathLst>
                <a:path w="1" h="173">
                  <a:moveTo>
                    <a:pt x="0" y="163"/>
                  </a:moveTo>
                  <a:lnTo>
                    <a:pt x="0" y="164"/>
                  </a:lnTo>
                  <a:lnTo>
                    <a:pt x="0" y="163"/>
                  </a:lnTo>
                  <a:lnTo>
                    <a:pt x="0" y="164"/>
                  </a:lnTo>
                  <a:lnTo>
                    <a:pt x="0" y="163"/>
                  </a:lnTo>
                  <a:lnTo>
                    <a:pt x="0" y="164"/>
                  </a:lnTo>
                  <a:lnTo>
                    <a:pt x="0" y="163"/>
                  </a:lnTo>
                  <a:lnTo>
                    <a:pt x="0" y="164"/>
                  </a:lnTo>
                  <a:lnTo>
                    <a:pt x="0" y="163"/>
                  </a:lnTo>
                  <a:lnTo>
                    <a:pt x="0" y="164"/>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61"/>
                  </a:lnTo>
                  <a:lnTo>
                    <a:pt x="0" y="160"/>
                  </a:lnTo>
                  <a:lnTo>
                    <a:pt x="0" y="160"/>
                  </a:lnTo>
                  <a:lnTo>
                    <a:pt x="0" y="159"/>
                  </a:lnTo>
                  <a:lnTo>
                    <a:pt x="0" y="160"/>
                  </a:lnTo>
                  <a:lnTo>
                    <a:pt x="0" y="159"/>
                  </a:lnTo>
                  <a:lnTo>
                    <a:pt x="0" y="158"/>
                  </a:lnTo>
                  <a:lnTo>
                    <a:pt x="0" y="159"/>
                  </a:lnTo>
                  <a:lnTo>
                    <a:pt x="0" y="158"/>
                  </a:lnTo>
                  <a:lnTo>
                    <a:pt x="0" y="159"/>
                  </a:lnTo>
                  <a:lnTo>
                    <a:pt x="0" y="160"/>
                  </a:lnTo>
                  <a:lnTo>
                    <a:pt x="0" y="159"/>
                  </a:lnTo>
                  <a:lnTo>
                    <a:pt x="0" y="158"/>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6"/>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5"/>
                  </a:lnTo>
                  <a:lnTo>
                    <a:pt x="0" y="156"/>
                  </a:lnTo>
                  <a:lnTo>
                    <a:pt x="0" y="156"/>
                  </a:lnTo>
                  <a:lnTo>
                    <a:pt x="0" y="156"/>
                  </a:lnTo>
                  <a:lnTo>
                    <a:pt x="0" y="156"/>
                  </a:lnTo>
                  <a:lnTo>
                    <a:pt x="0" y="156"/>
                  </a:lnTo>
                  <a:lnTo>
                    <a:pt x="0" y="156"/>
                  </a:lnTo>
                  <a:lnTo>
                    <a:pt x="0" y="156"/>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5"/>
                  </a:lnTo>
                  <a:lnTo>
                    <a:pt x="0" y="156"/>
                  </a:lnTo>
                  <a:lnTo>
                    <a:pt x="0" y="155"/>
                  </a:lnTo>
                  <a:lnTo>
                    <a:pt x="0" y="156"/>
                  </a:lnTo>
                  <a:lnTo>
                    <a:pt x="0" y="155"/>
                  </a:lnTo>
                  <a:lnTo>
                    <a:pt x="0" y="156"/>
                  </a:lnTo>
                  <a:lnTo>
                    <a:pt x="0" y="155"/>
                  </a:lnTo>
                  <a:lnTo>
                    <a:pt x="0" y="156"/>
                  </a:lnTo>
                  <a:lnTo>
                    <a:pt x="0" y="155"/>
                  </a:lnTo>
                  <a:lnTo>
                    <a:pt x="0" y="154"/>
                  </a:lnTo>
                  <a:lnTo>
                    <a:pt x="0" y="155"/>
                  </a:lnTo>
                  <a:lnTo>
                    <a:pt x="0" y="154"/>
                  </a:lnTo>
                  <a:lnTo>
                    <a:pt x="0" y="155"/>
                  </a:lnTo>
                  <a:lnTo>
                    <a:pt x="1" y="155"/>
                  </a:lnTo>
                  <a:lnTo>
                    <a:pt x="1" y="154"/>
                  </a:lnTo>
                  <a:lnTo>
                    <a:pt x="1" y="155"/>
                  </a:lnTo>
                  <a:lnTo>
                    <a:pt x="1" y="154"/>
                  </a:lnTo>
                  <a:lnTo>
                    <a:pt x="1" y="153"/>
                  </a:lnTo>
                  <a:lnTo>
                    <a:pt x="1" y="154"/>
                  </a:lnTo>
                  <a:lnTo>
                    <a:pt x="1" y="153"/>
                  </a:lnTo>
                  <a:lnTo>
                    <a:pt x="1" y="154"/>
                  </a:lnTo>
                  <a:lnTo>
                    <a:pt x="1" y="153"/>
                  </a:lnTo>
                  <a:lnTo>
                    <a:pt x="1" y="154"/>
                  </a:lnTo>
                  <a:lnTo>
                    <a:pt x="1" y="155"/>
                  </a:lnTo>
                  <a:lnTo>
                    <a:pt x="1" y="156"/>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6"/>
                  </a:lnTo>
                  <a:lnTo>
                    <a:pt x="1" y="156"/>
                  </a:lnTo>
                  <a:lnTo>
                    <a:pt x="1" y="155"/>
                  </a:lnTo>
                  <a:lnTo>
                    <a:pt x="1" y="156"/>
                  </a:lnTo>
                  <a:lnTo>
                    <a:pt x="1" y="155"/>
                  </a:lnTo>
                  <a:lnTo>
                    <a:pt x="1" y="156"/>
                  </a:lnTo>
                  <a:lnTo>
                    <a:pt x="1" y="155"/>
                  </a:lnTo>
                  <a:lnTo>
                    <a:pt x="1" y="156"/>
                  </a:lnTo>
                  <a:lnTo>
                    <a:pt x="1" y="155"/>
                  </a:lnTo>
                  <a:lnTo>
                    <a:pt x="1" y="156"/>
                  </a:lnTo>
                  <a:lnTo>
                    <a:pt x="1" y="156"/>
                  </a:lnTo>
                  <a:lnTo>
                    <a:pt x="1" y="156"/>
                  </a:lnTo>
                  <a:lnTo>
                    <a:pt x="1" y="156"/>
                  </a:lnTo>
                  <a:lnTo>
                    <a:pt x="1" y="155"/>
                  </a:lnTo>
                  <a:lnTo>
                    <a:pt x="1" y="156"/>
                  </a:lnTo>
                  <a:lnTo>
                    <a:pt x="1" y="156"/>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4"/>
                  </a:lnTo>
                  <a:lnTo>
                    <a:pt x="1" y="153"/>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6"/>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6"/>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6"/>
                  </a:lnTo>
                  <a:lnTo>
                    <a:pt x="1" y="156"/>
                  </a:lnTo>
                  <a:lnTo>
                    <a:pt x="1" y="156"/>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6"/>
                  </a:lnTo>
                  <a:lnTo>
                    <a:pt x="1" y="155"/>
                  </a:lnTo>
                  <a:lnTo>
                    <a:pt x="1" y="156"/>
                  </a:lnTo>
                  <a:lnTo>
                    <a:pt x="1" y="154"/>
                  </a:lnTo>
                  <a:lnTo>
                    <a:pt x="1" y="155"/>
                  </a:lnTo>
                  <a:lnTo>
                    <a:pt x="1" y="156"/>
                  </a:lnTo>
                  <a:lnTo>
                    <a:pt x="1" y="155"/>
                  </a:lnTo>
                  <a:lnTo>
                    <a:pt x="1" y="156"/>
                  </a:lnTo>
                  <a:lnTo>
                    <a:pt x="1" y="155"/>
                  </a:lnTo>
                  <a:lnTo>
                    <a:pt x="1" y="154"/>
                  </a:lnTo>
                  <a:lnTo>
                    <a:pt x="1" y="155"/>
                  </a:lnTo>
                  <a:lnTo>
                    <a:pt x="1" y="154"/>
                  </a:lnTo>
                  <a:lnTo>
                    <a:pt x="1" y="153"/>
                  </a:lnTo>
                  <a:lnTo>
                    <a:pt x="1" y="152"/>
                  </a:lnTo>
                  <a:lnTo>
                    <a:pt x="1" y="153"/>
                  </a:lnTo>
                  <a:lnTo>
                    <a:pt x="1" y="152"/>
                  </a:lnTo>
                  <a:lnTo>
                    <a:pt x="1" y="152"/>
                  </a:lnTo>
                  <a:lnTo>
                    <a:pt x="1" y="152"/>
                  </a:lnTo>
                  <a:lnTo>
                    <a:pt x="1" y="152"/>
                  </a:lnTo>
                  <a:lnTo>
                    <a:pt x="1" y="152"/>
                  </a:lnTo>
                  <a:lnTo>
                    <a:pt x="1" y="152"/>
                  </a:lnTo>
                  <a:lnTo>
                    <a:pt x="1" y="152"/>
                  </a:lnTo>
                  <a:lnTo>
                    <a:pt x="1" y="151"/>
                  </a:lnTo>
                  <a:lnTo>
                    <a:pt x="1" y="152"/>
                  </a:lnTo>
                  <a:lnTo>
                    <a:pt x="1" y="151"/>
                  </a:lnTo>
                  <a:lnTo>
                    <a:pt x="1" y="152"/>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48"/>
                  </a:lnTo>
                  <a:lnTo>
                    <a:pt x="1" y="147"/>
                  </a:lnTo>
                  <a:lnTo>
                    <a:pt x="1" y="147"/>
                  </a:lnTo>
                  <a:lnTo>
                    <a:pt x="1" y="146"/>
                  </a:lnTo>
                  <a:lnTo>
                    <a:pt x="1" y="145"/>
                  </a:lnTo>
                  <a:lnTo>
                    <a:pt x="1" y="144"/>
                  </a:lnTo>
                  <a:lnTo>
                    <a:pt x="1" y="142"/>
                  </a:lnTo>
                  <a:lnTo>
                    <a:pt x="1" y="141"/>
                  </a:lnTo>
                  <a:lnTo>
                    <a:pt x="1" y="137"/>
                  </a:lnTo>
                  <a:lnTo>
                    <a:pt x="1" y="115"/>
                  </a:lnTo>
                  <a:lnTo>
                    <a:pt x="1" y="46"/>
                  </a:lnTo>
                  <a:lnTo>
                    <a:pt x="1" y="0"/>
                  </a:lnTo>
                  <a:lnTo>
                    <a:pt x="1" y="15"/>
                  </a:lnTo>
                  <a:lnTo>
                    <a:pt x="1" y="56"/>
                  </a:lnTo>
                  <a:lnTo>
                    <a:pt x="1" y="89"/>
                  </a:lnTo>
                  <a:lnTo>
                    <a:pt x="1" y="111"/>
                  </a:lnTo>
                  <a:lnTo>
                    <a:pt x="1" y="131"/>
                  </a:lnTo>
                  <a:lnTo>
                    <a:pt x="1" y="149"/>
                  </a:lnTo>
                  <a:lnTo>
                    <a:pt x="1" y="161"/>
                  </a:lnTo>
                  <a:lnTo>
                    <a:pt x="1" y="167"/>
                  </a:lnTo>
                  <a:lnTo>
                    <a:pt x="1" y="169"/>
                  </a:lnTo>
                  <a:lnTo>
                    <a:pt x="1" y="171"/>
                  </a:lnTo>
                  <a:lnTo>
                    <a:pt x="1" y="172"/>
                  </a:lnTo>
                  <a:lnTo>
                    <a:pt x="1" y="172"/>
                  </a:lnTo>
                  <a:lnTo>
                    <a:pt x="1" y="173"/>
                  </a:lnTo>
                  <a:lnTo>
                    <a:pt x="1" y="172"/>
                  </a:lnTo>
                  <a:lnTo>
                    <a:pt x="1" y="172"/>
                  </a:lnTo>
                  <a:lnTo>
                    <a:pt x="1" y="172"/>
                  </a:lnTo>
                  <a:lnTo>
                    <a:pt x="1" y="171"/>
                  </a:lnTo>
                  <a:lnTo>
                    <a:pt x="1" y="172"/>
                  </a:lnTo>
                  <a:lnTo>
                    <a:pt x="1" y="171"/>
                  </a:lnTo>
                  <a:lnTo>
                    <a:pt x="1" y="172"/>
                  </a:lnTo>
                  <a:lnTo>
                    <a:pt x="1" y="171"/>
                  </a:lnTo>
                  <a:lnTo>
                    <a:pt x="1" y="170"/>
                  </a:lnTo>
                  <a:lnTo>
                    <a:pt x="1" y="169"/>
                  </a:lnTo>
                  <a:lnTo>
                    <a:pt x="1" y="170"/>
                  </a:lnTo>
                  <a:lnTo>
                    <a:pt x="1" y="168"/>
                  </a:lnTo>
                  <a:lnTo>
                    <a:pt x="1" y="169"/>
                  </a:lnTo>
                  <a:lnTo>
                    <a:pt x="1" y="168"/>
                  </a:lnTo>
                  <a:lnTo>
                    <a:pt x="1" y="167"/>
                  </a:lnTo>
                  <a:lnTo>
                    <a:pt x="1" y="167"/>
                  </a:lnTo>
                  <a:lnTo>
                    <a:pt x="1" y="167"/>
                  </a:lnTo>
                  <a:lnTo>
                    <a:pt x="1" y="167"/>
                  </a:lnTo>
                  <a:lnTo>
                    <a:pt x="1" y="166"/>
                  </a:lnTo>
                  <a:lnTo>
                    <a:pt x="1" y="167"/>
                  </a:lnTo>
                  <a:lnTo>
                    <a:pt x="1" y="166"/>
                  </a:lnTo>
                  <a:lnTo>
                    <a:pt x="1" y="167"/>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3"/>
                  </a:lnTo>
                  <a:lnTo>
                    <a:pt x="1" y="164"/>
                  </a:lnTo>
                  <a:lnTo>
                    <a:pt x="1" y="163"/>
                  </a:lnTo>
                  <a:lnTo>
                    <a:pt x="1" y="162"/>
                  </a:lnTo>
                  <a:lnTo>
                    <a:pt x="1" y="163"/>
                  </a:lnTo>
                  <a:lnTo>
                    <a:pt x="1" y="162"/>
                  </a:lnTo>
                  <a:lnTo>
                    <a:pt x="1" y="163"/>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5"/>
                  </a:lnTo>
                  <a:lnTo>
                    <a:pt x="1" y="154"/>
                  </a:lnTo>
                  <a:lnTo>
                    <a:pt x="1" y="155"/>
                  </a:lnTo>
                  <a:lnTo>
                    <a:pt x="1" y="154"/>
                  </a:lnTo>
                  <a:lnTo>
                    <a:pt x="1" y="155"/>
                  </a:lnTo>
                  <a:lnTo>
                    <a:pt x="1" y="154"/>
                  </a:lnTo>
                  <a:lnTo>
                    <a:pt x="1" y="153"/>
                  </a:lnTo>
                  <a:lnTo>
                    <a:pt x="1" y="154"/>
                  </a:lnTo>
                  <a:lnTo>
                    <a:pt x="1" y="153"/>
                  </a:lnTo>
                </a:path>
              </a:pathLst>
            </a:custGeom>
            <a:noFill/>
            <a:ln w="0">
              <a:solidFill>
                <a:srgbClr val="3366FF"/>
              </a:solidFill>
              <a:prstDash val="solid"/>
              <a:round/>
              <a:headEnd/>
              <a:tailEnd/>
            </a:ln>
          </p:spPr>
          <p:txBody>
            <a:bodyPr/>
            <a:lstStyle/>
            <a:p>
              <a:endParaRPr lang="en-GB"/>
            </a:p>
          </p:txBody>
        </p:sp>
        <p:sp>
          <p:nvSpPr>
            <p:cNvPr id="185696" name="Freeform 352"/>
            <p:cNvSpPr>
              <a:spLocks/>
            </p:cNvSpPr>
            <p:nvPr/>
          </p:nvSpPr>
          <p:spPr bwMode="auto">
            <a:xfrm>
              <a:off x="2229" y="1942"/>
              <a:ext cx="9" cy="1130"/>
            </a:xfrm>
            <a:custGeom>
              <a:avLst/>
              <a:gdLst/>
              <a:ahLst/>
              <a:cxnLst>
                <a:cxn ang="0">
                  <a:pos x="0" y="143"/>
                </a:cxn>
                <a:cxn ang="0">
                  <a:pos x="0" y="144"/>
                </a:cxn>
                <a:cxn ang="0">
                  <a:pos x="0" y="143"/>
                </a:cxn>
                <a:cxn ang="0">
                  <a:pos x="0" y="141"/>
                </a:cxn>
                <a:cxn ang="0">
                  <a:pos x="0" y="142"/>
                </a:cxn>
                <a:cxn ang="0">
                  <a:pos x="0" y="142"/>
                </a:cxn>
                <a:cxn ang="0">
                  <a:pos x="0" y="142"/>
                </a:cxn>
                <a:cxn ang="0">
                  <a:pos x="0" y="141"/>
                </a:cxn>
                <a:cxn ang="0">
                  <a:pos x="0" y="141"/>
                </a:cxn>
                <a:cxn ang="0">
                  <a:pos x="0" y="140"/>
                </a:cxn>
                <a:cxn ang="0">
                  <a:pos x="0" y="137"/>
                </a:cxn>
                <a:cxn ang="0">
                  <a:pos x="0" y="129"/>
                </a:cxn>
                <a:cxn ang="0">
                  <a:pos x="0" y="139"/>
                </a:cxn>
                <a:cxn ang="0">
                  <a:pos x="0" y="158"/>
                </a:cxn>
                <a:cxn ang="0">
                  <a:pos x="0" y="156"/>
                </a:cxn>
                <a:cxn ang="0">
                  <a:pos x="0" y="151"/>
                </a:cxn>
                <a:cxn ang="0">
                  <a:pos x="0" y="151"/>
                </a:cxn>
                <a:cxn ang="0">
                  <a:pos x="0" y="150"/>
                </a:cxn>
                <a:cxn ang="0">
                  <a:pos x="0" y="149"/>
                </a:cxn>
                <a:cxn ang="0">
                  <a:pos x="0" y="146"/>
                </a:cxn>
                <a:cxn ang="0">
                  <a:pos x="0" y="146"/>
                </a:cxn>
                <a:cxn ang="0">
                  <a:pos x="0" y="145"/>
                </a:cxn>
                <a:cxn ang="0">
                  <a:pos x="0" y="144"/>
                </a:cxn>
                <a:cxn ang="0">
                  <a:pos x="0" y="143"/>
                </a:cxn>
                <a:cxn ang="0">
                  <a:pos x="0" y="142"/>
                </a:cxn>
                <a:cxn ang="0">
                  <a:pos x="1" y="142"/>
                </a:cxn>
                <a:cxn ang="0">
                  <a:pos x="1" y="142"/>
                </a:cxn>
                <a:cxn ang="0">
                  <a:pos x="1" y="142"/>
                </a:cxn>
                <a:cxn ang="0">
                  <a:pos x="1" y="142"/>
                </a:cxn>
                <a:cxn ang="0">
                  <a:pos x="1" y="142"/>
                </a:cxn>
                <a:cxn ang="0">
                  <a:pos x="1" y="142"/>
                </a:cxn>
                <a:cxn ang="0">
                  <a:pos x="1" y="142"/>
                </a:cxn>
                <a:cxn ang="0">
                  <a:pos x="1" y="141"/>
                </a:cxn>
                <a:cxn ang="0">
                  <a:pos x="1" y="140"/>
                </a:cxn>
                <a:cxn ang="0">
                  <a:pos x="1" y="141"/>
                </a:cxn>
                <a:cxn ang="0">
                  <a:pos x="1" y="142"/>
                </a:cxn>
                <a:cxn ang="0">
                  <a:pos x="1" y="142"/>
                </a:cxn>
                <a:cxn ang="0">
                  <a:pos x="1" y="143"/>
                </a:cxn>
                <a:cxn ang="0">
                  <a:pos x="1" y="142"/>
                </a:cxn>
                <a:cxn ang="0">
                  <a:pos x="1" y="142"/>
                </a:cxn>
                <a:cxn ang="0">
                  <a:pos x="1" y="142"/>
                </a:cxn>
                <a:cxn ang="0">
                  <a:pos x="1" y="142"/>
                </a:cxn>
                <a:cxn ang="0">
                  <a:pos x="1" y="141"/>
                </a:cxn>
                <a:cxn ang="0">
                  <a:pos x="1" y="140"/>
                </a:cxn>
                <a:cxn ang="0">
                  <a:pos x="1" y="139"/>
                </a:cxn>
                <a:cxn ang="0">
                  <a:pos x="1" y="138"/>
                </a:cxn>
                <a:cxn ang="0">
                  <a:pos x="1" y="135"/>
                </a:cxn>
                <a:cxn ang="0">
                  <a:pos x="1" y="131"/>
                </a:cxn>
                <a:cxn ang="0">
                  <a:pos x="1" y="94"/>
                </a:cxn>
                <a:cxn ang="0">
                  <a:pos x="1" y="159"/>
                </a:cxn>
                <a:cxn ang="0">
                  <a:pos x="1" y="155"/>
                </a:cxn>
                <a:cxn ang="0">
                  <a:pos x="1" y="151"/>
                </a:cxn>
                <a:cxn ang="0">
                  <a:pos x="1" y="150"/>
                </a:cxn>
                <a:cxn ang="0">
                  <a:pos x="1" y="151"/>
                </a:cxn>
                <a:cxn ang="0">
                  <a:pos x="1" y="148"/>
                </a:cxn>
                <a:cxn ang="0">
                  <a:pos x="1" y="147"/>
                </a:cxn>
                <a:cxn ang="0">
                  <a:pos x="1" y="145"/>
                </a:cxn>
                <a:cxn ang="0">
                  <a:pos x="1" y="145"/>
                </a:cxn>
                <a:cxn ang="0">
                  <a:pos x="1" y="145"/>
                </a:cxn>
                <a:cxn ang="0">
                  <a:pos x="1" y="142"/>
                </a:cxn>
                <a:cxn ang="0">
                  <a:pos x="1" y="142"/>
                </a:cxn>
                <a:cxn ang="0">
                  <a:pos x="1" y="142"/>
                </a:cxn>
                <a:cxn ang="0">
                  <a:pos x="1" y="143"/>
                </a:cxn>
              </a:cxnLst>
              <a:rect l="0" t="0" r="r" b="b"/>
              <a:pathLst>
                <a:path w="1" h="161">
                  <a:moveTo>
                    <a:pt x="0" y="143"/>
                  </a:move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2"/>
                  </a:lnTo>
                  <a:lnTo>
                    <a:pt x="0" y="143"/>
                  </a:lnTo>
                  <a:lnTo>
                    <a:pt x="0" y="142"/>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2"/>
                  </a:lnTo>
                  <a:lnTo>
                    <a:pt x="0" y="142"/>
                  </a:lnTo>
                  <a:lnTo>
                    <a:pt x="0" y="142"/>
                  </a:lnTo>
                  <a:lnTo>
                    <a:pt x="0" y="142"/>
                  </a:lnTo>
                  <a:lnTo>
                    <a:pt x="0" y="142"/>
                  </a:lnTo>
                  <a:lnTo>
                    <a:pt x="0" y="142"/>
                  </a:lnTo>
                  <a:lnTo>
                    <a:pt x="0" y="142"/>
                  </a:lnTo>
                  <a:lnTo>
                    <a:pt x="0" y="142"/>
                  </a:lnTo>
                  <a:lnTo>
                    <a:pt x="0" y="142"/>
                  </a:lnTo>
                  <a:lnTo>
                    <a:pt x="0" y="143"/>
                  </a:lnTo>
                  <a:lnTo>
                    <a:pt x="0" y="142"/>
                  </a:lnTo>
                  <a:lnTo>
                    <a:pt x="0" y="143"/>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1"/>
                  </a:lnTo>
                  <a:lnTo>
                    <a:pt x="0" y="142"/>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39"/>
                  </a:lnTo>
                  <a:lnTo>
                    <a:pt x="0" y="140"/>
                  </a:lnTo>
                  <a:lnTo>
                    <a:pt x="0" y="139"/>
                  </a:lnTo>
                  <a:lnTo>
                    <a:pt x="0" y="138"/>
                  </a:lnTo>
                  <a:lnTo>
                    <a:pt x="0" y="139"/>
                  </a:lnTo>
                  <a:lnTo>
                    <a:pt x="0" y="138"/>
                  </a:lnTo>
                  <a:lnTo>
                    <a:pt x="0" y="139"/>
                  </a:lnTo>
                  <a:lnTo>
                    <a:pt x="0" y="138"/>
                  </a:lnTo>
                  <a:lnTo>
                    <a:pt x="0" y="137"/>
                  </a:lnTo>
                  <a:lnTo>
                    <a:pt x="0" y="138"/>
                  </a:lnTo>
                  <a:lnTo>
                    <a:pt x="0" y="137"/>
                  </a:lnTo>
                  <a:lnTo>
                    <a:pt x="0" y="137"/>
                  </a:lnTo>
                  <a:lnTo>
                    <a:pt x="0" y="136"/>
                  </a:lnTo>
                  <a:lnTo>
                    <a:pt x="0" y="137"/>
                  </a:lnTo>
                  <a:lnTo>
                    <a:pt x="0" y="136"/>
                  </a:lnTo>
                  <a:lnTo>
                    <a:pt x="0" y="135"/>
                  </a:lnTo>
                  <a:lnTo>
                    <a:pt x="0" y="134"/>
                  </a:lnTo>
                  <a:lnTo>
                    <a:pt x="0" y="133"/>
                  </a:lnTo>
                  <a:lnTo>
                    <a:pt x="0" y="132"/>
                  </a:lnTo>
                  <a:lnTo>
                    <a:pt x="0" y="132"/>
                  </a:lnTo>
                  <a:lnTo>
                    <a:pt x="0" y="131"/>
                  </a:lnTo>
                  <a:lnTo>
                    <a:pt x="0" y="129"/>
                  </a:lnTo>
                  <a:lnTo>
                    <a:pt x="0" y="127"/>
                  </a:lnTo>
                  <a:lnTo>
                    <a:pt x="0" y="121"/>
                  </a:lnTo>
                  <a:lnTo>
                    <a:pt x="0" y="76"/>
                  </a:lnTo>
                  <a:lnTo>
                    <a:pt x="0" y="18"/>
                  </a:lnTo>
                  <a:lnTo>
                    <a:pt x="0" y="0"/>
                  </a:lnTo>
                  <a:lnTo>
                    <a:pt x="0" y="21"/>
                  </a:lnTo>
                  <a:lnTo>
                    <a:pt x="0" y="54"/>
                  </a:lnTo>
                  <a:lnTo>
                    <a:pt x="0" y="81"/>
                  </a:lnTo>
                  <a:lnTo>
                    <a:pt x="0" y="100"/>
                  </a:lnTo>
                  <a:lnTo>
                    <a:pt x="0" y="121"/>
                  </a:lnTo>
                  <a:lnTo>
                    <a:pt x="0" y="139"/>
                  </a:lnTo>
                  <a:lnTo>
                    <a:pt x="0" y="151"/>
                  </a:lnTo>
                  <a:lnTo>
                    <a:pt x="0" y="155"/>
                  </a:lnTo>
                  <a:lnTo>
                    <a:pt x="0" y="157"/>
                  </a:lnTo>
                  <a:lnTo>
                    <a:pt x="0" y="158"/>
                  </a:lnTo>
                  <a:lnTo>
                    <a:pt x="0" y="160"/>
                  </a:lnTo>
                  <a:lnTo>
                    <a:pt x="0" y="161"/>
                  </a:lnTo>
                  <a:lnTo>
                    <a:pt x="0" y="160"/>
                  </a:lnTo>
                  <a:lnTo>
                    <a:pt x="0" y="159"/>
                  </a:lnTo>
                  <a:lnTo>
                    <a:pt x="0" y="160"/>
                  </a:lnTo>
                  <a:lnTo>
                    <a:pt x="0" y="159"/>
                  </a:lnTo>
                  <a:lnTo>
                    <a:pt x="0" y="158"/>
                  </a:lnTo>
                  <a:lnTo>
                    <a:pt x="0" y="157"/>
                  </a:lnTo>
                  <a:lnTo>
                    <a:pt x="0" y="158"/>
                  </a:lnTo>
                  <a:lnTo>
                    <a:pt x="0" y="157"/>
                  </a:lnTo>
                  <a:lnTo>
                    <a:pt x="0" y="157"/>
                  </a:lnTo>
                  <a:lnTo>
                    <a:pt x="0" y="157"/>
                  </a:lnTo>
                  <a:lnTo>
                    <a:pt x="0" y="157"/>
                  </a:lnTo>
                  <a:lnTo>
                    <a:pt x="0" y="156"/>
                  </a:lnTo>
                  <a:lnTo>
                    <a:pt x="0" y="157"/>
                  </a:lnTo>
                  <a:lnTo>
                    <a:pt x="0" y="156"/>
                  </a:lnTo>
                  <a:lnTo>
                    <a:pt x="0" y="157"/>
                  </a:lnTo>
                  <a:lnTo>
                    <a:pt x="0" y="156"/>
                  </a:lnTo>
                  <a:lnTo>
                    <a:pt x="0" y="155"/>
                  </a:lnTo>
                  <a:lnTo>
                    <a:pt x="0" y="156"/>
                  </a:lnTo>
                  <a:lnTo>
                    <a:pt x="0" y="155"/>
                  </a:lnTo>
                  <a:lnTo>
                    <a:pt x="0" y="154"/>
                  </a:lnTo>
                  <a:lnTo>
                    <a:pt x="0" y="155"/>
                  </a:lnTo>
                  <a:lnTo>
                    <a:pt x="0" y="154"/>
                  </a:lnTo>
                  <a:lnTo>
                    <a:pt x="0" y="153"/>
                  </a:lnTo>
                  <a:lnTo>
                    <a:pt x="0" y="152"/>
                  </a:lnTo>
                  <a:lnTo>
                    <a:pt x="0" y="153"/>
                  </a:lnTo>
                  <a:lnTo>
                    <a:pt x="0" y="152"/>
                  </a:lnTo>
                  <a:lnTo>
                    <a:pt x="0" y="151"/>
                  </a:lnTo>
                  <a:lnTo>
                    <a:pt x="0" y="152"/>
                  </a:lnTo>
                  <a:lnTo>
                    <a:pt x="0" y="151"/>
                  </a:lnTo>
                  <a:lnTo>
                    <a:pt x="0" y="152"/>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7"/>
                  </a:lnTo>
                  <a:lnTo>
                    <a:pt x="0" y="146"/>
                  </a:lnTo>
                  <a:lnTo>
                    <a:pt x="0" y="147"/>
                  </a:lnTo>
                  <a:lnTo>
                    <a:pt x="0" y="146"/>
                  </a:lnTo>
                  <a:lnTo>
                    <a:pt x="0" y="147"/>
                  </a:lnTo>
                  <a:lnTo>
                    <a:pt x="0" y="146"/>
                  </a:lnTo>
                  <a:lnTo>
                    <a:pt x="0" y="147"/>
                  </a:lnTo>
                  <a:lnTo>
                    <a:pt x="0" y="146"/>
                  </a:lnTo>
                  <a:lnTo>
                    <a:pt x="0" y="146"/>
                  </a:lnTo>
                  <a:lnTo>
                    <a:pt x="0" y="146"/>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3"/>
                  </a:lnTo>
                  <a:lnTo>
                    <a:pt x="0" y="144"/>
                  </a:lnTo>
                  <a:lnTo>
                    <a:pt x="0" y="145"/>
                  </a:lnTo>
                  <a:lnTo>
                    <a:pt x="0" y="144"/>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1" y="143"/>
                  </a:lnTo>
                  <a:lnTo>
                    <a:pt x="1" y="142"/>
                  </a:lnTo>
                  <a:lnTo>
                    <a:pt x="1" y="143"/>
                  </a:lnTo>
                  <a:lnTo>
                    <a:pt x="1" y="142"/>
                  </a:lnTo>
                  <a:lnTo>
                    <a:pt x="1" y="143"/>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1"/>
                  </a:lnTo>
                  <a:lnTo>
                    <a:pt x="1" y="142"/>
                  </a:lnTo>
                  <a:lnTo>
                    <a:pt x="1" y="142"/>
                  </a:lnTo>
                  <a:lnTo>
                    <a:pt x="1" y="142"/>
                  </a:lnTo>
                  <a:lnTo>
                    <a:pt x="1" y="141"/>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3"/>
                  </a:lnTo>
                  <a:lnTo>
                    <a:pt x="1" y="142"/>
                  </a:lnTo>
                  <a:lnTo>
                    <a:pt x="1" y="143"/>
                  </a:lnTo>
                  <a:lnTo>
                    <a:pt x="1" y="142"/>
                  </a:lnTo>
                  <a:lnTo>
                    <a:pt x="1" y="143"/>
                  </a:lnTo>
                  <a:lnTo>
                    <a:pt x="1" y="142"/>
                  </a:lnTo>
                  <a:lnTo>
                    <a:pt x="1" y="142"/>
                  </a:lnTo>
                  <a:lnTo>
                    <a:pt x="1" y="142"/>
                  </a:lnTo>
                  <a:lnTo>
                    <a:pt x="1" y="142"/>
                  </a:lnTo>
                  <a:lnTo>
                    <a:pt x="1" y="142"/>
                  </a:lnTo>
                  <a:lnTo>
                    <a:pt x="1" y="142"/>
                  </a:lnTo>
                  <a:lnTo>
                    <a:pt x="1" y="141"/>
                  </a:lnTo>
                  <a:lnTo>
                    <a:pt x="1" y="142"/>
                  </a:lnTo>
                  <a:lnTo>
                    <a:pt x="1" y="142"/>
                  </a:lnTo>
                  <a:lnTo>
                    <a:pt x="1" y="142"/>
                  </a:lnTo>
                  <a:lnTo>
                    <a:pt x="1" y="142"/>
                  </a:lnTo>
                  <a:lnTo>
                    <a:pt x="1" y="142"/>
                  </a:lnTo>
                  <a:lnTo>
                    <a:pt x="1" y="142"/>
                  </a:lnTo>
                  <a:lnTo>
                    <a:pt x="1" y="142"/>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41"/>
                  </a:lnTo>
                  <a:lnTo>
                    <a:pt x="1" y="142"/>
                  </a:lnTo>
                  <a:lnTo>
                    <a:pt x="1" y="141"/>
                  </a:lnTo>
                  <a:lnTo>
                    <a:pt x="1" y="142"/>
                  </a:lnTo>
                  <a:lnTo>
                    <a:pt x="1" y="141"/>
                  </a:lnTo>
                  <a:lnTo>
                    <a:pt x="1" y="140"/>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1"/>
                  </a:lnTo>
                  <a:lnTo>
                    <a:pt x="1" y="142"/>
                  </a:lnTo>
                  <a:lnTo>
                    <a:pt x="1" y="141"/>
                  </a:lnTo>
                  <a:lnTo>
                    <a:pt x="1" y="142"/>
                  </a:lnTo>
                  <a:lnTo>
                    <a:pt x="1" y="142"/>
                  </a:lnTo>
                  <a:lnTo>
                    <a:pt x="1" y="142"/>
                  </a:lnTo>
                  <a:lnTo>
                    <a:pt x="1" y="142"/>
                  </a:lnTo>
                  <a:lnTo>
                    <a:pt x="1" y="142"/>
                  </a:lnTo>
                  <a:lnTo>
                    <a:pt x="1" y="142"/>
                  </a:lnTo>
                  <a:lnTo>
                    <a:pt x="1" y="142"/>
                  </a:lnTo>
                  <a:lnTo>
                    <a:pt x="1" y="142"/>
                  </a:lnTo>
                  <a:lnTo>
                    <a:pt x="1" y="142"/>
                  </a:lnTo>
                  <a:lnTo>
                    <a:pt x="1" y="141"/>
                  </a:lnTo>
                  <a:lnTo>
                    <a:pt x="1" y="140"/>
                  </a:lnTo>
                  <a:lnTo>
                    <a:pt x="1" y="141"/>
                  </a:lnTo>
                  <a:lnTo>
                    <a:pt x="1" y="142"/>
                  </a:lnTo>
                  <a:lnTo>
                    <a:pt x="1" y="141"/>
                  </a:lnTo>
                  <a:lnTo>
                    <a:pt x="1" y="140"/>
                  </a:lnTo>
                  <a:lnTo>
                    <a:pt x="1" y="141"/>
                  </a:lnTo>
                  <a:lnTo>
                    <a:pt x="1" y="140"/>
                  </a:lnTo>
                  <a:lnTo>
                    <a:pt x="1" y="141"/>
                  </a:lnTo>
                  <a:lnTo>
                    <a:pt x="1" y="140"/>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7"/>
                  </a:lnTo>
                  <a:lnTo>
                    <a:pt x="1" y="138"/>
                  </a:lnTo>
                  <a:lnTo>
                    <a:pt x="1" y="137"/>
                  </a:lnTo>
                  <a:lnTo>
                    <a:pt x="1" y="137"/>
                  </a:lnTo>
                  <a:lnTo>
                    <a:pt x="1" y="137"/>
                  </a:lnTo>
                  <a:lnTo>
                    <a:pt x="1" y="137"/>
                  </a:lnTo>
                  <a:lnTo>
                    <a:pt x="1" y="137"/>
                  </a:lnTo>
                  <a:lnTo>
                    <a:pt x="1" y="137"/>
                  </a:lnTo>
                  <a:lnTo>
                    <a:pt x="1" y="136"/>
                  </a:lnTo>
                  <a:lnTo>
                    <a:pt x="1" y="137"/>
                  </a:lnTo>
                  <a:lnTo>
                    <a:pt x="1" y="135"/>
                  </a:lnTo>
                  <a:lnTo>
                    <a:pt x="1" y="136"/>
                  </a:lnTo>
                  <a:lnTo>
                    <a:pt x="1" y="135"/>
                  </a:lnTo>
                  <a:lnTo>
                    <a:pt x="1" y="136"/>
                  </a:lnTo>
                  <a:lnTo>
                    <a:pt x="1" y="135"/>
                  </a:lnTo>
                  <a:lnTo>
                    <a:pt x="1" y="134"/>
                  </a:lnTo>
                  <a:lnTo>
                    <a:pt x="1" y="133"/>
                  </a:lnTo>
                  <a:lnTo>
                    <a:pt x="1" y="134"/>
                  </a:lnTo>
                  <a:lnTo>
                    <a:pt x="1" y="133"/>
                  </a:lnTo>
                  <a:lnTo>
                    <a:pt x="1" y="132"/>
                  </a:lnTo>
                  <a:lnTo>
                    <a:pt x="1" y="132"/>
                  </a:lnTo>
                  <a:lnTo>
                    <a:pt x="1" y="131"/>
                  </a:lnTo>
                  <a:lnTo>
                    <a:pt x="1" y="130"/>
                  </a:lnTo>
                  <a:lnTo>
                    <a:pt x="1" y="128"/>
                  </a:lnTo>
                  <a:lnTo>
                    <a:pt x="1" y="126"/>
                  </a:lnTo>
                  <a:lnTo>
                    <a:pt x="1" y="121"/>
                  </a:lnTo>
                  <a:lnTo>
                    <a:pt x="1" y="85"/>
                  </a:lnTo>
                  <a:lnTo>
                    <a:pt x="1" y="26"/>
                  </a:lnTo>
                  <a:lnTo>
                    <a:pt x="1" y="2"/>
                  </a:lnTo>
                  <a:lnTo>
                    <a:pt x="1" y="19"/>
                  </a:lnTo>
                  <a:lnTo>
                    <a:pt x="1" y="51"/>
                  </a:lnTo>
                  <a:lnTo>
                    <a:pt x="1" y="76"/>
                  </a:lnTo>
                  <a:lnTo>
                    <a:pt x="1" y="94"/>
                  </a:lnTo>
                  <a:lnTo>
                    <a:pt x="1" y="113"/>
                  </a:lnTo>
                  <a:lnTo>
                    <a:pt x="1" y="132"/>
                  </a:lnTo>
                  <a:lnTo>
                    <a:pt x="1" y="145"/>
                  </a:lnTo>
                  <a:lnTo>
                    <a:pt x="1" y="151"/>
                  </a:lnTo>
                  <a:lnTo>
                    <a:pt x="1" y="154"/>
                  </a:lnTo>
                  <a:lnTo>
                    <a:pt x="1" y="157"/>
                  </a:lnTo>
                  <a:lnTo>
                    <a:pt x="1" y="159"/>
                  </a:lnTo>
                  <a:lnTo>
                    <a:pt x="1" y="160"/>
                  </a:lnTo>
                  <a:lnTo>
                    <a:pt x="1" y="159"/>
                  </a:lnTo>
                  <a:lnTo>
                    <a:pt x="1" y="160"/>
                  </a:lnTo>
                  <a:lnTo>
                    <a:pt x="1" y="159"/>
                  </a:lnTo>
                  <a:lnTo>
                    <a:pt x="1" y="158"/>
                  </a:lnTo>
                  <a:lnTo>
                    <a:pt x="1" y="157"/>
                  </a:lnTo>
                  <a:lnTo>
                    <a:pt x="1" y="157"/>
                  </a:lnTo>
                  <a:lnTo>
                    <a:pt x="1" y="157"/>
                  </a:lnTo>
                  <a:lnTo>
                    <a:pt x="1" y="157"/>
                  </a:lnTo>
                  <a:lnTo>
                    <a:pt x="1" y="156"/>
                  </a:lnTo>
                  <a:lnTo>
                    <a:pt x="1" y="155"/>
                  </a:lnTo>
                  <a:lnTo>
                    <a:pt x="1" y="154"/>
                  </a:lnTo>
                  <a:lnTo>
                    <a:pt x="1" y="155"/>
                  </a:lnTo>
                  <a:lnTo>
                    <a:pt x="1" y="154"/>
                  </a:lnTo>
                  <a:lnTo>
                    <a:pt x="1" y="155"/>
                  </a:lnTo>
                  <a:lnTo>
                    <a:pt x="1" y="154"/>
                  </a:lnTo>
                  <a:lnTo>
                    <a:pt x="1" y="153"/>
                  </a:lnTo>
                  <a:lnTo>
                    <a:pt x="1" y="152"/>
                  </a:lnTo>
                  <a:lnTo>
                    <a:pt x="1" y="153"/>
                  </a:lnTo>
                  <a:lnTo>
                    <a:pt x="1" y="152"/>
                  </a:lnTo>
                  <a:lnTo>
                    <a:pt x="1" y="151"/>
                  </a:lnTo>
                  <a:lnTo>
                    <a:pt x="1" y="152"/>
                  </a:lnTo>
                  <a:lnTo>
                    <a:pt x="1" y="151"/>
                  </a:lnTo>
                  <a:lnTo>
                    <a:pt x="1" y="152"/>
                  </a:lnTo>
                  <a:lnTo>
                    <a:pt x="1" y="151"/>
                  </a:lnTo>
                  <a:lnTo>
                    <a:pt x="1" y="151"/>
                  </a:lnTo>
                  <a:lnTo>
                    <a:pt x="1" y="151"/>
                  </a:lnTo>
                  <a:lnTo>
                    <a:pt x="1" y="151"/>
                  </a:lnTo>
                  <a:lnTo>
                    <a:pt x="1" y="150"/>
                  </a:lnTo>
                  <a:lnTo>
                    <a:pt x="1" y="151"/>
                  </a:lnTo>
                  <a:lnTo>
                    <a:pt x="1" y="149"/>
                  </a:lnTo>
                  <a:lnTo>
                    <a:pt x="1" y="150"/>
                  </a:lnTo>
                  <a:lnTo>
                    <a:pt x="1" y="149"/>
                  </a:lnTo>
                  <a:lnTo>
                    <a:pt x="1" y="150"/>
                  </a:lnTo>
                  <a:lnTo>
                    <a:pt x="1" y="149"/>
                  </a:lnTo>
                  <a:lnTo>
                    <a:pt x="1" y="149"/>
                  </a:lnTo>
                  <a:lnTo>
                    <a:pt x="1" y="150"/>
                  </a:lnTo>
                  <a:lnTo>
                    <a:pt x="1" y="149"/>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6"/>
                  </a:lnTo>
                  <a:lnTo>
                    <a:pt x="1" y="146"/>
                  </a:lnTo>
                  <a:lnTo>
                    <a:pt x="1" y="146"/>
                  </a:lnTo>
                  <a:lnTo>
                    <a:pt x="1" y="145"/>
                  </a:lnTo>
                  <a:lnTo>
                    <a:pt x="1" y="146"/>
                  </a:lnTo>
                  <a:lnTo>
                    <a:pt x="1" y="146"/>
                  </a:lnTo>
                  <a:lnTo>
                    <a:pt x="1" y="146"/>
                  </a:lnTo>
                  <a:lnTo>
                    <a:pt x="1" y="145"/>
                  </a:lnTo>
                  <a:lnTo>
                    <a:pt x="1" y="146"/>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3"/>
                  </a:lnTo>
                  <a:lnTo>
                    <a:pt x="1" y="142"/>
                  </a:lnTo>
                  <a:lnTo>
                    <a:pt x="1" y="142"/>
                  </a:lnTo>
                  <a:lnTo>
                    <a:pt x="1" y="144"/>
                  </a:lnTo>
                  <a:lnTo>
                    <a:pt x="1" y="145"/>
                  </a:lnTo>
                  <a:lnTo>
                    <a:pt x="1" y="144"/>
                  </a:lnTo>
                  <a:lnTo>
                    <a:pt x="1" y="143"/>
                  </a:lnTo>
                  <a:lnTo>
                    <a:pt x="1" y="144"/>
                  </a:lnTo>
                  <a:lnTo>
                    <a:pt x="1" y="143"/>
                  </a:lnTo>
                  <a:lnTo>
                    <a:pt x="1" y="144"/>
                  </a:lnTo>
                  <a:lnTo>
                    <a:pt x="1" y="143"/>
                  </a:lnTo>
                  <a:lnTo>
                    <a:pt x="1" y="142"/>
                  </a:lnTo>
                  <a:lnTo>
                    <a:pt x="1" y="143"/>
                  </a:lnTo>
                  <a:lnTo>
                    <a:pt x="1" y="142"/>
                  </a:lnTo>
                  <a:lnTo>
                    <a:pt x="1" y="143"/>
                  </a:lnTo>
                  <a:lnTo>
                    <a:pt x="1" y="142"/>
                  </a:lnTo>
                  <a:lnTo>
                    <a:pt x="1" y="143"/>
                  </a:lnTo>
                  <a:lnTo>
                    <a:pt x="1" y="144"/>
                  </a:lnTo>
                  <a:lnTo>
                    <a:pt x="1" y="143"/>
                  </a:lnTo>
                  <a:lnTo>
                    <a:pt x="1" y="142"/>
                  </a:lnTo>
                  <a:lnTo>
                    <a:pt x="1" y="143"/>
                  </a:lnTo>
                  <a:lnTo>
                    <a:pt x="1" y="142"/>
                  </a:lnTo>
                  <a:lnTo>
                    <a:pt x="1" y="143"/>
                  </a:lnTo>
                  <a:lnTo>
                    <a:pt x="1" y="142"/>
                  </a:lnTo>
                  <a:lnTo>
                    <a:pt x="1" y="142"/>
                  </a:lnTo>
                  <a:lnTo>
                    <a:pt x="1" y="142"/>
                  </a:lnTo>
                  <a:lnTo>
                    <a:pt x="1" y="142"/>
                  </a:lnTo>
                  <a:lnTo>
                    <a:pt x="1" y="142"/>
                  </a:lnTo>
                  <a:lnTo>
                    <a:pt x="1" y="142"/>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path>
              </a:pathLst>
            </a:custGeom>
            <a:noFill/>
            <a:ln w="0">
              <a:solidFill>
                <a:srgbClr val="3366FF"/>
              </a:solidFill>
              <a:prstDash val="solid"/>
              <a:round/>
              <a:headEnd/>
              <a:tailEnd/>
            </a:ln>
          </p:spPr>
          <p:txBody>
            <a:bodyPr/>
            <a:lstStyle/>
            <a:p>
              <a:endParaRPr lang="en-GB"/>
            </a:p>
          </p:txBody>
        </p:sp>
        <p:sp>
          <p:nvSpPr>
            <p:cNvPr id="185697" name="Freeform 353"/>
            <p:cNvSpPr>
              <a:spLocks/>
            </p:cNvSpPr>
            <p:nvPr/>
          </p:nvSpPr>
          <p:spPr bwMode="auto">
            <a:xfrm>
              <a:off x="2238" y="1956"/>
              <a:ext cx="10" cy="1109"/>
            </a:xfrm>
            <a:custGeom>
              <a:avLst/>
              <a:gdLst/>
              <a:ahLst/>
              <a:cxnLst>
                <a:cxn ang="0">
                  <a:pos x="0" y="140"/>
                </a:cxn>
                <a:cxn ang="0">
                  <a:pos x="0" y="140"/>
                </a:cxn>
                <a:cxn ang="0">
                  <a:pos x="0" y="139"/>
                </a:cxn>
                <a:cxn ang="0">
                  <a:pos x="0" y="136"/>
                </a:cxn>
                <a:cxn ang="0">
                  <a:pos x="0" y="132"/>
                </a:cxn>
                <a:cxn ang="0">
                  <a:pos x="0" y="4"/>
                </a:cxn>
                <a:cxn ang="0">
                  <a:pos x="0" y="155"/>
                </a:cxn>
                <a:cxn ang="0">
                  <a:pos x="0" y="153"/>
                </a:cxn>
                <a:cxn ang="0">
                  <a:pos x="0" y="149"/>
                </a:cxn>
                <a:cxn ang="0">
                  <a:pos x="0" y="146"/>
                </a:cxn>
                <a:cxn ang="0">
                  <a:pos x="0" y="145"/>
                </a:cxn>
                <a:cxn ang="0">
                  <a:pos x="0" y="144"/>
                </a:cxn>
                <a:cxn ang="0">
                  <a:pos x="0" y="144"/>
                </a:cxn>
                <a:cxn ang="0">
                  <a:pos x="0" y="144"/>
                </a:cxn>
                <a:cxn ang="0">
                  <a:pos x="0" y="143"/>
                </a:cxn>
                <a:cxn ang="0">
                  <a:pos x="1" y="144"/>
                </a:cxn>
                <a:cxn ang="0">
                  <a:pos x="1" y="144"/>
                </a:cxn>
                <a:cxn ang="0">
                  <a:pos x="1" y="144"/>
                </a:cxn>
                <a:cxn ang="0">
                  <a:pos x="1" y="144"/>
                </a:cxn>
                <a:cxn ang="0">
                  <a:pos x="1" y="144"/>
                </a:cxn>
                <a:cxn ang="0">
                  <a:pos x="1" y="143"/>
                </a:cxn>
                <a:cxn ang="0">
                  <a:pos x="1" y="140"/>
                </a:cxn>
                <a:cxn ang="0">
                  <a:pos x="1" y="140"/>
                </a:cxn>
                <a:cxn ang="0">
                  <a:pos x="1" y="139"/>
                </a:cxn>
                <a:cxn ang="0">
                  <a:pos x="1" y="140"/>
                </a:cxn>
                <a:cxn ang="0">
                  <a:pos x="1" y="142"/>
                </a:cxn>
                <a:cxn ang="0">
                  <a:pos x="1" y="143"/>
                </a:cxn>
                <a:cxn ang="0">
                  <a:pos x="1" y="144"/>
                </a:cxn>
                <a:cxn ang="0">
                  <a:pos x="1" y="143"/>
                </a:cxn>
                <a:cxn ang="0">
                  <a:pos x="1" y="143"/>
                </a:cxn>
                <a:cxn ang="0">
                  <a:pos x="1" y="142"/>
                </a:cxn>
                <a:cxn ang="0">
                  <a:pos x="1" y="141"/>
                </a:cxn>
                <a:cxn ang="0">
                  <a:pos x="1" y="142"/>
                </a:cxn>
                <a:cxn ang="0">
                  <a:pos x="1" y="143"/>
                </a:cxn>
                <a:cxn ang="0">
                  <a:pos x="1" y="142"/>
                </a:cxn>
                <a:cxn ang="0">
                  <a:pos x="1" y="141"/>
                </a:cxn>
                <a:cxn ang="0">
                  <a:pos x="1" y="140"/>
                </a:cxn>
                <a:cxn ang="0">
                  <a:pos x="1" y="140"/>
                </a:cxn>
                <a:cxn ang="0">
                  <a:pos x="1" y="140"/>
                </a:cxn>
                <a:cxn ang="0">
                  <a:pos x="1" y="135"/>
                </a:cxn>
                <a:cxn ang="0">
                  <a:pos x="1" y="127"/>
                </a:cxn>
                <a:cxn ang="0">
                  <a:pos x="1" y="126"/>
                </a:cxn>
                <a:cxn ang="0">
                  <a:pos x="1" y="155"/>
                </a:cxn>
                <a:cxn ang="0">
                  <a:pos x="1" y="153"/>
                </a:cxn>
                <a:cxn ang="0">
                  <a:pos x="1" y="149"/>
                </a:cxn>
                <a:cxn ang="0">
                  <a:pos x="1" y="148"/>
                </a:cxn>
                <a:cxn ang="0">
                  <a:pos x="1" y="147"/>
                </a:cxn>
                <a:cxn ang="0">
                  <a:pos x="1" y="146"/>
                </a:cxn>
                <a:cxn ang="0">
                  <a:pos x="1" y="145"/>
                </a:cxn>
                <a:cxn ang="0">
                  <a:pos x="1" y="141"/>
                </a:cxn>
                <a:cxn ang="0">
                  <a:pos x="1" y="142"/>
                </a:cxn>
                <a:cxn ang="0">
                  <a:pos x="1" y="141"/>
                </a:cxn>
                <a:cxn ang="0">
                  <a:pos x="1" y="139"/>
                </a:cxn>
                <a:cxn ang="0">
                  <a:pos x="1" y="138"/>
                </a:cxn>
                <a:cxn ang="0">
                  <a:pos x="1" y="139"/>
                </a:cxn>
                <a:cxn ang="0">
                  <a:pos x="1" y="140"/>
                </a:cxn>
                <a:cxn ang="0">
                  <a:pos x="1" y="140"/>
                </a:cxn>
                <a:cxn ang="0">
                  <a:pos x="1" y="140"/>
                </a:cxn>
                <a:cxn ang="0">
                  <a:pos x="1" y="140"/>
                </a:cxn>
                <a:cxn ang="0">
                  <a:pos x="1" y="140"/>
                </a:cxn>
                <a:cxn ang="0">
                  <a:pos x="1" y="140"/>
                </a:cxn>
                <a:cxn ang="0">
                  <a:pos x="1" y="141"/>
                </a:cxn>
                <a:cxn ang="0">
                  <a:pos x="1" y="140"/>
                </a:cxn>
              </a:cxnLst>
              <a:rect l="0" t="0" r="r" b="b"/>
              <a:pathLst>
                <a:path w="1" h="158">
                  <a:moveTo>
                    <a:pt x="0" y="140"/>
                  </a:moveTo>
                  <a:lnTo>
                    <a:pt x="0" y="141"/>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39"/>
                  </a:lnTo>
                  <a:lnTo>
                    <a:pt x="0" y="138"/>
                  </a:lnTo>
                  <a:lnTo>
                    <a:pt x="0" y="139"/>
                  </a:lnTo>
                  <a:lnTo>
                    <a:pt x="0" y="138"/>
                  </a:lnTo>
                  <a:lnTo>
                    <a:pt x="0" y="139"/>
                  </a:lnTo>
                  <a:lnTo>
                    <a:pt x="0" y="138"/>
                  </a:lnTo>
                  <a:lnTo>
                    <a:pt x="0" y="139"/>
                  </a:lnTo>
                  <a:lnTo>
                    <a:pt x="0" y="138"/>
                  </a:lnTo>
                  <a:lnTo>
                    <a:pt x="0" y="139"/>
                  </a:lnTo>
                  <a:lnTo>
                    <a:pt x="0" y="137"/>
                  </a:lnTo>
                  <a:lnTo>
                    <a:pt x="0" y="139"/>
                  </a:lnTo>
                  <a:lnTo>
                    <a:pt x="0" y="138"/>
                  </a:lnTo>
                  <a:lnTo>
                    <a:pt x="0" y="137"/>
                  </a:lnTo>
                  <a:lnTo>
                    <a:pt x="0" y="138"/>
                  </a:lnTo>
                  <a:lnTo>
                    <a:pt x="0" y="137"/>
                  </a:lnTo>
                  <a:lnTo>
                    <a:pt x="0" y="136"/>
                  </a:lnTo>
                  <a:lnTo>
                    <a:pt x="0" y="137"/>
                  </a:lnTo>
                  <a:lnTo>
                    <a:pt x="0" y="138"/>
                  </a:lnTo>
                  <a:lnTo>
                    <a:pt x="0" y="137"/>
                  </a:lnTo>
                  <a:lnTo>
                    <a:pt x="0" y="136"/>
                  </a:lnTo>
                  <a:lnTo>
                    <a:pt x="0" y="137"/>
                  </a:lnTo>
                  <a:lnTo>
                    <a:pt x="0" y="136"/>
                  </a:lnTo>
                  <a:lnTo>
                    <a:pt x="0" y="137"/>
                  </a:lnTo>
                  <a:lnTo>
                    <a:pt x="0" y="136"/>
                  </a:lnTo>
                  <a:lnTo>
                    <a:pt x="0" y="137"/>
                  </a:lnTo>
                  <a:lnTo>
                    <a:pt x="0" y="136"/>
                  </a:lnTo>
                  <a:lnTo>
                    <a:pt x="0" y="135"/>
                  </a:lnTo>
                  <a:lnTo>
                    <a:pt x="0" y="135"/>
                  </a:lnTo>
                  <a:lnTo>
                    <a:pt x="0" y="135"/>
                  </a:lnTo>
                  <a:lnTo>
                    <a:pt x="0" y="135"/>
                  </a:lnTo>
                  <a:lnTo>
                    <a:pt x="0" y="134"/>
                  </a:lnTo>
                  <a:lnTo>
                    <a:pt x="0" y="133"/>
                  </a:lnTo>
                  <a:lnTo>
                    <a:pt x="0" y="132"/>
                  </a:lnTo>
                  <a:lnTo>
                    <a:pt x="0" y="131"/>
                  </a:lnTo>
                  <a:lnTo>
                    <a:pt x="0" y="130"/>
                  </a:lnTo>
                  <a:lnTo>
                    <a:pt x="0" y="130"/>
                  </a:lnTo>
                  <a:lnTo>
                    <a:pt x="0" y="129"/>
                  </a:lnTo>
                  <a:lnTo>
                    <a:pt x="0" y="127"/>
                  </a:lnTo>
                  <a:lnTo>
                    <a:pt x="0" y="125"/>
                  </a:lnTo>
                  <a:lnTo>
                    <a:pt x="0" y="123"/>
                  </a:lnTo>
                  <a:lnTo>
                    <a:pt x="0" y="113"/>
                  </a:lnTo>
                  <a:lnTo>
                    <a:pt x="0" y="67"/>
                  </a:lnTo>
                  <a:lnTo>
                    <a:pt x="0" y="14"/>
                  </a:lnTo>
                  <a:lnTo>
                    <a:pt x="0" y="4"/>
                  </a:lnTo>
                  <a:lnTo>
                    <a:pt x="0" y="26"/>
                  </a:lnTo>
                  <a:lnTo>
                    <a:pt x="0" y="56"/>
                  </a:lnTo>
                  <a:lnTo>
                    <a:pt x="0" y="79"/>
                  </a:lnTo>
                  <a:lnTo>
                    <a:pt x="0" y="95"/>
                  </a:lnTo>
                  <a:lnTo>
                    <a:pt x="0" y="115"/>
                  </a:lnTo>
                  <a:lnTo>
                    <a:pt x="0" y="133"/>
                  </a:lnTo>
                  <a:lnTo>
                    <a:pt x="0" y="144"/>
                  </a:lnTo>
                  <a:lnTo>
                    <a:pt x="0" y="149"/>
                  </a:lnTo>
                  <a:lnTo>
                    <a:pt x="0" y="152"/>
                  </a:lnTo>
                  <a:lnTo>
                    <a:pt x="0" y="154"/>
                  </a:lnTo>
                  <a:lnTo>
                    <a:pt x="0" y="155"/>
                  </a:lnTo>
                  <a:lnTo>
                    <a:pt x="0" y="156"/>
                  </a:lnTo>
                  <a:lnTo>
                    <a:pt x="0" y="157"/>
                  </a:lnTo>
                  <a:lnTo>
                    <a:pt x="0" y="156"/>
                  </a:lnTo>
                  <a:lnTo>
                    <a:pt x="0" y="155"/>
                  </a:lnTo>
                  <a:lnTo>
                    <a:pt x="0" y="156"/>
                  </a:lnTo>
                  <a:lnTo>
                    <a:pt x="0" y="155"/>
                  </a:lnTo>
                  <a:lnTo>
                    <a:pt x="0" y="155"/>
                  </a:lnTo>
                  <a:lnTo>
                    <a:pt x="0" y="155"/>
                  </a:lnTo>
                  <a:lnTo>
                    <a:pt x="0" y="155"/>
                  </a:lnTo>
                  <a:lnTo>
                    <a:pt x="0" y="154"/>
                  </a:lnTo>
                  <a:lnTo>
                    <a:pt x="0" y="153"/>
                  </a:lnTo>
                  <a:lnTo>
                    <a:pt x="0" y="152"/>
                  </a:lnTo>
                  <a:lnTo>
                    <a:pt x="0" y="151"/>
                  </a:lnTo>
                  <a:lnTo>
                    <a:pt x="0" y="150"/>
                  </a:lnTo>
                  <a:lnTo>
                    <a:pt x="0" y="151"/>
                  </a:lnTo>
                  <a:lnTo>
                    <a:pt x="0" y="150"/>
                  </a:lnTo>
                  <a:lnTo>
                    <a:pt x="0" y="151"/>
                  </a:lnTo>
                  <a:lnTo>
                    <a:pt x="0" y="150"/>
                  </a:lnTo>
                  <a:lnTo>
                    <a:pt x="0" y="149"/>
                  </a:lnTo>
                  <a:lnTo>
                    <a:pt x="0" y="150"/>
                  </a:lnTo>
                  <a:lnTo>
                    <a:pt x="0" y="149"/>
                  </a:lnTo>
                  <a:lnTo>
                    <a:pt x="0" y="149"/>
                  </a:lnTo>
                  <a:lnTo>
                    <a:pt x="0" y="148"/>
                  </a:lnTo>
                  <a:lnTo>
                    <a:pt x="0" y="149"/>
                  </a:lnTo>
                  <a:lnTo>
                    <a:pt x="0" y="148"/>
                  </a:lnTo>
                  <a:lnTo>
                    <a:pt x="0" y="147"/>
                  </a:lnTo>
                  <a:lnTo>
                    <a:pt x="0" y="148"/>
                  </a:lnTo>
                  <a:lnTo>
                    <a:pt x="0" y="147"/>
                  </a:lnTo>
                  <a:lnTo>
                    <a:pt x="0" y="146"/>
                  </a:lnTo>
                  <a:lnTo>
                    <a:pt x="0" y="147"/>
                  </a:lnTo>
                  <a:lnTo>
                    <a:pt x="0" y="146"/>
                  </a:lnTo>
                  <a:lnTo>
                    <a:pt x="0" y="145"/>
                  </a:lnTo>
                  <a:lnTo>
                    <a:pt x="0" y="146"/>
                  </a:lnTo>
                  <a:lnTo>
                    <a:pt x="0" y="145"/>
                  </a:lnTo>
                  <a:lnTo>
                    <a:pt x="0" y="144"/>
                  </a:lnTo>
                  <a:lnTo>
                    <a:pt x="0" y="145"/>
                  </a:lnTo>
                  <a:lnTo>
                    <a:pt x="0" y="144"/>
                  </a:lnTo>
                  <a:lnTo>
                    <a:pt x="0" y="144"/>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4"/>
                  </a:lnTo>
                  <a:lnTo>
                    <a:pt x="0" y="144"/>
                  </a:lnTo>
                  <a:lnTo>
                    <a:pt x="0" y="144"/>
                  </a:lnTo>
                  <a:lnTo>
                    <a:pt x="0" y="144"/>
                  </a:lnTo>
                  <a:lnTo>
                    <a:pt x="0" y="144"/>
                  </a:lnTo>
                  <a:lnTo>
                    <a:pt x="0" y="144"/>
                  </a:lnTo>
                  <a:lnTo>
                    <a:pt x="0" y="144"/>
                  </a:lnTo>
                  <a:lnTo>
                    <a:pt x="0" y="144"/>
                  </a:lnTo>
                  <a:lnTo>
                    <a:pt x="0" y="144"/>
                  </a:lnTo>
                  <a:lnTo>
                    <a:pt x="0" y="143"/>
                  </a:lnTo>
                  <a:lnTo>
                    <a:pt x="0" y="144"/>
                  </a:lnTo>
                  <a:lnTo>
                    <a:pt x="0" y="143"/>
                  </a:lnTo>
                  <a:lnTo>
                    <a:pt x="0" y="142"/>
                  </a:lnTo>
                  <a:lnTo>
                    <a:pt x="0" y="143"/>
                  </a:lnTo>
                  <a:lnTo>
                    <a:pt x="0" y="144"/>
                  </a:lnTo>
                  <a:lnTo>
                    <a:pt x="0" y="143"/>
                  </a:lnTo>
                  <a:lnTo>
                    <a:pt x="0" y="144"/>
                  </a:lnTo>
                  <a:lnTo>
                    <a:pt x="0" y="143"/>
                  </a:lnTo>
                  <a:lnTo>
                    <a:pt x="0" y="144"/>
                  </a:lnTo>
                  <a:lnTo>
                    <a:pt x="0" y="143"/>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3"/>
                  </a:lnTo>
                  <a:lnTo>
                    <a:pt x="0" y="144"/>
                  </a:lnTo>
                  <a:lnTo>
                    <a:pt x="0" y="144"/>
                  </a:lnTo>
                  <a:lnTo>
                    <a:pt x="1" y="144"/>
                  </a:lnTo>
                  <a:lnTo>
                    <a:pt x="1" y="143"/>
                  </a:lnTo>
                  <a:lnTo>
                    <a:pt x="1" y="144"/>
                  </a:lnTo>
                  <a:lnTo>
                    <a:pt x="1" y="144"/>
                  </a:lnTo>
                  <a:lnTo>
                    <a:pt x="1" y="144"/>
                  </a:lnTo>
                  <a:lnTo>
                    <a:pt x="1" y="144"/>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2"/>
                  </a:lnTo>
                  <a:lnTo>
                    <a:pt x="1" y="143"/>
                  </a:lnTo>
                  <a:lnTo>
                    <a:pt x="1" y="144"/>
                  </a:lnTo>
                  <a:lnTo>
                    <a:pt x="1" y="143"/>
                  </a:lnTo>
                  <a:lnTo>
                    <a:pt x="1" y="144"/>
                  </a:lnTo>
                  <a:lnTo>
                    <a:pt x="1" y="143"/>
                  </a:lnTo>
                  <a:lnTo>
                    <a:pt x="1" y="144"/>
                  </a:lnTo>
                  <a:lnTo>
                    <a:pt x="1" y="143"/>
                  </a:lnTo>
                  <a:lnTo>
                    <a:pt x="1" y="144"/>
                  </a:lnTo>
                  <a:lnTo>
                    <a:pt x="1" y="143"/>
                  </a:lnTo>
                  <a:lnTo>
                    <a:pt x="1" y="142"/>
                  </a:lnTo>
                  <a:lnTo>
                    <a:pt x="1" y="143"/>
                  </a:lnTo>
                  <a:lnTo>
                    <a:pt x="1" y="144"/>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0"/>
                  </a:lnTo>
                  <a:lnTo>
                    <a:pt x="1" y="140"/>
                  </a:lnTo>
                  <a:lnTo>
                    <a:pt x="1" y="140"/>
                  </a:lnTo>
                  <a:lnTo>
                    <a:pt x="1" y="140"/>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40"/>
                  </a:lnTo>
                  <a:lnTo>
                    <a:pt x="1" y="139"/>
                  </a:lnTo>
                  <a:lnTo>
                    <a:pt x="1" y="140"/>
                  </a:lnTo>
                  <a:lnTo>
                    <a:pt x="1" y="140"/>
                  </a:lnTo>
                  <a:lnTo>
                    <a:pt x="1" y="139"/>
                  </a:lnTo>
                  <a:lnTo>
                    <a:pt x="1" y="140"/>
                  </a:lnTo>
                  <a:lnTo>
                    <a:pt x="1" y="139"/>
                  </a:lnTo>
                  <a:lnTo>
                    <a:pt x="1" y="140"/>
                  </a:lnTo>
                  <a:lnTo>
                    <a:pt x="1" y="140"/>
                  </a:lnTo>
                  <a:lnTo>
                    <a:pt x="1" y="140"/>
                  </a:lnTo>
                  <a:lnTo>
                    <a:pt x="1" y="141"/>
                  </a:lnTo>
                  <a:lnTo>
                    <a:pt x="1" y="142"/>
                  </a:lnTo>
                  <a:lnTo>
                    <a:pt x="1" y="141"/>
                  </a:lnTo>
                  <a:lnTo>
                    <a:pt x="1" y="142"/>
                  </a:lnTo>
                  <a:lnTo>
                    <a:pt x="1" y="141"/>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2"/>
                  </a:lnTo>
                  <a:lnTo>
                    <a:pt x="1" y="141"/>
                  </a:lnTo>
                  <a:lnTo>
                    <a:pt x="1" y="140"/>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39"/>
                  </a:lnTo>
                  <a:lnTo>
                    <a:pt x="1" y="138"/>
                  </a:lnTo>
                  <a:lnTo>
                    <a:pt x="1" y="137"/>
                  </a:lnTo>
                  <a:lnTo>
                    <a:pt x="1" y="136"/>
                  </a:lnTo>
                  <a:lnTo>
                    <a:pt x="1" y="137"/>
                  </a:lnTo>
                  <a:lnTo>
                    <a:pt x="1" y="135"/>
                  </a:lnTo>
                  <a:lnTo>
                    <a:pt x="1" y="136"/>
                  </a:lnTo>
                  <a:lnTo>
                    <a:pt x="1" y="135"/>
                  </a:lnTo>
                  <a:lnTo>
                    <a:pt x="1" y="136"/>
                  </a:lnTo>
                  <a:lnTo>
                    <a:pt x="1" y="135"/>
                  </a:lnTo>
                  <a:lnTo>
                    <a:pt x="1" y="135"/>
                  </a:lnTo>
                  <a:lnTo>
                    <a:pt x="1" y="135"/>
                  </a:lnTo>
                  <a:lnTo>
                    <a:pt x="1" y="135"/>
                  </a:lnTo>
                  <a:lnTo>
                    <a:pt x="1" y="134"/>
                  </a:lnTo>
                  <a:lnTo>
                    <a:pt x="1" y="133"/>
                  </a:lnTo>
                  <a:lnTo>
                    <a:pt x="1" y="132"/>
                  </a:lnTo>
                  <a:lnTo>
                    <a:pt x="1" y="131"/>
                  </a:lnTo>
                  <a:lnTo>
                    <a:pt x="1" y="130"/>
                  </a:lnTo>
                  <a:lnTo>
                    <a:pt x="1" y="130"/>
                  </a:lnTo>
                  <a:lnTo>
                    <a:pt x="1" y="129"/>
                  </a:lnTo>
                  <a:lnTo>
                    <a:pt x="1" y="127"/>
                  </a:lnTo>
                  <a:lnTo>
                    <a:pt x="1" y="126"/>
                  </a:lnTo>
                  <a:lnTo>
                    <a:pt x="1" y="123"/>
                  </a:lnTo>
                  <a:lnTo>
                    <a:pt x="1" y="105"/>
                  </a:lnTo>
                  <a:lnTo>
                    <a:pt x="1" y="47"/>
                  </a:lnTo>
                  <a:lnTo>
                    <a:pt x="1" y="0"/>
                  </a:lnTo>
                  <a:lnTo>
                    <a:pt x="1" y="4"/>
                  </a:lnTo>
                  <a:lnTo>
                    <a:pt x="1" y="36"/>
                  </a:lnTo>
                  <a:lnTo>
                    <a:pt x="1" y="68"/>
                  </a:lnTo>
                  <a:lnTo>
                    <a:pt x="1" y="88"/>
                  </a:lnTo>
                  <a:lnTo>
                    <a:pt x="1" y="105"/>
                  </a:lnTo>
                  <a:lnTo>
                    <a:pt x="1" y="126"/>
                  </a:lnTo>
                  <a:lnTo>
                    <a:pt x="1" y="141"/>
                  </a:lnTo>
                  <a:lnTo>
                    <a:pt x="1" y="149"/>
                  </a:lnTo>
                  <a:lnTo>
                    <a:pt x="1" y="154"/>
                  </a:lnTo>
                  <a:lnTo>
                    <a:pt x="1" y="155"/>
                  </a:lnTo>
                  <a:lnTo>
                    <a:pt x="1" y="156"/>
                  </a:lnTo>
                  <a:lnTo>
                    <a:pt x="1" y="158"/>
                  </a:lnTo>
                  <a:lnTo>
                    <a:pt x="1" y="157"/>
                  </a:lnTo>
                  <a:lnTo>
                    <a:pt x="1" y="156"/>
                  </a:lnTo>
                  <a:lnTo>
                    <a:pt x="1" y="155"/>
                  </a:lnTo>
                  <a:lnTo>
                    <a:pt x="1" y="156"/>
                  </a:lnTo>
                  <a:lnTo>
                    <a:pt x="1" y="155"/>
                  </a:lnTo>
                  <a:lnTo>
                    <a:pt x="1" y="155"/>
                  </a:lnTo>
                  <a:lnTo>
                    <a:pt x="1" y="154"/>
                  </a:lnTo>
                  <a:lnTo>
                    <a:pt x="1" y="155"/>
                  </a:lnTo>
                  <a:lnTo>
                    <a:pt x="1" y="154"/>
                  </a:lnTo>
                  <a:lnTo>
                    <a:pt x="1" y="155"/>
                  </a:lnTo>
                  <a:lnTo>
                    <a:pt x="1" y="154"/>
                  </a:lnTo>
                  <a:lnTo>
                    <a:pt x="1" y="153"/>
                  </a:lnTo>
                  <a:lnTo>
                    <a:pt x="1" y="154"/>
                  </a:lnTo>
                  <a:lnTo>
                    <a:pt x="1" y="153"/>
                  </a:lnTo>
                  <a:lnTo>
                    <a:pt x="1" y="152"/>
                  </a:lnTo>
                  <a:lnTo>
                    <a:pt x="1" y="153"/>
                  </a:lnTo>
                  <a:lnTo>
                    <a:pt x="1" y="152"/>
                  </a:lnTo>
                  <a:lnTo>
                    <a:pt x="1" y="152"/>
                  </a:lnTo>
                  <a:lnTo>
                    <a:pt x="1" y="151"/>
                  </a:lnTo>
                  <a:lnTo>
                    <a:pt x="1" y="152"/>
                  </a:lnTo>
                  <a:lnTo>
                    <a:pt x="1" y="151"/>
                  </a:lnTo>
                  <a:lnTo>
                    <a:pt x="1" y="152"/>
                  </a:lnTo>
                  <a:lnTo>
                    <a:pt x="1" y="151"/>
                  </a:lnTo>
                  <a:lnTo>
                    <a:pt x="1" y="150"/>
                  </a:lnTo>
                  <a:lnTo>
                    <a:pt x="1" y="149"/>
                  </a:lnTo>
                  <a:lnTo>
                    <a:pt x="1" y="150"/>
                  </a:lnTo>
                  <a:lnTo>
                    <a:pt x="1" y="149"/>
                  </a:lnTo>
                  <a:lnTo>
                    <a:pt x="1" y="150"/>
                  </a:lnTo>
                  <a:lnTo>
                    <a:pt x="1" y="149"/>
                  </a:lnTo>
                  <a:lnTo>
                    <a:pt x="1" y="149"/>
                  </a:lnTo>
                  <a:lnTo>
                    <a:pt x="1" y="149"/>
                  </a:lnTo>
                  <a:lnTo>
                    <a:pt x="1" y="149"/>
                  </a:lnTo>
                  <a:lnTo>
                    <a:pt x="1" y="149"/>
                  </a:lnTo>
                  <a:lnTo>
                    <a:pt x="1" y="149"/>
                  </a:lnTo>
                  <a:lnTo>
                    <a:pt x="1" y="148"/>
                  </a:lnTo>
                  <a:lnTo>
                    <a:pt x="1" y="149"/>
                  </a:lnTo>
                  <a:lnTo>
                    <a:pt x="1" y="149"/>
                  </a:lnTo>
                  <a:lnTo>
                    <a:pt x="1" y="148"/>
                  </a:lnTo>
                  <a:lnTo>
                    <a:pt x="1" y="149"/>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4"/>
                  </a:lnTo>
                  <a:lnTo>
                    <a:pt x="1" y="143"/>
                  </a:lnTo>
                  <a:lnTo>
                    <a:pt x="1" y="144"/>
                  </a:lnTo>
                  <a:lnTo>
                    <a:pt x="1" y="143"/>
                  </a:lnTo>
                  <a:lnTo>
                    <a:pt x="1" y="142"/>
                  </a:lnTo>
                  <a:lnTo>
                    <a:pt x="1" y="141"/>
                  </a:lnTo>
                  <a:lnTo>
                    <a:pt x="1" y="142"/>
                  </a:lnTo>
                  <a:lnTo>
                    <a:pt x="1" y="141"/>
                  </a:lnTo>
                  <a:lnTo>
                    <a:pt x="1" y="142"/>
                  </a:lnTo>
                  <a:lnTo>
                    <a:pt x="1" y="141"/>
                  </a:lnTo>
                  <a:lnTo>
                    <a:pt x="1" y="142"/>
                  </a:lnTo>
                  <a:lnTo>
                    <a:pt x="1" y="141"/>
                  </a:lnTo>
                  <a:lnTo>
                    <a:pt x="1" y="140"/>
                  </a:lnTo>
                  <a:lnTo>
                    <a:pt x="1" y="141"/>
                  </a:lnTo>
                  <a:lnTo>
                    <a:pt x="1" y="140"/>
                  </a:lnTo>
                  <a:lnTo>
                    <a:pt x="1" y="141"/>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41"/>
                  </a:lnTo>
                  <a:lnTo>
                    <a:pt x="1" y="142"/>
                  </a:lnTo>
                  <a:lnTo>
                    <a:pt x="1" y="141"/>
                  </a:lnTo>
                  <a:lnTo>
                    <a:pt x="1" y="140"/>
                  </a:lnTo>
                  <a:lnTo>
                    <a:pt x="1" y="140"/>
                  </a:lnTo>
                  <a:lnTo>
                    <a:pt x="1" y="140"/>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38"/>
                  </a:lnTo>
                  <a:lnTo>
                    <a:pt x="1" y="139"/>
                  </a:lnTo>
                  <a:lnTo>
                    <a:pt x="1" y="138"/>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40"/>
                  </a:lnTo>
                  <a:lnTo>
                    <a:pt x="1" y="140"/>
                  </a:lnTo>
                  <a:lnTo>
                    <a:pt x="1" y="139"/>
                  </a:lnTo>
                  <a:lnTo>
                    <a:pt x="1" y="140"/>
                  </a:lnTo>
                  <a:lnTo>
                    <a:pt x="1" y="140"/>
                  </a:lnTo>
                  <a:lnTo>
                    <a:pt x="1" y="140"/>
                  </a:lnTo>
                  <a:lnTo>
                    <a:pt x="1" y="140"/>
                  </a:lnTo>
                  <a:lnTo>
                    <a:pt x="1" y="139"/>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39"/>
                  </a:lnTo>
                  <a:lnTo>
                    <a:pt x="1" y="140"/>
                  </a:lnTo>
                  <a:lnTo>
                    <a:pt x="1" y="140"/>
                  </a:lnTo>
                  <a:lnTo>
                    <a:pt x="1" y="140"/>
                  </a:lnTo>
                  <a:lnTo>
                    <a:pt x="1" y="140"/>
                  </a:lnTo>
                  <a:lnTo>
                    <a:pt x="1" y="140"/>
                  </a:lnTo>
                  <a:lnTo>
                    <a:pt x="1" y="141"/>
                  </a:lnTo>
                  <a:lnTo>
                    <a:pt x="1" y="140"/>
                  </a:lnTo>
                  <a:lnTo>
                    <a:pt x="1" y="140"/>
                  </a:lnTo>
                  <a:lnTo>
                    <a:pt x="1" y="140"/>
                  </a:lnTo>
                  <a:lnTo>
                    <a:pt x="1" y="141"/>
                  </a:lnTo>
                  <a:lnTo>
                    <a:pt x="1" y="140"/>
                  </a:lnTo>
                  <a:lnTo>
                    <a:pt x="1" y="140"/>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path>
              </a:pathLst>
            </a:custGeom>
            <a:noFill/>
            <a:ln w="0">
              <a:solidFill>
                <a:srgbClr val="3366FF"/>
              </a:solidFill>
              <a:prstDash val="solid"/>
              <a:round/>
              <a:headEnd/>
              <a:tailEnd/>
            </a:ln>
          </p:spPr>
          <p:txBody>
            <a:bodyPr/>
            <a:lstStyle/>
            <a:p>
              <a:endParaRPr lang="en-GB"/>
            </a:p>
          </p:txBody>
        </p:sp>
        <p:sp>
          <p:nvSpPr>
            <p:cNvPr id="185698" name="Freeform 354"/>
            <p:cNvSpPr>
              <a:spLocks/>
            </p:cNvSpPr>
            <p:nvPr/>
          </p:nvSpPr>
          <p:spPr bwMode="auto">
            <a:xfrm>
              <a:off x="2248" y="2939"/>
              <a:ext cx="10" cy="63"/>
            </a:xfrm>
            <a:custGeom>
              <a:avLst/>
              <a:gdLst/>
              <a:ahLst/>
              <a:cxnLst>
                <a:cxn ang="0">
                  <a:pos x="0" y="0"/>
                </a:cxn>
                <a:cxn ang="0">
                  <a:pos x="0" y="0"/>
                </a:cxn>
                <a:cxn ang="0">
                  <a:pos x="0" y="0"/>
                </a:cxn>
                <a:cxn ang="0">
                  <a:pos x="0" y="0"/>
                </a:cxn>
                <a:cxn ang="0">
                  <a:pos x="0" y="2"/>
                </a:cxn>
                <a:cxn ang="0">
                  <a:pos x="0" y="3"/>
                </a:cxn>
                <a:cxn ang="0">
                  <a:pos x="0" y="3"/>
                </a:cxn>
                <a:cxn ang="0">
                  <a:pos x="0" y="4"/>
                </a:cxn>
                <a:cxn ang="0">
                  <a:pos x="0" y="5"/>
                </a:cxn>
                <a:cxn ang="0">
                  <a:pos x="0" y="4"/>
                </a:cxn>
                <a:cxn ang="0">
                  <a:pos x="0" y="4"/>
                </a:cxn>
                <a:cxn ang="0">
                  <a:pos x="0" y="4"/>
                </a:cxn>
                <a:cxn ang="0">
                  <a:pos x="0" y="4"/>
                </a:cxn>
                <a:cxn ang="0">
                  <a:pos x="0" y="4"/>
                </a:cxn>
                <a:cxn ang="0">
                  <a:pos x="0" y="4"/>
                </a:cxn>
                <a:cxn ang="0">
                  <a:pos x="0" y="4"/>
                </a:cxn>
                <a:cxn ang="0">
                  <a:pos x="0" y="4"/>
                </a:cxn>
                <a:cxn ang="0">
                  <a:pos x="0" y="4"/>
                </a:cxn>
                <a:cxn ang="0">
                  <a:pos x="0" y="3"/>
                </a:cxn>
                <a:cxn ang="0">
                  <a:pos x="0" y="2"/>
                </a:cxn>
                <a:cxn ang="0">
                  <a:pos x="0" y="3"/>
                </a:cxn>
                <a:cxn ang="0">
                  <a:pos x="1" y="3"/>
                </a:cxn>
                <a:cxn ang="0">
                  <a:pos x="1" y="2"/>
                </a:cxn>
                <a:cxn ang="0">
                  <a:pos x="1" y="1"/>
                </a:cxn>
                <a:cxn ang="0">
                  <a:pos x="1" y="2"/>
                </a:cxn>
                <a:cxn ang="0">
                  <a:pos x="1" y="1"/>
                </a:cxn>
                <a:cxn ang="0">
                  <a:pos x="1" y="0"/>
                </a:cxn>
                <a:cxn ang="0">
                  <a:pos x="1" y="3"/>
                </a:cxn>
                <a:cxn ang="0">
                  <a:pos x="1" y="4"/>
                </a:cxn>
                <a:cxn ang="0">
                  <a:pos x="1" y="4"/>
                </a:cxn>
                <a:cxn ang="0">
                  <a:pos x="1" y="4"/>
                </a:cxn>
                <a:cxn ang="0">
                  <a:pos x="1" y="4"/>
                </a:cxn>
                <a:cxn ang="0">
                  <a:pos x="1" y="4"/>
                </a:cxn>
                <a:cxn ang="0">
                  <a:pos x="1" y="4"/>
                </a:cxn>
                <a:cxn ang="0">
                  <a:pos x="1" y="4"/>
                </a:cxn>
                <a:cxn ang="0">
                  <a:pos x="1" y="4"/>
                </a:cxn>
                <a:cxn ang="0">
                  <a:pos x="1" y="4"/>
                </a:cxn>
                <a:cxn ang="0">
                  <a:pos x="1" y="4"/>
                </a:cxn>
                <a:cxn ang="0">
                  <a:pos x="1" y="5"/>
                </a:cxn>
                <a:cxn ang="0">
                  <a:pos x="1" y="4"/>
                </a:cxn>
                <a:cxn ang="0">
                  <a:pos x="1" y="4"/>
                </a:cxn>
                <a:cxn ang="0">
                  <a:pos x="1" y="5"/>
                </a:cxn>
                <a:cxn ang="0">
                  <a:pos x="1" y="5"/>
                </a:cxn>
                <a:cxn ang="0">
                  <a:pos x="1" y="6"/>
                </a:cxn>
                <a:cxn ang="0">
                  <a:pos x="1" y="5"/>
                </a:cxn>
                <a:cxn ang="0">
                  <a:pos x="1" y="4"/>
                </a:cxn>
                <a:cxn ang="0">
                  <a:pos x="1" y="6"/>
                </a:cxn>
                <a:cxn ang="0">
                  <a:pos x="1" y="6"/>
                </a:cxn>
                <a:cxn ang="0">
                  <a:pos x="1" y="7"/>
                </a:cxn>
                <a:cxn ang="0">
                  <a:pos x="1" y="6"/>
                </a:cxn>
                <a:cxn ang="0">
                  <a:pos x="1" y="7"/>
                </a:cxn>
                <a:cxn ang="0">
                  <a:pos x="1" y="8"/>
                </a:cxn>
                <a:cxn ang="0">
                  <a:pos x="1" y="9"/>
                </a:cxn>
                <a:cxn ang="0">
                  <a:pos x="1" y="8"/>
                </a:cxn>
                <a:cxn ang="0">
                  <a:pos x="1" y="9"/>
                </a:cxn>
                <a:cxn ang="0">
                  <a:pos x="1" y="8"/>
                </a:cxn>
                <a:cxn ang="0">
                  <a:pos x="1" y="9"/>
                </a:cxn>
                <a:cxn ang="0">
                  <a:pos x="1" y="7"/>
                </a:cxn>
                <a:cxn ang="0">
                  <a:pos x="1" y="8"/>
                </a:cxn>
                <a:cxn ang="0">
                  <a:pos x="1" y="7"/>
                </a:cxn>
                <a:cxn ang="0">
                  <a:pos x="1" y="5"/>
                </a:cxn>
                <a:cxn ang="0">
                  <a:pos x="1" y="3"/>
                </a:cxn>
                <a:cxn ang="0">
                  <a:pos x="1" y="1"/>
                </a:cxn>
              </a:cxnLst>
              <a:rect l="0" t="0" r="r" b="b"/>
              <a:pathLst>
                <a:path w="1" h="9">
                  <a:moveTo>
                    <a:pt x="0" y="1"/>
                  </a:moveTo>
                  <a:lnTo>
                    <a:pt x="0" y="2"/>
                  </a:lnTo>
                  <a:lnTo>
                    <a:pt x="0" y="1"/>
                  </a:lnTo>
                  <a:lnTo>
                    <a:pt x="0" y="2"/>
                  </a:lnTo>
                  <a:lnTo>
                    <a:pt x="0" y="3"/>
                  </a:lnTo>
                  <a:lnTo>
                    <a:pt x="0" y="1"/>
                  </a:lnTo>
                  <a:lnTo>
                    <a:pt x="0" y="2"/>
                  </a:lnTo>
                  <a:lnTo>
                    <a:pt x="0" y="1"/>
                  </a:lnTo>
                  <a:lnTo>
                    <a:pt x="0" y="2"/>
                  </a:lnTo>
                  <a:lnTo>
                    <a:pt x="0" y="1"/>
                  </a:lnTo>
                  <a:lnTo>
                    <a:pt x="0" y="0"/>
                  </a:lnTo>
                  <a:lnTo>
                    <a:pt x="0" y="1"/>
                  </a:lnTo>
                  <a:lnTo>
                    <a:pt x="0" y="2"/>
                  </a:lnTo>
                  <a:lnTo>
                    <a:pt x="0" y="0"/>
                  </a:lnTo>
                  <a:lnTo>
                    <a:pt x="0" y="1"/>
                  </a:lnTo>
                  <a:lnTo>
                    <a:pt x="0" y="0"/>
                  </a:lnTo>
                  <a:lnTo>
                    <a:pt x="0" y="1"/>
                  </a:lnTo>
                  <a:lnTo>
                    <a:pt x="0" y="2"/>
                  </a:lnTo>
                  <a:lnTo>
                    <a:pt x="0" y="1"/>
                  </a:lnTo>
                  <a:lnTo>
                    <a:pt x="0" y="2"/>
                  </a:lnTo>
                  <a:lnTo>
                    <a:pt x="0" y="1"/>
                  </a:lnTo>
                  <a:lnTo>
                    <a:pt x="0" y="0"/>
                  </a:lnTo>
                  <a:lnTo>
                    <a:pt x="0" y="1"/>
                  </a:lnTo>
                  <a:lnTo>
                    <a:pt x="0" y="2"/>
                  </a:lnTo>
                  <a:lnTo>
                    <a:pt x="0" y="1"/>
                  </a:lnTo>
                  <a:lnTo>
                    <a:pt x="0" y="0"/>
                  </a:lnTo>
                  <a:lnTo>
                    <a:pt x="0" y="0"/>
                  </a:lnTo>
                  <a:lnTo>
                    <a:pt x="0" y="0"/>
                  </a:lnTo>
                  <a:lnTo>
                    <a:pt x="0" y="1"/>
                  </a:lnTo>
                  <a:lnTo>
                    <a:pt x="0" y="0"/>
                  </a:lnTo>
                  <a:lnTo>
                    <a:pt x="0" y="0"/>
                  </a:lnTo>
                  <a:lnTo>
                    <a:pt x="0" y="0"/>
                  </a:lnTo>
                  <a:lnTo>
                    <a:pt x="0" y="0"/>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0"/>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3"/>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1" y="3"/>
                  </a:lnTo>
                  <a:lnTo>
                    <a:pt x="1" y="2"/>
                  </a:lnTo>
                  <a:lnTo>
                    <a:pt x="1" y="3"/>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3"/>
                  </a:lnTo>
                  <a:lnTo>
                    <a:pt x="1" y="4"/>
                  </a:lnTo>
                  <a:lnTo>
                    <a:pt x="1" y="3"/>
                  </a:lnTo>
                  <a:lnTo>
                    <a:pt x="1" y="4"/>
                  </a:lnTo>
                  <a:lnTo>
                    <a:pt x="1" y="4"/>
                  </a:lnTo>
                  <a:lnTo>
                    <a:pt x="1" y="4"/>
                  </a:lnTo>
                  <a:lnTo>
                    <a:pt x="1" y="4"/>
                  </a:lnTo>
                  <a:lnTo>
                    <a:pt x="1" y="3"/>
                  </a:lnTo>
                  <a:lnTo>
                    <a:pt x="1" y="4"/>
                  </a:lnTo>
                  <a:lnTo>
                    <a:pt x="1" y="3"/>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6"/>
                  </a:lnTo>
                  <a:lnTo>
                    <a:pt x="1" y="5"/>
                  </a:lnTo>
                  <a:lnTo>
                    <a:pt x="1" y="6"/>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7"/>
                  </a:lnTo>
                  <a:lnTo>
                    <a:pt x="1" y="6"/>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4"/>
                  </a:lnTo>
                  <a:lnTo>
                    <a:pt x="1" y="5"/>
                  </a:lnTo>
                  <a:lnTo>
                    <a:pt x="1" y="6"/>
                  </a:lnTo>
                  <a:lnTo>
                    <a:pt x="1" y="4"/>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7"/>
                  </a:lnTo>
                  <a:lnTo>
                    <a:pt x="1" y="6"/>
                  </a:lnTo>
                  <a:lnTo>
                    <a:pt x="1" y="7"/>
                  </a:lnTo>
                  <a:lnTo>
                    <a:pt x="1" y="6"/>
                  </a:lnTo>
                  <a:lnTo>
                    <a:pt x="1" y="7"/>
                  </a:lnTo>
                  <a:lnTo>
                    <a:pt x="1" y="6"/>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7"/>
                  </a:lnTo>
                  <a:lnTo>
                    <a:pt x="1" y="8"/>
                  </a:lnTo>
                  <a:lnTo>
                    <a:pt x="1" y="9"/>
                  </a:lnTo>
                  <a:lnTo>
                    <a:pt x="1" y="8"/>
                  </a:lnTo>
                  <a:lnTo>
                    <a:pt x="1" y="9"/>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6"/>
                  </a:lnTo>
                  <a:lnTo>
                    <a:pt x="1" y="5"/>
                  </a:lnTo>
                  <a:lnTo>
                    <a:pt x="1" y="4"/>
                  </a:lnTo>
                  <a:lnTo>
                    <a:pt x="1" y="5"/>
                  </a:lnTo>
                  <a:lnTo>
                    <a:pt x="1" y="4"/>
                  </a:lnTo>
                  <a:lnTo>
                    <a:pt x="1" y="5"/>
                  </a:lnTo>
                  <a:lnTo>
                    <a:pt x="1" y="4"/>
                  </a:lnTo>
                  <a:lnTo>
                    <a:pt x="1" y="5"/>
                  </a:lnTo>
                  <a:lnTo>
                    <a:pt x="1" y="4"/>
                  </a:lnTo>
                  <a:lnTo>
                    <a:pt x="1" y="4"/>
                  </a:lnTo>
                  <a:lnTo>
                    <a:pt x="1" y="4"/>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1"/>
                  </a:lnTo>
                  <a:lnTo>
                    <a:pt x="1" y="2"/>
                  </a:lnTo>
                  <a:lnTo>
                    <a:pt x="1" y="1"/>
                  </a:lnTo>
                  <a:lnTo>
                    <a:pt x="1" y="2"/>
                  </a:lnTo>
                  <a:lnTo>
                    <a:pt x="1" y="1"/>
                  </a:lnTo>
                  <a:lnTo>
                    <a:pt x="1" y="0"/>
                  </a:lnTo>
                  <a:lnTo>
                    <a:pt x="1" y="1"/>
                  </a:lnTo>
                  <a:lnTo>
                    <a:pt x="1" y="0"/>
                  </a:lnTo>
                </a:path>
              </a:pathLst>
            </a:custGeom>
            <a:noFill/>
            <a:ln w="0">
              <a:solidFill>
                <a:srgbClr val="3366FF"/>
              </a:solidFill>
              <a:prstDash val="solid"/>
              <a:round/>
              <a:headEnd/>
              <a:tailEnd/>
            </a:ln>
          </p:spPr>
          <p:txBody>
            <a:bodyPr/>
            <a:lstStyle/>
            <a:p>
              <a:endParaRPr lang="en-GB"/>
            </a:p>
          </p:txBody>
        </p:sp>
        <p:sp>
          <p:nvSpPr>
            <p:cNvPr id="185699" name="Freeform 355"/>
            <p:cNvSpPr>
              <a:spLocks/>
            </p:cNvSpPr>
            <p:nvPr/>
          </p:nvSpPr>
          <p:spPr bwMode="auto">
            <a:xfrm>
              <a:off x="2258" y="1886"/>
              <a:ext cx="9" cy="1207"/>
            </a:xfrm>
            <a:custGeom>
              <a:avLst/>
              <a:gdLst/>
              <a:ahLst/>
              <a:cxnLst>
                <a:cxn ang="0">
                  <a:pos x="0" y="147"/>
                </a:cxn>
                <a:cxn ang="0">
                  <a:pos x="0" y="66"/>
                </a:cxn>
                <a:cxn ang="0">
                  <a:pos x="0" y="171"/>
                </a:cxn>
                <a:cxn ang="0">
                  <a:pos x="0" y="167"/>
                </a:cxn>
                <a:cxn ang="0">
                  <a:pos x="0" y="165"/>
                </a:cxn>
                <a:cxn ang="0">
                  <a:pos x="0" y="162"/>
                </a:cxn>
                <a:cxn ang="0">
                  <a:pos x="0" y="161"/>
                </a:cxn>
                <a:cxn ang="0">
                  <a:pos x="0" y="160"/>
                </a:cxn>
                <a:cxn ang="0">
                  <a:pos x="0" y="159"/>
                </a:cxn>
                <a:cxn ang="0">
                  <a:pos x="0" y="159"/>
                </a:cxn>
                <a:cxn ang="0">
                  <a:pos x="0" y="158"/>
                </a:cxn>
                <a:cxn ang="0">
                  <a:pos x="0" y="157"/>
                </a:cxn>
                <a:cxn ang="0">
                  <a:pos x="0" y="157"/>
                </a:cxn>
                <a:cxn ang="0">
                  <a:pos x="0" y="155"/>
                </a:cxn>
                <a:cxn ang="0">
                  <a:pos x="0" y="156"/>
                </a:cxn>
                <a:cxn ang="0">
                  <a:pos x="0" y="155"/>
                </a:cxn>
                <a:cxn ang="0">
                  <a:pos x="0" y="154"/>
                </a:cxn>
                <a:cxn ang="0">
                  <a:pos x="0" y="157"/>
                </a:cxn>
                <a:cxn ang="0">
                  <a:pos x="0" y="156"/>
                </a:cxn>
                <a:cxn ang="0">
                  <a:pos x="0" y="157"/>
                </a:cxn>
                <a:cxn ang="0">
                  <a:pos x="0" y="158"/>
                </a:cxn>
                <a:cxn ang="0">
                  <a:pos x="0" y="157"/>
                </a:cxn>
                <a:cxn ang="0">
                  <a:pos x="0" y="158"/>
                </a:cxn>
                <a:cxn ang="0">
                  <a:pos x="0" y="157"/>
                </a:cxn>
                <a:cxn ang="0">
                  <a:pos x="0" y="158"/>
                </a:cxn>
                <a:cxn ang="0">
                  <a:pos x="0" y="157"/>
                </a:cxn>
                <a:cxn ang="0">
                  <a:pos x="1" y="157"/>
                </a:cxn>
                <a:cxn ang="0">
                  <a:pos x="1" y="156"/>
                </a:cxn>
                <a:cxn ang="0">
                  <a:pos x="1" y="157"/>
                </a:cxn>
                <a:cxn ang="0">
                  <a:pos x="1" y="156"/>
                </a:cxn>
                <a:cxn ang="0">
                  <a:pos x="1" y="155"/>
                </a:cxn>
                <a:cxn ang="0">
                  <a:pos x="1" y="156"/>
                </a:cxn>
                <a:cxn ang="0">
                  <a:pos x="1" y="155"/>
                </a:cxn>
                <a:cxn ang="0">
                  <a:pos x="1" y="156"/>
                </a:cxn>
                <a:cxn ang="0">
                  <a:pos x="1" y="157"/>
                </a:cxn>
                <a:cxn ang="0">
                  <a:pos x="1" y="156"/>
                </a:cxn>
                <a:cxn ang="0">
                  <a:pos x="1" y="157"/>
                </a:cxn>
                <a:cxn ang="0">
                  <a:pos x="1" y="156"/>
                </a:cxn>
                <a:cxn ang="0">
                  <a:pos x="1" y="155"/>
                </a:cxn>
                <a:cxn ang="0">
                  <a:pos x="1" y="156"/>
                </a:cxn>
                <a:cxn ang="0">
                  <a:pos x="1" y="157"/>
                </a:cxn>
                <a:cxn ang="0">
                  <a:pos x="1" y="156"/>
                </a:cxn>
                <a:cxn ang="0">
                  <a:pos x="1" y="157"/>
                </a:cxn>
                <a:cxn ang="0">
                  <a:pos x="1" y="156"/>
                </a:cxn>
                <a:cxn ang="0">
                  <a:pos x="1" y="159"/>
                </a:cxn>
                <a:cxn ang="0">
                  <a:pos x="1" y="158"/>
                </a:cxn>
                <a:cxn ang="0">
                  <a:pos x="1" y="158"/>
                </a:cxn>
                <a:cxn ang="0">
                  <a:pos x="1" y="157"/>
                </a:cxn>
                <a:cxn ang="0">
                  <a:pos x="1" y="158"/>
                </a:cxn>
                <a:cxn ang="0">
                  <a:pos x="1" y="157"/>
                </a:cxn>
                <a:cxn ang="0">
                  <a:pos x="1" y="159"/>
                </a:cxn>
                <a:cxn ang="0">
                  <a:pos x="1" y="156"/>
                </a:cxn>
                <a:cxn ang="0">
                  <a:pos x="1" y="158"/>
                </a:cxn>
                <a:cxn ang="0">
                  <a:pos x="1" y="157"/>
                </a:cxn>
                <a:cxn ang="0">
                  <a:pos x="1" y="158"/>
                </a:cxn>
                <a:cxn ang="0">
                  <a:pos x="1" y="159"/>
                </a:cxn>
                <a:cxn ang="0">
                  <a:pos x="1" y="158"/>
                </a:cxn>
                <a:cxn ang="0">
                  <a:pos x="1" y="159"/>
                </a:cxn>
                <a:cxn ang="0">
                  <a:pos x="1" y="159"/>
                </a:cxn>
                <a:cxn ang="0">
                  <a:pos x="1" y="159"/>
                </a:cxn>
                <a:cxn ang="0">
                  <a:pos x="1" y="159"/>
                </a:cxn>
                <a:cxn ang="0">
                  <a:pos x="1" y="159"/>
                </a:cxn>
                <a:cxn ang="0">
                  <a:pos x="1" y="159"/>
                </a:cxn>
              </a:cxnLst>
              <a:rect l="0" t="0" r="r" b="b"/>
              <a:pathLst>
                <a:path w="1" h="172">
                  <a:moveTo>
                    <a:pt x="0" y="150"/>
                  </a:moveTo>
                  <a:lnTo>
                    <a:pt x="0" y="150"/>
                  </a:lnTo>
                  <a:lnTo>
                    <a:pt x="0" y="150"/>
                  </a:lnTo>
                  <a:lnTo>
                    <a:pt x="0" y="150"/>
                  </a:lnTo>
                  <a:lnTo>
                    <a:pt x="0" y="149"/>
                  </a:lnTo>
                  <a:lnTo>
                    <a:pt x="0" y="148"/>
                  </a:lnTo>
                  <a:lnTo>
                    <a:pt x="0" y="147"/>
                  </a:lnTo>
                  <a:lnTo>
                    <a:pt x="0" y="148"/>
                  </a:lnTo>
                  <a:lnTo>
                    <a:pt x="0" y="147"/>
                  </a:lnTo>
                  <a:lnTo>
                    <a:pt x="0" y="146"/>
                  </a:lnTo>
                  <a:lnTo>
                    <a:pt x="0" y="147"/>
                  </a:lnTo>
                  <a:lnTo>
                    <a:pt x="0" y="146"/>
                  </a:lnTo>
                  <a:lnTo>
                    <a:pt x="0" y="145"/>
                  </a:lnTo>
                  <a:lnTo>
                    <a:pt x="0" y="145"/>
                  </a:lnTo>
                  <a:lnTo>
                    <a:pt x="0" y="144"/>
                  </a:lnTo>
                  <a:lnTo>
                    <a:pt x="0" y="143"/>
                  </a:lnTo>
                  <a:lnTo>
                    <a:pt x="0" y="142"/>
                  </a:lnTo>
                  <a:lnTo>
                    <a:pt x="0" y="141"/>
                  </a:lnTo>
                  <a:lnTo>
                    <a:pt x="0" y="139"/>
                  </a:lnTo>
                  <a:lnTo>
                    <a:pt x="0" y="137"/>
                  </a:lnTo>
                  <a:lnTo>
                    <a:pt x="0" y="128"/>
                  </a:lnTo>
                  <a:lnTo>
                    <a:pt x="0" y="66"/>
                  </a:lnTo>
                  <a:lnTo>
                    <a:pt x="0" y="0"/>
                  </a:lnTo>
                  <a:lnTo>
                    <a:pt x="0" y="2"/>
                  </a:lnTo>
                  <a:lnTo>
                    <a:pt x="0" y="44"/>
                  </a:lnTo>
                  <a:lnTo>
                    <a:pt x="0" y="85"/>
                  </a:lnTo>
                  <a:lnTo>
                    <a:pt x="0" y="109"/>
                  </a:lnTo>
                  <a:lnTo>
                    <a:pt x="0" y="129"/>
                  </a:lnTo>
                  <a:lnTo>
                    <a:pt x="0" y="150"/>
                  </a:lnTo>
                  <a:lnTo>
                    <a:pt x="0" y="162"/>
                  </a:lnTo>
                  <a:lnTo>
                    <a:pt x="0" y="168"/>
                  </a:lnTo>
                  <a:lnTo>
                    <a:pt x="0" y="170"/>
                  </a:lnTo>
                  <a:lnTo>
                    <a:pt x="0" y="171"/>
                  </a:lnTo>
                  <a:lnTo>
                    <a:pt x="0" y="172"/>
                  </a:lnTo>
                  <a:lnTo>
                    <a:pt x="0" y="171"/>
                  </a:lnTo>
                  <a:lnTo>
                    <a:pt x="0" y="170"/>
                  </a:lnTo>
                  <a:lnTo>
                    <a:pt x="0" y="170"/>
                  </a:lnTo>
                  <a:lnTo>
                    <a:pt x="0" y="169"/>
                  </a:lnTo>
                  <a:lnTo>
                    <a:pt x="0" y="168"/>
                  </a:lnTo>
                  <a:lnTo>
                    <a:pt x="0" y="169"/>
                  </a:lnTo>
                  <a:lnTo>
                    <a:pt x="0" y="168"/>
                  </a:lnTo>
                  <a:lnTo>
                    <a:pt x="0" y="167"/>
                  </a:lnTo>
                  <a:lnTo>
                    <a:pt x="0" y="168"/>
                  </a:lnTo>
                  <a:lnTo>
                    <a:pt x="0" y="167"/>
                  </a:lnTo>
                  <a:lnTo>
                    <a:pt x="0" y="166"/>
                  </a:lnTo>
                  <a:lnTo>
                    <a:pt x="0" y="167"/>
                  </a:lnTo>
                  <a:lnTo>
                    <a:pt x="0" y="166"/>
                  </a:lnTo>
                  <a:lnTo>
                    <a:pt x="0" y="165"/>
                  </a:lnTo>
                  <a:lnTo>
                    <a:pt x="0" y="166"/>
                  </a:lnTo>
                  <a:lnTo>
                    <a:pt x="0" y="165"/>
                  </a:lnTo>
                  <a:lnTo>
                    <a:pt x="0" y="165"/>
                  </a:lnTo>
                  <a:lnTo>
                    <a:pt x="0" y="165"/>
                  </a:lnTo>
                  <a:lnTo>
                    <a:pt x="0" y="165"/>
                  </a:lnTo>
                  <a:lnTo>
                    <a:pt x="0" y="164"/>
                  </a:lnTo>
                  <a:lnTo>
                    <a:pt x="0" y="165"/>
                  </a:lnTo>
                  <a:lnTo>
                    <a:pt x="0" y="164"/>
                  </a:lnTo>
                  <a:lnTo>
                    <a:pt x="0" y="165"/>
                  </a:lnTo>
                  <a:lnTo>
                    <a:pt x="0" y="164"/>
                  </a:lnTo>
                  <a:lnTo>
                    <a:pt x="0" y="163"/>
                  </a:lnTo>
                  <a:lnTo>
                    <a:pt x="0" y="164"/>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59"/>
                  </a:lnTo>
                  <a:lnTo>
                    <a:pt x="0" y="159"/>
                  </a:lnTo>
                  <a:lnTo>
                    <a:pt x="0" y="159"/>
                  </a:lnTo>
                  <a:lnTo>
                    <a:pt x="0" y="159"/>
                  </a:lnTo>
                  <a:lnTo>
                    <a:pt x="0" y="159"/>
                  </a:lnTo>
                  <a:lnTo>
                    <a:pt x="0" y="159"/>
                  </a:lnTo>
                  <a:lnTo>
                    <a:pt x="0" y="159"/>
                  </a:lnTo>
                  <a:lnTo>
                    <a:pt x="0" y="159"/>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7"/>
                  </a:lnTo>
                  <a:lnTo>
                    <a:pt x="0" y="156"/>
                  </a:lnTo>
                  <a:lnTo>
                    <a:pt x="0" y="157"/>
                  </a:lnTo>
                  <a:lnTo>
                    <a:pt x="0" y="156"/>
                  </a:lnTo>
                  <a:lnTo>
                    <a:pt x="0" y="157"/>
                  </a:lnTo>
                  <a:lnTo>
                    <a:pt x="0" y="156"/>
                  </a:lnTo>
                  <a:lnTo>
                    <a:pt x="0" y="157"/>
                  </a:lnTo>
                  <a:lnTo>
                    <a:pt x="0" y="156"/>
                  </a:lnTo>
                  <a:lnTo>
                    <a:pt x="0" y="158"/>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4"/>
                  </a:lnTo>
                  <a:lnTo>
                    <a:pt x="0" y="155"/>
                  </a:lnTo>
                  <a:lnTo>
                    <a:pt x="0" y="154"/>
                  </a:lnTo>
                  <a:lnTo>
                    <a:pt x="0" y="154"/>
                  </a:lnTo>
                  <a:lnTo>
                    <a:pt x="0" y="154"/>
                  </a:lnTo>
                  <a:lnTo>
                    <a:pt x="0" y="155"/>
                  </a:lnTo>
                  <a:lnTo>
                    <a:pt x="0" y="154"/>
                  </a:lnTo>
                  <a:lnTo>
                    <a:pt x="0" y="155"/>
                  </a:lnTo>
                  <a:lnTo>
                    <a:pt x="0" y="154"/>
                  </a:lnTo>
                  <a:lnTo>
                    <a:pt x="0" y="155"/>
                  </a:lnTo>
                  <a:lnTo>
                    <a:pt x="0" y="156"/>
                  </a:lnTo>
                  <a:lnTo>
                    <a:pt x="0" y="155"/>
                  </a:lnTo>
                  <a:lnTo>
                    <a:pt x="0" y="154"/>
                  </a:lnTo>
                  <a:lnTo>
                    <a:pt x="0" y="155"/>
                  </a:lnTo>
                  <a:lnTo>
                    <a:pt x="0" y="154"/>
                  </a:lnTo>
                  <a:lnTo>
                    <a:pt x="0" y="156"/>
                  </a:lnTo>
                  <a:lnTo>
                    <a:pt x="0" y="155"/>
                  </a:lnTo>
                  <a:lnTo>
                    <a:pt x="0" y="156"/>
                  </a:lnTo>
                  <a:lnTo>
                    <a:pt x="0" y="157"/>
                  </a:lnTo>
                  <a:lnTo>
                    <a:pt x="0" y="156"/>
                  </a:lnTo>
                  <a:lnTo>
                    <a:pt x="0" y="157"/>
                  </a:lnTo>
                  <a:lnTo>
                    <a:pt x="0" y="156"/>
                  </a:lnTo>
                  <a:lnTo>
                    <a:pt x="0" y="155"/>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9"/>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1" y="157"/>
                  </a:lnTo>
                  <a:lnTo>
                    <a:pt x="1" y="156"/>
                  </a:lnTo>
                  <a:lnTo>
                    <a:pt x="1" y="157"/>
                  </a:lnTo>
                  <a:lnTo>
                    <a:pt x="1" y="156"/>
                  </a:lnTo>
                  <a:lnTo>
                    <a:pt x="1" y="157"/>
                  </a:lnTo>
                  <a:lnTo>
                    <a:pt x="1" y="156"/>
                  </a:lnTo>
                  <a:lnTo>
                    <a:pt x="1" y="157"/>
                  </a:lnTo>
                  <a:lnTo>
                    <a:pt x="1" y="158"/>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8"/>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7"/>
                  </a:lnTo>
                  <a:lnTo>
                    <a:pt x="1" y="158"/>
                  </a:lnTo>
                  <a:lnTo>
                    <a:pt x="1" y="157"/>
                  </a:lnTo>
                  <a:lnTo>
                    <a:pt x="1" y="158"/>
                  </a:lnTo>
                  <a:lnTo>
                    <a:pt x="1" y="157"/>
                  </a:lnTo>
                  <a:lnTo>
                    <a:pt x="1" y="158"/>
                  </a:lnTo>
                  <a:lnTo>
                    <a:pt x="1" y="157"/>
                  </a:lnTo>
                  <a:lnTo>
                    <a:pt x="1" y="159"/>
                  </a:lnTo>
                  <a:lnTo>
                    <a:pt x="1" y="158"/>
                  </a:lnTo>
                  <a:lnTo>
                    <a:pt x="1" y="159"/>
                  </a:lnTo>
                  <a:lnTo>
                    <a:pt x="1" y="158"/>
                  </a:lnTo>
                  <a:lnTo>
                    <a:pt x="1" y="159"/>
                  </a:lnTo>
                  <a:lnTo>
                    <a:pt x="1" y="158"/>
                  </a:lnTo>
                  <a:lnTo>
                    <a:pt x="1" y="159"/>
                  </a:lnTo>
                  <a:lnTo>
                    <a:pt x="1" y="158"/>
                  </a:lnTo>
                  <a:lnTo>
                    <a:pt x="1" y="157"/>
                  </a:lnTo>
                  <a:lnTo>
                    <a:pt x="1" y="156"/>
                  </a:lnTo>
                  <a:lnTo>
                    <a:pt x="1" y="157"/>
                  </a:lnTo>
                  <a:lnTo>
                    <a:pt x="1" y="156"/>
                  </a:lnTo>
                  <a:lnTo>
                    <a:pt x="1" y="155"/>
                  </a:lnTo>
                  <a:lnTo>
                    <a:pt x="1" y="156"/>
                  </a:lnTo>
                  <a:lnTo>
                    <a:pt x="1" y="155"/>
                  </a:lnTo>
                  <a:lnTo>
                    <a:pt x="1" y="156"/>
                  </a:lnTo>
                  <a:lnTo>
                    <a:pt x="1" y="155"/>
                  </a:lnTo>
                  <a:lnTo>
                    <a:pt x="1" y="156"/>
                  </a:lnTo>
                  <a:lnTo>
                    <a:pt x="1" y="157"/>
                  </a:lnTo>
                  <a:lnTo>
                    <a:pt x="1" y="156"/>
                  </a:lnTo>
                  <a:lnTo>
                    <a:pt x="1" y="156"/>
                  </a:lnTo>
                  <a:lnTo>
                    <a:pt x="1" y="157"/>
                  </a:lnTo>
                  <a:lnTo>
                    <a:pt x="1" y="156"/>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59"/>
                  </a:lnTo>
                  <a:lnTo>
                    <a:pt x="1" y="159"/>
                  </a:lnTo>
                  <a:lnTo>
                    <a:pt x="1" y="158"/>
                  </a:lnTo>
                  <a:lnTo>
                    <a:pt x="1" y="157"/>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9"/>
                  </a:lnTo>
                  <a:lnTo>
                    <a:pt x="1" y="159"/>
                  </a:lnTo>
                  <a:lnTo>
                    <a:pt x="1" y="158"/>
                  </a:lnTo>
                  <a:lnTo>
                    <a:pt x="1" y="159"/>
                  </a:lnTo>
                  <a:lnTo>
                    <a:pt x="1" y="158"/>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60"/>
                  </a:lnTo>
                  <a:lnTo>
                    <a:pt x="1" y="159"/>
                  </a:lnTo>
                  <a:lnTo>
                    <a:pt x="1" y="160"/>
                  </a:lnTo>
                  <a:lnTo>
                    <a:pt x="1" y="159"/>
                  </a:lnTo>
                  <a:lnTo>
                    <a:pt x="1" y="160"/>
                  </a:lnTo>
                  <a:lnTo>
                    <a:pt x="1" y="159"/>
                  </a:lnTo>
                  <a:lnTo>
                    <a:pt x="1" y="160"/>
                  </a:lnTo>
                  <a:lnTo>
                    <a:pt x="1" y="159"/>
                  </a:lnTo>
                  <a:lnTo>
                    <a:pt x="1" y="159"/>
                  </a:lnTo>
                  <a:lnTo>
                    <a:pt x="1" y="159"/>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9"/>
                  </a:lnTo>
                  <a:lnTo>
                    <a:pt x="1" y="159"/>
                  </a:lnTo>
                  <a:lnTo>
                    <a:pt x="1" y="159"/>
                  </a:lnTo>
                  <a:lnTo>
                    <a:pt x="1" y="159"/>
                  </a:lnTo>
                  <a:lnTo>
                    <a:pt x="1" y="159"/>
                  </a:lnTo>
                  <a:lnTo>
                    <a:pt x="1" y="159"/>
                  </a:lnTo>
                  <a:lnTo>
                    <a:pt x="1" y="159"/>
                  </a:lnTo>
                  <a:lnTo>
                    <a:pt x="1" y="158"/>
                  </a:lnTo>
                  <a:lnTo>
                    <a:pt x="1" y="159"/>
                  </a:lnTo>
                  <a:lnTo>
                    <a:pt x="1" y="158"/>
                  </a:lnTo>
                  <a:lnTo>
                    <a:pt x="1" y="159"/>
                  </a:lnTo>
                  <a:lnTo>
                    <a:pt x="1" y="158"/>
                  </a:lnTo>
                </a:path>
              </a:pathLst>
            </a:custGeom>
            <a:noFill/>
            <a:ln w="0">
              <a:solidFill>
                <a:srgbClr val="3366FF"/>
              </a:solidFill>
              <a:prstDash val="solid"/>
              <a:round/>
              <a:headEnd/>
              <a:tailEnd/>
            </a:ln>
          </p:spPr>
          <p:txBody>
            <a:bodyPr/>
            <a:lstStyle/>
            <a:p>
              <a:endParaRPr lang="en-GB"/>
            </a:p>
          </p:txBody>
        </p:sp>
        <p:sp>
          <p:nvSpPr>
            <p:cNvPr id="185700" name="Freeform 356"/>
            <p:cNvSpPr>
              <a:spLocks/>
            </p:cNvSpPr>
            <p:nvPr/>
          </p:nvSpPr>
          <p:spPr bwMode="auto">
            <a:xfrm>
              <a:off x="2267" y="2974"/>
              <a:ext cx="9" cy="98"/>
            </a:xfrm>
            <a:custGeom>
              <a:avLst/>
              <a:gdLst/>
              <a:ahLst/>
              <a:cxnLst>
                <a:cxn ang="0">
                  <a:pos x="0" y="1"/>
                </a:cxn>
                <a:cxn ang="0">
                  <a:pos x="0" y="1"/>
                </a:cxn>
                <a:cxn ang="0">
                  <a:pos x="0" y="2"/>
                </a:cxn>
                <a:cxn ang="0">
                  <a:pos x="0" y="3"/>
                </a:cxn>
                <a:cxn ang="0">
                  <a:pos x="0" y="5"/>
                </a:cxn>
                <a:cxn ang="0">
                  <a:pos x="0" y="6"/>
                </a:cxn>
                <a:cxn ang="0">
                  <a:pos x="0" y="7"/>
                </a:cxn>
                <a:cxn ang="0">
                  <a:pos x="0" y="6"/>
                </a:cxn>
                <a:cxn ang="0">
                  <a:pos x="0" y="7"/>
                </a:cxn>
                <a:cxn ang="0">
                  <a:pos x="0" y="6"/>
                </a:cxn>
                <a:cxn ang="0">
                  <a:pos x="0" y="7"/>
                </a:cxn>
                <a:cxn ang="0">
                  <a:pos x="0" y="6"/>
                </a:cxn>
                <a:cxn ang="0">
                  <a:pos x="0" y="7"/>
                </a:cxn>
                <a:cxn ang="0">
                  <a:pos x="0" y="8"/>
                </a:cxn>
                <a:cxn ang="0">
                  <a:pos x="1" y="6"/>
                </a:cxn>
                <a:cxn ang="0">
                  <a:pos x="1" y="7"/>
                </a:cxn>
                <a:cxn ang="0">
                  <a:pos x="1" y="6"/>
                </a:cxn>
                <a:cxn ang="0">
                  <a:pos x="1" y="7"/>
                </a:cxn>
                <a:cxn ang="0">
                  <a:pos x="1" y="6"/>
                </a:cxn>
                <a:cxn ang="0">
                  <a:pos x="1" y="7"/>
                </a:cxn>
                <a:cxn ang="0">
                  <a:pos x="1" y="6"/>
                </a:cxn>
                <a:cxn ang="0">
                  <a:pos x="1" y="7"/>
                </a:cxn>
                <a:cxn ang="0">
                  <a:pos x="1" y="6"/>
                </a:cxn>
                <a:cxn ang="0">
                  <a:pos x="1" y="5"/>
                </a:cxn>
                <a:cxn ang="0">
                  <a:pos x="1" y="6"/>
                </a:cxn>
                <a:cxn ang="0">
                  <a:pos x="1" y="5"/>
                </a:cxn>
                <a:cxn ang="0">
                  <a:pos x="1" y="6"/>
                </a:cxn>
                <a:cxn ang="0">
                  <a:pos x="1" y="8"/>
                </a:cxn>
                <a:cxn ang="0">
                  <a:pos x="1" y="7"/>
                </a:cxn>
                <a:cxn ang="0">
                  <a:pos x="1" y="8"/>
                </a:cxn>
                <a:cxn ang="0">
                  <a:pos x="1" y="8"/>
                </a:cxn>
                <a:cxn ang="0">
                  <a:pos x="1" y="9"/>
                </a:cxn>
                <a:cxn ang="0">
                  <a:pos x="1" y="8"/>
                </a:cxn>
                <a:cxn ang="0">
                  <a:pos x="1" y="7"/>
                </a:cxn>
                <a:cxn ang="0">
                  <a:pos x="1" y="8"/>
                </a:cxn>
                <a:cxn ang="0">
                  <a:pos x="1" y="9"/>
                </a:cxn>
                <a:cxn ang="0">
                  <a:pos x="1" y="8"/>
                </a:cxn>
                <a:cxn ang="0">
                  <a:pos x="1" y="9"/>
                </a:cxn>
                <a:cxn ang="0">
                  <a:pos x="1" y="10"/>
                </a:cxn>
                <a:cxn ang="0">
                  <a:pos x="1" y="9"/>
                </a:cxn>
                <a:cxn ang="0">
                  <a:pos x="1" y="10"/>
                </a:cxn>
                <a:cxn ang="0">
                  <a:pos x="1" y="9"/>
                </a:cxn>
                <a:cxn ang="0">
                  <a:pos x="1" y="7"/>
                </a:cxn>
                <a:cxn ang="0">
                  <a:pos x="1" y="8"/>
                </a:cxn>
                <a:cxn ang="0">
                  <a:pos x="1" y="9"/>
                </a:cxn>
                <a:cxn ang="0">
                  <a:pos x="1" y="8"/>
                </a:cxn>
                <a:cxn ang="0">
                  <a:pos x="1" y="9"/>
                </a:cxn>
                <a:cxn ang="0">
                  <a:pos x="1" y="10"/>
                </a:cxn>
                <a:cxn ang="0">
                  <a:pos x="1" y="10"/>
                </a:cxn>
                <a:cxn ang="0">
                  <a:pos x="1" y="10"/>
                </a:cxn>
                <a:cxn ang="0">
                  <a:pos x="1" y="10"/>
                </a:cxn>
                <a:cxn ang="0">
                  <a:pos x="1" y="11"/>
                </a:cxn>
                <a:cxn ang="0">
                  <a:pos x="1" y="12"/>
                </a:cxn>
                <a:cxn ang="0">
                  <a:pos x="1" y="13"/>
                </a:cxn>
                <a:cxn ang="0">
                  <a:pos x="1" y="14"/>
                </a:cxn>
                <a:cxn ang="0">
                  <a:pos x="1" y="13"/>
                </a:cxn>
                <a:cxn ang="0">
                  <a:pos x="1" y="14"/>
                </a:cxn>
                <a:cxn ang="0">
                  <a:pos x="1" y="14"/>
                </a:cxn>
                <a:cxn ang="0">
                  <a:pos x="1" y="13"/>
                </a:cxn>
                <a:cxn ang="0">
                  <a:pos x="1" y="12"/>
                </a:cxn>
                <a:cxn ang="0">
                  <a:pos x="1" y="13"/>
                </a:cxn>
                <a:cxn ang="0">
                  <a:pos x="1" y="14"/>
                </a:cxn>
                <a:cxn ang="0">
                  <a:pos x="1" y="13"/>
                </a:cxn>
              </a:cxnLst>
              <a:rect l="0" t="0" r="r" b="b"/>
              <a:pathLst>
                <a:path w="1" h="14">
                  <a:moveTo>
                    <a:pt x="0" y="3"/>
                  </a:moveTo>
                  <a:lnTo>
                    <a:pt x="0" y="2"/>
                  </a:lnTo>
                  <a:lnTo>
                    <a:pt x="0" y="3"/>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4"/>
                  </a:lnTo>
                  <a:lnTo>
                    <a:pt x="0" y="3"/>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4"/>
                  </a:lnTo>
                  <a:lnTo>
                    <a:pt x="1" y="5"/>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8"/>
                  </a:lnTo>
                  <a:lnTo>
                    <a:pt x="1" y="7"/>
                  </a:lnTo>
                  <a:lnTo>
                    <a:pt x="1" y="8"/>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9"/>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10"/>
                  </a:lnTo>
                  <a:lnTo>
                    <a:pt x="1" y="10"/>
                  </a:lnTo>
                  <a:lnTo>
                    <a:pt x="1" y="9"/>
                  </a:lnTo>
                  <a:lnTo>
                    <a:pt x="1" y="10"/>
                  </a:lnTo>
                  <a:lnTo>
                    <a:pt x="1" y="9"/>
                  </a:lnTo>
                  <a:lnTo>
                    <a:pt x="1" y="10"/>
                  </a:lnTo>
                  <a:lnTo>
                    <a:pt x="1" y="10"/>
                  </a:lnTo>
                  <a:lnTo>
                    <a:pt x="1" y="10"/>
                  </a:lnTo>
                  <a:lnTo>
                    <a:pt x="1" y="10"/>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7"/>
                  </a:lnTo>
                  <a:lnTo>
                    <a:pt x="1" y="8"/>
                  </a:lnTo>
                  <a:lnTo>
                    <a:pt x="1" y="7"/>
                  </a:lnTo>
                  <a:lnTo>
                    <a:pt x="1" y="8"/>
                  </a:lnTo>
                  <a:lnTo>
                    <a:pt x="1" y="9"/>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10"/>
                  </a:lnTo>
                  <a:lnTo>
                    <a:pt x="1" y="10"/>
                  </a:lnTo>
                  <a:lnTo>
                    <a:pt x="1" y="10"/>
                  </a:lnTo>
                  <a:lnTo>
                    <a:pt x="1" y="11"/>
                  </a:lnTo>
                  <a:lnTo>
                    <a:pt x="1" y="10"/>
                  </a:lnTo>
                  <a:lnTo>
                    <a:pt x="1" y="11"/>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2"/>
                  </a:lnTo>
                  <a:lnTo>
                    <a:pt x="1" y="11"/>
                  </a:lnTo>
                  <a:lnTo>
                    <a:pt x="1" y="12"/>
                  </a:lnTo>
                  <a:lnTo>
                    <a:pt x="1" y="11"/>
                  </a:lnTo>
                  <a:lnTo>
                    <a:pt x="1" y="12"/>
                  </a:lnTo>
                  <a:lnTo>
                    <a:pt x="1" y="11"/>
                  </a:lnTo>
                  <a:lnTo>
                    <a:pt x="1" y="12"/>
                  </a:lnTo>
                  <a:lnTo>
                    <a:pt x="1" y="11"/>
                  </a:lnTo>
                  <a:lnTo>
                    <a:pt x="1" y="12"/>
                  </a:lnTo>
                  <a:lnTo>
                    <a:pt x="1" y="11"/>
                  </a:lnTo>
                  <a:lnTo>
                    <a:pt x="1" y="12"/>
                  </a:lnTo>
                  <a:lnTo>
                    <a:pt x="1" y="11"/>
                  </a:lnTo>
                  <a:lnTo>
                    <a:pt x="1" y="12"/>
                  </a:lnTo>
                  <a:lnTo>
                    <a:pt x="1" y="11"/>
                  </a:lnTo>
                  <a:lnTo>
                    <a:pt x="1" y="12"/>
                  </a:lnTo>
                  <a:lnTo>
                    <a:pt x="1" y="13"/>
                  </a:lnTo>
                  <a:lnTo>
                    <a:pt x="1" y="12"/>
                  </a:lnTo>
                  <a:lnTo>
                    <a:pt x="1" y="11"/>
                  </a:lnTo>
                  <a:lnTo>
                    <a:pt x="1" y="12"/>
                  </a:lnTo>
                  <a:lnTo>
                    <a:pt x="1" y="13"/>
                  </a:lnTo>
                  <a:lnTo>
                    <a:pt x="1" y="12"/>
                  </a:lnTo>
                  <a:lnTo>
                    <a:pt x="1" y="13"/>
                  </a:lnTo>
                  <a:lnTo>
                    <a:pt x="1" y="12"/>
                  </a:lnTo>
                  <a:lnTo>
                    <a:pt x="1" y="13"/>
                  </a:lnTo>
                  <a:lnTo>
                    <a:pt x="1" y="12"/>
                  </a:lnTo>
                  <a:lnTo>
                    <a:pt x="1" y="13"/>
                  </a:lnTo>
                  <a:lnTo>
                    <a:pt x="1" y="12"/>
                  </a:lnTo>
                  <a:lnTo>
                    <a:pt x="1" y="13"/>
                  </a:lnTo>
                  <a:lnTo>
                    <a:pt x="1" y="12"/>
                  </a:lnTo>
                  <a:lnTo>
                    <a:pt x="1" y="13"/>
                  </a:lnTo>
                  <a:lnTo>
                    <a:pt x="1" y="14"/>
                  </a:lnTo>
                  <a:lnTo>
                    <a:pt x="1" y="13"/>
                  </a:lnTo>
                  <a:lnTo>
                    <a:pt x="1" y="12"/>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2"/>
                  </a:lnTo>
                  <a:lnTo>
                    <a:pt x="1" y="13"/>
                  </a:lnTo>
                  <a:lnTo>
                    <a:pt x="1" y="12"/>
                  </a:lnTo>
                  <a:lnTo>
                    <a:pt x="1" y="13"/>
                  </a:lnTo>
                  <a:lnTo>
                    <a:pt x="1" y="12"/>
                  </a:lnTo>
                  <a:lnTo>
                    <a:pt x="1" y="13"/>
                  </a:lnTo>
                  <a:lnTo>
                    <a:pt x="1" y="12"/>
                  </a:lnTo>
                  <a:lnTo>
                    <a:pt x="1" y="13"/>
                  </a:lnTo>
                  <a:lnTo>
                    <a:pt x="1" y="12"/>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4"/>
                  </a:lnTo>
                  <a:lnTo>
                    <a:pt x="1" y="13"/>
                  </a:lnTo>
                  <a:lnTo>
                    <a:pt x="1" y="12"/>
                  </a:lnTo>
                  <a:lnTo>
                    <a:pt x="1" y="13"/>
                  </a:lnTo>
                  <a:lnTo>
                    <a:pt x="1" y="12"/>
                  </a:lnTo>
                  <a:lnTo>
                    <a:pt x="1" y="13"/>
                  </a:lnTo>
                  <a:lnTo>
                    <a:pt x="1" y="12"/>
                  </a:lnTo>
                  <a:lnTo>
                    <a:pt x="1" y="13"/>
                  </a:lnTo>
                  <a:lnTo>
                    <a:pt x="1" y="12"/>
                  </a:lnTo>
                  <a:lnTo>
                    <a:pt x="1" y="13"/>
                  </a:lnTo>
                  <a:lnTo>
                    <a:pt x="1" y="12"/>
                  </a:lnTo>
                  <a:lnTo>
                    <a:pt x="1" y="13"/>
                  </a:lnTo>
                  <a:lnTo>
                    <a:pt x="1" y="12"/>
                  </a:lnTo>
                  <a:lnTo>
                    <a:pt x="1" y="13"/>
                  </a:lnTo>
                  <a:lnTo>
                    <a:pt x="1" y="12"/>
                  </a:lnTo>
                  <a:lnTo>
                    <a:pt x="1" y="13"/>
                  </a:lnTo>
                  <a:lnTo>
                    <a:pt x="1" y="12"/>
                  </a:lnTo>
                </a:path>
              </a:pathLst>
            </a:custGeom>
            <a:noFill/>
            <a:ln w="0">
              <a:solidFill>
                <a:srgbClr val="3366FF"/>
              </a:solidFill>
              <a:prstDash val="solid"/>
              <a:round/>
              <a:headEnd/>
              <a:tailEnd/>
            </a:ln>
          </p:spPr>
          <p:txBody>
            <a:bodyPr/>
            <a:lstStyle/>
            <a:p>
              <a:endParaRPr lang="en-GB"/>
            </a:p>
          </p:txBody>
        </p:sp>
        <p:sp>
          <p:nvSpPr>
            <p:cNvPr id="185701" name="Freeform 357"/>
            <p:cNvSpPr>
              <a:spLocks/>
            </p:cNvSpPr>
            <p:nvPr/>
          </p:nvSpPr>
          <p:spPr bwMode="auto">
            <a:xfrm>
              <a:off x="2276" y="3051"/>
              <a:ext cx="11" cy="56"/>
            </a:xfrm>
            <a:custGeom>
              <a:avLst/>
              <a:gdLst/>
              <a:ahLst/>
              <a:cxnLst>
                <a:cxn ang="0">
                  <a:pos x="0" y="1"/>
                </a:cxn>
                <a:cxn ang="0">
                  <a:pos x="0" y="2"/>
                </a:cxn>
                <a:cxn ang="0">
                  <a:pos x="0" y="3"/>
                </a:cxn>
                <a:cxn ang="0">
                  <a:pos x="0" y="2"/>
                </a:cxn>
                <a:cxn ang="0">
                  <a:pos x="0" y="3"/>
                </a:cxn>
                <a:cxn ang="0">
                  <a:pos x="0" y="2"/>
                </a:cxn>
                <a:cxn ang="0">
                  <a:pos x="0" y="3"/>
                </a:cxn>
                <a:cxn ang="0">
                  <a:pos x="0" y="4"/>
                </a:cxn>
                <a:cxn ang="0">
                  <a:pos x="0" y="2"/>
                </a:cxn>
                <a:cxn ang="0">
                  <a:pos x="0" y="3"/>
                </a:cxn>
                <a:cxn ang="0">
                  <a:pos x="0" y="4"/>
                </a:cxn>
                <a:cxn ang="0">
                  <a:pos x="0" y="4"/>
                </a:cxn>
                <a:cxn ang="0">
                  <a:pos x="0" y="3"/>
                </a:cxn>
                <a:cxn ang="0">
                  <a:pos x="0" y="2"/>
                </a:cxn>
                <a:cxn ang="0">
                  <a:pos x="0" y="3"/>
                </a:cxn>
                <a:cxn ang="0">
                  <a:pos x="0" y="2"/>
                </a:cxn>
                <a:cxn ang="0">
                  <a:pos x="0" y="3"/>
                </a:cxn>
                <a:cxn ang="0">
                  <a:pos x="0" y="0"/>
                </a:cxn>
                <a:cxn ang="0">
                  <a:pos x="0" y="1"/>
                </a:cxn>
                <a:cxn ang="0">
                  <a:pos x="0" y="2"/>
                </a:cxn>
                <a:cxn ang="0">
                  <a:pos x="1" y="3"/>
                </a:cxn>
                <a:cxn ang="0">
                  <a:pos x="1" y="4"/>
                </a:cxn>
                <a:cxn ang="0">
                  <a:pos x="1" y="4"/>
                </a:cxn>
                <a:cxn ang="0">
                  <a:pos x="1" y="4"/>
                </a:cxn>
                <a:cxn ang="0">
                  <a:pos x="1" y="3"/>
                </a:cxn>
                <a:cxn ang="0">
                  <a:pos x="1" y="4"/>
                </a:cxn>
                <a:cxn ang="0">
                  <a:pos x="1" y="3"/>
                </a:cxn>
                <a:cxn ang="0">
                  <a:pos x="1" y="4"/>
                </a:cxn>
                <a:cxn ang="0">
                  <a:pos x="1" y="4"/>
                </a:cxn>
                <a:cxn ang="0">
                  <a:pos x="1" y="5"/>
                </a:cxn>
                <a:cxn ang="0">
                  <a:pos x="1" y="7"/>
                </a:cxn>
                <a:cxn ang="0">
                  <a:pos x="1" y="6"/>
                </a:cxn>
                <a:cxn ang="0">
                  <a:pos x="1" y="7"/>
                </a:cxn>
                <a:cxn ang="0">
                  <a:pos x="1" y="7"/>
                </a:cxn>
                <a:cxn ang="0">
                  <a:pos x="1" y="6"/>
                </a:cxn>
                <a:cxn ang="0">
                  <a:pos x="1" y="7"/>
                </a:cxn>
                <a:cxn ang="0">
                  <a:pos x="1" y="8"/>
                </a:cxn>
                <a:cxn ang="0">
                  <a:pos x="1" y="7"/>
                </a:cxn>
                <a:cxn ang="0">
                  <a:pos x="1" y="8"/>
                </a:cxn>
                <a:cxn ang="0">
                  <a:pos x="1" y="7"/>
                </a:cxn>
                <a:cxn ang="0">
                  <a:pos x="1" y="8"/>
                </a:cxn>
                <a:cxn ang="0">
                  <a:pos x="1" y="7"/>
                </a:cxn>
                <a:cxn ang="0">
                  <a:pos x="1" y="6"/>
                </a:cxn>
                <a:cxn ang="0">
                  <a:pos x="1" y="7"/>
                </a:cxn>
                <a:cxn ang="0">
                  <a:pos x="1" y="6"/>
                </a:cxn>
                <a:cxn ang="0">
                  <a:pos x="1" y="7"/>
                </a:cxn>
                <a:cxn ang="0">
                  <a:pos x="1" y="6"/>
                </a:cxn>
                <a:cxn ang="0">
                  <a:pos x="1" y="7"/>
                </a:cxn>
                <a:cxn ang="0">
                  <a:pos x="1" y="6"/>
                </a:cxn>
                <a:cxn ang="0">
                  <a:pos x="1" y="5"/>
                </a:cxn>
                <a:cxn ang="0">
                  <a:pos x="1" y="4"/>
                </a:cxn>
                <a:cxn ang="0">
                  <a:pos x="1" y="5"/>
                </a:cxn>
                <a:cxn ang="0">
                  <a:pos x="1" y="4"/>
                </a:cxn>
                <a:cxn ang="0">
                  <a:pos x="1" y="4"/>
                </a:cxn>
                <a:cxn ang="0">
                  <a:pos x="1" y="4"/>
                </a:cxn>
                <a:cxn ang="0">
                  <a:pos x="1" y="4"/>
                </a:cxn>
                <a:cxn ang="0">
                  <a:pos x="1" y="3"/>
                </a:cxn>
                <a:cxn ang="0">
                  <a:pos x="1" y="4"/>
                </a:cxn>
                <a:cxn ang="0">
                  <a:pos x="1" y="4"/>
                </a:cxn>
                <a:cxn ang="0">
                  <a:pos x="1" y="5"/>
                </a:cxn>
                <a:cxn ang="0">
                  <a:pos x="1" y="4"/>
                </a:cxn>
                <a:cxn ang="0">
                  <a:pos x="1" y="5"/>
                </a:cxn>
                <a:cxn ang="0">
                  <a:pos x="1" y="4"/>
                </a:cxn>
              </a:cxnLst>
              <a:rect l="0" t="0" r="r" b="b"/>
              <a:pathLst>
                <a:path w="1" h="8">
                  <a:moveTo>
                    <a:pt x="0" y="1"/>
                  </a:move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2"/>
                  </a:lnTo>
                  <a:lnTo>
                    <a:pt x="0" y="3"/>
                  </a:lnTo>
                  <a:lnTo>
                    <a:pt x="0" y="2"/>
                  </a:lnTo>
                  <a:lnTo>
                    <a:pt x="0" y="3"/>
                  </a:lnTo>
                  <a:lnTo>
                    <a:pt x="0" y="2"/>
                  </a:lnTo>
                  <a:lnTo>
                    <a:pt x="0" y="3"/>
                  </a:lnTo>
                  <a:lnTo>
                    <a:pt x="0" y="3"/>
                  </a:lnTo>
                  <a:lnTo>
                    <a:pt x="0" y="4"/>
                  </a:lnTo>
                  <a:lnTo>
                    <a:pt x="0" y="3"/>
                  </a:lnTo>
                  <a:lnTo>
                    <a:pt x="0" y="4"/>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2"/>
                  </a:lnTo>
                  <a:lnTo>
                    <a:pt x="0" y="4"/>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4"/>
                  </a:lnTo>
                  <a:lnTo>
                    <a:pt x="0" y="3"/>
                  </a:lnTo>
                  <a:lnTo>
                    <a:pt x="0" y="4"/>
                  </a:lnTo>
                  <a:lnTo>
                    <a:pt x="0"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1"/>
                  </a:lnTo>
                  <a:lnTo>
                    <a:pt x="1" y="2"/>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702" name="Freeform 358"/>
            <p:cNvSpPr>
              <a:spLocks/>
            </p:cNvSpPr>
            <p:nvPr/>
          </p:nvSpPr>
          <p:spPr bwMode="auto">
            <a:xfrm>
              <a:off x="2287" y="3051"/>
              <a:ext cx="9" cy="49"/>
            </a:xfrm>
            <a:custGeom>
              <a:avLst/>
              <a:gdLst/>
              <a:ahLst/>
              <a:cxnLst>
                <a:cxn ang="0">
                  <a:pos x="0" y="4"/>
                </a:cxn>
                <a:cxn ang="0">
                  <a:pos x="0" y="4"/>
                </a:cxn>
                <a:cxn ang="0">
                  <a:pos x="0" y="5"/>
                </a:cxn>
                <a:cxn ang="0">
                  <a:pos x="0" y="4"/>
                </a:cxn>
                <a:cxn ang="0">
                  <a:pos x="0" y="5"/>
                </a:cxn>
                <a:cxn ang="0">
                  <a:pos x="0" y="4"/>
                </a:cxn>
                <a:cxn ang="0">
                  <a:pos x="0" y="5"/>
                </a:cxn>
                <a:cxn ang="0">
                  <a:pos x="0" y="4"/>
                </a:cxn>
                <a:cxn ang="0">
                  <a:pos x="0" y="4"/>
                </a:cxn>
                <a:cxn ang="0">
                  <a:pos x="0" y="4"/>
                </a:cxn>
                <a:cxn ang="0">
                  <a:pos x="0" y="4"/>
                </a:cxn>
                <a:cxn ang="0">
                  <a:pos x="0" y="4"/>
                </a:cxn>
                <a:cxn ang="0">
                  <a:pos x="0" y="3"/>
                </a:cxn>
                <a:cxn ang="0">
                  <a:pos x="0" y="2"/>
                </a:cxn>
                <a:cxn ang="0">
                  <a:pos x="0" y="3"/>
                </a:cxn>
                <a:cxn ang="0">
                  <a:pos x="0" y="5"/>
                </a:cxn>
                <a:cxn ang="0">
                  <a:pos x="0" y="4"/>
                </a:cxn>
                <a:cxn ang="0">
                  <a:pos x="0" y="4"/>
                </a:cxn>
                <a:cxn ang="0">
                  <a:pos x="0" y="4"/>
                </a:cxn>
                <a:cxn ang="0">
                  <a:pos x="0" y="5"/>
                </a:cxn>
                <a:cxn ang="0">
                  <a:pos x="0" y="4"/>
                </a:cxn>
                <a:cxn ang="0">
                  <a:pos x="0" y="4"/>
                </a:cxn>
                <a:cxn ang="0">
                  <a:pos x="0" y="1"/>
                </a:cxn>
                <a:cxn ang="0">
                  <a:pos x="0" y="2"/>
                </a:cxn>
                <a:cxn ang="0">
                  <a:pos x="0" y="3"/>
                </a:cxn>
                <a:cxn ang="0">
                  <a:pos x="0" y="4"/>
                </a:cxn>
                <a:cxn ang="0">
                  <a:pos x="0" y="3"/>
                </a:cxn>
                <a:cxn ang="0">
                  <a:pos x="1" y="4"/>
                </a:cxn>
                <a:cxn ang="0">
                  <a:pos x="1" y="3"/>
                </a:cxn>
                <a:cxn ang="0">
                  <a:pos x="1" y="4"/>
                </a:cxn>
                <a:cxn ang="0">
                  <a:pos x="1" y="4"/>
                </a:cxn>
                <a:cxn ang="0">
                  <a:pos x="1" y="5"/>
                </a:cxn>
                <a:cxn ang="0">
                  <a:pos x="1" y="4"/>
                </a:cxn>
                <a:cxn ang="0">
                  <a:pos x="1" y="6"/>
                </a:cxn>
                <a:cxn ang="0">
                  <a:pos x="1" y="5"/>
                </a:cxn>
                <a:cxn ang="0">
                  <a:pos x="1" y="4"/>
                </a:cxn>
                <a:cxn ang="0">
                  <a:pos x="1" y="5"/>
                </a:cxn>
                <a:cxn ang="0">
                  <a:pos x="1" y="5"/>
                </a:cxn>
                <a:cxn ang="0">
                  <a:pos x="1" y="4"/>
                </a:cxn>
                <a:cxn ang="0">
                  <a:pos x="1" y="5"/>
                </a:cxn>
                <a:cxn ang="0">
                  <a:pos x="1" y="4"/>
                </a:cxn>
                <a:cxn ang="0">
                  <a:pos x="1" y="5"/>
                </a:cxn>
                <a:cxn ang="0">
                  <a:pos x="1" y="5"/>
                </a:cxn>
                <a:cxn ang="0">
                  <a:pos x="1" y="4"/>
                </a:cxn>
                <a:cxn ang="0">
                  <a:pos x="1" y="5"/>
                </a:cxn>
                <a:cxn ang="0">
                  <a:pos x="1" y="4"/>
                </a:cxn>
                <a:cxn ang="0">
                  <a:pos x="1" y="5"/>
                </a:cxn>
                <a:cxn ang="0">
                  <a:pos x="1" y="4"/>
                </a:cxn>
                <a:cxn ang="0">
                  <a:pos x="1" y="4"/>
                </a:cxn>
                <a:cxn ang="0">
                  <a:pos x="1" y="3"/>
                </a:cxn>
                <a:cxn ang="0">
                  <a:pos x="1" y="5"/>
                </a:cxn>
                <a:cxn ang="0">
                  <a:pos x="1" y="5"/>
                </a:cxn>
                <a:cxn ang="0">
                  <a:pos x="1" y="4"/>
                </a:cxn>
                <a:cxn ang="0">
                  <a:pos x="1" y="5"/>
                </a:cxn>
                <a:cxn ang="0">
                  <a:pos x="1" y="4"/>
                </a:cxn>
                <a:cxn ang="0">
                  <a:pos x="1" y="5"/>
                </a:cxn>
                <a:cxn ang="0">
                  <a:pos x="1" y="6"/>
                </a:cxn>
                <a:cxn ang="0">
                  <a:pos x="1" y="5"/>
                </a:cxn>
                <a:cxn ang="0">
                  <a:pos x="1" y="6"/>
                </a:cxn>
                <a:cxn ang="0">
                  <a:pos x="1" y="5"/>
                </a:cxn>
                <a:cxn ang="0">
                  <a:pos x="1" y="6"/>
                </a:cxn>
                <a:cxn ang="0">
                  <a:pos x="1" y="5"/>
                </a:cxn>
                <a:cxn ang="0">
                  <a:pos x="1" y="5"/>
                </a:cxn>
              </a:cxnLst>
              <a:rect l="0" t="0" r="r" b="b"/>
              <a:pathLst>
                <a:path w="1" h="7">
                  <a:moveTo>
                    <a:pt x="0" y="4"/>
                  </a:moveTo>
                  <a:lnTo>
                    <a:pt x="0" y="5"/>
                  </a:lnTo>
                  <a:lnTo>
                    <a:pt x="0" y="4"/>
                  </a:lnTo>
                  <a:lnTo>
                    <a:pt x="0" y="5"/>
                  </a:lnTo>
                  <a:lnTo>
                    <a:pt x="0" y="4"/>
                  </a:lnTo>
                  <a:lnTo>
                    <a:pt x="0" y="5"/>
                  </a:lnTo>
                  <a:lnTo>
                    <a:pt x="0" y="4"/>
                  </a:lnTo>
                  <a:lnTo>
                    <a:pt x="0" y="5"/>
                  </a:lnTo>
                  <a:lnTo>
                    <a:pt x="0" y="4"/>
                  </a:lnTo>
                  <a:lnTo>
                    <a:pt x="0" y="5"/>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4"/>
                  </a:lnTo>
                  <a:lnTo>
                    <a:pt x="0" y="4"/>
                  </a:lnTo>
                  <a:lnTo>
                    <a:pt x="0" y="4"/>
                  </a:lnTo>
                  <a:lnTo>
                    <a:pt x="0" y="3"/>
                  </a:lnTo>
                  <a:lnTo>
                    <a:pt x="0" y="2"/>
                  </a:lnTo>
                  <a:lnTo>
                    <a:pt x="0" y="3"/>
                  </a:lnTo>
                  <a:lnTo>
                    <a:pt x="0" y="4"/>
                  </a:lnTo>
                  <a:lnTo>
                    <a:pt x="0" y="3"/>
                  </a:lnTo>
                  <a:lnTo>
                    <a:pt x="0" y="2"/>
                  </a:lnTo>
                  <a:lnTo>
                    <a:pt x="0" y="3"/>
                  </a:lnTo>
                  <a:lnTo>
                    <a:pt x="0" y="2"/>
                  </a:lnTo>
                  <a:lnTo>
                    <a:pt x="0" y="3"/>
                  </a:lnTo>
                  <a:lnTo>
                    <a:pt x="0" y="2"/>
                  </a:lnTo>
                  <a:lnTo>
                    <a:pt x="0" y="3"/>
                  </a:lnTo>
                  <a:lnTo>
                    <a:pt x="0" y="4"/>
                  </a:lnTo>
                  <a:lnTo>
                    <a:pt x="0" y="3"/>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0" y="4"/>
                  </a:lnTo>
                  <a:lnTo>
                    <a:pt x="0" y="4"/>
                  </a:lnTo>
                  <a:lnTo>
                    <a:pt x="0" y="4"/>
                  </a:lnTo>
                  <a:lnTo>
                    <a:pt x="0" y="5"/>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2"/>
                  </a:lnTo>
                  <a:lnTo>
                    <a:pt x="0" y="3"/>
                  </a:lnTo>
                  <a:lnTo>
                    <a:pt x="0" y="2"/>
                  </a:lnTo>
                  <a:lnTo>
                    <a:pt x="0" y="3"/>
                  </a:lnTo>
                  <a:lnTo>
                    <a:pt x="0" y="2"/>
                  </a:lnTo>
                  <a:lnTo>
                    <a:pt x="0" y="3"/>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4"/>
                  </a:lnTo>
                  <a:lnTo>
                    <a:pt x="0" y="3"/>
                  </a:lnTo>
                  <a:lnTo>
                    <a:pt x="0" y="4"/>
                  </a:lnTo>
                  <a:lnTo>
                    <a:pt x="0"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7"/>
                  </a:lnTo>
                  <a:lnTo>
                    <a:pt x="1" y="6"/>
                  </a:lnTo>
                  <a:lnTo>
                    <a:pt x="1" y="5"/>
                  </a:lnTo>
                  <a:lnTo>
                    <a:pt x="1" y="6"/>
                  </a:lnTo>
                  <a:lnTo>
                    <a:pt x="1" y="5"/>
                  </a:lnTo>
                  <a:lnTo>
                    <a:pt x="1" y="4"/>
                  </a:lnTo>
                  <a:lnTo>
                    <a:pt x="1" y="5"/>
                  </a:lnTo>
                  <a:lnTo>
                    <a:pt x="1" y="6"/>
                  </a:lnTo>
                  <a:lnTo>
                    <a:pt x="1" y="5"/>
                  </a:lnTo>
                  <a:lnTo>
                    <a:pt x="1" y="4"/>
                  </a:lnTo>
                  <a:lnTo>
                    <a:pt x="1" y="5"/>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703" name="Freeform 359"/>
            <p:cNvSpPr>
              <a:spLocks/>
            </p:cNvSpPr>
            <p:nvPr/>
          </p:nvSpPr>
          <p:spPr bwMode="auto">
            <a:xfrm>
              <a:off x="2296" y="3044"/>
              <a:ext cx="10" cy="49"/>
            </a:xfrm>
            <a:custGeom>
              <a:avLst/>
              <a:gdLst/>
              <a:ahLst/>
              <a:cxnLst>
                <a:cxn ang="0">
                  <a:pos x="0" y="5"/>
                </a:cxn>
                <a:cxn ang="0">
                  <a:pos x="0" y="5"/>
                </a:cxn>
                <a:cxn ang="0">
                  <a:pos x="0" y="4"/>
                </a:cxn>
                <a:cxn ang="0">
                  <a:pos x="0" y="5"/>
                </a:cxn>
                <a:cxn ang="0">
                  <a:pos x="0" y="6"/>
                </a:cxn>
                <a:cxn ang="0">
                  <a:pos x="0" y="5"/>
                </a:cxn>
                <a:cxn ang="0">
                  <a:pos x="0" y="6"/>
                </a:cxn>
                <a:cxn ang="0">
                  <a:pos x="0" y="5"/>
                </a:cxn>
                <a:cxn ang="0">
                  <a:pos x="0" y="6"/>
                </a:cxn>
                <a:cxn ang="0">
                  <a:pos x="0" y="5"/>
                </a:cxn>
                <a:cxn ang="0">
                  <a:pos x="0" y="6"/>
                </a:cxn>
                <a:cxn ang="0">
                  <a:pos x="0" y="5"/>
                </a:cxn>
                <a:cxn ang="0">
                  <a:pos x="0" y="5"/>
                </a:cxn>
                <a:cxn ang="0">
                  <a:pos x="0" y="5"/>
                </a:cxn>
                <a:cxn ang="0">
                  <a:pos x="1" y="5"/>
                </a:cxn>
                <a:cxn ang="0">
                  <a:pos x="1" y="5"/>
                </a:cxn>
                <a:cxn ang="0">
                  <a:pos x="1" y="5"/>
                </a:cxn>
                <a:cxn ang="0">
                  <a:pos x="1" y="5"/>
                </a:cxn>
                <a:cxn ang="0">
                  <a:pos x="1" y="6"/>
                </a:cxn>
                <a:cxn ang="0">
                  <a:pos x="1" y="5"/>
                </a:cxn>
                <a:cxn ang="0">
                  <a:pos x="1" y="6"/>
                </a:cxn>
                <a:cxn ang="0">
                  <a:pos x="1" y="5"/>
                </a:cxn>
                <a:cxn ang="0">
                  <a:pos x="1" y="6"/>
                </a:cxn>
                <a:cxn ang="0">
                  <a:pos x="1" y="6"/>
                </a:cxn>
                <a:cxn ang="0">
                  <a:pos x="1" y="5"/>
                </a:cxn>
                <a:cxn ang="0">
                  <a:pos x="1" y="6"/>
                </a:cxn>
                <a:cxn ang="0">
                  <a:pos x="1" y="4"/>
                </a:cxn>
                <a:cxn ang="0">
                  <a:pos x="1" y="4"/>
                </a:cxn>
                <a:cxn ang="0">
                  <a:pos x="1" y="3"/>
                </a:cxn>
                <a:cxn ang="0">
                  <a:pos x="1" y="4"/>
                </a:cxn>
                <a:cxn ang="0">
                  <a:pos x="1" y="5"/>
                </a:cxn>
                <a:cxn ang="0">
                  <a:pos x="1" y="4"/>
                </a:cxn>
                <a:cxn ang="0">
                  <a:pos x="1" y="5"/>
                </a:cxn>
                <a:cxn ang="0">
                  <a:pos x="1" y="5"/>
                </a:cxn>
                <a:cxn ang="0">
                  <a:pos x="1" y="5"/>
                </a:cxn>
                <a:cxn ang="0">
                  <a:pos x="1" y="5"/>
                </a:cxn>
                <a:cxn ang="0">
                  <a:pos x="1" y="5"/>
                </a:cxn>
                <a:cxn ang="0">
                  <a:pos x="1" y="5"/>
                </a:cxn>
                <a:cxn ang="0">
                  <a:pos x="1" y="5"/>
                </a:cxn>
                <a:cxn ang="0">
                  <a:pos x="1" y="6"/>
                </a:cxn>
                <a:cxn ang="0">
                  <a:pos x="1" y="5"/>
                </a:cxn>
                <a:cxn ang="0">
                  <a:pos x="1" y="6"/>
                </a:cxn>
                <a:cxn ang="0">
                  <a:pos x="1" y="5"/>
                </a:cxn>
                <a:cxn ang="0">
                  <a:pos x="1" y="5"/>
                </a:cxn>
                <a:cxn ang="0">
                  <a:pos x="1" y="5"/>
                </a:cxn>
                <a:cxn ang="0">
                  <a:pos x="1" y="5"/>
                </a:cxn>
                <a:cxn ang="0">
                  <a:pos x="1" y="6"/>
                </a:cxn>
                <a:cxn ang="0">
                  <a:pos x="1" y="5"/>
                </a:cxn>
                <a:cxn ang="0">
                  <a:pos x="1" y="5"/>
                </a:cxn>
                <a:cxn ang="0">
                  <a:pos x="1" y="6"/>
                </a:cxn>
                <a:cxn ang="0">
                  <a:pos x="1" y="4"/>
                </a:cxn>
                <a:cxn ang="0">
                  <a:pos x="1" y="1"/>
                </a:cxn>
                <a:cxn ang="0">
                  <a:pos x="1" y="1"/>
                </a:cxn>
                <a:cxn ang="0">
                  <a:pos x="1" y="2"/>
                </a:cxn>
                <a:cxn ang="0">
                  <a:pos x="1" y="3"/>
                </a:cxn>
                <a:cxn ang="0">
                  <a:pos x="1" y="4"/>
                </a:cxn>
                <a:cxn ang="0">
                  <a:pos x="1" y="3"/>
                </a:cxn>
                <a:cxn ang="0">
                  <a:pos x="1" y="4"/>
                </a:cxn>
                <a:cxn ang="0">
                  <a:pos x="1" y="3"/>
                </a:cxn>
                <a:cxn ang="0">
                  <a:pos x="1" y="4"/>
                </a:cxn>
                <a:cxn ang="0">
                  <a:pos x="1" y="3"/>
                </a:cxn>
                <a:cxn ang="0">
                  <a:pos x="1" y="4"/>
                </a:cxn>
                <a:cxn ang="0">
                  <a:pos x="1" y="3"/>
                </a:cxn>
              </a:cxnLst>
              <a:rect l="0" t="0" r="r" b="b"/>
              <a:pathLst>
                <a:path w="1" h="7">
                  <a:moveTo>
                    <a:pt x="0" y="5"/>
                  </a:move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4"/>
                  </a:lnTo>
                  <a:lnTo>
                    <a:pt x="0" y="3"/>
                  </a:lnTo>
                  <a:lnTo>
                    <a:pt x="0" y="4"/>
                  </a:lnTo>
                  <a:lnTo>
                    <a:pt x="0" y="5"/>
                  </a:lnTo>
                  <a:lnTo>
                    <a:pt x="0" y="6"/>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5"/>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6"/>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1"/>
                  </a:lnTo>
                  <a:lnTo>
                    <a:pt x="1" y="0"/>
                  </a:lnTo>
                  <a:lnTo>
                    <a:pt x="1" y="0"/>
                  </a:lnTo>
                  <a:lnTo>
                    <a:pt x="1" y="0"/>
                  </a:lnTo>
                  <a:lnTo>
                    <a:pt x="1" y="0"/>
                  </a:lnTo>
                  <a:lnTo>
                    <a:pt x="1" y="0"/>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704" name="Freeform 360"/>
            <p:cNvSpPr>
              <a:spLocks/>
            </p:cNvSpPr>
            <p:nvPr/>
          </p:nvSpPr>
          <p:spPr bwMode="auto">
            <a:xfrm>
              <a:off x="2306" y="3023"/>
              <a:ext cx="9" cy="63"/>
            </a:xfrm>
            <a:custGeom>
              <a:avLst/>
              <a:gdLst/>
              <a:ahLst/>
              <a:cxnLst>
                <a:cxn ang="0">
                  <a:pos x="0" y="7"/>
                </a:cxn>
                <a:cxn ang="0">
                  <a:pos x="0" y="7"/>
                </a:cxn>
                <a:cxn ang="0">
                  <a:pos x="0" y="8"/>
                </a:cxn>
                <a:cxn ang="0">
                  <a:pos x="0" y="7"/>
                </a:cxn>
                <a:cxn ang="0">
                  <a:pos x="0" y="4"/>
                </a:cxn>
                <a:cxn ang="0">
                  <a:pos x="0" y="3"/>
                </a:cxn>
                <a:cxn ang="0">
                  <a:pos x="0" y="3"/>
                </a:cxn>
                <a:cxn ang="0">
                  <a:pos x="0" y="4"/>
                </a:cxn>
                <a:cxn ang="0">
                  <a:pos x="0" y="3"/>
                </a:cxn>
                <a:cxn ang="0">
                  <a:pos x="0" y="6"/>
                </a:cxn>
                <a:cxn ang="0">
                  <a:pos x="0" y="7"/>
                </a:cxn>
                <a:cxn ang="0">
                  <a:pos x="0" y="6"/>
                </a:cxn>
                <a:cxn ang="0">
                  <a:pos x="0" y="7"/>
                </a:cxn>
                <a:cxn ang="0">
                  <a:pos x="0" y="6"/>
                </a:cxn>
                <a:cxn ang="0">
                  <a:pos x="1" y="7"/>
                </a:cxn>
                <a:cxn ang="0">
                  <a:pos x="1" y="8"/>
                </a:cxn>
                <a:cxn ang="0">
                  <a:pos x="1" y="7"/>
                </a:cxn>
                <a:cxn ang="0">
                  <a:pos x="1" y="8"/>
                </a:cxn>
                <a:cxn ang="0">
                  <a:pos x="1" y="7"/>
                </a:cxn>
                <a:cxn ang="0">
                  <a:pos x="1" y="8"/>
                </a:cxn>
                <a:cxn ang="0">
                  <a:pos x="1" y="7"/>
                </a:cxn>
                <a:cxn ang="0">
                  <a:pos x="1" y="6"/>
                </a:cxn>
                <a:cxn ang="0">
                  <a:pos x="1" y="7"/>
                </a:cxn>
                <a:cxn ang="0">
                  <a:pos x="1" y="8"/>
                </a:cxn>
                <a:cxn ang="0">
                  <a:pos x="1" y="8"/>
                </a:cxn>
                <a:cxn ang="0">
                  <a:pos x="1" y="9"/>
                </a:cxn>
                <a:cxn ang="0">
                  <a:pos x="1" y="8"/>
                </a:cxn>
                <a:cxn ang="0">
                  <a:pos x="1" y="8"/>
                </a:cxn>
                <a:cxn ang="0">
                  <a:pos x="1" y="9"/>
                </a:cxn>
                <a:cxn ang="0">
                  <a:pos x="1" y="8"/>
                </a:cxn>
                <a:cxn ang="0">
                  <a:pos x="1" y="9"/>
                </a:cxn>
                <a:cxn ang="0">
                  <a:pos x="1" y="8"/>
                </a:cxn>
                <a:cxn ang="0">
                  <a:pos x="1" y="8"/>
                </a:cxn>
                <a:cxn ang="0">
                  <a:pos x="1" y="8"/>
                </a:cxn>
                <a:cxn ang="0">
                  <a:pos x="1" y="7"/>
                </a:cxn>
                <a:cxn ang="0">
                  <a:pos x="1" y="8"/>
                </a:cxn>
                <a:cxn ang="0">
                  <a:pos x="1" y="8"/>
                </a:cxn>
                <a:cxn ang="0">
                  <a:pos x="1" y="8"/>
                </a:cxn>
                <a:cxn ang="0">
                  <a:pos x="1" y="9"/>
                </a:cxn>
                <a:cxn ang="0">
                  <a:pos x="1" y="8"/>
                </a:cxn>
                <a:cxn ang="0">
                  <a:pos x="1" y="9"/>
                </a:cxn>
                <a:cxn ang="0">
                  <a:pos x="1" y="8"/>
                </a:cxn>
                <a:cxn ang="0">
                  <a:pos x="1" y="8"/>
                </a:cxn>
                <a:cxn ang="0">
                  <a:pos x="1" y="8"/>
                </a:cxn>
                <a:cxn ang="0">
                  <a:pos x="1" y="9"/>
                </a:cxn>
                <a:cxn ang="0">
                  <a:pos x="1" y="8"/>
                </a:cxn>
                <a:cxn ang="0">
                  <a:pos x="1" y="9"/>
                </a:cxn>
                <a:cxn ang="0">
                  <a:pos x="1" y="8"/>
                </a:cxn>
                <a:cxn ang="0">
                  <a:pos x="1" y="9"/>
                </a:cxn>
                <a:cxn ang="0">
                  <a:pos x="1" y="8"/>
                </a:cxn>
                <a:cxn ang="0">
                  <a:pos x="1" y="8"/>
                </a:cxn>
                <a:cxn ang="0">
                  <a:pos x="1" y="8"/>
                </a:cxn>
                <a:cxn ang="0">
                  <a:pos x="1" y="8"/>
                </a:cxn>
                <a:cxn ang="0">
                  <a:pos x="1" y="8"/>
                </a:cxn>
                <a:cxn ang="0">
                  <a:pos x="1" y="8"/>
                </a:cxn>
                <a:cxn ang="0">
                  <a:pos x="1" y="8"/>
                </a:cxn>
                <a:cxn ang="0">
                  <a:pos x="1" y="9"/>
                </a:cxn>
                <a:cxn ang="0">
                  <a:pos x="1" y="8"/>
                </a:cxn>
                <a:cxn ang="0">
                  <a:pos x="1" y="9"/>
                </a:cxn>
                <a:cxn ang="0">
                  <a:pos x="1" y="8"/>
                </a:cxn>
                <a:cxn ang="0">
                  <a:pos x="1" y="8"/>
                </a:cxn>
                <a:cxn ang="0">
                  <a:pos x="1" y="9"/>
                </a:cxn>
                <a:cxn ang="0">
                  <a:pos x="1" y="8"/>
                </a:cxn>
              </a:cxnLst>
              <a:rect l="0" t="0" r="r" b="b"/>
              <a:pathLst>
                <a:path w="1" h="9">
                  <a:moveTo>
                    <a:pt x="0" y="7"/>
                  </a:move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5"/>
                  </a:lnTo>
                  <a:lnTo>
                    <a:pt x="0" y="4"/>
                  </a:lnTo>
                  <a:lnTo>
                    <a:pt x="0" y="3"/>
                  </a:lnTo>
                  <a:lnTo>
                    <a:pt x="0" y="4"/>
                  </a:lnTo>
                  <a:lnTo>
                    <a:pt x="0" y="3"/>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1"/>
                  </a:lnTo>
                  <a:lnTo>
                    <a:pt x="0" y="0"/>
                  </a:lnTo>
                  <a:lnTo>
                    <a:pt x="0" y="1"/>
                  </a:lnTo>
                  <a:lnTo>
                    <a:pt x="0" y="0"/>
                  </a:lnTo>
                  <a:lnTo>
                    <a:pt x="0" y="1"/>
                  </a:lnTo>
                  <a:lnTo>
                    <a:pt x="0" y="2"/>
                  </a:lnTo>
                  <a:lnTo>
                    <a:pt x="0" y="1"/>
                  </a:lnTo>
                  <a:lnTo>
                    <a:pt x="0" y="2"/>
                  </a:lnTo>
                  <a:lnTo>
                    <a:pt x="0" y="3"/>
                  </a:lnTo>
                  <a:lnTo>
                    <a:pt x="0" y="2"/>
                  </a:lnTo>
                  <a:lnTo>
                    <a:pt x="0" y="3"/>
                  </a:lnTo>
                  <a:lnTo>
                    <a:pt x="0" y="3"/>
                  </a:lnTo>
                  <a:lnTo>
                    <a:pt x="0" y="3"/>
                  </a:lnTo>
                  <a:lnTo>
                    <a:pt x="0" y="3"/>
                  </a:lnTo>
                  <a:lnTo>
                    <a:pt x="0" y="4"/>
                  </a:lnTo>
                  <a:lnTo>
                    <a:pt x="0" y="3"/>
                  </a:lnTo>
                  <a:lnTo>
                    <a:pt x="0" y="4"/>
                  </a:lnTo>
                  <a:lnTo>
                    <a:pt x="0" y="5"/>
                  </a:lnTo>
                  <a:lnTo>
                    <a:pt x="0" y="3"/>
                  </a:lnTo>
                  <a:lnTo>
                    <a:pt x="0" y="4"/>
                  </a:lnTo>
                  <a:lnTo>
                    <a:pt x="0" y="3"/>
                  </a:lnTo>
                  <a:lnTo>
                    <a:pt x="0" y="4"/>
                  </a:lnTo>
                  <a:lnTo>
                    <a:pt x="0" y="5"/>
                  </a:lnTo>
                  <a:lnTo>
                    <a:pt x="0" y="4"/>
                  </a:lnTo>
                  <a:lnTo>
                    <a:pt x="0" y="3"/>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8"/>
                  </a:lnTo>
                  <a:lnTo>
                    <a:pt x="1" y="8"/>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8"/>
                  </a:lnTo>
                  <a:lnTo>
                    <a:pt x="1" y="7"/>
                  </a:lnTo>
                  <a:lnTo>
                    <a:pt x="1" y="8"/>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7"/>
                  </a:lnTo>
                  <a:lnTo>
                    <a:pt x="1" y="6"/>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8"/>
                  </a:lnTo>
                  <a:lnTo>
                    <a:pt x="1" y="8"/>
                  </a:lnTo>
                  <a:lnTo>
                    <a:pt x="1" y="9"/>
                  </a:lnTo>
                  <a:lnTo>
                    <a:pt x="1" y="8"/>
                  </a:lnTo>
                  <a:lnTo>
                    <a:pt x="1" y="9"/>
                  </a:lnTo>
                  <a:lnTo>
                    <a:pt x="1" y="8"/>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8"/>
                  </a:lnTo>
                  <a:lnTo>
                    <a:pt x="1" y="9"/>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8"/>
                  </a:lnTo>
                  <a:lnTo>
                    <a:pt x="1" y="9"/>
                  </a:lnTo>
                  <a:lnTo>
                    <a:pt x="1" y="8"/>
                  </a:lnTo>
                  <a:lnTo>
                    <a:pt x="1" y="8"/>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8"/>
                  </a:lnTo>
                  <a:lnTo>
                    <a:pt x="1" y="8"/>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path>
              </a:pathLst>
            </a:custGeom>
            <a:noFill/>
            <a:ln w="0">
              <a:solidFill>
                <a:srgbClr val="3366FF"/>
              </a:solidFill>
              <a:prstDash val="solid"/>
              <a:round/>
              <a:headEnd/>
              <a:tailEnd/>
            </a:ln>
          </p:spPr>
          <p:txBody>
            <a:bodyPr/>
            <a:lstStyle/>
            <a:p>
              <a:endParaRPr lang="en-GB"/>
            </a:p>
          </p:txBody>
        </p:sp>
        <p:sp>
          <p:nvSpPr>
            <p:cNvPr id="185705" name="Freeform 361"/>
            <p:cNvSpPr>
              <a:spLocks/>
            </p:cNvSpPr>
            <p:nvPr/>
          </p:nvSpPr>
          <p:spPr bwMode="auto">
            <a:xfrm>
              <a:off x="2315" y="3044"/>
              <a:ext cx="10" cy="49"/>
            </a:xfrm>
            <a:custGeom>
              <a:avLst/>
              <a:gdLst/>
              <a:ahLst/>
              <a:cxnLst>
                <a:cxn ang="0">
                  <a:pos x="0" y="6"/>
                </a:cxn>
                <a:cxn ang="0">
                  <a:pos x="0" y="7"/>
                </a:cxn>
                <a:cxn ang="0">
                  <a:pos x="1" y="7"/>
                </a:cxn>
                <a:cxn ang="0">
                  <a:pos x="1" y="6"/>
                </a:cxn>
                <a:cxn ang="0">
                  <a:pos x="1" y="7"/>
                </a:cxn>
                <a:cxn ang="0">
                  <a:pos x="1" y="6"/>
                </a:cxn>
                <a:cxn ang="0">
                  <a:pos x="1" y="5"/>
                </a:cxn>
                <a:cxn ang="0">
                  <a:pos x="1" y="6"/>
                </a:cxn>
                <a:cxn ang="0">
                  <a:pos x="1" y="5"/>
                </a:cxn>
                <a:cxn ang="0">
                  <a:pos x="1" y="5"/>
                </a:cxn>
                <a:cxn ang="0">
                  <a:pos x="1" y="4"/>
                </a:cxn>
                <a:cxn ang="0">
                  <a:pos x="1" y="5"/>
                </a:cxn>
                <a:cxn ang="0">
                  <a:pos x="1" y="5"/>
                </a:cxn>
                <a:cxn ang="0">
                  <a:pos x="1" y="5"/>
                </a:cxn>
                <a:cxn ang="0">
                  <a:pos x="1" y="4"/>
                </a:cxn>
                <a:cxn ang="0">
                  <a:pos x="1" y="5"/>
                </a:cxn>
                <a:cxn ang="0">
                  <a:pos x="1" y="5"/>
                </a:cxn>
                <a:cxn ang="0">
                  <a:pos x="1" y="5"/>
                </a:cxn>
                <a:cxn ang="0">
                  <a:pos x="1" y="6"/>
                </a:cxn>
                <a:cxn ang="0">
                  <a:pos x="1" y="5"/>
                </a:cxn>
                <a:cxn ang="0">
                  <a:pos x="1" y="6"/>
                </a:cxn>
                <a:cxn ang="0">
                  <a:pos x="1" y="5"/>
                </a:cxn>
                <a:cxn ang="0">
                  <a:pos x="1" y="6"/>
                </a:cxn>
                <a:cxn ang="0">
                  <a:pos x="1" y="5"/>
                </a:cxn>
                <a:cxn ang="0">
                  <a:pos x="1" y="6"/>
                </a:cxn>
                <a:cxn ang="0">
                  <a:pos x="1" y="5"/>
                </a:cxn>
                <a:cxn ang="0">
                  <a:pos x="1" y="5"/>
                </a:cxn>
                <a:cxn ang="0">
                  <a:pos x="1" y="4"/>
                </a:cxn>
                <a:cxn ang="0">
                  <a:pos x="1" y="5"/>
                </a:cxn>
                <a:cxn ang="0">
                  <a:pos x="1" y="5"/>
                </a:cxn>
                <a:cxn ang="0">
                  <a:pos x="1" y="5"/>
                </a:cxn>
                <a:cxn ang="0">
                  <a:pos x="1" y="2"/>
                </a:cxn>
                <a:cxn ang="0">
                  <a:pos x="1" y="3"/>
                </a:cxn>
                <a:cxn ang="0">
                  <a:pos x="1" y="4"/>
                </a:cxn>
                <a:cxn ang="0">
                  <a:pos x="1" y="3"/>
                </a:cxn>
                <a:cxn ang="0">
                  <a:pos x="1" y="2"/>
                </a:cxn>
                <a:cxn ang="0">
                  <a:pos x="1" y="3"/>
                </a:cxn>
                <a:cxn ang="0">
                  <a:pos x="1" y="2"/>
                </a:cxn>
                <a:cxn ang="0">
                  <a:pos x="1" y="3"/>
                </a:cxn>
                <a:cxn ang="0">
                  <a:pos x="1" y="4"/>
                </a:cxn>
                <a:cxn ang="0">
                  <a:pos x="1" y="3"/>
                </a:cxn>
                <a:cxn ang="0">
                  <a:pos x="1" y="4"/>
                </a:cxn>
                <a:cxn ang="0">
                  <a:pos x="1" y="5"/>
                </a:cxn>
                <a:cxn ang="0">
                  <a:pos x="1" y="5"/>
                </a:cxn>
                <a:cxn ang="0">
                  <a:pos x="1" y="5"/>
                </a:cxn>
                <a:cxn ang="0">
                  <a:pos x="1" y="5"/>
                </a:cxn>
                <a:cxn ang="0">
                  <a:pos x="1" y="4"/>
                </a:cxn>
                <a:cxn ang="0">
                  <a:pos x="1" y="4"/>
                </a:cxn>
                <a:cxn ang="0">
                  <a:pos x="1" y="3"/>
                </a:cxn>
                <a:cxn ang="0">
                  <a:pos x="1" y="4"/>
                </a:cxn>
                <a:cxn ang="0">
                  <a:pos x="1" y="5"/>
                </a:cxn>
                <a:cxn ang="0">
                  <a:pos x="1" y="5"/>
                </a:cxn>
                <a:cxn ang="0">
                  <a:pos x="1" y="5"/>
                </a:cxn>
                <a:cxn ang="0">
                  <a:pos x="1" y="4"/>
                </a:cxn>
                <a:cxn ang="0">
                  <a:pos x="1" y="5"/>
                </a:cxn>
                <a:cxn ang="0">
                  <a:pos x="1" y="5"/>
                </a:cxn>
                <a:cxn ang="0">
                  <a:pos x="1" y="4"/>
                </a:cxn>
                <a:cxn ang="0">
                  <a:pos x="1" y="5"/>
                </a:cxn>
                <a:cxn ang="0">
                  <a:pos x="1" y="4"/>
                </a:cxn>
                <a:cxn ang="0">
                  <a:pos x="1" y="4"/>
                </a:cxn>
                <a:cxn ang="0">
                  <a:pos x="1" y="3"/>
                </a:cxn>
                <a:cxn ang="0">
                  <a:pos x="1" y="4"/>
                </a:cxn>
                <a:cxn ang="0">
                  <a:pos x="1" y="3"/>
                </a:cxn>
              </a:cxnLst>
              <a:rect l="0" t="0" r="r" b="b"/>
              <a:pathLst>
                <a:path w="1" h="7">
                  <a:moveTo>
                    <a:pt x="0" y="6"/>
                  </a:move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0"/>
                  </a:lnTo>
                  <a:lnTo>
                    <a:pt x="1" y="1"/>
                  </a:lnTo>
                  <a:lnTo>
                    <a:pt x="1" y="0"/>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3"/>
                  </a:lnTo>
                  <a:lnTo>
                    <a:pt x="1" y="4"/>
                  </a:lnTo>
                  <a:lnTo>
                    <a:pt x="1" y="3"/>
                  </a:lnTo>
                  <a:lnTo>
                    <a:pt x="1" y="4"/>
                  </a:lnTo>
                  <a:lnTo>
                    <a:pt x="1" y="5"/>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3"/>
                  </a:lnTo>
                  <a:lnTo>
                    <a:pt x="1" y="4"/>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706" name="Freeform 362"/>
            <p:cNvSpPr>
              <a:spLocks/>
            </p:cNvSpPr>
            <p:nvPr/>
          </p:nvSpPr>
          <p:spPr bwMode="auto">
            <a:xfrm>
              <a:off x="2325" y="3037"/>
              <a:ext cx="10" cy="56"/>
            </a:xfrm>
            <a:custGeom>
              <a:avLst/>
              <a:gdLst/>
              <a:ahLst/>
              <a:cxnLst>
                <a:cxn ang="0">
                  <a:pos x="0" y="5"/>
                </a:cxn>
                <a:cxn ang="0">
                  <a:pos x="0" y="4"/>
                </a:cxn>
                <a:cxn ang="0">
                  <a:pos x="0" y="3"/>
                </a:cxn>
                <a:cxn ang="0">
                  <a:pos x="0" y="4"/>
                </a:cxn>
                <a:cxn ang="0">
                  <a:pos x="1" y="6"/>
                </a:cxn>
                <a:cxn ang="0">
                  <a:pos x="1" y="5"/>
                </a:cxn>
                <a:cxn ang="0">
                  <a:pos x="1" y="4"/>
                </a:cxn>
                <a:cxn ang="0">
                  <a:pos x="1" y="5"/>
                </a:cxn>
                <a:cxn ang="0">
                  <a:pos x="1" y="2"/>
                </a:cxn>
                <a:cxn ang="0">
                  <a:pos x="1" y="0"/>
                </a:cxn>
                <a:cxn ang="0">
                  <a:pos x="1" y="2"/>
                </a:cxn>
                <a:cxn ang="0">
                  <a:pos x="1" y="1"/>
                </a:cxn>
                <a:cxn ang="0">
                  <a:pos x="1" y="3"/>
                </a:cxn>
                <a:cxn ang="0">
                  <a:pos x="1" y="4"/>
                </a:cxn>
                <a:cxn ang="0">
                  <a:pos x="1" y="5"/>
                </a:cxn>
                <a:cxn ang="0">
                  <a:pos x="1" y="5"/>
                </a:cxn>
                <a:cxn ang="0">
                  <a:pos x="1" y="6"/>
                </a:cxn>
                <a:cxn ang="0">
                  <a:pos x="1" y="6"/>
                </a:cxn>
                <a:cxn ang="0">
                  <a:pos x="1" y="7"/>
                </a:cxn>
                <a:cxn ang="0">
                  <a:pos x="1" y="6"/>
                </a:cxn>
                <a:cxn ang="0">
                  <a:pos x="1" y="7"/>
                </a:cxn>
                <a:cxn ang="0">
                  <a:pos x="1" y="6"/>
                </a:cxn>
                <a:cxn ang="0">
                  <a:pos x="1" y="6"/>
                </a:cxn>
                <a:cxn ang="0">
                  <a:pos x="1" y="5"/>
                </a:cxn>
                <a:cxn ang="0">
                  <a:pos x="1" y="6"/>
                </a:cxn>
                <a:cxn ang="0">
                  <a:pos x="1" y="5"/>
                </a:cxn>
                <a:cxn ang="0">
                  <a:pos x="1" y="5"/>
                </a:cxn>
                <a:cxn ang="0">
                  <a:pos x="1" y="6"/>
                </a:cxn>
                <a:cxn ang="0">
                  <a:pos x="1" y="6"/>
                </a:cxn>
                <a:cxn ang="0">
                  <a:pos x="1" y="6"/>
                </a:cxn>
                <a:cxn ang="0">
                  <a:pos x="1" y="7"/>
                </a:cxn>
                <a:cxn ang="0">
                  <a:pos x="1" y="6"/>
                </a:cxn>
                <a:cxn ang="0">
                  <a:pos x="1" y="7"/>
                </a:cxn>
                <a:cxn ang="0">
                  <a:pos x="1" y="6"/>
                </a:cxn>
                <a:cxn ang="0">
                  <a:pos x="1" y="7"/>
                </a:cxn>
                <a:cxn ang="0">
                  <a:pos x="1" y="7"/>
                </a:cxn>
                <a:cxn ang="0">
                  <a:pos x="1" y="6"/>
                </a:cxn>
                <a:cxn ang="0">
                  <a:pos x="1" y="6"/>
                </a:cxn>
                <a:cxn ang="0">
                  <a:pos x="1" y="6"/>
                </a:cxn>
                <a:cxn ang="0">
                  <a:pos x="1" y="7"/>
                </a:cxn>
                <a:cxn ang="0">
                  <a:pos x="1" y="6"/>
                </a:cxn>
                <a:cxn ang="0">
                  <a:pos x="1" y="7"/>
                </a:cxn>
                <a:cxn ang="0">
                  <a:pos x="1" y="6"/>
                </a:cxn>
                <a:cxn ang="0">
                  <a:pos x="1" y="6"/>
                </a:cxn>
                <a:cxn ang="0">
                  <a:pos x="1" y="6"/>
                </a:cxn>
                <a:cxn ang="0">
                  <a:pos x="1" y="6"/>
                </a:cxn>
                <a:cxn ang="0">
                  <a:pos x="1" y="6"/>
                </a:cxn>
                <a:cxn ang="0">
                  <a:pos x="1" y="5"/>
                </a:cxn>
                <a:cxn ang="0">
                  <a:pos x="1" y="6"/>
                </a:cxn>
                <a:cxn ang="0">
                  <a:pos x="1" y="5"/>
                </a:cxn>
                <a:cxn ang="0">
                  <a:pos x="1" y="2"/>
                </a:cxn>
                <a:cxn ang="0">
                  <a:pos x="1" y="3"/>
                </a:cxn>
                <a:cxn ang="0">
                  <a:pos x="1" y="4"/>
                </a:cxn>
                <a:cxn ang="0">
                  <a:pos x="1" y="5"/>
                </a:cxn>
                <a:cxn ang="0">
                  <a:pos x="1" y="6"/>
                </a:cxn>
                <a:cxn ang="0">
                  <a:pos x="1" y="5"/>
                </a:cxn>
                <a:cxn ang="0">
                  <a:pos x="1" y="6"/>
                </a:cxn>
                <a:cxn ang="0">
                  <a:pos x="1" y="6"/>
                </a:cxn>
                <a:cxn ang="0">
                  <a:pos x="1" y="5"/>
                </a:cxn>
                <a:cxn ang="0">
                  <a:pos x="1" y="6"/>
                </a:cxn>
                <a:cxn ang="0">
                  <a:pos x="1" y="5"/>
                </a:cxn>
                <a:cxn ang="0">
                  <a:pos x="1" y="6"/>
                </a:cxn>
                <a:cxn ang="0">
                  <a:pos x="1" y="6"/>
                </a:cxn>
              </a:cxnLst>
              <a:rect l="0" t="0" r="r" b="b"/>
              <a:pathLst>
                <a:path w="1" h="8">
                  <a:moveTo>
                    <a:pt x="0" y="5"/>
                  </a:move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2"/>
                  </a:lnTo>
                  <a:lnTo>
                    <a:pt x="1" y="3"/>
                  </a:lnTo>
                  <a:lnTo>
                    <a:pt x="1" y="2"/>
                  </a:lnTo>
                  <a:lnTo>
                    <a:pt x="1" y="3"/>
                  </a:lnTo>
                  <a:lnTo>
                    <a:pt x="1" y="2"/>
                  </a:lnTo>
                  <a:lnTo>
                    <a:pt x="1" y="1"/>
                  </a:lnTo>
                  <a:lnTo>
                    <a:pt x="1" y="1"/>
                  </a:lnTo>
                  <a:lnTo>
                    <a:pt x="1" y="1"/>
                  </a:lnTo>
                  <a:lnTo>
                    <a:pt x="1" y="1"/>
                  </a:lnTo>
                  <a:lnTo>
                    <a:pt x="1" y="0"/>
                  </a:lnTo>
                  <a:lnTo>
                    <a:pt x="1" y="1"/>
                  </a:lnTo>
                  <a:lnTo>
                    <a:pt x="1" y="0"/>
                  </a:lnTo>
                  <a:lnTo>
                    <a:pt x="1" y="1"/>
                  </a:lnTo>
                  <a:lnTo>
                    <a:pt x="1" y="0"/>
                  </a:lnTo>
                  <a:lnTo>
                    <a:pt x="1" y="1"/>
                  </a:lnTo>
                  <a:lnTo>
                    <a:pt x="1" y="1"/>
                  </a:lnTo>
                  <a:lnTo>
                    <a:pt x="1" y="1"/>
                  </a:lnTo>
                  <a:lnTo>
                    <a:pt x="1" y="1"/>
                  </a:lnTo>
                  <a:lnTo>
                    <a:pt x="1" y="1"/>
                  </a:lnTo>
                  <a:lnTo>
                    <a:pt x="1" y="1"/>
                  </a:lnTo>
                  <a:lnTo>
                    <a:pt x="1" y="1"/>
                  </a:lnTo>
                  <a:lnTo>
                    <a:pt x="1" y="1"/>
                  </a:lnTo>
                  <a:lnTo>
                    <a:pt x="1" y="2"/>
                  </a:lnTo>
                  <a:lnTo>
                    <a:pt x="1" y="1"/>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5"/>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3"/>
                  </a:lnTo>
                  <a:lnTo>
                    <a:pt x="1" y="4"/>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path>
              </a:pathLst>
            </a:custGeom>
            <a:noFill/>
            <a:ln w="0">
              <a:solidFill>
                <a:srgbClr val="3366FF"/>
              </a:solidFill>
              <a:prstDash val="solid"/>
              <a:round/>
              <a:headEnd/>
              <a:tailEnd/>
            </a:ln>
          </p:spPr>
          <p:txBody>
            <a:bodyPr/>
            <a:lstStyle/>
            <a:p>
              <a:endParaRPr lang="en-GB"/>
            </a:p>
          </p:txBody>
        </p:sp>
        <p:sp>
          <p:nvSpPr>
            <p:cNvPr id="185707" name="Freeform 363"/>
            <p:cNvSpPr>
              <a:spLocks/>
            </p:cNvSpPr>
            <p:nvPr/>
          </p:nvSpPr>
          <p:spPr bwMode="auto">
            <a:xfrm>
              <a:off x="2335" y="3058"/>
              <a:ext cx="19" cy="28"/>
            </a:xfrm>
            <a:custGeom>
              <a:avLst/>
              <a:gdLst/>
              <a:ahLst/>
              <a:cxnLst>
                <a:cxn ang="0">
                  <a:pos x="0" y="3"/>
                </a:cxn>
                <a:cxn ang="0">
                  <a:pos x="0" y="3"/>
                </a:cxn>
                <a:cxn ang="0">
                  <a:pos x="0" y="2"/>
                </a:cxn>
                <a:cxn ang="0">
                  <a:pos x="0" y="3"/>
                </a:cxn>
                <a:cxn ang="0">
                  <a:pos x="0" y="2"/>
                </a:cxn>
                <a:cxn ang="0">
                  <a:pos x="0" y="1"/>
                </a:cxn>
                <a:cxn ang="0">
                  <a:pos x="1" y="1"/>
                </a:cxn>
                <a:cxn ang="0">
                  <a:pos x="1" y="2"/>
                </a:cxn>
                <a:cxn ang="0">
                  <a:pos x="1" y="1"/>
                </a:cxn>
                <a:cxn ang="0">
                  <a:pos x="1" y="2"/>
                </a:cxn>
                <a:cxn ang="0">
                  <a:pos x="1" y="1"/>
                </a:cxn>
                <a:cxn ang="0">
                  <a:pos x="1" y="2"/>
                </a:cxn>
                <a:cxn ang="0">
                  <a:pos x="1" y="1"/>
                </a:cxn>
                <a:cxn ang="0">
                  <a:pos x="1" y="2"/>
                </a:cxn>
                <a:cxn ang="0">
                  <a:pos x="1" y="2"/>
                </a:cxn>
                <a:cxn ang="0">
                  <a:pos x="1" y="3"/>
                </a:cxn>
                <a:cxn ang="0">
                  <a:pos x="1" y="2"/>
                </a:cxn>
                <a:cxn ang="0">
                  <a:pos x="1" y="3"/>
                </a:cxn>
                <a:cxn ang="0">
                  <a:pos x="1" y="3"/>
                </a:cxn>
                <a:cxn ang="0">
                  <a:pos x="1" y="3"/>
                </a:cxn>
                <a:cxn ang="0">
                  <a:pos x="1" y="3"/>
                </a:cxn>
                <a:cxn ang="0">
                  <a:pos x="1" y="2"/>
                </a:cxn>
                <a:cxn ang="0">
                  <a:pos x="1" y="2"/>
                </a:cxn>
                <a:cxn ang="0">
                  <a:pos x="1" y="3"/>
                </a:cxn>
                <a:cxn ang="0">
                  <a:pos x="1" y="2"/>
                </a:cxn>
                <a:cxn ang="0">
                  <a:pos x="1" y="3"/>
                </a:cxn>
                <a:cxn ang="0">
                  <a:pos x="1" y="2"/>
                </a:cxn>
                <a:cxn ang="0">
                  <a:pos x="1" y="3"/>
                </a:cxn>
                <a:cxn ang="0">
                  <a:pos x="1" y="2"/>
                </a:cxn>
                <a:cxn ang="0">
                  <a:pos x="1" y="3"/>
                </a:cxn>
                <a:cxn ang="0">
                  <a:pos x="1" y="2"/>
                </a:cxn>
                <a:cxn ang="0">
                  <a:pos x="1" y="2"/>
                </a:cxn>
                <a:cxn ang="0">
                  <a:pos x="1" y="2"/>
                </a:cxn>
                <a:cxn ang="0">
                  <a:pos x="1" y="2"/>
                </a:cxn>
                <a:cxn ang="0">
                  <a:pos x="1" y="3"/>
                </a:cxn>
                <a:cxn ang="0">
                  <a:pos x="1" y="2"/>
                </a:cxn>
                <a:cxn ang="0">
                  <a:pos x="1" y="3"/>
                </a:cxn>
                <a:cxn ang="0">
                  <a:pos x="1" y="2"/>
                </a:cxn>
                <a:cxn ang="0">
                  <a:pos x="1" y="3"/>
                </a:cxn>
                <a:cxn ang="0">
                  <a:pos x="1" y="2"/>
                </a:cxn>
                <a:cxn ang="0">
                  <a:pos x="1" y="3"/>
                </a:cxn>
                <a:cxn ang="0">
                  <a:pos x="1" y="2"/>
                </a:cxn>
                <a:cxn ang="0">
                  <a:pos x="1" y="3"/>
                </a:cxn>
                <a:cxn ang="0">
                  <a:pos x="1" y="2"/>
                </a:cxn>
                <a:cxn ang="0">
                  <a:pos x="1" y="3"/>
                </a:cxn>
                <a:cxn ang="0">
                  <a:pos x="1" y="2"/>
                </a:cxn>
                <a:cxn ang="0">
                  <a:pos x="1" y="2"/>
                </a:cxn>
                <a:cxn ang="0">
                  <a:pos x="1" y="1"/>
                </a:cxn>
                <a:cxn ang="0">
                  <a:pos x="1" y="2"/>
                </a:cxn>
                <a:cxn ang="0">
                  <a:pos x="1" y="1"/>
                </a:cxn>
                <a:cxn ang="0">
                  <a:pos x="1" y="1"/>
                </a:cxn>
                <a:cxn ang="0">
                  <a:pos x="1" y="2"/>
                </a:cxn>
                <a:cxn ang="0">
                  <a:pos x="1" y="1"/>
                </a:cxn>
                <a:cxn ang="0">
                  <a:pos x="1" y="2"/>
                </a:cxn>
                <a:cxn ang="0">
                  <a:pos x="1" y="1"/>
                </a:cxn>
                <a:cxn ang="0">
                  <a:pos x="1" y="2"/>
                </a:cxn>
                <a:cxn ang="0">
                  <a:pos x="2" y="2"/>
                </a:cxn>
                <a:cxn ang="0">
                  <a:pos x="2" y="3"/>
                </a:cxn>
                <a:cxn ang="0">
                  <a:pos x="2" y="2"/>
                </a:cxn>
                <a:cxn ang="0">
                  <a:pos x="2" y="3"/>
                </a:cxn>
                <a:cxn ang="0">
                  <a:pos x="2" y="0"/>
                </a:cxn>
                <a:cxn ang="0">
                  <a:pos x="2" y="1"/>
                </a:cxn>
                <a:cxn ang="0">
                  <a:pos x="2" y="0"/>
                </a:cxn>
              </a:cxnLst>
              <a:rect l="0" t="0" r="r" b="b"/>
              <a:pathLst>
                <a:path w="2" h="4">
                  <a:moveTo>
                    <a:pt x="0" y="3"/>
                  </a:move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3"/>
                  </a:lnTo>
                  <a:lnTo>
                    <a:pt x="1" y="1"/>
                  </a:lnTo>
                  <a:lnTo>
                    <a:pt x="1" y="2"/>
                  </a:lnTo>
                  <a:lnTo>
                    <a:pt x="1" y="3"/>
                  </a:lnTo>
                  <a:lnTo>
                    <a:pt x="1" y="2"/>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2"/>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1"/>
                  </a:lnTo>
                  <a:lnTo>
                    <a:pt x="1" y="3"/>
                  </a:lnTo>
                  <a:lnTo>
                    <a:pt x="1" y="2"/>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2"/>
                  </a:lnTo>
                  <a:lnTo>
                    <a:pt x="1" y="3"/>
                  </a:lnTo>
                  <a:lnTo>
                    <a:pt x="1" y="3"/>
                  </a:lnTo>
                  <a:lnTo>
                    <a:pt x="1" y="3"/>
                  </a:lnTo>
                  <a:lnTo>
                    <a:pt x="1" y="2"/>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1"/>
                  </a:lnTo>
                  <a:lnTo>
                    <a:pt x="2" y="2"/>
                  </a:lnTo>
                  <a:lnTo>
                    <a:pt x="2" y="3"/>
                  </a:lnTo>
                  <a:lnTo>
                    <a:pt x="2" y="2"/>
                  </a:lnTo>
                  <a:lnTo>
                    <a:pt x="2" y="1"/>
                  </a:lnTo>
                  <a:lnTo>
                    <a:pt x="2" y="2"/>
                  </a:lnTo>
                  <a:lnTo>
                    <a:pt x="2" y="3"/>
                  </a:lnTo>
                  <a:lnTo>
                    <a:pt x="2" y="2"/>
                  </a:lnTo>
                  <a:lnTo>
                    <a:pt x="2" y="3"/>
                  </a:lnTo>
                  <a:lnTo>
                    <a:pt x="2" y="2"/>
                  </a:lnTo>
                  <a:lnTo>
                    <a:pt x="2" y="3"/>
                  </a:lnTo>
                  <a:lnTo>
                    <a:pt x="2" y="2"/>
                  </a:lnTo>
                  <a:lnTo>
                    <a:pt x="2" y="1"/>
                  </a:lnTo>
                  <a:lnTo>
                    <a:pt x="2" y="2"/>
                  </a:lnTo>
                  <a:lnTo>
                    <a:pt x="2" y="1"/>
                  </a:lnTo>
                  <a:lnTo>
                    <a:pt x="2" y="2"/>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path>
              </a:pathLst>
            </a:custGeom>
            <a:noFill/>
            <a:ln w="0">
              <a:solidFill>
                <a:srgbClr val="3366FF"/>
              </a:solidFill>
              <a:prstDash val="solid"/>
              <a:round/>
              <a:headEnd/>
              <a:tailEnd/>
            </a:ln>
          </p:spPr>
          <p:txBody>
            <a:bodyPr/>
            <a:lstStyle/>
            <a:p>
              <a:endParaRPr lang="en-GB"/>
            </a:p>
          </p:txBody>
        </p:sp>
        <p:sp>
          <p:nvSpPr>
            <p:cNvPr id="185708" name="Freeform 364"/>
            <p:cNvSpPr>
              <a:spLocks/>
            </p:cNvSpPr>
            <p:nvPr/>
          </p:nvSpPr>
          <p:spPr bwMode="auto">
            <a:xfrm>
              <a:off x="2354" y="3016"/>
              <a:ext cx="10" cy="63"/>
            </a:xfrm>
            <a:custGeom>
              <a:avLst/>
              <a:gdLst/>
              <a:ahLst/>
              <a:cxnLst>
                <a:cxn ang="0">
                  <a:pos x="0" y="7"/>
                </a:cxn>
                <a:cxn ang="0">
                  <a:pos x="0" y="8"/>
                </a:cxn>
                <a:cxn ang="0">
                  <a:pos x="0" y="7"/>
                </a:cxn>
                <a:cxn ang="0">
                  <a:pos x="0" y="8"/>
                </a:cxn>
                <a:cxn ang="0">
                  <a:pos x="0" y="7"/>
                </a:cxn>
                <a:cxn ang="0">
                  <a:pos x="0" y="8"/>
                </a:cxn>
                <a:cxn ang="0">
                  <a:pos x="0" y="6"/>
                </a:cxn>
                <a:cxn ang="0">
                  <a:pos x="0" y="7"/>
                </a:cxn>
                <a:cxn ang="0">
                  <a:pos x="0" y="8"/>
                </a:cxn>
                <a:cxn ang="0">
                  <a:pos x="0" y="7"/>
                </a:cxn>
                <a:cxn ang="0">
                  <a:pos x="0" y="8"/>
                </a:cxn>
                <a:cxn ang="0">
                  <a:pos x="0" y="9"/>
                </a:cxn>
                <a:cxn ang="0">
                  <a:pos x="0" y="8"/>
                </a:cxn>
                <a:cxn ang="0">
                  <a:pos x="0" y="7"/>
                </a:cxn>
                <a:cxn ang="0">
                  <a:pos x="0" y="8"/>
                </a:cxn>
                <a:cxn ang="0">
                  <a:pos x="0" y="9"/>
                </a:cxn>
                <a:cxn ang="0">
                  <a:pos x="0" y="8"/>
                </a:cxn>
                <a:cxn ang="0">
                  <a:pos x="0" y="6"/>
                </a:cxn>
                <a:cxn ang="0">
                  <a:pos x="0" y="6"/>
                </a:cxn>
                <a:cxn ang="0">
                  <a:pos x="0" y="5"/>
                </a:cxn>
                <a:cxn ang="0">
                  <a:pos x="0" y="4"/>
                </a:cxn>
                <a:cxn ang="0">
                  <a:pos x="0" y="7"/>
                </a:cxn>
                <a:cxn ang="0">
                  <a:pos x="0" y="6"/>
                </a:cxn>
                <a:cxn ang="0">
                  <a:pos x="0" y="7"/>
                </a:cxn>
                <a:cxn ang="0">
                  <a:pos x="0" y="4"/>
                </a:cxn>
                <a:cxn ang="0">
                  <a:pos x="0" y="6"/>
                </a:cxn>
                <a:cxn ang="0">
                  <a:pos x="0" y="7"/>
                </a:cxn>
                <a:cxn ang="0">
                  <a:pos x="0" y="6"/>
                </a:cxn>
                <a:cxn ang="0">
                  <a:pos x="0" y="5"/>
                </a:cxn>
                <a:cxn ang="0">
                  <a:pos x="0" y="4"/>
                </a:cxn>
                <a:cxn ang="0">
                  <a:pos x="0" y="5"/>
                </a:cxn>
                <a:cxn ang="0">
                  <a:pos x="0" y="4"/>
                </a:cxn>
                <a:cxn ang="0">
                  <a:pos x="0" y="5"/>
                </a:cxn>
                <a:cxn ang="0">
                  <a:pos x="0" y="6"/>
                </a:cxn>
                <a:cxn ang="0">
                  <a:pos x="0" y="4"/>
                </a:cxn>
                <a:cxn ang="0">
                  <a:pos x="0" y="4"/>
                </a:cxn>
                <a:cxn ang="0">
                  <a:pos x="0" y="2"/>
                </a:cxn>
                <a:cxn ang="0">
                  <a:pos x="0" y="1"/>
                </a:cxn>
                <a:cxn ang="0">
                  <a:pos x="0" y="2"/>
                </a:cxn>
                <a:cxn ang="0">
                  <a:pos x="0" y="1"/>
                </a:cxn>
                <a:cxn ang="0">
                  <a:pos x="0" y="4"/>
                </a:cxn>
                <a:cxn ang="0">
                  <a:pos x="0" y="3"/>
                </a:cxn>
                <a:cxn ang="0">
                  <a:pos x="0" y="2"/>
                </a:cxn>
                <a:cxn ang="0">
                  <a:pos x="0" y="3"/>
                </a:cxn>
                <a:cxn ang="0">
                  <a:pos x="0" y="4"/>
                </a:cxn>
                <a:cxn ang="0">
                  <a:pos x="0" y="3"/>
                </a:cxn>
                <a:cxn ang="0">
                  <a:pos x="0" y="4"/>
                </a:cxn>
                <a:cxn ang="0">
                  <a:pos x="0" y="5"/>
                </a:cxn>
                <a:cxn ang="0">
                  <a:pos x="0" y="4"/>
                </a:cxn>
                <a:cxn ang="0">
                  <a:pos x="0" y="5"/>
                </a:cxn>
                <a:cxn ang="0">
                  <a:pos x="0" y="6"/>
                </a:cxn>
                <a:cxn ang="0">
                  <a:pos x="0" y="7"/>
                </a:cxn>
                <a:cxn ang="0">
                  <a:pos x="0" y="6"/>
                </a:cxn>
                <a:cxn ang="0">
                  <a:pos x="0" y="7"/>
                </a:cxn>
                <a:cxn ang="0">
                  <a:pos x="0" y="6"/>
                </a:cxn>
                <a:cxn ang="0">
                  <a:pos x="0" y="5"/>
                </a:cxn>
                <a:cxn ang="0">
                  <a:pos x="0" y="6"/>
                </a:cxn>
                <a:cxn ang="0">
                  <a:pos x="0" y="7"/>
                </a:cxn>
                <a:cxn ang="0">
                  <a:pos x="1" y="7"/>
                </a:cxn>
                <a:cxn ang="0">
                  <a:pos x="1" y="6"/>
                </a:cxn>
                <a:cxn ang="0">
                  <a:pos x="1" y="7"/>
                </a:cxn>
                <a:cxn ang="0">
                  <a:pos x="1" y="6"/>
                </a:cxn>
                <a:cxn ang="0">
                  <a:pos x="1" y="5"/>
                </a:cxn>
              </a:cxnLst>
              <a:rect l="0" t="0" r="r" b="b"/>
              <a:pathLst>
                <a:path w="1" h="9">
                  <a:moveTo>
                    <a:pt x="0" y="7"/>
                  </a:move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6"/>
                  </a:lnTo>
                  <a:lnTo>
                    <a:pt x="0" y="7"/>
                  </a:lnTo>
                  <a:lnTo>
                    <a:pt x="0" y="6"/>
                  </a:lnTo>
                  <a:lnTo>
                    <a:pt x="0" y="7"/>
                  </a:lnTo>
                  <a:lnTo>
                    <a:pt x="0" y="6"/>
                  </a:lnTo>
                  <a:lnTo>
                    <a:pt x="0" y="7"/>
                  </a:lnTo>
                  <a:lnTo>
                    <a:pt x="0" y="8"/>
                  </a:lnTo>
                  <a:lnTo>
                    <a:pt x="0" y="7"/>
                  </a:lnTo>
                  <a:lnTo>
                    <a:pt x="0" y="8"/>
                  </a:lnTo>
                  <a:lnTo>
                    <a:pt x="0" y="7"/>
                  </a:lnTo>
                  <a:lnTo>
                    <a:pt x="0" y="6"/>
                  </a:lnTo>
                  <a:lnTo>
                    <a:pt x="0" y="7"/>
                  </a:lnTo>
                  <a:lnTo>
                    <a:pt x="0" y="8"/>
                  </a:lnTo>
                  <a:lnTo>
                    <a:pt x="0" y="7"/>
                  </a:lnTo>
                  <a:lnTo>
                    <a:pt x="0" y="8"/>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9"/>
                  </a:lnTo>
                  <a:lnTo>
                    <a:pt x="0" y="8"/>
                  </a:lnTo>
                  <a:lnTo>
                    <a:pt x="0" y="7"/>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8"/>
                  </a:lnTo>
                  <a:lnTo>
                    <a:pt x="0" y="7"/>
                  </a:lnTo>
                  <a:lnTo>
                    <a:pt x="0" y="8"/>
                  </a:lnTo>
                  <a:lnTo>
                    <a:pt x="0" y="7"/>
                  </a:lnTo>
                  <a:lnTo>
                    <a:pt x="0" y="8"/>
                  </a:lnTo>
                  <a:lnTo>
                    <a:pt x="0" y="7"/>
                  </a:lnTo>
                  <a:lnTo>
                    <a:pt x="0" y="6"/>
                  </a:lnTo>
                  <a:lnTo>
                    <a:pt x="0" y="7"/>
                  </a:lnTo>
                  <a:lnTo>
                    <a:pt x="0" y="6"/>
                  </a:lnTo>
                  <a:lnTo>
                    <a:pt x="0" y="5"/>
                  </a:lnTo>
                  <a:lnTo>
                    <a:pt x="0" y="6"/>
                  </a:lnTo>
                  <a:lnTo>
                    <a:pt x="0" y="5"/>
                  </a:lnTo>
                  <a:lnTo>
                    <a:pt x="0" y="6"/>
                  </a:lnTo>
                  <a:lnTo>
                    <a:pt x="0" y="5"/>
                  </a:lnTo>
                  <a:lnTo>
                    <a:pt x="0" y="6"/>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4"/>
                  </a:lnTo>
                  <a:lnTo>
                    <a:pt x="0" y="5"/>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5"/>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1" y="7"/>
                  </a:lnTo>
                  <a:lnTo>
                    <a:pt x="1" y="6"/>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path>
              </a:pathLst>
            </a:custGeom>
            <a:noFill/>
            <a:ln w="0">
              <a:solidFill>
                <a:srgbClr val="3366FF"/>
              </a:solidFill>
              <a:prstDash val="solid"/>
              <a:round/>
              <a:headEnd/>
              <a:tailEnd/>
            </a:ln>
          </p:spPr>
          <p:txBody>
            <a:bodyPr/>
            <a:lstStyle/>
            <a:p>
              <a:endParaRPr lang="en-GB"/>
            </a:p>
          </p:txBody>
        </p:sp>
        <p:sp>
          <p:nvSpPr>
            <p:cNvPr id="185709" name="Freeform 365"/>
            <p:cNvSpPr>
              <a:spLocks/>
            </p:cNvSpPr>
            <p:nvPr/>
          </p:nvSpPr>
          <p:spPr bwMode="auto">
            <a:xfrm>
              <a:off x="2364" y="3002"/>
              <a:ext cx="9" cy="77"/>
            </a:xfrm>
            <a:custGeom>
              <a:avLst/>
              <a:gdLst/>
              <a:ahLst/>
              <a:cxnLst>
                <a:cxn ang="0">
                  <a:pos x="0" y="8"/>
                </a:cxn>
                <a:cxn ang="0">
                  <a:pos x="0" y="9"/>
                </a:cxn>
                <a:cxn ang="0">
                  <a:pos x="0" y="8"/>
                </a:cxn>
                <a:cxn ang="0">
                  <a:pos x="0" y="9"/>
                </a:cxn>
                <a:cxn ang="0">
                  <a:pos x="0" y="8"/>
                </a:cxn>
                <a:cxn ang="0">
                  <a:pos x="0" y="9"/>
                </a:cxn>
                <a:cxn ang="0">
                  <a:pos x="0" y="7"/>
                </a:cxn>
                <a:cxn ang="0">
                  <a:pos x="0" y="7"/>
                </a:cxn>
                <a:cxn ang="0">
                  <a:pos x="0" y="7"/>
                </a:cxn>
                <a:cxn ang="0">
                  <a:pos x="0" y="10"/>
                </a:cxn>
                <a:cxn ang="0">
                  <a:pos x="0" y="9"/>
                </a:cxn>
                <a:cxn ang="0">
                  <a:pos x="0" y="10"/>
                </a:cxn>
                <a:cxn ang="0">
                  <a:pos x="0" y="7"/>
                </a:cxn>
                <a:cxn ang="0">
                  <a:pos x="0" y="8"/>
                </a:cxn>
                <a:cxn ang="0">
                  <a:pos x="0" y="7"/>
                </a:cxn>
                <a:cxn ang="0">
                  <a:pos x="0" y="8"/>
                </a:cxn>
                <a:cxn ang="0">
                  <a:pos x="0" y="9"/>
                </a:cxn>
                <a:cxn ang="0">
                  <a:pos x="0" y="8"/>
                </a:cxn>
                <a:cxn ang="0">
                  <a:pos x="0" y="7"/>
                </a:cxn>
                <a:cxn ang="0">
                  <a:pos x="0" y="7"/>
                </a:cxn>
                <a:cxn ang="0">
                  <a:pos x="0" y="8"/>
                </a:cxn>
                <a:cxn ang="0">
                  <a:pos x="0" y="9"/>
                </a:cxn>
                <a:cxn ang="0">
                  <a:pos x="0" y="8"/>
                </a:cxn>
                <a:cxn ang="0">
                  <a:pos x="0" y="9"/>
                </a:cxn>
                <a:cxn ang="0">
                  <a:pos x="0" y="10"/>
                </a:cxn>
                <a:cxn ang="0">
                  <a:pos x="0" y="9"/>
                </a:cxn>
                <a:cxn ang="0">
                  <a:pos x="0" y="10"/>
                </a:cxn>
                <a:cxn ang="0">
                  <a:pos x="0" y="9"/>
                </a:cxn>
                <a:cxn ang="0">
                  <a:pos x="0" y="10"/>
                </a:cxn>
                <a:cxn ang="0">
                  <a:pos x="0" y="9"/>
                </a:cxn>
                <a:cxn ang="0">
                  <a:pos x="0" y="10"/>
                </a:cxn>
                <a:cxn ang="0">
                  <a:pos x="0" y="9"/>
                </a:cxn>
                <a:cxn ang="0">
                  <a:pos x="0" y="10"/>
                </a:cxn>
                <a:cxn ang="0">
                  <a:pos x="0" y="11"/>
                </a:cxn>
                <a:cxn ang="0">
                  <a:pos x="0" y="10"/>
                </a:cxn>
                <a:cxn ang="0">
                  <a:pos x="0" y="11"/>
                </a:cxn>
                <a:cxn ang="0">
                  <a:pos x="0" y="10"/>
                </a:cxn>
                <a:cxn ang="0">
                  <a:pos x="0" y="9"/>
                </a:cxn>
                <a:cxn ang="0">
                  <a:pos x="0" y="10"/>
                </a:cxn>
                <a:cxn ang="0">
                  <a:pos x="0" y="11"/>
                </a:cxn>
                <a:cxn ang="0">
                  <a:pos x="0" y="8"/>
                </a:cxn>
                <a:cxn ang="0">
                  <a:pos x="0" y="9"/>
                </a:cxn>
                <a:cxn ang="0">
                  <a:pos x="0" y="8"/>
                </a:cxn>
                <a:cxn ang="0">
                  <a:pos x="0" y="9"/>
                </a:cxn>
                <a:cxn ang="0">
                  <a:pos x="0" y="8"/>
                </a:cxn>
                <a:cxn ang="0">
                  <a:pos x="0" y="6"/>
                </a:cxn>
                <a:cxn ang="0">
                  <a:pos x="0" y="6"/>
                </a:cxn>
                <a:cxn ang="0">
                  <a:pos x="0" y="7"/>
                </a:cxn>
                <a:cxn ang="0">
                  <a:pos x="0" y="7"/>
                </a:cxn>
                <a:cxn ang="0">
                  <a:pos x="0" y="8"/>
                </a:cxn>
                <a:cxn ang="0">
                  <a:pos x="0" y="7"/>
                </a:cxn>
                <a:cxn ang="0">
                  <a:pos x="0" y="6"/>
                </a:cxn>
                <a:cxn ang="0">
                  <a:pos x="0" y="6"/>
                </a:cxn>
                <a:cxn ang="0">
                  <a:pos x="0" y="5"/>
                </a:cxn>
                <a:cxn ang="0">
                  <a:pos x="0" y="4"/>
                </a:cxn>
                <a:cxn ang="0">
                  <a:pos x="0" y="3"/>
                </a:cxn>
                <a:cxn ang="0">
                  <a:pos x="0" y="2"/>
                </a:cxn>
                <a:cxn ang="0">
                  <a:pos x="0" y="1"/>
                </a:cxn>
                <a:cxn ang="0">
                  <a:pos x="0" y="0"/>
                </a:cxn>
                <a:cxn ang="0">
                  <a:pos x="1" y="2"/>
                </a:cxn>
                <a:cxn ang="0">
                  <a:pos x="1" y="3"/>
                </a:cxn>
                <a:cxn ang="0">
                  <a:pos x="1" y="6"/>
                </a:cxn>
                <a:cxn ang="0">
                  <a:pos x="1" y="5"/>
                </a:cxn>
              </a:cxnLst>
              <a:rect l="0" t="0" r="r" b="b"/>
              <a:pathLst>
                <a:path w="1" h="11">
                  <a:moveTo>
                    <a:pt x="0" y="8"/>
                  </a:move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10"/>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9"/>
                  </a:lnTo>
                  <a:lnTo>
                    <a:pt x="0" y="7"/>
                  </a:lnTo>
                  <a:lnTo>
                    <a:pt x="0" y="8"/>
                  </a:lnTo>
                  <a:lnTo>
                    <a:pt x="0" y="7"/>
                  </a:lnTo>
                  <a:lnTo>
                    <a:pt x="0" y="6"/>
                  </a:lnTo>
                  <a:lnTo>
                    <a:pt x="0" y="7"/>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9"/>
                  </a:lnTo>
                  <a:lnTo>
                    <a:pt x="0" y="8"/>
                  </a:lnTo>
                  <a:lnTo>
                    <a:pt x="0" y="7"/>
                  </a:lnTo>
                  <a:lnTo>
                    <a:pt x="0" y="8"/>
                  </a:lnTo>
                  <a:lnTo>
                    <a:pt x="0" y="7"/>
                  </a:lnTo>
                  <a:lnTo>
                    <a:pt x="0" y="8"/>
                  </a:lnTo>
                  <a:lnTo>
                    <a:pt x="0" y="7"/>
                  </a:lnTo>
                  <a:lnTo>
                    <a:pt x="0" y="8"/>
                  </a:lnTo>
                  <a:lnTo>
                    <a:pt x="0" y="7"/>
                  </a:lnTo>
                  <a:lnTo>
                    <a:pt x="0" y="8"/>
                  </a:lnTo>
                  <a:lnTo>
                    <a:pt x="0" y="9"/>
                  </a:lnTo>
                  <a:lnTo>
                    <a:pt x="0" y="8"/>
                  </a:lnTo>
                  <a:lnTo>
                    <a:pt x="0" y="9"/>
                  </a:lnTo>
                  <a:lnTo>
                    <a:pt x="0" y="8"/>
                  </a:lnTo>
                  <a:lnTo>
                    <a:pt x="0" y="9"/>
                  </a:lnTo>
                  <a:lnTo>
                    <a:pt x="0" y="8"/>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6"/>
                  </a:lnTo>
                  <a:lnTo>
                    <a:pt x="0" y="8"/>
                  </a:lnTo>
                  <a:lnTo>
                    <a:pt x="0" y="9"/>
                  </a:lnTo>
                  <a:lnTo>
                    <a:pt x="0" y="10"/>
                  </a:lnTo>
                  <a:lnTo>
                    <a:pt x="0" y="9"/>
                  </a:lnTo>
                  <a:lnTo>
                    <a:pt x="0" y="10"/>
                  </a:lnTo>
                  <a:lnTo>
                    <a:pt x="0" y="11"/>
                  </a:lnTo>
                  <a:lnTo>
                    <a:pt x="0" y="10"/>
                  </a:lnTo>
                  <a:lnTo>
                    <a:pt x="0" y="9"/>
                  </a:lnTo>
                  <a:lnTo>
                    <a:pt x="0" y="10"/>
                  </a:lnTo>
                  <a:lnTo>
                    <a:pt x="0" y="11"/>
                  </a:lnTo>
                  <a:lnTo>
                    <a:pt x="0" y="10"/>
                  </a:lnTo>
                  <a:lnTo>
                    <a:pt x="0" y="9"/>
                  </a:lnTo>
                  <a:lnTo>
                    <a:pt x="0" y="10"/>
                  </a:lnTo>
                  <a:lnTo>
                    <a:pt x="0" y="9"/>
                  </a:lnTo>
                  <a:lnTo>
                    <a:pt x="0" y="10"/>
                  </a:lnTo>
                  <a:lnTo>
                    <a:pt x="0" y="9"/>
                  </a:lnTo>
                  <a:lnTo>
                    <a:pt x="0" y="8"/>
                  </a:lnTo>
                  <a:lnTo>
                    <a:pt x="0" y="7"/>
                  </a:lnTo>
                  <a:lnTo>
                    <a:pt x="0" y="8"/>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9"/>
                  </a:lnTo>
                  <a:lnTo>
                    <a:pt x="0" y="8"/>
                  </a:lnTo>
                  <a:lnTo>
                    <a:pt x="0" y="7"/>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7"/>
                  </a:lnTo>
                  <a:lnTo>
                    <a:pt x="0" y="8"/>
                  </a:lnTo>
                  <a:lnTo>
                    <a:pt x="0" y="7"/>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8"/>
                  </a:lnTo>
                  <a:lnTo>
                    <a:pt x="0" y="7"/>
                  </a:lnTo>
                  <a:lnTo>
                    <a:pt x="0" y="8"/>
                  </a:lnTo>
                  <a:lnTo>
                    <a:pt x="0" y="7"/>
                  </a:lnTo>
                  <a:lnTo>
                    <a:pt x="0" y="8"/>
                  </a:lnTo>
                  <a:lnTo>
                    <a:pt x="0" y="7"/>
                  </a:lnTo>
                  <a:lnTo>
                    <a:pt x="0" y="8"/>
                  </a:lnTo>
                  <a:lnTo>
                    <a:pt x="0" y="7"/>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10"/>
                  </a:lnTo>
                  <a:lnTo>
                    <a:pt x="0" y="9"/>
                  </a:lnTo>
                  <a:lnTo>
                    <a:pt x="0" y="10"/>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10"/>
                  </a:lnTo>
                  <a:lnTo>
                    <a:pt x="0" y="9"/>
                  </a:lnTo>
                  <a:lnTo>
                    <a:pt x="0" y="10"/>
                  </a:lnTo>
                  <a:lnTo>
                    <a:pt x="0" y="9"/>
                  </a:lnTo>
                  <a:lnTo>
                    <a:pt x="0" y="10"/>
                  </a:lnTo>
                  <a:lnTo>
                    <a:pt x="0" y="9"/>
                  </a:lnTo>
                  <a:lnTo>
                    <a:pt x="0" y="10"/>
                  </a:lnTo>
                  <a:lnTo>
                    <a:pt x="0" y="9"/>
                  </a:lnTo>
                  <a:lnTo>
                    <a:pt x="0" y="11"/>
                  </a:lnTo>
                  <a:lnTo>
                    <a:pt x="0" y="9"/>
                  </a:lnTo>
                  <a:lnTo>
                    <a:pt x="0" y="10"/>
                  </a:lnTo>
                  <a:lnTo>
                    <a:pt x="0" y="9"/>
                  </a:lnTo>
                  <a:lnTo>
                    <a:pt x="0" y="10"/>
                  </a:lnTo>
                  <a:lnTo>
                    <a:pt x="0" y="9"/>
                  </a:lnTo>
                  <a:lnTo>
                    <a:pt x="0" y="10"/>
                  </a:lnTo>
                  <a:lnTo>
                    <a:pt x="0" y="9"/>
                  </a:lnTo>
                  <a:lnTo>
                    <a:pt x="0" y="10"/>
                  </a:lnTo>
                  <a:lnTo>
                    <a:pt x="0" y="11"/>
                  </a:lnTo>
                  <a:lnTo>
                    <a:pt x="0" y="10"/>
                  </a:lnTo>
                  <a:lnTo>
                    <a:pt x="0" y="11"/>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11"/>
                  </a:lnTo>
                  <a:lnTo>
                    <a:pt x="0" y="10"/>
                  </a:lnTo>
                  <a:lnTo>
                    <a:pt x="0" y="11"/>
                  </a:lnTo>
                  <a:lnTo>
                    <a:pt x="0" y="10"/>
                  </a:lnTo>
                  <a:lnTo>
                    <a:pt x="0" y="11"/>
                  </a:lnTo>
                  <a:lnTo>
                    <a:pt x="0" y="10"/>
                  </a:lnTo>
                  <a:lnTo>
                    <a:pt x="0" y="11"/>
                  </a:lnTo>
                  <a:lnTo>
                    <a:pt x="0" y="10"/>
                  </a:lnTo>
                  <a:lnTo>
                    <a:pt x="0" y="9"/>
                  </a:lnTo>
                  <a:lnTo>
                    <a:pt x="0" y="10"/>
                  </a:lnTo>
                  <a:lnTo>
                    <a:pt x="0" y="11"/>
                  </a:lnTo>
                  <a:lnTo>
                    <a:pt x="0" y="10"/>
                  </a:lnTo>
                  <a:lnTo>
                    <a:pt x="0" y="11"/>
                  </a:lnTo>
                  <a:lnTo>
                    <a:pt x="0" y="10"/>
                  </a:lnTo>
                  <a:lnTo>
                    <a:pt x="0" y="11"/>
                  </a:lnTo>
                  <a:lnTo>
                    <a:pt x="0" y="10"/>
                  </a:lnTo>
                  <a:lnTo>
                    <a:pt x="0" y="11"/>
                  </a:lnTo>
                  <a:lnTo>
                    <a:pt x="0" y="11"/>
                  </a:lnTo>
                  <a:lnTo>
                    <a:pt x="0" y="11"/>
                  </a:lnTo>
                  <a:lnTo>
                    <a:pt x="0" y="10"/>
                  </a:lnTo>
                  <a:lnTo>
                    <a:pt x="0" y="11"/>
                  </a:lnTo>
                  <a:lnTo>
                    <a:pt x="0" y="10"/>
                  </a:lnTo>
                  <a:lnTo>
                    <a:pt x="0" y="11"/>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9"/>
                  </a:lnTo>
                  <a:lnTo>
                    <a:pt x="0" y="8"/>
                  </a:lnTo>
                  <a:lnTo>
                    <a:pt x="0" y="9"/>
                  </a:lnTo>
                  <a:lnTo>
                    <a:pt x="0" y="8"/>
                  </a:lnTo>
                  <a:lnTo>
                    <a:pt x="0" y="9"/>
                  </a:lnTo>
                  <a:lnTo>
                    <a:pt x="0" y="8"/>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1"/>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9"/>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11"/>
                  </a:lnTo>
                  <a:lnTo>
                    <a:pt x="0" y="10"/>
                  </a:lnTo>
                  <a:lnTo>
                    <a:pt x="0" y="9"/>
                  </a:lnTo>
                  <a:lnTo>
                    <a:pt x="0" y="7"/>
                  </a:lnTo>
                  <a:lnTo>
                    <a:pt x="0" y="6"/>
                  </a:lnTo>
                  <a:lnTo>
                    <a:pt x="0" y="7"/>
                  </a:lnTo>
                  <a:lnTo>
                    <a:pt x="0" y="6"/>
                  </a:lnTo>
                  <a:lnTo>
                    <a:pt x="0" y="7"/>
                  </a:lnTo>
                  <a:lnTo>
                    <a:pt x="0" y="6"/>
                  </a:lnTo>
                  <a:lnTo>
                    <a:pt x="0" y="8"/>
                  </a:lnTo>
                  <a:lnTo>
                    <a:pt x="0" y="7"/>
                  </a:lnTo>
                  <a:lnTo>
                    <a:pt x="0" y="8"/>
                  </a:lnTo>
                  <a:lnTo>
                    <a:pt x="0" y="7"/>
                  </a:lnTo>
                  <a:lnTo>
                    <a:pt x="0" y="8"/>
                  </a:lnTo>
                  <a:lnTo>
                    <a:pt x="0" y="7"/>
                  </a:lnTo>
                  <a:lnTo>
                    <a:pt x="0" y="8"/>
                  </a:lnTo>
                  <a:lnTo>
                    <a:pt x="0" y="7"/>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6"/>
                  </a:lnTo>
                  <a:lnTo>
                    <a:pt x="0" y="8"/>
                  </a:lnTo>
                  <a:lnTo>
                    <a:pt x="0" y="7"/>
                  </a:lnTo>
                  <a:lnTo>
                    <a:pt x="0" y="6"/>
                  </a:lnTo>
                  <a:lnTo>
                    <a:pt x="0" y="7"/>
                  </a:lnTo>
                  <a:lnTo>
                    <a:pt x="0" y="8"/>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6"/>
                  </a:lnTo>
                  <a:lnTo>
                    <a:pt x="0" y="7"/>
                  </a:lnTo>
                  <a:lnTo>
                    <a:pt x="0" y="8"/>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0"/>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1" y="1"/>
                  </a:lnTo>
                  <a:lnTo>
                    <a:pt x="1" y="0"/>
                  </a:lnTo>
                  <a:lnTo>
                    <a:pt x="1" y="2"/>
                  </a:lnTo>
                  <a:lnTo>
                    <a:pt x="1" y="1"/>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710" name="Freeform 366"/>
            <p:cNvSpPr>
              <a:spLocks/>
            </p:cNvSpPr>
            <p:nvPr/>
          </p:nvSpPr>
          <p:spPr bwMode="auto">
            <a:xfrm>
              <a:off x="2373" y="2995"/>
              <a:ext cx="10" cy="56"/>
            </a:xfrm>
            <a:custGeom>
              <a:avLst/>
              <a:gdLst/>
              <a:ahLst/>
              <a:cxnLst>
                <a:cxn ang="0">
                  <a:pos x="0" y="5"/>
                </a:cxn>
                <a:cxn ang="0">
                  <a:pos x="0" y="6"/>
                </a:cxn>
                <a:cxn ang="0">
                  <a:pos x="0" y="7"/>
                </a:cxn>
                <a:cxn ang="0">
                  <a:pos x="0" y="7"/>
                </a:cxn>
                <a:cxn ang="0">
                  <a:pos x="0" y="8"/>
                </a:cxn>
                <a:cxn ang="0">
                  <a:pos x="0" y="7"/>
                </a:cxn>
                <a:cxn ang="0">
                  <a:pos x="0" y="7"/>
                </a:cxn>
                <a:cxn ang="0">
                  <a:pos x="0" y="7"/>
                </a:cxn>
                <a:cxn ang="0">
                  <a:pos x="0" y="8"/>
                </a:cxn>
                <a:cxn ang="0">
                  <a:pos x="0" y="7"/>
                </a:cxn>
                <a:cxn ang="0">
                  <a:pos x="0" y="7"/>
                </a:cxn>
                <a:cxn ang="0">
                  <a:pos x="0" y="4"/>
                </a:cxn>
                <a:cxn ang="0">
                  <a:pos x="0" y="1"/>
                </a:cxn>
                <a:cxn ang="0">
                  <a:pos x="0" y="1"/>
                </a:cxn>
                <a:cxn ang="0">
                  <a:pos x="0" y="1"/>
                </a:cxn>
                <a:cxn ang="0">
                  <a:pos x="0" y="1"/>
                </a:cxn>
                <a:cxn ang="0">
                  <a:pos x="0" y="1"/>
                </a:cxn>
                <a:cxn ang="0">
                  <a:pos x="0" y="2"/>
                </a:cxn>
                <a:cxn ang="0">
                  <a:pos x="0" y="3"/>
                </a:cxn>
                <a:cxn ang="0">
                  <a:pos x="0" y="2"/>
                </a:cxn>
                <a:cxn ang="0">
                  <a:pos x="0" y="5"/>
                </a:cxn>
                <a:cxn ang="0">
                  <a:pos x="0" y="5"/>
                </a:cxn>
                <a:cxn ang="0">
                  <a:pos x="0" y="4"/>
                </a:cxn>
                <a:cxn ang="0">
                  <a:pos x="0" y="5"/>
                </a:cxn>
                <a:cxn ang="0">
                  <a:pos x="0" y="4"/>
                </a:cxn>
                <a:cxn ang="0">
                  <a:pos x="0" y="5"/>
                </a:cxn>
                <a:cxn ang="0">
                  <a:pos x="0" y="3"/>
                </a:cxn>
                <a:cxn ang="0">
                  <a:pos x="0" y="4"/>
                </a:cxn>
                <a:cxn ang="0">
                  <a:pos x="0" y="3"/>
                </a:cxn>
                <a:cxn ang="0">
                  <a:pos x="0" y="2"/>
                </a:cxn>
                <a:cxn ang="0">
                  <a:pos x="0" y="3"/>
                </a:cxn>
                <a:cxn ang="0">
                  <a:pos x="0" y="4"/>
                </a:cxn>
                <a:cxn ang="0">
                  <a:pos x="0" y="3"/>
                </a:cxn>
                <a:cxn ang="0">
                  <a:pos x="0" y="1"/>
                </a:cxn>
                <a:cxn ang="0">
                  <a:pos x="0" y="1"/>
                </a:cxn>
                <a:cxn ang="0">
                  <a:pos x="0" y="1"/>
                </a:cxn>
                <a:cxn ang="0">
                  <a:pos x="0" y="2"/>
                </a:cxn>
                <a:cxn ang="0">
                  <a:pos x="0" y="3"/>
                </a:cxn>
                <a:cxn ang="0">
                  <a:pos x="0" y="2"/>
                </a:cxn>
                <a:cxn ang="0">
                  <a:pos x="0" y="1"/>
                </a:cxn>
                <a:cxn ang="0">
                  <a:pos x="0" y="2"/>
                </a:cxn>
                <a:cxn ang="0">
                  <a:pos x="0" y="3"/>
                </a:cxn>
                <a:cxn ang="0">
                  <a:pos x="0" y="2"/>
                </a:cxn>
                <a:cxn ang="0">
                  <a:pos x="0" y="1"/>
                </a:cxn>
                <a:cxn ang="0">
                  <a:pos x="0" y="2"/>
                </a:cxn>
                <a:cxn ang="0">
                  <a:pos x="0" y="1"/>
                </a:cxn>
                <a:cxn ang="0">
                  <a:pos x="1" y="2"/>
                </a:cxn>
                <a:cxn ang="0">
                  <a:pos x="1" y="1"/>
                </a:cxn>
                <a:cxn ang="0">
                  <a:pos x="1" y="4"/>
                </a:cxn>
                <a:cxn ang="0">
                  <a:pos x="1" y="3"/>
                </a:cxn>
                <a:cxn ang="0">
                  <a:pos x="1" y="6"/>
                </a:cxn>
                <a:cxn ang="0">
                  <a:pos x="1" y="5"/>
                </a:cxn>
                <a:cxn ang="0">
                  <a:pos x="1" y="7"/>
                </a:cxn>
                <a:cxn ang="0">
                  <a:pos x="1" y="6"/>
                </a:cxn>
                <a:cxn ang="0">
                  <a:pos x="1" y="7"/>
                </a:cxn>
                <a:cxn ang="0">
                  <a:pos x="1" y="6"/>
                </a:cxn>
                <a:cxn ang="0">
                  <a:pos x="1" y="5"/>
                </a:cxn>
                <a:cxn ang="0">
                  <a:pos x="1" y="4"/>
                </a:cxn>
                <a:cxn ang="0">
                  <a:pos x="1" y="3"/>
                </a:cxn>
                <a:cxn ang="0">
                  <a:pos x="1" y="2"/>
                </a:cxn>
                <a:cxn ang="0">
                  <a:pos x="1" y="2"/>
                </a:cxn>
                <a:cxn ang="0">
                  <a:pos x="1" y="3"/>
                </a:cxn>
                <a:cxn ang="0">
                  <a:pos x="1" y="2"/>
                </a:cxn>
              </a:cxnLst>
              <a:rect l="0" t="0" r="r" b="b"/>
              <a:pathLst>
                <a:path w="1" h="8">
                  <a:moveTo>
                    <a:pt x="0" y="5"/>
                  </a:move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8"/>
                  </a:lnTo>
                  <a:lnTo>
                    <a:pt x="0" y="7"/>
                  </a:lnTo>
                  <a:lnTo>
                    <a:pt x="0" y="7"/>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7"/>
                  </a:lnTo>
                  <a:lnTo>
                    <a:pt x="0" y="7"/>
                  </a:lnTo>
                  <a:lnTo>
                    <a:pt x="0" y="7"/>
                  </a:lnTo>
                  <a:lnTo>
                    <a:pt x="0" y="7"/>
                  </a:lnTo>
                  <a:lnTo>
                    <a:pt x="0" y="7"/>
                  </a:lnTo>
                  <a:lnTo>
                    <a:pt x="0" y="6"/>
                  </a:lnTo>
                  <a:lnTo>
                    <a:pt x="0" y="7"/>
                  </a:lnTo>
                  <a:lnTo>
                    <a:pt x="0" y="6"/>
                  </a:lnTo>
                  <a:lnTo>
                    <a:pt x="0" y="7"/>
                  </a:lnTo>
                  <a:lnTo>
                    <a:pt x="0" y="6"/>
                  </a:lnTo>
                  <a:lnTo>
                    <a:pt x="0" y="7"/>
                  </a:lnTo>
                  <a:lnTo>
                    <a:pt x="0" y="6"/>
                  </a:lnTo>
                  <a:lnTo>
                    <a:pt x="0" y="5"/>
                  </a:lnTo>
                  <a:lnTo>
                    <a:pt x="0" y="4"/>
                  </a:lnTo>
                  <a:lnTo>
                    <a:pt x="0" y="5"/>
                  </a:lnTo>
                  <a:lnTo>
                    <a:pt x="0" y="4"/>
                  </a:lnTo>
                  <a:lnTo>
                    <a:pt x="0" y="5"/>
                  </a:lnTo>
                  <a:lnTo>
                    <a:pt x="0" y="4"/>
                  </a:lnTo>
                  <a:lnTo>
                    <a:pt x="0" y="3"/>
                  </a:lnTo>
                  <a:lnTo>
                    <a:pt x="0" y="4"/>
                  </a:lnTo>
                  <a:lnTo>
                    <a:pt x="0" y="3"/>
                  </a:lnTo>
                  <a:lnTo>
                    <a:pt x="0" y="4"/>
                  </a:lnTo>
                  <a:lnTo>
                    <a:pt x="0" y="3"/>
                  </a:lnTo>
                  <a:lnTo>
                    <a:pt x="0" y="2"/>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1"/>
                  </a:lnTo>
                  <a:lnTo>
                    <a:pt x="0" y="2"/>
                  </a:lnTo>
                  <a:lnTo>
                    <a:pt x="0" y="1"/>
                  </a:lnTo>
                  <a:lnTo>
                    <a:pt x="0" y="2"/>
                  </a:lnTo>
                  <a:lnTo>
                    <a:pt x="0" y="1"/>
                  </a:lnTo>
                  <a:lnTo>
                    <a:pt x="0" y="2"/>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0"/>
                  </a:lnTo>
                  <a:lnTo>
                    <a:pt x="1" y="1"/>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7"/>
                  </a:lnTo>
                  <a:lnTo>
                    <a:pt x="1" y="7"/>
                  </a:lnTo>
                  <a:lnTo>
                    <a:pt x="1" y="6"/>
                  </a:lnTo>
                  <a:lnTo>
                    <a:pt x="1" y="7"/>
                  </a:lnTo>
                  <a:lnTo>
                    <a:pt x="1" y="7"/>
                  </a:lnTo>
                  <a:lnTo>
                    <a:pt x="1" y="7"/>
                  </a:lnTo>
                  <a:lnTo>
                    <a:pt x="1" y="7"/>
                  </a:lnTo>
                  <a:lnTo>
                    <a:pt x="1" y="7"/>
                  </a:lnTo>
                  <a:lnTo>
                    <a:pt x="1" y="7"/>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2"/>
                  </a:lnTo>
                  <a:lnTo>
                    <a:pt x="1" y="3"/>
                  </a:lnTo>
                  <a:lnTo>
                    <a:pt x="1" y="2"/>
                  </a:lnTo>
                  <a:lnTo>
                    <a:pt x="1" y="3"/>
                  </a:lnTo>
                  <a:lnTo>
                    <a:pt x="1" y="4"/>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5711" name="Freeform 367"/>
            <p:cNvSpPr>
              <a:spLocks/>
            </p:cNvSpPr>
            <p:nvPr/>
          </p:nvSpPr>
          <p:spPr bwMode="auto">
            <a:xfrm>
              <a:off x="2383" y="2967"/>
              <a:ext cx="9" cy="70"/>
            </a:xfrm>
            <a:custGeom>
              <a:avLst/>
              <a:gdLst/>
              <a:ahLst/>
              <a:cxnLst>
                <a:cxn ang="0">
                  <a:pos x="0" y="4"/>
                </a:cxn>
                <a:cxn ang="0">
                  <a:pos x="0" y="3"/>
                </a:cxn>
                <a:cxn ang="0">
                  <a:pos x="0" y="2"/>
                </a:cxn>
                <a:cxn ang="0">
                  <a:pos x="0" y="3"/>
                </a:cxn>
                <a:cxn ang="0">
                  <a:pos x="0" y="2"/>
                </a:cxn>
                <a:cxn ang="0">
                  <a:pos x="0" y="3"/>
                </a:cxn>
                <a:cxn ang="0">
                  <a:pos x="0" y="2"/>
                </a:cxn>
                <a:cxn ang="0">
                  <a:pos x="0" y="1"/>
                </a:cxn>
                <a:cxn ang="0">
                  <a:pos x="0" y="0"/>
                </a:cxn>
                <a:cxn ang="0">
                  <a:pos x="0" y="1"/>
                </a:cxn>
                <a:cxn ang="0">
                  <a:pos x="0" y="0"/>
                </a:cxn>
                <a:cxn ang="0">
                  <a:pos x="0" y="3"/>
                </a:cxn>
                <a:cxn ang="0">
                  <a:pos x="0" y="4"/>
                </a:cxn>
                <a:cxn ang="0">
                  <a:pos x="0" y="5"/>
                </a:cxn>
                <a:cxn ang="0">
                  <a:pos x="0" y="6"/>
                </a:cxn>
                <a:cxn ang="0">
                  <a:pos x="0" y="7"/>
                </a:cxn>
                <a:cxn ang="0">
                  <a:pos x="0" y="8"/>
                </a:cxn>
                <a:cxn ang="0">
                  <a:pos x="0" y="9"/>
                </a:cxn>
                <a:cxn ang="0">
                  <a:pos x="0" y="8"/>
                </a:cxn>
                <a:cxn ang="0">
                  <a:pos x="0" y="9"/>
                </a:cxn>
                <a:cxn ang="0">
                  <a:pos x="0" y="10"/>
                </a:cxn>
                <a:cxn ang="0">
                  <a:pos x="0" y="9"/>
                </a:cxn>
                <a:cxn ang="0">
                  <a:pos x="0" y="8"/>
                </a:cxn>
                <a:cxn ang="0">
                  <a:pos x="0" y="10"/>
                </a:cxn>
                <a:cxn ang="0">
                  <a:pos x="0" y="9"/>
                </a:cxn>
                <a:cxn ang="0">
                  <a:pos x="0" y="10"/>
                </a:cxn>
                <a:cxn ang="0">
                  <a:pos x="0" y="9"/>
                </a:cxn>
                <a:cxn ang="0">
                  <a:pos x="0" y="8"/>
                </a:cxn>
                <a:cxn ang="0">
                  <a:pos x="0" y="8"/>
                </a:cxn>
                <a:cxn ang="0">
                  <a:pos x="0" y="9"/>
                </a:cxn>
                <a:cxn ang="0">
                  <a:pos x="0" y="8"/>
                </a:cxn>
                <a:cxn ang="0">
                  <a:pos x="0" y="7"/>
                </a:cxn>
                <a:cxn ang="0">
                  <a:pos x="0" y="8"/>
                </a:cxn>
                <a:cxn ang="0">
                  <a:pos x="0" y="7"/>
                </a:cxn>
                <a:cxn ang="0">
                  <a:pos x="0" y="6"/>
                </a:cxn>
                <a:cxn ang="0">
                  <a:pos x="0" y="5"/>
                </a:cxn>
                <a:cxn ang="0">
                  <a:pos x="0" y="6"/>
                </a:cxn>
                <a:cxn ang="0">
                  <a:pos x="0" y="5"/>
                </a:cxn>
                <a:cxn ang="0">
                  <a:pos x="0" y="5"/>
                </a:cxn>
                <a:cxn ang="0">
                  <a:pos x="0" y="4"/>
                </a:cxn>
                <a:cxn ang="0">
                  <a:pos x="0" y="5"/>
                </a:cxn>
                <a:cxn ang="0">
                  <a:pos x="0" y="4"/>
                </a:cxn>
                <a:cxn ang="0">
                  <a:pos x="0" y="5"/>
                </a:cxn>
                <a:cxn ang="0">
                  <a:pos x="0" y="2"/>
                </a:cxn>
                <a:cxn ang="0">
                  <a:pos x="0" y="3"/>
                </a:cxn>
                <a:cxn ang="0">
                  <a:pos x="0" y="4"/>
                </a:cxn>
                <a:cxn ang="0">
                  <a:pos x="0" y="5"/>
                </a:cxn>
                <a:cxn ang="0">
                  <a:pos x="0" y="4"/>
                </a:cxn>
                <a:cxn ang="0">
                  <a:pos x="0" y="6"/>
                </a:cxn>
                <a:cxn ang="0">
                  <a:pos x="0" y="7"/>
                </a:cxn>
                <a:cxn ang="0">
                  <a:pos x="0" y="6"/>
                </a:cxn>
                <a:cxn ang="0">
                  <a:pos x="1" y="8"/>
                </a:cxn>
                <a:cxn ang="0">
                  <a:pos x="1" y="8"/>
                </a:cxn>
                <a:cxn ang="0">
                  <a:pos x="1" y="9"/>
                </a:cxn>
                <a:cxn ang="0">
                  <a:pos x="1" y="10"/>
                </a:cxn>
                <a:cxn ang="0">
                  <a:pos x="1" y="9"/>
                </a:cxn>
                <a:cxn ang="0">
                  <a:pos x="1" y="9"/>
                </a:cxn>
                <a:cxn ang="0">
                  <a:pos x="1" y="10"/>
                </a:cxn>
                <a:cxn ang="0">
                  <a:pos x="1" y="9"/>
                </a:cxn>
                <a:cxn ang="0">
                  <a:pos x="1" y="8"/>
                </a:cxn>
                <a:cxn ang="0">
                  <a:pos x="1" y="7"/>
                </a:cxn>
                <a:cxn ang="0">
                  <a:pos x="1" y="8"/>
                </a:cxn>
                <a:cxn ang="0">
                  <a:pos x="1" y="7"/>
                </a:cxn>
              </a:cxnLst>
              <a:rect l="0" t="0" r="r" b="b"/>
              <a:pathLst>
                <a:path w="1" h="10">
                  <a:moveTo>
                    <a:pt x="0" y="7"/>
                  </a:moveTo>
                  <a:lnTo>
                    <a:pt x="0" y="8"/>
                  </a:lnTo>
                  <a:lnTo>
                    <a:pt x="0" y="7"/>
                  </a:lnTo>
                  <a:lnTo>
                    <a:pt x="0" y="6"/>
                  </a:lnTo>
                  <a:lnTo>
                    <a:pt x="0" y="7"/>
                  </a:lnTo>
                  <a:lnTo>
                    <a:pt x="0" y="6"/>
                  </a:lnTo>
                  <a:lnTo>
                    <a:pt x="0" y="7"/>
                  </a:lnTo>
                  <a:lnTo>
                    <a:pt x="0" y="6"/>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3"/>
                  </a:lnTo>
                  <a:lnTo>
                    <a:pt x="0" y="4"/>
                  </a:lnTo>
                  <a:lnTo>
                    <a:pt x="0" y="3"/>
                  </a:lnTo>
                  <a:lnTo>
                    <a:pt x="0" y="2"/>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8"/>
                  </a:lnTo>
                  <a:lnTo>
                    <a:pt x="0" y="9"/>
                  </a:lnTo>
                  <a:lnTo>
                    <a:pt x="0" y="8"/>
                  </a:lnTo>
                  <a:lnTo>
                    <a:pt x="0" y="9"/>
                  </a:lnTo>
                  <a:lnTo>
                    <a:pt x="0" y="8"/>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9"/>
                  </a:lnTo>
                  <a:lnTo>
                    <a:pt x="0" y="10"/>
                  </a:lnTo>
                  <a:lnTo>
                    <a:pt x="0" y="9"/>
                  </a:lnTo>
                  <a:lnTo>
                    <a:pt x="0" y="8"/>
                  </a:lnTo>
                  <a:lnTo>
                    <a:pt x="0" y="9"/>
                  </a:lnTo>
                  <a:lnTo>
                    <a:pt x="0" y="8"/>
                  </a:lnTo>
                  <a:lnTo>
                    <a:pt x="0" y="9"/>
                  </a:lnTo>
                  <a:lnTo>
                    <a:pt x="0" y="8"/>
                  </a:lnTo>
                  <a:lnTo>
                    <a:pt x="0" y="9"/>
                  </a:lnTo>
                  <a:lnTo>
                    <a:pt x="0" y="8"/>
                  </a:lnTo>
                  <a:lnTo>
                    <a:pt x="0" y="9"/>
                  </a:lnTo>
                  <a:lnTo>
                    <a:pt x="0" y="8"/>
                  </a:lnTo>
                  <a:lnTo>
                    <a:pt x="0" y="7"/>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5"/>
                  </a:lnTo>
                  <a:lnTo>
                    <a:pt x="0" y="4"/>
                  </a:lnTo>
                  <a:lnTo>
                    <a:pt x="0" y="5"/>
                  </a:lnTo>
                  <a:lnTo>
                    <a:pt x="0" y="4"/>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7"/>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10"/>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10"/>
                  </a:lnTo>
                  <a:lnTo>
                    <a:pt x="1" y="9"/>
                  </a:lnTo>
                  <a:lnTo>
                    <a:pt x="1" y="10"/>
                  </a:lnTo>
                  <a:lnTo>
                    <a:pt x="1" y="9"/>
                  </a:lnTo>
                  <a:lnTo>
                    <a:pt x="1" y="10"/>
                  </a:lnTo>
                  <a:lnTo>
                    <a:pt x="1" y="9"/>
                  </a:lnTo>
                  <a:lnTo>
                    <a:pt x="1" y="10"/>
                  </a:lnTo>
                  <a:lnTo>
                    <a:pt x="1" y="9"/>
                  </a:lnTo>
                  <a:lnTo>
                    <a:pt x="1" y="8"/>
                  </a:lnTo>
                  <a:lnTo>
                    <a:pt x="1" y="9"/>
                  </a:lnTo>
                  <a:lnTo>
                    <a:pt x="1" y="7"/>
                  </a:lnTo>
                  <a:lnTo>
                    <a:pt x="1" y="6"/>
                  </a:lnTo>
                  <a:lnTo>
                    <a:pt x="1" y="8"/>
                  </a:lnTo>
                  <a:lnTo>
                    <a:pt x="1" y="9"/>
                  </a:lnTo>
                  <a:lnTo>
                    <a:pt x="1" y="8"/>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8"/>
                  </a:lnTo>
                  <a:lnTo>
                    <a:pt x="1" y="9"/>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path>
              </a:pathLst>
            </a:custGeom>
            <a:noFill/>
            <a:ln w="0">
              <a:solidFill>
                <a:srgbClr val="3366FF"/>
              </a:solidFill>
              <a:prstDash val="solid"/>
              <a:round/>
              <a:headEnd/>
              <a:tailEnd/>
            </a:ln>
          </p:spPr>
          <p:txBody>
            <a:bodyPr/>
            <a:lstStyle/>
            <a:p>
              <a:endParaRPr lang="en-GB"/>
            </a:p>
          </p:txBody>
        </p:sp>
        <p:sp>
          <p:nvSpPr>
            <p:cNvPr id="185712" name="Freeform 368"/>
            <p:cNvSpPr>
              <a:spLocks/>
            </p:cNvSpPr>
            <p:nvPr/>
          </p:nvSpPr>
          <p:spPr bwMode="auto">
            <a:xfrm>
              <a:off x="2392" y="2995"/>
              <a:ext cx="11" cy="42"/>
            </a:xfrm>
            <a:custGeom>
              <a:avLst/>
              <a:gdLst/>
              <a:ahLst/>
              <a:cxnLst>
                <a:cxn ang="0">
                  <a:pos x="0" y="4"/>
                </a:cxn>
                <a:cxn ang="0">
                  <a:pos x="0" y="3"/>
                </a:cxn>
                <a:cxn ang="0">
                  <a:pos x="0" y="1"/>
                </a:cxn>
                <a:cxn ang="0">
                  <a:pos x="0" y="1"/>
                </a:cxn>
                <a:cxn ang="0">
                  <a:pos x="0" y="1"/>
                </a:cxn>
                <a:cxn ang="0">
                  <a:pos x="0" y="1"/>
                </a:cxn>
                <a:cxn ang="0">
                  <a:pos x="0" y="1"/>
                </a:cxn>
                <a:cxn ang="0">
                  <a:pos x="0" y="1"/>
                </a:cxn>
                <a:cxn ang="0">
                  <a:pos x="0" y="1"/>
                </a:cxn>
                <a:cxn ang="0">
                  <a:pos x="0" y="1"/>
                </a:cxn>
                <a:cxn ang="0">
                  <a:pos x="0" y="1"/>
                </a:cxn>
                <a:cxn ang="0">
                  <a:pos x="0" y="2"/>
                </a:cxn>
                <a:cxn ang="0">
                  <a:pos x="0" y="3"/>
                </a:cxn>
                <a:cxn ang="0">
                  <a:pos x="0" y="2"/>
                </a:cxn>
                <a:cxn ang="0">
                  <a:pos x="0" y="3"/>
                </a:cxn>
                <a:cxn ang="0">
                  <a:pos x="0" y="2"/>
                </a:cxn>
                <a:cxn ang="0">
                  <a:pos x="0" y="3"/>
                </a:cxn>
                <a:cxn ang="0">
                  <a:pos x="0" y="2"/>
                </a:cxn>
                <a:cxn ang="0">
                  <a:pos x="0" y="2"/>
                </a:cxn>
                <a:cxn ang="0">
                  <a:pos x="0" y="3"/>
                </a:cxn>
                <a:cxn ang="0">
                  <a:pos x="0" y="3"/>
                </a:cxn>
                <a:cxn ang="0">
                  <a:pos x="0" y="4"/>
                </a:cxn>
                <a:cxn ang="0">
                  <a:pos x="0" y="4"/>
                </a:cxn>
                <a:cxn ang="0">
                  <a:pos x="0" y="3"/>
                </a:cxn>
                <a:cxn ang="0">
                  <a:pos x="0" y="4"/>
                </a:cxn>
                <a:cxn ang="0">
                  <a:pos x="0" y="4"/>
                </a:cxn>
                <a:cxn ang="0">
                  <a:pos x="0" y="3"/>
                </a:cxn>
                <a:cxn ang="0">
                  <a:pos x="0" y="2"/>
                </a:cxn>
                <a:cxn ang="0">
                  <a:pos x="0" y="3"/>
                </a:cxn>
                <a:cxn ang="0">
                  <a:pos x="0" y="2"/>
                </a:cxn>
                <a:cxn ang="0">
                  <a:pos x="0" y="3"/>
                </a:cxn>
                <a:cxn ang="0">
                  <a:pos x="0" y="2"/>
                </a:cxn>
                <a:cxn ang="0">
                  <a:pos x="0" y="1"/>
                </a:cxn>
                <a:cxn ang="0">
                  <a:pos x="0" y="1"/>
                </a:cxn>
                <a:cxn ang="0">
                  <a:pos x="0" y="2"/>
                </a:cxn>
                <a:cxn ang="0">
                  <a:pos x="0" y="3"/>
                </a:cxn>
                <a:cxn ang="0">
                  <a:pos x="0" y="2"/>
                </a:cxn>
                <a:cxn ang="0">
                  <a:pos x="0" y="1"/>
                </a:cxn>
                <a:cxn ang="0">
                  <a:pos x="0" y="2"/>
                </a:cxn>
                <a:cxn ang="0">
                  <a:pos x="0" y="1"/>
                </a:cxn>
                <a:cxn ang="0">
                  <a:pos x="0" y="2"/>
                </a:cxn>
                <a:cxn ang="0">
                  <a:pos x="0" y="1"/>
                </a:cxn>
                <a:cxn ang="0">
                  <a:pos x="0" y="2"/>
                </a:cxn>
                <a:cxn ang="0">
                  <a:pos x="0" y="1"/>
                </a:cxn>
                <a:cxn ang="0">
                  <a:pos x="0" y="2"/>
                </a:cxn>
                <a:cxn ang="0">
                  <a:pos x="0" y="3"/>
                </a:cxn>
                <a:cxn ang="0">
                  <a:pos x="0" y="4"/>
                </a:cxn>
                <a:cxn ang="0">
                  <a:pos x="0" y="3"/>
                </a:cxn>
                <a:cxn ang="0">
                  <a:pos x="0" y="4"/>
                </a:cxn>
                <a:cxn ang="0">
                  <a:pos x="0" y="5"/>
                </a:cxn>
                <a:cxn ang="0">
                  <a:pos x="0" y="4"/>
                </a:cxn>
                <a:cxn ang="0">
                  <a:pos x="0" y="5"/>
                </a:cxn>
                <a:cxn ang="0">
                  <a:pos x="0" y="4"/>
                </a:cxn>
                <a:cxn ang="0">
                  <a:pos x="0" y="5"/>
                </a:cxn>
                <a:cxn ang="0">
                  <a:pos x="0" y="4"/>
                </a:cxn>
                <a:cxn ang="0">
                  <a:pos x="0" y="5"/>
                </a:cxn>
                <a:cxn ang="0">
                  <a:pos x="0" y="6"/>
                </a:cxn>
                <a:cxn ang="0">
                  <a:pos x="0" y="5"/>
                </a:cxn>
                <a:cxn ang="0">
                  <a:pos x="0" y="6"/>
                </a:cxn>
                <a:cxn ang="0">
                  <a:pos x="0" y="5"/>
                </a:cxn>
                <a:cxn ang="0">
                  <a:pos x="0" y="6"/>
                </a:cxn>
                <a:cxn ang="0">
                  <a:pos x="1" y="4"/>
                </a:cxn>
                <a:cxn ang="0">
                  <a:pos x="1" y="5"/>
                </a:cxn>
              </a:cxnLst>
              <a:rect l="0" t="0" r="r" b="b"/>
              <a:pathLst>
                <a:path w="1" h="6">
                  <a:moveTo>
                    <a:pt x="0" y="4"/>
                  </a:move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3"/>
                  </a:lnTo>
                  <a:lnTo>
                    <a:pt x="0" y="4"/>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713" name="Freeform 369"/>
            <p:cNvSpPr>
              <a:spLocks/>
            </p:cNvSpPr>
            <p:nvPr/>
          </p:nvSpPr>
          <p:spPr bwMode="auto">
            <a:xfrm>
              <a:off x="2403" y="3002"/>
              <a:ext cx="9" cy="56"/>
            </a:xfrm>
            <a:custGeom>
              <a:avLst/>
              <a:gdLst/>
              <a:ahLst/>
              <a:cxnLst>
                <a:cxn ang="0">
                  <a:pos x="0" y="3"/>
                </a:cxn>
                <a:cxn ang="0">
                  <a:pos x="0" y="4"/>
                </a:cxn>
                <a:cxn ang="0">
                  <a:pos x="0" y="3"/>
                </a:cxn>
                <a:cxn ang="0">
                  <a:pos x="0" y="4"/>
                </a:cxn>
                <a:cxn ang="0">
                  <a:pos x="0" y="5"/>
                </a:cxn>
                <a:cxn ang="0">
                  <a:pos x="0" y="6"/>
                </a:cxn>
                <a:cxn ang="0">
                  <a:pos x="0" y="5"/>
                </a:cxn>
                <a:cxn ang="0">
                  <a:pos x="0" y="4"/>
                </a:cxn>
                <a:cxn ang="0">
                  <a:pos x="0" y="3"/>
                </a:cxn>
                <a:cxn ang="0">
                  <a:pos x="0" y="3"/>
                </a:cxn>
                <a:cxn ang="0">
                  <a:pos x="0" y="4"/>
                </a:cxn>
                <a:cxn ang="0">
                  <a:pos x="0" y="3"/>
                </a:cxn>
                <a:cxn ang="0">
                  <a:pos x="0" y="2"/>
                </a:cxn>
                <a:cxn ang="0">
                  <a:pos x="0" y="4"/>
                </a:cxn>
                <a:cxn ang="0">
                  <a:pos x="0" y="5"/>
                </a:cxn>
                <a:cxn ang="0">
                  <a:pos x="0" y="7"/>
                </a:cxn>
                <a:cxn ang="0">
                  <a:pos x="0" y="8"/>
                </a:cxn>
                <a:cxn ang="0">
                  <a:pos x="0" y="6"/>
                </a:cxn>
                <a:cxn ang="0">
                  <a:pos x="0" y="6"/>
                </a:cxn>
                <a:cxn ang="0">
                  <a:pos x="0" y="6"/>
                </a:cxn>
                <a:cxn ang="0">
                  <a:pos x="0" y="3"/>
                </a:cxn>
                <a:cxn ang="0">
                  <a:pos x="0" y="0"/>
                </a:cxn>
                <a:cxn ang="0">
                  <a:pos x="0" y="1"/>
                </a:cxn>
                <a:cxn ang="0">
                  <a:pos x="0" y="2"/>
                </a:cxn>
                <a:cxn ang="0">
                  <a:pos x="0" y="1"/>
                </a:cxn>
                <a:cxn ang="0">
                  <a:pos x="0" y="2"/>
                </a:cxn>
                <a:cxn ang="0">
                  <a:pos x="0" y="0"/>
                </a:cxn>
                <a:cxn ang="0">
                  <a:pos x="0" y="3"/>
                </a:cxn>
                <a:cxn ang="0">
                  <a:pos x="0" y="2"/>
                </a:cxn>
                <a:cxn ang="0">
                  <a:pos x="0" y="2"/>
                </a:cxn>
                <a:cxn ang="0">
                  <a:pos x="0" y="3"/>
                </a:cxn>
                <a:cxn ang="0">
                  <a:pos x="0" y="2"/>
                </a:cxn>
                <a:cxn ang="0">
                  <a:pos x="0" y="1"/>
                </a:cxn>
                <a:cxn ang="0">
                  <a:pos x="0" y="2"/>
                </a:cxn>
                <a:cxn ang="0">
                  <a:pos x="0" y="1"/>
                </a:cxn>
                <a:cxn ang="0">
                  <a:pos x="0" y="2"/>
                </a:cxn>
                <a:cxn ang="0">
                  <a:pos x="0" y="3"/>
                </a:cxn>
                <a:cxn ang="0">
                  <a:pos x="0" y="4"/>
                </a:cxn>
                <a:cxn ang="0">
                  <a:pos x="0" y="3"/>
                </a:cxn>
                <a:cxn ang="0">
                  <a:pos x="0" y="4"/>
                </a:cxn>
                <a:cxn ang="0">
                  <a:pos x="0" y="3"/>
                </a:cxn>
                <a:cxn ang="0">
                  <a:pos x="0" y="2"/>
                </a:cxn>
                <a:cxn ang="0">
                  <a:pos x="0" y="1"/>
                </a:cxn>
                <a:cxn ang="0">
                  <a:pos x="0" y="1"/>
                </a:cxn>
                <a:cxn ang="0">
                  <a:pos x="0" y="2"/>
                </a:cxn>
                <a:cxn ang="0">
                  <a:pos x="0" y="3"/>
                </a:cxn>
                <a:cxn ang="0">
                  <a:pos x="0" y="2"/>
                </a:cxn>
                <a:cxn ang="0">
                  <a:pos x="0" y="3"/>
                </a:cxn>
                <a:cxn ang="0">
                  <a:pos x="0" y="2"/>
                </a:cxn>
                <a:cxn ang="0">
                  <a:pos x="0" y="1"/>
                </a:cxn>
                <a:cxn ang="0">
                  <a:pos x="0" y="2"/>
                </a:cxn>
                <a:cxn ang="0">
                  <a:pos x="0" y="3"/>
                </a:cxn>
                <a:cxn ang="0">
                  <a:pos x="0" y="4"/>
                </a:cxn>
                <a:cxn ang="0">
                  <a:pos x="0" y="3"/>
                </a:cxn>
                <a:cxn ang="0">
                  <a:pos x="0" y="4"/>
                </a:cxn>
                <a:cxn ang="0">
                  <a:pos x="0" y="5"/>
                </a:cxn>
                <a:cxn ang="0">
                  <a:pos x="0" y="4"/>
                </a:cxn>
                <a:cxn ang="0">
                  <a:pos x="1" y="6"/>
                </a:cxn>
                <a:cxn ang="0">
                  <a:pos x="1" y="5"/>
                </a:cxn>
                <a:cxn ang="0">
                  <a:pos x="1" y="4"/>
                </a:cxn>
                <a:cxn ang="0">
                  <a:pos x="1" y="3"/>
                </a:cxn>
                <a:cxn ang="0">
                  <a:pos x="1" y="4"/>
                </a:cxn>
                <a:cxn ang="0">
                  <a:pos x="1" y="5"/>
                </a:cxn>
              </a:cxnLst>
              <a:rect l="0" t="0" r="r" b="b"/>
              <a:pathLst>
                <a:path w="1" h="8">
                  <a:moveTo>
                    <a:pt x="0" y="3"/>
                  </a:move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2"/>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3"/>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0"/>
                  </a:lnTo>
                  <a:lnTo>
                    <a:pt x="0" y="0"/>
                  </a:lnTo>
                  <a:lnTo>
                    <a:pt x="0" y="0"/>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3"/>
                  </a:lnTo>
                  <a:lnTo>
                    <a:pt x="1" y="4"/>
                  </a:lnTo>
                  <a:lnTo>
                    <a:pt x="1" y="5"/>
                  </a:lnTo>
                  <a:lnTo>
                    <a:pt x="1" y="4"/>
                  </a:lnTo>
                  <a:lnTo>
                    <a:pt x="1" y="5"/>
                  </a:lnTo>
                  <a:lnTo>
                    <a:pt x="1" y="4"/>
                  </a:lnTo>
                  <a:lnTo>
                    <a:pt x="1" y="3"/>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714" name="Freeform 370"/>
            <p:cNvSpPr>
              <a:spLocks/>
            </p:cNvSpPr>
            <p:nvPr/>
          </p:nvSpPr>
          <p:spPr bwMode="auto">
            <a:xfrm>
              <a:off x="2412" y="3002"/>
              <a:ext cx="1" cy="42"/>
            </a:xfrm>
            <a:custGeom>
              <a:avLst/>
              <a:gdLst/>
              <a:ahLst/>
              <a:cxnLst>
                <a:cxn ang="0">
                  <a:pos x="0" y="4"/>
                </a:cxn>
                <a:cxn ang="0">
                  <a:pos x="0" y="3"/>
                </a:cxn>
                <a:cxn ang="0">
                  <a:pos x="0" y="4"/>
                </a:cxn>
                <a:cxn ang="0">
                  <a:pos x="0" y="5"/>
                </a:cxn>
                <a:cxn ang="0">
                  <a:pos x="0" y="6"/>
                </a:cxn>
                <a:cxn ang="0">
                  <a:pos x="0" y="5"/>
                </a:cxn>
                <a:cxn ang="0">
                  <a:pos x="0" y="4"/>
                </a:cxn>
                <a:cxn ang="0">
                  <a:pos x="0" y="3"/>
                </a:cxn>
                <a:cxn ang="0">
                  <a:pos x="0" y="2"/>
                </a:cxn>
                <a:cxn ang="0">
                  <a:pos x="0" y="3"/>
                </a:cxn>
                <a:cxn ang="0">
                  <a:pos x="0" y="4"/>
                </a:cxn>
                <a:cxn ang="0">
                  <a:pos x="0" y="3"/>
                </a:cxn>
                <a:cxn ang="0">
                  <a:pos x="0" y="4"/>
                </a:cxn>
                <a:cxn ang="0">
                  <a:pos x="0" y="4"/>
                </a:cxn>
                <a:cxn ang="0">
                  <a:pos x="0" y="1"/>
                </a:cxn>
                <a:cxn ang="0">
                  <a:pos x="0" y="0"/>
                </a:cxn>
                <a:cxn ang="0">
                  <a:pos x="0" y="0"/>
                </a:cxn>
                <a:cxn ang="0">
                  <a:pos x="0" y="2"/>
                </a:cxn>
                <a:cxn ang="0">
                  <a:pos x="0" y="3"/>
                </a:cxn>
                <a:cxn ang="0">
                  <a:pos x="0" y="2"/>
                </a:cxn>
                <a:cxn ang="0">
                  <a:pos x="0" y="3"/>
                </a:cxn>
                <a:cxn ang="0">
                  <a:pos x="0" y="4"/>
                </a:cxn>
                <a:cxn ang="0">
                  <a:pos x="0" y="3"/>
                </a:cxn>
                <a:cxn ang="0">
                  <a:pos x="0" y="4"/>
                </a:cxn>
                <a:cxn ang="0">
                  <a:pos x="0" y="5"/>
                </a:cxn>
                <a:cxn ang="0">
                  <a:pos x="0" y="4"/>
                </a:cxn>
                <a:cxn ang="0">
                  <a:pos x="0" y="5"/>
                </a:cxn>
                <a:cxn ang="0">
                  <a:pos x="0" y="4"/>
                </a:cxn>
                <a:cxn ang="0">
                  <a:pos x="0" y="2"/>
                </a:cxn>
                <a:cxn ang="0">
                  <a:pos x="0" y="6"/>
                </a:cxn>
                <a:cxn ang="0">
                  <a:pos x="0" y="5"/>
                </a:cxn>
                <a:cxn ang="0">
                  <a:pos x="0" y="6"/>
                </a:cxn>
                <a:cxn ang="0">
                  <a:pos x="0" y="5"/>
                </a:cxn>
                <a:cxn ang="0">
                  <a:pos x="0" y="6"/>
                </a:cxn>
                <a:cxn ang="0">
                  <a:pos x="0" y="5"/>
                </a:cxn>
                <a:cxn ang="0">
                  <a:pos x="0" y="4"/>
                </a:cxn>
                <a:cxn ang="0">
                  <a:pos x="0" y="5"/>
                </a:cxn>
                <a:cxn ang="0">
                  <a:pos x="0" y="5"/>
                </a:cxn>
                <a:cxn ang="0">
                  <a:pos x="0" y="6"/>
                </a:cxn>
                <a:cxn ang="0">
                  <a:pos x="0" y="6"/>
                </a:cxn>
                <a:cxn ang="0">
                  <a:pos x="0" y="5"/>
                </a:cxn>
                <a:cxn ang="0">
                  <a:pos x="0" y="4"/>
                </a:cxn>
                <a:cxn ang="0">
                  <a:pos x="0" y="5"/>
                </a:cxn>
                <a:cxn ang="0">
                  <a:pos x="0" y="4"/>
                </a:cxn>
                <a:cxn ang="0">
                  <a:pos x="0" y="5"/>
                </a:cxn>
                <a:cxn ang="0">
                  <a:pos x="0" y="6"/>
                </a:cxn>
                <a:cxn ang="0">
                  <a:pos x="0" y="5"/>
                </a:cxn>
                <a:cxn ang="0">
                  <a:pos x="0" y="6"/>
                </a:cxn>
                <a:cxn ang="0">
                  <a:pos x="0" y="5"/>
                </a:cxn>
                <a:cxn ang="0">
                  <a:pos x="0" y="6"/>
                </a:cxn>
                <a:cxn ang="0">
                  <a:pos x="0" y="6"/>
                </a:cxn>
                <a:cxn ang="0">
                  <a:pos x="0" y="5"/>
                </a:cxn>
                <a:cxn ang="0">
                  <a:pos x="0" y="6"/>
                </a:cxn>
                <a:cxn ang="0">
                  <a:pos x="0" y="5"/>
                </a:cxn>
                <a:cxn ang="0">
                  <a:pos x="0" y="4"/>
                </a:cxn>
                <a:cxn ang="0">
                  <a:pos x="0" y="3"/>
                </a:cxn>
                <a:cxn ang="0">
                  <a:pos x="0" y="2"/>
                </a:cxn>
                <a:cxn ang="0">
                  <a:pos x="0" y="3"/>
                </a:cxn>
                <a:cxn ang="0">
                  <a:pos x="0" y="4"/>
                </a:cxn>
                <a:cxn ang="0">
                  <a:pos x="0" y="2"/>
                </a:cxn>
                <a:cxn ang="0">
                  <a:pos x="0" y="1"/>
                </a:cxn>
                <a:cxn ang="0">
                  <a:pos x="0" y="2"/>
                </a:cxn>
                <a:cxn ang="0">
                  <a:pos x="0" y="1"/>
                </a:cxn>
              </a:cxnLst>
              <a:rect l="0" t="0" r="r" b="b"/>
              <a:pathLst>
                <a:path h="6">
                  <a:moveTo>
                    <a:pt x="0" y="4"/>
                  </a:move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5"/>
                  </a:lnTo>
                  <a:lnTo>
                    <a:pt x="0" y="4"/>
                  </a:lnTo>
                  <a:lnTo>
                    <a:pt x="0" y="3"/>
                  </a:lnTo>
                  <a:lnTo>
                    <a:pt x="0" y="4"/>
                  </a:lnTo>
                  <a:lnTo>
                    <a:pt x="0" y="3"/>
                  </a:lnTo>
                  <a:lnTo>
                    <a:pt x="0" y="2"/>
                  </a:lnTo>
                  <a:lnTo>
                    <a:pt x="0" y="3"/>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0"/>
                  </a:lnTo>
                  <a:lnTo>
                    <a:pt x="0" y="0"/>
                  </a:lnTo>
                  <a:lnTo>
                    <a:pt x="0" y="0"/>
                  </a:lnTo>
                  <a:lnTo>
                    <a:pt x="0" y="0"/>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3"/>
                  </a:lnTo>
                  <a:lnTo>
                    <a:pt x="0" y="2"/>
                  </a:lnTo>
                  <a:lnTo>
                    <a:pt x="0" y="3"/>
                  </a:lnTo>
                  <a:lnTo>
                    <a:pt x="0" y="5"/>
                  </a:lnTo>
                  <a:lnTo>
                    <a:pt x="0" y="6"/>
                  </a:lnTo>
                  <a:lnTo>
                    <a:pt x="0" y="5"/>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4"/>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5"/>
                  </a:lnTo>
                  <a:lnTo>
                    <a:pt x="0" y="6"/>
                  </a:lnTo>
                  <a:lnTo>
                    <a:pt x="0" y="5"/>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4"/>
                  </a:lnTo>
                  <a:lnTo>
                    <a:pt x="0" y="3"/>
                  </a:lnTo>
                  <a:lnTo>
                    <a:pt x="0" y="2"/>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path>
              </a:pathLst>
            </a:custGeom>
            <a:noFill/>
            <a:ln w="0">
              <a:solidFill>
                <a:srgbClr val="3366FF"/>
              </a:solidFill>
              <a:prstDash val="solid"/>
              <a:round/>
              <a:headEnd/>
              <a:tailEnd/>
            </a:ln>
          </p:spPr>
          <p:txBody>
            <a:bodyPr/>
            <a:lstStyle/>
            <a:p>
              <a:endParaRPr lang="en-GB"/>
            </a:p>
          </p:txBody>
        </p:sp>
        <p:sp>
          <p:nvSpPr>
            <p:cNvPr id="185715" name="Freeform 371"/>
            <p:cNvSpPr>
              <a:spLocks/>
            </p:cNvSpPr>
            <p:nvPr/>
          </p:nvSpPr>
          <p:spPr bwMode="auto">
            <a:xfrm>
              <a:off x="2412" y="1781"/>
              <a:ext cx="9" cy="1333"/>
            </a:xfrm>
            <a:custGeom>
              <a:avLst/>
              <a:gdLst/>
              <a:ahLst/>
              <a:cxnLst>
                <a:cxn ang="0">
                  <a:pos x="0" y="174"/>
                </a:cxn>
                <a:cxn ang="0">
                  <a:pos x="0" y="175"/>
                </a:cxn>
                <a:cxn ang="0">
                  <a:pos x="1" y="174"/>
                </a:cxn>
                <a:cxn ang="0">
                  <a:pos x="1" y="174"/>
                </a:cxn>
                <a:cxn ang="0">
                  <a:pos x="1" y="175"/>
                </a:cxn>
                <a:cxn ang="0">
                  <a:pos x="1" y="174"/>
                </a:cxn>
                <a:cxn ang="0">
                  <a:pos x="1" y="174"/>
                </a:cxn>
                <a:cxn ang="0">
                  <a:pos x="1" y="174"/>
                </a:cxn>
                <a:cxn ang="0">
                  <a:pos x="1" y="174"/>
                </a:cxn>
                <a:cxn ang="0">
                  <a:pos x="1" y="173"/>
                </a:cxn>
                <a:cxn ang="0">
                  <a:pos x="1" y="169"/>
                </a:cxn>
                <a:cxn ang="0">
                  <a:pos x="1" y="169"/>
                </a:cxn>
                <a:cxn ang="0">
                  <a:pos x="1" y="167"/>
                </a:cxn>
                <a:cxn ang="0">
                  <a:pos x="1" y="166"/>
                </a:cxn>
                <a:cxn ang="0">
                  <a:pos x="1" y="154"/>
                </a:cxn>
                <a:cxn ang="0">
                  <a:pos x="1" y="190"/>
                </a:cxn>
                <a:cxn ang="0">
                  <a:pos x="1" y="182"/>
                </a:cxn>
                <a:cxn ang="0">
                  <a:pos x="1" y="181"/>
                </a:cxn>
                <a:cxn ang="0">
                  <a:pos x="1" y="180"/>
                </a:cxn>
                <a:cxn ang="0">
                  <a:pos x="1" y="179"/>
                </a:cxn>
                <a:cxn ang="0">
                  <a:pos x="1" y="178"/>
                </a:cxn>
                <a:cxn ang="0">
                  <a:pos x="1" y="177"/>
                </a:cxn>
                <a:cxn ang="0">
                  <a:pos x="1" y="178"/>
                </a:cxn>
                <a:cxn ang="0">
                  <a:pos x="1" y="177"/>
                </a:cxn>
                <a:cxn ang="0">
                  <a:pos x="1" y="176"/>
                </a:cxn>
                <a:cxn ang="0">
                  <a:pos x="1" y="175"/>
                </a:cxn>
                <a:cxn ang="0">
                  <a:pos x="1" y="174"/>
                </a:cxn>
                <a:cxn ang="0">
                  <a:pos x="1" y="175"/>
                </a:cxn>
                <a:cxn ang="0">
                  <a:pos x="1" y="176"/>
                </a:cxn>
                <a:cxn ang="0">
                  <a:pos x="1" y="175"/>
                </a:cxn>
                <a:cxn ang="0">
                  <a:pos x="1" y="176"/>
                </a:cxn>
                <a:cxn ang="0">
                  <a:pos x="1" y="174"/>
                </a:cxn>
                <a:cxn ang="0">
                  <a:pos x="1" y="175"/>
                </a:cxn>
                <a:cxn ang="0">
                  <a:pos x="1" y="174"/>
                </a:cxn>
                <a:cxn ang="0">
                  <a:pos x="1" y="174"/>
                </a:cxn>
                <a:cxn ang="0">
                  <a:pos x="1" y="172"/>
                </a:cxn>
                <a:cxn ang="0">
                  <a:pos x="1" y="171"/>
                </a:cxn>
                <a:cxn ang="0">
                  <a:pos x="1" y="172"/>
                </a:cxn>
                <a:cxn ang="0">
                  <a:pos x="1" y="173"/>
                </a:cxn>
                <a:cxn ang="0">
                  <a:pos x="1" y="174"/>
                </a:cxn>
                <a:cxn ang="0">
                  <a:pos x="1" y="173"/>
                </a:cxn>
                <a:cxn ang="0">
                  <a:pos x="1" y="172"/>
                </a:cxn>
                <a:cxn ang="0">
                  <a:pos x="1" y="173"/>
                </a:cxn>
                <a:cxn ang="0">
                  <a:pos x="1" y="174"/>
                </a:cxn>
                <a:cxn ang="0">
                  <a:pos x="1" y="174"/>
                </a:cxn>
                <a:cxn ang="0">
                  <a:pos x="1" y="173"/>
                </a:cxn>
                <a:cxn ang="0">
                  <a:pos x="1" y="174"/>
                </a:cxn>
                <a:cxn ang="0">
                  <a:pos x="1" y="174"/>
                </a:cxn>
                <a:cxn ang="0">
                  <a:pos x="1" y="174"/>
                </a:cxn>
                <a:cxn ang="0">
                  <a:pos x="1" y="174"/>
                </a:cxn>
                <a:cxn ang="0">
                  <a:pos x="1" y="174"/>
                </a:cxn>
                <a:cxn ang="0">
                  <a:pos x="1" y="174"/>
                </a:cxn>
                <a:cxn ang="0">
                  <a:pos x="1" y="173"/>
                </a:cxn>
                <a:cxn ang="0">
                  <a:pos x="1" y="174"/>
                </a:cxn>
                <a:cxn ang="0">
                  <a:pos x="1" y="173"/>
                </a:cxn>
                <a:cxn ang="0">
                  <a:pos x="1" y="170"/>
                </a:cxn>
                <a:cxn ang="0">
                  <a:pos x="1" y="171"/>
                </a:cxn>
                <a:cxn ang="0">
                  <a:pos x="1" y="169"/>
                </a:cxn>
                <a:cxn ang="0">
                  <a:pos x="1" y="169"/>
                </a:cxn>
                <a:cxn ang="0">
                  <a:pos x="1" y="169"/>
                </a:cxn>
                <a:cxn ang="0">
                  <a:pos x="1" y="168"/>
                </a:cxn>
                <a:cxn ang="0">
                  <a:pos x="1" y="167"/>
                </a:cxn>
                <a:cxn ang="0">
                  <a:pos x="1" y="166"/>
                </a:cxn>
              </a:cxnLst>
              <a:rect l="0" t="0" r="r" b="b"/>
              <a:pathLst>
                <a:path w="1" h="190">
                  <a:moveTo>
                    <a:pt x="0" y="174"/>
                  </a:moveTo>
                  <a:lnTo>
                    <a:pt x="0" y="175"/>
                  </a:lnTo>
                  <a:lnTo>
                    <a:pt x="0" y="174"/>
                  </a:lnTo>
                  <a:lnTo>
                    <a:pt x="0" y="174"/>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6"/>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1"/>
                  </a:lnTo>
                  <a:lnTo>
                    <a:pt x="1" y="170"/>
                  </a:lnTo>
                  <a:lnTo>
                    <a:pt x="1" y="169"/>
                  </a:lnTo>
                  <a:lnTo>
                    <a:pt x="1" y="170"/>
                  </a:lnTo>
                  <a:lnTo>
                    <a:pt x="1" y="169"/>
                  </a:lnTo>
                  <a:lnTo>
                    <a:pt x="1" y="170"/>
                  </a:lnTo>
                  <a:lnTo>
                    <a:pt x="1" y="169"/>
                  </a:lnTo>
                  <a:lnTo>
                    <a:pt x="1" y="169"/>
                  </a:lnTo>
                  <a:lnTo>
                    <a:pt x="1" y="169"/>
                  </a:lnTo>
                  <a:lnTo>
                    <a:pt x="1" y="169"/>
                  </a:lnTo>
                  <a:lnTo>
                    <a:pt x="1" y="169"/>
                  </a:lnTo>
                  <a:lnTo>
                    <a:pt x="1" y="170"/>
                  </a:lnTo>
                  <a:lnTo>
                    <a:pt x="1" y="169"/>
                  </a:lnTo>
                  <a:lnTo>
                    <a:pt x="1" y="169"/>
                  </a:lnTo>
                  <a:lnTo>
                    <a:pt x="1" y="169"/>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7"/>
                  </a:lnTo>
                  <a:lnTo>
                    <a:pt x="1" y="168"/>
                  </a:lnTo>
                  <a:lnTo>
                    <a:pt x="1" y="167"/>
                  </a:lnTo>
                  <a:lnTo>
                    <a:pt x="1" y="168"/>
                  </a:lnTo>
                  <a:lnTo>
                    <a:pt x="1" y="167"/>
                  </a:lnTo>
                  <a:lnTo>
                    <a:pt x="1" y="168"/>
                  </a:lnTo>
                  <a:lnTo>
                    <a:pt x="1" y="167"/>
                  </a:lnTo>
                  <a:lnTo>
                    <a:pt x="1" y="168"/>
                  </a:lnTo>
                  <a:lnTo>
                    <a:pt x="1" y="167"/>
                  </a:lnTo>
                  <a:lnTo>
                    <a:pt x="1" y="166"/>
                  </a:lnTo>
                  <a:lnTo>
                    <a:pt x="1" y="165"/>
                  </a:lnTo>
                  <a:lnTo>
                    <a:pt x="1" y="166"/>
                  </a:lnTo>
                  <a:lnTo>
                    <a:pt x="1" y="165"/>
                  </a:lnTo>
                  <a:lnTo>
                    <a:pt x="1" y="165"/>
                  </a:lnTo>
                  <a:lnTo>
                    <a:pt x="1" y="165"/>
                  </a:lnTo>
                  <a:lnTo>
                    <a:pt x="1" y="165"/>
                  </a:lnTo>
                  <a:lnTo>
                    <a:pt x="1" y="164"/>
                  </a:lnTo>
                  <a:lnTo>
                    <a:pt x="1" y="163"/>
                  </a:lnTo>
                  <a:lnTo>
                    <a:pt x="1" y="161"/>
                  </a:lnTo>
                  <a:lnTo>
                    <a:pt x="1" y="160"/>
                  </a:lnTo>
                  <a:lnTo>
                    <a:pt x="1" y="160"/>
                  </a:lnTo>
                  <a:lnTo>
                    <a:pt x="1" y="158"/>
                  </a:lnTo>
                  <a:lnTo>
                    <a:pt x="1" y="154"/>
                  </a:lnTo>
                  <a:lnTo>
                    <a:pt x="1" y="104"/>
                  </a:lnTo>
                  <a:lnTo>
                    <a:pt x="1" y="8"/>
                  </a:lnTo>
                  <a:lnTo>
                    <a:pt x="1" y="0"/>
                  </a:lnTo>
                  <a:lnTo>
                    <a:pt x="1" y="60"/>
                  </a:lnTo>
                  <a:lnTo>
                    <a:pt x="1" y="112"/>
                  </a:lnTo>
                  <a:lnTo>
                    <a:pt x="1" y="139"/>
                  </a:lnTo>
                  <a:lnTo>
                    <a:pt x="1" y="160"/>
                  </a:lnTo>
                  <a:lnTo>
                    <a:pt x="1" y="176"/>
                  </a:lnTo>
                  <a:lnTo>
                    <a:pt x="1" y="186"/>
                  </a:lnTo>
                  <a:lnTo>
                    <a:pt x="1" y="189"/>
                  </a:lnTo>
                  <a:lnTo>
                    <a:pt x="1" y="190"/>
                  </a:lnTo>
                  <a:lnTo>
                    <a:pt x="1" y="190"/>
                  </a:lnTo>
                  <a:lnTo>
                    <a:pt x="1" y="190"/>
                  </a:lnTo>
                  <a:lnTo>
                    <a:pt x="1" y="189"/>
                  </a:lnTo>
                  <a:lnTo>
                    <a:pt x="1" y="188"/>
                  </a:lnTo>
                  <a:lnTo>
                    <a:pt x="1" y="187"/>
                  </a:lnTo>
                  <a:lnTo>
                    <a:pt x="1" y="186"/>
                  </a:lnTo>
                  <a:lnTo>
                    <a:pt x="1" y="185"/>
                  </a:lnTo>
                  <a:lnTo>
                    <a:pt x="1" y="185"/>
                  </a:lnTo>
                  <a:lnTo>
                    <a:pt x="1" y="184"/>
                  </a:lnTo>
                  <a:lnTo>
                    <a:pt x="1" y="183"/>
                  </a:lnTo>
                  <a:lnTo>
                    <a:pt x="1" y="182"/>
                  </a:lnTo>
                  <a:lnTo>
                    <a:pt x="1" y="183"/>
                  </a:lnTo>
                  <a:lnTo>
                    <a:pt x="1" y="182"/>
                  </a:lnTo>
                  <a:lnTo>
                    <a:pt x="1" y="181"/>
                  </a:lnTo>
                  <a:lnTo>
                    <a:pt x="1" y="182"/>
                  </a:lnTo>
                  <a:lnTo>
                    <a:pt x="1" y="181"/>
                  </a:lnTo>
                  <a:lnTo>
                    <a:pt x="1" y="182"/>
                  </a:lnTo>
                  <a:lnTo>
                    <a:pt x="1" y="181"/>
                  </a:lnTo>
                  <a:lnTo>
                    <a:pt x="1" y="182"/>
                  </a:lnTo>
                  <a:lnTo>
                    <a:pt x="1" y="181"/>
                  </a:lnTo>
                  <a:lnTo>
                    <a:pt x="1" y="182"/>
                  </a:lnTo>
                  <a:lnTo>
                    <a:pt x="1" y="181"/>
                  </a:lnTo>
                  <a:lnTo>
                    <a:pt x="1" y="180"/>
                  </a:lnTo>
                  <a:lnTo>
                    <a:pt x="1" y="181"/>
                  </a:lnTo>
                  <a:lnTo>
                    <a:pt x="1" y="180"/>
                  </a:lnTo>
                  <a:lnTo>
                    <a:pt x="1" y="180"/>
                  </a:lnTo>
                  <a:lnTo>
                    <a:pt x="1" y="181"/>
                  </a:lnTo>
                  <a:lnTo>
                    <a:pt x="1" y="180"/>
                  </a:lnTo>
                  <a:lnTo>
                    <a:pt x="1" y="180"/>
                  </a:lnTo>
                  <a:lnTo>
                    <a:pt x="1" y="180"/>
                  </a:lnTo>
                  <a:lnTo>
                    <a:pt x="1" y="180"/>
                  </a:lnTo>
                  <a:lnTo>
                    <a:pt x="1" y="180"/>
                  </a:lnTo>
                  <a:lnTo>
                    <a:pt x="1" y="180"/>
                  </a:lnTo>
                  <a:lnTo>
                    <a:pt x="1" y="179"/>
                  </a:lnTo>
                  <a:lnTo>
                    <a:pt x="1" y="180"/>
                  </a:lnTo>
                  <a:lnTo>
                    <a:pt x="1" y="179"/>
                  </a:lnTo>
                  <a:lnTo>
                    <a:pt x="1" y="180"/>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7"/>
                  </a:lnTo>
                  <a:lnTo>
                    <a:pt x="1" y="178"/>
                  </a:lnTo>
                  <a:lnTo>
                    <a:pt x="1" y="177"/>
                  </a:lnTo>
                  <a:lnTo>
                    <a:pt x="1" y="176"/>
                  </a:lnTo>
                  <a:lnTo>
                    <a:pt x="1" y="177"/>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4"/>
                  </a:lnTo>
                  <a:lnTo>
                    <a:pt x="1" y="175"/>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4"/>
                  </a:lnTo>
                  <a:lnTo>
                    <a:pt x="1" y="175"/>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6"/>
                  </a:lnTo>
                  <a:lnTo>
                    <a:pt x="1" y="175"/>
                  </a:lnTo>
                  <a:lnTo>
                    <a:pt x="1" y="176"/>
                  </a:lnTo>
                  <a:lnTo>
                    <a:pt x="1" y="175"/>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4"/>
                  </a:lnTo>
                  <a:lnTo>
                    <a:pt x="1" y="174"/>
                  </a:lnTo>
                  <a:lnTo>
                    <a:pt x="1" y="174"/>
                  </a:lnTo>
                  <a:lnTo>
                    <a:pt x="1" y="174"/>
                  </a:lnTo>
                  <a:lnTo>
                    <a:pt x="1" y="174"/>
                  </a:lnTo>
                  <a:lnTo>
                    <a:pt x="1" y="174"/>
                  </a:lnTo>
                  <a:lnTo>
                    <a:pt x="1" y="174"/>
                  </a:lnTo>
                  <a:lnTo>
                    <a:pt x="1" y="174"/>
                  </a:lnTo>
                  <a:lnTo>
                    <a:pt x="1" y="174"/>
                  </a:lnTo>
                  <a:lnTo>
                    <a:pt x="1" y="172"/>
                  </a:lnTo>
                  <a:lnTo>
                    <a:pt x="1" y="173"/>
                  </a:lnTo>
                  <a:lnTo>
                    <a:pt x="1" y="172"/>
                  </a:lnTo>
                  <a:lnTo>
                    <a:pt x="1" y="173"/>
                  </a:lnTo>
                  <a:lnTo>
                    <a:pt x="1" y="172"/>
                  </a:lnTo>
                  <a:lnTo>
                    <a:pt x="1" y="173"/>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4"/>
                  </a:lnTo>
                  <a:lnTo>
                    <a:pt x="1" y="173"/>
                  </a:lnTo>
                  <a:lnTo>
                    <a:pt x="1" y="172"/>
                  </a:lnTo>
                  <a:lnTo>
                    <a:pt x="1" y="173"/>
                  </a:lnTo>
                  <a:lnTo>
                    <a:pt x="1" y="172"/>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4"/>
                  </a:lnTo>
                  <a:lnTo>
                    <a:pt x="1" y="173"/>
                  </a:lnTo>
                  <a:lnTo>
                    <a:pt x="1" y="174"/>
                  </a:lnTo>
                  <a:lnTo>
                    <a:pt x="1" y="174"/>
                  </a:lnTo>
                  <a:lnTo>
                    <a:pt x="1" y="174"/>
                  </a:lnTo>
                  <a:lnTo>
                    <a:pt x="1" y="174"/>
                  </a:lnTo>
                  <a:lnTo>
                    <a:pt x="1" y="174"/>
                  </a:lnTo>
                  <a:lnTo>
                    <a:pt x="1" y="174"/>
                  </a:lnTo>
                  <a:lnTo>
                    <a:pt x="1" y="174"/>
                  </a:lnTo>
                  <a:lnTo>
                    <a:pt x="1" y="173"/>
                  </a:lnTo>
                  <a:lnTo>
                    <a:pt x="1" y="174"/>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3"/>
                  </a:lnTo>
                  <a:lnTo>
                    <a:pt x="1" y="174"/>
                  </a:lnTo>
                  <a:lnTo>
                    <a:pt x="1" y="173"/>
                  </a:lnTo>
                  <a:lnTo>
                    <a:pt x="1" y="174"/>
                  </a:lnTo>
                  <a:lnTo>
                    <a:pt x="1" y="173"/>
                  </a:lnTo>
                  <a:lnTo>
                    <a:pt x="1" y="174"/>
                  </a:lnTo>
                  <a:lnTo>
                    <a:pt x="1" y="173"/>
                  </a:lnTo>
                  <a:lnTo>
                    <a:pt x="1" y="172"/>
                  </a:lnTo>
                  <a:lnTo>
                    <a:pt x="1" y="173"/>
                  </a:lnTo>
                  <a:lnTo>
                    <a:pt x="1" y="174"/>
                  </a:lnTo>
                  <a:lnTo>
                    <a:pt x="1" y="173"/>
                  </a:lnTo>
                  <a:lnTo>
                    <a:pt x="1" y="174"/>
                  </a:lnTo>
                  <a:lnTo>
                    <a:pt x="1" y="173"/>
                  </a:lnTo>
                  <a:lnTo>
                    <a:pt x="1" y="174"/>
                  </a:lnTo>
                  <a:lnTo>
                    <a:pt x="1" y="173"/>
                  </a:lnTo>
                  <a:lnTo>
                    <a:pt x="1" y="174"/>
                  </a:lnTo>
                  <a:lnTo>
                    <a:pt x="1" y="174"/>
                  </a:lnTo>
                  <a:lnTo>
                    <a:pt x="1" y="173"/>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3"/>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3"/>
                  </a:lnTo>
                  <a:lnTo>
                    <a:pt x="1" y="172"/>
                  </a:lnTo>
                  <a:lnTo>
                    <a:pt x="1" y="170"/>
                  </a:lnTo>
                  <a:lnTo>
                    <a:pt x="1" y="171"/>
                  </a:lnTo>
                  <a:lnTo>
                    <a:pt x="1" y="172"/>
                  </a:lnTo>
                  <a:lnTo>
                    <a:pt x="1" y="171"/>
                  </a:lnTo>
                  <a:lnTo>
                    <a:pt x="1" y="173"/>
                  </a:lnTo>
                  <a:lnTo>
                    <a:pt x="1" y="172"/>
                  </a:lnTo>
                  <a:lnTo>
                    <a:pt x="1" y="171"/>
                  </a:lnTo>
                  <a:lnTo>
                    <a:pt x="1" y="172"/>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70"/>
                  </a:lnTo>
                  <a:lnTo>
                    <a:pt x="1" y="169"/>
                  </a:lnTo>
                  <a:lnTo>
                    <a:pt x="1" y="170"/>
                  </a:lnTo>
                  <a:lnTo>
                    <a:pt x="1" y="169"/>
                  </a:lnTo>
                  <a:lnTo>
                    <a:pt x="1" y="170"/>
                  </a:lnTo>
                  <a:lnTo>
                    <a:pt x="1" y="169"/>
                  </a:lnTo>
                  <a:lnTo>
                    <a:pt x="1" y="170"/>
                  </a:lnTo>
                  <a:lnTo>
                    <a:pt x="1" y="169"/>
                  </a:lnTo>
                  <a:lnTo>
                    <a:pt x="1" y="169"/>
                  </a:lnTo>
                  <a:lnTo>
                    <a:pt x="1" y="169"/>
                  </a:lnTo>
                  <a:lnTo>
                    <a:pt x="1" y="169"/>
                  </a:lnTo>
                  <a:lnTo>
                    <a:pt x="1" y="169"/>
                  </a:lnTo>
                  <a:lnTo>
                    <a:pt x="1" y="169"/>
                  </a:lnTo>
                  <a:lnTo>
                    <a:pt x="1" y="169"/>
                  </a:lnTo>
                  <a:lnTo>
                    <a:pt x="1" y="169"/>
                  </a:lnTo>
                  <a:lnTo>
                    <a:pt x="1" y="168"/>
                  </a:lnTo>
                  <a:lnTo>
                    <a:pt x="1" y="169"/>
                  </a:lnTo>
                  <a:lnTo>
                    <a:pt x="1" y="168"/>
                  </a:lnTo>
                  <a:lnTo>
                    <a:pt x="1" y="169"/>
                  </a:lnTo>
                  <a:lnTo>
                    <a:pt x="1" y="168"/>
                  </a:lnTo>
                  <a:lnTo>
                    <a:pt x="1" y="169"/>
                  </a:lnTo>
                  <a:lnTo>
                    <a:pt x="1" y="168"/>
                  </a:lnTo>
                  <a:lnTo>
                    <a:pt x="1" y="167"/>
                  </a:lnTo>
                  <a:lnTo>
                    <a:pt x="1" y="168"/>
                  </a:lnTo>
                  <a:lnTo>
                    <a:pt x="1" y="169"/>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5"/>
                  </a:lnTo>
                  <a:lnTo>
                    <a:pt x="1" y="165"/>
                  </a:lnTo>
                  <a:lnTo>
                    <a:pt x="1" y="165"/>
                  </a:lnTo>
                  <a:lnTo>
                    <a:pt x="1" y="165"/>
                  </a:lnTo>
                </a:path>
              </a:pathLst>
            </a:custGeom>
            <a:noFill/>
            <a:ln w="0">
              <a:solidFill>
                <a:srgbClr val="3366FF"/>
              </a:solidFill>
              <a:prstDash val="solid"/>
              <a:round/>
              <a:headEnd/>
              <a:tailEnd/>
            </a:ln>
          </p:spPr>
          <p:txBody>
            <a:bodyPr/>
            <a:lstStyle/>
            <a:p>
              <a:endParaRPr lang="en-GB"/>
            </a:p>
          </p:txBody>
        </p:sp>
        <p:sp>
          <p:nvSpPr>
            <p:cNvPr id="185716" name="Freeform 372"/>
            <p:cNvSpPr>
              <a:spLocks/>
            </p:cNvSpPr>
            <p:nvPr/>
          </p:nvSpPr>
          <p:spPr bwMode="auto">
            <a:xfrm>
              <a:off x="2421" y="1851"/>
              <a:ext cx="19" cy="1263"/>
            </a:xfrm>
            <a:custGeom>
              <a:avLst/>
              <a:gdLst/>
              <a:ahLst/>
              <a:cxnLst>
                <a:cxn ang="0">
                  <a:pos x="0" y="154"/>
                </a:cxn>
                <a:cxn ang="0">
                  <a:pos x="0" y="146"/>
                </a:cxn>
                <a:cxn ang="0">
                  <a:pos x="0" y="172"/>
                </a:cxn>
                <a:cxn ang="0">
                  <a:pos x="0" y="177"/>
                </a:cxn>
                <a:cxn ang="0">
                  <a:pos x="0" y="173"/>
                </a:cxn>
                <a:cxn ang="0">
                  <a:pos x="0" y="170"/>
                </a:cxn>
                <a:cxn ang="0">
                  <a:pos x="0" y="168"/>
                </a:cxn>
                <a:cxn ang="0">
                  <a:pos x="0" y="165"/>
                </a:cxn>
                <a:cxn ang="0">
                  <a:pos x="0" y="165"/>
                </a:cxn>
                <a:cxn ang="0">
                  <a:pos x="0" y="164"/>
                </a:cxn>
                <a:cxn ang="0">
                  <a:pos x="0" y="165"/>
                </a:cxn>
                <a:cxn ang="0">
                  <a:pos x="1" y="164"/>
                </a:cxn>
                <a:cxn ang="0">
                  <a:pos x="1" y="162"/>
                </a:cxn>
                <a:cxn ang="0">
                  <a:pos x="1" y="161"/>
                </a:cxn>
                <a:cxn ang="0">
                  <a:pos x="1" y="162"/>
                </a:cxn>
                <a:cxn ang="0">
                  <a:pos x="1" y="163"/>
                </a:cxn>
                <a:cxn ang="0">
                  <a:pos x="1" y="162"/>
                </a:cxn>
                <a:cxn ang="0">
                  <a:pos x="1" y="161"/>
                </a:cxn>
                <a:cxn ang="0">
                  <a:pos x="1" y="161"/>
                </a:cxn>
                <a:cxn ang="0">
                  <a:pos x="1" y="162"/>
                </a:cxn>
                <a:cxn ang="0">
                  <a:pos x="1" y="163"/>
                </a:cxn>
                <a:cxn ang="0">
                  <a:pos x="1" y="161"/>
                </a:cxn>
                <a:cxn ang="0">
                  <a:pos x="1" y="162"/>
                </a:cxn>
                <a:cxn ang="0">
                  <a:pos x="1" y="162"/>
                </a:cxn>
                <a:cxn ang="0">
                  <a:pos x="1" y="164"/>
                </a:cxn>
                <a:cxn ang="0">
                  <a:pos x="1" y="163"/>
                </a:cxn>
                <a:cxn ang="0">
                  <a:pos x="1" y="164"/>
                </a:cxn>
                <a:cxn ang="0">
                  <a:pos x="1" y="164"/>
                </a:cxn>
                <a:cxn ang="0">
                  <a:pos x="1" y="165"/>
                </a:cxn>
                <a:cxn ang="0">
                  <a:pos x="1" y="164"/>
                </a:cxn>
                <a:cxn ang="0">
                  <a:pos x="1" y="164"/>
                </a:cxn>
                <a:cxn ang="0">
                  <a:pos x="1" y="161"/>
                </a:cxn>
                <a:cxn ang="0">
                  <a:pos x="1" y="162"/>
                </a:cxn>
                <a:cxn ang="0">
                  <a:pos x="1" y="163"/>
                </a:cxn>
                <a:cxn ang="0">
                  <a:pos x="1" y="164"/>
                </a:cxn>
                <a:cxn ang="0">
                  <a:pos x="1" y="165"/>
                </a:cxn>
                <a:cxn ang="0">
                  <a:pos x="1" y="164"/>
                </a:cxn>
                <a:cxn ang="0">
                  <a:pos x="1" y="165"/>
                </a:cxn>
                <a:cxn ang="0">
                  <a:pos x="1" y="164"/>
                </a:cxn>
                <a:cxn ang="0">
                  <a:pos x="1" y="165"/>
                </a:cxn>
                <a:cxn ang="0">
                  <a:pos x="1" y="164"/>
                </a:cxn>
                <a:cxn ang="0">
                  <a:pos x="1" y="165"/>
                </a:cxn>
                <a:cxn ang="0">
                  <a:pos x="1" y="164"/>
                </a:cxn>
                <a:cxn ang="0">
                  <a:pos x="1" y="164"/>
                </a:cxn>
                <a:cxn ang="0">
                  <a:pos x="1" y="164"/>
                </a:cxn>
                <a:cxn ang="0">
                  <a:pos x="1" y="164"/>
                </a:cxn>
                <a:cxn ang="0">
                  <a:pos x="1" y="166"/>
                </a:cxn>
                <a:cxn ang="0">
                  <a:pos x="1" y="167"/>
                </a:cxn>
                <a:cxn ang="0">
                  <a:pos x="1" y="166"/>
                </a:cxn>
                <a:cxn ang="0">
                  <a:pos x="1" y="166"/>
                </a:cxn>
                <a:cxn ang="0">
                  <a:pos x="1" y="165"/>
                </a:cxn>
                <a:cxn ang="0">
                  <a:pos x="1" y="164"/>
                </a:cxn>
                <a:cxn ang="0">
                  <a:pos x="1" y="165"/>
                </a:cxn>
                <a:cxn ang="0">
                  <a:pos x="1" y="164"/>
                </a:cxn>
                <a:cxn ang="0">
                  <a:pos x="1" y="165"/>
                </a:cxn>
                <a:cxn ang="0">
                  <a:pos x="1" y="164"/>
                </a:cxn>
                <a:cxn ang="0">
                  <a:pos x="1" y="164"/>
                </a:cxn>
                <a:cxn ang="0">
                  <a:pos x="1" y="164"/>
                </a:cxn>
                <a:cxn ang="0">
                  <a:pos x="1" y="164"/>
                </a:cxn>
                <a:cxn ang="0">
                  <a:pos x="1" y="164"/>
                </a:cxn>
                <a:cxn ang="0">
                  <a:pos x="1" y="165"/>
                </a:cxn>
                <a:cxn ang="0">
                  <a:pos x="1" y="164"/>
                </a:cxn>
                <a:cxn ang="0">
                  <a:pos x="1" y="164"/>
                </a:cxn>
              </a:cxnLst>
              <a:rect l="0" t="0" r="r" b="b"/>
              <a:pathLst>
                <a:path w="2" h="180">
                  <a:moveTo>
                    <a:pt x="0" y="155"/>
                  </a:moveTo>
                  <a:lnTo>
                    <a:pt x="0" y="155"/>
                  </a:lnTo>
                  <a:lnTo>
                    <a:pt x="0" y="155"/>
                  </a:lnTo>
                  <a:lnTo>
                    <a:pt x="0" y="155"/>
                  </a:lnTo>
                  <a:lnTo>
                    <a:pt x="0" y="155"/>
                  </a:lnTo>
                  <a:lnTo>
                    <a:pt x="0" y="155"/>
                  </a:lnTo>
                  <a:lnTo>
                    <a:pt x="0" y="154"/>
                  </a:lnTo>
                  <a:lnTo>
                    <a:pt x="0" y="155"/>
                  </a:lnTo>
                  <a:lnTo>
                    <a:pt x="0" y="154"/>
                  </a:lnTo>
                  <a:lnTo>
                    <a:pt x="0" y="155"/>
                  </a:lnTo>
                  <a:lnTo>
                    <a:pt x="0" y="154"/>
                  </a:lnTo>
                  <a:lnTo>
                    <a:pt x="0" y="155"/>
                  </a:lnTo>
                  <a:lnTo>
                    <a:pt x="0" y="154"/>
                  </a:lnTo>
                  <a:lnTo>
                    <a:pt x="0" y="153"/>
                  </a:lnTo>
                  <a:lnTo>
                    <a:pt x="0" y="152"/>
                  </a:lnTo>
                  <a:lnTo>
                    <a:pt x="0" y="151"/>
                  </a:lnTo>
                  <a:lnTo>
                    <a:pt x="0" y="150"/>
                  </a:lnTo>
                  <a:lnTo>
                    <a:pt x="0" y="150"/>
                  </a:lnTo>
                  <a:lnTo>
                    <a:pt x="0" y="149"/>
                  </a:lnTo>
                  <a:lnTo>
                    <a:pt x="0" y="148"/>
                  </a:lnTo>
                  <a:lnTo>
                    <a:pt x="0" y="147"/>
                  </a:lnTo>
                  <a:lnTo>
                    <a:pt x="0" y="146"/>
                  </a:lnTo>
                  <a:lnTo>
                    <a:pt x="0" y="145"/>
                  </a:lnTo>
                  <a:lnTo>
                    <a:pt x="0" y="136"/>
                  </a:lnTo>
                  <a:lnTo>
                    <a:pt x="0" y="71"/>
                  </a:lnTo>
                  <a:lnTo>
                    <a:pt x="0" y="0"/>
                  </a:lnTo>
                  <a:lnTo>
                    <a:pt x="0" y="5"/>
                  </a:lnTo>
                  <a:lnTo>
                    <a:pt x="0" y="55"/>
                  </a:lnTo>
                  <a:lnTo>
                    <a:pt x="0" y="98"/>
                  </a:lnTo>
                  <a:lnTo>
                    <a:pt x="0" y="122"/>
                  </a:lnTo>
                  <a:lnTo>
                    <a:pt x="0" y="144"/>
                  </a:lnTo>
                  <a:lnTo>
                    <a:pt x="0" y="161"/>
                  </a:lnTo>
                  <a:lnTo>
                    <a:pt x="0" y="172"/>
                  </a:lnTo>
                  <a:lnTo>
                    <a:pt x="0" y="177"/>
                  </a:lnTo>
                  <a:lnTo>
                    <a:pt x="0" y="178"/>
                  </a:lnTo>
                  <a:lnTo>
                    <a:pt x="0" y="179"/>
                  </a:lnTo>
                  <a:lnTo>
                    <a:pt x="0" y="180"/>
                  </a:lnTo>
                  <a:lnTo>
                    <a:pt x="0" y="179"/>
                  </a:lnTo>
                  <a:lnTo>
                    <a:pt x="0" y="180"/>
                  </a:lnTo>
                  <a:lnTo>
                    <a:pt x="0" y="179"/>
                  </a:lnTo>
                  <a:lnTo>
                    <a:pt x="0" y="178"/>
                  </a:lnTo>
                  <a:lnTo>
                    <a:pt x="0" y="177"/>
                  </a:lnTo>
                  <a:lnTo>
                    <a:pt x="0" y="178"/>
                  </a:lnTo>
                  <a:lnTo>
                    <a:pt x="0" y="177"/>
                  </a:lnTo>
                  <a:lnTo>
                    <a:pt x="0" y="176"/>
                  </a:lnTo>
                  <a:lnTo>
                    <a:pt x="0" y="175"/>
                  </a:lnTo>
                  <a:lnTo>
                    <a:pt x="0" y="175"/>
                  </a:lnTo>
                  <a:lnTo>
                    <a:pt x="0" y="175"/>
                  </a:lnTo>
                  <a:lnTo>
                    <a:pt x="0" y="175"/>
                  </a:lnTo>
                  <a:lnTo>
                    <a:pt x="0" y="174"/>
                  </a:lnTo>
                  <a:lnTo>
                    <a:pt x="0" y="175"/>
                  </a:lnTo>
                  <a:lnTo>
                    <a:pt x="0" y="174"/>
                  </a:lnTo>
                  <a:lnTo>
                    <a:pt x="0" y="173"/>
                  </a:lnTo>
                  <a:lnTo>
                    <a:pt x="0" y="174"/>
                  </a:lnTo>
                  <a:lnTo>
                    <a:pt x="0" y="173"/>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0"/>
                  </a:lnTo>
                  <a:lnTo>
                    <a:pt x="0" y="170"/>
                  </a:lnTo>
                  <a:lnTo>
                    <a:pt x="0" y="170"/>
                  </a:lnTo>
                  <a:lnTo>
                    <a:pt x="0" y="169"/>
                  </a:lnTo>
                  <a:lnTo>
                    <a:pt x="0" y="168"/>
                  </a:lnTo>
                  <a:lnTo>
                    <a:pt x="0" y="169"/>
                  </a:lnTo>
                  <a:lnTo>
                    <a:pt x="0" y="168"/>
                  </a:lnTo>
                  <a:lnTo>
                    <a:pt x="0" y="169"/>
                  </a:lnTo>
                  <a:lnTo>
                    <a:pt x="0" y="168"/>
                  </a:lnTo>
                  <a:lnTo>
                    <a:pt x="0" y="169"/>
                  </a:lnTo>
                  <a:lnTo>
                    <a:pt x="0" y="168"/>
                  </a:lnTo>
                  <a:lnTo>
                    <a:pt x="0" y="167"/>
                  </a:lnTo>
                  <a:lnTo>
                    <a:pt x="0" y="168"/>
                  </a:lnTo>
                  <a:lnTo>
                    <a:pt x="0" y="167"/>
                  </a:lnTo>
                  <a:lnTo>
                    <a:pt x="0" y="166"/>
                  </a:lnTo>
                  <a:lnTo>
                    <a:pt x="0" y="167"/>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1" y="164"/>
                  </a:lnTo>
                  <a:lnTo>
                    <a:pt x="1" y="163"/>
                  </a:lnTo>
                  <a:lnTo>
                    <a:pt x="1" y="162"/>
                  </a:lnTo>
                  <a:lnTo>
                    <a:pt x="1" y="163"/>
                  </a:lnTo>
                  <a:lnTo>
                    <a:pt x="1" y="162"/>
                  </a:lnTo>
                  <a:lnTo>
                    <a:pt x="1" y="163"/>
                  </a:lnTo>
                  <a:lnTo>
                    <a:pt x="1" y="162"/>
                  </a:lnTo>
                  <a:lnTo>
                    <a:pt x="1" y="164"/>
                  </a:lnTo>
                  <a:lnTo>
                    <a:pt x="1" y="162"/>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2"/>
                  </a:lnTo>
                  <a:lnTo>
                    <a:pt x="1" y="161"/>
                  </a:lnTo>
                  <a:lnTo>
                    <a:pt x="1" y="162"/>
                  </a:lnTo>
                  <a:lnTo>
                    <a:pt x="1" y="161"/>
                  </a:lnTo>
                  <a:lnTo>
                    <a:pt x="1" y="162"/>
                  </a:lnTo>
                  <a:lnTo>
                    <a:pt x="1" y="163"/>
                  </a:lnTo>
                  <a:lnTo>
                    <a:pt x="1" y="162"/>
                  </a:lnTo>
                  <a:lnTo>
                    <a:pt x="1" y="161"/>
                  </a:lnTo>
                  <a:lnTo>
                    <a:pt x="1" y="162"/>
                  </a:lnTo>
                  <a:lnTo>
                    <a:pt x="1" y="163"/>
                  </a:lnTo>
                  <a:lnTo>
                    <a:pt x="1" y="162"/>
                  </a:lnTo>
                  <a:lnTo>
                    <a:pt x="1" y="163"/>
                  </a:lnTo>
                  <a:lnTo>
                    <a:pt x="1" y="162"/>
                  </a:lnTo>
                  <a:lnTo>
                    <a:pt x="1" y="163"/>
                  </a:lnTo>
                  <a:lnTo>
                    <a:pt x="1" y="162"/>
                  </a:lnTo>
                  <a:lnTo>
                    <a:pt x="1" y="161"/>
                  </a:lnTo>
                  <a:lnTo>
                    <a:pt x="1" y="162"/>
                  </a:lnTo>
                  <a:lnTo>
                    <a:pt x="1" y="163"/>
                  </a:lnTo>
                  <a:lnTo>
                    <a:pt x="1" y="162"/>
                  </a:lnTo>
                  <a:lnTo>
                    <a:pt x="1" y="161"/>
                  </a:lnTo>
                  <a:lnTo>
                    <a:pt x="1" y="162"/>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59"/>
                  </a:lnTo>
                  <a:lnTo>
                    <a:pt x="1" y="159"/>
                  </a:lnTo>
                  <a:lnTo>
                    <a:pt x="1" y="159"/>
                  </a:lnTo>
                  <a:lnTo>
                    <a:pt x="1" y="160"/>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2"/>
                  </a:lnTo>
                  <a:lnTo>
                    <a:pt x="1" y="161"/>
                  </a:lnTo>
                  <a:lnTo>
                    <a:pt x="1" y="162"/>
                  </a:lnTo>
                  <a:lnTo>
                    <a:pt x="1" y="161"/>
                  </a:lnTo>
                  <a:lnTo>
                    <a:pt x="1" y="162"/>
                  </a:lnTo>
                  <a:lnTo>
                    <a:pt x="1" y="163"/>
                  </a:lnTo>
                  <a:lnTo>
                    <a:pt x="1" y="162"/>
                  </a:lnTo>
                  <a:lnTo>
                    <a:pt x="1" y="163"/>
                  </a:lnTo>
                  <a:lnTo>
                    <a:pt x="1" y="162"/>
                  </a:lnTo>
                  <a:lnTo>
                    <a:pt x="1" y="161"/>
                  </a:lnTo>
                  <a:lnTo>
                    <a:pt x="1" y="162"/>
                  </a:lnTo>
                  <a:lnTo>
                    <a:pt x="1" y="163"/>
                  </a:lnTo>
                  <a:lnTo>
                    <a:pt x="1" y="162"/>
                  </a:lnTo>
                  <a:lnTo>
                    <a:pt x="1" y="163"/>
                  </a:lnTo>
                  <a:lnTo>
                    <a:pt x="1" y="162"/>
                  </a:lnTo>
                  <a:lnTo>
                    <a:pt x="1" y="163"/>
                  </a:lnTo>
                  <a:lnTo>
                    <a:pt x="1" y="162"/>
                  </a:lnTo>
                  <a:lnTo>
                    <a:pt x="1" y="163"/>
                  </a:lnTo>
                  <a:lnTo>
                    <a:pt x="1" y="162"/>
                  </a:lnTo>
                  <a:lnTo>
                    <a:pt x="1" y="161"/>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2"/>
                  </a:lnTo>
                  <a:lnTo>
                    <a:pt x="1" y="161"/>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4"/>
                  </a:lnTo>
                  <a:lnTo>
                    <a:pt x="1" y="164"/>
                  </a:lnTo>
                  <a:lnTo>
                    <a:pt x="1" y="163"/>
                  </a:lnTo>
                  <a:lnTo>
                    <a:pt x="1" y="164"/>
                  </a:lnTo>
                  <a:lnTo>
                    <a:pt x="1" y="164"/>
                  </a:lnTo>
                  <a:lnTo>
                    <a:pt x="1" y="164"/>
                  </a:lnTo>
                  <a:lnTo>
                    <a:pt x="1" y="164"/>
                  </a:lnTo>
                  <a:lnTo>
                    <a:pt x="1" y="164"/>
                  </a:lnTo>
                  <a:lnTo>
                    <a:pt x="1" y="164"/>
                  </a:lnTo>
                  <a:lnTo>
                    <a:pt x="1" y="164"/>
                  </a:lnTo>
                  <a:lnTo>
                    <a:pt x="1" y="164"/>
                  </a:lnTo>
                  <a:lnTo>
                    <a:pt x="1" y="165"/>
                  </a:lnTo>
                  <a:lnTo>
                    <a:pt x="1" y="164"/>
                  </a:lnTo>
                  <a:lnTo>
                    <a:pt x="1" y="165"/>
                  </a:lnTo>
                  <a:lnTo>
                    <a:pt x="1" y="164"/>
                  </a:lnTo>
                  <a:lnTo>
                    <a:pt x="1" y="164"/>
                  </a:lnTo>
                  <a:lnTo>
                    <a:pt x="1" y="164"/>
                  </a:lnTo>
                  <a:lnTo>
                    <a:pt x="1" y="164"/>
                  </a:lnTo>
                  <a:lnTo>
                    <a:pt x="1" y="164"/>
                  </a:lnTo>
                  <a:lnTo>
                    <a:pt x="1" y="164"/>
                  </a:lnTo>
                  <a:lnTo>
                    <a:pt x="1" y="164"/>
                  </a:lnTo>
                  <a:lnTo>
                    <a:pt x="1" y="164"/>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4"/>
                  </a:lnTo>
                  <a:lnTo>
                    <a:pt x="1" y="164"/>
                  </a:lnTo>
                  <a:lnTo>
                    <a:pt x="1" y="164"/>
                  </a:lnTo>
                  <a:lnTo>
                    <a:pt x="1" y="164"/>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3"/>
                  </a:lnTo>
                  <a:lnTo>
                    <a:pt x="1" y="162"/>
                  </a:lnTo>
                  <a:lnTo>
                    <a:pt x="1" y="161"/>
                  </a:lnTo>
                  <a:lnTo>
                    <a:pt x="1" y="162"/>
                  </a:lnTo>
                  <a:lnTo>
                    <a:pt x="1" y="161"/>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4"/>
                  </a:lnTo>
                  <a:lnTo>
                    <a:pt x="1" y="163"/>
                  </a:lnTo>
                  <a:lnTo>
                    <a:pt x="1" y="164"/>
                  </a:lnTo>
                  <a:lnTo>
                    <a:pt x="1" y="163"/>
                  </a:lnTo>
                  <a:lnTo>
                    <a:pt x="1" y="164"/>
                  </a:lnTo>
                  <a:lnTo>
                    <a:pt x="1" y="164"/>
                  </a:lnTo>
                  <a:lnTo>
                    <a:pt x="1" y="163"/>
                  </a:lnTo>
                  <a:lnTo>
                    <a:pt x="1" y="164"/>
                  </a:lnTo>
                  <a:lnTo>
                    <a:pt x="1" y="163"/>
                  </a:lnTo>
                  <a:lnTo>
                    <a:pt x="1" y="164"/>
                  </a:lnTo>
                  <a:lnTo>
                    <a:pt x="1" y="164"/>
                  </a:lnTo>
                  <a:lnTo>
                    <a:pt x="1" y="164"/>
                  </a:lnTo>
                  <a:lnTo>
                    <a:pt x="1" y="164"/>
                  </a:lnTo>
                  <a:lnTo>
                    <a:pt x="1" y="164"/>
                  </a:lnTo>
                  <a:lnTo>
                    <a:pt x="1" y="164"/>
                  </a:lnTo>
                  <a:lnTo>
                    <a:pt x="1" y="165"/>
                  </a:lnTo>
                  <a:lnTo>
                    <a:pt x="1" y="164"/>
                  </a:lnTo>
                  <a:lnTo>
                    <a:pt x="1" y="164"/>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6"/>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3"/>
                  </a:lnTo>
                  <a:lnTo>
                    <a:pt x="1" y="164"/>
                  </a:lnTo>
                  <a:lnTo>
                    <a:pt x="1" y="163"/>
                  </a:lnTo>
                  <a:lnTo>
                    <a:pt x="1" y="164"/>
                  </a:lnTo>
                  <a:lnTo>
                    <a:pt x="1" y="164"/>
                  </a:lnTo>
                  <a:lnTo>
                    <a:pt x="1" y="165"/>
                  </a:lnTo>
                  <a:lnTo>
                    <a:pt x="1" y="164"/>
                  </a:lnTo>
                  <a:lnTo>
                    <a:pt x="1" y="165"/>
                  </a:lnTo>
                  <a:lnTo>
                    <a:pt x="1" y="164"/>
                  </a:lnTo>
                  <a:lnTo>
                    <a:pt x="1" y="165"/>
                  </a:lnTo>
                  <a:lnTo>
                    <a:pt x="1" y="164"/>
                  </a:lnTo>
                  <a:lnTo>
                    <a:pt x="1" y="165"/>
                  </a:lnTo>
                  <a:lnTo>
                    <a:pt x="1" y="164"/>
                  </a:lnTo>
                  <a:lnTo>
                    <a:pt x="1" y="165"/>
                  </a:lnTo>
                  <a:lnTo>
                    <a:pt x="1" y="166"/>
                  </a:lnTo>
                  <a:lnTo>
                    <a:pt x="1" y="165"/>
                  </a:lnTo>
                  <a:lnTo>
                    <a:pt x="1" y="166"/>
                  </a:lnTo>
                  <a:lnTo>
                    <a:pt x="1" y="165"/>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8"/>
                  </a:lnTo>
                  <a:lnTo>
                    <a:pt x="1" y="167"/>
                  </a:lnTo>
                  <a:lnTo>
                    <a:pt x="1" y="166"/>
                  </a:lnTo>
                  <a:lnTo>
                    <a:pt x="1" y="167"/>
                  </a:lnTo>
                  <a:lnTo>
                    <a:pt x="1" y="166"/>
                  </a:lnTo>
                  <a:lnTo>
                    <a:pt x="1" y="167"/>
                  </a:lnTo>
                  <a:lnTo>
                    <a:pt x="1" y="166"/>
                  </a:lnTo>
                  <a:lnTo>
                    <a:pt x="1" y="165"/>
                  </a:lnTo>
                  <a:lnTo>
                    <a:pt x="1" y="166"/>
                  </a:lnTo>
                  <a:lnTo>
                    <a:pt x="1" y="165"/>
                  </a:lnTo>
                  <a:lnTo>
                    <a:pt x="1" y="164"/>
                  </a:lnTo>
                  <a:lnTo>
                    <a:pt x="1" y="165"/>
                  </a:lnTo>
                  <a:lnTo>
                    <a:pt x="1" y="166"/>
                  </a:lnTo>
                  <a:lnTo>
                    <a:pt x="1" y="165"/>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4"/>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4"/>
                  </a:lnTo>
                  <a:lnTo>
                    <a:pt x="1" y="163"/>
                  </a:lnTo>
                  <a:lnTo>
                    <a:pt x="1" y="164"/>
                  </a:lnTo>
                  <a:lnTo>
                    <a:pt x="1" y="164"/>
                  </a:lnTo>
                  <a:lnTo>
                    <a:pt x="1" y="164"/>
                  </a:lnTo>
                  <a:lnTo>
                    <a:pt x="1" y="164"/>
                  </a:lnTo>
                  <a:lnTo>
                    <a:pt x="1" y="164"/>
                  </a:lnTo>
                  <a:lnTo>
                    <a:pt x="1" y="165"/>
                  </a:lnTo>
                  <a:lnTo>
                    <a:pt x="1" y="164"/>
                  </a:lnTo>
                  <a:lnTo>
                    <a:pt x="1" y="164"/>
                  </a:lnTo>
                  <a:lnTo>
                    <a:pt x="1" y="164"/>
                  </a:lnTo>
                  <a:lnTo>
                    <a:pt x="1" y="164"/>
                  </a:lnTo>
                  <a:lnTo>
                    <a:pt x="1" y="164"/>
                  </a:lnTo>
                  <a:lnTo>
                    <a:pt x="1" y="164"/>
                  </a:lnTo>
                  <a:lnTo>
                    <a:pt x="1" y="164"/>
                  </a:lnTo>
                  <a:lnTo>
                    <a:pt x="1" y="164"/>
                  </a:lnTo>
                  <a:lnTo>
                    <a:pt x="1" y="164"/>
                  </a:lnTo>
                  <a:lnTo>
                    <a:pt x="1" y="164"/>
                  </a:lnTo>
                  <a:lnTo>
                    <a:pt x="1" y="165"/>
                  </a:lnTo>
                  <a:lnTo>
                    <a:pt x="1" y="164"/>
                  </a:lnTo>
                  <a:lnTo>
                    <a:pt x="1" y="165"/>
                  </a:lnTo>
                  <a:lnTo>
                    <a:pt x="1" y="164"/>
                  </a:lnTo>
                  <a:lnTo>
                    <a:pt x="1" y="165"/>
                  </a:lnTo>
                  <a:lnTo>
                    <a:pt x="1" y="164"/>
                  </a:lnTo>
                  <a:lnTo>
                    <a:pt x="1" y="165"/>
                  </a:lnTo>
                  <a:lnTo>
                    <a:pt x="1" y="164"/>
                  </a:lnTo>
                  <a:lnTo>
                    <a:pt x="1" y="164"/>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4"/>
                  </a:lnTo>
                  <a:lnTo>
                    <a:pt x="1" y="164"/>
                  </a:lnTo>
                  <a:lnTo>
                    <a:pt x="1" y="164"/>
                  </a:lnTo>
                  <a:lnTo>
                    <a:pt x="1" y="164"/>
                  </a:lnTo>
                  <a:lnTo>
                    <a:pt x="2" y="164"/>
                  </a:lnTo>
                  <a:lnTo>
                    <a:pt x="2" y="165"/>
                  </a:lnTo>
                  <a:lnTo>
                    <a:pt x="2" y="164"/>
                  </a:lnTo>
                  <a:lnTo>
                    <a:pt x="2" y="165"/>
                  </a:lnTo>
                </a:path>
              </a:pathLst>
            </a:custGeom>
            <a:noFill/>
            <a:ln w="0">
              <a:solidFill>
                <a:srgbClr val="3366FF"/>
              </a:solidFill>
              <a:prstDash val="solid"/>
              <a:round/>
              <a:headEnd/>
              <a:tailEnd/>
            </a:ln>
          </p:spPr>
          <p:txBody>
            <a:bodyPr/>
            <a:lstStyle/>
            <a:p>
              <a:endParaRPr lang="en-GB"/>
            </a:p>
          </p:txBody>
        </p:sp>
        <p:sp>
          <p:nvSpPr>
            <p:cNvPr id="185717" name="Freeform 373"/>
            <p:cNvSpPr>
              <a:spLocks/>
            </p:cNvSpPr>
            <p:nvPr/>
          </p:nvSpPr>
          <p:spPr bwMode="auto">
            <a:xfrm>
              <a:off x="2440" y="2995"/>
              <a:ext cx="2" cy="49"/>
            </a:xfrm>
            <a:custGeom>
              <a:avLst/>
              <a:gdLst/>
              <a:ahLst/>
              <a:cxnLst>
                <a:cxn ang="0">
                  <a:pos x="0" y="2"/>
                </a:cxn>
                <a:cxn ang="0">
                  <a:pos x="0" y="1"/>
                </a:cxn>
                <a:cxn ang="0">
                  <a:pos x="0" y="2"/>
                </a:cxn>
                <a:cxn ang="0">
                  <a:pos x="0" y="3"/>
                </a:cxn>
                <a:cxn ang="0">
                  <a:pos x="0" y="4"/>
                </a:cxn>
                <a:cxn ang="0">
                  <a:pos x="0" y="3"/>
                </a:cxn>
                <a:cxn ang="0">
                  <a:pos x="0" y="4"/>
                </a:cxn>
                <a:cxn ang="0">
                  <a:pos x="0" y="5"/>
                </a:cxn>
                <a:cxn ang="0">
                  <a:pos x="0" y="6"/>
                </a:cxn>
                <a:cxn ang="0">
                  <a:pos x="0" y="5"/>
                </a:cxn>
                <a:cxn ang="0">
                  <a:pos x="0" y="6"/>
                </a:cxn>
                <a:cxn ang="0">
                  <a:pos x="0" y="7"/>
                </a:cxn>
                <a:cxn ang="0">
                  <a:pos x="0" y="5"/>
                </a:cxn>
                <a:cxn ang="0">
                  <a:pos x="0" y="6"/>
                </a:cxn>
                <a:cxn ang="0">
                  <a:pos x="0" y="6"/>
                </a:cxn>
                <a:cxn ang="0">
                  <a:pos x="0" y="4"/>
                </a:cxn>
                <a:cxn ang="0">
                  <a:pos x="0" y="3"/>
                </a:cxn>
                <a:cxn ang="0">
                  <a:pos x="0" y="4"/>
                </a:cxn>
                <a:cxn ang="0">
                  <a:pos x="0" y="3"/>
                </a:cxn>
                <a:cxn ang="0">
                  <a:pos x="0" y="2"/>
                </a:cxn>
                <a:cxn ang="0">
                  <a:pos x="0" y="3"/>
                </a:cxn>
                <a:cxn ang="0">
                  <a:pos x="0" y="2"/>
                </a:cxn>
                <a:cxn ang="0">
                  <a:pos x="0" y="1"/>
                </a:cxn>
                <a:cxn ang="0">
                  <a:pos x="0" y="2"/>
                </a:cxn>
                <a:cxn ang="0">
                  <a:pos x="0" y="1"/>
                </a:cxn>
                <a:cxn ang="0">
                  <a:pos x="0" y="2"/>
                </a:cxn>
                <a:cxn ang="0">
                  <a:pos x="0" y="1"/>
                </a:cxn>
                <a:cxn ang="0">
                  <a:pos x="0" y="1"/>
                </a:cxn>
                <a:cxn ang="0">
                  <a:pos x="0" y="1"/>
                </a:cxn>
                <a:cxn ang="0">
                  <a:pos x="0" y="1"/>
                </a:cxn>
                <a:cxn ang="0">
                  <a:pos x="0" y="2"/>
                </a:cxn>
                <a:cxn ang="0">
                  <a:pos x="0" y="1"/>
                </a:cxn>
                <a:cxn ang="0">
                  <a:pos x="0" y="2"/>
                </a:cxn>
                <a:cxn ang="0">
                  <a:pos x="0" y="1"/>
                </a:cxn>
                <a:cxn ang="0">
                  <a:pos x="0" y="1"/>
                </a:cxn>
                <a:cxn ang="0">
                  <a:pos x="0" y="2"/>
                </a:cxn>
                <a:cxn ang="0">
                  <a:pos x="0" y="3"/>
                </a:cxn>
                <a:cxn ang="0">
                  <a:pos x="0" y="2"/>
                </a:cxn>
                <a:cxn ang="0">
                  <a:pos x="0" y="3"/>
                </a:cxn>
                <a:cxn ang="0">
                  <a:pos x="0" y="0"/>
                </a:cxn>
                <a:cxn ang="0">
                  <a:pos x="0" y="1"/>
                </a:cxn>
                <a:cxn ang="0">
                  <a:pos x="0" y="1"/>
                </a:cxn>
                <a:cxn ang="0">
                  <a:pos x="0" y="1"/>
                </a:cxn>
                <a:cxn ang="0">
                  <a:pos x="0" y="1"/>
                </a:cxn>
                <a:cxn ang="0">
                  <a:pos x="0" y="2"/>
                </a:cxn>
                <a:cxn ang="0">
                  <a:pos x="0" y="1"/>
                </a:cxn>
                <a:cxn ang="0">
                  <a:pos x="0" y="2"/>
                </a:cxn>
                <a:cxn ang="0">
                  <a:pos x="0" y="1"/>
                </a:cxn>
                <a:cxn ang="0">
                  <a:pos x="0" y="2"/>
                </a:cxn>
                <a:cxn ang="0">
                  <a:pos x="0" y="3"/>
                </a:cxn>
                <a:cxn ang="0">
                  <a:pos x="0" y="1"/>
                </a:cxn>
                <a:cxn ang="0">
                  <a:pos x="0" y="3"/>
                </a:cxn>
                <a:cxn ang="0">
                  <a:pos x="0" y="4"/>
                </a:cxn>
                <a:cxn ang="0">
                  <a:pos x="0" y="4"/>
                </a:cxn>
                <a:cxn ang="0">
                  <a:pos x="0" y="5"/>
                </a:cxn>
                <a:cxn ang="0">
                  <a:pos x="0" y="4"/>
                </a:cxn>
                <a:cxn ang="0">
                  <a:pos x="0" y="5"/>
                </a:cxn>
                <a:cxn ang="0">
                  <a:pos x="0" y="4"/>
                </a:cxn>
                <a:cxn ang="0">
                  <a:pos x="0" y="3"/>
                </a:cxn>
                <a:cxn ang="0">
                  <a:pos x="0" y="2"/>
                </a:cxn>
                <a:cxn ang="0">
                  <a:pos x="0" y="2"/>
                </a:cxn>
                <a:cxn ang="0">
                  <a:pos x="0" y="2"/>
                </a:cxn>
                <a:cxn ang="0">
                  <a:pos x="0" y="3"/>
                </a:cxn>
              </a:cxnLst>
              <a:rect l="0" t="0" r="r" b="b"/>
              <a:pathLst>
                <a:path h="7">
                  <a:moveTo>
                    <a:pt x="0" y="2"/>
                  </a:move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4"/>
                  </a:lnTo>
                  <a:lnTo>
                    <a:pt x="0" y="5"/>
                  </a:lnTo>
                  <a:lnTo>
                    <a:pt x="0" y="6"/>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1"/>
                  </a:lnTo>
                  <a:lnTo>
                    <a:pt x="0" y="0"/>
                  </a:lnTo>
                  <a:lnTo>
                    <a:pt x="0" y="1"/>
                  </a:lnTo>
                  <a:lnTo>
                    <a:pt x="0" y="1"/>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2"/>
                  </a:lnTo>
                  <a:lnTo>
                    <a:pt x="0" y="1"/>
                  </a:lnTo>
                  <a:lnTo>
                    <a:pt x="0" y="2"/>
                  </a:lnTo>
                  <a:lnTo>
                    <a:pt x="0" y="1"/>
                  </a:lnTo>
                  <a:lnTo>
                    <a:pt x="0" y="1"/>
                  </a:lnTo>
                  <a:lnTo>
                    <a:pt x="0" y="1"/>
                  </a:lnTo>
                  <a:lnTo>
                    <a:pt x="0" y="2"/>
                  </a:lnTo>
                  <a:lnTo>
                    <a:pt x="0" y="1"/>
                  </a:lnTo>
                  <a:lnTo>
                    <a:pt x="0" y="2"/>
                  </a:lnTo>
                  <a:lnTo>
                    <a:pt x="0" y="3"/>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2"/>
                  </a:lnTo>
                  <a:lnTo>
                    <a:pt x="0" y="1"/>
                  </a:lnTo>
                  <a:lnTo>
                    <a:pt x="0" y="1"/>
                  </a:lnTo>
                  <a:lnTo>
                    <a:pt x="0" y="1"/>
                  </a:lnTo>
                  <a:lnTo>
                    <a:pt x="0" y="2"/>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2"/>
                  </a:lnTo>
                  <a:lnTo>
                    <a:pt x="0" y="1"/>
                  </a:lnTo>
                  <a:lnTo>
                    <a:pt x="0" y="1"/>
                  </a:lnTo>
                  <a:lnTo>
                    <a:pt x="0" y="1"/>
                  </a:lnTo>
                  <a:lnTo>
                    <a:pt x="0" y="1"/>
                  </a:lnTo>
                  <a:lnTo>
                    <a:pt x="0" y="0"/>
                  </a:lnTo>
                  <a:lnTo>
                    <a:pt x="0" y="1"/>
                  </a:lnTo>
                  <a:lnTo>
                    <a:pt x="0" y="0"/>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1"/>
                  </a:lnTo>
                  <a:lnTo>
                    <a:pt x="0" y="1"/>
                  </a:lnTo>
                  <a:lnTo>
                    <a:pt x="0" y="1"/>
                  </a:lnTo>
                  <a:lnTo>
                    <a:pt x="0" y="1"/>
                  </a:lnTo>
                  <a:lnTo>
                    <a:pt x="0" y="1"/>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1"/>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3"/>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path>
              </a:pathLst>
            </a:custGeom>
            <a:noFill/>
            <a:ln w="0">
              <a:solidFill>
                <a:srgbClr val="3366FF"/>
              </a:solidFill>
              <a:prstDash val="solid"/>
              <a:round/>
              <a:headEnd/>
              <a:tailEnd/>
            </a:ln>
          </p:spPr>
          <p:txBody>
            <a:bodyPr/>
            <a:lstStyle/>
            <a:p>
              <a:endParaRPr lang="en-GB"/>
            </a:p>
          </p:txBody>
        </p:sp>
        <p:sp>
          <p:nvSpPr>
            <p:cNvPr id="185718" name="Freeform 374"/>
            <p:cNvSpPr>
              <a:spLocks/>
            </p:cNvSpPr>
            <p:nvPr/>
          </p:nvSpPr>
          <p:spPr bwMode="auto">
            <a:xfrm>
              <a:off x="2440" y="1781"/>
              <a:ext cx="10" cy="1333"/>
            </a:xfrm>
            <a:custGeom>
              <a:avLst/>
              <a:gdLst/>
              <a:ahLst/>
              <a:cxnLst>
                <a:cxn ang="0">
                  <a:pos x="0" y="176"/>
                </a:cxn>
                <a:cxn ang="0">
                  <a:pos x="1" y="177"/>
                </a:cxn>
                <a:cxn ang="0">
                  <a:pos x="1" y="176"/>
                </a:cxn>
                <a:cxn ang="0">
                  <a:pos x="1" y="177"/>
                </a:cxn>
                <a:cxn ang="0">
                  <a:pos x="1" y="176"/>
                </a:cxn>
                <a:cxn ang="0">
                  <a:pos x="1" y="175"/>
                </a:cxn>
                <a:cxn ang="0">
                  <a:pos x="1" y="176"/>
                </a:cxn>
                <a:cxn ang="0">
                  <a:pos x="1" y="175"/>
                </a:cxn>
                <a:cxn ang="0">
                  <a:pos x="1" y="176"/>
                </a:cxn>
                <a:cxn ang="0">
                  <a:pos x="1" y="175"/>
                </a:cxn>
                <a:cxn ang="0">
                  <a:pos x="1" y="177"/>
                </a:cxn>
                <a:cxn ang="0">
                  <a:pos x="1" y="174"/>
                </a:cxn>
                <a:cxn ang="0">
                  <a:pos x="1" y="174"/>
                </a:cxn>
                <a:cxn ang="0">
                  <a:pos x="1" y="175"/>
                </a:cxn>
                <a:cxn ang="0">
                  <a:pos x="1" y="173"/>
                </a:cxn>
                <a:cxn ang="0">
                  <a:pos x="1" y="173"/>
                </a:cxn>
                <a:cxn ang="0">
                  <a:pos x="1" y="174"/>
                </a:cxn>
                <a:cxn ang="0">
                  <a:pos x="1" y="173"/>
                </a:cxn>
                <a:cxn ang="0">
                  <a:pos x="1" y="174"/>
                </a:cxn>
                <a:cxn ang="0">
                  <a:pos x="1" y="173"/>
                </a:cxn>
                <a:cxn ang="0">
                  <a:pos x="1" y="170"/>
                </a:cxn>
                <a:cxn ang="0">
                  <a:pos x="1" y="169"/>
                </a:cxn>
                <a:cxn ang="0">
                  <a:pos x="1" y="169"/>
                </a:cxn>
                <a:cxn ang="0">
                  <a:pos x="1" y="168"/>
                </a:cxn>
                <a:cxn ang="0">
                  <a:pos x="1" y="169"/>
                </a:cxn>
                <a:cxn ang="0">
                  <a:pos x="1" y="168"/>
                </a:cxn>
                <a:cxn ang="0">
                  <a:pos x="1" y="167"/>
                </a:cxn>
                <a:cxn ang="0">
                  <a:pos x="1" y="166"/>
                </a:cxn>
                <a:cxn ang="0">
                  <a:pos x="1" y="166"/>
                </a:cxn>
                <a:cxn ang="0">
                  <a:pos x="1" y="165"/>
                </a:cxn>
                <a:cxn ang="0">
                  <a:pos x="1" y="156"/>
                </a:cxn>
                <a:cxn ang="0">
                  <a:pos x="1" y="186"/>
                </a:cxn>
                <a:cxn ang="0">
                  <a:pos x="1" y="184"/>
                </a:cxn>
                <a:cxn ang="0">
                  <a:pos x="1" y="180"/>
                </a:cxn>
                <a:cxn ang="0">
                  <a:pos x="1" y="177"/>
                </a:cxn>
                <a:cxn ang="0">
                  <a:pos x="1" y="176"/>
                </a:cxn>
                <a:cxn ang="0">
                  <a:pos x="1" y="175"/>
                </a:cxn>
                <a:cxn ang="0">
                  <a:pos x="1" y="174"/>
                </a:cxn>
                <a:cxn ang="0">
                  <a:pos x="1" y="174"/>
                </a:cxn>
                <a:cxn ang="0">
                  <a:pos x="1" y="173"/>
                </a:cxn>
                <a:cxn ang="0">
                  <a:pos x="1" y="172"/>
                </a:cxn>
                <a:cxn ang="0">
                  <a:pos x="1" y="172"/>
                </a:cxn>
                <a:cxn ang="0">
                  <a:pos x="1" y="171"/>
                </a:cxn>
                <a:cxn ang="0">
                  <a:pos x="1" y="172"/>
                </a:cxn>
                <a:cxn ang="0">
                  <a:pos x="1" y="171"/>
                </a:cxn>
                <a:cxn ang="0">
                  <a:pos x="1" y="170"/>
                </a:cxn>
                <a:cxn ang="0">
                  <a:pos x="1" y="171"/>
                </a:cxn>
                <a:cxn ang="0">
                  <a:pos x="1" y="170"/>
                </a:cxn>
                <a:cxn ang="0">
                  <a:pos x="1" y="166"/>
                </a:cxn>
                <a:cxn ang="0">
                  <a:pos x="1" y="165"/>
                </a:cxn>
                <a:cxn ang="0">
                  <a:pos x="1" y="160"/>
                </a:cxn>
                <a:cxn ang="0">
                  <a:pos x="1" y="110"/>
                </a:cxn>
                <a:cxn ang="0">
                  <a:pos x="1" y="185"/>
                </a:cxn>
                <a:cxn ang="0">
                  <a:pos x="1" y="183"/>
                </a:cxn>
                <a:cxn ang="0">
                  <a:pos x="1" y="180"/>
                </a:cxn>
                <a:cxn ang="0">
                  <a:pos x="1" y="178"/>
                </a:cxn>
                <a:cxn ang="0">
                  <a:pos x="1" y="175"/>
                </a:cxn>
                <a:cxn ang="0">
                  <a:pos x="1" y="174"/>
                </a:cxn>
                <a:cxn ang="0">
                  <a:pos x="1" y="174"/>
                </a:cxn>
                <a:cxn ang="0">
                  <a:pos x="1" y="174"/>
                </a:cxn>
                <a:cxn ang="0">
                  <a:pos x="1" y="174"/>
                </a:cxn>
                <a:cxn ang="0">
                  <a:pos x="1" y="174"/>
                </a:cxn>
                <a:cxn ang="0">
                  <a:pos x="1" y="174"/>
                </a:cxn>
              </a:cxnLst>
              <a:rect l="0" t="0" r="r" b="b"/>
              <a:pathLst>
                <a:path w="1" h="190">
                  <a:moveTo>
                    <a:pt x="0" y="175"/>
                  </a:moveTo>
                  <a:lnTo>
                    <a:pt x="0" y="176"/>
                  </a:lnTo>
                  <a:lnTo>
                    <a:pt x="0" y="175"/>
                  </a:lnTo>
                  <a:lnTo>
                    <a:pt x="0" y="176"/>
                  </a:lnTo>
                  <a:lnTo>
                    <a:pt x="0" y="175"/>
                  </a:lnTo>
                  <a:lnTo>
                    <a:pt x="0" y="176"/>
                  </a:lnTo>
                  <a:lnTo>
                    <a:pt x="0" y="175"/>
                  </a:lnTo>
                  <a:lnTo>
                    <a:pt x="0" y="176"/>
                  </a:lnTo>
                  <a:lnTo>
                    <a:pt x="0" y="175"/>
                  </a:lnTo>
                  <a:lnTo>
                    <a:pt x="0" y="177"/>
                  </a:lnTo>
                  <a:lnTo>
                    <a:pt x="0" y="176"/>
                  </a:lnTo>
                  <a:lnTo>
                    <a:pt x="0" y="177"/>
                  </a:lnTo>
                  <a:lnTo>
                    <a:pt x="0" y="176"/>
                  </a:lnTo>
                  <a:lnTo>
                    <a:pt x="0" y="177"/>
                  </a:lnTo>
                  <a:lnTo>
                    <a:pt x="0" y="176"/>
                  </a:lnTo>
                  <a:lnTo>
                    <a:pt x="0" y="177"/>
                  </a:lnTo>
                  <a:lnTo>
                    <a:pt x="0" y="176"/>
                  </a:lnTo>
                  <a:lnTo>
                    <a:pt x="0"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7"/>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7"/>
                  </a:lnTo>
                  <a:lnTo>
                    <a:pt x="1" y="176"/>
                  </a:lnTo>
                  <a:lnTo>
                    <a:pt x="1" y="175"/>
                  </a:lnTo>
                  <a:lnTo>
                    <a:pt x="1" y="174"/>
                  </a:lnTo>
                  <a:lnTo>
                    <a:pt x="1" y="175"/>
                  </a:lnTo>
                  <a:lnTo>
                    <a:pt x="1" y="177"/>
                  </a:lnTo>
                  <a:lnTo>
                    <a:pt x="1" y="176"/>
                  </a:lnTo>
                  <a:lnTo>
                    <a:pt x="1" y="177"/>
                  </a:lnTo>
                  <a:lnTo>
                    <a:pt x="1" y="176"/>
                  </a:lnTo>
                  <a:lnTo>
                    <a:pt x="1" y="175"/>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4"/>
                  </a:lnTo>
                  <a:lnTo>
                    <a:pt x="1" y="175"/>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5"/>
                  </a:lnTo>
                  <a:lnTo>
                    <a:pt x="1" y="174"/>
                  </a:lnTo>
                  <a:lnTo>
                    <a:pt x="1" y="175"/>
                  </a:lnTo>
                  <a:lnTo>
                    <a:pt x="1" y="174"/>
                  </a:lnTo>
                  <a:lnTo>
                    <a:pt x="1" y="174"/>
                  </a:lnTo>
                  <a:lnTo>
                    <a:pt x="1" y="175"/>
                  </a:lnTo>
                  <a:lnTo>
                    <a:pt x="1" y="174"/>
                  </a:lnTo>
                  <a:lnTo>
                    <a:pt x="1" y="174"/>
                  </a:lnTo>
                  <a:lnTo>
                    <a:pt x="1" y="174"/>
                  </a:lnTo>
                  <a:lnTo>
                    <a:pt x="1" y="174"/>
                  </a:lnTo>
                  <a:lnTo>
                    <a:pt x="1" y="174"/>
                  </a:lnTo>
                  <a:lnTo>
                    <a:pt x="1" y="174"/>
                  </a:lnTo>
                  <a:lnTo>
                    <a:pt x="1" y="174"/>
                  </a:lnTo>
                  <a:lnTo>
                    <a:pt x="1" y="173"/>
                  </a:lnTo>
                  <a:lnTo>
                    <a:pt x="1" y="174"/>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4"/>
                  </a:lnTo>
                  <a:lnTo>
                    <a:pt x="1" y="174"/>
                  </a:lnTo>
                  <a:lnTo>
                    <a:pt x="1" y="174"/>
                  </a:lnTo>
                  <a:lnTo>
                    <a:pt x="1" y="174"/>
                  </a:lnTo>
                  <a:lnTo>
                    <a:pt x="1" y="173"/>
                  </a:lnTo>
                  <a:lnTo>
                    <a:pt x="1" y="172"/>
                  </a:lnTo>
                  <a:lnTo>
                    <a:pt x="1" y="173"/>
                  </a:lnTo>
                  <a:lnTo>
                    <a:pt x="1" y="172"/>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69"/>
                  </a:lnTo>
                  <a:lnTo>
                    <a:pt x="1" y="169"/>
                  </a:lnTo>
                  <a:lnTo>
                    <a:pt x="1" y="169"/>
                  </a:lnTo>
                  <a:lnTo>
                    <a:pt x="1" y="169"/>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9"/>
                  </a:lnTo>
                  <a:lnTo>
                    <a:pt x="1" y="169"/>
                  </a:lnTo>
                  <a:lnTo>
                    <a:pt x="1" y="169"/>
                  </a:lnTo>
                  <a:lnTo>
                    <a:pt x="1" y="169"/>
                  </a:lnTo>
                  <a:lnTo>
                    <a:pt x="1" y="169"/>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7"/>
                  </a:lnTo>
                  <a:lnTo>
                    <a:pt x="1" y="168"/>
                  </a:lnTo>
                  <a:lnTo>
                    <a:pt x="1" y="169"/>
                  </a:lnTo>
                  <a:lnTo>
                    <a:pt x="1" y="168"/>
                  </a:lnTo>
                  <a:lnTo>
                    <a:pt x="1" y="167"/>
                  </a:lnTo>
                  <a:lnTo>
                    <a:pt x="1" y="168"/>
                  </a:lnTo>
                  <a:lnTo>
                    <a:pt x="1" y="167"/>
                  </a:lnTo>
                  <a:lnTo>
                    <a:pt x="1" y="166"/>
                  </a:lnTo>
                  <a:lnTo>
                    <a:pt x="1" y="167"/>
                  </a:lnTo>
                  <a:lnTo>
                    <a:pt x="1" y="166"/>
                  </a:lnTo>
                  <a:lnTo>
                    <a:pt x="1" y="167"/>
                  </a:lnTo>
                  <a:lnTo>
                    <a:pt x="1" y="166"/>
                  </a:lnTo>
                  <a:lnTo>
                    <a:pt x="1" y="167"/>
                  </a:lnTo>
                  <a:lnTo>
                    <a:pt x="1" y="165"/>
                  </a:lnTo>
                  <a:lnTo>
                    <a:pt x="1" y="167"/>
                  </a:lnTo>
                  <a:lnTo>
                    <a:pt x="1" y="166"/>
                  </a:lnTo>
                  <a:lnTo>
                    <a:pt x="1" y="166"/>
                  </a:lnTo>
                  <a:lnTo>
                    <a:pt x="1" y="165"/>
                  </a:lnTo>
                  <a:lnTo>
                    <a:pt x="1" y="166"/>
                  </a:lnTo>
                  <a:lnTo>
                    <a:pt x="1" y="165"/>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5"/>
                  </a:lnTo>
                  <a:lnTo>
                    <a:pt x="1" y="164"/>
                  </a:lnTo>
                  <a:lnTo>
                    <a:pt x="1" y="165"/>
                  </a:lnTo>
                  <a:lnTo>
                    <a:pt x="1" y="164"/>
                  </a:lnTo>
                  <a:lnTo>
                    <a:pt x="1" y="163"/>
                  </a:lnTo>
                  <a:lnTo>
                    <a:pt x="1" y="162"/>
                  </a:lnTo>
                  <a:lnTo>
                    <a:pt x="1" y="161"/>
                  </a:lnTo>
                  <a:lnTo>
                    <a:pt x="1" y="160"/>
                  </a:lnTo>
                  <a:lnTo>
                    <a:pt x="1" y="160"/>
                  </a:lnTo>
                  <a:lnTo>
                    <a:pt x="1" y="158"/>
                  </a:lnTo>
                  <a:lnTo>
                    <a:pt x="1" y="156"/>
                  </a:lnTo>
                  <a:lnTo>
                    <a:pt x="1" y="154"/>
                  </a:lnTo>
                  <a:lnTo>
                    <a:pt x="1" y="120"/>
                  </a:lnTo>
                  <a:lnTo>
                    <a:pt x="1" y="31"/>
                  </a:lnTo>
                  <a:lnTo>
                    <a:pt x="1" y="0"/>
                  </a:lnTo>
                  <a:lnTo>
                    <a:pt x="1" y="42"/>
                  </a:lnTo>
                  <a:lnTo>
                    <a:pt x="1" y="94"/>
                  </a:lnTo>
                  <a:lnTo>
                    <a:pt x="1" y="124"/>
                  </a:lnTo>
                  <a:lnTo>
                    <a:pt x="1" y="144"/>
                  </a:lnTo>
                  <a:lnTo>
                    <a:pt x="1" y="165"/>
                  </a:lnTo>
                  <a:lnTo>
                    <a:pt x="1" y="180"/>
                  </a:lnTo>
                  <a:lnTo>
                    <a:pt x="1" y="186"/>
                  </a:lnTo>
                  <a:lnTo>
                    <a:pt x="1" y="188"/>
                  </a:lnTo>
                  <a:lnTo>
                    <a:pt x="1" y="189"/>
                  </a:lnTo>
                  <a:lnTo>
                    <a:pt x="1" y="190"/>
                  </a:lnTo>
                  <a:lnTo>
                    <a:pt x="1" y="189"/>
                  </a:lnTo>
                  <a:lnTo>
                    <a:pt x="1" y="190"/>
                  </a:lnTo>
                  <a:lnTo>
                    <a:pt x="1" y="188"/>
                  </a:lnTo>
                  <a:lnTo>
                    <a:pt x="1" y="187"/>
                  </a:lnTo>
                  <a:lnTo>
                    <a:pt x="1" y="186"/>
                  </a:lnTo>
                  <a:lnTo>
                    <a:pt x="1" y="185"/>
                  </a:lnTo>
                  <a:lnTo>
                    <a:pt x="1" y="185"/>
                  </a:lnTo>
                  <a:lnTo>
                    <a:pt x="1" y="184"/>
                  </a:lnTo>
                  <a:lnTo>
                    <a:pt x="1" y="183"/>
                  </a:lnTo>
                  <a:lnTo>
                    <a:pt x="1" y="182"/>
                  </a:lnTo>
                  <a:lnTo>
                    <a:pt x="1" y="183"/>
                  </a:lnTo>
                  <a:lnTo>
                    <a:pt x="1" y="182"/>
                  </a:lnTo>
                  <a:lnTo>
                    <a:pt x="1" y="181"/>
                  </a:lnTo>
                  <a:lnTo>
                    <a:pt x="1" y="180"/>
                  </a:lnTo>
                  <a:lnTo>
                    <a:pt x="1" y="181"/>
                  </a:lnTo>
                  <a:lnTo>
                    <a:pt x="1" y="180"/>
                  </a:lnTo>
                  <a:lnTo>
                    <a:pt x="1" y="181"/>
                  </a:lnTo>
                  <a:lnTo>
                    <a:pt x="1" y="180"/>
                  </a:lnTo>
                  <a:lnTo>
                    <a:pt x="1" y="180"/>
                  </a:lnTo>
                  <a:lnTo>
                    <a:pt x="1" y="179"/>
                  </a:lnTo>
                  <a:lnTo>
                    <a:pt x="1" y="180"/>
                  </a:lnTo>
                  <a:lnTo>
                    <a:pt x="1" y="179"/>
                  </a:lnTo>
                  <a:lnTo>
                    <a:pt x="1" y="180"/>
                  </a:lnTo>
                  <a:lnTo>
                    <a:pt x="1" y="179"/>
                  </a:lnTo>
                  <a:lnTo>
                    <a:pt x="1" y="180"/>
                  </a:lnTo>
                  <a:lnTo>
                    <a:pt x="1" y="179"/>
                  </a:lnTo>
                  <a:lnTo>
                    <a:pt x="1" y="178"/>
                  </a:lnTo>
                  <a:lnTo>
                    <a:pt x="1" y="179"/>
                  </a:lnTo>
                  <a:lnTo>
                    <a:pt x="1" y="178"/>
                  </a:lnTo>
                  <a:lnTo>
                    <a:pt x="1" y="177"/>
                  </a:lnTo>
                  <a:lnTo>
                    <a:pt x="1" y="178"/>
                  </a:lnTo>
                  <a:lnTo>
                    <a:pt x="1" y="177"/>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3"/>
                  </a:lnTo>
                  <a:lnTo>
                    <a:pt x="1" y="172"/>
                  </a:lnTo>
                  <a:lnTo>
                    <a:pt x="1" y="173"/>
                  </a:lnTo>
                  <a:lnTo>
                    <a:pt x="1" y="172"/>
                  </a:lnTo>
                  <a:lnTo>
                    <a:pt x="1" y="173"/>
                  </a:lnTo>
                  <a:lnTo>
                    <a:pt x="1" y="172"/>
                  </a:lnTo>
                  <a:lnTo>
                    <a:pt x="1" y="171"/>
                  </a:lnTo>
                  <a:lnTo>
                    <a:pt x="1" y="172"/>
                  </a:lnTo>
                  <a:lnTo>
                    <a:pt x="1" y="171"/>
                  </a:lnTo>
                  <a:lnTo>
                    <a:pt x="1" y="172"/>
                  </a:lnTo>
                  <a:lnTo>
                    <a:pt x="1" y="171"/>
                  </a:lnTo>
                  <a:lnTo>
                    <a:pt x="1" y="172"/>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0"/>
                  </a:lnTo>
                  <a:lnTo>
                    <a:pt x="1" y="169"/>
                  </a:lnTo>
                  <a:lnTo>
                    <a:pt x="1" y="170"/>
                  </a:lnTo>
                  <a:lnTo>
                    <a:pt x="1" y="171"/>
                  </a:lnTo>
                  <a:lnTo>
                    <a:pt x="1" y="172"/>
                  </a:lnTo>
                  <a:lnTo>
                    <a:pt x="1" y="171"/>
                  </a:lnTo>
                  <a:lnTo>
                    <a:pt x="1" y="172"/>
                  </a:lnTo>
                  <a:lnTo>
                    <a:pt x="1" y="171"/>
                  </a:lnTo>
                  <a:lnTo>
                    <a:pt x="1" y="172"/>
                  </a:lnTo>
                  <a:lnTo>
                    <a:pt x="1" y="171"/>
                  </a:lnTo>
                  <a:lnTo>
                    <a:pt x="1" y="172"/>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69"/>
                  </a:lnTo>
                  <a:lnTo>
                    <a:pt x="1" y="169"/>
                  </a:lnTo>
                  <a:lnTo>
                    <a:pt x="1" y="169"/>
                  </a:lnTo>
                  <a:lnTo>
                    <a:pt x="1" y="169"/>
                  </a:lnTo>
                  <a:lnTo>
                    <a:pt x="1" y="169"/>
                  </a:lnTo>
                  <a:lnTo>
                    <a:pt x="1" y="169"/>
                  </a:lnTo>
                  <a:lnTo>
                    <a:pt x="1" y="168"/>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5"/>
                  </a:lnTo>
                  <a:lnTo>
                    <a:pt x="1" y="165"/>
                  </a:lnTo>
                  <a:lnTo>
                    <a:pt x="1" y="165"/>
                  </a:lnTo>
                  <a:lnTo>
                    <a:pt x="1" y="165"/>
                  </a:lnTo>
                  <a:lnTo>
                    <a:pt x="1" y="165"/>
                  </a:lnTo>
                  <a:lnTo>
                    <a:pt x="1" y="164"/>
                  </a:lnTo>
                  <a:lnTo>
                    <a:pt x="1" y="163"/>
                  </a:lnTo>
                  <a:lnTo>
                    <a:pt x="1" y="164"/>
                  </a:lnTo>
                  <a:lnTo>
                    <a:pt x="1" y="163"/>
                  </a:lnTo>
                  <a:lnTo>
                    <a:pt x="1" y="161"/>
                  </a:lnTo>
                  <a:lnTo>
                    <a:pt x="1" y="162"/>
                  </a:lnTo>
                  <a:lnTo>
                    <a:pt x="1" y="161"/>
                  </a:lnTo>
                  <a:lnTo>
                    <a:pt x="1" y="160"/>
                  </a:lnTo>
                  <a:lnTo>
                    <a:pt x="1" y="161"/>
                  </a:lnTo>
                  <a:lnTo>
                    <a:pt x="1" y="160"/>
                  </a:lnTo>
                  <a:lnTo>
                    <a:pt x="1" y="160"/>
                  </a:lnTo>
                  <a:lnTo>
                    <a:pt x="1" y="159"/>
                  </a:lnTo>
                  <a:lnTo>
                    <a:pt x="1" y="158"/>
                  </a:lnTo>
                  <a:lnTo>
                    <a:pt x="1" y="156"/>
                  </a:lnTo>
                  <a:lnTo>
                    <a:pt x="1" y="155"/>
                  </a:lnTo>
                  <a:lnTo>
                    <a:pt x="1" y="155"/>
                  </a:lnTo>
                  <a:lnTo>
                    <a:pt x="1" y="153"/>
                  </a:lnTo>
                  <a:lnTo>
                    <a:pt x="1" y="149"/>
                  </a:lnTo>
                  <a:lnTo>
                    <a:pt x="1" y="110"/>
                  </a:lnTo>
                  <a:lnTo>
                    <a:pt x="1" y="35"/>
                  </a:lnTo>
                  <a:lnTo>
                    <a:pt x="1" y="12"/>
                  </a:lnTo>
                  <a:lnTo>
                    <a:pt x="1" y="45"/>
                  </a:lnTo>
                  <a:lnTo>
                    <a:pt x="1" y="88"/>
                  </a:lnTo>
                  <a:lnTo>
                    <a:pt x="1" y="115"/>
                  </a:lnTo>
                  <a:lnTo>
                    <a:pt x="1" y="136"/>
                  </a:lnTo>
                  <a:lnTo>
                    <a:pt x="1" y="159"/>
                  </a:lnTo>
                  <a:lnTo>
                    <a:pt x="1" y="174"/>
                  </a:lnTo>
                  <a:lnTo>
                    <a:pt x="1" y="181"/>
                  </a:lnTo>
                  <a:lnTo>
                    <a:pt x="1" y="184"/>
                  </a:lnTo>
                  <a:lnTo>
                    <a:pt x="1" y="185"/>
                  </a:lnTo>
                  <a:lnTo>
                    <a:pt x="1" y="186"/>
                  </a:lnTo>
                  <a:lnTo>
                    <a:pt x="1" y="187"/>
                  </a:lnTo>
                  <a:lnTo>
                    <a:pt x="1" y="188"/>
                  </a:lnTo>
                  <a:lnTo>
                    <a:pt x="1" y="187"/>
                  </a:lnTo>
                  <a:lnTo>
                    <a:pt x="1" y="186"/>
                  </a:lnTo>
                  <a:lnTo>
                    <a:pt x="1" y="185"/>
                  </a:lnTo>
                  <a:lnTo>
                    <a:pt x="1" y="185"/>
                  </a:lnTo>
                  <a:lnTo>
                    <a:pt x="1" y="184"/>
                  </a:lnTo>
                  <a:lnTo>
                    <a:pt x="1" y="183"/>
                  </a:lnTo>
                  <a:lnTo>
                    <a:pt x="1" y="182"/>
                  </a:lnTo>
                  <a:lnTo>
                    <a:pt x="1" y="183"/>
                  </a:lnTo>
                  <a:lnTo>
                    <a:pt x="1" y="182"/>
                  </a:lnTo>
                  <a:lnTo>
                    <a:pt x="1" y="181"/>
                  </a:lnTo>
                  <a:lnTo>
                    <a:pt x="1" y="180"/>
                  </a:lnTo>
                  <a:lnTo>
                    <a:pt x="1" y="181"/>
                  </a:lnTo>
                  <a:lnTo>
                    <a:pt x="1" y="180"/>
                  </a:lnTo>
                  <a:lnTo>
                    <a:pt x="1" y="181"/>
                  </a:lnTo>
                  <a:lnTo>
                    <a:pt x="1" y="180"/>
                  </a:lnTo>
                  <a:lnTo>
                    <a:pt x="1" y="180"/>
                  </a:lnTo>
                  <a:lnTo>
                    <a:pt x="1" y="180"/>
                  </a:lnTo>
                  <a:lnTo>
                    <a:pt x="1" y="180"/>
                  </a:lnTo>
                  <a:lnTo>
                    <a:pt x="1" y="180"/>
                  </a:lnTo>
                  <a:lnTo>
                    <a:pt x="1" y="180"/>
                  </a:lnTo>
                  <a:lnTo>
                    <a:pt x="1" y="179"/>
                  </a:lnTo>
                  <a:lnTo>
                    <a:pt x="1" y="180"/>
                  </a:lnTo>
                  <a:lnTo>
                    <a:pt x="1" y="179"/>
                  </a:lnTo>
                  <a:lnTo>
                    <a:pt x="1" y="178"/>
                  </a:lnTo>
                  <a:lnTo>
                    <a:pt x="1" y="179"/>
                  </a:lnTo>
                  <a:lnTo>
                    <a:pt x="1" y="178"/>
                  </a:lnTo>
                  <a:lnTo>
                    <a:pt x="1" y="179"/>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5"/>
                  </a:lnTo>
                  <a:lnTo>
                    <a:pt x="1" y="176"/>
                  </a:lnTo>
                  <a:lnTo>
                    <a:pt x="1" y="175"/>
                  </a:lnTo>
                  <a:lnTo>
                    <a:pt x="1" y="174"/>
                  </a:lnTo>
                  <a:lnTo>
                    <a:pt x="1" y="175"/>
                  </a:lnTo>
                  <a:lnTo>
                    <a:pt x="1" y="176"/>
                  </a:lnTo>
                  <a:lnTo>
                    <a:pt x="1" y="175"/>
                  </a:lnTo>
                  <a:lnTo>
                    <a:pt x="1" y="176"/>
                  </a:lnTo>
                  <a:lnTo>
                    <a:pt x="1" y="175"/>
                  </a:lnTo>
                  <a:lnTo>
                    <a:pt x="1" y="176"/>
                  </a:lnTo>
                  <a:lnTo>
                    <a:pt x="1" y="175"/>
                  </a:lnTo>
                  <a:lnTo>
                    <a:pt x="1" y="176"/>
                  </a:lnTo>
                  <a:lnTo>
                    <a:pt x="1" y="175"/>
                  </a:lnTo>
                  <a:lnTo>
                    <a:pt x="1" y="174"/>
                  </a:lnTo>
                  <a:lnTo>
                    <a:pt x="1" y="175"/>
                  </a:lnTo>
                  <a:lnTo>
                    <a:pt x="1" y="176"/>
                  </a:lnTo>
                  <a:lnTo>
                    <a:pt x="1" y="175"/>
                  </a:lnTo>
                  <a:lnTo>
                    <a:pt x="1" y="176"/>
                  </a:lnTo>
                  <a:lnTo>
                    <a:pt x="1" y="175"/>
                  </a:lnTo>
                  <a:lnTo>
                    <a:pt x="1" y="175"/>
                  </a:lnTo>
                  <a:lnTo>
                    <a:pt x="1" y="174"/>
                  </a:lnTo>
                  <a:lnTo>
                    <a:pt x="1" y="175"/>
                  </a:lnTo>
                  <a:lnTo>
                    <a:pt x="1" y="174"/>
                  </a:lnTo>
                  <a:lnTo>
                    <a:pt x="1" y="175"/>
                  </a:lnTo>
                  <a:lnTo>
                    <a:pt x="1" y="174"/>
                  </a:lnTo>
                  <a:lnTo>
                    <a:pt x="1" y="175"/>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3"/>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lnTo>
                    <a:pt x="1" y="174"/>
                  </a:lnTo>
                </a:path>
              </a:pathLst>
            </a:custGeom>
            <a:noFill/>
            <a:ln w="0">
              <a:solidFill>
                <a:srgbClr val="3366FF"/>
              </a:solidFill>
              <a:prstDash val="solid"/>
              <a:round/>
              <a:headEnd/>
              <a:tailEnd/>
            </a:ln>
          </p:spPr>
          <p:txBody>
            <a:bodyPr/>
            <a:lstStyle/>
            <a:p>
              <a:endParaRPr lang="en-GB"/>
            </a:p>
          </p:txBody>
        </p:sp>
        <p:sp>
          <p:nvSpPr>
            <p:cNvPr id="185719" name="Freeform 375"/>
            <p:cNvSpPr>
              <a:spLocks/>
            </p:cNvSpPr>
            <p:nvPr/>
          </p:nvSpPr>
          <p:spPr bwMode="auto">
            <a:xfrm>
              <a:off x="2450" y="2967"/>
              <a:ext cx="19" cy="49"/>
            </a:xfrm>
            <a:custGeom>
              <a:avLst/>
              <a:gdLst/>
              <a:ahLst/>
              <a:cxnLst>
                <a:cxn ang="0">
                  <a:pos x="0" y="5"/>
                </a:cxn>
                <a:cxn ang="0">
                  <a:pos x="0" y="5"/>
                </a:cxn>
                <a:cxn ang="0">
                  <a:pos x="0" y="5"/>
                </a:cxn>
                <a:cxn ang="0">
                  <a:pos x="0" y="6"/>
                </a:cxn>
                <a:cxn ang="0">
                  <a:pos x="0" y="5"/>
                </a:cxn>
                <a:cxn ang="0">
                  <a:pos x="0" y="6"/>
                </a:cxn>
                <a:cxn ang="0">
                  <a:pos x="0" y="5"/>
                </a:cxn>
                <a:cxn ang="0">
                  <a:pos x="0" y="5"/>
                </a:cxn>
                <a:cxn ang="0">
                  <a:pos x="0" y="5"/>
                </a:cxn>
                <a:cxn ang="0">
                  <a:pos x="1" y="5"/>
                </a:cxn>
                <a:cxn ang="0">
                  <a:pos x="1" y="5"/>
                </a:cxn>
                <a:cxn ang="0">
                  <a:pos x="1" y="5"/>
                </a:cxn>
                <a:cxn ang="0">
                  <a:pos x="1" y="5"/>
                </a:cxn>
                <a:cxn ang="0">
                  <a:pos x="1" y="5"/>
                </a:cxn>
                <a:cxn ang="0">
                  <a:pos x="1" y="4"/>
                </a:cxn>
                <a:cxn ang="0">
                  <a:pos x="1" y="1"/>
                </a:cxn>
                <a:cxn ang="0">
                  <a:pos x="1" y="2"/>
                </a:cxn>
                <a:cxn ang="0">
                  <a:pos x="1" y="1"/>
                </a:cxn>
                <a:cxn ang="0">
                  <a:pos x="1" y="2"/>
                </a:cxn>
                <a:cxn ang="0">
                  <a:pos x="1" y="1"/>
                </a:cxn>
                <a:cxn ang="0">
                  <a:pos x="1" y="2"/>
                </a:cxn>
                <a:cxn ang="0">
                  <a:pos x="1" y="2"/>
                </a:cxn>
                <a:cxn ang="0">
                  <a:pos x="1" y="3"/>
                </a:cxn>
                <a:cxn ang="0">
                  <a:pos x="1" y="2"/>
                </a:cxn>
                <a:cxn ang="0">
                  <a:pos x="1" y="3"/>
                </a:cxn>
                <a:cxn ang="0">
                  <a:pos x="1" y="4"/>
                </a:cxn>
                <a:cxn ang="0">
                  <a:pos x="1" y="5"/>
                </a:cxn>
                <a:cxn ang="0">
                  <a:pos x="1" y="5"/>
                </a:cxn>
                <a:cxn ang="0">
                  <a:pos x="1" y="6"/>
                </a:cxn>
                <a:cxn ang="0">
                  <a:pos x="1" y="5"/>
                </a:cxn>
                <a:cxn ang="0">
                  <a:pos x="1" y="3"/>
                </a:cxn>
                <a:cxn ang="0">
                  <a:pos x="1" y="0"/>
                </a:cxn>
                <a:cxn ang="0">
                  <a:pos x="1" y="0"/>
                </a:cxn>
                <a:cxn ang="0">
                  <a:pos x="1" y="0"/>
                </a:cxn>
                <a:cxn ang="0">
                  <a:pos x="1" y="1"/>
                </a:cxn>
                <a:cxn ang="0">
                  <a:pos x="1" y="0"/>
                </a:cxn>
                <a:cxn ang="0">
                  <a:pos x="1" y="1"/>
                </a:cxn>
                <a:cxn ang="0">
                  <a:pos x="1" y="0"/>
                </a:cxn>
                <a:cxn ang="0">
                  <a:pos x="1" y="1"/>
                </a:cxn>
                <a:cxn ang="0">
                  <a:pos x="1" y="0"/>
                </a:cxn>
                <a:cxn ang="0">
                  <a:pos x="1" y="1"/>
                </a:cxn>
                <a:cxn ang="0">
                  <a:pos x="1" y="2"/>
                </a:cxn>
                <a:cxn ang="0">
                  <a:pos x="1" y="3"/>
                </a:cxn>
                <a:cxn ang="0">
                  <a:pos x="1" y="2"/>
                </a:cxn>
                <a:cxn ang="0">
                  <a:pos x="1" y="3"/>
                </a:cxn>
                <a:cxn ang="0">
                  <a:pos x="1" y="4"/>
                </a:cxn>
                <a:cxn ang="0">
                  <a:pos x="1" y="4"/>
                </a:cxn>
                <a:cxn ang="0">
                  <a:pos x="1" y="5"/>
                </a:cxn>
                <a:cxn ang="0">
                  <a:pos x="1" y="5"/>
                </a:cxn>
                <a:cxn ang="0">
                  <a:pos x="1" y="5"/>
                </a:cxn>
                <a:cxn ang="0">
                  <a:pos x="1" y="5"/>
                </a:cxn>
                <a:cxn ang="0">
                  <a:pos x="1" y="6"/>
                </a:cxn>
                <a:cxn ang="0">
                  <a:pos x="1" y="4"/>
                </a:cxn>
                <a:cxn ang="0">
                  <a:pos x="1" y="3"/>
                </a:cxn>
                <a:cxn ang="0">
                  <a:pos x="1" y="5"/>
                </a:cxn>
                <a:cxn ang="0">
                  <a:pos x="1" y="4"/>
                </a:cxn>
                <a:cxn ang="0">
                  <a:pos x="1" y="3"/>
                </a:cxn>
                <a:cxn ang="0">
                  <a:pos x="2" y="4"/>
                </a:cxn>
                <a:cxn ang="0">
                  <a:pos x="2" y="5"/>
                </a:cxn>
                <a:cxn ang="0">
                  <a:pos x="2" y="4"/>
                </a:cxn>
                <a:cxn ang="0">
                  <a:pos x="2" y="5"/>
                </a:cxn>
                <a:cxn ang="0">
                  <a:pos x="2" y="5"/>
                </a:cxn>
                <a:cxn ang="0">
                  <a:pos x="2" y="5"/>
                </a:cxn>
              </a:cxnLst>
              <a:rect l="0" t="0" r="r" b="b"/>
              <a:pathLst>
                <a:path w="2" h="7">
                  <a:moveTo>
                    <a:pt x="0" y="5"/>
                  </a:move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5"/>
                  </a:lnTo>
                  <a:lnTo>
                    <a:pt x="1" y="5"/>
                  </a:lnTo>
                  <a:lnTo>
                    <a:pt x="1" y="5"/>
                  </a:lnTo>
                  <a:lnTo>
                    <a:pt x="1" y="5"/>
                  </a:lnTo>
                  <a:lnTo>
                    <a:pt x="1" y="5"/>
                  </a:lnTo>
                  <a:lnTo>
                    <a:pt x="1" y="6"/>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6"/>
                  </a:lnTo>
                  <a:lnTo>
                    <a:pt x="1" y="5"/>
                  </a:lnTo>
                  <a:lnTo>
                    <a:pt x="1" y="6"/>
                  </a:lnTo>
                  <a:lnTo>
                    <a:pt x="1" y="5"/>
                  </a:lnTo>
                  <a:lnTo>
                    <a:pt x="1" y="5"/>
                  </a:lnTo>
                  <a:lnTo>
                    <a:pt x="1" y="5"/>
                  </a:lnTo>
                  <a:lnTo>
                    <a:pt x="1" y="5"/>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0"/>
                  </a:lnTo>
                  <a:lnTo>
                    <a:pt x="1" y="1"/>
                  </a:lnTo>
                  <a:lnTo>
                    <a:pt x="1" y="0"/>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0"/>
                  </a:lnTo>
                  <a:lnTo>
                    <a:pt x="1" y="1"/>
                  </a:lnTo>
                  <a:lnTo>
                    <a:pt x="1" y="0"/>
                  </a:lnTo>
                  <a:lnTo>
                    <a:pt x="1" y="1"/>
                  </a:lnTo>
                  <a:lnTo>
                    <a:pt x="1" y="0"/>
                  </a:lnTo>
                  <a:lnTo>
                    <a:pt x="1" y="1"/>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0"/>
                  </a:lnTo>
                  <a:lnTo>
                    <a:pt x="1" y="0"/>
                  </a:lnTo>
                  <a:lnTo>
                    <a:pt x="1" y="0"/>
                  </a:lnTo>
                  <a:lnTo>
                    <a:pt x="1" y="0"/>
                  </a:lnTo>
                  <a:lnTo>
                    <a:pt x="1" y="1"/>
                  </a:lnTo>
                  <a:lnTo>
                    <a:pt x="1" y="0"/>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0"/>
                  </a:lnTo>
                  <a:lnTo>
                    <a:pt x="1" y="0"/>
                  </a:lnTo>
                  <a:lnTo>
                    <a:pt x="1" y="1"/>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path>
              </a:pathLst>
            </a:custGeom>
            <a:noFill/>
            <a:ln w="0">
              <a:solidFill>
                <a:srgbClr val="3366FF"/>
              </a:solidFill>
              <a:prstDash val="solid"/>
              <a:round/>
              <a:headEnd/>
              <a:tailEnd/>
            </a:ln>
          </p:spPr>
          <p:txBody>
            <a:bodyPr/>
            <a:lstStyle/>
            <a:p>
              <a:endParaRPr lang="en-GB"/>
            </a:p>
          </p:txBody>
        </p:sp>
        <p:sp>
          <p:nvSpPr>
            <p:cNvPr id="185720" name="Freeform 376"/>
            <p:cNvSpPr>
              <a:spLocks/>
            </p:cNvSpPr>
            <p:nvPr/>
          </p:nvSpPr>
          <p:spPr bwMode="auto">
            <a:xfrm>
              <a:off x="2469" y="2946"/>
              <a:ext cx="2" cy="63"/>
            </a:xfrm>
            <a:custGeom>
              <a:avLst/>
              <a:gdLst/>
              <a:ahLst/>
              <a:cxnLst>
                <a:cxn ang="0">
                  <a:pos x="0" y="7"/>
                </a:cxn>
                <a:cxn ang="0">
                  <a:pos x="0" y="6"/>
                </a:cxn>
                <a:cxn ang="0">
                  <a:pos x="0" y="5"/>
                </a:cxn>
                <a:cxn ang="0">
                  <a:pos x="0" y="4"/>
                </a:cxn>
                <a:cxn ang="0">
                  <a:pos x="0" y="4"/>
                </a:cxn>
                <a:cxn ang="0">
                  <a:pos x="0" y="3"/>
                </a:cxn>
                <a:cxn ang="0">
                  <a:pos x="0" y="3"/>
                </a:cxn>
                <a:cxn ang="0">
                  <a:pos x="0" y="2"/>
                </a:cxn>
                <a:cxn ang="0">
                  <a:pos x="0" y="2"/>
                </a:cxn>
                <a:cxn ang="0">
                  <a:pos x="0" y="0"/>
                </a:cxn>
                <a:cxn ang="0">
                  <a:pos x="0" y="1"/>
                </a:cxn>
                <a:cxn ang="0">
                  <a:pos x="0" y="2"/>
                </a:cxn>
                <a:cxn ang="0">
                  <a:pos x="0" y="3"/>
                </a:cxn>
                <a:cxn ang="0">
                  <a:pos x="0" y="2"/>
                </a:cxn>
                <a:cxn ang="0">
                  <a:pos x="0" y="3"/>
                </a:cxn>
                <a:cxn ang="0">
                  <a:pos x="0" y="2"/>
                </a:cxn>
                <a:cxn ang="0">
                  <a:pos x="0" y="1"/>
                </a:cxn>
                <a:cxn ang="0">
                  <a:pos x="0" y="3"/>
                </a:cxn>
                <a:cxn ang="0">
                  <a:pos x="0" y="3"/>
                </a:cxn>
                <a:cxn ang="0">
                  <a:pos x="0" y="3"/>
                </a:cxn>
                <a:cxn ang="0">
                  <a:pos x="0" y="3"/>
                </a:cxn>
                <a:cxn ang="0">
                  <a:pos x="0" y="4"/>
                </a:cxn>
                <a:cxn ang="0">
                  <a:pos x="0" y="5"/>
                </a:cxn>
                <a:cxn ang="0">
                  <a:pos x="0" y="4"/>
                </a:cxn>
                <a:cxn ang="0">
                  <a:pos x="0" y="5"/>
                </a:cxn>
                <a:cxn ang="0">
                  <a:pos x="0" y="6"/>
                </a:cxn>
                <a:cxn ang="0">
                  <a:pos x="0" y="5"/>
                </a:cxn>
                <a:cxn ang="0">
                  <a:pos x="0" y="6"/>
                </a:cxn>
                <a:cxn ang="0">
                  <a:pos x="0" y="7"/>
                </a:cxn>
                <a:cxn ang="0">
                  <a:pos x="0" y="8"/>
                </a:cxn>
                <a:cxn ang="0">
                  <a:pos x="0" y="8"/>
                </a:cxn>
                <a:cxn ang="0">
                  <a:pos x="0" y="8"/>
                </a:cxn>
                <a:cxn ang="0">
                  <a:pos x="0" y="8"/>
                </a:cxn>
                <a:cxn ang="0">
                  <a:pos x="0" y="8"/>
                </a:cxn>
                <a:cxn ang="0">
                  <a:pos x="0" y="8"/>
                </a:cxn>
                <a:cxn ang="0">
                  <a:pos x="0" y="9"/>
                </a:cxn>
                <a:cxn ang="0">
                  <a:pos x="0" y="8"/>
                </a:cxn>
                <a:cxn ang="0">
                  <a:pos x="0" y="8"/>
                </a:cxn>
                <a:cxn ang="0">
                  <a:pos x="0" y="8"/>
                </a:cxn>
                <a:cxn ang="0">
                  <a:pos x="0" y="8"/>
                </a:cxn>
                <a:cxn ang="0">
                  <a:pos x="0" y="7"/>
                </a:cxn>
                <a:cxn ang="0">
                  <a:pos x="0" y="6"/>
                </a:cxn>
                <a:cxn ang="0">
                  <a:pos x="0" y="7"/>
                </a:cxn>
                <a:cxn ang="0">
                  <a:pos x="0" y="6"/>
                </a:cxn>
                <a:cxn ang="0">
                  <a:pos x="0" y="7"/>
                </a:cxn>
                <a:cxn ang="0">
                  <a:pos x="0" y="6"/>
                </a:cxn>
                <a:cxn ang="0">
                  <a:pos x="0" y="5"/>
                </a:cxn>
                <a:cxn ang="0">
                  <a:pos x="0" y="6"/>
                </a:cxn>
                <a:cxn ang="0">
                  <a:pos x="0" y="7"/>
                </a:cxn>
                <a:cxn ang="0">
                  <a:pos x="0" y="8"/>
                </a:cxn>
                <a:cxn ang="0">
                  <a:pos x="0" y="7"/>
                </a:cxn>
                <a:cxn ang="0">
                  <a:pos x="0" y="8"/>
                </a:cxn>
                <a:cxn ang="0">
                  <a:pos x="0" y="7"/>
                </a:cxn>
                <a:cxn ang="0">
                  <a:pos x="0" y="7"/>
                </a:cxn>
                <a:cxn ang="0">
                  <a:pos x="0" y="6"/>
                </a:cxn>
                <a:cxn ang="0">
                  <a:pos x="0" y="7"/>
                </a:cxn>
                <a:cxn ang="0">
                  <a:pos x="0" y="4"/>
                </a:cxn>
                <a:cxn ang="0">
                  <a:pos x="0" y="5"/>
                </a:cxn>
                <a:cxn ang="0">
                  <a:pos x="0" y="4"/>
                </a:cxn>
                <a:cxn ang="0">
                  <a:pos x="0" y="5"/>
                </a:cxn>
                <a:cxn ang="0">
                  <a:pos x="0" y="6"/>
                </a:cxn>
                <a:cxn ang="0">
                  <a:pos x="0" y="5"/>
                </a:cxn>
                <a:cxn ang="0">
                  <a:pos x="0" y="4"/>
                </a:cxn>
              </a:cxnLst>
              <a:rect l="0" t="0" r="r" b="b"/>
              <a:pathLst>
                <a:path h="9">
                  <a:moveTo>
                    <a:pt x="0" y="8"/>
                  </a:moveTo>
                  <a:lnTo>
                    <a:pt x="0" y="8"/>
                  </a:lnTo>
                  <a:lnTo>
                    <a:pt x="0" y="8"/>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3"/>
                  </a:lnTo>
                  <a:lnTo>
                    <a:pt x="0" y="3"/>
                  </a:lnTo>
                  <a:lnTo>
                    <a:pt x="0" y="3"/>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4"/>
                  </a:lnTo>
                  <a:lnTo>
                    <a:pt x="0" y="3"/>
                  </a:lnTo>
                  <a:lnTo>
                    <a:pt x="0" y="4"/>
                  </a:lnTo>
                  <a:lnTo>
                    <a:pt x="0" y="3"/>
                  </a:lnTo>
                  <a:lnTo>
                    <a:pt x="0" y="3"/>
                  </a:lnTo>
                  <a:lnTo>
                    <a:pt x="0" y="4"/>
                  </a:lnTo>
                  <a:lnTo>
                    <a:pt x="0" y="3"/>
                  </a:lnTo>
                  <a:lnTo>
                    <a:pt x="0" y="2"/>
                  </a:lnTo>
                  <a:lnTo>
                    <a:pt x="0" y="3"/>
                  </a:lnTo>
                  <a:lnTo>
                    <a:pt x="0" y="4"/>
                  </a:lnTo>
                  <a:lnTo>
                    <a:pt x="0" y="3"/>
                  </a:lnTo>
                  <a:lnTo>
                    <a:pt x="0" y="4"/>
                  </a:lnTo>
                  <a:lnTo>
                    <a:pt x="0" y="3"/>
                  </a:lnTo>
                  <a:lnTo>
                    <a:pt x="0" y="4"/>
                  </a:lnTo>
                  <a:lnTo>
                    <a:pt x="0" y="3"/>
                  </a:lnTo>
                  <a:lnTo>
                    <a:pt x="0" y="3"/>
                  </a:lnTo>
                  <a:lnTo>
                    <a:pt x="0" y="2"/>
                  </a:lnTo>
                  <a:lnTo>
                    <a:pt x="0" y="3"/>
                  </a:lnTo>
                  <a:lnTo>
                    <a:pt x="0" y="2"/>
                  </a:lnTo>
                  <a:lnTo>
                    <a:pt x="0" y="3"/>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3"/>
                  </a:lnTo>
                  <a:lnTo>
                    <a:pt x="0" y="3"/>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6"/>
                  </a:lnTo>
                  <a:lnTo>
                    <a:pt x="0" y="5"/>
                  </a:lnTo>
                  <a:lnTo>
                    <a:pt x="0" y="4"/>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8"/>
                  </a:lnTo>
                  <a:lnTo>
                    <a:pt x="0" y="7"/>
                  </a:lnTo>
                  <a:lnTo>
                    <a:pt x="0" y="8"/>
                  </a:lnTo>
                  <a:lnTo>
                    <a:pt x="0" y="7"/>
                  </a:lnTo>
                  <a:lnTo>
                    <a:pt x="0" y="8"/>
                  </a:lnTo>
                  <a:lnTo>
                    <a:pt x="0" y="7"/>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3"/>
                  </a:lnTo>
                  <a:lnTo>
                    <a:pt x="0" y="3"/>
                  </a:lnTo>
                  <a:lnTo>
                    <a:pt x="0" y="4"/>
                  </a:lnTo>
                  <a:lnTo>
                    <a:pt x="0" y="3"/>
                  </a:lnTo>
                </a:path>
              </a:pathLst>
            </a:custGeom>
            <a:noFill/>
            <a:ln w="0">
              <a:solidFill>
                <a:srgbClr val="3366FF"/>
              </a:solidFill>
              <a:prstDash val="solid"/>
              <a:round/>
              <a:headEnd/>
              <a:tailEnd/>
            </a:ln>
          </p:spPr>
          <p:txBody>
            <a:bodyPr/>
            <a:lstStyle/>
            <a:p>
              <a:endParaRPr lang="en-GB"/>
            </a:p>
          </p:txBody>
        </p:sp>
        <p:sp>
          <p:nvSpPr>
            <p:cNvPr id="185721" name="Freeform 377"/>
            <p:cNvSpPr>
              <a:spLocks/>
            </p:cNvSpPr>
            <p:nvPr/>
          </p:nvSpPr>
          <p:spPr bwMode="auto">
            <a:xfrm>
              <a:off x="2469" y="1809"/>
              <a:ext cx="10" cy="1305"/>
            </a:xfrm>
            <a:custGeom>
              <a:avLst/>
              <a:gdLst/>
              <a:ahLst/>
              <a:cxnLst>
                <a:cxn ang="0">
                  <a:pos x="0" y="167"/>
                </a:cxn>
                <a:cxn ang="0">
                  <a:pos x="0" y="166"/>
                </a:cxn>
                <a:cxn ang="0">
                  <a:pos x="1" y="167"/>
                </a:cxn>
                <a:cxn ang="0">
                  <a:pos x="1" y="168"/>
                </a:cxn>
                <a:cxn ang="0">
                  <a:pos x="1" y="169"/>
                </a:cxn>
                <a:cxn ang="0">
                  <a:pos x="1" y="168"/>
                </a:cxn>
                <a:cxn ang="0">
                  <a:pos x="1" y="167"/>
                </a:cxn>
                <a:cxn ang="0">
                  <a:pos x="1" y="166"/>
                </a:cxn>
                <a:cxn ang="0">
                  <a:pos x="1" y="167"/>
                </a:cxn>
                <a:cxn ang="0">
                  <a:pos x="1" y="165"/>
                </a:cxn>
                <a:cxn ang="0">
                  <a:pos x="1" y="165"/>
                </a:cxn>
                <a:cxn ang="0">
                  <a:pos x="1" y="162"/>
                </a:cxn>
                <a:cxn ang="0">
                  <a:pos x="1" y="158"/>
                </a:cxn>
                <a:cxn ang="0">
                  <a:pos x="1" y="105"/>
                </a:cxn>
                <a:cxn ang="0">
                  <a:pos x="1" y="182"/>
                </a:cxn>
                <a:cxn ang="0">
                  <a:pos x="1" y="180"/>
                </a:cxn>
                <a:cxn ang="0">
                  <a:pos x="1" y="177"/>
                </a:cxn>
                <a:cxn ang="0">
                  <a:pos x="1" y="175"/>
                </a:cxn>
                <a:cxn ang="0">
                  <a:pos x="1" y="172"/>
                </a:cxn>
                <a:cxn ang="0">
                  <a:pos x="1" y="171"/>
                </a:cxn>
                <a:cxn ang="0">
                  <a:pos x="1" y="170"/>
                </a:cxn>
                <a:cxn ang="0">
                  <a:pos x="1" y="171"/>
                </a:cxn>
                <a:cxn ang="0">
                  <a:pos x="1" y="170"/>
                </a:cxn>
                <a:cxn ang="0">
                  <a:pos x="1" y="170"/>
                </a:cxn>
                <a:cxn ang="0">
                  <a:pos x="1" y="170"/>
                </a:cxn>
                <a:cxn ang="0">
                  <a:pos x="1" y="170"/>
                </a:cxn>
                <a:cxn ang="0">
                  <a:pos x="1" y="170"/>
                </a:cxn>
                <a:cxn ang="0">
                  <a:pos x="1" y="170"/>
                </a:cxn>
                <a:cxn ang="0">
                  <a:pos x="1" y="171"/>
                </a:cxn>
                <a:cxn ang="0">
                  <a:pos x="1" y="170"/>
                </a:cxn>
                <a:cxn ang="0">
                  <a:pos x="1" y="171"/>
                </a:cxn>
                <a:cxn ang="0">
                  <a:pos x="1" y="171"/>
                </a:cxn>
                <a:cxn ang="0">
                  <a:pos x="1" y="170"/>
                </a:cxn>
                <a:cxn ang="0">
                  <a:pos x="1" y="170"/>
                </a:cxn>
                <a:cxn ang="0">
                  <a:pos x="1" y="169"/>
                </a:cxn>
                <a:cxn ang="0">
                  <a:pos x="1" y="168"/>
                </a:cxn>
                <a:cxn ang="0">
                  <a:pos x="1" y="167"/>
                </a:cxn>
                <a:cxn ang="0">
                  <a:pos x="1" y="168"/>
                </a:cxn>
                <a:cxn ang="0">
                  <a:pos x="1" y="169"/>
                </a:cxn>
                <a:cxn ang="0">
                  <a:pos x="1" y="168"/>
                </a:cxn>
                <a:cxn ang="0">
                  <a:pos x="1" y="167"/>
                </a:cxn>
                <a:cxn ang="0">
                  <a:pos x="1" y="168"/>
                </a:cxn>
                <a:cxn ang="0">
                  <a:pos x="1" y="169"/>
                </a:cxn>
                <a:cxn ang="0">
                  <a:pos x="1" y="169"/>
                </a:cxn>
                <a:cxn ang="0">
                  <a:pos x="1" y="166"/>
                </a:cxn>
                <a:cxn ang="0">
                  <a:pos x="1" y="167"/>
                </a:cxn>
                <a:cxn ang="0">
                  <a:pos x="1" y="167"/>
                </a:cxn>
                <a:cxn ang="0">
                  <a:pos x="1" y="166"/>
                </a:cxn>
                <a:cxn ang="0">
                  <a:pos x="1" y="165"/>
                </a:cxn>
                <a:cxn ang="0">
                  <a:pos x="1" y="166"/>
                </a:cxn>
                <a:cxn ang="0">
                  <a:pos x="1" y="165"/>
                </a:cxn>
                <a:cxn ang="0">
                  <a:pos x="1" y="165"/>
                </a:cxn>
                <a:cxn ang="0">
                  <a:pos x="1" y="165"/>
                </a:cxn>
                <a:cxn ang="0">
                  <a:pos x="1" y="163"/>
                </a:cxn>
                <a:cxn ang="0">
                  <a:pos x="1" y="164"/>
                </a:cxn>
                <a:cxn ang="0">
                  <a:pos x="1" y="163"/>
                </a:cxn>
                <a:cxn ang="0">
                  <a:pos x="1" y="161"/>
                </a:cxn>
                <a:cxn ang="0">
                  <a:pos x="1" y="159"/>
                </a:cxn>
                <a:cxn ang="0">
                  <a:pos x="1" y="131"/>
                </a:cxn>
                <a:cxn ang="0">
                  <a:pos x="1" y="181"/>
                </a:cxn>
                <a:cxn ang="0">
                  <a:pos x="1" y="179"/>
                </a:cxn>
                <a:cxn ang="0">
                  <a:pos x="1" y="175"/>
                </a:cxn>
                <a:cxn ang="0">
                  <a:pos x="1" y="172"/>
                </a:cxn>
              </a:cxnLst>
              <a:rect l="0" t="0" r="r" b="b"/>
              <a:pathLst>
                <a:path w="1" h="186">
                  <a:moveTo>
                    <a:pt x="0" y="165"/>
                  </a:moveTo>
                  <a:lnTo>
                    <a:pt x="0" y="166"/>
                  </a:lnTo>
                  <a:lnTo>
                    <a:pt x="0" y="165"/>
                  </a:lnTo>
                  <a:lnTo>
                    <a:pt x="0" y="166"/>
                  </a:lnTo>
                  <a:lnTo>
                    <a:pt x="0" y="167"/>
                  </a:lnTo>
                  <a:lnTo>
                    <a:pt x="0" y="166"/>
                  </a:lnTo>
                  <a:lnTo>
                    <a:pt x="0" y="165"/>
                  </a:lnTo>
                  <a:lnTo>
                    <a:pt x="0" y="166"/>
                  </a:lnTo>
                  <a:lnTo>
                    <a:pt x="0" y="165"/>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1" y="167"/>
                  </a:lnTo>
                  <a:lnTo>
                    <a:pt x="1" y="166"/>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9"/>
                  </a:lnTo>
                  <a:lnTo>
                    <a:pt x="1" y="168"/>
                  </a:lnTo>
                  <a:lnTo>
                    <a:pt x="1" y="167"/>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7"/>
                  </a:lnTo>
                  <a:lnTo>
                    <a:pt x="1" y="168"/>
                  </a:lnTo>
                  <a:lnTo>
                    <a:pt x="1" y="167"/>
                  </a:lnTo>
                  <a:lnTo>
                    <a:pt x="1" y="166"/>
                  </a:lnTo>
                  <a:lnTo>
                    <a:pt x="1" y="167"/>
                  </a:lnTo>
                  <a:lnTo>
                    <a:pt x="1" y="166"/>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4"/>
                  </a:lnTo>
                  <a:lnTo>
                    <a:pt x="1" y="165"/>
                  </a:lnTo>
                  <a:lnTo>
                    <a:pt x="1" y="164"/>
                  </a:lnTo>
                  <a:lnTo>
                    <a:pt x="1" y="165"/>
                  </a:lnTo>
                  <a:lnTo>
                    <a:pt x="1" y="164"/>
                  </a:lnTo>
                  <a:lnTo>
                    <a:pt x="1" y="163"/>
                  </a:lnTo>
                  <a:lnTo>
                    <a:pt x="1" y="164"/>
                  </a:lnTo>
                  <a:lnTo>
                    <a:pt x="1" y="163"/>
                  </a:lnTo>
                  <a:lnTo>
                    <a:pt x="1" y="162"/>
                  </a:lnTo>
                  <a:lnTo>
                    <a:pt x="1" y="161"/>
                  </a:lnTo>
                  <a:lnTo>
                    <a:pt x="1" y="162"/>
                  </a:lnTo>
                  <a:lnTo>
                    <a:pt x="1" y="161"/>
                  </a:lnTo>
                  <a:lnTo>
                    <a:pt x="1" y="161"/>
                  </a:lnTo>
                  <a:lnTo>
                    <a:pt x="1" y="161"/>
                  </a:lnTo>
                  <a:lnTo>
                    <a:pt x="1" y="161"/>
                  </a:lnTo>
                  <a:lnTo>
                    <a:pt x="1" y="160"/>
                  </a:lnTo>
                  <a:lnTo>
                    <a:pt x="1" y="161"/>
                  </a:lnTo>
                  <a:lnTo>
                    <a:pt x="1" y="160"/>
                  </a:lnTo>
                  <a:lnTo>
                    <a:pt x="1" y="159"/>
                  </a:lnTo>
                  <a:lnTo>
                    <a:pt x="1" y="158"/>
                  </a:lnTo>
                  <a:lnTo>
                    <a:pt x="1" y="159"/>
                  </a:lnTo>
                  <a:lnTo>
                    <a:pt x="1" y="158"/>
                  </a:lnTo>
                  <a:lnTo>
                    <a:pt x="1" y="157"/>
                  </a:lnTo>
                  <a:lnTo>
                    <a:pt x="1" y="156"/>
                  </a:lnTo>
                  <a:lnTo>
                    <a:pt x="1" y="155"/>
                  </a:lnTo>
                  <a:lnTo>
                    <a:pt x="1" y="153"/>
                  </a:lnTo>
                  <a:lnTo>
                    <a:pt x="1" y="151"/>
                  </a:lnTo>
                  <a:lnTo>
                    <a:pt x="1" y="143"/>
                  </a:lnTo>
                  <a:lnTo>
                    <a:pt x="1" y="75"/>
                  </a:lnTo>
                  <a:lnTo>
                    <a:pt x="1" y="0"/>
                  </a:lnTo>
                  <a:lnTo>
                    <a:pt x="1" y="7"/>
                  </a:lnTo>
                  <a:lnTo>
                    <a:pt x="1" y="60"/>
                  </a:lnTo>
                  <a:lnTo>
                    <a:pt x="1" y="105"/>
                  </a:lnTo>
                  <a:lnTo>
                    <a:pt x="1" y="130"/>
                  </a:lnTo>
                  <a:lnTo>
                    <a:pt x="1" y="150"/>
                  </a:lnTo>
                  <a:lnTo>
                    <a:pt x="1" y="169"/>
                  </a:lnTo>
                  <a:lnTo>
                    <a:pt x="1" y="179"/>
                  </a:lnTo>
                  <a:lnTo>
                    <a:pt x="1" y="182"/>
                  </a:lnTo>
                  <a:lnTo>
                    <a:pt x="1" y="183"/>
                  </a:lnTo>
                  <a:lnTo>
                    <a:pt x="1" y="185"/>
                  </a:lnTo>
                  <a:lnTo>
                    <a:pt x="1" y="186"/>
                  </a:lnTo>
                  <a:lnTo>
                    <a:pt x="1" y="185"/>
                  </a:lnTo>
                  <a:lnTo>
                    <a:pt x="1" y="184"/>
                  </a:lnTo>
                  <a:lnTo>
                    <a:pt x="1" y="182"/>
                  </a:lnTo>
                  <a:lnTo>
                    <a:pt x="1" y="181"/>
                  </a:lnTo>
                  <a:lnTo>
                    <a:pt x="1" y="182"/>
                  </a:lnTo>
                  <a:lnTo>
                    <a:pt x="1" y="181"/>
                  </a:lnTo>
                  <a:lnTo>
                    <a:pt x="1" y="181"/>
                  </a:lnTo>
                  <a:lnTo>
                    <a:pt x="1" y="181"/>
                  </a:lnTo>
                  <a:lnTo>
                    <a:pt x="1" y="181"/>
                  </a:lnTo>
                  <a:lnTo>
                    <a:pt x="1" y="180"/>
                  </a:lnTo>
                  <a:lnTo>
                    <a:pt x="1" y="181"/>
                  </a:lnTo>
                  <a:lnTo>
                    <a:pt x="1" y="180"/>
                  </a:lnTo>
                  <a:lnTo>
                    <a:pt x="1" y="179"/>
                  </a:lnTo>
                  <a:lnTo>
                    <a:pt x="1" y="180"/>
                  </a:lnTo>
                  <a:lnTo>
                    <a:pt x="1" y="179"/>
                  </a:lnTo>
                  <a:lnTo>
                    <a:pt x="1" y="178"/>
                  </a:lnTo>
                  <a:lnTo>
                    <a:pt x="1" y="179"/>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6"/>
                  </a:lnTo>
                  <a:lnTo>
                    <a:pt x="1" y="176"/>
                  </a:lnTo>
                  <a:lnTo>
                    <a:pt x="1" y="176"/>
                  </a:lnTo>
                  <a:lnTo>
                    <a:pt x="1" y="175"/>
                  </a:lnTo>
                  <a:lnTo>
                    <a:pt x="1" y="176"/>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2"/>
                  </a:lnTo>
                  <a:lnTo>
                    <a:pt x="1" y="173"/>
                  </a:lnTo>
                  <a:lnTo>
                    <a:pt x="1" y="172"/>
                  </a:lnTo>
                  <a:lnTo>
                    <a:pt x="1" y="173"/>
                  </a:lnTo>
                  <a:lnTo>
                    <a:pt x="1" y="172"/>
                  </a:lnTo>
                  <a:lnTo>
                    <a:pt x="1" y="173"/>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69"/>
                  </a:lnTo>
                  <a:lnTo>
                    <a:pt x="1" y="168"/>
                  </a:lnTo>
                  <a:lnTo>
                    <a:pt x="1" y="169"/>
                  </a:lnTo>
                  <a:lnTo>
                    <a:pt x="1" y="170"/>
                  </a:lnTo>
                  <a:lnTo>
                    <a:pt x="1" y="170"/>
                  </a:lnTo>
                  <a:lnTo>
                    <a:pt x="1" y="169"/>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3"/>
                  </a:lnTo>
                  <a:lnTo>
                    <a:pt x="1" y="172"/>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0"/>
                  </a:lnTo>
                  <a:lnTo>
                    <a:pt x="1" y="170"/>
                  </a:lnTo>
                  <a:lnTo>
                    <a:pt x="1" y="171"/>
                  </a:lnTo>
                  <a:lnTo>
                    <a:pt x="1" y="170"/>
                  </a:lnTo>
                  <a:lnTo>
                    <a:pt x="1" y="170"/>
                  </a:lnTo>
                  <a:lnTo>
                    <a:pt x="1" y="170"/>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8"/>
                  </a:lnTo>
                  <a:lnTo>
                    <a:pt x="1" y="167"/>
                  </a:lnTo>
                  <a:lnTo>
                    <a:pt x="1" y="166"/>
                  </a:lnTo>
                  <a:lnTo>
                    <a:pt x="1" y="167"/>
                  </a:lnTo>
                  <a:lnTo>
                    <a:pt x="1" y="166"/>
                  </a:lnTo>
                  <a:lnTo>
                    <a:pt x="1" y="167"/>
                  </a:lnTo>
                  <a:lnTo>
                    <a:pt x="1" y="168"/>
                  </a:lnTo>
                  <a:lnTo>
                    <a:pt x="1" y="167"/>
                  </a:lnTo>
                  <a:lnTo>
                    <a:pt x="1" y="168"/>
                  </a:lnTo>
                  <a:lnTo>
                    <a:pt x="1" y="167"/>
                  </a:lnTo>
                  <a:lnTo>
                    <a:pt x="1" y="168"/>
                  </a:lnTo>
                  <a:lnTo>
                    <a:pt x="1" y="167"/>
                  </a:lnTo>
                  <a:lnTo>
                    <a:pt x="1" y="168"/>
                  </a:lnTo>
                  <a:lnTo>
                    <a:pt x="1" y="169"/>
                  </a:lnTo>
                  <a:lnTo>
                    <a:pt x="1" y="168"/>
                  </a:lnTo>
                  <a:lnTo>
                    <a:pt x="1" y="169"/>
                  </a:lnTo>
                  <a:lnTo>
                    <a:pt x="1" y="168"/>
                  </a:lnTo>
                  <a:lnTo>
                    <a:pt x="1" y="169"/>
                  </a:lnTo>
                  <a:lnTo>
                    <a:pt x="1" y="168"/>
                  </a:lnTo>
                  <a:lnTo>
                    <a:pt x="1" y="169"/>
                  </a:lnTo>
                  <a:lnTo>
                    <a:pt x="1" y="168"/>
                  </a:lnTo>
                  <a:lnTo>
                    <a:pt x="1" y="169"/>
                  </a:lnTo>
                  <a:lnTo>
                    <a:pt x="1" y="170"/>
                  </a:lnTo>
                  <a:lnTo>
                    <a:pt x="1" y="169"/>
                  </a:lnTo>
                  <a:lnTo>
                    <a:pt x="1" y="170"/>
                  </a:lnTo>
                  <a:lnTo>
                    <a:pt x="1" y="169"/>
                  </a:lnTo>
                  <a:lnTo>
                    <a:pt x="1" y="169"/>
                  </a:lnTo>
                  <a:lnTo>
                    <a:pt x="1" y="170"/>
                  </a:lnTo>
                  <a:lnTo>
                    <a:pt x="1" y="169"/>
                  </a:lnTo>
                  <a:lnTo>
                    <a:pt x="1" y="168"/>
                  </a:lnTo>
                  <a:lnTo>
                    <a:pt x="1" y="169"/>
                  </a:lnTo>
                  <a:lnTo>
                    <a:pt x="1" y="168"/>
                  </a:lnTo>
                  <a:lnTo>
                    <a:pt x="1" y="169"/>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5"/>
                  </a:lnTo>
                  <a:lnTo>
                    <a:pt x="1" y="165"/>
                  </a:lnTo>
                  <a:lnTo>
                    <a:pt x="1" y="165"/>
                  </a:lnTo>
                  <a:lnTo>
                    <a:pt x="1" y="165"/>
                  </a:lnTo>
                  <a:lnTo>
                    <a:pt x="1" y="165"/>
                  </a:lnTo>
                  <a:lnTo>
                    <a:pt x="1" y="165"/>
                  </a:lnTo>
                  <a:lnTo>
                    <a:pt x="1" y="164"/>
                  </a:lnTo>
                  <a:lnTo>
                    <a:pt x="1" y="165"/>
                  </a:lnTo>
                  <a:lnTo>
                    <a:pt x="1" y="165"/>
                  </a:lnTo>
                  <a:lnTo>
                    <a:pt x="1" y="165"/>
                  </a:lnTo>
                  <a:lnTo>
                    <a:pt x="1" y="164"/>
                  </a:lnTo>
                  <a:lnTo>
                    <a:pt x="1" y="163"/>
                  </a:lnTo>
                  <a:lnTo>
                    <a:pt x="1" y="164"/>
                  </a:lnTo>
                  <a:lnTo>
                    <a:pt x="1" y="165"/>
                  </a:lnTo>
                  <a:lnTo>
                    <a:pt x="1" y="164"/>
                  </a:lnTo>
                  <a:lnTo>
                    <a:pt x="1" y="165"/>
                  </a:lnTo>
                  <a:lnTo>
                    <a:pt x="1" y="164"/>
                  </a:lnTo>
                  <a:lnTo>
                    <a:pt x="1" y="165"/>
                  </a:lnTo>
                  <a:lnTo>
                    <a:pt x="1" y="163"/>
                  </a:lnTo>
                  <a:lnTo>
                    <a:pt x="1" y="165"/>
                  </a:lnTo>
                  <a:lnTo>
                    <a:pt x="1" y="164"/>
                  </a:lnTo>
                  <a:lnTo>
                    <a:pt x="1" y="163"/>
                  </a:lnTo>
                  <a:lnTo>
                    <a:pt x="1" y="164"/>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4"/>
                  </a:lnTo>
                  <a:lnTo>
                    <a:pt x="1" y="162"/>
                  </a:lnTo>
                  <a:lnTo>
                    <a:pt x="1" y="163"/>
                  </a:lnTo>
                  <a:lnTo>
                    <a:pt x="1" y="164"/>
                  </a:lnTo>
                  <a:lnTo>
                    <a:pt x="1" y="163"/>
                  </a:lnTo>
                  <a:lnTo>
                    <a:pt x="1" y="162"/>
                  </a:lnTo>
                  <a:lnTo>
                    <a:pt x="1" y="161"/>
                  </a:lnTo>
                  <a:lnTo>
                    <a:pt x="1" y="162"/>
                  </a:lnTo>
                  <a:lnTo>
                    <a:pt x="1" y="161"/>
                  </a:lnTo>
                  <a:lnTo>
                    <a:pt x="1" y="162"/>
                  </a:lnTo>
                  <a:lnTo>
                    <a:pt x="1" y="161"/>
                  </a:lnTo>
                  <a:lnTo>
                    <a:pt x="1" y="162"/>
                  </a:lnTo>
                  <a:lnTo>
                    <a:pt x="1" y="161"/>
                  </a:lnTo>
                  <a:lnTo>
                    <a:pt x="1" y="161"/>
                  </a:lnTo>
                  <a:lnTo>
                    <a:pt x="1" y="161"/>
                  </a:lnTo>
                  <a:lnTo>
                    <a:pt x="1" y="161"/>
                  </a:lnTo>
                  <a:lnTo>
                    <a:pt x="1" y="160"/>
                  </a:lnTo>
                  <a:lnTo>
                    <a:pt x="1" y="159"/>
                  </a:lnTo>
                  <a:lnTo>
                    <a:pt x="1" y="158"/>
                  </a:lnTo>
                  <a:lnTo>
                    <a:pt x="1" y="157"/>
                  </a:lnTo>
                  <a:lnTo>
                    <a:pt x="1" y="156"/>
                  </a:lnTo>
                  <a:lnTo>
                    <a:pt x="1" y="156"/>
                  </a:lnTo>
                  <a:lnTo>
                    <a:pt x="1" y="155"/>
                  </a:lnTo>
                  <a:lnTo>
                    <a:pt x="1" y="154"/>
                  </a:lnTo>
                  <a:lnTo>
                    <a:pt x="1" y="153"/>
                  </a:lnTo>
                  <a:lnTo>
                    <a:pt x="1" y="151"/>
                  </a:lnTo>
                  <a:lnTo>
                    <a:pt x="1" y="151"/>
                  </a:lnTo>
                  <a:lnTo>
                    <a:pt x="1" y="147"/>
                  </a:lnTo>
                  <a:lnTo>
                    <a:pt x="1" y="131"/>
                  </a:lnTo>
                  <a:lnTo>
                    <a:pt x="1" y="56"/>
                  </a:lnTo>
                  <a:lnTo>
                    <a:pt x="1" y="5"/>
                  </a:lnTo>
                  <a:lnTo>
                    <a:pt x="1" y="22"/>
                  </a:lnTo>
                  <a:lnTo>
                    <a:pt x="1" y="69"/>
                  </a:lnTo>
                  <a:lnTo>
                    <a:pt x="1" y="105"/>
                  </a:lnTo>
                  <a:lnTo>
                    <a:pt x="1" y="127"/>
                  </a:lnTo>
                  <a:lnTo>
                    <a:pt x="1" y="147"/>
                  </a:lnTo>
                  <a:lnTo>
                    <a:pt x="1" y="165"/>
                  </a:lnTo>
                  <a:lnTo>
                    <a:pt x="1" y="176"/>
                  </a:lnTo>
                  <a:lnTo>
                    <a:pt x="1" y="181"/>
                  </a:lnTo>
                  <a:lnTo>
                    <a:pt x="1" y="181"/>
                  </a:lnTo>
                  <a:lnTo>
                    <a:pt x="1" y="182"/>
                  </a:lnTo>
                  <a:lnTo>
                    <a:pt x="1" y="184"/>
                  </a:lnTo>
                  <a:lnTo>
                    <a:pt x="1" y="183"/>
                  </a:lnTo>
                  <a:lnTo>
                    <a:pt x="1" y="184"/>
                  </a:lnTo>
                  <a:lnTo>
                    <a:pt x="1" y="183"/>
                  </a:lnTo>
                  <a:lnTo>
                    <a:pt x="1" y="182"/>
                  </a:lnTo>
                  <a:lnTo>
                    <a:pt x="1" y="183"/>
                  </a:lnTo>
                  <a:lnTo>
                    <a:pt x="1" y="181"/>
                  </a:lnTo>
                  <a:lnTo>
                    <a:pt x="1" y="181"/>
                  </a:lnTo>
                  <a:lnTo>
                    <a:pt x="1" y="180"/>
                  </a:lnTo>
                  <a:lnTo>
                    <a:pt x="1" y="179"/>
                  </a:lnTo>
                  <a:lnTo>
                    <a:pt x="1" y="178"/>
                  </a:lnTo>
                  <a:lnTo>
                    <a:pt x="1" y="177"/>
                  </a:lnTo>
                  <a:lnTo>
                    <a:pt x="1" y="178"/>
                  </a:lnTo>
                  <a:lnTo>
                    <a:pt x="1" y="177"/>
                  </a:lnTo>
                  <a:lnTo>
                    <a:pt x="1" y="176"/>
                  </a:lnTo>
                  <a:lnTo>
                    <a:pt x="1" y="177"/>
                  </a:lnTo>
                  <a:lnTo>
                    <a:pt x="1" y="176"/>
                  </a:lnTo>
                  <a:lnTo>
                    <a:pt x="1" y="176"/>
                  </a:lnTo>
                  <a:lnTo>
                    <a:pt x="1" y="176"/>
                  </a:lnTo>
                  <a:lnTo>
                    <a:pt x="1" y="176"/>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2"/>
                  </a:lnTo>
                  <a:lnTo>
                    <a:pt x="1" y="173"/>
                  </a:lnTo>
                  <a:lnTo>
                    <a:pt x="1" y="172"/>
                  </a:lnTo>
                  <a:lnTo>
                    <a:pt x="1" y="171"/>
                  </a:lnTo>
                  <a:lnTo>
                    <a:pt x="1" y="172"/>
                  </a:lnTo>
                  <a:lnTo>
                    <a:pt x="1" y="171"/>
                  </a:lnTo>
                  <a:lnTo>
                    <a:pt x="1" y="172"/>
                  </a:lnTo>
                  <a:lnTo>
                    <a:pt x="1" y="171"/>
                  </a:lnTo>
                </a:path>
              </a:pathLst>
            </a:custGeom>
            <a:noFill/>
            <a:ln w="0">
              <a:solidFill>
                <a:srgbClr val="3366FF"/>
              </a:solidFill>
              <a:prstDash val="solid"/>
              <a:round/>
              <a:headEnd/>
              <a:tailEnd/>
            </a:ln>
          </p:spPr>
          <p:txBody>
            <a:bodyPr/>
            <a:lstStyle/>
            <a:p>
              <a:endParaRPr lang="en-GB"/>
            </a:p>
          </p:txBody>
        </p:sp>
        <p:sp>
          <p:nvSpPr>
            <p:cNvPr id="185722" name="Freeform 378"/>
            <p:cNvSpPr>
              <a:spLocks/>
            </p:cNvSpPr>
            <p:nvPr/>
          </p:nvSpPr>
          <p:spPr bwMode="auto">
            <a:xfrm>
              <a:off x="2479" y="2939"/>
              <a:ext cx="19" cy="70"/>
            </a:xfrm>
            <a:custGeom>
              <a:avLst/>
              <a:gdLst/>
              <a:ahLst/>
              <a:cxnLst>
                <a:cxn ang="0">
                  <a:pos x="0" y="9"/>
                </a:cxn>
                <a:cxn ang="0">
                  <a:pos x="0" y="8"/>
                </a:cxn>
                <a:cxn ang="0">
                  <a:pos x="0" y="7"/>
                </a:cxn>
                <a:cxn ang="0">
                  <a:pos x="0" y="8"/>
                </a:cxn>
                <a:cxn ang="0">
                  <a:pos x="0" y="7"/>
                </a:cxn>
                <a:cxn ang="0">
                  <a:pos x="0" y="8"/>
                </a:cxn>
                <a:cxn ang="0">
                  <a:pos x="0" y="7"/>
                </a:cxn>
                <a:cxn ang="0">
                  <a:pos x="1" y="6"/>
                </a:cxn>
                <a:cxn ang="0">
                  <a:pos x="1" y="6"/>
                </a:cxn>
                <a:cxn ang="0">
                  <a:pos x="1" y="7"/>
                </a:cxn>
                <a:cxn ang="0">
                  <a:pos x="1" y="6"/>
                </a:cxn>
                <a:cxn ang="0">
                  <a:pos x="1" y="5"/>
                </a:cxn>
                <a:cxn ang="0">
                  <a:pos x="1" y="4"/>
                </a:cxn>
                <a:cxn ang="0">
                  <a:pos x="1" y="5"/>
                </a:cxn>
                <a:cxn ang="0">
                  <a:pos x="1" y="6"/>
                </a:cxn>
                <a:cxn ang="0">
                  <a:pos x="1" y="5"/>
                </a:cxn>
                <a:cxn ang="0">
                  <a:pos x="1" y="6"/>
                </a:cxn>
                <a:cxn ang="0">
                  <a:pos x="1" y="7"/>
                </a:cxn>
                <a:cxn ang="0">
                  <a:pos x="1" y="6"/>
                </a:cxn>
                <a:cxn ang="0">
                  <a:pos x="1" y="4"/>
                </a:cxn>
                <a:cxn ang="0">
                  <a:pos x="1" y="5"/>
                </a:cxn>
                <a:cxn ang="0">
                  <a:pos x="1" y="5"/>
                </a:cxn>
                <a:cxn ang="0">
                  <a:pos x="1" y="4"/>
                </a:cxn>
                <a:cxn ang="0">
                  <a:pos x="1" y="4"/>
                </a:cxn>
                <a:cxn ang="0">
                  <a:pos x="1" y="4"/>
                </a:cxn>
                <a:cxn ang="0">
                  <a:pos x="1" y="4"/>
                </a:cxn>
                <a:cxn ang="0">
                  <a:pos x="1" y="5"/>
                </a:cxn>
                <a:cxn ang="0">
                  <a:pos x="1" y="4"/>
                </a:cxn>
                <a:cxn ang="0">
                  <a:pos x="1" y="5"/>
                </a:cxn>
                <a:cxn ang="0">
                  <a:pos x="1" y="6"/>
                </a:cxn>
                <a:cxn ang="0">
                  <a:pos x="1" y="7"/>
                </a:cxn>
                <a:cxn ang="0">
                  <a:pos x="1" y="8"/>
                </a:cxn>
                <a:cxn ang="0">
                  <a:pos x="1" y="9"/>
                </a:cxn>
                <a:cxn ang="0">
                  <a:pos x="1" y="7"/>
                </a:cxn>
                <a:cxn ang="0">
                  <a:pos x="1" y="7"/>
                </a:cxn>
                <a:cxn ang="0">
                  <a:pos x="1" y="8"/>
                </a:cxn>
                <a:cxn ang="0">
                  <a:pos x="1" y="7"/>
                </a:cxn>
                <a:cxn ang="0">
                  <a:pos x="1" y="8"/>
                </a:cxn>
                <a:cxn ang="0">
                  <a:pos x="1" y="9"/>
                </a:cxn>
                <a:cxn ang="0">
                  <a:pos x="1" y="8"/>
                </a:cxn>
                <a:cxn ang="0">
                  <a:pos x="1" y="7"/>
                </a:cxn>
                <a:cxn ang="0">
                  <a:pos x="1" y="8"/>
                </a:cxn>
                <a:cxn ang="0">
                  <a:pos x="1" y="9"/>
                </a:cxn>
                <a:cxn ang="0">
                  <a:pos x="1" y="8"/>
                </a:cxn>
                <a:cxn ang="0">
                  <a:pos x="1" y="5"/>
                </a:cxn>
                <a:cxn ang="0">
                  <a:pos x="1" y="7"/>
                </a:cxn>
                <a:cxn ang="0">
                  <a:pos x="1" y="8"/>
                </a:cxn>
                <a:cxn ang="0">
                  <a:pos x="1" y="9"/>
                </a:cxn>
                <a:cxn ang="0">
                  <a:pos x="1" y="8"/>
                </a:cxn>
                <a:cxn ang="0">
                  <a:pos x="1" y="8"/>
                </a:cxn>
                <a:cxn ang="0">
                  <a:pos x="1" y="9"/>
                </a:cxn>
                <a:cxn ang="0">
                  <a:pos x="1" y="5"/>
                </a:cxn>
                <a:cxn ang="0">
                  <a:pos x="1" y="8"/>
                </a:cxn>
                <a:cxn ang="0">
                  <a:pos x="1" y="7"/>
                </a:cxn>
                <a:cxn ang="0">
                  <a:pos x="1" y="8"/>
                </a:cxn>
                <a:cxn ang="0">
                  <a:pos x="1" y="9"/>
                </a:cxn>
                <a:cxn ang="0">
                  <a:pos x="1" y="8"/>
                </a:cxn>
                <a:cxn ang="0">
                  <a:pos x="1" y="9"/>
                </a:cxn>
                <a:cxn ang="0">
                  <a:pos x="2" y="7"/>
                </a:cxn>
                <a:cxn ang="0">
                  <a:pos x="2" y="6"/>
                </a:cxn>
                <a:cxn ang="0">
                  <a:pos x="2" y="3"/>
                </a:cxn>
                <a:cxn ang="0">
                  <a:pos x="2" y="2"/>
                </a:cxn>
                <a:cxn ang="0">
                  <a:pos x="2" y="1"/>
                </a:cxn>
              </a:cxnLst>
              <a:rect l="0" t="0" r="r" b="b"/>
              <a:pathLst>
                <a:path w="2" h="10">
                  <a:moveTo>
                    <a:pt x="0" y="10"/>
                  </a:moveTo>
                  <a:lnTo>
                    <a:pt x="0" y="9"/>
                  </a:lnTo>
                  <a:lnTo>
                    <a:pt x="0" y="10"/>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5"/>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6"/>
                  </a:lnTo>
                  <a:lnTo>
                    <a:pt x="1" y="5"/>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8"/>
                  </a:lnTo>
                  <a:lnTo>
                    <a:pt x="1" y="7"/>
                  </a:lnTo>
                  <a:lnTo>
                    <a:pt x="1" y="8"/>
                  </a:lnTo>
                  <a:lnTo>
                    <a:pt x="1" y="9"/>
                  </a:lnTo>
                  <a:lnTo>
                    <a:pt x="1" y="8"/>
                  </a:lnTo>
                  <a:lnTo>
                    <a:pt x="1" y="7"/>
                  </a:lnTo>
                  <a:lnTo>
                    <a:pt x="1" y="8"/>
                  </a:lnTo>
                  <a:lnTo>
                    <a:pt x="1" y="9"/>
                  </a:lnTo>
                  <a:lnTo>
                    <a:pt x="1" y="8"/>
                  </a:lnTo>
                  <a:lnTo>
                    <a:pt x="1" y="7"/>
                  </a:lnTo>
                  <a:lnTo>
                    <a:pt x="1" y="8"/>
                  </a:lnTo>
                  <a:lnTo>
                    <a:pt x="1" y="9"/>
                  </a:lnTo>
                  <a:lnTo>
                    <a:pt x="1" y="7"/>
                  </a:lnTo>
                  <a:lnTo>
                    <a:pt x="1" y="8"/>
                  </a:lnTo>
                  <a:lnTo>
                    <a:pt x="1" y="7"/>
                  </a:lnTo>
                  <a:lnTo>
                    <a:pt x="1" y="8"/>
                  </a:lnTo>
                  <a:lnTo>
                    <a:pt x="1" y="7"/>
                  </a:lnTo>
                  <a:lnTo>
                    <a:pt x="1" y="8"/>
                  </a:lnTo>
                  <a:lnTo>
                    <a:pt x="1" y="6"/>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7"/>
                  </a:lnTo>
                  <a:lnTo>
                    <a:pt x="1" y="8"/>
                  </a:lnTo>
                  <a:lnTo>
                    <a:pt x="1" y="9"/>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7"/>
                  </a:lnTo>
                  <a:lnTo>
                    <a:pt x="1" y="8"/>
                  </a:lnTo>
                  <a:lnTo>
                    <a:pt x="1" y="7"/>
                  </a:lnTo>
                  <a:lnTo>
                    <a:pt x="1" y="8"/>
                  </a:lnTo>
                  <a:lnTo>
                    <a:pt x="1" y="7"/>
                  </a:lnTo>
                  <a:lnTo>
                    <a:pt x="1" y="8"/>
                  </a:lnTo>
                  <a:lnTo>
                    <a:pt x="1" y="7"/>
                  </a:lnTo>
                  <a:lnTo>
                    <a:pt x="1" y="6"/>
                  </a:lnTo>
                  <a:lnTo>
                    <a:pt x="1" y="5"/>
                  </a:lnTo>
                  <a:lnTo>
                    <a:pt x="1" y="6"/>
                  </a:lnTo>
                  <a:lnTo>
                    <a:pt x="1" y="5"/>
                  </a:lnTo>
                  <a:lnTo>
                    <a:pt x="1" y="6"/>
                  </a:lnTo>
                  <a:lnTo>
                    <a:pt x="1" y="5"/>
                  </a:lnTo>
                  <a:lnTo>
                    <a:pt x="1" y="4"/>
                  </a:lnTo>
                  <a:lnTo>
                    <a:pt x="1" y="5"/>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7"/>
                  </a:lnTo>
                  <a:lnTo>
                    <a:pt x="1" y="5"/>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9"/>
                  </a:lnTo>
                  <a:lnTo>
                    <a:pt x="1" y="9"/>
                  </a:lnTo>
                  <a:lnTo>
                    <a:pt x="1" y="9"/>
                  </a:lnTo>
                  <a:lnTo>
                    <a:pt x="1" y="9"/>
                  </a:lnTo>
                  <a:lnTo>
                    <a:pt x="1" y="9"/>
                  </a:lnTo>
                  <a:lnTo>
                    <a:pt x="1" y="10"/>
                  </a:lnTo>
                  <a:lnTo>
                    <a:pt x="1" y="9"/>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2" y="8"/>
                  </a:lnTo>
                  <a:lnTo>
                    <a:pt x="2" y="9"/>
                  </a:lnTo>
                  <a:lnTo>
                    <a:pt x="2" y="8"/>
                  </a:lnTo>
                  <a:lnTo>
                    <a:pt x="2" y="7"/>
                  </a:lnTo>
                  <a:lnTo>
                    <a:pt x="2" y="8"/>
                  </a:lnTo>
                  <a:lnTo>
                    <a:pt x="2" y="7"/>
                  </a:lnTo>
                  <a:lnTo>
                    <a:pt x="2" y="8"/>
                  </a:lnTo>
                  <a:lnTo>
                    <a:pt x="2" y="7"/>
                  </a:lnTo>
                  <a:lnTo>
                    <a:pt x="2" y="8"/>
                  </a:lnTo>
                  <a:lnTo>
                    <a:pt x="2" y="7"/>
                  </a:lnTo>
                  <a:lnTo>
                    <a:pt x="2" y="8"/>
                  </a:lnTo>
                  <a:lnTo>
                    <a:pt x="2" y="7"/>
                  </a:lnTo>
                  <a:lnTo>
                    <a:pt x="2" y="6"/>
                  </a:lnTo>
                  <a:lnTo>
                    <a:pt x="2" y="7"/>
                  </a:lnTo>
                  <a:lnTo>
                    <a:pt x="2" y="6"/>
                  </a:lnTo>
                  <a:lnTo>
                    <a:pt x="2" y="7"/>
                  </a:lnTo>
                  <a:lnTo>
                    <a:pt x="2" y="6"/>
                  </a:lnTo>
                  <a:lnTo>
                    <a:pt x="2" y="5"/>
                  </a:lnTo>
                  <a:lnTo>
                    <a:pt x="2" y="6"/>
                  </a:lnTo>
                  <a:lnTo>
                    <a:pt x="2" y="5"/>
                  </a:lnTo>
                  <a:lnTo>
                    <a:pt x="2" y="6"/>
                  </a:lnTo>
                  <a:lnTo>
                    <a:pt x="2" y="5"/>
                  </a:lnTo>
                  <a:lnTo>
                    <a:pt x="2" y="4"/>
                  </a:lnTo>
                  <a:lnTo>
                    <a:pt x="2" y="5"/>
                  </a:lnTo>
                  <a:lnTo>
                    <a:pt x="2" y="4"/>
                  </a:lnTo>
                  <a:lnTo>
                    <a:pt x="2" y="4"/>
                  </a:lnTo>
                  <a:lnTo>
                    <a:pt x="2" y="4"/>
                  </a:lnTo>
                  <a:lnTo>
                    <a:pt x="2" y="4"/>
                  </a:lnTo>
                  <a:lnTo>
                    <a:pt x="2" y="4"/>
                  </a:lnTo>
                  <a:lnTo>
                    <a:pt x="2" y="4"/>
                  </a:lnTo>
                  <a:lnTo>
                    <a:pt x="2" y="4"/>
                  </a:lnTo>
                  <a:lnTo>
                    <a:pt x="2" y="3"/>
                  </a:lnTo>
                  <a:lnTo>
                    <a:pt x="2" y="4"/>
                  </a:lnTo>
                  <a:lnTo>
                    <a:pt x="2" y="3"/>
                  </a:lnTo>
                  <a:lnTo>
                    <a:pt x="2" y="4"/>
                  </a:lnTo>
                  <a:lnTo>
                    <a:pt x="2" y="3"/>
                  </a:lnTo>
                  <a:lnTo>
                    <a:pt x="2" y="4"/>
                  </a:lnTo>
                  <a:lnTo>
                    <a:pt x="2" y="3"/>
                  </a:lnTo>
                  <a:lnTo>
                    <a:pt x="2" y="4"/>
                  </a:lnTo>
                  <a:lnTo>
                    <a:pt x="2" y="3"/>
                  </a:lnTo>
                  <a:lnTo>
                    <a:pt x="2" y="2"/>
                  </a:lnTo>
                  <a:lnTo>
                    <a:pt x="2" y="3"/>
                  </a:lnTo>
                  <a:lnTo>
                    <a:pt x="2" y="2"/>
                  </a:lnTo>
                  <a:lnTo>
                    <a:pt x="2" y="1"/>
                  </a:lnTo>
                  <a:lnTo>
                    <a:pt x="2" y="2"/>
                  </a:lnTo>
                  <a:lnTo>
                    <a:pt x="2" y="1"/>
                  </a:lnTo>
                  <a:lnTo>
                    <a:pt x="2" y="2"/>
                  </a:lnTo>
                  <a:lnTo>
                    <a:pt x="2" y="1"/>
                  </a:lnTo>
                  <a:lnTo>
                    <a:pt x="2" y="2"/>
                  </a:lnTo>
                  <a:lnTo>
                    <a:pt x="2" y="1"/>
                  </a:lnTo>
                  <a:lnTo>
                    <a:pt x="2" y="0"/>
                  </a:lnTo>
                  <a:lnTo>
                    <a:pt x="2" y="1"/>
                  </a:lnTo>
                  <a:lnTo>
                    <a:pt x="2" y="0"/>
                  </a:lnTo>
                  <a:lnTo>
                    <a:pt x="2" y="1"/>
                  </a:lnTo>
                  <a:lnTo>
                    <a:pt x="2" y="0"/>
                  </a:lnTo>
                  <a:lnTo>
                    <a:pt x="2" y="0"/>
                  </a:lnTo>
                  <a:lnTo>
                    <a:pt x="2" y="0"/>
                  </a:lnTo>
                  <a:lnTo>
                    <a:pt x="2" y="0"/>
                  </a:lnTo>
                  <a:lnTo>
                    <a:pt x="2" y="0"/>
                  </a:lnTo>
                  <a:lnTo>
                    <a:pt x="2" y="1"/>
                  </a:lnTo>
                  <a:lnTo>
                    <a:pt x="2" y="0"/>
                  </a:lnTo>
                </a:path>
              </a:pathLst>
            </a:custGeom>
            <a:noFill/>
            <a:ln w="0">
              <a:solidFill>
                <a:srgbClr val="3366FF"/>
              </a:solidFill>
              <a:prstDash val="solid"/>
              <a:round/>
              <a:headEnd/>
              <a:tailEnd/>
            </a:ln>
          </p:spPr>
          <p:txBody>
            <a:bodyPr/>
            <a:lstStyle/>
            <a:p>
              <a:endParaRPr lang="en-GB"/>
            </a:p>
          </p:txBody>
        </p:sp>
        <p:sp>
          <p:nvSpPr>
            <p:cNvPr id="185723" name="Freeform 379"/>
            <p:cNvSpPr>
              <a:spLocks/>
            </p:cNvSpPr>
            <p:nvPr/>
          </p:nvSpPr>
          <p:spPr bwMode="auto">
            <a:xfrm>
              <a:off x="2498" y="1837"/>
              <a:ext cx="10" cy="1256"/>
            </a:xfrm>
            <a:custGeom>
              <a:avLst/>
              <a:gdLst/>
              <a:ahLst/>
              <a:cxnLst>
                <a:cxn ang="0">
                  <a:pos x="0" y="157"/>
                </a:cxn>
                <a:cxn ang="0">
                  <a:pos x="0" y="158"/>
                </a:cxn>
                <a:cxn ang="0">
                  <a:pos x="0" y="155"/>
                </a:cxn>
                <a:cxn ang="0">
                  <a:pos x="0" y="154"/>
                </a:cxn>
                <a:cxn ang="0">
                  <a:pos x="0" y="118"/>
                </a:cxn>
                <a:cxn ang="0">
                  <a:pos x="0" y="177"/>
                </a:cxn>
                <a:cxn ang="0">
                  <a:pos x="0" y="175"/>
                </a:cxn>
                <a:cxn ang="0">
                  <a:pos x="0" y="172"/>
                </a:cxn>
                <a:cxn ang="0">
                  <a:pos x="0" y="168"/>
                </a:cxn>
                <a:cxn ang="0">
                  <a:pos x="0" y="167"/>
                </a:cxn>
                <a:cxn ang="0">
                  <a:pos x="0" y="166"/>
                </a:cxn>
                <a:cxn ang="0">
                  <a:pos x="0" y="166"/>
                </a:cxn>
                <a:cxn ang="0">
                  <a:pos x="0" y="165"/>
                </a:cxn>
                <a:cxn ang="0">
                  <a:pos x="0" y="167"/>
                </a:cxn>
                <a:cxn ang="0">
                  <a:pos x="0" y="166"/>
                </a:cxn>
                <a:cxn ang="0">
                  <a:pos x="0" y="167"/>
                </a:cxn>
                <a:cxn ang="0">
                  <a:pos x="0" y="166"/>
                </a:cxn>
                <a:cxn ang="0">
                  <a:pos x="0" y="166"/>
                </a:cxn>
                <a:cxn ang="0">
                  <a:pos x="0" y="166"/>
                </a:cxn>
                <a:cxn ang="0">
                  <a:pos x="0" y="165"/>
                </a:cxn>
                <a:cxn ang="0">
                  <a:pos x="0" y="166"/>
                </a:cxn>
                <a:cxn ang="0">
                  <a:pos x="0" y="167"/>
                </a:cxn>
                <a:cxn ang="0">
                  <a:pos x="0" y="166"/>
                </a:cxn>
                <a:cxn ang="0">
                  <a:pos x="0" y="166"/>
                </a:cxn>
                <a:cxn ang="0">
                  <a:pos x="0" y="166"/>
                </a:cxn>
                <a:cxn ang="0">
                  <a:pos x="0" y="166"/>
                </a:cxn>
                <a:cxn ang="0">
                  <a:pos x="0" y="166"/>
                </a:cxn>
                <a:cxn ang="0">
                  <a:pos x="0" y="166"/>
                </a:cxn>
                <a:cxn ang="0">
                  <a:pos x="0" y="165"/>
                </a:cxn>
                <a:cxn ang="0">
                  <a:pos x="0" y="165"/>
                </a:cxn>
                <a:cxn ang="0">
                  <a:pos x="0" y="166"/>
                </a:cxn>
                <a:cxn ang="0">
                  <a:pos x="0" y="165"/>
                </a:cxn>
                <a:cxn ang="0">
                  <a:pos x="0" y="166"/>
                </a:cxn>
                <a:cxn ang="0">
                  <a:pos x="0" y="166"/>
                </a:cxn>
                <a:cxn ang="0">
                  <a:pos x="0" y="166"/>
                </a:cxn>
                <a:cxn ang="0">
                  <a:pos x="0" y="166"/>
                </a:cxn>
                <a:cxn ang="0">
                  <a:pos x="0" y="165"/>
                </a:cxn>
                <a:cxn ang="0">
                  <a:pos x="0" y="166"/>
                </a:cxn>
                <a:cxn ang="0">
                  <a:pos x="0" y="165"/>
                </a:cxn>
                <a:cxn ang="0">
                  <a:pos x="0" y="164"/>
                </a:cxn>
                <a:cxn ang="0">
                  <a:pos x="0" y="165"/>
                </a:cxn>
                <a:cxn ang="0">
                  <a:pos x="0" y="164"/>
                </a:cxn>
                <a:cxn ang="0">
                  <a:pos x="0" y="165"/>
                </a:cxn>
                <a:cxn ang="0">
                  <a:pos x="0" y="166"/>
                </a:cxn>
                <a:cxn ang="0">
                  <a:pos x="0" y="166"/>
                </a:cxn>
                <a:cxn ang="0">
                  <a:pos x="0" y="166"/>
                </a:cxn>
                <a:cxn ang="0">
                  <a:pos x="0" y="165"/>
                </a:cxn>
                <a:cxn ang="0">
                  <a:pos x="0" y="166"/>
                </a:cxn>
                <a:cxn ang="0">
                  <a:pos x="0" y="166"/>
                </a:cxn>
                <a:cxn ang="0">
                  <a:pos x="0" y="162"/>
                </a:cxn>
                <a:cxn ang="0">
                  <a:pos x="0" y="161"/>
                </a:cxn>
                <a:cxn ang="0">
                  <a:pos x="0" y="162"/>
                </a:cxn>
                <a:cxn ang="0">
                  <a:pos x="0" y="165"/>
                </a:cxn>
                <a:cxn ang="0">
                  <a:pos x="0" y="164"/>
                </a:cxn>
                <a:cxn ang="0">
                  <a:pos x="0" y="161"/>
                </a:cxn>
                <a:cxn ang="0">
                  <a:pos x="0" y="160"/>
                </a:cxn>
                <a:cxn ang="0">
                  <a:pos x="0" y="161"/>
                </a:cxn>
                <a:cxn ang="0">
                  <a:pos x="0" y="160"/>
                </a:cxn>
                <a:cxn ang="0">
                  <a:pos x="0" y="161"/>
                </a:cxn>
                <a:cxn ang="0">
                  <a:pos x="0" y="160"/>
                </a:cxn>
                <a:cxn ang="0">
                  <a:pos x="1" y="161"/>
                </a:cxn>
                <a:cxn ang="0">
                  <a:pos x="1" y="161"/>
                </a:cxn>
                <a:cxn ang="0">
                  <a:pos x="1" y="162"/>
                </a:cxn>
              </a:cxnLst>
              <a:rect l="0" t="0" r="r" b="b"/>
              <a:pathLst>
                <a:path w="1" h="179">
                  <a:moveTo>
                    <a:pt x="0" y="157"/>
                  </a:moveTo>
                  <a:lnTo>
                    <a:pt x="0" y="157"/>
                  </a:lnTo>
                  <a:lnTo>
                    <a:pt x="0" y="157"/>
                  </a:lnTo>
                  <a:lnTo>
                    <a:pt x="0" y="158"/>
                  </a:lnTo>
                  <a:lnTo>
                    <a:pt x="0" y="157"/>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7"/>
                  </a:lnTo>
                  <a:lnTo>
                    <a:pt x="0" y="157"/>
                  </a:lnTo>
                  <a:lnTo>
                    <a:pt x="0" y="157"/>
                  </a:lnTo>
                  <a:lnTo>
                    <a:pt x="0" y="156"/>
                  </a:lnTo>
                  <a:lnTo>
                    <a:pt x="0" y="157"/>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4"/>
                  </a:lnTo>
                  <a:lnTo>
                    <a:pt x="0" y="153"/>
                  </a:lnTo>
                  <a:lnTo>
                    <a:pt x="0" y="154"/>
                  </a:lnTo>
                  <a:lnTo>
                    <a:pt x="0" y="153"/>
                  </a:lnTo>
                  <a:lnTo>
                    <a:pt x="0" y="154"/>
                  </a:lnTo>
                  <a:lnTo>
                    <a:pt x="0" y="153"/>
                  </a:lnTo>
                  <a:lnTo>
                    <a:pt x="0" y="152"/>
                  </a:lnTo>
                  <a:lnTo>
                    <a:pt x="0" y="152"/>
                  </a:lnTo>
                  <a:lnTo>
                    <a:pt x="0" y="151"/>
                  </a:lnTo>
                  <a:lnTo>
                    <a:pt x="0" y="150"/>
                  </a:lnTo>
                  <a:lnTo>
                    <a:pt x="0" y="151"/>
                  </a:lnTo>
                  <a:lnTo>
                    <a:pt x="0" y="149"/>
                  </a:lnTo>
                  <a:lnTo>
                    <a:pt x="0" y="147"/>
                  </a:lnTo>
                  <a:lnTo>
                    <a:pt x="0" y="146"/>
                  </a:lnTo>
                  <a:lnTo>
                    <a:pt x="0" y="143"/>
                  </a:lnTo>
                  <a:lnTo>
                    <a:pt x="0" y="118"/>
                  </a:lnTo>
                  <a:lnTo>
                    <a:pt x="0" y="43"/>
                  </a:lnTo>
                  <a:lnTo>
                    <a:pt x="0" y="0"/>
                  </a:lnTo>
                  <a:lnTo>
                    <a:pt x="0" y="24"/>
                  </a:lnTo>
                  <a:lnTo>
                    <a:pt x="0" y="70"/>
                  </a:lnTo>
                  <a:lnTo>
                    <a:pt x="0" y="106"/>
                  </a:lnTo>
                  <a:lnTo>
                    <a:pt x="0" y="126"/>
                  </a:lnTo>
                  <a:lnTo>
                    <a:pt x="0" y="146"/>
                  </a:lnTo>
                  <a:lnTo>
                    <a:pt x="0" y="163"/>
                  </a:lnTo>
                  <a:lnTo>
                    <a:pt x="0" y="172"/>
                  </a:lnTo>
                  <a:lnTo>
                    <a:pt x="0" y="175"/>
                  </a:lnTo>
                  <a:lnTo>
                    <a:pt x="0" y="177"/>
                  </a:lnTo>
                  <a:lnTo>
                    <a:pt x="0" y="178"/>
                  </a:lnTo>
                  <a:lnTo>
                    <a:pt x="0" y="179"/>
                  </a:lnTo>
                  <a:lnTo>
                    <a:pt x="0" y="178"/>
                  </a:lnTo>
                  <a:lnTo>
                    <a:pt x="0" y="177"/>
                  </a:lnTo>
                  <a:lnTo>
                    <a:pt x="0" y="177"/>
                  </a:lnTo>
                  <a:lnTo>
                    <a:pt x="0" y="177"/>
                  </a:lnTo>
                  <a:lnTo>
                    <a:pt x="0" y="177"/>
                  </a:lnTo>
                  <a:lnTo>
                    <a:pt x="0" y="176"/>
                  </a:lnTo>
                  <a:lnTo>
                    <a:pt x="0" y="175"/>
                  </a:lnTo>
                  <a:lnTo>
                    <a:pt x="0" y="176"/>
                  </a:lnTo>
                  <a:lnTo>
                    <a:pt x="0" y="175"/>
                  </a:lnTo>
                  <a:lnTo>
                    <a:pt x="0" y="174"/>
                  </a:lnTo>
                  <a:lnTo>
                    <a:pt x="0" y="173"/>
                  </a:lnTo>
                  <a:lnTo>
                    <a:pt x="0" y="174"/>
                  </a:lnTo>
                  <a:lnTo>
                    <a:pt x="0" y="173"/>
                  </a:lnTo>
                  <a:lnTo>
                    <a:pt x="0" y="172"/>
                  </a:lnTo>
                  <a:lnTo>
                    <a:pt x="0" y="173"/>
                  </a:lnTo>
                  <a:lnTo>
                    <a:pt x="0" y="172"/>
                  </a:lnTo>
                  <a:lnTo>
                    <a:pt x="0" y="172"/>
                  </a:lnTo>
                  <a:lnTo>
                    <a:pt x="0" y="172"/>
                  </a:lnTo>
                  <a:lnTo>
                    <a:pt x="0" y="171"/>
                  </a:lnTo>
                  <a:lnTo>
                    <a:pt x="0" y="172"/>
                  </a:lnTo>
                  <a:lnTo>
                    <a:pt x="0" y="171"/>
                  </a:lnTo>
                  <a:lnTo>
                    <a:pt x="0" y="170"/>
                  </a:lnTo>
                  <a:lnTo>
                    <a:pt x="0" y="169"/>
                  </a:lnTo>
                  <a:lnTo>
                    <a:pt x="0" y="170"/>
                  </a:lnTo>
                  <a:lnTo>
                    <a:pt x="0" y="169"/>
                  </a:lnTo>
                  <a:lnTo>
                    <a:pt x="0" y="168"/>
                  </a:lnTo>
                  <a:lnTo>
                    <a:pt x="0" y="169"/>
                  </a:lnTo>
                  <a:lnTo>
                    <a:pt x="0" y="169"/>
                  </a:lnTo>
                  <a:lnTo>
                    <a:pt x="0" y="168"/>
                  </a:lnTo>
                  <a:lnTo>
                    <a:pt x="0" y="169"/>
                  </a:lnTo>
                  <a:lnTo>
                    <a:pt x="0" y="168"/>
                  </a:lnTo>
                  <a:lnTo>
                    <a:pt x="0" y="169"/>
                  </a:lnTo>
                  <a:lnTo>
                    <a:pt x="0" y="168"/>
                  </a:lnTo>
                  <a:lnTo>
                    <a:pt x="0" y="169"/>
                  </a:lnTo>
                  <a:lnTo>
                    <a:pt x="0" y="168"/>
                  </a:lnTo>
                  <a:lnTo>
                    <a:pt x="0" y="169"/>
                  </a:lnTo>
                  <a:lnTo>
                    <a:pt x="0" y="168"/>
                  </a:lnTo>
                  <a:lnTo>
                    <a:pt x="0" y="167"/>
                  </a:lnTo>
                  <a:lnTo>
                    <a:pt x="0" y="168"/>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7"/>
                  </a:lnTo>
                  <a:lnTo>
                    <a:pt x="0" y="166"/>
                  </a:lnTo>
                  <a:lnTo>
                    <a:pt x="0" y="166"/>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4"/>
                  </a:lnTo>
                  <a:lnTo>
                    <a:pt x="0" y="165"/>
                  </a:lnTo>
                  <a:lnTo>
                    <a:pt x="0" y="164"/>
                  </a:lnTo>
                  <a:lnTo>
                    <a:pt x="0" y="165"/>
                  </a:lnTo>
                  <a:lnTo>
                    <a:pt x="0" y="166"/>
                  </a:lnTo>
                  <a:lnTo>
                    <a:pt x="0" y="165"/>
                  </a:lnTo>
                  <a:lnTo>
                    <a:pt x="0" y="166"/>
                  </a:lnTo>
                  <a:lnTo>
                    <a:pt x="0" y="165"/>
                  </a:lnTo>
                  <a:lnTo>
                    <a:pt x="0" y="166"/>
                  </a:lnTo>
                  <a:lnTo>
                    <a:pt x="0" y="165"/>
                  </a:lnTo>
                  <a:lnTo>
                    <a:pt x="0" y="166"/>
                  </a:lnTo>
                  <a:lnTo>
                    <a:pt x="0" y="165"/>
                  </a:lnTo>
                  <a:lnTo>
                    <a:pt x="0" y="166"/>
                  </a:lnTo>
                  <a:lnTo>
                    <a:pt x="0" y="166"/>
                  </a:lnTo>
                  <a:lnTo>
                    <a:pt x="0" y="166"/>
                  </a:lnTo>
                  <a:lnTo>
                    <a:pt x="0" y="166"/>
                  </a:lnTo>
                  <a:lnTo>
                    <a:pt x="0" y="166"/>
                  </a:lnTo>
                  <a:lnTo>
                    <a:pt x="0" y="166"/>
                  </a:lnTo>
                  <a:lnTo>
                    <a:pt x="0" y="166"/>
                  </a:lnTo>
                  <a:lnTo>
                    <a:pt x="0" y="167"/>
                  </a:lnTo>
                  <a:lnTo>
                    <a:pt x="0" y="166"/>
                  </a:lnTo>
                  <a:lnTo>
                    <a:pt x="0" y="167"/>
                  </a:lnTo>
                  <a:lnTo>
                    <a:pt x="0" y="166"/>
                  </a:lnTo>
                  <a:lnTo>
                    <a:pt x="0" y="167"/>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5"/>
                  </a:lnTo>
                  <a:lnTo>
                    <a:pt x="0" y="166"/>
                  </a:lnTo>
                  <a:lnTo>
                    <a:pt x="0" y="166"/>
                  </a:lnTo>
                  <a:lnTo>
                    <a:pt x="0" y="166"/>
                  </a:lnTo>
                  <a:lnTo>
                    <a:pt x="0" y="166"/>
                  </a:lnTo>
                  <a:lnTo>
                    <a:pt x="0" y="166"/>
                  </a:lnTo>
                  <a:lnTo>
                    <a:pt x="0" y="165"/>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5"/>
                  </a:lnTo>
                  <a:lnTo>
                    <a:pt x="0" y="166"/>
                  </a:lnTo>
                  <a:lnTo>
                    <a:pt x="0" y="165"/>
                  </a:lnTo>
                  <a:lnTo>
                    <a:pt x="0" y="166"/>
                  </a:lnTo>
                  <a:lnTo>
                    <a:pt x="0" y="165"/>
                  </a:lnTo>
                  <a:lnTo>
                    <a:pt x="0" y="166"/>
                  </a:lnTo>
                  <a:lnTo>
                    <a:pt x="0" y="165"/>
                  </a:lnTo>
                  <a:lnTo>
                    <a:pt x="0" y="164"/>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4"/>
                  </a:lnTo>
                  <a:lnTo>
                    <a:pt x="0" y="165"/>
                  </a:lnTo>
                  <a:lnTo>
                    <a:pt x="0" y="166"/>
                  </a:lnTo>
                  <a:lnTo>
                    <a:pt x="0" y="165"/>
                  </a:lnTo>
                  <a:lnTo>
                    <a:pt x="0" y="166"/>
                  </a:lnTo>
                  <a:lnTo>
                    <a:pt x="0" y="165"/>
                  </a:lnTo>
                  <a:lnTo>
                    <a:pt x="0" y="166"/>
                  </a:lnTo>
                  <a:lnTo>
                    <a:pt x="0" y="165"/>
                  </a:lnTo>
                  <a:lnTo>
                    <a:pt x="0" y="166"/>
                  </a:lnTo>
                  <a:lnTo>
                    <a:pt x="0" y="165"/>
                  </a:lnTo>
                  <a:lnTo>
                    <a:pt x="0" y="163"/>
                  </a:lnTo>
                  <a:lnTo>
                    <a:pt x="0" y="165"/>
                  </a:lnTo>
                  <a:lnTo>
                    <a:pt x="0" y="166"/>
                  </a:lnTo>
                  <a:lnTo>
                    <a:pt x="0" y="165"/>
                  </a:lnTo>
                  <a:lnTo>
                    <a:pt x="0" y="166"/>
                  </a:lnTo>
                  <a:lnTo>
                    <a:pt x="0" y="165"/>
                  </a:lnTo>
                  <a:lnTo>
                    <a:pt x="0" y="166"/>
                  </a:lnTo>
                  <a:lnTo>
                    <a:pt x="0" y="165"/>
                  </a:lnTo>
                  <a:lnTo>
                    <a:pt x="0" y="166"/>
                  </a:lnTo>
                  <a:lnTo>
                    <a:pt x="0" y="166"/>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4"/>
                  </a:lnTo>
                  <a:lnTo>
                    <a:pt x="0" y="165"/>
                  </a:lnTo>
                  <a:lnTo>
                    <a:pt x="0" y="166"/>
                  </a:lnTo>
                  <a:lnTo>
                    <a:pt x="0" y="165"/>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7"/>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4"/>
                  </a:lnTo>
                  <a:lnTo>
                    <a:pt x="0" y="165"/>
                  </a:lnTo>
                  <a:lnTo>
                    <a:pt x="0" y="164"/>
                  </a:lnTo>
                  <a:lnTo>
                    <a:pt x="0" y="165"/>
                  </a:lnTo>
                  <a:lnTo>
                    <a:pt x="0" y="166"/>
                  </a:lnTo>
                  <a:lnTo>
                    <a:pt x="0" y="165"/>
                  </a:lnTo>
                  <a:lnTo>
                    <a:pt x="0" y="164"/>
                  </a:lnTo>
                  <a:lnTo>
                    <a:pt x="0" y="165"/>
                  </a:lnTo>
                  <a:lnTo>
                    <a:pt x="0" y="164"/>
                  </a:lnTo>
                  <a:lnTo>
                    <a:pt x="0" y="165"/>
                  </a:lnTo>
                  <a:lnTo>
                    <a:pt x="0" y="164"/>
                  </a:lnTo>
                  <a:lnTo>
                    <a:pt x="0" y="165"/>
                  </a:lnTo>
                  <a:lnTo>
                    <a:pt x="0" y="166"/>
                  </a:lnTo>
                  <a:lnTo>
                    <a:pt x="0" y="165"/>
                  </a:lnTo>
                  <a:lnTo>
                    <a:pt x="0" y="164"/>
                  </a:lnTo>
                  <a:lnTo>
                    <a:pt x="0" y="165"/>
                  </a:lnTo>
                  <a:lnTo>
                    <a:pt x="0" y="166"/>
                  </a:lnTo>
                  <a:lnTo>
                    <a:pt x="0" y="165"/>
                  </a:lnTo>
                  <a:lnTo>
                    <a:pt x="0" y="166"/>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6"/>
                  </a:lnTo>
                  <a:lnTo>
                    <a:pt x="0" y="165"/>
                  </a:lnTo>
                  <a:lnTo>
                    <a:pt x="0" y="166"/>
                  </a:lnTo>
                  <a:lnTo>
                    <a:pt x="0" y="165"/>
                  </a:lnTo>
                  <a:lnTo>
                    <a:pt x="0" y="166"/>
                  </a:lnTo>
                  <a:lnTo>
                    <a:pt x="0" y="165"/>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5"/>
                  </a:lnTo>
                  <a:lnTo>
                    <a:pt x="0" y="166"/>
                  </a:lnTo>
                  <a:lnTo>
                    <a:pt x="0" y="165"/>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6"/>
                  </a:lnTo>
                  <a:lnTo>
                    <a:pt x="0" y="165"/>
                  </a:lnTo>
                  <a:lnTo>
                    <a:pt x="0" y="166"/>
                  </a:lnTo>
                  <a:lnTo>
                    <a:pt x="0" y="166"/>
                  </a:lnTo>
                  <a:lnTo>
                    <a:pt x="0" y="166"/>
                  </a:lnTo>
                  <a:lnTo>
                    <a:pt x="0" y="166"/>
                  </a:lnTo>
                  <a:lnTo>
                    <a:pt x="0" y="166"/>
                  </a:lnTo>
                  <a:lnTo>
                    <a:pt x="0" y="166"/>
                  </a:lnTo>
                  <a:lnTo>
                    <a:pt x="0" y="166"/>
                  </a:lnTo>
                  <a:lnTo>
                    <a:pt x="0" y="165"/>
                  </a:lnTo>
                  <a:lnTo>
                    <a:pt x="0" y="166"/>
                  </a:lnTo>
                  <a:lnTo>
                    <a:pt x="0" y="165"/>
                  </a:lnTo>
                  <a:lnTo>
                    <a:pt x="0" y="164"/>
                  </a:lnTo>
                  <a:lnTo>
                    <a:pt x="0" y="163"/>
                  </a:lnTo>
                  <a:lnTo>
                    <a:pt x="0" y="164"/>
                  </a:lnTo>
                  <a:lnTo>
                    <a:pt x="0" y="163"/>
                  </a:lnTo>
                  <a:lnTo>
                    <a:pt x="0" y="162"/>
                  </a:lnTo>
                  <a:lnTo>
                    <a:pt x="0" y="161"/>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3"/>
                  </a:lnTo>
                  <a:lnTo>
                    <a:pt x="0" y="162"/>
                  </a:lnTo>
                  <a:lnTo>
                    <a:pt x="0" y="163"/>
                  </a:lnTo>
                  <a:lnTo>
                    <a:pt x="0" y="164"/>
                  </a:lnTo>
                  <a:lnTo>
                    <a:pt x="0" y="163"/>
                  </a:lnTo>
                  <a:lnTo>
                    <a:pt x="0" y="162"/>
                  </a:lnTo>
                  <a:lnTo>
                    <a:pt x="0" y="163"/>
                  </a:lnTo>
                  <a:lnTo>
                    <a:pt x="0" y="162"/>
                  </a:lnTo>
                  <a:lnTo>
                    <a:pt x="0" y="163"/>
                  </a:lnTo>
                  <a:lnTo>
                    <a:pt x="0" y="162"/>
                  </a:lnTo>
                  <a:lnTo>
                    <a:pt x="0" y="163"/>
                  </a:lnTo>
                  <a:lnTo>
                    <a:pt x="0" y="162"/>
                  </a:lnTo>
                  <a:lnTo>
                    <a:pt x="0" y="163"/>
                  </a:lnTo>
                  <a:lnTo>
                    <a:pt x="0" y="164"/>
                  </a:lnTo>
                  <a:lnTo>
                    <a:pt x="0" y="163"/>
                  </a:lnTo>
                  <a:lnTo>
                    <a:pt x="0" y="164"/>
                  </a:lnTo>
                  <a:lnTo>
                    <a:pt x="0" y="163"/>
                  </a:lnTo>
                  <a:lnTo>
                    <a:pt x="0" y="164"/>
                  </a:lnTo>
                  <a:lnTo>
                    <a:pt x="0" y="165"/>
                  </a:lnTo>
                  <a:lnTo>
                    <a:pt x="0" y="164"/>
                  </a:lnTo>
                  <a:lnTo>
                    <a:pt x="0" y="165"/>
                  </a:lnTo>
                  <a:lnTo>
                    <a:pt x="0" y="164"/>
                  </a:lnTo>
                  <a:lnTo>
                    <a:pt x="0" y="165"/>
                  </a:lnTo>
                  <a:lnTo>
                    <a:pt x="0" y="166"/>
                  </a:lnTo>
                  <a:lnTo>
                    <a:pt x="0" y="165"/>
                  </a:lnTo>
                  <a:lnTo>
                    <a:pt x="0" y="164"/>
                  </a:lnTo>
                  <a:lnTo>
                    <a:pt x="0" y="163"/>
                  </a:lnTo>
                  <a:lnTo>
                    <a:pt x="0" y="164"/>
                  </a:lnTo>
                  <a:lnTo>
                    <a:pt x="0" y="163"/>
                  </a:lnTo>
                  <a:lnTo>
                    <a:pt x="0" y="164"/>
                  </a:lnTo>
                  <a:lnTo>
                    <a:pt x="0" y="163"/>
                  </a:lnTo>
                  <a:lnTo>
                    <a:pt x="0" y="164"/>
                  </a:lnTo>
                  <a:lnTo>
                    <a:pt x="0" y="165"/>
                  </a:lnTo>
                  <a:lnTo>
                    <a:pt x="0" y="164"/>
                  </a:lnTo>
                  <a:lnTo>
                    <a:pt x="0" y="165"/>
                  </a:lnTo>
                  <a:lnTo>
                    <a:pt x="0" y="164"/>
                  </a:lnTo>
                  <a:lnTo>
                    <a:pt x="0" y="163"/>
                  </a:lnTo>
                  <a:lnTo>
                    <a:pt x="0" y="164"/>
                  </a:lnTo>
                  <a:lnTo>
                    <a:pt x="0" y="163"/>
                  </a:lnTo>
                  <a:lnTo>
                    <a:pt x="0" y="162"/>
                  </a:lnTo>
                  <a:lnTo>
                    <a:pt x="0" y="161"/>
                  </a:lnTo>
                  <a:lnTo>
                    <a:pt x="0" y="162"/>
                  </a:lnTo>
                  <a:lnTo>
                    <a:pt x="0" y="161"/>
                  </a:lnTo>
                  <a:lnTo>
                    <a:pt x="0" y="161"/>
                  </a:lnTo>
                  <a:lnTo>
                    <a:pt x="0" y="161"/>
                  </a:lnTo>
                  <a:lnTo>
                    <a:pt x="0" y="161"/>
                  </a:lnTo>
                  <a:lnTo>
                    <a:pt x="0" y="161"/>
                  </a:lnTo>
                  <a:lnTo>
                    <a:pt x="0" y="161"/>
                  </a:lnTo>
                  <a:lnTo>
                    <a:pt x="0" y="161"/>
                  </a:lnTo>
                  <a:lnTo>
                    <a:pt x="0" y="160"/>
                  </a:lnTo>
                  <a:lnTo>
                    <a:pt x="0" y="161"/>
                  </a:lnTo>
                  <a:lnTo>
                    <a:pt x="0" y="160"/>
                  </a:lnTo>
                  <a:lnTo>
                    <a:pt x="0" y="161"/>
                  </a:lnTo>
                  <a:lnTo>
                    <a:pt x="0" y="160"/>
                  </a:lnTo>
                  <a:lnTo>
                    <a:pt x="0" y="161"/>
                  </a:lnTo>
                  <a:lnTo>
                    <a:pt x="0" y="161"/>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61"/>
                  </a:lnTo>
                  <a:lnTo>
                    <a:pt x="0" y="160"/>
                  </a:lnTo>
                  <a:lnTo>
                    <a:pt x="0" y="161"/>
                  </a:lnTo>
                  <a:lnTo>
                    <a:pt x="0" y="160"/>
                  </a:lnTo>
                  <a:lnTo>
                    <a:pt x="0" y="161"/>
                  </a:lnTo>
                  <a:lnTo>
                    <a:pt x="1" y="160"/>
                  </a:lnTo>
                  <a:lnTo>
                    <a:pt x="1" y="161"/>
                  </a:lnTo>
                  <a:lnTo>
                    <a:pt x="1" y="160"/>
                  </a:lnTo>
                  <a:lnTo>
                    <a:pt x="1" y="161"/>
                  </a:lnTo>
                  <a:lnTo>
                    <a:pt x="1" y="161"/>
                  </a:lnTo>
                  <a:lnTo>
                    <a:pt x="1" y="161"/>
                  </a:lnTo>
                  <a:lnTo>
                    <a:pt x="1" y="161"/>
                  </a:lnTo>
                  <a:lnTo>
                    <a:pt x="1" y="162"/>
                  </a:lnTo>
                  <a:lnTo>
                    <a:pt x="1" y="161"/>
                  </a:lnTo>
                  <a:lnTo>
                    <a:pt x="1" y="162"/>
                  </a:lnTo>
                  <a:lnTo>
                    <a:pt x="1" y="163"/>
                  </a:lnTo>
                  <a:lnTo>
                    <a:pt x="1" y="162"/>
                  </a:lnTo>
                  <a:lnTo>
                    <a:pt x="1" y="161"/>
                  </a:lnTo>
                  <a:lnTo>
                    <a:pt x="1" y="162"/>
                  </a:lnTo>
                  <a:lnTo>
                    <a:pt x="1" y="161"/>
                  </a:lnTo>
                  <a:lnTo>
                    <a:pt x="1" y="162"/>
                  </a:lnTo>
                  <a:lnTo>
                    <a:pt x="1" y="161"/>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path>
              </a:pathLst>
            </a:custGeom>
            <a:noFill/>
            <a:ln w="0">
              <a:solidFill>
                <a:srgbClr val="3366FF"/>
              </a:solidFill>
              <a:prstDash val="solid"/>
              <a:round/>
              <a:headEnd/>
              <a:tailEnd/>
            </a:ln>
          </p:spPr>
          <p:txBody>
            <a:bodyPr/>
            <a:lstStyle/>
            <a:p>
              <a:endParaRPr lang="en-GB"/>
            </a:p>
          </p:txBody>
        </p:sp>
        <p:sp>
          <p:nvSpPr>
            <p:cNvPr id="185724" name="Freeform 380"/>
            <p:cNvSpPr>
              <a:spLocks/>
            </p:cNvSpPr>
            <p:nvPr/>
          </p:nvSpPr>
          <p:spPr bwMode="auto">
            <a:xfrm>
              <a:off x="2508" y="1872"/>
              <a:ext cx="2" cy="1228"/>
            </a:xfrm>
            <a:custGeom>
              <a:avLst/>
              <a:gdLst/>
              <a:ahLst/>
              <a:cxnLst>
                <a:cxn ang="0">
                  <a:pos x="0" y="158"/>
                </a:cxn>
                <a:cxn ang="0">
                  <a:pos x="0" y="159"/>
                </a:cxn>
                <a:cxn ang="0">
                  <a:pos x="0" y="158"/>
                </a:cxn>
                <a:cxn ang="0">
                  <a:pos x="0" y="157"/>
                </a:cxn>
                <a:cxn ang="0">
                  <a:pos x="0" y="156"/>
                </a:cxn>
                <a:cxn ang="0">
                  <a:pos x="0" y="157"/>
                </a:cxn>
                <a:cxn ang="0">
                  <a:pos x="0" y="156"/>
                </a:cxn>
                <a:cxn ang="0">
                  <a:pos x="0" y="158"/>
                </a:cxn>
                <a:cxn ang="0">
                  <a:pos x="0" y="158"/>
                </a:cxn>
                <a:cxn ang="0">
                  <a:pos x="0" y="159"/>
                </a:cxn>
                <a:cxn ang="0">
                  <a:pos x="0" y="159"/>
                </a:cxn>
                <a:cxn ang="0">
                  <a:pos x="0" y="158"/>
                </a:cxn>
                <a:cxn ang="0">
                  <a:pos x="0" y="159"/>
                </a:cxn>
                <a:cxn ang="0">
                  <a:pos x="0" y="160"/>
                </a:cxn>
                <a:cxn ang="0">
                  <a:pos x="0" y="159"/>
                </a:cxn>
                <a:cxn ang="0">
                  <a:pos x="0" y="158"/>
                </a:cxn>
                <a:cxn ang="0">
                  <a:pos x="0" y="157"/>
                </a:cxn>
                <a:cxn ang="0">
                  <a:pos x="0" y="158"/>
                </a:cxn>
                <a:cxn ang="0">
                  <a:pos x="0" y="157"/>
                </a:cxn>
                <a:cxn ang="0">
                  <a:pos x="0" y="158"/>
                </a:cxn>
                <a:cxn ang="0">
                  <a:pos x="0" y="157"/>
                </a:cxn>
                <a:cxn ang="0">
                  <a:pos x="0" y="156"/>
                </a:cxn>
                <a:cxn ang="0">
                  <a:pos x="0" y="154"/>
                </a:cxn>
                <a:cxn ang="0">
                  <a:pos x="0" y="153"/>
                </a:cxn>
                <a:cxn ang="0">
                  <a:pos x="0" y="148"/>
                </a:cxn>
                <a:cxn ang="0">
                  <a:pos x="0" y="69"/>
                </a:cxn>
                <a:cxn ang="0">
                  <a:pos x="0" y="174"/>
                </a:cxn>
                <a:cxn ang="0">
                  <a:pos x="0" y="168"/>
                </a:cxn>
                <a:cxn ang="0">
                  <a:pos x="0" y="166"/>
                </a:cxn>
                <a:cxn ang="0">
                  <a:pos x="0" y="163"/>
                </a:cxn>
                <a:cxn ang="0">
                  <a:pos x="0" y="162"/>
                </a:cxn>
                <a:cxn ang="0">
                  <a:pos x="0" y="160"/>
                </a:cxn>
                <a:cxn ang="0">
                  <a:pos x="0" y="159"/>
                </a:cxn>
                <a:cxn ang="0">
                  <a:pos x="0" y="160"/>
                </a:cxn>
                <a:cxn ang="0">
                  <a:pos x="0" y="161"/>
                </a:cxn>
                <a:cxn ang="0">
                  <a:pos x="0" y="160"/>
                </a:cxn>
                <a:cxn ang="0">
                  <a:pos x="0" y="159"/>
                </a:cxn>
                <a:cxn ang="0">
                  <a:pos x="0" y="159"/>
                </a:cxn>
                <a:cxn ang="0">
                  <a:pos x="0" y="159"/>
                </a:cxn>
                <a:cxn ang="0">
                  <a:pos x="0" y="158"/>
                </a:cxn>
                <a:cxn ang="0">
                  <a:pos x="0" y="159"/>
                </a:cxn>
                <a:cxn ang="0">
                  <a:pos x="0" y="158"/>
                </a:cxn>
                <a:cxn ang="0">
                  <a:pos x="0" y="156"/>
                </a:cxn>
                <a:cxn ang="0">
                  <a:pos x="0" y="156"/>
                </a:cxn>
                <a:cxn ang="0">
                  <a:pos x="0" y="157"/>
                </a:cxn>
                <a:cxn ang="0">
                  <a:pos x="0" y="158"/>
                </a:cxn>
                <a:cxn ang="0">
                  <a:pos x="0" y="158"/>
                </a:cxn>
                <a:cxn ang="0">
                  <a:pos x="0" y="159"/>
                </a:cxn>
                <a:cxn ang="0">
                  <a:pos x="0" y="160"/>
                </a:cxn>
                <a:cxn ang="0">
                  <a:pos x="0" y="159"/>
                </a:cxn>
                <a:cxn ang="0">
                  <a:pos x="0" y="158"/>
                </a:cxn>
                <a:cxn ang="0">
                  <a:pos x="0" y="159"/>
                </a:cxn>
                <a:cxn ang="0">
                  <a:pos x="0" y="156"/>
                </a:cxn>
                <a:cxn ang="0">
                  <a:pos x="0" y="154"/>
                </a:cxn>
                <a:cxn ang="0">
                  <a:pos x="0" y="153"/>
                </a:cxn>
                <a:cxn ang="0">
                  <a:pos x="0" y="152"/>
                </a:cxn>
                <a:cxn ang="0">
                  <a:pos x="0" y="150"/>
                </a:cxn>
                <a:cxn ang="0">
                  <a:pos x="0" y="144"/>
                </a:cxn>
                <a:cxn ang="0">
                  <a:pos x="0" y="123"/>
                </a:cxn>
                <a:cxn ang="0">
                  <a:pos x="0" y="172"/>
                </a:cxn>
                <a:cxn ang="0">
                  <a:pos x="0" y="170"/>
                </a:cxn>
                <a:cxn ang="0">
                  <a:pos x="0" y="167"/>
                </a:cxn>
                <a:cxn ang="0">
                  <a:pos x="0" y="163"/>
                </a:cxn>
              </a:cxnLst>
              <a:rect l="0" t="0" r="r" b="b"/>
              <a:pathLst>
                <a:path h="175">
                  <a:moveTo>
                    <a:pt x="0" y="158"/>
                  </a:moveTo>
                  <a:lnTo>
                    <a:pt x="0" y="157"/>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7"/>
                  </a:lnTo>
                  <a:lnTo>
                    <a:pt x="0" y="158"/>
                  </a:lnTo>
                  <a:lnTo>
                    <a:pt x="0" y="157"/>
                  </a:lnTo>
                  <a:lnTo>
                    <a:pt x="0" y="158"/>
                  </a:lnTo>
                  <a:lnTo>
                    <a:pt x="0" y="157"/>
                  </a:lnTo>
                  <a:lnTo>
                    <a:pt x="0" y="158"/>
                  </a:lnTo>
                  <a:lnTo>
                    <a:pt x="0" y="157"/>
                  </a:lnTo>
                  <a:lnTo>
                    <a:pt x="0" y="158"/>
                  </a:lnTo>
                  <a:lnTo>
                    <a:pt x="0" y="159"/>
                  </a:lnTo>
                  <a:lnTo>
                    <a:pt x="0" y="158"/>
                  </a:lnTo>
                  <a:lnTo>
                    <a:pt x="0" y="159"/>
                  </a:lnTo>
                  <a:lnTo>
                    <a:pt x="0" y="157"/>
                  </a:lnTo>
                  <a:lnTo>
                    <a:pt x="0" y="158"/>
                  </a:lnTo>
                  <a:lnTo>
                    <a:pt x="0" y="157"/>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9"/>
                  </a:lnTo>
                  <a:lnTo>
                    <a:pt x="0" y="158"/>
                  </a:lnTo>
                  <a:lnTo>
                    <a:pt x="0" y="159"/>
                  </a:lnTo>
                  <a:lnTo>
                    <a:pt x="0" y="158"/>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5"/>
                  </a:lnTo>
                  <a:lnTo>
                    <a:pt x="0" y="156"/>
                  </a:lnTo>
                  <a:lnTo>
                    <a:pt x="0" y="155"/>
                  </a:lnTo>
                  <a:lnTo>
                    <a:pt x="0" y="154"/>
                  </a:lnTo>
                  <a:lnTo>
                    <a:pt x="0" y="155"/>
                  </a:lnTo>
                  <a:lnTo>
                    <a:pt x="0" y="156"/>
                  </a:lnTo>
                  <a:lnTo>
                    <a:pt x="0" y="155"/>
                  </a:lnTo>
                  <a:lnTo>
                    <a:pt x="0" y="156"/>
                  </a:lnTo>
                  <a:lnTo>
                    <a:pt x="0" y="155"/>
                  </a:lnTo>
                  <a:lnTo>
                    <a:pt x="0" y="154"/>
                  </a:lnTo>
                  <a:lnTo>
                    <a:pt x="0" y="155"/>
                  </a:lnTo>
                  <a:lnTo>
                    <a:pt x="0" y="154"/>
                  </a:lnTo>
                  <a:lnTo>
                    <a:pt x="0" y="153"/>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0"/>
                  </a:lnTo>
                  <a:lnTo>
                    <a:pt x="0" y="149"/>
                  </a:lnTo>
                  <a:lnTo>
                    <a:pt x="0" y="148"/>
                  </a:lnTo>
                  <a:lnTo>
                    <a:pt x="0" y="147"/>
                  </a:lnTo>
                  <a:lnTo>
                    <a:pt x="0" y="148"/>
                  </a:lnTo>
                  <a:lnTo>
                    <a:pt x="0" y="147"/>
                  </a:lnTo>
                  <a:lnTo>
                    <a:pt x="0" y="147"/>
                  </a:lnTo>
                  <a:lnTo>
                    <a:pt x="0" y="146"/>
                  </a:lnTo>
                  <a:lnTo>
                    <a:pt x="0" y="144"/>
                  </a:lnTo>
                  <a:lnTo>
                    <a:pt x="0" y="143"/>
                  </a:lnTo>
                  <a:lnTo>
                    <a:pt x="0" y="142"/>
                  </a:lnTo>
                  <a:lnTo>
                    <a:pt x="0" y="141"/>
                  </a:lnTo>
                  <a:lnTo>
                    <a:pt x="0" y="132"/>
                  </a:lnTo>
                  <a:lnTo>
                    <a:pt x="0" y="69"/>
                  </a:lnTo>
                  <a:lnTo>
                    <a:pt x="0" y="0"/>
                  </a:lnTo>
                  <a:lnTo>
                    <a:pt x="0" y="4"/>
                  </a:lnTo>
                  <a:lnTo>
                    <a:pt x="0" y="50"/>
                  </a:lnTo>
                  <a:lnTo>
                    <a:pt x="0" y="91"/>
                  </a:lnTo>
                  <a:lnTo>
                    <a:pt x="0" y="114"/>
                  </a:lnTo>
                  <a:lnTo>
                    <a:pt x="0" y="136"/>
                  </a:lnTo>
                  <a:lnTo>
                    <a:pt x="0" y="155"/>
                  </a:lnTo>
                  <a:lnTo>
                    <a:pt x="0" y="167"/>
                  </a:lnTo>
                  <a:lnTo>
                    <a:pt x="0" y="171"/>
                  </a:lnTo>
                  <a:lnTo>
                    <a:pt x="0" y="173"/>
                  </a:lnTo>
                  <a:lnTo>
                    <a:pt x="0" y="174"/>
                  </a:lnTo>
                  <a:lnTo>
                    <a:pt x="0" y="175"/>
                  </a:lnTo>
                  <a:lnTo>
                    <a:pt x="0" y="174"/>
                  </a:lnTo>
                  <a:lnTo>
                    <a:pt x="0" y="173"/>
                  </a:lnTo>
                  <a:lnTo>
                    <a:pt x="0" y="172"/>
                  </a:lnTo>
                  <a:lnTo>
                    <a:pt x="0" y="172"/>
                  </a:lnTo>
                  <a:lnTo>
                    <a:pt x="0" y="171"/>
                  </a:lnTo>
                  <a:lnTo>
                    <a:pt x="0" y="172"/>
                  </a:lnTo>
                  <a:lnTo>
                    <a:pt x="0" y="171"/>
                  </a:lnTo>
                  <a:lnTo>
                    <a:pt x="0" y="170"/>
                  </a:lnTo>
                  <a:lnTo>
                    <a:pt x="0" y="169"/>
                  </a:lnTo>
                  <a:lnTo>
                    <a:pt x="0" y="168"/>
                  </a:lnTo>
                  <a:lnTo>
                    <a:pt x="0" y="169"/>
                  </a:lnTo>
                  <a:lnTo>
                    <a:pt x="0" y="168"/>
                  </a:lnTo>
                  <a:lnTo>
                    <a:pt x="0" y="167"/>
                  </a:lnTo>
                  <a:lnTo>
                    <a:pt x="0" y="167"/>
                  </a:lnTo>
                  <a:lnTo>
                    <a:pt x="0" y="167"/>
                  </a:lnTo>
                  <a:lnTo>
                    <a:pt x="0" y="167"/>
                  </a:lnTo>
                  <a:lnTo>
                    <a:pt x="0" y="166"/>
                  </a:lnTo>
                  <a:lnTo>
                    <a:pt x="0" y="165"/>
                  </a:lnTo>
                  <a:lnTo>
                    <a:pt x="0" y="166"/>
                  </a:lnTo>
                  <a:lnTo>
                    <a:pt x="0" y="165"/>
                  </a:lnTo>
                  <a:lnTo>
                    <a:pt x="0" y="166"/>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4"/>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1"/>
                  </a:lnTo>
                  <a:lnTo>
                    <a:pt x="0" y="161"/>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60"/>
                  </a:lnTo>
                  <a:lnTo>
                    <a:pt x="0" y="159"/>
                  </a:lnTo>
                  <a:lnTo>
                    <a:pt x="0" y="160"/>
                  </a:lnTo>
                  <a:lnTo>
                    <a:pt x="0" y="159"/>
                  </a:lnTo>
                  <a:lnTo>
                    <a:pt x="0" y="158"/>
                  </a:lnTo>
                  <a:lnTo>
                    <a:pt x="0" y="159"/>
                  </a:lnTo>
                  <a:lnTo>
                    <a:pt x="0" y="160"/>
                  </a:lnTo>
                  <a:lnTo>
                    <a:pt x="0" y="159"/>
                  </a:lnTo>
                  <a:lnTo>
                    <a:pt x="0" y="158"/>
                  </a:lnTo>
                  <a:lnTo>
                    <a:pt x="0" y="159"/>
                  </a:lnTo>
                  <a:lnTo>
                    <a:pt x="0" y="158"/>
                  </a:lnTo>
                  <a:lnTo>
                    <a:pt x="0" y="157"/>
                  </a:lnTo>
                  <a:lnTo>
                    <a:pt x="0" y="159"/>
                  </a:lnTo>
                  <a:lnTo>
                    <a:pt x="0" y="160"/>
                  </a:lnTo>
                  <a:lnTo>
                    <a:pt x="0" y="159"/>
                  </a:lnTo>
                  <a:lnTo>
                    <a:pt x="0" y="160"/>
                  </a:lnTo>
                  <a:lnTo>
                    <a:pt x="0" y="159"/>
                  </a:lnTo>
                  <a:lnTo>
                    <a:pt x="0" y="158"/>
                  </a:lnTo>
                  <a:lnTo>
                    <a:pt x="0" y="159"/>
                  </a:lnTo>
                  <a:lnTo>
                    <a:pt x="0" y="158"/>
                  </a:lnTo>
                  <a:lnTo>
                    <a:pt x="0" y="157"/>
                  </a:lnTo>
                  <a:lnTo>
                    <a:pt x="0" y="158"/>
                  </a:lnTo>
                  <a:lnTo>
                    <a:pt x="0" y="157"/>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7"/>
                  </a:lnTo>
                  <a:lnTo>
                    <a:pt x="0" y="156"/>
                  </a:lnTo>
                  <a:lnTo>
                    <a:pt x="0" y="157"/>
                  </a:lnTo>
                  <a:lnTo>
                    <a:pt x="0" y="156"/>
                  </a:lnTo>
                  <a:lnTo>
                    <a:pt x="0" y="156"/>
                  </a:lnTo>
                  <a:lnTo>
                    <a:pt x="0" y="156"/>
                  </a:lnTo>
                  <a:lnTo>
                    <a:pt x="0" y="157"/>
                  </a:lnTo>
                  <a:lnTo>
                    <a:pt x="0" y="156"/>
                  </a:lnTo>
                  <a:lnTo>
                    <a:pt x="0" y="157"/>
                  </a:lnTo>
                  <a:lnTo>
                    <a:pt x="0" y="156"/>
                  </a:lnTo>
                  <a:lnTo>
                    <a:pt x="0" y="157"/>
                  </a:lnTo>
                  <a:lnTo>
                    <a:pt x="0" y="156"/>
                  </a:lnTo>
                  <a:lnTo>
                    <a:pt x="0" y="157"/>
                  </a:lnTo>
                  <a:lnTo>
                    <a:pt x="0" y="158"/>
                  </a:lnTo>
                  <a:lnTo>
                    <a:pt x="0" y="157"/>
                  </a:lnTo>
                  <a:lnTo>
                    <a:pt x="0" y="158"/>
                  </a:lnTo>
                  <a:lnTo>
                    <a:pt x="0" y="157"/>
                  </a:lnTo>
                  <a:lnTo>
                    <a:pt x="0" y="158"/>
                  </a:lnTo>
                  <a:lnTo>
                    <a:pt x="0" y="157"/>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9"/>
                  </a:lnTo>
                  <a:lnTo>
                    <a:pt x="0" y="158"/>
                  </a:lnTo>
                  <a:lnTo>
                    <a:pt x="0" y="159"/>
                  </a:lnTo>
                  <a:lnTo>
                    <a:pt x="0" y="158"/>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60"/>
                  </a:lnTo>
                  <a:lnTo>
                    <a:pt x="0" y="159"/>
                  </a:lnTo>
                  <a:lnTo>
                    <a:pt x="0" y="160"/>
                  </a:lnTo>
                  <a:lnTo>
                    <a:pt x="0" y="159"/>
                  </a:lnTo>
                  <a:lnTo>
                    <a:pt x="0" y="160"/>
                  </a:lnTo>
                  <a:lnTo>
                    <a:pt x="0" y="159"/>
                  </a:lnTo>
                  <a:lnTo>
                    <a:pt x="0" y="160"/>
                  </a:lnTo>
                  <a:lnTo>
                    <a:pt x="0" y="159"/>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6"/>
                  </a:lnTo>
                  <a:lnTo>
                    <a:pt x="0" y="157"/>
                  </a:lnTo>
                  <a:lnTo>
                    <a:pt x="0" y="156"/>
                  </a:lnTo>
                  <a:lnTo>
                    <a:pt x="0" y="157"/>
                  </a:lnTo>
                  <a:lnTo>
                    <a:pt x="0" y="156"/>
                  </a:lnTo>
                  <a:lnTo>
                    <a:pt x="0" y="156"/>
                  </a:lnTo>
                  <a:lnTo>
                    <a:pt x="0" y="156"/>
                  </a:lnTo>
                  <a:lnTo>
                    <a:pt x="0" y="156"/>
                  </a:lnTo>
                  <a:lnTo>
                    <a:pt x="0" y="155"/>
                  </a:lnTo>
                  <a:lnTo>
                    <a:pt x="0" y="154"/>
                  </a:lnTo>
                  <a:lnTo>
                    <a:pt x="0" y="155"/>
                  </a:lnTo>
                  <a:lnTo>
                    <a:pt x="0" y="154"/>
                  </a:lnTo>
                  <a:lnTo>
                    <a:pt x="0" y="155"/>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1"/>
                  </a:lnTo>
                  <a:lnTo>
                    <a:pt x="0" y="152"/>
                  </a:lnTo>
                  <a:lnTo>
                    <a:pt x="0" y="151"/>
                  </a:lnTo>
                  <a:lnTo>
                    <a:pt x="0" y="152"/>
                  </a:lnTo>
                  <a:lnTo>
                    <a:pt x="0" y="151"/>
                  </a:lnTo>
                  <a:lnTo>
                    <a:pt x="0" y="150"/>
                  </a:lnTo>
                  <a:lnTo>
                    <a:pt x="0" y="151"/>
                  </a:lnTo>
                  <a:lnTo>
                    <a:pt x="0" y="150"/>
                  </a:lnTo>
                  <a:lnTo>
                    <a:pt x="0" y="149"/>
                  </a:lnTo>
                  <a:lnTo>
                    <a:pt x="0" y="150"/>
                  </a:lnTo>
                  <a:lnTo>
                    <a:pt x="0" y="149"/>
                  </a:lnTo>
                  <a:lnTo>
                    <a:pt x="0" y="148"/>
                  </a:lnTo>
                  <a:lnTo>
                    <a:pt x="0" y="149"/>
                  </a:lnTo>
                  <a:lnTo>
                    <a:pt x="0" y="148"/>
                  </a:lnTo>
                  <a:lnTo>
                    <a:pt x="0" y="147"/>
                  </a:lnTo>
                  <a:lnTo>
                    <a:pt x="0" y="147"/>
                  </a:lnTo>
                  <a:lnTo>
                    <a:pt x="0" y="146"/>
                  </a:lnTo>
                  <a:lnTo>
                    <a:pt x="0" y="145"/>
                  </a:lnTo>
                  <a:lnTo>
                    <a:pt x="0" y="144"/>
                  </a:lnTo>
                  <a:lnTo>
                    <a:pt x="0" y="143"/>
                  </a:lnTo>
                  <a:lnTo>
                    <a:pt x="0" y="142"/>
                  </a:lnTo>
                  <a:lnTo>
                    <a:pt x="0" y="140"/>
                  </a:lnTo>
                  <a:lnTo>
                    <a:pt x="0" y="131"/>
                  </a:lnTo>
                  <a:lnTo>
                    <a:pt x="0" y="76"/>
                  </a:lnTo>
                  <a:lnTo>
                    <a:pt x="0" y="13"/>
                  </a:lnTo>
                  <a:lnTo>
                    <a:pt x="0" y="7"/>
                  </a:lnTo>
                  <a:lnTo>
                    <a:pt x="0" y="43"/>
                  </a:lnTo>
                  <a:lnTo>
                    <a:pt x="0" y="80"/>
                  </a:lnTo>
                  <a:lnTo>
                    <a:pt x="0" y="104"/>
                  </a:lnTo>
                  <a:lnTo>
                    <a:pt x="0" y="123"/>
                  </a:lnTo>
                  <a:lnTo>
                    <a:pt x="0" y="144"/>
                  </a:lnTo>
                  <a:lnTo>
                    <a:pt x="0" y="159"/>
                  </a:lnTo>
                  <a:lnTo>
                    <a:pt x="0" y="167"/>
                  </a:lnTo>
                  <a:lnTo>
                    <a:pt x="0" y="170"/>
                  </a:lnTo>
                  <a:lnTo>
                    <a:pt x="0" y="172"/>
                  </a:lnTo>
                  <a:lnTo>
                    <a:pt x="0" y="173"/>
                  </a:lnTo>
                  <a:lnTo>
                    <a:pt x="0" y="174"/>
                  </a:lnTo>
                  <a:lnTo>
                    <a:pt x="0" y="173"/>
                  </a:lnTo>
                  <a:lnTo>
                    <a:pt x="0" y="172"/>
                  </a:lnTo>
                  <a:lnTo>
                    <a:pt x="0" y="173"/>
                  </a:lnTo>
                  <a:lnTo>
                    <a:pt x="0" y="172"/>
                  </a:lnTo>
                  <a:lnTo>
                    <a:pt x="0" y="172"/>
                  </a:lnTo>
                  <a:lnTo>
                    <a:pt x="0" y="172"/>
                  </a:lnTo>
                  <a:lnTo>
                    <a:pt x="0" y="172"/>
                  </a:lnTo>
                  <a:lnTo>
                    <a:pt x="0" y="171"/>
                  </a:lnTo>
                  <a:lnTo>
                    <a:pt x="0" y="172"/>
                  </a:lnTo>
                  <a:lnTo>
                    <a:pt x="0" y="171"/>
                  </a:lnTo>
                  <a:lnTo>
                    <a:pt x="0" y="170"/>
                  </a:lnTo>
                  <a:lnTo>
                    <a:pt x="0" y="171"/>
                  </a:lnTo>
                  <a:lnTo>
                    <a:pt x="0" y="170"/>
                  </a:lnTo>
                  <a:lnTo>
                    <a:pt x="0" y="169"/>
                  </a:lnTo>
                  <a:lnTo>
                    <a:pt x="0" y="170"/>
                  </a:lnTo>
                  <a:lnTo>
                    <a:pt x="0" y="169"/>
                  </a:lnTo>
                  <a:lnTo>
                    <a:pt x="0" y="168"/>
                  </a:lnTo>
                  <a:lnTo>
                    <a:pt x="0" y="169"/>
                  </a:lnTo>
                  <a:lnTo>
                    <a:pt x="0" y="168"/>
                  </a:lnTo>
                  <a:lnTo>
                    <a:pt x="0" y="167"/>
                  </a:lnTo>
                  <a:lnTo>
                    <a:pt x="0" y="168"/>
                  </a:lnTo>
                  <a:lnTo>
                    <a:pt x="0" y="167"/>
                  </a:lnTo>
                  <a:lnTo>
                    <a:pt x="0" y="167"/>
                  </a:lnTo>
                  <a:lnTo>
                    <a:pt x="0" y="167"/>
                  </a:lnTo>
                  <a:lnTo>
                    <a:pt x="0" y="167"/>
                  </a:lnTo>
                  <a:lnTo>
                    <a:pt x="0" y="167"/>
                  </a:lnTo>
                  <a:lnTo>
                    <a:pt x="0" y="167"/>
                  </a:lnTo>
                  <a:lnTo>
                    <a:pt x="0" y="166"/>
                  </a:lnTo>
                  <a:lnTo>
                    <a:pt x="0" y="167"/>
                  </a:lnTo>
                  <a:lnTo>
                    <a:pt x="0" y="166"/>
                  </a:lnTo>
                  <a:lnTo>
                    <a:pt x="0" y="165"/>
                  </a:lnTo>
                  <a:lnTo>
                    <a:pt x="0" y="164"/>
                  </a:lnTo>
                  <a:lnTo>
                    <a:pt x="0" y="165"/>
                  </a:lnTo>
                  <a:lnTo>
                    <a:pt x="0" y="164"/>
                  </a:lnTo>
                  <a:lnTo>
                    <a:pt x="0" y="163"/>
                  </a:lnTo>
                  <a:lnTo>
                    <a:pt x="0" y="164"/>
                  </a:lnTo>
                  <a:lnTo>
                    <a:pt x="0" y="163"/>
                  </a:lnTo>
                  <a:lnTo>
                    <a:pt x="0" y="164"/>
                  </a:lnTo>
                  <a:lnTo>
                    <a:pt x="0" y="163"/>
                  </a:lnTo>
                  <a:lnTo>
                    <a:pt x="0" y="162"/>
                  </a:lnTo>
                  <a:lnTo>
                    <a:pt x="0" y="161"/>
                  </a:lnTo>
                  <a:lnTo>
                    <a:pt x="0" y="162"/>
                  </a:lnTo>
                  <a:lnTo>
                    <a:pt x="0" y="161"/>
                  </a:lnTo>
                  <a:lnTo>
                    <a:pt x="0" y="161"/>
                  </a:lnTo>
                </a:path>
              </a:pathLst>
            </a:custGeom>
            <a:noFill/>
            <a:ln w="0">
              <a:solidFill>
                <a:srgbClr val="3366FF"/>
              </a:solidFill>
              <a:prstDash val="solid"/>
              <a:round/>
              <a:headEnd/>
              <a:tailEnd/>
            </a:ln>
          </p:spPr>
          <p:txBody>
            <a:bodyPr/>
            <a:lstStyle/>
            <a:p>
              <a:endParaRPr lang="en-GB"/>
            </a:p>
          </p:txBody>
        </p:sp>
        <p:sp>
          <p:nvSpPr>
            <p:cNvPr id="185725" name="Freeform 381"/>
            <p:cNvSpPr>
              <a:spLocks/>
            </p:cNvSpPr>
            <p:nvPr/>
          </p:nvSpPr>
          <p:spPr bwMode="auto">
            <a:xfrm>
              <a:off x="2508" y="1865"/>
              <a:ext cx="20" cy="1242"/>
            </a:xfrm>
            <a:custGeom>
              <a:avLst/>
              <a:gdLst/>
              <a:ahLst/>
              <a:cxnLst>
                <a:cxn ang="0">
                  <a:pos x="0" y="162"/>
                </a:cxn>
                <a:cxn ang="0">
                  <a:pos x="1" y="158"/>
                </a:cxn>
                <a:cxn ang="0">
                  <a:pos x="1" y="157"/>
                </a:cxn>
                <a:cxn ang="0">
                  <a:pos x="1" y="158"/>
                </a:cxn>
                <a:cxn ang="0">
                  <a:pos x="1" y="157"/>
                </a:cxn>
                <a:cxn ang="0">
                  <a:pos x="1" y="157"/>
                </a:cxn>
                <a:cxn ang="0">
                  <a:pos x="1" y="155"/>
                </a:cxn>
                <a:cxn ang="0">
                  <a:pos x="1" y="157"/>
                </a:cxn>
                <a:cxn ang="0">
                  <a:pos x="1" y="156"/>
                </a:cxn>
                <a:cxn ang="0">
                  <a:pos x="1" y="156"/>
                </a:cxn>
                <a:cxn ang="0">
                  <a:pos x="1" y="157"/>
                </a:cxn>
                <a:cxn ang="0">
                  <a:pos x="1" y="156"/>
                </a:cxn>
                <a:cxn ang="0">
                  <a:pos x="1" y="153"/>
                </a:cxn>
                <a:cxn ang="0">
                  <a:pos x="1" y="154"/>
                </a:cxn>
                <a:cxn ang="0">
                  <a:pos x="1" y="156"/>
                </a:cxn>
                <a:cxn ang="0">
                  <a:pos x="1" y="155"/>
                </a:cxn>
                <a:cxn ang="0">
                  <a:pos x="1" y="156"/>
                </a:cxn>
                <a:cxn ang="0">
                  <a:pos x="1" y="155"/>
                </a:cxn>
                <a:cxn ang="0">
                  <a:pos x="1" y="156"/>
                </a:cxn>
                <a:cxn ang="0">
                  <a:pos x="1" y="155"/>
                </a:cxn>
                <a:cxn ang="0">
                  <a:pos x="1" y="156"/>
                </a:cxn>
                <a:cxn ang="0">
                  <a:pos x="1" y="155"/>
                </a:cxn>
                <a:cxn ang="0">
                  <a:pos x="1" y="154"/>
                </a:cxn>
                <a:cxn ang="0">
                  <a:pos x="1" y="155"/>
                </a:cxn>
                <a:cxn ang="0">
                  <a:pos x="1" y="156"/>
                </a:cxn>
                <a:cxn ang="0">
                  <a:pos x="1" y="157"/>
                </a:cxn>
                <a:cxn ang="0">
                  <a:pos x="1" y="158"/>
                </a:cxn>
                <a:cxn ang="0">
                  <a:pos x="1" y="158"/>
                </a:cxn>
                <a:cxn ang="0">
                  <a:pos x="1" y="157"/>
                </a:cxn>
                <a:cxn ang="0">
                  <a:pos x="1" y="155"/>
                </a:cxn>
                <a:cxn ang="0">
                  <a:pos x="1" y="154"/>
                </a:cxn>
                <a:cxn ang="0">
                  <a:pos x="1" y="155"/>
                </a:cxn>
                <a:cxn ang="0">
                  <a:pos x="1" y="156"/>
                </a:cxn>
                <a:cxn ang="0">
                  <a:pos x="1" y="155"/>
                </a:cxn>
                <a:cxn ang="0">
                  <a:pos x="1" y="154"/>
                </a:cxn>
                <a:cxn ang="0">
                  <a:pos x="1" y="155"/>
                </a:cxn>
                <a:cxn ang="0">
                  <a:pos x="1" y="154"/>
                </a:cxn>
                <a:cxn ang="0">
                  <a:pos x="1" y="157"/>
                </a:cxn>
                <a:cxn ang="0">
                  <a:pos x="1" y="156"/>
                </a:cxn>
                <a:cxn ang="0">
                  <a:pos x="1" y="157"/>
                </a:cxn>
                <a:cxn ang="0">
                  <a:pos x="1" y="157"/>
                </a:cxn>
                <a:cxn ang="0">
                  <a:pos x="1" y="156"/>
                </a:cxn>
                <a:cxn ang="0">
                  <a:pos x="1" y="155"/>
                </a:cxn>
                <a:cxn ang="0">
                  <a:pos x="1" y="156"/>
                </a:cxn>
                <a:cxn ang="0">
                  <a:pos x="1" y="155"/>
                </a:cxn>
                <a:cxn ang="0">
                  <a:pos x="1" y="156"/>
                </a:cxn>
                <a:cxn ang="0">
                  <a:pos x="1" y="160"/>
                </a:cxn>
                <a:cxn ang="0">
                  <a:pos x="1" y="161"/>
                </a:cxn>
                <a:cxn ang="0">
                  <a:pos x="1" y="162"/>
                </a:cxn>
                <a:cxn ang="0">
                  <a:pos x="1" y="159"/>
                </a:cxn>
                <a:cxn ang="0">
                  <a:pos x="1" y="158"/>
                </a:cxn>
                <a:cxn ang="0">
                  <a:pos x="1" y="159"/>
                </a:cxn>
                <a:cxn ang="0">
                  <a:pos x="1" y="158"/>
                </a:cxn>
                <a:cxn ang="0">
                  <a:pos x="1" y="159"/>
                </a:cxn>
                <a:cxn ang="0">
                  <a:pos x="1" y="158"/>
                </a:cxn>
                <a:cxn ang="0">
                  <a:pos x="1" y="157"/>
                </a:cxn>
                <a:cxn ang="0">
                  <a:pos x="2" y="156"/>
                </a:cxn>
                <a:cxn ang="0">
                  <a:pos x="2" y="155"/>
                </a:cxn>
                <a:cxn ang="0">
                  <a:pos x="2" y="154"/>
                </a:cxn>
                <a:cxn ang="0">
                  <a:pos x="2" y="153"/>
                </a:cxn>
                <a:cxn ang="0">
                  <a:pos x="2" y="149"/>
                </a:cxn>
                <a:cxn ang="0">
                  <a:pos x="2" y="42"/>
                </a:cxn>
                <a:cxn ang="0">
                  <a:pos x="2" y="174"/>
                </a:cxn>
              </a:cxnLst>
              <a:rect l="0" t="0" r="r" b="b"/>
              <a:pathLst>
                <a:path w="2" h="177">
                  <a:moveTo>
                    <a:pt x="0" y="162"/>
                  </a:moveTo>
                  <a:lnTo>
                    <a:pt x="0" y="162"/>
                  </a:lnTo>
                  <a:lnTo>
                    <a:pt x="0" y="162"/>
                  </a:lnTo>
                  <a:lnTo>
                    <a:pt x="0" y="162"/>
                  </a:lnTo>
                  <a:lnTo>
                    <a:pt x="0" y="162"/>
                  </a:lnTo>
                  <a:lnTo>
                    <a:pt x="0" y="162"/>
                  </a:lnTo>
                  <a:lnTo>
                    <a:pt x="0" y="162"/>
                  </a:lnTo>
                  <a:lnTo>
                    <a:pt x="0" y="162"/>
                  </a:lnTo>
                  <a:lnTo>
                    <a:pt x="0" y="162"/>
                  </a:lnTo>
                  <a:lnTo>
                    <a:pt x="0" y="162"/>
                  </a:lnTo>
                  <a:lnTo>
                    <a:pt x="0" y="162"/>
                  </a:lnTo>
                  <a:lnTo>
                    <a:pt x="0" y="161"/>
                  </a:lnTo>
                  <a:lnTo>
                    <a:pt x="0" y="162"/>
                  </a:lnTo>
                  <a:lnTo>
                    <a:pt x="0" y="161"/>
                  </a:lnTo>
                  <a:lnTo>
                    <a:pt x="0" y="160"/>
                  </a:lnTo>
                  <a:lnTo>
                    <a:pt x="0" y="161"/>
                  </a:lnTo>
                  <a:lnTo>
                    <a:pt x="0" y="160"/>
                  </a:lnTo>
                  <a:lnTo>
                    <a:pt x="0" y="159"/>
                  </a:lnTo>
                  <a:lnTo>
                    <a:pt x="1" y="159"/>
                  </a:lnTo>
                  <a:lnTo>
                    <a:pt x="1" y="160"/>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7"/>
                  </a:lnTo>
                  <a:lnTo>
                    <a:pt x="1" y="157"/>
                  </a:lnTo>
                  <a:lnTo>
                    <a:pt x="1" y="157"/>
                  </a:lnTo>
                  <a:lnTo>
                    <a:pt x="1" y="157"/>
                  </a:lnTo>
                  <a:lnTo>
                    <a:pt x="1" y="157"/>
                  </a:lnTo>
                  <a:lnTo>
                    <a:pt x="1" y="157"/>
                  </a:lnTo>
                  <a:lnTo>
                    <a:pt x="1" y="157"/>
                  </a:lnTo>
                  <a:lnTo>
                    <a:pt x="1" y="156"/>
                  </a:lnTo>
                  <a:lnTo>
                    <a:pt x="1" y="157"/>
                  </a:lnTo>
                  <a:lnTo>
                    <a:pt x="1" y="156"/>
                  </a:lnTo>
                  <a:lnTo>
                    <a:pt x="1" y="157"/>
                  </a:lnTo>
                  <a:lnTo>
                    <a:pt x="1" y="157"/>
                  </a:lnTo>
                  <a:lnTo>
                    <a:pt x="1" y="157"/>
                  </a:lnTo>
                  <a:lnTo>
                    <a:pt x="1" y="157"/>
                  </a:lnTo>
                  <a:lnTo>
                    <a:pt x="1" y="157"/>
                  </a:lnTo>
                  <a:lnTo>
                    <a:pt x="1" y="157"/>
                  </a:lnTo>
                  <a:lnTo>
                    <a:pt x="1" y="156"/>
                  </a:lnTo>
                  <a:lnTo>
                    <a:pt x="1" y="157"/>
                  </a:lnTo>
                  <a:lnTo>
                    <a:pt x="1" y="156"/>
                  </a:lnTo>
                  <a:lnTo>
                    <a:pt x="1" y="157"/>
                  </a:lnTo>
                  <a:lnTo>
                    <a:pt x="1" y="156"/>
                  </a:lnTo>
                  <a:lnTo>
                    <a:pt x="1" y="155"/>
                  </a:lnTo>
                  <a:lnTo>
                    <a:pt x="1" y="154"/>
                  </a:lnTo>
                  <a:lnTo>
                    <a:pt x="1" y="155"/>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7"/>
                  </a:lnTo>
                  <a:lnTo>
                    <a:pt x="1" y="155"/>
                  </a:lnTo>
                  <a:lnTo>
                    <a:pt x="1" y="156"/>
                  </a:lnTo>
                  <a:lnTo>
                    <a:pt x="1" y="157"/>
                  </a:lnTo>
                  <a:lnTo>
                    <a:pt x="1" y="156"/>
                  </a:lnTo>
                  <a:lnTo>
                    <a:pt x="1" y="155"/>
                  </a:lnTo>
                  <a:lnTo>
                    <a:pt x="1" y="156"/>
                  </a:lnTo>
                  <a:lnTo>
                    <a:pt x="1" y="155"/>
                  </a:lnTo>
                  <a:lnTo>
                    <a:pt x="1" y="156"/>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5"/>
                  </a:lnTo>
                  <a:lnTo>
                    <a:pt x="1" y="154"/>
                  </a:lnTo>
                  <a:lnTo>
                    <a:pt x="1" y="153"/>
                  </a:lnTo>
                  <a:lnTo>
                    <a:pt x="1" y="154"/>
                  </a:lnTo>
                  <a:lnTo>
                    <a:pt x="1" y="155"/>
                  </a:lnTo>
                  <a:lnTo>
                    <a:pt x="1" y="154"/>
                  </a:lnTo>
                  <a:lnTo>
                    <a:pt x="1" y="155"/>
                  </a:lnTo>
                  <a:lnTo>
                    <a:pt x="1" y="154"/>
                  </a:lnTo>
                  <a:lnTo>
                    <a:pt x="1" y="155"/>
                  </a:lnTo>
                  <a:lnTo>
                    <a:pt x="1" y="154"/>
                  </a:lnTo>
                  <a:lnTo>
                    <a:pt x="1" y="155"/>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7"/>
                  </a:lnTo>
                  <a:lnTo>
                    <a:pt x="1" y="156"/>
                  </a:lnTo>
                  <a:lnTo>
                    <a:pt x="1" y="157"/>
                  </a:lnTo>
                  <a:lnTo>
                    <a:pt x="1" y="156"/>
                  </a:lnTo>
                  <a:lnTo>
                    <a:pt x="1" y="157"/>
                  </a:lnTo>
                  <a:lnTo>
                    <a:pt x="1" y="157"/>
                  </a:lnTo>
                  <a:lnTo>
                    <a:pt x="1" y="157"/>
                  </a:lnTo>
                  <a:lnTo>
                    <a:pt x="1" y="157"/>
                  </a:lnTo>
                  <a:lnTo>
                    <a:pt x="1" y="157"/>
                  </a:lnTo>
                  <a:lnTo>
                    <a:pt x="1" y="157"/>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59"/>
                  </a:lnTo>
                  <a:lnTo>
                    <a:pt x="1" y="158"/>
                  </a:lnTo>
                  <a:lnTo>
                    <a:pt x="1" y="159"/>
                  </a:lnTo>
                  <a:lnTo>
                    <a:pt x="1" y="158"/>
                  </a:lnTo>
                  <a:lnTo>
                    <a:pt x="1" y="159"/>
                  </a:lnTo>
                  <a:lnTo>
                    <a:pt x="1" y="160"/>
                  </a:lnTo>
                  <a:lnTo>
                    <a:pt x="1" y="159"/>
                  </a:lnTo>
                  <a:lnTo>
                    <a:pt x="1" y="160"/>
                  </a:lnTo>
                  <a:lnTo>
                    <a:pt x="1" y="159"/>
                  </a:lnTo>
                  <a:lnTo>
                    <a:pt x="1" y="158"/>
                  </a:lnTo>
                  <a:lnTo>
                    <a:pt x="1" y="157"/>
                  </a:lnTo>
                  <a:lnTo>
                    <a:pt x="1" y="158"/>
                  </a:lnTo>
                  <a:lnTo>
                    <a:pt x="1" y="157"/>
                  </a:lnTo>
                  <a:lnTo>
                    <a:pt x="1" y="157"/>
                  </a:lnTo>
                  <a:lnTo>
                    <a:pt x="1" y="156"/>
                  </a:lnTo>
                  <a:lnTo>
                    <a:pt x="1" y="157"/>
                  </a:lnTo>
                  <a:lnTo>
                    <a:pt x="1" y="156"/>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6"/>
                  </a:lnTo>
                  <a:lnTo>
                    <a:pt x="1" y="155"/>
                  </a:lnTo>
                  <a:lnTo>
                    <a:pt x="1" y="154"/>
                  </a:lnTo>
                  <a:lnTo>
                    <a:pt x="1" y="155"/>
                  </a:lnTo>
                  <a:lnTo>
                    <a:pt x="1" y="154"/>
                  </a:lnTo>
                  <a:lnTo>
                    <a:pt x="1" y="155"/>
                  </a:lnTo>
                  <a:lnTo>
                    <a:pt x="1" y="156"/>
                  </a:lnTo>
                  <a:lnTo>
                    <a:pt x="1" y="155"/>
                  </a:lnTo>
                  <a:lnTo>
                    <a:pt x="1" y="156"/>
                  </a:lnTo>
                  <a:lnTo>
                    <a:pt x="1" y="155"/>
                  </a:lnTo>
                  <a:lnTo>
                    <a:pt x="1" y="156"/>
                  </a:lnTo>
                  <a:lnTo>
                    <a:pt x="1" y="155"/>
                  </a:lnTo>
                  <a:lnTo>
                    <a:pt x="1" y="154"/>
                  </a:lnTo>
                  <a:lnTo>
                    <a:pt x="1" y="155"/>
                  </a:lnTo>
                  <a:lnTo>
                    <a:pt x="1" y="154"/>
                  </a:lnTo>
                  <a:lnTo>
                    <a:pt x="1" y="155"/>
                  </a:lnTo>
                  <a:lnTo>
                    <a:pt x="1" y="156"/>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6"/>
                  </a:lnTo>
                  <a:lnTo>
                    <a:pt x="1" y="155"/>
                  </a:lnTo>
                  <a:lnTo>
                    <a:pt x="1" y="156"/>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7"/>
                  </a:lnTo>
                  <a:lnTo>
                    <a:pt x="1" y="157"/>
                  </a:lnTo>
                  <a:lnTo>
                    <a:pt x="1" y="157"/>
                  </a:lnTo>
                  <a:lnTo>
                    <a:pt x="1" y="158"/>
                  </a:lnTo>
                  <a:lnTo>
                    <a:pt x="1" y="157"/>
                  </a:lnTo>
                  <a:lnTo>
                    <a:pt x="1" y="158"/>
                  </a:lnTo>
                  <a:lnTo>
                    <a:pt x="1" y="159"/>
                  </a:lnTo>
                  <a:lnTo>
                    <a:pt x="1" y="160"/>
                  </a:lnTo>
                  <a:lnTo>
                    <a:pt x="1" y="159"/>
                  </a:lnTo>
                  <a:lnTo>
                    <a:pt x="1" y="160"/>
                  </a:lnTo>
                  <a:lnTo>
                    <a:pt x="1" y="159"/>
                  </a:lnTo>
                  <a:lnTo>
                    <a:pt x="1" y="160"/>
                  </a:lnTo>
                  <a:lnTo>
                    <a:pt x="1" y="161"/>
                  </a:lnTo>
                  <a:lnTo>
                    <a:pt x="1" y="160"/>
                  </a:lnTo>
                  <a:lnTo>
                    <a:pt x="1" y="159"/>
                  </a:lnTo>
                  <a:lnTo>
                    <a:pt x="1" y="158"/>
                  </a:lnTo>
                  <a:lnTo>
                    <a:pt x="1" y="159"/>
                  </a:lnTo>
                  <a:lnTo>
                    <a:pt x="1" y="160"/>
                  </a:lnTo>
                  <a:lnTo>
                    <a:pt x="1" y="161"/>
                  </a:lnTo>
                  <a:lnTo>
                    <a:pt x="1" y="160"/>
                  </a:lnTo>
                  <a:lnTo>
                    <a:pt x="1" y="161"/>
                  </a:lnTo>
                  <a:lnTo>
                    <a:pt x="1" y="160"/>
                  </a:lnTo>
                  <a:lnTo>
                    <a:pt x="1" y="161"/>
                  </a:lnTo>
                  <a:lnTo>
                    <a:pt x="1" y="160"/>
                  </a:lnTo>
                  <a:lnTo>
                    <a:pt x="1" y="161"/>
                  </a:lnTo>
                  <a:lnTo>
                    <a:pt x="1" y="160"/>
                  </a:lnTo>
                  <a:lnTo>
                    <a:pt x="1" y="161"/>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7"/>
                  </a:lnTo>
                  <a:lnTo>
                    <a:pt x="1" y="157"/>
                  </a:lnTo>
                  <a:lnTo>
                    <a:pt x="1" y="157"/>
                  </a:lnTo>
                  <a:lnTo>
                    <a:pt x="1" y="157"/>
                  </a:lnTo>
                  <a:lnTo>
                    <a:pt x="1" y="156"/>
                  </a:lnTo>
                  <a:lnTo>
                    <a:pt x="1" y="157"/>
                  </a:lnTo>
                  <a:lnTo>
                    <a:pt x="1" y="156"/>
                  </a:lnTo>
                  <a:lnTo>
                    <a:pt x="1" y="157"/>
                  </a:lnTo>
                  <a:lnTo>
                    <a:pt x="1" y="156"/>
                  </a:lnTo>
                  <a:lnTo>
                    <a:pt x="2" y="156"/>
                  </a:lnTo>
                  <a:lnTo>
                    <a:pt x="2" y="157"/>
                  </a:lnTo>
                  <a:lnTo>
                    <a:pt x="2" y="156"/>
                  </a:lnTo>
                  <a:lnTo>
                    <a:pt x="2" y="155"/>
                  </a:lnTo>
                  <a:lnTo>
                    <a:pt x="2" y="156"/>
                  </a:lnTo>
                  <a:lnTo>
                    <a:pt x="2" y="155"/>
                  </a:lnTo>
                  <a:lnTo>
                    <a:pt x="2" y="156"/>
                  </a:lnTo>
                  <a:lnTo>
                    <a:pt x="2" y="155"/>
                  </a:lnTo>
                  <a:lnTo>
                    <a:pt x="2" y="156"/>
                  </a:lnTo>
                  <a:lnTo>
                    <a:pt x="2" y="155"/>
                  </a:lnTo>
                  <a:lnTo>
                    <a:pt x="2" y="156"/>
                  </a:lnTo>
                  <a:lnTo>
                    <a:pt x="2" y="155"/>
                  </a:lnTo>
                  <a:lnTo>
                    <a:pt x="2" y="156"/>
                  </a:lnTo>
                  <a:lnTo>
                    <a:pt x="2" y="155"/>
                  </a:lnTo>
                  <a:lnTo>
                    <a:pt x="2" y="156"/>
                  </a:lnTo>
                  <a:lnTo>
                    <a:pt x="2" y="155"/>
                  </a:lnTo>
                  <a:lnTo>
                    <a:pt x="2" y="156"/>
                  </a:lnTo>
                  <a:lnTo>
                    <a:pt x="2" y="155"/>
                  </a:lnTo>
                  <a:lnTo>
                    <a:pt x="2" y="154"/>
                  </a:lnTo>
                  <a:lnTo>
                    <a:pt x="2" y="155"/>
                  </a:lnTo>
                  <a:lnTo>
                    <a:pt x="2" y="154"/>
                  </a:lnTo>
                  <a:lnTo>
                    <a:pt x="2" y="155"/>
                  </a:lnTo>
                  <a:lnTo>
                    <a:pt x="2" y="154"/>
                  </a:lnTo>
                  <a:lnTo>
                    <a:pt x="2" y="155"/>
                  </a:lnTo>
                  <a:lnTo>
                    <a:pt x="2" y="154"/>
                  </a:lnTo>
                  <a:lnTo>
                    <a:pt x="2" y="153"/>
                  </a:lnTo>
                  <a:lnTo>
                    <a:pt x="2" y="153"/>
                  </a:lnTo>
                  <a:lnTo>
                    <a:pt x="2" y="153"/>
                  </a:lnTo>
                  <a:lnTo>
                    <a:pt x="2" y="153"/>
                  </a:lnTo>
                  <a:lnTo>
                    <a:pt x="2" y="153"/>
                  </a:lnTo>
                  <a:lnTo>
                    <a:pt x="2" y="153"/>
                  </a:lnTo>
                  <a:lnTo>
                    <a:pt x="2" y="153"/>
                  </a:lnTo>
                  <a:lnTo>
                    <a:pt x="2" y="153"/>
                  </a:lnTo>
                  <a:lnTo>
                    <a:pt x="2" y="153"/>
                  </a:lnTo>
                  <a:lnTo>
                    <a:pt x="2" y="153"/>
                  </a:lnTo>
                  <a:lnTo>
                    <a:pt x="2" y="153"/>
                  </a:lnTo>
                  <a:lnTo>
                    <a:pt x="2" y="153"/>
                  </a:lnTo>
                  <a:lnTo>
                    <a:pt x="2" y="153"/>
                  </a:lnTo>
                  <a:lnTo>
                    <a:pt x="2" y="153"/>
                  </a:lnTo>
                  <a:lnTo>
                    <a:pt x="2" y="152"/>
                  </a:lnTo>
                  <a:lnTo>
                    <a:pt x="2" y="151"/>
                  </a:lnTo>
                  <a:lnTo>
                    <a:pt x="2" y="150"/>
                  </a:lnTo>
                  <a:lnTo>
                    <a:pt x="2" y="151"/>
                  </a:lnTo>
                  <a:lnTo>
                    <a:pt x="2" y="150"/>
                  </a:lnTo>
                  <a:lnTo>
                    <a:pt x="2" y="151"/>
                  </a:lnTo>
                  <a:lnTo>
                    <a:pt x="2" y="150"/>
                  </a:lnTo>
                  <a:lnTo>
                    <a:pt x="2" y="149"/>
                  </a:lnTo>
                  <a:lnTo>
                    <a:pt x="2" y="148"/>
                  </a:lnTo>
                  <a:lnTo>
                    <a:pt x="2" y="148"/>
                  </a:lnTo>
                  <a:lnTo>
                    <a:pt x="2" y="147"/>
                  </a:lnTo>
                  <a:lnTo>
                    <a:pt x="2" y="146"/>
                  </a:lnTo>
                  <a:lnTo>
                    <a:pt x="2" y="145"/>
                  </a:lnTo>
                  <a:lnTo>
                    <a:pt x="2" y="144"/>
                  </a:lnTo>
                  <a:lnTo>
                    <a:pt x="2" y="143"/>
                  </a:lnTo>
                  <a:lnTo>
                    <a:pt x="2" y="142"/>
                  </a:lnTo>
                  <a:lnTo>
                    <a:pt x="2" y="138"/>
                  </a:lnTo>
                  <a:lnTo>
                    <a:pt x="2" y="113"/>
                  </a:lnTo>
                  <a:lnTo>
                    <a:pt x="2" y="42"/>
                  </a:lnTo>
                  <a:lnTo>
                    <a:pt x="2" y="0"/>
                  </a:lnTo>
                  <a:lnTo>
                    <a:pt x="2" y="19"/>
                  </a:lnTo>
                  <a:lnTo>
                    <a:pt x="2" y="62"/>
                  </a:lnTo>
                  <a:lnTo>
                    <a:pt x="2" y="94"/>
                  </a:lnTo>
                  <a:lnTo>
                    <a:pt x="2" y="117"/>
                  </a:lnTo>
                  <a:lnTo>
                    <a:pt x="2" y="137"/>
                  </a:lnTo>
                  <a:lnTo>
                    <a:pt x="2" y="155"/>
                  </a:lnTo>
                  <a:lnTo>
                    <a:pt x="2" y="167"/>
                  </a:lnTo>
                  <a:lnTo>
                    <a:pt x="2" y="171"/>
                  </a:lnTo>
                  <a:lnTo>
                    <a:pt x="2" y="173"/>
                  </a:lnTo>
                  <a:lnTo>
                    <a:pt x="2" y="174"/>
                  </a:lnTo>
                  <a:lnTo>
                    <a:pt x="2" y="175"/>
                  </a:lnTo>
                  <a:lnTo>
                    <a:pt x="2" y="176"/>
                  </a:lnTo>
                  <a:lnTo>
                    <a:pt x="2" y="177"/>
                  </a:lnTo>
                  <a:lnTo>
                    <a:pt x="2" y="176"/>
                  </a:lnTo>
                  <a:lnTo>
                    <a:pt x="2" y="175"/>
                  </a:lnTo>
                  <a:lnTo>
                    <a:pt x="2" y="174"/>
                  </a:lnTo>
                  <a:lnTo>
                    <a:pt x="2" y="175"/>
                  </a:lnTo>
                </a:path>
              </a:pathLst>
            </a:custGeom>
            <a:noFill/>
            <a:ln w="0">
              <a:solidFill>
                <a:srgbClr val="3366FF"/>
              </a:solidFill>
              <a:prstDash val="solid"/>
              <a:round/>
              <a:headEnd/>
              <a:tailEnd/>
            </a:ln>
          </p:spPr>
          <p:txBody>
            <a:bodyPr/>
            <a:lstStyle/>
            <a:p>
              <a:endParaRPr lang="en-GB"/>
            </a:p>
          </p:txBody>
        </p:sp>
        <p:sp>
          <p:nvSpPr>
            <p:cNvPr id="185726" name="Freeform 382"/>
            <p:cNvSpPr>
              <a:spLocks/>
            </p:cNvSpPr>
            <p:nvPr/>
          </p:nvSpPr>
          <p:spPr bwMode="auto">
            <a:xfrm>
              <a:off x="2528" y="2910"/>
              <a:ext cx="9" cy="183"/>
            </a:xfrm>
            <a:custGeom>
              <a:avLst/>
              <a:gdLst/>
              <a:ahLst/>
              <a:cxnLst>
                <a:cxn ang="0">
                  <a:pos x="0" y="19"/>
                </a:cxn>
                <a:cxn ang="0">
                  <a:pos x="0" y="17"/>
                </a:cxn>
                <a:cxn ang="0">
                  <a:pos x="0" y="14"/>
                </a:cxn>
                <a:cxn ang="0">
                  <a:pos x="0" y="14"/>
                </a:cxn>
                <a:cxn ang="0">
                  <a:pos x="0" y="12"/>
                </a:cxn>
                <a:cxn ang="0">
                  <a:pos x="0" y="11"/>
                </a:cxn>
                <a:cxn ang="0">
                  <a:pos x="0" y="12"/>
                </a:cxn>
                <a:cxn ang="0">
                  <a:pos x="0" y="12"/>
                </a:cxn>
                <a:cxn ang="0">
                  <a:pos x="0" y="8"/>
                </a:cxn>
                <a:cxn ang="0">
                  <a:pos x="0" y="8"/>
                </a:cxn>
                <a:cxn ang="0">
                  <a:pos x="0" y="8"/>
                </a:cxn>
                <a:cxn ang="0">
                  <a:pos x="0" y="9"/>
                </a:cxn>
                <a:cxn ang="0">
                  <a:pos x="0" y="10"/>
                </a:cxn>
                <a:cxn ang="0">
                  <a:pos x="0" y="9"/>
                </a:cxn>
                <a:cxn ang="0">
                  <a:pos x="0" y="8"/>
                </a:cxn>
                <a:cxn ang="0">
                  <a:pos x="0" y="8"/>
                </a:cxn>
                <a:cxn ang="0">
                  <a:pos x="0" y="8"/>
                </a:cxn>
                <a:cxn ang="0">
                  <a:pos x="0" y="6"/>
                </a:cxn>
                <a:cxn ang="0">
                  <a:pos x="0" y="7"/>
                </a:cxn>
                <a:cxn ang="0">
                  <a:pos x="0" y="6"/>
                </a:cxn>
                <a:cxn ang="0">
                  <a:pos x="0" y="7"/>
                </a:cxn>
                <a:cxn ang="0">
                  <a:pos x="0" y="5"/>
                </a:cxn>
                <a:cxn ang="0">
                  <a:pos x="0" y="4"/>
                </a:cxn>
                <a:cxn ang="0">
                  <a:pos x="0" y="4"/>
                </a:cxn>
                <a:cxn ang="0">
                  <a:pos x="0" y="4"/>
                </a:cxn>
                <a:cxn ang="0">
                  <a:pos x="0" y="4"/>
                </a:cxn>
                <a:cxn ang="0">
                  <a:pos x="0" y="5"/>
                </a:cxn>
                <a:cxn ang="0">
                  <a:pos x="0" y="4"/>
                </a:cxn>
                <a:cxn ang="0">
                  <a:pos x="0" y="4"/>
                </a:cxn>
                <a:cxn ang="0">
                  <a:pos x="0" y="4"/>
                </a:cxn>
                <a:cxn ang="0">
                  <a:pos x="0" y="4"/>
                </a:cxn>
                <a:cxn ang="0">
                  <a:pos x="0" y="5"/>
                </a:cxn>
                <a:cxn ang="0">
                  <a:pos x="0" y="6"/>
                </a:cxn>
                <a:cxn ang="0">
                  <a:pos x="0" y="8"/>
                </a:cxn>
                <a:cxn ang="0">
                  <a:pos x="0" y="7"/>
                </a:cxn>
                <a:cxn ang="0">
                  <a:pos x="0" y="8"/>
                </a:cxn>
                <a:cxn ang="0">
                  <a:pos x="0" y="8"/>
                </a:cxn>
                <a:cxn ang="0">
                  <a:pos x="0" y="9"/>
                </a:cxn>
                <a:cxn ang="0">
                  <a:pos x="0" y="10"/>
                </a:cxn>
                <a:cxn ang="0">
                  <a:pos x="0" y="9"/>
                </a:cxn>
                <a:cxn ang="0">
                  <a:pos x="0" y="9"/>
                </a:cxn>
                <a:cxn ang="0">
                  <a:pos x="0" y="8"/>
                </a:cxn>
                <a:cxn ang="0">
                  <a:pos x="0" y="9"/>
                </a:cxn>
                <a:cxn ang="0">
                  <a:pos x="0" y="8"/>
                </a:cxn>
                <a:cxn ang="0">
                  <a:pos x="0" y="8"/>
                </a:cxn>
                <a:cxn ang="0">
                  <a:pos x="0" y="9"/>
                </a:cxn>
                <a:cxn ang="0">
                  <a:pos x="0" y="10"/>
                </a:cxn>
                <a:cxn ang="0">
                  <a:pos x="0" y="8"/>
                </a:cxn>
                <a:cxn ang="0">
                  <a:pos x="0" y="8"/>
                </a:cxn>
                <a:cxn ang="0">
                  <a:pos x="0" y="7"/>
                </a:cxn>
                <a:cxn ang="0">
                  <a:pos x="0" y="8"/>
                </a:cxn>
                <a:cxn ang="0">
                  <a:pos x="0" y="7"/>
                </a:cxn>
                <a:cxn ang="0">
                  <a:pos x="0" y="4"/>
                </a:cxn>
                <a:cxn ang="0">
                  <a:pos x="0" y="7"/>
                </a:cxn>
                <a:cxn ang="0">
                  <a:pos x="0" y="6"/>
                </a:cxn>
                <a:cxn ang="0">
                  <a:pos x="0" y="7"/>
                </a:cxn>
                <a:cxn ang="0">
                  <a:pos x="0" y="6"/>
                </a:cxn>
                <a:cxn ang="0">
                  <a:pos x="0" y="7"/>
                </a:cxn>
                <a:cxn ang="0">
                  <a:pos x="0" y="8"/>
                </a:cxn>
                <a:cxn ang="0">
                  <a:pos x="0" y="5"/>
                </a:cxn>
                <a:cxn ang="0">
                  <a:pos x="0" y="6"/>
                </a:cxn>
                <a:cxn ang="0">
                  <a:pos x="0" y="5"/>
                </a:cxn>
                <a:cxn ang="0">
                  <a:pos x="0" y="4"/>
                </a:cxn>
              </a:cxnLst>
              <a:rect l="0" t="0" r="r" b="b"/>
              <a:pathLst>
                <a:path w="1" h="26">
                  <a:moveTo>
                    <a:pt x="0" y="26"/>
                  </a:moveTo>
                  <a:lnTo>
                    <a:pt x="0" y="25"/>
                  </a:lnTo>
                  <a:lnTo>
                    <a:pt x="0" y="24"/>
                  </a:lnTo>
                  <a:lnTo>
                    <a:pt x="0" y="24"/>
                  </a:lnTo>
                  <a:lnTo>
                    <a:pt x="0" y="24"/>
                  </a:lnTo>
                  <a:lnTo>
                    <a:pt x="0" y="24"/>
                  </a:lnTo>
                  <a:lnTo>
                    <a:pt x="0" y="23"/>
                  </a:lnTo>
                  <a:lnTo>
                    <a:pt x="0" y="22"/>
                  </a:lnTo>
                  <a:lnTo>
                    <a:pt x="0" y="21"/>
                  </a:lnTo>
                  <a:lnTo>
                    <a:pt x="0" y="20"/>
                  </a:lnTo>
                  <a:lnTo>
                    <a:pt x="0" y="19"/>
                  </a:lnTo>
                  <a:lnTo>
                    <a:pt x="0" y="20"/>
                  </a:lnTo>
                  <a:lnTo>
                    <a:pt x="0" y="19"/>
                  </a:lnTo>
                  <a:lnTo>
                    <a:pt x="0" y="19"/>
                  </a:lnTo>
                  <a:lnTo>
                    <a:pt x="0" y="19"/>
                  </a:lnTo>
                  <a:lnTo>
                    <a:pt x="0" y="19"/>
                  </a:lnTo>
                  <a:lnTo>
                    <a:pt x="0" y="18"/>
                  </a:lnTo>
                  <a:lnTo>
                    <a:pt x="0" y="17"/>
                  </a:lnTo>
                  <a:lnTo>
                    <a:pt x="0" y="16"/>
                  </a:lnTo>
                  <a:lnTo>
                    <a:pt x="0" y="17"/>
                  </a:lnTo>
                  <a:lnTo>
                    <a:pt x="0" y="16"/>
                  </a:lnTo>
                  <a:lnTo>
                    <a:pt x="0" y="17"/>
                  </a:lnTo>
                  <a:lnTo>
                    <a:pt x="0" y="16"/>
                  </a:lnTo>
                  <a:lnTo>
                    <a:pt x="0" y="15"/>
                  </a:lnTo>
                  <a:lnTo>
                    <a:pt x="0" y="16"/>
                  </a:lnTo>
                  <a:lnTo>
                    <a:pt x="0" y="15"/>
                  </a:lnTo>
                  <a:lnTo>
                    <a:pt x="0" y="16"/>
                  </a:lnTo>
                  <a:lnTo>
                    <a:pt x="0" y="15"/>
                  </a:lnTo>
                  <a:lnTo>
                    <a:pt x="0" y="16"/>
                  </a:lnTo>
                  <a:lnTo>
                    <a:pt x="0" y="15"/>
                  </a:lnTo>
                  <a:lnTo>
                    <a:pt x="0" y="14"/>
                  </a:lnTo>
                  <a:lnTo>
                    <a:pt x="0" y="15"/>
                  </a:lnTo>
                  <a:lnTo>
                    <a:pt x="0" y="14"/>
                  </a:lnTo>
                  <a:lnTo>
                    <a:pt x="0" y="15"/>
                  </a:lnTo>
                  <a:lnTo>
                    <a:pt x="0" y="14"/>
                  </a:lnTo>
                  <a:lnTo>
                    <a:pt x="0" y="13"/>
                  </a:lnTo>
                  <a:lnTo>
                    <a:pt x="0" y="14"/>
                  </a:lnTo>
                  <a:lnTo>
                    <a:pt x="0" y="13"/>
                  </a:lnTo>
                  <a:lnTo>
                    <a:pt x="0" y="14"/>
                  </a:lnTo>
                  <a:lnTo>
                    <a:pt x="0" y="13"/>
                  </a:lnTo>
                  <a:lnTo>
                    <a:pt x="0" y="13"/>
                  </a:lnTo>
                  <a:lnTo>
                    <a:pt x="0" y="13"/>
                  </a:lnTo>
                  <a:lnTo>
                    <a:pt x="0" y="13"/>
                  </a:lnTo>
                  <a:lnTo>
                    <a:pt x="0" y="14"/>
                  </a:lnTo>
                  <a:lnTo>
                    <a:pt x="0" y="13"/>
                  </a:lnTo>
                  <a:lnTo>
                    <a:pt x="0" y="13"/>
                  </a:lnTo>
                  <a:lnTo>
                    <a:pt x="0" y="13"/>
                  </a:lnTo>
                  <a:lnTo>
                    <a:pt x="0" y="13"/>
                  </a:lnTo>
                  <a:lnTo>
                    <a:pt x="0" y="12"/>
                  </a:lnTo>
                  <a:lnTo>
                    <a:pt x="0" y="13"/>
                  </a:lnTo>
                  <a:lnTo>
                    <a:pt x="0" y="12"/>
                  </a:lnTo>
                  <a:lnTo>
                    <a:pt x="0" y="13"/>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1"/>
                  </a:lnTo>
                  <a:lnTo>
                    <a:pt x="0" y="12"/>
                  </a:lnTo>
                  <a:lnTo>
                    <a:pt x="0" y="12"/>
                  </a:lnTo>
                  <a:lnTo>
                    <a:pt x="0" y="11"/>
                  </a:lnTo>
                  <a:lnTo>
                    <a:pt x="0" y="12"/>
                  </a:lnTo>
                  <a:lnTo>
                    <a:pt x="0" y="11"/>
                  </a:lnTo>
                  <a:lnTo>
                    <a:pt x="0" y="12"/>
                  </a:lnTo>
                  <a:lnTo>
                    <a:pt x="0" y="11"/>
                  </a:lnTo>
                  <a:lnTo>
                    <a:pt x="0" y="10"/>
                  </a:lnTo>
                  <a:lnTo>
                    <a:pt x="0" y="11"/>
                  </a:lnTo>
                  <a:lnTo>
                    <a:pt x="0" y="10"/>
                  </a:lnTo>
                  <a:lnTo>
                    <a:pt x="0" y="11"/>
                  </a:lnTo>
                  <a:lnTo>
                    <a:pt x="0" y="10"/>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10"/>
                  </a:lnTo>
                  <a:lnTo>
                    <a:pt x="0" y="9"/>
                  </a:lnTo>
                  <a:lnTo>
                    <a:pt x="0" y="10"/>
                  </a:lnTo>
                  <a:lnTo>
                    <a:pt x="0" y="9"/>
                  </a:lnTo>
                  <a:lnTo>
                    <a:pt x="0" y="10"/>
                  </a:lnTo>
                  <a:lnTo>
                    <a:pt x="0" y="11"/>
                  </a:lnTo>
                  <a:lnTo>
                    <a:pt x="0" y="10"/>
                  </a:lnTo>
                  <a:lnTo>
                    <a:pt x="0" y="9"/>
                  </a:lnTo>
                  <a:lnTo>
                    <a:pt x="0" y="10"/>
                  </a:lnTo>
                  <a:lnTo>
                    <a:pt x="0" y="11"/>
                  </a:lnTo>
                  <a:lnTo>
                    <a:pt x="0" y="10"/>
                  </a:lnTo>
                  <a:lnTo>
                    <a:pt x="0" y="11"/>
                  </a:lnTo>
                  <a:lnTo>
                    <a:pt x="0" y="10"/>
                  </a:lnTo>
                  <a:lnTo>
                    <a:pt x="0" y="11"/>
                  </a:lnTo>
                  <a:lnTo>
                    <a:pt x="0" y="10"/>
                  </a:lnTo>
                  <a:lnTo>
                    <a:pt x="0" y="11"/>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8"/>
                  </a:lnTo>
                  <a:lnTo>
                    <a:pt x="0" y="8"/>
                  </a:lnTo>
                  <a:lnTo>
                    <a:pt x="0" y="8"/>
                  </a:lnTo>
                  <a:lnTo>
                    <a:pt x="0" y="8"/>
                  </a:lnTo>
                  <a:lnTo>
                    <a:pt x="0" y="9"/>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4"/>
                  </a:lnTo>
                  <a:lnTo>
                    <a:pt x="0" y="4"/>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7"/>
                  </a:lnTo>
                  <a:lnTo>
                    <a:pt x="0" y="8"/>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8"/>
                  </a:lnTo>
                  <a:lnTo>
                    <a:pt x="0" y="8"/>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7"/>
                  </a:lnTo>
                  <a:lnTo>
                    <a:pt x="0" y="8"/>
                  </a:lnTo>
                  <a:lnTo>
                    <a:pt x="0" y="10"/>
                  </a:lnTo>
                  <a:lnTo>
                    <a:pt x="0" y="9"/>
                  </a:lnTo>
                  <a:lnTo>
                    <a:pt x="0" y="8"/>
                  </a:lnTo>
                  <a:lnTo>
                    <a:pt x="0" y="9"/>
                  </a:lnTo>
                  <a:lnTo>
                    <a:pt x="0" y="10"/>
                  </a:lnTo>
                  <a:lnTo>
                    <a:pt x="0" y="9"/>
                  </a:lnTo>
                  <a:lnTo>
                    <a:pt x="0" y="10"/>
                  </a:lnTo>
                  <a:lnTo>
                    <a:pt x="0" y="9"/>
                  </a:lnTo>
                  <a:lnTo>
                    <a:pt x="0" y="8"/>
                  </a:lnTo>
                  <a:lnTo>
                    <a:pt x="0" y="9"/>
                  </a:lnTo>
                  <a:lnTo>
                    <a:pt x="0" y="10"/>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8"/>
                  </a:lnTo>
                  <a:lnTo>
                    <a:pt x="0" y="8"/>
                  </a:lnTo>
                  <a:lnTo>
                    <a:pt x="0" y="8"/>
                  </a:lnTo>
                  <a:lnTo>
                    <a:pt x="0" y="7"/>
                  </a:lnTo>
                  <a:lnTo>
                    <a:pt x="0" y="8"/>
                  </a:lnTo>
                  <a:lnTo>
                    <a:pt x="0" y="8"/>
                  </a:lnTo>
                  <a:lnTo>
                    <a:pt x="0" y="8"/>
                  </a:lnTo>
                  <a:lnTo>
                    <a:pt x="0" y="8"/>
                  </a:lnTo>
                  <a:lnTo>
                    <a:pt x="0" y="8"/>
                  </a:lnTo>
                  <a:lnTo>
                    <a:pt x="0" y="9"/>
                  </a:lnTo>
                  <a:lnTo>
                    <a:pt x="0" y="8"/>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9"/>
                  </a:lnTo>
                  <a:lnTo>
                    <a:pt x="0" y="10"/>
                  </a:lnTo>
                  <a:lnTo>
                    <a:pt x="0" y="9"/>
                  </a:lnTo>
                  <a:lnTo>
                    <a:pt x="0" y="8"/>
                  </a:lnTo>
                  <a:lnTo>
                    <a:pt x="0" y="9"/>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7"/>
                  </a:lnTo>
                  <a:lnTo>
                    <a:pt x="0" y="8"/>
                  </a:lnTo>
                  <a:lnTo>
                    <a:pt x="0" y="7"/>
                  </a:lnTo>
                  <a:lnTo>
                    <a:pt x="0" y="8"/>
                  </a:lnTo>
                  <a:lnTo>
                    <a:pt x="0" y="8"/>
                  </a:lnTo>
                  <a:lnTo>
                    <a:pt x="0" y="8"/>
                  </a:lnTo>
                  <a:lnTo>
                    <a:pt x="0" y="7"/>
                  </a:lnTo>
                  <a:lnTo>
                    <a:pt x="0" y="8"/>
                  </a:lnTo>
                  <a:lnTo>
                    <a:pt x="0" y="8"/>
                  </a:lnTo>
                  <a:lnTo>
                    <a:pt x="0" y="8"/>
                  </a:lnTo>
                  <a:lnTo>
                    <a:pt x="0" y="8"/>
                  </a:lnTo>
                  <a:lnTo>
                    <a:pt x="0" y="8"/>
                  </a:lnTo>
                  <a:lnTo>
                    <a:pt x="0" y="8"/>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6"/>
                  </a:lnTo>
                  <a:lnTo>
                    <a:pt x="0" y="5"/>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6"/>
                  </a:lnTo>
                  <a:lnTo>
                    <a:pt x="0" y="5"/>
                  </a:lnTo>
                  <a:lnTo>
                    <a:pt x="0" y="4"/>
                  </a:lnTo>
                  <a:lnTo>
                    <a:pt x="0" y="5"/>
                  </a:lnTo>
                  <a:lnTo>
                    <a:pt x="0" y="4"/>
                  </a:lnTo>
                  <a:lnTo>
                    <a:pt x="0" y="5"/>
                  </a:lnTo>
                  <a:lnTo>
                    <a:pt x="0" y="4"/>
                  </a:lnTo>
                  <a:lnTo>
                    <a:pt x="0" y="5"/>
                  </a:lnTo>
                  <a:lnTo>
                    <a:pt x="0" y="4"/>
                  </a:lnTo>
                  <a:lnTo>
                    <a:pt x="0" y="4"/>
                  </a:lnTo>
                  <a:lnTo>
                    <a:pt x="0" y="4"/>
                  </a:lnTo>
                  <a:lnTo>
                    <a:pt x="0" y="4"/>
                  </a:lnTo>
                  <a:lnTo>
                    <a:pt x="0" y="3"/>
                  </a:lnTo>
                  <a:lnTo>
                    <a:pt x="1" y="3"/>
                  </a:lnTo>
                  <a:lnTo>
                    <a:pt x="1" y="2"/>
                  </a:lnTo>
                  <a:lnTo>
                    <a:pt x="1" y="1"/>
                  </a:lnTo>
                  <a:lnTo>
                    <a:pt x="1" y="0"/>
                  </a:lnTo>
                </a:path>
              </a:pathLst>
            </a:custGeom>
            <a:noFill/>
            <a:ln w="0">
              <a:solidFill>
                <a:srgbClr val="3366FF"/>
              </a:solidFill>
              <a:prstDash val="solid"/>
              <a:round/>
              <a:headEnd/>
              <a:tailEnd/>
            </a:ln>
          </p:spPr>
          <p:txBody>
            <a:bodyPr/>
            <a:lstStyle/>
            <a:p>
              <a:endParaRPr lang="en-GB"/>
            </a:p>
          </p:txBody>
        </p:sp>
        <p:sp>
          <p:nvSpPr>
            <p:cNvPr id="185727" name="Freeform 383"/>
            <p:cNvSpPr>
              <a:spLocks/>
            </p:cNvSpPr>
            <p:nvPr/>
          </p:nvSpPr>
          <p:spPr bwMode="auto">
            <a:xfrm>
              <a:off x="2537" y="1879"/>
              <a:ext cx="1" cy="1207"/>
            </a:xfrm>
            <a:custGeom>
              <a:avLst/>
              <a:gdLst/>
              <a:ahLst/>
              <a:cxnLst>
                <a:cxn ang="0">
                  <a:pos x="0" y="140"/>
                </a:cxn>
                <a:cxn ang="0">
                  <a:pos x="0" y="165"/>
                </a:cxn>
                <a:cxn ang="0">
                  <a:pos x="0" y="168"/>
                </a:cxn>
                <a:cxn ang="0">
                  <a:pos x="0" y="166"/>
                </a:cxn>
                <a:cxn ang="0">
                  <a:pos x="0" y="161"/>
                </a:cxn>
                <a:cxn ang="0">
                  <a:pos x="0" y="160"/>
                </a:cxn>
                <a:cxn ang="0">
                  <a:pos x="0" y="159"/>
                </a:cxn>
                <a:cxn ang="0">
                  <a:pos x="0" y="160"/>
                </a:cxn>
                <a:cxn ang="0">
                  <a:pos x="0" y="159"/>
                </a:cxn>
                <a:cxn ang="0">
                  <a:pos x="0" y="159"/>
                </a:cxn>
                <a:cxn ang="0">
                  <a:pos x="0" y="158"/>
                </a:cxn>
                <a:cxn ang="0">
                  <a:pos x="0" y="155"/>
                </a:cxn>
                <a:cxn ang="0">
                  <a:pos x="0" y="155"/>
                </a:cxn>
                <a:cxn ang="0">
                  <a:pos x="0" y="153"/>
                </a:cxn>
                <a:cxn ang="0">
                  <a:pos x="0" y="152"/>
                </a:cxn>
                <a:cxn ang="0">
                  <a:pos x="0" y="150"/>
                </a:cxn>
                <a:cxn ang="0">
                  <a:pos x="0" y="150"/>
                </a:cxn>
                <a:cxn ang="0">
                  <a:pos x="0" y="149"/>
                </a:cxn>
                <a:cxn ang="0">
                  <a:pos x="0" y="148"/>
                </a:cxn>
                <a:cxn ang="0">
                  <a:pos x="0" y="142"/>
                </a:cxn>
                <a:cxn ang="0">
                  <a:pos x="0" y="58"/>
                </a:cxn>
                <a:cxn ang="0">
                  <a:pos x="0" y="171"/>
                </a:cxn>
                <a:cxn ang="0">
                  <a:pos x="0" y="167"/>
                </a:cxn>
                <a:cxn ang="0">
                  <a:pos x="0" y="161"/>
                </a:cxn>
                <a:cxn ang="0">
                  <a:pos x="0" y="160"/>
                </a:cxn>
                <a:cxn ang="0">
                  <a:pos x="0" y="160"/>
                </a:cxn>
                <a:cxn ang="0">
                  <a:pos x="0" y="159"/>
                </a:cxn>
                <a:cxn ang="0">
                  <a:pos x="0" y="156"/>
                </a:cxn>
                <a:cxn ang="0">
                  <a:pos x="0" y="155"/>
                </a:cxn>
                <a:cxn ang="0">
                  <a:pos x="0" y="155"/>
                </a:cxn>
                <a:cxn ang="0">
                  <a:pos x="0" y="155"/>
                </a:cxn>
                <a:cxn ang="0">
                  <a:pos x="0" y="155"/>
                </a:cxn>
                <a:cxn ang="0">
                  <a:pos x="0" y="155"/>
                </a:cxn>
                <a:cxn ang="0">
                  <a:pos x="0" y="154"/>
                </a:cxn>
                <a:cxn ang="0">
                  <a:pos x="0" y="153"/>
                </a:cxn>
                <a:cxn ang="0">
                  <a:pos x="0" y="152"/>
                </a:cxn>
                <a:cxn ang="0">
                  <a:pos x="0" y="146"/>
                </a:cxn>
                <a:cxn ang="0">
                  <a:pos x="0" y="144"/>
                </a:cxn>
                <a:cxn ang="0">
                  <a:pos x="0" y="130"/>
                </a:cxn>
                <a:cxn ang="0">
                  <a:pos x="0" y="162"/>
                </a:cxn>
                <a:cxn ang="0">
                  <a:pos x="0" y="166"/>
                </a:cxn>
                <a:cxn ang="0">
                  <a:pos x="0" y="160"/>
                </a:cxn>
                <a:cxn ang="0">
                  <a:pos x="0" y="159"/>
                </a:cxn>
                <a:cxn ang="0">
                  <a:pos x="0" y="156"/>
                </a:cxn>
                <a:cxn ang="0">
                  <a:pos x="0" y="155"/>
                </a:cxn>
                <a:cxn ang="0">
                  <a:pos x="0" y="151"/>
                </a:cxn>
                <a:cxn ang="0">
                  <a:pos x="0" y="152"/>
                </a:cxn>
                <a:cxn ang="0">
                  <a:pos x="0" y="150"/>
                </a:cxn>
                <a:cxn ang="0">
                  <a:pos x="0" y="149"/>
                </a:cxn>
                <a:cxn ang="0">
                  <a:pos x="0" y="148"/>
                </a:cxn>
                <a:cxn ang="0">
                  <a:pos x="0" y="149"/>
                </a:cxn>
                <a:cxn ang="0">
                  <a:pos x="0" y="148"/>
                </a:cxn>
                <a:cxn ang="0">
                  <a:pos x="0" y="147"/>
                </a:cxn>
                <a:cxn ang="0">
                  <a:pos x="0" y="148"/>
                </a:cxn>
                <a:cxn ang="0">
                  <a:pos x="0" y="149"/>
                </a:cxn>
                <a:cxn ang="0">
                  <a:pos x="0" y="150"/>
                </a:cxn>
                <a:cxn ang="0">
                  <a:pos x="0" y="147"/>
                </a:cxn>
                <a:cxn ang="0">
                  <a:pos x="0" y="146"/>
                </a:cxn>
                <a:cxn ang="0">
                  <a:pos x="0" y="146"/>
                </a:cxn>
                <a:cxn ang="0">
                  <a:pos x="0" y="142"/>
                </a:cxn>
                <a:cxn ang="0">
                  <a:pos x="0" y="83"/>
                </a:cxn>
                <a:cxn ang="0">
                  <a:pos x="0" y="162"/>
                </a:cxn>
                <a:cxn ang="0">
                  <a:pos x="0" y="166"/>
                </a:cxn>
              </a:cxnLst>
              <a:rect l="0" t="0" r="r" b="b"/>
              <a:pathLst>
                <a:path h="172">
                  <a:moveTo>
                    <a:pt x="0" y="147"/>
                  </a:moveTo>
                  <a:lnTo>
                    <a:pt x="0" y="146"/>
                  </a:lnTo>
                  <a:lnTo>
                    <a:pt x="0" y="146"/>
                  </a:lnTo>
                  <a:lnTo>
                    <a:pt x="0" y="146"/>
                  </a:lnTo>
                  <a:lnTo>
                    <a:pt x="0" y="146"/>
                  </a:lnTo>
                  <a:lnTo>
                    <a:pt x="0" y="145"/>
                  </a:lnTo>
                  <a:lnTo>
                    <a:pt x="0" y="144"/>
                  </a:lnTo>
                  <a:lnTo>
                    <a:pt x="0" y="143"/>
                  </a:lnTo>
                  <a:lnTo>
                    <a:pt x="0" y="142"/>
                  </a:lnTo>
                  <a:lnTo>
                    <a:pt x="0" y="141"/>
                  </a:lnTo>
                  <a:lnTo>
                    <a:pt x="0" y="140"/>
                  </a:lnTo>
                  <a:lnTo>
                    <a:pt x="0" y="134"/>
                  </a:lnTo>
                  <a:lnTo>
                    <a:pt x="0" y="90"/>
                  </a:lnTo>
                  <a:lnTo>
                    <a:pt x="0" y="19"/>
                  </a:lnTo>
                  <a:lnTo>
                    <a:pt x="0" y="0"/>
                  </a:lnTo>
                  <a:lnTo>
                    <a:pt x="0" y="31"/>
                  </a:lnTo>
                  <a:lnTo>
                    <a:pt x="0" y="72"/>
                  </a:lnTo>
                  <a:lnTo>
                    <a:pt x="0" y="99"/>
                  </a:lnTo>
                  <a:lnTo>
                    <a:pt x="0" y="119"/>
                  </a:lnTo>
                  <a:lnTo>
                    <a:pt x="0" y="140"/>
                  </a:lnTo>
                  <a:lnTo>
                    <a:pt x="0" y="155"/>
                  </a:lnTo>
                  <a:lnTo>
                    <a:pt x="0" y="165"/>
                  </a:lnTo>
                  <a:lnTo>
                    <a:pt x="0" y="169"/>
                  </a:lnTo>
                  <a:lnTo>
                    <a:pt x="0" y="170"/>
                  </a:lnTo>
                  <a:lnTo>
                    <a:pt x="0" y="171"/>
                  </a:lnTo>
                  <a:lnTo>
                    <a:pt x="0" y="172"/>
                  </a:lnTo>
                  <a:lnTo>
                    <a:pt x="0" y="171"/>
                  </a:lnTo>
                  <a:lnTo>
                    <a:pt x="0" y="172"/>
                  </a:lnTo>
                  <a:lnTo>
                    <a:pt x="0" y="171"/>
                  </a:lnTo>
                  <a:lnTo>
                    <a:pt x="0" y="171"/>
                  </a:lnTo>
                  <a:lnTo>
                    <a:pt x="0" y="170"/>
                  </a:lnTo>
                  <a:lnTo>
                    <a:pt x="0" y="169"/>
                  </a:lnTo>
                  <a:lnTo>
                    <a:pt x="0" y="168"/>
                  </a:lnTo>
                  <a:lnTo>
                    <a:pt x="0" y="169"/>
                  </a:lnTo>
                  <a:lnTo>
                    <a:pt x="0" y="168"/>
                  </a:lnTo>
                  <a:lnTo>
                    <a:pt x="0" y="167"/>
                  </a:lnTo>
                  <a:lnTo>
                    <a:pt x="0" y="168"/>
                  </a:lnTo>
                  <a:lnTo>
                    <a:pt x="0" y="167"/>
                  </a:lnTo>
                  <a:lnTo>
                    <a:pt x="0" y="166"/>
                  </a:lnTo>
                  <a:lnTo>
                    <a:pt x="0" y="167"/>
                  </a:lnTo>
                  <a:lnTo>
                    <a:pt x="0" y="166"/>
                  </a:lnTo>
                  <a:lnTo>
                    <a:pt x="0" y="166"/>
                  </a:lnTo>
                  <a:lnTo>
                    <a:pt x="0" y="166"/>
                  </a:lnTo>
                  <a:lnTo>
                    <a:pt x="0" y="166"/>
                  </a:lnTo>
                  <a:lnTo>
                    <a:pt x="0" y="165"/>
                  </a:lnTo>
                  <a:lnTo>
                    <a:pt x="0" y="166"/>
                  </a:lnTo>
                  <a:lnTo>
                    <a:pt x="0" y="165"/>
                  </a:lnTo>
                  <a:lnTo>
                    <a:pt x="0" y="164"/>
                  </a:lnTo>
                  <a:lnTo>
                    <a:pt x="0" y="165"/>
                  </a:lnTo>
                  <a:lnTo>
                    <a:pt x="0" y="164"/>
                  </a:lnTo>
                  <a:lnTo>
                    <a:pt x="0" y="163"/>
                  </a:lnTo>
                  <a:lnTo>
                    <a:pt x="0" y="164"/>
                  </a:lnTo>
                  <a:lnTo>
                    <a:pt x="0" y="163"/>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60"/>
                  </a:lnTo>
                  <a:lnTo>
                    <a:pt x="0" y="160"/>
                  </a:lnTo>
                  <a:lnTo>
                    <a:pt x="0" y="160"/>
                  </a:lnTo>
                  <a:lnTo>
                    <a:pt x="0" y="160"/>
                  </a:lnTo>
                  <a:lnTo>
                    <a:pt x="0" y="160"/>
                  </a:lnTo>
                  <a:lnTo>
                    <a:pt x="0" y="160"/>
                  </a:lnTo>
                  <a:lnTo>
                    <a:pt x="0" y="160"/>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5"/>
                  </a:lnTo>
                  <a:lnTo>
                    <a:pt x="0" y="155"/>
                  </a:lnTo>
                  <a:lnTo>
                    <a:pt x="0" y="155"/>
                  </a:lnTo>
                  <a:lnTo>
                    <a:pt x="0" y="155"/>
                  </a:lnTo>
                  <a:lnTo>
                    <a:pt x="0" y="155"/>
                  </a:lnTo>
                  <a:lnTo>
                    <a:pt x="0" y="154"/>
                  </a:lnTo>
                  <a:lnTo>
                    <a:pt x="0" y="155"/>
                  </a:lnTo>
                  <a:lnTo>
                    <a:pt x="0" y="153"/>
                  </a:lnTo>
                  <a:lnTo>
                    <a:pt x="0" y="154"/>
                  </a:lnTo>
                  <a:lnTo>
                    <a:pt x="0" y="153"/>
                  </a:lnTo>
                  <a:lnTo>
                    <a:pt x="0" y="154"/>
                  </a:lnTo>
                  <a:lnTo>
                    <a:pt x="0" y="153"/>
                  </a:lnTo>
                  <a:lnTo>
                    <a:pt x="0" y="154"/>
                  </a:lnTo>
                  <a:lnTo>
                    <a:pt x="0" y="153"/>
                  </a:lnTo>
                  <a:lnTo>
                    <a:pt x="0" y="154"/>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1"/>
                  </a:lnTo>
                  <a:lnTo>
                    <a:pt x="0" y="151"/>
                  </a:lnTo>
                  <a:lnTo>
                    <a:pt x="0" y="151"/>
                  </a:lnTo>
                  <a:lnTo>
                    <a:pt x="0" y="150"/>
                  </a:lnTo>
                  <a:lnTo>
                    <a:pt x="0" y="151"/>
                  </a:lnTo>
                  <a:lnTo>
                    <a:pt x="0" y="150"/>
                  </a:lnTo>
                  <a:lnTo>
                    <a:pt x="0" y="151"/>
                  </a:lnTo>
                  <a:lnTo>
                    <a:pt x="0" y="151"/>
                  </a:lnTo>
                  <a:lnTo>
                    <a:pt x="0" y="151"/>
                  </a:lnTo>
                  <a:lnTo>
                    <a:pt x="0" y="151"/>
                  </a:lnTo>
                  <a:lnTo>
                    <a:pt x="0" y="151"/>
                  </a:lnTo>
                  <a:lnTo>
                    <a:pt x="0" y="150"/>
                  </a:lnTo>
                  <a:lnTo>
                    <a:pt x="0" y="151"/>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6"/>
                  </a:lnTo>
                  <a:lnTo>
                    <a:pt x="0" y="147"/>
                  </a:lnTo>
                  <a:lnTo>
                    <a:pt x="0" y="146"/>
                  </a:lnTo>
                  <a:lnTo>
                    <a:pt x="0" y="146"/>
                  </a:lnTo>
                  <a:lnTo>
                    <a:pt x="0" y="146"/>
                  </a:lnTo>
                  <a:lnTo>
                    <a:pt x="0" y="146"/>
                  </a:lnTo>
                  <a:lnTo>
                    <a:pt x="0" y="145"/>
                  </a:lnTo>
                  <a:lnTo>
                    <a:pt x="0" y="144"/>
                  </a:lnTo>
                  <a:lnTo>
                    <a:pt x="0" y="143"/>
                  </a:lnTo>
                  <a:lnTo>
                    <a:pt x="0" y="142"/>
                  </a:lnTo>
                  <a:lnTo>
                    <a:pt x="0" y="141"/>
                  </a:lnTo>
                  <a:lnTo>
                    <a:pt x="0" y="141"/>
                  </a:lnTo>
                  <a:lnTo>
                    <a:pt x="0" y="140"/>
                  </a:lnTo>
                  <a:lnTo>
                    <a:pt x="0" y="139"/>
                  </a:lnTo>
                  <a:lnTo>
                    <a:pt x="0" y="137"/>
                  </a:lnTo>
                  <a:lnTo>
                    <a:pt x="0" y="133"/>
                  </a:lnTo>
                  <a:lnTo>
                    <a:pt x="0" y="100"/>
                  </a:lnTo>
                  <a:lnTo>
                    <a:pt x="0" y="38"/>
                  </a:lnTo>
                  <a:lnTo>
                    <a:pt x="0" y="9"/>
                  </a:lnTo>
                  <a:lnTo>
                    <a:pt x="0" y="24"/>
                  </a:lnTo>
                  <a:lnTo>
                    <a:pt x="0" y="58"/>
                  </a:lnTo>
                  <a:lnTo>
                    <a:pt x="0" y="85"/>
                  </a:lnTo>
                  <a:lnTo>
                    <a:pt x="0" y="105"/>
                  </a:lnTo>
                  <a:lnTo>
                    <a:pt x="0" y="124"/>
                  </a:lnTo>
                  <a:lnTo>
                    <a:pt x="0" y="145"/>
                  </a:lnTo>
                  <a:lnTo>
                    <a:pt x="0" y="158"/>
                  </a:lnTo>
                  <a:lnTo>
                    <a:pt x="0" y="164"/>
                  </a:lnTo>
                  <a:lnTo>
                    <a:pt x="0" y="167"/>
                  </a:lnTo>
                  <a:lnTo>
                    <a:pt x="0" y="168"/>
                  </a:lnTo>
                  <a:lnTo>
                    <a:pt x="0" y="170"/>
                  </a:lnTo>
                  <a:lnTo>
                    <a:pt x="0" y="171"/>
                  </a:lnTo>
                  <a:lnTo>
                    <a:pt x="0" y="171"/>
                  </a:lnTo>
                  <a:lnTo>
                    <a:pt x="0" y="171"/>
                  </a:lnTo>
                  <a:lnTo>
                    <a:pt x="0" y="171"/>
                  </a:lnTo>
                  <a:lnTo>
                    <a:pt x="0" y="171"/>
                  </a:lnTo>
                  <a:lnTo>
                    <a:pt x="0" y="170"/>
                  </a:lnTo>
                  <a:lnTo>
                    <a:pt x="0" y="169"/>
                  </a:lnTo>
                  <a:lnTo>
                    <a:pt x="0" y="170"/>
                  </a:lnTo>
                  <a:lnTo>
                    <a:pt x="0" y="169"/>
                  </a:lnTo>
                  <a:lnTo>
                    <a:pt x="0" y="168"/>
                  </a:lnTo>
                  <a:lnTo>
                    <a:pt x="0" y="167"/>
                  </a:lnTo>
                  <a:lnTo>
                    <a:pt x="0" y="168"/>
                  </a:lnTo>
                  <a:lnTo>
                    <a:pt x="0" y="167"/>
                  </a:lnTo>
                  <a:lnTo>
                    <a:pt x="0" y="166"/>
                  </a:lnTo>
                  <a:lnTo>
                    <a:pt x="0" y="166"/>
                  </a:lnTo>
                  <a:lnTo>
                    <a:pt x="0" y="165"/>
                  </a:lnTo>
                  <a:lnTo>
                    <a:pt x="0" y="164"/>
                  </a:lnTo>
                  <a:lnTo>
                    <a:pt x="0" y="165"/>
                  </a:lnTo>
                  <a:lnTo>
                    <a:pt x="0" y="164"/>
                  </a:lnTo>
                  <a:lnTo>
                    <a:pt x="0" y="163"/>
                  </a:lnTo>
                  <a:lnTo>
                    <a:pt x="0" y="164"/>
                  </a:lnTo>
                  <a:lnTo>
                    <a:pt x="0" y="163"/>
                  </a:lnTo>
                  <a:lnTo>
                    <a:pt x="0" y="162"/>
                  </a:lnTo>
                  <a:lnTo>
                    <a:pt x="0" y="161"/>
                  </a:lnTo>
                  <a:lnTo>
                    <a:pt x="0" y="162"/>
                  </a:lnTo>
                  <a:lnTo>
                    <a:pt x="0" y="161"/>
                  </a:lnTo>
                  <a:lnTo>
                    <a:pt x="0" y="162"/>
                  </a:lnTo>
                  <a:lnTo>
                    <a:pt x="0" y="161"/>
                  </a:lnTo>
                  <a:lnTo>
                    <a:pt x="0" y="160"/>
                  </a:lnTo>
                  <a:lnTo>
                    <a:pt x="0" y="160"/>
                  </a:lnTo>
                  <a:lnTo>
                    <a:pt x="0" y="160"/>
                  </a:lnTo>
                  <a:lnTo>
                    <a:pt x="0" y="160"/>
                  </a:lnTo>
                  <a:lnTo>
                    <a:pt x="0" y="160"/>
                  </a:lnTo>
                  <a:lnTo>
                    <a:pt x="0" y="160"/>
                  </a:lnTo>
                  <a:lnTo>
                    <a:pt x="0" y="160"/>
                  </a:lnTo>
                  <a:lnTo>
                    <a:pt x="0" y="160"/>
                  </a:lnTo>
                  <a:lnTo>
                    <a:pt x="0" y="160"/>
                  </a:lnTo>
                  <a:lnTo>
                    <a:pt x="0" y="160"/>
                  </a:lnTo>
                  <a:lnTo>
                    <a:pt x="0" y="160"/>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2"/>
                  </a:lnTo>
                  <a:lnTo>
                    <a:pt x="0" y="153"/>
                  </a:lnTo>
                  <a:lnTo>
                    <a:pt x="0" y="154"/>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1"/>
                  </a:lnTo>
                  <a:lnTo>
                    <a:pt x="0" y="150"/>
                  </a:lnTo>
                  <a:lnTo>
                    <a:pt x="0" y="149"/>
                  </a:lnTo>
                  <a:lnTo>
                    <a:pt x="0" y="150"/>
                  </a:lnTo>
                  <a:lnTo>
                    <a:pt x="0" y="149"/>
                  </a:lnTo>
                  <a:lnTo>
                    <a:pt x="0" y="148"/>
                  </a:lnTo>
                  <a:lnTo>
                    <a:pt x="0" y="147"/>
                  </a:lnTo>
                  <a:lnTo>
                    <a:pt x="0" y="146"/>
                  </a:lnTo>
                  <a:lnTo>
                    <a:pt x="0" y="147"/>
                  </a:lnTo>
                  <a:lnTo>
                    <a:pt x="0" y="148"/>
                  </a:lnTo>
                  <a:lnTo>
                    <a:pt x="0" y="147"/>
                  </a:lnTo>
                  <a:lnTo>
                    <a:pt x="0" y="146"/>
                  </a:lnTo>
                  <a:lnTo>
                    <a:pt x="0" y="147"/>
                  </a:lnTo>
                  <a:lnTo>
                    <a:pt x="0" y="146"/>
                  </a:lnTo>
                  <a:lnTo>
                    <a:pt x="0" y="147"/>
                  </a:lnTo>
                  <a:lnTo>
                    <a:pt x="0" y="146"/>
                  </a:lnTo>
                  <a:lnTo>
                    <a:pt x="0" y="146"/>
                  </a:lnTo>
                  <a:lnTo>
                    <a:pt x="0" y="145"/>
                  </a:lnTo>
                  <a:lnTo>
                    <a:pt x="0" y="144"/>
                  </a:lnTo>
                  <a:lnTo>
                    <a:pt x="0" y="145"/>
                  </a:lnTo>
                  <a:lnTo>
                    <a:pt x="0" y="144"/>
                  </a:lnTo>
                  <a:lnTo>
                    <a:pt x="0" y="143"/>
                  </a:lnTo>
                  <a:lnTo>
                    <a:pt x="0" y="142"/>
                  </a:lnTo>
                  <a:lnTo>
                    <a:pt x="0" y="141"/>
                  </a:lnTo>
                  <a:lnTo>
                    <a:pt x="0" y="141"/>
                  </a:lnTo>
                  <a:lnTo>
                    <a:pt x="0" y="140"/>
                  </a:lnTo>
                  <a:lnTo>
                    <a:pt x="0" y="139"/>
                  </a:lnTo>
                  <a:lnTo>
                    <a:pt x="0" y="138"/>
                  </a:lnTo>
                  <a:lnTo>
                    <a:pt x="0" y="135"/>
                  </a:lnTo>
                  <a:lnTo>
                    <a:pt x="0" y="130"/>
                  </a:lnTo>
                  <a:lnTo>
                    <a:pt x="0" y="94"/>
                  </a:lnTo>
                  <a:lnTo>
                    <a:pt x="0" y="36"/>
                  </a:lnTo>
                  <a:lnTo>
                    <a:pt x="0" y="11"/>
                  </a:lnTo>
                  <a:lnTo>
                    <a:pt x="0" y="27"/>
                  </a:lnTo>
                  <a:lnTo>
                    <a:pt x="0" y="58"/>
                  </a:lnTo>
                  <a:lnTo>
                    <a:pt x="0" y="85"/>
                  </a:lnTo>
                  <a:lnTo>
                    <a:pt x="0" y="105"/>
                  </a:lnTo>
                  <a:lnTo>
                    <a:pt x="0" y="125"/>
                  </a:lnTo>
                  <a:lnTo>
                    <a:pt x="0" y="145"/>
                  </a:lnTo>
                  <a:lnTo>
                    <a:pt x="0" y="156"/>
                  </a:lnTo>
                  <a:lnTo>
                    <a:pt x="0" y="162"/>
                  </a:lnTo>
                  <a:lnTo>
                    <a:pt x="0" y="165"/>
                  </a:lnTo>
                  <a:lnTo>
                    <a:pt x="0" y="166"/>
                  </a:lnTo>
                  <a:lnTo>
                    <a:pt x="0" y="168"/>
                  </a:lnTo>
                  <a:lnTo>
                    <a:pt x="0" y="169"/>
                  </a:lnTo>
                  <a:lnTo>
                    <a:pt x="0" y="168"/>
                  </a:lnTo>
                  <a:lnTo>
                    <a:pt x="0" y="167"/>
                  </a:lnTo>
                  <a:lnTo>
                    <a:pt x="0" y="168"/>
                  </a:lnTo>
                  <a:lnTo>
                    <a:pt x="0" y="167"/>
                  </a:lnTo>
                  <a:lnTo>
                    <a:pt x="0" y="166"/>
                  </a:lnTo>
                  <a:lnTo>
                    <a:pt x="0" y="167"/>
                  </a:lnTo>
                  <a:lnTo>
                    <a:pt x="0" y="166"/>
                  </a:lnTo>
                  <a:lnTo>
                    <a:pt x="0" y="166"/>
                  </a:lnTo>
                  <a:lnTo>
                    <a:pt x="0" y="165"/>
                  </a:lnTo>
                  <a:lnTo>
                    <a:pt x="0" y="166"/>
                  </a:lnTo>
                  <a:lnTo>
                    <a:pt x="0" y="165"/>
                  </a:lnTo>
                  <a:lnTo>
                    <a:pt x="0" y="164"/>
                  </a:lnTo>
                  <a:lnTo>
                    <a:pt x="0" y="163"/>
                  </a:lnTo>
                  <a:lnTo>
                    <a:pt x="0" y="164"/>
                  </a:lnTo>
                  <a:lnTo>
                    <a:pt x="0" y="163"/>
                  </a:lnTo>
                  <a:lnTo>
                    <a:pt x="0" y="162"/>
                  </a:lnTo>
                  <a:lnTo>
                    <a:pt x="0" y="161"/>
                  </a:lnTo>
                  <a:lnTo>
                    <a:pt x="0" y="160"/>
                  </a:lnTo>
                  <a:lnTo>
                    <a:pt x="0" y="161"/>
                  </a:lnTo>
                  <a:lnTo>
                    <a:pt x="0" y="160"/>
                  </a:lnTo>
                  <a:lnTo>
                    <a:pt x="0" y="161"/>
                  </a:lnTo>
                  <a:lnTo>
                    <a:pt x="0" y="160"/>
                  </a:lnTo>
                  <a:lnTo>
                    <a:pt x="0" y="160"/>
                  </a:lnTo>
                  <a:lnTo>
                    <a:pt x="0" y="160"/>
                  </a:lnTo>
                  <a:lnTo>
                    <a:pt x="0" y="159"/>
                  </a:lnTo>
                  <a:lnTo>
                    <a:pt x="0" y="160"/>
                  </a:lnTo>
                  <a:lnTo>
                    <a:pt x="0" y="159"/>
                  </a:lnTo>
                  <a:lnTo>
                    <a:pt x="0" y="158"/>
                  </a:lnTo>
                  <a:lnTo>
                    <a:pt x="0" y="159"/>
                  </a:lnTo>
                  <a:lnTo>
                    <a:pt x="0" y="158"/>
                  </a:lnTo>
                  <a:lnTo>
                    <a:pt x="0" y="157"/>
                  </a:lnTo>
                  <a:lnTo>
                    <a:pt x="0" y="158"/>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5"/>
                  </a:lnTo>
                  <a:lnTo>
                    <a:pt x="0" y="155"/>
                  </a:lnTo>
                  <a:lnTo>
                    <a:pt x="0" y="155"/>
                  </a:lnTo>
                  <a:lnTo>
                    <a:pt x="0" y="155"/>
                  </a:lnTo>
                  <a:lnTo>
                    <a:pt x="0" y="155"/>
                  </a:lnTo>
                  <a:lnTo>
                    <a:pt x="0" y="155"/>
                  </a:lnTo>
                  <a:lnTo>
                    <a:pt x="0" y="156"/>
                  </a:lnTo>
                  <a:lnTo>
                    <a:pt x="0" y="155"/>
                  </a:lnTo>
                  <a:lnTo>
                    <a:pt x="0" y="155"/>
                  </a:lnTo>
                  <a:lnTo>
                    <a:pt x="0" y="154"/>
                  </a:lnTo>
                  <a:lnTo>
                    <a:pt x="0" y="153"/>
                  </a:lnTo>
                  <a:lnTo>
                    <a:pt x="0" y="153"/>
                  </a:lnTo>
                  <a:lnTo>
                    <a:pt x="0" y="154"/>
                  </a:lnTo>
                  <a:lnTo>
                    <a:pt x="0" y="153"/>
                  </a:lnTo>
                  <a:lnTo>
                    <a:pt x="0" y="154"/>
                  </a:lnTo>
                  <a:lnTo>
                    <a:pt x="0" y="153"/>
                  </a:lnTo>
                  <a:lnTo>
                    <a:pt x="0" y="152"/>
                  </a:lnTo>
                  <a:lnTo>
                    <a:pt x="0" y="150"/>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1"/>
                  </a:lnTo>
                  <a:lnTo>
                    <a:pt x="0" y="151"/>
                  </a:lnTo>
                  <a:lnTo>
                    <a:pt x="0" y="151"/>
                  </a:lnTo>
                  <a:lnTo>
                    <a:pt x="0" y="151"/>
                  </a:lnTo>
                  <a:lnTo>
                    <a:pt x="0" y="151"/>
                  </a:lnTo>
                  <a:lnTo>
                    <a:pt x="0" y="151"/>
                  </a:lnTo>
                  <a:lnTo>
                    <a:pt x="0" y="151"/>
                  </a:lnTo>
                  <a:lnTo>
                    <a:pt x="0" y="151"/>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48"/>
                  </a:lnTo>
                  <a:lnTo>
                    <a:pt x="0" y="149"/>
                  </a:lnTo>
                  <a:lnTo>
                    <a:pt x="0" y="148"/>
                  </a:lnTo>
                  <a:lnTo>
                    <a:pt x="0" y="149"/>
                  </a:lnTo>
                  <a:lnTo>
                    <a:pt x="0" y="148"/>
                  </a:lnTo>
                  <a:lnTo>
                    <a:pt x="0" y="147"/>
                  </a:lnTo>
                  <a:lnTo>
                    <a:pt x="0" y="146"/>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7"/>
                  </a:lnTo>
                  <a:lnTo>
                    <a:pt x="0" y="148"/>
                  </a:lnTo>
                  <a:lnTo>
                    <a:pt x="0" y="147"/>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6"/>
                  </a:lnTo>
                  <a:lnTo>
                    <a:pt x="0" y="147"/>
                  </a:lnTo>
                  <a:lnTo>
                    <a:pt x="0" y="146"/>
                  </a:lnTo>
                  <a:lnTo>
                    <a:pt x="0" y="146"/>
                  </a:lnTo>
                  <a:lnTo>
                    <a:pt x="0" y="146"/>
                  </a:lnTo>
                  <a:lnTo>
                    <a:pt x="0" y="146"/>
                  </a:lnTo>
                  <a:lnTo>
                    <a:pt x="0" y="146"/>
                  </a:lnTo>
                  <a:lnTo>
                    <a:pt x="0" y="147"/>
                  </a:lnTo>
                  <a:lnTo>
                    <a:pt x="0" y="146"/>
                  </a:lnTo>
                  <a:lnTo>
                    <a:pt x="0" y="147"/>
                  </a:lnTo>
                  <a:lnTo>
                    <a:pt x="0" y="146"/>
                  </a:lnTo>
                  <a:lnTo>
                    <a:pt x="0" y="147"/>
                  </a:lnTo>
                  <a:lnTo>
                    <a:pt x="0" y="146"/>
                  </a:lnTo>
                  <a:lnTo>
                    <a:pt x="0" y="147"/>
                  </a:lnTo>
                  <a:lnTo>
                    <a:pt x="0" y="146"/>
                  </a:lnTo>
                  <a:lnTo>
                    <a:pt x="0" y="146"/>
                  </a:lnTo>
                  <a:lnTo>
                    <a:pt x="0" y="146"/>
                  </a:lnTo>
                  <a:lnTo>
                    <a:pt x="0" y="146"/>
                  </a:lnTo>
                  <a:lnTo>
                    <a:pt x="0" y="146"/>
                  </a:lnTo>
                  <a:lnTo>
                    <a:pt x="0" y="146"/>
                  </a:lnTo>
                  <a:lnTo>
                    <a:pt x="0" y="145"/>
                  </a:lnTo>
                  <a:lnTo>
                    <a:pt x="0" y="145"/>
                  </a:lnTo>
                  <a:lnTo>
                    <a:pt x="0" y="144"/>
                  </a:lnTo>
                  <a:lnTo>
                    <a:pt x="0" y="143"/>
                  </a:lnTo>
                  <a:lnTo>
                    <a:pt x="0" y="142"/>
                  </a:lnTo>
                  <a:lnTo>
                    <a:pt x="0" y="143"/>
                  </a:lnTo>
                  <a:lnTo>
                    <a:pt x="0" y="142"/>
                  </a:lnTo>
                  <a:lnTo>
                    <a:pt x="0" y="141"/>
                  </a:lnTo>
                  <a:lnTo>
                    <a:pt x="0" y="142"/>
                  </a:lnTo>
                  <a:lnTo>
                    <a:pt x="0" y="141"/>
                  </a:lnTo>
                  <a:lnTo>
                    <a:pt x="0" y="141"/>
                  </a:lnTo>
                  <a:lnTo>
                    <a:pt x="0" y="140"/>
                  </a:lnTo>
                  <a:lnTo>
                    <a:pt x="0" y="139"/>
                  </a:lnTo>
                  <a:lnTo>
                    <a:pt x="0" y="138"/>
                  </a:lnTo>
                  <a:lnTo>
                    <a:pt x="0" y="137"/>
                  </a:lnTo>
                  <a:lnTo>
                    <a:pt x="0" y="135"/>
                  </a:lnTo>
                  <a:lnTo>
                    <a:pt x="0" y="134"/>
                  </a:lnTo>
                  <a:lnTo>
                    <a:pt x="0" y="131"/>
                  </a:lnTo>
                  <a:lnTo>
                    <a:pt x="0" y="123"/>
                  </a:lnTo>
                  <a:lnTo>
                    <a:pt x="0" y="83"/>
                  </a:lnTo>
                  <a:lnTo>
                    <a:pt x="0" y="35"/>
                  </a:lnTo>
                  <a:lnTo>
                    <a:pt x="0" y="17"/>
                  </a:lnTo>
                  <a:lnTo>
                    <a:pt x="0" y="30"/>
                  </a:lnTo>
                  <a:lnTo>
                    <a:pt x="0" y="55"/>
                  </a:lnTo>
                  <a:lnTo>
                    <a:pt x="0" y="80"/>
                  </a:lnTo>
                  <a:lnTo>
                    <a:pt x="0" y="97"/>
                  </a:lnTo>
                  <a:lnTo>
                    <a:pt x="0" y="116"/>
                  </a:lnTo>
                  <a:lnTo>
                    <a:pt x="0" y="136"/>
                  </a:lnTo>
                  <a:lnTo>
                    <a:pt x="0" y="151"/>
                  </a:lnTo>
                  <a:lnTo>
                    <a:pt x="0" y="159"/>
                  </a:lnTo>
                  <a:lnTo>
                    <a:pt x="0" y="162"/>
                  </a:lnTo>
                  <a:lnTo>
                    <a:pt x="0" y="165"/>
                  </a:lnTo>
                  <a:lnTo>
                    <a:pt x="0" y="166"/>
                  </a:lnTo>
                  <a:lnTo>
                    <a:pt x="0" y="167"/>
                  </a:lnTo>
                  <a:lnTo>
                    <a:pt x="0" y="168"/>
                  </a:lnTo>
                  <a:lnTo>
                    <a:pt x="0" y="167"/>
                  </a:lnTo>
                  <a:lnTo>
                    <a:pt x="0" y="166"/>
                  </a:lnTo>
                  <a:lnTo>
                    <a:pt x="0" y="167"/>
                  </a:lnTo>
                  <a:lnTo>
                    <a:pt x="0" y="166"/>
                  </a:lnTo>
                  <a:lnTo>
                    <a:pt x="0" y="166"/>
                  </a:lnTo>
                  <a:lnTo>
                    <a:pt x="0" y="165"/>
                  </a:lnTo>
                  <a:lnTo>
                    <a:pt x="0" y="166"/>
                  </a:lnTo>
                  <a:lnTo>
                    <a:pt x="0" y="165"/>
                  </a:lnTo>
                  <a:lnTo>
                    <a:pt x="0" y="164"/>
                  </a:lnTo>
                  <a:lnTo>
                    <a:pt x="0" y="165"/>
                  </a:lnTo>
                  <a:lnTo>
                    <a:pt x="0" y="164"/>
                  </a:lnTo>
                  <a:lnTo>
                    <a:pt x="0" y="163"/>
                  </a:lnTo>
                  <a:lnTo>
                    <a:pt x="0" y="164"/>
                  </a:lnTo>
                  <a:lnTo>
                    <a:pt x="0" y="163"/>
                  </a:lnTo>
                </a:path>
              </a:pathLst>
            </a:custGeom>
            <a:noFill/>
            <a:ln w="0">
              <a:solidFill>
                <a:srgbClr val="3366FF"/>
              </a:solidFill>
              <a:prstDash val="solid"/>
              <a:round/>
              <a:headEnd/>
              <a:tailEnd/>
            </a:ln>
          </p:spPr>
          <p:txBody>
            <a:bodyPr/>
            <a:lstStyle/>
            <a:p>
              <a:endParaRPr lang="en-GB"/>
            </a:p>
          </p:txBody>
        </p:sp>
        <p:sp>
          <p:nvSpPr>
            <p:cNvPr id="185728" name="Freeform 384"/>
            <p:cNvSpPr>
              <a:spLocks/>
            </p:cNvSpPr>
            <p:nvPr/>
          </p:nvSpPr>
          <p:spPr bwMode="auto">
            <a:xfrm>
              <a:off x="2537" y="1942"/>
              <a:ext cx="9" cy="1123"/>
            </a:xfrm>
            <a:custGeom>
              <a:avLst/>
              <a:gdLst/>
              <a:ahLst/>
              <a:cxnLst>
                <a:cxn ang="0">
                  <a:pos x="0" y="151"/>
                </a:cxn>
                <a:cxn ang="0">
                  <a:pos x="0" y="148"/>
                </a:cxn>
                <a:cxn ang="0">
                  <a:pos x="0" y="148"/>
                </a:cxn>
                <a:cxn ang="0">
                  <a:pos x="0" y="147"/>
                </a:cxn>
                <a:cxn ang="0">
                  <a:pos x="0" y="146"/>
                </a:cxn>
                <a:cxn ang="0">
                  <a:pos x="0" y="146"/>
                </a:cxn>
                <a:cxn ang="0">
                  <a:pos x="0" y="143"/>
                </a:cxn>
                <a:cxn ang="0">
                  <a:pos x="0" y="142"/>
                </a:cxn>
                <a:cxn ang="0">
                  <a:pos x="0" y="143"/>
                </a:cxn>
                <a:cxn ang="0">
                  <a:pos x="0" y="141"/>
                </a:cxn>
                <a:cxn ang="0">
                  <a:pos x="1" y="142"/>
                </a:cxn>
                <a:cxn ang="0">
                  <a:pos x="1" y="142"/>
                </a:cxn>
                <a:cxn ang="0">
                  <a:pos x="1" y="143"/>
                </a:cxn>
                <a:cxn ang="0">
                  <a:pos x="1" y="142"/>
                </a:cxn>
                <a:cxn ang="0">
                  <a:pos x="1" y="142"/>
                </a:cxn>
                <a:cxn ang="0">
                  <a:pos x="1" y="143"/>
                </a:cxn>
                <a:cxn ang="0">
                  <a:pos x="1" y="144"/>
                </a:cxn>
                <a:cxn ang="0">
                  <a:pos x="1" y="143"/>
                </a:cxn>
                <a:cxn ang="0">
                  <a:pos x="1" y="144"/>
                </a:cxn>
                <a:cxn ang="0">
                  <a:pos x="1" y="143"/>
                </a:cxn>
                <a:cxn ang="0">
                  <a:pos x="1" y="145"/>
                </a:cxn>
                <a:cxn ang="0">
                  <a:pos x="1" y="146"/>
                </a:cxn>
                <a:cxn ang="0">
                  <a:pos x="1" y="146"/>
                </a:cxn>
                <a:cxn ang="0">
                  <a:pos x="1" y="146"/>
                </a:cxn>
                <a:cxn ang="0">
                  <a:pos x="1" y="146"/>
                </a:cxn>
                <a:cxn ang="0">
                  <a:pos x="1" y="144"/>
                </a:cxn>
                <a:cxn ang="0">
                  <a:pos x="1" y="145"/>
                </a:cxn>
                <a:cxn ang="0">
                  <a:pos x="1" y="144"/>
                </a:cxn>
                <a:cxn ang="0">
                  <a:pos x="1" y="143"/>
                </a:cxn>
                <a:cxn ang="0">
                  <a:pos x="1" y="142"/>
                </a:cxn>
                <a:cxn ang="0">
                  <a:pos x="1" y="142"/>
                </a:cxn>
                <a:cxn ang="0">
                  <a:pos x="1" y="139"/>
                </a:cxn>
                <a:cxn ang="0">
                  <a:pos x="1" y="137"/>
                </a:cxn>
                <a:cxn ang="0">
                  <a:pos x="1" y="131"/>
                </a:cxn>
                <a:cxn ang="0">
                  <a:pos x="1" y="112"/>
                </a:cxn>
                <a:cxn ang="0">
                  <a:pos x="1" y="159"/>
                </a:cxn>
                <a:cxn ang="0">
                  <a:pos x="1" y="155"/>
                </a:cxn>
                <a:cxn ang="0">
                  <a:pos x="1" y="152"/>
                </a:cxn>
                <a:cxn ang="0">
                  <a:pos x="1" y="151"/>
                </a:cxn>
                <a:cxn ang="0">
                  <a:pos x="1" y="150"/>
                </a:cxn>
                <a:cxn ang="0">
                  <a:pos x="1" y="149"/>
                </a:cxn>
                <a:cxn ang="0">
                  <a:pos x="1" y="146"/>
                </a:cxn>
                <a:cxn ang="0">
                  <a:pos x="1" y="146"/>
                </a:cxn>
                <a:cxn ang="0">
                  <a:pos x="1" y="146"/>
                </a:cxn>
                <a:cxn ang="0">
                  <a:pos x="1" y="145"/>
                </a:cxn>
                <a:cxn ang="0">
                  <a:pos x="1" y="144"/>
                </a:cxn>
                <a:cxn ang="0">
                  <a:pos x="1" y="143"/>
                </a:cxn>
                <a:cxn ang="0">
                  <a:pos x="1" y="142"/>
                </a:cxn>
                <a:cxn ang="0">
                  <a:pos x="1" y="142"/>
                </a:cxn>
                <a:cxn ang="0">
                  <a:pos x="1" y="139"/>
                </a:cxn>
                <a:cxn ang="0">
                  <a:pos x="1" y="138"/>
                </a:cxn>
                <a:cxn ang="0">
                  <a:pos x="1" y="136"/>
                </a:cxn>
                <a:cxn ang="0">
                  <a:pos x="1" y="133"/>
                </a:cxn>
                <a:cxn ang="0">
                  <a:pos x="1" y="104"/>
                </a:cxn>
                <a:cxn ang="0">
                  <a:pos x="1" y="151"/>
                </a:cxn>
                <a:cxn ang="0">
                  <a:pos x="1" y="155"/>
                </a:cxn>
                <a:cxn ang="0">
                  <a:pos x="1" y="151"/>
                </a:cxn>
                <a:cxn ang="0">
                  <a:pos x="1" y="149"/>
                </a:cxn>
                <a:cxn ang="0">
                  <a:pos x="1" y="150"/>
                </a:cxn>
                <a:cxn ang="0">
                  <a:pos x="1" y="148"/>
                </a:cxn>
                <a:cxn ang="0">
                  <a:pos x="1" y="149"/>
                </a:cxn>
                <a:cxn ang="0">
                  <a:pos x="1" y="148"/>
                </a:cxn>
                <a:cxn ang="0">
                  <a:pos x="1" y="149"/>
                </a:cxn>
              </a:cxnLst>
              <a:rect l="0" t="0" r="r" b="b"/>
              <a:pathLst>
                <a:path w="1" h="160">
                  <a:moveTo>
                    <a:pt x="0" y="154"/>
                  </a:moveTo>
                  <a:lnTo>
                    <a:pt x="0" y="153"/>
                  </a:lnTo>
                  <a:lnTo>
                    <a:pt x="0" y="154"/>
                  </a:lnTo>
                  <a:lnTo>
                    <a:pt x="0" y="153"/>
                  </a:lnTo>
                  <a:lnTo>
                    <a:pt x="0" y="152"/>
                  </a:lnTo>
                  <a:lnTo>
                    <a:pt x="0" y="153"/>
                  </a:lnTo>
                  <a:lnTo>
                    <a:pt x="0" y="152"/>
                  </a:lnTo>
                  <a:lnTo>
                    <a:pt x="0" y="153"/>
                  </a:lnTo>
                  <a:lnTo>
                    <a:pt x="0" y="152"/>
                  </a:lnTo>
                  <a:lnTo>
                    <a:pt x="0" y="151"/>
                  </a:lnTo>
                  <a:lnTo>
                    <a:pt x="0" y="151"/>
                  </a:lnTo>
                  <a:lnTo>
                    <a:pt x="0" y="151"/>
                  </a:lnTo>
                  <a:lnTo>
                    <a:pt x="0" y="151"/>
                  </a:lnTo>
                  <a:lnTo>
                    <a:pt x="0" y="150"/>
                  </a:lnTo>
                  <a:lnTo>
                    <a:pt x="0" y="151"/>
                  </a:lnTo>
                  <a:lnTo>
                    <a:pt x="0" y="150"/>
                  </a:lnTo>
                  <a:lnTo>
                    <a:pt x="0" y="151"/>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7"/>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6"/>
                  </a:lnTo>
                  <a:lnTo>
                    <a:pt x="0" y="147"/>
                  </a:lnTo>
                  <a:lnTo>
                    <a:pt x="0" y="146"/>
                  </a:lnTo>
                  <a:lnTo>
                    <a:pt x="0" y="146"/>
                  </a:lnTo>
                  <a:lnTo>
                    <a:pt x="0" y="146"/>
                  </a:lnTo>
                  <a:lnTo>
                    <a:pt x="0" y="146"/>
                  </a:lnTo>
                  <a:lnTo>
                    <a:pt x="0" y="146"/>
                  </a:lnTo>
                  <a:lnTo>
                    <a:pt x="0" y="146"/>
                  </a:lnTo>
                  <a:lnTo>
                    <a:pt x="0" y="146"/>
                  </a:lnTo>
                  <a:lnTo>
                    <a:pt x="0" y="146"/>
                  </a:lnTo>
                  <a:lnTo>
                    <a:pt x="0" y="146"/>
                  </a:lnTo>
                  <a:lnTo>
                    <a:pt x="0" y="146"/>
                  </a:lnTo>
                  <a:lnTo>
                    <a:pt x="0" y="146"/>
                  </a:lnTo>
                  <a:lnTo>
                    <a:pt x="0" y="146"/>
                  </a:lnTo>
                  <a:lnTo>
                    <a:pt x="0" y="146"/>
                  </a:lnTo>
                  <a:lnTo>
                    <a:pt x="0" y="146"/>
                  </a:lnTo>
                  <a:lnTo>
                    <a:pt x="0" y="145"/>
                  </a:lnTo>
                  <a:lnTo>
                    <a:pt x="0" y="146"/>
                  </a:lnTo>
                  <a:lnTo>
                    <a:pt x="0" y="145"/>
                  </a:lnTo>
                  <a:lnTo>
                    <a:pt x="0" y="144"/>
                  </a:lnTo>
                  <a:lnTo>
                    <a:pt x="0" y="145"/>
                  </a:lnTo>
                  <a:lnTo>
                    <a:pt x="0" y="144"/>
                  </a:lnTo>
                  <a:lnTo>
                    <a:pt x="0" y="145"/>
                  </a:lnTo>
                  <a:lnTo>
                    <a:pt x="0" y="144"/>
                  </a:lnTo>
                  <a:lnTo>
                    <a:pt x="0" y="143"/>
                  </a:lnTo>
                  <a:lnTo>
                    <a:pt x="0" y="144"/>
                  </a:lnTo>
                  <a:lnTo>
                    <a:pt x="0" y="143"/>
                  </a:lnTo>
                  <a:lnTo>
                    <a:pt x="0" y="144"/>
                  </a:lnTo>
                  <a:lnTo>
                    <a:pt x="0" y="143"/>
                  </a:lnTo>
                  <a:lnTo>
                    <a:pt x="0" y="144"/>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4"/>
                  </a:lnTo>
                  <a:lnTo>
                    <a:pt x="0" y="143"/>
                  </a:lnTo>
                  <a:lnTo>
                    <a:pt x="0" y="142"/>
                  </a:lnTo>
                  <a:lnTo>
                    <a:pt x="0" y="143"/>
                  </a:lnTo>
                  <a:lnTo>
                    <a:pt x="0" y="142"/>
                  </a:lnTo>
                  <a:lnTo>
                    <a:pt x="0" y="143"/>
                  </a:lnTo>
                  <a:lnTo>
                    <a:pt x="0" y="142"/>
                  </a:lnTo>
                  <a:lnTo>
                    <a:pt x="0" y="142"/>
                  </a:lnTo>
                  <a:lnTo>
                    <a:pt x="0" y="141"/>
                  </a:lnTo>
                  <a:lnTo>
                    <a:pt x="0" y="142"/>
                  </a:lnTo>
                  <a:lnTo>
                    <a:pt x="0" y="141"/>
                  </a:lnTo>
                  <a:lnTo>
                    <a:pt x="0" y="142"/>
                  </a:lnTo>
                  <a:lnTo>
                    <a:pt x="0" y="141"/>
                  </a:lnTo>
                  <a:lnTo>
                    <a:pt x="0" y="142"/>
                  </a:lnTo>
                  <a:lnTo>
                    <a:pt x="0" y="141"/>
                  </a:lnTo>
                  <a:lnTo>
                    <a:pt x="0" y="140"/>
                  </a:lnTo>
                  <a:lnTo>
                    <a:pt x="0" y="141"/>
                  </a:lnTo>
                  <a:lnTo>
                    <a:pt x="0" y="142"/>
                  </a:lnTo>
                  <a:lnTo>
                    <a:pt x="0" y="141"/>
                  </a:lnTo>
                  <a:lnTo>
                    <a:pt x="0" y="142"/>
                  </a:lnTo>
                  <a:lnTo>
                    <a:pt x="0" y="142"/>
                  </a:lnTo>
                  <a:lnTo>
                    <a:pt x="0" y="142"/>
                  </a:lnTo>
                  <a:lnTo>
                    <a:pt x="0" y="142"/>
                  </a:lnTo>
                  <a:lnTo>
                    <a:pt x="1" y="142"/>
                  </a:lnTo>
                  <a:lnTo>
                    <a:pt x="1" y="142"/>
                  </a:lnTo>
                  <a:lnTo>
                    <a:pt x="1" y="142"/>
                  </a:lnTo>
                  <a:lnTo>
                    <a:pt x="1" y="142"/>
                  </a:lnTo>
                  <a:lnTo>
                    <a:pt x="1" y="142"/>
                  </a:lnTo>
                  <a:lnTo>
                    <a:pt x="1" y="142"/>
                  </a:lnTo>
                  <a:lnTo>
                    <a:pt x="1" y="142"/>
                  </a:lnTo>
                  <a:lnTo>
                    <a:pt x="1" y="142"/>
                  </a:lnTo>
                  <a:lnTo>
                    <a:pt x="1" y="142"/>
                  </a:lnTo>
                  <a:lnTo>
                    <a:pt x="1" y="143"/>
                  </a:lnTo>
                  <a:lnTo>
                    <a:pt x="1" y="142"/>
                  </a:lnTo>
                  <a:lnTo>
                    <a:pt x="1" y="142"/>
                  </a:lnTo>
                  <a:lnTo>
                    <a:pt x="1" y="142"/>
                  </a:lnTo>
                  <a:lnTo>
                    <a:pt x="1" y="142"/>
                  </a:lnTo>
                  <a:lnTo>
                    <a:pt x="1" y="143"/>
                  </a:lnTo>
                  <a:lnTo>
                    <a:pt x="1" y="142"/>
                  </a:lnTo>
                  <a:lnTo>
                    <a:pt x="1" y="143"/>
                  </a:lnTo>
                  <a:lnTo>
                    <a:pt x="1" y="142"/>
                  </a:lnTo>
                  <a:lnTo>
                    <a:pt x="1" y="142"/>
                  </a:lnTo>
                  <a:lnTo>
                    <a:pt x="1" y="142"/>
                  </a:lnTo>
                  <a:lnTo>
                    <a:pt x="1" y="143"/>
                  </a:lnTo>
                  <a:lnTo>
                    <a:pt x="1" y="142"/>
                  </a:lnTo>
                  <a:lnTo>
                    <a:pt x="1" y="143"/>
                  </a:lnTo>
                  <a:lnTo>
                    <a:pt x="1" y="142"/>
                  </a:lnTo>
                  <a:lnTo>
                    <a:pt x="1" y="143"/>
                  </a:lnTo>
                  <a:lnTo>
                    <a:pt x="1" y="142"/>
                  </a:lnTo>
                  <a:lnTo>
                    <a:pt x="1" y="143"/>
                  </a:lnTo>
                  <a:lnTo>
                    <a:pt x="1" y="144"/>
                  </a:lnTo>
                  <a:lnTo>
                    <a:pt x="1" y="143"/>
                  </a:lnTo>
                  <a:lnTo>
                    <a:pt x="1" y="142"/>
                  </a:lnTo>
                  <a:lnTo>
                    <a:pt x="1" y="143"/>
                  </a:lnTo>
                  <a:lnTo>
                    <a:pt x="1" y="142"/>
                  </a:lnTo>
                  <a:lnTo>
                    <a:pt x="1" y="143"/>
                  </a:lnTo>
                  <a:lnTo>
                    <a:pt x="1" y="142"/>
                  </a:lnTo>
                  <a:lnTo>
                    <a:pt x="1" y="142"/>
                  </a:lnTo>
                  <a:lnTo>
                    <a:pt x="1" y="142"/>
                  </a:lnTo>
                  <a:lnTo>
                    <a:pt x="1" y="142"/>
                  </a:lnTo>
                  <a:lnTo>
                    <a:pt x="1" y="142"/>
                  </a:lnTo>
                  <a:lnTo>
                    <a:pt x="1" y="142"/>
                  </a:lnTo>
                  <a:lnTo>
                    <a:pt x="1" y="142"/>
                  </a:lnTo>
                  <a:lnTo>
                    <a:pt x="1" y="143"/>
                  </a:lnTo>
                  <a:lnTo>
                    <a:pt x="1" y="142"/>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4"/>
                  </a:lnTo>
                  <a:lnTo>
                    <a:pt x="1" y="143"/>
                  </a:lnTo>
                  <a:lnTo>
                    <a:pt x="1" y="144"/>
                  </a:lnTo>
                  <a:lnTo>
                    <a:pt x="1" y="143"/>
                  </a:lnTo>
                  <a:lnTo>
                    <a:pt x="1" y="144"/>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5"/>
                  </a:lnTo>
                  <a:lnTo>
                    <a:pt x="1" y="144"/>
                  </a:lnTo>
                  <a:lnTo>
                    <a:pt x="1" y="145"/>
                  </a:lnTo>
                  <a:lnTo>
                    <a:pt x="1" y="144"/>
                  </a:lnTo>
                  <a:lnTo>
                    <a:pt x="1" y="143"/>
                  </a:lnTo>
                  <a:lnTo>
                    <a:pt x="1" y="144"/>
                  </a:lnTo>
                  <a:lnTo>
                    <a:pt x="1" y="143"/>
                  </a:lnTo>
                  <a:lnTo>
                    <a:pt x="1" y="144"/>
                  </a:lnTo>
                  <a:lnTo>
                    <a:pt x="1" y="145"/>
                  </a:lnTo>
                  <a:lnTo>
                    <a:pt x="1" y="144"/>
                  </a:lnTo>
                  <a:lnTo>
                    <a:pt x="1" y="145"/>
                  </a:lnTo>
                  <a:lnTo>
                    <a:pt x="1" y="146"/>
                  </a:lnTo>
                  <a:lnTo>
                    <a:pt x="1" y="145"/>
                  </a:lnTo>
                  <a:lnTo>
                    <a:pt x="1" y="146"/>
                  </a:lnTo>
                  <a:lnTo>
                    <a:pt x="1" y="145"/>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2"/>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2"/>
                  </a:lnTo>
                  <a:lnTo>
                    <a:pt x="1" y="142"/>
                  </a:lnTo>
                  <a:lnTo>
                    <a:pt x="1" y="142"/>
                  </a:lnTo>
                  <a:lnTo>
                    <a:pt x="1" y="142"/>
                  </a:lnTo>
                  <a:lnTo>
                    <a:pt x="1" y="141"/>
                  </a:lnTo>
                  <a:lnTo>
                    <a:pt x="1" y="142"/>
                  </a:lnTo>
                  <a:lnTo>
                    <a:pt x="1" y="141"/>
                  </a:lnTo>
                  <a:lnTo>
                    <a:pt x="1" y="142"/>
                  </a:lnTo>
                  <a:lnTo>
                    <a:pt x="1" y="141"/>
                  </a:lnTo>
                  <a:lnTo>
                    <a:pt x="1" y="140"/>
                  </a:lnTo>
                  <a:lnTo>
                    <a:pt x="1" y="141"/>
                  </a:lnTo>
                  <a:lnTo>
                    <a:pt x="1" y="139"/>
                  </a:lnTo>
                  <a:lnTo>
                    <a:pt x="1" y="140"/>
                  </a:lnTo>
                  <a:lnTo>
                    <a:pt x="1" y="139"/>
                  </a:lnTo>
                  <a:lnTo>
                    <a:pt x="1" y="140"/>
                  </a:lnTo>
                  <a:lnTo>
                    <a:pt x="1" y="139"/>
                  </a:lnTo>
                  <a:lnTo>
                    <a:pt x="1" y="138"/>
                  </a:lnTo>
                  <a:lnTo>
                    <a:pt x="1" y="139"/>
                  </a:lnTo>
                  <a:lnTo>
                    <a:pt x="1" y="138"/>
                  </a:lnTo>
                  <a:lnTo>
                    <a:pt x="1" y="137"/>
                  </a:lnTo>
                  <a:lnTo>
                    <a:pt x="1" y="138"/>
                  </a:lnTo>
                  <a:lnTo>
                    <a:pt x="1" y="137"/>
                  </a:lnTo>
                  <a:lnTo>
                    <a:pt x="1" y="137"/>
                  </a:lnTo>
                  <a:lnTo>
                    <a:pt x="1" y="137"/>
                  </a:lnTo>
                  <a:lnTo>
                    <a:pt x="1" y="137"/>
                  </a:lnTo>
                  <a:lnTo>
                    <a:pt x="1" y="136"/>
                  </a:lnTo>
                  <a:lnTo>
                    <a:pt x="1" y="137"/>
                  </a:lnTo>
                  <a:lnTo>
                    <a:pt x="1" y="136"/>
                  </a:lnTo>
                  <a:lnTo>
                    <a:pt x="1" y="135"/>
                  </a:lnTo>
                  <a:lnTo>
                    <a:pt x="1" y="134"/>
                  </a:lnTo>
                  <a:lnTo>
                    <a:pt x="1" y="133"/>
                  </a:lnTo>
                  <a:lnTo>
                    <a:pt x="1" y="132"/>
                  </a:lnTo>
                  <a:lnTo>
                    <a:pt x="1" y="132"/>
                  </a:lnTo>
                  <a:lnTo>
                    <a:pt x="1" y="131"/>
                  </a:lnTo>
                  <a:lnTo>
                    <a:pt x="1" y="130"/>
                  </a:lnTo>
                  <a:lnTo>
                    <a:pt x="1" y="128"/>
                  </a:lnTo>
                  <a:lnTo>
                    <a:pt x="1" y="121"/>
                  </a:lnTo>
                  <a:lnTo>
                    <a:pt x="1" y="81"/>
                  </a:lnTo>
                  <a:lnTo>
                    <a:pt x="1" y="21"/>
                  </a:lnTo>
                  <a:lnTo>
                    <a:pt x="1" y="0"/>
                  </a:lnTo>
                  <a:lnTo>
                    <a:pt x="1" y="20"/>
                  </a:lnTo>
                  <a:lnTo>
                    <a:pt x="1" y="52"/>
                  </a:lnTo>
                  <a:lnTo>
                    <a:pt x="1" y="76"/>
                  </a:lnTo>
                  <a:lnTo>
                    <a:pt x="1" y="93"/>
                  </a:lnTo>
                  <a:lnTo>
                    <a:pt x="1" y="112"/>
                  </a:lnTo>
                  <a:lnTo>
                    <a:pt x="1" y="132"/>
                  </a:lnTo>
                  <a:lnTo>
                    <a:pt x="1" y="146"/>
                  </a:lnTo>
                  <a:lnTo>
                    <a:pt x="1" y="153"/>
                  </a:lnTo>
                  <a:lnTo>
                    <a:pt x="1" y="156"/>
                  </a:lnTo>
                  <a:lnTo>
                    <a:pt x="1" y="157"/>
                  </a:lnTo>
                  <a:lnTo>
                    <a:pt x="1" y="158"/>
                  </a:lnTo>
                  <a:lnTo>
                    <a:pt x="1" y="159"/>
                  </a:lnTo>
                  <a:lnTo>
                    <a:pt x="1" y="160"/>
                  </a:lnTo>
                  <a:lnTo>
                    <a:pt x="1" y="159"/>
                  </a:lnTo>
                  <a:lnTo>
                    <a:pt x="1" y="160"/>
                  </a:lnTo>
                  <a:lnTo>
                    <a:pt x="1" y="159"/>
                  </a:lnTo>
                  <a:lnTo>
                    <a:pt x="1" y="158"/>
                  </a:lnTo>
                  <a:lnTo>
                    <a:pt x="1" y="157"/>
                  </a:lnTo>
                  <a:lnTo>
                    <a:pt x="1" y="157"/>
                  </a:lnTo>
                  <a:lnTo>
                    <a:pt x="1" y="157"/>
                  </a:lnTo>
                  <a:lnTo>
                    <a:pt x="1" y="157"/>
                  </a:lnTo>
                  <a:lnTo>
                    <a:pt x="1" y="156"/>
                  </a:lnTo>
                  <a:lnTo>
                    <a:pt x="1" y="157"/>
                  </a:lnTo>
                  <a:lnTo>
                    <a:pt x="1" y="156"/>
                  </a:lnTo>
                  <a:lnTo>
                    <a:pt x="1" y="155"/>
                  </a:lnTo>
                  <a:lnTo>
                    <a:pt x="1" y="156"/>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1"/>
                  </a:lnTo>
                  <a:lnTo>
                    <a:pt x="1" y="152"/>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6"/>
                  </a:lnTo>
                  <a:lnTo>
                    <a:pt x="1" y="146"/>
                  </a:lnTo>
                  <a:lnTo>
                    <a:pt x="1" y="147"/>
                  </a:lnTo>
                  <a:lnTo>
                    <a:pt x="1" y="146"/>
                  </a:lnTo>
                  <a:lnTo>
                    <a:pt x="1" y="147"/>
                  </a:lnTo>
                  <a:lnTo>
                    <a:pt x="1" y="146"/>
                  </a:lnTo>
                  <a:lnTo>
                    <a:pt x="1" y="146"/>
                  </a:lnTo>
                  <a:lnTo>
                    <a:pt x="1" y="146"/>
                  </a:lnTo>
                  <a:lnTo>
                    <a:pt x="1" y="146"/>
                  </a:lnTo>
                  <a:lnTo>
                    <a:pt x="1" y="146"/>
                  </a:lnTo>
                  <a:lnTo>
                    <a:pt x="1" y="146"/>
                  </a:lnTo>
                  <a:lnTo>
                    <a:pt x="1" y="146"/>
                  </a:lnTo>
                  <a:lnTo>
                    <a:pt x="1" y="146"/>
                  </a:lnTo>
                  <a:lnTo>
                    <a:pt x="1" y="145"/>
                  </a:lnTo>
                  <a:lnTo>
                    <a:pt x="1" y="146"/>
                  </a:lnTo>
                  <a:lnTo>
                    <a:pt x="1" y="146"/>
                  </a:lnTo>
                  <a:lnTo>
                    <a:pt x="1" y="145"/>
                  </a:lnTo>
                  <a:lnTo>
                    <a:pt x="1" y="146"/>
                  </a:lnTo>
                  <a:lnTo>
                    <a:pt x="1" y="146"/>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2"/>
                  </a:lnTo>
                  <a:lnTo>
                    <a:pt x="1" y="143"/>
                  </a:lnTo>
                  <a:lnTo>
                    <a:pt x="1" y="142"/>
                  </a:lnTo>
                  <a:lnTo>
                    <a:pt x="1" y="142"/>
                  </a:lnTo>
                  <a:lnTo>
                    <a:pt x="1" y="142"/>
                  </a:lnTo>
                  <a:lnTo>
                    <a:pt x="1" y="142"/>
                  </a:lnTo>
                  <a:lnTo>
                    <a:pt x="1" y="142"/>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39"/>
                  </a:lnTo>
                  <a:lnTo>
                    <a:pt x="1" y="140"/>
                  </a:lnTo>
                  <a:lnTo>
                    <a:pt x="1" y="139"/>
                  </a:lnTo>
                  <a:lnTo>
                    <a:pt x="1" y="138"/>
                  </a:lnTo>
                  <a:lnTo>
                    <a:pt x="1" y="139"/>
                  </a:lnTo>
                  <a:lnTo>
                    <a:pt x="1" y="138"/>
                  </a:lnTo>
                  <a:lnTo>
                    <a:pt x="1" y="139"/>
                  </a:lnTo>
                  <a:lnTo>
                    <a:pt x="1" y="140"/>
                  </a:lnTo>
                  <a:lnTo>
                    <a:pt x="1" y="139"/>
                  </a:lnTo>
                  <a:lnTo>
                    <a:pt x="1" y="138"/>
                  </a:lnTo>
                  <a:lnTo>
                    <a:pt x="1" y="139"/>
                  </a:lnTo>
                  <a:lnTo>
                    <a:pt x="1" y="138"/>
                  </a:lnTo>
                  <a:lnTo>
                    <a:pt x="1" y="139"/>
                  </a:lnTo>
                  <a:lnTo>
                    <a:pt x="1" y="138"/>
                  </a:lnTo>
                  <a:lnTo>
                    <a:pt x="1" y="137"/>
                  </a:lnTo>
                  <a:lnTo>
                    <a:pt x="1" y="138"/>
                  </a:lnTo>
                  <a:lnTo>
                    <a:pt x="1" y="137"/>
                  </a:lnTo>
                  <a:lnTo>
                    <a:pt x="1" y="137"/>
                  </a:lnTo>
                  <a:lnTo>
                    <a:pt x="1" y="137"/>
                  </a:lnTo>
                  <a:lnTo>
                    <a:pt x="1" y="137"/>
                  </a:lnTo>
                  <a:lnTo>
                    <a:pt x="1" y="137"/>
                  </a:lnTo>
                  <a:lnTo>
                    <a:pt x="1" y="137"/>
                  </a:lnTo>
                  <a:lnTo>
                    <a:pt x="1" y="136"/>
                  </a:lnTo>
                  <a:lnTo>
                    <a:pt x="1" y="137"/>
                  </a:lnTo>
                  <a:lnTo>
                    <a:pt x="1" y="136"/>
                  </a:lnTo>
                  <a:lnTo>
                    <a:pt x="1" y="137"/>
                  </a:lnTo>
                  <a:lnTo>
                    <a:pt x="1" y="136"/>
                  </a:lnTo>
                  <a:lnTo>
                    <a:pt x="1" y="135"/>
                  </a:lnTo>
                  <a:lnTo>
                    <a:pt x="1" y="136"/>
                  </a:lnTo>
                  <a:lnTo>
                    <a:pt x="1" y="135"/>
                  </a:lnTo>
                  <a:lnTo>
                    <a:pt x="1" y="134"/>
                  </a:lnTo>
                  <a:lnTo>
                    <a:pt x="1" y="135"/>
                  </a:lnTo>
                  <a:lnTo>
                    <a:pt x="1" y="133"/>
                  </a:lnTo>
                  <a:lnTo>
                    <a:pt x="1" y="134"/>
                  </a:lnTo>
                  <a:lnTo>
                    <a:pt x="1" y="132"/>
                  </a:lnTo>
                  <a:lnTo>
                    <a:pt x="1" y="133"/>
                  </a:lnTo>
                  <a:lnTo>
                    <a:pt x="1" y="132"/>
                  </a:lnTo>
                  <a:lnTo>
                    <a:pt x="1" y="132"/>
                  </a:lnTo>
                  <a:lnTo>
                    <a:pt x="1" y="132"/>
                  </a:lnTo>
                  <a:lnTo>
                    <a:pt x="1" y="132"/>
                  </a:lnTo>
                  <a:lnTo>
                    <a:pt x="1" y="131"/>
                  </a:lnTo>
                  <a:lnTo>
                    <a:pt x="1" y="130"/>
                  </a:lnTo>
                  <a:lnTo>
                    <a:pt x="1" y="128"/>
                  </a:lnTo>
                  <a:lnTo>
                    <a:pt x="1" y="126"/>
                  </a:lnTo>
                  <a:lnTo>
                    <a:pt x="1" y="126"/>
                  </a:lnTo>
                  <a:lnTo>
                    <a:pt x="1" y="122"/>
                  </a:lnTo>
                  <a:lnTo>
                    <a:pt x="1" y="104"/>
                  </a:lnTo>
                  <a:lnTo>
                    <a:pt x="1" y="52"/>
                  </a:lnTo>
                  <a:lnTo>
                    <a:pt x="1" y="12"/>
                  </a:lnTo>
                  <a:lnTo>
                    <a:pt x="1" y="10"/>
                  </a:lnTo>
                  <a:lnTo>
                    <a:pt x="1" y="34"/>
                  </a:lnTo>
                  <a:lnTo>
                    <a:pt x="1" y="61"/>
                  </a:lnTo>
                  <a:lnTo>
                    <a:pt x="1" y="83"/>
                  </a:lnTo>
                  <a:lnTo>
                    <a:pt x="1" y="101"/>
                  </a:lnTo>
                  <a:lnTo>
                    <a:pt x="1" y="120"/>
                  </a:lnTo>
                  <a:lnTo>
                    <a:pt x="1" y="136"/>
                  </a:lnTo>
                  <a:lnTo>
                    <a:pt x="1" y="146"/>
                  </a:lnTo>
                  <a:lnTo>
                    <a:pt x="1" y="151"/>
                  </a:lnTo>
                  <a:lnTo>
                    <a:pt x="1" y="153"/>
                  </a:lnTo>
                  <a:lnTo>
                    <a:pt x="1" y="155"/>
                  </a:lnTo>
                  <a:lnTo>
                    <a:pt x="1" y="157"/>
                  </a:lnTo>
                  <a:lnTo>
                    <a:pt x="1" y="157"/>
                  </a:lnTo>
                  <a:lnTo>
                    <a:pt x="1" y="158"/>
                  </a:lnTo>
                  <a:lnTo>
                    <a:pt x="1" y="157"/>
                  </a:lnTo>
                  <a:lnTo>
                    <a:pt x="1" y="158"/>
                  </a:lnTo>
                  <a:lnTo>
                    <a:pt x="1" y="157"/>
                  </a:lnTo>
                  <a:lnTo>
                    <a:pt x="1" y="157"/>
                  </a:lnTo>
                  <a:lnTo>
                    <a:pt x="1" y="156"/>
                  </a:lnTo>
                  <a:lnTo>
                    <a:pt x="1" y="155"/>
                  </a:lnTo>
                  <a:lnTo>
                    <a:pt x="1" y="154"/>
                  </a:lnTo>
                  <a:lnTo>
                    <a:pt x="1" y="155"/>
                  </a:lnTo>
                  <a:lnTo>
                    <a:pt x="1" y="154"/>
                  </a:lnTo>
                  <a:lnTo>
                    <a:pt x="1" y="153"/>
                  </a:lnTo>
                  <a:lnTo>
                    <a:pt x="1" y="154"/>
                  </a:lnTo>
                  <a:lnTo>
                    <a:pt x="1" y="153"/>
                  </a:lnTo>
                  <a:lnTo>
                    <a:pt x="1" y="152"/>
                  </a:lnTo>
                  <a:lnTo>
                    <a:pt x="1" y="151"/>
                  </a:lnTo>
                  <a:lnTo>
                    <a:pt x="1" y="151"/>
                  </a:lnTo>
                  <a:lnTo>
                    <a:pt x="1" y="150"/>
                  </a:lnTo>
                  <a:lnTo>
                    <a:pt x="1" y="151"/>
                  </a:lnTo>
                  <a:lnTo>
                    <a:pt x="1" y="150"/>
                  </a:lnTo>
                  <a:lnTo>
                    <a:pt x="1" y="149"/>
                  </a:lnTo>
                  <a:lnTo>
                    <a:pt x="1" y="148"/>
                  </a:lnTo>
                  <a:lnTo>
                    <a:pt x="1" y="149"/>
                  </a:lnTo>
                  <a:lnTo>
                    <a:pt x="1" y="151"/>
                  </a:lnTo>
                  <a:lnTo>
                    <a:pt x="1" y="150"/>
                  </a:lnTo>
                  <a:lnTo>
                    <a:pt x="1" y="149"/>
                  </a:lnTo>
                  <a:lnTo>
                    <a:pt x="1" y="150"/>
                  </a:lnTo>
                  <a:lnTo>
                    <a:pt x="1" y="151"/>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50"/>
                  </a:lnTo>
                  <a:lnTo>
                    <a:pt x="1" y="149"/>
                  </a:lnTo>
                  <a:lnTo>
                    <a:pt x="1" y="148"/>
                  </a:lnTo>
                  <a:lnTo>
                    <a:pt x="1" y="149"/>
                  </a:lnTo>
                  <a:lnTo>
                    <a:pt x="1" y="148"/>
                  </a:lnTo>
                  <a:lnTo>
                    <a:pt x="1" y="147"/>
                  </a:lnTo>
                  <a:lnTo>
                    <a:pt x="1" y="148"/>
                  </a:lnTo>
                  <a:lnTo>
                    <a:pt x="1" y="147"/>
                  </a:lnTo>
                  <a:lnTo>
                    <a:pt x="1" y="148"/>
                  </a:lnTo>
                  <a:lnTo>
                    <a:pt x="1" y="149"/>
                  </a:lnTo>
                  <a:lnTo>
                    <a:pt x="1" y="147"/>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path>
              </a:pathLst>
            </a:custGeom>
            <a:noFill/>
            <a:ln w="0">
              <a:solidFill>
                <a:srgbClr val="3366FF"/>
              </a:solidFill>
              <a:prstDash val="solid"/>
              <a:round/>
              <a:headEnd/>
              <a:tailEnd/>
            </a:ln>
          </p:spPr>
          <p:txBody>
            <a:bodyPr/>
            <a:lstStyle/>
            <a:p>
              <a:endParaRPr lang="en-GB"/>
            </a:p>
          </p:txBody>
        </p:sp>
        <p:sp>
          <p:nvSpPr>
            <p:cNvPr id="185729" name="Freeform 385"/>
            <p:cNvSpPr>
              <a:spLocks/>
            </p:cNvSpPr>
            <p:nvPr/>
          </p:nvSpPr>
          <p:spPr bwMode="auto">
            <a:xfrm>
              <a:off x="2546" y="1971"/>
              <a:ext cx="10" cy="1087"/>
            </a:xfrm>
            <a:custGeom>
              <a:avLst/>
              <a:gdLst/>
              <a:ahLst/>
              <a:cxnLst>
                <a:cxn ang="0">
                  <a:pos x="0" y="144"/>
                </a:cxn>
                <a:cxn ang="0">
                  <a:pos x="0" y="143"/>
                </a:cxn>
                <a:cxn ang="0">
                  <a:pos x="0" y="144"/>
                </a:cxn>
                <a:cxn ang="0">
                  <a:pos x="0" y="144"/>
                </a:cxn>
                <a:cxn ang="0">
                  <a:pos x="0" y="142"/>
                </a:cxn>
                <a:cxn ang="0">
                  <a:pos x="1" y="142"/>
                </a:cxn>
                <a:cxn ang="0">
                  <a:pos x="1" y="142"/>
                </a:cxn>
                <a:cxn ang="0">
                  <a:pos x="1" y="141"/>
                </a:cxn>
                <a:cxn ang="0">
                  <a:pos x="1" y="142"/>
                </a:cxn>
                <a:cxn ang="0">
                  <a:pos x="1" y="141"/>
                </a:cxn>
                <a:cxn ang="0">
                  <a:pos x="1" y="142"/>
                </a:cxn>
                <a:cxn ang="0">
                  <a:pos x="1" y="142"/>
                </a:cxn>
                <a:cxn ang="0">
                  <a:pos x="1" y="142"/>
                </a:cxn>
                <a:cxn ang="0">
                  <a:pos x="1" y="142"/>
                </a:cxn>
                <a:cxn ang="0">
                  <a:pos x="1" y="142"/>
                </a:cxn>
                <a:cxn ang="0">
                  <a:pos x="1" y="142"/>
                </a:cxn>
                <a:cxn ang="0">
                  <a:pos x="1" y="142"/>
                </a:cxn>
                <a:cxn ang="0">
                  <a:pos x="1" y="142"/>
                </a:cxn>
                <a:cxn ang="0">
                  <a:pos x="1" y="141"/>
                </a:cxn>
                <a:cxn ang="0">
                  <a:pos x="1" y="142"/>
                </a:cxn>
                <a:cxn ang="0">
                  <a:pos x="1" y="142"/>
                </a:cxn>
                <a:cxn ang="0">
                  <a:pos x="1" y="141"/>
                </a:cxn>
                <a:cxn ang="0">
                  <a:pos x="1" y="140"/>
                </a:cxn>
                <a:cxn ang="0">
                  <a:pos x="1" y="141"/>
                </a:cxn>
                <a:cxn ang="0">
                  <a:pos x="1" y="140"/>
                </a:cxn>
                <a:cxn ang="0">
                  <a:pos x="1" y="139"/>
                </a:cxn>
                <a:cxn ang="0">
                  <a:pos x="1" y="138"/>
                </a:cxn>
                <a:cxn ang="0">
                  <a:pos x="1" y="138"/>
                </a:cxn>
                <a:cxn ang="0">
                  <a:pos x="1" y="136"/>
                </a:cxn>
                <a:cxn ang="0">
                  <a:pos x="1" y="132"/>
                </a:cxn>
                <a:cxn ang="0">
                  <a:pos x="1" y="126"/>
                </a:cxn>
                <a:cxn ang="0">
                  <a:pos x="1" y="124"/>
                </a:cxn>
                <a:cxn ang="0">
                  <a:pos x="1" y="155"/>
                </a:cxn>
                <a:cxn ang="0">
                  <a:pos x="1" y="150"/>
                </a:cxn>
                <a:cxn ang="0">
                  <a:pos x="1" y="147"/>
                </a:cxn>
                <a:cxn ang="0">
                  <a:pos x="1" y="145"/>
                </a:cxn>
                <a:cxn ang="0">
                  <a:pos x="1" y="142"/>
                </a:cxn>
                <a:cxn ang="0">
                  <a:pos x="1" y="143"/>
                </a:cxn>
                <a:cxn ang="0">
                  <a:pos x="1" y="142"/>
                </a:cxn>
                <a:cxn ang="0">
                  <a:pos x="1" y="143"/>
                </a:cxn>
                <a:cxn ang="0">
                  <a:pos x="1" y="141"/>
                </a:cxn>
                <a:cxn ang="0">
                  <a:pos x="1" y="138"/>
                </a:cxn>
                <a:cxn ang="0">
                  <a:pos x="1" y="136"/>
                </a:cxn>
                <a:cxn ang="0">
                  <a:pos x="1" y="136"/>
                </a:cxn>
                <a:cxn ang="0">
                  <a:pos x="1" y="137"/>
                </a:cxn>
                <a:cxn ang="0">
                  <a:pos x="1" y="139"/>
                </a:cxn>
                <a:cxn ang="0">
                  <a:pos x="1" y="138"/>
                </a:cxn>
                <a:cxn ang="0">
                  <a:pos x="1" y="140"/>
                </a:cxn>
                <a:cxn ang="0">
                  <a:pos x="1" y="141"/>
                </a:cxn>
                <a:cxn ang="0">
                  <a:pos x="1" y="140"/>
                </a:cxn>
                <a:cxn ang="0">
                  <a:pos x="1" y="139"/>
                </a:cxn>
                <a:cxn ang="0">
                  <a:pos x="1" y="138"/>
                </a:cxn>
                <a:cxn ang="0">
                  <a:pos x="1" y="138"/>
                </a:cxn>
                <a:cxn ang="0">
                  <a:pos x="1" y="138"/>
                </a:cxn>
                <a:cxn ang="0">
                  <a:pos x="1" y="139"/>
                </a:cxn>
                <a:cxn ang="0">
                  <a:pos x="1" y="140"/>
                </a:cxn>
                <a:cxn ang="0">
                  <a:pos x="1" y="138"/>
                </a:cxn>
                <a:cxn ang="0">
                  <a:pos x="1" y="137"/>
                </a:cxn>
                <a:cxn ang="0">
                  <a:pos x="1" y="136"/>
                </a:cxn>
                <a:cxn ang="0">
                  <a:pos x="1" y="134"/>
                </a:cxn>
                <a:cxn ang="0">
                  <a:pos x="1" y="128"/>
                </a:cxn>
                <a:cxn ang="0">
                  <a:pos x="1" y="65"/>
                </a:cxn>
                <a:cxn ang="0">
                  <a:pos x="1" y="154"/>
                </a:cxn>
              </a:cxnLst>
              <a:rect l="0" t="0" r="r" b="b"/>
              <a:pathLst>
                <a:path w="1" h="155">
                  <a:moveTo>
                    <a:pt x="0" y="144"/>
                  </a:move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5"/>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2"/>
                  </a:lnTo>
                  <a:lnTo>
                    <a:pt x="0" y="143"/>
                  </a:lnTo>
                  <a:lnTo>
                    <a:pt x="0" y="144"/>
                  </a:lnTo>
                  <a:lnTo>
                    <a:pt x="0" y="142"/>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2"/>
                  </a:lnTo>
                  <a:lnTo>
                    <a:pt x="0" y="143"/>
                  </a:lnTo>
                  <a:lnTo>
                    <a:pt x="0" y="142"/>
                  </a:lnTo>
                  <a:lnTo>
                    <a:pt x="0" y="143"/>
                  </a:lnTo>
                  <a:lnTo>
                    <a:pt x="0" y="142"/>
                  </a:lnTo>
                  <a:lnTo>
                    <a:pt x="0" y="142"/>
                  </a:lnTo>
                  <a:lnTo>
                    <a:pt x="0" y="142"/>
                  </a:lnTo>
                  <a:lnTo>
                    <a:pt x="0" y="142"/>
                  </a:lnTo>
                  <a:lnTo>
                    <a:pt x="0" y="142"/>
                  </a:lnTo>
                  <a:lnTo>
                    <a:pt x="0" y="142"/>
                  </a:lnTo>
                  <a:lnTo>
                    <a:pt x="0" y="141"/>
                  </a:lnTo>
                  <a:lnTo>
                    <a:pt x="0" y="142"/>
                  </a:lnTo>
                  <a:lnTo>
                    <a:pt x="0" y="141"/>
                  </a:lnTo>
                  <a:lnTo>
                    <a:pt x="0" y="142"/>
                  </a:lnTo>
                  <a:lnTo>
                    <a:pt x="1" y="142"/>
                  </a:lnTo>
                  <a:lnTo>
                    <a:pt x="1" y="141"/>
                  </a:lnTo>
                  <a:lnTo>
                    <a:pt x="1" y="142"/>
                  </a:lnTo>
                  <a:lnTo>
                    <a:pt x="1" y="141"/>
                  </a:lnTo>
                  <a:lnTo>
                    <a:pt x="1" y="142"/>
                  </a:lnTo>
                  <a:lnTo>
                    <a:pt x="1" y="141"/>
                  </a:lnTo>
                  <a:lnTo>
                    <a:pt x="1" y="142"/>
                  </a:lnTo>
                  <a:lnTo>
                    <a:pt x="1" y="141"/>
                  </a:lnTo>
                  <a:lnTo>
                    <a:pt x="1" y="140"/>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1"/>
                  </a:lnTo>
                  <a:lnTo>
                    <a:pt x="1" y="142"/>
                  </a:lnTo>
                  <a:lnTo>
                    <a:pt x="1" y="141"/>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3"/>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1"/>
                  </a:lnTo>
                  <a:lnTo>
                    <a:pt x="1" y="142"/>
                  </a:lnTo>
                  <a:lnTo>
                    <a:pt x="1" y="141"/>
                  </a:lnTo>
                  <a:lnTo>
                    <a:pt x="1" y="142"/>
                  </a:lnTo>
                  <a:lnTo>
                    <a:pt x="1" y="141"/>
                  </a:lnTo>
                  <a:lnTo>
                    <a:pt x="1" y="142"/>
                  </a:lnTo>
                  <a:lnTo>
                    <a:pt x="1" y="141"/>
                  </a:lnTo>
                  <a:lnTo>
                    <a:pt x="1" y="142"/>
                  </a:lnTo>
                  <a:lnTo>
                    <a:pt x="1" y="140"/>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1"/>
                  </a:lnTo>
                  <a:lnTo>
                    <a:pt x="1" y="142"/>
                  </a:lnTo>
                  <a:lnTo>
                    <a:pt x="1" y="141"/>
                  </a:lnTo>
                  <a:lnTo>
                    <a:pt x="1" y="140"/>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38"/>
                  </a:lnTo>
                  <a:lnTo>
                    <a:pt x="1" y="139"/>
                  </a:lnTo>
                  <a:lnTo>
                    <a:pt x="1" y="140"/>
                  </a:lnTo>
                  <a:lnTo>
                    <a:pt x="1" y="139"/>
                  </a:lnTo>
                  <a:lnTo>
                    <a:pt x="1" y="140"/>
                  </a:lnTo>
                  <a:lnTo>
                    <a:pt x="1" y="139"/>
                  </a:lnTo>
                  <a:lnTo>
                    <a:pt x="1" y="138"/>
                  </a:lnTo>
                  <a:lnTo>
                    <a:pt x="1" y="139"/>
                  </a:lnTo>
                  <a:lnTo>
                    <a:pt x="1" y="138"/>
                  </a:lnTo>
                  <a:lnTo>
                    <a:pt x="1" y="139"/>
                  </a:lnTo>
                  <a:lnTo>
                    <a:pt x="1" y="138"/>
                  </a:lnTo>
                  <a:lnTo>
                    <a:pt x="1" y="139"/>
                  </a:lnTo>
                  <a:lnTo>
                    <a:pt x="1" y="138"/>
                  </a:lnTo>
                  <a:lnTo>
                    <a:pt x="1" y="139"/>
                  </a:lnTo>
                  <a:lnTo>
                    <a:pt x="1" y="138"/>
                  </a:lnTo>
                  <a:lnTo>
                    <a:pt x="1" y="138"/>
                  </a:lnTo>
                  <a:lnTo>
                    <a:pt x="1" y="138"/>
                  </a:lnTo>
                  <a:lnTo>
                    <a:pt x="1" y="138"/>
                  </a:lnTo>
                  <a:lnTo>
                    <a:pt x="1" y="137"/>
                  </a:lnTo>
                  <a:lnTo>
                    <a:pt x="1" y="138"/>
                  </a:lnTo>
                  <a:lnTo>
                    <a:pt x="1" y="137"/>
                  </a:lnTo>
                  <a:lnTo>
                    <a:pt x="1" y="138"/>
                  </a:lnTo>
                  <a:lnTo>
                    <a:pt x="1" y="138"/>
                  </a:lnTo>
                  <a:lnTo>
                    <a:pt x="1" y="137"/>
                  </a:lnTo>
                  <a:lnTo>
                    <a:pt x="1" y="138"/>
                  </a:lnTo>
                  <a:lnTo>
                    <a:pt x="1" y="137"/>
                  </a:lnTo>
                  <a:lnTo>
                    <a:pt x="1" y="138"/>
                  </a:lnTo>
                  <a:lnTo>
                    <a:pt x="1" y="137"/>
                  </a:lnTo>
                  <a:lnTo>
                    <a:pt x="1" y="136"/>
                  </a:lnTo>
                  <a:lnTo>
                    <a:pt x="1" y="137"/>
                  </a:lnTo>
                  <a:lnTo>
                    <a:pt x="1" y="136"/>
                  </a:lnTo>
                  <a:lnTo>
                    <a:pt x="1" y="135"/>
                  </a:lnTo>
                  <a:lnTo>
                    <a:pt x="1" y="136"/>
                  </a:lnTo>
                  <a:lnTo>
                    <a:pt x="1" y="135"/>
                  </a:lnTo>
                  <a:lnTo>
                    <a:pt x="1" y="136"/>
                  </a:lnTo>
                  <a:lnTo>
                    <a:pt x="1" y="135"/>
                  </a:lnTo>
                  <a:lnTo>
                    <a:pt x="1" y="136"/>
                  </a:lnTo>
                  <a:lnTo>
                    <a:pt x="1" y="135"/>
                  </a:lnTo>
                  <a:lnTo>
                    <a:pt x="1" y="134"/>
                  </a:lnTo>
                  <a:lnTo>
                    <a:pt x="1" y="133"/>
                  </a:lnTo>
                  <a:lnTo>
                    <a:pt x="1" y="133"/>
                  </a:lnTo>
                  <a:lnTo>
                    <a:pt x="1" y="132"/>
                  </a:lnTo>
                  <a:lnTo>
                    <a:pt x="1" y="133"/>
                  </a:lnTo>
                  <a:lnTo>
                    <a:pt x="1" y="132"/>
                  </a:lnTo>
                  <a:lnTo>
                    <a:pt x="1" y="133"/>
                  </a:lnTo>
                  <a:lnTo>
                    <a:pt x="1" y="132"/>
                  </a:lnTo>
                  <a:lnTo>
                    <a:pt x="1" y="131"/>
                  </a:lnTo>
                  <a:lnTo>
                    <a:pt x="1" y="130"/>
                  </a:lnTo>
                  <a:lnTo>
                    <a:pt x="1" y="129"/>
                  </a:lnTo>
                  <a:lnTo>
                    <a:pt x="1" y="128"/>
                  </a:lnTo>
                  <a:lnTo>
                    <a:pt x="1" y="128"/>
                  </a:lnTo>
                  <a:lnTo>
                    <a:pt x="1" y="127"/>
                  </a:lnTo>
                  <a:lnTo>
                    <a:pt x="1" y="126"/>
                  </a:lnTo>
                  <a:lnTo>
                    <a:pt x="1" y="125"/>
                  </a:lnTo>
                  <a:lnTo>
                    <a:pt x="1" y="122"/>
                  </a:lnTo>
                  <a:lnTo>
                    <a:pt x="1" y="106"/>
                  </a:lnTo>
                  <a:lnTo>
                    <a:pt x="1" y="48"/>
                  </a:lnTo>
                  <a:lnTo>
                    <a:pt x="1" y="0"/>
                  </a:lnTo>
                  <a:lnTo>
                    <a:pt x="1" y="2"/>
                  </a:lnTo>
                  <a:lnTo>
                    <a:pt x="1" y="33"/>
                  </a:lnTo>
                  <a:lnTo>
                    <a:pt x="1" y="64"/>
                  </a:lnTo>
                  <a:lnTo>
                    <a:pt x="1" y="85"/>
                  </a:lnTo>
                  <a:lnTo>
                    <a:pt x="1" y="103"/>
                  </a:lnTo>
                  <a:lnTo>
                    <a:pt x="1" y="124"/>
                  </a:lnTo>
                  <a:lnTo>
                    <a:pt x="1" y="138"/>
                  </a:lnTo>
                  <a:lnTo>
                    <a:pt x="1" y="147"/>
                  </a:lnTo>
                  <a:lnTo>
                    <a:pt x="1" y="150"/>
                  </a:lnTo>
                  <a:lnTo>
                    <a:pt x="1" y="152"/>
                  </a:lnTo>
                  <a:lnTo>
                    <a:pt x="1" y="153"/>
                  </a:lnTo>
                  <a:lnTo>
                    <a:pt x="1" y="154"/>
                  </a:lnTo>
                  <a:lnTo>
                    <a:pt x="1" y="155"/>
                  </a:lnTo>
                  <a:lnTo>
                    <a:pt x="1" y="154"/>
                  </a:lnTo>
                  <a:lnTo>
                    <a:pt x="1" y="155"/>
                  </a:lnTo>
                  <a:lnTo>
                    <a:pt x="1" y="154"/>
                  </a:lnTo>
                  <a:lnTo>
                    <a:pt x="1" y="155"/>
                  </a:lnTo>
                  <a:lnTo>
                    <a:pt x="1" y="153"/>
                  </a:lnTo>
                  <a:lnTo>
                    <a:pt x="1" y="154"/>
                  </a:lnTo>
                  <a:lnTo>
                    <a:pt x="1" y="153"/>
                  </a:lnTo>
                  <a:lnTo>
                    <a:pt x="1" y="154"/>
                  </a:lnTo>
                  <a:lnTo>
                    <a:pt x="1" y="153"/>
                  </a:lnTo>
                  <a:lnTo>
                    <a:pt x="1" y="153"/>
                  </a:lnTo>
                  <a:lnTo>
                    <a:pt x="1" y="153"/>
                  </a:lnTo>
                  <a:lnTo>
                    <a:pt x="1" y="153"/>
                  </a:lnTo>
                  <a:lnTo>
                    <a:pt x="1" y="152"/>
                  </a:lnTo>
                  <a:lnTo>
                    <a:pt x="1" y="151"/>
                  </a:lnTo>
                  <a:lnTo>
                    <a:pt x="1" y="150"/>
                  </a:lnTo>
                  <a:lnTo>
                    <a:pt x="1" y="151"/>
                  </a:lnTo>
                  <a:lnTo>
                    <a:pt x="1" y="150"/>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7"/>
                  </a:lnTo>
                  <a:lnTo>
                    <a:pt x="1" y="146"/>
                  </a:lnTo>
                  <a:lnTo>
                    <a:pt x="1" y="147"/>
                  </a:lnTo>
                  <a:lnTo>
                    <a:pt x="1" y="146"/>
                  </a:lnTo>
                  <a:lnTo>
                    <a:pt x="1" y="147"/>
                  </a:lnTo>
                  <a:lnTo>
                    <a:pt x="1" y="146"/>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2"/>
                  </a:lnTo>
                  <a:lnTo>
                    <a:pt x="1" y="143"/>
                  </a:lnTo>
                  <a:lnTo>
                    <a:pt x="1" y="142"/>
                  </a:lnTo>
                  <a:lnTo>
                    <a:pt x="1" y="142"/>
                  </a:lnTo>
                  <a:lnTo>
                    <a:pt x="1" y="142"/>
                  </a:lnTo>
                  <a:lnTo>
                    <a:pt x="1" y="142"/>
                  </a:lnTo>
                  <a:lnTo>
                    <a:pt x="1" y="142"/>
                  </a:lnTo>
                  <a:lnTo>
                    <a:pt x="1" y="142"/>
                  </a:lnTo>
                  <a:lnTo>
                    <a:pt x="1" y="141"/>
                  </a:lnTo>
                  <a:lnTo>
                    <a:pt x="1" y="142"/>
                  </a:lnTo>
                  <a:lnTo>
                    <a:pt x="1" y="141"/>
                  </a:lnTo>
                  <a:lnTo>
                    <a:pt x="1" y="140"/>
                  </a:lnTo>
                  <a:lnTo>
                    <a:pt x="1" y="141"/>
                  </a:lnTo>
                  <a:lnTo>
                    <a:pt x="1" y="140"/>
                  </a:lnTo>
                  <a:lnTo>
                    <a:pt x="1" y="141"/>
                  </a:lnTo>
                  <a:lnTo>
                    <a:pt x="1" y="140"/>
                  </a:lnTo>
                  <a:lnTo>
                    <a:pt x="1" y="139"/>
                  </a:lnTo>
                  <a:lnTo>
                    <a:pt x="1" y="138"/>
                  </a:lnTo>
                  <a:lnTo>
                    <a:pt x="1" y="139"/>
                  </a:lnTo>
                  <a:lnTo>
                    <a:pt x="1" y="138"/>
                  </a:lnTo>
                  <a:lnTo>
                    <a:pt x="1" y="139"/>
                  </a:lnTo>
                  <a:lnTo>
                    <a:pt x="1" y="138"/>
                  </a:lnTo>
                  <a:lnTo>
                    <a:pt x="1" y="139"/>
                  </a:lnTo>
                  <a:lnTo>
                    <a:pt x="1" y="138"/>
                  </a:lnTo>
                  <a:lnTo>
                    <a:pt x="1" y="138"/>
                  </a:lnTo>
                  <a:lnTo>
                    <a:pt x="1" y="138"/>
                  </a:lnTo>
                  <a:lnTo>
                    <a:pt x="1" y="138"/>
                  </a:lnTo>
                  <a:lnTo>
                    <a:pt x="1" y="138"/>
                  </a:lnTo>
                  <a:lnTo>
                    <a:pt x="1" y="138"/>
                  </a:lnTo>
                  <a:lnTo>
                    <a:pt x="1" y="138"/>
                  </a:lnTo>
                  <a:lnTo>
                    <a:pt x="1" y="138"/>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5"/>
                  </a:lnTo>
                  <a:lnTo>
                    <a:pt x="1" y="136"/>
                  </a:lnTo>
                  <a:lnTo>
                    <a:pt x="1" y="137"/>
                  </a:lnTo>
                  <a:lnTo>
                    <a:pt x="1" y="138"/>
                  </a:lnTo>
                  <a:lnTo>
                    <a:pt x="1" y="137"/>
                  </a:lnTo>
                  <a:lnTo>
                    <a:pt x="1" y="138"/>
                  </a:lnTo>
                  <a:lnTo>
                    <a:pt x="1" y="137"/>
                  </a:lnTo>
                  <a:lnTo>
                    <a:pt x="1" y="136"/>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8"/>
                  </a:lnTo>
                  <a:lnTo>
                    <a:pt x="1" y="138"/>
                  </a:lnTo>
                  <a:lnTo>
                    <a:pt x="1" y="138"/>
                  </a:lnTo>
                  <a:lnTo>
                    <a:pt x="1" y="139"/>
                  </a:lnTo>
                  <a:lnTo>
                    <a:pt x="1" y="138"/>
                  </a:lnTo>
                  <a:lnTo>
                    <a:pt x="1" y="139"/>
                  </a:lnTo>
                  <a:lnTo>
                    <a:pt x="1" y="138"/>
                  </a:lnTo>
                  <a:lnTo>
                    <a:pt x="1" y="139"/>
                  </a:lnTo>
                  <a:lnTo>
                    <a:pt x="1" y="138"/>
                  </a:lnTo>
                  <a:lnTo>
                    <a:pt x="1" y="139"/>
                  </a:lnTo>
                  <a:lnTo>
                    <a:pt x="1" y="138"/>
                  </a:lnTo>
                  <a:lnTo>
                    <a:pt x="1" y="139"/>
                  </a:lnTo>
                  <a:lnTo>
                    <a:pt x="1" y="140"/>
                  </a:lnTo>
                  <a:lnTo>
                    <a:pt x="1" y="139"/>
                  </a:lnTo>
                  <a:lnTo>
                    <a:pt x="1" y="138"/>
                  </a:lnTo>
                  <a:lnTo>
                    <a:pt x="1" y="139"/>
                  </a:lnTo>
                  <a:lnTo>
                    <a:pt x="1" y="138"/>
                  </a:lnTo>
                  <a:lnTo>
                    <a:pt x="1" y="139"/>
                  </a:lnTo>
                  <a:lnTo>
                    <a:pt x="1" y="140"/>
                  </a:lnTo>
                  <a:lnTo>
                    <a:pt x="1" y="139"/>
                  </a:lnTo>
                  <a:lnTo>
                    <a:pt x="1" y="139"/>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39"/>
                  </a:lnTo>
                  <a:lnTo>
                    <a:pt x="1" y="140"/>
                  </a:lnTo>
                  <a:lnTo>
                    <a:pt x="1" y="139"/>
                  </a:lnTo>
                  <a:lnTo>
                    <a:pt x="1" y="140"/>
                  </a:lnTo>
                  <a:lnTo>
                    <a:pt x="1" y="139"/>
                  </a:lnTo>
                  <a:lnTo>
                    <a:pt x="1" y="140"/>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8"/>
                  </a:lnTo>
                  <a:lnTo>
                    <a:pt x="1" y="138"/>
                  </a:lnTo>
                  <a:lnTo>
                    <a:pt x="1" y="138"/>
                  </a:lnTo>
                  <a:lnTo>
                    <a:pt x="1" y="138"/>
                  </a:lnTo>
                  <a:lnTo>
                    <a:pt x="1" y="138"/>
                  </a:lnTo>
                  <a:lnTo>
                    <a:pt x="1" y="137"/>
                  </a:lnTo>
                  <a:lnTo>
                    <a:pt x="1" y="138"/>
                  </a:lnTo>
                  <a:lnTo>
                    <a:pt x="1" y="138"/>
                  </a:lnTo>
                  <a:lnTo>
                    <a:pt x="1" y="138"/>
                  </a:lnTo>
                  <a:lnTo>
                    <a:pt x="1" y="138"/>
                  </a:lnTo>
                  <a:lnTo>
                    <a:pt x="1" y="138"/>
                  </a:lnTo>
                  <a:lnTo>
                    <a:pt x="1" y="138"/>
                  </a:lnTo>
                  <a:lnTo>
                    <a:pt x="1" y="138"/>
                  </a:lnTo>
                  <a:lnTo>
                    <a:pt x="1" y="138"/>
                  </a:lnTo>
                  <a:lnTo>
                    <a:pt x="1" y="138"/>
                  </a:lnTo>
                  <a:lnTo>
                    <a:pt x="1" y="137"/>
                  </a:lnTo>
                  <a:lnTo>
                    <a:pt x="1" y="138"/>
                  </a:lnTo>
                  <a:lnTo>
                    <a:pt x="1" y="137"/>
                  </a:lnTo>
                  <a:lnTo>
                    <a:pt x="1" y="138"/>
                  </a:lnTo>
                  <a:lnTo>
                    <a:pt x="1" y="138"/>
                  </a:lnTo>
                  <a:lnTo>
                    <a:pt x="1" y="138"/>
                  </a:lnTo>
                  <a:lnTo>
                    <a:pt x="1" y="138"/>
                  </a:lnTo>
                  <a:lnTo>
                    <a:pt x="1" y="138"/>
                  </a:lnTo>
                  <a:lnTo>
                    <a:pt x="1" y="138"/>
                  </a:lnTo>
                  <a:lnTo>
                    <a:pt x="1" y="139"/>
                  </a:lnTo>
                  <a:lnTo>
                    <a:pt x="1" y="138"/>
                  </a:lnTo>
                  <a:lnTo>
                    <a:pt x="1" y="139"/>
                  </a:lnTo>
                  <a:lnTo>
                    <a:pt x="1" y="138"/>
                  </a:lnTo>
                  <a:lnTo>
                    <a:pt x="1" y="139"/>
                  </a:lnTo>
                  <a:lnTo>
                    <a:pt x="1" y="138"/>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38"/>
                  </a:lnTo>
                  <a:lnTo>
                    <a:pt x="1" y="139"/>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7"/>
                  </a:lnTo>
                  <a:lnTo>
                    <a:pt x="1" y="138"/>
                  </a:lnTo>
                  <a:lnTo>
                    <a:pt x="1" y="137"/>
                  </a:lnTo>
                  <a:lnTo>
                    <a:pt x="1" y="138"/>
                  </a:lnTo>
                  <a:lnTo>
                    <a:pt x="1" y="137"/>
                  </a:lnTo>
                  <a:lnTo>
                    <a:pt x="1" y="136"/>
                  </a:lnTo>
                  <a:lnTo>
                    <a:pt x="1" y="137"/>
                  </a:lnTo>
                  <a:lnTo>
                    <a:pt x="1" y="135"/>
                  </a:lnTo>
                  <a:lnTo>
                    <a:pt x="1" y="137"/>
                  </a:lnTo>
                  <a:lnTo>
                    <a:pt x="1" y="136"/>
                  </a:lnTo>
                  <a:lnTo>
                    <a:pt x="1" y="135"/>
                  </a:lnTo>
                  <a:lnTo>
                    <a:pt x="1" y="136"/>
                  </a:lnTo>
                  <a:lnTo>
                    <a:pt x="1" y="135"/>
                  </a:lnTo>
                  <a:lnTo>
                    <a:pt x="1" y="136"/>
                  </a:lnTo>
                  <a:lnTo>
                    <a:pt x="1" y="135"/>
                  </a:lnTo>
                  <a:lnTo>
                    <a:pt x="1" y="136"/>
                  </a:lnTo>
                  <a:lnTo>
                    <a:pt x="1" y="137"/>
                  </a:lnTo>
                  <a:lnTo>
                    <a:pt x="1" y="136"/>
                  </a:lnTo>
                  <a:lnTo>
                    <a:pt x="1" y="137"/>
                  </a:lnTo>
                  <a:lnTo>
                    <a:pt x="1" y="135"/>
                  </a:lnTo>
                  <a:lnTo>
                    <a:pt x="1" y="134"/>
                  </a:lnTo>
                  <a:lnTo>
                    <a:pt x="1" y="133"/>
                  </a:lnTo>
                  <a:lnTo>
                    <a:pt x="1" y="134"/>
                  </a:lnTo>
                  <a:lnTo>
                    <a:pt x="1" y="133"/>
                  </a:lnTo>
                  <a:lnTo>
                    <a:pt x="1" y="133"/>
                  </a:lnTo>
                  <a:lnTo>
                    <a:pt x="1" y="132"/>
                  </a:lnTo>
                  <a:lnTo>
                    <a:pt x="1" y="133"/>
                  </a:lnTo>
                  <a:lnTo>
                    <a:pt x="1" y="132"/>
                  </a:lnTo>
                  <a:lnTo>
                    <a:pt x="1" y="131"/>
                  </a:lnTo>
                  <a:lnTo>
                    <a:pt x="1" y="131"/>
                  </a:lnTo>
                  <a:lnTo>
                    <a:pt x="1" y="130"/>
                  </a:lnTo>
                  <a:lnTo>
                    <a:pt x="1" y="129"/>
                  </a:lnTo>
                  <a:lnTo>
                    <a:pt x="1" y="128"/>
                  </a:lnTo>
                  <a:lnTo>
                    <a:pt x="1" y="128"/>
                  </a:lnTo>
                  <a:lnTo>
                    <a:pt x="1" y="127"/>
                  </a:lnTo>
                  <a:lnTo>
                    <a:pt x="1" y="126"/>
                  </a:lnTo>
                  <a:lnTo>
                    <a:pt x="1" y="124"/>
                  </a:lnTo>
                  <a:lnTo>
                    <a:pt x="1" y="123"/>
                  </a:lnTo>
                  <a:lnTo>
                    <a:pt x="1" y="120"/>
                  </a:lnTo>
                  <a:lnTo>
                    <a:pt x="1" y="97"/>
                  </a:lnTo>
                  <a:lnTo>
                    <a:pt x="1" y="39"/>
                  </a:lnTo>
                  <a:lnTo>
                    <a:pt x="1" y="0"/>
                  </a:lnTo>
                  <a:lnTo>
                    <a:pt x="1" y="6"/>
                  </a:lnTo>
                  <a:lnTo>
                    <a:pt x="1" y="36"/>
                  </a:lnTo>
                  <a:lnTo>
                    <a:pt x="1" y="65"/>
                  </a:lnTo>
                  <a:lnTo>
                    <a:pt x="1" y="84"/>
                  </a:lnTo>
                  <a:lnTo>
                    <a:pt x="1" y="103"/>
                  </a:lnTo>
                  <a:lnTo>
                    <a:pt x="1" y="123"/>
                  </a:lnTo>
                  <a:lnTo>
                    <a:pt x="1" y="138"/>
                  </a:lnTo>
                  <a:lnTo>
                    <a:pt x="1" y="147"/>
                  </a:lnTo>
                  <a:lnTo>
                    <a:pt x="1" y="151"/>
                  </a:lnTo>
                  <a:lnTo>
                    <a:pt x="1" y="153"/>
                  </a:lnTo>
                  <a:lnTo>
                    <a:pt x="1" y="153"/>
                  </a:lnTo>
                  <a:lnTo>
                    <a:pt x="1" y="154"/>
                  </a:lnTo>
                  <a:lnTo>
                    <a:pt x="1" y="155"/>
                  </a:lnTo>
                  <a:lnTo>
                    <a:pt x="1" y="154"/>
                  </a:lnTo>
                  <a:lnTo>
                    <a:pt x="1" y="153"/>
                  </a:lnTo>
                  <a:lnTo>
                    <a:pt x="1" y="153"/>
                  </a:lnTo>
                  <a:lnTo>
                    <a:pt x="1" y="153"/>
                  </a:lnTo>
                  <a:lnTo>
                    <a:pt x="1" y="153"/>
                  </a:lnTo>
                  <a:lnTo>
                    <a:pt x="1" y="152"/>
                  </a:lnTo>
                  <a:lnTo>
                    <a:pt x="1" y="151"/>
                  </a:lnTo>
                  <a:lnTo>
                    <a:pt x="1" y="150"/>
                  </a:lnTo>
                </a:path>
              </a:pathLst>
            </a:custGeom>
            <a:noFill/>
            <a:ln w="0">
              <a:solidFill>
                <a:srgbClr val="3366FF"/>
              </a:solidFill>
              <a:prstDash val="solid"/>
              <a:round/>
              <a:headEnd/>
              <a:tailEnd/>
            </a:ln>
          </p:spPr>
          <p:txBody>
            <a:bodyPr/>
            <a:lstStyle/>
            <a:p>
              <a:endParaRPr lang="en-GB"/>
            </a:p>
          </p:txBody>
        </p:sp>
        <p:sp>
          <p:nvSpPr>
            <p:cNvPr id="185730" name="Freeform 386"/>
            <p:cNvSpPr>
              <a:spLocks/>
            </p:cNvSpPr>
            <p:nvPr/>
          </p:nvSpPr>
          <p:spPr bwMode="auto">
            <a:xfrm>
              <a:off x="2556" y="1964"/>
              <a:ext cx="10" cy="1108"/>
            </a:xfrm>
            <a:custGeom>
              <a:avLst/>
              <a:gdLst/>
              <a:ahLst/>
              <a:cxnLst>
                <a:cxn ang="0">
                  <a:pos x="0" y="150"/>
                </a:cxn>
                <a:cxn ang="0">
                  <a:pos x="0" y="148"/>
                </a:cxn>
                <a:cxn ang="0">
                  <a:pos x="0" y="147"/>
                </a:cxn>
                <a:cxn ang="0">
                  <a:pos x="0" y="146"/>
                </a:cxn>
                <a:cxn ang="0">
                  <a:pos x="0" y="145"/>
                </a:cxn>
                <a:cxn ang="0">
                  <a:pos x="0" y="143"/>
                </a:cxn>
                <a:cxn ang="0">
                  <a:pos x="0" y="144"/>
                </a:cxn>
                <a:cxn ang="0">
                  <a:pos x="0" y="145"/>
                </a:cxn>
                <a:cxn ang="0">
                  <a:pos x="0" y="144"/>
                </a:cxn>
                <a:cxn ang="0">
                  <a:pos x="0" y="143"/>
                </a:cxn>
                <a:cxn ang="0">
                  <a:pos x="0" y="144"/>
                </a:cxn>
                <a:cxn ang="0">
                  <a:pos x="1" y="145"/>
                </a:cxn>
                <a:cxn ang="0">
                  <a:pos x="1" y="146"/>
                </a:cxn>
                <a:cxn ang="0">
                  <a:pos x="1" y="145"/>
                </a:cxn>
                <a:cxn ang="0">
                  <a:pos x="1" y="146"/>
                </a:cxn>
                <a:cxn ang="0">
                  <a:pos x="1" y="145"/>
                </a:cxn>
                <a:cxn ang="0">
                  <a:pos x="1" y="146"/>
                </a:cxn>
                <a:cxn ang="0">
                  <a:pos x="1" y="145"/>
                </a:cxn>
                <a:cxn ang="0">
                  <a:pos x="1" y="143"/>
                </a:cxn>
                <a:cxn ang="0">
                  <a:pos x="1" y="143"/>
                </a:cxn>
                <a:cxn ang="0">
                  <a:pos x="1" y="140"/>
                </a:cxn>
                <a:cxn ang="0">
                  <a:pos x="1" y="136"/>
                </a:cxn>
                <a:cxn ang="0">
                  <a:pos x="1" y="133"/>
                </a:cxn>
                <a:cxn ang="0">
                  <a:pos x="1" y="5"/>
                </a:cxn>
                <a:cxn ang="0">
                  <a:pos x="1" y="156"/>
                </a:cxn>
                <a:cxn ang="0">
                  <a:pos x="1" y="154"/>
                </a:cxn>
                <a:cxn ang="0">
                  <a:pos x="1" y="152"/>
                </a:cxn>
                <a:cxn ang="0">
                  <a:pos x="1" y="149"/>
                </a:cxn>
                <a:cxn ang="0">
                  <a:pos x="1" y="148"/>
                </a:cxn>
                <a:cxn ang="0">
                  <a:pos x="1" y="148"/>
                </a:cxn>
                <a:cxn ang="0">
                  <a:pos x="1" y="146"/>
                </a:cxn>
                <a:cxn ang="0">
                  <a:pos x="1" y="145"/>
                </a:cxn>
                <a:cxn ang="0">
                  <a:pos x="1" y="144"/>
                </a:cxn>
                <a:cxn ang="0">
                  <a:pos x="1" y="143"/>
                </a:cxn>
                <a:cxn ang="0">
                  <a:pos x="1" y="144"/>
                </a:cxn>
                <a:cxn ang="0">
                  <a:pos x="1" y="145"/>
                </a:cxn>
                <a:cxn ang="0">
                  <a:pos x="1" y="144"/>
                </a:cxn>
                <a:cxn ang="0">
                  <a:pos x="1" y="145"/>
                </a:cxn>
                <a:cxn ang="0">
                  <a:pos x="1" y="144"/>
                </a:cxn>
                <a:cxn ang="0">
                  <a:pos x="1" y="146"/>
                </a:cxn>
                <a:cxn ang="0">
                  <a:pos x="1" y="147"/>
                </a:cxn>
                <a:cxn ang="0">
                  <a:pos x="1" y="146"/>
                </a:cxn>
                <a:cxn ang="0">
                  <a:pos x="1" y="147"/>
                </a:cxn>
                <a:cxn ang="0">
                  <a:pos x="1" y="147"/>
                </a:cxn>
                <a:cxn ang="0">
                  <a:pos x="1" y="146"/>
                </a:cxn>
                <a:cxn ang="0">
                  <a:pos x="1" y="145"/>
                </a:cxn>
                <a:cxn ang="0">
                  <a:pos x="1" y="144"/>
                </a:cxn>
                <a:cxn ang="0">
                  <a:pos x="1" y="143"/>
                </a:cxn>
                <a:cxn ang="0">
                  <a:pos x="1" y="146"/>
                </a:cxn>
                <a:cxn ang="0">
                  <a:pos x="1" y="147"/>
                </a:cxn>
                <a:cxn ang="0">
                  <a:pos x="1" y="146"/>
                </a:cxn>
                <a:cxn ang="0">
                  <a:pos x="1" y="147"/>
                </a:cxn>
                <a:cxn ang="0">
                  <a:pos x="1" y="145"/>
                </a:cxn>
                <a:cxn ang="0">
                  <a:pos x="1" y="146"/>
                </a:cxn>
                <a:cxn ang="0">
                  <a:pos x="1" y="145"/>
                </a:cxn>
                <a:cxn ang="0">
                  <a:pos x="1" y="144"/>
                </a:cxn>
                <a:cxn ang="0">
                  <a:pos x="1" y="145"/>
                </a:cxn>
                <a:cxn ang="0">
                  <a:pos x="1" y="144"/>
                </a:cxn>
                <a:cxn ang="0">
                  <a:pos x="1" y="144"/>
                </a:cxn>
                <a:cxn ang="0">
                  <a:pos x="1" y="145"/>
                </a:cxn>
                <a:cxn ang="0">
                  <a:pos x="1" y="144"/>
                </a:cxn>
                <a:cxn ang="0">
                  <a:pos x="1" y="145"/>
                </a:cxn>
                <a:cxn ang="0">
                  <a:pos x="1" y="144"/>
                </a:cxn>
              </a:cxnLst>
              <a:rect l="0" t="0" r="r" b="b"/>
              <a:pathLst>
                <a:path w="1" h="158">
                  <a:moveTo>
                    <a:pt x="0" y="151"/>
                  </a:moveTo>
                  <a:lnTo>
                    <a:pt x="0" y="150"/>
                  </a:lnTo>
                  <a:lnTo>
                    <a:pt x="0" y="151"/>
                  </a:lnTo>
                  <a:lnTo>
                    <a:pt x="0" y="150"/>
                  </a:lnTo>
                  <a:lnTo>
                    <a:pt x="0" y="151"/>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8"/>
                  </a:lnTo>
                  <a:lnTo>
                    <a:pt x="0" y="148"/>
                  </a:lnTo>
                  <a:lnTo>
                    <a:pt x="0" y="148"/>
                  </a:lnTo>
                  <a:lnTo>
                    <a:pt x="0" y="147"/>
                  </a:lnTo>
                  <a:lnTo>
                    <a:pt x="0" y="148"/>
                  </a:lnTo>
                  <a:lnTo>
                    <a:pt x="0" y="147"/>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3"/>
                  </a:lnTo>
                  <a:lnTo>
                    <a:pt x="0" y="144"/>
                  </a:lnTo>
                  <a:lnTo>
                    <a:pt x="0" y="143"/>
                  </a:lnTo>
                  <a:lnTo>
                    <a:pt x="0" y="144"/>
                  </a:lnTo>
                  <a:lnTo>
                    <a:pt x="0" y="145"/>
                  </a:lnTo>
                  <a:lnTo>
                    <a:pt x="0" y="144"/>
                  </a:lnTo>
                  <a:lnTo>
                    <a:pt x="0" y="143"/>
                  </a:lnTo>
                  <a:lnTo>
                    <a:pt x="0" y="144"/>
                  </a:lnTo>
                  <a:lnTo>
                    <a:pt x="0" y="143"/>
                  </a:lnTo>
                  <a:lnTo>
                    <a:pt x="0" y="144"/>
                  </a:lnTo>
                  <a:lnTo>
                    <a:pt x="0" y="145"/>
                  </a:lnTo>
                  <a:lnTo>
                    <a:pt x="0" y="144"/>
                  </a:lnTo>
                  <a:lnTo>
                    <a:pt x="0" y="145"/>
                  </a:lnTo>
                  <a:lnTo>
                    <a:pt x="0" y="144"/>
                  </a:lnTo>
                  <a:lnTo>
                    <a:pt x="0" y="143"/>
                  </a:lnTo>
                  <a:lnTo>
                    <a:pt x="0" y="144"/>
                  </a:lnTo>
                  <a:lnTo>
                    <a:pt x="0" y="145"/>
                  </a:lnTo>
                  <a:lnTo>
                    <a:pt x="0" y="144"/>
                  </a:lnTo>
                  <a:lnTo>
                    <a:pt x="0" y="143"/>
                  </a:lnTo>
                  <a:lnTo>
                    <a:pt x="0" y="144"/>
                  </a:lnTo>
                  <a:lnTo>
                    <a:pt x="0" y="143"/>
                  </a:lnTo>
                  <a:lnTo>
                    <a:pt x="0" y="144"/>
                  </a:lnTo>
                  <a:lnTo>
                    <a:pt x="0" y="143"/>
                  </a:lnTo>
                  <a:lnTo>
                    <a:pt x="0" y="144"/>
                  </a:lnTo>
                  <a:lnTo>
                    <a:pt x="0" y="143"/>
                  </a:lnTo>
                  <a:lnTo>
                    <a:pt x="0" y="144"/>
                  </a:lnTo>
                  <a:lnTo>
                    <a:pt x="0" y="145"/>
                  </a:lnTo>
                  <a:lnTo>
                    <a:pt x="0" y="144"/>
                  </a:lnTo>
                  <a:lnTo>
                    <a:pt x="0" y="145"/>
                  </a:lnTo>
                  <a:lnTo>
                    <a:pt x="0" y="144"/>
                  </a:lnTo>
                  <a:lnTo>
                    <a:pt x="0" y="145"/>
                  </a:lnTo>
                  <a:lnTo>
                    <a:pt x="0" y="144"/>
                  </a:lnTo>
                  <a:lnTo>
                    <a:pt x="0" y="143"/>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3"/>
                  </a:lnTo>
                  <a:lnTo>
                    <a:pt x="1" y="143"/>
                  </a:lnTo>
                  <a:lnTo>
                    <a:pt x="1" y="144"/>
                  </a:lnTo>
                  <a:lnTo>
                    <a:pt x="1" y="143"/>
                  </a:lnTo>
                  <a:lnTo>
                    <a:pt x="1" y="144"/>
                  </a:lnTo>
                  <a:lnTo>
                    <a:pt x="1" y="143"/>
                  </a:lnTo>
                  <a:lnTo>
                    <a:pt x="1" y="143"/>
                  </a:lnTo>
                  <a:lnTo>
                    <a:pt x="1" y="143"/>
                  </a:lnTo>
                  <a:lnTo>
                    <a:pt x="1" y="143"/>
                  </a:lnTo>
                  <a:lnTo>
                    <a:pt x="1" y="142"/>
                  </a:lnTo>
                  <a:lnTo>
                    <a:pt x="1" y="143"/>
                  </a:lnTo>
                  <a:lnTo>
                    <a:pt x="1" y="142"/>
                  </a:lnTo>
                  <a:lnTo>
                    <a:pt x="1" y="141"/>
                  </a:lnTo>
                  <a:lnTo>
                    <a:pt x="1" y="142"/>
                  </a:lnTo>
                  <a:lnTo>
                    <a:pt x="1" y="141"/>
                  </a:lnTo>
                  <a:lnTo>
                    <a:pt x="1" y="142"/>
                  </a:lnTo>
                  <a:lnTo>
                    <a:pt x="1" y="141"/>
                  </a:lnTo>
                  <a:lnTo>
                    <a:pt x="1" y="142"/>
                  </a:lnTo>
                  <a:lnTo>
                    <a:pt x="1" y="141"/>
                  </a:lnTo>
                  <a:lnTo>
                    <a:pt x="1" y="143"/>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41"/>
                  </a:lnTo>
                  <a:lnTo>
                    <a:pt x="1" y="140"/>
                  </a:lnTo>
                  <a:lnTo>
                    <a:pt x="1" y="139"/>
                  </a:lnTo>
                  <a:lnTo>
                    <a:pt x="1" y="140"/>
                  </a:lnTo>
                  <a:lnTo>
                    <a:pt x="1" y="139"/>
                  </a:lnTo>
                  <a:lnTo>
                    <a:pt x="1" y="139"/>
                  </a:lnTo>
                  <a:lnTo>
                    <a:pt x="1" y="139"/>
                  </a:lnTo>
                  <a:lnTo>
                    <a:pt x="1" y="139"/>
                  </a:lnTo>
                  <a:lnTo>
                    <a:pt x="1" y="138"/>
                  </a:lnTo>
                  <a:lnTo>
                    <a:pt x="1" y="137"/>
                  </a:lnTo>
                  <a:lnTo>
                    <a:pt x="1" y="136"/>
                  </a:lnTo>
                  <a:lnTo>
                    <a:pt x="1" y="137"/>
                  </a:lnTo>
                  <a:lnTo>
                    <a:pt x="1" y="136"/>
                  </a:lnTo>
                  <a:lnTo>
                    <a:pt x="1" y="135"/>
                  </a:lnTo>
                  <a:lnTo>
                    <a:pt x="1" y="136"/>
                  </a:lnTo>
                  <a:lnTo>
                    <a:pt x="1" y="134"/>
                  </a:lnTo>
                  <a:lnTo>
                    <a:pt x="1" y="135"/>
                  </a:lnTo>
                  <a:lnTo>
                    <a:pt x="1" y="134"/>
                  </a:lnTo>
                  <a:lnTo>
                    <a:pt x="1" y="135"/>
                  </a:lnTo>
                  <a:lnTo>
                    <a:pt x="1" y="134"/>
                  </a:lnTo>
                  <a:lnTo>
                    <a:pt x="1" y="134"/>
                  </a:lnTo>
                  <a:lnTo>
                    <a:pt x="1" y="133"/>
                  </a:lnTo>
                  <a:lnTo>
                    <a:pt x="1" y="132"/>
                  </a:lnTo>
                  <a:lnTo>
                    <a:pt x="1" y="131"/>
                  </a:lnTo>
                  <a:lnTo>
                    <a:pt x="1" y="130"/>
                  </a:lnTo>
                  <a:lnTo>
                    <a:pt x="1" y="129"/>
                  </a:lnTo>
                  <a:lnTo>
                    <a:pt x="1" y="129"/>
                  </a:lnTo>
                  <a:lnTo>
                    <a:pt x="1" y="127"/>
                  </a:lnTo>
                  <a:lnTo>
                    <a:pt x="1" y="126"/>
                  </a:lnTo>
                  <a:lnTo>
                    <a:pt x="1" y="124"/>
                  </a:lnTo>
                  <a:lnTo>
                    <a:pt x="1" y="111"/>
                  </a:lnTo>
                  <a:lnTo>
                    <a:pt x="1" y="57"/>
                  </a:lnTo>
                  <a:lnTo>
                    <a:pt x="1" y="5"/>
                  </a:lnTo>
                  <a:lnTo>
                    <a:pt x="1" y="0"/>
                  </a:lnTo>
                  <a:lnTo>
                    <a:pt x="1" y="27"/>
                  </a:lnTo>
                  <a:lnTo>
                    <a:pt x="1" y="58"/>
                  </a:lnTo>
                  <a:lnTo>
                    <a:pt x="1" y="81"/>
                  </a:lnTo>
                  <a:lnTo>
                    <a:pt x="1" y="99"/>
                  </a:lnTo>
                  <a:lnTo>
                    <a:pt x="1" y="121"/>
                  </a:lnTo>
                  <a:lnTo>
                    <a:pt x="1" y="139"/>
                  </a:lnTo>
                  <a:lnTo>
                    <a:pt x="1" y="148"/>
                  </a:lnTo>
                  <a:lnTo>
                    <a:pt x="1" y="153"/>
                  </a:lnTo>
                  <a:lnTo>
                    <a:pt x="1" y="154"/>
                  </a:lnTo>
                  <a:lnTo>
                    <a:pt x="1" y="156"/>
                  </a:lnTo>
                  <a:lnTo>
                    <a:pt x="1" y="157"/>
                  </a:lnTo>
                  <a:lnTo>
                    <a:pt x="1" y="158"/>
                  </a:lnTo>
                  <a:lnTo>
                    <a:pt x="1" y="157"/>
                  </a:lnTo>
                  <a:lnTo>
                    <a:pt x="1" y="156"/>
                  </a:lnTo>
                  <a:lnTo>
                    <a:pt x="1" y="156"/>
                  </a:lnTo>
                  <a:lnTo>
                    <a:pt x="1" y="155"/>
                  </a:lnTo>
                  <a:lnTo>
                    <a:pt x="1" y="154"/>
                  </a:lnTo>
                  <a:lnTo>
                    <a:pt x="1" y="155"/>
                  </a:lnTo>
                  <a:lnTo>
                    <a:pt x="1" y="154"/>
                  </a:lnTo>
                  <a:lnTo>
                    <a:pt x="1" y="154"/>
                  </a:lnTo>
                  <a:lnTo>
                    <a:pt x="1" y="154"/>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8"/>
                  </a:lnTo>
                  <a:lnTo>
                    <a:pt x="1" y="148"/>
                  </a:lnTo>
                  <a:lnTo>
                    <a:pt x="1" y="148"/>
                  </a:lnTo>
                  <a:lnTo>
                    <a:pt x="1" y="148"/>
                  </a:lnTo>
                  <a:lnTo>
                    <a:pt x="1" y="148"/>
                  </a:lnTo>
                  <a:lnTo>
                    <a:pt x="1" y="147"/>
                  </a:lnTo>
                  <a:lnTo>
                    <a:pt x="1" y="148"/>
                  </a:lnTo>
                  <a:lnTo>
                    <a:pt x="1" y="147"/>
                  </a:lnTo>
                  <a:lnTo>
                    <a:pt x="1" y="148"/>
                  </a:lnTo>
                  <a:lnTo>
                    <a:pt x="1" y="147"/>
                  </a:lnTo>
                  <a:lnTo>
                    <a:pt x="1" y="148"/>
                  </a:lnTo>
                  <a:lnTo>
                    <a:pt x="1" y="147"/>
                  </a:lnTo>
                  <a:lnTo>
                    <a:pt x="1" y="148"/>
                  </a:lnTo>
                  <a:lnTo>
                    <a:pt x="1" y="146"/>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5"/>
                  </a:lnTo>
                  <a:lnTo>
                    <a:pt x="1" y="144"/>
                  </a:lnTo>
                  <a:lnTo>
                    <a:pt x="1" y="143"/>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7"/>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6"/>
                  </a:lnTo>
                  <a:lnTo>
                    <a:pt x="1" y="146"/>
                  </a:lnTo>
                  <a:lnTo>
                    <a:pt x="1" y="145"/>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8"/>
                  </a:lnTo>
                  <a:lnTo>
                    <a:pt x="1" y="146"/>
                  </a:lnTo>
                  <a:lnTo>
                    <a:pt x="1" y="147"/>
                  </a:lnTo>
                  <a:lnTo>
                    <a:pt x="1" y="148"/>
                  </a:lnTo>
                  <a:lnTo>
                    <a:pt x="1" y="147"/>
                  </a:lnTo>
                  <a:lnTo>
                    <a:pt x="1" y="148"/>
                  </a:lnTo>
                  <a:lnTo>
                    <a:pt x="1" y="147"/>
                  </a:lnTo>
                  <a:lnTo>
                    <a:pt x="1" y="148"/>
                  </a:lnTo>
                  <a:lnTo>
                    <a:pt x="1" y="147"/>
                  </a:lnTo>
                  <a:lnTo>
                    <a:pt x="1" y="148"/>
                  </a:lnTo>
                  <a:lnTo>
                    <a:pt x="1" y="147"/>
                  </a:lnTo>
                  <a:lnTo>
                    <a:pt x="1" y="146"/>
                  </a:lnTo>
                  <a:lnTo>
                    <a:pt x="1" y="145"/>
                  </a:lnTo>
                  <a:lnTo>
                    <a:pt x="1" y="146"/>
                  </a:lnTo>
                  <a:lnTo>
                    <a:pt x="1" y="147"/>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4"/>
                  </a:lnTo>
                  <a:lnTo>
                    <a:pt x="1" y="145"/>
                  </a:lnTo>
                  <a:lnTo>
                    <a:pt x="1" y="146"/>
                  </a:lnTo>
                  <a:lnTo>
                    <a:pt x="1" y="145"/>
                  </a:lnTo>
                  <a:lnTo>
                    <a:pt x="1" y="146"/>
                  </a:lnTo>
                  <a:lnTo>
                    <a:pt x="1" y="145"/>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7"/>
                  </a:lnTo>
                  <a:lnTo>
                    <a:pt x="1" y="146"/>
                  </a:lnTo>
                  <a:lnTo>
                    <a:pt x="1" y="145"/>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4"/>
                  </a:lnTo>
                  <a:lnTo>
                    <a:pt x="1" y="145"/>
                  </a:lnTo>
                  <a:lnTo>
                    <a:pt x="1" y="144"/>
                  </a:lnTo>
                  <a:lnTo>
                    <a:pt x="1" y="143"/>
                  </a:lnTo>
                  <a:lnTo>
                    <a:pt x="1" y="144"/>
                  </a:lnTo>
                  <a:lnTo>
                    <a:pt x="1" y="145"/>
                  </a:lnTo>
                  <a:lnTo>
                    <a:pt x="1" y="144"/>
                  </a:lnTo>
                  <a:lnTo>
                    <a:pt x="1" y="143"/>
                  </a:lnTo>
                  <a:lnTo>
                    <a:pt x="1" y="144"/>
                  </a:lnTo>
                  <a:lnTo>
                    <a:pt x="1" y="143"/>
                  </a:lnTo>
                  <a:lnTo>
                    <a:pt x="1" y="144"/>
                  </a:lnTo>
                  <a:lnTo>
                    <a:pt x="1" y="143"/>
                  </a:lnTo>
                  <a:lnTo>
                    <a:pt x="1" y="144"/>
                  </a:lnTo>
                  <a:lnTo>
                    <a:pt x="1" y="143"/>
                  </a:lnTo>
                  <a:lnTo>
                    <a:pt x="1" y="145"/>
                  </a:lnTo>
                  <a:lnTo>
                    <a:pt x="1" y="144"/>
                  </a:lnTo>
                  <a:lnTo>
                    <a:pt x="1" y="145"/>
                  </a:lnTo>
                  <a:lnTo>
                    <a:pt x="1" y="144"/>
                  </a:lnTo>
                  <a:lnTo>
                    <a:pt x="1" y="145"/>
                  </a:lnTo>
                  <a:lnTo>
                    <a:pt x="1" y="144"/>
                  </a:lnTo>
                  <a:lnTo>
                    <a:pt x="1" y="143"/>
                  </a:lnTo>
                  <a:lnTo>
                    <a:pt x="1" y="144"/>
                  </a:lnTo>
                  <a:lnTo>
                    <a:pt x="1" y="143"/>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4"/>
                  </a:lnTo>
                  <a:lnTo>
                    <a:pt x="1" y="143"/>
                  </a:lnTo>
                </a:path>
              </a:pathLst>
            </a:custGeom>
            <a:noFill/>
            <a:ln w="0">
              <a:solidFill>
                <a:srgbClr val="3366FF"/>
              </a:solidFill>
              <a:prstDash val="solid"/>
              <a:round/>
              <a:headEnd/>
              <a:tailEnd/>
            </a:ln>
          </p:spPr>
          <p:txBody>
            <a:bodyPr/>
            <a:lstStyle/>
            <a:p>
              <a:endParaRPr lang="en-GB"/>
            </a:p>
          </p:txBody>
        </p:sp>
        <p:sp>
          <p:nvSpPr>
            <p:cNvPr id="185731" name="Freeform 387"/>
            <p:cNvSpPr>
              <a:spLocks/>
            </p:cNvSpPr>
            <p:nvPr/>
          </p:nvSpPr>
          <p:spPr bwMode="auto">
            <a:xfrm>
              <a:off x="2566" y="2960"/>
              <a:ext cx="9" cy="84"/>
            </a:xfrm>
            <a:custGeom>
              <a:avLst/>
              <a:gdLst/>
              <a:ahLst/>
              <a:cxnLst>
                <a:cxn ang="0">
                  <a:pos x="0" y="1"/>
                </a:cxn>
                <a:cxn ang="0">
                  <a:pos x="0" y="1"/>
                </a:cxn>
                <a:cxn ang="0">
                  <a:pos x="0" y="1"/>
                </a:cxn>
                <a:cxn ang="0">
                  <a:pos x="0" y="3"/>
                </a:cxn>
                <a:cxn ang="0">
                  <a:pos x="0" y="4"/>
                </a:cxn>
                <a:cxn ang="0">
                  <a:pos x="0" y="3"/>
                </a:cxn>
                <a:cxn ang="0">
                  <a:pos x="0" y="2"/>
                </a:cxn>
                <a:cxn ang="0">
                  <a:pos x="0" y="2"/>
                </a:cxn>
                <a:cxn ang="0">
                  <a:pos x="0" y="3"/>
                </a:cxn>
                <a:cxn ang="0">
                  <a:pos x="0" y="4"/>
                </a:cxn>
                <a:cxn ang="0">
                  <a:pos x="0" y="5"/>
                </a:cxn>
                <a:cxn ang="0">
                  <a:pos x="0" y="4"/>
                </a:cxn>
                <a:cxn ang="0">
                  <a:pos x="0" y="5"/>
                </a:cxn>
                <a:cxn ang="0">
                  <a:pos x="0" y="4"/>
                </a:cxn>
                <a:cxn ang="0">
                  <a:pos x="1" y="6"/>
                </a:cxn>
                <a:cxn ang="0">
                  <a:pos x="1" y="5"/>
                </a:cxn>
                <a:cxn ang="0">
                  <a:pos x="1" y="6"/>
                </a:cxn>
                <a:cxn ang="0">
                  <a:pos x="1" y="5"/>
                </a:cxn>
                <a:cxn ang="0">
                  <a:pos x="1" y="4"/>
                </a:cxn>
                <a:cxn ang="0">
                  <a:pos x="1" y="5"/>
                </a:cxn>
                <a:cxn ang="0">
                  <a:pos x="1" y="6"/>
                </a:cxn>
                <a:cxn ang="0">
                  <a:pos x="1" y="6"/>
                </a:cxn>
                <a:cxn ang="0">
                  <a:pos x="1" y="7"/>
                </a:cxn>
                <a:cxn ang="0">
                  <a:pos x="1" y="6"/>
                </a:cxn>
                <a:cxn ang="0">
                  <a:pos x="1" y="7"/>
                </a:cxn>
                <a:cxn ang="0">
                  <a:pos x="1" y="6"/>
                </a:cxn>
                <a:cxn ang="0">
                  <a:pos x="1" y="6"/>
                </a:cxn>
                <a:cxn ang="0">
                  <a:pos x="1" y="4"/>
                </a:cxn>
                <a:cxn ang="0">
                  <a:pos x="1" y="3"/>
                </a:cxn>
                <a:cxn ang="0">
                  <a:pos x="1" y="2"/>
                </a:cxn>
                <a:cxn ang="0">
                  <a:pos x="1" y="3"/>
                </a:cxn>
                <a:cxn ang="0">
                  <a:pos x="1" y="4"/>
                </a:cxn>
                <a:cxn ang="0">
                  <a:pos x="1" y="6"/>
                </a:cxn>
                <a:cxn ang="0">
                  <a:pos x="1" y="6"/>
                </a:cxn>
                <a:cxn ang="0">
                  <a:pos x="1" y="6"/>
                </a:cxn>
                <a:cxn ang="0">
                  <a:pos x="1" y="6"/>
                </a:cxn>
                <a:cxn ang="0">
                  <a:pos x="1" y="6"/>
                </a:cxn>
                <a:cxn ang="0">
                  <a:pos x="1" y="7"/>
                </a:cxn>
                <a:cxn ang="0">
                  <a:pos x="1" y="6"/>
                </a:cxn>
                <a:cxn ang="0">
                  <a:pos x="1" y="7"/>
                </a:cxn>
                <a:cxn ang="0">
                  <a:pos x="1" y="8"/>
                </a:cxn>
                <a:cxn ang="0">
                  <a:pos x="1" y="9"/>
                </a:cxn>
                <a:cxn ang="0">
                  <a:pos x="1" y="8"/>
                </a:cxn>
                <a:cxn ang="0">
                  <a:pos x="1" y="9"/>
                </a:cxn>
                <a:cxn ang="0">
                  <a:pos x="1" y="10"/>
                </a:cxn>
                <a:cxn ang="0">
                  <a:pos x="1" y="9"/>
                </a:cxn>
                <a:cxn ang="0">
                  <a:pos x="1" y="8"/>
                </a:cxn>
                <a:cxn ang="0">
                  <a:pos x="1" y="9"/>
                </a:cxn>
                <a:cxn ang="0">
                  <a:pos x="1" y="10"/>
                </a:cxn>
                <a:cxn ang="0">
                  <a:pos x="1" y="9"/>
                </a:cxn>
                <a:cxn ang="0">
                  <a:pos x="1" y="10"/>
                </a:cxn>
                <a:cxn ang="0">
                  <a:pos x="1" y="9"/>
                </a:cxn>
                <a:cxn ang="0">
                  <a:pos x="1" y="10"/>
                </a:cxn>
                <a:cxn ang="0">
                  <a:pos x="1" y="9"/>
                </a:cxn>
                <a:cxn ang="0">
                  <a:pos x="1" y="10"/>
                </a:cxn>
                <a:cxn ang="0">
                  <a:pos x="1" y="11"/>
                </a:cxn>
                <a:cxn ang="0">
                  <a:pos x="1" y="10"/>
                </a:cxn>
                <a:cxn ang="0">
                  <a:pos x="1" y="10"/>
                </a:cxn>
                <a:cxn ang="0">
                  <a:pos x="1" y="11"/>
                </a:cxn>
                <a:cxn ang="0">
                  <a:pos x="1" y="10"/>
                </a:cxn>
                <a:cxn ang="0">
                  <a:pos x="1" y="11"/>
                </a:cxn>
                <a:cxn ang="0">
                  <a:pos x="1" y="12"/>
                </a:cxn>
                <a:cxn ang="0">
                  <a:pos x="1" y="12"/>
                </a:cxn>
              </a:cxnLst>
              <a:rect l="0" t="0" r="r" b="b"/>
              <a:pathLst>
                <a:path w="1" h="12">
                  <a:moveTo>
                    <a:pt x="0" y="1"/>
                  </a:move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1"/>
                  </a:lnTo>
                  <a:lnTo>
                    <a:pt x="0" y="2"/>
                  </a:lnTo>
                  <a:lnTo>
                    <a:pt x="0" y="1"/>
                  </a:lnTo>
                  <a:lnTo>
                    <a:pt x="0" y="0"/>
                  </a:lnTo>
                  <a:lnTo>
                    <a:pt x="0" y="1"/>
                  </a:lnTo>
                  <a:lnTo>
                    <a:pt x="0" y="1"/>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1" y="6"/>
                  </a:lnTo>
                  <a:lnTo>
                    <a:pt x="1" y="5"/>
                  </a:lnTo>
                  <a:lnTo>
                    <a:pt x="1" y="6"/>
                  </a:lnTo>
                  <a:lnTo>
                    <a:pt x="1" y="5"/>
                  </a:lnTo>
                  <a:lnTo>
                    <a:pt x="1" y="6"/>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6"/>
                  </a:lnTo>
                  <a:lnTo>
                    <a:pt x="1" y="6"/>
                  </a:lnTo>
                  <a:lnTo>
                    <a:pt x="1" y="6"/>
                  </a:lnTo>
                  <a:lnTo>
                    <a:pt x="1" y="6"/>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6"/>
                  </a:lnTo>
                  <a:lnTo>
                    <a:pt x="1" y="5"/>
                  </a:lnTo>
                  <a:lnTo>
                    <a:pt x="1" y="4"/>
                  </a:lnTo>
                  <a:lnTo>
                    <a:pt x="1" y="5"/>
                  </a:lnTo>
                  <a:lnTo>
                    <a:pt x="1" y="6"/>
                  </a:lnTo>
                  <a:lnTo>
                    <a:pt x="1" y="5"/>
                  </a:lnTo>
                  <a:lnTo>
                    <a:pt x="1" y="6"/>
                  </a:lnTo>
                  <a:lnTo>
                    <a:pt x="1" y="5"/>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8"/>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2"/>
                  </a:lnTo>
                  <a:lnTo>
                    <a:pt x="1" y="11"/>
                  </a:lnTo>
                  <a:lnTo>
                    <a:pt x="1" y="12"/>
                  </a:lnTo>
                  <a:lnTo>
                    <a:pt x="1" y="12"/>
                  </a:lnTo>
                  <a:lnTo>
                    <a:pt x="1" y="11"/>
                  </a:lnTo>
                  <a:lnTo>
                    <a:pt x="1" y="10"/>
                  </a:lnTo>
                  <a:lnTo>
                    <a:pt x="1" y="11"/>
                  </a:lnTo>
                  <a:lnTo>
                    <a:pt x="1" y="12"/>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2"/>
                  </a:lnTo>
                  <a:lnTo>
                    <a:pt x="1" y="11"/>
                  </a:lnTo>
                  <a:lnTo>
                    <a:pt x="1" y="12"/>
                  </a:lnTo>
                  <a:lnTo>
                    <a:pt x="1" y="11"/>
                  </a:lnTo>
                  <a:lnTo>
                    <a:pt x="1" y="12"/>
                  </a:lnTo>
                  <a:lnTo>
                    <a:pt x="1" y="11"/>
                  </a:lnTo>
                  <a:lnTo>
                    <a:pt x="1" y="12"/>
                  </a:lnTo>
                  <a:lnTo>
                    <a:pt x="1" y="11"/>
                  </a:lnTo>
                  <a:lnTo>
                    <a:pt x="1" y="12"/>
                  </a:lnTo>
                  <a:lnTo>
                    <a:pt x="1" y="11"/>
                  </a:lnTo>
                  <a:lnTo>
                    <a:pt x="1" y="12"/>
                  </a:lnTo>
                  <a:lnTo>
                    <a:pt x="1" y="11"/>
                  </a:lnTo>
                  <a:lnTo>
                    <a:pt x="1" y="12"/>
                  </a:lnTo>
                  <a:lnTo>
                    <a:pt x="1" y="11"/>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path>
              </a:pathLst>
            </a:custGeom>
            <a:noFill/>
            <a:ln w="0">
              <a:solidFill>
                <a:srgbClr val="3366FF"/>
              </a:solidFill>
              <a:prstDash val="solid"/>
              <a:round/>
              <a:headEnd/>
              <a:tailEnd/>
            </a:ln>
          </p:spPr>
          <p:txBody>
            <a:bodyPr/>
            <a:lstStyle/>
            <a:p>
              <a:endParaRPr lang="en-GB"/>
            </a:p>
          </p:txBody>
        </p:sp>
        <p:sp>
          <p:nvSpPr>
            <p:cNvPr id="185732" name="Freeform 388"/>
            <p:cNvSpPr>
              <a:spLocks/>
            </p:cNvSpPr>
            <p:nvPr/>
          </p:nvSpPr>
          <p:spPr bwMode="auto">
            <a:xfrm>
              <a:off x="2575" y="3030"/>
              <a:ext cx="10" cy="49"/>
            </a:xfrm>
            <a:custGeom>
              <a:avLst/>
              <a:gdLst/>
              <a:ahLst/>
              <a:cxnLst>
                <a:cxn ang="0">
                  <a:pos x="0" y="2"/>
                </a:cxn>
                <a:cxn ang="0">
                  <a:pos x="0" y="2"/>
                </a:cxn>
                <a:cxn ang="0">
                  <a:pos x="0" y="2"/>
                </a:cxn>
                <a:cxn ang="0">
                  <a:pos x="0" y="2"/>
                </a:cxn>
                <a:cxn ang="0">
                  <a:pos x="0" y="1"/>
                </a:cxn>
                <a:cxn ang="0">
                  <a:pos x="0" y="2"/>
                </a:cxn>
                <a:cxn ang="0">
                  <a:pos x="1" y="3"/>
                </a:cxn>
                <a:cxn ang="0">
                  <a:pos x="1" y="3"/>
                </a:cxn>
                <a:cxn ang="0">
                  <a:pos x="1" y="4"/>
                </a:cxn>
                <a:cxn ang="0">
                  <a:pos x="1" y="5"/>
                </a:cxn>
                <a:cxn ang="0">
                  <a:pos x="1" y="4"/>
                </a:cxn>
                <a:cxn ang="0">
                  <a:pos x="1" y="3"/>
                </a:cxn>
                <a:cxn ang="0">
                  <a:pos x="1" y="4"/>
                </a:cxn>
                <a:cxn ang="0">
                  <a:pos x="1" y="3"/>
                </a:cxn>
                <a:cxn ang="0">
                  <a:pos x="1" y="4"/>
                </a:cxn>
                <a:cxn ang="0">
                  <a:pos x="1" y="3"/>
                </a:cxn>
                <a:cxn ang="0">
                  <a:pos x="1" y="4"/>
                </a:cxn>
                <a:cxn ang="0">
                  <a:pos x="1" y="3"/>
                </a:cxn>
                <a:cxn ang="0">
                  <a:pos x="1" y="4"/>
                </a:cxn>
                <a:cxn ang="0">
                  <a:pos x="1" y="4"/>
                </a:cxn>
                <a:cxn ang="0">
                  <a:pos x="1" y="5"/>
                </a:cxn>
                <a:cxn ang="0">
                  <a:pos x="1" y="4"/>
                </a:cxn>
                <a:cxn ang="0">
                  <a:pos x="1" y="5"/>
                </a:cxn>
                <a:cxn ang="0">
                  <a:pos x="1" y="4"/>
                </a:cxn>
                <a:cxn ang="0">
                  <a:pos x="1" y="4"/>
                </a:cxn>
                <a:cxn ang="0">
                  <a:pos x="1" y="4"/>
                </a:cxn>
                <a:cxn ang="0">
                  <a:pos x="1" y="5"/>
                </a:cxn>
                <a:cxn ang="0">
                  <a:pos x="1" y="4"/>
                </a:cxn>
                <a:cxn ang="0">
                  <a:pos x="1" y="5"/>
                </a:cxn>
                <a:cxn ang="0">
                  <a:pos x="1" y="4"/>
                </a:cxn>
                <a:cxn ang="0">
                  <a:pos x="1" y="5"/>
                </a:cxn>
                <a:cxn ang="0">
                  <a:pos x="1" y="4"/>
                </a:cxn>
                <a:cxn ang="0">
                  <a:pos x="1" y="4"/>
                </a:cxn>
                <a:cxn ang="0">
                  <a:pos x="1" y="5"/>
                </a:cxn>
                <a:cxn ang="0">
                  <a:pos x="1" y="2"/>
                </a:cxn>
                <a:cxn ang="0">
                  <a:pos x="1" y="5"/>
                </a:cxn>
                <a:cxn ang="0">
                  <a:pos x="1" y="4"/>
                </a:cxn>
                <a:cxn ang="0">
                  <a:pos x="1" y="4"/>
                </a:cxn>
                <a:cxn ang="0">
                  <a:pos x="1" y="5"/>
                </a:cxn>
                <a:cxn ang="0">
                  <a:pos x="1" y="6"/>
                </a:cxn>
                <a:cxn ang="0">
                  <a:pos x="1" y="4"/>
                </a:cxn>
                <a:cxn ang="0">
                  <a:pos x="1" y="5"/>
                </a:cxn>
                <a:cxn ang="0">
                  <a:pos x="1" y="4"/>
                </a:cxn>
                <a:cxn ang="0">
                  <a:pos x="1" y="5"/>
                </a:cxn>
                <a:cxn ang="0">
                  <a:pos x="1" y="5"/>
                </a:cxn>
                <a:cxn ang="0">
                  <a:pos x="1" y="4"/>
                </a:cxn>
                <a:cxn ang="0">
                  <a:pos x="1" y="5"/>
                </a:cxn>
                <a:cxn ang="0">
                  <a:pos x="1" y="5"/>
                </a:cxn>
                <a:cxn ang="0">
                  <a:pos x="1" y="4"/>
                </a:cxn>
                <a:cxn ang="0">
                  <a:pos x="1" y="5"/>
                </a:cxn>
                <a:cxn ang="0">
                  <a:pos x="1" y="4"/>
                </a:cxn>
                <a:cxn ang="0">
                  <a:pos x="1" y="5"/>
                </a:cxn>
                <a:cxn ang="0">
                  <a:pos x="1" y="4"/>
                </a:cxn>
                <a:cxn ang="0">
                  <a:pos x="1" y="5"/>
                </a:cxn>
                <a:cxn ang="0">
                  <a:pos x="1" y="5"/>
                </a:cxn>
                <a:cxn ang="0">
                  <a:pos x="1" y="6"/>
                </a:cxn>
                <a:cxn ang="0">
                  <a:pos x="1" y="5"/>
                </a:cxn>
                <a:cxn ang="0">
                  <a:pos x="1" y="6"/>
                </a:cxn>
                <a:cxn ang="0">
                  <a:pos x="1" y="5"/>
                </a:cxn>
                <a:cxn ang="0">
                  <a:pos x="1" y="6"/>
                </a:cxn>
                <a:cxn ang="0">
                  <a:pos x="1" y="6"/>
                </a:cxn>
                <a:cxn ang="0">
                  <a:pos x="1" y="7"/>
                </a:cxn>
                <a:cxn ang="0">
                  <a:pos x="1" y="6"/>
                </a:cxn>
              </a:cxnLst>
              <a:rect l="0" t="0" r="r" b="b"/>
              <a:pathLst>
                <a:path w="1" h="7">
                  <a:moveTo>
                    <a:pt x="0" y="2"/>
                  </a:moveTo>
                  <a:lnTo>
                    <a:pt x="0" y="2"/>
                  </a:lnTo>
                  <a:lnTo>
                    <a:pt x="0" y="2"/>
                  </a:lnTo>
                  <a:lnTo>
                    <a:pt x="0" y="2"/>
                  </a:lnTo>
                  <a:lnTo>
                    <a:pt x="0" y="3"/>
                  </a:lnTo>
                  <a:lnTo>
                    <a:pt x="0" y="2"/>
                  </a:lnTo>
                  <a:lnTo>
                    <a:pt x="0" y="2"/>
                  </a:lnTo>
                  <a:lnTo>
                    <a:pt x="0" y="3"/>
                  </a:lnTo>
                  <a:lnTo>
                    <a:pt x="0" y="2"/>
                  </a:lnTo>
                  <a:lnTo>
                    <a:pt x="0" y="2"/>
                  </a:lnTo>
                  <a:lnTo>
                    <a:pt x="0" y="2"/>
                  </a:lnTo>
                  <a:lnTo>
                    <a:pt x="0" y="3"/>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1" y="2"/>
                  </a:lnTo>
                  <a:lnTo>
                    <a:pt x="1" y="3"/>
                  </a:lnTo>
                  <a:lnTo>
                    <a:pt x="1" y="2"/>
                  </a:lnTo>
                  <a:lnTo>
                    <a:pt x="1" y="3"/>
                  </a:lnTo>
                  <a:lnTo>
                    <a:pt x="1" y="2"/>
                  </a:lnTo>
                  <a:lnTo>
                    <a:pt x="1" y="3"/>
                  </a:lnTo>
                  <a:lnTo>
                    <a:pt x="1" y="2"/>
                  </a:lnTo>
                  <a:lnTo>
                    <a:pt x="1" y="3"/>
                  </a:lnTo>
                  <a:lnTo>
                    <a:pt x="1" y="4"/>
                  </a:lnTo>
                  <a:lnTo>
                    <a:pt x="1" y="2"/>
                  </a:lnTo>
                  <a:lnTo>
                    <a:pt x="1" y="3"/>
                  </a:lnTo>
                  <a:lnTo>
                    <a:pt x="1" y="2"/>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5"/>
                  </a:lnTo>
                  <a:lnTo>
                    <a:pt x="1" y="4"/>
                  </a:lnTo>
                  <a:lnTo>
                    <a:pt x="1" y="3"/>
                  </a:lnTo>
                  <a:lnTo>
                    <a:pt x="1" y="4"/>
                  </a:lnTo>
                  <a:lnTo>
                    <a:pt x="1" y="3"/>
                  </a:lnTo>
                  <a:lnTo>
                    <a:pt x="1" y="4"/>
                  </a:lnTo>
                  <a:lnTo>
                    <a:pt x="1" y="3"/>
                  </a:lnTo>
                  <a:lnTo>
                    <a:pt x="1" y="2"/>
                  </a:lnTo>
                  <a:lnTo>
                    <a:pt x="1" y="1"/>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6"/>
                  </a:lnTo>
                  <a:lnTo>
                    <a:pt x="1" y="5"/>
                  </a:lnTo>
                  <a:lnTo>
                    <a:pt x="1" y="6"/>
                  </a:lnTo>
                  <a:lnTo>
                    <a:pt x="1" y="5"/>
                  </a:lnTo>
                  <a:lnTo>
                    <a:pt x="1" y="4"/>
                  </a:lnTo>
                  <a:lnTo>
                    <a:pt x="1" y="6"/>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6"/>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6"/>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7"/>
                  </a:lnTo>
                  <a:lnTo>
                    <a:pt x="1" y="5"/>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6"/>
                  </a:lnTo>
                  <a:lnTo>
                    <a:pt x="1" y="7"/>
                  </a:lnTo>
                  <a:lnTo>
                    <a:pt x="1" y="6"/>
                  </a:lnTo>
                  <a:lnTo>
                    <a:pt x="1" y="5"/>
                  </a:lnTo>
                  <a:lnTo>
                    <a:pt x="1" y="6"/>
                  </a:lnTo>
                  <a:lnTo>
                    <a:pt x="1" y="5"/>
                  </a:lnTo>
                  <a:lnTo>
                    <a:pt x="1" y="6"/>
                  </a:lnTo>
                  <a:lnTo>
                    <a:pt x="1" y="7"/>
                  </a:lnTo>
                  <a:lnTo>
                    <a:pt x="1" y="6"/>
                  </a:lnTo>
                  <a:lnTo>
                    <a:pt x="1" y="7"/>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path>
              </a:pathLst>
            </a:custGeom>
            <a:noFill/>
            <a:ln w="0">
              <a:solidFill>
                <a:srgbClr val="3366FF"/>
              </a:solidFill>
              <a:prstDash val="solid"/>
              <a:round/>
              <a:headEnd/>
              <a:tailEnd/>
            </a:ln>
          </p:spPr>
          <p:txBody>
            <a:bodyPr/>
            <a:lstStyle/>
            <a:p>
              <a:endParaRPr lang="en-GB"/>
            </a:p>
          </p:txBody>
        </p:sp>
        <p:sp>
          <p:nvSpPr>
            <p:cNvPr id="185733" name="Freeform 389"/>
            <p:cNvSpPr>
              <a:spLocks/>
            </p:cNvSpPr>
            <p:nvPr/>
          </p:nvSpPr>
          <p:spPr bwMode="auto">
            <a:xfrm>
              <a:off x="2585" y="3044"/>
              <a:ext cx="9" cy="35"/>
            </a:xfrm>
            <a:custGeom>
              <a:avLst/>
              <a:gdLst/>
              <a:ahLst/>
              <a:cxnLst>
                <a:cxn ang="0">
                  <a:pos x="0" y="3"/>
                </a:cxn>
                <a:cxn ang="0">
                  <a:pos x="0" y="4"/>
                </a:cxn>
                <a:cxn ang="0">
                  <a:pos x="0" y="4"/>
                </a:cxn>
                <a:cxn ang="0">
                  <a:pos x="0" y="3"/>
                </a:cxn>
                <a:cxn ang="0">
                  <a:pos x="0" y="4"/>
                </a:cxn>
                <a:cxn ang="0">
                  <a:pos x="0" y="5"/>
                </a:cxn>
                <a:cxn ang="0">
                  <a:pos x="0" y="3"/>
                </a:cxn>
                <a:cxn ang="0">
                  <a:pos x="0" y="3"/>
                </a:cxn>
                <a:cxn ang="0">
                  <a:pos x="0" y="4"/>
                </a:cxn>
                <a:cxn ang="0">
                  <a:pos x="1" y="5"/>
                </a:cxn>
                <a:cxn ang="0">
                  <a:pos x="1" y="4"/>
                </a:cxn>
                <a:cxn ang="0">
                  <a:pos x="1" y="3"/>
                </a:cxn>
                <a:cxn ang="0">
                  <a:pos x="1" y="4"/>
                </a:cxn>
                <a:cxn ang="0">
                  <a:pos x="1" y="3"/>
                </a:cxn>
                <a:cxn ang="0">
                  <a:pos x="1" y="2"/>
                </a:cxn>
                <a:cxn ang="0">
                  <a:pos x="1" y="3"/>
                </a:cxn>
                <a:cxn ang="0">
                  <a:pos x="1" y="2"/>
                </a:cxn>
                <a:cxn ang="0">
                  <a:pos x="1" y="3"/>
                </a:cxn>
                <a:cxn ang="0">
                  <a:pos x="1" y="2"/>
                </a:cxn>
                <a:cxn ang="0">
                  <a:pos x="1" y="3"/>
                </a:cxn>
                <a:cxn ang="0">
                  <a:pos x="1" y="4"/>
                </a:cxn>
                <a:cxn ang="0">
                  <a:pos x="1" y="3"/>
                </a:cxn>
                <a:cxn ang="0">
                  <a:pos x="1" y="4"/>
                </a:cxn>
                <a:cxn ang="0">
                  <a:pos x="1" y="4"/>
                </a:cxn>
                <a:cxn ang="0">
                  <a:pos x="1" y="4"/>
                </a:cxn>
                <a:cxn ang="0">
                  <a:pos x="1" y="2"/>
                </a:cxn>
                <a:cxn ang="0">
                  <a:pos x="1" y="3"/>
                </a:cxn>
                <a:cxn ang="0">
                  <a:pos x="1" y="4"/>
                </a:cxn>
                <a:cxn ang="0">
                  <a:pos x="1" y="1"/>
                </a:cxn>
                <a:cxn ang="0">
                  <a:pos x="1" y="2"/>
                </a:cxn>
                <a:cxn ang="0">
                  <a:pos x="1" y="1"/>
                </a:cxn>
                <a:cxn ang="0">
                  <a:pos x="1" y="1"/>
                </a:cxn>
                <a:cxn ang="0">
                  <a:pos x="1" y="4"/>
                </a:cxn>
                <a:cxn ang="0">
                  <a:pos x="1" y="5"/>
                </a:cxn>
                <a:cxn ang="0">
                  <a:pos x="1" y="4"/>
                </a:cxn>
                <a:cxn ang="0">
                  <a:pos x="1" y="4"/>
                </a:cxn>
                <a:cxn ang="0">
                  <a:pos x="1" y="5"/>
                </a:cxn>
                <a:cxn ang="0">
                  <a:pos x="1" y="5"/>
                </a:cxn>
                <a:cxn ang="0">
                  <a:pos x="1" y="5"/>
                </a:cxn>
                <a:cxn ang="0">
                  <a:pos x="1" y="4"/>
                </a:cxn>
                <a:cxn ang="0">
                  <a:pos x="1" y="5"/>
                </a:cxn>
                <a:cxn ang="0">
                  <a:pos x="1" y="4"/>
                </a:cxn>
                <a:cxn ang="0">
                  <a:pos x="1" y="5"/>
                </a:cxn>
                <a:cxn ang="0">
                  <a:pos x="1" y="4"/>
                </a:cxn>
                <a:cxn ang="0">
                  <a:pos x="1" y="5"/>
                </a:cxn>
                <a:cxn ang="0">
                  <a:pos x="1" y="4"/>
                </a:cxn>
                <a:cxn ang="0">
                  <a:pos x="1" y="4"/>
                </a:cxn>
                <a:cxn ang="0">
                  <a:pos x="1" y="5"/>
                </a:cxn>
                <a:cxn ang="0">
                  <a:pos x="1" y="5"/>
                </a:cxn>
                <a:cxn ang="0">
                  <a:pos x="1" y="5"/>
                </a:cxn>
                <a:cxn ang="0">
                  <a:pos x="1" y="5"/>
                </a:cxn>
                <a:cxn ang="0">
                  <a:pos x="1" y="5"/>
                </a:cxn>
                <a:cxn ang="0">
                  <a:pos x="1" y="5"/>
                </a:cxn>
                <a:cxn ang="0">
                  <a:pos x="1" y="5"/>
                </a:cxn>
                <a:cxn ang="0">
                  <a:pos x="1" y="4"/>
                </a:cxn>
                <a:cxn ang="0">
                  <a:pos x="1" y="5"/>
                </a:cxn>
                <a:cxn ang="0">
                  <a:pos x="1" y="4"/>
                </a:cxn>
                <a:cxn ang="0">
                  <a:pos x="1" y="5"/>
                </a:cxn>
                <a:cxn ang="0">
                  <a:pos x="1" y="5"/>
                </a:cxn>
                <a:cxn ang="0">
                  <a:pos x="1" y="5"/>
                </a:cxn>
                <a:cxn ang="0">
                  <a:pos x="1" y="5"/>
                </a:cxn>
                <a:cxn ang="0">
                  <a:pos x="1" y="5"/>
                </a:cxn>
                <a:cxn ang="0">
                  <a:pos x="1" y="4"/>
                </a:cxn>
              </a:cxnLst>
              <a:rect l="0" t="0" r="r" b="b"/>
              <a:pathLst>
                <a:path w="1" h="5">
                  <a:moveTo>
                    <a:pt x="0" y="3"/>
                  </a:move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4"/>
                  </a:lnTo>
                  <a:lnTo>
                    <a:pt x="0" y="5"/>
                  </a:lnTo>
                  <a:lnTo>
                    <a:pt x="0" y="4"/>
                  </a:lnTo>
                  <a:lnTo>
                    <a:pt x="0" y="3"/>
                  </a:lnTo>
                  <a:lnTo>
                    <a:pt x="0" y="4"/>
                  </a:lnTo>
                  <a:lnTo>
                    <a:pt x="0" y="3"/>
                  </a:lnTo>
                  <a:lnTo>
                    <a:pt x="0" y="1"/>
                  </a:lnTo>
                  <a:lnTo>
                    <a:pt x="0" y="2"/>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1" y="5"/>
                  </a:lnTo>
                  <a:lnTo>
                    <a:pt x="1" y="4"/>
                  </a:lnTo>
                  <a:lnTo>
                    <a:pt x="1" y="5"/>
                  </a:lnTo>
                  <a:lnTo>
                    <a:pt x="1" y="5"/>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2"/>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4"/>
                  </a:lnTo>
                  <a:lnTo>
                    <a:pt x="1" y="2"/>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0"/>
                  </a:lnTo>
                  <a:lnTo>
                    <a:pt x="1" y="1"/>
                  </a:lnTo>
                  <a:lnTo>
                    <a:pt x="1" y="0"/>
                  </a:lnTo>
                  <a:lnTo>
                    <a:pt x="1" y="0"/>
                  </a:lnTo>
                  <a:lnTo>
                    <a:pt x="1" y="0"/>
                  </a:lnTo>
                  <a:lnTo>
                    <a:pt x="1" y="0"/>
                  </a:lnTo>
                  <a:lnTo>
                    <a:pt x="1" y="0"/>
                  </a:lnTo>
                  <a:lnTo>
                    <a:pt x="1" y="1"/>
                  </a:lnTo>
                  <a:lnTo>
                    <a:pt x="1" y="2"/>
                  </a:lnTo>
                  <a:lnTo>
                    <a:pt x="1" y="1"/>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5"/>
                  </a:lnTo>
                  <a:lnTo>
                    <a:pt x="1" y="5"/>
                  </a:lnTo>
                  <a:lnTo>
                    <a:pt x="1" y="4"/>
                  </a:lnTo>
                  <a:lnTo>
                    <a:pt x="1" y="5"/>
                  </a:lnTo>
                  <a:lnTo>
                    <a:pt x="1" y="5"/>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3"/>
                  </a:lnTo>
                  <a:lnTo>
                    <a:pt x="1" y="2"/>
                  </a:lnTo>
                  <a:lnTo>
                    <a:pt x="1" y="3"/>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5734" name="Freeform 390"/>
            <p:cNvSpPr>
              <a:spLocks/>
            </p:cNvSpPr>
            <p:nvPr/>
          </p:nvSpPr>
          <p:spPr bwMode="auto">
            <a:xfrm>
              <a:off x="2594" y="3044"/>
              <a:ext cx="11" cy="49"/>
            </a:xfrm>
            <a:custGeom>
              <a:avLst/>
              <a:gdLst/>
              <a:ahLst/>
              <a:cxnLst>
                <a:cxn ang="0">
                  <a:pos x="0" y="5"/>
                </a:cxn>
                <a:cxn ang="0">
                  <a:pos x="0" y="5"/>
                </a:cxn>
                <a:cxn ang="0">
                  <a:pos x="0" y="4"/>
                </a:cxn>
                <a:cxn ang="0">
                  <a:pos x="0" y="5"/>
                </a:cxn>
                <a:cxn ang="0">
                  <a:pos x="0" y="5"/>
                </a:cxn>
                <a:cxn ang="0">
                  <a:pos x="0" y="5"/>
                </a:cxn>
                <a:cxn ang="0">
                  <a:pos x="0" y="5"/>
                </a:cxn>
                <a:cxn ang="0">
                  <a:pos x="0" y="5"/>
                </a:cxn>
                <a:cxn ang="0">
                  <a:pos x="0" y="5"/>
                </a:cxn>
                <a:cxn ang="0">
                  <a:pos x="0" y="5"/>
                </a:cxn>
                <a:cxn ang="0">
                  <a:pos x="0" y="4"/>
                </a:cxn>
                <a:cxn ang="0">
                  <a:pos x="0" y="5"/>
                </a:cxn>
                <a:cxn ang="0">
                  <a:pos x="1" y="5"/>
                </a:cxn>
                <a:cxn ang="0">
                  <a:pos x="1" y="6"/>
                </a:cxn>
                <a:cxn ang="0">
                  <a:pos x="1" y="5"/>
                </a:cxn>
                <a:cxn ang="0">
                  <a:pos x="1" y="5"/>
                </a:cxn>
                <a:cxn ang="0">
                  <a:pos x="1" y="5"/>
                </a:cxn>
                <a:cxn ang="0">
                  <a:pos x="1" y="6"/>
                </a:cxn>
                <a:cxn ang="0">
                  <a:pos x="1" y="5"/>
                </a:cxn>
                <a:cxn ang="0">
                  <a:pos x="1" y="6"/>
                </a:cxn>
                <a:cxn ang="0">
                  <a:pos x="1" y="5"/>
                </a:cxn>
                <a:cxn ang="0">
                  <a:pos x="1" y="6"/>
                </a:cxn>
                <a:cxn ang="0">
                  <a:pos x="1" y="5"/>
                </a:cxn>
                <a:cxn ang="0">
                  <a:pos x="1" y="6"/>
                </a:cxn>
                <a:cxn ang="0">
                  <a:pos x="1" y="7"/>
                </a:cxn>
                <a:cxn ang="0">
                  <a:pos x="1" y="6"/>
                </a:cxn>
                <a:cxn ang="0">
                  <a:pos x="1" y="6"/>
                </a:cxn>
                <a:cxn ang="0">
                  <a:pos x="1" y="5"/>
                </a:cxn>
                <a:cxn ang="0">
                  <a:pos x="1" y="5"/>
                </a:cxn>
                <a:cxn ang="0">
                  <a:pos x="1" y="5"/>
                </a:cxn>
                <a:cxn ang="0">
                  <a:pos x="1" y="5"/>
                </a:cxn>
                <a:cxn ang="0">
                  <a:pos x="1" y="5"/>
                </a:cxn>
                <a:cxn ang="0">
                  <a:pos x="1" y="5"/>
                </a:cxn>
                <a:cxn ang="0">
                  <a:pos x="1" y="4"/>
                </a:cxn>
                <a:cxn ang="0">
                  <a:pos x="1" y="5"/>
                </a:cxn>
                <a:cxn ang="0">
                  <a:pos x="1" y="5"/>
                </a:cxn>
                <a:cxn ang="0">
                  <a:pos x="1" y="5"/>
                </a:cxn>
                <a:cxn ang="0">
                  <a:pos x="1" y="5"/>
                </a:cxn>
                <a:cxn ang="0">
                  <a:pos x="1" y="5"/>
                </a:cxn>
                <a:cxn ang="0">
                  <a:pos x="1" y="5"/>
                </a:cxn>
                <a:cxn ang="0">
                  <a:pos x="1" y="5"/>
                </a:cxn>
                <a:cxn ang="0">
                  <a:pos x="1" y="5"/>
                </a:cxn>
                <a:cxn ang="0">
                  <a:pos x="1" y="5"/>
                </a:cxn>
                <a:cxn ang="0">
                  <a:pos x="1" y="5"/>
                </a:cxn>
                <a:cxn ang="0">
                  <a:pos x="1" y="6"/>
                </a:cxn>
                <a:cxn ang="0">
                  <a:pos x="1" y="2"/>
                </a:cxn>
                <a:cxn ang="0">
                  <a:pos x="1" y="3"/>
                </a:cxn>
                <a:cxn ang="0">
                  <a:pos x="1" y="2"/>
                </a:cxn>
                <a:cxn ang="0">
                  <a:pos x="1" y="0"/>
                </a:cxn>
                <a:cxn ang="0">
                  <a:pos x="1" y="0"/>
                </a:cxn>
                <a:cxn ang="0">
                  <a:pos x="1" y="0"/>
                </a:cxn>
                <a:cxn ang="0">
                  <a:pos x="1" y="3"/>
                </a:cxn>
                <a:cxn ang="0">
                  <a:pos x="1" y="4"/>
                </a:cxn>
                <a:cxn ang="0">
                  <a:pos x="1" y="5"/>
                </a:cxn>
                <a:cxn ang="0">
                  <a:pos x="1" y="5"/>
                </a:cxn>
                <a:cxn ang="0">
                  <a:pos x="1" y="5"/>
                </a:cxn>
                <a:cxn ang="0">
                  <a:pos x="1" y="5"/>
                </a:cxn>
                <a:cxn ang="0">
                  <a:pos x="1" y="5"/>
                </a:cxn>
                <a:cxn ang="0">
                  <a:pos x="1" y="5"/>
                </a:cxn>
                <a:cxn ang="0">
                  <a:pos x="1" y="3"/>
                </a:cxn>
                <a:cxn ang="0">
                  <a:pos x="1" y="4"/>
                </a:cxn>
                <a:cxn ang="0">
                  <a:pos x="1" y="5"/>
                </a:cxn>
                <a:cxn ang="0">
                  <a:pos x="1" y="5"/>
                </a:cxn>
              </a:cxnLst>
              <a:rect l="0" t="0" r="r" b="b"/>
              <a:pathLst>
                <a:path w="1" h="7">
                  <a:moveTo>
                    <a:pt x="0" y="4"/>
                  </a:move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3"/>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6"/>
                  </a:lnTo>
                  <a:lnTo>
                    <a:pt x="1" y="5"/>
                  </a:lnTo>
                  <a:lnTo>
                    <a:pt x="1" y="6"/>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2"/>
                  </a:lnTo>
                  <a:lnTo>
                    <a:pt x="1" y="1"/>
                  </a:lnTo>
                  <a:lnTo>
                    <a:pt x="1" y="2"/>
                  </a:lnTo>
                  <a:lnTo>
                    <a:pt x="1" y="1"/>
                  </a:lnTo>
                  <a:lnTo>
                    <a:pt x="1" y="0"/>
                  </a:lnTo>
                  <a:lnTo>
                    <a:pt x="1" y="1"/>
                  </a:lnTo>
                  <a:lnTo>
                    <a:pt x="1" y="0"/>
                  </a:lnTo>
                  <a:lnTo>
                    <a:pt x="1" y="1"/>
                  </a:lnTo>
                  <a:lnTo>
                    <a:pt x="1" y="0"/>
                  </a:lnTo>
                  <a:lnTo>
                    <a:pt x="1" y="1"/>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0"/>
                  </a:lnTo>
                  <a:lnTo>
                    <a:pt x="1" y="0"/>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4"/>
                  </a:lnTo>
                  <a:lnTo>
                    <a:pt x="1" y="5"/>
                  </a:lnTo>
                  <a:lnTo>
                    <a:pt x="1" y="4"/>
                  </a:lnTo>
                  <a:lnTo>
                    <a:pt x="1" y="5"/>
                  </a:lnTo>
                  <a:lnTo>
                    <a:pt x="1" y="4"/>
                  </a:lnTo>
                  <a:lnTo>
                    <a:pt x="1" y="3"/>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path>
              </a:pathLst>
            </a:custGeom>
            <a:noFill/>
            <a:ln w="0">
              <a:solidFill>
                <a:srgbClr val="3366FF"/>
              </a:solidFill>
              <a:prstDash val="solid"/>
              <a:round/>
              <a:headEnd/>
              <a:tailEnd/>
            </a:ln>
          </p:spPr>
          <p:txBody>
            <a:bodyPr/>
            <a:lstStyle/>
            <a:p>
              <a:endParaRPr lang="en-GB"/>
            </a:p>
          </p:txBody>
        </p:sp>
        <p:sp>
          <p:nvSpPr>
            <p:cNvPr id="185735" name="Freeform 391"/>
            <p:cNvSpPr>
              <a:spLocks/>
            </p:cNvSpPr>
            <p:nvPr/>
          </p:nvSpPr>
          <p:spPr bwMode="auto">
            <a:xfrm>
              <a:off x="2605" y="3051"/>
              <a:ext cx="9" cy="42"/>
            </a:xfrm>
            <a:custGeom>
              <a:avLst/>
              <a:gdLst/>
              <a:ahLst/>
              <a:cxnLst>
                <a:cxn ang="0">
                  <a:pos x="0" y="4"/>
                </a:cxn>
                <a:cxn ang="0">
                  <a:pos x="0" y="4"/>
                </a:cxn>
                <a:cxn ang="0">
                  <a:pos x="0" y="5"/>
                </a:cxn>
                <a:cxn ang="0">
                  <a:pos x="0" y="4"/>
                </a:cxn>
                <a:cxn ang="0">
                  <a:pos x="0" y="4"/>
                </a:cxn>
                <a:cxn ang="0">
                  <a:pos x="1" y="4"/>
                </a:cxn>
                <a:cxn ang="0">
                  <a:pos x="1" y="4"/>
                </a:cxn>
                <a:cxn ang="0">
                  <a:pos x="1" y="3"/>
                </a:cxn>
                <a:cxn ang="0">
                  <a:pos x="1" y="3"/>
                </a:cxn>
                <a:cxn ang="0">
                  <a:pos x="1" y="4"/>
                </a:cxn>
                <a:cxn ang="0">
                  <a:pos x="1" y="3"/>
                </a:cxn>
                <a:cxn ang="0">
                  <a:pos x="1" y="4"/>
                </a:cxn>
                <a:cxn ang="0">
                  <a:pos x="1" y="3"/>
                </a:cxn>
                <a:cxn ang="0">
                  <a:pos x="1" y="4"/>
                </a:cxn>
                <a:cxn ang="0">
                  <a:pos x="1" y="3"/>
                </a:cxn>
                <a:cxn ang="0">
                  <a:pos x="1" y="2"/>
                </a:cxn>
                <a:cxn ang="0">
                  <a:pos x="1" y="3"/>
                </a:cxn>
                <a:cxn ang="0">
                  <a:pos x="1" y="4"/>
                </a:cxn>
                <a:cxn ang="0">
                  <a:pos x="1" y="3"/>
                </a:cxn>
                <a:cxn ang="0">
                  <a:pos x="1" y="3"/>
                </a:cxn>
                <a:cxn ang="0">
                  <a:pos x="1" y="3"/>
                </a:cxn>
                <a:cxn ang="0">
                  <a:pos x="1" y="4"/>
                </a:cxn>
                <a:cxn ang="0">
                  <a:pos x="1" y="3"/>
                </a:cxn>
                <a:cxn ang="0">
                  <a:pos x="1" y="4"/>
                </a:cxn>
                <a:cxn ang="0">
                  <a:pos x="1" y="4"/>
                </a:cxn>
                <a:cxn ang="0">
                  <a:pos x="1" y="4"/>
                </a:cxn>
                <a:cxn ang="0">
                  <a:pos x="1" y="3"/>
                </a:cxn>
                <a:cxn ang="0">
                  <a:pos x="1" y="3"/>
                </a:cxn>
                <a:cxn ang="0">
                  <a:pos x="1" y="4"/>
                </a:cxn>
                <a:cxn ang="0">
                  <a:pos x="1" y="1"/>
                </a:cxn>
                <a:cxn ang="0">
                  <a:pos x="1" y="2"/>
                </a:cxn>
                <a:cxn ang="0">
                  <a:pos x="1" y="3"/>
                </a:cxn>
                <a:cxn ang="0">
                  <a:pos x="1" y="4"/>
                </a:cxn>
                <a:cxn ang="0">
                  <a:pos x="1" y="4"/>
                </a:cxn>
                <a:cxn ang="0">
                  <a:pos x="1" y="4"/>
                </a:cxn>
                <a:cxn ang="0">
                  <a:pos x="1" y="4"/>
                </a:cxn>
                <a:cxn ang="0">
                  <a:pos x="1" y="3"/>
                </a:cxn>
                <a:cxn ang="0">
                  <a:pos x="1" y="4"/>
                </a:cxn>
                <a:cxn ang="0">
                  <a:pos x="1" y="3"/>
                </a:cxn>
                <a:cxn ang="0">
                  <a:pos x="1" y="4"/>
                </a:cxn>
                <a:cxn ang="0">
                  <a:pos x="1" y="4"/>
                </a:cxn>
                <a:cxn ang="0">
                  <a:pos x="1" y="4"/>
                </a:cxn>
                <a:cxn ang="0">
                  <a:pos x="1" y="4"/>
                </a:cxn>
                <a:cxn ang="0">
                  <a:pos x="1" y="4"/>
                </a:cxn>
                <a:cxn ang="0">
                  <a:pos x="1" y="4"/>
                </a:cxn>
                <a:cxn ang="0">
                  <a:pos x="1" y="4"/>
                </a:cxn>
                <a:cxn ang="0">
                  <a:pos x="1" y="4"/>
                </a:cxn>
                <a:cxn ang="0">
                  <a:pos x="1" y="6"/>
                </a:cxn>
                <a:cxn ang="0">
                  <a:pos x="1" y="4"/>
                </a:cxn>
                <a:cxn ang="0">
                  <a:pos x="1" y="5"/>
                </a:cxn>
                <a:cxn ang="0">
                  <a:pos x="1" y="4"/>
                </a:cxn>
                <a:cxn ang="0">
                  <a:pos x="1" y="5"/>
                </a:cxn>
                <a:cxn ang="0">
                  <a:pos x="1" y="4"/>
                </a:cxn>
                <a:cxn ang="0">
                  <a:pos x="1" y="5"/>
                </a:cxn>
                <a:cxn ang="0">
                  <a:pos x="1" y="4"/>
                </a:cxn>
                <a:cxn ang="0">
                  <a:pos x="1" y="5"/>
                </a:cxn>
                <a:cxn ang="0">
                  <a:pos x="1" y="4"/>
                </a:cxn>
                <a:cxn ang="0">
                  <a:pos x="1" y="3"/>
                </a:cxn>
                <a:cxn ang="0">
                  <a:pos x="1" y="4"/>
                </a:cxn>
                <a:cxn ang="0">
                  <a:pos x="1" y="4"/>
                </a:cxn>
                <a:cxn ang="0">
                  <a:pos x="1" y="4"/>
                </a:cxn>
                <a:cxn ang="0">
                  <a:pos x="1" y="5"/>
                </a:cxn>
                <a:cxn ang="0">
                  <a:pos x="1" y="4"/>
                </a:cxn>
              </a:cxnLst>
              <a:rect l="0" t="0" r="r" b="b"/>
              <a:pathLst>
                <a:path w="1" h="6">
                  <a:moveTo>
                    <a:pt x="0" y="4"/>
                  </a:move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1"/>
                  </a:lnTo>
                  <a:lnTo>
                    <a:pt x="1" y="2"/>
                  </a:lnTo>
                  <a:lnTo>
                    <a:pt x="1" y="3"/>
                  </a:lnTo>
                  <a:lnTo>
                    <a:pt x="1" y="4"/>
                  </a:lnTo>
                  <a:lnTo>
                    <a:pt x="1" y="3"/>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1"/>
                  </a:lnTo>
                  <a:lnTo>
                    <a:pt x="1" y="0"/>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4"/>
                  </a:lnTo>
                  <a:lnTo>
                    <a:pt x="1" y="4"/>
                  </a:lnTo>
                  <a:lnTo>
                    <a:pt x="1" y="4"/>
                  </a:lnTo>
                  <a:lnTo>
                    <a:pt x="1" y="4"/>
                  </a:lnTo>
                  <a:lnTo>
                    <a:pt x="1" y="4"/>
                  </a:lnTo>
                  <a:lnTo>
                    <a:pt x="1" y="4"/>
                  </a:lnTo>
                  <a:lnTo>
                    <a:pt x="1" y="5"/>
                  </a:lnTo>
                  <a:lnTo>
                    <a:pt x="1" y="4"/>
                  </a:lnTo>
                  <a:lnTo>
                    <a:pt x="1" y="5"/>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3"/>
                  </a:lnTo>
                  <a:lnTo>
                    <a:pt x="1" y="4"/>
                  </a:lnTo>
                  <a:lnTo>
                    <a:pt x="1" y="4"/>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6"/>
                  </a:lnTo>
                  <a:lnTo>
                    <a:pt x="1" y="4"/>
                  </a:lnTo>
                  <a:lnTo>
                    <a:pt x="1" y="5"/>
                  </a:lnTo>
                  <a:lnTo>
                    <a:pt x="1" y="4"/>
                  </a:lnTo>
                  <a:lnTo>
                    <a:pt x="1" y="5"/>
                  </a:lnTo>
                  <a:lnTo>
                    <a:pt x="1" y="4"/>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3"/>
                  </a:lnTo>
                  <a:lnTo>
                    <a:pt x="1" y="4"/>
                  </a:lnTo>
                  <a:lnTo>
                    <a:pt x="1" y="4"/>
                  </a:lnTo>
                  <a:lnTo>
                    <a:pt x="1" y="3"/>
                  </a:lnTo>
                  <a:lnTo>
                    <a:pt x="1" y="4"/>
                  </a:lnTo>
                  <a:lnTo>
                    <a:pt x="1" y="4"/>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path>
              </a:pathLst>
            </a:custGeom>
            <a:noFill/>
            <a:ln w="0">
              <a:solidFill>
                <a:srgbClr val="3366FF"/>
              </a:solidFill>
              <a:prstDash val="solid"/>
              <a:round/>
              <a:headEnd/>
              <a:tailEnd/>
            </a:ln>
          </p:spPr>
          <p:txBody>
            <a:bodyPr/>
            <a:lstStyle/>
            <a:p>
              <a:endParaRPr lang="en-GB"/>
            </a:p>
          </p:txBody>
        </p:sp>
        <p:sp>
          <p:nvSpPr>
            <p:cNvPr id="185736" name="Freeform 392"/>
            <p:cNvSpPr>
              <a:spLocks/>
            </p:cNvSpPr>
            <p:nvPr/>
          </p:nvSpPr>
          <p:spPr bwMode="auto">
            <a:xfrm>
              <a:off x="2614" y="3051"/>
              <a:ext cx="9" cy="42"/>
            </a:xfrm>
            <a:custGeom>
              <a:avLst/>
              <a:gdLst/>
              <a:ahLst/>
              <a:cxnLst>
                <a:cxn ang="0">
                  <a:pos x="0" y="5"/>
                </a:cxn>
                <a:cxn ang="0">
                  <a:pos x="0" y="4"/>
                </a:cxn>
                <a:cxn ang="0">
                  <a:pos x="0" y="4"/>
                </a:cxn>
                <a:cxn ang="0">
                  <a:pos x="0" y="4"/>
                </a:cxn>
                <a:cxn ang="0">
                  <a:pos x="0" y="3"/>
                </a:cxn>
                <a:cxn ang="0">
                  <a:pos x="0" y="4"/>
                </a:cxn>
                <a:cxn ang="0">
                  <a:pos x="0" y="5"/>
                </a:cxn>
                <a:cxn ang="0">
                  <a:pos x="0" y="4"/>
                </a:cxn>
                <a:cxn ang="0">
                  <a:pos x="0" y="5"/>
                </a:cxn>
                <a:cxn ang="0">
                  <a:pos x="0" y="5"/>
                </a:cxn>
                <a:cxn ang="0">
                  <a:pos x="0" y="4"/>
                </a:cxn>
                <a:cxn ang="0">
                  <a:pos x="0" y="4"/>
                </a:cxn>
                <a:cxn ang="0">
                  <a:pos x="1" y="4"/>
                </a:cxn>
                <a:cxn ang="0">
                  <a:pos x="1" y="4"/>
                </a:cxn>
                <a:cxn ang="0">
                  <a:pos x="1" y="5"/>
                </a:cxn>
                <a:cxn ang="0">
                  <a:pos x="1" y="5"/>
                </a:cxn>
                <a:cxn ang="0">
                  <a:pos x="1" y="4"/>
                </a:cxn>
                <a:cxn ang="0">
                  <a:pos x="1" y="4"/>
                </a:cxn>
                <a:cxn ang="0">
                  <a:pos x="1" y="4"/>
                </a:cxn>
                <a:cxn ang="0">
                  <a:pos x="1" y="6"/>
                </a:cxn>
                <a:cxn ang="0">
                  <a:pos x="1" y="5"/>
                </a:cxn>
                <a:cxn ang="0">
                  <a:pos x="1" y="3"/>
                </a:cxn>
                <a:cxn ang="0">
                  <a:pos x="1" y="4"/>
                </a:cxn>
                <a:cxn ang="0">
                  <a:pos x="1" y="3"/>
                </a:cxn>
                <a:cxn ang="0">
                  <a:pos x="1" y="4"/>
                </a:cxn>
                <a:cxn ang="0">
                  <a:pos x="1" y="4"/>
                </a:cxn>
                <a:cxn ang="0">
                  <a:pos x="1" y="4"/>
                </a:cxn>
                <a:cxn ang="0">
                  <a:pos x="1" y="4"/>
                </a:cxn>
                <a:cxn ang="0">
                  <a:pos x="1" y="4"/>
                </a:cxn>
                <a:cxn ang="0">
                  <a:pos x="1" y="5"/>
                </a:cxn>
                <a:cxn ang="0">
                  <a:pos x="1" y="4"/>
                </a:cxn>
                <a:cxn ang="0">
                  <a:pos x="1" y="5"/>
                </a:cxn>
                <a:cxn ang="0">
                  <a:pos x="1" y="4"/>
                </a:cxn>
                <a:cxn ang="0">
                  <a:pos x="1" y="5"/>
                </a:cxn>
                <a:cxn ang="0">
                  <a:pos x="1" y="4"/>
                </a:cxn>
                <a:cxn ang="0">
                  <a:pos x="1" y="5"/>
                </a:cxn>
                <a:cxn ang="0">
                  <a:pos x="1" y="4"/>
                </a:cxn>
                <a:cxn ang="0">
                  <a:pos x="1" y="4"/>
                </a:cxn>
                <a:cxn ang="0">
                  <a:pos x="1" y="4"/>
                </a:cxn>
                <a:cxn ang="0">
                  <a:pos x="1" y="3"/>
                </a:cxn>
                <a:cxn ang="0">
                  <a:pos x="1" y="4"/>
                </a:cxn>
                <a:cxn ang="0">
                  <a:pos x="1" y="3"/>
                </a:cxn>
                <a:cxn ang="0">
                  <a:pos x="1" y="4"/>
                </a:cxn>
                <a:cxn ang="0">
                  <a:pos x="1" y="3"/>
                </a:cxn>
                <a:cxn ang="0">
                  <a:pos x="1" y="4"/>
                </a:cxn>
                <a:cxn ang="0">
                  <a:pos x="1" y="3"/>
                </a:cxn>
                <a:cxn ang="0">
                  <a:pos x="1" y="4"/>
                </a:cxn>
                <a:cxn ang="0">
                  <a:pos x="1" y="3"/>
                </a:cxn>
                <a:cxn ang="0">
                  <a:pos x="1" y="2"/>
                </a:cxn>
                <a:cxn ang="0">
                  <a:pos x="1" y="3"/>
                </a:cxn>
                <a:cxn ang="0">
                  <a:pos x="1" y="3"/>
                </a:cxn>
                <a:cxn ang="0">
                  <a:pos x="1" y="4"/>
                </a:cxn>
                <a:cxn ang="0">
                  <a:pos x="1" y="3"/>
                </a:cxn>
                <a:cxn ang="0">
                  <a:pos x="1" y="4"/>
                </a:cxn>
                <a:cxn ang="0">
                  <a:pos x="1" y="3"/>
                </a:cxn>
                <a:cxn ang="0">
                  <a:pos x="1" y="2"/>
                </a:cxn>
                <a:cxn ang="0">
                  <a:pos x="1" y="3"/>
                </a:cxn>
                <a:cxn ang="0">
                  <a:pos x="1" y="2"/>
                </a:cxn>
                <a:cxn ang="0">
                  <a:pos x="1" y="3"/>
                </a:cxn>
                <a:cxn ang="0">
                  <a:pos x="1" y="0"/>
                </a:cxn>
                <a:cxn ang="0">
                  <a:pos x="1" y="2"/>
                </a:cxn>
                <a:cxn ang="0">
                  <a:pos x="1" y="3"/>
                </a:cxn>
                <a:cxn ang="0">
                  <a:pos x="1" y="2"/>
                </a:cxn>
              </a:cxnLst>
              <a:rect l="0" t="0" r="r" b="b"/>
              <a:pathLst>
                <a:path w="1" h="6">
                  <a:moveTo>
                    <a:pt x="0" y="5"/>
                  </a:move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4"/>
                  </a:lnTo>
                  <a:lnTo>
                    <a:pt x="0" y="5"/>
                  </a:lnTo>
                  <a:lnTo>
                    <a:pt x="0" y="4"/>
                  </a:lnTo>
                  <a:lnTo>
                    <a:pt x="0" y="5"/>
                  </a:lnTo>
                  <a:lnTo>
                    <a:pt x="0" y="4"/>
                  </a:lnTo>
                  <a:lnTo>
                    <a:pt x="0" y="4"/>
                  </a:lnTo>
                  <a:lnTo>
                    <a:pt x="0" y="4"/>
                  </a:lnTo>
                  <a:lnTo>
                    <a:pt x="0" y="5"/>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4"/>
                  </a:lnTo>
                  <a:lnTo>
                    <a:pt x="0" y="3"/>
                  </a:lnTo>
                  <a:lnTo>
                    <a:pt x="0" y="4"/>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1" y="4"/>
                  </a:lnTo>
                  <a:lnTo>
                    <a:pt x="1" y="4"/>
                  </a:lnTo>
                  <a:lnTo>
                    <a:pt x="1" y="4"/>
                  </a:lnTo>
                  <a:lnTo>
                    <a:pt x="1" y="4"/>
                  </a:lnTo>
                  <a:lnTo>
                    <a:pt x="1" y="4"/>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6"/>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3"/>
                  </a:lnTo>
                  <a:lnTo>
                    <a:pt x="1" y="4"/>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3"/>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3"/>
                  </a:lnTo>
                  <a:lnTo>
                    <a:pt x="1" y="4"/>
                  </a:lnTo>
                  <a:lnTo>
                    <a:pt x="1" y="4"/>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4"/>
                  </a:lnTo>
                  <a:lnTo>
                    <a:pt x="1" y="3"/>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0"/>
                  </a:lnTo>
                  <a:lnTo>
                    <a:pt x="1" y="2"/>
                  </a:lnTo>
                  <a:lnTo>
                    <a:pt x="1" y="3"/>
                  </a:lnTo>
                  <a:lnTo>
                    <a:pt x="1" y="4"/>
                  </a:lnTo>
                  <a:lnTo>
                    <a:pt x="1" y="3"/>
                  </a:lnTo>
                  <a:lnTo>
                    <a:pt x="1" y="2"/>
                  </a:lnTo>
                  <a:lnTo>
                    <a:pt x="1" y="3"/>
                  </a:lnTo>
                  <a:lnTo>
                    <a:pt x="1" y="4"/>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path>
              </a:pathLst>
            </a:custGeom>
            <a:noFill/>
            <a:ln w="0">
              <a:solidFill>
                <a:srgbClr val="3366FF"/>
              </a:solidFill>
              <a:prstDash val="solid"/>
              <a:round/>
              <a:headEnd/>
              <a:tailEnd/>
            </a:ln>
          </p:spPr>
          <p:txBody>
            <a:bodyPr/>
            <a:lstStyle/>
            <a:p>
              <a:endParaRPr lang="en-GB"/>
            </a:p>
          </p:txBody>
        </p:sp>
        <p:sp>
          <p:nvSpPr>
            <p:cNvPr id="185737" name="Freeform 393"/>
            <p:cNvSpPr>
              <a:spLocks/>
            </p:cNvSpPr>
            <p:nvPr/>
          </p:nvSpPr>
          <p:spPr bwMode="auto">
            <a:xfrm>
              <a:off x="2623" y="3030"/>
              <a:ext cx="10" cy="56"/>
            </a:xfrm>
            <a:custGeom>
              <a:avLst/>
              <a:gdLst/>
              <a:ahLst/>
              <a:cxnLst>
                <a:cxn ang="0">
                  <a:pos x="0" y="6"/>
                </a:cxn>
                <a:cxn ang="0">
                  <a:pos x="0" y="5"/>
                </a:cxn>
                <a:cxn ang="0">
                  <a:pos x="0" y="5"/>
                </a:cxn>
                <a:cxn ang="0">
                  <a:pos x="0" y="6"/>
                </a:cxn>
                <a:cxn ang="0">
                  <a:pos x="0" y="7"/>
                </a:cxn>
                <a:cxn ang="0">
                  <a:pos x="0" y="7"/>
                </a:cxn>
                <a:cxn ang="0">
                  <a:pos x="0" y="7"/>
                </a:cxn>
                <a:cxn ang="0">
                  <a:pos x="0" y="6"/>
                </a:cxn>
                <a:cxn ang="0">
                  <a:pos x="0" y="7"/>
                </a:cxn>
                <a:cxn ang="0">
                  <a:pos x="0" y="6"/>
                </a:cxn>
                <a:cxn ang="0">
                  <a:pos x="0" y="5"/>
                </a:cxn>
                <a:cxn ang="0">
                  <a:pos x="0" y="4"/>
                </a:cxn>
                <a:cxn ang="0">
                  <a:pos x="0" y="4"/>
                </a:cxn>
                <a:cxn ang="0">
                  <a:pos x="0" y="3"/>
                </a:cxn>
                <a:cxn ang="0">
                  <a:pos x="0" y="4"/>
                </a:cxn>
                <a:cxn ang="0">
                  <a:pos x="1" y="2"/>
                </a:cxn>
                <a:cxn ang="0">
                  <a:pos x="1" y="3"/>
                </a:cxn>
                <a:cxn ang="0">
                  <a:pos x="1" y="4"/>
                </a:cxn>
                <a:cxn ang="0">
                  <a:pos x="1" y="5"/>
                </a:cxn>
                <a:cxn ang="0">
                  <a:pos x="1" y="4"/>
                </a:cxn>
                <a:cxn ang="0">
                  <a:pos x="1" y="3"/>
                </a:cxn>
                <a:cxn ang="0">
                  <a:pos x="1" y="4"/>
                </a:cxn>
                <a:cxn ang="0">
                  <a:pos x="1" y="3"/>
                </a:cxn>
                <a:cxn ang="0">
                  <a:pos x="1" y="4"/>
                </a:cxn>
                <a:cxn ang="0">
                  <a:pos x="1" y="3"/>
                </a:cxn>
                <a:cxn ang="0">
                  <a:pos x="1" y="2"/>
                </a:cxn>
                <a:cxn ang="0">
                  <a:pos x="1" y="0"/>
                </a:cxn>
                <a:cxn ang="0">
                  <a:pos x="1" y="2"/>
                </a:cxn>
                <a:cxn ang="0">
                  <a:pos x="1" y="3"/>
                </a:cxn>
                <a:cxn ang="0">
                  <a:pos x="1" y="3"/>
                </a:cxn>
                <a:cxn ang="0">
                  <a:pos x="1" y="4"/>
                </a:cxn>
                <a:cxn ang="0">
                  <a:pos x="1" y="4"/>
                </a:cxn>
                <a:cxn ang="0">
                  <a:pos x="1" y="3"/>
                </a:cxn>
                <a:cxn ang="0">
                  <a:pos x="1" y="4"/>
                </a:cxn>
                <a:cxn ang="0">
                  <a:pos x="1" y="3"/>
                </a:cxn>
                <a:cxn ang="0">
                  <a:pos x="1" y="2"/>
                </a:cxn>
                <a:cxn ang="0">
                  <a:pos x="1" y="2"/>
                </a:cxn>
                <a:cxn ang="0">
                  <a:pos x="1" y="3"/>
                </a:cxn>
                <a:cxn ang="0">
                  <a:pos x="1" y="4"/>
                </a:cxn>
                <a:cxn ang="0">
                  <a:pos x="1" y="3"/>
                </a:cxn>
                <a:cxn ang="0">
                  <a:pos x="1" y="4"/>
                </a:cxn>
                <a:cxn ang="0">
                  <a:pos x="1" y="2"/>
                </a:cxn>
                <a:cxn ang="0">
                  <a:pos x="1" y="4"/>
                </a:cxn>
                <a:cxn ang="0">
                  <a:pos x="1" y="5"/>
                </a:cxn>
                <a:cxn ang="0">
                  <a:pos x="1" y="4"/>
                </a:cxn>
                <a:cxn ang="0">
                  <a:pos x="1" y="3"/>
                </a:cxn>
                <a:cxn ang="0">
                  <a:pos x="1" y="4"/>
                </a:cxn>
                <a:cxn ang="0">
                  <a:pos x="1" y="2"/>
                </a:cxn>
                <a:cxn ang="0">
                  <a:pos x="1" y="1"/>
                </a:cxn>
                <a:cxn ang="0">
                  <a:pos x="1" y="2"/>
                </a:cxn>
                <a:cxn ang="0">
                  <a:pos x="1" y="2"/>
                </a:cxn>
                <a:cxn ang="0">
                  <a:pos x="1" y="3"/>
                </a:cxn>
                <a:cxn ang="0">
                  <a:pos x="1" y="4"/>
                </a:cxn>
                <a:cxn ang="0">
                  <a:pos x="1" y="3"/>
                </a:cxn>
                <a:cxn ang="0">
                  <a:pos x="1" y="4"/>
                </a:cxn>
                <a:cxn ang="0">
                  <a:pos x="1" y="5"/>
                </a:cxn>
                <a:cxn ang="0">
                  <a:pos x="1" y="5"/>
                </a:cxn>
                <a:cxn ang="0">
                  <a:pos x="1" y="4"/>
                </a:cxn>
                <a:cxn ang="0">
                  <a:pos x="1" y="5"/>
                </a:cxn>
                <a:cxn ang="0">
                  <a:pos x="1" y="4"/>
                </a:cxn>
                <a:cxn ang="0">
                  <a:pos x="1" y="3"/>
                </a:cxn>
                <a:cxn ang="0">
                  <a:pos x="1" y="4"/>
                </a:cxn>
                <a:cxn ang="0">
                  <a:pos x="1" y="3"/>
                </a:cxn>
              </a:cxnLst>
              <a:rect l="0" t="0" r="r" b="b"/>
              <a:pathLst>
                <a:path w="1" h="8">
                  <a:moveTo>
                    <a:pt x="0" y="4"/>
                  </a:move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3"/>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2"/>
                  </a:lnTo>
                  <a:lnTo>
                    <a:pt x="1" y="2"/>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3"/>
                  </a:lnTo>
                  <a:lnTo>
                    <a:pt x="1" y="2"/>
                  </a:lnTo>
                  <a:lnTo>
                    <a:pt x="1" y="3"/>
                  </a:lnTo>
                  <a:lnTo>
                    <a:pt x="1" y="2"/>
                  </a:lnTo>
                  <a:lnTo>
                    <a:pt x="1" y="3"/>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6"/>
                  </a:lnTo>
                  <a:lnTo>
                    <a:pt x="1" y="5"/>
                  </a:lnTo>
                  <a:lnTo>
                    <a:pt x="1" y="6"/>
                  </a:lnTo>
                </a:path>
              </a:pathLst>
            </a:custGeom>
            <a:noFill/>
            <a:ln w="0">
              <a:solidFill>
                <a:srgbClr val="3366FF"/>
              </a:solidFill>
              <a:prstDash val="solid"/>
              <a:round/>
              <a:headEnd/>
              <a:tailEnd/>
            </a:ln>
          </p:spPr>
          <p:txBody>
            <a:bodyPr/>
            <a:lstStyle/>
            <a:p>
              <a:endParaRPr lang="en-GB"/>
            </a:p>
          </p:txBody>
        </p:sp>
        <p:sp>
          <p:nvSpPr>
            <p:cNvPr id="185738" name="Freeform 394"/>
            <p:cNvSpPr>
              <a:spLocks/>
            </p:cNvSpPr>
            <p:nvPr/>
          </p:nvSpPr>
          <p:spPr bwMode="auto">
            <a:xfrm>
              <a:off x="2633" y="3037"/>
              <a:ext cx="10" cy="42"/>
            </a:xfrm>
            <a:custGeom>
              <a:avLst/>
              <a:gdLst/>
              <a:ahLst/>
              <a:cxnLst>
                <a:cxn ang="0">
                  <a:pos x="0" y="5"/>
                </a:cxn>
                <a:cxn ang="0">
                  <a:pos x="0" y="4"/>
                </a:cxn>
                <a:cxn ang="0">
                  <a:pos x="0" y="5"/>
                </a:cxn>
                <a:cxn ang="0">
                  <a:pos x="0" y="5"/>
                </a:cxn>
                <a:cxn ang="0">
                  <a:pos x="0" y="4"/>
                </a:cxn>
                <a:cxn ang="0">
                  <a:pos x="0" y="5"/>
                </a:cxn>
                <a:cxn ang="0">
                  <a:pos x="1" y="6"/>
                </a:cxn>
                <a:cxn ang="0">
                  <a:pos x="1" y="4"/>
                </a:cxn>
                <a:cxn ang="0">
                  <a:pos x="1" y="5"/>
                </a:cxn>
                <a:cxn ang="0">
                  <a:pos x="1" y="4"/>
                </a:cxn>
                <a:cxn ang="0">
                  <a:pos x="1" y="3"/>
                </a:cxn>
                <a:cxn ang="0">
                  <a:pos x="1" y="4"/>
                </a:cxn>
                <a:cxn ang="0">
                  <a:pos x="1" y="5"/>
                </a:cxn>
                <a:cxn ang="0">
                  <a:pos x="1" y="4"/>
                </a:cxn>
                <a:cxn ang="0">
                  <a:pos x="1" y="5"/>
                </a:cxn>
                <a:cxn ang="0">
                  <a:pos x="1" y="4"/>
                </a:cxn>
                <a:cxn ang="0">
                  <a:pos x="1" y="5"/>
                </a:cxn>
                <a:cxn ang="0">
                  <a:pos x="1" y="4"/>
                </a:cxn>
                <a:cxn ang="0">
                  <a:pos x="1" y="5"/>
                </a:cxn>
                <a:cxn ang="0">
                  <a:pos x="1" y="5"/>
                </a:cxn>
                <a:cxn ang="0">
                  <a:pos x="1" y="6"/>
                </a:cxn>
                <a:cxn ang="0">
                  <a:pos x="1" y="5"/>
                </a:cxn>
                <a:cxn ang="0">
                  <a:pos x="1" y="6"/>
                </a:cxn>
                <a:cxn ang="0">
                  <a:pos x="1" y="5"/>
                </a:cxn>
                <a:cxn ang="0">
                  <a:pos x="1" y="6"/>
                </a:cxn>
                <a:cxn ang="0">
                  <a:pos x="1" y="5"/>
                </a:cxn>
                <a:cxn ang="0">
                  <a:pos x="1" y="2"/>
                </a:cxn>
                <a:cxn ang="0">
                  <a:pos x="1" y="3"/>
                </a:cxn>
                <a:cxn ang="0">
                  <a:pos x="1" y="2"/>
                </a:cxn>
                <a:cxn ang="0">
                  <a:pos x="1" y="4"/>
                </a:cxn>
                <a:cxn ang="0">
                  <a:pos x="1" y="3"/>
                </a:cxn>
                <a:cxn ang="0">
                  <a:pos x="1" y="4"/>
                </a:cxn>
                <a:cxn ang="0">
                  <a:pos x="1" y="3"/>
                </a:cxn>
                <a:cxn ang="0">
                  <a:pos x="1" y="3"/>
                </a:cxn>
                <a:cxn ang="0">
                  <a:pos x="1" y="4"/>
                </a:cxn>
                <a:cxn ang="0">
                  <a:pos x="1" y="3"/>
                </a:cxn>
                <a:cxn ang="0">
                  <a:pos x="1" y="2"/>
                </a:cxn>
                <a:cxn ang="0">
                  <a:pos x="1" y="1"/>
                </a:cxn>
                <a:cxn ang="0">
                  <a:pos x="1" y="2"/>
                </a:cxn>
                <a:cxn ang="0">
                  <a:pos x="1" y="2"/>
                </a:cxn>
                <a:cxn ang="0">
                  <a:pos x="1" y="3"/>
                </a:cxn>
                <a:cxn ang="0">
                  <a:pos x="1" y="4"/>
                </a:cxn>
                <a:cxn ang="0">
                  <a:pos x="1" y="5"/>
                </a:cxn>
                <a:cxn ang="0">
                  <a:pos x="1" y="4"/>
                </a:cxn>
                <a:cxn ang="0">
                  <a:pos x="1" y="3"/>
                </a:cxn>
                <a:cxn ang="0">
                  <a:pos x="1" y="4"/>
                </a:cxn>
                <a:cxn ang="0">
                  <a:pos x="1" y="3"/>
                </a:cxn>
                <a:cxn ang="0">
                  <a:pos x="1" y="4"/>
                </a:cxn>
                <a:cxn ang="0">
                  <a:pos x="1" y="4"/>
                </a:cxn>
                <a:cxn ang="0">
                  <a:pos x="1" y="1"/>
                </a:cxn>
                <a:cxn ang="0">
                  <a:pos x="1" y="1"/>
                </a:cxn>
                <a:cxn ang="0">
                  <a:pos x="1" y="2"/>
                </a:cxn>
                <a:cxn ang="0">
                  <a:pos x="1" y="3"/>
                </a:cxn>
                <a:cxn ang="0">
                  <a:pos x="1" y="2"/>
                </a:cxn>
                <a:cxn ang="0">
                  <a:pos x="1" y="1"/>
                </a:cxn>
                <a:cxn ang="0">
                  <a:pos x="1" y="1"/>
                </a:cxn>
                <a:cxn ang="0">
                  <a:pos x="1" y="1"/>
                </a:cxn>
                <a:cxn ang="0">
                  <a:pos x="1" y="1"/>
                </a:cxn>
                <a:cxn ang="0">
                  <a:pos x="1" y="3"/>
                </a:cxn>
                <a:cxn ang="0">
                  <a:pos x="1" y="2"/>
                </a:cxn>
                <a:cxn ang="0">
                  <a:pos x="1" y="3"/>
                </a:cxn>
                <a:cxn ang="0">
                  <a:pos x="1" y="2"/>
                </a:cxn>
                <a:cxn ang="0">
                  <a:pos x="1" y="1"/>
                </a:cxn>
              </a:cxnLst>
              <a:rect l="0" t="0" r="r" b="b"/>
              <a:pathLst>
                <a:path w="1" h="6">
                  <a:moveTo>
                    <a:pt x="0" y="5"/>
                  </a:move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6"/>
                  </a:lnTo>
                  <a:lnTo>
                    <a:pt x="0" y="5"/>
                  </a:lnTo>
                  <a:lnTo>
                    <a:pt x="0" y="4"/>
                  </a:lnTo>
                  <a:lnTo>
                    <a:pt x="0" y="3"/>
                  </a:lnTo>
                  <a:lnTo>
                    <a:pt x="0" y="2"/>
                  </a:lnTo>
                  <a:lnTo>
                    <a:pt x="0" y="3"/>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1" y="5"/>
                  </a:lnTo>
                  <a:lnTo>
                    <a:pt x="1" y="6"/>
                  </a:lnTo>
                  <a:lnTo>
                    <a:pt x="1" y="5"/>
                  </a:lnTo>
                  <a:lnTo>
                    <a:pt x="1" y="4"/>
                  </a:lnTo>
                  <a:lnTo>
                    <a:pt x="1" y="6"/>
                  </a:lnTo>
                  <a:lnTo>
                    <a:pt x="1" y="5"/>
                  </a:lnTo>
                  <a:lnTo>
                    <a:pt x="1" y="4"/>
                  </a:lnTo>
                  <a:lnTo>
                    <a:pt x="1" y="5"/>
                  </a:lnTo>
                  <a:lnTo>
                    <a:pt x="1" y="6"/>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1"/>
                  </a:lnTo>
                  <a:lnTo>
                    <a:pt x="1" y="2"/>
                  </a:lnTo>
                  <a:lnTo>
                    <a:pt x="1" y="3"/>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4"/>
                  </a:lnTo>
                  <a:lnTo>
                    <a:pt x="1" y="3"/>
                  </a:lnTo>
                  <a:lnTo>
                    <a:pt x="1" y="2"/>
                  </a:lnTo>
                  <a:lnTo>
                    <a:pt x="1" y="3"/>
                  </a:lnTo>
                  <a:lnTo>
                    <a:pt x="1" y="2"/>
                  </a:lnTo>
                  <a:lnTo>
                    <a:pt x="1" y="3"/>
                  </a:lnTo>
                  <a:lnTo>
                    <a:pt x="1" y="2"/>
                  </a:lnTo>
                  <a:lnTo>
                    <a:pt x="1" y="1"/>
                  </a:lnTo>
                  <a:lnTo>
                    <a:pt x="1" y="1"/>
                  </a:lnTo>
                  <a:lnTo>
                    <a:pt x="1" y="1"/>
                  </a:lnTo>
                  <a:lnTo>
                    <a:pt x="1" y="1"/>
                  </a:lnTo>
                  <a:lnTo>
                    <a:pt x="1" y="1"/>
                  </a:lnTo>
                  <a:lnTo>
                    <a:pt x="1" y="1"/>
                  </a:lnTo>
                  <a:lnTo>
                    <a:pt x="1" y="0"/>
                  </a:lnTo>
                  <a:lnTo>
                    <a:pt x="1" y="1"/>
                  </a:lnTo>
                  <a:lnTo>
                    <a:pt x="1" y="2"/>
                  </a:lnTo>
                  <a:lnTo>
                    <a:pt x="1" y="1"/>
                  </a:lnTo>
                  <a:lnTo>
                    <a:pt x="1" y="1"/>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1"/>
                  </a:lnTo>
                  <a:lnTo>
                    <a:pt x="1" y="2"/>
                  </a:lnTo>
                  <a:lnTo>
                    <a:pt x="1" y="1"/>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path>
              </a:pathLst>
            </a:custGeom>
            <a:noFill/>
            <a:ln w="0">
              <a:solidFill>
                <a:srgbClr val="3366FF"/>
              </a:solidFill>
              <a:prstDash val="solid"/>
              <a:round/>
              <a:headEnd/>
              <a:tailEnd/>
            </a:ln>
          </p:spPr>
          <p:txBody>
            <a:bodyPr/>
            <a:lstStyle/>
            <a:p>
              <a:endParaRPr lang="en-GB"/>
            </a:p>
          </p:txBody>
        </p:sp>
        <p:sp>
          <p:nvSpPr>
            <p:cNvPr id="185739" name="Freeform 395"/>
            <p:cNvSpPr>
              <a:spLocks/>
            </p:cNvSpPr>
            <p:nvPr/>
          </p:nvSpPr>
          <p:spPr bwMode="auto">
            <a:xfrm>
              <a:off x="2643" y="3016"/>
              <a:ext cx="10" cy="49"/>
            </a:xfrm>
            <a:custGeom>
              <a:avLst/>
              <a:gdLst/>
              <a:ahLst/>
              <a:cxnLst>
                <a:cxn ang="0">
                  <a:pos x="0" y="6"/>
                </a:cxn>
                <a:cxn ang="0">
                  <a:pos x="0" y="5"/>
                </a:cxn>
                <a:cxn ang="0">
                  <a:pos x="0" y="6"/>
                </a:cxn>
                <a:cxn ang="0">
                  <a:pos x="0" y="4"/>
                </a:cxn>
                <a:cxn ang="0">
                  <a:pos x="0" y="4"/>
                </a:cxn>
                <a:cxn ang="0">
                  <a:pos x="0" y="4"/>
                </a:cxn>
                <a:cxn ang="0">
                  <a:pos x="0" y="4"/>
                </a:cxn>
                <a:cxn ang="0">
                  <a:pos x="0" y="3"/>
                </a:cxn>
                <a:cxn ang="0">
                  <a:pos x="0" y="2"/>
                </a:cxn>
                <a:cxn ang="0">
                  <a:pos x="0" y="3"/>
                </a:cxn>
                <a:cxn ang="0">
                  <a:pos x="0" y="0"/>
                </a:cxn>
                <a:cxn ang="0">
                  <a:pos x="0" y="1"/>
                </a:cxn>
                <a:cxn ang="0">
                  <a:pos x="0" y="2"/>
                </a:cxn>
                <a:cxn ang="0">
                  <a:pos x="0" y="1"/>
                </a:cxn>
                <a:cxn ang="0">
                  <a:pos x="1" y="2"/>
                </a:cxn>
                <a:cxn ang="0">
                  <a:pos x="1" y="3"/>
                </a:cxn>
                <a:cxn ang="0">
                  <a:pos x="1" y="2"/>
                </a:cxn>
                <a:cxn ang="0">
                  <a:pos x="1" y="3"/>
                </a:cxn>
                <a:cxn ang="0">
                  <a:pos x="1" y="2"/>
                </a:cxn>
                <a:cxn ang="0">
                  <a:pos x="1" y="3"/>
                </a:cxn>
                <a:cxn ang="0">
                  <a:pos x="1" y="4"/>
                </a:cxn>
                <a:cxn ang="0">
                  <a:pos x="1" y="4"/>
                </a:cxn>
                <a:cxn ang="0">
                  <a:pos x="1" y="4"/>
                </a:cxn>
                <a:cxn ang="0">
                  <a:pos x="1" y="5"/>
                </a:cxn>
                <a:cxn ang="0">
                  <a:pos x="1" y="3"/>
                </a:cxn>
                <a:cxn ang="0">
                  <a:pos x="1" y="2"/>
                </a:cxn>
                <a:cxn ang="0">
                  <a:pos x="1" y="1"/>
                </a:cxn>
                <a:cxn ang="0">
                  <a:pos x="1" y="3"/>
                </a:cxn>
                <a:cxn ang="0">
                  <a:pos x="1" y="2"/>
                </a:cxn>
                <a:cxn ang="0">
                  <a:pos x="1" y="2"/>
                </a:cxn>
                <a:cxn ang="0">
                  <a:pos x="1" y="3"/>
                </a:cxn>
                <a:cxn ang="0">
                  <a:pos x="1" y="4"/>
                </a:cxn>
                <a:cxn ang="0">
                  <a:pos x="1" y="4"/>
                </a:cxn>
                <a:cxn ang="0">
                  <a:pos x="1" y="4"/>
                </a:cxn>
                <a:cxn ang="0">
                  <a:pos x="1" y="5"/>
                </a:cxn>
                <a:cxn ang="0">
                  <a:pos x="1" y="4"/>
                </a:cxn>
                <a:cxn ang="0">
                  <a:pos x="1" y="5"/>
                </a:cxn>
                <a:cxn ang="0">
                  <a:pos x="1" y="4"/>
                </a:cxn>
                <a:cxn ang="0">
                  <a:pos x="1" y="4"/>
                </a:cxn>
                <a:cxn ang="0">
                  <a:pos x="1" y="4"/>
                </a:cxn>
                <a:cxn ang="0">
                  <a:pos x="1" y="4"/>
                </a:cxn>
                <a:cxn ang="0">
                  <a:pos x="1" y="3"/>
                </a:cxn>
                <a:cxn ang="0">
                  <a:pos x="1" y="4"/>
                </a:cxn>
                <a:cxn ang="0">
                  <a:pos x="1" y="4"/>
                </a:cxn>
                <a:cxn ang="0">
                  <a:pos x="1" y="4"/>
                </a:cxn>
                <a:cxn ang="0">
                  <a:pos x="1" y="3"/>
                </a:cxn>
                <a:cxn ang="0">
                  <a:pos x="1" y="4"/>
                </a:cxn>
                <a:cxn ang="0">
                  <a:pos x="1" y="4"/>
                </a:cxn>
                <a:cxn ang="0">
                  <a:pos x="1" y="5"/>
                </a:cxn>
                <a:cxn ang="0">
                  <a:pos x="1" y="4"/>
                </a:cxn>
                <a:cxn ang="0">
                  <a:pos x="1" y="5"/>
                </a:cxn>
                <a:cxn ang="0">
                  <a:pos x="1" y="4"/>
                </a:cxn>
                <a:cxn ang="0">
                  <a:pos x="1" y="4"/>
                </a:cxn>
                <a:cxn ang="0">
                  <a:pos x="1" y="3"/>
                </a:cxn>
                <a:cxn ang="0">
                  <a:pos x="1" y="4"/>
                </a:cxn>
                <a:cxn ang="0">
                  <a:pos x="1" y="4"/>
                </a:cxn>
                <a:cxn ang="0">
                  <a:pos x="1" y="4"/>
                </a:cxn>
                <a:cxn ang="0">
                  <a:pos x="1" y="5"/>
                </a:cxn>
                <a:cxn ang="0">
                  <a:pos x="1" y="4"/>
                </a:cxn>
                <a:cxn ang="0">
                  <a:pos x="1" y="5"/>
                </a:cxn>
                <a:cxn ang="0">
                  <a:pos x="1" y="3"/>
                </a:cxn>
                <a:cxn ang="0">
                  <a:pos x="1" y="4"/>
                </a:cxn>
                <a:cxn ang="0">
                  <a:pos x="1" y="4"/>
                </a:cxn>
              </a:cxnLst>
              <a:rect l="0" t="0" r="r" b="b"/>
              <a:pathLst>
                <a:path w="1" h="7">
                  <a:moveTo>
                    <a:pt x="0" y="5"/>
                  </a:moveTo>
                  <a:lnTo>
                    <a:pt x="0" y="4"/>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1"/>
                  </a:lnTo>
                  <a:lnTo>
                    <a:pt x="1" y="2"/>
                  </a:lnTo>
                  <a:lnTo>
                    <a:pt x="1" y="1"/>
                  </a:lnTo>
                  <a:lnTo>
                    <a:pt x="1" y="2"/>
                  </a:lnTo>
                  <a:lnTo>
                    <a:pt x="1" y="1"/>
                  </a:lnTo>
                  <a:lnTo>
                    <a:pt x="1" y="2"/>
                  </a:lnTo>
                  <a:lnTo>
                    <a:pt x="1" y="0"/>
                  </a:lnTo>
                  <a:lnTo>
                    <a:pt x="1" y="2"/>
                  </a:lnTo>
                  <a:lnTo>
                    <a:pt x="1" y="1"/>
                  </a:lnTo>
                  <a:lnTo>
                    <a:pt x="1" y="2"/>
                  </a:lnTo>
                  <a:lnTo>
                    <a:pt x="1" y="1"/>
                  </a:lnTo>
                  <a:lnTo>
                    <a:pt x="1" y="2"/>
                  </a:lnTo>
                  <a:lnTo>
                    <a:pt x="1" y="1"/>
                  </a:lnTo>
                  <a:lnTo>
                    <a:pt x="1" y="2"/>
                  </a:lnTo>
                  <a:lnTo>
                    <a:pt x="1" y="3"/>
                  </a:lnTo>
                  <a:lnTo>
                    <a:pt x="1" y="1"/>
                  </a:lnTo>
                  <a:lnTo>
                    <a:pt x="1" y="2"/>
                  </a:lnTo>
                  <a:lnTo>
                    <a:pt x="1" y="3"/>
                  </a:lnTo>
                  <a:lnTo>
                    <a:pt x="1" y="2"/>
                  </a:lnTo>
                  <a:lnTo>
                    <a:pt x="1" y="3"/>
                  </a:lnTo>
                  <a:lnTo>
                    <a:pt x="1" y="2"/>
                  </a:lnTo>
                  <a:lnTo>
                    <a:pt x="1" y="3"/>
                  </a:lnTo>
                  <a:lnTo>
                    <a:pt x="1" y="4"/>
                  </a:lnTo>
                  <a:lnTo>
                    <a:pt x="1" y="2"/>
                  </a:lnTo>
                  <a:lnTo>
                    <a:pt x="1" y="3"/>
                  </a:lnTo>
                  <a:lnTo>
                    <a:pt x="1" y="4"/>
                  </a:lnTo>
                  <a:lnTo>
                    <a:pt x="1" y="3"/>
                  </a:lnTo>
                  <a:lnTo>
                    <a:pt x="1" y="2"/>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3"/>
                  </a:lnTo>
                  <a:lnTo>
                    <a:pt x="1" y="2"/>
                  </a:lnTo>
                  <a:lnTo>
                    <a:pt x="1" y="1"/>
                  </a:lnTo>
                  <a:lnTo>
                    <a:pt x="1" y="2"/>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5740" name="Freeform 396"/>
            <p:cNvSpPr>
              <a:spLocks/>
            </p:cNvSpPr>
            <p:nvPr/>
          </p:nvSpPr>
          <p:spPr bwMode="auto">
            <a:xfrm>
              <a:off x="2653" y="3016"/>
              <a:ext cx="9" cy="42"/>
            </a:xfrm>
            <a:custGeom>
              <a:avLst/>
              <a:gdLst/>
              <a:ahLst/>
              <a:cxnLst>
                <a:cxn ang="0">
                  <a:pos x="0" y="4"/>
                </a:cxn>
                <a:cxn ang="0">
                  <a:pos x="0" y="3"/>
                </a:cxn>
                <a:cxn ang="0">
                  <a:pos x="0" y="2"/>
                </a:cxn>
                <a:cxn ang="0">
                  <a:pos x="0" y="3"/>
                </a:cxn>
                <a:cxn ang="0">
                  <a:pos x="0" y="4"/>
                </a:cxn>
                <a:cxn ang="0">
                  <a:pos x="0" y="4"/>
                </a:cxn>
                <a:cxn ang="0">
                  <a:pos x="0" y="5"/>
                </a:cxn>
                <a:cxn ang="0">
                  <a:pos x="0" y="4"/>
                </a:cxn>
                <a:cxn ang="0">
                  <a:pos x="0" y="4"/>
                </a:cxn>
                <a:cxn ang="0">
                  <a:pos x="0" y="5"/>
                </a:cxn>
                <a:cxn ang="0">
                  <a:pos x="0" y="4"/>
                </a:cxn>
                <a:cxn ang="0">
                  <a:pos x="0" y="5"/>
                </a:cxn>
                <a:cxn ang="0">
                  <a:pos x="0" y="4"/>
                </a:cxn>
                <a:cxn ang="0">
                  <a:pos x="0" y="4"/>
                </a:cxn>
                <a:cxn ang="0">
                  <a:pos x="0" y="4"/>
                </a:cxn>
                <a:cxn ang="0">
                  <a:pos x="0" y="5"/>
                </a:cxn>
                <a:cxn ang="0">
                  <a:pos x="0" y="4"/>
                </a:cxn>
                <a:cxn ang="0">
                  <a:pos x="0" y="4"/>
                </a:cxn>
                <a:cxn ang="0">
                  <a:pos x="0" y="3"/>
                </a:cxn>
                <a:cxn ang="0">
                  <a:pos x="0" y="2"/>
                </a:cxn>
                <a:cxn ang="0">
                  <a:pos x="0" y="3"/>
                </a:cxn>
                <a:cxn ang="0">
                  <a:pos x="0" y="5"/>
                </a:cxn>
                <a:cxn ang="0">
                  <a:pos x="0" y="4"/>
                </a:cxn>
                <a:cxn ang="0">
                  <a:pos x="0" y="5"/>
                </a:cxn>
                <a:cxn ang="0">
                  <a:pos x="0" y="5"/>
                </a:cxn>
                <a:cxn ang="0">
                  <a:pos x="1" y="5"/>
                </a:cxn>
                <a:cxn ang="0">
                  <a:pos x="1" y="4"/>
                </a:cxn>
                <a:cxn ang="0">
                  <a:pos x="1" y="4"/>
                </a:cxn>
                <a:cxn ang="0">
                  <a:pos x="1" y="2"/>
                </a:cxn>
                <a:cxn ang="0">
                  <a:pos x="1" y="1"/>
                </a:cxn>
                <a:cxn ang="0">
                  <a:pos x="1" y="2"/>
                </a:cxn>
                <a:cxn ang="0">
                  <a:pos x="1" y="1"/>
                </a:cxn>
                <a:cxn ang="0">
                  <a:pos x="1" y="2"/>
                </a:cxn>
                <a:cxn ang="0">
                  <a:pos x="1" y="1"/>
                </a:cxn>
                <a:cxn ang="0">
                  <a:pos x="1" y="2"/>
                </a:cxn>
                <a:cxn ang="0">
                  <a:pos x="1" y="3"/>
                </a:cxn>
                <a:cxn ang="0">
                  <a:pos x="1" y="2"/>
                </a:cxn>
                <a:cxn ang="0">
                  <a:pos x="1" y="3"/>
                </a:cxn>
                <a:cxn ang="0">
                  <a:pos x="1" y="4"/>
                </a:cxn>
                <a:cxn ang="0">
                  <a:pos x="1" y="4"/>
                </a:cxn>
                <a:cxn ang="0">
                  <a:pos x="1" y="4"/>
                </a:cxn>
                <a:cxn ang="0">
                  <a:pos x="1" y="5"/>
                </a:cxn>
                <a:cxn ang="0">
                  <a:pos x="1" y="4"/>
                </a:cxn>
                <a:cxn ang="0">
                  <a:pos x="1" y="4"/>
                </a:cxn>
                <a:cxn ang="0">
                  <a:pos x="1" y="4"/>
                </a:cxn>
                <a:cxn ang="0">
                  <a:pos x="1" y="4"/>
                </a:cxn>
                <a:cxn ang="0">
                  <a:pos x="1" y="4"/>
                </a:cxn>
                <a:cxn ang="0">
                  <a:pos x="1" y="5"/>
                </a:cxn>
                <a:cxn ang="0">
                  <a:pos x="1" y="4"/>
                </a:cxn>
                <a:cxn ang="0">
                  <a:pos x="1" y="4"/>
                </a:cxn>
                <a:cxn ang="0">
                  <a:pos x="1" y="4"/>
                </a:cxn>
                <a:cxn ang="0">
                  <a:pos x="1" y="4"/>
                </a:cxn>
                <a:cxn ang="0">
                  <a:pos x="1" y="4"/>
                </a:cxn>
                <a:cxn ang="0">
                  <a:pos x="1" y="4"/>
                </a:cxn>
                <a:cxn ang="0">
                  <a:pos x="1" y="4"/>
                </a:cxn>
                <a:cxn ang="0">
                  <a:pos x="1" y="2"/>
                </a:cxn>
                <a:cxn ang="0">
                  <a:pos x="1" y="3"/>
                </a:cxn>
                <a:cxn ang="0">
                  <a:pos x="1" y="2"/>
                </a:cxn>
                <a:cxn ang="0">
                  <a:pos x="1" y="1"/>
                </a:cxn>
                <a:cxn ang="0">
                  <a:pos x="1" y="2"/>
                </a:cxn>
                <a:cxn ang="0">
                  <a:pos x="1" y="1"/>
                </a:cxn>
                <a:cxn ang="0">
                  <a:pos x="1" y="4"/>
                </a:cxn>
                <a:cxn ang="0">
                  <a:pos x="1" y="3"/>
                </a:cxn>
              </a:cxnLst>
              <a:rect l="0" t="0" r="r" b="b"/>
              <a:pathLst>
                <a:path w="1" h="6">
                  <a:moveTo>
                    <a:pt x="0" y="4"/>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4"/>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6"/>
                  </a:lnTo>
                  <a:lnTo>
                    <a:pt x="0" y="4"/>
                  </a:lnTo>
                  <a:lnTo>
                    <a:pt x="0" y="5"/>
                  </a:lnTo>
                  <a:lnTo>
                    <a:pt x="0" y="4"/>
                  </a:lnTo>
                  <a:lnTo>
                    <a:pt x="0" y="5"/>
                  </a:lnTo>
                  <a:lnTo>
                    <a:pt x="0" y="4"/>
                  </a:lnTo>
                  <a:lnTo>
                    <a:pt x="0" y="5"/>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6"/>
                  </a:lnTo>
                  <a:lnTo>
                    <a:pt x="1" y="5"/>
                  </a:lnTo>
                  <a:lnTo>
                    <a:pt x="1" y="4"/>
                  </a:lnTo>
                  <a:lnTo>
                    <a:pt x="1" y="5"/>
                  </a:lnTo>
                  <a:lnTo>
                    <a:pt x="1" y="4"/>
                  </a:lnTo>
                  <a:lnTo>
                    <a:pt x="1" y="4"/>
                  </a:lnTo>
                  <a:lnTo>
                    <a:pt x="1" y="4"/>
                  </a:lnTo>
                  <a:lnTo>
                    <a:pt x="1" y="4"/>
                  </a:lnTo>
                  <a:lnTo>
                    <a:pt x="1" y="4"/>
                  </a:lnTo>
                  <a:lnTo>
                    <a:pt x="1" y="4"/>
                  </a:lnTo>
                  <a:lnTo>
                    <a:pt x="1" y="4"/>
                  </a:lnTo>
                  <a:lnTo>
                    <a:pt x="1" y="4"/>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1"/>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5"/>
                  </a:lnTo>
                  <a:lnTo>
                    <a:pt x="1" y="4"/>
                  </a:lnTo>
                  <a:lnTo>
                    <a:pt x="1" y="5"/>
                  </a:lnTo>
                  <a:lnTo>
                    <a:pt x="1" y="4"/>
                  </a:lnTo>
                  <a:lnTo>
                    <a:pt x="1" y="4"/>
                  </a:lnTo>
                  <a:lnTo>
                    <a:pt x="1" y="4"/>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3"/>
                  </a:lnTo>
                  <a:lnTo>
                    <a:pt x="1" y="2"/>
                  </a:lnTo>
                  <a:lnTo>
                    <a:pt x="1" y="3"/>
                  </a:lnTo>
                  <a:lnTo>
                    <a:pt x="1" y="4"/>
                  </a:lnTo>
                  <a:lnTo>
                    <a:pt x="1" y="5"/>
                  </a:lnTo>
                  <a:lnTo>
                    <a:pt x="1" y="4"/>
                  </a:lnTo>
                  <a:lnTo>
                    <a:pt x="1" y="4"/>
                  </a:lnTo>
                  <a:lnTo>
                    <a:pt x="1" y="5"/>
                  </a:lnTo>
                  <a:lnTo>
                    <a:pt x="1" y="6"/>
                  </a:lnTo>
                  <a:lnTo>
                    <a:pt x="1" y="5"/>
                  </a:lnTo>
                  <a:lnTo>
                    <a:pt x="1" y="6"/>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5"/>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741" name="Freeform 397"/>
            <p:cNvSpPr>
              <a:spLocks/>
            </p:cNvSpPr>
            <p:nvPr/>
          </p:nvSpPr>
          <p:spPr bwMode="auto">
            <a:xfrm>
              <a:off x="2662" y="3002"/>
              <a:ext cx="9" cy="56"/>
            </a:xfrm>
            <a:custGeom>
              <a:avLst/>
              <a:gdLst/>
              <a:ahLst/>
              <a:cxnLst>
                <a:cxn ang="0">
                  <a:pos x="0" y="7"/>
                </a:cxn>
                <a:cxn ang="0">
                  <a:pos x="0" y="7"/>
                </a:cxn>
                <a:cxn ang="0">
                  <a:pos x="0" y="8"/>
                </a:cxn>
                <a:cxn ang="0">
                  <a:pos x="0" y="7"/>
                </a:cxn>
                <a:cxn ang="0">
                  <a:pos x="0" y="6"/>
                </a:cxn>
                <a:cxn ang="0">
                  <a:pos x="0" y="6"/>
                </a:cxn>
                <a:cxn ang="0">
                  <a:pos x="0" y="5"/>
                </a:cxn>
                <a:cxn ang="0">
                  <a:pos x="0" y="5"/>
                </a:cxn>
                <a:cxn ang="0">
                  <a:pos x="0" y="6"/>
                </a:cxn>
                <a:cxn ang="0">
                  <a:pos x="0" y="6"/>
                </a:cxn>
                <a:cxn ang="0">
                  <a:pos x="0" y="7"/>
                </a:cxn>
                <a:cxn ang="0">
                  <a:pos x="0" y="6"/>
                </a:cxn>
                <a:cxn ang="0">
                  <a:pos x="0" y="6"/>
                </a:cxn>
                <a:cxn ang="0">
                  <a:pos x="0" y="6"/>
                </a:cxn>
                <a:cxn ang="0">
                  <a:pos x="0" y="7"/>
                </a:cxn>
                <a:cxn ang="0">
                  <a:pos x="0" y="6"/>
                </a:cxn>
                <a:cxn ang="0">
                  <a:pos x="0" y="7"/>
                </a:cxn>
                <a:cxn ang="0">
                  <a:pos x="0" y="6"/>
                </a:cxn>
                <a:cxn ang="0">
                  <a:pos x="0" y="5"/>
                </a:cxn>
                <a:cxn ang="0">
                  <a:pos x="0" y="4"/>
                </a:cxn>
                <a:cxn ang="0">
                  <a:pos x="1" y="3"/>
                </a:cxn>
                <a:cxn ang="0">
                  <a:pos x="1" y="4"/>
                </a:cxn>
                <a:cxn ang="0">
                  <a:pos x="1" y="3"/>
                </a:cxn>
                <a:cxn ang="0">
                  <a:pos x="1" y="4"/>
                </a:cxn>
                <a:cxn ang="0">
                  <a:pos x="1" y="5"/>
                </a:cxn>
                <a:cxn ang="0">
                  <a:pos x="1" y="4"/>
                </a:cxn>
                <a:cxn ang="0">
                  <a:pos x="1" y="3"/>
                </a:cxn>
                <a:cxn ang="0">
                  <a:pos x="1" y="2"/>
                </a:cxn>
                <a:cxn ang="0">
                  <a:pos x="1" y="1"/>
                </a:cxn>
                <a:cxn ang="0">
                  <a:pos x="1" y="2"/>
                </a:cxn>
                <a:cxn ang="0">
                  <a:pos x="1" y="1"/>
                </a:cxn>
                <a:cxn ang="0">
                  <a:pos x="1" y="1"/>
                </a:cxn>
                <a:cxn ang="0">
                  <a:pos x="1" y="2"/>
                </a:cxn>
                <a:cxn ang="0">
                  <a:pos x="1" y="3"/>
                </a:cxn>
                <a:cxn ang="0">
                  <a:pos x="1" y="2"/>
                </a:cxn>
                <a:cxn ang="0">
                  <a:pos x="1" y="1"/>
                </a:cxn>
                <a:cxn ang="0">
                  <a:pos x="1" y="0"/>
                </a:cxn>
                <a:cxn ang="0">
                  <a:pos x="1" y="1"/>
                </a:cxn>
                <a:cxn ang="0">
                  <a:pos x="1" y="2"/>
                </a:cxn>
                <a:cxn ang="0">
                  <a:pos x="1" y="2"/>
                </a:cxn>
                <a:cxn ang="0">
                  <a:pos x="1" y="3"/>
                </a:cxn>
                <a:cxn ang="0">
                  <a:pos x="1" y="4"/>
                </a:cxn>
                <a:cxn ang="0">
                  <a:pos x="1" y="5"/>
                </a:cxn>
                <a:cxn ang="0">
                  <a:pos x="1" y="4"/>
                </a:cxn>
                <a:cxn ang="0">
                  <a:pos x="1" y="5"/>
                </a:cxn>
                <a:cxn ang="0">
                  <a:pos x="1" y="6"/>
                </a:cxn>
                <a:cxn ang="0">
                  <a:pos x="1" y="5"/>
                </a:cxn>
                <a:cxn ang="0">
                  <a:pos x="1" y="2"/>
                </a:cxn>
                <a:cxn ang="0">
                  <a:pos x="1" y="2"/>
                </a:cxn>
                <a:cxn ang="0">
                  <a:pos x="1" y="3"/>
                </a:cxn>
                <a:cxn ang="0">
                  <a:pos x="1" y="2"/>
                </a:cxn>
                <a:cxn ang="0">
                  <a:pos x="1" y="3"/>
                </a:cxn>
                <a:cxn ang="0">
                  <a:pos x="1" y="4"/>
                </a:cxn>
                <a:cxn ang="0">
                  <a:pos x="1" y="3"/>
                </a:cxn>
                <a:cxn ang="0">
                  <a:pos x="1" y="4"/>
                </a:cxn>
                <a:cxn ang="0">
                  <a:pos x="1" y="3"/>
                </a:cxn>
                <a:cxn ang="0">
                  <a:pos x="1" y="4"/>
                </a:cxn>
                <a:cxn ang="0">
                  <a:pos x="1" y="3"/>
                </a:cxn>
                <a:cxn ang="0">
                  <a:pos x="1" y="2"/>
                </a:cxn>
                <a:cxn ang="0">
                  <a:pos x="1" y="3"/>
                </a:cxn>
                <a:cxn ang="0">
                  <a:pos x="1" y="5"/>
                </a:cxn>
                <a:cxn ang="0">
                  <a:pos x="1" y="6"/>
                </a:cxn>
                <a:cxn ang="0">
                  <a:pos x="1" y="6"/>
                </a:cxn>
              </a:cxnLst>
              <a:rect l="0" t="0" r="r" b="b"/>
              <a:pathLst>
                <a:path w="1" h="8">
                  <a:moveTo>
                    <a:pt x="0" y="6"/>
                  </a:moveTo>
                  <a:lnTo>
                    <a:pt x="0" y="6"/>
                  </a:lnTo>
                  <a:lnTo>
                    <a:pt x="0" y="6"/>
                  </a:lnTo>
                  <a:lnTo>
                    <a:pt x="0" y="6"/>
                  </a:lnTo>
                  <a:lnTo>
                    <a:pt x="0" y="6"/>
                  </a:lnTo>
                  <a:lnTo>
                    <a:pt x="0" y="5"/>
                  </a:lnTo>
                  <a:lnTo>
                    <a:pt x="0" y="6"/>
                  </a:lnTo>
                  <a:lnTo>
                    <a:pt x="0" y="6"/>
                  </a:lnTo>
                  <a:lnTo>
                    <a:pt x="0" y="6"/>
                  </a:lnTo>
                  <a:lnTo>
                    <a:pt x="0" y="6"/>
                  </a:lnTo>
                  <a:lnTo>
                    <a:pt x="0" y="7"/>
                  </a:lnTo>
                  <a:lnTo>
                    <a:pt x="0" y="6"/>
                  </a:lnTo>
                  <a:lnTo>
                    <a:pt x="0" y="7"/>
                  </a:lnTo>
                  <a:lnTo>
                    <a:pt x="0" y="8"/>
                  </a:lnTo>
                  <a:lnTo>
                    <a:pt x="0" y="7"/>
                  </a:lnTo>
                  <a:lnTo>
                    <a:pt x="0" y="6"/>
                  </a:lnTo>
                  <a:lnTo>
                    <a:pt x="0" y="7"/>
                  </a:lnTo>
                  <a:lnTo>
                    <a:pt x="0" y="6"/>
                  </a:lnTo>
                  <a:lnTo>
                    <a:pt x="0" y="7"/>
                  </a:lnTo>
                  <a:lnTo>
                    <a:pt x="0" y="6"/>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4"/>
                  </a:lnTo>
                  <a:lnTo>
                    <a:pt x="0" y="5"/>
                  </a:lnTo>
                  <a:lnTo>
                    <a:pt x="0" y="6"/>
                  </a:lnTo>
                  <a:lnTo>
                    <a:pt x="0" y="6"/>
                  </a:lnTo>
                  <a:lnTo>
                    <a:pt x="0" y="6"/>
                  </a:lnTo>
                  <a:lnTo>
                    <a:pt x="0" y="7"/>
                  </a:lnTo>
                  <a:lnTo>
                    <a:pt x="0" y="6"/>
                  </a:lnTo>
                  <a:lnTo>
                    <a:pt x="0" y="7"/>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3"/>
                  </a:lnTo>
                  <a:lnTo>
                    <a:pt x="0" y="2"/>
                  </a:lnTo>
                  <a:lnTo>
                    <a:pt x="0"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1"/>
                  </a:lnTo>
                  <a:lnTo>
                    <a:pt x="1" y="2"/>
                  </a:lnTo>
                  <a:lnTo>
                    <a:pt x="1" y="1"/>
                  </a:lnTo>
                  <a:lnTo>
                    <a:pt x="1" y="0"/>
                  </a:lnTo>
                  <a:lnTo>
                    <a:pt x="1" y="1"/>
                  </a:lnTo>
                  <a:lnTo>
                    <a:pt x="1" y="0"/>
                  </a:lnTo>
                  <a:lnTo>
                    <a:pt x="1" y="1"/>
                  </a:lnTo>
                  <a:lnTo>
                    <a:pt x="1" y="0"/>
                  </a:lnTo>
                  <a:lnTo>
                    <a:pt x="1" y="0"/>
                  </a:lnTo>
                  <a:lnTo>
                    <a:pt x="1" y="0"/>
                  </a:lnTo>
                  <a:lnTo>
                    <a:pt x="1" y="1"/>
                  </a:lnTo>
                  <a:lnTo>
                    <a:pt x="1" y="0"/>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1"/>
                  </a:lnTo>
                  <a:lnTo>
                    <a:pt x="1" y="2"/>
                  </a:lnTo>
                  <a:lnTo>
                    <a:pt x="1" y="3"/>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3"/>
                  </a:lnTo>
                  <a:lnTo>
                    <a:pt x="1" y="2"/>
                  </a:lnTo>
                  <a:lnTo>
                    <a:pt x="1" y="3"/>
                  </a:lnTo>
                  <a:lnTo>
                    <a:pt x="1" y="2"/>
                  </a:lnTo>
                  <a:lnTo>
                    <a:pt x="1" y="3"/>
                  </a:lnTo>
                  <a:lnTo>
                    <a:pt x="1" y="2"/>
                  </a:lnTo>
                  <a:lnTo>
                    <a:pt x="1" y="3"/>
                  </a:lnTo>
                  <a:lnTo>
                    <a:pt x="1" y="2"/>
                  </a:lnTo>
                  <a:lnTo>
                    <a:pt x="1" y="2"/>
                  </a:lnTo>
                  <a:lnTo>
                    <a:pt x="1" y="3"/>
                  </a:lnTo>
                  <a:lnTo>
                    <a:pt x="1" y="2"/>
                  </a:lnTo>
                  <a:lnTo>
                    <a:pt x="1" y="1"/>
                  </a:lnTo>
                  <a:lnTo>
                    <a:pt x="1" y="2"/>
                  </a:lnTo>
                  <a:lnTo>
                    <a:pt x="1" y="1"/>
                  </a:lnTo>
                  <a:lnTo>
                    <a:pt x="1" y="2"/>
                  </a:lnTo>
                  <a:lnTo>
                    <a:pt x="1" y="3"/>
                  </a:lnTo>
                  <a:lnTo>
                    <a:pt x="1" y="2"/>
                  </a:lnTo>
                  <a:lnTo>
                    <a:pt x="1" y="3"/>
                  </a:lnTo>
                  <a:lnTo>
                    <a:pt x="1" y="2"/>
                  </a:lnTo>
                  <a:lnTo>
                    <a:pt x="1" y="1"/>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5"/>
                  </a:lnTo>
                  <a:lnTo>
                    <a:pt x="1" y="6"/>
                  </a:lnTo>
                  <a:lnTo>
                    <a:pt x="1" y="5"/>
                  </a:lnTo>
                  <a:lnTo>
                    <a:pt x="1" y="6"/>
                  </a:lnTo>
                  <a:lnTo>
                    <a:pt x="1" y="5"/>
                  </a:lnTo>
                  <a:lnTo>
                    <a:pt x="1" y="6"/>
                  </a:lnTo>
                </a:path>
              </a:pathLst>
            </a:custGeom>
            <a:noFill/>
            <a:ln w="0">
              <a:solidFill>
                <a:srgbClr val="3366FF"/>
              </a:solidFill>
              <a:prstDash val="solid"/>
              <a:round/>
              <a:headEnd/>
              <a:tailEnd/>
            </a:ln>
          </p:spPr>
          <p:txBody>
            <a:bodyPr/>
            <a:lstStyle/>
            <a:p>
              <a:endParaRPr lang="en-GB"/>
            </a:p>
          </p:txBody>
        </p:sp>
        <p:sp>
          <p:nvSpPr>
            <p:cNvPr id="185742" name="Freeform 398"/>
            <p:cNvSpPr>
              <a:spLocks/>
            </p:cNvSpPr>
            <p:nvPr/>
          </p:nvSpPr>
          <p:spPr bwMode="auto">
            <a:xfrm>
              <a:off x="2671" y="3023"/>
              <a:ext cx="10" cy="42"/>
            </a:xfrm>
            <a:custGeom>
              <a:avLst/>
              <a:gdLst/>
              <a:ahLst/>
              <a:cxnLst>
                <a:cxn ang="0">
                  <a:pos x="0" y="3"/>
                </a:cxn>
                <a:cxn ang="0">
                  <a:pos x="0" y="2"/>
                </a:cxn>
                <a:cxn ang="0">
                  <a:pos x="0" y="3"/>
                </a:cxn>
                <a:cxn ang="0">
                  <a:pos x="0" y="3"/>
                </a:cxn>
                <a:cxn ang="0">
                  <a:pos x="0" y="3"/>
                </a:cxn>
                <a:cxn ang="0">
                  <a:pos x="0" y="3"/>
                </a:cxn>
                <a:cxn ang="0">
                  <a:pos x="0" y="3"/>
                </a:cxn>
                <a:cxn ang="0">
                  <a:pos x="0" y="3"/>
                </a:cxn>
                <a:cxn ang="0">
                  <a:pos x="0" y="4"/>
                </a:cxn>
                <a:cxn ang="0">
                  <a:pos x="0" y="5"/>
                </a:cxn>
                <a:cxn ang="0">
                  <a:pos x="0" y="4"/>
                </a:cxn>
                <a:cxn ang="0">
                  <a:pos x="0" y="3"/>
                </a:cxn>
                <a:cxn ang="0">
                  <a:pos x="0" y="4"/>
                </a:cxn>
                <a:cxn ang="0">
                  <a:pos x="0" y="4"/>
                </a:cxn>
                <a:cxn ang="0">
                  <a:pos x="0" y="5"/>
                </a:cxn>
                <a:cxn ang="0">
                  <a:pos x="0" y="4"/>
                </a:cxn>
                <a:cxn ang="0">
                  <a:pos x="0" y="5"/>
                </a:cxn>
                <a:cxn ang="0">
                  <a:pos x="0" y="6"/>
                </a:cxn>
                <a:cxn ang="0">
                  <a:pos x="0" y="5"/>
                </a:cxn>
                <a:cxn ang="0">
                  <a:pos x="0" y="6"/>
                </a:cxn>
                <a:cxn ang="0">
                  <a:pos x="0" y="5"/>
                </a:cxn>
                <a:cxn ang="0">
                  <a:pos x="0" y="6"/>
                </a:cxn>
                <a:cxn ang="0">
                  <a:pos x="0" y="5"/>
                </a:cxn>
                <a:cxn ang="0">
                  <a:pos x="0" y="4"/>
                </a:cxn>
                <a:cxn ang="0">
                  <a:pos x="0" y="3"/>
                </a:cxn>
                <a:cxn ang="0">
                  <a:pos x="0" y="4"/>
                </a:cxn>
                <a:cxn ang="0">
                  <a:pos x="1" y="4"/>
                </a:cxn>
                <a:cxn ang="0">
                  <a:pos x="1" y="3"/>
                </a:cxn>
                <a:cxn ang="0">
                  <a:pos x="1" y="3"/>
                </a:cxn>
                <a:cxn ang="0">
                  <a:pos x="1" y="3"/>
                </a:cxn>
                <a:cxn ang="0">
                  <a:pos x="1" y="3"/>
                </a:cxn>
                <a:cxn ang="0">
                  <a:pos x="1" y="2"/>
                </a:cxn>
                <a:cxn ang="0">
                  <a:pos x="1" y="3"/>
                </a:cxn>
                <a:cxn ang="0">
                  <a:pos x="1" y="3"/>
                </a:cxn>
                <a:cxn ang="0">
                  <a:pos x="1" y="4"/>
                </a:cxn>
                <a:cxn ang="0">
                  <a:pos x="1" y="3"/>
                </a:cxn>
                <a:cxn ang="0">
                  <a:pos x="1" y="4"/>
                </a:cxn>
                <a:cxn ang="0">
                  <a:pos x="1" y="3"/>
                </a:cxn>
                <a:cxn ang="0">
                  <a:pos x="1" y="4"/>
                </a:cxn>
                <a:cxn ang="0">
                  <a:pos x="1" y="4"/>
                </a:cxn>
                <a:cxn ang="0">
                  <a:pos x="1" y="4"/>
                </a:cxn>
                <a:cxn ang="0">
                  <a:pos x="1" y="3"/>
                </a:cxn>
                <a:cxn ang="0">
                  <a:pos x="1" y="3"/>
                </a:cxn>
                <a:cxn ang="0">
                  <a:pos x="1" y="3"/>
                </a:cxn>
                <a:cxn ang="0">
                  <a:pos x="1" y="3"/>
                </a:cxn>
                <a:cxn ang="0">
                  <a:pos x="1" y="3"/>
                </a:cxn>
                <a:cxn ang="0">
                  <a:pos x="1" y="3"/>
                </a:cxn>
                <a:cxn ang="0">
                  <a:pos x="1" y="3"/>
                </a:cxn>
                <a:cxn ang="0">
                  <a:pos x="1" y="3"/>
                </a:cxn>
                <a:cxn ang="0">
                  <a:pos x="1" y="2"/>
                </a:cxn>
                <a:cxn ang="0">
                  <a:pos x="1" y="3"/>
                </a:cxn>
                <a:cxn ang="0">
                  <a:pos x="1" y="2"/>
                </a:cxn>
                <a:cxn ang="0">
                  <a:pos x="1" y="1"/>
                </a:cxn>
                <a:cxn ang="0">
                  <a:pos x="1" y="2"/>
                </a:cxn>
                <a:cxn ang="0">
                  <a:pos x="1" y="1"/>
                </a:cxn>
                <a:cxn ang="0">
                  <a:pos x="1" y="2"/>
                </a:cxn>
                <a:cxn ang="0">
                  <a:pos x="1" y="1"/>
                </a:cxn>
                <a:cxn ang="0">
                  <a:pos x="1" y="1"/>
                </a:cxn>
                <a:cxn ang="0">
                  <a:pos x="1" y="2"/>
                </a:cxn>
                <a:cxn ang="0">
                  <a:pos x="1" y="3"/>
                </a:cxn>
                <a:cxn ang="0">
                  <a:pos x="1" y="2"/>
                </a:cxn>
                <a:cxn ang="0">
                  <a:pos x="1" y="3"/>
                </a:cxn>
                <a:cxn ang="0">
                  <a:pos x="1" y="3"/>
                </a:cxn>
              </a:cxnLst>
              <a:rect l="0" t="0" r="r" b="b"/>
              <a:pathLst>
                <a:path w="1" h="6">
                  <a:moveTo>
                    <a:pt x="0" y="3"/>
                  </a:move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3"/>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1"/>
                  </a:lnTo>
                </a:path>
              </a:pathLst>
            </a:custGeom>
            <a:noFill/>
            <a:ln w="0">
              <a:solidFill>
                <a:srgbClr val="3366FF"/>
              </a:solidFill>
              <a:prstDash val="solid"/>
              <a:round/>
              <a:headEnd/>
              <a:tailEnd/>
            </a:ln>
          </p:spPr>
          <p:txBody>
            <a:bodyPr/>
            <a:lstStyle/>
            <a:p>
              <a:endParaRPr lang="en-GB"/>
            </a:p>
          </p:txBody>
        </p:sp>
        <p:sp>
          <p:nvSpPr>
            <p:cNvPr id="185743" name="Freeform 399"/>
            <p:cNvSpPr>
              <a:spLocks/>
            </p:cNvSpPr>
            <p:nvPr/>
          </p:nvSpPr>
          <p:spPr bwMode="auto">
            <a:xfrm>
              <a:off x="2681" y="3023"/>
              <a:ext cx="10" cy="42"/>
            </a:xfrm>
            <a:custGeom>
              <a:avLst/>
              <a:gdLst/>
              <a:ahLst/>
              <a:cxnLst>
                <a:cxn ang="0">
                  <a:pos x="0" y="3"/>
                </a:cxn>
                <a:cxn ang="0">
                  <a:pos x="0" y="2"/>
                </a:cxn>
                <a:cxn ang="0">
                  <a:pos x="0" y="3"/>
                </a:cxn>
                <a:cxn ang="0">
                  <a:pos x="0" y="2"/>
                </a:cxn>
                <a:cxn ang="0">
                  <a:pos x="0" y="3"/>
                </a:cxn>
                <a:cxn ang="0">
                  <a:pos x="0" y="3"/>
                </a:cxn>
                <a:cxn ang="0">
                  <a:pos x="0" y="3"/>
                </a:cxn>
                <a:cxn ang="0">
                  <a:pos x="0" y="4"/>
                </a:cxn>
                <a:cxn ang="0">
                  <a:pos x="0" y="3"/>
                </a:cxn>
                <a:cxn ang="0">
                  <a:pos x="0" y="3"/>
                </a:cxn>
                <a:cxn ang="0">
                  <a:pos x="0" y="4"/>
                </a:cxn>
                <a:cxn ang="0">
                  <a:pos x="0" y="3"/>
                </a:cxn>
                <a:cxn ang="0">
                  <a:pos x="0" y="4"/>
                </a:cxn>
                <a:cxn ang="0">
                  <a:pos x="0" y="3"/>
                </a:cxn>
                <a:cxn ang="0">
                  <a:pos x="0" y="4"/>
                </a:cxn>
                <a:cxn ang="0">
                  <a:pos x="0" y="5"/>
                </a:cxn>
                <a:cxn ang="0">
                  <a:pos x="0" y="3"/>
                </a:cxn>
                <a:cxn ang="0">
                  <a:pos x="0" y="4"/>
                </a:cxn>
                <a:cxn ang="0">
                  <a:pos x="0" y="3"/>
                </a:cxn>
                <a:cxn ang="0">
                  <a:pos x="1" y="3"/>
                </a:cxn>
                <a:cxn ang="0">
                  <a:pos x="1" y="6"/>
                </a:cxn>
                <a:cxn ang="0">
                  <a:pos x="1" y="5"/>
                </a:cxn>
                <a:cxn ang="0">
                  <a:pos x="1" y="4"/>
                </a:cxn>
                <a:cxn ang="0">
                  <a:pos x="1" y="3"/>
                </a:cxn>
                <a:cxn ang="0">
                  <a:pos x="1" y="4"/>
                </a:cxn>
                <a:cxn ang="0">
                  <a:pos x="1" y="3"/>
                </a:cxn>
                <a:cxn ang="0">
                  <a:pos x="1" y="1"/>
                </a:cxn>
                <a:cxn ang="0">
                  <a:pos x="1" y="2"/>
                </a:cxn>
                <a:cxn ang="0">
                  <a:pos x="1" y="3"/>
                </a:cxn>
                <a:cxn ang="0">
                  <a:pos x="1" y="3"/>
                </a:cxn>
                <a:cxn ang="0">
                  <a:pos x="1" y="3"/>
                </a:cxn>
                <a:cxn ang="0">
                  <a:pos x="1" y="3"/>
                </a:cxn>
                <a:cxn ang="0">
                  <a:pos x="1" y="2"/>
                </a:cxn>
                <a:cxn ang="0">
                  <a:pos x="1" y="3"/>
                </a:cxn>
                <a:cxn ang="0">
                  <a:pos x="1" y="2"/>
                </a:cxn>
                <a:cxn ang="0">
                  <a:pos x="1" y="2"/>
                </a:cxn>
                <a:cxn ang="0">
                  <a:pos x="1" y="3"/>
                </a:cxn>
                <a:cxn ang="0">
                  <a:pos x="1" y="2"/>
                </a:cxn>
                <a:cxn ang="0">
                  <a:pos x="1" y="1"/>
                </a:cxn>
                <a:cxn ang="0">
                  <a:pos x="1" y="2"/>
                </a:cxn>
                <a:cxn ang="0">
                  <a:pos x="1" y="1"/>
                </a:cxn>
                <a:cxn ang="0">
                  <a:pos x="1" y="2"/>
                </a:cxn>
                <a:cxn ang="0">
                  <a:pos x="1" y="3"/>
                </a:cxn>
                <a:cxn ang="0">
                  <a:pos x="1" y="3"/>
                </a:cxn>
                <a:cxn ang="0">
                  <a:pos x="1" y="3"/>
                </a:cxn>
                <a:cxn ang="0">
                  <a:pos x="1" y="4"/>
                </a:cxn>
                <a:cxn ang="0">
                  <a:pos x="1" y="4"/>
                </a:cxn>
                <a:cxn ang="0">
                  <a:pos x="1" y="3"/>
                </a:cxn>
                <a:cxn ang="0">
                  <a:pos x="1" y="3"/>
                </a:cxn>
                <a:cxn ang="0">
                  <a:pos x="1" y="3"/>
                </a:cxn>
                <a:cxn ang="0">
                  <a:pos x="1" y="3"/>
                </a:cxn>
                <a:cxn ang="0">
                  <a:pos x="1" y="3"/>
                </a:cxn>
                <a:cxn ang="0">
                  <a:pos x="1" y="3"/>
                </a:cxn>
                <a:cxn ang="0">
                  <a:pos x="1" y="2"/>
                </a:cxn>
                <a:cxn ang="0">
                  <a:pos x="1" y="1"/>
                </a:cxn>
                <a:cxn ang="0">
                  <a:pos x="1" y="2"/>
                </a:cxn>
                <a:cxn ang="0">
                  <a:pos x="1" y="1"/>
                </a:cxn>
                <a:cxn ang="0">
                  <a:pos x="1" y="0"/>
                </a:cxn>
                <a:cxn ang="0">
                  <a:pos x="1" y="1"/>
                </a:cxn>
                <a:cxn ang="0">
                  <a:pos x="1" y="1"/>
                </a:cxn>
                <a:cxn ang="0">
                  <a:pos x="1" y="0"/>
                </a:cxn>
                <a:cxn ang="0">
                  <a:pos x="1" y="1"/>
                </a:cxn>
                <a:cxn ang="0">
                  <a:pos x="1" y="0"/>
                </a:cxn>
              </a:cxnLst>
              <a:rect l="0" t="0" r="r" b="b"/>
              <a:pathLst>
                <a:path w="1" h="6">
                  <a:moveTo>
                    <a:pt x="0" y="1"/>
                  </a:moveTo>
                  <a:lnTo>
                    <a:pt x="0" y="2"/>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4"/>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5"/>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2"/>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3"/>
                  </a:lnTo>
                  <a:lnTo>
                    <a:pt x="1" y="3"/>
                  </a:lnTo>
                  <a:lnTo>
                    <a:pt x="1" y="3"/>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3"/>
                  </a:lnTo>
                  <a:lnTo>
                    <a:pt x="1" y="3"/>
                  </a:lnTo>
                  <a:lnTo>
                    <a:pt x="1" y="3"/>
                  </a:lnTo>
                  <a:lnTo>
                    <a:pt x="1" y="3"/>
                  </a:lnTo>
                  <a:lnTo>
                    <a:pt x="1" y="4"/>
                  </a:lnTo>
                  <a:lnTo>
                    <a:pt x="1" y="3"/>
                  </a:lnTo>
                  <a:lnTo>
                    <a:pt x="1" y="4"/>
                  </a:lnTo>
                  <a:lnTo>
                    <a:pt x="1" y="3"/>
                  </a:lnTo>
                  <a:lnTo>
                    <a:pt x="1" y="3"/>
                  </a:lnTo>
                  <a:lnTo>
                    <a:pt x="1" y="2"/>
                  </a:lnTo>
                  <a:lnTo>
                    <a:pt x="1" y="1"/>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4"/>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path>
              </a:pathLst>
            </a:custGeom>
            <a:noFill/>
            <a:ln w="0">
              <a:solidFill>
                <a:srgbClr val="3366FF"/>
              </a:solidFill>
              <a:prstDash val="solid"/>
              <a:round/>
              <a:headEnd/>
              <a:tailEnd/>
            </a:ln>
          </p:spPr>
          <p:txBody>
            <a:bodyPr/>
            <a:lstStyle/>
            <a:p>
              <a:endParaRPr lang="en-GB"/>
            </a:p>
          </p:txBody>
        </p:sp>
        <p:sp>
          <p:nvSpPr>
            <p:cNvPr id="185744" name="Freeform 400"/>
            <p:cNvSpPr>
              <a:spLocks/>
            </p:cNvSpPr>
            <p:nvPr/>
          </p:nvSpPr>
          <p:spPr bwMode="auto">
            <a:xfrm>
              <a:off x="2691" y="3016"/>
              <a:ext cx="9" cy="28"/>
            </a:xfrm>
            <a:custGeom>
              <a:avLst/>
              <a:gdLst/>
              <a:ahLst/>
              <a:cxnLst>
                <a:cxn ang="0">
                  <a:pos x="0" y="2"/>
                </a:cxn>
                <a:cxn ang="0">
                  <a:pos x="0" y="1"/>
                </a:cxn>
                <a:cxn ang="0">
                  <a:pos x="0" y="0"/>
                </a:cxn>
                <a:cxn ang="0">
                  <a:pos x="0" y="0"/>
                </a:cxn>
                <a:cxn ang="0">
                  <a:pos x="0" y="1"/>
                </a:cxn>
                <a:cxn ang="0">
                  <a:pos x="0" y="2"/>
                </a:cxn>
                <a:cxn ang="0">
                  <a:pos x="0" y="1"/>
                </a:cxn>
                <a:cxn ang="0">
                  <a:pos x="0" y="2"/>
                </a:cxn>
                <a:cxn ang="0">
                  <a:pos x="0" y="1"/>
                </a:cxn>
                <a:cxn ang="0">
                  <a:pos x="0" y="2"/>
                </a:cxn>
                <a:cxn ang="0">
                  <a:pos x="0" y="2"/>
                </a:cxn>
                <a:cxn ang="0">
                  <a:pos x="0" y="3"/>
                </a:cxn>
                <a:cxn ang="0">
                  <a:pos x="0" y="2"/>
                </a:cxn>
                <a:cxn ang="0">
                  <a:pos x="0" y="3"/>
                </a:cxn>
                <a:cxn ang="0">
                  <a:pos x="0" y="1"/>
                </a:cxn>
                <a:cxn ang="0">
                  <a:pos x="0" y="2"/>
                </a:cxn>
                <a:cxn ang="0">
                  <a:pos x="0" y="3"/>
                </a:cxn>
                <a:cxn ang="0">
                  <a:pos x="0" y="2"/>
                </a:cxn>
                <a:cxn ang="0">
                  <a:pos x="0" y="3"/>
                </a:cxn>
                <a:cxn ang="0">
                  <a:pos x="0" y="2"/>
                </a:cxn>
                <a:cxn ang="0">
                  <a:pos x="0" y="3"/>
                </a:cxn>
                <a:cxn ang="0">
                  <a:pos x="0" y="2"/>
                </a:cxn>
                <a:cxn ang="0">
                  <a:pos x="0" y="3"/>
                </a:cxn>
                <a:cxn ang="0">
                  <a:pos x="0" y="3"/>
                </a:cxn>
                <a:cxn ang="0">
                  <a:pos x="0" y="2"/>
                </a:cxn>
                <a:cxn ang="0">
                  <a:pos x="1" y="4"/>
                </a:cxn>
                <a:cxn ang="0">
                  <a:pos x="1" y="3"/>
                </a:cxn>
                <a:cxn ang="0">
                  <a:pos x="1" y="4"/>
                </a:cxn>
                <a:cxn ang="0">
                  <a:pos x="1" y="3"/>
                </a:cxn>
                <a:cxn ang="0">
                  <a:pos x="1" y="4"/>
                </a:cxn>
                <a:cxn ang="0">
                  <a:pos x="1" y="3"/>
                </a:cxn>
                <a:cxn ang="0">
                  <a:pos x="1" y="4"/>
                </a:cxn>
                <a:cxn ang="0">
                  <a:pos x="1" y="3"/>
                </a:cxn>
                <a:cxn ang="0">
                  <a:pos x="1" y="4"/>
                </a:cxn>
                <a:cxn ang="0">
                  <a:pos x="1" y="4"/>
                </a:cxn>
                <a:cxn ang="0">
                  <a:pos x="1" y="2"/>
                </a:cxn>
                <a:cxn ang="0">
                  <a:pos x="1" y="3"/>
                </a:cxn>
                <a:cxn ang="0">
                  <a:pos x="1" y="2"/>
                </a:cxn>
                <a:cxn ang="0">
                  <a:pos x="1" y="3"/>
                </a:cxn>
                <a:cxn ang="0">
                  <a:pos x="1" y="2"/>
                </a:cxn>
                <a:cxn ang="0">
                  <a:pos x="1" y="2"/>
                </a:cxn>
                <a:cxn ang="0">
                  <a:pos x="1" y="4"/>
                </a:cxn>
                <a:cxn ang="0">
                  <a:pos x="1" y="3"/>
                </a:cxn>
                <a:cxn ang="0">
                  <a:pos x="1" y="4"/>
                </a:cxn>
                <a:cxn ang="0">
                  <a:pos x="1" y="3"/>
                </a:cxn>
                <a:cxn ang="0">
                  <a:pos x="1" y="2"/>
                </a:cxn>
                <a:cxn ang="0">
                  <a:pos x="1" y="3"/>
                </a:cxn>
                <a:cxn ang="0">
                  <a:pos x="1" y="2"/>
                </a:cxn>
                <a:cxn ang="0">
                  <a:pos x="1" y="3"/>
                </a:cxn>
                <a:cxn ang="0">
                  <a:pos x="1" y="3"/>
                </a:cxn>
                <a:cxn ang="0">
                  <a:pos x="1" y="4"/>
                </a:cxn>
                <a:cxn ang="0">
                  <a:pos x="1" y="3"/>
                </a:cxn>
                <a:cxn ang="0">
                  <a:pos x="1" y="4"/>
                </a:cxn>
                <a:cxn ang="0">
                  <a:pos x="1" y="3"/>
                </a:cxn>
                <a:cxn ang="0">
                  <a:pos x="1" y="3"/>
                </a:cxn>
                <a:cxn ang="0">
                  <a:pos x="1" y="2"/>
                </a:cxn>
                <a:cxn ang="0">
                  <a:pos x="1" y="3"/>
                </a:cxn>
                <a:cxn ang="0">
                  <a:pos x="1" y="2"/>
                </a:cxn>
                <a:cxn ang="0">
                  <a:pos x="1" y="3"/>
                </a:cxn>
                <a:cxn ang="0">
                  <a:pos x="1" y="2"/>
                </a:cxn>
                <a:cxn ang="0">
                  <a:pos x="1" y="3"/>
                </a:cxn>
                <a:cxn ang="0">
                  <a:pos x="1" y="4"/>
                </a:cxn>
                <a:cxn ang="0">
                  <a:pos x="1" y="3"/>
                </a:cxn>
              </a:cxnLst>
              <a:rect l="0" t="0" r="r" b="b"/>
              <a:pathLst>
                <a:path w="1" h="4">
                  <a:moveTo>
                    <a:pt x="0" y="2"/>
                  </a:move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2"/>
                  </a:lnTo>
                  <a:lnTo>
                    <a:pt x="0" y="1"/>
                  </a:lnTo>
                  <a:lnTo>
                    <a:pt x="0" y="0"/>
                  </a:lnTo>
                  <a:lnTo>
                    <a:pt x="0" y="1"/>
                  </a:lnTo>
                  <a:lnTo>
                    <a:pt x="0" y="0"/>
                  </a:lnTo>
                  <a:lnTo>
                    <a:pt x="0" y="1"/>
                  </a:lnTo>
                  <a:lnTo>
                    <a:pt x="0" y="0"/>
                  </a:lnTo>
                  <a:lnTo>
                    <a:pt x="0" y="1"/>
                  </a:lnTo>
                  <a:lnTo>
                    <a:pt x="0" y="0"/>
                  </a:lnTo>
                  <a:lnTo>
                    <a:pt x="0" y="1"/>
                  </a:lnTo>
                  <a:lnTo>
                    <a:pt x="0" y="2"/>
                  </a:lnTo>
                  <a:lnTo>
                    <a:pt x="0" y="1"/>
                  </a:lnTo>
                  <a:lnTo>
                    <a:pt x="0" y="0"/>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1"/>
                  </a:lnTo>
                  <a:lnTo>
                    <a:pt x="0" y="2"/>
                  </a:lnTo>
                  <a:lnTo>
                    <a:pt x="0" y="1"/>
                  </a:lnTo>
                  <a:lnTo>
                    <a:pt x="0" y="2"/>
                  </a:lnTo>
                  <a:lnTo>
                    <a:pt x="0" y="3"/>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2"/>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1"/>
                  </a:lnTo>
                  <a:lnTo>
                    <a:pt x="1" y="2"/>
                  </a:lnTo>
                  <a:lnTo>
                    <a:pt x="1" y="3"/>
                  </a:lnTo>
                  <a:lnTo>
                    <a:pt x="1" y="4"/>
                  </a:lnTo>
                  <a:lnTo>
                    <a:pt x="1" y="4"/>
                  </a:lnTo>
                  <a:lnTo>
                    <a:pt x="1" y="4"/>
                  </a:lnTo>
                  <a:lnTo>
                    <a:pt x="1" y="4"/>
                  </a:lnTo>
                  <a:lnTo>
                    <a:pt x="1" y="3"/>
                  </a:lnTo>
                  <a:lnTo>
                    <a:pt x="1" y="4"/>
                  </a:lnTo>
                  <a:lnTo>
                    <a:pt x="1" y="3"/>
                  </a:lnTo>
                  <a:lnTo>
                    <a:pt x="1" y="4"/>
                  </a:lnTo>
                  <a:lnTo>
                    <a:pt x="1" y="3"/>
                  </a:lnTo>
                  <a:lnTo>
                    <a:pt x="1" y="4"/>
                  </a:lnTo>
                  <a:lnTo>
                    <a:pt x="1" y="3"/>
                  </a:lnTo>
                  <a:lnTo>
                    <a:pt x="1" y="2"/>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745" name="Freeform 401"/>
            <p:cNvSpPr>
              <a:spLocks/>
            </p:cNvSpPr>
            <p:nvPr/>
          </p:nvSpPr>
          <p:spPr bwMode="auto">
            <a:xfrm>
              <a:off x="2700" y="2995"/>
              <a:ext cx="10" cy="49"/>
            </a:xfrm>
            <a:custGeom>
              <a:avLst/>
              <a:gdLst/>
              <a:ahLst/>
              <a:cxnLst>
                <a:cxn ang="0">
                  <a:pos x="0" y="7"/>
                </a:cxn>
                <a:cxn ang="0">
                  <a:pos x="0" y="6"/>
                </a:cxn>
                <a:cxn ang="0">
                  <a:pos x="0" y="5"/>
                </a:cxn>
                <a:cxn ang="0">
                  <a:pos x="0" y="5"/>
                </a:cxn>
                <a:cxn ang="0">
                  <a:pos x="0" y="6"/>
                </a:cxn>
                <a:cxn ang="0">
                  <a:pos x="0" y="4"/>
                </a:cxn>
                <a:cxn ang="0">
                  <a:pos x="0" y="5"/>
                </a:cxn>
                <a:cxn ang="0">
                  <a:pos x="0" y="6"/>
                </a:cxn>
                <a:cxn ang="0">
                  <a:pos x="0" y="5"/>
                </a:cxn>
                <a:cxn ang="0">
                  <a:pos x="0" y="6"/>
                </a:cxn>
                <a:cxn ang="0">
                  <a:pos x="0" y="5"/>
                </a:cxn>
                <a:cxn ang="0">
                  <a:pos x="0" y="6"/>
                </a:cxn>
                <a:cxn ang="0">
                  <a:pos x="0" y="5"/>
                </a:cxn>
                <a:cxn ang="0">
                  <a:pos x="0" y="4"/>
                </a:cxn>
                <a:cxn ang="0">
                  <a:pos x="0" y="3"/>
                </a:cxn>
                <a:cxn ang="0">
                  <a:pos x="0" y="4"/>
                </a:cxn>
                <a:cxn ang="0">
                  <a:pos x="0" y="5"/>
                </a:cxn>
                <a:cxn ang="0">
                  <a:pos x="0" y="4"/>
                </a:cxn>
                <a:cxn ang="0">
                  <a:pos x="0" y="3"/>
                </a:cxn>
                <a:cxn ang="0">
                  <a:pos x="0" y="2"/>
                </a:cxn>
                <a:cxn ang="0">
                  <a:pos x="0" y="3"/>
                </a:cxn>
                <a:cxn ang="0">
                  <a:pos x="0" y="2"/>
                </a:cxn>
                <a:cxn ang="0">
                  <a:pos x="0" y="3"/>
                </a:cxn>
                <a:cxn ang="0">
                  <a:pos x="0" y="3"/>
                </a:cxn>
                <a:cxn ang="0">
                  <a:pos x="0" y="2"/>
                </a:cxn>
                <a:cxn ang="0">
                  <a:pos x="0" y="1"/>
                </a:cxn>
                <a:cxn ang="0">
                  <a:pos x="0" y="1"/>
                </a:cxn>
                <a:cxn ang="0">
                  <a:pos x="0" y="0"/>
                </a:cxn>
                <a:cxn ang="0">
                  <a:pos x="0" y="1"/>
                </a:cxn>
                <a:cxn ang="0">
                  <a:pos x="0" y="3"/>
                </a:cxn>
                <a:cxn ang="0">
                  <a:pos x="0" y="2"/>
                </a:cxn>
                <a:cxn ang="0">
                  <a:pos x="1" y="2"/>
                </a:cxn>
                <a:cxn ang="0">
                  <a:pos x="1" y="3"/>
                </a:cxn>
                <a:cxn ang="0">
                  <a:pos x="1" y="3"/>
                </a:cxn>
                <a:cxn ang="0">
                  <a:pos x="1" y="2"/>
                </a:cxn>
                <a:cxn ang="0">
                  <a:pos x="1" y="2"/>
                </a:cxn>
                <a:cxn ang="0">
                  <a:pos x="1" y="3"/>
                </a:cxn>
                <a:cxn ang="0">
                  <a:pos x="1" y="2"/>
                </a:cxn>
                <a:cxn ang="0">
                  <a:pos x="1" y="3"/>
                </a:cxn>
                <a:cxn ang="0">
                  <a:pos x="1" y="1"/>
                </a:cxn>
                <a:cxn ang="0">
                  <a:pos x="1" y="3"/>
                </a:cxn>
                <a:cxn ang="0">
                  <a:pos x="1" y="2"/>
                </a:cxn>
                <a:cxn ang="0">
                  <a:pos x="1" y="1"/>
                </a:cxn>
                <a:cxn ang="0">
                  <a:pos x="1" y="2"/>
                </a:cxn>
                <a:cxn ang="0">
                  <a:pos x="1" y="3"/>
                </a:cxn>
                <a:cxn ang="0">
                  <a:pos x="1" y="1"/>
                </a:cxn>
                <a:cxn ang="0">
                  <a:pos x="1" y="3"/>
                </a:cxn>
                <a:cxn ang="0">
                  <a:pos x="1" y="2"/>
                </a:cxn>
                <a:cxn ang="0">
                  <a:pos x="1" y="4"/>
                </a:cxn>
                <a:cxn ang="0">
                  <a:pos x="1" y="3"/>
                </a:cxn>
                <a:cxn ang="0">
                  <a:pos x="1" y="2"/>
                </a:cxn>
                <a:cxn ang="0">
                  <a:pos x="1" y="3"/>
                </a:cxn>
                <a:cxn ang="0">
                  <a:pos x="1" y="3"/>
                </a:cxn>
                <a:cxn ang="0">
                  <a:pos x="1" y="3"/>
                </a:cxn>
                <a:cxn ang="0">
                  <a:pos x="1" y="2"/>
                </a:cxn>
                <a:cxn ang="0">
                  <a:pos x="1" y="3"/>
                </a:cxn>
                <a:cxn ang="0">
                  <a:pos x="1" y="4"/>
                </a:cxn>
                <a:cxn ang="0">
                  <a:pos x="1" y="3"/>
                </a:cxn>
                <a:cxn ang="0">
                  <a:pos x="1" y="2"/>
                </a:cxn>
                <a:cxn ang="0">
                  <a:pos x="1" y="3"/>
                </a:cxn>
                <a:cxn ang="0">
                  <a:pos x="1" y="4"/>
                </a:cxn>
                <a:cxn ang="0">
                  <a:pos x="1" y="5"/>
                </a:cxn>
                <a:cxn ang="0">
                  <a:pos x="1" y="4"/>
                </a:cxn>
              </a:cxnLst>
              <a:rect l="0" t="0" r="r" b="b"/>
              <a:pathLst>
                <a:path w="1" h="7">
                  <a:moveTo>
                    <a:pt x="0" y="7"/>
                  </a:move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7"/>
                  </a:lnTo>
                  <a:lnTo>
                    <a:pt x="0" y="6"/>
                  </a:lnTo>
                  <a:lnTo>
                    <a:pt x="0" y="5"/>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2"/>
                  </a:lnTo>
                  <a:lnTo>
                    <a:pt x="1" y="1"/>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1"/>
                  </a:lnTo>
                  <a:lnTo>
                    <a:pt x="1" y="3"/>
                  </a:lnTo>
                  <a:lnTo>
                    <a:pt x="1" y="2"/>
                  </a:lnTo>
                  <a:lnTo>
                    <a:pt x="1" y="3"/>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path>
              </a:pathLst>
            </a:custGeom>
            <a:noFill/>
            <a:ln w="0">
              <a:solidFill>
                <a:srgbClr val="3366FF"/>
              </a:solidFill>
              <a:prstDash val="solid"/>
              <a:round/>
              <a:headEnd/>
              <a:tailEnd/>
            </a:ln>
          </p:spPr>
          <p:txBody>
            <a:bodyPr/>
            <a:lstStyle/>
            <a:p>
              <a:endParaRPr lang="en-GB"/>
            </a:p>
          </p:txBody>
        </p:sp>
        <p:sp>
          <p:nvSpPr>
            <p:cNvPr id="185746" name="Freeform 402"/>
            <p:cNvSpPr>
              <a:spLocks/>
            </p:cNvSpPr>
            <p:nvPr/>
          </p:nvSpPr>
          <p:spPr bwMode="auto">
            <a:xfrm>
              <a:off x="2710" y="3002"/>
              <a:ext cx="9" cy="42"/>
            </a:xfrm>
            <a:custGeom>
              <a:avLst/>
              <a:gdLst/>
              <a:ahLst/>
              <a:cxnLst>
                <a:cxn ang="0">
                  <a:pos x="0" y="5"/>
                </a:cxn>
                <a:cxn ang="0">
                  <a:pos x="0" y="4"/>
                </a:cxn>
                <a:cxn ang="0">
                  <a:pos x="0" y="3"/>
                </a:cxn>
                <a:cxn ang="0">
                  <a:pos x="0" y="4"/>
                </a:cxn>
                <a:cxn ang="0">
                  <a:pos x="0" y="3"/>
                </a:cxn>
                <a:cxn ang="0">
                  <a:pos x="0" y="4"/>
                </a:cxn>
                <a:cxn ang="0">
                  <a:pos x="0" y="3"/>
                </a:cxn>
                <a:cxn ang="0">
                  <a:pos x="0" y="4"/>
                </a:cxn>
                <a:cxn ang="0">
                  <a:pos x="0" y="5"/>
                </a:cxn>
                <a:cxn ang="0">
                  <a:pos x="0" y="4"/>
                </a:cxn>
                <a:cxn ang="0">
                  <a:pos x="0" y="2"/>
                </a:cxn>
                <a:cxn ang="0">
                  <a:pos x="0" y="5"/>
                </a:cxn>
                <a:cxn ang="0">
                  <a:pos x="0" y="5"/>
                </a:cxn>
                <a:cxn ang="0">
                  <a:pos x="0" y="5"/>
                </a:cxn>
                <a:cxn ang="0">
                  <a:pos x="0" y="6"/>
                </a:cxn>
                <a:cxn ang="0">
                  <a:pos x="0" y="4"/>
                </a:cxn>
                <a:cxn ang="0">
                  <a:pos x="0" y="5"/>
                </a:cxn>
                <a:cxn ang="0">
                  <a:pos x="0" y="4"/>
                </a:cxn>
                <a:cxn ang="0">
                  <a:pos x="0" y="5"/>
                </a:cxn>
                <a:cxn ang="0">
                  <a:pos x="0" y="3"/>
                </a:cxn>
                <a:cxn ang="0">
                  <a:pos x="0" y="2"/>
                </a:cxn>
                <a:cxn ang="0">
                  <a:pos x="0" y="1"/>
                </a:cxn>
                <a:cxn ang="0">
                  <a:pos x="0" y="2"/>
                </a:cxn>
                <a:cxn ang="0">
                  <a:pos x="0" y="1"/>
                </a:cxn>
                <a:cxn ang="0">
                  <a:pos x="0" y="0"/>
                </a:cxn>
                <a:cxn ang="0">
                  <a:pos x="0" y="0"/>
                </a:cxn>
                <a:cxn ang="0">
                  <a:pos x="0" y="0"/>
                </a:cxn>
                <a:cxn ang="0">
                  <a:pos x="1" y="0"/>
                </a:cxn>
                <a:cxn ang="0">
                  <a:pos x="1" y="1"/>
                </a:cxn>
                <a:cxn ang="0">
                  <a:pos x="1" y="1"/>
                </a:cxn>
                <a:cxn ang="0">
                  <a:pos x="1" y="2"/>
                </a:cxn>
                <a:cxn ang="0">
                  <a:pos x="1" y="3"/>
                </a:cxn>
                <a:cxn ang="0">
                  <a:pos x="1" y="3"/>
                </a:cxn>
                <a:cxn ang="0">
                  <a:pos x="1" y="0"/>
                </a:cxn>
                <a:cxn ang="0">
                  <a:pos x="1" y="0"/>
                </a:cxn>
                <a:cxn ang="0">
                  <a:pos x="1" y="0"/>
                </a:cxn>
                <a:cxn ang="0">
                  <a:pos x="1" y="2"/>
                </a:cxn>
                <a:cxn ang="0">
                  <a:pos x="1" y="0"/>
                </a:cxn>
                <a:cxn ang="0">
                  <a:pos x="1" y="0"/>
                </a:cxn>
                <a:cxn ang="0">
                  <a:pos x="1" y="1"/>
                </a:cxn>
                <a:cxn ang="0">
                  <a:pos x="1" y="1"/>
                </a:cxn>
                <a:cxn ang="0">
                  <a:pos x="1" y="2"/>
                </a:cxn>
                <a:cxn ang="0">
                  <a:pos x="1" y="3"/>
                </a:cxn>
                <a:cxn ang="0">
                  <a:pos x="1" y="2"/>
                </a:cxn>
                <a:cxn ang="0">
                  <a:pos x="1" y="1"/>
                </a:cxn>
                <a:cxn ang="0">
                  <a:pos x="1" y="2"/>
                </a:cxn>
                <a:cxn ang="0">
                  <a:pos x="1" y="3"/>
                </a:cxn>
                <a:cxn ang="0">
                  <a:pos x="1" y="2"/>
                </a:cxn>
                <a:cxn ang="0">
                  <a:pos x="1" y="3"/>
                </a:cxn>
                <a:cxn ang="0">
                  <a:pos x="1" y="4"/>
                </a:cxn>
                <a:cxn ang="0">
                  <a:pos x="1" y="5"/>
                </a:cxn>
                <a:cxn ang="0">
                  <a:pos x="1" y="3"/>
                </a:cxn>
                <a:cxn ang="0">
                  <a:pos x="1" y="3"/>
                </a:cxn>
                <a:cxn ang="0">
                  <a:pos x="1" y="4"/>
                </a:cxn>
                <a:cxn ang="0">
                  <a:pos x="1" y="5"/>
                </a:cxn>
                <a:cxn ang="0">
                  <a:pos x="1" y="4"/>
                </a:cxn>
                <a:cxn ang="0">
                  <a:pos x="1" y="5"/>
                </a:cxn>
                <a:cxn ang="0">
                  <a:pos x="1" y="2"/>
                </a:cxn>
                <a:cxn ang="0">
                  <a:pos x="1" y="3"/>
                </a:cxn>
                <a:cxn ang="0">
                  <a:pos x="1" y="3"/>
                </a:cxn>
                <a:cxn ang="0">
                  <a:pos x="1" y="2"/>
                </a:cxn>
                <a:cxn ang="0">
                  <a:pos x="1" y="3"/>
                </a:cxn>
                <a:cxn ang="0">
                  <a:pos x="1" y="0"/>
                </a:cxn>
              </a:cxnLst>
              <a:rect l="0" t="0" r="r" b="b"/>
              <a:pathLst>
                <a:path w="1" h="6">
                  <a:moveTo>
                    <a:pt x="0" y="4"/>
                  </a:moveTo>
                  <a:lnTo>
                    <a:pt x="0" y="3"/>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2"/>
                  </a:lnTo>
                  <a:lnTo>
                    <a:pt x="0" y="3"/>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1"/>
                  </a:lnTo>
                  <a:lnTo>
                    <a:pt x="1" y="2"/>
                  </a:lnTo>
                  <a:lnTo>
                    <a:pt x="1" y="3"/>
                  </a:lnTo>
                  <a:lnTo>
                    <a:pt x="1" y="2"/>
                  </a:lnTo>
                  <a:lnTo>
                    <a:pt x="1" y="1"/>
                  </a:lnTo>
                  <a:lnTo>
                    <a:pt x="1" y="0"/>
                  </a:lnTo>
                  <a:lnTo>
                    <a:pt x="1" y="1"/>
                  </a:lnTo>
                  <a:lnTo>
                    <a:pt x="1" y="0"/>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0"/>
                  </a:lnTo>
                  <a:lnTo>
                    <a:pt x="1" y="1"/>
                  </a:lnTo>
                  <a:lnTo>
                    <a:pt x="1" y="0"/>
                  </a:lnTo>
                  <a:lnTo>
                    <a:pt x="1" y="1"/>
                  </a:lnTo>
                  <a:lnTo>
                    <a:pt x="1" y="0"/>
                  </a:lnTo>
                  <a:lnTo>
                    <a:pt x="1" y="1"/>
                  </a:lnTo>
                  <a:lnTo>
                    <a:pt x="1" y="0"/>
                  </a:lnTo>
                  <a:lnTo>
                    <a:pt x="1" y="2"/>
                  </a:lnTo>
                  <a:lnTo>
                    <a:pt x="1" y="1"/>
                  </a:lnTo>
                  <a:lnTo>
                    <a:pt x="1" y="0"/>
                  </a:lnTo>
                  <a:lnTo>
                    <a:pt x="1" y="1"/>
                  </a:lnTo>
                  <a:lnTo>
                    <a:pt x="1" y="0"/>
                  </a:lnTo>
                  <a:lnTo>
                    <a:pt x="1" y="1"/>
                  </a:lnTo>
                  <a:lnTo>
                    <a:pt x="1" y="0"/>
                  </a:lnTo>
                  <a:lnTo>
                    <a:pt x="1" y="1"/>
                  </a:lnTo>
                  <a:lnTo>
                    <a:pt x="1" y="0"/>
                  </a:lnTo>
                  <a:lnTo>
                    <a:pt x="1" y="1"/>
                  </a:lnTo>
                  <a:lnTo>
                    <a:pt x="1" y="2"/>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0"/>
                  </a:lnTo>
                  <a:lnTo>
                    <a:pt x="1" y="1"/>
                  </a:lnTo>
                  <a:lnTo>
                    <a:pt x="1" y="0"/>
                  </a:lnTo>
                  <a:lnTo>
                    <a:pt x="1" y="1"/>
                  </a:lnTo>
                  <a:lnTo>
                    <a:pt x="1" y="0"/>
                  </a:lnTo>
                  <a:lnTo>
                    <a:pt x="1" y="1"/>
                  </a:lnTo>
                  <a:lnTo>
                    <a:pt x="1" y="2"/>
                  </a:lnTo>
                  <a:lnTo>
                    <a:pt x="1" y="1"/>
                  </a:lnTo>
                  <a:lnTo>
                    <a:pt x="1" y="0"/>
                  </a:lnTo>
                  <a:lnTo>
                    <a:pt x="1" y="1"/>
                  </a:lnTo>
                  <a:lnTo>
                    <a:pt x="1" y="2"/>
                  </a:lnTo>
                  <a:lnTo>
                    <a:pt x="1" y="1"/>
                  </a:lnTo>
                  <a:lnTo>
                    <a:pt x="1" y="2"/>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3"/>
                  </a:lnTo>
                  <a:lnTo>
                    <a:pt x="1" y="5"/>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2"/>
                  </a:lnTo>
                  <a:lnTo>
                    <a:pt x="1" y="3"/>
                  </a:lnTo>
                  <a:lnTo>
                    <a:pt x="1" y="4"/>
                  </a:lnTo>
                  <a:lnTo>
                    <a:pt x="1" y="3"/>
                  </a:lnTo>
                  <a:lnTo>
                    <a:pt x="1" y="1"/>
                  </a:lnTo>
                  <a:lnTo>
                    <a:pt x="1" y="0"/>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0"/>
                  </a:lnTo>
                  <a:lnTo>
                    <a:pt x="1" y="0"/>
                  </a:lnTo>
                  <a:lnTo>
                    <a:pt x="1" y="0"/>
                  </a:lnTo>
                  <a:lnTo>
                    <a:pt x="1" y="0"/>
                  </a:lnTo>
                  <a:lnTo>
                    <a:pt x="1" y="0"/>
                  </a:lnTo>
                  <a:lnTo>
                    <a:pt x="1" y="0"/>
                  </a:lnTo>
                  <a:lnTo>
                    <a:pt x="1" y="0"/>
                  </a:lnTo>
                  <a:lnTo>
                    <a:pt x="1" y="0"/>
                  </a:lnTo>
                  <a:lnTo>
                    <a:pt x="1" y="1"/>
                  </a:lnTo>
                  <a:lnTo>
                    <a:pt x="1" y="0"/>
                  </a:lnTo>
                  <a:lnTo>
                    <a:pt x="1" y="1"/>
                  </a:lnTo>
                  <a:lnTo>
                    <a:pt x="1" y="0"/>
                  </a:lnTo>
                  <a:lnTo>
                    <a:pt x="1" y="1"/>
                  </a:lnTo>
                  <a:lnTo>
                    <a:pt x="1" y="0"/>
                  </a:lnTo>
                </a:path>
              </a:pathLst>
            </a:custGeom>
            <a:noFill/>
            <a:ln w="0">
              <a:solidFill>
                <a:srgbClr val="3366FF"/>
              </a:solidFill>
              <a:prstDash val="solid"/>
              <a:round/>
              <a:headEnd/>
              <a:tailEnd/>
            </a:ln>
          </p:spPr>
          <p:txBody>
            <a:bodyPr/>
            <a:lstStyle/>
            <a:p>
              <a:endParaRPr lang="en-GB"/>
            </a:p>
          </p:txBody>
        </p:sp>
        <p:sp>
          <p:nvSpPr>
            <p:cNvPr id="185747" name="Freeform 403"/>
            <p:cNvSpPr>
              <a:spLocks/>
            </p:cNvSpPr>
            <p:nvPr/>
          </p:nvSpPr>
          <p:spPr bwMode="auto">
            <a:xfrm>
              <a:off x="2719" y="3002"/>
              <a:ext cx="11" cy="42"/>
            </a:xfrm>
            <a:custGeom>
              <a:avLst/>
              <a:gdLst/>
              <a:ahLst/>
              <a:cxnLst>
                <a:cxn ang="0">
                  <a:pos x="0" y="2"/>
                </a:cxn>
                <a:cxn ang="0">
                  <a:pos x="0" y="1"/>
                </a:cxn>
                <a:cxn ang="0">
                  <a:pos x="0" y="3"/>
                </a:cxn>
                <a:cxn ang="0">
                  <a:pos x="0" y="3"/>
                </a:cxn>
                <a:cxn ang="0">
                  <a:pos x="0" y="4"/>
                </a:cxn>
                <a:cxn ang="0">
                  <a:pos x="0" y="3"/>
                </a:cxn>
                <a:cxn ang="0">
                  <a:pos x="0" y="4"/>
                </a:cxn>
                <a:cxn ang="0">
                  <a:pos x="0" y="5"/>
                </a:cxn>
                <a:cxn ang="0">
                  <a:pos x="0" y="4"/>
                </a:cxn>
                <a:cxn ang="0">
                  <a:pos x="0" y="3"/>
                </a:cxn>
                <a:cxn ang="0">
                  <a:pos x="0" y="4"/>
                </a:cxn>
                <a:cxn ang="0">
                  <a:pos x="0" y="5"/>
                </a:cxn>
                <a:cxn ang="0">
                  <a:pos x="0" y="4"/>
                </a:cxn>
                <a:cxn ang="0">
                  <a:pos x="0" y="5"/>
                </a:cxn>
                <a:cxn ang="0">
                  <a:pos x="0" y="4"/>
                </a:cxn>
                <a:cxn ang="0">
                  <a:pos x="0" y="4"/>
                </a:cxn>
                <a:cxn ang="0">
                  <a:pos x="0" y="3"/>
                </a:cxn>
                <a:cxn ang="0">
                  <a:pos x="0" y="3"/>
                </a:cxn>
                <a:cxn ang="0">
                  <a:pos x="0" y="4"/>
                </a:cxn>
                <a:cxn ang="0">
                  <a:pos x="0" y="4"/>
                </a:cxn>
                <a:cxn ang="0">
                  <a:pos x="0" y="3"/>
                </a:cxn>
                <a:cxn ang="0">
                  <a:pos x="0" y="4"/>
                </a:cxn>
                <a:cxn ang="0">
                  <a:pos x="0" y="4"/>
                </a:cxn>
                <a:cxn ang="0">
                  <a:pos x="0" y="3"/>
                </a:cxn>
                <a:cxn ang="0">
                  <a:pos x="0" y="4"/>
                </a:cxn>
                <a:cxn ang="0">
                  <a:pos x="0" y="3"/>
                </a:cxn>
                <a:cxn ang="0">
                  <a:pos x="0" y="4"/>
                </a:cxn>
                <a:cxn ang="0">
                  <a:pos x="0" y="3"/>
                </a:cxn>
                <a:cxn ang="0">
                  <a:pos x="0" y="2"/>
                </a:cxn>
                <a:cxn ang="0">
                  <a:pos x="0" y="3"/>
                </a:cxn>
                <a:cxn ang="0">
                  <a:pos x="0" y="2"/>
                </a:cxn>
                <a:cxn ang="0">
                  <a:pos x="0" y="4"/>
                </a:cxn>
                <a:cxn ang="0">
                  <a:pos x="1" y="3"/>
                </a:cxn>
                <a:cxn ang="0">
                  <a:pos x="1" y="5"/>
                </a:cxn>
                <a:cxn ang="0">
                  <a:pos x="1" y="6"/>
                </a:cxn>
                <a:cxn ang="0">
                  <a:pos x="1" y="5"/>
                </a:cxn>
                <a:cxn ang="0">
                  <a:pos x="1" y="6"/>
                </a:cxn>
                <a:cxn ang="0">
                  <a:pos x="1" y="4"/>
                </a:cxn>
                <a:cxn ang="0">
                  <a:pos x="1" y="4"/>
                </a:cxn>
                <a:cxn ang="0">
                  <a:pos x="1" y="1"/>
                </a:cxn>
                <a:cxn ang="0">
                  <a:pos x="1" y="2"/>
                </a:cxn>
                <a:cxn ang="0">
                  <a:pos x="1" y="2"/>
                </a:cxn>
                <a:cxn ang="0">
                  <a:pos x="1" y="1"/>
                </a:cxn>
                <a:cxn ang="0">
                  <a:pos x="1" y="2"/>
                </a:cxn>
                <a:cxn ang="0">
                  <a:pos x="1" y="3"/>
                </a:cxn>
                <a:cxn ang="0">
                  <a:pos x="1" y="4"/>
                </a:cxn>
                <a:cxn ang="0">
                  <a:pos x="1" y="3"/>
                </a:cxn>
                <a:cxn ang="0">
                  <a:pos x="1" y="3"/>
                </a:cxn>
                <a:cxn ang="0">
                  <a:pos x="1" y="4"/>
                </a:cxn>
                <a:cxn ang="0">
                  <a:pos x="1" y="3"/>
                </a:cxn>
                <a:cxn ang="0">
                  <a:pos x="1" y="4"/>
                </a:cxn>
                <a:cxn ang="0">
                  <a:pos x="1" y="3"/>
                </a:cxn>
                <a:cxn ang="0">
                  <a:pos x="1" y="2"/>
                </a:cxn>
                <a:cxn ang="0">
                  <a:pos x="1" y="1"/>
                </a:cxn>
                <a:cxn ang="0">
                  <a:pos x="1" y="0"/>
                </a:cxn>
                <a:cxn ang="0">
                  <a:pos x="1" y="1"/>
                </a:cxn>
                <a:cxn ang="0">
                  <a:pos x="1" y="0"/>
                </a:cxn>
                <a:cxn ang="0">
                  <a:pos x="1" y="0"/>
                </a:cxn>
                <a:cxn ang="0">
                  <a:pos x="1" y="0"/>
                </a:cxn>
                <a:cxn ang="0">
                  <a:pos x="1" y="1"/>
                </a:cxn>
                <a:cxn ang="0">
                  <a:pos x="1" y="0"/>
                </a:cxn>
                <a:cxn ang="0">
                  <a:pos x="1" y="1"/>
                </a:cxn>
                <a:cxn ang="0">
                  <a:pos x="1" y="1"/>
                </a:cxn>
              </a:cxnLst>
              <a:rect l="0" t="0" r="r" b="b"/>
              <a:pathLst>
                <a:path w="1" h="6">
                  <a:moveTo>
                    <a:pt x="0" y="0"/>
                  </a:move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3"/>
                  </a:lnTo>
                  <a:lnTo>
                    <a:pt x="0" y="2"/>
                  </a:lnTo>
                  <a:lnTo>
                    <a:pt x="0" y="2"/>
                  </a:lnTo>
                  <a:lnTo>
                    <a:pt x="0" y="3"/>
                  </a:lnTo>
                  <a:lnTo>
                    <a:pt x="0" y="2"/>
                  </a:lnTo>
                  <a:lnTo>
                    <a:pt x="0" y="3"/>
                  </a:lnTo>
                  <a:lnTo>
                    <a:pt x="0" y="2"/>
                  </a:lnTo>
                  <a:lnTo>
                    <a:pt x="0" y="3"/>
                  </a:lnTo>
                  <a:lnTo>
                    <a:pt x="0" y="2"/>
                  </a:lnTo>
                  <a:lnTo>
                    <a:pt x="0" y="3"/>
                  </a:lnTo>
                  <a:lnTo>
                    <a:pt x="0" y="4"/>
                  </a:lnTo>
                  <a:lnTo>
                    <a:pt x="0" y="3"/>
                  </a:lnTo>
                  <a:lnTo>
                    <a:pt x="0" y="4"/>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3"/>
                  </a:lnTo>
                  <a:lnTo>
                    <a:pt x="0" y="5"/>
                  </a:lnTo>
                  <a:lnTo>
                    <a:pt x="0" y="4"/>
                  </a:lnTo>
                  <a:lnTo>
                    <a:pt x="0" y="5"/>
                  </a:lnTo>
                  <a:lnTo>
                    <a:pt x="0" y="4"/>
                  </a:lnTo>
                  <a:lnTo>
                    <a:pt x="0" y="3"/>
                  </a:lnTo>
                  <a:lnTo>
                    <a:pt x="0" y="4"/>
                  </a:lnTo>
                  <a:lnTo>
                    <a:pt x="0" y="5"/>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2"/>
                  </a:lnTo>
                  <a:lnTo>
                    <a:pt x="0" y="3"/>
                  </a:lnTo>
                  <a:lnTo>
                    <a:pt x="0" y="2"/>
                  </a:lnTo>
                  <a:lnTo>
                    <a:pt x="0" y="3"/>
                  </a:lnTo>
                  <a:lnTo>
                    <a:pt x="0" y="4"/>
                  </a:lnTo>
                  <a:lnTo>
                    <a:pt x="0" y="3"/>
                  </a:lnTo>
                  <a:lnTo>
                    <a:pt x="0" y="4"/>
                  </a:lnTo>
                  <a:lnTo>
                    <a:pt x="0" y="3"/>
                  </a:lnTo>
                  <a:lnTo>
                    <a:pt x="0" y="4"/>
                  </a:lnTo>
                  <a:lnTo>
                    <a:pt x="0" y="3"/>
                  </a:lnTo>
                  <a:lnTo>
                    <a:pt x="0" y="4"/>
                  </a:lnTo>
                  <a:lnTo>
                    <a:pt x="1" y="3"/>
                  </a:lnTo>
                  <a:lnTo>
                    <a:pt x="1" y="4"/>
                  </a:lnTo>
                  <a:lnTo>
                    <a:pt x="1" y="3"/>
                  </a:lnTo>
                  <a:lnTo>
                    <a:pt x="1" y="4"/>
                  </a:lnTo>
                  <a:lnTo>
                    <a:pt x="1" y="3"/>
                  </a:lnTo>
                  <a:lnTo>
                    <a:pt x="1" y="4"/>
                  </a:lnTo>
                  <a:lnTo>
                    <a:pt x="1" y="3"/>
                  </a:lnTo>
                  <a:lnTo>
                    <a:pt x="1" y="4"/>
                  </a:lnTo>
                  <a:lnTo>
                    <a:pt x="1" y="3"/>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4"/>
                  </a:lnTo>
                  <a:lnTo>
                    <a:pt x="1" y="5"/>
                  </a:lnTo>
                  <a:lnTo>
                    <a:pt x="1" y="4"/>
                  </a:lnTo>
                  <a:lnTo>
                    <a:pt x="1" y="5"/>
                  </a:lnTo>
                  <a:lnTo>
                    <a:pt x="1" y="4"/>
                  </a:lnTo>
                  <a:lnTo>
                    <a:pt x="1" y="3"/>
                  </a:lnTo>
                  <a:lnTo>
                    <a:pt x="1" y="4"/>
                  </a:lnTo>
                  <a:lnTo>
                    <a:pt x="1" y="5"/>
                  </a:lnTo>
                  <a:lnTo>
                    <a:pt x="1" y="4"/>
                  </a:lnTo>
                  <a:lnTo>
                    <a:pt x="1" y="3"/>
                  </a:lnTo>
                  <a:lnTo>
                    <a:pt x="1" y="2"/>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1"/>
                  </a:lnTo>
                  <a:lnTo>
                    <a:pt x="1" y="0"/>
                  </a:lnTo>
                  <a:lnTo>
                    <a:pt x="1" y="1"/>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0"/>
                  </a:lnTo>
                  <a:lnTo>
                    <a:pt x="1" y="0"/>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1"/>
                  </a:lnTo>
                  <a:lnTo>
                    <a:pt x="1" y="0"/>
                  </a:lnTo>
                  <a:lnTo>
                    <a:pt x="1" y="1"/>
                  </a:lnTo>
                  <a:lnTo>
                    <a:pt x="1" y="0"/>
                  </a:lnTo>
                  <a:lnTo>
                    <a:pt x="1" y="1"/>
                  </a:lnTo>
                  <a:lnTo>
                    <a:pt x="1" y="2"/>
                  </a:lnTo>
                  <a:lnTo>
                    <a:pt x="1" y="1"/>
                  </a:lnTo>
                  <a:lnTo>
                    <a:pt x="1" y="2"/>
                  </a:lnTo>
                  <a:lnTo>
                    <a:pt x="1" y="1"/>
                  </a:lnTo>
                  <a:lnTo>
                    <a:pt x="1" y="2"/>
                  </a:lnTo>
                  <a:lnTo>
                    <a:pt x="1" y="3"/>
                  </a:lnTo>
                  <a:lnTo>
                    <a:pt x="1" y="2"/>
                  </a:lnTo>
                  <a:lnTo>
                    <a:pt x="1" y="3"/>
                  </a:lnTo>
                  <a:lnTo>
                    <a:pt x="1" y="2"/>
                  </a:lnTo>
                  <a:lnTo>
                    <a:pt x="1" y="3"/>
                  </a:lnTo>
                  <a:lnTo>
                    <a:pt x="1" y="2"/>
                  </a:lnTo>
                </a:path>
              </a:pathLst>
            </a:custGeom>
            <a:noFill/>
            <a:ln w="0">
              <a:solidFill>
                <a:srgbClr val="3366FF"/>
              </a:solidFill>
              <a:prstDash val="solid"/>
              <a:round/>
              <a:headEnd/>
              <a:tailEnd/>
            </a:ln>
          </p:spPr>
          <p:txBody>
            <a:bodyPr/>
            <a:lstStyle/>
            <a:p>
              <a:endParaRPr lang="en-GB"/>
            </a:p>
          </p:txBody>
        </p:sp>
        <p:sp>
          <p:nvSpPr>
            <p:cNvPr id="185748" name="Freeform 404"/>
            <p:cNvSpPr>
              <a:spLocks/>
            </p:cNvSpPr>
            <p:nvPr/>
          </p:nvSpPr>
          <p:spPr bwMode="auto">
            <a:xfrm>
              <a:off x="2730" y="2974"/>
              <a:ext cx="9" cy="63"/>
            </a:xfrm>
            <a:custGeom>
              <a:avLst/>
              <a:gdLst/>
              <a:ahLst/>
              <a:cxnLst>
                <a:cxn ang="0">
                  <a:pos x="0" y="8"/>
                </a:cxn>
                <a:cxn ang="0">
                  <a:pos x="0" y="9"/>
                </a:cxn>
                <a:cxn ang="0">
                  <a:pos x="0" y="8"/>
                </a:cxn>
                <a:cxn ang="0">
                  <a:pos x="0" y="7"/>
                </a:cxn>
                <a:cxn ang="0">
                  <a:pos x="0" y="6"/>
                </a:cxn>
                <a:cxn ang="0">
                  <a:pos x="0" y="5"/>
                </a:cxn>
                <a:cxn ang="0">
                  <a:pos x="0" y="6"/>
                </a:cxn>
                <a:cxn ang="0">
                  <a:pos x="0" y="5"/>
                </a:cxn>
                <a:cxn ang="0">
                  <a:pos x="0" y="7"/>
                </a:cxn>
                <a:cxn ang="0">
                  <a:pos x="0" y="8"/>
                </a:cxn>
                <a:cxn ang="0">
                  <a:pos x="0" y="9"/>
                </a:cxn>
                <a:cxn ang="0">
                  <a:pos x="0" y="8"/>
                </a:cxn>
                <a:cxn ang="0">
                  <a:pos x="0" y="7"/>
                </a:cxn>
                <a:cxn ang="0">
                  <a:pos x="0" y="8"/>
                </a:cxn>
                <a:cxn ang="0">
                  <a:pos x="0" y="7"/>
                </a:cxn>
                <a:cxn ang="0">
                  <a:pos x="0" y="8"/>
                </a:cxn>
                <a:cxn ang="0">
                  <a:pos x="0" y="7"/>
                </a:cxn>
                <a:cxn ang="0">
                  <a:pos x="0" y="8"/>
                </a:cxn>
                <a:cxn ang="0">
                  <a:pos x="0" y="7"/>
                </a:cxn>
                <a:cxn ang="0">
                  <a:pos x="0" y="8"/>
                </a:cxn>
                <a:cxn ang="0">
                  <a:pos x="0" y="7"/>
                </a:cxn>
                <a:cxn ang="0">
                  <a:pos x="0" y="8"/>
                </a:cxn>
                <a:cxn ang="0">
                  <a:pos x="0" y="7"/>
                </a:cxn>
                <a:cxn ang="0">
                  <a:pos x="0" y="6"/>
                </a:cxn>
                <a:cxn ang="0">
                  <a:pos x="0" y="7"/>
                </a:cxn>
                <a:cxn ang="0">
                  <a:pos x="0" y="6"/>
                </a:cxn>
                <a:cxn ang="0">
                  <a:pos x="0" y="7"/>
                </a:cxn>
                <a:cxn ang="0">
                  <a:pos x="0" y="6"/>
                </a:cxn>
                <a:cxn ang="0">
                  <a:pos x="0" y="7"/>
                </a:cxn>
                <a:cxn ang="0">
                  <a:pos x="0" y="4"/>
                </a:cxn>
                <a:cxn ang="0">
                  <a:pos x="0" y="4"/>
                </a:cxn>
                <a:cxn ang="0">
                  <a:pos x="0" y="5"/>
                </a:cxn>
                <a:cxn ang="0">
                  <a:pos x="0" y="6"/>
                </a:cxn>
                <a:cxn ang="0">
                  <a:pos x="0" y="7"/>
                </a:cxn>
                <a:cxn ang="0">
                  <a:pos x="0" y="7"/>
                </a:cxn>
                <a:cxn ang="0">
                  <a:pos x="0" y="6"/>
                </a:cxn>
                <a:cxn ang="0">
                  <a:pos x="0" y="7"/>
                </a:cxn>
                <a:cxn ang="0">
                  <a:pos x="0" y="6"/>
                </a:cxn>
                <a:cxn ang="0">
                  <a:pos x="0" y="5"/>
                </a:cxn>
                <a:cxn ang="0">
                  <a:pos x="0" y="6"/>
                </a:cxn>
                <a:cxn ang="0">
                  <a:pos x="0" y="7"/>
                </a:cxn>
                <a:cxn ang="0">
                  <a:pos x="1" y="5"/>
                </a:cxn>
                <a:cxn ang="0">
                  <a:pos x="1" y="5"/>
                </a:cxn>
                <a:cxn ang="0">
                  <a:pos x="1" y="5"/>
                </a:cxn>
                <a:cxn ang="0">
                  <a:pos x="1" y="6"/>
                </a:cxn>
                <a:cxn ang="0">
                  <a:pos x="1" y="7"/>
                </a:cxn>
                <a:cxn ang="0">
                  <a:pos x="1" y="6"/>
                </a:cxn>
                <a:cxn ang="0">
                  <a:pos x="1" y="7"/>
                </a:cxn>
                <a:cxn ang="0">
                  <a:pos x="1" y="6"/>
                </a:cxn>
                <a:cxn ang="0">
                  <a:pos x="1" y="7"/>
                </a:cxn>
                <a:cxn ang="0">
                  <a:pos x="1" y="6"/>
                </a:cxn>
                <a:cxn ang="0">
                  <a:pos x="1" y="7"/>
                </a:cxn>
                <a:cxn ang="0">
                  <a:pos x="1" y="6"/>
                </a:cxn>
                <a:cxn ang="0">
                  <a:pos x="1" y="4"/>
                </a:cxn>
                <a:cxn ang="0">
                  <a:pos x="1" y="4"/>
                </a:cxn>
                <a:cxn ang="0">
                  <a:pos x="1" y="4"/>
                </a:cxn>
                <a:cxn ang="0">
                  <a:pos x="1" y="5"/>
                </a:cxn>
                <a:cxn ang="0">
                  <a:pos x="1" y="4"/>
                </a:cxn>
                <a:cxn ang="0">
                  <a:pos x="1" y="5"/>
                </a:cxn>
                <a:cxn ang="0">
                  <a:pos x="1" y="6"/>
                </a:cxn>
                <a:cxn ang="0">
                  <a:pos x="1" y="4"/>
                </a:cxn>
                <a:cxn ang="0">
                  <a:pos x="1" y="3"/>
                </a:cxn>
                <a:cxn ang="0">
                  <a:pos x="1" y="2"/>
                </a:cxn>
              </a:cxnLst>
              <a:rect l="0" t="0" r="r" b="b"/>
              <a:pathLst>
                <a:path w="1" h="9">
                  <a:moveTo>
                    <a:pt x="0" y="6"/>
                  </a:move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5"/>
                  </a:lnTo>
                  <a:lnTo>
                    <a:pt x="0" y="6"/>
                  </a:lnTo>
                  <a:lnTo>
                    <a:pt x="0" y="7"/>
                  </a:lnTo>
                  <a:lnTo>
                    <a:pt x="0" y="6"/>
                  </a:lnTo>
                  <a:lnTo>
                    <a:pt x="0" y="5"/>
                  </a:lnTo>
                  <a:lnTo>
                    <a:pt x="0" y="6"/>
                  </a:lnTo>
                  <a:lnTo>
                    <a:pt x="0" y="5"/>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5"/>
                  </a:lnTo>
                  <a:lnTo>
                    <a:pt x="0" y="6"/>
                  </a:lnTo>
                  <a:lnTo>
                    <a:pt x="0" y="7"/>
                  </a:lnTo>
                  <a:lnTo>
                    <a:pt x="0" y="6"/>
                  </a:lnTo>
                  <a:lnTo>
                    <a:pt x="0" y="5"/>
                  </a:lnTo>
                  <a:lnTo>
                    <a:pt x="0" y="6"/>
                  </a:lnTo>
                  <a:lnTo>
                    <a:pt x="0" y="5"/>
                  </a:lnTo>
                  <a:lnTo>
                    <a:pt x="0" y="6"/>
                  </a:lnTo>
                  <a:lnTo>
                    <a:pt x="0" y="5"/>
                  </a:lnTo>
                  <a:lnTo>
                    <a:pt x="1" y="5"/>
                  </a:lnTo>
                  <a:lnTo>
                    <a:pt x="1" y="4"/>
                  </a:lnTo>
                  <a:lnTo>
                    <a:pt x="1" y="4"/>
                  </a:lnTo>
                  <a:lnTo>
                    <a:pt x="1" y="5"/>
                  </a:lnTo>
                  <a:lnTo>
                    <a:pt x="1" y="6"/>
                  </a:lnTo>
                  <a:lnTo>
                    <a:pt x="1" y="5"/>
                  </a:lnTo>
                  <a:lnTo>
                    <a:pt x="1" y="6"/>
                  </a:lnTo>
                  <a:lnTo>
                    <a:pt x="1" y="5"/>
                  </a:lnTo>
                  <a:lnTo>
                    <a:pt x="1" y="6"/>
                  </a:lnTo>
                  <a:lnTo>
                    <a:pt x="1" y="5"/>
                  </a:lnTo>
                  <a:lnTo>
                    <a:pt x="1" y="4"/>
                  </a:lnTo>
                  <a:lnTo>
                    <a:pt x="1" y="5"/>
                  </a:lnTo>
                  <a:lnTo>
                    <a:pt x="1" y="4"/>
                  </a:lnTo>
                  <a:lnTo>
                    <a:pt x="1" y="5"/>
                  </a:lnTo>
                  <a:lnTo>
                    <a:pt x="1" y="6"/>
                  </a:lnTo>
                  <a:lnTo>
                    <a:pt x="1" y="5"/>
                  </a:lnTo>
                  <a:lnTo>
                    <a:pt x="1" y="6"/>
                  </a:lnTo>
                  <a:lnTo>
                    <a:pt x="1" y="5"/>
                  </a:lnTo>
                  <a:lnTo>
                    <a:pt x="1" y="4"/>
                  </a:lnTo>
                  <a:lnTo>
                    <a:pt x="1" y="5"/>
                  </a:lnTo>
                  <a:lnTo>
                    <a:pt x="1" y="4"/>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7"/>
                  </a:lnTo>
                  <a:lnTo>
                    <a:pt x="1" y="5"/>
                  </a:lnTo>
                  <a:lnTo>
                    <a:pt x="1" y="6"/>
                  </a:lnTo>
                  <a:lnTo>
                    <a:pt x="1" y="5"/>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4"/>
                  </a:lnTo>
                  <a:lnTo>
                    <a:pt x="1" y="5"/>
                  </a:lnTo>
                  <a:lnTo>
                    <a:pt x="1" y="4"/>
                  </a:lnTo>
                  <a:lnTo>
                    <a:pt x="1" y="5"/>
                  </a:lnTo>
                  <a:lnTo>
                    <a:pt x="1" y="4"/>
                  </a:lnTo>
                  <a:lnTo>
                    <a:pt x="1" y="5"/>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path>
              </a:pathLst>
            </a:custGeom>
            <a:noFill/>
            <a:ln w="0">
              <a:solidFill>
                <a:srgbClr val="3366FF"/>
              </a:solidFill>
              <a:prstDash val="solid"/>
              <a:round/>
              <a:headEnd/>
              <a:tailEnd/>
            </a:ln>
          </p:spPr>
          <p:txBody>
            <a:bodyPr/>
            <a:lstStyle/>
            <a:p>
              <a:endParaRPr lang="en-GB"/>
            </a:p>
          </p:txBody>
        </p:sp>
        <p:sp>
          <p:nvSpPr>
            <p:cNvPr id="185749" name="Freeform 405"/>
            <p:cNvSpPr>
              <a:spLocks/>
            </p:cNvSpPr>
            <p:nvPr/>
          </p:nvSpPr>
          <p:spPr bwMode="auto">
            <a:xfrm>
              <a:off x="2739" y="1767"/>
              <a:ext cx="9" cy="1354"/>
            </a:xfrm>
            <a:custGeom>
              <a:avLst/>
              <a:gdLst/>
              <a:ahLst/>
              <a:cxnLst>
                <a:cxn ang="0">
                  <a:pos x="0" y="174"/>
                </a:cxn>
                <a:cxn ang="0">
                  <a:pos x="0" y="173"/>
                </a:cxn>
                <a:cxn ang="0">
                  <a:pos x="0" y="174"/>
                </a:cxn>
                <a:cxn ang="0">
                  <a:pos x="0" y="175"/>
                </a:cxn>
                <a:cxn ang="0">
                  <a:pos x="0" y="176"/>
                </a:cxn>
                <a:cxn ang="0">
                  <a:pos x="0" y="175"/>
                </a:cxn>
                <a:cxn ang="0">
                  <a:pos x="0" y="176"/>
                </a:cxn>
                <a:cxn ang="0">
                  <a:pos x="0" y="176"/>
                </a:cxn>
                <a:cxn ang="0">
                  <a:pos x="0" y="176"/>
                </a:cxn>
                <a:cxn ang="0">
                  <a:pos x="0" y="175"/>
                </a:cxn>
                <a:cxn ang="0">
                  <a:pos x="0" y="176"/>
                </a:cxn>
                <a:cxn ang="0">
                  <a:pos x="0" y="175"/>
                </a:cxn>
                <a:cxn ang="0">
                  <a:pos x="0" y="175"/>
                </a:cxn>
                <a:cxn ang="0">
                  <a:pos x="0" y="176"/>
                </a:cxn>
                <a:cxn ang="0">
                  <a:pos x="0" y="176"/>
                </a:cxn>
                <a:cxn ang="0">
                  <a:pos x="0" y="177"/>
                </a:cxn>
                <a:cxn ang="0">
                  <a:pos x="0" y="176"/>
                </a:cxn>
                <a:cxn ang="0">
                  <a:pos x="0" y="177"/>
                </a:cxn>
                <a:cxn ang="0">
                  <a:pos x="0" y="176"/>
                </a:cxn>
                <a:cxn ang="0">
                  <a:pos x="0" y="177"/>
                </a:cxn>
                <a:cxn ang="0">
                  <a:pos x="0" y="176"/>
                </a:cxn>
                <a:cxn ang="0">
                  <a:pos x="0" y="177"/>
                </a:cxn>
                <a:cxn ang="0">
                  <a:pos x="0" y="176"/>
                </a:cxn>
                <a:cxn ang="0">
                  <a:pos x="0" y="176"/>
                </a:cxn>
                <a:cxn ang="0">
                  <a:pos x="0" y="176"/>
                </a:cxn>
                <a:cxn ang="0">
                  <a:pos x="0" y="174"/>
                </a:cxn>
                <a:cxn ang="0">
                  <a:pos x="0" y="172"/>
                </a:cxn>
                <a:cxn ang="0">
                  <a:pos x="0" y="173"/>
                </a:cxn>
                <a:cxn ang="0">
                  <a:pos x="0" y="171"/>
                </a:cxn>
                <a:cxn ang="0">
                  <a:pos x="0" y="167"/>
                </a:cxn>
                <a:cxn ang="0">
                  <a:pos x="0" y="0"/>
                </a:cxn>
                <a:cxn ang="0">
                  <a:pos x="0" y="192"/>
                </a:cxn>
                <a:cxn ang="0">
                  <a:pos x="0" y="186"/>
                </a:cxn>
                <a:cxn ang="0">
                  <a:pos x="0" y="183"/>
                </a:cxn>
                <a:cxn ang="0">
                  <a:pos x="0" y="181"/>
                </a:cxn>
                <a:cxn ang="0">
                  <a:pos x="0" y="179"/>
                </a:cxn>
                <a:cxn ang="0">
                  <a:pos x="1" y="179"/>
                </a:cxn>
                <a:cxn ang="0">
                  <a:pos x="1" y="178"/>
                </a:cxn>
                <a:cxn ang="0">
                  <a:pos x="1" y="177"/>
                </a:cxn>
                <a:cxn ang="0">
                  <a:pos x="1" y="176"/>
                </a:cxn>
                <a:cxn ang="0">
                  <a:pos x="1" y="176"/>
                </a:cxn>
                <a:cxn ang="0">
                  <a:pos x="1" y="177"/>
                </a:cxn>
                <a:cxn ang="0">
                  <a:pos x="1" y="176"/>
                </a:cxn>
                <a:cxn ang="0">
                  <a:pos x="1" y="177"/>
                </a:cxn>
                <a:cxn ang="0">
                  <a:pos x="1" y="176"/>
                </a:cxn>
                <a:cxn ang="0">
                  <a:pos x="1" y="176"/>
                </a:cxn>
                <a:cxn ang="0">
                  <a:pos x="1" y="175"/>
                </a:cxn>
                <a:cxn ang="0">
                  <a:pos x="1" y="176"/>
                </a:cxn>
                <a:cxn ang="0">
                  <a:pos x="1" y="175"/>
                </a:cxn>
                <a:cxn ang="0">
                  <a:pos x="1" y="174"/>
                </a:cxn>
                <a:cxn ang="0">
                  <a:pos x="1" y="173"/>
                </a:cxn>
                <a:cxn ang="0">
                  <a:pos x="1" y="173"/>
                </a:cxn>
                <a:cxn ang="0">
                  <a:pos x="1" y="173"/>
                </a:cxn>
                <a:cxn ang="0">
                  <a:pos x="1" y="174"/>
                </a:cxn>
                <a:cxn ang="0">
                  <a:pos x="1" y="173"/>
                </a:cxn>
                <a:cxn ang="0">
                  <a:pos x="1" y="174"/>
                </a:cxn>
                <a:cxn ang="0">
                  <a:pos x="1" y="175"/>
                </a:cxn>
                <a:cxn ang="0">
                  <a:pos x="1" y="174"/>
                </a:cxn>
                <a:cxn ang="0">
                  <a:pos x="1" y="175"/>
                </a:cxn>
                <a:cxn ang="0">
                  <a:pos x="1" y="176"/>
                </a:cxn>
                <a:cxn ang="0">
                  <a:pos x="1" y="175"/>
                </a:cxn>
                <a:cxn ang="0">
                  <a:pos x="1" y="176"/>
                </a:cxn>
                <a:cxn ang="0">
                  <a:pos x="1" y="175"/>
                </a:cxn>
              </a:cxnLst>
              <a:rect l="0" t="0" r="r" b="b"/>
              <a:pathLst>
                <a:path w="1" h="193">
                  <a:moveTo>
                    <a:pt x="0" y="173"/>
                  </a:moveTo>
                  <a:lnTo>
                    <a:pt x="0" y="172"/>
                  </a:lnTo>
                  <a:lnTo>
                    <a:pt x="0" y="173"/>
                  </a:lnTo>
                  <a:lnTo>
                    <a:pt x="0" y="174"/>
                  </a:lnTo>
                  <a:lnTo>
                    <a:pt x="0" y="173"/>
                  </a:lnTo>
                  <a:lnTo>
                    <a:pt x="0" y="174"/>
                  </a:lnTo>
                  <a:lnTo>
                    <a:pt x="0" y="175"/>
                  </a:lnTo>
                  <a:lnTo>
                    <a:pt x="0" y="173"/>
                  </a:lnTo>
                  <a:lnTo>
                    <a:pt x="0" y="174"/>
                  </a:lnTo>
                  <a:lnTo>
                    <a:pt x="0" y="175"/>
                  </a:lnTo>
                  <a:lnTo>
                    <a:pt x="0" y="174"/>
                  </a:lnTo>
                  <a:lnTo>
                    <a:pt x="0" y="175"/>
                  </a:lnTo>
                  <a:lnTo>
                    <a:pt x="0" y="174"/>
                  </a:lnTo>
                  <a:lnTo>
                    <a:pt x="0" y="173"/>
                  </a:lnTo>
                  <a:lnTo>
                    <a:pt x="0" y="172"/>
                  </a:lnTo>
                  <a:lnTo>
                    <a:pt x="0" y="173"/>
                  </a:lnTo>
                  <a:lnTo>
                    <a:pt x="0" y="172"/>
                  </a:lnTo>
                  <a:lnTo>
                    <a:pt x="0" y="173"/>
                  </a:lnTo>
                  <a:lnTo>
                    <a:pt x="0" y="172"/>
                  </a:lnTo>
                  <a:lnTo>
                    <a:pt x="0" y="173"/>
                  </a:lnTo>
                  <a:lnTo>
                    <a:pt x="0" y="174"/>
                  </a:lnTo>
                  <a:lnTo>
                    <a:pt x="0" y="173"/>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6"/>
                  </a:lnTo>
                  <a:lnTo>
                    <a:pt x="0" y="176"/>
                  </a:lnTo>
                  <a:lnTo>
                    <a:pt x="0" y="175"/>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4"/>
                  </a:lnTo>
                  <a:lnTo>
                    <a:pt x="0" y="175"/>
                  </a:lnTo>
                  <a:lnTo>
                    <a:pt x="0" y="176"/>
                  </a:lnTo>
                  <a:lnTo>
                    <a:pt x="0" y="175"/>
                  </a:lnTo>
                  <a:lnTo>
                    <a:pt x="0" y="176"/>
                  </a:lnTo>
                  <a:lnTo>
                    <a:pt x="0" y="175"/>
                  </a:lnTo>
                  <a:lnTo>
                    <a:pt x="0" y="174"/>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4"/>
                  </a:lnTo>
                  <a:lnTo>
                    <a:pt x="0" y="175"/>
                  </a:lnTo>
                  <a:lnTo>
                    <a:pt x="0" y="174"/>
                  </a:lnTo>
                  <a:lnTo>
                    <a:pt x="0" y="175"/>
                  </a:lnTo>
                  <a:lnTo>
                    <a:pt x="0" y="174"/>
                  </a:lnTo>
                  <a:lnTo>
                    <a:pt x="0" y="175"/>
                  </a:lnTo>
                  <a:lnTo>
                    <a:pt x="0" y="174"/>
                  </a:lnTo>
                  <a:lnTo>
                    <a:pt x="0" y="175"/>
                  </a:lnTo>
                  <a:lnTo>
                    <a:pt x="0" y="176"/>
                  </a:lnTo>
                  <a:lnTo>
                    <a:pt x="0" y="174"/>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8"/>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6"/>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6"/>
                  </a:lnTo>
                  <a:lnTo>
                    <a:pt x="0" y="175"/>
                  </a:lnTo>
                  <a:lnTo>
                    <a:pt x="0" y="174"/>
                  </a:lnTo>
                  <a:lnTo>
                    <a:pt x="0" y="173"/>
                  </a:lnTo>
                  <a:lnTo>
                    <a:pt x="0" y="172"/>
                  </a:lnTo>
                  <a:lnTo>
                    <a:pt x="0" y="173"/>
                  </a:lnTo>
                  <a:lnTo>
                    <a:pt x="0" y="174"/>
                  </a:lnTo>
                  <a:lnTo>
                    <a:pt x="0" y="173"/>
                  </a:lnTo>
                  <a:lnTo>
                    <a:pt x="0" y="172"/>
                  </a:lnTo>
                  <a:lnTo>
                    <a:pt x="0" y="173"/>
                  </a:lnTo>
                  <a:lnTo>
                    <a:pt x="0" y="172"/>
                  </a:lnTo>
                  <a:lnTo>
                    <a:pt x="0" y="174"/>
                  </a:lnTo>
                  <a:lnTo>
                    <a:pt x="0" y="173"/>
                  </a:lnTo>
                  <a:lnTo>
                    <a:pt x="0" y="172"/>
                  </a:lnTo>
                  <a:lnTo>
                    <a:pt x="0" y="173"/>
                  </a:lnTo>
                  <a:lnTo>
                    <a:pt x="0" y="172"/>
                  </a:lnTo>
                  <a:lnTo>
                    <a:pt x="0" y="173"/>
                  </a:lnTo>
                  <a:lnTo>
                    <a:pt x="0" y="172"/>
                  </a:lnTo>
                  <a:lnTo>
                    <a:pt x="0" y="171"/>
                  </a:lnTo>
                  <a:lnTo>
                    <a:pt x="0" y="172"/>
                  </a:lnTo>
                  <a:lnTo>
                    <a:pt x="0" y="173"/>
                  </a:lnTo>
                  <a:lnTo>
                    <a:pt x="0" y="172"/>
                  </a:lnTo>
                  <a:lnTo>
                    <a:pt x="0" y="171"/>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1"/>
                  </a:lnTo>
                  <a:lnTo>
                    <a:pt x="0" y="170"/>
                  </a:lnTo>
                  <a:lnTo>
                    <a:pt x="0" y="171"/>
                  </a:lnTo>
                  <a:lnTo>
                    <a:pt x="0" y="170"/>
                  </a:lnTo>
                  <a:lnTo>
                    <a:pt x="0" y="169"/>
                  </a:lnTo>
                  <a:lnTo>
                    <a:pt x="0" y="168"/>
                  </a:lnTo>
                  <a:lnTo>
                    <a:pt x="0" y="169"/>
                  </a:lnTo>
                  <a:lnTo>
                    <a:pt x="0" y="168"/>
                  </a:lnTo>
                  <a:lnTo>
                    <a:pt x="0" y="167"/>
                  </a:lnTo>
                  <a:lnTo>
                    <a:pt x="0" y="167"/>
                  </a:lnTo>
                  <a:lnTo>
                    <a:pt x="0" y="166"/>
                  </a:lnTo>
                  <a:lnTo>
                    <a:pt x="0" y="167"/>
                  </a:lnTo>
                  <a:lnTo>
                    <a:pt x="0" y="166"/>
                  </a:lnTo>
                  <a:lnTo>
                    <a:pt x="0" y="165"/>
                  </a:lnTo>
                  <a:lnTo>
                    <a:pt x="0" y="163"/>
                  </a:lnTo>
                  <a:lnTo>
                    <a:pt x="0" y="164"/>
                  </a:lnTo>
                  <a:lnTo>
                    <a:pt x="0" y="163"/>
                  </a:lnTo>
                  <a:lnTo>
                    <a:pt x="0" y="162"/>
                  </a:lnTo>
                  <a:lnTo>
                    <a:pt x="0" y="161"/>
                  </a:lnTo>
                  <a:lnTo>
                    <a:pt x="0" y="159"/>
                  </a:lnTo>
                  <a:lnTo>
                    <a:pt x="0" y="154"/>
                  </a:lnTo>
                  <a:lnTo>
                    <a:pt x="0" y="88"/>
                  </a:lnTo>
                  <a:lnTo>
                    <a:pt x="0" y="0"/>
                  </a:lnTo>
                  <a:lnTo>
                    <a:pt x="0" y="9"/>
                  </a:lnTo>
                  <a:lnTo>
                    <a:pt x="0" y="71"/>
                  </a:lnTo>
                  <a:lnTo>
                    <a:pt x="0" y="118"/>
                  </a:lnTo>
                  <a:lnTo>
                    <a:pt x="0" y="141"/>
                  </a:lnTo>
                  <a:lnTo>
                    <a:pt x="0" y="163"/>
                  </a:lnTo>
                  <a:lnTo>
                    <a:pt x="0" y="181"/>
                  </a:lnTo>
                  <a:lnTo>
                    <a:pt x="0" y="188"/>
                  </a:lnTo>
                  <a:lnTo>
                    <a:pt x="0" y="191"/>
                  </a:lnTo>
                  <a:lnTo>
                    <a:pt x="0" y="192"/>
                  </a:lnTo>
                  <a:lnTo>
                    <a:pt x="0" y="193"/>
                  </a:lnTo>
                  <a:lnTo>
                    <a:pt x="0" y="192"/>
                  </a:lnTo>
                  <a:lnTo>
                    <a:pt x="0" y="192"/>
                  </a:lnTo>
                  <a:lnTo>
                    <a:pt x="0" y="190"/>
                  </a:lnTo>
                  <a:lnTo>
                    <a:pt x="0" y="191"/>
                  </a:lnTo>
                  <a:lnTo>
                    <a:pt x="0" y="190"/>
                  </a:lnTo>
                  <a:lnTo>
                    <a:pt x="0" y="189"/>
                  </a:lnTo>
                  <a:lnTo>
                    <a:pt x="0" y="188"/>
                  </a:lnTo>
                  <a:lnTo>
                    <a:pt x="0" y="187"/>
                  </a:lnTo>
                  <a:lnTo>
                    <a:pt x="0" y="187"/>
                  </a:lnTo>
                  <a:lnTo>
                    <a:pt x="0" y="186"/>
                  </a:lnTo>
                  <a:lnTo>
                    <a:pt x="0" y="187"/>
                  </a:lnTo>
                  <a:lnTo>
                    <a:pt x="0" y="186"/>
                  </a:lnTo>
                  <a:lnTo>
                    <a:pt x="0" y="185"/>
                  </a:lnTo>
                  <a:lnTo>
                    <a:pt x="0" y="186"/>
                  </a:lnTo>
                  <a:lnTo>
                    <a:pt x="0" y="185"/>
                  </a:lnTo>
                  <a:lnTo>
                    <a:pt x="0" y="186"/>
                  </a:lnTo>
                  <a:lnTo>
                    <a:pt x="0" y="185"/>
                  </a:lnTo>
                  <a:lnTo>
                    <a:pt x="0" y="184"/>
                  </a:lnTo>
                  <a:lnTo>
                    <a:pt x="0" y="185"/>
                  </a:lnTo>
                  <a:lnTo>
                    <a:pt x="0" y="184"/>
                  </a:lnTo>
                  <a:lnTo>
                    <a:pt x="0" y="183"/>
                  </a:lnTo>
                  <a:lnTo>
                    <a:pt x="0" y="184"/>
                  </a:lnTo>
                  <a:lnTo>
                    <a:pt x="0" y="183"/>
                  </a:lnTo>
                  <a:lnTo>
                    <a:pt x="0" y="182"/>
                  </a:lnTo>
                  <a:lnTo>
                    <a:pt x="0" y="183"/>
                  </a:lnTo>
                  <a:lnTo>
                    <a:pt x="0" y="182"/>
                  </a:lnTo>
                  <a:lnTo>
                    <a:pt x="0" y="182"/>
                  </a:lnTo>
                  <a:lnTo>
                    <a:pt x="0" y="181"/>
                  </a:lnTo>
                  <a:lnTo>
                    <a:pt x="0" y="182"/>
                  </a:lnTo>
                  <a:lnTo>
                    <a:pt x="0" y="181"/>
                  </a:lnTo>
                  <a:lnTo>
                    <a:pt x="0" y="180"/>
                  </a:lnTo>
                  <a:lnTo>
                    <a:pt x="0" y="181"/>
                  </a:lnTo>
                  <a:lnTo>
                    <a:pt x="0" y="180"/>
                  </a:lnTo>
                  <a:lnTo>
                    <a:pt x="0" y="181"/>
                  </a:lnTo>
                  <a:lnTo>
                    <a:pt x="0" y="180"/>
                  </a:lnTo>
                  <a:lnTo>
                    <a:pt x="0" y="181"/>
                  </a:lnTo>
                  <a:lnTo>
                    <a:pt x="0" y="179"/>
                  </a:lnTo>
                  <a:lnTo>
                    <a:pt x="0" y="180"/>
                  </a:lnTo>
                  <a:lnTo>
                    <a:pt x="0" y="178"/>
                  </a:lnTo>
                  <a:lnTo>
                    <a:pt x="0" y="177"/>
                  </a:lnTo>
                  <a:lnTo>
                    <a:pt x="0" y="179"/>
                  </a:lnTo>
                  <a:lnTo>
                    <a:pt x="0" y="180"/>
                  </a:lnTo>
                  <a:lnTo>
                    <a:pt x="0" y="179"/>
                  </a:lnTo>
                  <a:lnTo>
                    <a:pt x="0" y="180"/>
                  </a:lnTo>
                  <a:lnTo>
                    <a:pt x="0" y="179"/>
                  </a:lnTo>
                  <a:lnTo>
                    <a:pt x="0" y="180"/>
                  </a:lnTo>
                  <a:lnTo>
                    <a:pt x="0" y="179"/>
                  </a:lnTo>
                  <a:lnTo>
                    <a:pt x="0" y="178"/>
                  </a:lnTo>
                  <a:lnTo>
                    <a:pt x="0" y="179"/>
                  </a:lnTo>
                  <a:lnTo>
                    <a:pt x="0" y="178"/>
                  </a:lnTo>
                  <a:lnTo>
                    <a:pt x="0" y="179"/>
                  </a:lnTo>
                  <a:lnTo>
                    <a:pt x="0" y="178"/>
                  </a:lnTo>
                  <a:lnTo>
                    <a:pt x="0" y="179"/>
                  </a:lnTo>
                  <a:lnTo>
                    <a:pt x="0" y="178"/>
                  </a:lnTo>
                  <a:lnTo>
                    <a:pt x="1" y="178"/>
                  </a:lnTo>
                  <a:lnTo>
                    <a:pt x="1" y="179"/>
                  </a:lnTo>
                  <a:lnTo>
                    <a:pt x="1" y="178"/>
                  </a:lnTo>
                  <a:lnTo>
                    <a:pt x="1" y="179"/>
                  </a:lnTo>
                  <a:lnTo>
                    <a:pt x="1" y="178"/>
                  </a:lnTo>
                  <a:lnTo>
                    <a:pt x="1" y="179"/>
                  </a:lnTo>
                  <a:lnTo>
                    <a:pt x="1" y="178"/>
                  </a:lnTo>
                  <a:lnTo>
                    <a:pt x="1" y="177"/>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8"/>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6"/>
                  </a:lnTo>
                  <a:lnTo>
                    <a:pt x="1" y="176"/>
                  </a:lnTo>
                  <a:lnTo>
                    <a:pt x="1" y="176"/>
                  </a:lnTo>
                  <a:lnTo>
                    <a:pt x="1" y="176"/>
                  </a:lnTo>
                  <a:lnTo>
                    <a:pt x="1" y="176"/>
                  </a:lnTo>
                  <a:lnTo>
                    <a:pt x="1" y="176"/>
                  </a:lnTo>
                  <a:lnTo>
                    <a:pt x="1" y="177"/>
                  </a:lnTo>
                  <a:lnTo>
                    <a:pt x="1" y="176"/>
                  </a:lnTo>
                  <a:lnTo>
                    <a:pt x="1" y="176"/>
                  </a:lnTo>
                  <a:lnTo>
                    <a:pt x="1" y="176"/>
                  </a:lnTo>
                  <a:lnTo>
                    <a:pt x="1" y="176"/>
                  </a:lnTo>
                  <a:lnTo>
                    <a:pt x="1" y="176"/>
                  </a:lnTo>
                  <a:lnTo>
                    <a:pt x="1" y="176"/>
                  </a:lnTo>
                  <a:lnTo>
                    <a:pt x="1" y="177"/>
                  </a:lnTo>
                  <a:lnTo>
                    <a:pt x="1" y="176"/>
                  </a:lnTo>
                  <a:lnTo>
                    <a:pt x="1" y="176"/>
                  </a:lnTo>
                  <a:lnTo>
                    <a:pt x="1" y="176"/>
                  </a:lnTo>
                  <a:lnTo>
                    <a:pt x="1" y="176"/>
                  </a:lnTo>
                  <a:lnTo>
                    <a:pt x="1" y="176"/>
                  </a:lnTo>
                  <a:lnTo>
                    <a:pt x="1" y="176"/>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3"/>
                  </a:lnTo>
                  <a:lnTo>
                    <a:pt x="1" y="174"/>
                  </a:lnTo>
                  <a:lnTo>
                    <a:pt x="1" y="173"/>
                  </a:lnTo>
                  <a:lnTo>
                    <a:pt x="1" y="172"/>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5"/>
                  </a:lnTo>
                  <a:lnTo>
                    <a:pt x="1" y="174"/>
                  </a:lnTo>
                  <a:lnTo>
                    <a:pt x="1" y="173"/>
                  </a:lnTo>
                  <a:lnTo>
                    <a:pt x="1" y="172"/>
                  </a:lnTo>
                  <a:lnTo>
                    <a:pt x="1" y="173"/>
                  </a:lnTo>
                  <a:lnTo>
                    <a:pt x="1" y="174"/>
                  </a:lnTo>
                  <a:lnTo>
                    <a:pt x="1" y="173"/>
                  </a:lnTo>
                  <a:lnTo>
                    <a:pt x="1" y="174"/>
                  </a:lnTo>
                  <a:lnTo>
                    <a:pt x="1" y="173"/>
                  </a:lnTo>
                  <a:lnTo>
                    <a:pt x="1" y="172"/>
                  </a:lnTo>
                  <a:lnTo>
                    <a:pt x="1" y="173"/>
                  </a:lnTo>
                  <a:lnTo>
                    <a:pt x="1" y="172"/>
                  </a:lnTo>
                  <a:lnTo>
                    <a:pt x="1" y="173"/>
                  </a:lnTo>
                  <a:lnTo>
                    <a:pt x="1" y="174"/>
                  </a:lnTo>
                  <a:lnTo>
                    <a:pt x="1" y="173"/>
                  </a:lnTo>
                  <a:lnTo>
                    <a:pt x="1" y="174"/>
                  </a:lnTo>
                  <a:lnTo>
                    <a:pt x="1" y="173"/>
                  </a:lnTo>
                  <a:lnTo>
                    <a:pt x="1" y="174"/>
                  </a:lnTo>
                  <a:lnTo>
                    <a:pt x="1" y="173"/>
                  </a:lnTo>
                  <a:lnTo>
                    <a:pt x="1" y="174"/>
                  </a:lnTo>
                  <a:lnTo>
                    <a:pt x="1" y="173"/>
                  </a:lnTo>
                  <a:lnTo>
                    <a:pt x="1" y="174"/>
                  </a:lnTo>
                  <a:lnTo>
                    <a:pt x="1" y="175"/>
                  </a:lnTo>
                  <a:lnTo>
                    <a:pt x="1" y="174"/>
                  </a:lnTo>
                  <a:lnTo>
                    <a:pt x="1" y="175"/>
                  </a:lnTo>
                  <a:lnTo>
                    <a:pt x="1" y="174"/>
                  </a:lnTo>
                  <a:lnTo>
                    <a:pt x="1" y="175"/>
                  </a:lnTo>
                  <a:lnTo>
                    <a:pt x="1" y="174"/>
                  </a:lnTo>
                  <a:lnTo>
                    <a:pt x="1" y="175"/>
                  </a:lnTo>
                  <a:lnTo>
                    <a:pt x="1" y="174"/>
                  </a:lnTo>
                  <a:lnTo>
                    <a:pt x="1" y="173"/>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6"/>
                  </a:lnTo>
                  <a:lnTo>
                    <a:pt x="1" y="176"/>
                  </a:lnTo>
                  <a:lnTo>
                    <a:pt x="1" y="175"/>
                  </a:lnTo>
                  <a:lnTo>
                    <a:pt x="1" y="176"/>
                  </a:lnTo>
                  <a:lnTo>
                    <a:pt x="1" y="175"/>
                  </a:lnTo>
                  <a:lnTo>
                    <a:pt x="1" y="176"/>
                  </a:lnTo>
                  <a:lnTo>
                    <a:pt x="1" y="175"/>
                  </a:lnTo>
                  <a:lnTo>
                    <a:pt x="1" y="176"/>
                  </a:lnTo>
                  <a:lnTo>
                    <a:pt x="1" y="175"/>
                  </a:lnTo>
                  <a:lnTo>
                    <a:pt x="1" y="176"/>
                  </a:lnTo>
                </a:path>
              </a:pathLst>
            </a:custGeom>
            <a:noFill/>
            <a:ln w="0">
              <a:solidFill>
                <a:srgbClr val="3366FF"/>
              </a:solidFill>
              <a:prstDash val="solid"/>
              <a:round/>
              <a:headEnd/>
              <a:tailEnd/>
            </a:ln>
          </p:spPr>
          <p:txBody>
            <a:bodyPr/>
            <a:lstStyle/>
            <a:p>
              <a:endParaRPr lang="en-GB"/>
            </a:p>
          </p:txBody>
        </p:sp>
        <p:sp>
          <p:nvSpPr>
            <p:cNvPr id="185750" name="Freeform 406"/>
            <p:cNvSpPr>
              <a:spLocks/>
            </p:cNvSpPr>
            <p:nvPr/>
          </p:nvSpPr>
          <p:spPr bwMode="auto">
            <a:xfrm>
              <a:off x="2748" y="2967"/>
              <a:ext cx="10" cy="77"/>
            </a:xfrm>
            <a:custGeom>
              <a:avLst/>
              <a:gdLst/>
              <a:ahLst/>
              <a:cxnLst>
                <a:cxn ang="0">
                  <a:pos x="0" y="5"/>
                </a:cxn>
                <a:cxn ang="0">
                  <a:pos x="0" y="4"/>
                </a:cxn>
                <a:cxn ang="0">
                  <a:pos x="0" y="4"/>
                </a:cxn>
                <a:cxn ang="0">
                  <a:pos x="0" y="5"/>
                </a:cxn>
                <a:cxn ang="0">
                  <a:pos x="0" y="5"/>
                </a:cxn>
                <a:cxn ang="0">
                  <a:pos x="0" y="5"/>
                </a:cxn>
                <a:cxn ang="0">
                  <a:pos x="0" y="5"/>
                </a:cxn>
                <a:cxn ang="0">
                  <a:pos x="0" y="5"/>
                </a:cxn>
                <a:cxn ang="0">
                  <a:pos x="0" y="6"/>
                </a:cxn>
                <a:cxn ang="0">
                  <a:pos x="0" y="5"/>
                </a:cxn>
                <a:cxn ang="0">
                  <a:pos x="0" y="5"/>
                </a:cxn>
                <a:cxn ang="0">
                  <a:pos x="0" y="5"/>
                </a:cxn>
                <a:cxn ang="0">
                  <a:pos x="0" y="5"/>
                </a:cxn>
                <a:cxn ang="0">
                  <a:pos x="0" y="5"/>
                </a:cxn>
                <a:cxn ang="0">
                  <a:pos x="0" y="5"/>
                </a:cxn>
                <a:cxn ang="0">
                  <a:pos x="0" y="5"/>
                </a:cxn>
                <a:cxn ang="0">
                  <a:pos x="0" y="5"/>
                </a:cxn>
                <a:cxn ang="0">
                  <a:pos x="0" y="5"/>
                </a:cxn>
                <a:cxn ang="0">
                  <a:pos x="0" y="5"/>
                </a:cxn>
                <a:cxn ang="0">
                  <a:pos x="0" y="6"/>
                </a:cxn>
                <a:cxn ang="0">
                  <a:pos x="0" y="7"/>
                </a:cxn>
                <a:cxn ang="0">
                  <a:pos x="0" y="8"/>
                </a:cxn>
                <a:cxn ang="0">
                  <a:pos x="0" y="9"/>
                </a:cxn>
                <a:cxn ang="0">
                  <a:pos x="0" y="10"/>
                </a:cxn>
                <a:cxn ang="0">
                  <a:pos x="0" y="9"/>
                </a:cxn>
                <a:cxn ang="0">
                  <a:pos x="0" y="10"/>
                </a:cxn>
                <a:cxn ang="0">
                  <a:pos x="0" y="10"/>
                </a:cxn>
                <a:cxn ang="0">
                  <a:pos x="0" y="9"/>
                </a:cxn>
                <a:cxn ang="0">
                  <a:pos x="0" y="9"/>
                </a:cxn>
                <a:cxn ang="0">
                  <a:pos x="0" y="10"/>
                </a:cxn>
                <a:cxn ang="0">
                  <a:pos x="0" y="9"/>
                </a:cxn>
                <a:cxn ang="0">
                  <a:pos x="0" y="8"/>
                </a:cxn>
                <a:cxn ang="0">
                  <a:pos x="0" y="9"/>
                </a:cxn>
                <a:cxn ang="0">
                  <a:pos x="0" y="8"/>
                </a:cxn>
                <a:cxn ang="0">
                  <a:pos x="0" y="7"/>
                </a:cxn>
                <a:cxn ang="0">
                  <a:pos x="0" y="8"/>
                </a:cxn>
                <a:cxn ang="0">
                  <a:pos x="0" y="5"/>
                </a:cxn>
                <a:cxn ang="0">
                  <a:pos x="0" y="5"/>
                </a:cxn>
                <a:cxn ang="0">
                  <a:pos x="0" y="6"/>
                </a:cxn>
                <a:cxn ang="0">
                  <a:pos x="0" y="7"/>
                </a:cxn>
                <a:cxn ang="0">
                  <a:pos x="0" y="6"/>
                </a:cxn>
                <a:cxn ang="0">
                  <a:pos x="1" y="6"/>
                </a:cxn>
                <a:cxn ang="0">
                  <a:pos x="1" y="5"/>
                </a:cxn>
                <a:cxn ang="0">
                  <a:pos x="1" y="5"/>
                </a:cxn>
                <a:cxn ang="0">
                  <a:pos x="1" y="5"/>
                </a:cxn>
                <a:cxn ang="0">
                  <a:pos x="1" y="6"/>
                </a:cxn>
                <a:cxn ang="0">
                  <a:pos x="1" y="7"/>
                </a:cxn>
                <a:cxn ang="0">
                  <a:pos x="1" y="8"/>
                </a:cxn>
                <a:cxn ang="0">
                  <a:pos x="1" y="8"/>
                </a:cxn>
                <a:cxn ang="0">
                  <a:pos x="1" y="5"/>
                </a:cxn>
                <a:cxn ang="0">
                  <a:pos x="1" y="5"/>
                </a:cxn>
                <a:cxn ang="0">
                  <a:pos x="1" y="5"/>
                </a:cxn>
                <a:cxn ang="0">
                  <a:pos x="1" y="5"/>
                </a:cxn>
                <a:cxn ang="0">
                  <a:pos x="1" y="5"/>
                </a:cxn>
                <a:cxn ang="0">
                  <a:pos x="1" y="5"/>
                </a:cxn>
                <a:cxn ang="0">
                  <a:pos x="1" y="2"/>
                </a:cxn>
                <a:cxn ang="0">
                  <a:pos x="1" y="3"/>
                </a:cxn>
                <a:cxn ang="0">
                  <a:pos x="1" y="2"/>
                </a:cxn>
                <a:cxn ang="0">
                  <a:pos x="1" y="1"/>
                </a:cxn>
                <a:cxn ang="0">
                  <a:pos x="1" y="2"/>
                </a:cxn>
                <a:cxn ang="0">
                  <a:pos x="1" y="1"/>
                </a:cxn>
                <a:cxn ang="0">
                  <a:pos x="1" y="2"/>
                </a:cxn>
                <a:cxn ang="0">
                  <a:pos x="1" y="1"/>
                </a:cxn>
              </a:cxnLst>
              <a:rect l="0" t="0" r="r" b="b"/>
              <a:pathLst>
                <a:path w="1" h="11">
                  <a:moveTo>
                    <a:pt x="0" y="5"/>
                  </a:move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7"/>
                  </a:lnTo>
                  <a:lnTo>
                    <a:pt x="0" y="6"/>
                  </a:lnTo>
                  <a:lnTo>
                    <a:pt x="0" y="7"/>
                  </a:lnTo>
                  <a:lnTo>
                    <a:pt x="0" y="6"/>
                  </a:lnTo>
                  <a:lnTo>
                    <a:pt x="0" y="7"/>
                  </a:lnTo>
                  <a:lnTo>
                    <a:pt x="0" y="6"/>
                  </a:lnTo>
                  <a:lnTo>
                    <a:pt x="0" y="5"/>
                  </a:lnTo>
                  <a:lnTo>
                    <a:pt x="0" y="6"/>
                  </a:lnTo>
                  <a:lnTo>
                    <a:pt x="0" y="5"/>
                  </a:lnTo>
                  <a:lnTo>
                    <a:pt x="0" y="5"/>
                  </a:lnTo>
                  <a:lnTo>
                    <a:pt x="0" y="5"/>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9"/>
                  </a:lnTo>
                  <a:lnTo>
                    <a:pt x="0" y="8"/>
                  </a:lnTo>
                  <a:lnTo>
                    <a:pt x="0" y="9"/>
                  </a:lnTo>
                  <a:lnTo>
                    <a:pt x="0" y="8"/>
                  </a:lnTo>
                  <a:lnTo>
                    <a:pt x="0" y="9"/>
                  </a:lnTo>
                  <a:lnTo>
                    <a:pt x="0" y="8"/>
                  </a:lnTo>
                  <a:lnTo>
                    <a:pt x="0" y="9"/>
                  </a:lnTo>
                  <a:lnTo>
                    <a:pt x="0" y="10"/>
                  </a:lnTo>
                  <a:lnTo>
                    <a:pt x="0" y="9"/>
                  </a:lnTo>
                  <a:lnTo>
                    <a:pt x="0" y="10"/>
                  </a:lnTo>
                  <a:lnTo>
                    <a:pt x="0" y="9"/>
                  </a:lnTo>
                  <a:lnTo>
                    <a:pt x="0" y="10"/>
                  </a:lnTo>
                  <a:lnTo>
                    <a:pt x="0" y="11"/>
                  </a:lnTo>
                  <a:lnTo>
                    <a:pt x="0" y="10"/>
                  </a:lnTo>
                  <a:lnTo>
                    <a:pt x="0" y="9"/>
                  </a:lnTo>
                  <a:lnTo>
                    <a:pt x="0" y="10"/>
                  </a:lnTo>
                  <a:lnTo>
                    <a:pt x="0" y="9"/>
                  </a:lnTo>
                  <a:lnTo>
                    <a:pt x="0" y="10"/>
                  </a:lnTo>
                  <a:lnTo>
                    <a:pt x="0" y="9"/>
                  </a:lnTo>
                  <a:lnTo>
                    <a:pt x="0" y="10"/>
                  </a:lnTo>
                  <a:lnTo>
                    <a:pt x="0" y="9"/>
                  </a:lnTo>
                  <a:lnTo>
                    <a:pt x="0" y="10"/>
                  </a:lnTo>
                  <a:lnTo>
                    <a:pt x="0" y="9"/>
                  </a:lnTo>
                  <a:lnTo>
                    <a:pt x="0" y="10"/>
                  </a:lnTo>
                  <a:lnTo>
                    <a:pt x="0" y="11"/>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9"/>
                  </a:lnTo>
                  <a:lnTo>
                    <a:pt x="0" y="8"/>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7"/>
                  </a:lnTo>
                  <a:lnTo>
                    <a:pt x="0" y="8"/>
                  </a:lnTo>
                  <a:lnTo>
                    <a:pt x="0" y="7"/>
                  </a:lnTo>
                  <a:lnTo>
                    <a:pt x="0" y="8"/>
                  </a:lnTo>
                  <a:lnTo>
                    <a:pt x="0" y="9"/>
                  </a:lnTo>
                  <a:lnTo>
                    <a:pt x="0" y="8"/>
                  </a:lnTo>
                  <a:lnTo>
                    <a:pt x="0" y="7"/>
                  </a:lnTo>
                  <a:lnTo>
                    <a:pt x="0" y="8"/>
                  </a:lnTo>
                  <a:lnTo>
                    <a:pt x="0" y="7"/>
                  </a:lnTo>
                  <a:lnTo>
                    <a:pt x="0" y="8"/>
                  </a:lnTo>
                  <a:lnTo>
                    <a:pt x="0" y="7"/>
                  </a:lnTo>
                  <a:lnTo>
                    <a:pt x="0" y="8"/>
                  </a:lnTo>
                  <a:lnTo>
                    <a:pt x="0" y="7"/>
                  </a:lnTo>
                  <a:lnTo>
                    <a:pt x="0" y="8"/>
                  </a:lnTo>
                  <a:lnTo>
                    <a:pt x="0" y="9"/>
                  </a:lnTo>
                  <a:lnTo>
                    <a:pt x="0" y="8"/>
                  </a:lnTo>
                  <a:lnTo>
                    <a:pt x="0" y="9"/>
                  </a:lnTo>
                  <a:lnTo>
                    <a:pt x="0" y="8"/>
                  </a:lnTo>
                  <a:lnTo>
                    <a:pt x="0" y="9"/>
                  </a:lnTo>
                  <a:lnTo>
                    <a:pt x="0" y="8"/>
                  </a:lnTo>
                  <a:lnTo>
                    <a:pt x="0" y="7"/>
                  </a:lnTo>
                  <a:lnTo>
                    <a:pt x="0" y="8"/>
                  </a:lnTo>
                  <a:lnTo>
                    <a:pt x="0" y="7"/>
                  </a:lnTo>
                  <a:lnTo>
                    <a:pt x="0" y="8"/>
                  </a:lnTo>
                  <a:lnTo>
                    <a:pt x="0" y="7"/>
                  </a:lnTo>
                  <a:lnTo>
                    <a:pt x="0" y="8"/>
                  </a:lnTo>
                  <a:lnTo>
                    <a:pt x="0" y="7"/>
                  </a:lnTo>
                  <a:lnTo>
                    <a:pt x="0" y="6"/>
                  </a:lnTo>
                  <a:lnTo>
                    <a:pt x="0" y="7"/>
                  </a:lnTo>
                  <a:lnTo>
                    <a:pt x="0" y="6"/>
                  </a:lnTo>
                  <a:lnTo>
                    <a:pt x="0" y="5"/>
                  </a:lnTo>
                  <a:lnTo>
                    <a:pt x="0" y="6"/>
                  </a:lnTo>
                  <a:lnTo>
                    <a:pt x="0" y="5"/>
                  </a:lnTo>
                  <a:lnTo>
                    <a:pt x="0" y="6"/>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5"/>
                  </a:lnTo>
                  <a:lnTo>
                    <a:pt x="0" y="6"/>
                  </a:lnTo>
                  <a:lnTo>
                    <a:pt x="0" y="7"/>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6"/>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5"/>
                  </a:lnTo>
                  <a:lnTo>
                    <a:pt x="1" y="5"/>
                  </a:lnTo>
                  <a:lnTo>
                    <a:pt x="1" y="5"/>
                  </a:lnTo>
                  <a:lnTo>
                    <a:pt x="1" y="6"/>
                  </a:lnTo>
                  <a:lnTo>
                    <a:pt x="1" y="8"/>
                  </a:lnTo>
                  <a:lnTo>
                    <a:pt x="1" y="7"/>
                  </a:lnTo>
                  <a:lnTo>
                    <a:pt x="1" y="8"/>
                  </a:lnTo>
                  <a:lnTo>
                    <a:pt x="1" y="7"/>
                  </a:lnTo>
                  <a:lnTo>
                    <a:pt x="1" y="6"/>
                  </a:lnTo>
                  <a:lnTo>
                    <a:pt x="1" y="7"/>
                  </a:lnTo>
                  <a:lnTo>
                    <a:pt x="1" y="8"/>
                  </a:lnTo>
                  <a:lnTo>
                    <a:pt x="1" y="7"/>
                  </a:lnTo>
                  <a:lnTo>
                    <a:pt x="1" y="6"/>
                  </a:lnTo>
                  <a:lnTo>
                    <a:pt x="1" y="7"/>
                  </a:lnTo>
                  <a:lnTo>
                    <a:pt x="1" y="6"/>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4"/>
                  </a:lnTo>
                  <a:lnTo>
                    <a:pt x="1" y="5"/>
                  </a:lnTo>
                  <a:lnTo>
                    <a:pt x="1" y="4"/>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4"/>
                  </a:lnTo>
                  <a:lnTo>
                    <a:pt x="1" y="5"/>
                  </a:lnTo>
                  <a:lnTo>
                    <a:pt x="1" y="5"/>
                  </a:lnTo>
                  <a:lnTo>
                    <a:pt x="1" y="5"/>
                  </a:lnTo>
                  <a:lnTo>
                    <a:pt x="1" y="5"/>
                  </a:lnTo>
                  <a:lnTo>
                    <a:pt x="1" y="5"/>
                  </a:lnTo>
                  <a:lnTo>
                    <a:pt x="1" y="5"/>
                  </a:lnTo>
                  <a:lnTo>
                    <a:pt x="1" y="5"/>
                  </a:lnTo>
                  <a:lnTo>
                    <a:pt x="1" y="4"/>
                  </a:lnTo>
                  <a:lnTo>
                    <a:pt x="1" y="5"/>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path>
              </a:pathLst>
            </a:custGeom>
            <a:noFill/>
            <a:ln w="0">
              <a:solidFill>
                <a:srgbClr val="3366FF"/>
              </a:solidFill>
              <a:prstDash val="solid"/>
              <a:round/>
              <a:headEnd/>
              <a:tailEnd/>
            </a:ln>
          </p:spPr>
          <p:txBody>
            <a:bodyPr/>
            <a:lstStyle/>
            <a:p>
              <a:endParaRPr lang="en-GB"/>
            </a:p>
          </p:txBody>
        </p:sp>
        <p:sp>
          <p:nvSpPr>
            <p:cNvPr id="185751" name="Freeform 407"/>
            <p:cNvSpPr>
              <a:spLocks/>
            </p:cNvSpPr>
            <p:nvPr/>
          </p:nvSpPr>
          <p:spPr bwMode="auto">
            <a:xfrm>
              <a:off x="2758" y="1837"/>
              <a:ext cx="10" cy="1263"/>
            </a:xfrm>
            <a:custGeom>
              <a:avLst/>
              <a:gdLst/>
              <a:ahLst/>
              <a:cxnLst>
                <a:cxn ang="0">
                  <a:pos x="0" y="161"/>
                </a:cxn>
                <a:cxn ang="0">
                  <a:pos x="0" y="161"/>
                </a:cxn>
                <a:cxn ang="0">
                  <a:pos x="0" y="159"/>
                </a:cxn>
                <a:cxn ang="0">
                  <a:pos x="0" y="159"/>
                </a:cxn>
                <a:cxn ang="0">
                  <a:pos x="0" y="157"/>
                </a:cxn>
                <a:cxn ang="0">
                  <a:pos x="0" y="152"/>
                </a:cxn>
                <a:cxn ang="0">
                  <a:pos x="0" y="116"/>
                </a:cxn>
                <a:cxn ang="0">
                  <a:pos x="0" y="178"/>
                </a:cxn>
                <a:cxn ang="0">
                  <a:pos x="0" y="174"/>
                </a:cxn>
                <a:cxn ang="0">
                  <a:pos x="0" y="172"/>
                </a:cxn>
                <a:cxn ang="0">
                  <a:pos x="0" y="171"/>
                </a:cxn>
                <a:cxn ang="0">
                  <a:pos x="0" y="170"/>
                </a:cxn>
                <a:cxn ang="0">
                  <a:pos x="0" y="169"/>
                </a:cxn>
                <a:cxn ang="0">
                  <a:pos x="0" y="168"/>
                </a:cxn>
                <a:cxn ang="0">
                  <a:pos x="0" y="167"/>
                </a:cxn>
                <a:cxn ang="0">
                  <a:pos x="0" y="168"/>
                </a:cxn>
                <a:cxn ang="0">
                  <a:pos x="0" y="168"/>
                </a:cxn>
                <a:cxn ang="0">
                  <a:pos x="0" y="167"/>
                </a:cxn>
                <a:cxn ang="0">
                  <a:pos x="0" y="165"/>
                </a:cxn>
                <a:cxn ang="0">
                  <a:pos x="0" y="166"/>
                </a:cxn>
                <a:cxn ang="0">
                  <a:pos x="0" y="166"/>
                </a:cxn>
                <a:cxn ang="0">
                  <a:pos x="0" y="163"/>
                </a:cxn>
                <a:cxn ang="0">
                  <a:pos x="0" y="162"/>
                </a:cxn>
                <a:cxn ang="0">
                  <a:pos x="0" y="161"/>
                </a:cxn>
                <a:cxn ang="0">
                  <a:pos x="0" y="162"/>
                </a:cxn>
                <a:cxn ang="0">
                  <a:pos x="0" y="161"/>
                </a:cxn>
                <a:cxn ang="0">
                  <a:pos x="0" y="162"/>
                </a:cxn>
                <a:cxn ang="0">
                  <a:pos x="0" y="161"/>
                </a:cxn>
                <a:cxn ang="0">
                  <a:pos x="0" y="162"/>
                </a:cxn>
                <a:cxn ang="0">
                  <a:pos x="0" y="163"/>
                </a:cxn>
                <a:cxn ang="0">
                  <a:pos x="0" y="162"/>
                </a:cxn>
                <a:cxn ang="0">
                  <a:pos x="0" y="161"/>
                </a:cxn>
                <a:cxn ang="0">
                  <a:pos x="0" y="162"/>
                </a:cxn>
                <a:cxn ang="0">
                  <a:pos x="0" y="162"/>
                </a:cxn>
                <a:cxn ang="0">
                  <a:pos x="0" y="161"/>
                </a:cxn>
                <a:cxn ang="0">
                  <a:pos x="0" y="161"/>
                </a:cxn>
                <a:cxn ang="0">
                  <a:pos x="0" y="161"/>
                </a:cxn>
                <a:cxn ang="0">
                  <a:pos x="0" y="162"/>
                </a:cxn>
                <a:cxn ang="0">
                  <a:pos x="0" y="163"/>
                </a:cxn>
                <a:cxn ang="0">
                  <a:pos x="0" y="164"/>
                </a:cxn>
                <a:cxn ang="0">
                  <a:pos x="0" y="163"/>
                </a:cxn>
                <a:cxn ang="0">
                  <a:pos x="0" y="164"/>
                </a:cxn>
                <a:cxn ang="0">
                  <a:pos x="0" y="165"/>
                </a:cxn>
                <a:cxn ang="0">
                  <a:pos x="0" y="166"/>
                </a:cxn>
                <a:cxn ang="0">
                  <a:pos x="0" y="165"/>
                </a:cxn>
                <a:cxn ang="0">
                  <a:pos x="0" y="166"/>
                </a:cxn>
                <a:cxn ang="0">
                  <a:pos x="0" y="165"/>
                </a:cxn>
                <a:cxn ang="0">
                  <a:pos x="0" y="164"/>
                </a:cxn>
                <a:cxn ang="0">
                  <a:pos x="1" y="163"/>
                </a:cxn>
                <a:cxn ang="0">
                  <a:pos x="1" y="164"/>
                </a:cxn>
                <a:cxn ang="0">
                  <a:pos x="1" y="165"/>
                </a:cxn>
                <a:cxn ang="0">
                  <a:pos x="1" y="166"/>
                </a:cxn>
                <a:cxn ang="0">
                  <a:pos x="1" y="166"/>
                </a:cxn>
                <a:cxn ang="0">
                  <a:pos x="1" y="166"/>
                </a:cxn>
                <a:cxn ang="0">
                  <a:pos x="1" y="166"/>
                </a:cxn>
                <a:cxn ang="0">
                  <a:pos x="1" y="167"/>
                </a:cxn>
                <a:cxn ang="0">
                  <a:pos x="1" y="168"/>
                </a:cxn>
                <a:cxn ang="0">
                  <a:pos x="1" y="167"/>
                </a:cxn>
                <a:cxn ang="0">
                  <a:pos x="1" y="166"/>
                </a:cxn>
                <a:cxn ang="0">
                  <a:pos x="1" y="165"/>
                </a:cxn>
                <a:cxn ang="0">
                  <a:pos x="1" y="164"/>
                </a:cxn>
                <a:cxn ang="0">
                  <a:pos x="1" y="165"/>
                </a:cxn>
                <a:cxn ang="0">
                  <a:pos x="1" y="163"/>
                </a:cxn>
              </a:cxnLst>
              <a:rect l="0" t="0" r="r" b="b"/>
              <a:pathLst>
                <a:path w="1" h="180">
                  <a:moveTo>
                    <a:pt x="0" y="161"/>
                  </a:move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1"/>
                  </a:lnTo>
                  <a:lnTo>
                    <a:pt x="0" y="162"/>
                  </a:lnTo>
                  <a:lnTo>
                    <a:pt x="0" y="161"/>
                  </a:lnTo>
                  <a:lnTo>
                    <a:pt x="0" y="161"/>
                  </a:lnTo>
                  <a:lnTo>
                    <a:pt x="0" y="161"/>
                  </a:lnTo>
                  <a:lnTo>
                    <a:pt x="0" y="161"/>
                  </a:lnTo>
                  <a:lnTo>
                    <a:pt x="0" y="160"/>
                  </a:lnTo>
                  <a:lnTo>
                    <a:pt x="0" y="161"/>
                  </a:lnTo>
                  <a:lnTo>
                    <a:pt x="0" y="160"/>
                  </a:lnTo>
                  <a:lnTo>
                    <a:pt x="0" y="161"/>
                  </a:lnTo>
                  <a:lnTo>
                    <a:pt x="0" y="160"/>
                  </a:lnTo>
                  <a:lnTo>
                    <a:pt x="0" y="159"/>
                  </a:lnTo>
                  <a:lnTo>
                    <a:pt x="0" y="160"/>
                  </a:lnTo>
                  <a:lnTo>
                    <a:pt x="0" y="161"/>
                  </a:lnTo>
                  <a:lnTo>
                    <a:pt x="0" y="159"/>
                  </a:lnTo>
                  <a:lnTo>
                    <a:pt x="0" y="160"/>
                  </a:lnTo>
                  <a:lnTo>
                    <a:pt x="0" y="161"/>
                  </a:lnTo>
                  <a:lnTo>
                    <a:pt x="0" y="160"/>
                  </a:lnTo>
                  <a:lnTo>
                    <a:pt x="0" y="159"/>
                  </a:lnTo>
                  <a:lnTo>
                    <a:pt x="0" y="160"/>
                  </a:lnTo>
                  <a:lnTo>
                    <a:pt x="0" y="159"/>
                  </a:lnTo>
                  <a:lnTo>
                    <a:pt x="0" y="160"/>
                  </a:lnTo>
                  <a:lnTo>
                    <a:pt x="0" y="159"/>
                  </a:lnTo>
                  <a:lnTo>
                    <a:pt x="0" y="158"/>
                  </a:lnTo>
                  <a:lnTo>
                    <a:pt x="0" y="160"/>
                  </a:lnTo>
                  <a:lnTo>
                    <a:pt x="0" y="159"/>
                  </a:lnTo>
                  <a:lnTo>
                    <a:pt x="0" y="158"/>
                  </a:lnTo>
                  <a:lnTo>
                    <a:pt x="0" y="159"/>
                  </a:lnTo>
                  <a:lnTo>
                    <a:pt x="0" y="158"/>
                  </a:lnTo>
                  <a:lnTo>
                    <a:pt x="0" y="159"/>
                  </a:lnTo>
                  <a:lnTo>
                    <a:pt x="0" y="158"/>
                  </a:lnTo>
                  <a:lnTo>
                    <a:pt x="0" y="159"/>
                  </a:lnTo>
                  <a:lnTo>
                    <a:pt x="0" y="158"/>
                  </a:lnTo>
                  <a:lnTo>
                    <a:pt x="0" y="157"/>
                  </a:lnTo>
                  <a:lnTo>
                    <a:pt x="0" y="157"/>
                  </a:lnTo>
                  <a:lnTo>
                    <a:pt x="0" y="157"/>
                  </a:lnTo>
                  <a:lnTo>
                    <a:pt x="0" y="157"/>
                  </a:lnTo>
                  <a:lnTo>
                    <a:pt x="0" y="157"/>
                  </a:lnTo>
                  <a:lnTo>
                    <a:pt x="0" y="157"/>
                  </a:lnTo>
                  <a:lnTo>
                    <a:pt x="0" y="157"/>
                  </a:lnTo>
                  <a:lnTo>
                    <a:pt x="0" y="158"/>
                  </a:lnTo>
                  <a:lnTo>
                    <a:pt x="0" y="157"/>
                  </a:lnTo>
                  <a:lnTo>
                    <a:pt x="0" y="157"/>
                  </a:lnTo>
                  <a:lnTo>
                    <a:pt x="0" y="156"/>
                  </a:lnTo>
                  <a:lnTo>
                    <a:pt x="0" y="157"/>
                  </a:lnTo>
                  <a:lnTo>
                    <a:pt x="0" y="156"/>
                  </a:lnTo>
                  <a:lnTo>
                    <a:pt x="0" y="155"/>
                  </a:lnTo>
                  <a:lnTo>
                    <a:pt x="0" y="156"/>
                  </a:lnTo>
                  <a:lnTo>
                    <a:pt x="0" y="155"/>
                  </a:lnTo>
                  <a:lnTo>
                    <a:pt x="0" y="154"/>
                  </a:lnTo>
                  <a:lnTo>
                    <a:pt x="0" y="155"/>
                  </a:lnTo>
                  <a:lnTo>
                    <a:pt x="0" y="154"/>
                  </a:lnTo>
                  <a:lnTo>
                    <a:pt x="0" y="153"/>
                  </a:lnTo>
                  <a:lnTo>
                    <a:pt x="0" y="152"/>
                  </a:lnTo>
                  <a:lnTo>
                    <a:pt x="0" y="152"/>
                  </a:lnTo>
                  <a:lnTo>
                    <a:pt x="0" y="151"/>
                  </a:lnTo>
                  <a:lnTo>
                    <a:pt x="0" y="150"/>
                  </a:lnTo>
                  <a:lnTo>
                    <a:pt x="0" y="148"/>
                  </a:lnTo>
                  <a:lnTo>
                    <a:pt x="0" y="144"/>
                  </a:lnTo>
                  <a:lnTo>
                    <a:pt x="0" y="97"/>
                  </a:lnTo>
                  <a:lnTo>
                    <a:pt x="0" y="13"/>
                  </a:lnTo>
                  <a:lnTo>
                    <a:pt x="0" y="0"/>
                  </a:lnTo>
                  <a:lnTo>
                    <a:pt x="0" y="45"/>
                  </a:lnTo>
                  <a:lnTo>
                    <a:pt x="0" y="91"/>
                  </a:lnTo>
                  <a:lnTo>
                    <a:pt x="0" y="116"/>
                  </a:lnTo>
                  <a:lnTo>
                    <a:pt x="0" y="137"/>
                  </a:lnTo>
                  <a:lnTo>
                    <a:pt x="0" y="157"/>
                  </a:lnTo>
                  <a:lnTo>
                    <a:pt x="0" y="171"/>
                  </a:lnTo>
                  <a:lnTo>
                    <a:pt x="0" y="176"/>
                  </a:lnTo>
                  <a:lnTo>
                    <a:pt x="0" y="177"/>
                  </a:lnTo>
                  <a:lnTo>
                    <a:pt x="0" y="179"/>
                  </a:lnTo>
                  <a:lnTo>
                    <a:pt x="0" y="180"/>
                  </a:lnTo>
                  <a:lnTo>
                    <a:pt x="0" y="179"/>
                  </a:lnTo>
                  <a:lnTo>
                    <a:pt x="0" y="180"/>
                  </a:lnTo>
                  <a:lnTo>
                    <a:pt x="0" y="179"/>
                  </a:lnTo>
                  <a:lnTo>
                    <a:pt x="0" y="178"/>
                  </a:lnTo>
                  <a:lnTo>
                    <a:pt x="0" y="177"/>
                  </a:lnTo>
                  <a:lnTo>
                    <a:pt x="0" y="177"/>
                  </a:lnTo>
                  <a:lnTo>
                    <a:pt x="0" y="176"/>
                  </a:lnTo>
                  <a:lnTo>
                    <a:pt x="0" y="177"/>
                  </a:lnTo>
                  <a:lnTo>
                    <a:pt x="0" y="176"/>
                  </a:lnTo>
                  <a:lnTo>
                    <a:pt x="0" y="175"/>
                  </a:lnTo>
                  <a:lnTo>
                    <a:pt x="0" y="176"/>
                  </a:lnTo>
                  <a:lnTo>
                    <a:pt x="0" y="175"/>
                  </a:lnTo>
                  <a:lnTo>
                    <a:pt x="0" y="174"/>
                  </a:lnTo>
                  <a:lnTo>
                    <a:pt x="0" y="175"/>
                  </a:lnTo>
                  <a:lnTo>
                    <a:pt x="0" y="174"/>
                  </a:lnTo>
                  <a:lnTo>
                    <a:pt x="0" y="173"/>
                  </a:lnTo>
                  <a:lnTo>
                    <a:pt x="0" y="174"/>
                  </a:lnTo>
                  <a:lnTo>
                    <a:pt x="0" y="173"/>
                  </a:lnTo>
                  <a:lnTo>
                    <a:pt x="0" y="174"/>
                  </a:lnTo>
                  <a:lnTo>
                    <a:pt x="0" y="173"/>
                  </a:lnTo>
                  <a:lnTo>
                    <a:pt x="0" y="172"/>
                  </a:lnTo>
                  <a:lnTo>
                    <a:pt x="0" y="173"/>
                  </a:lnTo>
                  <a:lnTo>
                    <a:pt x="0" y="172"/>
                  </a:lnTo>
                  <a:lnTo>
                    <a:pt x="0" y="172"/>
                  </a:lnTo>
                  <a:lnTo>
                    <a:pt x="0" y="172"/>
                  </a:lnTo>
                  <a:lnTo>
                    <a:pt x="0" y="172"/>
                  </a:lnTo>
                  <a:lnTo>
                    <a:pt x="0" y="172"/>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9"/>
                  </a:lnTo>
                  <a:lnTo>
                    <a:pt x="0" y="168"/>
                  </a:lnTo>
                  <a:lnTo>
                    <a:pt x="0" y="167"/>
                  </a:lnTo>
                  <a:lnTo>
                    <a:pt x="0" y="168"/>
                  </a:lnTo>
                  <a:lnTo>
                    <a:pt x="0" y="169"/>
                  </a:lnTo>
                  <a:lnTo>
                    <a:pt x="0" y="168"/>
                  </a:lnTo>
                  <a:lnTo>
                    <a:pt x="0" y="167"/>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7"/>
                  </a:lnTo>
                  <a:lnTo>
                    <a:pt x="0" y="168"/>
                  </a:lnTo>
                  <a:lnTo>
                    <a:pt x="0" y="167"/>
                  </a:lnTo>
                  <a:lnTo>
                    <a:pt x="0" y="168"/>
                  </a:lnTo>
                  <a:lnTo>
                    <a:pt x="0" y="167"/>
                  </a:lnTo>
                  <a:lnTo>
                    <a:pt x="0" y="166"/>
                  </a:lnTo>
                  <a:lnTo>
                    <a:pt x="0" y="166"/>
                  </a:lnTo>
                  <a:lnTo>
                    <a:pt x="0" y="166"/>
                  </a:lnTo>
                  <a:lnTo>
                    <a:pt x="0" y="166"/>
                  </a:lnTo>
                  <a:lnTo>
                    <a:pt x="0" y="166"/>
                  </a:lnTo>
                  <a:lnTo>
                    <a:pt x="0" y="166"/>
                  </a:lnTo>
                  <a:lnTo>
                    <a:pt x="0" y="166"/>
                  </a:lnTo>
                  <a:lnTo>
                    <a:pt x="0" y="166"/>
                  </a:lnTo>
                  <a:lnTo>
                    <a:pt x="0" y="166"/>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6"/>
                  </a:lnTo>
                  <a:lnTo>
                    <a:pt x="0" y="166"/>
                  </a:lnTo>
                  <a:lnTo>
                    <a:pt x="0" y="166"/>
                  </a:lnTo>
                  <a:lnTo>
                    <a:pt x="0" y="166"/>
                  </a:lnTo>
                  <a:lnTo>
                    <a:pt x="0" y="166"/>
                  </a:lnTo>
                  <a:lnTo>
                    <a:pt x="0" y="165"/>
                  </a:lnTo>
                  <a:lnTo>
                    <a:pt x="0" y="166"/>
                  </a:lnTo>
                  <a:lnTo>
                    <a:pt x="0" y="165"/>
                  </a:lnTo>
                  <a:lnTo>
                    <a:pt x="0" y="166"/>
                  </a:lnTo>
                  <a:lnTo>
                    <a:pt x="0" y="166"/>
                  </a:lnTo>
                  <a:lnTo>
                    <a:pt x="0" y="166"/>
                  </a:lnTo>
                  <a:lnTo>
                    <a:pt x="0" y="166"/>
                  </a:lnTo>
                  <a:lnTo>
                    <a:pt x="0" y="166"/>
                  </a:lnTo>
                  <a:lnTo>
                    <a:pt x="0" y="165"/>
                  </a:lnTo>
                  <a:lnTo>
                    <a:pt x="0" y="164"/>
                  </a:lnTo>
                  <a:lnTo>
                    <a:pt x="0" y="165"/>
                  </a:lnTo>
                  <a:lnTo>
                    <a:pt x="0" y="164"/>
                  </a:lnTo>
                  <a:lnTo>
                    <a:pt x="0" y="165"/>
                  </a:lnTo>
                  <a:lnTo>
                    <a:pt x="0" y="164"/>
                  </a:lnTo>
                  <a:lnTo>
                    <a:pt x="0" y="163"/>
                  </a:lnTo>
                  <a:lnTo>
                    <a:pt x="0" y="164"/>
                  </a:lnTo>
                  <a:lnTo>
                    <a:pt x="0" y="163"/>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1"/>
                  </a:lnTo>
                  <a:lnTo>
                    <a:pt x="0" y="161"/>
                  </a:lnTo>
                  <a:lnTo>
                    <a:pt x="0" y="161"/>
                  </a:lnTo>
                  <a:lnTo>
                    <a:pt x="0" y="161"/>
                  </a:lnTo>
                  <a:lnTo>
                    <a:pt x="0" y="161"/>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1"/>
                  </a:lnTo>
                  <a:lnTo>
                    <a:pt x="0" y="161"/>
                  </a:lnTo>
                  <a:lnTo>
                    <a:pt x="0" y="162"/>
                  </a:lnTo>
                  <a:lnTo>
                    <a:pt x="0" y="161"/>
                  </a:lnTo>
                  <a:lnTo>
                    <a:pt x="0" y="162"/>
                  </a:lnTo>
                  <a:lnTo>
                    <a:pt x="0" y="161"/>
                  </a:lnTo>
                  <a:lnTo>
                    <a:pt x="0" y="161"/>
                  </a:lnTo>
                  <a:lnTo>
                    <a:pt x="0" y="161"/>
                  </a:lnTo>
                  <a:lnTo>
                    <a:pt x="0" y="162"/>
                  </a:lnTo>
                  <a:lnTo>
                    <a:pt x="0" y="161"/>
                  </a:lnTo>
                  <a:lnTo>
                    <a:pt x="0" y="162"/>
                  </a:lnTo>
                  <a:lnTo>
                    <a:pt x="0" y="161"/>
                  </a:lnTo>
                  <a:lnTo>
                    <a:pt x="0" y="162"/>
                  </a:lnTo>
                  <a:lnTo>
                    <a:pt x="0" y="161"/>
                  </a:lnTo>
                  <a:lnTo>
                    <a:pt x="0" y="162"/>
                  </a:lnTo>
                  <a:lnTo>
                    <a:pt x="0" y="163"/>
                  </a:lnTo>
                  <a:lnTo>
                    <a:pt x="0" y="162"/>
                  </a:lnTo>
                  <a:lnTo>
                    <a:pt x="0" y="161"/>
                  </a:lnTo>
                  <a:lnTo>
                    <a:pt x="0" y="162"/>
                  </a:lnTo>
                  <a:lnTo>
                    <a:pt x="0" y="161"/>
                  </a:lnTo>
                  <a:lnTo>
                    <a:pt x="0" y="162"/>
                  </a:lnTo>
                  <a:lnTo>
                    <a:pt x="0" y="161"/>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4"/>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2"/>
                  </a:lnTo>
                  <a:lnTo>
                    <a:pt x="0" y="163"/>
                  </a:lnTo>
                  <a:lnTo>
                    <a:pt x="0" y="162"/>
                  </a:lnTo>
                  <a:lnTo>
                    <a:pt x="0" y="161"/>
                  </a:lnTo>
                  <a:lnTo>
                    <a:pt x="0" y="162"/>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2"/>
                  </a:lnTo>
                  <a:lnTo>
                    <a:pt x="0" y="161"/>
                  </a:lnTo>
                  <a:lnTo>
                    <a:pt x="0" y="161"/>
                  </a:lnTo>
                  <a:lnTo>
                    <a:pt x="0" y="161"/>
                  </a:lnTo>
                  <a:lnTo>
                    <a:pt x="0" y="162"/>
                  </a:lnTo>
                  <a:lnTo>
                    <a:pt x="0" y="161"/>
                  </a:lnTo>
                  <a:lnTo>
                    <a:pt x="0" y="161"/>
                  </a:lnTo>
                  <a:lnTo>
                    <a:pt x="0" y="161"/>
                  </a:lnTo>
                  <a:lnTo>
                    <a:pt x="0" y="161"/>
                  </a:lnTo>
                  <a:lnTo>
                    <a:pt x="0" y="161"/>
                  </a:lnTo>
                  <a:lnTo>
                    <a:pt x="0" y="161"/>
                  </a:lnTo>
                  <a:lnTo>
                    <a:pt x="0" y="161"/>
                  </a:lnTo>
                  <a:lnTo>
                    <a:pt x="0" y="161"/>
                  </a:lnTo>
                  <a:lnTo>
                    <a:pt x="0" y="161"/>
                  </a:lnTo>
                  <a:lnTo>
                    <a:pt x="0" y="161"/>
                  </a:lnTo>
                  <a:lnTo>
                    <a:pt x="0" y="160"/>
                  </a:lnTo>
                  <a:lnTo>
                    <a:pt x="0" y="161"/>
                  </a:lnTo>
                  <a:lnTo>
                    <a:pt x="0" y="160"/>
                  </a:lnTo>
                  <a:lnTo>
                    <a:pt x="0" y="161"/>
                  </a:lnTo>
                  <a:lnTo>
                    <a:pt x="0" y="160"/>
                  </a:lnTo>
                  <a:lnTo>
                    <a:pt x="0" y="161"/>
                  </a:lnTo>
                  <a:lnTo>
                    <a:pt x="0" y="161"/>
                  </a:lnTo>
                  <a:lnTo>
                    <a:pt x="0" y="161"/>
                  </a:lnTo>
                  <a:lnTo>
                    <a:pt x="0" y="161"/>
                  </a:lnTo>
                  <a:lnTo>
                    <a:pt x="0" y="161"/>
                  </a:lnTo>
                  <a:lnTo>
                    <a:pt x="0" y="161"/>
                  </a:lnTo>
                  <a:lnTo>
                    <a:pt x="0" y="161"/>
                  </a:lnTo>
                  <a:lnTo>
                    <a:pt x="0" y="161"/>
                  </a:lnTo>
                  <a:lnTo>
                    <a:pt x="0" y="162"/>
                  </a:lnTo>
                  <a:lnTo>
                    <a:pt x="0" y="161"/>
                  </a:lnTo>
                  <a:lnTo>
                    <a:pt x="0" y="162"/>
                  </a:lnTo>
                  <a:lnTo>
                    <a:pt x="0" y="161"/>
                  </a:lnTo>
                  <a:lnTo>
                    <a:pt x="0" y="162"/>
                  </a:lnTo>
                  <a:lnTo>
                    <a:pt x="0" y="161"/>
                  </a:lnTo>
                  <a:lnTo>
                    <a:pt x="0" y="162"/>
                  </a:lnTo>
                  <a:lnTo>
                    <a:pt x="0" y="163"/>
                  </a:lnTo>
                  <a:lnTo>
                    <a:pt x="0" y="162"/>
                  </a:lnTo>
                  <a:lnTo>
                    <a:pt x="0" y="163"/>
                  </a:lnTo>
                  <a:lnTo>
                    <a:pt x="0" y="164"/>
                  </a:lnTo>
                  <a:lnTo>
                    <a:pt x="0" y="163"/>
                  </a:lnTo>
                  <a:lnTo>
                    <a:pt x="0" y="162"/>
                  </a:lnTo>
                  <a:lnTo>
                    <a:pt x="0" y="163"/>
                  </a:lnTo>
                  <a:lnTo>
                    <a:pt x="0" y="162"/>
                  </a:lnTo>
                  <a:lnTo>
                    <a:pt x="0" y="163"/>
                  </a:lnTo>
                  <a:lnTo>
                    <a:pt x="0" y="162"/>
                  </a:lnTo>
                  <a:lnTo>
                    <a:pt x="0" y="163"/>
                  </a:lnTo>
                  <a:lnTo>
                    <a:pt x="0" y="164"/>
                  </a:lnTo>
                  <a:lnTo>
                    <a:pt x="0" y="163"/>
                  </a:lnTo>
                  <a:lnTo>
                    <a:pt x="0" y="162"/>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5"/>
                  </a:lnTo>
                  <a:lnTo>
                    <a:pt x="0" y="164"/>
                  </a:lnTo>
                  <a:lnTo>
                    <a:pt x="0" y="163"/>
                  </a:lnTo>
                  <a:lnTo>
                    <a:pt x="0" y="164"/>
                  </a:lnTo>
                  <a:lnTo>
                    <a:pt x="0" y="163"/>
                  </a:lnTo>
                  <a:lnTo>
                    <a:pt x="0" y="164"/>
                  </a:lnTo>
                  <a:lnTo>
                    <a:pt x="0" y="165"/>
                  </a:lnTo>
                  <a:lnTo>
                    <a:pt x="0" y="164"/>
                  </a:lnTo>
                  <a:lnTo>
                    <a:pt x="0" y="165"/>
                  </a:lnTo>
                  <a:lnTo>
                    <a:pt x="0" y="164"/>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4"/>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6"/>
                  </a:lnTo>
                  <a:lnTo>
                    <a:pt x="0" y="166"/>
                  </a:lnTo>
                  <a:lnTo>
                    <a:pt x="0" y="166"/>
                  </a:lnTo>
                  <a:lnTo>
                    <a:pt x="0" y="166"/>
                  </a:lnTo>
                  <a:lnTo>
                    <a:pt x="0" y="165"/>
                  </a:lnTo>
                  <a:lnTo>
                    <a:pt x="0" y="166"/>
                  </a:lnTo>
                  <a:lnTo>
                    <a:pt x="0" y="165"/>
                  </a:lnTo>
                  <a:lnTo>
                    <a:pt x="0" y="164"/>
                  </a:lnTo>
                  <a:lnTo>
                    <a:pt x="0" y="165"/>
                  </a:lnTo>
                  <a:lnTo>
                    <a:pt x="1" y="164"/>
                  </a:lnTo>
                  <a:lnTo>
                    <a:pt x="1" y="165"/>
                  </a:lnTo>
                  <a:lnTo>
                    <a:pt x="1" y="164"/>
                  </a:lnTo>
                  <a:lnTo>
                    <a:pt x="1" y="165"/>
                  </a:lnTo>
                  <a:lnTo>
                    <a:pt x="1" y="164"/>
                  </a:lnTo>
                  <a:lnTo>
                    <a:pt x="1" y="163"/>
                  </a:lnTo>
                  <a:lnTo>
                    <a:pt x="1" y="164"/>
                  </a:lnTo>
                  <a:lnTo>
                    <a:pt x="1" y="163"/>
                  </a:lnTo>
                  <a:lnTo>
                    <a:pt x="1" y="164"/>
                  </a:lnTo>
                  <a:lnTo>
                    <a:pt x="1" y="163"/>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5"/>
                  </a:lnTo>
                  <a:lnTo>
                    <a:pt x="1" y="166"/>
                  </a:lnTo>
                  <a:lnTo>
                    <a:pt x="1" y="165"/>
                  </a:lnTo>
                  <a:lnTo>
                    <a:pt x="1" y="166"/>
                  </a:lnTo>
                  <a:lnTo>
                    <a:pt x="1" y="165"/>
                  </a:lnTo>
                  <a:lnTo>
                    <a:pt x="1" y="166"/>
                  </a:lnTo>
                  <a:lnTo>
                    <a:pt x="1" y="165"/>
                  </a:lnTo>
                  <a:lnTo>
                    <a:pt x="1" y="166"/>
                  </a:lnTo>
                  <a:lnTo>
                    <a:pt x="1" y="166"/>
                  </a:lnTo>
                  <a:lnTo>
                    <a:pt x="1" y="166"/>
                  </a:lnTo>
                  <a:lnTo>
                    <a:pt x="1" y="166"/>
                  </a:lnTo>
                  <a:lnTo>
                    <a:pt x="1" y="166"/>
                  </a:lnTo>
                  <a:lnTo>
                    <a:pt x="1" y="166"/>
                  </a:lnTo>
                  <a:lnTo>
                    <a:pt x="1" y="166"/>
                  </a:lnTo>
                  <a:lnTo>
                    <a:pt x="1" y="166"/>
                  </a:lnTo>
                  <a:lnTo>
                    <a:pt x="1" y="167"/>
                  </a:lnTo>
                  <a:lnTo>
                    <a:pt x="1" y="166"/>
                  </a:lnTo>
                  <a:lnTo>
                    <a:pt x="1" y="166"/>
                  </a:lnTo>
                  <a:lnTo>
                    <a:pt x="1" y="166"/>
                  </a:lnTo>
                  <a:lnTo>
                    <a:pt x="1" y="167"/>
                  </a:lnTo>
                  <a:lnTo>
                    <a:pt x="1" y="166"/>
                  </a:lnTo>
                  <a:lnTo>
                    <a:pt x="1" y="166"/>
                  </a:lnTo>
                  <a:lnTo>
                    <a:pt x="1" y="166"/>
                  </a:lnTo>
                  <a:lnTo>
                    <a:pt x="1" y="167"/>
                  </a:lnTo>
                  <a:lnTo>
                    <a:pt x="1" y="166"/>
                  </a:lnTo>
                  <a:lnTo>
                    <a:pt x="1" y="167"/>
                  </a:lnTo>
                  <a:lnTo>
                    <a:pt x="1" y="166"/>
                  </a:lnTo>
                  <a:lnTo>
                    <a:pt x="1" y="167"/>
                  </a:lnTo>
                  <a:lnTo>
                    <a:pt x="1" y="166"/>
                  </a:lnTo>
                  <a:lnTo>
                    <a:pt x="1" y="167"/>
                  </a:lnTo>
                  <a:lnTo>
                    <a:pt x="1" y="166"/>
                  </a:lnTo>
                  <a:lnTo>
                    <a:pt x="1" y="166"/>
                  </a:lnTo>
                  <a:lnTo>
                    <a:pt x="1" y="166"/>
                  </a:lnTo>
                  <a:lnTo>
                    <a:pt x="1" y="166"/>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6"/>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6"/>
                  </a:lnTo>
                  <a:lnTo>
                    <a:pt x="1" y="165"/>
                  </a:lnTo>
                  <a:lnTo>
                    <a:pt x="1" y="164"/>
                  </a:lnTo>
                  <a:lnTo>
                    <a:pt x="1" y="165"/>
                  </a:lnTo>
                  <a:lnTo>
                    <a:pt x="1" y="164"/>
                  </a:lnTo>
                  <a:lnTo>
                    <a:pt x="1" y="165"/>
                  </a:lnTo>
                  <a:lnTo>
                    <a:pt x="1" y="164"/>
                  </a:lnTo>
                  <a:lnTo>
                    <a:pt x="1" y="163"/>
                  </a:lnTo>
                  <a:lnTo>
                    <a:pt x="1" y="164"/>
                  </a:lnTo>
                  <a:lnTo>
                    <a:pt x="1" y="163"/>
                  </a:lnTo>
                  <a:lnTo>
                    <a:pt x="1" y="164"/>
                  </a:lnTo>
                  <a:lnTo>
                    <a:pt x="1" y="163"/>
                  </a:lnTo>
                  <a:lnTo>
                    <a:pt x="1" y="163"/>
                  </a:lnTo>
                  <a:lnTo>
                    <a:pt x="1" y="164"/>
                  </a:lnTo>
                  <a:lnTo>
                    <a:pt x="1" y="163"/>
                  </a:lnTo>
                  <a:lnTo>
                    <a:pt x="1" y="164"/>
                  </a:lnTo>
                  <a:lnTo>
                    <a:pt x="1" y="163"/>
                  </a:lnTo>
                  <a:lnTo>
                    <a:pt x="1" y="164"/>
                  </a:lnTo>
                  <a:lnTo>
                    <a:pt x="1" y="163"/>
                  </a:lnTo>
                  <a:lnTo>
                    <a:pt x="1" y="164"/>
                  </a:lnTo>
                </a:path>
              </a:pathLst>
            </a:custGeom>
            <a:noFill/>
            <a:ln w="0">
              <a:solidFill>
                <a:srgbClr val="3366FF"/>
              </a:solidFill>
              <a:prstDash val="solid"/>
              <a:round/>
              <a:headEnd/>
              <a:tailEnd/>
            </a:ln>
          </p:spPr>
          <p:txBody>
            <a:bodyPr/>
            <a:lstStyle/>
            <a:p>
              <a:endParaRPr lang="en-GB"/>
            </a:p>
          </p:txBody>
        </p:sp>
        <p:sp>
          <p:nvSpPr>
            <p:cNvPr id="185752" name="Freeform 408"/>
            <p:cNvSpPr>
              <a:spLocks/>
            </p:cNvSpPr>
            <p:nvPr/>
          </p:nvSpPr>
          <p:spPr bwMode="auto">
            <a:xfrm>
              <a:off x="2768" y="2946"/>
              <a:ext cx="10" cy="63"/>
            </a:xfrm>
            <a:custGeom>
              <a:avLst/>
              <a:gdLst/>
              <a:ahLst/>
              <a:cxnLst>
                <a:cxn ang="0">
                  <a:pos x="0" y="5"/>
                </a:cxn>
                <a:cxn ang="0">
                  <a:pos x="0" y="6"/>
                </a:cxn>
                <a:cxn ang="0">
                  <a:pos x="0" y="7"/>
                </a:cxn>
                <a:cxn ang="0">
                  <a:pos x="0" y="8"/>
                </a:cxn>
                <a:cxn ang="0">
                  <a:pos x="0" y="8"/>
                </a:cxn>
                <a:cxn ang="0">
                  <a:pos x="0" y="8"/>
                </a:cxn>
                <a:cxn ang="0">
                  <a:pos x="0" y="9"/>
                </a:cxn>
                <a:cxn ang="0">
                  <a:pos x="0" y="8"/>
                </a:cxn>
                <a:cxn ang="0">
                  <a:pos x="0" y="9"/>
                </a:cxn>
                <a:cxn ang="0">
                  <a:pos x="0" y="8"/>
                </a:cxn>
                <a:cxn ang="0">
                  <a:pos x="0" y="8"/>
                </a:cxn>
                <a:cxn ang="0">
                  <a:pos x="0" y="8"/>
                </a:cxn>
                <a:cxn ang="0">
                  <a:pos x="0" y="7"/>
                </a:cxn>
                <a:cxn ang="0">
                  <a:pos x="0" y="8"/>
                </a:cxn>
                <a:cxn ang="0">
                  <a:pos x="0" y="8"/>
                </a:cxn>
                <a:cxn ang="0">
                  <a:pos x="0" y="8"/>
                </a:cxn>
                <a:cxn ang="0">
                  <a:pos x="0" y="8"/>
                </a:cxn>
                <a:cxn ang="0">
                  <a:pos x="0" y="5"/>
                </a:cxn>
                <a:cxn ang="0">
                  <a:pos x="0" y="6"/>
                </a:cxn>
                <a:cxn ang="0">
                  <a:pos x="0" y="5"/>
                </a:cxn>
                <a:cxn ang="0">
                  <a:pos x="0" y="4"/>
                </a:cxn>
                <a:cxn ang="0">
                  <a:pos x="0" y="5"/>
                </a:cxn>
                <a:cxn ang="0">
                  <a:pos x="0" y="4"/>
                </a:cxn>
                <a:cxn ang="0">
                  <a:pos x="0" y="5"/>
                </a:cxn>
                <a:cxn ang="0">
                  <a:pos x="0" y="4"/>
                </a:cxn>
                <a:cxn ang="0">
                  <a:pos x="0" y="5"/>
                </a:cxn>
                <a:cxn ang="0">
                  <a:pos x="0" y="4"/>
                </a:cxn>
                <a:cxn ang="0">
                  <a:pos x="0" y="3"/>
                </a:cxn>
                <a:cxn ang="0">
                  <a:pos x="0" y="3"/>
                </a:cxn>
                <a:cxn ang="0">
                  <a:pos x="0" y="2"/>
                </a:cxn>
                <a:cxn ang="0">
                  <a:pos x="0" y="1"/>
                </a:cxn>
                <a:cxn ang="0">
                  <a:pos x="0" y="2"/>
                </a:cxn>
                <a:cxn ang="0">
                  <a:pos x="0" y="3"/>
                </a:cxn>
                <a:cxn ang="0">
                  <a:pos x="0" y="3"/>
                </a:cxn>
                <a:cxn ang="0">
                  <a:pos x="0" y="4"/>
                </a:cxn>
                <a:cxn ang="0">
                  <a:pos x="0" y="5"/>
                </a:cxn>
                <a:cxn ang="0">
                  <a:pos x="0" y="4"/>
                </a:cxn>
                <a:cxn ang="0">
                  <a:pos x="0" y="3"/>
                </a:cxn>
                <a:cxn ang="0">
                  <a:pos x="0" y="3"/>
                </a:cxn>
                <a:cxn ang="0">
                  <a:pos x="0" y="3"/>
                </a:cxn>
                <a:cxn ang="0">
                  <a:pos x="0" y="3"/>
                </a:cxn>
                <a:cxn ang="0">
                  <a:pos x="0" y="3"/>
                </a:cxn>
                <a:cxn ang="0">
                  <a:pos x="0" y="3"/>
                </a:cxn>
                <a:cxn ang="0">
                  <a:pos x="0" y="3"/>
                </a:cxn>
                <a:cxn ang="0">
                  <a:pos x="0" y="3"/>
                </a:cxn>
                <a:cxn ang="0">
                  <a:pos x="1" y="3"/>
                </a:cxn>
                <a:cxn ang="0">
                  <a:pos x="1" y="6"/>
                </a:cxn>
                <a:cxn ang="0">
                  <a:pos x="1" y="7"/>
                </a:cxn>
                <a:cxn ang="0">
                  <a:pos x="1" y="8"/>
                </a:cxn>
                <a:cxn ang="0">
                  <a:pos x="1" y="7"/>
                </a:cxn>
                <a:cxn ang="0">
                  <a:pos x="1" y="8"/>
                </a:cxn>
                <a:cxn ang="0">
                  <a:pos x="1" y="8"/>
                </a:cxn>
                <a:cxn ang="0">
                  <a:pos x="1" y="8"/>
                </a:cxn>
                <a:cxn ang="0">
                  <a:pos x="1" y="8"/>
                </a:cxn>
                <a:cxn ang="0">
                  <a:pos x="1" y="8"/>
                </a:cxn>
                <a:cxn ang="0">
                  <a:pos x="1" y="8"/>
                </a:cxn>
                <a:cxn ang="0">
                  <a:pos x="1" y="7"/>
                </a:cxn>
                <a:cxn ang="0">
                  <a:pos x="1" y="7"/>
                </a:cxn>
                <a:cxn ang="0">
                  <a:pos x="1" y="8"/>
                </a:cxn>
                <a:cxn ang="0">
                  <a:pos x="1" y="7"/>
                </a:cxn>
                <a:cxn ang="0">
                  <a:pos x="1" y="8"/>
                </a:cxn>
                <a:cxn ang="0">
                  <a:pos x="1" y="8"/>
                </a:cxn>
                <a:cxn ang="0">
                  <a:pos x="1" y="9"/>
                </a:cxn>
              </a:cxnLst>
              <a:rect l="0" t="0" r="r" b="b"/>
              <a:pathLst>
                <a:path w="1" h="9">
                  <a:moveTo>
                    <a:pt x="0" y="6"/>
                  </a:moveTo>
                  <a:lnTo>
                    <a:pt x="0" y="5"/>
                  </a:lnTo>
                  <a:lnTo>
                    <a:pt x="0" y="6"/>
                  </a:lnTo>
                  <a:lnTo>
                    <a:pt x="0" y="5"/>
                  </a:lnTo>
                  <a:lnTo>
                    <a:pt x="0" y="4"/>
                  </a:lnTo>
                  <a:lnTo>
                    <a:pt x="0" y="5"/>
                  </a:lnTo>
                  <a:lnTo>
                    <a:pt x="0" y="6"/>
                  </a:lnTo>
                  <a:lnTo>
                    <a:pt x="0" y="4"/>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7"/>
                  </a:lnTo>
                  <a:lnTo>
                    <a:pt x="0" y="8"/>
                  </a:lnTo>
                  <a:lnTo>
                    <a:pt x="0" y="7"/>
                  </a:lnTo>
                  <a:lnTo>
                    <a:pt x="0" y="8"/>
                  </a:lnTo>
                  <a:lnTo>
                    <a:pt x="0" y="7"/>
                  </a:lnTo>
                  <a:lnTo>
                    <a:pt x="0" y="8"/>
                  </a:lnTo>
                  <a:lnTo>
                    <a:pt x="0" y="7"/>
                  </a:lnTo>
                  <a:lnTo>
                    <a:pt x="0" y="8"/>
                  </a:lnTo>
                  <a:lnTo>
                    <a:pt x="0" y="7"/>
                  </a:lnTo>
                  <a:lnTo>
                    <a:pt x="0" y="5"/>
                  </a:lnTo>
                  <a:lnTo>
                    <a:pt x="0" y="6"/>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3"/>
                  </a:lnTo>
                  <a:lnTo>
                    <a:pt x="0" y="2"/>
                  </a:lnTo>
                  <a:lnTo>
                    <a:pt x="0" y="3"/>
                  </a:lnTo>
                  <a:lnTo>
                    <a:pt x="0" y="2"/>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1" y="3"/>
                  </a:lnTo>
                  <a:lnTo>
                    <a:pt x="1" y="4"/>
                  </a:lnTo>
                  <a:lnTo>
                    <a:pt x="1" y="3"/>
                  </a:lnTo>
                  <a:lnTo>
                    <a:pt x="1" y="3"/>
                  </a:lnTo>
                  <a:lnTo>
                    <a:pt x="1" y="3"/>
                  </a:lnTo>
                  <a:lnTo>
                    <a:pt x="1" y="3"/>
                  </a:lnTo>
                  <a:lnTo>
                    <a:pt x="1" y="3"/>
                  </a:lnTo>
                  <a:lnTo>
                    <a:pt x="1" y="4"/>
                  </a:lnTo>
                  <a:lnTo>
                    <a:pt x="1" y="3"/>
                  </a:lnTo>
                  <a:lnTo>
                    <a:pt x="1" y="4"/>
                  </a:lnTo>
                  <a:lnTo>
                    <a:pt x="1" y="3"/>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8"/>
                  </a:lnTo>
                  <a:lnTo>
                    <a:pt x="1" y="8"/>
                  </a:lnTo>
                  <a:lnTo>
                    <a:pt x="1" y="8"/>
                  </a:lnTo>
                  <a:lnTo>
                    <a:pt x="1" y="8"/>
                  </a:lnTo>
                  <a:lnTo>
                    <a:pt x="1" y="8"/>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8"/>
                  </a:lnTo>
                  <a:lnTo>
                    <a:pt x="1" y="8"/>
                  </a:lnTo>
                  <a:lnTo>
                    <a:pt x="1" y="8"/>
                  </a:lnTo>
                  <a:lnTo>
                    <a:pt x="1" y="7"/>
                  </a:lnTo>
                  <a:lnTo>
                    <a:pt x="1" y="8"/>
                  </a:lnTo>
                  <a:lnTo>
                    <a:pt x="1" y="7"/>
                  </a:lnTo>
                  <a:lnTo>
                    <a:pt x="1" y="6"/>
                  </a:lnTo>
                  <a:lnTo>
                    <a:pt x="1" y="5"/>
                  </a:lnTo>
                  <a:lnTo>
                    <a:pt x="1" y="6"/>
                  </a:lnTo>
                  <a:lnTo>
                    <a:pt x="1" y="7"/>
                  </a:lnTo>
                  <a:lnTo>
                    <a:pt x="1" y="6"/>
                  </a:lnTo>
                  <a:lnTo>
                    <a:pt x="1" y="7"/>
                  </a:lnTo>
                  <a:lnTo>
                    <a:pt x="1" y="6"/>
                  </a:lnTo>
                  <a:lnTo>
                    <a:pt x="1" y="7"/>
                  </a:lnTo>
                  <a:lnTo>
                    <a:pt x="1" y="6"/>
                  </a:lnTo>
                  <a:lnTo>
                    <a:pt x="1" y="7"/>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8"/>
                  </a:lnTo>
                  <a:lnTo>
                    <a:pt x="1" y="8"/>
                  </a:lnTo>
                  <a:lnTo>
                    <a:pt x="1" y="9"/>
                  </a:lnTo>
                  <a:lnTo>
                    <a:pt x="1" y="8"/>
                  </a:lnTo>
                  <a:lnTo>
                    <a:pt x="1" y="9"/>
                  </a:lnTo>
                  <a:lnTo>
                    <a:pt x="1" y="8"/>
                  </a:lnTo>
                  <a:lnTo>
                    <a:pt x="1" y="9"/>
                  </a:lnTo>
                  <a:lnTo>
                    <a:pt x="1" y="8"/>
                  </a:lnTo>
                  <a:lnTo>
                    <a:pt x="1" y="9"/>
                  </a:lnTo>
                  <a:lnTo>
                    <a:pt x="1" y="8"/>
                  </a:lnTo>
                </a:path>
              </a:pathLst>
            </a:custGeom>
            <a:noFill/>
            <a:ln w="0">
              <a:solidFill>
                <a:srgbClr val="3366FF"/>
              </a:solidFill>
              <a:prstDash val="solid"/>
              <a:round/>
              <a:headEnd/>
              <a:tailEnd/>
            </a:ln>
          </p:spPr>
          <p:txBody>
            <a:bodyPr/>
            <a:lstStyle/>
            <a:p>
              <a:endParaRPr lang="en-GB"/>
            </a:p>
          </p:txBody>
        </p:sp>
        <p:sp>
          <p:nvSpPr>
            <p:cNvPr id="185753" name="Freeform 409"/>
            <p:cNvSpPr>
              <a:spLocks/>
            </p:cNvSpPr>
            <p:nvPr/>
          </p:nvSpPr>
          <p:spPr bwMode="auto">
            <a:xfrm>
              <a:off x="2778" y="1788"/>
              <a:ext cx="9" cy="1319"/>
            </a:xfrm>
            <a:custGeom>
              <a:avLst/>
              <a:gdLst/>
              <a:ahLst/>
              <a:cxnLst>
                <a:cxn ang="0">
                  <a:pos x="0" y="175"/>
                </a:cxn>
                <a:cxn ang="0">
                  <a:pos x="0" y="173"/>
                </a:cxn>
                <a:cxn ang="0">
                  <a:pos x="0" y="173"/>
                </a:cxn>
                <a:cxn ang="0">
                  <a:pos x="0" y="173"/>
                </a:cxn>
                <a:cxn ang="0">
                  <a:pos x="0" y="172"/>
                </a:cxn>
                <a:cxn ang="0">
                  <a:pos x="0" y="173"/>
                </a:cxn>
                <a:cxn ang="0">
                  <a:pos x="0" y="172"/>
                </a:cxn>
                <a:cxn ang="0">
                  <a:pos x="0" y="171"/>
                </a:cxn>
                <a:cxn ang="0">
                  <a:pos x="0" y="172"/>
                </a:cxn>
                <a:cxn ang="0">
                  <a:pos x="0" y="173"/>
                </a:cxn>
                <a:cxn ang="0">
                  <a:pos x="0" y="170"/>
                </a:cxn>
                <a:cxn ang="0">
                  <a:pos x="0" y="169"/>
                </a:cxn>
                <a:cxn ang="0">
                  <a:pos x="0" y="171"/>
                </a:cxn>
                <a:cxn ang="0">
                  <a:pos x="0" y="170"/>
                </a:cxn>
                <a:cxn ang="0">
                  <a:pos x="0" y="171"/>
                </a:cxn>
                <a:cxn ang="0">
                  <a:pos x="0" y="172"/>
                </a:cxn>
                <a:cxn ang="0">
                  <a:pos x="0" y="173"/>
                </a:cxn>
                <a:cxn ang="0">
                  <a:pos x="0" y="171"/>
                </a:cxn>
                <a:cxn ang="0">
                  <a:pos x="0" y="170"/>
                </a:cxn>
                <a:cxn ang="0">
                  <a:pos x="0" y="169"/>
                </a:cxn>
                <a:cxn ang="0">
                  <a:pos x="0" y="168"/>
                </a:cxn>
                <a:cxn ang="0">
                  <a:pos x="0" y="167"/>
                </a:cxn>
                <a:cxn ang="0">
                  <a:pos x="0" y="166"/>
                </a:cxn>
                <a:cxn ang="0">
                  <a:pos x="0" y="162"/>
                </a:cxn>
                <a:cxn ang="0">
                  <a:pos x="0" y="29"/>
                </a:cxn>
                <a:cxn ang="0">
                  <a:pos x="0" y="188"/>
                </a:cxn>
                <a:cxn ang="0">
                  <a:pos x="0" y="184"/>
                </a:cxn>
                <a:cxn ang="0">
                  <a:pos x="0" y="181"/>
                </a:cxn>
                <a:cxn ang="0">
                  <a:pos x="0" y="179"/>
                </a:cxn>
                <a:cxn ang="0">
                  <a:pos x="0" y="176"/>
                </a:cxn>
                <a:cxn ang="0">
                  <a:pos x="0" y="175"/>
                </a:cxn>
                <a:cxn ang="0">
                  <a:pos x="0" y="174"/>
                </a:cxn>
                <a:cxn ang="0">
                  <a:pos x="0" y="175"/>
                </a:cxn>
                <a:cxn ang="0">
                  <a:pos x="0" y="173"/>
                </a:cxn>
                <a:cxn ang="0">
                  <a:pos x="0" y="173"/>
                </a:cxn>
                <a:cxn ang="0">
                  <a:pos x="0" y="173"/>
                </a:cxn>
                <a:cxn ang="0">
                  <a:pos x="0" y="172"/>
                </a:cxn>
                <a:cxn ang="0">
                  <a:pos x="0" y="170"/>
                </a:cxn>
                <a:cxn ang="0">
                  <a:pos x="0" y="171"/>
                </a:cxn>
                <a:cxn ang="0">
                  <a:pos x="0" y="172"/>
                </a:cxn>
                <a:cxn ang="0">
                  <a:pos x="0" y="170"/>
                </a:cxn>
                <a:cxn ang="0">
                  <a:pos x="0" y="169"/>
                </a:cxn>
                <a:cxn ang="0">
                  <a:pos x="0" y="171"/>
                </a:cxn>
                <a:cxn ang="0">
                  <a:pos x="0" y="169"/>
                </a:cxn>
                <a:cxn ang="0">
                  <a:pos x="0" y="168"/>
                </a:cxn>
                <a:cxn ang="0">
                  <a:pos x="0" y="167"/>
                </a:cxn>
                <a:cxn ang="0">
                  <a:pos x="0" y="167"/>
                </a:cxn>
                <a:cxn ang="0">
                  <a:pos x="0" y="168"/>
                </a:cxn>
                <a:cxn ang="0">
                  <a:pos x="0" y="167"/>
                </a:cxn>
                <a:cxn ang="0">
                  <a:pos x="1" y="167"/>
                </a:cxn>
                <a:cxn ang="0">
                  <a:pos x="1" y="166"/>
                </a:cxn>
                <a:cxn ang="0">
                  <a:pos x="1" y="166"/>
                </a:cxn>
                <a:cxn ang="0">
                  <a:pos x="1" y="167"/>
                </a:cxn>
                <a:cxn ang="0">
                  <a:pos x="1" y="165"/>
                </a:cxn>
                <a:cxn ang="0">
                  <a:pos x="1" y="164"/>
                </a:cxn>
                <a:cxn ang="0">
                  <a:pos x="1" y="165"/>
                </a:cxn>
                <a:cxn ang="0">
                  <a:pos x="1" y="163"/>
                </a:cxn>
                <a:cxn ang="0">
                  <a:pos x="1" y="159"/>
                </a:cxn>
                <a:cxn ang="0">
                  <a:pos x="1" y="12"/>
                </a:cxn>
                <a:cxn ang="0">
                  <a:pos x="1" y="185"/>
                </a:cxn>
                <a:cxn ang="0">
                  <a:pos x="1" y="179"/>
                </a:cxn>
                <a:cxn ang="0">
                  <a:pos x="1" y="173"/>
                </a:cxn>
                <a:cxn ang="0">
                  <a:pos x="1" y="173"/>
                </a:cxn>
              </a:cxnLst>
              <a:rect l="0" t="0" r="r" b="b"/>
              <a:pathLst>
                <a:path w="1" h="188">
                  <a:moveTo>
                    <a:pt x="0" y="173"/>
                  </a:move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3"/>
                  </a:lnTo>
                  <a:lnTo>
                    <a:pt x="0" y="174"/>
                  </a:lnTo>
                  <a:lnTo>
                    <a:pt x="0" y="173"/>
                  </a:lnTo>
                  <a:lnTo>
                    <a:pt x="0" y="174"/>
                  </a:lnTo>
                  <a:lnTo>
                    <a:pt x="0" y="173"/>
                  </a:lnTo>
                  <a:lnTo>
                    <a:pt x="0" y="174"/>
                  </a:lnTo>
                  <a:lnTo>
                    <a:pt x="0" y="173"/>
                  </a:lnTo>
                  <a:lnTo>
                    <a:pt x="0" y="173"/>
                  </a:lnTo>
                  <a:lnTo>
                    <a:pt x="0" y="173"/>
                  </a:lnTo>
                  <a:lnTo>
                    <a:pt x="0" y="173"/>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3"/>
                  </a:lnTo>
                  <a:lnTo>
                    <a:pt x="0" y="173"/>
                  </a:lnTo>
                  <a:lnTo>
                    <a:pt x="0" y="173"/>
                  </a:lnTo>
                  <a:lnTo>
                    <a:pt x="0" y="172"/>
                  </a:lnTo>
                  <a:lnTo>
                    <a:pt x="0" y="173"/>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0"/>
                  </a:lnTo>
                  <a:lnTo>
                    <a:pt x="0" y="169"/>
                  </a:lnTo>
                  <a:lnTo>
                    <a:pt x="0" y="171"/>
                  </a:lnTo>
                  <a:lnTo>
                    <a:pt x="0" y="172"/>
                  </a:lnTo>
                  <a:lnTo>
                    <a:pt x="0" y="171"/>
                  </a:lnTo>
                  <a:lnTo>
                    <a:pt x="0" y="172"/>
                  </a:lnTo>
                  <a:lnTo>
                    <a:pt x="0" y="173"/>
                  </a:lnTo>
                  <a:lnTo>
                    <a:pt x="0" y="172"/>
                  </a:lnTo>
                  <a:lnTo>
                    <a:pt x="0" y="173"/>
                  </a:lnTo>
                  <a:lnTo>
                    <a:pt x="0" y="172"/>
                  </a:lnTo>
                  <a:lnTo>
                    <a:pt x="0" y="171"/>
                  </a:lnTo>
                  <a:lnTo>
                    <a:pt x="0" y="172"/>
                  </a:lnTo>
                  <a:lnTo>
                    <a:pt x="0" y="173"/>
                  </a:lnTo>
                  <a:lnTo>
                    <a:pt x="0" y="172"/>
                  </a:lnTo>
                  <a:lnTo>
                    <a:pt x="0" y="173"/>
                  </a:lnTo>
                  <a:lnTo>
                    <a:pt x="0" y="172"/>
                  </a:lnTo>
                  <a:lnTo>
                    <a:pt x="0" y="173"/>
                  </a:lnTo>
                  <a:lnTo>
                    <a:pt x="0" y="172"/>
                  </a:lnTo>
                  <a:lnTo>
                    <a:pt x="0" y="173"/>
                  </a:lnTo>
                  <a:lnTo>
                    <a:pt x="0" y="172"/>
                  </a:lnTo>
                  <a:lnTo>
                    <a:pt x="0" y="171"/>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69"/>
                  </a:lnTo>
                  <a:lnTo>
                    <a:pt x="0" y="170"/>
                  </a:lnTo>
                  <a:lnTo>
                    <a:pt x="0" y="169"/>
                  </a:lnTo>
                  <a:lnTo>
                    <a:pt x="0" y="170"/>
                  </a:lnTo>
                  <a:lnTo>
                    <a:pt x="0" y="169"/>
                  </a:lnTo>
                  <a:lnTo>
                    <a:pt x="0" y="170"/>
                  </a:lnTo>
                  <a:lnTo>
                    <a:pt x="0" y="169"/>
                  </a:lnTo>
                  <a:lnTo>
                    <a:pt x="0" y="170"/>
                  </a:lnTo>
                  <a:lnTo>
                    <a:pt x="0" y="171"/>
                  </a:lnTo>
                  <a:lnTo>
                    <a:pt x="0" y="169"/>
                  </a:lnTo>
                  <a:lnTo>
                    <a:pt x="0" y="170"/>
                  </a:lnTo>
                  <a:lnTo>
                    <a:pt x="0" y="169"/>
                  </a:lnTo>
                  <a:lnTo>
                    <a:pt x="0" y="170"/>
                  </a:lnTo>
                  <a:lnTo>
                    <a:pt x="0" y="169"/>
                  </a:lnTo>
                  <a:lnTo>
                    <a:pt x="0" y="170"/>
                  </a:lnTo>
                  <a:lnTo>
                    <a:pt x="0" y="169"/>
                  </a:lnTo>
                  <a:lnTo>
                    <a:pt x="0" y="170"/>
                  </a:lnTo>
                  <a:lnTo>
                    <a:pt x="0" y="171"/>
                  </a:lnTo>
                  <a:lnTo>
                    <a:pt x="0" y="170"/>
                  </a:lnTo>
                  <a:lnTo>
                    <a:pt x="0" y="171"/>
                  </a:lnTo>
                  <a:lnTo>
                    <a:pt x="0" y="170"/>
                  </a:lnTo>
                  <a:lnTo>
                    <a:pt x="0" y="169"/>
                  </a:lnTo>
                  <a:lnTo>
                    <a:pt x="0" y="170"/>
                  </a:lnTo>
                  <a:lnTo>
                    <a:pt x="0" y="169"/>
                  </a:lnTo>
                  <a:lnTo>
                    <a:pt x="0" y="170"/>
                  </a:lnTo>
                  <a:lnTo>
                    <a:pt x="0" y="169"/>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3"/>
                  </a:lnTo>
                  <a:lnTo>
                    <a:pt x="0" y="172"/>
                  </a:lnTo>
                  <a:lnTo>
                    <a:pt x="0" y="173"/>
                  </a:lnTo>
                  <a:lnTo>
                    <a:pt x="0" y="172"/>
                  </a:lnTo>
                  <a:lnTo>
                    <a:pt x="0" y="173"/>
                  </a:lnTo>
                  <a:lnTo>
                    <a:pt x="0" y="173"/>
                  </a:lnTo>
                  <a:lnTo>
                    <a:pt x="0" y="173"/>
                  </a:lnTo>
                  <a:lnTo>
                    <a:pt x="0" y="172"/>
                  </a:lnTo>
                  <a:lnTo>
                    <a:pt x="0" y="173"/>
                  </a:lnTo>
                  <a:lnTo>
                    <a:pt x="0" y="172"/>
                  </a:lnTo>
                  <a:lnTo>
                    <a:pt x="0" y="171"/>
                  </a:lnTo>
                  <a:lnTo>
                    <a:pt x="0" y="172"/>
                  </a:lnTo>
                  <a:lnTo>
                    <a:pt x="0" y="173"/>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69"/>
                  </a:lnTo>
                  <a:lnTo>
                    <a:pt x="0" y="170"/>
                  </a:lnTo>
                  <a:lnTo>
                    <a:pt x="0" y="169"/>
                  </a:lnTo>
                  <a:lnTo>
                    <a:pt x="0" y="170"/>
                  </a:lnTo>
                  <a:lnTo>
                    <a:pt x="0" y="169"/>
                  </a:lnTo>
                  <a:lnTo>
                    <a:pt x="0" y="168"/>
                  </a:lnTo>
                  <a:lnTo>
                    <a:pt x="0" y="169"/>
                  </a:lnTo>
                  <a:lnTo>
                    <a:pt x="0" y="168"/>
                  </a:lnTo>
                  <a:lnTo>
                    <a:pt x="0" y="169"/>
                  </a:lnTo>
                  <a:lnTo>
                    <a:pt x="0" y="168"/>
                  </a:lnTo>
                  <a:lnTo>
                    <a:pt x="0" y="169"/>
                  </a:lnTo>
                  <a:lnTo>
                    <a:pt x="0" y="168"/>
                  </a:lnTo>
                  <a:lnTo>
                    <a:pt x="0" y="168"/>
                  </a:lnTo>
                  <a:lnTo>
                    <a:pt x="0" y="168"/>
                  </a:lnTo>
                  <a:lnTo>
                    <a:pt x="0" y="168"/>
                  </a:lnTo>
                  <a:lnTo>
                    <a:pt x="0" y="168"/>
                  </a:lnTo>
                  <a:lnTo>
                    <a:pt x="0" y="168"/>
                  </a:lnTo>
                  <a:lnTo>
                    <a:pt x="0" y="168"/>
                  </a:lnTo>
                  <a:lnTo>
                    <a:pt x="0" y="167"/>
                  </a:lnTo>
                  <a:lnTo>
                    <a:pt x="0" y="168"/>
                  </a:lnTo>
                  <a:lnTo>
                    <a:pt x="0" y="167"/>
                  </a:lnTo>
                  <a:lnTo>
                    <a:pt x="0" y="168"/>
                  </a:lnTo>
                  <a:lnTo>
                    <a:pt x="0" y="167"/>
                  </a:lnTo>
                  <a:lnTo>
                    <a:pt x="0" y="168"/>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4"/>
                  </a:lnTo>
                  <a:lnTo>
                    <a:pt x="0" y="164"/>
                  </a:lnTo>
                  <a:lnTo>
                    <a:pt x="0" y="163"/>
                  </a:lnTo>
                  <a:lnTo>
                    <a:pt x="0" y="162"/>
                  </a:lnTo>
                  <a:lnTo>
                    <a:pt x="0" y="161"/>
                  </a:lnTo>
                  <a:lnTo>
                    <a:pt x="0" y="159"/>
                  </a:lnTo>
                  <a:lnTo>
                    <a:pt x="0" y="159"/>
                  </a:lnTo>
                  <a:lnTo>
                    <a:pt x="0" y="158"/>
                  </a:lnTo>
                  <a:lnTo>
                    <a:pt x="0" y="157"/>
                  </a:lnTo>
                  <a:lnTo>
                    <a:pt x="0" y="155"/>
                  </a:lnTo>
                  <a:lnTo>
                    <a:pt x="0" y="153"/>
                  </a:lnTo>
                  <a:lnTo>
                    <a:pt x="0" y="132"/>
                  </a:lnTo>
                  <a:lnTo>
                    <a:pt x="0" y="48"/>
                  </a:lnTo>
                  <a:lnTo>
                    <a:pt x="0" y="0"/>
                  </a:lnTo>
                  <a:lnTo>
                    <a:pt x="0" y="29"/>
                  </a:lnTo>
                  <a:lnTo>
                    <a:pt x="0" y="82"/>
                  </a:lnTo>
                  <a:lnTo>
                    <a:pt x="0" y="116"/>
                  </a:lnTo>
                  <a:lnTo>
                    <a:pt x="0" y="138"/>
                  </a:lnTo>
                  <a:lnTo>
                    <a:pt x="0" y="158"/>
                  </a:lnTo>
                  <a:lnTo>
                    <a:pt x="0" y="174"/>
                  </a:lnTo>
                  <a:lnTo>
                    <a:pt x="0" y="183"/>
                  </a:lnTo>
                  <a:lnTo>
                    <a:pt x="0" y="185"/>
                  </a:lnTo>
                  <a:lnTo>
                    <a:pt x="0" y="187"/>
                  </a:lnTo>
                  <a:lnTo>
                    <a:pt x="0" y="188"/>
                  </a:lnTo>
                  <a:lnTo>
                    <a:pt x="0" y="187"/>
                  </a:lnTo>
                  <a:lnTo>
                    <a:pt x="0" y="188"/>
                  </a:lnTo>
                  <a:lnTo>
                    <a:pt x="0" y="187"/>
                  </a:lnTo>
                  <a:lnTo>
                    <a:pt x="0" y="186"/>
                  </a:lnTo>
                  <a:lnTo>
                    <a:pt x="0" y="185"/>
                  </a:lnTo>
                  <a:lnTo>
                    <a:pt x="0" y="184"/>
                  </a:lnTo>
                  <a:lnTo>
                    <a:pt x="0" y="185"/>
                  </a:lnTo>
                  <a:lnTo>
                    <a:pt x="0" y="184"/>
                  </a:lnTo>
                  <a:lnTo>
                    <a:pt x="0" y="184"/>
                  </a:lnTo>
                  <a:lnTo>
                    <a:pt x="0" y="184"/>
                  </a:lnTo>
                  <a:lnTo>
                    <a:pt x="0" y="184"/>
                  </a:lnTo>
                  <a:lnTo>
                    <a:pt x="0" y="183"/>
                  </a:lnTo>
                  <a:lnTo>
                    <a:pt x="0" y="184"/>
                  </a:lnTo>
                  <a:lnTo>
                    <a:pt x="0" y="183"/>
                  </a:lnTo>
                  <a:lnTo>
                    <a:pt x="0" y="182"/>
                  </a:lnTo>
                  <a:lnTo>
                    <a:pt x="0" y="183"/>
                  </a:lnTo>
                  <a:lnTo>
                    <a:pt x="0" y="182"/>
                  </a:lnTo>
                  <a:lnTo>
                    <a:pt x="0" y="181"/>
                  </a:lnTo>
                  <a:lnTo>
                    <a:pt x="0" y="182"/>
                  </a:lnTo>
                  <a:lnTo>
                    <a:pt x="0" y="181"/>
                  </a:lnTo>
                  <a:lnTo>
                    <a:pt x="0" y="182"/>
                  </a:lnTo>
                  <a:lnTo>
                    <a:pt x="0" y="181"/>
                  </a:lnTo>
                  <a:lnTo>
                    <a:pt x="0" y="180"/>
                  </a:lnTo>
                  <a:lnTo>
                    <a:pt x="0" y="181"/>
                  </a:lnTo>
                  <a:lnTo>
                    <a:pt x="0" y="180"/>
                  </a:lnTo>
                  <a:lnTo>
                    <a:pt x="0" y="179"/>
                  </a:lnTo>
                  <a:lnTo>
                    <a:pt x="0" y="180"/>
                  </a:lnTo>
                  <a:lnTo>
                    <a:pt x="0" y="179"/>
                  </a:lnTo>
                  <a:lnTo>
                    <a:pt x="0" y="179"/>
                  </a:lnTo>
                  <a:lnTo>
                    <a:pt x="0" y="179"/>
                  </a:lnTo>
                  <a:lnTo>
                    <a:pt x="0" y="179"/>
                  </a:lnTo>
                  <a:lnTo>
                    <a:pt x="0" y="178"/>
                  </a:lnTo>
                  <a:lnTo>
                    <a:pt x="0" y="179"/>
                  </a:lnTo>
                  <a:lnTo>
                    <a:pt x="0" y="178"/>
                  </a:lnTo>
                  <a:lnTo>
                    <a:pt x="0" y="179"/>
                  </a:lnTo>
                  <a:lnTo>
                    <a:pt x="0" y="178"/>
                  </a:lnTo>
                  <a:lnTo>
                    <a:pt x="0" y="179"/>
                  </a:lnTo>
                  <a:lnTo>
                    <a:pt x="0" y="178"/>
                  </a:lnTo>
                  <a:lnTo>
                    <a:pt x="0" y="177"/>
                  </a:lnTo>
                  <a:lnTo>
                    <a:pt x="0" y="178"/>
                  </a:lnTo>
                  <a:lnTo>
                    <a:pt x="0" y="177"/>
                  </a:lnTo>
                  <a:lnTo>
                    <a:pt x="0" y="178"/>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5"/>
                  </a:lnTo>
                  <a:lnTo>
                    <a:pt x="0" y="176"/>
                  </a:lnTo>
                  <a:lnTo>
                    <a:pt x="0" y="175"/>
                  </a:lnTo>
                  <a:lnTo>
                    <a:pt x="0" y="176"/>
                  </a:lnTo>
                  <a:lnTo>
                    <a:pt x="0" y="175"/>
                  </a:lnTo>
                  <a:lnTo>
                    <a:pt x="0" y="176"/>
                  </a:lnTo>
                  <a:lnTo>
                    <a:pt x="0" y="175"/>
                  </a:lnTo>
                  <a:lnTo>
                    <a:pt x="0" y="174"/>
                  </a:lnTo>
                  <a:lnTo>
                    <a:pt x="0" y="175"/>
                  </a:lnTo>
                  <a:lnTo>
                    <a:pt x="0" y="176"/>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3"/>
                  </a:lnTo>
                  <a:lnTo>
                    <a:pt x="0" y="174"/>
                  </a:lnTo>
                  <a:lnTo>
                    <a:pt x="0" y="173"/>
                  </a:lnTo>
                  <a:lnTo>
                    <a:pt x="0" y="174"/>
                  </a:lnTo>
                  <a:lnTo>
                    <a:pt x="0" y="173"/>
                  </a:lnTo>
                  <a:lnTo>
                    <a:pt x="0" y="173"/>
                  </a:lnTo>
                  <a:lnTo>
                    <a:pt x="0" y="173"/>
                  </a:lnTo>
                  <a:lnTo>
                    <a:pt x="0" y="174"/>
                  </a:lnTo>
                  <a:lnTo>
                    <a:pt x="0" y="173"/>
                  </a:lnTo>
                  <a:lnTo>
                    <a:pt x="0" y="174"/>
                  </a:lnTo>
                  <a:lnTo>
                    <a:pt x="0" y="173"/>
                  </a:lnTo>
                  <a:lnTo>
                    <a:pt x="0" y="174"/>
                  </a:lnTo>
                  <a:lnTo>
                    <a:pt x="0" y="173"/>
                  </a:lnTo>
                  <a:lnTo>
                    <a:pt x="0" y="174"/>
                  </a:lnTo>
                  <a:lnTo>
                    <a:pt x="0" y="173"/>
                  </a:lnTo>
                  <a:lnTo>
                    <a:pt x="0" y="173"/>
                  </a:lnTo>
                  <a:lnTo>
                    <a:pt x="0" y="173"/>
                  </a:lnTo>
                  <a:lnTo>
                    <a:pt x="0" y="173"/>
                  </a:lnTo>
                  <a:lnTo>
                    <a:pt x="0" y="173"/>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69"/>
                  </a:lnTo>
                  <a:lnTo>
                    <a:pt x="0" y="170"/>
                  </a:lnTo>
                  <a:lnTo>
                    <a:pt x="0" y="169"/>
                  </a:lnTo>
                  <a:lnTo>
                    <a:pt x="0" y="170"/>
                  </a:lnTo>
                  <a:lnTo>
                    <a:pt x="0" y="171"/>
                  </a:lnTo>
                  <a:lnTo>
                    <a:pt x="0" y="170"/>
                  </a:lnTo>
                  <a:lnTo>
                    <a:pt x="0" y="171"/>
                  </a:lnTo>
                  <a:lnTo>
                    <a:pt x="0" y="170"/>
                  </a:lnTo>
                  <a:lnTo>
                    <a:pt x="0" y="171"/>
                  </a:lnTo>
                  <a:lnTo>
                    <a:pt x="0" y="170"/>
                  </a:lnTo>
                  <a:lnTo>
                    <a:pt x="0" y="171"/>
                  </a:lnTo>
                  <a:lnTo>
                    <a:pt x="0" y="172"/>
                  </a:lnTo>
                  <a:lnTo>
                    <a:pt x="0" y="171"/>
                  </a:lnTo>
                  <a:lnTo>
                    <a:pt x="0" y="172"/>
                  </a:lnTo>
                  <a:lnTo>
                    <a:pt x="0" y="173"/>
                  </a:lnTo>
                  <a:lnTo>
                    <a:pt x="0" y="172"/>
                  </a:lnTo>
                  <a:lnTo>
                    <a:pt x="0" y="173"/>
                  </a:lnTo>
                  <a:lnTo>
                    <a:pt x="0" y="172"/>
                  </a:lnTo>
                  <a:lnTo>
                    <a:pt x="0" y="173"/>
                  </a:lnTo>
                  <a:lnTo>
                    <a:pt x="0" y="173"/>
                  </a:lnTo>
                  <a:lnTo>
                    <a:pt x="0" y="173"/>
                  </a:lnTo>
                  <a:lnTo>
                    <a:pt x="0" y="172"/>
                  </a:lnTo>
                  <a:lnTo>
                    <a:pt x="0" y="171"/>
                  </a:lnTo>
                  <a:lnTo>
                    <a:pt x="0" y="172"/>
                  </a:lnTo>
                  <a:lnTo>
                    <a:pt x="0" y="171"/>
                  </a:lnTo>
                  <a:lnTo>
                    <a:pt x="0" y="172"/>
                  </a:lnTo>
                  <a:lnTo>
                    <a:pt x="0" y="170"/>
                  </a:lnTo>
                  <a:lnTo>
                    <a:pt x="0" y="171"/>
                  </a:lnTo>
                  <a:lnTo>
                    <a:pt x="0" y="170"/>
                  </a:lnTo>
                  <a:lnTo>
                    <a:pt x="0" y="171"/>
                  </a:lnTo>
                  <a:lnTo>
                    <a:pt x="0" y="170"/>
                  </a:lnTo>
                  <a:lnTo>
                    <a:pt x="0" y="169"/>
                  </a:lnTo>
                  <a:lnTo>
                    <a:pt x="0" y="170"/>
                  </a:lnTo>
                  <a:lnTo>
                    <a:pt x="0" y="169"/>
                  </a:lnTo>
                  <a:lnTo>
                    <a:pt x="0" y="168"/>
                  </a:lnTo>
                  <a:lnTo>
                    <a:pt x="0" y="169"/>
                  </a:lnTo>
                  <a:lnTo>
                    <a:pt x="0" y="170"/>
                  </a:lnTo>
                  <a:lnTo>
                    <a:pt x="0" y="169"/>
                  </a:lnTo>
                  <a:lnTo>
                    <a:pt x="0" y="170"/>
                  </a:lnTo>
                  <a:lnTo>
                    <a:pt x="0" y="169"/>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71"/>
                  </a:lnTo>
                  <a:lnTo>
                    <a:pt x="0" y="169"/>
                  </a:lnTo>
                  <a:lnTo>
                    <a:pt x="0" y="170"/>
                  </a:lnTo>
                  <a:lnTo>
                    <a:pt x="0" y="169"/>
                  </a:lnTo>
                  <a:lnTo>
                    <a:pt x="0" y="170"/>
                  </a:lnTo>
                  <a:lnTo>
                    <a:pt x="0" y="169"/>
                  </a:lnTo>
                  <a:lnTo>
                    <a:pt x="0" y="170"/>
                  </a:lnTo>
                  <a:lnTo>
                    <a:pt x="0" y="169"/>
                  </a:lnTo>
                  <a:lnTo>
                    <a:pt x="0" y="168"/>
                  </a:lnTo>
                  <a:lnTo>
                    <a:pt x="0" y="169"/>
                  </a:lnTo>
                  <a:lnTo>
                    <a:pt x="0" y="168"/>
                  </a:lnTo>
                  <a:lnTo>
                    <a:pt x="0" y="168"/>
                  </a:lnTo>
                  <a:lnTo>
                    <a:pt x="0" y="168"/>
                  </a:lnTo>
                  <a:lnTo>
                    <a:pt x="0" y="168"/>
                  </a:lnTo>
                  <a:lnTo>
                    <a:pt x="0" y="168"/>
                  </a:lnTo>
                  <a:lnTo>
                    <a:pt x="0" y="168"/>
                  </a:lnTo>
                  <a:lnTo>
                    <a:pt x="0" y="168"/>
                  </a:lnTo>
                  <a:lnTo>
                    <a:pt x="0" y="168"/>
                  </a:lnTo>
                  <a:lnTo>
                    <a:pt x="0" y="168"/>
                  </a:lnTo>
                  <a:lnTo>
                    <a:pt x="0" y="168"/>
                  </a:lnTo>
                  <a:lnTo>
                    <a:pt x="0" y="167"/>
                  </a:lnTo>
                  <a:lnTo>
                    <a:pt x="0" y="166"/>
                  </a:lnTo>
                  <a:lnTo>
                    <a:pt x="0" y="167"/>
                  </a:lnTo>
                  <a:lnTo>
                    <a:pt x="0" y="168"/>
                  </a:lnTo>
                  <a:lnTo>
                    <a:pt x="0" y="166"/>
                  </a:lnTo>
                  <a:lnTo>
                    <a:pt x="0" y="167"/>
                  </a:lnTo>
                  <a:lnTo>
                    <a:pt x="0" y="166"/>
                  </a:lnTo>
                  <a:lnTo>
                    <a:pt x="0" y="167"/>
                  </a:lnTo>
                  <a:lnTo>
                    <a:pt x="0" y="168"/>
                  </a:lnTo>
                  <a:lnTo>
                    <a:pt x="0" y="167"/>
                  </a:lnTo>
                  <a:lnTo>
                    <a:pt x="0" y="168"/>
                  </a:lnTo>
                  <a:lnTo>
                    <a:pt x="0" y="168"/>
                  </a:lnTo>
                  <a:lnTo>
                    <a:pt x="0" y="168"/>
                  </a:lnTo>
                  <a:lnTo>
                    <a:pt x="0" y="168"/>
                  </a:lnTo>
                  <a:lnTo>
                    <a:pt x="0" y="168"/>
                  </a:lnTo>
                  <a:lnTo>
                    <a:pt x="0" y="168"/>
                  </a:lnTo>
                  <a:lnTo>
                    <a:pt x="0" y="168"/>
                  </a:lnTo>
                  <a:lnTo>
                    <a:pt x="0" y="168"/>
                  </a:lnTo>
                  <a:lnTo>
                    <a:pt x="0" y="167"/>
                  </a:lnTo>
                  <a:lnTo>
                    <a:pt x="0" y="166"/>
                  </a:lnTo>
                  <a:lnTo>
                    <a:pt x="0" y="167"/>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8"/>
                  </a:lnTo>
                  <a:lnTo>
                    <a:pt x="0" y="167"/>
                  </a:lnTo>
                  <a:lnTo>
                    <a:pt x="0" y="168"/>
                  </a:lnTo>
                  <a:lnTo>
                    <a:pt x="0" y="167"/>
                  </a:lnTo>
                  <a:lnTo>
                    <a:pt x="0" y="166"/>
                  </a:lnTo>
                  <a:lnTo>
                    <a:pt x="0" y="167"/>
                  </a:lnTo>
                  <a:lnTo>
                    <a:pt x="0" y="166"/>
                  </a:lnTo>
                  <a:lnTo>
                    <a:pt x="0" y="167"/>
                  </a:lnTo>
                  <a:lnTo>
                    <a:pt x="0" y="168"/>
                  </a:lnTo>
                  <a:lnTo>
                    <a:pt x="0" y="167"/>
                  </a:lnTo>
                  <a:lnTo>
                    <a:pt x="1" y="167"/>
                  </a:lnTo>
                  <a:lnTo>
                    <a:pt x="1" y="166"/>
                  </a:lnTo>
                  <a:lnTo>
                    <a:pt x="1" y="167"/>
                  </a:lnTo>
                  <a:lnTo>
                    <a:pt x="1" y="166"/>
                  </a:lnTo>
                  <a:lnTo>
                    <a:pt x="1" y="167"/>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7"/>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7"/>
                  </a:lnTo>
                  <a:lnTo>
                    <a:pt x="1" y="166"/>
                  </a:lnTo>
                  <a:lnTo>
                    <a:pt x="1" y="167"/>
                  </a:lnTo>
                  <a:lnTo>
                    <a:pt x="1" y="166"/>
                  </a:lnTo>
                  <a:lnTo>
                    <a:pt x="1" y="167"/>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4"/>
                  </a:lnTo>
                  <a:lnTo>
                    <a:pt x="1" y="164"/>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1"/>
                  </a:lnTo>
                  <a:lnTo>
                    <a:pt x="1" y="162"/>
                  </a:lnTo>
                  <a:lnTo>
                    <a:pt x="1" y="161"/>
                  </a:lnTo>
                  <a:lnTo>
                    <a:pt x="1" y="160"/>
                  </a:lnTo>
                  <a:lnTo>
                    <a:pt x="1" y="161"/>
                  </a:lnTo>
                  <a:lnTo>
                    <a:pt x="1" y="160"/>
                  </a:lnTo>
                  <a:lnTo>
                    <a:pt x="1" y="159"/>
                  </a:lnTo>
                  <a:lnTo>
                    <a:pt x="1" y="159"/>
                  </a:lnTo>
                  <a:lnTo>
                    <a:pt x="1" y="158"/>
                  </a:lnTo>
                  <a:lnTo>
                    <a:pt x="1" y="157"/>
                  </a:lnTo>
                  <a:lnTo>
                    <a:pt x="1" y="156"/>
                  </a:lnTo>
                  <a:lnTo>
                    <a:pt x="1" y="155"/>
                  </a:lnTo>
                  <a:lnTo>
                    <a:pt x="1" y="154"/>
                  </a:lnTo>
                  <a:lnTo>
                    <a:pt x="1" y="154"/>
                  </a:lnTo>
                  <a:lnTo>
                    <a:pt x="1" y="152"/>
                  </a:lnTo>
                  <a:lnTo>
                    <a:pt x="1" y="149"/>
                  </a:lnTo>
                  <a:lnTo>
                    <a:pt x="1" y="125"/>
                  </a:lnTo>
                  <a:lnTo>
                    <a:pt x="1" y="54"/>
                  </a:lnTo>
                  <a:lnTo>
                    <a:pt x="1" y="12"/>
                  </a:lnTo>
                  <a:lnTo>
                    <a:pt x="1" y="29"/>
                  </a:lnTo>
                  <a:lnTo>
                    <a:pt x="1" y="72"/>
                  </a:lnTo>
                  <a:lnTo>
                    <a:pt x="1" y="105"/>
                  </a:lnTo>
                  <a:lnTo>
                    <a:pt x="1" y="128"/>
                  </a:lnTo>
                  <a:lnTo>
                    <a:pt x="1" y="148"/>
                  </a:lnTo>
                  <a:lnTo>
                    <a:pt x="1" y="167"/>
                  </a:lnTo>
                  <a:lnTo>
                    <a:pt x="1" y="177"/>
                  </a:lnTo>
                  <a:lnTo>
                    <a:pt x="1" y="181"/>
                  </a:lnTo>
                  <a:lnTo>
                    <a:pt x="1" y="184"/>
                  </a:lnTo>
                  <a:lnTo>
                    <a:pt x="1" y="186"/>
                  </a:lnTo>
                  <a:lnTo>
                    <a:pt x="1" y="185"/>
                  </a:lnTo>
                  <a:lnTo>
                    <a:pt x="1" y="184"/>
                  </a:lnTo>
                  <a:lnTo>
                    <a:pt x="1" y="184"/>
                  </a:lnTo>
                  <a:lnTo>
                    <a:pt x="1" y="183"/>
                  </a:lnTo>
                  <a:lnTo>
                    <a:pt x="1" y="182"/>
                  </a:lnTo>
                  <a:lnTo>
                    <a:pt x="1" y="183"/>
                  </a:lnTo>
                  <a:lnTo>
                    <a:pt x="1" y="182"/>
                  </a:lnTo>
                  <a:lnTo>
                    <a:pt x="1" y="181"/>
                  </a:lnTo>
                  <a:lnTo>
                    <a:pt x="1" y="180"/>
                  </a:lnTo>
                  <a:lnTo>
                    <a:pt x="1" y="181"/>
                  </a:lnTo>
                  <a:lnTo>
                    <a:pt x="1" y="180"/>
                  </a:lnTo>
                  <a:lnTo>
                    <a:pt x="1" y="179"/>
                  </a:lnTo>
                  <a:lnTo>
                    <a:pt x="1" y="179"/>
                  </a:lnTo>
                  <a:lnTo>
                    <a:pt x="1" y="178"/>
                  </a:lnTo>
                  <a:lnTo>
                    <a:pt x="1" y="177"/>
                  </a:lnTo>
                  <a:lnTo>
                    <a:pt x="1" y="176"/>
                  </a:lnTo>
                  <a:lnTo>
                    <a:pt x="1" y="175"/>
                  </a:lnTo>
                  <a:lnTo>
                    <a:pt x="1" y="174"/>
                  </a:lnTo>
                  <a:lnTo>
                    <a:pt x="1" y="173"/>
                  </a:lnTo>
                  <a:lnTo>
                    <a:pt x="1" y="174"/>
                  </a:lnTo>
                  <a:lnTo>
                    <a:pt x="1" y="173"/>
                  </a:lnTo>
                  <a:lnTo>
                    <a:pt x="1" y="174"/>
                  </a:lnTo>
                  <a:lnTo>
                    <a:pt x="1" y="173"/>
                  </a:lnTo>
                  <a:lnTo>
                    <a:pt x="1" y="173"/>
                  </a:lnTo>
                  <a:lnTo>
                    <a:pt x="1" y="173"/>
                  </a:lnTo>
                  <a:lnTo>
                    <a:pt x="1" y="173"/>
                  </a:lnTo>
                  <a:lnTo>
                    <a:pt x="1" y="172"/>
                  </a:lnTo>
                  <a:lnTo>
                    <a:pt x="1" y="173"/>
                  </a:lnTo>
                  <a:lnTo>
                    <a:pt x="1" y="172"/>
                  </a:lnTo>
                  <a:lnTo>
                    <a:pt x="1" y="173"/>
                  </a:lnTo>
                  <a:lnTo>
                    <a:pt x="1" y="172"/>
                  </a:lnTo>
                  <a:lnTo>
                    <a:pt x="1" y="173"/>
                  </a:lnTo>
                  <a:lnTo>
                    <a:pt x="1" y="172"/>
                  </a:lnTo>
                  <a:lnTo>
                    <a:pt x="1" y="173"/>
                  </a:lnTo>
                  <a:lnTo>
                    <a:pt x="1" y="173"/>
                  </a:lnTo>
                  <a:lnTo>
                    <a:pt x="1" y="173"/>
                  </a:lnTo>
                  <a:lnTo>
                    <a:pt x="1" y="172"/>
                  </a:lnTo>
                  <a:lnTo>
                    <a:pt x="1" y="173"/>
                  </a:lnTo>
                  <a:lnTo>
                    <a:pt x="1" y="172"/>
                  </a:lnTo>
                  <a:lnTo>
                    <a:pt x="1" y="173"/>
                  </a:lnTo>
                  <a:lnTo>
                    <a:pt x="1" y="172"/>
                  </a:lnTo>
                </a:path>
              </a:pathLst>
            </a:custGeom>
            <a:noFill/>
            <a:ln w="0">
              <a:solidFill>
                <a:srgbClr val="3366FF"/>
              </a:solidFill>
              <a:prstDash val="solid"/>
              <a:round/>
              <a:headEnd/>
              <a:tailEnd/>
            </a:ln>
          </p:spPr>
          <p:txBody>
            <a:bodyPr/>
            <a:lstStyle/>
            <a:p>
              <a:endParaRPr lang="en-GB"/>
            </a:p>
          </p:txBody>
        </p:sp>
        <p:sp>
          <p:nvSpPr>
            <p:cNvPr id="185754" name="Freeform 410"/>
            <p:cNvSpPr>
              <a:spLocks/>
            </p:cNvSpPr>
            <p:nvPr/>
          </p:nvSpPr>
          <p:spPr bwMode="auto">
            <a:xfrm>
              <a:off x="2787" y="1858"/>
              <a:ext cx="1" cy="1242"/>
            </a:xfrm>
            <a:custGeom>
              <a:avLst/>
              <a:gdLst/>
              <a:ahLst/>
              <a:cxnLst>
                <a:cxn ang="0">
                  <a:pos x="0" y="162"/>
                </a:cxn>
                <a:cxn ang="0">
                  <a:pos x="0" y="163"/>
                </a:cxn>
                <a:cxn ang="0">
                  <a:pos x="0" y="163"/>
                </a:cxn>
                <a:cxn ang="0">
                  <a:pos x="0" y="160"/>
                </a:cxn>
                <a:cxn ang="0">
                  <a:pos x="0" y="158"/>
                </a:cxn>
                <a:cxn ang="0">
                  <a:pos x="0" y="159"/>
                </a:cxn>
                <a:cxn ang="0">
                  <a:pos x="0" y="158"/>
                </a:cxn>
                <a:cxn ang="0">
                  <a:pos x="0" y="159"/>
                </a:cxn>
                <a:cxn ang="0">
                  <a:pos x="0" y="160"/>
                </a:cxn>
                <a:cxn ang="0">
                  <a:pos x="0" y="159"/>
                </a:cxn>
                <a:cxn ang="0">
                  <a:pos x="0" y="158"/>
                </a:cxn>
                <a:cxn ang="0">
                  <a:pos x="0" y="159"/>
                </a:cxn>
                <a:cxn ang="0">
                  <a:pos x="0" y="158"/>
                </a:cxn>
                <a:cxn ang="0">
                  <a:pos x="0" y="158"/>
                </a:cxn>
                <a:cxn ang="0">
                  <a:pos x="0" y="159"/>
                </a:cxn>
                <a:cxn ang="0">
                  <a:pos x="0" y="158"/>
                </a:cxn>
                <a:cxn ang="0">
                  <a:pos x="0" y="158"/>
                </a:cxn>
                <a:cxn ang="0">
                  <a:pos x="0" y="158"/>
                </a:cxn>
                <a:cxn ang="0">
                  <a:pos x="0" y="159"/>
                </a:cxn>
                <a:cxn ang="0">
                  <a:pos x="0" y="158"/>
                </a:cxn>
                <a:cxn ang="0">
                  <a:pos x="0" y="158"/>
                </a:cxn>
                <a:cxn ang="0">
                  <a:pos x="0" y="158"/>
                </a:cxn>
                <a:cxn ang="0">
                  <a:pos x="0" y="159"/>
                </a:cxn>
                <a:cxn ang="0">
                  <a:pos x="0" y="160"/>
                </a:cxn>
                <a:cxn ang="0">
                  <a:pos x="0" y="159"/>
                </a:cxn>
                <a:cxn ang="0">
                  <a:pos x="0" y="158"/>
                </a:cxn>
                <a:cxn ang="0">
                  <a:pos x="0" y="159"/>
                </a:cxn>
                <a:cxn ang="0">
                  <a:pos x="0" y="158"/>
                </a:cxn>
                <a:cxn ang="0">
                  <a:pos x="0" y="159"/>
                </a:cxn>
                <a:cxn ang="0">
                  <a:pos x="0" y="159"/>
                </a:cxn>
                <a:cxn ang="0">
                  <a:pos x="0" y="158"/>
                </a:cxn>
                <a:cxn ang="0">
                  <a:pos x="0" y="157"/>
                </a:cxn>
                <a:cxn ang="0">
                  <a:pos x="0" y="158"/>
                </a:cxn>
                <a:cxn ang="0">
                  <a:pos x="0" y="158"/>
                </a:cxn>
                <a:cxn ang="0">
                  <a:pos x="0" y="158"/>
                </a:cxn>
                <a:cxn ang="0">
                  <a:pos x="0" y="157"/>
                </a:cxn>
                <a:cxn ang="0">
                  <a:pos x="0" y="159"/>
                </a:cxn>
                <a:cxn ang="0">
                  <a:pos x="0" y="159"/>
                </a:cxn>
                <a:cxn ang="0">
                  <a:pos x="0" y="158"/>
                </a:cxn>
                <a:cxn ang="0">
                  <a:pos x="0" y="158"/>
                </a:cxn>
                <a:cxn ang="0">
                  <a:pos x="0" y="158"/>
                </a:cxn>
                <a:cxn ang="0">
                  <a:pos x="0" y="158"/>
                </a:cxn>
                <a:cxn ang="0">
                  <a:pos x="0" y="158"/>
                </a:cxn>
                <a:cxn ang="0">
                  <a:pos x="0" y="157"/>
                </a:cxn>
                <a:cxn ang="0">
                  <a:pos x="0" y="156"/>
                </a:cxn>
                <a:cxn ang="0">
                  <a:pos x="0" y="157"/>
                </a:cxn>
                <a:cxn ang="0">
                  <a:pos x="0" y="156"/>
                </a:cxn>
                <a:cxn ang="0">
                  <a:pos x="0" y="157"/>
                </a:cxn>
                <a:cxn ang="0">
                  <a:pos x="0" y="154"/>
                </a:cxn>
                <a:cxn ang="0">
                  <a:pos x="0" y="152"/>
                </a:cxn>
                <a:cxn ang="0">
                  <a:pos x="0" y="149"/>
                </a:cxn>
                <a:cxn ang="0">
                  <a:pos x="0" y="72"/>
                </a:cxn>
                <a:cxn ang="0">
                  <a:pos x="0" y="177"/>
                </a:cxn>
                <a:cxn ang="0">
                  <a:pos x="0" y="173"/>
                </a:cxn>
                <a:cxn ang="0">
                  <a:pos x="0" y="169"/>
                </a:cxn>
                <a:cxn ang="0">
                  <a:pos x="0" y="169"/>
                </a:cxn>
                <a:cxn ang="0">
                  <a:pos x="0" y="166"/>
                </a:cxn>
                <a:cxn ang="0">
                  <a:pos x="0" y="165"/>
                </a:cxn>
                <a:cxn ang="0">
                  <a:pos x="0" y="164"/>
                </a:cxn>
                <a:cxn ang="0">
                  <a:pos x="0" y="163"/>
                </a:cxn>
                <a:cxn ang="0">
                  <a:pos x="0" y="163"/>
                </a:cxn>
                <a:cxn ang="0">
                  <a:pos x="0" y="162"/>
                </a:cxn>
                <a:cxn ang="0">
                  <a:pos x="0" y="160"/>
                </a:cxn>
              </a:cxnLst>
              <a:rect l="0" t="0" r="r" b="b"/>
              <a:pathLst>
                <a:path h="177">
                  <a:moveTo>
                    <a:pt x="0" y="162"/>
                  </a:move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8"/>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8"/>
                  </a:lnTo>
                  <a:lnTo>
                    <a:pt x="0" y="158"/>
                  </a:lnTo>
                  <a:lnTo>
                    <a:pt x="0" y="159"/>
                  </a:lnTo>
                  <a:lnTo>
                    <a:pt x="0" y="158"/>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8"/>
                  </a:lnTo>
                  <a:lnTo>
                    <a:pt x="0" y="158"/>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8"/>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8"/>
                  </a:lnTo>
                  <a:lnTo>
                    <a:pt x="0" y="158"/>
                  </a:lnTo>
                  <a:lnTo>
                    <a:pt x="0" y="159"/>
                  </a:lnTo>
                  <a:lnTo>
                    <a:pt x="0" y="158"/>
                  </a:lnTo>
                  <a:lnTo>
                    <a:pt x="0" y="159"/>
                  </a:lnTo>
                  <a:lnTo>
                    <a:pt x="0" y="158"/>
                  </a:lnTo>
                  <a:lnTo>
                    <a:pt x="0" y="159"/>
                  </a:lnTo>
                  <a:lnTo>
                    <a:pt x="0" y="158"/>
                  </a:lnTo>
                  <a:lnTo>
                    <a:pt x="0" y="158"/>
                  </a:lnTo>
                  <a:lnTo>
                    <a:pt x="0" y="158"/>
                  </a:lnTo>
                  <a:lnTo>
                    <a:pt x="0" y="159"/>
                  </a:lnTo>
                  <a:lnTo>
                    <a:pt x="0" y="158"/>
                  </a:lnTo>
                  <a:lnTo>
                    <a:pt x="0" y="159"/>
                  </a:lnTo>
                  <a:lnTo>
                    <a:pt x="0" y="158"/>
                  </a:lnTo>
                  <a:lnTo>
                    <a:pt x="0" y="159"/>
                  </a:lnTo>
                  <a:lnTo>
                    <a:pt x="0" y="158"/>
                  </a:lnTo>
                  <a:lnTo>
                    <a:pt x="0" y="159"/>
                  </a:lnTo>
                  <a:lnTo>
                    <a:pt x="0" y="158"/>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8"/>
                  </a:lnTo>
                  <a:lnTo>
                    <a:pt x="0" y="158"/>
                  </a:lnTo>
                  <a:lnTo>
                    <a:pt x="0" y="158"/>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8"/>
                  </a:lnTo>
                  <a:lnTo>
                    <a:pt x="0" y="157"/>
                  </a:lnTo>
                  <a:lnTo>
                    <a:pt x="0" y="158"/>
                  </a:lnTo>
                  <a:lnTo>
                    <a:pt x="0" y="159"/>
                  </a:lnTo>
                  <a:lnTo>
                    <a:pt x="0" y="160"/>
                  </a:lnTo>
                  <a:lnTo>
                    <a:pt x="0" y="159"/>
                  </a:lnTo>
                  <a:lnTo>
                    <a:pt x="0" y="160"/>
                  </a:lnTo>
                  <a:lnTo>
                    <a:pt x="0" y="159"/>
                  </a:lnTo>
                  <a:lnTo>
                    <a:pt x="0" y="158"/>
                  </a:lnTo>
                  <a:lnTo>
                    <a:pt x="0" y="159"/>
                  </a:lnTo>
                  <a:lnTo>
                    <a:pt x="0" y="158"/>
                  </a:lnTo>
                  <a:lnTo>
                    <a:pt x="0" y="158"/>
                  </a:lnTo>
                  <a:lnTo>
                    <a:pt x="0" y="158"/>
                  </a:lnTo>
                  <a:lnTo>
                    <a:pt x="0" y="159"/>
                  </a:lnTo>
                  <a:lnTo>
                    <a:pt x="0" y="158"/>
                  </a:lnTo>
                  <a:lnTo>
                    <a:pt x="0" y="159"/>
                  </a:lnTo>
                  <a:lnTo>
                    <a:pt x="0" y="158"/>
                  </a:lnTo>
                  <a:lnTo>
                    <a:pt x="0" y="159"/>
                  </a:lnTo>
                  <a:lnTo>
                    <a:pt x="0" y="158"/>
                  </a:lnTo>
                  <a:lnTo>
                    <a:pt x="0" y="159"/>
                  </a:lnTo>
                  <a:lnTo>
                    <a:pt x="0" y="158"/>
                  </a:lnTo>
                  <a:lnTo>
                    <a:pt x="0" y="158"/>
                  </a:lnTo>
                  <a:lnTo>
                    <a:pt x="0" y="158"/>
                  </a:lnTo>
                  <a:lnTo>
                    <a:pt x="0" y="158"/>
                  </a:lnTo>
                  <a:lnTo>
                    <a:pt x="0" y="158"/>
                  </a:lnTo>
                  <a:lnTo>
                    <a:pt x="0" y="157"/>
                  </a:lnTo>
                  <a:lnTo>
                    <a:pt x="0" y="158"/>
                  </a:lnTo>
                  <a:lnTo>
                    <a:pt x="0" y="158"/>
                  </a:lnTo>
                  <a:lnTo>
                    <a:pt x="0" y="158"/>
                  </a:lnTo>
                  <a:lnTo>
                    <a:pt x="0" y="157"/>
                  </a:lnTo>
                  <a:lnTo>
                    <a:pt x="0" y="158"/>
                  </a:lnTo>
                  <a:lnTo>
                    <a:pt x="0" y="157"/>
                  </a:lnTo>
                  <a:lnTo>
                    <a:pt x="0" y="158"/>
                  </a:lnTo>
                  <a:lnTo>
                    <a:pt x="0" y="157"/>
                  </a:lnTo>
                  <a:lnTo>
                    <a:pt x="0" y="158"/>
                  </a:lnTo>
                  <a:lnTo>
                    <a:pt x="0" y="158"/>
                  </a:lnTo>
                  <a:lnTo>
                    <a:pt x="0" y="158"/>
                  </a:lnTo>
                  <a:lnTo>
                    <a:pt x="0" y="157"/>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7"/>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7"/>
                  </a:lnTo>
                  <a:lnTo>
                    <a:pt x="0" y="158"/>
                  </a:lnTo>
                  <a:lnTo>
                    <a:pt x="0" y="158"/>
                  </a:lnTo>
                  <a:lnTo>
                    <a:pt x="0" y="158"/>
                  </a:lnTo>
                  <a:lnTo>
                    <a:pt x="0" y="157"/>
                  </a:lnTo>
                  <a:lnTo>
                    <a:pt x="0" y="158"/>
                  </a:lnTo>
                  <a:lnTo>
                    <a:pt x="0" y="157"/>
                  </a:lnTo>
                  <a:lnTo>
                    <a:pt x="0" y="158"/>
                  </a:lnTo>
                  <a:lnTo>
                    <a:pt x="0" y="158"/>
                  </a:lnTo>
                  <a:lnTo>
                    <a:pt x="0" y="158"/>
                  </a:lnTo>
                  <a:lnTo>
                    <a:pt x="0" y="158"/>
                  </a:lnTo>
                  <a:lnTo>
                    <a:pt x="0" y="158"/>
                  </a:lnTo>
                  <a:lnTo>
                    <a:pt x="0" y="158"/>
                  </a:lnTo>
                  <a:lnTo>
                    <a:pt x="0" y="158"/>
                  </a:lnTo>
                  <a:lnTo>
                    <a:pt x="0" y="158"/>
                  </a:lnTo>
                  <a:lnTo>
                    <a:pt x="0" y="158"/>
                  </a:lnTo>
                  <a:lnTo>
                    <a:pt x="0" y="158"/>
                  </a:lnTo>
                  <a:lnTo>
                    <a:pt x="0" y="159"/>
                  </a:lnTo>
                  <a:lnTo>
                    <a:pt x="0" y="158"/>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6"/>
                  </a:lnTo>
                  <a:lnTo>
                    <a:pt x="0" y="157"/>
                  </a:lnTo>
                  <a:lnTo>
                    <a:pt x="0" y="156"/>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4"/>
                  </a:lnTo>
                  <a:lnTo>
                    <a:pt x="0" y="155"/>
                  </a:lnTo>
                  <a:lnTo>
                    <a:pt x="0" y="154"/>
                  </a:lnTo>
                  <a:lnTo>
                    <a:pt x="0" y="155"/>
                  </a:lnTo>
                  <a:lnTo>
                    <a:pt x="0" y="154"/>
                  </a:lnTo>
                  <a:lnTo>
                    <a:pt x="0" y="154"/>
                  </a:lnTo>
                  <a:lnTo>
                    <a:pt x="0" y="153"/>
                  </a:lnTo>
                  <a:lnTo>
                    <a:pt x="0" y="154"/>
                  </a:lnTo>
                  <a:lnTo>
                    <a:pt x="0" y="153"/>
                  </a:lnTo>
                  <a:lnTo>
                    <a:pt x="0" y="154"/>
                  </a:lnTo>
                  <a:lnTo>
                    <a:pt x="0" y="153"/>
                  </a:lnTo>
                  <a:lnTo>
                    <a:pt x="0" y="152"/>
                  </a:lnTo>
                  <a:lnTo>
                    <a:pt x="0" y="151"/>
                  </a:lnTo>
                  <a:lnTo>
                    <a:pt x="0" y="152"/>
                  </a:lnTo>
                  <a:lnTo>
                    <a:pt x="0" y="153"/>
                  </a:lnTo>
                  <a:lnTo>
                    <a:pt x="0" y="152"/>
                  </a:lnTo>
                  <a:lnTo>
                    <a:pt x="0" y="153"/>
                  </a:lnTo>
                  <a:lnTo>
                    <a:pt x="0" y="152"/>
                  </a:lnTo>
                  <a:lnTo>
                    <a:pt x="0" y="151"/>
                  </a:lnTo>
                  <a:lnTo>
                    <a:pt x="0" y="150"/>
                  </a:lnTo>
                  <a:lnTo>
                    <a:pt x="0" y="149"/>
                  </a:lnTo>
                  <a:lnTo>
                    <a:pt x="0" y="150"/>
                  </a:lnTo>
                  <a:lnTo>
                    <a:pt x="0" y="149"/>
                  </a:lnTo>
                  <a:lnTo>
                    <a:pt x="0" y="149"/>
                  </a:lnTo>
                  <a:lnTo>
                    <a:pt x="0" y="148"/>
                  </a:lnTo>
                  <a:lnTo>
                    <a:pt x="0" y="147"/>
                  </a:lnTo>
                  <a:lnTo>
                    <a:pt x="0" y="145"/>
                  </a:lnTo>
                  <a:lnTo>
                    <a:pt x="0" y="143"/>
                  </a:lnTo>
                  <a:lnTo>
                    <a:pt x="0" y="138"/>
                  </a:lnTo>
                  <a:lnTo>
                    <a:pt x="0" y="104"/>
                  </a:lnTo>
                  <a:lnTo>
                    <a:pt x="0" y="30"/>
                  </a:lnTo>
                  <a:lnTo>
                    <a:pt x="0" y="0"/>
                  </a:lnTo>
                  <a:lnTo>
                    <a:pt x="0" y="27"/>
                  </a:lnTo>
                  <a:lnTo>
                    <a:pt x="0" y="72"/>
                  </a:lnTo>
                  <a:lnTo>
                    <a:pt x="0" y="100"/>
                  </a:lnTo>
                  <a:lnTo>
                    <a:pt x="0" y="120"/>
                  </a:lnTo>
                  <a:lnTo>
                    <a:pt x="0" y="141"/>
                  </a:lnTo>
                  <a:lnTo>
                    <a:pt x="0" y="158"/>
                  </a:lnTo>
                  <a:lnTo>
                    <a:pt x="0" y="169"/>
                  </a:lnTo>
                  <a:lnTo>
                    <a:pt x="0" y="172"/>
                  </a:lnTo>
                  <a:lnTo>
                    <a:pt x="0" y="174"/>
                  </a:lnTo>
                  <a:lnTo>
                    <a:pt x="0" y="176"/>
                  </a:lnTo>
                  <a:lnTo>
                    <a:pt x="0" y="177"/>
                  </a:lnTo>
                  <a:lnTo>
                    <a:pt x="0" y="176"/>
                  </a:lnTo>
                  <a:lnTo>
                    <a:pt x="0" y="177"/>
                  </a:lnTo>
                  <a:lnTo>
                    <a:pt x="0" y="176"/>
                  </a:lnTo>
                  <a:lnTo>
                    <a:pt x="0" y="177"/>
                  </a:lnTo>
                  <a:lnTo>
                    <a:pt x="0" y="176"/>
                  </a:lnTo>
                  <a:lnTo>
                    <a:pt x="0" y="175"/>
                  </a:lnTo>
                  <a:lnTo>
                    <a:pt x="0" y="174"/>
                  </a:lnTo>
                  <a:lnTo>
                    <a:pt x="0" y="174"/>
                  </a:lnTo>
                  <a:lnTo>
                    <a:pt x="0" y="173"/>
                  </a:lnTo>
                  <a:lnTo>
                    <a:pt x="0" y="174"/>
                  </a:lnTo>
                  <a:lnTo>
                    <a:pt x="0" y="173"/>
                  </a:lnTo>
                  <a:lnTo>
                    <a:pt x="0" y="172"/>
                  </a:lnTo>
                  <a:lnTo>
                    <a:pt x="0" y="173"/>
                  </a:lnTo>
                  <a:lnTo>
                    <a:pt x="0" y="172"/>
                  </a:lnTo>
                  <a:lnTo>
                    <a:pt x="0" y="173"/>
                  </a:lnTo>
                  <a:lnTo>
                    <a:pt x="0" y="171"/>
                  </a:lnTo>
                  <a:lnTo>
                    <a:pt x="0" y="172"/>
                  </a:lnTo>
                  <a:lnTo>
                    <a:pt x="0" y="171"/>
                  </a:lnTo>
                  <a:lnTo>
                    <a:pt x="0" y="172"/>
                  </a:lnTo>
                  <a:lnTo>
                    <a:pt x="0" y="171"/>
                  </a:lnTo>
                  <a:lnTo>
                    <a:pt x="0" y="170"/>
                  </a:lnTo>
                  <a:lnTo>
                    <a:pt x="0" y="169"/>
                  </a:lnTo>
                  <a:lnTo>
                    <a:pt x="0" y="170"/>
                  </a:lnTo>
                  <a:lnTo>
                    <a:pt x="0" y="169"/>
                  </a:lnTo>
                  <a:lnTo>
                    <a:pt x="0" y="169"/>
                  </a:lnTo>
                  <a:lnTo>
                    <a:pt x="0" y="169"/>
                  </a:lnTo>
                  <a:lnTo>
                    <a:pt x="0" y="169"/>
                  </a:lnTo>
                  <a:lnTo>
                    <a:pt x="0" y="169"/>
                  </a:lnTo>
                  <a:lnTo>
                    <a:pt x="0" y="169"/>
                  </a:lnTo>
                  <a:lnTo>
                    <a:pt x="0" y="169"/>
                  </a:lnTo>
                  <a:lnTo>
                    <a:pt x="0" y="169"/>
                  </a:lnTo>
                  <a:lnTo>
                    <a:pt x="0" y="168"/>
                  </a:lnTo>
                  <a:lnTo>
                    <a:pt x="0" y="169"/>
                  </a:lnTo>
                  <a:lnTo>
                    <a:pt x="0" y="168"/>
                  </a:lnTo>
                  <a:lnTo>
                    <a:pt x="0" y="169"/>
                  </a:lnTo>
                  <a:lnTo>
                    <a:pt x="0" y="168"/>
                  </a:lnTo>
                  <a:lnTo>
                    <a:pt x="0" y="167"/>
                  </a:lnTo>
                  <a:lnTo>
                    <a:pt x="0" y="168"/>
                  </a:lnTo>
                  <a:lnTo>
                    <a:pt x="0" y="167"/>
                  </a:lnTo>
                  <a:lnTo>
                    <a:pt x="0" y="168"/>
                  </a:lnTo>
                  <a:lnTo>
                    <a:pt x="0" y="167"/>
                  </a:lnTo>
                  <a:lnTo>
                    <a:pt x="0" y="166"/>
                  </a:lnTo>
                  <a:lnTo>
                    <a:pt x="0" y="167"/>
                  </a:lnTo>
                  <a:lnTo>
                    <a:pt x="0" y="166"/>
                  </a:lnTo>
                  <a:lnTo>
                    <a:pt x="0" y="165"/>
                  </a:lnTo>
                  <a:lnTo>
                    <a:pt x="0" y="166"/>
                  </a:lnTo>
                  <a:lnTo>
                    <a:pt x="0" y="165"/>
                  </a:lnTo>
                  <a:lnTo>
                    <a:pt x="0" y="166"/>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3"/>
                  </a:lnTo>
                  <a:lnTo>
                    <a:pt x="0" y="163"/>
                  </a:lnTo>
                  <a:lnTo>
                    <a:pt x="0" y="163"/>
                  </a:lnTo>
                  <a:lnTo>
                    <a:pt x="0" y="163"/>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2"/>
                  </a:lnTo>
                  <a:lnTo>
                    <a:pt x="0" y="161"/>
                  </a:lnTo>
                  <a:lnTo>
                    <a:pt x="0" y="162"/>
                  </a:lnTo>
                  <a:lnTo>
                    <a:pt x="0" y="161"/>
                  </a:lnTo>
                  <a:lnTo>
                    <a:pt x="0" y="162"/>
                  </a:lnTo>
                  <a:lnTo>
                    <a:pt x="0" y="161"/>
                  </a:lnTo>
                  <a:lnTo>
                    <a:pt x="0" y="160"/>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path>
              </a:pathLst>
            </a:custGeom>
            <a:noFill/>
            <a:ln w="0">
              <a:solidFill>
                <a:srgbClr val="3366FF"/>
              </a:solidFill>
              <a:prstDash val="solid"/>
              <a:round/>
              <a:headEnd/>
              <a:tailEnd/>
            </a:ln>
          </p:spPr>
          <p:txBody>
            <a:bodyPr/>
            <a:lstStyle/>
            <a:p>
              <a:endParaRPr lang="en-GB"/>
            </a:p>
          </p:txBody>
        </p:sp>
        <p:sp>
          <p:nvSpPr>
            <p:cNvPr id="185755" name="Freeform 411"/>
            <p:cNvSpPr>
              <a:spLocks/>
            </p:cNvSpPr>
            <p:nvPr/>
          </p:nvSpPr>
          <p:spPr bwMode="auto">
            <a:xfrm>
              <a:off x="2787" y="1851"/>
              <a:ext cx="20" cy="1249"/>
            </a:xfrm>
            <a:custGeom>
              <a:avLst/>
              <a:gdLst/>
              <a:ahLst/>
              <a:cxnLst>
                <a:cxn ang="0">
                  <a:pos x="1" y="160"/>
                </a:cxn>
                <a:cxn ang="0">
                  <a:pos x="1" y="161"/>
                </a:cxn>
                <a:cxn ang="0">
                  <a:pos x="1" y="160"/>
                </a:cxn>
                <a:cxn ang="0">
                  <a:pos x="1" y="161"/>
                </a:cxn>
                <a:cxn ang="0">
                  <a:pos x="1" y="162"/>
                </a:cxn>
                <a:cxn ang="0">
                  <a:pos x="1" y="161"/>
                </a:cxn>
                <a:cxn ang="0">
                  <a:pos x="1" y="162"/>
                </a:cxn>
                <a:cxn ang="0">
                  <a:pos x="1" y="163"/>
                </a:cxn>
                <a:cxn ang="0">
                  <a:pos x="1" y="162"/>
                </a:cxn>
                <a:cxn ang="0">
                  <a:pos x="1" y="163"/>
                </a:cxn>
                <a:cxn ang="0">
                  <a:pos x="1" y="162"/>
                </a:cxn>
                <a:cxn ang="0">
                  <a:pos x="1" y="161"/>
                </a:cxn>
                <a:cxn ang="0">
                  <a:pos x="1" y="162"/>
                </a:cxn>
                <a:cxn ang="0">
                  <a:pos x="1" y="161"/>
                </a:cxn>
                <a:cxn ang="0">
                  <a:pos x="1" y="162"/>
                </a:cxn>
                <a:cxn ang="0">
                  <a:pos x="1" y="162"/>
                </a:cxn>
                <a:cxn ang="0">
                  <a:pos x="1" y="159"/>
                </a:cxn>
                <a:cxn ang="0">
                  <a:pos x="1" y="160"/>
                </a:cxn>
                <a:cxn ang="0">
                  <a:pos x="1" y="159"/>
                </a:cxn>
                <a:cxn ang="0">
                  <a:pos x="1" y="159"/>
                </a:cxn>
                <a:cxn ang="0">
                  <a:pos x="1" y="159"/>
                </a:cxn>
                <a:cxn ang="0">
                  <a:pos x="1" y="158"/>
                </a:cxn>
                <a:cxn ang="0">
                  <a:pos x="1" y="157"/>
                </a:cxn>
                <a:cxn ang="0">
                  <a:pos x="1" y="159"/>
                </a:cxn>
                <a:cxn ang="0">
                  <a:pos x="1" y="158"/>
                </a:cxn>
                <a:cxn ang="0">
                  <a:pos x="1" y="159"/>
                </a:cxn>
                <a:cxn ang="0">
                  <a:pos x="1" y="159"/>
                </a:cxn>
                <a:cxn ang="0">
                  <a:pos x="1" y="159"/>
                </a:cxn>
                <a:cxn ang="0">
                  <a:pos x="1" y="159"/>
                </a:cxn>
                <a:cxn ang="0">
                  <a:pos x="1" y="159"/>
                </a:cxn>
                <a:cxn ang="0">
                  <a:pos x="1" y="159"/>
                </a:cxn>
                <a:cxn ang="0">
                  <a:pos x="1" y="159"/>
                </a:cxn>
                <a:cxn ang="0">
                  <a:pos x="1" y="158"/>
                </a:cxn>
                <a:cxn ang="0">
                  <a:pos x="1" y="157"/>
                </a:cxn>
                <a:cxn ang="0">
                  <a:pos x="1" y="156"/>
                </a:cxn>
                <a:cxn ang="0">
                  <a:pos x="1" y="156"/>
                </a:cxn>
                <a:cxn ang="0">
                  <a:pos x="1" y="155"/>
                </a:cxn>
                <a:cxn ang="0">
                  <a:pos x="1" y="155"/>
                </a:cxn>
                <a:cxn ang="0">
                  <a:pos x="1" y="153"/>
                </a:cxn>
                <a:cxn ang="0">
                  <a:pos x="1" y="150"/>
                </a:cxn>
                <a:cxn ang="0">
                  <a:pos x="1" y="24"/>
                </a:cxn>
                <a:cxn ang="0">
                  <a:pos x="1" y="177"/>
                </a:cxn>
                <a:cxn ang="0">
                  <a:pos x="1" y="173"/>
                </a:cxn>
                <a:cxn ang="0">
                  <a:pos x="1" y="172"/>
                </a:cxn>
                <a:cxn ang="0">
                  <a:pos x="1" y="170"/>
                </a:cxn>
                <a:cxn ang="0">
                  <a:pos x="1" y="169"/>
                </a:cxn>
                <a:cxn ang="0">
                  <a:pos x="1" y="166"/>
                </a:cxn>
                <a:cxn ang="0">
                  <a:pos x="1" y="165"/>
                </a:cxn>
                <a:cxn ang="0">
                  <a:pos x="1" y="164"/>
                </a:cxn>
                <a:cxn ang="0">
                  <a:pos x="1" y="164"/>
                </a:cxn>
                <a:cxn ang="0">
                  <a:pos x="1" y="163"/>
                </a:cxn>
                <a:cxn ang="0">
                  <a:pos x="1" y="164"/>
                </a:cxn>
                <a:cxn ang="0">
                  <a:pos x="1" y="163"/>
                </a:cxn>
                <a:cxn ang="0">
                  <a:pos x="1" y="162"/>
                </a:cxn>
                <a:cxn ang="0">
                  <a:pos x="1" y="161"/>
                </a:cxn>
                <a:cxn ang="0">
                  <a:pos x="1" y="160"/>
                </a:cxn>
                <a:cxn ang="0">
                  <a:pos x="1" y="161"/>
                </a:cxn>
                <a:cxn ang="0">
                  <a:pos x="1" y="162"/>
                </a:cxn>
                <a:cxn ang="0">
                  <a:pos x="1" y="161"/>
                </a:cxn>
                <a:cxn ang="0">
                  <a:pos x="1" y="162"/>
                </a:cxn>
                <a:cxn ang="0">
                  <a:pos x="1" y="161"/>
                </a:cxn>
                <a:cxn ang="0">
                  <a:pos x="1" y="160"/>
                </a:cxn>
                <a:cxn ang="0">
                  <a:pos x="2" y="160"/>
                </a:cxn>
              </a:cxnLst>
              <a:rect l="0" t="0" r="r" b="b"/>
              <a:pathLst>
                <a:path w="2" h="178">
                  <a:moveTo>
                    <a:pt x="0" y="162"/>
                  </a:moveTo>
                  <a:lnTo>
                    <a:pt x="0" y="161"/>
                  </a:lnTo>
                  <a:lnTo>
                    <a:pt x="1" y="162"/>
                  </a:lnTo>
                  <a:lnTo>
                    <a:pt x="1" y="161"/>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61"/>
                  </a:lnTo>
                  <a:lnTo>
                    <a:pt x="1" y="160"/>
                  </a:lnTo>
                  <a:lnTo>
                    <a:pt x="1" y="161"/>
                  </a:lnTo>
                  <a:lnTo>
                    <a:pt x="1" y="160"/>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2"/>
                  </a:lnTo>
                  <a:lnTo>
                    <a:pt x="1" y="160"/>
                  </a:lnTo>
                  <a:lnTo>
                    <a:pt x="1" y="161"/>
                  </a:lnTo>
                  <a:lnTo>
                    <a:pt x="1" y="160"/>
                  </a:lnTo>
                  <a:lnTo>
                    <a:pt x="1" y="161"/>
                  </a:lnTo>
                  <a:lnTo>
                    <a:pt x="1" y="160"/>
                  </a:lnTo>
                  <a:lnTo>
                    <a:pt x="1" y="161"/>
                  </a:lnTo>
                  <a:lnTo>
                    <a:pt x="1" y="160"/>
                  </a:lnTo>
                  <a:lnTo>
                    <a:pt x="1" y="161"/>
                  </a:lnTo>
                  <a:lnTo>
                    <a:pt x="1" y="160"/>
                  </a:lnTo>
                  <a:lnTo>
                    <a:pt x="1" y="161"/>
                  </a:lnTo>
                  <a:lnTo>
                    <a:pt x="1" y="162"/>
                  </a:lnTo>
                  <a:lnTo>
                    <a:pt x="1" y="161"/>
                  </a:lnTo>
                  <a:lnTo>
                    <a:pt x="1" y="162"/>
                  </a:lnTo>
                  <a:lnTo>
                    <a:pt x="1" y="161"/>
                  </a:lnTo>
                  <a:lnTo>
                    <a:pt x="1" y="162"/>
                  </a:lnTo>
                  <a:lnTo>
                    <a:pt x="1" y="161"/>
                  </a:lnTo>
                  <a:lnTo>
                    <a:pt x="1" y="160"/>
                  </a:lnTo>
                  <a:lnTo>
                    <a:pt x="1" y="161"/>
                  </a:lnTo>
                  <a:lnTo>
                    <a:pt x="1" y="162"/>
                  </a:lnTo>
                  <a:lnTo>
                    <a:pt x="1" y="161"/>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59"/>
                  </a:lnTo>
                  <a:lnTo>
                    <a:pt x="1" y="159"/>
                  </a:lnTo>
                  <a:lnTo>
                    <a:pt x="1" y="159"/>
                  </a:lnTo>
                  <a:lnTo>
                    <a:pt x="1" y="159"/>
                  </a:lnTo>
                  <a:lnTo>
                    <a:pt x="1" y="159"/>
                  </a:lnTo>
                  <a:lnTo>
                    <a:pt x="1" y="157"/>
                  </a:lnTo>
                  <a:lnTo>
                    <a:pt x="1" y="158"/>
                  </a:lnTo>
                  <a:lnTo>
                    <a:pt x="1" y="159"/>
                  </a:lnTo>
                  <a:lnTo>
                    <a:pt x="1" y="159"/>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9"/>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59"/>
                  </a:lnTo>
                  <a:lnTo>
                    <a:pt x="1" y="160"/>
                  </a:lnTo>
                  <a:lnTo>
                    <a:pt x="1" y="159"/>
                  </a:lnTo>
                  <a:lnTo>
                    <a:pt x="1" y="160"/>
                  </a:lnTo>
                  <a:lnTo>
                    <a:pt x="1" y="159"/>
                  </a:lnTo>
                  <a:lnTo>
                    <a:pt x="1" y="159"/>
                  </a:lnTo>
                  <a:lnTo>
                    <a:pt x="1" y="159"/>
                  </a:lnTo>
                  <a:lnTo>
                    <a:pt x="1" y="159"/>
                  </a:lnTo>
                  <a:lnTo>
                    <a:pt x="1" y="159"/>
                  </a:lnTo>
                  <a:lnTo>
                    <a:pt x="1" y="160"/>
                  </a:lnTo>
                  <a:lnTo>
                    <a:pt x="1" y="159"/>
                  </a:lnTo>
                  <a:lnTo>
                    <a:pt x="1" y="160"/>
                  </a:lnTo>
                  <a:lnTo>
                    <a:pt x="1" y="159"/>
                  </a:lnTo>
                  <a:lnTo>
                    <a:pt x="1" y="160"/>
                  </a:lnTo>
                  <a:lnTo>
                    <a:pt x="1" y="159"/>
                  </a:lnTo>
                  <a:lnTo>
                    <a:pt x="1" y="160"/>
                  </a:lnTo>
                  <a:lnTo>
                    <a:pt x="1" y="159"/>
                  </a:lnTo>
                  <a:lnTo>
                    <a:pt x="1" y="159"/>
                  </a:lnTo>
                  <a:lnTo>
                    <a:pt x="1" y="159"/>
                  </a:lnTo>
                  <a:lnTo>
                    <a:pt x="1" y="160"/>
                  </a:lnTo>
                  <a:lnTo>
                    <a:pt x="1" y="159"/>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5"/>
                  </a:lnTo>
                  <a:lnTo>
                    <a:pt x="1" y="156"/>
                  </a:lnTo>
                  <a:lnTo>
                    <a:pt x="1" y="155"/>
                  </a:lnTo>
                  <a:lnTo>
                    <a:pt x="1" y="156"/>
                  </a:lnTo>
                  <a:lnTo>
                    <a:pt x="1" y="155"/>
                  </a:lnTo>
                  <a:lnTo>
                    <a:pt x="1" y="155"/>
                  </a:lnTo>
                  <a:lnTo>
                    <a:pt x="1" y="155"/>
                  </a:lnTo>
                  <a:lnTo>
                    <a:pt x="1" y="155"/>
                  </a:lnTo>
                  <a:lnTo>
                    <a:pt x="1" y="154"/>
                  </a:lnTo>
                  <a:lnTo>
                    <a:pt x="1" y="155"/>
                  </a:lnTo>
                  <a:lnTo>
                    <a:pt x="1" y="154"/>
                  </a:lnTo>
                  <a:lnTo>
                    <a:pt x="1" y="153"/>
                  </a:lnTo>
                  <a:lnTo>
                    <a:pt x="1" y="154"/>
                  </a:lnTo>
                  <a:lnTo>
                    <a:pt x="1" y="153"/>
                  </a:lnTo>
                  <a:lnTo>
                    <a:pt x="1" y="154"/>
                  </a:lnTo>
                  <a:lnTo>
                    <a:pt x="1" y="153"/>
                  </a:lnTo>
                  <a:lnTo>
                    <a:pt x="1" y="152"/>
                  </a:lnTo>
                  <a:lnTo>
                    <a:pt x="1" y="151"/>
                  </a:lnTo>
                  <a:lnTo>
                    <a:pt x="1" y="153"/>
                  </a:lnTo>
                  <a:lnTo>
                    <a:pt x="1" y="151"/>
                  </a:lnTo>
                  <a:lnTo>
                    <a:pt x="1" y="152"/>
                  </a:lnTo>
                  <a:lnTo>
                    <a:pt x="1" y="151"/>
                  </a:lnTo>
                  <a:lnTo>
                    <a:pt x="1" y="152"/>
                  </a:lnTo>
                  <a:lnTo>
                    <a:pt x="1" y="151"/>
                  </a:lnTo>
                  <a:lnTo>
                    <a:pt x="1" y="150"/>
                  </a:lnTo>
                  <a:lnTo>
                    <a:pt x="1" y="150"/>
                  </a:lnTo>
                  <a:lnTo>
                    <a:pt x="1" y="150"/>
                  </a:lnTo>
                  <a:lnTo>
                    <a:pt x="1" y="150"/>
                  </a:lnTo>
                  <a:lnTo>
                    <a:pt x="1" y="149"/>
                  </a:lnTo>
                  <a:lnTo>
                    <a:pt x="1" y="148"/>
                  </a:lnTo>
                  <a:lnTo>
                    <a:pt x="1" y="147"/>
                  </a:lnTo>
                  <a:lnTo>
                    <a:pt x="1" y="146"/>
                  </a:lnTo>
                  <a:lnTo>
                    <a:pt x="1" y="145"/>
                  </a:lnTo>
                  <a:lnTo>
                    <a:pt x="1" y="145"/>
                  </a:lnTo>
                  <a:lnTo>
                    <a:pt x="1" y="143"/>
                  </a:lnTo>
                  <a:lnTo>
                    <a:pt x="1" y="139"/>
                  </a:lnTo>
                  <a:lnTo>
                    <a:pt x="1" y="98"/>
                  </a:lnTo>
                  <a:lnTo>
                    <a:pt x="1" y="24"/>
                  </a:lnTo>
                  <a:lnTo>
                    <a:pt x="1" y="0"/>
                  </a:lnTo>
                  <a:lnTo>
                    <a:pt x="1" y="30"/>
                  </a:lnTo>
                  <a:lnTo>
                    <a:pt x="1" y="73"/>
                  </a:lnTo>
                  <a:lnTo>
                    <a:pt x="1" y="104"/>
                  </a:lnTo>
                  <a:lnTo>
                    <a:pt x="1" y="125"/>
                  </a:lnTo>
                  <a:lnTo>
                    <a:pt x="1" y="145"/>
                  </a:lnTo>
                  <a:lnTo>
                    <a:pt x="1" y="163"/>
                  </a:lnTo>
                  <a:lnTo>
                    <a:pt x="1" y="172"/>
                  </a:lnTo>
                  <a:lnTo>
                    <a:pt x="1" y="175"/>
                  </a:lnTo>
                  <a:lnTo>
                    <a:pt x="1" y="176"/>
                  </a:lnTo>
                  <a:lnTo>
                    <a:pt x="1" y="177"/>
                  </a:lnTo>
                  <a:lnTo>
                    <a:pt x="1" y="178"/>
                  </a:lnTo>
                  <a:lnTo>
                    <a:pt x="1" y="177"/>
                  </a:lnTo>
                  <a:lnTo>
                    <a:pt x="1" y="176"/>
                  </a:lnTo>
                  <a:lnTo>
                    <a:pt x="1" y="177"/>
                  </a:lnTo>
                  <a:lnTo>
                    <a:pt x="1" y="176"/>
                  </a:lnTo>
                  <a:lnTo>
                    <a:pt x="1" y="175"/>
                  </a:lnTo>
                  <a:lnTo>
                    <a:pt x="1" y="176"/>
                  </a:lnTo>
                  <a:lnTo>
                    <a:pt x="1" y="175"/>
                  </a:lnTo>
                  <a:lnTo>
                    <a:pt x="1" y="175"/>
                  </a:lnTo>
                  <a:lnTo>
                    <a:pt x="1" y="174"/>
                  </a:lnTo>
                  <a:lnTo>
                    <a:pt x="1" y="173"/>
                  </a:lnTo>
                  <a:lnTo>
                    <a:pt x="1" y="174"/>
                  </a:lnTo>
                  <a:lnTo>
                    <a:pt x="1" y="173"/>
                  </a:lnTo>
                  <a:lnTo>
                    <a:pt x="1" y="172"/>
                  </a:lnTo>
                  <a:lnTo>
                    <a:pt x="1" y="173"/>
                  </a:lnTo>
                  <a:lnTo>
                    <a:pt x="1" y="172"/>
                  </a:lnTo>
                  <a:lnTo>
                    <a:pt x="1" y="173"/>
                  </a:lnTo>
                  <a:lnTo>
                    <a:pt x="1" y="172"/>
                  </a:lnTo>
                  <a:lnTo>
                    <a:pt x="1" y="171"/>
                  </a:lnTo>
                  <a:lnTo>
                    <a:pt x="1" y="172"/>
                  </a:lnTo>
                  <a:lnTo>
                    <a:pt x="1" y="171"/>
                  </a:lnTo>
                  <a:lnTo>
                    <a:pt x="1" y="172"/>
                  </a:lnTo>
                  <a:lnTo>
                    <a:pt x="1" y="171"/>
                  </a:lnTo>
                  <a:lnTo>
                    <a:pt x="1" y="170"/>
                  </a:lnTo>
                  <a:lnTo>
                    <a:pt x="1" y="171"/>
                  </a:lnTo>
                  <a:lnTo>
                    <a:pt x="1" y="170"/>
                  </a:lnTo>
                  <a:lnTo>
                    <a:pt x="1" y="170"/>
                  </a:lnTo>
                  <a:lnTo>
                    <a:pt x="1" y="170"/>
                  </a:lnTo>
                  <a:lnTo>
                    <a:pt x="1" y="170"/>
                  </a:lnTo>
                  <a:lnTo>
                    <a:pt x="1" y="170"/>
                  </a:lnTo>
                  <a:lnTo>
                    <a:pt x="1" y="170"/>
                  </a:lnTo>
                  <a:lnTo>
                    <a:pt x="1" y="169"/>
                  </a:lnTo>
                  <a:lnTo>
                    <a:pt x="1" y="170"/>
                  </a:lnTo>
                  <a:lnTo>
                    <a:pt x="1" y="169"/>
                  </a:lnTo>
                  <a:lnTo>
                    <a:pt x="1" y="170"/>
                  </a:lnTo>
                  <a:lnTo>
                    <a:pt x="1" y="169"/>
                  </a:lnTo>
                  <a:lnTo>
                    <a:pt x="1" y="170"/>
                  </a:lnTo>
                  <a:lnTo>
                    <a:pt x="1" y="169"/>
                  </a:lnTo>
                  <a:lnTo>
                    <a:pt x="1" y="168"/>
                  </a:lnTo>
                  <a:lnTo>
                    <a:pt x="1" y="169"/>
                  </a:lnTo>
                  <a:lnTo>
                    <a:pt x="1" y="168"/>
                  </a:lnTo>
                  <a:lnTo>
                    <a:pt x="1" y="169"/>
                  </a:lnTo>
                  <a:lnTo>
                    <a:pt x="1" y="168"/>
                  </a:lnTo>
                  <a:lnTo>
                    <a:pt x="1" y="169"/>
                  </a:lnTo>
                  <a:lnTo>
                    <a:pt x="1" y="168"/>
                  </a:lnTo>
                  <a:lnTo>
                    <a:pt x="1" y="167"/>
                  </a:lnTo>
                  <a:lnTo>
                    <a:pt x="1" y="168"/>
                  </a:lnTo>
                  <a:lnTo>
                    <a:pt x="1" y="167"/>
                  </a:lnTo>
                  <a:lnTo>
                    <a:pt x="1" y="166"/>
                  </a:lnTo>
                  <a:lnTo>
                    <a:pt x="1" y="167"/>
                  </a:lnTo>
                  <a:lnTo>
                    <a:pt x="1" y="166"/>
                  </a:lnTo>
                  <a:lnTo>
                    <a:pt x="1" y="165"/>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4"/>
                  </a:lnTo>
                  <a:lnTo>
                    <a:pt x="1" y="164"/>
                  </a:lnTo>
                  <a:lnTo>
                    <a:pt x="1" y="164"/>
                  </a:lnTo>
                  <a:lnTo>
                    <a:pt x="1" y="164"/>
                  </a:lnTo>
                  <a:lnTo>
                    <a:pt x="1" y="164"/>
                  </a:lnTo>
                  <a:lnTo>
                    <a:pt x="1" y="164"/>
                  </a:lnTo>
                  <a:lnTo>
                    <a:pt x="1" y="164"/>
                  </a:lnTo>
                  <a:lnTo>
                    <a:pt x="1" y="164"/>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1"/>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2"/>
                  </a:lnTo>
                  <a:lnTo>
                    <a:pt x="1" y="161"/>
                  </a:lnTo>
                  <a:lnTo>
                    <a:pt x="1" y="160"/>
                  </a:lnTo>
                  <a:lnTo>
                    <a:pt x="1" y="161"/>
                  </a:lnTo>
                  <a:lnTo>
                    <a:pt x="1" y="160"/>
                  </a:lnTo>
                  <a:lnTo>
                    <a:pt x="1" y="161"/>
                  </a:lnTo>
                  <a:lnTo>
                    <a:pt x="1" y="160"/>
                  </a:lnTo>
                  <a:lnTo>
                    <a:pt x="1" y="161"/>
                  </a:lnTo>
                  <a:lnTo>
                    <a:pt x="1" y="160"/>
                  </a:lnTo>
                  <a:lnTo>
                    <a:pt x="1" y="161"/>
                  </a:lnTo>
                  <a:lnTo>
                    <a:pt x="2" y="161"/>
                  </a:lnTo>
                  <a:lnTo>
                    <a:pt x="2" y="160"/>
                  </a:lnTo>
                  <a:lnTo>
                    <a:pt x="2" y="161"/>
                  </a:lnTo>
                  <a:lnTo>
                    <a:pt x="2" y="160"/>
                  </a:lnTo>
                  <a:lnTo>
                    <a:pt x="2" y="161"/>
                  </a:lnTo>
                  <a:lnTo>
                    <a:pt x="2" y="160"/>
                  </a:lnTo>
                  <a:lnTo>
                    <a:pt x="2" y="161"/>
                  </a:lnTo>
                  <a:lnTo>
                    <a:pt x="2" y="160"/>
                  </a:lnTo>
                  <a:lnTo>
                    <a:pt x="2" y="161"/>
                  </a:lnTo>
                  <a:lnTo>
                    <a:pt x="2" y="160"/>
                  </a:lnTo>
                  <a:lnTo>
                    <a:pt x="2" y="159"/>
                  </a:lnTo>
                </a:path>
              </a:pathLst>
            </a:custGeom>
            <a:noFill/>
            <a:ln w="0">
              <a:solidFill>
                <a:srgbClr val="3366FF"/>
              </a:solidFill>
              <a:prstDash val="solid"/>
              <a:round/>
              <a:headEnd/>
              <a:tailEnd/>
            </a:ln>
          </p:spPr>
          <p:txBody>
            <a:bodyPr/>
            <a:lstStyle/>
            <a:p>
              <a:endParaRPr lang="en-GB"/>
            </a:p>
          </p:txBody>
        </p:sp>
        <p:sp>
          <p:nvSpPr>
            <p:cNvPr id="185756" name="Freeform 412"/>
            <p:cNvSpPr>
              <a:spLocks/>
            </p:cNvSpPr>
            <p:nvPr/>
          </p:nvSpPr>
          <p:spPr bwMode="auto">
            <a:xfrm>
              <a:off x="2807" y="1879"/>
              <a:ext cx="1" cy="1207"/>
            </a:xfrm>
            <a:custGeom>
              <a:avLst/>
              <a:gdLst/>
              <a:ahLst/>
              <a:cxnLst>
                <a:cxn ang="0">
                  <a:pos x="0" y="157"/>
                </a:cxn>
                <a:cxn ang="0">
                  <a:pos x="0" y="156"/>
                </a:cxn>
                <a:cxn ang="0">
                  <a:pos x="0" y="157"/>
                </a:cxn>
                <a:cxn ang="0">
                  <a:pos x="0" y="156"/>
                </a:cxn>
                <a:cxn ang="0">
                  <a:pos x="0" y="155"/>
                </a:cxn>
                <a:cxn ang="0">
                  <a:pos x="0" y="157"/>
                </a:cxn>
                <a:cxn ang="0">
                  <a:pos x="0" y="156"/>
                </a:cxn>
                <a:cxn ang="0">
                  <a:pos x="0" y="157"/>
                </a:cxn>
                <a:cxn ang="0">
                  <a:pos x="0" y="156"/>
                </a:cxn>
                <a:cxn ang="0">
                  <a:pos x="0" y="157"/>
                </a:cxn>
                <a:cxn ang="0">
                  <a:pos x="0" y="158"/>
                </a:cxn>
                <a:cxn ang="0">
                  <a:pos x="0" y="159"/>
                </a:cxn>
                <a:cxn ang="0">
                  <a:pos x="0" y="160"/>
                </a:cxn>
                <a:cxn ang="0">
                  <a:pos x="0" y="159"/>
                </a:cxn>
                <a:cxn ang="0">
                  <a:pos x="0" y="155"/>
                </a:cxn>
                <a:cxn ang="0">
                  <a:pos x="0" y="155"/>
                </a:cxn>
                <a:cxn ang="0">
                  <a:pos x="0" y="155"/>
                </a:cxn>
                <a:cxn ang="0">
                  <a:pos x="0" y="154"/>
                </a:cxn>
                <a:cxn ang="0">
                  <a:pos x="0" y="152"/>
                </a:cxn>
                <a:cxn ang="0">
                  <a:pos x="0" y="152"/>
                </a:cxn>
                <a:cxn ang="0">
                  <a:pos x="0" y="148"/>
                </a:cxn>
                <a:cxn ang="0">
                  <a:pos x="0" y="144"/>
                </a:cxn>
                <a:cxn ang="0">
                  <a:pos x="0" y="67"/>
                </a:cxn>
                <a:cxn ang="0">
                  <a:pos x="0" y="171"/>
                </a:cxn>
                <a:cxn ang="0">
                  <a:pos x="0" y="167"/>
                </a:cxn>
                <a:cxn ang="0">
                  <a:pos x="0" y="166"/>
                </a:cxn>
                <a:cxn ang="0">
                  <a:pos x="0" y="165"/>
                </a:cxn>
                <a:cxn ang="0">
                  <a:pos x="0" y="164"/>
                </a:cxn>
                <a:cxn ang="0">
                  <a:pos x="0" y="163"/>
                </a:cxn>
                <a:cxn ang="0">
                  <a:pos x="0" y="162"/>
                </a:cxn>
                <a:cxn ang="0">
                  <a:pos x="0" y="160"/>
                </a:cxn>
                <a:cxn ang="0">
                  <a:pos x="0" y="160"/>
                </a:cxn>
                <a:cxn ang="0">
                  <a:pos x="0" y="159"/>
                </a:cxn>
                <a:cxn ang="0">
                  <a:pos x="0" y="160"/>
                </a:cxn>
                <a:cxn ang="0">
                  <a:pos x="0" y="160"/>
                </a:cxn>
                <a:cxn ang="0">
                  <a:pos x="0" y="157"/>
                </a:cxn>
                <a:cxn ang="0">
                  <a:pos x="0" y="158"/>
                </a:cxn>
                <a:cxn ang="0">
                  <a:pos x="0" y="157"/>
                </a:cxn>
                <a:cxn ang="0">
                  <a:pos x="0" y="156"/>
                </a:cxn>
                <a:cxn ang="0">
                  <a:pos x="0" y="157"/>
                </a:cxn>
                <a:cxn ang="0">
                  <a:pos x="0" y="156"/>
                </a:cxn>
                <a:cxn ang="0">
                  <a:pos x="0" y="158"/>
                </a:cxn>
                <a:cxn ang="0">
                  <a:pos x="0" y="157"/>
                </a:cxn>
                <a:cxn ang="0">
                  <a:pos x="0" y="158"/>
                </a:cxn>
                <a:cxn ang="0">
                  <a:pos x="0" y="157"/>
                </a:cxn>
                <a:cxn ang="0">
                  <a:pos x="0" y="156"/>
                </a:cxn>
                <a:cxn ang="0">
                  <a:pos x="0" y="155"/>
                </a:cxn>
                <a:cxn ang="0">
                  <a:pos x="0" y="156"/>
                </a:cxn>
                <a:cxn ang="0">
                  <a:pos x="0" y="156"/>
                </a:cxn>
                <a:cxn ang="0">
                  <a:pos x="0" y="155"/>
                </a:cxn>
                <a:cxn ang="0">
                  <a:pos x="0" y="156"/>
                </a:cxn>
                <a:cxn ang="0">
                  <a:pos x="0" y="157"/>
                </a:cxn>
                <a:cxn ang="0">
                  <a:pos x="0" y="156"/>
                </a:cxn>
                <a:cxn ang="0">
                  <a:pos x="0" y="156"/>
                </a:cxn>
                <a:cxn ang="0">
                  <a:pos x="0" y="155"/>
                </a:cxn>
                <a:cxn ang="0">
                  <a:pos x="0" y="156"/>
                </a:cxn>
                <a:cxn ang="0">
                  <a:pos x="0" y="156"/>
                </a:cxn>
                <a:cxn ang="0">
                  <a:pos x="0" y="157"/>
                </a:cxn>
                <a:cxn ang="0">
                  <a:pos x="0" y="158"/>
                </a:cxn>
                <a:cxn ang="0">
                  <a:pos x="0" y="159"/>
                </a:cxn>
                <a:cxn ang="0">
                  <a:pos x="0" y="156"/>
                </a:cxn>
                <a:cxn ang="0">
                  <a:pos x="0" y="157"/>
                </a:cxn>
                <a:cxn ang="0">
                  <a:pos x="0" y="156"/>
                </a:cxn>
              </a:cxnLst>
              <a:rect l="0" t="0" r="r" b="b"/>
              <a:pathLst>
                <a:path h="172">
                  <a:moveTo>
                    <a:pt x="0" y="155"/>
                  </a:moveTo>
                  <a:lnTo>
                    <a:pt x="0" y="156"/>
                  </a:lnTo>
                  <a:lnTo>
                    <a:pt x="0" y="155"/>
                  </a:lnTo>
                  <a:lnTo>
                    <a:pt x="0" y="156"/>
                  </a:lnTo>
                  <a:lnTo>
                    <a:pt x="0" y="157"/>
                  </a:lnTo>
                  <a:lnTo>
                    <a:pt x="0" y="156"/>
                  </a:lnTo>
                  <a:lnTo>
                    <a:pt x="0" y="155"/>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7"/>
                  </a:lnTo>
                  <a:lnTo>
                    <a:pt x="0" y="156"/>
                  </a:lnTo>
                  <a:lnTo>
                    <a:pt x="0" y="157"/>
                  </a:lnTo>
                  <a:lnTo>
                    <a:pt x="0" y="156"/>
                  </a:lnTo>
                  <a:lnTo>
                    <a:pt x="0" y="157"/>
                  </a:lnTo>
                  <a:lnTo>
                    <a:pt x="0" y="156"/>
                  </a:lnTo>
                  <a:lnTo>
                    <a:pt x="0" y="155"/>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6"/>
                  </a:lnTo>
                  <a:lnTo>
                    <a:pt x="0" y="157"/>
                  </a:lnTo>
                  <a:lnTo>
                    <a:pt x="0" y="156"/>
                  </a:lnTo>
                  <a:lnTo>
                    <a:pt x="0" y="155"/>
                  </a:lnTo>
                  <a:lnTo>
                    <a:pt x="0" y="155"/>
                  </a:lnTo>
                  <a:lnTo>
                    <a:pt x="0" y="155"/>
                  </a:lnTo>
                  <a:lnTo>
                    <a:pt x="0" y="155"/>
                  </a:lnTo>
                  <a:lnTo>
                    <a:pt x="0" y="154"/>
                  </a:lnTo>
                  <a:lnTo>
                    <a:pt x="0" y="155"/>
                  </a:lnTo>
                  <a:lnTo>
                    <a:pt x="0" y="154"/>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4"/>
                  </a:lnTo>
                  <a:lnTo>
                    <a:pt x="0" y="155"/>
                  </a:lnTo>
                  <a:lnTo>
                    <a:pt x="0" y="155"/>
                  </a:lnTo>
                  <a:lnTo>
                    <a:pt x="0" y="155"/>
                  </a:lnTo>
                  <a:lnTo>
                    <a:pt x="0" y="155"/>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4"/>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3"/>
                  </a:lnTo>
                  <a:lnTo>
                    <a:pt x="0" y="152"/>
                  </a:lnTo>
                  <a:lnTo>
                    <a:pt x="0" y="151"/>
                  </a:lnTo>
                  <a:lnTo>
                    <a:pt x="0" y="152"/>
                  </a:lnTo>
                  <a:lnTo>
                    <a:pt x="0" y="151"/>
                  </a:lnTo>
                  <a:lnTo>
                    <a:pt x="0" y="151"/>
                  </a:lnTo>
                  <a:lnTo>
                    <a:pt x="0" y="151"/>
                  </a:lnTo>
                  <a:lnTo>
                    <a:pt x="0" y="151"/>
                  </a:lnTo>
                  <a:lnTo>
                    <a:pt x="0" y="150"/>
                  </a:lnTo>
                  <a:lnTo>
                    <a:pt x="0" y="149"/>
                  </a:lnTo>
                  <a:lnTo>
                    <a:pt x="0" y="150"/>
                  </a:lnTo>
                  <a:lnTo>
                    <a:pt x="0" y="149"/>
                  </a:lnTo>
                  <a:lnTo>
                    <a:pt x="0" y="148"/>
                  </a:lnTo>
                  <a:lnTo>
                    <a:pt x="0" y="147"/>
                  </a:lnTo>
                  <a:lnTo>
                    <a:pt x="0" y="148"/>
                  </a:lnTo>
                  <a:lnTo>
                    <a:pt x="0" y="147"/>
                  </a:lnTo>
                  <a:lnTo>
                    <a:pt x="0" y="146"/>
                  </a:lnTo>
                  <a:lnTo>
                    <a:pt x="0" y="147"/>
                  </a:lnTo>
                  <a:lnTo>
                    <a:pt x="0" y="146"/>
                  </a:lnTo>
                  <a:lnTo>
                    <a:pt x="0" y="147"/>
                  </a:lnTo>
                  <a:lnTo>
                    <a:pt x="0" y="146"/>
                  </a:lnTo>
                  <a:lnTo>
                    <a:pt x="0" y="146"/>
                  </a:lnTo>
                  <a:lnTo>
                    <a:pt x="0" y="145"/>
                  </a:lnTo>
                  <a:lnTo>
                    <a:pt x="0" y="144"/>
                  </a:lnTo>
                  <a:lnTo>
                    <a:pt x="0" y="143"/>
                  </a:lnTo>
                  <a:lnTo>
                    <a:pt x="0" y="142"/>
                  </a:lnTo>
                  <a:lnTo>
                    <a:pt x="0" y="141"/>
                  </a:lnTo>
                  <a:lnTo>
                    <a:pt x="0" y="139"/>
                  </a:lnTo>
                  <a:lnTo>
                    <a:pt x="0" y="137"/>
                  </a:lnTo>
                  <a:lnTo>
                    <a:pt x="0" y="133"/>
                  </a:lnTo>
                  <a:lnTo>
                    <a:pt x="0" y="96"/>
                  </a:lnTo>
                  <a:lnTo>
                    <a:pt x="0" y="26"/>
                  </a:lnTo>
                  <a:lnTo>
                    <a:pt x="0" y="0"/>
                  </a:lnTo>
                  <a:lnTo>
                    <a:pt x="0" y="27"/>
                  </a:lnTo>
                  <a:lnTo>
                    <a:pt x="0" y="67"/>
                  </a:lnTo>
                  <a:lnTo>
                    <a:pt x="0" y="95"/>
                  </a:lnTo>
                  <a:lnTo>
                    <a:pt x="0" y="115"/>
                  </a:lnTo>
                  <a:lnTo>
                    <a:pt x="0" y="137"/>
                  </a:lnTo>
                  <a:lnTo>
                    <a:pt x="0" y="154"/>
                  </a:lnTo>
                  <a:lnTo>
                    <a:pt x="0" y="164"/>
                  </a:lnTo>
                  <a:lnTo>
                    <a:pt x="0" y="168"/>
                  </a:lnTo>
                  <a:lnTo>
                    <a:pt x="0" y="169"/>
                  </a:lnTo>
                  <a:lnTo>
                    <a:pt x="0" y="170"/>
                  </a:lnTo>
                  <a:lnTo>
                    <a:pt x="0" y="171"/>
                  </a:lnTo>
                  <a:lnTo>
                    <a:pt x="0" y="172"/>
                  </a:lnTo>
                  <a:lnTo>
                    <a:pt x="0" y="171"/>
                  </a:lnTo>
                  <a:lnTo>
                    <a:pt x="0" y="172"/>
                  </a:lnTo>
                  <a:lnTo>
                    <a:pt x="0" y="171"/>
                  </a:lnTo>
                  <a:lnTo>
                    <a:pt x="0" y="171"/>
                  </a:lnTo>
                  <a:lnTo>
                    <a:pt x="0" y="170"/>
                  </a:lnTo>
                  <a:lnTo>
                    <a:pt x="0" y="171"/>
                  </a:lnTo>
                  <a:lnTo>
                    <a:pt x="0" y="169"/>
                  </a:lnTo>
                  <a:lnTo>
                    <a:pt x="0" y="170"/>
                  </a:lnTo>
                  <a:lnTo>
                    <a:pt x="0" y="169"/>
                  </a:lnTo>
                  <a:lnTo>
                    <a:pt x="0" y="168"/>
                  </a:lnTo>
                  <a:lnTo>
                    <a:pt x="0" y="169"/>
                  </a:lnTo>
                  <a:lnTo>
                    <a:pt x="0" y="167"/>
                  </a:lnTo>
                  <a:lnTo>
                    <a:pt x="0" y="168"/>
                  </a:lnTo>
                  <a:lnTo>
                    <a:pt x="0" y="166"/>
                  </a:lnTo>
                  <a:lnTo>
                    <a:pt x="0" y="167"/>
                  </a:lnTo>
                  <a:lnTo>
                    <a:pt x="0" y="166"/>
                  </a:lnTo>
                  <a:lnTo>
                    <a:pt x="0" y="166"/>
                  </a:lnTo>
                  <a:lnTo>
                    <a:pt x="0" y="166"/>
                  </a:lnTo>
                  <a:lnTo>
                    <a:pt x="0" y="166"/>
                  </a:lnTo>
                  <a:lnTo>
                    <a:pt x="0" y="166"/>
                  </a:lnTo>
                  <a:lnTo>
                    <a:pt x="0" y="166"/>
                  </a:lnTo>
                  <a:lnTo>
                    <a:pt x="0" y="166"/>
                  </a:lnTo>
                  <a:lnTo>
                    <a:pt x="0" y="166"/>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4"/>
                  </a:lnTo>
                  <a:lnTo>
                    <a:pt x="0" y="163"/>
                  </a:lnTo>
                  <a:lnTo>
                    <a:pt x="0" y="162"/>
                  </a:lnTo>
                  <a:lnTo>
                    <a:pt x="0" y="163"/>
                  </a:lnTo>
                  <a:lnTo>
                    <a:pt x="0" y="162"/>
                  </a:lnTo>
                  <a:lnTo>
                    <a:pt x="0" y="163"/>
                  </a:lnTo>
                  <a:lnTo>
                    <a:pt x="0" y="162"/>
                  </a:lnTo>
                  <a:lnTo>
                    <a:pt x="0" y="163"/>
                  </a:lnTo>
                  <a:lnTo>
                    <a:pt x="0" y="162"/>
                  </a:lnTo>
                  <a:lnTo>
                    <a:pt x="0" y="163"/>
                  </a:lnTo>
                  <a:lnTo>
                    <a:pt x="0" y="162"/>
                  </a:lnTo>
                  <a:lnTo>
                    <a:pt x="0" y="161"/>
                  </a:lnTo>
                  <a:lnTo>
                    <a:pt x="0" y="163"/>
                  </a:lnTo>
                  <a:lnTo>
                    <a:pt x="0" y="161"/>
                  </a:lnTo>
                  <a:lnTo>
                    <a:pt x="0" y="162"/>
                  </a:lnTo>
                  <a:lnTo>
                    <a:pt x="0" y="163"/>
                  </a:lnTo>
                  <a:lnTo>
                    <a:pt x="0" y="162"/>
                  </a:lnTo>
                  <a:lnTo>
                    <a:pt x="0" y="161"/>
                  </a:lnTo>
                  <a:lnTo>
                    <a:pt x="0" y="162"/>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1"/>
                  </a:lnTo>
                  <a:lnTo>
                    <a:pt x="0" y="160"/>
                  </a:lnTo>
                  <a:lnTo>
                    <a:pt x="0" y="160"/>
                  </a:lnTo>
                  <a:lnTo>
                    <a:pt x="0" y="159"/>
                  </a:lnTo>
                  <a:lnTo>
                    <a:pt x="0" y="158"/>
                  </a:lnTo>
                  <a:lnTo>
                    <a:pt x="0" y="159"/>
                  </a:lnTo>
                  <a:lnTo>
                    <a:pt x="0" y="160"/>
                  </a:lnTo>
                  <a:lnTo>
                    <a:pt x="0" y="160"/>
                  </a:lnTo>
                  <a:lnTo>
                    <a:pt x="0" y="161"/>
                  </a:lnTo>
                  <a:lnTo>
                    <a:pt x="0" y="160"/>
                  </a:lnTo>
                  <a:lnTo>
                    <a:pt x="0" y="160"/>
                  </a:lnTo>
                  <a:lnTo>
                    <a:pt x="0" y="160"/>
                  </a:lnTo>
                  <a:lnTo>
                    <a:pt x="0" y="160"/>
                  </a:lnTo>
                  <a:lnTo>
                    <a:pt x="0" y="160"/>
                  </a:lnTo>
                  <a:lnTo>
                    <a:pt x="0" y="160"/>
                  </a:lnTo>
                  <a:lnTo>
                    <a:pt x="0" y="160"/>
                  </a:lnTo>
                  <a:lnTo>
                    <a:pt x="0" y="160"/>
                  </a:lnTo>
                  <a:lnTo>
                    <a:pt x="0" y="160"/>
                  </a:lnTo>
                  <a:lnTo>
                    <a:pt x="0" y="160"/>
                  </a:lnTo>
                  <a:lnTo>
                    <a:pt x="0" y="160"/>
                  </a:lnTo>
                  <a:lnTo>
                    <a:pt x="0" y="160"/>
                  </a:lnTo>
                  <a:lnTo>
                    <a:pt x="0" y="159"/>
                  </a:lnTo>
                  <a:lnTo>
                    <a:pt x="0" y="160"/>
                  </a:lnTo>
                  <a:lnTo>
                    <a:pt x="0" y="160"/>
                  </a:lnTo>
                  <a:lnTo>
                    <a:pt x="0" y="159"/>
                  </a:lnTo>
                  <a:lnTo>
                    <a:pt x="0" y="160"/>
                  </a:lnTo>
                  <a:lnTo>
                    <a:pt x="0" y="159"/>
                  </a:lnTo>
                  <a:lnTo>
                    <a:pt x="0" y="160"/>
                  </a:lnTo>
                  <a:lnTo>
                    <a:pt x="0" y="159"/>
                  </a:lnTo>
                  <a:lnTo>
                    <a:pt x="0" y="160"/>
                  </a:lnTo>
                  <a:lnTo>
                    <a:pt x="0" y="159"/>
                  </a:lnTo>
                  <a:lnTo>
                    <a:pt x="0" y="160"/>
                  </a:lnTo>
                  <a:lnTo>
                    <a:pt x="0" y="160"/>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6"/>
                  </a:lnTo>
                  <a:lnTo>
                    <a:pt x="0" y="157"/>
                  </a:lnTo>
                  <a:lnTo>
                    <a:pt x="0" y="158"/>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7"/>
                  </a:lnTo>
                  <a:lnTo>
                    <a:pt x="0" y="158"/>
                  </a:lnTo>
                  <a:lnTo>
                    <a:pt x="0" y="157"/>
                  </a:lnTo>
                  <a:lnTo>
                    <a:pt x="0" y="158"/>
                  </a:lnTo>
                  <a:lnTo>
                    <a:pt x="0" y="157"/>
                  </a:lnTo>
                  <a:lnTo>
                    <a:pt x="0" y="156"/>
                  </a:lnTo>
                  <a:lnTo>
                    <a:pt x="0" y="157"/>
                  </a:lnTo>
                  <a:lnTo>
                    <a:pt x="0" y="156"/>
                  </a:lnTo>
                  <a:lnTo>
                    <a:pt x="0" y="157"/>
                  </a:lnTo>
                  <a:lnTo>
                    <a:pt x="0" y="158"/>
                  </a:lnTo>
                  <a:lnTo>
                    <a:pt x="0" y="157"/>
                  </a:lnTo>
                  <a:lnTo>
                    <a:pt x="0" y="158"/>
                  </a:lnTo>
                  <a:lnTo>
                    <a:pt x="0" y="157"/>
                  </a:lnTo>
                  <a:lnTo>
                    <a:pt x="0" y="158"/>
                  </a:lnTo>
                  <a:lnTo>
                    <a:pt x="0" y="157"/>
                  </a:lnTo>
                  <a:lnTo>
                    <a:pt x="0" y="156"/>
                  </a:lnTo>
                  <a:lnTo>
                    <a:pt x="0" y="158"/>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9"/>
                  </a:lnTo>
                  <a:lnTo>
                    <a:pt x="0" y="158"/>
                  </a:lnTo>
                  <a:lnTo>
                    <a:pt x="0" y="157"/>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5"/>
                  </a:lnTo>
                  <a:lnTo>
                    <a:pt x="0" y="156"/>
                  </a:lnTo>
                  <a:lnTo>
                    <a:pt x="0" y="155"/>
                  </a:lnTo>
                  <a:lnTo>
                    <a:pt x="0" y="156"/>
                  </a:lnTo>
                  <a:lnTo>
                    <a:pt x="0" y="155"/>
                  </a:lnTo>
                  <a:lnTo>
                    <a:pt x="0" y="156"/>
                  </a:lnTo>
                  <a:lnTo>
                    <a:pt x="0" y="155"/>
                  </a:lnTo>
                  <a:lnTo>
                    <a:pt x="0" y="156"/>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5"/>
                  </a:lnTo>
                  <a:lnTo>
                    <a:pt x="0" y="156"/>
                  </a:lnTo>
                  <a:lnTo>
                    <a:pt x="0" y="155"/>
                  </a:lnTo>
                  <a:lnTo>
                    <a:pt x="0" y="156"/>
                  </a:lnTo>
                  <a:lnTo>
                    <a:pt x="0" y="157"/>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6"/>
                  </a:lnTo>
                  <a:lnTo>
                    <a:pt x="0" y="157"/>
                  </a:lnTo>
                  <a:lnTo>
                    <a:pt x="0" y="156"/>
                  </a:lnTo>
                  <a:lnTo>
                    <a:pt x="0" y="157"/>
                  </a:lnTo>
                  <a:lnTo>
                    <a:pt x="0" y="156"/>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8"/>
                  </a:lnTo>
                  <a:lnTo>
                    <a:pt x="0" y="157"/>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9"/>
                  </a:lnTo>
                  <a:lnTo>
                    <a:pt x="0" y="158"/>
                  </a:lnTo>
                  <a:lnTo>
                    <a:pt x="0" y="157"/>
                  </a:lnTo>
                  <a:lnTo>
                    <a:pt x="0" y="158"/>
                  </a:lnTo>
                  <a:lnTo>
                    <a:pt x="0" y="159"/>
                  </a:lnTo>
                  <a:lnTo>
                    <a:pt x="0" y="158"/>
                  </a:lnTo>
                  <a:lnTo>
                    <a:pt x="0" y="157"/>
                  </a:lnTo>
                  <a:lnTo>
                    <a:pt x="0" y="158"/>
                  </a:lnTo>
                  <a:lnTo>
                    <a:pt x="0" y="159"/>
                  </a:lnTo>
                  <a:lnTo>
                    <a:pt x="0" y="158"/>
                  </a:lnTo>
                  <a:lnTo>
                    <a:pt x="0" y="157"/>
                  </a:lnTo>
                  <a:lnTo>
                    <a:pt x="0" y="158"/>
                  </a:lnTo>
                  <a:lnTo>
                    <a:pt x="0" y="159"/>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path>
              </a:pathLst>
            </a:custGeom>
            <a:noFill/>
            <a:ln w="0">
              <a:solidFill>
                <a:srgbClr val="3366FF"/>
              </a:solidFill>
              <a:prstDash val="solid"/>
              <a:round/>
              <a:headEnd/>
              <a:tailEnd/>
            </a:ln>
          </p:spPr>
          <p:txBody>
            <a:bodyPr/>
            <a:lstStyle/>
            <a:p>
              <a:endParaRPr lang="en-GB"/>
            </a:p>
          </p:txBody>
        </p:sp>
        <p:sp>
          <p:nvSpPr>
            <p:cNvPr id="185757" name="Freeform 413"/>
            <p:cNvSpPr>
              <a:spLocks/>
            </p:cNvSpPr>
            <p:nvPr/>
          </p:nvSpPr>
          <p:spPr bwMode="auto">
            <a:xfrm>
              <a:off x="2807" y="1872"/>
              <a:ext cx="9" cy="1221"/>
            </a:xfrm>
            <a:custGeom>
              <a:avLst/>
              <a:gdLst/>
              <a:ahLst/>
              <a:cxnLst>
                <a:cxn ang="0">
                  <a:pos x="0" y="156"/>
                </a:cxn>
                <a:cxn ang="0">
                  <a:pos x="0" y="157"/>
                </a:cxn>
                <a:cxn ang="0">
                  <a:pos x="0" y="157"/>
                </a:cxn>
                <a:cxn ang="0">
                  <a:pos x="0" y="159"/>
                </a:cxn>
                <a:cxn ang="0">
                  <a:pos x="0" y="160"/>
                </a:cxn>
                <a:cxn ang="0">
                  <a:pos x="0" y="159"/>
                </a:cxn>
                <a:cxn ang="0">
                  <a:pos x="1" y="159"/>
                </a:cxn>
                <a:cxn ang="0">
                  <a:pos x="1" y="160"/>
                </a:cxn>
                <a:cxn ang="0">
                  <a:pos x="1" y="161"/>
                </a:cxn>
                <a:cxn ang="0">
                  <a:pos x="1" y="160"/>
                </a:cxn>
                <a:cxn ang="0">
                  <a:pos x="1" y="161"/>
                </a:cxn>
                <a:cxn ang="0">
                  <a:pos x="1" y="161"/>
                </a:cxn>
                <a:cxn ang="0">
                  <a:pos x="1" y="161"/>
                </a:cxn>
                <a:cxn ang="0">
                  <a:pos x="1" y="161"/>
                </a:cxn>
                <a:cxn ang="0">
                  <a:pos x="1" y="161"/>
                </a:cxn>
                <a:cxn ang="0">
                  <a:pos x="1" y="161"/>
                </a:cxn>
                <a:cxn ang="0">
                  <a:pos x="1" y="161"/>
                </a:cxn>
                <a:cxn ang="0">
                  <a:pos x="1" y="161"/>
                </a:cxn>
                <a:cxn ang="0">
                  <a:pos x="1" y="160"/>
                </a:cxn>
                <a:cxn ang="0">
                  <a:pos x="1" y="158"/>
                </a:cxn>
                <a:cxn ang="0">
                  <a:pos x="1" y="157"/>
                </a:cxn>
                <a:cxn ang="0">
                  <a:pos x="1" y="156"/>
                </a:cxn>
                <a:cxn ang="0">
                  <a:pos x="1" y="156"/>
                </a:cxn>
                <a:cxn ang="0">
                  <a:pos x="1" y="156"/>
                </a:cxn>
                <a:cxn ang="0">
                  <a:pos x="1" y="154"/>
                </a:cxn>
                <a:cxn ang="0">
                  <a:pos x="1" y="150"/>
                </a:cxn>
                <a:cxn ang="0">
                  <a:pos x="1" y="136"/>
                </a:cxn>
                <a:cxn ang="0">
                  <a:pos x="1" y="172"/>
                </a:cxn>
                <a:cxn ang="0">
                  <a:pos x="1" y="168"/>
                </a:cxn>
                <a:cxn ang="0">
                  <a:pos x="1" y="167"/>
                </a:cxn>
                <a:cxn ang="0">
                  <a:pos x="1" y="165"/>
                </a:cxn>
                <a:cxn ang="0">
                  <a:pos x="1" y="164"/>
                </a:cxn>
                <a:cxn ang="0">
                  <a:pos x="1" y="162"/>
                </a:cxn>
                <a:cxn ang="0">
                  <a:pos x="1" y="159"/>
                </a:cxn>
                <a:cxn ang="0">
                  <a:pos x="1" y="158"/>
                </a:cxn>
                <a:cxn ang="0">
                  <a:pos x="1" y="157"/>
                </a:cxn>
                <a:cxn ang="0">
                  <a:pos x="1" y="158"/>
                </a:cxn>
                <a:cxn ang="0">
                  <a:pos x="1" y="156"/>
                </a:cxn>
                <a:cxn ang="0">
                  <a:pos x="1" y="158"/>
                </a:cxn>
                <a:cxn ang="0">
                  <a:pos x="1" y="157"/>
                </a:cxn>
                <a:cxn ang="0">
                  <a:pos x="1" y="156"/>
                </a:cxn>
                <a:cxn ang="0">
                  <a:pos x="1" y="156"/>
                </a:cxn>
                <a:cxn ang="0">
                  <a:pos x="1" y="156"/>
                </a:cxn>
                <a:cxn ang="0">
                  <a:pos x="1" y="156"/>
                </a:cxn>
                <a:cxn ang="0">
                  <a:pos x="1" y="155"/>
                </a:cxn>
                <a:cxn ang="0">
                  <a:pos x="1" y="152"/>
                </a:cxn>
                <a:cxn ang="0">
                  <a:pos x="1" y="153"/>
                </a:cxn>
                <a:cxn ang="0">
                  <a:pos x="1" y="152"/>
                </a:cxn>
                <a:cxn ang="0">
                  <a:pos x="1" y="152"/>
                </a:cxn>
                <a:cxn ang="0">
                  <a:pos x="1" y="151"/>
                </a:cxn>
                <a:cxn ang="0">
                  <a:pos x="1" y="148"/>
                </a:cxn>
                <a:cxn ang="0">
                  <a:pos x="1" y="147"/>
                </a:cxn>
                <a:cxn ang="0">
                  <a:pos x="1" y="136"/>
                </a:cxn>
                <a:cxn ang="0">
                  <a:pos x="1" y="161"/>
                </a:cxn>
                <a:cxn ang="0">
                  <a:pos x="1" y="169"/>
                </a:cxn>
                <a:cxn ang="0">
                  <a:pos x="1" y="167"/>
                </a:cxn>
                <a:cxn ang="0">
                  <a:pos x="1" y="164"/>
                </a:cxn>
                <a:cxn ang="0">
                  <a:pos x="1" y="163"/>
                </a:cxn>
                <a:cxn ang="0">
                  <a:pos x="1" y="162"/>
                </a:cxn>
                <a:cxn ang="0">
                  <a:pos x="1" y="161"/>
                </a:cxn>
                <a:cxn ang="0">
                  <a:pos x="1" y="161"/>
                </a:cxn>
                <a:cxn ang="0">
                  <a:pos x="1" y="161"/>
                </a:cxn>
                <a:cxn ang="0">
                  <a:pos x="1" y="160"/>
                </a:cxn>
              </a:cxnLst>
              <a:rect l="0" t="0" r="r" b="b"/>
              <a:pathLst>
                <a:path w="1" h="174">
                  <a:moveTo>
                    <a:pt x="0" y="156"/>
                  </a:move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9"/>
                  </a:lnTo>
                  <a:lnTo>
                    <a:pt x="0" y="158"/>
                  </a:lnTo>
                  <a:lnTo>
                    <a:pt x="0" y="157"/>
                  </a:lnTo>
                  <a:lnTo>
                    <a:pt x="0" y="158"/>
                  </a:lnTo>
                  <a:lnTo>
                    <a:pt x="0" y="157"/>
                  </a:lnTo>
                  <a:lnTo>
                    <a:pt x="0" y="158"/>
                  </a:lnTo>
                  <a:lnTo>
                    <a:pt x="0" y="157"/>
                  </a:lnTo>
                  <a:lnTo>
                    <a:pt x="0" y="158"/>
                  </a:lnTo>
                  <a:lnTo>
                    <a:pt x="0" y="159"/>
                  </a:lnTo>
                  <a:lnTo>
                    <a:pt x="0" y="158"/>
                  </a:lnTo>
                  <a:lnTo>
                    <a:pt x="0" y="159"/>
                  </a:lnTo>
                  <a:lnTo>
                    <a:pt x="0" y="158"/>
                  </a:lnTo>
                  <a:lnTo>
                    <a:pt x="0" y="159"/>
                  </a:lnTo>
                  <a:lnTo>
                    <a:pt x="0" y="160"/>
                  </a:lnTo>
                  <a:lnTo>
                    <a:pt x="0" y="158"/>
                  </a:lnTo>
                  <a:lnTo>
                    <a:pt x="0" y="159"/>
                  </a:lnTo>
                  <a:lnTo>
                    <a:pt x="0" y="158"/>
                  </a:lnTo>
                  <a:lnTo>
                    <a:pt x="0" y="159"/>
                  </a:lnTo>
                  <a:lnTo>
                    <a:pt x="0" y="158"/>
                  </a:lnTo>
                  <a:lnTo>
                    <a:pt x="0" y="159"/>
                  </a:lnTo>
                  <a:lnTo>
                    <a:pt x="0" y="158"/>
                  </a:lnTo>
                  <a:lnTo>
                    <a:pt x="0" y="159"/>
                  </a:lnTo>
                  <a:lnTo>
                    <a:pt x="0" y="158"/>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61"/>
                  </a:lnTo>
                  <a:lnTo>
                    <a:pt x="0" y="160"/>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59"/>
                  </a:lnTo>
                  <a:lnTo>
                    <a:pt x="1" y="160"/>
                  </a:lnTo>
                  <a:lnTo>
                    <a:pt x="1" y="161"/>
                  </a:lnTo>
                  <a:lnTo>
                    <a:pt x="1" y="160"/>
                  </a:lnTo>
                  <a:lnTo>
                    <a:pt x="1" y="161"/>
                  </a:lnTo>
                  <a:lnTo>
                    <a:pt x="1" y="160"/>
                  </a:lnTo>
                  <a:lnTo>
                    <a:pt x="1" y="161"/>
                  </a:lnTo>
                  <a:lnTo>
                    <a:pt x="1" y="160"/>
                  </a:lnTo>
                  <a:lnTo>
                    <a:pt x="1" y="159"/>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1"/>
                  </a:lnTo>
                  <a:lnTo>
                    <a:pt x="1" y="161"/>
                  </a:lnTo>
                  <a:lnTo>
                    <a:pt x="1" y="160"/>
                  </a:lnTo>
                  <a:lnTo>
                    <a:pt x="1" y="161"/>
                  </a:lnTo>
                  <a:lnTo>
                    <a:pt x="1" y="160"/>
                  </a:lnTo>
                  <a:lnTo>
                    <a:pt x="1" y="161"/>
                  </a:lnTo>
                  <a:lnTo>
                    <a:pt x="1" y="160"/>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61"/>
                  </a:lnTo>
                  <a:lnTo>
                    <a:pt x="1" y="160"/>
                  </a:lnTo>
                  <a:lnTo>
                    <a:pt x="1" y="161"/>
                  </a:lnTo>
                  <a:lnTo>
                    <a:pt x="1" y="160"/>
                  </a:lnTo>
                  <a:lnTo>
                    <a:pt x="1" y="159"/>
                  </a:lnTo>
                  <a:lnTo>
                    <a:pt x="1" y="161"/>
                  </a:lnTo>
                  <a:lnTo>
                    <a:pt x="1" y="160"/>
                  </a:lnTo>
                  <a:lnTo>
                    <a:pt x="1" y="161"/>
                  </a:lnTo>
                  <a:lnTo>
                    <a:pt x="1" y="160"/>
                  </a:lnTo>
                  <a:lnTo>
                    <a:pt x="1" y="161"/>
                  </a:lnTo>
                  <a:lnTo>
                    <a:pt x="1" y="160"/>
                  </a:lnTo>
                  <a:lnTo>
                    <a:pt x="1" y="161"/>
                  </a:lnTo>
                  <a:lnTo>
                    <a:pt x="1" y="160"/>
                  </a:lnTo>
                  <a:lnTo>
                    <a:pt x="1" y="161"/>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7"/>
                  </a:lnTo>
                  <a:lnTo>
                    <a:pt x="1" y="158"/>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6"/>
                  </a:lnTo>
                  <a:lnTo>
                    <a:pt x="1" y="156"/>
                  </a:lnTo>
                  <a:lnTo>
                    <a:pt x="1" y="156"/>
                  </a:lnTo>
                  <a:lnTo>
                    <a:pt x="1" y="156"/>
                  </a:lnTo>
                  <a:lnTo>
                    <a:pt x="1" y="156"/>
                  </a:lnTo>
                  <a:lnTo>
                    <a:pt x="1" y="157"/>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5"/>
                  </a:lnTo>
                  <a:lnTo>
                    <a:pt x="1" y="156"/>
                  </a:lnTo>
                  <a:lnTo>
                    <a:pt x="1" y="155"/>
                  </a:lnTo>
                  <a:lnTo>
                    <a:pt x="1" y="156"/>
                  </a:lnTo>
                  <a:lnTo>
                    <a:pt x="1" y="155"/>
                  </a:lnTo>
                  <a:lnTo>
                    <a:pt x="1" y="156"/>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2"/>
                  </a:lnTo>
                  <a:lnTo>
                    <a:pt x="1" y="152"/>
                  </a:lnTo>
                  <a:lnTo>
                    <a:pt x="1" y="152"/>
                  </a:lnTo>
                  <a:lnTo>
                    <a:pt x="1" y="152"/>
                  </a:lnTo>
                  <a:lnTo>
                    <a:pt x="1" y="151"/>
                  </a:lnTo>
                  <a:lnTo>
                    <a:pt x="1" y="152"/>
                  </a:lnTo>
                  <a:lnTo>
                    <a:pt x="1" y="151"/>
                  </a:lnTo>
                  <a:lnTo>
                    <a:pt x="1" y="150"/>
                  </a:lnTo>
                  <a:lnTo>
                    <a:pt x="1" y="149"/>
                  </a:lnTo>
                  <a:lnTo>
                    <a:pt x="1" y="150"/>
                  </a:lnTo>
                  <a:lnTo>
                    <a:pt x="1" y="149"/>
                  </a:lnTo>
                  <a:lnTo>
                    <a:pt x="1" y="148"/>
                  </a:lnTo>
                  <a:lnTo>
                    <a:pt x="1" y="147"/>
                  </a:lnTo>
                  <a:lnTo>
                    <a:pt x="1" y="147"/>
                  </a:lnTo>
                  <a:lnTo>
                    <a:pt x="1" y="146"/>
                  </a:lnTo>
                  <a:lnTo>
                    <a:pt x="1" y="145"/>
                  </a:lnTo>
                  <a:lnTo>
                    <a:pt x="1" y="142"/>
                  </a:lnTo>
                  <a:lnTo>
                    <a:pt x="1" y="142"/>
                  </a:lnTo>
                  <a:lnTo>
                    <a:pt x="1" y="136"/>
                  </a:lnTo>
                  <a:lnTo>
                    <a:pt x="1" y="86"/>
                  </a:lnTo>
                  <a:lnTo>
                    <a:pt x="1" y="11"/>
                  </a:lnTo>
                  <a:lnTo>
                    <a:pt x="1" y="0"/>
                  </a:lnTo>
                  <a:lnTo>
                    <a:pt x="1" y="37"/>
                  </a:lnTo>
                  <a:lnTo>
                    <a:pt x="1" y="80"/>
                  </a:lnTo>
                  <a:lnTo>
                    <a:pt x="1" y="106"/>
                  </a:lnTo>
                  <a:lnTo>
                    <a:pt x="1" y="126"/>
                  </a:lnTo>
                  <a:lnTo>
                    <a:pt x="1" y="148"/>
                  </a:lnTo>
                  <a:lnTo>
                    <a:pt x="1" y="162"/>
                  </a:lnTo>
                  <a:lnTo>
                    <a:pt x="1" y="169"/>
                  </a:lnTo>
                  <a:lnTo>
                    <a:pt x="1" y="172"/>
                  </a:lnTo>
                  <a:lnTo>
                    <a:pt x="1" y="173"/>
                  </a:lnTo>
                  <a:lnTo>
                    <a:pt x="1" y="174"/>
                  </a:lnTo>
                  <a:lnTo>
                    <a:pt x="1" y="173"/>
                  </a:lnTo>
                  <a:lnTo>
                    <a:pt x="1" y="174"/>
                  </a:lnTo>
                  <a:lnTo>
                    <a:pt x="1" y="173"/>
                  </a:lnTo>
                  <a:lnTo>
                    <a:pt x="1" y="172"/>
                  </a:lnTo>
                  <a:lnTo>
                    <a:pt x="1" y="172"/>
                  </a:lnTo>
                  <a:lnTo>
                    <a:pt x="1" y="171"/>
                  </a:lnTo>
                  <a:lnTo>
                    <a:pt x="1" y="170"/>
                  </a:lnTo>
                  <a:lnTo>
                    <a:pt x="1" y="169"/>
                  </a:lnTo>
                  <a:lnTo>
                    <a:pt x="1" y="168"/>
                  </a:lnTo>
                  <a:lnTo>
                    <a:pt x="1" y="169"/>
                  </a:lnTo>
                  <a:lnTo>
                    <a:pt x="1" y="168"/>
                  </a:lnTo>
                  <a:lnTo>
                    <a:pt x="1" y="167"/>
                  </a:lnTo>
                  <a:lnTo>
                    <a:pt x="1" y="168"/>
                  </a:lnTo>
                  <a:lnTo>
                    <a:pt x="1" y="167"/>
                  </a:lnTo>
                  <a:lnTo>
                    <a:pt x="1" y="167"/>
                  </a:lnTo>
                  <a:lnTo>
                    <a:pt x="1" y="167"/>
                  </a:lnTo>
                  <a:lnTo>
                    <a:pt x="1" y="167"/>
                  </a:lnTo>
                  <a:lnTo>
                    <a:pt x="1" y="167"/>
                  </a:lnTo>
                  <a:lnTo>
                    <a:pt x="1" y="167"/>
                  </a:lnTo>
                  <a:lnTo>
                    <a:pt x="1" y="167"/>
                  </a:lnTo>
                  <a:lnTo>
                    <a:pt x="1" y="167"/>
                  </a:lnTo>
                  <a:lnTo>
                    <a:pt x="1" y="166"/>
                  </a:lnTo>
                  <a:lnTo>
                    <a:pt x="1" y="165"/>
                  </a:lnTo>
                  <a:lnTo>
                    <a:pt x="1" y="164"/>
                  </a:lnTo>
                  <a:lnTo>
                    <a:pt x="1" y="165"/>
                  </a:lnTo>
                  <a:lnTo>
                    <a:pt x="1" y="164"/>
                  </a:lnTo>
                  <a:lnTo>
                    <a:pt x="1" y="165"/>
                  </a:lnTo>
                  <a:lnTo>
                    <a:pt x="1" y="164"/>
                  </a:lnTo>
                  <a:lnTo>
                    <a:pt x="1" y="165"/>
                  </a:lnTo>
                  <a:lnTo>
                    <a:pt x="1" y="164"/>
                  </a:lnTo>
                  <a:lnTo>
                    <a:pt x="1" y="165"/>
                  </a:lnTo>
                  <a:lnTo>
                    <a:pt x="1" y="164"/>
                  </a:lnTo>
                  <a:lnTo>
                    <a:pt x="1" y="163"/>
                  </a:lnTo>
                  <a:lnTo>
                    <a:pt x="1" y="164"/>
                  </a:lnTo>
                  <a:lnTo>
                    <a:pt x="1" y="163"/>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3"/>
                  </a:lnTo>
                  <a:lnTo>
                    <a:pt x="1" y="162"/>
                  </a:lnTo>
                  <a:lnTo>
                    <a:pt x="1" y="163"/>
                  </a:lnTo>
                  <a:lnTo>
                    <a:pt x="1" y="162"/>
                  </a:lnTo>
                  <a:lnTo>
                    <a:pt x="1" y="163"/>
                  </a:lnTo>
                  <a:lnTo>
                    <a:pt x="1" y="161"/>
                  </a:lnTo>
                  <a:lnTo>
                    <a:pt x="1" y="162"/>
                  </a:lnTo>
                  <a:lnTo>
                    <a:pt x="1" y="161"/>
                  </a:lnTo>
                  <a:lnTo>
                    <a:pt x="1" y="161"/>
                  </a:lnTo>
                  <a:lnTo>
                    <a:pt x="1" y="161"/>
                  </a:lnTo>
                  <a:lnTo>
                    <a:pt x="1" y="161"/>
                  </a:lnTo>
                  <a:lnTo>
                    <a:pt x="1" y="161"/>
                  </a:lnTo>
                  <a:lnTo>
                    <a:pt x="1" y="161"/>
                  </a:lnTo>
                  <a:lnTo>
                    <a:pt x="1" y="160"/>
                  </a:lnTo>
                  <a:lnTo>
                    <a:pt x="1" y="161"/>
                  </a:lnTo>
                  <a:lnTo>
                    <a:pt x="1" y="159"/>
                  </a:lnTo>
                  <a:lnTo>
                    <a:pt x="1" y="160"/>
                  </a:lnTo>
                  <a:lnTo>
                    <a:pt x="1" y="159"/>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6"/>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5"/>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5"/>
                  </a:lnTo>
                  <a:lnTo>
                    <a:pt x="1" y="156"/>
                  </a:lnTo>
                  <a:lnTo>
                    <a:pt x="1" y="155"/>
                  </a:lnTo>
                  <a:lnTo>
                    <a:pt x="1" y="156"/>
                  </a:lnTo>
                  <a:lnTo>
                    <a:pt x="1" y="155"/>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7"/>
                  </a:lnTo>
                  <a:lnTo>
                    <a:pt x="1" y="146"/>
                  </a:lnTo>
                  <a:lnTo>
                    <a:pt x="1" y="147"/>
                  </a:lnTo>
                  <a:lnTo>
                    <a:pt x="1" y="147"/>
                  </a:lnTo>
                  <a:lnTo>
                    <a:pt x="1" y="146"/>
                  </a:lnTo>
                  <a:lnTo>
                    <a:pt x="1" y="147"/>
                  </a:lnTo>
                  <a:lnTo>
                    <a:pt x="1" y="146"/>
                  </a:lnTo>
                  <a:lnTo>
                    <a:pt x="1" y="145"/>
                  </a:lnTo>
                  <a:lnTo>
                    <a:pt x="1" y="144"/>
                  </a:lnTo>
                  <a:lnTo>
                    <a:pt x="1" y="143"/>
                  </a:lnTo>
                  <a:lnTo>
                    <a:pt x="1" y="142"/>
                  </a:lnTo>
                  <a:lnTo>
                    <a:pt x="1" y="142"/>
                  </a:lnTo>
                  <a:lnTo>
                    <a:pt x="1" y="141"/>
                  </a:lnTo>
                  <a:lnTo>
                    <a:pt x="1" y="139"/>
                  </a:lnTo>
                  <a:lnTo>
                    <a:pt x="1" y="136"/>
                  </a:lnTo>
                  <a:lnTo>
                    <a:pt x="1" y="126"/>
                  </a:lnTo>
                  <a:lnTo>
                    <a:pt x="1" y="75"/>
                  </a:lnTo>
                  <a:lnTo>
                    <a:pt x="1" y="19"/>
                  </a:lnTo>
                  <a:lnTo>
                    <a:pt x="1" y="12"/>
                  </a:lnTo>
                  <a:lnTo>
                    <a:pt x="1" y="41"/>
                  </a:lnTo>
                  <a:lnTo>
                    <a:pt x="1" y="72"/>
                  </a:lnTo>
                  <a:lnTo>
                    <a:pt x="1" y="95"/>
                  </a:lnTo>
                  <a:lnTo>
                    <a:pt x="1" y="116"/>
                  </a:lnTo>
                  <a:lnTo>
                    <a:pt x="1" y="135"/>
                  </a:lnTo>
                  <a:lnTo>
                    <a:pt x="1" y="152"/>
                  </a:lnTo>
                  <a:lnTo>
                    <a:pt x="1" y="161"/>
                  </a:lnTo>
                  <a:lnTo>
                    <a:pt x="1" y="166"/>
                  </a:lnTo>
                  <a:lnTo>
                    <a:pt x="1" y="168"/>
                  </a:lnTo>
                  <a:lnTo>
                    <a:pt x="1" y="169"/>
                  </a:lnTo>
                  <a:lnTo>
                    <a:pt x="1" y="170"/>
                  </a:lnTo>
                  <a:lnTo>
                    <a:pt x="1" y="171"/>
                  </a:lnTo>
                  <a:lnTo>
                    <a:pt x="1" y="170"/>
                  </a:lnTo>
                  <a:lnTo>
                    <a:pt x="1" y="169"/>
                  </a:lnTo>
                  <a:lnTo>
                    <a:pt x="1" y="170"/>
                  </a:lnTo>
                  <a:lnTo>
                    <a:pt x="1" y="169"/>
                  </a:lnTo>
                  <a:lnTo>
                    <a:pt x="1" y="168"/>
                  </a:lnTo>
                  <a:lnTo>
                    <a:pt x="1" y="169"/>
                  </a:lnTo>
                  <a:lnTo>
                    <a:pt x="1" y="168"/>
                  </a:lnTo>
                  <a:lnTo>
                    <a:pt x="1" y="167"/>
                  </a:lnTo>
                  <a:lnTo>
                    <a:pt x="1" y="167"/>
                  </a:lnTo>
                  <a:lnTo>
                    <a:pt x="1" y="167"/>
                  </a:lnTo>
                  <a:lnTo>
                    <a:pt x="1" y="167"/>
                  </a:lnTo>
                  <a:lnTo>
                    <a:pt x="1" y="167"/>
                  </a:lnTo>
                  <a:lnTo>
                    <a:pt x="1" y="167"/>
                  </a:lnTo>
                  <a:lnTo>
                    <a:pt x="1" y="166"/>
                  </a:lnTo>
                  <a:lnTo>
                    <a:pt x="1" y="167"/>
                  </a:lnTo>
                  <a:lnTo>
                    <a:pt x="1" y="166"/>
                  </a:lnTo>
                  <a:lnTo>
                    <a:pt x="1" y="167"/>
                  </a:lnTo>
                  <a:lnTo>
                    <a:pt x="1" y="166"/>
                  </a:lnTo>
                  <a:lnTo>
                    <a:pt x="1" y="165"/>
                  </a:lnTo>
                  <a:lnTo>
                    <a:pt x="1" y="166"/>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3"/>
                  </a:lnTo>
                  <a:lnTo>
                    <a:pt x="1" y="164"/>
                  </a:lnTo>
                  <a:lnTo>
                    <a:pt x="1" y="163"/>
                  </a:lnTo>
                  <a:lnTo>
                    <a:pt x="1" y="164"/>
                  </a:lnTo>
                  <a:lnTo>
                    <a:pt x="1" y="163"/>
                  </a:lnTo>
                  <a:lnTo>
                    <a:pt x="1" y="164"/>
                  </a:lnTo>
                  <a:lnTo>
                    <a:pt x="1" y="163"/>
                  </a:lnTo>
                  <a:lnTo>
                    <a:pt x="1" y="162"/>
                  </a:lnTo>
                  <a:lnTo>
                    <a:pt x="1" y="163"/>
                  </a:lnTo>
                  <a:lnTo>
                    <a:pt x="1" y="162"/>
                  </a:lnTo>
                  <a:lnTo>
                    <a:pt x="1" y="163"/>
                  </a:lnTo>
                  <a:lnTo>
                    <a:pt x="1" y="162"/>
                  </a:lnTo>
                  <a:lnTo>
                    <a:pt x="1" y="161"/>
                  </a:lnTo>
                  <a:lnTo>
                    <a:pt x="1" y="162"/>
                  </a:lnTo>
                  <a:lnTo>
                    <a:pt x="1" y="161"/>
                  </a:lnTo>
                  <a:lnTo>
                    <a:pt x="1" y="162"/>
                  </a:lnTo>
                  <a:lnTo>
                    <a:pt x="1" y="161"/>
                  </a:lnTo>
                  <a:lnTo>
                    <a:pt x="1" y="162"/>
                  </a:lnTo>
                  <a:lnTo>
                    <a:pt x="1" y="161"/>
                  </a:lnTo>
                  <a:lnTo>
                    <a:pt x="1" y="162"/>
                  </a:lnTo>
                  <a:lnTo>
                    <a:pt x="1" y="161"/>
                  </a:lnTo>
                  <a:lnTo>
                    <a:pt x="1" y="161"/>
                  </a:lnTo>
                  <a:lnTo>
                    <a:pt x="1" y="161"/>
                  </a:lnTo>
                  <a:lnTo>
                    <a:pt x="1" y="162"/>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2"/>
                  </a:lnTo>
                  <a:lnTo>
                    <a:pt x="1" y="161"/>
                  </a:lnTo>
                  <a:lnTo>
                    <a:pt x="1" y="161"/>
                  </a:lnTo>
                  <a:lnTo>
                    <a:pt x="1" y="161"/>
                  </a:lnTo>
                  <a:lnTo>
                    <a:pt x="1" y="161"/>
                  </a:lnTo>
                  <a:lnTo>
                    <a:pt x="1" y="161"/>
                  </a:lnTo>
                  <a:lnTo>
                    <a:pt x="1" y="161"/>
                  </a:lnTo>
                  <a:lnTo>
                    <a:pt x="1" y="161"/>
                  </a:lnTo>
                  <a:lnTo>
                    <a:pt x="1" y="161"/>
                  </a:lnTo>
                  <a:lnTo>
                    <a:pt x="1" y="160"/>
                  </a:lnTo>
                  <a:lnTo>
                    <a:pt x="1" y="159"/>
                  </a:lnTo>
                  <a:lnTo>
                    <a:pt x="1" y="160"/>
                  </a:lnTo>
                  <a:lnTo>
                    <a:pt x="1" y="159"/>
                  </a:lnTo>
                  <a:lnTo>
                    <a:pt x="1" y="160"/>
                  </a:lnTo>
                  <a:lnTo>
                    <a:pt x="1" y="159"/>
                  </a:lnTo>
                  <a:lnTo>
                    <a:pt x="1" y="158"/>
                  </a:lnTo>
                  <a:lnTo>
                    <a:pt x="1" y="159"/>
                  </a:lnTo>
                  <a:lnTo>
                    <a:pt x="1" y="160"/>
                  </a:lnTo>
                  <a:lnTo>
                    <a:pt x="1" y="159"/>
                  </a:lnTo>
                  <a:lnTo>
                    <a:pt x="1" y="160"/>
                  </a:lnTo>
                  <a:lnTo>
                    <a:pt x="1" y="159"/>
                  </a:lnTo>
                  <a:lnTo>
                    <a:pt x="1" y="160"/>
                  </a:lnTo>
                  <a:lnTo>
                    <a:pt x="1" y="159"/>
                  </a:lnTo>
                  <a:lnTo>
                    <a:pt x="1" y="160"/>
                  </a:lnTo>
                  <a:lnTo>
                    <a:pt x="1" y="159"/>
                  </a:lnTo>
                </a:path>
              </a:pathLst>
            </a:custGeom>
            <a:noFill/>
            <a:ln w="0">
              <a:solidFill>
                <a:srgbClr val="3366FF"/>
              </a:solidFill>
              <a:prstDash val="solid"/>
              <a:round/>
              <a:headEnd/>
              <a:tailEnd/>
            </a:ln>
          </p:spPr>
          <p:txBody>
            <a:bodyPr/>
            <a:lstStyle/>
            <a:p>
              <a:endParaRPr lang="en-GB"/>
            </a:p>
          </p:txBody>
        </p:sp>
        <p:sp>
          <p:nvSpPr>
            <p:cNvPr id="185758" name="Freeform 414"/>
            <p:cNvSpPr>
              <a:spLocks/>
            </p:cNvSpPr>
            <p:nvPr/>
          </p:nvSpPr>
          <p:spPr bwMode="auto">
            <a:xfrm>
              <a:off x="2816" y="1914"/>
              <a:ext cx="9" cy="1165"/>
            </a:xfrm>
            <a:custGeom>
              <a:avLst/>
              <a:gdLst/>
              <a:ahLst/>
              <a:cxnLst>
                <a:cxn ang="0">
                  <a:pos x="0" y="153"/>
                </a:cxn>
                <a:cxn ang="0">
                  <a:pos x="0" y="154"/>
                </a:cxn>
                <a:cxn ang="0">
                  <a:pos x="0" y="153"/>
                </a:cxn>
                <a:cxn ang="0">
                  <a:pos x="0" y="152"/>
                </a:cxn>
                <a:cxn ang="0">
                  <a:pos x="0" y="151"/>
                </a:cxn>
                <a:cxn ang="0">
                  <a:pos x="0" y="150"/>
                </a:cxn>
                <a:cxn ang="0">
                  <a:pos x="0" y="150"/>
                </a:cxn>
                <a:cxn ang="0">
                  <a:pos x="0" y="151"/>
                </a:cxn>
                <a:cxn ang="0">
                  <a:pos x="0" y="150"/>
                </a:cxn>
                <a:cxn ang="0">
                  <a:pos x="0" y="151"/>
                </a:cxn>
                <a:cxn ang="0">
                  <a:pos x="0" y="150"/>
                </a:cxn>
                <a:cxn ang="0">
                  <a:pos x="0" y="151"/>
                </a:cxn>
                <a:cxn ang="0">
                  <a:pos x="0" y="153"/>
                </a:cxn>
                <a:cxn ang="0">
                  <a:pos x="0" y="152"/>
                </a:cxn>
                <a:cxn ang="0">
                  <a:pos x="0" y="152"/>
                </a:cxn>
                <a:cxn ang="0">
                  <a:pos x="0" y="151"/>
                </a:cxn>
                <a:cxn ang="0">
                  <a:pos x="0" y="150"/>
                </a:cxn>
                <a:cxn ang="0">
                  <a:pos x="0" y="151"/>
                </a:cxn>
                <a:cxn ang="0">
                  <a:pos x="0" y="150"/>
                </a:cxn>
                <a:cxn ang="0">
                  <a:pos x="0" y="151"/>
                </a:cxn>
                <a:cxn ang="0">
                  <a:pos x="0" y="150"/>
                </a:cxn>
                <a:cxn ang="0">
                  <a:pos x="1" y="149"/>
                </a:cxn>
                <a:cxn ang="0">
                  <a:pos x="1" y="148"/>
                </a:cxn>
                <a:cxn ang="0">
                  <a:pos x="1" y="149"/>
                </a:cxn>
                <a:cxn ang="0">
                  <a:pos x="1" y="148"/>
                </a:cxn>
                <a:cxn ang="0">
                  <a:pos x="1" y="144"/>
                </a:cxn>
                <a:cxn ang="0">
                  <a:pos x="1" y="142"/>
                </a:cxn>
                <a:cxn ang="0">
                  <a:pos x="1" y="136"/>
                </a:cxn>
                <a:cxn ang="0">
                  <a:pos x="1" y="140"/>
                </a:cxn>
                <a:cxn ang="0">
                  <a:pos x="1" y="165"/>
                </a:cxn>
                <a:cxn ang="0">
                  <a:pos x="1" y="162"/>
                </a:cxn>
                <a:cxn ang="0">
                  <a:pos x="1" y="161"/>
                </a:cxn>
                <a:cxn ang="0">
                  <a:pos x="1" y="157"/>
                </a:cxn>
                <a:cxn ang="0">
                  <a:pos x="1" y="156"/>
                </a:cxn>
                <a:cxn ang="0">
                  <a:pos x="1" y="155"/>
                </a:cxn>
                <a:cxn ang="0">
                  <a:pos x="1" y="155"/>
                </a:cxn>
                <a:cxn ang="0">
                  <a:pos x="1" y="154"/>
                </a:cxn>
                <a:cxn ang="0">
                  <a:pos x="1" y="154"/>
                </a:cxn>
                <a:cxn ang="0">
                  <a:pos x="1" y="153"/>
                </a:cxn>
                <a:cxn ang="0">
                  <a:pos x="1" y="154"/>
                </a:cxn>
                <a:cxn ang="0">
                  <a:pos x="1" y="153"/>
                </a:cxn>
                <a:cxn ang="0">
                  <a:pos x="1" y="152"/>
                </a:cxn>
                <a:cxn ang="0">
                  <a:pos x="1" y="150"/>
                </a:cxn>
                <a:cxn ang="0">
                  <a:pos x="1" y="146"/>
                </a:cxn>
                <a:cxn ang="0">
                  <a:pos x="1" y="146"/>
                </a:cxn>
                <a:cxn ang="0">
                  <a:pos x="1" y="145"/>
                </a:cxn>
                <a:cxn ang="0">
                  <a:pos x="1" y="144"/>
                </a:cxn>
                <a:cxn ang="0">
                  <a:pos x="1" y="141"/>
                </a:cxn>
                <a:cxn ang="0">
                  <a:pos x="1" y="136"/>
                </a:cxn>
                <a:cxn ang="0">
                  <a:pos x="1" y="116"/>
                </a:cxn>
                <a:cxn ang="0">
                  <a:pos x="1" y="165"/>
                </a:cxn>
                <a:cxn ang="0">
                  <a:pos x="1" y="161"/>
                </a:cxn>
                <a:cxn ang="0">
                  <a:pos x="1" y="159"/>
                </a:cxn>
                <a:cxn ang="0">
                  <a:pos x="1" y="156"/>
                </a:cxn>
                <a:cxn ang="0">
                  <a:pos x="1" y="154"/>
                </a:cxn>
                <a:cxn ang="0">
                  <a:pos x="1" y="153"/>
                </a:cxn>
                <a:cxn ang="0">
                  <a:pos x="1" y="152"/>
                </a:cxn>
                <a:cxn ang="0">
                  <a:pos x="1" y="153"/>
                </a:cxn>
                <a:cxn ang="0">
                  <a:pos x="1" y="151"/>
                </a:cxn>
                <a:cxn ang="0">
                  <a:pos x="1" y="151"/>
                </a:cxn>
                <a:cxn ang="0">
                  <a:pos x="1" y="151"/>
                </a:cxn>
                <a:cxn ang="0">
                  <a:pos x="1" y="150"/>
                </a:cxn>
                <a:cxn ang="0">
                  <a:pos x="1" y="150"/>
                </a:cxn>
              </a:cxnLst>
              <a:rect l="0" t="0" r="r" b="b"/>
              <a:pathLst>
                <a:path w="1" h="166">
                  <a:moveTo>
                    <a:pt x="0" y="153"/>
                  </a:move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4"/>
                  </a:lnTo>
                  <a:lnTo>
                    <a:pt x="0" y="153"/>
                  </a:lnTo>
                  <a:lnTo>
                    <a:pt x="0" y="154"/>
                  </a:lnTo>
                  <a:lnTo>
                    <a:pt x="0" y="153"/>
                  </a:lnTo>
                  <a:lnTo>
                    <a:pt x="0" y="154"/>
                  </a:lnTo>
                  <a:lnTo>
                    <a:pt x="0" y="153"/>
                  </a:lnTo>
                  <a:lnTo>
                    <a:pt x="0" y="152"/>
                  </a:lnTo>
                  <a:lnTo>
                    <a:pt x="0" y="153"/>
                  </a:lnTo>
                  <a:lnTo>
                    <a:pt x="0" y="154"/>
                  </a:lnTo>
                  <a:lnTo>
                    <a:pt x="0" y="153"/>
                  </a:lnTo>
                  <a:lnTo>
                    <a:pt x="0" y="154"/>
                  </a:lnTo>
                  <a:lnTo>
                    <a:pt x="0" y="153"/>
                  </a:lnTo>
                  <a:lnTo>
                    <a:pt x="0" y="154"/>
                  </a:lnTo>
                  <a:lnTo>
                    <a:pt x="0" y="153"/>
                  </a:lnTo>
                  <a:lnTo>
                    <a:pt x="0" y="152"/>
                  </a:lnTo>
                  <a:lnTo>
                    <a:pt x="0" y="153"/>
                  </a:lnTo>
                  <a:lnTo>
                    <a:pt x="0" y="152"/>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0"/>
                  </a:lnTo>
                  <a:lnTo>
                    <a:pt x="0" y="150"/>
                  </a:lnTo>
                  <a:lnTo>
                    <a:pt x="0" y="150"/>
                  </a:lnTo>
                  <a:lnTo>
                    <a:pt x="0" y="150"/>
                  </a:lnTo>
                  <a:lnTo>
                    <a:pt x="0" y="151"/>
                  </a:lnTo>
                  <a:lnTo>
                    <a:pt x="0" y="150"/>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2"/>
                  </a:lnTo>
                  <a:lnTo>
                    <a:pt x="0" y="151"/>
                  </a:lnTo>
                  <a:lnTo>
                    <a:pt x="0" y="152"/>
                  </a:lnTo>
                  <a:lnTo>
                    <a:pt x="0" y="151"/>
                  </a:lnTo>
                  <a:lnTo>
                    <a:pt x="0" y="152"/>
                  </a:lnTo>
                  <a:lnTo>
                    <a:pt x="0" y="151"/>
                  </a:lnTo>
                  <a:lnTo>
                    <a:pt x="0" y="152"/>
                  </a:lnTo>
                  <a:lnTo>
                    <a:pt x="0" y="151"/>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0"/>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51"/>
                  </a:lnTo>
                  <a:lnTo>
                    <a:pt x="0" y="150"/>
                  </a:lnTo>
                  <a:lnTo>
                    <a:pt x="0" y="151"/>
                  </a:lnTo>
                  <a:lnTo>
                    <a:pt x="0" y="150"/>
                  </a:lnTo>
                  <a:lnTo>
                    <a:pt x="0" y="151"/>
                  </a:lnTo>
                  <a:lnTo>
                    <a:pt x="0" y="152"/>
                  </a:lnTo>
                  <a:lnTo>
                    <a:pt x="0" y="151"/>
                  </a:lnTo>
                  <a:lnTo>
                    <a:pt x="0" y="152"/>
                  </a:lnTo>
                  <a:lnTo>
                    <a:pt x="0" y="151"/>
                  </a:lnTo>
                  <a:lnTo>
                    <a:pt x="0" y="152"/>
                  </a:lnTo>
                  <a:lnTo>
                    <a:pt x="0" y="151"/>
                  </a:lnTo>
                  <a:lnTo>
                    <a:pt x="0" y="150"/>
                  </a:lnTo>
                  <a:lnTo>
                    <a:pt x="0" y="151"/>
                  </a:lnTo>
                  <a:lnTo>
                    <a:pt x="0" y="150"/>
                  </a:lnTo>
                  <a:lnTo>
                    <a:pt x="0" y="151"/>
                  </a:lnTo>
                  <a:lnTo>
                    <a:pt x="0" y="152"/>
                  </a:lnTo>
                  <a:lnTo>
                    <a:pt x="0" y="151"/>
                  </a:lnTo>
                  <a:lnTo>
                    <a:pt x="0" y="150"/>
                  </a:lnTo>
                  <a:lnTo>
                    <a:pt x="0" y="151"/>
                  </a:lnTo>
                  <a:lnTo>
                    <a:pt x="0" y="150"/>
                  </a:lnTo>
                  <a:lnTo>
                    <a:pt x="0" y="151"/>
                  </a:lnTo>
                  <a:lnTo>
                    <a:pt x="0" y="152"/>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0"/>
                  </a:lnTo>
                  <a:lnTo>
                    <a:pt x="0" y="150"/>
                  </a:lnTo>
                  <a:lnTo>
                    <a:pt x="0" y="150"/>
                  </a:lnTo>
                  <a:lnTo>
                    <a:pt x="0" y="149"/>
                  </a:lnTo>
                  <a:lnTo>
                    <a:pt x="0" y="150"/>
                  </a:lnTo>
                  <a:lnTo>
                    <a:pt x="0" y="150"/>
                  </a:lnTo>
                  <a:lnTo>
                    <a:pt x="0" y="149"/>
                  </a:lnTo>
                  <a:lnTo>
                    <a:pt x="0" y="150"/>
                  </a:lnTo>
                  <a:lnTo>
                    <a:pt x="0" y="150"/>
                  </a:lnTo>
                  <a:lnTo>
                    <a:pt x="0" y="150"/>
                  </a:lnTo>
                  <a:lnTo>
                    <a:pt x="0" y="150"/>
                  </a:lnTo>
                  <a:lnTo>
                    <a:pt x="0" y="150"/>
                  </a:lnTo>
                  <a:lnTo>
                    <a:pt x="0" y="150"/>
                  </a:lnTo>
                  <a:lnTo>
                    <a:pt x="1" y="150"/>
                  </a:lnTo>
                  <a:lnTo>
                    <a:pt x="1" y="150"/>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9"/>
                  </a:lnTo>
                  <a:lnTo>
                    <a:pt x="1" y="148"/>
                  </a:lnTo>
                  <a:lnTo>
                    <a:pt x="1" y="147"/>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6"/>
                  </a:lnTo>
                  <a:lnTo>
                    <a:pt x="1" y="147"/>
                  </a:lnTo>
                  <a:lnTo>
                    <a:pt x="1" y="146"/>
                  </a:lnTo>
                  <a:lnTo>
                    <a:pt x="1" y="146"/>
                  </a:lnTo>
                  <a:lnTo>
                    <a:pt x="1" y="146"/>
                  </a:lnTo>
                  <a:lnTo>
                    <a:pt x="1" y="146"/>
                  </a:lnTo>
                  <a:lnTo>
                    <a:pt x="1" y="145"/>
                  </a:lnTo>
                  <a:lnTo>
                    <a:pt x="1" y="144"/>
                  </a:lnTo>
                  <a:lnTo>
                    <a:pt x="1" y="145"/>
                  </a:lnTo>
                  <a:lnTo>
                    <a:pt x="1" y="144"/>
                  </a:lnTo>
                  <a:lnTo>
                    <a:pt x="1" y="143"/>
                  </a:lnTo>
                  <a:lnTo>
                    <a:pt x="1" y="144"/>
                  </a:lnTo>
                  <a:lnTo>
                    <a:pt x="1" y="143"/>
                  </a:lnTo>
                  <a:lnTo>
                    <a:pt x="1" y="142"/>
                  </a:lnTo>
                  <a:lnTo>
                    <a:pt x="1" y="144"/>
                  </a:lnTo>
                  <a:lnTo>
                    <a:pt x="1" y="143"/>
                  </a:lnTo>
                  <a:lnTo>
                    <a:pt x="1" y="142"/>
                  </a:lnTo>
                  <a:lnTo>
                    <a:pt x="1" y="141"/>
                  </a:lnTo>
                  <a:lnTo>
                    <a:pt x="1" y="142"/>
                  </a:lnTo>
                  <a:lnTo>
                    <a:pt x="1" y="143"/>
                  </a:lnTo>
                  <a:lnTo>
                    <a:pt x="1" y="141"/>
                  </a:lnTo>
                  <a:lnTo>
                    <a:pt x="1" y="141"/>
                  </a:lnTo>
                  <a:lnTo>
                    <a:pt x="1" y="140"/>
                  </a:lnTo>
                  <a:lnTo>
                    <a:pt x="1" y="141"/>
                  </a:lnTo>
                  <a:lnTo>
                    <a:pt x="1" y="140"/>
                  </a:lnTo>
                  <a:lnTo>
                    <a:pt x="1" y="139"/>
                  </a:lnTo>
                  <a:lnTo>
                    <a:pt x="1" y="138"/>
                  </a:lnTo>
                  <a:lnTo>
                    <a:pt x="1" y="137"/>
                  </a:lnTo>
                  <a:lnTo>
                    <a:pt x="1" y="136"/>
                  </a:lnTo>
                  <a:lnTo>
                    <a:pt x="1" y="136"/>
                  </a:lnTo>
                  <a:lnTo>
                    <a:pt x="1" y="134"/>
                  </a:lnTo>
                  <a:lnTo>
                    <a:pt x="1" y="131"/>
                  </a:lnTo>
                  <a:lnTo>
                    <a:pt x="1" y="100"/>
                  </a:lnTo>
                  <a:lnTo>
                    <a:pt x="1" y="34"/>
                  </a:lnTo>
                  <a:lnTo>
                    <a:pt x="1" y="0"/>
                  </a:lnTo>
                  <a:lnTo>
                    <a:pt x="1" y="18"/>
                  </a:lnTo>
                  <a:lnTo>
                    <a:pt x="1" y="55"/>
                  </a:lnTo>
                  <a:lnTo>
                    <a:pt x="1" y="83"/>
                  </a:lnTo>
                  <a:lnTo>
                    <a:pt x="1" y="101"/>
                  </a:lnTo>
                  <a:lnTo>
                    <a:pt x="1" y="121"/>
                  </a:lnTo>
                  <a:lnTo>
                    <a:pt x="1" y="140"/>
                  </a:lnTo>
                  <a:lnTo>
                    <a:pt x="1" y="152"/>
                  </a:lnTo>
                  <a:lnTo>
                    <a:pt x="1" y="159"/>
                  </a:lnTo>
                  <a:lnTo>
                    <a:pt x="1" y="161"/>
                  </a:lnTo>
                  <a:lnTo>
                    <a:pt x="1" y="163"/>
                  </a:lnTo>
                  <a:lnTo>
                    <a:pt x="1" y="165"/>
                  </a:lnTo>
                  <a:lnTo>
                    <a:pt x="1" y="166"/>
                  </a:lnTo>
                  <a:lnTo>
                    <a:pt x="1" y="166"/>
                  </a:lnTo>
                  <a:lnTo>
                    <a:pt x="1" y="166"/>
                  </a:lnTo>
                  <a:lnTo>
                    <a:pt x="1" y="165"/>
                  </a:lnTo>
                  <a:lnTo>
                    <a:pt x="1" y="166"/>
                  </a:lnTo>
                  <a:lnTo>
                    <a:pt x="1" y="165"/>
                  </a:lnTo>
                  <a:lnTo>
                    <a:pt x="1" y="166"/>
                  </a:lnTo>
                  <a:lnTo>
                    <a:pt x="1" y="165"/>
                  </a:lnTo>
                  <a:lnTo>
                    <a:pt x="1" y="164"/>
                  </a:lnTo>
                  <a:lnTo>
                    <a:pt x="1" y="163"/>
                  </a:lnTo>
                  <a:lnTo>
                    <a:pt x="1" y="162"/>
                  </a:lnTo>
                  <a:lnTo>
                    <a:pt x="1" y="163"/>
                  </a:lnTo>
                  <a:lnTo>
                    <a:pt x="1" y="162"/>
                  </a:lnTo>
                  <a:lnTo>
                    <a:pt x="1" y="161"/>
                  </a:lnTo>
                  <a:lnTo>
                    <a:pt x="1" y="162"/>
                  </a:lnTo>
                  <a:lnTo>
                    <a:pt x="1" y="161"/>
                  </a:lnTo>
                  <a:lnTo>
                    <a:pt x="1" y="162"/>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1"/>
                  </a:lnTo>
                  <a:lnTo>
                    <a:pt x="1" y="160"/>
                  </a:lnTo>
                  <a:lnTo>
                    <a:pt x="1" y="159"/>
                  </a:lnTo>
                  <a:lnTo>
                    <a:pt x="1" y="160"/>
                  </a:lnTo>
                  <a:lnTo>
                    <a:pt x="1" y="159"/>
                  </a:lnTo>
                  <a:lnTo>
                    <a:pt x="1" y="160"/>
                  </a:lnTo>
                  <a:lnTo>
                    <a:pt x="1" y="159"/>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5"/>
                  </a:lnTo>
                  <a:lnTo>
                    <a:pt x="1" y="155"/>
                  </a:lnTo>
                  <a:lnTo>
                    <a:pt x="1" y="156"/>
                  </a:lnTo>
                  <a:lnTo>
                    <a:pt x="1" y="155"/>
                  </a:lnTo>
                  <a:lnTo>
                    <a:pt x="1" y="155"/>
                  </a:lnTo>
                  <a:lnTo>
                    <a:pt x="1" y="155"/>
                  </a:lnTo>
                  <a:lnTo>
                    <a:pt x="1" y="155"/>
                  </a:lnTo>
                  <a:lnTo>
                    <a:pt x="1" y="155"/>
                  </a:lnTo>
                  <a:lnTo>
                    <a:pt x="1" y="155"/>
                  </a:lnTo>
                  <a:lnTo>
                    <a:pt x="1" y="155"/>
                  </a:lnTo>
                  <a:lnTo>
                    <a:pt x="1" y="155"/>
                  </a:lnTo>
                  <a:lnTo>
                    <a:pt x="1" y="155"/>
                  </a:lnTo>
                  <a:lnTo>
                    <a:pt x="1" y="155"/>
                  </a:lnTo>
                  <a:lnTo>
                    <a:pt x="1" y="154"/>
                  </a:lnTo>
                  <a:lnTo>
                    <a:pt x="1" y="155"/>
                  </a:lnTo>
                  <a:lnTo>
                    <a:pt x="1" y="154"/>
                  </a:lnTo>
                  <a:lnTo>
                    <a:pt x="1" y="155"/>
                  </a:lnTo>
                  <a:lnTo>
                    <a:pt x="1" y="153"/>
                  </a:lnTo>
                  <a:lnTo>
                    <a:pt x="1" y="154"/>
                  </a:lnTo>
                  <a:lnTo>
                    <a:pt x="1" y="153"/>
                  </a:lnTo>
                  <a:lnTo>
                    <a:pt x="1" y="154"/>
                  </a:lnTo>
                  <a:lnTo>
                    <a:pt x="1" y="153"/>
                  </a:lnTo>
                  <a:lnTo>
                    <a:pt x="1" y="155"/>
                  </a:lnTo>
                  <a:lnTo>
                    <a:pt x="1" y="154"/>
                  </a:lnTo>
                  <a:lnTo>
                    <a:pt x="1" y="154"/>
                  </a:lnTo>
                  <a:lnTo>
                    <a:pt x="1" y="155"/>
                  </a:lnTo>
                  <a:lnTo>
                    <a:pt x="1" y="154"/>
                  </a:lnTo>
                  <a:lnTo>
                    <a:pt x="1" y="155"/>
                  </a:lnTo>
                  <a:lnTo>
                    <a:pt x="1" y="154"/>
                  </a:lnTo>
                  <a:lnTo>
                    <a:pt x="1" y="155"/>
                  </a:lnTo>
                  <a:lnTo>
                    <a:pt x="1" y="154"/>
                  </a:lnTo>
                  <a:lnTo>
                    <a:pt x="1" y="153"/>
                  </a:lnTo>
                  <a:lnTo>
                    <a:pt x="1" y="154"/>
                  </a:lnTo>
                  <a:lnTo>
                    <a:pt x="1" y="155"/>
                  </a:lnTo>
                  <a:lnTo>
                    <a:pt x="1" y="154"/>
                  </a:lnTo>
                  <a:lnTo>
                    <a:pt x="1" y="153"/>
                  </a:lnTo>
                  <a:lnTo>
                    <a:pt x="1" y="154"/>
                  </a:lnTo>
                  <a:lnTo>
                    <a:pt x="1" y="153"/>
                  </a:lnTo>
                  <a:lnTo>
                    <a:pt x="1" y="154"/>
                  </a:lnTo>
                  <a:lnTo>
                    <a:pt x="1" y="155"/>
                  </a:lnTo>
                  <a:lnTo>
                    <a:pt x="1" y="154"/>
                  </a:lnTo>
                  <a:lnTo>
                    <a:pt x="1" y="153"/>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1"/>
                  </a:lnTo>
                  <a:lnTo>
                    <a:pt x="1" y="152"/>
                  </a:lnTo>
                  <a:lnTo>
                    <a:pt x="1" y="151"/>
                  </a:lnTo>
                  <a:lnTo>
                    <a:pt x="1" y="150"/>
                  </a:lnTo>
                  <a:lnTo>
                    <a:pt x="1" y="150"/>
                  </a:lnTo>
                  <a:lnTo>
                    <a:pt x="1" y="150"/>
                  </a:lnTo>
                  <a:lnTo>
                    <a:pt x="1" y="150"/>
                  </a:lnTo>
                  <a:lnTo>
                    <a:pt x="1" y="150"/>
                  </a:lnTo>
                  <a:lnTo>
                    <a:pt x="1" y="150"/>
                  </a:lnTo>
                  <a:lnTo>
                    <a:pt x="1" y="149"/>
                  </a:lnTo>
                  <a:lnTo>
                    <a:pt x="1" y="150"/>
                  </a:lnTo>
                  <a:lnTo>
                    <a:pt x="1" y="149"/>
                  </a:lnTo>
                  <a:lnTo>
                    <a:pt x="1" y="148"/>
                  </a:lnTo>
                  <a:lnTo>
                    <a:pt x="1" y="149"/>
                  </a:lnTo>
                  <a:lnTo>
                    <a:pt x="1" y="148"/>
                  </a:lnTo>
                  <a:lnTo>
                    <a:pt x="1" y="147"/>
                  </a:lnTo>
                  <a:lnTo>
                    <a:pt x="1" y="148"/>
                  </a:lnTo>
                  <a:lnTo>
                    <a:pt x="1" y="147"/>
                  </a:lnTo>
                  <a:lnTo>
                    <a:pt x="1" y="146"/>
                  </a:lnTo>
                  <a:lnTo>
                    <a:pt x="1" y="147"/>
                  </a:lnTo>
                  <a:lnTo>
                    <a:pt x="1" y="146"/>
                  </a:lnTo>
                  <a:lnTo>
                    <a:pt x="1" y="146"/>
                  </a:lnTo>
                  <a:lnTo>
                    <a:pt x="1" y="146"/>
                  </a:lnTo>
                  <a:lnTo>
                    <a:pt x="1" y="146"/>
                  </a:lnTo>
                  <a:lnTo>
                    <a:pt x="1" y="145"/>
                  </a:lnTo>
                  <a:lnTo>
                    <a:pt x="1" y="146"/>
                  </a:lnTo>
                  <a:lnTo>
                    <a:pt x="1" y="146"/>
                  </a:lnTo>
                  <a:lnTo>
                    <a:pt x="1" y="146"/>
                  </a:lnTo>
                  <a:lnTo>
                    <a:pt x="1" y="146"/>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2"/>
                  </a:lnTo>
                  <a:lnTo>
                    <a:pt x="1" y="143"/>
                  </a:lnTo>
                  <a:lnTo>
                    <a:pt x="1" y="142"/>
                  </a:lnTo>
                  <a:lnTo>
                    <a:pt x="1" y="141"/>
                  </a:lnTo>
                  <a:lnTo>
                    <a:pt x="1" y="141"/>
                  </a:lnTo>
                  <a:lnTo>
                    <a:pt x="1" y="141"/>
                  </a:lnTo>
                  <a:lnTo>
                    <a:pt x="1" y="141"/>
                  </a:lnTo>
                  <a:lnTo>
                    <a:pt x="1" y="140"/>
                  </a:lnTo>
                  <a:lnTo>
                    <a:pt x="1" y="139"/>
                  </a:lnTo>
                  <a:lnTo>
                    <a:pt x="1" y="138"/>
                  </a:lnTo>
                  <a:lnTo>
                    <a:pt x="1" y="140"/>
                  </a:lnTo>
                  <a:lnTo>
                    <a:pt x="1" y="139"/>
                  </a:lnTo>
                  <a:lnTo>
                    <a:pt x="1" y="138"/>
                  </a:lnTo>
                  <a:lnTo>
                    <a:pt x="1" y="139"/>
                  </a:lnTo>
                  <a:lnTo>
                    <a:pt x="1" y="137"/>
                  </a:lnTo>
                  <a:lnTo>
                    <a:pt x="1" y="136"/>
                  </a:lnTo>
                  <a:lnTo>
                    <a:pt x="1" y="136"/>
                  </a:lnTo>
                  <a:lnTo>
                    <a:pt x="1" y="134"/>
                  </a:lnTo>
                  <a:lnTo>
                    <a:pt x="1" y="131"/>
                  </a:lnTo>
                  <a:lnTo>
                    <a:pt x="1" y="128"/>
                  </a:lnTo>
                  <a:lnTo>
                    <a:pt x="1" y="101"/>
                  </a:lnTo>
                  <a:lnTo>
                    <a:pt x="1" y="41"/>
                  </a:lnTo>
                  <a:lnTo>
                    <a:pt x="1" y="6"/>
                  </a:lnTo>
                  <a:lnTo>
                    <a:pt x="1" y="17"/>
                  </a:lnTo>
                  <a:lnTo>
                    <a:pt x="1" y="49"/>
                  </a:lnTo>
                  <a:lnTo>
                    <a:pt x="1" y="76"/>
                  </a:lnTo>
                  <a:lnTo>
                    <a:pt x="1" y="96"/>
                  </a:lnTo>
                  <a:lnTo>
                    <a:pt x="1" y="116"/>
                  </a:lnTo>
                  <a:lnTo>
                    <a:pt x="1" y="136"/>
                  </a:lnTo>
                  <a:lnTo>
                    <a:pt x="1" y="150"/>
                  </a:lnTo>
                  <a:lnTo>
                    <a:pt x="1" y="157"/>
                  </a:lnTo>
                  <a:lnTo>
                    <a:pt x="1" y="161"/>
                  </a:lnTo>
                  <a:lnTo>
                    <a:pt x="1" y="161"/>
                  </a:lnTo>
                  <a:lnTo>
                    <a:pt x="1" y="163"/>
                  </a:lnTo>
                  <a:lnTo>
                    <a:pt x="1" y="165"/>
                  </a:lnTo>
                  <a:lnTo>
                    <a:pt x="1" y="166"/>
                  </a:lnTo>
                  <a:lnTo>
                    <a:pt x="1" y="165"/>
                  </a:lnTo>
                  <a:lnTo>
                    <a:pt x="1" y="164"/>
                  </a:lnTo>
                  <a:lnTo>
                    <a:pt x="1" y="165"/>
                  </a:lnTo>
                  <a:lnTo>
                    <a:pt x="1" y="164"/>
                  </a:lnTo>
                  <a:lnTo>
                    <a:pt x="1" y="163"/>
                  </a:lnTo>
                  <a:lnTo>
                    <a:pt x="1" y="164"/>
                  </a:lnTo>
                  <a:lnTo>
                    <a:pt x="1" y="163"/>
                  </a:lnTo>
                  <a:lnTo>
                    <a:pt x="1" y="162"/>
                  </a:lnTo>
                  <a:lnTo>
                    <a:pt x="1" y="163"/>
                  </a:lnTo>
                  <a:lnTo>
                    <a:pt x="1" y="162"/>
                  </a:lnTo>
                  <a:lnTo>
                    <a:pt x="1" y="161"/>
                  </a:lnTo>
                  <a:lnTo>
                    <a:pt x="1" y="163"/>
                  </a:lnTo>
                  <a:lnTo>
                    <a:pt x="1" y="161"/>
                  </a:lnTo>
                  <a:lnTo>
                    <a:pt x="1" y="161"/>
                  </a:lnTo>
                  <a:lnTo>
                    <a:pt x="1" y="160"/>
                  </a:lnTo>
                  <a:lnTo>
                    <a:pt x="1" y="161"/>
                  </a:lnTo>
                  <a:lnTo>
                    <a:pt x="1" y="160"/>
                  </a:lnTo>
                  <a:lnTo>
                    <a:pt x="1" y="161"/>
                  </a:lnTo>
                  <a:lnTo>
                    <a:pt x="1" y="160"/>
                  </a:lnTo>
                  <a:lnTo>
                    <a:pt x="1" y="159"/>
                  </a:lnTo>
                  <a:lnTo>
                    <a:pt x="1" y="160"/>
                  </a:lnTo>
                  <a:lnTo>
                    <a:pt x="1" y="159"/>
                  </a:lnTo>
                  <a:lnTo>
                    <a:pt x="1" y="160"/>
                  </a:lnTo>
                  <a:lnTo>
                    <a:pt x="1" y="158"/>
                  </a:lnTo>
                  <a:lnTo>
                    <a:pt x="1" y="159"/>
                  </a:lnTo>
                  <a:lnTo>
                    <a:pt x="1" y="158"/>
                  </a:lnTo>
                  <a:lnTo>
                    <a:pt x="1" y="159"/>
                  </a:lnTo>
                  <a:lnTo>
                    <a:pt x="1" y="158"/>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5"/>
                  </a:lnTo>
                  <a:lnTo>
                    <a:pt x="1" y="155"/>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0"/>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2"/>
                  </a:lnTo>
                  <a:lnTo>
                    <a:pt x="1" y="150"/>
                  </a:lnTo>
                  <a:lnTo>
                    <a:pt x="1" y="151"/>
                  </a:lnTo>
                  <a:lnTo>
                    <a:pt x="1" y="150"/>
                  </a:lnTo>
                  <a:lnTo>
                    <a:pt x="1" y="151"/>
                  </a:lnTo>
                  <a:lnTo>
                    <a:pt x="1" y="150"/>
                  </a:lnTo>
                  <a:lnTo>
                    <a:pt x="1" y="151"/>
                  </a:lnTo>
                  <a:lnTo>
                    <a:pt x="1" y="150"/>
                  </a:lnTo>
                  <a:lnTo>
                    <a:pt x="1" y="151"/>
                  </a:lnTo>
                  <a:lnTo>
                    <a:pt x="1" y="150"/>
                  </a:lnTo>
                  <a:lnTo>
                    <a:pt x="1" y="150"/>
                  </a:lnTo>
                  <a:lnTo>
                    <a:pt x="1" y="150"/>
                  </a:lnTo>
                  <a:lnTo>
                    <a:pt x="1" y="150"/>
                  </a:lnTo>
                  <a:lnTo>
                    <a:pt x="1" y="151"/>
                  </a:lnTo>
                  <a:lnTo>
                    <a:pt x="1" y="150"/>
                  </a:lnTo>
                  <a:lnTo>
                    <a:pt x="1" y="151"/>
                  </a:lnTo>
                  <a:lnTo>
                    <a:pt x="1" y="150"/>
                  </a:lnTo>
                  <a:lnTo>
                    <a:pt x="1" y="151"/>
                  </a:lnTo>
                  <a:lnTo>
                    <a:pt x="1" y="150"/>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1" y="149"/>
                  </a:lnTo>
                  <a:lnTo>
                    <a:pt x="1" y="150"/>
                  </a:lnTo>
                  <a:lnTo>
                    <a:pt x="1" y="149"/>
                  </a:lnTo>
                  <a:lnTo>
                    <a:pt x="1" y="150"/>
                  </a:lnTo>
                  <a:lnTo>
                    <a:pt x="1" y="149"/>
                  </a:lnTo>
                  <a:lnTo>
                    <a:pt x="1" y="150"/>
                  </a:lnTo>
                  <a:lnTo>
                    <a:pt x="1" y="149"/>
                  </a:lnTo>
                </a:path>
              </a:pathLst>
            </a:custGeom>
            <a:noFill/>
            <a:ln w="0">
              <a:solidFill>
                <a:srgbClr val="3366FF"/>
              </a:solidFill>
              <a:prstDash val="solid"/>
              <a:round/>
              <a:headEnd/>
              <a:tailEnd/>
            </a:ln>
          </p:spPr>
          <p:txBody>
            <a:bodyPr/>
            <a:lstStyle/>
            <a:p>
              <a:endParaRPr lang="en-GB"/>
            </a:p>
          </p:txBody>
        </p:sp>
        <p:sp>
          <p:nvSpPr>
            <p:cNvPr id="185759" name="Freeform 415"/>
            <p:cNvSpPr>
              <a:spLocks/>
            </p:cNvSpPr>
            <p:nvPr/>
          </p:nvSpPr>
          <p:spPr bwMode="auto">
            <a:xfrm>
              <a:off x="2825" y="1935"/>
              <a:ext cx="10" cy="1144"/>
            </a:xfrm>
            <a:custGeom>
              <a:avLst/>
              <a:gdLst/>
              <a:ahLst/>
              <a:cxnLst>
                <a:cxn ang="0">
                  <a:pos x="0" y="146"/>
                </a:cxn>
                <a:cxn ang="0">
                  <a:pos x="0" y="147"/>
                </a:cxn>
                <a:cxn ang="0">
                  <a:pos x="0" y="147"/>
                </a:cxn>
                <a:cxn ang="0">
                  <a:pos x="0" y="146"/>
                </a:cxn>
                <a:cxn ang="0">
                  <a:pos x="0" y="147"/>
                </a:cxn>
                <a:cxn ang="0">
                  <a:pos x="0" y="147"/>
                </a:cxn>
                <a:cxn ang="0">
                  <a:pos x="0" y="147"/>
                </a:cxn>
                <a:cxn ang="0">
                  <a:pos x="0" y="146"/>
                </a:cxn>
                <a:cxn ang="0">
                  <a:pos x="0" y="147"/>
                </a:cxn>
                <a:cxn ang="0">
                  <a:pos x="0" y="144"/>
                </a:cxn>
                <a:cxn ang="0">
                  <a:pos x="0" y="142"/>
                </a:cxn>
                <a:cxn ang="0">
                  <a:pos x="0" y="139"/>
                </a:cxn>
                <a:cxn ang="0">
                  <a:pos x="0" y="132"/>
                </a:cxn>
                <a:cxn ang="0">
                  <a:pos x="0" y="111"/>
                </a:cxn>
                <a:cxn ang="0">
                  <a:pos x="0" y="160"/>
                </a:cxn>
                <a:cxn ang="0">
                  <a:pos x="0" y="156"/>
                </a:cxn>
                <a:cxn ang="0">
                  <a:pos x="1" y="152"/>
                </a:cxn>
                <a:cxn ang="0">
                  <a:pos x="1" y="152"/>
                </a:cxn>
                <a:cxn ang="0">
                  <a:pos x="1" y="151"/>
                </a:cxn>
                <a:cxn ang="0">
                  <a:pos x="1" y="150"/>
                </a:cxn>
                <a:cxn ang="0">
                  <a:pos x="1" y="147"/>
                </a:cxn>
                <a:cxn ang="0">
                  <a:pos x="1" y="147"/>
                </a:cxn>
                <a:cxn ang="0">
                  <a:pos x="1" y="147"/>
                </a:cxn>
                <a:cxn ang="0">
                  <a:pos x="1" y="147"/>
                </a:cxn>
                <a:cxn ang="0">
                  <a:pos x="1" y="147"/>
                </a:cxn>
                <a:cxn ang="0">
                  <a:pos x="1" y="146"/>
                </a:cxn>
                <a:cxn ang="0">
                  <a:pos x="1" y="147"/>
                </a:cxn>
                <a:cxn ang="0">
                  <a:pos x="1" y="146"/>
                </a:cxn>
                <a:cxn ang="0">
                  <a:pos x="1" y="145"/>
                </a:cxn>
                <a:cxn ang="0">
                  <a:pos x="1" y="144"/>
                </a:cxn>
                <a:cxn ang="0">
                  <a:pos x="1" y="143"/>
                </a:cxn>
                <a:cxn ang="0">
                  <a:pos x="1" y="143"/>
                </a:cxn>
                <a:cxn ang="0">
                  <a:pos x="1" y="146"/>
                </a:cxn>
                <a:cxn ang="0">
                  <a:pos x="1" y="145"/>
                </a:cxn>
                <a:cxn ang="0">
                  <a:pos x="1" y="144"/>
                </a:cxn>
                <a:cxn ang="0">
                  <a:pos x="1" y="143"/>
                </a:cxn>
                <a:cxn ang="0">
                  <a:pos x="1" y="146"/>
                </a:cxn>
                <a:cxn ang="0">
                  <a:pos x="1" y="147"/>
                </a:cxn>
                <a:cxn ang="0">
                  <a:pos x="1" y="148"/>
                </a:cxn>
                <a:cxn ang="0">
                  <a:pos x="1" y="148"/>
                </a:cxn>
                <a:cxn ang="0">
                  <a:pos x="1" y="147"/>
                </a:cxn>
                <a:cxn ang="0">
                  <a:pos x="1" y="147"/>
                </a:cxn>
                <a:cxn ang="0">
                  <a:pos x="1" y="147"/>
                </a:cxn>
                <a:cxn ang="0">
                  <a:pos x="1" y="147"/>
                </a:cxn>
                <a:cxn ang="0">
                  <a:pos x="1" y="144"/>
                </a:cxn>
                <a:cxn ang="0">
                  <a:pos x="1" y="143"/>
                </a:cxn>
                <a:cxn ang="0">
                  <a:pos x="1" y="143"/>
                </a:cxn>
                <a:cxn ang="0">
                  <a:pos x="1" y="140"/>
                </a:cxn>
                <a:cxn ang="0">
                  <a:pos x="1" y="138"/>
                </a:cxn>
                <a:cxn ang="0">
                  <a:pos x="1" y="91"/>
                </a:cxn>
                <a:cxn ang="0">
                  <a:pos x="1" y="158"/>
                </a:cxn>
                <a:cxn ang="0">
                  <a:pos x="1" y="159"/>
                </a:cxn>
                <a:cxn ang="0">
                  <a:pos x="1" y="155"/>
                </a:cxn>
                <a:cxn ang="0">
                  <a:pos x="1" y="154"/>
                </a:cxn>
                <a:cxn ang="0">
                  <a:pos x="1" y="153"/>
                </a:cxn>
                <a:cxn ang="0">
                  <a:pos x="1" y="152"/>
                </a:cxn>
                <a:cxn ang="0">
                  <a:pos x="1" y="152"/>
                </a:cxn>
                <a:cxn ang="0">
                  <a:pos x="1" y="151"/>
                </a:cxn>
                <a:cxn ang="0">
                  <a:pos x="1" y="150"/>
                </a:cxn>
                <a:cxn ang="0">
                  <a:pos x="1" y="151"/>
                </a:cxn>
                <a:cxn ang="0">
                  <a:pos x="1" y="150"/>
                </a:cxn>
                <a:cxn ang="0">
                  <a:pos x="1" y="149"/>
                </a:cxn>
                <a:cxn ang="0">
                  <a:pos x="1" y="148"/>
                </a:cxn>
              </a:cxnLst>
              <a:rect l="0" t="0" r="r" b="b"/>
              <a:pathLst>
                <a:path w="1" h="163">
                  <a:moveTo>
                    <a:pt x="0" y="146"/>
                  </a:move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6"/>
                  </a:lnTo>
                  <a:lnTo>
                    <a:pt x="0" y="147"/>
                  </a:lnTo>
                  <a:lnTo>
                    <a:pt x="0" y="146"/>
                  </a:lnTo>
                  <a:lnTo>
                    <a:pt x="0" y="147"/>
                  </a:lnTo>
                  <a:lnTo>
                    <a:pt x="0" y="147"/>
                  </a:lnTo>
                  <a:lnTo>
                    <a:pt x="0" y="147"/>
                  </a:lnTo>
                  <a:lnTo>
                    <a:pt x="0" y="147"/>
                  </a:lnTo>
                  <a:lnTo>
                    <a:pt x="0" y="147"/>
                  </a:lnTo>
                  <a:lnTo>
                    <a:pt x="0" y="146"/>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7"/>
                  </a:lnTo>
                  <a:lnTo>
                    <a:pt x="0" y="147"/>
                  </a:lnTo>
                  <a:lnTo>
                    <a:pt x="0" y="147"/>
                  </a:lnTo>
                  <a:lnTo>
                    <a:pt x="0" y="147"/>
                  </a:lnTo>
                  <a:lnTo>
                    <a:pt x="0" y="147"/>
                  </a:lnTo>
                  <a:lnTo>
                    <a:pt x="0" y="147"/>
                  </a:lnTo>
                  <a:lnTo>
                    <a:pt x="0" y="146"/>
                  </a:lnTo>
                  <a:lnTo>
                    <a:pt x="0" y="147"/>
                  </a:lnTo>
                  <a:lnTo>
                    <a:pt x="0" y="146"/>
                  </a:lnTo>
                  <a:lnTo>
                    <a:pt x="0" y="147"/>
                  </a:lnTo>
                  <a:lnTo>
                    <a:pt x="0" y="146"/>
                  </a:lnTo>
                  <a:lnTo>
                    <a:pt x="0" y="147"/>
                  </a:lnTo>
                  <a:lnTo>
                    <a:pt x="0" y="146"/>
                  </a:lnTo>
                  <a:lnTo>
                    <a:pt x="0" y="145"/>
                  </a:lnTo>
                  <a:lnTo>
                    <a:pt x="0" y="146"/>
                  </a:lnTo>
                  <a:lnTo>
                    <a:pt x="0" y="145"/>
                  </a:lnTo>
                  <a:lnTo>
                    <a:pt x="0" y="146"/>
                  </a:lnTo>
                  <a:lnTo>
                    <a:pt x="0" y="145"/>
                  </a:lnTo>
                  <a:lnTo>
                    <a:pt x="0" y="144"/>
                  </a:lnTo>
                  <a:lnTo>
                    <a:pt x="0" y="143"/>
                  </a:lnTo>
                  <a:lnTo>
                    <a:pt x="0" y="144"/>
                  </a:lnTo>
                  <a:lnTo>
                    <a:pt x="0" y="143"/>
                  </a:lnTo>
                  <a:lnTo>
                    <a:pt x="0" y="144"/>
                  </a:lnTo>
                  <a:lnTo>
                    <a:pt x="0" y="143"/>
                  </a:lnTo>
                  <a:lnTo>
                    <a:pt x="0" y="143"/>
                  </a:lnTo>
                  <a:lnTo>
                    <a:pt x="0" y="143"/>
                  </a:lnTo>
                  <a:lnTo>
                    <a:pt x="0" y="143"/>
                  </a:lnTo>
                  <a:lnTo>
                    <a:pt x="0" y="142"/>
                  </a:lnTo>
                  <a:lnTo>
                    <a:pt x="0" y="143"/>
                  </a:lnTo>
                  <a:lnTo>
                    <a:pt x="0" y="142"/>
                  </a:lnTo>
                  <a:lnTo>
                    <a:pt x="0" y="143"/>
                  </a:lnTo>
                  <a:lnTo>
                    <a:pt x="0" y="142"/>
                  </a:lnTo>
                  <a:lnTo>
                    <a:pt x="0" y="143"/>
                  </a:lnTo>
                  <a:lnTo>
                    <a:pt x="0" y="142"/>
                  </a:lnTo>
                  <a:lnTo>
                    <a:pt x="0" y="141"/>
                  </a:lnTo>
                  <a:lnTo>
                    <a:pt x="0" y="142"/>
                  </a:lnTo>
                  <a:lnTo>
                    <a:pt x="0" y="141"/>
                  </a:lnTo>
                  <a:lnTo>
                    <a:pt x="0" y="140"/>
                  </a:lnTo>
                  <a:lnTo>
                    <a:pt x="0" y="139"/>
                  </a:lnTo>
                  <a:lnTo>
                    <a:pt x="0" y="140"/>
                  </a:lnTo>
                  <a:lnTo>
                    <a:pt x="0" y="139"/>
                  </a:lnTo>
                  <a:lnTo>
                    <a:pt x="0" y="138"/>
                  </a:lnTo>
                  <a:lnTo>
                    <a:pt x="0" y="138"/>
                  </a:lnTo>
                  <a:lnTo>
                    <a:pt x="0" y="138"/>
                  </a:lnTo>
                  <a:lnTo>
                    <a:pt x="0" y="138"/>
                  </a:lnTo>
                  <a:lnTo>
                    <a:pt x="0" y="137"/>
                  </a:lnTo>
                  <a:lnTo>
                    <a:pt x="0" y="136"/>
                  </a:lnTo>
                  <a:lnTo>
                    <a:pt x="0" y="135"/>
                  </a:lnTo>
                  <a:lnTo>
                    <a:pt x="0" y="134"/>
                  </a:lnTo>
                  <a:lnTo>
                    <a:pt x="0" y="133"/>
                  </a:lnTo>
                  <a:lnTo>
                    <a:pt x="0" y="133"/>
                  </a:lnTo>
                  <a:lnTo>
                    <a:pt x="0" y="132"/>
                  </a:lnTo>
                  <a:lnTo>
                    <a:pt x="0" y="130"/>
                  </a:lnTo>
                  <a:lnTo>
                    <a:pt x="0" y="129"/>
                  </a:lnTo>
                  <a:lnTo>
                    <a:pt x="0" y="127"/>
                  </a:lnTo>
                  <a:lnTo>
                    <a:pt x="0" y="105"/>
                  </a:lnTo>
                  <a:lnTo>
                    <a:pt x="0" y="46"/>
                  </a:lnTo>
                  <a:lnTo>
                    <a:pt x="0" y="3"/>
                  </a:lnTo>
                  <a:lnTo>
                    <a:pt x="0" y="9"/>
                  </a:lnTo>
                  <a:lnTo>
                    <a:pt x="0" y="41"/>
                  </a:lnTo>
                  <a:lnTo>
                    <a:pt x="0" y="70"/>
                  </a:lnTo>
                  <a:lnTo>
                    <a:pt x="0" y="91"/>
                  </a:lnTo>
                  <a:lnTo>
                    <a:pt x="0" y="111"/>
                  </a:lnTo>
                  <a:lnTo>
                    <a:pt x="0" y="131"/>
                  </a:lnTo>
                  <a:lnTo>
                    <a:pt x="0" y="147"/>
                  </a:lnTo>
                  <a:lnTo>
                    <a:pt x="0" y="154"/>
                  </a:lnTo>
                  <a:lnTo>
                    <a:pt x="0" y="158"/>
                  </a:lnTo>
                  <a:lnTo>
                    <a:pt x="0" y="160"/>
                  </a:lnTo>
                  <a:lnTo>
                    <a:pt x="0" y="161"/>
                  </a:lnTo>
                  <a:lnTo>
                    <a:pt x="0" y="162"/>
                  </a:lnTo>
                  <a:lnTo>
                    <a:pt x="0" y="163"/>
                  </a:lnTo>
                  <a:lnTo>
                    <a:pt x="0" y="162"/>
                  </a:lnTo>
                  <a:lnTo>
                    <a:pt x="0" y="161"/>
                  </a:lnTo>
                  <a:lnTo>
                    <a:pt x="0" y="160"/>
                  </a:lnTo>
                  <a:lnTo>
                    <a:pt x="0" y="159"/>
                  </a:lnTo>
                  <a:lnTo>
                    <a:pt x="0" y="160"/>
                  </a:lnTo>
                  <a:lnTo>
                    <a:pt x="0" y="159"/>
                  </a:lnTo>
                  <a:lnTo>
                    <a:pt x="0" y="158"/>
                  </a:lnTo>
                  <a:lnTo>
                    <a:pt x="0" y="158"/>
                  </a:lnTo>
                  <a:lnTo>
                    <a:pt x="0" y="157"/>
                  </a:lnTo>
                  <a:lnTo>
                    <a:pt x="0" y="156"/>
                  </a:lnTo>
                  <a:lnTo>
                    <a:pt x="0" y="157"/>
                  </a:lnTo>
                  <a:lnTo>
                    <a:pt x="0" y="156"/>
                  </a:lnTo>
                  <a:lnTo>
                    <a:pt x="0" y="155"/>
                  </a:lnTo>
                  <a:lnTo>
                    <a:pt x="0" y="156"/>
                  </a:lnTo>
                  <a:lnTo>
                    <a:pt x="0" y="155"/>
                  </a:lnTo>
                  <a:lnTo>
                    <a:pt x="0" y="154"/>
                  </a:lnTo>
                  <a:lnTo>
                    <a:pt x="0" y="155"/>
                  </a:lnTo>
                  <a:lnTo>
                    <a:pt x="1" y="154"/>
                  </a:lnTo>
                  <a:lnTo>
                    <a:pt x="1" y="153"/>
                  </a:lnTo>
                  <a:lnTo>
                    <a:pt x="1" y="152"/>
                  </a:lnTo>
                  <a:lnTo>
                    <a:pt x="1" y="153"/>
                  </a:lnTo>
                  <a:lnTo>
                    <a:pt x="1" y="152"/>
                  </a:lnTo>
                  <a:lnTo>
                    <a:pt x="1" y="153"/>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1"/>
                  </a:lnTo>
                  <a:lnTo>
                    <a:pt x="1" y="152"/>
                  </a:lnTo>
                  <a:lnTo>
                    <a:pt x="1" y="151"/>
                  </a:lnTo>
                  <a:lnTo>
                    <a:pt x="1" y="150"/>
                  </a:lnTo>
                  <a:lnTo>
                    <a:pt x="1" y="151"/>
                  </a:lnTo>
                  <a:lnTo>
                    <a:pt x="1" y="152"/>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48"/>
                  </a:lnTo>
                  <a:lnTo>
                    <a:pt x="1" y="149"/>
                  </a:lnTo>
                  <a:lnTo>
                    <a:pt x="1" y="148"/>
                  </a:lnTo>
                  <a:lnTo>
                    <a:pt x="1" y="147"/>
                  </a:lnTo>
                  <a:lnTo>
                    <a:pt x="1" y="147"/>
                  </a:lnTo>
                  <a:lnTo>
                    <a:pt x="1" y="147"/>
                  </a:lnTo>
                  <a:lnTo>
                    <a:pt x="1" y="147"/>
                  </a:lnTo>
                  <a:lnTo>
                    <a:pt x="1" y="147"/>
                  </a:lnTo>
                  <a:lnTo>
                    <a:pt x="1" y="147"/>
                  </a:lnTo>
                  <a:lnTo>
                    <a:pt x="1" y="147"/>
                  </a:lnTo>
                  <a:lnTo>
                    <a:pt x="1" y="147"/>
                  </a:lnTo>
                  <a:lnTo>
                    <a:pt x="1" y="147"/>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7"/>
                  </a:lnTo>
                  <a:lnTo>
                    <a:pt x="1" y="146"/>
                  </a:lnTo>
                  <a:lnTo>
                    <a:pt x="1" y="147"/>
                  </a:lnTo>
                  <a:lnTo>
                    <a:pt x="1" y="146"/>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3"/>
                  </a:lnTo>
                  <a:lnTo>
                    <a:pt x="1" y="142"/>
                  </a:lnTo>
                  <a:lnTo>
                    <a:pt x="1" y="143"/>
                  </a:lnTo>
                  <a:lnTo>
                    <a:pt x="1" y="144"/>
                  </a:lnTo>
                  <a:lnTo>
                    <a:pt x="1" y="143"/>
                  </a:lnTo>
                  <a:lnTo>
                    <a:pt x="1" y="144"/>
                  </a:lnTo>
                  <a:lnTo>
                    <a:pt x="1" y="145"/>
                  </a:lnTo>
                  <a:lnTo>
                    <a:pt x="1" y="144"/>
                  </a:lnTo>
                  <a:lnTo>
                    <a:pt x="1" y="145"/>
                  </a:lnTo>
                  <a:lnTo>
                    <a:pt x="1" y="144"/>
                  </a:lnTo>
                  <a:lnTo>
                    <a:pt x="1" y="143"/>
                  </a:lnTo>
                  <a:lnTo>
                    <a:pt x="1" y="144"/>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5"/>
                  </a:lnTo>
                  <a:lnTo>
                    <a:pt x="1" y="144"/>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6"/>
                  </a:lnTo>
                  <a:lnTo>
                    <a:pt x="1" y="145"/>
                  </a:lnTo>
                  <a:lnTo>
                    <a:pt x="1" y="144"/>
                  </a:lnTo>
                  <a:lnTo>
                    <a:pt x="1" y="145"/>
                  </a:lnTo>
                  <a:lnTo>
                    <a:pt x="1" y="144"/>
                  </a:lnTo>
                  <a:lnTo>
                    <a:pt x="1" y="143"/>
                  </a:lnTo>
                  <a:lnTo>
                    <a:pt x="1" y="143"/>
                  </a:lnTo>
                  <a:lnTo>
                    <a:pt x="1" y="143"/>
                  </a:lnTo>
                  <a:lnTo>
                    <a:pt x="1" y="144"/>
                  </a:lnTo>
                  <a:lnTo>
                    <a:pt x="1" y="143"/>
                  </a:lnTo>
                  <a:lnTo>
                    <a:pt x="1" y="144"/>
                  </a:lnTo>
                  <a:lnTo>
                    <a:pt x="1" y="143"/>
                  </a:lnTo>
                  <a:lnTo>
                    <a:pt x="1" y="144"/>
                  </a:lnTo>
                  <a:lnTo>
                    <a:pt x="1" y="143"/>
                  </a:lnTo>
                  <a:lnTo>
                    <a:pt x="1" y="144"/>
                  </a:lnTo>
                  <a:lnTo>
                    <a:pt x="1" y="145"/>
                  </a:lnTo>
                  <a:lnTo>
                    <a:pt x="1" y="146"/>
                  </a:lnTo>
                  <a:lnTo>
                    <a:pt x="1" y="145"/>
                  </a:lnTo>
                  <a:lnTo>
                    <a:pt x="1" y="146"/>
                  </a:lnTo>
                  <a:lnTo>
                    <a:pt x="1" y="145"/>
                  </a:lnTo>
                  <a:lnTo>
                    <a:pt x="1" y="146"/>
                  </a:lnTo>
                  <a:lnTo>
                    <a:pt x="1" y="145"/>
                  </a:lnTo>
                  <a:lnTo>
                    <a:pt x="1" y="147"/>
                  </a:lnTo>
                  <a:lnTo>
                    <a:pt x="1" y="145"/>
                  </a:lnTo>
                  <a:lnTo>
                    <a:pt x="1" y="147"/>
                  </a:lnTo>
                  <a:lnTo>
                    <a:pt x="1" y="146"/>
                  </a:lnTo>
                  <a:lnTo>
                    <a:pt x="1" y="147"/>
                  </a:lnTo>
                  <a:lnTo>
                    <a:pt x="1" y="146"/>
                  </a:lnTo>
                  <a:lnTo>
                    <a:pt x="1" y="147"/>
                  </a:lnTo>
                  <a:lnTo>
                    <a:pt x="1" y="146"/>
                  </a:lnTo>
                  <a:lnTo>
                    <a:pt x="1" y="147"/>
                  </a:lnTo>
                  <a:lnTo>
                    <a:pt x="1" y="147"/>
                  </a:lnTo>
                  <a:lnTo>
                    <a:pt x="1" y="147"/>
                  </a:lnTo>
                  <a:lnTo>
                    <a:pt x="1" y="147"/>
                  </a:lnTo>
                  <a:lnTo>
                    <a:pt x="1" y="147"/>
                  </a:lnTo>
                  <a:lnTo>
                    <a:pt x="1" y="147"/>
                  </a:lnTo>
                  <a:lnTo>
                    <a:pt x="1" y="147"/>
                  </a:lnTo>
                  <a:lnTo>
                    <a:pt x="1" y="147"/>
                  </a:lnTo>
                  <a:lnTo>
                    <a:pt x="1" y="148"/>
                  </a:lnTo>
                  <a:lnTo>
                    <a:pt x="1" y="147"/>
                  </a:lnTo>
                  <a:lnTo>
                    <a:pt x="1" y="148"/>
                  </a:lnTo>
                  <a:lnTo>
                    <a:pt x="1" y="147"/>
                  </a:lnTo>
                  <a:lnTo>
                    <a:pt x="1" y="148"/>
                  </a:lnTo>
                  <a:lnTo>
                    <a:pt x="1" y="147"/>
                  </a:lnTo>
                  <a:lnTo>
                    <a:pt x="1" y="148"/>
                  </a:lnTo>
                  <a:lnTo>
                    <a:pt x="1" y="149"/>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4"/>
                  </a:lnTo>
                  <a:lnTo>
                    <a:pt x="1" y="145"/>
                  </a:lnTo>
                  <a:lnTo>
                    <a:pt x="1" y="144"/>
                  </a:lnTo>
                  <a:lnTo>
                    <a:pt x="1" y="143"/>
                  </a:lnTo>
                  <a:lnTo>
                    <a:pt x="1" y="144"/>
                  </a:lnTo>
                  <a:lnTo>
                    <a:pt x="1" y="145"/>
                  </a:lnTo>
                  <a:lnTo>
                    <a:pt x="1" y="144"/>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3"/>
                  </a:lnTo>
                  <a:lnTo>
                    <a:pt x="1" y="142"/>
                  </a:lnTo>
                  <a:lnTo>
                    <a:pt x="1" y="143"/>
                  </a:lnTo>
                  <a:lnTo>
                    <a:pt x="1" y="142"/>
                  </a:lnTo>
                  <a:lnTo>
                    <a:pt x="1" y="141"/>
                  </a:lnTo>
                  <a:lnTo>
                    <a:pt x="1" y="142"/>
                  </a:lnTo>
                  <a:lnTo>
                    <a:pt x="1" y="141"/>
                  </a:lnTo>
                  <a:lnTo>
                    <a:pt x="1" y="142"/>
                  </a:lnTo>
                  <a:lnTo>
                    <a:pt x="1" y="141"/>
                  </a:lnTo>
                  <a:lnTo>
                    <a:pt x="1" y="140"/>
                  </a:lnTo>
                  <a:lnTo>
                    <a:pt x="1" y="141"/>
                  </a:lnTo>
                  <a:lnTo>
                    <a:pt x="1" y="140"/>
                  </a:lnTo>
                  <a:lnTo>
                    <a:pt x="1" y="139"/>
                  </a:lnTo>
                  <a:lnTo>
                    <a:pt x="1" y="140"/>
                  </a:lnTo>
                  <a:lnTo>
                    <a:pt x="1" y="139"/>
                  </a:lnTo>
                  <a:lnTo>
                    <a:pt x="1" y="138"/>
                  </a:lnTo>
                  <a:lnTo>
                    <a:pt x="1" y="138"/>
                  </a:lnTo>
                  <a:lnTo>
                    <a:pt x="1" y="138"/>
                  </a:lnTo>
                  <a:lnTo>
                    <a:pt x="1" y="138"/>
                  </a:lnTo>
                  <a:lnTo>
                    <a:pt x="1" y="137"/>
                  </a:lnTo>
                  <a:lnTo>
                    <a:pt x="1" y="138"/>
                  </a:lnTo>
                  <a:lnTo>
                    <a:pt x="1" y="137"/>
                  </a:lnTo>
                  <a:lnTo>
                    <a:pt x="1" y="136"/>
                  </a:lnTo>
                  <a:lnTo>
                    <a:pt x="1" y="135"/>
                  </a:lnTo>
                  <a:lnTo>
                    <a:pt x="1" y="134"/>
                  </a:lnTo>
                  <a:lnTo>
                    <a:pt x="1" y="133"/>
                  </a:lnTo>
                  <a:lnTo>
                    <a:pt x="1" y="133"/>
                  </a:lnTo>
                  <a:lnTo>
                    <a:pt x="1" y="132"/>
                  </a:lnTo>
                  <a:lnTo>
                    <a:pt x="1" y="131"/>
                  </a:lnTo>
                  <a:lnTo>
                    <a:pt x="1" y="129"/>
                  </a:lnTo>
                  <a:lnTo>
                    <a:pt x="1" y="125"/>
                  </a:lnTo>
                  <a:lnTo>
                    <a:pt x="1" y="91"/>
                  </a:lnTo>
                  <a:lnTo>
                    <a:pt x="1" y="28"/>
                  </a:lnTo>
                  <a:lnTo>
                    <a:pt x="1" y="0"/>
                  </a:lnTo>
                  <a:lnTo>
                    <a:pt x="1" y="16"/>
                  </a:lnTo>
                  <a:lnTo>
                    <a:pt x="1" y="50"/>
                  </a:lnTo>
                  <a:lnTo>
                    <a:pt x="1" y="78"/>
                  </a:lnTo>
                  <a:lnTo>
                    <a:pt x="1" y="99"/>
                  </a:lnTo>
                  <a:lnTo>
                    <a:pt x="1" y="118"/>
                  </a:lnTo>
                  <a:lnTo>
                    <a:pt x="1" y="136"/>
                  </a:lnTo>
                  <a:lnTo>
                    <a:pt x="1" y="148"/>
                  </a:lnTo>
                  <a:lnTo>
                    <a:pt x="1" y="155"/>
                  </a:lnTo>
                  <a:lnTo>
                    <a:pt x="1" y="158"/>
                  </a:lnTo>
                  <a:lnTo>
                    <a:pt x="1" y="159"/>
                  </a:lnTo>
                  <a:lnTo>
                    <a:pt x="1" y="160"/>
                  </a:lnTo>
                  <a:lnTo>
                    <a:pt x="1" y="161"/>
                  </a:lnTo>
                  <a:lnTo>
                    <a:pt x="1" y="162"/>
                  </a:lnTo>
                  <a:lnTo>
                    <a:pt x="1" y="161"/>
                  </a:lnTo>
                  <a:lnTo>
                    <a:pt x="1" y="160"/>
                  </a:lnTo>
                  <a:lnTo>
                    <a:pt x="1" y="161"/>
                  </a:lnTo>
                  <a:lnTo>
                    <a:pt x="1" y="160"/>
                  </a:lnTo>
                  <a:lnTo>
                    <a:pt x="1" y="159"/>
                  </a:lnTo>
                  <a:lnTo>
                    <a:pt x="1" y="160"/>
                  </a:lnTo>
                  <a:lnTo>
                    <a:pt x="1" y="159"/>
                  </a:lnTo>
                  <a:lnTo>
                    <a:pt x="1" y="158"/>
                  </a:lnTo>
                  <a:lnTo>
                    <a:pt x="1" y="158"/>
                  </a:lnTo>
                  <a:lnTo>
                    <a:pt x="1" y="158"/>
                  </a:lnTo>
                  <a:lnTo>
                    <a:pt x="1" y="158"/>
                  </a:lnTo>
                  <a:lnTo>
                    <a:pt x="1" y="157"/>
                  </a:lnTo>
                  <a:lnTo>
                    <a:pt x="1" y="158"/>
                  </a:lnTo>
                  <a:lnTo>
                    <a:pt x="1" y="157"/>
                  </a:lnTo>
                  <a:lnTo>
                    <a:pt x="1" y="156"/>
                  </a:lnTo>
                  <a:lnTo>
                    <a:pt x="1" y="157"/>
                  </a:lnTo>
                  <a:lnTo>
                    <a:pt x="1" y="156"/>
                  </a:lnTo>
                  <a:lnTo>
                    <a:pt x="1" y="155"/>
                  </a:lnTo>
                  <a:lnTo>
                    <a:pt x="1" y="156"/>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2"/>
                  </a:lnTo>
                  <a:lnTo>
                    <a:pt x="1" y="153"/>
                  </a:lnTo>
                  <a:lnTo>
                    <a:pt x="1" y="154"/>
                  </a:lnTo>
                  <a:lnTo>
                    <a:pt x="1" y="153"/>
                  </a:lnTo>
                  <a:lnTo>
                    <a:pt x="1" y="152"/>
                  </a:lnTo>
                  <a:lnTo>
                    <a:pt x="1" y="153"/>
                  </a:lnTo>
                  <a:lnTo>
                    <a:pt x="1" y="152"/>
                  </a:lnTo>
                  <a:lnTo>
                    <a:pt x="1" y="153"/>
                  </a:lnTo>
                  <a:lnTo>
                    <a:pt x="1" y="152"/>
                  </a:lnTo>
                  <a:lnTo>
                    <a:pt x="1" y="153"/>
                  </a:lnTo>
                  <a:lnTo>
                    <a:pt x="1" y="152"/>
                  </a:lnTo>
                  <a:lnTo>
                    <a:pt x="1" y="153"/>
                  </a:lnTo>
                  <a:lnTo>
                    <a:pt x="1" y="152"/>
                  </a:lnTo>
                  <a:lnTo>
                    <a:pt x="1" y="152"/>
                  </a:lnTo>
                  <a:lnTo>
                    <a:pt x="1" y="152"/>
                  </a:lnTo>
                  <a:lnTo>
                    <a:pt x="1" y="152"/>
                  </a:lnTo>
                  <a:lnTo>
                    <a:pt x="1" y="151"/>
                  </a:lnTo>
                  <a:lnTo>
                    <a:pt x="1" y="152"/>
                  </a:lnTo>
                  <a:lnTo>
                    <a:pt x="1" y="151"/>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51"/>
                  </a:lnTo>
                  <a:lnTo>
                    <a:pt x="1" y="150"/>
                  </a:lnTo>
                  <a:lnTo>
                    <a:pt x="1" y="151"/>
                  </a:lnTo>
                  <a:lnTo>
                    <a:pt x="1" y="150"/>
                  </a:lnTo>
                  <a:lnTo>
                    <a:pt x="1" y="149"/>
                  </a:lnTo>
                  <a:lnTo>
                    <a:pt x="1" y="150"/>
                  </a:lnTo>
                  <a:lnTo>
                    <a:pt x="1" y="149"/>
                  </a:lnTo>
                  <a:lnTo>
                    <a:pt x="1" y="150"/>
                  </a:lnTo>
                  <a:lnTo>
                    <a:pt x="1" y="151"/>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7"/>
                  </a:lnTo>
                  <a:lnTo>
                    <a:pt x="1" y="147"/>
                  </a:lnTo>
                  <a:lnTo>
                    <a:pt x="1" y="148"/>
                  </a:lnTo>
                  <a:lnTo>
                    <a:pt x="1" y="147"/>
                  </a:lnTo>
                  <a:lnTo>
                    <a:pt x="1" y="147"/>
                  </a:lnTo>
                  <a:lnTo>
                    <a:pt x="1" y="147"/>
                  </a:lnTo>
                </a:path>
              </a:pathLst>
            </a:custGeom>
            <a:noFill/>
            <a:ln w="0">
              <a:solidFill>
                <a:srgbClr val="3366FF"/>
              </a:solidFill>
              <a:prstDash val="solid"/>
              <a:round/>
              <a:headEnd/>
              <a:tailEnd/>
            </a:ln>
          </p:spPr>
          <p:txBody>
            <a:bodyPr/>
            <a:lstStyle/>
            <a:p>
              <a:endParaRPr lang="en-GB"/>
            </a:p>
          </p:txBody>
        </p:sp>
        <p:sp>
          <p:nvSpPr>
            <p:cNvPr id="185760" name="Freeform 416"/>
            <p:cNvSpPr>
              <a:spLocks/>
            </p:cNvSpPr>
            <p:nvPr/>
          </p:nvSpPr>
          <p:spPr bwMode="auto">
            <a:xfrm>
              <a:off x="2835" y="1971"/>
              <a:ext cx="10" cy="1094"/>
            </a:xfrm>
            <a:custGeom>
              <a:avLst/>
              <a:gdLst/>
              <a:ahLst/>
              <a:cxnLst>
                <a:cxn ang="0">
                  <a:pos x="0" y="141"/>
                </a:cxn>
                <a:cxn ang="0">
                  <a:pos x="0" y="142"/>
                </a:cxn>
                <a:cxn ang="0">
                  <a:pos x="0" y="141"/>
                </a:cxn>
                <a:cxn ang="0">
                  <a:pos x="0" y="138"/>
                </a:cxn>
                <a:cxn ang="0">
                  <a:pos x="0" y="138"/>
                </a:cxn>
                <a:cxn ang="0">
                  <a:pos x="0" y="137"/>
                </a:cxn>
                <a:cxn ang="0">
                  <a:pos x="0" y="137"/>
                </a:cxn>
                <a:cxn ang="0">
                  <a:pos x="0" y="134"/>
                </a:cxn>
                <a:cxn ang="0">
                  <a:pos x="0" y="131"/>
                </a:cxn>
                <a:cxn ang="0">
                  <a:pos x="0" y="124"/>
                </a:cxn>
                <a:cxn ang="0">
                  <a:pos x="0" y="124"/>
                </a:cxn>
                <a:cxn ang="0">
                  <a:pos x="0" y="153"/>
                </a:cxn>
                <a:cxn ang="0">
                  <a:pos x="0" y="150"/>
                </a:cxn>
                <a:cxn ang="0">
                  <a:pos x="0" y="148"/>
                </a:cxn>
                <a:cxn ang="0">
                  <a:pos x="0" y="146"/>
                </a:cxn>
                <a:cxn ang="0">
                  <a:pos x="0" y="145"/>
                </a:cxn>
                <a:cxn ang="0">
                  <a:pos x="0" y="144"/>
                </a:cxn>
                <a:cxn ang="0">
                  <a:pos x="0" y="143"/>
                </a:cxn>
                <a:cxn ang="0">
                  <a:pos x="0" y="142"/>
                </a:cxn>
                <a:cxn ang="0">
                  <a:pos x="0" y="143"/>
                </a:cxn>
                <a:cxn ang="0">
                  <a:pos x="0" y="143"/>
                </a:cxn>
                <a:cxn ang="0">
                  <a:pos x="0" y="144"/>
                </a:cxn>
                <a:cxn ang="0">
                  <a:pos x="0" y="143"/>
                </a:cxn>
                <a:cxn ang="0">
                  <a:pos x="0" y="142"/>
                </a:cxn>
                <a:cxn ang="0">
                  <a:pos x="0" y="140"/>
                </a:cxn>
                <a:cxn ang="0">
                  <a:pos x="1" y="142"/>
                </a:cxn>
                <a:cxn ang="0">
                  <a:pos x="1" y="141"/>
                </a:cxn>
                <a:cxn ang="0">
                  <a:pos x="1" y="140"/>
                </a:cxn>
                <a:cxn ang="0">
                  <a:pos x="1" y="141"/>
                </a:cxn>
                <a:cxn ang="0">
                  <a:pos x="1" y="140"/>
                </a:cxn>
                <a:cxn ang="0">
                  <a:pos x="1" y="141"/>
                </a:cxn>
                <a:cxn ang="0">
                  <a:pos x="1" y="140"/>
                </a:cxn>
                <a:cxn ang="0">
                  <a:pos x="1" y="139"/>
                </a:cxn>
                <a:cxn ang="0">
                  <a:pos x="1" y="140"/>
                </a:cxn>
                <a:cxn ang="0">
                  <a:pos x="1" y="141"/>
                </a:cxn>
                <a:cxn ang="0">
                  <a:pos x="1" y="142"/>
                </a:cxn>
                <a:cxn ang="0">
                  <a:pos x="1" y="144"/>
                </a:cxn>
                <a:cxn ang="0">
                  <a:pos x="1" y="143"/>
                </a:cxn>
                <a:cxn ang="0">
                  <a:pos x="1" y="146"/>
                </a:cxn>
                <a:cxn ang="0">
                  <a:pos x="1" y="140"/>
                </a:cxn>
                <a:cxn ang="0">
                  <a:pos x="1" y="141"/>
                </a:cxn>
                <a:cxn ang="0">
                  <a:pos x="1" y="140"/>
                </a:cxn>
                <a:cxn ang="0">
                  <a:pos x="1" y="139"/>
                </a:cxn>
                <a:cxn ang="0">
                  <a:pos x="1" y="138"/>
                </a:cxn>
                <a:cxn ang="0">
                  <a:pos x="1" y="138"/>
                </a:cxn>
                <a:cxn ang="0">
                  <a:pos x="1" y="137"/>
                </a:cxn>
                <a:cxn ang="0">
                  <a:pos x="1" y="136"/>
                </a:cxn>
                <a:cxn ang="0">
                  <a:pos x="1" y="133"/>
                </a:cxn>
                <a:cxn ang="0">
                  <a:pos x="1" y="128"/>
                </a:cxn>
                <a:cxn ang="0">
                  <a:pos x="1" y="102"/>
                </a:cxn>
                <a:cxn ang="0">
                  <a:pos x="1" y="153"/>
                </a:cxn>
                <a:cxn ang="0">
                  <a:pos x="1" y="150"/>
                </a:cxn>
                <a:cxn ang="0">
                  <a:pos x="1" y="149"/>
                </a:cxn>
                <a:cxn ang="0">
                  <a:pos x="1" y="147"/>
                </a:cxn>
                <a:cxn ang="0">
                  <a:pos x="1" y="147"/>
                </a:cxn>
                <a:cxn ang="0">
                  <a:pos x="1" y="146"/>
                </a:cxn>
                <a:cxn ang="0">
                  <a:pos x="1" y="145"/>
                </a:cxn>
                <a:cxn ang="0">
                  <a:pos x="1" y="144"/>
                </a:cxn>
                <a:cxn ang="0">
                  <a:pos x="1" y="145"/>
                </a:cxn>
                <a:cxn ang="0">
                  <a:pos x="1" y="144"/>
                </a:cxn>
                <a:cxn ang="0">
                  <a:pos x="1" y="143"/>
                </a:cxn>
                <a:cxn ang="0">
                  <a:pos x="1" y="142"/>
                </a:cxn>
                <a:cxn ang="0">
                  <a:pos x="1" y="143"/>
                </a:cxn>
              </a:cxnLst>
              <a:rect l="0" t="0" r="r" b="b"/>
              <a:pathLst>
                <a:path w="1" h="156">
                  <a:moveTo>
                    <a:pt x="0" y="142"/>
                  </a:moveTo>
                  <a:lnTo>
                    <a:pt x="0" y="142"/>
                  </a:lnTo>
                  <a:lnTo>
                    <a:pt x="0" y="142"/>
                  </a:lnTo>
                  <a:lnTo>
                    <a:pt x="0" y="142"/>
                  </a:lnTo>
                  <a:lnTo>
                    <a:pt x="0" y="142"/>
                  </a:lnTo>
                  <a:lnTo>
                    <a:pt x="0" y="142"/>
                  </a:lnTo>
                  <a:lnTo>
                    <a:pt x="0" y="142"/>
                  </a:lnTo>
                  <a:lnTo>
                    <a:pt x="0" y="142"/>
                  </a:lnTo>
                  <a:lnTo>
                    <a:pt x="0" y="142"/>
                  </a:lnTo>
                  <a:lnTo>
                    <a:pt x="0" y="142"/>
                  </a:lnTo>
                  <a:lnTo>
                    <a:pt x="0" y="141"/>
                  </a:lnTo>
                  <a:lnTo>
                    <a:pt x="0" y="142"/>
                  </a:lnTo>
                  <a:lnTo>
                    <a:pt x="0" y="142"/>
                  </a:lnTo>
                  <a:lnTo>
                    <a:pt x="0" y="142"/>
                  </a:lnTo>
                  <a:lnTo>
                    <a:pt x="0" y="142"/>
                  </a:lnTo>
                  <a:lnTo>
                    <a:pt x="0" y="142"/>
                  </a:lnTo>
                  <a:lnTo>
                    <a:pt x="0" y="142"/>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39"/>
                  </a:lnTo>
                  <a:lnTo>
                    <a:pt x="0" y="140"/>
                  </a:lnTo>
                  <a:lnTo>
                    <a:pt x="0" y="139"/>
                  </a:lnTo>
                  <a:lnTo>
                    <a:pt x="0" y="140"/>
                  </a:lnTo>
                  <a:lnTo>
                    <a:pt x="0" y="139"/>
                  </a:lnTo>
                  <a:lnTo>
                    <a:pt x="0" y="140"/>
                  </a:lnTo>
                  <a:lnTo>
                    <a:pt x="0" y="139"/>
                  </a:lnTo>
                  <a:lnTo>
                    <a:pt x="0" y="138"/>
                  </a:lnTo>
                  <a:lnTo>
                    <a:pt x="0" y="139"/>
                  </a:lnTo>
                  <a:lnTo>
                    <a:pt x="0" y="138"/>
                  </a:lnTo>
                  <a:lnTo>
                    <a:pt x="0" y="139"/>
                  </a:lnTo>
                  <a:lnTo>
                    <a:pt x="0" y="138"/>
                  </a:lnTo>
                  <a:lnTo>
                    <a:pt x="0" y="139"/>
                  </a:lnTo>
                  <a:lnTo>
                    <a:pt x="0" y="138"/>
                  </a:lnTo>
                  <a:lnTo>
                    <a:pt x="0" y="139"/>
                  </a:lnTo>
                  <a:lnTo>
                    <a:pt x="0" y="138"/>
                  </a:lnTo>
                  <a:lnTo>
                    <a:pt x="0" y="138"/>
                  </a:lnTo>
                  <a:lnTo>
                    <a:pt x="0" y="138"/>
                  </a:lnTo>
                  <a:lnTo>
                    <a:pt x="0" y="138"/>
                  </a:lnTo>
                  <a:lnTo>
                    <a:pt x="0" y="137"/>
                  </a:lnTo>
                  <a:lnTo>
                    <a:pt x="0" y="138"/>
                  </a:lnTo>
                  <a:lnTo>
                    <a:pt x="0" y="137"/>
                  </a:lnTo>
                  <a:lnTo>
                    <a:pt x="0" y="138"/>
                  </a:lnTo>
                  <a:lnTo>
                    <a:pt x="0" y="137"/>
                  </a:lnTo>
                  <a:lnTo>
                    <a:pt x="0" y="136"/>
                  </a:lnTo>
                  <a:lnTo>
                    <a:pt x="0" y="137"/>
                  </a:lnTo>
                  <a:lnTo>
                    <a:pt x="0" y="136"/>
                  </a:lnTo>
                  <a:lnTo>
                    <a:pt x="0" y="137"/>
                  </a:lnTo>
                  <a:lnTo>
                    <a:pt x="0" y="136"/>
                  </a:lnTo>
                  <a:lnTo>
                    <a:pt x="0" y="137"/>
                  </a:lnTo>
                  <a:lnTo>
                    <a:pt x="0" y="136"/>
                  </a:lnTo>
                  <a:lnTo>
                    <a:pt x="0" y="135"/>
                  </a:lnTo>
                  <a:lnTo>
                    <a:pt x="0" y="136"/>
                  </a:lnTo>
                  <a:lnTo>
                    <a:pt x="0" y="135"/>
                  </a:lnTo>
                  <a:lnTo>
                    <a:pt x="0" y="136"/>
                  </a:lnTo>
                  <a:lnTo>
                    <a:pt x="0" y="135"/>
                  </a:lnTo>
                  <a:lnTo>
                    <a:pt x="0" y="136"/>
                  </a:lnTo>
                  <a:lnTo>
                    <a:pt x="0" y="135"/>
                  </a:lnTo>
                  <a:lnTo>
                    <a:pt x="0" y="136"/>
                  </a:lnTo>
                  <a:lnTo>
                    <a:pt x="0" y="135"/>
                  </a:lnTo>
                  <a:lnTo>
                    <a:pt x="0" y="137"/>
                  </a:lnTo>
                  <a:lnTo>
                    <a:pt x="0" y="136"/>
                  </a:lnTo>
                  <a:lnTo>
                    <a:pt x="0" y="135"/>
                  </a:lnTo>
                  <a:lnTo>
                    <a:pt x="0" y="134"/>
                  </a:lnTo>
                  <a:lnTo>
                    <a:pt x="0" y="135"/>
                  </a:lnTo>
                  <a:lnTo>
                    <a:pt x="0" y="134"/>
                  </a:lnTo>
                  <a:lnTo>
                    <a:pt x="0" y="135"/>
                  </a:lnTo>
                  <a:lnTo>
                    <a:pt x="0" y="134"/>
                  </a:lnTo>
                  <a:lnTo>
                    <a:pt x="0" y="135"/>
                  </a:lnTo>
                  <a:lnTo>
                    <a:pt x="0" y="134"/>
                  </a:lnTo>
                  <a:lnTo>
                    <a:pt x="0" y="135"/>
                  </a:lnTo>
                  <a:lnTo>
                    <a:pt x="0" y="134"/>
                  </a:lnTo>
                  <a:lnTo>
                    <a:pt x="0" y="133"/>
                  </a:lnTo>
                  <a:lnTo>
                    <a:pt x="0" y="132"/>
                  </a:lnTo>
                  <a:lnTo>
                    <a:pt x="0" y="133"/>
                  </a:lnTo>
                  <a:lnTo>
                    <a:pt x="0" y="133"/>
                  </a:lnTo>
                  <a:lnTo>
                    <a:pt x="0" y="133"/>
                  </a:lnTo>
                  <a:lnTo>
                    <a:pt x="0" y="133"/>
                  </a:lnTo>
                  <a:lnTo>
                    <a:pt x="0" y="133"/>
                  </a:lnTo>
                  <a:lnTo>
                    <a:pt x="0" y="133"/>
                  </a:lnTo>
                  <a:lnTo>
                    <a:pt x="0" y="133"/>
                  </a:lnTo>
                  <a:lnTo>
                    <a:pt x="0" y="132"/>
                  </a:lnTo>
                  <a:lnTo>
                    <a:pt x="0" y="131"/>
                  </a:lnTo>
                  <a:lnTo>
                    <a:pt x="0" y="132"/>
                  </a:lnTo>
                  <a:lnTo>
                    <a:pt x="0" y="131"/>
                  </a:lnTo>
                  <a:lnTo>
                    <a:pt x="0" y="130"/>
                  </a:lnTo>
                  <a:lnTo>
                    <a:pt x="0" y="131"/>
                  </a:lnTo>
                  <a:lnTo>
                    <a:pt x="0" y="130"/>
                  </a:lnTo>
                  <a:lnTo>
                    <a:pt x="0" y="129"/>
                  </a:lnTo>
                  <a:lnTo>
                    <a:pt x="0" y="128"/>
                  </a:lnTo>
                  <a:lnTo>
                    <a:pt x="0" y="128"/>
                  </a:lnTo>
                  <a:lnTo>
                    <a:pt x="0" y="127"/>
                  </a:lnTo>
                  <a:lnTo>
                    <a:pt x="0" y="126"/>
                  </a:lnTo>
                  <a:lnTo>
                    <a:pt x="0" y="124"/>
                  </a:lnTo>
                  <a:lnTo>
                    <a:pt x="0" y="122"/>
                  </a:lnTo>
                  <a:lnTo>
                    <a:pt x="0" y="117"/>
                  </a:lnTo>
                  <a:lnTo>
                    <a:pt x="0" y="87"/>
                  </a:lnTo>
                  <a:lnTo>
                    <a:pt x="0" y="30"/>
                  </a:lnTo>
                  <a:lnTo>
                    <a:pt x="0" y="1"/>
                  </a:lnTo>
                  <a:lnTo>
                    <a:pt x="0" y="13"/>
                  </a:lnTo>
                  <a:lnTo>
                    <a:pt x="0" y="42"/>
                  </a:lnTo>
                  <a:lnTo>
                    <a:pt x="0" y="67"/>
                  </a:lnTo>
                  <a:lnTo>
                    <a:pt x="0" y="85"/>
                  </a:lnTo>
                  <a:lnTo>
                    <a:pt x="0" y="104"/>
                  </a:lnTo>
                  <a:lnTo>
                    <a:pt x="0" y="124"/>
                  </a:lnTo>
                  <a:lnTo>
                    <a:pt x="0" y="138"/>
                  </a:lnTo>
                  <a:lnTo>
                    <a:pt x="0" y="145"/>
                  </a:lnTo>
                  <a:lnTo>
                    <a:pt x="0" y="149"/>
                  </a:lnTo>
                  <a:lnTo>
                    <a:pt x="0" y="151"/>
                  </a:lnTo>
                  <a:lnTo>
                    <a:pt x="0" y="153"/>
                  </a:lnTo>
                  <a:lnTo>
                    <a:pt x="0" y="153"/>
                  </a:lnTo>
                  <a:lnTo>
                    <a:pt x="0" y="154"/>
                  </a:lnTo>
                  <a:lnTo>
                    <a:pt x="0" y="155"/>
                  </a:lnTo>
                  <a:lnTo>
                    <a:pt x="0" y="154"/>
                  </a:lnTo>
                  <a:lnTo>
                    <a:pt x="0" y="153"/>
                  </a:lnTo>
                  <a:lnTo>
                    <a:pt x="0" y="153"/>
                  </a:lnTo>
                  <a:lnTo>
                    <a:pt x="0" y="153"/>
                  </a:lnTo>
                  <a:lnTo>
                    <a:pt x="0" y="153"/>
                  </a:lnTo>
                  <a:lnTo>
                    <a:pt x="0" y="152"/>
                  </a:lnTo>
                  <a:lnTo>
                    <a:pt x="0" y="153"/>
                  </a:lnTo>
                  <a:lnTo>
                    <a:pt x="0" y="152"/>
                  </a:lnTo>
                  <a:lnTo>
                    <a:pt x="0" y="151"/>
                  </a:lnTo>
                  <a:lnTo>
                    <a:pt x="0" y="152"/>
                  </a:lnTo>
                  <a:lnTo>
                    <a:pt x="0" y="151"/>
                  </a:lnTo>
                  <a:lnTo>
                    <a:pt x="0" y="150"/>
                  </a:lnTo>
                  <a:lnTo>
                    <a:pt x="0" y="151"/>
                  </a:lnTo>
                  <a:lnTo>
                    <a:pt x="0" y="150"/>
                  </a:lnTo>
                  <a:lnTo>
                    <a:pt x="0" y="150"/>
                  </a:lnTo>
                  <a:lnTo>
                    <a:pt x="0" y="149"/>
                  </a:lnTo>
                  <a:lnTo>
                    <a:pt x="0" y="150"/>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7"/>
                  </a:lnTo>
                  <a:lnTo>
                    <a:pt x="0" y="146"/>
                  </a:lnTo>
                  <a:lnTo>
                    <a:pt x="0" y="147"/>
                  </a:lnTo>
                  <a:lnTo>
                    <a:pt x="0" y="146"/>
                  </a:lnTo>
                  <a:lnTo>
                    <a:pt x="0" y="147"/>
                  </a:lnTo>
                  <a:lnTo>
                    <a:pt x="0" y="146"/>
                  </a:lnTo>
                  <a:lnTo>
                    <a:pt x="0" y="147"/>
                  </a:lnTo>
                  <a:lnTo>
                    <a:pt x="0" y="146"/>
                  </a:lnTo>
                  <a:lnTo>
                    <a:pt x="0" y="147"/>
                  </a:lnTo>
                  <a:lnTo>
                    <a:pt x="0" y="146"/>
                  </a:lnTo>
                  <a:lnTo>
                    <a:pt x="0" y="145"/>
                  </a:lnTo>
                  <a:lnTo>
                    <a:pt x="0" y="146"/>
                  </a:lnTo>
                  <a:lnTo>
                    <a:pt x="0" y="145"/>
                  </a:lnTo>
                  <a:lnTo>
                    <a:pt x="0" y="144"/>
                  </a:lnTo>
                  <a:lnTo>
                    <a:pt x="0" y="145"/>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3"/>
                  </a:lnTo>
                  <a:lnTo>
                    <a:pt x="0" y="144"/>
                  </a:lnTo>
                  <a:lnTo>
                    <a:pt x="0" y="143"/>
                  </a:lnTo>
                  <a:lnTo>
                    <a:pt x="0" y="144"/>
                  </a:lnTo>
                  <a:lnTo>
                    <a:pt x="0" y="143"/>
                  </a:lnTo>
                  <a:lnTo>
                    <a:pt x="0" y="142"/>
                  </a:lnTo>
                  <a:lnTo>
                    <a:pt x="0" y="143"/>
                  </a:lnTo>
                  <a:lnTo>
                    <a:pt x="0" y="144"/>
                  </a:lnTo>
                  <a:lnTo>
                    <a:pt x="0" y="143"/>
                  </a:lnTo>
                  <a:lnTo>
                    <a:pt x="0" y="142"/>
                  </a:lnTo>
                  <a:lnTo>
                    <a:pt x="0" y="143"/>
                  </a:lnTo>
                  <a:lnTo>
                    <a:pt x="0" y="144"/>
                  </a:lnTo>
                  <a:lnTo>
                    <a:pt x="0" y="143"/>
                  </a:lnTo>
                  <a:lnTo>
                    <a:pt x="0" y="144"/>
                  </a:lnTo>
                  <a:lnTo>
                    <a:pt x="0" y="143"/>
                  </a:lnTo>
                  <a:lnTo>
                    <a:pt x="0" y="142"/>
                  </a:lnTo>
                  <a:lnTo>
                    <a:pt x="0" y="143"/>
                  </a:lnTo>
                  <a:lnTo>
                    <a:pt x="0" y="142"/>
                  </a:lnTo>
                  <a:lnTo>
                    <a:pt x="0" y="143"/>
                  </a:lnTo>
                  <a:lnTo>
                    <a:pt x="0" y="142"/>
                  </a:lnTo>
                  <a:lnTo>
                    <a:pt x="0" y="143"/>
                  </a:lnTo>
                  <a:lnTo>
                    <a:pt x="0" y="144"/>
                  </a:lnTo>
                  <a:lnTo>
                    <a:pt x="0" y="143"/>
                  </a:lnTo>
                  <a:lnTo>
                    <a:pt x="0" y="142"/>
                  </a:lnTo>
                  <a:lnTo>
                    <a:pt x="0" y="143"/>
                  </a:lnTo>
                  <a:lnTo>
                    <a:pt x="0" y="144"/>
                  </a:lnTo>
                  <a:lnTo>
                    <a:pt x="0" y="143"/>
                  </a:lnTo>
                  <a:lnTo>
                    <a:pt x="0" y="142"/>
                  </a:lnTo>
                  <a:lnTo>
                    <a:pt x="0" y="143"/>
                  </a:lnTo>
                  <a:lnTo>
                    <a:pt x="0" y="144"/>
                  </a:lnTo>
                  <a:lnTo>
                    <a:pt x="0" y="143"/>
                  </a:lnTo>
                  <a:lnTo>
                    <a:pt x="0" y="144"/>
                  </a:lnTo>
                  <a:lnTo>
                    <a:pt x="0" y="143"/>
                  </a:lnTo>
                  <a:lnTo>
                    <a:pt x="0" y="144"/>
                  </a:lnTo>
                  <a:lnTo>
                    <a:pt x="0" y="143"/>
                  </a:lnTo>
                  <a:lnTo>
                    <a:pt x="0" y="144"/>
                  </a:lnTo>
                  <a:lnTo>
                    <a:pt x="0" y="145"/>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2"/>
                  </a:lnTo>
                  <a:lnTo>
                    <a:pt x="0" y="142"/>
                  </a:lnTo>
                  <a:lnTo>
                    <a:pt x="0" y="142"/>
                  </a:lnTo>
                  <a:lnTo>
                    <a:pt x="0" y="142"/>
                  </a:lnTo>
                  <a:lnTo>
                    <a:pt x="0" y="142"/>
                  </a:lnTo>
                  <a:lnTo>
                    <a:pt x="0" y="141"/>
                  </a:lnTo>
                  <a:lnTo>
                    <a:pt x="0" y="142"/>
                  </a:lnTo>
                  <a:lnTo>
                    <a:pt x="0" y="141"/>
                  </a:lnTo>
                  <a:lnTo>
                    <a:pt x="0" y="142"/>
                  </a:lnTo>
                  <a:lnTo>
                    <a:pt x="0" y="141"/>
                  </a:lnTo>
                  <a:lnTo>
                    <a:pt x="0" y="140"/>
                  </a:lnTo>
                  <a:lnTo>
                    <a:pt x="0" y="139"/>
                  </a:lnTo>
                  <a:lnTo>
                    <a:pt x="0" y="140"/>
                  </a:lnTo>
                  <a:lnTo>
                    <a:pt x="0" y="139"/>
                  </a:lnTo>
                  <a:lnTo>
                    <a:pt x="0" y="140"/>
                  </a:lnTo>
                  <a:lnTo>
                    <a:pt x="0" y="141"/>
                  </a:lnTo>
                  <a:lnTo>
                    <a:pt x="0" y="140"/>
                  </a:lnTo>
                  <a:lnTo>
                    <a:pt x="0" y="141"/>
                  </a:lnTo>
                  <a:lnTo>
                    <a:pt x="0" y="140"/>
                  </a:lnTo>
                  <a:lnTo>
                    <a:pt x="0" y="141"/>
                  </a:lnTo>
                  <a:lnTo>
                    <a:pt x="0" y="142"/>
                  </a:lnTo>
                  <a:lnTo>
                    <a:pt x="0" y="141"/>
                  </a:lnTo>
                  <a:lnTo>
                    <a:pt x="0" y="140"/>
                  </a:lnTo>
                  <a:lnTo>
                    <a:pt x="1" y="142"/>
                  </a:lnTo>
                  <a:lnTo>
                    <a:pt x="1" y="141"/>
                  </a:lnTo>
                  <a:lnTo>
                    <a:pt x="1" y="142"/>
                  </a:lnTo>
                  <a:lnTo>
                    <a:pt x="1" y="141"/>
                  </a:lnTo>
                  <a:lnTo>
                    <a:pt x="1" y="140"/>
                  </a:lnTo>
                  <a:lnTo>
                    <a:pt x="1" y="141"/>
                  </a:lnTo>
                  <a:lnTo>
                    <a:pt x="1" y="140"/>
                  </a:lnTo>
                  <a:lnTo>
                    <a:pt x="1" y="141"/>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39"/>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39"/>
                  </a:lnTo>
                  <a:lnTo>
                    <a:pt x="1" y="141"/>
                  </a:lnTo>
                  <a:lnTo>
                    <a:pt x="1" y="140"/>
                  </a:lnTo>
                  <a:lnTo>
                    <a:pt x="1" y="141"/>
                  </a:lnTo>
                  <a:lnTo>
                    <a:pt x="1" y="140"/>
                  </a:lnTo>
                  <a:lnTo>
                    <a:pt x="1" y="141"/>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41"/>
                  </a:lnTo>
                  <a:lnTo>
                    <a:pt x="1" y="140"/>
                  </a:lnTo>
                  <a:lnTo>
                    <a:pt x="1" y="141"/>
                  </a:lnTo>
                  <a:lnTo>
                    <a:pt x="1" y="140"/>
                  </a:lnTo>
                  <a:lnTo>
                    <a:pt x="1" y="141"/>
                  </a:lnTo>
                  <a:lnTo>
                    <a:pt x="1" y="140"/>
                  </a:lnTo>
                  <a:lnTo>
                    <a:pt x="1" y="141"/>
                  </a:lnTo>
                  <a:lnTo>
                    <a:pt x="1" y="140"/>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2"/>
                  </a:lnTo>
                  <a:lnTo>
                    <a:pt x="1" y="143"/>
                  </a:lnTo>
                  <a:lnTo>
                    <a:pt x="1" y="142"/>
                  </a:lnTo>
                  <a:lnTo>
                    <a:pt x="1" y="143"/>
                  </a:lnTo>
                  <a:lnTo>
                    <a:pt x="1" y="142"/>
                  </a:lnTo>
                  <a:lnTo>
                    <a:pt x="1" y="143"/>
                  </a:lnTo>
                  <a:lnTo>
                    <a:pt x="1" y="144"/>
                  </a:lnTo>
                  <a:lnTo>
                    <a:pt x="1" y="143"/>
                  </a:lnTo>
                  <a:lnTo>
                    <a:pt x="1" y="142"/>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4"/>
                  </a:lnTo>
                  <a:lnTo>
                    <a:pt x="1" y="145"/>
                  </a:lnTo>
                  <a:lnTo>
                    <a:pt x="1" y="144"/>
                  </a:lnTo>
                  <a:lnTo>
                    <a:pt x="1" y="143"/>
                  </a:lnTo>
                  <a:lnTo>
                    <a:pt x="1" y="142"/>
                  </a:lnTo>
                  <a:lnTo>
                    <a:pt x="1" y="142"/>
                  </a:lnTo>
                  <a:lnTo>
                    <a:pt x="1" y="142"/>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38"/>
                  </a:lnTo>
                  <a:lnTo>
                    <a:pt x="1" y="139"/>
                  </a:lnTo>
                  <a:lnTo>
                    <a:pt x="1" y="138"/>
                  </a:lnTo>
                  <a:lnTo>
                    <a:pt x="1" y="139"/>
                  </a:lnTo>
                  <a:lnTo>
                    <a:pt x="1" y="138"/>
                  </a:lnTo>
                  <a:lnTo>
                    <a:pt x="1" y="139"/>
                  </a:lnTo>
                  <a:lnTo>
                    <a:pt x="1" y="138"/>
                  </a:lnTo>
                  <a:lnTo>
                    <a:pt x="1" y="139"/>
                  </a:lnTo>
                  <a:lnTo>
                    <a:pt x="1" y="138"/>
                  </a:lnTo>
                  <a:lnTo>
                    <a:pt x="1" y="140"/>
                  </a:lnTo>
                  <a:lnTo>
                    <a:pt x="1" y="139"/>
                  </a:lnTo>
                  <a:lnTo>
                    <a:pt x="1" y="138"/>
                  </a:lnTo>
                  <a:lnTo>
                    <a:pt x="1" y="139"/>
                  </a:lnTo>
                  <a:lnTo>
                    <a:pt x="1" y="138"/>
                  </a:lnTo>
                  <a:lnTo>
                    <a:pt x="1" y="139"/>
                  </a:lnTo>
                  <a:lnTo>
                    <a:pt x="1" y="138"/>
                  </a:lnTo>
                  <a:lnTo>
                    <a:pt x="1" y="138"/>
                  </a:lnTo>
                  <a:lnTo>
                    <a:pt x="1" y="138"/>
                  </a:lnTo>
                  <a:lnTo>
                    <a:pt x="1" y="138"/>
                  </a:lnTo>
                  <a:lnTo>
                    <a:pt x="1" y="139"/>
                  </a:lnTo>
                  <a:lnTo>
                    <a:pt x="1" y="138"/>
                  </a:lnTo>
                  <a:lnTo>
                    <a:pt x="1" y="138"/>
                  </a:lnTo>
                  <a:lnTo>
                    <a:pt x="1" y="138"/>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6"/>
                  </a:lnTo>
                  <a:lnTo>
                    <a:pt x="1" y="137"/>
                  </a:lnTo>
                  <a:lnTo>
                    <a:pt x="1" y="136"/>
                  </a:lnTo>
                  <a:lnTo>
                    <a:pt x="1" y="137"/>
                  </a:lnTo>
                  <a:lnTo>
                    <a:pt x="1" y="136"/>
                  </a:lnTo>
                  <a:lnTo>
                    <a:pt x="1" y="135"/>
                  </a:lnTo>
                  <a:lnTo>
                    <a:pt x="1" y="136"/>
                  </a:lnTo>
                  <a:lnTo>
                    <a:pt x="1" y="135"/>
                  </a:lnTo>
                  <a:lnTo>
                    <a:pt x="1" y="136"/>
                  </a:lnTo>
                  <a:lnTo>
                    <a:pt x="1" y="135"/>
                  </a:lnTo>
                  <a:lnTo>
                    <a:pt x="1" y="134"/>
                  </a:lnTo>
                  <a:lnTo>
                    <a:pt x="1" y="133"/>
                  </a:lnTo>
                  <a:lnTo>
                    <a:pt x="1" y="133"/>
                  </a:lnTo>
                  <a:lnTo>
                    <a:pt x="1" y="132"/>
                  </a:lnTo>
                  <a:lnTo>
                    <a:pt x="1" y="133"/>
                  </a:lnTo>
                  <a:lnTo>
                    <a:pt x="1" y="132"/>
                  </a:lnTo>
                  <a:lnTo>
                    <a:pt x="1" y="131"/>
                  </a:lnTo>
                  <a:lnTo>
                    <a:pt x="1" y="130"/>
                  </a:lnTo>
                  <a:lnTo>
                    <a:pt x="1" y="131"/>
                  </a:lnTo>
                  <a:lnTo>
                    <a:pt x="1" y="130"/>
                  </a:lnTo>
                  <a:lnTo>
                    <a:pt x="1" y="129"/>
                  </a:lnTo>
                  <a:lnTo>
                    <a:pt x="1" y="128"/>
                  </a:lnTo>
                  <a:lnTo>
                    <a:pt x="1" y="128"/>
                  </a:lnTo>
                  <a:lnTo>
                    <a:pt x="1" y="126"/>
                  </a:lnTo>
                  <a:lnTo>
                    <a:pt x="1" y="124"/>
                  </a:lnTo>
                  <a:lnTo>
                    <a:pt x="1" y="122"/>
                  </a:lnTo>
                  <a:lnTo>
                    <a:pt x="1" y="102"/>
                  </a:lnTo>
                  <a:lnTo>
                    <a:pt x="1" y="42"/>
                  </a:lnTo>
                  <a:lnTo>
                    <a:pt x="1" y="0"/>
                  </a:lnTo>
                  <a:lnTo>
                    <a:pt x="1" y="6"/>
                  </a:lnTo>
                  <a:lnTo>
                    <a:pt x="1" y="36"/>
                  </a:lnTo>
                  <a:lnTo>
                    <a:pt x="1" y="65"/>
                  </a:lnTo>
                  <a:lnTo>
                    <a:pt x="1" y="84"/>
                  </a:lnTo>
                  <a:lnTo>
                    <a:pt x="1" y="102"/>
                  </a:lnTo>
                  <a:lnTo>
                    <a:pt x="1" y="122"/>
                  </a:lnTo>
                  <a:lnTo>
                    <a:pt x="1" y="138"/>
                  </a:lnTo>
                  <a:lnTo>
                    <a:pt x="1" y="147"/>
                  </a:lnTo>
                  <a:lnTo>
                    <a:pt x="1" y="151"/>
                  </a:lnTo>
                  <a:lnTo>
                    <a:pt x="1" y="153"/>
                  </a:lnTo>
                  <a:lnTo>
                    <a:pt x="1" y="154"/>
                  </a:lnTo>
                  <a:lnTo>
                    <a:pt x="1" y="155"/>
                  </a:lnTo>
                  <a:lnTo>
                    <a:pt x="1" y="156"/>
                  </a:lnTo>
                  <a:lnTo>
                    <a:pt x="1" y="155"/>
                  </a:lnTo>
                  <a:lnTo>
                    <a:pt x="1" y="154"/>
                  </a:lnTo>
                  <a:lnTo>
                    <a:pt x="1" y="153"/>
                  </a:lnTo>
                  <a:lnTo>
                    <a:pt x="1" y="153"/>
                  </a:lnTo>
                  <a:lnTo>
                    <a:pt x="1" y="153"/>
                  </a:lnTo>
                  <a:lnTo>
                    <a:pt x="1" y="153"/>
                  </a:lnTo>
                  <a:lnTo>
                    <a:pt x="1" y="153"/>
                  </a:lnTo>
                  <a:lnTo>
                    <a:pt x="1" y="152"/>
                  </a:lnTo>
                  <a:lnTo>
                    <a:pt x="1" y="153"/>
                  </a:lnTo>
                  <a:lnTo>
                    <a:pt x="1" y="152"/>
                  </a:lnTo>
                  <a:lnTo>
                    <a:pt x="1" y="151"/>
                  </a:lnTo>
                  <a:lnTo>
                    <a:pt x="1" y="152"/>
                  </a:lnTo>
                  <a:lnTo>
                    <a:pt x="1" y="151"/>
                  </a:lnTo>
                  <a:lnTo>
                    <a:pt x="1" y="150"/>
                  </a:lnTo>
                  <a:lnTo>
                    <a:pt x="1" y="151"/>
                  </a:lnTo>
                  <a:lnTo>
                    <a:pt x="1" y="150"/>
                  </a:lnTo>
                  <a:lnTo>
                    <a:pt x="1" y="149"/>
                  </a:lnTo>
                  <a:lnTo>
                    <a:pt x="1" y="150"/>
                  </a:lnTo>
                  <a:lnTo>
                    <a:pt x="1" y="149"/>
                  </a:lnTo>
                  <a:lnTo>
                    <a:pt x="1" y="148"/>
                  </a:lnTo>
                  <a:lnTo>
                    <a:pt x="1" y="149"/>
                  </a:lnTo>
                  <a:lnTo>
                    <a:pt x="1" y="150"/>
                  </a:lnTo>
                  <a:lnTo>
                    <a:pt x="1" y="149"/>
                  </a:lnTo>
                  <a:lnTo>
                    <a:pt x="1" y="150"/>
                  </a:lnTo>
                  <a:lnTo>
                    <a:pt x="1" y="149"/>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7"/>
                  </a:lnTo>
                  <a:lnTo>
                    <a:pt x="1" y="147"/>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3"/>
                  </a:lnTo>
                  <a:lnTo>
                    <a:pt x="1" y="144"/>
                  </a:lnTo>
                  <a:lnTo>
                    <a:pt x="1" y="145"/>
                  </a:lnTo>
                  <a:lnTo>
                    <a:pt x="1" y="144"/>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3"/>
                  </a:lnTo>
                  <a:lnTo>
                    <a:pt x="1" y="145"/>
                  </a:lnTo>
                  <a:lnTo>
                    <a:pt x="1" y="144"/>
                  </a:lnTo>
                  <a:lnTo>
                    <a:pt x="1" y="145"/>
                  </a:lnTo>
                  <a:lnTo>
                    <a:pt x="1" y="144"/>
                  </a:lnTo>
                  <a:lnTo>
                    <a:pt x="1" y="143"/>
                  </a:lnTo>
                  <a:lnTo>
                    <a:pt x="1" y="144"/>
                  </a:lnTo>
                  <a:lnTo>
                    <a:pt x="1" y="145"/>
                  </a:lnTo>
                  <a:lnTo>
                    <a:pt x="1" y="144"/>
                  </a:lnTo>
                  <a:lnTo>
                    <a:pt x="1" y="143"/>
                  </a:lnTo>
                  <a:lnTo>
                    <a:pt x="1" y="144"/>
                  </a:lnTo>
                  <a:lnTo>
                    <a:pt x="1" y="143"/>
                  </a:lnTo>
                  <a:lnTo>
                    <a:pt x="1" y="142"/>
                  </a:lnTo>
                  <a:lnTo>
                    <a:pt x="1" y="143"/>
                  </a:lnTo>
                  <a:lnTo>
                    <a:pt x="1" y="142"/>
                  </a:lnTo>
                  <a:lnTo>
                    <a:pt x="1" y="143"/>
                  </a:lnTo>
                  <a:lnTo>
                    <a:pt x="1" y="142"/>
                  </a:lnTo>
                  <a:lnTo>
                    <a:pt x="1" y="143"/>
                  </a:lnTo>
                  <a:lnTo>
                    <a:pt x="1" y="144"/>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2"/>
                  </a:lnTo>
                  <a:lnTo>
                    <a:pt x="1" y="141"/>
                  </a:lnTo>
                  <a:lnTo>
                    <a:pt x="1" y="142"/>
                  </a:lnTo>
                  <a:lnTo>
                    <a:pt x="1" y="141"/>
                  </a:lnTo>
                </a:path>
              </a:pathLst>
            </a:custGeom>
            <a:noFill/>
            <a:ln w="0">
              <a:solidFill>
                <a:srgbClr val="3366FF"/>
              </a:solidFill>
              <a:prstDash val="solid"/>
              <a:round/>
              <a:headEnd/>
              <a:tailEnd/>
            </a:ln>
          </p:spPr>
          <p:txBody>
            <a:bodyPr/>
            <a:lstStyle/>
            <a:p>
              <a:endParaRPr lang="en-GB"/>
            </a:p>
          </p:txBody>
        </p:sp>
        <p:sp>
          <p:nvSpPr>
            <p:cNvPr id="185761" name="Freeform 417"/>
            <p:cNvSpPr>
              <a:spLocks/>
            </p:cNvSpPr>
            <p:nvPr/>
          </p:nvSpPr>
          <p:spPr bwMode="auto">
            <a:xfrm>
              <a:off x="2845" y="1956"/>
              <a:ext cx="10" cy="1109"/>
            </a:xfrm>
            <a:custGeom>
              <a:avLst/>
              <a:gdLst/>
              <a:ahLst/>
              <a:cxnLst>
                <a:cxn ang="0">
                  <a:pos x="0" y="141"/>
                </a:cxn>
                <a:cxn ang="0">
                  <a:pos x="0" y="142"/>
                </a:cxn>
                <a:cxn ang="0">
                  <a:pos x="0" y="141"/>
                </a:cxn>
                <a:cxn ang="0">
                  <a:pos x="0" y="142"/>
                </a:cxn>
                <a:cxn ang="0">
                  <a:pos x="0" y="142"/>
                </a:cxn>
                <a:cxn ang="0">
                  <a:pos x="0" y="143"/>
                </a:cxn>
                <a:cxn ang="0">
                  <a:pos x="0" y="141"/>
                </a:cxn>
                <a:cxn ang="0">
                  <a:pos x="0" y="142"/>
                </a:cxn>
                <a:cxn ang="0">
                  <a:pos x="0" y="142"/>
                </a:cxn>
                <a:cxn ang="0">
                  <a:pos x="0" y="143"/>
                </a:cxn>
                <a:cxn ang="0">
                  <a:pos x="0" y="142"/>
                </a:cxn>
                <a:cxn ang="0">
                  <a:pos x="0" y="140"/>
                </a:cxn>
                <a:cxn ang="0">
                  <a:pos x="0" y="139"/>
                </a:cxn>
                <a:cxn ang="0">
                  <a:pos x="0" y="138"/>
                </a:cxn>
                <a:cxn ang="0">
                  <a:pos x="0" y="134"/>
                </a:cxn>
                <a:cxn ang="0">
                  <a:pos x="0" y="122"/>
                </a:cxn>
                <a:cxn ang="0">
                  <a:pos x="0" y="148"/>
                </a:cxn>
                <a:cxn ang="0">
                  <a:pos x="0" y="155"/>
                </a:cxn>
                <a:cxn ang="0">
                  <a:pos x="0" y="152"/>
                </a:cxn>
                <a:cxn ang="0">
                  <a:pos x="0" y="149"/>
                </a:cxn>
                <a:cxn ang="0">
                  <a:pos x="0" y="150"/>
                </a:cxn>
                <a:cxn ang="0">
                  <a:pos x="0" y="148"/>
                </a:cxn>
                <a:cxn ang="0">
                  <a:pos x="0" y="147"/>
                </a:cxn>
                <a:cxn ang="0">
                  <a:pos x="0" y="144"/>
                </a:cxn>
                <a:cxn ang="0">
                  <a:pos x="0" y="145"/>
                </a:cxn>
                <a:cxn ang="0">
                  <a:pos x="0" y="144"/>
                </a:cxn>
                <a:cxn ang="0">
                  <a:pos x="0" y="145"/>
                </a:cxn>
                <a:cxn ang="0">
                  <a:pos x="0" y="144"/>
                </a:cxn>
                <a:cxn ang="0">
                  <a:pos x="0" y="145"/>
                </a:cxn>
                <a:cxn ang="0">
                  <a:pos x="0" y="144"/>
                </a:cxn>
                <a:cxn ang="0">
                  <a:pos x="0" y="144"/>
                </a:cxn>
                <a:cxn ang="0">
                  <a:pos x="0" y="144"/>
                </a:cxn>
                <a:cxn ang="0">
                  <a:pos x="1" y="145"/>
                </a:cxn>
                <a:cxn ang="0">
                  <a:pos x="1" y="146"/>
                </a:cxn>
                <a:cxn ang="0">
                  <a:pos x="1" y="145"/>
                </a:cxn>
                <a:cxn ang="0">
                  <a:pos x="1" y="144"/>
                </a:cxn>
                <a:cxn ang="0">
                  <a:pos x="1" y="144"/>
                </a:cxn>
                <a:cxn ang="0">
                  <a:pos x="1" y="144"/>
                </a:cxn>
                <a:cxn ang="0">
                  <a:pos x="1" y="144"/>
                </a:cxn>
                <a:cxn ang="0">
                  <a:pos x="1" y="143"/>
                </a:cxn>
                <a:cxn ang="0">
                  <a:pos x="1" y="142"/>
                </a:cxn>
                <a:cxn ang="0">
                  <a:pos x="1" y="142"/>
                </a:cxn>
                <a:cxn ang="0">
                  <a:pos x="1" y="140"/>
                </a:cxn>
                <a:cxn ang="0">
                  <a:pos x="1" y="139"/>
                </a:cxn>
                <a:cxn ang="0">
                  <a:pos x="1" y="135"/>
                </a:cxn>
                <a:cxn ang="0">
                  <a:pos x="1" y="130"/>
                </a:cxn>
                <a:cxn ang="0">
                  <a:pos x="1" y="88"/>
                </a:cxn>
                <a:cxn ang="0">
                  <a:pos x="1" y="158"/>
                </a:cxn>
                <a:cxn ang="0">
                  <a:pos x="1" y="154"/>
                </a:cxn>
                <a:cxn ang="0">
                  <a:pos x="1" y="149"/>
                </a:cxn>
                <a:cxn ang="0">
                  <a:pos x="1" y="149"/>
                </a:cxn>
                <a:cxn ang="0">
                  <a:pos x="1" y="148"/>
                </a:cxn>
                <a:cxn ang="0">
                  <a:pos x="1" y="145"/>
                </a:cxn>
                <a:cxn ang="0">
                  <a:pos x="1" y="144"/>
                </a:cxn>
                <a:cxn ang="0">
                  <a:pos x="1" y="143"/>
                </a:cxn>
                <a:cxn ang="0">
                  <a:pos x="1" y="142"/>
                </a:cxn>
                <a:cxn ang="0">
                  <a:pos x="1" y="141"/>
                </a:cxn>
                <a:cxn ang="0">
                  <a:pos x="1" y="140"/>
                </a:cxn>
                <a:cxn ang="0">
                  <a:pos x="1" y="141"/>
                </a:cxn>
                <a:cxn ang="0">
                  <a:pos x="1" y="140"/>
                </a:cxn>
                <a:cxn ang="0">
                  <a:pos x="1" y="140"/>
                </a:cxn>
                <a:cxn ang="0">
                  <a:pos x="1" y="139"/>
                </a:cxn>
                <a:cxn ang="0">
                  <a:pos x="1" y="138"/>
                </a:cxn>
              </a:cxnLst>
              <a:rect l="0" t="0" r="r" b="b"/>
              <a:pathLst>
                <a:path w="1" h="158">
                  <a:moveTo>
                    <a:pt x="0" y="143"/>
                  </a:moveTo>
                  <a:lnTo>
                    <a:pt x="0" y="142"/>
                  </a:lnTo>
                  <a:lnTo>
                    <a:pt x="0" y="141"/>
                  </a:lnTo>
                  <a:lnTo>
                    <a:pt x="0" y="140"/>
                  </a:lnTo>
                  <a:lnTo>
                    <a:pt x="0" y="141"/>
                  </a:lnTo>
                  <a:lnTo>
                    <a:pt x="0" y="140"/>
                  </a:lnTo>
                  <a:lnTo>
                    <a:pt x="0" y="141"/>
                  </a:lnTo>
                  <a:lnTo>
                    <a:pt x="0" y="140"/>
                  </a:lnTo>
                  <a:lnTo>
                    <a:pt x="0" y="141"/>
                  </a:lnTo>
                  <a:lnTo>
                    <a:pt x="0" y="140"/>
                  </a:lnTo>
                  <a:lnTo>
                    <a:pt x="0" y="141"/>
                  </a:lnTo>
                  <a:lnTo>
                    <a:pt x="0" y="142"/>
                  </a:lnTo>
                  <a:lnTo>
                    <a:pt x="0" y="140"/>
                  </a:lnTo>
                  <a:lnTo>
                    <a:pt x="0" y="141"/>
                  </a:lnTo>
                  <a:lnTo>
                    <a:pt x="0" y="140"/>
                  </a:lnTo>
                  <a:lnTo>
                    <a:pt x="0" y="141"/>
                  </a:lnTo>
                  <a:lnTo>
                    <a:pt x="0" y="142"/>
                  </a:lnTo>
                  <a:lnTo>
                    <a:pt x="0" y="140"/>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0"/>
                  </a:lnTo>
                  <a:lnTo>
                    <a:pt x="0" y="141"/>
                  </a:lnTo>
                  <a:lnTo>
                    <a:pt x="0" y="142"/>
                  </a:lnTo>
                  <a:lnTo>
                    <a:pt x="0" y="141"/>
                  </a:lnTo>
                  <a:lnTo>
                    <a:pt x="0" y="142"/>
                  </a:lnTo>
                  <a:lnTo>
                    <a:pt x="0" y="141"/>
                  </a:lnTo>
                  <a:lnTo>
                    <a:pt x="0" y="142"/>
                  </a:lnTo>
                  <a:lnTo>
                    <a:pt x="0" y="141"/>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1"/>
                  </a:lnTo>
                  <a:lnTo>
                    <a:pt x="0" y="142"/>
                  </a:lnTo>
                  <a:lnTo>
                    <a:pt x="0" y="141"/>
                  </a:lnTo>
                  <a:lnTo>
                    <a:pt x="0" y="142"/>
                  </a:lnTo>
                  <a:lnTo>
                    <a:pt x="0" y="141"/>
                  </a:lnTo>
                  <a:lnTo>
                    <a:pt x="0" y="142"/>
                  </a:lnTo>
                  <a:lnTo>
                    <a:pt x="0" y="141"/>
                  </a:lnTo>
                  <a:lnTo>
                    <a:pt x="0" y="142"/>
                  </a:lnTo>
                  <a:lnTo>
                    <a:pt x="0" y="143"/>
                  </a:lnTo>
                  <a:lnTo>
                    <a:pt x="0" y="141"/>
                  </a:lnTo>
                  <a:lnTo>
                    <a:pt x="0" y="142"/>
                  </a:lnTo>
                  <a:lnTo>
                    <a:pt x="0" y="143"/>
                  </a:lnTo>
                  <a:lnTo>
                    <a:pt x="0" y="144"/>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1"/>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3"/>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41"/>
                  </a:lnTo>
                  <a:lnTo>
                    <a:pt x="0" y="140"/>
                  </a:lnTo>
                  <a:lnTo>
                    <a:pt x="0" y="140"/>
                  </a:lnTo>
                  <a:lnTo>
                    <a:pt x="0" y="140"/>
                  </a:lnTo>
                  <a:lnTo>
                    <a:pt x="0" y="140"/>
                  </a:lnTo>
                  <a:lnTo>
                    <a:pt x="0" y="140"/>
                  </a:lnTo>
                  <a:lnTo>
                    <a:pt x="0" y="140"/>
                  </a:lnTo>
                  <a:lnTo>
                    <a:pt x="0" y="139"/>
                  </a:lnTo>
                  <a:lnTo>
                    <a:pt x="0" y="140"/>
                  </a:lnTo>
                  <a:lnTo>
                    <a:pt x="0" y="139"/>
                  </a:lnTo>
                  <a:lnTo>
                    <a:pt x="0" y="140"/>
                  </a:lnTo>
                  <a:lnTo>
                    <a:pt x="0" y="139"/>
                  </a:lnTo>
                  <a:lnTo>
                    <a:pt x="0" y="140"/>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7"/>
                  </a:lnTo>
                  <a:lnTo>
                    <a:pt x="0" y="138"/>
                  </a:lnTo>
                  <a:lnTo>
                    <a:pt x="0" y="137"/>
                  </a:lnTo>
                  <a:lnTo>
                    <a:pt x="0" y="136"/>
                  </a:lnTo>
                  <a:lnTo>
                    <a:pt x="0" y="135"/>
                  </a:lnTo>
                  <a:lnTo>
                    <a:pt x="0" y="136"/>
                  </a:lnTo>
                  <a:lnTo>
                    <a:pt x="0" y="135"/>
                  </a:lnTo>
                  <a:lnTo>
                    <a:pt x="0" y="135"/>
                  </a:lnTo>
                  <a:lnTo>
                    <a:pt x="0" y="134"/>
                  </a:lnTo>
                  <a:lnTo>
                    <a:pt x="0" y="135"/>
                  </a:lnTo>
                  <a:lnTo>
                    <a:pt x="0" y="134"/>
                  </a:lnTo>
                  <a:lnTo>
                    <a:pt x="0" y="133"/>
                  </a:lnTo>
                  <a:lnTo>
                    <a:pt x="0" y="134"/>
                  </a:lnTo>
                  <a:lnTo>
                    <a:pt x="0" y="133"/>
                  </a:lnTo>
                  <a:lnTo>
                    <a:pt x="0" y="132"/>
                  </a:lnTo>
                  <a:lnTo>
                    <a:pt x="0" y="131"/>
                  </a:lnTo>
                  <a:lnTo>
                    <a:pt x="0" y="130"/>
                  </a:lnTo>
                  <a:lnTo>
                    <a:pt x="0" y="130"/>
                  </a:lnTo>
                  <a:lnTo>
                    <a:pt x="0" y="129"/>
                  </a:lnTo>
                  <a:lnTo>
                    <a:pt x="0" y="128"/>
                  </a:lnTo>
                  <a:lnTo>
                    <a:pt x="0" y="125"/>
                  </a:lnTo>
                  <a:lnTo>
                    <a:pt x="0" y="122"/>
                  </a:lnTo>
                  <a:lnTo>
                    <a:pt x="0" y="94"/>
                  </a:lnTo>
                  <a:lnTo>
                    <a:pt x="0" y="33"/>
                  </a:lnTo>
                  <a:lnTo>
                    <a:pt x="0" y="0"/>
                  </a:lnTo>
                  <a:lnTo>
                    <a:pt x="0" y="13"/>
                  </a:lnTo>
                  <a:lnTo>
                    <a:pt x="0" y="43"/>
                  </a:lnTo>
                  <a:lnTo>
                    <a:pt x="0" y="69"/>
                  </a:lnTo>
                  <a:lnTo>
                    <a:pt x="0" y="89"/>
                  </a:lnTo>
                  <a:lnTo>
                    <a:pt x="0" y="108"/>
                  </a:lnTo>
                  <a:lnTo>
                    <a:pt x="0" y="126"/>
                  </a:lnTo>
                  <a:lnTo>
                    <a:pt x="0" y="140"/>
                  </a:lnTo>
                  <a:lnTo>
                    <a:pt x="0" y="148"/>
                  </a:lnTo>
                  <a:lnTo>
                    <a:pt x="0" y="151"/>
                  </a:lnTo>
                  <a:lnTo>
                    <a:pt x="0" y="154"/>
                  </a:lnTo>
                  <a:lnTo>
                    <a:pt x="0" y="155"/>
                  </a:lnTo>
                  <a:lnTo>
                    <a:pt x="0" y="156"/>
                  </a:lnTo>
                  <a:lnTo>
                    <a:pt x="0" y="157"/>
                  </a:lnTo>
                  <a:lnTo>
                    <a:pt x="0" y="156"/>
                  </a:lnTo>
                  <a:lnTo>
                    <a:pt x="0" y="155"/>
                  </a:lnTo>
                  <a:lnTo>
                    <a:pt x="0" y="155"/>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0"/>
                  </a:lnTo>
                  <a:lnTo>
                    <a:pt x="0" y="151"/>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6"/>
                  </a:lnTo>
                  <a:lnTo>
                    <a:pt x="0" y="147"/>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6"/>
                  </a:lnTo>
                  <a:lnTo>
                    <a:pt x="0" y="145"/>
                  </a:lnTo>
                  <a:lnTo>
                    <a:pt x="0" y="146"/>
                  </a:lnTo>
                  <a:lnTo>
                    <a:pt x="0" y="145"/>
                  </a:lnTo>
                  <a:lnTo>
                    <a:pt x="0" y="146"/>
                  </a:lnTo>
                  <a:lnTo>
                    <a:pt x="0" y="145"/>
                  </a:lnTo>
                  <a:lnTo>
                    <a:pt x="0" y="144"/>
                  </a:lnTo>
                  <a:lnTo>
                    <a:pt x="0" y="144"/>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4"/>
                  </a:lnTo>
                  <a:lnTo>
                    <a:pt x="0" y="143"/>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1" y="145"/>
                  </a:lnTo>
                  <a:lnTo>
                    <a:pt x="1" y="144"/>
                  </a:lnTo>
                  <a:lnTo>
                    <a:pt x="1" y="145"/>
                  </a:lnTo>
                  <a:lnTo>
                    <a:pt x="1" y="144"/>
                  </a:lnTo>
                  <a:lnTo>
                    <a:pt x="1" y="145"/>
                  </a:lnTo>
                  <a:lnTo>
                    <a:pt x="1" y="144"/>
                  </a:lnTo>
                  <a:lnTo>
                    <a:pt x="1" y="145"/>
                  </a:lnTo>
                  <a:lnTo>
                    <a:pt x="1" y="146"/>
                  </a:lnTo>
                  <a:lnTo>
                    <a:pt x="1" y="145"/>
                  </a:lnTo>
                  <a:lnTo>
                    <a:pt x="1" y="146"/>
                  </a:lnTo>
                  <a:lnTo>
                    <a:pt x="1" y="145"/>
                  </a:lnTo>
                  <a:lnTo>
                    <a:pt x="1" y="144"/>
                  </a:lnTo>
                  <a:lnTo>
                    <a:pt x="1" y="145"/>
                  </a:lnTo>
                  <a:lnTo>
                    <a:pt x="1" y="144"/>
                  </a:lnTo>
                  <a:lnTo>
                    <a:pt x="1" y="145"/>
                  </a:lnTo>
                  <a:lnTo>
                    <a:pt x="1" y="146"/>
                  </a:lnTo>
                  <a:lnTo>
                    <a:pt x="1" y="145"/>
                  </a:lnTo>
                  <a:lnTo>
                    <a:pt x="1" y="144"/>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4"/>
                  </a:lnTo>
                  <a:lnTo>
                    <a:pt x="1" y="144"/>
                  </a:lnTo>
                  <a:lnTo>
                    <a:pt x="1" y="144"/>
                  </a:lnTo>
                  <a:lnTo>
                    <a:pt x="1" y="144"/>
                  </a:lnTo>
                  <a:lnTo>
                    <a:pt x="1" y="144"/>
                  </a:lnTo>
                  <a:lnTo>
                    <a:pt x="1" y="143"/>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2"/>
                  </a:lnTo>
                  <a:lnTo>
                    <a:pt x="1" y="141"/>
                  </a:lnTo>
                  <a:lnTo>
                    <a:pt x="1" y="142"/>
                  </a:lnTo>
                  <a:lnTo>
                    <a:pt x="1" y="143"/>
                  </a:lnTo>
                  <a:lnTo>
                    <a:pt x="1" y="141"/>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0"/>
                  </a:lnTo>
                  <a:lnTo>
                    <a:pt x="1" y="140"/>
                  </a:lnTo>
                  <a:lnTo>
                    <a:pt x="1" y="140"/>
                  </a:lnTo>
                  <a:lnTo>
                    <a:pt x="1" y="140"/>
                  </a:lnTo>
                  <a:lnTo>
                    <a:pt x="1" y="140"/>
                  </a:lnTo>
                  <a:lnTo>
                    <a:pt x="1" y="140"/>
                  </a:lnTo>
                  <a:lnTo>
                    <a:pt x="1" y="140"/>
                  </a:lnTo>
                  <a:lnTo>
                    <a:pt x="1" y="139"/>
                  </a:lnTo>
                  <a:lnTo>
                    <a:pt x="1" y="140"/>
                  </a:lnTo>
                  <a:lnTo>
                    <a:pt x="1" y="139"/>
                  </a:lnTo>
                  <a:lnTo>
                    <a:pt x="1" y="138"/>
                  </a:lnTo>
                  <a:lnTo>
                    <a:pt x="1" y="139"/>
                  </a:lnTo>
                  <a:lnTo>
                    <a:pt x="1" y="138"/>
                  </a:lnTo>
                  <a:lnTo>
                    <a:pt x="1" y="139"/>
                  </a:lnTo>
                  <a:lnTo>
                    <a:pt x="1" y="137"/>
                  </a:lnTo>
                  <a:lnTo>
                    <a:pt x="1" y="138"/>
                  </a:lnTo>
                  <a:lnTo>
                    <a:pt x="1" y="137"/>
                  </a:lnTo>
                  <a:lnTo>
                    <a:pt x="1" y="138"/>
                  </a:lnTo>
                  <a:lnTo>
                    <a:pt x="1" y="137"/>
                  </a:lnTo>
                  <a:lnTo>
                    <a:pt x="1" y="138"/>
                  </a:lnTo>
                  <a:lnTo>
                    <a:pt x="1" y="137"/>
                  </a:lnTo>
                  <a:lnTo>
                    <a:pt x="1" y="136"/>
                  </a:lnTo>
                  <a:lnTo>
                    <a:pt x="1" y="135"/>
                  </a:lnTo>
                  <a:lnTo>
                    <a:pt x="1" y="136"/>
                  </a:lnTo>
                  <a:lnTo>
                    <a:pt x="1" y="135"/>
                  </a:lnTo>
                  <a:lnTo>
                    <a:pt x="1" y="135"/>
                  </a:lnTo>
                  <a:lnTo>
                    <a:pt x="1" y="135"/>
                  </a:lnTo>
                  <a:lnTo>
                    <a:pt x="1" y="135"/>
                  </a:lnTo>
                  <a:lnTo>
                    <a:pt x="1" y="134"/>
                  </a:lnTo>
                  <a:lnTo>
                    <a:pt x="1" y="133"/>
                  </a:lnTo>
                  <a:lnTo>
                    <a:pt x="1" y="132"/>
                  </a:lnTo>
                  <a:lnTo>
                    <a:pt x="1" y="131"/>
                  </a:lnTo>
                  <a:lnTo>
                    <a:pt x="1" y="130"/>
                  </a:lnTo>
                  <a:lnTo>
                    <a:pt x="1" y="130"/>
                  </a:lnTo>
                  <a:lnTo>
                    <a:pt x="1" y="129"/>
                  </a:lnTo>
                  <a:lnTo>
                    <a:pt x="1" y="128"/>
                  </a:lnTo>
                  <a:lnTo>
                    <a:pt x="1" y="126"/>
                  </a:lnTo>
                  <a:lnTo>
                    <a:pt x="1" y="124"/>
                  </a:lnTo>
                  <a:lnTo>
                    <a:pt x="1" y="96"/>
                  </a:lnTo>
                  <a:lnTo>
                    <a:pt x="1" y="35"/>
                  </a:lnTo>
                  <a:lnTo>
                    <a:pt x="1" y="1"/>
                  </a:lnTo>
                  <a:lnTo>
                    <a:pt x="1" y="12"/>
                  </a:lnTo>
                  <a:lnTo>
                    <a:pt x="1" y="42"/>
                  </a:lnTo>
                  <a:lnTo>
                    <a:pt x="1" y="69"/>
                  </a:lnTo>
                  <a:lnTo>
                    <a:pt x="1" y="88"/>
                  </a:lnTo>
                  <a:lnTo>
                    <a:pt x="1" y="106"/>
                  </a:lnTo>
                  <a:lnTo>
                    <a:pt x="1" y="128"/>
                  </a:lnTo>
                  <a:lnTo>
                    <a:pt x="1" y="142"/>
                  </a:lnTo>
                  <a:lnTo>
                    <a:pt x="1" y="149"/>
                  </a:lnTo>
                  <a:lnTo>
                    <a:pt x="1" y="152"/>
                  </a:lnTo>
                  <a:lnTo>
                    <a:pt x="1" y="155"/>
                  </a:lnTo>
                  <a:lnTo>
                    <a:pt x="1" y="156"/>
                  </a:lnTo>
                  <a:lnTo>
                    <a:pt x="1" y="157"/>
                  </a:lnTo>
                  <a:lnTo>
                    <a:pt x="1" y="158"/>
                  </a:lnTo>
                  <a:lnTo>
                    <a:pt x="1" y="157"/>
                  </a:lnTo>
                  <a:lnTo>
                    <a:pt x="1" y="158"/>
                  </a:lnTo>
                  <a:lnTo>
                    <a:pt x="1" y="157"/>
                  </a:lnTo>
                  <a:lnTo>
                    <a:pt x="1" y="156"/>
                  </a:lnTo>
                  <a:lnTo>
                    <a:pt x="1" y="155"/>
                  </a:lnTo>
                  <a:lnTo>
                    <a:pt x="1" y="156"/>
                  </a:lnTo>
                  <a:lnTo>
                    <a:pt x="1" y="155"/>
                  </a:lnTo>
                  <a:lnTo>
                    <a:pt x="1" y="155"/>
                  </a:lnTo>
                  <a:lnTo>
                    <a:pt x="1" y="155"/>
                  </a:lnTo>
                  <a:lnTo>
                    <a:pt x="1" y="155"/>
                  </a:lnTo>
                  <a:lnTo>
                    <a:pt x="1" y="154"/>
                  </a:lnTo>
                  <a:lnTo>
                    <a:pt x="1" y="155"/>
                  </a:lnTo>
                  <a:lnTo>
                    <a:pt x="1" y="154"/>
                  </a:lnTo>
                  <a:lnTo>
                    <a:pt x="1" y="153"/>
                  </a:lnTo>
                  <a:lnTo>
                    <a:pt x="1" y="152"/>
                  </a:lnTo>
                  <a:lnTo>
                    <a:pt x="1" y="151"/>
                  </a:lnTo>
                  <a:lnTo>
                    <a:pt x="1" y="152"/>
                  </a:lnTo>
                  <a:lnTo>
                    <a:pt x="1" y="151"/>
                  </a:lnTo>
                  <a:lnTo>
                    <a:pt x="1" y="150"/>
                  </a:lnTo>
                  <a:lnTo>
                    <a:pt x="1" y="151"/>
                  </a:lnTo>
                  <a:lnTo>
                    <a:pt x="1" y="150"/>
                  </a:lnTo>
                  <a:lnTo>
                    <a:pt x="1" y="149"/>
                  </a:lnTo>
                  <a:lnTo>
                    <a:pt x="1" y="150"/>
                  </a:lnTo>
                  <a:lnTo>
                    <a:pt x="1" y="149"/>
                  </a:lnTo>
                  <a:lnTo>
                    <a:pt x="1" y="150"/>
                  </a:lnTo>
                  <a:lnTo>
                    <a:pt x="1" y="149"/>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9"/>
                  </a:lnTo>
                  <a:lnTo>
                    <a:pt x="1" y="148"/>
                  </a:lnTo>
                  <a:lnTo>
                    <a:pt x="1" y="149"/>
                  </a:lnTo>
                  <a:lnTo>
                    <a:pt x="1" y="148"/>
                  </a:lnTo>
                  <a:lnTo>
                    <a:pt x="1" y="147"/>
                  </a:lnTo>
                  <a:lnTo>
                    <a:pt x="1" y="148"/>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4"/>
                  </a:lnTo>
                  <a:lnTo>
                    <a:pt x="1" y="145"/>
                  </a:lnTo>
                  <a:lnTo>
                    <a:pt x="1" y="146"/>
                  </a:lnTo>
                  <a:lnTo>
                    <a:pt x="1" y="145"/>
                  </a:lnTo>
                  <a:lnTo>
                    <a:pt x="1" y="144"/>
                  </a:lnTo>
                  <a:lnTo>
                    <a:pt x="1" y="145"/>
                  </a:lnTo>
                  <a:lnTo>
                    <a:pt x="1" y="144"/>
                  </a:lnTo>
                  <a:lnTo>
                    <a:pt x="1" y="145"/>
                  </a:lnTo>
                  <a:lnTo>
                    <a:pt x="1" y="144"/>
                  </a:lnTo>
                  <a:lnTo>
                    <a:pt x="1" y="144"/>
                  </a:lnTo>
                  <a:lnTo>
                    <a:pt x="1" y="144"/>
                  </a:lnTo>
                  <a:lnTo>
                    <a:pt x="1" y="145"/>
                  </a:lnTo>
                  <a:lnTo>
                    <a:pt x="1" y="144"/>
                  </a:lnTo>
                  <a:lnTo>
                    <a:pt x="1" y="143"/>
                  </a:lnTo>
                  <a:lnTo>
                    <a:pt x="1" y="144"/>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0"/>
                  </a:lnTo>
                  <a:lnTo>
                    <a:pt x="1" y="141"/>
                  </a:lnTo>
                  <a:lnTo>
                    <a:pt x="1" y="142"/>
                  </a:lnTo>
                  <a:lnTo>
                    <a:pt x="1" y="143"/>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40"/>
                  </a:lnTo>
                  <a:lnTo>
                    <a:pt x="1" y="140"/>
                  </a:lnTo>
                  <a:lnTo>
                    <a:pt x="1" y="140"/>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38"/>
                  </a:lnTo>
                  <a:lnTo>
                    <a:pt x="1" y="137"/>
                  </a:lnTo>
                  <a:lnTo>
                    <a:pt x="1" y="138"/>
                  </a:lnTo>
                  <a:lnTo>
                    <a:pt x="1" y="137"/>
                  </a:lnTo>
                  <a:lnTo>
                    <a:pt x="1" y="138"/>
                  </a:lnTo>
                  <a:lnTo>
                    <a:pt x="1" y="137"/>
                  </a:lnTo>
                  <a:lnTo>
                    <a:pt x="1" y="138"/>
                  </a:lnTo>
                  <a:lnTo>
                    <a:pt x="1" y="137"/>
                  </a:lnTo>
                </a:path>
              </a:pathLst>
            </a:custGeom>
            <a:noFill/>
            <a:ln w="0">
              <a:solidFill>
                <a:srgbClr val="3366FF"/>
              </a:solidFill>
              <a:prstDash val="solid"/>
              <a:round/>
              <a:headEnd/>
              <a:tailEnd/>
            </a:ln>
          </p:spPr>
          <p:txBody>
            <a:bodyPr/>
            <a:lstStyle/>
            <a:p>
              <a:endParaRPr lang="en-GB"/>
            </a:p>
          </p:txBody>
        </p:sp>
        <p:sp>
          <p:nvSpPr>
            <p:cNvPr id="185762" name="Freeform 418"/>
            <p:cNvSpPr>
              <a:spLocks/>
            </p:cNvSpPr>
            <p:nvPr/>
          </p:nvSpPr>
          <p:spPr bwMode="auto">
            <a:xfrm>
              <a:off x="2855" y="1978"/>
              <a:ext cx="9" cy="1101"/>
            </a:xfrm>
            <a:custGeom>
              <a:avLst/>
              <a:gdLst/>
              <a:ahLst/>
              <a:cxnLst>
                <a:cxn ang="0">
                  <a:pos x="0" y="131"/>
                </a:cxn>
                <a:cxn ang="0">
                  <a:pos x="0" y="128"/>
                </a:cxn>
                <a:cxn ang="0">
                  <a:pos x="0" y="12"/>
                </a:cxn>
                <a:cxn ang="0">
                  <a:pos x="0" y="152"/>
                </a:cxn>
                <a:cxn ang="0">
                  <a:pos x="0" y="152"/>
                </a:cxn>
                <a:cxn ang="0">
                  <a:pos x="0" y="147"/>
                </a:cxn>
                <a:cxn ang="0">
                  <a:pos x="0" y="145"/>
                </a:cxn>
                <a:cxn ang="0">
                  <a:pos x="0" y="142"/>
                </a:cxn>
                <a:cxn ang="0">
                  <a:pos x="0" y="138"/>
                </a:cxn>
                <a:cxn ang="0">
                  <a:pos x="0" y="136"/>
                </a:cxn>
                <a:cxn ang="0">
                  <a:pos x="0" y="133"/>
                </a:cxn>
                <a:cxn ang="0">
                  <a:pos x="0" y="134"/>
                </a:cxn>
                <a:cxn ang="0">
                  <a:pos x="0" y="133"/>
                </a:cxn>
                <a:cxn ang="0">
                  <a:pos x="0" y="134"/>
                </a:cxn>
                <a:cxn ang="0">
                  <a:pos x="0" y="135"/>
                </a:cxn>
                <a:cxn ang="0">
                  <a:pos x="0" y="136"/>
                </a:cxn>
                <a:cxn ang="0">
                  <a:pos x="0" y="137"/>
                </a:cxn>
                <a:cxn ang="0">
                  <a:pos x="0" y="137"/>
                </a:cxn>
                <a:cxn ang="0">
                  <a:pos x="0" y="136"/>
                </a:cxn>
                <a:cxn ang="0">
                  <a:pos x="0" y="137"/>
                </a:cxn>
                <a:cxn ang="0">
                  <a:pos x="0" y="138"/>
                </a:cxn>
                <a:cxn ang="0">
                  <a:pos x="0" y="139"/>
                </a:cxn>
                <a:cxn ang="0">
                  <a:pos x="0" y="138"/>
                </a:cxn>
                <a:cxn ang="0">
                  <a:pos x="0" y="137"/>
                </a:cxn>
                <a:cxn ang="0">
                  <a:pos x="0" y="137"/>
                </a:cxn>
                <a:cxn ang="0">
                  <a:pos x="0" y="136"/>
                </a:cxn>
                <a:cxn ang="0">
                  <a:pos x="1" y="136"/>
                </a:cxn>
                <a:cxn ang="0">
                  <a:pos x="1" y="136"/>
                </a:cxn>
                <a:cxn ang="0">
                  <a:pos x="1" y="135"/>
                </a:cxn>
                <a:cxn ang="0">
                  <a:pos x="1" y="137"/>
                </a:cxn>
                <a:cxn ang="0">
                  <a:pos x="1" y="138"/>
                </a:cxn>
                <a:cxn ang="0">
                  <a:pos x="1" y="139"/>
                </a:cxn>
                <a:cxn ang="0">
                  <a:pos x="1" y="138"/>
                </a:cxn>
                <a:cxn ang="0">
                  <a:pos x="1" y="139"/>
                </a:cxn>
                <a:cxn ang="0">
                  <a:pos x="1" y="138"/>
                </a:cxn>
                <a:cxn ang="0">
                  <a:pos x="1" y="139"/>
                </a:cxn>
                <a:cxn ang="0">
                  <a:pos x="1" y="137"/>
                </a:cxn>
                <a:cxn ang="0">
                  <a:pos x="1" y="137"/>
                </a:cxn>
                <a:cxn ang="0">
                  <a:pos x="1" y="137"/>
                </a:cxn>
                <a:cxn ang="0">
                  <a:pos x="1" y="138"/>
                </a:cxn>
                <a:cxn ang="0">
                  <a:pos x="1" y="139"/>
                </a:cxn>
                <a:cxn ang="0">
                  <a:pos x="1" y="138"/>
                </a:cxn>
                <a:cxn ang="0">
                  <a:pos x="1" y="137"/>
                </a:cxn>
                <a:cxn ang="0">
                  <a:pos x="1" y="136"/>
                </a:cxn>
                <a:cxn ang="0">
                  <a:pos x="1" y="137"/>
                </a:cxn>
                <a:cxn ang="0">
                  <a:pos x="1" y="136"/>
                </a:cxn>
                <a:cxn ang="0">
                  <a:pos x="1" y="135"/>
                </a:cxn>
                <a:cxn ang="0">
                  <a:pos x="1" y="134"/>
                </a:cxn>
                <a:cxn ang="0">
                  <a:pos x="1" y="134"/>
                </a:cxn>
                <a:cxn ang="0">
                  <a:pos x="1" y="131"/>
                </a:cxn>
                <a:cxn ang="0">
                  <a:pos x="1" y="121"/>
                </a:cxn>
                <a:cxn ang="0">
                  <a:pos x="1" y="138"/>
                </a:cxn>
                <a:cxn ang="0">
                  <a:pos x="1" y="156"/>
                </a:cxn>
                <a:cxn ang="0">
                  <a:pos x="1" y="152"/>
                </a:cxn>
                <a:cxn ang="0">
                  <a:pos x="1" y="150"/>
                </a:cxn>
                <a:cxn ang="0">
                  <a:pos x="1" y="147"/>
                </a:cxn>
                <a:cxn ang="0">
                  <a:pos x="1" y="146"/>
                </a:cxn>
                <a:cxn ang="0">
                  <a:pos x="1" y="144"/>
                </a:cxn>
                <a:cxn ang="0">
                  <a:pos x="1" y="145"/>
                </a:cxn>
                <a:cxn ang="0">
                  <a:pos x="1" y="144"/>
                </a:cxn>
                <a:cxn ang="0">
                  <a:pos x="1" y="143"/>
                </a:cxn>
                <a:cxn ang="0">
                  <a:pos x="1" y="142"/>
                </a:cxn>
                <a:cxn ang="0">
                  <a:pos x="1" y="141"/>
                </a:cxn>
              </a:cxnLst>
              <a:rect l="0" t="0" r="r" b="b"/>
              <a:pathLst>
                <a:path w="1" h="157">
                  <a:moveTo>
                    <a:pt x="0" y="134"/>
                  </a:moveTo>
                  <a:lnTo>
                    <a:pt x="0" y="133"/>
                  </a:lnTo>
                  <a:lnTo>
                    <a:pt x="0" y="134"/>
                  </a:lnTo>
                  <a:lnTo>
                    <a:pt x="0" y="133"/>
                  </a:lnTo>
                  <a:lnTo>
                    <a:pt x="0" y="132"/>
                  </a:lnTo>
                  <a:lnTo>
                    <a:pt x="0" y="133"/>
                  </a:lnTo>
                  <a:lnTo>
                    <a:pt x="0" y="132"/>
                  </a:lnTo>
                  <a:lnTo>
                    <a:pt x="0" y="133"/>
                  </a:lnTo>
                  <a:lnTo>
                    <a:pt x="0" y="132"/>
                  </a:lnTo>
                  <a:lnTo>
                    <a:pt x="0" y="132"/>
                  </a:lnTo>
                  <a:lnTo>
                    <a:pt x="0" y="131"/>
                  </a:lnTo>
                  <a:lnTo>
                    <a:pt x="0" y="132"/>
                  </a:lnTo>
                  <a:lnTo>
                    <a:pt x="0" y="131"/>
                  </a:lnTo>
                  <a:lnTo>
                    <a:pt x="0" y="130"/>
                  </a:lnTo>
                  <a:lnTo>
                    <a:pt x="0" y="129"/>
                  </a:lnTo>
                  <a:lnTo>
                    <a:pt x="0" y="130"/>
                  </a:lnTo>
                  <a:lnTo>
                    <a:pt x="0" y="129"/>
                  </a:lnTo>
                  <a:lnTo>
                    <a:pt x="0" y="130"/>
                  </a:lnTo>
                  <a:lnTo>
                    <a:pt x="0" y="129"/>
                  </a:lnTo>
                  <a:lnTo>
                    <a:pt x="0" y="128"/>
                  </a:lnTo>
                  <a:lnTo>
                    <a:pt x="0" y="127"/>
                  </a:lnTo>
                  <a:lnTo>
                    <a:pt x="0" y="128"/>
                  </a:lnTo>
                  <a:lnTo>
                    <a:pt x="0" y="127"/>
                  </a:lnTo>
                  <a:lnTo>
                    <a:pt x="0" y="127"/>
                  </a:lnTo>
                  <a:lnTo>
                    <a:pt x="0" y="126"/>
                  </a:lnTo>
                  <a:lnTo>
                    <a:pt x="0" y="125"/>
                  </a:lnTo>
                  <a:lnTo>
                    <a:pt x="0" y="124"/>
                  </a:lnTo>
                  <a:lnTo>
                    <a:pt x="0" y="123"/>
                  </a:lnTo>
                  <a:lnTo>
                    <a:pt x="0" y="121"/>
                  </a:lnTo>
                  <a:lnTo>
                    <a:pt x="0" y="118"/>
                  </a:lnTo>
                  <a:lnTo>
                    <a:pt x="0" y="105"/>
                  </a:lnTo>
                  <a:lnTo>
                    <a:pt x="0" y="56"/>
                  </a:lnTo>
                  <a:lnTo>
                    <a:pt x="0" y="12"/>
                  </a:lnTo>
                  <a:lnTo>
                    <a:pt x="0" y="5"/>
                  </a:lnTo>
                  <a:lnTo>
                    <a:pt x="0" y="23"/>
                  </a:lnTo>
                  <a:lnTo>
                    <a:pt x="0" y="48"/>
                  </a:lnTo>
                  <a:lnTo>
                    <a:pt x="0" y="71"/>
                  </a:lnTo>
                  <a:lnTo>
                    <a:pt x="0" y="90"/>
                  </a:lnTo>
                  <a:lnTo>
                    <a:pt x="0" y="109"/>
                  </a:lnTo>
                  <a:lnTo>
                    <a:pt x="0" y="128"/>
                  </a:lnTo>
                  <a:lnTo>
                    <a:pt x="0" y="141"/>
                  </a:lnTo>
                  <a:lnTo>
                    <a:pt x="0" y="146"/>
                  </a:lnTo>
                  <a:lnTo>
                    <a:pt x="0" y="149"/>
                  </a:lnTo>
                  <a:lnTo>
                    <a:pt x="0" y="152"/>
                  </a:lnTo>
                  <a:lnTo>
                    <a:pt x="0" y="152"/>
                  </a:lnTo>
                  <a:lnTo>
                    <a:pt x="0" y="153"/>
                  </a:lnTo>
                  <a:lnTo>
                    <a:pt x="0" y="155"/>
                  </a:lnTo>
                  <a:lnTo>
                    <a:pt x="0" y="153"/>
                  </a:lnTo>
                  <a:lnTo>
                    <a:pt x="0" y="154"/>
                  </a:lnTo>
                  <a:lnTo>
                    <a:pt x="0" y="153"/>
                  </a:lnTo>
                  <a:lnTo>
                    <a:pt x="0" y="154"/>
                  </a:lnTo>
                  <a:lnTo>
                    <a:pt x="0" y="152"/>
                  </a:lnTo>
                  <a:lnTo>
                    <a:pt x="0" y="153"/>
                  </a:lnTo>
                  <a:lnTo>
                    <a:pt x="0" y="152"/>
                  </a:lnTo>
                  <a:lnTo>
                    <a:pt x="0" y="152"/>
                  </a:lnTo>
                  <a:lnTo>
                    <a:pt x="0" y="151"/>
                  </a:lnTo>
                  <a:lnTo>
                    <a:pt x="0" y="150"/>
                  </a:lnTo>
                  <a:lnTo>
                    <a:pt x="0" y="151"/>
                  </a:lnTo>
                  <a:lnTo>
                    <a:pt x="0" y="150"/>
                  </a:lnTo>
                  <a:lnTo>
                    <a:pt x="0" y="149"/>
                  </a:lnTo>
                  <a:lnTo>
                    <a:pt x="0" y="150"/>
                  </a:lnTo>
                  <a:lnTo>
                    <a:pt x="0" y="149"/>
                  </a:lnTo>
                  <a:lnTo>
                    <a:pt x="0" y="148"/>
                  </a:lnTo>
                  <a:lnTo>
                    <a:pt x="0" y="147"/>
                  </a:lnTo>
                  <a:lnTo>
                    <a:pt x="0" y="146"/>
                  </a:lnTo>
                  <a:lnTo>
                    <a:pt x="0" y="147"/>
                  </a:lnTo>
                  <a:lnTo>
                    <a:pt x="0" y="146"/>
                  </a:lnTo>
                  <a:lnTo>
                    <a:pt x="0" y="146"/>
                  </a:lnTo>
                  <a:lnTo>
                    <a:pt x="0" y="146"/>
                  </a:lnTo>
                  <a:lnTo>
                    <a:pt x="0" y="146"/>
                  </a:lnTo>
                  <a:lnTo>
                    <a:pt x="0" y="145"/>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3"/>
                  </a:lnTo>
                  <a:lnTo>
                    <a:pt x="0" y="144"/>
                  </a:lnTo>
                  <a:lnTo>
                    <a:pt x="0" y="143"/>
                  </a:lnTo>
                  <a:lnTo>
                    <a:pt x="0" y="144"/>
                  </a:lnTo>
                  <a:lnTo>
                    <a:pt x="0" y="143"/>
                  </a:lnTo>
                  <a:lnTo>
                    <a:pt x="0" y="142"/>
                  </a:lnTo>
                  <a:lnTo>
                    <a:pt x="0" y="141"/>
                  </a:lnTo>
                  <a:lnTo>
                    <a:pt x="0" y="141"/>
                  </a:lnTo>
                  <a:lnTo>
                    <a:pt x="0" y="140"/>
                  </a:lnTo>
                  <a:lnTo>
                    <a:pt x="0" y="139"/>
                  </a:lnTo>
                  <a:lnTo>
                    <a:pt x="0" y="140"/>
                  </a:lnTo>
                  <a:lnTo>
                    <a:pt x="0" y="139"/>
                  </a:lnTo>
                  <a:lnTo>
                    <a:pt x="0" y="140"/>
                  </a:lnTo>
                  <a:lnTo>
                    <a:pt x="0" y="139"/>
                  </a:lnTo>
                  <a:lnTo>
                    <a:pt x="0" y="138"/>
                  </a:lnTo>
                  <a:lnTo>
                    <a:pt x="0" y="137"/>
                  </a:lnTo>
                  <a:lnTo>
                    <a:pt x="0" y="138"/>
                  </a:lnTo>
                  <a:lnTo>
                    <a:pt x="0" y="137"/>
                  </a:lnTo>
                  <a:lnTo>
                    <a:pt x="0" y="138"/>
                  </a:lnTo>
                  <a:lnTo>
                    <a:pt x="0" y="137"/>
                  </a:lnTo>
                  <a:lnTo>
                    <a:pt x="0" y="137"/>
                  </a:lnTo>
                  <a:lnTo>
                    <a:pt x="0" y="137"/>
                  </a:lnTo>
                  <a:lnTo>
                    <a:pt x="0" y="137"/>
                  </a:lnTo>
                  <a:lnTo>
                    <a:pt x="0" y="136"/>
                  </a:lnTo>
                  <a:lnTo>
                    <a:pt x="0" y="137"/>
                  </a:lnTo>
                  <a:lnTo>
                    <a:pt x="0" y="136"/>
                  </a:lnTo>
                  <a:lnTo>
                    <a:pt x="0" y="135"/>
                  </a:lnTo>
                  <a:lnTo>
                    <a:pt x="0" y="136"/>
                  </a:lnTo>
                  <a:lnTo>
                    <a:pt x="0" y="135"/>
                  </a:lnTo>
                  <a:lnTo>
                    <a:pt x="0" y="134"/>
                  </a:lnTo>
                  <a:lnTo>
                    <a:pt x="0" y="135"/>
                  </a:lnTo>
                  <a:lnTo>
                    <a:pt x="0" y="134"/>
                  </a:lnTo>
                  <a:lnTo>
                    <a:pt x="0" y="135"/>
                  </a:lnTo>
                  <a:lnTo>
                    <a:pt x="0" y="134"/>
                  </a:lnTo>
                  <a:lnTo>
                    <a:pt x="0" y="135"/>
                  </a:lnTo>
                  <a:lnTo>
                    <a:pt x="0" y="134"/>
                  </a:lnTo>
                  <a:lnTo>
                    <a:pt x="0" y="135"/>
                  </a:lnTo>
                  <a:lnTo>
                    <a:pt x="0" y="134"/>
                  </a:lnTo>
                  <a:lnTo>
                    <a:pt x="0" y="133"/>
                  </a:lnTo>
                  <a:lnTo>
                    <a:pt x="0" y="135"/>
                  </a:lnTo>
                  <a:lnTo>
                    <a:pt x="0" y="134"/>
                  </a:lnTo>
                  <a:lnTo>
                    <a:pt x="0" y="135"/>
                  </a:lnTo>
                  <a:lnTo>
                    <a:pt x="0" y="133"/>
                  </a:lnTo>
                  <a:lnTo>
                    <a:pt x="0" y="134"/>
                  </a:lnTo>
                  <a:lnTo>
                    <a:pt x="0" y="133"/>
                  </a:lnTo>
                  <a:lnTo>
                    <a:pt x="0" y="134"/>
                  </a:lnTo>
                  <a:lnTo>
                    <a:pt x="0" y="133"/>
                  </a:lnTo>
                  <a:lnTo>
                    <a:pt x="0" y="134"/>
                  </a:lnTo>
                  <a:lnTo>
                    <a:pt x="0" y="133"/>
                  </a:lnTo>
                  <a:lnTo>
                    <a:pt x="0" y="134"/>
                  </a:lnTo>
                  <a:lnTo>
                    <a:pt x="0" y="133"/>
                  </a:lnTo>
                  <a:lnTo>
                    <a:pt x="0" y="134"/>
                  </a:lnTo>
                  <a:lnTo>
                    <a:pt x="0" y="133"/>
                  </a:lnTo>
                  <a:lnTo>
                    <a:pt x="0" y="134"/>
                  </a:lnTo>
                  <a:lnTo>
                    <a:pt x="0" y="133"/>
                  </a:lnTo>
                  <a:lnTo>
                    <a:pt x="0" y="132"/>
                  </a:lnTo>
                  <a:lnTo>
                    <a:pt x="0" y="133"/>
                  </a:lnTo>
                  <a:lnTo>
                    <a:pt x="0" y="132"/>
                  </a:lnTo>
                  <a:lnTo>
                    <a:pt x="0" y="133"/>
                  </a:lnTo>
                  <a:lnTo>
                    <a:pt x="0" y="134"/>
                  </a:lnTo>
                  <a:lnTo>
                    <a:pt x="0" y="133"/>
                  </a:lnTo>
                  <a:lnTo>
                    <a:pt x="0" y="134"/>
                  </a:lnTo>
                  <a:lnTo>
                    <a:pt x="0" y="133"/>
                  </a:lnTo>
                  <a:lnTo>
                    <a:pt x="0" y="134"/>
                  </a:lnTo>
                  <a:lnTo>
                    <a:pt x="0" y="134"/>
                  </a:lnTo>
                  <a:lnTo>
                    <a:pt x="0" y="135"/>
                  </a:lnTo>
                  <a:lnTo>
                    <a:pt x="0" y="136"/>
                  </a:lnTo>
                  <a:lnTo>
                    <a:pt x="0" y="135"/>
                  </a:lnTo>
                  <a:lnTo>
                    <a:pt x="0" y="136"/>
                  </a:lnTo>
                  <a:lnTo>
                    <a:pt x="0" y="134"/>
                  </a:lnTo>
                  <a:lnTo>
                    <a:pt x="0" y="135"/>
                  </a:lnTo>
                  <a:lnTo>
                    <a:pt x="0" y="134"/>
                  </a:lnTo>
                  <a:lnTo>
                    <a:pt x="0" y="135"/>
                  </a:lnTo>
                  <a:lnTo>
                    <a:pt x="0" y="134"/>
                  </a:lnTo>
                  <a:lnTo>
                    <a:pt x="0" y="135"/>
                  </a:lnTo>
                  <a:lnTo>
                    <a:pt x="0" y="134"/>
                  </a:lnTo>
                  <a:lnTo>
                    <a:pt x="0" y="135"/>
                  </a:lnTo>
                  <a:lnTo>
                    <a:pt x="0" y="134"/>
                  </a:lnTo>
                  <a:lnTo>
                    <a:pt x="0" y="135"/>
                  </a:lnTo>
                  <a:lnTo>
                    <a:pt x="0" y="134"/>
                  </a:lnTo>
                  <a:lnTo>
                    <a:pt x="0" y="135"/>
                  </a:lnTo>
                  <a:lnTo>
                    <a:pt x="0" y="136"/>
                  </a:lnTo>
                  <a:lnTo>
                    <a:pt x="0" y="135"/>
                  </a:lnTo>
                  <a:lnTo>
                    <a:pt x="0" y="136"/>
                  </a:lnTo>
                  <a:lnTo>
                    <a:pt x="0" y="135"/>
                  </a:lnTo>
                  <a:lnTo>
                    <a:pt x="0" y="136"/>
                  </a:lnTo>
                  <a:lnTo>
                    <a:pt x="0" y="135"/>
                  </a:lnTo>
                  <a:lnTo>
                    <a:pt x="0" y="136"/>
                  </a:lnTo>
                  <a:lnTo>
                    <a:pt x="0" y="135"/>
                  </a:lnTo>
                  <a:lnTo>
                    <a:pt x="0" y="136"/>
                  </a:lnTo>
                  <a:lnTo>
                    <a:pt x="0" y="135"/>
                  </a:lnTo>
                  <a:lnTo>
                    <a:pt x="0" y="136"/>
                  </a:lnTo>
                  <a:lnTo>
                    <a:pt x="0" y="135"/>
                  </a:lnTo>
                  <a:lnTo>
                    <a:pt x="0" y="136"/>
                  </a:lnTo>
                  <a:lnTo>
                    <a:pt x="0" y="135"/>
                  </a:lnTo>
                  <a:lnTo>
                    <a:pt x="0" y="136"/>
                  </a:lnTo>
                  <a:lnTo>
                    <a:pt x="0" y="135"/>
                  </a:lnTo>
                  <a:lnTo>
                    <a:pt x="0" y="136"/>
                  </a:lnTo>
                  <a:lnTo>
                    <a:pt x="0" y="135"/>
                  </a:lnTo>
                  <a:lnTo>
                    <a:pt x="0" y="136"/>
                  </a:lnTo>
                  <a:lnTo>
                    <a:pt x="0" y="135"/>
                  </a:lnTo>
                  <a:lnTo>
                    <a:pt x="0" y="136"/>
                  </a:lnTo>
                  <a:lnTo>
                    <a:pt x="0" y="137"/>
                  </a:lnTo>
                  <a:lnTo>
                    <a:pt x="0" y="136"/>
                  </a:lnTo>
                  <a:lnTo>
                    <a:pt x="0" y="137"/>
                  </a:lnTo>
                  <a:lnTo>
                    <a:pt x="0" y="136"/>
                  </a:lnTo>
                  <a:lnTo>
                    <a:pt x="0" y="137"/>
                  </a:lnTo>
                  <a:lnTo>
                    <a:pt x="0" y="136"/>
                  </a:lnTo>
                  <a:lnTo>
                    <a:pt x="0" y="137"/>
                  </a:lnTo>
                  <a:lnTo>
                    <a:pt x="0" y="137"/>
                  </a:lnTo>
                  <a:lnTo>
                    <a:pt x="0" y="137"/>
                  </a:lnTo>
                  <a:lnTo>
                    <a:pt x="0" y="137"/>
                  </a:lnTo>
                  <a:lnTo>
                    <a:pt x="0" y="138"/>
                  </a:lnTo>
                  <a:lnTo>
                    <a:pt x="0" y="137"/>
                  </a:lnTo>
                  <a:lnTo>
                    <a:pt x="0" y="138"/>
                  </a:lnTo>
                  <a:lnTo>
                    <a:pt x="0" y="137"/>
                  </a:lnTo>
                  <a:lnTo>
                    <a:pt x="0" y="137"/>
                  </a:lnTo>
                  <a:lnTo>
                    <a:pt x="0" y="137"/>
                  </a:lnTo>
                  <a:lnTo>
                    <a:pt x="0" y="137"/>
                  </a:lnTo>
                  <a:lnTo>
                    <a:pt x="0" y="137"/>
                  </a:lnTo>
                  <a:lnTo>
                    <a:pt x="0" y="137"/>
                  </a:lnTo>
                  <a:lnTo>
                    <a:pt x="0" y="137"/>
                  </a:lnTo>
                  <a:lnTo>
                    <a:pt x="0" y="137"/>
                  </a:lnTo>
                  <a:lnTo>
                    <a:pt x="0" y="137"/>
                  </a:lnTo>
                  <a:lnTo>
                    <a:pt x="0" y="137"/>
                  </a:lnTo>
                  <a:lnTo>
                    <a:pt x="0" y="137"/>
                  </a:lnTo>
                  <a:lnTo>
                    <a:pt x="0" y="136"/>
                  </a:lnTo>
                  <a:lnTo>
                    <a:pt x="0" y="137"/>
                  </a:lnTo>
                  <a:lnTo>
                    <a:pt x="0" y="137"/>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40"/>
                  </a:lnTo>
                  <a:lnTo>
                    <a:pt x="0" y="139"/>
                  </a:lnTo>
                  <a:lnTo>
                    <a:pt x="0" y="140"/>
                  </a:lnTo>
                  <a:lnTo>
                    <a:pt x="0" y="139"/>
                  </a:lnTo>
                  <a:lnTo>
                    <a:pt x="0" y="140"/>
                  </a:lnTo>
                  <a:lnTo>
                    <a:pt x="0" y="139"/>
                  </a:lnTo>
                  <a:lnTo>
                    <a:pt x="0" y="140"/>
                  </a:lnTo>
                  <a:lnTo>
                    <a:pt x="0" y="139"/>
                  </a:lnTo>
                  <a:lnTo>
                    <a:pt x="0" y="138"/>
                  </a:lnTo>
                  <a:lnTo>
                    <a:pt x="0" y="139"/>
                  </a:lnTo>
                  <a:lnTo>
                    <a:pt x="0" y="138"/>
                  </a:lnTo>
                  <a:lnTo>
                    <a:pt x="0" y="139"/>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7"/>
                  </a:lnTo>
                  <a:lnTo>
                    <a:pt x="0" y="137"/>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1" y="136"/>
                  </a:lnTo>
                  <a:lnTo>
                    <a:pt x="1" y="135"/>
                  </a:lnTo>
                  <a:lnTo>
                    <a:pt x="1" y="136"/>
                  </a:lnTo>
                  <a:lnTo>
                    <a:pt x="1" y="137"/>
                  </a:lnTo>
                  <a:lnTo>
                    <a:pt x="1" y="136"/>
                  </a:lnTo>
                  <a:lnTo>
                    <a:pt x="1" y="137"/>
                  </a:lnTo>
                  <a:lnTo>
                    <a:pt x="1" y="136"/>
                  </a:lnTo>
                  <a:lnTo>
                    <a:pt x="1" y="137"/>
                  </a:lnTo>
                  <a:lnTo>
                    <a:pt x="1" y="136"/>
                  </a:lnTo>
                  <a:lnTo>
                    <a:pt x="1" y="137"/>
                  </a:lnTo>
                  <a:lnTo>
                    <a:pt x="1" y="136"/>
                  </a:lnTo>
                  <a:lnTo>
                    <a:pt x="1" y="137"/>
                  </a:lnTo>
                  <a:lnTo>
                    <a:pt x="1" y="135"/>
                  </a:lnTo>
                  <a:lnTo>
                    <a:pt x="1" y="136"/>
                  </a:lnTo>
                  <a:lnTo>
                    <a:pt x="1" y="137"/>
                  </a:lnTo>
                  <a:lnTo>
                    <a:pt x="1" y="136"/>
                  </a:lnTo>
                  <a:lnTo>
                    <a:pt x="1" y="137"/>
                  </a:lnTo>
                  <a:lnTo>
                    <a:pt x="1" y="136"/>
                  </a:lnTo>
                  <a:lnTo>
                    <a:pt x="1" y="135"/>
                  </a:lnTo>
                  <a:lnTo>
                    <a:pt x="1" y="136"/>
                  </a:lnTo>
                  <a:lnTo>
                    <a:pt x="1" y="135"/>
                  </a:lnTo>
                  <a:lnTo>
                    <a:pt x="1" y="136"/>
                  </a:lnTo>
                  <a:lnTo>
                    <a:pt x="1" y="135"/>
                  </a:lnTo>
                  <a:lnTo>
                    <a:pt x="1" y="136"/>
                  </a:lnTo>
                  <a:lnTo>
                    <a:pt x="1" y="135"/>
                  </a:lnTo>
                  <a:lnTo>
                    <a:pt x="1" y="136"/>
                  </a:lnTo>
                  <a:lnTo>
                    <a:pt x="1" y="135"/>
                  </a:lnTo>
                  <a:lnTo>
                    <a:pt x="1" y="136"/>
                  </a:lnTo>
                  <a:lnTo>
                    <a:pt x="1" y="137"/>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7"/>
                  </a:lnTo>
                  <a:lnTo>
                    <a:pt x="1" y="138"/>
                  </a:lnTo>
                  <a:lnTo>
                    <a:pt x="1" y="137"/>
                  </a:lnTo>
                  <a:lnTo>
                    <a:pt x="1" y="138"/>
                  </a:lnTo>
                  <a:lnTo>
                    <a:pt x="1" y="137"/>
                  </a:lnTo>
                  <a:lnTo>
                    <a:pt x="1" y="138"/>
                  </a:lnTo>
                  <a:lnTo>
                    <a:pt x="1" y="137"/>
                  </a:lnTo>
                  <a:lnTo>
                    <a:pt x="1" y="137"/>
                  </a:lnTo>
                  <a:lnTo>
                    <a:pt x="1" y="137"/>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7"/>
                  </a:lnTo>
                  <a:lnTo>
                    <a:pt x="1" y="137"/>
                  </a:lnTo>
                  <a:lnTo>
                    <a:pt x="1" y="137"/>
                  </a:lnTo>
                  <a:lnTo>
                    <a:pt x="1" y="137"/>
                  </a:lnTo>
                  <a:lnTo>
                    <a:pt x="1" y="137"/>
                  </a:lnTo>
                  <a:lnTo>
                    <a:pt x="1" y="138"/>
                  </a:lnTo>
                  <a:lnTo>
                    <a:pt x="1" y="137"/>
                  </a:lnTo>
                  <a:lnTo>
                    <a:pt x="1" y="138"/>
                  </a:lnTo>
                  <a:lnTo>
                    <a:pt x="1" y="137"/>
                  </a:lnTo>
                  <a:lnTo>
                    <a:pt x="1" y="138"/>
                  </a:lnTo>
                  <a:lnTo>
                    <a:pt x="1" y="137"/>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7"/>
                  </a:lnTo>
                  <a:lnTo>
                    <a:pt x="1" y="138"/>
                  </a:lnTo>
                  <a:lnTo>
                    <a:pt x="1" y="139"/>
                  </a:lnTo>
                  <a:lnTo>
                    <a:pt x="1" y="138"/>
                  </a:lnTo>
                  <a:lnTo>
                    <a:pt x="1" y="139"/>
                  </a:lnTo>
                  <a:lnTo>
                    <a:pt x="1" y="138"/>
                  </a:lnTo>
                  <a:lnTo>
                    <a:pt x="1" y="137"/>
                  </a:lnTo>
                  <a:lnTo>
                    <a:pt x="1" y="138"/>
                  </a:lnTo>
                  <a:lnTo>
                    <a:pt x="1" y="137"/>
                  </a:lnTo>
                  <a:lnTo>
                    <a:pt x="1" y="138"/>
                  </a:lnTo>
                  <a:lnTo>
                    <a:pt x="1" y="137"/>
                  </a:lnTo>
                  <a:lnTo>
                    <a:pt x="1" y="137"/>
                  </a:lnTo>
                  <a:lnTo>
                    <a:pt x="1" y="137"/>
                  </a:lnTo>
                  <a:lnTo>
                    <a:pt x="1" y="137"/>
                  </a:lnTo>
                  <a:lnTo>
                    <a:pt x="1" y="137"/>
                  </a:lnTo>
                  <a:lnTo>
                    <a:pt x="1" y="137"/>
                  </a:lnTo>
                  <a:lnTo>
                    <a:pt x="1" y="137"/>
                  </a:lnTo>
                  <a:lnTo>
                    <a:pt x="1" y="137"/>
                  </a:lnTo>
                  <a:lnTo>
                    <a:pt x="1" y="138"/>
                  </a:lnTo>
                  <a:lnTo>
                    <a:pt x="1" y="137"/>
                  </a:lnTo>
                  <a:lnTo>
                    <a:pt x="1" y="137"/>
                  </a:lnTo>
                  <a:lnTo>
                    <a:pt x="1" y="137"/>
                  </a:lnTo>
                  <a:lnTo>
                    <a:pt x="1" y="137"/>
                  </a:lnTo>
                  <a:lnTo>
                    <a:pt x="1" y="137"/>
                  </a:lnTo>
                  <a:lnTo>
                    <a:pt x="1" y="137"/>
                  </a:lnTo>
                  <a:lnTo>
                    <a:pt x="1" y="137"/>
                  </a:lnTo>
                  <a:lnTo>
                    <a:pt x="1" y="137"/>
                  </a:lnTo>
                  <a:lnTo>
                    <a:pt x="1" y="137"/>
                  </a:lnTo>
                  <a:lnTo>
                    <a:pt x="1" y="137"/>
                  </a:lnTo>
                  <a:lnTo>
                    <a:pt x="1" y="137"/>
                  </a:lnTo>
                  <a:lnTo>
                    <a:pt x="1" y="137"/>
                  </a:lnTo>
                  <a:lnTo>
                    <a:pt x="1" y="136"/>
                  </a:lnTo>
                  <a:lnTo>
                    <a:pt x="1" y="137"/>
                  </a:lnTo>
                  <a:lnTo>
                    <a:pt x="1" y="137"/>
                  </a:lnTo>
                  <a:lnTo>
                    <a:pt x="1" y="137"/>
                  </a:lnTo>
                  <a:lnTo>
                    <a:pt x="1" y="137"/>
                  </a:lnTo>
                  <a:lnTo>
                    <a:pt x="1" y="136"/>
                  </a:lnTo>
                  <a:lnTo>
                    <a:pt x="1" y="137"/>
                  </a:lnTo>
                  <a:lnTo>
                    <a:pt x="1" y="137"/>
                  </a:lnTo>
                  <a:lnTo>
                    <a:pt x="1" y="136"/>
                  </a:lnTo>
                  <a:lnTo>
                    <a:pt x="1" y="137"/>
                  </a:lnTo>
                  <a:lnTo>
                    <a:pt x="1" y="137"/>
                  </a:lnTo>
                  <a:lnTo>
                    <a:pt x="1" y="137"/>
                  </a:lnTo>
                  <a:lnTo>
                    <a:pt x="1" y="137"/>
                  </a:lnTo>
                  <a:lnTo>
                    <a:pt x="1" y="137"/>
                  </a:lnTo>
                  <a:lnTo>
                    <a:pt x="1" y="137"/>
                  </a:lnTo>
                  <a:lnTo>
                    <a:pt x="1" y="137"/>
                  </a:lnTo>
                  <a:lnTo>
                    <a:pt x="1" y="136"/>
                  </a:lnTo>
                  <a:lnTo>
                    <a:pt x="1" y="137"/>
                  </a:lnTo>
                  <a:lnTo>
                    <a:pt x="1" y="136"/>
                  </a:lnTo>
                  <a:lnTo>
                    <a:pt x="1" y="137"/>
                  </a:lnTo>
                  <a:lnTo>
                    <a:pt x="1" y="136"/>
                  </a:lnTo>
                  <a:lnTo>
                    <a:pt x="1" y="137"/>
                  </a:lnTo>
                  <a:lnTo>
                    <a:pt x="1" y="136"/>
                  </a:lnTo>
                  <a:lnTo>
                    <a:pt x="1" y="137"/>
                  </a:lnTo>
                  <a:lnTo>
                    <a:pt x="1" y="136"/>
                  </a:lnTo>
                  <a:lnTo>
                    <a:pt x="1" y="135"/>
                  </a:lnTo>
                  <a:lnTo>
                    <a:pt x="1" y="136"/>
                  </a:lnTo>
                  <a:lnTo>
                    <a:pt x="1" y="135"/>
                  </a:lnTo>
                  <a:lnTo>
                    <a:pt x="1" y="136"/>
                  </a:lnTo>
                  <a:lnTo>
                    <a:pt x="1" y="135"/>
                  </a:lnTo>
                  <a:lnTo>
                    <a:pt x="1" y="136"/>
                  </a:lnTo>
                  <a:lnTo>
                    <a:pt x="1" y="135"/>
                  </a:lnTo>
                  <a:lnTo>
                    <a:pt x="1" y="134"/>
                  </a:lnTo>
                  <a:lnTo>
                    <a:pt x="1" y="135"/>
                  </a:lnTo>
                  <a:lnTo>
                    <a:pt x="1" y="134"/>
                  </a:lnTo>
                  <a:lnTo>
                    <a:pt x="1" y="135"/>
                  </a:lnTo>
                  <a:lnTo>
                    <a:pt x="1" y="134"/>
                  </a:lnTo>
                  <a:lnTo>
                    <a:pt x="1" y="135"/>
                  </a:lnTo>
                  <a:lnTo>
                    <a:pt x="1" y="134"/>
                  </a:lnTo>
                  <a:lnTo>
                    <a:pt x="1" y="135"/>
                  </a:lnTo>
                  <a:lnTo>
                    <a:pt x="1" y="134"/>
                  </a:lnTo>
                  <a:lnTo>
                    <a:pt x="1" y="133"/>
                  </a:lnTo>
                  <a:lnTo>
                    <a:pt x="1" y="134"/>
                  </a:lnTo>
                  <a:lnTo>
                    <a:pt x="1" y="133"/>
                  </a:lnTo>
                  <a:lnTo>
                    <a:pt x="1" y="134"/>
                  </a:lnTo>
                  <a:lnTo>
                    <a:pt x="1" y="133"/>
                  </a:lnTo>
                  <a:lnTo>
                    <a:pt x="1" y="134"/>
                  </a:lnTo>
                  <a:lnTo>
                    <a:pt x="1" y="133"/>
                  </a:lnTo>
                  <a:lnTo>
                    <a:pt x="1" y="135"/>
                  </a:lnTo>
                  <a:lnTo>
                    <a:pt x="1" y="134"/>
                  </a:lnTo>
                  <a:lnTo>
                    <a:pt x="1" y="135"/>
                  </a:lnTo>
                  <a:lnTo>
                    <a:pt x="1" y="134"/>
                  </a:lnTo>
                  <a:lnTo>
                    <a:pt x="1" y="135"/>
                  </a:lnTo>
                  <a:lnTo>
                    <a:pt x="1" y="134"/>
                  </a:lnTo>
                  <a:lnTo>
                    <a:pt x="1" y="133"/>
                  </a:lnTo>
                  <a:lnTo>
                    <a:pt x="1" y="134"/>
                  </a:lnTo>
                  <a:lnTo>
                    <a:pt x="1" y="133"/>
                  </a:lnTo>
                  <a:lnTo>
                    <a:pt x="1" y="134"/>
                  </a:lnTo>
                  <a:lnTo>
                    <a:pt x="1" y="133"/>
                  </a:lnTo>
                  <a:lnTo>
                    <a:pt x="1" y="134"/>
                  </a:lnTo>
                  <a:lnTo>
                    <a:pt x="1" y="132"/>
                  </a:lnTo>
                  <a:lnTo>
                    <a:pt x="1" y="133"/>
                  </a:lnTo>
                  <a:lnTo>
                    <a:pt x="1" y="132"/>
                  </a:lnTo>
                  <a:lnTo>
                    <a:pt x="1" y="132"/>
                  </a:lnTo>
                  <a:lnTo>
                    <a:pt x="1" y="131"/>
                  </a:lnTo>
                  <a:lnTo>
                    <a:pt x="1" y="132"/>
                  </a:lnTo>
                  <a:lnTo>
                    <a:pt x="1" y="131"/>
                  </a:lnTo>
                  <a:lnTo>
                    <a:pt x="1" y="130"/>
                  </a:lnTo>
                  <a:lnTo>
                    <a:pt x="1" y="129"/>
                  </a:lnTo>
                  <a:lnTo>
                    <a:pt x="1" y="128"/>
                  </a:lnTo>
                  <a:lnTo>
                    <a:pt x="1" y="129"/>
                  </a:lnTo>
                  <a:lnTo>
                    <a:pt x="1" y="128"/>
                  </a:lnTo>
                  <a:lnTo>
                    <a:pt x="1" y="127"/>
                  </a:lnTo>
                  <a:lnTo>
                    <a:pt x="1" y="127"/>
                  </a:lnTo>
                  <a:lnTo>
                    <a:pt x="1" y="126"/>
                  </a:lnTo>
                  <a:lnTo>
                    <a:pt x="1" y="125"/>
                  </a:lnTo>
                  <a:lnTo>
                    <a:pt x="1" y="123"/>
                  </a:lnTo>
                  <a:lnTo>
                    <a:pt x="1" y="121"/>
                  </a:lnTo>
                  <a:lnTo>
                    <a:pt x="1" y="117"/>
                  </a:lnTo>
                  <a:lnTo>
                    <a:pt x="1" y="87"/>
                  </a:lnTo>
                  <a:lnTo>
                    <a:pt x="1" y="30"/>
                  </a:lnTo>
                  <a:lnTo>
                    <a:pt x="1" y="0"/>
                  </a:lnTo>
                  <a:lnTo>
                    <a:pt x="1" y="10"/>
                  </a:lnTo>
                  <a:lnTo>
                    <a:pt x="1" y="39"/>
                  </a:lnTo>
                  <a:lnTo>
                    <a:pt x="1" y="64"/>
                  </a:lnTo>
                  <a:lnTo>
                    <a:pt x="1" y="83"/>
                  </a:lnTo>
                  <a:lnTo>
                    <a:pt x="1" y="102"/>
                  </a:lnTo>
                  <a:lnTo>
                    <a:pt x="1" y="123"/>
                  </a:lnTo>
                  <a:lnTo>
                    <a:pt x="1" y="138"/>
                  </a:lnTo>
                  <a:lnTo>
                    <a:pt x="1" y="146"/>
                  </a:lnTo>
                  <a:lnTo>
                    <a:pt x="1" y="151"/>
                  </a:lnTo>
                  <a:lnTo>
                    <a:pt x="1" y="152"/>
                  </a:lnTo>
                  <a:lnTo>
                    <a:pt x="1" y="154"/>
                  </a:lnTo>
                  <a:lnTo>
                    <a:pt x="1" y="156"/>
                  </a:lnTo>
                  <a:lnTo>
                    <a:pt x="1" y="155"/>
                  </a:lnTo>
                  <a:lnTo>
                    <a:pt x="1" y="156"/>
                  </a:lnTo>
                  <a:lnTo>
                    <a:pt x="1" y="157"/>
                  </a:lnTo>
                  <a:lnTo>
                    <a:pt x="1" y="156"/>
                  </a:lnTo>
                  <a:lnTo>
                    <a:pt x="1" y="155"/>
                  </a:lnTo>
                  <a:lnTo>
                    <a:pt x="1" y="156"/>
                  </a:lnTo>
                  <a:lnTo>
                    <a:pt x="1" y="154"/>
                  </a:lnTo>
                  <a:lnTo>
                    <a:pt x="1" y="155"/>
                  </a:lnTo>
                  <a:lnTo>
                    <a:pt x="1" y="154"/>
                  </a:lnTo>
                  <a:lnTo>
                    <a:pt x="1" y="153"/>
                  </a:lnTo>
                  <a:lnTo>
                    <a:pt x="1" y="154"/>
                  </a:lnTo>
                  <a:lnTo>
                    <a:pt x="1" y="153"/>
                  </a:lnTo>
                  <a:lnTo>
                    <a:pt x="1" y="152"/>
                  </a:lnTo>
                  <a:lnTo>
                    <a:pt x="1" y="153"/>
                  </a:lnTo>
                  <a:lnTo>
                    <a:pt x="1" y="152"/>
                  </a:lnTo>
                  <a:lnTo>
                    <a:pt x="1" y="152"/>
                  </a:lnTo>
                  <a:lnTo>
                    <a:pt x="1" y="152"/>
                  </a:lnTo>
                  <a:lnTo>
                    <a:pt x="1" y="152"/>
                  </a:lnTo>
                  <a:lnTo>
                    <a:pt x="1" y="151"/>
                  </a:lnTo>
                  <a:lnTo>
                    <a:pt x="1" y="152"/>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6"/>
                  </a:lnTo>
                  <a:lnTo>
                    <a:pt x="1" y="146"/>
                  </a:lnTo>
                  <a:lnTo>
                    <a:pt x="1" y="146"/>
                  </a:lnTo>
                  <a:lnTo>
                    <a:pt x="1" y="146"/>
                  </a:lnTo>
                  <a:lnTo>
                    <a:pt x="1" y="146"/>
                  </a:lnTo>
                  <a:lnTo>
                    <a:pt x="1" y="146"/>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4"/>
                  </a:lnTo>
                  <a:lnTo>
                    <a:pt x="1" y="145"/>
                  </a:lnTo>
                  <a:lnTo>
                    <a:pt x="1" y="145"/>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1"/>
                  </a:lnTo>
                  <a:lnTo>
                    <a:pt x="1" y="141"/>
                  </a:lnTo>
                  <a:lnTo>
                    <a:pt x="1" y="141"/>
                  </a:lnTo>
                  <a:lnTo>
                    <a:pt x="1" y="141"/>
                  </a:lnTo>
                  <a:lnTo>
                    <a:pt x="1" y="142"/>
                  </a:lnTo>
                  <a:lnTo>
                    <a:pt x="1" y="141"/>
                  </a:lnTo>
                  <a:lnTo>
                    <a:pt x="1" y="142"/>
                  </a:lnTo>
                  <a:lnTo>
                    <a:pt x="1" y="141"/>
                  </a:lnTo>
                  <a:lnTo>
                    <a:pt x="1" y="142"/>
                  </a:lnTo>
                  <a:lnTo>
                    <a:pt x="1" y="141"/>
                  </a:lnTo>
                  <a:lnTo>
                    <a:pt x="1" y="142"/>
                  </a:lnTo>
                </a:path>
              </a:pathLst>
            </a:custGeom>
            <a:noFill/>
            <a:ln w="0">
              <a:solidFill>
                <a:srgbClr val="3366FF"/>
              </a:solidFill>
              <a:prstDash val="solid"/>
              <a:round/>
              <a:headEnd/>
              <a:tailEnd/>
            </a:ln>
          </p:spPr>
          <p:txBody>
            <a:bodyPr/>
            <a:lstStyle/>
            <a:p>
              <a:endParaRPr lang="en-GB"/>
            </a:p>
          </p:txBody>
        </p:sp>
        <p:sp>
          <p:nvSpPr>
            <p:cNvPr id="185763" name="Freeform 419"/>
            <p:cNvSpPr>
              <a:spLocks/>
            </p:cNvSpPr>
            <p:nvPr/>
          </p:nvSpPr>
          <p:spPr bwMode="auto">
            <a:xfrm>
              <a:off x="2864" y="2946"/>
              <a:ext cx="9" cy="49"/>
            </a:xfrm>
            <a:custGeom>
              <a:avLst/>
              <a:gdLst/>
              <a:ahLst/>
              <a:cxnLst>
                <a:cxn ang="0">
                  <a:pos x="0" y="4"/>
                </a:cxn>
                <a:cxn ang="0">
                  <a:pos x="0" y="5"/>
                </a:cxn>
                <a:cxn ang="0">
                  <a:pos x="0" y="4"/>
                </a:cxn>
                <a:cxn ang="0">
                  <a:pos x="0" y="5"/>
                </a:cxn>
                <a:cxn ang="0">
                  <a:pos x="0" y="4"/>
                </a:cxn>
                <a:cxn ang="0">
                  <a:pos x="0" y="5"/>
                </a:cxn>
                <a:cxn ang="0">
                  <a:pos x="0" y="4"/>
                </a:cxn>
                <a:cxn ang="0">
                  <a:pos x="0" y="3"/>
                </a:cxn>
                <a:cxn ang="0">
                  <a:pos x="0" y="4"/>
                </a:cxn>
                <a:cxn ang="0">
                  <a:pos x="0" y="3"/>
                </a:cxn>
                <a:cxn ang="0">
                  <a:pos x="0" y="4"/>
                </a:cxn>
                <a:cxn ang="0">
                  <a:pos x="0" y="5"/>
                </a:cxn>
                <a:cxn ang="0">
                  <a:pos x="0" y="4"/>
                </a:cxn>
                <a:cxn ang="0">
                  <a:pos x="0" y="5"/>
                </a:cxn>
                <a:cxn ang="0">
                  <a:pos x="0" y="6"/>
                </a:cxn>
                <a:cxn ang="0">
                  <a:pos x="0" y="5"/>
                </a:cxn>
                <a:cxn ang="0">
                  <a:pos x="0" y="3"/>
                </a:cxn>
                <a:cxn ang="0">
                  <a:pos x="0" y="3"/>
                </a:cxn>
                <a:cxn ang="0">
                  <a:pos x="0" y="3"/>
                </a:cxn>
                <a:cxn ang="0">
                  <a:pos x="0" y="3"/>
                </a:cxn>
                <a:cxn ang="0">
                  <a:pos x="0" y="3"/>
                </a:cxn>
                <a:cxn ang="0">
                  <a:pos x="0" y="1"/>
                </a:cxn>
                <a:cxn ang="0">
                  <a:pos x="0" y="1"/>
                </a:cxn>
                <a:cxn ang="0">
                  <a:pos x="0" y="1"/>
                </a:cxn>
                <a:cxn ang="0">
                  <a:pos x="0" y="2"/>
                </a:cxn>
                <a:cxn ang="0">
                  <a:pos x="0" y="3"/>
                </a:cxn>
                <a:cxn ang="0">
                  <a:pos x="0" y="4"/>
                </a:cxn>
                <a:cxn ang="0">
                  <a:pos x="0" y="2"/>
                </a:cxn>
                <a:cxn ang="0">
                  <a:pos x="0" y="3"/>
                </a:cxn>
                <a:cxn ang="0">
                  <a:pos x="0" y="3"/>
                </a:cxn>
                <a:cxn ang="0">
                  <a:pos x="0" y="4"/>
                </a:cxn>
                <a:cxn ang="0">
                  <a:pos x="0" y="3"/>
                </a:cxn>
                <a:cxn ang="0">
                  <a:pos x="0" y="3"/>
                </a:cxn>
                <a:cxn ang="0">
                  <a:pos x="0" y="3"/>
                </a:cxn>
                <a:cxn ang="0">
                  <a:pos x="0" y="3"/>
                </a:cxn>
                <a:cxn ang="0">
                  <a:pos x="0" y="3"/>
                </a:cxn>
                <a:cxn ang="0">
                  <a:pos x="0" y="3"/>
                </a:cxn>
                <a:cxn ang="0">
                  <a:pos x="0" y="3"/>
                </a:cxn>
                <a:cxn ang="0">
                  <a:pos x="0" y="3"/>
                </a:cxn>
                <a:cxn ang="0">
                  <a:pos x="0" y="2"/>
                </a:cxn>
                <a:cxn ang="0">
                  <a:pos x="1" y="4"/>
                </a:cxn>
                <a:cxn ang="0">
                  <a:pos x="1" y="3"/>
                </a:cxn>
                <a:cxn ang="0">
                  <a:pos x="1" y="4"/>
                </a:cxn>
                <a:cxn ang="0">
                  <a:pos x="1" y="3"/>
                </a:cxn>
                <a:cxn ang="0">
                  <a:pos x="1" y="3"/>
                </a:cxn>
                <a:cxn ang="0">
                  <a:pos x="1" y="3"/>
                </a:cxn>
                <a:cxn ang="0">
                  <a:pos x="1" y="3"/>
                </a:cxn>
                <a:cxn ang="0">
                  <a:pos x="1" y="4"/>
                </a:cxn>
                <a:cxn ang="0">
                  <a:pos x="1" y="5"/>
                </a:cxn>
                <a:cxn ang="0">
                  <a:pos x="1" y="6"/>
                </a:cxn>
                <a:cxn ang="0">
                  <a:pos x="1" y="7"/>
                </a:cxn>
                <a:cxn ang="0">
                  <a:pos x="1" y="4"/>
                </a:cxn>
                <a:cxn ang="0">
                  <a:pos x="1" y="2"/>
                </a:cxn>
                <a:cxn ang="0">
                  <a:pos x="1" y="3"/>
                </a:cxn>
                <a:cxn ang="0">
                  <a:pos x="1" y="3"/>
                </a:cxn>
                <a:cxn ang="0">
                  <a:pos x="1" y="3"/>
                </a:cxn>
                <a:cxn ang="0">
                  <a:pos x="1" y="3"/>
                </a:cxn>
                <a:cxn ang="0">
                  <a:pos x="1" y="4"/>
                </a:cxn>
                <a:cxn ang="0">
                  <a:pos x="1" y="3"/>
                </a:cxn>
                <a:cxn ang="0">
                  <a:pos x="1" y="4"/>
                </a:cxn>
                <a:cxn ang="0">
                  <a:pos x="1" y="5"/>
                </a:cxn>
                <a:cxn ang="0">
                  <a:pos x="1" y="6"/>
                </a:cxn>
                <a:cxn ang="0">
                  <a:pos x="1" y="3"/>
                </a:cxn>
              </a:cxnLst>
              <a:rect l="0" t="0" r="r" b="b"/>
              <a:pathLst>
                <a:path w="1" h="7">
                  <a:moveTo>
                    <a:pt x="0" y="4"/>
                  </a:move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5"/>
                  </a:lnTo>
                  <a:lnTo>
                    <a:pt x="0" y="4"/>
                  </a:lnTo>
                  <a:lnTo>
                    <a:pt x="0" y="3"/>
                  </a:lnTo>
                  <a:lnTo>
                    <a:pt x="0" y="4"/>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4"/>
                  </a:lnTo>
                  <a:lnTo>
                    <a:pt x="1" y="3"/>
                  </a:lnTo>
                  <a:lnTo>
                    <a:pt x="1" y="3"/>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1"/>
                  </a:lnTo>
                  <a:lnTo>
                    <a:pt x="1" y="0"/>
                  </a:lnTo>
                  <a:lnTo>
                    <a:pt x="1" y="1"/>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3"/>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6"/>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path>
              </a:pathLst>
            </a:custGeom>
            <a:noFill/>
            <a:ln w="0">
              <a:solidFill>
                <a:srgbClr val="3366FF"/>
              </a:solidFill>
              <a:prstDash val="solid"/>
              <a:round/>
              <a:headEnd/>
              <a:tailEnd/>
            </a:ln>
          </p:spPr>
          <p:txBody>
            <a:bodyPr/>
            <a:lstStyle/>
            <a:p>
              <a:endParaRPr lang="en-GB"/>
            </a:p>
          </p:txBody>
        </p:sp>
        <p:sp>
          <p:nvSpPr>
            <p:cNvPr id="185764" name="Freeform 420"/>
            <p:cNvSpPr>
              <a:spLocks/>
            </p:cNvSpPr>
            <p:nvPr/>
          </p:nvSpPr>
          <p:spPr bwMode="auto">
            <a:xfrm>
              <a:off x="2873" y="1907"/>
              <a:ext cx="11" cy="1179"/>
            </a:xfrm>
            <a:custGeom>
              <a:avLst/>
              <a:gdLst/>
              <a:ahLst/>
              <a:cxnLst>
                <a:cxn ang="0">
                  <a:pos x="0" y="151"/>
                </a:cxn>
                <a:cxn ang="0">
                  <a:pos x="0" y="151"/>
                </a:cxn>
                <a:cxn ang="0">
                  <a:pos x="0" y="150"/>
                </a:cxn>
                <a:cxn ang="0">
                  <a:pos x="0" y="149"/>
                </a:cxn>
                <a:cxn ang="0">
                  <a:pos x="0" y="148"/>
                </a:cxn>
                <a:cxn ang="0">
                  <a:pos x="0" y="147"/>
                </a:cxn>
                <a:cxn ang="0">
                  <a:pos x="0" y="147"/>
                </a:cxn>
                <a:cxn ang="0">
                  <a:pos x="0" y="146"/>
                </a:cxn>
                <a:cxn ang="0">
                  <a:pos x="0" y="143"/>
                </a:cxn>
                <a:cxn ang="0">
                  <a:pos x="0" y="140"/>
                </a:cxn>
                <a:cxn ang="0">
                  <a:pos x="0" y="68"/>
                </a:cxn>
                <a:cxn ang="0">
                  <a:pos x="0" y="168"/>
                </a:cxn>
                <a:cxn ang="0">
                  <a:pos x="0" y="164"/>
                </a:cxn>
                <a:cxn ang="0">
                  <a:pos x="0" y="162"/>
                </a:cxn>
                <a:cxn ang="0">
                  <a:pos x="0" y="161"/>
                </a:cxn>
                <a:cxn ang="0">
                  <a:pos x="0" y="160"/>
                </a:cxn>
                <a:cxn ang="0">
                  <a:pos x="0" y="159"/>
                </a:cxn>
                <a:cxn ang="0">
                  <a:pos x="0" y="158"/>
                </a:cxn>
                <a:cxn ang="0">
                  <a:pos x="0" y="159"/>
                </a:cxn>
                <a:cxn ang="0">
                  <a:pos x="0" y="158"/>
                </a:cxn>
                <a:cxn ang="0">
                  <a:pos x="0" y="156"/>
                </a:cxn>
                <a:cxn ang="0">
                  <a:pos x="0" y="156"/>
                </a:cxn>
                <a:cxn ang="0">
                  <a:pos x="0" y="157"/>
                </a:cxn>
                <a:cxn ang="0">
                  <a:pos x="0" y="156"/>
                </a:cxn>
                <a:cxn ang="0">
                  <a:pos x="0" y="157"/>
                </a:cxn>
                <a:cxn ang="0">
                  <a:pos x="0" y="156"/>
                </a:cxn>
                <a:cxn ang="0">
                  <a:pos x="0" y="156"/>
                </a:cxn>
                <a:cxn ang="0">
                  <a:pos x="0" y="156"/>
                </a:cxn>
                <a:cxn ang="0">
                  <a:pos x="0" y="156"/>
                </a:cxn>
                <a:cxn ang="0">
                  <a:pos x="0" y="156"/>
                </a:cxn>
                <a:cxn ang="0">
                  <a:pos x="0" y="156"/>
                </a:cxn>
                <a:cxn ang="0">
                  <a:pos x="0" y="157"/>
                </a:cxn>
                <a:cxn ang="0">
                  <a:pos x="0" y="157"/>
                </a:cxn>
                <a:cxn ang="0">
                  <a:pos x="0" y="158"/>
                </a:cxn>
                <a:cxn ang="0">
                  <a:pos x="0" y="159"/>
                </a:cxn>
                <a:cxn ang="0">
                  <a:pos x="0" y="158"/>
                </a:cxn>
                <a:cxn ang="0">
                  <a:pos x="0" y="157"/>
                </a:cxn>
                <a:cxn ang="0">
                  <a:pos x="0" y="158"/>
                </a:cxn>
                <a:cxn ang="0">
                  <a:pos x="0" y="157"/>
                </a:cxn>
                <a:cxn ang="0">
                  <a:pos x="0" y="158"/>
                </a:cxn>
                <a:cxn ang="0">
                  <a:pos x="0" y="157"/>
                </a:cxn>
                <a:cxn ang="0">
                  <a:pos x="0" y="156"/>
                </a:cxn>
                <a:cxn ang="0">
                  <a:pos x="0" y="157"/>
                </a:cxn>
                <a:cxn ang="0">
                  <a:pos x="0" y="156"/>
                </a:cxn>
                <a:cxn ang="0">
                  <a:pos x="1" y="156"/>
                </a:cxn>
                <a:cxn ang="0">
                  <a:pos x="1" y="155"/>
                </a:cxn>
                <a:cxn ang="0">
                  <a:pos x="1" y="156"/>
                </a:cxn>
                <a:cxn ang="0">
                  <a:pos x="1" y="156"/>
                </a:cxn>
                <a:cxn ang="0">
                  <a:pos x="1" y="156"/>
                </a:cxn>
                <a:cxn ang="0">
                  <a:pos x="1" y="155"/>
                </a:cxn>
                <a:cxn ang="0">
                  <a:pos x="1" y="156"/>
                </a:cxn>
                <a:cxn ang="0">
                  <a:pos x="1" y="156"/>
                </a:cxn>
                <a:cxn ang="0">
                  <a:pos x="1" y="156"/>
                </a:cxn>
                <a:cxn ang="0">
                  <a:pos x="1" y="157"/>
                </a:cxn>
                <a:cxn ang="0">
                  <a:pos x="1" y="158"/>
                </a:cxn>
                <a:cxn ang="0">
                  <a:pos x="1" y="158"/>
                </a:cxn>
                <a:cxn ang="0">
                  <a:pos x="1" y="157"/>
                </a:cxn>
                <a:cxn ang="0">
                  <a:pos x="1" y="160"/>
                </a:cxn>
                <a:cxn ang="0">
                  <a:pos x="1" y="160"/>
                </a:cxn>
                <a:cxn ang="0">
                  <a:pos x="1" y="159"/>
                </a:cxn>
                <a:cxn ang="0">
                  <a:pos x="1" y="158"/>
                </a:cxn>
                <a:cxn ang="0">
                  <a:pos x="1" y="159"/>
                </a:cxn>
                <a:cxn ang="0">
                  <a:pos x="1" y="160"/>
                </a:cxn>
              </a:cxnLst>
              <a:rect l="0" t="0" r="r" b="b"/>
              <a:pathLst>
                <a:path w="1" h="168">
                  <a:moveTo>
                    <a:pt x="0" y="151"/>
                  </a:move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51"/>
                  </a:lnTo>
                  <a:lnTo>
                    <a:pt x="0" y="150"/>
                  </a:lnTo>
                  <a:lnTo>
                    <a:pt x="0" y="149"/>
                  </a:lnTo>
                  <a:lnTo>
                    <a:pt x="0" y="150"/>
                  </a:lnTo>
                  <a:lnTo>
                    <a:pt x="0" y="149"/>
                  </a:lnTo>
                  <a:lnTo>
                    <a:pt x="0" y="150"/>
                  </a:lnTo>
                  <a:lnTo>
                    <a:pt x="0" y="149"/>
                  </a:lnTo>
                  <a:lnTo>
                    <a:pt x="0" y="150"/>
                  </a:lnTo>
                  <a:lnTo>
                    <a:pt x="0" y="149"/>
                  </a:lnTo>
                  <a:lnTo>
                    <a:pt x="0" y="150"/>
                  </a:lnTo>
                  <a:lnTo>
                    <a:pt x="0" y="151"/>
                  </a:lnTo>
                  <a:lnTo>
                    <a:pt x="0" y="150"/>
                  </a:lnTo>
                  <a:lnTo>
                    <a:pt x="0" y="149"/>
                  </a:lnTo>
                  <a:lnTo>
                    <a:pt x="0" y="150"/>
                  </a:lnTo>
                  <a:lnTo>
                    <a:pt x="0" y="149"/>
                  </a:lnTo>
                  <a:lnTo>
                    <a:pt x="0" y="148"/>
                  </a:lnTo>
                  <a:lnTo>
                    <a:pt x="0" y="147"/>
                  </a:lnTo>
                  <a:lnTo>
                    <a:pt x="0" y="148"/>
                  </a:lnTo>
                  <a:lnTo>
                    <a:pt x="0" y="147"/>
                  </a:lnTo>
                  <a:lnTo>
                    <a:pt x="0" y="148"/>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7"/>
                  </a:lnTo>
                  <a:lnTo>
                    <a:pt x="0" y="146"/>
                  </a:lnTo>
                  <a:lnTo>
                    <a:pt x="0" y="147"/>
                  </a:lnTo>
                  <a:lnTo>
                    <a:pt x="0" y="146"/>
                  </a:lnTo>
                  <a:lnTo>
                    <a:pt x="0" y="147"/>
                  </a:lnTo>
                  <a:lnTo>
                    <a:pt x="0" y="146"/>
                  </a:lnTo>
                  <a:lnTo>
                    <a:pt x="0" y="147"/>
                  </a:lnTo>
                  <a:lnTo>
                    <a:pt x="0" y="146"/>
                  </a:lnTo>
                  <a:lnTo>
                    <a:pt x="0" y="147"/>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3"/>
                  </a:lnTo>
                  <a:lnTo>
                    <a:pt x="0" y="144"/>
                  </a:lnTo>
                  <a:lnTo>
                    <a:pt x="0" y="142"/>
                  </a:lnTo>
                  <a:lnTo>
                    <a:pt x="0" y="143"/>
                  </a:lnTo>
                  <a:lnTo>
                    <a:pt x="0" y="142"/>
                  </a:lnTo>
                  <a:lnTo>
                    <a:pt x="0" y="143"/>
                  </a:lnTo>
                  <a:lnTo>
                    <a:pt x="0" y="142"/>
                  </a:lnTo>
                  <a:lnTo>
                    <a:pt x="0" y="143"/>
                  </a:lnTo>
                  <a:lnTo>
                    <a:pt x="0" y="142"/>
                  </a:lnTo>
                  <a:lnTo>
                    <a:pt x="0" y="142"/>
                  </a:lnTo>
                  <a:lnTo>
                    <a:pt x="0" y="141"/>
                  </a:lnTo>
                  <a:lnTo>
                    <a:pt x="0" y="140"/>
                  </a:lnTo>
                  <a:lnTo>
                    <a:pt x="0" y="139"/>
                  </a:lnTo>
                  <a:lnTo>
                    <a:pt x="0" y="138"/>
                  </a:lnTo>
                  <a:lnTo>
                    <a:pt x="0" y="137"/>
                  </a:lnTo>
                  <a:lnTo>
                    <a:pt x="0" y="137"/>
                  </a:lnTo>
                  <a:lnTo>
                    <a:pt x="0" y="134"/>
                  </a:lnTo>
                  <a:lnTo>
                    <a:pt x="0" y="127"/>
                  </a:lnTo>
                  <a:lnTo>
                    <a:pt x="0" y="76"/>
                  </a:lnTo>
                  <a:lnTo>
                    <a:pt x="0" y="10"/>
                  </a:lnTo>
                  <a:lnTo>
                    <a:pt x="0" y="0"/>
                  </a:lnTo>
                  <a:lnTo>
                    <a:pt x="0" y="31"/>
                  </a:lnTo>
                  <a:lnTo>
                    <a:pt x="0" y="68"/>
                  </a:lnTo>
                  <a:lnTo>
                    <a:pt x="0" y="93"/>
                  </a:lnTo>
                  <a:lnTo>
                    <a:pt x="0" y="113"/>
                  </a:lnTo>
                  <a:lnTo>
                    <a:pt x="0" y="134"/>
                  </a:lnTo>
                  <a:lnTo>
                    <a:pt x="0" y="150"/>
                  </a:lnTo>
                  <a:lnTo>
                    <a:pt x="0" y="158"/>
                  </a:lnTo>
                  <a:lnTo>
                    <a:pt x="0" y="162"/>
                  </a:lnTo>
                  <a:lnTo>
                    <a:pt x="0" y="165"/>
                  </a:lnTo>
                  <a:lnTo>
                    <a:pt x="0" y="166"/>
                  </a:lnTo>
                  <a:lnTo>
                    <a:pt x="0" y="167"/>
                  </a:lnTo>
                  <a:lnTo>
                    <a:pt x="0" y="167"/>
                  </a:lnTo>
                  <a:lnTo>
                    <a:pt x="0" y="168"/>
                  </a:lnTo>
                  <a:lnTo>
                    <a:pt x="0" y="167"/>
                  </a:lnTo>
                  <a:lnTo>
                    <a:pt x="0" y="167"/>
                  </a:lnTo>
                  <a:lnTo>
                    <a:pt x="0" y="166"/>
                  </a:lnTo>
                  <a:lnTo>
                    <a:pt x="0" y="167"/>
                  </a:lnTo>
                  <a:lnTo>
                    <a:pt x="0" y="166"/>
                  </a:lnTo>
                  <a:lnTo>
                    <a:pt x="0" y="165"/>
                  </a:lnTo>
                  <a:lnTo>
                    <a:pt x="0" y="164"/>
                  </a:lnTo>
                  <a:lnTo>
                    <a:pt x="0" y="165"/>
                  </a:lnTo>
                  <a:lnTo>
                    <a:pt x="0" y="164"/>
                  </a:lnTo>
                  <a:lnTo>
                    <a:pt x="0" y="165"/>
                  </a:lnTo>
                  <a:lnTo>
                    <a:pt x="0" y="164"/>
                  </a:lnTo>
                  <a:lnTo>
                    <a:pt x="0" y="163"/>
                  </a:lnTo>
                  <a:lnTo>
                    <a:pt x="0" y="162"/>
                  </a:lnTo>
                  <a:lnTo>
                    <a:pt x="0" y="163"/>
                  </a:lnTo>
                  <a:lnTo>
                    <a:pt x="0" y="162"/>
                  </a:lnTo>
                  <a:lnTo>
                    <a:pt x="0" y="163"/>
                  </a:lnTo>
                  <a:lnTo>
                    <a:pt x="0" y="162"/>
                  </a:lnTo>
                  <a:lnTo>
                    <a:pt x="0" y="162"/>
                  </a:lnTo>
                  <a:lnTo>
                    <a:pt x="0" y="162"/>
                  </a:lnTo>
                  <a:lnTo>
                    <a:pt x="0" y="162"/>
                  </a:lnTo>
                  <a:lnTo>
                    <a:pt x="0" y="161"/>
                  </a:lnTo>
                  <a:lnTo>
                    <a:pt x="0" y="162"/>
                  </a:lnTo>
                  <a:lnTo>
                    <a:pt x="0" y="161"/>
                  </a:lnTo>
                  <a:lnTo>
                    <a:pt x="0" y="162"/>
                  </a:lnTo>
                  <a:lnTo>
                    <a:pt x="0" y="161"/>
                  </a:lnTo>
                  <a:lnTo>
                    <a:pt x="0" y="162"/>
                  </a:lnTo>
                  <a:lnTo>
                    <a:pt x="0" y="161"/>
                  </a:lnTo>
                  <a:lnTo>
                    <a:pt x="0" y="162"/>
                  </a:lnTo>
                  <a:lnTo>
                    <a:pt x="0" y="161"/>
                  </a:lnTo>
                  <a:lnTo>
                    <a:pt x="0" y="160"/>
                  </a:lnTo>
                  <a:lnTo>
                    <a:pt x="0" y="161"/>
                  </a:lnTo>
                  <a:lnTo>
                    <a:pt x="0" y="160"/>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60"/>
                  </a:lnTo>
                  <a:lnTo>
                    <a:pt x="0" y="159"/>
                  </a:lnTo>
                  <a:lnTo>
                    <a:pt x="0" y="160"/>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7"/>
                  </a:lnTo>
                  <a:lnTo>
                    <a:pt x="0" y="156"/>
                  </a:lnTo>
                  <a:lnTo>
                    <a:pt x="0" y="156"/>
                  </a:lnTo>
                  <a:lnTo>
                    <a:pt x="0" y="156"/>
                  </a:lnTo>
                  <a:lnTo>
                    <a:pt x="0" y="157"/>
                  </a:lnTo>
                  <a:lnTo>
                    <a:pt x="0" y="156"/>
                  </a:lnTo>
                  <a:lnTo>
                    <a:pt x="0" y="157"/>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6"/>
                  </a:lnTo>
                  <a:lnTo>
                    <a:pt x="0" y="157"/>
                  </a:lnTo>
                  <a:lnTo>
                    <a:pt x="0" y="156"/>
                  </a:lnTo>
                  <a:lnTo>
                    <a:pt x="0" y="157"/>
                  </a:lnTo>
                  <a:lnTo>
                    <a:pt x="0" y="156"/>
                  </a:lnTo>
                  <a:lnTo>
                    <a:pt x="0" y="157"/>
                  </a:lnTo>
                  <a:lnTo>
                    <a:pt x="0" y="156"/>
                  </a:lnTo>
                  <a:lnTo>
                    <a:pt x="0" y="157"/>
                  </a:lnTo>
                  <a:lnTo>
                    <a:pt x="0" y="156"/>
                  </a:lnTo>
                  <a:lnTo>
                    <a:pt x="0" y="155"/>
                  </a:lnTo>
                  <a:lnTo>
                    <a:pt x="0" y="156"/>
                  </a:lnTo>
                  <a:lnTo>
                    <a:pt x="0" y="156"/>
                  </a:lnTo>
                  <a:lnTo>
                    <a:pt x="0" y="157"/>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9"/>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9"/>
                  </a:lnTo>
                  <a:lnTo>
                    <a:pt x="0" y="157"/>
                  </a:lnTo>
                  <a:lnTo>
                    <a:pt x="0" y="158"/>
                  </a:lnTo>
                  <a:lnTo>
                    <a:pt x="0" y="157"/>
                  </a:lnTo>
                  <a:lnTo>
                    <a:pt x="0" y="158"/>
                  </a:lnTo>
                  <a:lnTo>
                    <a:pt x="0" y="157"/>
                  </a:lnTo>
                  <a:lnTo>
                    <a:pt x="0" y="158"/>
                  </a:lnTo>
                  <a:lnTo>
                    <a:pt x="0" y="157"/>
                  </a:lnTo>
                  <a:lnTo>
                    <a:pt x="0" y="158"/>
                  </a:lnTo>
                  <a:lnTo>
                    <a:pt x="0" y="156"/>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7"/>
                  </a:lnTo>
                  <a:lnTo>
                    <a:pt x="0" y="156"/>
                  </a:lnTo>
                  <a:lnTo>
                    <a:pt x="1" y="156"/>
                  </a:lnTo>
                  <a:lnTo>
                    <a:pt x="1" y="156"/>
                  </a:lnTo>
                  <a:lnTo>
                    <a:pt x="1" y="156"/>
                  </a:lnTo>
                  <a:lnTo>
                    <a:pt x="1" y="157"/>
                  </a:lnTo>
                  <a:lnTo>
                    <a:pt x="1" y="156"/>
                  </a:lnTo>
                  <a:lnTo>
                    <a:pt x="1" y="156"/>
                  </a:lnTo>
                  <a:lnTo>
                    <a:pt x="1" y="156"/>
                  </a:lnTo>
                  <a:lnTo>
                    <a:pt x="1" y="156"/>
                  </a:lnTo>
                  <a:lnTo>
                    <a:pt x="1" y="157"/>
                  </a:lnTo>
                  <a:lnTo>
                    <a:pt x="1" y="156"/>
                  </a:lnTo>
                  <a:lnTo>
                    <a:pt x="1" y="156"/>
                  </a:lnTo>
                  <a:lnTo>
                    <a:pt x="1" y="156"/>
                  </a:lnTo>
                  <a:lnTo>
                    <a:pt x="1" y="156"/>
                  </a:lnTo>
                  <a:lnTo>
                    <a:pt x="1" y="156"/>
                  </a:lnTo>
                  <a:lnTo>
                    <a:pt x="1" y="156"/>
                  </a:lnTo>
                  <a:lnTo>
                    <a:pt x="1" y="155"/>
                  </a:lnTo>
                  <a:lnTo>
                    <a:pt x="1" y="156"/>
                  </a:lnTo>
                  <a:lnTo>
                    <a:pt x="1" y="155"/>
                  </a:lnTo>
                  <a:lnTo>
                    <a:pt x="1" y="156"/>
                  </a:lnTo>
                  <a:lnTo>
                    <a:pt x="1" y="155"/>
                  </a:lnTo>
                  <a:lnTo>
                    <a:pt x="1" y="156"/>
                  </a:lnTo>
                  <a:lnTo>
                    <a:pt x="1" y="155"/>
                  </a:lnTo>
                  <a:lnTo>
                    <a:pt x="1" y="156"/>
                  </a:lnTo>
                  <a:lnTo>
                    <a:pt x="1" y="156"/>
                  </a:lnTo>
                  <a:lnTo>
                    <a:pt x="1" y="156"/>
                  </a:lnTo>
                  <a:lnTo>
                    <a:pt x="1" y="155"/>
                  </a:lnTo>
                  <a:lnTo>
                    <a:pt x="1" y="156"/>
                  </a:lnTo>
                  <a:lnTo>
                    <a:pt x="1" y="155"/>
                  </a:lnTo>
                  <a:lnTo>
                    <a:pt x="1" y="156"/>
                  </a:lnTo>
                  <a:lnTo>
                    <a:pt x="1" y="155"/>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5"/>
                  </a:lnTo>
                  <a:lnTo>
                    <a:pt x="1" y="156"/>
                  </a:lnTo>
                  <a:lnTo>
                    <a:pt x="1" y="155"/>
                  </a:lnTo>
                  <a:lnTo>
                    <a:pt x="1" y="156"/>
                  </a:lnTo>
                  <a:lnTo>
                    <a:pt x="1" y="155"/>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7"/>
                  </a:lnTo>
                  <a:lnTo>
                    <a:pt x="1" y="156"/>
                  </a:lnTo>
                  <a:lnTo>
                    <a:pt x="1" y="156"/>
                  </a:lnTo>
                  <a:lnTo>
                    <a:pt x="1" y="156"/>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9"/>
                  </a:lnTo>
                  <a:lnTo>
                    <a:pt x="1" y="158"/>
                  </a:lnTo>
                  <a:lnTo>
                    <a:pt x="1" y="157"/>
                  </a:lnTo>
                  <a:lnTo>
                    <a:pt x="1" y="159"/>
                  </a:lnTo>
                  <a:lnTo>
                    <a:pt x="1" y="158"/>
                  </a:lnTo>
                  <a:lnTo>
                    <a:pt x="1" y="159"/>
                  </a:lnTo>
                  <a:lnTo>
                    <a:pt x="1" y="158"/>
                  </a:lnTo>
                  <a:lnTo>
                    <a:pt x="1" y="157"/>
                  </a:lnTo>
                  <a:lnTo>
                    <a:pt x="1" y="158"/>
                  </a:lnTo>
                  <a:lnTo>
                    <a:pt x="1" y="157"/>
                  </a:lnTo>
                  <a:lnTo>
                    <a:pt x="1" y="158"/>
                  </a:lnTo>
                  <a:lnTo>
                    <a:pt x="1" y="159"/>
                  </a:lnTo>
                  <a:lnTo>
                    <a:pt x="1" y="158"/>
                  </a:lnTo>
                  <a:lnTo>
                    <a:pt x="1" y="157"/>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60"/>
                  </a:lnTo>
                  <a:lnTo>
                    <a:pt x="1" y="159"/>
                  </a:lnTo>
                  <a:lnTo>
                    <a:pt x="1" y="160"/>
                  </a:lnTo>
                  <a:lnTo>
                    <a:pt x="1" y="161"/>
                  </a:lnTo>
                  <a:lnTo>
                    <a:pt x="1" y="160"/>
                  </a:lnTo>
                  <a:lnTo>
                    <a:pt x="1" y="159"/>
                  </a:lnTo>
                  <a:lnTo>
                    <a:pt x="1" y="160"/>
                  </a:lnTo>
                  <a:lnTo>
                    <a:pt x="1" y="159"/>
                  </a:lnTo>
                  <a:lnTo>
                    <a:pt x="1" y="160"/>
                  </a:lnTo>
                  <a:lnTo>
                    <a:pt x="1" y="159"/>
                  </a:lnTo>
                  <a:lnTo>
                    <a:pt x="1" y="160"/>
                  </a:lnTo>
                  <a:lnTo>
                    <a:pt x="1" y="159"/>
                  </a:lnTo>
                  <a:lnTo>
                    <a:pt x="1" y="160"/>
                  </a:lnTo>
                  <a:lnTo>
                    <a:pt x="1" y="159"/>
                  </a:lnTo>
                  <a:lnTo>
                    <a:pt x="1" y="158"/>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7"/>
                  </a:lnTo>
                  <a:lnTo>
                    <a:pt x="1" y="158"/>
                  </a:lnTo>
                  <a:lnTo>
                    <a:pt x="1" y="157"/>
                  </a:lnTo>
                  <a:lnTo>
                    <a:pt x="1" y="158"/>
                  </a:lnTo>
                  <a:lnTo>
                    <a:pt x="1" y="157"/>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60"/>
                  </a:lnTo>
                  <a:lnTo>
                    <a:pt x="1" y="159"/>
                  </a:lnTo>
                  <a:lnTo>
                    <a:pt x="1" y="160"/>
                  </a:lnTo>
                  <a:lnTo>
                    <a:pt x="1" y="159"/>
                  </a:lnTo>
                  <a:lnTo>
                    <a:pt x="1" y="160"/>
                  </a:lnTo>
                  <a:lnTo>
                    <a:pt x="1" y="159"/>
                  </a:lnTo>
                  <a:lnTo>
                    <a:pt x="1" y="160"/>
                  </a:lnTo>
                  <a:lnTo>
                    <a:pt x="1" y="161"/>
                  </a:lnTo>
                </a:path>
              </a:pathLst>
            </a:custGeom>
            <a:noFill/>
            <a:ln w="0">
              <a:solidFill>
                <a:srgbClr val="3366FF"/>
              </a:solidFill>
              <a:prstDash val="solid"/>
              <a:round/>
              <a:headEnd/>
              <a:tailEnd/>
            </a:ln>
          </p:spPr>
          <p:txBody>
            <a:bodyPr/>
            <a:lstStyle/>
            <a:p>
              <a:endParaRPr lang="en-GB"/>
            </a:p>
          </p:txBody>
        </p:sp>
        <p:sp>
          <p:nvSpPr>
            <p:cNvPr id="185765" name="Freeform 421"/>
            <p:cNvSpPr>
              <a:spLocks/>
            </p:cNvSpPr>
            <p:nvPr/>
          </p:nvSpPr>
          <p:spPr bwMode="auto">
            <a:xfrm>
              <a:off x="2884" y="3023"/>
              <a:ext cx="9" cy="63"/>
            </a:xfrm>
            <a:custGeom>
              <a:avLst/>
              <a:gdLst/>
              <a:ahLst/>
              <a:cxnLst>
                <a:cxn ang="0">
                  <a:pos x="0" y="2"/>
                </a:cxn>
                <a:cxn ang="0">
                  <a:pos x="0" y="1"/>
                </a:cxn>
                <a:cxn ang="0">
                  <a:pos x="0" y="2"/>
                </a:cxn>
                <a:cxn ang="0">
                  <a:pos x="0" y="1"/>
                </a:cxn>
                <a:cxn ang="0">
                  <a:pos x="0" y="3"/>
                </a:cxn>
                <a:cxn ang="0">
                  <a:pos x="0" y="3"/>
                </a:cxn>
                <a:cxn ang="0">
                  <a:pos x="0" y="3"/>
                </a:cxn>
                <a:cxn ang="0">
                  <a:pos x="0" y="2"/>
                </a:cxn>
                <a:cxn ang="0">
                  <a:pos x="0" y="1"/>
                </a:cxn>
                <a:cxn ang="0">
                  <a:pos x="0" y="2"/>
                </a:cxn>
                <a:cxn ang="0">
                  <a:pos x="0" y="3"/>
                </a:cxn>
                <a:cxn ang="0">
                  <a:pos x="0" y="2"/>
                </a:cxn>
                <a:cxn ang="0">
                  <a:pos x="0" y="1"/>
                </a:cxn>
                <a:cxn ang="0">
                  <a:pos x="0" y="3"/>
                </a:cxn>
                <a:cxn ang="0">
                  <a:pos x="0" y="3"/>
                </a:cxn>
                <a:cxn ang="0">
                  <a:pos x="0" y="3"/>
                </a:cxn>
                <a:cxn ang="0">
                  <a:pos x="0" y="3"/>
                </a:cxn>
                <a:cxn ang="0">
                  <a:pos x="0" y="1"/>
                </a:cxn>
                <a:cxn ang="0">
                  <a:pos x="0" y="2"/>
                </a:cxn>
                <a:cxn ang="0">
                  <a:pos x="0" y="3"/>
                </a:cxn>
                <a:cxn ang="0">
                  <a:pos x="0" y="2"/>
                </a:cxn>
                <a:cxn ang="0">
                  <a:pos x="0" y="3"/>
                </a:cxn>
                <a:cxn ang="0">
                  <a:pos x="0" y="3"/>
                </a:cxn>
                <a:cxn ang="0">
                  <a:pos x="0" y="3"/>
                </a:cxn>
                <a:cxn ang="0">
                  <a:pos x="0" y="3"/>
                </a:cxn>
                <a:cxn ang="0">
                  <a:pos x="0" y="3"/>
                </a:cxn>
                <a:cxn ang="0">
                  <a:pos x="0" y="3"/>
                </a:cxn>
                <a:cxn ang="0">
                  <a:pos x="0" y="3"/>
                </a:cxn>
                <a:cxn ang="0">
                  <a:pos x="0" y="3"/>
                </a:cxn>
                <a:cxn ang="0">
                  <a:pos x="0" y="2"/>
                </a:cxn>
                <a:cxn ang="0">
                  <a:pos x="0" y="3"/>
                </a:cxn>
                <a:cxn ang="0">
                  <a:pos x="0" y="3"/>
                </a:cxn>
                <a:cxn ang="0">
                  <a:pos x="0" y="3"/>
                </a:cxn>
                <a:cxn ang="0">
                  <a:pos x="0" y="3"/>
                </a:cxn>
                <a:cxn ang="0">
                  <a:pos x="0" y="3"/>
                </a:cxn>
                <a:cxn ang="0">
                  <a:pos x="0" y="3"/>
                </a:cxn>
                <a:cxn ang="0">
                  <a:pos x="0" y="3"/>
                </a:cxn>
                <a:cxn ang="0">
                  <a:pos x="0" y="3"/>
                </a:cxn>
                <a:cxn ang="0">
                  <a:pos x="0" y="3"/>
                </a:cxn>
                <a:cxn ang="0">
                  <a:pos x="1" y="5"/>
                </a:cxn>
                <a:cxn ang="0">
                  <a:pos x="1" y="6"/>
                </a:cxn>
                <a:cxn ang="0">
                  <a:pos x="1" y="7"/>
                </a:cxn>
                <a:cxn ang="0">
                  <a:pos x="1" y="6"/>
                </a:cxn>
                <a:cxn ang="0">
                  <a:pos x="1" y="7"/>
                </a:cxn>
                <a:cxn ang="0">
                  <a:pos x="1" y="5"/>
                </a:cxn>
                <a:cxn ang="0">
                  <a:pos x="1" y="4"/>
                </a:cxn>
                <a:cxn ang="0">
                  <a:pos x="1" y="5"/>
                </a:cxn>
                <a:cxn ang="0">
                  <a:pos x="1" y="6"/>
                </a:cxn>
                <a:cxn ang="0">
                  <a:pos x="1" y="5"/>
                </a:cxn>
                <a:cxn ang="0">
                  <a:pos x="1" y="6"/>
                </a:cxn>
                <a:cxn ang="0">
                  <a:pos x="1" y="5"/>
                </a:cxn>
                <a:cxn ang="0">
                  <a:pos x="1" y="6"/>
                </a:cxn>
                <a:cxn ang="0">
                  <a:pos x="1" y="5"/>
                </a:cxn>
                <a:cxn ang="0">
                  <a:pos x="1" y="6"/>
                </a:cxn>
                <a:cxn ang="0">
                  <a:pos x="1" y="7"/>
                </a:cxn>
                <a:cxn ang="0">
                  <a:pos x="1" y="6"/>
                </a:cxn>
                <a:cxn ang="0">
                  <a:pos x="1" y="7"/>
                </a:cxn>
                <a:cxn ang="0">
                  <a:pos x="1" y="6"/>
                </a:cxn>
                <a:cxn ang="0">
                  <a:pos x="1" y="7"/>
                </a:cxn>
                <a:cxn ang="0">
                  <a:pos x="1" y="8"/>
                </a:cxn>
                <a:cxn ang="0">
                  <a:pos x="1" y="8"/>
                </a:cxn>
                <a:cxn ang="0">
                  <a:pos x="1" y="8"/>
                </a:cxn>
                <a:cxn ang="0">
                  <a:pos x="1" y="8"/>
                </a:cxn>
              </a:cxnLst>
              <a:rect l="0" t="0" r="r" b="b"/>
              <a:pathLst>
                <a:path w="1" h="9">
                  <a:moveTo>
                    <a:pt x="0" y="2"/>
                  </a:move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2"/>
                  </a:lnTo>
                  <a:lnTo>
                    <a:pt x="0" y="1"/>
                  </a:lnTo>
                  <a:lnTo>
                    <a:pt x="0" y="2"/>
                  </a:lnTo>
                  <a:lnTo>
                    <a:pt x="0" y="3"/>
                  </a:lnTo>
                  <a:lnTo>
                    <a:pt x="0" y="4"/>
                  </a:lnTo>
                  <a:lnTo>
                    <a:pt x="0" y="3"/>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3"/>
                  </a:lnTo>
                  <a:lnTo>
                    <a:pt x="0" y="4"/>
                  </a:lnTo>
                  <a:lnTo>
                    <a:pt x="0" y="3"/>
                  </a:lnTo>
                  <a:lnTo>
                    <a:pt x="0" y="3"/>
                  </a:lnTo>
                  <a:lnTo>
                    <a:pt x="0" y="3"/>
                  </a:lnTo>
                  <a:lnTo>
                    <a:pt x="0" y="3"/>
                  </a:lnTo>
                  <a:lnTo>
                    <a:pt x="0" y="3"/>
                  </a:lnTo>
                  <a:lnTo>
                    <a:pt x="0" y="2"/>
                  </a:lnTo>
                  <a:lnTo>
                    <a:pt x="0" y="3"/>
                  </a:lnTo>
                  <a:lnTo>
                    <a:pt x="0" y="3"/>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3"/>
                  </a:lnTo>
                  <a:lnTo>
                    <a:pt x="0" y="3"/>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1"/>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6"/>
                  </a:lnTo>
                  <a:lnTo>
                    <a:pt x="1" y="7"/>
                  </a:lnTo>
                  <a:lnTo>
                    <a:pt x="1" y="6"/>
                  </a:lnTo>
                  <a:lnTo>
                    <a:pt x="1" y="5"/>
                  </a:lnTo>
                  <a:lnTo>
                    <a:pt x="1" y="7"/>
                  </a:lnTo>
                  <a:lnTo>
                    <a:pt x="1" y="6"/>
                  </a:lnTo>
                  <a:lnTo>
                    <a:pt x="1" y="7"/>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7"/>
                  </a:lnTo>
                  <a:lnTo>
                    <a:pt x="1" y="6"/>
                  </a:lnTo>
                  <a:lnTo>
                    <a:pt x="1" y="6"/>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5"/>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8"/>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5766" name="Freeform 422"/>
            <p:cNvSpPr>
              <a:spLocks/>
            </p:cNvSpPr>
            <p:nvPr/>
          </p:nvSpPr>
          <p:spPr bwMode="auto">
            <a:xfrm>
              <a:off x="2893" y="3044"/>
              <a:ext cx="9" cy="42"/>
            </a:xfrm>
            <a:custGeom>
              <a:avLst/>
              <a:gdLst/>
              <a:ahLst/>
              <a:cxnLst>
                <a:cxn ang="0">
                  <a:pos x="0" y="5"/>
                </a:cxn>
                <a:cxn ang="0">
                  <a:pos x="0" y="5"/>
                </a:cxn>
                <a:cxn ang="0">
                  <a:pos x="0" y="3"/>
                </a:cxn>
                <a:cxn ang="0">
                  <a:pos x="0" y="3"/>
                </a:cxn>
                <a:cxn ang="0">
                  <a:pos x="0" y="3"/>
                </a:cxn>
                <a:cxn ang="0">
                  <a:pos x="0" y="4"/>
                </a:cxn>
                <a:cxn ang="0">
                  <a:pos x="0" y="3"/>
                </a:cxn>
                <a:cxn ang="0">
                  <a:pos x="0" y="4"/>
                </a:cxn>
                <a:cxn ang="0">
                  <a:pos x="0" y="3"/>
                </a:cxn>
                <a:cxn ang="0">
                  <a:pos x="0" y="2"/>
                </a:cxn>
                <a:cxn ang="0">
                  <a:pos x="0" y="3"/>
                </a:cxn>
                <a:cxn ang="0">
                  <a:pos x="0" y="4"/>
                </a:cxn>
                <a:cxn ang="0">
                  <a:pos x="0" y="3"/>
                </a:cxn>
                <a:cxn ang="0">
                  <a:pos x="0" y="4"/>
                </a:cxn>
                <a:cxn ang="0">
                  <a:pos x="0" y="5"/>
                </a:cxn>
                <a:cxn ang="0">
                  <a:pos x="0" y="4"/>
                </a:cxn>
                <a:cxn ang="0">
                  <a:pos x="0" y="5"/>
                </a:cxn>
                <a:cxn ang="0">
                  <a:pos x="0" y="5"/>
                </a:cxn>
                <a:cxn ang="0">
                  <a:pos x="0" y="3"/>
                </a:cxn>
                <a:cxn ang="0">
                  <a:pos x="0" y="3"/>
                </a:cxn>
                <a:cxn ang="0">
                  <a:pos x="0" y="2"/>
                </a:cxn>
                <a:cxn ang="0">
                  <a:pos x="0" y="1"/>
                </a:cxn>
                <a:cxn ang="0">
                  <a:pos x="0" y="3"/>
                </a:cxn>
                <a:cxn ang="0">
                  <a:pos x="0" y="2"/>
                </a:cxn>
                <a:cxn ang="0">
                  <a:pos x="0" y="3"/>
                </a:cxn>
                <a:cxn ang="0">
                  <a:pos x="0" y="2"/>
                </a:cxn>
                <a:cxn ang="0">
                  <a:pos x="0" y="3"/>
                </a:cxn>
                <a:cxn ang="0">
                  <a:pos x="0" y="2"/>
                </a:cxn>
                <a:cxn ang="0">
                  <a:pos x="0" y="3"/>
                </a:cxn>
                <a:cxn ang="0">
                  <a:pos x="0" y="4"/>
                </a:cxn>
                <a:cxn ang="0">
                  <a:pos x="0" y="5"/>
                </a:cxn>
                <a:cxn ang="0">
                  <a:pos x="0" y="4"/>
                </a:cxn>
                <a:cxn ang="0">
                  <a:pos x="0" y="3"/>
                </a:cxn>
                <a:cxn ang="0">
                  <a:pos x="0" y="4"/>
                </a:cxn>
                <a:cxn ang="0">
                  <a:pos x="0" y="5"/>
                </a:cxn>
                <a:cxn ang="0">
                  <a:pos x="0" y="4"/>
                </a:cxn>
                <a:cxn ang="0">
                  <a:pos x="0" y="3"/>
                </a:cxn>
                <a:cxn ang="0">
                  <a:pos x="0" y="4"/>
                </a:cxn>
                <a:cxn ang="0">
                  <a:pos x="0" y="5"/>
                </a:cxn>
                <a:cxn ang="0">
                  <a:pos x="0" y="5"/>
                </a:cxn>
                <a:cxn ang="0">
                  <a:pos x="0" y="5"/>
                </a:cxn>
                <a:cxn ang="0">
                  <a:pos x="0" y="5"/>
                </a:cxn>
                <a:cxn ang="0">
                  <a:pos x="0" y="5"/>
                </a:cxn>
                <a:cxn ang="0">
                  <a:pos x="0" y="5"/>
                </a:cxn>
                <a:cxn ang="0">
                  <a:pos x="0" y="5"/>
                </a:cxn>
                <a:cxn ang="0">
                  <a:pos x="0" y="5"/>
                </a:cxn>
                <a:cxn ang="0">
                  <a:pos x="0" y="5"/>
                </a:cxn>
                <a:cxn ang="0">
                  <a:pos x="1" y="5"/>
                </a:cxn>
                <a:cxn ang="0">
                  <a:pos x="1" y="5"/>
                </a:cxn>
                <a:cxn ang="0">
                  <a:pos x="1" y="4"/>
                </a:cxn>
                <a:cxn ang="0">
                  <a:pos x="1" y="5"/>
                </a:cxn>
                <a:cxn ang="0">
                  <a:pos x="1" y="5"/>
                </a:cxn>
                <a:cxn ang="0">
                  <a:pos x="1" y="5"/>
                </a:cxn>
                <a:cxn ang="0">
                  <a:pos x="1" y="5"/>
                </a:cxn>
                <a:cxn ang="0">
                  <a:pos x="1" y="5"/>
                </a:cxn>
                <a:cxn ang="0">
                  <a:pos x="1" y="5"/>
                </a:cxn>
                <a:cxn ang="0">
                  <a:pos x="1" y="5"/>
                </a:cxn>
                <a:cxn ang="0">
                  <a:pos x="1" y="4"/>
                </a:cxn>
                <a:cxn ang="0">
                  <a:pos x="1" y="3"/>
                </a:cxn>
                <a:cxn ang="0">
                  <a:pos x="1" y="5"/>
                </a:cxn>
                <a:cxn ang="0">
                  <a:pos x="1" y="4"/>
                </a:cxn>
                <a:cxn ang="0">
                  <a:pos x="1" y="5"/>
                </a:cxn>
                <a:cxn ang="0">
                  <a:pos x="1" y="5"/>
                </a:cxn>
              </a:cxnLst>
              <a:rect l="0" t="0" r="r" b="b"/>
              <a:pathLst>
                <a:path w="1" h="6">
                  <a:moveTo>
                    <a:pt x="0" y="5"/>
                  </a:move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4"/>
                  </a:lnTo>
                  <a:lnTo>
                    <a:pt x="0" y="5"/>
                  </a:lnTo>
                  <a:lnTo>
                    <a:pt x="0" y="5"/>
                  </a:lnTo>
                  <a:lnTo>
                    <a:pt x="0" y="5"/>
                  </a:lnTo>
                  <a:lnTo>
                    <a:pt x="0" y="5"/>
                  </a:lnTo>
                  <a:lnTo>
                    <a:pt x="0" y="5"/>
                  </a:lnTo>
                  <a:lnTo>
                    <a:pt x="0" y="5"/>
                  </a:lnTo>
                  <a:lnTo>
                    <a:pt x="0" y="5"/>
                  </a:lnTo>
                  <a:lnTo>
                    <a:pt x="0" y="4"/>
                  </a:lnTo>
                  <a:lnTo>
                    <a:pt x="0" y="5"/>
                  </a:lnTo>
                  <a:lnTo>
                    <a:pt x="0" y="4"/>
                  </a:lnTo>
                  <a:lnTo>
                    <a:pt x="0" y="3"/>
                  </a:lnTo>
                  <a:lnTo>
                    <a:pt x="0" y="4"/>
                  </a:lnTo>
                  <a:lnTo>
                    <a:pt x="0" y="3"/>
                  </a:lnTo>
                  <a:lnTo>
                    <a:pt x="0" y="4"/>
                  </a:lnTo>
                  <a:lnTo>
                    <a:pt x="0" y="3"/>
                  </a:lnTo>
                  <a:lnTo>
                    <a:pt x="0" y="4"/>
                  </a:lnTo>
                  <a:lnTo>
                    <a:pt x="0" y="3"/>
                  </a:lnTo>
                  <a:lnTo>
                    <a:pt x="0" y="5"/>
                  </a:lnTo>
                  <a:lnTo>
                    <a:pt x="0" y="4"/>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1"/>
                  </a:lnTo>
                  <a:lnTo>
                    <a:pt x="0" y="2"/>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0"/>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5"/>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5"/>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1"/>
                  </a:lnTo>
                  <a:lnTo>
                    <a:pt x="1" y="2"/>
                  </a:lnTo>
                  <a:lnTo>
                    <a:pt x="1" y="3"/>
                  </a:lnTo>
                  <a:lnTo>
                    <a:pt x="1" y="5"/>
                  </a:lnTo>
                  <a:lnTo>
                    <a:pt x="1" y="5"/>
                  </a:lnTo>
                  <a:lnTo>
                    <a:pt x="1" y="4"/>
                  </a:lnTo>
                  <a:lnTo>
                    <a:pt x="1" y="3"/>
                  </a:lnTo>
                  <a:lnTo>
                    <a:pt x="1" y="4"/>
                  </a:lnTo>
                  <a:lnTo>
                    <a:pt x="1" y="5"/>
                  </a:lnTo>
                  <a:lnTo>
                    <a:pt x="1" y="4"/>
                  </a:lnTo>
                  <a:lnTo>
                    <a:pt x="1" y="5"/>
                  </a:lnTo>
                  <a:lnTo>
                    <a:pt x="1" y="4"/>
                  </a:lnTo>
                  <a:lnTo>
                    <a:pt x="1" y="5"/>
                  </a:lnTo>
                  <a:lnTo>
                    <a:pt x="1" y="4"/>
                  </a:lnTo>
                  <a:lnTo>
                    <a:pt x="1" y="3"/>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5"/>
                  </a:lnTo>
                  <a:lnTo>
                    <a:pt x="1" y="4"/>
                  </a:lnTo>
                  <a:lnTo>
                    <a:pt x="1" y="5"/>
                  </a:lnTo>
                  <a:lnTo>
                    <a:pt x="1" y="5"/>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path>
              </a:pathLst>
            </a:custGeom>
            <a:noFill/>
            <a:ln w="0">
              <a:solidFill>
                <a:srgbClr val="3366FF"/>
              </a:solidFill>
              <a:prstDash val="solid"/>
              <a:round/>
              <a:headEnd/>
              <a:tailEnd/>
            </a:ln>
          </p:spPr>
          <p:txBody>
            <a:bodyPr/>
            <a:lstStyle/>
            <a:p>
              <a:endParaRPr lang="en-GB"/>
            </a:p>
          </p:txBody>
        </p:sp>
        <p:sp>
          <p:nvSpPr>
            <p:cNvPr id="185767" name="Freeform 423"/>
            <p:cNvSpPr>
              <a:spLocks/>
            </p:cNvSpPr>
            <p:nvPr/>
          </p:nvSpPr>
          <p:spPr bwMode="auto">
            <a:xfrm>
              <a:off x="2902" y="3051"/>
              <a:ext cx="10" cy="49"/>
            </a:xfrm>
            <a:custGeom>
              <a:avLst/>
              <a:gdLst/>
              <a:ahLst/>
              <a:cxnLst>
                <a:cxn ang="0">
                  <a:pos x="0" y="5"/>
                </a:cxn>
                <a:cxn ang="0">
                  <a:pos x="0" y="3"/>
                </a:cxn>
                <a:cxn ang="0">
                  <a:pos x="0" y="4"/>
                </a:cxn>
                <a:cxn ang="0">
                  <a:pos x="0" y="3"/>
                </a:cxn>
                <a:cxn ang="0">
                  <a:pos x="0" y="3"/>
                </a:cxn>
                <a:cxn ang="0">
                  <a:pos x="0" y="4"/>
                </a:cxn>
                <a:cxn ang="0">
                  <a:pos x="0" y="3"/>
                </a:cxn>
                <a:cxn ang="0">
                  <a:pos x="0" y="4"/>
                </a:cxn>
                <a:cxn ang="0">
                  <a:pos x="0" y="3"/>
                </a:cxn>
                <a:cxn ang="0">
                  <a:pos x="0" y="4"/>
                </a:cxn>
                <a:cxn ang="0">
                  <a:pos x="0" y="3"/>
                </a:cxn>
                <a:cxn ang="0">
                  <a:pos x="0" y="4"/>
                </a:cxn>
                <a:cxn ang="0">
                  <a:pos x="0" y="4"/>
                </a:cxn>
                <a:cxn ang="0">
                  <a:pos x="0" y="4"/>
                </a:cxn>
                <a:cxn ang="0">
                  <a:pos x="0" y="4"/>
                </a:cxn>
                <a:cxn ang="0">
                  <a:pos x="0" y="5"/>
                </a:cxn>
                <a:cxn ang="0">
                  <a:pos x="0" y="4"/>
                </a:cxn>
                <a:cxn ang="0">
                  <a:pos x="0" y="4"/>
                </a:cxn>
                <a:cxn ang="0">
                  <a:pos x="0" y="4"/>
                </a:cxn>
                <a:cxn ang="0">
                  <a:pos x="0" y="5"/>
                </a:cxn>
                <a:cxn ang="0">
                  <a:pos x="0" y="5"/>
                </a:cxn>
                <a:cxn ang="0">
                  <a:pos x="0" y="4"/>
                </a:cxn>
                <a:cxn ang="0">
                  <a:pos x="0" y="5"/>
                </a:cxn>
                <a:cxn ang="0">
                  <a:pos x="0" y="3"/>
                </a:cxn>
                <a:cxn ang="0">
                  <a:pos x="0" y="4"/>
                </a:cxn>
                <a:cxn ang="0">
                  <a:pos x="0" y="3"/>
                </a:cxn>
                <a:cxn ang="0">
                  <a:pos x="0" y="4"/>
                </a:cxn>
                <a:cxn ang="0">
                  <a:pos x="0" y="3"/>
                </a:cxn>
                <a:cxn ang="0">
                  <a:pos x="0" y="2"/>
                </a:cxn>
                <a:cxn ang="0">
                  <a:pos x="0" y="3"/>
                </a:cxn>
                <a:cxn ang="0">
                  <a:pos x="0" y="2"/>
                </a:cxn>
                <a:cxn ang="0">
                  <a:pos x="0" y="2"/>
                </a:cxn>
                <a:cxn ang="0">
                  <a:pos x="0" y="3"/>
                </a:cxn>
                <a:cxn ang="0">
                  <a:pos x="0" y="4"/>
                </a:cxn>
                <a:cxn ang="0">
                  <a:pos x="0" y="4"/>
                </a:cxn>
                <a:cxn ang="0">
                  <a:pos x="0" y="4"/>
                </a:cxn>
                <a:cxn ang="0">
                  <a:pos x="0" y="4"/>
                </a:cxn>
                <a:cxn ang="0">
                  <a:pos x="0" y="4"/>
                </a:cxn>
                <a:cxn ang="0">
                  <a:pos x="0" y="4"/>
                </a:cxn>
                <a:cxn ang="0">
                  <a:pos x="0" y="5"/>
                </a:cxn>
                <a:cxn ang="0">
                  <a:pos x="0" y="6"/>
                </a:cxn>
                <a:cxn ang="0">
                  <a:pos x="0" y="6"/>
                </a:cxn>
                <a:cxn ang="0">
                  <a:pos x="0" y="5"/>
                </a:cxn>
                <a:cxn ang="0">
                  <a:pos x="0" y="4"/>
                </a:cxn>
                <a:cxn ang="0">
                  <a:pos x="0" y="5"/>
                </a:cxn>
                <a:cxn ang="0">
                  <a:pos x="0" y="3"/>
                </a:cxn>
                <a:cxn ang="0">
                  <a:pos x="0" y="4"/>
                </a:cxn>
                <a:cxn ang="0">
                  <a:pos x="0" y="4"/>
                </a:cxn>
                <a:cxn ang="0">
                  <a:pos x="0" y="4"/>
                </a:cxn>
                <a:cxn ang="0">
                  <a:pos x="0" y="3"/>
                </a:cxn>
                <a:cxn ang="0">
                  <a:pos x="0" y="1"/>
                </a:cxn>
                <a:cxn ang="0">
                  <a:pos x="0" y="4"/>
                </a:cxn>
                <a:cxn ang="0">
                  <a:pos x="0" y="4"/>
                </a:cxn>
                <a:cxn ang="0">
                  <a:pos x="0" y="5"/>
                </a:cxn>
                <a:cxn ang="0">
                  <a:pos x="0" y="6"/>
                </a:cxn>
                <a:cxn ang="0">
                  <a:pos x="0" y="7"/>
                </a:cxn>
                <a:cxn ang="0">
                  <a:pos x="0" y="6"/>
                </a:cxn>
                <a:cxn ang="0">
                  <a:pos x="1" y="6"/>
                </a:cxn>
                <a:cxn ang="0">
                  <a:pos x="1" y="5"/>
                </a:cxn>
                <a:cxn ang="0">
                  <a:pos x="1" y="6"/>
                </a:cxn>
                <a:cxn ang="0">
                  <a:pos x="1" y="5"/>
                </a:cxn>
                <a:cxn ang="0">
                  <a:pos x="1" y="4"/>
                </a:cxn>
                <a:cxn ang="0">
                  <a:pos x="1" y="4"/>
                </a:cxn>
              </a:cxnLst>
              <a:rect l="0" t="0" r="r" b="b"/>
              <a:pathLst>
                <a:path w="1" h="7">
                  <a:moveTo>
                    <a:pt x="0" y="4"/>
                  </a:move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0" y="4"/>
                  </a:lnTo>
                  <a:lnTo>
                    <a:pt x="0" y="4"/>
                  </a:lnTo>
                  <a:lnTo>
                    <a:pt x="0" y="4"/>
                  </a:lnTo>
                  <a:lnTo>
                    <a:pt x="0" y="5"/>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1"/>
                  </a:lnTo>
                  <a:lnTo>
                    <a:pt x="0" y="2"/>
                  </a:lnTo>
                  <a:lnTo>
                    <a:pt x="0" y="1"/>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1"/>
                  </a:lnTo>
                  <a:lnTo>
                    <a:pt x="0" y="0"/>
                  </a:lnTo>
                  <a:lnTo>
                    <a:pt x="0" y="1"/>
                  </a:lnTo>
                  <a:lnTo>
                    <a:pt x="0" y="2"/>
                  </a:lnTo>
                  <a:lnTo>
                    <a:pt x="0" y="3"/>
                  </a:lnTo>
                  <a:lnTo>
                    <a:pt x="0" y="4"/>
                  </a:lnTo>
                  <a:lnTo>
                    <a:pt x="0" y="2"/>
                  </a:lnTo>
                  <a:lnTo>
                    <a:pt x="0" y="3"/>
                  </a:lnTo>
                  <a:lnTo>
                    <a:pt x="0" y="4"/>
                  </a:lnTo>
                  <a:lnTo>
                    <a:pt x="0" y="3"/>
                  </a:lnTo>
                  <a:lnTo>
                    <a:pt x="0" y="2"/>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5"/>
                  </a:lnTo>
                  <a:lnTo>
                    <a:pt x="0" y="4"/>
                  </a:lnTo>
                  <a:lnTo>
                    <a:pt x="0" y="4"/>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5768" name="Freeform 424"/>
            <p:cNvSpPr>
              <a:spLocks/>
            </p:cNvSpPr>
            <p:nvPr/>
          </p:nvSpPr>
          <p:spPr bwMode="auto">
            <a:xfrm>
              <a:off x="2912" y="3051"/>
              <a:ext cx="9" cy="35"/>
            </a:xfrm>
            <a:custGeom>
              <a:avLst/>
              <a:gdLst/>
              <a:ahLst/>
              <a:cxnLst>
                <a:cxn ang="0">
                  <a:pos x="0" y="4"/>
                </a:cxn>
                <a:cxn ang="0">
                  <a:pos x="0" y="4"/>
                </a:cxn>
                <a:cxn ang="0">
                  <a:pos x="0" y="4"/>
                </a:cxn>
                <a:cxn ang="0">
                  <a:pos x="0" y="4"/>
                </a:cxn>
                <a:cxn ang="0">
                  <a:pos x="0" y="4"/>
                </a:cxn>
                <a:cxn ang="0">
                  <a:pos x="0" y="4"/>
                </a:cxn>
                <a:cxn ang="0">
                  <a:pos x="0" y="3"/>
                </a:cxn>
                <a:cxn ang="0">
                  <a:pos x="0" y="4"/>
                </a:cxn>
                <a:cxn ang="0">
                  <a:pos x="0" y="4"/>
                </a:cxn>
                <a:cxn ang="0">
                  <a:pos x="0" y="3"/>
                </a:cxn>
                <a:cxn ang="0">
                  <a:pos x="0" y="2"/>
                </a:cxn>
                <a:cxn ang="0">
                  <a:pos x="0" y="1"/>
                </a:cxn>
                <a:cxn ang="0">
                  <a:pos x="0" y="2"/>
                </a:cxn>
                <a:cxn ang="0">
                  <a:pos x="0" y="3"/>
                </a:cxn>
                <a:cxn ang="0">
                  <a:pos x="0" y="2"/>
                </a:cxn>
                <a:cxn ang="0">
                  <a:pos x="0" y="1"/>
                </a:cxn>
                <a:cxn ang="0">
                  <a:pos x="0" y="2"/>
                </a:cxn>
                <a:cxn ang="0">
                  <a:pos x="0" y="3"/>
                </a:cxn>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3"/>
                </a:cxn>
                <a:cxn ang="0">
                  <a:pos x="0" y="4"/>
                </a:cxn>
                <a:cxn ang="0">
                  <a:pos x="0" y="4"/>
                </a:cxn>
                <a:cxn ang="0">
                  <a:pos x="0" y="2"/>
                </a:cxn>
                <a:cxn ang="0">
                  <a:pos x="0" y="3"/>
                </a:cxn>
                <a:cxn ang="0">
                  <a:pos x="0" y="2"/>
                </a:cxn>
                <a:cxn ang="0">
                  <a:pos x="0" y="3"/>
                </a:cxn>
                <a:cxn ang="0">
                  <a:pos x="0" y="2"/>
                </a:cxn>
                <a:cxn ang="0">
                  <a:pos x="0" y="1"/>
                </a:cxn>
                <a:cxn ang="0">
                  <a:pos x="0" y="2"/>
                </a:cxn>
                <a:cxn ang="0">
                  <a:pos x="0" y="3"/>
                </a:cxn>
                <a:cxn ang="0">
                  <a:pos x="0" y="4"/>
                </a:cxn>
                <a:cxn ang="0">
                  <a:pos x="0" y="1"/>
                </a:cxn>
                <a:cxn ang="0">
                  <a:pos x="0" y="2"/>
                </a:cxn>
                <a:cxn ang="0">
                  <a:pos x="0" y="1"/>
                </a:cxn>
                <a:cxn ang="0">
                  <a:pos x="0" y="4"/>
                </a:cxn>
                <a:cxn ang="0">
                  <a:pos x="0" y="3"/>
                </a:cxn>
                <a:cxn ang="0">
                  <a:pos x="0" y="2"/>
                </a:cxn>
                <a:cxn ang="0">
                  <a:pos x="0" y="3"/>
                </a:cxn>
                <a:cxn ang="0">
                  <a:pos x="0" y="2"/>
                </a:cxn>
                <a:cxn ang="0">
                  <a:pos x="0" y="3"/>
                </a:cxn>
                <a:cxn ang="0">
                  <a:pos x="0" y="2"/>
                </a:cxn>
                <a:cxn ang="0">
                  <a:pos x="0" y="3"/>
                </a:cxn>
                <a:cxn ang="0">
                  <a:pos x="1" y="3"/>
                </a:cxn>
                <a:cxn ang="0">
                  <a:pos x="1" y="2"/>
                </a:cxn>
                <a:cxn ang="0">
                  <a:pos x="1" y="4"/>
                </a:cxn>
                <a:cxn ang="0">
                  <a:pos x="1" y="4"/>
                </a:cxn>
                <a:cxn ang="0">
                  <a:pos x="1" y="4"/>
                </a:cxn>
                <a:cxn ang="0">
                  <a:pos x="1" y="4"/>
                </a:cxn>
                <a:cxn ang="0">
                  <a:pos x="1" y="4"/>
                </a:cxn>
                <a:cxn ang="0">
                  <a:pos x="1" y="4"/>
                </a:cxn>
                <a:cxn ang="0">
                  <a:pos x="1" y="3"/>
                </a:cxn>
                <a:cxn ang="0">
                  <a:pos x="1" y="2"/>
                </a:cxn>
                <a:cxn ang="0">
                  <a:pos x="1" y="3"/>
                </a:cxn>
                <a:cxn ang="0">
                  <a:pos x="1" y="4"/>
                </a:cxn>
              </a:cxnLst>
              <a:rect l="0" t="0" r="r" b="b"/>
              <a:pathLst>
                <a:path w="1" h="5">
                  <a:moveTo>
                    <a:pt x="0" y="4"/>
                  </a:move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3"/>
                  </a:lnTo>
                  <a:lnTo>
                    <a:pt x="0" y="4"/>
                  </a:lnTo>
                  <a:lnTo>
                    <a:pt x="0" y="3"/>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3"/>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4"/>
                  </a:lnTo>
                  <a:lnTo>
                    <a:pt x="0" y="4"/>
                  </a:lnTo>
                  <a:lnTo>
                    <a:pt x="0" y="3"/>
                  </a:lnTo>
                  <a:lnTo>
                    <a:pt x="0" y="4"/>
                  </a:lnTo>
                  <a:lnTo>
                    <a:pt x="0" y="4"/>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4"/>
                  </a:lnTo>
                  <a:lnTo>
                    <a:pt x="0" y="2"/>
                  </a:lnTo>
                  <a:lnTo>
                    <a:pt x="0" y="3"/>
                  </a:lnTo>
                  <a:lnTo>
                    <a:pt x="0" y="4"/>
                  </a:lnTo>
                  <a:lnTo>
                    <a:pt x="0" y="3"/>
                  </a:lnTo>
                  <a:lnTo>
                    <a:pt x="0" y="2"/>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3"/>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2"/>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5769" name="Freeform 425"/>
            <p:cNvSpPr>
              <a:spLocks/>
            </p:cNvSpPr>
            <p:nvPr/>
          </p:nvSpPr>
          <p:spPr bwMode="auto">
            <a:xfrm>
              <a:off x="2921" y="3051"/>
              <a:ext cx="11" cy="42"/>
            </a:xfrm>
            <a:custGeom>
              <a:avLst/>
              <a:gdLst/>
              <a:ahLst/>
              <a:cxnLst>
                <a:cxn ang="0">
                  <a:pos x="0" y="1"/>
                </a:cxn>
                <a:cxn ang="0">
                  <a:pos x="0" y="2"/>
                </a:cxn>
                <a:cxn ang="0">
                  <a:pos x="0" y="3"/>
                </a:cxn>
                <a:cxn ang="0">
                  <a:pos x="0" y="3"/>
                </a:cxn>
                <a:cxn ang="0">
                  <a:pos x="0" y="4"/>
                </a:cxn>
                <a:cxn ang="0">
                  <a:pos x="0" y="3"/>
                </a:cxn>
                <a:cxn ang="0">
                  <a:pos x="0" y="4"/>
                </a:cxn>
                <a:cxn ang="0">
                  <a:pos x="0" y="3"/>
                </a:cxn>
                <a:cxn ang="0">
                  <a:pos x="0" y="4"/>
                </a:cxn>
                <a:cxn ang="0">
                  <a:pos x="0" y="4"/>
                </a:cxn>
                <a:cxn ang="0">
                  <a:pos x="0" y="3"/>
                </a:cxn>
                <a:cxn ang="0">
                  <a:pos x="0" y="4"/>
                </a:cxn>
                <a:cxn ang="0">
                  <a:pos x="0" y="3"/>
                </a:cxn>
                <a:cxn ang="0">
                  <a:pos x="0" y="4"/>
                </a:cxn>
                <a:cxn ang="0">
                  <a:pos x="0" y="4"/>
                </a:cxn>
                <a:cxn ang="0">
                  <a:pos x="0" y="4"/>
                </a:cxn>
                <a:cxn ang="0">
                  <a:pos x="0" y="4"/>
                </a:cxn>
                <a:cxn ang="0">
                  <a:pos x="0" y="3"/>
                </a:cxn>
                <a:cxn ang="0">
                  <a:pos x="0" y="4"/>
                </a:cxn>
                <a:cxn ang="0">
                  <a:pos x="0" y="2"/>
                </a:cxn>
                <a:cxn ang="0">
                  <a:pos x="0" y="3"/>
                </a:cxn>
                <a:cxn ang="0">
                  <a:pos x="0" y="4"/>
                </a:cxn>
                <a:cxn ang="0">
                  <a:pos x="0" y="3"/>
                </a:cxn>
                <a:cxn ang="0">
                  <a:pos x="0" y="4"/>
                </a:cxn>
                <a:cxn ang="0">
                  <a:pos x="0" y="3"/>
                </a:cxn>
                <a:cxn ang="0">
                  <a:pos x="0" y="4"/>
                </a:cxn>
                <a:cxn ang="0">
                  <a:pos x="0" y="3"/>
                </a:cxn>
                <a:cxn ang="0">
                  <a:pos x="0" y="4"/>
                </a:cxn>
                <a:cxn ang="0">
                  <a:pos x="0" y="3"/>
                </a:cxn>
                <a:cxn ang="0">
                  <a:pos x="0" y="4"/>
                </a:cxn>
                <a:cxn ang="0">
                  <a:pos x="0" y="1"/>
                </a:cxn>
                <a:cxn ang="0">
                  <a:pos x="0" y="1"/>
                </a:cxn>
                <a:cxn ang="0">
                  <a:pos x="0" y="2"/>
                </a:cxn>
                <a:cxn ang="0">
                  <a:pos x="0" y="2"/>
                </a:cxn>
                <a:cxn ang="0">
                  <a:pos x="0" y="3"/>
                </a:cxn>
                <a:cxn ang="0">
                  <a:pos x="0" y="4"/>
                </a:cxn>
                <a:cxn ang="0">
                  <a:pos x="0" y="3"/>
                </a:cxn>
                <a:cxn ang="0">
                  <a:pos x="0" y="4"/>
                </a:cxn>
                <a:cxn ang="0">
                  <a:pos x="0" y="4"/>
                </a:cxn>
                <a:cxn ang="0">
                  <a:pos x="0" y="3"/>
                </a:cxn>
                <a:cxn ang="0">
                  <a:pos x="0" y="2"/>
                </a:cxn>
                <a:cxn ang="0">
                  <a:pos x="0" y="4"/>
                </a:cxn>
                <a:cxn ang="0">
                  <a:pos x="0" y="4"/>
                </a:cxn>
                <a:cxn ang="0">
                  <a:pos x="0" y="5"/>
                </a:cxn>
                <a:cxn ang="0">
                  <a:pos x="0" y="5"/>
                </a:cxn>
                <a:cxn ang="0">
                  <a:pos x="0" y="4"/>
                </a:cxn>
                <a:cxn ang="0">
                  <a:pos x="0" y="4"/>
                </a:cxn>
                <a:cxn ang="0">
                  <a:pos x="0" y="4"/>
                </a:cxn>
                <a:cxn ang="0">
                  <a:pos x="0" y="4"/>
                </a:cxn>
                <a:cxn ang="0">
                  <a:pos x="0" y="3"/>
                </a:cxn>
                <a:cxn ang="0">
                  <a:pos x="0" y="2"/>
                </a:cxn>
                <a:cxn ang="0">
                  <a:pos x="0" y="3"/>
                </a:cxn>
                <a:cxn ang="0">
                  <a:pos x="0" y="3"/>
                </a:cxn>
                <a:cxn ang="0">
                  <a:pos x="0" y="3"/>
                </a:cxn>
                <a:cxn ang="0">
                  <a:pos x="0" y="4"/>
                </a:cxn>
                <a:cxn ang="0">
                  <a:pos x="0" y="3"/>
                </a:cxn>
                <a:cxn ang="0">
                  <a:pos x="0" y="3"/>
                </a:cxn>
                <a:cxn ang="0">
                  <a:pos x="0" y="2"/>
                </a:cxn>
                <a:cxn ang="0">
                  <a:pos x="1" y="2"/>
                </a:cxn>
                <a:cxn ang="0">
                  <a:pos x="1" y="1"/>
                </a:cxn>
                <a:cxn ang="0">
                  <a:pos x="1" y="2"/>
                </a:cxn>
                <a:cxn ang="0">
                  <a:pos x="1" y="3"/>
                </a:cxn>
                <a:cxn ang="0">
                  <a:pos x="1" y="4"/>
                </a:cxn>
              </a:cxnLst>
              <a:rect l="0" t="0" r="r" b="b"/>
              <a:pathLst>
                <a:path w="1" h="6">
                  <a:moveTo>
                    <a:pt x="0" y="3"/>
                  </a:move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2"/>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1"/>
                  </a:lnTo>
                  <a:lnTo>
                    <a:pt x="0" y="2"/>
                  </a:lnTo>
                  <a:lnTo>
                    <a:pt x="0" y="1"/>
                  </a:lnTo>
                  <a:lnTo>
                    <a:pt x="0" y="2"/>
                  </a:lnTo>
                  <a:lnTo>
                    <a:pt x="0" y="1"/>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1"/>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4"/>
                  </a:lnTo>
                  <a:lnTo>
                    <a:pt x="0" y="5"/>
                  </a:lnTo>
                  <a:lnTo>
                    <a:pt x="0" y="4"/>
                  </a:lnTo>
                  <a:lnTo>
                    <a:pt x="0" y="5"/>
                  </a:lnTo>
                  <a:lnTo>
                    <a:pt x="0" y="4"/>
                  </a:lnTo>
                  <a:lnTo>
                    <a:pt x="0" y="4"/>
                  </a:lnTo>
                  <a:lnTo>
                    <a:pt x="0" y="4"/>
                  </a:lnTo>
                  <a:lnTo>
                    <a:pt x="0" y="5"/>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4"/>
                  </a:lnTo>
                  <a:lnTo>
                    <a:pt x="0" y="5"/>
                  </a:lnTo>
                  <a:lnTo>
                    <a:pt x="0" y="4"/>
                  </a:lnTo>
                  <a:lnTo>
                    <a:pt x="0" y="5"/>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1"/>
                  </a:lnTo>
                  <a:lnTo>
                    <a:pt x="0" y="0"/>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4"/>
                  </a:lnTo>
                  <a:lnTo>
                    <a:pt x="0" y="3"/>
                  </a:lnTo>
                  <a:lnTo>
                    <a:pt x="0" y="2"/>
                  </a:lnTo>
                  <a:lnTo>
                    <a:pt x="0" y="3"/>
                  </a:lnTo>
                  <a:lnTo>
                    <a:pt x="0" y="2"/>
                  </a:lnTo>
                  <a:lnTo>
                    <a:pt x="0" y="3"/>
                  </a:lnTo>
                  <a:lnTo>
                    <a:pt x="0" y="4"/>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1" y="3"/>
                  </a:lnTo>
                  <a:lnTo>
                    <a:pt x="1" y="4"/>
                  </a:lnTo>
                  <a:lnTo>
                    <a:pt x="1" y="3"/>
                  </a:lnTo>
                  <a:lnTo>
                    <a:pt x="1" y="2"/>
                  </a:lnTo>
                  <a:lnTo>
                    <a:pt x="1" y="3"/>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path>
              </a:pathLst>
            </a:custGeom>
            <a:noFill/>
            <a:ln w="0">
              <a:solidFill>
                <a:srgbClr val="3366FF"/>
              </a:solidFill>
              <a:prstDash val="solid"/>
              <a:round/>
              <a:headEnd/>
              <a:tailEnd/>
            </a:ln>
          </p:spPr>
          <p:txBody>
            <a:bodyPr/>
            <a:lstStyle/>
            <a:p>
              <a:endParaRPr lang="en-GB"/>
            </a:p>
          </p:txBody>
        </p:sp>
        <p:sp>
          <p:nvSpPr>
            <p:cNvPr id="185770" name="Freeform 426"/>
            <p:cNvSpPr>
              <a:spLocks/>
            </p:cNvSpPr>
            <p:nvPr/>
          </p:nvSpPr>
          <p:spPr bwMode="auto">
            <a:xfrm>
              <a:off x="2932" y="3044"/>
              <a:ext cx="1" cy="49"/>
            </a:xfrm>
            <a:custGeom>
              <a:avLst/>
              <a:gdLst/>
              <a:ahLst/>
              <a:cxnLst>
                <a:cxn ang="0">
                  <a:pos x="0" y="4"/>
                </a:cxn>
                <a:cxn ang="0">
                  <a:pos x="0" y="5"/>
                </a:cxn>
                <a:cxn ang="0">
                  <a:pos x="0" y="5"/>
                </a:cxn>
                <a:cxn ang="0">
                  <a:pos x="0" y="5"/>
                </a:cxn>
                <a:cxn ang="0">
                  <a:pos x="0" y="5"/>
                </a:cxn>
                <a:cxn ang="0">
                  <a:pos x="0" y="5"/>
                </a:cxn>
                <a:cxn ang="0">
                  <a:pos x="0" y="6"/>
                </a:cxn>
                <a:cxn ang="0">
                  <a:pos x="0" y="6"/>
                </a:cxn>
                <a:cxn ang="0">
                  <a:pos x="0" y="5"/>
                </a:cxn>
                <a:cxn ang="0">
                  <a:pos x="0" y="5"/>
                </a:cxn>
                <a:cxn ang="0">
                  <a:pos x="0" y="3"/>
                </a:cxn>
                <a:cxn ang="0">
                  <a:pos x="0" y="2"/>
                </a:cxn>
                <a:cxn ang="0">
                  <a:pos x="0" y="3"/>
                </a:cxn>
                <a:cxn ang="0">
                  <a:pos x="0" y="4"/>
                </a:cxn>
                <a:cxn ang="0">
                  <a:pos x="0" y="5"/>
                </a:cxn>
                <a:cxn ang="0">
                  <a:pos x="0" y="5"/>
                </a:cxn>
                <a:cxn ang="0">
                  <a:pos x="0" y="5"/>
                </a:cxn>
                <a:cxn ang="0">
                  <a:pos x="0" y="2"/>
                </a:cxn>
                <a:cxn ang="0">
                  <a:pos x="0" y="3"/>
                </a:cxn>
                <a:cxn ang="0">
                  <a:pos x="0" y="4"/>
                </a:cxn>
                <a:cxn ang="0">
                  <a:pos x="0" y="2"/>
                </a:cxn>
                <a:cxn ang="0">
                  <a:pos x="0" y="3"/>
                </a:cxn>
                <a:cxn ang="0">
                  <a:pos x="0" y="2"/>
                </a:cxn>
                <a:cxn ang="0">
                  <a:pos x="0" y="1"/>
                </a:cxn>
                <a:cxn ang="0">
                  <a:pos x="0" y="2"/>
                </a:cxn>
                <a:cxn ang="0">
                  <a:pos x="0" y="1"/>
                </a:cxn>
                <a:cxn ang="0">
                  <a:pos x="0" y="2"/>
                </a:cxn>
                <a:cxn ang="0">
                  <a:pos x="0" y="3"/>
                </a:cxn>
                <a:cxn ang="0">
                  <a:pos x="0" y="2"/>
                </a:cxn>
                <a:cxn ang="0">
                  <a:pos x="0" y="3"/>
                </a:cxn>
                <a:cxn ang="0">
                  <a:pos x="0" y="2"/>
                </a:cxn>
                <a:cxn ang="0">
                  <a:pos x="0" y="3"/>
                </a:cxn>
                <a:cxn ang="0">
                  <a:pos x="0" y="2"/>
                </a:cxn>
                <a:cxn ang="0">
                  <a:pos x="0" y="4"/>
                </a:cxn>
                <a:cxn ang="0">
                  <a:pos x="0" y="2"/>
                </a:cxn>
                <a:cxn ang="0">
                  <a:pos x="0" y="3"/>
                </a:cxn>
                <a:cxn ang="0">
                  <a:pos x="0" y="2"/>
                </a:cxn>
                <a:cxn ang="0">
                  <a:pos x="0" y="4"/>
                </a:cxn>
                <a:cxn ang="0">
                  <a:pos x="0" y="2"/>
                </a:cxn>
                <a:cxn ang="0">
                  <a:pos x="0" y="3"/>
                </a:cxn>
                <a:cxn ang="0">
                  <a:pos x="0" y="3"/>
                </a:cxn>
                <a:cxn ang="0">
                  <a:pos x="0" y="4"/>
                </a:cxn>
                <a:cxn ang="0">
                  <a:pos x="0" y="5"/>
                </a:cxn>
                <a:cxn ang="0">
                  <a:pos x="0" y="4"/>
                </a:cxn>
                <a:cxn ang="0">
                  <a:pos x="0" y="5"/>
                </a:cxn>
                <a:cxn ang="0">
                  <a:pos x="0" y="4"/>
                </a:cxn>
                <a:cxn ang="0">
                  <a:pos x="0" y="5"/>
                </a:cxn>
                <a:cxn ang="0">
                  <a:pos x="0" y="4"/>
                </a:cxn>
                <a:cxn ang="0">
                  <a:pos x="0" y="5"/>
                </a:cxn>
                <a:cxn ang="0">
                  <a:pos x="0" y="4"/>
                </a:cxn>
                <a:cxn ang="0">
                  <a:pos x="0" y="3"/>
                </a:cxn>
                <a:cxn ang="0">
                  <a:pos x="0" y="4"/>
                </a:cxn>
                <a:cxn ang="0">
                  <a:pos x="0" y="3"/>
                </a:cxn>
                <a:cxn ang="0">
                  <a:pos x="0" y="4"/>
                </a:cxn>
                <a:cxn ang="0">
                  <a:pos x="0" y="5"/>
                </a:cxn>
                <a:cxn ang="0">
                  <a:pos x="0" y="4"/>
                </a:cxn>
                <a:cxn ang="0">
                  <a:pos x="0" y="5"/>
                </a:cxn>
                <a:cxn ang="0">
                  <a:pos x="0" y="4"/>
                </a:cxn>
                <a:cxn ang="0">
                  <a:pos x="0" y="5"/>
                </a:cxn>
                <a:cxn ang="0">
                  <a:pos x="0" y="4"/>
                </a:cxn>
                <a:cxn ang="0">
                  <a:pos x="0" y="3"/>
                </a:cxn>
                <a:cxn ang="0">
                  <a:pos x="0" y="4"/>
                </a:cxn>
                <a:cxn ang="0">
                  <a:pos x="0" y="3"/>
                </a:cxn>
              </a:cxnLst>
              <a:rect l="0" t="0" r="r" b="b"/>
              <a:pathLst>
                <a:path h="7">
                  <a:moveTo>
                    <a:pt x="0" y="4"/>
                  </a:move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3"/>
                  </a:lnTo>
                  <a:lnTo>
                    <a:pt x="0" y="1"/>
                  </a:lnTo>
                  <a:lnTo>
                    <a:pt x="0" y="2"/>
                  </a:lnTo>
                  <a:lnTo>
                    <a:pt x="0" y="4"/>
                  </a:lnTo>
                  <a:lnTo>
                    <a:pt x="0" y="5"/>
                  </a:lnTo>
                  <a:lnTo>
                    <a:pt x="0" y="4"/>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4"/>
                  </a:lnTo>
                  <a:lnTo>
                    <a:pt x="0" y="3"/>
                  </a:lnTo>
                  <a:lnTo>
                    <a:pt x="0" y="2"/>
                  </a:lnTo>
                  <a:lnTo>
                    <a:pt x="0" y="4"/>
                  </a:lnTo>
                  <a:lnTo>
                    <a:pt x="0" y="2"/>
                  </a:lnTo>
                  <a:lnTo>
                    <a:pt x="0" y="3"/>
                  </a:lnTo>
                  <a:lnTo>
                    <a:pt x="0" y="3"/>
                  </a:lnTo>
                  <a:lnTo>
                    <a:pt x="0" y="4"/>
                  </a:lnTo>
                  <a:lnTo>
                    <a:pt x="0" y="3"/>
                  </a:lnTo>
                  <a:lnTo>
                    <a:pt x="0" y="4"/>
                  </a:lnTo>
                  <a:lnTo>
                    <a:pt x="0" y="3"/>
                  </a:lnTo>
                  <a:lnTo>
                    <a:pt x="0" y="2"/>
                  </a:lnTo>
                  <a:lnTo>
                    <a:pt x="0" y="3"/>
                  </a:lnTo>
                  <a:lnTo>
                    <a:pt x="0" y="4"/>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4"/>
                  </a:lnTo>
                  <a:lnTo>
                    <a:pt x="0" y="3"/>
                  </a:lnTo>
                  <a:lnTo>
                    <a:pt x="0" y="2"/>
                  </a:lnTo>
                  <a:lnTo>
                    <a:pt x="0" y="3"/>
                  </a:lnTo>
                  <a:lnTo>
                    <a:pt x="0" y="2"/>
                  </a:lnTo>
                  <a:lnTo>
                    <a:pt x="0" y="3"/>
                  </a:lnTo>
                  <a:lnTo>
                    <a:pt x="0" y="2"/>
                  </a:lnTo>
                  <a:lnTo>
                    <a:pt x="0" y="3"/>
                  </a:lnTo>
                  <a:lnTo>
                    <a:pt x="0" y="2"/>
                  </a:lnTo>
                  <a:lnTo>
                    <a:pt x="0" y="3"/>
                  </a:lnTo>
                  <a:lnTo>
                    <a:pt x="0" y="4"/>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path>
              </a:pathLst>
            </a:custGeom>
            <a:noFill/>
            <a:ln w="0">
              <a:solidFill>
                <a:srgbClr val="3366FF"/>
              </a:solidFill>
              <a:prstDash val="solid"/>
              <a:round/>
              <a:headEnd/>
              <a:tailEnd/>
            </a:ln>
          </p:spPr>
          <p:txBody>
            <a:bodyPr/>
            <a:lstStyle/>
            <a:p>
              <a:endParaRPr lang="en-GB"/>
            </a:p>
          </p:txBody>
        </p:sp>
        <p:sp>
          <p:nvSpPr>
            <p:cNvPr id="185771" name="Freeform 427"/>
            <p:cNvSpPr>
              <a:spLocks/>
            </p:cNvSpPr>
            <p:nvPr/>
          </p:nvSpPr>
          <p:spPr bwMode="auto">
            <a:xfrm>
              <a:off x="2932" y="3044"/>
              <a:ext cx="18" cy="35"/>
            </a:xfrm>
            <a:custGeom>
              <a:avLst/>
              <a:gdLst/>
              <a:ahLst/>
              <a:cxnLst>
                <a:cxn ang="0">
                  <a:pos x="0" y="4"/>
                </a:cxn>
                <a:cxn ang="0">
                  <a:pos x="0" y="3"/>
                </a:cxn>
                <a:cxn ang="0">
                  <a:pos x="0" y="4"/>
                </a:cxn>
                <a:cxn ang="0">
                  <a:pos x="0" y="1"/>
                </a:cxn>
                <a:cxn ang="0">
                  <a:pos x="1" y="2"/>
                </a:cxn>
                <a:cxn ang="0">
                  <a:pos x="1" y="3"/>
                </a:cxn>
                <a:cxn ang="0">
                  <a:pos x="1" y="4"/>
                </a:cxn>
                <a:cxn ang="0">
                  <a:pos x="1" y="3"/>
                </a:cxn>
                <a:cxn ang="0">
                  <a:pos x="1" y="4"/>
                </a:cxn>
                <a:cxn ang="0">
                  <a:pos x="1" y="5"/>
                </a:cxn>
                <a:cxn ang="0">
                  <a:pos x="1" y="4"/>
                </a:cxn>
                <a:cxn ang="0">
                  <a:pos x="1" y="3"/>
                </a:cxn>
                <a:cxn ang="0">
                  <a:pos x="1" y="4"/>
                </a:cxn>
                <a:cxn ang="0">
                  <a:pos x="1" y="3"/>
                </a:cxn>
                <a:cxn ang="0">
                  <a:pos x="1" y="4"/>
                </a:cxn>
                <a:cxn ang="0">
                  <a:pos x="1" y="5"/>
                </a:cxn>
                <a:cxn ang="0">
                  <a:pos x="1" y="5"/>
                </a:cxn>
                <a:cxn ang="0">
                  <a:pos x="1" y="4"/>
                </a:cxn>
                <a:cxn ang="0">
                  <a:pos x="1" y="3"/>
                </a:cxn>
                <a:cxn ang="0">
                  <a:pos x="1" y="4"/>
                </a:cxn>
                <a:cxn ang="0">
                  <a:pos x="1" y="1"/>
                </a:cxn>
                <a:cxn ang="0">
                  <a:pos x="1" y="1"/>
                </a:cxn>
                <a:cxn ang="0">
                  <a:pos x="1" y="0"/>
                </a:cxn>
                <a:cxn ang="0">
                  <a:pos x="1" y="1"/>
                </a:cxn>
                <a:cxn ang="0">
                  <a:pos x="1" y="0"/>
                </a:cxn>
                <a:cxn ang="0">
                  <a:pos x="1" y="1"/>
                </a:cxn>
                <a:cxn ang="0">
                  <a:pos x="1" y="0"/>
                </a:cxn>
                <a:cxn ang="0">
                  <a:pos x="1" y="1"/>
                </a:cxn>
                <a:cxn ang="0">
                  <a:pos x="1" y="0"/>
                </a:cxn>
                <a:cxn ang="0">
                  <a:pos x="1" y="1"/>
                </a:cxn>
                <a:cxn ang="0">
                  <a:pos x="1" y="2"/>
                </a:cxn>
                <a:cxn ang="0">
                  <a:pos x="1" y="2"/>
                </a:cxn>
                <a:cxn ang="0">
                  <a:pos x="1" y="1"/>
                </a:cxn>
                <a:cxn ang="0">
                  <a:pos x="1" y="2"/>
                </a:cxn>
                <a:cxn ang="0">
                  <a:pos x="1" y="1"/>
                </a:cxn>
                <a:cxn ang="0">
                  <a:pos x="1" y="0"/>
                </a:cxn>
                <a:cxn ang="0">
                  <a:pos x="1" y="1"/>
                </a:cxn>
                <a:cxn ang="0">
                  <a:pos x="1" y="2"/>
                </a:cxn>
                <a:cxn ang="0">
                  <a:pos x="1" y="1"/>
                </a:cxn>
                <a:cxn ang="0">
                  <a:pos x="1" y="2"/>
                </a:cxn>
                <a:cxn ang="0">
                  <a:pos x="1" y="3"/>
                </a:cxn>
                <a:cxn ang="0">
                  <a:pos x="1" y="2"/>
                </a:cxn>
                <a:cxn ang="0">
                  <a:pos x="1" y="3"/>
                </a:cxn>
                <a:cxn ang="0">
                  <a:pos x="1" y="2"/>
                </a:cxn>
                <a:cxn ang="0">
                  <a:pos x="1" y="3"/>
                </a:cxn>
                <a:cxn ang="0">
                  <a:pos x="1" y="2"/>
                </a:cxn>
                <a:cxn ang="0">
                  <a:pos x="1" y="3"/>
                </a:cxn>
                <a:cxn ang="0">
                  <a:pos x="1" y="2"/>
                </a:cxn>
                <a:cxn ang="0">
                  <a:pos x="1" y="1"/>
                </a:cxn>
                <a:cxn ang="0">
                  <a:pos x="1" y="2"/>
                </a:cxn>
                <a:cxn ang="0">
                  <a:pos x="1" y="1"/>
                </a:cxn>
                <a:cxn ang="0">
                  <a:pos x="1" y="2"/>
                </a:cxn>
                <a:cxn ang="0">
                  <a:pos x="1" y="2"/>
                </a:cxn>
                <a:cxn ang="0">
                  <a:pos x="1" y="3"/>
                </a:cxn>
                <a:cxn ang="0">
                  <a:pos x="1" y="2"/>
                </a:cxn>
                <a:cxn ang="0">
                  <a:pos x="1" y="3"/>
                </a:cxn>
                <a:cxn ang="0">
                  <a:pos x="1" y="2"/>
                </a:cxn>
                <a:cxn ang="0">
                  <a:pos x="2" y="4"/>
                </a:cxn>
                <a:cxn ang="0">
                  <a:pos x="2" y="2"/>
                </a:cxn>
                <a:cxn ang="0">
                  <a:pos x="2" y="2"/>
                </a:cxn>
                <a:cxn ang="0">
                  <a:pos x="2" y="1"/>
                </a:cxn>
                <a:cxn ang="0">
                  <a:pos x="2" y="0"/>
                </a:cxn>
                <a:cxn ang="0">
                  <a:pos x="2" y="2"/>
                </a:cxn>
              </a:cxnLst>
              <a:rect l="0" t="0" r="r" b="b"/>
              <a:pathLst>
                <a:path w="2" h="5">
                  <a:moveTo>
                    <a:pt x="0" y="4"/>
                  </a:move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1"/>
                  </a:lnTo>
                  <a:lnTo>
                    <a:pt x="0" y="2"/>
                  </a:lnTo>
                  <a:lnTo>
                    <a:pt x="0"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0"/>
                  </a:lnTo>
                  <a:lnTo>
                    <a:pt x="1" y="1"/>
                  </a:lnTo>
                  <a:lnTo>
                    <a:pt x="1" y="0"/>
                  </a:lnTo>
                  <a:lnTo>
                    <a:pt x="1" y="1"/>
                  </a:lnTo>
                  <a:lnTo>
                    <a:pt x="1" y="0"/>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0"/>
                  </a:lnTo>
                  <a:lnTo>
                    <a:pt x="1" y="1"/>
                  </a:lnTo>
                  <a:lnTo>
                    <a:pt x="1" y="0"/>
                  </a:lnTo>
                  <a:lnTo>
                    <a:pt x="1" y="1"/>
                  </a:lnTo>
                  <a:lnTo>
                    <a:pt x="1" y="0"/>
                  </a:lnTo>
                  <a:lnTo>
                    <a:pt x="1" y="1"/>
                  </a:lnTo>
                  <a:lnTo>
                    <a:pt x="1" y="0"/>
                  </a:lnTo>
                  <a:lnTo>
                    <a:pt x="1" y="1"/>
                  </a:lnTo>
                  <a:lnTo>
                    <a:pt x="1" y="2"/>
                  </a:lnTo>
                  <a:lnTo>
                    <a:pt x="1" y="1"/>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2"/>
                  </a:lnTo>
                  <a:lnTo>
                    <a:pt x="1" y="1"/>
                  </a:lnTo>
                  <a:lnTo>
                    <a:pt x="1" y="2"/>
                  </a:lnTo>
                  <a:lnTo>
                    <a:pt x="1" y="0"/>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0"/>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0"/>
                  </a:lnTo>
                  <a:lnTo>
                    <a:pt x="1" y="1"/>
                  </a:lnTo>
                  <a:lnTo>
                    <a:pt x="1" y="2"/>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2" y="3"/>
                  </a:lnTo>
                  <a:lnTo>
                    <a:pt x="2" y="4"/>
                  </a:lnTo>
                  <a:lnTo>
                    <a:pt x="2" y="3"/>
                  </a:lnTo>
                  <a:lnTo>
                    <a:pt x="2" y="4"/>
                  </a:lnTo>
                  <a:lnTo>
                    <a:pt x="2" y="3"/>
                  </a:lnTo>
                  <a:lnTo>
                    <a:pt x="2" y="4"/>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3"/>
                  </a:lnTo>
                  <a:lnTo>
                    <a:pt x="2" y="2"/>
                  </a:lnTo>
                  <a:lnTo>
                    <a:pt x="2" y="1"/>
                  </a:lnTo>
                  <a:lnTo>
                    <a:pt x="2" y="3"/>
                  </a:lnTo>
                  <a:lnTo>
                    <a:pt x="2" y="2"/>
                  </a:lnTo>
                  <a:lnTo>
                    <a:pt x="2" y="3"/>
                  </a:lnTo>
                  <a:lnTo>
                    <a:pt x="2" y="2"/>
                  </a:lnTo>
                  <a:lnTo>
                    <a:pt x="2" y="3"/>
                  </a:lnTo>
                  <a:lnTo>
                    <a:pt x="2" y="2"/>
                  </a:lnTo>
                  <a:lnTo>
                    <a:pt x="2" y="1"/>
                  </a:lnTo>
                  <a:lnTo>
                    <a:pt x="2" y="0"/>
                  </a:lnTo>
                  <a:lnTo>
                    <a:pt x="2" y="1"/>
                  </a:lnTo>
                  <a:lnTo>
                    <a:pt x="2" y="0"/>
                  </a:lnTo>
                  <a:lnTo>
                    <a:pt x="2" y="0"/>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1"/>
                  </a:lnTo>
                  <a:lnTo>
                    <a:pt x="2" y="0"/>
                  </a:lnTo>
                  <a:lnTo>
                    <a:pt x="2" y="2"/>
                  </a:lnTo>
                  <a:lnTo>
                    <a:pt x="2" y="1"/>
                  </a:lnTo>
                  <a:lnTo>
                    <a:pt x="2" y="2"/>
                  </a:lnTo>
                  <a:lnTo>
                    <a:pt x="2" y="1"/>
                  </a:lnTo>
                  <a:lnTo>
                    <a:pt x="2" y="2"/>
                  </a:lnTo>
                  <a:lnTo>
                    <a:pt x="2" y="1"/>
                  </a:lnTo>
                  <a:lnTo>
                    <a:pt x="2" y="2"/>
                  </a:lnTo>
                  <a:lnTo>
                    <a:pt x="2" y="1"/>
                  </a:lnTo>
                </a:path>
              </a:pathLst>
            </a:custGeom>
            <a:noFill/>
            <a:ln w="0">
              <a:solidFill>
                <a:srgbClr val="3366FF"/>
              </a:solidFill>
              <a:prstDash val="solid"/>
              <a:round/>
              <a:headEnd/>
              <a:tailEnd/>
            </a:ln>
          </p:spPr>
          <p:txBody>
            <a:bodyPr/>
            <a:lstStyle/>
            <a:p>
              <a:endParaRPr lang="en-GB"/>
            </a:p>
          </p:txBody>
        </p:sp>
        <p:sp>
          <p:nvSpPr>
            <p:cNvPr id="185772" name="Freeform 428"/>
            <p:cNvSpPr>
              <a:spLocks/>
            </p:cNvSpPr>
            <p:nvPr/>
          </p:nvSpPr>
          <p:spPr bwMode="auto">
            <a:xfrm>
              <a:off x="2950" y="3009"/>
              <a:ext cx="10" cy="70"/>
            </a:xfrm>
            <a:custGeom>
              <a:avLst/>
              <a:gdLst/>
              <a:ahLst/>
              <a:cxnLst>
                <a:cxn ang="0">
                  <a:pos x="0" y="6"/>
                </a:cxn>
                <a:cxn ang="0">
                  <a:pos x="0" y="7"/>
                </a:cxn>
                <a:cxn ang="0">
                  <a:pos x="0" y="6"/>
                </a:cxn>
                <a:cxn ang="0">
                  <a:pos x="0" y="6"/>
                </a:cxn>
                <a:cxn ang="0">
                  <a:pos x="0" y="5"/>
                </a:cxn>
                <a:cxn ang="0">
                  <a:pos x="0" y="6"/>
                </a:cxn>
                <a:cxn ang="0">
                  <a:pos x="0" y="5"/>
                </a:cxn>
                <a:cxn ang="0">
                  <a:pos x="0" y="6"/>
                </a:cxn>
                <a:cxn ang="0">
                  <a:pos x="0" y="5"/>
                </a:cxn>
                <a:cxn ang="0">
                  <a:pos x="0" y="6"/>
                </a:cxn>
                <a:cxn ang="0">
                  <a:pos x="0" y="5"/>
                </a:cxn>
                <a:cxn ang="0">
                  <a:pos x="0" y="5"/>
                </a:cxn>
                <a:cxn ang="0">
                  <a:pos x="0" y="6"/>
                </a:cxn>
                <a:cxn ang="0">
                  <a:pos x="0" y="5"/>
                </a:cxn>
                <a:cxn ang="0">
                  <a:pos x="0" y="6"/>
                </a:cxn>
                <a:cxn ang="0">
                  <a:pos x="0" y="7"/>
                </a:cxn>
                <a:cxn ang="0">
                  <a:pos x="0" y="6"/>
                </a:cxn>
                <a:cxn ang="0">
                  <a:pos x="0" y="7"/>
                </a:cxn>
                <a:cxn ang="0">
                  <a:pos x="0" y="8"/>
                </a:cxn>
                <a:cxn ang="0">
                  <a:pos x="0" y="7"/>
                </a:cxn>
                <a:cxn ang="0">
                  <a:pos x="0" y="8"/>
                </a:cxn>
                <a:cxn ang="0">
                  <a:pos x="0" y="7"/>
                </a:cxn>
                <a:cxn ang="0">
                  <a:pos x="0" y="8"/>
                </a:cxn>
                <a:cxn ang="0">
                  <a:pos x="0" y="7"/>
                </a:cxn>
                <a:cxn ang="0">
                  <a:pos x="0" y="5"/>
                </a:cxn>
                <a:cxn ang="0">
                  <a:pos x="0" y="5"/>
                </a:cxn>
                <a:cxn ang="0">
                  <a:pos x="0" y="5"/>
                </a:cxn>
                <a:cxn ang="0">
                  <a:pos x="0" y="5"/>
                </a:cxn>
                <a:cxn ang="0">
                  <a:pos x="0" y="5"/>
                </a:cxn>
                <a:cxn ang="0">
                  <a:pos x="0" y="6"/>
                </a:cxn>
                <a:cxn ang="0">
                  <a:pos x="0" y="9"/>
                </a:cxn>
                <a:cxn ang="0">
                  <a:pos x="0" y="7"/>
                </a:cxn>
                <a:cxn ang="0">
                  <a:pos x="0" y="8"/>
                </a:cxn>
                <a:cxn ang="0">
                  <a:pos x="0" y="9"/>
                </a:cxn>
                <a:cxn ang="0">
                  <a:pos x="0" y="8"/>
                </a:cxn>
                <a:cxn ang="0">
                  <a:pos x="0" y="7"/>
                </a:cxn>
                <a:cxn ang="0">
                  <a:pos x="0" y="5"/>
                </a:cxn>
                <a:cxn ang="0">
                  <a:pos x="0" y="5"/>
                </a:cxn>
                <a:cxn ang="0">
                  <a:pos x="0" y="5"/>
                </a:cxn>
                <a:cxn ang="0">
                  <a:pos x="0" y="5"/>
                </a:cxn>
                <a:cxn ang="0">
                  <a:pos x="0" y="5"/>
                </a:cxn>
                <a:cxn ang="0">
                  <a:pos x="0" y="6"/>
                </a:cxn>
                <a:cxn ang="0">
                  <a:pos x="0" y="7"/>
                </a:cxn>
                <a:cxn ang="0">
                  <a:pos x="0" y="6"/>
                </a:cxn>
                <a:cxn ang="0">
                  <a:pos x="0" y="2"/>
                </a:cxn>
                <a:cxn ang="0">
                  <a:pos x="0" y="1"/>
                </a:cxn>
                <a:cxn ang="0">
                  <a:pos x="0" y="0"/>
                </a:cxn>
                <a:cxn ang="0">
                  <a:pos x="0" y="1"/>
                </a:cxn>
                <a:cxn ang="0">
                  <a:pos x="0" y="1"/>
                </a:cxn>
                <a:cxn ang="0">
                  <a:pos x="0" y="2"/>
                </a:cxn>
                <a:cxn ang="0">
                  <a:pos x="0" y="3"/>
                </a:cxn>
                <a:cxn ang="0">
                  <a:pos x="0" y="4"/>
                </a:cxn>
                <a:cxn ang="0">
                  <a:pos x="0" y="5"/>
                </a:cxn>
                <a:cxn ang="0">
                  <a:pos x="0" y="5"/>
                </a:cxn>
                <a:cxn ang="0">
                  <a:pos x="0" y="5"/>
                </a:cxn>
                <a:cxn ang="0">
                  <a:pos x="0" y="5"/>
                </a:cxn>
                <a:cxn ang="0">
                  <a:pos x="0" y="6"/>
                </a:cxn>
                <a:cxn ang="0">
                  <a:pos x="0" y="5"/>
                </a:cxn>
                <a:cxn ang="0">
                  <a:pos x="0" y="5"/>
                </a:cxn>
                <a:cxn ang="0">
                  <a:pos x="0" y="5"/>
                </a:cxn>
                <a:cxn ang="0">
                  <a:pos x="0" y="5"/>
                </a:cxn>
                <a:cxn ang="0">
                  <a:pos x="0" y="5"/>
                </a:cxn>
                <a:cxn ang="0">
                  <a:pos x="0" y="6"/>
                </a:cxn>
              </a:cxnLst>
              <a:rect l="0" t="0" r="r" b="b"/>
              <a:pathLst>
                <a:path w="1" h="10">
                  <a:moveTo>
                    <a:pt x="0" y="6"/>
                  </a:move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7"/>
                  </a:lnTo>
                  <a:lnTo>
                    <a:pt x="0" y="6"/>
                  </a:lnTo>
                  <a:lnTo>
                    <a:pt x="0" y="5"/>
                  </a:lnTo>
                  <a:lnTo>
                    <a:pt x="0" y="6"/>
                  </a:lnTo>
                  <a:lnTo>
                    <a:pt x="0" y="5"/>
                  </a:lnTo>
                  <a:lnTo>
                    <a:pt x="0" y="6"/>
                  </a:lnTo>
                  <a:lnTo>
                    <a:pt x="0" y="5"/>
                  </a:lnTo>
                  <a:lnTo>
                    <a:pt x="0" y="5"/>
                  </a:lnTo>
                  <a:lnTo>
                    <a:pt x="0" y="4"/>
                  </a:lnTo>
                  <a:lnTo>
                    <a:pt x="0" y="3"/>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7"/>
                  </a:lnTo>
                  <a:lnTo>
                    <a:pt x="0" y="6"/>
                  </a:lnTo>
                  <a:lnTo>
                    <a:pt x="0" y="7"/>
                  </a:lnTo>
                  <a:lnTo>
                    <a:pt x="0" y="8"/>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4"/>
                  </a:lnTo>
                  <a:lnTo>
                    <a:pt x="0" y="5"/>
                  </a:lnTo>
                  <a:lnTo>
                    <a:pt x="0" y="4"/>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7"/>
                  </a:lnTo>
                  <a:lnTo>
                    <a:pt x="0" y="8"/>
                  </a:lnTo>
                  <a:lnTo>
                    <a:pt x="0" y="7"/>
                  </a:lnTo>
                  <a:lnTo>
                    <a:pt x="0" y="8"/>
                  </a:lnTo>
                  <a:lnTo>
                    <a:pt x="0" y="7"/>
                  </a:lnTo>
                  <a:lnTo>
                    <a:pt x="0" y="8"/>
                  </a:lnTo>
                  <a:lnTo>
                    <a:pt x="0" y="9"/>
                  </a:lnTo>
                  <a:lnTo>
                    <a:pt x="0" y="8"/>
                  </a:lnTo>
                  <a:lnTo>
                    <a:pt x="0" y="9"/>
                  </a:lnTo>
                  <a:lnTo>
                    <a:pt x="0" y="8"/>
                  </a:lnTo>
                  <a:lnTo>
                    <a:pt x="0" y="9"/>
                  </a:lnTo>
                  <a:lnTo>
                    <a:pt x="0" y="7"/>
                  </a:lnTo>
                  <a:lnTo>
                    <a:pt x="0" y="9"/>
                  </a:lnTo>
                  <a:lnTo>
                    <a:pt x="0" y="8"/>
                  </a:lnTo>
                  <a:lnTo>
                    <a:pt x="0" y="7"/>
                  </a:lnTo>
                  <a:lnTo>
                    <a:pt x="0" y="8"/>
                  </a:lnTo>
                  <a:lnTo>
                    <a:pt x="0" y="9"/>
                  </a:lnTo>
                  <a:lnTo>
                    <a:pt x="0" y="8"/>
                  </a:lnTo>
                  <a:lnTo>
                    <a:pt x="0" y="9"/>
                  </a:lnTo>
                  <a:lnTo>
                    <a:pt x="0" y="7"/>
                  </a:lnTo>
                  <a:lnTo>
                    <a:pt x="0" y="8"/>
                  </a:lnTo>
                  <a:lnTo>
                    <a:pt x="0" y="7"/>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10"/>
                  </a:lnTo>
                  <a:lnTo>
                    <a:pt x="0" y="9"/>
                  </a:lnTo>
                  <a:lnTo>
                    <a:pt x="0" y="8"/>
                  </a:lnTo>
                  <a:lnTo>
                    <a:pt x="0" y="9"/>
                  </a:lnTo>
                  <a:lnTo>
                    <a:pt x="0" y="8"/>
                  </a:lnTo>
                  <a:lnTo>
                    <a:pt x="0" y="9"/>
                  </a:lnTo>
                  <a:lnTo>
                    <a:pt x="0" y="8"/>
                  </a:lnTo>
                  <a:lnTo>
                    <a:pt x="0" y="7"/>
                  </a:lnTo>
                  <a:lnTo>
                    <a:pt x="0" y="8"/>
                  </a:lnTo>
                  <a:lnTo>
                    <a:pt x="0" y="7"/>
                  </a:lnTo>
                  <a:lnTo>
                    <a:pt x="0" y="6"/>
                  </a:lnTo>
                  <a:lnTo>
                    <a:pt x="0" y="7"/>
                  </a:lnTo>
                  <a:lnTo>
                    <a:pt x="0" y="8"/>
                  </a:lnTo>
                  <a:lnTo>
                    <a:pt x="0" y="7"/>
                  </a:lnTo>
                  <a:lnTo>
                    <a:pt x="0" y="8"/>
                  </a:lnTo>
                  <a:lnTo>
                    <a:pt x="0" y="7"/>
                  </a:lnTo>
                  <a:lnTo>
                    <a:pt x="0" y="6"/>
                  </a:lnTo>
                  <a:lnTo>
                    <a:pt x="0" y="7"/>
                  </a:lnTo>
                  <a:lnTo>
                    <a:pt x="0" y="6"/>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5"/>
                  </a:lnTo>
                  <a:lnTo>
                    <a:pt x="0" y="5"/>
                  </a:lnTo>
                  <a:lnTo>
                    <a:pt x="0" y="5"/>
                  </a:lnTo>
                  <a:lnTo>
                    <a:pt x="0" y="5"/>
                  </a:lnTo>
                  <a:lnTo>
                    <a:pt x="0" y="5"/>
                  </a:lnTo>
                  <a:lnTo>
                    <a:pt x="0" y="4"/>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4"/>
                  </a:lnTo>
                  <a:lnTo>
                    <a:pt x="0" y="5"/>
                  </a:lnTo>
                  <a:lnTo>
                    <a:pt x="0" y="5"/>
                  </a:lnTo>
                  <a:lnTo>
                    <a:pt x="0" y="5"/>
                  </a:lnTo>
                  <a:lnTo>
                    <a:pt x="0" y="4"/>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6"/>
                  </a:lnTo>
                  <a:lnTo>
                    <a:pt x="0" y="7"/>
                  </a:lnTo>
                  <a:lnTo>
                    <a:pt x="0" y="6"/>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1" y="6"/>
                  </a:lnTo>
                  <a:lnTo>
                    <a:pt x="1" y="7"/>
                  </a:lnTo>
                  <a:lnTo>
                    <a:pt x="1" y="6"/>
                  </a:lnTo>
                  <a:lnTo>
                    <a:pt x="1" y="5"/>
                  </a:lnTo>
                  <a:lnTo>
                    <a:pt x="1" y="6"/>
                  </a:lnTo>
                  <a:lnTo>
                    <a:pt x="1" y="5"/>
                  </a:lnTo>
                  <a:lnTo>
                    <a:pt x="1" y="6"/>
                  </a:lnTo>
                </a:path>
              </a:pathLst>
            </a:custGeom>
            <a:noFill/>
            <a:ln w="0">
              <a:solidFill>
                <a:srgbClr val="3366FF"/>
              </a:solidFill>
              <a:prstDash val="solid"/>
              <a:round/>
              <a:headEnd/>
              <a:tailEnd/>
            </a:ln>
          </p:spPr>
          <p:txBody>
            <a:bodyPr/>
            <a:lstStyle/>
            <a:p>
              <a:endParaRPr lang="en-GB"/>
            </a:p>
          </p:txBody>
        </p:sp>
        <p:sp>
          <p:nvSpPr>
            <p:cNvPr id="185773" name="Freeform 429"/>
            <p:cNvSpPr>
              <a:spLocks/>
            </p:cNvSpPr>
            <p:nvPr/>
          </p:nvSpPr>
          <p:spPr bwMode="auto">
            <a:xfrm>
              <a:off x="2960" y="3023"/>
              <a:ext cx="2" cy="35"/>
            </a:xfrm>
            <a:custGeom>
              <a:avLst/>
              <a:gdLst/>
              <a:ahLst/>
              <a:cxnLst>
                <a:cxn ang="0">
                  <a:pos x="0" y="3"/>
                </a:cxn>
                <a:cxn ang="0">
                  <a:pos x="0" y="4"/>
                </a:cxn>
                <a:cxn ang="0">
                  <a:pos x="0" y="3"/>
                </a:cxn>
                <a:cxn ang="0">
                  <a:pos x="0" y="4"/>
                </a:cxn>
                <a:cxn ang="0">
                  <a:pos x="0" y="3"/>
                </a:cxn>
                <a:cxn ang="0">
                  <a:pos x="0" y="4"/>
                </a:cxn>
                <a:cxn ang="0">
                  <a:pos x="0" y="5"/>
                </a:cxn>
                <a:cxn ang="0">
                  <a:pos x="0" y="4"/>
                </a:cxn>
                <a:cxn ang="0">
                  <a:pos x="0" y="3"/>
                </a:cxn>
                <a:cxn ang="0">
                  <a:pos x="0" y="4"/>
                </a:cxn>
                <a:cxn ang="0">
                  <a:pos x="0" y="3"/>
                </a:cxn>
                <a:cxn ang="0">
                  <a:pos x="0" y="2"/>
                </a:cxn>
                <a:cxn ang="0">
                  <a:pos x="0" y="3"/>
                </a:cxn>
                <a:cxn ang="0">
                  <a:pos x="0" y="3"/>
                </a:cxn>
                <a:cxn ang="0">
                  <a:pos x="0" y="4"/>
                </a:cxn>
                <a:cxn ang="0">
                  <a:pos x="0" y="5"/>
                </a:cxn>
                <a:cxn ang="0">
                  <a:pos x="0" y="4"/>
                </a:cxn>
                <a:cxn ang="0">
                  <a:pos x="0" y="3"/>
                </a:cxn>
                <a:cxn ang="0">
                  <a:pos x="0" y="3"/>
                </a:cxn>
                <a:cxn ang="0">
                  <a:pos x="0" y="3"/>
                </a:cxn>
                <a:cxn ang="0">
                  <a:pos x="0" y="3"/>
                </a:cxn>
                <a:cxn ang="0">
                  <a:pos x="0" y="3"/>
                </a:cxn>
                <a:cxn ang="0">
                  <a:pos x="0" y="3"/>
                </a:cxn>
                <a:cxn ang="0">
                  <a:pos x="0" y="3"/>
                </a:cxn>
                <a:cxn ang="0">
                  <a:pos x="0" y="2"/>
                </a:cxn>
                <a:cxn ang="0">
                  <a:pos x="0" y="3"/>
                </a:cxn>
                <a:cxn ang="0">
                  <a:pos x="0" y="2"/>
                </a:cxn>
                <a:cxn ang="0">
                  <a:pos x="0" y="3"/>
                </a:cxn>
                <a:cxn ang="0">
                  <a:pos x="0" y="3"/>
                </a:cxn>
                <a:cxn ang="0">
                  <a:pos x="0" y="3"/>
                </a:cxn>
                <a:cxn ang="0">
                  <a:pos x="0" y="3"/>
                </a:cxn>
                <a:cxn ang="0">
                  <a:pos x="0" y="3"/>
                </a:cxn>
                <a:cxn ang="0">
                  <a:pos x="0" y="4"/>
                </a:cxn>
                <a:cxn ang="0">
                  <a:pos x="0" y="5"/>
                </a:cxn>
                <a:cxn ang="0">
                  <a:pos x="0" y="3"/>
                </a:cxn>
                <a:cxn ang="0">
                  <a:pos x="0" y="4"/>
                </a:cxn>
                <a:cxn ang="0">
                  <a:pos x="0" y="3"/>
                </a:cxn>
                <a:cxn ang="0">
                  <a:pos x="0" y="3"/>
                </a:cxn>
                <a:cxn ang="0">
                  <a:pos x="0" y="2"/>
                </a:cxn>
                <a:cxn ang="0">
                  <a:pos x="0" y="1"/>
                </a:cxn>
                <a:cxn ang="0">
                  <a:pos x="0" y="0"/>
                </a:cxn>
                <a:cxn ang="0">
                  <a:pos x="0" y="1"/>
                </a:cxn>
                <a:cxn ang="0">
                  <a:pos x="0" y="2"/>
                </a:cxn>
                <a:cxn ang="0">
                  <a:pos x="0" y="3"/>
                </a:cxn>
                <a:cxn ang="0">
                  <a:pos x="0" y="3"/>
                </a:cxn>
                <a:cxn ang="0">
                  <a:pos x="0" y="3"/>
                </a:cxn>
                <a:cxn ang="0">
                  <a:pos x="0" y="3"/>
                </a:cxn>
                <a:cxn ang="0">
                  <a:pos x="0" y="1"/>
                </a:cxn>
                <a:cxn ang="0">
                  <a:pos x="0" y="1"/>
                </a:cxn>
                <a:cxn ang="0">
                  <a:pos x="0" y="3"/>
                </a:cxn>
                <a:cxn ang="0">
                  <a:pos x="0" y="1"/>
                </a:cxn>
                <a:cxn ang="0">
                  <a:pos x="0" y="2"/>
                </a:cxn>
                <a:cxn ang="0">
                  <a:pos x="0" y="3"/>
                </a:cxn>
                <a:cxn ang="0">
                  <a:pos x="0" y="3"/>
                </a:cxn>
                <a:cxn ang="0">
                  <a:pos x="0" y="2"/>
                </a:cxn>
                <a:cxn ang="0">
                  <a:pos x="0" y="3"/>
                </a:cxn>
                <a:cxn ang="0">
                  <a:pos x="0" y="2"/>
                </a:cxn>
                <a:cxn ang="0">
                  <a:pos x="0" y="3"/>
                </a:cxn>
                <a:cxn ang="0">
                  <a:pos x="0" y="2"/>
                </a:cxn>
                <a:cxn ang="0">
                  <a:pos x="0" y="3"/>
                </a:cxn>
                <a:cxn ang="0">
                  <a:pos x="0" y="3"/>
                </a:cxn>
                <a:cxn ang="0">
                  <a:pos x="0" y="2"/>
                </a:cxn>
                <a:cxn ang="0">
                  <a:pos x="0" y="3"/>
                </a:cxn>
              </a:cxnLst>
              <a:rect l="0" t="0" r="r" b="b"/>
              <a:pathLst>
                <a:path h="5">
                  <a:moveTo>
                    <a:pt x="0" y="4"/>
                  </a:moveTo>
                  <a:lnTo>
                    <a:pt x="0" y="3"/>
                  </a:lnTo>
                  <a:lnTo>
                    <a:pt x="0" y="4"/>
                  </a:lnTo>
                  <a:lnTo>
                    <a:pt x="0" y="3"/>
                  </a:lnTo>
                  <a:lnTo>
                    <a:pt x="0" y="4"/>
                  </a:lnTo>
                  <a:lnTo>
                    <a:pt x="0" y="5"/>
                  </a:lnTo>
                  <a:lnTo>
                    <a:pt x="0" y="4"/>
                  </a:lnTo>
                  <a:lnTo>
                    <a:pt x="0" y="5"/>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4"/>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5"/>
                  </a:lnTo>
                  <a:lnTo>
                    <a:pt x="0" y="4"/>
                  </a:lnTo>
                  <a:lnTo>
                    <a:pt x="0" y="5"/>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4"/>
                  </a:lnTo>
                  <a:lnTo>
                    <a:pt x="0" y="3"/>
                  </a:lnTo>
                  <a:lnTo>
                    <a:pt x="0" y="3"/>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2"/>
                  </a:lnTo>
                  <a:lnTo>
                    <a:pt x="0" y="1"/>
                  </a:lnTo>
                  <a:lnTo>
                    <a:pt x="0" y="2"/>
                  </a:lnTo>
                  <a:lnTo>
                    <a:pt x="0" y="1"/>
                  </a:lnTo>
                  <a:lnTo>
                    <a:pt x="0" y="2"/>
                  </a:lnTo>
                  <a:lnTo>
                    <a:pt x="0" y="1"/>
                  </a:lnTo>
                  <a:lnTo>
                    <a:pt x="0" y="0"/>
                  </a:lnTo>
                  <a:lnTo>
                    <a:pt x="0" y="2"/>
                  </a:lnTo>
                  <a:lnTo>
                    <a:pt x="0" y="1"/>
                  </a:lnTo>
                  <a:lnTo>
                    <a:pt x="0" y="0"/>
                  </a:lnTo>
                  <a:lnTo>
                    <a:pt x="0" y="1"/>
                  </a:lnTo>
                  <a:lnTo>
                    <a:pt x="0" y="2"/>
                  </a:lnTo>
                  <a:lnTo>
                    <a:pt x="0" y="1"/>
                  </a:lnTo>
                  <a:lnTo>
                    <a:pt x="0" y="2"/>
                  </a:lnTo>
                  <a:lnTo>
                    <a:pt x="0" y="3"/>
                  </a:lnTo>
                  <a:lnTo>
                    <a:pt x="0" y="2"/>
                  </a:lnTo>
                  <a:lnTo>
                    <a:pt x="0" y="3"/>
                  </a:lnTo>
                  <a:lnTo>
                    <a:pt x="0" y="1"/>
                  </a:lnTo>
                  <a:lnTo>
                    <a:pt x="0" y="2"/>
                  </a:lnTo>
                  <a:lnTo>
                    <a:pt x="0" y="3"/>
                  </a:lnTo>
                  <a:lnTo>
                    <a:pt x="0" y="1"/>
                  </a:lnTo>
                  <a:lnTo>
                    <a:pt x="0" y="3"/>
                  </a:lnTo>
                  <a:lnTo>
                    <a:pt x="0" y="2"/>
                  </a:lnTo>
                  <a:lnTo>
                    <a:pt x="0" y="3"/>
                  </a:lnTo>
                  <a:lnTo>
                    <a:pt x="0" y="2"/>
                  </a:lnTo>
                  <a:lnTo>
                    <a:pt x="0" y="3"/>
                  </a:lnTo>
                  <a:lnTo>
                    <a:pt x="0" y="2"/>
                  </a:lnTo>
                  <a:lnTo>
                    <a:pt x="0" y="3"/>
                  </a:lnTo>
                  <a:lnTo>
                    <a:pt x="0" y="2"/>
                  </a:lnTo>
                  <a:lnTo>
                    <a:pt x="0" y="3"/>
                  </a:lnTo>
                  <a:lnTo>
                    <a:pt x="0" y="1"/>
                  </a:lnTo>
                  <a:lnTo>
                    <a:pt x="0" y="2"/>
                  </a:lnTo>
                  <a:lnTo>
                    <a:pt x="0" y="1"/>
                  </a:lnTo>
                  <a:lnTo>
                    <a:pt x="0" y="2"/>
                  </a:lnTo>
                  <a:lnTo>
                    <a:pt x="0" y="1"/>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2"/>
                  </a:lnTo>
                  <a:lnTo>
                    <a:pt x="0" y="3"/>
                  </a:lnTo>
                  <a:lnTo>
                    <a:pt x="0" y="3"/>
                  </a:lnTo>
                  <a:lnTo>
                    <a:pt x="0" y="3"/>
                  </a:lnTo>
                  <a:lnTo>
                    <a:pt x="0" y="3"/>
                  </a:lnTo>
                  <a:lnTo>
                    <a:pt x="0" y="3"/>
                  </a:lnTo>
                  <a:lnTo>
                    <a:pt x="0" y="3"/>
                  </a:lnTo>
                  <a:lnTo>
                    <a:pt x="0" y="3"/>
                  </a:lnTo>
                  <a:lnTo>
                    <a:pt x="0" y="2"/>
                  </a:lnTo>
                  <a:lnTo>
                    <a:pt x="0" y="1"/>
                  </a:lnTo>
                  <a:lnTo>
                    <a:pt x="0" y="2"/>
                  </a:lnTo>
                  <a:lnTo>
                    <a:pt x="0" y="3"/>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path>
              </a:pathLst>
            </a:custGeom>
            <a:noFill/>
            <a:ln w="0">
              <a:solidFill>
                <a:srgbClr val="3366FF"/>
              </a:solidFill>
              <a:prstDash val="solid"/>
              <a:round/>
              <a:headEnd/>
              <a:tailEnd/>
            </a:ln>
          </p:spPr>
          <p:txBody>
            <a:bodyPr/>
            <a:lstStyle/>
            <a:p>
              <a:endParaRPr lang="en-GB"/>
            </a:p>
          </p:txBody>
        </p:sp>
        <p:sp>
          <p:nvSpPr>
            <p:cNvPr id="185774" name="Freeform 430"/>
            <p:cNvSpPr>
              <a:spLocks/>
            </p:cNvSpPr>
            <p:nvPr/>
          </p:nvSpPr>
          <p:spPr bwMode="auto">
            <a:xfrm>
              <a:off x="2960" y="3023"/>
              <a:ext cx="10" cy="28"/>
            </a:xfrm>
            <a:custGeom>
              <a:avLst/>
              <a:gdLst/>
              <a:ahLst/>
              <a:cxnLst>
                <a:cxn ang="0">
                  <a:pos x="0" y="2"/>
                </a:cxn>
                <a:cxn ang="0">
                  <a:pos x="0" y="3"/>
                </a:cxn>
                <a:cxn ang="0">
                  <a:pos x="0" y="3"/>
                </a:cxn>
                <a:cxn ang="0">
                  <a:pos x="1" y="3"/>
                </a:cxn>
                <a:cxn ang="0">
                  <a:pos x="1" y="4"/>
                </a:cxn>
                <a:cxn ang="0">
                  <a:pos x="1" y="3"/>
                </a:cxn>
                <a:cxn ang="0">
                  <a:pos x="1" y="3"/>
                </a:cxn>
                <a:cxn ang="0">
                  <a:pos x="1" y="3"/>
                </a:cxn>
                <a:cxn ang="0">
                  <a:pos x="1" y="4"/>
                </a:cxn>
                <a:cxn ang="0">
                  <a:pos x="1" y="3"/>
                </a:cxn>
                <a:cxn ang="0">
                  <a:pos x="1" y="3"/>
                </a:cxn>
                <a:cxn ang="0">
                  <a:pos x="1" y="3"/>
                </a:cxn>
                <a:cxn ang="0">
                  <a:pos x="1" y="2"/>
                </a:cxn>
                <a:cxn ang="0">
                  <a:pos x="1" y="3"/>
                </a:cxn>
                <a:cxn ang="0">
                  <a:pos x="1" y="3"/>
                </a:cxn>
                <a:cxn ang="0">
                  <a:pos x="1" y="4"/>
                </a:cxn>
                <a:cxn ang="0">
                  <a:pos x="1" y="3"/>
                </a:cxn>
                <a:cxn ang="0">
                  <a:pos x="1" y="3"/>
                </a:cxn>
                <a:cxn ang="0">
                  <a:pos x="1" y="4"/>
                </a:cxn>
                <a:cxn ang="0">
                  <a:pos x="1" y="3"/>
                </a:cxn>
                <a:cxn ang="0">
                  <a:pos x="1" y="3"/>
                </a:cxn>
                <a:cxn ang="0">
                  <a:pos x="1" y="3"/>
                </a:cxn>
                <a:cxn ang="0">
                  <a:pos x="1" y="3"/>
                </a:cxn>
                <a:cxn ang="0">
                  <a:pos x="1" y="3"/>
                </a:cxn>
                <a:cxn ang="0">
                  <a:pos x="1" y="3"/>
                </a:cxn>
                <a:cxn ang="0">
                  <a:pos x="1" y="2"/>
                </a:cxn>
                <a:cxn ang="0">
                  <a:pos x="1" y="3"/>
                </a:cxn>
                <a:cxn ang="0">
                  <a:pos x="1" y="2"/>
                </a:cxn>
                <a:cxn ang="0">
                  <a:pos x="1" y="3"/>
                </a:cxn>
                <a:cxn ang="0">
                  <a:pos x="1" y="2"/>
                </a:cxn>
                <a:cxn ang="0">
                  <a:pos x="1" y="3"/>
                </a:cxn>
                <a:cxn ang="0">
                  <a:pos x="1" y="2"/>
                </a:cxn>
                <a:cxn ang="0">
                  <a:pos x="1" y="2"/>
                </a:cxn>
                <a:cxn ang="0">
                  <a:pos x="1" y="1"/>
                </a:cxn>
                <a:cxn ang="0">
                  <a:pos x="1" y="2"/>
                </a:cxn>
                <a:cxn ang="0">
                  <a:pos x="1" y="3"/>
                </a:cxn>
                <a:cxn ang="0">
                  <a:pos x="1" y="2"/>
                </a:cxn>
                <a:cxn ang="0">
                  <a:pos x="1" y="2"/>
                </a:cxn>
                <a:cxn ang="0">
                  <a:pos x="1" y="3"/>
                </a:cxn>
                <a:cxn ang="0">
                  <a:pos x="1" y="1"/>
                </a:cxn>
                <a:cxn ang="0">
                  <a:pos x="1" y="2"/>
                </a:cxn>
                <a:cxn ang="0">
                  <a:pos x="1" y="1"/>
                </a:cxn>
                <a:cxn ang="0">
                  <a:pos x="1" y="2"/>
                </a:cxn>
                <a:cxn ang="0">
                  <a:pos x="1" y="3"/>
                </a:cxn>
                <a:cxn ang="0">
                  <a:pos x="1" y="3"/>
                </a:cxn>
                <a:cxn ang="0">
                  <a:pos x="1" y="3"/>
                </a:cxn>
                <a:cxn ang="0">
                  <a:pos x="1" y="3"/>
                </a:cxn>
                <a:cxn ang="0">
                  <a:pos x="1" y="3"/>
                </a:cxn>
                <a:cxn ang="0">
                  <a:pos x="1" y="2"/>
                </a:cxn>
                <a:cxn ang="0">
                  <a:pos x="1" y="3"/>
                </a:cxn>
                <a:cxn ang="0">
                  <a:pos x="1" y="2"/>
                </a:cxn>
                <a:cxn ang="0">
                  <a:pos x="1" y="1"/>
                </a:cxn>
                <a:cxn ang="0">
                  <a:pos x="1" y="0"/>
                </a:cxn>
                <a:cxn ang="0">
                  <a:pos x="1" y="1"/>
                </a:cxn>
                <a:cxn ang="0">
                  <a:pos x="1" y="2"/>
                </a:cxn>
                <a:cxn ang="0">
                  <a:pos x="1" y="1"/>
                </a:cxn>
                <a:cxn ang="0">
                  <a:pos x="1" y="0"/>
                </a:cxn>
                <a:cxn ang="0">
                  <a:pos x="1" y="1"/>
                </a:cxn>
                <a:cxn ang="0">
                  <a:pos x="1" y="2"/>
                </a:cxn>
                <a:cxn ang="0">
                  <a:pos x="1" y="1"/>
                </a:cxn>
                <a:cxn ang="0">
                  <a:pos x="1" y="1"/>
                </a:cxn>
                <a:cxn ang="0">
                  <a:pos x="1" y="2"/>
                </a:cxn>
                <a:cxn ang="0">
                  <a:pos x="1" y="3"/>
                </a:cxn>
              </a:cxnLst>
              <a:rect l="0" t="0" r="r" b="b"/>
              <a:pathLst>
                <a:path w="1" h="4">
                  <a:moveTo>
                    <a:pt x="0" y="2"/>
                  </a:moveTo>
                  <a:lnTo>
                    <a:pt x="0" y="3"/>
                  </a:lnTo>
                  <a:lnTo>
                    <a:pt x="0" y="3"/>
                  </a:lnTo>
                  <a:lnTo>
                    <a:pt x="0" y="3"/>
                  </a:lnTo>
                  <a:lnTo>
                    <a:pt x="0" y="2"/>
                  </a:lnTo>
                  <a:lnTo>
                    <a:pt x="0" y="3"/>
                  </a:lnTo>
                  <a:lnTo>
                    <a:pt x="0" y="2"/>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2"/>
                  </a:lnTo>
                  <a:lnTo>
                    <a:pt x="1" y="3"/>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1"/>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2"/>
                  </a:lnTo>
                  <a:lnTo>
                    <a:pt x="1" y="3"/>
                  </a:lnTo>
                  <a:lnTo>
                    <a:pt x="1" y="2"/>
                  </a:lnTo>
                  <a:lnTo>
                    <a:pt x="1" y="3"/>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0"/>
                  </a:lnTo>
                  <a:lnTo>
                    <a:pt x="1" y="1"/>
                  </a:lnTo>
                  <a:lnTo>
                    <a:pt x="1" y="0"/>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path>
              </a:pathLst>
            </a:custGeom>
            <a:noFill/>
            <a:ln w="0">
              <a:solidFill>
                <a:srgbClr val="3366FF"/>
              </a:solidFill>
              <a:prstDash val="solid"/>
              <a:round/>
              <a:headEnd/>
              <a:tailEnd/>
            </a:ln>
          </p:spPr>
          <p:txBody>
            <a:bodyPr/>
            <a:lstStyle/>
            <a:p>
              <a:endParaRPr lang="en-GB"/>
            </a:p>
          </p:txBody>
        </p:sp>
        <p:sp>
          <p:nvSpPr>
            <p:cNvPr id="185775" name="Freeform 431"/>
            <p:cNvSpPr>
              <a:spLocks/>
            </p:cNvSpPr>
            <p:nvPr/>
          </p:nvSpPr>
          <p:spPr bwMode="auto">
            <a:xfrm>
              <a:off x="2970" y="3023"/>
              <a:ext cx="10" cy="42"/>
            </a:xfrm>
            <a:custGeom>
              <a:avLst/>
              <a:gdLst/>
              <a:ahLst/>
              <a:cxnLst>
                <a:cxn ang="0">
                  <a:pos x="1" y="3"/>
                </a:cxn>
                <a:cxn ang="0">
                  <a:pos x="1" y="3"/>
                </a:cxn>
                <a:cxn ang="0">
                  <a:pos x="1" y="3"/>
                </a:cxn>
                <a:cxn ang="0">
                  <a:pos x="1" y="3"/>
                </a:cxn>
                <a:cxn ang="0">
                  <a:pos x="1" y="3"/>
                </a:cxn>
                <a:cxn ang="0">
                  <a:pos x="1" y="2"/>
                </a:cxn>
                <a:cxn ang="0">
                  <a:pos x="1" y="4"/>
                </a:cxn>
                <a:cxn ang="0">
                  <a:pos x="1" y="3"/>
                </a:cxn>
                <a:cxn ang="0">
                  <a:pos x="1" y="3"/>
                </a:cxn>
                <a:cxn ang="0">
                  <a:pos x="1" y="3"/>
                </a:cxn>
                <a:cxn ang="0">
                  <a:pos x="1" y="3"/>
                </a:cxn>
                <a:cxn ang="0">
                  <a:pos x="1" y="3"/>
                </a:cxn>
                <a:cxn ang="0">
                  <a:pos x="1" y="3"/>
                </a:cxn>
                <a:cxn ang="0">
                  <a:pos x="1" y="3"/>
                </a:cxn>
                <a:cxn ang="0">
                  <a:pos x="1" y="3"/>
                </a:cxn>
                <a:cxn ang="0">
                  <a:pos x="1" y="3"/>
                </a:cxn>
                <a:cxn ang="0">
                  <a:pos x="1" y="3"/>
                </a:cxn>
                <a:cxn ang="0">
                  <a:pos x="1" y="3"/>
                </a:cxn>
                <a:cxn ang="0">
                  <a:pos x="1" y="4"/>
                </a:cxn>
                <a:cxn ang="0">
                  <a:pos x="1" y="3"/>
                </a:cxn>
                <a:cxn ang="0">
                  <a:pos x="1" y="4"/>
                </a:cxn>
                <a:cxn ang="0">
                  <a:pos x="1" y="3"/>
                </a:cxn>
                <a:cxn ang="0">
                  <a:pos x="1" y="3"/>
                </a:cxn>
                <a:cxn ang="0">
                  <a:pos x="1" y="3"/>
                </a:cxn>
                <a:cxn ang="0">
                  <a:pos x="1" y="3"/>
                </a:cxn>
                <a:cxn ang="0">
                  <a:pos x="1" y="2"/>
                </a:cxn>
                <a:cxn ang="0">
                  <a:pos x="1" y="3"/>
                </a:cxn>
                <a:cxn ang="0">
                  <a:pos x="1" y="3"/>
                </a:cxn>
                <a:cxn ang="0">
                  <a:pos x="1" y="4"/>
                </a:cxn>
                <a:cxn ang="0">
                  <a:pos x="1" y="3"/>
                </a:cxn>
                <a:cxn ang="0">
                  <a:pos x="1" y="4"/>
                </a:cxn>
                <a:cxn ang="0">
                  <a:pos x="1" y="3"/>
                </a:cxn>
                <a:cxn ang="0">
                  <a:pos x="1" y="4"/>
                </a:cxn>
                <a:cxn ang="0">
                  <a:pos x="1" y="5"/>
                </a:cxn>
                <a:cxn ang="0">
                  <a:pos x="1" y="5"/>
                </a:cxn>
                <a:cxn ang="0">
                  <a:pos x="1" y="4"/>
                </a:cxn>
                <a:cxn ang="0">
                  <a:pos x="1" y="3"/>
                </a:cxn>
                <a:cxn ang="0">
                  <a:pos x="1" y="3"/>
                </a:cxn>
                <a:cxn ang="0">
                  <a:pos x="1" y="2"/>
                </a:cxn>
                <a:cxn ang="0">
                  <a:pos x="1" y="3"/>
                </a:cxn>
                <a:cxn ang="0">
                  <a:pos x="1" y="3"/>
                </a:cxn>
                <a:cxn ang="0">
                  <a:pos x="1" y="3"/>
                </a:cxn>
                <a:cxn ang="0">
                  <a:pos x="1" y="3"/>
                </a:cxn>
                <a:cxn ang="0">
                  <a:pos x="1" y="3"/>
                </a:cxn>
                <a:cxn ang="0">
                  <a:pos x="1" y="3"/>
                </a:cxn>
                <a:cxn ang="0">
                  <a:pos x="1" y="4"/>
                </a:cxn>
                <a:cxn ang="0">
                  <a:pos x="1" y="5"/>
                </a:cxn>
                <a:cxn ang="0">
                  <a:pos x="1" y="4"/>
                </a:cxn>
                <a:cxn ang="0">
                  <a:pos x="1" y="4"/>
                </a:cxn>
                <a:cxn ang="0">
                  <a:pos x="1" y="3"/>
                </a:cxn>
                <a:cxn ang="0">
                  <a:pos x="1" y="3"/>
                </a:cxn>
                <a:cxn ang="0">
                  <a:pos x="1" y="3"/>
                </a:cxn>
                <a:cxn ang="0">
                  <a:pos x="1" y="4"/>
                </a:cxn>
                <a:cxn ang="0">
                  <a:pos x="1" y="3"/>
                </a:cxn>
                <a:cxn ang="0">
                  <a:pos x="1" y="3"/>
                </a:cxn>
                <a:cxn ang="0">
                  <a:pos x="1" y="3"/>
                </a:cxn>
                <a:cxn ang="0">
                  <a:pos x="1" y="3"/>
                </a:cxn>
                <a:cxn ang="0">
                  <a:pos x="1" y="3"/>
                </a:cxn>
                <a:cxn ang="0">
                  <a:pos x="1" y="3"/>
                </a:cxn>
                <a:cxn ang="0">
                  <a:pos x="1" y="2"/>
                </a:cxn>
                <a:cxn ang="0">
                  <a:pos x="1" y="3"/>
                </a:cxn>
                <a:cxn ang="0">
                  <a:pos x="1" y="3"/>
                </a:cxn>
                <a:cxn ang="0">
                  <a:pos x="1" y="2"/>
                </a:cxn>
              </a:cxnLst>
              <a:rect l="0" t="0" r="r" b="b"/>
              <a:pathLst>
                <a:path w="1" h="6">
                  <a:moveTo>
                    <a:pt x="0" y="3"/>
                  </a:moveTo>
                  <a:lnTo>
                    <a:pt x="0" y="3"/>
                  </a:lnTo>
                  <a:lnTo>
                    <a:pt x="0" y="3"/>
                  </a:lnTo>
                  <a:lnTo>
                    <a:pt x="0" y="3"/>
                  </a:lnTo>
                  <a:lnTo>
                    <a:pt x="0" y="2"/>
                  </a:lnTo>
                  <a:lnTo>
                    <a:pt x="0" y="3"/>
                  </a:lnTo>
                  <a:lnTo>
                    <a:pt x="0" y="3"/>
                  </a:lnTo>
                  <a:lnTo>
                    <a:pt x="0" y="3"/>
                  </a:lnTo>
                  <a:lnTo>
                    <a:pt x="0" y="3"/>
                  </a:lnTo>
                  <a:lnTo>
                    <a:pt x="0"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3"/>
                  </a:lnTo>
                  <a:lnTo>
                    <a:pt x="1" y="3"/>
                  </a:lnTo>
                  <a:lnTo>
                    <a:pt x="1" y="2"/>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3"/>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3"/>
                  </a:lnTo>
                  <a:lnTo>
                    <a:pt x="1" y="5"/>
                  </a:lnTo>
                  <a:lnTo>
                    <a:pt x="1" y="3"/>
                  </a:lnTo>
                  <a:lnTo>
                    <a:pt x="1" y="4"/>
                  </a:lnTo>
                  <a:lnTo>
                    <a:pt x="1" y="3"/>
                  </a:lnTo>
                  <a:lnTo>
                    <a:pt x="1" y="3"/>
                  </a:lnTo>
                  <a:lnTo>
                    <a:pt x="1" y="4"/>
                  </a:lnTo>
                  <a:lnTo>
                    <a:pt x="1" y="3"/>
                  </a:lnTo>
                  <a:lnTo>
                    <a:pt x="1" y="3"/>
                  </a:lnTo>
                  <a:lnTo>
                    <a:pt x="1" y="3"/>
                  </a:lnTo>
                  <a:lnTo>
                    <a:pt x="1" y="3"/>
                  </a:lnTo>
                  <a:lnTo>
                    <a:pt x="1" y="3"/>
                  </a:lnTo>
                  <a:lnTo>
                    <a:pt x="1" y="4"/>
                  </a:lnTo>
                  <a:lnTo>
                    <a:pt x="1" y="3"/>
                  </a:lnTo>
                  <a:lnTo>
                    <a:pt x="1" y="3"/>
                  </a:lnTo>
                  <a:lnTo>
                    <a:pt x="1" y="3"/>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2"/>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3"/>
                  </a:lnTo>
                  <a:lnTo>
                    <a:pt x="1" y="3"/>
                  </a:lnTo>
                  <a:lnTo>
                    <a:pt x="1" y="2"/>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0"/>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path>
              </a:pathLst>
            </a:custGeom>
            <a:noFill/>
            <a:ln w="0">
              <a:solidFill>
                <a:srgbClr val="3366FF"/>
              </a:solidFill>
              <a:prstDash val="solid"/>
              <a:round/>
              <a:headEnd/>
              <a:tailEnd/>
            </a:ln>
          </p:spPr>
          <p:txBody>
            <a:bodyPr/>
            <a:lstStyle/>
            <a:p>
              <a:endParaRPr lang="en-GB"/>
            </a:p>
          </p:txBody>
        </p:sp>
        <p:sp>
          <p:nvSpPr>
            <p:cNvPr id="185776" name="Freeform 432"/>
            <p:cNvSpPr>
              <a:spLocks/>
            </p:cNvSpPr>
            <p:nvPr/>
          </p:nvSpPr>
          <p:spPr bwMode="auto">
            <a:xfrm>
              <a:off x="2980" y="3002"/>
              <a:ext cx="9" cy="49"/>
            </a:xfrm>
            <a:custGeom>
              <a:avLst/>
              <a:gdLst/>
              <a:ahLst/>
              <a:cxnLst>
                <a:cxn ang="0">
                  <a:pos x="0" y="6"/>
                </a:cxn>
                <a:cxn ang="0">
                  <a:pos x="0" y="6"/>
                </a:cxn>
                <a:cxn ang="0">
                  <a:pos x="0" y="6"/>
                </a:cxn>
                <a:cxn ang="0">
                  <a:pos x="0" y="5"/>
                </a:cxn>
                <a:cxn ang="0">
                  <a:pos x="0" y="4"/>
                </a:cxn>
                <a:cxn ang="0">
                  <a:pos x="0" y="5"/>
                </a:cxn>
                <a:cxn ang="0">
                  <a:pos x="1" y="5"/>
                </a:cxn>
                <a:cxn ang="0">
                  <a:pos x="1" y="4"/>
                </a:cxn>
                <a:cxn ang="0">
                  <a:pos x="1" y="5"/>
                </a:cxn>
                <a:cxn ang="0">
                  <a:pos x="1" y="4"/>
                </a:cxn>
                <a:cxn ang="0">
                  <a:pos x="1" y="5"/>
                </a:cxn>
                <a:cxn ang="0">
                  <a:pos x="1" y="2"/>
                </a:cxn>
                <a:cxn ang="0">
                  <a:pos x="1" y="2"/>
                </a:cxn>
                <a:cxn ang="0">
                  <a:pos x="1" y="3"/>
                </a:cxn>
                <a:cxn ang="0">
                  <a:pos x="1" y="2"/>
                </a:cxn>
                <a:cxn ang="0">
                  <a:pos x="1" y="4"/>
                </a:cxn>
                <a:cxn ang="0">
                  <a:pos x="1" y="3"/>
                </a:cxn>
                <a:cxn ang="0">
                  <a:pos x="1" y="4"/>
                </a:cxn>
                <a:cxn ang="0">
                  <a:pos x="1" y="5"/>
                </a:cxn>
                <a:cxn ang="0">
                  <a:pos x="1" y="3"/>
                </a:cxn>
                <a:cxn ang="0">
                  <a:pos x="1" y="2"/>
                </a:cxn>
                <a:cxn ang="0">
                  <a:pos x="1" y="1"/>
                </a:cxn>
                <a:cxn ang="0">
                  <a:pos x="1" y="1"/>
                </a:cxn>
                <a:cxn ang="0">
                  <a:pos x="1" y="0"/>
                </a:cxn>
                <a:cxn ang="0">
                  <a:pos x="1" y="2"/>
                </a:cxn>
                <a:cxn ang="0">
                  <a:pos x="1" y="2"/>
                </a:cxn>
                <a:cxn ang="0">
                  <a:pos x="1" y="3"/>
                </a:cxn>
                <a:cxn ang="0">
                  <a:pos x="1" y="2"/>
                </a:cxn>
                <a:cxn ang="0">
                  <a:pos x="1" y="3"/>
                </a:cxn>
                <a:cxn ang="0">
                  <a:pos x="1" y="4"/>
                </a:cxn>
                <a:cxn ang="0">
                  <a:pos x="1" y="3"/>
                </a:cxn>
                <a:cxn ang="0">
                  <a:pos x="1" y="4"/>
                </a:cxn>
                <a:cxn ang="0">
                  <a:pos x="1" y="5"/>
                </a:cxn>
                <a:cxn ang="0">
                  <a:pos x="1" y="5"/>
                </a:cxn>
                <a:cxn ang="0">
                  <a:pos x="1" y="4"/>
                </a:cxn>
                <a:cxn ang="0">
                  <a:pos x="1" y="4"/>
                </a:cxn>
                <a:cxn ang="0">
                  <a:pos x="1" y="3"/>
                </a:cxn>
                <a:cxn ang="0">
                  <a:pos x="1" y="4"/>
                </a:cxn>
                <a:cxn ang="0">
                  <a:pos x="1" y="4"/>
                </a:cxn>
                <a:cxn ang="0">
                  <a:pos x="1" y="5"/>
                </a:cxn>
                <a:cxn ang="0">
                  <a:pos x="1" y="4"/>
                </a:cxn>
                <a:cxn ang="0">
                  <a:pos x="1" y="4"/>
                </a:cxn>
                <a:cxn ang="0">
                  <a:pos x="1" y="3"/>
                </a:cxn>
                <a:cxn ang="0">
                  <a:pos x="1" y="4"/>
                </a:cxn>
                <a:cxn ang="0">
                  <a:pos x="1" y="5"/>
                </a:cxn>
                <a:cxn ang="0">
                  <a:pos x="1" y="4"/>
                </a:cxn>
                <a:cxn ang="0">
                  <a:pos x="1" y="5"/>
                </a:cxn>
                <a:cxn ang="0">
                  <a:pos x="1" y="4"/>
                </a:cxn>
                <a:cxn ang="0">
                  <a:pos x="1" y="5"/>
                </a:cxn>
                <a:cxn ang="0">
                  <a:pos x="1" y="6"/>
                </a:cxn>
                <a:cxn ang="0">
                  <a:pos x="1" y="6"/>
                </a:cxn>
                <a:cxn ang="0">
                  <a:pos x="1" y="6"/>
                </a:cxn>
                <a:cxn ang="0">
                  <a:pos x="1" y="6"/>
                </a:cxn>
                <a:cxn ang="0">
                  <a:pos x="1" y="6"/>
                </a:cxn>
                <a:cxn ang="0">
                  <a:pos x="1" y="6"/>
                </a:cxn>
                <a:cxn ang="0">
                  <a:pos x="1" y="5"/>
                </a:cxn>
                <a:cxn ang="0">
                  <a:pos x="1" y="6"/>
                </a:cxn>
                <a:cxn ang="0">
                  <a:pos x="1" y="6"/>
                </a:cxn>
                <a:cxn ang="0">
                  <a:pos x="1" y="6"/>
                </a:cxn>
                <a:cxn ang="0">
                  <a:pos x="1" y="5"/>
                </a:cxn>
                <a:cxn ang="0">
                  <a:pos x="1" y="5"/>
                </a:cxn>
                <a:cxn ang="0">
                  <a:pos x="1" y="6"/>
                </a:cxn>
                <a:cxn ang="0">
                  <a:pos x="1" y="6"/>
                </a:cxn>
              </a:cxnLst>
              <a:rect l="0" t="0" r="r" b="b"/>
              <a:pathLst>
                <a:path w="1" h="7">
                  <a:moveTo>
                    <a:pt x="0" y="6"/>
                  </a:move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1"/>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5"/>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0"/>
                  </a:lnTo>
                  <a:lnTo>
                    <a:pt x="1" y="1"/>
                  </a:lnTo>
                  <a:lnTo>
                    <a:pt x="1" y="0"/>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2"/>
                  </a:lnTo>
                  <a:lnTo>
                    <a:pt x="1" y="1"/>
                  </a:lnTo>
                  <a:lnTo>
                    <a:pt x="1" y="0"/>
                  </a:lnTo>
                  <a:lnTo>
                    <a:pt x="1" y="1"/>
                  </a:lnTo>
                  <a:lnTo>
                    <a:pt x="1" y="2"/>
                  </a:lnTo>
                  <a:lnTo>
                    <a:pt x="1" y="1"/>
                  </a:lnTo>
                  <a:lnTo>
                    <a:pt x="1" y="2"/>
                  </a:lnTo>
                  <a:lnTo>
                    <a:pt x="1" y="1"/>
                  </a:lnTo>
                  <a:lnTo>
                    <a:pt x="1" y="2"/>
                  </a:lnTo>
                  <a:lnTo>
                    <a:pt x="1" y="1"/>
                  </a:lnTo>
                  <a:lnTo>
                    <a:pt x="1" y="2"/>
                  </a:lnTo>
                  <a:lnTo>
                    <a:pt x="1" y="0"/>
                  </a:lnTo>
                  <a:lnTo>
                    <a:pt x="1" y="1"/>
                  </a:lnTo>
                  <a:lnTo>
                    <a:pt x="1" y="2"/>
                  </a:lnTo>
                  <a:lnTo>
                    <a:pt x="1" y="1"/>
                  </a:lnTo>
                  <a:lnTo>
                    <a:pt x="1" y="2"/>
                  </a:lnTo>
                  <a:lnTo>
                    <a:pt x="1" y="1"/>
                  </a:lnTo>
                  <a:lnTo>
                    <a:pt x="1" y="2"/>
                  </a:lnTo>
                  <a:lnTo>
                    <a:pt x="1" y="1"/>
                  </a:lnTo>
                  <a:lnTo>
                    <a:pt x="1" y="2"/>
                  </a:lnTo>
                  <a:lnTo>
                    <a:pt x="1" y="4"/>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2"/>
                  </a:lnTo>
                  <a:lnTo>
                    <a:pt x="1" y="3"/>
                  </a:lnTo>
                  <a:lnTo>
                    <a:pt x="1" y="4"/>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1"/>
                  </a:lnTo>
                  <a:lnTo>
                    <a:pt x="1" y="2"/>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3"/>
                  </a:lnTo>
                  <a:lnTo>
                    <a:pt x="1" y="4"/>
                  </a:lnTo>
                  <a:lnTo>
                    <a:pt x="1" y="5"/>
                  </a:lnTo>
                  <a:lnTo>
                    <a:pt x="1" y="4"/>
                  </a:lnTo>
                  <a:lnTo>
                    <a:pt x="1" y="5"/>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5"/>
                  </a:lnTo>
                  <a:lnTo>
                    <a:pt x="1" y="4"/>
                  </a:lnTo>
                  <a:lnTo>
                    <a:pt x="1" y="3"/>
                  </a:lnTo>
                  <a:lnTo>
                    <a:pt x="1" y="4"/>
                  </a:lnTo>
                  <a:lnTo>
                    <a:pt x="1" y="3"/>
                  </a:lnTo>
                  <a:lnTo>
                    <a:pt x="1" y="4"/>
                  </a:lnTo>
                  <a:lnTo>
                    <a:pt x="1" y="5"/>
                  </a:lnTo>
                  <a:lnTo>
                    <a:pt x="1" y="4"/>
                  </a:lnTo>
                  <a:lnTo>
                    <a:pt x="1" y="5"/>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5"/>
                  </a:lnTo>
                  <a:lnTo>
                    <a:pt x="1" y="6"/>
                  </a:lnTo>
                  <a:lnTo>
                    <a:pt x="1" y="5"/>
                  </a:lnTo>
                  <a:lnTo>
                    <a:pt x="1" y="4"/>
                  </a:lnTo>
                  <a:lnTo>
                    <a:pt x="1" y="6"/>
                  </a:lnTo>
                  <a:lnTo>
                    <a:pt x="1" y="5"/>
                  </a:lnTo>
                  <a:lnTo>
                    <a:pt x="1" y="6"/>
                  </a:lnTo>
                  <a:lnTo>
                    <a:pt x="1" y="5"/>
                  </a:lnTo>
                  <a:lnTo>
                    <a:pt x="1" y="6"/>
                  </a:lnTo>
                  <a:lnTo>
                    <a:pt x="1" y="5"/>
                  </a:lnTo>
                  <a:lnTo>
                    <a:pt x="1" y="6"/>
                  </a:lnTo>
                  <a:lnTo>
                    <a:pt x="1" y="5"/>
                  </a:lnTo>
                  <a:lnTo>
                    <a:pt x="1" y="6"/>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5"/>
                  </a:lnTo>
                  <a:lnTo>
                    <a:pt x="1" y="6"/>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path>
              </a:pathLst>
            </a:custGeom>
            <a:noFill/>
            <a:ln w="0">
              <a:solidFill>
                <a:srgbClr val="3366FF"/>
              </a:solidFill>
              <a:prstDash val="solid"/>
              <a:round/>
              <a:headEnd/>
              <a:tailEnd/>
            </a:ln>
          </p:spPr>
          <p:txBody>
            <a:bodyPr/>
            <a:lstStyle/>
            <a:p>
              <a:endParaRPr lang="en-GB"/>
            </a:p>
          </p:txBody>
        </p:sp>
        <p:sp>
          <p:nvSpPr>
            <p:cNvPr id="185777" name="Freeform 433"/>
            <p:cNvSpPr>
              <a:spLocks/>
            </p:cNvSpPr>
            <p:nvPr/>
          </p:nvSpPr>
          <p:spPr bwMode="auto">
            <a:xfrm>
              <a:off x="2989" y="3002"/>
              <a:ext cx="9" cy="56"/>
            </a:xfrm>
            <a:custGeom>
              <a:avLst/>
              <a:gdLst/>
              <a:ahLst/>
              <a:cxnLst>
                <a:cxn ang="0">
                  <a:pos x="0" y="7"/>
                </a:cxn>
                <a:cxn ang="0">
                  <a:pos x="0" y="6"/>
                </a:cxn>
                <a:cxn ang="0">
                  <a:pos x="0" y="7"/>
                </a:cxn>
                <a:cxn ang="0">
                  <a:pos x="0" y="6"/>
                </a:cxn>
                <a:cxn ang="0">
                  <a:pos x="0" y="8"/>
                </a:cxn>
                <a:cxn ang="0">
                  <a:pos x="0" y="7"/>
                </a:cxn>
                <a:cxn ang="0">
                  <a:pos x="0" y="7"/>
                </a:cxn>
                <a:cxn ang="0">
                  <a:pos x="0" y="6"/>
                </a:cxn>
                <a:cxn ang="0">
                  <a:pos x="0" y="7"/>
                </a:cxn>
                <a:cxn ang="0">
                  <a:pos x="0" y="6"/>
                </a:cxn>
                <a:cxn ang="0">
                  <a:pos x="0" y="7"/>
                </a:cxn>
                <a:cxn ang="0">
                  <a:pos x="0" y="8"/>
                </a:cxn>
                <a:cxn ang="0">
                  <a:pos x="0" y="6"/>
                </a:cxn>
                <a:cxn ang="0">
                  <a:pos x="0" y="7"/>
                </a:cxn>
                <a:cxn ang="0">
                  <a:pos x="0" y="5"/>
                </a:cxn>
                <a:cxn ang="0">
                  <a:pos x="0" y="6"/>
                </a:cxn>
                <a:cxn ang="0">
                  <a:pos x="0" y="7"/>
                </a:cxn>
                <a:cxn ang="0">
                  <a:pos x="0" y="6"/>
                </a:cxn>
                <a:cxn ang="0">
                  <a:pos x="1" y="6"/>
                </a:cxn>
                <a:cxn ang="0">
                  <a:pos x="1" y="7"/>
                </a:cxn>
                <a:cxn ang="0">
                  <a:pos x="1" y="8"/>
                </a:cxn>
                <a:cxn ang="0">
                  <a:pos x="1" y="7"/>
                </a:cxn>
                <a:cxn ang="0">
                  <a:pos x="1" y="7"/>
                </a:cxn>
                <a:cxn ang="0">
                  <a:pos x="1" y="6"/>
                </a:cxn>
                <a:cxn ang="0">
                  <a:pos x="1" y="6"/>
                </a:cxn>
                <a:cxn ang="0">
                  <a:pos x="1" y="6"/>
                </a:cxn>
                <a:cxn ang="0">
                  <a:pos x="1" y="6"/>
                </a:cxn>
                <a:cxn ang="0">
                  <a:pos x="1" y="5"/>
                </a:cxn>
                <a:cxn ang="0">
                  <a:pos x="1" y="6"/>
                </a:cxn>
                <a:cxn ang="0">
                  <a:pos x="1" y="6"/>
                </a:cxn>
                <a:cxn ang="0">
                  <a:pos x="1" y="7"/>
                </a:cxn>
                <a:cxn ang="0">
                  <a:pos x="1" y="6"/>
                </a:cxn>
                <a:cxn ang="0">
                  <a:pos x="1" y="6"/>
                </a:cxn>
                <a:cxn ang="0">
                  <a:pos x="1" y="7"/>
                </a:cxn>
                <a:cxn ang="0">
                  <a:pos x="1" y="7"/>
                </a:cxn>
                <a:cxn ang="0">
                  <a:pos x="1" y="7"/>
                </a:cxn>
                <a:cxn ang="0">
                  <a:pos x="1" y="6"/>
                </a:cxn>
                <a:cxn ang="0">
                  <a:pos x="1" y="6"/>
                </a:cxn>
                <a:cxn ang="0">
                  <a:pos x="1" y="7"/>
                </a:cxn>
                <a:cxn ang="0">
                  <a:pos x="1" y="6"/>
                </a:cxn>
                <a:cxn ang="0">
                  <a:pos x="1" y="6"/>
                </a:cxn>
                <a:cxn ang="0">
                  <a:pos x="1" y="6"/>
                </a:cxn>
                <a:cxn ang="0">
                  <a:pos x="1" y="6"/>
                </a:cxn>
                <a:cxn ang="0">
                  <a:pos x="1" y="5"/>
                </a:cxn>
                <a:cxn ang="0">
                  <a:pos x="1" y="2"/>
                </a:cxn>
                <a:cxn ang="0">
                  <a:pos x="1" y="3"/>
                </a:cxn>
                <a:cxn ang="0">
                  <a:pos x="1" y="2"/>
                </a:cxn>
                <a:cxn ang="0">
                  <a:pos x="1" y="1"/>
                </a:cxn>
                <a:cxn ang="0">
                  <a:pos x="1" y="2"/>
                </a:cxn>
                <a:cxn ang="0">
                  <a:pos x="1" y="2"/>
                </a:cxn>
                <a:cxn ang="0">
                  <a:pos x="1" y="2"/>
                </a:cxn>
                <a:cxn ang="0">
                  <a:pos x="1" y="2"/>
                </a:cxn>
                <a:cxn ang="0">
                  <a:pos x="1" y="3"/>
                </a:cxn>
                <a:cxn ang="0">
                  <a:pos x="1" y="2"/>
                </a:cxn>
                <a:cxn ang="0">
                  <a:pos x="1" y="3"/>
                </a:cxn>
                <a:cxn ang="0">
                  <a:pos x="1" y="2"/>
                </a:cxn>
                <a:cxn ang="0">
                  <a:pos x="1" y="3"/>
                </a:cxn>
                <a:cxn ang="0">
                  <a:pos x="1" y="2"/>
                </a:cxn>
                <a:cxn ang="0">
                  <a:pos x="1" y="3"/>
                </a:cxn>
                <a:cxn ang="0">
                  <a:pos x="1" y="4"/>
                </a:cxn>
                <a:cxn ang="0">
                  <a:pos x="1" y="3"/>
                </a:cxn>
                <a:cxn ang="0">
                  <a:pos x="1" y="2"/>
                </a:cxn>
                <a:cxn ang="0">
                  <a:pos x="1" y="2"/>
                </a:cxn>
              </a:cxnLst>
              <a:rect l="0" t="0" r="r" b="b"/>
              <a:pathLst>
                <a:path w="1" h="8">
                  <a:moveTo>
                    <a:pt x="0" y="7"/>
                  </a:move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7"/>
                  </a:lnTo>
                  <a:lnTo>
                    <a:pt x="0" y="6"/>
                  </a:lnTo>
                  <a:lnTo>
                    <a:pt x="0" y="7"/>
                  </a:lnTo>
                  <a:lnTo>
                    <a:pt x="0" y="6"/>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6"/>
                  </a:lnTo>
                  <a:lnTo>
                    <a:pt x="0" y="7"/>
                  </a:lnTo>
                  <a:lnTo>
                    <a:pt x="0" y="8"/>
                  </a:lnTo>
                  <a:lnTo>
                    <a:pt x="0" y="7"/>
                  </a:lnTo>
                  <a:lnTo>
                    <a:pt x="0" y="6"/>
                  </a:lnTo>
                  <a:lnTo>
                    <a:pt x="0" y="7"/>
                  </a:lnTo>
                  <a:lnTo>
                    <a:pt x="0" y="6"/>
                  </a:lnTo>
                  <a:lnTo>
                    <a:pt x="0" y="7"/>
                  </a:lnTo>
                  <a:lnTo>
                    <a:pt x="0" y="6"/>
                  </a:lnTo>
                  <a:lnTo>
                    <a:pt x="0" y="7"/>
                  </a:lnTo>
                  <a:lnTo>
                    <a:pt x="0" y="8"/>
                  </a:lnTo>
                  <a:lnTo>
                    <a:pt x="0" y="7"/>
                  </a:lnTo>
                  <a:lnTo>
                    <a:pt x="0" y="6"/>
                  </a:lnTo>
                  <a:lnTo>
                    <a:pt x="0" y="7"/>
                  </a:lnTo>
                  <a:lnTo>
                    <a:pt x="0" y="6"/>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6"/>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6"/>
                  </a:lnTo>
                  <a:lnTo>
                    <a:pt x="1" y="7"/>
                  </a:lnTo>
                  <a:lnTo>
                    <a:pt x="1" y="6"/>
                  </a:lnTo>
                  <a:lnTo>
                    <a:pt x="1" y="7"/>
                  </a:lnTo>
                  <a:lnTo>
                    <a:pt x="1" y="7"/>
                  </a:lnTo>
                  <a:lnTo>
                    <a:pt x="1" y="8"/>
                  </a:lnTo>
                  <a:lnTo>
                    <a:pt x="1" y="7"/>
                  </a:lnTo>
                  <a:lnTo>
                    <a:pt x="1" y="8"/>
                  </a:lnTo>
                  <a:lnTo>
                    <a:pt x="1" y="7"/>
                  </a:lnTo>
                  <a:lnTo>
                    <a:pt x="1" y="8"/>
                  </a:lnTo>
                  <a:lnTo>
                    <a:pt x="1" y="7"/>
                  </a:lnTo>
                  <a:lnTo>
                    <a:pt x="1" y="8"/>
                  </a:lnTo>
                  <a:lnTo>
                    <a:pt x="1" y="7"/>
                  </a:lnTo>
                  <a:lnTo>
                    <a:pt x="1" y="6"/>
                  </a:lnTo>
                  <a:lnTo>
                    <a:pt x="1" y="7"/>
                  </a:lnTo>
                  <a:lnTo>
                    <a:pt x="1" y="8"/>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4"/>
                  </a:lnTo>
                  <a:lnTo>
                    <a:pt x="1" y="5"/>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2"/>
                  </a:lnTo>
                  <a:lnTo>
                    <a:pt x="1" y="1"/>
                  </a:lnTo>
                  <a:lnTo>
                    <a:pt x="1" y="2"/>
                  </a:lnTo>
                  <a:lnTo>
                    <a:pt x="1" y="1"/>
                  </a:lnTo>
                  <a:lnTo>
                    <a:pt x="1" y="2"/>
                  </a:lnTo>
                  <a:lnTo>
                    <a:pt x="1" y="1"/>
                  </a:lnTo>
                  <a:lnTo>
                    <a:pt x="1" y="2"/>
                  </a:lnTo>
                  <a:lnTo>
                    <a:pt x="1" y="1"/>
                  </a:lnTo>
                  <a:lnTo>
                    <a:pt x="1" y="2"/>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1"/>
                  </a:lnTo>
                  <a:lnTo>
                    <a:pt x="1" y="2"/>
                  </a:lnTo>
                  <a:lnTo>
                    <a:pt x="1" y="1"/>
                  </a:lnTo>
                  <a:lnTo>
                    <a:pt x="1" y="3"/>
                  </a:lnTo>
                  <a:lnTo>
                    <a:pt x="1" y="2"/>
                  </a:lnTo>
                  <a:lnTo>
                    <a:pt x="1" y="3"/>
                  </a:lnTo>
                  <a:lnTo>
                    <a:pt x="1" y="2"/>
                  </a:lnTo>
                  <a:lnTo>
                    <a:pt x="1" y="3"/>
                  </a:lnTo>
                  <a:lnTo>
                    <a:pt x="1" y="4"/>
                  </a:lnTo>
                  <a:lnTo>
                    <a:pt x="1" y="3"/>
                  </a:lnTo>
                  <a:lnTo>
                    <a:pt x="1" y="4"/>
                  </a:lnTo>
                  <a:lnTo>
                    <a:pt x="1" y="3"/>
                  </a:lnTo>
                  <a:lnTo>
                    <a:pt x="1" y="2"/>
                  </a:lnTo>
                  <a:lnTo>
                    <a:pt x="1" y="3"/>
                  </a:lnTo>
                  <a:lnTo>
                    <a:pt x="1" y="4"/>
                  </a:lnTo>
                  <a:lnTo>
                    <a:pt x="1" y="3"/>
                  </a:lnTo>
                  <a:lnTo>
                    <a:pt x="1" y="4"/>
                  </a:lnTo>
                  <a:lnTo>
                    <a:pt x="1" y="3"/>
                  </a:lnTo>
                  <a:lnTo>
                    <a:pt x="1" y="4"/>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2"/>
                  </a:lnTo>
                  <a:lnTo>
                    <a:pt x="1" y="3"/>
                  </a:lnTo>
                  <a:lnTo>
                    <a:pt x="1" y="3"/>
                  </a:lnTo>
                  <a:lnTo>
                    <a:pt x="1" y="2"/>
                  </a:lnTo>
                  <a:lnTo>
                    <a:pt x="1" y="3"/>
                  </a:lnTo>
                  <a:lnTo>
                    <a:pt x="1" y="2"/>
                  </a:lnTo>
                  <a:lnTo>
                    <a:pt x="1" y="3"/>
                  </a:lnTo>
                  <a:lnTo>
                    <a:pt x="1" y="2"/>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5778" name="Freeform 434"/>
            <p:cNvSpPr>
              <a:spLocks/>
            </p:cNvSpPr>
            <p:nvPr/>
          </p:nvSpPr>
          <p:spPr bwMode="auto">
            <a:xfrm>
              <a:off x="2998" y="1816"/>
              <a:ext cx="11" cy="1305"/>
            </a:xfrm>
            <a:custGeom>
              <a:avLst/>
              <a:gdLst/>
              <a:ahLst/>
              <a:cxnLst>
                <a:cxn ang="0">
                  <a:pos x="0" y="172"/>
                </a:cxn>
                <a:cxn ang="0">
                  <a:pos x="0" y="171"/>
                </a:cxn>
                <a:cxn ang="0">
                  <a:pos x="0" y="172"/>
                </a:cxn>
                <a:cxn ang="0">
                  <a:pos x="0" y="171"/>
                </a:cxn>
                <a:cxn ang="0">
                  <a:pos x="0" y="172"/>
                </a:cxn>
                <a:cxn ang="0">
                  <a:pos x="0" y="173"/>
                </a:cxn>
                <a:cxn ang="0">
                  <a:pos x="0" y="174"/>
                </a:cxn>
                <a:cxn ang="0">
                  <a:pos x="0" y="173"/>
                </a:cxn>
                <a:cxn ang="0">
                  <a:pos x="0" y="172"/>
                </a:cxn>
                <a:cxn ang="0">
                  <a:pos x="0" y="173"/>
                </a:cxn>
                <a:cxn ang="0">
                  <a:pos x="0" y="170"/>
                </a:cxn>
                <a:cxn ang="0">
                  <a:pos x="0" y="171"/>
                </a:cxn>
                <a:cxn ang="0">
                  <a:pos x="1" y="169"/>
                </a:cxn>
                <a:cxn ang="0">
                  <a:pos x="1" y="169"/>
                </a:cxn>
                <a:cxn ang="0">
                  <a:pos x="1" y="170"/>
                </a:cxn>
                <a:cxn ang="0">
                  <a:pos x="1" y="169"/>
                </a:cxn>
                <a:cxn ang="0">
                  <a:pos x="1" y="170"/>
                </a:cxn>
                <a:cxn ang="0">
                  <a:pos x="1" y="169"/>
                </a:cxn>
                <a:cxn ang="0">
                  <a:pos x="1" y="167"/>
                </a:cxn>
                <a:cxn ang="0">
                  <a:pos x="1" y="164"/>
                </a:cxn>
                <a:cxn ang="0">
                  <a:pos x="1" y="162"/>
                </a:cxn>
                <a:cxn ang="0">
                  <a:pos x="1" y="94"/>
                </a:cxn>
                <a:cxn ang="0">
                  <a:pos x="1" y="186"/>
                </a:cxn>
                <a:cxn ang="0">
                  <a:pos x="1" y="180"/>
                </a:cxn>
                <a:cxn ang="0">
                  <a:pos x="1" y="176"/>
                </a:cxn>
                <a:cxn ang="0">
                  <a:pos x="1" y="175"/>
                </a:cxn>
                <a:cxn ang="0">
                  <a:pos x="1" y="175"/>
                </a:cxn>
                <a:cxn ang="0">
                  <a:pos x="1" y="174"/>
                </a:cxn>
                <a:cxn ang="0">
                  <a:pos x="1" y="172"/>
                </a:cxn>
                <a:cxn ang="0">
                  <a:pos x="1" y="170"/>
                </a:cxn>
                <a:cxn ang="0">
                  <a:pos x="1" y="171"/>
                </a:cxn>
                <a:cxn ang="0">
                  <a:pos x="1" y="170"/>
                </a:cxn>
                <a:cxn ang="0">
                  <a:pos x="1" y="171"/>
                </a:cxn>
                <a:cxn ang="0">
                  <a:pos x="1" y="172"/>
                </a:cxn>
                <a:cxn ang="0">
                  <a:pos x="1" y="171"/>
                </a:cxn>
                <a:cxn ang="0">
                  <a:pos x="1" y="170"/>
                </a:cxn>
                <a:cxn ang="0">
                  <a:pos x="1" y="171"/>
                </a:cxn>
                <a:cxn ang="0">
                  <a:pos x="1" y="170"/>
                </a:cxn>
                <a:cxn ang="0">
                  <a:pos x="1" y="169"/>
                </a:cxn>
                <a:cxn ang="0">
                  <a:pos x="1" y="169"/>
                </a:cxn>
                <a:cxn ang="0">
                  <a:pos x="1" y="169"/>
                </a:cxn>
                <a:cxn ang="0">
                  <a:pos x="1" y="169"/>
                </a:cxn>
                <a:cxn ang="0">
                  <a:pos x="1" y="169"/>
                </a:cxn>
                <a:cxn ang="0">
                  <a:pos x="1" y="168"/>
                </a:cxn>
                <a:cxn ang="0">
                  <a:pos x="1" y="169"/>
                </a:cxn>
                <a:cxn ang="0">
                  <a:pos x="1" y="169"/>
                </a:cxn>
                <a:cxn ang="0">
                  <a:pos x="1" y="168"/>
                </a:cxn>
                <a:cxn ang="0">
                  <a:pos x="1" y="169"/>
                </a:cxn>
                <a:cxn ang="0">
                  <a:pos x="1" y="169"/>
                </a:cxn>
                <a:cxn ang="0">
                  <a:pos x="1" y="169"/>
                </a:cxn>
                <a:cxn ang="0">
                  <a:pos x="1" y="168"/>
                </a:cxn>
                <a:cxn ang="0">
                  <a:pos x="1" y="167"/>
                </a:cxn>
                <a:cxn ang="0">
                  <a:pos x="1" y="166"/>
                </a:cxn>
                <a:cxn ang="0">
                  <a:pos x="1" y="166"/>
                </a:cxn>
                <a:cxn ang="0">
                  <a:pos x="1" y="165"/>
                </a:cxn>
                <a:cxn ang="0">
                  <a:pos x="1" y="166"/>
                </a:cxn>
                <a:cxn ang="0">
                  <a:pos x="1" y="167"/>
                </a:cxn>
                <a:cxn ang="0">
                  <a:pos x="1" y="166"/>
                </a:cxn>
                <a:cxn ang="0">
                  <a:pos x="1" y="167"/>
                </a:cxn>
                <a:cxn ang="0">
                  <a:pos x="1" y="168"/>
                </a:cxn>
                <a:cxn ang="0">
                  <a:pos x="1" y="167"/>
                </a:cxn>
                <a:cxn ang="0">
                  <a:pos x="1" y="169"/>
                </a:cxn>
                <a:cxn ang="0">
                  <a:pos x="1" y="169"/>
                </a:cxn>
              </a:cxnLst>
              <a:rect l="0" t="0" r="r" b="b"/>
              <a:pathLst>
                <a:path w="1" h="186">
                  <a:moveTo>
                    <a:pt x="0" y="172"/>
                  </a:moveTo>
                  <a:lnTo>
                    <a:pt x="0" y="171"/>
                  </a:lnTo>
                  <a:lnTo>
                    <a:pt x="0" y="172"/>
                  </a:lnTo>
                  <a:lnTo>
                    <a:pt x="0" y="171"/>
                  </a:lnTo>
                  <a:lnTo>
                    <a:pt x="0" y="172"/>
                  </a:lnTo>
                  <a:lnTo>
                    <a:pt x="0" y="171"/>
                  </a:lnTo>
                  <a:lnTo>
                    <a:pt x="0" y="172"/>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1"/>
                  </a:lnTo>
                  <a:lnTo>
                    <a:pt x="0" y="170"/>
                  </a:lnTo>
                  <a:lnTo>
                    <a:pt x="0" y="171"/>
                  </a:lnTo>
                  <a:lnTo>
                    <a:pt x="0" y="170"/>
                  </a:lnTo>
                  <a:lnTo>
                    <a:pt x="0" y="169"/>
                  </a:lnTo>
                  <a:lnTo>
                    <a:pt x="0" y="170"/>
                  </a:lnTo>
                  <a:lnTo>
                    <a:pt x="0" y="169"/>
                  </a:lnTo>
                  <a:lnTo>
                    <a:pt x="0" y="170"/>
                  </a:lnTo>
                  <a:lnTo>
                    <a:pt x="0" y="169"/>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1" y="170"/>
                  </a:lnTo>
                  <a:lnTo>
                    <a:pt x="1" y="169"/>
                  </a:lnTo>
                  <a:lnTo>
                    <a:pt x="1" y="170"/>
                  </a:lnTo>
                  <a:lnTo>
                    <a:pt x="1" y="169"/>
                  </a:lnTo>
                  <a:lnTo>
                    <a:pt x="1" y="170"/>
                  </a:lnTo>
                  <a:lnTo>
                    <a:pt x="1" y="169"/>
                  </a:lnTo>
                  <a:lnTo>
                    <a:pt x="1" y="170"/>
                  </a:lnTo>
                  <a:lnTo>
                    <a:pt x="1" y="169"/>
                  </a:lnTo>
                  <a:lnTo>
                    <a:pt x="1" y="170"/>
                  </a:lnTo>
                  <a:lnTo>
                    <a:pt x="1" y="171"/>
                  </a:lnTo>
                  <a:lnTo>
                    <a:pt x="1" y="169"/>
                  </a:lnTo>
                  <a:lnTo>
                    <a:pt x="1" y="170"/>
                  </a:lnTo>
                  <a:lnTo>
                    <a:pt x="1" y="169"/>
                  </a:lnTo>
                  <a:lnTo>
                    <a:pt x="1" y="170"/>
                  </a:lnTo>
                  <a:lnTo>
                    <a:pt x="1" y="169"/>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69"/>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69"/>
                  </a:lnTo>
                  <a:lnTo>
                    <a:pt x="1" y="169"/>
                  </a:lnTo>
                  <a:lnTo>
                    <a:pt x="1" y="169"/>
                  </a:lnTo>
                  <a:lnTo>
                    <a:pt x="1" y="169"/>
                  </a:lnTo>
                  <a:lnTo>
                    <a:pt x="1" y="169"/>
                  </a:lnTo>
                  <a:lnTo>
                    <a:pt x="1" y="168"/>
                  </a:lnTo>
                  <a:lnTo>
                    <a:pt x="1" y="167"/>
                  </a:lnTo>
                  <a:lnTo>
                    <a:pt x="1" y="168"/>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4"/>
                  </a:lnTo>
                  <a:lnTo>
                    <a:pt x="1" y="165"/>
                  </a:lnTo>
                  <a:lnTo>
                    <a:pt x="1" y="164"/>
                  </a:lnTo>
                  <a:lnTo>
                    <a:pt x="1" y="164"/>
                  </a:lnTo>
                  <a:lnTo>
                    <a:pt x="1" y="164"/>
                  </a:lnTo>
                  <a:lnTo>
                    <a:pt x="1" y="164"/>
                  </a:lnTo>
                  <a:lnTo>
                    <a:pt x="1" y="164"/>
                  </a:lnTo>
                  <a:lnTo>
                    <a:pt x="1" y="164"/>
                  </a:lnTo>
                  <a:lnTo>
                    <a:pt x="1" y="163"/>
                  </a:lnTo>
                  <a:lnTo>
                    <a:pt x="1" y="162"/>
                  </a:lnTo>
                  <a:lnTo>
                    <a:pt x="1" y="161"/>
                  </a:lnTo>
                  <a:lnTo>
                    <a:pt x="1" y="162"/>
                  </a:lnTo>
                  <a:lnTo>
                    <a:pt x="1" y="161"/>
                  </a:lnTo>
                  <a:lnTo>
                    <a:pt x="1" y="160"/>
                  </a:lnTo>
                  <a:lnTo>
                    <a:pt x="1" y="160"/>
                  </a:lnTo>
                  <a:lnTo>
                    <a:pt x="1" y="159"/>
                  </a:lnTo>
                  <a:lnTo>
                    <a:pt x="1" y="158"/>
                  </a:lnTo>
                  <a:lnTo>
                    <a:pt x="1" y="157"/>
                  </a:lnTo>
                  <a:lnTo>
                    <a:pt x="1" y="156"/>
                  </a:lnTo>
                  <a:lnTo>
                    <a:pt x="1" y="155"/>
                  </a:lnTo>
                  <a:lnTo>
                    <a:pt x="1" y="153"/>
                  </a:lnTo>
                  <a:lnTo>
                    <a:pt x="1" y="149"/>
                  </a:lnTo>
                  <a:lnTo>
                    <a:pt x="1" y="94"/>
                  </a:lnTo>
                  <a:lnTo>
                    <a:pt x="1" y="2"/>
                  </a:lnTo>
                  <a:lnTo>
                    <a:pt x="1" y="0"/>
                  </a:lnTo>
                  <a:lnTo>
                    <a:pt x="1" y="59"/>
                  </a:lnTo>
                  <a:lnTo>
                    <a:pt x="1" y="110"/>
                  </a:lnTo>
                  <a:lnTo>
                    <a:pt x="1" y="136"/>
                  </a:lnTo>
                  <a:lnTo>
                    <a:pt x="1" y="157"/>
                  </a:lnTo>
                  <a:lnTo>
                    <a:pt x="1" y="174"/>
                  </a:lnTo>
                  <a:lnTo>
                    <a:pt x="1" y="182"/>
                  </a:lnTo>
                  <a:lnTo>
                    <a:pt x="1" y="185"/>
                  </a:lnTo>
                  <a:lnTo>
                    <a:pt x="1" y="185"/>
                  </a:lnTo>
                  <a:lnTo>
                    <a:pt x="1" y="186"/>
                  </a:lnTo>
                  <a:lnTo>
                    <a:pt x="1" y="185"/>
                  </a:lnTo>
                  <a:lnTo>
                    <a:pt x="1" y="186"/>
                  </a:lnTo>
                  <a:lnTo>
                    <a:pt x="1" y="185"/>
                  </a:lnTo>
                  <a:lnTo>
                    <a:pt x="1" y="185"/>
                  </a:lnTo>
                  <a:lnTo>
                    <a:pt x="1" y="184"/>
                  </a:lnTo>
                  <a:lnTo>
                    <a:pt x="1" y="185"/>
                  </a:lnTo>
                  <a:lnTo>
                    <a:pt x="1" y="184"/>
                  </a:lnTo>
                  <a:lnTo>
                    <a:pt x="1" y="183"/>
                  </a:lnTo>
                  <a:lnTo>
                    <a:pt x="1" y="182"/>
                  </a:lnTo>
                  <a:lnTo>
                    <a:pt x="1" y="181"/>
                  </a:lnTo>
                  <a:lnTo>
                    <a:pt x="1" y="180"/>
                  </a:lnTo>
                  <a:lnTo>
                    <a:pt x="1" y="181"/>
                  </a:lnTo>
                  <a:lnTo>
                    <a:pt x="1" y="180"/>
                  </a:lnTo>
                  <a:lnTo>
                    <a:pt x="1" y="180"/>
                  </a:lnTo>
                  <a:lnTo>
                    <a:pt x="1" y="179"/>
                  </a:lnTo>
                  <a:lnTo>
                    <a:pt x="1" y="180"/>
                  </a:lnTo>
                  <a:lnTo>
                    <a:pt x="1" y="179"/>
                  </a:lnTo>
                  <a:lnTo>
                    <a:pt x="1" y="178"/>
                  </a:lnTo>
                  <a:lnTo>
                    <a:pt x="1" y="177"/>
                  </a:lnTo>
                  <a:lnTo>
                    <a:pt x="1" y="178"/>
                  </a:lnTo>
                  <a:lnTo>
                    <a:pt x="1" y="177"/>
                  </a:lnTo>
                  <a:lnTo>
                    <a:pt x="1" y="176"/>
                  </a:lnTo>
                  <a:lnTo>
                    <a:pt x="1" y="177"/>
                  </a:lnTo>
                  <a:lnTo>
                    <a:pt x="1" y="176"/>
                  </a:lnTo>
                  <a:lnTo>
                    <a:pt x="1" y="177"/>
                  </a:lnTo>
                  <a:lnTo>
                    <a:pt x="1" y="176"/>
                  </a:lnTo>
                  <a:lnTo>
                    <a:pt x="1" y="175"/>
                  </a:lnTo>
                  <a:lnTo>
                    <a:pt x="1" y="176"/>
                  </a:lnTo>
                  <a:lnTo>
                    <a:pt x="1" y="175"/>
                  </a:lnTo>
                  <a:lnTo>
                    <a:pt x="1" y="175"/>
                  </a:lnTo>
                  <a:lnTo>
                    <a:pt x="1" y="175"/>
                  </a:lnTo>
                  <a:lnTo>
                    <a:pt x="1" y="175"/>
                  </a:lnTo>
                  <a:lnTo>
                    <a:pt x="1" y="175"/>
                  </a:lnTo>
                  <a:lnTo>
                    <a:pt x="1" y="175"/>
                  </a:lnTo>
                  <a:lnTo>
                    <a:pt x="1" y="175"/>
                  </a:lnTo>
                  <a:lnTo>
                    <a:pt x="1" y="175"/>
                  </a:lnTo>
                  <a:lnTo>
                    <a:pt x="1" y="175"/>
                  </a:lnTo>
                  <a:lnTo>
                    <a:pt x="1" y="175"/>
                  </a:lnTo>
                  <a:lnTo>
                    <a:pt x="1" y="174"/>
                  </a:lnTo>
                  <a:lnTo>
                    <a:pt x="1" y="175"/>
                  </a:lnTo>
                  <a:lnTo>
                    <a:pt x="1" y="174"/>
                  </a:lnTo>
                  <a:lnTo>
                    <a:pt x="1" y="175"/>
                  </a:lnTo>
                  <a:lnTo>
                    <a:pt x="1" y="174"/>
                  </a:lnTo>
                  <a:lnTo>
                    <a:pt x="1" y="175"/>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4"/>
                  </a:lnTo>
                  <a:lnTo>
                    <a:pt x="1" y="173"/>
                  </a:lnTo>
                  <a:lnTo>
                    <a:pt x="1" y="172"/>
                  </a:lnTo>
                  <a:lnTo>
                    <a:pt x="1" y="173"/>
                  </a:lnTo>
                  <a:lnTo>
                    <a:pt x="1" y="172"/>
                  </a:lnTo>
                  <a:lnTo>
                    <a:pt x="1" y="174"/>
                  </a:lnTo>
                  <a:lnTo>
                    <a:pt x="1" y="173"/>
                  </a:lnTo>
                  <a:lnTo>
                    <a:pt x="1" y="172"/>
                  </a:lnTo>
                  <a:lnTo>
                    <a:pt x="1" y="172"/>
                  </a:lnTo>
                  <a:lnTo>
                    <a:pt x="1" y="171"/>
                  </a:lnTo>
                  <a:lnTo>
                    <a:pt x="1" y="172"/>
                  </a:lnTo>
                  <a:lnTo>
                    <a:pt x="1" y="171"/>
                  </a:lnTo>
                  <a:lnTo>
                    <a:pt x="1" y="172"/>
                  </a:lnTo>
                  <a:lnTo>
                    <a:pt x="1" y="171"/>
                  </a:lnTo>
                  <a:lnTo>
                    <a:pt x="1" y="170"/>
                  </a:lnTo>
                  <a:lnTo>
                    <a:pt x="1" y="171"/>
                  </a:lnTo>
                  <a:lnTo>
                    <a:pt x="1" y="170"/>
                  </a:lnTo>
                  <a:lnTo>
                    <a:pt x="1" y="171"/>
                  </a:lnTo>
                  <a:lnTo>
                    <a:pt x="1" y="170"/>
                  </a:lnTo>
                  <a:lnTo>
                    <a:pt x="1" y="169"/>
                  </a:lnTo>
                  <a:lnTo>
                    <a:pt x="1" y="170"/>
                  </a:lnTo>
                  <a:lnTo>
                    <a:pt x="1" y="171"/>
                  </a:lnTo>
                  <a:lnTo>
                    <a:pt x="1" y="170"/>
                  </a:lnTo>
                  <a:lnTo>
                    <a:pt x="1" y="169"/>
                  </a:lnTo>
                  <a:lnTo>
                    <a:pt x="1" y="170"/>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71"/>
                  </a:lnTo>
                  <a:lnTo>
                    <a:pt x="1" y="170"/>
                  </a:lnTo>
                  <a:lnTo>
                    <a:pt x="1" y="171"/>
                  </a:lnTo>
                  <a:lnTo>
                    <a:pt x="1" y="170"/>
                  </a:lnTo>
                  <a:lnTo>
                    <a:pt x="1" y="171"/>
                  </a:lnTo>
                  <a:lnTo>
                    <a:pt x="1" y="170"/>
                  </a:lnTo>
                  <a:lnTo>
                    <a:pt x="1" y="171"/>
                  </a:lnTo>
                  <a:lnTo>
                    <a:pt x="1" y="170"/>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0"/>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69"/>
                  </a:lnTo>
                  <a:lnTo>
                    <a:pt x="1" y="169"/>
                  </a:lnTo>
                  <a:lnTo>
                    <a:pt x="1" y="170"/>
                  </a:lnTo>
                  <a:lnTo>
                    <a:pt x="1" y="169"/>
                  </a:lnTo>
                  <a:lnTo>
                    <a:pt x="1" y="169"/>
                  </a:lnTo>
                  <a:lnTo>
                    <a:pt x="1" y="169"/>
                  </a:lnTo>
                  <a:lnTo>
                    <a:pt x="1" y="170"/>
                  </a:lnTo>
                  <a:lnTo>
                    <a:pt x="1" y="169"/>
                  </a:lnTo>
                  <a:lnTo>
                    <a:pt x="1" y="170"/>
                  </a:lnTo>
                  <a:lnTo>
                    <a:pt x="1" y="169"/>
                  </a:lnTo>
                  <a:lnTo>
                    <a:pt x="1" y="170"/>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7"/>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7"/>
                  </a:lnTo>
                  <a:lnTo>
                    <a:pt x="1" y="166"/>
                  </a:lnTo>
                  <a:lnTo>
                    <a:pt x="1" y="165"/>
                  </a:lnTo>
                  <a:lnTo>
                    <a:pt x="1" y="166"/>
                  </a:lnTo>
                  <a:lnTo>
                    <a:pt x="1" y="165"/>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5"/>
                  </a:lnTo>
                  <a:lnTo>
                    <a:pt x="1" y="166"/>
                  </a:lnTo>
                  <a:lnTo>
                    <a:pt x="1" y="165"/>
                  </a:lnTo>
                  <a:lnTo>
                    <a:pt x="1" y="167"/>
                  </a:lnTo>
                  <a:lnTo>
                    <a:pt x="1" y="166"/>
                  </a:lnTo>
                  <a:lnTo>
                    <a:pt x="1" y="165"/>
                  </a:lnTo>
                  <a:lnTo>
                    <a:pt x="1" y="166"/>
                  </a:lnTo>
                  <a:lnTo>
                    <a:pt x="1" y="165"/>
                  </a:lnTo>
                  <a:lnTo>
                    <a:pt x="1" y="166"/>
                  </a:lnTo>
                  <a:lnTo>
                    <a:pt x="1" y="167"/>
                  </a:lnTo>
                  <a:lnTo>
                    <a:pt x="1" y="166"/>
                  </a:lnTo>
                  <a:lnTo>
                    <a:pt x="1" y="165"/>
                  </a:lnTo>
                  <a:lnTo>
                    <a:pt x="1" y="166"/>
                  </a:lnTo>
                  <a:lnTo>
                    <a:pt x="1" y="165"/>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9"/>
                  </a:lnTo>
                  <a:lnTo>
                    <a:pt x="1" y="168"/>
                  </a:lnTo>
                  <a:lnTo>
                    <a:pt x="1" y="169"/>
                  </a:lnTo>
                  <a:lnTo>
                    <a:pt x="1" y="168"/>
                  </a:lnTo>
                  <a:lnTo>
                    <a:pt x="1" y="169"/>
                  </a:lnTo>
                  <a:lnTo>
                    <a:pt x="1" y="168"/>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lnTo>
                    <a:pt x="1" y="169"/>
                  </a:lnTo>
                </a:path>
              </a:pathLst>
            </a:custGeom>
            <a:noFill/>
            <a:ln w="0">
              <a:solidFill>
                <a:srgbClr val="3366FF"/>
              </a:solidFill>
              <a:prstDash val="solid"/>
              <a:round/>
              <a:headEnd/>
              <a:tailEnd/>
            </a:ln>
          </p:spPr>
          <p:txBody>
            <a:bodyPr/>
            <a:lstStyle/>
            <a:p>
              <a:endParaRPr lang="en-GB"/>
            </a:p>
          </p:txBody>
        </p:sp>
        <p:sp>
          <p:nvSpPr>
            <p:cNvPr id="185779" name="Freeform 435"/>
            <p:cNvSpPr>
              <a:spLocks/>
            </p:cNvSpPr>
            <p:nvPr/>
          </p:nvSpPr>
          <p:spPr bwMode="auto">
            <a:xfrm>
              <a:off x="3009" y="2974"/>
              <a:ext cx="9" cy="56"/>
            </a:xfrm>
            <a:custGeom>
              <a:avLst/>
              <a:gdLst/>
              <a:ahLst/>
              <a:cxnLst>
                <a:cxn ang="0">
                  <a:pos x="0" y="4"/>
                </a:cxn>
                <a:cxn ang="0">
                  <a:pos x="0" y="3"/>
                </a:cxn>
                <a:cxn ang="0">
                  <a:pos x="0" y="4"/>
                </a:cxn>
                <a:cxn ang="0">
                  <a:pos x="0" y="1"/>
                </a:cxn>
                <a:cxn ang="0">
                  <a:pos x="0" y="2"/>
                </a:cxn>
                <a:cxn ang="0">
                  <a:pos x="0" y="3"/>
                </a:cxn>
                <a:cxn ang="0">
                  <a:pos x="0" y="4"/>
                </a:cxn>
                <a:cxn ang="0">
                  <a:pos x="0" y="4"/>
                </a:cxn>
                <a:cxn ang="0">
                  <a:pos x="0" y="4"/>
                </a:cxn>
                <a:cxn ang="0">
                  <a:pos x="0" y="5"/>
                </a:cxn>
                <a:cxn ang="0">
                  <a:pos x="0" y="4"/>
                </a:cxn>
                <a:cxn ang="0">
                  <a:pos x="0" y="4"/>
                </a:cxn>
                <a:cxn ang="0">
                  <a:pos x="0" y="4"/>
                </a:cxn>
                <a:cxn ang="0">
                  <a:pos x="0" y="2"/>
                </a:cxn>
                <a:cxn ang="0">
                  <a:pos x="0" y="3"/>
                </a:cxn>
                <a:cxn ang="0">
                  <a:pos x="0" y="4"/>
                </a:cxn>
                <a:cxn ang="0">
                  <a:pos x="0" y="4"/>
                </a:cxn>
                <a:cxn ang="0">
                  <a:pos x="0" y="4"/>
                </a:cxn>
                <a:cxn ang="0">
                  <a:pos x="0" y="5"/>
                </a:cxn>
                <a:cxn ang="0">
                  <a:pos x="0" y="6"/>
                </a:cxn>
                <a:cxn ang="0">
                  <a:pos x="0" y="5"/>
                </a:cxn>
                <a:cxn ang="0">
                  <a:pos x="1" y="4"/>
                </a:cxn>
                <a:cxn ang="0">
                  <a:pos x="1" y="4"/>
                </a:cxn>
                <a:cxn ang="0">
                  <a:pos x="1" y="3"/>
                </a:cxn>
                <a:cxn ang="0">
                  <a:pos x="1" y="5"/>
                </a:cxn>
                <a:cxn ang="0">
                  <a:pos x="1" y="4"/>
                </a:cxn>
                <a:cxn ang="0">
                  <a:pos x="1" y="5"/>
                </a:cxn>
                <a:cxn ang="0">
                  <a:pos x="1" y="4"/>
                </a:cxn>
                <a:cxn ang="0">
                  <a:pos x="1" y="4"/>
                </a:cxn>
                <a:cxn ang="0">
                  <a:pos x="1" y="3"/>
                </a:cxn>
                <a:cxn ang="0">
                  <a:pos x="1" y="4"/>
                </a:cxn>
                <a:cxn ang="0">
                  <a:pos x="1" y="3"/>
                </a:cxn>
                <a:cxn ang="0">
                  <a:pos x="1" y="4"/>
                </a:cxn>
                <a:cxn ang="0">
                  <a:pos x="1" y="3"/>
                </a:cxn>
                <a:cxn ang="0">
                  <a:pos x="1" y="2"/>
                </a:cxn>
                <a:cxn ang="0">
                  <a:pos x="1" y="1"/>
                </a:cxn>
                <a:cxn ang="0">
                  <a:pos x="1" y="3"/>
                </a:cxn>
                <a:cxn ang="0">
                  <a:pos x="1" y="2"/>
                </a:cxn>
                <a:cxn ang="0">
                  <a:pos x="1" y="3"/>
                </a:cxn>
                <a:cxn ang="0">
                  <a:pos x="1" y="4"/>
                </a:cxn>
                <a:cxn ang="0">
                  <a:pos x="1" y="4"/>
                </a:cxn>
                <a:cxn ang="0">
                  <a:pos x="1" y="4"/>
                </a:cxn>
                <a:cxn ang="0">
                  <a:pos x="1" y="5"/>
                </a:cxn>
                <a:cxn ang="0">
                  <a:pos x="1" y="7"/>
                </a:cxn>
                <a:cxn ang="0">
                  <a:pos x="1" y="6"/>
                </a:cxn>
                <a:cxn ang="0">
                  <a:pos x="1" y="5"/>
                </a:cxn>
                <a:cxn ang="0">
                  <a:pos x="1" y="6"/>
                </a:cxn>
                <a:cxn ang="0">
                  <a:pos x="1" y="5"/>
                </a:cxn>
                <a:cxn ang="0">
                  <a:pos x="1" y="4"/>
                </a:cxn>
                <a:cxn ang="0">
                  <a:pos x="1" y="4"/>
                </a:cxn>
                <a:cxn ang="0">
                  <a:pos x="1" y="5"/>
                </a:cxn>
                <a:cxn ang="0">
                  <a:pos x="1" y="4"/>
                </a:cxn>
                <a:cxn ang="0">
                  <a:pos x="1" y="5"/>
                </a:cxn>
                <a:cxn ang="0">
                  <a:pos x="1" y="5"/>
                </a:cxn>
                <a:cxn ang="0">
                  <a:pos x="1" y="6"/>
                </a:cxn>
                <a:cxn ang="0">
                  <a:pos x="1" y="5"/>
                </a:cxn>
                <a:cxn ang="0">
                  <a:pos x="1" y="6"/>
                </a:cxn>
                <a:cxn ang="0">
                  <a:pos x="1" y="5"/>
                </a:cxn>
                <a:cxn ang="0">
                  <a:pos x="1" y="4"/>
                </a:cxn>
                <a:cxn ang="0">
                  <a:pos x="1" y="5"/>
                </a:cxn>
                <a:cxn ang="0">
                  <a:pos x="1" y="4"/>
                </a:cxn>
                <a:cxn ang="0">
                  <a:pos x="1" y="5"/>
                </a:cxn>
                <a:cxn ang="0">
                  <a:pos x="1" y="4"/>
                </a:cxn>
              </a:cxnLst>
              <a:rect l="0" t="0" r="r" b="b"/>
              <a:pathLst>
                <a:path w="1" h="8">
                  <a:moveTo>
                    <a:pt x="0" y="4"/>
                  </a:move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6"/>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4"/>
                  </a:lnTo>
                  <a:lnTo>
                    <a:pt x="1" y="3"/>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3"/>
                  </a:lnTo>
                  <a:lnTo>
                    <a:pt x="1" y="4"/>
                  </a:lnTo>
                  <a:lnTo>
                    <a:pt x="1" y="3"/>
                  </a:lnTo>
                  <a:lnTo>
                    <a:pt x="1" y="4"/>
                  </a:lnTo>
                  <a:lnTo>
                    <a:pt x="1" y="3"/>
                  </a:lnTo>
                  <a:lnTo>
                    <a:pt x="1" y="4"/>
                  </a:lnTo>
                  <a:lnTo>
                    <a:pt x="1" y="3"/>
                  </a:lnTo>
                  <a:lnTo>
                    <a:pt x="1" y="1"/>
                  </a:lnTo>
                  <a:lnTo>
                    <a:pt x="1" y="3"/>
                  </a:lnTo>
                  <a:lnTo>
                    <a:pt x="1" y="4"/>
                  </a:lnTo>
                  <a:lnTo>
                    <a:pt x="1" y="3"/>
                  </a:lnTo>
                  <a:lnTo>
                    <a:pt x="1" y="4"/>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3"/>
                  </a:lnTo>
                  <a:lnTo>
                    <a:pt x="1" y="2"/>
                  </a:lnTo>
                  <a:lnTo>
                    <a:pt x="1" y="1"/>
                  </a:lnTo>
                  <a:lnTo>
                    <a:pt x="1" y="2"/>
                  </a:lnTo>
                  <a:lnTo>
                    <a:pt x="1" y="1"/>
                  </a:lnTo>
                  <a:lnTo>
                    <a:pt x="1" y="0"/>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7"/>
                  </a:lnTo>
                  <a:lnTo>
                    <a:pt x="1" y="8"/>
                  </a:lnTo>
                  <a:lnTo>
                    <a:pt x="1" y="7"/>
                  </a:lnTo>
                  <a:lnTo>
                    <a:pt x="1" y="8"/>
                  </a:lnTo>
                  <a:lnTo>
                    <a:pt x="1" y="7"/>
                  </a:lnTo>
                  <a:lnTo>
                    <a:pt x="1" y="8"/>
                  </a:lnTo>
                  <a:lnTo>
                    <a:pt x="1" y="6"/>
                  </a:lnTo>
                  <a:lnTo>
                    <a:pt x="1" y="7"/>
                  </a:lnTo>
                  <a:lnTo>
                    <a:pt x="1" y="8"/>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lnTo>
                    <a:pt x="1" y="5"/>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4"/>
                  </a:lnTo>
                  <a:lnTo>
                    <a:pt x="1" y="4"/>
                  </a:lnTo>
                  <a:lnTo>
                    <a:pt x="1" y="4"/>
                  </a:lnTo>
                  <a:lnTo>
                    <a:pt x="1" y="5"/>
                  </a:lnTo>
                  <a:lnTo>
                    <a:pt x="1" y="4"/>
                  </a:lnTo>
                  <a:lnTo>
                    <a:pt x="1" y="5"/>
                  </a:lnTo>
                  <a:lnTo>
                    <a:pt x="1" y="4"/>
                  </a:lnTo>
                  <a:lnTo>
                    <a:pt x="1" y="4"/>
                  </a:lnTo>
                </a:path>
              </a:pathLst>
            </a:custGeom>
            <a:noFill/>
            <a:ln w="0">
              <a:solidFill>
                <a:srgbClr val="3366FF"/>
              </a:solidFill>
              <a:prstDash val="solid"/>
              <a:round/>
              <a:headEnd/>
              <a:tailEnd/>
            </a:ln>
          </p:spPr>
          <p:txBody>
            <a:bodyPr/>
            <a:lstStyle/>
            <a:p>
              <a:endParaRPr lang="en-GB"/>
            </a:p>
          </p:txBody>
        </p:sp>
        <p:sp>
          <p:nvSpPr>
            <p:cNvPr id="185780" name="Freeform 436"/>
            <p:cNvSpPr>
              <a:spLocks/>
            </p:cNvSpPr>
            <p:nvPr/>
          </p:nvSpPr>
          <p:spPr bwMode="auto">
            <a:xfrm>
              <a:off x="3018" y="3002"/>
              <a:ext cx="9" cy="42"/>
            </a:xfrm>
            <a:custGeom>
              <a:avLst/>
              <a:gdLst/>
              <a:ahLst/>
              <a:cxnLst>
                <a:cxn ang="0">
                  <a:pos x="0" y="0"/>
                </a:cxn>
                <a:cxn ang="0">
                  <a:pos x="0" y="2"/>
                </a:cxn>
                <a:cxn ang="0">
                  <a:pos x="0" y="1"/>
                </a:cxn>
                <a:cxn ang="0">
                  <a:pos x="0" y="2"/>
                </a:cxn>
                <a:cxn ang="0">
                  <a:pos x="0" y="1"/>
                </a:cxn>
                <a:cxn ang="0">
                  <a:pos x="0" y="1"/>
                </a:cxn>
                <a:cxn ang="0">
                  <a:pos x="0" y="2"/>
                </a:cxn>
                <a:cxn ang="0">
                  <a:pos x="0" y="3"/>
                </a:cxn>
                <a:cxn ang="0">
                  <a:pos x="0" y="2"/>
                </a:cxn>
                <a:cxn ang="0">
                  <a:pos x="0" y="3"/>
                </a:cxn>
                <a:cxn ang="0">
                  <a:pos x="0" y="2"/>
                </a:cxn>
                <a:cxn ang="0">
                  <a:pos x="0" y="3"/>
                </a:cxn>
                <a:cxn ang="0">
                  <a:pos x="0" y="4"/>
                </a:cxn>
                <a:cxn ang="0">
                  <a:pos x="0" y="3"/>
                </a:cxn>
                <a:cxn ang="0">
                  <a:pos x="0" y="4"/>
                </a:cxn>
                <a:cxn ang="0">
                  <a:pos x="0" y="3"/>
                </a:cxn>
                <a:cxn ang="0">
                  <a:pos x="0" y="5"/>
                </a:cxn>
                <a:cxn ang="0">
                  <a:pos x="0" y="4"/>
                </a:cxn>
                <a:cxn ang="0">
                  <a:pos x="0" y="2"/>
                </a:cxn>
                <a:cxn ang="0">
                  <a:pos x="0" y="3"/>
                </a:cxn>
                <a:cxn ang="0">
                  <a:pos x="0" y="4"/>
                </a:cxn>
                <a:cxn ang="0">
                  <a:pos x="0" y="3"/>
                </a:cxn>
                <a:cxn ang="0">
                  <a:pos x="0" y="2"/>
                </a:cxn>
                <a:cxn ang="0">
                  <a:pos x="0" y="1"/>
                </a:cxn>
                <a:cxn ang="0">
                  <a:pos x="0" y="2"/>
                </a:cxn>
                <a:cxn ang="0">
                  <a:pos x="0" y="3"/>
                </a:cxn>
                <a:cxn ang="0">
                  <a:pos x="0" y="2"/>
                </a:cxn>
                <a:cxn ang="0">
                  <a:pos x="0" y="2"/>
                </a:cxn>
                <a:cxn ang="0">
                  <a:pos x="0" y="1"/>
                </a:cxn>
                <a:cxn ang="0">
                  <a:pos x="0" y="2"/>
                </a:cxn>
                <a:cxn ang="0">
                  <a:pos x="0" y="3"/>
                </a:cxn>
                <a:cxn ang="0">
                  <a:pos x="1" y="1"/>
                </a:cxn>
                <a:cxn ang="0">
                  <a:pos x="1" y="2"/>
                </a:cxn>
                <a:cxn ang="0">
                  <a:pos x="1" y="3"/>
                </a:cxn>
                <a:cxn ang="0">
                  <a:pos x="1" y="3"/>
                </a:cxn>
                <a:cxn ang="0">
                  <a:pos x="1" y="2"/>
                </a:cxn>
                <a:cxn ang="0">
                  <a:pos x="1" y="3"/>
                </a:cxn>
                <a:cxn ang="0">
                  <a:pos x="1" y="4"/>
                </a:cxn>
                <a:cxn ang="0">
                  <a:pos x="1" y="5"/>
                </a:cxn>
                <a:cxn ang="0">
                  <a:pos x="1" y="4"/>
                </a:cxn>
                <a:cxn ang="0">
                  <a:pos x="1" y="3"/>
                </a:cxn>
                <a:cxn ang="0">
                  <a:pos x="1" y="6"/>
                </a:cxn>
                <a:cxn ang="0">
                  <a:pos x="1" y="5"/>
                </a:cxn>
                <a:cxn ang="0">
                  <a:pos x="1" y="6"/>
                </a:cxn>
                <a:cxn ang="0">
                  <a:pos x="1" y="5"/>
                </a:cxn>
                <a:cxn ang="0">
                  <a:pos x="1" y="2"/>
                </a:cxn>
                <a:cxn ang="0">
                  <a:pos x="1" y="3"/>
                </a:cxn>
                <a:cxn ang="0">
                  <a:pos x="1" y="2"/>
                </a:cxn>
                <a:cxn ang="0">
                  <a:pos x="1" y="3"/>
                </a:cxn>
                <a:cxn ang="0">
                  <a:pos x="1" y="2"/>
                </a:cxn>
                <a:cxn ang="0">
                  <a:pos x="1" y="3"/>
                </a:cxn>
                <a:cxn ang="0">
                  <a:pos x="1" y="0"/>
                </a:cxn>
                <a:cxn ang="0">
                  <a:pos x="1" y="1"/>
                </a:cxn>
                <a:cxn ang="0">
                  <a:pos x="1" y="0"/>
                </a:cxn>
                <a:cxn ang="0">
                  <a:pos x="1" y="1"/>
                </a:cxn>
                <a:cxn ang="0">
                  <a:pos x="1" y="2"/>
                </a:cxn>
                <a:cxn ang="0">
                  <a:pos x="1" y="3"/>
                </a:cxn>
                <a:cxn ang="0">
                  <a:pos x="1" y="3"/>
                </a:cxn>
                <a:cxn ang="0">
                  <a:pos x="1" y="2"/>
                </a:cxn>
                <a:cxn ang="0">
                  <a:pos x="1" y="3"/>
                </a:cxn>
                <a:cxn ang="0">
                  <a:pos x="1" y="2"/>
                </a:cxn>
                <a:cxn ang="0">
                  <a:pos x="1" y="3"/>
                </a:cxn>
                <a:cxn ang="0">
                  <a:pos x="1" y="4"/>
                </a:cxn>
              </a:cxnLst>
              <a:rect l="0" t="0" r="r" b="b"/>
              <a:pathLst>
                <a:path w="1" h="6">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3"/>
                  </a:lnTo>
                  <a:lnTo>
                    <a:pt x="0" y="2"/>
                  </a:lnTo>
                  <a:lnTo>
                    <a:pt x="0"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1"/>
                  </a:lnTo>
                  <a:lnTo>
                    <a:pt x="1" y="3"/>
                  </a:lnTo>
                  <a:lnTo>
                    <a:pt x="1" y="2"/>
                  </a:lnTo>
                  <a:lnTo>
                    <a:pt x="1" y="3"/>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6"/>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0"/>
                  </a:lnTo>
                  <a:lnTo>
                    <a:pt x="1" y="0"/>
                  </a:lnTo>
                  <a:lnTo>
                    <a:pt x="1" y="0"/>
                  </a:lnTo>
                  <a:lnTo>
                    <a:pt x="1" y="1"/>
                  </a:lnTo>
                  <a:lnTo>
                    <a:pt x="1" y="2"/>
                  </a:lnTo>
                  <a:lnTo>
                    <a:pt x="1" y="1"/>
                  </a:lnTo>
                  <a:lnTo>
                    <a:pt x="1" y="2"/>
                  </a:lnTo>
                  <a:lnTo>
                    <a:pt x="1" y="1"/>
                  </a:lnTo>
                  <a:lnTo>
                    <a:pt x="1" y="2"/>
                  </a:lnTo>
                  <a:lnTo>
                    <a:pt x="1" y="1"/>
                  </a:lnTo>
                  <a:lnTo>
                    <a:pt x="1" y="0"/>
                  </a:lnTo>
                  <a:lnTo>
                    <a:pt x="1" y="1"/>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4"/>
                  </a:lnTo>
                </a:path>
              </a:pathLst>
            </a:custGeom>
            <a:noFill/>
            <a:ln w="0">
              <a:solidFill>
                <a:srgbClr val="3366FF"/>
              </a:solidFill>
              <a:prstDash val="solid"/>
              <a:round/>
              <a:headEnd/>
              <a:tailEnd/>
            </a:ln>
          </p:spPr>
          <p:txBody>
            <a:bodyPr/>
            <a:lstStyle/>
            <a:p>
              <a:endParaRPr lang="en-GB"/>
            </a:p>
          </p:txBody>
        </p:sp>
        <p:sp>
          <p:nvSpPr>
            <p:cNvPr id="185781" name="Freeform 437"/>
            <p:cNvSpPr>
              <a:spLocks/>
            </p:cNvSpPr>
            <p:nvPr/>
          </p:nvSpPr>
          <p:spPr bwMode="auto">
            <a:xfrm>
              <a:off x="3027" y="2995"/>
              <a:ext cx="10" cy="42"/>
            </a:xfrm>
            <a:custGeom>
              <a:avLst/>
              <a:gdLst/>
              <a:ahLst/>
              <a:cxnLst>
                <a:cxn ang="0">
                  <a:pos x="0" y="5"/>
                </a:cxn>
                <a:cxn ang="0">
                  <a:pos x="0" y="6"/>
                </a:cxn>
                <a:cxn ang="0">
                  <a:pos x="0" y="5"/>
                </a:cxn>
                <a:cxn ang="0">
                  <a:pos x="0" y="4"/>
                </a:cxn>
                <a:cxn ang="0">
                  <a:pos x="0" y="5"/>
                </a:cxn>
                <a:cxn ang="0">
                  <a:pos x="0" y="4"/>
                </a:cxn>
                <a:cxn ang="0">
                  <a:pos x="0" y="5"/>
                </a:cxn>
                <a:cxn ang="0">
                  <a:pos x="0" y="4"/>
                </a:cxn>
                <a:cxn ang="0">
                  <a:pos x="0" y="4"/>
                </a:cxn>
                <a:cxn ang="0">
                  <a:pos x="0" y="3"/>
                </a:cxn>
                <a:cxn ang="0">
                  <a:pos x="0" y="4"/>
                </a:cxn>
                <a:cxn ang="0">
                  <a:pos x="0" y="2"/>
                </a:cxn>
                <a:cxn ang="0">
                  <a:pos x="0" y="1"/>
                </a:cxn>
                <a:cxn ang="0">
                  <a:pos x="0" y="1"/>
                </a:cxn>
                <a:cxn ang="0">
                  <a:pos x="0" y="0"/>
                </a:cxn>
                <a:cxn ang="0">
                  <a:pos x="0" y="1"/>
                </a:cxn>
                <a:cxn ang="0">
                  <a:pos x="0" y="1"/>
                </a:cxn>
                <a:cxn ang="0">
                  <a:pos x="0" y="1"/>
                </a:cxn>
                <a:cxn ang="0">
                  <a:pos x="0" y="2"/>
                </a:cxn>
                <a:cxn ang="0">
                  <a:pos x="0" y="3"/>
                </a:cxn>
                <a:cxn ang="0">
                  <a:pos x="0" y="4"/>
                </a:cxn>
                <a:cxn ang="0">
                  <a:pos x="0" y="5"/>
                </a:cxn>
                <a:cxn ang="0">
                  <a:pos x="0" y="4"/>
                </a:cxn>
                <a:cxn ang="0">
                  <a:pos x="1" y="5"/>
                </a:cxn>
                <a:cxn ang="0">
                  <a:pos x="1" y="4"/>
                </a:cxn>
                <a:cxn ang="0">
                  <a:pos x="1" y="3"/>
                </a:cxn>
                <a:cxn ang="0">
                  <a:pos x="1" y="2"/>
                </a:cxn>
                <a:cxn ang="0">
                  <a:pos x="1" y="3"/>
                </a:cxn>
                <a:cxn ang="0">
                  <a:pos x="1" y="2"/>
                </a:cxn>
                <a:cxn ang="0">
                  <a:pos x="1" y="2"/>
                </a:cxn>
                <a:cxn ang="0">
                  <a:pos x="1" y="3"/>
                </a:cxn>
                <a:cxn ang="0">
                  <a:pos x="1" y="2"/>
                </a:cxn>
                <a:cxn ang="0">
                  <a:pos x="1" y="3"/>
                </a:cxn>
                <a:cxn ang="0">
                  <a:pos x="1" y="4"/>
                </a:cxn>
                <a:cxn ang="0">
                  <a:pos x="1" y="4"/>
                </a:cxn>
                <a:cxn ang="0">
                  <a:pos x="1" y="5"/>
                </a:cxn>
                <a:cxn ang="0">
                  <a:pos x="1" y="4"/>
                </a:cxn>
                <a:cxn ang="0">
                  <a:pos x="1" y="3"/>
                </a:cxn>
                <a:cxn ang="0">
                  <a:pos x="1" y="1"/>
                </a:cxn>
                <a:cxn ang="0">
                  <a:pos x="1" y="1"/>
                </a:cxn>
                <a:cxn ang="0">
                  <a:pos x="1" y="1"/>
                </a:cxn>
                <a:cxn ang="0">
                  <a:pos x="1" y="1"/>
                </a:cxn>
                <a:cxn ang="0">
                  <a:pos x="1" y="1"/>
                </a:cxn>
                <a:cxn ang="0">
                  <a:pos x="1" y="2"/>
                </a:cxn>
                <a:cxn ang="0">
                  <a:pos x="1" y="1"/>
                </a:cxn>
                <a:cxn ang="0">
                  <a:pos x="1" y="1"/>
                </a:cxn>
                <a:cxn ang="0">
                  <a:pos x="1" y="3"/>
                </a:cxn>
                <a:cxn ang="0">
                  <a:pos x="1" y="2"/>
                </a:cxn>
                <a:cxn ang="0">
                  <a:pos x="1" y="1"/>
                </a:cxn>
                <a:cxn ang="0">
                  <a:pos x="1" y="2"/>
                </a:cxn>
                <a:cxn ang="0">
                  <a:pos x="1" y="1"/>
                </a:cxn>
                <a:cxn ang="0">
                  <a:pos x="1" y="1"/>
                </a:cxn>
                <a:cxn ang="0">
                  <a:pos x="1" y="1"/>
                </a:cxn>
                <a:cxn ang="0">
                  <a:pos x="1" y="1"/>
                </a:cxn>
                <a:cxn ang="0">
                  <a:pos x="1" y="2"/>
                </a:cxn>
                <a:cxn ang="0">
                  <a:pos x="1" y="3"/>
                </a:cxn>
                <a:cxn ang="0">
                  <a:pos x="1" y="3"/>
                </a:cxn>
                <a:cxn ang="0">
                  <a:pos x="1" y="4"/>
                </a:cxn>
                <a:cxn ang="0">
                  <a:pos x="1" y="3"/>
                </a:cxn>
                <a:cxn ang="0">
                  <a:pos x="1" y="4"/>
                </a:cxn>
                <a:cxn ang="0">
                  <a:pos x="1" y="3"/>
                </a:cxn>
                <a:cxn ang="0">
                  <a:pos x="1" y="2"/>
                </a:cxn>
                <a:cxn ang="0">
                  <a:pos x="1" y="1"/>
                </a:cxn>
              </a:cxnLst>
              <a:rect l="0" t="0" r="r" b="b"/>
              <a:pathLst>
                <a:path w="1" h="6">
                  <a:moveTo>
                    <a:pt x="0" y="5"/>
                  </a:moveTo>
                  <a:lnTo>
                    <a:pt x="0" y="6"/>
                  </a:lnTo>
                  <a:lnTo>
                    <a:pt x="0" y="5"/>
                  </a:lnTo>
                  <a:lnTo>
                    <a:pt x="0" y="6"/>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5"/>
                  </a:lnTo>
                  <a:lnTo>
                    <a:pt x="1" y="4"/>
                  </a:lnTo>
                  <a:lnTo>
                    <a:pt x="1" y="3"/>
                  </a:lnTo>
                  <a:lnTo>
                    <a:pt x="1" y="4"/>
                  </a:lnTo>
                  <a:lnTo>
                    <a:pt x="1" y="5"/>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4"/>
                  </a:lnTo>
                  <a:lnTo>
                    <a:pt x="1" y="3"/>
                  </a:lnTo>
                  <a:lnTo>
                    <a:pt x="1" y="3"/>
                  </a:lnTo>
                  <a:lnTo>
                    <a:pt x="1" y="4"/>
                  </a:lnTo>
                  <a:lnTo>
                    <a:pt x="1" y="3"/>
                  </a:lnTo>
                  <a:lnTo>
                    <a:pt x="1" y="4"/>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1"/>
                  </a:lnTo>
                  <a:lnTo>
                    <a:pt x="1" y="2"/>
                  </a:lnTo>
                  <a:lnTo>
                    <a:pt x="1" y="1"/>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4"/>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1"/>
                  </a:lnTo>
                  <a:lnTo>
                    <a:pt x="1" y="1"/>
                  </a:lnTo>
                  <a:lnTo>
                    <a:pt x="1" y="2"/>
                  </a:lnTo>
                  <a:lnTo>
                    <a:pt x="1" y="1"/>
                  </a:lnTo>
                  <a:lnTo>
                    <a:pt x="1" y="1"/>
                  </a:lnTo>
                  <a:lnTo>
                    <a:pt x="1" y="1"/>
                  </a:lnTo>
                  <a:lnTo>
                    <a:pt x="1" y="1"/>
                  </a:lnTo>
                </a:path>
              </a:pathLst>
            </a:custGeom>
            <a:noFill/>
            <a:ln w="0">
              <a:solidFill>
                <a:srgbClr val="3366FF"/>
              </a:solidFill>
              <a:prstDash val="solid"/>
              <a:round/>
              <a:headEnd/>
              <a:tailEnd/>
            </a:ln>
          </p:spPr>
          <p:txBody>
            <a:bodyPr/>
            <a:lstStyle/>
            <a:p>
              <a:endParaRPr lang="en-GB"/>
            </a:p>
          </p:txBody>
        </p:sp>
        <p:sp>
          <p:nvSpPr>
            <p:cNvPr id="185782" name="Freeform 438"/>
            <p:cNvSpPr>
              <a:spLocks/>
            </p:cNvSpPr>
            <p:nvPr/>
          </p:nvSpPr>
          <p:spPr bwMode="auto">
            <a:xfrm>
              <a:off x="3037" y="1746"/>
              <a:ext cx="10" cy="1368"/>
            </a:xfrm>
            <a:custGeom>
              <a:avLst/>
              <a:gdLst/>
              <a:ahLst/>
              <a:cxnLst>
                <a:cxn ang="0">
                  <a:pos x="0" y="175"/>
                </a:cxn>
                <a:cxn ang="0">
                  <a:pos x="0" y="173"/>
                </a:cxn>
                <a:cxn ang="0">
                  <a:pos x="0" y="170"/>
                </a:cxn>
                <a:cxn ang="0">
                  <a:pos x="0" y="94"/>
                </a:cxn>
                <a:cxn ang="0">
                  <a:pos x="0" y="194"/>
                </a:cxn>
                <a:cxn ang="0">
                  <a:pos x="0" y="189"/>
                </a:cxn>
                <a:cxn ang="0">
                  <a:pos x="0" y="186"/>
                </a:cxn>
                <a:cxn ang="0">
                  <a:pos x="0" y="186"/>
                </a:cxn>
                <a:cxn ang="0">
                  <a:pos x="0" y="185"/>
                </a:cxn>
                <a:cxn ang="0">
                  <a:pos x="0" y="184"/>
                </a:cxn>
                <a:cxn ang="0">
                  <a:pos x="0" y="184"/>
                </a:cxn>
                <a:cxn ang="0">
                  <a:pos x="0" y="181"/>
                </a:cxn>
                <a:cxn ang="0">
                  <a:pos x="0" y="182"/>
                </a:cxn>
                <a:cxn ang="0">
                  <a:pos x="0" y="181"/>
                </a:cxn>
                <a:cxn ang="0">
                  <a:pos x="0" y="182"/>
                </a:cxn>
                <a:cxn ang="0">
                  <a:pos x="0" y="181"/>
                </a:cxn>
                <a:cxn ang="0">
                  <a:pos x="0" y="181"/>
                </a:cxn>
                <a:cxn ang="0">
                  <a:pos x="0" y="182"/>
                </a:cxn>
                <a:cxn ang="0">
                  <a:pos x="0" y="182"/>
                </a:cxn>
                <a:cxn ang="0">
                  <a:pos x="0" y="180"/>
                </a:cxn>
                <a:cxn ang="0">
                  <a:pos x="0" y="179"/>
                </a:cxn>
                <a:cxn ang="0">
                  <a:pos x="0" y="179"/>
                </a:cxn>
                <a:cxn ang="0">
                  <a:pos x="0" y="180"/>
                </a:cxn>
                <a:cxn ang="0">
                  <a:pos x="0" y="176"/>
                </a:cxn>
                <a:cxn ang="0">
                  <a:pos x="0" y="175"/>
                </a:cxn>
                <a:cxn ang="0">
                  <a:pos x="0" y="176"/>
                </a:cxn>
                <a:cxn ang="0">
                  <a:pos x="0" y="175"/>
                </a:cxn>
                <a:cxn ang="0">
                  <a:pos x="0" y="176"/>
                </a:cxn>
                <a:cxn ang="0">
                  <a:pos x="0" y="175"/>
                </a:cxn>
                <a:cxn ang="0">
                  <a:pos x="0" y="176"/>
                </a:cxn>
                <a:cxn ang="0">
                  <a:pos x="0" y="175"/>
                </a:cxn>
                <a:cxn ang="0">
                  <a:pos x="0" y="176"/>
                </a:cxn>
                <a:cxn ang="0">
                  <a:pos x="0" y="175"/>
                </a:cxn>
                <a:cxn ang="0">
                  <a:pos x="0" y="177"/>
                </a:cxn>
                <a:cxn ang="0">
                  <a:pos x="0" y="176"/>
                </a:cxn>
                <a:cxn ang="0">
                  <a:pos x="0" y="177"/>
                </a:cxn>
                <a:cxn ang="0">
                  <a:pos x="0" y="176"/>
                </a:cxn>
                <a:cxn ang="0">
                  <a:pos x="1" y="176"/>
                </a:cxn>
                <a:cxn ang="0">
                  <a:pos x="1" y="176"/>
                </a:cxn>
                <a:cxn ang="0">
                  <a:pos x="1" y="175"/>
                </a:cxn>
                <a:cxn ang="0">
                  <a:pos x="1" y="176"/>
                </a:cxn>
                <a:cxn ang="0">
                  <a:pos x="1" y="177"/>
                </a:cxn>
                <a:cxn ang="0">
                  <a:pos x="1" y="178"/>
                </a:cxn>
                <a:cxn ang="0">
                  <a:pos x="1" y="177"/>
                </a:cxn>
                <a:cxn ang="0">
                  <a:pos x="1" y="176"/>
                </a:cxn>
                <a:cxn ang="0">
                  <a:pos x="1" y="177"/>
                </a:cxn>
                <a:cxn ang="0">
                  <a:pos x="1" y="176"/>
                </a:cxn>
                <a:cxn ang="0">
                  <a:pos x="1" y="177"/>
                </a:cxn>
                <a:cxn ang="0">
                  <a:pos x="1" y="178"/>
                </a:cxn>
                <a:cxn ang="0">
                  <a:pos x="1" y="177"/>
                </a:cxn>
                <a:cxn ang="0">
                  <a:pos x="1" y="176"/>
                </a:cxn>
                <a:cxn ang="0">
                  <a:pos x="1" y="177"/>
                </a:cxn>
                <a:cxn ang="0">
                  <a:pos x="1" y="178"/>
                </a:cxn>
                <a:cxn ang="0">
                  <a:pos x="1" y="178"/>
                </a:cxn>
                <a:cxn ang="0">
                  <a:pos x="1" y="178"/>
                </a:cxn>
                <a:cxn ang="0">
                  <a:pos x="1" y="180"/>
                </a:cxn>
                <a:cxn ang="0">
                  <a:pos x="1" y="179"/>
                </a:cxn>
                <a:cxn ang="0">
                  <a:pos x="1" y="179"/>
                </a:cxn>
                <a:cxn ang="0">
                  <a:pos x="1" y="178"/>
                </a:cxn>
                <a:cxn ang="0">
                  <a:pos x="1" y="177"/>
                </a:cxn>
                <a:cxn ang="0">
                  <a:pos x="1" y="176"/>
                </a:cxn>
                <a:cxn ang="0">
                  <a:pos x="1" y="175"/>
                </a:cxn>
                <a:cxn ang="0">
                  <a:pos x="1" y="174"/>
                </a:cxn>
              </a:cxnLst>
              <a:rect l="0" t="0" r="r" b="b"/>
              <a:pathLst>
                <a:path w="1" h="195">
                  <a:moveTo>
                    <a:pt x="0" y="179"/>
                  </a:moveTo>
                  <a:lnTo>
                    <a:pt x="0" y="179"/>
                  </a:lnTo>
                  <a:lnTo>
                    <a:pt x="0" y="179"/>
                  </a:lnTo>
                  <a:lnTo>
                    <a:pt x="0" y="179"/>
                  </a:lnTo>
                  <a:lnTo>
                    <a:pt x="0" y="179"/>
                  </a:lnTo>
                  <a:lnTo>
                    <a:pt x="0" y="179"/>
                  </a:lnTo>
                  <a:lnTo>
                    <a:pt x="0" y="179"/>
                  </a:lnTo>
                  <a:lnTo>
                    <a:pt x="0" y="178"/>
                  </a:lnTo>
                  <a:lnTo>
                    <a:pt x="0" y="177"/>
                  </a:lnTo>
                  <a:lnTo>
                    <a:pt x="0" y="176"/>
                  </a:lnTo>
                  <a:lnTo>
                    <a:pt x="0" y="175"/>
                  </a:lnTo>
                  <a:lnTo>
                    <a:pt x="0" y="174"/>
                  </a:lnTo>
                  <a:lnTo>
                    <a:pt x="0" y="174"/>
                  </a:lnTo>
                  <a:lnTo>
                    <a:pt x="0" y="174"/>
                  </a:lnTo>
                  <a:lnTo>
                    <a:pt x="0" y="174"/>
                  </a:lnTo>
                  <a:lnTo>
                    <a:pt x="0" y="174"/>
                  </a:lnTo>
                  <a:lnTo>
                    <a:pt x="0" y="174"/>
                  </a:lnTo>
                  <a:lnTo>
                    <a:pt x="0" y="174"/>
                  </a:lnTo>
                  <a:lnTo>
                    <a:pt x="0" y="174"/>
                  </a:lnTo>
                  <a:lnTo>
                    <a:pt x="0" y="174"/>
                  </a:lnTo>
                  <a:lnTo>
                    <a:pt x="0" y="174"/>
                  </a:lnTo>
                  <a:lnTo>
                    <a:pt x="0" y="173"/>
                  </a:lnTo>
                  <a:lnTo>
                    <a:pt x="0" y="174"/>
                  </a:lnTo>
                  <a:lnTo>
                    <a:pt x="0" y="173"/>
                  </a:lnTo>
                  <a:lnTo>
                    <a:pt x="0" y="172"/>
                  </a:lnTo>
                  <a:lnTo>
                    <a:pt x="0" y="173"/>
                  </a:lnTo>
                  <a:lnTo>
                    <a:pt x="0" y="172"/>
                  </a:lnTo>
                  <a:lnTo>
                    <a:pt x="0" y="171"/>
                  </a:lnTo>
                  <a:lnTo>
                    <a:pt x="0" y="170"/>
                  </a:lnTo>
                  <a:lnTo>
                    <a:pt x="0" y="170"/>
                  </a:lnTo>
                  <a:lnTo>
                    <a:pt x="0" y="170"/>
                  </a:lnTo>
                  <a:lnTo>
                    <a:pt x="0" y="169"/>
                  </a:lnTo>
                  <a:lnTo>
                    <a:pt x="0" y="170"/>
                  </a:lnTo>
                  <a:lnTo>
                    <a:pt x="0" y="169"/>
                  </a:lnTo>
                  <a:lnTo>
                    <a:pt x="0" y="168"/>
                  </a:lnTo>
                  <a:lnTo>
                    <a:pt x="0" y="167"/>
                  </a:lnTo>
                  <a:lnTo>
                    <a:pt x="0" y="165"/>
                  </a:lnTo>
                  <a:lnTo>
                    <a:pt x="0" y="164"/>
                  </a:lnTo>
                  <a:lnTo>
                    <a:pt x="0" y="161"/>
                  </a:lnTo>
                  <a:lnTo>
                    <a:pt x="0" y="140"/>
                  </a:lnTo>
                  <a:lnTo>
                    <a:pt x="0" y="50"/>
                  </a:lnTo>
                  <a:lnTo>
                    <a:pt x="0" y="0"/>
                  </a:lnTo>
                  <a:lnTo>
                    <a:pt x="0" y="36"/>
                  </a:lnTo>
                  <a:lnTo>
                    <a:pt x="0" y="94"/>
                  </a:lnTo>
                  <a:lnTo>
                    <a:pt x="0" y="128"/>
                  </a:lnTo>
                  <a:lnTo>
                    <a:pt x="0" y="150"/>
                  </a:lnTo>
                  <a:lnTo>
                    <a:pt x="0" y="171"/>
                  </a:lnTo>
                  <a:lnTo>
                    <a:pt x="0" y="185"/>
                  </a:lnTo>
                  <a:lnTo>
                    <a:pt x="0" y="191"/>
                  </a:lnTo>
                  <a:lnTo>
                    <a:pt x="0" y="194"/>
                  </a:lnTo>
                  <a:lnTo>
                    <a:pt x="0" y="195"/>
                  </a:lnTo>
                  <a:lnTo>
                    <a:pt x="0" y="195"/>
                  </a:lnTo>
                  <a:lnTo>
                    <a:pt x="0" y="195"/>
                  </a:lnTo>
                  <a:lnTo>
                    <a:pt x="0" y="195"/>
                  </a:lnTo>
                  <a:lnTo>
                    <a:pt x="0" y="194"/>
                  </a:lnTo>
                  <a:lnTo>
                    <a:pt x="0" y="193"/>
                  </a:lnTo>
                  <a:lnTo>
                    <a:pt x="0" y="192"/>
                  </a:lnTo>
                  <a:lnTo>
                    <a:pt x="0" y="191"/>
                  </a:lnTo>
                  <a:lnTo>
                    <a:pt x="0" y="190"/>
                  </a:lnTo>
                  <a:lnTo>
                    <a:pt x="0" y="191"/>
                  </a:lnTo>
                  <a:lnTo>
                    <a:pt x="0" y="190"/>
                  </a:lnTo>
                  <a:lnTo>
                    <a:pt x="0" y="191"/>
                  </a:lnTo>
                  <a:lnTo>
                    <a:pt x="0" y="190"/>
                  </a:lnTo>
                  <a:lnTo>
                    <a:pt x="0" y="189"/>
                  </a:lnTo>
                  <a:lnTo>
                    <a:pt x="0" y="190"/>
                  </a:lnTo>
                  <a:lnTo>
                    <a:pt x="0" y="189"/>
                  </a:lnTo>
                  <a:lnTo>
                    <a:pt x="0" y="188"/>
                  </a:lnTo>
                  <a:lnTo>
                    <a:pt x="0" y="187"/>
                  </a:lnTo>
                  <a:lnTo>
                    <a:pt x="0" y="186"/>
                  </a:lnTo>
                  <a:lnTo>
                    <a:pt x="0" y="187"/>
                  </a:lnTo>
                  <a:lnTo>
                    <a:pt x="0" y="186"/>
                  </a:lnTo>
                  <a:lnTo>
                    <a:pt x="0" y="187"/>
                  </a:lnTo>
                  <a:lnTo>
                    <a:pt x="0" y="186"/>
                  </a:lnTo>
                  <a:lnTo>
                    <a:pt x="0" y="187"/>
                  </a:lnTo>
                  <a:lnTo>
                    <a:pt x="0" y="186"/>
                  </a:lnTo>
                  <a:lnTo>
                    <a:pt x="0" y="185"/>
                  </a:lnTo>
                  <a:lnTo>
                    <a:pt x="0" y="186"/>
                  </a:lnTo>
                  <a:lnTo>
                    <a:pt x="0" y="185"/>
                  </a:lnTo>
                  <a:lnTo>
                    <a:pt x="0" y="186"/>
                  </a:lnTo>
                  <a:lnTo>
                    <a:pt x="0" y="187"/>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6"/>
                  </a:lnTo>
                  <a:lnTo>
                    <a:pt x="0" y="185"/>
                  </a:lnTo>
                  <a:lnTo>
                    <a:pt x="0" y="185"/>
                  </a:lnTo>
                  <a:lnTo>
                    <a:pt x="0" y="186"/>
                  </a:lnTo>
                  <a:lnTo>
                    <a:pt x="0" y="185"/>
                  </a:lnTo>
                  <a:lnTo>
                    <a:pt x="0" y="186"/>
                  </a:lnTo>
                  <a:lnTo>
                    <a:pt x="0" y="185"/>
                  </a:lnTo>
                  <a:lnTo>
                    <a:pt x="0" y="185"/>
                  </a:lnTo>
                  <a:lnTo>
                    <a:pt x="0" y="185"/>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5"/>
                  </a:lnTo>
                  <a:lnTo>
                    <a:pt x="0" y="184"/>
                  </a:lnTo>
                  <a:lnTo>
                    <a:pt x="0" y="183"/>
                  </a:lnTo>
                  <a:lnTo>
                    <a:pt x="0" y="184"/>
                  </a:lnTo>
                  <a:lnTo>
                    <a:pt x="0" y="185"/>
                  </a:lnTo>
                  <a:lnTo>
                    <a:pt x="0" y="183"/>
                  </a:lnTo>
                  <a:lnTo>
                    <a:pt x="0" y="184"/>
                  </a:lnTo>
                  <a:lnTo>
                    <a:pt x="0" y="183"/>
                  </a:lnTo>
                  <a:lnTo>
                    <a:pt x="0" y="184"/>
                  </a:lnTo>
                  <a:lnTo>
                    <a:pt x="0" y="183"/>
                  </a:lnTo>
                  <a:lnTo>
                    <a:pt x="0" y="184"/>
                  </a:lnTo>
                  <a:lnTo>
                    <a:pt x="0" y="183"/>
                  </a:lnTo>
                  <a:lnTo>
                    <a:pt x="0" y="184"/>
                  </a:lnTo>
                  <a:lnTo>
                    <a:pt x="0" y="183"/>
                  </a:lnTo>
                  <a:lnTo>
                    <a:pt x="0" y="184"/>
                  </a:lnTo>
                  <a:lnTo>
                    <a:pt x="0" y="183"/>
                  </a:lnTo>
                  <a:lnTo>
                    <a:pt x="0" y="182"/>
                  </a:lnTo>
                  <a:lnTo>
                    <a:pt x="0" y="183"/>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2"/>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2"/>
                  </a:lnTo>
                  <a:lnTo>
                    <a:pt x="0" y="181"/>
                  </a:lnTo>
                  <a:lnTo>
                    <a:pt x="0" y="180"/>
                  </a:lnTo>
                  <a:lnTo>
                    <a:pt x="0" y="181"/>
                  </a:lnTo>
                  <a:lnTo>
                    <a:pt x="0" y="182"/>
                  </a:lnTo>
                  <a:lnTo>
                    <a:pt x="0" y="181"/>
                  </a:lnTo>
                  <a:lnTo>
                    <a:pt x="0" y="182"/>
                  </a:lnTo>
                  <a:lnTo>
                    <a:pt x="0" y="181"/>
                  </a:lnTo>
                  <a:lnTo>
                    <a:pt x="0" y="182"/>
                  </a:lnTo>
                  <a:lnTo>
                    <a:pt x="0" y="181"/>
                  </a:lnTo>
                  <a:lnTo>
                    <a:pt x="0" y="180"/>
                  </a:lnTo>
                  <a:lnTo>
                    <a:pt x="0" y="181"/>
                  </a:lnTo>
                  <a:lnTo>
                    <a:pt x="0" y="180"/>
                  </a:lnTo>
                  <a:lnTo>
                    <a:pt x="0" y="182"/>
                  </a:lnTo>
                  <a:lnTo>
                    <a:pt x="0" y="181"/>
                  </a:lnTo>
                  <a:lnTo>
                    <a:pt x="0" y="182"/>
                  </a:lnTo>
                  <a:lnTo>
                    <a:pt x="0" y="181"/>
                  </a:lnTo>
                  <a:lnTo>
                    <a:pt x="0" y="182"/>
                  </a:lnTo>
                  <a:lnTo>
                    <a:pt x="0" y="181"/>
                  </a:lnTo>
                  <a:lnTo>
                    <a:pt x="0" y="180"/>
                  </a:lnTo>
                  <a:lnTo>
                    <a:pt x="0" y="181"/>
                  </a:lnTo>
                  <a:lnTo>
                    <a:pt x="0" y="180"/>
                  </a:lnTo>
                  <a:lnTo>
                    <a:pt x="0" y="181"/>
                  </a:lnTo>
                  <a:lnTo>
                    <a:pt x="0" y="180"/>
                  </a:lnTo>
                  <a:lnTo>
                    <a:pt x="0" y="181"/>
                  </a:lnTo>
                  <a:lnTo>
                    <a:pt x="0" y="180"/>
                  </a:lnTo>
                  <a:lnTo>
                    <a:pt x="0" y="181"/>
                  </a:lnTo>
                  <a:lnTo>
                    <a:pt x="0" y="180"/>
                  </a:lnTo>
                  <a:lnTo>
                    <a:pt x="0" y="181"/>
                  </a:lnTo>
                  <a:lnTo>
                    <a:pt x="0" y="182"/>
                  </a:lnTo>
                  <a:lnTo>
                    <a:pt x="0" y="181"/>
                  </a:lnTo>
                  <a:lnTo>
                    <a:pt x="0" y="182"/>
                  </a:lnTo>
                  <a:lnTo>
                    <a:pt x="0" y="181"/>
                  </a:lnTo>
                  <a:lnTo>
                    <a:pt x="0" y="182"/>
                  </a:lnTo>
                  <a:lnTo>
                    <a:pt x="0" y="181"/>
                  </a:lnTo>
                  <a:lnTo>
                    <a:pt x="0" y="182"/>
                  </a:lnTo>
                  <a:lnTo>
                    <a:pt x="0" y="181"/>
                  </a:lnTo>
                  <a:lnTo>
                    <a:pt x="0" y="180"/>
                  </a:lnTo>
                  <a:lnTo>
                    <a:pt x="0" y="181"/>
                  </a:lnTo>
                  <a:lnTo>
                    <a:pt x="0" y="180"/>
                  </a:lnTo>
                  <a:lnTo>
                    <a:pt x="0" y="181"/>
                  </a:lnTo>
                  <a:lnTo>
                    <a:pt x="0" y="180"/>
                  </a:lnTo>
                  <a:lnTo>
                    <a:pt x="0" y="181"/>
                  </a:lnTo>
                  <a:lnTo>
                    <a:pt x="0" y="180"/>
                  </a:lnTo>
                  <a:lnTo>
                    <a:pt x="0" y="182"/>
                  </a:lnTo>
                  <a:lnTo>
                    <a:pt x="0" y="180"/>
                  </a:lnTo>
                  <a:lnTo>
                    <a:pt x="0" y="181"/>
                  </a:lnTo>
                  <a:lnTo>
                    <a:pt x="0" y="180"/>
                  </a:lnTo>
                  <a:lnTo>
                    <a:pt x="0" y="181"/>
                  </a:lnTo>
                  <a:lnTo>
                    <a:pt x="0" y="180"/>
                  </a:lnTo>
                  <a:lnTo>
                    <a:pt x="0" y="181"/>
                  </a:lnTo>
                  <a:lnTo>
                    <a:pt x="0" y="180"/>
                  </a:lnTo>
                  <a:lnTo>
                    <a:pt x="0" y="181"/>
                  </a:lnTo>
                  <a:lnTo>
                    <a:pt x="0" y="180"/>
                  </a:lnTo>
                  <a:lnTo>
                    <a:pt x="0" y="181"/>
                  </a:lnTo>
                  <a:lnTo>
                    <a:pt x="0" y="180"/>
                  </a:lnTo>
                  <a:lnTo>
                    <a:pt x="0" y="179"/>
                  </a:lnTo>
                  <a:lnTo>
                    <a:pt x="0" y="180"/>
                  </a:lnTo>
                  <a:lnTo>
                    <a:pt x="0" y="181"/>
                  </a:lnTo>
                  <a:lnTo>
                    <a:pt x="0" y="180"/>
                  </a:lnTo>
                  <a:lnTo>
                    <a:pt x="0" y="179"/>
                  </a:lnTo>
                  <a:lnTo>
                    <a:pt x="0" y="180"/>
                  </a:lnTo>
                  <a:lnTo>
                    <a:pt x="0" y="179"/>
                  </a:lnTo>
                  <a:lnTo>
                    <a:pt x="0" y="180"/>
                  </a:lnTo>
                  <a:lnTo>
                    <a:pt x="0" y="179"/>
                  </a:lnTo>
                  <a:lnTo>
                    <a:pt x="0" y="180"/>
                  </a:lnTo>
                  <a:lnTo>
                    <a:pt x="0" y="179"/>
                  </a:lnTo>
                  <a:lnTo>
                    <a:pt x="0" y="180"/>
                  </a:lnTo>
                  <a:lnTo>
                    <a:pt x="0" y="181"/>
                  </a:lnTo>
                  <a:lnTo>
                    <a:pt x="0" y="180"/>
                  </a:lnTo>
                  <a:lnTo>
                    <a:pt x="0" y="179"/>
                  </a:lnTo>
                  <a:lnTo>
                    <a:pt x="0" y="181"/>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80"/>
                  </a:lnTo>
                  <a:lnTo>
                    <a:pt x="0" y="179"/>
                  </a:lnTo>
                  <a:lnTo>
                    <a:pt x="0" y="179"/>
                  </a:lnTo>
                  <a:lnTo>
                    <a:pt x="0" y="178"/>
                  </a:lnTo>
                  <a:lnTo>
                    <a:pt x="0" y="177"/>
                  </a:lnTo>
                  <a:lnTo>
                    <a:pt x="0" y="176"/>
                  </a:lnTo>
                  <a:lnTo>
                    <a:pt x="0" y="177"/>
                  </a:lnTo>
                  <a:lnTo>
                    <a:pt x="0" y="176"/>
                  </a:lnTo>
                  <a:lnTo>
                    <a:pt x="0" y="177"/>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4"/>
                  </a:lnTo>
                  <a:lnTo>
                    <a:pt x="0" y="175"/>
                  </a:lnTo>
                  <a:lnTo>
                    <a:pt x="0" y="174"/>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7"/>
                  </a:lnTo>
                  <a:lnTo>
                    <a:pt x="0" y="176"/>
                  </a:lnTo>
                  <a:lnTo>
                    <a:pt x="0" y="177"/>
                  </a:lnTo>
                  <a:lnTo>
                    <a:pt x="0" y="176"/>
                  </a:lnTo>
                  <a:lnTo>
                    <a:pt x="0" y="178"/>
                  </a:lnTo>
                  <a:lnTo>
                    <a:pt x="0" y="176"/>
                  </a:lnTo>
                  <a:lnTo>
                    <a:pt x="0" y="177"/>
                  </a:lnTo>
                  <a:lnTo>
                    <a:pt x="0" y="176"/>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7"/>
                  </a:lnTo>
                  <a:lnTo>
                    <a:pt x="0" y="176"/>
                  </a:lnTo>
                  <a:lnTo>
                    <a:pt x="0" y="177"/>
                  </a:lnTo>
                  <a:lnTo>
                    <a:pt x="0" y="176"/>
                  </a:lnTo>
                  <a:lnTo>
                    <a:pt x="0" y="175"/>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0" y="176"/>
                  </a:lnTo>
                  <a:lnTo>
                    <a:pt x="0" y="177"/>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5"/>
                  </a:lnTo>
                  <a:lnTo>
                    <a:pt x="1" y="174"/>
                  </a:lnTo>
                  <a:lnTo>
                    <a:pt x="1" y="174"/>
                  </a:lnTo>
                  <a:lnTo>
                    <a:pt x="1" y="174"/>
                  </a:lnTo>
                  <a:lnTo>
                    <a:pt x="1" y="176"/>
                  </a:lnTo>
                  <a:lnTo>
                    <a:pt x="1" y="177"/>
                  </a:lnTo>
                  <a:lnTo>
                    <a:pt x="1" y="176"/>
                  </a:lnTo>
                  <a:lnTo>
                    <a:pt x="1" y="177"/>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5"/>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8"/>
                  </a:lnTo>
                  <a:lnTo>
                    <a:pt x="1" y="177"/>
                  </a:lnTo>
                  <a:lnTo>
                    <a:pt x="1" y="178"/>
                  </a:lnTo>
                  <a:lnTo>
                    <a:pt x="1" y="177"/>
                  </a:lnTo>
                  <a:lnTo>
                    <a:pt x="1" y="178"/>
                  </a:lnTo>
                  <a:lnTo>
                    <a:pt x="1" y="177"/>
                  </a:lnTo>
                  <a:lnTo>
                    <a:pt x="1" y="178"/>
                  </a:lnTo>
                  <a:lnTo>
                    <a:pt x="1" y="179"/>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9"/>
                  </a:lnTo>
                  <a:lnTo>
                    <a:pt x="1" y="178"/>
                  </a:lnTo>
                  <a:lnTo>
                    <a:pt x="1" y="177"/>
                  </a:lnTo>
                  <a:lnTo>
                    <a:pt x="1" y="178"/>
                  </a:lnTo>
                  <a:lnTo>
                    <a:pt x="1" y="177"/>
                  </a:lnTo>
                  <a:lnTo>
                    <a:pt x="1" y="176"/>
                  </a:lnTo>
                  <a:lnTo>
                    <a:pt x="1" y="177"/>
                  </a:lnTo>
                  <a:lnTo>
                    <a:pt x="1" y="176"/>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6"/>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8"/>
                  </a:lnTo>
                  <a:lnTo>
                    <a:pt x="1" y="177"/>
                  </a:lnTo>
                  <a:lnTo>
                    <a:pt x="1" y="176"/>
                  </a:lnTo>
                  <a:lnTo>
                    <a:pt x="1" y="177"/>
                  </a:lnTo>
                  <a:lnTo>
                    <a:pt x="1" y="178"/>
                  </a:lnTo>
                  <a:lnTo>
                    <a:pt x="1" y="177"/>
                  </a:lnTo>
                  <a:lnTo>
                    <a:pt x="1" y="178"/>
                  </a:lnTo>
                  <a:lnTo>
                    <a:pt x="1" y="177"/>
                  </a:lnTo>
                  <a:lnTo>
                    <a:pt x="1" y="178"/>
                  </a:lnTo>
                  <a:lnTo>
                    <a:pt x="1" y="177"/>
                  </a:lnTo>
                  <a:lnTo>
                    <a:pt x="1" y="178"/>
                  </a:lnTo>
                  <a:lnTo>
                    <a:pt x="1" y="179"/>
                  </a:lnTo>
                  <a:lnTo>
                    <a:pt x="1" y="178"/>
                  </a:lnTo>
                  <a:lnTo>
                    <a:pt x="1" y="177"/>
                  </a:lnTo>
                  <a:lnTo>
                    <a:pt x="1" y="178"/>
                  </a:lnTo>
                  <a:lnTo>
                    <a:pt x="1" y="177"/>
                  </a:lnTo>
                  <a:lnTo>
                    <a:pt x="1" y="178"/>
                  </a:lnTo>
                  <a:lnTo>
                    <a:pt x="1" y="179"/>
                  </a:lnTo>
                  <a:lnTo>
                    <a:pt x="1" y="178"/>
                  </a:lnTo>
                  <a:lnTo>
                    <a:pt x="1" y="179"/>
                  </a:lnTo>
                  <a:lnTo>
                    <a:pt x="1" y="178"/>
                  </a:lnTo>
                  <a:lnTo>
                    <a:pt x="1" y="179"/>
                  </a:lnTo>
                  <a:lnTo>
                    <a:pt x="1" y="178"/>
                  </a:lnTo>
                  <a:lnTo>
                    <a:pt x="1" y="179"/>
                  </a:lnTo>
                  <a:lnTo>
                    <a:pt x="1" y="178"/>
                  </a:lnTo>
                  <a:lnTo>
                    <a:pt x="1" y="177"/>
                  </a:lnTo>
                  <a:lnTo>
                    <a:pt x="1" y="178"/>
                  </a:lnTo>
                  <a:lnTo>
                    <a:pt x="1" y="177"/>
                  </a:lnTo>
                  <a:lnTo>
                    <a:pt x="1" y="178"/>
                  </a:lnTo>
                  <a:lnTo>
                    <a:pt x="1" y="176"/>
                  </a:lnTo>
                  <a:lnTo>
                    <a:pt x="1" y="177"/>
                  </a:lnTo>
                  <a:lnTo>
                    <a:pt x="1" y="178"/>
                  </a:lnTo>
                  <a:lnTo>
                    <a:pt x="1" y="177"/>
                  </a:lnTo>
                  <a:lnTo>
                    <a:pt x="1" y="178"/>
                  </a:lnTo>
                  <a:lnTo>
                    <a:pt x="1" y="177"/>
                  </a:lnTo>
                  <a:lnTo>
                    <a:pt x="1" y="178"/>
                  </a:lnTo>
                  <a:lnTo>
                    <a:pt x="1" y="177"/>
                  </a:lnTo>
                  <a:lnTo>
                    <a:pt x="1" y="178"/>
                  </a:lnTo>
                  <a:lnTo>
                    <a:pt x="1" y="179"/>
                  </a:lnTo>
                  <a:lnTo>
                    <a:pt x="1" y="177"/>
                  </a:lnTo>
                  <a:lnTo>
                    <a:pt x="1" y="178"/>
                  </a:lnTo>
                  <a:lnTo>
                    <a:pt x="1" y="179"/>
                  </a:lnTo>
                  <a:lnTo>
                    <a:pt x="1" y="178"/>
                  </a:lnTo>
                  <a:lnTo>
                    <a:pt x="1" y="179"/>
                  </a:lnTo>
                  <a:lnTo>
                    <a:pt x="1" y="178"/>
                  </a:lnTo>
                  <a:lnTo>
                    <a:pt x="1" y="179"/>
                  </a:lnTo>
                  <a:lnTo>
                    <a:pt x="1" y="178"/>
                  </a:lnTo>
                  <a:lnTo>
                    <a:pt x="1" y="179"/>
                  </a:lnTo>
                  <a:lnTo>
                    <a:pt x="1" y="178"/>
                  </a:lnTo>
                  <a:lnTo>
                    <a:pt x="1" y="179"/>
                  </a:lnTo>
                  <a:lnTo>
                    <a:pt x="1" y="178"/>
                  </a:lnTo>
                  <a:lnTo>
                    <a:pt x="1" y="179"/>
                  </a:lnTo>
                  <a:lnTo>
                    <a:pt x="1" y="179"/>
                  </a:lnTo>
                  <a:lnTo>
                    <a:pt x="1" y="179"/>
                  </a:lnTo>
                  <a:lnTo>
                    <a:pt x="1" y="179"/>
                  </a:lnTo>
                  <a:lnTo>
                    <a:pt x="1" y="179"/>
                  </a:lnTo>
                  <a:lnTo>
                    <a:pt x="1" y="179"/>
                  </a:lnTo>
                  <a:lnTo>
                    <a:pt x="1" y="180"/>
                  </a:lnTo>
                  <a:lnTo>
                    <a:pt x="1" y="179"/>
                  </a:lnTo>
                  <a:lnTo>
                    <a:pt x="1" y="180"/>
                  </a:lnTo>
                  <a:lnTo>
                    <a:pt x="1" y="179"/>
                  </a:lnTo>
                  <a:lnTo>
                    <a:pt x="1" y="180"/>
                  </a:lnTo>
                  <a:lnTo>
                    <a:pt x="1" y="179"/>
                  </a:lnTo>
                  <a:lnTo>
                    <a:pt x="1" y="180"/>
                  </a:lnTo>
                  <a:lnTo>
                    <a:pt x="1" y="179"/>
                  </a:lnTo>
                  <a:lnTo>
                    <a:pt x="1" y="180"/>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9"/>
                  </a:lnTo>
                  <a:lnTo>
                    <a:pt x="1" y="178"/>
                  </a:lnTo>
                  <a:lnTo>
                    <a:pt x="1" y="179"/>
                  </a:lnTo>
                  <a:lnTo>
                    <a:pt x="1" y="178"/>
                  </a:lnTo>
                  <a:lnTo>
                    <a:pt x="1" y="179"/>
                  </a:lnTo>
                  <a:lnTo>
                    <a:pt x="1" y="178"/>
                  </a:lnTo>
                  <a:lnTo>
                    <a:pt x="1" y="179"/>
                  </a:lnTo>
                  <a:lnTo>
                    <a:pt x="1" y="178"/>
                  </a:lnTo>
                  <a:lnTo>
                    <a:pt x="1" y="179"/>
                  </a:lnTo>
                  <a:lnTo>
                    <a:pt x="1" y="179"/>
                  </a:lnTo>
                  <a:lnTo>
                    <a:pt x="1" y="179"/>
                  </a:lnTo>
                  <a:lnTo>
                    <a:pt x="1" y="178"/>
                  </a:lnTo>
                  <a:lnTo>
                    <a:pt x="1" y="177"/>
                  </a:lnTo>
                  <a:lnTo>
                    <a:pt x="1" y="178"/>
                  </a:lnTo>
                  <a:lnTo>
                    <a:pt x="1" y="177"/>
                  </a:lnTo>
                  <a:lnTo>
                    <a:pt x="1" y="178"/>
                  </a:lnTo>
                  <a:lnTo>
                    <a:pt x="1" y="177"/>
                  </a:lnTo>
                  <a:lnTo>
                    <a:pt x="1" y="178"/>
                  </a:lnTo>
                  <a:lnTo>
                    <a:pt x="1" y="177"/>
                  </a:lnTo>
                  <a:lnTo>
                    <a:pt x="1" y="176"/>
                  </a:lnTo>
                  <a:lnTo>
                    <a:pt x="1" y="177"/>
                  </a:lnTo>
                  <a:lnTo>
                    <a:pt x="1" y="176"/>
                  </a:lnTo>
                  <a:lnTo>
                    <a:pt x="1" y="177"/>
                  </a:lnTo>
                  <a:lnTo>
                    <a:pt x="1" y="176"/>
                  </a:lnTo>
                  <a:lnTo>
                    <a:pt x="1" y="177"/>
                  </a:lnTo>
                  <a:lnTo>
                    <a:pt x="1" y="176"/>
                  </a:lnTo>
                  <a:lnTo>
                    <a:pt x="1" y="175"/>
                  </a:lnTo>
                  <a:lnTo>
                    <a:pt x="1" y="176"/>
                  </a:lnTo>
                  <a:lnTo>
                    <a:pt x="1" y="175"/>
                  </a:lnTo>
                  <a:lnTo>
                    <a:pt x="1" y="176"/>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5"/>
                  </a:lnTo>
                  <a:lnTo>
                    <a:pt x="1" y="174"/>
                  </a:lnTo>
                  <a:lnTo>
                    <a:pt x="1" y="174"/>
                  </a:lnTo>
                  <a:lnTo>
                    <a:pt x="1" y="174"/>
                  </a:lnTo>
                  <a:lnTo>
                    <a:pt x="1" y="174"/>
                  </a:lnTo>
                  <a:lnTo>
                    <a:pt x="1" y="174"/>
                  </a:lnTo>
                  <a:lnTo>
                    <a:pt x="1" y="174"/>
                  </a:lnTo>
                  <a:lnTo>
                    <a:pt x="1" y="174"/>
                  </a:lnTo>
                  <a:lnTo>
                    <a:pt x="1" y="174"/>
                  </a:lnTo>
                  <a:lnTo>
                    <a:pt x="1" y="173"/>
                  </a:lnTo>
                  <a:lnTo>
                    <a:pt x="1" y="174"/>
                  </a:lnTo>
                  <a:lnTo>
                    <a:pt x="1" y="173"/>
                  </a:lnTo>
                  <a:lnTo>
                    <a:pt x="1" y="172"/>
                  </a:lnTo>
                </a:path>
              </a:pathLst>
            </a:custGeom>
            <a:noFill/>
            <a:ln w="0">
              <a:solidFill>
                <a:srgbClr val="3366FF"/>
              </a:solidFill>
              <a:prstDash val="solid"/>
              <a:round/>
              <a:headEnd/>
              <a:tailEnd/>
            </a:ln>
          </p:spPr>
          <p:txBody>
            <a:bodyPr/>
            <a:lstStyle/>
            <a:p>
              <a:endParaRPr lang="en-GB"/>
            </a:p>
          </p:txBody>
        </p:sp>
        <p:sp>
          <p:nvSpPr>
            <p:cNvPr id="185783" name="Freeform 439"/>
            <p:cNvSpPr>
              <a:spLocks/>
            </p:cNvSpPr>
            <p:nvPr/>
          </p:nvSpPr>
          <p:spPr bwMode="auto">
            <a:xfrm>
              <a:off x="3047" y="1823"/>
              <a:ext cx="10" cy="1291"/>
            </a:xfrm>
            <a:custGeom>
              <a:avLst/>
              <a:gdLst/>
              <a:ahLst/>
              <a:cxnLst>
                <a:cxn ang="0">
                  <a:pos x="0" y="160"/>
                </a:cxn>
                <a:cxn ang="0">
                  <a:pos x="0" y="158"/>
                </a:cxn>
                <a:cxn ang="0">
                  <a:pos x="0" y="19"/>
                </a:cxn>
                <a:cxn ang="0">
                  <a:pos x="0" y="184"/>
                </a:cxn>
                <a:cxn ang="0">
                  <a:pos x="0" y="179"/>
                </a:cxn>
                <a:cxn ang="0">
                  <a:pos x="0" y="174"/>
                </a:cxn>
                <a:cxn ang="0">
                  <a:pos x="0" y="173"/>
                </a:cxn>
                <a:cxn ang="0">
                  <a:pos x="0" y="171"/>
                </a:cxn>
                <a:cxn ang="0">
                  <a:pos x="0" y="170"/>
                </a:cxn>
                <a:cxn ang="0">
                  <a:pos x="0" y="169"/>
                </a:cxn>
                <a:cxn ang="0">
                  <a:pos x="0" y="170"/>
                </a:cxn>
                <a:cxn ang="0">
                  <a:pos x="0" y="169"/>
                </a:cxn>
                <a:cxn ang="0">
                  <a:pos x="0" y="170"/>
                </a:cxn>
                <a:cxn ang="0">
                  <a:pos x="0" y="169"/>
                </a:cxn>
                <a:cxn ang="0">
                  <a:pos x="0" y="169"/>
                </a:cxn>
                <a:cxn ang="0">
                  <a:pos x="0" y="170"/>
                </a:cxn>
                <a:cxn ang="0">
                  <a:pos x="0" y="169"/>
                </a:cxn>
                <a:cxn ang="0">
                  <a:pos x="0" y="171"/>
                </a:cxn>
                <a:cxn ang="0">
                  <a:pos x="0" y="170"/>
                </a:cxn>
                <a:cxn ang="0">
                  <a:pos x="0" y="169"/>
                </a:cxn>
                <a:cxn ang="0">
                  <a:pos x="0" y="168"/>
                </a:cxn>
                <a:cxn ang="0">
                  <a:pos x="0" y="168"/>
                </a:cxn>
                <a:cxn ang="0">
                  <a:pos x="0" y="167"/>
                </a:cxn>
                <a:cxn ang="0">
                  <a:pos x="0" y="168"/>
                </a:cxn>
                <a:cxn ang="0">
                  <a:pos x="0" y="167"/>
                </a:cxn>
                <a:cxn ang="0">
                  <a:pos x="0" y="166"/>
                </a:cxn>
                <a:cxn ang="0">
                  <a:pos x="0" y="165"/>
                </a:cxn>
                <a:cxn ang="0">
                  <a:pos x="0" y="164"/>
                </a:cxn>
                <a:cxn ang="0">
                  <a:pos x="0" y="165"/>
                </a:cxn>
                <a:cxn ang="0">
                  <a:pos x="0" y="166"/>
                </a:cxn>
                <a:cxn ang="0">
                  <a:pos x="0" y="165"/>
                </a:cxn>
                <a:cxn ang="0">
                  <a:pos x="1" y="164"/>
                </a:cxn>
                <a:cxn ang="0">
                  <a:pos x="1" y="165"/>
                </a:cxn>
                <a:cxn ang="0">
                  <a:pos x="1" y="166"/>
                </a:cxn>
                <a:cxn ang="0">
                  <a:pos x="1" y="165"/>
                </a:cxn>
                <a:cxn ang="0">
                  <a:pos x="1" y="166"/>
                </a:cxn>
                <a:cxn ang="0">
                  <a:pos x="1" y="168"/>
                </a:cxn>
                <a:cxn ang="0">
                  <a:pos x="1" y="169"/>
                </a:cxn>
                <a:cxn ang="0">
                  <a:pos x="1" y="168"/>
                </a:cxn>
                <a:cxn ang="0">
                  <a:pos x="1" y="169"/>
                </a:cxn>
                <a:cxn ang="0">
                  <a:pos x="1" y="169"/>
                </a:cxn>
                <a:cxn ang="0">
                  <a:pos x="1" y="169"/>
                </a:cxn>
                <a:cxn ang="0">
                  <a:pos x="1" y="170"/>
                </a:cxn>
                <a:cxn ang="0">
                  <a:pos x="1" y="169"/>
                </a:cxn>
                <a:cxn ang="0">
                  <a:pos x="1" y="170"/>
                </a:cxn>
                <a:cxn ang="0">
                  <a:pos x="1" y="169"/>
                </a:cxn>
                <a:cxn ang="0">
                  <a:pos x="1" y="168"/>
                </a:cxn>
                <a:cxn ang="0">
                  <a:pos x="1" y="168"/>
                </a:cxn>
                <a:cxn ang="0">
                  <a:pos x="1" y="168"/>
                </a:cxn>
                <a:cxn ang="0">
                  <a:pos x="1" y="168"/>
                </a:cxn>
                <a:cxn ang="0">
                  <a:pos x="1" y="168"/>
                </a:cxn>
                <a:cxn ang="0">
                  <a:pos x="1" y="168"/>
                </a:cxn>
                <a:cxn ang="0">
                  <a:pos x="1" y="168"/>
                </a:cxn>
                <a:cxn ang="0">
                  <a:pos x="1" y="168"/>
                </a:cxn>
                <a:cxn ang="0">
                  <a:pos x="1" y="168"/>
                </a:cxn>
                <a:cxn ang="0">
                  <a:pos x="1" y="168"/>
                </a:cxn>
                <a:cxn ang="0">
                  <a:pos x="1" y="169"/>
                </a:cxn>
                <a:cxn ang="0">
                  <a:pos x="1" y="170"/>
                </a:cxn>
                <a:cxn ang="0">
                  <a:pos x="1" y="169"/>
                </a:cxn>
                <a:cxn ang="0">
                  <a:pos x="1" y="170"/>
                </a:cxn>
                <a:cxn ang="0">
                  <a:pos x="1" y="170"/>
                </a:cxn>
                <a:cxn ang="0">
                  <a:pos x="1" y="171"/>
                </a:cxn>
                <a:cxn ang="0">
                  <a:pos x="1" y="169"/>
                </a:cxn>
              </a:cxnLst>
              <a:rect l="0" t="0" r="r" b="b"/>
              <a:pathLst>
                <a:path w="1" h="184">
                  <a:moveTo>
                    <a:pt x="0" y="161"/>
                  </a:moveTo>
                  <a:lnTo>
                    <a:pt x="0" y="162"/>
                  </a:lnTo>
                  <a:lnTo>
                    <a:pt x="0" y="161"/>
                  </a:lnTo>
                  <a:lnTo>
                    <a:pt x="0" y="162"/>
                  </a:lnTo>
                  <a:lnTo>
                    <a:pt x="0" y="161"/>
                  </a:lnTo>
                  <a:lnTo>
                    <a:pt x="0" y="160"/>
                  </a:lnTo>
                  <a:lnTo>
                    <a:pt x="0" y="161"/>
                  </a:lnTo>
                  <a:lnTo>
                    <a:pt x="0" y="160"/>
                  </a:lnTo>
                  <a:lnTo>
                    <a:pt x="0" y="161"/>
                  </a:lnTo>
                  <a:lnTo>
                    <a:pt x="0" y="160"/>
                  </a:lnTo>
                  <a:lnTo>
                    <a:pt x="0" y="160"/>
                  </a:lnTo>
                  <a:lnTo>
                    <a:pt x="0" y="159"/>
                  </a:lnTo>
                  <a:lnTo>
                    <a:pt x="0" y="160"/>
                  </a:lnTo>
                  <a:lnTo>
                    <a:pt x="0" y="159"/>
                  </a:lnTo>
                  <a:lnTo>
                    <a:pt x="0" y="160"/>
                  </a:lnTo>
                  <a:lnTo>
                    <a:pt x="0" y="159"/>
                  </a:lnTo>
                  <a:lnTo>
                    <a:pt x="0" y="159"/>
                  </a:lnTo>
                  <a:lnTo>
                    <a:pt x="0" y="159"/>
                  </a:lnTo>
                  <a:lnTo>
                    <a:pt x="0" y="159"/>
                  </a:lnTo>
                  <a:lnTo>
                    <a:pt x="0" y="159"/>
                  </a:lnTo>
                  <a:lnTo>
                    <a:pt x="0" y="159"/>
                  </a:lnTo>
                  <a:lnTo>
                    <a:pt x="0" y="158"/>
                  </a:lnTo>
                  <a:lnTo>
                    <a:pt x="0" y="157"/>
                  </a:lnTo>
                  <a:lnTo>
                    <a:pt x="0" y="156"/>
                  </a:lnTo>
                  <a:lnTo>
                    <a:pt x="0" y="155"/>
                  </a:lnTo>
                  <a:lnTo>
                    <a:pt x="0" y="154"/>
                  </a:lnTo>
                  <a:lnTo>
                    <a:pt x="0" y="154"/>
                  </a:lnTo>
                  <a:lnTo>
                    <a:pt x="0" y="153"/>
                  </a:lnTo>
                  <a:lnTo>
                    <a:pt x="0" y="152"/>
                  </a:lnTo>
                  <a:lnTo>
                    <a:pt x="0" y="150"/>
                  </a:lnTo>
                  <a:lnTo>
                    <a:pt x="0" y="146"/>
                  </a:lnTo>
                  <a:lnTo>
                    <a:pt x="0" y="102"/>
                  </a:lnTo>
                  <a:lnTo>
                    <a:pt x="0" y="19"/>
                  </a:lnTo>
                  <a:lnTo>
                    <a:pt x="0" y="0"/>
                  </a:lnTo>
                  <a:lnTo>
                    <a:pt x="0" y="41"/>
                  </a:lnTo>
                  <a:lnTo>
                    <a:pt x="0" y="90"/>
                  </a:lnTo>
                  <a:lnTo>
                    <a:pt x="0" y="118"/>
                  </a:lnTo>
                  <a:lnTo>
                    <a:pt x="0" y="138"/>
                  </a:lnTo>
                  <a:lnTo>
                    <a:pt x="0" y="159"/>
                  </a:lnTo>
                  <a:lnTo>
                    <a:pt x="0" y="174"/>
                  </a:lnTo>
                  <a:lnTo>
                    <a:pt x="0" y="179"/>
                  </a:lnTo>
                  <a:lnTo>
                    <a:pt x="0" y="182"/>
                  </a:lnTo>
                  <a:lnTo>
                    <a:pt x="0" y="183"/>
                  </a:lnTo>
                  <a:lnTo>
                    <a:pt x="0" y="184"/>
                  </a:lnTo>
                  <a:lnTo>
                    <a:pt x="0" y="183"/>
                  </a:lnTo>
                  <a:lnTo>
                    <a:pt x="0" y="182"/>
                  </a:lnTo>
                  <a:lnTo>
                    <a:pt x="0" y="183"/>
                  </a:lnTo>
                  <a:lnTo>
                    <a:pt x="0" y="182"/>
                  </a:lnTo>
                  <a:lnTo>
                    <a:pt x="0" y="181"/>
                  </a:lnTo>
                  <a:lnTo>
                    <a:pt x="0" y="179"/>
                  </a:lnTo>
                  <a:lnTo>
                    <a:pt x="0" y="180"/>
                  </a:lnTo>
                  <a:lnTo>
                    <a:pt x="0" y="179"/>
                  </a:lnTo>
                  <a:lnTo>
                    <a:pt x="0" y="179"/>
                  </a:lnTo>
                  <a:lnTo>
                    <a:pt x="0" y="178"/>
                  </a:lnTo>
                  <a:lnTo>
                    <a:pt x="0" y="179"/>
                  </a:lnTo>
                  <a:lnTo>
                    <a:pt x="0" y="178"/>
                  </a:lnTo>
                  <a:lnTo>
                    <a:pt x="0" y="177"/>
                  </a:lnTo>
                  <a:lnTo>
                    <a:pt x="0" y="176"/>
                  </a:lnTo>
                  <a:lnTo>
                    <a:pt x="0" y="175"/>
                  </a:lnTo>
                  <a:lnTo>
                    <a:pt x="0" y="176"/>
                  </a:lnTo>
                  <a:lnTo>
                    <a:pt x="0" y="175"/>
                  </a:lnTo>
                  <a:lnTo>
                    <a:pt x="0" y="176"/>
                  </a:lnTo>
                  <a:lnTo>
                    <a:pt x="0" y="175"/>
                  </a:lnTo>
                  <a:lnTo>
                    <a:pt x="0" y="174"/>
                  </a:lnTo>
                  <a:lnTo>
                    <a:pt x="0" y="175"/>
                  </a:lnTo>
                  <a:lnTo>
                    <a:pt x="0" y="174"/>
                  </a:lnTo>
                  <a:lnTo>
                    <a:pt x="0" y="175"/>
                  </a:lnTo>
                  <a:lnTo>
                    <a:pt x="0" y="174"/>
                  </a:lnTo>
                  <a:lnTo>
                    <a:pt x="0" y="173"/>
                  </a:lnTo>
                  <a:lnTo>
                    <a:pt x="0" y="174"/>
                  </a:lnTo>
                  <a:lnTo>
                    <a:pt x="0" y="174"/>
                  </a:lnTo>
                  <a:lnTo>
                    <a:pt x="0" y="174"/>
                  </a:lnTo>
                  <a:lnTo>
                    <a:pt x="0" y="173"/>
                  </a:lnTo>
                  <a:lnTo>
                    <a:pt x="0" y="174"/>
                  </a:lnTo>
                  <a:lnTo>
                    <a:pt x="0" y="173"/>
                  </a:lnTo>
                  <a:lnTo>
                    <a:pt x="0" y="174"/>
                  </a:lnTo>
                  <a:lnTo>
                    <a:pt x="0" y="173"/>
                  </a:lnTo>
                  <a:lnTo>
                    <a:pt x="0" y="174"/>
                  </a:lnTo>
                  <a:lnTo>
                    <a:pt x="0" y="172"/>
                  </a:lnTo>
                  <a:lnTo>
                    <a:pt x="0" y="173"/>
                  </a:lnTo>
                  <a:lnTo>
                    <a:pt x="0" y="172"/>
                  </a:lnTo>
                  <a:lnTo>
                    <a:pt x="0" y="173"/>
                  </a:lnTo>
                  <a:lnTo>
                    <a:pt x="0" y="172"/>
                  </a:lnTo>
                  <a:lnTo>
                    <a:pt x="0" y="173"/>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71"/>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70"/>
                  </a:lnTo>
                  <a:lnTo>
                    <a:pt x="0" y="169"/>
                  </a:lnTo>
                  <a:lnTo>
                    <a:pt x="0" y="170"/>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71"/>
                  </a:lnTo>
                  <a:lnTo>
                    <a:pt x="0" y="170"/>
                  </a:lnTo>
                  <a:lnTo>
                    <a:pt x="0" y="169"/>
                  </a:lnTo>
                  <a:lnTo>
                    <a:pt x="0" y="170"/>
                  </a:lnTo>
                  <a:lnTo>
                    <a:pt x="0" y="171"/>
                  </a:lnTo>
                  <a:lnTo>
                    <a:pt x="0" y="170"/>
                  </a:lnTo>
                  <a:lnTo>
                    <a:pt x="0" y="171"/>
                  </a:lnTo>
                  <a:lnTo>
                    <a:pt x="0" y="170"/>
                  </a:lnTo>
                  <a:lnTo>
                    <a:pt x="0" y="171"/>
                  </a:lnTo>
                  <a:lnTo>
                    <a:pt x="0" y="170"/>
                  </a:lnTo>
                  <a:lnTo>
                    <a:pt x="0" y="170"/>
                  </a:lnTo>
                  <a:lnTo>
                    <a:pt x="0" y="171"/>
                  </a:lnTo>
                  <a:lnTo>
                    <a:pt x="0" y="170"/>
                  </a:lnTo>
                  <a:lnTo>
                    <a:pt x="0" y="171"/>
                  </a:lnTo>
                  <a:lnTo>
                    <a:pt x="0" y="170"/>
                  </a:lnTo>
                  <a:lnTo>
                    <a:pt x="0" y="171"/>
                  </a:lnTo>
                  <a:lnTo>
                    <a:pt x="0" y="170"/>
                  </a:lnTo>
                  <a:lnTo>
                    <a:pt x="0" y="169"/>
                  </a:lnTo>
                  <a:lnTo>
                    <a:pt x="0" y="170"/>
                  </a:lnTo>
                  <a:lnTo>
                    <a:pt x="0" y="169"/>
                  </a:lnTo>
                  <a:lnTo>
                    <a:pt x="0" y="170"/>
                  </a:lnTo>
                  <a:lnTo>
                    <a:pt x="0" y="169"/>
                  </a:lnTo>
                  <a:lnTo>
                    <a:pt x="0" y="170"/>
                  </a:lnTo>
                  <a:lnTo>
                    <a:pt x="0" y="171"/>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70"/>
                  </a:lnTo>
                  <a:lnTo>
                    <a:pt x="0" y="168"/>
                  </a:lnTo>
                  <a:lnTo>
                    <a:pt x="0" y="169"/>
                  </a:lnTo>
                  <a:lnTo>
                    <a:pt x="0" y="168"/>
                  </a:lnTo>
                  <a:lnTo>
                    <a:pt x="0" y="169"/>
                  </a:lnTo>
                  <a:lnTo>
                    <a:pt x="0" y="168"/>
                  </a:lnTo>
                  <a:lnTo>
                    <a:pt x="0" y="169"/>
                  </a:lnTo>
                  <a:lnTo>
                    <a:pt x="0" y="168"/>
                  </a:lnTo>
                  <a:lnTo>
                    <a:pt x="0" y="169"/>
                  </a:lnTo>
                  <a:lnTo>
                    <a:pt x="0" y="168"/>
                  </a:lnTo>
                  <a:lnTo>
                    <a:pt x="0" y="168"/>
                  </a:lnTo>
                  <a:lnTo>
                    <a:pt x="0" y="168"/>
                  </a:lnTo>
                  <a:lnTo>
                    <a:pt x="0" y="168"/>
                  </a:lnTo>
                  <a:lnTo>
                    <a:pt x="0" y="168"/>
                  </a:lnTo>
                  <a:lnTo>
                    <a:pt x="0" y="168"/>
                  </a:lnTo>
                  <a:lnTo>
                    <a:pt x="0" y="168"/>
                  </a:lnTo>
                  <a:lnTo>
                    <a:pt x="0" y="168"/>
                  </a:lnTo>
                  <a:lnTo>
                    <a:pt x="0" y="167"/>
                  </a:lnTo>
                  <a:lnTo>
                    <a:pt x="0" y="168"/>
                  </a:lnTo>
                  <a:lnTo>
                    <a:pt x="0" y="167"/>
                  </a:lnTo>
                  <a:lnTo>
                    <a:pt x="0" y="166"/>
                  </a:lnTo>
                  <a:lnTo>
                    <a:pt x="0" y="167"/>
                  </a:lnTo>
                  <a:lnTo>
                    <a:pt x="0" y="166"/>
                  </a:lnTo>
                  <a:lnTo>
                    <a:pt x="0" y="167"/>
                  </a:lnTo>
                  <a:lnTo>
                    <a:pt x="0" y="166"/>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6"/>
                  </a:lnTo>
                  <a:lnTo>
                    <a:pt x="0" y="167"/>
                  </a:lnTo>
                  <a:lnTo>
                    <a:pt x="0" y="166"/>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4"/>
                  </a:lnTo>
                  <a:lnTo>
                    <a:pt x="0" y="165"/>
                  </a:lnTo>
                  <a:lnTo>
                    <a:pt x="0" y="166"/>
                  </a:lnTo>
                  <a:lnTo>
                    <a:pt x="0" y="165"/>
                  </a:lnTo>
                  <a:lnTo>
                    <a:pt x="0" y="166"/>
                  </a:lnTo>
                  <a:lnTo>
                    <a:pt x="0" y="165"/>
                  </a:lnTo>
                  <a:lnTo>
                    <a:pt x="0" y="164"/>
                  </a:lnTo>
                  <a:lnTo>
                    <a:pt x="0" y="165"/>
                  </a:lnTo>
                  <a:lnTo>
                    <a:pt x="0" y="164"/>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1" y="165"/>
                  </a:lnTo>
                  <a:lnTo>
                    <a:pt x="1" y="166"/>
                  </a:lnTo>
                  <a:lnTo>
                    <a:pt x="1" y="165"/>
                  </a:lnTo>
                  <a:lnTo>
                    <a:pt x="1" y="164"/>
                  </a:lnTo>
                  <a:lnTo>
                    <a:pt x="1" y="165"/>
                  </a:lnTo>
                  <a:lnTo>
                    <a:pt x="1" y="164"/>
                  </a:lnTo>
                  <a:lnTo>
                    <a:pt x="1" y="165"/>
                  </a:lnTo>
                  <a:lnTo>
                    <a:pt x="1" y="164"/>
                  </a:lnTo>
                  <a:lnTo>
                    <a:pt x="1" y="165"/>
                  </a:lnTo>
                  <a:lnTo>
                    <a:pt x="1" y="164"/>
                  </a:lnTo>
                  <a:lnTo>
                    <a:pt x="1" y="163"/>
                  </a:lnTo>
                  <a:lnTo>
                    <a:pt x="1" y="163"/>
                  </a:lnTo>
                  <a:lnTo>
                    <a:pt x="1" y="163"/>
                  </a:lnTo>
                  <a:lnTo>
                    <a:pt x="1" y="164"/>
                  </a:lnTo>
                  <a:lnTo>
                    <a:pt x="1" y="165"/>
                  </a:lnTo>
                  <a:lnTo>
                    <a:pt x="1" y="164"/>
                  </a:lnTo>
                  <a:lnTo>
                    <a:pt x="1" y="165"/>
                  </a:lnTo>
                  <a:lnTo>
                    <a:pt x="1" y="164"/>
                  </a:lnTo>
                  <a:lnTo>
                    <a:pt x="1" y="165"/>
                  </a:lnTo>
                  <a:lnTo>
                    <a:pt x="1" y="164"/>
                  </a:lnTo>
                  <a:lnTo>
                    <a:pt x="1" y="165"/>
                  </a:lnTo>
                  <a:lnTo>
                    <a:pt x="1" y="164"/>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8"/>
                  </a:lnTo>
                  <a:lnTo>
                    <a:pt x="1" y="167"/>
                  </a:lnTo>
                  <a:lnTo>
                    <a:pt x="1" y="168"/>
                  </a:lnTo>
                  <a:lnTo>
                    <a:pt x="1" y="167"/>
                  </a:lnTo>
                  <a:lnTo>
                    <a:pt x="1" y="168"/>
                  </a:lnTo>
                  <a:lnTo>
                    <a:pt x="1" y="167"/>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9"/>
                  </a:lnTo>
                  <a:lnTo>
                    <a:pt x="1" y="168"/>
                  </a:lnTo>
                  <a:lnTo>
                    <a:pt x="1" y="169"/>
                  </a:lnTo>
                  <a:lnTo>
                    <a:pt x="1" y="170"/>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70"/>
                  </a:lnTo>
                  <a:lnTo>
                    <a:pt x="1" y="169"/>
                  </a:lnTo>
                  <a:lnTo>
                    <a:pt x="1" y="168"/>
                  </a:lnTo>
                  <a:lnTo>
                    <a:pt x="1" y="169"/>
                  </a:lnTo>
                  <a:lnTo>
                    <a:pt x="1" y="168"/>
                  </a:lnTo>
                  <a:lnTo>
                    <a:pt x="1" y="169"/>
                  </a:lnTo>
                  <a:lnTo>
                    <a:pt x="1" y="170"/>
                  </a:lnTo>
                  <a:lnTo>
                    <a:pt x="1" y="169"/>
                  </a:lnTo>
                  <a:lnTo>
                    <a:pt x="1" y="170"/>
                  </a:lnTo>
                  <a:lnTo>
                    <a:pt x="1" y="169"/>
                  </a:lnTo>
                  <a:lnTo>
                    <a:pt x="1" y="170"/>
                  </a:lnTo>
                  <a:lnTo>
                    <a:pt x="1" y="169"/>
                  </a:lnTo>
                  <a:lnTo>
                    <a:pt x="1" y="170"/>
                  </a:lnTo>
                  <a:lnTo>
                    <a:pt x="1" y="169"/>
                  </a:lnTo>
                  <a:lnTo>
                    <a:pt x="1" y="170"/>
                  </a:lnTo>
                  <a:lnTo>
                    <a:pt x="1" y="171"/>
                  </a:lnTo>
                  <a:lnTo>
                    <a:pt x="1" y="170"/>
                  </a:lnTo>
                  <a:lnTo>
                    <a:pt x="1" y="171"/>
                  </a:lnTo>
                  <a:lnTo>
                    <a:pt x="1" y="170"/>
                  </a:lnTo>
                  <a:lnTo>
                    <a:pt x="1" y="171"/>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68"/>
                  </a:lnTo>
                  <a:lnTo>
                    <a:pt x="1" y="169"/>
                  </a:lnTo>
                  <a:lnTo>
                    <a:pt x="1" y="170"/>
                  </a:lnTo>
                  <a:lnTo>
                    <a:pt x="1" y="169"/>
                  </a:lnTo>
                  <a:lnTo>
                    <a:pt x="1" y="170"/>
                  </a:lnTo>
                  <a:lnTo>
                    <a:pt x="1" y="169"/>
                  </a:lnTo>
                  <a:lnTo>
                    <a:pt x="1" y="170"/>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8"/>
                  </a:lnTo>
                  <a:lnTo>
                    <a:pt x="1" y="168"/>
                  </a:lnTo>
                  <a:lnTo>
                    <a:pt x="1" y="168"/>
                  </a:lnTo>
                  <a:lnTo>
                    <a:pt x="1" y="168"/>
                  </a:lnTo>
                  <a:lnTo>
                    <a:pt x="1" y="168"/>
                  </a:lnTo>
                  <a:lnTo>
                    <a:pt x="1" y="168"/>
                  </a:lnTo>
                  <a:lnTo>
                    <a:pt x="1" y="167"/>
                  </a:lnTo>
                  <a:lnTo>
                    <a:pt x="1" y="168"/>
                  </a:lnTo>
                  <a:lnTo>
                    <a:pt x="1" y="168"/>
                  </a:lnTo>
                  <a:lnTo>
                    <a:pt x="1" y="168"/>
                  </a:lnTo>
                  <a:lnTo>
                    <a:pt x="1" y="168"/>
                  </a:lnTo>
                  <a:lnTo>
                    <a:pt x="1" y="168"/>
                  </a:lnTo>
                  <a:lnTo>
                    <a:pt x="1" y="167"/>
                  </a:lnTo>
                  <a:lnTo>
                    <a:pt x="1" y="166"/>
                  </a:lnTo>
                  <a:lnTo>
                    <a:pt x="1" y="167"/>
                  </a:lnTo>
                  <a:lnTo>
                    <a:pt x="1" y="168"/>
                  </a:lnTo>
                  <a:lnTo>
                    <a:pt x="1" y="167"/>
                  </a:lnTo>
                  <a:lnTo>
                    <a:pt x="1" y="168"/>
                  </a:lnTo>
                  <a:lnTo>
                    <a:pt x="1" y="167"/>
                  </a:lnTo>
                  <a:lnTo>
                    <a:pt x="1" y="168"/>
                  </a:lnTo>
                  <a:lnTo>
                    <a:pt x="1" y="167"/>
                  </a:lnTo>
                  <a:lnTo>
                    <a:pt x="1" y="168"/>
                  </a:lnTo>
                  <a:lnTo>
                    <a:pt x="1" y="168"/>
                  </a:lnTo>
                  <a:lnTo>
                    <a:pt x="1" y="168"/>
                  </a:lnTo>
                  <a:lnTo>
                    <a:pt x="1" y="167"/>
                  </a:lnTo>
                  <a:lnTo>
                    <a:pt x="1" y="168"/>
                  </a:lnTo>
                  <a:lnTo>
                    <a:pt x="1" y="167"/>
                  </a:lnTo>
                  <a:lnTo>
                    <a:pt x="1" y="168"/>
                  </a:lnTo>
                  <a:lnTo>
                    <a:pt x="1" y="167"/>
                  </a:lnTo>
                  <a:lnTo>
                    <a:pt x="1" y="168"/>
                  </a:lnTo>
                  <a:lnTo>
                    <a:pt x="1" y="167"/>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8"/>
                  </a:lnTo>
                  <a:lnTo>
                    <a:pt x="1" y="169"/>
                  </a:lnTo>
                  <a:lnTo>
                    <a:pt x="1" y="168"/>
                  </a:lnTo>
                  <a:lnTo>
                    <a:pt x="1" y="169"/>
                  </a:lnTo>
                  <a:lnTo>
                    <a:pt x="1" y="168"/>
                  </a:lnTo>
                  <a:lnTo>
                    <a:pt x="1" y="169"/>
                  </a:lnTo>
                  <a:lnTo>
                    <a:pt x="1" y="168"/>
                  </a:lnTo>
                  <a:lnTo>
                    <a:pt x="1" y="169"/>
                  </a:lnTo>
                  <a:lnTo>
                    <a:pt x="1" y="168"/>
                  </a:lnTo>
                  <a:lnTo>
                    <a:pt x="1" y="169"/>
                  </a:lnTo>
                  <a:lnTo>
                    <a:pt x="1" y="170"/>
                  </a:lnTo>
                  <a:lnTo>
                    <a:pt x="1" y="169"/>
                  </a:lnTo>
                  <a:lnTo>
                    <a:pt x="1" y="168"/>
                  </a:lnTo>
                  <a:lnTo>
                    <a:pt x="1" y="169"/>
                  </a:lnTo>
                  <a:lnTo>
                    <a:pt x="1" y="170"/>
                  </a:lnTo>
                  <a:lnTo>
                    <a:pt x="1" y="169"/>
                  </a:lnTo>
                  <a:lnTo>
                    <a:pt x="1" y="168"/>
                  </a:lnTo>
                  <a:lnTo>
                    <a:pt x="1" y="169"/>
                  </a:lnTo>
                  <a:lnTo>
                    <a:pt x="1" y="168"/>
                  </a:lnTo>
                  <a:lnTo>
                    <a:pt x="1" y="169"/>
                  </a:lnTo>
                  <a:lnTo>
                    <a:pt x="1" y="170"/>
                  </a:lnTo>
                  <a:lnTo>
                    <a:pt x="1" y="169"/>
                  </a:lnTo>
                  <a:lnTo>
                    <a:pt x="1" y="168"/>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69"/>
                  </a:lnTo>
                  <a:lnTo>
                    <a:pt x="1" y="170"/>
                  </a:lnTo>
                  <a:lnTo>
                    <a:pt x="1" y="171"/>
                  </a:lnTo>
                  <a:lnTo>
                    <a:pt x="1" y="170"/>
                  </a:lnTo>
                  <a:lnTo>
                    <a:pt x="1" y="169"/>
                  </a:lnTo>
                  <a:lnTo>
                    <a:pt x="1" y="170"/>
                  </a:lnTo>
                  <a:lnTo>
                    <a:pt x="1" y="171"/>
                  </a:lnTo>
                  <a:lnTo>
                    <a:pt x="1" y="170"/>
                  </a:lnTo>
                  <a:lnTo>
                    <a:pt x="1" y="171"/>
                  </a:lnTo>
                  <a:lnTo>
                    <a:pt x="1" y="170"/>
                  </a:lnTo>
                  <a:lnTo>
                    <a:pt x="1" y="171"/>
                  </a:lnTo>
                  <a:lnTo>
                    <a:pt x="1" y="170"/>
                  </a:lnTo>
                  <a:lnTo>
                    <a:pt x="1" y="171"/>
                  </a:lnTo>
                  <a:lnTo>
                    <a:pt x="1" y="170"/>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69"/>
                  </a:lnTo>
                  <a:lnTo>
                    <a:pt x="1" y="171"/>
                  </a:lnTo>
                  <a:lnTo>
                    <a:pt x="1" y="170"/>
                  </a:lnTo>
                  <a:lnTo>
                    <a:pt x="1" y="171"/>
                  </a:lnTo>
                  <a:lnTo>
                    <a:pt x="1" y="170"/>
                  </a:lnTo>
                  <a:lnTo>
                    <a:pt x="1" y="171"/>
                  </a:lnTo>
                  <a:lnTo>
                    <a:pt x="1" y="170"/>
                  </a:lnTo>
                  <a:lnTo>
                    <a:pt x="1" y="171"/>
                  </a:lnTo>
                  <a:lnTo>
                    <a:pt x="1" y="170"/>
                  </a:lnTo>
                  <a:lnTo>
                    <a:pt x="1" y="169"/>
                  </a:lnTo>
                  <a:lnTo>
                    <a:pt x="1" y="170"/>
                  </a:lnTo>
                  <a:lnTo>
                    <a:pt x="1" y="169"/>
                  </a:lnTo>
                  <a:lnTo>
                    <a:pt x="1" y="168"/>
                  </a:lnTo>
                  <a:lnTo>
                    <a:pt x="1" y="168"/>
                  </a:lnTo>
                  <a:lnTo>
                    <a:pt x="1" y="168"/>
                  </a:lnTo>
                  <a:lnTo>
                    <a:pt x="1" y="168"/>
                  </a:lnTo>
                  <a:lnTo>
                    <a:pt x="1" y="168"/>
                  </a:lnTo>
                </a:path>
              </a:pathLst>
            </a:custGeom>
            <a:noFill/>
            <a:ln w="0">
              <a:solidFill>
                <a:srgbClr val="3366FF"/>
              </a:solidFill>
              <a:prstDash val="solid"/>
              <a:round/>
              <a:headEnd/>
              <a:tailEnd/>
            </a:ln>
          </p:spPr>
          <p:txBody>
            <a:bodyPr/>
            <a:lstStyle/>
            <a:p>
              <a:endParaRPr lang="en-GB"/>
            </a:p>
          </p:txBody>
        </p:sp>
        <p:sp>
          <p:nvSpPr>
            <p:cNvPr id="185784" name="Freeform 440"/>
            <p:cNvSpPr>
              <a:spLocks/>
            </p:cNvSpPr>
            <p:nvPr/>
          </p:nvSpPr>
          <p:spPr bwMode="auto">
            <a:xfrm>
              <a:off x="3057" y="2974"/>
              <a:ext cx="9" cy="49"/>
            </a:xfrm>
            <a:custGeom>
              <a:avLst/>
              <a:gdLst/>
              <a:ahLst/>
              <a:cxnLst>
                <a:cxn ang="0">
                  <a:pos x="0" y="4"/>
                </a:cxn>
                <a:cxn ang="0">
                  <a:pos x="0" y="2"/>
                </a:cxn>
                <a:cxn ang="0">
                  <a:pos x="0" y="1"/>
                </a:cxn>
                <a:cxn ang="0">
                  <a:pos x="0" y="2"/>
                </a:cxn>
                <a:cxn ang="0">
                  <a:pos x="0" y="3"/>
                </a:cxn>
                <a:cxn ang="0">
                  <a:pos x="0" y="4"/>
                </a:cxn>
                <a:cxn ang="0">
                  <a:pos x="0" y="3"/>
                </a:cxn>
                <a:cxn ang="0">
                  <a:pos x="0" y="4"/>
                </a:cxn>
                <a:cxn ang="0">
                  <a:pos x="0" y="3"/>
                </a:cxn>
                <a:cxn ang="0">
                  <a:pos x="0" y="4"/>
                </a:cxn>
                <a:cxn ang="0">
                  <a:pos x="0" y="3"/>
                </a:cxn>
                <a:cxn ang="0">
                  <a:pos x="0" y="4"/>
                </a:cxn>
                <a:cxn ang="0">
                  <a:pos x="0" y="4"/>
                </a:cxn>
                <a:cxn ang="0">
                  <a:pos x="0" y="4"/>
                </a:cxn>
                <a:cxn ang="0">
                  <a:pos x="0" y="5"/>
                </a:cxn>
                <a:cxn ang="0">
                  <a:pos x="0" y="4"/>
                </a:cxn>
                <a:cxn ang="0">
                  <a:pos x="0" y="5"/>
                </a:cxn>
                <a:cxn ang="0">
                  <a:pos x="0" y="3"/>
                </a:cxn>
                <a:cxn ang="0">
                  <a:pos x="0" y="4"/>
                </a:cxn>
                <a:cxn ang="0">
                  <a:pos x="0" y="3"/>
                </a:cxn>
                <a:cxn ang="0">
                  <a:pos x="0" y="4"/>
                </a:cxn>
                <a:cxn ang="0">
                  <a:pos x="0" y="4"/>
                </a:cxn>
                <a:cxn ang="0">
                  <a:pos x="0" y="4"/>
                </a:cxn>
                <a:cxn ang="0">
                  <a:pos x="0" y="4"/>
                </a:cxn>
                <a:cxn ang="0">
                  <a:pos x="0" y="4"/>
                </a:cxn>
                <a:cxn ang="0">
                  <a:pos x="0" y="3"/>
                </a:cxn>
                <a:cxn ang="0">
                  <a:pos x="0" y="4"/>
                </a:cxn>
                <a:cxn ang="0">
                  <a:pos x="0" y="4"/>
                </a:cxn>
                <a:cxn ang="0">
                  <a:pos x="0" y="4"/>
                </a:cxn>
                <a:cxn ang="0">
                  <a:pos x="0" y="5"/>
                </a:cxn>
                <a:cxn ang="0">
                  <a:pos x="0" y="4"/>
                </a:cxn>
                <a:cxn ang="0">
                  <a:pos x="0" y="4"/>
                </a:cxn>
                <a:cxn ang="0">
                  <a:pos x="0" y="3"/>
                </a:cxn>
                <a:cxn ang="0">
                  <a:pos x="0" y="2"/>
                </a:cxn>
                <a:cxn ang="0">
                  <a:pos x="0" y="3"/>
                </a:cxn>
                <a:cxn ang="0">
                  <a:pos x="0" y="2"/>
                </a:cxn>
                <a:cxn ang="0">
                  <a:pos x="0" y="1"/>
                </a:cxn>
                <a:cxn ang="0">
                  <a:pos x="0" y="2"/>
                </a:cxn>
                <a:cxn ang="0">
                  <a:pos x="0" y="3"/>
                </a:cxn>
                <a:cxn ang="0">
                  <a:pos x="0" y="2"/>
                </a:cxn>
                <a:cxn ang="0">
                  <a:pos x="0" y="4"/>
                </a:cxn>
                <a:cxn ang="0">
                  <a:pos x="1" y="4"/>
                </a:cxn>
                <a:cxn ang="0">
                  <a:pos x="1" y="5"/>
                </a:cxn>
                <a:cxn ang="0">
                  <a:pos x="1" y="6"/>
                </a:cxn>
                <a:cxn ang="0">
                  <a:pos x="1" y="4"/>
                </a:cxn>
                <a:cxn ang="0">
                  <a:pos x="1" y="5"/>
                </a:cxn>
                <a:cxn ang="0">
                  <a:pos x="1" y="6"/>
                </a:cxn>
                <a:cxn ang="0">
                  <a:pos x="1" y="4"/>
                </a:cxn>
                <a:cxn ang="0">
                  <a:pos x="1" y="4"/>
                </a:cxn>
                <a:cxn ang="0">
                  <a:pos x="1" y="6"/>
                </a:cxn>
                <a:cxn ang="0">
                  <a:pos x="1" y="6"/>
                </a:cxn>
                <a:cxn ang="0">
                  <a:pos x="1" y="5"/>
                </a:cxn>
                <a:cxn ang="0">
                  <a:pos x="1" y="6"/>
                </a:cxn>
                <a:cxn ang="0">
                  <a:pos x="1" y="4"/>
                </a:cxn>
                <a:cxn ang="0">
                  <a:pos x="1" y="4"/>
                </a:cxn>
                <a:cxn ang="0">
                  <a:pos x="1" y="5"/>
                </a:cxn>
                <a:cxn ang="0">
                  <a:pos x="1" y="5"/>
                </a:cxn>
                <a:cxn ang="0">
                  <a:pos x="1" y="6"/>
                </a:cxn>
                <a:cxn ang="0">
                  <a:pos x="1" y="5"/>
                </a:cxn>
                <a:cxn ang="0">
                  <a:pos x="1" y="4"/>
                </a:cxn>
                <a:cxn ang="0">
                  <a:pos x="1" y="5"/>
                </a:cxn>
                <a:cxn ang="0">
                  <a:pos x="1" y="4"/>
                </a:cxn>
                <a:cxn ang="0">
                  <a:pos x="1" y="5"/>
                </a:cxn>
              </a:cxnLst>
              <a:rect l="0" t="0" r="r" b="b"/>
              <a:pathLst>
                <a:path w="1" h="7">
                  <a:moveTo>
                    <a:pt x="0" y="4"/>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1"/>
                  </a:lnTo>
                  <a:lnTo>
                    <a:pt x="0" y="2"/>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4"/>
                  </a:lnTo>
                  <a:lnTo>
                    <a:pt x="0" y="3"/>
                  </a:lnTo>
                  <a:lnTo>
                    <a:pt x="0" y="4"/>
                  </a:lnTo>
                  <a:lnTo>
                    <a:pt x="0" y="3"/>
                  </a:lnTo>
                  <a:lnTo>
                    <a:pt x="0" y="2"/>
                  </a:lnTo>
                  <a:lnTo>
                    <a:pt x="0" y="3"/>
                  </a:lnTo>
                  <a:lnTo>
                    <a:pt x="0" y="4"/>
                  </a:lnTo>
                  <a:lnTo>
                    <a:pt x="0" y="3"/>
                  </a:lnTo>
                  <a:lnTo>
                    <a:pt x="0" y="4"/>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0"/>
                  </a:lnTo>
                  <a:lnTo>
                    <a:pt x="0" y="1"/>
                  </a:lnTo>
                  <a:lnTo>
                    <a:pt x="0" y="0"/>
                  </a:lnTo>
                  <a:lnTo>
                    <a:pt x="0" y="1"/>
                  </a:lnTo>
                  <a:lnTo>
                    <a:pt x="0" y="2"/>
                  </a:lnTo>
                  <a:lnTo>
                    <a:pt x="0" y="0"/>
                  </a:lnTo>
                  <a:lnTo>
                    <a:pt x="0" y="2"/>
                  </a:lnTo>
                  <a:lnTo>
                    <a:pt x="0" y="1"/>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4"/>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4"/>
                  </a:lnTo>
                  <a:lnTo>
                    <a:pt x="1" y="4"/>
                  </a:lnTo>
                  <a:lnTo>
                    <a:pt x="1" y="5"/>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7"/>
                  </a:lnTo>
                  <a:lnTo>
                    <a:pt x="1" y="6"/>
                  </a:lnTo>
                </a:path>
              </a:pathLst>
            </a:custGeom>
            <a:noFill/>
            <a:ln w="0">
              <a:solidFill>
                <a:srgbClr val="3366FF"/>
              </a:solidFill>
              <a:prstDash val="solid"/>
              <a:round/>
              <a:headEnd/>
              <a:tailEnd/>
            </a:ln>
          </p:spPr>
          <p:txBody>
            <a:bodyPr/>
            <a:lstStyle/>
            <a:p>
              <a:endParaRPr lang="en-GB"/>
            </a:p>
          </p:txBody>
        </p:sp>
        <p:sp>
          <p:nvSpPr>
            <p:cNvPr id="185785" name="Freeform 441"/>
            <p:cNvSpPr>
              <a:spLocks/>
            </p:cNvSpPr>
            <p:nvPr/>
          </p:nvSpPr>
          <p:spPr bwMode="auto">
            <a:xfrm>
              <a:off x="3066" y="2974"/>
              <a:ext cx="9" cy="70"/>
            </a:xfrm>
            <a:custGeom>
              <a:avLst/>
              <a:gdLst/>
              <a:ahLst/>
              <a:cxnLst>
                <a:cxn ang="0">
                  <a:pos x="0" y="6"/>
                </a:cxn>
                <a:cxn ang="0">
                  <a:pos x="0" y="6"/>
                </a:cxn>
                <a:cxn ang="0">
                  <a:pos x="0" y="7"/>
                </a:cxn>
                <a:cxn ang="0">
                  <a:pos x="0" y="6"/>
                </a:cxn>
                <a:cxn ang="0">
                  <a:pos x="0" y="5"/>
                </a:cxn>
                <a:cxn ang="0">
                  <a:pos x="0" y="6"/>
                </a:cxn>
                <a:cxn ang="0">
                  <a:pos x="0" y="9"/>
                </a:cxn>
                <a:cxn ang="0">
                  <a:pos x="0" y="9"/>
                </a:cxn>
                <a:cxn ang="0">
                  <a:pos x="0" y="10"/>
                </a:cxn>
                <a:cxn ang="0">
                  <a:pos x="0" y="9"/>
                </a:cxn>
                <a:cxn ang="0">
                  <a:pos x="0" y="8"/>
                </a:cxn>
                <a:cxn ang="0">
                  <a:pos x="0" y="9"/>
                </a:cxn>
                <a:cxn ang="0">
                  <a:pos x="0" y="9"/>
                </a:cxn>
                <a:cxn ang="0">
                  <a:pos x="0" y="8"/>
                </a:cxn>
                <a:cxn ang="0">
                  <a:pos x="0" y="7"/>
                </a:cxn>
                <a:cxn ang="0">
                  <a:pos x="0" y="6"/>
                </a:cxn>
                <a:cxn ang="0">
                  <a:pos x="0" y="5"/>
                </a:cxn>
                <a:cxn ang="0">
                  <a:pos x="0" y="5"/>
                </a:cxn>
                <a:cxn ang="0">
                  <a:pos x="0" y="6"/>
                </a:cxn>
                <a:cxn ang="0">
                  <a:pos x="0" y="4"/>
                </a:cxn>
                <a:cxn ang="0">
                  <a:pos x="0" y="3"/>
                </a:cxn>
                <a:cxn ang="0">
                  <a:pos x="0" y="1"/>
                </a:cxn>
                <a:cxn ang="0">
                  <a:pos x="0" y="2"/>
                </a:cxn>
                <a:cxn ang="0">
                  <a:pos x="0" y="1"/>
                </a:cxn>
                <a:cxn ang="0">
                  <a:pos x="0" y="0"/>
                </a:cxn>
                <a:cxn ang="0">
                  <a:pos x="0" y="1"/>
                </a:cxn>
                <a:cxn ang="0">
                  <a:pos x="0" y="2"/>
                </a:cxn>
                <a:cxn ang="0">
                  <a:pos x="0" y="1"/>
                </a:cxn>
                <a:cxn ang="0">
                  <a:pos x="0" y="2"/>
                </a:cxn>
                <a:cxn ang="0">
                  <a:pos x="0" y="1"/>
                </a:cxn>
                <a:cxn ang="0">
                  <a:pos x="0" y="2"/>
                </a:cxn>
                <a:cxn ang="0">
                  <a:pos x="0" y="1"/>
                </a:cxn>
                <a:cxn ang="0">
                  <a:pos x="0" y="4"/>
                </a:cxn>
                <a:cxn ang="0">
                  <a:pos x="0" y="4"/>
                </a:cxn>
                <a:cxn ang="0">
                  <a:pos x="0" y="4"/>
                </a:cxn>
                <a:cxn ang="0">
                  <a:pos x="0" y="5"/>
                </a:cxn>
                <a:cxn ang="0">
                  <a:pos x="0" y="6"/>
                </a:cxn>
                <a:cxn ang="0">
                  <a:pos x="0" y="7"/>
                </a:cxn>
                <a:cxn ang="0">
                  <a:pos x="0" y="6"/>
                </a:cxn>
                <a:cxn ang="0">
                  <a:pos x="0" y="6"/>
                </a:cxn>
                <a:cxn ang="0">
                  <a:pos x="0" y="5"/>
                </a:cxn>
                <a:cxn ang="0">
                  <a:pos x="0" y="6"/>
                </a:cxn>
                <a:cxn ang="0">
                  <a:pos x="0" y="7"/>
                </a:cxn>
                <a:cxn ang="0">
                  <a:pos x="0" y="5"/>
                </a:cxn>
                <a:cxn ang="0">
                  <a:pos x="0" y="6"/>
                </a:cxn>
                <a:cxn ang="0">
                  <a:pos x="0" y="5"/>
                </a:cxn>
                <a:cxn ang="0">
                  <a:pos x="0" y="4"/>
                </a:cxn>
                <a:cxn ang="0">
                  <a:pos x="0" y="3"/>
                </a:cxn>
                <a:cxn ang="0">
                  <a:pos x="0" y="2"/>
                </a:cxn>
                <a:cxn ang="0">
                  <a:pos x="1" y="1"/>
                </a:cxn>
                <a:cxn ang="0">
                  <a:pos x="1" y="0"/>
                </a:cxn>
                <a:cxn ang="0">
                  <a:pos x="1" y="1"/>
                </a:cxn>
                <a:cxn ang="0">
                  <a:pos x="1" y="1"/>
                </a:cxn>
                <a:cxn ang="0">
                  <a:pos x="1" y="2"/>
                </a:cxn>
                <a:cxn ang="0">
                  <a:pos x="1" y="3"/>
                </a:cxn>
                <a:cxn ang="0">
                  <a:pos x="1" y="4"/>
                </a:cxn>
                <a:cxn ang="0">
                  <a:pos x="1" y="0"/>
                </a:cxn>
                <a:cxn ang="0">
                  <a:pos x="1" y="3"/>
                </a:cxn>
                <a:cxn ang="0">
                  <a:pos x="1" y="4"/>
                </a:cxn>
                <a:cxn ang="0">
                  <a:pos x="1" y="4"/>
                </a:cxn>
                <a:cxn ang="0">
                  <a:pos x="1" y="4"/>
                </a:cxn>
                <a:cxn ang="0">
                  <a:pos x="1" y="3"/>
                </a:cxn>
                <a:cxn ang="0">
                  <a:pos x="1" y="4"/>
                </a:cxn>
              </a:cxnLst>
              <a:rect l="0" t="0" r="r" b="b"/>
              <a:pathLst>
                <a:path w="1" h="10">
                  <a:moveTo>
                    <a:pt x="0" y="6"/>
                  </a:move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6"/>
                  </a:lnTo>
                  <a:lnTo>
                    <a:pt x="0" y="7"/>
                  </a:lnTo>
                  <a:lnTo>
                    <a:pt x="0" y="8"/>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7"/>
                  </a:lnTo>
                  <a:lnTo>
                    <a:pt x="0" y="8"/>
                  </a:lnTo>
                  <a:lnTo>
                    <a:pt x="0" y="9"/>
                  </a:lnTo>
                  <a:lnTo>
                    <a:pt x="0" y="8"/>
                  </a:lnTo>
                  <a:lnTo>
                    <a:pt x="0" y="9"/>
                  </a:lnTo>
                  <a:lnTo>
                    <a:pt x="0" y="8"/>
                  </a:lnTo>
                  <a:lnTo>
                    <a:pt x="0" y="9"/>
                  </a:lnTo>
                  <a:lnTo>
                    <a:pt x="0" y="9"/>
                  </a:lnTo>
                  <a:lnTo>
                    <a:pt x="0" y="8"/>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9"/>
                  </a:lnTo>
                  <a:lnTo>
                    <a:pt x="0" y="8"/>
                  </a:lnTo>
                  <a:lnTo>
                    <a:pt x="0" y="9"/>
                  </a:lnTo>
                  <a:lnTo>
                    <a:pt x="0" y="8"/>
                  </a:lnTo>
                  <a:lnTo>
                    <a:pt x="0" y="9"/>
                  </a:lnTo>
                  <a:lnTo>
                    <a:pt x="0" y="8"/>
                  </a:lnTo>
                  <a:lnTo>
                    <a:pt x="0" y="9"/>
                  </a:lnTo>
                  <a:lnTo>
                    <a:pt x="0" y="10"/>
                  </a:lnTo>
                  <a:lnTo>
                    <a:pt x="0" y="8"/>
                  </a:lnTo>
                  <a:lnTo>
                    <a:pt x="0" y="9"/>
                  </a:lnTo>
                  <a:lnTo>
                    <a:pt x="0" y="8"/>
                  </a:lnTo>
                  <a:lnTo>
                    <a:pt x="0" y="9"/>
                  </a:lnTo>
                  <a:lnTo>
                    <a:pt x="0" y="8"/>
                  </a:lnTo>
                  <a:lnTo>
                    <a:pt x="0" y="9"/>
                  </a:lnTo>
                  <a:lnTo>
                    <a:pt x="0" y="8"/>
                  </a:lnTo>
                  <a:lnTo>
                    <a:pt x="0" y="9"/>
                  </a:lnTo>
                  <a:lnTo>
                    <a:pt x="0" y="8"/>
                  </a:lnTo>
                  <a:lnTo>
                    <a:pt x="0" y="9"/>
                  </a:lnTo>
                  <a:lnTo>
                    <a:pt x="0" y="8"/>
                  </a:lnTo>
                  <a:lnTo>
                    <a:pt x="0" y="7"/>
                  </a:lnTo>
                  <a:lnTo>
                    <a:pt x="0" y="8"/>
                  </a:lnTo>
                  <a:lnTo>
                    <a:pt x="0" y="7"/>
                  </a:lnTo>
                  <a:lnTo>
                    <a:pt x="0" y="8"/>
                  </a:lnTo>
                  <a:lnTo>
                    <a:pt x="0" y="9"/>
                  </a:lnTo>
                  <a:lnTo>
                    <a:pt x="0" y="8"/>
                  </a:lnTo>
                  <a:lnTo>
                    <a:pt x="0" y="9"/>
                  </a:lnTo>
                  <a:lnTo>
                    <a:pt x="0" y="8"/>
                  </a:lnTo>
                  <a:lnTo>
                    <a:pt x="0" y="7"/>
                  </a:lnTo>
                  <a:lnTo>
                    <a:pt x="0" y="8"/>
                  </a:lnTo>
                  <a:lnTo>
                    <a:pt x="0" y="9"/>
                  </a:lnTo>
                  <a:lnTo>
                    <a:pt x="0" y="8"/>
                  </a:lnTo>
                  <a:lnTo>
                    <a:pt x="0" y="7"/>
                  </a:lnTo>
                  <a:lnTo>
                    <a:pt x="0" y="8"/>
                  </a:lnTo>
                  <a:lnTo>
                    <a:pt x="0" y="7"/>
                  </a:lnTo>
                  <a:lnTo>
                    <a:pt x="0" y="8"/>
                  </a:lnTo>
                  <a:lnTo>
                    <a:pt x="0" y="7"/>
                  </a:lnTo>
                  <a:lnTo>
                    <a:pt x="0" y="6"/>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2"/>
                  </a:lnTo>
                  <a:lnTo>
                    <a:pt x="0" y="3"/>
                  </a:lnTo>
                  <a:lnTo>
                    <a:pt x="0" y="2"/>
                  </a:lnTo>
                  <a:lnTo>
                    <a:pt x="0" y="3"/>
                  </a:lnTo>
                  <a:lnTo>
                    <a:pt x="0" y="2"/>
                  </a:lnTo>
                  <a:lnTo>
                    <a:pt x="0" y="3"/>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1"/>
                  </a:lnTo>
                  <a:lnTo>
                    <a:pt x="0" y="2"/>
                  </a:lnTo>
                  <a:lnTo>
                    <a:pt x="0" y="1"/>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4"/>
                  </a:lnTo>
                  <a:lnTo>
                    <a:pt x="0" y="3"/>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7"/>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3"/>
                  </a:lnTo>
                  <a:lnTo>
                    <a:pt x="0" y="1"/>
                  </a:lnTo>
                  <a:lnTo>
                    <a:pt x="0" y="2"/>
                  </a:lnTo>
                  <a:lnTo>
                    <a:pt x="0" y="1"/>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1"/>
                  </a:lnTo>
                  <a:lnTo>
                    <a:pt x="1" y="0"/>
                  </a:lnTo>
                  <a:lnTo>
                    <a:pt x="1" y="2"/>
                  </a:lnTo>
                  <a:lnTo>
                    <a:pt x="1" y="1"/>
                  </a:lnTo>
                  <a:lnTo>
                    <a:pt x="1" y="0"/>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1"/>
                  </a:lnTo>
                  <a:lnTo>
                    <a:pt x="1" y="0"/>
                  </a:lnTo>
                  <a:lnTo>
                    <a:pt x="1" y="1"/>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path>
              </a:pathLst>
            </a:custGeom>
            <a:noFill/>
            <a:ln w="0">
              <a:solidFill>
                <a:srgbClr val="3366FF"/>
              </a:solidFill>
              <a:prstDash val="solid"/>
              <a:round/>
              <a:headEnd/>
              <a:tailEnd/>
            </a:ln>
          </p:spPr>
          <p:txBody>
            <a:bodyPr/>
            <a:lstStyle/>
            <a:p>
              <a:endParaRPr lang="en-GB"/>
            </a:p>
          </p:txBody>
        </p:sp>
        <p:sp>
          <p:nvSpPr>
            <p:cNvPr id="185786" name="Freeform 442"/>
            <p:cNvSpPr>
              <a:spLocks/>
            </p:cNvSpPr>
            <p:nvPr/>
          </p:nvSpPr>
          <p:spPr bwMode="auto">
            <a:xfrm>
              <a:off x="3075" y="1809"/>
              <a:ext cx="11" cy="1305"/>
            </a:xfrm>
            <a:custGeom>
              <a:avLst/>
              <a:gdLst/>
              <a:ahLst/>
              <a:cxnLst>
                <a:cxn ang="0">
                  <a:pos x="0" y="169"/>
                </a:cxn>
                <a:cxn ang="0">
                  <a:pos x="0" y="168"/>
                </a:cxn>
                <a:cxn ang="0">
                  <a:pos x="0" y="169"/>
                </a:cxn>
                <a:cxn ang="0">
                  <a:pos x="0" y="168"/>
                </a:cxn>
                <a:cxn ang="0">
                  <a:pos x="0" y="169"/>
                </a:cxn>
                <a:cxn ang="0">
                  <a:pos x="0" y="168"/>
                </a:cxn>
                <a:cxn ang="0">
                  <a:pos x="0" y="167"/>
                </a:cxn>
                <a:cxn ang="0">
                  <a:pos x="0" y="166"/>
                </a:cxn>
                <a:cxn ang="0">
                  <a:pos x="0" y="165"/>
                </a:cxn>
                <a:cxn ang="0">
                  <a:pos x="0" y="165"/>
                </a:cxn>
                <a:cxn ang="0">
                  <a:pos x="0" y="162"/>
                </a:cxn>
                <a:cxn ang="0">
                  <a:pos x="0" y="159"/>
                </a:cxn>
                <a:cxn ang="0">
                  <a:pos x="0" y="17"/>
                </a:cxn>
                <a:cxn ang="0">
                  <a:pos x="0" y="186"/>
                </a:cxn>
                <a:cxn ang="0">
                  <a:pos x="0" y="181"/>
                </a:cxn>
                <a:cxn ang="0">
                  <a:pos x="0" y="177"/>
                </a:cxn>
                <a:cxn ang="0">
                  <a:pos x="0" y="176"/>
                </a:cxn>
                <a:cxn ang="0">
                  <a:pos x="0" y="175"/>
                </a:cxn>
                <a:cxn ang="0">
                  <a:pos x="0" y="174"/>
                </a:cxn>
                <a:cxn ang="0">
                  <a:pos x="0" y="173"/>
                </a:cxn>
                <a:cxn ang="0">
                  <a:pos x="0" y="172"/>
                </a:cxn>
                <a:cxn ang="0">
                  <a:pos x="0" y="171"/>
                </a:cxn>
                <a:cxn ang="0">
                  <a:pos x="0" y="171"/>
                </a:cxn>
                <a:cxn ang="0">
                  <a:pos x="0" y="170"/>
                </a:cxn>
                <a:cxn ang="0">
                  <a:pos x="0" y="171"/>
                </a:cxn>
                <a:cxn ang="0">
                  <a:pos x="0" y="170"/>
                </a:cxn>
                <a:cxn ang="0">
                  <a:pos x="0" y="170"/>
                </a:cxn>
                <a:cxn ang="0">
                  <a:pos x="0" y="170"/>
                </a:cxn>
                <a:cxn ang="0">
                  <a:pos x="0" y="170"/>
                </a:cxn>
                <a:cxn ang="0">
                  <a:pos x="0" y="170"/>
                </a:cxn>
                <a:cxn ang="0">
                  <a:pos x="0" y="169"/>
                </a:cxn>
                <a:cxn ang="0">
                  <a:pos x="0" y="170"/>
                </a:cxn>
                <a:cxn ang="0">
                  <a:pos x="0" y="169"/>
                </a:cxn>
                <a:cxn ang="0">
                  <a:pos x="0" y="168"/>
                </a:cxn>
                <a:cxn ang="0">
                  <a:pos x="0" y="169"/>
                </a:cxn>
                <a:cxn ang="0">
                  <a:pos x="0" y="168"/>
                </a:cxn>
                <a:cxn ang="0">
                  <a:pos x="0" y="169"/>
                </a:cxn>
                <a:cxn ang="0">
                  <a:pos x="0" y="170"/>
                </a:cxn>
                <a:cxn ang="0">
                  <a:pos x="0" y="167"/>
                </a:cxn>
                <a:cxn ang="0">
                  <a:pos x="0" y="166"/>
                </a:cxn>
                <a:cxn ang="0">
                  <a:pos x="0" y="167"/>
                </a:cxn>
                <a:cxn ang="0">
                  <a:pos x="0" y="166"/>
                </a:cxn>
                <a:cxn ang="0">
                  <a:pos x="0" y="167"/>
                </a:cxn>
                <a:cxn ang="0">
                  <a:pos x="0" y="168"/>
                </a:cxn>
                <a:cxn ang="0">
                  <a:pos x="0" y="168"/>
                </a:cxn>
                <a:cxn ang="0">
                  <a:pos x="0" y="169"/>
                </a:cxn>
                <a:cxn ang="0">
                  <a:pos x="1" y="170"/>
                </a:cxn>
                <a:cxn ang="0">
                  <a:pos x="1" y="169"/>
                </a:cxn>
                <a:cxn ang="0">
                  <a:pos x="1" y="168"/>
                </a:cxn>
                <a:cxn ang="0">
                  <a:pos x="1" y="167"/>
                </a:cxn>
                <a:cxn ang="0">
                  <a:pos x="1" y="168"/>
                </a:cxn>
                <a:cxn ang="0">
                  <a:pos x="1" y="167"/>
                </a:cxn>
                <a:cxn ang="0">
                  <a:pos x="1" y="166"/>
                </a:cxn>
                <a:cxn ang="0">
                  <a:pos x="1" y="165"/>
                </a:cxn>
                <a:cxn ang="0">
                  <a:pos x="1" y="166"/>
                </a:cxn>
                <a:cxn ang="0">
                  <a:pos x="1" y="165"/>
                </a:cxn>
                <a:cxn ang="0">
                  <a:pos x="1" y="165"/>
                </a:cxn>
                <a:cxn ang="0">
                  <a:pos x="1" y="165"/>
                </a:cxn>
                <a:cxn ang="0">
                  <a:pos x="1" y="166"/>
                </a:cxn>
                <a:cxn ang="0">
                  <a:pos x="1" y="165"/>
                </a:cxn>
                <a:cxn ang="0">
                  <a:pos x="1" y="164"/>
                </a:cxn>
                <a:cxn ang="0">
                  <a:pos x="1" y="165"/>
                </a:cxn>
                <a:cxn ang="0">
                  <a:pos x="1" y="164"/>
                </a:cxn>
              </a:cxnLst>
              <a:rect l="0" t="0" r="r" b="b"/>
              <a:pathLst>
                <a:path w="1" h="186">
                  <a:moveTo>
                    <a:pt x="0" y="169"/>
                  </a:move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70"/>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7"/>
                  </a:lnTo>
                  <a:lnTo>
                    <a:pt x="0" y="168"/>
                  </a:lnTo>
                  <a:lnTo>
                    <a:pt x="0" y="167"/>
                  </a:lnTo>
                  <a:lnTo>
                    <a:pt x="0" y="168"/>
                  </a:lnTo>
                  <a:lnTo>
                    <a:pt x="0" y="169"/>
                  </a:lnTo>
                  <a:lnTo>
                    <a:pt x="0" y="168"/>
                  </a:lnTo>
                  <a:lnTo>
                    <a:pt x="0" y="167"/>
                  </a:lnTo>
                  <a:lnTo>
                    <a:pt x="0" y="168"/>
                  </a:lnTo>
                  <a:lnTo>
                    <a:pt x="0" y="167"/>
                  </a:lnTo>
                  <a:lnTo>
                    <a:pt x="0" y="168"/>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5"/>
                  </a:lnTo>
                  <a:lnTo>
                    <a:pt x="0" y="165"/>
                  </a:lnTo>
                  <a:lnTo>
                    <a:pt x="0" y="165"/>
                  </a:lnTo>
                  <a:lnTo>
                    <a:pt x="0" y="165"/>
                  </a:lnTo>
                  <a:lnTo>
                    <a:pt x="0" y="165"/>
                  </a:lnTo>
                  <a:lnTo>
                    <a:pt x="0" y="164"/>
                  </a:lnTo>
                  <a:lnTo>
                    <a:pt x="0" y="165"/>
                  </a:lnTo>
                  <a:lnTo>
                    <a:pt x="0" y="164"/>
                  </a:lnTo>
                  <a:lnTo>
                    <a:pt x="0" y="163"/>
                  </a:lnTo>
                  <a:lnTo>
                    <a:pt x="0" y="164"/>
                  </a:lnTo>
                  <a:lnTo>
                    <a:pt x="0" y="163"/>
                  </a:lnTo>
                  <a:lnTo>
                    <a:pt x="0" y="162"/>
                  </a:lnTo>
                  <a:lnTo>
                    <a:pt x="0" y="161"/>
                  </a:lnTo>
                  <a:lnTo>
                    <a:pt x="0" y="161"/>
                  </a:lnTo>
                  <a:lnTo>
                    <a:pt x="0" y="161"/>
                  </a:lnTo>
                  <a:lnTo>
                    <a:pt x="0" y="161"/>
                  </a:lnTo>
                  <a:lnTo>
                    <a:pt x="0" y="160"/>
                  </a:lnTo>
                  <a:lnTo>
                    <a:pt x="0" y="161"/>
                  </a:lnTo>
                  <a:lnTo>
                    <a:pt x="0" y="160"/>
                  </a:lnTo>
                  <a:lnTo>
                    <a:pt x="0" y="161"/>
                  </a:lnTo>
                  <a:lnTo>
                    <a:pt x="0" y="159"/>
                  </a:lnTo>
                  <a:lnTo>
                    <a:pt x="0" y="160"/>
                  </a:lnTo>
                  <a:lnTo>
                    <a:pt x="0" y="159"/>
                  </a:lnTo>
                  <a:lnTo>
                    <a:pt x="0" y="160"/>
                  </a:lnTo>
                  <a:lnTo>
                    <a:pt x="0" y="159"/>
                  </a:lnTo>
                  <a:lnTo>
                    <a:pt x="0" y="158"/>
                  </a:lnTo>
                  <a:lnTo>
                    <a:pt x="0" y="157"/>
                  </a:lnTo>
                  <a:lnTo>
                    <a:pt x="0" y="156"/>
                  </a:lnTo>
                  <a:lnTo>
                    <a:pt x="0" y="156"/>
                  </a:lnTo>
                  <a:lnTo>
                    <a:pt x="0" y="155"/>
                  </a:lnTo>
                  <a:lnTo>
                    <a:pt x="0" y="153"/>
                  </a:lnTo>
                  <a:lnTo>
                    <a:pt x="0" y="149"/>
                  </a:lnTo>
                  <a:lnTo>
                    <a:pt x="0" y="104"/>
                  </a:lnTo>
                  <a:lnTo>
                    <a:pt x="0" y="17"/>
                  </a:lnTo>
                  <a:lnTo>
                    <a:pt x="0" y="0"/>
                  </a:lnTo>
                  <a:lnTo>
                    <a:pt x="0" y="45"/>
                  </a:lnTo>
                  <a:lnTo>
                    <a:pt x="0" y="95"/>
                  </a:lnTo>
                  <a:lnTo>
                    <a:pt x="0" y="122"/>
                  </a:lnTo>
                  <a:lnTo>
                    <a:pt x="0" y="145"/>
                  </a:lnTo>
                  <a:lnTo>
                    <a:pt x="0" y="165"/>
                  </a:lnTo>
                  <a:lnTo>
                    <a:pt x="0" y="177"/>
                  </a:lnTo>
                  <a:lnTo>
                    <a:pt x="0" y="182"/>
                  </a:lnTo>
                  <a:lnTo>
                    <a:pt x="0" y="185"/>
                  </a:lnTo>
                  <a:lnTo>
                    <a:pt x="0" y="186"/>
                  </a:lnTo>
                  <a:lnTo>
                    <a:pt x="0" y="186"/>
                  </a:lnTo>
                  <a:lnTo>
                    <a:pt x="0" y="186"/>
                  </a:lnTo>
                  <a:lnTo>
                    <a:pt x="0" y="185"/>
                  </a:lnTo>
                  <a:lnTo>
                    <a:pt x="0" y="184"/>
                  </a:lnTo>
                  <a:lnTo>
                    <a:pt x="0" y="183"/>
                  </a:lnTo>
                  <a:lnTo>
                    <a:pt x="0" y="182"/>
                  </a:lnTo>
                  <a:lnTo>
                    <a:pt x="0" y="181"/>
                  </a:lnTo>
                  <a:lnTo>
                    <a:pt x="0" y="182"/>
                  </a:lnTo>
                  <a:lnTo>
                    <a:pt x="0" y="181"/>
                  </a:lnTo>
                  <a:lnTo>
                    <a:pt x="0" y="181"/>
                  </a:lnTo>
                  <a:lnTo>
                    <a:pt x="0" y="181"/>
                  </a:lnTo>
                  <a:lnTo>
                    <a:pt x="0" y="181"/>
                  </a:lnTo>
                  <a:lnTo>
                    <a:pt x="0" y="180"/>
                  </a:lnTo>
                  <a:lnTo>
                    <a:pt x="0" y="179"/>
                  </a:lnTo>
                  <a:lnTo>
                    <a:pt x="0" y="178"/>
                  </a:lnTo>
                  <a:lnTo>
                    <a:pt x="0" y="180"/>
                  </a:lnTo>
                  <a:lnTo>
                    <a:pt x="0" y="179"/>
                  </a:lnTo>
                  <a:lnTo>
                    <a:pt x="0" y="178"/>
                  </a:lnTo>
                  <a:lnTo>
                    <a:pt x="0" y="179"/>
                  </a:lnTo>
                  <a:lnTo>
                    <a:pt x="0" y="178"/>
                  </a:lnTo>
                  <a:lnTo>
                    <a:pt x="0" y="177"/>
                  </a:lnTo>
                  <a:lnTo>
                    <a:pt x="0" y="178"/>
                  </a:lnTo>
                  <a:lnTo>
                    <a:pt x="0" y="177"/>
                  </a:lnTo>
                  <a:lnTo>
                    <a:pt x="0" y="178"/>
                  </a:lnTo>
                  <a:lnTo>
                    <a:pt x="0" y="177"/>
                  </a:lnTo>
                  <a:lnTo>
                    <a:pt x="0" y="176"/>
                  </a:lnTo>
                  <a:lnTo>
                    <a:pt x="0" y="177"/>
                  </a:lnTo>
                  <a:lnTo>
                    <a:pt x="0" y="176"/>
                  </a:lnTo>
                  <a:lnTo>
                    <a:pt x="0" y="177"/>
                  </a:lnTo>
                  <a:lnTo>
                    <a:pt x="0" y="176"/>
                  </a:lnTo>
                  <a:lnTo>
                    <a:pt x="0" y="177"/>
                  </a:lnTo>
                  <a:lnTo>
                    <a:pt x="0" y="176"/>
                  </a:lnTo>
                  <a:lnTo>
                    <a:pt x="0" y="176"/>
                  </a:lnTo>
                  <a:lnTo>
                    <a:pt x="0" y="176"/>
                  </a:lnTo>
                  <a:lnTo>
                    <a:pt x="0" y="176"/>
                  </a:lnTo>
                  <a:lnTo>
                    <a:pt x="0" y="176"/>
                  </a:lnTo>
                  <a:lnTo>
                    <a:pt x="0" y="176"/>
                  </a:lnTo>
                  <a:lnTo>
                    <a:pt x="0" y="176"/>
                  </a:lnTo>
                  <a:lnTo>
                    <a:pt x="0" y="176"/>
                  </a:lnTo>
                  <a:lnTo>
                    <a:pt x="0" y="175"/>
                  </a:lnTo>
                  <a:lnTo>
                    <a:pt x="0" y="176"/>
                  </a:lnTo>
                  <a:lnTo>
                    <a:pt x="0" y="175"/>
                  </a:lnTo>
                  <a:lnTo>
                    <a:pt x="0" y="174"/>
                  </a:lnTo>
                  <a:lnTo>
                    <a:pt x="0" y="176"/>
                  </a:lnTo>
                  <a:lnTo>
                    <a:pt x="0" y="175"/>
                  </a:lnTo>
                  <a:lnTo>
                    <a:pt x="0" y="176"/>
                  </a:lnTo>
                  <a:lnTo>
                    <a:pt x="0" y="175"/>
                  </a:lnTo>
                  <a:lnTo>
                    <a:pt x="0" y="176"/>
                  </a:lnTo>
                  <a:lnTo>
                    <a:pt x="0" y="175"/>
                  </a:lnTo>
                  <a:lnTo>
                    <a:pt x="0" y="176"/>
                  </a:lnTo>
                  <a:lnTo>
                    <a:pt x="0" y="175"/>
                  </a:lnTo>
                  <a:lnTo>
                    <a:pt x="0" y="174"/>
                  </a:lnTo>
                  <a:lnTo>
                    <a:pt x="0" y="175"/>
                  </a:lnTo>
                  <a:lnTo>
                    <a:pt x="0" y="174"/>
                  </a:lnTo>
                  <a:lnTo>
                    <a:pt x="0" y="173"/>
                  </a:lnTo>
                  <a:lnTo>
                    <a:pt x="0" y="174"/>
                  </a:lnTo>
                  <a:lnTo>
                    <a:pt x="0" y="173"/>
                  </a:lnTo>
                  <a:lnTo>
                    <a:pt x="0" y="174"/>
                  </a:lnTo>
                  <a:lnTo>
                    <a:pt x="0" y="173"/>
                  </a:lnTo>
                  <a:lnTo>
                    <a:pt x="0" y="174"/>
                  </a:lnTo>
                  <a:lnTo>
                    <a:pt x="0" y="173"/>
                  </a:lnTo>
                  <a:lnTo>
                    <a:pt x="0" y="174"/>
                  </a:lnTo>
                  <a:lnTo>
                    <a:pt x="0" y="173"/>
                  </a:lnTo>
                  <a:lnTo>
                    <a:pt x="0" y="172"/>
                  </a:lnTo>
                  <a:lnTo>
                    <a:pt x="0" y="173"/>
                  </a:lnTo>
                  <a:lnTo>
                    <a:pt x="0" y="174"/>
                  </a:lnTo>
                  <a:lnTo>
                    <a:pt x="0" y="173"/>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0"/>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0"/>
                  </a:lnTo>
                  <a:lnTo>
                    <a:pt x="0" y="171"/>
                  </a:lnTo>
                  <a:lnTo>
                    <a:pt x="0" y="170"/>
                  </a:lnTo>
                  <a:lnTo>
                    <a:pt x="0" y="170"/>
                  </a:lnTo>
                  <a:lnTo>
                    <a:pt x="0" y="170"/>
                  </a:lnTo>
                  <a:lnTo>
                    <a:pt x="0" y="171"/>
                  </a:lnTo>
                  <a:lnTo>
                    <a:pt x="0" y="170"/>
                  </a:lnTo>
                  <a:lnTo>
                    <a:pt x="0" y="171"/>
                  </a:lnTo>
                  <a:lnTo>
                    <a:pt x="0" y="170"/>
                  </a:lnTo>
                  <a:lnTo>
                    <a:pt x="0" y="171"/>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69"/>
                  </a:lnTo>
                  <a:lnTo>
                    <a:pt x="0" y="170"/>
                  </a:lnTo>
                  <a:lnTo>
                    <a:pt x="0" y="169"/>
                  </a:lnTo>
                  <a:lnTo>
                    <a:pt x="0" y="170"/>
                  </a:lnTo>
                  <a:lnTo>
                    <a:pt x="0" y="169"/>
                  </a:lnTo>
                  <a:lnTo>
                    <a:pt x="0" y="170"/>
                  </a:lnTo>
                  <a:lnTo>
                    <a:pt x="0" y="169"/>
                  </a:lnTo>
                  <a:lnTo>
                    <a:pt x="0" y="170"/>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7"/>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8"/>
                  </a:lnTo>
                  <a:lnTo>
                    <a:pt x="0" y="169"/>
                  </a:lnTo>
                  <a:lnTo>
                    <a:pt x="0" y="168"/>
                  </a:lnTo>
                  <a:lnTo>
                    <a:pt x="0" y="169"/>
                  </a:lnTo>
                  <a:lnTo>
                    <a:pt x="0" y="168"/>
                  </a:lnTo>
                  <a:lnTo>
                    <a:pt x="0" y="169"/>
                  </a:lnTo>
                  <a:lnTo>
                    <a:pt x="0" y="168"/>
                  </a:lnTo>
                  <a:lnTo>
                    <a:pt x="0" y="169"/>
                  </a:lnTo>
                  <a:lnTo>
                    <a:pt x="0" y="167"/>
                  </a:lnTo>
                  <a:lnTo>
                    <a:pt x="0" y="168"/>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6"/>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6"/>
                  </a:lnTo>
                  <a:lnTo>
                    <a:pt x="0" y="167"/>
                  </a:lnTo>
                  <a:lnTo>
                    <a:pt x="0" y="168"/>
                  </a:lnTo>
                  <a:lnTo>
                    <a:pt x="0" y="167"/>
                  </a:lnTo>
                  <a:lnTo>
                    <a:pt x="0" y="168"/>
                  </a:lnTo>
                  <a:lnTo>
                    <a:pt x="0" y="167"/>
                  </a:lnTo>
                  <a:lnTo>
                    <a:pt x="0" y="168"/>
                  </a:lnTo>
                  <a:lnTo>
                    <a:pt x="0" y="167"/>
                  </a:lnTo>
                  <a:lnTo>
                    <a:pt x="0" y="168"/>
                  </a:lnTo>
                  <a:lnTo>
                    <a:pt x="0" y="169"/>
                  </a:lnTo>
                  <a:lnTo>
                    <a:pt x="0" y="168"/>
                  </a:lnTo>
                  <a:lnTo>
                    <a:pt x="0" y="167"/>
                  </a:lnTo>
                  <a:lnTo>
                    <a:pt x="0" y="168"/>
                  </a:lnTo>
                  <a:lnTo>
                    <a:pt x="0" y="169"/>
                  </a:lnTo>
                  <a:lnTo>
                    <a:pt x="0" y="168"/>
                  </a:lnTo>
                  <a:lnTo>
                    <a:pt x="0" y="169"/>
                  </a:lnTo>
                  <a:lnTo>
                    <a:pt x="1" y="170"/>
                  </a:lnTo>
                  <a:lnTo>
                    <a:pt x="1" y="169"/>
                  </a:lnTo>
                  <a:lnTo>
                    <a:pt x="1" y="170"/>
                  </a:lnTo>
                  <a:lnTo>
                    <a:pt x="1" y="169"/>
                  </a:lnTo>
                  <a:lnTo>
                    <a:pt x="1" y="168"/>
                  </a:lnTo>
                  <a:lnTo>
                    <a:pt x="1" y="169"/>
                  </a:lnTo>
                  <a:lnTo>
                    <a:pt x="1" y="168"/>
                  </a:lnTo>
                  <a:lnTo>
                    <a:pt x="1" y="169"/>
                  </a:lnTo>
                  <a:lnTo>
                    <a:pt x="1" y="170"/>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8"/>
                  </a:lnTo>
                  <a:lnTo>
                    <a:pt x="1" y="167"/>
                  </a:lnTo>
                  <a:lnTo>
                    <a:pt x="1" y="168"/>
                  </a:lnTo>
                  <a:lnTo>
                    <a:pt x="1" y="167"/>
                  </a:lnTo>
                  <a:lnTo>
                    <a:pt x="1" y="168"/>
                  </a:lnTo>
                  <a:lnTo>
                    <a:pt x="1" y="167"/>
                  </a:lnTo>
                  <a:lnTo>
                    <a:pt x="1" y="168"/>
                  </a:lnTo>
                  <a:lnTo>
                    <a:pt x="1" y="169"/>
                  </a:lnTo>
                  <a:lnTo>
                    <a:pt x="1" y="168"/>
                  </a:lnTo>
                  <a:lnTo>
                    <a:pt x="1" y="169"/>
                  </a:lnTo>
                  <a:lnTo>
                    <a:pt x="1" y="168"/>
                  </a:lnTo>
                  <a:lnTo>
                    <a:pt x="1" y="167"/>
                  </a:lnTo>
                  <a:lnTo>
                    <a:pt x="1" y="168"/>
                  </a:lnTo>
                  <a:lnTo>
                    <a:pt x="1" y="167"/>
                  </a:lnTo>
                  <a:lnTo>
                    <a:pt x="1" y="168"/>
                  </a:lnTo>
                  <a:lnTo>
                    <a:pt x="1" y="167"/>
                  </a:lnTo>
                  <a:lnTo>
                    <a:pt x="1" y="168"/>
                  </a:lnTo>
                  <a:lnTo>
                    <a:pt x="1" y="167"/>
                  </a:lnTo>
                  <a:lnTo>
                    <a:pt x="1" y="168"/>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8"/>
                  </a:lnTo>
                  <a:lnTo>
                    <a:pt x="1" y="167"/>
                  </a:lnTo>
                  <a:lnTo>
                    <a:pt x="1" y="166"/>
                  </a:lnTo>
                  <a:lnTo>
                    <a:pt x="1" y="165"/>
                  </a:lnTo>
                  <a:lnTo>
                    <a:pt x="1" y="166"/>
                  </a:lnTo>
                  <a:lnTo>
                    <a:pt x="1" y="165"/>
                  </a:lnTo>
                  <a:lnTo>
                    <a:pt x="1" y="166"/>
                  </a:lnTo>
                  <a:lnTo>
                    <a:pt x="1" y="165"/>
                  </a:lnTo>
                  <a:lnTo>
                    <a:pt x="1" y="166"/>
                  </a:lnTo>
                  <a:lnTo>
                    <a:pt x="1" y="165"/>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7"/>
                  </a:lnTo>
                  <a:lnTo>
                    <a:pt x="1" y="166"/>
                  </a:lnTo>
                  <a:lnTo>
                    <a:pt x="1" y="165"/>
                  </a:lnTo>
                  <a:lnTo>
                    <a:pt x="1" y="166"/>
                  </a:lnTo>
                  <a:lnTo>
                    <a:pt x="1" y="165"/>
                  </a:lnTo>
                  <a:lnTo>
                    <a:pt x="1" y="166"/>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5"/>
                  </a:lnTo>
                  <a:lnTo>
                    <a:pt x="1" y="166"/>
                  </a:lnTo>
                  <a:lnTo>
                    <a:pt x="1" y="165"/>
                  </a:lnTo>
                  <a:lnTo>
                    <a:pt x="1" y="166"/>
                  </a:lnTo>
                  <a:lnTo>
                    <a:pt x="1" y="165"/>
                  </a:lnTo>
                  <a:lnTo>
                    <a:pt x="1" y="166"/>
                  </a:lnTo>
                  <a:lnTo>
                    <a:pt x="1" y="167"/>
                  </a:lnTo>
                  <a:lnTo>
                    <a:pt x="1" y="166"/>
                  </a:lnTo>
                  <a:lnTo>
                    <a:pt x="1" y="167"/>
                  </a:lnTo>
                  <a:lnTo>
                    <a:pt x="1" y="166"/>
                  </a:lnTo>
                  <a:lnTo>
                    <a:pt x="1" y="167"/>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5"/>
                  </a:lnTo>
                  <a:lnTo>
                    <a:pt x="1" y="165"/>
                  </a:lnTo>
                  <a:lnTo>
                    <a:pt x="1" y="165"/>
                  </a:lnTo>
                  <a:lnTo>
                    <a:pt x="1" y="165"/>
                  </a:lnTo>
                  <a:lnTo>
                    <a:pt x="1" y="164"/>
                  </a:lnTo>
                  <a:lnTo>
                    <a:pt x="1" y="163"/>
                  </a:lnTo>
                  <a:lnTo>
                    <a:pt x="1" y="162"/>
                  </a:lnTo>
                  <a:lnTo>
                    <a:pt x="1" y="165"/>
                  </a:lnTo>
                  <a:lnTo>
                    <a:pt x="1" y="164"/>
                  </a:lnTo>
                  <a:lnTo>
                    <a:pt x="1" y="165"/>
                  </a:lnTo>
                  <a:lnTo>
                    <a:pt x="1" y="164"/>
                  </a:lnTo>
                  <a:lnTo>
                    <a:pt x="1" y="163"/>
                  </a:lnTo>
                  <a:lnTo>
                    <a:pt x="1" y="164"/>
                  </a:lnTo>
                  <a:lnTo>
                    <a:pt x="1" y="163"/>
                  </a:lnTo>
                  <a:lnTo>
                    <a:pt x="1" y="164"/>
                  </a:lnTo>
                  <a:lnTo>
                    <a:pt x="1" y="163"/>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lnTo>
                    <a:pt x="1" y="164"/>
                  </a:lnTo>
                  <a:lnTo>
                    <a:pt x="1" y="165"/>
                  </a:lnTo>
                </a:path>
              </a:pathLst>
            </a:custGeom>
            <a:noFill/>
            <a:ln w="0">
              <a:solidFill>
                <a:srgbClr val="3366FF"/>
              </a:solidFill>
              <a:prstDash val="solid"/>
              <a:round/>
              <a:headEnd/>
              <a:tailEnd/>
            </a:ln>
          </p:spPr>
          <p:txBody>
            <a:bodyPr/>
            <a:lstStyle/>
            <a:p>
              <a:endParaRPr lang="en-GB"/>
            </a:p>
          </p:txBody>
        </p:sp>
        <p:sp>
          <p:nvSpPr>
            <p:cNvPr id="185787" name="Freeform 443"/>
            <p:cNvSpPr>
              <a:spLocks/>
            </p:cNvSpPr>
            <p:nvPr/>
          </p:nvSpPr>
          <p:spPr bwMode="auto">
            <a:xfrm>
              <a:off x="3086" y="1809"/>
              <a:ext cx="9" cy="1305"/>
            </a:xfrm>
            <a:custGeom>
              <a:avLst/>
              <a:gdLst/>
              <a:ahLst/>
              <a:cxnLst>
                <a:cxn ang="0">
                  <a:pos x="0" y="165"/>
                </a:cxn>
                <a:cxn ang="0">
                  <a:pos x="0" y="165"/>
                </a:cxn>
                <a:cxn ang="0">
                  <a:pos x="0" y="166"/>
                </a:cxn>
                <a:cxn ang="0">
                  <a:pos x="0" y="167"/>
                </a:cxn>
                <a:cxn ang="0">
                  <a:pos x="0" y="170"/>
                </a:cxn>
                <a:cxn ang="0">
                  <a:pos x="0" y="169"/>
                </a:cxn>
                <a:cxn ang="0">
                  <a:pos x="0" y="170"/>
                </a:cxn>
                <a:cxn ang="0">
                  <a:pos x="0" y="170"/>
                </a:cxn>
                <a:cxn ang="0">
                  <a:pos x="0" y="170"/>
                </a:cxn>
                <a:cxn ang="0">
                  <a:pos x="0" y="169"/>
                </a:cxn>
                <a:cxn ang="0">
                  <a:pos x="0" y="169"/>
                </a:cxn>
                <a:cxn ang="0">
                  <a:pos x="0" y="170"/>
                </a:cxn>
                <a:cxn ang="0">
                  <a:pos x="0" y="170"/>
                </a:cxn>
                <a:cxn ang="0">
                  <a:pos x="0" y="171"/>
                </a:cxn>
                <a:cxn ang="0">
                  <a:pos x="0" y="172"/>
                </a:cxn>
                <a:cxn ang="0">
                  <a:pos x="0" y="171"/>
                </a:cxn>
                <a:cxn ang="0">
                  <a:pos x="0" y="173"/>
                </a:cxn>
                <a:cxn ang="0">
                  <a:pos x="0" y="171"/>
                </a:cxn>
                <a:cxn ang="0">
                  <a:pos x="0" y="172"/>
                </a:cxn>
                <a:cxn ang="0">
                  <a:pos x="0" y="171"/>
                </a:cxn>
                <a:cxn ang="0">
                  <a:pos x="0" y="172"/>
                </a:cxn>
                <a:cxn ang="0">
                  <a:pos x="0" y="173"/>
                </a:cxn>
                <a:cxn ang="0">
                  <a:pos x="0" y="174"/>
                </a:cxn>
                <a:cxn ang="0">
                  <a:pos x="0" y="175"/>
                </a:cxn>
                <a:cxn ang="0">
                  <a:pos x="0" y="174"/>
                </a:cxn>
                <a:cxn ang="0">
                  <a:pos x="0" y="175"/>
                </a:cxn>
                <a:cxn ang="0">
                  <a:pos x="0" y="174"/>
                </a:cxn>
                <a:cxn ang="0">
                  <a:pos x="0" y="175"/>
                </a:cxn>
                <a:cxn ang="0">
                  <a:pos x="0" y="174"/>
                </a:cxn>
                <a:cxn ang="0">
                  <a:pos x="0" y="173"/>
                </a:cxn>
                <a:cxn ang="0">
                  <a:pos x="0" y="172"/>
                </a:cxn>
                <a:cxn ang="0">
                  <a:pos x="0" y="171"/>
                </a:cxn>
                <a:cxn ang="0">
                  <a:pos x="0" y="170"/>
                </a:cxn>
                <a:cxn ang="0">
                  <a:pos x="0" y="170"/>
                </a:cxn>
                <a:cxn ang="0">
                  <a:pos x="0" y="169"/>
                </a:cxn>
                <a:cxn ang="0">
                  <a:pos x="0" y="170"/>
                </a:cxn>
                <a:cxn ang="0">
                  <a:pos x="0" y="169"/>
                </a:cxn>
                <a:cxn ang="0">
                  <a:pos x="0" y="168"/>
                </a:cxn>
                <a:cxn ang="0">
                  <a:pos x="0" y="168"/>
                </a:cxn>
                <a:cxn ang="0">
                  <a:pos x="0" y="167"/>
                </a:cxn>
                <a:cxn ang="0">
                  <a:pos x="0" y="167"/>
                </a:cxn>
                <a:cxn ang="0">
                  <a:pos x="0" y="166"/>
                </a:cxn>
                <a:cxn ang="0">
                  <a:pos x="0" y="165"/>
                </a:cxn>
                <a:cxn ang="0">
                  <a:pos x="0" y="164"/>
                </a:cxn>
                <a:cxn ang="0">
                  <a:pos x="0" y="163"/>
                </a:cxn>
                <a:cxn ang="0">
                  <a:pos x="0" y="157"/>
                </a:cxn>
                <a:cxn ang="0">
                  <a:pos x="0" y="107"/>
                </a:cxn>
                <a:cxn ang="0">
                  <a:pos x="0" y="186"/>
                </a:cxn>
                <a:cxn ang="0">
                  <a:pos x="0" y="178"/>
                </a:cxn>
                <a:cxn ang="0">
                  <a:pos x="0" y="176"/>
                </a:cxn>
                <a:cxn ang="0">
                  <a:pos x="0" y="173"/>
                </a:cxn>
                <a:cxn ang="0">
                  <a:pos x="0" y="174"/>
                </a:cxn>
                <a:cxn ang="0">
                  <a:pos x="0" y="173"/>
                </a:cxn>
                <a:cxn ang="0">
                  <a:pos x="1" y="173"/>
                </a:cxn>
                <a:cxn ang="0">
                  <a:pos x="1" y="172"/>
                </a:cxn>
                <a:cxn ang="0">
                  <a:pos x="1" y="171"/>
                </a:cxn>
                <a:cxn ang="0">
                  <a:pos x="1" y="172"/>
                </a:cxn>
                <a:cxn ang="0">
                  <a:pos x="1" y="171"/>
                </a:cxn>
                <a:cxn ang="0">
                  <a:pos x="1" y="172"/>
                </a:cxn>
                <a:cxn ang="0">
                  <a:pos x="1" y="171"/>
                </a:cxn>
                <a:cxn ang="0">
                  <a:pos x="1" y="170"/>
                </a:cxn>
                <a:cxn ang="0">
                  <a:pos x="1" y="170"/>
                </a:cxn>
                <a:cxn ang="0">
                  <a:pos x="1" y="171"/>
                </a:cxn>
              </a:cxnLst>
              <a:rect l="0" t="0" r="r" b="b"/>
              <a:pathLst>
                <a:path w="1" h="186">
                  <a:moveTo>
                    <a:pt x="0" y="165"/>
                  </a:moveTo>
                  <a:lnTo>
                    <a:pt x="0" y="164"/>
                  </a:lnTo>
                  <a:lnTo>
                    <a:pt x="0" y="165"/>
                  </a:lnTo>
                  <a:lnTo>
                    <a:pt x="0" y="164"/>
                  </a:lnTo>
                  <a:lnTo>
                    <a:pt x="0" y="165"/>
                  </a:lnTo>
                  <a:lnTo>
                    <a:pt x="0" y="164"/>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5"/>
                  </a:lnTo>
                  <a:lnTo>
                    <a:pt x="0" y="166"/>
                  </a:lnTo>
                  <a:lnTo>
                    <a:pt x="0" y="165"/>
                  </a:lnTo>
                  <a:lnTo>
                    <a:pt x="0" y="166"/>
                  </a:lnTo>
                  <a:lnTo>
                    <a:pt x="0" y="165"/>
                  </a:lnTo>
                  <a:lnTo>
                    <a:pt x="0" y="166"/>
                  </a:lnTo>
                  <a:lnTo>
                    <a:pt x="0" y="167"/>
                  </a:lnTo>
                  <a:lnTo>
                    <a:pt x="0" y="166"/>
                  </a:lnTo>
                  <a:lnTo>
                    <a:pt x="0" y="167"/>
                  </a:lnTo>
                  <a:lnTo>
                    <a:pt x="0" y="166"/>
                  </a:lnTo>
                  <a:lnTo>
                    <a:pt x="0" y="167"/>
                  </a:lnTo>
                  <a:lnTo>
                    <a:pt x="0" y="166"/>
                  </a:lnTo>
                  <a:lnTo>
                    <a:pt x="0" y="167"/>
                  </a:lnTo>
                  <a:lnTo>
                    <a:pt x="0" y="168"/>
                  </a:lnTo>
                  <a:lnTo>
                    <a:pt x="0" y="167"/>
                  </a:lnTo>
                  <a:lnTo>
                    <a:pt x="0" y="168"/>
                  </a:lnTo>
                  <a:lnTo>
                    <a:pt x="0" y="167"/>
                  </a:lnTo>
                  <a:lnTo>
                    <a:pt x="0" y="168"/>
                  </a:lnTo>
                  <a:lnTo>
                    <a:pt x="0" y="167"/>
                  </a:lnTo>
                  <a:lnTo>
                    <a:pt x="0" y="168"/>
                  </a:lnTo>
                  <a:lnTo>
                    <a:pt x="0" y="167"/>
                  </a:lnTo>
                  <a:lnTo>
                    <a:pt x="0" y="168"/>
                  </a:lnTo>
                  <a:lnTo>
                    <a:pt x="0" y="169"/>
                  </a:lnTo>
                  <a:lnTo>
                    <a:pt x="0" y="168"/>
                  </a:lnTo>
                  <a:lnTo>
                    <a:pt x="0" y="167"/>
                  </a:lnTo>
                  <a:lnTo>
                    <a:pt x="0" y="168"/>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69"/>
                  </a:lnTo>
                  <a:lnTo>
                    <a:pt x="0" y="170"/>
                  </a:lnTo>
                  <a:lnTo>
                    <a:pt x="0" y="169"/>
                  </a:lnTo>
                  <a:lnTo>
                    <a:pt x="0" y="170"/>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69"/>
                  </a:lnTo>
                  <a:lnTo>
                    <a:pt x="0" y="170"/>
                  </a:lnTo>
                  <a:lnTo>
                    <a:pt x="0" y="169"/>
                  </a:lnTo>
                  <a:lnTo>
                    <a:pt x="0" y="170"/>
                  </a:lnTo>
                  <a:lnTo>
                    <a:pt x="0" y="169"/>
                  </a:lnTo>
                  <a:lnTo>
                    <a:pt x="0" y="170"/>
                  </a:lnTo>
                  <a:lnTo>
                    <a:pt x="0" y="169"/>
                  </a:lnTo>
                  <a:lnTo>
                    <a:pt x="0" y="170"/>
                  </a:lnTo>
                  <a:lnTo>
                    <a:pt x="0" y="170"/>
                  </a:lnTo>
                  <a:lnTo>
                    <a:pt x="0" y="170"/>
                  </a:lnTo>
                  <a:lnTo>
                    <a:pt x="0" y="170"/>
                  </a:lnTo>
                  <a:lnTo>
                    <a:pt x="0" y="170"/>
                  </a:lnTo>
                  <a:lnTo>
                    <a:pt x="0" y="170"/>
                  </a:lnTo>
                  <a:lnTo>
                    <a:pt x="0" y="170"/>
                  </a:lnTo>
                  <a:lnTo>
                    <a:pt x="0" y="170"/>
                  </a:lnTo>
                  <a:lnTo>
                    <a:pt x="0" y="170"/>
                  </a:lnTo>
                  <a:lnTo>
                    <a:pt x="0" y="170"/>
                  </a:lnTo>
                  <a:lnTo>
                    <a:pt x="0" y="171"/>
                  </a:lnTo>
                  <a:lnTo>
                    <a:pt x="0" y="170"/>
                  </a:lnTo>
                  <a:lnTo>
                    <a:pt x="0" y="170"/>
                  </a:lnTo>
                  <a:lnTo>
                    <a:pt x="0" y="170"/>
                  </a:lnTo>
                  <a:lnTo>
                    <a:pt x="0" y="170"/>
                  </a:lnTo>
                  <a:lnTo>
                    <a:pt x="0" y="170"/>
                  </a:lnTo>
                  <a:lnTo>
                    <a:pt x="0" y="170"/>
                  </a:lnTo>
                  <a:lnTo>
                    <a:pt x="0" y="170"/>
                  </a:lnTo>
                  <a:lnTo>
                    <a:pt x="0" y="170"/>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2"/>
                  </a:lnTo>
                  <a:lnTo>
                    <a:pt x="0" y="171"/>
                  </a:lnTo>
                  <a:lnTo>
                    <a:pt x="0" y="170"/>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3"/>
                  </a:lnTo>
                  <a:lnTo>
                    <a:pt x="0" y="172"/>
                  </a:lnTo>
                  <a:lnTo>
                    <a:pt x="0" y="171"/>
                  </a:lnTo>
                  <a:lnTo>
                    <a:pt x="0" y="173"/>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2"/>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3"/>
                  </a:lnTo>
                  <a:lnTo>
                    <a:pt x="0" y="174"/>
                  </a:lnTo>
                  <a:lnTo>
                    <a:pt x="0" y="173"/>
                  </a:lnTo>
                  <a:lnTo>
                    <a:pt x="0" y="174"/>
                  </a:lnTo>
                  <a:lnTo>
                    <a:pt x="0" y="175"/>
                  </a:lnTo>
                  <a:lnTo>
                    <a:pt x="0" y="174"/>
                  </a:lnTo>
                  <a:lnTo>
                    <a:pt x="0" y="175"/>
                  </a:lnTo>
                  <a:lnTo>
                    <a:pt x="0" y="174"/>
                  </a:lnTo>
                  <a:lnTo>
                    <a:pt x="0" y="176"/>
                  </a:lnTo>
                  <a:lnTo>
                    <a:pt x="0" y="175"/>
                  </a:lnTo>
                  <a:lnTo>
                    <a:pt x="0" y="176"/>
                  </a:lnTo>
                  <a:lnTo>
                    <a:pt x="0" y="174"/>
                  </a:lnTo>
                  <a:lnTo>
                    <a:pt x="0" y="175"/>
                  </a:lnTo>
                  <a:lnTo>
                    <a:pt x="0" y="174"/>
                  </a:lnTo>
                  <a:lnTo>
                    <a:pt x="0" y="175"/>
                  </a:lnTo>
                  <a:lnTo>
                    <a:pt x="0" y="176"/>
                  </a:lnTo>
                  <a:lnTo>
                    <a:pt x="0" y="175"/>
                  </a:lnTo>
                  <a:lnTo>
                    <a:pt x="0" y="176"/>
                  </a:lnTo>
                  <a:lnTo>
                    <a:pt x="0" y="175"/>
                  </a:lnTo>
                  <a:lnTo>
                    <a:pt x="0" y="176"/>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6"/>
                  </a:lnTo>
                  <a:lnTo>
                    <a:pt x="0" y="175"/>
                  </a:lnTo>
                  <a:lnTo>
                    <a:pt x="0" y="176"/>
                  </a:lnTo>
                  <a:lnTo>
                    <a:pt x="0" y="175"/>
                  </a:lnTo>
                  <a:lnTo>
                    <a:pt x="0" y="176"/>
                  </a:lnTo>
                  <a:lnTo>
                    <a:pt x="0" y="175"/>
                  </a:lnTo>
                  <a:lnTo>
                    <a:pt x="0" y="176"/>
                  </a:lnTo>
                  <a:lnTo>
                    <a:pt x="0" y="175"/>
                  </a:lnTo>
                  <a:lnTo>
                    <a:pt x="0" y="176"/>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5"/>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2"/>
                  </a:lnTo>
                  <a:lnTo>
                    <a:pt x="0" y="171"/>
                  </a:lnTo>
                  <a:lnTo>
                    <a:pt x="0" y="172"/>
                  </a:lnTo>
                  <a:lnTo>
                    <a:pt x="0" y="171"/>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1"/>
                  </a:lnTo>
                  <a:lnTo>
                    <a:pt x="0" y="172"/>
                  </a:lnTo>
                  <a:lnTo>
                    <a:pt x="0" y="171"/>
                  </a:lnTo>
                  <a:lnTo>
                    <a:pt x="0" y="172"/>
                  </a:lnTo>
                  <a:lnTo>
                    <a:pt x="0" y="171"/>
                  </a:lnTo>
                  <a:lnTo>
                    <a:pt x="0" y="170"/>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7"/>
                  </a:lnTo>
                  <a:lnTo>
                    <a:pt x="0" y="168"/>
                  </a:lnTo>
                  <a:lnTo>
                    <a:pt x="0" y="167"/>
                  </a:lnTo>
                  <a:lnTo>
                    <a:pt x="0" y="169"/>
                  </a:lnTo>
                  <a:lnTo>
                    <a:pt x="0" y="168"/>
                  </a:lnTo>
                  <a:lnTo>
                    <a:pt x="0" y="167"/>
                  </a:lnTo>
                  <a:lnTo>
                    <a:pt x="0" y="168"/>
                  </a:lnTo>
                  <a:lnTo>
                    <a:pt x="0" y="167"/>
                  </a:lnTo>
                  <a:lnTo>
                    <a:pt x="0" y="168"/>
                  </a:lnTo>
                  <a:lnTo>
                    <a:pt x="0" y="167"/>
                  </a:lnTo>
                  <a:lnTo>
                    <a:pt x="0" y="168"/>
                  </a:lnTo>
                  <a:lnTo>
                    <a:pt x="0" y="167"/>
                  </a:lnTo>
                  <a:lnTo>
                    <a:pt x="0" y="168"/>
                  </a:lnTo>
                  <a:lnTo>
                    <a:pt x="0" y="167"/>
                  </a:lnTo>
                  <a:lnTo>
                    <a:pt x="0" y="168"/>
                  </a:lnTo>
                  <a:lnTo>
                    <a:pt x="0" y="167"/>
                  </a:lnTo>
                  <a:lnTo>
                    <a:pt x="0" y="166"/>
                  </a:lnTo>
                  <a:lnTo>
                    <a:pt x="0" y="167"/>
                  </a:lnTo>
                  <a:lnTo>
                    <a:pt x="0" y="168"/>
                  </a:lnTo>
                  <a:lnTo>
                    <a:pt x="0" y="166"/>
                  </a:lnTo>
                  <a:lnTo>
                    <a:pt x="0" y="167"/>
                  </a:lnTo>
                  <a:lnTo>
                    <a:pt x="0" y="166"/>
                  </a:lnTo>
                  <a:lnTo>
                    <a:pt x="0" y="167"/>
                  </a:lnTo>
                  <a:lnTo>
                    <a:pt x="0" y="168"/>
                  </a:lnTo>
                  <a:lnTo>
                    <a:pt x="0" y="167"/>
                  </a:lnTo>
                  <a:lnTo>
                    <a:pt x="0" y="166"/>
                  </a:lnTo>
                  <a:lnTo>
                    <a:pt x="0" y="167"/>
                  </a:lnTo>
                  <a:lnTo>
                    <a:pt x="0" y="166"/>
                  </a:lnTo>
                  <a:lnTo>
                    <a:pt x="0" y="167"/>
                  </a:lnTo>
                  <a:lnTo>
                    <a:pt x="0" y="166"/>
                  </a:lnTo>
                  <a:lnTo>
                    <a:pt x="0" y="165"/>
                  </a:lnTo>
                  <a:lnTo>
                    <a:pt x="0" y="166"/>
                  </a:lnTo>
                  <a:lnTo>
                    <a:pt x="0" y="167"/>
                  </a:lnTo>
                  <a:lnTo>
                    <a:pt x="0" y="166"/>
                  </a:lnTo>
                  <a:lnTo>
                    <a:pt x="0" y="165"/>
                  </a:lnTo>
                  <a:lnTo>
                    <a:pt x="0" y="166"/>
                  </a:lnTo>
                  <a:lnTo>
                    <a:pt x="0" y="165"/>
                  </a:lnTo>
                  <a:lnTo>
                    <a:pt x="0" y="165"/>
                  </a:lnTo>
                  <a:lnTo>
                    <a:pt x="0" y="165"/>
                  </a:lnTo>
                  <a:lnTo>
                    <a:pt x="0" y="166"/>
                  </a:lnTo>
                  <a:lnTo>
                    <a:pt x="0" y="165"/>
                  </a:lnTo>
                  <a:lnTo>
                    <a:pt x="0" y="166"/>
                  </a:lnTo>
                  <a:lnTo>
                    <a:pt x="0" y="165"/>
                  </a:lnTo>
                  <a:lnTo>
                    <a:pt x="0" y="165"/>
                  </a:lnTo>
                  <a:lnTo>
                    <a:pt x="0" y="165"/>
                  </a:lnTo>
                  <a:lnTo>
                    <a:pt x="0" y="165"/>
                  </a:lnTo>
                  <a:lnTo>
                    <a:pt x="0" y="165"/>
                  </a:lnTo>
                  <a:lnTo>
                    <a:pt x="0" y="164"/>
                  </a:lnTo>
                  <a:lnTo>
                    <a:pt x="0" y="165"/>
                  </a:lnTo>
                  <a:lnTo>
                    <a:pt x="0" y="164"/>
                  </a:lnTo>
                  <a:lnTo>
                    <a:pt x="0" y="165"/>
                  </a:lnTo>
                  <a:lnTo>
                    <a:pt x="0" y="164"/>
                  </a:lnTo>
                  <a:lnTo>
                    <a:pt x="0" y="165"/>
                  </a:lnTo>
                  <a:lnTo>
                    <a:pt x="0" y="164"/>
                  </a:lnTo>
                  <a:lnTo>
                    <a:pt x="0" y="163"/>
                  </a:lnTo>
                  <a:lnTo>
                    <a:pt x="0" y="164"/>
                  </a:lnTo>
                  <a:lnTo>
                    <a:pt x="0" y="163"/>
                  </a:lnTo>
                  <a:lnTo>
                    <a:pt x="0" y="164"/>
                  </a:lnTo>
                  <a:lnTo>
                    <a:pt x="0" y="165"/>
                  </a:lnTo>
                  <a:lnTo>
                    <a:pt x="0" y="164"/>
                  </a:lnTo>
                  <a:lnTo>
                    <a:pt x="0" y="165"/>
                  </a:lnTo>
                  <a:lnTo>
                    <a:pt x="0" y="164"/>
                  </a:lnTo>
                  <a:lnTo>
                    <a:pt x="0" y="163"/>
                  </a:lnTo>
                  <a:lnTo>
                    <a:pt x="0" y="164"/>
                  </a:lnTo>
                  <a:lnTo>
                    <a:pt x="0" y="163"/>
                  </a:lnTo>
                  <a:lnTo>
                    <a:pt x="0" y="164"/>
                  </a:lnTo>
                  <a:lnTo>
                    <a:pt x="0" y="163"/>
                  </a:lnTo>
                  <a:lnTo>
                    <a:pt x="0" y="164"/>
                  </a:lnTo>
                  <a:lnTo>
                    <a:pt x="0" y="163"/>
                  </a:lnTo>
                  <a:lnTo>
                    <a:pt x="0" y="164"/>
                  </a:lnTo>
                  <a:lnTo>
                    <a:pt x="0" y="163"/>
                  </a:lnTo>
                  <a:lnTo>
                    <a:pt x="0" y="162"/>
                  </a:lnTo>
                  <a:lnTo>
                    <a:pt x="0" y="163"/>
                  </a:lnTo>
                  <a:lnTo>
                    <a:pt x="0" y="162"/>
                  </a:lnTo>
                  <a:lnTo>
                    <a:pt x="0" y="161"/>
                  </a:lnTo>
                  <a:lnTo>
                    <a:pt x="0" y="161"/>
                  </a:lnTo>
                  <a:lnTo>
                    <a:pt x="0" y="161"/>
                  </a:lnTo>
                  <a:lnTo>
                    <a:pt x="0" y="161"/>
                  </a:lnTo>
                  <a:lnTo>
                    <a:pt x="0" y="160"/>
                  </a:lnTo>
                  <a:lnTo>
                    <a:pt x="0" y="159"/>
                  </a:lnTo>
                  <a:lnTo>
                    <a:pt x="0" y="160"/>
                  </a:lnTo>
                  <a:lnTo>
                    <a:pt x="0" y="159"/>
                  </a:lnTo>
                  <a:lnTo>
                    <a:pt x="0" y="158"/>
                  </a:lnTo>
                  <a:lnTo>
                    <a:pt x="0" y="157"/>
                  </a:lnTo>
                  <a:lnTo>
                    <a:pt x="0" y="156"/>
                  </a:lnTo>
                  <a:lnTo>
                    <a:pt x="0" y="156"/>
                  </a:lnTo>
                  <a:lnTo>
                    <a:pt x="0" y="155"/>
                  </a:lnTo>
                  <a:lnTo>
                    <a:pt x="0" y="154"/>
                  </a:lnTo>
                  <a:lnTo>
                    <a:pt x="0" y="152"/>
                  </a:lnTo>
                  <a:lnTo>
                    <a:pt x="0" y="140"/>
                  </a:lnTo>
                  <a:lnTo>
                    <a:pt x="0" y="68"/>
                  </a:lnTo>
                  <a:lnTo>
                    <a:pt x="0" y="0"/>
                  </a:lnTo>
                  <a:lnTo>
                    <a:pt x="0" y="11"/>
                  </a:lnTo>
                  <a:lnTo>
                    <a:pt x="0" y="65"/>
                  </a:lnTo>
                  <a:lnTo>
                    <a:pt x="0" y="107"/>
                  </a:lnTo>
                  <a:lnTo>
                    <a:pt x="0" y="132"/>
                  </a:lnTo>
                  <a:lnTo>
                    <a:pt x="0" y="153"/>
                  </a:lnTo>
                  <a:lnTo>
                    <a:pt x="0" y="170"/>
                  </a:lnTo>
                  <a:lnTo>
                    <a:pt x="0" y="180"/>
                  </a:lnTo>
                  <a:lnTo>
                    <a:pt x="0" y="183"/>
                  </a:lnTo>
                  <a:lnTo>
                    <a:pt x="0" y="185"/>
                  </a:lnTo>
                  <a:lnTo>
                    <a:pt x="0" y="186"/>
                  </a:lnTo>
                  <a:lnTo>
                    <a:pt x="0" y="186"/>
                  </a:lnTo>
                  <a:lnTo>
                    <a:pt x="0" y="186"/>
                  </a:lnTo>
                  <a:lnTo>
                    <a:pt x="0" y="186"/>
                  </a:lnTo>
                  <a:lnTo>
                    <a:pt x="0" y="186"/>
                  </a:lnTo>
                  <a:lnTo>
                    <a:pt x="0" y="185"/>
                  </a:lnTo>
                  <a:lnTo>
                    <a:pt x="0" y="184"/>
                  </a:lnTo>
                  <a:lnTo>
                    <a:pt x="0" y="183"/>
                  </a:lnTo>
                  <a:lnTo>
                    <a:pt x="0" y="182"/>
                  </a:lnTo>
                  <a:lnTo>
                    <a:pt x="0" y="181"/>
                  </a:lnTo>
                  <a:lnTo>
                    <a:pt x="0" y="181"/>
                  </a:lnTo>
                  <a:lnTo>
                    <a:pt x="0" y="180"/>
                  </a:lnTo>
                  <a:lnTo>
                    <a:pt x="0" y="181"/>
                  </a:lnTo>
                  <a:lnTo>
                    <a:pt x="0" y="180"/>
                  </a:lnTo>
                  <a:lnTo>
                    <a:pt x="0" y="179"/>
                  </a:lnTo>
                  <a:lnTo>
                    <a:pt x="0" y="178"/>
                  </a:lnTo>
                  <a:lnTo>
                    <a:pt x="0" y="177"/>
                  </a:lnTo>
                  <a:lnTo>
                    <a:pt x="0" y="176"/>
                  </a:lnTo>
                  <a:lnTo>
                    <a:pt x="0" y="177"/>
                  </a:lnTo>
                  <a:lnTo>
                    <a:pt x="0" y="176"/>
                  </a:lnTo>
                  <a:lnTo>
                    <a:pt x="0" y="176"/>
                  </a:lnTo>
                  <a:lnTo>
                    <a:pt x="0" y="176"/>
                  </a:lnTo>
                  <a:lnTo>
                    <a:pt x="0" y="176"/>
                  </a:lnTo>
                  <a:lnTo>
                    <a:pt x="0" y="176"/>
                  </a:lnTo>
                  <a:lnTo>
                    <a:pt x="0" y="176"/>
                  </a:lnTo>
                  <a:lnTo>
                    <a:pt x="0" y="175"/>
                  </a:lnTo>
                  <a:lnTo>
                    <a:pt x="0" y="176"/>
                  </a:lnTo>
                  <a:lnTo>
                    <a:pt x="0" y="175"/>
                  </a:lnTo>
                  <a:lnTo>
                    <a:pt x="0" y="174"/>
                  </a:lnTo>
                  <a:lnTo>
                    <a:pt x="0" y="175"/>
                  </a:lnTo>
                  <a:lnTo>
                    <a:pt x="0" y="174"/>
                  </a:lnTo>
                  <a:lnTo>
                    <a:pt x="0" y="175"/>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4"/>
                  </a:lnTo>
                  <a:lnTo>
                    <a:pt x="0" y="173"/>
                  </a:lnTo>
                  <a:lnTo>
                    <a:pt x="0" y="172"/>
                  </a:lnTo>
                  <a:lnTo>
                    <a:pt x="0" y="173"/>
                  </a:lnTo>
                  <a:lnTo>
                    <a:pt x="0" y="172"/>
                  </a:lnTo>
                  <a:lnTo>
                    <a:pt x="0" y="173"/>
                  </a:lnTo>
                  <a:lnTo>
                    <a:pt x="0" y="172"/>
                  </a:lnTo>
                  <a:lnTo>
                    <a:pt x="0" y="173"/>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3"/>
                  </a:lnTo>
                  <a:lnTo>
                    <a:pt x="1" y="172"/>
                  </a:lnTo>
                  <a:lnTo>
                    <a:pt x="1" y="171"/>
                  </a:lnTo>
                  <a:lnTo>
                    <a:pt x="1" y="172"/>
                  </a:lnTo>
                  <a:lnTo>
                    <a:pt x="1" y="171"/>
                  </a:lnTo>
                  <a:lnTo>
                    <a:pt x="1" y="172"/>
                  </a:lnTo>
                  <a:lnTo>
                    <a:pt x="1" y="171"/>
                  </a:lnTo>
                  <a:lnTo>
                    <a:pt x="1" y="172"/>
                  </a:lnTo>
                  <a:lnTo>
                    <a:pt x="1" y="173"/>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2"/>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0"/>
                  </a:lnTo>
                  <a:lnTo>
                    <a:pt x="1" y="171"/>
                  </a:lnTo>
                  <a:lnTo>
                    <a:pt x="1" y="172"/>
                  </a:lnTo>
                  <a:lnTo>
                    <a:pt x="1" y="171"/>
                  </a:lnTo>
                  <a:lnTo>
                    <a:pt x="1" y="172"/>
                  </a:lnTo>
                  <a:lnTo>
                    <a:pt x="1" y="171"/>
                  </a:lnTo>
                  <a:lnTo>
                    <a:pt x="1" y="172"/>
                  </a:lnTo>
                  <a:lnTo>
                    <a:pt x="1" y="171"/>
                  </a:lnTo>
                  <a:lnTo>
                    <a:pt x="1" y="172"/>
                  </a:lnTo>
                  <a:lnTo>
                    <a:pt x="1" y="171"/>
                  </a:lnTo>
                  <a:lnTo>
                    <a:pt x="1" y="172"/>
                  </a:lnTo>
                </a:path>
              </a:pathLst>
            </a:custGeom>
            <a:noFill/>
            <a:ln w="0">
              <a:solidFill>
                <a:srgbClr val="3366FF"/>
              </a:solidFill>
              <a:prstDash val="solid"/>
              <a:round/>
              <a:headEnd/>
              <a:tailEnd/>
            </a:ln>
          </p:spPr>
          <p:txBody>
            <a:bodyPr/>
            <a:lstStyle/>
            <a:p>
              <a:endParaRPr lang="en-GB"/>
            </a:p>
          </p:txBody>
        </p:sp>
        <p:sp>
          <p:nvSpPr>
            <p:cNvPr id="185788" name="Freeform 444"/>
            <p:cNvSpPr>
              <a:spLocks/>
            </p:cNvSpPr>
            <p:nvPr/>
          </p:nvSpPr>
          <p:spPr bwMode="auto">
            <a:xfrm>
              <a:off x="3095" y="2960"/>
              <a:ext cx="10" cy="56"/>
            </a:xfrm>
            <a:custGeom>
              <a:avLst/>
              <a:gdLst/>
              <a:ahLst/>
              <a:cxnLst>
                <a:cxn ang="0">
                  <a:pos x="0" y="8"/>
                </a:cxn>
                <a:cxn ang="0">
                  <a:pos x="0" y="7"/>
                </a:cxn>
                <a:cxn ang="0">
                  <a:pos x="0" y="6"/>
                </a:cxn>
                <a:cxn ang="0">
                  <a:pos x="0" y="6"/>
                </a:cxn>
                <a:cxn ang="0">
                  <a:pos x="0" y="6"/>
                </a:cxn>
                <a:cxn ang="0">
                  <a:pos x="0" y="5"/>
                </a:cxn>
                <a:cxn ang="0">
                  <a:pos x="0" y="6"/>
                </a:cxn>
                <a:cxn ang="0">
                  <a:pos x="0" y="5"/>
                </a:cxn>
                <a:cxn ang="0">
                  <a:pos x="0" y="6"/>
                </a:cxn>
                <a:cxn ang="0">
                  <a:pos x="0" y="6"/>
                </a:cxn>
                <a:cxn ang="0">
                  <a:pos x="0" y="6"/>
                </a:cxn>
                <a:cxn ang="0">
                  <a:pos x="0" y="5"/>
                </a:cxn>
                <a:cxn ang="0">
                  <a:pos x="0" y="4"/>
                </a:cxn>
                <a:cxn ang="0">
                  <a:pos x="0" y="5"/>
                </a:cxn>
                <a:cxn ang="0">
                  <a:pos x="0" y="4"/>
                </a:cxn>
                <a:cxn ang="0">
                  <a:pos x="0" y="4"/>
                </a:cxn>
                <a:cxn ang="0">
                  <a:pos x="0" y="3"/>
                </a:cxn>
                <a:cxn ang="0">
                  <a:pos x="0" y="2"/>
                </a:cxn>
                <a:cxn ang="0">
                  <a:pos x="0" y="1"/>
                </a:cxn>
                <a:cxn ang="0">
                  <a:pos x="0" y="1"/>
                </a:cxn>
                <a:cxn ang="0">
                  <a:pos x="0" y="1"/>
                </a:cxn>
                <a:cxn ang="0">
                  <a:pos x="0" y="1"/>
                </a:cxn>
                <a:cxn ang="0">
                  <a:pos x="0" y="3"/>
                </a:cxn>
                <a:cxn ang="0">
                  <a:pos x="0" y="4"/>
                </a:cxn>
                <a:cxn ang="0">
                  <a:pos x="0" y="5"/>
                </a:cxn>
                <a:cxn ang="0">
                  <a:pos x="0" y="6"/>
                </a:cxn>
                <a:cxn ang="0">
                  <a:pos x="0" y="5"/>
                </a:cxn>
                <a:cxn ang="0">
                  <a:pos x="0" y="3"/>
                </a:cxn>
                <a:cxn ang="0">
                  <a:pos x="0" y="5"/>
                </a:cxn>
                <a:cxn ang="0">
                  <a:pos x="0" y="6"/>
                </a:cxn>
                <a:cxn ang="0">
                  <a:pos x="0" y="5"/>
                </a:cxn>
                <a:cxn ang="0">
                  <a:pos x="0" y="6"/>
                </a:cxn>
                <a:cxn ang="0">
                  <a:pos x="0" y="6"/>
                </a:cxn>
                <a:cxn ang="0">
                  <a:pos x="0" y="6"/>
                </a:cxn>
                <a:cxn ang="0">
                  <a:pos x="0" y="7"/>
                </a:cxn>
                <a:cxn ang="0">
                  <a:pos x="0" y="6"/>
                </a:cxn>
                <a:cxn ang="0">
                  <a:pos x="0" y="6"/>
                </a:cxn>
                <a:cxn ang="0">
                  <a:pos x="0" y="5"/>
                </a:cxn>
                <a:cxn ang="0">
                  <a:pos x="0" y="6"/>
                </a:cxn>
                <a:cxn ang="0">
                  <a:pos x="0" y="5"/>
                </a:cxn>
                <a:cxn ang="0">
                  <a:pos x="0" y="4"/>
                </a:cxn>
                <a:cxn ang="0">
                  <a:pos x="0" y="5"/>
                </a:cxn>
                <a:cxn ang="0">
                  <a:pos x="0" y="6"/>
                </a:cxn>
                <a:cxn ang="0">
                  <a:pos x="0" y="6"/>
                </a:cxn>
                <a:cxn ang="0">
                  <a:pos x="0" y="7"/>
                </a:cxn>
                <a:cxn ang="0">
                  <a:pos x="0" y="6"/>
                </a:cxn>
                <a:cxn ang="0">
                  <a:pos x="0" y="6"/>
                </a:cxn>
                <a:cxn ang="0">
                  <a:pos x="0" y="6"/>
                </a:cxn>
                <a:cxn ang="0">
                  <a:pos x="0" y="6"/>
                </a:cxn>
                <a:cxn ang="0">
                  <a:pos x="0" y="6"/>
                </a:cxn>
                <a:cxn ang="0">
                  <a:pos x="0" y="6"/>
                </a:cxn>
                <a:cxn ang="0">
                  <a:pos x="0" y="6"/>
                </a:cxn>
                <a:cxn ang="0">
                  <a:pos x="0" y="5"/>
                </a:cxn>
                <a:cxn ang="0">
                  <a:pos x="0" y="4"/>
                </a:cxn>
                <a:cxn ang="0">
                  <a:pos x="0" y="3"/>
                </a:cxn>
                <a:cxn ang="0">
                  <a:pos x="0" y="4"/>
                </a:cxn>
                <a:cxn ang="0">
                  <a:pos x="0" y="3"/>
                </a:cxn>
                <a:cxn ang="0">
                  <a:pos x="1" y="4"/>
                </a:cxn>
                <a:cxn ang="0">
                  <a:pos x="1" y="3"/>
                </a:cxn>
                <a:cxn ang="0">
                  <a:pos x="1" y="4"/>
                </a:cxn>
                <a:cxn ang="0">
                  <a:pos x="1" y="3"/>
                </a:cxn>
                <a:cxn ang="0">
                  <a:pos x="1" y="4"/>
                </a:cxn>
                <a:cxn ang="0">
                  <a:pos x="1" y="5"/>
                </a:cxn>
              </a:cxnLst>
              <a:rect l="0" t="0" r="r" b="b"/>
              <a:pathLst>
                <a:path w="1" h="8">
                  <a:moveTo>
                    <a:pt x="0" y="8"/>
                  </a:move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6"/>
                  </a:lnTo>
                  <a:lnTo>
                    <a:pt x="0" y="6"/>
                  </a:lnTo>
                  <a:lnTo>
                    <a:pt x="0" y="6"/>
                  </a:lnTo>
                  <a:lnTo>
                    <a:pt x="0" y="5"/>
                  </a:lnTo>
                  <a:lnTo>
                    <a:pt x="0" y="6"/>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5"/>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1"/>
                  </a:lnTo>
                  <a:lnTo>
                    <a:pt x="0" y="1"/>
                  </a:lnTo>
                  <a:lnTo>
                    <a:pt x="0" y="2"/>
                  </a:lnTo>
                  <a:lnTo>
                    <a:pt x="0" y="1"/>
                  </a:lnTo>
                  <a:lnTo>
                    <a:pt x="0" y="2"/>
                  </a:lnTo>
                  <a:lnTo>
                    <a:pt x="0" y="1"/>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6"/>
                  </a:lnTo>
                  <a:lnTo>
                    <a:pt x="0" y="5"/>
                  </a:lnTo>
                  <a:lnTo>
                    <a:pt x="0" y="4"/>
                  </a:lnTo>
                  <a:lnTo>
                    <a:pt x="0" y="5"/>
                  </a:lnTo>
                  <a:lnTo>
                    <a:pt x="0" y="4"/>
                  </a:lnTo>
                  <a:lnTo>
                    <a:pt x="0" y="5"/>
                  </a:lnTo>
                  <a:lnTo>
                    <a:pt x="0" y="4"/>
                  </a:lnTo>
                  <a:lnTo>
                    <a:pt x="0" y="3"/>
                  </a:lnTo>
                  <a:lnTo>
                    <a:pt x="0" y="2"/>
                  </a:lnTo>
                  <a:lnTo>
                    <a:pt x="0" y="4"/>
                  </a:lnTo>
                  <a:lnTo>
                    <a:pt x="0" y="5"/>
                  </a:lnTo>
                  <a:lnTo>
                    <a:pt x="0" y="6"/>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6"/>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5"/>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6"/>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7"/>
                  </a:lnTo>
                  <a:lnTo>
                    <a:pt x="0" y="6"/>
                  </a:lnTo>
                  <a:lnTo>
                    <a:pt x="0" y="6"/>
                  </a:lnTo>
                  <a:lnTo>
                    <a:pt x="0" y="6"/>
                  </a:lnTo>
                  <a:lnTo>
                    <a:pt x="0" y="7"/>
                  </a:lnTo>
                  <a:lnTo>
                    <a:pt x="0" y="6"/>
                  </a:lnTo>
                  <a:lnTo>
                    <a:pt x="0" y="7"/>
                  </a:lnTo>
                  <a:lnTo>
                    <a:pt x="0" y="6"/>
                  </a:lnTo>
                  <a:lnTo>
                    <a:pt x="0" y="7"/>
                  </a:lnTo>
                  <a:lnTo>
                    <a:pt x="0" y="6"/>
                  </a:lnTo>
                  <a:lnTo>
                    <a:pt x="0" y="6"/>
                  </a:lnTo>
                  <a:lnTo>
                    <a:pt x="0" y="6"/>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7"/>
                  </a:lnTo>
                  <a:lnTo>
                    <a:pt x="0" y="6"/>
                  </a:lnTo>
                  <a:lnTo>
                    <a:pt x="0" y="7"/>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1" y="4"/>
                  </a:lnTo>
                  <a:lnTo>
                    <a:pt x="1" y="3"/>
                  </a:lnTo>
                  <a:lnTo>
                    <a:pt x="1" y="4"/>
                  </a:lnTo>
                  <a:lnTo>
                    <a:pt x="1" y="3"/>
                  </a:lnTo>
                  <a:lnTo>
                    <a:pt x="1" y="4"/>
                  </a:lnTo>
                  <a:lnTo>
                    <a:pt x="1" y="5"/>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5789" name="Freeform 445"/>
            <p:cNvSpPr>
              <a:spLocks/>
            </p:cNvSpPr>
            <p:nvPr/>
          </p:nvSpPr>
          <p:spPr bwMode="auto">
            <a:xfrm>
              <a:off x="3105" y="1788"/>
              <a:ext cx="9" cy="1326"/>
            </a:xfrm>
            <a:custGeom>
              <a:avLst/>
              <a:gdLst/>
              <a:ahLst/>
              <a:cxnLst>
                <a:cxn ang="0">
                  <a:pos x="0" y="169"/>
                </a:cxn>
                <a:cxn ang="0">
                  <a:pos x="0" y="172"/>
                </a:cxn>
                <a:cxn ang="0">
                  <a:pos x="0" y="173"/>
                </a:cxn>
                <a:cxn ang="0">
                  <a:pos x="0" y="172"/>
                </a:cxn>
                <a:cxn ang="0">
                  <a:pos x="0" y="171"/>
                </a:cxn>
                <a:cxn ang="0">
                  <a:pos x="0" y="172"/>
                </a:cxn>
                <a:cxn ang="0">
                  <a:pos x="0" y="171"/>
                </a:cxn>
                <a:cxn ang="0">
                  <a:pos x="0" y="171"/>
                </a:cxn>
                <a:cxn ang="0">
                  <a:pos x="0" y="172"/>
                </a:cxn>
                <a:cxn ang="0">
                  <a:pos x="0" y="169"/>
                </a:cxn>
                <a:cxn ang="0">
                  <a:pos x="0" y="170"/>
                </a:cxn>
                <a:cxn ang="0">
                  <a:pos x="0" y="169"/>
                </a:cxn>
                <a:cxn ang="0">
                  <a:pos x="0" y="170"/>
                </a:cxn>
                <a:cxn ang="0">
                  <a:pos x="0" y="169"/>
                </a:cxn>
                <a:cxn ang="0">
                  <a:pos x="0" y="170"/>
                </a:cxn>
                <a:cxn ang="0">
                  <a:pos x="0" y="172"/>
                </a:cxn>
                <a:cxn ang="0">
                  <a:pos x="0" y="171"/>
                </a:cxn>
                <a:cxn ang="0">
                  <a:pos x="0" y="172"/>
                </a:cxn>
                <a:cxn ang="0">
                  <a:pos x="0" y="171"/>
                </a:cxn>
                <a:cxn ang="0">
                  <a:pos x="0" y="171"/>
                </a:cxn>
                <a:cxn ang="0">
                  <a:pos x="0" y="171"/>
                </a:cxn>
                <a:cxn ang="0">
                  <a:pos x="0" y="170"/>
                </a:cxn>
                <a:cxn ang="0">
                  <a:pos x="0" y="171"/>
                </a:cxn>
                <a:cxn ang="0">
                  <a:pos x="0" y="173"/>
                </a:cxn>
                <a:cxn ang="0">
                  <a:pos x="0" y="172"/>
                </a:cxn>
                <a:cxn ang="0">
                  <a:pos x="0" y="169"/>
                </a:cxn>
                <a:cxn ang="0">
                  <a:pos x="0" y="171"/>
                </a:cxn>
                <a:cxn ang="0">
                  <a:pos x="0" y="172"/>
                </a:cxn>
                <a:cxn ang="0">
                  <a:pos x="0" y="171"/>
                </a:cxn>
                <a:cxn ang="0">
                  <a:pos x="0" y="171"/>
                </a:cxn>
                <a:cxn ang="0">
                  <a:pos x="0" y="172"/>
                </a:cxn>
                <a:cxn ang="0">
                  <a:pos x="0" y="171"/>
                </a:cxn>
                <a:cxn ang="0">
                  <a:pos x="0" y="170"/>
                </a:cxn>
                <a:cxn ang="0">
                  <a:pos x="0" y="169"/>
                </a:cxn>
                <a:cxn ang="0">
                  <a:pos x="0" y="168"/>
                </a:cxn>
                <a:cxn ang="0">
                  <a:pos x="0" y="169"/>
                </a:cxn>
                <a:cxn ang="0">
                  <a:pos x="0" y="168"/>
                </a:cxn>
                <a:cxn ang="0">
                  <a:pos x="0" y="165"/>
                </a:cxn>
                <a:cxn ang="0">
                  <a:pos x="0" y="159"/>
                </a:cxn>
                <a:cxn ang="0">
                  <a:pos x="0" y="117"/>
                </a:cxn>
                <a:cxn ang="0">
                  <a:pos x="0" y="186"/>
                </a:cxn>
                <a:cxn ang="0">
                  <a:pos x="0" y="184"/>
                </a:cxn>
                <a:cxn ang="0">
                  <a:pos x="0" y="179"/>
                </a:cxn>
                <a:cxn ang="0">
                  <a:pos x="0" y="177"/>
                </a:cxn>
                <a:cxn ang="0">
                  <a:pos x="0" y="174"/>
                </a:cxn>
                <a:cxn ang="0">
                  <a:pos x="0" y="173"/>
                </a:cxn>
                <a:cxn ang="0">
                  <a:pos x="0" y="172"/>
                </a:cxn>
                <a:cxn ang="0">
                  <a:pos x="0" y="171"/>
                </a:cxn>
                <a:cxn ang="0">
                  <a:pos x="0" y="170"/>
                </a:cxn>
                <a:cxn ang="0">
                  <a:pos x="0" y="169"/>
                </a:cxn>
                <a:cxn ang="0">
                  <a:pos x="0" y="167"/>
                </a:cxn>
                <a:cxn ang="0">
                  <a:pos x="0" y="168"/>
                </a:cxn>
                <a:cxn ang="0">
                  <a:pos x="0" y="167"/>
                </a:cxn>
                <a:cxn ang="0">
                  <a:pos x="0" y="166"/>
                </a:cxn>
                <a:cxn ang="0">
                  <a:pos x="0" y="167"/>
                </a:cxn>
                <a:cxn ang="0">
                  <a:pos x="1" y="167"/>
                </a:cxn>
                <a:cxn ang="0">
                  <a:pos x="1" y="166"/>
                </a:cxn>
                <a:cxn ang="0">
                  <a:pos x="1" y="166"/>
                </a:cxn>
                <a:cxn ang="0">
                  <a:pos x="1" y="164"/>
                </a:cxn>
                <a:cxn ang="0">
                  <a:pos x="1" y="162"/>
                </a:cxn>
                <a:cxn ang="0">
                  <a:pos x="1" y="163"/>
                </a:cxn>
                <a:cxn ang="0">
                  <a:pos x="1" y="160"/>
                </a:cxn>
                <a:cxn ang="0">
                  <a:pos x="1" y="150"/>
                </a:cxn>
              </a:cxnLst>
              <a:rect l="0" t="0" r="r" b="b"/>
              <a:pathLst>
                <a:path w="1" h="189">
                  <a:moveTo>
                    <a:pt x="0" y="171"/>
                  </a:moveTo>
                  <a:lnTo>
                    <a:pt x="0" y="170"/>
                  </a:lnTo>
                  <a:lnTo>
                    <a:pt x="0" y="171"/>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2"/>
                  </a:lnTo>
                  <a:lnTo>
                    <a:pt x="0" y="171"/>
                  </a:lnTo>
                  <a:lnTo>
                    <a:pt x="0" y="170"/>
                  </a:lnTo>
                  <a:lnTo>
                    <a:pt x="0" y="171"/>
                  </a:lnTo>
                  <a:lnTo>
                    <a:pt x="0" y="170"/>
                  </a:lnTo>
                  <a:lnTo>
                    <a:pt x="0" y="171"/>
                  </a:lnTo>
                  <a:lnTo>
                    <a:pt x="0" y="170"/>
                  </a:lnTo>
                  <a:lnTo>
                    <a:pt x="0" y="170"/>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69"/>
                  </a:lnTo>
                  <a:lnTo>
                    <a:pt x="0" y="170"/>
                  </a:lnTo>
                  <a:lnTo>
                    <a:pt x="0" y="171"/>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68"/>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69"/>
                  </a:lnTo>
                  <a:lnTo>
                    <a:pt x="0" y="170"/>
                  </a:lnTo>
                  <a:lnTo>
                    <a:pt x="0" y="171"/>
                  </a:lnTo>
                  <a:lnTo>
                    <a:pt x="0" y="170"/>
                  </a:lnTo>
                  <a:lnTo>
                    <a:pt x="0" y="171"/>
                  </a:lnTo>
                  <a:lnTo>
                    <a:pt x="0" y="170"/>
                  </a:lnTo>
                  <a:lnTo>
                    <a:pt x="0" y="171"/>
                  </a:lnTo>
                  <a:lnTo>
                    <a:pt x="0" y="170"/>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3"/>
                  </a:lnTo>
                  <a:lnTo>
                    <a:pt x="0" y="172"/>
                  </a:lnTo>
                  <a:lnTo>
                    <a:pt x="0" y="173"/>
                  </a:lnTo>
                  <a:lnTo>
                    <a:pt x="0" y="172"/>
                  </a:lnTo>
                  <a:lnTo>
                    <a:pt x="0" y="171"/>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0"/>
                  </a:lnTo>
                  <a:lnTo>
                    <a:pt x="0" y="171"/>
                  </a:lnTo>
                  <a:lnTo>
                    <a:pt x="0" y="172"/>
                  </a:lnTo>
                  <a:lnTo>
                    <a:pt x="0" y="171"/>
                  </a:lnTo>
                  <a:lnTo>
                    <a:pt x="0" y="172"/>
                  </a:lnTo>
                  <a:lnTo>
                    <a:pt x="0" y="170"/>
                  </a:lnTo>
                  <a:lnTo>
                    <a:pt x="0" y="171"/>
                  </a:lnTo>
                  <a:lnTo>
                    <a:pt x="0" y="170"/>
                  </a:lnTo>
                  <a:lnTo>
                    <a:pt x="0" y="169"/>
                  </a:lnTo>
                  <a:lnTo>
                    <a:pt x="0" y="170"/>
                  </a:lnTo>
                  <a:lnTo>
                    <a:pt x="0" y="171"/>
                  </a:lnTo>
                  <a:lnTo>
                    <a:pt x="0" y="172"/>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0"/>
                  </a:lnTo>
                  <a:lnTo>
                    <a:pt x="0" y="171"/>
                  </a:lnTo>
                  <a:lnTo>
                    <a:pt x="0" y="172"/>
                  </a:lnTo>
                  <a:lnTo>
                    <a:pt x="0" y="171"/>
                  </a:lnTo>
                  <a:lnTo>
                    <a:pt x="0" y="172"/>
                  </a:lnTo>
                  <a:lnTo>
                    <a:pt x="0" y="171"/>
                  </a:lnTo>
                  <a:lnTo>
                    <a:pt x="0" y="172"/>
                  </a:lnTo>
                  <a:lnTo>
                    <a:pt x="0" y="171"/>
                  </a:lnTo>
                  <a:lnTo>
                    <a:pt x="0" y="172"/>
                  </a:lnTo>
                  <a:lnTo>
                    <a:pt x="0" y="172"/>
                  </a:lnTo>
                  <a:lnTo>
                    <a:pt x="0" y="173"/>
                  </a:lnTo>
                  <a:lnTo>
                    <a:pt x="0" y="172"/>
                  </a:lnTo>
                  <a:lnTo>
                    <a:pt x="0" y="171"/>
                  </a:lnTo>
                  <a:lnTo>
                    <a:pt x="0" y="172"/>
                  </a:lnTo>
                  <a:lnTo>
                    <a:pt x="0" y="173"/>
                  </a:lnTo>
                  <a:lnTo>
                    <a:pt x="0" y="172"/>
                  </a:lnTo>
                  <a:lnTo>
                    <a:pt x="0" y="173"/>
                  </a:lnTo>
                  <a:lnTo>
                    <a:pt x="0" y="172"/>
                  </a:lnTo>
                  <a:lnTo>
                    <a:pt x="0" y="173"/>
                  </a:lnTo>
                  <a:lnTo>
                    <a:pt x="0" y="172"/>
                  </a:lnTo>
                  <a:lnTo>
                    <a:pt x="0" y="173"/>
                  </a:lnTo>
                  <a:lnTo>
                    <a:pt x="0" y="172"/>
                  </a:lnTo>
                  <a:lnTo>
                    <a:pt x="0" y="173"/>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69"/>
                  </a:lnTo>
                  <a:lnTo>
                    <a:pt x="0" y="170"/>
                  </a:lnTo>
                  <a:lnTo>
                    <a:pt x="0" y="169"/>
                  </a:lnTo>
                  <a:lnTo>
                    <a:pt x="0" y="170"/>
                  </a:lnTo>
                  <a:lnTo>
                    <a:pt x="0" y="169"/>
                  </a:lnTo>
                  <a:lnTo>
                    <a:pt x="0" y="171"/>
                  </a:lnTo>
                  <a:lnTo>
                    <a:pt x="0" y="170"/>
                  </a:lnTo>
                  <a:lnTo>
                    <a:pt x="0" y="169"/>
                  </a:lnTo>
                  <a:lnTo>
                    <a:pt x="0" y="170"/>
                  </a:lnTo>
                  <a:lnTo>
                    <a:pt x="0" y="171"/>
                  </a:lnTo>
                  <a:lnTo>
                    <a:pt x="0" y="170"/>
                  </a:lnTo>
                  <a:lnTo>
                    <a:pt x="0" y="171"/>
                  </a:lnTo>
                  <a:lnTo>
                    <a:pt x="0" y="170"/>
                  </a:lnTo>
                  <a:lnTo>
                    <a:pt x="0" y="171"/>
                  </a:lnTo>
                  <a:lnTo>
                    <a:pt x="0" y="170"/>
                  </a:lnTo>
                  <a:lnTo>
                    <a:pt x="0" y="171"/>
                  </a:lnTo>
                  <a:lnTo>
                    <a:pt x="0" y="170"/>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3"/>
                  </a:lnTo>
                  <a:lnTo>
                    <a:pt x="0" y="172"/>
                  </a:lnTo>
                  <a:lnTo>
                    <a:pt x="0" y="171"/>
                  </a:lnTo>
                  <a:lnTo>
                    <a:pt x="0" y="172"/>
                  </a:lnTo>
                  <a:lnTo>
                    <a:pt x="0" y="173"/>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68"/>
                  </a:lnTo>
                  <a:lnTo>
                    <a:pt x="0" y="169"/>
                  </a:lnTo>
                  <a:lnTo>
                    <a:pt x="0" y="170"/>
                  </a:lnTo>
                  <a:lnTo>
                    <a:pt x="0" y="169"/>
                  </a:lnTo>
                  <a:lnTo>
                    <a:pt x="0" y="170"/>
                  </a:lnTo>
                  <a:lnTo>
                    <a:pt x="0" y="169"/>
                  </a:lnTo>
                  <a:lnTo>
                    <a:pt x="0" y="170"/>
                  </a:lnTo>
                  <a:lnTo>
                    <a:pt x="0" y="169"/>
                  </a:lnTo>
                  <a:lnTo>
                    <a:pt x="0" y="168"/>
                  </a:lnTo>
                  <a:lnTo>
                    <a:pt x="0" y="168"/>
                  </a:lnTo>
                  <a:lnTo>
                    <a:pt x="0" y="168"/>
                  </a:lnTo>
                  <a:lnTo>
                    <a:pt x="0" y="168"/>
                  </a:lnTo>
                  <a:lnTo>
                    <a:pt x="0" y="168"/>
                  </a:lnTo>
                  <a:lnTo>
                    <a:pt x="0" y="168"/>
                  </a:lnTo>
                  <a:lnTo>
                    <a:pt x="0" y="168"/>
                  </a:lnTo>
                  <a:lnTo>
                    <a:pt x="0" y="168"/>
                  </a:lnTo>
                  <a:lnTo>
                    <a:pt x="0" y="167"/>
                  </a:lnTo>
                  <a:lnTo>
                    <a:pt x="0" y="168"/>
                  </a:lnTo>
                  <a:lnTo>
                    <a:pt x="0" y="166"/>
                  </a:lnTo>
                  <a:lnTo>
                    <a:pt x="0" y="165"/>
                  </a:lnTo>
                  <a:lnTo>
                    <a:pt x="0" y="166"/>
                  </a:lnTo>
                  <a:lnTo>
                    <a:pt x="0" y="165"/>
                  </a:lnTo>
                  <a:lnTo>
                    <a:pt x="0" y="166"/>
                  </a:lnTo>
                  <a:lnTo>
                    <a:pt x="0" y="165"/>
                  </a:lnTo>
                  <a:lnTo>
                    <a:pt x="0" y="164"/>
                  </a:lnTo>
                  <a:lnTo>
                    <a:pt x="0" y="164"/>
                  </a:lnTo>
                  <a:lnTo>
                    <a:pt x="0" y="164"/>
                  </a:lnTo>
                  <a:lnTo>
                    <a:pt x="0" y="163"/>
                  </a:lnTo>
                  <a:lnTo>
                    <a:pt x="0" y="162"/>
                  </a:lnTo>
                  <a:lnTo>
                    <a:pt x="0" y="161"/>
                  </a:lnTo>
                  <a:lnTo>
                    <a:pt x="0" y="160"/>
                  </a:lnTo>
                  <a:lnTo>
                    <a:pt x="0" y="159"/>
                  </a:lnTo>
                  <a:lnTo>
                    <a:pt x="0" y="159"/>
                  </a:lnTo>
                  <a:lnTo>
                    <a:pt x="0" y="159"/>
                  </a:lnTo>
                  <a:lnTo>
                    <a:pt x="0" y="158"/>
                  </a:lnTo>
                  <a:lnTo>
                    <a:pt x="0" y="157"/>
                  </a:lnTo>
                  <a:lnTo>
                    <a:pt x="0" y="156"/>
                  </a:lnTo>
                  <a:lnTo>
                    <a:pt x="0" y="153"/>
                  </a:lnTo>
                  <a:lnTo>
                    <a:pt x="0" y="126"/>
                  </a:lnTo>
                  <a:lnTo>
                    <a:pt x="0" y="42"/>
                  </a:lnTo>
                  <a:lnTo>
                    <a:pt x="0" y="0"/>
                  </a:lnTo>
                  <a:lnTo>
                    <a:pt x="0" y="32"/>
                  </a:lnTo>
                  <a:lnTo>
                    <a:pt x="0" y="85"/>
                  </a:lnTo>
                  <a:lnTo>
                    <a:pt x="0" y="117"/>
                  </a:lnTo>
                  <a:lnTo>
                    <a:pt x="0" y="137"/>
                  </a:lnTo>
                  <a:lnTo>
                    <a:pt x="0" y="159"/>
                  </a:lnTo>
                  <a:lnTo>
                    <a:pt x="0" y="174"/>
                  </a:lnTo>
                  <a:lnTo>
                    <a:pt x="0" y="183"/>
                  </a:lnTo>
                  <a:lnTo>
                    <a:pt x="0" y="186"/>
                  </a:lnTo>
                  <a:lnTo>
                    <a:pt x="0" y="187"/>
                  </a:lnTo>
                  <a:lnTo>
                    <a:pt x="0" y="188"/>
                  </a:lnTo>
                  <a:lnTo>
                    <a:pt x="0" y="189"/>
                  </a:lnTo>
                  <a:lnTo>
                    <a:pt x="0" y="188"/>
                  </a:lnTo>
                  <a:lnTo>
                    <a:pt x="0" y="187"/>
                  </a:lnTo>
                  <a:lnTo>
                    <a:pt x="0" y="186"/>
                  </a:lnTo>
                  <a:lnTo>
                    <a:pt x="0" y="187"/>
                  </a:lnTo>
                  <a:lnTo>
                    <a:pt x="0" y="186"/>
                  </a:lnTo>
                  <a:lnTo>
                    <a:pt x="0" y="185"/>
                  </a:lnTo>
                  <a:lnTo>
                    <a:pt x="0" y="184"/>
                  </a:lnTo>
                  <a:lnTo>
                    <a:pt x="0" y="185"/>
                  </a:lnTo>
                  <a:lnTo>
                    <a:pt x="0" y="184"/>
                  </a:lnTo>
                  <a:lnTo>
                    <a:pt x="0" y="184"/>
                  </a:lnTo>
                  <a:lnTo>
                    <a:pt x="0" y="184"/>
                  </a:lnTo>
                  <a:lnTo>
                    <a:pt x="0" y="184"/>
                  </a:lnTo>
                  <a:lnTo>
                    <a:pt x="0" y="183"/>
                  </a:lnTo>
                  <a:lnTo>
                    <a:pt x="0" y="184"/>
                  </a:lnTo>
                  <a:lnTo>
                    <a:pt x="0" y="183"/>
                  </a:lnTo>
                  <a:lnTo>
                    <a:pt x="0" y="182"/>
                  </a:lnTo>
                  <a:lnTo>
                    <a:pt x="0" y="181"/>
                  </a:lnTo>
                  <a:lnTo>
                    <a:pt x="0" y="180"/>
                  </a:lnTo>
                  <a:lnTo>
                    <a:pt x="0" y="181"/>
                  </a:lnTo>
                  <a:lnTo>
                    <a:pt x="0" y="180"/>
                  </a:lnTo>
                  <a:lnTo>
                    <a:pt x="0" y="179"/>
                  </a:lnTo>
                  <a:lnTo>
                    <a:pt x="0" y="180"/>
                  </a:lnTo>
                  <a:lnTo>
                    <a:pt x="0" y="179"/>
                  </a:lnTo>
                  <a:lnTo>
                    <a:pt x="0" y="179"/>
                  </a:lnTo>
                  <a:lnTo>
                    <a:pt x="0" y="179"/>
                  </a:lnTo>
                  <a:lnTo>
                    <a:pt x="0" y="179"/>
                  </a:lnTo>
                  <a:lnTo>
                    <a:pt x="0" y="178"/>
                  </a:lnTo>
                  <a:lnTo>
                    <a:pt x="0" y="179"/>
                  </a:lnTo>
                  <a:lnTo>
                    <a:pt x="0" y="178"/>
                  </a:lnTo>
                  <a:lnTo>
                    <a:pt x="0" y="179"/>
                  </a:lnTo>
                  <a:lnTo>
                    <a:pt x="0" y="178"/>
                  </a:lnTo>
                  <a:lnTo>
                    <a:pt x="0" y="177"/>
                  </a:lnTo>
                  <a:lnTo>
                    <a:pt x="0" y="176"/>
                  </a:lnTo>
                  <a:lnTo>
                    <a:pt x="0" y="177"/>
                  </a:lnTo>
                  <a:lnTo>
                    <a:pt x="0" y="176"/>
                  </a:lnTo>
                  <a:lnTo>
                    <a:pt x="0" y="177"/>
                  </a:lnTo>
                  <a:lnTo>
                    <a:pt x="0" y="176"/>
                  </a:lnTo>
                  <a:lnTo>
                    <a:pt x="0" y="175"/>
                  </a:lnTo>
                  <a:lnTo>
                    <a:pt x="0" y="174"/>
                  </a:lnTo>
                  <a:lnTo>
                    <a:pt x="0" y="175"/>
                  </a:lnTo>
                  <a:lnTo>
                    <a:pt x="0" y="174"/>
                  </a:lnTo>
                  <a:lnTo>
                    <a:pt x="0" y="173"/>
                  </a:lnTo>
                  <a:lnTo>
                    <a:pt x="0" y="174"/>
                  </a:lnTo>
                  <a:lnTo>
                    <a:pt x="0" y="173"/>
                  </a:lnTo>
                  <a:lnTo>
                    <a:pt x="0" y="174"/>
                  </a:lnTo>
                  <a:lnTo>
                    <a:pt x="0" y="173"/>
                  </a:lnTo>
                  <a:lnTo>
                    <a:pt x="0" y="174"/>
                  </a:lnTo>
                  <a:lnTo>
                    <a:pt x="0" y="173"/>
                  </a:lnTo>
                  <a:lnTo>
                    <a:pt x="0" y="174"/>
                  </a:lnTo>
                  <a:lnTo>
                    <a:pt x="0" y="173"/>
                  </a:lnTo>
                  <a:lnTo>
                    <a:pt x="0" y="173"/>
                  </a:lnTo>
                  <a:lnTo>
                    <a:pt x="0" y="174"/>
                  </a:lnTo>
                  <a:lnTo>
                    <a:pt x="0" y="173"/>
                  </a:lnTo>
                  <a:lnTo>
                    <a:pt x="0" y="174"/>
                  </a:lnTo>
                  <a:lnTo>
                    <a:pt x="0" y="173"/>
                  </a:lnTo>
                  <a:lnTo>
                    <a:pt x="0" y="173"/>
                  </a:lnTo>
                  <a:lnTo>
                    <a:pt x="0" y="173"/>
                  </a:lnTo>
                  <a:lnTo>
                    <a:pt x="0" y="173"/>
                  </a:lnTo>
                  <a:lnTo>
                    <a:pt x="0" y="173"/>
                  </a:lnTo>
                  <a:lnTo>
                    <a:pt x="0" y="173"/>
                  </a:lnTo>
                  <a:lnTo>
                    <a:pt x="0" y="173"/>
                  </a:lnTo>
                  <a:lnTo>
                    <a:pt x="0" y="173"/>
                  </a:lnTo>
                  <a:lnTo>
                    <a:pt x="0" y="173"/>
                  </a:lnTo>
                  <a:lnTo>
                    <a:pt x="0" y="173"/>
                  </a:lnTo>
                  <a:lnTo>
                    <a:pt x="0" y="172"/>
                  </a:lnTo>
                  <a:lnTo>
                    <a:pt x="0" y="173"/>
                  </a:lnTo>
                  <a:lnTo>
                    <a:pt x="0" y="172"/>
                  </a:lnTo>
                  <a:lnTo>
                    <a:pt x="0" y="173"/>
                  </a:lnTo>
                  <a:lnTo>
                    <a:pt x="0" y="172"/>
                  </a:lnTo>
                  <a:lnTo>
                    <a:pt x="0" y="173"/>
                  </a:lnTo>
                  <a:lnTo>
                    <a:pt x="0" y="172"/>
                  </a:lnTo>
                  <a:lnTo>
                    <a:pt x="0" y="171"/>
                  </a:lnTo>
                  <a:lnTo>
                    <a:pt x="0" y="172"/>
                  </a:lnTo>
                  <a:lnTo>
                    <a:pt x="0" y="171"/>
                  </a:lnTo>
                  <a:lnTo>
                    <a:pt x="0" y="172"/>
                  </a:lnTo>
                  <a:lnTo>
                    <a:pt x="0" y="171"/>
                  </a:lnTo>
                  <a:lnTo>
                    <a:pt x="0" y="172"/>
                  </a:lnTo>
                  <a:lnTo>
                    <a:pt x="0" y="171"/>
                  </a:lnTo>
                  <a:lnTo>
                    <a:pt x="0" y="172"/>
                  </a:lnTo>
                  <a:lnTo>
                    <a:pt x="0" y="171"/>
                  </a:lnTo>
                  <a:lnTo>
                    <a:pt x="0" y="170"/>
                  </a:lnTo>
                  <a:lnTo>
                    <a:pt x="0" y="171"/>
                  </a:lnTo>
                  <a:lnTo>
                    <a:pt x="0" y="170"/>
                  </a:lnTo>
                  <a:lnTo>
                    <a:pt x="0" y="171"/>
                  </a:lnTo>
                  <a:lnTo>
                    <a:pt x="0" y="170"/>
                  </a:lnTo>
                  <a:lnTo>
                    <a:pt x="0" y="171"/>
                  </a:lnTo>
                  <a:lnTo>
                    <a:pt x="0" y="170"/>
                  </a:lnTo>
                  <a:lnTo>
                    <a:pt x="0" y="169"/>
                  </a:lnTo>
                  <a:lnTo>
                    <a:pt x="0" y="170"/>
                  </a:lnTo>
                  <a:lnTo>
                    <a:pt x="0" y="169"/>
                  </a:lnTo>
                  <a:lnTo>
                    <a:pt x="0" y="170"/>
                  </a:lnTo>
                  <a:lnTo>
                    <a:pt x="0" y="169"/>
                  </a:lnTo>
                  <a:lnTo>
                    <a:pt x="0" y="170"/>
                  </a:lnTo>
                  <a:lnTo>
                    <a:pt x="0" y="169"/>
                  </a:lnTo>
                  <a:lnTo>
                    <a:pt x="0" y="170"/>
                  </a:lnTo>
                  <a:lnTo>
                    <a:pt x="0" y="169"/>
                  </a:lnTo>
                  <a:lnTo>
                    <a:pt x="0" y="168"/>
                  </a:lnTo>
                  <a:lnTo>
                    <a:pt x="0" y="169"/>
                  </a:lnTo>
                  <a:lnTo>
                    <a:pt x="0" y="168"/>
                  </a:lnTo>
                  <a:lnTo>
                    <a:pt x="0" y="168"/>
                  </a:lnTo>
                  <a:lnTo>
                    <a:pt x="0" y="168"/>
                  </a:lnTo>
                  <a:lnTo>
                    <a:pt x="0" y="169"/>
                  </a:lnTo>
                  <a:lnTo>
                    <a:pt x="0" y="168"/>
                  </a:lnTo>
                  <a:lnTo>
                    <a:pt x="0" y="168"/>
                  </a:lnTo>
                  <a:lnTo>
                    <a:pt x="0" y="168"/>
                  </a:lnTo>
                  <a:lnTo>
                    <a:pt x="0" y="168"/>
                  </a:lnTo>
                  <a:lnTo>
                    <a:pt x="0" y="168"/>
                  </a:lnTo>
                  <a:lnTo>
                    <a:pt x="0" y="168"/>
                  </a:lnTo>
                  <a:lnTo>
                    <a:pt x="0" y="168"/>
                  </a:lnTo>
                  <a:lnTo>
                    <a:pt x="0" y="168"/>
                  </a:lnTo>
                  <a:lnTo>
                    <a:pt x="0" y="168"/>
                  </a:lnTo>
                  <a:lnTo>
                    <a:pt x="0" y="168"/>
                  </a:lnTo>
                  <a:lnTo>
                    <a:pt x="0" y="167"/>
                  </a:lnTo>
                  <a:lnTo>
                    <a:pt x="0" y="168"/>
                  </a:lnTo>
                  <a:lnTo>
                    <a:pt x="0" y="167"/>
                  </a:lnTo>
                  <a:lnTo>
                    <a:pt x="0" y="168"/>
                  </a:lnTo>
                  <a:lnTo>
                    <a:pt x="0" y="167"/>
                  </a:lnTo>
                  <a:lnTo>
                    <a:pt x="0" y="168"/>
                  </a:lnTo>
                  <a:lnTo>
                    <a:pt x="0" y="167"/>
                  </a:lnTo>
                  <a:lnTo>
                    <a:pt x="0" y="168"/>
                  </a:lnTo>
                  <a:lnTo>
                    <a:pt x="0" y="168"/>
                  </a:lnTo>
                  <a:lnTo>
                    <a:pt x="0" y="168"/>
                  </a:lnTo>
                  <a:lnTo>
                    <a:pt x="0" y="168"/>
                  </a:lnTo>
                  <a:lnTo>
                    <a:pt x="0" y="168"/>
                  </a:lnTo>
                  <a:lnTo>
                    <a:pt x="0" y="168"/>
                  </a:lnTo>
                  <a:lnTo>
                    <a:pt x="0" y="168"/>
                  </a:lnTo>
                  <a:lnTo>
                    <a:pt x="0" y="168"/>
                  </a:lnTo>
                  <a:lnTo>
                    <a:pt x="0" y="168"/>
                  </a:lnTo>
                  <a:lnTo>
                    <a:pt x="0" y="167"/>
                  </a:lnTo>
                  <a:lnTo>
                    <a:pt x="0" y="168"/>
                  </a:lnTo>
                  <a:lnTo>
                    <a:pt x="0" y="167"/>
                  </a:lnTo>
                  <a:lnTo>
                    <a:pt x="0" y="168"/>
                  </a:lnTo>
                  <a:lnTo>
                    <a:pt x="0" y="167"/>
                  </a:lnTo>
                  <a:lnTo>
                    <a:pt x="0" y="166"/>
                  </a:lnTo>
                  <a:lnTo>
                    <a:pt x="0" y="167"/>
                  </a:lnTo>
                  <a:lnTo>
                    <a:pt x="0" y="166"/>
                  </a:lnTo>
                  <a:lnTo>
                    <a:pt x="0" y="167"/>
                  </a:lnTo>
                  <a:lnTo>
                    <a:pt x="0" y="166"/>
                  </a:lnTo>
                  <a:lnTo>
                    <a:pt x="0" y="167"/>
                  </a:lnTo>
                  <a:lnTo>
                    <a:pt x="0" y="166"/>
                  </a:lnTo>
                  <a:lnTo>
                    <a:pt x="0" y="165"/>
                  </a:lnTo>
                  <a:lnTo>
                    <a:pt x="0" y="166"/>
                  </a:lnTo>
                  <a:lnTo>
                    <a:pt x="0" y="165"/>
                  </a:lnTo>
                  <a:lnTo>
                    <a:pt x="0" y="166"/>
                  </a:lnTo>
                  <a:lnTo>
                    <a:pt x="0" y="165"/>
                  </a:lnTo>
                  <a:lnTo>
                    <a:pt x="0" y="166"/>
                  </a:lnTo>
                  <a:lnTo>
                    <a:pt x="0" y="165"/>
                  </a:lnTo>
                  <a:lnTo>
                    <a:pt x="0" y="166"/>
                  </a:lnTo>
                  <a:lnTo>
                    <a:pt x="0" y="165"/>
                  </a:lnTo>
                  <a:lnTo>
                    <a:pt x="0" y="166"/>
                  </a:lnTo>
                  <a:lnTo>
                    <a:pt x="0" y="167"/>
                  </a:lnTo>
                  <a:lnTo>
                    <a:pt x="0" y="166"/>
                  </a:lnTo>
                  <a:lnTo>
                    <a:pt x="0" y="167"/>
                  </a:lnTo>
                  <a:lnTo>
                    <a:pt x="0" y="166"/>
                  </a:lnTo>
                  <a:lnTo>
                    <a:pt x="0" y="167"/>
                  </a:lnTo>
                  <a:lnTo>
                    <a:pt x="0" y="166"/>
                  </a:lnTo>
                  <a:lnTo>
                    <a:pt x="0" y="167"/>
                  </a:lnTo>
                  <a:lnTo>
                    <a:pt x="0" y="166"/>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7"/>
                  </a:lnTo>
                  <a:lnTo>
                    <a:pt x="1" y="166"/>
                  </a:lnTo>
                  <a:lnTo>
                    <a:pt x="1" y="165"/>
                  </a:lnTo>
                  <a:lnTo>
                    <a:pt x="1" y="166"/>
                  </a:lnTo>
                  <a:lnTo>
                    <a:pt x="1" y="167"/>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5"/>
                  </a:lnTo>
                  <a:lnTo>
                    <a:pt x="1" y="166"/>
                  </a:lnTo>
                  <a:lnTo>
                    <a:pt x="1" y="164"/>
                  </a:lnTo>
                  <a:lnTo>
                    <a:pt x="1" y="165"/>
                  </a:lnTo>
                  <a:lnTo>
                    <a:pt x="1" y="164"/>
                  </a:lnTo>
                  <a:lnTo>
                    <a:pt x="1" y="165"/>
                  </a:lnTo>
                  <a:lnTo>
                    <a:pt x="1" y="164"/>
                  </a:lnTo>
                  <a:lnTo>
                    <a:pt x="1" y="165"/>
                  </a:lnTo>
                  <a:lnTo>
                    <a:pt x="1" y="164"/>
                  </a:lnTo>
                  <a:lnTo>
                    <a:pt x="1" y="165"/>
                  </a:lnTo>
                  <a:lnTo>
                    <a:pt x="1" y="164"/>
                  </a:lnTo>
                  <a:lnTo>
                    <a:pt x="1" y="164"/>
                  </a:lnTo>
                  <a:lnTo>
                    <a:pt x="1" y="164"/>
                  </a:lnTo>
                  <a:lnTo>
                    <a:pt x="1" y="164"/>
                  </a:lnTo>
                  <a:lnTo>
                    <a:pt x="1" y="164"/>
                  </a:lnTo>
                  <a:lnTo>
                    <a:pt x="1" y="164"/>
                  </a:lnTo>
                  <a:lnTo>
                    <a:pt x="1" y="163"/>
                  </a:lnTo>
                  <a:lnTo>
                    <a:pt x="1" y="164"/>
                  </a:lnTo>
                  <a:lnTo>
                    <a:pt x="1" y="163"/>
                  </a:lnTo>
                  <a:lnTo>
                    <a:pt x="1" y="162"/>
                  </a:lnTo>
                  <a:lnTo>
                    <a:pt x="1" y="163"/>
                  </a:lnTo>
                  <a:lnTo>
                    <a:pt x="1" y="162"/>
                  </a:lnTo>
                  <a:lnTo>
                    <a:pt x="1" y="161"/>
                  </a:lnTo>
                  <a:lnTo>
                    <a:pt x="1" y="162"/>
                  </a:lnTo>
                  <a:lnTo>
                    <a:pt x="1" y="161"/>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3"/>
                  </a:lnTo>
                  <a:lnTo>
                    <a:pt x="1" y="162"/>
                  </a:lnTo>
                  <a:lnTo>
                    <a:pt x="1" y="161"/>
                  </a:lnTo>
                  <a:lnTo>
                    <a:pt x="1" y="162"/>
                  </a:lnTo>
                  <a:lnTo>
                    <a:pt x="1" y="161"/>
                  </a:lnTo>
                  <a:lnTo>
                    <a:pt x="1" y="160"/>
                  </a:lnTo>
                  <a:lnTo>
                    <a:pt x="1" y="161"/>
                  </a:lnTo>
                  <a:lnTo>
                    <a:pt x="1" y="160"/>
                  </a:lnTo>
                  <a:lnTo>
                    <a:pt x="1" y="159"/>
                  </a:lnTo>
                  <a:lnTo>
                    <a:pt x="1" y="159"/>
                  </a:lnTo>
                  <a:lnTo>
                    <a:pt x="1" y="158"/>
                  </a:lnTo>
                  <a:lnTo>
                    <a:pt x="1" y="157"/>
                  </a:lnTo>
                  <a:lnTo>
                    <a:pt x="1" y="156"/>
                  </a:lnTo>
                  <a:lnTo>
                    <a:pt x="1" y="155"/>
                  </a:lnTo>
                  <a:lnTo>
                    <a:pt x="1" y="154"/>
                  </a:lnTo>
                  <a:lnTo>
                    <a:pt x="1" y="153"/>
                  </a:lnTo>
                  <a:lnTo>
                    <a:pt x="1" y="150"/>
                  </a:lnTo>
                  <a:lnTo>
                    <a:pt x="1" y="139"/>
                  </a:lnTo>
                  <a:lnTo>
                    <a:pt x="1" y="84"/>
                  </a:lnTo>
                  <a:lnTo>
                    <a:pt x="1" y="27"/>
                  </a:lnTo>
                  <a:lnTo>
                    <a:pt x="1" y="23"/>
                  </a:lnTo>
                  <a:lnTo>
                    <a:pt x="1" y="56"/>
                  </a:lnTo>
                  <a:lnTo>
                    <a:pt x="1" y="90"/>
                  </a:lnTo>
                  <a:lnTo>
                    <a:pt x="1" y="113"/>
                  </a:lnTo>
                </a:path>
              </a:pathLst>
            </a:custGeom>
            <a:noFill/>
            <a:ln w="0">
              <a:solidFill>
                <a:srgbClr val="3366FF"/>
              </a:solidFill>
              <a:prstDash val="solid"/>
              <a:round/>
              <a:headEnd/>
              <a:tailEnd/>
            </a:ln>
          </p:spPr>
          <p:txBody>
            <a:bodyPr/>
            <a:lstStyle/>
            <a:p>
              <a:endParaRPr lang="en-GB"/>
            </a:p>
          </p:txBody>
        </p:sp>
        <p:sp>
          <p:nvSpPr>
            <p:cNvPr id="185790" name="Freeform 446"/>
            <p:cNvSpPr>
              <a:spLocks/>
            </p:cNvSpPr>
            <p:nvPr/>
          </p:nvSpPr>
          <p:spPr bwMode="auto">
            <a:xfrm>
              <a:off x="3114" y="1956"/>
              <a:ext cx="2" cy="1130"/>
            </a:xfrm>
            <a:custGeom>
              <a:avLst/>
              <a:gdLst/>
              <a:ahLst/>
              <a:cxnLst>
                <a:cxn ang="0">
                  <a:pos x="0" y="161"/>
                </a:cxn>
                <a:cxn ang="0">
                  <a:pos x="0" y="155"/>
                </a:cxn>
                <a:cxn ang="0">
                  <a:pos x="0" y="153"/>
                </a:cxn>
                <a:cxn ang="0">
                  <a:pos x="0" y="150"/>
                </a:cxn>
                <a:cxn ang="0">
                  <a:pos x="0" y="149"/>
                </a:cxn>
                <a:cxn ang="0">
                  <a:pos x="0" y="149"/>
                </a:cxn>
                <a:cxn ang="0">
                  <a:pos x="0" y="148"/>
                </a:cxn>
                <a:cxn ang="0">
                  <a:pos x="0" y="147"/>
                </a:cxn>
                <a:cxn ang="0">
                  <a:pos x="0" y="146"/>
                </a:cxn>
                <a:cxn ang="0">
                  <a:pos x="0" y="146"/>
                </a:cxn>
                <a:cxn ang="0">
                  <a:pos x="0" y="147"/>
                </a:cxn>
                <a:cxn ang="0">
                  <a:pos x="0" y="146"/>
                </a:cxn>
                <a:cxn ang="0">
                  <a:pos x="0" y="145"/>
                </a:cxn>
                <a:cxn ang="0">
                  <a:pos x="0" y="144"/>
                </a:cxn>
                <a:cxn ang="0">
                  <a:pos x="0" y="141"/>
                </a:cxn>
                <a:cxn ang="0">
                  <a:pos x="0" y="140"/>
                </a:cxn>
                <a:cxn ang="0">
                  <a:pos x="0" y="141"/>
                </a:cxn>
                <a:cxn ang="0">
                  <a:pos x="0" y="140"/>
                </a:cxn>
                <a:cxn ang="0">
                  <a:pos x="0" y="140"/>
                </a:cxn>
                <a:cxn ang="0">
                  <a:pos x="0" y="137"/>
                </a:cxn>
                <a:cxn ang="0">
                  <a:pos x="0" y="136"/>
                </a:cxn>
                <a:cxn ang="0">
                  <a:pos x="0" y="137"/>
                </a:cxn>
                <a:cxn ang="0">
                  <a:pos x="0" y="135"/>
                </a:cxn>
                <a:cxn ang="0">
                  <a:pos x="0" y="114"/>
                </a:cxn>
                <a:cxn ang="0">
                  <a:pos x="0" y="153"/>
                </a:cxn>
                <a:cxn ang="0">
                  <a:pos x="0" y="155"/>
                </a:cxn>
                <a:cxn ang="0">
                  <a:pos x="0" y="152"/>
                </a:cxn>
                <a:cxn ang="0">
                  <a:pos x="0" y="151"/>
                </a:cxn>
                <a:cxn ang="0">
                  <a:pos x="0" y="150"/>
                </a:cxn>
                <a:cxn ang="0">
                  <a:pos x="0" y="151"/>
                </a:cxn>
                <a:cxn ang="0">
                  <a:pos x="0" y="149"/>
                </a:cxn>
                <a:cxn ang="0">
                  <a:pos x="0" y="148"/>
                </a:cxn>
                <a:cxn ang="0">
                  <a:pos x="0" y="149"/>
                </a:cxn>
                <a:cxn ang="0">
                  <a:pos x="0" y="148"/>
                </a:cxn>
                <a:cxn ang="0">
                  <a:pos x="0" y="147"/>
                </a:cxn>
                <a:cxn ang="0">
                  <a:pos x="0" y="148"/>
                </a:cxn>
                <a:cxn ang="0">
                  <a:pos x="0" y="149"/>
                </a:cxn>
                <a:cxn ang="0">
                  <a:pos x="0" y="148"/>
                </a:cxn>
                <a:cxn ang="0">
                  <a:pos x="0" y="147"/>
                </a:cxn>
                <a:cxn ang="0">
                  <a:pos x="0" y="146"/>
                </a:cxn>
                <a:cxn ang="0">
                  <a:pos x="0" y="144"/>
                </a:cxn>
                <a:cxn ang="0">
                  <a:pos x="0" y="144"/>
                </a:cxn>
                <a:cxn ang="0">
                  <a:pos x="0" y="145"/>
                </a:cxn>
                <a:cxn ang="0">
                  <a:pos x="0" y="146"/>
                </a:cxn>
                <a:cxn ang="0">
                  <a:pos x="0" y="145"/>
                </a:cxn>
                <a:cxn ang="0">
                  <a:pos x="0" y="144"/>
                </a:cxn>
                <a:cxn ang="0">
                  <a:pos x="0" y="143"/>
                </a:cxn>
                <a:cxn ang="0">
                  <a:pos x="0" y="144"/>
                </a:cxn>
                <a:cxn ang="0">
                  <a:pos x="0" y="144"/>
                </a:cxn>
                <a:cxn ang="0">
                  <a:pos x="0" y="144"/>
                </a:cxn>
                <a:cxn ang="0">
                  <a:pos x="0" y="143"/>
                </a:cxn>
                <a:cxn ang="0">
                  <a:pos x="0" y="142"/>
                </a:cxn>
                <a:cxn ang="0">
                  <a:pos x="0" y="139"/>
                </a:cxn>
                <a:cxn ang="0">
                  <a:pos x="0" y="135"/>
                </a:cxn>
                <a:cxn ang="0">
                  <a:pos x="0" y="108"/>
                </a:cxn>
                <a:cxn ang="0">
                  <a:pos x="0" y="155"/>
                </a:cxn>
                <a:cxn ang="0">
                  <a:pos x="0" y="156"/>
                </a:cxn>
                <a:cxn ang="0">
                  <a:pos x="0" y="154"/>
                </a:cxn>
                <a:cxn ang="0">
                  <a:pos x="0" y="153"/>
                </a:cxn>
                <a:cxn ang="0">
                  <a:pos x="0" y="150"/>
                </a:cxn>
                <a:cxn ang="0">
                  <a:pos x="0" y="150"/>
                </a:cxn>
                <a:cxn ang="0">
                  <a:pos x="0" y="148"/>
                </a:cxn>
                <a:cxn ang="0">
                  <a:pos x="0" y="147"/>
                </a:cxn>
              </a:cxnLst>
              <a:rect l="0" t="0" r="r" b="b"/>
              <a:pathLst>
                <a:path h="161">
                  <a:moveTo>
                    <a:pt x="0" y="89"/>
                  </a:moveTo>
                  <a:lnTo>
                    <a:pt x="0" y="109"/>
                  </a:lnTo>
                  <a:lnTo>
                    <a:pt x="0" y="130"/>
                  </a:lnTo>
                  <a:lnTo>
                    <a:pt x="0" y="146"/>
                  </a:lnTo>
                  <a:lnTo>
                    <a:pt x="0" y="154"/>
                  </a:lnTo>
                  <a:lnTo>
                    <a:pt x="0" y="157"/>
                  </a:lnTo>
                  <a:lnTo>
                    <a:pt x="0" y="159"/>
                  </a:lnTo>
                  <a:lnTo>
                    <a:pt x="0" y="160"/>
                  </a:lnTo>
                  <a:lnTo>
                    <a:pt x="0" y="161"/>
                  </a:lnTo>
                  <a:lnTo>
                    <a:pt x="0" y="160"/>
                  </a:lnTo>
                  <a:lnTo>
                    <a:pt x="0" y="161"/>
                  </a:lnTo>
                  <a:lnTo>
                    <a:pt x="0" y="160"/>
                  </a:lnTo>
                  <a:lnTo>
                    <a:pt x="0" y="160"/>
                  </a:lnTo>
                  <a:lnTo>
                    <a:pt x="0" y="160"/>
                  </a:lnTo>
                  <a:lnTo>
                    <a:pt x="0" y="160"/>
                  </a:lnTo>
                  <a:lnTo>
                    <a:pt x="0" y="159"/>
                  </a:lnTo>
                  <a:lnTo>
                    <a:pt x="0" y="158"/>
                  </a:lnTo>
                  <a:lnTo>
                    <a:pt x="0" y="157"/>
                  </a:lnTo>
                  <a:lnTo>
                    <a:pt x="0" y="158"/>
                  </a:lnTo>
                  <a:lnTo>
                    <a:pt x="0" y="157"/>
                  </a:lnTo>
                  <a:lnTo>
                    <a:pt x="0" y="156"/>
                  </a:lnTo>
                  <a:lnTo>
                    <a:pt x="0" y="155"/>
                  </a:lnTo>
                  <a:lnTo>
                    <a:pt x="0" y="155"/>
                  </a:lnTo>
                  <a:lnTo>
                    <a:pt x="0" y="155"/>
                  </a:lnTo>
                  <a:lnTo>
                    <a:pt x="0" y="155"/>
                  </a:lnTo>
                  <a:lnTo>
                    <a:pt x="0" y="154"/>
                  </a:lnTo>
                  <a:lnTo>
                    <a:pt x="0" y="155"/>
                  </a:lnTo>
                  <a:lnTo>
                    <a:pt x="0" y="154"/>
                  </a:lnTo>
                  <a:lnTo>
                    <a:pt x="0" y="153"/>
                  </a:lnTo>
                  <a:lnTo>
                    <a:pt x="0" y="154"/>
                  </a:lnTo>
                  <a:lnTo>
                    <a:pt x="0" y="153"/>
                  </a:lnTo>
                  <a:lnTo>
                    <a:pt x="0" y="152"/>
                  </a:lnTo>
                  <a:lnTo>
                    <a:pt x="0" y="153"/>
                  </a:lnTo>
                  <a:lnTo>
                    <a:pt x="0" y="152"/>
                  </a:lnTo>
                  <a:lnTo>
                    <a:pt x="0" y="151"/>
                  </a:lnTo>
                  <a:lnTo>
                    <a:pt x="0" y="152"/>
                  </a:lnTo>
                  <a:lnTo>
                    <a:pt x="0" y="151"/>
                  </a:lnTo>
                  <a:lnTo>
                    <a:pt x="0" y="152"/>
                  </a:lnTo>
                  <a:lnTo>
                    <a:pt x="0" y="151"/>
                  </a:lnTo>
                  <a:lnTo>
                    <a:pt x="0" y="150"/>
                  </a:lnTo>
                  <a:lnTo>
                    <a:pt x="0" y="151"/>
                  </a:lnTo>
                  <a:lnTo>
                    <a:pt x="0" y="150"/>
                  </a:lnTo>
                  <a:lnTo>
                    <a:pt x="0" y="151"/>
                  </a:lnTo>
                  <a:lnTo>
                    <a:pt x="0" y="150"/>
                  </a:lnTo>
                  <a:lnTo>
                    <a:pt x="0" y="149"/>
                  </a:lnTo>
                  <a:lnTo>
                    <a:pt x="0" y="150"/>
                  </a:lnTo>
                  <a:lnTo>
                    <a:pt x="0" y="149"/>
                  </a:lnTo>
                  <a:lnTo>
                    <a:pt x="0" y="150"/>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8"/>
                  </a:lnTo>
                  <a:lnTo>
                    <a:pt x="0" y="147"/>
                  </a:lnTo>
                  <a:lnTo>
                    <a:pt x="0" y="148"/>
                  </a:lnTo>
                  <a:lnTo>
                    <a:pt x="0" y="149"/>
                  </a:lnTo>
                  <a:lnTo>
                    <a:pt x="0" y="149"/>
                  </a:lnTo>
                  <a:lnTo>
                    <a:pt x="0" y="149"/>
                  </a:lnTo>
                  <a:lnTo>
                    <a:pt x="0" y="149"/>
                  </a:lnTo>
                  <a:lnTo>
                    <a:pt x="0" y="149"/>
                  </a:lnTo>
                  <a:lnTo>
                    <a:pt x="0" y="149"/>
                  </a:lnTo>
                  <a:lnTo>
                    <a:pt x="0" y="149"/>
                  </a:lnTo>
                  <a:lnTo>
                    <a:pt x="0" y="149"/>
                  </a:lnTo>
                  <a:lnTo>
                    <a:pt x="0" y="149"/>
                  </a:lnTo>
                  <a:lnTo>
                    <a:pt x="0" y="148"/>
                  </a:lnTo>
                  <a:lnTo>
                    <a:pt x="0" y="149"/>
                  </a:lnTo>
                  <a:lnTo>
                    <a:pt x="0" y="148"/>
                  </a:lnTo>
                  <a:lnTo>
                    <a:pt x="0" y="149"/>
                  </a:lnTo>
                  <a:lnTo>
                    <a:pt x="0" y="148"/>
                  </a:lnTo>
                  <a:lnTo>
                    <a:pt x="0" y="149"/>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7"/>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5"/>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4"/>
                  </a:lnTo>
                  <a:lnTo>
                    <a:pt x="0" y="144"/>
                  </a:lnTo>
                  <a:lnTo>
                    <a:pt x="0" y="144"/>
                  </a:lnTo>
                  <a:lnTo>
                    <a:pt x="0" y="144"/>
                  </a:lnTo>
                  <a:lnTo>
                    <a:pt x="0" y="144"/>
                  </a:lnTo>
                  <a:lnTo>
                    <a:pt x="0" y="144"/>
                  </a:lnTo>
                  <a:lnTo>
                    <a:pt x="0" y="144"/>
                  </a:lnTo>
                  <a:lnTo>
                    <a:pt x="0" y="143"/>
                  </a:lnTo>
                  <a:lnTo>
                    <a:pt x="0" y="144"/>
                  </a:lnTo>
                  <a:lnTo>
                    <a:pt x="0" y="144"/>
                  </a:lnTo>
                  <a:lnTo>
                    <a:pt x="0" y="143"/>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0"/>
                  </a:lnTo>
                  <a:lnTo>
                    <a:pt x="0" y="141"/>
                  </a:lnTo>
                  <a:lnTo>
                    <a:pt x="0" y="140"/>
                  </a:lnTo>
                  <a:lnTo>
                    <a:pt x="0" y="141"/>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41"/>
                  </a:lnTo>
                  <a:lnTo>
                    <a:pt x="0" y="140"/>
                  </a:lnTo>
                  <a:lnTo>
                    <a:pt x="0" y="140"/>
                  </a:lnTo>
                  <a:lnTo>
                    <a:pt x="0" y="140"/>
                  </a:lnTo>
                  <a:lnTo>
                    <a:pt x="0" y="140"/>
                  </a:lnTo>
                  <a:lnTo>
                    <a:pt x="0" y="140"/>
                  </a:lnTo>
                  <a:lnTo>
                    <a:pt x="0" y="140"/>
                  </a:lnTo>
                  <a:lnTo>
                    <a:pt x="0" y="139"/>
                  </a:lnTo>
                  <a:lnTo>
                    <a:pt x="0" y="140"/>
                  </a:lnTo>
                  <a:lnTo>
                    <a:pt x="0" y="139"/>
                  </a:lnTo>
                  <a:lnTo>
                    <a:pt x="0" y="140"/>
                  </a:lnTo>
                  <a:lnTo>
                    <a:pt x="0" y="139"/>
                  </a:lnTo>
                  <a:lnTo>
                    <a:pt x="0" y="138"/>
                  </a:lnTo>
                  <a:lnTo>
                    <a:pt x="0" y="139"/>
                  </a:lnTo>
                  <a:lnTo>
                    <a:pt x="0" y="138"/>
                  </a:lnTo>
                  <a:lnTo>
                    <a:pt x="0" y="137"/>
                  </a:lnTo>
                  <a:lnTo>
                    <a:pt x="0" y="138"/>
                  </a:lnTo>
                  <a:lnTo>
                    <a:pt x="0" y="137"/>
                  </a:lnTo>
                  <a:lnTo>
                    <a:pt x="0" y="138"/>
                  </a:lnTo>
                  <a:lnTo>
                    <a:pt x="0" y="137"/>
                  </a:lnTo>
                  <a:lnTo>
                    <a:pt x="0" y="138"/>
                  </a:lnTo>
                  <a:lnTo>
                    <a:pt x="0" y="137"/>
                  </a:lnTo>
                  <a:lnTo>
                    <a:pt x="0" y="136"/>
                  </a:lnTo>
                  <a:lnTo>
                    <a:pt x="0" y="137"/>
                  </a:lnTo>
                  <a:lnTo>
                    <a:pt x="0" y="136"/>
                  </a:lnTo>
                  <a:lnTo>
                    <a:pt x="0" y="137"/>
                  </a:lnTo>
                  <a:lnTo>
                    <a:pt x="0" y="136"/>
                  </a:lnTo>
                  <a:lnTo>
                    <a:pt x="0" y="135"/>
                  </a:lnTo>
                  <a:lnTo>
                    <a:pt x="0" y="136"/>
                  </a:lnTo>
                  <a:lnTo>
                    <a:pt x="0" y="137"/>
                  </a:lnTo>
                  <a:lnTo>
                    <a:pt x="0" y="136"/>
                  </a:lnTo>
                  <a:lnTo>
                    <a:pt x="0" y="137"/>
                  </a:lnTo>
                  <a:lnTo>
                    <a:pt x="0" y="136"/>
                  </a:lnTo>
                  <a:lnTo>
                    <a:pt x="0" y="137"/>
                  </a:lnTo>
                  <a:lnTo>
                    <a:pt x="0" y="136"/>
                  </a:lnTo>
                  <a:lnTo>
                    <a:pt x="0" y="137"/>
                  </a:lnTo>
                  <a:lnTo>
                    <a:pt x="0" y="136"/>
                  </a:lnTo>
                  <a:lnTo>
                    <a:pt x="0" y="135"/>
                  </a:lnTo>
                  <a:lnTo>
                    <a:pt x="0" y="136"/>
                  </a:lnTo>
                  <a:lnTo>
                    <a:pt x="0" y="137"/>
                  </a:lnTo>
                  <a:lnTo>
                    <a:pt x="0" y="136"/>
                  </a:lnTo>
                  <a:lnTo>
                    <a:pt x="0" y="137"/>
                  </a:lnTo>
                  <a:lnTo>
                    <a:pt x="0" y="136"/>
                  </a:lnTo>
                  <a:lnTo>
                    <a:pt x="0" y="137"/>
                  </a:lnTo>
                  <a:lnTo>
                    <a:pt x="0" y="136"/>
                  </a:lnTo>
                  <a:lnTo>
                    <a:pt x="0" y="135"/>
                  </a:lnTo>
                  <a:lnTo>
                    <a:pt x="0" y="136"/>
                  </a:lnTo>
                  <a:lnTo>
                    <a:pt x="0" y="135"/>
                  </a:lnTo>
                  <a:lnTo>
                    <a:pt x="0" y="136"/>
                  </a:lnTo>
                  <a:lnTo>
                    <a:pt x="0" y="135"/>
                  </a:lnTo>
                  <a:lnTo>
                    <a:pt x="0" y="136"/>
                  </a:lnTo>
                  <a:lnTo>
                    <a:pt x="0" y="135"/>
                  </a:lnTo>
                  <a:lnTo>
                    <a:pt x="0" y="135"/>
                  </a:lnTo>
                  <a:lnTo>
                    <a:pt x="0" y="134"/>
                  </a:lnTo>
                  <a:lnTo>
                    <a:pt x="0" y="133"/>
                  </a:lnTo>
                  <a:lnTo>
                    <a:pt x="0" y="132"/>
                  </a:lnTo>
                  <a:lnTo>
                    <a:pt x="0" y="131"/>
                  </a:lnTo>
                  <a:lnTo>
                    <a:pt x="0" y="130"/>
                  </a:lnTo>
                  <a:lnTo>
                    <a:pt x="0" y="130"/>
                  </a:lnTo>
                  <a:lnTo>
                    <a:pt x="0" y="129"/>
                  </a:lnTo>
                  <a:lnTo>
                    <a:pt x="0" y="128"/>
                  </a:lnTo>
                  <a:lnTo>
                    <a:pt x="0" y="126"/>
                  </a:lnTo>
                  <a:lnTo>
                    <a:pt x="0" y="124"/>
                  </a:lnTo>
                  <a:lnTo>
                    <a:pt x="0" y="114"/>
                  </a:lnTo>
                  <a:lnTo>
                    <a:pt x="0" y="67"/>
                  </a:lnTo>
                  <a:lnTo>
                    <a:pt x="0" y="13"/>
                  </a:lnTo>
                  <a:lnTo>
                    <a:pt x="0" y="2"/>
                  </a:lnTo>
                  <a:lnTo>
                    <a:pt x="0" y="26"/>
                  </a:lnTo>
                  <a:lnTo>
                    <a:pt x="0" y="58"/>
                  </a:lnTo>
                  <a:lnTo>
                    <a:pt x="0" y="80"/>
                  </a:lnTo>
                  <a:lnTo>
                    <a:pt x="0" y="99"/>
                  </a:lnTo>
                  <a:lnTo>
                    <a:pt x="0" y="120"/>
                  </a:lnTo>
                  <a:lnTo>
                    <a:pt x="0" y="137"/>
                  </a:lnTo>
                  <a:lnTo>
                    <a:pt x="0" y="148"/>
                  </a:lnTo>
                  <a:lnTo>
                    <a:pt x="0" y="153"/>
                  </a:lnTo>
                  <a:lnTo>
                    <a:pt x="0" y="155"/>
                  </a:lnTo>
                  <a:lnTo>
                    <a:pt x="0" y="156"/>
                  </a:lnTo>
                  <a:lnTo>
                    <a:pt x="0" y="157"/>
                  </a:lnTo>
                  <a:lnTo>
                    <a:pt x="0" y="158"/>
                  </a:lnTo>
                  <a:lnTo>
                    <a:pt x="0" y="159"/>
                  </a:lnTo>
                  <a:lnTo>
                    <a:pt x="0" y="158"/>
                  </a:lnTo>
                  <a:lnTo>
                    <a:pt x="0" y="157"/>
                  </a:lnTo>
                  <a:lnTo>
                    <a:pt x="0" y="156"/>
                  </a:lnTo>
                  <a:lnTo>
                    <a:pt x="0" y="155"/>
                  </a:lnTo>
                  <a:lnTo>
                    <a:pt x="0" y="155"/>
                  </a:lnTo>
                  <a:lnTo>
                    <a:pt x="0" y="155"/>
                  </a:lnTo>
                  <a:lnTo>
                    <a:pt x="0" y="155"/>
                  </a:lnTo>
                  <a:lnTo>
                    <a:pt x="0" y="154"/>
                  </a:lnTo>
                  <a:lnTo>
                    <a:pt x="0" y="155"/>
                  </a:lnTo>
                  <a:lnTo>
                    <a:pt x="0" y="154"/>
                  </a:lnTo>
                  <a:lnTo>
                    <a:pt x="0" y="155"/>
                  </a:lnTo>
                  <a:lnTo>
                    <a:pt x="0" y="155"/>
                  </a:lnTo>
                  <a:lnTo>
                    <a:pt x="0" y="154"/>
                  </a:lnTo>
                  <a:lnTo>
                    <a:pt x="0" y="153"/>
                  </a:lnTo>
                  <a:lnTo>
                    <a:pt x="0" y="152"/>
                  </a:lnTo>
                  <a:lnTo>
                    <a:pt x="0" y="153"/>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9"/>
                  </a:lnTo>
                  <a:lnTo>
                    <a:pt x="0" y="148"/>
                  </a:lnTo>
                  <a:lnTo>
                    <a:pt x="0" y="147"/>
                  </a:lnTo>
                  <a:lnTo>
                    <a:pt x="0" y="148"/>
                  </a:lnTo>
                  <a:lnTo>
                    <a:pt x="0" y="147"/>
                  </a:lnTo>
                  <a:lnTo>
                    <a:pt x="0" y="148"/>
                  </a:lnTo>
                  <a:lnTo>
                    <a:pt x="0" y="147"/>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8"/>
                  </a:lnTo>
                  <a:lnTo>
                    <a:pt x="0" y="149"/>
                  </a:lnTo>
                  <a:lnTo>
                    <a:pt x="0" y="149"/>
                  </a:lnTo>
                  <a:lnTo>
                    <a:pt x="0" y="149"/>
                  </a:lnTo>
                  <a:lnTo>
                    <a:pt x="0" y="148"/>
                  </a:lnTo>
                  <a:lnTo>
                    <a:pt x="0" y="149"/>
                  </a:lnTo>
                  <a:lnTo>
                    <a:pt x="0" y="148"/>
                  </a:lnTo>
                  <a:lnTo>
                    <a:pt x="0" y="149"/>
                  </a:lnTo>
                  <a:lnTo>
                    <a:pt x="0" y="148"/>
                  </a:lnTo>
                  <a:lnTo>
                    <a:pt x="0" y="147"/>
                  </a:lnTo>
                  <a:lnTo>
                    <a:pt x="0" y="148"/>
                  </a:lnTo>
                  <a:lnTo>
                    <a:pt x="0" y="147"/>
                  </a:lnTo>
                  <a:lnTo>
                    <a:pt x="0" y="146"/>
                  </a:lnTo>
                  <a:lnTo>
                    <a:pt x="0" y="147"/>
                  </a:lnTo>
                  <a:lnTo>
                    <a:pt x="0" y="148"/>
                  </a:lnTo>
                  <a:lnTo>
                    <a:pt x="0" y="147"/>
                  </a:lnTo>
                  <a:lnTo>
                    <a:pt x="0" y="148"/>
                  </a:lnTo>
                  <a:lnTo>
                    <a:pt x="0" y="147"/>
                  </a:lnTo>
                  <a:lnTo>
                    <a:pt x="0" y="148"/>
                  </a:lnTo>
                  <a:lnTo>
                    <a:pt x="0" y="147"/>
                  </a:lnTo>
                  <a:lnTo>
                    <a:pt x="0" y="148"/>
                  </a:lnTo>
                  <a:lnTo>
                    <a:pt x="0" y="147"/>
                  </a:lnTo>
                  <a:lnTo>
                    <a:pt x="0" y="146"/>
                  </a:lnTo>
                  <a:lnTo>
                    <a:pt x="0" y="147"/>
                  </a:lnTo>
                  <a:lnTo>
                    <a:pt x="0" y="146"/>
                  </a:lnTo>
                  <a:lnTo>
                    <a:pt x="0" y="147"/>
                  </a:lnTo>
                  <a:lnTo>
                    <a:pt x="0" y="148"/>
                  </a:lnTo>
                  <a:lnTo>
                    <a:pt x="0" y="147"/>
                  </a:lnTo>
                  <a:lnTo>
                    <a:pt x="0" y="148"/>
                  </a:lnTo>
                  <a:lnTo>
                    <a:pt x="0" y="147"/>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5"/>
                  </a:lnTo>
                  <a:lnTo>
                    <a:pt x="0" y="144"/>
                  </a:lnTo>
                  <a:lnTo>
                    <a:pt x="0" y="145"/>
                  </a:lnTo>
                  <a:lnTo>
                    <a:pt x="0" y="144"/>
                  </a:lnTo>
                  <a:lnTo>
                    <a:pt x="0" y="144"/>
                  </a:lnTo>
                  <a:lnTo>
                    <a:pt x="0" y="144"/>
                  </a:lnTo>
                  <a:lnTo>
                    <a:pt x="0" y="144"/>
                  </a:lnTo>
                  <a:lnTo>
                    <a:pt x="0" y="144"/>
                  </a:lnTo>
                  <a:lnTo>
                    <a:pt x="0" y="144"/>
                  </a:lnTo>
                  <a:lnTo>
                    <a:pt x="0" y="144"/>
                  </a:lnTo>
                  <a:lnTo>
                    <a:pt x="0" y="144"/>
                  </a:lnTo>
                  <a:lnTo>
                    <a:pt x="0" y="144"/>
                  </a:lnTo>
                  <a:lnTo>
                    <a:pt x="0" y="144"/>
                  </a:lnTo>
                  <a:lnTo>
                    <a:pt x="0" y="144"/>
                  </a:lnTo>
                  <a:lnTo>
                    <a:pt x="0" y="145"/>
                  </a:lnTo>
                  <a:lnTo>
                    <a:pt x="0" y="144"/>
                  </a:lnTo>
                  <a:lnTo>
                    <a:pt x="0" y="145"/>
                  </a:lnTo>
                  <a:lnTo>
                    <a:pt x="0" y="144"/>
                  </a:lnTo>
                  <a:lnTo>
                    <a:pt x="0" y="144"/>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4"/>
                  </a:lnTo>
                  <a:lnTo>
                    <a:pt x="0" y="145"/>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5"/>
                  </a:lnTo>
                  <a:lnTo>
                    <a:pt x="0" y="144"/>
                  </a:lnTo>
                  <a:lnTo>
                    <a:pt x="0" y="145"/>
                  </a:lnTo>
                  <a:lnTo>
                    <a:pt x="0" y="144"/>
                  </a:lnTo>
                  <a:lnTo>
                    <a:pt x="0" y="145"/>
                  </a:lnTo>
                  <a:lnTo>
                    <a:pt x="0" y="146"/>
                  </a:lnTo>
                  <a:lnTo>
                    <a:pt x="0" y="145"/>
                  </a:lnTo>
                  <a:lnTo>
                    <a:pt x="0" y="146"/>
                  </a:lnTo>
                  <a:lnTo>
                    <a:pt x="0" y="145"/>
                  </a:lnTo>
                  <a:lnTo>
                    <a:pt x="0" y="146"/>
                  </a:lnTo>
                  <a:lnTo>
                    <a:pt x="0" y="145"/>
                  </a:lnTo>
                  <a:lnTo>
                    <a:pt x="0" y="144"/>
                  </a:lnTo>
                  <a:lnTo>
                    <a:pt x="0" y="144"/>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4"/>
                  </a:lnTo>
                  <a:lnTo>
                    <a:pt x="0" y="144"/>
                  </a:lnTo>
                  <a:lnTo>
                    <a:pt x="0" y="144"/>
                  </a:lnTo>
                  <a:lnTo>
                    <a:pt x="0" y="144"/>
                  </a:lnTo>
                  <a:lnTo>
                    <a:pt x="0" y="144"/>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4"/>
                  </a:lnTo>
                  <a:lnTo>
                    <a:pt x="0" y="144"/>
                  </a:lnTo>
                  <a:lnTo>
                    <a:pt x="0" y="144"/>
                  </a:lnTo>
                  <a:lnTo>
                    <a:pt x="0" y="144"/>
                  </a:lnTo>
                  <a:lnTo>
                    <a:pt x="0" y="144"/>
                  </a:lnTo>
                  <a:lnTo>
                    <a:pt x="0" y="144"/>
                  </a:lnTo>
                  <a:lnTo>
                    <a:pt x="0" y="143"/>
                  </a:lnTo>
                  <a:lnTo>
                    <a:pt x="0" y="144"/>
                  </a:lnTo>
                  <a:lnTo>
                    <a:pt x="0" y="144"/>
                  </a:lnTo>
                  <a:lnTo>
                    <a:pt x="0" y="144"/>
                  </a:lnTo>
                  <a:lnTo>
                    <a:pt x="0" y="143"/>
                  </a:lnTo>
                  <a:lnTo>
                    <a:pt x="0" y="144"/>
                  </a:lnTo>
                  <a:lnTo>
                    <a:pt x="0" y="144"/>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2"/>
                  </a:lnTo>
                  <a:lnTo>
                    <a:pt x="0" y="143"/>
                  </a:lnTo>
                  <a:lnTo>
                    <a:pt x="0" y="142"/>
                  </a:lnTo>
                  <a:lnTo>
                    <a:pt x="0" y="143"/>
                  </a:lnTo>
                  <a:lnTo>
                    <a:pt x="0" y="142"/>
                  </a:lnTo>
                  <a:lnTo>
                    <a:pt x="0" y="141"/>
                  </a:lnTo>
                  <a:lnTo>
                    <a:pt x="0" y="142"/>
                  </a:lnTo>
                  <a:lnTo>
                    <a:pt x="0" y="141"/>
                  </a:lnTo>
                  <a:lnTo>
                    <a:pt x="0" y="142"/>
                  </a:lnTo>
                  <a:lnTo>
                    <a:pt x="0" y="141"/>
                  </a:lnTo>
                  <a:lnTo>
                    <a:pt x="0" y="140"/>
                  </a:lnTo>
                  <a:lnTo>
                    <a:pt x="0" y="141"/>
                  </a:lnTo>
                  <a:lnTo>
                    <a:pt x="0" y="140"/>
                  </a:lnTo>
                  <a:lnTo>
                    <a:pt x="0" y="140"/>
                  </a:lnTo>
                  <a:lnTo>
                    <a:pt x="0" y="139"/>
                  </a:lnTo>
                  <a:lnTo>
                    <a:pt x="0" y="140"/>
                  </a:lnTo>
                  <a:lnTo>
                    <a:pt x="0" y="138"/>
                  </a:lnTo>
                  <a:lnTo>
                    <a:pt x="0" y="139"/>
                  </a:lnTo>
                  <a:lnTo>
                    <a:pt x="0" y="138"/>
                  </a:lnTo>
                  <a:lnTo>
                    <a:pt x="0" y="139"/>
                  </a:lnTo>
                  <a:lnTo>
                    <a:pt x="0" y="138"/>
                  </a:lnTo>
                  <a:lnTo>
                    <a:pt x="0" y="139"/>
                  </a:lnTo>
                  <a:lnTo>
                    <a:pt x="0" y="138"/>
                  </a:lnTo>
                  <a:lnTo>
                    <a:pt x="0" y="137"/>
                  </a:lnTo>
                  <a:lnTo>
                    <a:pt x="0" y="138"/>
                  </a:lnTo>
                  <a:lnTo>
                    <a:pt x="0" y="137"/>
                  </a:lnTo>
                  <a:lnTo>
                    <a:pt x="0" y="136"/>
                  </a:lnTo>
                  <a:lnTo>
                    <a:pt x="0" y="136"/>
                  </a:lnTo>
                  <a:lnTo>
                    <a:pt x="0" y="137"/>
                  </a:lnTo>
                  <a:lnTo>
                    <a:pt x="0" y="136"/>
                  </a:lnTo>
                  <a:lnTo>
                    <a:pt x="0" y="135"/>
                  </a:lnTo>
                  <a:lnTo>
                    <a:pt x="0" y="135"/>
                  </a:lnTo>
                  <a:lnTo>
                    <a:pt x="0" y="135"/>
                  </a:lnTo>
                  <a:lnTo>
                    <a:pt x="0" y="135"/>
                  </a:lnTo>
                  <a:lnTo>
                    <a:pt x="0" y="134"/>
                  </a:lnTo>
                  <a:lnTo>
                    <a:pt x="0" y="133"/>
                  </a:lnTo>
                  <a:lnTo>
                    <a:pt x="0" y="131"/>
                  </a:lnTo>
                  <a:lnTo>
                    <a:pt x="0" y="130"/>
                  </a:lnTo>
                  <a:lnTo>
                    <a:pt x="0" y="129"/>
                  </a:lnTo>
                  <a:lnTo>
                    <a:pt x="0" y="127"/>
                  </a:lnTo>
                  <a:lnTo>
                    <a:pt x="0" y="125"/>
                  </a:lnTo>
                  <a:lnTo>
                    <a:pt x="0" y="108"/>
                  </a:lnTo>
                  <a:lnTo>
                    <a:pt x="0" y="49"/>
                  </a:lnTo>
                  <a:lnTo>
                    <a:pt x="0" y="0"/>
                  </a:lnTo>
                  <a:lnTo>
                    <a:pt x="0" y="3"/>
                  </a:lnTo>
                  <a:lnTo>
                    <a:pt x="0" y="35"/>
                  </a:lnTo>
                  <a:lnTo>
                    <a:pt x="0" y="68"/>
                  </a:lnTo>
                  <a:lnTo>
                    <a:pt x="0" y="90"/>
                  </a:lnTo>
                  <a:lnTo>
                    <a:pt x="0" y="110"/>
                  </a:lnTo>
                  <a:lnTo>
                    <a:pt x="0" y="129"/>
                  </a:lnTo>
                  <a:lnTo>
                    <a:pt x="0" y="144"/>
                  </a:lnTo>
                  <a:lnTo>
                    <a:pt x="0" y="151"/>
                  </a:lnTo>
                  <a:lnTo>
                    <a:pt x="0" y="155"/>
                  </a:lnTo>
                  <a:lnTo>
                    <a:pt x="0" y="156"/>
                  </a:lnTo>
                  <a:lnTo>
                    <a:pt x="0" y="158"/>
                  </a:lnTo>
                  <a:lnTo>
                    <a:pt x="0" y="159"/>
                  </a:lnTo>
                  <a:lnTo>
                    <a:pt x="0" y="160"/>
                  </a:lnTo>
                  <a:lnTo>
                    <a:pt x="0" y="160"/>
                  </a:lnTo>
                  <a:lnTo>
                    <a:pt x="0" y="160"/>
                  </a:lnTo>
                  <a:lnTo>
                    <a:pt x="0" y="160"/>
                  </a:lnTo>
                  <a:lnTo>
                    <a:pt x="0" y="159"/>
                  </a:lnTo>
                  <a:lnTo>
                    <a:pt x="0" y="158"/>
                  </a:lnTo>
                  <a:lnTo>
                    <a:pt x="0" y="157"/>
                  </a:lnTo>
                  <a:lnTo>
                    <a:pt x="0" y="156"/>
                  </a:lnTo>
                  <a:lnTo>
                    <a:pt x="0" y="155"/>
                  </a:lnTo>
                  <a:lnTo>
                    <a:pt x="0" y="156"/>
                  </a:lnTo>
                  <a:lnTo>
                    <a:pt x="0" y="155"/>
                  </a:lnTo>
                  <a:lnTo>
                    <a:pt x="0" y="156"/>
                  </a:lnTo>
                  <a:lnTo>
                    <a:pt x="0" y="155"/>
                  </a:lnTo>
                  <a:lnTo>
                    <a:pt x="0" y="155"/>
                  </a:lnTo>
                  <a:lnTo>
                    <a:pt x="0" y="154"/>
                  </a:lnTo>
                  <a:lnTo>
                    <a:pt x="0" y="155"/>
                  </a:lnTo>
                  <a:lnTo>
                    <a:pt x="0" y="154"/>
                  </a:lnTo>
                  <a:lnTo>
                    <a:pt x="0" y="155"/>
                  </a:lnTo>
                  <a:lnTo>
                    <a:pt x="0" y="154"/>
                  </a:lnTo>
                  <a:lnTo>
                    <a:pt x="0" y="153"/>
                  </a:lnTo>
                  <a:lnTo>
                    <a:pt x="0" y="154"/>
                  </a:lnTo>
                  <a:lnTo>
                    <a:pt x="0" y="153"/>
                  </a:lnTo>
                  <a:lnTo>
                    <a:pt x="0" y="152"/>
                  </a:lnTo>
                  <a:lnTo>
                    <a:pt x="0" y="153"/>
                  </a:lnTo>
                  <a:lnTo>
                    <a:pt x="0" y="152"/>
                  </a:lnTo>
                  <a:lnTo>
                    <a:pt x="0" y="153"/>
                  </a:lnTo>
                  <a:lnTo>
                    <a:pt x="0" y="152"/>
                  </a:lnTo>
                  <a:lnTo>
                    <a:pt x="0" y="153"/>
                  </a:lnTo>
                  <a:lnTo>
                    <a:pt x="0" y="152"/>
                  </a:lnTo>
                  <a:lnTo>
                    <a:pt x="0" y="153"/>
                  </a:lnTo>
                  <a:lnTo>
                    <a:pt x="0" y="152"/>
                  </a:lnTo>
                  <a:lnTo>
                    <a:pt x="0" y="153"/>
                  </a:lnTo>
                  <a:lnTo>
                    <a:pt x="0" y="152"/>
                  </a:lnTo>
                  <a:lnTo>
                    <a:pt x="0" y="151"/>
                  </a:lnTo>
                  <a:lnTo>
                    <a:pt x="0" y="152"/>
                  </a:lnTo>
                  <a:lnTo>
                    <a:pt x="0" y="151"/>
                  </a:lnTo>
                  <a:lnTo>
                    <a:pt x="0" y="150"/>
                  </a:lnTo>
                  <a:lnTo>
                    <a:pt x="0" y="151"/>
                  </a:lnTo>
                  <a:lnTo>
                    <a:pt x="0" y="150"/>
                  </a:lnTo>
                  <a:lnTo>
                    <a:pt x="0" y="151"/>
                  </a:lnTo>
                  <a:lnTo>
                    <a:pt x="0" y="150"/>
                  </a:lnTo>
                  <a:lnTo>
                    <a:pt x="0" y="149"/>
                  </a:lnTo>
                  <a:lnTo>
                    <a:pt x="0" y="150"/>
                  </a:lnTo>
                  <a:lnTo>
                    <a:pt x="0" y="149"/>
                  </a:lnTo>
                  <a:lnTo>
                    <a:pt x="0" y="150"/>
                  </a:lnTo>
                  <a:lnTo>
                    <a:pt x="0" y="149"/>
                  </a:lnTo>
                  <a:lnTo>
                    <a:pt x="0" y="149"/>
                  </a:lnTo>
                  <a:lnTo>
                    <a:pt x="0" y="149"/>
                  </a:lnTo>
                  <a:lnTo>
                    <a:pt x="0" y="149"/>
                  </a:lnTo>
                  <a:lnTo>
                    <a:pt x="0" y="149"/>
                  </a:lnTo>
                  <a:lnTo>
                    <a:pt x="0" y="149"/>
                  </a:lnTo>
                  <a:lnTo>
                    <a:pt x="0" y="150"/>
                  </a:lnTo>
                  <a:lnTo>
                    <a:pt x="0" y="149"/>
                  </a:lnTo>
                  <a:lnTo>
                    <a:pt x="0" y="149"/>
                  </a:lnTo>
                  <a:lnTo>
                    <a:pt x="0" y="149"/>
                  </a:lnTo>
                  <a:lnTo>
                    <a:pt x="0" y="149"/>
                  </a:lnTo>
                  <a:lnTo>
                    <a:pt x="0" y="149"/>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path>
              </a:pathLst>
            </a:custGeom>
            <a:noFill/>
            <a:ln w="0">
              <a:solidFill>
                <a:srgbClr val="3366FF"/>
              </a:solidFill>
              <a:prstDash val="solid"/>
              <a:round/>
              <a:headEnd/>
              <a:tailEnd/>
            </a:ln>
          </p:spPr>
          <p:txBody>
            <a:bodyPr/>
            <a:lstStyle/>
            <a:p>
              <a:endParaRPr lang="en-GB"/>
            </a:p>
          </p:txBody>
        </p:sp>
        <p:sp>
          <p:nvSpPr>
            <p:cNvPr id="185791" name="Freeform 447"/>
            <p:cNvSpPr>
              <a:spLocks/>
            </p:cNvSpPr>
            <p:nvPr/>
          </p:nvSpPr>
          <p:spPr bwMode="auto">
            <a:xfrm>
              <a:off x="3114" y="1935"/>
              <a:ext cx="9" cy="1151"/>
            </a:xfrm>
            <a:custGeom>
              <a:avLst/>
              <a:gdLst/>
              <a:ahLst/>
              <a:cxnLst>
                <a:cxn ang="0">
                  <a:pos x="0" y="149"/>
                </a:cxn>
                <a:cxn ang="0">
                  <a:pos x="0" y="150"/>
                </a:cxn>
                <a:cxn ang="0">
                  <a:pos x="0" y="149"/>
                </a:cxn>
                <a:cxn ang="0">
                  <a:pos x="0" y="148"/>
                </a:cxn>
                <a:cxn ang="0">
                  <a:pos x="0" y="149"/>
                </a:cxn>
                <a:cxn ang="0">
                  <a:pos x="0" y="150"/>
                </a:cxn>
                <a:cxn ang="0">
                  <a:pos x="1" y="149"/>
                </a:cxn>
                <a:cxn ang="0">
                  <a:pos x="1" y="148"/>
                </a:cxn>
                <a:cxn ang="0">
                  <a:pos x="1" y="149"/>
                </a:cxn>
                <a:cxn ang="0">
                  <a:pos x="1" y="149"/>
                </a:cxn>
                <a:cxn ang="0">
                  <a:pos x="1" y="150"/>
                </a:cxn>
                <a:cxn ang="0">
                  <a:pos x="1" y="149"/>
                </a:cxn>
                <a:cxn ang="0">
                  <a:pos x="1" y="148"/>
                </a:cxn>
                <a:cxn ang="0">
                  <a:pos x="1" y="149"/>
                </a:cxn>
                <a:cxn ang="0">
                  <a:pos x="1" y="148"/>
                </a:cxn>
                <a:cxn ang="0">
                  <a:pos x="1" y="146"/>
                </a:cxn>
                <a:cxn ang="0">
                  <a:pos x="1" y="145"/>
                </a:cxn>
                <a:cxn ang="0">
                  <a:pos x="1" y="146"/>
                </a:cxn>
                <a:cxn ang="0">
                  <a:pos x="1" y="145"/>
                </a:cxn>
                <a:cxn ang="0">
                  <a:pos x="1" y="144"/>
                </a:cxn>
                <a:cxn ang="0">
                  <a:pos x="1" y="143"/>
                </a:cxn>
                <a:cxn ang="0">
                  <a:pos x="1" y="143"/>
                </a:cxn>
                <a:cxn ang="0">
                  <a:pos x="1" y="142"/>
                </a:cxn>
                <a:cxn ang="0">
                  <a:pos x="1" y="139"/>
                </a:cxn>
                <a:cxn ang="0">
                  <a:pos x="1" y="133"/>
                </a:cxn>
                <a:cxn ang="0">
                  <a:pos x="1" y="78"/>
                </a:cxn>
                <a:cxn ang="0">
                  <a:pos x="1" y="163"/>
                </a:cxn>
                <a:cxn ang="0">
                  <a:pos x="1" y="157"/>
                </a:cxn>
                <a:cxn ang="0">
                  <a:pos x="1" y="154"/>
                </a:cxn>
                <a:cxn ang="0">
                  <a:pos x="1" y="152"/>
                </a:cxn>
                <a:cxn ang="0">
                  <a:pos x="1" y="149"/>
                </a:cxn>
                <a:cxn ang="0">
                  <a:pos x="1" y="150"/>
                </a:cxn>
                <a:cxn ang="0">
                  <a:pos x="1" y="149"/>
                </a:cxn>
                <a:cxn ang="0">
                  <a:pos x="1" y="150"/>
                </a:cxn>
                <a:cxn ang="0">
                  <a:pos x="1" y="150"/>
                </a:cxn>
                <a:cxn ang="0">
                  <a:pos x="1" y="149"/>
                </a:cxn>
                <a:cxn ang="0">
                  <a:pos x="1" y="149"/>
                </a:cxn>
                <a:cxn ang="0">
                  <a:pos x="1" y="150"/>
                </a:cxn>
                <a:cxn ang="0">
                  <a:pos x="1" y="149"/>
                </a:cxn>
                <a:cxn ang="0">
                  <a:pos x="1" y="148"/>
                </a:cxn>
                <a:cxn ang="0">
                  <a:pos x="1" y="147"/>
                </a:cxn>
                <a:cxn ang="0">
                  <a:pos x="1" y="147"/>
                </a:cxn>
                <a:cxn ang="0">
                  <a:pos x="1" y="147"/>
                </a:cxn>
                <a:cxn ang="0">
                  <a:pos x="1" y="144"/>
                </a:cxn>
                <a:cxn ang="0">
                  <a:pos x="1" y="143"/>
                </a:cxn>
                <a:cxn ang="0">
                  <a:pos x="1" y="143"/>
                </a:cxn>
                <a:cxn ang="0">
                  <a:pos x="1" y="142"/>
                </a:cxn>
                <a:cxn ang="0">
                  <a:pos x="1" y="141"/>
                </a:cxn>
                <a:cxn ang="0">
                  <a:pos x="1" y="140"/>
                </a:cxn>
                <a:cxn ang="0">
                  <a:pos x="1" y="141"/>
                </a:cxn>
                <a:cxn ang="0">
                  <a:pos x="1" y="142"/>
                </a:cxn>
                <a:cxn ang="0">
                  <a:pos x="1" y="143"/>
                </a:cxn>
                <a:cxn ang="0">
                  <a:pos x="1" y="143"/>
                </a:cxn>
                <a:cxn ang="0">
                  <a:pos x="1" y="146"/>
                </a:cxn>
                <a:cxn ang="0">
                  <a:pos x="1" y="147"/>
                </a:cxn>
                <a:cxn ang="0">
                  <a:pos x="1" y="147"/>
                </a:cxn>
                <a:cxn ang="0">
                  <a:pos x="1" y="148"/>
                </a:cxn>
                <a:cxn ang="0">
                  <a:pos x="1" y="147"/>
                </a:cxn>
                <a:cxn ang="0">
                  <a:pos x="1" y="147"/>
                </a:cxn>
                <a:cxn ang="0">
                  <a:pos x="1" y="147"/>
                </a:cxn>
                <a:cxn ang="0">
                  <a:pos x="1" y="147"/>
                </a:cxn>
                <a:cxn ang="0">
                  <a:pos x="1" y="146"/>
                </a:cxn>
                <a:cxn ang="0">
                  <a:pos x="1" y="146"/>
                </a:cxn>
              </a:cxnLst>
              <a:rect l="0" t="0" r="r" b="b"/>
              <a:pathLst>
                <a:path w="1" h="164">
                  <a:moveTo>
                    <a:pt x="0" y="151"/>
                  </a:moveTo>
                  <a:lnTo>
                    <a:pt x="0" y="150"/>
                  </a:lnTo>
                  <a:lnTo>
                    <a:pt x="0" y="151"/>
                  </a:lnTo>
                  <a:lnTo>
                    <a:pt x="0" y="150"/>
                  </a:lnTo>
                  <a:lnTo>
                    <a:pt x="0" y="151"/>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50"/>
                  </a:lnTo>
                  <a:lnTo>
                    <a:pt x="0" y="149"/>
                  </a:lnTo>
                  <a:lnTo>
                    <a:pt x="0" y="150"/>
                  </a:lnTo>
                  <a:lnTo>
                    <a:pt x="0" y="149"/>
                  </a:lnTo>
                  <a:lnTo>
                    <a:pt x="0" y="150"/>
                  </a:lnTo>
                  <a:lnTo>
                    <a:pt x="0" y="149"/>
                  </a:lnTo>
                  <a:lnTo>
                    <a:pt x="0" y="148"/>
                  </a:lnTo>
                  <a:lnTo>
                    <a:pt x="0" y="149"/>
                  </a:lnTo>
                  <a:lnTo>
                    <a:pt x="0" y="148"/>
                  </a:lnTo>
                  <a:lnTo>
                    <a:pt x="0" y="149"/>
                  </a:lnTo>
                  <a:lnTo>
                    <a:pt x="0" y="148"/>
                  </a:lnTo>
                  <a:lnTo>
                    <a:pt x="0" y="149"/>
                  </a:lnTo>
                  <a:lnTo>
                    <a:pt x="0" y="148"/>
                  </a:lnTo>
                  <a:lnTo>
                    <a:pt x="0" y="149"/>
                  </a:lnTo>
                  <a:lnTo>
                    <a:pt x="0" y="148"/>
                  </a:lnTo>
                  <a:lnTo>
                    <a:pt x="0" y="147"/>
                  </a:lnTo>
                  <a:lnTo>
                    <a:pt x="0" y="148"/>
                  </a:lnTo>
                  <a:lnTo>
                    <a:pt x="0" y="149"/>
                  </a:lnTo>
                  <a:lnTo>
                    <a:pt x="0" y="148"/>
                  </a:lnTo>
                  <a:lnTo>
                    <a:pt x="0" y="149"/>
                  </a:lnTo>
                  <a:lnTo>
                    <a:pt x="0" y="148"/>
                  </a:lnTo>
                  <a:lnTo>
                    <a:pt x="0" y="149"/>
                  </a:lnTo>
                  <a:lnTo>
                    <a:pt x="0" y="148"/>
                  </a:lnTo>
                  <a:lnTo>
                    <a:pt x="0" y="149"/>
                  </a:lnTo>
                  <a:lnTo>
                    <a:pt x="0" y="150"/>
                  </a:lnTo>
                  <a:lnTo>
                    <a:pt x="0" y="149"/>
                  </a:lnTo>
                  <a:lnTo>
                    <a:pt x="0" y="150"/>
                  </a:lnTo>
                  <a:lnTo>
                    <a:pt x="0" y="149"/>
                  </a:lnTo>
                  <a:lnTo>
                    <a:pt x="0" y="150"/>
                  </a:lnTo>
                  <a:lnTo>
                    <a:pt x="0" y="149"/>
                  </a:lnTo>
                  <a:lnTo>
                    <a:pt x="0" y="150"/>
                  </a:lnTo>
                  <a:lnTo>
                    <a:pt x="0" y="151"/>
                  </a:lnTo>
                  <a:lnTo>
                    <a:pt x="0" y="150"/>
                  </a:lnTo>
                  <a:lnTo>
                    <a:pt x="0" y="151"/>
                  </a:lnTo>
                  <a:lnTo>
                    <a:pt x="0" y="150"/>
                  </a:lnTo>
                  <a:lnTo>
                    <a:pt x="0" y="151"/>
                  </a:lnTo>
                  <a:lnTo>
                    <a:pt x="0" y="150"/>
                  </a:lnTo>
                  <a:lnTo>
                    <a:pt x="0" y="151"/>
                  </a:lnTo>
                  <a:lnTo>
                    <a:pt x="0" y="150"/>
                  </a:lnTo>
                  <a:lnTo>
                    <a:pt x="0" y="149"/>
                  </a:lnTo>
                  <a:lnTo>
                    <a:pt x="0" y="150"/>
                  </a:lnTo>
                  <a:lnTo>
                    <a:pt x="0" y="149"/>
                  </a:lnTo>
                  <a:lnTo>
                    <a:pt x="0" y="150"/>
                  </a:lnTo>
                  <a:lnTo>
                    <a:pt x="0" y="149"/>
                  </a:lnTo>
                  <a:lnTo>
                    <a:pt x="0" y="148"/>
                  </a:lnTo>
                  <a:lnTo>
                    <a:pt x="0" y="149"/>
                  </a:lnTo>
                  <a:lnTo>
                    <a:pt x="0" y="148"/>
                  </a:lnTo>
                  <a:lnTo>
                    <a:pt x="0" y="147"/>
                  </a:lnTo>
                  <a:lnTo>
                    <a:pt x="0"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9"/>
                  </a:lnTo>
                  <a:lnTo>
                    <a:pt x="1" y="148"/>
                  </a:lnTo>
                  <a:lnTo>
                    <a:pt x="1" y="149"/>
                  </a:lnTo>
                  <a:lnTo>
                    <a:pt x="1" y="148"/>
                  </a:lnTo>
                  <a:lnTo>
                    <a:pt x="1" y="149"/>
                  </a:lnTo>
                  <a:lnTo>
                    <a:pt x="1" y="148"/>
                  </a:lnTo>
                  <a:lnTo>
                    <a:pt x="1" y="149"/>
                  </a:lnTo>
                  <a:lnTo>
                    <a:pt x="1" y="150"/>
                  </a:lnTo>
                  <a:lnTo>
                    <a:pt x="1" y="148"/>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3"/>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3"/>
                  </a:lnTo>
                  <a:lnTo>
                    <a:pt x="1" y="143"/>
                  </a:lnTo>
                  <a:lnTo>
                    <a:pt x="1" y="143"/>
                  </a:lnTo>
                  <a:lnTo>
                    <a:pt x="1" y="143"/>
                  </a:lnTo>
                  <a:lnTo>
                    <a:pt x="1" y="143"/>
                  </a:lnTo>
                  <a:lnTo>
                    <a:pt x="1" y="143"/>
                  </a:lnTo>
                  <a:lnTo>
                    <a:pt x="1" y="143"/>
                  </a:lnTo>
                  <a:lnTo>
                    <a:pt x="1" y="143"/>
                  </a:lnTo>
                  <a:lnTo>
                    <a:pt x="1" y="142"/>
                  </a:lnTo>
                  <a:lnTo>
                    <a:pt x="1" y="143"/>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39"/>
                  </a:lnTo>
                  <a:lnTo>
                    <a:pt x="1" y="138"/>
                  </a:lnTo>
                  <a:lnTo>
                    <a:pt x="1" y="138"/>
                  </a:lnTo>
                  <a:lnTo>
                    <a:pt x="1" y="138"/>
                  </a:lnTo>
                  <a:lnTo>
                    <a:pt x="1" y="138"/>
                  </a:lnTo>
                  <a:lnTo>
                    <a:pt x="1" y="137"/>
                  </a:lnTo>
                  <a:lnTo>
                    <a:pt x="1" y="138"/>
                  </a:lnTo>
                  <a:lnTo>
                    <a:pt x="1" y="137"/>
                  </a:lnTo>
                  <a:lnTo>
                    <a:pt x="1" y="136"/>
                  </a:lnTo>
                  <a:lnTo>
                    <a:pt x="1" y="135"/>
                  </a:lnTo>
                  <a:lnTo>
                    <a:pt x="1" y="134"/>
                  </a:lnTo>
                  <a:lnTo>
                    <a:pt x="1" y="133"/>
                  </a:lnTo>
                  <a:lnTo>
                    <a:pt x="1" y="133"/>
                  </a:lnTo>
                  <a:lnTo>
                    <a:pt x="1" y="132"/>
                  </a:lnTo>
                  <a:lnTo>
                    <a:pt x="1" y="130"/>
                  </a:lnTo>
                  <a:lnTo>
                    <a:pt x="1" y="128"/>
                  </a:lnTo>
                  <a:lnTo>
                    <a:pt x="1" y="124"/>
                  </a:lnTo>
                  <a:lnTo>
                    <a:pt x="1" y="91"/>
                  </a:lnTo>
                  <a:lnTo>
                    <a:pt x="1" y="28"/>
                  </a:lnTo>
                  <a:lnTo>
                    <a:pt x="1" y="0"/>
                  </a:lnTo>
                  <a:lnTo>
                    <a:pt x="1" y="16"/>
                  </a:lnTo>
                  <a:lnTo>
                    <a:pt x="1" y="51"/>
                  </a:lnTo>
                  <a:lnTo>
                    <a:pt x="1" y="78"/>
                  </a:lnTo>
                  <a:lnTo>
                    <a:pt x="1" y="98"/>
                  </a:lnTo>
                  <a:lnTo>
                    <a:pt x="1" y="120"/>
                  </a:lnTo>
                  <a:lnTo>
                    <a:pt x="1" y="138"/>
                  </a:lnTo>
                  <a:lnTo>
                    <a:pt x="1" y="151"/>
                  </a:lnTo>
                  <a:lnTo>
                    <a:pt x="1" y="157"/>
                  </a:lnTo>
                  <a:lnTo>
                    <a:pt x="1" y="159"/>
                  </a:lnTo>
                  <a:lnTo>
                    <a:pt x="1" y="161"/>
                  </a:lnTo>
                  <a:lnTo>
                    <a:pt x="1" y="163"/>
                  </a:lnTo>
                  <a:lnTo>
                    <a:pt x="1" y="164"/>
                  </a:lnTo>
                  <a:lnTo>
                    <a:pt x="1" y="163"/>
                  </a:lnTo>
                  <a:lnTo>
                    <a:pt x="1" y="163"/>
                  </a:lnTo>
                  <a:lnTo>
                    <a:pt x="1" y="162"/>
                  </a:lnTo>
                  <a:lnTo>
                    <a:pt x="1" y="161"/>
                  </a:lnTo>
                  <a:lnTo>
                    <a:pt x="1" y="162"/>
                  </a:lnTo>
                  <a:lnTo>
                    <a:pt x="1" y="161"/>
                  </a:lnTo>
                  <a:lnTo>
                    <a:pt x="1" y="160"/>
                  </a:lnTo>
                  <a:lnTo>
                    <a:pt x="1" y="159"/>
                  </a:lnTo>
                  <a:lnTo>
                    <a:pt x="1" y="158"/>
                  </a:lnTo>
                  <a:lnTo>
                    <a:pt x="1" y="158"/>
                  </a:lnTo>
                  <a:lnTo>
                    <a:pt x="1" y="158"/>
                  </a:lnTo>
                  <a:lnTo>
                    <a:pt x="1" y="158"/>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4"/>
                  </a:lnTo>
                  <a:lnTo>
                    <a:pt x="1" y="155"/>
                  </a:lnTo>
                  <a:lnTo>
                    <a:pt x="1" y="154"/>
                  </a:lnTo>
                  <a:lnTo>
                    <a:pt x="1" y="153"/>
                  </a:lnTo>
                  <a:lnTo>
                    <a:pt x="1" y="154"/>
                  </a:lnTo>
                  <a:lnTo>
                    <a:pt x="1" y="153"/>
                  </a:lnTo>
                  <a:lnTo>
                    <a:pt x="1" y="152"/>
                  </a:lnTo>
                  <a:lnTo>
                    <a:pt x="1" y="153"/>
                  </a:lnTo>
                  <a:lnTo>
                    <a:pt x="1" y="152"/>
                  </a:lnTo>
                  <a:lnTo>
                    <a:pt x="1" y="153"/>
                  </a:lnTo>
                  <a:lnTo>
                    <a:pt x="1" y="152"/>
                  </a:lnTo>
                  <a:lnTo>
                    <a:pt x="1" y="152"/>
                  </a:lnTo>
                  <a:lnTo>
                    <a:pt x="1" y="151"/>
                  </a:lnTo>
                  <a:lnTo>
                    <a:pt x="1" y="152"/>
                  </a:lnTo>
                  <a:lnTo>
                    <a:pt x="1" y="151"/>
                  </a:lnTo>
                  <a:lnTo>
                    <a:pt x="1" y="152"/>
                  </a:lnTo>
                  <a:lnTo>
                    <a:pt x="1" y="151"/>
                  </a:lnTo>
                  <a:lnTo>
                    <a:pt x="1" y="150"/>
                  </a:lnTo>
                  <a:lnTo>
                    <a:pt x="1" y="151"/>
                  </a:lnTo>
                  <a:lnTo>
                    <a:pt x="1" y="150"/>
                  </a:lnTo>
                  <a:lnTo>
                    <a:pt x="1" y="149"/>
                  </a:lnTo>
                  <a:lnTo>
                    <a:pt x="1" y="150"/>
                  </a:lnTo>
                  <a:lnTo>
                    <a:pt x="1" y="149"/>
                  </a:lnTo>
                  <a:lnTo>
                    <a:pt x="1" y="150"/>
                  </a:lnTo>
                  <a:lnTo>
                    <a:pt x="1" y="149"/>
                  </a:lnTo>
                  <a:lnTo>
                    <a:pt x="1" y="148"/>
                  </a:lnTo>
                  <a:lnTo>
                    <a:pt x="1" y="149"/>
                  </a:lnTo>
                  <a:lnTo>
                    <a:pt x="1" y="148"/>
                  </a:lnTo>
                  <a:lnTo>
                    <a:pt x="1" y="149"/>
                  </a:lnTo>
                  <a:lnTo>
                    <a:pt x="1" y="150"/>
                  </a:lnTo>
                  <a:lnTo>
                    <a:pt x="1" y="149"/>
                  </a:lnTo>
                  <a:lnTo>
                    <a:pt x="1" y="150"/>
                  </a:lnTo>
                  <a:lnTo>
                    <a:pt x="1" y="149"/>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50"/>
                  </a:lnTo>
                  <a:lnTo>
                    <a:pt x="1" y="149"/>
                  </a:lnTo>
                  <a:lnTo>
                    <a:pt x="1" y="150"/>
                  </a:lnTo>
                  <a:lnTo>
                    <a:pt x="1" y="149"/>
                  </a:lnTo>
                  <a:lnTo>
                    <a:pt x="1" y="150"/>
                  </a:lnTo>
                  <a:lnTo>
                    <a:pt x="1" y="149"/>
                  </a:lnTo>
                  <a:lnTo>
                    <a:pt x="1" y="150"/>
                  </a:lnTo>
                  <a:lnTo>
                    <a:pt x="1" y="151"/>
                  </a:lnTo>
                  <a:lnTo>
                    <a:pt x="1" y="150"/>
                  </a:lnTo>
                  <a:lnTo>
                    <a:pt x="1" y="151"/>
                  </a:lnTo>
                  <a:lnTo>
                    <a:pt x="1" y="150"/>
                  </a:lnTo>
                  <a:lnTo>
                    <a:pt x="1" y="149"/>
                  </a:lnTo>
                  <a:lnTo>
                    <a:pt x="1" y="150"/>
                  </a:lnTo>
                  <a:lnTo>
                    <a:pt x="1" y="149"/>
                  </a:lnTo>
                  <a:lnTo>
                    <a:pt x="1" y="151"/>
                  </a:lnTo>
                  <a:lnTo>
                    <a:pt x="1" y="150"/>
                  </a:lnTo>
                  <a:lnTo>
                    <a:pt x="1" y="149"/>
                  </a:lnTo>
                  <a:lnTo>
                    <a:pt x="1" y="150"/>
                  </a:lnTo>
                  <a:lnTo>
                    <a:pt x="1" y="149"/>
                  </a:lnTo>
                  <a:lnTo>
                    <a:pt x="1" y="150"/>
                  </a:lnTo>
                  <a:lnTo>
                    <a:pt x="1" y="151"/>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4"/>
                  </a:lnTo>
                  <a:lnTo>
                    <a:pt x="1" y="143"/>
                  </a:lnTo>
                  <a:lnTo>
                    <a:pt x="1" y="144"/>
                  </a:lnTo>
                  <a:lnTo>
                    <a:pt x="1" y="143"/>
                  </a:lnTo>
                  <a:lnTo>
                    <a:pt x="1" y="144"/>
                  </a:lnTo>
                  <a:lnTo>
                    <a:pt x="1" y="143"/>
                  </a:lnTo>
                  <a:lnTo>
                    <a:pt x="1" y="143"/>
                  </a:lnTo>
                  <a:lnTo>
                    <a:pt x="1" y="143"/>
                  </a:lnTo>
                  <a:lnTo>
                    <a:pt x="1" y="143"/>
                  </a:lnTo>
                  <a:lnTo>
                    <a:pt x="1" y="143"/>
                  </a:lnTo>
                  <a:lnTo>
                    <a:pt x="1" y="143"/>
                  </a:lnTo>
                  <a:lnTo>
                    <a:pt x="1" y="143"/>
                  </a:lnTo>
                  <a:lnTo>
                    <a:pt x="1" y="143"/>
                  </a:lnTo>
                  <a:lnTo>
                    <a:pt x="1" y="142"/>
                  </a:lnTo>
                  <a:lnTo>
                    <a:pt x="1" y="143"/>
                  </a:lnTo>
                  <a:lnTo>
                    <a:pt x="1" y="143"/>
                  </a:lnTo>
                  <a:lnTo>
                    <a:pt x="1" y="142"/>
                  </a:lnTo>
                  <a:lnTo>
                    <a:pt x="1" y="143"/>
                  </a:lnTo>
                  <a:lnTo>
                    <a:pt x="1" y="142"/>
                  </a:lnTo>
                  <a:lnTo>
                    <a:pt x="1" y="143"/>
                  </a:lnTo>
                  <a:lnTo>
                    <a:pt x="1" y="142"/>
                  </a:lnTo>
                  <a:lnTo>
                    <a:pt x="1" y="143"/>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2"/>
                  </a:lnTo>
                  <a:lnTo>
                    <a:pt x="1" y="143"/>
                  </a:lnTo>
                  <a:lnTo>
                    <a:pt x="1" y="142"/>
                  </a:lnTo>
                  <a:lnTo>
                    <a:pt x="1" y="141"/>
                  </a:lnTo>
                  <a:lnTo>
                    <a:pt x="1" y="142"/>
                  </a:lnTo>
                  <a:lnTo>
                    <a:pt x="1" y="143"/>
                  </a:lnTo>
                  <a:lnTo>
                    <a:pt x="1" y="142"/>
                  </a:lnTo>
                  <a:lnTo>
                    <a:pt x="1" y="143"/>
                  </a:lnTo>
                  <a:lnTo>
                    <a:pt x="1" y="141"/>
                  </a:lnTo>
                  <a:lnTo>
                    <a:pt x="1" y="142"/>
                  </a:lnTo>
                  <a:lnTo>
                    <a:pt x="1" y="141"/>
                  </a:lnTo>
                  <a:lnTo>
                    <a:pt x="1" y="142"/>
                  </a:lnTo>
                  <a:lnTo>
                    <a:pt x="1" y="143"/>
                  </a:lnTo>
                  <a:lnTo>
                    <a:pt x="1" y="141"/>
                  </a:lnTo>
                  <a:lnTo>
                    <a:pt x="1" y="142"/>
                  </a:lnTo>
                  <a:lnTo>
                    <a:pt x="1" y="141"/>
                  </a:lnTo>
                  <a:lnTo>
                    <a:pt x="1" y="142"/>
                  </a:lnTo>
                  <a:lnTo>
                    <a:pt x="1" y="141"/>
                  </a:lnTo>
                  <a:lnTo>
                    <a:pt x="1" y="140"/>
                  </a:lnTo>
                  <a:lnTo>
                    <a:pt x="1" y="141"/>
                  </a:lnTo>
                  <a:lnTo>
                    <a:pt x="1" y="140"/>
                  </a:lnTo>
                  <a:lnTo>
                    <a:pt x="1" y="139"/>
                  </a:lnTo>
                  <a:lnTo>
                    <a:pt x="1" y="140"/>
                  </a:lnTo>
                  <a:lnTo>
                    <a:pt x="1" y="141"/>
                  </a:lnTo>
                  <a:lnTo>
                    <a:pt x="1" y="140"/>
                  </a:lnTo>
                  <a:lnTo>
                    <a:pt x="1" y="141"/>
                  </a:lnTo>
                  <a:lnTo>
                    <a:pt x="1" y="140"/>
                  </a:lnTo>
                  <a:lnTo>
                    <a:pt x="1" y="141"/>
                  </a:lnTo>
                  <a:lnTo>
                    <a:pt x="1" y="140"/>
                  </a:lnTo>
                  <a:lnTo>
                    <a:pt x="1" y="139"/>
                  </a:lnTo>
                  <a:lnTo>
                    <a:pt x="1" y="140"/>
                  </a:lnTo>
                  <a:lnTo>
                    <a:pt x="1" y="139"/>
                  </a:lnTo>
                  <a:lnTo>
                    <a:pt x="1" y="140"/>
                  </a:lnTo>
                  <a:lnTo>
                    <a:pt x="1" y="139"/>
                  </a:lnTo>
                  <a:lnTo>
                    <a:pt x="1" y="140"/>
                  </a:lnTo>
                  <a:lnTo>
                    <a:pt x="1" y="141"/>
                  </a:lnTo>
                  <a:lnTo>
                    <a:pt x="1" y="140"/>
                  </a:lnTo>
                  <a:lnTo>
                    <a:pt x="1" y="141"/>
                  </a:lnTo>
                  <a:lnTo>
                    <a:pt x="1" y="140"/>
                  </a:lnTo>
                  <a:lnTo>
                    <a:pt x="1" y="141"/>
                  </a:lnTo>
                  <a:lnTo>
                    <a:pt x="1" y="142"/>
                  </a:lnTo>
                  <a:lnTo>
                    <a:pt x="1" y="141"/>
                  </a:lnTo>
                  <a:lnTo>
                    <a:pt x="1" y="140"/>
                  </a:lnTo>
                  <a:lnTo>
                    <a:pt x="1" y="141"/>
                  </a:lnTo>
                  <a:lnTo>
                    <a:pt x="1" y="142"/>
                  </a:lnTo>
                  <a:lnTo>
                    <a:pt x="1" y="141"/>
                  </a:lnTo>
                  <a:lnTo>
                    <a:pt x="1" y="142"/>
                  </a:lnTo>
                  <a:lnTo>
                    <a:pt x="1" y="143"/>
                  </a:lnTo>
                  <a:lnTo>
                    <a:pt x="1" y="142"/>
                  </a:lnTo>
                  <a:lnTo>
                    <a:pt x="1" y="143"/>
                  </a:lnTo>
                  <a:lnTo>
                    <a:pt x="1" y="142"/>
                  </a:lnTo>
                  <a:lnTo>
                    <a:pt x="1" y="143"/>
                  </a:lnTo>
                  <a:lnTo>
                    <a:pt x="1" y="143"/>
                  </a:lnTo>
                  <a:lnTo>
                    <a:pt x="1" y="143"/>
                  </a:lnTo>
                  <a:lnTo>
                    <a:pt x="1" y="143"/>
                  </a:lnTo>
                  <a:lnTo>
                    <a:pt x="1" y="143"/>
                  </a:lnTo>
                  <a:lnTo>
                    <a:pt x="1" y="143"/>
                  </a:lnTo>
                  <a:lnTo>
                    <a:pt x="1" y="143"/>
                  </a:lnTo>
                  <a:lnTo>
                    <a:pt x="1" y="143"/>
                  </a:lnTo>
                  <a:lnTo>
                    <a:pt x="1" y="143"/>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6"/>
                  </a:lnTo>
                  <a:lnTo>
                    <a:pt x="1" y="145"/>
                  </a:lnTo>
                  <a:lnTo>
                    <a:pt x="1" y="146"/>
                  </a:lnTo>
                  <a:lnTo>
                    <a:pt x="1" y="145"/>
                  </a:lnTo>
                  <a:lnTo>
                    <a:pt x="1" y="146"/>
                  </a:lnTo>
                  <a:lnTo>
                    <a:pt x="1" y="147"/>
                  </a:lnTo>
                  <a:lnTo>
                    <a:pt x="1" y="146"/>
                  </a:lnTo>
                  <a:lnTo>
                    <a:pt x="1" y="147"/>
                  </a:lnTo>
                  <a:lnTo>
                    <a:pt x="1" y="146"/>
                  </a:lnTo>
                  <a:lnTo>
                    <a:pt x="1" y="147"/>
                  </a:lnTo>
                  <a:lnTo>
                    <a:pt x="1" y="146"/>
                  </a:lnTo>
                  <a:lnTo>
                    <a:pt x="1" y="147"/>
                  </a:lnTo>
                  <a:lnTo>
                    <a:pt x="1" y="147"/>
                  </a:lnTo>
                  <a:lnTo>
                    <a:pt x="1" y="147"/>
                  </a:lnTo>
                  <a:lnTo>
                    <a:pt x="1" y="147"/>
                  </a:lnTo>
                  <a:lnTo>
                    <a:pt x="1" y="147"/>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8"/>
                  </a:lnTo>
                  <a:lnTo>
                    <a:pt x="1" y="147"/>
                  </a:lnTo>
                  <a:lnTo>
                    <a:pt x="1" y="147"/>
                  </a:lnTo>
                  <a:lnTo>
                    <a:pt x="1" y="147"/>
                  </a:lnTo>
                  <a:lnTo>
                    <a:pt x="1" y="147"/>
                  </a:lnTo>
                  <a:lnTo>
                    <a:pt x="1" y="147"/>
                  </a:lnTo>
                  <a:lnTo>
                    <a:pt x="1" y="147"/>
                  </a:lnTo>
                  <a:lnTo>
                    <a:pt x="1" y="147"/>
                  </a:lnTo>
                  <a:lnTo>
                    <a:pt x="1" y="147"/>
                  </a:lnTo>
                  <a:lnTo>
                    <a:pt x="1" y="147"/>
                  </a:lnTo>
                  <a:lnTo>
                    <a:pt x="1" y="148"/>
                  </a:lnTo>
                  <a:lnTo>
                    <a:pt x="1" y="147"/>
                  </a:lnTo>
                  <a:lnTo>
                    <a:pt x="1" y="148"/>
                  </a:lnTo>
                  <a:lnTo>
                    <a:pt x="1" y="147"/>
                  </a:lnTo>
                  <a:lnTo>
                    <a:pt x="1" y="148"/>
                  </a:lnTo>
                  <a:lnTo>
                    <a:pt x="1" y="147"/>
                  </a:lnTo>
                  <a:lnTo>
                    <a:pt x="1" y="147"/>
                  </a:lnTo>
                  <a:lnTo>
                    <a:pt x="1" y="147"/>
                  </a:lnTo>
                  <a:lnTo>
                    <a:pt x="1" y="147"/>
                  </a:lnTo>
                  <a:lnTo>
                    <a:pt x="1" y="147"/>
                  </a:lnTo>
                  <a:lnTo>
                    <a:pt x="1" y="147"/>
                  </a:lnTo>
                  <a:lnTo>
                    <a:pt x="1" y="147"/>
                  </a:lnTo>
                  <a:lnTo>
                    <a:pt x="1" y="148"/>
                  </a:lnTo>
                  <a:lnTo>
                    <a:pt x="1" y="147"/>
                  </a:lnTo>
                  <a:lnTo>
                    <a:pt x="1" y="148"/>
                  </a:lnTo>
                  <a:lnTo>
                    <a:pt x="1" y="147"/>
                  </a:lnTo>
                  <a:lnTo>
                    <a:pt x="1" y="147"/>
                  </a:lnTo>
                  <a:lnTo>
                    <a:pt x="1" y="147"/>
                  </a:lnTo>
                  <a:lnTo>
                    <a:pt x="1" y="148"/>
                  </a:lnTo>
                  <a:lnTo>
                    <a:pt x="1" y="147"/>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7"/>
                  </a:lnTo>
                  <a:lnTo>
                    <a:pt x="1" y="146"/>
                  </a:lnTo>
                  <a:lnTo>
                    <a:pt x="1" y="147"/>
                  </a:lnTo>
                  <a:lnTo>
                    <a:pt x="1" y="146"/>
                  </a:lnTo>
                  <a:lnTo>
                    <a:pt x="1" y="144"/>
                  </a:lnTo>
                  <a:lnTo>
                    <a:pt x="1" y="145"/>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path>
              </a:pathLst>
            </a:custGeom>
            <a:noFill/>
            <a:ln w="0">
              <a:solidFill>
                <a:srgbClr val="3366FF"/>
              </a:solidFill>
              <a:prstDash val="solid"/>
              <a:round/>
              <a:headEnd/>
              <a:tailEnd/>
            </a:ln>
          </p:spPr>
          <p:txBody>
            <a:bodyPr/>
            <a:lstStyle/>
            <a:p>
              <a:endParaRPr lang="en-GB"/>
            </a:p>
          </p:txBody>
        </p:sp>
        <p:sp>
          <p:nvSpPr>
            <p:cNvPr id="185792" name="Freeform 448"/>
            <p:cNvSpPr>
              <a:spLocks/>
            </p:cNvSpPr>
            <p:nvPr/>
          </p:nvSpPr>
          <p:spPr bwMode="auto">
            <a:xfrm>
              <a:off x="3123" y="1928"/>
              <a:ext cx="11" cy="1165"/>
            </a:xfrm>
            <a:custGeom>
              <a:avLst/>
              <a:gdLst/>
              <a:ahLst/>
              <a:cxnLst>
                <a:cxn ang="0">
                  <a:pos x="0" y="146"/>
                </a:cxn>
                <a:cxn ang="0">
                  <a:pos x="0" y="147"/>
                </a:cxn>
                <a:cxn ang="0">
                  <a:pos x="0" y="146"/>
                </a:cxn>
                <a:cxn ang="0">
                  <a:pos x="0" y="148"/>
                </a:cxn>
                <a:cxn ang="0">
                  <a:pos x="0" y="147"/>
                </a:cxn>
                <a:cxn ang="0">
                  <a:pos x="0" y="146"/>
                </a:cxn>
                <a:cxn ang="0">
                  <a:pos x="0" y="145"/>
                </a:cxn>
                <a:cxn ang="0">
                  <a:pos x="0" y="144"/>
                </a:cxn>
                <a:cxn ang="0">
                  <a:pos x="0" y="144"/>
                </a:cxn>
                <a:cxn ang="0">
                  <a:pos x="0" y="139"/>
                </a:cxn>
                <a:cxn ang="0">
                  <a:pos x="0" y="135"/>
                </a:cxn>
                <a:cxn ang="0">
                  <a:pos x="0" y="90"/>
                </a:cxn>
                <a:cxn ang="0">
                  <a:pos x="0" y="165"/>
                </a:cxn>
                <a:cxn ang="0">
                  <a:pos x="1" y="163"/>
                </a:cxn>
                <a:cxn ang="0">
                  <a:pos x="1" y="159"/>
                </a:cxn>
                <a:cxn ang="0">
                  <a:pos x="1" y="156"/>
                </a:cxn>
                <a:cxn ang="0">
                  <a:pos x="1" y="153"/>
                </a:cxn>
                <a:cxn ang="0">
                  <a:pos x="1" y="151"/>
                </a:cxn>
                <a:cxn ang="0">
                  <a:pos x="1" y="150"/>
                </a:cxn>
                <a:cxn ang="0">
                  <a:pos x="1" y="149"/>
                </a:cxn>
                <a:cxn ang="0">
                  <a:pos x="1" y="147"/>
                </a:cxn>
                <a:cxn ang="0">
                  <a:pos x="1" y="148"/>
                </a:cxn>
                <a:cxn ang="0">
                  <a:pos x="1" y="147"/>
                </a:cxn>
                <a:cxn ang="0">
                  <a:pos x="1" y="144"/>
                </a:cxn>
                <a:cxn ang="0">
                  <a:pos x="1" y="145"/>
                </a:cxn>
                <a:cxn ang="0">
                  <a:pos x="1" y="144"/>
                </a:cxn>
                <a:cxn ang="0">
                  <a:pos x="1" y="145"/>
                </a:cxn>
                <a:cxn ang="0">
                  <a:pos x="1" y="146"/>
                </a:cxn>
                <a:cxn ang="0">
                  <a:pos x="1" y="144"/>
                </a:cxn>
                <a:cxn ang="0">
                  <a:pos x="1" y="142"/>
                </a:cxn>
                <a:cxn ang="0">
                  <a:pos x="1" y="142"/>
                </a:cxn>
                <a:cxn ang="0">
                  <a:pos x="1" y="139"/>
                </a:cxn>
                <a:cxn ang="0">
                  <a:pos x="1" y="135"/>
                </a:cxn>
                <a:cxn ang="0">
                  <a:pos x="1" y="8"/>
                </a:cxn>
                <a:cxn ang="0">
                  <a:pos x="1" y="161"/>
                </a:cxn>
                <a:cxn ang="0">
                  <a:pos x="1" y="159"/>
                </a:cxn>
                <a:cxn ang="0">
                  <a:pos x="1" y="156"/>
                </a:cxn>
                <a:cxn ang="0">
                  <a:pos x="1" y="154"/>
                </a:cxn>
                <a:cxn ang="0">
                  <a:pos x="1" y="153"/>
                </a:cxn>
                <a:cxn ang="0">
                  <a:pos x="1" y="153"/>
                </a:cxn>
                <a:cxn ang="0">
                  <a:pos x="1" y="150"/>
                </a:cxn>
                <a:cxn ang="0">
                  <a:pos x="1" y="152"/>
                </a:cxn>
                <a:cxn ang="0">
                  <a:pos x="1" y="151"/>
                </a:cxn>
                <a:cxn ang="0">
                  <a:pos x="1" y="151"/>
                </a:cxn>
                <a:cxn ang="0">
                  <a:pos x="1" y="150"/>
                </a:cxn>
                <a:cxn ang="0">
                  <a:pos x="1" y="148"/>
                </a:cxn>
                <a:cxn ang="0">
                  <a:pos x="1" y="148"/>
                </a:cxn>
                <a:cxn ang="0">
                  <a:pos x="1" y="145"/>
                </a:cxn>
                <a:cxn ang="0">
                  <a:pos x="1" y="146"/>
                </a:cxn>
                <a:cxn ang="0">
                  <a:pos x="1" y="142"/>
                </a:cxn>
                <a:cxn ang="0">
                  <a:pos x="1" y="139"/>
                </a:cxn>
                <a:cxn ang="0">
                  <a:pos x="1" y="133"/>
                </a:cxn>
                <a:cxn ang="0">
                  <a:pos x="1" y="94"/>
                </a:cxn>
                <a:cxn ang="0">
                  <a:pos x="1" y="161"/>
                </a:cxn>
                <a:cxn ang="0">
                  <a:pos x="1" y="155"/>
                </a:cxn>
                <a:cxn ang="0">
                  <a:pos x="1" y="152"/>
                </a:cxn>
                <a:cxn ang="0">
                  <a:pos x="1" y="149"/>
                </a:cxn>
                <a:cxn ang="0">
                  <a:pos x="1" y="149"/>
                </a:cxn>
                <a:cxn ang="0">
                  <a:pos x="1" y="148"/>
                </a:cxn>
                <a:cxn ang="0">
                  <a:pos x="1" y="148"/>
                </a:cxn>
                <a:cxn ang="0">
                  <a:pos x="1" y="148"/>
                </a:cxn>
                <a:cxn ang="0">
                  <a:pos x="1" y="148"/>
                </a:cxn>
                <a:cxn ang="0">
                  <a:pos x="1" y="147"/>
                </a:cxn>
              </a:cxnLst>
              <a:rect l="0" t="0" r="r" b="b"/>
              <a:pathLst>
                <a:path w="1" h="166">
                  <a:moveTo>
                    <a:pt x="0" y="146"/>
                  </a:move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6"/>
                  </a:lnTo>
                  <a:lnTo>
                    <a:pt x="0" y="147"/>
                  </a:lnTo>
                  <a:lnTo>
                    <a:pt x="0" y="148"/>
                  </a:lnTo>
                  <a:lnTo>
                    <a:pt x="0" y="147"/>
                  </a:lnTo>
                  <a:lnTo>
                    <a:pt x="0" y="148"/>
                  </a:lnTo>
                  <a:lnTo>
                    <a:pt x="0" y="147"/>
                  </a:lnTo>
                  <a:lnTo>
                    <a:pt x="0" y="146"/>
                  </a:lnTo>
                  <a:lnTo>
                    <a:pt x="0" y="147"/>
                  </a:lnTo>
                  <a:lnTo>
                    <a:pt x="0" y="146"/>
                  </a:lnTo>
                  <a:lnTo>
                    <a:pt x="0" y="145"/>
                  </a:lnTo>
                  <a:lnTo>
                    <a:pt x="0" y="146"/>
                  </a:lnTo>
                  <a:lnTo>
                    <a:pt x="0" y="145"/>
                  </a:lnTo>
                  <a:lnTo>
                    <a:pt x="0" y="146"/>
                  </a:lnTo>
                  <a:lnTo>
                    <a:pt x="0" y="147"/>
                  </a:lnTo>
                  <a:lnTo>
                    <a:pt x="0" y="146"/>
                  </a:lnTo>
                  <a:lnTo>
                    <a:pt x="0" y="147"/>
                  </a:lnTo>
                  <a:lnTo>
                    <a:pt x="0" y="146"/>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8"/>
                  </a:lnTo>
                  <a:lnTo>
                    <a:pt x="0" y="147"/>
                  </a:lnTo>
                  <a:lnTo>
                    <a:pt x="0" y="146"/>
                  </a:lnTo>
                  <a:lnTo>
                    <a:pt x="0" y="147"/>
                  </a:lnTo>
                  <a:lnTo>
                    <a:pt x="0" y="148"/>
                  </a:lnTo>
                  <a:lnTo>
                    <a:pt x="0" y="147"/>
                  </a:lnTo>
                  <a:lnTo>
                    <a:pt x="0" y="148"/>
                  </a:lnTo>
                  <a:lnTo>
                    <a:pt x="0" y="147"/>
                  </a:lnTo>
                  <a:lnTo>
                    <a:pt x="0" y="146"/>
                  </a:lnTo>
                  <a:lnTo>
                    <a:pt x="0" y="147"/>
                  </a:lnTo>
                  <a:lnTo>
                    <a:pt x="0" y="146"/>
                  </a:lnTo>
                  <a:lnTo>
                    <a:pt x="0" y="147"/>
                  </a:lnTo>
                  <a:lnTo>
                    <a:pt x="0" y="146"/>
                  </a:lnTo>
                  <a:lnTo>
                    <a:pt x="0" y="147"/>
                  </a:lnTo>
                  <a:lnTo>
                    <a:pt x="0" y="146"/>
                  </a:lnTo>
                  <a:lnTo>
                    <a:pt x="0" y="147"/>
                  </a:lnTo>
                  <a:lnTo>
                    <a:pt x="0" y="146"/>
                  </a:lnTo>
                  <a:lnTo>
                    <a:pt x="0" y="145"/>
                  </a:lnTo>
                  <a:lnTo>
                    <a:pt x="0" y="146"/>
                  </a:lnTo>
                  <a:lnTo>
                    <a:pt x="0" y="145"/>
                  </a:lnTo>
                  <a:lnTo>
                    <a:pt x="0" y="146"/>
                  </a:lnTo>
                  <a:lnTo>
                    <a:pt x="0" y="145"/>
                  </a:lnTo>
                  <a:lnTo>
                    <a:pt x="0" y="146"/>
                  </a:lnTo>
                  <a:lnTo>
                    <a:pt x="0" y="145"/>
                  </a:lnTo>
                  <a:lnTo>
                    <a:pt x="0" y="146"/>
                  </a:lnTo>
                  <a:lnTo>
                    <a:pt x="0" y="145"/>
                  </a:lnTo>
                  <a:lnTo>
                    <a:pt x="0" y="144"/>
                  </a:lnTo>
                  <a:lnTo>
                    <a:pt x="0" y="145"/>
                  </a:lnTo>
                  <a:lnTo>
                    <a:pt x="0" y="144"/>
                  </a:lnTo>
                  <a:lnTo>
                    <a:pt x="0" y="145"/>
                  </a:lnTo>
                  <a:lnTo>
                    <a:pt x="0" y="144"/>
                  </a:lnTo>
                  <a:lnTo>
                    <a:pt x="0" y="144"/>
                  </a:lnTo>
                  <a:lnTo>
                    <a:pt x="0" y="144"/>
                  </a:lnTo>
                  <a:lnTo>
                    <a:pt x="0" y="145"/>
                  </a:lnTo>
                  <a:lnTo>
                    <a:pt x="0" y="144"/>
                  </a:lnTo>
                  <a:lnTo>
                    <a:pt x="0" y="145"/>
                  </a:lnTo>
                  <a:lnTo>
                    <a:pt x="0" y="144"/>
                  </a:lnTo>
                  <a:lnTo>
                    <a:pt x="0" y="144"/>
                  </a:lnTo>
                  <a:lnTo>
                    <a:pt x="0" y="143"/>
                  </a:lnTo>
                  <a:lnTo>
                    <a:pt x="0" y="144"/>
                  </a:lnTo>
                  <a:lnTo>
                    <a:pt x="0" y="143"/>
                  </a:lnTo>
                  <a:lnTo>
                    <a:pt x="0" y="144"/>
                  </a:lnTo>
                  <a:lnTo>
                    <a:pt x="0" y="143"/>
                  </a:lnTo>
                  <a:lnTo>
                    <a:pt x="0" y="144"/>
                  </a:lnTo>
                  <a:lnTo>
                    <a:pt x="0" y="143"/>
                  </a:lnTo>
                  <a:lnTo>
                    <a:pt x="0" y="144"/>
                  </a:lnTo>
                  <a:lnTo>
                    <a:pt x="0" y="143"/>
                  </a:lnTo>
                  <a:lnTo>
                    <a:pt x="0" y="144"/>
                  </a:lnTo>
                  <a:lnTo>
                    <a:pt x="0" y="143"/>
                  </a:lnTo>
                  <a:lnTo>
                    <a:pt x="0" y="142"/>
                  </a:lnTo>
                  <a:lnTo>
                    <a:pt x="0" y="141"/>
                  </a:lnTo>
                  <a:lnTo>
                    <a:pt x="0" y="140"/>
                  </a:lnTo>
                  <a:lnTo>
                    <a:pt x="0" y="141"/>
                  </a:lnTo>
                  <a:lnTo>
                    <a:pt x="0" y="140"/>
                  </a:lnTo>
                  <a:lnTo>
                    <a:pt x="0" y="139"/>
                  </a:lnTo>
                  <a:lnTo>
                    <a:pt x="0" y="140"/>
                  </a:lnTo>
                  <a:lnTo>
                    <a:pt x="0" y="139"/>
                  </a:lnTo>
                  <a:lnTo>
                    <a:pt x="0" y="140"/>
                  </a:lnTo>
                  <a:lnTo>
                    <a:pt x="0" y="139"/>
                  </a:lnTo>
                  <a:lnTo>
                    <a:pt x="0" y="139"/>
                  </a:lnTo>
                  <a:lnTo>
                    <a:pt x="0" y="138"/>
                  </a:lnTo>
                  <a:lnTo>
                    <a:pt x="0" y="139"/>
                  </a:lnTo>
                  <a:lnTo>
                    <a:pt x="0" y="138"/>
                  </a:lnTo>
                  <a:lnTo>
                    <a:pt x="0" y="137"/>
                  </a:lnTo>
                  <a:lnTo>
                    <a:pt x="0" y="136"/>
                  </a:lnTo>
                  <a:lnTo>
                    <a:pt x="0" y="135"/>
                  </a:lnTo>
                  <a:lnTo>
                    <a:pt x="0" y="134"/>
                  </a:lnTo>
                  <a:lnTo>
                    <a:pt x="0" y="133"/>
                  </a:lnTo>
                  <a:lnTo>
                    <a:pt x="0" y="132"/>
                  </a:lnTo>
                  <a:lnTo>
                    <a:pt x="0" y="129"/>
                  </a:lnTo>
                  <a:lnTo>
                    <a:pt x="0" y="121"/>
                  </a:lnTo>
                  <a:lnTo>
                    <a:pt x="0" y="70"/>
                  </a:lnTo>
                  <a:lnTo>
                    <a:pt x="0" y="10"/>
                  </a:lnTo>
                  <a:lnTo>
                    <a:pt x="0" y="0"/>
                  </a:lnTo>
                  <a:lnTo>
                    <a:pt x="0" y="30"/>
                  </a:lnTo>
                  <a:lnTo>
                    <a:pt x="0" y="66"/>
                  </a:lnTo>
                  <a:lnTo>
                    <a:pt x="0" y="90"/>
                  </a:lnTo>
                  <a:lnTo>
                    <a:pt x="0" y="108"/>
                  </a:lnTo>
                  <a:lnTo>
                    <a:pt x="0" y="128"/>
                  </a:lnTo>
                  <a:lnTo>
                    <a:pt x="0" y="146"/>
                  </a:lnTo>
                  <a:lnTo>
                    <a:pt x="0" y="155"/>
                  </a:lnTo>
                  <a:lnTo>
                    <a:pt x="0" y="159"/>
                  </a:lnTo>
                  <a:lnTo>
                    <a:pt x="0" y="162"/>
                  </a:lnTo>
                  <a:lnTo>
                    <a:pt x="0" y="164"/>
                  </a:lnTo>
                  <a:lnTo>
                    <a:pt x="0" y="165"/>
                  </a:lnTo>
                  <a:lnTo>
                    <a:pt x="0" y="164"/>
                  </a:lnTo>
                  <a:lnTo>
                    <a:pt x="0" y="166"/>
                  </a:lnTo>
                  <a:lnTo>
                    <a:pt x="0" y="165"/>
                  </a:lnTo>
                  <a:lnTo>
                    <a:pt x="0" y="166"/>
                  </a:lnTo>
                  <a:lnTo>
                    <a:pt x="0" y="165"/>
                  </a:lnTo>
                  <a:lnTo>
                    <a:pt x="0" y="164"/>
                  </a:lnTo>
                  <a:lnTo>
                    <a:pt x="0" y="165"/>
                  </a:lnTo>
                  <a:lnTo>
                    <a:pt x="0" y="164"/>
                  </a:lnTo>
                  <a:lnTo>
                    <a:pt x="1" y="164"/>
                  </a:lnTo>
                  <a:lnTo>
                    <a:pt x="1" y="164"/>
                  </a:lnTo>
                  <a:lnTo>
                    <a:pt x="1" y="164"/>
                  </a:lnTo>
                  <a:lnTo>
                    <a:pt x="1" y="163"/>
                  </a:lnTo>
                  <a:lnTo>
                    <a:pt x="1" y="162"/>
                  </a:lnTo>
                  <a:lnTo>
                    <a:pt x="1" y="163"/>
                  </a:lnTo>
                  <a:lnTo>
                    <a:pt x="1" y="162"/>
                  </a:lnTo>
                  <a:lnTo>
                    <a:pt x="1" y="161"/>
                  </a:lnTo>
                  <a:lnTo>
                    <a:pt x="1" y="160"/>
                  </a:lnTo>
                  <a:lnTo>
                    <a:pt x="1" y="161"/>
                  </a:lnTo>
                  <a:lnTo>
                    <a:pt x="1" y="160"/>
                  </a:lnTo>
                  <a:lnTo>
                    <a:pt x="1" y="159"/>
                  </a:lnTo>
                  <a:lnTo>
                    <a:pt x="1" y="160"/>
                  </a:lnTo>
                  <a:lnTo>
                    <a:pt x="1" y="159"/>
                  </a:lnTo>
                  <a:lnTo>
                    <a:pt x="1" y="159"/>
                  </a:lnTo>
                  <a:lnTo>
                    <a:pt x="1" y="158"/>
                  </a:lnTo>
                  <a:lnTo>
                    <a:pt x="1" y="159"/>
                  </a:lnTo>
                  <a:lnTo>
                    <a:pt x="1" y="158"/>
                  </a:lnTo>
                  <a:lnTo>
                    <a:pt x="1" y="157"/>
                  </a:lnTo>
                  <a:lnTo>
                    <a:pt x="1" y="158"/>
                  </a:lnTo>
                  <a:lnTo>
                    <a:pt x="1" y="157"/>
                  </a:lnTo>
                  <a:lnTo>
                    <a:pt x="1" y="156"/>
                  </a:lnTo>
                  <a:lnTo>
                    <a:pt x="1" y="157"/>
                  </a:lnTo>
                  <a:lnTo>
                    <a:pt x="1" y="156"/>
                  </a:lnTo>
                  <a:lnTo>
                    <a:pt x="1" y="157"/>
                  </a:lnTo>
                  <a:lnTo>
                    <a:pt x="1" y="156"/>
                  </a:lnTo>
                  <a:lnTo>
                    <a:pt x="1" y="155"/>
                  </a:lnTo>
                  <a:lnTo>
                    <a:pt x="1" y="156"/>
                  </a:lnTo>
                  <a:lnTo>
                    <a:pt x="1" y="155"/>
                  </a:lnTo>
                  <a:lnTo>
                    <a:pt x="1" y="154"/>
                  </a:lnTo>
                  <a:lnTo>
                    <a:pt x="1" y="155"/>
                  </a:lnTo>
                  <a:lnTo>
                    <a:pt x="1" y="154"/>
                  </a:lnTo>
                  <a:lnTo>
                    <a:pt x="1" y="153"/>
                  </a:lnTo>
                  <a:lnTo>
                    <a:pt x="1" y="154"/>
                  </a:lnTo>
                  <a:lnTo>
                    <a:pt x="1" y="153"/>
                  </a:lnTo>
                  <a:lnTo>
                    <a:pt x="1" y="154"/>
                  </a:lnTo>
                  <a:lnTo>
                    <a:pt x="1" y="153"/>
                  </a:lnTo>
                  <a:lnTo>
                    <a:pt x="1" y="153"/>
                  </a:lnTo>
                  <a:lnTo>
                    <a:pt x="1" y="153"/>
                  </a:lnTo>
                  <a:lnTo>
                    <a:pt x="1" y="153"/>
                  </a:lnTo>
                  <a:lnTo>
                    <a:pt x="1" y="152"/>
                  </a:lnTo>
                  <a:lnTo>
                    <a:pt x="1" y="153"/>
                  </a:lnTo>
                  <a:lnTo>
                    <a:pt x="1" y="152"/>
                  </a:lnTo>
                  <a:lnTo>
                    <a:pt x="1" y="153"/>
                  </a:lnTo>
                  <a:lnTo>
                    <a:pt x="1" y="152"/>
                  </a:lnTo>
                  <a:lnTo>
                    <a:pt x="1" y="153"/>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48"/>
                  </a:lnTo>
                  <a:lnTo>
                    <a:pt x="1" y="149"/>
                  </a:lnTo>
                  <a:lnTo>
                    <a:pt x="1" y="148"/>
                  </a:lnTo>
                  <a:lnTo>
                    <a:pt x="1" y="149"/>
                  </a:lnTo>
                  <a:lnTo>
                    <a:pt x="1" y="148"/>
                  </a:lnTo>
                  <a:lnTo>
                    <a:pt x="1" y="148"/>
                  </a:lnTo>
                  <a:lnTo>
                    <a:pt x="1" y="148"/>
                  </a:lnTo>
                  <a:lnTo>
                    <a:pt x="1" y="148"/>
                  </a:lnTo>
                  <a:lnTo>
                    <a:pt x="1" y="147"/>
                  </a:lnTo>
                  <a:lnTo>
                    <a:pt x="1" y="148"/>
                  </a:lnTo>
                  <a:lnTo>
                    <a:pt x="1" y="148"/>
                  </a:lnTo>
                  <a:lnTo>
                    <a:pt x="1" y="148"/>
                  </a:lnTo>
                  <a:lnTo>
                    <a:pt x="1" y="148"/>
                  </a:lnTo>
                  <a:lnTo>
                    <a:pt x="1" y="148"/>
                  </a:lnTo>
                  <a:lnTo>
                    <a:pt x="1" y="147"/>
                  </a:lnTo>
                  <a:lnTo>
                    <a:pt x="1" y="148"/>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8"/>
                  </a:lnTo>
                  <a:lnTo>
                    <a:pt x="1" y="147"/>
                  </a:lnTo>
                  <a:lnTo>
                    <a:pt x="1" y="146"/>
                  </a:lnTo>
                  <a:lnTo>
                    <a:pt x="1" y="145"/>
                  </a:lnTo>
                  <a:lnTo>
                    <a:pt x="1" y="146"/>
                  </a:lnTo>
                  <a:lnTo>
                    <a:pt x="1" y="145"/>
                  </a:lnTo>
                  <a:lnTo>
                    <a:pt x="1" y="146"/>
                  </a:lnTo>
                  <a:lnTo>
                    <a:pt x="1" y="145"/>
                  </a:lnTo>
                  <a:lnTo>
                    <a:pt x="1" y="144"/>
                  </a:lnTo>
                  <a:lnTo>
                    <a:pt x="1" y="145"/>
                  </a:lnTo>
                  <a:lnTo>
                    <a:pt x="1" y="146"/>
                  </a:lnTo>
                  <a:lnTo>
                    <a:pt x="1" y="145"/>
                  </a:lnTo>
                  <a:lnTo>
                    <a:pt x="1" y="146"/>
                  </a:lnTo>
                  <a:lnTo>
                    <a:pt x="1" y="145"/>
                  </a:lnTo>
                  <a:lnTo>
                    <a:pt x="1" y="146"/>
                  </a:lnTo>
                  <a:lnTo>
                    <a:pt x="1" y="147"/>
                  </a:lnTo>
                  <a:lnTo>
                    <a:pt x="1" y="146"/>
                  </a:lnTo>
                  <a:lnTo>
                    <a:pt x="1" y="147"/>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5"/>
                  </a:lnTo>
                  <a:lnTo>
                    <a:pt x="1" y="144"/>
                  </a:lnTo>
                  <a:lnTo>
                    <a:pt x="1" y="146"/>
                  </a:lnTo>
                  <a:lnTo>
                    <a:pt x="1" y="145"/>
                  </a:lnTo>
                  <a:lnTo>
                    <a:pt x="1" y="146"/>
                  </a:lnTo>
                  <a:lnTo>
                    <a:pt x="1" y="147"/>
                  </a:lnTo>
                  <a:lnTo>
                    <a:pt x="1" y="146"/>
                  </a:lnTo>
                  <a:lnTo>
                    <a:pt x="1" y="145"/>
                  </a:lnTo>
                  <a:lnTo>
                    <a:pt x="1" y="146"/>
                  </a:lnTo>
                  <a:lnTo>
                    <a:pt x="1" y="145"/>
                  </a:lnTo>
                  <a:lnTo>
                    <a:pt x="1" y="146"/>
                  </a:lnTo>
                  <a:lnTo>
                    <a:pt x="1" y="145"/>
                  </a:lnTo>
                  <a:lnTo>
                    <a:pt x="1" y="146"/>
                  </a:lnTo>
                  <a:lnTo>
                    <a:pt x="1" y="147"/>
                  </a:lnTo>
                  <a:lnTo>
                    <a:pt x="1" y="146"/>
                  </a:lnTo>
                  <a:lnTo>
                    <a:pt x="1" y="147"/>
                  </a:lnTo>
                  <a:lnTo>
                    <a:pt x="1" y="146"/>
                  </a:lnTo>
                  <a:lnTo>
                    <a:pt x="1" y="145"/>
                  </a:lnTo>
                  <a:lnTo>
                    <a:pt x="1" y="146"/>
                  </a:lnTo>
                  <a:lnTo>
                    <a:pt x="1" y="145"/>
                  </a:lnTo>
                  <a:lnTo>
                    <a:pt x="1" y="144"/>
                  </a:lnTo>
                  <a:lnTo>
                    <a:pt x="1" y="144"/>
                  </a:lnTo>
                  <a:lnTo>
                    <a:pt x="1" y="143"/>
                  </a:lnTo>
                  <a:lnTo>
                    <a:pt x="1" y="144"/>
                  </a:lnTo>
                  <a:lnTo>
                    <a:pt x="1" y="143"/>
                  </a:lnTo>
                  <a:lnTo>
                    <a:pt x="1" y="144"/>
                  </a:lnTo>
                  <a:lnTo>
                    <a:pt x="1" y="143"/>
                  </a:lnTo>
                  <a:lnTo>
                    <a:pt x="1" y="144"/>
                  </a:lnTo>
                  <a:lnTo>
                    <a:pt x="1" y="144"/>
                  </a:lnTo>
                  <a:lnTo>
                    <a:pt x="1" y="143"/>
                  </a:lnTo>
                  <a:lnTo>
                    <a:pt x="1" y="144"/>
                  </a:lnTo>
                  <a:lnTo>
                    <a:pt x="1" y="143"/>
                  </a:lnTo>
                  <a:lnTo>
                    <a:pt x="1" y="144"/>
                  </a:lnTo>
                  <a:lnTo>
                    <a:pt x="1" y="143"/>
                  </a:lnTo>
                  <a:lnTo>
                    <a:pt x="1" y="144"/>
                  </a:lnTo>
                  <a:lnTo>
                    <a:pt x="1" y="143"/>
                  </a:lnTo>
                  <a:lnTo>
                    <a:pt x="1" y="142"/>
                  </a:lnTo>
                  <a:lnTo>
                    <a:pt x="1" y="143"/>
                  </a:lnTo>
                  <a:lnTo>
                    <a:pt x="1" y="142"/>
                  </a:lnTo>
                  <a:lnTo>
                    <a:pt x="1" y="143"/>
                  </a:lnTo>
                  <a:lnTo>
                    <a:pt x="1" y="141"/>
                  </a:lnTo>
                  <a:lnTo>
                    <a:pt x="1" y="142"/>
                  </a:lnTo>
                  <a:lnTo>
                    <a:pt x="1" y="141"/>
                  </a:lnTo>
                  <a:lnTo>
                    <a:pt x="1" y="142"/>
                  </a:lnTo>
                  <a:lnTo>
                    <a:pt x="1" y="141"/>
                  </a:lnTo>
                  <a:lnTo>
                    <a:pt x="1" y="142"/>
                  </a:lnTo>
                  <a:lnTo>
                    <a:pt x="1" y="141"/>
                  </a:lnTo>
                  <a:lnTo>
                    <a:pt x="1" y="142"/>
                  </a:lnTo>
                  <a:lnTo>
                    <a:pt x="1" y="141"/>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39"/>
                  </a:lnTo>
                  <a:lnTo>
                    <a:pt x="1" y="138"/>
                  </a:lnTo>
                  <a:lnTo>
                    <a:pt x="1" y="137"/>
                  </a:lnTo>
                  <a:lnTo>
                    <a:pt x="1" y="138"/>
                  </a:lnTo>
                  <a:lnTo>
                    <a:pt x="1" y="137"/>
                  </a:lnTo>
                  <a:lnTo>
                    <a:pt x="1" y="138"/>
                  </a:lnTo>
                  <a:lnTo>
                    <a:pt x="1" y="137"/>
                  </a:lnTo>
                  <a:lnTo>
                    <a:pt x="1" y="136"/>
                  </a:lnTo>
                  <a:lnTo>
                    <a:pt x="1" y="135"/>
                  </a:lnTo>
                  <a:lnTo>
                    <a:pt x="1" y="134"/>
                  </a:lnTo>
                  <a:lnTo>
                    <a:pt x="1" y="134"/>
                  </a:lnTo>
                  <a:lnTo>
                    <a:pt x="1" y="133"/>
                  </a:lnTo>
                  <a:lnTo>
                    <a:pt x="1" y="132"/>
                  </a:lnTo>
                  <a:lnTo>
                    <a:pt x="1" y="131"/>
                  </a:lnTo>
                  <a:lnTo>
                    <a:pt x="1" y="128"/>
                  </a:lnTo>
                  <a:lnTo>
                    <a:pt x="1" y="128"/>
                  </a:lnTo>
                  <a:lnTo>
                    <a:pt x="1" y="115"/>
                  </a:lnTo>
                  <a:lnTo>
                    <a:pt x="1" y="66"/>
                  </a:lnTo>
                  <a:lnTo>
                    <a:pt x="1" y="16"/>
                  </a:lnTo>
                  <a:lnTo>
                    <a:pt x="1" y="8"/>
                  </a:lnTo>
                  <a:lnTo>
                    <a:pt x="1" y="32"/>
                  </a:lnTo>
                  <a:lnTo>
                    <a:pt x="1" y="61"/>
                  </a:lnTo>
                  <a:lnTo>
                    <a:pt x="1" y="83"/>
                  </a:lnTo>
                  <a:lnTo>
                    <a:pt x="1" y="101"/>
                  </a:lnTo>
                  <a:lnTo>
                    <a:pt x="1" y="120"/>
                  </a:lnTo>
                  <a:lnTo>
                    <a:pt x="1" y="137"/>
                  </a:lnTo>
                  <a:lnTo>
                    <a:pt x="1" y="148"/>
                  </a:lnTo>
                  <a:lnTo>
                    <a:pt x="1" y="155"/>
                  </a:lnTo>
                  <a:lnTo>
                    <a:pt x="1" y="158"/>
                  </a:lnTo>
                  <a:lnTo>
                    <a:pt x="1" y="160"/>
                  </a:lnTo>
                  <a:lnTo>
                    <a:pt x="1" y="161"/>
                  </a:lnTo>
                  <a:lnTo>
                    <a:pt x="1" y="162"/>
                  </a:lnTo>
                  <a:lnTo>
                    <a:pt x="1" y="163"/>
                  </a:lnTo>
                  <a:lnTo>
                    <a:pt x="1" y="162"/>
                  </a:lnTo>
                  <a:lnTo>
                    <a:pt x="1" y="161"/>
                  </a:lnTo>
                  <a:lnTo>
                    <a:pt x="1" y="162"/>
                  </a:lnTo>
                  <a:lnTo>
                    <a:pt x="1" y="161"/>
                  </a:lnTo>
                  <a:lnTo>
                    <a:pt x="1" y="160"/>
                  </a:lnTo>
                  <a:lnTo>
                    <a:pt x="1" y="159"/>
                  </a:lnTo>
                  <a:lnTo>
                    <a:pt x="1" y="160"/>
                  </a:lnTo>
                  <a:lnTo>
                    <a:pt x="1" y="159"/>
                  </a:lnTo>
                  <a:lnTo>
                    <a:pt x="1" y="159"/>
                  </a:lnTo>
                  <a:lnTo>
                    <a:pt x="1" y="159"/>
                  </a:lnTo>
                  <a:lnTo>
                    <a:pt x="1" y="159"/>
                  </a:lnTo>
                  <a:lnTo>
                    <a:pt x="1" y="158"/>
                  </a:lnTo>
                  <a:lnTo>
                    <a:pt x="1" y="159"/>
                  </a:lnTo>
                  <a:lnTo>
                    <a:pt x="1" y="158"/>
                  </a:lnTo>
                  <a:lnTo>
                    <a:pt x="1" y="159"/>
                  </a:lnTo>
                  <a:lnTo>
                    <a:pt x="1" y="158"/>
                  </a:lnTo>
                  <a:lnTo>
                    <a:pt x="1" y="157"/>
                  </a:lnTo>
                  <a:lnTo>
                    <a:pt x="1" y="158"/>
                  </a:lnTo>
                  <a:lnTo>
                    <a:pt x="1" y="157"/>
                  </a:lnTo>
                  <a:lnTo>
                    <a:pt x="1" y="156"/>
                  </a:lnTo>
                  <a:lnTo>
                    <a:pt x="1" y="157"/>
                  </a:lnTo>
                  <a:lnTo>
                    <a:pt x="1" y="156"/>
                  </a:lnTo>
                  <a:lnTo>
                    <a:pt x="1" y="155"/>
                  </a:lnTo>
                  <a:lnTo>
                    <a:pt x="1" y="157"/>
                  </a:lnTo>
                  <a:lnTo>
                    <a:pt x="1" y="156"/>
                  </a:lnTo>
                  <a:lnTo>
                    <a:pt x="1" y="155"/>
                  </a:lnTo>
                  <a:lnTo>
                    <a:pt x="1" y="154"/>
                  </a:lnTo>
                  <a:lnTo>
                    <a:pt x="1" y="155"/>
                  </a:lnTo>
                  <a:lnTo>
                    <a:pt x="1" y="154"/>
                  </a:lnTo>
                  <a:lnTo>
                    <a:pt x="1" y="155"/>
                  </a:lnTo>
                  <a:lnTo>
                    <a:pt x="1" y="154"/>
                  </a:lnTo>
                  <a:lnTo>
                    <a:pt x="1" y="153"/>
                  </a:lnTo>
                  <a:lnTo>
                    <a:pt x="1" y="154"/>
                  </a:lnTo>
                  <a:lnTo>
                    <a:pt x="1" y="153"/>
                  </a:lnTo>
                  <a:lnTo>
                    <a:pt x="1" y="154"/>
                  </a:lnTo>
                  <a:lnTo>
                    <a:pt x="1" y="153"/>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3"/>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50"/>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2"/>
                  </a:lnTo>
                  <a:lnTo>
                    <a:pt x="1" y="151"/>
                  </a:lnTo>
                  <a:lnTo>
                    <a:pt x="1" y="150"/>
                  </a:lnTo>
                  <a:lnTo>
                    <a:pt x="1" y="152"/>
                  </a:lnTo>
                  <a:lnTo>
                    <a:pt x="1" y="151"/>
                  </a:lnTo>
                  <a:lnTo>
                    <a:pt x="1" y="150"/>
                  </a:lnTo>
                  <a:lnTo>
                    <a:pt x="1" y="151"/>
                  </a:lnTo>
                  <a:lnTo>
                    <a:pt x="1" y="150"/>
                  </a:lnTo>
                  <a:lnTo>
                    <a:pt x="1" y="151"/>
                  </a:lnTo>
                  <a:lnTo>
                    <a:pt x="1" y="150"/>
                  </a:lnTo>
                  <a:lnTo>
                    <a:pt x="1" y="151"/>
                  </a:lnTo>
                  <a:lnTo>
                    <a:pt x="1" y="150"/>
                  </a:lnTo>
                  <a:lnTo>
                    <a:pt x="1" y="151"/>
                  </a:lnTo>
                  <a:lnTo>
                    <a:pt x="1" y="150"/>
                  </a:lnTo>
                  <a:lnTo>
                    <a:pt x="1" y="151"/>
                  </a:lnTo>
                  <a:lnTo>
                    <a:pt x="1" y="150"/>
                  </a:lnTo>
                  <a:lnTo>
                    <a:pt x="1" y="149"/>
                  </a:lnTo>
                  <a:lnTo>
                    <a:pt x="1" y="150"/>
                  </a:lnTo>
                  <a:lnTo>
                    <a:pt x="1" y="149"/>
                  </a:lnTo>
                  <a:lnTo>
                    <a:pt x="1" y="150"/>
                  </a:lnTo>
                  <a:lnTo>
                    <a:pt x="1" y="149"/>
                  </a:lnTo>
                  <a:lnTo>
                    <a:pt x="1" y="150"/>
                  </a:lnTo>
                  <a:lnTo>
                    <a:pt x="1" y="148"/>
                  </a:lnTo>
                  <a:lnTo>
                    <a:pt x="1" y="149"/>
                  </a:lnTo>
                  <a:lnTo>
                    <a:pt x="1" y="148"/>
                  </a:lnTo>
                  <a:lnTo>
                    <a:pt x="1" y="149"/>
                  </a:lnTo>
                  <a:lnTo>
                    <a:pt x="1" y="148"/>
                  </a:lnTo>
                  <a:lnTo>
                    <a:pt x="1" y="149"/>
                  </a:lnTo>
                  <a:lnTo>
                    <a:pt x="1" y="148"/>
                  </a:lnTo>
                  <a:lnTo>
                    <a:pt x="1" y="149"/>
                  </a:lnTo>
                  <a:lnTo>
                    <a:pt x="1" y="150"/>
                  </a:lnTo>
                  <a:lnTo>
                    <a:pt x="1" y="149"/>
                  </a:lnTo>
                  <a:lnTo>
                    <a:pt x="1" y="148"/>
                  </a:lnTo>
                  <a:lnTo>
                    <a:pt x="1" y="149"/>
                  </a:lnTo>
                  <a:lnTo>
                    <a:pt x="1" y="148"/>
                  </a:lnTo>
                  <a:lnTo>
                    <a:pt x="1" y="149"/>
                  </a:lnTo>
                  <a:lnTo>
                    <a:pt x="1" y="148"/>
                  </a:lnTo>
                  <a:lnTo>
                    <a:pt x="1" y="149"/>
                  </a:lnTo>
                  <a:lnTo>
                    <a:pt x="1" y="148"/>
                  </a:lnTo>
                  <a:lnTo>
                    <a:pt x="1" y="149"/>
                  </a:lnTo>
                  <a:lnTo>
                    <a:pt x="1" y="148"/>
                  </a:lnTo>
                  <a:lnTo>
                    <a:pt x="1" y="148"/>
                  </a:lnTo>
                  <a:lnTo>
                    <a:pt x="1" y="148"/>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4"/>
                  </a:lnTo>
                  <a:lnTo>
                    <a:pt x="1" y="143"/>
                  </a:lnTo>
                  <a:lnTo>
                    <a:pt x="1" y="144"/>
                  </a:lnTo>
                  <a:lnTo>
                    <a:pt x="1" y="143"/>
                  </a:lnTo>
                  <a:lnTo>
                    <a:pt x="1" y="142"/>
                  </a:lnTo>
                  <a:lnTo>
                    <a:pt x="1" y="143"/>
                  </a:lnTo>
                  <a:lnTo>
                    <a:pt x="1" y="142"/>
                  </a:lnTo>
                  <a:lnTo>
                    <a:pt x="1" y="141"/>
                  </a:lnTo>
                  <a:lnTo>
                    <a:pt x="1" y="142"/>
                  </a:lnTo>
                  <a:lnTo>
                    <a:pt x="1" y="141"/>
                  </a:lnTo>
                  <a:lnTo>
                    <a:pt x="1" y="142"/>
                  </a:lnTo>
                  <a:lnTo>
                    <a:pt x="1" y="141"/>
                  </a:lnTo>
                  <a:lnTo>
                    <a:pt x="1" y="142"/>
                  </a:lnTo>
                  <a:lnTo>
                    <a:pt x="1" y="141"/>
                  </a:lnTo>
                  <a:lnTo>
                    <a:pt x="1" y="140"/>
                  </a:lnTo>
                  <a:lnTo>
                    <a:pt x="1" y="139"/>
                  </a:lnTo>
                  <a:lnTo>
                    <a:pt x="1" y="140"/>
                  </a:lnTo>
                  <a:lnTo>
                    <a:pt x="1" y="139"/>
                  </a:lnTo>
                  <a:lnTo>
                    <a:pt x="1" y="139"/>
                  </a:lnTo>
                  <a:lnTo>
                    <a:pt x="1" y="139"/>
                  </a:lnTo>
                  <a:lnTo>
                    <a:pt x="1" y="139"/>
                  </a:lnTo>
                  <a:lnTo>
                    <a:pt x="1" y="138"/>
                  </a:lnTo>
                  <a:lnTo>
                    <a:pt x="1" y="136"/>
                  </a:lnTo>
                  <a:lnTo>
                    <a:pt x="1" y="135"/>
                  </a:lnTo>
                  <a:lnTo>
                    <a:pt x="1" y="134"/>
                  </a:lnTo>
                  <a:lnTo>
                    <a:pt x="1" y="134"/>
                  </a:lnTo>
                  <a:lnTo>
                    <a:pt x="1" y="133"/>
                  </a:lnTo>
                  <a:lnTo>
                    <a:pt x="1" y="132"/>
                  </a:lnTo>
                  <a:lnTo>
                    <a:pt x="1" y="130"/>
                  </a:lnTo>
                  <a:lnTo>
                    <a:pt x="1" y="129"/>
                  </a:lnTo>
                  <a:lnTo>
                    <a:pt x="1" y="123"/>
                  </a:lnTo>
                  <a:lnTo>
                    <a:pt x="1" y="89"/>
                  </a:lnTo>
                  <a:lnTo>
                    <a:pt x="1" y="33"/>
                  </a:lnTo>
                  <a:lnTo>
                    <a:pt x="1" y="6"/>
                  </a:lnTo>
                  <a:lnTo>
                    <a:pt x="1" y="19"/>
                  </a:lnTo>
                  <a:lnTo>
                    <a:pt x="1" y="48"/>
                  </a:lnTo>
                  <a:lnTo>
                    <a:pt x="1" y="75"/>
                  </a:lnTo>
                  <a:lnTo>
                    <a:pt x="1" y="94"/>
                  </a:lnTo>
                  <a:lnTo>
                    <a:pt x="1" y="112"/>
                  </a:lnTo>
                  <a:lnTo>
                    <a:pt x="1" y="130"/>
                  </a:lnTo>
                  <a:lnTo>
                    <a:pt x="1" y="145"/>
                  </a:lnTo>
                  <a:lnTo>
                    <a:pt x="1" y="153"/>
                  </a:lnTo>
                  <a:lnTo>
                    <a:pt x="1" y="157"/>
                  </a:lnTo>
                  <a:lnTo>
                    <a:pt x="1" y="159"/>
                  </a:lnTo>
                  <a:lnTo>
                    <a:pt x="1" y="161"/>
                  </a:lnTo>
                  <a:lnTo>
                    <a:pt x="1" y="162"/>
                  </a:lnTo>
                  <a:lnTo>
                    <a:pt x="1" y="163"/>
                  </a:lnTo>
                  <a:lnTo>
                    <a:pt x="1" y="162"/>
                  </a:lnTo>
                  <a:lnTo>
                    <a:pt x="1" y="161"/>
                  </a:lnTo>
                  <a:lnTo>
                    <a:pt x="1" y="162"/>
                  </a:lnTo>
                  <a:lnTo>
                    <a:pt x="1" y="161"/>
                  </a:lnTo>
                  <a:lnTo>
                    <a:pt x="1" y="160"/>
                  </a:lnTo>
                  <a:lnTo>
                    <a:pt x="1" y="159"/>
                  </a:lnTo>
                  <a:lnTo>
                    <a:pt x="1" y="159"/>
                  </a:lnTo>
                  <a:lnTo>
                    <a:pt x="1" y="158"/>
                  </a:lnTo>
                  <a:lnTo>
                    <a:pt x="1" y="159"/>
                  </a:lnTo>
                  <a:lnTo>
                    <a:pt x="1" y="158"/>
                  </a:lnTo>
                  <a:lnTo>
                    <a:pt x="1" y="157"/>
                  </a:lnTo>
                  <a:lnTo>
                    <a:pt x="1" y="156"/>
                  </a:lnTo>
                  <a:lnTo>
                    <a:pt x="1" y="155"/>
                  </a:lnTo>
                  <a:lnTo>
                    <a:pt x="1" y="154"/>
                  </a:lnTo>
                  <a:lnTo>
                    <a:pt x="1" y="155"/>
                  </a:lnTo>
                  <a:lnTo>
                    <a:pt x="1" y="154"/>
                  </a:lnTo>
                  <a:lnTo>
                    <a:pt x="1" y="153"/>
                  </a:lnTo>
                  <a:lnTo>
                    <a:pt x="1" y="154"/>
                  </a:lnTo>
                  <a:lnTo>
                    <a:pt x="1" y="153"/>
                  </a:lnTo>
                  <a:lnTo>
                    <a:pt x="1" y="154"/>
                  </a:lnTo>
                  <a:lnTo>
                    <a:pt x="1" y="153"/>
                  </a:lnTo>
                  <a:lnTo>
                    <a:pt x="1" y="153"/>
                  </a:lnTo>
                  <a:lnTo>
                    <a:pt x="1" y="153"/>
                  </a:lnTo>
                  <a:lnTo>
                    <a:pt x="1" y="152"/>
                  </a:lnTo>
                  <a:lnTo>
                    <a:pt x="1" y="153"/>
                  </a:lnTo>
                  <a:lnTo>
                    <a:pt x="1" y="152"/>
                  </a:lnTo>
                  <a:lnTo>
                    <a:pt x="1" y="153"/>
                  </a:lnTo>
                  <a:lnTo>
                    <a:pt x="1" y="152"/>
                  </a:lnTo>
                  <a:lnTo>
                    <a:pt x="1" y="151"/>
                  </a:lnTo>
                  <a:lnTo>
                    <a:pt x="1" y="152"/>
                  </a:lnTo>
                  <a:lnTo>
                    <a:pt x="1" y="151"/>
                  </a:lnTo>
                  <a:lnTo>
                    <a:pt x="1" y="150"/>
                  </a:lnTo>
                  <a:lnTo>
                    <a:pt x="1" y="151"/>
                  </a:lnTo>
                  <a:lnTo>
                    <a:pt x="1" y="150"/>
                  </a:lnTo>
                  <a:lnTo>
                    <a:pt x="1" y="149"/>
                  </a:lnTo>
                  <a:lnTo>
                    <a:pt x="1" y="150"/>
                  </a:lnTo>
                  <a:lnTo>
                    <a:pt x="1" y="149"/>
                  </a:lnTo>
                  <a:lnTo>
                    <a:pt x="1" y="150"/>
                  </a:lnTo>
                  <a:lnTo>
                    <a:pt x="1" y="149"/>
                  </a:lnTo>
                  <a:lnTo>
                    <a:pt x="1" y="150"/>
                  </a:lnTo>
                  <a:lnTo>
                    <a:pt x="1" y="148"/>
                  </a:lnTo>
                  <a:lnTo>
                    <a:pt x="1" y="149"/>
                  </a:lnTo>
                  <a:lnTo>
                    <a:pt x="1" y="148"/>
                  </a:lnTo>
                  <a:lnTo>
                    <a:pt x="1" y="149"/>
                  </a:lnTo>
                  <a:lnTo>
                    <a:pt x="1" y="148"/>
                  </a:lnTo>
                  <a:lnTo>
                    <a:pt x="1" y="149"/>
                  </a:lnTo>
                  <a:lnTo>
                    <a:pt x="1" y="148"/>
                  </a:lnTo>
                  <a:lnTo>
                    <a:pt x="1" y="149"/>
                  </a:lnTo>
                  <a:lnTo>
                    <a:pt x="1" y="148"/>
                  </a:lnTo>
                  <a:lnTo>
                    <a:pt x="1" y="149"/>
                  </a:lnTo>
                  <a:lnTo>
                    <a:pt x="1" y="148"/>
                  </a:lnTo>
                  <a:lnTo>
                    <a:pt x="1" y="148"/>
                  </a:lnTo>
                  <a:lnTo>
                    <a:pt x="1" y="148"/>
                  </a:lnTo>
                  <a:lnTo>
                    <a:pt x="1" y="149"/>
                  </a:lnTo>
                  <a:lnTo>
                    <a:pt x="1" y="148"/>
                  </a:lnTo>
                  <a:lnTo>
                    <a:pt x="1" y="148"/>
                  </a:lnTo>
                  <a:lnTo>
                    <a:pt x="1" y="148"/>
                  </a:lnTo>
                  <a:lnTo>
                    <a:pt x="1" y="149"/>
                  </a:lnTo>
                  <a:lnTo>
                    <a:pt x="1" y="148"/>
                  </a:lnTo>
                  <a:lnTo>
                    <a:pt x="1" y="149"/>
                  </a:lnTo>
                  <a:lnTo>
                    <a:pt x="1" y="148"/>
                  </a:lnTo>
                  <a:lnTo>
                    <a:pt x="1" y="149"/>
                  </a:lnTo>
                  <a:lnTo>
                    <a:pt x="1" y="148"/>
                  </a:lnTo>
                  <a:lnTo>
                    <a:pt x="1" y="149"/>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8"/>
                  </a:lnTo>
                  <a:lnTo>
                    <a:pt x="1" y="147"/>
                  </a:lnTo>
                  <a:lnTo>
                    <a:pt x="1" y="148"/>
                  </a:lnTo>
                  <a:lnTo>
                    <a:pt x="1" y="147"/>
                  </a:lnTo>
                  <a:lnTo>
                    <a:pt x="1" y="148"/>
                  </a:lnTo>
                  <a:lnTo>
                    <a:pt x="1" y="147"/>
                  </a:lnTo>
                  <a:lnTo>
                    <a:pt x="1" y="148"/>
                  </a:lnTo>
                  <a:lnTo>
                    <a:pt x="1" y="148"/>
                  </a:lnTo>
                  <a:lnTo>
                    <a:pt x="1" y="148"/>
                  </a:lnTo>
                  <a:lnTo>
                    <a:pt x="1" y="147"/>
                  </a:lnTo>
                  <a:lnTo>
                    <a:pt x="1" y="148"/>
                  </a:lnTo>
                  <a:lnTo>
                    <a:pt x="1" y="147"/>
                  </a:lnTo>
                  <a:lnTo>
                    <a:pt x="1" y="148"/>
                  </a:lnTo>
                </a:path>
              </a:pathLst>
            </a:custGeom>
            <a:noFill/>
            <a:ln w="0">
              <a:solidFill>
                <a:srgbClr val="3366FF"/>
              </a:solidFill>
              <a:prstDash val="solid"/>
              <a:round/>
              <a:headEnd/>
              <a:tailEnd/>
            </a:ln>
          </p:spPr>
          <p:txBody>
            <a:bodyPr/>
            <a:lstStyle/>
            <a:p>
              <a:endParaRPr lang="en-GB"/>
            </a:p>
          </p:txBody>
        </p:sp>
        <p:sp>
          <p:nvSpPr>
            <p:cNvPr id="185793" name="Freeform 449"/>
            <p:cNvSpPr>
              <a:spLocks/>
            </p:cNvSpPr>
            <p:nvPr/>
          </p:nvSpPr>
          <p:spPr bwMode="auto">
            <a:xfrm>
              <a:off x="3134" y="1999"/>
              <a:ext cx="9" cy="1059"/>
            </a:xfrm>
            <a:custGeom>
              <a:avLst/>
              <a:gdLst/>
              <a:ahLst/>
              <a:cxnLst>
                <a:cxn ang="0">
                  <a:pos x="0" y="136"/>
                </a:cxn>
                <a:cxn ang="0">
                  <a:pos x="0" y="135"/>
                </a:cxn>
                <a:cxn ang="0">
                  <a:pos x="0" y="134"/>
                </a:cxn>
                <a:cxn ang="0">
                  <a:pos x="0" y="134"/>
                </a:cxn>
                <a:cxn ang="0">
                  <a:pos x="0" y="133"/>
                </a:cxn>
                <a:cxn ang="0">
                  <a:pos x="0" y="130"/>
                </a:cxn>
                <a:cxn ang="0">
                  <a:pos x="0" y="129"/>
                </a:cxn>
                <a:cxn ang="0">
                  <a:pos x="1" y="120"/>
                </a:cxn>
                <a:cxn ang="0">
                  <a:pos x="1" y="98"/>
                </a:cxn>
                <a:cxn ang="0">
                  <a:pos x="1" y="148"/>
                </a:cxn>
                <a:cxn ang="0">
                  <a:pos x="1" y="143"/>
                </a:cxn>
                <a:cxn ang="0">
                  <a:pos x="1" y="141"/>
                </a:cxn>
                <a:cxn ang="0">
                  <a:pos x="1" y="139"/>
                </a:cxn>
                <a:cxn ang="0">
                  <a:pos x="1" y="138"/>
                </a:cxn>
                <a:cxn ang="0">
                  <a:pos x="1" y="137"/>
                </a:cxn>
                <a:cxn ang="0">
                  <a:pos x="1" y="136"/>
                </a:cxn>
                <a:cxn ang="0">
                  <a:pos x="1" y="137"/>
                </a:cxn>
                <a:cxn ang="0">
                  <a:pos x="1" y="138"/>
                </a:cxn>
                <a:cxn ang="0">
                  <a:pos x="1" y="138"/>
                </a:cxn>
                <a:cxn ang="0">
                  <a:pos x="1" y="139"/>
                </a:cxn>
                <a:cxn ang="0">
                  <a:pos x="1" y="138"/>
                </a:cxn>
                <a:cxn ang="0">
                  <a:pos x="1" y="139"/>
                </a:cxn>
                <a:cxn ang="0">
                  <a:pos x="1" y="138"/>
                </a:cxn>
                <a:cxn ang="0">
                  <a:pos x="1" y="135"/>
                </a:cxn>
                <a:cxn ang="0">
                  <a:pos x="1" y="133"/>
                </a:cxn>
                <a:cxn ang="0">
                  <a:pos x="1" y="132"/>
                </a:cxn>
                <a:cxn ang="0">
                  <a:pos x="1" y="131"/>
                </a:cxn>
                <a:cxn ang="0">
                  <a:pos x="1" y="127"/>
                </a:cxn>
                <a:cxn ang="0">
                  <a:pos x="1" y="88"/>
                </a:cxn>
                <a:cxn ang="0">
                  <a:pos x="1" y="144"/>
                </a:cxn>
                <a:cxn ang="0">
                  <a:pos x="1" y="149"/>
                </a:cxn>
                <a:cxn ang="0">
                  <a:pos x="1" y="144"/>
                </a:cxn>
                <a:cxn ang="0">
                  <a:pos x="1" y="143"/>
                </a:cxn>
                <a:cxn ang="0">
                  <a:pos x="1" y="142"/>
                </a:cxn>
                <a:cxn ang="0">
                  <a:pos x="1" y="143"/>
                </a:cxn>
                <a:cxn ang="0">
                  <a:pos x="1" y="141"/>
                </a:cxn>
                <a:cxn ang="0">
                  <a:pos x="1" y="140"/>
                </a:cxn>
                <a:cxn ang="0">
                  <a:pos x="1" y="141"/>
                </a:cxn>
                <a:cxn ang="0">
                  <a:pos x="1" y="138"/>
                </a:cxn>
                <a:cxn ang="0">
                  <a:pos x="1" y="140"/>
                </a:cxn>
                <a:cxn ang="0">
                  <a:pos x="1" y="138"/>
                </a:cxn>
                <a:cxn ang="0">
                  <a:pos x="1" y="138"/>
                </a:cxn>
                <a:cxn ang="0">
                  <a:pos x="1" y="138"/>
                </a:cxn>
                <a:cxn ang="0">
                  <a:pos x="1" y="138"/>
                </a:cxn>
                <a:cxn ang="0">
                  <a:pos x="1" y="137"/>
                </a:cxn>
                <a:cxn ang="0">
                  <a:pos x="1" y="136"/>
                </a:cxn>
                <a:cxn ang="0">
                  <a:pos x="1" y="137"/>
                </a:cxn>
                <a:cxn ang="0">
                  <a:pos x="1" y="136"/>
                </a:cxn>
                <a:cxn ang="0">
                  <a:pos x="1" y="137"/>
                </a:cxn>
                <a:cxn ang="0">
                  <a:pos x="1" y="138"/>
                </a:cxn>
                <a:cxn ang="0">
                  <a:pos x="1" y="138"/>
                </a:cxn>
                <a:cxn ang="0">
                  <a:pos x="1" y="138"/>
                </a:cxn>
                <a:cxn ang="0">
                  <a:pos x="1" y="138"/>
                </a:cxn>
                <a:cxn ang="0">
                  <a:pos x="1" y="139"/>
                </a:cxn>
                <a:cxn ang="0">
                  <a:pos x="1" y="139"/>
                </a:cxn>
                <a:cxn ang="0">
                  <a:pos x="1" y="139"/>
                </a:cxn>
                <a:cxn ang="0">
                  <a:pos x="1" y="138"/>
                </a:cxn>
                <a:cxn ang="0">
                  <a:pos x="1" y="139"/>
                </a:cxn>
                <a:cxn ang="0">
                  <a:pos x="1" y="138"/>
                </a:cxn>
                <a:cxn ang="0">
                  <a:pos x="1" y="138"/>
                </a:cxn>
                <a:cxn ang="0">
                  <a:pos x="1" y="138"/>
                </a:cxn>
                <a:cxn ang="0">
                  <a:pos x="1" y="138"/>
                </a:cxn>
                <a:cxn ang="0">
                  <a:pos x="1" y="137"/>
                </a:cxn>
              </a:cxnLst>
              <a:rect l="0" t="0" r="r" b="b"/>
              <a:pathLst>
                <a:path w="1" h="151">
                  <a:moveTo>
                    <a:pt x="0" y="138"/>
                  </a:moveTo>
                  <a:lnTo>
                    <a:pt x="0" y="137"/>
                  </a:lnTo>
                  <a:lnTo>
                    <a:pt x="0" y="138"/>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5"/>
                  </a:lnTo>
                  <a:lnTo>
                    <a:pt x="0" y="136"/>
                  </a:lnTo>
                  <a:lnTo>
                    <a:pt x="0" y="137"/>
                  </a:lnTo>
                  <a:lnTo>
                    <a:pt x="0" y="136"/>
                  </a:lnTo>
                  <a:lnTo>
                    <a:pt x="0" y="135"/>
                  </a:lnTo>
                  <a:lnTo>
                    <a:pt x="0" y="136"/>
                  </a:lnTo>
                  <a:lnTo>
                    <a:pt x="0" y="135"/>
                  </a:lnTo>
                  <a:lnTo>
                    <a:pt x="0" y="136"/>
                  </a:lnTo>
                  <a:lnTo>
                    <a:pt x="0" y="135"/>
                  </a:lnTo>
                  <a:lnTo>
                    <a:pt x="0" y="136"/>
                  </a:lnTo>
                  <a:lnTo>
                    <a:pt x="0" y="135"/>
                  </a:lnTo>
                  <a:lnTo>
                    <a:pt x="0" y="136"/>
                  </a:lnTo>
                  <a:lnTo>
                    <a:pt x="0" y="135"/>
                  </a:lnTo>
                  <a:lnTo>
                    <a:pt x="0" y="134"/>
                  </a:lnTo>
                  <a:lnTo>
                    <a:pt x="0" y="135"/>
                  </a:lnTo>
                  <a:lnTo>
                    <a:pt x="0" y="134"/>
                  </a:lnTo>
                  <a:lnTo>
                    <a:pt x="0" y="135"/>
                  </a:lnTo>
                  <a:lnTo>
                    <a:pt x="0" y="134"/>
                  </a:lnTo>
                  <a:lnTo>
                    <a:pt x="0" y="135"/>
                  </a:lnTo>
                  <a:lnTo>
                    <a:pt x="0" y="134"/>
                  </a:lnTo>
                  <a:lnTo>
                    <a:pt x="0" y="135"/>
                  </a:lnTo>
                  <a:lnTo>
                    <a:pt x="0" y="134"/>
                  </a:lnTo>
                  <a:lnTo>
                    <a:pt x="0" y="134"/>
                  </a:lnTo>
                  <a:lnTo>
                    <a:pt x="0" y="134"/>
                  </a:lnTo>
                  <a:lnTo>
                    <a:pt x="0" y="134"/>
                  </a:lnTo>
                  <a:lnTo>
                    <a:pt x="0" y="134"/>
                  </a:lnTo>
                  <a:lnTo>
                    <a:pt x="0" y="134"/>
                  </a:lnTo>
                  <a:lnTo>
                    <a:pt x="0" y="134"/>
                  </a:lnTo>
                  <a:lnTo>
                    <a:pt x="0" y="134"/>
                  </a:lnTo>
                  <a:lnTo>
                    <a:pt x="0" y="134"/>
                  </a:lnTo>
                  <a:lnTo>
                    <a:pt x="0" y="134"/>
                  </a:lnTo>
                  <a:lnTo>
                    <a:pt x="0" y="134"/>
                  </a:lnTo>
                  <a:lnTo>
                    <a:pt x="0" y="134"/>
                  </a:lnTo>
                  <a:lnTo>
                    <a:pt x="0" y="133"/>
                  </a:lnTo>
                  <a:lnTo>
                    <a:pt x="0" y="134"/>
                  </a:lnTo>
                  <a:lnTo>
                    <a:pt x="0" y="133"/>
                  </a:lnTo>
                  <a:lnTo>
                    <a:pt x="0" y="134"/>
                  </a:lnTo>
                  <a:lnTo>
                    <a:pt x="0" y="133"/>
                  </a:lnTo>
                  <a:lnTo>
                    <a:pt x="0" y="132"/>
                  </a:lnTo>
                  <a:lnTo>
                    <a:pt x="0" y="133"/>
                  </a:lnTo>
                  <a:lnTo>
                    <a:pt x="0" y="132"/>
                  </a:lnTo>
                  <a:lnTo>
                    <a:pt x="0" y="133"/>
                  </a:lnTo>
                  <a:lnTo>
                    <a:pt x="0" y="132"/>
                  </a:lnTo>
                  <a:lnTo>
                    <a:pt x="0" y="133"/>
                  </a:lnTo>
                  <a:lnTo>
                    <a:pt x="0" y="132"/>
                  </a:lnTo>
                  <a:lnTo>
                    <a:pt x="0" y="131"/>
                  </a:lnTo>
                  <a:lnTo>
                    <a:pt x="0" y="132"/>
                  </a:lnTo>
                  <a:lnTo>
                    <a:pt x="0" y="131"/>
                  </a:lnTo>
                  <a:lnTo>
                    <a:pt x="0" y="132"/>
                  </a:lnTo>
                  <a:lnTo>
                    <a:pt x="0" y="131"/>
                  </a:lnTo>
                  <a:lnTo>
                    <a:pt x="0" y="130"/>
                  </a:lnTo>
                  <a:lnTo>
                    <a:pt x="0" y="131"/>
                  </a:lnTo>
                  <a:lnTo>
                    <a:pt x="0" y="130"/>
                  </a:lnTo>
                  <a:lnTo>
                    <a:pt x="0" y="129"/>
                  </a:lnTo>
                  <a:lnTo>
                    <a:pt x="0" y="130"/>
                  </a:lnTo>
                  <a:lnTo>
                    <a:pt x="0" y="129"/>
                  </a:lnTo>
                  <a:lnTo>
                    <a:pt x="0" y="129"/>
                  </a:lnTo>
                  <a:lnTo>
                    <a:pt x="0" y="129"/>
                  </a:lnTo>
                  <a:lnTo>
                    <a:pt x="0" y="128"/>
                  </a:lnTo>
                  <a:lnTo>
                    <a:pt x="0" y="129"/>
                  </a:lnTo>
                  <a:lnTo>
                    <a:pt x="0" y="128"/>
                  </a:lnTo>
                  <a:lnTo>
                    <a:pt x="0" y="129"/>
                  </a:lnTo>
                  <a:lnTo>
                    <a:pt x="0" y="128"/>
                  </a:lnTo>
                  <a:lnTo>
                    <a:pt x="0" y="127"/>
                  </a:lnTo>
                  <a:lnTo>
                    <a:pt x="0" y="126"/>
                  </a:lnTo>
                  <a:lnTo>
                    <a:pt x="0" y="125"/>
                  </a:lnTo>
                  <a:lnTo>
                    <a:pt x="0" y="126"/>
                  </a:lnTo>
                  <a:lnTo>
                    <a:pt x="0" y="124"/>
                  </a:lnTo>
                  <a:lnTo>
                    <a:pt x="0" y="124"/>
                  </a:lnTo>
                  <a:lnTo>
                    <a:pt x="0" y="123"/>
                  </a:lnTo>
                  <a:lnTo>
                    <a:pt x="1" y="123"/>
                  </a:lnTo>
                  <a:lnTo>
                    <a:pt x="1" y="122"/>
                  </a:lnTo>
                  <a:lnTo>
                    <a:pt x="1" y="120"/>
                  </a:lnTo>
                  <a:lnTo>
                    <a:pt x="1" y="119"/>
                  </a:lnTo>
                  <a:lnTo>
                    <a:pt x="1" y="117"/>
                  </a:lnTo>
                  <a:lnTo>
                    <a:pt x="1" y="112"/>
                  </a:lnTo>
                  <a:lnTo>
                    <a:pt x="1" y="77"/>
                  </a:lnTo>
                  <a:lnTo>
                    <a:pt x="1" y="24"/>
                  </a:lnTo>
                  <a:lnTo>
                    <a:pt x="1" y="0"/>
                  </a:lnTo>
                  <a:lnTo>
                    <a:pt x="1" y="12"/>
                  </a:lnTo>
                  <a:lnTo>
                    <a:pt x="1" y="39"/>
                  </a:lnTo>
                  <a:lnTo>
                    <a:pt x="1" y="63"/>
                  </a:lnTo>
                  <a:lnTo>
                    <a:pt x="1" y="81"/>
                  </a:lnTo>
                  <a:lnTo>
                    <a:pt x="1" y="98"/>
                  </a:lnTo>
                  <a:lnTo>
                    <a:pt x="1" y="118"/>
                  </a:lnTo>
                  <a:lnTo>
                    <a:pt x="1" y="133"/>
                  </a:lnTo>
                  <a:lnTo>
                    <a:pt x="1" y="141"/>
                  </a:lnTo>
                  <a:lnTo>
                    <a:pt x="1" y="144"/>
                  </a:lnTo>
                  <a:lnTo>
                    <a:pt x="1" y="147"/>
                  </a:lnTo>
                  <a:lnTo>
                    <a:pt x="1" y="149"/>
                  </a:lnTo>
                  <a:lnTo>
                    <a:pt x="1" y="150"/>
                  </a:lnTo>
                  <a:lnTo>
                    <a:pt x="1" y="151"/>
                  </a:lnTo>
                  <a:lnTo>
                    <a:pt x="1" y="150"/>
                  </a:lnTo>
                  <a:lnTo>
                    <a:pt x="1" y="149"/>
                  </a:lnTo>
                  <a:lnTo>
                    <a:pt x="1" y="148"/>
                  </a:lnTo>
                  <a:lnTo>
                    <a:pt x="1" y="147"/>
                  </a:lnTo>
                  <a:lnTo>
                    <a:pt x="1" y="146"/>
                  </a:lnTo>
                  <a:lnTo>
                    <a:pt x="1" y="145"/>
                  </a:lnTo>
                  <a:lnTo>
                    <a:pt x="1" y="144"/>
                  </a:lnTo>
                  <a:lnTo>
                    <a:pt x="1" y="145"/>
                  </a:lnTo>
                  <a:lnTo>
                    <a:pt x="1" y="144"/>
                  </a:lnTo>
                  <a:lnTo>
                    <a:pt x="1" y="145"/>
                  </a:lnTo>
                  <a:lnTo>
                    <a:pt x="1" y="144"/>
                  </a:lnTo>
                  <a:lnTo>
                    <a:pt x="1" y="143"/>
                  </a:lnTo>
                  <a:lnTo>
                    <a:pt x="1" y="144"/>
                  </a:lnTo>
                  <a:lnTo>
                    <a:pt x="1" y="143"/>
                  </a:lnTo>
                  <a:lnTo>
                    <a:pt x="1" y="143"/>
                  </a:lnTo>
                  <a:lnTo>
                    <a:pt x="1" y="143"/>
                  </a:lnTo>
                  <a:lnTo>
                    <a:pt x="1" y="143"/>
                  </a:lnTo>
                  <a:lnTo>
                    <a:pt x="1" y="143"/>
                  </a:lnTo>
                  <a:lnTo>
                    <a:pt x="1" y="143"/>
                  </a:lnTo>
                  <a:lnTo>
                    <a:pt x="1" y="142"/>
                  </a:lnTo>
                  <a:lnTo>
                    <a:pt x="1" y="141"/>
                  </a:lnTo>
                  <a:lnTo>
                    <a:pt x="1" y="142"/>
                  </a:lnTo>
                  <a:lnTo>
                    <a:pt x="1" y="141"/>
                  </a:lnTo>
                  <a:lnTo>
                    <a:pt x="1" y="140"/>
                  </a:lnTo>
                  <a:lnTo>
                    <a:pt x="1" y="141"/>
                  </a:lnTo>
                  <a:lnTo>
                    <a:pt x="1" y="140"/>
                  </a:lnTo>
                  <a:lnTo>
                    <a:pt x="1" y="139"/>
                  </a:lnTo>
                  <a:lnTo>
                    <a:pt x="1" y="140"/>
                  </a:lnTo>
                  <a:lnTo>
                    <a:pt x="1" y="139"/>
                  </a:lnTo>
                  <a:lnTo>
                    <a:pt x="1" y="140"/>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8"/>
                  </a:lnTo>
                  <a:lnTo>
                    <a:pt x="1" y="138"/>
                  </a:lnTo>
                  <a:lnTo>
                    <a:pt x="1" y="138"/>
                  </a:lnTo>
                  <a:lnTo>
                    <a:pt x="1" y="138"/>
                  </a:lnTo>
                  <a:lnTo>
                    <a:pt x="1" y="138"/>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6"/>
                  </a:lnTo>
                  <a:lnTo>
                    <a:pt x="1" y="137"/>
                  </a:lnTo>
                  <a:lnTo>
                    <a:pt x="1" y="138"/>
                  </a:lnTo>
                  <a:lnTo>
                    <a:pt x="1" y="137"/>
                  </a:lnTo>
                  <a:lnTo>
                    <a:pt x="1" y="136"/>
                  </a:lnTo>
                  <a:lnTo>
                    <a:pt x="1" y="135"/>
                  </a:lnTo>
                  <a:lnTo>
                    <a:pt x="1" y="136"/>
                  </a:lnTo>
                  <a:lnTo>
                    <a:pt x="1" y="135"/>
                  </a:lnTo>
                  <a:lnTo>
                    <a:pt x="1" y="136"/>
                  </a:lnTo>
                  <a:lnTo>
                    <a:pt x="1" y="137"/>
                  </a:lnTo>
                  <a:lnTo>
                    <a:pt x="1" y="136"/>
                  </a:lnTo>
                  <a:lnTo>
                    <a:pt x="1" y="137"/>
                  </a:lnTo>
                  <a:lnTo>
                    <a:pt x="1" y="136"/>
                  </a:lnTo>
                  <a:lnTo>
                    <a:pt x="1" y="137"/>
                  </a:lnTo>
                  <a:lnTo>
                    <a:pt x="1" y="136"/>
                  </a:lnTo>
                  <a:lnTo>
                    <a:pt x="1" y="137"/>
                  </a:lnTo>
                  <a:lnTo>
                    <a:pt x="1" y="136"/>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7"/>
                  </a:lnTo>
                  <a:lnTo>
                    <a:pt x="1" y="136"/>
                  </a:lnTo>
                  <a:lnTo>
                    <a:pt x="1" y="135"/>
                  </a:lnTo>
                  <a:lnTo>
                    <a:pt x="1" y="134"/>
                  </a:lnTo>
                  <a:lnTo>
                    <a:pt x="1" y="135"/>
                  </a:lnTo>
                  <a:lnTo>
                    <a:pt x="1" y="134"/>
                  </a:lnTo>
                  <a:lnTo>
                    <a:pt x="1" y="134"/>
                  </a:lnTo>
                  <a:lnTo>
                    <a:pt x="1" y="134"/>
                  </a:lnTo>
                  <a:lnTo>
                    <a:pt x="1" y="134"/>
                  </a:lnTo>
                  <a:lnTo>
                    <a:pt x="1" y="134"/>
                  </a:lnTo>
                  <a:lnTo>
                    <a:pt x="1" y="134"/>
                  </a:lnTo>
                  <a:lnTo>
                    <a:pt x="1" y="134"/>
                  </a:lnTo>
                  <a:lnTo>
                    <a:pt x="1" y="134"/>
                  </a:lnTo>
                  <a:lnTo>
                    <a:pt x="1" y="133"/>
                  </a:lnTo>
                  <a:lnTo>
                    <a:pt x="1" y="134"/>
                  </a:lnTo>
                  <a:lnTo>
                    <a:pt x="1" y="133"/>
                  </a:lnTo>
                  <a:lnTo>
                    <a:pt x="1" y="134"/>
                  </a:lnTo>
                  <a:lnTo>
                    <a:pt x="1" y="133"/>
                  </a:lnTo>
                  <a:lnTo>
                    <a:pt x="1" y="132"/>
                  </a:lnTo>
                  <a:lnTo>
                    <a:pt x="1" y="133"/>
                  </a:lnTo>
                  <a:lnTo>
                    <a:pt x="1" y="132"/>
                  </a:lnTo>
                  <a:lnTo>
                    <a:pt x="1" y="133"/>
                  </a:lnTo>
                  <a:lnTo>
                    <a:pt x="1" y="132"/>
                  </a:lnTo>
                  <a:lnTo>
                    <a:pt x="1" y="133"/>
                  </a:lnTo>
                  <a:lnTo>
                    <a:pt x="1" y="132"/>
                  </a:lnTo>
                  <a:lnTo>
                    <a:pt x="1" y="131"/>
                  </a:lnTo>
                  <a:lnTo>
                    <a:pt x="1" y="132"/>
                  </a:lnTo>
                  <a:lnTo>
                    <a:pt x="1" y="131"/>
                  </a:lnTo>
                  <a:lnTo>
                    <a:pt x="1" y="132"/>
                  </a:lnTo>
                  <a:lnTo>
                    <a:pt x="1" y="131"/>
                  </a:lnTo>
                  <a:lnTo>
                    <a:pt x="1" y="132"/>
                  </a:lnTo>
                  <a:lnTo>
                    <a:pt x="1" y="131"/>
                  </a:lnTo>
                  <a:lnTo>
                    <a:pt x="1" y="132"/>
                  </a:lnTo>
                  <a:lnTo>
                    <a:pt x="1" y="131"/>
                  </a:lnTo>
                  <a:lnTo>
                    <a:pt x="1" y="130"/>
                  </a:lnTo>
                  <a:lnTo>
                    <a:pt x="1" y="131"/>
                  </a:lnTo>
                  <a:lnTo>
                    <a:pt x="1" y="130"/>
                  </a:lnTo>
                  <a:lnTo>
                    <a:pt x="1" y="131"/>
                  </a:lnTo>
                  <a:lnTo>
                    <a:pt x="1" y="130"/>
                  </a:lnTo>
                  <a:lnTo>
                    <a:pt x="1" y="129"/>
                  </a:lnTo>
                  <a:lnTo>
                    <a:pt x="1" y="129"/>
                  </a:lnTo>
                  <a:lnTo>
                    <a:pt x="1" y="128"/>
                  </a:lnTo>
                  <a:lnTo>
                    <a:pt x="1" y="129"/>
                  </a:lnTo>
                  <a:lnTo>
                    <a:pt x="1" y="128"/>
                  </a:lnTo>
                  <a:lnTo>
                    <a:pt x="1" y="129"/>
                  </a:lnTo>
                  <a:lnTo>
                    <a:pt x="1" y="128"/>
                  </a:lnTo>
                  <a:lnTo>
                    <a:pt x="1" y="127"/>
                  </a:lnTo>
                  <a:lnTo>
                    <a:pt x="1" y="128"/>
                  </a:lnTo>
                  <a:lnTo>
                    <a:pt x="1" y="126"/>
                  </a:lnTo>
                  <a:lnTo>
                    <a:pt x="1" y="125"/>
                  </a:lnTo>
                  <a:lnTo>
                    <a:pt x="1" y="124"/>
                  </a:lnTo>
                  <a:lnTo>
                    <a:pt x="1" y="124"/>
                  </a:lnTo>
                  <a:lnTo>
                    <a:pt x="1" y="124"/>
                  </a:lnTo>
                  <a:lnTo>
                    <a:pt x="1" y="123"/>
                  </a:lnTo>
                  <a:lnTo>
                    <a:pt x="1" y="120"/>
                  </a:lnTo>
                  <a:lnTo>
                    <a:pt x="1" y="118"/>
                  </a:lnTo>
                  <a:lnTo>
                    <a:pt x="1" y="114"/>
                  </a:lnTo>
                  <a:lnTo>
                    <a:pt x="1" y="88"/>
                  </a:lnTo>
                  <a:lnTo>
                    <a:pt x="1" y="35"/>
                  </a:lnTo>
                  <a:lnTo>
                    <a:pt x="1" y="2"/>
                  </a:lnTo>
                  <a:lnTo>
                    <a:pt x="1" y="7"/>
                  </a:lnTo>
                  <a:lnTo>
                    <a:pt x="1" y="31"/>
                  </a:lnTo>
                  <a:lnTo>
                    <a:pt x="1" y="57"/>
                  </a:lnTo>
                  <a:lnTo>
                    <a:pt x="1" y="75"/>
                  </a:lnTo>
                  <a:lnTo>
                    <a:pt x="1" y="93"/>
                  </a:lnTo>
                  <a:lnTo>
                    <a:pt x="1" y="113"/>
                  </a:lnTo>
                  <a:lnTo>
                    <a:pt x="1" y="130"/>
                  </a:lnTo>
                  <a:lnTo>
                    <a:pt x="1" y="140"/>
                  </a:lnTo>
                  <a:lnTo>
                    <a:pt x="1" y="144"/>
                  </a:lnTo>
                  <a:lnTo>
                    <a:pt x="1" y="146"/>
                  </a:lnTo>
                  <a:lnTo>
                    <a:pt x="1" y="148"/>
                  </a:lnTo>
                  <a:lnTo>
                    <a:pt x="1" y="149"/>
                  </a:lnTo>
                  <a:lnTo>
                    <a:pt x="1" y="150"/>
                  </a:lnTo>
                  <a:lnTo>
                    <a:pt x="1" y="149"/>
                  </a:lnTo>
                  <a:lnTo>
                    <a:pt x="1" y="150"/>
                  </a:lnTo>
                  <a:lnTo>
                    <a:pt x="1" y="151"/>
                  </a:lnTo>
                  <a:lnTo>
                    <a:pt x="1" y="150"/>
                  </a:lnTo>
                  <a:lnTo>
                    <a:pt x="1" y="149"/>
                  </a:lnTo>
                  <a:lnTo>
                    <a:pt x="1" y="149"/>
                  </a:lnTo>
                  <a:lnTo>
                    <a:pt x="1" y="149"/>
                  </a:lnTo>
                  <a:lnTo>
                    <a:pt x="1" y="149"/>
                  </a:lnTo>
                  <a:lnTo>
                    <a:pt x="1" y="148"/>
                  </a:lnTo>
                  <a:lnTo>
                    <a:pt x="1" y="149"/>
                  </a:lnTo>
                  <a:lnTo>
                    <a:pt x="1" y="147"/>
                  </a:lnTo>
                  <a:lnTo>
                    <a:pt x="1" y="146"/>
                  </a:lnTo>
                  <a:lnTo>
                    <a:pt x="1" y="147"/>
                  </a:lnTo>
                  <a:lnTo>
                    <a:pt x="1" y="146"/>
                  </a:lnTo>
                  <a:lnTo>
                    <a:pt x="1" y="147"/>
                  </a:lnTo>
                  <a:lnTo>
                    <a:pt x="1" y="146"/>
                  </a:lnTo>
                  <a:lnTo>
                    <a:pt x="1" y="145"/>
                  </a:lnTo>
                  <a:lnTo>
                    <a:pt x="1" y="144"/>
                  </a:lnTo>
                  <a:lnTo>
                    <a:pt x="1" y="145"/>
                  </a:lnTo>
                  <a:lnTo>
                    <a:pt x="1" y="143"/>
                  </a:lnTo>
                  <a:lnTo>
                    <a:pt x="1" y="144"/>
                  </a:lnTo>
                  <a:lnTo>
                    <a:pt x="1" y="143"/>
                  </a:lnTo>
                  <a:lnTo>
                    <a:pt x="1" y="144"/>
                  </a:lnTo>
                  <a:lnTo>
                    <a:pt x="1" y="143"/>
                  </a:lnTo>
                  <a:lnTo>
                    <a:pt x="1" y="144"/>
                  </a:lnTo>
                  <a:lnTo>
                    <a:pt x="1" y="143"/>
                  </a:lnTo>
                  <a:lnTo>
                    <a:pt x="1" y="144"/>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39"/>
                  </a:lnTo>
                  <a:lnTo>
                    <a:pt x="1" y="140"/>
                  </a:lnTo>
                  <a:lnTo>
                    <a:pt x="1" y="139"/>
                  </a:lnTo>
                  <a:lnTo>
                    <a:pt x="1" y="138"/>
                  </a:lnTo>
                  <a:lnTo>
                    <a:pt x="1" y="139"/>
                  </a:lnTo>
                  <a:lnTo>
                    <a:pt x="1" y="138"/>
                  </a:lnTo>
                  <a:lnTo>
                    <a:pt x="1" y="139"/>
                  </a:lnTo>
                  <a:lnTo>
                    <a:pt x="1" y="138"/>
                  </a:lnTo>
                  <a:lnTo>
                    <a:pt x="1" y="137"/>
                  </a:lnTo>
                  <a:lnTo>
                    <a:pt x="1" y="136"/>
                  </a:lnTo>
                  <a:lnTo>
                    <a:pt x="1" y="138"/>
                  </a:lnTo>
                  <a:lnTo>
                    <a:pt x="1" y="139"/>
                  </a:lnTo>
                  <a:lnTo>
                    <a:pt x="1" y="138"/>
                  </a:lnTo>
                  <a:lnTo>
                    <a:pt x="1" y="139"/>
                  </a:lnTo>
                  <a:lnTo>
                    <a:pt x="1" y="140"/>
                  </a:lnTo>
                  <a:lnTo>
                    <a:pt x="1" y="139"/>
                  </a:lnTo>
                  <a:lnTo>
                    <a:pt x="1" y="140"/>
                  </a:lnTo>
                  <a:lnTo>
                    <a:pt x="1" y="139"/>
                  </a:lnTo>
                  <a:lnTo>
                    <a:pt x="1" y="138"/>
                  </a:lnTo>
                  <a:lnTo>
                    <a:pt x="1" y="139"/>
                  </a:lnTo>
                  <a:lnTo>
                    <a:pt x="1" y="138"/>
                  </a:lnTo>
                  <a:lnTo>
                    <a:pt x="1" y="139"/>
                  </a:lnTo>
                  <a:lnTo>
                    <a:pt x="1" y="138"/>
                  </a:lnTo>
                  <a:lnTo>
                    <a:pt x="1" y="138"/>
                  </a:lnTo>
                  <a:lnTo>
                    <a:pt x="1" y="138"/>
                  </a:lnTo>
                  <a:lnTo>
                    <a:pt x="1" y="138"/>
                  </a:lnTo>
                  <a:lnTo>
                    <a:pt x="1" y="137"/>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7"/>
                  </a:lnTo>
                  <a:lnTo>
                    <a:pt x="1" y="138"/>
                  </a:lnTo>
                  <a:lnTo>
                    <a:pt x="1" y="138"/>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8"/>
                  </a:lnTo>
                  <a:lnTo>
                    <a:pt x="1" y="138"/>
                  </a:lnTo>
                  <a:lnTo>
                    <a:pt x="1" y="137"/>
                  </a:lnTo>
                  <a:lnTo>
                    <a:pt x="1" y="138"/>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8"/>
                  </a:lnTo>
                  <a:lnTo>
                    <a:pt x="1" y="137"/>
                  </a:lnTo>
                  <a:lnTo>
                    <a:pt x="1" y="136"/>
                  </a:lnTo>
                  <a:lnTo>
                    <a:pt x="1" y="137"/>
                  </a:lnTo>
                  <a:lnTo>
                    <a:pt x="1" y="136"/>
                  </a:lnTo>
                  <a:lnTo>
                    <a:pt x="1" y="137"/>
                  </a:lnTo>
                  <a:lnTo>
                    <a:pt x="1" y="136"/>
                  </a:lnTo>
                  <a:lnTo>
                    <a:pt x="1" y="137"/>
                  </a:lnTo>
                  <a:lnTo>
                    <a:pt x="1" y="136"/>
                  </a:lnTo>
                  <a:lnTo>
                    <a:pt x="1" y="137"/>
                  </a:lnTo>
                  <a:lnTo>
                    <a:pt x="1" y="138"/>
                  </a:lnTo>
                  <a:lnTo>
                    <a:pt x="1" y="137"/>
                  </a:lnTo>
                  <a:lnTo>
                    <a:pt x="1" y="138"/>
                  </a:lnTo>
                  <a:lnTo>
                    <a:pt x="1" y="137"/>
                  </a:lnTo>
                  <a:lnTo>
                    <a:pt x="1" y="138"/>
                  </a:lnTo>
                  <a:lnTo>
                    <a:pt x="1" y="137"/>
                  </a:lnTo>
                  <a:lnTo>
                    <a:pt x="1" y="138"/>
                  </a:lnTo>
                  <a:lnTo>
                    <a:pt x="1" y="137"/>
                  </a:lnTo>
                  <a:lnTo>
                    <a:pt x="1" y="138"/>
                  </a:lnTo>
                  <a:lnTo>
                    <a:pt x="1" y="137"/>
                  </a:lnTo>
                  <a:lnTo>
                    <a:pt x="1" y="138"/>
                  </a:lnTo>
                  <a:lnTo>
                    <a:pt x="1" y="138"/>
                  </a:lnTo>
                  <a:lnTo>
                    <a:pt x="1" y="138"/>
                  </a:lnTo>
                  <a:lnTo>
                    <a:pt x="1" y="138"/>
                  </a:lnTo>
                  <a:lnTo>
                    <a:pt x="1" y="138"/>
                  </a:lnTo>
                  <a:lnTo>
                    <a:pt x="1" y="138"/>
                  </a:lnTo>
                  <a:lnTo>
                    <a:pt x="1" y="138"/>
                  </a:lnTo>
                  <a:lnTo>
                    <a:pt x="1" y="138"/>
                  </a:lnTo>
                  <a:lnTo>
                    <a:pt x="1" y="139"/>
                  </a:lnTo>
                  <a:lnTo>
                    <a:pt x="1" y="138"/>
                  </a:lnTo>
                  <a:lnTo>
                    <a:pt x="1" y="138"/>
                  </a:lnTo>
                  <a:lnTo>
                    <a:pt x="1" y="138"/>
                  </a:lnTo>
                  <a:lnTo>
                    <a:pt x="1" y="138"/>
                  </a:lnTo>
                  <a:lnTo>
                    <a:pt x="1" y="138"/>
                  </a:lnTo>
                  <a:lnTo>
                    <a:pt x="1" y="138"/>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8"/>
                  </a:lnTo>
                  <a:lnTo>
                    <a:pt x="1" y="138"/>
                  </a:lnTo>
                  <a:lnTo>
                    <a:pt x="1" y="138"/>
                  </a:lnTo>
                  <a:lnTo>
                    <a:pt x="1" y="138"/>
                  </a:lnTo>
                  <a:lnTo>
                    <a:pt x="1" y="138"/>
                  </a:lnTo>
                  <a:lnTo>
                    <a:pt x="1" y="138"/>
                  </a:lnTo>
                  <a:lnTo>
                    <a:pt x="1" y="138"/>
                  </a:lnTo>
                  <a:lnTo>
                    <a:pt x="1" y="138"/>
                  </a:lnTo>
                  <a:lnTo>
                    <a:pt x="1" y="138"/>
                  </a:lnTo>
                  <a:lnTo>
                    <a:pt x="1" y="137"/>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9"/>
                  </a:lnTo>
                  <a:lnTo>
                    <a:pt x="1" y="138"/>
                  </a:lnTo>
                  <a:lnTo>
                    <a:pt x="1" y="139"/>
                  </a:lnTo>
                  <a:lnTo>
                    <a:pt x="1" y="138"/>
                  </a:lnTo>
                  <a:lnTo>
                    <a:pt x="1" y="138"/>
                  </a:lnTo>
                  <a:lnTo>
                    <a:pt x="1" y="139"/>
                  </a:lnTo>
                  <a:lnTo>
                    <a:pt x="1" y="138"/>
                  </a:lnTo>
                  <a:lnTo>
                    <a:pt x="1" y="139"/>
                  </a:lnTo>
                  <a:lnTo>
                    <a:pt x="1" y="138"/>
                  </a:lnTo>
                  <a:lnTo>
                    <a:pt x="1" y="138"/>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8"/>
                  </a:lnTo>
                  <a:lnTo>
                    <a:pt x="1" y="139"/>
                  </a:lnTo>
                  <a:lnTo>
                    <a:pt x="1" y="139"/>
                  </a:lnTo>
                  <a:lnTo>
                    <a:pt x="1" y="138"/>
                  </a:lnTo>
                  <a:lnTo>
                    <a:pt x="1" y="138"/>
                  </a:lnTo>
                  <a:lnTo>
                    <a:pt x="1" y="138"/>
                  </a:lnTo>
                  <a:lnTo>
                    <a:pt x="1" y="139"/>
                  </a:lnTo>
                  <a:lnTo>
                    <a:pt x="1" y="138"/>
                  </a:lnTo>
                  <a:lnTo>
                    <a:pt x="1" y="138"/>
                  </a:lnTo>
                  <a:lnTo>
                    <a:pt x="1" y="138"/>
                  </a:lnTo>
                  <a:lnTo>
                    <a:pt x="1" y="138"/>
                  </a:lnTo>
                  <a:lnTo>
                    <a:pt x="1" y="138"/>
                  </a:lnTo>
                  <a:lnTo>
                    <a:pt x="1" y="139"/>
                  </a:lnTo>
                  <a:lnTo>
                    <a:pt x="1" y="138"/>
                  </a:lnTo>
                  <a:lnTo>
                    <a:pt x="1" y="139"/>
                  </a:lnTo>
                  <a:lnTo>
                    <a:pt x="1" y="138"/>
                  </a:lnTo>
                  <a:lnTo>
                    <a:pt x="1" y="138"/>
                  </a:lnTo>
                  <a:lnTo>
                    <a:pt x="1" y="138"/>
                  </a:lnTo>
                  <a:lnTo>
                    <a:pt x="1" y="139"/>
                  </a:lnTo>
                  <a:lnTo>
                    <a:pt x="1" y="138"/>
                  </a:lnTo>
                  <a:lnTo>
                    <a:pt x="1" y="138"/>
                  </a:lnTo>
                  <a:lnTo>
                    <a:pt x="1" y="138"/>
                  </a:lnTo>
                  <a:lnTo>
                    <a:pt x="1" y="138"/>
                  </a:lnTo>
                  <a:lnTo>
                    <a:pt x="1" y="138"/>
                  </a:lnTo>
                  <a:lnTo>
                    <a:pt x="1" y="139"/>
                  </a:lnTo>
                  <a:lnTo>
                    <a:pt x="1" y="138"/>
                  </a:lnTo>
                  <a:lnTo>
                    <a:pt x="1" y="138"/>
                  </a:lnTo>
                  <a:lnTo>
                    <a:pt x="1" y="138"/>
                  </a:lnTo>
                  <a:lnTo>
                    <a:pt x="1" y="138"/>
                  </a:lnTo>
                  <a:lnTo>
                    <a:pt x="1" y="138"/>
                  </a:lnTo>
                  <a:lnTo>
                    <a:pt x="1" y="139"/>
                  </a:lnTo>
                  <a:lnTo>
                    <a:pt x="1" y="138"/>
                  </a:lnTo>
                  <a:lnTo>
                    <a:pt x="1" y="139"/>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9"/>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8"/>
                  </a:lnTo>
                  <a:lnTo>
                    <a:pt x="1" y="139"/>
                  </a:lnTo>
                  <a:lnTo>
                    <a:pt x="1" y="138"/>
                  </a:lnTo>
                  <a:lnTo>
                    <a:pt x="1" y="138"/>
                  </a:lnTo>
                  <a:lnTo>
                    <a:pt x="1" y="138"/>
                  </a:lnTo>
                  <a:lnTo>
                    <a:pt x="1" y="138"/>
                  </a:lnTo>
                  <a:lnTo>
                    <a:pt x="1" y="138"/>
                  </a:lnTo>
                  <a:lnTo>
                    <a:pt x="1" y="138"/>
                  </a:lnTo>
                  <a:lnTo>
                    <a:pt x="1" y="137"/>
                  </a:lnTo>
                  <a:lnTo>
                    <a:pt x="1" y="138"/>
                  </a:lnTo>
                  <a:lnTo>
                    <a:pt x="1" y="137"/>
                  </a:lnTo>
                  <a:lnTo>
                    <a:pt x="1" y="138"/>
                  </a:lnTo>
                  <a:lnTo>
                    <a:pt x="1" y="137"/>
                  </a:lnTo>
                  <a:lnTo>
                    <a:pt x="1" y="136"/>
                  </a:lnTo>
                  <a:lnTo>
                    <a:pt x="1" y="137"/>
                  </a:lnTo>
                  <a:lnTo>
                    <a:pt x="1" y="138"/>
                  </a:lnTo>
                  <a:lnTo>
                    <a:pt x="1" y="137"/>
                  </a:lnTo>
                  <a:lnTo>
                    <a:pt x="1" y="136"/>
                  </a:lnTo>
                  <a:lnTo>
                    <a:pt x="1" y="137"/>
                  </a:lnTo>
                  <a:lnTo>
                    <a:pt x="1" y="136"/>
                  </a:lnTo>
                  <a:lnTo>
                    <a:pt x="1" y="137"/>
                  </a:lnTo>
                  <a:lnTo>
                    <a:pt x="1" y="136"/>
                  </a:lnTo>
                  <a:lnTo>
                    <a:pt x="1" y="137"/>
                  </a:lnTo>
                  <a:lnTo>
                    <a:pt x="1" y="136"/>
                  </a:lnTo>
                  <a:lnTo>
                    <a:pt x="1" y="137"/>
                  </a:lnTo>
                  <a:lnTo>
                    <a:pt x="1" y="136"/>
                  </a:lnTo>
                  <a:lnTo>
                    <a:pt x="1" y="137"/>
                  </a:lnTo>
                  <a:lnTo>
                    <a:pt x="1" y="136"/>
                  </a:lnTo>
                </a:path>
              </a:pathLst>
            </a:custGeom>
            <a:noFill/>
            <a:ln w="0">
              <a:solidFill>
                <a:srgbClr val="3366FF"/>
              </a:solidFill>
              <a:prstDash val="solid"/>
              <a:round/>
              <a:headEnd/>
              <a:tailEnd/>
            </a:ln>
          </p:spPr>
          <p:txBody>
            <a:bodyPr/>
            <a:lstStyle/>
            <a:p>
              <a:endParaRPr lang="en-GB"/>
            </a:p>
          </p:txBody>
        </p:sp>
        <p:sp>
          <p:nvSpPr>
            <p:cNvPr id="185794" name="Freeform 450"/>
            <p:cNvSpPr>
              <a:spLocks/>
            </p:cNvSpPr>
            <p:nvPr/>
          </p:nvSpPr>
          <p:spPr bwMode="auto">
            <a:xfrm>
              <a:off x="3143" y="1964"/>
              <a:ext cx="9" cy="1115"/>
            </a:xfrm>
            <a:custGeom>
              <a:avLst/>
              <a:gdLst/>
              <a:ahLst/>
              <a:cxnLst>
                <a:cxn ang="0">
                  <a:pos x="0" y="141"/>
                </a:cxn>
                <a:cxn ang="0">
                  <a:pos x="0" y="141"/>
                </a:cxn>
                <a:cxn ang="0">
                  <a:pos x="0" y="142"/>
                </a:cxn>
                <a:cxn ang="0">
                  <a:pos x="0" y="141"/>
                </a:cxn>
                <a:cxn ang="0">
                  <a:pos x="0" y="140"/>
                </a:cxn>
                <a:cxn ang="0">
                  <a:pos x="0" y="138"/>
                </a:cxn>
                <a:cxn ang="0">
                  <a:pos x="0" y="138"/>
                </a:cxn>
                <a:cxn ang="0">
                  <a:pos x="0" y="138"/>
                </a:cxn>
                <a:cxn ang="0">
                  <a:pos x="0" y="139"/>
                </a:cxn>
                <a:cxn ang="0">
                  <a:pos x="0" y="139"/>
                </a:cxn>
                <a:cxn ang="0">
                  <a:pos x="0" y="136"/>
                </a:cxn>
                <a:cxn ang="0">
                  <a:pos x="0" y="137"/>
                </a:cxn>
                <a:cxn ang="0">
                  <a:pos x="0" y="138"/>
                </a:cxn>
                <a:cxn ang="0">
                  <a:pos x="0" y="137"/>
                </a:cxn>
                <a:cxn ang="0">
                  <a:pos x="0" y="134"/>
                </a:cxn>
                <a:cxn ang="0">
                  <a:pos x="0" y="130"/>
                </a:cxn>
                <a:cxn ang="0">
                  <a:pos x="0" y="14"/>
                </a:cxn>
                <a:cxn ang="0">
                  <a:pos x="0" y="157"/>
                </a:cxn>
                <a:cxn ang="0">
                  <a:pos x="0" y="154"/>
                </a:cxn>
                <a:cxn ang="0">
                  <a:pos x="0" y="152"/>
                </a:cxn>
                <a:cxn ang="0">
                  <a:pos x="0" y="149"/>
                </a:cxn>
                <a:cxn ang="0">
                  <a:pos x="1" y="148"/>
                </a:cxn>
                <a:cxn ang="0">
                  <a:pos x="1" y="147"/>
                </a:cxn>
                <a:cxn ang="0">
                  <a:pos x="1" y="148"/>
                </a:cxn>
                <a:cxn ang="0">
                  <a:pos x="1" y="147"/>
                </a:cxn>
                <a:cxn ang="0">
                  <a:pos x="1" y="146"/>
                </a:cxn>
                <a:cxn ang="0">
                  <a:pos x="1" y="145"/>
                </a:cxn>
                <a:cxn ang="0">
                  <a:pos x="1" y="144"/>
                </a:cxn>
                <a:cxn ang="0">
                  <a:pos x="1" y="143"/>
                </a:cxn>
                <a:cxn ang="0">
                  <a:pos x="1" y="139"/>
                </a:cxn>
                <a:cxn ang="0">
                  <a:pos x="1" y="140"/>
                </a:cxn>
                <a:cxn ang="0">
                  <a:pos x="1" y="141"/>
                </a:cxn>
                <a:cxn ang="0">
                  <a:pos x="1" y="142"/>
                </a:cxn>
                <a:cxn ang="0">
                  <a:pos x="1" y="141"/>
                </a:cxn>
                <a:cxn ang="0">
                  <a:pos x="1" y="142"/>
                </a:cxn>
                <a:cxn ang="0">
                  <a:pos x="1" y="143"/>
                </a:cxn>
                <a:cxn ang="0">
                  <a:pos x="1" y="143"/>
                </a:cxn>
                <a:cxn ang="0">
                  <a:pos x="1" y="143"/>
                </a:cxn>
                <a:cxn ang="0">
                  <a:pos x="1" y="144"/>
                </a:cxn>
                <a:cxn ang="0">
                  <a:pos x="1" y="145"/>
                </a:cxn>
                <a:cxn ang="0">
                  <a:pos x="1" y="144"/>
                </a:cxn>
                <a:cxn ang="0">
                  <a:pos x="1" y="145"/>
                </a:cxn>
                <a:cxn ang="0">
                  <a:pos x="1" y="144"/>
                </a:cxn>
                <a:cxn ang="0">
                  <a:pos x="1" y="145"/>
                </a:cxn>
                <a:cxn ang="0">
                  <a:pos x="1" y="144"/>
                </a:cxn>
                <a:cxn ang="0">
                  <a:pos x="1" y="145"/>
                </a:cxn>
                <a:cxn ang="0">
                  <a:pos x="1" y="143"/>
                </a:cxn>
                <a:cxn ang="0">
                  <a:pos x="1" y="142"/>
                </a:cxn>
                <a:cxn ang="0">
                  <a:pos x="1" y="142"/>
                </a:cxn>
                <a:cxn ang="0">
                  <a:pos x="1" y="143"/>
                </a:cxn>
                <a:cxn ang="0">
                  <a:pos x="1" y="142"/>
                </a:cxn>
                <a:cxn ang="0">
                  <a:pos x="1" y="143"/>
                </a:cxn>
                <a:cxn ang="0">
                  <a:pos x="1" y="142"/>
                </a:cxn>
                <a:cxn ang="0">
                  <a:pos x="1" y="141"/>
                </a:cxn>
                <a:cxn ang="0">
                  <a:pos x="1" y="141"/>
                </a:cxn>
                <a:cxn ang="0">
                  <a:pos x="1" y="140"/>
                </a:cxn>
                <a:cxn ang="0">
                  <a:pos x="1" y="139"/>
                </a:cxn>
                <a:cxn ang="0">
                  <a:pos x="1" y="140"/>
                </a:cxn>
                <a:cxn ang="0">
                  <a:pos x="1" y="141"/>
                </a:cxn>
                <a:cxn ang="0">
                  <a:pos x="1" y="143"/>
                </a:cxn>
                <a:cxn ang="0">
                  <a:pos x="1" y="143"/>
                </a:cxn>
                <a:cxn ang="0">
                  <a:pos x="1" y="142"/>
                </a:cxn>
                <a:cxn ang="0">
                  <a:pos x="1" y="143"/>
                </a:cxn>
              </a:cxnLst>
              <a:rect l="0" t="0" r="r" b="b"/>
              <a:pathLst>
                <a:path w="1" h="159">
                  <a:moveTo>
                    <a:pt x="0" y="141"/>
                  </a:move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0"/>
                  </a:lnTo>
                  <a:lnTo>
                    <a:pt x="0" y="141"/>
                  </a:lnTo>
                  <a:lnTo>
                    <a:pt x="0" y="140"/>
                  </a:lnTo>
                  <a:lnTo>
                    <a:pt x="0" y="139"/>
                  </a:lnTo>
                  <a:lnTo>
                    <a:pt x="0" y="141"/>
                  </a:lnTo>
                  <a:lnTo>
                    <a:pt x="0" y="140"/>
                  </a:lnTo>
                  <a:lnTo>
                    <a:pt x="0" y="141"/>
                  </a:lnTo>
                  <a:lnTo>
                    <a:pt x="0" y="140"/>
                  </a:lnTo>
                  <a:lnTo>
                    <a:pt x="0" y="141"/>
                  </a:lnTo>
                  <a:lnTo>
                    <a:pt x="0" y="140"/>
                  </a:lnTo>
                  <a:lnTo>
                    <a:pt x="0" y="141"/>
                  </a:lnTo>
                  <a:lnTo>
                    <a:pt x="0" y="140"/>
                  </a:lnTo>
                  <a:lnTo>
                    <a:pt x="0" y="141"/>
                  </a:lnTo>
                  <a:lnTo>
                    <a:pt x="0" y="140"/>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2"/>
                  </a:lnTo>
                  <a:lnTo>
                    <a:pt x="0" y="141"/>
                  </a:lnTo>
                  <a:lnTo>
                    <a:pt x="0" y="140"/>
                  </a:lnTo>
                  <a:lnTo>
                    <a:pt x="0" y="141"/>
                  </a:lnTo>
                  <a:lnTo>
                    <a:pt x="0" y="140"/>
                  </a:lnTo>
                  <a:lnTo>
                    <a:pt x="0" y="141"/>
                  </a:lnTo>
                  <a:lnTo>
                    <a:pt x="0" y="140"/>
                  </a:lnTo>
                  <a:lnTo>
                    <a:pt x="0" y="139"/>
                  </a:lnTo>
                  <a:lnTo>
                    <a:pt x="0" y="140"/>
                  </a:lnTo>
                  <a:lnTo>
                    <a:pt x="0" y="139"/>
                  </a:lnTo>
                  <a:lnTo>
                    <a:pt x="0" y="140"/>
                  </a:lnTo>
                  <a:lnTo>
                    <a:pt x="0" y="139"/>
                  </a:lnTo>
                  <a:lnTo>
                    <a:pt x="0" y="140"/>
                  </a:lnTo>
                  <a:lnTo>
                    <a:pt x="0" y="139"/>
                  </a:lnTo>
                  <a:lnTo>
                    <a:pt x="0" y="140"/>
                  </a:lnTo>
                  <a:lnTo>
                    <a:pt x="0" y="139"/>
                  </a:lnTo>
                  <a:lnTo>
                    <a:pt x="0" y="139"/>
                  </a:lnTo>
                  <a:lnTo>
                    <a:pt x="0" y="139"/>
                  </a:lnTo>
                  <a:lnTo>
                    <a:pt x="0" y="139"/>
                  </a:lnTo>
                  <a:lnTo>
                    <a:pt x="0" y="138"/>
                  </a:lnTo>
                  <a:lnTo>
                    <a:pt x="0" y="139"/>
                  </a:lnTo>
                  <a:lnTo>
                    <a:pt x="0" y="138"/>
                  </a:lnTo>
                  <a:lnTo>
                    <a:pt x="0" y="137"/>
                  </a:lnTo>
                  <a:lnTo>
                    <a:pt x="0" y="138"/>
                  </a:lnTo>
                  <a:lnTo>
                    <a:pt x="0" y="137"/>
                  </a:lnTo>
                  <a:lnTo>
                    <a:pt x="0" y="136"/>
                  </a:lnTo>
                  <a:lnTo>
                    <a:pt x="0" y="137"/>
                  </a:lnTo>
                  <a:lnTo>
                    <a:pt x="0" y="138"/>
                  </a:lnTo>
                  <a:lnTo>
                    <a:pt x="0" y="137"/>
                  </a:lnTo>
                  <a:lnTo>
                    <a:pt x="0" y="136"/>
                  </a:lnTo>
                  <a:lnTo>
                    <a:pt x="0" y="138"/>
                  </a:lnTo>
                  <a:lnTo>
                    <a:pt x="0" y="137"/>
                  </a:lnTo>
                  <a:lnTo>
                    <a:pt x="0" y="138"/>
                  </a:lnTo>
                  <a:lnTo>
                    <a:pt x="0" y="137"/>
                  </a:lnTo>
                  <a:lnTo>
                    <a:pt x="0" y="138"/>
                  </a:lnTo>
                  <a:lnTo>
                    <a:pt x="0" y="139"/>
                  </a:lnTo>
                  <a:lnTo>
                    <a:pt x="0" y="138"/>
                  </a:lnTo>
                  <a:lnTo>
                    <a:pt x="0" y="139"/>
                  </a:lnTo>
                  <a:lnTo>
                    <a:pt x="0" y="138"/>
                  </a:lnTo>
                  <a:lnTo>
                    <a:pt x="0" y="139"/>
                  </a:lnTo>
                  <a:lnTo>
                    <a:pt x="0" y="138"/>
                  </a:lnTo>
                  <a:lnTo>
                    <a:pt x="0" y="137"/>
                  </a:lnTo>
                  <a:lnTo>
                    <a:pt x="0" y="138"/>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7"/>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9"/>
                  </a:lnTo>
                  <a:lnTo>
                    <a:pt x="0" y="138"/>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5"/>
                  </a:lnTo>
                  <a:lnTo>
                    <a:pt x="0" y="136"/>
                  </a:lnTo>
                  <a:lnTo>
                    <a:pt x="0" y="137"/>
                  </a:lnTo>
                  <a:lnTo>
                    <a:pt x="0" y="136"/>
                  </a:lnTo>
                  <a:lnTo>
                    <a:pt x="0" y="137"/>
                  </a:lnTo>
                  <a:lnTo>
                    <a:pt x="0" y="138"/>
                  </a:lnTo>
                  <a:lnTo>
                    <a:pt x="0" y="137"/>
                  </a:lnTo>
                  <a:lnTo>
                    <a:pt x="0" y="138"/>
                  </a:lnTo>
                  <a:lnTo>
                    <a:pt x="0" y="137"/>
                  </a:lnTo>
                  <a:lnTo>
                    <a:pt x="0" y="138"/>
                  </a:lnTo>
                  <a:lnTo>
                    <a:pt x="0" y="137"/>
                  </a:lnTo>
                  <a:lnTo>
                    <a:pt x="0" y="138"/>
                  </a:lnTo>
                  <a:lnTo>
                    <a:pt x="0" y="137"/>
                  </a:lnTo>
                  <a:lnTo>
                    <a:pt x="0" y="138"/>
                  </a:lnTo>
                  <a:lnTo>
                    <a:pt x="0" y="137"/>
                  </a:lnTo>
                  <a:lnTo>
                    <a:pt x="0" y="136"/>
                  </a:lnTo>
                  <a:lnTo>
                    <a:pt x="0" y="137"/>
                  </a:lnTo>
                  <a:lnTo>
                    <a:pt x="0" y="138"/>
                  </a:lnTo>
                  <a:lnTo>
                    <a:pt x="0" y="137"/>
                  </a:lnTo>
                  <a:lnTo>
                    <a:pt x="0" y="136"/>
                  </a:lnTo>
                  <a:lnTo>
                    <a:pt x="0" y="137"/>
                  </a:lnTo>
                  <a:lnTo>
                    <a:pt x="0" y="136"/>
                  </a:lnTo>
                  <a:lnTo>
                    <a:pt x="0" y="137"/>
                  </a:lnTo>
                  <a:lnTo>
                    <a:pt x="0" y="136"/>
                  </a:lnTo>
                  <a:lnTo>
                    <a:pt x="0" y="137"/>
                  </a:lnTo>
                  <a:lnTo>
                    <a:pt x="0" y="136"/>
                  </a:lnTo>
                  <a:lnTo>
                    <a:pt x="0" y="137"/>
                  </a:lnTo>
                  <a:lnTo>
                    <a:pt x="0" y="136"/>
                  </a:lnTo>
                  <a:lnTo>
                    <a:pt x="0" y="137"/>
                  </a:lnTo>
                  <a:lnTo>
                    <a:pt x="0" y="136"/>
                  </a:lnTo>
                  <a:lnTo>
                    <a:pt x="0" y="135"/>
                  </a:lnTo>
                  <a:lnTo>
                    <a:pt x="0" y="136"/>
                  </a:lnTo>
                  <a:lnTo>
                    <a:pt x="0" y="135"/>
                  </a:lnTo>
                  <a:lnTo>
                    <a:pt x="0" y="134"/>
                  </a:lnTo>
                  <a:lnTo>
                    <a:pt x="0" y="134"/>
                  </a:lnTo>
                  <a:lnTo>
                    <a:pt x="0" y="134"/>
                  </a:lnTo>
                  <a:lnTo>
                    <a:pt x="0" y="134"/>
                  </a:lnTo>
                  <a:lnTo>
                    <a:pt x="0" y="133"/>
                  </a:lnTo>
                  <a:lnTo>
                    <a:pt x="0" y="134"/>
                  </a:lnTo>
                  <a:lnTo>
                    <a:pt x="0" y="134"/>
                  </a:lnTo>
                  <a:lnTo>
                    <a:pt x="0" y="134"/>
                  </a:lnTo>
                  <a:lnTo>
                    <a:pt x="0" y="133"/>
                  </a:lnTo>
                  <a:lnTo>
                    <a:pt x="0" y="134"/>
                  </a:lnTo>
                  <a:lnTo>
                    <a:pt x="0" y="133"/>
                  </a:lnTo>
                  <a:lnTo>
                    <a:pt x="0" y="132"/>
                  </a:lnTo>
                  <a:lnTo>
                    <a:pt x="0" y="131"/>
                  </a:lnTo>
                  <a:lnTo>
                    <a:pt x="0" y="130"/>
                  </a:lnTo>
                  <a:lnTo>
                    <a:pt x="0" y="129"/>
                  </a:lnTo>
                  <a:lnTo>
                    <a:pt x="0" y="129"/>
                  </a:lnTo>
                  <a:lnTo>
                    <a:pt x="0" y="129"/>
                  </a:lnTo>
                  <a:lnTo>
                    <a:pt x="0" y="129"/>
                  </a:lnTo>
                  <a:lnTo>
                    <a:pt x="0" y="128"/>
                  </a:lnTo>
                  <a:lnTo>
                    <a:pt x="0" y="127"/>
                  </a:lnTo>
                  <a:lnTo>
                    <a:pt x="0" y="125"/>
                  </a:lnTo>
                  <a:lnTo>
                    <a:pt x="0" y="123"/>
                  </a:lnTo>
                  <a:lnTo>
                    <a:pt x="0" y="113"/>
                  </a:lnTo>
                  <a:lnTo>
                    <a:pt x="0" y="68"/>
                  </a:lnTo>
                  <a:lnTo>
                    <a:pt x="0" y="14"/>
                  </a:lnTo>
                  <a:lnTo>
                    <a:pt x="0" y="0"/>
                  </a:lnTo>
                  <a:lnTo>
                    <a:pt x="0" y="22"/>
                  </a:lnTo>
                  <a:lnTo>
                    <a:pt x="0" y="53"/>
                  </a:lnTo>
                  <a:lnTo>
                    <a:pt x="0" y="78"/>
                  </a:lnTo>
                  <a:lnTo>
                    <a:pt x="0" y="96"/>
                  </a:lnTo>
                  <a:lnTo>
                    <a:pt x="0" y="115"/>
                  </a:lnTo>
                  <a:lnTo>
                    <a:pt x="0" y="134"/>
                  </a:lnTo>
                  <a:lnTo>
                    <a:pt x="0" y="146"/>
                  </a:lnTo>
                  <a:lnTo>
                    <a:pt x="0" y="152"/>
                  </a:lnTo>
                  <a:lnTo>
                    <a:pt x="0" y="155"/>
                  </a:lnTo>
                  <a:lnTo>
                    <a:pt x="0" y="157"/>
                  </a:lnTo>
                  <a:lnTo>
                    <a:pt x="0" y="158"/>
                  </a:lnTo>
                  <a:lnTo>
                    <a:pt x="0" y="159"/>
                  </a:lnTo>
                  <a:lnTo>
                    <a:pt x="0" y="159"/>
                  </a:lnTo>
                  <a:lnTo>
                    <a:pt x="0" y="159"/>
                  </a:lnTo>
                  <a:lnTo>
                    <a:pt x="0" y="158"/>
                  </a:lnTo>
                  <a:lnTo>
                    <a:pt x="0" y="159"/>
                  </a:lnTo>
                  <a:lnTo>
                    <a:pt x="0" y="158"/>
                  </a:lnTo>
                  <a:lnTo>
                    <a:pt x="0" y="157"/>
                  </a:lnTo>
                  <a:lnTo>
                    <a:pt x="0" y="156"/>
                  </a:lnTo>
                  <a:lnTo>
                    <a:pt x="0" y="155"/>
                  </a:lnTo>
                  <a:lnTo>
                    <a:pt x="0" y="154"/>
                  </a:lnTo>
                  <a:lnTo>
                    <a:pt x="0" y="154"/>
                  </a:lnTo>
                  <a:lnTo>
                    <a:pt x="0" y="154"/>
                  </a:lnTo>
                  <a:lnTo>
                    <a:pt x="0" y="154"/>
                  </a:lnTo>
                  <a:lnTo>
                    <a:pt x="0" y="154"/>
                  </a:lnTo>
                  <a:lnTo>
                    <a:pt x="0" y="154"/>
                  </a:lnTo>
                  <a:lnTo>
                    <a:pt x="0" y="153"/>
                  </a:lnTo>
                  <a:lnTo>
                    <a:pt x="0" y="154"/>
                  </a:lnTo>
                  <a:lnTo>
                    <a:pt x="0" y="153"/>
                  </a:lnTo>
                  <a:lnTo>
                    <a:pt x="0" y="152"/>
                  </a:lnTo>
                  <a:lnTo>
                    <a:pt x="0" y="153"/>
                  </a:lnTo>
                  <a:lnTo>
                    <a:pt x="0" y="152"/>
                  </a:lnTo>
                  <a:lnTo>
                    <a:pt x="0" y="151"/>
                  </a:lnTo>
                  <a:lnTo>
                    <a:pt x="0" y="152"/>
                  </a:lnTo>
                  <a:lnTo>
                    <a:pt x="0" y="151"/>
                  </a:lnTo>
                  <a:lnTo>
                    <a:pt x="0" y="150"/>
                  </a:lnTo>
                  <a:lnTo>
                    <a:pt x="0" y="149"/>
                  </a:lnTo>
                  <a:lnTo>
                    <a:pt x="0" y="150"/>
                  </a:lnTo>
                  <a:lnTo>
                    <a:pt x="0" y="151"/>
                  </a:lnTo>
                  <a:lnTo>
                    <a:pt x="0" y="150"/>
                  </a:lnTo>
                  <a:lnTo>
                    <a:pt x="0" y="149"/>
                  </a:lnTo>
                  <a:lnTo>
                    <a:pt x="0" y="150"/>
                  </a:lnTo>
                  <a:lnTo>
                    <a:pt x="0" y="149"/>
                  </a:lnTo>
                  <a:lnTo>
                    <a:pt x="0" y="150"/>
                  </a:lnTo>
                  <a:lnTo>
                    <a:pt x="0" y="149"/>
                  </a:lnTo>
                  <a:lnTo>
                    <a:pt x="0" y="148"/>
                  </a:lnTo>
                  <a:lnTo>
                    <a:pt x="0" y="149"/>
                  </a:lnTo>
                  <a:lnTo>
                    <a:pt x="1" y="149"/>
                  </a:lnTo>
                  <a:lnTo>
                    <a:pt x="1" y="148"/>
                  </a:lnTo>
                  <a:lnTo>
                    <a:pt x="1" y="149"/>
                  </a:lnTo>
                  <a:lnTo>
                    <a:pt x="1" y="148"/>
                  </a:lnTo>
                  <a:lnTo>
                    <a:pt x="1" y="148"/>
                  </a:lnTo>
                  <a:lnTo>
                    <a:pt x="1" y="148"/>
                  </a:lnTo>
                  <a:lnTo>
                    <a:pt x="1" y="148"/>
                  </a:lnTo>
                  <a:lnTo>
                    <a:pt x="1" y="148"/>
                  </a:lnTo>
                  <a:lnTo>
                    <a:pt x="1" y="148"/>
                  </a:lnTo>
                  <a:lnTo>
                    <a:pt x="1" y="148"/>
                  </a:lnTo>
                  <a:lnTo>
                    <a:pt x="1" y="148"/>
                  </a:lnTo>
                  <a:lnTo>
                    <a:pt x="1" y="147"/>
                  </a:lnTo>
                  <a:lnTo>
                    <a:pt x="1" y="148"/>
                  </a:lnTo>
                  <a:lnTo>
                    <a:pt x="1" y="147"/>
                  </a:lnTo>
                  <a:lnTo>
                    <a:pt x="1" y="148"/>
                  </a:lnTo>
                  <a:lnTo>
                    <a:pt x="1" y="147"/>
                  </a:lnTo>
                  <a:lnTo>
                    <a:pt x="1" y="148"/>
                  </a:lnTo>
                  <a:lnTo>
                    <a:pt x="1" y="147"/>
                  </a:lnTo>
                  <a:lnTo>
                    <a:pt x="1" y="148"/>
                  </a:lnTo>
                  <a:lnTo>
                    <a:pt x="1" y="147"/>
                  </a:lnTo>
                  <a:lnTo>
                    <a:pt x="1" y="146"/>
                  </a:lnTo>
                  <a:lnTo>
                    <a:pt x="1" y="147"/>
                  </a:lnTo>
                  <a:lnTo>
                    <a:pt x="1" y="148"/>
                  </a:lnTo>
                  <a:lnTo>
                    <a:pt x="1" y="147"/>
                  </a:lnTo>
                  <a:lnTo>
                    <a:pt x="1" y="148"/>
                  </a:lnTo>
                  <a:lnTo>
                    <a:pt x="1" y="147"/>
                  </a:lnTo>
                  <a:lnTo>
                    <a:pt x="1" y="146"/>
                  </a:lnTo>
                  <a:lnTo>
                    <a:pt x="1" y="147"/>
                  </a:lnTo>
                  <a:lnTo>
                    <a:pt x="1" y="148"/>
                  </a:lnTo>
                  <a:lnTo>
                    <a:pt x="1" y="147"/>
                  </a:lnTo>
                  <a:lnTo>
                    <a:pt x="1" y="148"/>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7"/>
                  </a:lnTo>
                  <a:lnTo>
                    <a:pt x="1" y="146"/>
                  </a:lnTo>
                  <a:lnTo>
                    <a:pt x="1" y="145"/>
                  </a:lnTo>
                  <a:lnTo>
                    <a:pt x="1" y="146"/>
                  </a:lnTo>
                  <a:lnTo>
                    <a:pt x="1" y="145"/>
                  </a:lnTo>
                  <a:lnTo>
                    <a:pt x="1" y="146"/>
                  </a:lnTo>
                  <a:lnTo>
                    <a:pt x="1" y="145"/>
                  </a:lnTo>
                  <a:lnTo>
                    <a:pt x="1" y="146"/>
                  </a:lnTo>
                  <a:lnTo>
                    <a:pt x="1" y="145"/>
                  </a:lnTo>
                  <a:lnTo>
                    <a:pt x="1" y="144"/>
                  </a:lnTo>
                  <a:lnTo>
                    <a:pt x="1" y="145"/>
                  </a:lnTo>
                  <a:lnTo>
                    <a:pt x="1" y="144"/>
                  </a:lnTo>
                  <a:lnTo>
                    <a:pt x="1" y="145"/>
                  </a:lnTo>
                  <a:lnTo>
                    <a:pt x="1" y="144"/>
                  </a:lnTo>
                  <a:lnTo>
                    <a:pt x="1" y="145"/>
                  </a:lnTo>
                  <a:lnTo>
                    <a:pt x="1" y="144"/>
                  </a:lnTo>
                  <a:lnTo>
                    <a:pt x="1" y="143"/>
                  </a:lnTo>
                  <a:lnTo>
                    <a:pt x="1" y="142"/>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3"/>
                  </a:lnTo>
                  <a:lnTo>
                    <a:pt x="1" y="143"/>
                  </a:lnTo>
                  <a:lnTo>
                    <a:pt x="1" y="142"/>
                  </a:lnTo>
                  <a:lnTo>
                    <a:pt x="1" y="141"/>
                  </a:lnTo>
                  <a:lnTo>
                    <a:pt x="1" y="140"/>
                  </a:lnTo>
                  <a:lnTo>
                    <a:pt x="1" y="141"/>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1"/>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3"/>
                  </a:lnTo>
                  <a:lnTo>
                    <a:pt x="1" y="143"/>
                  </a:lnTo>
                  <a:lnTo>
                    <a:pt x="1" y="143"/>
                  </a:lnTo>
                  <a:lnTo>
                    <a:pt x="1" y="143"/>
                  </a:lnTo>
                  <a:lnTo>
                    <a:pt x="1" y="143"/>
                  </a:lnTo>
                  <a:lnTo>
                    <a:pt x="1" y="143"/>
                  </a:lnTo>
                  <a:lnTo>
                    <a:pt x="1" y="143"/>
                  </a:lnTo>
                  <a:lnTo>
                    <a:pt x="1" y="143"/>
                  </a:lnTo>
                  <a:lnTo>
                    <a:pt x="1" y="144"/>
                  </a:lnTo>
                  <a:lnTo>
                    <a:pt x="1" y="143"/>
                  </a:lnTo>
                  <a:lnTo>
                    <a:pt x="1" y="144"/>
                  </a:lnTo>
                  <a:lnTo>
                    <a:pt x="1" y="143"/>
                  </a:lnTo>
                  <a:lnTo>
                    <a:pt x="1" y="144"/>
                  </a:lnTo>
                  <a:lnTo>
                    <a:pt x="1" y="143"/>
                  </a:lnTo>
                  <a:lnTo>
                    <a:pt x="1" y="143"/>
                  </a:lnTo>
                  <a:lnTo>
                    <a:pt x="1" y="143"/>
                  </a:lnTo>
                  <a:lnTo>
                    <a:pt x="1" y="143"/>
                  </a:lnTo>
                  <a:lnTo>
                    <a:pt x="1" y="143"/>
                  </a:lnTo>
                  <a:lnTo>
                    <a:pt x="1" y="143"/>
                  </a:lnTo>
                  <a:lnTo>
                    <a:pt x="1" y="143"/>
                  </a:lnTo>
                  <a:lnTo>
                    <a:pt x="1" y="143"/>
                  </a:lnTo>
                  <a:lnTo>
                    <a:pt x="1" y="143"/>
                  </a:lnTo>
                  <a:lnTo>
                    <a:pt x="1" y="144"/>
                  </a:lnTo>
                  <a:lnTo>
                    <a:pt x="1" y="145"/>
                  </a:lnTo>
                  <a:lnTo>
                    <a:pt x="1" y="144"/>
                  </a:lnTo>
                  <a:lnTo>
                    <a:pt x="1" y="143"/>
                  </a:lnTo>
                  <a:lnTo>
                    <a:pt x="1" y="144"/>
                  </a:lnTo>
                  <a:lnTo>
                    <a:pt x="1" y="143"/>
                  </a:lnTo>
                  <a:lnTo>
                    <a:pt x="1" y="144"/>
                  </a:lnTo>
                  <a:lnTo>
                    <a:pt x="1" y="143"/>
                  </a:lnTo>
                  <a:lnTo>
                    <a:pt x="1" y="144"/>
                  </a:lnTo>
                  <a:lnTo>
                    <a:pt x="1" y="143"/>
                  </a:lnTo>
                  <a:lnTo>
                    <a:pt x="1" y="144"/>
                  </a:lnTo>
                  <a:lnTo>
                    <a:pt x="1" y="143"/>
                  </a:lnTo>
                  <a:lnTo>
                    <a:pt x="1" y="144"/>
                  </a:lnTo>
                  <a:lnTo>
                    <a:pt x="1" y="145"/>
                  </a:lnTo>
                  <a:lnTo>
                    <a:pt x="1" y="144"/>
                  </a:lnTo>
                  <a:lnTo>
                    <a:pt x="1" y="145"/>
                  </a:lnTo>
                  <a:lnTo>
                    <a:pt x="1" y="144"/>
                  </a:lnTo>
                  <a:lnTo>
                    <a:pt x="1" y="143"/>
                  </a:lnTo>
                  <a:lnTo>
                    <a:pt x="1" y="144"/>
                  </a:lnTo>
                  <a:lnTo>
                    <a:pt x="1" y="143"/>
                  </a:lnTo>
                  <a:lnTo>
                    <a:pt x="1" y="144"/>
                  </a:lnTo>
                  <a:lnTo>
                    <a:pt x="1" y="143"/>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4"/>
                  </a:lnTo>
                  <a:lnTo>
                    <a:pt x="1" y="145"/>
                  </a:lnTo>
                  <a:lnTo>
                    <a:pt x="1" y="146"/>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4"/>
                  </a:lnTo>
                  <a:lnTo>
                    <a:pt x="1" y="145"/>
                  </a:lnTo>
                  <a:lnTo>
                    <a:pt x="1" y="146"/>
                  </a:lnTo>
                  <a:lnTo>
                    <a:pt x="1" y="145"/>
                  </a:lnTo>
                  <a:lnTo>
                    <a:pt x="1" y="144"/>
                  </a:lnTo>
                  <a:lnTo>
                    <a:pt x="1" y="145"/>
                  </a:lnTo>
                  <a:lnTo>
                    <a:pt x="1" y="146"/>
                  </a:lnTo>
                  <a:lnTo>
                    <a:pt x="1" y="145"/>
                  </a:lnTo>
                  <a:lnTo>
                    <a:pt x="1" y="146"/>
                  </a:lnTo>
                  <a:lnTo>
                    <a:pt x="1" y="145"/>
                  </a:lnTo>
                  <a:lnTo>
                    <a:pt x="1" y="146"/>
                  </a:lnTo>
                  <a:lnTo>
                    <a:pt x="1" y="145"/>
                  </a:lnTo>
                  <a:lnTo>
                    <a:pt x="1" y="146"/>
                  </a:lnTo>
                  <a:lnTo>
                    <a:pt x="1" y="145"/>
                  </a:lnTo>
                  <a:lnTo>
                    <a:pt x="1" y="146"/>
                  </a:lnTo>
                  <a:lnTo>
                    <a:pt x="1" y="145"/>
                  </a:lnTo>
                  <a:lnTo>
                    <a:pt x="1" y="144"/>
                  </a:lnTo>
                  <a:lnTo>
                    <a:pt x="1" y="143"/>
                  </a:lnTo>
                  <a:lnTo>
                    <a:pt x="1" y="144"/>
                  </a:lnTo>
                  <a:lnTo>
                    <a:pt x="1" y="143"/>
                  </a:lnTo>
                  <a:lnTo>
                    <a:pt x="1" y="144"/>
                  </a:lnTo>
                  <a:lnTo>
                    <a:pt x="1" y="145"/>
                  </a:lnTo>
                  <a:lnTo>
                    <a:pt x="1" y="144"/>
                  </a:lnTo>
                  <a:lnTo>
                    <a:pt x="1" y="143"/>
                  </a:lnTo>
                  <a:lnTo>
                    <a:pt x="1" y="144"/>
                  </a:lnTo>
                  <a:lnTo>
                    <a:pt x="1" y="143"/>
                  </a:lnTo>
                  <a:lnTo>
                    <a:pt x="1" y="144"/>
                  </a:lnTo>
                  <a:lnTo>
                    <a:pt x="1" y="143"/>
                  </a:lnTo>
                  <a:lnTo>
                    <a:pt x="1" y="144"/>
                  </a:lnTo>
                  <a:lnTo>
                    <a:pt x="1" y="143"/>
                  </a:lnTo>
                  <a:lnTo>
                    <a:pt x="1" y="144"/>
                  </a:lnTo>
                  <a:lnTo>
                    <a:pt x="1" y="145"/>
                  </a:lnTo>
                  <a:lnTo>
                    <a:pt x="1" y="144"/>
                  </a:lnTo>
                  <a:lnTo>
                    <a:pt x="1" y="143"/>
                  </a:lnTo>
                  <a:lnTo>
                    <a:pt x="1" y="143"/>
                  </a:lnTo>
                  <a:lnTo>
                    <a:pt x="1" y="143"/>
                  </a:lnTo>
                  <a:lnTo>
                    <a:pt x="1" y="143"/>
                  </a:lnTo>
                  <a:lnTo>
                    <a:pt x="1" y="143"/>
                  </a:lnTo>
                  <a:lnTo>
                    <a:pt x="1" y="143"/>
                  </a:lnTo>
                  <a:lnTo>
                    <a:pt x="1" y="143"/>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2"/>
                  </a:lnTo>
                  <a:lnTo>
                    <a:pt x="1" y="141"/>
                  </a:lnTo>
                  <a:lnTo>
                    <a:pt x="1" y="142"/>
                  </a:lnTo>
                  <a:lnTo>
                    <a:pt x="1" y="141"/>
                  </a:lnTo>
                  <a:lnTo>
                    <a:pt x="1" y="142"/>
                  </a:lnTo>
                  <a:lnTo>
                    <a:pt x="1" y="141"/>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3"/>
                  </a:lnTo>
                  <a:lnTo>
                    <a:pt x="1" y="142"/>
                  </a:lnTo>
                  <a:lnTo>
                    <a:pt x="1" y="143"/>
                  </a:lnTo>
                  <a:lnTo>
                    <a:pt x="1" y="142"/>
                  </a:lnTo>
                  <a:lnTo>
                    <a:pt x="1" y="143"/>
                  </a:lnTo>
                  <a:lnTo>
                    <a:pt x="1" y="143"/>
                  </a:lnTo>
                  <a:lnTo>
                    <a:pt x="1" y="142"/>
                  </a:lnTo>
                  <a:lnTo>
                    <a:pt x="1" y="143"/>
                  </a:lnTo>
                  <a:lnTo>
                    <a:pt x="1" y="142"/>
                  </a:lnTo>
                  <a:lnTo>
                    <a:pt x="1" y="143"/>
                  </a:lnTo>
                  <a:lnTo>
                    <a:pt x="1" y="142"/>
                  </a:lnTo>
                  <a:lnTo>
                    <a:pt x="1" y="143"/>
                  </a:lnTo>
                  <a:lnTo>
                    <a:pt x="1" y="143"/>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3"/>
                  </a:lnTo>
                  <a:lnTo>
                    <a:pt x="1" y="142"/>
                  </a:lnTo>
                  <a:lnTo>
                    <a:pt x="1" y="141"/>
                  </a:lnTo>
                  <a:lnTo>
                    <a:pt x="1" y="142"/>
                  </a:lnTo>
                  <a:lnTo>
                    <a:pt x="1" y="141"/>
                  </a:lnTo>
                  <a:lnTo>
                    <a:pt x="1" y="142"/>
                  </a:lnTo>
                  <a:lnTo>
                    <a:pt x="1" y="141"/>
                  </a:lnTo>
                  <a:lnTo>
                    <a:pt x="1" y="142"/>
                  </a:lnTo>
                  <a:lnTo>
                    <a:pt x="1" y="141"/>
                  </a:lnTo>
                  <a:lnTo>
                    <a:pt x="1" y="142"/>
                  </a:lnTo>
                  <a:lnTo>
                    <a:pt x="1" y="141"/>
                  </a:lnTo>
                  <a:lnTo>
                    <a:pt x="1" y="140"/>
                  </a:lnTo>
                  <a:lnTo>
                    <a:pt x="1" y="142"/>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41"/>
                  </a:lnTo>
                  <a:lnTo>
                    <a:pt x="1" y="140"/>
                  </a:lnTo>
                  <a:lnTo>
                    <a:pt x="1" y="139"/>
                  </a:lnTo>
                  <a:lnTo>
                    <a:pt x="1" y="140"/>
                  </a:lnTo>
                  <a:lnTo>
                    <a:pt x="1" y="141"/>
                  </a:lnTo>
                  <a:lnTo>
                    <a:pt x="1" y="140"/>
                  </a:lnTo>
                  <a:lnTo>
                    <a:pt x="1" y="141"/>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39"/>
                  </a:lnTo>
                  <a:lnTo>
                    <a:pt x="1" y="140"/>
                  </a:lnTo>
                  <a:lnTo>
                    <a:pt x="1" y="141"/>
                  </a:lnTo>
                  <a:lnTo>
                    <a:pt x="1" y="140"/>
                  </a:lnTo>
                  <a:lnTo>
                    <a:pt x="1" y="141"/>
                  </a:lnTo>
                  <a:lnTo>
                    <a:pt x="1" y="142"/>
                  </a:lnTo>
                  <a:lnTo>
                    <a:pt x="1" y="141"/>
                  </a:lnTo>
                  <a:lnTo>
                    <a:pt x="1" y="142"/>
                  </a:lnTo>
                  <a:lnTo>
                    <a:pt x="1" y="141"/>
                  </a:lnTo>
                  <a:lnTo>
                    <a:pt x="1" y="142"/>
                  </a:lnTo>
                  <a:lnTo>
                    <a:pt x="1" y="141"/>
                  </a:lnTo>
                  <a:lnTo>
                    <a:pt x="1" y="142"/>
                  </a:lnTo>
                  <a:lnTo>
                    <a:pt x="1" y="141"/>
                  </a:lnTo>
                  <a:lnTo>
                    <a:pt x="1" y="142"/>
                  </a:lnTo>
                  <a:lnTo>
                    <a:pt x="1" y="143"/>
                  </a:lnTo>
                  <a:lnTo>
                    <a:pt x="1" y="142"/>
                  </a:lnTo>
                  <a:lnTo>
                    <a:pt x="1" y="143"/>
                  </a:lnTo>
                  <a:lnTo>
                    <a:pt x="1" y="142"/>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3"/>
                  </a:lnTo>
                  <a:lnTo>
                    <a:pt x="1" y="142"/>
                  </a:lnTo>
                  <a:lnTo>
                    <a:pt x="1" y="141"/>
                  </a:lnTo>
                  <a:lnTo>
                    <a:pt x="1" y="142"/>
                  </a:lnTo>
                  <a:lnTo>
                    <a:pt x="1" y="141"/>
                  </a:lnTo>
                  <a:lnTo>
                    <a:pt x="1" y="142"/>
                  </a:lnTo>
                  <a:lnTo>
                    <a:pt x="1" y="143"/>
                  </a:lnTo>
                  <a:lnTo>
                    <a:pt x="1" y="142"/>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path>
              </a:pathLst>
            </a:custGeom>
            <a:noFill/>
            <a:ln w="0">
              <a:solidFill>
                <a:srgbClr val="3366FF"/>
              </a:solidFill>
              <a:prstDash val="solid"/>
              <a:round/>
              <a:headEnd/>
              <a:tailEnd/>
            </a:ln>
          </p:spPr>
          <p:txBody>
            <a:bodyPr/>
            <a:lstStyle/>
            <a:p>
              <a:endParaRPr lang="en-GB"/>
            </a:p>
          </p:txBody>
        </p:sp>
        <p:sp>
          <p:nvSpPr>
            <p:cNvPr id="185795" name="Freeform 451"/>
            <p:cNvSpPr>
              <a:spLocks/>
            </p:cNvSpPr>
            <p:nvPr/>
          </p:nvSpPr>
          <p:spPr bwMode="auto">
            <a:xfrm>
              <a:off x="3152" y="1893"/>
              <a:ext cx="10" cy="1193"/>
            </a:xfrm>
            <a:custGeom>
              <a:avLst/>
              <a:gdLst/>
              <a:ahLst/>
              <a:cxnLst>
                <a:cxn ang="0">
                  <a:pos x="0" y="155"/>
                </a:cxn>
                <a:cxn ang="0">
                  <a:pos x="0" y="154"/>
                </a:cxn>
                <a:cxn ang="0">
                  <a:pos x="0" y="156"/>
                </a:cxn>
                <a:cxn ang="0">
                  <a:pos x="0" y="155"/>
                </a:cxn>
                <a:cxn ang="0">
                  <a:pos x="0" y="156"/>
                </a:cxn>
                <a:cxn ang="0">
                  <a:pos x="0" y="154"/>
                </a:cxn>
                <a:cxn ang="0">
                  <a:pos x="0" y="153"/>
                </a:cxn>
                <a:cxn ang="0">
                  <a:pos x="0" y="154"/>
                </a:cxn>
                <a:cxn ang="0">
                  <a:pos x="0" y="153"/>
                </a:cxn>
                <a:cxn ang="0">
                  <a:pos x="0" y="154"/>
                </a:cxn>
                <a:cxn ang="0">
                  <a:pos x="0" y="155"/>
                </a:cxn>
                <a:cxn ang="0">
                  <a:pos x="0" y="156"/>
                </a:cxn>
                <a:cxn ang="0">
                  <a:pos x="0" y="157"/>
                </a:cxn>
                <a:cxn ang="0">
                  <a:pos x="0" y="154"/>
                </a:cxn>
                <a:cxn ang="0">
                  <a:pos x="0" y="152"/>
                </a:cxn>
                <a:cxn ang="0">
                  <a:pos x="0" y="149"/>
                </a:cxn>
                <a:cxn ang="0">
                  <a:pos x="0" y="149"/>
                </a:cxn>
                <a:cxn ang="0">
                  <a:pos x="0" y="139"/>
                </a:cxn>
                <a:cxn ang="0">
                  <a:pos x="0" y="126"/>
                </a:cxn>
                <a:cxn ang="0">
                  <a:pos x="0" y="169"/>
                </a:cxn>
                <a:cxn ang="0">
                  <a:pos x="0" y="164"/>
                </a:cxn>
                <a:cxn ang="0">
                  <a:pos x="0" y="161"/>
                </a:cxn>
                <a:cxn ang="0">
                  <a:pos x="0" y="160"/>
                </a:cxn>
                <a:cxn ang="0">
                  <a:pos x="0" y="158"/>
                </a:cxn>
                <a:cxn ang="0">
                  <a:pos x="0" y="157"/>
                </a:cxn>
                <a:cxn ang="0">
                  <a:pos x="0" y="154"/>
                </a:cxn>
                <a:cxn ang="0">
                  <a:pos x="0" y="153"/>
                </a:cxn>
                <a:cxn ang="0">
                  <a:pos x="0" y="154"/>
                </a:cxn>
                <a:cxn ang="0">
                  <a:pos x="0" y="153"/>
                </a:cxn>
                <a:cxn ang="0">
                  <a:pos x="0" y="154"/>
                </a:cxn>
                <a:cxn ang="0">
                  <a:pos x="0" y="154"/>
                </a:cxn>
                <a:cxn ang="0">
                  <a:pos x="0" y="154"/>
                </a:cxn>
                <a:cxn ang="0">
                  <a:pos x="1" y="153"/>
                </a:cxn>
                <a:cxn ang="0">
                  <a:pos x="1" y="155"/>
                </a:cxn>
                <a:cxn ang="0">
                  <a:pos x="1" y="154"/>
                </a:cxn>
                <a:cxn ang="0">
                  <a:pos x="1" y="156"/>
                </a:cxn>
                <a:cxn ang="0">
                  <a:pos x="1" y="155"/>
                </a:cxn>
                <a:cxn ang="0">
                  <a:pos x="1" y="155"/>
                </a:cxn>
                <a:cxn ang="0">
                  <a:pos x="1" y="156"/>
                </a:cxn>
                <a:cxn ang="0">
                  <a:pos x="1" y="157"/>
                </a:cxn>
                <a:cxn ang="0">
                  <a:pos x="1" y="156"/>
                </a:cxn>
                <a:cxn ang="0">
                  <a:pos x="1" y="155"/>
                </a:cxn>
                <a:cxn ang="0">
                  <a:pos x="1" y="154"/>
                </a:cxn>
                <a:cxn ang="0">
                  <a:pos x="1" y="154"/>
                </a:cxn>
                <a:cxn ang="0">
                  <a:pos x="1" y="154"/>
                </a:cxn>
                <a:cxn ang="0">
                  <a:pos x="1" y="153"/>
                </a:cxn>
                <a:cxn ang="0">
                  <a:pos x="1" y="153"/>
                </a:cxn>
                <a:cxn ang="0">
                  <a:pos x="1" y="153"/>
                </a:cxn>
                <a:cxn ang="0">
                  <a:pos x="1" y="152"/>
                </a:cxn>
                <a:cxn ang="0">
                  <a:pos x="1" y="149"/>
                </a:cxn>
                <a:cxn ang="0">
                  <a:pos x="1" y="149"/>
                </a:cxn>
                <a:cxn ang="0">
                  <a:pos x="1" y="143"/>
                </a:cxn>
                <a:cxn ang="0">
                  <a:pos x="1" y="7"/>
                </a:cxn>
                <a:cxn ang="0">
                  <a:pos x="1" y="170"/>
                </a:cxn>
                <a:cxn ang="0">
                  <a:pos x="1" y="164"/>
                </a:cxn>
                <a:cxn ang="0">
                  <a:pos x="1" y="160"/>
                </a:cxn>
                <a:cxn ang="0">
                  <a:pos x="1" y="159"/>
                </a:cxn>
                <a:cxn ang="0">
                  <a:pos x="1" y="157"/>
                </a:cxn>
                <a:cxn ang="0">
                  <a:pos x="1" y="157"/>
                </a:cxn>
                <a:cxn ang="0">
                  <a:pos x="1" y="156"/>
                </a:cxn>
                <a:cxn ang="0">
                  <a:pos x="1" y="157"/>
                </a:cxn>
                <a:cxn ang="0">
                  <a:pos x="1" y="156"/>
                </a:cxn>
                <a:cxn ang="0">
                  <a:pos x="1" y="155"/>
                </a:cxn>
              </a:cxnLst>
              <a:rect l="0" t="0" r="r" b="b"/>
              <a:pathLst>
                <a:path w="1" h="170">
                  <a:moveTo>
                    <a:pt x="0" y="153"/>
                  </a:moveTo>
                  <a:lnTo>
                    <a:pt x="0" y="153"/>
                  </a:lnTo>
                  <a:lnTo>
                    <a:pt x="0" y="153"/>
                  </a:lnTo>
                  <a:lnTo>
                    <a:pt x="0" y="154"/>
                  </a:lnTo>
                  <a:lnTo>
                    <a:pt x="0" y="153"/>
                  </a:lnTo>
                  <a:lnTo>
                    <a:pt x="0" y="154"/>
                  </a:lnTo>
                  <a:lnTo>
                    <a:pt x="0" y="153"/>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4"/>
                  </a:lnTo>
                  <a:lnTo>
                    <a:pt x="0" y="155"/>
                  </a:lnTo>
                  <a:lnTo>
                    <a:pt x="0" y="154"/>
                  </a:lnTo>
                  <a:lnTo>
                    <a:pt x="0" y="155"/>
                  </a:lnTo>
                  <a:lnTo>
                    <a:pt x="0" y="154"/>
                  </a:lnTo>
                  <a:lnTo>
                    <a:pt x="0" y="155"/>
                  </a:lnTo>
                  <a:lnTo>
                    <a:pt x="0" y="154"/>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6"/>
                  </a:lnTo>
                  <a:lnTo>
                    <a:pt x="0" y="155"/>
                  </a:lnTo>
                  <a:lnTo>
                    <a:pt x="0" y="154"/>
                  </a:lnTo>
                  <a:lnTo>
                    <a:pt x="0" y="155"/>
                  </a:lnTo>
                  <a:lnTo>
                    <a:pt x="0" y="154"/>
                  </a:lnTo>
                  <a:lnTo>
                    <a:pt x="0" y="155"/>
                  </a:lnTo>
                  <a:lnTo>
                    <a:pt x="0" y="154"/>
                  </a:lnTo>
                  <a:lnTo>
                    <a:pt x="0" y="155"/>
                  </a:lnTo>
                  <a:lnTo>
                    <a:pt x="0" y="154"/>
                  </a:lnTo>
                  <a:lnTo>
                    <a:pt x="0" y="155"/>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5"/>
                  </a:lnTo>
                  <a:lnTo>
                    <a:pt x="0" y="154"/>
                  </a:lnTo>
                  <a:lnTo>
                    <a:pt x="0" y="155"/>
                  </a:lnTo>
                  <a:lnTo>
                    <a:pt x="0" y="154"/>
                  </a:lnTo>
                  <a:lnTo>
                    <a:pt x="0" y="153"/>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6"/>
                  </a:lnTo>
                  <a:lnTo>
                    <a:pt x="0" y="157"/>
                  </a:lnTo>
                  <a:lnTo>
                    <a:pt x="0" y="156"/>
                  </a:lnTo>
                  <a:lnTo>
                    <a:pt x="0" y="157"/>
                  </a:lnTo>
                  <a:lnTo>
                    <a:pt x="0" y="156"/>
                  </a:lnTo>
                  <a:lnTo>
                    <a:pt x="0" y="157"/>
                  </a:lnTo>
                  <a:lnTo>
                    <a:pt x="0" y="158"/>
                  </a:lnTo>
                  <a:lnTo>
                    <a:pt x="0" y="157"/>
                  </a:lnTo>
                  <a:lnTo>
                    <a:pt x="0" y="156"/>
                  </a:lnTo>
                  <a:lnTo>
                    <a:pt x="0" y="157"/>
                  </a:lnTo>
                  <a:lnTo>
                    <a:pt x="0" y="156"/>
                  </a:lnTo>
                  <a:lnTo>
                    <a:pt x="0" y="157"/>
                  </a:lnTo>
                  <a:lnTo>
                    <a:pt x="0" y="156"/>
                  </a:lnTo>
                  <a:lnTo>
                    <a:pt x="0" y="157"/>
                  </a:lnTo>
                  <a:lnTo>
                    <a:pt x="0" y="156"/>
                  </a:lnTo>
                  <a:lnTo>
                    <a:pt x="0" y="157"/>
                  </a:lnTo>
                  <a:lnTo>
                    <a:pt x="0" y="156"/>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3"/>
                  </a:lnTo>
                  <a:lnTo>
                    <a:pt x="0" y="153"/>
                  </a:lnTo>
                  <a:lnTo>
                    <a:pt x="0" y="153"/>
                  </a:lnTo>
                  <a:lnTo>
                    <a:pt x="0" y="152"/>
                  </a:lnTo>
                  <a:lnTo>
                    <a:pt x="0" y="151"/>
                  </a:lnTo>
                  <a:lnTo>
                    <a:pt x="0" y="152"/>
                  </a:lnTo>
                  <a:lnTo>
                    <a:pt x="0" y="151"/>
                  </a:lnTo>
                  <a:lnTo>
                    <a:pt x="0" y="152"/>
                  </a:lnTo>
                  <a:lnTo>
                    <a:pt x="0" y="151"/>
                  </a:lnTo>
                  <a:lnTo>
                    <a:pt x="0" y="152"/>
                  </a:lnTo>
                  <a:lnTo>
                    <a:pt x="0" y="151"/>
                  </a:lnTo>
                  <a:lnTo>
                    <a:pt x="0" y="152"/>
                  </a:lnTo>
                  <a:lnTo>
                    <a:pt x="0" y="151"/>
                  </a:lnTo>
                  <a:lnTo>
                    <a:pt x="0" y="152"/>
                  </a:lnTo>
                  <a:lnTo>
                    <a:pt x="0" y="151"/>
                  </a:lnTo>
                  <a:lnTo>
                    <a:pt x="0" y="150"/>
                  </a:lnTo>
                  <a:lnTo>
                    <a:pt x="0" y="151"/>
                  </a:lnTo>
                  <a:lnTo>
                    <a:pt x="0" y="150"/>
                  </a:lnTo>
                  <a:lnTo>
                    <a:pt x="0" y="149"/>
                  </a:lnTo>
                  <a:lnTo>
                    <a:pt x="0" y="149"/>
                  </a:lnTo>
                  <a:lnTo>
                    <a:pt x="0" y="149"/>
                  </a:lnTo>
                  <a:lnTo>
                    <a:pt x="0" y="149"/>
                  </a:lnTo>
                  <a:lnTo>
                    <a:pt x="0" y="149"/>
                  </a:lnTo>
                  <a:lnTo>
                    <a:pt x="0" y="149"/>
                  </a:lnTo>
                  <a:lnTo>
                    <a:pt x="0" y="149"/>
                  </a:lnTo>
                  <a:lnTo>
                    <a:pt x="0" y="149"/>
                  </a:lnTo>
                  <a:lnTo>
                    <a:pt x="0" y="149"/>
                  </a:lnTo>
                  <a:lnTo>
                    <a:pt x="0" y="148"/>
                  </a:lnTo>
                  <a:lnTo>
                    <a:pt x="0" y="149"/>
                  </a:lnTo>
                  <a:lnTo>
                    <a:pt x="0" y="149"/>
                  </a:lnTo>
                  <a:lnTo>
                    <a:pt x="0" y="148"/>
                  </a:lnTo>
                  <a:lnTo>
                    <a:pt x="0" y="149"/>
                  </a:lnTo>
                  <a:lnTo>
                    <a:pt x="0" y="148"/>
                  </a:lnTo>
                  <a:lnTo>
                    <a:pt x="0" y="147"/>
                  </a:lnTo>
                  <a:lnTo>
                    <a:pt x="0" y="146"/>
                  </a:lnTo>
                  <a:lnTo>
                    <a:pt x="0" y="145"/>
                  </a:lnTo>
                  <a:lnTo>
                    <a:pt x="0" y="144"/>
                  </a:lnTo>
                  <a:lnTo>
                    <a:pt x="0" y="145"/>
                  </a:lnTo>
                  <a:lnTo>
                    <a:pt x="0" y="144"/>
                  </a:lnTo>
                  <a:lnTo>
                    <a:pt x="0" y="144"/>
                  </a:lnTo>
                  <a:lnTo>
                    <a:pt x="0" y="142"/>
                  </a:lnTo>
                  <a:lnTo>
                    <a:pt x="0" y="141"/>
                  </a:lnTo>
                  <a:lnTo>
                    <a:pt x="0" y="139"/>
                  </a:lnTo>
                  <a:lnTo>
                    <a:pt x="0" y="139"/>
                  </a:lnTo>
                  <a:lnTo>
                    <a:pt x="0" y="138"/>
                  </a:lnTo>
                  <a:lnTo>
                    <a:pt x="0" y="135"/>
                  </a:lnTo>
                  <a:lnTo>
                    <a:pt x="0" y="114"/>
                  </a:lnTo>
                  <a:lnTo>
                    <a:pt x="0" y="47"/>
                  </a:lnTo>
                  <a:lnTo>
                    <a:pt x="0" y="0"/>
                  </a:lnTo>
                  <a:lnTo>
                    <a:pt x="0" y="12"/>
                  </a:lnTo>
                  <a:lnTo>
                    <a:pt x="0" y="52"/>
                  </a:lnTo>
                  <a:lnTo>
                    <a:pt x="0" y="86"/>
                  </a:lnTo>
                  <a:lnTo>
                    <a:pt x="0" y="107"/>
                  </a:lnTo>
                  <a:lnTo>
                    <a:pt x="0" y="126"/>
                  </a:lnTo>
                  <a:lnTo>
                    <a:pt x="0" y="145"/>
                  </a:lnTo>
                  <a:lnTo>
                    <a:pt x="0" y="158"/>
                  </a:lnTo>
                  <a:lnTo>
                    <a:pt x="0" y="164"/>
                  </a:lnTo>
                  <a:lnTo>
                    <a:pt x="0" y="168"/>
                  </a:lnTo>
                  <a:lnTo>
                    <a:pt x="0" y="169"/>
                  </a:lnTo>
                  <a:lnTo>
                    <a:pt x="0" y="170"/>
                  </a:lnTo>
                  <a:lnTo>
                    <a:pt x="0" y="169"/>
                  </a:lnTo>
                  <a:lnTo>
                    <a:pt x="0" y="170"/>
                  </a:lnTo>
                  <a:lnTo>
                    <a:pt x="0" y="169"/>
                  </a:lnTo>
                  <a:lnTo>
                    <a:pt x="0" y="169"/>
                  </a:lnTo>
                  <a:lnTo>
                    <a:pt x="0" y="169"/>
                  </a:lnTo>
                  <a:lnTo>
                    <a:pt x="0" y="169"/>
                  </a:lnTo>
                  <a:lnTo>
                    <a:pt x="0" y="168"/>
                  </a:lnTo>
                  <a:lnTo>
                    <a:pt x="0" y="167"/>
                  </a:lnTo>
                  <a:lnTo>
                    <a:pt x="0" y="166"/>
                  </a:lnTo>
                  <a:lnTo>
                    <a:pt x="0" y="165"/>
                  </a:lnTo>
                  <a:lnTo>
                    <a:pt x="0" y="166"/>
                  </a:lnTo>
                  <a:lnTo>
                    <a:pt x="0" y="165"/>
                  </a:lnTo>
                  <a:lnTo>
                    <a:pt x="0" y="164"/>
                  </a:lnTo>
                  <a:lnTo>
                    <a:pt x="0" y="165"/>
                  </a:lnTo>
                  <a:lnTo>
                    <a:pt x="0" y="164"/>
                  </a:lnTo>
                  <a:lnTo>
                    <a:pt x="0" y="164"/>
                  </a:lnTo>
                  <a:lnTo>
                    <a:pt x="0" y="164"/>
                  </a:lnTo>
                  <a:lnTo>
                    <a:pt x="0" y="164"/>
                  </a:lnTo>
                  <a:lnTo>
                    <a:pt x="0" y="164"/>
                  </a:lnTo>
                  <a:lnTo>
                    <a:pt x="0" y="164"/>
                  </a:lnTo>
                  <a:lnTo>
                    <a:pt x="0" y="163"/>
                  </a:lnTo>
                  <a:lnTo>
                    <a:pt x="0" y="164"/>
                  </a:lnTo>
                  <a:lnTo>
                    <a:pt x="0" y="163"/>
                  </a:lnTo>
                  <a:lnTo>
                    <a:pt x="0" y="162"/>
                  </a:lnTo>
                  <a:lnTo>
                    <a:pt x="0" y="163"/>
                  </a:lnTo>
                  <a:lnTo>
                    <a:pt x="0" y="162"/>
                  </a:lnTo>
                  <a:lnTo>
                    <a:pt x="0" y="161"/>
                  </a:lnTo>
                  <a:lnTo>
                    <a:pt x="0" y="162"/>
                  </a:lnTo>
                  <a:lnTo>
                    <a:pt x="0" y="161"/>
                  </a:lnTo>
                  <a:lnTo>
                    <a:pt x="0" y="162"/>
                  </a:lnTo>
                  <a:lnTo>
                    <a:pt x="0" y="161"/>
                  </a:lnTo>
                  <a:lnTo>
                    <a:pt x="0" y="160"/>
                  </a:lnTo>
                  <a:lnTo>
                    <a:pt x="0" y="161"/>
                  </a:lnTo>
                  <a:lnTo>
                    <a:pt x="0" y="160"/>
                  </a:lnTo>
                  <a:lnTo>
                    <a:pt x="0" y="159"/>
                  </a:lnTo>
                  <a:lnTo>
                    <a:pt x="0" y="160"/>
                  </a:lnTo>
                  <a:lnTo>
                    <a:pt x="0" y="159"/>
                  </a:lnTo>
                  <a:lnTo>
                    <a:pt x="0" y="160"/>
                  </a:lnTo>
                  <a:lnTo>
                    <a:pt x="0" y="159"/>
                  </a:lnTo>
                  <a:lnTo>
                    <a:pt x="0" y="160"/>
                  </a:lnTo>
                  <a:lnTo>
                    <a:pt x="0" y="159"/>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8"/>
                  </a:lnTo>
                  <a:lnTo>
                    <a:pt x="0" y="157"/>
                  </a:lnTo>
                  <a:lnTo>
                    <a:pt x="0" y="158"/>
                  </a:lnTo>
                  <a:lnTo>
                    <a:pt x="0" y="157"/>
                  </a:lnTo>
                  <a:lnTo>
                    <a:pt x="0" y="158"/>
                  </a:lnTo>
                  <a:lnTo>
                    <a:pt x="0" y="157"/>
                  </a:lnTo>
                  <a:lnTo>
                    <a:pt x="0" y="156"/>
                  </a:lnTo>
                  <a:lnTo>
                    <a:pt x="0" y="157"/>
                  </a:lnTo>
                  <a:lnTo>
                    <a:pt x="0" y="156"/>
                  </a:lnTo>
                  <a:lnTo>
                    <a:pt x="0" y="157"/>
                  </a:lnTo>
                  <a:lnTo>
                    <a:pt x="0" y="156"/>
                  </a:lnTo>
                  <a:lnTo>
                    <a:pt x="0" y="157"/>
                  </a:lnTo>
                  <a:lnTo>
                    <a:pt x="0" y="156"/>
                  </a:lnTo>
                  <a:lnTo>
                    <a:pt x="0" y="155"/>
                  </a:lnTo>
                  <a:lnTo>
                    <a:pt x="0" y="156"/>
                  </a:lnTo>
                  <a:lnTo>
                    <a:pt x="0" y="155"/>
                  </a:lnTo>
                  <a:lnTo>
                    <a:pt x="0" y="156"/>
                  </a:lnTo>
                  <a:lnTo>
                    <a:pt x="0" y="155"/>
                  </a:lnTo>
                  <a:lnTo>
                    <a:pt x="0" y="154"/>
                  </a:lnTo>
                  <a:lnTo>
                    <a:pt x="0" y="155"/>
                  </a:lnTo>
                  <a:lnTo>
                    <a:pt x="0" y="154"/>
                  </a:lnTo>
                  <a:lnTo>
                    <a:pt x="0" y="153"/>
                  </a:lnTo>
                  <a:lnTo>
                    <a:pt x="0" y="154"/>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4"/>
                  </a:lnTo>
                  <a:lnTo>
                    <a:pt x="0" y="153"/>
                  </a:lnTo>
                  <a:lnTo>
                    <a:pt x="0" y="154"/>
                  </a:lnTo>
                  <a:lnTo>
                    <a:pt x="0" y="153"/>
                  </a:lnTo>
                  <a:lnTo>
                    <a:pt x="0" y="154"/>
                  </a:lnTo>
                  <a:lnTo>
                    <a:pt x="0" y="153"/>
                  </a:lnTo>
                  <a:lnTo>
                    <a:pt x="0" y="154"/>
                  </a:lnTo>
                  <a:lnTo>
                    <a:pt x="0" y="153"/>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5"/>
                  </a:lnTo>
                  <a:lnTo>
                    <a:pt x="0" y="154"/>
                  </a:lnTo>
                  <a:lnTo>
                    <a:pt x="0" y="153"/>
                  </a:lnTo>
                  <a:lnTo>
                    <a:pt x="0" y="153"/>
                  </a:lnTo>
                  <a:lnTo>
                    <a:pt x="0" y="154"/>
                  </a:lnTo>
                  <a:lnTo>
                    <a:pt x="0" y="155"/>
                  </a:lnTo>
                  <a:lnTo>
                    <a:pt x="0" y="153"/>
                  </a:lnTo>
                  <a:lnTo>
                    <a:pt x="0" y="154"/>
                  </a:lnTo>
                  <a:lnTo>
                    <a:pt x="0" y="155"/>
                  </a:lnTo>
                  <a:lnTo>
                    <a:pt x="0" y="154"/>
                  </a:lnTo>
                  <a:lnTo>
                    <a:pt x="0" y="155"/>
                  </a:lnTo>
                  <a:lnTo>
                    <a:pt x="0" y="154"/>
                  </a:lnTo>
                  <a:lnTo>
                    <a:pt x="0" y="155"/>
                  </a:lnTo>
                  <a:lnTo>
                    <a:pt x="0" y="156"/>
                  </a:lnTo>
                  <a:lnTo>
                    <a:pt x="0" y="155"/>
                  </a:lnTo>
                  <a:lnTo>
                    <a:pt x="0" y="154"/>
                  </a:lnTo>
                  <a:lnTo>
                    <a:pt x="0" y="155"/>
                  </a:lnTo>
                  <a:lnTo>
                    <a:pt x="0" y="154"/>
                  </a:lnTo>
                  <a:lnTo>
                    <a:pt x="0" y="155"/>
                  </a:lnTo>
                  <a:lnTo>
                    <a:pt x="0" y="154"/>
                  </a:lnTo>
                  <a:lnTo>
                    <a:pt x="0" y="155"/>
                  </a:lnTo>
                  <a:lnTo>
                    <a:pt x="0" y="156"/>
                  </a:lnTo>
                  <a:lnTo>
                    <a:pt x="0" y="155"/>
                  </a:lnTo>
                  <a:lnTo>
                    <a:pt x="1" y="154"/>
                  </a:lnTo>
                  <a:lnTo>
                    <a:pt x="1" y="153"/>
                  </a:lnTo>
                  <a:lnTo>
                    <a:pt x="1" y="154"/>
                  </a:lnTo>
                  <a:lnTo>
                    <a:pt x="1" y="153"/>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3"/>
                  </a:lnTo>
                  <a:lnTo>
                    <a:pt x="1" y="154"/>
                  </a:lnTo>
                  <a:lnTo>
                    <a:pt x="1" y="155"/>
                  </a:lnTo>
                  <a:lnTo>
                    <a:pt x="1" y="154"/>
                  </a:lnTo>
                  <a:lnTo>
                    <a:pt x="1" y="155"/>
                  </a:lnTo>
                  <a:lnTo>
                    <a:pt x="1" y="154"/>
                  </a:lnTo>
                  <a:lnTo>
                    <a:pt x="1" y="155"/>
                  </a:lnTo>
                  <a:lnTo>
                    <a:pt x="1" y="154"/>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4"/>
                  </a:lnTo>
                  <a:lnTo>
                    <a:pt x="1" y="155"/>
                  </a:lnTo>
                  <a:lnTo>
                    <a:pt x="1" y="154"/>
                  </a:lnTo>
                  <a:lnTo>
                    <a:pt x="1" y="156"/>
                  </a:lnTo>
                  <a:lnTo>
                    <a:pt x="1" y="155"/>
                  </a:lnTo>
                  <a:lnTo>
                    <a:pt x="1" y="154"/>
                  </a:lnTo>
                  <a:lnTo>
                    <a:pt x="1" y="155"/>
                  </a:lnTo>
                  <a:lnTo>
                    <a:pt x="1" y="154"/>
                  </a:lnTo>
                  <a:lnTo>
                    <a:pt x="1" y="155"/>
                  </a:lnTo>
                  <a:lnTo>
                    <a:pt x="1" y="154"/>
                  </a:lnTo>
                  <a:lnTo>
                    <a:pt x="1" y="153"/>
                  </a:lnTo>
                  <a:lnTo>
                    <a:pt x="1" y="154"/>
                  </a:lnTo>
                  <a:lnTo>
                    <a:pt x="1" y="155"/>
                  </a:lnTo>
                  <a:lnTo>
                    <a:pt x="1" y="154"/>
                  </a:lnTo>
                  <a:lnTo>
                    <a:pt x="1" y="155"/>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7"/>
                  </a:lnTo>
                  <a:lnTo>
                    <a:pt x="1" y="156"/>
                  </a:lnTo>
                  <a:lnTo>
                    <a:pt x="1" y="155"/>
                  </a:lnTo>
                  <a:lnTo>
                    <a:pt x="1" y="157"/>
                  </a:lnTo>
                  <a:lnTo>
                    <a:pt x="1" y="155"/>
                  </a:lnTo>
                  <a:lnTo>
                    <a:pt x="1" y="156"/>
                  </a:lnTo>
                  <a:lnTo>
                    <a:pt x="1" y="155"/>
                  </a:lnTo>
                  <a:lnTo>
                    <a:pt x="1" y="156"/>
                  </a:lnTo>
                  <a:lnTo>
                    <a:pt x="1" y="155"/>
                  </a:lnTo>
                  <a:lnTo>
                    <a:pt x="1" y="156"/>
                  </a:lnTo>
                  <a:lnTo>
                    <a:pt x="1" y="155"/>
                  </a:lnTo>
                  <a:lnTo>
                    <a:pt x="1" y="154"/>
                  </a:lnTo>
                  <a:lnTo>
                    <a:pt x="1" y="155"/>
                  </a:lnTo>
                  <a:lnTo>
                    <a:pt x="1" y="154"/>
                  </a:lnTo>
                  <a:lnTo>
                    <a:pt x="1" y="153"/>
                  </a:lnTo>
                  <a:lnTo>
                    <a:pt x="1" y="154"/>
                  </a:lnTo>
                  <a:lnTo>
                    <a:pt x="1" y="155"/>
                  </a:lnTo>
                  <a:lnTo>
                    <a:pt x="1" y="154"/>
                  </a:lnTo>
                  <a:lnTo>
                    <a:pt x="1" y="155"/>
                  </a:lnTo>
                  <a:lnTo>
                    <a:pt x="1" y="154"/>
                  </a:lnTo>
                  <a:lnTo>
                    <a:pt x="1" y="153"/>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5"/>
                  </a:lnTo>
                  <a:lnTo>
                    <a:pt x="1" y="154"/>
                  </a:lnTo>
                  <a:lnTo>
                    <a:pt x="1" y="153"/>
                  </a:lnTo>
                  <a:lnTo>
                    <a:pt x="1" y="154"/>
                  </a:lnTo>
                  <a:lnTo>
                    <a:pt x="1" y="155"/>
                  </a:lnTo>
                  <a:lnTo>
                    <a:pt x="1" y="154"/>
                  </a:lnTo>
                  <a:lnTo>
                    <a:pt x="1" y="154"/>
                  </a:lnTo>
                  <a:lnTo>
                    <a:pt x="1" y="155"/>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3"/>
                  </a:lnTo>
                  <a:lnTo>
                    <a:pt x="1" y="152"/>
                  </a:lnTo>
                  <a:lnTo>
                    <a:pt x="1" y="153"/>
                  </a:lnTo>
                  <a:lnTo>
                    <a:pt x="1" y="152"/>
                  </a:lnTo>
                  <a:lnTo>
                    <a:pt x="1" y="153"/>
                  </a:lnTo>
                  <a:lnTo>
                    <a:pt x="1" y="153"/>
                  </a:lnTo>
                  <a:lnTo>
                    <a:pt x="1" y="152"/>
                  </a:lnTo>
                  <a:lnTo>
                    <a:pt x="1" y="153"/>
                  </a:lnTo>
                  <a:lnTo>
                    <a:pt x="1" y="152"/>
                  </a:lnTo>
                  <a:lnTo>
                    <a:pt x="1" y="153"/>
                  </a:lnTo>
                  <a:lnTo>
                    <a:pt x="1" y="152"/>
                  </a:lnTo>
                  <a:lnTo>
                    <a:pt x="1" y="153"/>
                  </a:lnTo>
                  <a:lnTo>
                    <a:pt x="1" y="152"/>
                  </a:lnTo>
                  <a:lnTo>
                    <a:pt x="1" y="153"/>
                  </a:lnTo>
                  <a:lnTo>
                    <a:pt x="1" y="152"/>
                  </a:lnTo>
                  <a:lnTo>
                    <a:pt x="1" y="153"/>
                  </a:lnTo>
                  <a:lnTo>
                    <a:pt x="1" y="151"/>
                  </a:lnTo>
                  <a:lnTo>
                    <a:pt x="1" y="152"/>
                  </a:lnTo>
                  <a:lnTo>
                    <a:pt x="1" y="151"/>
                  </a:lnTo>
                  <a:lnTo>
                    <a:pt x="1" y="149"/>
                  </a:lnTo>
                  <a:lnTo>
                    <a:pt x="1" y="150"/>
                  </a:lnTo>
                  <a:lnTo>
                    <a:pt x="1" y="149"/>
                  </a:lnTo>
                  <a:lnTo>
                    <a:pt x="1" y="149"/>
                  </a:lnTo>
                  <a:lnTo>
                    <a:pt x="1" y="149"/>
                  </a:lnTo>
                  <a:lnTo>
                    <a:pt x="1" y="149"/>
                  </a:lnTo>
                  <a:lnTo>
                    <a:pt x="1" y="149"/>
                  </a:lnTo>
                  <a:lnTo>
                    <a:pt x="1" y="149"/>
                  </a:lnTo>
                  <a:lnTo>
                    <a:pt x="1" y="149"/>
                  </a:lnTo>
                  <a:lnTo>
                    <a:pt x="1" y="149"/>
                  </a:lnTo>
                  <a:lnTo>
                    <a:pt x="1" y="149"/>
                  </a:lnTo>
                  <a:lnTo>
                    <a:pt x="1" y="149"/>
                  </a:lnTo>
                  <a:lnTo>
                    <a:pt x="1" y="148"/>
                  </a:lnTo>
                  <a:lnTo>
                    <a:pt x="1" y="149"/>
                  </a:lnTo>
                  <a:lnTo>
                    <a:pt x="1" y="148"/>
                  </a:lnTo>
                  <a:lnTo>
                    <a:pt x="1" y="147"/>
                  </a:lnTo>
                  <a:lnTo>
                    <a:pt x="1" y="146"/>
                  </a:lnTo>
                  <a:lnTo>
                    <a:pt x="1" y="145"/>
                  </a:lnTo>
                  <a:lnTo>
                    <a:pt x="1" y="146"/>
                  </a:lnTo>
                  <a:lnTo>
                    <a:pt x="1" y="145"/>
                  </a:lnTo>
                  <a:lnTo>
                    <a:pt x="1" y="144"/>
                  </a:lnTo>
                  <a:lnTo>
                    <a:pt x="1" y="144"/>
                  </a:lnTo>
                  <a:lnTo>
                    <a:pt x="1" y="143"/>
                  </a:lnTo>
                  <a:lnTo>
                    <a:pt x="1" y="144"/>
                  </a:lnTo>
                  <a:lnTo>
                    <a:pt x="1" y="142"/>
                  </a:lnTo>
                  <a:lnTo>
                    <a:pt x="1" y="141"/>
                  </a:lnTo>
                  <a:lnTo>
                    <a:pt x="1" y="140"/>
                  </a:lnTo>
                  <a:lnTo>
                    <a:pt x="1" y="139"/>
                  </a:lnTo>
                  <a:lnTo>
                    <a:pt x="1" y="139"/>
                  </a:lnTo>
                  <a:lnTo>
                    <a:pt x="1" y="137"/>
                  </a:lnTo>
                  <a:lnTo>
                    <a:pt x="1" y="134"/>
                  </a:lnTo>
                  <a:lnTo>
                    <a:pt x="1" y="122"/>
                  </a:lnTo>
                  <a:lnTo>
                    <a:pt x="1" y="63"/>
                  </a:lnTo>
                  <a:lnTo>
                    <a:pt x="1" y="7"/>
                  </a:lnTo>
                  <a:lnTo>
                    <a:pt x="1" y="41"/>
                  </a:lnTo>
                  <a:lnTo>
                    <a:pt x="1" y="74"/>
                  </a:lnTo>
                  <a:lnTo>
                    <a:pt x="1" y="97"/>
                  </a:lnTo>
                  <a:lnTo>
                    <a:pt x="1" y="119"/>
                  </a:lnTo>
                  <a:lnTo>
                    <a:pt x="1" y="139"/>
                  </a:lnTo>
                  <a:lnTo>
                    <a:pt x="1" y="154"/>
                  </a:lnTo>
                  <a:lnTo>
                    <a:pt x="1" y="163"/>
                  </a:lnTo>
                  <a:lnTo>
                    <a:pt x="1" y="166"/>
                  </a:lnTo>
                  <a:lnTo>
                    <a:pt x="1" y="168"/>
                  </a:lnTo>
                  <a:lnTo>
                    <a:pt x="1" y="169"/>
                  </a:lnTo>
                  <a:lnTo>
                    <a:pt x="1" y="170"/>
                  </a:lnTo>
                  <a:lnTo>
                    <a:pt x="1" y="169"/>
                  </a:lnTo>
                  <a:lnTo>
                    <a:pt x="1" y="169"/>
                  </a:lnTo>
                  <a:lnTo>
                    <a:pt x="1" y="169"/>
                  </a:lnTo>
                  <a:lnTo>
                    <a:pt x="1" y="169"/>
                  </a:lnTo>
                  <a:lnTo>
                    <a:pt x="1" y="168"/>
                  </a:lnTo>
                  <a:lnTo>
                    <a:pt x="1" y="167"/>
                  </a:lnTo>
                  <a:lnTo>
                    <a:pt x="1" y="166"/>
                  </a:lnTo>
                  <a:lnTo>
                    <a:pt x="1" y="165"/>
                  </a:lnTo>
                  <a:lnTo>
                    <a:pt x="1" y="166"/>
                  </a:lnTo>
                  <a:lnTo>
                    <a:pt x="1" y="165"/>
                  </a:lnTo>
                  <a:lnTo>
                    <a:pt x="1" y="164"/>
                  </a:lnTo>
                  <a:lnTo>
                    <a:pt x="1" y="164"/>
                  </a:lnTo>
                  <a:lnTo>
                    <a:pt x="1" y="163"/>
                  </a:lnTo>
                  <a:lnTo>
                    <a:pt x="1" y="162"/>
                  </a:lnTo>
                  <a:lnTo>
                    <a:pt x="1" y="163"/>
                  </a:lnTo>
                  <a:lnTo>
                    <a:pt x="1" y="162"/>
                  </a:lnTo>
                  <a:lnTo>
                    <a:pt x="1" y="163"/>
                  </a:lnTo>
                  <a:lnTo>
                    <a:pt x="1" y="162"/>
                  </a:lnTo>
                  <a:lnTo>
                    <a:pt x="1" y="161"/>
                  </a:lnTo>
                  <a:lnTo>
                    <a:pt x="1" y="160"/>
                  </a:lnTo>
                  <a:lnTo>
                    <a:pt x="1" y="159"/>
                  </a:lnTo>
                  <a:lnTo>
                    <a:pt x="1" y="160"/>
                  </a:lnTo>
                  <a:lnTo>
                    <a:pt x="1" y="159"/>
                  </a:lnTo>
                  <a:lnTo>
                    <a:pt x="1" y="160"/>
                  </a:lnTo>
                  <a:lnTo>
                    <a:pt x="1" y="159"/>
                  </a:lnTo>
                  <a:lnTo>
                    <a:pt x="1" y="160"/>
                  </a:lnTo>
                  <a:lnTo>
                    <a:pt x="1" y="159"/>
                  </a:lnTo>
                  <a:lnTo>
                    <a:pt x="1" y="158"/>
                  </a:lnTo>
                  <a:lnTo>
                    <a:pt x="1" y="159"/>
                  </a:lnTo>
                  <a:lnTo>
                    <a:pt x="1" y="158"/>
                  </a:lnTo>
                  <a:lnTo>
                    <a:pt x="1" y="159"/>
                  </a:lnTo>
                  <a:lnTo>
                    <a:pt x="1" y="158"/>
                  </a:lnTo>
                  <a:lnTo>
                    <a:pt x="1" y="159"/>
                  </a:lnTo>
                  <a:lnTo>
                    <a:pt x="1" y="158"/>
                  </a:lnTo>
                  <a:lnTo>
                    <a:pt x="1" y="159"/>
                  </a:lnTo>
                  <a:lnTo>
                    <a:pt x="1" y="158"/>
                  </a:lnTo>
                  <a:lnTo>
                    <a:pt x="1" y="159"/>
                  </a:lnTo>
                  <a:lnTo>
                    <a:pt x="1" y="158"/>
                  </a:lnTo>
                  <a:lnTo>
                    <a:pt x="1" y="158"/>
                  </a:lnTo>
                  <a:lnTo>
                    <a:pt x="1" y="158"/>
                  </a:lnTo>
                  <a:lnTo>
                    <a:pt x="1" y="158"/>
                  </a:lnTo>
                  <a:lnTo>
                    <a:pt x="1" y="158"/>
                  </a:lnTo>
                  <a:lnTo>
                    <a:pt x="1" y="158"/>
                  </a:lnTo>
                  <a:lnTo>
                    <a:pt x="1" y="157"/>
                  </a:lnTo>
                  <a:lnTo>
                    <a:pt x="1" y="158"/>
                  </a:lnTo>
                  <a:lnTo>
                    <a:pt x="1" y="157"/>
                  </a:lnTo>
                  <a:lnTo>
                    <a:pt x="1" y="158"/>
                  </a:lnTo>
                  <a:lnTo>
                    <a:pt x="1" y="158"/>
                  </a:lnTo>
                  <a:lnTo>
                    <a:pt x="1" y="158"/>
                  </a:lnTo>
                  <a:lnTo>
                    <a:pt x="1" y="158"/>
                  </a:lnTo>
                  <a:lnTo>
                    <a:pt x="1" y="158"/>
                  </a:lnTo>
                  <a:lnTo>
                    <a:pt x="1" y="158"/>
                  </a:lnTo>
                  <a:lnTo>
                    <a:pt x="1" y="157"/>
                  </a:lnTo>
                  <a:lnTo>
                    <a:pt x="1" y="158"/>
                  </a:lnTo>
                  <a:lnTo>
                    <a:pt x="1" y="157"/>
                  </a:lnTo>
                  <a:lnTo>
                    <a:pt x="1" y="158"/>
                  </a:lnTo>
                  <a:lnTo>
                    <a:pt x="1" y="157"/>
                  </a:lnTo>
                  <a:lnTo>
                    <a:pt x="1" y="158"/>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7"/>
                  </a:lnTo>
                  <a:lnTo>
                    <a:pt x="1" y="158"/>
                  </a:lnTo>
                  <a:lnTo>
                    <a:pt x="1" y="157"/>
                  </a:lnTo>
                  <a:lnTo>
                    <a:pt x="1" y="158"/>
                  </a:lnTo>
                  <a:lnTo>
                    <a:pt x="1" y="157"/>
                  </a:lnTo>
                  <a:lnTo>
                    <a:pt x="1" y="156"/>
                  </a:lnTo>
                  <a:lnTo>
                    <a:pt x="1" y="157"/>
                  </a:lnTo>
                  <a:lnTo>
                    <a:pt x="1" y="156"/>
                  </a:lnTo>
                  <a:lnTo>
                    <a:pt x="1" y="157"/>
                  </a:lnTo>
                  <a:lnTo>
                    <a:pt x="1" y="156"/>
                  </a:lnTo>
                  <a:lnTo>
                    <a:pt x="1" y="157"/>
                  </a:lnTo>
                  <a:lnTo>
                    <a:pt x="1" y="156"/>
                  </a:lnTo>
                  <a:lnTo>
                    <a:pt x="1" y="157"/>
                  </a:lnTo>
                  <a:lnTo>
                    <a:pt x="1" y="156"/>
                  </a:lnTo>
                  <a:lnTo>
                    <a:pt x="1" y="155"/>
                  </a:lnTo>
                  <a:lnTo>
                    <a:pt x="1" y="156"/>
                  </a:lnTo>
                  <a:lnTo>
                    <a:pt x="1" y="155"/>
                  </a:lnTo>
                  <a:lnTo>
                    <a:pt x="1" y="156"/>
                  </a:lnTo>
                  <a:lnTo>
                    <a:pt x="1" y="155"/>
                  </a:lnTo>
                  <a:lnTo>
                    <a:pt x="1" y="156"/>
                  </a:lnTo>
                  <a:lnTo>
                    <a:pt x="1" y="155"/>
                  </a:lnTo>
                  <a:lnTo>
                    <a:pt x="1" y="156"/>
                  </a:lnTo>
                  <a:lnTo>
                    <a:pt x="1" y="155"/>
                  </a:lnTo>
                  <a:lnTo>
                    <a:pt x="1" y="156"/>
                  </a:lnTo>
                  <a:lnTo>
                    <a:pt x="1" y="157"/>
                  </a:lnTo>
                  <a:lnTo>
                    <a:pt x="1" y="156"/>
                  </a:lnTo>
                  <a:lnTo>
                    <a:pt x="1" y="155"/>
                  </a:lnTo>
                  <a:lnTo>
                    <a:pt x="1" y="156"/>
                  </a:lnTo>
                  <a:lnTo>
                    <a:pt x="1" y="155"/>
                  </a:lnTo>
                  <a:lnTo>
                    <a:pt x="1" y="156"/>
                  </a:lnTo>
                  <a:lnTo>
                    <a:pt x="1" y="155"/>
                  </a:lnTo>
                  <a:lnTo>
                    <a:pt x="1" y="156"/>
                  </a:lnTo>
                  <a:lnTo>
                    <a:pt x="1" y="155"/>
                  </a:lnTo>
                  <a:lnTo>
                    <a:pt x="1" y="156"/>
                  </a:lnTo>
                </a:path>
              </a:pathLst>
            </a:custGeom>
            <a:noFill/>
            <a:ln w="0">
              <a:solidFill>
                <a:srgbClr val="3366FF"/>
              </a:solidFill>
              <a:prstDash val="solid"/>
              <a:round/>
              <a:headEnd/>
              <a:tailEnd/>
            </a:ln>
          </p:spPr>
          <p:txBody>
            <a:bodyPr/>
            <a:lstStyle/>
            <a:p>
              <a:endParaRPr lang="en-GB"/>
            </a:p>
          </p:txBody>
        </p:sp>
        <p:sp>
          <p:nvSpPr>
            <p:cNvPr id="185796" name="Freeform 452"/>
            <p:cNvSpPr>
              <a:spLocks/>
            </p:cNvSpPr>
            <p:nvPr/>
          </p:nvSpPr>
          <p:spPr bwMode="auto">
            <a:xfrm>
              <a:off x="3162" y="2939"/>
              <a:ext cx="10" cy="77"/>
            </a:xfrm>
            <a:custGeom>
              <a:avLst/>
              <a:gdLst/>
              <a:ahLst/>
              <a:cxnLst>
                <a:cxn ang="0">
                  <a:pos x="0" y="7"/>
                </a:cxn>
                <a:cxn ang="0">
                  <a:pos x="0" y="8"/>
                </a:cxn>
                <a:cxn ang="0">
                  <a:pos x="0" y="7"/>
                </a:cxn>
                <a:cxn ang="0">
                  <a:pos x="0" y="6"/>
                </a:cxn>
                <a:cxn ang="0">
                  <a:pos x="0" y="5"/>
                </a:cxn>
                <a:cxn ang="0">
                  <a:pos x="0" y="4"/>
                </a:cxn>
                <a:cxn ang="0">
                  <a:pos x="0" y="3"/>
                </a:cxn>
                <a:cxn ang="0">
                  <a:pos x="0" y="3"/>
                </a:cxn>
                <a:cxn ang="0">
                  <a:pos x="0" y="3"/>
                </a:cxn>
                <a:cxn ang="0">
                  <a:pos x="0" y="4"/>
                </a:cxn>
                <a:cxn ang="0">
                  <a:pos x="0" y="6"/>
                </a:cxn>
                <a:cxn ang="0">
                  <a:pos x="0" y="5"/>
                </a:cxn>
                <a:cxn ang="0">
                  <a:pos x="0" y="4"/>
                </a:cxn>
                <a:cxn ang="0">
                  <a:pos x="0" y="7"/>
                </a:cxn>
                <a:cxn ang="0">
                  <a:pos x="0" y="6"/>
                </a:cxn>
                <a:cxn ang="0">
                  <a:pos x="0" y="5"/>
                </a:cxn>
                <a:cxn ang="0">
                  <a:pos x="0" y="4"/>
                </a:cxn>
                <a:cxn ang="0">
                  <a:pos x="0" y="4"/>
                </a:cxn>
                <a:cxn ang="0">
                  <a:pos x="0" y="4"/>
                </a:cxn>
                <a:cxn ang="0">
                  <a:pos x="0" y="4"/>
                </a:cxn>
                <a:cxn ang="0">
                  <a:pos x="0" y="4"/>
                </a:cxn>
                <a:cxn ang="0">
                  <a:pos x="1" y="4"/>
                </a:cxn>
                <a:cxn ang="0">
                  <a:pos x="1" y="4"/>
                </a:cxn>
                <a:cxn ang="0">
                  <a:pos x="1" y="3"/>
                </a:cxn>
                <a:cxn ang="0">
                  <a:pos x="1" y="0"/>
                </a:cxn>
                <a:cxn ang="0">
                  <a:pos x="1" y="3"/>
                </a:cxn>
                <a:cxn ang="0">
                  <a:pos x="1" y="2"/>
                </a:cxn>
                <a:cxn ang="0">
                  <a:pos x="1" y="3"/>
                </a:cxn>
                <a:cxn ang="0">
                  <a:pos x="1" y="4"/>
                </a:cxn>
                <a:cxn ang="0">
                  <a:pos x="1" y="4"/>
                </a:cxn>
                <a:cxn ang="0">
                  <a:pos x="1" y="6"/>
                </a:cxn>
                <a:cxn ang="0">
                  <a:pos x="1" y="5"/>
                </a:cxn>
                <a:cxn ang="0">
                  <a:pos x="1" y="4"/>
                </a:cxn>
                <a:cxn ang="0">
                  <a:pos x="1" y="3"/>
                </a:cxn>
                <a:cxn ang="0">
                  <a:pos x="1" y="3"/>
                </a:cxn>
                <a:cxn ang="0">
                  <a:pos x="1" y="2"/>
                </a:cxn>
                <a:cxn ang="0">
                  <a:pos x="1" y="1"/>
                </a:cxn>
                <a:cxn ang="0">
                  <a:pos x="1" y="2"/>
                </a:cxn>
                <a:cxn ang="0">
                  <a:pos x="1" y="1"/>
                </a:cxn>
                <a:cxn ang="0">
                  <a:pos x="1" y="2"/>
                </a:cxn>
                <a:cxn ang="0">
                  <a:pos x="1" y="1"/>
                </a:cxn>
                <a:cxn ang="0">
                  <a:pos x="1" y="2"/>
                </a:cxn>
                <a:cxn ang="0">
                  <a:pos x="1" y="6"/>
                </a:cxn>
                <a:cxn ang="0">
                  <a:pos x="1" y="7"/>
                </a:cxn>
                <a:cxn ang="0">
                  <a:pos x="1" y="6"/>
                </a:cxn>
                <a:cxn ang="0">
                  <a:pos x="1" y="5"/>
                </a:cxn>
                <a:cxn ang="0">
                  <a:pos x="1" y="6"/>
                </a:cxn>
                <a:cxn ang="0">
                  <a:pos x="1" y="5"/>
                </a:cxn>
                <a:cxn ang="0">
                  <a:pos x="1" y="5"/>
                </a:cxn>
                <a:cxn ang="0">
                  <a:pos x="1" y="3"/>
                </a:cxn>
                <a:cxn ang="0">
                  <a:pos x="1" y="2"/>
                </a:cxn>
                <a:cxn ang="0">
                  <a:pos x="1" y="4"/>
                </a:cxn>
                <a:cxn ang="0">
                  <a:pos x="1" y="5"/>
                </a:cxn>
                <a:cxn ang="0">
                  <a:pos x="1" y="4"/>
                </a:cxn>
                <a:cxn ang="0">
                  <a:pos x="1" y="7"/>
                </a:cxn>
                <a:cxn ang="0">
                  <a:pos x="1" y="8"/>
                </a:cxn>
                <a:cxn ang="0">
                  <a:pos x="1" y="9"/>
                </a:cxn>
                <a:cxn ang="0">
                  <a:pos x="1" y="9"/>
                </a:cxn>
                <a:cxn ang="0">
                  <a:pos x="1" y="9"/>
                </a:cxn>
                <a:cxn ang="0">
                  <a:pos x="1" y="9"/>
                </a:cxn>
                <a:cxn ang="0">
                  <a:pos x="1" y="10"/>
                </a:cxn>
                <a:cxn ang="0">
                  <a:pos x="1" y="9"/>
                </a:cxn>
                <a:cxn ang="0">
                  <a:pos x="1" y="11"/>
                </a:cxn>
              </a:cxnLst>
              <a:rect l="0" t="0" r="r" b="b"/>
              <a:pathLst>
                <a:path w="1" h="11">
                  <a:moveTo>
                    <a:pt x="0" y="7"/>
                  </a:moveTo>
                  <a:lnTo>
                    <a:pt x="0" y="6"/>
                  </a:lnTo>
                  <a:lnTo>
                    <a:pt x="0" y="7"/>
                  </a:lnTo>
                  <a:lnTo>
                    <a:pt x="0" y="8"/>
                  </a:lnTo>
                  <a:lnTo>
                    <a:pt x="0" y="7"/>
                  </a:lnTo>
                  <a:lnTo>
                    <a:pt x="0" y="6"/>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3"/>
                  </a:lnTo>
                  <a:lnTo>
                    <a:pt x="0" y="4"/>
                  </a:lnTo>
                  <a:lnTo>
                    <a:pt x="0" y="3"/>
                  </a:lnTo>
                  <a:lnTo>
                    <a:pt x="0" y="2"/>
                  </a:lnTo>
                  <a:lnTo>
                    <a:pt x="0" y="3"/>
                  </a:lnTo>
                  <a:lnTo>
                    <a:pt x="0" y="4"/>
                  </a:lnTo>
                  <a:lnTo>
                    <a:pt x="0" y="3"/>
                  </a:lnTo>
                  <a:lnTo>
                    <a:pt x="0" y="2"/>
                  </a:lnTo>
                  <a:lnTo>
                    <a:pt x="0" y="3"/>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5"/>
                  </a:lnTo>
                  <a:lnTo>
                    <a:pt x="0" y="4"/>
                  </a:lnTo>
                  <a:lnTo>
                    <a:pt x="0" y="4"/>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6"/>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1" y="4"/>
                  </a:lnTo>
                  <a:lnTo>
                    <a:pt x="1" y="4"/>
                  </a:lnTo>
                  <a:lnTo>
                    <a:pt x="1" y="4"/>
                  </a:lnTo>
                  <a:lnTo>
                    <a:pt x="1" y="4"/>
                  </a:lnTo>
                  <a:lnTo>
                    <a:pt x="1" y="4"/>
                  </a:lnTo>
                  <a:lnTo>
                    <a:pt x="1" y="3"/>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2"/>
                  </a:lnTo>
                  <a:lnTo>
                    <a:pt x="1" y="3"/>
                  </a:lnTo>
                  <a:lnTo>
                    <a:pt x="1" y="2"/>
                  </a:lnTo>
                  <a:lnTo>
                    <a:pt x="1" y="3"/>
                  </a:lnTo>
                  <a:lnTo>
                    <a:pt x="1" y="2"/>
                  </a:lnTo>
                  <a:lnTo>
                    <a:pt x="1" y="1"/>
                  </a:lnTo>
                  <a:lnTo>
                    <a:pt x="1" y="2"/>
                  </a:lnTo>
                  <a:lnTo>
                    <a:pt x="1" y="1"/>
                  </a:lnTo>
                  <a:lnTo>
                    <a:pt x="1" y="2"/>
                  </a:lnTo>
                  <a:lnTo>
                    <a:pt x="1" y="1"/>
                  </a:lnTo>
                  <a:lnTo>
                    <a:pt x="1" y="0"/>
                  </a:lnTo>
                  <a:lnTo>
                    <a:pt x="1" y="0"/>
                  </a:lnTo>
                  <a:lnTo>
                    <a:pt x="1" y="0"/>
                  </a:lnTo>
                  <a:lnTo>
                    <a:pt x="1" y="1"/>
                  </a:lnTo>
                  <a:lnTo>
                    <a:pt x="1" y="0"/>
                  </a:lnTo>
                  <a:lnTo>
                    <a:pt x="1" y="1"/>
                  </a:lnTo>
                  <a:lnTo>
                    <a:pt x="1" y="0"/>
                  </a:lnTo>
                  <a:lnTo>
                    <a:pt x="1" y="1"/>
                  </a:lnTo>
                  <a:lnTo>
                    <a:pt x="1" y="0"/>
                  </a:lnTo>
                  <a:lnTo>
                    <a:pt x="1" y="1"/>
                  </a:lnTo>
                  <a:lnTo>
                    <a:pt x="1" y="0"/>
                  </a:lnTo>
                  <a:lnTo>
                    <a:pt x="1" y="1"/>
                  </a:lnTo>
                  <a:lnTo>
                    <a:pt x="1" y="2"/>
                  </a:lnTo>
                  <a:lnTo>
                    <a:pt x="1" y="1"/>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2"/>
                  </a:lnTo>
                  <a:lnTo>
                    <a:pt x="1" y="1"/>
                  </a:lnTo>
                  <a:lnTo>
                    <a:pt x="1" y="3"/>
                  </a:lnTo>
                  <a:lnTo>
                    <a:pt x="1" y="4"/>
                  </a:lnTo>
                  <a:lnTo>
                    <a:pt x="1" y="4"/>
                  </a:lnTo>
                  <a:lnTo>
                    <a:pt x="1" y="4"/>
                  </a:lnTo>
                  <a:lnTo>
                    <a:pt x="1" y="3"/>
                  </a:lnTo>
                  <a:lnTo>
                    <a:pt x="1" y="4"/>
                  </a:lnTo>
                  <a:lnTo>
                    <a:pt x="1" y="3"/>
                  </a:lnTo>
                  <a:lnTo>
                    <a:pt x="1" y="4"/>
                  </a:lnTo>
                  <a:lnTo>
                    <a:pt x="1" y="4"/>
                  </a:lnTo>
                  <a:lnTo>
                    <a:pt x="1" y="4"/>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1"/>
                  </a:lnTo>
                  <a:lnTo>
                    <a:pt x="1" y="2"/>
                  </a:lnTo>
                  <a:lnTo>
                    <a:pt x="1" y="1"/>
                  </a:lnTo>
                  <a:lnTo>
                    <a:pt x="1" y="2"/>
                  </a:lnTo>
                  <a:lnTo>
                    <a:pt x="1" y="3"/>
                  </a:lnTo>
                  <a:lnTo>
                    <a:pt x="1" y="2"/>
                  </a:lnTo>
                  <a:lnTo>
                    <a:pt x="1" y="1"/>
                  </a:lnTo>
                  <a:lnTo>
                    <a:pt x="1" y="2"/>
                  </a:lnTo>
                  <a:lnTo>
                    <a:pt x="1" y="3"/>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0"/>
                  </a:lnTo>
                  <a:lnTo>
                    <a:pt x="1" y="1"/>
                  </a:lnTo>
                  <a:lnTo>
                    <a:pt x="1" y="0"/>
                  </a:lnTo>
                  <a:lnTo>
                    <a:pt x="1" y="1"/>
                  </a:lnTo>
                  <a:lnTo>
                    <a:pt x="1" y="0"/>
                  </a:lnTo>
                  <a:lnTo>
                    <a:pt x="1" y="1"/>
                  </a:lnTo>
                  <a:lnTo>
                    <a:pt x="1" y="2"/>
                  </a:lnTo>
                  <a:lnTo>
                    <a:pt x="1" y="3"/>
                  </a:lnTo>
                  <a:lnTo>
                    <a:pt x="1" y="2"/>
                  </a:lnTo>
                  <a:lnTo>
                    <a:pt x="1" y="3"/>
                  </a:lnTo>
                  <a:lnTo>
                    <a:pt x="1" y="4"/>
                  </a:lnTo>
                  <a:lnTo>
                    <a:pt x="1" y="4"/>
                  </a:lnTo>
                  <a:lnTo>
                    <a:pt x="1" y="5"/>
                  </a:lnTo>
                  <a:lnTo>
                    <a:pt x="1" y="6"/>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2"/>
                  </a:lnTo>
                  <a:lnTo>
                    <a:pt x="1" y="3"/>
                  </a:lnTo>
                  <a:lnTo>
                    <a:pt x="1" y="2"/>
                  </a:lnTo>
                  <a:lnTo>
                    <a:pt x="1" y="3"/>
                  </a:lnTo>
                  <a:lnTo>
                    <a:pt x="1" y="2"/>
                  </a:lnTo>
                  <a:lnTo>
                    <a:pt x="1" y="3"/>
                  </a:lnTo>
                  <a:lnTo>
                    <a:pt x="1" y="2"/>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6"/>
                  </a:lnTo>
                  <a:lnTo>
                    <a:pt x="1" y="5"/>
                  </a:lnTo>
                  <a:lnTo>
                    <a:pt x="1" y="6"/>
                  </a:lnTo>
                  <a:lnTo>
                    <a:pt x="1" y="5"/>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9"/>
                  </a:lnTo>
                  <a:lnTo>
                    <a:pt x="1" y="8"/>
                  </a:lnTo>
                  <a:lnTo>
                    <a:pt x="1" y="9"/>
                  </a:lnTo>
                  <a:lnTo>
                    <a:pt x="1" y="8"/>
                  </a:lnTo>
                  <a:lnTo>
                    <a:pt x="1" y="9"/>
                  </a:lnTo>
                  <a:lnTo>
                    <a:pt x="1" y="8"/>
                  </a:lnTo>
                  <a:lnTo>
                    <a:pt x="1" y="9"/>
                  </a:lnTo>
                  <a:lnTo>
                    <a:pt x="1" y="8"/>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10"/>
                  </a:lnTo>
                  <a:lnTo>
                    <a:pt x="1" y="9"/>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11"/>
                  </a:lnTo>
                  <a:lnTo>
                    <a:pt x="1" y="10"/>
                  </a:lnTo>
                  <a:lnTo>
                    <a:pt x="1" y="11"/>
                  </a:lnTo>
                  <a:lnTo>
                    <a:pt x="1" y="10"/>
                  </a:lnTo>
                  <a:lnTo>
                    <a:pt x="1" y="9"/>
                  </a:lnTo>
                  <a:lnTo>
                    <a:pt x="1" y="10"/>
                  </a:lnTo>
                  <a:lnTo>
                    <a:pt x="1" y="9"/>
                  </a:lnTo>
                  <a:lnTo>
                    <a:pt x="1" y="9"/>
                  </a:lnTo>
                </a:path>
              </a:pathLst>
            </a:custGeom>
            <a:noFill/>
            <a:ln w="0">
              <a:solidFill>
                <a:srgbClr val="3366FF"/>
              </a:solidFill>
              <a:prstDash val="solid"/>
              <a:round/>
              <a:headEnd/>
              <a:tailEnd/>
            </a:ln>
          </p:spPr>
          <p:txBody>
            <a:bodyPr/>
            <a:lstStyle/>
            <a:p>
              <a:endParaRPr lang="en-GB"/>
            </a:p>
          </p:txBody>
        </p:sp>
        <p:sp>
          <p:nvSpPr>
            <p:cNvPr id="185797" name="Freeform 453"/>
            <p:cNvSpPr>
              <a:spLocks/>
            </p:cNvSpPr>
            <p:nvPr/>
          </p:nvSpPr>
          <p:spPr bwMode="auto">
            <a:xfrm>
              <a:off x="3172" y="2988"/>
              <a:ext cx="10" cy="84"/>
            </a:xfrm>
            <a:custGeom>
              <a:avLst/>
              <a:gdLst/>
              <a:ahLst/>
              <a:cxnLst>
                <a:cxn ang="0">
                  <a:pos x="0" y="1"/>
                </a:cxn>
                <a:cxn ang="0">
                  <a:pos x="0" y="2"/>
                </a:cxn>
                <a:cxn ang="0">
                  <a:pos x="0" y="1"/>
                </a:cxn>
                <a:cxn ang="0">
                  <a:pos x="0" y="2"/>
                </a:cxn>
                <a:cxn ang="0">
                  <a:pos x="0" y="1"/>
                </a:cxn>
                <a:cxn ang="0">
                  <a:pos x="0" y="2"/>
                </a:cxn>
                <a:cxn ang="0">
                  <a:pos x="0" y="2"/>
                </a:cxn>
                <a:cxn ang="0">
                  <a:pos x="0" y="3"/>
                </a:cxn>
                <a:cxn ang="0">
                  <a:pos x="0" y="2"/>
                </a:cxn>
                <a:cxn ang="0">
                  <a:pos x="0" y="3"/>
                </a:cxn>
                <a:cxn ang="0">
                  <a:pos x="0" y="5"/>
                </a:cxn>
                <a:cxn ang="0">
                  <a:pos x="0" y="4"/>
                </a:cxn>
                <a:cxn ang="0">
                  <a:pos x="0" y="3"/>
                </a:cxn>
                <a:cxn ang="0">
                  <a:pos x="0" y="2"/>
                </a:cxn>
                <a:cxn ang="0">
                  <a:pos x="0" y="3"/>
                </a:cxn>
                <a:cxn ang="0">
                  <a:pos x="0" y="4"/>
                </a:cxn>
                <a:cxn ang="0">
                  <a:pos x="0" y="3"/>
                </a:cxn>
                <a:cxn ang="0">
                  <a:pos x="0" y="4"/>
                </a:cxn>
                <a:cxn ang="0">
                  <a:pos x="0" y="3"/>
                </a:cxn>
                <a:cxn ang="0">
                  <a:pos x="0" y="4"/>
                </a:cxn>
                <a:cxn ang="0">
                  <a:pos x="0" y="5"/>
                </a:cxn>
                <a:cxn ang="0">
                  <a:pos x="0" y="6"/>
                </a:cxn>
                <a:cxn ang="0">
                  <a:pos x="0" y="7"/>
                </a:cxn>
                <a:cxn ang="0">
                  <a:pos x="0" y="6"/>
                </a:cxn>
                <a:cxn ang="0">
                  <a:pos x="0" y="6"/>
                </a:cxn>
                <a:cxn ang="0">
                  <a:pos x="1" y="7"/>
                </a:cxn>
                <a:cxn ang="0">
                  <a:pos x="1" y="8"/>
                </a:cxn>
                <a:cxn ang="0">
                  <a:pos x="1" y="7"/>
                </a:cxn>
                <a:cxn ang="0">
                  <a:pos x="1" y="6"/>
                </a:cxn>
                <a:cxn ang="0">
                  <a:pos x="1" y="7"/>
                </a:cxn>
                <a:cxn ang="0">
                  <a:pos x="1" y="8"/>
                </a:cxn>
                <a:cxn ang="0">
                  <a:pos x="1" y="8"/>
                </a:cxn>
                <a:cxn ang="0">
                  <a:pos x="1" y="9"/>
                </a:cxn>
                <a:cxn ang="0">
                  <a:pos x="1" y="8"/>
                </a:cxn>
                <a:cxn ang="0">
                  <a:pos x="1" y="8"/>
                </a:cxn>
                <a:cxn ang="0">
                  <a:pos x="1" y="8"/>
                </a:cxn>
                <a:cxn ang="0">
                  <a:pos x="1" y="8"/>
                </a:cxn>
                <a:cxn ang="0">
                  <a:pos x="1" y="10"/>
                </a:cxn>
                <a:cxn ang="0">
                  <a:pos x="1" y="10"/>
                </a:cxn>
                <a:cxn ang="0">
                  <a:pos x="1" y="8"/>
                </a:cxn>
                <a:cxn ang="0">
                  <a:pos x="1" y="8"/>
                </a:cxn>
                <a:cxn ang="0">
                  <a:pos x="1" y="8"/>
                </a:cxn>
                <a:cxn ang="0">
                  <a:pos x="1" y="8"/>
                </a:cxn>
                <a:cxn ang="0">
                  <a:pos x="1" y="8"/>
                </a:cxn>
                <a:cxn ang="0">
                  <a:pos x="1" y="7"/>
                </a:cxn>
                <a:cxn ang="0">
                  <a:pos x="1" y="6"/>
                </a:cxn>
                <a:cxn ang="0">
                  <a:pos x="1" y="7"/>
                </a:cxn>
                <a:cxn ang="0">
                  <a:pos x="1" y="7"/>
                </a:cxn>
                <a:cxn ang="0">
                  <a:pos x="1" y="8"/>
                </a:cxn>
                <a:cxn ang="0">
                  <a:pos x="1" y="9"/>
                </a:cxn>
                <a:cxn ang="0">
                  <a:pos x="1" y="9"/>
                </a:cxn>
                <a:cxn ang="0">
                  <a:pos x="1" y="8"/>
                </a:cxn>
                <a:cxn ang="0">
                  <a:pos x="1" y="9"/>
                </a:cxn>
                <a:cxn ang="0">
                  <a:pos x="1" y="10"/>
                </a:cxn>
                <a:cxn ang="0">
                  <a:pos x="1" y="9"/>
                </a:cxn>
                <a:cxn ang="0">
                  <a:pos x="1" y="8"/>
                </a:cxn>
                <a:cxn ang="0">
                  <a:pos x="1" y="8"/>
                </a:cxn>
                <a:cxn ang="0">
                  <a:pos x="1" y="8"/>
                </a:cxn>
                <a:cxn ang="0">
                  <a:pos x="1" y="9"/>
                </a:cxn>
                <a:cxn ang="0">
                  <a:pos x="1" y="11"/>
                </a:cxn>
                <a:cxn ang="0">
                  <a:pos x="1" y="10"/>
                </a:cxn>
                <a:cxn ang="0">
                  <a:pos x="1" y="9"/>
                </a:cxn>
                <a:cxn ang="0">
                  <a:pos x="1" y="10"/>
                </a:cxn>
              </a:cxnLst>
              <a:rect l="0" t="0" r="r" b="b"/>
              <a:pathLst>
                <a:path w="1" h="12">
                  <a:moveTo>
                    <a:pt x="0" y="2"/>
                  </a:moveTo>
                  <a:lnTo>
                    <a:pt x="0" y="2"/>
                  </a:lnTo>
                  <a:lnTo>
                    <a:pt x="0" y="2"/>
                  </a:lnTo>
                  <a:lnTo>
                    <a:pt x="0" y="2"/>
                  </a:lnTo>
                  <a:lnTo>
                    <a:pt x="0" y="1"/>
                  </a:lnTo>
                  <a:lnTo>
                    <a:pt x="0" y="2"/>
                  </a:lnTo>
                  <a:lnTo>
                    <a:pt x="0" y="1"/>
                  </a:lnTo>
                  <a:lnTo>
                    <a:pt x="0" y="2"/>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2"/>
                  </a:lnTo>
                  <a:lnTo>
                    <a:pt x="0" y="2"/>
                  </a:lnTo>
                  <a:lnTo>
                    <a:pt x="0" y="2"/>
                  </a:lnTo>
                  <a:lnTo>
                    <a:pt x="0" y="2"/>
                  </a:lnTo>
                  <a:lnTo>
                    <a:pt x="0" y="1"/>
                  </a:lnTo>
                  <a:lnTo>
                    <a:pt x="0" y="2"/>
                  </a:lnTo>
                  <a:lnTo>
                    <a:pt x="0" y="1"/>
                  </a:lnTo>
                  <a:lnTo>
                    <a:pt x="0" y="2"/>
                  </a:lnTo>
                  <a:lnTo>
                    <a:pt x="0" y="2"/>
                  </a:lnTo>
                  <a:lnTo>
                    <a:pt x="0" y="2"/>
                  </a:lnTo>
                  <a:lnTo>
                    <a:pt x="0" y="1"/>
                  </a:lnTo>
                  <a:lnTo>
                    <a:pt x="0" y="0"/>
                  </a:lnTo>
                  <a:lnTo>
                    <a:pt x="0" y="1"/>
                  </a:lnTo>
                  <a:lnTo>
                    <a:pt x="0" y="0"/>
                  </a:lnTo>
                  <a:lnTo>
                    <a:pt x="0" y="1"/>
                  </a:lnTo>
                  <a:lnTo>
                    <a:pt x="0" y="2"/>
                  </a:lnTo>
                  <a:lnTo>
                    <a:pt x="0" y="1"/>
                  </a:lnTo>
                  <a:lnTo>
                    <a:pt x="0" y="2"/>
                  </a:lnTo>
                  <a:lnTo>
                    <a:pt x="0" y="1"/>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2"/>
                  </a:lnTo>
                  <a:lnTo>
                    <a:pt x="0" y="3"/>
                  </a:lnTo>
                  <a:lnTo>
                    <a:pt x="0" y="2"/>
                  </a:lnTo>
                  <a:lnTo>
                    <a:pt x="0" y="3"/>
                  </a:lnTo>
                  <a:lnTo>
                    <a:pt x="0" y="2"/>
                  </a:lnTo>
                  <a:lnTo>
                    <a:pt x="0" y="2"/>
                  </a:lnTo>
                  <a:lnTo>
                    <a:pt x="0" y="1"/>
                  </a:lnTo>
                  <a:lnTo>
                    <a:pt x="0" y="2"/>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2"/>
                  </a:lnTo>
                  <a:lnTo>
                    <a:pt x="0" y="3"/>
                  </a:lnTo>
                  <a:lnTo>
                    <a:pt x="0" y="2"/>
                  </a:lnTo>
                  <a:lnTo>
                    <a:pt x="0" y="3"/>
                  </a:lnTo>
                  <a:lnTo>
                    <a:pt x="0" y="2"/>
                  </a:lnTo>
                  <a:lnTo>
                    <a:pt x="0" y="3"/>
                  </a:lnTo>
                  <a:lnTo>
                    <a:pt x="0" y="4"/>
                  </a:lnTo>
                  <a:lnTo>
                    <a:pt x="0" y="3"/>
                  </a:lnTo>
                  <a:lnTo>
                    <a:pt x="0" y="4"/>
                  </a:lnTo>
                  <a:lnTo>
                    <a:pt x="0" y="3"/>
                  </a:lnTo>
                  <a:lnTo>
                    <a:pt x="0" y="4"/>
                  </a:lnTo>
                  <a:lnTo>
                    <a:pt x="0" y="3"/>
                  </a:lnTo>
                  <a:lnTo>
                    <a:pt x="0" y="2"/>
                  </a:lnTo>
                  <a:lnTo>
                    <a:pt x="0" y="3"/>
                  </a:lnTo>
                  <a:lnTo>
                    <a:pt x="0" y="4"/>
                  </a:lnTo>
                  <a:lnTo>
                    <a:pt x="0" y="2"/>
                  </a:lnTo>
                  <a:lnTo>
                    <a:pt x="0" y="4"/>
                  </a:lnTo>
                  <a:lnTo>
                    <a:pt x="0" y="3"/>
                  </a:lnTo>
                  <a:lnTo>
                    <a:pt x="0" y="4"/>
                  </a:lnTo>
                  <a:lnTo>
                    <a:pt x="0" y="3"/>
                  </a:lnTo>
                  <a:lnTo>
                    <a:pt x="0" y="4"/>
                  </a:lnTo>
                  <a:lnTo>
                    <a:pt x="0" y="3"/>
                  </a:lnTo>
                  <a:lnTo>
                    <a:pt x="0" y="4"/>
                  </a:lnTo>
                  <a:lnTo>
                    <a:pt x="0" y="3"/>
                  </a:lnTo>
                  <a:lnTo>
                    <a:pt x="0" y="2"/>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5"/>
                  </a:lnTo>
                  <a:lnTo>
                    <a:pt x="0" y="6"/>
                  </a:lnTo>
                  <a:lnTo>
                    <a:pt x="0" y="5"/>
                  </a:lnTo>
                  <a:lnTo>
                    <a:pt x="0" y="6"/>
                  </a:lnTo>
                  <a:lnTo>
                    <a:pt x="0" y="5"/>
                  </a:lnTo>
                  <a:lnTo>
                    <a:pt x="0" y="7"/>
                  </a:lnTo>
                  <a:lnTo>
                    <a:pt x="0" y="6"/>
                  </a:lnTo>
                  <a:lnTo>
                    <a:pt x="0" y="5"/>
                  </a:lnTo>
                  <a:lnTo>
                    <a:pt x="0" y="6"/>
                  </a:lnTo>
                  <a:lnTo>
                    <a:pt x="0" y="7"/>
                  </a:lnTo>
                  <a:lnTo>
                    <a:pt x="0" y="6"/>
                  </a:lnTo>
                  <a:lnTo>
                    <a:pt x="0" y="7"/>
                  </a:lnTo>
                  <a:lnTo>
                    <a:pt x="0" y="6"/>
                  </a:lnTo>
                  <a:lnTo>
                    <a:pt x="0" y="7"/>
                  </a:lnTo>
                  <a:lnTo>
                    <a:pt x="0" y="6"/>
                  </a:lnTo>
                  <a:lnTo>
                    <a:pt x="0"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8"/>
                  </a:lnTo>
                  <a:lnTo>
                    <a:pt x="1" y="8"/>
                  </a:lnTo>
                  <a:lnTo>
                    <a:pt x="1" y="8"/>
                  </a:lnTo>
                  <a:lnTo>
                    <a:pt x="1" y="8"/>
                  </a:lnTo>
                  <a:lnTo>
                    <a:pt x="1" y="9"/>
                  </a:lnTo>
                  <a:lnTo>
                    <a:pt x="1" y="8"/>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9"/>
                  </a:lnTo>
                  <a:lnTo>
                    <a:pt x="1" y="8"/>
                  </a:lnTo>
                  <a:lnTo>
                    <a:pt x="1" y="9"/>
                  </a:lnTo>
                  <a:lnTo>
                    <a:pt x="1" y="10"/>
                  </a:lnTo>
                  <a:lnTo>
                    <a:pt x="1" y="9"/>
                  </a:lnTo>
                  <a:lnTo>
                    <a:pt x="1" y="10"/>
                  </a:lnTo>
                  <a:lnTo>
                    <a:pt x="1" y="11"/>
                  </a:lnTo>
                  <a:lnTo>
                    <a:pt x="1" y="10"/>
                  </a:lnTo>
                  <a:lnTo>
                    <a:pt x="1" y="11"/>
                  </a:lnTo>
                  <a:lnTo>
                    <a:pt x="1" y="10"/>
                  </a:lnTo>
                  <a:lnTo>
                    <a:pt x="1" y="11"/>
                  </a:lnTo>
                  <a:lnTo>
                    <a:pt x="1" y="10"/>
                  </a:lnTo>
                  <a:lnTo>
                    <a:pt x="1" y="10"/>
                  </a:lnTo>
                  <a:lnTo>
                    <a:pt x="1" y="11"/>
                  </a:lnTo>
                  <a:lnTo>
                    <a:pt x="1" y="10"/>
                  </a:lnTo>
                  <a:lnTo>
                    <a:pt x="1" y="11"/>
                  </a:lnTo>
                  <a:lnTo>
                    <a:pt x="1" y="10"/>
                  </a:lnTo>
                  <a:lnTo>
                    <a:pt x="1" y="9"/>
                  </a:lnTo>
                  <a:lnTo>
                    <a:pt x="1" y="10"/>
                  </a:lnTo>
                  <a:lnTo>
                    <a:pt x="1" y="9"/>
                  </a:lnTo>
                  <a:lnTo>
                    <a:pt x="1" y="10"/>
                  </a:lnTo>
                  <a:lnTo>
                    <a:pt x="1" y="9"/>
                  </a:lnTo>
                  <a:lnTo>
                    <a:pt x="1" y="10"/>
                  </a:lnTo>
                  <a:lnTo>
                    <a:pt x="1" y="9"/>
                  </a:lnTo>
                  <a:lnTo>
                    <a:pt x="1" y="8"/>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6"/>
                  </a:lnTo>
                  <a:lnTo>
                    <a:pt x="1" y="5"/>
                  </a:lnTo>
                  <a:lnTo>
                    <a:pt x="1" y="4"/>
                  </a:lnTo>
                  <a:lnTo>
                    <a:pt x="1" y="3"/>
                  </a:lnTo>
                  <a:lnTo>
                    <a:pt x="1" y="4"/>
                  </a:lnTo>
                  <a:lnTo>
                    <a:pt x="1" y="5"/>
                  </a:lnTo>
                  <a:lnTo>
                    <a:pt x="1" y="4"/>
                  </a:lnTo>
                  <a:lnTo>
                    <a:pt x="1" y="5"/>
                  </a:lnTo>
                  <a:lnTo>
                    <a:pt x="1" y="6"/>
                  </a:lnTo>
                  <a:lnTo>
                    <a:pt x="1" y="5"/>
                  </a:lnTo>
                  <a:lnTo>
                    <a:pt x="1" y="6"/>
                  </a:lnTo>
                  <a:lnTo>
                    <a:pt x="1" y="5"/>
                  </a:lnTo>
                  <a:lnTo>
                    <a:pt x="1" y="6"/>
                  </a:lnTo>
                  <a:lnTo>
                    <a:pt x="1" y="7"/>
                  </a:lnTo>
                  <a:lnTo>
                    <a:pt x="1" y="6"/>
                  </a:lnTo>
                  <a:lnTo>
                    <a:pt x="1" y="7"/>
                  </a:lnTo>
                  <a:lnTo>
                    <a:pt x="1" y="6"/>
                  </a:lnTo>
                  <a:lnTo>
                    <a:pt x="1" y="7"/>
                  </a:lnTo>
                  <a:lnTo>
                    <a:pt x="1" y="6"/>
                  </a:lnTo>
                  <a:lnTo>
                    <a:pt x="1" y="7"/>
                  </a:lnTo>
                  <a:lnTo>
                    <a:pt x="1" y="6"/>
                  </a:lnTo>
                  <a:lnTo>
                    <a:pt x="1" y="7"/>
                  </a:lnTo>
                  <a:lnTo>
                    <a:pt x="1" y="6"/>
                  </a:lnTo>
                  <a:lnTo>
                    <a:pt x="1" y="7"/>
                  </a:lnTo>
                  <a:lnTo>
                    <a:pt x="1" y="8"/>
                  </a:lnTo>
                  <a:lnTo>
                    <a:pt x="1" y="6"/>
                  </a:lnTo>
                  <a:lnTo>
                    <a:pt x="1" y="7"/>
                  </a:lnTo>
                  <a:lnTo>
                    <a:pt x="1" y="8"/>
                  </a:lnTo>
                  <a:lnTo>
                    <a:pt x="1" y="7"/>
                  </a:lnTo>
                  <a:lnTo>
                    <a:pt x="1" y="8"/>
                  </a:lnTo>
                  <a:lnTo>
                    <a:pt x="1" y="7"/>
                  </a:lnTo>
                  <a:lnTo>
                    <a:pt x="1" y="8"/>
                  </a:lnTo>
                  <a:lnTo>
                    <a:pt x="1" y="7"/>
                  </a:lnTo>
                  <a:lnTo>
                    <a:pt x="1" y="8"/>
                  </a:lnTo>
                  <a:lnTo>
                    <a:pt x="1" y="8"/>
                  </a:lnTo>
                  <a:lnTo>
                    <a:pt x="1" y="8"/>
                  </a:lnTo>
                  <a:lnTo>
                    <a:pt x="1" y="7"/>
                  </a:lnTo>
                  <a:lnTo>
                    <a:pt x="1" y="8"/>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8"/>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8"/>
                  </a:lnTo>
                  <a:lnTo>
                    <a:pt x="1" y="9"/>
                  </a:lnTo>
                  <a:lnTo>
                    <a:pt x="1" y="10"/>
                  </a:lnTo>
                  <a:lnTo>
                    <a:pt x="1" y="9"/>
                  </a:lnTo>
                  <a:lnTo>
                    <a:pt x="1" y="8"/>
                  </a:lnTo>
                  <a:lnTo>
                    <a:pt x="1" y="9"/>
                  </a:lnTo>
                  <a:lnTo>
                    <a:pt x="1" y="8"/>
                  </a:lnTo>
                  <a:lnTo>
                    <a:pt x="1" y="8"/>
                  </a:lnTo>
                  <a:lnTo>
                    <a:pt x="1" y="8"/>
                  </a:lnTo>
                  <a:lnTo>
                    <a:pt x="1" y="8"/>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8"/>
                  </a:lnTo>
                  <a:lnTo>
                    <a:pt x="1" y="10"/>
                  </a:lnTo>
                  <a:lnTo>
                    <a:pt x="1" y="9"/>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11"/>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11"/>
                  </a:lnTo>
                  <a:lnTo>
                    <a:pt x="1" y="10"/>
                  </a:lnTo>
                  <a:lnTo>
                    <a:pt x="1" y="11"/>
                  </a:lnTo>
                  <a:lnTo>
                    <a:pt x="1" y="10"/>
                  </a:lnTo>
                  <a:lnTo>
                    <a:pt x="1" y="11"/>
                  </a:lnTo>
                  <a:lnTo>
                    <a:pt x="1" y="10"/>
                  </a:lnTo>
                  <a:lnTo>
                    <a:pt x="1" y="11"/>
                  </a:lnTo>
                  <a:lnTo>
                    <a:pt x="1" y="10"/>
                  </a:lnTo>
                  <a:lnTo>
                    <a:pt x="1" y="11"/>
                  </a:lnTo>
                  <a:lnTo>
                    <a:pt x="1" y="10"/>
                  </a:lnTo>
                  <a:lnTo>
                    <a:pt x="1" y="12"/>
                  </a:lnTo>
                  <a:lnTo>
                    <a:pt x="1" y="11"/>
                  </a:lnTo>
                  <a:lnTo>
                    <a:pt x="1" y="12"/>
                  </a:lnTo>
                  <a:lnTo>
                    <a:pt x="1" y="11"/>
                  </a:lnTo>
                  <a:lnTo>
                    <a:pt x="1" y="12"/>
                  </a:lnTo>
                  <a:lnTo>
                    <a:pt x="1" y="11"/>
                  </a:lnTo>
                  <a:lnTo>
                    <a:pt x="1" y="12"/>
                  </a:lnTo>
                </a:path>
              </a:pathLst>
            </a:custGeom>
            <a:noFill/>
            <a:ln w="0">
              <a:solidFill>
                <a:srgbClr val="3366FF"/>
              </a:solidFill>
              <a:prstDash val="solid"/>
              <a:round/>
              <a:headEnd/>
              <a:tailEnd/>
            </a:ln>
          </p:spPr>
          <p:txBody>
            <a:bodyPr/>
            <a:lstStyle/>
            <a:p>
              <a:endParaRPr lang="en-GB"/>
            </a:p>
          </p:txBody>
        </p:sp>
        <p:sp>
          <p:nvSpPr>
            <p:cNvPr id="185798" name="Freeform 454"/>
            <p:cNvSpPr>
              <a:spLocks/>
            </p:cNvSpPr>
            <p:nvPr/>
          </p:nvSpPr>
          <p:spPr bwMode="auto">
            <a:xfrm>
              <a:off x="3182" y="3058"/>
              <a:ext cx="9" cy="35"/>
            </a:xfrm>
            <a:custGeom>
              <a:avLst/>
              <a:gdLst/>
              <a:ahLst/>
              <a:cxnLst>
                <a:cxn ang="0">
                  <a:pos x="0" y="2"/>
                </a:cxn>
                <a:cxn ang="0">
                  <a:pos x="0" y="4"/>
                </a:cxn>
                <a:cxn ang="0">
                  <a:pos x="0" y="3"/>
                </a:cxn>
                <a:cxn ang="0">
                  <a:pos x="0" y="4"/>
                </a:cxn>
                <a:cxn ang="0">
                  <a:pos x="0" y="4"/>
                </a:cxn>
                <a:cxn ang="0">
                  <a:pos x="0" y="5"/>
                </a:cxn>
                <a:cxn ang="0">
                  <a:pos x="0" y="3"/>
                </a:cxn>
                <a:cxn ang="0">
                  <a:pos x="0" y="4"/>
                </a:cxn>
                <a:cxn ang="0">
                  <a:pos x="0" y="3"/>
                </a:cxn>
                <a:cxn ang="0">
                  <a:pos x="0" y="3"/>
                </a:cxn>
                <a:cxn ang="0">
                  <a:pos x="0" y="2"/>
                </a:cxn>
                <a:cxn ang="0">
                  <a:pos x="0" y="1"/>
                </a:cxn>
                <a:cxn ang="0">
                  <a:pos x="0" y="2"/>
                </a:cxn>
                <a:cxn ang="0">
                  <a:pos x="0" y="1"/>
                </a:cxn>
                <a:cxn ang="0">
                  <a:pos x="0" y="2"/>
                </a:cxn>
                <a:cxn ang="0">
                  <a:pos x="0" y="3"/>
                </a:cxn>
                <a:cxn ang="0">
                  <a:pos x="0" y="3"/>
                </a:cxn>
                <a:cxn ang="0">
                  <a:pos x="0" y="2"/>
                </a:cxn>
                <a:cxn ang="0">
                  <a:pos x="0" y="3"/>
                </a:cxn>
                <a:cxn ang="0">
                  <a:pos x="0" y="3"/>
                </a:cxn>
                <a:cxn ang="0">
                  <a:pos x="0" y="3"/>
                </a:cxn>
                <a:cxn ang="0">
                  <a:pos x="0" y="3"/>
                </a:cxn>
                <a:cxn ang="0">
                  <a:pos x="0" y="3"/>
                </a:cxn>
                <a:cxn ang="0">
                  <a:pos x="0" y="3"/>
                </a:cxn>
                <a:cxn ang="0">
                  <a:pos x="0" y="1"/>
                </a:cxn>
                <a:cxn ang="0">
                  <a:pos x="0" y="2"/>
                </a:cxn>
                <a:cxn ang="0">
                  <a:pos x="0" y="3"/>
                </a:cxn>
                <a:cxn ang="0">
                  <a:pos x="0" y="2"/>
                </a:cxn>
                <a:cxn ang="0">
                  <a:pos x="0" y="3"/>
                </a:cxn>
                <a:cxn ang="0">
                  <a:pos x="0" y="3"/>
                </a:cxn>
                <a:cxn ang="0">
                  <a:pos x="1" y="3"/>
                </a:cxn>
                <a:cxn ang="0">
                  <a:pos x="1" y="4"/>
                </a:cxn>
                <a:cxn ang="0">
                  <a:pos x="1" y="3"/>
                </a:cxn>
                <a:cxn ang="0">
                  <a:pos x="1" y="3"/>
                </a:cxn>
                <a:cxn ang="0">
                  <a:pos x="1" y="4"/>
                </a:cxn>
                <a:cxn ang="0">
                  <a:pos x="1" y="3"/>
                </a:cxn>
                <a:cxn ang="0">
                  <a:pos x="1" y="3"/>
                </a:cxn>
                <a:cxn ang="0">
                  <a:pos x="1" y="3"/>
                </a:cxn>
                <a:cxn ang="0">
                  <a:pos x="1" y="4"/>
                </a:cxn>
                <a:cxn ang="0">
                  <a:pos x="1" y="3"/>
                </a:cxn>
                <a:cxn ang="0">
                  <a:pos x="1" y="4"/>
                </a:cxn>
                <a:cxn ang="0">
                  <a:pos x="1" y="3"/>
                </a:cxn>
                <a:cxn ang="0">
                  <a:pos x="1" y="4"/>
                </a:cxn>
                <a:cxn ang="0">
                  <a:pos x="1" y="3"/>
                </a:cxn>
                <a:cxn ang="0">
                  <a:pos x="1" y="3"/>
                </a:cxn>
                <a:cxn ang="0">
                  <a:pos x="1" y="4"/>
                </a:cxn>
                <a:cxn ang="0">
                  <a:pos x="1" y="3"/>
                </a:cxn>
                <a:cxn ang="0">
                  <a:pos x="1" y="3"/>
                </a:cxn>
                <a:cxn ang="0">
                  <a:pos x="1" y="3"/>
                </a:cxn>
                <a:cxn ang="0">
                  <a:pos x="1" y="2"/>
                </a:cxn>
                <a:cxn ang="0">
                  <a:pos x="1" y="3"/>
                </a:cxn>
                <a:cxn ang="0">
                  <a:pos x="1" y="3"/>
                </a:cxn>
                <a:cxn ang="0">
                  <a:pos x="1" y="3"/>
                </a:cxn>
                <a:cxn ang="0">
                  <a:pos x="1" y="3"/>
                </a:cxn>
                <a:cxn ang="0">
                  <a:pos x="1" y="3"/>
                </a:cxn>
                <a:cxn ang="0">
                  <a:pos x="1" y="3"/>
                </a:cxn>
                <a:cxn ang="0">
                  <a:pos x="1" y="3"/>
                </a:cxn>
                <a:cxn ang="0">
                  <a:pos x="1" y="4"/>
                </a:cxn>
                <a:cxn ang="0">
                  <a:pos x="1" y="3"/>
                </a:cxn>
                <a:cxn ang="0">
                  <a:pos x="1" y="4"/>
                </a:cxn>
                <a:cxn ang="0">
                  <a:pos x="1" y="3"/>
                </a:cxn>
                <a:cxn ang="0">
                  <a:pos x="1" y="3"/>
                </a:cxn>
                <a:cxn ang="0">
                  <a:pos x="1" y="3"/>
                </a:cxn>
              </a:cxnLst>
              <a:rect l="0" t="0" r="r" b="b"/>
              <a:pathLst>
                <a:path w="1" h="5">
                  <a:moveTo>
                    <a:pt x="0" y="2"/>
                  </a:move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5"/>
                  </a:lnTo>
                  <a:lnTo>
                    <a:pt x="0" y="4"/>
                  </a:lnTo>
                  <a:lnTo>
                    <a:pt x="0" y="3"/>
                  </a:lnTo>
                  <a:lnTo>
                    <a:pt x="0" y="4"/>
                  </a:lnTo>
                  <a:lnTo>
                    <a:pt x="0" y="3"/>
                  </a:lnTo>
                  <a:lnTo>
                    <a:pt x="0" y="3"/>
                  </a:lnTo>
                  <a:lnTo>
                    <a:pt x="0" y="2"/>
                  </a:lnTo>
                  <a:lnTo>
                    <a:pt x="0" y="3"/>
                  </a:lnTo>
                  <a:lnTo>
                    <a:pt x="0" y="4"/>
                  </a:lnTo>
                  <a:lnTo>
                    <a:pt x="0" y="5"/>
                  </a:lnTo>
                  <a:lnTo>
                    <a:pt x="0" y="4"/>
                  </a:lnTo>
                  <a:lnTo>
                    <a:pt x="0" y="3"/>
                  </a:lnTo>
                  <a:lnTo>
                    <a:pt x="0" y="4"/>
                  </a:lnTo>
                  <a:lnTo>
                    <a:pt x="0" y="5"/>
                  </a:lnTo>
                  <a:lnTo>
                    <a:pt x="0" y="4"/>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3"/>
                  </a:lnTo>
                  <a:lnTo>
                    <a:pt x="0" y="5"/>
                  </a:lnTo>
                  <a:lnTo>
                    <a:pt x="0" y="4"/>
                  </a:lnTo>
                  <a:lnTo>
                    <a:pt x="0" y="3"/>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3"/>
                  </a:lnTo>
                  <a:lnTo>
                    <a:pt x="0" y="3"/>
                  </a:lnTo>
                  <a:lnTo>
                    <a:pt x="0" y="3"/>
                  </a:lnTo>
                  <a:lnTo>
                    <a:pt x="0" y="2"/>
                  </a:lnTo>
                  <a:lnTo>
                    <a:pt x="0" y="1"/>
                  </a:lnTo>
                  <a:lnTo>
                    <a:pt x="0" y="2"/>
                  </a:lnTo>
                  <a:lnTo>
                    <a:pt x="0" y="1"/>
                  </a:lnTo>
                  <a:lnTo>
                    <a:pt x="0" y="0"/>
                  </a:lnTo>
                  <a:lnTo>
                    <a:pt x="0" y="1"/>
                  </a:lnTo>
                  <a:lnTo>
                    <a:pt x="0" y="0"/>
                  </a:lnTo>
                  <a:lnTo>
                    <a:pt x="0" y="1"/>
                  </a:lnTo>
                  <a:lnTo>
                    <a:pt x="0" y="0"/>
                  </a:lnTo>
                  <a:lnTo>
                    <a:pt x="0" y="1"/>
                  </a:lnTo>
                  <a:lnTo>
                    <a:pt x="0" y="0"/>
                  </a:lnTo>
                  <a:lnTo>
                    <a:pt x="0" y="1"/>
                  </a:lnTo>
                  <a:lnTo>
                    <a:pt x="0" y="0"/>
                  </a:lnTo>
                  <a:lnTo>
                    <a:pt x="0" y="1"/>
                  </a:lnTo>
                  <a:lnTo>
                    <a:pt x="0" y="0"/>
                  </a:lnTo>
                  <a:lnTo>
                    <a:pt x="0" y="1"/>
                  </a:lnTo>
                  <a:lnTo>
                    <a:pt x="0" y="2"/>
                  </a:lnTo>
                  <a:lnTo>
                    <a:pt x="0" y="1"/>
                  </a:lnTo>
                  <a:lnTo>
                    <a:pt x="0" y="2"/>
                  </a:lnTo>
                  <a:lnTo>
                    <a:pt x="0" y="1"/>
                  </a:lnTo>
                  <a:lnTo>
                    <a:pt x="0" y="2"/>
                  </a:lnTo>
                  <a:lnTo>
                    <a:pt x="0" y="1"/>
                  </a:lnTo>
                  <a:lnTo>
                    <a:pt x="0" y="2"/>
                  </a:lnTo>
                  <a:lnTo>
                    <a:pt x="0" y="1"/>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4"/>
                  </a:lnTo>
                  <a:lnTo>
                    <a:pt x="1" y="3"/>
                  </a:lnTo>
                  <a:lnTo>
                    <a:pt x="1" y="3"/>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4"/>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4"/>
                  </a:lnTo>
                  <a:lnTo>
                    <a:pt x="1" y="3"/>
                  </a:lnTo>
                  <a:lnTo>
                    <a:pt x="1" y="4"/>
                  </a:lnTo>
                  <a:lnTo>
                    <a:pt x="1" y="3"/>
                  </a:lnTo>
                  <a:lnTo>
                    <a:pt x="1" y="4"/>
                  </a:lnTo>
                  <a:lnTo>
                    <a:pt x="1" y="3"/>
                  </a:lnTo>
                  <a:lnTo>
                    <a:pt x="1" y="4"/>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2"/>
                  </a:lnTo>
                  <a:lnTo>
                    <a:pt x="1" y="3"/>
                  </a:lnTo>
                  <a:lnTo>
                    <a:pt x="1" y="2"/>
                  </a:lnTo>
                  <a:lnTo>
                    <a:pt x="1" y="3"/>
                  </a:lnTo>
                  <a:lnTo>
                    <a:pt x="1" y="2"/>
                  </a:lnTo>
                  <a:lnTo>
                    <a:pt x="1" y="3"/>
                  </a:lnTo>
                  <a:lnTo>
                    <a:pt x="1" y="2"/>
                  </a:lnTo>
                  <a:lnTo>
                    <a:pt x="1" y="3"/>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path>
              </a:pathLst>
            </a:custGeom>
            <a:noFill/>
            <a:ln w="0">
              <a:solidFill>
                <a:srgbClr val="3366FF"/>
              </a:solidFill>
              <a:prstDash val="solid"/>
              <a:round/>
              <a:headEnd/>
              <a:tailEnd/>
            </a:ln>
          </p:spPr>
          <p:txBody>
            <a:bodyPr/>
            <a:lstStyle/>
            <a:p>
              <a:endParaRPr lang="en-GB"/>
            </a:p>
          </p:txBody>
        </p:sp>
        <p:sp>
          <p:nvSpPr>
            <p:cNvPr id="185799" name="Line 455"/>
            <p:cNvSpPr>
              <a:spLocks noChangeShapeType="1"/>
            </p:cNvSpPr>
            <p:nvPr/>
          </p:nvSpPr>
          <p:spPr bwMode="auto">
            <a:xfrm>
              <a:off x="612" y="2946"/>
              <a:ext cx="39" cy="1"/>
            </a:xfrm>
            <a:prstGeom prst="line">
              <a:avLst/>
            </a:prstGeom>
            <a:noFill/>
            <a:ln w="0">
              <a:solidFill>
                <a:srgbClr val="3366FF"/>
              </a:solidFill>
              <a:round/>
              <a:headEnd/>
              <a:tailEnd/>
            </a:ln>
          </p:spPr>
          <p:txBody>
            <a:bodyPr/>
            <a:lstStyle/>
            <a:p>
              <a:endParaRPr lang="en-GB"/>
            </a:p>
          </p:txBody>
        </p:sp>
        <p:sp>
          <p:nvSpPr>
            <p:cNvPr id="185800" name="Line 456"/>
            <p:cNvSpPr>
              <a:spLocks noChangeShapeType="1"/>
            </p:cNvSpPr>
            <p:nvPr/>
          </p:nvSpPr>
          <p:spPr bwMode="auto">
            <a:xfrm>
              <a:off x="795" y="2946"/>
              <a:ext cx="28" cy="1"/>
            </a:xfrm>
            <a:prstGeom prst="line">
              <a:avLst/>
            </a:prstGeom>
            <a:noFill/>
            <a:ln w="0">
              <a:solidFill>
                <a:srgbClr val="3366FF"/>
              </a:solidFill>
              <a:round/>
              <a:headEnd/>
              <a:tailEnd/>
            </a:ln>
          </p:spPr>
          <p:txBody>
            <a:bodyPr/>
            <a:lstStyle/>
            <a:p>
              <a:endParaRPr lang="en-GB"/>
            </a:p>
          </p:txBody>
        </p:sp>
        <p:sp>
          <p:nvSpPr>
            <p:cNvPr id="185801" name="Line 457"/>
            <p:cNvSpPr>
              <a:spLocks noChangeShapeType="1"/>
            </p:cNvSpPr>
            <p:nvPr/>
          </p:nvSpPr>
          <p:spPr bwMode="auto">
            <a:xfrm>
              <a:off x="978" y="2946"/>
              <a:ext cx="29" cy="1"/>
            </a:xfrm>
            <a:prstGeom prst="line">
              <a:avLst/>
            </a:prstGeom>
            <a:noFill/>
            <a:ln w="0">
              <a:solidFill>
                <a:srgbClr val="3366FF"/>
              </a:solidFill>
              <a:round/>
              <a:headEnd/>
              <a:tailEnd/>
            </a:ln>
          </p:spPr>
          <p:txBody>
            <a:bodyPr/>
            <a:lstStyle/>
            <a:p>
              <a:endParaRPr lang="en-GB"/>
            </a:p>
          </p:txBody>
        </p:sp>
        <p:sp>
          <p:nvSpPr>
            <p:cNvPr id="185802" name="Line 458"/>
            <p:cNvSpPr>
              <a:spLocks noChangeShapeType="1"/>
            </p:cNvSpPr>
            <p:nvPr/>
          </p:nvSpPr>
          <p:spPr bwMode="auto">
            <a:xfrm>
              <a:off x="1150" y="2946"/>
              <a:ext cx="39" cy="1"/>
            </a:xfrm>
            <a:prstGeom prst="line">
              <a:avLst/>
            </a:prstGeom>
            <a:noFill/>
            <a:ln w="0">
              <a:solidFill>
                <a:srgbClr val="3366FF"/>
              </a:solidFill>
              <a:round/>
              <a:headEnd/>
              <a:tailEnd/>
            </a:ln>
          </p:spPr>
          <p:txBody>
            <a:bodyPr/>
            <a:lstStyle/>
            <a:p>
              <a:endParaRPr lang="en-GB"/>
            </a:p>
          </p:txBody>
        </p:sp>
        <p:sp>
          <p:nvSpPr>
            <p:cNvPr id="185803" name="Line 459"/>
            <p:cNvSpPr>
              <a:spLocks noChangeShapeType="1"/>
            </p:cNvSpPr>
            <p:nvPr/>
          </p:nvSpPr>
          <p:spPr bwMode="auto">
            <a:xfrm>
              <a:off x="1334" y="2946"/>
              <a:ext cx="29" cy="1"/>
            </a:xfrm>
            <a:prstGeom prst="line">
              <a:avLst/>
            </a:prstGeom>
            <a:noFill/>
            <a:ln w="0">
              <a:solidFill>
                <a:srgbClr val="3366FF"/>
              </a:solidFill>
              <a:round/>
              <a:headEnd/>
              <a:tailEnd/>
            </a:ln>
          </p:spPr>
          <p:txBody>
            <a:bodyPr/>
            <a:lstStyle/>
            <a:p>
              <a:endParaRPr lang="en-GB"/>
            </a:p>
          </p:txBody>
        </p:sp>
        <p:sp>
          <p:nvSpPr>
            <p:cNvPr id="185804" name="Line 460"/>
            <p:cNvSpPr>
              <a:spLocks noChangeShapeType="1"/>
            </p:cNvSpPr>
            <p:nvPr/>
          </p:nvSpPr>
          <p:spPr bwMode="auto">
            <a:xfrm>
              <a:off x="1517" y="2946"/>
              <a:ext cx="28" cy="1"/>
            </a:xfrm>
            <a:prstGeom prst="line">
              <a:avLst/>
            </a:prstGeom>
            <a:noFill/>
            <a:ln w="0">
              <a:solidFill>
                <a:srgbClr val="3366FF"/>
              </a:solidFill>
              <a:round/>
              <a:headEnd/>
              <a:tailEnd/>
            </a:ln>
          </p:spPr>
          <p:txBody>
            <a:bodyPr/>
            <a:lstStyle/>
            <a:p>
              <a:endParaRPr lang="en-GB"/>
            </a:p>
          </p:txBody>
        </p:sp>
        <p:sp>
          <p:nvSpPr>
            <p:cNvPr id="185805" name="Line 461"/>
            <p:cNvSpPr>
              <a:spLocks noChangeShapeType="1"/>
            </p:cNvSpPr>
            <p:nvPr/>
          </p:nvSpPr>
          <p:spPr bwMode="auto">
            <a:xfrm>
              <a:off x="1690" y="2946"/>
              <a:ext cx="39" cy="1"/>
            </a:xfrm>
            <a:prstGeom prst="line">
              <a:avLst/>
            </a:prstGeom>
            <a:noFill/>
            <a:ln w="0">
              <a:solidFill>
                <a:srgbClr val="3366FF"/>
              </a:solidFill>
              <a:round/>
              <a:headEnd/>
              <a:tailEnd/>
            </a:ln>
          </p:spPr>
          <p:txBody>
            <a:bodyPr/>
            <a:lstStyle/>
            <a:p>
              <a:endParaRPr lang="en-GB"/>
            </a:p>
          </p:txBody>
        </p:sp>
        <p:sp>
          <p:nvSpPr>
            <p:cNvPr id="185806" name="Line 462"/>
            <p:cNvSpPr>
              <a:spLocks noChangeShapeType="1"/>
            </p:cNvSpPr>
            <p:nvPr/>
          </p:nvSpPr>
          <p:spPr bwMode="auto">
            <a:xfrm>
              <a:off x="1872" y="2946"/>
              <a:ext cx="30" cy="1"/>
            </a:xfrm>
            <a:prstGeom prst="line">
              <a:avLst/>
            </a:prstGeom>
            <a:noFill/>
            <a:ln w="0">
              <a:solidFill>
                <a:srgbClr val="3366FF"/>
              </a:solidFill>
              <a:round/>
              <a:headEnd/>
              <a:tailEnd/>
            </a:ln>
          </p:spPr>
          <p:txBody>
            <a:bodyPr/>
            <a:lstStyle/>
            <a:p>
              <a:endParaRPr lang="en-GB"/>
            </a:p>
          </p:txBody>
        </p:sp>
        <p:sp>
          <p:nvSpPr>
            <p:cNvPr id="185807" name="Line 463"/>
            <p:cNvSpPr>
              <a:spLocks noChangeShapeType="1"/>
            </p:cNvSpPr>
            <p:nvPr/>
          </p:nvSpPr>
          <p:spPr bwMode="auto">
            <a:xfrm>
              <a:off x="2056" y="2946"/>
              <a:ext cx="29" cy="1"/>
            </a:xfrm>
            <a:prstGeom prst="line">
              <a:avLst/>
            </a:prstGeom>
            <a:noFill/>
            <a:ln w="0">
              <a:solidFill>
                <a:srgbClr val="3366FF"/>
              </a:solidFill>
              <a:round/>
              <a:headEnd/>
              <a:tailEnd/>
            </a:ln>
          </p:spPr>
          <p:txBody>
            <a:bodyPr/>
            <a:lstStyle/>
            <a:p>
              <a:endParaRPr lang="en-GB"/>
            </a:p>
          </p:txBody>
        </p:sp>
        <p:sp>
          <p:nvSpPr>
            <p:cNvPr id="185808" name="Line 464"/>
            <p:cNvSpPr>
              <a:spLocks noChangeShapeType="1"/>
            </p:cNvSpPr>
            <p:nvPr/>
          </p:nvSpPr>
          <p:spPr bwMode="auto">
            <a:xfrm>
              <a:off x="2229" y="2946"/>
              <a:ext cx="38" cy="1"/>
            </a:xfrm>
            <a:prstGeom prst="line">
              <a:avLst/>
            </a:prstGeom>
            <a:noFill/>
            <a:ln w="0">
              <a:solidFill>
                <a:srgbClr val="3366FF"/>
              </a:solidFill>
              <a:round/>
              <a:headEnd/>
              <a:tailEnd/>
            </a:ln>
          </p:spPr>
          <p:txBody>
            <a:bodyPr/>
            <a:lstStyle/>
            <a:p>
              <a:endParaRPr lang="en-GB"/>
            </a:p>
          </p:txBody>
        </p:sp>
        <p:sp>
          <p:nvSpPr>
            <p:cNvPr id="185809" name="Line 465"/>
            <p:cNvSpPr>
              <a:spLocks noChangeShapeType="1"/>
            </p:cNvSpPr>
            <p:nvPr/>
          </p:nvSpPr>
          <p:spPr bwMode="auto">
            <a:xfrm>
              <a:off x="2412" y="2946"/>
              <a:ext cx="28" cy="1"/>
            </a:xfrm>
            <a:prstGeom prst="line">
              <a:avLst/>
            </a:prstGeom>
            <a:noFill/>
            <a:ln w="0">
              <a:solidFill>
                <a:srgbClr val="3366FF"/>
              </a:solidFill>
              <a:round/>
              <a:headEnd/>
              <a:tailEnd/>
            </a:ln>
          </p:spPr>
          <p:txBody>
            <a:bodyPr/>
            <a:lstStyle/>
            <a:p>
              <a:endParaRPr lang="en-GB"/>
            </a:p>
          </p:txBody>
        </p:sp>
        <p:sp>
          <p:nvSpPr>
            <p:cNvPr id="185810" name="Line 466"/>
            <p:cNvSpPr>
              <a:spLocks noChangeShapeType="1"/>
            </p:cNvSpPr>
            <p:nvPr/>
          </p:nvSpPr>
          <p:spPr bwMode="auto">
            <a:xfrm>
              <a:off x="2594" y="2946"/>
              <a:ext cx="29" cy="1"/>
            </a:xfrm>
            <a:prstGeom prst="line">
              <a:avLst/>
            </a:prstGeom>
            <a:noFill/>
            <a:ln w="0">
              <a:solidFill>
                <a:srgbClr val="3366FF"/>
              </a:solidFill>
              <a:round/>
              <a:headEnd/>
              <a:tailEnd/>
            </a:ln>
          </p:spPr>
          <p:txBody>
            <a:bodyPr/>
            <a:lstStyle/>
            <a:p>
              <a:endParaRPr lang="en-GB"/>
            </a:p>
          </p:txBody>
        </p:sp>
        <p:sp>
          <p:nvSpPr>
            <p:cNvPr id="185811" name="Line 467"/>
            <p:cNvSpPr>
              <a:spLocks noChangeShapeType="1"/>
            </p:cNvSpPr>
            <p:nvPr/>
          </p:nvSpPr>
          <p:spPr bwMode="auto">
            <a:xfrm>
              <a:off x="2768" y="2946"/>
              <a:ext cx="39" cy="1"/>
            </a:xfrm>
            <a:prstGeom prst="line">
              <a:avLst/>
            </a:prstGeom>
            <a:noFill/>
            <a:ln w="0">
              <a:solidFill>
                <a:srgbClr val="3366FF"/>
              </a:solidFill>
              <a:round/>
              <a:headEnd/>
              <a:tailEnd/>
            </a:ln>
          </p:spPr>
          <p:txBody>
            <a:bodyPr/>
            <a:lstStyle/>
            <a:p>
              <a:endParaRPr lang="en-GB"/>
            </a:p>
          </p:txBody>
        </p:sp>
        <p:sp>
          <p:nvSpPr>
            <p:cNvPr id="185812" name="Line 468"/>
            <p:cNvSpPr>
              <a:spLocks noChangeShapeType="1"/>
            </p:cNvSpPr>
            <p:nvPr/>
          </p:nvSpPr>
          <p:spPr bwMode="auto">
            <a:xfrm>
              <a:off x="2950" y="2946"/>
              <a:ext cx="30" cy="1"/>
            </a:xfrm>
            <a:prstGeom prst="line">
              <a:avLst/>
            </a:prstGeom>
            <a:noFill/>
            <a:ln w="0">
              <a:solidFill>
                <a:srgbClr val="3366FF"/>
              </a:solidFill>
              <a:round/>
              <a:headEnd/>
              <a:tailEnd/>
            </a:ln>
          </p:spPr>
          <p:txBody>
            <a:bodyPr/>
            <a:lstStyle/>
            <a:p>
              <a:endParaRPr lang="en-GB"/>
            </a:p>
          </p:txBody>
        </p:sp>
        <p:sp>
          <p:nvSpPr>
            <p:cNvPr id="185813" name="Line 469"/>
            <p:cNvSpPr>
              <a:spLocks noChangeShapeType="1"/>
            </p:cNvSpPr>
            <p:nvPr/>
          </p:nvSpPr>
          <p:spPr bwMode="auto">
            <a:xfrm>
              <a:off x="3134" y="2946"/>
              <a:ext cx="28" cy="1"/>
            </a:xfrm>
            <a:prstGeom prst="line">
              <a:avLst/>
            </a:prstGeom>
            <a:noFill/>
            <a:ln w="0">
              <a:solidFill>
                <a:srgbClr val="3366FF"/>
              </a:solidFill>
              <a:round/>
              <a:headEnd/>
              <a:tailEnd/>
            </a:ln>
          </p:spPr>
          <p:txBody>
            <a:bodyPr/>
            <a:lstStyle/>
            <a:p>
              <a:endParaRPr lang="en-GB"/>
            </a:p>
          </p:txBody>
        </p:sp>
        <p:sp>
          <p:nvSpPr>
            <p:cNvPr id="185814" name="Line 470"/>
            <p:cNvSpPr>
              <a:spLocks noChangeShapeType="1"/>
            </p:cNvSpPr>
            <p:nvPr/>
          </p:nvSpPr>
          <p:spPr bwMode="auto">
            <a:xfrm>
              <a:off x="612" y="3079"/>
              <a:ext cx="39" cy="1"/>
            </a:xfrm>
            <a:prstGeom prst="line">
              <a:avLst/>
            </a:prstGeom>
            <a:noFill/>
            <a:ln w="0">
              <a:solidFill>
                <a:srgbClr val="3366FF"/>
              </a:solidFill>
              <a:round/>
              <a:headEnd/>
              <a:tailEnd/>
            </a:ln>
          </p:spPr>
          <p:txBody>
            <a:bodyPr/>
            <a:lstStyle/>
            <a:p>
              <a:endParaRPr lang="en-GB"/>
            </a:p>
          </p:txBody>
        </p:sp>
        <p:sp>
          <p:nvSpPr>
            <p:cNvPr id="185815" name="Line 471"/>
            <p:cNvSpPr>
              <a:spLocks noChangeShapeType="1"/>
            </p:cNvSpPr>
            <p:nvPr/>
          </p:nvSpPr>
          <p:spPr bwMode="auto">
            <a:xfrm>
              <a:off x="795" y="3079"/>
              <a:ext cx="28" cy="1"/>
            </a:xfrm>
            <a:prstGeom prst="line">
              <a:avLst/>
            </a:prstGeom>
            <a:noFill/>
            <a:ln w="0">
              <a:solidFill>
                <a:srgbClr val="3366FF"/>
              </a:solidFill>
              <a:round/>
              <a:headEnd/>
              <a:tailEnd/>
            </a:ln>
          </p:spPr>
          <p:txBody>
            <a:bodyPr/>
            <a:lstStyle/>
            <a:p>
              <a:endParaRPr lang="en-GB"/>
            </a:p>
          </p:txBody>
        </p:sp>
        <p:sp>
          <p:nvSpPr>
            <p:cNvPr id="185816" name="Line 472"/>
            <p:cNvSpPr>
              <a:spLocks noChangeShapeType="1"/>
            </p:cNvSpPr>
            <p:nvPr/>
          </p:nvSpPr>
          <p:spPr bwMode="auto">
            <a:xfrm>
              <a:off x="978" y="3079"/>
              <a:ext cx="29" cy="1"/>
            </a:xfrm>
            <a:prstGeom prst="line">
              <a:avLst/>
            </a:prstGeom>
            <a:noFill/>
            <a:ln w="0">
              <a:solidFill>
                <a:srgbClr val="3366FF"/>
              </a:solidFill>
              <a:round/>
              <a:headEnd/>
              <a:tailEnd/>
            </a:ln>
          </p:spPr>
          <p:txBody>
            <a:bodyPr/>
            <a:lstStyle/>
            <a:p>
              <a:endParaRPr lang="en-GB"/>
            </a:p>
          </p:txBody>
        </p:sp>
        <p:sp>
          <p:nvSpPr>
            <p:cNvPr id="185817" name="Line 473"/>
            <p:cNvSpPr>
              <a:spLocks noChangeShapeType="1"/>
            </p:cNvSpPr>
            <p:nvPr/>
          </p:nvSpPr>
          <p:spPr bwMode="auto">
            <a:xfrm>
              <a:off x="1150" y="3079"/>
              <a:ext cx="39" cy="1"/>
            </a:xfrm>
            <a:prstGeom prst="line">
              <a:avLst/>
            </a:prstGeom>
            <a:noFill/>
            <a:ln w="0">
              <a:solidFill>
                <a:srgbClr val="3366FF"/>
              </a:solidFill>
              <a:round/>
              <a:headEnd/>
              <a:tailEnd/>
            </a:ln>
          </p:spPr>
          <p:txBody>
            <a:bodyPr/>
            <a:lstStyle/>
            <a:p>
              <a:endParaRPr lang="en-GB"/>
            </a:p>
          </p:txBody>
        </p:sp>
        <p:sp>
          <p:nvSpPr>
            <p:cNvPr id="185818" name="Line 474"/>
            <p:cNvSpPr>
              <a:spLocks noChangeShapeType="1"/>
            </p:cNvSpPr>
            <p:nvPr/>
          </p:nvSpPr>
          <p:spPr bwMode="auto">
            <a:xfrm>
              <a:off x="1334" y="3079"/>
              <a:ext cx="29" cy="1"/>
            </a:xfrm>
            <a:prstGeom prst="line">
              <a:avLst/>
            </a:prstGeom>
            <a:noFill/>
            <a:ln w="0">
              <a:solidFill>
                <a:srgbClr val="3366FF"/>
              </a:solidFill>
              <a:round/>
              <a:headEnd/>
              <a:tailEnd/>
            </a:ln>
          </p:spPr>
          <p:txBody>
            <a:bodyPr/>
            <a:lstStyle/>
            <a:p>
              <a:endParaRPr lang="en-GB"/>
            </a:p>
          </p:txBody>
        </p:sp>
        <p:sp>
          <p:nvSpPr>
            <p:cNvPr id="185819" name="Line 475"/>
            <p:cNvSpPr>
              <a:spLocks noChangeShapeType="1"/>
            </p:cNvSpPr>
            <p:nvPr/>
          </p:nvSpPr>
          <p:spPr bwMode="auto">
            <a:xfrm>
              <a:off x="1517" y="3079"/>
              <a:ext cx="28" cy="1"/>
            </a:xfrm>
            <a:prstGeom prst="line">
              <a:avLst/>
            </a:prstGeom>
            <a:noFill/>
            <a:ln w="0">
              <a:solidFill>
                <a:srgbClr val="3366FF"/>
              </a:solidFill>
              <a:round/>
              <a:headEnd/>
              <a:tailEnd/>
            </a:ln>
          </p:spPr>
          <p:txBody>
            <a:bodyPr/>
            <a:lstStyle/>
            <a:p>
              <a:endParaRPr lang="en-GB"/>
            </a:p>
          </p:txBody>
        </p:sp>
        <p:sp>
          <p:nvSpPr>
            <p:cNvPr id="185820" name="Line 476"/>
            <p:cNvSpPr>
              <a:spLocks noChangeShapeType="1"/>
            </p:cNvSpPr>
            <p:nvPr/>
          </p:nvSpPr>
          <p:spPr bwMode="auto">
            <a:xfrm>
              <a:off x="1690" y="3079"/>
              <a:ext cx="39" cy="1"/>
            </a:xfrm>
            <a:prstGeom prst="line">
              <a:avLst/>
            </a:prstGeom>
            <a:noFill/>
            <a:ln w="0">
              <a:solidFill>
                <a:srgbClr val="3366FF"/>
              </a:solidFill>
              <a:round/>
              <a:headEnd/>
              <a:tailEnd/>
            </a:ln>
          </p:spPr>
          <p:txBody>
            <a:bodyPr/>
            <a:lstStyle/>
            <a:p>
              <a:endParaRPr lang="en-GB"/>
            </a:p>
          </p:txBody>
        </p:sp>
        <p:sp>
          <p:nvSpPr>
            <p:cNvPr id="185821" name="Line 477"/>
            <p:cNvSpPr>
              <a:spLocks noChangeShapeType="1"/>
            </p:cNvSpPr>
            <p:nvPr/>
          </p:nvSpPr>
          <p:spPr bwMode="auto">
            <a:xfrm>
              <a:off x="1872" y="3079"/>
              <a:ext cx="30" cy="1"/>
            </a:xfrm>
            <a:prstGeom prst="line">
              <a:avLst/>
            </a:prstGeom>
            <a:noFill/>
            <a:ln w="0">
              <a:solidFill>
                <a:srgbClr val="3366FF"/>
              </a:solidFill>
              <a:round/>
              <a:headEnd/>
              <a:tailEnd/>
            </a:ln>
          </p:spPr>
          <p:txBody>
            <a:bodyPr/>
            <a:lstStyle/>
            <a:p>
              <a:endParaRPr lang="en-GB"/>
            </a:p>
          </p:txBody>
        </p:sp>
        <p:sp>
          <p:nvSpPr>
            <p:cNvPr id="185822" name="Line 478"/>
            <p:cNvSpPr>
              <a:spLocks noChangeShapeType="1"/>
            </p:cNvSpPr>
            <p:nvPr/>
          </p:nvSpPr>
          <p:spPr bwMode="auto">
            <a:xfrm>
              <a:off x="2056" y="3079"/>
              <a:ext cx="29" cy="1"/>
            </a:xfrm>
            <a:prstGeom prst="line">
              <a:avLst/>
            </a:prstGeom>
            <a:noFill/>
            <a:ln w="0">
              <a:solidFill>
                <a:srgbClr val="3366FF"/>
              </a:solidFill>
              <a:round/>
              <a:headEnd/>
              <a:tailEnd/>
            </a:ln>
          </p:spPr>
          <p:txBody>
            <a:bodyPr/>
            <a:lstStyle/>
            <a:p>
              <a:endParaRPr lang="en-GB"/>
            </a:p>
          </p:txBody>
        </p:sp>
        <p:sp>
          <p:nvSpPr>
            <p:cNvPr id="185823" name="Line 479"/>
            <p:cNvSpPr>
              <a:spLocks noChangeShapeType="1"/>
            </p:cNvSpPr>
            <p:nvPr/>
          </p:nvSpPr>
          <p:spPr bwMode="auto">
            <a:xfrm>
              <a:off x="2229" y="3079"/>
              <a:ext cx="38" cy="1"/>
            </a:xfrm>
            <a:prstGeom prst="line">
              <a:avLst/>
            </a:prstGeom>
            <a:noFill/>
            <a:ln w="0">
              <a:solidFill>
                <a:srgbClr val="3366FF"/>
              </a:solidFill>
              <a:round/>
              <a:headEnd/>
              <a:tailEnd/>
            </a:ln>
          </p:spPr>
          <p:txBody>
            <a:bodyPr/>
            <a:lstStyle/>
            <a:p>
              <a:endParaRPr lang="en-GB"/>
            </a:p>
          </p:txBody>
        </p:sp>
        <p:sp>
          <p:nvSpPr>
            <p:cNvPr id="185824" name="Line 480"/>
            <p:cNvSpPr>
              <a:spLocks noChangeShapeType="1"/>
            </p:cNvSpPr>
            <p:nvPr/>
          </p:nvSpPr>
          <p:spPr bwMode="auto">
            <a:xfrm>
              <a:off x="2412" y="3079"/>
              <a:ext cx="28" cy="1"/>
            </a:xfrm>
            <a:prstGeom prst="line">
              <a:avLst/>
            </a:prstGeom>
            <a:noFill/>
            <a:ln w="0">
              <a:solidFill>
                <a:srgbClr val="3366FF"/>
              </a:solidFill>
              <a:round/>
              <a:headEnd/>
              <a:tailEnd/>
            </a:ln>
          </p:spPr>
          <p:txBody>
            <a:bodyPr/>
            <a:lstStyle/>
            <a:p>
              <a:endParaRPr lang="en-GB"/>
            </a:p>
          </p:txBody>
        </p:sp>
        <p:sp>
          <p:nvSpPr>
            <p:cNvPr id="185825" name="Line 481"/>
            <p:cNvSpPr>
              <a:spLocks noChangeShapeType="1"/>
            </p:cNvSpPr>
            <p:nvPr/>
          </p:nvSpPr>
          <p:spPr bwMode="auto">
            <a:xfrm>
              <a:off x="2594" y="3079"/>
              <a:ext cx="29" cy="1"/>
            </a:xfrm>
            <a:prstGeom prst="line">
              <a:avLst/>
            </a:prstGeom>
            <a:noFill/>
            <a:ln w="0">
              <a:solidFill>
                <a:srgbClr val="3366FF"/>
              </a:solidFill>
              <a:round/>
              <a:headEnd/>
              <a:tailEnd/>
            </a:ln>
          </p:spPr>
          <p:txBody>
            <a:bodyPr/>
            <a:lstStyle/>
            <a:p>
              <a:endParaRPr lang="en-GB"/>
            </a:p>
          </p:txBody>
        </p:sp>
        <p:sp>
          <p:nvSpPr>
            <p:cNvPr id="185826" name="Line 482"/>
            <p:cNvSpPr>
              <a:spLocks noChangeShapeType="1"/>
            </p:cNvSpPr>
            <p:nvPr/>
          </p:nvSpPr>
          <p:spPr bwMode="auto">
            <a:xfrm>
              <a:off x="2768" y="3079"/>
              <a:ext cx="39" cy="1"/>
            </a:xfrm>
            <a:prstGeom prst="line">
              <a:avLst/>
            </a:prstGeom>
            <a:noFill/>
            <a:ln w="0">
              <a:solidFill>
                <a:srgbClr val="3366FF"/>
              </a:solidFill>
              <a:round/>
              <a:headEnd/>
              <a:tailEnd/>
            </a:ln>
          </p:spPr>
          <p:txBody>
            <a:bodyPr/>
            <a:lstStyle/>
            <a:p>
              <a:endParaRPr lang="en-GB"/>
            </a:p>
          </p:txBody>
        </p:sp>
        <p:sp>
          <p:nvSpPr>
            <p:cNvPr id="185827" name="Line 483"/>
            <p:cNvSpPr>
              <a:spLocks noChangeShapeType="1"/>
            </p:cNvSpPr>
            <p:nvPr/>
          </p:nvSpPr>
          <p:spPr bwMode="auto">
            <a:xfrm>
              <a:off x="2950" y="3079"/>
              <a:ext cx="30" cy="1"/>
            </a:xfrm>
            <a:prstGeom prst="line">
              <a:avLst/>
            </a:prstGeom>
            <a:noFill/>
            <a:ln w="0">
              <a:solidFill>
                <a:srgbClr val="3366FF"/>
              </a:solidFill>
              <a:round/>
              <a:headEnd/>
              <a:tailEnd/>
            </a:ln>
          </p:spPr>
          <p:txBody>
            <a:bodyPr/>
            <a:lstStyle/>
            <a:p>
              <a:endParaRPr lang="en-GB"/>
            </a:p>
          </p:txBody>
        </p:sp>
        <p:sp>
          <p:nvSpPr>
            <p:cNvPr id="185828" name="Line 484"/>
            <p:cNvSpPr>
              <a:spLocks noChangeShapeType="1"/>
            </p:cNvSpPr>
            <p:nvPr/>
          </p:nvSpPr>
          <p:spPr bwMode="auto">
            <a:xfrm>
              <a:off x="3134" y="3079"/>
              <a:ext cx="28" cy="1"/>
            </a:xfrm>
            <a:prstGeom prst="line">
              <a:avLst/>
            </a:prstGeom>
            <a:noFill/>
            <a:ln w="0">
              <a:solidFill>
                <a:srgbClr val="3366FF"/>
              </a:solidFill>
              <a:round/>
              <a:headEnd/>
              <a:tailEnd/>
            </a:ln>
          </p:spPr>
          <p:txBody>
            <a:bodyPr/>
            <a:lstStyle/>
            <a:p>
              <a:endParaRPr lang="en-GB"/>
            </a:p>
          </p:txBody>
        </p:sp>
        <p:sp>
          <p:nvSpPr>
            <p:cNvPr id="185829" name="Freeform 485"/>
            <p:cNvSpPr>
              <a:spLocks/>
            </p:cNvSpPr>
            <p:nvPr/>
          </p:nvSpPr>
          <p:spPr bwMode="auto">
            <a:xfrm>
              <a:off x="631" y="3556"/>
              <a:ext cx="2" cy="428"/>
            </a:xfrm>
            <a:custGeom>
              <a:avLst/>
              <a:gdLst/>
              <a:ahLst/>
              <a:cxnLst>
                <a:cxn ang="0">
                  <a:pos x="0" y="5"/>
                </a:cxn>
                <a:cxn ang="0">
                  <a:pos x="0" y="3"/>
                </a:cxn>
                <a:cxn ang="0">
                  <a:pos x="0" y="3"/>
                </a:cxn>
                <a:cxn ang="0">
                  <a:pos x="0" y="6"/>
                </a:cxn>
                <a:cxn ang="0">
                  <a:pos x="0" y="8"/>
                </a:cxn>
                <a:cxn ang="0">
                  <a:pos x="0" y="9"/>
                </a:cxn>
                <a:cxn ang="0">
                  <a:pos x="0" y="10"/>
                </a:cxn>
                <a:cxn ang="0">
                  <a:pos x="0" y="8"/>
                </a:cxn>
                <a:cxn ang="0">
                  <a:pos x="0" y="10"/>
                </a:cxn>
                <a:cxn ang="0">
                  <a:pos x="0" y="9"/>
                </a:cxn>
                <a:cxn ang="0">
                  <a:pos x="0" y="9"/>
                </a:cxn>
                <a:cxn ang="0">
                  <a:pos x="0" y="7"/>
                </a:cxn>
                <a:cxn ang="0">
                  <a:pos x="0" y="3"/>
                </a:cxn>
                <a:cxn ang="0">
                  <a:pos x="0" y="4"/>
                </a:cxn>
                <a:cxn ang="0">
                  <a:pos x="0" y="6"/>
                </a:cxn>
                <a:cxn ang="0">
                  <a:pos x="0" y="8"/>
                </a:cxn>
                <a:cxn ang="0">
                  <a:pos x="0" y="6"/>
                </a:cxn>
                <a:cxn ang="0">
                  <a:pos x="0" y="5"/>
                </a:cxn>
                <a:cxn ang="0">
                  <a:pos x="0" y="8"/>
                </a:cxn>
                <a:cxn ang="0">
                  <a:pos x="0" y="8"/>
                </a:cxn>
                <a:cxn ang="0">
                  <a:pos x="0" y="5"/>
                </a:cxn>
                <a:cxn ang="0">
                  <a:pos x="0" y="5"/>
                </a:cxn>
                <a:cxn ang="0">
                  <a:pos x="0" y="6"/>
                </a:cxn>
                <a:cxn ang="0">
                  <a:pos x="0" y="8"/>
                </a:cxn>
                <a:cxn ang="0">
                  <a:pos x="0" y="7"/>
                </a:cxn>
                <a:cxn ang="0">
                  <a:pos x="0" y="5"/>
                </a:cxn>
                <a:cxn ang="0">
                  <a:pos x="0" y="5"/>
                </a:cxn>
                <a:cxn ang="0">
                  <a:pos x="0" y="4"/>
                </a:cxn>
                <a:cxn ang="0">
                  <a:pos x="0" y="4"/>
                </a:cxn>
                <a:cxn ang="0">
                  <a:pos x="0" y="5"/>
                </a:cxn>
                <a:cxn ang="0">
                  <a:pos x="0" y="4"/>
                </a:cxn>
                <a:cxn ang="0">
                  <a:pos x="0" y="7"/>
                </a:cxn>
                <a:cxn ang="0">
                  <a:pos x="0" y="4"/>
                </a:cxn>
                <a:cxn ang="0">
                  <a:pos x="0" y="1"/>
                </a:cxn>
                <a:cxn ang="0">
                  <a:pos x="0" y="2"/>
                </a:cxn>
                <a:cxn ang="0">
                  <a:pos x="0" y="4"/>
                </a:cxn>
                <a:cxn ang="0">
                  <a:pos x="0" y="6"/>
                </a:cxn>
                <a:cxn ang="0">
                  <a:pos x="0" y="8"/>
                </a:cxn>
                <a:cxn ang="0">
                  <a:pos x="0" y="4"/>
                </a:cxn>
                <a:cxn ang="0">
                  <a:pos x="0" y="5"/>
                </a:cxn>
                <a:cxn ang="0">
                  <a:pos x="0" y="7"/>
                </a:cxn>
                <a:cxn ang="0">
                  <a:pos x="0" y="6"/>
                </a:cxn>
                <a:cxn ang="0">
                  <a:pos x="0" y="3"/>
                </a:cxn>
                <a:cxn ang="0">
                  <a:pos x="0" y="4"/>
                </a:cxn>
                <a:cxn ang="0">
                  <a:pos x="0" y="5"/>
                </a:cxn>
                <a:cxn ang="0">
                  <a:pos x="0" y="5"/>
                </a:cxn>
                <a:cxn ang="0">
                  <a:pos x="0" y="3"/>
                </a:cxn>
                <a:cxn ang="0">
                  <a:pos x="0" y="17"/>
                </a:cxn>
                <a:cxn ang="0">
                  <a:pos x="0" y="25"/>
                </a:cxn>
                <a:cxn ang="0">
                  <a:pos x="0" y="33"/>
                </a:cxn>
                <a:cxn ang="0">
                  <a:pos x="0" y="36"/>
                </a:cxn>
                <a:cxn ang="0">
                  <a:pos x="0" y="40"/>
                </a:cxn>
                <a:cxn ang="0">
                  <a:pos x="0" y="45"/>
                </a:cxn>
                <a:cxn ang="0">
                  <a:pos x="0" y="47"/>
                </a:cxn>
                <a:cxn ang="0">
                  <a:pos x="0" y="49"/>
                </a:cxn>
                <a:cxn ang="0">
                  <a:pos x="0" y="53"/>
                </a:cxn>
                <a:cxn ang="0">
                  <a:pos x="0" y="55"/>
                </a:cxn>
                <a:cxn ang="0">
                  <a:pos x="0" y="57"/>
                </a:cxn>
                <a:cxn ang="0">
                  <a:pos x="0" y="58"/>
                </a:cxn>
                <a:cxn ang="0">
                  <a:pos x="0" y="60"/>
                </a:cxn>
                <a:cxn ang="0">
                  <a:pos x="0" y="59"/>
                </a:cxn>
                <a:cxn ang="0">
                  <a:pos x="0" y="60"/>
                </a:cxn>
                <a:cxn ang="0">
                  <a:pos x="0" y="59"/>
                </a:cxn>
              </a:cxnLst>
              <a:rect l="0" t="0" r="r" b="b"/>
              <a:pathLst>
                <a:path h="61">
                  <a:moveTo>
                    <a:pt x="0" y="3"/>
                  </a:moveTo>
                  <a:lnTo>
                    <a:pt x="0" y="3"/>
                  </a:lnTo>
                  <a:lnTo>
                    <a:pt x="0" y="3"/>
                  </a:lnTo>
                  <a:lnTo>
                    <a:pt x="0" y="3"/>
                  </a:lnTo>
                  <a:lnTo>
                    <a:pt x="0" y="3"/>
                  </a:lnTo>
                  <a:lnTo>
                    <a:pt x="0" y="3"/>
                  </a:lnTo>
                  <a:lnTo>
                    <a:pt x="0" y="4"/>
                  </a:lnTo>
                  <a:lnTo>
                    <a:pt x="0" y="5"/>
                  </a:lnTo>
                  <a:lnTo>
                    <a:pt x="0" y="5"/>
                  </a:lnTo>
                  <a:lnTo>
                    <a:pt x="0" y="5"/>
                  </a:lnTo>
                  <a:lnTo>
                    <a:pt x="0" y="5"/>
                  </a:lnTo>
                  <a:lnTo>
                    <a:pt x="0" y="5"/>
                  </a:lnTo>
                  <a:lnTo>
                    <a:pt x="0" y="5"/>
                  </a:lnTo>
                  <a:lnTo>
                    <a:pt x="0" y="5"/>
                  </a:lnTo>
                  <a:lnTo>
                    <a:pt x="0" y="5"/>
                  </a:lnTo>
                  <a:lnTo>
                    <a:pt x="0" y="5"/>
                  </a:lnTo>
                  <a:lnTo>
                    <a:pt x="0" y="4"/>
                  </a:lnTo>
                  <a:lnTo>
                    <a:pt x="0" y="3"/>
                  </a:lnTo>
                  <a:lnTo>
                    <a:pt x="0" y="4"/>
                  </a:lnTo>
                  <a:lnTo>
                    <a:pt x="0" y="3"/>
                  </a:lnTo>
                  <a:lnTo>
                    <a:pt x="0" y="4"/>
                  </a:lnTo>
                  <a:lnTo>
                    <a:pt x="0" y="3"/>
                  </a:lnTo>
                  <a:lnTo>
                    <a:pt x="0" y="3"/>
                  </a:lnTo>
                  <a:lnTo>
                    <a:pt x="0" y="3"/>
                  </a:lnTo>
                  <a:lnTo>
                    <a:pt x="0" y="3"/>
                  </a:lnTo>
                  <a:lnTo>
                    <a:pt x="0" y="3"/>
                  </a:lnTo>
                  <a:lnTo>
                    <a:pt x="0" y="3"/>
                  </a:lnTo>
                  <a:lnTo>
                    <a:pt x="0" y="2"/>
                  </a:lnTo>
                  <a:lnTo>
                    <a:pt x="0" y="3"/>
                  </a:lnTo>
                  <a:lnTo>
                    <a:pt x="0" y="3"/>
                  </a:lnTo>
                  <a:lnTo>
                    <a:pt x="0" y="3"/>
                  </a:lnTo>
                  <a:lnTo>
                    <a:pt x="0" y="4"/>
                  </a:lnTo>
                  <a:lnTo>
                    <a:pt x="0" y="3"/>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8"/>
                  </a:lnTo>
                  <a:lnTo>
                    <a:pt x="0" y="7"/>
                  </a:lnTo>
                  <a:lnTo>
                    <a:pt x="0" y="8"/>
                  </a:lnTo>
                  <a:lnTo>
                    <a:pt x="0" y="8"/>
                  </a:lnTo>
                  <a:lnTo>
                    <a:pt x="0" y="9"/>
                  </a:lnTo>
                  <a:lnTo>
                    <a:pt x="0" y="8"/>
                  </a:lnTo>
                  <a:lnTo>
                    <a:pt x="0" y="8"/>
                  </a:lnTo>
                  <a:lnTo>
                    <a:pt x="0" y="9"/>
                  </a:lnTo>
                  <a:lnTo>
                    <a:pt x="0" y="9"/>
                  </a:lnTo>
                  <a:lnTo>
                    <a:pt x="0" y="9"/>
                  </a:lnTo>
                  <a:lnTo>
                    <a:pt x="0" y="8"/>
                  </a:lnTo>
                  <a:lnTo>
                    <a:pt x="0" y="8"/>
                  </a:lnTo>
                  <a:lnTo>
                    <a:pt x="0" y="8"/>
                  </a:lnTo>
                  <a:lnTo>
                    <a:pt x="0" y="8"/>
                  </a:lnTo>
                  <a:lnTo>
                    <a:pt x="0" y="9"/>
                  </a:lnTo>
                  <a:lnTo>
                    <a:pt x="0" y="9"/>
                  </a:lnTo>
                  <a:lnTo>
                    <a:pt x="0" y="9"/>
                  </a:lnTo>
                  <a:lnTo>
                    <a:pt x="0" y="10"/>
                  </a:lnTo>
                  <a:lnTo>
                    <a:pt x="0" y="10"/>
                  </a:lnTo>
                  <a:lnTo>
                    <a:pt x="0" y="11"/>
                  </a:lnTo>
                  <a:lnTo>
                    <a:pt x="0" y="10"/>
                  </a:lnTo>
                  <a:lnTo>
                    <a:pt x="0" y="11"/>
                  </a:lnTo>
                  <a:lnTo>
                    <a:pt x="0" y="10"/>
                  </a:lnTo>
                  <a:lnTo>
                    <a:pt x="0" y="11"/>
                  </a:lnTo>
                  <a:lnTo>
                    <a:pt x="0" y="10"/>
                  </a:lnTo>
                  <a:lnTo>
                    <a:pt x="0" y="10"/>
                  </a:lnTo>
                  <a:lnTo>
                    <a:pt x="0" y="9"/>
                  </a:lnTo>
                  <a:lnTo>
                    <a:pt x="0" y="9"/>
                  </a:lnTo>
                  <a:lnTo>
                    <a:pt x="0" y="9"/>
                  </a:lnTo>
                  <a:lnTo>
                    <a:pt x="0" y="9"/>
                  </a:lnTo>
                  <a:lnTo>
                    <a:pt x="0" y="8"/>
                  </a:lnTo>
                  <a:lnTo>
                    <a:pt x="0" y="8"/>
                  </a:lnTo>
                  <a:lnTo>
                    <a:pt x="0" y="8"/>
                  </a:lnTo>
                  <a:lnTo>
                    <a:pt x="0" y="9"/>
                  </a:lnTo>
                  <a:lnTo>
                    <a:pt x="0" y="9"/>
                  </a:lnTo>
                  <a:lnTo>
                    <a:pt x="0" y="8"/>
                  </a:lnTo>
                  <a:lnTo>
                    <a:pt x="0" y="8"/>
                  </a:lnTo>
                  <a:lnTo>
                    <a:pt x="0" y="8"/>
                  </a:lnTo>
                  <a:lnTo>
                    <a:pt x="0" y="8"/>
                  </a:lnTo>
                  <a:lnTo>
                    <a:pt x="0" y="9"/>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8"/>
                  </a:lnTo>
                  <a:lnTo>
                    <a:pt x="0" y="8"/>
                  </a:lnTo>
                  <a:lnTo>
                    <a:pt x="0" y="7"/>
                  </a:lnTo>
                  <a:lnTo>
                    <a:pt x="0" y="8"/>
                  </a:lnTo>
                  <a:lnTo>
                    <a:pt x="0" y="8"/>
                  </a:lnTo>
                  <a:lnTo>
                    <a:pt x="0" y="9"/>
                  </a:lnTo>
                  <a:lnTo>
                    <a:pt x="0" y="8"/>
                  </a:lnTo>
                  <a:lnTo>
                    <a:pt x="0" y="8"/>
                  </a:lnTo>
                  <a:lnTo>
                    <a:pt x="0" y="8"/>
                  </a:lnTo>
                  <a:lnTo>
                    <a:pt x="0" y="9"/>
                  </a:lnTo>
                  <a:lnTo>
                    <a:pt x="0" y="8"/>
                  </a:lnTo>
                  <a:lnTo>
                    <a:pt x="0" y="9"/>
                  </a:lnTo>
                  <a:lnTo>
                    <a:pt x="0" y="8"/>
                  </a:lnTo>
                  <a:lnTo>
                    <a:pt x="0" y="8"/>
                  </a:lnTo>
                  <a:lnTo>
                    <a:pt x="0" y="9"/>
                  </a:lnTo>
                  <a:lnTo>
                    <a:pt x="0" y="8"/>
                  </a:lnTo>
                  <a:lnTo>
                    <a:pt x="0" y="9"/>
                  </a:lnTo>
                  <a:lnTo>
                    <a:pt x="0" y="9"/>
                  </a:lnTo>
                  <a:lnTo>
                    <a:pt x="0" y="9"/>
                  </a:lnTo>
                  <a:lnTo>
                    <a:pt x="0" y="10"/>
                  </a:lnTo>
                  <a:lnTo>
                    <a:pt x="0" y="9"/>
                  </a:lnTo>
                  <a:lnTo>
                    <a:pt x="0" y="9"/>
                  </a:lnTo>
                  <a:lnTo>
                    <a:pt x="0" y="8"/>
                  </a:lnTo>
                  <a:lnTo>
                    <a:pt x="0" y="9"/>
                  </a:lnTo>
                  <a:lnTo>
                    <a:pt x="0" y="9"/>
                  </a:lnTo>
                  <a:lnTo>
                    <a:pt x="0" y="8"/>
                  </a:lnTo>
                  <a:lnTo>
                    <a:pt x="0" y="8"/>
                  </a:lnTo>
                  <a:lnTo>
                    <a:pt x="0" y="7"/>
                  </a:lnTo>
                  <a:lnTo>
                    <a:pt x="0" y="6"/>
                  </a:lnTo>
                  <a:lnTo>
                    <a:pt x="0" y="6"/>
                  </a:lnTo>
                  <a:lnTo>
                    <a:pt x="0" y="6"/>
                  </a:lnTo>
                  <a:lnTo>
                    <a:pt x="0" y="6"/>
                  </a:lnTo>
                  <a:lnTo>
                    <a:pt x="0" y="5"/>
                  </a:lnTo>
                  <a:lnTo>
                    <a:pt x="0" y="4"/>
                  </a:lnTo>
                  <a:lnTo>
                    <a:pt x="0" y="5"/>
                  </a:lnTo>
                  <a:lnTo>
                    <a:pt x="0" y="4"/>
                  </a:lnTo>
                  <a:lnTo>
                    <a:pt x="0" y="3"/>
                  </a:lnTo>
                  <a:lnTo>
                    <a:pt x="0" y="3"/>
                  </a:lnTo>
                  <a:lnTo>
                    <a:pt x="0" y="3"/>
                  </a:lnTo>
                  <a:lnTo>
                    <a:pt x="0" y="3"/>
                  </a:lnTo>
                  <a:lnTo>
                    <a:pt x="0" y="3"/>
                  </a:lnTo>
                  <a:lnTo>
                    <a:pt x="0" y="3"/>
                  </a:lnTo>
                  <a:lnTo>
                    <a:pt x="0" y="4"/>
                  </a:lnTo>
                  <a:lnTo>
                    <a:pt x="0" y="4"/>
                  </a:lnTo>
                  <a:lnTo>
                    <a:pt x="0" y="4"/>
                  </a:lnTo>
                  <a:lnTo>
                    <a:pt x="0" y="3"/>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7"/>
                  </a:lnTo>
                  <a:lnTo>
                    <a:pt x="0" y="8"/>
                  </a:lnTo>
                  <a:lnTo>
                    <a:pt x="0" y="8"/>
                  </a:lnTo>
                  <a:lnTo>
                    <a:pt x="0" y="8"/>
                  </a:lnTo>
                  <a:lnTo>
                    <a:pt x="0" y="8"/>
                  </a:lnTo>
                  <a:lnTo>
                    <a:pt x="0" y="8"/>
                  </a:lnTo>
                  <a:lnTo>
                    <a:pt x="0" y="7"/>
                  </a:lnTo>
                  <a:lnTo>
                    <a:pt x="0" y="8"/>
                  </a:lnTo>
                  <a:lnTo>
                    <a:pt x="0" y="8"/>
                  </a:lnTo>
                  <a:lnTo>
                    <a:pt x="0" y="7"/>
                  </a:lnTo>
                  <a:lnTo>
                    <a:pt x="0" y="8"/>
                  </a:lnTo>
                  <a:lnTo>
                    <a:pt x="0" y="7"/>
                  </a:lnTo>
                  <a:lnTo>
                    <a:pt x="0" y="6"/>
                  </a:lnTo>
                  <a:lnTo>
                    <a:pt x="0" y="7"/>
                  </a:lnTo>
                  <a:lnTo>
                    <a:pt x="0" y="6"/>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6"/>
                  </a:lnTo>
                  <a:lnTo>
                    <a:pt x="0" y="7"/>
                  </a:lnTo>
                  <a:lnTo>
                    <a:pt x="0" y="8"/>
                  </a:lnTo>
                  <a:lnTo>
                    <a:pt x="0" y="7"/>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9"/>
                  </a:lnTo>
                  <a:lnTo>
                    <a:pt x="0" y="8"/>
                  </a:lnTo>
                  <a:lnTo>
                    <a:pt x="0" y="8"/>
                  </a:lnTo>
                  <a:lnTo>
                    <a:pt x="0" y="8"/>
                  </a:lnTo>
                  <a:lnTo>
                    <a:pt x="0" y="7"/>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6"/>
                  </a:lnTo>
                  <a:lnTo>
                    <a:pt x="0" y="5"/>
                  </a:lnTo>
                  <a:lnTo>
                    <a:pt x="0" y="5"/>
                  </a:lnTo>
                  <a:lnTo>
                    <a:pt x="0" y="6"/>
                  </a:lnTo>
                  <a:lnTo>
                    <a:pt x="0" y="6"/>
                  </a:lnTo>
                  <a:lnTo>
                    <a:pt x="0" y="6"/>
                  </a:lnTo>
                  <a:lnTo>
                    <a:pt x="0" y="6"/>
                  </a:lnTo>
                  <a:lnTo>
                    <a:pt x="0" y="5"/>
                  </a:lnTo>
                  <a:lnTo>
                    <a:pt x="0" y="6"/>
                  </a:lnTo>
                  <a:lnTo>
                    <a:pt x="0" y="5"/>
                  </a:lnTo>
                  <a:lnTo>
                    <a:pt x="0" y="6"/>
                  </a:lnTo>
                  <a:lnTo>
                    <a:pt x="0" y="6"/>
                  </a:lnTo>
                  <a:lnTo>
                    <a:pt x="0" y="6"/>
                  </a:lnTo>
                  <a:lnTo>
                    <a:pt x="0" y="7"/>
                  </a:lnTo>
                  <a:lnTo>
                    <a:pt x="0" y="7"/>
                  </a:lnTo>
                  <a:lnTo>
                    <a:pt x="0" y="7"/>
                  </a:lnTo>
                  <a:lnTo>
                    <a:pt x="0" y="8"/>
                  </a:lnTo>
                  <a:lnTo>
                    <a:pt x="0" y="8"/>
                  </a:lnTo>
                  <a:lnTo>
                    <a:pt x="0" y="9"/>
                  </a:lnTo>
                  <a:lnTo>
                    <a:pt x="0" y="8"/>
                  </a:lnTo>
                  <a:lnTo>
                    <a:pt x="0" y="9"/>
                  </a:lnTo>
                  <a:lnTo>
                    <a:pt x="0" y="8"/>
                  </a:lnTo>
                  <a:lnTo>
                    <a:pt x="0" y="8"/>
                  </a:lnTo>
                  <a:lnTo>
                    <a:pt x="0" y="8"/>
                  </a:lnTo>
                  <a:lnTo>
                    <a:pt x="0" y="8"/>
                  </a:lnTo>
                  <a:lnTo>
                    <a:pt x="0" y="7"/>
                  </a:lnTo>
                  <a:lnTo>
                    <a:pt x="0" y="6"/>
                  </a:lnTo>
                  <a:lnTo>
                    <a:pt x="0" y="7"/>
                  </a:lnTo>
                  <a:lnTo>
                    <a:pt x="0" y="7"/>
                  </a:lnTo>
                  <a:lnTo>
                    <a:pt x="0" y="6"/>
                  </a:lnTo>
                  <a:lnTo>
                    <a:pt x="0" y="7"/>
                  </a:lnTo>
                  <a:lnTo>
                    <a:pt x="0" y="6"/>
                  </a:lnTo>
                  <a:lnTo>
                    <a:pt x="0" y="7"/>
                  </a:lnTo>
                  <a:lnTo>
                    <a:pt x="0" y="6"/>
                  </a:lnTo>
                  <a:lnTo>
                    <a:pt x="0" y="6"/>
                  </a:lnTo>
                  <a:lnTo>
                    <a:pt x="0" y="6"/>
                  </a:lnTo>
                  <a:lnTo>
                    <a:pt x="0" y="5"/>
                  </a:lnTo>
                  <a:lnTo>
                    <a:pt x="0" y="5"/>
                  </a:lnTo>
                  <a:lnTo>
                    <a:pt x="0" y="5"/>
                  </a:lnTo>
                  <a:lnTo>
                    <a:pt x="0" y="5"/>
                  </a:lnTo>
                  <a:lnTo>
                    <a:pt x="0" y="5"/>
                  </a:lnTo>
                  <a:lnTo>
                    <a:pt x="0" y="4"/>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5"/>
                  </a:lnTo>
                  <a:lnTo>
                    <a:pt x="0" y="5"/>
                  </a:lnTo>
                  <a:lnTo>
                    <a:pt x="0" y="5"/>
                  </a:lnTo>
                  <a:lnTo>
                    <a:pt x="0" y="5"/>
                  </a:lnTo>
                  <a:lnTo>
                    <a:pt x="0" y="5"/>
                  </a:lnTo>
                  <a:lnTo>
                    <a:pt x="0" y="4"/>
                  </a:lnTo>
                  <a:lnTo>
                    <a:pt x="0" y="4"/>
                  </a:lnTo>
                  <a:lnTo>
                    <a:pt x="0" y="3"/>
                  </a:lnTo>
                  <a:lnTo>
                    <a:pt x="0" y="3"/>
                  </a:lnTo>
                  <a:lnTo>
                    <a:pt x="0" y="2"/>
                  </a:lnTo>
                  <a:lnTo>
                    <a:pt x="0" y="3"/>
                  </a:lnTo>
                  <a:lnTo>
                    <a:pt x="0" y="3"/>
                  </a:lnTo>
                  <a:lnTo>
                    <a:pt x="0" y="3"/>
                  </a:lnTo>
                  <a:lnTo>
                    <a:pt x="0" y="3"/>
                  </a:lnTo>
                  <a:lnTo>
                    <a:pt x="0" y="3"/>
                  </a:lnTo>
                  <a:lnTo>
                    <a:pt x="0" y="3"/>
                  </a:lnTo>
                  <a:lnTo>
                    <a:pt x="0" y="4"/>
                  </a:lnTo>
                  <a:lnTo>
                    <a:pt x="0" y="3"/>
                  </a:lnTo>
                  <a:lnTo>
                    <a:pt x="0" y="4"/>
                  </a:lnTo>
                  <a:lnTo>
                    <a:pt x="0" y="3"/>
                  </a:lnTo>
                  <a:lnTo>
                    <a:pt x="0" y="3"/>
                  </a:lnTo>
                  <a:lnTo>
                    <a:pt x="0" y="3"/>
                  </a:lnTo>
                  <a:lnTo>
                    <a:pt x="0" y="3"/>
                  </a:lnTo>
                  <a:lnTo>
                    <a:pt x="0" y="4"/>
                  </a:lnTo>
                  <a:lnTo>
                    <a:pt x="0" y="3"/>
                  </a:lnTo>
                  <a:lnTo>
                    <a:pt x="0" y="4"/>
                  </a:lnTo>
                  <a:lnTo>
                    <a:pt x="0" y="5"/>
                  </a:lnTo>
                  <a:lnTo>
                    <a:pt x="0" y="5"/>
                  </a:lnTo>
                  <a:lnTo>
                    <a:pt x="0" y="5"/>
                  </a:lnTo>
                  <a:lnTo>
                    <a:pt x="0" y="5"/>
                  </a:lnTo>
                  <a:lnTo>
                    <a:pt x="0" y="5"/>
                  </a:lnTo>
                  <a:lnTo>
                    <a:pt x="0" y="5"/>
                  </a:lnTo>
                  <a:lnTo>
                    <a:pt x="0" y="4"/>
                  </a:lnTo>
                  <a:lnTo>
                    <a:pt x="0" y="4"/>
                  </a:lnTo>
                  <a:lnTo>
                    <a:pt x="0" y="4"/>
                  </a:lnTo>
                  <a:lnTo>
                    <a:pt x="0" y="4"/>
                  </a:lnTo>
                  <a:lnTo>
                    <a:pt x="0" y="3"/>
                  </a:lnTo>
                  <a:lnTo>
                    <a:pt x="0" y="4"/>
                  </a:lnTo>
                  <a:lnTo>
                    <a:pt x="0" y="4"/>
                  </a:lnTo>
                  <a:lnTo>
                    <a:pt x="0" y="4"/>
                  </a:lnTo>
                  <a:lnTo>
                    <a:pt x="0" y="4"/>
                  </a:lnTo>
                  <a:lnTo>
                    <a:pt x="0" y="4"/>
                  </a:lnTo>
                  <a:lnTo>
                    <a:pt x="0" y="5"/>
                  </a:lnTo>
                  <a:lnTo>
                    <a:pt x="0" y="4"/>
                  </a:lnTo>
                  <a:lnTo>
                    <a:pt x="0" y="5"/>
                  </a:lnTo>
                  <a:lnTo>
                    <a:pt x="0" y="5"/>
                  </a:lnTo>
                  <a:lnTo>
                    <a:pt x="0" y="5"/>
                  </a:lnTo>
                  <a:lnTo>
                    <a:pt x="0" y="6"/>
                  </a:lnTo>
                  <a:lnTo>
                    <a:pt x="0" y="6"/>
                  </a:lnTo>
                  <a:lnTo>
                    <a:pt x="0" y="7"/>
                  </a:lnTo>
                  <a:lnTo>
                    <a:pt x="0" y="7"/>
                  </a:lnTo>
                  <a:lnTo>
                    <a:pt x="0" y="6"/>
                  </a:lnTo>
                  <a:lnTo>
                    <a:pt x="0" y="7"/>
                  </a:lnTo>
                  <a:lnTo>
                    <a:pt x="0" y="7"/>
                  </a:lnTo>
                  <a:lnTo>
                    <a:pt x="0" y="6"/>
                  </a:lnTo>
                  <a:lnTo>
                    <a:pt x="0" y="6"/>
                  </a:lnTo>
                  <a:lnTo>
                    <a:pt x="0" y="5"/>
                  </a:lnTo>
                  <a:lnTo>
                    <a:pt x="0" y="6"/>
                  </a:lnTo>
                  <a:lnTo>
                    <a:pt x="0" y="5"/>
                  </a:lnTo>
                  <a:lnTo>
                    <a:pt x="0" y="4"/>
                  </a:lnTo>
                  <a:lnTo>
                    <a:pt x="0" y="4"/>
                  </a:lnTo>
                  <a:lnTo>
                    <a:pt x="0" y="3"/>
                  </a:lnTo>
                  <a:lnTo>
                    <a:pt x="0" y="3"/>
                  </a:lnTo>
                  <a:lnTo>
                    <a:pt x="0" y="3"/>
                  </a:lnTo>
                  <a:lnTo>
                    <a:pt x="0" y="2"/>
                  </a:lnTo>
                  <a:lnTo>
                    <a:pt x="0" y="3"/>
                  </a:lnTo>
                  <a:lnTo>
                    <a:pt x="0" y="2"/>
                  </a:lnTo>
                  <a:lnTo>
                    <a:pt x="0" y="1"/>
                  </a:lnTo>
                  <a:lnTo>
                    <a:pt x="0" y="2"/>
                  </a:lnTo>
                  <a:lnTo>
                    <a:pt x="0" y="1"/>
                  </a:lnTo>
                  <a:lnTo>
                    <a:pt x="0" y="2"/>
                  </a:lnTo>
                  <a:lnTo>
                    <a:pt x="0" y="1"/>
                  </a:lnTo>
                  <a:lnTo>
                    <a:pt x="0" y="1"/>
                  </a:lnTo>
                  <a:lnTo>
                    <a:pt x="0" y="0"/>
                  </a:lnTo>
                  <a:lnTo>
                    <a:pt x="0" y="1"/>
                  </a:lnTo>
                  <a:lnTo>
                    <a:pt x="0" y="2"/>
                  </a:lnTo>
                  <a:lnTo>
                    <a:pt x="0" y="1"/>
                  </a:lnTo>
                  <a:lnTo>
                    <a:pt x="0" y="1"/>
                  </a:lnTo>
                  <a:lnTo>
                    <a:pt x="0" y="1"/>
                  </a:lnTo>
                  <a:lnTo>
                    <a:pt x="0" y="1"/>
                  </a:lnTo>
                  <a:lnTo>
                    <a:pt x="0" y="1"/>
                  </a:lnTo>
                  <a:lnTo>
                    <a:pt x="0" y="1"/>
                  </a:lnTo>
                  <a:lnTo>
                    <a:pt x="0" y="2"/>
                  </a:lnTo>
                  <a:lnTo>
                    <a:pt x="0" y="2"/>
                  </a:lnTo>
                  <a:lnTo>
                    <a:pt x="0" y="3"/>
                  </a:lnTo>
                  <a:lnTo>
                    <a:pt x="0" y="3"/>
                  </a:lnTo>
                  <a:lnTo>
                    <a:pt x="0" y="3"/>
                  </a:lnTo>
                  <a:lnTo>
                    <a:pt x="0" y="4"/>
                  </a:lnTo>
                  <a:lnTo>
                    <a:pt x="0" y="5"/>
                  </a:lnTo>
                  <a:lnTo>
                    <a:pt x="0" y="5"/>
                  </a:lnTo>
                  <a:lnTo>
                    <a:pt x="0" y="4"/>
                  </a:lnTo>
                  <a:lnTo>
                    <a:pt x="0" y="4"/>
                  </a:lnTo>
                  <a:lnTo>
                    <a:pt x="0" y="5"/>
                  </a:lnTo>
                  <a:lnTo>
                    <a:pt x="0" y="4"/>
                  </a:lnTo>
                  <a:lnTo>
                    <a:pt x="0" y="5"/>
                  </a:lnTo>
                  <a:lnTo>
                    <a:pt x="0" y="5"/>
                  </a:lnTo>
                  <a:lnTo>
                    <a:pt x="0" y="5"/>
                  </a:lnTo>
                  <a:lnTo>
                    <a:pt x="0" y="6"/>
                  </a:lnTo>
                  <a:lnTo>
                    <a:pt x="0" y="6"/>
                  </a:lnTo>
                  <a:lnTo>
                    <a:pt x="0" y="5"/>
                  </a:lnTo>
                  <a:lnTo>
                    <a:pt x="0" y="5"/>
                  </a:lnTo>
                  <a:lnTo>
                    <a:pt x="0" y="5"/>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7"/>
                  </a:lnTo>
                  <a:lnTo>
                    <a:pt x="0" y="6"/>
                  </a:lnTo>
                  <a:lnTo>
                    <a:pt x="0" y="6"/>
                  </a:lnTo>
                  <a:lnTo>
                    <a:pt x="0" y="5"/>
                  </a:lnTo>
                  <a:lnTo>
                    <a:pt x="0" y="6"/>
                  </a:lnTo>
                  <a:lnTo>
                    <a:pt x="0" y="5"/>
                  </a:lnTo>
                  <a:lnTo>
                    <a:pt x="0" y="5"/>
                  </a:lnTo>
                  <a:lnTo>
                    <a:pt x="0" y="5"/>
                  </a:lnTo>
                  <a:lnTo>
                    <a:pt x="0" y="5"/>
                  </a:lnTo>
                  <a:lnTo>
                    <a:pt x="0" y="5"/>
                  </a:lnTo>
                  <a:lnTo>
                    <a:pt x="0" y="4"/>
                  </a:lnTo>
                  <a:lnTo>
                    <a:pt x="0" y="4"/>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5"/>
                  </a:lnTo>
                  <a:lnTo>
                    <a:pt x="0" y="5"/>
                  </a:lnTo>
                  <a:lnTo>
                    <a:pt x="0" y="5"/>
                  </a:lnTo>
                  <a:lnTo>
                    <a:pt x="0" y="5"/>
                  </a:lnTo>
                  <a:lnTo>
                    <a:pt x="0" y="5"/>
                  </a:lnTo>
                  <a:lnTo>
                    <a:pt x="0" y="5"/>
                  </a:lnTo>
                  <a:lnTo>
                    <a:pt x="0" y="5"/>
                  </a:lnTo>
                  <a:lnTo>
                    <a:pt x="0" y="4"/>
                  </a:lnTo>
                  <a:lnTo>
                    <a:pt x="0" y="4"/>
                  </a:lnTo>
                  <a:lnTo>
                    <a:pt x="0" y="3"/>
                  </a:lnTo>
                  <a:lnTo>
                    <a:pt x="0" y="3"/>
                  </a:lnTo>
                  <a:lnTo>
                    <a:pt x="0" y="3"/>
                  </a:lnTo>
                  <a:lnTo>
                    <a:pt x="0" y="4"/>
                  </a:lnTo>
                  <a:lnTo>
                    <a:pt x="0" y="3"/>
                  </a:lnTo>
                  <a:lnTo>
                    <a:pt x="0" y="4"/>
                  </a:lnTo>
                  <a:lnTo>
                    <a:pt x="0" y="4"/>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4"/>
                  </a:lnTo>
                  <a:lnTo>
                    <a:pt x="0" y="5"/>
                  </a:lnTo>
                  <a:lnTo>
                    <a:pt x="0" y="5"/>
                  </a:lnTo>
                  <a:lnTo>
                    <a:pt x="0" y="4"/>
                  </a:lnTo>
                  <a:lnTo>
                    <a:pt x="0" y="4"/>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3"/>
                  </a:lnTo>
                  <a:lnTo>
                    <a:pt x="0" y="3"/>
                  </a:lnTo>
                  <a:lnTo>
                    <a:pt x="0" y="1"/>
                  </a:lnTo>
                  <a:lnTo>
                    <a:pt x="0" y="6"/>
                  </a:lnTo>
                  <a:lnTo>
                    <a:pt x="0" y="10"/>
                  </a:lnTo>
                  <a:lnTo>
                    <a:pt x="0" y="13"/>
                  </a:lnTo>
                  <a:lnTo>
                    <a:pt x="0" y="13"/>
                  </a:lnTo>
                  <a:lnTo>
                    <a:pt x="0" y="14"/>
                  </a:lnTo>
                  <a:lnTo>
                    <a:pt x="0" y="15"/>
                  </a:lnTo>
                  <a:lnTo>
                    <a:pt x="0" y="16"/>
                  </a:lnTo>
                  <a:lnTo>
                    <a:pt x="0" y="17"/>
                  </a:lnTo>
                  <a:lnTo>
                    <a:pt x="0" y="17"/>
                  </a:lnTo>
                  <a:lnTo>
                    <a:pt x="0" y="18"/>
                  </a:lnTo>
                  <a:lnTo>
                    <a:pt x="0" y="19"/>
                  </a:lnTo>
                  <a:lnTo>
                    <a:pt x="0" y="19"/>
                  </a:lnTo>
                  <a:lnTo>
                    <a:pt x="0" y="20"/>
                  </a:lnTo>
                  <a:lnTo>
                    <a:pt x="0" y="21"/>
                  </a:lnTo>
                  <a:lnTo>
                    <a:pt x="0" y="22"/>
                  </a:lnTo>
                  <a:lnTo>
                    <a:pt x="0" y="22"/>
                  </a:lnTo>
                  <a:lnTo>
                    <a:pt x="0" y="23"/>
                  </a:lnTo>
                  <a:lnTo>
                    <a:pt x="0" y="24"/>
                  </a:lnTo>
                  <a:lnTo>
                    <a:pt x="0" y="24"/>
                  </a:lnTo>
                  <a:lnTo>
                    <a:pt x="0" y="25"/>
                  </a:lnTo>
                  <a:lnTo>
                    <a:pt x="0" y="25"/>
                  </a:lnTo>
                  <a:lnTo>
                    <a:pt x="0" y="27"/>
                  </a:lnTo>
                  <a:lnTo>
                    <a:pt x="0" y="28"/>
                  </a:lnTo>
                  <a:lnTo>
                    <a:pt x="0" y="29"/>
                  </a:lnTo>
                  <a:lnTo>
                    <a:pt x="0" y="30"/>
                  </a:lnTo>
                  <a:lnTo>
                    <a:pt x="0" y="30"/>
                  </a:lnTo>
                  <a:lnTo>
                    <a:pt x="0" y="31"/>
                  </a:lnTo>
                  <a:lnTo>
                    <a:pt x="0" y="32"/>
                  </a:lnTo>
                  <a:lnTo>
                    <a:pt x="0" y="32"/>
                  </a:lnTo>
                  <a:lnTo>
                    <a:pt x="0" y="32"/>
                  </a:lnTo>
                  <a:lnTo>
                    <a:pt x="0" y="33"/>
                  </a:lnTo>
                  <a:lnTo>
                    <a:pt x="0" y="34"/>
                  </a:lnTo>
                  <a:lnTo>
                    <a:pt x="0" y="34"/>
                  </a:lnTo>
                  <a:lnTo>
                    <a:pt x="0" y="35"/>
                  </a:lnTo>
                  <a:lnTo>
                    <a:pt x="0" y="35"/>
                  </a:lnTo>
                  <a:lnTo>
                    <a:pt x="0" y="34"/>
                  </a:lnTo>
                  <a:lnTo>
                    <a:pt x="0" y="35"/>
                  </a:lnTo>
                  <a:lnTo>
                    <a:pt x="0" y="34"/>
                  </a:lnTo>
                  <a:lnTo>
                    <a:pt x="0" y="35"/>
                  </a:lnTo>
                  <a:lnTo>
                    <a:pt x="0" y="36"/>
                  </a:lnTo>
                  <a:lnTo>
                    <a:pt x="0" y="36"/>
                  </a:lnTo>
                  <a:lnTo>
                    <a:pt x="0" y="36"/>
                  </a:lnTo>
                  <a:lnTo>
                    <a:pt x="0" y="36"/>
                  </a:lnTo>
                  <a:lnTo>
                    <a:pt x="0" y="37"/>
                  </a:lnTo>
                  <a:lnTo>
                    <a:pt x="0" y="38"/>
                  </a:lnTo>
                  <a:lnTo>
                    <a:pt x="0" y="38"/>
                  </a:lnTo>
                  <a:lnTo>
                    <a:pt x="0" y="38"/>
                  </a:lnTo>
                  <a:lnTo>
                    <a:pt x="0" y="38"/>
                  </a:lnTo>
                  <a:lnTo>
                    <a:pt x="0" y="39"/>
                  </a:lnTo>
                  <a:lnTo>
                    <a:pt x="0" y="39"/>
                  </a:lnTo>
                  <a:lnTo>
                    <a:pt x="0" y="39"/>
                  </a:lnTo>
                  <a:lnTo>
                    <a:pt x="0" y="40"/>
                  </a:lnTo>
                  <a:lnTo>
                    <a:pt x="0" y="40"/>
                  </a:lnTo>
                  <a:lnTo>
                    <a:pt x="0" y="40"/>
                  </a:lnTo>
                  <a:lnTo>
                    <a:pt x="0" y="41"/>
                  </a:lnTo>
                  <a:lnTo>
                    <a:pt x="0" y="41"/>
                  </a:lnTo>
                  <a:lnTo>
                    <a:pt x="0" y="42"/>
                  </a:lnTo>
                  <a:lnTo>
                    <a:pt x="0" y="42"/>
                  </a:lnTo>
                  <a:lnTo>
                    <a:pt x="0" y="43"/>
                  </a:lnTo>
                  <a:lnTo>
                    <a:pt x="0" y="44"/>
                  </a:lnTo>
                  <a:lnTo>
                    <a:pt x="0" y="44"/>
                  </a:lnTo>
                  <a:lnTo>
                    <a:pt x="0" y="45"/>
                  </a:lnTo>
                  <a:lnTo>
                    <a:pt x="0" y="45"/>
                  </a:lnTo>
                  <a:lnTo>
                    <a:pt x="0" y="45"/>
                  </a:lnTo>
                  <a:lnTo>
                    <a:pt x="0" y="46"/>
                  </a:lnTo>
                  <a:lnTo>
                    <a:pt x="0" y="46"/>
                  </a:lnTo>
                  <a:lnTo>
                    <a:pt x="0" y="47"/>
                  </a:lnTo>
                  <a:lnTo>
                    <a:pt x="0" y="47"/>
                  </a:lnTo>
                  <a:lnTo>
                    <a:pt x="0" y="47"/>
                  </a:lnTo>
                  <a:lnTo>
                    <a:pt x="0" y="47"/>
                  </a:lnTo>
                  <a:lnTo>
                    <a:pt x="0" y="47"/>
                  </a:lnTo>
                  <a:lnTo>
                    <a:pt x="0" y="47"/>
                  </a:lnTo>
                  <a:lnTo>
                    <a:pt x="0" y="47"/>
                  </a:lnTo>
                  <a:lnTo>
                    <a:pt x="0" y="46"/>
                  </a:lnTo>
                  <a:lnTo>
                    <a:pt x="0" y="47"/>
                  </a:lnTo>
                  <a:lnTo>
                    <a:pt x="0" y="47"/>
                  </a:lnTo>
                  <a:lnTo>
                    <a:pt x="0" y="47"/>
                  </a:lnTo>
                  <a:lnTo>
                    <a:pt x="0" y="47"/>
                  </a:lnTo>
                  <a:lnTo>
                    <a:pt x="0" y="48"/>
                  </a:lnTo>
                  <a:lnTo>
                    <a:pt x="0" y="48"/>
                  </a:lnTo>
                  <a:lnTo>
                    <a:pt x="0" y="47"/>
                  </a:lnTo>
                  <a:lnTo>
                    <a:pt x="0" y="48"/>
                  </a:lnTo>
                  <a:lnTo>
                    <a:pt x="0" y="48"/>
                  </a:lnTo>
                  <a:lnTo>
                    <a:pt x="0" y="48"/>
                  </a:lnTo>
                  <a:lnTo>
                    <a:pt x="0" y="49"/>
                  </a:lnTo>
                  <a:lnTo>
                    <a:pt x="0" y="49"/>
                  </a:lnTo>
                  <a:lnTo>
                    <a:pt x="0" y="49"/>
                  </a:lnTo>
                  <a:lnTo>
                    <a:pt x="0" y="50"/>
                  </a:lnTo>
                  <a:lnTo>
                    <a:pt x="0" y="50"/>
                  </a:lnTo>
                  <a:lnTo>
                    <a:pt x="0" y="51"/>
                  </a:lnTo>
                  <a:lnTo>
                    <a:pt x="0" y="50"/>
                  </a:lnTo>
                  <a:lnTo>
                    <a:pt x="0" y="51"/>
                  </a:lnTo>
                  <a:lnTo>
                    <a:pt x="0" y="52"/>
                  </a:lnTo>
                  <a:lnTo>
                    <a:pt x="0" y="52"/>
                  </a:lnTo>
                  <a:lnTo>
                    <a:pt x="0" y="52"/>
                  </a:lnTo>
                  <a:lnTo>
                    <a:pt x="0" y="52"/>
                  </a:lnTo>
                  <a:lnTo>
                    <a:pt x="0" y="53"/>
                  </a:lnTo>
                  <a:lnTo>
                    <a:pt x="0" y="53"/>
                  </a:lnTo>
                  <a:lnTo>
                    <a:pt x="0" y="54"/>
                  </a:lnTo>
                  <a:lnTo>
                    <a:pt x="0" y="54"/>
                  </a:lnTo>
                  <a:lnTo>
                    <a:pt x="0" y="54"/>
                  </a:lnTo>
                  <a:lnTo>
                    <a:pt x="0" y="55"/>
                  </a:lnTo>
                  <a:lnTo>
                    <a:pt x="0" y="56"/>
                  </a:lnTo>
                  <a:lnTo>
                    <a:pt x="0" y="55"/>
                  </a:lnTo>
                  <a:lnTo>
                    <a:pt x="0" y="56"/>
                  </a:lnTo>
                  <a:lnTo>
                    <a:pt x="0" y="56"/>
                  </a:lnTo>
                  <a:lnTo>
                    <a:pt x="0" y="55"/>
                  </a:lnTo>
                  <a:lnTo>
                    <a:pt x="0" y="55"/>
                  </a:lnTo>
                  <a:lnTo>
                    <a:pt x="0" y="55"/>
                  </a:lnTo>
                  <a:lnTo>
                    <a:pt x="0" y="54"/>
                  </a:lnTo>
                  <a:lnTo>
                    <a:pt x="0" y="56"/>
                  </a:lnTo>
                  <a:lnTo>
                    <a:pt x="0" y="55"/>
                  </a:lnTo>
                  <a:lnTo>
                    <a:pt x="0" y="56"/>
                  </a:lnTo>
                  <a:lnTo>
                    <a:pt x="0" y="55"/>
                  </a:lnTo>
                  <a:lnTo>
                    <a:pt x="0" y="56"/>
                  </a:lnTo>
                  <a:lnTo>
                    <a:pt x="0" y="56"/>
                  </a:lnTo>
                  <a:lnTo>
                    <a:pt x="0" y="55"/>
                  </a:lnTo>
                  <a:lnTo>
                    <a:pt x="0" y="56"/>
                  </a:lnTo>
                  <a:lnTo>
                    <a:pt x="0" y="57"/>
                  </a:lnTo>
                  <a:lnTo>
                    <a:pt x="0" y="57"/>
                  </a:lnTo>
                  <a:lnTo>
                    <a:pt x="0" y="57"/>
                  </a:lnTo>
                  <a:lnTo>
                    <a:pt x="0" y="57"/>
                  </a:lnTo>
                  <a:lnTo>
                    <a:pt x="0" y="57"/>
                  </a:lnTo>
                  <a:lnTo>
                    <a:pt x="0" y="57"/>
                  </a:lnTo>
                  <a:lnTo>
                    <a:pt x="0" y="57"/>
                  </a:lnTo>
                  <a:lnTo>
                    <a:pt x="0" y="58"/>
                  </a:lnTo>
                  <a:lnTo>
                    <a:pt x="0" y="58"/>
                  </a:lnTo>
                  <a:lnTo>
                    <a:pt x="0" y="58"/>
                  </a:lnTo>
                  <a:lnTo>
                    <a:pt x="0" y="58"/>
                  </a:lnTo>
                  <a:lnTo>
                    <a:pt x="0" y="58"/>
                  </a:lnTo>
                  <a:lnTo>
                    <a:pt x="0" y="59"/>
                  </a:lnTo>
                  <a:lnTo>
                    <a:pt x="0" y="59"/>
                  </a:lnTo>
                  <a:lnTo>
                    <a:pt x="0" y="59"/>
                  </a:lnTo>
                  <a:lnTo>
                    <a:pt x="0" y="59"/>
                  </a:lnTo>
                  <a:lnTo>
                    <a:pt x="0" y="58"/>
                  </a:lnTo>
                  <a:lnTo>
                    <a:pt x="0" y="59"/>
                  </a:lnTo>
                  <a:lnTo>
                    <a:pt x="0" y="59"/>
                  </a:lnTo>
                  <a:lnTo>
                    <a:pt x="0" y="60"/>
                  </a:lnTo>
                  <a:lnTo>
                    <a:pt x="0" y="60"/>
                  </a:lnTo>
                  <a:lnTo>
                    <a:pt x="0" y="60"/>
                  </a:lnTo>
                  <a:lnTo>
                    <a:pt x="0" y="60"/>
                  </a:lnTo>
                  <a:lnTo>
                    <a:pt x="0" y="60"/>
                  </a:lnTo>
                  <a:lnTo>
                    <a:pt x="0" y="60"/>
                  </a:lnTo>
                  <a:lnTo>
                    <a:pt x="0" y="59"/>
                  </a:lnTo>
                  <a:lnTo>
                    <a:pt x="0" y="59"/>
                  </a:lnTo>
                  <a:lnTo>
                    <a:pt x="0" y="59"/>
                  </a:lnTo>
                  <a:lnTo>
                    <a:pt x="0" y="59"/>
                  </a:lnTo>
                  <a:lnTo>
                    <a:pt x="0" y="60"/>
                  </a:lnTo>
                  <a:lnTo>
                    <a:pt x="0" y="60"/>
                  </a:lnTo>
                  <a:lnTo>
                    <a:pt x="0" y="60"/>
                  </a:lnTo>
                  <a:lnTo>
                    <a:pt x="0" y="60"/>
                  </a:lnTo>
                  <a:lnTo>
                    <a:pt x="0" y="59"/>
                  </a:lnTo>
                  <a:lnTo>
                    <a:pt x="0" y="59"/>
                  </a:lnTo>
                  <a:lnTo>
                    <a:pt x="0" y="59"/>
                  </a:lnTo>
                  <a:lnTo>
                    <a:pt x="0" y="59"/>
                  </a:lnTo>
                  <a:lnTo>
                    <a:pt x="0" y="58"/>
                  </a:lnTo>
                  <a:lnTo>
                    <a:pt x="0" y="59"/>
                  </a:lnTo>
                  <a:lnTo>
                    <a:pt x="0" y="59"/>
                  </a:lnTo>
                  <a:lnTo>
                    <a:pt x="0" y="58"/>
                  </a:lnTo>
                  <a:lnTo>
                    <a:pt x="0" y="59"/>
                  </a:lnTo>
                  <a:lnTo>
                    <a:pt x="0" y="59"/>
                  </a:lnTo>
                  <a:lnTo>
                    <a:pt x="0" y="60"/>
                  </a:lnTo>
                  <a:lnTo>
                    <a:pt x="0" y="60"/>
                  </a:lnTo>
                  <a:lnTo>
                    <a:pt x="0" y="60"/>
                  </a:lnTo>
                  <a:lnTo>
                    <a:pt x="0" y="61"/>
                  </a:lnTo>
                  <a:lnTo>
                    <a:pt x="0" y="61"/>
                  </a:lnTo>
                  <a:lnTo>
                    <a:pt x="0" y="60"/>
                  </a:lnTo>
                  <a:lnTo>
                    <a:pt x="0" y="60"/>
                  </a:lnTo>
                  <a:lnTo>
                    <a:pt x="0" y="60"/>
                  </a:lnTo>
                  <a:lnTo>
                    <a:pt x="0" y="60"/>
                  </a:lnTo>
                  <a:lnTo>
                    <a:pt x="0" y="59"/>
                  </a:lnTo>
                  <a:lnTo>
                    <a:pt x="0" y="59"/>
                  </a:lnTo>
                  <a:lnTo>
                    <a:pt x="0" y="58"/>
                  </a:lnTo>
                  <a:lnTo>
                    <a:pt x="0" y="59"/>
                  </a:lnTo>
                  <a:lnTo>
                    <a:pt x="0" y="59"/>
                  </a:lnTo>
                  <a:lnTo>
                    <a:pt x="0" y="59"/>
                  </a:lnTo>
                  <a:lnTo>
                    <a:pt x="0" y="58"/>
                  </a:lnTo>
                  <a:lnTo>
                    <a:pt x="0" y="59"/>
                  </a:lnTo>
                  <a:lnTo>
                    <a:pt x="0" y="59"/>
                  </a:lnTo>
                  <a:lnTo>
                    <a:pt x="0" y="60"/>
                  </a:lnTo>
                  <a:lnTo>
                    <a:pt x="0" y="60"/>
                  </a:lnTo>
                </a:path>
              </a:pathLst>
            </a:custGeom>
            <a:noFill/>
            <a:ln w="0">
              <a:solidFill>
                <a:srgbClr val="3366FF"/>
              </a:solidFill>
              <a:prstDash val="solid"/>
              <a:round/>
              <a:headEnd/>
              <a:tailEnd/>
            </a:ln>
          </p:spPr>
          <p:txBody>
            <a:bodyPr/>
            <a:lstStyle/>
            <a:p>
              <a:endParaRPr lang="en-GB"/>
            </a:p>
          </p:txBody>
        </p:sp>
        <p:sp>
          <p:nvSpPr>
            <p:cNvPr id="185830" name="Freeform 486"/>
            <p:cNvSpPr>
              <a:spLocks/>
            </p:cNvSpPr>
            <p:nvPr/>
          </p:nvSpPr>
          <p:spPr bwMode="auto">
            <a:xfrm>
              <a:off x="631" y="3612"/>
              <a:ext cx="2" cy="442"/>
            </a:xfrm>
            <a:custGeom>
              <a:avLst/>
              <a:gdLst/>
              <a:ahLst/>
              <a:cxnLst>
                <a:cxn ang="0">
                  <a:pos x="0" y="54"/>
                </a:cxn>
                <a:cxn ang="0">
                  <a:pos x="0" y="57"/>
                </a:cxn>
                <a:cxn ang="0">
                  <a:pos x="0" y="59"/>
                </a:cxn>
                <a:cxn ang="0">
                  <a:pos x="0" y="56"/>
                </a:cxn>
                <a:cxn ang="0">
                  <a:pos x="0" y="54"/>
                </a:cxn>
                <a:cxn ang="0">
                  <a:pos x="0" y="54"/>
                </a:cxn>
                <a:cxn ang="0">
                  <a:pos x="0" y="54"/>
                </a:cxn>
                <a:cxn ang="0">
                  <a:pos x="0" y="54"/>
                </a:cxn>
                <a:cxn ang="0">
                  <a:pos x="0" y="54"/>
                </a:cxn>
                <a:cxn ang="0">
                  <a:pos x="0" y="54"/>
                </a:cxn>
                <a:cxn ang="0">
                  <a:pos x="0" y="56"/>
                </a:cxn>
                <a:cxn ang="0">
                  <a:pos x="0" y="57"/>
                </a:cxn>
                <a:cxn ang="0">
                  <a:pos x="0" y="54"/>
                </a:cxn>
                <a:cxn ang="0">
                  <a:pos x="0" y="56"/>
                </a:cxn>
                <a:cxn ang="0">
                  <a:pos x="0" y="56"/>
                </a:cxn>
                <a:cxn ang="0">
                  <a:pos x="0" y="54"/>
                </a:cxn>
                <a:cxn ang="0">
                  <a:pos x="0" y="55"/>
                </a:cxn>
                <a:cxn ang="0">
                  <a:pos x="0" y="52"/>
                </a:cxn>
                <a:cxn ang="0">
                  <a:pos x="0" y="51"/>
                </a:cxn>
                <a:cxn ang="0">
                  <a:pos x="0" y="49"/>
                </a:cxn>
                <a:cxn ang="0">
                  <a:pos x="0" y="48"/>
                </a:cxn>
                <a:cxn ang="0">
                  <a:pos x="0" y="52"/>
                </a:cxn>
                <a:cxn ang="0">
                  <a:pos x="0" y="55"/>
                </a:cxn>
                <a:cxn ang="0">
                  <a:pos x="0" y="57"/>
                </a:cxn>
                <a:cxn ang="0">
                  <a:pos x="0" y="58"/>
                </a:cxn>
                <a:cxn ang="0">
                  <a:pos x="0" y="59"/>
                </a:cxn>
                <a:cxn ang="0">
                  <a:pos x="0" y="59"/>
                </a:cxn>
                <a:cxn ang="0">
                  <a:pos x="0" y="61"/>
                </a:cxn>
                <a:cxn ang="0">
                  <a:pos x="0" y="61"/>
                </a:cxn>
                <a:cxn ang="0">
                  <a:pos x="0" y="60"/>
                </a:cxn>
                <a:cxn ang="0">
                  <a:pos x="0" y="60"/>
                </a:cxn>
                <a:cxn ang="0">
                  <a:pos x="0" y="59"/>
                </a:cxn>
                <a:cxn ang="0">
                  <a:pos x="0" y="59"/>
                </a:cxn>
                <a:cxn ang="0">
                  <a:pos x="0" y="60"/>
                </a:cxn>
                <a:cxn ang="0">
                  <a:pos x="0" y="59"/>
                </a:cxn>
                <a:cxn ang="0">
                  <a:pos x="0" y="62"/>
                </a:cxn>
                <a:cxn ang="0">
                  <a:pos x="0" y="60"/>
                </a:cxn>
                <a:cxn ang="0">
                  <a:pos x="0" y="60"/>
                </a:cxn>
                <a:cxn ang="0">
                  <a:pos x="0" y="59"/>
                </a:cxn>
                <a:cxn ang="0">
                  <a:pos x="0" y="60"/>
                </a:cxn>
                <a:cxn ang="0">
                  <a:pos x="0" y="58"/>
                </a:cxn>
                <a:cxn ang="0">
                  <a:pos x="0" y="56"/>
                </a:cxn>
                <a:cxn ang="0">
                  <a:pos x="0" y="54"/>
                </a:cxn>
                <a:cxn ang="0">
                  <a:pos x="0" y="52"/>
                </a:cxn>
                <a:cxn ang="0">
                  <a:pos x="0" y="55"/>
                </a:cxn>
                <a:cxn ang="0">
                  <a:pos x="0" y="57"/>
                </a:cxn>
                <a:cxn ang="0">
                  <a:pos x="0" y="58"/>
                </a:cxn>
                <a:cxn ang="0">
                  <a:pos x="0" y="60"/>
                </a:cxn>
                <a:cxn ang="0">
                  <a:pos x="0" y="59"/>
                </a:cxn>
                <a:cxn ang="0">
                  <a:pos x="0" y="60"/>
                </a:cxn>
                <a:cxn ang="0">
                  <a:pos x="0" y="47"/>
                </a:cxn>
                <a:cxn ang="0">
                  <a:pos x="0" y="38"/>
                </a:cxn>
                <a:cxn ang="0">
                  <a:pos x="0" y="33"/>
                </a:cxn>
                <a:cxn ang="0">
                  <a:pos x="0" y="27"/>
                </a:cxn>
                <a:cxn ang="0">
                  <a:pos x="0" y="20"/>
                </a:cxn>
                <a:cxn ang="0">
                  <a:pos x="0" y="18"/>
                </a:cxn>
                <a:cxn ang="0">
                  <a:pos x="0" y="14"/>
                </a:cxn>
                <a:cxn ang="0">
                  <a:pos x="0" y="11"/>
                </a:cxn>
                <a:cxn ang="0">
                  <a:pos x="0" y="9"/>
                </a:cxn>
                <a:cxn ang="0">
                  <a:pos x="0" y="7"/>
                </a:cxn>
                <a:cxn ang="0">
                  <a:pos x="0" y="6"/>
                </a:cxn>
                <a:cxn ang="0">
                  <a:pos x="0" y="3"/>
                </a:cxn>
                <a:cxn ang="0">
                  <a:pos x="0" y="2"/>
                </a:cxn>
              </a:cxnLst>
              <a:rect l="0" t="0" r="r" b="b"/>
              <a:pathLst>
                <a:path h="63">
                  <a:moveTo>
                    <a:pt x="0" y="52"/>
                  </a:moveTo>
                  <a:lnTo>
                    <a:pt x="0" y="52"/>
                  </a:lnTo>
                  <a:lnTo>
                    <a:pt x="0" y="52"/>
                  </a:lnTo>
                  <a:lnTo>
                    <a:pt x="0" y="52"/>
                  </a:lnTo>
                  <a:lnTo>
                    <a:pt x="0" y="52"/>
                  </a:lnTo>
                  <a:lnTo>
                    <a:pt x="0" y="52"/>
                  </a:lnTo>
                  <a:lnTo>
                    <a:pt x="0" y="53"/>
                  </a:lnTo>
                  <a:lnTo>
                    <a:pt x="0" y="53"/>
                  </a:lnTo>
                  <a:lnTo>
                    <a:pt x="0" y="53"/>
                  </a:lnTo>
                  <a:lnTo>
                    <a:pt x="0" y="54"/>
                  </a:lnTo>
                  <a:lnTo>
                    <a:pt x="0" y="54"/>
                  </a:lnTo>
                  <a:lnTo>
                    <a:pt x="0" y="54"/>
                  </a:lnTo>
                  <a:lnTo>
                    <a:pt x="0" y="54"/>
                  </a:lnTo>
                  <a:lnTo>
                    <a:pt x="0" y="55"/>
                  </a:lnTo>
                  <a:lnTo>
                    <a:pt x="0" y="55"/>
                  </a:lnTo>
                  <a:lnTo>
                    <a:pt x="0" y="56"/>
                  </a:lnTo>
                  <a:lnTo>
                    <a:pt x="0" y="56"/>
                  </a:lnTo>
                  <a:lnTo>
                    <a:pt x="0" y="56"/>
                  </a:lnTo>
                  <a:lnTo>
                    <a:pt x="0" y="56"/>
                  </a:lnTo>
                  <a:lnTo>
                    <a:pt x="0" y="56"/>
                  </a:lnTo>
                  <a:lnTo>
                    <a:pt x="0" y="56"/>
                  </a:lnTo>
                  <a:lnTo>
                    <a:pt x="0" y="57"/>
                  </a:lnTo>
                  <a:lnTo>
                    <a:pt x="0" y="57"/>
                  </a:lnTo>
                  <a:lnTo>
                    <a:pt x="0" y="57"/>
                  </a:lnTo>
                  <a:lnTo>
                    <a:pt x="0" y="57"/>
                  </a:lnTo>
                  <a:lnTo>
                    <a:pt x="0" y="57"/>
                  </a:lnTo>
                  <a:lnTo>
                    <a:pt x="0" y="58"/>
                  </a:lnTo>
                  <a:lnTo>
                    <a:pt x="0" y="58"/>
                  </a:lnTo>
                  <a:lnTo>
                    <a:pt x="0" y="58"/>
                  </a:lnTo>
                  <a:lnTo>
                    <a:pt x="0" y="59"/>
                  </a:lnTo>
                  <a:lnTo>
                    <a:pt x="0" y="59"/>
                  </a:lnTo>
                  <a:lnTo>
                    <a:pt x="0" y="59"/>
                  </a:lnTo>
                  <a:lnTo>
                    <a:pt x="0" y="59"/>
                  </a:lnTo>
                  <a:lnTo>
                    <a:pt x="0" y="58"/>
                  </a:lnTo>
                  <a:lnTo>
                    <a:pt x="0" y="58"/>
                  </a:lnTo>
                  <a:lnTo>
                    <a:pt x="0" y="59"/>
                  </a:lnTo>
                  <a:lnTo>
                    <a:pt x="0" y="58"/>
                  </a:lnTo>
                  <a:lnTo>
                    <a:pt x="0" y="58"/>
                  </a:lnTo>
                  <a:lnTo>
                    <a:pt x="0" y="57"/>
                  </a:lnTo>
                  <a:lnTo>
                    <a:pt x="0" y="57"/>
                  </a:lnTo>
                  <a:lnTo>
                    <a:pt x="0" y="56"/>
                  </a:lnTo>
                  <a:lnTo>
                    <a:pt x="0" y="56"/>
                  </a:lnTo>
                  <a:lnTo>
                    <a:pt x="0" y="56"/>
                  </a:lnTo>
                  <a:lnTo>
                    <a:pt x="0" y="56"/>
                  </a:lnTo>
                  <a:lnTo>
                    <a:pt x="0" y="55"/>
                  </a:lnTo>
                  <a:lnTo>
                    <a:pt x="0" y="55"/>
                  </a:lnTo>
                  <a:lnTo>
                    <a:pt x="0" y="55"/>
                  </a:lnTo>
                  <a:lnTo>
                    <a:pt x="0" y="54"/>
                  </a:lnTo>
                  <a:lnTo>
                    <a:pt x="0" y="54"/>
                  </a:lnTo>
                  <a:lnTo>
                    <a:pt x="0" y="54"/>
                  </a:lnTo>
                  <a:lnTo>
                    <a:pt x="0" y="54"/>
                  </a:lnTo>
                  <a:lnTo>
                    <a:pt x="0" y="53"/>
                  </a:lnTo>
                  <a:lnTo>
                    <a:pt x="0" y="54"/>
                  </a:lnTo>
                  <a:lnTo>
                    <a:pt x="0" y="53"/>
                  </a:lnTo>
                  <a:lnTo>
                    <a:pt x="0" y="54"/>
                  </a:lnTo>
                  <a:lnTo>
                    <a:pt x="0" y="54"/>
                  </a:lnTo>
                  <a:lnTo>
                    <a:pt x="0" y="55"/>
                  </a:lnTo>
                  <a:lnTo>
                    <a:pt x="0" y="54"/>
                  </a:lnTo>
                  <a:lnTo>
                    <a:pt x="0" y="55"/>
                  </a:lnTo>
                  <a:lnTo>
                    <a:pt x="0" y="54"/>
                  </a:lnTo>
                  <a:lnTo>
                    <a:pt x="0" y="54"/>
                  </a:lnTo>
                  <a:lnTo>
                    <a:pt x="0" y="54"/>
                  </a:lnTo>
                  <a:lnTo>
                    <a:pt x="0" y="54"/>
                  </a:lnTo>
                  <a:lnTo>
                    <a:pt x="0" y="54"/>
                  </a:lnTo>
                  <a:lnTo>
                    <a:pt x="0" y="54"/>
                  </a:lnTo>
                  <a:lnTo>
                    <a:pt x="0" y="54"/>
                  </a:lnTo>
                  <a:lnTo>
                    <a:pt x="0" y="54"/>
                  </a:lnTo>
                  <a:lnTo>
                    <a:pt x="0" y="54"/>
                  </a:lnTo>
                  <a:lnTo>
                    <a:pt x="0" y="54"/>
                  </a:lnTo>
                  <a:lnTo>
                    <a:pt x="0" y="54"/>
                  </a:lnTo>
                  <a:lnTo>
                    <a:pt x="0" y="55"/>
                  </a:lnTo>
                  <a:lnTo>
                    <a:pt x="0" y="55"/>
                  </a:lnTo>
                  <a:lnTo>
                    <a:pt x="0" y="54"/>
                  </a:lnTo>
                  <a:lnTo>
                    <a:pt x="0" y="54"/>
                  </a:lnTo>
                  <a:lnTo>
                    <a:pt x="0" y="54"/>
                  </a:lnTo>
                  <a:lnTo>
                    <a:pt x="0" y="54"/>
                  </a:lnTo>
                  <a:lnTo>
                    <a:pt x="0" y="54"/>
                  </a:lnTo>
                  <a:lnTo>
                    <a:pt x="0" y="54"/>
                  </a:lnTo>
                  <a:lnTo>
                    <a:pt x="0" y="55"/>
                  </a:lnTo>
                  <a:lnTo>
                    <a:pt x="0" y="55"/>
                  </a:lnTo>
                  <a:lnTo>
                    <a:pt x="0" y="56"/>
                  </a:lnTo>
                  <a:lnTo>
                    <a:pt x="0" y="55"/>
                  </a:lnTo>
                  <a:lnTo>
                    <a:pt x="0" y="56"/>
                  </a:lnTo>
                  <a:lnTo>
                    <a:pt x="0" y="56"/>
                  </a:lnTo>
                  <a:lnTo>
                    <a:pt x="0" y="56"/>
                  </a:lnTo>
                  <a:lnTo>
                    <a:pt x="0" y="56"/>
                  </a:lnTo>
                  <a:lnTo>
                    <a:pt x="0" y="55"/>
                  </a:lnTo>
                  <a:lnTo>
                    <a:pt x="0" y="54"/>
                  </a:lnTo>
                  <a:lnTo>
                    <a:pt x="0" y="54"/>
                  </a:lnTo>
                  <a:lnTo>
                    <a:pt x="0" y="54"/>
                  </a:lnTo>
                  <a:lnTo>
                    <a:pt x="0" y="55"/>
                  </a:lnTo>
                  <a:lnTo>
                    <a:pt x="0" y="55"/>
                  </a:lnTo>
                  <a:lnTo>
                    <a:pt x="0" y="55"/>
                  </a:lnTo>
                  <a:lnTo>
                    <a:pt x="0" y="55"/>
                  </a:lnTo>
                  <a:lnTo>
                    <a:pt x="0" y="54"/>
                  </a:lnTo>
                  <a:lnTo>
                    <a:pt x="0" y="55"/>
                  </a:lnTo>
                  <a:lnTo>
                    <a:pt x="0" y="54"/>
                  </a:lnTo>
                  <a:lnTo>
                    <a:pt x="0" y="54"/>
                  </a:lnTo>
                  <a:lnTo>
                    <a:pt x="0" y="54"/>
                  </a:lnTo>
                  <a:lnTo>
                    <a:pt x="0" y="53"/>
                  </a:lnTo>
                  <a:lnTo>
                    <a:pt x="0" y="53"/>
                  </a:lnTo>
                  <a:lnTo>
                    <a:pt x="0" y="53"/>
                  </a:lnTo>
                  <a:lnTo>
                    <a:pt x="0" y="54"/>
                  </a:lnTo>
                  <a:lnTo>
                    <a:pt x="0" y="54"/>
                  </a:lnTo>
                  <a:lnTo>
                    <a:pt x="0" y="54"/>
                  </a:lnTo>
                  <a:lnTo>
                    <a:pt x="0" y="54"/>
                  </a:lnTo>
                  <a:lnTo>
                    <a:pt x="0" y="54"/>
                  </a:lnTo>
                  <a:lnTo>
                    <a:pt x="0" y="54"/>
                  </a:lnTo>
                  <a:lnTo>
                    <a:pt x="0" y="54"/>
                  </a:lnTo>
                  <a:lnTo>
                    <a:pt x="0" y="54"/>
                  </a:lnTo>
                  <a:lnTo>
                    <a:pt x="0" y="55"/>
                  </a:lnTo>
                  <a:lnTo>
                    <a:pt x="0" y="55"/>
                  </a:lnTo>
                  <a:lnTo>
                    <a:pt x="0" y="55"/>
                  </a:lnTo>
                  <a:lnTo>
                    <a:pt x="0" y="55"/>
                  </a:lnTo>
                  <a:lnTo>
                    <a:pt x="0" y="55"/>
                  </a:lnTo>
                  <a:lnTo>
                    <a:pt x="0" y="56"/>
                  </a:lnTo>
                  <a:lnTo>
                    <a:pt x="0" y="56"/>
                  </a:lnTo>
                  <a:lnTo>
                    <a:pt x="0" y="55"/>
                  </a:lnTo>
                  <a:lnTo>
                    <a:pt x="0" y="56"/>
                  </a:lnTo>
                  <a:lnTo>
                    <a:pt x="0" y="55"/>
                  </a:lnTo>
                  <a:lnTo>
                    <a:pt x="0" y="56"/>
                  </a:lnTo>
                  <a:lnTo>
                    <a:pt x="0" y="56"/>
                  </a:lnTo>
                  <a:lnTo>
                    <a:pt x="0" y="56"/>
                  </a:lnTo>
                  <a:lnTo>
                    <a:pt x="0" y="56"/>
                  </a:lnTo>
                  <a:lnTo>
                    <a:pt x="0" y="56"/>
                  </a:lnTo>
                  <a:lnTo>
                    <a:pt x="0" y="56"/>
                  </a:lnTo>
                  <a:lnTo>
                    <a:pt x="0" y="56"/>
                  </a:lnTo>
                  <a:lnTo>
                    <a:pt x="0" y="57"/>
                  </a:lnTo>
                  <a:lnTo>
                    <a:pt x="0" y="57"/>
                  </a:lnTo>
                  <a:lnTo>
                    <a:pt x="0" y="57"/>
                  </a:lnTo>
                  <a:lnTo>
                    <a:pt x="0" y="57"/>
                  </a:lnTo>
                  <a:lnTo>
                    <a:pt x="0" y="57"/>
                  </a:lnTo>
                  <a:lnTo>
                    <a:pt x="0" y="57"/>
                  </a:lnTo>
                  <a:lnTo>
                    <a:pt x="0" y="56"/>
                  </a:lnTo>
                  <a:lnTo>
                    <a:pt x="0" y="56"/>
                  </a:lnTo>
                  <a:lnTo>
                    <a:pt x="0" y="57"/>
                  </a:lnTo>
                  <a:lnTo>
                    <a:pt x="0" y="56"/>
                  </a:lnTo>
                  <a:lnTo>
                    <a:pt x="0" y="56"/>
                  </a:lnTo>
                  <a:lnTo>
                    <a:pt x="0" y="56"/>
                  </a:lnTo>
                  <a:lnTo>
                    <a:pt x="0" y="55"/>
                  </a:lnTo>
                  <a:lnTo>
                    <a:pt x="0" y="55"/>
                  </a:lnTo>
                  <a:lnTo>
                    <a:pt x="0" y="55"/>
                  </a:lnTo>
                  <a:lnTo>
                    <a:pt x="0" y="54"/>
                  </a:lnTo>
                  <a:lnTo>
                    <a:pt x="0" y="53"/>
                  </a:lnTo>
                  <a:lnTo>
                    <a:pt x="0" y="52"/>
                  </a:lnTo>
                  <a:lnTo>
                    <a:pt x="0" y="52"/>
                  </a:lnTo>
                  <a:lnTo>
                    <a:pt x="0" y="52"/>
                  </a:lnTo>
                  <a:lnTo>
                    <a:pt x="0" y="53"/>
                  </a:lnTo>
                  <a:lnTo>
                    <a:pt x="0" y="54"/>
                  </a:lnTo>
                  <a:lnTo>
                    <a:pt x="0" y="54"/>
                  </a:lnTo>
                  <a:lnTo>
                    <a:pt x="0" y="54"/>
                  </a:lnTo>
                  <a:lnTo>
                    <a:pt x="0" y="55"/>
                  </a:lnTo>
                  <a:lnTo>
                    <a:pt x="0" y="55"/>
                  </a:lnTo>
                  <a:lnTo>
                    <a:pt x="0" y="56"/>
                  </a:lnTo>
                  <a:lnTo>
                    <a:pt x="0" y="56"/>
                  </a:lnTo>
                  <a:lnTo>
                    <a:pt x="0" y="57"/>
                  </a:lnTo>
                  <a:lnTo>
                    <a:pt x="0" y="56"/>
                  </a:lnTo>
                  <a:lnTo>
                    <a:pt x="0" y="56"/>
                  </a:lnTo>
                  <a:lnTo>
                    <a:pt x="0" y="55"/>
                  </a:lnTo>
                  <a:lnTo>
                    <a:pt x="0" y="56"/>
                  </a:lnTo>
                  <a:lnTo>
                    <a:pt x="0" y="56"/>
                  </a:lnTo>
                  <a:lnTo>
                    <a:pt x="0" y="56"/>
                  </a:lnTo>
                  <a:lnTo>
                    <a:pt x="0" y="56"/>
                  </a:lnTo>
                  <a:lnTo>
                    <a:pt x="0" y="56"/>
                  </a:lnTo>
                  <a:lnTo>
                    <a:pt x="0" y="56"/>
                  </a:lnTo>
                  <a:lnTo>
                    <a:pt x="0" y="56"/>
                  </a:lnTo>
                  <a:lnTo>
                    <a:pt x="0" y="56"/>
                  </a:lnTo>
                  <a:lnTo>
                    <a:pt x="0" y="56"/>
                  </a:lnTo>
                  <a:lnTo>
                    <a:pt x="0" y="55"/>
                  </a:lnTo>
                  <a:lnTo>
                    <a:pt x="0" y="55"/>
                  </a:lnTo>
                  <a:lnTo>
                    <a:pt x="0" y="54"/>
                  </a:lnTo>
                  <a:lnTo>
                    <a:pt x="0" y="54"/>
                  </a:lnTo>
                  <a:lnTo>
                    <a:pt x="0" y="55"/>
                  </a:lnTo>
                  <a:lnTo>
                    <a:pt x="0" y="54"/>
                  </a:lnTo>
                  <a:lnTo>
                    <a:pt x="0" y="55"/>
                  </a:lnTo>
                  <a:lnTo>
                    <a:pt x="0" y="54"/>
                  </a:lnTo>
                  <a:lnTo>
                    <a:pt x="0" y="54"/>
                  </a:lnTo>
                  <a:lnTo>
                    <a:pt x="0" y="55"/>
                  </a:lnTo>
                  <a:lnTo>
                    <a:pt x="0" y="55"/>
                  </a:lnTo>
                  <a:lnTo>
                    <a:pt x="0" y="55"/>
                  </a:lnTo>
                  <a:lnTo>
                    <a:pt x="0" y="56"/>
                  </a:lnTo>
                  <a:lnTo>
                    <a:pt x="0" y="56"/>
                  </a:lnTo>
                  <a:lnTo>
                    <a:pt x="0" y="56"/>
                  </a:lnTo>
                  <a:lnTo>
                    <a:pt x="0" y="56"/>
                  </a:lnTo>
                  <a:lnTo>
                    <a:pt x="0" y="55"/>
                  </a:lnTo>
                  <a:lnTo>
                    <a:pt x="0" y="55"/>
                  </a:lnTo>
                  <a:lnTo>
                    <a:pt x="0" y="55"/>
                  </a:lnTo>
                  <a:lnTo>
                    <a:pt x="0" y="55"/>
                  </a:lnTo>
                  <a:lnTo>
                    <a:pt x="0" y="55"/>
                  </a:lnTo>
                  <a:lnTo>
                    <a:pt x="0" y="55"/>
                  </a:lnTo>
                  <a:lnTo>
                    <a:pt x="0" y="54"/>
                  </a:lnTo>
                  <a:lnTo>
                    <a:pt x="0" y="55"/>
                  </a:lnTo>
                  <a:lnTo>
                    <a:pt x="0" y="54"/>
                  </a:lnTo>
                  <a:lnTo>
                    <a:pt x="0" y="53"/>
                  </a:lnTo>
                  <a:lnTo>
                    <a:pt x="0" y="53"/>
                  </a:lnTo>
                  <a:lnTo>
                    <a:pt x="0" y="52"/>
                  </a:lnTo>
                  <a:lnTo>
                    <a:pt x="0" y="53"/>
                  </a:lnTo>
                  <a:lnTo>
                    <a:pt x="0" y="52"/>
                  </a:lnTo>
                  <a:lnTo>
                    <a:pt x="0" y="53"/>
                  </a:lnTo>
                  <a:lnTo>
                    <a:pt x="0" y="54"/>
                  </a:lnTo>
                  <a:lnTo>
                    <a:pt x="0" y="53"/>
                  </a:lnTo>
                  <a:lnTo>
                    <a:pt x="0" y="52"/>
                  </a:lnTo>
                  <a:lnTo>
                    <a:pt x="0" y="52"/>
                  </a:lnTo>
                  <a:lnTo>
                    <a:pt x="0" y="51"/>
                  </a:lnTo>
                  <a:lnTo>
                    <a:pt x="0" y="51"/>
                  </a:lnTo>
                  <a:lnTo>
                    <a:pt x="0" y="51"/>
                  </a:lnTo>
                  <a:lnTo>
                    <a:pt x="0" y="51"/>
                  </a:lnTo>
                  <a:lnTo>
                    <a:pt x="0" y="51"/>
                  </a:lnTo>
                  <a:lnTo>
                    <a:pt x="0" y="51"/>
                  </a:lnTo>
                  <a:lnTo>
                    <a:pt x="0" y="50"/>
                  </a:lnTo>
                  <a:lnTo>
                    <a:pt x="0" y="51"/>
                  </a:lnTo>
                  <a:lnTo>
                    <a:pt x="0" y="51"/>
                  </a:lnTo>
                  <a:lnTo>
                    <a:pt x="0" y="51"/>
                  </a:lnTo>
                  <a:lnTo>
                    <a:pt x="0" y="50"/>
                  </a:lnTo>
                  <a:lnTo>
                    <a:pt x="0" y="50"/>
                  </a:lnTo>
                  <a:lnTo>
                    <a:pt x="0" y="49"/>
                  </a:lnTo>
                  <a:lnTo>
                    <a:pt x="0" y="50"/>
                  </a:lnTo>
                  <a:lnTo>
                    <a:pt x="0" y="49"/>
                  </a:lnTo>
                  <a:lnTo>
                    <a:pt x="0" y="50"/>
                  </a:lnTo>
                  <a:lnTo>
                    <a:pt x="0" y="49"/>
                  </a:lnTo>
                  <a:lnTo>
                    <a:pt x="0" y="49"/>
                  </a:lnTo>
                  <a:lnTo>
                    <a:pt x="0" y="49"/>
                  </a:lnTo>
                  <a:lnTo>
                    <a:pt x="0" y="49"/>
                  </a:lnTo>
                  <a:lnTo>
                    <a:pt x="0" y="49"/>
                  </a:lnTo>
                  <a:lnTo>
                    <a:pt x="0" y="48"/>
                  </a:lnTo>
                  <a:lnTo>
                    <a:pt x="0" y="48"/>
                  </a:lnTo>
                  <a:lnTo>
                    <a:pt x="0" y="48"/>
                  </a:lnTo>
                  <a:lnTo>
                    <a:pt x="0" y="47"/>
                  </a:lnTo>
                  <a:lnTo>
                    <a:pt x="0" y="48"/>
                  </a:lnTo>
                  <a:lnTo>
                    <a:pt x="0" y="48"/>
                  </a:lnTo>
                  <a:lnTo>
                    <a:pt x="0" y="48"/>
                  </a:lnTo>
                  <a:lnTo>
                    <a:pt x="0" y="49"/>
                  </a:lnTo>
                  <a:lnTo>
                    <a:pt x="0" y="49"/>
                  </a:lnTo>
                  <a:lnTo>
                    <a:pt x="0" y="49"/>
                  </a:lnTo>
                  <a:lnTo>
                    <a:pt x="0" y="50"/>
                  </a:lnTo>
                  <a:lnTo>
                    <a:pt x="0" y="50"/>
                  </a:lnTo>
                  <a:lnTo>
                    <a:pt x="0" y="51"/>
                  </a:lnTo>
                  <a:lnTo>
                    <a:pt x="0" y="51"/>
                  </a:lnTo>
                  <a:lnTo>
                    <a:pt x="0" y="52"/>
                  </a:lnTo>
                  <a:lnTo>
                    <a:pt x="0" y="51"/>
                  </a:lnTo>
                  <a:lnTo>
                    <a:pt x="0" y="52"/>
                  </a:lnTo>
                  <a:lnTo>
                    <a:pt x="0" y="52"/>
                  </a:lnTo>
                  <a:lnTo>
                    <a:pt x="0" y="53"/>
                  </a:lnTo>
                  <a:lnTo>
                    <a:pt x="0" y="53"/>
                  </a:lnTo>
                  <a:lnTo>
                    <a:pt x="0" y="54"/>
                  </a:lnTo>
                  <a:lnTo>
                    <a:pt x="0" y="54"/>
                  </a:lnTo>
                  <a:lnTo>
                    <a:pt x="0" y="54"/>
                  </a:lnTo>
                  <a:lnTo>
                    <a:pt x="0" y="54"/>
                  </a:lnTo>
                  <a:lnTo>
                    <a:pt x="0" y="54"/>
                  </a:lnTo>
                  <a:lnTo>
                    <a:pt x="0" y="55"/>
                  </a:lnTo>
                  <a:lnTo>
                    <a:pt x="0" y="54"/>
                  </a:lnTo>
                  <a:lnTo>
                    <a:pt x="0" y="54"/>
                  </a:lnTo>
                  <a:lnTo>
                    <a:pt x="0" y="55"/>
                  </a:lnTo>
                  <a:lnTo>
                    <a:pt x="0" y="55"/>
                  </a:lnTo>
                  <a:lnTo>
                    <a:pt x="0" y="55"/>
                  </a:lnTo>
                  <a:lnTo>
                    <a:pt x="0" y="55"/>
                  </a:lnTo>
                  <a:lnTo>
                    <a:pt x="0" y="56"/>
                  </a:lnTo>
                  <a:lnTo>
                    <a:pt x="0" y="56"/>
                  </a:lnTo>
                  <a:lnTo>
                    <a:pt x="0" y="56"/>
                  </a:lnTo>
                  <a:lnTo>
                    <a:pt x="0" y="57"/>
                  </a:lnTo>
                  <a:lnTo>
                    <a:pt x="0" y="56"/>
                  </a:lnTo>
                  <a:lnTo>
                    <a:pt x="0" y="57"/>
                  </a:lnTo>
                  <a:lnTo>
                    <a:pt x="0" y="56"/>
                  </a:lnTo>
                  <a:lnTo>
                    <a:pt x="0" y="57"/>
                  </a:lnTo>
                  <a:lnTo>
                    <a:pt x="0" y="57"/>
                  </a:lnTo>
                  <a:lnTo>
                    <a:pt x="0" y="57"/>
                  </a:lnTo>
                  <a:lnTo>
                    <a:pt x="0" y="57"/>
                  </a:lnTo>
                  <a:lnTo>
                    <a:pt x="0" y="57"/>
                  </a:lnTo>
                  <a:lnTo>
                    <a:pt x="0" y="57"/>
                  </a:lnTo>
                  <a:lnTo>
                    <a:pt x="0" y="57"/>
                  </a:lnTo>
                  <a:lnTo>
                    <a:pt x="0" y="57"/>
                  </a:lnTo>
                  <a:lnTo>
                    <a:pt x="0" y="58"/>
                  </a:lnTo>
                  <a:lnTo>
                    <a:pt x="0" y="58"/>
                  </a:lnTo>
                  <a:lnTo>
                    <a:pt x="0" y="59"/>
                  </a:lnTo>
                  <a:lnTo>
                    <a:pt x="0" y="58"/>
                  </a:lnTo>
                  <a:lnTo>
                    <a:pt x="0" y="59"/>
                  </a:lnTo>
                  <a:lnTo>
                    <a:pt x="0" y="59"/>
                  </a:lnTo>
                  <a:lnTo>
                    <a:pt x="0" y="59"/>
                  </a:lnTo>
                  <a:lnTo>
                    <a:pt x="0" y="59"/>
                  </a:lnTo>
                  <a:lnTo>
                    <a:pt x="0" y="59"/>
                  </a:lnTo>
                  <a:lnTo>
                    <a:pt x="0" y="59"/>
                  </a:lnTo>
                  <a:lnTo>
                    <a:pt x="0" y="58"/>
                  </a:lnTo>
                  <a:lnTo>
                    <a:pt x="0" y="59"/>
                  </a:lnTo>
                  <a:lnTo>
                    <a:pt x="0" y="58"/>
                  </a:lnTo>
                  <a:lnTo>
                    <a:pt x="0" y="58"/>
                  </a:lnTo>
                  <a:lnTo>
                    <a:pt x="0" y="59"/>
                  </a:lnTo>
                  <a:lnTo>
                    <a:pt x="0" y="59"/>
                  </a:lnTo>
                  <a:lnTo>
                    <a:pt x="0" y="58"/>
                  </a:lnTo>
                  <a:lnTo>
                    <a:pt x="0" y="59"/>
                  </a:lnTo>
                  <a:lnTo>
                    <a:pt x="0" y="58"/>
                  </a:lnTo>
                  <a:lnTo>
                    <a:pt x="0" y="57"/>
                  </a:lnTo>
                  <a:lnTo>
                    <a:pt x="0" y="58"/>
                  </a:lnTo>
                  <a:lnTo>
                    <a:pt x="0" y="58"/>
                  </a:lnTo>
                  <a:lnTo>
                    <a:pt x="0" y="59"/>
                  </a:lnTo>
                  <a:lnTo>
                    <a:pt x="0" y="59"/>
                  </a:lnTo>
                  <a:lnTo>
                    <a:pt x="0" y="59"/>
                  </a:lnTo>
                  <a:lnTo>
                    <a:pt x="0" y="59"/>
                  </a:lnTo>
                  <a:lnTo>
                    <a:pt x="0" y="59"/>
                  </a:lnTo>
                  <a:lnTo>
                    <a:pt x="0" y="60"/>
                  </a:lnTo>
                  <a:lnTo>
                    <a:pt x="0" y="60"/>
                  </a:lnTo>
                  <a:lnTo>
                    <a:pt x="0" y="60"/>
                  </a:lnTo>
                  <a:lnTo>
                    <a:pt x="0" y="61"/>
                  </a:lnTo>
                  <a:lnTo>
                    <a:pt x="0" y="60"/>
                  </a:lnTo>
                  <a:lnTo>
                    <a:pt x="0" y="60"/>
                  </a:lnTo>
                  <a:lnTo>
                    <a:pt x="0" y="60"/>
                  </a:lnTo>
                  <a:lnTo>
                    <a:pt x="0" y="60"/>
                  </a:lnTo>
                  <a:lnTo>
                    <a:pt x="0" y="60"/>
                  </a:lnTo>
                  <a:lnTo>
                    <a:pt x="0" y="61"/>
                  </a:lnTo>
                  <a:lnTo>
                    <a:pt x="0" y="61"/>
                  </a:lnTo>
                  <a:lnTo>
                    <a:pt x="0" y="61"/>
                  </a:lnTo>
                  <a:lnTo>
                    <a:pt x="0" y="61"/>
                  </a:lnTo>
                  <a:lnTo>
                    <a:pt x="0" y="60"/>
                  </a:lnTo>
                  <a:lnTo>
                    <a:pt x="0" y="61"/>
                  </a:lnTo>
                  <a:lnTo>
                    <a:pt x="0" y="60"/>
                  </a:lnTo>
                  <a:lnTo>
                    <a:pt x="0" y="61"/>
                  </a:lnTo>
                  <a:lnTo>
                    <a:pt x="0" y="60"/>
                  </a:lnTo>
                  <a:lnTo>
                    <a:pt x="0" y="61"/>
                  </a:lnTo>
                  <a:lnTo>
                    <a:pt x="0" y="61"/>
                  </a:lnTo>
                  <a:lnTo>
                    <a:pt x="0" y="61"/>
                  </a:lnTo>
                  <a:lnTo>
                    <a:pt x="0" y="60"/>
                  </a:lnTo>
                  <a:lnTo>
                    <a:pt x="0" y="60"/>
                  </a:lnTo>
                  <a:lnTo>
                    <a:pt x="0" y="59"/>
                  </a:lnTo>
                  <a:lnTo>
                    <a:pt x="0" y="60"/>
                  </a:lnTo>
                  <a:lnTo>
                    <a:pt x="0" y="61"/>
                  </a:lnTo>
                  <a:lnTo>
                    <a:pt x="0" y="60"/>
                  </a:lnTo>
                  <a:lnTo>
                    <a:pt x="0" y="60"/>
                  </a:lnTo>
                  <a:lnTo>
                    <a:pt x="0" y="60"/>
                  </a:lnTo>
                  <a:lnTo>
                    <a:pt x="0" y="61"/>
                  </a:lnTo>
                  <a:lnTo>
                    <a:pt x="0" y="60"/>
                  </a:lnTo>
                  <a:lnTo>
                    <a:pt x="0" y="60"/>
                  </a:lnTo>
                  <a:lnTo>
                    <a:pt x="0" y="60"/>
                  </a:lnTo>
                  <a:lnTo>
                    <a:pt x="0" y="60"/>
                  </a:lnTo>
                  <a:lnTo>
                    <a:pt x="0" y="60"/>
                  </a:lnTo>
                  <a:lnTo>
                    <a:pt x="0" y="61"/>
                  </a:lnTo>
                  <a:lnTo>
                    <a:pt x="0" y="61"/>
                  </a:lnTo>
                  <a:lnTo>
                    <a:pt x="0" y="61"/>
                  </a:lnTo>
                  <a:lnTo>
                    <a:pt x="0" y="61"/>
                  </a:lnTo>
                  <a:lnTo>
                    <a:pt x="0" y="60"/>
                  </a:lnTo>
                  <a:lnTo>
                    <a:pt x="0" y="60"/>
                  </a:lnTo>
                  <a:lnTo>
                    <a:pt x="0" y="60"/>
                  </a:lnTo>
                  <a:lnTo>
                    <a:pt x="0" y="60"/>
                  </a:lnTo>
                  <a:lnTo>
                    <a:pt x="0" y="61"/>
                  </a:lnTo>
                  <a:lnTo>
                    <a:pt x="0" y="60"/>
                  </a:lnTo>
                  <a:lnTo>
                    <a:pt x="0" y="60"/>
                  </a:lnTo>
                  <a:lnTo>
                    <a:pt x="0" y="59"/>
                  </a:lnTo>
                  <a:lnTo>
                    <a:pt x="0" y="60"/>
                  </a:lnTo>
                  <a:lnTo>
                    <a:pt x="0" y="60"/>
                  </a:lnTo>
                  <a:lnTo>
                    <a:pt x="0" y="59"/>
                  </a:lnTo>
                  <a:lnTo>
                    <a:pt x="0" y="60"/>
                  </a:lnTo>
                  <a:lnTo>
                    <a:pt x="0" y="60"/>
                  </a:lnTo>
                  <a:lnTo>
                    <a:pt x="0" y="59"/>
                  </a:lnTo>
                  <a:lnTo>
                    <a:pt x="0" y="59"/>
                  </a:lnTo>
                  <a:lnTo>
                    <a:pt x="0" y="59"/>
                  </a:lnTo>
                  <a:lnTo>
                    <a:pt x="0" y="59"/>
                  </a:lnTo>
                  <a:lnTo>
                    <a:pt x="0" y="58"/>
                  </a:lnTo>
                  <a:lnTo>
                    <a:pt x="0" y="58"/>
                  </a:lnTo>
                  <a:lnTo>
                    <a:pt x="0" y="58"/>
                  </a:lnTo>
                  <a:lnTo>
                    <a:pt x="0" y="58"/>
                  </a:lnTo>
                  <a:lnTo>
                    <a:pt x="0" y="58"/>
                  </a:lnTo>
                  <a:lnTo>
                    <a:pt x="0" y="59"/>
                  </a:lnTo>
                  <a:lnTo>
                    <a:pt x="0" y="59"/>
                  </a:lnTo>
                  <a:lnTo>
                    <a:pt x="0" y="59"/>
                  </a:lnTo>
                  <a:lnTo>
                    <a:pt x="0" y="59"/>
                  </a:lnTo>
                  <a:lnTo>
                    <a:pt x="0" y="59"/>
                  </a:lnTo>
                  <a:lnTo>
                    <a:pt x="0" y="60"/>
                  </a:lnTo>
                  <a:lnTo>
                    <a:pt x="0" y="60"/>
                  </a:lnTo>
                  <a:lnTo>
                    <a:pt x="0" y="60"/>
                  </a:lnTo>
                  <a:lnTo>
                    <a:pt x="0" y="60"/>
                  </a:lnTo>
                  <a:lnTo>
                    <a:pt x="0" y="60"/>
                  </a:lnTo>
                  <a:lnTo>
                    <a:pt x="0" y="61"/>
                  </a:lnTo>
                  <a:lnTo>
                    <a:pt x="0" y="60"/>
                  </a:lnTo>
                  <a:lnTo>
                    <a:pt x="0" y="60"/>
                  </a:lnTo>
                  <a:lnTo>
                    <a:pt x="0" y="60"/>
                  </a:lnTo>
                  <a:lnTo>
                    <a:pt x="0" y="60"/>
                  </a:lnTo>
                  <a:lnTo>
                    <a:pt x="0" y="60"/>
                  </a:lnTo>
                  <a:lnTo>
                    <a:pt x="0" y="60"/>
                  </a:lnTo>
                  <a:lnTo>
                    <a:pt x="0" y="59"/>
                  </a:lnTo>
                  <a:lnTo>
                    <a:pt x="0" y="59"/>
                  </a:lnTo>
                  <a:lnTo>
                    <a:pt x="0" y="59"/>
                  </a:lnTo>
                  <a:lnTo>
                    <a:pt x="0" y="59"/>
                  </a:lnTo>
                  <a:lnTo>
                    <a:pt x="0" y="59"/>
                  </a:lnTo>
                  <a:lnTo>
                    <a:pt x="0" y="59"/>
                  </a:lnTo>
                  <a:lnTo>
                    <a:pt x="0" y="59"/>
                  </a:lnTo>
                  <a:lnTo>
                    <a:pt x="0" y="59"/>
                  </a:lnTo>
                  <a:lnTo>
                    <a:pt x="0" y="59"/>
                  </a:lnTo>
                  <a:lnTo>
                    <a:pt x="0" y="59"/>
                  </a:lnTo>
                  <a:lnTo>
                    <a:pt x="0" y="59"/>
                  </a:lnTo>
                  <a:lnTo>
                    <a:pt x="0" y="60"/>
                  </a:lnTo>
                  <a:lnTo>
                    <a:pt x="0" y="60"/>
                  </a:lnTo>
                  <a:lnTo>
                    <a:pt x="0" y="60"/>
                  </a:lnTo>
                  <a:lnTo>
                    <a:pt x="0" y="60"/>
                  </a:lnTo>
                  <a:lnTo>
                    <a:pt x="0" y="61"/>
                  </a:lnTo>
                  <a:lnTo>
                    <a:pt x="0" y="62"/>
                  </a:lnTo>
                  <a:lnTo>
                    <a:pt x="0" y="62"/>
                  </a:lnTo>
                  <a:lnTo>
                    <a:pt x="0" y="62"/>
                  </a:lnTo>
                  <a:lnTo>
                    <a:pt x="0" y="62"/>
                  </a:lnTo>
                  <a:lnTo>
                    <a:pt x="0" y="62"/>
                  </a:lnTo>
                  <a:lnTo>
                    <a:pt x="0" y="62"/>
                  </a:lnTo>
                  <a:lnTo>
                    <a:pt x="0" y="63"/>
                  </a:lnTo>
                  <a:lnTo>
                    <a:pt x="0" y="62"/>
                  </a:lnTo>
                  <a:lnTo>
                    <a:pt x="0" y="63"/>
                  </a:lnTo>
                  <a:lnTo>
                    <a:pt x="0" y="62"/>
                  </a:lnTo>
                  <a:lnTo>
                    <a:pt x="0" y="61"/>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1"/>
                  </a:lnTo>
                  <a:lnTo>
                    <a:pt x="0" y="60"/>
                  </a:lnTo>
                  <a:lnTo>
                    <a:pt x="0" y="61"/>
                  </a:lnTo>
                  <a:lnTo>
                    <a:pt x="0" y="60"/>
                  </a:lnTo>
                  <a:lnTo>
                    <a:pt x="0" y="60"/>
                  </a:lnTo>
                  <a:lnTo>
                    <a:pt x="0" y="61"/>
                  </a:lnTo>
                  <a:lnTo>
                    <a:pt x="0" y="61"/>
                  </a:lnTo>
                  <a:lnTo>
                    <a:pt x="0" y="60"/>
                  </a:lnTo>
                  <a:lnTo>
                    <a:pt x="0" y="60"/>
                  </a:lnTo>
                  <a:lnTo>
                    <a:pt x="0" y="60"/>
                  </a:lnTo>
                  <a:lnTo>
                    <a:pt x="0" y="60"/>
                  </a:lnTo>
                  <a:lnTo>
                    <a:pt x="0" y="59"/>
                  </a:lnTo>
                  <a:lnTo>
                    <a:pt x="0" y="59"/>
                  </a:lnTo>
                  <a:lnTo>
                    <a:pt x="0" y="58"/>
                  </a:lnTo>
                  <a:lnTo>
                    <a:pt x="0" y="59"/>
                  </a:lnTo>
                  <a:lnTo>
                    <a:pt x="0" y="59"/>
                  </a:lnTo>
                  <a:lnTo>
                    <a:pt x="0" y="58"/>
                  </a:lnTo>
                  <a:lnTo>
                    <a:pt x="0" y="59"/>
                  </a:lnTo>
                  <a:lnTo>
                    <a:pt x="0" y="58"/>
                  </a:lnTo>
                  <a:lnTo>
                    <a:pt x="0" y="59"/>
                  </a:lnTo>
                  <a:lnTo>
                    <a:pt x="0" y="59"/>
                  </a:lnTo>
                  <a:lnTo>
                    <a:pt x="0" y="60"/>
                  </a:lnTo>
                  <a:lnTo>
                    <a:pt x="0" y="59"/>
                  </a:lnTo>
                  <a:lnTo>
                    <a:pt x="0" y="60"/>
                  </a:lnTo>
                  <a:lnTo>
                    <a:pt x="0" y="60"/>
                  </a:lnTo>
                  <a:lnTo>
                    <a:pt x="0" y="60"/>
                  </a:lnTo>
                  <a:lnTo>
                    <a:pt x="0" y="59"/>
                  </a:lnTo>
                  <a:lnTo>
                    <a:pt x="0" y="59"/>
                  </a:lnTo>
                  <a:lnTo>
                    <a:pt x="0" y="59"/>
                  </a:lnTo>
                  <a:lnTo>
                    <a:pt x="0" y="59"/>
                  </a:lnTo>
                  <a:lnTo>
                    <a:pt x="0" y="58"/>
                  </a:lnTo>
                  <a:lnTo>
                    <a:pt x="0" y="58"/>
                  </a:lnTo>
                  <a:lnTo>
                    <a:pt x="0" y="58"/>
                  </a:lnTo>
                  <a:lnTo>
                    <a:pt x="0" y="59"/>
                  </a:lnTo>
                  <a:lnTo>
                    <a:pt x="0" y="58"/>
                  </a:lnTo>
                  <a:lnTo>
                    <a:pt x="0" y="58"/>
                  </a:lnTo>
                  <a:lnTo>
                    <a:pt x="0" y="59"/>
                  </a:lnTo>
                  <a:lnTo>
                    <a:pt x="0" y="58"/>
                  </a:lnTo>
                  <a:lnTo>
                    <a:pt x="0" y="57"/>
                  </a:lnTo>
                  <a:lnTo>
                    <a:pt x="0" y="57"/>
                  </a:lnTo>
                  <a:lnTo>
                    <a:pt x="0" y="57"/>
                  </a:lnTo>
                  <a:lnTo>
                    <a:pt x="0" y="56"/>
                  </a:lnTo>
                  <a:lnTo>
                    <a:pt x="0" y="56"/>
                  </a:lnTo>
                  <a:lnTo>
                    <a:pt x="0" y="55"/>
                  </a:lnTo>
                  <a:lnTo>
                    <a:pt x="0" y="56"/>
                  </a:lnTo>
                  <a:lnTo>
                    <a:pt x="0" y="56"/>
                  </a:lnTo>
                  <a:lnTo>
                    <a:pt x="0" y="55"/>
                  </a:lnTo>
                  <a:lnTo>
                    <a:pt x="0" y="55"/>
                  </a:lnTo>
                  <a:lnTo>
                    <a:pt x="0" y="55"/>
                  </a:lnTo>
                  <a:lnTo>
                    <a:pt x="0" y="55"/>
                  </a:lnTo>
                  <a:lnTo>
                    <a:pt x="0" y="55"/>
                  </a:lnTo>
                  <a:lnTo>
                    <a:pt x="0" y="54"/>
                  </a:lnTo>
                  <a:lnTo>
                    <a:pt x="0" y="54"/>
                  </a:lnTo>
                  <a:lnTo>
                    <a:pt x="0" y="54"/>
                  </a:lnTo>
                  <a:lnTo>
                    <a:pt x="0" y="54"/>
                  </a:lnTo>
                  <a:lnTo>
                    <a:pt x="0" y="54"/>
                  </a:lnTo>
                  <a:lnTo>
                    <a:pt x="0" y="54"/>
                  </a:lnTo>
                  <a:lnTo>
                    <a:pt x="0" y="53"/>
                  </a:lnTo>
                  <a:lnTo>
                    <a:pt x="0" y="54"/>
                  </a:lnTo>
                  <a:lnTo>
                    <a:pt x="0" y="53"/>
                  </a:lnTo>
                  <a:lnTo>
                    <a:pt x="0" y="52"/>
                  </a:lnTo>
                  <a:lnTo>
                    <a:pt x="0" y="53"/>
                  </a:lnTo>
                  <a:lnTo>
                    <a:pt x="0" y="52"/>
                  </a:lnTo>
                  <a:lnTo>
                    <a:pt x="0" y="53"/>
                  </a:lnTo>
                  <a:lnTo>
                    <a:pt x="0" y="53"/>
                  </a:lnTo>
                  <a:lnTo>
                    <a:pt x="0" y="52"/>
                  </a:lnTo>
                  <a:lnTo>
                    <a:pt x="0" y="52"/>
                  </a:lnTo>
                  <a:lnTo>
                    <a:pt x="0" y="52"/>
                  </a:lnTo>
                  <a:lnTo>
                    <a:pt x="0" y="51"/>
                  </a:lnTo>
                  <a:lnTo>
                    <a:pt x="0" y="52"/>
                  </a:lnTo>
                  <a:lnTo>
                    <a:pt x="0" y="52"/>
                  </a:lnTo>
                  <a:lnTo>
                    <a:pt x="0" y="52"/>
                  </a:lnTo>
                  <a:lnTo>
                    <a:pt x="0" y="52"/>
                  </a:lnTo>
                  <a:lnTo>
                    <a:pt x="0" y="52"/>
                  </a:lnTo>
                  <a:lnTo>
                    <a:pt x="0" y="53"/>
                  </a:lnTo>
                  <a:lnTo>
                    <a:pt x="0" y="54"/>
                  </a:lnTo>
                  <a:lnTo>
                    <a:pt x="0" y="54"/>
                  </a:lnTo>
                  <a:lnTo>
                    <a:pt x="0" y="54"/>
                  </a:lnTo>
                  <a:lnTo>
                    <a:pt x="0" y="55"/>
                  </a:lnTo>
                  <a:lnTo>
                    <a:pt x="0" y="55"/>
                  </a:lnTo>
                  <a:lnTo>
                    <a:pt x="0" y="55"/>
                  </a:lnTo>
                  <a:lnTo>
                    <a:pt x="0" y="56"/>
                  </a:lnTo>
                  <a:lnTo>
                    <a:pt x="0" y="56"/>
                  </a:lnTo>
                  <a:lnTo>
                    <a:pt x="0" y="56"/>
                  </a:lnTo>
                  <a:lnTo>
                    <a:pt x="0" y="56"/>
                  </a:lnTo>
                  <a:lnTo>
                    <a:pt x="0" y="56"/>
                  </a:lnTo>
                  <a:lnTo>
                    <a:pt x="0" y="56"/>
                  </a:lnTo>
                  <a:lnTo>
                    <a:pt x="0" y="56"/>
                  </a:lnTo>
                  <a:lnTo>
                    <a:pt x="0" y="56"/>
                  </a:lnTo>
                  <a:lnTo>
                    <a:pt x="0" y="57"/>
                  </a:lnTo>
                  <a:lnTo>
                    <a:pt x="0" y="57"/>
                  </a:lnTo>
                  <a:lnTo>
                    <a:pt x="0" y="57"/>
                  </a:lnTo>
                  <a:lnTo>
                    <a:pt x="0" y="57"/>
                  </a:lnTo>
                  <a:lnTo>
                    <a:pt x="0" y="57"/>
                  </a:lnTo>
                  <a:lnTo>
                    <a:pt x="0" y="57"/>
                  </a:lnTo>
                  <a:lnTo>
                    <a:pt x="0" y="57"/>
                  </a:lnTo>
                  <a:lnTo>
                    <a:pt x="0" y="57"/>
                  </a:lnTo>
                  <a:lnTo>
                    <a:pt x="0" y="57"/>
                  </a:lnTo>
                  <a:lnTo>
                    <a:pt x="0" y="57"/>
                  </a:lnTo>
                  <a:lnTo>
                    <a:pt x="0" y="57"/>
                  </a:lnTo>
                  <a:lnTo>
                    <a:pt x="0" y="58"/>
                  </a:lnTo>
                  <a:lnTo>
                    <a:pt x="0" y="58"/>
                  </a:lnTo>
                  <a:lnTo>
                    <a:pt x="0" y="58"/>
                  </a:lnTo>
                  <a:lnTo>
                    <a:pt x="0" y="59"/>
                  </a:lnTo>
                  <a:lnTo>
                    <a:pt x="0" y="59"/>
                  </a:lnTo>
                  <a:lnTo>
                    <a:pt x="0" y="60"/>
                  </a:lnTo>
                  <a:lnTo>
                    <a:pt x="0" y="60"/>
                  </a:lnTo>
                  <a:lnTo>
                    <a:pt x="0" y="60"/>
                  </a:lnTo>
                  <a:lnTo>
                    <a:pt x="0" y="60"/>
                  </a:lnTo>
                  <a:lnTo>
                    <a:pt x="0" y="60"/>
                  </a:lnTo>
                  <a:lnTo>
                    <a:pt x="0" y="61"/>
                  </a:lnTo>
                  <a:lnTo>
                    <a:pt x="0" y="60"/>
                  </a:lnTo>
                  <a:lnTo>
                    <a:pt x="0" y="61"/>
                  </a:lnTo>
                  <a:lnTo>
                    <a:pt x="0" y="61"/>
                  </a:lnTo>
                  <a:lnTo>
                    <a:pt x="0" y="61"/>
                  </a:lnTo>
                  <a:lnTo>
                    <a:pt x="0" y="61"/>
                  </a:lnTo>
                  <a:lnTo>
                    <a:pt x="0" y="61"/>
                  </a:lnTo>
                  <a:lnTo>
                    <a:pt x="0" y="61"/>
                  </a:lnTo>
                  <a:lnTo>
                    <a:pt x="0" y="61"/>
                  </a:lnTo>
                  <a:lnTo>
                    <a:pt x="0" y="60"/>
                  </a:lnTo>
                  <a:lnTo>
                    <a:pt x="0" y="60"/>
                  </a:lnTo>
                  <a:lnTo>
                    <a:pt x="0" y="60"/>
                  </a:lnTo>
                  <a:lnTo>
                    <a:pt x="0" y="59"/>
                  </a:lnTo>
                  <a:lnTo>
                    <a:pt x="0" y="59"/>
                  </a:lnTo>
                  <a:lnTo>
                    <a:pt x="0" y="60"/>
                  </a:lnTo>
                  <a:lnTo>
                    <a:pt x="0" y="59"/>
                  </a:lnTo>
                  <a:lnTo>
                    <a:pt x="0" y="60"/>
                  </a:lnTo>
                  <a:lnTo>
                    <a:pt x="0" y="60"/>
                  </a:lnTo>
                  <a:lnTo>
                    <a:pt x="0" y="60"/>
                  </a:lnTo>
                  <a:lnTo>
                    <a:pt x="0" y="59"/>
                  </a:lnTo>
                  <a:lnTo>
                    <a:pt x="0" y="60"/>
                  </a:lnTo>
                  <a:lnTo>
                    <a:pt x="0" y="59"/>
                  </a:lnTo>
                  <a:lnTo>
                    <a:pt x="0" y="60"/>
                  </a:lnTo>
                  <a:lnTo>
                    <a:pt x="0" y="60"/>
                  </a:lnTo>
                  <a:lnTo>
                    <a:pt x="0" y="59"/>
                  </a:lnTo>
                  <a:lnTo>
                    <a:pt x="0" y="60"/>
                  </a:lnTo>
                  <a:lnTo>
                    <a:pt x="0" y="59"/>
                  </a:lnTo>
                  <a:lnTo>
                    <a:pt x="0" y="60"/>
                  </a:lnTo>
                  <a:lnTo>
                    <a:pt x="0" y="60"/>
                  </a:lnTo>
                  <a:lnTo>
                    <a:pt x="0" y="55"/>
                  </a:lnTo>
                  <a:lnTo>
                    <a:pt x="0" y="51"/>
                  </a:lnTo>
                  <a:lnTo>
                    <a:pt x="0" y="50"/>
                  </a:lnTo>
                  <a:lnTo>
                    <a:pt x="0" y="49"/>
                  </a:lnTo>
                  <a:lnTo>
                    <a:pt x="0" y="48"/>
                  </a:lnTo>
                  <a:lnTo>
                    <a:pt x="0" y="47"/>
                  </a:lnTo>
                  <a:lnTo>
                    <a:pt x="0" y="46"/>
                  </a:lnTo>
                  <a:lnTo>
                    <a:pt x="0" y="45"/>
                  </a:lnTo>
                  <a:lnTo>
                    <a:pt x="0" y="44"/>
                  </a:lnTo>
                  <a:lnTo>
                    <a:pt x="0" y="43"/>
                  </a:lnTo>
                  <a:lnTo>
                    <a:pt x="0" y="42"/>
                  </a:lnTo>
                  <a:lnTo>
                    <a:pt x="0" y="42"/>
                  </a:lnTo>
                  <a:lnTo>
                    <a:pt x="0" y="42"/>
                  </a:lnTo>
                  <a:lnTo>
                    <a:pt x="0" y="41"/>
                  </a:lnTo>
                  <a:lnTo>
                    <a:pt x="0" y="40"/>
                  </a:lnTo>
                  <a:lnTo>
                    <a:pt x="0" y="38"/>
                  </a:lnTo>
                  <a:lnTo>
                    <a:pt x="0" y="38"/>
                  </a:lnTo>
                  <a:lnTo>
                    <a:pt x="0" y="37"/>
                  </a:lnTo>
                  <a:lnTo>
                    <a:pt x="0" y="36"/>
                  </a:lnTo>
                  <a:lnTo>
                    <a:pt x="0" y="37"/>
                  </a:lnTo>
                  <a:lnTo>
                    <a:pt x="0" y="36"/>
                  </a:lnTo>
                  <a:lnTo>
                    <a:pt x="0" y="36"/>
                  </a:lnTo>
                  <a:lnTo>
                    <a:pt x="0" y="35"/>
                  </a:lnTo>
                  <a:lnTo>
                    <a:pt x="0" y="35"/>
                  </a:lnTo>
                  <a:lnTo>
                    <a:pt x="0" y="34"/>
                  </a:lnTo>
                  <a:lnTo>
                    <a:pt x="0" y="33"/>
                  </a:lnTo>
                  <a:lnTo>
                    <a:pt x="0" y="33"/>
                  </a:lnTo>
                  <a:lnTo>
                    <a:pt x="0" y="33"/>
                  </a:lnTo>
                  <a:lnTo>
                    <a:pt x="0" y="32"/>
                  </a:lnTo>
                  <a:lnTo>
                    <a:pt x="0" y="32"/>
                  </a:lnTo>
                  <a:lnTo>
                    <a:pt x="0" y="31"/>
                  </a:lnTo>
                  <a:lnTo>
                    <a:pt x="0" y="30"/>
                  </a:lnTo>
                  <a:lnTo>
                    <a:pt x="0" y="30"/>
                  </a:lnTo>
                  <a:lnTo>
                    <a:pt x="0" y="29"/>
                  </a:lnTo>
                  <a:lnTo>
                    <a:pt x="0" y="28"/>
                  </a:lnTo>
                  <a:lnTo>
                    <a:pt x="0" y="28"/>
                  </a:lnTo>
                  <a:lnTo>
                    <a:pt x="0" y="28"/>
                  </a:lnTo>
                  <a:lnTo>
                    <a:pt x="0" y="28"/>
                  </a:lnTo>
                  <a:lnTo>
                    <a:pt x="0" y="27"/>
                  </a:lnTo>
                  <a:lnTo>
                    <a:pt x="0" y="27"/>
                  </a:lnTo>
                  <a:lnTo>
                    <a:pt x="0" y="26"/>
                  </a:lnTo>
                  <a:lnTo>
                    <a:pt x="0" y="25"/>
                  </a:lnTo>
                  <a:lnTo>
                    <a:pt x="0" y="25"/>
                  </a:lnTo>
                  <a:lnTo>
                    <a:pt x="0" y="24"/>
                  </a:lnTo>
                  <a:lnTo>
                    <a:pt x="0" y="24"/>
                  </a:lnTo>
                  <a:lnTo>
                    <a:pt x="0" y="23"/>
                  </a:lnTo>
                  <a:lnTo>
                    <a:pt x="0" y="23"/>
                  </a:lnTo>
                  <a:lnTo>
                    <a:pt x="0" y="21"/>
                  </a:lnTo>
                  <a:lnTo>
                    <a:pt x="0" y="21"/>
                  </a:lnTo>
                  <a:lnTo>
                    <a:pt x="0" y="20"/>
                  </a:lnTo>
                  <a:lnTo>
                    <a:pt x="0" y="21"/>
                  </a:lnTo>
                  <a:lnTo>
                    <a:pt x="0" y="20"/>
                  </a:lnTo>
                  <a:lnTo>
                    <a:pt x="0" y="21"/>
                  </a:lnTo>
                  <a:lnTo>
                    <a:pt x="0" y="20"/>
                  </a:lnTo>
                  <a:lnTo>
                    <a:pt x="0" y="20"/>
                  </a:lnTo>
                  <a:lnTo>
                    <a:pt x="0" y="19"/>
                  </a:lnTo>
                  <a:lnTo>
                    <a:pt x="0" y="19"/>
                  </a:lnTo>
                  <a:lnTo>
                    <a:pt x="0" y="19"/>
                  </a:lnTo>
                  <a:lnTo>
                    <a:pt x="0" y="18"/>
                  </a:lnTo>
                  <a:lnTo>
                    <a:pt x="0" y="18"/>
                  </a:lnTo>
                  <a:lnTo>
                    <a:pt x="0" y="18"/>
                  </a:lnTo>
                  <a:lnTo>
                    <a:pt x="0" y="17"/>
                  </a:lnTo>
                  <a:lnTo>
                    <a:pt x="0" y="17"/>
                  </a:lnTo>
                  <a:lnTo>
                    <a:pt x="0" y="16"/>
                  </a:lnTo>
                  <a:lnTo>
                    <a:pt x="0" y="16"/>
                  </a:lnTo>
                  <a:lnTo>
                    <a:pt x="0" y="16"/>
                  </a:lnTo>
                  <a:lnTo>
                    <a:pt x="0" y="15"/>
                  </a:lnTo>
                  <a:lnTo>
                    <a:pt x="0" y="15"/>
                  </a:lnTo>
                  <a:lnTo>
                    <a:pt x="0" y="15"/>
                  </a:lnTo>
                  <a:lnTo>
                    <a:pt x="0" y="14"/>
                  </a:lnTo>
                  <a:lnTo>
                    <a:pt x="0" y="14"/>
                  </a:lnTo>
                  <a:lnTo>
                    <a:pt x="0" y="14"/>
                  </a:lnTo>
                  <a:lnTo>
                    <a:pt x="0" y="14"/>
                  </a:lnTo>
                  <a:lnTo>
                    <a:pt x="0" y="13"/>
                  </a:lnTo>
                  <a:lnTo>
                    <a:pt x="0" y="14"/>
                  </a:lnTo>
                  <a:lnTo>
                    <a:pt x="0" y="13"/>
                  </a:lnTo>
                  <a:lnTo>
                    <a:pt x="0" y="13"/>
                  </a:lnTo>
                  <a:lnTo>
                    <a:pt x="0" y="12"/>
                  </a:lnTo>
                  <a:lnTo>
                    <a:pt x="0" y="12"/>
                  </a:lnTo>
                  <a:lnTo>
                    <a:pt x="0" y="11"/>
                  </a:lnTo>
                  <a:lnTo>
                    <a:pt x="0" y="11"/>
                  </a:lnTo>
                  <a:lnTo>
                    <a:pt x="0" y="11"/>
                  </a:lnTo>
                  <a:lnTo>
                    <a:pt x="0" y="11"/>
                  </a:lnTo>
                  <a:lnTo>
                    <a:pt x="0" y="12"/>
                  </a:lnTo>
                  <a:lnTo>
                    <a:pt x="0" y="11"/>
                  </a:lnTo>
                  <a:lnTo>
                    <a:pt x="0" y="11"/>
                  </a:lnTo>
                  <a:lnTo>
                    <a:pt x="0" y="11"/>
                  </a:lnTo>
                  <a:lnTo>
                    <a:pt x="0" y="10"/>
                  </a:lnTo>
                  <a:lnTo>
                    <a:pt x="0" y="10"/>
                  </a:lnTo>
                  <a:lnTo>
                    <a:pt x="0" y="10"/>
                  </a:lnTo>
                  <a:lnTo>
                    <a:pt x="0" y="10"/>
                  </a:lnTo>
                  <a:lnTo>
                    <a:pt x="0" y="9"/>
                  </a:lnTo>
                  <a:lnTo>
                    <a:pt x="0" y="9"/>
                  </a:lnTo>
                  <a:lnTo>
                    <a:pt x="0" y="9"/>
                  </a:lnTo>
                  <a:lnTo>
                    <a:pt x="0" y="9"/>
                  </a:lnTo>
                  <a:lnTo>
                    <a:pt x="0" y="9"/>
                  </a:lnTo>
                  <a:lnTo>
                    <a:pt x="0" y="9"/>
                  </a:lnTo>
                  <a:lnTo>
                    <a:pt x="0" y="9"/>
                  </a:lnTo>
                  <a:lnTo>
                    <a:pt x="0" y="8"/>
                  </a:lnTo>
                  <a:lnTo>
                    <a:pt x="0" y="8"/>
                  </a:lnTo>
                  <a:lnTo>
                    <a:pt x="0" y="7"/>
                  </a:lnTo>
                  <a:lnTo>
                    <a:pt x="0" y="7"/>
                  </a:lnTo>
                  <a:lnTo>
                    <a:pt x="0" y="7"/>
                  </a:lnTo>
                  <a:lnTo>
                    <a:pt x="0" y="8"/>
                  </a:lnTo>
                  <a:lnTo>
                    <a:pt x="0" y="7"/>
                  </a:lnTo>
                  <a:lnTo>
                    <a:pt x="0" y="8"/>
                  </a:lnTo>
                  <a:lnTo>
                    <a:pt x="0" y="7"/>
                  </a:lnTo>
                  <a:lnTo>
                    <a:pt x="0" y="8"/>
                  </a:lnTo>
                  <a:lnTo>
                    <a:pt x="0" y="8"/>
                  </a:lnTo>
                  <a:lnTo>
                    <a:pt x="0" y="7"/>
                  </a:lnTo>
                  <a:lnTo>
                    <a:pt x="0" y="7"/>
                  </a:lnTo>
                  <a:lnTo>
                    <a:pt x="0" y="6"/>
                  </a:lnTo>
                  <a:lnTo>
                    <a:pt x="0" y="6"/>
                  </a:lnTo>
                  <a:lnTo>
                    <a:pt x="0" y="6"/>
                  </a:lnTo>
                  <a:lnTo>
                    <a:pt x="0" y="6"/>
                  </a:lnTo>
                  <a:lnTo>
                    <a:pt x="0" y="6"/>
                  </a:lnTo>
                  <a:lnTo>
                    <a:pt x="0" y="6"/>
                  </a:lnTo>
                  <a:lnTo>
                    <a:pt x="0" y="6"/>
                  </a:lnTo>
                  <a:lnTo>
                    <a:pt x="0" y="5"/>
                  </a:lnTo>
                  <a:lnTo>
                    <a:pt x="0" y="5"/>
                  </a:lnTo>
                  <a:lnTo>
                    <a:pt x="0" y="5"/>
                  </a:lnTo>
                  <a:lnTo>
                    <a:pt x="0" y="4"/>
                  </a:lnTo>
                  <a:lnTo>
                    <a:pt x="0" y="4"/>
                  </a:lnTo>
                  <a:lnTo>
                    <a:pt x="0" y="4"/>
                  </a:lnTo>
                  <a:lnTo>
                    <a:pt x="0" y="3"/>
                  </a:lnTo>
                  <a:lnTo>
                    <a:pt x="0" y="3"/>
                  </a:lnTo>
                  <a:lnTo>
                    <a:pt x="0" y="3"/>
                  </a:lnTo>
                  <a:lnTo>
                    <a:pt x="0" y="2"/>
                  </a:lnTo>
                  <a:lnTo>
                    <a:pt x="0" y="2"/>
                  </a:lnTo>
                  <a:lnTo>
                    <a:pt x="0" y="1"/>
                  </a:lnTo>
                  <a:lnTo>
                    <a:pt x="0" y="1"/>
                  </a:lnTo>
                  <a:lnTo>
                    <a:pt x="0" y="0"/>
                  </a:lnTo>
                  <a:lnTo>
                    <a:pt x="0" y="1"/>
                  </a:lnTo>
                  <a:lnTo>
                    <a:pt x="0" y="1"/>
                  </a:lnTo>
                  <a:lnTo>
                    <a:pt x="0" y="1"/>
                  </a:lnTo>
                  <a:lnTo>
                    <a:pt x="0" y="1"/>
                  </a:lnTo>
                  <a:lnTo>
                    <a:pt x="0" y="2"/>
                  </a:lnTo>
                  <a:lnTo>
                    <a:pt x="0" y="2"/>
                  </a:lnTo>
                  <a:lnTo>
                    <a:pt x="0" y="3"/>
                  </a:lnTo>
                  <a:lnTo>
                    <a:pt x="0" y="2"/>
                  </a:lnTo>
                  <a:lnTo>
                    <a:pt x="0" y="3"/>
                  </a:lnTo>
                  <a:lnTo>
                    <a:pt x="0" y="2"/>
                  </a:lnTo>
                  <a:lnTo>
                    <a:pt x="0" y="3"/>
                  </a:lnTo>
                  <a:lnTo>
                    <a:pt x="0" y="3"/>
                  </a:lnTo>
                  <a:lnTo>
                    <a:pt x="0" y="3"/>
                  </a:lnTo>
                </a:path>
              </a:pathLst>
            </a:custGeom>
            <a:noFill/>
            <a:ln w="0">
              <a:solidFill>
                <a:srgbClr val="3366FF"/>
              </a:solidFill>
              <a:prstDash val="solid"/>
              <a:round/>
              <a:headEnd/>
              <a:tailEnd/>
            </a:ln>
          </p:spPr>
          <p:txBody>
            <a:bodyPr/>
            <a:lstStyle/>
            <a:p>
              <a:endParaRPr lang="en-GB"/>
            </a:p>
          </p:txBody>
        </p:sp>
        <p:sp>
          <p:nvSpPr>
            <p:cNvPr id="185831" name="Freeform 487"/>
            <p:cNvSpPr>
              <a:spLocks/>
            </p:cNvSpPr>
            <p:nvPr/>
          </p:nvSpPr>
          <p:spPr bwMode="auto">
            <a:xfrm>
              <a:off x="631" y="3521"/>
              <a:ext cx="10" cy="126"/>
            </a:xfrm>
            <a:custGeom>
              <a:avLst/>
              <a:gdLst/>
              <a:ahLst/>
              <a:cxnLst>
                <a:cxn ang="0">
                  <a:pos x="0" y="16"/>
                </a:cxn>
                <a:cxn ang="0">
                  <a:pos x="0" y="16"/>
                </a:cxn>
                <a:cxn ang="0">
                  <a:pos x="0" y="14"/>
                </a:cxn>
                <a:cxn ang="0">
                  <a:pos x="0" y="11"/>
                </a:cxn>
                <a:cxn ang="0">
                  <a:pos x="0" y="12"/>
                </a:cxn>
                <a:cxn ang="0">
                  <a:pos x="0" y="13"/>
                </a:cxn>
                <a:cxn ang="0">
                  <a:pos x="0" y="15"/>
                </a:cxn>
                <a:cxn ang="0">
                  <a:pos x="0" y="12"/>
                </a:cxn>
                <a:cxn ang="0">
                  <a:pos x="0" y="10"/>
                </a:cxn>
                <a:cxn ang="0">
                  <a:pos x="0" y="11"/>
                </a:cxn>
                <a:cxn ang="0">
                  <a:pos x="0" y="13"/>
                </a:cxn>
                <a:cxn ang="0">
                  <a:pos x="0" y="13"/>
                </a:cxn>
                <a:cxn ang="0">
                  <a:pos x="0" y="14"/>
                </a:cxn>
                <a:cxn ang="0">
                  <a:pos x="0" y="14"/>
                </a:cxn>
                <a:cxn ang="0">
                  <a:pos x="0" y="13"/>
                </a:cxn>
                <a:cxn ang="0">
                  <a:pos x="0" y="16"/>
                </a:cxn>
                <a:cxn ang="0">
                  <a:pos x="0" y="15"/>
                </a:cxn>
                <a:cxn ang="0">
                  <a:pos x="0" y="14"/>
                </a:cxn>
                <a:cxn ang="0">
                  <a:pos x="0" y="14"/>
                </a:cxn>
                <a:cxn ang="0">
                  <a:pos x="0" y="13"/>
                </a:cxn>
                <a:cxn ang="0">
                  <a:pos x="0" y="12"/>
                </a:cxn>
                <a:cxn ang="0">
                  <a:pos x="0" y="10"/>
                </a:cxn>
                <a:cxn ang="0">
                  <a:pos x="0" y="10"/>
                </a:cxn>
                <a:cxn ang="0">
                  <a:pos x="0" y="11"/>
                </a:cxn>
                <a:cxn ang="0">
                  <a:pos x="1" y="12"/>
                </a:cxn>
                <a:cxn ang="0">
                  <a:pos x="1" y="11"/>
                </a:cxn>
                <a:cxn ang="0">
                  <a:pos x="1" y="8"/>
                </a:cxn>
                <a:cxn ang="0">
                  <a:pos x="1" y="10"/>
                </a:cxn>
                <a:cxn ang="0">
                  <a:pos x="1" y="9"/>
                </a:cxn>
                <a:cxn ang="0">
                  <a:pos x="1" y="10"/>
                </a:cxn>
                <a:cxn ang="0">
                  <a:pos x="1" y="11"/>
                </a:cxn>
                <a:cxn ang="0">
                  <a:pos x="1" y="12"/>
                </a:cxn>
                <a:cxn ang="0">
                  <a:pos x="1" y="14"/>
                </a:cxn>
                <a:cxn ang="0">
                  <a:pos x="1" y="14"/>
                </a:cxn>
                <a:cxn ang="0">
                  <a:pos x="1" y="13"/>
                </a:cxn>
                <a:cxn ang="0">
                  <a:pos x="1" y="11"/>
                </a:cxn>
                <a:cxn ang="0">
                  <a:pos x="1" y="10"/>
                </a:cxn>
                <a:cxn ang="0">
                  <a:pos x="1" y="9"/>
                </a:cxn>
                <a:cxn ang="0">
                  <a:pos x="1" y="11"/>
                </a:cxn>
                <a:cxn ang="0">
                  <a:pos x="1" y="10"/>
                </a:cxn>
                <a:cxn ang="0">
                  <a:pos x="1" y="10"/>
                </a:cxn>
                <a:cxn ang="0">
                  <a:pos x="1" y="8"/>
                </a:cxn>
                <a:cxn ang="0">
                  <a:pos x="1" y="9"/>
                </a:cxn>
                <a:cxn ang="0">
                  <a:pos x="1" y="8"/>
                </a:cxn>
                <a:cxn ang="0">
                  <a:pos x="1" y="4"/>
                </a:cxn>
                <a:cxn ang="0">
                  <a:pos x="1" y="6"/>
                </a:cxn>
                <a:cxn ang="0">
                  <a:pos x="1" y="8"/>
                </a:cxn>
                <a:cxn ang="0">
                  <a:pos x="1" y="8"/>
                </a:cxn>
                <a:cxn ang="0">
                  <a:pos x="1" y="11"/>
                </a:cxn>
                <a:cxn ang="0">
                  <a:pos x="1" y="10"/>
                </a:cxn>
                <a:cxn ang="0">
                  <a:pos x="1" y="6"/>
                </a:cxn>
                <a:cxn ang="0">
                  <a:pos x="1" y="6"/>
                </a:cxn>
                <a:cxn ang="0">
                  <a:pos x="1" y="3"/>
                </a:cxn>
                <a:cxn ang="0">
                  <a:pos x="1" y="0"/>
                </a:cxn>
                <a:cxn ang="0">
                  <a:pos x="1" y="4"/>
                </a:cxn>
                <a:cxn ang="0">
                  <a:pos x="1" y="1"/>
                </a:cxn>
                <a:cxn ang="0">
                  <a:pos x="1" y="2"/>
                </a:cxn>
                <a:cxn ang="0">
                  <a:pos x="1" y="3"/>
                </a:cxn>
                <a:cxn ang="0">
                  <a:pos x="1" y="5"/>
                </a:cxn>
                <a:cxn ang="0">
                  <a:pos x="1" y="6"/>
                </a:cxn>
                <a:cxn ang="0">
                  <a:pos x="1" y="3"/>
                </a:cxn>
                <a:cxn ang="0">
                  <a:pos x="1" y="6"/>
                </a:cxn>
                <a:cxn ang="0">
                  <a:pos x="1" y="6"/>
                </a:cxn>
              </a:cxnLst>
              <a:rect l="0" t="0" r="r" b="b"/>
              <a:pathLst>
                <a:path w="1" h="18">
                  <a:moveTo>
                    <a:pt x="0" y="16"/>
                  </a:moveTo>
                  <a:lnTo>
                    <a:pt x="0" y="17"/>
                  </a:lnTo>
                  <a:lnTo>
                    <a:pt x="0" y="17"/>
                  </a:lnTo>
                  <a:lnTo>
                    <a:pt x="0" y="18"/>
                  </a:lnTo>
                  <a:lnTo>
                    <a:pt x="0" y="18"/>
                  </a:lnTo>
                  <a:lnTo>
                    <a:pt x="0" y="17"/>
                  </a:lnTo>
                  <a:lnTo>
                    <a:pt x="0" y="17"/>
                  </a:lnTo>
                  <a:lnTo>
                    <a:pt x="0" y="17"/>
                  </a:lnTo>
                  <a:lnTo>
                    <a:pt x="0" y="17"/>
                  </a:lnTo>
                  <a:lnTo>
                    <a:pt x="0" y="16"/>
                  </a:lnTo>
                  <a:lnTo>
                    <a:pt x="0" y="16"/>
                  </a:lnTo>
                  <a:lnTo>
                    <a:pt x="0" y="16"/>
                  </a:lnTo>
                  <a:lnTo>
                    <a:pt x="0" y="16"/>
                  </a:lnTo>
                  <a:lnTo>
                    <a:pt x="0" y="16"/>
                  </a:lnTo>
                  <a:lnTo>
                    <a:pt x="0" y="16"/>
                  </a:lnTo>
                  <a:lnTo>
                    <a:pt x="0" y="16"/>
                  </a:lnTo>
                  <a:lnTo>
                    <a:pt x="0" y="15"/>
                  </a:lnTo>
                  <a:lnTo>
                    <a:pt x="0" y="15"/>
                  </a:lnTo>
                  <a:lnTo>
                    <a:pt x="0" y="16"/>
                  </a:lnTo>
                  <a:lnTo>
                    <a:pt x="0" y="16"/>
                  </a:lnTo>
                  <a:lnTo>
                    <a:pt x="0" y="16"/>
                  </a:lnTo>
                  <a:lnTo>
                    <a:pt x="0" y="16"/>
                  </a:lnTo>
                  <a:lnTo>
                    <a:pt x="0" y="16"/>
                  </a:lnTo>
                  <a:lnTo>
                    <a:pt x="0" y="16"/>
                  </a:lnTo>
                  <a:lnTo>
                    <a:pt x="0" y="16"/>
                  </a:lnTo>
                  <a:lnTo>
                    <a:pt x="0" y="16"/>
                  </a:lnTo>
                  <a:lnTo>
                    <a:pt x="0" y="16"/>
                  </a:lnTo>
                  <a:lnTo>
                    <a:pt x="0" y="16"/>
                  </a:lnTo>
                  <a:lnTo>
                    <a:pt x="0" y="15"/>
                  </a:lnTo>
                  <a:lnTo>
                    <a:pt x="0" y="16"/>
                  </a:lnTo>
                  <a:lnTo>
                    <a:pt x="0" y="15"/>
                  </a:lnTo>
                  <a:lnTo>
                    <a:pt x="0" y="14"/>
                  </a:lnTo>
                  <a:lnTo>
                    <a:pt x="0" y="14"/>
                  </a:lnTo>
                  <a:lnTo>
                    <a:pt x="0" y="14"/>
                  </a:lnTo>
                  <a:lnTo>
                    <a:pt x="0" y="13"/>
                  </a:lnTo>
                  <a:lnTo>
                    <a:pt x="0" y="14"/>
                  </a:lnTo>
                  <a:lnTo>
                    <a:pt x="0" y="13"/>
                  </a:lnTo>
                  <a:lnTo>
                    <a:pt x="0" y="13"/>
                  </a:lnTo>
                  <a:lnTo>
                    <a:pt x="0" y="11"/>
                  </a:lnTo>
                  <a:lnTo>
                    <a:pt x="0" y="12"/>
                  </a:lnTo>
                  <a:lnTo>
                    <a:pt x="0" y="11"/>
                  </a:lnTo>
                  <a:lnTo>
                    <a:pt x="0" y="11"/>
                  </a:lnTo>
                  <a:lnTo>
                    <a:pt x="0" y="11"/>
                  </a:lnTo>
                  <a:lnTo>
                    <a:pt x="0" y="11"/>
                  </a:lnTo>
                  <a:lnTo>
                    <a:pt x="0" y="11"/>
                  </a:lnTo>
                  <a:lnTo>
                    <a:pt x="0" y="11"/>
                  </a:lnTo>
                  <a:lnTo>
                    <a:pt x="0" y="10"/>
                  </a:lnTo>
                  <a:lnTo>
                    <a:pt x="0" y="10"/>
                  </a:lnTo>
                  <a:lnTo>
                    <a:pt x="0" y="10"/>
                  </a:lnTo>
                  <a:lnTo>
                    <a:pt x="0" y="11"/>
                  </a:lnTo>
                  <a:lnTo>
                    <a:pt x="0" y="11"/>
                  </a:lnTo>
                  <a:lnTo>
                    <a:pt x="0" y="11"/>
                  </a:lnTo>
                  <a:lnTo>
                    <a:pt x="0" y="12"/>
                  </a:lnTo>
                  <a:lnTo>
                    <a:pt x="0" y="12"/>
                  </a:lnTo>
                  <a:lnTo>
                    <a:pt x="0" y="12"/>
                  </a:lnTo>
                  <a:lnTo>
                    <a:pt x="0" y="12"/>
                  </a:lnTo>
                  <a:lnTo>
                    <a:pt x="0" y="13"/>
                  </a:lnTo>
                  <a:lnTo>
                    <a:pt x="0" y="13"/>
                  </a:lnTo>
                  <a:lnTo>
                    <a:pt x="0" y="13"/>
                  </a:lnTo>
                  <a:lnTo>
                    <a:pt x="0" y="14"/>
                  </a:lnTo>
                  <a:lnTo>
                    <a:pt x="0" y="13"/>
                  </a:lnTo>
                  <a:lnTo>
                    <a:pt x="0" y="13"/>
                  </a:lnTo>
                  <a:lnTo>
                    <a:pt x="0" y="13"/>
                  </a:lnTo>
                  <a:lnTo>
                    <a:pt x="0" y="13"/>
                  </a:lnTo>
                  <a:lnTo>
                    <a:pt x="0" y="13"/>
                  </a:lnTo>
                  <a:lnTo>
                    <a:pt x="0" y="13"/>
                  </a:lnTo>
                  <a:lnTo>
                    <a:pt x="0" y="13"/>
                  </a:lnTo>
                  <a:lnTo>
                    <a:pt x="0" y="13"/>
                  </a:lnTo>
                  <a:lnTo>
                    <a:pt x="0" y="13"/>
                  </a:lnTo>
                  <a:lnTo>
                    <a:pt x="0" y="14"/>
                  </a:lnTo>
                  <a:lnTo>
                    <a:pt x="0" y="14"/>
                  </a:lnTo>
                  <a:lnTo>
                    <a:pt x="0" y="14"/>
                  </a:lnTo>
                  <a:lnTo>
                    <a:pt x="0" y="14"/>
                  </a:lnTo>
                  <a:lnTo>
                    <a:pt x="0" y="15"/>
                  </a:lnTo>
                  <a:lnTo>
                    <a:pt x="0" y="15"/>
                  </a:lnTo>
                  <a:lnTo>
                    <a:pt x="0" y="14"/>
                  </a:lnTo>
                  <a:lnTo>
                    <a:pt x="0" y="15"/>
                  </a:lnTo>
                  <a:lnTo>
                    <a:pt x="0" y="14"/>
                  </a:lnTo>
                  <a:lnTo>
                    <a:pt x="0" y="15"/>
                  </a:lnTo>
                  <a:lnTo>
                    <a:pt x="0" y="14"/>
                  </a:lnTo>
                  <a:lnTo>
                    <a:pt x="0" y="13"/>
                  </a:lnTo>
                  <a:lnTo>
                    <a:pt x="0" y="14"/>
                  </a:lnTo>
                  <a:lnTo>
                    <a:pt x="0" y="13"/>
                  </a:lnTo>
                  <a:lnTo>
                    <a:pt x="0" y="13"/>
                  </a:lnTo>
                  <a:lnTo>
                    <a:pt x="0" y="13"/>
                  </a:lnTo>
                  <a:lnTo>
                    <a:pt x="0" y="13"/>
                  </a:lnTo>
                  <a:lnTo>
                    <a:pt x="0" y="12"/>
                  </a:lnTo>
                  <a:lnTo>
                    <a:pt x="0" y="12"/>
                  </a:lnTo>
                  <a:lnTo>
                    <a:pt x="0" y="11"/>
                  </a:lnTo>
                  <a:lnTo>
                    <a:pt x="0" y="11"/>
                  </a:lnTo>
                  <a:lnTo>
                    <a:pt x="0" y="11"/>
                  </a:lnTo>
                  <a:lnTo>
                    <a:pt x="0" y="12"/>
                  </a:lnTo>
                  <a:lnTo>
                    <a:pt x="0" y="11"/>
                  </a:lnTo>
                  <a:lnTo>
                    <a:pt x="0" y="11"/>
                  </a:lnTo>
                  <a:lnTo>
                    <a:pt x="0" y="10"/>
                  </a:lnTo>
                  <a:lnTo>
                    <a:pt x="0" y="10"/>
                  </a:lnTo>
                  <a:lnTo>
                    <a:pt x="0" y="10"/>
                  </a:lnTo>
                  <a:lnTo>
                    <a:pt x="0" y="10"/>
                  </a:lnTo>
                  <a:lnTo>
                    <a:pt x="0" y="10"/>
                  </a:lnTo>
                  <a:lnTo>
                    <a:pt x="0" y="9"/>
                  </a:lnTo>
                  <a:lnTo>
                    <a:pt x="0" y="9"/>
                  </a:lnTo>
                  <a:lnTo>
                    <a:pt x="0" y="9"/>
                  </a:lnTo>
                  <a:lnTo>
                    <a:pt x="0" y="10"/>
                  </a:lnTo>
                  <a:lnTo>
                    <a:pt x="0" y="9"/>
                  </a:lnTo>
                  <a:lnTo>
                    <a:pt x="0" y="10"/>
                  </a:lnTo>
                  <a:lnTo>
                    <a:pt x="0" y="10"/>
                  </a:lnTo>
                  <a:lnTo>
                    <a:pt x="0" y="10"/>
                  </a:lnTo>
                  <a:lnTo>
                    <a:pt x="0" y="11"/>
                  </a:lnTo>
                  <a:lnTo>
                    <a:pt x="0" y="10"/>
                  </a:lnTo>
                  <a:lnTo>
                    <a:pt x="0" y="11"/>
                  </a:lnTo>
                  <a:lnTo>
                    <a:pt x="0" y="11"/>
                  </a:lnTo>
                  <a:lnTo>
                    <a:pt x="0" y="12"/>
                  </a:lnTo>
                  <a:lnTo>
                    <a:pt x="0" y="13"/>
                  </a:lnTo>
                  <a:lnTo>
                    <a:pt x="0" y="12"/>
                  </a:lnTo>
                  <a:lnTo>
                    <a:pt x="0" y="13"/>
                  </a:lnTo>
                  <a:lnTo>
                    <a:pt x="0" y="13"/>
                  </a:lnTo>
                  <a:lnTo>
                    <a:pt x="0" y="13"/>
                  </a:lnTo>
                  <a:lnTo>
                    <a:pt x="0" y="13"/>
                  </a:lnTo>
                  <a:lnTo>
                    <a:pt x="0" y="13"/>
                  </a:lnTo>
                  <a:lnTo>
                    <a:pt x="0" y="13"/>
                  </a:lnTo>
                  <a:lnTo>
                    <a:pt x="0" y="13"/>
                  </a:lnTo>
                  <a:lnTo>
                    <a:pt x="0" y="12"/>
                  </a:lnTo>
                  <a:lnTo>
                    <a:pt x="0" y="13"/>
                  </a:lnTo>
                  <a:lnTo>
                    <a:pt x="0" y="13"/>
                  </a:lnTo>
                  <a:lnTo>
                    <a:pt x="0" y="13"/>
                  </a:lnTo>
                  <a:lnTo>
                    <a:pt x="0" y="13"/>
                  </a:lnTo>
                  <a:lnTo>
                    <a:pt x="0" y="13"/>
                  </a:lnTo>
                  <a:lnTo>
                    <a:pt x="0" y="13"/>
                  </a:lnTo>
                  <a:lnTo>
                    <a:pt x="0" y="13"/>
                  </a:lnTo>
                  <a:lnTo>
                    <a:pt x="0" y="14"/>
                  </a:lnTo>
                  <a:lnTo>
                    <a:pt x="0" y="14"/>
                  </a:lnTo>
                  <a:lnTo>
                    <a:pt x="0" y="13"/>
                  </a:lnTo>
                  <a:lnTo>
                    <a:pt x="0" y="13"/>
                  </a:lnTo>
                  <a:lnTo>
                    <a:pt x="0" y="13"/>
                  </a:lnTo>
                  <a:lnTo>
                    <a:pt x="0" y="13"/>
                  </a:lnTo>
                  <a:lnTo>
                    <a:pt x="0" y="13"/>
                  </a:lnTo>
                  <a:lnTo>
                    <a:pt x="0" y="13"/>
                  </a:lnTo>
                  <a:lnTo>
                    <a:pt x="0" y="14"/>
                  </a:lnTo>
                  <a:lnTo>
                    <a:pt x="0" y="13"/>
                  </a:lnTo>
                  <a:lnTo>
                    <a:pt x="0" y="13"/>
                  </a:lnTo>
                  <a:lnTo>
                    <a:pt x="0" y="13"/>
                  </a:lnTo>
                  <a:lnTo>
                    <a:pt x="0" y="14"/>
                  </a:lnTo>
                  <a:lnTo>
                    <a:pt x="0" y="14"/>
                  </a:lnTo>
                  <a:lnTo>
                    <a:pt x="0" y="14"/>
                  </a:lnTo>
                  <a:lnTo>
                    <a:pt x="0" y="14"/>
                  </a:lnTo>
                  <a:lnTo>
                    <a:pt x="0" y="15"/>
                  </a:lnTo>
                  <a:lnTo>
                    <a:pt x="0" y="15"/>
                  </a:lnTo>
                  <a:lnTo>
                    <a:pt x="0" y="15"/>
                  </a:lnTo>
                  <a:lnTo>
                    <a:pt x="0" y="15"/>
                  </a:lnTo>
                  <a:lnTo>
                    <a:pt x="0" y="13"/>
                  </a:lnTo>
                  <a:lnTo>
                    <a:pt x="0" y="14"/>
                  </a:lnTo>
                  <a:lnTo>
                    <a:pt x="0" y="14"/>
                  </a:lnTo>
                  <a:lnTo>
                    <a:pt x="0" y="14"/>
                  </a:lnTo>
                  <a:lnTo>
                    <a:pt x="0" y="14"/>
                  </a:lnTo>
                  <a:lnTo>
                    <a:pt x="0" y="14"/>
                  </a:lnTo>
                  <a:lnTo>
                    <a:pt x="0" y="13"/>
                  </a:lnTo>
                  <a:lnTo>
                    <a:pt x="0" y="13"/>
                  </a:lnTo>
                  <a:lnTo>
                    <a:pt x="0" y="12"/>
                  </a:lnTo>
                  <a:lnTo>
                    <a:pt x="0" y="13"/>
                  </a:lnTo>
                  <a:lnTo>
                    <a:pt x="0" y="12"/>
                  </a:lnTo>
                  <a:lnTo>
                    <a:pt x="0" y="13"/>
                  </a:lnTo>
                  <a:lnTo>
                    <a:pt x="0" y="12"/>
                  </a:lnTo>
                  <a:lnTo>
                    <a:pt x="0" y="12"/>
                  </a:lnTo>
                  <a:lnTo>
                    <a:pt x="0" y="13"/>
                  </a:lnTo>
                  <a:lnTo>
                    <a:pt x="0" y="13"/>
                  </a:lnTo>
                  <a:lnTo>
                    <a:pt x="0" y="13"/>
                  </a:lnTo>
                  <a:lnTo>
                    <a:pt x="0" y="14"/>
                  </a:lnTo>
                  <a:lnTo>
                    <a:pt x="0" y="13"/>
                  </a:lnTo>
                  <a:lnTo>
                    <a:pt x="0" y="14"/>
                  </a:lnTo>
                  <a:lnTo>
                    <a:pt x="0" y="14"/>
                  </a:lnTo>
                  <a:lnTo>
                    <a:pt x="0" y="14"/>
                  </a:lnTo>
                  <a:lnTo>
                    <a:pt x="0" y="15"/>
                  </a:lnTo>
                  <a:lnTo>
                    <a:pt x="0" y="16"/>
                  </a:lnTo>
                  <a:lnTo>
                    <a:pt x="0" y="15"/>
                  </a:lnTo>
                  <a:lnTo>
                    <a:pt x="0" y="16"/>
                  </a:lnTo>
                  <a:lnTo>
                    <a:pt x="0" y="16"/>
                  </a:lnTo>
                  <a:lnTo>
                    <a:pt x="0" y="16"/>
                  </a:lnTo>
                  <a:lnTo>
                    <a:pt x="0" y="16"/>
                  </a:lnTo>
                  <a:lnTo>
                    <a:pt x="0" y="16"/>
                  </a:lnTo>
                  <a:lnTo>
                    <a:pt x="0" y="15"/>
                  </a:lnTo>
                  <a:lnTo>
                    <a:pt x="0" y="15"/>
                  </a:lnTo>
                  <a:lnTo>
                    <a:pt x="0" y="15"/>
                  </a:lnTo>
                  <a:lnTo>
                    <a:pt x="0" y="15"/>
                  </a:lnTo>
                  <a:lnTo>
                    <a:pt x="0" y="14"/>
                  </a:lnTo>
                  <a:lnTo>
                    <a:pt x="0" y="15"/>
                  </a:lnTo>
                  <a:lnTo>
                    <a:pt x="0" y="15"/>
                  </a:lnTo>
                  <a:lnTo>
                    <a:pt x="0" y="15"/>
                  </a:lnTo>
                  <a:lnTo>
                    <a:pt x="0" y="16"/>
                  </a:lnTo>
                  <a:lnTo>
                    <a:pt x="0" y="15"/>
                  </a:lnTo>
                  <a:lnTo>
                    <a:pt x="0" y="15"/>
                  </a:lnTo>
                  <a:lnTo>
                    <a:pt x="0" y="15"/>
                  </a:lnTo>
                  <a:lnTo>
                    <a:pt x="0" y="15"/>
                  </a:lnTo>
                  <a:lnTo>
                    <a:pt x="0" y="15"/>
                  </a:lnTo>
                  <a:lnTo>
                    <a:pt x="0" y="16"/>
                  </a:lnTo>
                  <a:lnTo>
                    <a:pt x="0" y="15"/>
                  </a:lnTo>
                  <a:lnTo>
                    <a:pt x="0" y="15"/>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4"/>
                  </a:lnTo>
                  <a:lnTo>
                    <a:pt x="0" y="13"/>
                  </a:lnTo>
                  <a:lnTo>
                    <a:pt x="0" y="13"/>
                  </a:lnTo>
                  <a:lnTo>
                    <a:pt x="0" y="13"/>
                  </a:lnTo>
                  <a:lnTo>
                    <a:pt x="0" y="13"/>
                  </a:lnTo>
                  <a:lnTo>
                    <a:pt x="0" y="12"/>
                  </a:lnTo>
                  <a:lnTo>
                    <a:pt x="0" y="13"/>
                  </a:lnTo>
                  <a:lnTo>
                    <a:pt x="0" y="12"/>
                  </a:lnTo>
                  <a:lnTo>
                    <a:pt x="0" y="13"/>
                  </a:lnTo>
                  <a:lnTo>
                    <a:pt x="0" y="12"/>
                  </a:lnTo>
                  <a:lnTo>
                    <a:pt x="0" y="13"/>
                  </a:lnTo>
                  <a:lnTo>
                    <a:pt x="0" y="13"/>
                  </a:lnTo>
                  <a:lnTo>
                    <a:pt x="0" y="13"/>
                  </a:lnTo>
                  <a:lnTo>
                    <a:pt x="0" y="12"/>
                  </a:lnTo>
                  <a:lnTo>
                    <a:pt x="0" y="13"/>
                  </a:lnTo>
                  <a:lnTo>
                    <a:pt x="0" y="12"/>
                  </a:lnTo>
                  <a:lnTo>
                    <a:pt x="0" y="13"/>
                  </a:lnTo>
                  <a:lnTo>
                    <a:pt x="0" y="12"/>
                  </a:lnTo>
                  <a:lnTo>
                    <a:pt x="0" y="13"/>
                  </a:lnTo>
                  <a:lnTo>
                    <a:pt x="0" y="12"/>
                  </a:lnTo>
                  <a:lnTo>
                    <a:pt x="0" y="12"/>
                  </a:lnTo>
                  <a:lnTo>
                    <a:pt x="0" y="12"/>
                  </a:lnTo>
                  <a:lnTo>
                    <a:pt x="0" y="12"/>
                  </a:lnTo>
                  <a:lnTo>
                    <a:pt x="0" y="11"/>
                  </a:lnTo>
                  <a:lnTo>
                    <a:pt x="0" y="11"/>
                  </a:lnTo>
                  <a:lnTo>
                    <a:pt x="0" y="11"/>
                  </a:lnTo>
                  <a:lnTo>
                    <a:pt x="0" y="11"/>
                  </a:lnTo>
                  <a:lnTo>
                    <a:pt x="0" y="11"/>
                  </a:lnTo>
                  <a:lnTo>
                    <a:pt x="0" y="10"/>
                  </a:lnTo>
                  <a:lnTo>
                    <a:pt x="0" y="10"/>
                  </a:lnTo>
                  <a:lnTo>
                    <a:pt x="0" y="10"/>
                  </a:lnTo>
                  <a:lnTo>
                    <a:pt x="0" y="10"/>
                  </a:lnTo>
                  <a:lnTo>
                    <a:pt x="0" y="11"/>
                  </a:lnTo>
                  <a:lnTo>
                    <a:pt x="0" y="11"/>
                  </a:lnTo>
                  <a:lnTo>
                    <a:pt x="0" y="11"/>
                  </a:lnTo>
                  <a:lnTo>
                    <a:pt x="0" y="10"/>
                  </a:lnTo>
                  <a:lnTo>
                    <a:pt x="0" y="10"/>
                  </a:lnTo>
                  <a:lnTo>
                    <a:pt x="0" y="11"/>
                  </a:lnTo>
                  <a:lnTo>
                    <a:pt x="0" y="11"/>
                  </a:lnTo>
                  <a:lnTo>
                    <a:pt x="0" y="10"/>
                  </a:lnTo>
                  <a:lnTo>
                    <a:pt x="0" y="11"/>
                  </a:lnTo>
                  <a:lnTo>
                    <a:pt x="0" y="11"/>
                  </a:lnTo>
                  <a:lnTo>
                    <a:pt x="0" y="12"/>
                  </a:lnTo>
                  <a:lnTo>
                    <a:pt x="0" y="12"/>
                  </a:lnTo>
                  <a:lnTo>
                    <a:pt x="0" y="12"/>
                  </a:lnTo>
                  <a:lnTo>
                    <a:pt x="0" y="12"/>
                  </a:lnTo>
                  <a:lnTo>
                    <a:pt x="0" y="12"/>
                  </a:lnTo>
                  <a:lnTo>
                    <a:pt x="0" y="12"/>
                  </a:lnTo>
                  <a:lnTo>
                    <a:pt x="0" y="11"/>
                  </a:lnTo>
                  <a:lnTo>
                    <a:pt x="0" y="11"/>
                  </a:lnTo>
                  <a:lnTo>
                    <a:pt x="0" y="11"/>
                  </a:lnTo>
                  <a:lnTo>
                    <a:pt x="0" y="12"/>
                  </a:lnTo>
                  <a:lnTo>
                    <a:pt x="0" y="11"/>
                  </a:lnTo>
                  <a:lnTo>
                    <a:pt x="0" y="12"/>
                  </a:lnTo>
                  <a:lnTo>
                    <a:pt x="0" y="11"/>
                  </a:lnTo>
                  <a:lnTo>
                    <a:pt x="0" y="12"/>
                  </a:lnTo>
                  <a:lnTo>
                    <a:pt x="1" y="12"/>
                  </a:lnTo>
                  <a:lnTo>
                    <a:pt x="1" y="11"/>
                  </a:lnTo>
                  <a:lnTo>
                    <a:pt x="1" y="12"/>
                  </a:lnTo>
                  <a:lnTo>
                    <a:pt x="1" y="11"/>
                  </a:lnTo>
                  <a:lnTo>
                    <a:pt x="1" y="11"/>
                  </a:lnTo>
                  <a:lnTo>
                    <a:pt x="1" y="12"/>
                  </a:lnTo>
                  <a:lnTo>
                    <a:pt x="1" y="11"/>
                  </a:lnTo>
                  <a:lnTo>
                    <a:pt x="1" y="12"/>
                  </a:lnTo>
                  <a:lnTo>
                    <a:pt x="1" y="12"/>
                  </a:lnTo>
                  <a:lnTo>
                    <a:pt x="1" y="11"/>
                  </a:lnTo>
                  <a:lnTo>
                    <a:pt x="1" y="11"/>
                  </a:lnTo>
                  <a:lnTo>
                    <a:pt x="1" y="11"/>
                  </a:lnTo>
                  <a:lnTo>
                    <a:pt x="1" y="11"/>
                  </a:lnTo>
                  <a:lnTo>
                    <a:pt x="1" y="11"/>
                  </a:lnTo>
                  <a:lnTo>
                    <a:pt x="1" y="11"/>
                  </a:lnTo>
                  <a:lnTo>
                    <a:pt x="1" y="11"/>
                  </a:lnTo>
                  <a:lnTo>
                    <a:pt x="1" y="11"/>
                  </a:lnTo>
                  <a:lnTo>
                    <a:pt x="1" y="11"/>
                  </a:lnTo>
                  <a:lnTo>
                    <a:pt x="1" y="10"/>
                  </a:lnTo>
                  <a:lnTo>
                    <a:pt x="1" y="10"/>
                  </a:lnTo>
                  <a:lnTo>
                    <a:pt x="1" y="10"/>
                  </a:lnTo>
                  <a:lnTo>
                    <a:pt x="1" y="9"/>
                  </a:lnTo>
                  <a:lnTo>
                    <a:pt x="1" y="8"/>
                  </a:lnTo>
                  <a:lnTo>
                    <a:pt x="1" y="8"/>
                  </a:lnTo>
                  <a:lnTo>
                    <a:pt x="1" y="8"/>
                  </a:lnTo>
                  <a:lnTo>
                    <a:pt x="1" y="7"/>
                  </a:lnTo>
                  <a:lnTo>
                    <a:pt x="1" y="8"/>
                  </a:lnTo>
                  <a:lnTo>
                    <a:pt x="1" y="8"/>
                  </a:lnTo>
                  <a:lnTo>
                    <a:pt x="1" y="7"/>
                  </a:lnTo>
                  <a:lnTo>
                    <a:pt x="1" y="8"/>
                  </a:lnTo>
                  <a:lnTo>
                    <a:pt x="1" y="8"/>
                  </a:lnTo>
                  <a:lnTo>
                    <a:pt x="1" y="8"/>
                  </a:lnTo>
                  <a:lnTo>
                    <a:pt x="1" y="8"/>
                  </a:lnTo>
                  <a:lnTo>
                    <a:pt x="1" y="9"/>
                  </a:lnTo>
                  <a:lnTo>
                    <a:pt x="1" y="9"/>
                  </a:lnTo>
                  <a:lnTo>
                    <a:pt x="1" y="9"/>
                  </a:lnTo>
                  <a:lnTo>
                    <a:pt x="1" y="10"/>
                  </a:lnTo>
                  <a:lnTo>
                    <a:pt x="1" y="10"/>
                  </a:lnTo>
                  <a:lnTo>
                    <a:pt x="1" y="10"/>
                  </a:lnTo>
                  <a:lnTo>
                    <a:pt x="1" y="9"/>
                  </a:lnTo>
                  <a:lnTo>
                    <a:pt x="1" y="10"/>
                  </a:lnTo>
                  <a:lnTo>
                    <a:pt x="1" y="10"/>
                  </a:lnTo>
                  <a:lnTo>
                    <a:pt x="1" y="10"/>
                  </a:lnTo>
                  <a:lnTo>
                    <a:pt x="1" y="9"/>
                  </a:lnTo>
                  <a:lnTo>
                    <a:pt x="1" y="8"/>
                  </a:lnTo>
                  <a:lnTo>
                    <a:pt x="1" y="9"/>
                  </a:lnTo>
                  <a:lnTo>
                    <a:pt x="1" y="8"/>
                  </a:lnTo>
                  <a:lnTo>
                    <a:pt x="1" y="9"/>
                  </a:lnTo>
                  <a:lnTo>
                    <a:pt x="1" y="9"/>
                  </a:lnTo>
                  <a:lnTo>
                    <a:pt x="1" y="9"/>
                  </a:lnTo>
                  <a:lnTo>
                    <a:pt x="1" y="9"/>
                  </a:lnTo>
                  <a:lnTo>
                    <a:pt x="1" y="10"/>
                  </a:lnTo>
                  <a:lnTo>
                    <a:pt x="1" y="10"/>
                  </a:lnTo>
                  <a:lnTo>
                    <a:pt x="1" y="10"/>
                  </a:lnTo>
                  <a:lnTo>
                    <a:pt x="1" y="10"/>
                  </a:lnTo>
                  <a:lnTo>
                    <a:pt x="1" y="10"/>
                  </a:lnTo>
                  <a:lnTo>
                    <a:pt x="1" y="10"/>
                  </a:lnTo>
                  <a:lnTo>
                    <a:pt x="1" y="11"/>
                  </a:lnTo>
                  <a:lnTo>
                    <a:pt x="1" y="10"/>
                  </a:lnTo>
                  <a:lnTo>
                    <a:pt x="1" y="10"/>
                  </a:lnTo>
                  <a:lnTo>
                    <a:pt x="1" y="10"/>
                  </a:lnTo>
                  <a:lnTo>
                    <a:pt x="1" y="11"/>
                  </a:lnTo>
                  <a:lnTo>
                    <a:pt x="1" y="10"/>
                  </a:lnTo>
                  <a:lnTo>
                    <a:pt x="1" y="11"/>
                  </a:lnTo>
                  <a:lnTo>
                    <a:pt x="1" y="11"/>
                  </a:lnTo>
                  <a:lnTo>
                    <a:pt x="1" y="11"/>
                  </a:lnTo>
                  <a:lnTo>
                    <a:pt x="1" y="11"/>
                  </a:lnTo>
                  <a:lnTo>
                    <a:pt x="1" y="11"/>
                  </a:lnTo>
                  <a:lnTo>
                    <a:pt x="1" y="11"/>
                  </a:lnTo>
                  <a:lnTo>
                    <a:pt x="1" y="12"/>
                  </a:lnTo>
                  <a:lnTo>
                    <a:pt x="1" y="12"/>
                  </a:lnTo>
                  <a:lnTo>
                    <a:pt x="1" y="11"/>
                  </a:lnTo>
                  <a:lnTo>
                    <a:pt x="1" y="11"/>
                  </a:lnTo>
                  <a:lnTo>
                    <a:pt x="1" y="11"/>
                  </a:lnTo>
                  <a:lnTo>
                    <a:pt x="1" y="12"/>
                  </a:lnTo>
                  <a:lnTo>
                    <a:pt x="1" y="11"/>
                  </a:lnTo>
                  <a:lnTo>
                    <a:pt x="1" y="12"/>
                  </a:lnTo>
                  <a:lnTo>
                    <a:pt x="1" y="11"/>
                  </a:lnTo>
                  <a:lnTo>
                    <a:pt x="1" y="11"/>
                  </a:lnTo>
                  <a:lnTo>
                    <a:pt x="1" y="11"/>
                  </a:lnTo>
                  <a:lnTo>
                    <a:pt x="1" y="11"/>
                  </a:lnTo>
                  <a:lnTo>
                    <a:pt x="1" y="11"/>
                  </a:lnTo>
                  <a:lnTo>
                    <a:pt x="1" y="12"/>
                  </a:lnTo>
                  <a:lnTo>
                    <a:pt x="1" y="11"/>
                  </a:lnTo>
                  <a:lnTo>
                    <a:pt x="1" y="12"/>
                  </a:lnTo>
                  <a:lnTo>
                    <a:pt x="1" y="13"/>
                  </a:lnTo>
                  <a:lnTo>
                    <a:pt x="1" y="14"/>
                  </a:lnTo>
                  <a:lnTo>
                    <a:pt x="1" y="14"/>
                  </a:lnTo>
                  <a:lnTo>
                    <a:pt x="1" y="14"/>
                  </a:lnTo>
                  <a:lnTo>
                    <a:pt x="1" y="14"/>
                  </a:lnTo>
                  <a:lnTo>
                    <a:pt x="1" y="14"/>
                  </a:lnTo>
                  <a:lnTo>
                    <a:pt x="1" y="14"/>
                  </a:lnTo>
                  <a:lnTo>
                    <a:pt x="1" y="15"/>
                  </a:lnTo>
                  <a:lnTo>
                    <a:pt x="1" y="14"/>
                  </a:lnTo>
                  <a:lnTo>
                    <a:pt x="1" y="15"/>
                  </a:lnTo>
                  <a:lnTo>
                    <a:pt x="1" y="15"/>
                  </a:lnTo>
                  <a:lnTo>
                    <a:pt x="1" y="14"/>
                  </a:lnTo>
                  <a:lnTo>
                    <a:pt x="1" y="15"/>
                  </a:lnTo>
                  <a:lnTo>
                    <a:pt x="1" y="14"/>
                  </a:lnTo>
                  <a:lnTo>
                    <a:pt x="1" y="14"/>
                  </a:lnTo>
                  <a:lnTo>
                    <a:pt x="1" y="15"/>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3"/>
                  </a:lnTo>
                  <a:lnTo>
                    <a:pt x="1" y="14"/>
                  </a:lnTo>
                  <a:lnTo>
                    <a:pt x="1" y="13"/>
                  </a:lnTo>
                  <a:lnTo>
                    <a:pt x="1" y="13"/>
                  </a:lnTo>
                  <a:lnTo>
                    <a:pt x="1" y="13"/>
                  </a:lnTo>
                  <a:lnTo>
                    <a:pt x="1" y="12"/>
                  </a:lnTo>
                  <a:lnTo>
                    <a:pt x="1" y="12"/>
                  </a:lnTo>
                  <a:lnTo>
                    <a:pt x="1" y="12"/>
                  </a:lnTo>
                  <a:lnTo>
                    <a:pt x="1" y="12"/>
                  </a:lnTo>
                  <a:lnTo>
                    <a:pt x="1" y="12"/>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0"/>
                  </a:lnTo>
                  <a:lnTo>
                    <a:pt x="1" y="10"/>
                  </a:lnTo>
                  <a:lnTo>
                    <a:pt x="1" y="10"/>
                  </a:lnTo>
                  <a:lnTo>
                    <a:pt x="1" y="10"/>
                  </a:lnTo>
                  <a:lnTo>
                    <a:pt x="1" y="11"/>
                  </a:lnTo>
                  <a:lnTo>
                    <a:pt x="1" y="10"/>
                  </a:lnTo>
                  <a:lnTo>
                    <a:pt x="1" y="10"/>
                  </a:lnTo>
                  <a:lnTo>
                    <a:pt x="1" y="10"/>
                  </a:lnTo>
                  <a:lnTo>
                    <a:pt x="1" y="10"/>
                  </a:lnTo>
                  <a:lnTo>
                    <a:pt x="1" y="9"/>
                  </a:lnTo>
                  <a:lnTo>
                    <a:pt x="1" y="10"/>
                  </a:lnTo>
                  <a:lnTo>
                    <a:pt x="1" y="10"/>
                  </a:lnTo>
                  <a:lnTo>
                    <a:pt x="1" y="9"/>
                  </a:lnTo>
                  <a:lnTo>
                    <a:pt x="1" y="9"/>
                  </a:lnTo>
                  <a:lnTo>
                    <a:pt x="1" y="9"/>
                  </a:lnTo>
                  <a:lnTo>
                    <a:pt x="1" y="9"/>
                  </a:lnTo>
                  <a:lnTo>
                    <a:pt x="1" y="9"/>
                  </a:lnTo>
                  <a:lnTo>
                    <a:pt x="1" y="10"/>
                  </a:lnTo>
                  <a:lnTo>
                    <a:pt x="1" y="10"/>
                  </a:lnTo>
                  <a:lnTo>
                    <a:pt x="1" y="10"/>
                  </a:lnTo>
                  <a:lnTo>
                    <a:pt x="1" y="10"/>
                  </a:lnTo>
                  <a:lnTo>
                    <a:pt x="1" y="11"/>
                  </a:lnTo>
                  <a:lnTo>
                    <a:pt x="1" y="10"/>
                  </a:lnTo>
                  <a:lnTo>
                    <a:pt x="1" y="11"/>
                  </a:lnTo>
                  <a:lnTo>
                    <a:pt x="1" y="11"/>
                  </a:lnTo>
                  <a:lnTo>
                    <a:pt x="1" y="10"/>
                  </a:lnTo>
                  <a:lnTo>
                    <a:pt x="1" y="10"/>
                  </a:lnTo>
                  <a:lnTo>
                    <a:pt x="1" y="10"/>
                  </a:lnTo>
                  <a:lnTo>
                    <a:pt x="1" y="10"/>
                  </a:lnTo>
                  <a:lnTo>
                    <a:pt x="1" y="10"/>
                  </a:lnTo>
                  <a:lnTo>
                    <a:pt x="1" y="11"/>
                  </a:lnTo>
                  <a:lnTo>
                    <a:pt x="1" y="10"/>
                  </a:lnTo>
                  <a:lnTo>
                    <a:pt x="1" y="10"/>
                  </a:lnTo>
                  <a:lnTo>
                    <a:pt x="1" y="10"/>
                  </a:lnTo>
                  <a:lnTo>
                    <a:pt x="1" y="10"/>
                  </a:lnTo>
                  <a:lnTo>
                    <a:pt x="1" y="10"/>
                  </a:lnTo>
                  <a:lnTo>
                    <a:pt x="1" y="10"/>
                  </a:lnTo>
                  <a:lnTo>
                    <a:pt x="1" y="10"/>
                  </a:lnTo>
                  <a:lnTo>
                    <a:pt x="1" y="10"/>
                  </a:lnTo>
                  <a:lnTo>
                    <a:pt x="1" y="11"/>
                  </a:lnTo>
                  <a:lnTo>
                    <a:pt x="1" y="10"/>
                  </a:lnTo>
                  <a:lnTo>
                    <a:pt x="1" y="10"/>
                  </a:lnTo>
                  <a:lnTo>
                    <a:pt x="1" y="11"/>
                  </a:lnTo>
                  <a:lnTo>
                    <a:pt x="1" y="10"/>
                  </a:lnTo>
                  <a:lnTo>
                    <a:pt x="1" y="10"/>
                  </a:lnTo>
                  <a:lnTo>
                    <a:pt x="1" y="10"/>
                  </a:lnTo>
                  <a:lnTo>
                    <a:pt x="1" y="10"/>
                  </a:lnTo>
                  <a:lnTo>
                    <a:pt x="1" y="10"/>
                  </a:lnTo>
                  <a:lnTo>
                    <a:pt x="1" y="9"/>
                  </a:lnTo>
                  <a:lnTo>
                    <a:pt x="1" y="8"/>
                  </a:lnTo>
                  <a:lnTo>
                    <a:pt x="1" y="7"/>
                  </a:lnTo>
                  <a:lnTo>
                    <a:pt x="1" y="8"/>
                  </a:lnTo>
                  <a:lnTo>
                    <a:pt x="1" y="8"/>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9"/>
                  </a:lnTo>
                  <a:lnTo>
                    <a:pt x="1" y="8"/>
                  </a:lnTo>
                  <a:lnTo>
                    <a:pt x="1" y="9"/>
                  </a:lnTo>
                  <a:lnTo>
                    <a:pt x="1" y="9"/>
                  </a:lnTo>
                  <a:lnTo>
                    <a:pt x="1" y="9"/>
                  </a:lnTo>
                  <a:lnTo>
                    <a:pt x="1" y="8"/>
                  </a:lnTo>
                  <a:lnTo>
                    <a:pt x="1" y="9"/>
                  </a:lnTo>
                  <a:lnTo>
                    <a:pt x="1" y="8"/>
                  </a:lnTo>
                  <a:lnTo>
                    <a:pt x="1" y="8"/>
                  </a:lnTo>
                  <a:lnTo>
                    <a:pt x="1" y="9"/>
                  </a:lnTo>
                  <a:lnTo>
                    <a:pt x="1" y="8"/>
                  </a:lnTo>
                  <a:lnTo>
                    <a:pt x="1" y="9"/>
                  </a:lnTo>
                  <a:lnTo>
                    <a:pt x="1" y="8"/>
                  </a:lnTo>
                  <a:lnTo>
                    <a:pt x="1" y="8"/>
                  </a:lnTo>
                  <a:lnTo>
                    <a:pt x="1" y="8"/>
                  </a:lnTo>
                  <a:lnTo>
                    <a:pt x="1" y="8"/>
                  </a:lnTo>
                  <a:lnTo>
                    <a:pt x="1" y="8"/>
                  </a:lnTo>
                  <a:lnTo>
                    <a:pt x="1" y="7"/>
                  </a:lnTo>
                  <a:lnTo>
                    <a:pt x="1" y="7"/>
                  </a:lnTo>
                  <a:lnTo>
                    <a:pt x="1" y="6"/>
                  </a:lnTo>
                  <a:lnTo>
                    <a:pt x="1" y="5"/>
                  </a:lnTo>
                  <a:lnTo>
                    <a:pt x="1" y="4"/>
                  </a:lnTo>
                  <a:lnTo>
                    <a:pt x="1" y="5"/>
                  </a:lnTo>
                  <a:lnTo>
                    <a:pt x="1" y="4"/>
                  </a:lnTo>
                  <a:lnTo>
                    <a:pt x="1" y="5"/>
                  </a:lnTo>
                  <a:lnTo>
                    <a:pt x="1" y="4"/>
                  </a:lnTo>
                  <a:lnTo>
                    <a:pt x="1" y="4"/>
                  </a:lnTo>
                  <a:lnTo>
                    <a:pt x="1" y="4"/>
                  </a:lnTo>
                  <a:lnTo>
                    <a:pt x="1" y="5"/>
                  </a:lnTo>
                  <a:lnTo>
                    <a:pt x="1" y="5"/>
                  </a:lnTo>
                  <a:lnTo>
                    <a:pt x="1" y="6"/>
                  </a:lnTo>
                  <a:lnTo>
                    <a:pt x="1" y="6"/>
                  </a:lnTo>
                  <a:lnTo>
                    <a:pt x="1" y="6"/>
                  </a:lnTo>
                  <a:lnTo>
                    <a:pt x="1" y="6"/>
                  </a:lnTo>
                  <a:lnTo>
                    <a:pt x="1" y="6"/>
                  </a:lnTo>
                  <a:lnTo>
                    <a:pt x="1" y="5"/>
                  </a:lnTo>
                  <a:lnTo>
                    <a:pt x="1" y="6"/>
                  </a:lnTo>
                  <a:lnTo>
                    <a:pt x="1" y="6"/>
                  </a:lnTo>
                  <a:lnTo>
                    <a:pt x="1" y="7"/>
                  </a:lnTo>
                  <a:lnTo>
                    <a:pt x="1" y="6"/>
                  </a:lnTo>
                  <a:lnTo>
                    <a:pt x="1" y="6"/>
                  </a:lnTo>
                  <a:lnTo>
                    <a:pt x="1" y="6"/>
                  </a:lnTo>
                  <a:lnTo>
                    <a:pt x="1" y="7"/>
                  </a:lnTo>
                  <a:lnTo>
                    <a:pt x="1" y="7"/>
                  </a:lnTo>
                  <a:lnTo>
                    <a:pt x="1" y="8"/>
                  </a:lnTo>
                  <a:lnTo>
                    <a:pt x="1" y="8"/>
                  </a:lnTo>
                  <a:lnTo>
                    <a:pt x="1" y="8"/>
                  </a:lnTo>
                  <a:lnTo>
                    <a:pt x="1" y="8"/>
                  </a:lnTo>
                  <a:lnTo>
                    <a:pt x="1" y="9"/>
                  </a:lnTo>
                  <a:lnTo>
                    <a:pt x="1" y="8"/>
                  </a:lnTo>
                  <a:lnTo>
                    <a:pt x="1" y="9"/>
                  </a:lnTo>
                  <a:lnTo>
                    <a:pt x="1" y="8"/>
                  </a:lnTo>
                  <a:lnTo>
                    <a:pt x="1" y="8"/>
                  </a:lnTo>
                  <a:lnTo>
                    <a:pt x="1" y="7"/>
                  </a:lnTo>
                  <a:lnTo>
                    <a:pt x="1" y="8"/>
                  </a:lnTo>
                  <a:lnTo>
                    <a:pt x="1" y="7"/>
                  </a:lnTo>
                  <a:lnTo>
                    <a:pt x="1" y="7"/>
                  </a:lnTo>
                  <a:lnTo>
                    <a:pt x="1" y="7"/>
                  </a:lnTo>
                  <a:lnTo>
                    <a:pt x="1" y="8"/>
                  </a:lnTo>
                  <a:lnTo>
                    <a:pt x="1" y="8"/>
                  </a:lnTo>
                  <a:lnTo>
                    <a:pt x="1" y="8"/>
                  </a:lnTo>
                  <a:lnTo>
                    <a:pt x="1" y="8"/>
                  </a:lnTo>
                  <a:lnTo>
                    <a:pt x="1" y="9"/>
                  </a:lnTo>
                  <a:lnTo>
                    <a:pt x="1" y="8"/>
                  </a:lnTo>
                  <a:lnTo>
                    <a:pt x="1" y="9"/>
                  </a:lnTo>
                  <a:lnTo>
                    <a:pt x="1" y="10"/>
                  </a:lnTo>
                  <a:lnTo>
                    <a:pt x="1" y="10"/>
                  </a:lnTo>
                  <a:lnTo>
                    <a:pt x="1" y="10"/>
                  </a:lnTo>
                  <a:lnTo>
                    <a:pt x="1" y="11"/>
                  </a:lnTo>
                  <a:lnTo>
                    <a:pt x="1" y="11"/>
                  </a:lnTo>
                  <a:lnTo>
                    <a:pt x="1" y="11"/>
                  </a:lnTo>
                  <a:lnTo>
                    <a:pt x="1" y="10"/>
                  </a:lnTo>
                  <a:lnTo>
                    <a:pt x="1" y="10"/>
                  </a:lnTo>
                  <a:lnTo>
                    <a:pt x="1" y="10"/>
                  </a:lnTo>
                  <a:lnTo>
                    <a:pt x="1" y="11"/>
                  </a:lnTo>
                  <a:lnTo>
                    <a:pt x="1" y="11"/>
                  </a:lnTo>
                  <a:lnTo>
                    <a:pt x="1" y="10"/>
                  </a:lnTo>
                  <a:lnTo>
                    <a:pt x="1" y="10"/>
                  </a:lnTo>
                  <a:lnTo>
                    <a:pt x="1" y="10"/>
                  </a:lnTo>
                  <a:lnTo>
                    <a:pt x="1" y="10"/>
                  </a:lnTo>
                  <a:lnTo>
                    <a:pt x="1" y="10"/>
                  </a:lnTo>
                  <a:lnTo>
                    <a:pt x="1" y="9"/>
                  </a:lnTo>
                  <a:lnTo>
                    <a:pt x="1" y="10"/>
                  </a:lnTo>
                  <a:lnTo>
                    <a:pt x="1" y="10"/>
                  </a:lnTo>
                  <a:lnTo>
                    <a:pt x="1" y="9"/>
                  </a:lnTo>
                  <a:lnTo>
                    <a:pt x="1" y="8"/>
                  </a:lnTo>
                  <a:lnTo>
                    <a:pt x="1" y="8"/>
                  </a:lnTo>
                  <a:lnTo>
                    <a:pt x="1" y="8"/>
                  </a:lnTo>
                  <a:lnTo>
                    <a:pt x="1" y="7"/>
                  </a:lnTo>
                  <a:lnTo>
                    <a:pt x="1" y="6"/>
                  </a:lnTo>
                  <a:lnTo>
                    <a:pt x="1" y="5"/>
                  </a:lnTo>
                  <a:lnTo>
                    <a:pt x="1" y="6"/>
                  </a:lnTo>
                  <a:lnTo>
                    <a:pt x="1" y="5"/>
                  </a:lnTo>
                  <a:lnTo>
                    <a:pt x="1" y="6"/>
                  </a:lnTo>
                  <a:lnTo>
                    <a:pt x="1" y="5"/>
                  </a:lnTo>
                  <a:lnTo>
                    <a:pt x="1" y="5"/>
                  </a:lnTo>
                  <a:lnTo>
                    <a:pt x="1" y="6"/>
                  </a:lnTo>
                  <a:lnTo>
                    <a:pt x="1" y="6"/>
                  </a:lnTo>
                  <a:lnTo>
                    <a:pt x="1" y="6"/>
                  </a:lnTo>
                  <a:lnTo>
                    <a:pt x="1" y="6"/>
                  </a:lnTo>
                  <a:lnTo>
                    <a:pt x="1" y="7"/>
                  </a:lnTo>
                  <a:lnTo>
                    <a:pt x="1" y="6"/>
                  </a:lnTo>
                  <a:lnTo>
                    <a:pt x="1" y="6"/>
                  </a:lnTo>
                  <a:lnTo>
                    <a:pt x="1" y="7"/>
                  </a:lnTo>
                  <a:lnTo>
                    <a:pt x="1" y="6"/>
                  </a:lnTo>
                  <a:lnTo>
                    <a:pt x="1" y="5"/>
                  </a:lnTo>
                  <a:lnTo>
                    <a:pt x="1" y="5"/>
                  </a:lnTo>
                  <a:lnTo>
                    <a:pt x="1" y="5"/>
                  </a:lnTo>
                  <a:lnTo>
                    <a:pt x="1" y="5"/>
                  </a:lnTo>
                  <a:lnTo>
                    <a:pt x="1" y="4"/>
                  </a:lnTo>
                  <a:lnTo>
                    <a:pt x="1" y="4"/>
                  </a:lnTo>
                  <a:lnTo>
                    <a:pt x="1" y="3"/>
                  </a:lnTo>
                  <a:lnTo>
                    <a:pt x="1" y="3"/>
                  </a:lnTo>
                  <a:lnTo>
                    <a:pt x="1" y="3"/>
                  </a:lnTo>
                  <a:lnTo>
                    <a:pt x="1" y="2"/>
                  </a:lnTo>
                  <a:lnTo>
                    <a:pt x="1" y="1"/>
                  </a:lnTo>
                  <a:lnTo>
                    <a:pt x="1" y="2"/>
                  </a:lnTo>
                  <a:lnTo>
                    <a:pt x="1" y="1"/>
                  </a:lnTo>
                  <a:lnTo>
                    <a:pt x="1" y="1"/>
                  </a:lnTo>
                  <a:lnTo>
                    <a:pt x="1" y="1"/>
                  </a:lnTo>
                  <a:lnTo>
                    <a:pt x="1" y="1"/>
                  </a:lnTo>
                  <a:lnTo>
                    <a:pt x="1" y="1"/>
                  </a:lnTo>
                  <a:lnTo>
                    <a:pt x="1" y="1"/>
                  </a:lnTo>
                  <a:lnTo>
                    <a:pt x="1" y="1"/>
                  </a:lnTo>
                  <a:lnTo>
                    <a:pt x="1" y="0"/>
                  </a:lnTo>
                  <a:lnTo>
                    <a:pt x="1" y="1"/>
                  </a:lnTo>
                  <a:lnTo>
                    <a:pt x="1" y="2"/>
                  </a:lnTo>
                  <a:lnTo>
                    <a:pt x="1" y="2"/>
                  </a:lnTo>
                  <a:lnTo>
                    <a:pt x="1" y="3"/>
                  </a:lnTo>
                  <a:lnTo>
                    <a:pt x="1" y="3"/>
                  </a:lnTo>
                  <a:lnTo>
                    <a:pt x="1" y="4"/>
                  </a:lnTo>
                  <a:lnTo>
                    <a:pt x="1" y="5"/>
                  </a:lnTo>
                  <a:lnTo>
                    <a:pt x="1" y="4"/>
                  </a:lnTo>
                  <a:lnTo>
                    <a:pt x="1" y="4"/>
                  </a:lnTo>
                  <a:lnTo>
                    <a:pt x="1" y="3"/>
                  </a:lnTo>
                  <a:lnTo>
                    <a:pt x="1" y="4"/>
                  </a:lnTo>
                  <a:lnTo>
                    <a:pt x="1" y="4"/>
                  </a:lnTo>
                  <a:lnTo>
                    <a:pt x="1" y="3"/>
                  </a:lnTo>
                  <a:lnTo>
                    <a:pt x="1" y="3"/>
                  </a:lnTo>
                  <a:lnTo>
                    <a:pt x="1" y="2"/>
                  </a:lnTo>
                  <a:lnTo>
                    <a:pt x="1" y="3"/>
                  </a:lnTo>
                  <a:lnTo>
                    <a:pt x="1" y="3"/>
                  </a:lnTo>
                  <a:lnTo>
                    <a:pt x="1" y="2"/>
                  </a:lnTo>
                  <a:lnTo>
                    <a:pt x="1" y="2"/>
                  </a:lnTo>
                  <a:lnTo>
                    <a:pt x="1" y="2"/>
                  </a:lnTo>
                  <a:lnTo>
                    <a:pt x="1" y="2"/>
                  </a:lnTo>
                  <a:lnTo>
                    <a:pt x="1" y="1"/>
                  </a:lnTo>
                  <a:lnTo>
                    <a:pt x="1" y="2"/>
                  </a:lnTo>
                  <a:lnTo>
                    <a:pt x="1" y="1"/>
                  </a:lnTo>
                  <a:lnTo>
                    <a:pt x="1" y="2"/>
                  </a:lnTo>
                  <a:lnTo>
                    <a:pt x="1" y="2"/>
                  </a:lnTo>
                  <a:lnTo>
                    <a:pt x="1" y="2"/>
                  </a:lnTo>
                  <a:lnTo>
                    <a:pt x="1" y="2"/>
                  </a:lnTo>
                  <a:lnTo>
                    <a:pt x="1" y="1"/>
                  </a:lnTo>
                  <a:lnTo>
                    <a:pt x="1" y="2"/>
                  </a:lnTo>
                  <a:lnTo>
                    <a:pt x="1" y="2"/>
                  </a:lnTo>
                  <a:lnTo>
                    <a:pt x="1" y="3"/>
                  </a:lnTo>
                  <a:lnTo>
                    <a:pt x="1" y="2"/>
                  </a:lnTo>
                  <a:lnTo>
                    <a:pt x="1" y="2"/>
                  </a:lnTo>
                  <a:lnTo>
                    <a:pt x="1" y="2"/>
                  </a:lnTo>
                  <a:lnTo>
                    <a:pt x="1" y="3"/>
                  </a:lnTo>
                  <a:lnTo>
                    <a:pt x="1" y="2"/>
                  </a:lnTo>
                  <a:lnTo>
                    <a:pt x="1" y="2"/>
                  </a:lnTo>
                  <a:lnTo>
                    <a:pt x="1" y="3"/>
                  </a:lnTo>
                  <a:lnTo>
                    <a:pt x="1" y="3"/>
                  </a:lnTo>
                  <a:lnTo>
                    <a:pt x="1" y="3"/>
                  </a:lnTo>
                  <a:lnTo>
                    <a:pt x="1" y="3"/>
                  </a:lnTo>
                  <a:lnTo>
                    <a:pt x="1" y="3"/>
                  </a:lnTo>
                  <a:lnTo>
                    <a:pt x="1" y="3"/>
                  </a:lnTo>
                  <a:lnTo>
                    <a:pt x="1" y="3"/>
                  </a:lnTo>
                  <a:lnTo>
                    <a:pt x="1" y="2"/>
                  </a:lnTo>
                  <a:lnTo>
                    <a:pt x="1" y="3"/>
                  </a:lnTo>
                  <a:lnTo>
                    <a:pt x="1" y="2"/>
                  </a:lnTo>
                  <a:lnTo>
                    <a:pt x="1" y="3"/>
                  </a:lnTo>
                  <a:lnTo>
                    <a:pt x="1" y="3"/>
                  </a:lnTo>
                  <a:lnTo>
                    <a:pt x="1" y="3"/>
                  </a:lnTo>
                  <a:lnTo>
                    <a:pt x="1" y="4"/>
                  </a:lnTo>
                  <a:lnTo>
                    <a:pt x="1" y="4"/>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5"/>
                  </a:lnTo>
                  <a:lnTo>
                    <a:pt x="1" y="5"/>
                  </a:lnTo>
                  <a:lnTo>
                    <a:pt x="1" y="4"/>
                  </a:lnTo>
                  <a:lnTo>
                    <a:pt x="1" y="3"/>
                  </a:lnTo>
                  <a:lnTo>
                    <a:pt x="1" y="3"/>
                  </a:lnTo>
                  <a:lnTo>
                    <a:pt x="1" y="3"/>
                  </a:lnTo>
                  <a:lnTo>
                    <a:pt x="1" y="3"/>
                  </a:lnTo>
                  <a:lnTo>
                    <a:pt x="1" y="3"/>
                  </a:lnTo>
                  <a:lnTo>
                    <a:pt x="1" y="4"/>
                  </a:lnTo>
                  <a:lnTo>
                    <a:pt x="1" y="3"/>
                  </a:lnTo>
                  <a:lnTo>
                    <a:pt x="1" y="3"/>
                  </a:lnTo>
                  <a:lnTo>
                    <a:pt x="1" y="4"/>
                  </a:lnTo>
                  <a:lnTo>
                    <a:pt x="1" y="4"/>
                  </a:lnTo>
                  <a:lnTo>
                    <a:pt x="1" y="5"/>
                  </a:lnTo>
                  <a:lnTo>
                    <a:pt x="1" y="4"/>
                  </a:lnTo>
                  <a:lnTo>
                    <a:pt x="1" y="5"/>
                  </a:lnTo>
                  <a:lnTo>
                    <a:pt x="1" y="5"/>
                  </a:lnTo>
                  <a:lnTo>
                    <a:pt x="1" y="6"/>
                  </a:lnTo>
                  <a:lnTo>
                    <a:pt x="1" y="6"/>
                  </a:lnTo>
                  <a:lnTo>
                    <a:pt x="1" y="6"/>
                  </a:lnTo>
                  <a:lnTo>
                    <a:pt x="1" y="6"/>
                  </a:lnTo>
                  <a:lnTo>
                    <a:pt x="1" y="6"/>
                  </a:lnTo>
                  <a:lnTo>
                    <a:pt x="1" y="5"/>
                  </a:lnTo>
                  <a:lnTo>
                    <a:pt x="1" y="6"/>
                  </a:lnTo>
                  <a:lnTo>
                    <a:pt x="1" y="5"/>
                  </a:lnTo>
                  <a:lnTo>
                    <a:pt x="1" y="6"/>
                  </a:lnTo>
                  <a:lnTo>
                    <a:pt x="1" y="6"/>
                  </a:lnTo>
                  <a:lnTo>
                    <a:pt x="1" y="5"/>
                  </a:lnTo>
                  <a:lnTo>
                    <a:pt x="1" y="6"/>
                  </a:lnTo>
                  <a:lnTo>
                    <a:pt x="1" y="6"/>
                  </a:lnTo>
                  <a:lnTo>
                    <a:pt x="1" y="6"/>
                  </a:lnTo>
                  <a:lnTo>
                    <a:pt x="1" y="5"/>
                  </a:lnTo>
                  <a:lnTo>
                    <a:pt x="1" y="6"/>
                  </a:lnTo>
                  <a:lnTo>
                    <a:pt x="1" y="5"/>
                  </a:lnTo>
                  <a:lnTo>
                    <a:pt x="1" y="6"/>
                  </a:lnTo>
                  <a:lnTo>
                    <a:pt x="1" y="6"/>
                  </a:lnTo>
                </a:path>
              </a:pathLst>
            </a:custGeom>
            <a:noFill/>
            <a:ln w="0">
              <a:solidFill>
                <a:srgbClr val="3366FF"/>
              </a:solidFill>
              <a:prstDash val="solid"/>
              <a:round/>
              <a:headEnd/>
              <a:tailEnd/>
            </a:ln>
          </p:spPr>
          <p:txBody>
            <a:bodyPr/>
            <a:lstStyle/>
            <a:p>
              <a:endParaRPr lang="en-GB"/>
            </a:p>
          </p:txBody>
        </p:sp>
        <p:grpSp>
          <p:nvGrpSpPr>
            <p:cNvPr id="185832" name="Group 488"/>
            <p:cNvGrpSpPr>
              <a:grpSpLocks/>
            </p:cNvGrpSpPr>
            <p:nvPr/>
          </p:nvGrpSpPr>
          <p:grpSpPr bwMode="auto">
            <a:xfrm>
              <a:off x="641" y="3261"/>
              <a:ext cx="856" cy="807"/>
              <a:chOff x="2514" y="3335"/>
              <a:chExt cx="534" cy="690"/>
            </a:xfrm>
          </p:grpSpPr>
          <p:sp>
            <p:nvSpPr>
              <p:cNvPr id="185833" name="Freeform 489"/>
              <p:cNvSpPr>
                <a:spLocks/>
              </p:cNvSpPr>
              <p:nvPr/>
            </p:nvSpPr>
            <p:spPr bwMode="auto">
              <a:xfrm>
                <a:off x="2514" y="3557"/>
                <a:ext cx="1" cy="96"/>
              </a:xfrm>
              <a:custGeom>
                <a:avLst/>
                <a:gdLst/>
                <a:ahLst/>
                <a:cxnLst>
                  <a:cxn ang="0">
                    <a:pos x="0" y="9"/>
                  </a:cxn>
                  <a:cxn ang="0">
                    <a:pos x="0" y="5"/>
                  </a:cxn>
                  <a:cxn ang="0">
                    <a:pos x="0" y="3"/>
                  </a:cxn>
                  <a:cxn ang="0">
                    <a:pos x="0" y="2"/>
                  </a:cxn>
                  <a:cxn ang="0">
                    <a:pos x="0" y="3"/>
                  </a:cxn>
                  <a:cxn ang="0">
                    <a:pos x="0" y="4"/>
                  </a:cxn>
                  <a:cxn ang="0">
                    <a:pos x="0" y="4"/>
                  </a:cxn>
                  <a:cxn ang="0">
                    <a:pos x="0" y="1"/>
                  </a:cxn>
                  <a:cxn ang="0">
                    <a:pos x="0" y="5"/>
                  </a:cxn>
                  <a:cxn ang="0">
                    <a:pos x="0" y="6"/>
                  </a:cxn>
                  <a:cxn ang="0">
                    <a:pos x="0" y="8"/>
                  </a:cxn>
                  <a:cxn ang="0">
                    <a:pos x="0" y="8"/>
                  </a:cxn>
                  <a:cxn ang="0">
                    <a:pos x="0" y="9"/>
                  </a:cxn>
                  <a:cxn ang="0">
                    <a:pos x="0" y="10"/>
                  </a:cxn>
                  <a:cxn ang="0">
                    <a:pos x="0" y="10"/>
                  </a:cxn>
                  <a:cxn ang="0">
                    <a:pos x="0" y="11"/>
                  </a:cxn>
                  <a:cxn ang="0">
                    <a:pos x="0" y="12"/>
                  </a:cxn>
                  <a:cxn ang="0">
                    <a:pos x="0" y="13"/>
                  </a:cxn>
                  <a:cxn ang="0">
                    <a:pos x="0" y="14"/>
                  </a:cxn>
                  <a:cxn ang="0">
                    <a:pos x="0" y="13"/>
                  </a:cxn>
                  <a:cxn ang="0">
                    <a:pos x="0" y="14"/>
                  </a:cxn>
                  <a:cxn ang="0">
                    <a:pos x="0" y="12"/>
                  </a:cxn>
                  <a:cxn ang="0">
                    <a:pos x="0" y="10"/>
                  </a:cxn>
                  <a:cxn ang="0">
                    <a:pos x="0" y="10"/>
                  </a:cxn>
                  <a:cxn ang="0">
                    <a:pos x="0" y="7"/>
                  </a:cxn>
                  <a:cxn ang="0">
                    <a:pos x="0" y="8"/>
                  </a:cxn>
                  <a:cxn ang="0">
                    <a:pos x="0" y="10"/>
                  </a:cxn>
                  <a:cxn ang="0">
                    <a:pos x="0" y="10"/>
                  </a:cxn>
                  <a:cxn ang="0">
                    <a:pos x="0" y="11"/>
                  </a:cxn>
                  <a:cxn ang="0">
                    <a:pos x="0" y="13"/>
                  </a:cxn>
                  <a:cxn ang="0">
                    <a:pos x="0" y="12"/>
                  </a:cxn>
                  <a:cxn ang="0">
                    <a:pos x="0" y="13"/>
                  </a:cxn>
                  <a:cxn ang="0">
                    <a:pos x="0" y="12"/>
                  </a:cxn>
                  <a:cxn ang="0">
                    <a:pos x="0" y="13"/>
                  </a:cxn>
                  <a:cxn ang="0">
                    <a:pos x="0" y="12"/>
                  </a:cxn>
                  <a:cxn ang="0">
                    <a:pos x="0" y="12"/>
                  </a:cxn>
                  <a:cxn ang="0">
                    <a:pos x="0" y="11"/>
                  </a:cxn>
                  <a:cxn ang="0">
                    <a:pos x="0" y="11"/>
                  </a:cxn>
                  <a:cxn ang="0">
                    <a:pos x="0" y="11"/>
                  </a:cxn>
                  <a:cxn ang="0">
                    <a:pos x="0" y="10"/>
                  </a:cxn>
                  <a:cxn ang="0">
                    <a:pos x="0" y="9"/>
                  </a:cxn>
                  <a:cxn ang="0">
                    <a:pos x="0" y="8"/>
                  </a:cxn>
                  <a:cxn ang="0">
                    <a:pos x="0" y="8"/>
                  </a:cxn>
                  <a:cxn ang="0">
                    <a:pos x="0" y="11"/>
                  </a:cxn>
                  <a:cxn ang="0">
                    <a:pos x="0" y="8"/>
                  </a:cxn>
                  <a:cxn ang="0">
                    <a:pos x="0" y="11"/>
                  </a:cxn>
                  <a:cxn ang="0">
                    <a:pos x="0" y="11"/>
                  </a:cxn>
                  <a:cxn ang="0">
                    <a:pos x="0" y="11"/>
                  </a:cxn>
                  <a:cxn ang="0">
                    <a:pos x="0" y="10"/>
                  </a:cxn>
                  <a:cxn ang="0">
                    <a:pos x="0" y="10"/>
                  </a:cxn>
                  <a:cxn ang="0">
                    <a:pos x="0" y="12"/>
                  </a:cxn>
                  <a:cxn ang="0">
                    <a:pos x="0" y="14"/>
                  </a:cxn>
                  <a:cxn ang="0">
                    <a:pos x="0" y="13"/>
                  </a:cxn>
                  <a:cxn ang="0">
                    <a:pos x="0" y="15"/>
                  </a:cxn>
                  <a:cxn ang="0">
                    <a:pos x="0" y="14"/>
                  </a:cxn>
                  <a:cxn ang="0">
                    <a:pos x="0" y="12"/>
                  </a:cxn>
                  <a:cxn ang="0">
                    <a:pos x="0" y="11"/>
                  </a:cxn>
                  <a:cxn ang="0">
                    <a:pos x="0" y="10"/>
                  </a:cxn>
                  <a:cxn ang="0">
                    <a:pos x="0" y="8"/>
                  </a:cxn>
                  <a:cxn ang="0">
                    <a:pos x="0" y="7"/>
                  </a:cxn>
                  <a:cxn ang="0">
                    <a:pos x="0" y="10"/>
                  </a:cxn>
                  <a:cxn ang="0">
                    <a:pos x="0" y="10"/>
                  </a:cxn>
                  <a:cxn ang="0">
                    <a:pos x="0" y="8"/>
                  </a:cxn>
                </a:cxnLst>
                <a:rect l="0" t="0" r="r" b="b"/>
                <a:pathLst>
                  <a:path h="16">
                    <a:moveTo>
                      <a:pt x="0" y="6"/>
                    </a:moveTo>
                    <a:lnTo>
                      <a:pt x="0" y="6"/>
                    </a:lnTo>
                    <a:lnTo>
                      <a:pt x="0" y="7"/>
                    </a:lnTo>
                    <a:lnTo>
                      <a:pt x="0" y="6"/>
                    </a:lnTo>
                    <a:lnTo>
                      <a:pt x="0" y="6"/>
                    </a:lnTo>
                    <a:lnTo>
                      <a:pt x="0" y="7"/>
                    </a:lnTo>
                    <a:lnTo>
                      <a:pt x="0" y="7"/>
                    </a:lnTo>
                    <a:lnTo>
                      <a:pt x="0" y="8"/>
                    </a:lnTo>
                    <a:lnTo>
                      <a:pt x="0" y="8"/>
                    </a:lnTo>
                    <a:lnTo>
                      <a:pt x="0" y="7"/>
                    </a:lnTo>
                    <a:lnTo>
                      <a:pt x="0" y="9"/>
                    </a:lnTo>
                    <a:lnTo>
                      <a:pt x="0" y="8"/>
                    </a:lnTo>
                    <a:lnTo>
                      <a:pt x="0" y="7"/>
                    </a:lnTo>
                    <a:lnTo>
                      <a:pt x="0" y="6"/>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4"/>
                    </a:lnTo>
                    <a:lnTo>
                      <a:pt x="0" y="5"/>
                    </a:lnTo>
                    <a:lnTo>
                      <a:pt x="0" y="3"/>
                    </a:lnTo>
                    <a:lnTo>
                      <a:pt x="0" y="3"/>
                    </a:lnTo>
                    <a:lnTo>
                      <a:pt x="0" y="3"/>
                    </a:lnTo>
                    <a:lnTo>
                      <a:pt x="0" y="3"/>
                    </a:lnTo>
                    <a:lnTo>
                      <a:pt x="0" y="2"/>
                    </a:lnTo>
                    <a:lnTo>
                      <a:pt x="0" y="1"/>
                    </a:lnTo>
                    <a:lnTo>
                      <a:pt x="0" y="1"/>
                    </a:lnTo>
                    <a:lnTo>
                      <a:pt x="0" y="0"/>
                    </a:lnTo>
                    <a:lnTo>
                      <a:pt x="0" y="1"/>
                    </a:lnTo>
                    <a:lnTo>
                      <a:pt x="0" y="1"/>
                    </a:lnTo>
                    <a:lnTo>
                      <a:pt x="0" y="1"/>
                    </a:lnTo>
                    <a:lnTo>
                      <a:pt x="0" y="1"/>
                    </a:lnTo>
                    <a:lnTo>
                      <a:pt x="0" y="1"/>
                    </a:lnTo>
                    <a:lnTo>
                      <a:pt x="0" y="2"/>
                    </a:lnTo>
                    <a:lnTo>
                      <a:pt x="0" y="2"/>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4"/>
                    </a:lnTo>
                    <a:lnTo>
                      <a:pt x="0" y="4"/>
                    </a:lnTo>
                    <a:lnTo>
                      <a:pt x="0" y="4"/>
                    </a:lnTo>
                    <a:lnTo>
                      <a:pt x="0" y="4"/>
                    </a:lnTo>
                    <a:lnTo>
                      <a:pt x="0" y="3"/>
                    </a:lnTo>
                    <a:lnTo>
                      <a:pt x="0" y="4"/>
                    </a:lnTo>
                    <a:lnTo>
                      <a:pt x="0" y="4"/>
                    </a:lnTo>
                    <a:lnTo>
                      <a:pt x="0" y="3"/>
                    </a:lnTo>
                    <a:lnTo>
                      <a:pt x="0" y="3"/>
                    </a:lnTo>
                    <a:lnTo>
                      <a:pt x="0" y="3"/>
                    </a:lnTo>
                    <a:lnTo>
                      <a:pt x="0" y="3"/>
                    </a:lnTo>
                    <a:lnTo>
                      <a:pt x="0" y="4"/>
                    </a:lnTo>
                    <a:lnTo>
                      <a:pt x="0" y="4"/>
                    </a:lnTo>
                    <a:lnTo>
                      <a:pt x="0" y="5"/>
                    </a:lnTo>
                    <a:lnTo>
                      <a:pt x="0" y="4"/>
                    </a:lnTo>
                    <a:lnTo>
                      <a:pt x="0" y="5"/>
                    </a:lnTo>
                    <a:lnTo>
                      <a:pt x="0" y="4"/>
                    </a:lnTo>
                    <a:lnTo>
                      <a:pt x="0" y="4"/>
                    </a:lnTo>
                    <a:lnTo>
                      <a:pt x="0" y="4"/>
                    </a:lnTo>
                    <a:lnTo>
                      <a:pt x="0" y="3"/>
                    </a:lnTo>
                    <a:lnTo>
                      <a:pt x="0" y="3"/>
                    </a:lnTo>
                    <a:lnTo>
                      <a:pt x="0" y="4"/>
                    </a:lnTo>
                    <a:lnTo>
                      <a:pt x="0" y="4"/>
                    </a:lnTo>
                    <a:lnTo>
                      <a:pt x="0" y="3"/>
                    </a:lnTo>
                    <a:lnTo>
                      <a:pt x="0" y="2"/>
                    </a:lnTo>
                    <a:lnTo>
                      <a:pt x="0" y="2"/>
                    </a:lnTo>
                    <a:lnTo>
                      <a:pt x="0" y="1"/>
                    </a:lnTo>
                    <a:lnTo>
                      <a:pt x="0" y="1"/>
                    </a:lnTo>
                    <a:lnTo>
                      <a:pt x="0" y="1"/>
                    </a:lnTo>
                    <a:lnTo>
                      <a:pt x="0" y="0"/>
                    </a:lnTo>
                    <a:lnTo>
                      <a:pt x="0" y="1"/>
                    </a:lnTo>
                    <a:lnTo>
                      <a:pt x="0" y="1"/>
                    </a:lnTo>
                    <a:lnTo>
                      <a:pt x="0" y="2"/>
                    </a:lnTo>
                    <a:lnTo>
                      <a:pt x="0" y="2"/>
                    </a:lnTo>
                    <a:lnTo>
                      <a:pt x="0" y="3"/>
                    </a:lnTo>
                    <a:lnTo>
                      <a:pt x="0" y="3"/>
                    </a:lnTo>
                    <a:lnTo>
                      <a:pt x="0" y="4"/>
                    </a:lnTo>
                    <a:lnTo>
                      <a:pt x="0" y="4"/>
                    </a:lnTo>
                    <a:lnTo>
                      <a:pt x="0" y="5"/>
                    </a:lnTo>
                    <a:lnTo>
                      <a:pt x="0" y="4"/>
                    </a:lnTo>
                    <a:lnTo>
                      <a:pt x="0" y="5"/>
                    </a:lnTo>
                    <a:lnTo>
                      <a:pt x="0" y="5"/>
                    </a:lnTo>
                    <a:lnTo>
                      <a:pt x="0" y="5"/>
                    </a:lnTo>
                    <a:lnTo>
                      <a:pt x="0" y="5"/>
                    </a:lnTo>
                    <a:lnTo>
                      <a:pt x="0" y="6"/>
                    </a:lnTo>
                    <a:lnTo>
                      <a:pt x="0" y="6"/>
                    </a:lnTo>
                    <a:lnTo>
                      <a:pt x="0" y="6"/>
                    </a:lnTo>
                    <a:lnTo>
                      <a:pt x="0" y="6"/>
                    </a:lnTo>
                    <a:lnTo>
                      <a:pt x="0" y="5"/>
                    </a:lnTo>
                    <a:lnTo>
                      <a:pt x="0" y="6"/>
                    </a:lnTo>
                    <a:lnTo>
                      <a:pt x="0" y="6"/>
                    </a:lnTo>
                    <a:lnTo>
                      <a:pt x="0" y="6"/>
                    </a:lnTo>
                    <a:lnTo>
                      <a:pt x="0" y="5"/>
                    </a:lnTo>
                    <a:lnTo>
                      <a:pt x="0" y="6"/>
                    </a:lnTo>
                    <a:lnTo>
                      <a:pt x="0" y="6"/>
                    </a:lnTo>
                    <a:lnTo>
                      <a:pt x="0" y="6"/>
                    </a:lnTo>
                    <a:lnTo>
                      <a:pt x="0" y="7"/>
                    </a:lnTo>
                    <a:lnTo>
                      <a:pt x="0" y="7"/>
                    </a:lnTo>
                    <a:lnTo>
                      <a:pt x="0" y="7"/>
                    </a:lnTo>
                    <a:lnTo>
                      <a:pt x="0" y="8"/>
                    </a:lnTo>
                    <a:lnTo>
                      <a:pt x="0" y="8"/>
                    </a:lnTo>
                    <a:lnTo>
                      <a:pt x="0" y="8"/>
                    </a:lnTo>
                    <a:lnTo>
                      <a:pt x="0" y="8"/>
                    </a:lnTo>
                    <a:lnTo>
                      <a:pt x="0" y="8"/>
                    </a:lnTo>
                    <a:lnTo>
                      <a:pt x="0" y="9"/>
                    </a:lnTo>
                    <a:lnTo>
                      <a:pt x="0" y="8"/>
                    </a:lnTo>
                    <a:lnTo>
                      <a:pt x="0" y="9"/>
                    </a:lnTo>
                    <a:lnTo>
                      <a:pt x="0" y="8"/>
                    </a:lnTo>
                    <a:lnTo>
                      <a:pt x="0" y="8"/>
                    </a:lnTo>
                    <a:lnTo>
                      <a:pt x="0" y="8"/>
                    </a:lnTo>
                    <a:lnTo>
                      <a:pt x="0" y="9"/>
                    </a:lnTo>
                    <a:lnTo>
                      <a:pt x="0" y="8"/>
                    </a:lnTo>
                    <a:lnTo>
                      <a:pt x="0" y="9"/>
                    </a:lnTo>
                    <a:lnTo>
                      <a:pt x="0" y="9"/>
                    </a:lnTo>
                    <a:lnTo>
                      <a:pt x="0" y="9"/>
                    </a:lnTo>
                    <a:lnTo>
                      <a:pt x="0" y="9"/>
                    </a:lnTo>
                    <a:lnTo>
                      <a:pt x="0" y="9"/>
                    </a:lnTo>
                    <a:lnTo>
                      <a:pt x="0" y="8"/>
                    </a:lnTo>
                    <a:lnTo>
                      <a:pt x="0" y="9"/>
                    </a:lnTo>
                    <a:lnTo>
                      <a:pt x="0" y="9"/>
                    </a:lnTo>
                    <a:lnTo>
                      <a:pt x="0" y="8"/>
                    </a:lnTo>
                    <a:lnTo>
                      <a:pt x="0" y="9"/>
                    </a:lnTo>
                    <a:lnTo>
                      <a:pt x="0" y="9"/>
                    </a:lnTo>
                    <a:lnTo>
                      <a:pt x="0" y="9"/>
                    </a:lnTo>
                    <a:lnTo>
                      <a:pt x="0" y="9"/>
                    </a:lnTo>
                    <a:lnTo>
                      <a:pt x="0" y="10"/>
                    </a:lnTo>
                    <a:lnTo>
                      <a:pt x="0" y="9"/>
                    </a:lnTo>
                    <a:lnTo>
                      <a:pt x="0" y="9"/>
                    </a:lnTo>
                    <a:lnTo>
                      <a:pt x="0" y="9"/>
                    </a:lnTo>
                    <a:lnTo>
                      <a:pt x="0" y="9"/>
                    </a:lnTo>
                    <a:lnTo>
                      <a:pt x="0" y="9"/>
                    </a:lnTo>
                    <a:lnTo>
                      <a:pt x="0" y="10"/>
                    </a:lnTo>
                    <a:lnTo>
                      <a:pt x="0" y="10"/>
                    </a:lnTo>
                    <a:lnTo>
                      <a:pt x="0" y="10"/>
                    </a:lnTo>
                    <a:lnTo>
                      <a:pt x="0" y="10"/>
                    </a:lnTo>
                    <a:lnTo>
                      <a:pt x="0" y="10"/>
                    </a:lnTo>
                    <a:lnTo>
                      <a:pt x="0" y="11"/>
                    </a:lnTo>
                    <a:lnTo>
                      <a:pt x="0" y="10"/>
                    </a:lnTo>
                    <a:lnTo>
                      <a:pt x="0" y="10"/>
                    </a:lnTo>
                    <a:lnTo>
                      <a:pt x="0" y="11"/>
                    </a:lnTo>
                    <a:lnTo>
                      <a:pt x="0" y="11"/>
                    </a:lnTo>
                    <a:lnTo>
                      <a:pt x="0" y="10"/>
                    </a:lnTo>
                    <a:lnTo>
                      <a:pt x="0" y="10"/>
                    </a:lnTo>
                    <a:lnTo>
                      <a:pt x="0" y="10"/>
                    </a:lnTo>
                    <a:lnTo>
                      <a:pt x="0" y="10"/>
                    </a:lnTo>
                    <a:lnTo>
                      <a:pt x="0" y="10"/>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2"/>
                    </a:lnTo>
                    <a:lnTo>
                      <a:pt x="0" y="12"/>
                    </a:lnTo>
                    <a:lnTo>
                      <a:pt x="0" y="13"/>
                    </a:lnTo>
                    <a:lnTo>
                      <a:pt x="0" y="12"/>
                    </a:lnTo>
                    <a:lnTo>
                      <a:pt x="0" y="13"/>
                    </a:lnTo>
                    <a:lnTo>
                      <a:pt x="0" y="12"/>
                    </a:lnTo>
                    <a:lnTo>
                      <a:pt x="0" y="11"/>
                    </a:lnTo>
                    <a:lnTo>
                      <a:pt x="0" y="12"/>
                    </a:lnTo>
                    <a:lnTo>
                      <a:pt x="0" y="13"/>
                    </a:lnTo>
                    <a:lnTo>
                      <a:pt x="0" y="12"/>
                    </a:lnTo>
                    <a:lnTo>
                      <a:pt x="0" y="13"/>
                    </a:lnTo>
                    <a:lnTo>
                      <a:pt x="0" y="12"/>
                    </a:lnTo>
                    <a:lnTo>
                      <a:pt x="0" y="12"/>
                    </a:lnTo>
                    <a:lnTo>
                      <a:pt x="0" y="12"/>
                    </a:lnTo>
                    <a:lnTo>
                      <a:pt x="0" y="12"/>
                    </a:lnTo>
                    <a:lnTo>
                      <a:pt x="0" y="12"/>
                    </a:lnTo>
                    <a:lnTo>
                      <a:pt x="0" y="13"/>
                    </a:lnTo>
                    <a:lnTo>
                      <a:pt x="0" y="13"/>
                    </a:lnTo>
                    <a:lnTo>
                      <a:pt x="0" y="13"/>
                    </a:lnTo>
                    <a:lnTo>
                      <a:pt x="0" y="13"/>
                    </a:lnTo>
                    <a:lnTo>
                      <a:pt x="0" y="14"/>
                    </a:lnTo>
                    <a:lnTo>
                      <a:pt x="0" y="13"/>
                    </a:lnTo>
                    <a:lnTo>
                      <a:pt x="0" y="13"/>
                    </a:lnTo>
                    <a:lnTo>
                      <a:pt x="0" y="12"/>
                    </a:lnTo>
                    <a:lnTo>
                      <a:pt x="0" y="12"/>
                    </a:lnTo>
                    <a:lnTo>
                      <a:pt x="0" y="13"/>
                    </a:lnTo>
                    <a:lnTo>
                      <a:pt x="0" y="13"/>
                    </a:lnTo>
                    <a:lnTo>
                      <a:pt x="0" y="13"/>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3"/>
                    </a:lnTo>
                    <a:lnTo>
                      <a:pt x="0" y="13"/>
                    </a:lnTo>
                    <a:lnTo>
                      <a:pt x="0" y="13"/>
                    </a:lnTo>
                    <a:lnTo>
                      <a:pt x="0" y="13"/>
                    </a:lnTo>
                    <a:lnTo>
                      <a:pt x="0" y="13"/>
                    </a:lnTo>
                    <a:lnTo>
                      <a:pt x="0" y="14"/>
                    </a:lnTo>
                    <a:lnTo>
                      <a:pt x="0" y="13"/>
                    </a:lnTo>
                    <a:lnTo>
                      <a:pt x="0" y="14"/>
                    </a:lnTo>
                    <a:lnTo>
                      <a:pt x="0" y="14"/>
                    </a:lnTo>
                    <a:lnTo>
                      <a:pt x="0" y="14"/>
                    </a:lnTo>
                    <a:lnTo>
                      <a:pt x="0" y="14"/>
                    </a:lnTo>
                    <a:lnTo>
                      <a:pt x="0" y="13"/>
                    </a:lnTo>
                    <a:lnTo>
                      <a:pt x="0" y="13"/>
                    </a:lnTo>
                    <a:lnTo>
                      <a:pt x="0" y="13"/>
                    </a:lnTo>
                    <a:lnTo>
                      <a:pt x="0" y="14"/>
                    </a:lnTo>
                    <a:lnTo>
                      <a:pt x="0" y="13"/>
                    </a:lnTo>
                    <a:lnTo>
                      <a:pt x="0" y="13"/>
                    </a:lnTo>
                    <a:lnTo>
                      <a:pt x="0" y="13"/>
                    </a:lnTo>
                    <a:lnTo>
                      <a:pt x="0" y="13"/>
                    </a:lnTo>
                    <a:lnTo>
                      <a:pt x="0" y="13"/>
                    </a:lnTo>
                    <a:lnTo>
                      <a:pt x="0" y="12"/>
                    </a:lnTo>
                    <a:lnTo>
                      <a:pt x="0" y="12"/>
                    </a:lnTo>
                    <a:lnTo>
                      <a:pt x="0" y="11"/>
                    </a:lnTo>
                    <a:lnTo>
                      <a:pt x="0" y="11"/>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0"/>
                    </a:lnTo>
                    <a:lnTo>
                      <a:pt x="0" y="11"/>
                    </a:lnTo>
                    <a:lnTo>
                      <a:pt x="0" y="11"/>
                    </a:lnTo>
                    <a:lnTo>
                      <a:pt x="0" y="11"/>
                    </a:lnTo>
                    <a:lnTo>
                      <a:pt x="0" y="10"/>
                    </a:lnTo>
                    <a:lnTo>
                      <a:pt x="0" y="9"/>
                    </a:lnTo>
                    <a:lnTo>
                      <a:pt x="0" y="8"/>
                    </a:lnTo>
                    <a:lnTo>
                      <a:pt x="0" y="8"/>
                    </a:lnTo>
                    <a:lnTo>
                      <a:pt x="0" y="8"/>
                    </a:lnTo>
                    <a:lnTo>
                      <a:pt x="0" y="7"/>
                    </a:lnTo>
                    <a:lnTo>
                      <a:pt x="0" y="6"/>
                    </a:lnTo>
                    <a:lnTo>
                      <a:pt x="0" y="7"/>
                    </a:lnTo>
                    <a:lnTo>
                      <a:pt x="0" y="8"/>
                    </a:lnTo>
                    <a:lnTo>
                      <a:pt x="0" y="7"/>
                    </a:lnTo>
                    <a:lnTo>
                      <a:pt x="0" y="8"/>
                    </a:lnTo>
                    <a:lnTo>
                      <a:pt x="0" y="7"/>
                    </a:lnTo>
                    <a:lnTo>
                      <a:pt x="0" y="8"/>
                    </a:lnTo>
                    <a:lnTo>
                      <a:pt x="0" y="8"/>
                    </a:lnTo>
                    <a:lnTo>
                      <a:pt x="0" y="8"/>
                    </a:lnTo>
                    <a:lnTo>
                      <a:pt x="0" y="8"/>
                    </a:lnTo>
                    <a:lnTo>
                      <a:pt x="0" y="8"/>
                    </a:lnTo>
                    <a:lnTo>
                      <a:pt x="0" y="9"/>
                    </a:lnTo>
                    <a:lnTo>
                      <a:pt x="0" y="10"/>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0"/>
                    </a:lnTo>
                    <a:lnTo>
                      <a:pt x="0" y="10"/>
                    </a:lnTo>
                    <a:lnTo>
                      <a:pt x="0" y="10"/>
                    </a:lnTo>
                    <a:lnTo>
                      <a:pt x="0" y="10"/>
                    </a:lnTo>
                    <a:lnTo>
                      <a:pt x="0" y="10"/>
                    </a:lnTo>
                    <a:lnTo>
                      <a:pt x="0" y="10"/>
                    </a:lnTo>
                    <a:lnTo>
                      <a:pt x="0" y="9"/>
                    </a:lnTo>
                    <a:lnTo>
                      <a:pt x="0" y="10"/>
                    </a:lnTo>
                    <a:lnTo>
                      <a:pt x="0" y="10"/>
                    </a:lnTo>
                    <a:lnTo>
                      <a:pt x="0" y="11"/>
                    </a:lnTo>
                    <a:lnTo>
                      <a:pt x="0" y="10"/>
                    </a:lnTo>
                    <a:lnTo>
                      <a:pt x="0" y="11"/>
                    </a:lnTo>
                    <a:lnTo>
                      <a:pt x="0" y="10"/>
                    </a:lnTo>
                    <a:lnTo>
                      <a:pt x="0" y="11"/>
                    </a:lnTo>
                    <a:lnTo>
                      <a:pt x="0" y="11"/>
                    </a:lnTo>
                    <a:lnTo>
                      <a:pt x="0" y="12"/>
                    </a:lnTo>
                    <a:lnTo>
                      <a:pt x="0" y="13"/>
                    </a:lnTo>
                    <a:lnTo>
                      <a:pt x="0" y="12"/>
                    </a:lnTo>
                    <a:lnTo>
                      <a:pt x="0" y="13"/>
                    </a:lnTo>
                    <a:lnTo>
                      <a:pt x="0" y="12"/>
                    </a:lnTo>
                    <a:lnTo>
                      <a:pt x="0" y="11"/>
                    </a:lnTo>
                    <a:lnTo>
                      <a:pt x="0" y="12"/>
                    </a:lnTo>
                    <a:lnTo>
                      <a:pt x="0" y="12"/>
                    </a:lnTo>
                    <a:lnTo>
                      <a:pt x="0" y="13"/>
                    </a:lnTo>
                    <a:lnTo>
                      <a:pt x="0" y="12"/>
                    </a:lnTo>
                    <a:lnTo>
                      <a:pt x="0" y="13"/>
                    </a:lnTo>
                    <a:lnTo>
                      <a:pt x="0" y="12"/>
                    </a:lnTo>
                    <a:lnTo>
                      <a:pt x="0" y="13"/>
                    </a:lnTo>
                    <a:lnTo>
                      <a:pt x="0" y="12"/>
                    </a:lnTo>
                    <a:lnTo>
                      <a:pt x="0" y="13"/>
                    </a:lnTo>
                    <a:lnTo>
                      <a:pt x="0" y="12"/>
                    </a:lnTo>
                    <a:lnTo>
                      <a:pt x="0" y="12"/>
                    </a:lnTo>
                    <a:lnTo>
                      <a:pt x="0" y="12"/>
                    </a:lnTo>
                    <a:lnTo>
                      <a:pt x="0" y="12"/>
                    </a:lnTo>
                    <a:lnTo>
                      <a:pt x="0" y="12"/>
                    </a:lnTo>
                    <a:lnTo>
                      <a:pt x="0" y="13"/>
                    </a:lnTo>
                    <a:lnTo>
                      <a:pt x="0" y="12"/>
                    </a:lnTo>
                    <a:lnTo>
                      <a:pt x="0" y="12"/>
                    </a:lnTo>
                    <a:lnTo>
                      <a:pt x="0" y="13"/>
                    </a:lnTo>
                    <a:lnTo>
                      <a:pt x="0" y="13"/>
                    </a:lnTo>
                    <a:lnTo>
                      <a:pt x="0" y="14"/>
                    </a:lnTo>
                    <a:lnTo>
                      <a:pt x="0" y="13"/>
                    </a:lnTo>
                    <a:lnTo>
                      <a:pt x="0" y="13"/>
                    </a:lnTo>
                    <a:lnTo>
                      <a:pt x="0" y="13"/>
                    </a:lnTo>
                    <a:lnTo>
                      <a:pt x="0" y="13"/>
                    </a:lnTo>
                    <a:lnTo>
                      <a:pt x="0" y="14"/>
                    </a:lnTo>
                    <a:lnTo>
                      <a:pt x="0" y="13"/>
                    </a:lnTo>
                    <a:lnTo>
                      <a:pt x="0" y="13"/>
                    </a:lnTo>
                    <a:lnTo>
                      <a:pt x="0" y="13"/>
                    </a:lnTo>
                    <a:lnTo>
                      <a:pt x="0" y="13"/>
                    </a:lnTo>
                    <a:lnTo>
                      <a:pt x="0" y="12"/>
                    </a:lnTo>
                    <a:lnTo>
                      <a:pt x="0" y="13"/>
                    </a:lnTo>
                    <a:lnTo>
                      <a:pt x="0" y="13"/>
                    </a:lnTo>
                    <a:lnTo>
                      <a:pt x="0" y="12"/>
                    </a:lnTo>
                    <a:lnTo>
                      <a:pt x="0" y="12"/>
                    </a:lnTo>
                    <a:lnTo>
                      <a:pt x="0" y="12"/>
                    </a:lnTo>
                    <a:lnTo>
                      <a:pt x="0" y="12"/>
                    </a:lnTo>
                    <a:lnTo>
                      <a:pt x="0" y="13"/>
                    </a:lnTo>
                    <a:lnTo>
                      <a:pt x="0" y="12"/>
                    </a:lnTo>
                    <a:lnTo>
                      <a:pt x="0" y="11"/>
                    </a:lnTo>
                    <a:lnTo>
                      <a:pt x="0" y="12"/>
                    </a:lnTo>
                    <a:lnTo>
                      <a:pt x="0" y="12"/>
                    </a:lnTo>
                    <a:lnTo>
                      <a:pt x="0" y="12"/>
                    </a:lnTo>
                    <a:lnTo>
                      <a:pt x="0" y="13"/>
                    </a:lnTo>
                    <a:lnTo>
                      <a:pt x="0" y="13"/>
                    </a:lnTo>
                    <a:lnTo>
                      <a:pt x="0" y="13"/>
                    </a:lnTo>
                    <a:lnTo>
                      <a:pt x="0" y="13"/>
                    </a:lnTo>
                    <a:lnTo>
                      <a:pt x="0" y="13"/>
                    </a:lnTo>
                    <a:lnTo>
                      <a:pt x="0" y="13"/>
                    </a:lnTo>
                    <a:lnTo>
                      <a:pt x="0" y="13"/>
                    </a:lnTo>
                    <a:lnTo>
                      <a:pt x="0" y="13"/>
                    </a:lnTo>
                    <a:lnTo>
                      <a:pt x="0" y="12"/>
                    </a:lnTo>
                    <a:lnTo>
                      <a:pt x="0" y="12"/>
                    </a:lnTo>
                    <a:lnTo>
                      <a:pt x="0" y="11"/>
                    </a:lnTo>
                    <a:lnTo>
                      <a:pt x="0" y="12"/>
                    </a:lnTo>
                    <a:lnTo>
                      <a:pt x="0" y="12"/>
                    </a:lnTo>
                    <a:lnTo>
                      <a:pt x="0" y="12"/>
                    </a:lnTo>
                    <a:lnTo>
                      <a:pt x="0" y="12"/>
                    </a:lnTo>
                    <a:lnTo>
                      <a:pt x="0" y="12"/>
                    </a:lnTo>
                    <a:lnTo>
                      <a:pt x="0" y="12"/>
                    </a:lnTo>
                    <a:lnTo>
                      <a:pt x="0" y="12"/>
                    </a:lnTo>
                    <a:lnTo>
                      <a:pt x="0" y="12"/>
                    </a:lnTo>
                    <a:lnTo>
                      <a:pt x="0" y="13"/>
                    </a:lnTo>
                    <a:lnTo>
                      <a:pt x="0" y="12"/>
                    </a:lnTo>
                    <a:lnTo>
                      <a:pt x="0" y="12"/>
                    </a:lnTo>
                    <a:lnTo>
                      <a:pt x="0" y="11"/>
                    </a:lnTo>
                    <a:lnTo>
                      <a:pt x="0" y="12"/>
                    </a:lnTo>
                    <a:lnTo>
                      <a:pt x="0" y="12"/>
                    </a:lnTo>
                    <a:lnTo>
                      <a:pt x="0" y="13"/>
                    </a:lnTo>
                    <a:lnTo>
                      <a:pt x="0" y="12"/>
                    </a:lnTo>
                    <a:lnTo>
                      <a:pt x="0" y="11"/>
                    </a:lnTo>
                    <a:lnTo>
                      <a:pt x="0" y="12"/>
                    </a:lnTo>
                    <a:lnTo>
                      <a:pt x="0" y="12"/>
                    </a:lnTo>
                    <a:lnTo>
                      <a:pt x="0" y="13"/>
                    </a:lnTo>
                    <a:lnTo>
                      <a:pt x="0" y="12"/>
                    </a:lnTo>
                    <a:lnTo>
                      <a:pt x="0" y="12"/>
                    </a:lnTo>
                    <a:lnTo>
                      <a:pt x="0" y="13"/>
                    </a:lnTo>
                    <a:lnTo>
                      <a:pt x="0" y="13"/>
                    </a:lnTo>
                    <a:lnTo>
                      <a:pt x="0" y="12"/>
                    </a:lnTo>
                    <a:lnTo>
                      <a:pt x="0" y="12"/>
                    </a:lnTo>
                    <a:lnTo>
                      <a:pt x="0" y="11"/>
                    </a:lnTo>
                    <a:lnTo>
                      <a:pt x="0" y="12"/>
                    </a:lnTo>
                    <a:lnTo>
                      <a:pt x="0" y="11"/>
                    </a:lnTo>
                    <a:lnTo>
                      <a:pt x="0" y="12"/>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1"/>
                    </a:lnTo>
                    <a:lnTo>
                      <a:pt x="0" y="11"/>
                    </a:lnTo>
                    <a:lnTo>
                      <a:pt x="0" y="11"/>
                    </a:lnTo>
                    <a:lnTo>
                      <a:pt x="0" y="11"/>
                    </a:lnTo>
                    <a:lnTo>
                      <a:pt x="0" y="10"/>
                    </a:lnTo>
                    <a:lnTo>
                      <a:pt x="0" y="10"/>
                    </a:lnTo>
                    <a:lnTo>
                      <a:pt x="0" y="10"/>
                    </a:lnTo>
                    <a:lnTo>
                      <a:pt x="0" y="10"/>
                    </a:lnTo>
                    <a:lnTo>
                      <a:pt x="0" y="10"/>
                    </a:lnTo>
                    <a:lnTo>
                      <a:pt x="0" y="9"/>
                    </a:lnTo>
                    <a:lnTo>
                      <a:pt x="0" y="10"/>
                    </a:lnTo>
                    <a:lnTo>
                      <a:pt x="0" y="9"/>
                    </a:lnTo>
                    <a:lnTo>
                      <a:pt x="0" y="10"/>
                    </a:lnTo>
                    <a:lnTo>
                      <a:pt x="0" y="10"/>
                    </a:lnTo>
                    <a:lnTo>
                      <a:pt x="0" y="10"/>
                    </a:lnTo>
                    <a:lnTo>
                      <a:pt x="0" y="9"/>
                    </a:lnTo>
                    <a:lnTo>
                      <a:pt x="0" y="9"/>
                    </a:lnTo>
                    <a:lnTo>
                      <a:pt x="0" y="10"/>
                    </a:lnTo>
                    <a:lnTo>
                      <a:pt x="0" y="9"/>
                    </a:lnTo>
                    <a:lnTo>
                      <a:pt x="0" y="10"/>
                    </a:lnTo>
                    <a:lnTo>
                      <a:pt x="0" y="9"/>
                    </a:lnTo>
                    <a:lnTo>
                      <a:pt x="0" y="10"/>
                    </a:lnTo>
                    <a:lnTo>
                      <a:pt x="0" y="10"/>
                    </a:lnTo>
                    <a:lnTo>
                      <a:pt x="0" y="10"/>
                    </a:lnTo>
                    <a:lnTo>
                      <a:pt x="0" y="9"/>
                    </a:lnTo>
                    <a:lnTo>
                      <a:pt x="0" y="9"/>
                    </a:lnTo>
                    <a:lnTo>
                      <a:pt x="0" y="9"/>
                    </a:lnTo>
                    <a:lnTo>
                      <a:pt x="0" y="8"/>
                    </a:lnTo>
                    <a:lnTo>
                      <a:pt x="0" y="8"/>
                    </a:lnTo>
                    <a:lnTo>
                      <a:pt x="0" y="8"/>
                    </a:lnTo>
                    <a:lnTo>
                      <a:pt x="0" y="8"/>
                    </a:lnTo>
                    <a:lnTo>
                      <a:pt x="0" y="7"/>
                    </a:lnTo>
                    <a:lnTo>
                      <a:pt x="0" y="8"/>
                    </a:lnTo>
                    <a:lnTo>
                      <a:pt x="0" y="7"/>
                    </a:lnTo>
                    <a:lnTo>
                      <a:pt x="0" y="7"/>
                    </a:lnTo>
                    <a:lnTo>
                      <a:pt x="0" y="8"/>
                    </a:lnTo>
                    <a:lnTo>
                      <a:pt x="0" y="8"/>
                    </a:lnTo>
                    <a:lnTo>
                      <a:pt x="0" y="9"/>
                    </a:lnTo>
                    <a:lnTo>
                      <a:pt x="0" y="8"/>
                    </a:lnTo>
                    <a:lnTo>
                      <a:pt x="0" y="8"/>
                    </a:lnTo>
                    <a:lnTo>
                      <a:pt x="0" y="9"/>
                    </a:lnTo>
                    <a:lnTo>
                      <a:pt x="0" y="9"/>
                    </a:lnTo>
                    <a:lnTo>
                      <a:pt x="0" y="10"/>
                    </a:lnTo>
                    <a:lnTo>
                      <a:pt x="0" y="10"/>
                    </a:lnTo>
                    <a:lnTo>
                      <a:pt x="0" y="9"/>
                    </a:lnTo>
                    <a:lnTo>
                      <a:pt x="0" y="9"/>
                    </a:lnTo>
                    <a:lnTo>
                      <a:pt x="0" y="10"/>
                    </a:lnTo>
                    <a:lnTo>
                      <a:pt x="0" y="10"/>
                    </a:lnTo>
                    <a:lnTo>
                      <a:pt x="0" y="10"/>
                    </a:lnTo>
                    <a:lnTo>
                      <a:pt x="0" y="11"/>
                    </a:lnTo>
                    <a:lnTo>
                      <a:pt x="0" y="10"/>
                    </a:lnTo>
                    <a:lnTo>
                      <a:pt x="0" y="9"/>
                    </a:lnTo>
                    <a:lnTo>
                      <a:pt x="0" y="9"/>
                    </a:lnTo>
                    <a:lnTo>
                      <a:pt x="0" y="9"/>
                    </a:lnTo>
                    <a:lnTo>
                      <a:pt x="0" y="8"/>
                    </a:lnTo>
                    <a:lnTo>
                      <a:pt x="0" y="9"/>
                    </a:lnTo>
                    <a:lnTo>
                      <a:pt x="0" y="8"/>
                    </a:lnTo>
                    <a:lnTo>
                      <a:pt x="0" y="8"/>
                    </a:lnTo>
                    <a:lnTo>
                      <a:pt x="0" y="8"/>
                    </a:lnTo>
                    <a:lnTo>
                      <a:pt x="0" y="8"/>
                    </a:lnTo>
                    <a:lnTo>
                      <a:pt x="0" y="8"/>
                    </a:lnTo>
                    <a:lnTo>
                      <a:pt x="0" y="9"/>
                    </a:lnTo>
                    <a:lnTo>
                      <a:pt x="0" y="9"/>
                    </a:lnTo>
                    <a:lnTo>
                      <a:pt x="0" y="8"/>
                    </a:lnTo>
                    <a:lnTo>
                      <a:pt x="0" y="9"/>
                    </a:lnTo>
                    <a:lnTo>
                      <a:pt x="0" y="10"/>
                    </a:lnTo>
                    <a:lnTo>
                      <a:pt x="0" y="10"/>
                    </a:lnTo>
                    <a:lnTo>
                      <a:pt x="0" y="10"/>
                    </a:lnTo>
                    <a:lnTo>
                      <a:pt x="0" y="10"/>
                    </a:lnTo>
                    <a:lnTo>
                      <a:pt x="0" y="11"/>
                    </a:lnTo>
                    <a:lnTo>
                      <a:pt x="0" y="11"/>
                    </a:lnTo>
                    <a:lnTo>
                      <a:pt x="0" y="11"/>
                    </a:lnTo>
                    <a:lnTo>
                      <a:pt x="0" y="11"/>
                    </a:lnTo>
                    <a:lnTo>
                      <a:pt x="0" y="12"/>
                    </a:lnTo>
                    <a:lnTo>
                      <a:pt x="0" y="13"/>
                    </a:lnTo>
                    <a:lnTo>
                      <a:pt x="0" y="12"/>
                    </a:lnTo>
                    <a:lnTo>
                      <a:pt x="0" y="12"/>
                    </a:lnTo>
                    <a:lnTo>
                      <a:pt x="0" y="12"/>
                    </a:lnTo>
                    <a:lnTo>
                      <a:pt x="0" y="11"/>
                    </a:lnTo>
                    <a:lnTo>
                      <a:pt x="0" y="12"/>
                    </a:lnTo>
                    <a:lnTo>
                      <a:pt x="0" y="12"/>
                    </a:lnTo>
                    <a:lnTo>
                      <a:pt x="0" y="11"/>
                    </a:lnTo>
                    <a:lnTo>
                      <a:pt x="0" y="11"/>
                    </a:lnTo>
                    <a:lnTo>
                      <a:pt x="0" y="11"/>
                    </a:lnTo>
                    <a:lnTo>
                      <a:pt x="0" y="11"/>
                    </a:lnTo>
                    <a:lnTo>
                      <a:pt x="0" y="11"/>
                    </a:lnTo>
                    <a:lnTo>
                      <a:pt x="0" y="10"/>
                    </a:lnTo>
                    <a:lnTo>
                      <a:pt x="0" y="10"/>
                    </a:lnTo>
                    <a:lnTo>
                      <a:pt x="0" y="10"/>
                    </a:lnTo>
                    <a:lnTo>
                      <a:pt x="0" y="10"/>
                    </a:lnTo>
                    <a:lnTo>
                      <a:pt x="0" y="10"/>
                    </a:lnTo>
                    <a:lnTo>
                      <a:pt x="0" y="11"/>
                    </a:lnTo>
                    <a:lnTo>
                      <a:pt x="0" y="11"/>
                    </a:lnTo>
                    <a:lnTo>
                      <a:pt x="0" y="11"/>
                    </a:lnTo>
                    <a:lnTo>
                      <a:pt x="0" y="10"/>
                    </a:lnTo>
                    <a:lnTo>
                      <a:pt x="0" y="11"/>
                    </a:lnTo>
                    <a:lnTo>
                      <a:pt x="0" y="11"/>
                    </a:lnTo>
                    <a:lnTo>
                      <a:pt x="0" y="11"/>
                    </a:lnTo>
                    <a:lnTo>
                      <a:pt x="0" y="11"/>
                    </a:lnTo>
                    <a:lnTo>
                      <a:pt x="0" y="11"/>
                    </a:lnTo>
                    <a:lnTo>
                      <a:pt x="0" y="10"/>
                    </a:lnTo>
                    <a:lnTo>
                      <a:pt x="0" y="10"/>
                    </a:lnTo>
                    <a:lnTo>
                      <a:pt x="0" y="10"/>
                    </a:lnTo>
                    <a:lnTo>
                      <a:pt x="0" y="10"/>
                    </a:lnTo>
                    <a:lnTo>
                      <a:pt x="0" y="10"/>
                    </a:lnTo>
                    <a:lnTo>
                      <a:pt x="0" y="10"/>
                    </a:lnTo>
                    <a:lnTo>
                      <a:pt x="0" y="11"/>
                    </a:lnTo>
                    <a:lnTo>
                      <a:pt x="0" y="11"/>
                    </a:lnTo>
                    <a:lnTo>
                      <a:pt x="0" y="10"/>
                    </a:lnTo>
                    <a:lnTo>
                      <a:pt x="0" y="11"/>
                    </a:lnTo>
                    <a:lnTo>
                      <a:pt x="0" y="10"/>
                    </a:lnTo>
                    <a:lnTo>
                      <a:pt x="0" y="10"/>
                    </a:lnTo>
                    <a:lnTo>
                      <a:pt x="0" y="10"/>
                    </a:lnTo>
                    <a:lnTo>
                      <a:pt x="0" y="10"/>
                    </a:lnTo>
                    <a:lnTo>
                      <a:pt x="0" y="11"/>
                    </a:lnTo>
                    <a:lnTo>
                      <a:pt x="0" y="10"/>
                    </a:lnTo>
                    <a:lnTo>
                      <a:pt x="0" y="10"/>
                    </a:lnTo>
                    <a:lnTo>
                      <a:pt x="0" y="11"/>
                    </a:lnTo>
                    <a:lnTo>
                      <a:pt x="0" y="11"/>
                    </a:lnTo>
                    <a:lnTo>
                      <a:pt x="0" y="11"/>
                    </a:lnTo>
                    <a:lnTo>
                      <a:pt x="0" y="11"/>
                    </a:lnTo>
                    <a:lnTo>
                      <a:pt x="0" y="12"/>
                    </a:lnTo>
                    <a:lnTo>
                      <a:pt x="0" y="12"/>
                    </a:lnTo>
                    <a:lnTo>
                      <a:pt x="0" y="12"/>
                    </a:lnTo>
                    <a:lnTo>
                      <a:pt x="0" y="12"/>
                    </a:lnTo>
                    <a:lnTo>
                      <a:pt x="0" y="12"/>
                    </a:lnTo>
                    <a:lnTo>
                      <a:pt x="0" y="12"/>
                    </a:lnTo>
                    <a:lnTo>
                      <a:pt x="0" y="12"/>
                    </a:lnTo>
                    <a:lnTo>
                      <a:pt x="0" y="13"/>
                    </a:lnTo>
                    <a:lnTo>
                      <a:pt x="0" y="13"/>
                    </a:lnTo>
                    <a:lnTo>
                      <a:pt x="0" y="13"/>
                    </a:lnTo>
                    <a:lnTo>
                      <a:pt x="0" y="13"/>
                    </a:lnTo>
                    <a:lnTo>
                      <a:pt x="0" y="14"/>
                    </a:lnTo>
                    <a:lnTo>
                      <a:pt x="0" y="14"/>
                    </a:lnTo>
                    <a:lnTo>
                      <a:pt x="0" y="14"/>
                    </a:lnTo>
                    <a:lnTo>
                      <a:pt x="0" y="14"/>
                    </a:lnTo>
                    <a:lnTo>
                      <a:pt x="0" y="14"/>
                    </a:lnTo>
                    <a:lnTo>
                      <a:pt x="0" y="14"/>
                    </a:lnTo>
                    <a:lnTo>
                      <a:pt x="0" y="13"/>
                    </a:lnTo>
                    <a:lnTo>
                      <a:pt x="0" y="13"/>
                    </a:lnTo>
                    <a:lnTo>
                      <a:pt x="0" y="12"/>
                    </a:lnTo>
                    <a:lnTo>
                      <a:pt x="0" y="13"/>
                    </a:lnTo>
                    <a:lnTo>
                      <a:pt x="0" y="12"/>
                    </a:lnTo>
                    <a:lnTo>
                      <a:pt x="0" y="12"/>
                    </a:lnTo>
                    <a:lnTo>
                      <a:pt x="0" y="12"/>
                    </a:lnTo>
                    <a:lnTo>
                      <a:pt x="0" y="13"/>
                    </a:lnTo>
                    <a:lnTo>
                      <a:pt x="0" y="12"/>
                    </a:lnTo>
                    <a:lnTo>
                      <a:pt x="0" y="12"/>
                    </a:lnTo>
                    <a:lnTo>
                      <a:pt x="0" y="13"/>
                    </a:lnTo>
                    <a:lnTo>
                      <a:pt x="0" y="13"/>
                    </a:lnTo>
                    <a:lnTo>
                      <a:pt x="0" y="13"/>
                    </a:lnTo>
                    <a:lnTo>
                      <a:pt x="0" y="13"/>
                    </a:lnTo>
                    <a:lnTo>
                      <a:pt x="0" y="13"/>
                    </a:lnTo>
                    <a:lnTo>
                      <a:pt x="0" y="13"/>
                    </a:lnTo>
                    <a:lnTo>
                      <a:pt x="0" y="13"/>
                    </a:lnTo>
                    <a:lnTo>
                      <a:pt x="0" y="13"/>
                    </a:lnTo>
                    <a:lnTo>
                      <a:pt x="0" y="14"/>
                    </a:lnTo>
                    <a:lnTo>
                      <a:pt x="0" y="14"/>
                    </a:lnTo>
                    <a:lnTo>
                      <a:pt x="0" y="14"/>
                    </a:lnTo>
                    <a:lnTo>
                      <a:pt x="0" y="15"/>
                    </a:lnTo>
                    <a:lnTo>
                      <a:pt x="0" y="16"/>
                    </a:lnTo>
                    <a:lnTo>
                      <a:pt x="0" y="15"/>
                    </a:lnTo>
                    <a:lnTo>
                      <a:pt x="0" y="16"/>
                    </a:lnTo>
                    <a:lnTo>
                      <a:pt x="0" y="16"/>
                    </a:lnTo>
                    <a:lnTo>
                      <a:pt x="0" y="16"/>
                    </a:lnTo>
                    <a:lnTo>
                      <a:pt x="0" y="15"/>
                    </a:lnTo>
                    <a:lnTo>
                      <a:pt x="0" y="14"/>
                    </a:lnTo>
                    <a:lnTo>
                      <a:pt x="0" y="15"/>
                    </a:lnTo>
                    <a:lnTo>
                      <a:pt x="0" y="14"/>
                    </a:lnTo>
                    <a:lnTo>
                      <a:pt x="0" y="15"/>
                    </a:lnTo>
                    <a:lnTo>
                      <a:pt x="0" y="14"/>
                    </a:lnTo>
                    <a:lnTo>
                      <a:pt x="0" y="14"/>
                    </a:lnTo>
                    <a:lnTo>
                      <a:pt x="0" y="14"/>
                    </a:lnTo>
                    <a:lnTo>
                      <a:pt x="0" y="13"/>
                    </a:lnTo>
                    <a:lnTo>
                      <a:pt x="0" y="13"/>
                    </a:lnTo>
                    <a:lnTo>
                      <a:pt x="0" y="13"/>
                    </a:lnTo>
                    <a:lnTo>
                      <a:pt x="0" y="13"/>
                    </a:lnTo>
                    <a:lnTo>
                      <a:pt x="0" y="13"/>
                    </a:lnTo>
                    <a:lnTo>
                      <a:pt x="0" y="12"/>
                    </a:lnTo>
                    <a:lnTo>
                      <a:pt x="0" y="13"/>
                    </a:lnTo>
                    <a:lnTo>
                      <a:pt x="0" y="13"/>
                    </a:lnTo>
                    <a:lnTo>
                      <a:pt x="0" y="12"/>
                    </a:lnTo>
                    <a:lnTo>
                      <a:pt x="0" y="12"/>
                    </a:lnTo>
                    <a:lnTo>
                      <a:pt x="0" y="11"/>
                    </a:lnTo>
                    <a:lnTo>
                      <a:pt x="0" y="12"/>
                    </a:lnTo>
                    <a:lnTo>
                      <a:pt x="0" y="11"/>
                    </a:lnTo>
                    <a:lnTo>
                      <a:pt x="0" y="12"/>
                    </a:lnTo>
                    <a:lnTo>
                      <a:pt x="0" y="11"/>
                    </a:lnTo>
                    <a:lnTo>
                      <a:pt x="0" y="11"/>
                    </a:lnTo>
                    <a:lnTo>
                      <a:pt x="0" y="10"/>
                    </a:lnTo>
                    <a:lnTo>
                      <a:pt x="0" y="10"/>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8"/>
                    </a:lnTo>
                    <a:lnTo>
                      <a:pt x="0" y="8"/>
                    </a:lnTo>
                    <a:lnTo>
                      <a:pt x="0" y="7"/>
                    </a:lnTo>
                    <a:lnTo>
                      <a:pt x="0" y="8"/>
                    </a:lnTo>
                    <a:lnTo>
                      <a:pt x="0" y="8"/>
                    </a:lnTo>
                    <a:lnTo>
                      <a:pt x="0" y="9"/>
                    </a:lnTo>
                    <a:lnTo>
                      <a:pt x="0" y="9"/>
                    </a:lnTo>
                    <a:lnTo>
                      <a:pt x="0" y="9"/>
                    </a:lnTo>
                    <a:lnTo>
                      <a:pt x="0" y="10"/>
                    </a:lnTo>
                    <a:lnTo>
                      <a:pt x="0" y="9"/>
                    </a:lnTo>
                    <a:lnTo>
                      <a:pt x="0" y="9"/>
                    </a:lnTo>
                    <a:lnTo>
                      <a:pt x="0" y="10"/>
                    </a:lnTo>
                    <a:lnTo>
                      <a:pt x="0" y="10"/>
                    </a:lnTo>
                    <a:lnTo>
                      <a:pt x="0" y="10"/>
                    </a:lnTo>
                    <a:lnTo>
                      <a:pt x="0" y="9"/>
                    </a:lnTo>
                    <a:lnTo>
                      <a:pt x="0" y="10"/>
                    </a:lnTo>
                    <a:lnTo>
                      <a:pt x="0" y="9"/>
                    </a:lnTo>
                    <a:lnTo>
                      <a:pt x="0" y="10"/>
                    </a:lnTo>
                    <a:lnTo>
                      <a:pt x="0" y="10"/>
                    </a:lnTo>
                    <a:lnTo>
                      <a:pt x="0" y="10"/>
                    </a:lnTo>
                    <a:lnTo>
                      <a:pt x="0" y="9"/>
                    </a:lnTo>
                    <a:lnTo>
                      <a:pt x="0" y="8"/>
                    </a:lnTo>
                    <a:lnTo>
                      <a:pt x="0" y="8"/>
                    </a:lnTo>
                    <a:lnTo>
                      <a:pt x="0" y="7"/>
                    </a:lnTo>
                    <a:lnTo>
                      <a:pt x="0" y="8"/>
                    </a:lnTo>
                    <a:lnTo>
                      <a:pt x="0" y="7"/>
                    </a:lnTo>
                    <a:lnTo>
                      <a:pt x="0" y="7"/>
                    </a:lnTo>
                    <a:lnTo>
                      <a:pt x="0" y="8"/>
                    </a:lnTo>
                    <a:lnTo>
                      <a:pt x="0" y="8"/>
                    </a:lnTo>
                    <a:lnTo>
                      <a:pt x="0" y="8"/>
                    </a:lnTo>
                    <a:lnTo>
                      <a:pt x="0" y="8"/>
                    </a:lnTo>
                    <a:lnTo>
                      <a:pt x="0" y="8"/>
                    </a:lnTo>
                    <a:lnTo>
                      <a:pt x="0" y="8"/>
                    </a:lnTo>
                    <a:lnTo>
                      <a:pt x="0" y="9"/>
                    </a:lnTo>
                    <a:lnTo>
                      <a:pt x="0" y="8"/>
                    </a:lnTo>
                    <a:lnTo>
                      <a:pt x="0" y="9"/>
                    </a:lnTo>
                    <a:lnTo>
                      <a:pt x="0" y="9"/>
                    </a:lnTo>
                    <a:lnTo>
                      <a:pt x="0" y="9"/>
                    </a:lnTo>
                  </a:path>
                </a:pathLst>
              </a:custGeom>
              <a:noFill/>
              <a:ln w="0">
                <a:solidFill>
                  <a:srgbClr val="3366FF"/>
                </a:solidFill>
                <a:prstDash val="solid"/>
                <a:round/>
                <a:headEnd/>
                <a:tailEnd/>
              </a:ln>
            </p:spPr>
            <p:txBody>
              <a:bodyPr/>
              <a:lstStyle/>
              <a:p>
                <a:endParaRPr lang="en-GB"/>
              </a:p>
            </p:txBody>
          </p:sp>
          <p:sp>
            <p:nvSpPr>
              <p:cNvPr id="185834" name="Freeform 490"/>
              <p:cNvSpPr>
                <a:spLocks/>
              </p:cNvSpPr>
              <p:nvPr/>
            </p:nvSpPr>
            <p:spPr bwMode="auto">
              <a:xfrm>
                <a:off x="2514" y="3557"/>
                <a:ext cx="6" cy="84"/>
              </a:xfrm>
              <a:custGeom>
                <a:avLst/>
                <a:gdLst/>
                <a:ahLst/>
                <a:cxnLst>
                  <a:cxn ang="0">
                    <a:pos x="0" y="8"/>
                  </a:cxn>
                  <a:cxn ang="0">
                    <a:pos x="0" y="6"/>
                  </a:cxn>
                  <a:cxn ang="0">
                    <a:pos x="0" y="6"/>
                  </a:cxn>
                  <a:cxn ang="0">
                    <a:pos x="0" y="4"/>
                  </a:cxn>
                  <a:cxn ang="0">
                    <a:pos x="0" y="6"/>
                  </a:cxn>
                  <a:cxn ang="0">
                    <a:pos x="0" y="5"/>
                  </a:cxn>
                  <a:cxn ang="0">
                    <a:pos x="0" y="4"/>
                  </a:cxn>
                  <a:cxn ang="0">
                    <a:pos x="0" y="4"/>
                  </a:cxn>
                  <a:cxn ang="0">
                    <a:pos x="0" y="6"/>
                  </a:cxn>
                  <a:cxn ang="0">
                    <a:pos x="0" y="7"/>
                  </a:cxn>
                  <a:cxn ang="0">
                    <a:pos x="0" y="7"/>
                  </a:cxn>
                  <a:cxn ang="0">
                    <a:pos x="0" y="6"/>
                  </a:cxn>
                  <a:cxn ang="0">
                    <a:pos x="0" y="5"/>
                  </a:cxn>
                  <a:cxn ang="0">
                    <a:pos x="0" y="3"/>
                  </a:cxn>
                  <a:cxn ang="0">
                    <a:pos x="0" y="1"/>
                  </a:cxn>
                  <a:cxn ang="0">
                    <a:pos x="0" y="1"/>
                  </a:cxn>
                  <a:cxn ang="0">
                    <a:pos x="0" y="3"/>
                  </a:cxn>
                  <a:cxn ang="0">
                    <a:pos x="0" y="2"/>
                  </a:cxn>
                  <a:cxn ang="0">
                    <a:pos x="0" y="5"/>
                  </a:cxn>
                  <a:cxn ang="0">
                    <a:pos x="0" y="7"/>
                  </a:cxn>
                  <a:cxn ang="0">
                    <a:pos x="0" y="8"/>
                  </a:cxn>
                  <a:cxn ang="0">
                    <a:pos x="0" y="8"/>
                  </a:cxn>
                  <a:cxn ang="0">
                    <a:pos x="0" y="10"/>
                  </a:cxn>
                  <a:cxn ang="0">
                    <a:pos x="0" y="9"/>
                  </a:cxn>
                  <a:cxn ang="0">
                    <a:pos x="0" y="7"/>
                  </a:cxn>
                  <a:cxn ang="0">
                    <a:pos x="0" y="7"/>
                  </a:cxn>
                  <a:cxn ang="0">
                    <a:pos x="0" y="9"/>
                  </a:cxn>
                  <a:cxn ang="0">
                    <a:pos x="0" y="1"/>
                  </a:cxn>
                  <a:cxn ang="0">
                    <a:pos x="0" y="3"/>
                  </a:cxn>
                  <a:cxn ang="0">
                    <a:pos x="0" y="3"/>
                  </a:cxn>
                  <a:cxn ang="0">
                    <a:pos x="0" y="4"/>
                  </a:cxn>
                  <a:cxn ang="0">
                    <a:pos x="0" y="6"/>
                  </a:cxn>
                  <a:cxn ang="0">
                    <a:pos x="0" y="7"/>
                  </a:cxn>
                  <a:cxn ang="0">
                    <a:pos x="0" y="8"/>
                  </a:cxn>
                  <a:cxn ang="0">
                    <a:pos x="0" y="9"/>
                  </a:cxn>
                  <a:cxn ang="0">
                    <a:pos x="0" y="10"/>
                  </a:cxn>
                  <a:cxn ang="0">
                    <a:pos x="0" y="11"/>
                  </a:cxn>
                  <a:cxn ang="0">
                    <a:pos x="0" y="12"/>
                  </a:cxn>
                  <a:cxn ang="0">
                    <a:pos x="0" y="12"/>
                  </a:cxn>
                  <a:cxn ang="0">
                    <a:pos x="0" y="13"/>
                  </a:cxn>
                  <a:cxn ang="0">
                    <a:pos x="0" y="13"/>
                  </a:cxn>
                  <a:cxn ang="0">
                    <a:pos x="0" y="12"/>
                  </a:cxn>
                  <a:cxn ang="0">
                    <a:pos x="0" y="12"/>
                  </a:cxn>
                  <a:cxn ang="0">
                    <a:pos x="0" y="10"/>
                  </a:cxn>
                  <a:cxn ang="0">
                    <a:pos x="0" y="10"/>
                  </a:cxn>
                  <a:cxn ang="0">
                    <a:pos x="0" y="10"/>
                  </a:cxn>
                  <a:cxn ang="0">
                    <a:pos x="0" y="10"/>
                  </a:cxn>
                  <a:cxn ang="0">
                    <a:pos x="0" y="12"/>
                  </a:cxn>
                  <a:cxn ang="0">
                    <a:pos x="0" y="12"/>
                  </a:cxn>
                  <a:cxn ang="0">
                    <a:pos x="1" y="12"/>
                  </a:cxn>
                  <a:cxn ang="0">
                    <a:pos x="1" y="7"/>
                  </a:cxn>
                  <a:cxn ang="0">
                    <a:pos x="1" y="7"/>
                  </a:cxn>
                  <a:cxn ang="0">
                    <a:pos x="1" y="5"/>
                  </a:cxn>
                  <a:cxn ang="0">
                    <a:pos x="1" y="6"/>
                  </a:cxn>
                  <a:cxn ang="0">
                    <a:pos x="1" y="8"/>
                  </a:cxn>
                  <a:cxn ang="0">
                    <a:pos x="1" y="11"/>
                  </a:cxn>
                  <a:cxn ang="0">
                    <a:pos x="1" y="10"/>
                  </a:cxn>
                  <a:cxn ang="0">
                    <a:pos x="1" y="10"/>
                  </a:cxn>
                  <a:cxn ang="0">
                    <a:pos x="1" y="13"/>
                  </a:cxn>
                  <a:cxn ang="0">
                    <a:pos x="1" y="11"/>
                  </a:cxn>
                  <a:cxn ang="0">
                    <a:pos x="1" y="12"/>
                  </a:cxn>
                  <a:cxn ang="0">
                    <a:pos x="1" y="11"/>
                  </a:cxn>
                  <a:cxn ang="0">
                    <a:pos x="1" y="10"/>
                  </a:cxn>
                </a:cxnLst>
                <a:rect l="0" t="0" r="r" b="b"/>
                <a:pathLst>
                  <a:path w="1" h="14">
                    <a:moveTo>
                      <a:pt x="0" y="9"/>
                    </a:moveTo>
                    <a:lnTo>
                      <a:pt x="0" y="10"/>
                    </a:lnTo>
                    <a:lnTo>
                      <a:pt x="0" y="9"/>
                    </a:lnTo>
                    <a:lnTo>
                      <a:pt x="0" y="9"/>
                    </a:lnTo>
                    <a:lnTo>
                      <a:pt x="0" y="9"/>
                    </a:lnTo>
                    <a:lnTo>
                      <a:pt x="0" y="8"/>
                    </a:lnTo>
                    <a:lnTo>
                      <a:pt x="0" y="9"/>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7"/>
                    </a:lnTo>
                    <a:lnTo>
                      <a:pt x="0" y="6"/>
                    </a:lnTo>
                    <a:lnTo>
                      <a:pt x="0" y="6"/>
                    </a:lnTo>
                    <a:lnTo>
                      <a:pt x="0" y="6"/>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7"/>
                    </a:lnTo>
                    <a:lnTo>
                      <a:pt x="0" y="7"/>
                    </a:lnTo>
                    <a:lnTo>
                      <a:pt x="0" y="6"/>
                    </a:lnTo>
                    <a:lnTo>
                      <a:pt x="0" y="5"/>
                    </a:lnTo>
                    <a:lnTo>
                      <a:pt x="0" y="5"/>
                    </a:lnTo>
                    <a:lnTo>
                      <a:pt x="0" y="5"/>
                    </a:lnTo>
                    <a:lnTo>
                      <a:pt x="0" y="5"/>
                    </a:lnTo>
                    <a:lnTo>
                      <a:pt x="0" y="4"/>
                    </a:lnTo>
                    <a:lnTo>
                      <a:pt x="0" y="5"/>
                    </a:lnTo>
                    <a:lnTo>
                      <a:pt x="0" y="5"/>
                    </a:lnTo>
                    <a:lnTo>
                      <a:pt x="0" y="5"/>
                    </a:lnTo>
                    <a:lnTo>
                      <a:pt x="0" y="4"/>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4"/>
                    </a:lnTo>
                    <a:lnTo>
                      <a:pt x="0" y="4"/>
                    </a:lnTo>
                    <a:lnTo>
                      <a:pt x="0" y="5"/>
                    </a:lnTo>
                    <a:lnTo>
                      <a:pt x="0" y="4"/>
                    </a:lnTo>
                    <a:lnTo>
                      <a:pt x="0" y="4"/>
                    </a:lnTo>
                    <a:lnTo>
                      <a:pt x="0" y="4"/>
                    </a:lnTo>
                    <a:lnTo>
                      <a:pt x="0" y="4"/>
                    </a:lnTo>
                    <a:lnTo>
                      <a:pt x="0" y="4"/>
                    </a:lnTo>
                    <a:lnTo>
                      <a:pt x="0" y="4"/>
                    </a:lnTo>
                    <a:lnTo>
                      <a:pt x="0" y="5"/>
                    </a:lnTo>
                    <a:lnTo>
                      <a:pt x="0" y="4"/>
                    </a:lnTo>
                    <a:lnTo>
                      <a:pt x="0" y="4"/>
                    </a:lnTo>
                    <a:lnTo>
                      <a:pt x="0" y="3"/>
                    </a:lnTo>
                    <a:lnTo>
                      <a:pt x="0" y="4"/>
                    </a:lnTo>
                    <a:lnTo>
                      <a:pt x="0" y="4"/>
                    </a:lnTo>
                    <a:lnTo>
                      <a:pt x="0" y="5"/>
                    </a:lnTo>
                    <a:lnTo>
                      <a:pt x="0" y="4"/>
                    </a:lnTo>
                    <a:lnTo>
                      <a:pt x="0" y="5"/>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6"/>
                    </a:lnTo>
                    <a:lnTo>
                      <a:pt x="0" y="5"/>
                    </a:lnTo>
                    <a:lnTo>
                      <a:pt x="0" y="6"/>
                    </a:lnTo>
                    <a:lnTo>
                      <a:pt x="0" y="6"/>
                    </a:lnTo>
                    <a:lnTo>
                      <a:pt x="0" y="7"/>
                    </a:lnTo>
                    <a:lnTo>
                      <a:pt x="0" y="7"/>
                    </a:lnTo>
                    <a:lnTo>
                      <a:pt x="0" y="8"/>
                    </a:lnTo>
                    <a:lnTo>
                      <a:pt x="0" y="7"/>
                    </a:lnTo>
                    <a:lnTo>
                      <a:pt x="0" y="7"/>
                    </a:lnTo>
                    <a:lnTo>
                      <a:pt x="0" y="7"/>
                    </a:lnTo>
                    <a:lnTo>
                      <a:pt x="0" y="8"/>
                    </a:lnTo>
                    <a:lnTo>
                      <a:pt x="0" y="8"/>
                    </a:lnTo>
                    <a:lnTo>
                      <a:pt x="0" y="8"/>
                    </a:lnTo>
                    <a:lnTo>
                      <a:pt x="0" y="7"/>
                    </a:lnTo>
                    <a:lnTo>
                      <a:pt x="0" y="8"/>
                    </a:lnTo>
                    <a:lnTo>
                      <a:pt x="0" y="7"/>
                    </a:lnTo>
                    <a:lnTo>
                      <a:pt x="0" y="7"/>
                    </a:lnTo>
                    <a:lnTo>
                      <a:pt x="0" y="7"/>
                    </a:lnTo>
                    <a:lnTo>
                      <a:pt x="0" y="6"/>
                    </a:lnTo>
                    <a:lnTo>
                      <a:pt x="0" y="6"/>
                    </a:lnTo>
                    <a:lnTo>
                      <a:pt x="0" y="7"/>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6"/>
                    </a:lnTo>
                    <a:lnTo>
                      <a:pt x="0" y="5"/>
                    </a:lnTo>
                    <a:lnTo>
                      <a:pt x="0" y="5"/>
                    </a:lnTo>
                    <a:lnTo>
                      <a:pt x="0" y="5"/>
                    </a:lnTo>
                    <a:lnTo>
                      <a:pt x="0" y="4"/>
                    </a:lnTo>
                    <a:lnTo>
                      <a:pt x="0" y="4"/>
                    </a:lnTo>
                    <a:lnTo>
                      <a:pt x="0" y="3"/>
                    </a:lnTo>
                    <a:lnTo>
                      <a:pt x="0" y="4"/>
                    </a:lnTo>
                    <a:lnTo>
                      <a:pt x="0" y="3"/>
                    </a:lnTo>
                    <a:lnTo>
                      <a:pt x="0" y="4"/>
                    </a:lnTo>
                    <a:lnTo>
                      <a:pt x="0" y="3"/>
                    </a:lnTo>
                    <a:lnTo>
                      <a:pt x="0" y="2"/>
                    </a:lnTo>
                    <a:lnTo>
                      <a:pt x="0" y="2"/>
                    </a:lnTo>
                    <a:lnTo>
                      <a:pt x="0" y="2"/>
                    </a:lnTo>
                    <a:lnTo>
                      <a:pt x="0" y="2"/>
                    </a:lnTo>
                    <a:lnTo>
                      <a:pt x="0" y="2"/>
                    </a:lnTo>
                    <a:lnTo>
                      <a:pt x="0" y="1"/>
                    </a:lnTo>
                    <a:lnTo>
                      <a:pt x="0" y="2"/>
                    </a:lnTo>
                    <a:lnTo>
                      <a:pt x="0" y="1"/>
                    </a:lnTo>
                    <a:lnTo>
                      <a:pt x="0" y="1"/>
                    </a:lnTo>
                    <a:lnTo>
                      <a:pt x="0" y="1"/>
                    </a:lnTo>
                    <a:lnTo>
                      <a:pt x="0" y="2"/>
                    </a:lnTo>
                    <a:lnTo>
                      <a:pt x="0" y="1"/>
                    </a:lnTo>
                    <a:lnTo>
                      <a:pt x="0" y="2"/>
                    </a:lnTo>
                    <a:lnTo>
                      <a:pt x="0" y="2"/>
                    </a:lnTo>
                    <a:lnTo>
                      <a:pt x="0" y="2"/>
                    </a:lnTo>
                    <a:lnTo>
                      <a:pt x="0" y="2"/>
                    </a:lnTo>
                    <a:lnTo>
                      <a:pt x="0" y="1"/>
                    </a:lnTo>
                    <a:lnTo>
                      <a:pt x="0" y="1"/>
                    </a:lnTo>
                    <a:lnTo>
                      <a:pt x="0" y="1"/>
                    </a:lnTo>
                    <a:lnTo>
                      <a:pt x="0" y="1"/>
                    </a:lnTo>
                    <a:lnTo>
                      <a:pt x="0" y="2"/>
                    </a:lnTo>
                    <a:lnTo>
                      <a:pt x="0" y="2"/>
                    </a:lnTo>
                    <a:lnTo>
                      <a:pt x="0" y="2"/>
                    </a:lnTo>
                    <a:lnTo>
                      <a:pt x="0" y="3"/>
                    </a:lnTo>
                    <a:lnTo>
                      <a:pt x="0" y="2"/>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2"/>
                    </a:lnTo>
                    <a:lnTo>
                      <a:pt x="0" y="2"/>
                    </a:lnTo>
                    <a:lnTo>
                      <a:pt x="0" y="1"/>
                    </a:lnTo>
                    <a:lnTo>
                      <a:pt x="0" y="2"/>
                    </a:lnTo>
                    <a:lnTo>
                      <a:pt x="0" y="2"/>
                    </a:lnTo>
                    <a:lnTo>
                      <a:pt x="0" y="2"/>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5"/>
                    </a:lnTo>
                    <a:lnTo>
                      <a:pt x="0" y="6"/>
                    </a:lnTo>
                    <a:lnTo>
                      <a:pt x="0" y="5"/>
                    </a:lnTo>
                    <a:lnTo>
                      <a:pt x="0" y="6"/>
                    </a:lnTo>
                    <a:lnTo>
                      <a:pt x="0" y="6"/>
                    </a:lnTo>
                    <a:lnTo>
                      <a:pt x="0" y="6"/>
                    </a:lnTo>
                    <a:lnTo>
                      <a:pt x="0" y="7"/>
                    </a:lnTo>
                    <a:lnTo>
                      <a:pt x="0" y="7"/>
                    </a:lnTo>
                    <a:lnTo>
                      <a:pt x="0" y="6"/>
                    </a:lnTo>
                    <a:lnTo>
                      <a:pt x="0" y="7"/>
                    </a:lnTo>
                    <a:lnTo>
                      <a:pt x="0" y="7"/>
                    </a:lnTo>
                    <a:lnTo>
                      <a:pt x="0" y="8"/>
                    </a:lnTo>
                    <a:lnTo>
                      <a:pt x="0" y="8"/>
                    </a:lnTo>
                    <a:lnTo>
                      <a:pt x="0" y="8"/>
                    </a:lnTo>
                    <a:lnTo>
                      <a:pt x="0" y="8"/>
                    </a:lnTo>
                    <a:lnTo>
                      <a:pt x="0" y="8"/>
                    </a:lnTo>
                    <a:lnTo>
                      <a:pt x="0" y="7"/>
                    </a:lnTo>
                    <a:lnTo>
                      <a:pt x="0" y="8"/>
                    </a:lnTo>
                    <a:lnTo>
                      <a:pt x="0" y="9"/>
                    </a:lnTo>
                    <a:lnTo>
                      <a:pt x="0" y="10"/>
                    </a:lnTo>
                    <a:lnTo>
                      <a:pt x="0" y="9"/>
                    </a:lnTo>
                    <a:lnTo>
                      <a:pt x="0" y="10"/>
                    </a:lnTo>
                    <a:lnTo>
                      <a:pt x="0" y="9"/>
                    </a:lnTo>
                    <a:lnTo>
                      <a:pt x="0" y="10"/>
                    </a:lnTo>
                    <a:lnTo>
                      <a:pt x="0" y="9"/>
                    </a:lnTo>
                    <a:lnTo>
                      <a:pt x="0" y="10"/>
                    </a:lnTo>
                    <a:lnTo>
                      <a:pt x="0" y="9"/>
                    </a:lnTo>
                    <a:lnTo>
                      <a:pt x="0" y="9"/>
                    </a:lnTo>
                    <a:lnTo>
                      <a:pt x="0" y="8"/>
                    </a:lnTo>
                    <a:lnTo>
                      <a:pt x="0" y="9"/>
                    </a:lnTo>
                    <a:lnTo>
                      <a:pt x="0" y="9"/>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8"/>
                    </a:lnTo>
                    <a:lnTo>
                      <a:pt x="0" y="9"/>
                    </a:lnTo>
                    <a:lnTo>
                      <a:pt x="0" y="8"/>
                    </a:lnTo>
                    <a:lnTo>
                      <a:pt x="0" y="8"/>
                    </a:lnTo>
                    <a:lnTo>
                      <a:pt x="0" y="7"/>
                    </a:lnTo>
                    <a:lnTo>
                      <a:pt x="0" y="7"/>
                    </a:lnTo>
                    <a:lnTo>
                      <a:pt x="0" y="6"/>
                    </a:lnTo>
                    <a:lnTo>
                      <a:pt x="0" y="7"/>
                    </a:lnTo>
                    <a:lnTo>
                      <a:pt x="0" y="6"/>
                    </a:lnTo>
                    <a:lnTo>
                      <a:pt x="0" y="7"/>
                    </a:lnTo>
                    <a:lnTo>
                      <a:pt x="0" y="7"/>
                    </a:lnTo>
                    <a:lnTo>
                      <a:pt x="0" y="6"/>
                    </a:lnTo>
                    <a:lnTo>
                      <a:pt x="0" y="7"/>
                    </a:lnTo>
                    <a:lnTo>
                      <a:pt x="0" y="7"/>
                    </a:lnTo>
                    <a:lnTo>
                      <a:pt x="0" y="7"/>
                    </a:lnTo>
                    <a:lnTo>
                      <a:pt x="0" y="7"/>
                    </a:lnTo>
                    <a:lnTo>
                      <a:pt x="0" y="8"/>
                    </a:lnTo>
                    <a:lnTo>
                      <a:pt x="0" y="7"/>
                    </a:lnTo>
                    <a:lnTo>
                      <a:pt x="0" y="7"/>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7"/>
                    </a:lnTo>
                    <a:lnTo>
                      <a:pt x="0" y="6"/>
                    </a:lnTo>
                    <a:lnTo>
                      <a:pt x="0" y="5"/>
                    </a:lnTo>
                    <a:lnTo>
                      <a:pt x="0" y="4"/>
                    </a:lnTo>
                    <a:lnTo>
                      <a:pt x="0" y="3"/>
                    </a:lnTo>
                    <a:lnTo>
                      <a:pt x="0" y="2"/>
                    </a:lnTo>
                    <a:lnTo>
                      <a:pt x="0" y="2"/>
                    </a:lnTo>
                    <a:lnTo>
                      <a:pt x="0" y="2"/>
                    </a:lnTo>
                    <a:lnTo>
                      <a:pt x="0" y="1"/>
                    </a:lnTo>
                    <a:lnTo>
                      <a:pt x="0" y="1"/>
                    </a:lnTo>
                    <a:lnTo>
                      <a:pt x="0" y="0"/>
                    </a:lnTo>
                    <a:lnTo>
                      <a:pt x="0" y="0"/>
                    </a:lnTo>
                    <a:lnTo>
                      <a:pt x="0" y="1"/>
                    </a:lnTo>
                    <a:lnTo>
                      <a:pt x="0" y="1"/>
                    </a:lnTo>
                    <a:lnTo>
                      <a:pt x="0" y="2"/>
                    </a:lnTo>
                    <a:lnTo>
                      <a:pt x="0" y="2"/>
                    </a:lnTo>
                    <a:lnTo>
                      <a:pt x="0" y="2"/>
                    </a:lnTo>
                    <a:lnTo>
                      <a:pt x="0" y="2"/>
                    </a:lnTo>
                    <a:lnTo>
                      <a:pt x="0" y="2"/>
                    </a:lnTo>
                    <a:lnTo>
                      <a:pt x="0" y="2"/>
                    </a:lnTo>
                    <a:lnTo>
                      <a:pt x="0" y="3"/>
                    </a:lnTo>
                    <a:lnTo>
                      <a:pt x="0" y="3"/>
                    </a:lnTo>
                    <a:lnTo>
                      <a:pt x="0" y="3"/>
                    </a:lnTo>
                    <a:lnTo>
                      <a:pt x="0" y="3"/>
                    </a:lnTo>
                    <a:lnTo>
                      <a:pt x="0" y="4"/>
                    </a:lnTo>
                    <a:lnTo>
                      <a:pt x="0" y="4"/>
                    </a:lnTo>
                    <a:lnTo>
                      <a:pt x="0" y="3"/>
                    </a:lnTo>
                    <a:lnTo>
                      <a:pt x="0" y="4"/>
                    </a:lnTo>
                    <a:lnTo>
                      <a:pt x="0" y="4"/>
                    </a:lnTo>
                    <a:lnTo>
                      <a:pt x="0" y="4"/>
                    </a:lnTo>
                    <a:lnTo>
                      <a:pt x="0" y="3"/>
                    </a:lnTo>
                    <a:lnTo>
                      <a:pt x="0" y="3"/>
                    </a:lnTo>
                    <a:lnTo>
                      <a:pt x="0" y="2"/>
                    </a:lnTo>
                    <a:lnTo>
                      <a:pt x="0" y="2"/>
                    </a:lnTo>
                    <a:lnTo>
                      <a:pt x="0" y="2"/>
                    </a:lnTo>
                    <a:lnTo>
                      <a:pt x="0" y="2"/>
                    </a:lnTo>
                    <a:lnTo>
                      <a:pt x="0" y="2"/>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6"/>
                    </a:lnTo>
                    <a:lnTo>
                      <a:pt x="0" y="6"/>
                    </a:lnTo>
                    <a:lnTo>
                      <a:pt x="0" y="6"/>
                    </a:lnTo>
                    <a:lnTo>
                      <a:pt x="0" y="6"/>
                    </a:lnTo>
                    <a:lnTo>
                      <a:pt x="0" y="7"/>
                    </a:lnTo>
                    <a:lnTo>
                      <a:pt x="0" y="8"/>
                    </a:lnTo>
                    <a:lnTo>
                      <a:pt x="0" y="8"/>
                    </a:lnTo>
                    <a:lnTo>
                      <a:pt x="0" y="7"/>
                    </a:lnTo>
                    <a:lnTo>
                      <a:pt x="0" y="8"/>
                    </a:lnTo>
                    <a:lnTo>
                      <a:pt x="0" y="7"/>
                    </a:lnTo>
                    <a:lnTo>
                      <a:pt x="0" y="7"/>
                    </a:lnTo>
                    <a:lnTo>
                      <a:pt x="0" y="7"/>
                    </a:lnTo>
                    <a:lnTo>
                      <a:pt x="0" y="7"/>
                    </a:lnTo>
                    <a:lnTo>
                      <a:pt x="0" y="8"/>
                    </a:lnTo>
                    <a:lnTo>
                      <a:pt x="0" y="8"/>
                    </a:lnTo>
                    <a:lnTo>
                      <a:pt x="0" y="8"/>
                    </a:lnTo>
                    <a:lnTo>
                      <a:pt x="0" y="8"/>
                    </a:lnTo>
                    <a:lnTo>
                      <a:pt x="0" y="9"/>
                    </a:lnTo>
                    <a:lnTo>
                      <a:pt x="0" y="9"/>
                    </a:lnTo>
                    <a:lnTo>
                      <a:pt x="0" y="8"/>
                    </a:lnTo>
                    <a:lnTo>
                      <a:pt x="0" y="9"/>
                    </a:lnTo>
                    <a:lnTo>
                      <a:pt x="0" y="8"/>
                    </a:lnTo>
                    <a:lnTo>
                      <a:pt x="0" y="9"/>
                    </a:lnTo>
                    <a:lnTo>
                      <a:pt x="0" y="9"/>
                    </a:lnTo>
                    <a:lnTo>
                      <a:pt x="0" y="10"/>
                    </a:lnTo>
                    <a:lnTo>
                      <a:pt x="0" y="9"/>
                    </a:lnTo>
                    <a:lnTo>
                      <a:pt x="0" y="8"/>
                    </a:lnTo>
                    <a:lnTo>
                      <a:pt x="0" y="8"/>
                    </a:lnTo>
                    <a:lnTo>
                      <a:pt x="0" y="8"/>
                    </a:lnTo>
                    <a:lnTo>
                      <a:pt x="0" y="8"/>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0"/>
                    </a:lnTo>
                    <a:lnTo>
                      <a:pt x="0" y="10"/>
                    </a:lnTo>
                    <a:lnTo>
                      <a:pt x="0" y="10"/>
                    </a:lnTo>
                    <a:lnTo>
                      <a:pt x="0" y="11"/>
                    </a:lnTo>
                    <a:lnTo>
                      <a:pt x="0" y="11"/>
                    </a:lnTo>
                    <a:lnTo>
                      <a:pt x="0" y="11"/>
                    </a:lnTo>
                    <a:lnTo>
                      <a:pt x="0" y="11"/>
                    </a:lnTo>
                    <a:lnTo>
                      <a:pt x="0" y="11"/>
                    </a:lnTo>
                    <a:lnTo>
                      <a:pt x="0" y="11"/>
                    </a:lnTo>
                    <a:lnTo>
                      <a:pt x="0" y="11"/>
                    </a:lnTo>
                    <a:lnTo>
                      <a:pt x="0" y="12"/>
                    </a:lnTo>
                    <a:lnTo>
                      <a:pt x="0" y="12"/>
                    </a:lnTo>
                    <a:lnTo>
                      <a:pt x="0" y="12"/>
                    </a:lnTo>
                    <a:lnTo>
                      <a:pt x="0" y="13"/>
                    </a:lnTo>
                    <a:lnTo>
                      <a:pt x="0" y="12"/>
                    </a:lnTo>
                    <a:lnTo>
                      <a:pt x="0" y="12"/>
                    </a:lnTo>
                    <a:lnTo>
                      <a:pt x="0" y="12"/>
                    </a:lnTo>
                    <a:lnTo>
                      <a:pt x="0" y="13"/>
                    </a:lnTo>
                    <a:lnTo>
                      <a:pt x="0" y="12"/>
                    </a:lnTo>
                    <a:lnTo>
                      <a:pt x="0" y="13"/>
                    </a:lnTo>
                    <a:lnTo>
                      <a:pt x="0" y="12"/>
                    </a:lnTo>
                    <a:lnTo>
                      <a:pt x="0" y="13"/>
                    </a:lnTo>
                    <a:lnTo>
                      <a:pt x="0" y="13"/>
                    </a:lnTo>
                    <a:lnTo>
                      <a:pt x="0" y="12"/>
                    </a:lnTo>
                    <a:lnTo>
                      <a:pt x="0" y="13"/>
                    </a:lnTo>
                    <a:lnTo>
                      <a:pt x="0" y="13"/>
                    </a:lnTo>
                    <a:lnTo>
                      <a:pt x="0" y="12"/>
                    </a:lnTo>
                    <a:lnTo>
                      <a:pt x="0" y="12"/>
                    </a:lnTo>
                    <a:lnTo>
                      <a:pt x="0" y="12"/>
                    </a:lnTo>
                    <a:lnTo>
                      <a:pt x="0" y="12"/>
                    </a:lnTo>
                    <a:lnTo>
                      <a:pt x="0" y="12"/>
                    </a:lnTo>
                    <a:lnTo>
                      <a:pt x="0" y="11"/>
                    </a:lnTo>
                    <a:lnTo>
                      <a:pt x="0" y="11"/>
                    </a:lnTo>
                    <a:lnTo>
                      <a:pt x="0" y="11"/>
                    </a:lnTo>
                    <a:lnTo>
                      <a:pt x="0" y="11"/>
                    </a:lnTo>
                    <a:lnTo>
                      <a:pt x="0" y="12"/>
                    </a:lnTo>
                    <a:lnTo>
                      <a:pt x="0" y="12"/>
                    </a:lnTo>
                    <a:lnTo>
                      <a:pt x="0" y="12"/>
                    </a:lnTo>
                    <a:lnTo>
                      <a:pt x="0" y="13"/>
                    </a:lnTo>
                    <a:lnTo>
                      <a:pt x="0" y="12"/>
                    </a:lnTo>
                    <a:lnTo>
                      <a:pt x="0" y="13"/>
                    </a:lnTo>
                    <a:lnTo>
                      <a:pt x="0" y="13"/>
                    </a:lnTo>
                    <a:lnTo>
                      <a:pt x="0" y="13"/>
                    </a:lnTo>
                    <a:lnTo>
                      <a:pt x="0" y="13"/>
                    </a:lnTo>
                    <a:lnTo>
                      <a:pt x="0" y="14"/>
                    </a:lnTo>
                    <a:lnTo>
                      <a:pt x="0" y="14"/>
                    </a:lnTo>
                    <a:lnTo>
                      <a:pt x="0" y="14"/>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2"/>
                    </a:lnTo>
                    <a:lnTo>
                      <a:pt x="0" y="13"/>
                    </a:lnTo>
                    <a:lnTo>
                      <a:pt x="0" y="13"/>
                    </a:lnTo>
                    <a:lnTo>
                      <a:pt x="0" y="13"/>
                    </a:lnTo>
                    <a:lnTo>
                      <a:pt x="0" y="13"/>
                    </a:lnTo>
                    <a:lnTo>
                      <a:pt x="0" y="12"/>
                    </a:lnTo>
                    <a:lnTo>
                      <a:pt x="0" y="12"/>
                    </a:lnTo>
                    <a:lnTo>
                      <a:pt x="0" y="13"/>
                    </a:lnTo>
                    <a:lnTo>
                      <a:pt x="0" y="12"/>
                    </a:lnTo>
                    <a:lnTo>
                      <a:pt x="0" y="13"/>
                    </a:lnTo>
                    <a:lnTo>
                      <a:pt x="0" y="12"/>
                    </a:lnTo>
                    <a:lnTo>
                      <a:pt x="0" y="13"/>
                    </a:lnTo>
                    <a:lnTo>
                      <a:pt x="0" y="12"/>
                    </a:lnTo>
                    <a:lnTo>
                      <a:pt x="0" y="12"/>
                    </a:lnTo>
                    <a:lnTo>
                      <a:pt x="0" y="12"/>
                    </a:lnTo>
                    <a:lnTo>
                      <a:pt x="0" y="11"/>
                    </a:lnTo>
                    <a:lnTo>
                      <a:pt x="0" y="12"/>
                    </a:lnTo>
                    <a:lnTo>
                      <a:pt x="0" y="11"/>
                    </a:lnTo>
                    <a:lnTo>
                      <a:pt x="0" y="11"/>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10"/>
                    </a:lnTo>
                    <a:lnTo>
                      <a:pt x="0" y="10"/>
                    </a:lnTo>
                    <a:lnTo>
                      <a:pt x="0" y="9"/>
                    </a:lnTo>
                    <a:lnTo>
                      <a:pt x="0" y="10"/>
                    </a:lnTo>
                    <a:lnTo>
                      <a:pt x="0" y="9"/>
                    </a:lnTo>
                    <a:lnTo>
                      <a:pt x="0" y="10"/>
                    </a:lnTo>
                    <a:lnTo>
                      <a:pt x="0" y="9"/>
                    </a:lnTo>
                    <a:lnTo>
                      <a:pt x="0" y="9"/>
                    </a:lnTo>
                    <a:lnTo>
                      <a:pt x="0" y="10"/>
                    </a:lnTo>
                    <a:lnTo>
                      <a:pt x="0" y="10"/>
                    </a:lnTo>
                    <a:lnTo>
                      <a:pt x="0" y="10"/>
                    </a:lnTo>
                    <a:lnTo>
                      <a:pt x="0" y="10"/>
                    </a:lnTo>
                    <a:lnTo>
                      <a:pt x="0" y="10"/>
                    </a:lnTo>
                    <a:lnTo>
                      <a:pt x="0" y="11"/>
                    </a:lnTo>
                    <a:lnTo>
                      <a:pt x="0" y="10"/>
                    </a:lnTo>
                    <a:lnTo>
                      <a:pt x="0" y="11"/>
                    </a:lnTo>
                    <a:lnTo>
                      <a:pt x="0" y="11"/>
                    </a:lnTo>
                    <a:lnTo>
                      <a:pt x="0" y="11"/>
                    </a:lnTo>
                    <a:lnTo>
                      <a:pt x="0" y="11"/>
                    </a:lnTo>
                    <a:lnTo>
                      <a:pt x="0" y="11"/>
                    </a:lnTo>
                    <a:lnTo>
                      <a:pt x="0" y="11"/>
                    </a:lnTo>
                    <a:lnTo>
                      <a:pt x="0" y="13"/>
                    </a:lnTo>
                    <a:lnTo>
                      <a:pt x="0" y="12"/>
                    </a:lnTo>
                    <a:lnTo>
                      <a:pt x="0" y="13"/>
                    </a:lnTo>
                    <a:lnTo>
                      <a:pt x="0" y="12"/>
                    </a:lnTo>
                    <a:lnTo>
                      <a:pt x="0" y="12"/>
                    </a:lnTo>
                    <a:lnTo>
                      <a:pt x="0" y="12"/>
                    </a:lnTo>
                    <a:lnTo>
                      <a:pt x="0" y="12"/>
                    </a:lnTo>
                    <a:lnTo>
                      <a:pt x="0" y="13"/>
                    </a:lnTo>
                    <a:lnTo>
                      <a:pt x="0" y="12"/>
                    </a:lnTo>
                    <a:lnTo>
                      <a:pt x="0" y="11"/>
                    </a:lnTo>
                    <a:lnTo>
                      <a:pt x="0" y="11"/>
                    </a:lnTo>
                    <a:lnTo>
                      <a:pt x="0" y="12"/>
                    </a:lnTo>
                    <a:lnTo>
                      <a:pt x="0" y="12"/>
                    </a:lnTo>
                    <a:lnTo>
                      <a:pt x="0" y="11"/>
                    </a:lnTo>
                    <a:lnTo>
                      <a:pt x="0" y="11"/>
                    </a:lnTo>
                    <a:lnTo>
                      <a:pt x="0" y="11"/>
                    </a:lnTo>
                    <a:lnTo>
                      <a:pt x="0" y="11"/>
                    </a:lnTo>
                    <a:lnTo>
                      <a:pt x="0" y="12"/>
                    </a:lnTo>
                    <a:lnTo>
                      <a:pt x="0" y="12"/>
                    </a:lnTo>
                    <a:lnTo>
                      <a:pt x="0" y="13"/>
                    </a:lnTo>
                    <a:lnTo>
                      <a:pt x="0" y="13"/>
                    </a:lnTo>
                    <a:lnTo>
                      <a:pt x="0" y="13"/>
                    </a:lnTo>
                    <a:lnTo>
                      <a:pt x="1" y="13"/>
                    </a:lnTo>
                    <a:lnTo>
                      <a:pt x="1" y="12"/>
                    </a:lnTo>
                    <a:lnTo>
                      <a:pt x="1" y="12"/>
                    </a:lnTo>
                    <a:lnTo>
                      <a:pt x="1" y="12"/>
                    </a:lnTo>
                    <a:lnTo>
                      <a:pt x="1" y="11"/>
                    </a:lnTo>
                    <a:lnTo>
                      <a:pt x="1" y="10"/>
                    </a:lnTo>
                    <a:lnTo>
                      <a:pt x="1" y="10"/>
                    </a:lnTo>
                    <a:lnTo>
                      <a:pt x="1" y="10"/>
                    </a:lnTo>
                    <a:lnTo>
                      <a:pt x="1" y="10"/>
                    </a:lnTo>
                    <a:lnTo>
                      <a:pt x="1" y="9"/>
                    </a:lnTo>
                    <a:lnTo>
                      <a:pt x="1" y="8"/>
                    </a:lnTo>
                    <a:lnTo>
                      <a:pt x="1" y="8"/>
                    </a:lnTo>
                    <a:lnTo>
                      <a:pt x="1" y="7"/>
                    </a:lnTo>
                    <a:lnTo>
                      <a:pt x="1" y="7"/>
                    </a:lnTo>
                    <a:lnTo>
                      <a:pt x="1" y="7"/>
                    </a:lnTo>
                    <a:lnTo>
                      <a:pt x="1" y="7"/>
                    </a:lnTo>
                    <a:lnTo>
                      <a:pt x="1" y="6"/>
                    </a:lnTo>
                    <a:lnTo>
                      <a:pt x="1" y="6"/>
                    </a:lnTo>
                    <a:lnTo>
                      <a:pt x="1" y="6"/>
                    </a:lnTo>
                    <a:lnTo>
                      <a:pt x="1" y="6"/>
                    </a:lnTo>
                    <a:lnTo>
                      <a:pt x="1" y="7"/>
                    </a:lnTo>
                    <a:lnTo>
                      <a:pt x="1" y="7"/>
                    </a:lnTo>
                    <a:lnTo>
                      <a:pt x="1" y="6"/>
                    </a:lnTo>
                    <a:lnTo>
                      <a:pt x="1" y="7"/>
                    </a:lnTo>
                    <a:lnTo>
                      <a:pt x="1" y="7"/>
                    </a:lnTo>
                    <a:lnTo>
                      <a:pt x="1" y="8"/>
                    </a:lnTo>
                    <a:lnTo>
                      <a:pt x="1" y="8"/>
                    </a:lnTo>
                    <a:lnTo>
                      <a:pt x="1" y="7"/>
                    </a:lnTo>
                    <a:lnTo>
                      <a:pt x="1" y="6"/>
                    </a:lnTo>
                    <a:lnTo>
                      <a:pt x="1" y="5"/>
                    </a:lnTo>
                    <a:lnTo>
                      <a:pt x="1" y="5"/>
                    </a:lnTo>
                    <a:lnTo>
                      <a:pt x="1" y="5"/>
                    </a:lnTo>
                    <a:lnTo>
                      <a:pt x="1" y="5"/>
                    </a:lnTo>
                    <a:lnTo>
                      <a:pt x="1" y="5"/>
                    </a:lnTo>
                    <a:lnTo>
                      <a:pt x="1" y="5"/>
                    </a:lnTo>
                    <a:lnTo>
                      <a:pt x="1" y="6"/>
                    </a:lnTo>
                    <a:lnTo>
                      <a:pt x="1" y="5"/>
                    </a:lnTo>
                    <a:lnTo>
                      <a:pt x="1" y="6"/>
                    </a:lnTo>
                    <a:lnTo>
                      <a:pt x="1" y="5"/>
                    </a:lnTo>
                    <a:lnTo>
                      <a:pt x="1" y="5"/>
                    </a:lnTo>
                    <a:lnTo>
                      <a:pt x="1" y="6"/>
                    </a:lnTo>
                    <a:lnTo>
                      <a:pt x="1" y="6"/>
                    </a:lnTo>
                    <a:lnTo>
                      <a:pt x="1" y="6"/>
                    </a:lnTo>
                    <a:lnTo>
                      <a:pt x="1" y="6"/>
                    </a:lnTo>
                    <a:lnTo>
                      <a:pt x="1" y="6"/>
                    </a:lnTo>
                    <a:lnTo>
                      <a:pt x="1" y="6"/>
                    </a:lnTo>
                    <a:lnTo>
                      <a:pt x="1" y="6"/>
                    </a:lnTo>
                    <a:lnTo>
                      <a:pt x="1" y="7"/>
                    </a:lnTo>
                    <a:lnTo>
                      <a:pt x="1" y="6"/>
                    </a:lnTo>
                    <a:lnTo>
                      <a:pt x="1" y="8"/>
                    </a:lnTo>
                    <a:lnTo>
                      <a:pt x="1" y="7"/>
                    </a:lnTo>
                    <a:lnTo>
                      <a:pt x="1" y="8"/>
                    </a:lnTo>
                    <a:lnTo>
                      <a:pt x="1" y="7"/>
                    </a:lnTo>
                    <a:lnTo>
                      <a:pt x="1" y="8"/>
                    </a:lnTo>
                    <a:lnTo>
                      <a:pt x="1" y="8"/>
                    </a:lnTo>
                    <a:lnTo>
                      <a:pt x="1" y="8"/>
                    </a:lnTo>
                    <a:lnTo>
                      <a:pt x="1" y="8"/>
                    </a:lnTo>
                    <a:lnTo>
                      <a:pt x="1" y="8"/>
                    </a:lnTo>
                    <a:lnTo>
                      <a:pt x="1" y="9"/>
                    </a:lnTo>
                    <a:lnTo>
                      <a:pt x="1" y="9"/>
                    </a:lnTo>
                    <a:lnTo>
                      <a:pt x="1" y="8"/>
                    </a:lnTo>
                    <a:lnTo>
                      <a:pt x="1" y="9"/>
                    </a:lnTo>
                    <a:lnTo>
                      <a:pt x="1" y="9"/>
                    </a:lnTo>
                    <a:lnTo>
                      <a:pt x="1" y="10"/>
                    </a:lnTo>
                    <a:lnTo>
                      <a:pt x="1" y="10"/>
                    </a:lnTo>
                    <a:lnTo>
                      <a:pt x="1" y="10"/>
                    </a:lnTo>
                    <a:lnTo>
                      <a:pt x="1" y="10"/>
                    </a:lnTo>
                    <a:lnTo>
                      <a:pt x="1" y="11"/>
                    </a:lnTo>
                    <a:lnTo>
                      <a:pt x="1" y="11"/>
                    </a:lnTo>
                    <a:lnTo>
                      <a:pt x="1" y="10"/>
                    </a:lnTo>
                    <a:lnTo>
                      <a:pt x="1" y="11"/>
                    </a:lnTo>
                    <a:lnTo>
                      <a:pt x="1" y="11"/>
                    </a:lnTo>
                    <a:lnTo>
                      <a:pt x="1" y="10"/>
                    </a:lnTo>
                    <a:lnTo>
                      <a:pt x="1" y="10"/>
                    </a:lnTo>
                    <a:lnTo>
                      <a:pt x="1" y="10"/>
                    </a:lnTo>
                    <a:lnTo>
                      <a:pt x="1" y="10"/>
                    </a:lnTo>
                    <a:lnTo>
                      <a:pt x="1" y="10"/>
                    </a:lnTo>
                    <a:lnTo>
                      <a:pt x="1" y="10"/>
                    </a:lnTo>
                    <a:lnTo>
                      <a:pt x="1" y="10"/>
                    </a:lnTo>
                    <a:lnTo>
                      <a:pt x="1" y="11"/>
                    </a:lnTo>
                    <a:lnTo>
                      <a:pt x="1" y="10"/>
                    </a:lnTo>
                    <a:lnTo>
                      <a:pt x="1" y="11"/>
                    </a:lnTo>
                    <a:lnTo>
                      <a:pt x="1" y="10"/>
                    </a:lnTo>
                    <a:lnTo>
                      <a:pt x="1" y="10"/>
                    </a:lnTo>
                    <a:lnTo>
                      <a:pt x="1" y="10"/>
                    </a:lnTo>
                    <a:lnTo>
                      <a:pt x="1" y="10"/>
                    </a:lnTo>
                    <a:lnTo>
                      <a:pt x="1" y="10"/>
                    </a:lnTo>
                    <a:lnTo>
                      <a:pt x="1" y="10"/>
                    </a:lnTo>
                    <a:lnTo>
                      <a:pt x="1" y="10"/>
                    </a:lnTo>
                    <a:lnTo>
                      <a:pt x="1" y="10"/>
                    </a:lnTo>
                    <a:lnTo>
                      <a:pt x="1" y="11"/>
                    </a:lnTo>
                    <a:lnTo>
                      <a:pt x="1" y="12"/>
                    </a:lnTo>
                    <a:lnTo>
                      <a:pt x="1" y="11"/>
                    </a:lnTo>
                    <a:lnTo>
                      <a:pt x="1" y="12"/>
                    </a:lnTo>
                    <a:lnTo>
                      <a:pt x="1" y="12"/>
                    </a:lnTo>
                    <a:lnTo>
                      <a:pt x="1" y="12"/>
                    </a:lnTo>
                    <a:lnTo>
                      <a:pt x="1" y="12"/>
                    </a:lnTo>
                    <a:lnTo>
                      <a:pt x="1" y="13"/>
                    </a:lnTo>
                    <a:lnTo>
                      <a:pt x="1" y="12"/>
                    </a:lnTo>
                    <a:lnTo>
                      <a:pt x="1" y="12"/>
                    </a:lnTo>
                    <a:lnTo>
                      <a:pt x="1" y="13"/>
                    </a:lnTo>
                    <a:lnTo>
                      <a:pt x="1" y="12"/>
                    </a:lnTo>
                    <a:lnTo>
                      <a:pt x="1" y="12"/>
                    </a:lnTo>
                    <a:lnTo>
                      <a:pt x="1" y="12"/>
                    </a:lnTo>
                    <a:lnTo>
                      <a:pt x="1" y="11"/>
                    </a:lnTo>
                    <a:lnTo>
                      <a:pt x="1" y="13"/>
                    </a:lnTo>
                    <a:lnTo>
                      <a:pt x="1" y="11"/>
                    </a:lnTo>
                    <a:lnTo>
                      <a:pt x="1" y="12"/>
                    </a:lnTo>
                    <a:lnTo>
                      <a:pt x="1" y="11"/>
                    </a:lnTo>
                    <a:lnTo>
                      <a:pt x="1" y="11"/>
                    </a:lnTo>
                    <a:lnTo>
                      <a:pt x="1" y="11"/>
                    </a:lnTo>
                    <a:lnTo>
                      <a:pt x="1" y="11"/>
                    </a:lnTo>
                    <a:lnTo>
                      <a:pt x="1" y="10"/>
                    </a:lnTo>
                    <a:lnTo>
                      <a:pt x="1" y="11"/>
                    </a:lnTo>
                    <a:lnTo>
                      <a:pt x="1" y="11"/>
                    </a:lnTo>
                    <a:lnTo>
                      <a:pt x="1" y="12"/>
                    </a:lnTo>
                    <a:lnTo>
                      <a:pt x="1" y="13"/>
                    </a:lnTo>
                    <a:lnTo>
                      <a:pt x="1" y="12"/>
                    </a:lnTo>
                    <a:lnTo>
                      <a:pt x="1" y="13"/>
                    </a:lnTo>
                    <a:lnTo>
                      <a:pt x="1" y="12"/>
                    </a:lnTo>
                    <a:lnTo>
                      <a:pt x="1" y="12"/>
                    </a:lnTo>
                    <a:lnTo>
                      <a:pt x="1" y="12"/>
                    </a:lnTo>
                    <a:lnTo>
                      <a:pt x="1" y="12"/>
                    </a:lnTo>
                    <a:lnTo>
                      <a:pt x="1" y="11"/>
                    </a:lnTo>
                    <a:lnTo>
                      <a:pt x="1" y="12"/>
                    </a:lnTo>
                    <a:lnTo>
                      <a:pt x="1" y="12"/>
                    </a:lnTo>
                    <a:lnTo>
                      <a:pt x="1" y="12"/>
                    </a:lnTo>
                    <a:lnTo>
                      <a:pt x="1" y="11"/>
                    </a:lnTo>
                    <a:lnTo>
                      <a:pt x="1" y="12"/>
                    </a:lnTo>
                    <a:lnTo>
                      <a:pt x="1" y="12"/>
                    </a:lnTo>
                    <a:lnTo>
                      <a:pt x="1" y="12"/>
                    </a:lnTo>
                    <a:lnTo>
                      <a:pt x="1" y="12"/>
                    </a:lnTo>
                    <a:lnTo>
                      <a:pt x="1" y="12"/>
                    </a:lnTo>
                    <a:lnTo>
                      <a:pt x="1" y="11"/>
                    </a:lnTo>
                    <a:lnTo>
                      <a:pt x="1" y="10"/>
                    </a:lnTo>
                    <a:lnTo>
                      <a:pt x="1" y="10"/>
                    </a:lnTo>
                    <a:lnTo>
                      <a:pt x="1" y="9"/>
                    </a:lnTo>
                    <a:lnTo>
                      <a:pt x="1" y="10"/>
                    </a:lnTo>
                    <a:lnTo>
                      <a:pt x="1" y="10"/>
                    </a:lnTo>
                    <a:lnTo>
                      <a:pt x="1" y="10"/>
                    </a:lnTo>
                    <a:lnTo>
                      <a:pt x="1" y="10"/>
                    </a:lnTo>
                    <a:lnTo>
                      <a:pt x="1" y="10"/>
                    </a:lnTo>
                    <a:lnTo>
                      <a:pt x="1" y="10"/>
                    </a:lnTo>
                    <a:lnTo>
                      <a:pt x="1" y="10"/>
                    </a:lnTo>
                    <a:lnTo>
                      <a:pt x="1" y="10"/>
                    </a:lnTo>
                    <a:lnTo>
                      <a:pt x="1" y="11"/>
                    </a:lnTo>
                    <a:lnTo>
                      <a:pt x="1" y="11"/>
                    </a:lnTo>
                    <a:lnTo>
                      <a:pt x="1" y="11"/>
                    </a:lnTo>
                    <a:lnTo>
                      <a:pt x="1" y="11"/>
                    </a:lnTo>
                    <a:lnTo>
                      <a:pt x="1" y="11"/>
                    </a:lnTo>
                    <a:lnTo>
                      <a:pt x="1" y="11"/>
                    </a:lnTo>
                    <a:lnTo>
                      <a:pt x="1" y="11"/>
                    </a:lnTo>
                  </a:path>
                </a:pathLst>
              </a:custGeom>
              <a:noFill/>
              <a:ln w="0">
                <a:solidFill>
                  <a:srgbClr val="3366FF"/>
                </a:solidFill>
                <a:prstDash val="solid"/>
                <a:round/>
                <a:headEnd/>
                <a:tailEnd/>
              </a:ln>
            </p:spPr>
            <p:txBody>
              <a:bodyPr/>
              <a:lstStyle/>
              <a:p>
                <a:endParaRPr lang="en-GB"/>
              </a:p>
            </p:txBody>
          </p:sp>
          <p:sp>
            <p:nvSpPr>
              <p:cNvPr id="185835" name="Freeform 491"/>
              <p:cNvSpPr>
                <a:spLocks/>
              </p:cNvSpPr>
              <p:nvPr/>
            </p:nvSpPr>
            <p:spPr bwMode="auto">
              <a:xfrm>
                <a:off x="2520" y="3587"/>
                <a:ext cx="1" cy="54"/>
              </a:xfrm>
              <a:custGeom>
                <a:avLst/>
                <a:gdLst/>
                <a:ahLst/>
                <a:cxnLst>
                  <a:cxn ang="0">
                    <a:pos x="0" y="7"/>
                  </a:cxn>
                  <a:cxn ang="0">
                    <a:pos x="0" y="6"/>
                  </a:cxn>
                  <a:cxn ang="0">
                    <a:pos x="0" y="5"/>
                  </a:cxn>
                  <a:cxn ang="0">
                    <a:pos x="0" y="5"/>
                  </a:cxn>
                  <a:cxn ang="0">
                    <a:pos x="0" y="4"/>
                  </a:cxn>
                  <a:cxn ang="0">
                    <a:pos x="0" y="2"/>
                  </a:cxn>
                  <a:cxn ang="0">
                    <a:pos x="0" y="2"/>
                  </a:cxn>
                  <a:cxn ang="0">
                    <a:pos x="0" y="1"/>
                  </a:cxn>
                  <a:cxn ang="0">
                    <a:pos x="0" y="2"/>
                  </a:cxn>
                  <a:cxn ang="0">
                    <a:pos x="0" y="3"/>
                  </a:cxn>
                  <a:cxn ang="0">
                    <a:pos x="0" y="5"/>
                  </a:cxn>
                  <a:cxn ang="0">
                    <a:pos x="0" y="5"/>
                  </a:cxn>
                  <a:cxn ang="0">
                    <a:pos x="0" y="4"/>
                  </a:cxn>
                  <a:cxn ang="0">
                    <a:pos x="0" y="5"/>
                  </a:cxn>
                  <a:cxn ang="0">
                    <a:pos x="0" y="5"/>
                  </a:cxn>
                  <a:cxn ang="0">
                    <a:pos x="0" y="6"/>
                  </a:cxn>
                  <a:cxn ang="0">
                    <a:pos x="0" y="8"/>
                  </a:cxn>
                  <a:cxn ang="0">
                    <a:pos x="0" y="7"/>
                  </a:cxn>
                  <a:cxn ang="0">
                    <a:pos x="0" y="6"/>
                  </a:cxn>
                  <a:cxn ang="0">
                    <a:pos x="0" y="6"/>
                  </a:cxn>
                  <a:cxn ang="0">
                    <a:pos x="0" y="6"/>
                  </a:cxn>
                  <a:cxn ang="0">
                    <a:pos x="0" y="8"/>
                  </a:cxn>
                  <a:cxn ang="0">
                    <a:pos x="0" y="7"/>
                  </a:cxn>
                  <a:cxn ang="0">
                    <a:pos x="0" y="7"/>
                  </a:cxn>
                  <a:cxn ang="0">
                    <a:pos x="0" y="4"/>
                  </a:cxn>
                  <a:cxn ang="0">
                    <a:pos x="0" y="2"/>
                  </a:cxn>
                  <a:cxn ang="0">
                    <a:pos x="0" y="1"/>
                  </a:cxn>
                  <a:cxn ang="0">
                    <a:pos x="0" y="1"/>
                  </a:cxn>
                  <a:cxn ang="0">
                    <a:pos x="0" y="4"/>
                  </a:cxn>
                  <a:cxn ang="0">
                    <a:pos x="0" y="5"/>
                  </a:cxn>
                  <a:cxn ang="0">
                    <a:pos x="0" y="5"/>
                  </a:cxn>
                  <a:cxn ang="0">
                    <a:pos x="0" y="5"/>
                  </a:cxn>
                  <a:cxn ang="0">
                    <a:pos x="0" y="3"/>
                  </a:cxn>
                  <a:cxn ang="0">
                    <a:pos x="0" y="5"/>
                  </a:cxn>
                  <a:cxn ang="0">
                    <a:pos x="0" y="6"/>
                  </a:cxn>
                  <a:cxn ang="0">
                    <a:pos x="0" y="6"/>
                  </a:cxn>
                  <a:cxn ang="0">
                    <a:pos x="0" y="8"/>
                  </a:cxn>
                  <a:cxn ang="0">
                    <a:pos x="0" y="8"/>
                  </a:cxn>
                  <a:cxn ang="0">
                    <a:pos x="0" y="9"/>
                  </a:cxn>
                  <a:cxn ang="0">
                    <a:pos x="0" y="8"/>
                  </a:cxn>
                  <a:cxn ang="0">
                    <a:pos x="0" y="8"/>
                  </a:cxn>
                  <a:cxn ang="0">
                    <a:pos x="0" y="8"/>
                  </a:cxn>
                  <a:cxn ang="0">
                    <a:pos x="0" y="8"/>
                  </a:cxn>
                  <a:cxn ang="0">
                    <a:pos x="0" y="7"/>
                  </a:cxn>
                  <a:cxn ang="0">
                    <a:pos x="0" y="8"/>
                  </a:cxn>
                  <a:cxn ang="0">
                    <a:pos x="0" y="8"/>
                  </a:cxn>
                  <a:cxn ang="0">
                    <a:pos x="0" y="8"/>
                  </a:cxn>
                  <a:cxn ang="0">
                    <a:pos x="0" y="7"/>
                  </a:cxn>
                  <a:cxn ang="0">
                    <a:pos x="0" y="6"/>
                  </a:cxn>
                  <a:cxn ang="0">
                    <a:pos x="0" y="5"/>
                  </a:cxn>
                  <a:cxn ang="0">
                    <a:pos x="0" y="3"/>
                  </a:cxn>
                  <a:cxn ang="0">
                    <a:pos x="0" y="1"/>
                  </a:cxn>
                  <a:cxn ang="0">
                    <a:pos x="0" y="3"/>
                  </a:cxn>
                  <a:cxn ang="0">
                    <a:pos x="0" y="7"/>
                  </a:cxn>
                  <a:cxn ang="0">
                    <a:pos x="0" y="7"/>
                  </a:cxn>
                  <a:cxn ang="0">
                    <a:pos x="0" y="4"/>
                  </a:cxn>
                  <a:cxn ang="0">
                    <a:pos x="0" y="3"/>
                  </a:cxn>
                  <a:cxn ang="0">
                    <a:pos x="0" y="3"/>
                  </a:cxn>
                  <a:cxn ang="0">
                    <a:pos x="0" y="3"/>
                  </a:cxn>
                  <a:cxn ang="0">
                    <a:pos x="0" y="3"/>
                  </a:cxn>
                  <a:cxn ang="0">
                    <a:pos x="0" y="1"/>
                  </a:cxn>
                  <a:cxn ang="0">
                    <a:pos x="0" y="2"/>
                  </a:cxn>
                  <a:cxn ang="0">
                    <a:pos x="0" y="5"/>
                  </a:cxn>
                </a:cxnLst>
                <a:rect l="0" t="0" r="r" b="b"/>
                <a:pathLst>
                  <a:path h="9">
                    <a:moveTo>
                      <a:pt x="0" y="6"/>
                    </a:moveTo>
                    <a:lnTo>
                      <a:pt x="0" y="7"/>
                    </a:lnTo>
                    <a:lnTo>
                      <a:pt x="0" y="7"/>
                    </a:lnTo>
                    <a:lnTo>
                      <a:pt x="0" y="8"/>
                    </a:lnTo>
                    <a:lnTo>
                      <a:pt x="0" y="8"/>
                    </a:lnTo>
                    <a:lnTo>
                      <a:pt x="0" y="8"/>
                    </a:lnTo>
                    <a:lnTo>
                      <a:pt x="0" y="9"/>
                    </a:lnTo>
                    <a:lnTo>
                      <a:pt x="0" y="8"/>
                    </a:lnTo>
                    <a:lnTo>
                      <a:pt x="0" y="7"/>
                    </a:lnTo>
                    <a:lnTo>
                      <a:pt x="0" y="8"/>
                    </a:lnTo>
                    <a:lnTo>
                      <a:pt x="0" y="7"/>
                    </a:lnTo>
                    <a:lnTo>
                      <a:pt x="0" y="7"/>
                    </a:lnTo>
                    <a:lnTo>
                      <a:pt x="0" y="6"/>
                    </a:lnTo>
                    <a:lnTo>
                      <a:pt x="0" y="7"/>
                    </a:lnTo>
                    <a:lnTo>
                      <a:pt x="0" y="6"/>
                    </a:lnTo>
                    <a:lnTo>
                      <a:pt x="0" y="7"/>
                    </a:lnTo>
                    <a:lnTo>
                      <a:pt x="0" y="7"/>
                    </a:lnTo>
                    <a:lnTo>
                      <a:pt x="0" y="7"/>
                    </a:lnTo>
                    <a:lnTo>
                      <a:pt x="0" y="6"/>
                    </a:lnTo>
                    <a:lnTo>
                      <a:pt x="0" y="7"/>
                    </a:lnTo>
                    <a:lnTo>
                      <a:pt x="0" y="7"/>
                    </a:lnTo>
                    <a:lnTo>
                      <a:pt x="0" y="6"/>
                    </a:lnTo>
                    <a:lnTo>
                      <a:pt x="0" y="7"/>
                    </a:lnTo>
                    <a:lnTo>
                      <a:pt x="0" y="8"/>
                    </a:lnTo>
                    <a:lnTo>
                      <a:pt x="0" y="7"/>
                    </a:lnTo>
                    <a:lnTo>
                      <a:pt x="0" y="8"/>
                    </a:lnTo>
                    <a:lnTo>
                      <a:pt x="0" y="7"/>
                    </a:lnTo>
                    <a:lnTo>
                      <a:pt x="0" y="8"/>
                    </a:lnTo>
                    <a:lnTo>
                      <a:pt x="0" y="7"/>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5"/>
                    </a:lnTo>
                    <a:lnTo>
                      <a:pt x="0" y="4"/>
                    </a:lnTo>
                    <a:lnTo>
                      <a:pt x="0" y="4"/>
                    </a:lnTo>
                    <a:lnTo>
                      <a:pt x="0" y="4"/>
                    </a:lnTo>
                    <a:lnTo>
                      <a:pt x="0" y="4"/>
                    </a:lnTo>
                    <a:lnTo>
                      <a:pt x="0" y="3"/>
                    </a:lnTo>
                    <a:lnTo>
                      <a:pt x="0" y="4"/>
                    </a:lnTo>
                    <a:lnTo>
                      <a:pt x="0" y="3"/>
                    </a:lnTo>
                    <a:lnTo>
                      <a:pt x="0" y="3"/>
                    </a:lnTo>
                    <a:lnTo>
                      <a:pt x="0" y="3"/>
                    </a:lnTo>
                    <a:lnTo>
                      <a:pt x="0" y="2"/>
                    </a:lnTo>
                    <a:lnTo>
                      <a:pt x="0" y="3"/>
                    </a:lnTo>
                    <a:lnTo>
                      <a:pt x="0" y="2"/>
                    </a:lnTo>
                    <a:lnTo>
                      <a:pt x="0" y="2"/>
                    </a:lnTo>
                    <a:lnTo>
                      <a:pt x="0" y="2"/>
                    </a:lnTo>
                    <a:lnTo>
                      <a:pt x="0" y="2"/>
                    </a:lnTo>
                    <a:lnTo>
                      <a:pt x="0" y="1"/>
                    </a:lnTo>
                    <a:lnTo>
                      <a:pt x="0" y="2"/>
                    </a:lnTo>
                    <a:lnTo>
                      <a:pt x="0" y="1"/>
                    </a:lnTo>
                    <a:lnTo>
                      <a:pt x="0" y="2"/>
                    </a:lnTo>
                    <a:lnTo>
                      <a:pt x="0" y="1"/>
                    </a:lnTo>
                    <a:lnTo>
                      <a:pt x="0" y="1"/>
                    </a:lnTo>
                    <a:lnTo>
                      <a:pt x="0" y="2"/>
                    </a:lnTo>
                    <a:lnTo>
                      <a:pt x="0" y="1"/>
                    </a:lnTo>
                    <a:lnTo>
                      <a:pt x="0" y="1"/>
                    </a:lnTo>
                    <a:lnTo>
                      <a:pt x="0" y="1"/>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2"/>
                    </a:lnTo>
                    <a:lnTo>
                      <a:pt x="0" y="1"/>
                    </a:lnTo>
                    <a:lnTo>
                      <a:pt x="0" y="2"/>
                    </a:lnTo>
                    <a:lnTo>
                      <a:pt x="0" y="1"/>
                    </a:lnTo>
                    <a:lnTo>
                      <a:pt x="0" y="2"/>
                    </a:lnTo>
                    <a:lnTo>
                      <a:pt x="0" y="2"/>
                    </a:lnTo>
                    <a:lnTo>
                      <a:pt x="0" y="2"/>
                    </a:lnTo>
                    <a:lnTo>
                      <a:pt x="0" y="2"/>
                    </a:lnTo>
                    <a:lnTo>
                      <a:pt x="0" y="2"/>
                    </a:lnTo>
                    <a:lnTo>
                      <a:pt x="0" y="2"/>
                    </a:lnTo>
                    <a:lnTo>
                      <a:pt x="0" y="3"/>
                    </a:lnTo>
                    <a:lnTo>
                      <a:pt x="0" y="3"/>
                    </a:lnTo>
                    <a:lnTo>
                      <a:pt x="0" y="2"/>
                    </a:lnTo>
                    <a:lnTo>
                      <a:pt x="0" y="2"/>
                    </a:lnTo>
                    <a:lnTo>
                      <a:pt x="0" y="2"/>
                    </a:lnTo>
                    <a:lnTo>
                      <a:pt x="0" y="3"/>
                    </a:lnTo>
                    <a:lnTo>
                      <a:pt x="0" y="3"/>
                    </a:lnTo>
                    <a:lnTo>
                      <a:pt x="0" y="3"/>
                    </a:lnTo>
                    <a:lnTo>
                      <a:pt x="0" y="3"/>
                    </a:lnTo>
                    <a:lnTo>
                      <a:pt x="0" y="3"/>
                    </a:lnTo>
                    <a:lnTo>
                      <a:pt x="0" y="3"/>
                    </a:lnTo>
                    <a:lnTo>
                      <a:pt x="0" y="3"/>
                    </a:lnTo>
                    <a:lnTo>
                      <a:pt x="0" y="3"/>
                    </a:lnTo>
                    <a:lnTo>
                      <a:pt x="0" y="4"/>
                    </a:lnTo>
                    <a:lnTo>
                      <a:pt x="0" y="4"/>
                    </a:lnTo>
                    <a:lnTo>
                      <a:pt x="0" y="3"/>
                    </a:lnTo>
                    <a:lnTo>
                      <a:pt x="0" y="4"/>
                    </a:lnTo>
                    <a:lnTo>
                      <a:pt x="0" y="4"/>
                    </a:lnTo>
                    <a:lnTo>
                      <a:pt x="0" y="4"/>
                    </a:lnTo>
                    <a:lnTo>
                      <a:pt x="0" y="3"/>
                    </a:lnTo>
                    <a:lnTo>
                      <a:pt x="0" y="5"/>
                    </a:lnTo>
                    <a:lnTo>
                      <a:pt x="0" y="4"/>
                    </a:lnTo>
                    <a:lnTo>
                      <a:pt x="0" y="3"/>
                    </a:lnTo>
                    <a:lnTo>
                      <a:pt x="0" y="4"/>
                    </a:lnTo>
                    <a:lnTo>
                      <a:pt x="0" y="3"/>
                    </a:lnTo>
                    <a:lnTo>
                      <a:pt x="0" y="4"/>
                    </a:lnTo>
                    <a:lnTo>
                      <a:pt x="0" y="5"/>
                    </a:lnTo>
                    <a:lnTo>
                      <a:pt x="0" y="3"/>
                    </a:lnTo>
                    <a:lnTo>
                      <a:pt x="0" y="5"/>
                    </a:lnTo>
                    <a:lnTo>
                      <a:pt x="0" y="4"/>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4"/>
                    </a:lnTo>
                    <a:lnTo>
                      <a:pt x="0" y="3"/>
                    </a:lnTo>
                    <a:lnTo>
                      <a:pt x="0" y="4"/>
                    </a:lnTo>
                    <a:lnTo>
                      <a:pt x="0" y="4"/>
                    </a:lnTo>
                    <a:lnTo>
                      <a:pt x="0" y="3"/>
                    </a:lnTo>
                    <a:lnTo>
                      <a:pt x="0" y="4"/>
                    </a:lnTo>
                    <a:lnTo>
                      <a:pt x="0" y="4"/>
                    </a:lnTo>
                    <a:lnTo>
                      <a:pt x="0" y="4"/>
                    </a:lnTo>
                    <a:lnTo>
                      <a:pt x="0" y="4"/>
                    </a:lnTo>
                    <a:lnTo>
                      <a:pt x="0" y="4"/>
                    </a:lnTo>
                    <a:lnTo>
                      <a:pt x="0" y="5"/>
                    </a:lnTo>
                    <a:lnTo>
                      <a:pt x="0" y="5"/>
                    </a:lnTo>
                    <a:lnTo>
                      <a:pt x="0" y="5"/>
                    </a:lnTo>
                    <a:lnTo>
                      <a:pt x="0" y="4"/>
                    </a:lnTo>
                    <a:lnTo>
                      <a:pt x="0" y="5"/>
                    </a:lnTo>
                    <a:lnTo>
                      <a:pt x="0" y="4"/>
                    </a:lnTo>
                    <a:lnTo>
                      <a:pt x="0" y="3"/>
                    </a:lnTo>
                    <a:lnTo>
                      <a:pt x="0" y="4"/>
                    </a:lnTo>
                    <a:lnTo>
                      <a:pt x="0" y="5"/>
                    </a:lnTo>
                    <a:lnTo>
                      <a:pt x="0" y="5"/>
                    </a:lnTo>
                    <a:lnTo>
                      <a:pt x="0" y="5"/>
                    </a:lnTo>
                    <a:lnTo>
                      <a:pt x="0" y="4"/>
                    </a:lnTo>
                    <a:lnTo>
                      <a:pt x="0" y="5"/>
                    </a:lnTo>
                    <a:lnTo>
                      <a:pt x="0" y="4"/>
                    </a:lnTo>
                    <a:lnTo>
                      <a:pt x="0" y="4"/>
                    </a:lnTo>
                    <a:lnTo>
                      <a:pt x="0" y="3"/>
                    </a:lnTo>
                    <a:lnTo>
                      <a:pt x="0" y="4"/>
                    </a:lnTo>
                    <a:lnTo>
                      <a:pt x="0" y="4"/>
                    </a:lnTo>
                    <a:lnTo>
                      <a:pt x="0" y="4"/>
                    </a:lnTo>
                    <a:lnTo>
                      <a:pt x="0" y="5"/>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7"/>
                    </a:lnTo>
                    <a:lnTo>
                      <a:pt x="0" y="7"/>
                    </a:lnTo>
                    <a:lnTo>
                      <a:pt x="0" y="7"/>
                    </a:lnTo>
                    <a:lnTo>
                      <a:pt x="0" y="7"/>
                    </a:lnTo>
                    <a:lnTo>
                      <a:pt x="0" y="7"/>
                    </a:lnTo>
                    <a:lnTo>
                      <a:pt x="0" y="6"/>
                    </a:lnTo>
                    <a:lnTo>
                      <a:pt x="0" y="6"/>
                    </a:lnTo>
                    <a:lnTo>
                      <a:pt x="0" y="5"/>
                    </a:lnTo>
                    <a:lnTo>
                      <a:pt x="0" y="5"/>
                    </a:lnTo>
                    <a:lnTo>
                      <a:pt x="0" y="5"/>
                    </a:lnTo>
                    <a:lnTo>
                      <a:pt x="0" y="6"/>
                    </a:lnTo>
                    <a:lnTo>
                      <a:pt x="0" y="6"/>
                    </a:lnTo>
                    <a:lnTo>
                      <a:pt x="0" y="6"/>
                    </a:lnTo>
                    <a:lnTo>
                      <a:pt x="0" y="5"/>
                    </a:lnTo>
                    <a:lnTo>
                      <a:pt x="0" y="5"/>
                    </a:lnTo>
                    <a:lnTo>
                      <a:pt x="0" y="6"/>
                    </a:lnTo>
                    <a:lnTo>
                      <a:pt x="0" y="6"/>
                    </a:lnTo>
                    <a:lnTo>
                      <a:pt x="0" y="7"/>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7"/>
                    </a:lnTo>
                    <a:lnTo>
                      <a:pt x="0" y="6"/>
                    </a:lnTo>
                    <a:lnTo>
                      <a:pt x="0" y="6"/>
                    </a:lnTo>
                    <a:lnTo>
                      <a:pt x="0" y="6"/>
                    </a:lnTo>
                    <a:lnTo>
                      <a:pt x="0" y="7"/>
                    </a:lnTo>
                    <a:lnTo>
                      <a:pt x="0" y="7"/>
                    </a:lnTo>
                    <a:lnTo>
                      <a:pt x="0" y="8"/>
                    </a:lnTo>
                    <a:lnTo>
                      <a:pt x="0" y="8"/>
                    </a:lnTo>
                    <a:lnTo>
                      <a:pt x="0" y="8"/>
                    </a:lnTo>
                    <a:lnTo>
                      <a:pt x="0" y="8"/>
                    </a:lnTo>
                    <a:lnTo>
                      <a:pt x="0" y="8"/>
                    </a:lnTo>
                    <a:lnTo>
                      <a:pt x="0" y="9"/>
                    </a:lnTo>
                    <a:lnTo>
                      <a:pt x="0" y="8"/>
                    </a:lnTo>
                    <a:lnTo>
                      <a:pt x="0" y="9"/>
                    </a:lnTo>
                    <a:lnTo>
                      <a:pt x="0" y="8"/>
                    </a:lnTo>
                    <a:lnTo>
                      <a:pt x="0" y="8"/>
                    </a:lnTo>
                    <a:lnTo>
                      <a:pt x="0" y="8"/>
                    </a:lnTo>
                    <a:lnTo>
                      <a:pt x="0" y="7"/>
                    </a:lnTo>
                    <a:lnTo>
                      <a:pt x="0" y="7"/>
                    </a:lnTo>
                    <a:lnTo>
                      <a:pt x="0" y="7"/>
                    </a:lnTo>
                    <a:lnTo>
                      <a:pt x="0" y="8"/>
                    </a:lnTo>
                    <a:lnTo>
                      <a:pt x="0" y="6"/>
                    </a:lnTo>
                    <a:lnTo>
                      <a:pt x="0" y="7"/>
                    </a:lnTo>
                    <a:lnTo>
                      <a:pt x="0" y="7"/>
                    </a:lnTo>
                    <a:lnTo>
                      <a:pt x="0" y="7"/>
                    </a:lnTo>
                    <a:lnTo>
                      <a:pt x="0" y="7"/>
                    </a:lnTo>
                    <a:lnTo>
                      <a:pt x="0" y="7"/>
                    </a:lnTo>
                    <a:lnTo>
                      <a:pt x="0" y="7"/>
                    </a:lnTo>
                    <a:lnTo>
                      <a:pt x="0" y="8"/>
                    </a:lnTo>
                    <a:lnTo>
                      <a:pt x="0" y="7"/>
                    </a:lnTo>
                    <a:lnTo>
                      <a:pt x="0" y="8"/>
                    </a:lnTo>
                    <a:lnTo>
                      <a:pt x="0" y="8"/>
                    </a:lnTo>
                    <a:lnTo>
                      <a:pt x="0" y="7"/>
                    </a:lnTo>
                    <a:lnTo>
                      <a:pt x="0" y="8"/>
                    </a:lnTo>
                    <a:lnTo>
                      <a:pt x="0" y="7"/>
                    </a:lnTo>
                    <a:lnTo>
                      <a:pt x="0" y="8"/>
                    </a:lnTo>
                    <a:lnTo>
                      <a:pt x="0" y="7"/>
                    </a:lnTo>
                    <a:lnTo>
                      <a:pt x="0" y="6"/>
                    </a:lnTo>
                    <a:lnTo>
                      <a:pt x="0" y="5"/>
                    </a:lnTo>
                    <a:lnTo>
                      <a:pt x="0" y="5"/>
                    </a:lnTo>
                    <a:lnTo>
                      <a:pt x="0" y="4"/>
                    </a:lnTo>
                    <a:lnTo>
                      <a:pt x="0" y="4"/>
                    </a:lnTo>
                    <a:lnTo>
                      <a:pt x="0" y="3"/>
                    </a:lnTo>
                    <a:lnTo>
                      <a:pt x="0" y="3"/>
                    </a:lnTo>
                    <a:lnTo>
                      <a:pt x="0" y="3"/>
                    </a:lnTo>
                    <a:lnTo>
                      <a:pt x="0" y="3"/>
                    </a:lnTo>
                    <a:lnTo>
                      <a:pt x="0" y="2"/>
                    </a:lnTo>
                    <a:lnTo>
                      <a:pt x="0" y="3"/>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2"/>
                    </a:lnTo>
                    <a:lnTo>
                      <a:pt x="0" y="2"/>
                    </a:lnTo>
                    <a:lnTo>
                      <a:pt x="0" y="2"/>
                    </a:lnTo>
                    <a:lnTo>
                      <a:pt x="0" y="1"/>
                    </a:lnTo>
                    <a:lnTo>
                      <a:pt x="0" y="1"/>
                    </a:lnTo>
                    <a:lnTo>
                      <a:pt x="0" y="2"/>
                    </a:lnTo>
                    <a:lnTo>
                      <a:pt x="0" y="1"/>
                    </a:lnTo>
                    <a:lnTo>
                      <a:pt x="0" y="1"/>
                    </a:lnTo>
                    <a:lnTo>
                      <a:pt x="0" y="2"/>
                    </a:lnTo>
                    <a:lnTo>
                      <a:pt x="0" y="2"/>
                    </a:lnTo>
                    <a:lnTo>
                      <a:pt x="0" y="3"/>
                    </a:lnTo>
                    <a:lnTo>
                      <a:pt x="0" y="3"/>
                    </a:lnTo>
                    <a:lnTo>
                      <a:pt x="0" y="3"/>
                    </a:lnTo>
                    <a:lnTo>
                      <a:pt x="0" y="3"/>
                    </a:lnTo>
                    <a:lnTo>
                      <a:pt x="0" y="3"/>
                    </a:lnTo>
                    <a:lnTo>
                      <a:pt x="0" y="4"/>
                    </a:lnTo>
                    <a:lnTo>
                      <a:pt x="0" y="3"/>
                    </a:lnTo>
                    <a:lnTo>
                      <a:pt x="0" y="4"/>
                    </a:lnTo>
                    <a:lnTo>
                      <a:pt x="0" y="4"/>
                    </a:lnTo>
                    <a:lnTo>
                      <a:pt x="0" y="4"/>
                    </a:lnTo>
                    <a:lnTo>
                      <a:pt x="0" y="5"/>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4"/>
                    </a:lnTo>
                    <a:lnTo>
                      <a:pt x="0" y="4"/>
                    </a:lnTo>
                    <a:lnTo>
                      <a:pt x="0" y="3"/>
                    </a:lnTo>
                    <a:lnTo>
                      <a:pt x="0" y="3"/>
                    </a:lnTo>
                    <a:lnTo>
                      <a:pt x="0" y="4"/>
                    </a:lnTo>
                    <a:lnTo>
                      <a:pt x="0" y="3"/>
                    </a:lnTo>
                    <a:lnTo>
                      <a:pt x="0" y="4"/>
                    </a:lnTo>
                    <a:lnTo>
                      <a:pt x="0" y="4"/>
                    </a:lnTo>
                    <a:lnTo>
                      <a:pt x="0" y="3"/>
                    </a:lnTo>
                    <a:lnTo>
                      <a:pt x="0" y="3"/>
                    </a:lnTo>
                    <a:lnTo>
                      <a:pt x="0" y="4"/>
                    </a:lnTo>
                    <a:lnTo>
                      <a:pt x="0" y="4"/>
                    </a:lnTo>
                    <a:lnTo>
                      <a:pt x="0" y="5"/>
                    </a:lnTo>
                    <a:lnTo>
                      <a:pt x="0" y="5"/>
                    </a:lnTo>
                    <a:lnTo>
                      <a:pt x="0" y="5"/>
                    </a:lnTo>
                    <a:lnTo>
                      <a:pt x="0" y="4"/>
                    </a:lnTo>
                    <a:lnTo>
                      <a:pt x="0" y="5"/>
                    </a:lnTo>
                    <a:lnTo>
                      <a:pt x="0" y="5"/>
                    </a:lnTo>
                    <a:lnTo>
                      <a:pt x="0" y="5"/>
                    </a:lnTo>
                    <a:lnTo>
                      <a:pt x="0" y="5"/>
                    </a:lnTo>
                    <a:lnTo>
                      <a:pt x="0" y="5"/>
                    </a:lnTo>
                    <a:lnTo>
                      <a:pt x="0" y="5"/>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9"/>
                    </a:lnTo>
                    <a:lnTo>
                      <a:pt x="0" y="8"/>
                    </a:lnTo>
                    <a:lnTo>
                      <a:pt x="0" y="8"/>
                    </a:lnTo>
                    <a:lnTo>
                      <a:pt x="0" y="8"/>
                    </a:lnTo>
                    <a:lnTo>
                      <a:pt x="0" y="8"/>
                    </a:lnTo>
                    <a:lnTo>
                      <a:pt x="0" y="9"/>
                    </a:lnTo>
                    <a:lnTo>
                      <a:pt x="0" y="9"/>
                    </a:lnTo>
                    <a:lnTo>
                      <a:pt x="0" y="9"/>
                    </a:lnTo>
                    <a:lnTo>
                      <a:pt x="0" y="8"/>
                    </a:lnTo>
                    <a:lnTo>
                      <a:pt x="0" y="9"/>
                    </a:lnTo>
                    <a:lnTo>
                      <a:pt x="0" y="9"/>
                    </a:lnTo>
                    <a:lnTo>
                      <a:pt x="0" y="9"/>
                    </a:lnTo>
                    <a:lnTo>
                      <a:pt x="0" y="8"/>
                    </a:lnTo>
                    <a:lnTo>
                      <a:pt x="0" y="9"/>
                    </a:lnTo>
                    <a:lnTo>
                      <a:pt x="0" y="9"/>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9"/>
                    </a:lnTo>
                    <a:lnTo>
                      <a:pt x="0" y="8"/>
                    </a:lnTo>
                    <a:lnTo>
                      <a:pt x="0" y="9"/>
                    </a:lnTo>
                    <a:lnTo>
                      <a:pt x="0" y="9"/>
                    </a:lnTo>
                    <a:lnTo>
                      <a:pt x="0" y="8"/>
                    </a:lnTo>
                    <a:lnTo>
                      <a:pt x="0" y="8"/>
                    </a:lnTo>
                    <a:lnTo>
                      <a:pt x="0" y="7"/>
                    </a:lnTo>
                    <a:lnTo>
                      <a:pt x="0" y="8"/>
                    </a:lnTo>
                    <a:lnTo>
                      <a:pt x="0" y="7"/>
                    </a:lnTo>
                    <a:lnTo>
                      <a:pt x="0" y="8"/>
                    </a:lnTo>
                    <a:lnTo>
                      <a:pt x="0" y="8"/>
                    </a:lnTo>
                    <a:lnTo>
                      <a:pt x="0" y="8"/>
                    </a:lnTo>
                    <a:lnTo>
                      <a:pt x="0" y="8"/>
                    </a:lnTo>
                    <a:lnTo>
                      <a:pt x="0" y="8"/>
                    </a:lnTo>
                    <a:lnTo>
                      <a:pt x="0" y="8"/>
                    </a:lnTo>
                    <a:lnTo>
                      <a:pt x="0" y="9"/>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8"/>
                    </a:lnTo>
                    <a:lnTo>
                      <a:pt x="0" y="7"/>
                    </a:lnTo>
                    <a:lnTo>
                      <a:pt x="0" y="6"/>
                    </a:lnTo>
                    <a:lnTo>
                      <a:pt x="0" y="7"/>
                    </a:lnTo>
                    <a:lnTo>
                      <a:pt x="0" y="7"/>
                    </a:lnTo>
                    <a:lnTo>
                      <a:pt x="0" y="6"/>
                    </a:lnTo>
                    <a:lnTo>
                      <a:pt x="0" y="6"/>
                    </a:lnTo>
                    <a:lnTo>
                      <a:pt x="0" y="6"/>
                    </a:lnTo>
                    <a:lnTo>
                      <a:pt x="0" y="6"/>
                    </a:lnTo>
                    <a:lnTo>
                      <a:pt x="0" y="6"/>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9"/>
                    </a:lnTo>
                    <a:lnTo>
                      <a:pt x="0" y="8"/>
                    </a:lnTo>
                    <a:lnTo>
                      <a:pt x="0" y="9"/>
                    </a:lnTo>
                    <a:lnTo>
                      <a:pt x="0" y="8"/>
                    </a:lnTo>
                    <a:lnTo>
                      <a:pt x="0" y="9"/>
                    </a:lnTo>
                    <a:lnTo>
                      <a:pt x="0" y="8"/>
                    </a:lnTo>
                    <a:lnTo>
                      <a:pt x="0" y="8"/>
                    </a:lnTo>
                    <a:lnTo>
                      <a:pt x="0" y="7"/>
                    </a:lnTo>
                    <a:lnTo>
                      <a:pt x="0" y="7"/>
                    </a:lnTo>
                    <a:lnTo>
                      <a:pt x="0" y="7"/>
                    </a:lnTo>
                    <a:lnTo>
                      <a:pt x="0" y="7"/>
                    </a:lnTo>
                    <a:lnTo>
                      <a:pt x="0" y="8"/>
                    </a:lnTo>
                    <a:lnTo>
                      <a:pt x="0" y="7"/>
                    </a:lnTo>
                    <a:lnTo>
                      <a:pt x="0" y="8"/>
                    </a:lnTo>
                    <a:lnTo>
                      <a:pt x="0" y="8"/>
                    </a:lnTo>
                    <a:lnTo>
                      <a:pt x="0" y="9"/>
                    </a:lnTo>
                    <a:lnTo>
                      <a:pt x="0" y="8"/>
                    </a:lnTo>
                    <a:lnTo>
                      <a:pt x="0" y="8"/>
                    </a:lnTo>
                    <a:lnTo>
                      <a:pt x="0" y="9"/>
                    </a:lnTo>
                    <a:lnTo>
                      <a:pt x="0" y="9"/>
                    </a:lnTo>
                    <a:lnTo>
                      <a:pt x="0" y="8"/>
                    </a:lnTo>
                    <a:lnTo>
                      <a:pt x="0" y="9"/>
                    </a:lnTo>
                    <a:lnTo>
                      <a:pt x="0" y="9"/>
                    </a:lnTo>
                    <a:lnTo>
                      <a:pt x="0" y="8"/>
                    </a:lnTo>
                    <a:lnTo>
                      <a:pt x="0" y="8"/>
                    </a:lnTo>
                    <a:lnTo>
                      <a:pt x="0" y="9"/>
                    </a:lnTo>
                    <a:lnTo>
                      <a:pt x="0" y="8"/>
                    </a:lnTo>
                    <a:lnTo>
                      <a:pt x="0" y="7"/>
                    </a:lnTo>
                    <a:lnTo>
                      <a:pt x="0" y="8"/>
                    </a:lnTo>
                    <a:lnTo>
                      <a:pt x="0" y="8"/>
                    </a:lnTo>
                    <a:lnTo>
                      <a:pt x="0" y="8"/>
                    </a:lnTo>
                    <a:lnTo>
                      <a:pt x="0" y="7"/>
                    </a:lnTo>
                    <a:lnTo>
                      <a:pt x="0" y="6"/>
                    </a:lnTo>
                    <a:lnTo>
                      <a:pt x="0" y="6"/>
                    </a:lnTo>
                    <a:lnTo>
                      <a:pt x="0" y="6"/>
                    </a:lnTo>
                    <a:lnTo>
                      <a:pt x="0" y="6"/>
                    </a:lnTo>
                    <a:lnTo>
                      <a:pt x="0" y="7"/>
                    </a:lnTo>
                    <a:lnTo>
                      <a:pt x="0" y="7"/>
                    </a:lnTo>
                    <a:lnTo>
                      <a:pt x="0" y="6"/>
                    </a:lnTo>
                    <a:lnTo>
                      <a:pt x="0" y="6"/>
                    </a:lnTo>
                    <a:lnTo>
                      <a:pt x="0" y="7"/>
                    </a:lnTo>
                    <a:lnTo>
                      <a:pt x="0" y="6"/>
                    </a:lnTo>
                    <a:lnTo>
                      <a:pt x="0" y="6"/>
                    </a:lnTo>
                    <a:lnTo>
                      <a:pt x="0" y="6"/>
                    </a:lnTo>
                    <a:lnTo>
                      <a:pt x="0" y="6"/>
                    </a:lnTo>
                    <a:lnTo>
                      <a:pt x="0" y="6"/>
                    </a:lnTo>
                    <a:lnTo>
                      <a:pt x="0" y="5"/>
                    </a:lnTo>
                    <a:lnTo>
                      <a:pt x="0" y="5"/>
                    </a:lnTo>
                    <a:lnTo>
                      <a:pt x="0" y="5"/>
                    </a:lnTo>
                    <a:lnTo>
                      <a:pt x="0" y="5"/>
                    </a:lnTo>
                    <a:lnTo>
                      <a:pt x="0" y="4"/>
                    </a:lnTo>
                    <a:lnTo>
                      <a:pt x="0" y="5"/>
                    </a:lnTo>
                    <a:lnTo>
                      <a:pt x="0" y="4"/>
                    </a:lnTo>
                    <a:lnTo>
                      <a:pt x="0" y="4"/>
                    </a:lnTo>
                    <a:lnTo>
                      <a:pt x="0" y="3"/>
                    </a:lnTo>
                    <a:lnTo>
                      <a:pt x="0" y="3"/>
                    </a:lnTo>
                    <a:lnTo>
                      <a:pt x="0" y="4"/>
                    </a:lnTo>
                    <a:lnTo>
                      <a:pt x="0" y="4"/>
                    </a:lnTo>
                    <a:lnTo>
                      <a:pt x="0" y="4"/>
                    </a:lnTo>
                    <a:lnTo>
                      <a:pt x="0" y="3"/>
                    </a:lnTo>
                    <a:lnTo>
                      <a:pt x="0" y="3"/>
                    </a:lnTo>
                    <a:lnTo>
                      <a:pt x="0" y="3"/>
                    </a:lnTo>
                    <a:lnTo>
                      <a:pt x="0" y="3"/>
                    </a:lnTo>
                    <a:lnTo>
                      <a:pt x="0" y="2"/>
                    </a:lnTo>
                    <a:lnTo>
                      <a:pt x="0" y="3"/>
                    </a:lnTo>
                    <a:lnTo>
                      <a:pt x="0" y="2"/>
                    </a:lnTo>
                    <a:lnTo>
                      <a:pt x="0" y="3"/>
                    </a:lnTo>
                    <a:lnTo>
                      <a:pt x="0" y="2"/>
                    </a:lnTo>
                    <a:lnTo>
                      <a:pt x="0" y="2"/>
                    </a:lnTo>
                    <a:lnTo>
                      <a:pt x="0" y="1"/>
                    </a:lnTo>
                    <a:lnTo>
                      <a:pt x="0" y="2"/>
                    </a:lnTo>
                    <a:lnTo>
                      <a:pt x="0" y="1"/>
                    </a:lnTo>
                    <a:lnTo>
                      <a:pt x="0" y="2"/>
                    </a:lnTo>
                    <a:lnTo>
                      <a:pt x="0" y="3"/>
                    </a:lnTo>
                    <a:lnTo>
                      <a:pt x="0" y="2"/>
                    </a:lnTo>
                    <a:lnTo>
                      <a:pt x="0" y="2"/>
                    </a:lnTo>
                    <a:lnTo>
                      <a:pt x="0" y="2"/>
                    </a:lnTo>
                    <a:lnTo>
                      <a:pt x="0" y="2"/>
                    </a:lnTo>
                    <a:lnTo>
                      <a:pt x="0" y="2"/>
                    </a:lnTo>
                    <a:lnTo>
                      <a:pt x="0" y="2"/>
                    </a:lnTo>
                    <a:lnTo>
                      <a:pt x="0" y="3"/>
                    </a:lnTo>
                    <a:lnTo>
                      <a:pt x="0" y="3"/>
                    </a:lnTo>
                    <a:lnTo>
                      <a:pt x="0" y="3"/>
                    </a:lnTo>
                    <a:lnTo>
                      <a:pt x="0" y="3"/>
                    </a:lnTo>
                    <a:lnTo>
                      <a:pt x="0" y="3"/>
                    </a:lnTo>
                    <a:lnTo>
                      <a:pt x="0" y="4"/>
                    </a:lnTo>
                    <a:lnTo>
                      <a:pt x="0" y="4"/>
                    </a:lnTo>
                    <a:lnTo>
                      <a:pt x="0" y="4"/>
                    </a:lnTo>
                    <a:lnTo>
                      <a:pt x="0" y="5"/>
                    </a:lnTo>
                    <a:lnTo>
                      <a:pt x="0" y="5"/>
                    </a:lnTo>
                    <a:lnTo>
                      <a:pt x="0" y="6"/>
                    </a:lnTo>
                    <a:lnTo>
                      <a:pt x="0" y="6"/>
                    </a:lnTo>
                    <a:lnTo>
                      <a:pt x="0" y="6"/>
                    </a:lnTo>
                    <a:lnTo>
                      <a:pt x="0" y="7"/>
                    </a:lnTo>
                    <a:lnTo>
                      <a:pt x="0" y="7"/>
                    </a:lnTo>
                    <a:lnTo>
                      <a:pt x="0" y="8"/>
                    </a:lnTo>
                    <a:lnTo>
                      <a:pt x="0" y="8"/>
                    </a:lnTo>
                    <a:lnTo>
                      <a:pt x="0" y="9"/>
                    </a:lnTo>
                    <a:lnTo>
                      <a:pt x="0" y="8"/>
                    </a:lnTo>
                    <a:lnTo>
                      <a:pt x="0" y="8"/>
                    </a:lnTo>
                    <a:lnTo>
                      <a:pt x="0" y="8"/>
                    </a:lnTo>
                    <a:lnTo>
                      <a:pt x="0" y="8"/>
                    </a:lnTo>
                    <a:lnTo>
                      <a:pt x="0" y="8"/>
                    </a:lnTo>
                    <a:lnTo>
                      <a:pt x="0" y="8"/>
                    </a:lnTo>
                    <a:lnTo>
                      <a:pt x="0" y="7"/>
                    </a:lnTo>
                    <a:lnTo>
                      <a:pt x="0" y="6"/>
                    </a:lnTo>
                    <a:lnTo>
                      <a:pt x="0" y="6"/>
                    </a:lnTo>
                    <a:lnTo>
                      <a:pt x="0" y="5"/>
                    </a:lnTo>
                    <a:lnTo>
                      <a:pt x="0" y="5"/>
                    </a:lnTo>
                    <a:lnTo>
                      <a:pt x="0" y="5"/>
                    </a:lnTo>
                    <a:lnTo>
                      <a:pt x="0" y="4"/>
                    </a:lnTo>
                    <a:lnTo>
                      <a:pt x="0" y="4"/>
                    </a:lnTo>
                    <a:lnTo>
                      <a:pt x="0" y="4"/>
                    </a:lnTo>
                    <a:lnTo>
                      <a:pt x="0" y="4"/>
                    </a:lnTo>
                    <a:lnTo>
                      <a:pt x="0" y="5"/>
                    </a:lnTo>
                    <a:lnTo>
                      <a:pt x="0" y="4"/>
                    </a:lnTo>
                    <a:lnTo>
                      <a:pt x="0" y="4"/>
                    </a:lnTo>
                    <a:lnTo>
                      <a:pt x="0" y="4"/>
                    </a:lnTo>
                    <a:lnTo>
                      <a:pt x="0" y="4"/>
                    </a:lnTo>
                    <a:lnTo>
                      <a:pt x="0" y="3"/>
                    </a:lnTo>
                    <a:lnTo>
                      <a:pt x="0" y="3"/>
                    </a:lnTo>
                    <a:lnTo>
                      <a:pt x="0" y="2"/>
                    </a:lnTo>
                    <a:lnTo>
                      <a:pt x="0" y="2"/>
                    </a:lnTo>
                    <a:lnTo>
                      <a:pt x="0" y="3"/>
                    </a:lnTo>
                    <a:lnTo>
                      <a:pt x="0" y="3"/>
                    </a:lnTo>
                    <a:lnTo>
                      <a:pt x="0" y="3"/>
                    </a:lnTo>
                    <a:lnTo>
                      <a:pt x="0" y="3"/>
                    </a:lnTo>
                    <a:lnTo>
                      <a:pt x="0" y="3"/>
                    </a:lnTo>
                    <a:lnTo>
                      <a:pt x="0" y="3"/>
                    </a:lnTo>
                    <a:lnTo>
                      <a:pt x="0" y="3"/>
                    </a:lnTo>
                    <a:lnTo>
                      <a:pt x="0" y="3"/>
                    </a:lnTo>
                    <a:lnTo>
                      <a:pt x="0" y="4"/>
                    </a:lnTo>
                    <a:lnTo>
                      <a:pt x="0" y="4"/>
                    </a:lnTo>
                    <a:lnTo>
                      <a:pt x="0" y="4"/>
                    </a:lnTo>
                    <a:lnTo>
                      <a:pt x="0" y="3"/>
                    </a:lnTo>
                    <a:lnTo>
                      <a:pt x="0" y="3"/>
                    </a:lnTo>
                    <a:lnTo>
                      <a:pt x="0" y="3"/>
                    </a:lnTo>
                    <a:lnTo>
                      <a:pt x="0" y="3"/>
                    </a:lnTo>
                    <a:lnTo>
                      <a:pt x="0" y="2"/>
                    </a:lnTo>
                    <a:lnTo>
                      <a:pt x="0" y="1"/>
                    </a:lnTo>
                    <a:lnTo>
                      <a:pt x="0" y="1"/>
                    </a:lnTo>
                    <a:lnTo>
                      <a:pt x="0" y="1"/>
                    </a:lnTo>
                    <a:lnTo>
                      <a:pt x="0" y="1"/>
                    </a:lnTo>
                    <a:lnTo>
                      <a:pt x="0" y="1"/>
                    </a:lnTo>
                    <a:lnTo>
                      <a:pt x="0" y="2"/>
                    </a:lnTo>
                    <a:lnTo>
                      <a:pt x="0" y="2"/>
                    </a:lnTo>
                    <a:lnTo>
                      <a:pt x="0" y="3"/>
                    </a:lnTo>
                    <a:lnTo>
                      <a:pt x="0" y="3"/>
                    </a:lnTo>
                    <a:lnTo>
                      <a:pt x="0" y="3"/>
                    </a:lnTo>
                    <a:lnTo>
                      <a:pt x="0" y="3"/>
                    </a:lnTo>
                    <a:lnTo>
                      <a:pt x="0" y="3"/>
                    </a:lnTo>
                    <a:lnTo>
                      <a:pt x="0" y="4"/>
                    </a:lnTo>
                    <a:lnTo>
                      <a:pt x="0" y="5"/>
                    </a:lnTo>
                    <a:lnTo>
                      <a:pt x="0" y="4"/>
                    </a:lnTo>
                    <a:lnTo>
                      <a:pt x="0" y="5"/>
                    </a:lnTo>
                    <a:lnTo>
                      <a:pt x="0" y="5"/>
                    </a:lnTo>
                    <a:lnTo>
                      <a:pt x="0" y="5"/>
                    </a:lnTo>
                    <a:lnTo>
                      <a:pt x="0" y="5"/>
                    </a:lnTo>
                    <a:lnTo>
                      <a:pt x="0" y="4"/>
                    </a:lnTo>
                    <a:lnTo>
                      <a:pt x="0" y="3"/>
                    </a:lnTo>
                    <a:lnTo>
                      <a:pt x="0" y="4"/>
                    </a:lnTo>
                    <a:lnTo>
                      <a:pt x="0" y="3"/>
                    </a:lnTo>
                    <a:lnTo>
                      <a:pt x="0" y="4"/>
                    </a:lnTo>
                    <a:lnTo>
                      <a:pt x="0" y="3"/>
                    </a:lnTo>
                    <a:lnTo>
                      <a:pt x="0" y="3"/>
                    </a:lnTo>
                    <a:lnTo>
                      <a:pt x="0" y="3"/>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4"/>
                    </a:lnTo>
                    <a:lnTo>
                      <a:pt x="0" y="4"/>
                    </a:lnTo>
                    <a:lnTo>
                      <a:pt x="0" y="3"/>
                    </a:lnTo>
                    <a:lnTo>
                      <a:pt x="0" y="3"/>
                    </a:lnTo>
                    <a:lnTo>
                      <a:pt x="0" y="3"/>
                    </a:lnTo>
                    <a:lnTo>
                      <a:pt x="0" y="3"/>
                    </a:lnTo>
                  </a:path>
                </a:pathLst>
              </a:custGeom>
              <a:noFill/>
              <a:ln w="0">
                <a:solidFill>
                  <a:srgbClr val="3366FF"/>
                </a:solidFill>
                <a:prstDash val="solid"/>
                <a:round/>
                <a:headEnd/>
                <a:tailEnd/>
              </a:ln>
            </p:spPr>
            <p:txBody>
              <a:bodyPr/>
              <a:lstStyle/>
              <a:p>
                <a:endParaRPr lang="en-GB"/>
              </a:p>
            </p:txBody>
          </p:sp>
          <p:sp>
            <p:nvSpPr>
              <p:cNvPr id="185836" name="Freeform 492"/>
              <p:cNvSpPr>
                <a:spLocks/>
              </p:cNvSpPr>
              <p:nvPr/>
            </p:nvSpPr>
            <p:spPr bwMode="auto">
              <a:xfrm>
                <a:off x="2520" y="3581"/>
                <a:ext cx="6" cy="336"/>
              </a:xfrm>
              <a:custGeom>
                <a:avLst/>
                <a:gdLst/>
                <a:ahLst/>
                <a:cxnLst>
                  <a:cxn ang="0">
                    <a:pos x="0" y="4"/>
                  </a:cxn>
                  <a:cxn ang="0">
                    <a:pos x="0" y="5"/>
                  </a:cxn>
                  <a:cxn ang="0">
                    <a:pos x="0" y="6"/>
                  </a:cxn>
                  <a:cxn ang="0">
                    <a:pos x="0" y="4"/>
                  </a:cxn>
                  <a:cxn ang="0">
                    <a:pos x="0" y="1"/>
                  </a:cxn>
                  <a:cxn ang="0">
                    <a:pos x="0" y="2"/>
                  </a:cxn>
                  <a:cxn ang="0">
                    <a:pos x="0" y="1"/>
                  </a:cxn>
                  <a:cxn ang="0">
                    <a:pos x="0" y="2"/>
                  </a:cxn>
                  <a:cxn ang="0">
                    <a:pos x="0" y="5"/>
                  </a:cxn>
                  <a:cxn ang="0">
                    <a:pos x="0" y="4"/>
                  </a:cxn>
                  <a:cxn ang="0">
                    <a:pos x="0" y="5"/>
                  </a:cxn>
                  <a:cxn ang="0">
                    <a:pos x="0" y="4"/>
                  </a:cxn>
                  <a:cxn ang="0">
                    <a:pos x="0" y="3"/>
                  </a:cxn>
                  <a:cxn ang="0">
                    <a:pos x="0" y="4"/>
                  </a:cxn>
                  <a:cxn ang="0">
                    <a:pos x="0" y="4"/>
                  </a:cxn>
                  <a:cxn ang="0">
                    <a:pos x="0" y="6"/>
                  </a:cxn>
                  <a:cxn ang="0">
                    <a:pos x="0" y="3"/>
                  </a:cxn>
                  <a:cxn ang="0">
                    <a:pos x="0" y="3"/>
                  </a:cxn>
                  <a:cxn ang="0">
                    <a:pos x="0" y="3"/>
                  </a:cxn>
                  <a:cxn ang="0">
                    <a:pos x="0" y="5"/>
                  </a:cxn>
                  <a:cxn ang="0">
                    <a:pos x="0" y="4"/>
                  </a:cxn>
                  <a:cxn ang="0">
                    <a:pos x="0" y="7"/>
                  </a:cxn>
                  <a:cxn ang="0">
                    <a:pos x="0" y="5"/>
                  </a:cxn>
                  <a:cxn ang="0">
                    <a:pos x="0" y="4"/>
                  </a:cxn>
                  <a:cxn ang="0">
                    <a:pos x="0" y="1"/>
                  </a:cxn>
                  <a:cxn ang="0">
                    <a:pos x="0" y="1"/>
                  </a:cxn>
                  <a:cxn ang="0">
                    <a:pos x="0" y="3"/>
                  </a:cxn>
                  <a:cxn ang="0">
                    <a:pos x="0" y="2"/>
                  </a:cxn>
                  <a:cxn ang="0">
                    <a:pos x="0" y="2"/>
                  </a:cxn>
                  <a:cxn ang="0">
                    <a:pos x="0" y="4"/>
                  </a:cxn>
                  <a:cxn ang="0">
                    <a:pos x="0" y="3"/>
                  </a:cxn>
                  <a:cxn ang="0">
                    <a:pos x="0" y="3"/>
                  </a:cxn>
                  <a:cxn ang="0">
                    <a:pos x="0" y="4"/>
                  </a:cxn>
                  <a:cxn ang="0">
                    <a:pos x="0" y="4"/>
                  </a:cxn>
                  <a:cxn ang="0">
                    <a:pos x="0" y="3"/>
                  </a:cxn>
                  <a:cxn ang="0">
                    <a:pos x="0" y="2"/>
                  </a:cxn>
                  <a:cxn ang="0">
                    <a:pos x="0" y="3"/>
                  </a:cxn>
                  <a:cxn ang="0">
                    <a:pos x="0" y="5"/>
                  </a:cxn>
                  <a:cxn ang="0">
                    <a:pos x="1" y="4"/>
                  </a:cxn>
                  <a:cxn ang="0">
                    <a:pos x="1" y="6"/>
                  </a:cxn>
                  <a:cxn ang="0">
                    <a:pos x="1" y="6"/>
                  </a:cxn>
                  <a:cxn ang="0">
                    <a:pos x="1" y="5"/>
                  </a:cxn>
                  <a:cxn ang="0">
                    <a:pos x="1" y="6"/>
                  </a:cxn>
                  <a:cxn ang="0">
                    <a:pos x="1" y="6"/>
                  </a:cxn>
                  <a:cxn ang="0">
                    <a:pos x="1" y="4"/>
                  </a:cxn>
                  <a:cxn ang="0">
                    <a:pos x="1" y="3"/>
                  </a:cxn>
                  <a:cxn ang="0">
                    <a:pos x="1" y="2"/>
                  </a:cxn>
                  <a:cxn ang="0">
                    <a:pos x="1" y="5"/>
                  </a:cxn>
                  <a:cxn ang="0">
                    <a:pos x="1" y="2"/>
                  </a:cxn>
                  <a:cxn ang="0">
                    <a:pos x="1" y="2"/>
                  </a:cxn>
                  <a:cxn ang="0">
                    <a:pos x="1" y="3"/>
                  </a:cxn>
                  <a:cxn ang="0">
                    <a:pos x="1" y="19"/>
                  </a:cxn>
                  <a:cxn ang="0">
                    <a:pos x="1" y="28"/>
                  </a:cxn>
                  <a:cxn ang="0">
                    <a:pos x="1" y="35"/>
                  </a:cxn>
                  <a:cxn ang="0">
                    <a:pos x="1" y="39"/>
                  </a:cxn>
                  <a:cxn ang="0">
                    <a:pos x="1" y="42"/>
                  </a:cxn>
                  <a:cxn ang="0">
                    <a:pos x="1" y="45"/>
                  </a:cxn>
                  <a:cxn ang="0">
                    <a:pos x="1" y="47"/>
                  </a:cxn>
                  <a:cxn ang="0">
                    <a:pos x="1" y="49"/>
                  </a:cxn>
                  <a:cxn ang="0">
                    <a:pos x="1" y="52"/>
                  </a:cxn>
                  <a:cxn ang="0">
                    <a:pos x="1" y="53"/>
                  </a:cxn>
                  <a:cxn ang="0">
                    <a:pos x="1" y="56"/>
                  </a:cxn>
                  <a:cxn ang="0">
                    <a:pos x="1" y="55"/>
                  </a:cxn>
                </a:cxnLst>
                <a:rect l="0" t="0" r="r" b="b"/>
                <a:pathLst>
                  <a:path w="1" h="56">
                    <a:moveTo>
                      <a:pt x="0" y="4"/>
                    </a:moveTo>
                    <a:lnTo>
                      <a:pt x="0" y="4"/>
                    </a:lnTo>
                    <a:lnTo>
                      <a:pt x="0" y="3"/>
                    </a:lnTo>
                    <a:lnTo>
                      <a:pt x="0" y="3"/>
                    </a:lnTo>
                    <a:lnTo>
                      <a:pt x="0" y="3"/>
                    </a:lnTo>
                    <a:lnTo>
                      <a:pt x="0" y="3"/>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5"/>
                    </a:lnTo>
                    <a:lnTo>
                      <a:pt x="0" y="6"/>
                    </a:lnTo>
                    <a:lnTo>
                      <a:pt x="0" y="5"/>
                    </a:lnTo>
                    <a:lnTo>
                      <a:pt x="0" y="4"/>
                    </a:lnTo>
                    <a:lnTo>
                      <a:pt x="0" y="4"/>
                    </a:lnTo>
                    <a:lnTo>
                      <a:pt x="0" y="4"/>
                    </a:lnTo>
                    <a:lnTo>
                      <a:pt x="0" y="3"/>
                    </a:lnTo>
                    <a:lnTo>
                      <a:pt x="0" y="4"/>
                    </a:lnTo>
                    <a:lnTo>
                      <a:pt x="0" y="4"/>
                    </a:lnTo>
                    <a:lnTo>
                      <a:pt x="0" y="4"/>
                    </a:lnTo>
                    <a:lnTo>
                      <a:pt x="0" y="4"/>
                    </a:lnTo>
                    <a:lnTo>
                      <a:pt x="0" y="4"/>
                    </a:lnTo>
                    <a:lnTo>
                      <a:pt x="0" y="6"/>
                    </a:lnTo>
                    <a:lnTo>
                      <a:pt x="0" y="6"/>
                    </a:lnTo>
                    <a:lnTo>
                      <a:pt x="0" y="5"/>
                    </a:lnTo>
                    <a:lnTo>
                      <a:pt x="0" y="6"/>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2"/>
                    </a:lnTo>
                    <a:lnTo>
                      <a:pt x="0" y="2"/>
                    </a:lnTo>
                    <a:lnTo>
                      <a:pt x="0" y="1"/>
                    </a:lnTo>
                    <a:lnTo>
                      <a:pt x="0" y="2"/>
                    </a:lnTo>
                    <a:lnTo>
                      <a:pt x="0" y="2"/>
                    </a:lnTo>
                    <a:lnTo>
                      <a:pt x="0" y="2"/>
                    </a:lnTo>
                    <a:lnTo>
                      <a:pt x="0" y="2"/>
                    </a:lnTo>
                    <a:lnTo>
                      <a:pt x="0" y="3"/>
                    </a:lnTo>
                    <a:lnTo>
                      <a:pt x="0" y="2"/>
                    </a:lnTo>
                    <a:lnTo>
                      <a:pt x="0" y="2"/>
                    </a:lnTo>
                    <a:lnTo>
                      <a:pt x="0" y="3"/>
                    </a:lnTo>
                    <a:lnTo>
                      <a:pt x="0" y="3"/>
                    </a:lnTo>
                    <a:lnTo>
                      <a:pt x="0" y="3"/>
                    </a:lnTo>
                    <a:lnTo>
                      <a:pt x="0" y="2"/>
                    </a:lnTo>
                    <a:lnTo>
                      <a:pt x="0" y="2"/>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2"/>
                    </a:lnTo>
                    <a:lnTo>
                      <a:pt x="0" y="2"/>
                    </a:lnTo>
                    <a:lnTo>
                      <a:pt x="0" y="2"/>
                    </a:lnTo>
                    <a:lnTo>
                      <a:pt x="0" y="3"/>
                    </a:lnTo>
                    <a:lnTo>
                      <a:pt x="0" y="4"/>
                    </a:lnTo>
                    <a:lnTo>
                      <a:pt x="0" y="4"/>
                    </a:lnTo>
                    <a:lnTo>
                      <a:pt x="0" y="4"/>
                    </a:lnTo>
                    <a:lnTo>
                      <a:pt x="0" y="5"/>
                    </a:lnTo>
                    <a:lnTo>
                      <a:pt x="0" y="5"/>
                    </a:lnTo>
                    <a:lnTo>
                      <a:pt x="0" y="4"/>
                    </a:lnTo>
                    <a:lnTo>
                      <a:pt x="0" y="5"/>
                    </a:lnTo>
                    <a:lnTo>
                      <a:pt x="0" y="5"/>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3"/>
                    </a:lnTo>
                    <a:lnTo>
                      <a:pt x="0" y="4"/>
                    </a:lnTo>
                    <a:lnTo>
                      <a:pt x="0" y="4"/>
                    </a:lnTo>
                    <a:lnTo>
                      <a:pt x="0" y="5"/>
                    </a:lnTo>
                    <a:lnTo>
                      <a:pt x="0" y="4"/>
                    </a:lnTo>
                    <a:lnTo>
                      <a:pt x="0" y="5"/>
                    </a:lnTo>
                    <a:lnTo>
                      <a:pt x="0" y="5"/>
                    </a:lnTo>
                    <a:lnTo>
                      <a:pt x="0" y="5"/>
                    </a:lnTo>
                    <a:lnTo>
                      <a:pt x="0" y="5"/>
                    </a:lnTo>
                    <a:lnTo>
                      <a:pt x="0" y="6"/>
                    </a:lnTo>
                    <a:lnTo>
                      <a:pt x="0" y="6"/>
                    </a:lnTo>
                    <a:lnTo>
                      <a:pt x="0" y="6"/>
                    </a:lnTo>
                    <a:lnTo>
                      <a:pt x="0" y="6"/>
                    </a:lnTo>
                    <a:lnTo>
                      <a:pt x="0" y="5"/>
                    </a:lnTo>
                    <a:lnTo>
                      <a:pt x="0" y="5"/>
                    </a:lnTo>
                    <a:lnTo>
                      <a:pt x="0" y="4"/>
                    </a:lnTo>
                    <a:lnTo>
                      <a:pt x="0" y="5"/>
                    </a:lnTo>
                    <a:lnTo>
                      <a:pt x="0" y="4"/>
                    </a:lnTo>
                    <a:lnTo>
                      <a:pt x="0" y="4"/>
                    </a:lnTo>
                    <a:lnTo>
                      <a:pt x="0" y="4"/>
                    </a:lnTo>
                    <a:lnTo>
                      <a:pt x="0" y="3"/>
                    </a:lnTo>
                    <a:lnTo>
                      <a:pt x="0" y="3"/>
                    </a:lnTo>
                    <a:lnTo>
                      <a:pt x="0" y="3"/>
                    </a:lnTo>
                    <a:lnTo>
                      <a:pt x="0" y="3"/>
                    </a:lnTo>
                    <a:lnTo>
                      <a:pt x="0" y="3"/>
                    </a:lnTo>
                    <a:lnTo>
                      <a:pt x="0" y="2"/>
                    </a:lnTo>
                    <a:lnTo>
                      <a:pt x="0" y="3"/>
                    </a:lnTo>
                    <a:lnTo>
                      <a:pt x="0" y="2"/>
                    </a:lnTo>
                    <a:lnTo>
                      <a:pt x="0" y="2"/>
                    </a:lnTo>
                    <a:lnTo>
                      <a:pt x="0" y="3"/>
                    </a:lnTo>
                    <a:lnTo>
                      <a:pt x="0" y="3"/>
                    </a:lnTo>
                    <a:lnTo>
                      <a:pt x="0" y="3"/>
                    </a:lnTo>
                    <a:lnTo>
                      <a:pt x="0" y="2"/>
                    </a:lnTo>
                    <a:lnTo>
                      <a:pt x="0" y="3"/>
                    </a:lnTo>
                    <a:lnTo>
                      <a:pt x="0" y="2"/>
                    </a:lnTo>
                    <a:lnTo>
                      <a:pt x="0" y="2"/>
                    </a:lnTo>
                    <a:lnTo>
                      <a:pt x="0" y="3"/>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5"/>
                    </a:lnTo>
                    <a:lnTo>
                      <a:pt x="0" y="5"/>
                    </a:lnTo>
                    <a:lnTo>
                      <a:pt x="0" y="5"/>
                    </a:lnTo>
                    <a:lnTo>
                      <a:pt x="0" y="5"/>
                    </a:lnTo>
                    <a:lnTo>
                      <a:pt x="0" y="6"/>
                    </a:lnTo>
                    <a:lnTo>
                      <a:pt x="0" y="6"/>
                    </a:lnTo>
                    <a:lnTo>
                      <a:pt x="0" y="6"/>
                    </a:lnTo>
                    <a:lnTo>
                      <a:pt x="0" y="6"/>
                    </a:lnTo>
                    <a:lnTo>
                      <a:pt x="0" y="5"/>
                    </a:lnTo>
                    <a:lnTo>
                      <a:pt x="0" y="6"/>
                    </a:lnTo>
                    <a:lnTo>
                      <a:pt x="0" y="5"/>
                    </a:lnTo>
                    <a:lnTo>
                      <a:pt x="0" y="4"/>
                    </a:lnTo>
                    <a:lnTo>
                      <a:pt x="0" y="5"/>
                    </a:lnTo>
                    <a:lnTo>
                      <a:pt x="0" y="4"/>
                    </a:lnTo>
                    <a:lnTo>
                      <a:pt x="0" y="4"/>
                    </a:lnTo>
                    <a:lnTo>
                      <a:pt x="0" y="4"/>
                    </a:lnTo>
                    <a:lnTo>
                      <a:pt x="0" y="3"/>
                    </a:lnTo>
                    <a:lnTo>
                      <a:pt x="0" y="4"/>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4"/>
                    </a:lnTo>
                    <a:lnTo>
                      <a:pt x="0" y="4"/>
                    </a:lnTo>
                    <a:lnTo>
                      <a:pt x="0" y="4"/>
                    </a:lnTo>
                    <a:lnTo>
                      <a:pt x="0" y="4"/>
                    </a:lnTo>
                    <a:lnTo>
                      <a:pt x="0" y="3"/>
                    </a:lnTo>
                    <a:lnTo>
                      <a:pt x="0" y="4"/>
                    </a:lnTo>
                    <a:lnTo>
                      <a:pt x="0" y="3"/>
                    </a:lnTo>
                    <a:lnTo>
                      <a:pt x="0" y="4"/>
                    </a:lnTo>
                    <a:lnTo>
                      <a:pt x="0" y="4"/>
                    </a:lnTo>
                    <a:lnTo>
                      <a:pt x="0" y="4"/>
                    </a:lnTo>
                    <a:lnTo>
                      <a:pt x="0" y="4"/>
                    </a:lnTo>
                    <a:lnTo>
                      <a:pt x="0" y="4"/>
                    </a:lnTo>
                    <a:lnTo>
                      <a:pt x="0" y="5"/>
                    </a:lnTo>
                    <a:lnTo>
                      <a:pt x="0" y="4"/>
                    </a:lnTo>
                    <a:lnTo>
                      <a:pt x="0" y="5"/>
                    </a:lnTo>
                    <a:lnTo>
                      <a:pt x="0" y="5"/>
                    </a:lnTo>
                    <a:lnTo>
                      <a:pt x="0" y="6"/>
                    </a:lnTo>
                    <a:lnTo>
                      <a:pt x="0" y="7"/>
                    </a:lnTo>
                    <a:lnTo>
                      <a:pt x="0" y="7"/>
                    </a:lnTo>
                    <a:lnTo>
                      <a:pt x="0" y="7"/>
                    </a:lnTo>
                    <a:lnTo>
                      <a:pt x="0" y="7"/>
                    </a:lnTo>
                    <a:lnTo>
                      <a:pt x="0" y="6"/>
                    </a:lnTo>
                    <a:lnTo>
                      <a:pt x="0" y="6"/>
                    </a:lnTo>
                    <a:lnTo>
                      <a:pt x="0" y="6"/>
                    </a:lnTo>
                    <a:lnTo>
                      <a:pt x="0" y="6"/>
                    </a:lnTo>
                    <a:lnTo>
                      <a:pt x="0" y="7"/>
                    </a:lnTo>
                    <a:lnTo>
                      <a:pt x="0" y="6"/>
                    </a:lnTo>
                    <a:lnTo>
                      <a:pt x="0" y="6"/>
                    </a:lnTo>
                    <a:lnTo>
                      <a:pt x="0" y="5"/>
                    </a:lnTo>
                    <a:lnTo>
                      <a:pt x="0" y="5"/>
                    </a:lnTo>
                    <a:lnTo>
                      <a:pt x="0" y="6"/>
                    </a:lnTo>
                    <a:lnTo>
                      <a:pt x="0" y="4"/>
                    </a:lnTo>
                    <a:lnTo>
                      <a:pt x="0" y="4"/>
                    </a:lnTo>
                    <a:lnTo>
                      <a:pt x="0" y="3"/>
                    </a:lnTo>
                    <a:lnTo>
                      <a:pt x="0" y="4"/>
                    </a:lnTo>
                    <a:lnTo>
                      <a:pt x="0" y="4"/>
                    </a:lnTo>
                    <a:lnTo>
                      <a:pt x="0" y="3"/>
                    </a:lnTo>
                    <a:lnTo>
                      <a:pt x="0" y="3"/>
                    </a:lnTo>
                    <a:lnTo>
                      <a:pt x="0" y="3"/>
                    </a:lnTo>
                    <a:lnTo>
                      <a:pt x="0" y="3"/>
                    </a:lnTo>
                    <a:lnTo>
                      <a:pt x="0" y="4"/>
                    </a:lnTo>
                    <a:lnTo>
                      <a:pt x="0" y="3"/>
                    </a:lnTo>
                    <a:lnTo>
                      <a:pt x="0" y="3"/>
                    </a:lnTo>
                    <a:lnTo>
                      <a:pt x="0" y="3"/>
                    </a:lnTo>
                    <a:lnTo>
                      <a:pt x="0" y="2"/>
                    </a:lnTo>
                    <a:lnTo>
                      <a:pt x="0" y="1"/>
                    </a:lnTo>
                    <a:lnTo>
                      <a:pt x="0" y="2"/>
                    </a:lnTo>
                    <a:lnTo>
                      <a:pt x="0" y="1"/>
                    </a:lnTo>
                    <a:lnTo>
                      <a:pt x="0" y="2"/>
                    </a:lnTo>
                    <a:lnTo>
                      <a:pt x="0" y="2"/>
                    </a:lnTo>
                    <a:lnTo>
                      <a:pt x="0" y="2"/>
                    </a:lnTo>
                    <a:lnTo>
                      <a:pt x="0" y="1"/>
                    </a:lnTo>
                    <a:lnTo>
                      <a:pt x="0" y="1"/>
                    </a:lnTo>
                    <a:lnTo>
                      <a:pt x="0" y="1"/>
                    </a:lnTo>
                    <a:lnTo>
                      <a:pt x="0" y="1"/>
                    </a:lnTo>
                    <a:lnTo>
                      <a:pt x="0" y="2"/>
                    </a:lnTo>
                    <a:lnTo>
                      <a:pt x="0" y="1"/>
                    </a:lnTo>
                    <a:lnTo>
                      <a:pt x="0" y="1"/>
                    </a:lnTo>
                    <a:lnTo>
                      <a:pt x="0" y="1"/>
                    </a:lnTo>
                    <a:lnTo>
                      <a:pt x="0" y="0"/>
                    </a:lnTo>
                    <a:lnTo>
                      <a:pt x="0" y="1"/>
                    </a:lnTo>
                    <a:lnTo>
                      <a:pt x="0" y="1"/>
                    </a:lnTo>
                    <a:lnTo>
                      <a:pt x="0" y="1"/>
                    </a:lnTo>
                    <a:lnTo>
                      <a:pt x="0" y="1"/>
                    </a:lnTo>
                    <a:lnTo>
                      <a:pt x="0" y="1"/>
                    </a:lnTo>
                    <a:lnTo>
                      <a:pt x="0" y="2"/>
                    </a:lnTo>
                    <a:lnTo>
                      <a:pt x="0" y="2"/>
                    </a:lnTo>
                    <a:lnTo>
                      <a:pt x="0" y="2"/>
                    </a:lnTo>
                    <a:lnTo>
                      <a:pt x="0" y="2"/>
                    </a:lnTo>
                    <a:lnTo>
                      <a:pt x="0" y="3"/>
                    </a:lnTo>
                    <a:lnTo>
                      <a:pt x="0" y="3"/>
                    </a:lnTo>
                    <a:lnTo>
                      <a:pt x="0" y="3"/>
                    </a:lnTo>
                    <a:lnTo>
                      <a:pt x="0" y="2"/>
                    </a:lnTo>
                    <a:lnTo>
                      <a:pt x="0" y="3"/>
                    </a:lnTo>
                    <a:lnTo>
                      <a:pt x="0" y="3"/>
                    </a:lnTo>
                    <a:lnTo>
                      <a:pt x="0" y="2"/>
                    </a:lnTo>
                    <a:lnTo>
                      <a:pt x="0" y="3"/>
                    </a:lnTo>
                    <a:lnTo>
                      <a:pt x="0" y="4"/>
                    </a:lnTo>
                    <a:lnTo>
                      <a:pt x="0" y="4"/>
                    </a:lnTo>
                    <a:lnTo>
                      <a:pt x="0" y="3"/>
                    </a:lnTo>
                    <a:lnTo>
                      <a:pt x="0" y="2"/>
                    </a:lnTo>
                    <a:lnTo>
                      <a:pt x="0" y="3"/>
                    </a:lnTo>
                    <a:lnTo>
                      <a:pt x="0" y="2"/>
                    </a:lnTo>
                    <a:lnTo>
                      <a:pt x="0" y="2"/>
                    </a:lnTo>
                    <a:lnTo>
                      <a:pt x="0" y="2"/>
                    </a:lnTo>
                    <a:lnTo>
                      <a:pt x="0" y="2"/>
                    </a:lnTo>
                    <a:lnTo>
                      <a:pt x="0" y="3"/>
                    </a:lnTo>
                    <a:lnTo>
                      <a:pt x="0" y="2"/>
                    </a:lnTo>
                    <a:lnTo>
                      <a:pt x="0" y="2"/>
                    </a:lnTo>
                    <a:lnTo>
                      <a:pt x="0" y="1"/>
                    </a:lnTo>
                    <a:lnTo>
                      <a:pt x="0" y="1"/>
                    </a:lnTo>
                    <a:lnTo>
                      <a:pt x="0" y="1"/>
                    </a:lnTo>
                    <a:lnTo>
                      <a:pt x="0" y="1"/>
                    </a:lnTo>
                    <a:lnTo>
                      <a:pt x="0" y="1"/>
                    </a:lnTo>
                    <a:lnTo>
                      <a:pt x="0" y="1"/>
                    </a:lnTo>
                    <a:lnTo>
                      <a:pt x="0" y="2"/>
                    </a:lnTo>
                    <a:lnTo>
                      <a:pt x="0" y="1"/>
                    </a:lnTo>
                    <a:lnTo>
                      <a:pt x="0" y="2"/>
                    </a:lnTo>
                    <a:lnTo>
                      <a:pt x="0" y="2"/>
                    </a:lnTo>
                    <a:lnTo>
                      <a:pt x="0" y="2"/>
                    </a:lnTo>
                    <a:lnTo>
                      <a:pt x="0" y="3"/>
                    </a:lnTo>
                    <a:lnTo>
                      <a:pt x="0" y="2"/>
                    </a:lnTo>
                    <a:lnTo>
                      <a:pt x="0" y="3"/>
                    </a:lnTo>
                    <a:lnTo>
                      <a:pt x="0" y="2"/>
                    </a:lnTo>
                    <a:lnTo>
                      <a:pt x="0" y="3"/>
                    </a:lnTo>
                    <a:lnTo>
                      <a:pt x="0" y="4"/>
                    </a:lnTo>
                    <a:lnTo>
                      <a:pt x="0" y="4"/>
                    </a:lnTo>
                    <a:lnTo>
                      <a:pt x="0" y="4"/>
                    </a:lnTo>
                    <a:lnTo>
                      <a:pt x="0" y="3"/>
                    </a:lnTo>
                    <a:lnTo>
                      <a:pt x="0" y="4"/>
                    </a:lnTo>
                    <a:lnTo>
                      <a:pt x="0" y="3"/>
                    </a:lnTo>
                    <a:lnTo>
                      <a:pt x="0" y="4"/>
                    </a:lnTo>
                    <a:lnTo>
                      <a:pt x="0" y="4"/>
                    </a:lnTo>
                    <a:lnTo>
                      <a:pt x="0" y="3"/>
                    </a:lnTo>
                    <a:lnTo>
                      <a:pt x="0" y="2"/>
                    </a:lnTo>
                    <a:lnTo>
                      <a:pt x="0" y="2"/>
                    </a:lnTo>
                    <a:lnTo>
                      <a:pt x="0" y="3"/>
                    </a:lnTo>
                    <a:lnTo>
                      <a:pt x="0" y="3"/>
                    </a:lnTo>
                    <a:lnTo>
                      <a:pt x="0" y="3"/>
                    </a:lnTo>
                    <a:lnTo>
                      <a:pt x="0" y="3"/>
                    </a:lnTo>
                    <a:lnTo>
                      <a:pt x="0" y="2"/>
                    </a:lnTo>
                    <a:lnTo>
                      <a:pt x="0" y="2"/>
                    </a:lnTo>
                    <a:lnTo>
                      <a:pt x="0" y="2"/>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5"/>
                    </a:lnTo>
                    <a:lnTo>
                      <a:pt x="0" y="5"/>
                    </a:lnTo>
                    <a:lnTo>
                      <a:pt x="0" y="6"/>
                    </a:lnTo>
                    <a:lnTo>
                      <a:pt x="0" y="6"/>
                    </a:lnTo>
                    <a:lnTo>
                      <a:pt x="0" y="6"/>
                    </a:lnTo>
                    <a:lnTo>
                      <a:pt x="0" y="4"/>
                    </a:lnTo>
                    <a:lnTo>
                      <a:pt x="0" y="4"/>
                    </a:lnTo>
                    <a:lnTo>
                      <a:pt x="0" y="3"/>
                    </a:lnTo>
                    <a:lnTo>
                      <a:pt x="0" y="3"/>
                    </a:lnTo>
                    <a:lnTo>
                      <a:pt x="0" y="3"/>
                    </a:lnTo>
                    <a:lnTo>
                      <a:pt x="0" y="2"/>
                    </a:lnTo>
                    <a:lnTo>
                      <a:pt x="0" y="2"/>
                    </a:lnTo>
                    <a:lnTo>
                      <a:pt x="0" y="3"/>
                    </a:lnTo>
                    <a:lnTo>
                      <a:pt x="0" y="3"/>
                    </a:lnTo>
                    <a:lnTo>
                      <a:pt x="0" y="3"/>
                    </a:lnTo>
                    <a:lnTo>
                      <a:pt x="0" y="2"/>
                    </a:lnTo>
                    <a:lnTo>
                      <a:pt x="0" y="2"/>
                    </a:lnTo>
                    <a:lnTo>
                      <a:pt x="0" y="3"/>
                    </a:lnTo>
                    <a:lnTo>
                      <a:pt x="0" y="3"/>
                    </a:lnTo>
                    <a:lnTo>
                      <a:pt x="0" y="3"/>
                    </a:lnTo>
                    <a:lnTo>
                      <a:pt x="0" y="2"/>
                    </a:lnTo>
                    <a:lnTo>
                      <a:pt x="0" y="2"/>
                    </a:lnTo>
                    <a:lnTo>
                      <a:pt x="0" y="2"/>
                    </a:lnTo>
                    <a:lnTo>
                      <a:pt x="0" y="3"/>
                    </a:lnTo>
                    <a:lnTo>
                      <a:pt x="0" y="2"/>
                    </a:lnTo>
                    <a:lnTo>
                      <a:pt x="0" y="2"/>
                    </a:lnTo>
                    <a:lnTo>
                      <a:pt x="0" y="2"/>
                    </a:lnTo>
                    <a:lnTo>
                      <a:pt x="0" y="2"/>
                    </a:lnTo>
                    <a:lnTo>
                      <a:pt x="0" y="2"/>
                    </a:lnTo>
                    <a:lnTo>
                      <a:pt x="0" y="2"/>
                    </a:lnTo>
                    <a:lnTo>
                      <a:pt x="0" y="3"/>
                    </a:lnTo>
                    <a:lnTo>
                      <a:pt x="0" y="3"/>
                    </a:lnTo>
                    <a:lnTo>
                      <a:pt x="0" y="4"/>
                    </a:lnTo>
                    <a:lnTo>
                      <a:pt x="0" y="4"/>
                    </a:lnTo>
                    <a:lnTo>
                      <a:pt x="0" y="4"/>
                    </a:lnTo>
                    <a:lnTo>
                      <a:pt x="0" y="4"/>
                    </a:lnTo>
                    <a:lnTo>
                      <a:pt x="0" y="4"/>
                    </a:lnTo>
                    <a:lnTo>
                      <a:pt x="0" y="5"/>
                    </a:lnTo>
                    <a:lnTo>
                      <a:pt x="0" y="6"/>
                    </a:lnTo>
                    <a:lnTo>
                      <a:pt x="0" y="5"/>
                    </a:lnTo>
                    <a:lnTo>
                      <a:pt x="0" y="5"/>
                    </a:lnTo>
                    <a:lnTo>
                      <a:pt x="0" y="5"/>
                    </a:lnTo>
                    <a:lnTo>
                      <a:pt x="0" y="5"/>
                    </a:lnTo>
                    <a:lnTo>
                      <a:pt x="0" y="5"/>
                    </a:lnTo>
                    <a:lnTo>
                      <a:pt x="0" y="5"/>
                    </a:lnTo>
                    <a:lnTo>
                      <a:pt x="1" y="5"/>
                    </a:lnTo>
                    <a:lnTo>
                      <a:pt x="1" y="5"/>
                    </a:lnTo>
                    <a:lnTo>
                      <a:pt x="1" y="5"/>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5"/>
                    </a:lnTo>
                    <a:lnTo>
                      <a:pt x="1" y="6"/>
                    </a:lnTo>
                    <a:lnTo>
                      <a:pt x="1" y="6"/>
                    </a:lnTo>
                    <a:lnTo>
                      <a:pt x="1" y="6"/>
                    </a:lnTo>
                    <a:lnTo>
                      <a:pt x="1" y="6"/>
                    </a:lnTo>
                    <a:lnTo>
                      <a:pt x="1" y="6"/>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5"/>
                    </a:lnTo>
                    <a:lnTo>
                      <a:pt x="1" y="6"/>
                    </a:lnTo>
                    <a:lnTo>
                      <a:pt x="1" y="6"/>
                    </a:lnTo>
                    <a:lnTo>
                      <a:pt x="1" y="6"/>
                    </a:lnTo>
                    <a:lnTo>
                      <a:pt x="1" y="5"/>
                    </a:lnTo>
                    <a:lnTo>
                      <a:pt x="1" y="6"/>
                    </a:lnTo>
                    <a:lnTo>
                      <a:pt x="1" y="5"/>
                    </a:lnTo>
                    <a:lnTo>
                      <a:pt x="1" y="5"/>
                    </a:lnTo>
                    <a:lnTo>
                      <a:pt x="1" y="5"/>
                    </a:lnTo>
                    <a:lnTo>
                      <a:pt x="1" y="6"/>
                    </a:lnTo>
                    <a:lnTo>
                      <a:pt x="1" y="6"/>
                    </a:lnTo>
                    <a:lnTo>
                      <a:pt x="1" y="6"/>
                    </a:lnTo>
                    <a:lnTo>
                      <a:pt x="1" y="6"/>
                    </a:lnTo>
                    <a:lnTo>
                      <a:pt x="1" y="6"/>
                    </a:lnTo>
                    <a:lnTo>
                      <a:pt x="1" y="6"/>
                    </a:lnTo>
                    <a:lnTo>
                      <a:pt x="1" y="6"/>
                    </a:lnTo>
                    <a:lnTo>
                      <a:pt x="1" y="7"/>
                    </a:lnTo>
                    <a:lnTo>
                      <a:pt x="1" y="6"/>
                    </a:lnTo>
                    <a:lnTo>
                      <a:pt x="1" y="6"/>
                    </a:lnTo>
                    <a:lnTo>
                      <a:pt x="1" y="7"/>
                    </a:lnTo>
                    <a:lnTo>
                      <a:pt x="1" y="7"/>
                    </a:lnTo>
                    <a:lnTo>
                      <a:pt x="1" y="6"/>
                    </a:lnTo>
                    <a:lnTo>
                      <a:pt x="1" y="6"/>
                    </a:lnTo>
                    <a:lnTo>
                      <a:pt x="1" y="6"/>
                    </a:lnTo>
                    <a:lnTo>
                      <a:pt x="1" y="6"/>
                    </a:lnTo>
                    <a:lnTo>
                      <a:pt x="1" y="6"/>
                    </a:lnTo>
                    <a:lnTo>
                      <a:pt x="1" y="5"/>
                    </a:lnTo>
                    <a:lnTo>
                      <a:pt x="1" y="5"/>
                    </a:lnTo>
                    <a:lnTo>
                      <a:pt x="1" y="5"/>
                    </a:lnTo>
                    <a:lnTo>
                      <a:pt x="1" y="6"/>
                    </a:lnTo>
                    <a:lnTo>
                      <a:pt x="1" y="6"/>
                    </a:lnTo>
                    <a:lnTo>
                      <a:pt x="1" y="6"/>
                    </a:lnTo>
                    <a:lnTo>
                      <a:pt x="1" y="6"/>
                    </a:lnTo>
                    <a:lnTo>
                      <a:pt x="1" y="5"/>
                    </a:lnTo>
                    <a:lnTo>
                      <a:pt x="1" y="6"/>
                    </a:lnTo>
                    <a:lnTo>
                      <a:pt x="1" y="5"/>
                    </a:lnTo>
                    <a:lnTo>
                      <a:pt x="1" y="5"/>
                    </a:lnTo>
                    <a:lnTo>
                      <a:pt x="1" y="4"/>
                    </a:lnTo>
                    <a:lnTo>
                      <a:pt x="1" y="4"/>
                    </a:lnTo>
                    <a:lnTo>
                      <a:pt x="1" y="4"/>
                    </a:lnTo>
                    <a:lnTo>
                      <a:pt x="1" y="4"/>
                    </a:lnTo>
                    <a:lnTo>
                      <a:pt x="1" y="3"/>
                    </a:lnTo>
                    <a:lnTo>
                      <a:pt x="1" y="4"/>
                    </a:lnTo>
                    <a:lnTo>
                      <a:pt x="1" y="3"/>
                    </a:lnTo>
                    <a:lnTo>
                      <a:pt x="1" y="3"/>
                    </a:lnTo>
                    <a:lnTo>
                      <a:pt x="1" y="2"/>
                    </a:lnTo>
                    <a:lnTo>
                      <a:pt x="1" y="2"/>
                    </a:lnTo>
                    <a:lnTo>
                      <a:pt x="1" y="3"/>
                    </a:lnTo>
                    <a:lnTo>
                      <a:pt x="1" y="3"/>
                    </a:lnTo>
                    <a:lnTo>
                      <a:pt x="1" y="3"/>
                    </a:lnTo>
                    <a:lnTo>
                      <a:pt x="1" y="3"/>
                    </a:lnTo>
                    <a:lnTo>
                      <a:pt x="1" y="3"/>
                    </a:lnTo>
                    <a:lnTo>
                      <a:pt x="1" y="3"/>
                    </a:lnTo>
                    <a:lnTo>
                      <a:pt x="1" y="3"/>
                    </a:lnTo>
                    <a:lnTo>
                      <a:pt x="1" y="2"/>
                    </a:lnTo>
                    <a:lnTo>
                      <a:pt x="1" y="2"/>
                    </a:lnTo>
                    <a:lnTo>
                      <a:pt x="1" y="2"/>
                    </a:lnTo>
                    <a:lnTo>
                      <a:pt x="1" y="2"/>
                    </a:lnTo>
                    <a:lnTo>
                      <a:pt x="1" y="3"/>
                    </a:lnTo>
                    <a:lnTo>
                      <a:pt x="1" y="2"/>
                    </a:lnTo>
                    <a:lnTo>
                      <a:pt x="1" y="2"/>
                    </a:lnTo>
                    <a:lnTo>
                      <a:pt x="1" y="2"/>
                    </a:lnTo>
                    <a:lnTo>
                      <a:pt x="1" y="2"/>
                    </a:lnTo>
                    <a:lnTo>
                      <a:pt x="1" y="2"/>
                    </a:lnTo>
                    <a:lnTo>
                      <a:pt x="1" y="2"/>
                    </a:lnTo>
                    <a:lnTo>
                      <a:pt x="1" y="3"/>
                    </a:lnTo>
                    <a:lnTo>
                      <a:pt x="1" y="3"/>
                    </a:lnTo>
                    <a:lnTo>
                      <a:pt x="1" y="3"/>
                    </a:lnTo>
                    <a:lnTo>
                      <a:pt x="1" y="4"/>
                    </a:lnTo>
                    <a:lnTo>
                      <a:pt x="1" y="4"/>
                    </a:lnTo>
                    <a:lnTo>
                      <a:pt x="1" y="5"/>
                    </a:lnTo>
                    <a:lnTo>
                      <a:pt x="1" y="4"/>
                    </a:lnTo>
                    <a:lnTo>
                      <a:pt x="1" y="4"/>
                    </a:lnTo>
                    <a:lnTo>
                      <a:pt x="1" y="5"/>
                    </a:lnTo>
                    <a:lnTo>
                      <a:pt x="1" y="5"/>
                    </a:lnTo>
                    <a:lnTo>
                      <a:pt x="1" y="4"/>
                    </a:lnTo>
                    <a:lnTo>
                      <a:pt x="1" y="4"/>
                    </a:lnTo>
                    <a:lnTo>
                      <a:pt x="1" y="3"/>
                    </a:lnTo>
                    <a:lnTo>
                      <a:pt x="1" y="3"/>
                    </a:lnTo>
                    <a:lnTo>
                      <a:pt x="1" y="3"/>
                    </a:lnTo>
                    <a:lnTo>
                      <a:pt x="1" y="3"/>
                    </a:lnTo>
                    <a:lnTo>
                      <a:pt x="1" y="2"/>
                    </a:lnTo>
                    <a:lnTo>
                      <a:pt x="1" y="2"/>
                    </a:lnTo>
                    <a:lnTo>
                      <a:pt x="1" y="2"/>
                    </a:lnTo>
                    <a:lnTo>
                      <a:pt x="1" y="2"/>
                    </a:lnTo>
                    <a:lnTo>
                      <a:pt x="1" y="1"/>
                    </a:lnTo>
                    <a:lnTo>
                      <a:pt x="1" y="1"/>
                    </a:lnTo>
                    <a:lnTo>
                      <a:pt x="1" y="1"/>
                    </a:lnTo>
                    <a:lnTo>
                      <a:pt x="1" y="0"/>
                    </a:lnTo>
                    <a:lnTo>
                      <a:pt x="1" y="0"/>
                    </a:lnTo>
                    <a:lnTo>
                      <a:pt x="1" y="1"/>
                    </a:lnTo>
                    <a:lnTo>
                      <a:pt x="1" y="1"/>
                    </a:lnTo>
                    <a:lnTo>
                      <a:pt x="1" y="1"/>
                    </a:lnTo>
                    <a:lnTo>
                      <a:pt x="1" y="1"/>
                    </a:lnTo>
                    <a:lnTo>
                      <a:pt x="1" y="2"/>
                    </a:lnTo>
                    <a:lnTo>
                      <a:pt x="1" y="2"/>
                    </a:lnTo>
                    <a:lnTo>
                      <a:pt x="1" y="2"/>
                    </a:lnTo>
                    <a:lnTo>
                      <a:pt x="1" y="1"/>
                    </a:lnTo>
                    <a:lnTo>
                      <a:pt x="1" y="2"/>
                    </a:lnTo>
                    <a:lnTo>
                      <a:pt x="1" y="1"/>
                    </a:lnTo>
                    <a:lnTo>
                      <a:pt x="1" y="2"/>
                    </a:lnTo>
                    <a:lnTo>
                      <a:pt x="1" y="2"/>
                    </a:lnTo>
                    <a:lnTo>
                      <a:pt x="1" y="2"/>
                    </a:lnTo>
                    <a:lnTo>
                      <a:pt x="1" y="2"/>
                    </a:lnTo>
                    <a:lnTo>
                      <a:pt x="1" y="3"/>
                    </a:lnTo>
                    <a:lnTo>
                      <a:pt x="1" y="3"/>
                    </a:lnTo>
                    <a:lnTo>
                      <a:pt x="1" y="3"/>
                    </a:lnTo>
                    <a:lnTo>
                      <a:pt x="1" y="4"/>
                    </a:lnTo>
                    <a:lnTo>
                      <a:pt x="1" y="4"/>
                    </a:lnTo>
                    <a:lnTo>
                      <a:pt x="1" y="5"/>
                    </a:lnTo>
                    <a:lnTo>
                      <a:pt x="1" y="6"/>
                    </a:lnTo>
                    <a:lnTo>
                      <a:pt x="1" y="4"/>
                    </a:lnTo>
                    <a:lnTo>
                      <a:pt x="1" y="9"/>
                    </a:lnTo>
                    <a:lnTo>
                      <a:pt x="1" y="14"/>
                    </a:lnTo>
                    <a:lnTo>
                      <a:pt x="1" y="16"/>
                    </a:lnTo>
                    <a:lnTo>
                      <a:pt x="1" y="18"/>
                    </a:lnTo>
                    <a:lnTo>
                      <a:pt x="1" y="18"/>
                    </a:lnTo>
                    <a:lnTo>
                      <a:pt x="1" y="19"/>
                    </a:lnTo>
                    <a:lnTo>
                      <a:pt x="1" y="20"/>
                    </a:lnTo>
                    <a:lnTo>
                      <a:pt x="1" y="21"/>
                    </a:lnTo>
                    <a:lnTo>
                      <a:pt x="1" y="22"/>
                    </a:lnTo>
                    <a:lnTo>
                      <a:pt x="1" y="22"/>
                    </a:lnTo>
                    <a:lnTo>
                      <a:pt x="1" y="23"/>
                    </a:lnTo>
                    <a:lnTo>
                      <a:pt x="1" y="24"/>
                    </a:lnTo>
                    <a:lnTo>
                      <a:pt x="1" y="25"/>
                    </a:lnTo>
                    <a:lnTo>
                      <a:pt x="1" y="26"/>
                    </a:lnTo>
                    <a:lnTo>
                      <a:pt x="1" y="27"/>
                    </a:lnTo>
                    <a:lnTo>
                      <a:pt x="1" y="28"/>
                    </a:lnTo>
                    <a:lnTo>
                      <a:pt x="1" y="28"/>
                    </a:lnTo>
                    <a:lnTo>
                      <a:pt x="1" y="29"/>
                    </a:lnTo>
                    <a:lnTo>
                      <a:pt x="1" y="30"/>
                    </a:lnTo>
                    <a:lnTo>
                      <a:pt x="1" y="30"/>
                    </a:lnTo>
                    <a:lnTo>
                      <a:pt x="1" y="30"/>
                    </a:lnTo>
                    <a:lnTo>
                      <a:pt x="1" y="31"/>
                    </a:lnTo>
                    <a:lnTo>
                      <a:pt x="1" y="32"/>
                    </a:lnTo>
                    <a:lnTo>
                      <a:pt x="1" y="33"/>
                    </a:lnTo>
                    <a:lnTo>
                      <a:pt x="1" y="33"/>
                    </a:lnTo>
                    <a:lnTo>
                      <a:pt x="1" y="34"/>
                    </a:lnTo>
                    <a:lnTo>
                      <a:pt x="1" y="34"/>
                    </a:lnTo>
                    <a:lnTo>
                      <a:pt x="1" y="35"/>
                    </a:lnTo>
                    <a:lnTo>
                      <a:pt x="1" y="36"/>
                    </a:lnTo>
                    <a:lnTo>
                      <a:pt x="1" y="36"/>
                    </a:lnTo>
                    <a:lnTo>
                      <a:pt x="1" y="36"/>
                    </a:lnTo>
                    <a:lnTo>
                      <a:pt x="1" y="37"/>
                    </a:lnTo>
                    <a:lnTo>
                      <a:pt x="1" y="37"/>
                    </a:lnTo>
                    <a:lnTo>
                      <a:pt x="1" y="38"/>
                    </a:lnTo>
                    <a:lnTo>
                      <a:pt x="1" y="37"/>
                    </a:lnTo>
                    <a:lnTo>
                      <a:pt x="1" y="38"/>
                    </a:lnTo>
                    <a:lnTo>
                      <a:pt x="1" y="38"/>
                    </a:lnTo>
                    <a:lnTo>
                      <a:pt x="1" y="39"/>
                    </a:lnTo>
                    <a:lnTo>
                      <a:pt x="1" y="39"/>
                    </a:lnTo>
                    <a:lnTo>
                      <a:pt x="1" y="41"/>
                    </a:lnTo>
                    <a:lnTo>
                      <a:pt x="1" y="40"/>
                    </a:lnTo>
                    <a:lnTo>
                      <a:pt x="1" y="40"/>
                    </a:lnTo>
                    <a:lnTo>
                      <a:pt x="1" y="41"/>
                    </a:lnTo>
                    <a:lnTo>
                      <a:pt x="1" y="41"/>
                    </a:lnTo>
                    <a:lnTo>
                      <a:pt x="1" y="42"/>
                    </a:lnTo>
                    <a:lnTo>
                      <a:pt x="1" y="41"/>
                    </a:lnTo>
                    <a:lnTo>
                      <a:pt x="1" y="41"/>
                    </a:lnTo>
                    <a:lnTo>
                      <a:pt x="1" y="42"/>
                    </a:lnTo>
                    <a:lnTo>
                      <a:pt x="1" y="42"/>
                    </a:lnTo>
                    <a:lnTo>
                      <a:pt x="1" y="42"/>
                    </a:lnTo>
                    <a:lnTo>
                      <a:pt x="1" y="43"/>
                    </a:lnTo>
                    <a:lnTo>
                      <a:pt x="1" y="43"/>
                    </a:lnTo>
                    <a:lnTo>
                      <a:pt x="1" y="43"/>
                    </a:lnTo>
                    <a:lnTo>
                      <a:pt x="1" y="42"/>
                    </a:lnTo>
                    <a:lnTo>
                      <a:pt x="1" y="43"/>
                    </a:lnTo>
                    <a:lnTo>
                      <a:pt x="1" y="43"/>
                    </a:lnTo>
                    <a:lnTo>
                      <a:pt x="1" y="44"/>
                    </a:lnTo>
                    <a:lnTo>
                      <a:pt x="1" y="44"/>
                    </a:lnTo>
                    <a:lnTo>
                      <a:pt x="1" y="45"/>
                    </a:lnTo>
                    <a:lnTo>
                      <a:pt x="1" y="45"/>
                    </a:lnTo>
                    <a:lnTo>
                      <a:pt x="1" y="45"/>
                    </a:lnTo>
                    <a:lnTo>
                      <a:pt x="1" y="46"/>
                    </a:lnTo>
                    <a:lnTo>
                      <a:pt x="1" y="46"/>
                    </a:lnTo>
                    <a:lnTo>
                      <a:pt x="1" y="46"/>
                    </a:lnTo>
                    <a:lnTo>
                      <a:pt x="1" y="47"/>
                    </a:lnTo>
                    <a:lnTo>
                      <a:pt x="1" y="47"/>
                    </a:lnTo>
                    <a:lnTo>
                      <a:pt x="1" y="47"/>
                    </a:lnTo>
                    <a:lnTo>
                      <a:pt x="1" y="48"/>
                    </a:lnTo>
                    <a:lnTo>
                      <a:pt x="1" y="47"/>
                    </a:lnTo>
                    <a:lnTo>
                      <a:pt x="1" y="47"/>
                    </a:lnTo>
                    <a:lnTo>
                      <a:pt x="1" y="47"/>
                    </a:lnTo>
                    <a:lnTo>
                      <a:pt x="1" y="47"/>
                    </a:lnTo>
                    <a:lnTo>
                      <a:pt x="1" y="48"/>
                    </a:lnTo>
                    <a:lnTo>
                      <a:pt x="1" y="48"/>
                    </a:lnTo>
                    <a:lnTo>
                      <a:pt x="1" y="49"/>
                    </a:lnTo>
                    <a:lnTo>
                      <a:pt x="1" y="48"/>
                    </a:lnTo>
                    <a:lnTo>
                      <a:pt x="1" y="48"/>
                    </a:lnTo>
                    <a:lnTo>
                      <a:pt x="1" y="48"/>
                    </a:lnTo>
                    <a:lnTo>
                      <a:pt x="1" y="47"/>
                    </a:lnTo>
                    <a:lnTo>
                      <a:pt x="1" y="47"/>
                    </a:lnTo>
                    <a:lnTo>
                      <a:pt x="1" y="48"/>
                    </a:lnTo>
                    <a:lnTo>
                      <a:pt x="1" y="48"/>
                    </a:lnTo>
                    <a:lnTo>
                      <a:pt x="1" y="49"/>
                    </a:lnTo>
                    <a:lnTo>
                      <a:pt x="1" y="49"/>
                    </a:lnTo>
                    <a:lnTo>
                      <a:pt x="1" y="49"/>
                    </a:lnTo>
                    <a:lnTo>
                      <a:pt x="1" y="49"/>
                    </a:lnTo>
                    <a:lnTo>
                      <a:pt x="1" y="49"/>
                    </a:lnTo>
                    <a:lnTo>
                      <a:pt x="1" y="50"/>
                    </a:lnTo>
                    <a:lnTo>
                      <a:pt x="1" y="50"/>
                    </a:lnTo>
                    <a:lnTo>
                      <a:pt x="1" y="50"/>
                    </a:lnTo>
                    <a:lnTo>
                      <a:pt x="1" y="51"/>
                    </a:lnTo>
                    <a:lnTo>
                      <a:pt x="1" y="51"/>
                    </a:lnTo>
                    <a:lnTo>
                      <a:pt x="1" y="52"/>
                    </a:lnTo>
                    <a:lnTo>
                      <a:pt x="1" y="52"/>
                    </a:lnTo>
                    <a:lnTo>
                      <a:pt x="1" y="52"/>
                    </a:lnTo>
                    <a:lnTo>
                      <a:pt x="1" y="52"/>
                    </a:lnTo>
                    <a:lnTo>
                      <a:pt x="1" y="53"/>
                    </a:lnTo>
                    <a:lnTo>
                      <a:pt x="1" y="53"/>
                    </a:lnTo>
                    <a:lnTo>
                      <a:pt x="1" y="53"/>
                    </a:lnTo>
                    <a:lnTo>
                      <a:pt x="1" y="54"/>
                    </a:lnTo>
                    <a:lnTo>
                      <a:pt x="1" y="53"/>
                    </a:lnTo>
                    <a:lnTo>
                      <a:pt x="1" y="54"/>
                    </a:lnTo>
                    <a:lnTo>
                      <a:pt x="1" y="53"/>
                    </a:lnTo>
                    <a:lnTo>
                      <a:pt x="1" y="53"/>
                    </a:lnTo>
                    <a:lnTo>
                      <a:pt x="1" y="53"/>
                    </a:lnTo>
                    <a:lnTo>
                      <a:pt x="1" y="54"/>
                    </a:lnTo>
                    <a:lnTo>
                      <a:pt x="1" y="55"/>
                    </a:lnTo>
                    <a:lnTo>
                      <a:pt x="1" y="55"/>
                    </a:lnTo>
                    <a:lnTo>
                      <a:pt x="1" y="56"/>
                    </a:lnTo>
                    <a:lnTo>
                      <a:pt x="1" y="55"/>
                    </a:lnTo>
                    <a:lnTo>
                      <a:pt x="1" y="55"/>
                    </a:lnTo>
                    <a:lnTo>
                      <a:pt x="1" y="56"/>
                    </a:lnTo>
                    <a:lnTo>
                      <a:pt x="1" y="56"/>
                    </a:lnTo>
                    <a:lnTo>
                      <a:pt x="1" y="56"/>
                    </a:lnTo>
                    <a:lnTo>
                      <a:pt x="1" y="56"/>
                    </a:lnTo>
                    <a:lnTo>
                      <a:pt x="1" y="56"/>
                    </a:lnTo>
                    <a:lnTo>
                      <a:pt x="1" y="56"/>
                    </a:lnTo>
                    <a:lnTo>
                      <a:pt x="1" y="56"/>
                    </a:lnTo>
                    <a:lnTo>
                      <a:pt x="1" y="56"/>
                    </a:lnTo>
                    <a:lnTo>
                      <a:pt x="1" y="55"/>
                    </a:lnTo>
                    <a:lnTo>
                      <a:pt x="1" y="56"/>
                    </a:lnTo>
                    <a:lnTo>
                      <a:pt x="1" y="55"/>
                    </a:lnTo>
                    <a:lnTo>
                      <a:pt x="1" y="55"/>
                    </a:lnTo>
                    <a:lnTo>
                      <a:pt x="1" y="55"/>
                    </a:lnTo>
                    <a:lnTo>
                      <a:pt x="1" y="55"/>
                    </a:lnTo>
                    <a:lnTo>
                      <a:pt x="1" y="55"/>
                    </a:lnTo>
                    <a:lnTo>
                      <a:pt x="1" y="55"/>
                    </a:lnTo>
                    <a:lnTo>
                      <a:pt x="1" y="55"/>
                    </a:lnTo>
                    <a:lnTo>
                      <a:pt x="1" y="55"/>
                    </a:lnTo>
                    <a:lnTo>
                      <a:pt x="1" y="55"/>
                    </a:lnTo>
                    <a:lnTo>
                      <a:pt x="1" y="55"/>
                    </a:lnTo>
                    <a:lnTo>
                      <a:pt x="1" y="55"/>
                    </a:lnTo>
                    <a:lnTo>
                      <a:pt x="1" y="55"/>
                    </a:lnTo>
                    <a:lnTo>
                      <a:pt x="1" y="55"/>
                    </a:lnTo>
                  </a:path>
                </a:pathLst>
              </a:custGeom>
              <a:noFill/>
              <a:ln w="0">
                <a:solidFill>
                  <a:srgbClr val="3366FF"/>
                </a:solidFill>
                <a:prstDash val="solid"/>
                <a:round/>
                <a:headEnd/>
                <a:tailEnd/>
              </a:ln>
            </p:spPr>
            <p:txBody>
              <a:bodyPr/>
              <a:lstStyle/>
              <a:p>
                <a:endParaRPr lang="en-GB"/>
              </a:p>
            </p:txBody>
          </p:sp>
          <p:sp>
            <p:nvSpPr>
              <p:cNvPr id="185837" name="Freeform 493"/>
              <p:cNvSpPr>
                <a:spLocks/>
              </p:cNvSpPr>
              <p:nvPr/>
            </p:nvSpPr>
            <p:spPr bwMode="auto">
              <a:xfrm>
                <a:off x="2526" y="3653"/>
                <a:ext cx="1" cy="342"/>
              </a:xfrm>
              <a:custGeom>
                <a:avLst/>
                <a:gdLst/>
                <a:ahLst/>
                <a:cxnLst>
                  <a:cxn ang="0">
                    <a:pos x="0" y="46"/>
                  </a:cxn>
                  <a:cxn ang="0">
                    <a:pos x="0" y="42"/>
                  </a:cxn>
                  <a:cxn ang="0">
                    <a:pos x="0" y="41"/>
                  </a:cxn>
                  <a:cxn ang="0">
                    <a:pos x="0" y="42"/>
                  </a:cxn>
                  <a:cxn ang="0">
                    <a:pos x="0" y="44"/>
                  </a:cxn>
                  <a:cxn ang="0">
                    <a:pos x="0" y="47"/>
                  </a:cxn>
                  <a:cxn ang="0">
                    <a:pos x="0" y="46"/>
                  </a:cxn>
                  <a:cxn ang="0">
                    <a:pos x="0" y="47"/>
                  </a:cxn>
                  <a:cxn ang="0">
                    <a:pos x="0" y="50"/>
                  </a:cxn>
                  <a:cxn ang="0">
                    <a:pos x="0" y="48"/>
                  </a:cxn>
                  <a:cxn ang="0">
                    <a:pos x="0" y="49"/>
                  </a:cxn>
                  <a:cxn ang="0">
                    <a:pos x="0" y="51"/>
                  </a:cxn>
                  <a:cxn ang="0">
                    <a:pos x="0" y="49"/>
                  </a:cxn>
                  <a:cxn ang="0">
                    <a:pos x="0" y="50"/>
                  </a:cxn>
                  <a:cxn ang="0">
                    <a:pos x="0" y="46"/>
                  </a:cxn>
                  <a:cxn ang="0">
                    <a:pos x="0" y="47"/>
                  </a:cxn>
                  <a:cxn ang="0">
                    <a:pos x="0" y="48"/>
                  </a:cxn>
                  <a:cxn ang="0">
                    <a:pos x="0" y="46"/>
                  </a:cxn>
                  <a:cxn ang="0">
                    <a:pos x="0" y="48"/>
                  </a:cxn>
                  <a:cxn ang="0">
                    <a:pos x="0" y="49"/>
                  </a:cxn>
                  <a:cxn ang="0">
                    <a:pos x="0" y="50"/>
                  </a:cxn>
                  <a:cxn ang="0">
                    <a:pos x="0" y="51"/>
                  </a:cxn>
                  <a:cxn ang="0">
                    <a:pos x="0" y="52"/>
                  </a:cxn>
                  <a:cxn ang="0">
                    <a:pos x="0" y="51"/>
                  </a:cxn>
                  <a:cxn ang="0">
                    <a:pos x="0" y="52"/>
                  </a:cxn>
                  <a:cxn ang="0">
                    <a:pos x="0" y="53"/>
                  </a:cxn>
                  <a:cxn ang="0">
                    <a:pos x="0" y="51"/>
                  </a:cxn>
                  <a:cxn ang="0">
                    <a:pos x="0" y="53"/>
                  </a:cxn>
                  <a:cxn ang="0">
                    <a:pos x="0" y="55"/>
                  </a:cxn>
                  <a:cxn ang="0">
                    <a:pos x="0" y="51"/>
                  </a:cxn>
                  <a:cxn ang="0">
                    <a:pos x="0" y="50"/>
                  </a:cxn>
                  <a:cxn ang="0">
                    <a:pos x="0" y="50"/>
                  </a:cxn>
                  <a:cxn ang="0">
                    <a:pos x="0" y="48"/>
                  </a:cxn>
                  <a:cxn ang="0">
                    <a:pos x="0" y="48"/>
                  </a:cxn>
                  <a:cxn ang="0">
                    <a:pos x="0" y="50"/>
                  </a:cxn>
                  <a:cxn ang="0">
                    <a:pos x="0" y="51"/>
                  </a:cxn>
                  <a:cxn ang="0">
                    <a:pos x="0" y="53"/>
                  </a:cxn>
                  <a:cxn ang="0">
                    <a:pos x="0" y="54"/>
                  </a:cxn>
                  <a:cxn ang="0">
                    <a:pos x="0" y="56"/>
                  </a:cxn>
                  <a:cxn ang="0">
                    <a:pos x="0" y="56"/>
                  </a:cxn>
                  <a:cxn ang="0">
                    <a:pos x="0" y="54"/>
                  </a:cxn>
                  <a:cxn ang="0">
                    <a:pos x="0" y="53"/>
                  </a:cxn>
                  <a:cxn ang="0">
                    <a:pos x="0" y="54"/>
                  </a:cxn>
                  <a:cxn ang="0">
                    <a:pos x="0" y="52"/>
                  </a:cxn>
                  <a:cxn ang="0">
                    <a:pos x="0" y="53"/>
                  </a:cxn>
                  <a:cxn ang="0">
                    <a:pos x="0" y="46"/>
                  </a:cxn>
                  <a:cxn ang="0">
                    <a:pos x="0" y="46"/>
                  </a:cxn>
                  <a:cxn ang="0">
                    <a:pos x="0" y="51"/>
                  </a:cxn>
                  <a:cxn ang="0">
                    <a:pos x="0" y="49"/>
                  </a:cxn>
                  <a:cxn ang="0">
                    <a:pos x="0" y="49"/>
                  </a:cxn>
                  <a:cxn ang="0">
                    <a:pos x="0" y="53"/>
                  </a:cxn>
                  <a:cxn ang="0">
                    <a:pos x="0" y="53"/>
                  </a:cxn>
                  <a:cxn ang="0">
                    <a:pos x="0" y="50"/>
                  </a:cxn>
                  <a:cxn ang="0">
                    <a:pos x="0" y="40"/>
                  </a:cxn>
                  <a:cxn ang="0">
                    <a:pos x="0" y="29"/>
                  </a:cxn>
                  <a:cxn ang="0">
                    <a:pos x="0" y="21"/>
                  </a:cxn>
                  <a:cxn ang="0">
                    <a:pos x="0" y="18"/>
                  </a:cxn>
                  <a:cxn ang="0">
                    <a:pos x="0" y="13"/>
                  </a:cxn>
                  <a:cxn ang="0">
                    <a:pos x="0" y="9"/>
                  </a:cxn>
                  <a:cxn ang="0">
                    <a:pos x="0" y="8"/>
                  </a:cxn>
                  <a:cxn ang="0">
                    <a:pos x="0" y="5"/>
                  </a:cxn>
                  <a:cxn ang="0">
                    <a:pos x="0" y="2"/>
                  </a:cxn>
                  <a:cxn ang="0">
                    <a:pos x="0" y="1"/>
                  </a:cxn>
                </a:cxnLst>
                <a:rect l="0" t="0" r="r" b="b"/>
                <a:pathLst>
                  <a:path h="57">
                    <a:moveTo>
                      <a:pt x="0" y="43"/>
                    </a:moveTo>
                    <a:lnTo>
                      <a:pt x="0" y="43"/>
                    </a:lnTo>
                    <a:lnTo>
                      <a:pt x="0" y="45"/>
                    </a:lnTo>
                    <a:lnTo>
                      <a:pt x="0" y="44"/>
                    </a:lnTo>
                    <a:lnTo>
                      <a:pt x="0" y="44"/>
                    </a:lnTo>
                    <a:lnTo>
                      <a:pt x="0" y="45"/>
                    </a:lnTo>
                    <a:lnTo>
                      <a:pt x="0" y="45"/>
                    </a:lnTo>
                    <a:lnTo>
                      <a:pt x="0" y="45"/>
                    </a:lnTo>
                    <a:lnTo>
                      <a:pt x="0" y="46"/>
                    </a:lnTo>
                    <a:lnTo>
                      <a:pt x="0" y="46"/>
                    </a:lnTo>
                    <a:lnTo>
                      <a:pt x="0" y="46"/>
                    </a:lnTo>
                    <a:lnTo>
                      <a:pt x="0" y="46"/>
                    </a:lnTo>
                    <a:lnTo>
                      <a:pt x="0" y="47"/>
                    </a:lnTo>
                    <a:lnTo>
                      <a:pt x="0" y="46"/>
                    </a:lnTo>
                    <a:lnTo>
                      <a:pt x="0" y="46"/>
                    </a:lnTo>
                    <a:lnTo>
                      <a:pt x="0" y="46"/>
                    </a:lnTo>
                    <a:lnTo>
                      <a:pt x="0" y="45"/>
                    </a:lnTo>
                    <a:lnTo>
                      <a:pt x="0" y="45"/>
                    </a:lnTo>
                    <a:lnTo>
                      <a:pt x="0" y="44"/>
                    </a:lnTo>
                    <a:lnTo>
                      <a:pt x="0" y="43"/>
                    </a:lnTo>
                    <a:lnTo>
                      <a:pt x="0" y="43"/>
                    </a:lnTo>
                    <a:lnTo>
                      <a:pt x="0" y="42"/>
                    </a:lnTo>
                    <a:lnTo>
                      <a:pt x="0" y="42"/>
                    </a:lnTo>
                    <a:lnTo>
                      <a:pt x="0" y="41"/>
                    </a:lnTo>
                    <a:lnTo>
                      <a:pt x="0" y="41"/>
                    </a:lnTo>
                    <a:lnTo>
                      <a:pt x="0" y="41"/>
                    </a:lnTo>
                    <a:lnTo>
                      <a:pt x="0" y="41"/>
                    </a:lnTo>
                    <a:lnTo>
                      <a:pt x="0" y="41"/>
                    </a:lnTo>
                    <a:lnTo>
                      <a:pt x="0" y="42"/>
                    </a:lnTo>
                    <a:lnTo>
                      <a:pt x="0" y="41"/>
                    </a:lnTo>
                    <a:lnTo>
                      <a:pt x="0" y="41"/>
                    </a:lnTo>
                    <a:lnTo>
                      <a:pt x="0" y="40"/>
                    </a:lnTo>
                    <a:lnTo>
                      <a:pt x="0" y="41"/>
                    </a:lnTo>
                    <a:lnTo>
                      <a:pt x="0" y="42"/>
                    </a:lnTo>
                    <a:lnTo>
                      <a:pt x="0" y="41"/>
                    </a:lnTo>
                    <a:lnTo>
                      <a:pt x="0" y="41"/>
                    </a:lnTo>
                    <a:lnTo>
                      <a:pt x="0" y="41"/>
                    </a:lnTo>
                    <a:lnTo>
                      <a:pt x="0" y="41"/>
                    </a:lnTo>
                    <a:lnTo>
                      <a:pt x="0" y="42"/>
                    </a:lnTo>
                    <a:lnTo>
                      <a:pt x="0" y="42"/>
                    </a:lnTo>
                    <a:lnTo>
                      <a:pt x="0" y="43"/>
                    </a:lnTo>
                    <a:lnTo>
                      <a:pt x="0" y="43"/>
                    </a:lnTo>
                    <a:lnTo>
                      <a:pt x="0" y="43"/>
                    </a:lnTo>
                    <a:lnTo>
                      <a:pt x="0" y="42"/>
                    </a:lnTo>
                    <a:lnTo>
                      <a:pt x="0" y="42"/>
                    </a:lnTo>
                    <a:lnTo>
                      <a:pt x="0" y="43"/>
                    </a:lnTo>
                    <a:lnTo>
                      <a:pt x="0" y="43"/>
                    </a:lnTo>
                    <a:lnTo>
                      <a:pt x="0" y="42"/>
                    </a:lnTo>
                    <a:lnTo>
                      <a:pt x="0" y="43"/>
                    </a:lnTo>
                    <a:lnTo>
                      <a:pt x="0" y="43"/>
                    </a:lnTo>
                    <a:lnTo>
                      <a:pt x="0" y="44"/>
                    </a:lnTo>
                    <a:lnTo>
                      <a:pt x="0" y="43"/>
                    </a:lnTo>
                    <a:lnTo>
                      <a:pt x="0" y="43"/>
                    </a:lnTo>
                    <a:lnTo>
                      <a:pt x="0" y="43"/>
                    </a:lnTo>
                    <a:lnTo>
                      <a:pt x="0" y="44"/>
                    </a:lnTo>
                    <a:lnTo>
                      <a:pt x="0" y="44"/>
                    </a:lnTo>
                    <a:lnTo>
                      <a:pt x="0" y="44"/>
                    </a:lnTo>
                    <a:lnTo>
                      <a:pt x="0" y="45"/>
                    </a:lnTo>
                    <a:lnTo>
                      <a:pt x="0" y="45"/>
                    </a:lnTo>
                    <a:lnTo>
                      <a:pt x="0" y="46"/>
                    </a:lnTo>
                    <a:lnTo>
                      <a:pt x="0" y="46"/>
                    </a:lnTo>
                    <a:lnTo>
                      <a:pt x="0" y="46"/>
                    </a:lnTo>
                    <a:lnTo>
                      <a:pt x="0" y="46"/>
                    </a:lnTo>
                    <a:lnTo>
                      <a:pt x="0" y="46"/>
                    </a:lnTo>
                    <a:lnTo>
                      <a:pt x="0" y="47"/>
                    </a:lnTo>
                    <a:lnTo>
                      <a:pt x="0" y="47"/>
                    </a:lnTo>
                    <a:lnTo>
                      <a:pt x="0" y="48"/>
                    </a:lnTo>
                    <a:lnTo>
                      <a:pt x="0" y="47"/>
                    </a:lnTo>
                    <a:lnTo>
                      <a:pt x="0" y="48"/>
                    </a:lnTo>
                    <a:lnTo>
                      <a:pt x="0" y="48"/>
                    </a:lnTo>
                    <a:lnTo>
                      <a:pt x="0" y="47"/>
                    </a:lnTo>
                    <a:lnTo>
                      <a:pt x="0" y="48"/>
                    </a:lnTo>
                    <a:lnTo>
                      <a:pt x="0" y="48"/>
                    </a:lnTo>
                    <a:lnTo>
                      <a:pt x="0" y="47"/>
                    </a:lnTo>
                    <a:lnTo>
                      <a:pt x="0" y="47"/>
                    </a:lnTo>
                    <a:lnTo>
                      <a:pt x="0" y="46"/>
                    </a:lnTo>
                    <a:lnTo>
                      <a:pt x="0" y="46"/>
                    </a:lnTo>
                    <a:lnTo>
                      <a:pt x="0" y="46"/>
                    </a:lnTo>
                    <a:lnTo>
                      <a:pt x="0" y="46"/>
                    </a:lnTo>
                    <a:lnTo>
                      <a:pt x="0" y="47"/>
                    </a:lnTo>
                    <a:lnTo>
                      <a:pt x="0" y="47"/>
                    </a:lnTo>
                    <a:lnTo>
                      <a:pt x="0" y="46"/>
                    </a:lnTo>
                    <a:lnTo>
                      <a:pt x="0" y="46"/>
                    </a:lnTo>
                    <a:lnTo>
                      <a:pt x="0" y="45"/>
                    </a:lnTo>
                    <a:lnTo>
                      <a:pt x="0" y="46"/>
                    </a:lnTo>
                    <a:lnTo>
                      <a:pt x="0" y="47"/>
                    </a:lnTo>
                    <a:lnTo>
                      <a:pt x="0" y="47"/>
                    </a:lnTo>
                    <a:lnTo>
                      <a:pt x="0" y="47"/>
                    </a:lnTo>
                    <a:lnTo>
                      <a:pt x="0" y="48"/>
                    </a:lnTo>
                    <a:lnTo>
                      <a:pt x="0" y="48"/>
                    </a:lnTo>
                    <a:lnTo>
                      <a:pt x="0" y="49"/>
                    </a:lnTo>
                    <a:lnTo>
                      <a:pt x="0" y="49"/>
                    </a:lnTo>
                    <a:lnTo>
                      <a:pt x="0" y="49"/>
                    </a:lnTo>
                    <a:lnTo>
                      <a:pt x="0" y="49"/>
                    </a:lnTo>
                    <a:lnTo>
                      <a:pt x="0" y="49"/>
                    </a:lnTo>
                    <a:lnTo>
                      <a:pt x="0" y="50"/>
                    </a:lnTo>
                    <a:lnTo>
                      <a:pt x="0" y="50"/>
                    </a:lnTo>
                    <a:lnTo>
                      <a:pt x="0" y="49"/>
                    </a:lnTo>
                    <a:lnTo>
                      <a:pt x="0" y="50"/>
                    </a:lnTo>
                    <a:lnTo>
                      <a:pt x="0" y="49"/>
                    </a:lnTo>
                    <a:lnTo>
                      <a:pt x="0" y="49"/>
                    </a:lnTo>
                    <a:lnTo>
                      <a:pt x="0" y="49"/>
                    </a:lnTo>
                    <a:lnTo>
                      <a:pt x="0" y="49"/>
                    </a:lnTo>
                    <a:lnTo>
                      <a:pt x="0" y="50"/>
                    </a:lnTo>
                    <a:lnTo>
                      <a:pt x="0" y="49"/>
                    </a:lnTo>
                    <a:lnTo>
                      <a:pt x="0" y="48"/>
                    </a:lnTo>
                    <a:lnTo>
                      <a:pt x="0" y="48"/>
                    </a:lnTo>
                    <a:lnTo>
                      <a:pt x="0" y="48"/>
                    </a:lnTo>
                    <a:lnTo>
                      <a:pt x="0" y="48"/>
                    </a:lnTo>
                    <a:lnTo>
                      <a:pt x="0" y="48"/>
                    </a:lnTo>
                    <a:lnTo>
                      <a:pt x="0" y="48"/>
                    </a:lnTo>
                    <a:lnTo>
                      <a:pt x="0" y="49"/>
                    </a:lnTo>
                    <a:lnTo>
                      <a:pt x="0" y="49"/>
                    </a:lnTo>
                    <a:lnTo>
                      <a:pt x="0" y="49"/>
                    </a:lnTo>
                    <a:lnTo>
                      <a:pt x="0" y="49"/>
                    </a:lnTo>
                    <a:lnTo>
                      <a:pt x="0" y="49"/>
                    </a:lnTo>
                    <a:lnTo>
                      <a:pt x="0" y="49"/>
                    </a:lnTo>
                    <a:lnTo>
                      <a:pt x="0" y="49"/>
                    </a:lnTo>
                    <a:lnTo>
                      <a:pt x="0" y="49"/>
                    </a:lnTo>
                    <a:lnTo>
                      <a:pt x="0" y="49"/>
                    </a:lnTo>
                    <a:lnTo>
                      <a:pt x="0" y="49"/>
                    </a:lnTo>
                    <a:lnTo>
                      <a:pt x="0" y="49"/>
                    </a:lnTo>
                    <a:lnTo>
                      <a:pt x="0" y="49"/>
                    </a:lnTo>
                    <a:lnTo>
                      <a:pt x="0" y="50"/>
                    </a:lnTo>
                    <a:lnTo>
                      <a:pt x="0" y="51"/>
                    </a:lnTo>
                    <a:lnTo>
                      <a:pt x="0" y="51"/>
                    </a:lnTo>
                    <a:lnTo>
                      <a:pt x="0" y="51"/>
                    </a:lnTo>
                    <a:lnTo>
                      <a:pt x="0" y="51"/>
                    </a:lnTo>
                    <a:lnTo>
                      <a:pt x="0" y="52"/>
                    </a:lnTo>
                    <a:lnTo>
                      <a:pt x="0" y="51"/>
                    </a:lnTo>
                    <a:lnTo>
                      <a:pt x="0" y="51"/>
                    </a:lnTo>
                    <a:lnTo>
                      <a:pt x="0" y="51"/>
                    </a:lnTo>
                    <a:lnTo>
                      <a:pt x="0" y="51"/>
                    </a:lnTo>
                    <a:lnTo>
                      <a:pt x="0" y="52"/>
                    </a:lnTo>
                    <a:lnTo>
                      <a:pt x="0" y="51"/>
                    </a:lnTo>
                    <a:lnTo>
                      <a:pt x="0" y="51"/>
                    </a:lnTo>
                    <a:lnTo>
                      <a:pt x="0" y="51"/>
                    </a:lnTo>
                    <a:lnTo>
                      <a:pt x="0" y="50"/>
                    </a:lnTo>
                    <a:lnTo>
                      <a:pt x="0" y="51"/>
                    </a:lnTo>
                    <a:lnTo>
                      <a:pt x="0" y="51"/>
                    </a:lnTo>
                    <a:lnTo>
                      <a:pt x="0" y="51"/>
                    </a:lnTo>
                    <a:lnTo>
                      <a:pt x="0" y="50"/>
                    </a:lnTo>
                    <a:lnTo>
                      <a:pt x="0" y="49"/>
                    </a:lnTo>
                    <a:lnTo>
                      <a:pt x="0" y="50"/>
                    </a:lnTo>
                    <a:lnTo>
                      <a:pt x="0" y="49"/>
                    </a:lnTo>
                    <a:lnTo>
                      <a:pt x="0" y="50"/>
                    </a:lnTo>
                    <a:lnTo>
                      <a:pt x="0" y="49"/>
                    </a:lnTo>
                    <a:lnTo>
                      <a:pt x="0" y="49"/>
                    </a:lnTo>
                    <a:lnTo>
                      <a:pt x="0" y="49"/>
                    </a:lnTo>
                    <a:lnTo>
                      <a:pt x="0" y="50"/>
                    </a:lnTo>
                    <a:lnTo>
                      <a:pt x="0" y="50"/>
                    </a:lnTo>
                    <a:lnTo>
                      <a:pt x="0" y="49"/>
                    </a:lnTo>
                    <a:lnTo>
                      <a:pt x="0" y="50"/>
                    </a:lnTo>
                    <a:lnTo>
                      <a:pt x="0" y="50"/>
                    </a:lnTo>
                    <a:lnTo>
                      <a:pt x="0" y="49"/>
                    </a:lnTo>
                    <a:lnTo>
                      <a:pt x="0" y="49"/>
                    </a:lnTo>
                    <a:lnTo>
                      <a:pt x="0" y="48"/>
                    </a:lnTo>
                    <a:lnTo>
                      <a:pt x="0" y="49"/>
                    </a:lnTo>
                    <a:lnTo>
                      <a:pt x="0" y="48"/>
                    </a:lnTo>
                    <a:lnTo>
                      <a:pt x="0" y="48"/>
                    </a:lnTo>
                    <a:lnTo>
                      <a:pt x="0" y="48"/>
                    </a:lnTo>
                    <a:lnTo>
                      <a:pt x="0" y="48"/>
                    </a:lnTo>
                    <a:lnTo>
                      <a:pt x="0" y="47"/>
                    </a:lnTo>
                    <a:lnTo>
                      <a:pt x="0" y="47"/>
                    </a:lnTo>
                    <a:lnTo>
                      <a:pt x="0" y="46"/>
                    </a:lnTo>
                    <a:lnTo>
                      <a:pt x="0" y="46"/>
                    </a:lnTo>
                    <a:lnTo>
                      <a:pt x="0" y="46"/>
                    </a:lnTo>
                    <a:lnTo>
                      <a:pt x="0" y="46"/>
                    </a:lnTo>
                    <a:lnTo>
                      <a:pt x="0" y="47"/>
                    </a:lnTo>
                    <a:lnTo>
                      <a:pt x="0" y="47"/>
                    </a:lnTo>
                    <a:lnTo>
                      <a:pt x="0" y="47"/>
                    </a:lnTo>
                    <a:lnTo>
                      <a:pt x="0" y="47"/>
                    </a:lnTo>
                    <a:lnTo>
                      <a:pt x="0" y="48"/>
                    </a:lnTo>
                    <a:lnTo>
                      <a:pt x="0" y="47"/>
                    </a:lnTo>
                    <a:lnTo>
                      <a:pt x="0" y="47"/>
                    </a:lnTo>
                    <a:lnTo>
                      <a:pt x="0" y="47"/>
                    </a:lnTo>
                    <a:lnTo>
                      <a:pt x="0" y="46"/>
                    </a:lnTo>
                    <a:lnTo>
                      <a:pt x="0" y="46"/>
                    </a:lnTo>
                    <a:lnTo>
                      <a:pt x="0" y="46"/>
                    </a:lnTo>
                    <a:lnTo>
                      <a:pt x="0" y="47"/>
                    </a:lnTo>
                    <a:lnTo>
                      <a:pt x="0" y="47"/>
                    </a:lnTo>
                    <a:lnTo>
                      <a:pt x="0" y="48"/>
                    </a:lnTo>
                    <a:lnTo>
                      <a:pt x="0" y="47"/>
                    </a:lnTo>
                    <a:lnTo>
                      <a:pt x="0" y="47"/>
                    </a:lnTo>
                    <a:lnTo>
                      <a:pt x="0" y="48"/>
                    </a:lnTo>
                    <a:lnTo>
                      <a:pt x="0" y="47"/>
                    </a:lnTo>
                    <a:lnTo>
                      <a:pt x="0" y="48"/>
                    </a:lnTo>
                    <a:lnTo>
                      <a:pt x="0" y="48"/>
                    </a:lnTo>
                    <a:lnTo>
                      <a:pt x="0" y="47"/>
                    </a:lnTo>
                    <a:lnTo>
                      <a:pt x="0" y="47"/>
                    </a:lnTo>
                    <a:lnTo>
                      <a:pt x="0" y="46"/>
                    </a:lnTo>
                    <a:lnTo>
                      <a:pt x="0" y="47"/>
                    </a:lnTo>
                    <a:lnTo>
                      <a:pt x="0" y="46"/>
                    </a:lnTo>
                    <a:lnTo>
                      <a:pt x="0" y="46"/>
                    </a:lnTo>
                    <a:lnTo>
                      <a:pt x="0" y="46"/>
                    </a:lnTo>
                    <a:lnTo>
                      <a:pt x="0" y="46"/>
                    </a:lnTo>
                    <a:lnTo>
                      <a:pt x="0" y="45"/>
                    </a:lnTo>
                    <a:lnTo>
                      <a:pt x="0" y="46"/>
                    </a:lnTo>
                    <a:lnTo>
                      <a:pt x="0" y="46"/>
                    </a:lnTo>
                    <a:lnTo>
                      <a:pt x="0" y="46"/>
                    </a:lnTo>
                    <a:lnTo>
                      <a:pt x="0" y="45"/>
                    </a:lnTo>
                    <a:lnTo>
                      <a:pt x="0" y="46"/>
                    </a:lnTo>
                    <a:lnTo>
                      <a:pt x="0" y="46"/>
                    </a:lnTo>
                    <a:lnTo>
                      <a:pt x="0" y="46"/>
                    </a:lnTo>
                    <a:lnTo>
                      <a:pt x="0" y="46"/>
                    </a:lnTo>
                    <a:lnTo>
                      <a:pt x="0" y="47"/>
                    </a:lnTo>
                    <a:lnTo>
                      <a:pt x="0" y="47"/>
                    </a:lnTo>
                    <a:lnTo>
                      <a:pt x="0" y="48"/>
                    </a:lnTo>
                    <a:lnTo>
                      <a:pt x="0" y="48"/>
                    </a:lnTo>
                    <a:lnTo>
                      <a:pt x="0" y="49"/>
                    </a:lnTo>
                    <a:lnTo>
                      <a:pt x="0" y="49"/>
                    </a:lnTo>
                    <a:lnTo>
                      <a:pt x="0" y="48"/>
                    </a:lnTo>
                    <a:lnTo>
                      <a:pt x="0" y="49"/>
                    </a:lnTo>
                    <a:lnTo>
                      <a:pt x="0" y="48"/>
                    </a:lnTo>
                    <a:lnTo>
                      <a:pt x="0" y="48"/>
                    </a:lnTo>
                    <a:lnTo>
                      <a:pt x="0" y="49"/>
                    </a:lnTo>
                    <a:lnTo>
                      <a:pt x="0" y="50"/>
                    </a:lnTo>
                    <a:lnTo>
                      <a:pt x="0" y="49"/>
                    </a:lnTo>
                    <a:lnTo>
                      <a:pt x="0" y="50"/>
                    </a:lnTo>
                    <a:lnTo>
                      <a:pt x="0" y="49"/>
                    </a:lnTo>
                    <a:lnTo>
                      <a:pt x="0" y="49"/>
                    </a:lnTo>
                    <a:lnTo>
                      <a:pt x="0" y="49"/>
                    </a:lnTo>
                    <a:lnTo>
                      <a:pt x="0" y="49"/>
                    </a:lnTo>
                    <a:lnTo>
                      <a:pt x="0" y="49"/>
                    </a:lnTo>
                    <a:lnTo>
                      <a:pt x="0" y="49"/>
                    </a:lnTo>
                    <a:lnTo>
                      <a:pt x="0" y="49"/>
                    </a:lnTo>
                    <a:lnTo>
                      <a:pt x="0" y="49"/>
                    </a:lnTo>
                    <a:lnTo>
                      <a:pt x="0" y="49"/>
                    </a:lnTo>
                    <a:lnTo>
                      <a:pt x="0" y="49"/>
                    </a:lnTo>
                    <a:lnTo>
                      <a:pt x="0" y="50"/>
                    </a:lnTo>
                    <a:lnTo>
                      <a:pt x="0" y="50"/>
                    </a:lnTo>
                    <a:lnTo>
                      <a:pt x="0" y="50"/>
                    </a:lnTo>
                    <a:lnTo>
                      <a:pt x="0" y="50"/>
                    </a:lnTo>
                    <a:lnTo>
                      <a:pt x="0" y="50"/>
                    </a:lnTo>
                    <a:lnTo>
                      <a:pt x="0" y="50"/>
                    </a:lnTo>
                    <a:lnTo>
                      <a:pt x="0" y="51"/>
                    </a:lnTo>
                    <a:lnTo>
                      <a:pt x="0" y="50"/>
                    </a:lnTo>
                    <a:lnTo>
                      <a:pt x="0" y="50"/>
                    </a:lnTo>
                    <a:lnTo>
                      <a:pt x="0" y="51"/>
                    </a:lnTo>
                    <a:lnTo>
                      <a:pt x="0" y="50"/>
                    </a:lnTo>
                    <a:lnTo>
                      <a:pt x="0" y="51"/>
                    </a:lnTo>
                    <a:lnTo>
                      <a:pt x="0" y="51"/>
                    </a:lnTo>
                    <a:lnTo>
                      <a:pt x="0" y="52"/>
                    </a:lnTo>
                    <a:lnTo>
                      <a:pt x="0" y="53"/>
                    </a:lnTo>
                    <a:lnTo>
                      <a:pt x="0" y="52"/>
                    </a:lnTo>
                    <a:lnTo>
                      <a:pt x="0" y="52"/>
                    </a:lnTo>
                    <a:lnTo>
                      <a:pt x="0" y="53"/>
                    </a:lnTo>
                    <a:lnTo>
                      <a:pt x="0" y="53"/>
                    </a:lnTo>
                    <a:lnTo>
                      <a:pt x="0" y="52"/>
                    </a:lnTo>
                    <a:lnTo>
                      <a:pt x="0" y="52"/>
                    </a:lnTo>
                    <a:lnTo>
                      <a:pt x="0" y="53"/>
                    </a:lnTo>
                    <a:lnTo>
                      <a:pt x="0" y="52"/>
                    </a:lnTo>
                    <a:lnTo>
                      <a:pt x="0" y="52"/>
                    </a:lnTo>
                    <a:lnTo>
                      <a:pt x="0" y="52"/>
                    </a:lnTo>
                    <a:lnTo>
                      <a:pt x="0" y="51"/>
                    </a:lnTo>
                    <a:lnTo>
                      <a:pt x="0" y="51"/>
                    </a:lnTo>
                    <a:lnTo>
                      <a:pt x="0" y="50"/>
                    </a:lnTo>
                    <a:lnTo>
                      <a:pt x="0" y="51"/>
                    </a:lnTo>
                    <a:lnTo>
                      <a:pt x="0" y="50"/>
                    </a:lnTo>
                    <a:lnTo>
                      <a:pt x="0" y="51"/>
                    </a:lnTo>
                    <a:lnTo>
                      <a:pt x="0" y="51"/>
                    </a:lnTo>
                    <a:lnTo>
                      <a:pt x="0" y="51"/>
                    </a:lnTo>
                    <a:lnTo>
                      <a:pt x="0" y="50"/>
                    </a:lnTo>
                    <a:lnTo>
                      <a:pt x="0" y="51"/>
                    </a:lnTo>
                    <a:lnTo>
                      <a:pt x="0" y="51"/>
                    </a:lnTo>
                    <a:lnTo>
                      <a:pt x="0" y="51"/>
                    </a:lnTo>
                    <a:lnTo>
                      <a:pt x="0" y="51"/>
                    </a:lnTo>
                    <a:lnTo>
                      <a:pt x="0" y="51"/>
                    </a:lnTo>
                    <a:lnTo>
                      <a:pt x="0" y="52"/>
                    </a:lnTo>
                    <a:lnTo>
                      <a:pt x="0" y="52"/>
                    </a:lnTo>
                    <a:lnTo>
                      <a:pt x="0" y="52"/>
                    </a:lnTo>
                    <a:lnTo>
                      <a:pt x="0" y="52"/>
                    </a:lnTo>
                    <a:lnTo>
                      <a:pt x="0" y="53"/>
                    </a:lnTo>
                    <a:lnTo>
                      <a:pt x="0" y="52"/>
                    </a:lnTo>
                    <a:lnTo>
                      <a:pt x="0" y="52"/>
                    </a:lnTo>
                    <a:lnTo>
                      <a:pt x="0" y="53"/>
                    </a:lnTo>
                    <a:lnTo>
                      <a:pt x="0" y="53"/>
                    </a:lnTo>
                    <a:lnTo>
                      <a:pt x="0" y="52"/>
                    </a:lnTo>
                    <a:lnTo>
                      <a:pt x="0" y="52"/>
                    </a:lnTo>
                    <a:lnTo>
                      <a:pt x="0" y="51"/>
                    </a:lnTo>
                    <a:lnTo>
                      <a:pt x="0" y="52"/>
                    </a:lnTo>
                    <a:lnTo>
                      <a:pt x="0" y="51"/>
                    </a:lnTo>
                    <a:lnTo>
                      <a:pt x="0" y="52"/>
                    </a:lnTo>
                    <a:lnTo>
                      <a:pt x="0" y="52"/>
                    </a:lnTo>
                    <a:lnTo>
                      <a:pt x="0" y="52"/>
                    </a:lnTo>
                    <a:lnTo>
                      <a:pt x="0" y="53"/>
                    </a:lnTo>
                    <a:lnTo>
                      <a:pt x="0" y="53"/>
                    </a:lnTo>
                    <a:lnTo>
                      <a:pt x="0" y="53"/>
                    </a:lnTo>
                    <a:lnTo>
                      <a:pt x="0" y="53"/>
                    </a:lnTo>
                    <a:lnTo>
                      <a:pt x="0" y="53"/>
                    </a:lnTo>
                    <a:lnTo>
                      <a:pt x="0" y="53"/>
                    </a:lnTo>
                    <a:lnTo>
                      <a:pt x="0" y="53"/>
                    </a:lnTo>
                    <a:lnTo>
                      <a:pt x="0" y="52"/>
                    </a:lnTo>
                    <a:lnTo>
                      <a:pt x="0" y="51"/>
                    </a:lnTo>
                    <a:lnTo>
                      <a:pt x="0" y="51"/>
                    </a:lnTo>
                    <a:lnTo>
                      <a:pt x="0" y="51"/>
                    </a:lnTo>
                    <a:lnTo>
                      <a:pt x="0" y="51"/>
                    </a:lnTo>
                    <a:lnTo>
                      <a:pt x="0" y="51"/>
                    </a:lnTo>
                    <a:lnTo>
                      <a:pt x="0" y="51"/>
                    </a:lnTo>
                    <a:lnTo>
                      <a:pt x="0" y="51"/>
                    </a:lnTo>
                    <a:lnTo>
                      <a:pt x="0" y="51"/>
                    </a:lnTo>
                    <a:lnTo>
                      <a:pt x="0" y="51"/>
                    </a:lnTo>
                    <a:lnTo>
                      <a:pt x="0" y="51"/>
                    </a:lnTo>
                    <a:lnTo>
                      <a:pt x="0" y="51"/>
                    </a:lnTo>
                    <a:lnTo>
                      <a:pt x="0" y="52"/>
                    </a:lnTo>
                    <a:lnTo>
                      <a:pt x="0" y="53"/>
                    </a:lnTo>
                    <a:lnTo>
                      <a:pt x="0" y="53"/>
                    </a:lnTo>
                    <a:lnTo>
                      <a:pt x="0" y="53"/>
                    </a:lnTo>
                    <a:lnTo>
                      <a:pt x="0" y="53"/>
                    </a:lnTo>
                    <a:lnTo>
                      <a:pt x="0" y="54"/>
                    </a:lnTo>
                    <a:lnTo>
                      <a:pt x="0" y="53"/>
                    </a:lnTo>
                    <a:lnTo>
                      <a:pt x="0" y="53"/>
                    </a:lnTo>
                    <a:lnTo>
                      <a:pt x="0" y="53"/>
                    </a:lnTo>
                    <a:lnTo>
                      <a:pt x="0" y="53"/>
                    </a:lnTo>
                    <a:lnTo>
                      <a:pt x="0" y="54"/>
                    </a:lnTo>
                    <a:lnTo>
                      <a:pt x="0" y="54"/>
                    </a:lnTo>
                    <a:lnTo>
                      <a:pt x="0" y="54"/>
                    </a:lnTo>
                    <a:lnTo>
                      <a:pt x="0" y="54"/>
                    </a:lnTo>
                    <a:lnTo>
                      <a:pt x="0" y="55"/>
                    </a:lnTo>
                    <a:lnTo>
                      <a:pt x="0" y="54"/>
                    </a:lnTo>
                    <a:lnTo>
                      <a:pt x="0" y="54"/>
                    </a:lnTo>
                    <a:lnTo>
                      <a:pt x="0" y="54"/>
                    </a:lnTo>
                    <a:lnTo>
                      <a:pt x="0" y="54"/>
                    </a:lnTo>
                    <a:lnTo>
                      <a:pt x="0" y="54"/>
                    </a:lnTo>
                    <a:lnTo>
                      <a:pt x="0" y="54"/>
                    </a:lnTo>
                    <a:lnTo>
                      <a:pt x="0" y="54"/>
                    </a:lnTo>
                    <a:lnTo>
                      <a:pt x="0" y="54"/>
                    </a:lnTo>
                    <a:lnTo>
                      <a:pt x="0" y="53"/>
                    </a:lnTo>
                    <a:lnTo>
                      <a:pt x="0" y="52"/>
                    </a:lnTo>
                    <a:lnTo>
                      <a:pt x="0" y="51"/>
                    </a:lnTo>
                    <a:lnTo>
                      <a:pt x="0" y="49"/>
                    </a:lnTo>
                    <a:lnTo>
                      <a:pt x="0" y="49"/>
                    </a:lnTo>
                    <a:lnTo>
                      <a:pt x="0" y="49"/>
                    </a:lnTo>
                    <a:lnTo>
                      <a:pt x="0" y="49"/>
                    </a:lnTo>
                    <a:lnTo>
                      <a:pt x="0" y="49"/>
                    </a:lnTo>
                    <a:lnTo>
                      <a:pt x="0" y="49"/>
                    </a:lnTo>
                    <a:lnTo>
                      <a:pt x="0" y="49"/>
                    </a:lnTo>
                    <a:lnTo>
                      <a:pt x="0" y="50"/>
                    </a:lnTo>
                    <a:lnTo>
                      <a:pt x="0" y="50"/>
                    </a:lnTo>
                    <a:lnTo>
                      <a:pt x="0" y="49"/>
                    </a:lnTo>
                    <a:lnTo>
                      <a:pt x="0" y="50"/>
                    </a:lnTo>
                    <a:lnTo>
                      <a:pt x="0" y="50"/>
                    </a:lnTo>
                    <a:lnTo>
                      <a:pt x="0" y="49"/>
                    </a:lnTo>
                    <a:lnTo>
                      <a:pt x="0" y="51"/>
                    </a:lnTo>
                    <a:lnTo>
                      <a:pt x="0" y="50"/>
                    </a:lnTo>
                    <a:lnTo>
                      <a:pt x="0" y="51"/>
                    </a:lnTo>
                    <a:lnTo>
                      <a:pt x="0" y="51"/>
                    </a:lnTo>
                    <a:lnTo>
                      <a:pt x="0" y="51"/>
                    </a:lnTo>
                    <a:lnTo>
                      <a:pt x="0" y="51"/>
                    </a:lnTo>
                    <a:lnTo>
                      <a:pt x="0" y="51"/>
                    </a:lnTo>
                    <a:lnTo>
                      <a:pt x="0" y="51"/>
                    </a:lnTo>
                    <a:lnTo>
                      <a:pt x="0" y="50"/>
                    </a:lnTo>
                    <a:lnTo>
                      <a:pt x="0" y="51"/>
                    </a:lnTo>
                    <a:lnTo>
                      <a:pt x="0" y="50"/>
                    </a:lnTo>
                    <a:lnTo>
                      <a:pt x="0" y="49"/>
                    </a:lnTo>
                    <a:lnTo>
                      <a:pt x="0" y="49"/>
                    </a:lnTo>
                    <a:lnTo>
                      <a:pt x="0" y="48"/>
                    </a:lnTo>
                    <a:lnTo>
                      <a:pt x="0" y="48"/>
                    </a:lnTo>
                    <a:lnTo>
                      <a:pt x="0" y="48"/>
                    </a:lnTo>
                    <a:lnTo>
                      <a:pt x="0" y="48"/>
                    </a:lnTo>
                    <a:lnTo>
                      <a:pt x="0" y="48"/>
                    </a:lnTo>
                    <a:lnTo>
                      <a:pt x="0" y="48"/>
                    </a:lnTo>
                    <a:lnTo>
                      <a:pt x="0" y="48"/>
                    </a:lnTo>
                    <a:lnTo>
                      <a:pt x="0" y="48"/>
                    </a:lnTo>
                    <a:lnTo>
                      <a:pt x="0" y="48"/>
                    </a:lnTo>
                    <a:lnTo>
                      <a:pt x="0" y="48"/>
                    </a:lnTo>
                    <a:lnTo>
                      <a:pt x="0" y="48"/>
                    </a:lnTo>
                    <a:lnTo>
                      <a:pt x="0" y="49"/>
                    </a:lnTo>
                    <a:lnTo>
                      <a:pt x="0" y="48"/>
                    </a:lnTo>
                    <a:lnTo>
                      <a:pt x="0" y="49"/>
                    </a:lnTo>
                    <a:lnTo>
                      <a:pt x="0" y="49"/>
                    </a:lnTo>
                    <a:lnTo>
                      <a:pt x="0" y="49"/>
                    </a:lnTo>
                    <a:lnTo>
                      <a:pt x="0" y="49"/>
                    </a:lnTo>
                    <a:lnTo>
                      <a:pt x="0" y="48"/>
                    </a:lnTo>
                    <a:lnTo>
                      <a:pt x="0" y="49"/>
                    </a:lnTo>
                    <a:lnTo>
                      <a:pt x="0" y="49"/>
                    </a:lnTo>
                    <a:lnTo>
                      <a:pt x="0" y="49"/>
                    </a:lnTo>
                    <a:lnTo>
                      <a:pt x="0" y="49"/>
                    </a:lnTo>
                    <a:lnTo>
                      <a:pt x="0" y="49"/>
                    </a:lnTo>
                    <a:lnTo>
                      <a:pt x="0" y="49"/>
                    </a:lnTo>
                    <a:lnTo>
                      <a:pt x="0" y="49"/>
                    </a:lnTo>
                    <a:lnTo>
                      <a:pt x="0" y="49"/>
                    </a:lnTo>
                    <a:lnTo>
                      <a:pt x="0" y="49"/>
                    </a:lnTo>
                    <a:lnTo>
                      <a:pt x="0" y="49"/>
                    </a:lnTo>
                    <a:lnTo>
                      <a:pt x="0" y="50"/>
                    </a:lnTo>
                    <a:lnTo>
                      <a:pt x="0" y="50"/>
                    </a:lnTo>
                    <a:lnTo>
                      <a:pt x="0" y="50"/>
                    </a:lnTo>
                    <a:lnTo>
                      <a:pt x="0" y="50"/>
                    </a:lnTo>
                    <a:lnTo>
                      <a:pt x="0" y="50"/>
                    </a:lnTo>
                    <a:lnTo>
                      <a:pt x="0" y="50"/>
                    </a:lnTo>
                    <a:lnTo>
                      <a:pt x="0" y="51"/>
                    </a:lnTo>
                    <a:lnTo>
                      <a:pt x="0" y="51"/>
                    </a:lnTo>
                    <a:lnTo>
                      <a:pt x="0" y="51"/>
                    </a:lnTo>
                    <a:lnTo>
                      <a:pt x="0" y="51"/>
                    </a:lnTo>
                    <a:lnTo>
                      <a:pt x="0" y="51"/>
                    </a:lnTo>
                    <a:lnTo>
                      <a:pt x="0" y="51"/>
                    </a:lnTo>
                    <a:lnTo>
                      <a:pt x="0" y="52"/>
                    </a:lnTo>
                    <a:lnTo>
                      <a:pt x="0" y="52"/>
                    </a:lnTo>
                    <a:lnTo>
                      <a:pt x="0" y="51"/>
                    </a:lnTo>
                    <a:lnTo>
                      <a:pt x="0" y="51"/>
                    </a:lnTo>
                    <a:lnTo>
                      <a:pt x="0" y="51"/>
                    </a:lnTo>
                    <a:lnTo>
                      <a:pt x="0" y="51"/>
                    </a:lnTo>
                    <a:lnTo>
                      <a:pt x="0" y="51"/>
                    </a:lnTo>
                    <a:lnTo>
                      <a:pt x="0" y="52"/>
                    </a:lnTo>
                    <a:lnTo>
                      <a:pt x="0" y="52"/>
                    </a:lnTo>
                    <a:lnTo>
                      <a:pt x="0" y="53"/>
                    </a:lnTo>
                    <a:lnTo>
                      <a:pt x="0" y="53"/>
                    </a:lnTo>
                    <a:lnTo>
                      <a:pt x="0" y="53"/>
                    </a:lnTo>
                    <a:lnTo>
                      <a:pt x="0" y="53"/>
                    </a:lnTo>
                    <a:lnTo>
                      <a:pt x="0" y="52"/>
                    </a:lnTo>
                    <a:lnTo>
                      <a:pt x="0" y="53"/>
                    </a:lnTo>
                    <a:lnTo>
                      <a:pt x="0" y="53"/>
                    </a:lnTo>
                    <a:lnTo>
                      <a:pt x="0" y="52"/>
                    </a:lnTo>
                    <a:lnTo>
                      <a:pt x="0" y="53"/>
                    </a:lnTo>
                    <a:lnTo>
                      <a:pt x="0" y="53"/>
                    </a:lnTo>
                    <a:lnTo>
                      <a:pt x="0" y="53"/>
                    </a:lnTo>
                    <a:lnTo>
                      <a:pt x="0" y="54"/>
                    </a:lnTo>
                    <a:lnTo>
                      <a:pt x="0" y="54"/>
                    </a:lnTo>
                    <a:lnTo>
                      <a:pt x="0" y="54"/>
                    </a:lnTo>
                    <a:lnTo>
                      <a:pt x="0" y="54"/>
                    </a:lnTo>
                    <a:lnTo>
                      <a:pt x="0" y="54"/>
                    </a:lnTo>
                    <a:lnTo>
                      <a:pt x="0" y="54"/>
                    </a:lnTo>
                    <a:lnTo>
                      <a:pt x="0" y="54"/>
                    </a:lnTo>
                    <a:lnTo>
                      <a:pt x="0" y="54"/>
                    </a:lnTo>
                    <a:lnTo>
                      <a:pt x="0" y="55"/>
                    </a:lnTo>
                    <a:lnTo>
                      <a:pt x="0" y="56"/>
                    </a:lnTo>
                    <a:lnTo>
                      <a:pt x="0" y="56"/>
                    </a:lnTo>
                    <a:lnTo>
                      <a:pt x="0" y="56"/>
                    </a:lnTo>
                    <a:lnTo>
                      <a:pt x="0" y="56"/>
                    </a:lnTo>
                    <a:lnTo>
                      <a:pt x="0" y="56"/>
                    </a:lnTo>
                    <a:lnTo>
                      <a:pt x="0" y="57"/>
                    </a:lnTo>
                    <a:lnTo>
                      <a:pt x="0" y="57"/>
                    </a:lnTo>
                    <a:lnTo>
                      <a:pt x="0" y="57"/>
                    </a:lnTo>
                    <a:lnTo>
                      <a:pt x="0" y="57"/>
                    </a:lnTo>
                    <a:lnTo>
                      <a:pt x="0" y="57"/>
                    </a:lnTo>
                    <a:lnTo>
                      <a:pt x="0" y="56"/>
                    </a:lnTo>
                    <a:lnTo>
                      <a:pt x="0" y="57"/>
                    </a:lnTo>
                    <a:lnTo>
                      <a:pt x="0" y="57"/>
                    </a:lnTo>
                    <a:lnTo>
                      <a:pt x="0" y="56"/>
                    </a:lnTo>
                    <a:lnTo>
                      <a:pt x="0" y="56"/>
                    </a:lnTo>
                    <a:lnTo>
                      <a:pt x="0" y="56"/>
                    </a:lnTo>
                    <a:lnTo>
                      <a:pt x="0" y="56"/>
                    </a:lnTo>
                    <a:lnTo>
                      <a:pt x="0" y="55"/>
                    </a:lnTo>
                    <a:lnTo>
                      <a:pt x="0" y="54"/>
                    </a:lnTo>
                    <a:lnTo>
                      <a:pt x="0" y="54"/>
                    </a:lnTo>
                    <a:lnTo>
                      <a:pt x="0" y="54"/>
                    </a:lnTo>
                    <a:lnTo>
                      <a:pt x="0" y="54"/>
                    </a:lnTo>
                    <a:lnTo>
                      <a:pt x="0" y="54"/>
                    </a:lnTo>
                    <a:lnTo>
                      <a:pt x="0" y="54"/>
                    </a:lnTo>
                    <a:lnTo>
                      <a:pt x="0" y="54"/>
                    </a:lnTo>
                    <a:lnTo>
                      <a:pt x="0" y="54"/>
                    </a:lnTo>
                    <a:lnTo>
                      <a:pt x="0" y="54"/>
                    </a:lnTo>
                    <a:lnTo>
                      <a:pt x="0" y="54"/>
                    </a:lnTo>
                    <a:lnTo>
                      <a:pt x="0" y="55"/>
                    </a:lnTo>
                    <a:lnTo>
                      <a:pt x="0" y="54"/>
                    </a:lnTo>
                    <a:lnTo>
                      <a:pt x="0" y="54"/>
                    </a:lnTo>
                    <a:lnTo>
                      <a:pt x="0" y="54"/>
                    </a:lnTo>
                    <a:lnTo>
                      <a:pt x="0" y="54"/>
                    </a:lnTo>
                    <a:lnTo>
                      <a:pt x="0" y="54"/>
                    </a:lnTo>
                    <a:lnTo>
                      <a:pt x="0" y="54"/>
                    </a:lnTo>
                    <a:lnTo>
                      <a:pt x="0" y="54"/>
                    </a:lnTo>
                    <a:lnTo>
                      <a:pt x="0" y="53"/>
                    </a:lnTo>
                    <a:lnTo>
                      <a:pt x="0" y="53"/>
                    </a:lnTo>
                    <a:lnTo>
                      <a:pt x="0" y="53"/>
                    </a:lnTo>
                    <a:lnTo>
                      <a:pt x="0" y="53"/>
                    </a:lnTo>
                    <a:lnTo>
                      <a:pt x="0" y="54"/>
                    </a:lnTo>
                    <a:lnTo>
                      <a:pt x="0" y="54"/>
                    </a:lnTo>
                    <a:lnTo>
                      <a:pt x="0" y="54"/>
                    </a:lnTo>
                    <a:lnTo>
                      <a:pt x="0" y="54"/>
                    </a:lnTo>
                    <a:lnTo>
                      <a:pt x="0" y="54"/>
                    </a:lnTo>
                    <a:lnTo>
                      <a:pt x="0" y="54"/>
                    </a:lnTo>
                    <a:lnTo>
                      <a:pt x="0" y="54"/>
                    </a:lnTo>
                    <a:lnTo>
                      <a:pt x="0" y="54"/>
                    </a:lnTo>
                    <a:lnTo>
                      <a:pt x="0" y="54"/>
                    </a:lnTo>
                    <a:lnTo>
                      <a:pt x="0" y="54"/>
                    </a:lnTo>
                    <a:lnTo>
                      <a:pt x="0" y="54"/>
                    </a:lnTo>
                    <a:lnTo>
                      <a:pt x="0" y="53"/>
                    </a:lnTo>
                    <a:lnTo>
                      <a:pt x="0" y="53"/>
                    </a:lnTo>
                    <a:lnTo>
                      <a:pt x="0" y="53"/>
                    </a:lnTo>
                    <a:lnTo>
                      <a:pt x="0" y="52"/>
                    </a:lnTo>
                    <a:lnTo>
                      <a:pt x="0" y="51"/>
                    </a:lnTo>
                    <a:lnTo>
                      <a:pt x="0" y="52"/>
                    </a:lnTo>
                    <a:lnTo>
                      <a:pt x="0" y="52"/>
                    </a:lnTo>
                    <a:lnTo>
                      <a:pt x="0" y="52"/>
                    </a:lnTo>
                    <a:lnTo>
                      <a:pt x="0" y="51"/>
                    </a:lnTo>
                    <a:lnTo>
                      <a:pt x="0" y="51"/>
                    </a:lnTo>
                    <a:lnTo>
                      <a:pt x="0" y="51"/>
                    </a:lnTo>
                    <a:lnTo>
                      <a:pt x="0" y="52"/>
                    </a:lnTo>
                    <a:lnTo>
                      <a:pt x="0" y="52"/>
                    </a:lnTo>
                    <a:lnTo>
                      <a:pt x="0" y="52"/>
                    </a:lnTo>
                    <a:lnTo>
                      <a:pt x="0" y="53"/>
                    </a:lnTo>
                    <a:lnTo>
                      <a:pt x="0" y="52"/>
                    </a:lnTo>
                    <a:lnTo>
                      <a:pt x="0" y="52"/>
                    </a:lnTo>
                    <a:lnTo>
                      <a:pt x="0" y="53"/>
                    </a:lnTo>
                    <a:lnTo>
                      <a:pt x="0" y="53"/>
                    </a:lnTo>
                    <a:lnTo>
                      <a:pt x="0" y="53"/>
                    </a:lnTo>
                    <a:lnTo>
                      <a:pt x="0" y="52"/>
                    </a:lnTo>
                    <a:lnTo>
                      <a:pt x="0" y="51"/>
                    </a:lnTo>
                    <a:lnTo>
                      <a:pt x="0" y="51"/>
                    </a:lnTo>
                    <a:lnTo>
                      <a:pt x="0" y="49"/>
                    </a:lnTo>
                    <a:lnTo>
                      <a:pt x="0" y="49"/>
                    </a:lnTo>
                    <a:lnTo>
                      <a:pt x="0" y="48"/>
                    </a:lnTo>
                    <a:lnTo>
                      <a:pt x="0" y="48"/>
                    </a:lnTo>
                    <a:lnTo>
                      <a:pt x="0" y="48"/>
                    </a:lnTo>
                    <a:lnTo>
                      <a:pt x="0" y="47"/>
                    </a:lnTo>
                    <a:lnTo>
                      <a:pt x="0" y="46"/>
                    </a:lnTo>
                    <a:lnTo>
                      <a:pt x="0" y="45"/>
                    </a:lnTo>
                    <a:lnTo>
                      <a:pt x="0" y="46"/>
                    </a:lnTo>
                    <a:lnTo>
                      <a:pt x="0" y="45"/>
                    </a:lnTo>
                    <a:lnTo>
                      <a:pt x="0" y="45"/>
                    </a:lnTo>
                    <a:lnTo>
                      <a:pt x="0" y="45"/>
                    </a:lnTo>
                    <a:lnTo>
                      <a:pt x="0" y="45"/>
                    </a:lnTo>
                    <a:lnTo>
                      <a:pt x="0" y="45"/>
                    </a:lnTo>
                    <a:lnTo>
                      <a:pt x="0" y="45"/>
                    </a:lnTo>
                    <a:lnTo>
                      <a:pt x="0" y="45"/>
                    </a:lnTo>
                    <a:lnTo>
                      <a:pt x="0" y="46"/>
                    </a:lnTo>
                    <a:lnTo>
                      <a:pt x="0" y="46"/>
                    </a:lnTo>
                    <a:lnTo>
                      <a:pt x="0" y="46"/>
                    </a:lnTo>
                    <a:lnTo>
                      <a:pt x="0" y="47"/>
                    </a:lnTo>
                    <a:lnTo>
                      <a:pt x="0" y="48"/>
                    </a:lnTo>
                    <a:lnTo>
                      <a:pt x="0" y="48"/>
                    </a:lnTo>
                    <a:lnTo>
                      <a:pt x="0" y="49"/>
                    </a:lnTo>
                    <a:lnTo>
                      <a:pt x="0" y="49"/>
                    </a:lnTo>
                    <a:lnTo>
                      <a:pt x="0" y="50"/>
                    </a:lnTo>
                    <a:lnTo>
                      <a:pt x="0" y="50"/>
                    </a:lnTo>
                    <a:lnTo>
                      <a:pt x="0" y="50"/>
                    </a:lnTo>
                    <a:lnTo>
                      <a:pt x="0" y="51"/>
                    </a:lnTo>
                    <a:lnTo>
                      <a:pt x="0" y="51"/>
                    </a:lnTo>
                    <a:lnTo>
                      <a:pt x="0" y="49"/>
                    </a:lnTo>
                    <a:lnTo>
                      <a:pt x="0" y="48"/>
                    </a:lnTo>
                    <a:lnTo>
                      <a:pt x="0" y="49"/>
                    </a:lnTo>
                    <a:lnTo>
                      <a:pt x="0" y="49"/>
                    </a:lnTo>
                    <a:lnTo>
                      <a:pt x="0" y="49"/>
                    </a:lnTo>
                    <a:lnTo>
                      <a:pt x="0" y="49"/>
                    </a:lnTo>
                    <a:lnTo>
                      <a:pt x="0" y="49"/>
                    </a:lnTo>
                    <a:lnTo>
                      <a:pt x="0" y="49"/>
                    </a:lnTo>
                    <a:lnTo>
                      <a:pt x="0" y="49"/>
                    </a:lnTo>
                    <a:lnTo>
                      <a:pt x="0" y="49"/>
                    </a:lnTo>
                    <a:lnTo>
                      <a:pt x="0" y="49"/>
                    </a:lnTo>
                    <a:lnTo>
                      <a:pt x="0" y="49"/>
                    </a:lnTo>
                    <a:lnTo>
                      <a:pt x="0" y="48"/>
                    </a:lnTo>
                    <a:lnTo>
                      <a:pt x="0" y="48"/>
                    </a:lnTo>
                    <a:lnTo>
                      <a:pt x="0" y="49"/>
                    </a:lnTo>
                    <a:lnTo>
                      <a:pt x="0" y="49"/>
                    </a:lnTo>
                    <a:lnTo>
                      <a:pt x="0" y="49"/>
                    </a:lnTo>
                    <a:lnTo>
                      <a:pt x="0" y="50"/>
                    </a:lnTo>
                    <a:lnTo>
                      <a:pt x="0" y="49"/>
                    </a:lnTo>
                    <a:lnTo>
                      <a:pt x="0" y="50"/>
                    </a:lnTo>
                    <a:lnTo>
                      <a:pt x="0" y="49"/>
                    </a:lnTo>
                    <a:lnTo>
                      <a:pt x="0" y="49"/>
                    </a:lnTo>
                    <a:lnTo>
                      <a:pt x="0" y="49"/>
                    </a:lnTo>
                    <a:lnTo>
                      <a:pt x="0" y="49"/>
                    </a:lnTo>
                    <a:lnTo>
                      <a:pt x="0" y="49"/>
                    </a:lnTo>
                    <a:lnTo>
                      <a:pt x="0" y="50"/>
                    </a:lnTo>
                    <a:lnTo>
                      <a:pt x="0" y="51"/>
                    </a:lnTo>
                    <a:lnTo>
                      <a:pt x="0" y="51"/>
                    </a:lnTo>
                    <a:lnTo>
                      <a:pt x="0" y="51"/>
                    </a:lnTo>
                    <a:lnTo>
                      <a:pt x="0" y="51"/>
                    </a:lnTo>
                    <a:lnTo>
                      <a:pt x="0" y="51"/>
                    </a:lnTo>
                    <a:lnTo>
                      <a:pt x="0" y="52"/>
                    </a:lnTo>
                    <a:lnTo>
                      <a:pt x="0" y="53"/>
                    </a:lnTo>
                    <a:lnTo>
                      <a:pt x="0" y="52"/>
                    </a:lnTo>
                    <a:lnTo>
                      <a:pt x="0" y="53"/>
                    </a:lnTo>
                    <a:lnTo>
                      <a:pt x="0" y="52"/>
                    </a:lnTo>
                    <a:lnTo>
                      <a:pt x="0" y="53"/>
                    </a:lnTo>
                    <a:lnTo>
                      <a:pt x="0" y="52"/>
                    </a:lnTo>
                    <a:lnTo>
                      <a:pt x="0" y="53"/>
                    </a:lnTo>
                    <a:lnTo>
                      <a:pt x="0" y="53"/>
                    </a:lnTo>
                    <a:lnTo>
                      <a:pt x="0" y="53"/>
                    </a:lnTo>
                    <a:lnTo>
                      <a:pt x="0" y="53"/>
                    </a:lnTo>
                    <a:lnTo>
                      <a:pt x="0" y="53"/>
                    </a:lnTo>
                    <a:lnTo>
                      <a:pt x="0" y="53"/>
                    </a:lnTo>
                    <a:lnTo>
                      <a:pt x="0" y="53"/>
                    </a:lnTo>
                    <a:lnTo>
                      <a:pt x="0" y="53"/>
                    </a:lnTo>
                    <a:lnTo>
                      <a:pt x="0" y="53"/>
                    </a:lnTo>
                    <a:lnTo>
                      <a:pt x="0" y="52"/>
                    </a:lnTo>
                    <a:lnTo>
                      <a:pt x="0" y="52"/>
                    </a:lnTo>
                    <a:lnTo>
                      <a:pt x="0" y="52"/>
                    </a:lnTo>
                    <a:lnTo>
                      <a:pt x="0" y="52"/>
                    </a:lnTo>
                    <a:lnTo>
                      <a:pt x="0" y="51"/>
                    </a:lnTo>
                    <a:lnTo>
                      <a:pt x="0" y="51"/>
                    </a:lnTo>
                    <a:lnTo>
                      <a:pt x="0" y="51"/>
                    </a:lnTo>
                    <a:lnTo>
                      <a:pt x="0" y="50"/>
                    </a:lnTo>
                    <a:lnTo>
                      <a:pt x="0" y="51"/>
                    </a:lnTo>
                    <a:lnTo>
                      <a:pt x="0" y="50"/>
                    </a:lnTo>
                    <a:lnTo>
                      <a:pt x="0" y="51"/>
                    </a:lnTo>
                    <a:lnTo>
                      <a:pt x="0" y="51"/>
                    </a:lnTo>
                    <a:lnTo>
                      <a:pt x="0" y="51"/>
                    </a:lnTo>
                    <a:lnTo>
                      <a:pt x="0" y="51"/>
                    </a:lnTo>
                    <a:lnTo>
                      <a:pt x="0" y="51"/>
                    </a:lnTo>
                    <a:lnTo>
                      <a:pt x="0" y="51"/>
                    </a:lnTo>
                    <a:lnTo>
                      <a:pt x="0" y="46"/>
                    </a:lnTo>
                    <a:lnTo>
                      <a:pt x="0" y="42"/>
                    </a:lnTo>
                    <a:lnTo>
                      <a:pt x="0" y="40"/>
                    </a:lnTo>
                    <a:lnTo>
                      <a:pt x="0" y="39"/>
                    </a:lnTo>
                    <a:lnTo>
                      <a:pt x="0" y="39"/>
                    </a:lnTo>
                    <a:lnTo>
                      <a:pt x="0" y="38"/>
                    </a:lnTo>
                    <a:lnTo>
                      <a:pt x="0" y="37"/>
                    </a:lnTo>
                    <a:lnTo>
                      <a:pt x="0" y="35"/>
                    </a:lnTo>
                    <a:lnTo>
                      <a:pt x="0" y="33"/>
                    </a:lnTo>
                    <a:lnTo>
                      <a:pt x="0" y="31"/>
                    </a:lnTo>
                    <a:lnTo>
                      <a:pt x="0" y="31"/>
                    </a:lnTo>
                    <a:lnTo>
                      <a:pt x="0" y="30"/>
                    </a:lnTo>
                    <a:lnTo>
                      <a:pt x="0" y="30"/>
                    </a:lnTo>
                    <a:lnTo>
                      <a:pt x="0" y="29"/>
                    </a:lnTo>
                    <a:lnTo>
                      <a:pt x="0" y="29"/>
                    </a:lnTo>
                    <a:lnTo>
                      <a:pt x="0" y="27"/>
                    </a:lnTo>
                    <a:lnTo>
                      <a:pt x="0" y="27"/>
                    </a:lnTo>
                    <a:lnTo>
                      <a:pt x="0" y="26"/>
                    </a:lnTo>
                    <a:lnTo>
                      <a:pt x="0" y="26"/>
                    </a:lnTo>
                    <a:lnTo>
                      <a:pt x="0" y="25"/>
                    </a:lnTo>
                    <a:lnTo>
                      <a:pt x="0" y="25"/>
                    </a:lnTo>
                    <a:lnTo>
                      <a:pt x="0" y="24"/>
                    </a:lnTo>
                    <a:lnTo>
                      <a:pt x="0" y="23"/>
                    </a:lnTo>
                    <a:lnTo>
                      <a:pt x="0" y="22"/>
                    </a:lnTo>
                    <a:lnTo>
                      <a:pt x="0" y="21"/>
                    </a:lnTo>
                    <a:lnTo>
                      <a:pt x="0" y="22"/>
                    </a:lnTo>
                    <a:lnTo>
                      <a:pt x="0" y="21"/>
                    </a:lnTo>
                    <a:lnTo>
                      <a:pt x="0" y="21"/>
                    </a:lnTo>
                    <a:lnTo>
                      <a:pt x="0" y="21"/>
                    </a:lnTo>
                    <a:lnTo>
                      <a:pt x="0" y="20"/>
                    </a:lnTo>
                    <a:lnTo>
                      <a:pt x="0" y="20"/>
                    </a:lnTo>
                    <a:lnTo>
                      <a:pt x="0" y="20"/>
                    </a:lnTo>
                    <a:lnTo>
                      <a:pt x="0" y="19"/>
                    </a:lnTo>
                    <a:lnTo>
                      <a:pt x="0" y="19"/>
                    </a:lnTo>
                    <a:lnTo>
                      <a:pt x="0" y="18"/>
                    </a:lnTo>
                    <a:lnTo>
                      <a:pt x="0" y="18"/>
                    </a:lnTo>
                    <a:lnTo>
                      <a:pt x="0" y="18"/>
                    </a:lnTo>
                    <a:lnTo>
                      <a:pt x="0" y="17"/>
                    </a:lnTo>
                    <a:lnTo>
                      <a:pt x="0" y="17"/>
                    </a:lnTo>
                    <a:lnTo>
                      <a:pt x="0" y="16"/>
                    </a:lnTo>
                    <a:lnTo>
                      <a:pt x="0" y="16"/>
                    </a:lnTo>
                    <a:lnTo>
                      <a:pt x="0" y="15"/>
                    </a:lnTo>
                    <a:lnTo>
                      <a:pt x="0" y="15"/>
                    </a:lnTo>
                    <a:lnTo>
                      <a:pt x="0" y="14"/>
                    </a:lnTo>
                    <a:lnTo>
                      <a:pt x="0" y="13"/>
                    </a:lnTo>
                    <a:lnTo>
                      <a:pt x="0" y="13"/>
                    </a:lnTo>
                    <a:lnTo>
                      <a:pt x="0" y="13"/>
                    </a:lnTo>
                    <a:lnTo>
                      <a:pt x="0" y="12"/>
                    </a:lnTo>
                    <a:lnTo>
                      <a:pt x="0" y="12"/>
                    </a:lnTo>
                    <a:lnTo>
                      <a:pt x="0" y="11"/>
                    </a:lnTo>
                    <a:lnTo>
                      <a:pt x="0" y="11"/>
                    </a:lnTo>
                    <a:lnTo>
                      <a:pt x="0" y="11"/>
                    </a:lnTo>
                    <a:lnTo>
                      <a:pt x="0" y="12"/>
                    </a:lnTo>
                    <a:lnTo>
                      <a:pt x="0" y="11"/>
                    </a:lnTo>
                    <a:lnTo>
                      <a:pt x="0" y="10"/>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8"/>
                    </a:lnTo>
                    <a:lnTo>
                      <a:pt x="0" y="8"/>
                    </a:lnTo>
                    <a:lnTo>
                      <a:pt x="0" y="7"/>
                    </a:lnTo>
                    <a:lnTo>
                      <a:pt x="0" y="7"/>
                    </a:lnTo>
                    <a:lnTo>
                      <a:pt x="0" y="7"/>
                    </a:lnTo>
                    <a:lnTo>
                      <a:pt x="0" y="7"/>
                    </a:lnTo>
                    <a:lnTo>
                      <a:pt x="0" y="6"/>
                    </a:lnTo>
                    <a:lnTo>
                      <a:pt x="0" y="6"/>
                    </a:lnTo>
                    <a:lnTo>
                      <a:pt x="0" y="6"/>
                    </a:lnTo>
                    <a:lnTo>
                      <a:pt x="0" y="5"/>
                    </a:lnTo>
                    <a:lnTo>
                      <a:pt x="0" y="6"/>
                    </a:lnTo>
                    <a:lnTo>
                      <a:pt x="0" y="5"/>
                    </a:lnTo>
                    <a:lnTo>
                      <a:pt x="0" y="5"/>
                    </a:lnTo>
                    <a:lnTo>
                      <a:pt x="0" y="5"/>
                    </a:lnTo>
                    <a:lnTo>
                      <a:pt x="0" y="4"/>
                    </a:lnTo>
                    <a:lnTo>
                      <a:pt x="0" y="5"/>
                    </a:lnTo>
                    <a:lnTo>
                      <a:pt x="0" y="5"/>
                    </a:lnTo>
                    <a:lnTo>
                      <a:pt x="0" y="4"/>
                    </a:lnTo>
                    <a:lnTo>
                      <a:pt x="0" y="3"/>
                    </a:lnTo>
                    <a:lnTo>
                      <a:pt x="0" y="4"/>
                    </a:lnTo>
                    <a:lnTo>
                      <a:pt x="0" y="3"/>
                    </a:lnTo>
                    <a:lnTo>
                      <a:pt x="0" y="3"/>
                    </a:lnTo>
                    <a:lnTo>
                      <a:pt x="0" y="2"/>
                    </a:lnTo>
                    <a:lnTo>
                      <a:pt x="0" y="2"/>
                    </a:lnTo>
                    <a:lnTo>
                      <a:pt x="0" y="2"/>
                    </a:lnTo>
                    <a:lnTo>
                      <a:pt x="0" y="2"/>
                    </a:lnTo>
                    <a:lnTo>
                      <a:pt x="0" y="1"/>
                    </a:lnTo>
                    <a:lnTo>
                      <a:pt x="0" y="1"/>
                    </a:lnTo>
                    <a:lnTo>
                      <a:pt x="0" y="1"/>
                    </a:lnTo>
                    <a:lnTo>
                      <a:pt x="0" y="0"/>
                    </a:lnTo>
                    <a:lnTo>
                      <a:pt x="0" y="1"/>
                    </a:lnTo>
                    <a:lnTo>
                      <a:pt x="0" y="0"/>
                    </a:lnTo>
                    <a:lnTo>
                      <a:pt x="0" y="1"/>
                    </a:lnTo>
                    <a:lnTo>
                      <a:pt x="0" y="1"/>
                    </a:lnTo>
                    <a:lnTo>
                      <a:pt x="0" y="1"/>
                    </a:lnTo>
                    <a:lnTo>
                      <a:pt x="0" y="1"/>
                    </a:lnTo>
                    <a:lnTo>
                      <a:pt x="0" y="0"/>
                    </a:lnTo>
                    <a:lnTo>
                      <a:pt x="0" y="0"/>
                    </a:lnTo>
                    <a:lnTo>
                      <a:pt x="0" y="0"/>
                    </a:lnTo>
                    <a:lnTo>
                      <a:pt x="0" y="0"/>
                    </a:lnTo>
                    <a:lnTo>
                      <a:pt x="0" y="0"/>
                    </a:lnTo>
                    <a:lnTo>
                      <a:pt x="0" y="0"/>
                    </a:lnTo>
                  </a:path>
                </a:pathLst>
              </a:custGeom>
              <a:noFill/>
              <a:ln w="0">
                <a:solidFill>
                  <a:srgbClr val="3366FF"/>
                </a:solidFill>
                <a:prstDash val="solid"/>
                <a:round/>
                <a:headEnd/>
                <a:tailEnd/>
              </a:ln>
            </p:spPr>
            <p:txBody>
              <a:bodyPr/>
              <a:lstStyle/>
              <a:p>
                <a:endParaRPr lang="en-GB"/>
              </a:p>
            </p:txBody>
          </p:sp>
          <p:sp>
            <p:nvSpPr>
              <p:cNvPr id="185838" name="Freeform 494"/>
              <p:cNvSpPr>
                <a:spLocks/>
              </p:cNvSpPr>
              <p:nvPr/>
            </p:nvSpPr>
            <p:spPr bwMode="auto">
              <a:xfrm>
                <a:off x="2526" y="3575"/>
                <a:ext cx="1" cy="90"/>
              </a:xfrm>
              <a:custGeom>
                <a:avLst/>
                <a:gdLst/>
                <a:ahLst/>
                <a:cxnLst>
                  <a:cxn ang="0">
                    <a:pos x="0" y="13"/>
                  </a:cxn>
                  <a:cxn ang="0">
                    <a:pos x="0" y="9"/>
                  </a:cxn>
                  <a:cxn ang="0">
                    <a:pos x="0" y="10"/>
                  </a:cxn>
                  <a:cxn ang="0">
                    <a:pos x="0" y="11"/>
                  </a:cxn>
                  <a:cxn ang="0">
                    <a:pos x="0" y="9"/>
                  </a:cxn>
                  <a:cxn ang="0">
                    <a:pos x="0" y="11"/>
                  </a:cxn>
                  <a:cxn ang="0">
                    <a:pos x="0" y="8"/>
                  </a:cxn>
                  <a:cxn ang="0">
                    <a:pos x="0" y="9"/>
                  </a:cxn>
                  <a:cxn ang="0">
                    <a:pos x="0" y="8"/>
                  </a:cxn>
                  <a:cxn ang="0">
                    <a:pos x="0" y="5"/>
                  </a:cxn>
                  <a:cxn ang="0">
                    <a:pos x="0" y="8"/>
                  </a:cxn>
                  <a:cxn ang="0">
                    <a:pos x="0" y="10"/>
                  </a:cxn>
                  <a:cxn ang="0">
                    <a:pos x="0" y="4"/>
                  </a:cxn>
                  <a:cxn ang="0">
                    <a:pos x="0" y="2"/>
                  </a:cxn>
                  <a:cxn ang="0">
                    <a:pos x="0" y="6"/>
                  </a:cxn>
                  <a:cxn ang="0">
                    <a:pos x="0" y="8"/>
                  </a:cxn>
                  <a:cxn ang="0">
                    <a:pos x="0" y="8"/>
                  </a:cxn>
                  <a:cxn ang="0">
                    <a:pos x="0" y="7"/>
                  </a:cxn>
                  <a:cxn ang="0">
                    <a:pos x="0" y="3"/>
                  </a:cxn>
                  <a:cxn ang="0">
                    <a:pos x="0" y="5"/>
                  </a:cxn>
                  <a:cxn ang="0">
                    <a:pos x="0" y="5"/>
                  </a:cxn>
                  <a:cxn ang="0">
                    <a:pos x="0" y="4"/>
                  </a:cxn>
                  <a:cxn ang="0">
                    <a:pos x="0" y="6"/>
                  </a:cxn>
                  <a:cxn ang="0">
                    <a:pos x="0" y="6"/>
                  </a:cxn>
                  <a:cxn ang="0">
                    <a:pos x="0" y="0"/>
                  </a:cxn>
                  <a:cxn ang="0">
                    <a:pos x="0" y="4"/>
                  </a:cxn>
                  <a:cxn ang="0">
                    <a:pos x="0" y="5"/>
                  </a:cxn>
                  <a:cxn ang="0">
                    <a:pos x="0" y="7"/>
                  </a:cxn>
                  <a:cxn ang="0">
                    <a:pos x="0" y="7"/>
                  </a:cxn>
                  <a:cxn ang="0">
                    <a:pos x="0" y="4"/>
                  </a:cxn>
                  <a:cxn ang="0">
                    <a:pos x="0" y="6"/>
                  </a:cxn>
                  <a:cxn ang="0">
                    <a:pos x="0" y="6"/>
                  </a:cxn>
                  <a:cxn ang="0">
                    <a:pos x="0" y="7"/>
                  </a:cxn>
                  <a:cxn ang="0">
                    <a:pos x="0" y="8"/>
                  </a:cxn>
                  <a:cxn ang="0">
                    <a:pos x="0" y="10"/>
                  </a:cxn>
                  <a:cxn ang="0">
                    <a:pos x="0" y="8"/>
                  </a:cxn>
                  <a:cxn ang="0">
                    <a:pos x="0" y="5"/>
                  </a:cxn>
                  <a:cxn ang="0">
                    <a:pos x="0" y="5"/>
                  </a:cxn>
                  <a:cxn ang="0">
                    <a:pos x="0" y="6"/>
                  </a:cxn>
                  <a:cxn ang="0">
                    <a:pos x="0" y="5"/>
                  </a:cxn>
                  <a:cxn ang="0">
                    <a:pos x="0" y="5"/>
                  </a:cxn>
                  <a:cxn ang="0">
                    <a:pos x="0" y="5"/>
                  </a:cxn>
                  <a:cxn ang="0">
                    <a:pos x="0" y="7"/>
                  </a:cxn>
                  <a:cxn ang="0">
                    <a:pos x="0" y="9"/>
                  </a:cxn>
                  <a:cxn ang="0">
                    <a:pos x="0" y="8"/>
                  </a:cxn>
                  <a:cxn ang="0">
                    <a:pos x="0" y="9"/>
                  </a:cxn>
                  <a:cxn ang="0">
                    <a:pos x="0" y="9"/>
                  </a:cxn>
                  <a:cxn ang="0">
                    <a:pos x="0" y="7"/>
                  </a:cxn>
                  <a:cxn ang="0">
                    <a:pos x="0" y="7"/>
                  </a:cxn>
                  <a:cxn ang="0">
                    <a:pos x="0" y="7"/>
                  </a:cxn>
                  <a:cxn ang="0">
                    <a:pos x="0" y="7"/>
                  </a:cxn>
                  <a:cxn ang="0">
                    <a:pos x="0" y="6"/>
                  </a:cxn>
                  <a:cxn ang="0">
                    <a:pos x="0" y="6"/>
                  </a:cxn>
                  <a:cxn ang="0">
                    <a:pos x="0" y="5"/>
                  </a:cxn>
                  <a:cxn ang="0">
                    <a:pos x="0" y="1"/>
                  </a:cxn>
                  <a:cxn ang="0">
                    <a:pos x="0" y="2"/>
                  </a:cxn>
                  <a:cxn ang="0">
                    <a:pos x="0" y="2"/>
                  </a:cxn>
                  <a:cxn ang="0">
                    <a:pos x="0" y="2"/>
                  </a:cxn>
                  <a:cxn ang="0">
                    <a:pos x="0" y="3"/>
                  </a:cxn>
                  <a:cxn ang="0">
                    <a:pos x="0" y="5"/>
                  </a:cxn>
                  <a:cxn ang="0">
                    <a:pos x="0" y="1"/>
                  </a:cxn>
                  <a:cxn ang="0">
                    <a:pos x="0" y="3"/>
                  </a:cxn>
                  <a:cxn ang="0">
                    <a:pos x="0" y="2"/>
                  </a:cxn>
                </a:cxnLst>
                <a:rect l="0" t="0" r="r" b="b"/>
                <a:pathLst>
                  <a:path h="15">
                    <a:moveTo>
                      <a:pt x="0" y="13"/>
                    </a:moveTo>
                    <a:lnTo>
                      <a:pt x="0" y="13"/>
                    </a:lnTo>
                    <a:lnTo>
                      <a:pt x="0" y="14"/>
                    </a:lnTo>
                    <a:lnTo>
                      <a:pt x="0" y="14"/>
                    </a:lnTo>
                    <a:lnTo>
                      <a:pt x="0" y="14"/>
                    </a:lnTo>
                    <a:lnTo>
                      <a:pt x="0" y="15"/>
                    </a:lnTo>
                    <a:lnTo>
                      <a:pt x="0" y="14"/>
                    </a:lnTo>
                    <a:lnTo>
                      <a:pt x="0" y="13"/>
                    </a:lnTo>
                    <a:lnTo>
                      <a:pt x="0" y="14"/>
                    </a:lnTo>
                    <a:lnTo>
                      <a:pt x="0" y="14"/>
                    </a:lnTo>
                    <a:lnTo>
                      <a:pt x="0" y="13"/>
                    </a:lnTo>
                    <a:lnTo>
                      <a:pt x="0" y="14"/>
                    </a:lnTo>
                    <a:lnTo>
                      <a:pt x="0" y="13"/>
                    </a:lnTo>
                    <a:lnTo>
                      <a:pt x="0" y="13"/>
                    </a:lnTo>
                    <a:lnTo>
                      <a:pt x="0" y="12"/>
                    </a:lnTo>
                    <a:lnTo>
                      <a:pt x="0" y="12"/>
                    </a:lnTo>
                    <a:lnTo>
                      <a:pt x="0" y="11"/>
                    </a:lnTo>
                    <a:lnTo>
                      <a:pt x="0" y="10"/>
                    </a:lnTo>
                    <a:lnTo>
                      <a:pt x="0" y="10"/>
                    </a:lnTo>
                    <a:lnTo>
                      <a:pt x="0" y="10"/>
                    </a:lnTo>
                    <a:lnTo>
                      <a:pt x="0" y="10"/>
                    </a:lnTo>
                    <a:lnTo>
                      <a:pt x="0" y="9"/>
                    </a:lnTo>
                    <a:lnTo>
                      <a:pt x="0" y="8"/>
                    </a:lnTo>
                    <a:lnTo>
                      <a:pt x="0" y="9"/>
                    </a:lnTo>
                    <a:lnTo>
                      <a:pt x="0" y="9"/>
                    </a:lnTo>
                    <a:lnTo>
                      <a:pt x="0" y="9"/>
                    </a:lnTo>
                    <a:lnTo>
                      <a:pt x="0" y="9"/>
                    </a:lnTo>
                    <a:lnTo>
                      <a:pt x="0" y="9"/>
                    </a:lnTo>
                    <a:lnTo>
                      <a:pt x="0" y="9"/>
                    </a:lnTo>
                    <a:lnTo>
                      <a:pt x="0" y="9"/>
                    </a:lnTo>
                    <a:lnTo>
                      <a:pt x="0" y="10"/>
                    </a:lnTo>
                    <a:lnTo>
                      <a:pt x="0" y="9"/>
                    </a:lnTo>
                    <a:lnTo>
                      <a:pt x="0" y="10"/>
                    </a:lnTo>
                    <a:lnTo>
                      <a:pt x="0" y="10"/>
                    </a:lnTo>
                    <a:lnTo>
                      <a:pt x="0" y="9"/>
                    </a:lnTo>
                    <a:lnTo>
                      <a:pt x="0" y="10"/>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9"/>
                    </a:lnTo>
                    <a:lnTo>
                      <a:pt x="0" y="9"/>
                    </a:lnTo>
                    <a:lnTo>
                      <a:pt x="0" y="8"/>
                    </a:lnTo>
                    <a:lnTo>
                      <a:pt x="0" y="8"/>
                    </a:lnTo>
                    <a:lnTo>
                      <a:pt x="0" y="8"/>
                    </a:lnTo>
                    <a:lnTo>
                      <a:pt x="0" y="9"/>
                    </a:lnTo>
                    <a:lnTo>
                      <a:pt x="0" y="8"/>
                    </a:lnTo>
                    <a:lnTo>
                      <a:pt x="0" y="9"/>
                    </a:lnTo>
                    <a:lnTo>
                      <a:pt x="0" y="9"/>
                    </a:lnTo>
                    <a:lnTo>
                      <a:pt x="0" y="10"/>
                    </a:lnTo>
                    <a:lnTo>
                      <a:pt x="0" y="10"/>
                    </a:lnTo>
                    <a:lnTo>
                      <a:pt x="0" y="10"/>
                    </a:lnTo>
                    <a:lnTo>
                      <a:pt x="0" y="11"/>
                    </a:lnTo>
                    <a:lnTo>
                      <a:pt x="0" y="10"/>
                    </a:lnTo>
                    <a:lnTo>
                      <a:pt x="0" y="11"/>
                    </a:lnTo>
                    <a:lnTo>
                      <a:pt x="0" y="11"/>
                    </a:lnTo>
                    <a:lnTo>
                      <a:pt x="0" y="11"/>
                    </a:lnTo>
                    <a:lnTo>
                      <a:pt x="0" y="12"/>
                    </a:lnTo>
                    <a:lnTo>
                      <a:pt x="0" y="11"/>
                    </a:lnTo>
                    <a:lnTo>
                      <a:pt x="0" y="11"/>
                    </a:lnTo>
                    <a:lnTo>
                      <a:pt x="0" y="11"/>
                    </a:lnTo>
                    <a:lnTo>
                      <a:pt x="0" y="11"/>
                    </a:lnTo>
                    <a:lnTo>
                      <a:pt x="0" y="11"/>
                    </a:lnTo>
                    <a:lnTo>
                      <a:pt x="0" y="10"/>
                    </a:lnTo>
                    <a:lnTo>
                      <a:pt x="0" y="10"/>
                    </a:lnTo>
                    <a:lnTo>
                      <a:pt x="0" y="9"/>
                    </a:lnTo>
                    <a:lnTo>
                      <a:pt x="0" y="8"/>
                    </a:lnTo>
                    <a:lnTo>
                      <a:pt x="0" y="8"/>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10"/>
                    </a:lnTo>
                    <a:lnTo>
                      <a:pt x="0" y="10"/>
                    </a:lnTo>
                    <a:lnTo>
                      <a:pt x="0" y="10"/>
                    </a:lnTo>
                    <a:lnTo>
                      <a:pt x="0" y="9"/>
                    </a:lnTo>
                    <a:lnTo>
                      <a:pt x="0" y="9"/>
                    </a:lnTo>
                    <a:lnTo>
                      <a:pt x="0" y="9"/>
                    </a:lnTo>
                    <a:lnTo>
                      <a:pt x="0" y="9"/>
                    </a:lnTo>
                    <a:lnTo>
                      <a:pt x="0" y="9"/>
                    </a:lnTo>
                    <a:lnTo>
                      <a:pt x="0" y="8"/>
                    </a:lnTo>
                    <a:lnTo>
                      <a:pt x="0" y="8"/>
                    </a:lnTo>
                    <a:lnTo>
                      <a:pt x="0" y="8"/>
                    </a:lnTo>
                    <a:lnTo>
                      <a:pt x="0" y="7"/>
                    </a:lnTo>
                    <a:lnTo>
                      <a:pt x="0" y="7"/>
                    </a:lnTo>
                    <a:lnTo>
                      <a:pt x="0" y="7"/>
                    </a:lnTo>
                    <a:lnTo>
                      <a:pt x="0" y="6"/>
                    </a:lnTo>
                    <a:lnTo>
                      <a:pt x="0" y="6"/>
                    </a:lnTo>
                    <a:lnTo>
                      <a:pt x="0" y="5"/>
                    </a:lnTo>
                    <a:lnTo>
                      <a:pt x="0" y="5"/>
                    </a:lnTo>
                    <a:lnTo>
                      <a:pt x="0" y="5"/>
                    </a:lnTo>
                    <a:lnTo>
                      <a:pt x="0" y="5"/>
                    </a:lnTo>
                    <a:lnTo>
                      <a:pt x="0" y="6"/>
                    </a:lnTo>
                    <a:lnTo>
                      <a:pt x="0" y="6"/>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9"/>
                    </a:lnTo>
                    <a:lnTo>
                      <a:pt x="0" y="10"/>
                    </a:lnTo>
                    <a:lnTo>
                      <a:pt x="0" y="9"/>
                    </a:lnTo>
                    <a:lnTo>
                      <a:pt x="0" y="10"/>
                    </a:lnTo>
                    <a:lnTo>
                      <a:pt x="0" y="10"/>
                    </a:lnTo>
                    <a:lnTo>
                      <a:pt x="0" y="10"/>
                    </a:lnTo>
                    <a:lnTo>
                      <a:pt x="0" y="9"/>
                    </a:lnTo>
                    <a:lnTo>
                      <a:pt x="0" y="9"/>
                    </a:lnTo>
                    <a:lnTo>
                      <a:pt x="0" y="9"/>
                    </a:lnTo>
                    <a:lnTo>
                      <a:pt x="0" y="10"/>
                    </a:lnTo>
                    <a:lnTo>
                      <a:pt x="0" y="9"/>
                    </a:lnTo>
                    <a:lnTo>
                      <a:pt x="0" y="7"/>
                    </a:lnTo>
                    <a:lnTo>
                      <a:pt x="0" y="7"/>
                    </a:lnTo>
                    <a:lnTo>
                      <a:pt x="0" y="6"/>
                    </a:lnTo>
                    <a:lnTo>
                      <a:pt x="0" y="5"/>
                    </a:lnTo>
                    <a:lnTo>
                      <a:pt x="0" y="4"/>
                    </a:lnTo>
                    <a:lnTo>
                      <a:pt x="0" y="4"/>
                    </a:lnTo>
                    <a:lnTo>
                      <a:pt x="0" y="3"/>
                    </a:lnTo>
                    <a:lnTo>
                      <a:pt x="0" y="3"/>
                    </a:lnTo>
                    <a:lnTo>
                      <a:pt x="0" y="3"/>
                    </a:lnTo>
                    <a:lnTo>
                      <a:pt x="0" y="3"/>
                    </a:lnTo>
                    <a:lnTo>
                      <a:pt x="0" y="2"/>
                    </a:lnTo>
                    <a:lnTo>
                      <a:pt x="0" y="3"/>
                    </a:lnTo>
                    <a:lnTo>
                      <a:pt x="0" y="2"/>
                    </a:lnTo>
                    <a:lnTo>
                      <a:pt x="0" y="2"/>
                    </a:lnTo>
                    <a:lnTo>
                      <a:pt x="0" y="2"/>
                    </a:lnTo>
                    <a:lnTo>
                      <a:pt x="0" y="2"/>
                    </a:lnTo>
                    <a:lnTo>
                      <a:pt x="0" y="3"/>
                    </a:lnTo>
                    <a:lnTo>
                      <a:pt x="0" y="2"/>
                    </a:lnTo>
                    <a:lnTo>
                      <a:pt x="0" y="3"/>
                    </a:lnTo>
                    <a:lnTo>
                      <a:pt x="0" y="3"/>
                    </a:lnTo>
                    <a:lnTo>
                      <a:pt x="0" y="3"/>
                    </a:lnTo>
                    <a:lnTo>
                      <a:pt x="0" y="5"/>
                    </a:lnTo>
                    <a:lnTo>
                      <a:pt x="0" y="5"/>
                    </a:lnTo>
                    <a:lnTo>
                      <a:pt x="0" y="5"/>
                    </a:lnTo>
                    <a:lnTo>
                      <a:pt x="0" y="6"/>
                    </a:lnTo>
                    <a:lnTo>
                      <a:pt x="0" y="5"/>
                    </a:lnTo>
                    <a:lnTo>
                      <a:pt x="0" y="6"/>
                    </a:lnTo>
                    <a:lnTo>
                      <a:pt x="0" y="7"/>
                    </a:lnTo>
                    <a:lnTo>
                      <a:pt x="0" y="7"/>
                    </a:lnTo>
                    <a:lnTo>
                      <a:pt x="0" y="8"/>
                    </a:lnTo>
                    <a:lnTo>
                      <a:pt x="0" y="7"/>
                    </a:lnTo>
                    <a:lnTo>
                      <a:pt x="0" y="8"/>
                    </a:lnTo>
                    <a:lnTo>
                      <a:pt x="0" y="7"/>
                    </a:lnTo>
                    <a:lnTo>
                      <a:pt x="0" y="8"/>
                    </a:lnTo>
                    <a:lnTo>
                      <a:pt x="0" y="7"/>
                    </a:lnTo>
                    <a:lnTo>
                      <a:pt x="0" y="8"/>
                    </a:lnTo>
                    <a:lnTo>
                      <a:pt x="0" y="8"/>
                    </a:lnTo>
                    <a:lnTo>
                      <a:pt x="0" y="8"/>
                    </a:lnTo>
                    <a:lnTo>
                      <a:pt x="0" y="9"/>
                    </a:lnTo>
                    <a:lnTo>
                      <a:pt x="0" y="8"/>
                    </a:lnTo>
                    <a:lnTo>
                      <a:pt x="0" y="9"/>
                    </a:lnTo>
                    <a:lnTo>
                      <a:pt x="0" y="9"/>
                    </a:lnTo>
                    <a:lnTo>
                      <a:pt x="0" y="9"/>
                    </a:lnTo>
                    <a:lnTo>
                      <a:pt x="0" y="9"/>
                    </a:lnTo>
                    <a:lnTo>
                      <a:pt x="0" y="9"/>
                    </a:lnTo>
                    <a:lnTo>
                      <a:pt x="0" y="9"/>
                    </a:lnTo>
                    <a:lnTo>
                      <a:pt x="0" y="8"/>
                    </a:lnTo>
                    <a:lnTo>
                      <a:pt x="0" y="8"/>
                    </a:lnTo>
                    <a:lnTo>
                      <a:pt x="0" y="8"/>
                    </a:lnTo>
                    <a:lnTo>
                      <a:pt x="0" y="7"/>
                    </a:lnTo>
                    <a:lnTo>
                      <a:pt x="0" y="7"/>
                    </a:lnTo>
                    <a:lnTo>
                      <a:pt x="0" y="7"/>
                    </a:lnTo>
                    <a:lnTo>
                      <a:pt x="0" y="8"/>
                    </a:lnTo>
                    <a:lnTo>
                      <a:pt x="0" y="7"/>
                    </a:lnTo>
                    <a:lnTo>
                      <a:pt x="0" y="7"/>
                    </a:lnTo>
                    <a:lnTo>
                      <a:pt x="0" y="7"/>
                    </a:lnTo>
                    <a:lnTo>
                      <a:pt x="0" y="7"/>
                    </a:lnTo>
                    <a:lnTo>
                      <a:pt x="0" y="7"/>
                    </a:lnTo>
                    <a:lnTo>
                      <a:pt x="0" y="7"/>
                    </a:lnTo>
                    <a:lnTo>
                      <a:pt x="0" y="7"/>
                    </a:lnTo>
                    <a:lnTo>
                      <a:pt x="0" y="8"/>
                    </a:lnTo>
                    <a:lnTo>
                      <a:pt x="0" y="7"/>
                    </a:lnTo>
                    <a:lnTo>
                      <a:pt x="0" y="7"/>
                    </a:lnTo>
                    <a:lnTo>
                      <a:pt x="0" y="7"/>
                    </a:lnTo>
                    <a:lnTo>
                      <a:pt x="0" y="6"/>
                    </a:lnTo>
                    <a:lnTo>
                      <a:pt x="0" y="5"/>
                    </a:lnTo>
                    <a:lnTo>
                      <a:pt x="0" y="5"/>
                    </a:lnTo>
                    <a:lnTo>
                      <a:pt x="0" y="4"/>
                    </a:lnTo>
                    <a:lnTo>
                      <a:pt x="0" y="3"/>
                    </a:lnTo>
                    <a:lnTo>
                      <a:pt x="0" y="3"/>
                    </a:lnTo>
                    <a:lnTo>
                      <a:pt x="0" y="3"/>
                    </a:lnTo>
                    <a:lnTo>
                      <a:pt x="0" y="4"/>
                    </a:lnTo>
                    <a:lnTo>
                      <a:pt x="0" y="3"/>
                    </a:lnTo>
                    <a:lnTo>
                      <a:pt x="0" y="4"/>
                    </a:lnTo>
                    <a:lnTo>
                      <a:pt x="0" y="4"/>
                    </a:lnTo>
                    <a:lnTo>
                      <a:pt x="0" y="4"/>
                    </a:lnTo>
                    <a:lnTo>
                      <a:pt x="0" y="5"/>
                    </a:lnTo>
                    <a:lnTo>
                      <a:pt x="0" y="5"/>
                    </a:lnTo>
                    <a:lnTo>
                      <a:pt x="0" y="4"/>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4"/>
                    </a:lnTo>
                    <a:lnTo>
                      <a:pt x="0" y="5"/>
                    </a:lnTo>
                    <a:lnTo>
                      <a:pt x="0" y="4"/>
                    </a:lnTo>
                    <a:lnTo>
                      <a:pt x="0" y="4"/>
                    </a:lnTo>
                    <a:lnTo>
                      <a:pt x="0" y="4"/>
                    </a:lnTo>
                    <a:lnTo>
                      <a:pt x="0" y="3"/>
                    </a:lnTo>
                    <a:lnTo>
                      <a:pt x="0" y="3"/>
                    </a:lnTo>
                    <a:lnTo>
                      <a:pt x="0" y="4"/>
                    </a:lnTo>
                    <a:lnTo>
                      <a:pt x="0" y="4"/>
                    </a:lnTo>
                    <a:lnTo>
                      <a:pt x="0" y="4"/>
                    </a:lnTo>
                    <a:lnTo>
                      <a:pt x="0" y="5"/>
                    </a:lnTo>
                    <a:lnTo>
                      <a:pt x="0" y="5"/>
                    </a:lnTo>
                    <a:lnTo>
                      <a:pt x="0" y="5"/>
                    </a:lnTo>
                    <a:lnTo>
                      <a:pt x="0" y="5"/>
                    </a:lnTo>
                    <a:lnTo>
                      <a:pt x="0" y="5"/>
                    </a:lnTo>
                    <a:lnTo>
                      <a:pt x="0" y="6"/>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5"/>
                    </a:lnTo>
                    <a:lnTo>
                      <a:pt x="0" y="5"/>
                    </a:lnTo>
                    <a:lnTo>
                      <a:pt x="0" y="5"/>
                    </a:lnTo>
                    <a:lnTo>
                      <a:pt x="0" y="4"/>
                    </a:lnTo>
                    <a:lnTo>
                      <a:pt x="0" y="3"/>
                    </a:lnTo>
                    <a:lnTo>
                      <a:pt x="0" y="3"/>
                    </a:lnTo>
                    <a:lnTo>
                      <a:pt x="0" y="2"/>
                    </a:lnTo>
                    <a:lnTo>
                      <a:pt x="0" y="1"/>
                    </a:lnTo>
                    <a:lnTo>
                      <a:pt x="0" y="0"/>
                    </a:lnTo>
                    <a:lnTo>
                      <a:pt x="0" y="0"/>
                    </a:lnTo>
                    <a:lnTo>
                      <a:pt x="0" y="0"/>
                    </a:lnTo>
                    <a:lnTo>
                      <a:pt x="0" y="0"/>
                    </a:lnTo>
                    <a:lnTo>
                      <a:pt x="0" y="0"/>
                    </a:lnTo>
                    <a:lnTo>
                      <a:pt x="0" y="1"/>
                    </a:lnTo>
                    <a:lnTo>
                      <a:pt x="0" y="1"/>
                    </a:lnTo>
                    <a:lnTo>
                      <a:pt x="0" y="2"/>
                    </a:lnTo>
                    <a:lnTo>
                      <a:pt x="0" y="2"/>
                    </a:lnTo>
                    <a:lnTo>
                      <a:pt x="0" y="2"/>
                    </a:lnTo>
                    <a:lnTo>
                      <a:pt x="0" y="3"/>
                    </a:lnTo>
                    <a:lnTo>
                      <a:pt x="0" y="3"/>
                    </a:lnTo>
                    <a:lnTo>
                      <a:pt x="0" y="4"/>
                    </a:lnTo>
                    <a:lnTo>
                      <a:pt x="0" y="3"/>
                    </a:lnTo>
                    <a:lnTo>
                      <a:pt x="0" y="4"/>
                    </a:lnTo>
                    <a:lnTo>
                      <a:pt x="0" y="3"/>
                    </a:lnTo>
                    <a:lnTo>
                      <a:pt x="0" y="3"/>
                    </a:lnTo>
                    <a:lnTo>
                      <a:pt x="0" y="4"/>
                    </a:lnTo>
                    <a:lnTo>
                      <a:pt x="0" y="4"/>
                    </a:lnTo>
                    <a:lnTo>
                      <a:pt x="0" y="4"/>
                    </a:lnTo>
                    <a:lnTo>
                      <a:pt x="0" y="4"/>
                    </a:lnTo>
                    <a:lnTo>
                      <a:pt x="0" y="4"/>
                    </a:lnTo>
                    <a:lnTo>
                      <a:pt x="0" y="3"/>
                    </a:lnTo>
                    <a:lnTo>
                      <a:pt x="0" y="5"/>
                    </a:lnTo>
                    <a:lnTo>
                      <a:pt x="0" y="5"/>
                    </a:lnTo>
                    <a:lnTo>
                      <a:pt x="0" y="5"/>
                    </a:lnTo>
                    <a:lnTo>
                      <a:pt x="0" y="4"/>
                    </a:lnTo>
                    <a:lnTo>
                      <a:pt x="0" y="5"/>
                    </a:lnTo>
                    <a:lnTo>
                      <a:pt x="0" y="5"/>
                    </a:lnTo>
                    <a:lnTo>
                      <a:pt x="0" y="5"/>
                    </a:lnTo>
                    <a:lnTo>
                      <a:pt x="0" y="5"/>
                    </a:lnTo>
                    <a:lnTo>
                      <a:pt x="0" y="6"/>
                    </a:lnTo>
                    <a:lnTo>
                      <a:pt x="0" y="6"/>
                    </a:lnTo>
                    <a:lnTo>
                      <a:pt x="0" y="6"/>
                    </a:lnTo>
                    <a:lnTo>
                      <a:pt x="0" y="7"/>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5"/>
                    </a:lnTo>
                    <a:lnTo>
                      <a:pt x="0" y="5"/>
                    </a:lnTo>
                    <a:lnTo>
                      <a:pt x="0" y="5"/>
                    </a:lnTo>
                    <a:lnTo>
                      <a:pt x="0" y="4"/>
                    </a:lnTo>
                    <a:lnTo>
                      <a:pt x="0" y="4"/>
                    </a:lnTo>
                    <a:lnTo>
                      <a:pt x="0" y="4"/>
                    </a:lnTo>
                    <a:lnTo>
                      <a:pt x="0" y="3"/>
                    </a:lnTo>
                    <a:lnTo>
                      <a:pt x="0" y="4"/>
                    </a:lnTo>
                    <a:lnTo>
                      <a:pt x="0" y="5"/>
                    </a:lnTo>
                    <a:lnTo>
                      <a:pt x="0" y="5"/>
                    </a:lnTo>
                    <a:lnTo>
                      <a:pt x="0" y="4"/>
                    </a:lnTo>
                    <a:lnTo>
                      <a:pt x="0" y="4"/>
                    </a:lnTo>
                    <a:lnTo>
                      <a:pt x="0" y="5"/>
                    </a:lnTo>
                    <a:lnTo>
                      <a:pt x="0" y="4"/>
                    </a:lnTo>
                    <a:lnTo>
                      <a:pt x="0" y="5"/>
                    </a:lnTo>
                    <a:lnTo>
                      <a:pt x="0" y="6"/>
                    </a:lnTo>
                    <a:lnTo>
                      <a:pt x="0" y="6"/>
                    </a:lnTo>
                    <a:lnTo>
                      <a:pt x="0" y="5"/>
                    </a:lnTo>
                    <a:lnTo>
                      <a:pt x="0" y="6"/>
                    </a:lnTo>
                    <a:lnTo>
                      <a:pt x="0" y="6"/>
                    </a:lnTo>
                    <a:lnTo>
                      <a:pt x="0" y="6"/>
                    </a:lnTo>
                    <a:lnTo>
                      <a:pt x="0" y="7"/>
                    </a:lnTo>
                    <a:lnTo>
                      <a:pt x="0" y="6"/>
                    </a:lnTo>
                    <a:lnTo>
                      <a:pt x="0" y="7"/>
                    </a:lnTo>
                    <a:lnTo>
                      <a:pt x="0" y="6"/>
                    </a:lnTo>
                    <a:lnTo>
                      <a:pt x="0" y="5"/>
                    </a:lnTo>
                    <a:lnTo>
                      <a:pt x="0" y="6"/>
                    </a:lnTo>
                    <a:lnTo>
                      <a:pt x="0" y="6"/>
                    </a:lnTo>
                    <a:lnTo>
                      <a:pt x="0" y="6"/>
                    </a:lnTo>
                    <a:lnTo>
                      <a:pt x="0" y="7"/>
                    </a:lnTo>
                    <a:lnTo>
                      <a:pt x="0" y="6"/>
                    </a:lnTo>
                    <a:lnTo>
                      <a:pt x="0" y="7"/>
                    </a:lnTo>
                    <a:lnTo>
                      <a:pt x="0" y="7"/>
                    </a:lnTo>
                    <a:lnTo>
                      <a:pt x="0" y="8"/>
                    </a:lnTo>
                    <a:lnTo>
                      <a:pt x="0" y="7"/>
                    </a:lnTo>
                    <a:lnTo>
                      <a:pt x="0" y="8"/>
                    </a:lnTo>
                    <a:lnTo>
                      <a:pt x="0" y="8"/>
                    </a:lnTo>
                    <a:lnTo>
                      <a:pt x="0" y="7"/>
                    </a:lnTo>
                    <a:lnTo>
                      <a:pt x="0" y="8"/>
                    </a:lnTo>
                    <a:lnTo>
                      <a:pt x="0" y="9"/>
                    </a:lnTo>
                    <a:lnTo>
                      <a:pt x="0" y="9"/>
                    </a:lnTo>
                    <a:lnTo>
                      <a:pt x="0" y="8"/>
                    </a:lnTo>
                    <a:lnTo>
                      <a:pt x="0" y="8"/>
                    </a:lnTo>
                    <a:lnTo>
                      <a:pt x="0" y="9"/>
                    </a:lnTo>
                    <a:lnTo>
                      <a:pt x="0" y="9"/>
                    </a:lnTo>
                    <a:lnTo>
                      <a:pt x="0" y="8"/>
                    </a:lnTo>
                    <a:lnTo>
                      <a:pt x="0" y="9"/>
                    </a:lnTo>
                    <a:lnTo>
                      <a:pt x="0" y="8"/>
                    </a:lnTo>
                    <a:lnTo>
                      <a:pt x="0" y="8"/>
                    </a:lnTo>
                    <a:lnTo>
                      <a:pt x="0" y="8"/>
                    </a:lnTo>
                    <a:lnTo>
                      <a:pt x="0" y="9"/>
                    </a:lnTo>
                    <a:lnTo>
                      <a:pt x="0" y="9"/>
                    </a:lnTo>
                    <a:lnTo>
                      <a:pt x="0" y="8"/>
                    </a:lnTo>
                    <a:lnTo>
                      <a:pt x="0" y="9"/>
                    </a:lnTo>
                    <a:lnTo>
                      <a:pt x="0" y="9"/>
                    </a:lnTo>
                    <a:lnTo>
                      <a:pt x="0" y="9"/>
                    </a:lnTo>
                    <a:lnTo>
                      <a:pt x="0" y="9"/>
                    </a:lnTo>
                    <a:lnTo>
                      <a:pt x="0" y="10"/>
                    </a:lnTo>
                    <a:lnTo>
                      <a:pt x="0" y="9"/>
                    </a:lnTo>
                    <a:lnTo>
                      <a:pt x="0" y="10"/>
                    </a:lnTo>
                    <a:lnTo>
                      <a:pt x="0" y="10"/>
                    </a:lnTo>
                    <a:lnTo>
                      <a:pt x="0" y="11"/>
                    </a:lnTo>
                    <a:lnTo>
                      <a:pt x="0" y="11"/>
                    </a:lnTo>
                    <a:lnTo>
                      <a:pt x="0" y="10"/>
                    </a:lnTo>
                    <a:lnTo>
                      <a:pt x="0" y="10"/>
                    </a:lnTo>
                    <a:lnTo>
                      <a:pt x="0" y="10"/>
                    </a:lnTo>
                    <a:lnTo>
                      <a:pt x="0" y="9"/>
                    </a:lnTo>
                    <a:lnTo>
                      <a:pt x="0" y="8"/>
                    </a:lnTo>
                    <a:lnTo>
                      <a:pt x="0" y="9"/>
                    </a:lnTo>
                    <a:lnTo>
                      <a:pt x="0" y="9"/>
                    </a:lnTo>
                    <a:lnTo>
                      <a:pt x="0" y="8"/>
                    </a:lnTo>
                    <a:lnTo>
                      <a:pt x="0" y="7"/>
                    </a:lnTo>
                    <a:lnTo>
                      <a:pt x="0" y="7"/>
                    </a:lnTo>
                    <a:lnTo>
                      <a:pt x="0" y="7"/>
                    </a:lnTo>
                    <a:lnTo>
                      <a:pt x="0" y="6"/>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4"/>
                    </a:lnTo>
                    <a:lnTo>
                      <a:pt x="0" y="4"/>
                    </a:lnTo>
                    <a:lnTo>
                      <a:pt x="0" y="5"/>
                    </a:lnTo>
                    <a:lnTo>
                      <a:pt x="0" y="5"/>
                    </a:lnTo>
                    <a:lnTo>
                      <a:pt x="0" y="5"/>
                    </a:lnTo>
                    <a:lnTo>
                      <a:pt x="0" y="6"/>
                    </a:lnTo>
                    <a:lnTo>
                      <a:pt x="0" y="7"/>
                    </a:lnTo>
                    <a:lnTo>
                      <a:pt x="0" y="6"/>
                    </a:lnTo>
                    <a:lnTo>
                      <a:pt x="0" y="6"/>
                    </a:lnTo>
                    <a:lnTo>
                      <a:pt x="0" y="5"/>
                    </a:lnTo>
                    <a:lnTo>
                      <a:pt x="0" y="6"/>
                    </a:lnTo>
                    <a:lnTo>
                      <a:pt x="0" y="5"/>
                    </a:lnTo>
                    <a:lnTo>
                      <a:pt x="0" y="6"/>
                    </a:lnTo>
                    <a:lnTo>
                      <a:pt x="0" y="7"/>
                    </a:lnTo>
                    <a:lnTo>
                      <a:pt x="0" y="6"/>
                    </a:lnTo>
                    <a:lnTo>
                      <a:pt x="0" y="7"/>
                    </a:lnTo>
                    <a:lnTo>
                      <a:pt x="0" y="6"/>
                    </a:lnTo>
                    <a:lnTo>
                      <a:pt x="0" y="5"/>
                    </a:lnTo>
                    <a:lnTo>
                      <a:pt x="0" y="5"/>
                    </a:lnTo>
                    <a:lnTo>
                      <a:pt x="0" y="5"/>
                    </a:lnTo>
                    <a:lnTo>
                      <a:pt x="0" y="5"/>
                    </a:lnTo>
                    <a:lnTo>
                      <a:pt x="0" y="5"/>
                    </a:lnTo>
                    <a:lnTo>
                      <a:pt x="0" y="4"/>
                    </a:lnTo>
                    <a:lnTo>
                      <a:pt x="0" y="5"/>
                    </a:lnTo>
                    <a:lnTo>
                      <a:pt x="0" y="6"/>
                    </a:lnTo>
                    <a:lnTo>
                      <a:pt x="0" y="5"/>
                    </a:lnTo>
                    <a:lnTo>
                      <a:pt x="0" y="6"/>
                    </a:lnTo>
                    <a:lnTo>
                      <a:pt x="0" y="6"/>
                    </a:lnTo>
                    <a:lnTo>
                      <a:pt x="0" y="7"/>
                    </a:lnTo>
                    <a:lnTo>
                      <a:pt x="0" y="6"/>
                    </a:lnTo>
                    <a:lnTo>
                      <a:pt x="0" y="6"/>
                    </a:lnTo>
                    <a:lnTo>
                      <a:pt x="0" y="5"/>
                    </a:lnTo>
                    <a:lnTo>
                      <a:pt x="0" y="5"/>
                    </a:lnTo>
                    <a:lnTo>
                      <a:pt x="0" y="5"/>
                    </a:lnTo>
                    <a:lnTo>
                      <a:pt x="0" y="5"/>
                    </a:lnTo>
                    <a:lnTo>
                      <a:pt x="0" y="5"/>
                    </a:lnTo>
                    <a:lnTo>
                      <a:pt x="0" y="5"/>
                    </a:lnTo>
                    <a:lnTo>
                      <a:pt x="0" y="5"/>
                    </a:lnTo>
                    <a:lnTo>
                      <a:pt x="0" y="4"/>
                    </a:lnTo>
                    <a:lnTo>
                      <a:pt x="0" y="4"/>
                    </a:lnTo>
                    <a:lnTo>
                      <a:pt x="0" y="4"/>
                    </a:lnTo>
                    <a:lnTo>
                      <a:pt x="0" y="3"/>
                    </a:lnTo>
                    <a:lnTo>
                      <a:pt x="0" y="4"/>
                    </a:lnTo>
                    <a:lnTo>
                      <a:pt x="0" y="4"/>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8"/>
                    </a:lnTo>
                    <a:lnTo>
                      <a:pt x="0" y="9"/>
                    </a:lnTo>
                    <a:lnTo>
                      <a:pt x="0" y="8"/>
                    </a:lnTo>
                    <a:lnTo>
                      <a:pt x="0" y="9"/>
                    </a:lnTo>
                    <a:lnTo>
                      <a:pt x="0" y="9"/>
                    </a:lnTo>
                    <a:lnTo>
                      <a:pt x="0" y="8"/>
                    </a:lnTo>
                    <a:lnTo>
                      <a:pt x="0" y="9"/>
                    </a:lnTo>
                    <a:lnTo>
                      <a:pt x="0" y="9"/>
                    </a:lnTo>
                    <a:lnTo>
                      <a:pt x="0" y="8"/>
                    </a:lnTo>
                    <a:lnTo>
                      <a:pt x="0" y="8"/>
                    </a:lnTo>
                    <a:lnTo>
                      <a:pt x="0" y="8"/>
                    </a:lnTo>
                    <a:lnTo>
                      <a:pt x="0" y="8"/>
                    </a:lnTo>
                    <a:lnTo>
                      <a:pt x="0" y="7"/>
                    </a:lnTo>
                    <a:lnTo>
                      <a:pt x="0" y="7"/>
                    </a:lnTo>
                    <a:lnTo>
                      <a:pt x="0" y="7"/>
                    </a:lnTo>
                    <a:lnTo>
                      <a:pt x="0" y="7"/>
                    </a:lnTo>
                    <a:lnTo>
                      <a:pt x="0" y="7"/>
                    </a:lnTo>
                    <a:lnTo>
                      <a:pt x="0" y="8"/>
                    </a:lnTo>
                    <a:lnTo>
                      <a:pt x="0" y="7"/>
                    </a:lnTo>
                    <a:lnTo>
                      <a:pt x="0" y="7"/>
                    </a:lnTo>
                    <a:lnTo>
                      <a:pt x="0" y="8"/>
                    </a:lnTo>
                    <a:lnTo>
                      <a:pt x="0" y="8"/>
                    </a:lnTo>
                    <a:lnTo>
                      <a:pt x="0" y="8"/>
                    </a:lnTo>
                    <a:lnTo>
                      <a:pt x="0" y="8"/>
                    </a:lnTo>
                    <a:lnTo>
                      <a:pt x="0" y="9"/>
                    </a:lnTo>
                    <a:lnTo>
                      <a:pt x="0" y="8"/>
                    </a:lnTo>
                    <a:lnTo>
                      <a:pt x="0" y="9"/>
                    </a:lnTo>
                    <a:lnTo>
                      <a:pt x="0" y="8"/>
                    </a:lnTo>
                    <a:lnTo>
                      <a:pt x="0" y="9"/>
                    </a:lnTo>
                    <a:lnTo>
                      <a:pt x="0" y="8"/>
                    </a:lnTo>
                    <a:lnTo>
                      <a:pt x="0" y="9"/>
                    </a:lnTo>
                    <a:lnTo>
                      <a:pt x="0" y="9"/>
                    </a:lnTo>
                    <a:lnTo>
                      <a:pt x="0" y="9"/>
                    </a:lnTo>
                    <a:lnTo>
                      <a:pt x="0" y="10"/>
                    </a:lnTo>
                    <a:lnTo>
                      <a:pt x="0" y="9"/>
                    </a:lnTo>
                    <a:lnTo>
                      <a:pt x="0" y="9"/>
                    </a:lnTo>
                    <a:lnTo>
                      <a:pt x="0" y="9"/>
                    </a:lnTo>
                    <a:lnTo>
                      <a:pt x="0" y="9"/>
                    </a:lnTo>
                    <a:lnTo>
                      <a:pt x="0" y="10"/>
                    </a:lnTo>
                    <a:lnTo>
                      <a:pt x="0" y="9"/>
                    </a:lnTo>
                    <a:lnTo>
                      <a:pt x="0" y="10"/>
                    </a:lnTo>
                    <a:lnTo>
                      <a:pt x="0" y="9"/>
                    </a:lnTo>
                    <a:lnTo>
                      <a:pt x="0" y="9"/>
                    </a:lnTo>
                    <a:lnTo>
                      <a:pt x="0" y="8"/>
                    </a:lnTo>
                    <a:lnTo>
                      <a:pt x="0" y="8"/>
                    </a:lnTo>
                    <a:lnTo>
                      <a:pt x="0" y="8"/>
                    </a:lnTo>
                    <a:lnTo>
                      <a:pt x="0" y="8"/>
                    </a:lnTo>
                    <a:lnTo>
                      <a:pt x="0" y="8"/>
                    </a:lnTo>
                    <a:lnTo>
                      <a:pt x="0" y="7"/>
                    </a:lnTo>
                    <a:lnTo>
                      <a:pt x="0" y="7"/>
                    </a:lnTo>
                    <a:lnTo>
                      <a:pt x="0" y="7"/>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7"/>
                    </a:lnTo>
                    <a:lnTo>
                      <a:pt x="0" y="6"/>
                    </a:lnTo>
                    <a:lnTo>
                      <a:pt x="0" y="6"/>
                    </a:lnTo>
                    <a:lnTo>
                      <a:pt x="0" y="6"/>
                    </a:lnTo>
                    <a:lnTo>
                      <a:pt x="0" y="5"/>
                    </a:lnTo>
                    <a:lnTo>
                      <a:pt x="0" y="6"/>
                    </a:lnTo>
                    <a:lnTo>
                      <a:pt x="0" y="6"/>
                    </a:lnTo>
                    <a:lnTo>
                      <a:pt x="0" y="5"/>
                    </a:lnTo>
                    <a:lnTo>
                      <a:pt x="0" y="6"/>
                    </a:lnTo>
                    <a:lnTo>
                      <a:pt x="0" y="7"/>
                    </a:lnTo>
                    <a:lnTo>
                      <a:pt x="0" y="6"/>
                    </a:lnTo>
                    <a:lnTo>
                      <a:pt x="0" y="7"/>
                    </a:lnTo>
                    <a:lnTo>
                      <a:pt x="0" y="6"/>
                    </a:lnTo>
                    <a:lnTo>
                      <a:pt x="0" y="7"/>
                    </a:lnTo>
                    <a:lnTo>
                      <a:pt x="0" y="6"/>
                    </a:lnTo>
                    <a:lnTo>
                      <a:pt x="0" y="7"/>
                    </a:lnTo>
                    <a:lnTo>
                      <a:pt x="0" y="6"/>
                    </a:lnTo>
                    <a:lnTo>
                      <a:pt x="0" y="6"/>
                    </a:lnTo>
                    <a:lnTo>
                      <a:pt x="0" y="6"/>
                    </a:lnTo>
                    <a:lnTo>
                      <a:pt x="0" y="5"/>
                    </a:lnTo>
                    <a:lnTo>
                      <a:pt x="0" y="6"/>
                    </a:lnTo>
                    <a:lnTo>
                      <a:pt x="0" y="5"/>
                    </a:lnTo>
                    <a:lnTo>
                      <a:pt x="0" y="5"/>
                    </a:lnTo>
                    <a:lnTo>
                      <a:pt x="0" y="6"/>
                    </a:lnTo>
                    <a:lnTo>
                      <a:pt x="0" y="5"/>
                    </a:lnTo>
                    <a:lnTo>
                      <a:pt x="0" y="5"/>
                    </a:lnTo>
                    <a:lnTo>
                      <a:pt x="0" y="5"/>
                    </a:lnTo>
                    <a:lnTo>
                      <a:pt x="0" y="5"/>
                    </a:lnTo>
                    <a:lnTo>
                      <a:pt x="0" y="4"/>
                    </a:lnTo>
                    <a:lnTo>
                      <a:pt x="0" y="4"/>
                    </a:lnTo>
                    <a:lnTo>
                      <a:pt x="0" y="3"/>
                    </a:lnTo>
                    <a:lnTo>
                      <a:pt x="0" y="4"/>
                    </a:lnTo>
                    <a:lnTo>
                      <a:pt x="0" y="3"/>
                    </a:lnTo>
                    <a:lnTo>
                      <a:pt x="0" y="3"/>
                    </a:lnTo>
                    <a:lnTo>
                      <a:pt x="0" y="2"/>
                    </a:lnTo>
                    <a:lnTo>
                      <a:pt x="0" y="2"/>
                    </a:lnTo>
                    <a:lnTo>
                      <a:pt x="0" y="1"/>
                    </a:lnTo>
                    <a:lnTo>
                      <a:pt x="0" y="1"/>
                    </a:lnTo>
                    <a:lnTo>
                      <a:pt x="0" y="1"/>
                    </a:lnTo>
                    <a:lnTo>
                      <a:pt x="0" y="0"/>
                    </a:lnTo>
                    <a:lnTo>
                      <a:pt x="0" y="0"/>
                    </a:lnTo>
                    <a:lnTo>
                      <a:pt x="0" y="1"/>
                    </a:lnTo>
                    <a:lnTo>
                      <a:pt x="0" y="2"/>
                    </a:lnTo>
                    <a:lnTo>
                      <a:pt x="0" y="1"/>
                    </a:lnTo>
                    <a:lnTo>
                      <a:pt x="0" y="1"/>
                    </a:lnTo>
                    <a:lnTo>
                      <a:pt x="0" y="1"/>
                    </a:lnTo>
                    <a:lnTo>
                      <a:pt x="0" y="2"/>
                    </a:lnTo>
                    <a:lnTo>
                      <a:pt x="0" y="2"/>
                    </a:lnTo>
                    <a:lnTo>
                      <a:pt x="0" y="1"/>
                    </a:lnTo>
                    <a:lnTo>
                      <a:pt x="0" y="2"/>
                    </a:lnTo>
                    <a:lnTo>
                      <a:pt x="0" y="1"/>
                    </a:lnTo>
                    <a:lnTo>
                      <a:pt x="0" y="1"/>
                    </a:lnTo>
                    <a:lnTo>
                      <a:pt x="0" y="1"/>
                    </a:lnTo>
                    <a:lnTo>
                      <a:pt x="0" y="2"/>
                    </a:lnTo>
                    <a:lnTo>
                      <a:pt x="0" y="1"/>
                    </a:lnTo>
                    <a:lnTo>
                      <a:pt x="0" y="1"/>
                    </a:lnTo>
                    <a:lnTo>
                      <a:pt x="0" y="1"/>
                    </a:lnTo>
                    <a:lnTo>
                      <a:pt x="0" y="2"/>
                    </a:lnTo>
                    <a:lnTo>
                      <a:pt x="0" y="2"/>
                    </a:lnTo>
                    <a:lnTo>
                      <a:pt x="0" y="2"/>
                    </a:lnTo>
                    <a:lnTo>
                      <a:pt x="0" y="2"/>
                    </a:lnTo>
                    <a:lnTo>
                      <a:pt x="0" y="2"/>
                    </a:lnTo>
                    <a:lnTo>
                      <a:pt x="0" y="2"/>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5"/>
                    </a:lnTo>
                    <a:lnTo>
                      <a:pt x="0" y="4"/>
                    </a:lnTo>
                    <a:lnTo>
                      <a:pt x="0" y="5"/>
                    </a:lnTo>
                    <a:lnTo>
                      <a:pt x="0" y="4"/>
                    </a:lnTo>
                    <a:lnTo>
                      <a:pt x="0" y="4"/>
                    </a:lnTo>
                    <a:lnTo>
                      <a:pt x="0" y="3"/>
                    </a:lnTo>
                    <a:lnTo>
                      <a:pt x="0" y="2"/>
                    </a:lnTo>
                    <a:lnTo>
                      <a:pt x="0" y="3"/>
                    </a:lnTo>
                    <a:lnTo>
                      <a:pt x="0" y="2"/>
                    </a:lnTo>
                    <a:lnTo>
                      <a:pt x="0" y="1"/>
                    </a:lnTo>
                    <a:lnTo>
                      <a:pt x="0" y="1"/>
                    </a:lnTo>
                    <a:lnTo>
                      <a:pt x="0" y="1"/>
                    </a:lnTo>
                    <a:lnTo>
                      <a:pt x="0" y="1"/>
                    </a:lnTo>
                    <a:lnTo>
                      <a:pt x="0" y="1"/>
                    </a:lnTo>
                    <a:lnTo>
                      <a:pt x="0" y="2"/>
                    </a:lnTo>
                    <a:lnTo>
                      <a:pt x="0" y="2"/>
                    </a:lnTo>
                    <a:lnTo>
                      <a:pt x="0" y="2"/>
                    </a:lnTo>
                    <a:lnTo>
                      <a:pt x="0" y="2"/>
                    </a:lnTo>
                    <a:lnTo>
                      <a:pt x="0" y="3"/>
                    </a:lnTo>
                    <a:lnTo>
                      <a:pt x="0" y="2"/>
                    </a:lnTo>
                    <a:lnTo>
                      <a:pt x="0" y="2"/>
                    </a:lnTo>
                    <a:lnTo>
                      <a:pt x="0" y="2"/>
                    </a:lnTo>
                    <a:lnTo>
                      <a:pt x="0" y="2"/>
                    </a:lnTo>
                    <a:lnTo>
                      <a:pt x="0" y="3"/>
                    </a:lnTo>
                    <a:lnTo>
                      <a:pt x="0" y="3"/>
                    </a:lnTo>
                    <a:lnTo>
                      <a:pt x="0" y="3"/>
                    </a:lnTo>
                    <a:lnTo>
                      <a:pt x="0" y="3"/>
                    </a:lnTo>
                    <a:lnTo>
                      <a:pt x="0" y="3"/>
                    </a:lnTo>
                    <a:lnTo>
                      <a:pt x="0" y="3"/>
                    </a:lnTo>
                    <a:lnTo>
                      <a:pt x="0" y="2"/>
                    </a:lnTo>
                    <a:lnTo>
                      <a:pt x="0" y="2"/>
                    </a:lnTo>
                    <a:lnTo>
                      <a:pt x="0" y="3"/>
                    </a:lnTo>
                    <a:lnTo>
                      <a:pt x="0" y="2"/>
                    </a:lnTo>
                    <a:lnTo>
                      <a:pt x="0" y="2"/>
                    </a:lnTo>
                    <a:lnTo>
                      <a:pt x="0" y="3"/>
                    </a:lnTo>
                    <a:lnTo>
                      <a:pt x="0" y="2"/>
                    </a:lnTo>
                    <a:lnTo>
                      <a:pt x="0" y="2"/>
                    </a:lnTo>
                    <a:lnTo>
                      <a:pt x="0" y="3"/>
                    </a:lnTo>
                    <a:lnTo>
                      <a:pt x="0" y="3"/>
                    </a:lnTo>
                    <a:lnTo>
                      <a:pt x="0" y="3"/>
                    </a:lnTo>
                    <a:lnTo>
                      <a:pt x="0" y="3"/>
                    </a:lnTo>
                    <a:lnTo>
                      <a:pt x="0" y="3"/>
                    </a:lnTo>
                    <a:lnTo>
                      <a:pt x="0" y="3"/>
                    </a:lnTo>
                  </a:path>
                </a:pathLst>
              </a:custGeom>
              <a:noFill/>
              <a:ln w="0">
                <a:solidFill>
                  <a:srgbClr val="3366FF"/>
                </a:solidFill>
                <a:prstDash val="solid"/>
                <a:round/>
                <a:headEnd/>
                <a:tailEnd/>
              </a:ln>
            </p:spPr>
            <p:txBody>
              <a:bodyPr/>
              <a:lstStyle/>
              <a:p>
                <a:endParaRPr lang="en-GB"/>
              </a:p>
            </p:txBody>
          </p:sp>
          <p:sp>
            <p:nvSpPr>
              <p:cNvPr id="185839" name="Freeform 495"/>
              <p:cNvSpPr>
                <a:spLocks/>
              </p:cNvSpPr>
              <p:nvPr/>
            </p:nvSpPr>
            <p:spPr bwMode="auto">
              <a:xfrm>
                <a:off x="2526" y="3563"/>
                <a:ext cx="6" cy="48"/>
              </a:xfrm>
              <a:custGeom>
                <a:avLst/>
                <a:gdLst/>
                <a:ahLst/>
                <a:cxnLst>
                  <a:cxn ang="0">
                    <a:pos x="0" y="6"/>
                  </a:cxn>
                  <a:cxn ang="0">
                    <a:pos x="0" y="5"/>
                  </a:cxn>
                  <a:cxn ang="0">
                    <a:pos x="0" y="5"/>
                  </a:cxn>
                  <a:cxn ang="0">
                    <a:pos x="0" y="5"/>
                  </a:cxn>
                  <a:cxn ang="0">
                    <a:pos x="1" y="5"/>
                  </a:cxn>
                  <a:cxn ang="0">
                    <a:pos x="1" y="4"/>
                  </a:cxn>
                  <a:cxn ang="0">
                    <a:pos x="1" y="3"/>
                  </a:cxn>
                  <a:cxn ang="0">
                    <a:pos x="1" y="5"/>
                  </a:cxn>
                  <a:cxn ang="0">
                    <a:pos x="1" y="6"/>
                  </a:cxn>
                  <a:cxn ang="0">
                    <a:pos x="1" y="4"/>
                  </a:cxn>
                  <a:cxn ang="0">
                    <a:pos x="1" y="5"/>
                  </a:cxn>
                  <a:cxn ang="0">
                    <a:pos x="1" y="1"/>
                  </a:cxn>
                  <a:cxn ang="0">
                    <a:pos x="1" y="3"/>
                  </a:cxn>
                  <a:cxn ang="0">
                    <a:pos x="1" y="3"/>
                  </a:cxn>
                  <a:cxn ang="0">
                    <a:pos x="1" y="3"/>
                  </a:cxn>
                  <a:cxn ang="0">
                    <a:pos x="1" y="6"/>
                  </a:cxn>
                  <a:cxn ang="0">
                    <a:pos x="1" y="4"/>
                  </a:cxn>
                  <a:cxn ang="0">
                    <a:pos x="1" y="4"/>
                  </a:cxn>
                  <a:cxn ang="0">
                    <a:pos x="1" y="2"/>
                  </a:cxn>
                  <a:cxn ang="0">
                    <a:pos x="1" y="4"/>
                  </a:cxn>
                  <a:cxn ang="0">
                    <a:pos x="1" y="6"/>
                  </a:cxn>
                  <a:cxn ang="0">
                    <a:pos x="1" y="1"/>
                  </a:cxn>
                  <a:cxn ang="0">
                    <a:pos x="1" y="2"/>
                  </a:cxn>
                  <a:cxn ang="0">
                    <a:pos x="1" y="1"/>
                  </a:cxn>
                  <a:cxn ang="0">
                    <a:pos x="1" y="2"/>
                  </a:cxn>
                  <a:cxn ang="0">
                    <a:pos x="1" y="5"/>
                  </a:cxn>
                  <a:cxn ang="0">
                    <a:pos x="1" y="7"/>
                  </a:cxn>
                  <a:cxn ang="0">
                    <a:pos x="1" y="7"/>
                  </a:cxn>
                  <a:cxn ang="0">
                    <a:pos x="1" y="6"/>
                  </a:cxn>
                  <a:cxn ang="0">
                    <a:pos x="1" y="7"/>
                  </a:cxn>
                  <a:cxn ang="0">
                    <a:pos x="1" y="7"/>
                  </a:cxn>
                  <a:cxn ang="0">
                    <a:pos x="1" y="6"/>
                  </a:cxn>
                  <a:cxn ang="0">
                    <a:pos x="1" y="6"/>
                  </a:cxn>
                  <a:cxn ang="0">
                    <a:pos x="1" y="7"/>
                  </a:cxn>
                  <a:cxn ang="0">
                    <a:pos x="1" y="5"/>
                  </a:cxn>
                  <a:cxn ang="0">
                    <a:pos x="1" y="4"/>
                  </a:cxn>
                  <a:cxn ang="0">
                    <a:pos x="1" y="7"/>
                  </a:cxn>
                  <a:cxn ang="0">
                    <a:pos x="1" y="5"/>
                  </a:cxn>
                  <a:cxn ang="0">
                    <a:pos x="1" y="5"/>
                  </a:cxn>
                  <a:cxn ang="0">
                    <a:pos x="1" y="4"/>
                  </a:cxn>
                  <a:cxn ang="0">
                    <a:pos x="1" y="6"/>
                  </a:cxn>
                  <a:cxn ang="0">
                    <a:pos x="1" y="7"/>
                  </a:cxn>
                  <a:cxn ang="0">
                    <a:pos x="1" y="5"/>
                  </a:cxn>
                  <a:cxn ang="0">
                    <a:pos x="1" y="6"/>
                  </a:cxn>
                  <a:cxn ang="0">
                    <a:pos x="1" y="6"/>
                  </a:cxn>
                  <a:cxn ang="0">
                    <a:pos x="1" y="7"/>
                  </a:cxn>
                  <a:cxn ang="0">
                    <a:pos x="1" y="6"/>
                  </a:cxn>
                  <a:cxn ang="0">
                    <a:pos x="1" y="6"/>
                  </a:cxn>
                  <a:cxn ang="0">
                    <a:pos x="1" y="5"/>
                  </a:cxn>
                  <a:cxn ang="0">
                    <a:pos x="1" y="5"/>
                  </a:cxn>
                  <a:cxn ang="0">
                    <a:pos x="1" y="5"/>
                  </a:cxn>
                  <a:cxn ang="0">
                    <a:pos x="1" y="4"/>
                  </a:cxn>
                  <a:cxn ang="0">
                    <a:pos x="1" y="4"/>
                  </a:cxn>
                  <a:cxn ang="0">
                    <a:pos x="1" y="5"/>
                  </a:cxn>
                  <a:cxn ang="0">
                    <a:pos x="1" y="5"/>
                  </a:cxn>
                  <a:cxn ang="0">
                    <a:pos x="1" y="6"/>
                  </a:cxn>
                  <a:cxn ang="0">
                    <a:pos x="1" y="5"/>
                  </a:cxn>
                  <a:cxn ang="0">
                    <a:pos x="1" y="6"/>
                  </a:cxn>
                  <a:cxn ang="0">
                    <a:pos x="1" y="5"/>
                  </a:cxn>
                  <a:cxn ang="0">
                    <a:pos x="1" y="4"/>
                  </a:cxn>
                  <a:cxn ang="0">
                    <a:pos x="1" y="4"/>
                  </a:cxn>
                  <a:cxn ang="0">
                    <a:pos x="1" y="4"/>
                  </a:cxn>
                  <a:cxn ang="0">
                    <a:pos x="1" y="4"/>
                  </a:cxn>
                </a:cxnLst>
                <a:rect l="0" t="0" r="r" b="b"/>
                <a:pathLst>
                  <a:path w="1" h="8">
                    <a:moveTo>
                      <a:pt x="0" y="5"/>
                    </a:moveTo>
                    <a:lnTo>
                      <a:pt x="0" y="5"/>
                    </a:lnTo>
                    <a:lnTo>
                      <a:pt x="0" y="4"/>
                    </a:lnTo>
                    <a:lnTo>
                      <a:pt x="0" y="5"/>
                    </a:lnTo>
                    <a:lnTo>
                      <a:pt x="0" y="5"/>
                    </a:lnTo>
                    <a:lnTo>
                      <a:pt x="0" y="5"/>
                    </a:lnTo>
                    <a:lnTo>
                      <a:pt x="0" y="5"/>
                    </a:lnTo>
                    <a:lnTo>
                      <a:pt x="0" y="5"/>
                    </a:lnTo>
                    <a:lnTo>
                      <a:pt x="0" y="6"/>
                    </a:lnTo>
                    <a:lnTo>
                      <a:pt x="0" y="6"/>
                    </a:lnTo>
                    <a:lnTo>
                      <a:pt x="0" y="6"/>
                    </a:lnTo>
                    <a:lnTo>
                      <a:pt x="0" y="5"/>
                    </a:lnTo>
                    <a:lnTo>
                      <a:pt x="0" y="5"/>
                    </a:lnTo>
                    <a:lnTo>
                      <a:pt x="0" y="5"/>
                    </a:lnTo>
                    <a:lnTo>
                      <a:pt x="0" y="5"/>
                    </a:lnTo>
                    <a:lnTo>
                      <a:pt x="0" y="5"/>
                    </a:lnTo>
                    <a:lnTo>
                      <a:pt x="0" y="4"/>
                    </a:lnTo>
                    <a:lnTo>
                      <a:pt x="0" y="5"/>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4"/>
                    </a:lnTo>
                    <a:lnTo>
                      <a:pt x="0" y="4"/>
                    </a:lnTo>
                    <a:lnTo>
                      <a:pt x="0" y="4"/>
                    </a:lnTo>
                    <a:lnTo>
                      <a:pt x="0" y="5"/>
                    </a:lnTo>
                    <a:lnTo>
                      <a:pt x="0" y="4"/>
                    </a:lnTo>
                    <a:lnTo>
                      <a:pt x="0" y="4"/>
                    </a:lnTo>
                    <a:lnTo>
                      <a:pt x="0" y="5"/>
                    </a:lnTo>
                    <a:lnTo>
                      <a:pt x="0" y="5"/>
                    </a:lnTo>
                    <a:lnTo>
                      <a:pt x="0" y="5"/>
                    </a:lnTo>
                    <a:lnTo>
                      <a:pt x="0" y="5"/>
                    </a:lnTo>
                    <a:lnTo>
                      <a:pt x="0" y="5"/>
                    </a:lnTo>
                    <a:lnTo>
                      <a:pt x="0" y="5"/>
                    </a:lnTo>
                    <a:lnTo>
                      <a:pt x="0" y="5"/>
                    </a:lnTo>
                    <a:lnTo>
                      <a:pt x="0" y="6"/>
                    </a:lnTo>
                    <a:lnTo>
                      <a:pt x="0" y="5"/>
                    </a:lnTo>
                    <a:lnTo>
                      <a:pt x="0" y="5"/>
                    </a:lnTo>
                    <a:lnTo>
                      <a:pt x="0" y="4"/>
                    </a:lnTo>
                    <a:lnTo>
                      <a:pt x="0" y="5"/>
                    </a:lnTo>
                    <a:lnTo>
                      <a:pt x="0" y="4"/>
                    </a:lnTo>
                    <a:lnTo>
                      <a:pt x="0" y="5"/>
                    </a:lnTo>
                    <a:lnTo>
                      <a:pt x="1" y="5"/>
                    </a:lnTo>
                    <a:lnTo>
                      <a:pt x="1" y="5"/>
                    </a:lnTo>
                    <a:lnTo>
                      <a:pt x="1" y="5"/>
                    </a:lnTo>
                    <a:lnTo>
                      <a:pt x="1" y="5"/>
                    </a:lnTo>
                    <a:lnTo>
                      <a:pt x="1" y="5"/>
                    </a:lnTo>
                    <a:lnTo>
                      <a:pt x="1" y="5"/>
                    </a:lnTo>
                    <a:lnTo>
                      <a:pt x="1" y="5"/>
                    </a:lnTo>
                    <a:lnTo>
                      <a:pt x="1" y="4"/>
                    </a:lnTo>
                    <a:lnTo>
                      <a:pt x="1" y="5"/>
                    </a:lnTo>
                    <a:lnTo>
                      <a:pt x="1" y="5"/>
                    </a:lnTo>
                    <a:lnTo>
                      <a:pt x="1" y="4"/>
                    </a:lnTo>
                    <a:lnTo>
                      <a:pt x="1" y="4"/>
                    </a:lnTo>
                    <a:lnTo>
                      <a:pt x="1" y="4"/>
                    </a:lnTo>
                    <a:lnTo>
                      <a:pt x="1" y="4"/>
                    </a:lnTo>
                    <a:lnTo>
                      <a:pt x="1" y="3"/>
                    </a:lnTo>
                    <a:lnTo>
                      <a:pt x="1" y="4"/>
                    </a:lnTo>
                    <a:lnTo>
                      <a:pt x="1" y="4"/>
                    </a:lnTo>
                    <a:lnTo>
                      <a:pt x="1" y="4"/>
                    </a:lnTo>
                    <a:lnTo>
                      <a:pt x="1" y="4"/>
                    </a:lnTo>
                    <a:lnTo>
                      <a:pt x="1" y="3"/>
                    </a:lnTo>
                    <a:lnTo>
                      <a:pt x="1" y="2"/>
                    </a:lnTo>
                    <a:lnTo>
                      <a:pt x="1" y="3"/>
                    </a:lnTo>
                    <a:lnTo>
                      <a:pt x="1" y="4"/>
                    </a:lnTo>
                    <a:lnTo>
                      <a:pt x="1" y="3"/>
                    </a:lnTo>
                    <a:lnTo>
                      <a:pt x="1" y="2"/>
                    </a:lnTo>
                    <a:lnTo>
                      <a:pt x="1" y="3"/>
                    </a:lnTo>
                    <a:lnTo>
                      <a:pt x="1" y="4"/>
                    </a:lnTo>
                    <a:lnTo>
                      <a:pt x="1" y="3"/>
                    </a:lnTo>
                    <a:lnTo>
                      <a:pt x="1" y="4"/>
                    </a:lnTo>
                    <a:lnTo>
                      <a:pt x="1" y="3"/>
                    </a:lnTo>
                    <a:lnTo>
                      <a:pt x="1" y="4"/>
                    </a:lnTo>
                    <a:lnTo>
                      <a:pt x="1" y="4"/>
                    </a:lnTo>
                    <a:lnTo>
                      <a:pt x="1" y="4"/>
                    </a:lnTo>
                    <a:lnTo>
                      <a:pt x="1" y="4"/>
                    </a:lnTo>
                    <a:lnTo>
                      <a:pt x="1" y="5"/>
                    </a:lnTo>
                    <a:lnTo>
                      <a:pt x="1" y="5"/>
                    </a:lnTo>
                    <a:lnTo>
                      <a:pt x="1" y="5"/>
                    </a:lnTo>
                    <a:lnTo>
                      <a:pt x="1" y="6"/>
                    </a:lnTo>
                    <a:lnTo>
                      <a:pt x="1" y="5"/>
                    </a:lnTo>
                    <a:lnTo>
                      <a:pt x="1" y="5"/>
                    </a:lnTo>
                    <a:lnTo>
                      <a:pt x="1" y="6"/>
                    </a:lnTo>
                    <a:lnTo>
                      <a:pt x="1" y="5"/>
                    </a:lnTo>
                    <a:lnTo>
                      <a:pt x="1" y="6"/>
                    </a:lnTo>
                    <a:lnTo>
                      <a:pt x="1" y="7"/>
                    </a:lnTo>
                    <a:lnTo>
                      <a:pt x="1" y="6"/>
                    </a:lnTo>
                    <a:lnTo>
                      <a:pt x="1" y="6"/>
                    </a:lnTo>
                    <a:lnTo>
                      <a:pt x="1" y="6"/>
                    </a:lnTo>
                    <a:lnTo>
                      <a:pt x="1" y="6"/>
                    </a:lnTo>
                    <a:lnTo>
                      <a:pt x="1" y="6"/>
                    </a:lnTo>
                    <a:lnTo>
                      <a:pt x="1" y="6"/>
                    </a:lnTo>
                    <a:lnTo>
                      <a:pt x="1" y="5"/>
                    </a:lnTo>
                    <a:lnTo>
                      <a:pt x="1" y="5"/>
                    </a:lnTo>
                    <a:lnTo>
                      <a:pt x="1" y="5"/>
                    </a:lnTo>
                    <a:lnTo>
                      <a:pt x="1" y="4"/>
                    </a:lnTo>
                    <a:lnTo>
                      <a:pt x="1" y="4"/>
                    </a:lnTo>
                    <a:lnTo>
                      <a:pt x="1" y="4"/>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3"/>
                    </a:lnTo>
                    <a:lnTo>
                      <a:pt x="1" y="2"/>
                    </a:lnTo>
                    <a:lnTo>
                      <a:pt x="1" y="3"/>
                    </a:lnTo>
                    <a:lnTo>
                      <a:pt x="1" y="2"/>
                    </a:lnTo>
                    <a:lnTo>
                      <a:pt x="1" y="2"/>
                    </a:lnTo>
                    <a:lnTo>
                      <a:pt x="1" y="1"/>
                    </a:lnTo>
                    <a:lnTo>
                      <a:pt x="1" y="1"/>
                    </a:lnTo>
                    <a:lnTo>
                      <a:pt x="1" y="1"/>
                    </a:lnTo>
                    <a:lnTo>
                      <a:pt x="1" y="1"/>
                    </a:lnTo>
                    <a:lnTo>
                      <a:pt x="1" y="2"/>
                    </a:lnTo>
                    <a:lnTo>
                      <a:pt x="1" y="1"/>
                    </a:lnTo>
                    <a:lnTo>
                      <a:pt x="1" y="1"/>
                    </a:lnTo>
                    <a:lnTo>
                      <a:pt x="1" y="1"/>
                    </a:lnTo>
                    <a:lnTo>
                      <a:pt x="1" y="2"/>
                    </a:lnTo>
                    <a:lnTo>
                      <a:pt x="1" y="2"/>
                    </a:lnTo>
                    <a:lnTo>
                      <a:pt x="1" y="2"/>
                    </a:lnTo>
                    <a:lnTo>
                      <a:pt x="1" y="3"/>
                    </a:lnTo>
                    <a:lnTo>
                      <a:pt x="1" y="2"/>
                    </a:lnTo>
                    <a:lnTo>
                      <a:pt x="1" y="3"/>
                    </a:lnTo>
                    <a:lnTo>
                      <a:pt x="1" y="4"/>
                    </a:lnTo>
                    <a:lnTo>
                      <a:pt x="1" y="4"/>
                    </a:lnTo>
                    <a:lnTo>
                      <a:pt x="1" y="3"/>
                    </a:lnTo>
                    <a:lnTo>
                      <a:pt x="1" y="3"/>
                    </a:lnTo>
                    <a:lnTo>
                      <a:pt x="1" y="3"/>
                    </a:lnTo>
                    <a:lnTo>
                      <a:pt x="1" y="2"/>
                    </a:lnTo>
                    <a:lnTo>
                      <a:pt x="1" y="2"/>
                    </a:lnTo>
                    <a:lnTo>
                      <a:pt x="1" y="2"/>
                    </a:lnTo>
                    <a:lnTo>
                      <a:pt x="1" y="2"/>
                    </a:lnTo>
                    <a:lnTo>
                      <a:pt x="1" y="2"/>
                    </a:lnTo>
                    <a:lnTo>
                      <a:pt x="1" y="3"/>
                    </a:lnTo>
                    <a:lnTo>
                      <a:pt x="1" y="2"/>
                    </a:lnTo>
                    <a:lnTo>
                      <a:pt x="1" y="2"/>
                    </a:lnTo>
                    <a:lnTo>
                      <a:pt x="1" y="2"/>
                    </a:lnTo>
                    <a:lnTo>
                      <a:pt x="1" y="2"/>
                    </a:lnTo>
                    <a:lnTo>
                      <a:pt x="1" y="1"/>
                    </a:lnTo>
                    <a:lnTo>
                      <a:pt x="1" y="2"/>
                    </a:lnTo>
                    <a:lnTo>
                      <a:pt x="1" y="2"/>
                    </a:lnTo>
                    <a:lnTo>
                      <a:pt x="1" y="2"/>
                    </a:lnTo>
                    <a:lnTo>
                      <a:pt x="1" y="2"/>
                    </a:lnTo>
                    <a:lnTo>
                      <a:pt x="1" y="3"/>
                    </a:lnTo>
                    <a:lnTo>
                      <a:pt x="1" y="3"/>
                    </a:lnTo>
                    <a:lnTo>
                      <a:pt x="1" y="4"/>
                    </a:lnTo>
                    <a:lnTo>
                      <a:pt x="1" y="3"/>
                    </a:lnTo>
                    <a:lnTo>
                      <a:pt x="1" y="4"/>
                    </a:lnTo>
                    <a:lnTo>
                      <a:pt x="1" y="4"/>
                    </a:lnTo>
                    <a:lnTo>
                      <a:pt x="1" y="4"/>
                    </a:lnTo>
                    <a:lnTo>
                      <a:pt x="1" y="4"/>
                    </a:lnTo>
                    <a:lnTo>
                      <a:pt x="1" y="4"/>
                    </a:lnTo>
                    <a:lnTo>
                      <a:pt x="1" y="4"/>
                    </a:lnTo>
                    <a:lnTo>
                      <a:pt x="1" y="5"/>
                    </a:lnTo>
                    <a:lnTo>
                      <a:pt x="1" y="5"/>
                    </a:lnTo>
                    <a:lnTo>
                      <a:pt x="1" y="6"/>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3"/>
                    </a:lnTo>
                    <a:lnTo>
                      <a:pt x="1" y="4"/>
                    </a:lnTo>
                    <a:lnTo>
                      <a:pt x="1" y="3"/>
                    </a:lnTo>
                    <a:lnTo>
                      <a:pt x="1" y="4"/>
                    </a:lnTo>
                    <a:lnTo>
                      <a:pt x="1" y="4"/>
                    </a:lnTo>
                    <a:lnTo>
                      <a:pt x="1" y="4"/>
                    </a:lnTo>
                    <a:lnTo>
                      <a:pt x="1" y="3"/>
                    </a:lnTo>
                    <a:lnTo>
                      <a:pt x="1" y="4"/>
                    </a:lnTo>
                    <a:lnTo>
                      <a:pt x="1" y="3"/>
                    </a:lnTo>
                    <a:lnTo>
                      <a:pt x="1" y="3"/>
                    </a:lnTo>
                    <a:lnTo>
                      <a:pt x="1" y="3"/>
                    </a:lnTo>
                    <a:lnTo>
                      <a:pt x="1" y="3"/>
                    </a:lnTo>
                    <a:lnTo>
                      <a:pt x="1" y="3"/>
                    </a:lnTo>
                    <a:lnTo>
                      <a:pt x="1" y="3"/>
                    </a:lnTo>
                    <a:lnTo>
                      <a:pt x="1" y="3"/>
                    </a:lnTo>
                    <a:lnTo>
                      <a:pt x="1" y="2"/>
                    </a:lnTo>
                    <a:lnTo>
                      <a:pt x="1" y="2"/>
                    </a:lnTo>
                    <a:lnTo>
                      <a:pt x="1" y="2"/>
                    </a:lnTo>
                    <a:lnTo>
                      <a:pt x="1" y="2"/>
                    </a:lnTo>
                    <a:lnTo>
                      <a:pt x="1" y="1"/>
                    </a:lnTo>
                    <a:lnTo>
                      <a:pt x="1" y="1"/>
                    </a:lnTo>
                    <a:lnTo>
                      <a:pt x="1" y="1"/>
                    </a:lnTo>
                    <a:lnTo>
                      <a:pt x="1" y="2"/>
                    </a:lnTo>
                    <a:lnTo>
                      <a:pt x="1" y="2"/>
                    </a:lnTo>
                    <a:lnTo>
                      <a:pt x="1" y="2"/>
                    </a:lnTo>
                    <a:lnTo>
                      <a:pt x="1" y="3"/>
                    </a:lnTo>
                    <a:lnTo>
                      <a:pt x="1" y="3"/>
                    </a:lnTo>
                    <a:lnTo>
                      <a:pt x="1" y="3"/>
                    </a:lnTo>
                    <a:lnTo>
                      <a:pt x="1" y="3"/>
                    </a:lnTo>
                    <a:lnTo>
                      <a:pt x="1" y="4"/>
                    </a:lnTo>
                    <a:lnTo>
                      <a:pt x="1" y="4"/>
                    </a:lnTo>
                    <a:lnTo>
                      <a:pt x="1" y="5"/>
                    </a:lnTo>
                    <a:lnTo>
                      <a:pt x="1" y="4"/>
                    </a:lnTo>
                    <a:lnTo>
                      <a:pt x="1" y="5"/>
                    </a:lnTo>
                    <a:lnTo>
                      <a:pt x="1" y="5"/>
                    </a:lnTo>
                    <a:lnTo>
                      <a:pt x="1" y="6"/>
                    </a:lnTo>
                    <a:lnTo>
                      <a:pt x="1" y="5"/>
                    </a:lnTo>
                    <a:lnTo>
                      <a:pt x="1" y="5"/>
                    </a:lnTo>
                    <a:lnTo>
                      <a:pt x="1" y="5"/>
                    </a:lnTo>
                    <a:lnTo>
                      <a:pt x="1" y="5"/>
                    </a:lnTo>
                    <a:lnTo>
                      <a:pt x="1" y="6"/>
                    </a:lnTo>
                    <a:lnTo>
                      <a:pt x="1" y="5"/>
                    </a:lnTo>
                    <a:lnTo>
                      <a:pt x="1" y="4"/>
                    </a:lnTo>
                    <a:lnTo>
                      <a:pt x="1" y="4"/>
                    </a:lnTo>
                    <a:lnTo>
                      <a:pt x="1" y="4"/>
                    </a:lnTo>
                    <a:lnTo>
                      <a:pt x="1" y="4"/>
                    </a:lnTo>
                    <a:lnTo>
                      <a:pt x="1" y="3"/>
                    </a:lnTo>
                    <a:lnTo>
                      <a:pt x="1" y="3"/>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1"/>
                    </a:lnTo>
                    <a:lnTo>
                      <a:pt x="1" y="2"/>
                    </a:lnTo>
                    <a:lnTo>
                      <a:pt x="1" y="1"/>
                    </a:lnTo>
                    <a:lnTo>
                      <a:pt x="1" y="1"/>
                    </a:lnTo>
                    <a:lnTo>
                      <a:pt x="1" y="1"/>
                    </a:lnTo>
                    <a:lnTo>
                      <a:pt x="1" y="1"/>
                    </a:lnTo>
                    <a:lnTo>
                      <a:pt x="1" y="1"/>
                    </a:lnTo>
                    <a:lnTo>
                      <a:pt x="1" y="1"/>
                    </a:lnTo>
                    <a:lnTo>
                      <a:pt x="1" y="0"/>
                    </a:lnTo>
                    <a:lnTo>
                      <a:pt x="1" y="1"/>
                    </a:lnTo>
                    <a:lnTo>
                      <a:pt x="1" y="0"/>
                    </a:lnTo>
                    <a:lnTo>
                      <a:pt x="1" y="0"/>
                    </a:lnTo>
                    <a:lnTo>
                      <a:pt x="1" y="0"/>
                    </a:lnTo>
                    <a:lnTo>
                      <a:pt x="1" y="0"/>
                    </a:lnTo>
                    <a:lnTo>
                      <a:pt x="1" y="1"/>
                    </a:lnTo>
                    <a:lnTo>
                      <a:pt x="1" y="1"/>
                    </a:lnTo>
                    <a:lnTo>
                      <a:pt x="1" y="1"/>
                    </a:lnTo>
                    <a:lnTo>
                      <a:pt x="1" y="2"/>
                    </a:lnTo>
                    <a:lnTo>
                      <a:pt x="1" y="1"/>
                    </a:lnTo>
                    <a:lnTo>
                      <a:pt x="1" y="2"/>
                    </a:lnTo>
                    <a:lnTo>
                      <a:pt x="1" y="2"/>
                    </a:lnTo>
                    <a:lnTo>
                      <a:pt x="1" y="3"/>
                    </a:lnTo>
                    <a:lnTo>
                      <a:pt x="1" y="2"/>
                    </a:lnTo>
                    <a:lnTo>
                      <a:pt x="1" y="3"/>
                    </a:lnTo>
                    <a:lnTo>
                      <a:pt x="1" y="3"/>
                    </a:lnTo>
                    <a:lnTo>
                      <a:pt x="1" y="4"/>
                    </a:lnTo>
                    <a:lnTo>
                      <a:pt x="1" y="4"/>
                    </a:lnTo>
                    <a:lnTo>
                      <a:pt x="1" y="4"/>
                    </a:lnTo>
                    <a:lnTo>
                      <a:pt x="1" y="5"/>
                    </a:lnTo>
                    <a:lnTo>
                      <a:pt x="1" y="5"/>
                    </a:lnTo>
                    <a:lnTo>
                      <a:pt x="1" y="5"/>
                    </a:lnTo>
                    <a:lnTo>
                      <a:pt x="1" y="6"/>
                    </a:lnTo>
                    <a:lnTo>
                      <a:pt x="1" y="5"/>
                    </a:lnTo>
                    <a:lnTo>
                      <a:pt x="1" y="6"/>
                    </a:lnTo>
                    <a:lnTo>
                      <a:pt x="1" y="6"/>
                    </a:lnTo>
                    <a:lnTo>
                      <a:pt x="1" y="6"/>
                    </a:lnTo>
                    <a:lnTo>
                      <a:pt x="1" y="6"/>
                    </a:lnTo>
                    <a:lnTo>
                      <a:pt x="1" y="6"/>
                    </a:lnTo>
                    <a:lnTo>
                      <a:pt x="1" y="5"/>
                    </a:lnTo>
                    <a:lnTo>
                      <a:pt x="1" y="7"/>
                    </a:lnTo>
                    <a:lnTo>
                      <a:pt x="1" y="6"/>
                    </a:lnTo>
                    <a:lnTo>
                      <a:pt x="1" y="5"/>
                    </a:lnTo>
                    <a:lnTo>
                      <a:pt x="1" y="6"/>
                    </a:lnTo>
                    <a:lnTo>
                      <a:pt x="1" y="5"/>
                    </a:lnTo>
                    <a:lnTo>
                      <a:pt x="1" y="5"/>
                    </a:lnTo>
                    <a:lnTo>
                      <a:pt x="1" y="5"/>
                    </a:lnTo>
                    <a:lnTo>
                      <a:pt x="1" y="6"/>
                    </a:lnTo>
                    <a:lnTo>
                      <a:pt x="1" y="6"/>
                    </a:lnTo>
                    <a:lnTo>
                      <a:pt x="1" y="6"/>
                    </a:lnTo>
                    <a:lnTo>
                      <a:pt x="1" y="7"/>
                    </a:lnTo>
                    <a:lnTo>
                      <a:pt x="1" y="7"/>
                    </a:lnTo>
                    <a:lnTo>
                      <a:pt x="1" y="7"/>
                    </a:lnTo>
                    <a:lnTo>
                      <a:pt x="1" y="6"/>
                    </a:lnTo>
                    <a:lnTo>
                      <a:pt x="1" y="7"/>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8"/>
                    </a:lnTo>
                    <a:lnTo>
                      <a:pt x="1" y="7"/>
                    </a:lnTo>
                    <a:lnTo>
                      <a:pt x="1" y="7"/>
                    </a:lnTo>
                    <a:lnTo>
                      <a:pt x="1" y="7"/>
                    </a:lnTo>
                    <a:lnTo>
                      <a:pt x="1" y="8"/>
                    </a:lnTo>
                    <a:lnTo>
                      <a:pt x="1" y="8"/>
                    </a:lnTo>
                    <a:lnTo>
                      <a:pt x="1" y="7"/>
                    </a:lnTo>
                    <a:lnTo>
                      <a:pt x="1" y="7"/>
                    </a:lnTo>
                    <a:lnTo>
                      <a:pt x="1" y="7"/>
                    </a:lnTo>
                    <a:lnTo>
                      <a:pt x="1" y="7"/>
                    </a:lnTo>
                    <a:lnTo>
                      <a:pt x="1" y="7"/>
                    </a:lnTo>
                    <a:lnTo>
                      <a:pt x="1" y="7"/>
                    </a:lnTo>
                    <a:lnTo>
                      <a:pt x="1" y="6"/>
                    </a:lnTo>
                    <a:lnTo>
                      <a:pt x="1" y="6"/>
                    </a:lnTo>
                    <a:lnTo>
                      <a:pt x="1" y="7"/>
                    </a:lnTo>
                    <a:lnTo>
                      <a:pt x="1" y="6"/>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1" y="5"/>
                    </a:lnTo>
                    <a:lnTo>
                      <a:pt x="1" y="6"/>
                    </a:lnTo>
                    <a:lnTo>
                      <a:pt x="1" y="6"/>
                    </a:lnTo>
                    <a:lnTo>
                      <a:pt x="1" y="5"/>
                    </a:lnTo>
                    <a:lnTo>
                      <a:pt x="1" y="5"/>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7"/>
                    </a:lnTo>
                    <a:lnTo>
                      <a:pt x="1" y="7"/>
                    </a:lnTo>
                    <a:lnTo>
                      <a:pt x="1" y="6"/>
                    </a:lnTo>
                    <a:lnTo>
                      <a:pt x="1" y="6"/>
                    </a:lnTo>
                    <a:lnTo>
                      <a:pt x="1" y="6"/>
                    </a:lnTo>
                    <a:lnTo>
                      <a:pt x="1" y="6"/>
                    </a:lnTo>
                    <a:lnTo>
                      <a:pt x="1" y="5"/>
                    </a:lnTo>
                    <a:lnTo>
                      <a:pt x="1" y="5"/>
                    </a:lnTo>
                    <a:lnTo>
                      <a:pt x="1" y="5"/>
                    </a:lnTo>
                    <a:lnTo>
                      <a:pt x="1" y="5"/>
                    </a:lnTo>
                    <a:lnTo>
                      <a:pt x="1" y="5"/>
                    </a:lnTo>
                    <a:lnTo>
                      <a:pt x="1" y="4"/>
                    </a:lnTo>
                    <a:lnTo>
                      <a:pt x="1" y="4"/>
                    </a:lnTo>
                    <a:lnTo>
                      <a:pt x="1" y="4"/>
                    </a:lnTo>
                    <a:lnTo>
                      <a:pt x="1" y="4"/>
                    </a:lnTo>
                    <a:lnTo>
                      <a:pt x="1" y="5"/>
                    </a:lnTo>
                    <a:lnTo>
                      <a:pt x="1" y="5"/>
                    </a:lnTo>
                    <a:lnTo>
                      <a:pt x="1" y="5"/>
                    </a:lnTo>
                    <a:lnTo>
                      <a:pt x="1" y="4"/>
                    </a:lnTo>
                    <a:lnTo>
                      <a:pt x="1" y="4"/>
                    </a:lnTo>
                    <a:lnTo>
                      <a:pt x="1" y="5"/>
                    </a:lnTo>
                    <a:lnTo>
                      <a:pt x="1" y="5"/>
                    </a:lnTo>
                    <a:lnTo>
                      <a:pt x="1" y="6"/>
                    </a:lnTo>
                    <a:lnTo>
                      <a:pt x="1" y="5"/>
                    </a:lnTo>
                    <a:lnTo>
                      <a:pt x="1" y="6"/>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5"/>
                    </a:lnTo>
                    <a:lnTo>
                      <a:pt x="1" y="5"/>
                    </a:lnTo>
                    <a:lnTo>
                      <a:pt x="1" y="5"/>
                    </a:lnTo>
                    <a:lnTo>
                      <a:pt x="1" y="5"/>
                    </a:lnTo>
                    <a:lnTo>
                      <a:pt x="1" y="5"/>
                    </a:lnTo>
                    <a:lnTo>
                      <a:pt x="1" y="4"/>
                    </a:lnTo>
                    <a:lnTo>
                      <a:pt x="1" y="5"/>
                    </a:lnTo>
                    <a:lnTo>
                      <a:pt x="1" y="4"/>
                    </a:lnTo>
                    <a:lnTo>
                      <a:pt x="1" y="4"/>
                    </a:lnTo>
                    <a:lnTo>
                      <a:pt x="1" y="4"/>
                    </a:lnTo>
                    <a:lnTo>
                      <a:pt x="1" y="4"/>
                    </a:lnTo>
                    <a:lnTo>
                      <a:pt x="1" y="5"/>
                    </a:lnTo>
                    <a:lnTo>
                      <a:pt x="1" y="5"/>
                    </a:lnTo>
                    <a:lnTo>
                      <a:pt x="1" y="5"/>
                    </a:lnTo>
                    <a:lnTo>
                      <a:pt x="1" y="6"/>
                    </a:lnTo>
                    <a:lnTo>
                      <a:pt x="1" y="5"/>
                    </a:lnTo>
                    <a:lnTo>
                      <a:pt x="1" y="6"/>
                    </a:lnTo>
                    <a:lnTo>
                      <a:pt x="1" y="6"/>
                    </a:lnTo>
                    <a:lnTo>
                      <a:pt x="1" y="6"/>
                    </a:lnTo>
                    <a:lnTo>
                      <a:pt x="1" y="6"/>
                    </a:lnTo>
                    <a:lnTo>
                      <a:pt x="1" y="7"/>
                    </a:lnTo>
                    <a:lnTo>
                      <a:pt x="1" y="7"/>
                    </a:lnTo>
                    <a:lnTo>
                      <a:pt x="1" y="7"/>
                    </a:lnTo>
                    <a:lnTo>
                      <a:pt x="1" y="7"/>
                    </a:lnTo>
                    <a:lnTo>
                      <a:pt x="1" y="6"/>
                    </a:lnTo>
                    <a:lnTo>
                      <a:pt x="1" y="7"/>
                    </a:lnTo>
                    <a:lnTo>
                      <a:pt x="1" y="7"/>
                    </a:lnTo>
                    <a:lnTo>
                      <a:pt x="1" y="7"/>
                    </a:lnTo>
                    <a:lnTo>
                      <a:pt x="1" y="7"/>
                    </a:lnTo>
                    <a:lnTo>
                      <a:pt x="1" y="7"/>
                    </a:lnTo>
                    <a:lnTo>
                      <a:pt x="1" y="7"/>
                    </a:lnTo>
                    <a:lnTo>
                      <a:pt x="1" y="7"/>
                    </a:lnTo>
                    <a:lnTo>
                      <a:pt x="1" y="7"/>
                    </a:lnTo>
                    <a:lnTo>
                      <a:pt x="1" y="6"/>
                    </a:lnTo>
                    <a:lnTo>
                      <a:pt x="1" y="7"/>
                    </a:lnTo>
                    <a:lnTo>
                      <a:pt x="1" y="6"/>
                    </a:lnTo>
                    <a:lnTo>
                      <a:pt x="1" y="6"/>
                    </a:lnTo>
                    <a:lnTo>
                      <a:pt x="1" y="6"/>
                    </a:lnTo>
                    <a:lnTo>
                      <a:pt x="1" y="5"/>
                    </a:lnTo>
                    <a:lnTo>
                      <a:pt x="1" y="6"/>
                    </a:lnTo>
                    <a:lnTo>
                      <a:pt x="1" y="6"/>
                    </a:lnTo>
                    <a:lnTo>
                      <a:pt x="1" y="6"/>
                    </a:lnTo>
                    <a:lnTo>
                      <a:pt x="1" y="6"/>
                    </a:lnTo>
                    <a:lnTo>
                      <a:pt x="1" y="6"/>
                    </a:lnTo>
                    <a:lnTo>
                      <a:pt x="1" y="5"/>
                    </a:lnTo>
                    <a:lnTo>
                      <a:pt x="1" y="7"/>
                    </a:lnTo>
                    <a:lnTo>
                      <a:pt x="1" y="6"/>
                    </a:lnTo>
                    <a:lnTo>
                      <a:pt x="1" y="6"/>
                    </a:lnTo>
                    <a:lnTo>
                      <a:pt x="1" y="7"/>
                    </a:lnTo>
                    <a:lnTo>
                      <a:pt x="1" y="6"/>
                    </a:lnTo>
                    <a:lnTo>
                      <a:pt x="1" y="7"/>
                    </a:lnTo>
                    <a:lnTo>
                      <a:pt x="1" y="7"/>
                    </a:lnTo>
                    <a:lnTo>
                      <a:pt x="1" y="7"/>
                    </a:lnTo>
                    <a:lnTo>
                      <a:pt x="1" y="7"/>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5"/>
                    </a:lnTo>
                    <a:lnTo>
                      <a:pt x="1" y="7"/>
                    </a:lnTo>
                    <a:lnTo>
                      <a:pt x="1" y="6"/>
                    </a:lnTo>
                    <a:lnTo>
                      <a:pt x="1" y="7"/>
                    </a:lnTo>
                    <a:lnTo>
                      <a:pt x="1" y="7"/>
                    </a:lnTo>
                    <a:lnTo>
                      <a:pt x="1" y="7"/>
                    </a:lnTo>
                    <a:lnTo>
                      <a:pt x="1" y="7"/>
                    </a:lnTo>
                    <a:lnTo>
                      <a:pt x="1" y="6"/>
                    </a:lnTo>
                    <a:lnTo>
                      <a:pt x="1" y="6"/>
                    </a:lnTo>
                    <a:lnTo>
                      <a:pt x="1" y="5"/>
                    </a:lnTo>
                    <a:lnTo>
                      <a:pt x="1" y="6"/>
                    </a:lnTo>
                    <a:lnTo>
                      <a:pt x="1" y="5"/>
                    </a:lnTo>
                    <a:lnTo>
                      <a:pt x="1" y="5"/>
                    </a:lnTo>
                    <a:lnTo>
                      <a:pt x="1" y="6"/>
                    </a:lnTo>
                    <a:lnTo>
                      <a:pt x="1" y="6"/>
                    </a:lnTo>
                    <a:lnTo>
                      <a:pt x="1" y="5"/>
                    </a:lnTo>
                    <a:lnTo>
                      <a:pt x="1" y="6"/>
                    </a:lnTo>
                    <a:lnTo>
                      <a:pt x="1" y="6"/>
                    </a:lnTo>
                    <a:lnTo>
                      <a:pt x="1" y="6"/>
                    </a:lnTo>
                    <a:lnTo>
                      <a:pt x="1" y="7"/>
                    </a:lnTo>
                    <a:lnTo>
                      <a:pt x="1" y="6"/>
                    </a:lnTo>
                    <a:lnTo>
                      <a:pt x="1" y="7"/>
                    </a:lnTo>
                    <a:lnTo>
                      <a:pt x="1" y="6"/>
                    </a:lnTo>
                    <a:lnTo>
                      <a:pt x="1" y="5"/>
                    </a:lnTo>
                    <a:lnTo>
                      <a:pt x="1" y="6"/>
                    </a:lnTo>
                    <a:lnTo>
                      <a:pt x="1" y="6"/>
                    </a:lnTo>
                    <a:lnTo>
                      <a:pt x="1" y="5"/>
                    </a:lnTo>
                    <a:lnTo>
                      <a:pt x="1" y="6"/>
                    </a:lnTo>
                    <a:lnTo>
                      <a:pt x="1" y="6"/>
                    </a:lnTo>
                    <a:lnTo>
                      <a:pt x="1" y="5"/>
                    </a:lnTo>
                    <a:lnTo>
                      <a:pt x="1" y="5"/>
                    </a:lnTo>
                    <a:lnTo>
                      <a:pt x="1" y="6"/>
                    </a:lnTo>
                    <a:lnTo>
                      <a:pt x="1" y="7"/>
                    </a:lnTo>
                    <a:lnTo>
                      <a:pt x="1" y="6"/>
                    </a:lnTo>
                    <a:lnTo>
                      <a:pt x="1" y="6"/>
                    </a:lnTo>
                    <a:lnTo>
                      <a:pt x="1" y="6"/>
                    </a:lnTo>
                    <a:lnTo>
                      <a:pt x="1" y="5"/>
                    </a:lnTo>
                    <a:lnTo>
                      <a:pt x="1" y="6"/>
                    </a:lnTo>
                    <a:lnTo>
                      <a:pt x="1" y="5"/>
                    </a:lnTo>
                    <a:lnTo>
                      <a:pt x="1" y="5"/>
                    </a:lnTo>
                    <a:lnTo>
                      <a:pt x="1" y="6"/>
                    </a:lnTo>
                    <a:lnTo>
                      <a:pt x="1" y="5"/>
                    </a:lnTo>
                    <a:lnTo>
                      <a:pt x="1" y="5"/>
                    </a:lnTo>
                    <a:lnTo>
                      <a:pt x="1" y="5"/>
                    </a:lnTo>
                    <a:lnTo>
                      <a:pt x="1" y="5"/>
                    </a:lnTo>
                    <a:lnTo>
                      <a:pt x="1" y="5"/>
                    </a:lnTo>
                    <a:lnTo>
                      <a:pt x="1" y="4"/>
                    </a:lnTo>
                    <a:lnTo>
                      <a:pt x="1" y="5"/>
                    </a:lnTo>
                    <a:lnTo>
                      <a:pt x="1" y="4"/>
                    </a:lnTo>
                    <a:lnTo>
                      <a:pt x="1" y="5"/>
                    </a:lnTo>
                    <a:lnTo>
                      <a:pt x="1" y="5"/>
                    </a:lnTo>
                    <a:lnTo>
                      <a:pt x="1" y="4"/>
                    </a:lnTo>
                    <a:lnTo>
                      <a:pt x="1" y="4"/>
                    </a:lnTo>
                    <a:lnTo>
                      <a:pt x="1" y="5"/>
                    </a:lnTo>
                    <a:lnTo>
                      <a:pt x="1" y="4"/>
                    </a:lnTo>
                    <a:lnTo>
                      <a:pt x="1" y="4"/>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3"/>
                    </a:lnTo>
                    <a:lnTo>
                      <a:pt x="1" y="4"/>
                    </a:lnTo>
                    <a:lnTo>
                      <a:pt x="1" y="4"/>
                    </a:lnTo>
                    <a:lnTo>
                      <a:pt x="1" y="4"/>
                    </a:lnTo>
                    <a:lnTo>
                      <a:pt x="1" y="5"/>
                    </a:lnTo>
                    <a:lnTo>
                      <a:pt x="1" y="4"/>
                    </a:lnTo>
                    <a:lnTo>
                      <a:pt x="1" y="4"/>
                    </a:lnTo>
                    <a:lnTo>
                      <a:pt x="1" y="5"/>
                    </a:lnTo>
                    <a:lnTo>
                      <a:pt x="1" y="5"/>
                    </a:lnTo>
                    <a:lnTo>
                      <a:pt x="1" y="5"/>
                    </a:lnTo>
                    <a:lnTo>
                      <a:pt x="1" y="5"/>
                    </a:lnTo>
                    <a:lnTo>
                      <a:pt x="1" y="5"/>
                    </a:lnTo>
                    <a:lnTo>
                      <a:pt x="1" y="6"/>
                    </a:lnTo>
                    <a:lnTo>
                      <a:pt x="1" y="5"/>
                    </a:lnTo>
                    <a:lnTo>
                      <a:pt x="1" y="5"/>
                    </a:lnTo>
                    <a:lnTo>
                      <a:pt x="1" y="5"/>
                    </a:lnTo>
                    <a:lnTo>
                      <a:pt x="1" y="5"/>
                    </a:lnTo>
                    <a:lnTo>
                      <a:pt x="1" y="6"/>
                    </a:lnTo>
                    <a:lnTo>
                      <a:pt x="1" y="6"/>
                    </a:lnTo>
                    <a:lnTo>
                      <a:pt x="1" y="6"/>
                    </a:lnTo>
                    <a:lnTo>
                      <a:pt x="1" y="6"/>
                    </a:lnTo>
                    <a:lnTo>
                      <a:pt x="1" y="7"/>
                    </a:lnTo>
                    <a:lnTo>
                      <a:pt x="1" y="6"/>
                    </a:lnTo>
                    <a:lnTo>
                      <a:pt x="1" y="5"/>
                    </a:lnTo>
                    <a:lnTo>
                      <a:pt x="1" y="5"/>
                    </a:lnTo>
                    <a:lnTo>
                      <a:pt x="1" y="5"/>
                    </a:lnTo>
                    <a:lnTo>
                      <a:pt x="1" y="5"/>
                    </a:lnTo>
                    <a:lnTo>
                      <a:pt x="1" y="5"/>
                    </a:lnTo>
                    <a:lnTo>
                      <a:pt x="1" y="6"/>
                    </a:lnTo>
                    <a:lnTo>
                      <a:pt x="1" y="7"/>
                    </a:lnTo>
                    <a:lnTo>
                      <a:pt x="1" y="7"/>
                    </a:lnTo>
                    <a:lnTo>
                      <a:pt x="1" y="7"/>
                    </a:lnTo>
                    <a:lnTo>
                      <a:pt x="1" y="6"/>
                    </a:lnTo>
                    <a:lnTo>
                      <a:pt x="1" y="7"/>
                    </a:lnTo>
                    <a:lnTo>
                      <a:pt x="1" y="6"/>
                    </a:lnTo>
                    <a:lnTo>
                      <a:pt x="1" y="7"/>
                    </a:lnTo>
                    <a:lnTo>
                      <a:pt x="1" y="6"/>
                    </a:lnTo>
                    <a:lnTo>
                      <a:pt x="1" y="6"/>
                    </a:lnTo>
                    <a:lnTo>
                      <a:pt x="1" y="6"/>
                    </a:lnTo>
                    <a:lnTo>
                      <a:pt x="1" y="6"/>
                    </a:lnTo>
                    <a:lnTo>
                      <a:pt x="1" y="5"/>
                    </a:lnTo>
                    <a:lnTo>
                      <a:pt x="1" y="5"/>
                    </a:lnTo>
                    <a:lnTo>
                      <a:pt x="1" y="5"/>
                    </a:lnTo>
                    <a:lnTo>
                      <a:pt x="1" y="6"/>
                    </a:lnTo>
                    <a:lnTo>
                      <a:pt x="1" y="5"/>
                    </a:lnTo>
                    <a:lnTo>
                      <a:pt x="1" y="5"/>
                    </a:lnTo>
                    <a:lnTo>
                      <a:pt x="1" y="6"/>
                    </a:lnTo>
                    <a:lnTo>
                      <a:pt x="1" y="5"/>
                    </a:lnTo>
                    <a:lnTo>
                      <a:pt x="1" y="6"/>
                    </a:lnTo>
                    <a:lnTo>
                      <a:pt x="1" y="6"/>
                    </a:lnTo>
                    <a:lnTo>
                      <a:pt x="1" y="6"/>
                    </a:lnTo>
                    <a:lnTo>
                      <a:pt x="1" y="6"/>
                    </a:lnTo>
                    <a:lnTo>
                      <a:pt x="1" y="6"/>
                    </a:lnTo>
                    <a:lnTo>
                      <a:pt x="1" y="7"/>
                    </a:lnTo>
                    <a:lnTo>
                      <a:pt x="1" y="7"/>
                    </a:lnTo>
                    <a:lnTo>
                      <a:pt x="1" y="6"/>
                    </a:lnTo>
                    <a:lnTo>
                      <a:pt x="1" y="6"/>
                    </a:lnTo>
                    <a:lnTo>
                      <a:pt x="1" y="6"/>
                    </a:lnTo>
                    <a:lnTo>
                      <a:pt x="1" y="6"/>
                    </a:lnTo>
                    <a:lnTo>
                      <a:pt x="1" y="6"/>
                    </a:lnTo>
                    <a:lnTo>
                      <a:pt x="1" y="6"/>
                    </a:lnTo>
                    <a:lnTo>
                      <a:pt x="1" y="7"/>
                    </a:lnTo>
                    <a:lnTo>
                      <a:pt x="1" y="6"/>
                    </a:lnTo>
                    <a:lnTo>
                      <a:pt x="1" y="6"/>
                    </a:lnTo>
                    <a:lnTo>
                      <a:pt x="1" y="6"/>
                    </a:lnTo>
                    <a:lnTo>
                      <a:pt x="1" y="6"/>
                    </a:lnTo>
                    <a:lnTo>
                      <a:pt x="1" y="7"/>
                    </a:lnTo>
                    <a:lnTo>
                      <a:pt x="1" y="6"/>
                    </a:lnTo>
                    <a:lnTo>
                      <a:pt x="1" y="6"/>
                    </a:lnTo>
                    <a:lnTo>
                      <a:pt x="1" y="5"/>
                    </a:lnTo>
                    <a:lnTo>
                      <a:pt x="1" y="5"/>
                    </a:lnTo>
                    <a:lnTo>
                      <a:pt x="1" y="5"/>
                    </a:lnTo>
                    <a:lnTo>
                      <a:pt x="1" y="5"/>
                    </a:lnTo>
                    <a:lnTo>
                      <a:pt x="1" y="5"/>
                    </a:lnTo>
                    <a:lnTo>
                      <a:pt x="1" y="5"/>
                    </a:lnTo>
                    <a:lnTo>
                      <a:pt x="1" y="5"/>
                    </a:lnTo>
                    <a:lnTo>
                      <a:pt x="1" y="4"/>
                    </a:lnTo>
                    <a:lnTo>
                      <a:pt x="1" y="4"/>
                    </a:lnTo>
                    <a:lnTo>
                      <a:pt x="1" y="4"/>
                    </a:lnTo>
                    <a:lnTo>
                      <a:pt x="1" y="4"/>
                    </a:lnTo>
                    <a:lnTo>
                      <a:pt x="1" y="4"/>
                    </a:lnTo>
                    <a:lnTo>
                      <a:pt x="1" y="3"/>
                    </a:lnTo>
                    <a:lnTo>
                      <a:pt x="1" y="4"/>
                    </a:lnTo>
                    <a:lnTo>
                      <a:pt x="1" y="3"/>
                    </a:lnTo>
                    <a:lnTo>
                      <a:pt x="1" y="3"/>
                    </a:lnTo>
                    <a:lnTo>
                      <a:pt x="1" y="4"/>
                    </a:lnTo>
                    <a:lnTo>
                      <a:pt x="1" y="4"/>
                    </a:lnTo>
                    <a:lnTo>
                      <a:pt x="1" y="4"/>
                    </a:lnTo>
                    <a:lnTo>
                      <a:pt x="1" y="4"/>
                    </a:lnTo>
                    <a:lnTo>
                      <a:pt x="1" y="4"/>
                    </a:lnTo>
                    <a:lnTo>
                      <a:pt x="1" y="5"/>
                    </a:lnTo>
                    <a:lnTo>
                      <a:pt x="1" y="4"/>
                    </a:lnTo>
                    <a:lnTo>
                      <a:pt x="1" y="5"/>
                    </a:lnTo>
                    <a:lnTo>
                      <a:pt x="1" y="6"/>
                    </a:lnTo>
                    <a:lnTo>
                      <a:pt x="1" y="5"/>
                    </a:lnTo>
                    <a:lnTo>
                      <a:pt x="1" y="5"/>
                    </a:lnTo>
                    <a:lnTo>
                      <a:pt x="1" y="5"/>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5"/>
                    </a:lnTo>
                    <a:lnTo>
                      <a:pt x="1" y="4"/>
                    </a:lnTo>
                    <a:lnTo>
                      <a:pt x="1" y="4"/>
                    </a:lnTo>
                    <a:lnTo>
                      <a:pt x="1" y="4"/>
                    </a:lnTo>
                    <a:lnTo>
                      <a:pt x="1" y="4"/>
                    </a:lnTo>
                    <a:lnTo>
                      <a:pt x="1" y="4"/>
                    </a:lnTo>
                    <a:lnTo>
                      <a:pt x="1" y="3"/>
                    </a:lnTo>
                    <a:lnTo>
                      <a:pt x="1" y="3"/>
                    </a:lnTo>
                    <a:lnTo>
                      <a:pt x="1" y="4"/>
                    </a:lnTo>
                    <a:lnTo>
                      <a:pt x="1" y="3"/>
                    </a:lnTo>
                    <a:lnTo>
                      <a:pt x="1" y="3"/>
                    </a:lnTo>
                  </a:path>
                </a:pathLst>
              </a:custGeom>
              <a:noFill/>
              <a:ln w="0">
                <a:solidFill>
                  <a:srgbClr val="3366FF"/>
                </a:solidFill>
                <a:prstDash val="solid"/>
                <a:round/>
                <a:headEnd/>
                <a:tailEnd/>
              </a:ln>
            </p:spPr>
            <p:txBody>
              <a:bodyPr/>
              <a:lstStyle/>
              <a:p>
                <a:endParaRPr lang="en-GB"/>
              </a:p>
            </p:txBody>
          </p:sp>
          <p:sp>
            <p:nvSpPr>
              <p:cNvPr id="185840" name="Freeform 496"/>
              <p:cNvSpPr>
                <a:spLocks/>
              </p:cNvSpPr>
              <p:nvPr/>
            </p:nvSpPr>
            <p:spPr bwMode="auto">
              <a:xfrm>
                <a:off x="2532" y="3551"/>
                <a:ext cx="1" cy="72"/>
              </a:xfrm>
              <a:custGeom>
                <a:avLst/>
                <a:gdLst/>
                <a:ahLst/>
                <a:cxnLst>
                  <a:cxn ang="0">
                    <a:pos x="0" y="6"/>
                  </a:cxn>
                  <a:cxn ang="0">
                    <a:pos x="0" y="7"/>
                  </a:cxn>
                  <a:cxn ang="0">
                    <a:pos x="0" y="9"/>
                  </a:cxn>
                  <a:cxn ang="0">
                    <a:pos x="0" y="8"/>
                  </a:cxn>
                  <a:cxn ang="0">
                    <a:pos x="0" y="9"/>
                  </a:cxn>
                  <a:cxn ang="0">
                    <a:pos x="0" y="9"/>
                  </a:cxn>
                  <a:cxn ang="0">
                    <a:pos x="0" y="9"/>
                  </a:cxn>
                  <a:cxn ang="0">
                    <a:pos x="0" y="11"/>
                  </a:cxn>
                  <a:cxn ang="0">
                    <a:pos x="0" y="9"/>
                  </a:cxn>
                  <a:cxn ang="0">
                    <a:pos x="0" y="7"/>
                  </a:cxn>
                  <a:cxn ang="0">
                    <a:pos x="0" y="9"/>
                  </a:cxn>
                  <a:cxn ang="0">
                    <a:pos x="0" y="7"/>
                  </a:cxn>
                  <a:cxn ang="0">
                    <a:pos x="0" y="7"/>
                  </a:cxn>
                  <a:cxn ang="0">
                    <a:pos x="0" y="7"/>
                  </a:cxn>
                  <a:cxn ang="0">
                    <a:pos x="0" y="7"/>
                  </a:cxn>
                  <a:cxn ang="0">
                    <a:pos x="0" y="7"/>
                  </a:cxn>
                  <a:cxn ang="0">
                    <a:pos x="0" y="6"/>
                  </a:cxn>
                  <a:cxn ang="0">
                    <a:pos x="0" y="7"/>
                  </a:cxn>
                  <a:cxn ang="0">
                    <a:pos x="0" y="5"/>
                  </a:cxn>
                  <a:cxn ang="0">
                    <a:pos x="0" y="4"/>
                  </a:cxn>
                  <a:cxn ang="0">
                    <a:pos x="0" y="5"/>
                  </a:cxn>
                  <a:cxn ang="0">
                    <a:pos x="0" y="4"/>
                  </a:cxn>
                  <a:cxn ang="0">
                    <a:pos x="0" y="7"/>
                  </a:cxn>
                  <a:cxn ang="0">
                    <a:pos x="0" y="7"/>
                  </a:cxn>
                  <a:cxn ang="0">
                    <a:pos x="0" y="7"/>
                  </a:cxn>
                  <a:cxn ang="0">
                    <a:pos x="0" y="4"/>
                  </a:cxn>
                  <a:cxn ang="0">
                    <a:pos x="0" y="1"/>
                  </a:cxn>
                  <a:cxn ang="0">
                    <a:pos x="0" y="1"/>
                  </a:cxn>
                  <a:cxn ang="0">
                    <a:pos x="0" y="3"/>
                  </a:cxn>
                  <a:cxn ang="0">
                    <a:pos x="0" y="1"/>
                  </a:cxn>
                  <a:cxn ang="0">
                    <a:pos x="0" y="3"/>
                  </a:cxn>
                  <a:cxn ang="0">
                    <a:pos x="0" y="3"/>
                  </a:cxn>
                  <a:cxn ang="0">
                    <a:pos x="0" y="5"/>
                  </a:cxn>
                  <a:cxn ang="0">
                    <a:pos x="0" y="5"/>
                  </a:cxn>
                  <a:cxn ang="0">
                    <a:pos x="0" y="7"/>
                  </a:cxn>
                  <a:cxn ang="0">
                    <a:pos x="0" y="7"/>
                  </a:cxn>
                  <a:cxn ang="0">
                    <a:pos x="0" y="8"/>
                  </a:cxn>
                  <a:cxn ang="0">
                    <a:pos x="0" y="9"/>
                  </a:cxn>
                  <a:cxn ang="0">
                    <a:pos x="0" y="9"/>
                  </a:cxn>
                  <a:cxn ang="0">
                    <a:pos x="0" y="9"/>
                  </a:cxn>
                  <a:cxn ang="0">
                    <a:pos x="0" y="10"/>
                  </a:cxn>
                  <a:cxn ang="0">
                    <a:pos x="0" y="12"/>
                  </a:cxn>
                  <a:cxn ang="0">
                    <a:pos x="0" y="12"/>
                  </a:cxn>
                  <a:cxn ang="0">
                    <a:pos x="0" y="10"/>
                  </a:cxn>
                  <a:cxn ang="0">
                    <a:pos x="0" y="7"/>
                  </a:cxn>
                  <a:cxn ang="0">
                    <a:pos x="0" y="6"/>
                  </a:cxn>
                  <a:cxn ang="0">
                    <a:pos x="0" y="7"/>
                  </a:cxn>
                  <a:cxn ang="0">
                    <a:pos x="0" y="7"/>
                  </a:cxn>
                  <a:cxn ang="0">
                    <a:pos x="0" y="9"/>
                  </a:cxn>
                  <a:cxn ang="0">
                    <a:pos x="0" y="10"/>
                  </a:cxn>
                  <a:cxn ang="0">
                    <a:pos x="0" y="10"/>
                  </a:cxn>
                  <a:cxn ang="0">
                    <a:pos x="0" y="10"/>
                  </a:cxn>
                  <a:cxn ang="0">
                    <a:pos x="0" y="9"/>
                  </a:cxn>
                  <a:cxn ang="0">
                    <a:pos x="0" y="10"/>
                  </a:cxn>
                  <a:cxn ang="0">
                    <a:pos x="0" y="11"/>
                  </a:cxn>
                  <a:cxn ang="0">
                    <a:pos x="0" y="8"/>
                  </a:cxn>
                  <a:cxn ang="0">
                    <a:pos x="0" y="10"/>
                  </a:cxn>
                  <a:cxn ang="0">
                    <a:pos x="0" y="7"/>
                  </a:cxn>
                  <a:cxn ang="0">
                    <a:pos x="0" y="9"/>
                  </a:cxn>
                  <a:cxn ang="0">
                    <a:pos x="0" y="9"/>
                  </a:cxn>
                  <a:cxn ang="0">
                    <a:pos x="0" y="9"/>
                  </a:cxn>
                  <a:cxn ang="0">
                    <a:pos x="0" y="11"/>
                  </a:cxn>
                  <a:cxn ang="0">
                    <a:pos x="0" y="10"/>
                  </a:cxn>
                </a:cxnLst>
                <a:rect l="0" t="0" r="r" b="b"/>
                <a:pathLst>
                  <a:path h="12">
                    <a:moveTo>
                      <a:pt x="0" y="5"/>
                    </a:moveTo>
                    <a:lnTo>
                      <a:pt x="0" y="6"/>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6"/>
                    </a:lnTo>
                    <a:lnTo>
                      <a:pt x="0" y="6"/>
                    </a:lnTo>
                    <a:lnTo>
                      <a:pt x="0" y="6"/>
                    </a:lnTo>
                    <a:lnTo>
                      <a:pt x="0" y="7"/>
                    </a:lnTo>
                    <a:lnTo>
                      <a:pt x="0" y="6"/>
                    </a:lnTo>
                    <a:lnTo>
                      <a:pt x="0" y="7"/>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7"/>
                    </a:lnTo>
                    <a:lnTo>
                      <a:pt x="0" y="8"/>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9"/>
                    </a:lnTo>
                    <a:lnTo>
                      <a:pt x="0" y="10"/>
                    </a:lnTo>
                    <a:lnTo>
                      <a:pt x="0" y="11"/>
                    </a:lnTo>
                    <a:lnTo>
                      <a:pt x="0" y="10"/>
                    </a:lnTo>
                    <a:lnTo>
                      <a:pt x="0" y="10"/>
                    </a:lnTo>
                    <a:lnTo>
                      <a:pt x="0" y="10"/>
                    </a:lnTo>
                    <a:lnTo>
                      <a:pt x="0" y="10"/>
                    </a:lnTo>
                    <a:lnTo>
                      <a:pt x="0" y="10"/>
                    </a:lnTo>
                    <a:lnTo>
                      <a:pt x="0" y="11"/>
                    </a:lnTo>
                    <a:lnTo>
                      <a:pt x="0" y="10"/>
                    </a:lnTo>
                    <a:lnTo>
                      <a:pt x="0" y="9"/>
                    </a:lnTo>
                    <a:lnTo>
                      <a:pt x="0" y="9"/>
                    </a:lnTo>
                    <a:lnTo>
                      <a:pt x="0" y="9"/>
                    </a:lnTo>
                    <a:lnTo>
                      <a:pt x="0" y="9"/>
                    </a:lnTo>
                    <a:lnTo>
                      <a:pt x="0" y="8"/>
                    </a:lnTo>
                    <a:lnTo>
                      <a:pt x="0" y="8"/>
                    </a:lnTo>
                    <a:lnTo>
                      <a:pt x="0" y="7"/>
                    </a:lnTo>
                    <a:lnTo>
                      <a:pt x="0" y="7"/>
                    </a:lnTo>
                    <a:lnTo>
                      <a:pt x="0" y="8"/>
                    </a:lnTo>
                    <a:lnTo>
                      <a:pt x="0" y="7"/>
                    </a:lnTo>
                    <a:lnTo>
                      <a:pt x="0" y="7"/>
                    </a:lnTo>
                    <a:lnTo>
                      <a:pt x="0" y="8"/>
                    </a:lnTo>
                    <a:lnTo>
                      <a:pt x="0" y="7"/>
                    </a:lnTo>
                    <a:lnTo>
                      <a:pt x="0" y="7"/>
                    </a:lnTo>
                    <a:lnTo>
                      <a:pt x="0" y="7"/>
                    </a:lnTo>
                    <a:lnTo>
                      <a:pt x="0" y="7"/>
                    </a:lnTo>
                    <a:lnTo>
                      <a:pt x="0" y="7"/>
                    </a:lnTo>
                    <a:lnTo>
                      <a:pt x="0" y="7"/>
                    </a:lnTo>
                    <a:lnTo>
                      <a:pt x="0" y="7"/>
                    </a:lnTo>
                    <a:lnTo>
                      <a:pt x="0" y="8"/>
                    </a:lnTo>
                    <a:lnTo>
                      <a:pt x="0" y="7"/>
                    </a:lnTo>
                    <a:lnTo>
                      <a:pt x="0" y="8"/>
                    </a:lnTo>
                    <a:lnTo>
                      <a:pt x="0" y="9"/>
                    </a:lnTo>
                    <a:lnTo>
                      <a:pt x="0" y="9"/>
                    </a:lnTo>
                    <a:lnTo>
                      <a:pt x="0" y="8"/>
                    </a:lnTo>
                    <a:lnTo>
                      <a:pt x="0" y="9"/>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8"/>
                    </a:lnTo>
                    <a:lnTo>
                      <a:pt x="0" y="8"/>
                    </a:lnTo>
                    <a:lnTo>
                      <a:pt x="0" y="7"/>
                    </a:lnTo>
                    <a:lnTo>
                      <a:pt x="0" y="7"/>
                    </a:lnTo>
                    <a:lnTo>
                      <a:pt x="0" y="8"/>
                    </a:lnTo>
                    <a:lnTo>
                      <a:pt x="0" y="8"/>
                    </a:lnTo>
                    <a:lnTo>
                      <a:pt x="0" y="8"/>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6"/>
                    </a:lnTo>
                    <a:lnTo>
                      <a:pt x="0" y="6"/>
                    </a:lnTo>
                    <a:lnTo>
                      <a:pt x="0" y="5"/>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7"/>
                    </a:lnTo>
                    <a:lnTo>
                      <a:pt x="0" y="7"/>
                    </a:lnTo>
                    <a:lnTo>
                      <a:pt x="0" y="8"/>
                    </a:lnTo>
                    <a:lnTo>
                      <a:pt x="0" y="7"/>
                    </a:lnTo>
                    <a:lnTo>
                      <a:pt x="0" y="7"/>
                    </a:lnTo>
                    <a:lnTo>
                      <a:pt x="0" y="7"/>
                    </a:lnTo>
                    <a:lnTo>
                      <a:pt x="0" y="7"/>
                    </a:lnTo>
                    <a:lnTo>
                      <a:pt x="0" y="7"/>
                    </a:lnTo>
                    <a:lnTo>
                      <a:pt x="0" y="6"/>
                    </a:lnTo>
                    <a:lnTo>
                      <a:pt x="0" y="7"/>
                    </a:lnTo>
                    <a:lnTo>
                      <a:pt x="0" y="6"/>
                    </a:lnTo>
                    <a:lnTo>
                      <a:pt x="0" y="6"/>
                    </a:lnTo>
                    <a:lnTo>
                      <a:pt x="0" y="6"/>
                    </a:lnTo>
                    <a:lnTo>
                      <a:pt x="0" y="6"/>
                    </a:lnTo>
                    <a:lnTo>
                      <a:pt x="0" y="6"/>
                    </a:lnTo>
                    <a:lnTo>
                      <a:pt x="0" y="5"/>
                    </a:lnTo>
                    <a:lnTo>
                      <a:pt x="0" y="5"/>
                    </a:lnTo>
                    <a:lnTo>
                      <a:pt x="0" y="5"/>
                    </a:lnTo>
                    <a:lnTo>
                      <a:pt x="0" y="5"/>
                    </a:lnTo>
                    <a:lnTo>
                      <a:pt x="0" y="5"/>
                    </a:lnTo>
                    <a:lnTo>
                      <a:pt x="0" y="4"/>
                    </a:lnTo>
                    <a:lnTo>
                      <a:pt x="0" y="4"/>
                    </a:lnTo>
                    <a:lnTo>
                      <a:pt x="0" y="3"/>
                    </a:lnTo>
                    <a:lnTo>
                      <a:pt x="0" y="3"/>
                    </a:lnTo>
                    <a:lnTo>
                      <a:pt x="0" y="3"/>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4"/>
                    </a:lnTo>
                    <a:lnTo>
                      <a:pt x="0" y="4"/>
                    </a:lnTo>
                    <a:lnTo>
                      <a:pt x="0" y="4"/>
                    </a:lnTo>
                    <a:lnTo>
                      <a:pt x="0" y="4"/>
                    </a:lnTo>
                    <a:lnTo>
                      <a:pt x="0" y="4"/>
                    </a:lnTo>
                    <a:lnTo>
                      <a:pt x="0" y="4"/>
                    </a:lnTo>
                    <a:lnTo>
                      <a:pt x="0" y="5"/>
                    </a:lnTo>
                    <a:lnTo>
                      <a:pt x="0" y="5"/>
                    </a:lnTo>
                    <a:lnTo>
                      <a:pt x="0" y="4"/>
                    </a:lnTo>
                    <a:lnTo>
                      <a:pt x="0" y="4"/>
                    </a:lnTo>
                    <a:lnTo>
                      <a:pt x="0" y="4"/>
                    </a:lnTo>
                    <a:lnTo>
                      <a:pt x="0" y="5"/>
                    </a:lnTo>
                    <a:lnTo>
                      <a:pt x="0" y="4"/>
                    </a:lnTo>
                    <a:lnTo>
                      <a:pt x="0" y="5"/>
                    </a:lnTo>
                    <a:lnTo>
                      <a:pt x="0" y="5"/>
                    </a:lnTo>
                    <a:lnTo>
                      <a:pt x="0" y="6"/>
                    </a:lnTo>
                    <a:lnTo>
                      <a:pt x="0" y="6"/>
                    </a:lnTo>
                    <a:lnTo>
                      <a:pt x="0" y="6"/>
                    </a:lnTo>
                    <a:lnTo>
                      <a:pt x="0" y="7"/>
                    </a:lnTo>
                    <a:lnTo>
                      <a:pt x="0" y="6"/>
                    </a:lnTo>
                    <a:lnTo>
                      <a:pt x="0" y="6"/>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7"/>
                    </a:lnTo>
                    <a:lnTo>
                      <a:pt x="0" y="7"/>
                    </a:lnTo>
                    <a:lnTo>
                      <a:pt x="0" y="7"/>
                    </a:lnTo>
                    <a:lnTo>
                      <a:pt x="0" y="7"/>
                    </a:lnTo>
                    <a:lnTo>
                      <a:pt x="0" y="6"/>
                    </a:lnTo>
                    <a:lnTo>
                      <a:pt x="0" y="6"/>
                    </a:lnTo>
                    <a:lnTo>
                      <a:pt x="0" y="5"/>
                    </a:lnTo>
                    <a:lnTo>
                      <a:pt x="0" y="5"/>
                    </a:lnTo>
                    <a:lnTo>
                      <a:pt x="0" y="4"/>
                    </a:lnTo>
                    <a:lnTo>
                      <a:pt x="0" y="4"/>
                    </a:lnTo>
                    <a:lnTo>
                      <a:pt x="0" y="5"/>
                    </a:lnTo>
                    <a:lnTo>
                      <a:pt x="0" y="5"/>
                    </a:lnTo>
                    <a:lnTo>
                      <a:pt x="0" y="4"/>
                    </a:lnTo>
                    <a:lnTo>
                      <a:pt x="0" y="3"/>
                    </a:lnTo>
                    <a:lnTo>
                      <a:pt x="0" y="3"/>
                    </a:lnTo>
                    <a:lnTo>
                      <a:pt x="0" y="2"/>
                    </a:lnTo>
                    <a:lnTo>
                      <a:pt x="0" y="1"/>
                    </a:lnTo>
                    <a:lnTo>
                      <a:pt x="0" y="1"/>
                    </a:lnTo>
                    <a:lnTo>
                      <a:pt x="0" y="1"/>
                    </a:lnTo>
                    <a:lnTo>
                      <a:pt x="0" y="1"/>
                    </a:lnTo>
                    <a:lnTo>
                      <a:pt x="0" y="0"/>
                    </a:lnTo>
                    <a:lnTo>
                      <a:pt x="0" y="0"/>
                    </a:lnTo>
                    <a:lnTo>
                      <a:pt x="0" y="0"/>
                    </a:lnTo>
                    <a:lnTo>
                      <a:pt x="0" y="1"/>
                    </a:lnTo>
                    <a:lnTo>
                      <a:pt x="0" y="1"/>
                    </a:lnTo>
                    <a:lnTo>
                      <a:pt x="0" y="1"/>
                    </a:lnTo>
                    <a:lnTo>
                      <a:pt x="0" y="2"/>
                    </a:lnTo>
                    <a:lnTo>
                      <a:pt x="0" y="2"/>
                    </a:lnTo>
                    <a:lnTo>
                      <a:pt x="0" y="2"/>
                    </a:lnTo>
                    <a:lnTo>
                      <a:pt x="0" y="1"/>
                    </a:lnTo>
                    <a:lnTo>
                      <a:pt x="0" y="1"/>
                    </a:lnTo>
                    <a:lnTo>
                      <a:pt x="0" y="1"/>
                    </a:lnTo>
                    <a:lnTo>
                      <a:pt x="0" y="1"/>
                    </a:lnTo>
                    <a:lnTo>
                      <a:pt x="0" y="1"/>
                    </a:lnTo>
                    <a:lnTo>
                      <a:pt x="0" y="1"/>
                    </a:lnTo>
                    <a:lnTo>
                      <a:pt x="0" y="1"/>
                    </a:lnTo>
                    <a:lnTo>
                      <a:pt x="0" y="2"/>
                    </a:lnTo>
                    <a:lnTo>
                      <a:pt x="0" y="2"/>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2"/>
                    </a:lnTo>
                    <a:lnTo>
                      <a:pt x="0" y="2"/>
                    </a:lnTo>
                    <a:lnTo>
                      <a:pt x="0" y="3"/>
                    </a:lnTo>
                    <a:lnTo>
                      <a:pt x="0" y="3"/>
                    </a:lnTo>
                    <a:lnTo>
                      <a:pt x="0" y="2"/>
                    </a:lnTo>
                    <a:lnTo>
                      <a:pt x="0" y="1"/>
                    </a:lnTo>
                    <a:lnTo>
                      <a:pt x="0" y="2"/>
                    </a:lnTo>
                    <a:lnTo>
                      <a:pt x="0" y="1"/>
                    </a:lnTo>
                    <a:lnTo>
                      <a:pt x="0" y="1"/>
                    </a:lnTo>
                    <a:lnTo>
                      <a:pt x="0" y="2"/>
                    </a:lnTo>
                    <a:lnTo>
                      <a:pt x="0" y="2"/>
                    </a:lnTo>
                    <a:lnTo>
                      <a:pt x="0" y="2"/>
                    </a:lnTo>
                    <a:lnTo>
                      <a:pt x="0" y="3"/>
                    </a:lnTo>
                    <a:lnTo>
                      <a:pt x="0" y="2"/>
                    </a:lnTo>
                    <a:lnTo>
                      <a:pt x="0" y="3"/>
                    </a:lnTo>
                    <a:lnTo>
                      <a:pt x="0" y="3"/>
                    </a:lnTo>
                    <a:lnTo>
                      <a:pt x="0" y="3"/>
                    </a:lnTo>
                    <a:lnTo>
                      <a:pt x="0" y="4"/>
                    </a:lnTo>
                    <a:lnTo>
                      <a:pt x="0" y="4"/>
                    </a:lnTo>
                    <a:lnTo>
                      <a:pt x="0" y="4"/>
                    </a:lnTo>
                    <a:lnTo>
                      <a:pt x="0" y="4"/>
                    </a:lnTo>
                    <a:lnTo>
                      <a:pt x="0" y="4"/>
                    </a:lnTo>
                    <a:lnTo>
                      <a:pt x="0" y="3"/>
                    </a:lnTo>
                    <a:lnTo>
                      <a:pt x="0" y="3"/>
                    </a:lnTo>
                    <a:lnTo>
                      <a:pt x="0" y="3"/>
                    </a:lnTo>
                    <a:lnTo>
                      <a:pt x="0" y="2"/>
                    </a:lnTo>
                    <a:lnTo>
                      <a:pt x="0" y="3"/>
                    </a:lnTo>
                    <a:lnTo>
                      <a:pt x="0" y="3"/>
                    </a:lnTo>
                    <a:lnTo>
                      <a:pt x="0" y="2"/>
                    </a:lnTo>
                    <a:lnTo>
                      <a:pt x="0" y="2"/>
                    </a:lnTo>
                    <a:lnTo>
                      <a:pt x="0" y="2"/>
                    </a:lnTo>
                    <a:lnTo>
                      <a:pt x="0" y="3"/>
                    </a:lnTo>
                    <a:lnTo>
                      <a:pt x="0" y="4"/>
                    </a:lnTo>
                    <a:lnTo>
                      <a:pt x="0" y="3"/>
                    </a:lnTo>
                    <a:lnTo>
                      <a:pt x="0" y="4"/>
                    </a:lnTo>
                    <a:lnTo>
                      <a:pt x="0" y="4"/>
                    </a:lnTo>
                    <a:lnTo>
                      <a:pt x="0" y="5"/>
                    </a:lnTo>
                    <a:lnTo>
                      <a:pt x="0" y="6"/>
                    </a:lnTo>
                    <a:lnTo>
                      <a:pt x="0" y="5"/>
                    </a:lnTo>
                    <a:lnTo>
                      <a:pt x="0" y="5"/>
                    </a:lnTo>
                    <a:lnTo>
                      <a:pt x="0" y="6"/>
                    </a:lnTo>
                    <a:lnTo>
                      <a:pt x="0" y="5"/>
                    </a:lnTo>
                    <a:lnTo>
                      <a:pt x="0" y="6"/>
                    </a:lnTo>
                    <a:lnTo>
                      <a:pt x="0" y="6"/>
                    </a:lnTo>
                    <a:lnTo>
                      <a:pt x="0" y="4"/>
                    </a:lnTo>
                    <a:lnTo>
                      <a:pt x="0" y="5"/>
                    </a:lnTo>
                    <a:lnTo>
                      <a:pt x="0" y="4"/>
                    </a:lnTo>
                    <a:lnTo>
                      <a:pt x="0" y="5"/>
                    </a:lnTo>
                    <a:lnTo>
                      <a:pt x="0" y="5"/>
                    </a:lnTo>
                    <a:lnTo>
                      <a:pt x="0" y="5"/>
                    </a:lnTo>
                    <a:lnTo>
                      <a:pt x="0" y="6"/>
                    </a:lnTo>
                    <a:lnTo>
                      <a:pt x="0" y="6"/>
                    </a:lnTo>
                    <a:lnTo>
                      <a:pt x="0" y="5"/>
                    </a:lnTo>
                    <a:lnTo>
                      <a:pt x="0" y="6"/>
                    </a:lnTo>
                    <a:lnTo>
                      <a:pt x="0" y="5"/>
                    </a:lnTo>
                    <a:lnTo>
                      <a:pt x="0" y="6"/>
                    </a:lnTo>
                    <a:lnTo>
                      <a:pt x="0" y="6"/>
                    </a:lnTo>
                    <a:lnTo>
                      <a:pt x="0" y="6"/>
                    </a:lnTo>
                    <a:lnTo>
                      <a:pt x="0" y="6"/>
                    </a:lnTo>
                    <a:lnTo>
                      <a:pt x="0" y="6"/>
                    </a:lnTo>
                    <a:lnTo>
                      <a:pt x="0" y="7"/>
                    </a:lnTo>
                    <a:lnTo>
                      <a:pt x="0" y="7"/>
                    </a:lnTo>
                    <a:lnTo>
                      <a:pt x="0" y="7"/>
                    </a:lnTo>
                    <a:lnTo>
                      <a:pt x="0" y="7"/>
                    </a:lnTo>
                    <a:lnTo>
                      <a:pt x="0" y="6"/>
                    </a:lnTo>
                    <a:lnTo>
                      <a:pt x="0" y="7"/>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9"/>
                    </a:lnTo>
                    <a:lnTo>
                      <a:pt x="0" y="9"/>
                    </a:lnTo>
                    <a:lnTo>
                      <a:pt x="0" y="8"/>
                    </a:lnTo>
                    <a:lnTo>
                      <a:pt x="0" y="8"/>
                    </a:lnTo>
                    <a:lnTo>
                      <a:pt x="0" y="7"/>
                    </a:lnTo>
                    <a:lnTo>
                      <a:pt x="0" y="8"/>
                    </a:lnTo>
                    <a:lnTo>
                      <a:pt x="0" y="7"/>
                    </a:lnTo>
                    <a:lnTo>
                      <a:pt x="0" y="8"/>
                    </a:lnTo>
                    <a:lnTo>
                      <a:pt x="0" y="8"/>
                    </a:lnTo>
                    <a:lnTo>
                      <a:pt x="0" y="9"/>
                    </a:lnTo>
                    <a:lnTo>
                      <a:pt x="0" y="8"/>
                    </a:lnTo>
                    <a:lnTo>
                      <a:pt x="0" y="9"/>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10"/>
                    </a:lnTo>
                    <a:lnTo>
                      <a:pt x="0" y="9"/>
                    </a:lnTo>
                    <a:lnTo>
                      <a:pt x="0" y="10"/>
                    </a:lnTo>
                    <a:lnTo>
                      <a:pt x="0" y="10"/>
                    </a:lnTo>
                    <a:lnTo>
                      <a:pt x="0" y="10"/>
                    </a:lnTo>
                    <a:lnTo>
                      <a:pt x="0" y="11"/>
                    </a:lnTo>
                    <a:lnTo>
                      <a:pt x="0" y="11"/>
                    </a:lnTo>
                    <a:lnTo>
                      <a:pt x="0" y="11"/>
                    </a:lnTo>
                    <a:lnTo>
                      <a:pt x="0" y="11"/>
                    </a:lnTo>
                    <a:lnTo>
                      <a:pt x="0" y="12"/>
                    </a:lnTo>
                    <a:lnTo>
                      <a:pt x="0" y="11"/>
                    </a:lnTo>
                    <a:lnTo>
                      <a:pt x="0" y="11"/>
                    </a:lnTo>
                    <a:lnTo>
                      <a:pt x="0" y="11"/>
                    </a:lnTo>
                    <a:lnTo>
                      <a:pt x="0" y="11"/>
                    </a:lnTo>
                    <a:lnTo>
                      <a:pt x="0" y="11"/>
                    </a:lnTo>
                    <a:lnTo>
                      <a:pt x="0" y="12"/>
                    </a:lnTo>
                    <a:lnTo>
                      <a:pt x="0" y="12"/>
                    </a:lnTo>
                    <a:lnTo>
                      <a:pt x="0" y="12"/>
                    </a:lnTo>
                    <a:lnTo>
                      <a:pt x="0" y="11"/>
                    </a:lnTo>
                    <a:lnTo>
                      <a:pt x="0" y="11"/>
                    </a:lnTo>
                    <a:lnTo>
                      <a:pt x="0" y="11"/>
                    </a:lnTo>
                    <a:lnTo>
                      <a:pt x="0" y="11"/>
                    </a:lnTo>
                    <a:lnTo>
                      <a:pt x="0" y="11"/>
                    </a:lnTo>
                    <a:lnTo>
                      <a:pt x="0" y="11"/>
                    </a:lnTo>
                    <a:lnTo>
                      <a:pt x="0" y="11"/>
                    </a:lnTo>
                    <a:lnTo>
                      <a:pt x="0" y="12"/>
                    </a:lnTo>
                    <a:lnTo>
                      <a:pt x="0" y="12"/>
                    </a:lnTo>
                    <a:lnTo>
                      <a:pt x="0" y="12"/>
                    </a:lnTo>
                    <a:lnTo>
                      <a:pt x="0" y="12"/>
                    </a:lnTo>
                    <a:lnTo>
                      <a:pt x="0" y="11"/>
                    </a:lnTo>
                    <a:lnTo>
                      <a:pt x="0" y="12"/>
                    </a:lnTo>
                    <a:lnTo>
                      <a:pt x="0" y="11"/>
                    </a:lnTo>
                    <a:lnTo>
                      <a:pt x="0" y="11"/>
                    </a:lnTo>
                    <a:lnTo>
                      <a:pt x="0" y="10"/>
                    </a:lnTo>
                    <a:lnTo>
                      <a:pt x="0" y="10"/>
                    </a:lnTo>
                    <a:lnTo>
                      <a:pt x="0" y="9"/>
                    </a:lnTo>
                    <a:lnTo>
                      <a:pt x="0" y="10"/>
                    </a:lnTo>
                    <a:lnTo>
                      <a:pt x="0" y="10"/>
                    </a:lnTo>
                    <a:lnTo>
                      <a:pt x="0" y="9"/>
                    </a:lnTo>
                    <a:lnTo>
                      <a:pt x="0" y="10"/>
                    </a:lnTo>
                    <a:lnTo>
                      <a:pt x="0" y="9"/>
                    </a:lnTo>
                    <a:lnTo>
                      <a:pt x="0" y="9"/>
                    </a:lnTo>
                    <a:lnTo>
                      <a:pt x="0" y="9"/>
                    </a:lnTo>
                    <a:lnTo>
                      <a:pt x="0" y="9"/>
                    </a:lnTo>
                    <a:lnTo>
                      <a:pt x="0" y="9"/>
                    </a:lnTo>
                    <a:lnTo>
                      <a:pt x="0" y="9"/>
                    </a:lnTo>
                    <a:lnTo>
                      <a:pt x="0" y="8"/>
                    </a:lnTo>
                    <a:lnTo>
                      <a:pt x="0" y="8"/>
                    </a:lnTo>
                    <a:lnTo>
                      <a:pt x="0" y="7"/>
                    </a:lnTo>
                    <a:lnTo>
                      <a:pt x="0" y="7"/>
                    </a:lnTo>
                    <a:lnTo>
                      <a:pt x="0" y="8"/>
                    </a:lnTo>
                    <a:lnTo>
                      <a:pt x="0" y="8"/>
                    </a:lnTo>
                    <a:lnTo>
                      <a:pt x="0" y="7"/>
                    </a:lnTo>
                    <a:lnTo>
                      <a:pt x="0" y="7"/>
                    </a:lnTo>
                    <a:lnTo>
                      <a:pt x="0" y="7"/>
                    </a:lnTo>
                    <a:lnTo>
                      <a:pt x="0" y="6"/>
                    </a:lnTo>
                    <a:lnTo>
                      <a:pt x="0" y="7"/>
                    </a:lnTo>
                    <a:lnTo>
                      <a:pt x="0" y="7"/>
                    </a:lnTo>
                    <a:lnTo>
                      <a:pt x="0" y="7"/>
                    </a:lnTo>
                    <a:lnTo>
                      <a:pt x="0" y="6"/>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7"/>
                    </a:lnTo>
                    <a:lnTo>
                      <a:pt x="0" y="7"/>
                    </a:lnTo>
                    <a:lnTo>
                      <a:pt x="0" y="7"/>
                    </a:lnTo>
                    <a:lnTo>
                      <a:pt x="0" y="7"/>
                    </a:lnTo>
                    <a:lnTo>
                      <a:pt x="0" y="8"/>
                    </a:lnTo>
                    <a:lnTo>
                      <a:pt x="0" y="7"/>
                    </a:lnTo>
                    <a:lnTo>
                      <a:pt x="0" y="8"/>
                    </a:lnTo>
                    <a:lnTo>
                      <a:pt x="0" y="8"/>
                    </a:lnTo>
                    <a:lnTo>
                      <a:pt x="0" y="9"/>
                    </a:lnTo>
                    <a:lnTo>
                      <a:pt x="0" y="9"/>
                    </a:lnTo>
                    <a:lnTo>
                      <a:pt x="0" y="9"/>
                    </a:lnTo>
                    <a:lnTo>
                      <a:pt x="0" y="9"/>
                    </a:lnTo>
                    <a:lnTo>
                      <a:pt x="0" y="9"/>
                    </a:lnTo>
                    <a:lnTo>
                      <a:pt x="0" y="9"/>
                    </a:lnTo>
                    <a:lnTo>
                      <a:pt x="0" y="9"/>
                    </a:lnTo>
                    <a:lnTo>
                      <a:pt x="0" y="10"/>
                    </a:lnTo>
                    <a:lnTo>
                      <a:pt x="0" y="10"/>
                    </a:lnTo>
                    <a:lnTo>
                      <a:pt x="0" y="10"/>
                    </a:lnTo>
                    <a:lnTo>
                      <a:pt x="0" y="9"/>
                    </a:lnTo>
                    <a:lnTo>
                      <a:pt x="0" y="10"/>
                    </a:lnTo>
                    <a:lnTo>
                      <a:pt x="0" y="9"/>
                    </a:lnTo>
                    <a:lnTo>
                      <a:pt x="0" y="9"/>
                    </a:lnTo>
                    <a:lnTo>
                      <a:pt x="0" y="10"/>
                    </a:lnTo>
                    <a:lnTo>
                      <a:pt x="0" y="10"/>
                    </a:lnTo>
                    <a:lnTo>
                      <a:pt x="0" y="10"/>
                    </a:lnTo>
                    <a:lnTo>
                      <a:pt x="0" y="10"/>
                    </a:lnTo>
                    <a:lnTo>
                      <a:pt x="0" y="9"/>
                    </a:lnTo>
                    <a:lnTo>
                      <a:pt x="0" y="9"/>
                    </a:lnTo>
                    <a:lnTo>
                      <a:pt x="0" y="9"/>
                    </a:lnTo>
                    <a:lnTo>
                      <a:pt x="0" y="9"/>
                    </a:lnTo>
                    <a:lnTo>
                      <a:pt x="0" y="10"/>
                    </a:lnTo>
                    <a:lnTo>
                      <a:pt x="0" y="9"/>
                    </a:lnTo>
                    <a:lnTo>
                      <a:pt x="0" y="10"/>
                    </a:lnTo>
                    <a:lnTo>
                      <a:pt x="0" y="10"/>
                    </a:lnTo>
                    <a:lnTo>
                      <a:pt x="0" y="10"/>
                    </a:lnTo>
                    <a:lnTo>
                      <a:pt x="0" y="10"/>
                    </a:lnTo>
                    <a:lnTo>
                      <a:pt x="0" y="10"/>
                    </a:lnTo>
                    <a:lnTo>
                      <a:pt x="0" y="9"/>
                    </a:lnTo>
                    <a:lnTo>
                      <a:pt x="0" y="9"/>
                    </a:lnTo>
                    <a:lnTo>
                      <a:pt x="0" y="10"/>
                    </a:lnTo>
                    <a:lnTo>
                      <a:pt x="0" y="9"/>
                    </a:lnTo>
                    <a:lnTo>
                      <a:pt x="0" y="10"/>
                    </a:lnTo>
                    <a:lnTo>
                      <a:pt x="0" y="9"/>
                    </a:lnTo>
                    <a:lnTo>
                      <a:pt x="0" y="10"/>
                    </a:lnTo>
                    <a:lnTo>
                      <a:pt x="0" y="9"/>
                    </a:lnTo>
                    <a:lnTo>
                      <a:pt x="0" y="10"/>
                    </a:lnTo>
                    <a:lnTo>
                      <a:pt x="0" y="10"/>
                    </a:lnTo>
                    <a:lnTo>
                      <a:pt x="0" y="10"/>
                    </a:lnTo>
                    <a:lnTo>
                      <a:pt x="0" y="11"/>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11"/>
                    </a:lnTo>
                    <a:lnTo>
                      <a:pt x="0" y="11"/>
                    </a:lnTo>
                    <a:lnTo>
                      <a:pt x="0" y="10"/>
                    </a:lnTo>
                    <a:lnTo>
                      <a:pt x="0" y="11"/>
                    </a:lnTo>
                    <a:lnTo>
                      <a:pt x="0" y="11"/>
                    </a:lnTo>
                    <a:lnTo>
                      <a:pt x="0" y="11"/>
                    </a:lnTo>
                    <a:lnTo>
                      <a:pt x="0" y="12"/>
                    </a:lnTo>
                    <a:lnTo>
                      <a:pt x="0" y="12"/>
                    </a:lnTo>
                    <a:lnTo>
                      <a:pt x="0" y="12"/>
                    </a:lnTo>
                    <a:lnTo>
                      <a:pt x="0" y="12"/>
                    </a:lnTo>
                    <a:lnTo>
                      <a:pt x="0" y="12"/>
                    </a:lnTo>
                    <a:lnTo>
                      <a:pt x="0" y="11"/>
                    </a:lnTo>
                    <a:lnTo>
                      <a:pt x="0" y="11"/>
                    </a:lnTo>
                    <a:lnTo>
                      <a:pt x="0" y="11"/>
                    </a:lnTo>
                    <a:lnTo>
                      <a:pt x="0" y="11"/>
                    </a:lnTo>
                    <a:lnTo>
                      <a:pt x="0" y="10"/>
                    </a:lnTo>
                    <a:lnTo>
                      <a:pt x="0" y="9"/>
                    </a:lnTo>
                    <a:lnTo>
                      <a:pt x="0" y="10"/>
                    </a:lnTo>
                    <a:lnTo>
                      <a:pt x="0" y="10"/>
                    </a:lnTo>
                    <a:lnTo>
                      <a:pt x="0" y="11"/>
                    </a:lnTo>
                    <a:lnTo>
                      <a:pt x="0" y="9"/>
                    </a:lnTo>
                    <a:lnTo>
                      <a:pt x="0" y="9"/>
                    </a:lnTo>
                    <a:lnTo>
                      <a:pt x="0" y="8"/>
                    </a:lnTo>
                    <a:lnTo>
                      <a:pt x="0" y="8"/>
                    </a:lnTo>
                    <a:lnTo>
                      <a:pt x="0" y="8"/>
                    </a:lnTo>
                    <a:lnTo>
                      <a:pt x="0" y="9"/>
                    </a:lnTo>
                    <a:lnTo>
                      <a:pt x="0" y="8"/>
                    </a:lnTo>
                    <a:lnTo>
                      <a:pt x="0" y="8"/>
                    </a:lnTo>
                    <a:lnTo>
                      <a:pt x="0" y="8"/>
                    </a:lnTo>
                    <a:lnTo>
                      <a:pt x="0" y="9"/>
                    </a:lnTo>
                    <a:lnTo>
                      <a:pt x="0" y="9"/>
                    </a:lnTo>
                    <a:lnTo>
                      <a:pt x="0" y="9"/>
                    </a:lnTo>
                    <a:lnTo>
                      <a:pt x="0" y="10"/>
                    </a:lnTo>
                    <a:lnTo>
                      <a:pt x="0" y="9"/>
                    </a:lnTo>
                    <a:lnTo>
                      <a:pt x="0" y="9"/>
                    </a:lnTo>
                    <a:lnTo>
                      <a:pt x="0" y="10"/>
                    </a:lnTo>
                    <a:lnTo>
                      <a:pt x="0" y="9"/>
                    </a:lnTo>
                    <a:lnTo>
                      <a:pt x="0" y="9"/>
                    </a:lnTo>
                    <a:lnTo>
                      <a:pt x="0" y="9"/>
                    </a:lnTo>
                    <a:lnTo>
                      <a:pt x="0" y="9"/>
                    </a:lnTo>
                    <a:lnTo>
                      <a:pt x="0" y="9"/>
                    </a:lnTo>
                    <a:lnTo>
                      <a:pt x="0" y="8"/>
                    </a:lnTo>
                    <a:lnTo>
                      <a:pt x="0" y="7"/>
                    </a:lnTo>
                    <a:lnTo>
                      <a:pt x="0" y="7"/>
                    </a:lnTo>
                    <a:lnTo>
                      <a:pt x="0" y="7"/>
                    </a:lnTo>
                    <a:lnTo>
                      <a:pt x="0" y="7"/>
                    </a:lnTo>
                    <a:lnTo>
                      <a:pt x="0" y="7"/>
                    </a:lnTo>
                    <a:lnTo>
                      <a:pt x="0" y="7"/>
                    </a:lnTo>
                    <a:lnTo>
                      <a:pt x="0" y="6"/>
                    </a:lnTo>
                    <a:lnTo>
                      <a:pt x="0" y="7"/>
                    </a:lnTo>
                    <a:lnTo>
                      <a:pt x="0" y="7"/>
                    </a:lnTo>
                    <a:lnTo>
                      <a:pt x="0" y="8"/>
                    </a:lnTo>
                    <a:lnTo>
                      <a:pt x="0" y="8"/>
                    </a:lnTo>
                    <a:lnTo>
                      <a:pt x="0" y="8"/>
                    </a:lnTo>
                    <a:lnTo>
                      <a:pt x="0" y="8"/>
                    </a:lnTo>
                    <a:lnTo>
                      <a:pt x="0" y="8"/>
                    </a:lnTo>
                    <a:lnTo>
                      <a:pt x="0" y="8"/>
                    </a:lnTo>
                    <a:lnTo>
                      <a:pt x="0" y="9"/>
                    </a:lnTo>
                    <a:lnTo>
                      <a:pt x="0" y="9"/>
                    </a:lnTo>
                    <a:lnTo>
                      <a:pt x="0" y="10"/>
                    </a:lnTo>
                    <a:lnTo>
                      <a:pt x="0" y="10"/>
                    </a:lnTo>
                    <a:lnTo>
                      <a:pt x="0" y="10"/>
                    </a:lnTo>
                    <a:lnTo>
                      <a:pt x="0" y="9"/>
                    </a:lnTo>
                    <a:lnTo>
                      <a:pt x="0" y="9"/>
                    </a:lnTo>
                    <a:lnTo>
                      <a:pt x="0" y="9"/>
                    </a:lnTo>
                    <a:lnTo>
                      <a:pt x="0" y="9"/>
                    </a:lnTo>
                    <a:lnTo>
                      <a:pt x="0" y="9"/>
                    </a:lnTo>
                    <a:lnTo>
                      <a:pt x="0" y="9"/>
                    </a:lnTo>
                    <a:lnTo>
                      <a:pt x="0" y="9"/>
                    </a:lnTo>
                    <a:lnTo>
                      <a:pt x="0" y="10"/>
                    </a:lnTo>
                    <a:lnTo>
                      <a:pt x="0" y="10"/>
                    </a:lnTo>
                    <a:lnTo>
                      <a:pt x="0" y="10"/>
                    </a:lnTo>
                    <a:lnTo>
                      <a:pt x="0" y="10"/>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1"/>
                    </a:lnTo>
                    <a:lnTo>
                      <a:pt x="0" y="10"/>
                    </a:lnTo>
                    <a:lnTo>
                      <a:pt x="0" y="10"/>
                    </a:lnTo>
                    <a:lnTo>
                      <a:pt x="0" y="10"/>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2"/>
                    </a:lnTo>
                    <a:lnTo>
                      <a:pt x="0" y="12"/>
                    </a:lnTo>
                  </a:path>
                </a:pathLst>
              </a:custGeom>
              <a:noFill/>
              <a:ln w="0">
                <a:solidFill>
                  <a:srgbClr val="3366FF"/>
                </a:solidFill>
                <a:prstDash val="solid"/>
                <a:round/>
                <a:headEnd/>
                <a:tailEnd/>
              </a:ln>
            </p:spPr>
            <p:txBody>
              <a:bodyPr/>
              <a:lstStyle/>
              <a:p>
                <a:endParaRPr lang="en-GB"/>
              </a:p>
            </p:txBody>
          </p:sp>
          <p:sp>
            <p:nvSpPr>
              <p:cNvPr id="185841" name="Freeform 497"/>
              <p:cNvSpPr>
                <a:spLocks/>
              </p:cNvSpPr>
              <p:nvPr/>
            </p:nvSpPr>
            <p:spPr bwMode="auto">
              <a:xfrm>
                <a:off x="2532" y="3527"/>
                <a:ext cx="6" cy="96"/>
              </a:xfrm>
              <a:custGeom>
                <a:avLst/>
                <a:gdLst/>
                <a:ahLst/>
                <a:cxnLst>
                  <a:cxn ang="0">
                    <a:pos x="0" y="13"/>
                  </a:cxn>
                  <a:cxn ang="0">
                    <a:pos x="0" y="14"/>
                  </a:cxn>
                  <a:cxn ang="0">
                    <a:pos x="0" y="14"/>
                  </a:cxn>
                  <a:cxn ang="0">
                    <a:pos x="0" y="10"/>
                  </a:cxn>
                  <a:cxn ang="0">
                    <a:pos x="0" y="11"/>
                  </a:cxn>
                  <a:cxn ang="0">
                    <a:pos x="0" y="10"/>
                  </a:cxn>
                  <a:cxn ang="0">
                    <a:pos x="0" y="9"/>
                  </a:cxn>
                  <a:cxn ang="0">
                    <a:pos x="0" y="10"/>
                  </a:cxn>
                  <a:cxn ang="0">
                    <a:pos x="0" y="11"/>
                  </a:cxn>
                  <a:cxn ang="0">
                    <a:pos x="0" y="11"/>
                  </a:cxn>
                  <a:cxn ang="0">
                    <a:pos x="0" y="11"/>
                  </a:cxn>
                  <a:cxn ang="0">
                    <a:pos x="0" y="10"/>
                  </a:cxn>
                  <a:cxn ang="0">
                    <a:pos x="0" y="10"/>
                  </a:cxn>
                  <a:cxn ang="0">
                    <a:pos x="0" y="8"/>
                  </a:cxn>
                  <a:cxn ang="0">
                    <a:pos x="0" y="9"/>
                  </a:cxn>
                  <a:cxn ang="0">
                    <a:pos x="0" y="10"/>
                  </a:cxn>
                  <a:cxn ang="0">
                    <a:pos x="0" y="9"/>
                  </a:cxn>
                  <a:cxn ang="0">
                    <a:pos x="0" y="9"/>
                  </a:cxn>
                  <a:cxn ang="0">
                    <a:pos x="0" y="8"/>
                  </a:cxn>
                  <a:cxn ang="0">
                    <a:pos x="0" y="9"/>
                  </a:cxn>
                  <a:cxn ang="0">
                    <a:pos x="0" y="12"/>
                  </a:cxn>
                  <a:cxn ang="0">
                    <a:pos x="0" y="11"/>
                  </a:cxn>
                  <a:cxn ang="0">
                    <a:pos x="0" y="8"/>
                  </a:cxn>
                  <a:cxn ang="0">
                    <a:pos x="0" y="6"/>
                  </a:cxn>
                  <a:cxn ang="0">
                    <a:pos x="0" y="8"/>
                  </a:cxn>
                  <a:cxn ang="0">
                    <a:pos x="0" y="9"/>
                  </a:cxn>
                  <a:cxn ang="0">
                    <a:pos x="0" y="11"/>
                  </a:cxn>
                  <a:cxn ang="0">
                    <a:pos x="0" y="9"/>
                  </a:cxn>
                  <a:cxn ang="0">
                    <a:pos x="0" y="11"/>
                  </a:cxn>
                  <a:cxn ang="0">
                    <a:pos x="0" y="14"/>
                  </a:cxn>
                  <a:cxn ang="0">
                    <a:pos x="0" y="12"/>
                  </a:cxn>
                  <a:cxn ang="0">
                    <a:pos x="0" y="11"/>
                  </a:cxn>
                  <a:cxn ang="0">
                    <a:pos x="1" y="9"/>
                  </a:cxn>
                  <a:cxn ang="0">
                    <a:pos x="1" y="6"/>
                  </a:cxn>
                  <a:cxn ang="0">
                    <a:pos x="1" y="7"/>
                  </a:cxn>
                  <a:cxn ang="0">
                    <a:pos x="1" y="5"/>
                  </a:cxn>
                  <a:cxn ang="0">
                    <a:pos x="1" y="5"/>
                  </a:cxn>
                  <a:cxn ang="0">
                    <a:pos x="1" y="5"/>
                  </a:cxn>
                  <a:cxn ang="0">
                    <a:pos x="1" y="7"/>
                  </a:cxn>
                  <a:cxn ang="0">
                    <a:pos x="1" y="9"/>
                  </a:cxn>
                  <a:cxn ang="0">
                    <a:pos x="1" y="8"/>
                  </a:cxn>
                  <a:cxn ang="0">
                    <a:pos x="1" y="8"/>
                  </a:cxn>
                  <a:cxn ang="0">
                    <a:pos x="1" y="8"/>
                  </a:cxn>
                  <a:cxn ang="0">
                    <a:pos x="1" y="7"/>
                  </a:cxn>
                  <a:cxn ang="0">
                    <a:pos x="1" y="9"/>
                  </a:cxn>
                  <a:cxn ang="0">
                    <a:pos x="1" y="11"/>
                  </a:cxn>
                  <a:cxn ang="0">
                    <a:pos x="1" y="12"/>
                  </a:cxn>
                  <a:cxn ang="0">
                    <a:pos x="1" y="12"/>
                  </a:cxn>
                  <a:cxn ang="0">
                    <a:pos x="1" y="9"/>
                  </a:cxn>
                  <a:cxn ang="0">
                    <a:pos x="1" y="9"/>
                  </a:cxn>
                  <a:cxn ang="0">
                    <a:pos x="1" y="10"/>
                  </a:cxn>
                  <a:cxn ang="0">
                    <a:pos x="1" y="9"/>
                  </a:cxn>
                  <a:cxn ang="0">
                    <a:pos x="1" y="6"/>
                  </a:cxn>
                  <a:cxn ang="0">
                    <a:pos x="1" y="1"/>
                  </a:cxn>
                  <a:cxn ang="0">
                    <a:pos x="1" y="3"/>
                  </a:cxn>
                  <a:cxn ang="0">
                    <a:pos x="1" y="5"/>
                  </a:cxn>
                  <a:cxn ang="0">
                    <a:pos x="1" y="7"/>
                  </a:cxn>
                  <a:cxn ang="0">
                    <a:pos x="1" y="6"/>
                  </a:cxn>
                  <a:cxn ang="0">
                    <a:pos x="1" y="7"/>
                  </a:cxn>
                  <a:cxn ang="0">
                    <a:pos x="1" y="8"/>
                  </a:cxn>
                  <a:cxn ang="0">
                    <a:pos x="1" y="10"/>
                  </a:cxn>
                  <a:cxn ang="0">
                    <a:pos x="1" y="11"/>
                  </a:cxn>
                  <a:cxn ang="0">
                    <a:pos x="1" y="10"/>
                  </a:cxn>
                </a:cxnLst>
                <a:rect l="0" t="0" r="r" b="b"/>
                <a:pathLst>
                  <a:path w="1" h="16">
                    <a:moveTo>
                      <a:pt x="0" y="16"/>
                    </a:moveTo>
                    <a:lnTo>
                      <a:pt x="0" y="16"/>
                    </a:lnTo>
                    <a:lnTo>
                      <a:pt x="0" y="16"/>
                    </a:lnTo>
                    <a:lnTo>
                      <a:pt x="0" y="16"/>
                    </a:lnTo>
                    <a:lnTo>
                      <a:pt x="0" y="16"/>
                    </a:lnTo>
                    <a:lnTo>
                      <a:pt x="0" y="15"/>
                    </a:lnTo>
                    <a:lnTo>
                      <a:pt x="0" y="15"/>
                    </a:lnTo>
                    <a:lnTo>
                      <a:pt x="0" y="14"/>
                    </a:lnTo>
                    <a:lnTo>
                      <a:pt x="0" y="13"/>
                    </a:lnTo>
                    <a:lnTo>
                      <a:pt x="0" y="13"/>
                    </a:lnTo>
                    <a:lnTo>
                      <a:pt x="0" y="13"/>
                    </a:lnTo>
                    <a:lnTo>
                      <a:pt x="0" y="13"/>
                    </a:lnTo>
                    <a:lnTo>
                      <a:pt x="0" y="13"/>
                    </a:lnTo>
                    <a:lnTo>
                      <a:pt x="0" y="12"/>
                    </a:lnTo>
                    <a:lnTo>
                      <a:pt x="0" y="13"/>
                    </a:lnTo>
                    <a:lnTo>
                      <a:pt x="0" y="12"/>
                    </a:lnTo>
                    <a:lnTo>
                      <a:pt x="0" y="12"/>
                    </a:lnTo>
                    <a:lnTo>
                      <a:pt x="0" y="13"/>
                    </a:lnTo>
                    <a:lnTo>
                      <a:pt x="0" y="13"/>
                    </a:lnTo>
                    <a:lnTo>
                      <a:pt x="0" y="13"/>
                    </a:lnTo>
                    <a:lnTo>
                      <a:pt x="0" y="14"/>
                    </a:lnTo>
                    <a:lnTo>
                      <a:pt x="0" y="14"/>
                    </a:lnTo>
                    <a:lnTo>
                      <a:pt x="0" y="13"/>
                    </a:lnTo>
                    <a:lnTo>
                      <a:pt x="0" y="13"/>
                    </a:lnTo>
                    <a:lnTo>
                      <a:pt x="0" y="13"/>
                    </a:lnTo>
                    <a:lnTo>
                      <a:pt x="0" y="13"/>
                    </a:lnTo>
                    <a:lnTo>
                      <a:pt x="0" y="13"/>
                    </a:lnTo>
                    <a:lnTo>
                      <a:pt x="0" y="14"/>
                    </a:lnTo>
                    <a:lnTo>
                      <a:pt x="0" y="13"/>
                    </a:lnTo>
                    <a:lnTo>
                      <a:pt x="0" y="14"/>
                    </a:lnTo>
                    <a:lnTo>
                      <a:pt x="0" y="15"/>
                    </a:lnTo>
                    <a:lnTo>
                      <a:pt x="0" y="14"/>
                    </a:lnTo>
                    <a:lnTo>
                      <a:pt x="0" y="14"/>
                    </a:lnTo>
                    <a:lnTo>
                      <a:pt x="0" y="13"/>
                    </a:lnTo>
                    <a:lnTo>
                      <a:pt x="0" y="13"/>
                    </a:lnTo>
                    <a:lnTo>
                      <a:pt x="0" y="13"/>
                    </a:lnTo>
                    <a:lnTo>
                      <a:pt x="0" y="12"/>
                    </a:lnTo>
                    <a:lnTo>
                      <a:pt x="0" y="11"/>
                    </a:lnTo>
                    <a:lnTo>
                      <a:pt x="0" y="11"/>
                    </a:lnTo>
                    <a:lnTo>
                      <a:pt x="0" y="10"/>
                    </a:lnTo>
                    <a:lnTo>
                      <a:pt x="0" y="10"/>
                    </a:lnTo>
                    <a:lnTo>
                      <a:pt x="0" y="10"/>
                    </a:lnTo>
                    <a:lnTo>
                      <a:pt x="0" y="11"/>
                    </a:lnTo>
                    <a:lnTo>
                      <a:pt x="0" y="10"/>
                    </a:lnTo>
                    <a:lnTo>
                      <a:pt x="0" y="11"/>
                    </a:lnTo>
                    <a:lnTo>
                      <a:pt x="0" y="10"/>
                    </a:lnTo>
                    <a:lnTo>
                      <a:pt x="0" y="10"/>
                    </a:lnTo>
                    <a:lnTo>
                      <a:pt x="0" y="9"/>
                    </a:lnTo>
                    <a:lnTo>
                      <a:pt x="0" y="10"/>
                    </a:lnTo>
                    <a:lnTo>
                      <a:pt x="0" y="10"/>
                    </a:lnTo>
                    <a:lnTo>
                      <a:pt x="0" y="10"/>
                    </a:lnTo>
                    <a:lnTo>
                      <a:pt x="0" y="10"/>
                    </a:lnTo>
                    <a:lnTo>
                      <a:pt x="0" y="11"/>
                    </a:lnTo>
                    <a:lnTo>
                      <a:pt x="0" y="10"/>
                    </a:lnTo>
                    <a:lnTo>
                      <a:pt x="0" y="11"/>
                    </a:lnTo>
                    <a:lnTo>
                      <a:pt x="0" y="11"/>
                    </a:lnTo>
                    <a:lnTo>
                      <a:pt x="0" y="11"/>
                    </a:lnTo>
                    <a:lnTo>
                      <a:pt x="0" y="12"/>
                    </a:lnTo>
                    <a:lnTo>
                      <a:pt x="0" y="11"/>
                    </a:lnTo>
                    <a:lnTo>
                      <a:pt x="0" y="11"/>
                    </a:lnTo>
                    <a:lnTo>
                      <a:pt x="0" y="11"/>
                    </a:lnTo>
                    <a:lnTo>
                      <a:pt x="0" y="11"/>
                    </a:lnTo>
                    <a:lnTo>
                      <a:pt x="0" y="11"/>
                    </a:lnTo>
                    <a:lnTo>
                      <a:pt x="0" y="10"/>
                    </a:lnTo>
                    <a:lnTo>
                      <a:pt x="0" y="10"/>
                    </a:lnTo>
                    <a:lnTo>
                      <a:pt x="0" y="10"/>
                    </a:lnTo>
                    <a:lnTo>
                      <a:pt x="0" y="10"/>
                    </a:lnTo>
                    <a:lnTo>
                      <a:pt x="0" y="10"/>
                    </a:lnTo>
                    <a:lnTo>
                      <a:pt x="0" y="10"/>
                    </a:lnTo>
                    <a:lnTo>
                      <a:pt x="0" y="9"/>
                    </a:lnTo>
                    <a:lnTo>
                      <a:pt x="0" y="9"/>
                    </a:lnTo>
                    <a:lnTo>
                      <a:pt x="0" y="9"/>
                    </a:lnTo>
                    <a:lnTo>
                      <a:pt x="0" y="10"/>
                    </a:lnTo>
                    <a:lnTo>
                      <a:pt x="0" y="10"/>
                    </a:lnTo>
                    <a:lnTo>
                      <a:pt x="0" y="10"/>
                    </a:lnTo>
                    <a:lnTo>
                      <a:pt x="0" y="10"/>
                    </a:lnTo>
                    <a:lnTo>
                      <a:pt x="0" y="9"/>
                    </a:lnTo>
                    <a:lnTo>
                      <a:pt x="0" y="9"/>
                    </a:lnTo>
                    <a:lnTo>
                      <a:pt x="0" y="10"/>
                    </a:lnTo>
                    <a:lnTo>
                      <a:pt x="0" y="9"/>
                    </a:lnTo>
                    <a:lnTo>
                      <a:pt x="0" y="8"/>
                    </a:lnTo>
                    <a:lnTo>
                      <a:pt x="0" y="8"/>
                    </a:lnTo>
                    <a:lnTo>
                      <a:pt x="0" y="8"/>
                    </a:lnTo>
                    <a:lnTo>
                      <a:pt x="0" y="9"/>
                    </a:lnTo>
                    <a:lnTo>
                      <a:pt x="0" y="9"/>
                    </a:lnTo>
                    <a:lnTo>
                      <a:pt x="0" y="10"/>
                    </a:lnTo>
                    <a:lnTo>
                      <a:pt x="0" y="9"/>
                    </a:lnTo>
                    <a:lnTo>
                      <a:pt x="0" y="10"/>
                    </a:lnTo>
                    <a:lnTo>
                      <a:pt x="0" y="10"/>
                    </a:lnTo>
                    <a:lnTo>
                      <a:pt x="0" y="10"/>
                    </a:lnTo>
                    <a:lnTo>
                      <a:pt x="0" y="11"/>
                    </a:lnTo>
                    <a:lnTo>
                      <a:pt x="0" y="10"/>
                    </a:lnTo>
                    <a:lnTo>
                      <a:pt x="0" y="11"/>
                    </a:lnTo>
                    <a:lnTo>
                      <a:pt x="0" y="11"/>
                    </a:lnTo>
                    <a:lnTo>
                      <a:pt x="0" y="11"/>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1"/>
                    </a:lnTo>
                    <a:lnTo>
                      <a:pt x="0" y="11"/>
                    </a:lnTo>
                    <a:lnTo>
                      <a:pt x="0" y="11"/>
                    </a:lnTo>
                    <a:lnTo>
                      <a:pt x="0" y="10"/>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9"/>
                    </a:lnTo>
                    <a:lnTo>
                      <a:pt x="0" y="8"/>
                    </a:lnTo>
                    <a:lnTo>
                      <a:pt x="0" y="10"/>
                    </a:lnTo>
                    <a:lnTo>
                      <a:pt x="0" y="9"/>
                    </a:lnTo>
                    <a:lnTo>
                      <a:pt x="0" y="9"/>
                    </a:lnTo>
                    <a:lnTo>
                      <a:pt x="0" y="10"/>
                    </a:lnTo>
                    <a:lnTo>
                      <a:pt x="0" y="10"/>
                    </a:lnTo>
                    <a:lnTo>
                      <a:pt x="0" y="10"/>
                    </a:lnTo>
                    <a:lnTo>
                      <a:pt x="0" y="10"/>
                    </a:lnTo>
                    <a:lnTo>
                      <a:pt x="0" y="10"/>
                    </a:lnTo>
                    <a:lnTo>
                      <a:pt x="0" y="11"/>
                    </a:lnTo>
                    <a:lnTo>
                      <a:pt x="0" y="11"/>
                    </a:lnTo>
                    <a:lnTo>
                      <a:pt x="0" y="11"/>
                    </a:lnTo>
                    <a:lnTo>
                      <a:pt x="0" y="10"/>
                    </a:lnTo>
                    <a:lnTo>
                      <a:pt x="0" y="10"/>
                    </a:lnTo>
                    <a:lnTo>
                      <a:pt x="0" y="9"/>
                    </a:lnTo>
                    <a:lnTo>
                      <a:pt x="0" y="9"/>
                    </a:lnTo>
                    <a:lnTo>
                      <a:pt x="0" y="9"/>
                    </a:lnTo>
                    <a:lnTo>
                      <a:pt x="0" y="8"/>
                    </a:lnTo>
                    <a:lnTo>
                      <a:pt x="0" y="8"/>
                    </a:lnTo>
                    <a:lnTo>
                      <a:pt x="0" y="8"/>
                    </a:lnTo>
                    <a:lnTo>
                      <a:pt x="0" y="8"/>
                    </a:lnTo>
                    <a:lnTo>
                      <a:pt x="0" y="9"/>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10"/>
                    </a:lnTo>
                    <a:lnTo>
                      <a:pt x="0" y="9"/>
                    </a:lnTo>
                    <a:lnTo>
                      <a:pt x="0" y="10"/>
                    </a:lnTo>
                    <a:lnTo>
                      <a:pt x="0" y="9"/>
                    </a:lnTo>
                    <a:lnTo>
                      <a:pt x="0" y="9"/>
                    </a:lnTo>
                    <a:lnTo>
                      <a:pt x="0" y="9"/>
                    </a:lnTo>
                    <a:lnTo>
                      <a:pt x="0" y="10"/>
                    </a:lnTo>
                    <a:lnTo>
                      <a:pt x="0" y="10"/>
                    </a:lnTo>
                    <a:lnTo>
                      <a:pt x="0" y="10"/>
                    </a:lnTo>
                    <a:lnTo>
                      <a:pt x="0" y="10"/>
                    </a:lnTo>
                    <a:lnTo>
                      <a:pt x="0" y="10"/>
                    </a:lnTo>
                    <a:lnTo>
                      <a:pt x="0" y="10"/>
                    </a:lnTo>
                    <a:lnTo>
                      <a:pt x="0" y="10"/>
                    </a:lnTo>
                    <a:lnTo>
                      <a:pt x="0" y="11"/>
                    </a:lnTo>
                    <a:lnTo>
                      <a:pt x="0" y="10"/>
                    </a:lnTo>
                    <a:lnTo>
                      <a:pt x="0" y="9"/>
                    </a:lnTo>
                    <a:lnTo>
                      <a:pt x="0" y="9"/>
                    </a:lnTo>
                    <a:lnTo>
                      <a:pt x="0" y="8"/>
                    </a:lnTo>
                    <a:lnTo>
                      <a:pt x="0" y="8"/>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9"/>
                    </a:lnTo>
                    <a:lnTo>
                      <a:pt x="0" y="9"/>
                    </a:lnTo>
                    <a:lnTo>
                      <a:pt x="0" y="9"/>
                    </a:lnTo>
                    <a:lnTo>
                      <a:pt x="0" y="9"/>
                    </a:lnTo>
                    <a:lnTo>
                      <a:pt x="0" y="10"/>
                    </a:lnTo>
                    <a:lnTo>
                      <a:pt x="0" y="9"/>
                    </a:lnTo>
                    <a:lnTo>
                      <a:pt x="0" y="10"/>
                    </a:lnTo>
                    <a:lnTo>
                      <a:pt x="0" y="10"/>
                    </a:lnTo>
                    <a:lnTo>
                      <a:pt x="0" y="11"/>
                    </a:lnTo>
                    <a:lnTo>
                      <a:pt x="0" y="12"/>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0"/>
                    </a:lnTo>
                    <a:lnTo>
                      <a:pt x="0" y="11"/>
                    </a:lnTo>
                    <a:lnTo>
                      <a:pt x="0" y="10"/>
                    </a:lnTo>
                    <a:lnTo>
                      <a:pt x="0" y="10"/>
                    </a:lnTo>
                    <a:lnTo>
                      <a:pt x="0" y="10"/>
                    </a:lnTo>
                    <a:lnTo>
                      <a:pt x="0" y="9"/>
                    </a:lnTo>
                    <a:lnTo>
                      <a:pt x="0" y="10"/>
                    </a:lnTo>
                    <a:lnTo>
                      <a:pt x="0" y="9"/>
                    </a:lnTo>
                    <a:lnTo>
                      <a:pt x="0" y="8"/>
                    </a:lnTo>
                    <a:lnTo>
                      <a:pt x="0" y="8"/>
                    </a:lnTo>
                    <a:lnTo>
                      <a:pt x="0" y="8"/>
                    </a:lnTo>
                    <a:lnTo>
                      <a:pt x="0" y="8"/>
                    </a:lnTo>
                    <a:lnTo>
                      <a:pt x="0" y="7"/>
                    </a:lnTo>
                    <a:lnTo>
                      <a:pt x="0" y="8"/>
                    </a:lnTo>
                    <a:lnTo>
                      <a:pt x="0" y="8"/>
                    </a:lnTo>
                    <a:lnTo>
                      <a:pt x="0" y="8"/>
                    </a:lnTo>
                    <a:lnTo>
                      <a:pt x="0" y="8"/>
                    </a:lnTo>
                    <a:lnTo>
                      <a:pt x="0" y="7"/>
                    </a:lnTo>
                    <a:lnTo>
                      <a:pt x="0" y="7"/>
                    </a:lnTo>
                    <a:lnTo>
                      <a:pt x="0" y="6"/>
                    </a:lnTo>
                    <a:lnTo>
                      <a:pt x="0" y="7"/>
                    </a:lnTo>
                    <a:lnTo>
                      <a:pt x="0" y="7"/>
                    </a:lnTo>
                    <a:lnTo>
                      <a:pt x="0" y="7"/>
                    </a:lnTo>
                    <a:lnTo>
                      <a:pt x="0" y="7"/>
                    </a:lnTo>
                    <a:lnTo>
                      <a:pt x="0" y="7"/>
                    </a:lnTo>
                    <a:lnTo>
                      <a:pt x="0" y="7"/>
                    </a:lnTo>
                    <a:lnTo>
                      <a:pt x="0" y="8"/>
                    </a:lnTo>
                    <a:lnTo>
                      <a:pt x="0" y="8"/>
                    </a:lnTo>
                    <a:lnTo>
                      <a:pt x="0" y="7"/>
                    </a:lnTo>
                    <a:lnTo>
                      <a:pt x="0" y="8"/>
                    </a:lnTo>
                    <a:lnTo>
                      <a:pt x="0" y="8"/>
                    </a:lnTo>
                    <a:lnTo>
                      <a:pt x="0" y="8"/>
                    </a:lnTo>
                    <a:lnTo>
                      <a:pt x="0" y="8"/>
                    </a:lnTo>
                    <a:lnTo>
                      <a:pt x="0" y="7"/>
                    </a:lnTo>
                    <a:lnTo>
                      <a:pt x="0" y="8"/>
                    </a:lnTo>
                    <a:lnTo>
                      <a:pt x="0" y="8"/>
                    </a:lnTo>
                    <a:lnTo>
                      <a:pt x="0" y="8"/>
                    </a:lnTo>
                    <a:lnTo>
                      <a:pt x="0" y="9"/>
                    </a:lnTo>
                    <a:lnTo>
                      <a:pt x="0" y="8"/>
                    </a:lnTo>
                    <a:lnTo>
                      <a:pt x="0" y="9"/>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0"/>
                    </a:lnTo>
                    <a:lnTo>
                      <a:pt x="0" y="10"/>
                    </a:lnTo>
                    <a:lnTo>
                      <a:pt x="0" y="10"/>
                    </a:lnTo>
                    <a:lnTo>
                      <a:pt x="0" y="11"/>
                    </a:lnTo>
                    <a:lnTo>
                      <a:pt x="0" y="10"/>
                    </a:lnTo>
                    <a:lnTo>
                      <a:pt x="0" y="11"/>
                    </a:lnTo>
                    <a:lnTo>
                      <a:pt x="0" y="10"/>
                    </a:lnTo>
                    <a:lnTo>
                      <a:pt x="0" y="10"/>
                    </a:lnTo>
                    <a:lnTo>
                      <a:pt x="0" y="9"/>
                    </a:lnTo>
                    <a:lnTo>
                      <a:pt x="0" y="9"/>
                    </a:lnTo>
                    <a:lnTo>
                      <a:pt x="0" y="8"/>
                    </a:lnTo>
                    <a:lnTo>
                      <a:pt x="0" y="9"/>
                    </a:lnTo>
                    <a:lnTo>
                      <a:pt x="0" y="8"/>
                    </a:lnTo>
                    <a:lnTo>
                      <a:pt x="0" y="9"/>
                    </a:lnTo>
                    <a:lnTo>
                      <a:pt x="0" y="8"/>
                    </a:lnTo>
                    <a:lnTo>
                      <a:pt x="0" y="9"/>
                    </a:lnTo>
                    <a:lnTo>
                      <a:pt x="0" y="9"/>
                    </a:lnTo>
                    <a:lnTo>
                      <a:pt x="0" y="10"/>
                    </a:lnTo>
                    <a:lnTo>
                      <a:pt x="0" y="10"/>
                    </a:lnTo>
                    <a:lnTo>
                      <a:pt x="0" y="11"/>
                    </a:lnTo>
                    <a:lnTo>
                      <a:pt x="0" y="11"/>
                    </a:lnTo>
                    <a:lnTo>
                      <a:pt x="0" y="11"/>
                    </a:lnTo>
                    <a:lnTo>
                      <a:pt x="0" y="12"/>
                    </a:lnTo>
                    <a:lnTo>
                      <a:pt x="0" y="12"/>
                    </a:lnTo>
                    <a:lnTo>
                      <a:pt x="0" y="12"/>
                    </a:lnTo>
                    <a:lnTo>
                      <a:pt x="0" y="12"/>
                    </a:lnTo>
                    <a:lnTo>
                      <a:pt x="0" y="13"/>
                    </a:lnTo>
                    <a:lnTo>
                      <a:pt x="0" y="14"/>
                    </a:lnTo>
                    <a:lnTo>
                      <a:pt x="0" y="13"/>
                    </a:lnTo>
                    <a:lnTo>
                      <a:pt x="0" y="14"/>
                    </a:lnTo>
                    <a:lnTo>
                      <a:pt x="0" y="14"/>
                    </a:lnTo>
                    <a:lnTo>
                      <a:pt x="0" y="14"/>
                    </a:lnTo>
                    <a:lnTo>
                      <a:pt x="0" y="13"/>
                    </a:lnTo>
                    <a:lnTo>
                      <a:pt x="0" y="13"/>
                    </a:lnTo>
                    <a:lnTo>
                      <a:pt x="0" y="12"/>
                    </a:lnTo>
                    <a:lnTo>
                      <a:pt x="0" y="13"/>
                    </a:lnTo>
                    <a:lnTo>
                      <a:pt x="0" y="12"/>
                    </a:lnTo>
                    <a:lnTo>
                      <a:pt x="0" y="12"/>
                    </a:lnTo>
                    <a:lnTo>
                      <a:pt x="0" y="12"/>
                    </a:lnTo>
                    <a:lnTo>
                      <a:pt x="0" y="12"/>
                    </a:lnTo>
                    <a:lnTo>
                      <a:pt x="0" y="12"/>
                    </a:lnTo>
                    <a:lnTo>
                      <a:pt x="0" y="12"/>
                    </a:lnTo>
                    <a:lnTo>
                      <a:pt x="0" y="13"/>
                    </a:lnTo>
                    <a:lnTo>
                      <a:pt x="0" y="12"/>
                    </a:lnTo>
                    <a:lnTo>
                      <a:pt x="0" y="12"/>
                    </a:lnTo>
                    <a:lnTo>
                      <a:pt x="0" y="12"/>
                    </a:lnTo>
                    <a:lnTo>
                      <a:pt x="0" y="12"/>
                    </a:lnTo>
                    <a:lnTo>
                      <a:pt x="0" y="13"/>
                    </a:lnTo>
                    <a:lnTo>
                      <a:pt x="0" y="12"/>
                    </a:lnTo>
                    <a:lnTo>
                      <a:pt x="0" y="12"/>
                    </a:lnTo>
                    <a:lnTo>
                      <a:pt x="0" y="12"/>
                    </a:lnTo>
                    <a:lnTo>
                      <a:pt x="0" y="11"/>
                    </a:lnTo>
                    <a:lnTo>
                      <a:pt x="0" y="11"/>
                    </a:lnTo>
                    <a:lnTo>
                      <a:pt x="0" y="12"/>
                    </a:lnTo>
                    <a:lnTo>
                      <a:pt x="1" y="12"/>
                    </a:lnTo>
                    <a:lnTo>
                      <a:pt x="1" y="12"/>
                    </a:lnTo>
                    <a:lnTo>
                      <a:pt x="1" y="11"/>
                    </a:lnTo>
                    <a:lnTo>
                      <a:pt x="1" y="11"/>
                    </a:lnTo>
                    <a:lnTo>
                      <a:pt x="1" y="10"/>
                    </a:lnTo>
                    <a:lnTo>
                      <a:pt x="1" y="10"/>
                    </a:lnTo>
                    <a:lnTo>
                      <a:pt x="1" y="10"/>
                    </a:lnTo>
                    <a:lnTo>
                      <a:pt x="1" y="10"/>
                    </a:lnTo>
                    <a:lnTo>
                      <a:pt x="1" y="9"/>
                    </a:lnTo>
                    <a:lnTo>
                      <a:pt x="1" y="9"/>
                    </a:lnTo>
                    <a:lnTo>
                      <a:pt x="1" y="8"/>
                    </a:lnTo>
                    <a:lnTo>
                      <a:pt x="1" y="8"/>
                    </a:lnTo>
                    <a:lnTo>
                      <a:pt x="1" y="7"/>
                    </a:lnTo>
                    <a:lnTo>
                      <a:pt x="1" y="7"/>
                    </a:lnTo>
                    <a:lnTo>
                      <a:pt x="1" y="7"/>
                    </a:lnTo>
                    <a:lnTo>
                      <a:pt x="1" y="7"/>
                    </a:lnTo>
                    <a:lnTo>
                      <a:pt x="1" y="7"/>
                    </a:lnTo>
                    <a:lnTo>
                      <a:pt x="1" y="7"/>
                    </a:lnTo>
                    <a:lnTo>
                      <a:pt x="1" y="7"/>
                    </a:lnTo>
                    <a:lnTo>
                      <a:pt x="1" y="6"/>
                    </a:lnTo>
                    <a:lnTo>
                      <a:pt x="1" y="6"/>
                    </a:lnTo>
                    <a:lnTo>
                      <a:pt x="1" y="5"/>
                    </a:lnTo>
                    <a:lnTo>
                      <a:pt x="1" y="6"/>
                    </a:lnTo>
                    <a:lnTo>
                      <a:pt x="1" y="6"/>
                    </a:lnTo>
                    <a:lnTo>
                      <a:pt x="1" y="6"/>
                    </a:lnTo>
                    <a:lnTo>
                      <a:pt x="1" y="6"/>
                    </a:lnTo>
                    <a:lnTo>
                      <a:pt x="1" y="7"/>
                    </a:lnTo>
                    <a:lnTo>
                      <a:pt x="1" y="7"/>
                    </a:lnTo>
                    <a:lnTo>
                      <a:pt x="1" y="7"/>
                    </a:lnTo>
                    <a:lnTo>
                      <a:pt x="1" y="7"/>
                    </a:lnTo>
                    <a:lnTo>
                      <a:pt x="1" y="6"/>
                    </a:lnTo>
                    <a:lnTo>
                      <a:pt x="1" y="7"/>
                    </a:lnTo>
                    <a:lnTo>
                      <a:pt x="1" y="7"/>
                    </a:lnTo>
                    <a:lnTo>
                      <a:pt x="1" y="7"/>
                    </a:lnTo>
                    <a:lnTo>
                      <a:pt x="1" y="7"/>
                    </a:lnTo>
                    <a:lnTo>
                      <a:pt x="1" y="6"/>
                    </a:lnTo>
                    <a:lnTo>
                      <a:pt x="1" y="6"/>
                    </a:lnTo>
                    <a:lnTo>
                      <a:pt x="1" y="5"/>
                    </a:lnTo>
                    <a:lnTo>
                      <a:pt x="1" y="5"/>
                    </a:lnTo>
                    <a:lnTo>
                      <a:pt x="1" y="5"/>
                    </a:lnTo>
                    <a:lnTo>
                      <a:pt x="1" y="5"/>
                    </a:lnTo>
                    <a:lnTo>
                      <a:pt x="1" y="5"/>
                    </a:lnTo>
                    <a:lnTo>
                      <a:pt x="1" y="5"/>
                    </a:lnTo>
                    <a:lnTo>
                      <a:pt x="1" y="4"/>
                    </a:lnTo>
                    <a:lnTo>
                      <a:pt x="1" y="4"/>
                    </a:lnTo>
                    <a:lnTo>
                      <a:pt x="1" y="4"/>
                    </a:lnTo>
                    <a:lnTo>
                      <a:pt x="1" y="4"/>
                    </a:lnTo>
                    <a:lnTo>
                      <a:pt x="1" y="4"/>
                    </a:lnTo>
                    <a:lnTo>
                      <a:pt x="1" y="4"/>
                    </a:lnTo>
                    <a:lnTo>
                      <a:pt x="1" y="4"/>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7"/>
                    </a:lnTo>
                    <a:lnTo>
                      <a:pt x="1" y="6"/>
                    </a:lnTo>
                    <a:lnTo>
                      <a:pt x="1" y="5"/>
                    </a:lnTo>
                    <a:lnTo>
                      <a:pt x="1" y="6"/>
                    </a:lnTo>
                    <a:lnTo>
                      <a:pt x="1" y="6"/>
                    </a:lnTo>
                    <a:lnTo>
                      <a:pt x="1" y="5"/>
                    </a:lnTo>
                    <a:lnTo>
                      <a:pt x="1" y="5"/>
                    </a:lnTo>
                    <a:lnTo>
                      <a:pt x="1" y="5"/>
                    </a:lnTo>
                    <a:lnTo>
                      <a:pt x="1" y="5"/>
                    </a:lnTo>
                    <a:lnTo>
                      <a:pt x="1" y="6"/>
                    </a:lnTo>
                    <a:lnTo>
                      <a:pt x="1" y="6"/>
                    </a:lnTo>
                    <a:lnTo>
                      <a:pt x="1" y="7"/>
                    </a:lnTo>
                    <a:lnTo>
                      <a:pt x="1" y="7"/>
                    </a:lnTo>
                    <a:lnTo>
                      <a:pt x="1" y="7"/>
                    </a:lnTo>
                    <a:lnTo>
                      <a:pt x="1" y="7"/>
                    </a:lnTo>
                    <a:lnTo>
                      <a:pt x="1" y="8"/>
                    </a:lnTo>
                    <a:lnTo>
                      <a:pt x="1" y="8"/>
                    </a:lnTo>
                    <a:lnTo>
                      <a:pt x="1" y="8"/>
                    </a:lnTo>
                    <a:lnTo>
                      <a:pt x="1" y="8"/>
                    </a:lnTo>
                    <a:lnTo>
                      <a:pt x="1" y="8"/>
                    </a:lnTo>
                    <a:lnTo>
                      <a:pt x="1" y="8"/>
                    </a:lnTo>
                    <a:lnTo>
                      <a:pt x="1" y="8"/>
                    </a:lnTo>
                    <a:lnTo>
                      <a:pt x="1" y="9"/>
                    </a:lnTo>
                    <a:lnTo>
                      <a:pt x="1" y="9"/>
                    </a:lnTo>
                    <a:lnTo>
                      <a:pt x="1" y="9"/>
                    </a:lnTo>
                    <a:lnTo>
                      <a:pt x="1" y="10"/>
                    </a:lnTo>
                    <a:lnTo>
                      <a:pt x="1" y="10"/>
                    </a:lnTo>
                    <a:lnTo>
                      <a:pt x="1" y="9"/>
                    </a:lnTo>
                    <a:lnTo>
                      <a:pt x="1" y="9"/>
                    </a:lnTo>
                    <a:lnTo>
                      <a:pt x="1" y="9"/>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9"/>
                    </a:lnTo>
                    <a:lnTo>
                      <a:pt x="1" y="8"/>
                    </a:lnTo>
                    <a:lnTo>
                      <a:pt x="1" y="8"/>
                    </a:lnTo>
                    <a:lnTo>
                      <a:pt x="1" y="7"/>
                    </a:lnTo>
                    <a:lnTo>
                      <a:pt x="1" y="8"/>
                    </a:lnTo>
                    <a:lnTo>
                      <a:pt x="1" y="8"/>
                    </a:lnTo>
                    <a:lnTo>
                      <a:pt x="1" y="8"/>
                    </a:lnTo>
                    <a:lnTo>
                      <a:pt x="1" y="8"/>
                    </a:lnTo>
                    <a:lnTo>
                      <a:pt x="1" y="7"/>
                    </a:lnTo>
                    <a:lnTo>
                      <a:pt x="1" y="7"/>
                    </a:lnTo>
                    <a:lnTo>
                      <a:pt x="1" y="7"/>
                    </a:lnTo>
                    <a:lnTo>
                      <a:pt x="1" y="7"/>
                    </a:lnTo>
                    <a:lnTo>
                      <a:pt x="1" y="8"/>
                    </a:lnTo>
                    <a:lnTo>
                      <a:pt x="1" y="7"/>
                    </a:lnTo>
                    <a:lnTo>
                      <a:pt x="1" y="7"/>
                    </a:lnTo>
                    <a:lnTo>
                      <a:pt x="1" y="7"/>
                    </a:lnTo>
                    <a:lnTo>
                      <a:pt x="1" y="7"/>
                    </a:lnTo>
                    <a:lnTo>
                      <a:pt x="1" y="7"/>
                    </a:lnTo>
                    <a:lnTo>
                      <a:pt x="1" y="7"/>
                    </a:lnTo>
                    <a:lnTo>
                      <a:pt x="1" y="6"/>
                    </a:lnTo>
                    <a:lnTo>
                      <a:pt x="1" y="6"/>
                    </a:lnTo>
                    <a:lnTo>
                      <a:pt x="1" y="6"/>
                    </a:lnTo>
                    <a:lnTo>
                      <a:pt x="1" y="7"/>
                    </a:lnTo>
                    <a:lnTo>
                      <a:pt x="1" y="7"/>
                    </a:lnTo>
                    <a:lnTo>
                      <a:pt x="1" y="7"/>
                    </a:lnTo>
                    <a:lnTo>
                      <a:pt x="1" y="7"/>
                    </a:lnTo>
                    <a:lnTo>
                      <a:pt x="1" y="8"/>
                    </a:lnTo>
                    <a:lnTo>
                      <a:pt x="1" y="8"/>
                    </a:lnTo>
                    <a:lnTo>
                      <a:pt x="1" y="9"/>
                    </a:lnTo>
                    <a:lnTo>
                      <a:pt x="1" y="10"/>
                    </a:lnTo>
                    <a:lnTo>
                      <a:pt x="1" y="9"/>
                    </a:lnTo>
                    <a:lnTo>
                      <a:pt x="1" y="10"/>
                    </a:lnTo>
                    <a:lnTo>
                      <a:pt x="1" y="10"/>
                    </a:lnTo>
                    <a:lnTo>
                      <a:pt x="1" y="10"/>
                    </a:lnTo>
                    <a:lnTo>
                      <a:pt x="1" y="9"/>
                    </a:lnTo>
                    <a:lnTo>
                      <a:pt x="1" y="10"/>
                    </a:lnTo>
                    <a:lnTo>
                      <a:pt x="1" y="9"/>
                    </a:lnTo>
                    <a:lnTo>
                      <a:pt x="1" y="8"/>
                    </a:lnTo>
                    <a:lnTo>
                      <a:pt x="1" y="9"/>
                    </a:lnTo>
                    <a:lnTo>
                      <a:pt x="1" y="9"/>
                    </a:lnTo>
                    <a:lnTo>
                      <a:pt x="1" y="9"/>
                    </a:lnTo>
                    <a:lnTo>
                      <a:pt x="1" y="9"/>
                    </a:lnTo>
                    <a:lnTo>
                      <a:pt x="1" y="10"/>
                    </a:lnTo>
                    <a:lnTo>
                      <a:pt x="1" y="10"/>
                    </a:lnTo>
                    <a:lnTo>
                      <a:pt x="1" y="10"/>
                    </a:lnTo>
                    <a:lnTo>
                      <a:pt x="1" y="11"/>
                    </a:lnTo>
                    <a:lnTo>
                      <a:pt x="1" y="10"/>
                    </a:lnTo>
                    <a:lnTo>
                      <a:pt x="1" y="11"/>
                    </a:lnTo>
                    <a:lnTo>
                      <a:pt x="1" y="11"/>
                    </a:lnTo>
                    <a:lnTo>
                      <a:pt x="1" y="12"/>
                    </a:lnTo>
                    <a:lnTo>
                      <a:pt x="1" y="11"/>
                    </a:lnTo>
                    <a:lnTo>
                      <a:pt x="1" y="12"/>
                    </a:lnTo>
                    <a:lnTo>
                      <a:pt x="1" y="12"/>
                    </a:lnTo>
                    <a:lnTo>
                      <a:pt x="1" y="11"/>
                    </a:lnTo>
                    <a:lnTo>
                      <a:pt x="1" y="12"/>
                    </a:lnTo>
                    <a:lnTo>
                      <a:pt x="1" y="12"/>
                    </a:lnTo>
                    <a:lnTo>
                      <a:pt x="1" y="12"/>
                    </a:lnTo>
                    <a:lnTo>
                      <a:pt x="1" y="12"/>
                    </a:lnTo>
                    <a:lnTo>
                      <a:pt x="1" y="12"/>
                    </a:lnTo>
                    <a:lnTo>
                      <a:pt x="1" y="12"/>
                    </a:lnTo>
                    <a:lnTo>
                      <a:pt x="1" y="13"/>
                    </a:lnTo>
                    <a:lnTo>
                      <a:pt x="1" y="12"/>
                    </a:lnTo>
                    <a:lnTo>
                      <a:pt x="1" y="13"/>
                    </a:lnTo>
                    <a:lnTo>
                      <a:pt x="1" y="12"/>
                    </a:lnTo>
                    <a:lnTo>
                      <a:pt x="1" y="12"/>
                    </a:lnTo>
                    <a:lnTo>
                      <a:pt x="1" y="12"/>
                    </a:lnTo>
                    <a:lnTo>
                      <a:pt x="1" y="11"/>
                    </a:lnTo>
                    <a:lnTo>
                      <a:pt x="1" y="12"/>
                    </a:lnTo>
                    <a:lnTo>
                      <a:pt x="1" y="11"/>
                    </a:lnTo>
                    <a:lnTo>
                      <a:pt x="1" y="12"/>
                    </a:lnTo>
                    <a:lnTo>
                      <a:pt x="1" y="11"/>
                    </a:lnTo>
                    <a:lnTo>
                      <a:pt x="1" y="10"/>
                    </a:lnTo>
                    <a:lnTo>
                      <a:pt x="1" y="9"/>
                    </a:lnTo>
                    <a:lnTo>
                      <a:pt x="1" y="9"/>
                    </a:lnTo>
                    <a:lnTo>
                      <a:pt x="1" y="9"/>
                    </a:lnTo>
                    <a:lnTo>
                      <a:pt x="1" y="9"/>
                    </a:lnTo>
                    <a:lnTo>
                      <a:pt x="1" y="9"/>
                    </a:lnTo>
                    <a:lnTo>
                      <a:pt x="1" y="8"/>
                    </a:lnTo>
                    <a:lnTo>
                      <a:pt x="1" y="9"/>
                    </a:lnTo>
                    <a:lnTo>
                      <a:pt x="1" y="8"/>
                    </a:lnTo>
                    <a:lnTo>
                      <a:pt x="1" y="9"/>
                    </a:lnTo>
                    <a:lnTo>
                      <a:pt x="1" y="8"/>
                    </a:lnTo>
                    <a:lnTo>
                      <a:pt x="1" y="9"/>
                    </a:lnTo>
                    <a:lnTo>
                      <a:pt x="1" y="9"/>
                    </a:lnTo>
                    <a:lnTo>
                      <a:pt x="1" y="9"/>
                    </a:lnTo>
                    <a:lnTo>
                      <a:pt x="1" y="8"/>
                    </a:lnTo>
                    <a:lnTo>
                      <a:pt x="1" y="9"/>
                    </a:lnTo>
                    <a:lnTo>
                      <a:pt x="1" y="10"/>
                    </a:lnTo>
                    <a:lnTo>
                      <a:pt x="1" y="9"/>
                    </a:lnTo>
                    <a:lnTo>
                      <a:pt x="1" y="9"/>
                    </a:lnTo>
                    <a:lnTo>
                      <a:pt x="1" y="10"/>
                    </a:lnTo>
                    <a:lnTo>
                      <a:pt x="1" y="10"/>
                    </a:lnTo>
                    <a:lnTo>
                      <a:pt x="1" y="10"/>
                    </a:lnTo>
                    <a:lnTo>
                      <a:pt x="1" y="9"/>
                    </a:lnTo>
                    <a:lnTo>
                      <a:pt x="1" y="10"/>
                    </a:lnTo>
                    <a:lnTo>
                      <a:pt x="1" y="9"/>
                    </a:lnTo>
                    <a:lnTo>
                      <a:pt x="1" y="9"/>
                    </a:lnTo>
                    <a:lnTo>
                      <a:pt x="1" y="10"/>
                    </a:lnTo>
                    <a:lnTo>
                      <a:pt x="1" y="10"/>
                    </a:lnTo>
                    <a:lnTo>
                      <a:pt x="1" y="9"/>
                    </a:lnTo>
                    <a:lnTo>
                      <a:pt x="1" y="10"/>
                    </a:lnTo>
                    <a:lnTo>
                      <a:pt x="1" y="10"/>
                    </a:lnTo>
                    <a:lnTo>
                      <a:pt x="1" y="10"/>
                    </a:lnTo>
                    <a:lnTo>
                      <a:pt x="1" y="10"/>
                    </a:lnTo>
                    <a:lnTo>
                      <a:pt x="1" y="11"/>
                    </a:lnTo>
                    <a:lnTo>
                      <a:pt x="1" y="10"/>
                    </a:lnTo>
                    <a:lnTo>
                      <a:pt x="1" y="10"/>
                    </a:lnTo>
                    <a:lnTo>
                      <a:pt x="1" y="10"/>
                    </a:lnTo>
                    <a:lnTo>
                      <a:pt x="1" y="10"/>
                    </a:lnTo>
                    <a:lnTo>
                      <a:pt x="1" y="10"/>
                    </a:lnTo>
                    <a:lnTo>
                      <a:pt x="1" y="9"/>
                    </a:lnTo>
                    <a:lnTo>
                      <a:pt x="1" y="9"/>
                    </a:lnTo>
                    <a:lnTo>
                      <a:pt x="1" y="9"/>
                    </a:lnTo>
                    <a:lnTo>
                      <a:pt x="1" y="9"/>
                    </a:lnTo>
                    <a:lnTo>
                      <a:pt x="1" y="8"/>
                    </a:lnTo>
                    <a:lnTo>
                      <a:pt x="1" y="9"/>
                    </a:lnTo>
                    <a:lnTo>
                      <a:pt x="1" y="8"/>
                    </a:lnTo>
                    <a:lnTo>
                      <a:pt x="1" y="8"/>
                    </a:lnTo>
                    <a:lnTo>
                      <a:pt x="1" y="8"/>
                    </a:lnTo>
                    <a:lnTo>
                      <a:pt x="1" y="8"/>
                    </a:lnTo>
                    <a:lnTo>
                      <a:pt x="1" y="7"/>
                    </a:lnTo>
                    <a:lnTo>
                      <a:pt x="1" y="7"/>
                    </a:lnTo>
                    <a:lnTo>
                      <a:pt x="1" y="6"/>
                    </a:lnTo>
                    <a:lnTo>
                      <a:pt x="1" y="6"/>
                    </a:lnTo>
                    <a:lnTo>
                      <a:pt x="1" y="5"/>
                    </a:lnTo>
                    <a:lnTo>
                      <a:pt x="1" y="5"/>
                    </a:lnTo>
                    <a:lnTo>
                      <a:pt x="1" y="4"/>
                    </a:lnTo>
                    <a:lnTo>
                      <a:pt x="1" y="4"/>
                    </a:lnTo>
                    <a:lnTo>
                      <a:pt x="1" y="3"/>
                    </a:lnTo>
                    <a:lnTo>
                      <a:pt x="1" y="4"/>
                    </a:lnTo>
                    <a:lnTo>
                      <a:pt x="1" y="3"/>
                    </a:lnTo>
                    <a:lnTo>
                      <a:pt x="1" y="3"/>
                    </a:lnTo>
                    <a:lnTo>
                      <a:pt x="1" y="2"/>
                    </a:lnTo>
                    <a:lnTo>
                      <a:pt x="1" y="1"/>
                    </a:lnTo>
                    <a:lnTo>
                      <a:pt x="1" y="1"/>
                    </a:lnTo>
                    <a:lnTo>
                      <a:pt x="1" y="0"/>
                    </a:lnTo>
                    <a:lnTo>
                      <a:pt x="1" y="1"/>
                    </a:lnTo>
                    <a:lnTo>
                      <a:pt x="1" y="2"/>
                    </a:lnTo>
                    <a:lnTo>
                      <a:pt x="1" y="2"/>
                    </a:lnTo>
                    <a:lnTo>
                      <a:pt x="1" y="2"/>
                    </a:lnTo>
                    <a:lnTo>
                      <a:pt x="1" y="3"/>
                    </a:lnTo>
                    <a:lnTo>
                      <a:pt x="1" y="2"/>
                    </a:lnTo>
                    <a:lnTo>
                      <a:pt x="1" y="3"/>
                    </a:lnTo>
                    <a:lnTo>
                      <a:pt x="1" y="3"/>
                    </a:lnTo>
                    <a:lnTo>
                      <a:pt x="1" y="3"/>
                    </a:lnTo>
                    <a:lnTo>
                      <a:pt x="1" y="2"/>
                    </a:lnTo>
                    <a:lnTo>
                      <a:pt x="1" y="3"/>
                    </a:lnTo>
                    <a:lnTo>
                      <a:pt x="1" y="3"/>
                    </a:lnTo>
                    <a:lnTo>
                      <a:pt x="1" y="4"/>
                    </a:lnTo>
                    <a:lnTo>
                      <a:pt x="1" y="4"/>
                    </a:lnTo>
                    <a:lnTo>
                      <a:pt x="1" y="5"/>
                    </a:lnTo>
                    <a:lnTo>
                      <a:pt x="1" y="4"/>
                    </a:lnTo>
                    <a:lnTo>
                      <a:pt x="1" y="4"/>
                    </a:lnTo>
                    <a:lnTo>
                      <a:pt x="1" y="4"/>
                    </a:lnTo>
                    <a:lnTo>
                      <a:pt x="1" y="5"/>
                    </a:lnTo>
                    <a:lnTo>
                      <a:pt x="1" y="5"/>
                    </a:lnTo>
                    <a:lnTo>
                      <a:pt x="1" y="6"/>
                    </a:lnTo>
                    <a:lnTo>
                      <a:pt x="1" y="6"/>
                    </a:lnTo>
                    <a:lnTo>
                      <a:pt x="1" y="7"/>
                    </a:lnTo>
                    <a:lnTo>
                      <a:pt x="1" y="6"/>
                    </a:lnTo>
                    <a:lnTo>
                      <a:pt x="1" y="7"/>
                    </a:lnTo>
                    <a:lnTo>
                      <a:pt x="1" y="8"/>
                    </a:lnTo>
                    <a:lnTo>
                      <a:pt x="1" y="7"/>
                    </a:lnTo>
                    <a:lnTo>
                      <a:pt x="1" y="8"/>
                    </a:lnTo>
                    <a:lnTo>
                      <a:pt x="1" y="7"/>
                    </a:lnTo>
                    <a:lnTo>
                      <a:pt x="1" y="7"/>
                    </a:lnTo>
                    <a:lnTo>
                      <a:pt x="1" y="7"/>
                    </a:lnTo>
                    <a:lnTo>
                      <a:pt x="1" y="7"/>
                    </a:lnTo>
                    <a:lnTo>
                      <a:pt x="1" y="6"/>
                    </a:lnTo>
                    <a:lnTo>
                      <a:pt x="1" y="6"/>
                    </a:lnTo>
                    <a:lnTo>
                      <a:pt x="1" y="5"/>
                    </a:lnTo>
                    <a:lnTo>
                      <a:pt x="1" y="5"/>
                    </a:lnTo>
                    <a:lnTo>
                      <a:pt x="1" y="5"/>
                    </a:lnTo>
                    <a:lnTo>
                      <a:pt x="1" y="6"/>
                    </a:lnTo>
                    <a:lnTo>
                      <a:pt x="1" y="5"/>
                    </a:lnTo>
                    <a:lnTo>
                      <a:pt x="1" y="5"/>
                    </a:lnTo>
                    <a:lnTo>
                      <a:pt x="1" y="5"/>
                    </a:lnTo>
                    <a:lnTo>
                      <a:pt x="1" y="6"/>
                    </a:lnTo>
                    <a:lnTo>
                      <a:pt x="1" y="6"/>
                    </a:lnTo>
                    <a:lnTo>
                      <a:pt x="1" y="6"/>
                    </a:lnTo>
                    <a:lnTo>
                      <a:pt x="1" y="7"/>
                    </a:lnTo>
                    <a:lnTo>
                      <a:pt x="1" y="6"/>
                    </a:lnTo>
                    <a:lnTo>
                      <a:pt x="1" y="7"/>
                    </a:lnTo>
                    <a:lnTo>
                      <a:pt x="1" y="7"/>
                    </a:lnTo>
                    <a:lnTo>
                      <a:pt x="1" y="7"/>
                    </a:lnTo>
                    <a:lnTo>
                      <a:pt x="1" y="6"/>
                    </a:lnTo>
                    <a:lnTo>
                      <a:pt x="1" y="7"/>
                    </a:lnTo>
                    <a:lnTo>
                      <a:pt x="1" y="7"/>
                    </a:lnTo>
                    <a:lnTo>
                      <a:pt x="1" y="7"/>
                    </a:lnTo>
                    <a:lnTo>
                      <a:pt x="1" y="7"/>
                    </a:lnTo>
                    <a:lnTo>
                      <a:pt x="1" y="7"/>
                    </a:lnTo>
                    <a:lnTo>
                      <a:pt x="1" y="8"/>
                    </a:lnTo>
                    <a:lnTo>
                      <a:pt x="1" y="7"/>
                    </a:lnTo>
                    <a:lnTo>
                      <a:pt x="1" y="8"/>
                    </a:lnTo>
                    <a:lnTo>
                      <a:pt x="1" y="8"/>
                    </a:lnTo>
                    <a:lnTo>
                      <a:pt x="1" y="8"/>
                    </a:lnTo>
                    <a:lnTo>
                      <a:pt x="1" y="7"/>
                    </a:lnTo>
                    <a:lnTo>
                      <a:pt x="1" y="7"/>
                    </a:lnTo>
                    <a:lnTo>
                      <a:pt x="1" y="7"/>
                    </a:lnTo>
                    <a:lnTo>
                      <a:pt x="1" y="8"/>
                    </a:lnTo>
                    <a:lnTo>
                      <a:pt x="1" y="8"/>
                    </a:lnTo>
                    <a:lnTo>
                      <a:pt x="1" y="8"/>
                    </a:lnTo>
                    <a:lnTo>
                      <a:pt x="1" y="8"/>
                    </a:lnTo>
                    <a:lnTo>
                      <a:pt x="1" y="9"/>
                    </a:lnTo>
                    <a:lnTo>
                      <a:pt x="1" y="9"/>
                    </a:lnTo>
                    <a:lnTo>
                      <a:pt x="1" y="9"/>
                    </a:lnTo>
                    <a:lnTo>
                      <a:pt x="1" y="10"/>
                    </a:lnTo>
                    <a:lnTo>
                      <a:pt x="1" y="9"/>
                    </a:lnTo>
                    <a:lnTo>
                      <a:pt x="1" y="9"/>
                    </a:lnTo>
                    <a:lnTo>
                      <a:pt x="1" y="10"/>
                    </a:lnTo>
                    <a:lnTo>
                      <a:pt x="1" y="10"/>
                    </a:lnTo>
                    <a:lnTo>
                      <a:pt x="1" y="11"/>
                    </a:lnTo>
                    <a:lnTo>
                      <a:pt x="1" y="10"/>
                    </a:lnTo>
                    <a:lnTo>
                      <a:pt x="1" y="11"/>
                    </a:lnTo>
                    <a:lnTo>
                      <a:pt x="1" y="10"/>
                    </a:lnTo>
                    <a:lnTo>
                      <a:pt x="1" y="10"/>
                    </a:lnTo>
                    <a:lnTo>
                      <a:pt x="1" y="10"/>
                    </a:lnTo>
                    <a:lnTo>
                      <a:pt x="1" y="11"/>
                    </a:lnTo>
                    <a:lnTo>
                      <a:pt x="1" y="10"/>
                    </a:lnTo>
                    <a:lnTo>
                      <a:pt x="1" y="10"/>
                    </a:lnTo>
                    <a:lnTo>
                      <a:pt x="1" y="10"/>
                    </a:lnTo>
                    <a:lnTo>
                      <a:pt x="1" y="11"/>
                    </a:lnTo>
                    <a:lnTo>
                      <a:pt x="1" y="11"/>
                    </a:lnTo>
                    <a:lnTo>
                      <a:pt x="1" y="11"/>
                    </a:lnTo>
                    <a:lnTo>
                      <a:pt x="1" y="10"/>
                    </a:lnTo>
                    <a:lnTo>
                      <a:pt x="1" y="10"/>
                    </a:lnTo>
                    <a:lnTo>
                      <a:pt x="1" y="10"/>
                    </a:lnTo>
                    <a:lnTo>
                      <a:pt x="1" y="10"/>
                    </a:lnTo>
                    <a:lnTo>
                      <a:pt x="1" y="10"/>
                    </a:lnTo>
                    <a:lnTo>
                      <a:pt x="1" y="10"/>
                    </a:lnTo>
                    <a:lnTo>
                      <a:pt x="1" y="10"/>
                    </a:lnTo>
                    <a:lnTo>
                      <a:pt x="1" y="10"/>
                    </a:lnTo>
                    <a:lnTo>
                      <a:pt x="1" y="10"/>
                    </a:lnTo>
                    <a:lnTo>
                      <a:pt x="1" y="9"/>
                    </a:lnTo>
                    <a:lnTo>
                      <a:pt x="1" y="10"/>
                    </a:lnTo>
                    <a:lnTo>
                      <a:pt x="1" y="10"/>
                    </a:lnTo>
                    <a:lnTo>
                      <a:pt x="1" y="10"/>
                    </a:lnTo>
                    <a:lnTo>
                      <a:pt x="1" y="11"/>
                    </a:lnTo>
                    <a:lnTo>
                      <a:pt x="1" y="11"/>
                    </a:lnTo>
                    <a:lnTo>
                      <a:pt x="1" y="11"/>
                    </a:lnTo>
                  </a:path>
                </a:pathLst>
              </a:custGeom>
              <a:noFill/>
              <a:ln w="0">
                <a:solidFill>
                  <a:srgbClr val="3366FF"/>
                </a:solidFill>
                <a:prstDash val="solid"/>
                <a:round/>
                <a:headEnd/>
                <a:tailEnd/>
              </a:ln>
            </p:spPr>
            <p:txBody>
              <a:bodyPr/>
              <a:lstStyle/>
              <a:p>
                <a:endParaRPr lang="en-GB"/>
              </a:p>
            </p:txBody>
          </p:sp>
          <p:sp>
            <p:nvSpPr>
              <p:cNvPr id="185842" name="Freeform 498"/>
              <p:cNvSpPr>
                <a:spLocks/>
              </p:cNvSpPr>
              <p:nvPr/>
            </p:nvSpPr>
            <p:spPr bwMode="auto">
              <a:xfrm>
                <a:off x="2538" y="3575"/>
                <a:ext cx="1" cy="324"/>
              </a:xfrm>
              <a:custGeom>
                <a:avLst/>
                <a:gdLst/>
                <a:ahLst/>
                <a:cxnLst>
                  <a:cxn ang="0">
                    <a:pos x="0" y="6"/>
                  </a:cxn>
                  <a:cxn ang="0">
                    <a:pos x="0" y="4"/>
                  </a:cxn>
                  <a:cxn ang="0">
                    <a:pos x="0" y="5"/>
                  </a:cxn>
                  <a:cxn ang="0">
                    <a:pos x="0" y="6"/>
                  </a:cxn>
                  <a:cxn ang="0">
                    <a:pos x="0" y="7"/>
                  </a:cxn>
                  <a:cxn ang="0">
                    <a:pos x="0" y="5"/>
                  </a:cxn>
                  <a:cxn ang="0">
                    <a:pos x="0" y="7"/>
                  </a:cxn>
                  <a:cxn ang="0">
                    <a:pos x="0" y="8"/>
                  </a:cxn>
                  <a:cxn ang="0">
                    <a:pos x="0" y="5"/>
                  </a:cxn>
                  <a:cxn ang="0">
                    <a:pos x="0" y="6"/>
                  </a:cxn>
                  <a:cxn ang="0">
                    <a:pos x="0" y="7"/>
                  </a:cxn>
                  <a:cxn ang="0">
                    <a:pos x="0" y="6"/>
                  </a:cxn>
                  <a:cxn ang="0">
                    <a:pos x="0" y="3"/>
                  </a:cxn>
                  <a:cxn ang="0">
                    <a:pos x="0" y="4"/>
                  </a:cxn>
                  <a:cxn ang="0">
                    <a:pos x="0" y="4"/>
                  </a:cxn>
                  <a:cxn ang="0">
                    <a:pos x="0" y="4"/>
                  </a:cxn>
                  <a:cxn ang="0">
                    <a:pos x="0" y="5"/>
                  </a:cxn>
                  <a:cxn ang="0">
                    <a:pos x="0" y="6"/>
                  </a:cxn>
                  <a:cxn ang="0">
                    <a:pos x="0" y="5"/>
                  </a:cxn>
                  <a:cxn ang="0">
                    <a:pos x="0" y="3"/>
                  </a:cxn>
                  <a:cxn ang="0">
                    <a:pos x="0" y="7"/>
                  </a:cxn>
                  <a:cxn ang="0">
                    <a:pos x="0" y="8"/>
                  </a:cxn>
                  <a:cxn ang="0">
                    <a:pos x="0" y="8"/>
                  </a:cxn>
                  <a:cxn ang="0">
                    <a:pos x="0" y="7"/>
                  </a:cxn>
                  <a:cxn ang="0">
                    <a:pos x="0" y="7"/>
                  </a:cxn>
                  <a:cxn ang="0">
                    <a:pos x="0" y="6"/>
                  </a:cxn>
                  <a:cxn ang="0">
                    <a:pos x="0" y="5"/>
                  </a:cxn>
                  <a:cxn ang="0">
                    <a:pos x="0" y="5"/>
                  </a:cxn>
                  <a:cxn ang="0">
                    <a:pos x="0" y="4"/>
                  </a:cxn>
                  <a:cxn ang="0">
                    <a:pos x="0" y="5"/>
                  </a:cxn>
                  <a:cxn ang="0">
                    <a:pos x="0" y="6"/>
                  </a:cxn>
                  <a:cxn ang="0">
                    <a:pos x="0" y="3"/>
                  </a:cxn>
                  <a:cxn ang="0">
                    <a:pos x="0" y="2"/>
                  </a:cxn>
                  <a:cxn ang="0">
                    <a:pos x="0" y="2"/>
                  </a:cxn>
                  <a:cxn ang="0">
                    <a:pos x="0" y="2"/>
                  </a:cxn>
                  <a:cxn ang="0">
                    <a:pos x="0" y="3"/>
                  </a:cxn>
                  <a:cxn ang="0">
                    <a:pos x="0" y="1"/>
                  </a:cxn>
                  <a:cxn ang="0">
                    <a:pos x="0" y="1"/>
                  </a:cxn>
                  <a:cxn ang="0">
                    <a:pos x="0" y="1"/>
                  </a:cxn>
                  <a:cxn ang="0">
                    <a:pos x="0" y="1"/>
                  </a:cxn>
                  <a:cxn ang="0">
                    <a:pos x="0" y="4"/>
                  </a:cxn>
                  <a:cxn ang="0">
                    <a:pos x="0" y="6"/>
                  </a:cxn>
                  <a:cxn ang="0">
                    <a:pos x="0" y="5"/>
                  </a:cxn>
                  <a:cxn ang="0">
                    <a:pos x="0" y="8"/>
                  </a:cxn>
                  <a:cxn ang="0">
                    <a:pos x="0" y="8"/>
                  </a:cxn>
                  <a:cxn ang="0">
                    <a:pos x="0" y="6"/>
                  </a:cxn>
                  <a:cxn ang="0">
                    <a:pos x="0" y="5"/>
                  </a:cxn>
                  <a:cxn ang="0">
                    <a:pos x="0" y="6"/>
                  </a:cxn>
                  <a:cxn ang="0">
                    <a:pos x="0" y="7"/>
                  </a:cxn>
                  <a:cxn ang="0">
                    <a:pos x="0" y="4"/>
                  </a:cxn>
                  <a:cxn ang="0">
                    <a:pos x="0" y="5"/>
                  </a:cxn>
                  <a:cxn ang="0">
                    <a:pos x="0" y="2"/>
                  </a:cxn>
                  <a:cxn ang="0">
                    <a:pos x="0" y="3"/>
                  </a:cxn>
                  <a:cxn ang="0">
                    <a:pos x="0" y="4"/>
                  </a:cxn>
                  <a:cxn ang="0">
                    <a:pos x="0" y="17"/>
                  </a:cxn>
                  <a:cxn ang="0">
                    <a:pos x="0" y="23"/>
                  </a:cxn>
                  <a:cxn ang="0">
                    <a:pos x="0" y="29"/>
                  </a:cxn>
                  <a:cxn ang="0">
                    <a:pos x="0" y="35"/>
                  </a:cxn>
                  <a:cxn ang="0">
                    <a:pos x="0" y="39"/>
                  </a:cxn>
                  <a:cxn ang="0">
                    <a:pos x="0" y="43"/>
                  </a:cxn>
                  <a:cxn ang="0">
                    <a:pos x="0" y="46"/>
                  </a:cxn>
                  <a:cxn ang="0">
                    <a:pos x="0" y="50"/>
                  </a:cxn>
                  <a:cxn ang="0">
                    <a:pos x="0" y="53"/>
                  </a:cxn>
                </a:cxnLst>
                <a:rect l="0" t="0" r="r" b="b"/>
                <a:pathLst>
                  <a:path h="54">
                    <a:moveTo>
                      <a:pt x="0" y="3"/>
                    </a:moveTo>
                    <a:lnTo>
                      <a:pt x="0" y="4"/>
                    </a:lnTo>
                    <a:lnTo>
                      <a:pt x="0" y="4"/>
                    </a:lnTo>
                    <a:lnTo>
                      <a:pt x="0" y="5"/>
                    </a:lnTo>
                    <a:lnTo>
                      <a:pt x="0" y="4"/>
                    </a:lnTo>
                    <a:lnTo>
                      <a:pt x="0" y="5"/>
                    </a:lnTo>
                    <a:lnTo>
                      <a:pt x="0" y="5"/>
                    </a:lnTo>
                    <a:lnTo>
                      <a:pt x="0" y="5"/>
                    </a:lnTo>
                    <a:lnTo>
                      <a:pt x="0" y="6"/>
                    </a:lnTo>
                    <a:lnTo>
                      <a:pt x="0" y="6"/>
                    </a:lnTo>
                    <a:lnTo>
                      <a:pt x="0" y="6"/>
                    </a:lnTo>
                    <a:lnTo>
                      <a:pt x="0" y="5"/>
                    </a:lnTo>
                    <a:lnTo>
                      <a:pt x="0" y="5"/>
                    </a:lnTo>
                    <a:lnTo>
                      <a:pt x="0" y="5"/>
                    </a:lnTo>
                    <a:lnTo>
                      <a:pt x="0" y="5"/>
                    </a:lnTo>
                    <a:lnTo>
                      <a:pt x="0" y="4"/>
                    </a:lnTo>
                    <a:lnTo>
                      <a:pt x="0" y="4"/>
                    </a:lnTo>
                    <a:lnTo>
                      <a:pt x="0" y="4"/>
                    </a:lnTo>
                    <a:lnTo>
                      <a:pt x="0" y="5"/>
                    </a:lnTo>
                    <a:lnTo>
                      <a:pt x="0" y="4"/>
                    </a:lnTo>
                    <a:lnTo>
                      <a:pt x="0" y="5"/>
                    </a:lnTo>
                    <a:lnTo>
                      <a:pt x="0" y="4"/>
                    </a:lnTo>
                    <a:lnTo>
                      <a:pt x="0" y="4"/>
                    </a:lnTo>
                    <a:lnTo>
                      <a:pt x="0" y="4"/>
                    </a:lnTo>
                    <a:lnTo>
                      <a:pt x="0" y="4"/>
                    </a:lnTo>
                    <a:lnTo>
                      <a:pt x="0" y="5"/>
                    </a:lnTo>
                    <a:lnTo>
                      <a:pt x="0" y="5"/>
                    </a:lnTo>
                    <a:lnTo>
                      <a:pt x="0" y="5"/>
                    </a:lnTo>
                    <a:lnTo>
                      <a:pt x="0" y="5"/>
                    </a:lnTo>
                    <a:lnTo>
                      <a:pt x="0" y="5"/>
                    </a:lnTo>
                    <a:lnTo>
                      <a:pt x="0" y="6"/>
                    </a:lnTo>
                    <a:lnTo>
                      <a:pt x="0" y="5"/>
                    </a:lnTo>
                    <a:lnTo>
                      <a:pt x="0" y="5"/>
                    </a:lnTo>
                    <a:lnTo>
                      <a:pt x="0" y="5"/>
                    </a:lnTo>
                    <a:lnTo>
                      <a:pt x="0" y="6"/>
                    </a:lnTo>
                    <a:lnTo>
                      <a:pt x="0" y="7"/>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7"/>
                    </a:lnTo>
                    <a:lnTo>
                      <a:pt x="0" y="8"/>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6"/>
                    </a:lnTo>
                    <a:lnTo>
                      <a:pt x="0" y="6"/>
                    </a:lnTo>
                    <a:lnTo>
                      <a:pt x="0" y="5"/>
                    </a:lnTo>
                    <a:lnTo>
                      <a:pt x="0" y="6"/>
                    </a:lnTo>
                    <a:lnTo>
                      <a:pt x="0" y="7"/>
                    </a:lnTo>
                    <a:lnTo>
                      <a:pt x="0" y="7"/>
                    </a:lnTo>
                    <a:lnTo>
                      <a:pt x="0" y="7"/>
                    </a:lnTo>
                    <a:lnTo>
                      <a:pt x="0" y="8"/>
                    </a:lnTo>
                    <a:lnTo>
                      <a:pt x="0" y="7"/>
                    </a:lnTo>
                    <a:lnTo>
                      <a:pt x="0" y="6"/>
                    </a:lnTo>
                    <a:lnTo>
                      <a:pt x="0" y="7"/>
                    </a:lnTo>
                    <a:lnTo>
                      <a:pt x="0" y="7"/>
                    </a:lnTo>
                    <a:lnTo>
                      <a:pt x="0" y="7"/>
                    </a:lnTo>
                    <a:lnTo>
                      <a:pt x="0" y="7"/>
                    </a:lnTo>
                    <a:lnTo>
                      <a:pt x="0" y="7"/>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7"/>
                    </a:lnTo>
                    <a:lnTo>
                      <a:pt x="0" y="7"/>
                    </a:lnTo>
                    <a:lnTo>
                      <a:pt x="0" y="7"/>
                    </a:lnTo>
                    <a:lnTo>
                      <a:pt x="0" y="5"/>
                    </a:lnTo>
                    <a:lnTo>
                      <a:pt x="0" y="5"/>
                    </a:lnTo>
                    <a:lnTo>
                      <a:pt x="0" y="6"/>
                    </a:lnTo>
                    <a:lnTo>
                      <a:pt x="0" y="5"/>
                    </a:lnTo>
                    <a:lnTo>
                      <a:pt x="0" y="5"/>
                    </a:lnTo>
                    <a:lnTo>
                      <a:pt x="0" y="5"/>
                    </a:lnTo>
                    <a:lnTo>
                      <a:pt x="0" y="5"/>
                    </a:lnTo>
                    <a:lnTo>
                      <a:pt x="0" y="6"/>
                    </a:lnTo>
                    <a:lnTo>
                      <a:pt x="0" y="6"/>
                    </a:lnTo>
                    <a:lnTo>
                      <a:pt x="0" y="5"/>
                    </a:lnTo>
                    <a:lnTo>
                      <a:pt x="0" y="5"/>
                    </a:lnTo>
                    <a:lnTo>
                      <a:pt x="0" y="6"/>
                    </a:lnTo>
                    <a:lnTo>
                      <a:pt x="0" y="5"/>
                    </a:lnTo>
                    <a:lnTo>
                      <a:pt x="0" y="6"/>
                    </a:lnTo>
                    <a:lnTo>
                      <a:pt x="0" y="5"/>
                    </a:lnTo>
                    <a:lnTo>
                      <a:pt x="0" y="6"/>
                    </a:lnTo>
                    <a:lnTo>
                      <a:pt x="0" y="7"/>
                    </a:lnTo>
                    <a:lnTo>
                      <a:pt x="0" y="6"/>
                    </a:lnTo>
                    <a:lnTo>
                      <a:pt x="0" y="6"/>
                    </a:lnTo>
                    <a:lnTo>
                      <a:pt x="0" y="6"/>
                    </a:lnTo>
                    <a:lnTo>
                      <a:pt x="0" y="6"/>
                    </a:lnTo>
                    <a:lnTo>
                      <a:pt x="0" y="6"/>
                    </a:lnTo>
                    <a:lnTo>
                      <a:pt x="0" y="7"/>
                    </a:lnTo>
                    <a:lnTo>
                      <a:pt x="0" y="7"/>
                    </a:lnTo>
                    <a:lnTo>
                      <a:pt x="0" y="7"/>
                    </a:lnTo>
                    <a:lnTo>
                      <a:pt x="0" y="7"/>
                    </a:lnTo>
                    <a:lnTo>
                      <a:pt x="0" y="7"/>
                    </a:lnTo>
                    <a:lnTo>
                      <a:pt x="0" y="6"/>
                    </a:lnTo>
                    <a:lnTo>
                      <a:pt x="0" y="7"/>
                    </a:lnTo>
                    <a:lnTo>
                      <a:pt x="0" y="7"/>
                    </a:lnTo>
                    <a:lnTo>
                      <a:pt x="0" y="6"/>
                    </a:lnTo>
                    <a:lnTo>
                      <a:pt x="0" y="5"/>
                    </a:lnTo>
                    <a:lnTo>
                      <a:pt x="0" y="5"/>
                    </a:lnTo>
                    <a:lnTo>
                      <a:pt x="0" y="6"/>
                    </a:lnTo>
                    <a:lnTo>
                      <a:pt x="0" y="5"/>
                    </a:lnTo>
                    <a:lnTo>
                      <a:pt x="0" y="5"/>
                    </a:lnTo>
                    <a:lnTo>
                      <a:pt x="0" y="5"/>
                    </a:lnTo>
                    <a:lnTo>
                      <a:pt x="0" y="4"/>
                    </a:lnTo>
                    <a:lnTo>
                      <a:pt x="0" y="4"/>
                    </a:lnTo>
                    <a:lnTo>
                      <a:pt x="0" y="4"/>
                    </a:lnTo>
                    <a:lnTo>
                      <a:pt x="0" y="4"/>
                    </a:lnTo>
                    <a:lnTo>
                      <a:pt x="0" y="4"/>
                    </a:lnTo>
                    <a:lnTo>
                      <a:pt x="0" y="3"/>
                    </a:lnTo>
                    <a:lnTo>
                      <a:pt x="0" y="3"/>
                    </a:lnTo>
                    <a:lnTo>
                      <a:pt x="0" y="3"/>
                    </a:lnTo>
                    <a:lnTo>
                      <a:pt x="0" y="3"/>
                    </a:lnTo>
                    <a:lnTo>
                      <a:pt x="0" y="3"/>
                    </a:lnTo>
                    <a:lnTo>
                      <a:pt x="0" y="4"/>
                    </a:lnTo>
                    <a:lnTo>
                      <a:pt x="0" y="4"/>
                    </a:lnTo>
                    <a:lnTo>
                      <a:pt x="0" y="4"/>
                    </a:lnTo>
                    <a:lnTo>
                      <a:pt x="0" y="4"/>
                    </a:lnTo>
                    <a:lnTo>
                      <a:pt x="0" y="4"/>
                    </a:lnTo>
                    <a:lnTo>
                      <a:pt x="0" y="5"/>
                    </a:lnTo>
                    <a:lnTo>
                      <a:pt x="0" y="4"/>
                    </a:lnTo>
                    <a:lnTo>
                      <a:pt x="0" y="4"/>
                    </a:lnTo>
                    <a:lnTo>
                      <a:pt x="0" y="4"/>
                    </a:lnTo>
                    <a:lnTo>
                      <a:pt x="0" y="3"/>
                    </a:lnTo>
                    <a:lnTo>
                      <a:pt x="0" y="3"/>
                    </a:lnTo>
                    <a:lnTo>
                      <a:pt x="0" y="4"/>
                    </a:lnTo>
                    <a:lnTo>
                      <a:pt x="0" y="4"/>
                    </a:lnTo>
                    <a:lnTo>
                      <a:pt x="0" y="4"/>
                    </a:lnTo>
                    <a:lnTo>
                      <a:pt x="0" y="4"/>
                    </a:lnTo>
                    <a:lnTo>
                      <a:pt x="0" y="4"/>
                    </a:lnTo>
                    <a:lnTo>
                      <a:pt x="0" y="4"/>
                    </a:lnTo>
                    <a:lnTo>
                      <a:pt x="0" y="4"/>
                    </a:lnTo>
                    <a:lnTo>
                      <a:pt x="0" y="3"/>
                    </a:lnTo>
                    <a:lnTo>
                      <a:pt x="0" y="4"/>
                    </a:lnTo>
                    <a:lnTo>
                      <a:pt x="0" y="4"/>
                    </a:lnTo>
                    <a:lnTo>
                      <a:pt x="0" y="3"/>
                    </a:lnTo>
                    <a:lnTo>
                      <a:pt x="0" y="3"/>
                    </a:lnTo>
                    <a:lnTo>
                      <a:pt x="0" y="3"/>
                    </a:lnTo>
                    <a:lnTo>
                      <a:pt x="0" y="3"/>
                    </a:lnTo>
                    <a:lnTo>
                      <a:pt x="0" y="3"/>
                    </a:lnTo>
                    <a:lnTo>
                      <a:pt x="0" y="3"/>
                    </a:lnTo>
                    <a:lnTo>
                      <a:pt x="0" y="4"/>
                    </a:lnTo>
                    <a:lnTo>
                      <a:pt x="0" y="3"/>
                    </a:lnTo>
                    <a:lnTo>
                      <a:pt x="0" y="4"/>
                    </a:lnTo>
                    <a:lnTo>
                      <a:pt x="0" y="4"/>
                    </a:lnTo>
                    <a:lnTo>
                      <a:pt x="0" y="4"/>
                    </a:lnTo>
                    <a:lnTo>
                      <a:pt x="0" y="3"/>
                    </a:lnTo>
                    <a:lnTo>
                      <a:pt x="0" y="4"/>
                    </a:lnTo>
                    <a:lnTo>
                      <a:pt x="0" y="4"/>
                    </a:lnTo>
                    <a:lnTo>
                      <a:pt x="0" y="3"/>
                    </a:lnTo>
                    <a:lnTo>
                      <a:pt x="0" y="3"/>
                    </a:lnTo>
                    <a:lnTo>
                      <a:pt x="0" y="3"/>
                    </a:lnTo>
                    <a:lnTo>
                      <a:pt x="0" y="3"/>
                    </a:lnTo>
                    <a:lnTo>
                      <a:pt x="0" y="3"/>
                    </a:lnTo>
                    <a:lnTo>
                      <a:pt x="0" y="4"/>
                    </a:lnTo>
                    <a:lnTo>
                      <a:pt x="0" y="5"/>
                    </a:lnTo>
                    <a:lnTo>
                      <a:pt x="0" y="4"/>
                    </a:lnTo>
                    <a:lnTo>
                      <a:pt x="0" y="5"/>
                    </a:lnTo>
                    <a:lnTo>
                      <a:pt x="0" y="5"/>
                    </a:lnTo>
                    <a:lnTo>
                      <a:pt x="0" y="5"/>
                    </a:lnTo>
                    <a:lnTo>
                      <a:pt x="0" y="6"/>
                    </a:lnTo>
                    <a:lnTo>
                      <a:pt x="0" y="6"/>
                    </a:lnTo>
                    <a:lnTo>
                      <a:pt x="0" y="6"/>
                    </a:lnTo>
                    <a:lnTo>
                      <a:pt x="0" y="5"/>
                    </a:lnTo>
                    <a:lnTo>
                      <a:pt x="0" y="6"/>
                    </a:lnTo>
                    <a:lnTo>
                      <a:pt x="0" y="6"/>
                    </a:lnTo>
                    <a:lnTo>
                      <a:pt x="0" y="6"/>
                    </a:lnTo>
                    <a:lnTo>
                      <a:pt x="0" y="5"/>
                    </a:lnTo>
                    <a:lnTo>
                      <a:pt x="0" y="6"/>
                    </a:lnTo>
                    <a:lnTo>
                      <a:pt x="0" y="6"/>
                    </a:lnTo>
                    <a:lnTo>
                      <a:pt x="0" y="6"/>
                    </a:lnTo>
                    <a:lnTo>
                      <a:pt x="0" y="6"/>
                    </a:lnTo>
                    <a:lnTo>
                      <a:pt x="0" y="5"/>
                    </a:lnTo>
                    <a:lnTo>
                      <a:pt x="0" y="6"/>
                    </a:lnTo>
                    <a:lnTo>
                      <a:pt x="0" y="5"/>
                    </a:lnTo>
                    <a:lnTo>
                      <a:pt x="0" y="5"/>
                    </a:lnTo>
                    <a:lnTo>
                      <a:pt x="0" y="4"/>
                    </a:lnTo>
                    <a:lnTo>
                      <a:pt x="0" y="5"/>
                    </a:lnTo>
                    <a:lnTo>
                      <a:pt x="0" y="5"/>
                    </a:lnTo>
                    <a:lnTo>
                      <a:pt x="0" y="5"/>
                    </a:lnTo>
                    <a:lnTo>
                      <a:pt x="0" y="5"/>
                    </a:lnTo>
                    <a:lnTo>
                      <a:pt x="0" y="5"/>
                    </a:lnTo>
                    <a:lnTo>
                      <a:pt x="0" y="5"/>
                    </a:lnTo>
                    <a:lnTo>
                      <a:pt x="0" y="5"/>
                    </a:lnTo>
                    <a:lnTo>
                      <a:pt x="0" y="4"/>
                    </a:lnTo>
                    <a:lnTo>
                      <a:pt x="0" y="4"/>
                    </a:lnTo>
                    <a:lnTo>
                      <a:pt x="0" y="5"/>
                    </a:lnTo>
                    <a:lnTo>
                      <a:pt x="0" y="4"/>
                    </a:lnTo>
                    <a:lnTo>
                      <a:pt x="0" y="3"/>
                    </a:lnTo>
                    <a:lnTo>
                      <a:pt x="0" y="4"/>
                    </a:lnTo>
                    <a:lnTo>
                      <a:pt x="0" y="5"/>
                    </a:lnTo>
                    <a:lnTo>
                      <a:pt x="0" y="4"/>
                    </a:lnTo>
                    <a:lnTo>
                      <a:pt x="0" y="5"/>
                    </a:lnTo>
                    <a:lnTo>
                      <a:pt x="0" y="5"/>
                    </a:lnTo>
                    <a:lnTo>
                      <a:pt x="0" y="5"/>
                    </a:lnTo>
                    <a:lnTo>
                      <a:pt x="0" y="5"/>
                    </a:lnTo>
                    <a:lnTo>
                      <a:pt x="0" y="6"/>
                    </a:lnTo>
                    <a:lnTo>
                      <a:pt x="0" y="5"/>
                    </a:lnTo>
                    <a:lnTo>
                      <a:pt x="0" y="6"/>
                    </a:lnTo>
                    <a:lnTo>
                      <a:pt x="0" y="7"/>
                    </a:lnTo>
                    <a:lnTo>
                      <a:pt x="0" y="6"/>
                    </a:lnTo>
                    <a:lnTo>
                      <a:pt x="0" y="7"/>
                    </a:lnTo>
                    <a:lnTo>
                      <a:pt x="0" y="7"/>
                    </a:lnTo>
                    <a:lnTo>
                      <a:pt x="0" y="8"/>
                    </a:lnTo>
                    <a:lnTo>
                      <a:pt x="0" y="7"/>
                    </a:lnTo>
                    <a:lnTo>
                      <a:pt x="0" y="8"/>
                    </a:lnTo>
                    <a:lnTo>
                      <a:pt x="0" y="7"/>
                    </a:lnTo>
                    <a:lnTo>
                      <a:pt x="0" y="8"/>
                    </a:lnTo>
                    <a:lnTo>
                      <a:pt x="0" y="8"/>
                    </a:lnTo>
                    <a:lnTo>
                      <a:pt x="0" y="8"/>
                    </a:lnTo>
                    <a:lnTo>
                      <a:pt x="0" y="8"/>
                    </a:lnTo>
                    <a:lnTo>
                      <a:pt x="0" y="8"/>
                    </a:lnTo>
                    <a:lnTo>
                      <a:pt x="0" y="8"/>
                    </a:lnTo>
                    <a:lnTo>
                      <a:pt x="0" y="7"/>
                    </a:lnTo>
                    <a:lnTo>
                      <a:pt x="0" y="7"/>
                    </a:lnTo>
                    <a:lnTo>
                      <a:pt x="0" y="8"/>
                    </a:lnTo>
                    <a:lnTo>
                      <a:pt x="0" y="8"/>
                    </a:lnTo>
                    <a:lnTo>
                      <a:pt x="0" y="8"/>
                    </a:lnTo>
                    <a:lnTo>
                      <a:pt x="0" y="8"/>
                    </a:lnTo>
                    <a:lnTo>
                      <a:pt x="0" y="7"/>
                    </a:lnTo>
                    <a:lnTo>
                      <a:pt x="0" y="7"/>
                    </a:lnTo>
                    <a:lnTo>
                      <a:pt x="0" y="8"/>
                    </a:lnTo>
                    <a:lnTo>
                      <a:pt x="0" y="7"/>
                    </a:lnTo>
                    <a:lnTo>
                      <a:pt x="0" y="8"/>
                    </a:lnTo>
                    <a:lnTo>
                      <a:pt x="0" y="7"/>
                    </a:lnTo>
                    <a:lnTo>
                      <a:pt x="0" y="8"/>
                    </a:lnTo>
                    <a:lnTo>
                      <a:pt x="0" y="7"/>
                    </a:lnTo>
                    <a:lnTo>
                      <a:pt x="0" y="7"/>
                    </a:lnTo>
                    <a:lnTo>
                      <a:pt x="0" y="8"/>
                    </a:lnTo>
                    <a:lnTo>
                      <a:pt x="0" y="7"/>
                    </a:lnTo>
                    <a:lnTo>
                      <a:pt x="0" y="7"/>
                    </a:lnTo>
                    <a:lnTo>
                      <a:pt x="0" y="6"/>
                    </a:lnTo>
                    <a:lnTo>
                      <a:pt x="0" y="7"/>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7"/>
                    </a:lnTo>
                    <a:lnTo>
                      <a:pt x="0" y="6"/>
                    </a:lnTo>
                    <a:lnTo>
                      <a:pt x="0" y="6"/>
                    </a:lnTo>
                    <a:lnTo>
                      <a:pt x="0" y="6"/>
                    </a:lnTo>
                    <a:lnTo>
                      <a:pt x="0" y="5"/>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4"/>
                    </a:lnTo>
                    <a:lnTo>
                      <a:pt x="0" y="4"/>
                    </a:lnTo>
                    <a:lnTo>
                      <a:pt x="0" y="5"/>
                    </a:lnTo>
                    <a:lnTo>
                      <a:pt x="0" y="4"/>
                    </a:lnTo>
                    <a:lnTo>
                      <a:pt x="0" y="4"/>
                    </a:lnTo>
                    <a:lnTo>
                      <a:pt x="0" y="4"/>
                    </a:lnTo>
                    <a:lnTo>
                      <a:pt x="0" y="4"/>
                    </a:lnTo>
                    <a:lnTo>
                      <a:pt x="0" y="4"/>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7"/>
                    </a:lnTo>
                    <a:lnTo>
                      <a:pt x="0" y="6"/>
                    </a:lnTo>
                    <a:lnTo>
                      <a:pt x="0" y="6"/>
                    </a:lnTo>
                    <a:lnTo>
                      <a:pt x="0" y="5"/>
                    </a:lnTo>
                    <a:lnTo>
                      <a:pt x="0" y="5"/>
                    </a:lnTo>
                    <a:lnTo>
                      <a:pt x="0" y="4"/>
                    </a:lnTo>
                    <a:lnTo>
                      <a:pt x="0" y="3"/>
                    </a:lnTo>
                    <a:lnTo>
                      <a:pt x="0" y="4"/>
                    </a:lnTo>
                    <a:lnTo>
                      <a:pt x="0" y="3"/>
                    </a:lnTo>
                    <a:lnTo>
                      <a:pt x="0" y="2"/>
                    </a:lnTo>
                    <a:lnTo>
                      <a:pt x="0" y="3"/>
                    </a:lnTo>
                    <a:lnTo>
                      <a:pt x="0" y="2"/>
                    </a:lnTo>
                    <a:lnTo>
                      <a:pt x="0" y="3"/>
                    </a:lnTo>
                    <a:lnTo>
                      <a:pt x="0" y="3"/>
                    </a:lnTo>
                    <a:lnTo>
                      <a:pt x="0" y="3"/>
                    </a:lnTo>
                    <a:lnTo>
                      <a:pt x="0" y="3"/>
                    </a:lnTo>
                    <a:lnTo>
                      <a:pt x="0" y="3"/>
                    </a:lnTo>
                    <a:lnTo>
                      <a:pt x="0" y="2"/>
                    </a:lnTo>
                    <a:lnTo>
                      <a:pt x="0" y="3"/>
                    </a:lnTo>
                    <a:lnTo>
                      <a:pt x="0" y="3"/>
                    </a:lnTo>
                    <a:lnTo>
                      <a:pt x="0" y="3"/>
                    </a:lnTo>
                    <a:lnTo>
                      <a:pt x="0" y="2"/>
                    </a:lnTo>
                    <a:lnTo>
                      <a:pt x="0" y="3"/>
                    </a:lnTo>
                    <a:lnTo>
                      <a:pt x="0" y="3"/>
                    </a:lnTo>
                    <a:lnTo>
                      <a:pt x="0" y="2"/>
                    </a:lnTo>
                    <a:lnTo>
                      <a:pt x="0" y="2"/>
                    </a:lnTo>
                    <a:lnTo>
                      <a:pt x="0" y="2"/>
                    </a:lnTo>
                    <a:lnTo>
                      <a:pt x="0" y="3"/>
                    </a:lnTo>
                    <a:lnTo>
                      <a:pt x="0" y="3"/>
                    </a:lnTo>
                    <a:lnTo>
                      <a:pt x="0" y="2"/>
                    </a:lnTo>
                    <a:lnTo>
                      <a:pt x="0" y="2"/>
                    </a:lnTo>
                    <a:lnTo>
                      <a:pt x="0" y="2"/>
                    </a:lnTo>
                    <a:lnTo>
                      <a:pt x="0" y="2"/>
                    </a:lnTo>
                    <a:lnTo>
                      <a:pt x="0" y="1"/>
                    </a:lnTo>
                    <a:lnTo>
                      <a:pt x="0" y="1"/>
                    </a:lnTo>
                    <a:lnTo>
                      <a:pt x="0" y="0"/>
                    </a:lnTo>
                    <a:lnTo>
                      <a:pt x="0" y="1"/>
                    </a:lnTo>
                    <a:lnTo>
                      <a:pt x="0" y="0"/>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2"/>
                    </a:lnTo>
                    <a:lnTo>
                      <a:pt x="0" y="3"/>
                    </a:lnTo>
                    <a:lnTo>
                      <a:pt x="0" y="3"/>
                    </a:lnTo>
                    <a:lnTo>
                      <a:pt x="0" y="2"/>
                    </a:lnTo>
                    <a:lnTo>
                      <a:pt x="0" y="3"/>
                    </a:lnTo>
                    <a:lnTo>
                      <a:pt x="0" y="2"/>
                    </a:lnTo>
                    <a:lnTo>
                      <a:pt x="0" y="3"/>
                    </a:lnTo>
                    <a:lnTo>
                      <a:pt x="0" y="3"/>
                    </a:lnTo>
                    <a:lnTo>
                      <a:pt x="0" y="2"/>
                    </a:lnTo>
                    <a:lnTo>
                      <a:pt x="0" y="1"/>
                    </a:lnTo>
                    <a:lnTo>
                      <a:pt x="0" y="1"/>
                    </a:lnTo>
                    <a:lnTo>
                      <a:pt x="0" y="1"/>
                    </a:lnTo>
                    <a:lnTo>
                      <a:pt x="0" y="1"/>
                    </a:lnTo>
                    <a:lnTo>
                      <a:pt x="0" y="0"/>
                    </a:lnTo>
                    <a:lnTo>
                      <a:pt x="0" y="0"/>
                    </a:lnTo>
                    <a:lnTo>
                      <a:pt x="0" y="0"/>
                    </a:lnTo>
                    <a:lnTo>
                      <a:pt x="0" y="0"/>
                    </a:lnTo>
                    <a:lnTo>
                      <a:pt x="0" y="0"/>
                    </a:lnTo>
                    <a:lnTo>
                      <a:pt x="0" y="1"/>
                    </a:lnTo>
                    <a:lnTo>
                      <a:pt x="0" y="1"/>
                    </a:lnTo>
                    <a:lnTo>
                      <a:pt x="0" y="1"/>
                    </a:lnTo>
                    <a:lnTo>
                      <a:pt x="0" y="0"/>
                    </a:lnTo>
                    <a:lnTo>
                      <a:pt x="0" y="1"/>
                    </a:lnTo>
                    <a:lnTo>
                      <a:pt x="0" y="1"/>
                    </a:lnTo>
                    <a:lnTo>
                      <a:pt x="0" y="1"/>
                    </a:lnTo>
                    <a:lnTo>
                      <a:pt x="0" y="0"/>
                    </a:lnTo>
                    <a:lnTo>
                      <a:pt x="0" y="1"/>
                    </a:lnTo>
                    <a:lnTo>
                      <a:pt x="0" y="0"/>
                    </a:lnTo>
                    <a:lnTo>
                      <a:pt x="0" y="0"/>
                    </a:lnTo>
                    <a:lnTo>
                      <a:pt x="0" y="0"/>
                    </a:lnTo>
                    <a:lnTo>
                      <a:pt x="0" y="0"/>
                    </a:lnTo>
                    <a:lnTo>
                      <a:pt x="0" y="1"/>
                    </a:lnTo>
                    <a:lnTo>
                      <a:pt x="0" y="2"/>
                    </a:lnTo>
                    <a:lnTo>
                      <a:pt x="0" y="0"/>
                    </a:lnTo>
                    <a:lnTo>
                      <a:pt x="0" y="1"/>
                    </a:lnTo>
                    <a:lnTo>
                      <a:pt x="0" y="2"/>
                    </a:lnTo>
                    <a:lnTo>
                      <a:pt x="0" y="1"/>
                    </a:lnTo>
                    <a:lnTo>
                      <a:pt x="0" y="2"/>
                    </a:lnTo>
                    <a:lnTo>
                      <a:pt x="0" y="1"/>
                    </a:lnTo>
                    <a:lnTo>
                      <a:pt x="0" y="2"/>
                    </a:lnTo>
                    <a:lnTo>
                      <a:pt x="0" y="1"/>
                    </a:lnTo>
                    <a:lnTo>
                      <a:pt x="0" y="1"/>
                    </a:lnTo>
                    <a:lnTo>
                      <a:pt x="0" y="1"/>
                    </a:lnTo>
                    <a:lnTo>
                      <a:pt x="0" y="1"/>
                    </a:lnTo>
                    <a:lnTo>
                      <a:pt x="0" y="2"/>
                    </a:lnTo>
                    <a:lnTo>
                      <a:pt x="0" y="2"/>
                    </a:lnTo>
                    <a:lnTo>
                      <a:pt x="0" y="3"/>
                    </a:lnTo>
                    <a:lnTo>
                      <a:pt x="0" y="2"/>
                    </a:lnTo>
                    <a:lnTo>
                      <a:pt x="0" y="3"/>
                    </a:lnTo>
                    <a:lnTo>
                      <a:pt x="0" y="3"/>
                    </a:lnTo>
                    <a:lnTo>
                      <a:pt x="0" y="4"/>
                    </a:lnTo>
                    <a:lnTo>
                      <a:pt x="0" y="3"/>
                    </a:lnTo>
                    <a:lnTo>
                      <a:pt x="0" y="3"/>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7"/>
                    </a:lnTo>
                    <a:lnTo>
                      <a:pt x="0" y="8"/>
                    </a:lnTo>
                    <a:lnTo>
                      <a:pt x="0" y="7"/>
                    </a:lnTo>
                    <a:lnTo>
                      <a:pt x="0" y="8"/>
                    </a:lnTo>
                    <a:lnTo>
                      <a:pt x="0" y="8"/>
                    </a:lnTo>
                    <a:lnTo>
                      <a:pt x="0" y="8"/>
                    </a:lnTo>
                    <a:lnTo>
                      <a:pt x="0" y="9"/>
                    </a:lnTo>
                    <a:lnTo>
                      <a:pt x="0" y="8"/>
                    </a:lnTo>
                    <a:lnTo>
                      <a:pt x="0" y="8"/>
                    </a:lnTo>
                    <a:lnTo>
                      <a:pt x="0" y="9"/>
                    </a:lnTo>
                    <a:lnTo>
                      <a:pt x="0" y="8"/>
                    </a:lnTo>
                    <a:lnTo>
                      <a:pt x="0" y="9"/>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6"/>
                    </a:lnTo>
                    <a:lnTo>
                      <a:pt x="0" y="5"/>
                    </a:lnTo>
                    <a:lnTo>
                      <a:pt x="0" y="5"/>
                    </a:lnTo>
                    <a:lnTo>
                      <a:pt x="0" y="5"/>
                    </a:lnTo>
                    <a:lnTo>
                      <a:pt x="0" y="4"/>
                    </a:lnTo>
                    <a:lnTo>
                      <a:pt x="0" y="5"/>
                    </a:lnTo>
                    <a:lnTo>
                      <a:pt x="0" y="4"/>
                    </a:lnTo>
                    <a:lnTo>
                      <a:pt x="0" y="5"/>
                    </a:lnTo>
                    <a:lnTo>
                      <a:pt x="0" y="5"/>
                    </a:lnTo>
                    <a:lnTo>
                      <a:pt x="0" y="4"/>
                    </a:lnTo>
                    <a:lnTo>
                      <a:pt x="0" y="5"/>
                    </a:lnTo>
                    <a:lnTo>
                      <a:pt x="0" y="5"/>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7"/>
                    </a:lnTo>
                    <a:lnTo>
                      <a:pt x="0" y="6"/>
                    </a:lnTo>
                    <a:lnTo>
                      <a:pt x="0" y="7"/>
                    </a:lnTo>
                    <a:lnTo>
                      <a:pt x="0" y="7"/>
                    </a:lnTo>
                    <a:lnTo>
                      <a:pt x="0" y="6"/>
                    </a:lnTo>
                    <a:lnTo>
                      <a:pt x="0" y="7"/>
                    </a:lnTo>
                    <a:lnTo>
                      <a:pt x="0" y="7"/>
                    </a:lnTo>
                    <a:lnTo>
                      <a:pt x="0" y="7"/>
                    </a:lnTo>
                    <a:lnTo>
                      <a:pt x="0" y="7"/>
                    </a:lnTo>
                    <a:lnTo>
                      <a:pt x="0" y="7"/>
                    </a:lnTo>
                    <a:lnTo>
                      <a:pt x="0" y="7"/>
                    </a:lnTo>
                    <a:lnTo>
                      <a:pt x="0" y="7"/>
                    </a:lnTo>
                    <a:lnTo>
                      <a:pt x="0" y="6"/>
                    </a:lnTo>
                    <a:lnTo>
                      <a:pt x="0" y="6"/>
                    </a:lnTo>
                    <a:lnTo>
                      <a:pt x="0" y="6"/>
                    </a:lnTo>
                    <a:lnTo>
                      <a:pt x="0" y="5"/>
                    </a:lnTo>
                    <a:lnTo>
                      <a:pt x="0" y="6"/>
                    </a:lnTo>
                    <a:lnTo>
                      <a:pt x="0" y="6"/>
                    </a:lnTo>
                    <a:lnTo>
                      <a:pt x="0" y="5"/>
                    </a:lnTo>
                    <a:lnTo>
                      <a:pt x="0" y="4"/>
                    </a:lnTo>
                    <a:lnTo>
                      <a:pt x="0" y="4"/>
                    </a:lnTo>
                    <a:lnTo>
                      <a:pt x="0" y="3"/>
                    </a:lnTo>
                    <a:lnTo>
                      <a:pt x="0" y="4"/>
                    </a:lnTo>
                    <a:lnTo>
                      <a:pt x="0" y="3"/>
                    </a:lnTo>
                    <a:lnTo>
                      <a:pt x="0" y="3"/>
                    </a:lnTo>
                    <a:lnTo>
                      <a:pt x="0" y="3"/>
                    </a:lnTo>
                    <a:lnTo>
                      <a:pt x="0" y="4"/>
                    </a:lnTo>
                    <a:lnTo>
                      <a:pt x="0" y="4"/>
                    </a:lnTo>
                    <a:lnTo>
                      <a:pt x="0" y="5"/>
                    </a:lnTo>
                    <a:lnTo>
                      <a:pt x="0" y="4"/>
                    </a:lnTo>
                    <a:lnTo>
                      <a:pt x="0" y="5"/>
                    </a:lnTo>
                    <a:lnTo>
                      <a:pt x="0" y="4"/>
                    </a:lnTo>
                    <a:lnTo>
                      <a:pt x="0" y="4"/>
                    </a:lnTo>
                    <a:lnTo>
                      <a:pt x="0" y="4"/>
                    </a:lnTo>
                    <a:lnTo>
                      <a:pt x="0" y="3"/>
                    </a:lnTo>
                    <a:lnTo>
                      <a:pt x="0" y="4"/>
                    </a:lnTo>
                    <a:lnTo>
                      <a:pt x="0" y="4"/>
                    </a:lnTo>
                    <a:lnTo>
                      <a:pt x="0" y="4"/>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5"/>
                    </a:lnTo>
                    <a:lnTo>
                      <a:pt x="0" y="4"/>
                    </a:lnTo>
                    <a:lnTo>
                      <a:pt x="0" y="3"/>
                    </a:lnTo>
                    <a:lnTo>
                      <a:pt x="0" y="8"/>
                    </a:lnTo>
                    <a:lnTo>
                      <a:pt x="0" y="12"/>
                    </a:lnTo>
                    <a:lnTo>
                      <a:pt x="0" y="15"/>
                    </a:lnTo>
                    <a:lnTo>
                      <a:pt x="0" y="15"/>
                    </a:lnTo>
                    <a:lnTo>
                      <a:pt x="0" y="15"/>
                    </a:lnTo>
                    <a:lnTo>
                      <a:pt x="0" y="15"/>
                    </a:lnTo>
                    <a:lnTo>
                      <a:pt x="0" y="14"/>
                    </a:lnTo>
                    <a:lnTo>
                      <a:pt x="0" y="15"/>
                    </a:lnTo>
                    <a:lnTo>
                      <a:pt x="0" y="16"/>
                    </a:lnTo>
                    <a:lnTo>
                      <a:pt x="0" y="17"/>
                    </a:lnTo>
                    <a:lnTo>
                      <a:pt x="0" y="17"/>
                    </a:lnTo>
                    <a:lnTo>
                      <a:pt x="0" y="18"/>
                    </a:lnTo>
                    <a:lnTo>
                      <a:pt x="0" y="18"/>
                    </a:lnTo>
                    <a:lnTo>
                      <a:pt x="0" y="19"/>
                    </a:lnTo>
                    <a:lnTo>
                      <a:pt x="0" y="19"/>
                    </a:lnTo>
                    <a:lnTo>
                      <a:pt x="0" y="20"/>
                    </a:lnTo>
                    <a:lnTo>
                      <a:pt x="0" y="20"/>
                    </a:lnTo>
                    <a:lnTo>
                      <a:pt x="0" y="20"/>
                    </a:lnTo>
                    <a:lnTo>
                      <a:pt x="0" y="21"/>
                    </a:lnTo>
                    <a:lnTo>
                      <a:pt x="0" y="22"/>
                    </a:lnTo>
                    <a:lnTo>
                      <a:pt x="0" y="23"/>
                    </a:lnTo>
                    <a:lnTo>
                      <a:pt x="0" y="23"/>
                    </a:lnTo>
                    <a:lnTo>
                      <a:pt x="0" y="24"/>
                    </a:lnTo>
                    <a:lnTo>
                      <a:pt x="0" y="24"/>
                    </a:lnTo>
                    <a:lnTo>
                      <a:pt x="0" y="25"/>
                    </a:lnTo>
                    <a:lnTo>
                      <a:pt x="0" y="25"/>
                    </a:lnTo>
                    <a:lnTo>
                      <a:pt x="0" y="26"/>
                    </a:lnTo>
                    <a:lnTo>
                      <a:pt x="0" y="26"/>
                    </a:lnTo>
                    <a:lnTo>
                      <a:pt x="0" y="26"/>
                    </a:lnTo>
                    <a:lnTo>
                      <a:pt x="0" y="27"/>
                    </a:lnTo>
                    <a:lnTo>
                      <a:pt x="0" y="28"/>
                    </a:lnTo>
                    <a:lnTo>
                      <a:pt x="0" y="29"/>
                    </a:lnTo>
                    <a:lnTo>
                      <a:pt x="0" y="29"/>
                    </a:lnTo>
                    <a:lnTo>
                      <a:pt x="0" y="30"/>
                    </a:lnTo>
                    <a:lnTo>
                      <a:pt x="0" y="31"/>
                    </a:lnTo>
                    <a:lnTo>
                      <a:pt x="0" y="32"/>
                    </a:lnTo>
                    <a:lnTo>
                      <a:pt x="0" y="32"/>
                    </a:lnTo>
                    <a:lnTo>
                      <a:pt x="0" y="32"/>
                    </a:lnTo>
                    <a:lnTo>
                      <a:pt x="0" y="33"/>
                    </a:lnTo>
                    <a:lnTo>
                      <a:pt x="0" y="34"/>
                    </a:lnTo>
                    <a:lnTo>
                      <a:pt x="0" y="34"/>
                    </a:lnTo>
                    <a:lnTo>
                      <a:pt x="0" y="34"/>
                    </a:lnTo>
                    <a:lnTo>
                      <a:pt x="0" y="35"/>
                    </a:lnTo>
                    <a:lnTo>
                      <a:pt x="0" y="36"/>
                    </a:lnTo>
                    <a:lnTo>
                      <a:pt x="0" y="36"/>
                    </a:lnTo>
                    <a:lnTo>
                      <a:pt x="0" y="37"/>
                    </a:lnTo>
                    <a:lnTo>
                      <a:pt x="0" y="37"/>
                    </a:lnTo>
                    <a:lnTo>
                      <a:pt x="0" y="37"/>
                    </a:lnTo>
                    <a:lnTo>
                      <a:pt x="0" y="38"/>
                    </a:lnTo>
                    <a:lnTo>
                      <a:pt x="0" y="37"/>
                    </a:lnTo>
                    <a:lnTo>
                      <a:pt x="0" y="38"/>
                    </a:lnTo>
                    <a:lnTo>
                      <a:pt x="0" y="38"/>
                    </a:lnTo>
                    <a:lnTo>
                      <a:pt x="0" y="39"/>
                    </a:lnTo>
                    <a:lnTo>
                      <a:pt x="0" y="39"/>
                    </a:lnTo>
                    <a:lnTo>
                      <a:pt x="0" y="40"/>
                    </a:lnTo>
                    <a:lnTo>
                      <a:pt x="0" y="40"/>
                    </a:lnTo>
                    <a:lnTo>
                      <a:pt x="0" y="40"/>
                    </a:lnTo>
                    <a:lnTo>
                      <a:pt x="0" y="41"/>
                    </a:lnTo>
                    <a:lnTo>
                      <a:pt x="0" y="42"/>
                    </a:lnTo>
                    <a:lnTo>
                      <a:pt x="0" y="42"/>
                    </a:lnTo>
                    <a:lnTo>
                      <a:pt x="0" y="43"/>
                    </a:lnTo>
                    <a:lnTo>
                      <a:pt x="0" y="42"/>
                    </a:lnTo>
                    <a:lnTo>
                      <a:pt x="0" y="42"/>
                    </a:lnTo>
                    <a:lnTo>
                      <a:pt x="0" y="43"/>
                    </a:lnTo>
                    <a:lnTo>
                      <a:pt x="0" y="43"/>
                    </a:lnTo>
                    <a:lnTo>
                      <a:pt x="0" y="44"/>
                    </a:lnTo>
                    <a:lnTo>
                      <a:pt x="0" y="45"/>
                    </a:lnTo>
                    <a:lnTo>
                      <a:pt x="0" y="44"/>
                    </a:lnTo>
                    <a:lnTo>
                      <a:pt x="0" y="45"/>
                    </a:lnTo>
                    <a:lnTo>
                      <a:pt x="0" y="45"/>
                    </a:lnTo>
                    <a:lnTo>
                      <a:pt x="0" y="46"/>
                    </a:lnTo>
                    <a:lnTo>
                      <a:pt x="0" y="45"/>
                    </a:lnTo>
                    <a:lnTo>
                      <a:pt x="0" y="45"/>
                    </a:lnTo>
                    <a:lnTo>
                      <a:pt x="0" y="45"/>
                    </a:lnTo>
                    <a:lnTo>
                      <a:pt x="0" y="45"/>
                    </a:lnTo>
                    <a:lnTo>
                      <a:pt x="0" y="46"/>
                    </a:lnTo>
                    <a:lnTo>
                      <a:pt x="0" y="46"/>
                    </a:lnTo>
                    <a:lnTo>
                      <a:pt x="0" y="47"/>
                    </a:lnTo>
                    <a:lnTo>
                      <a:pt x="0" y="47"/>
                    </a:lnTo>
                    <a:lnTo>
                      <a:pt x="0" y="48"/>
                    </a:lnTo>
                    <a:lnTo>
                      <a:pt x="0" y="48"/>
                    </a:lnTo>
                    <a:lnTo>
                      <a:pt x="0" y="48"/>
                    </a:lnTo>
                    <a:lnTo>
                      <a:pt x="0" y="48"/>
                    </a:lnTo>
                    <a:lnTo>
                      <a:pt x="0" y="50"/>
                    </a:lnTo>
                    <a:lnTo>
                      <a:pt x="0" y="50"/>
                    </a:lnTo>
                    <a:lnTo>
                      <a:pt x="0" y="50"/>
                    </a:lnTo>
                    <a:lnTo>
                      <a:pt x="0" y="50"/>
                    </a:lnTo>
                    <a:lnTo>
                      <a:pt x="0" y="50"/>
                    </a:lnTo>
                    <a:lnTo>
                      <a:pt x="0" y="50"/>
                    </a:lnTo>
                    <a:lnTo>
                      <a:pt x="0" y="50"/>
                    </a:lnTo>
                    <a:lnTo>
                      <a:pt x="0" y="51"/>
                    </a:lnTo>
                    <a:lnTo>
                      <a:pt x="0" y="51"/>
                    </a:lnTo>
                    <a:lnTo>
                      <a:pt x="0" y="52"/>
                    </a:lnTo>
                    <a:lnTo>
                      <a:pt x="0" y="53"/>
                    </a:lnTo>
                    <a:lnTo>
                      <a:pt x="0" y="53"/>
                    </a:lnTo>
                    <a:lnTo>
                      <a:pt x="0" y="53"/>
                    </a:lnTo>
                    <a:lnTo>
                      <a:pt x="0" y="53"/>
                    </a:lnTo>
                    <a:lnTo>
                      <a:pt x="0" y="53"/>
                    </a:lnTo>
                    <a:lnTo>
                      <a:pt x="0" y="54"/>
                    </a:lnTo>
                    <a:lnTo>
                      <a:pt x="0" y="53"/>
                    </a:lnTo>
                    <a:lnTo>
                      <a:pt x="0" y="54"/>
                    </a:lnTo>
                    <a:lnTo>
                      <a:pt x="0" y="54"/>
                    </a:lnTo>
                    <a:lnTo>
                      <a:pt x="0" y="53"/>
                    </a:lnTo>
                    <a:lnTo>
                      <a:pt x="0" y="54"/>
                    </a:lnTo>
                    <a:lnTo>
                      <a:pt x="0" y="53"/>
                    </a:lnTo>
                  </a:path>
                </a:pathLst>
              </a:custGeom>
              <a:noFill/>
              <a:ln w="0">
                <a:solidFill>
                  <a:srgbClr val="3366FF"/>
                </a:solidFill>
                <a:prstDash val="solid"/>
                <a:round/>
                <a:headEnd/>
                <a:tailEnd/>
              </a:ln>
            </p:spPr>
            <p:txBody>
              <a:bodyPr/>
              <a:lstStyle/>
              <a:p>
                <a:endParaRPr lang="en-GB"/>
              </a:p>
            </p:txBody>
          </p:sp>
          <p:sp>
            <p:nvSpPr>
              <p:cNvPr id="185843" name="Freeform 499"/>
              <p:cNvSpPr>
                <a:spLocks/>
              </p:cNvSpPr>
              <p:nvPr/>
            </p:nvSpPr>
            <p:spPr bwMode="auto">
              <a:xfrm>
                <a:off x="2538" y="3659"/>
                <a:ext cx="6" cy="300"/>
              </a:xfrm>
              <a:custGeom>
                <a:avLst/>
                <a:gdLst/>
                <a:ahLst/>
                <a:cxnLst>
                  <a:cxn ang="0">
                    <a:pos x="0" y="40"/>
                  </a:cxn>
                  <a:cxn ang="0">
                    <a:pos x="0" y="39"/>
                  </a:cxn>
                  <a:cxn ang="0">
                    <a:pos x="0" y="35"/>
                  </a:cxn>
                  <a:cxn ang="0">
                    <a:pos x="0" y="34"/>
                  </a:cxn>
                  <a:cxn ang="0">
                    <a:pos x="0" y="34"/>
                  </a:cxn>
                  <a:cxn ang="0">
                    <a:pos x="0" y="37"/>
                  </a:cxn>
                  <a:cxn ang="0">
                    <a:pos x="0" y="37"/>
                  </a:cxn>
                  <a:cxn ang="0">
                    <a:pos x="0" y="37"/>
                  </a:cxn>
                  <a:cxn ang="0">
                    <a:pos x="0" y="39"/>
                  </a:cxn>
                  <a:cxn ang="0">
                    <a:pos x="0" y="38"/>
                  </a:cxn>
                  <a:cxn ang="0">
                    <a:pos x="0" y="34"/>
                  </a:cxn>
                  <a:cxn ang="0">
                    <a:pos x="0" y="33"/>
                  </a:cxn>
                  <a:cxn ang="0">
                    <a:pos x="0" y="34"/>
                  </a:cxn>
                  <a:cxn ang="0">
                    <a:pos x="0" y="37"/>
                  </a:cxn>
                  <a:cxn ang="0">
                    <a:pos x="0" y="40"/>
                  </a:cxn>
                  <a:cxn ang="0">
                    <a:pos x="0" y="39"/>
                  </a:cxn>
                  <a:cxn ang="0">
                    <a:pos x="0" y="42"/>
                  </a:cxn>
                  <a:cxn ang="0">
                    <a:pos x="0" y="42"/>
                  </a:cxn>
                  <a:cxn ang="0">
                    <a:pos x="0" y="45"/>
                  </a:cxn>
                  <a:cxn ang="0">
                    <a:pos x="0" y="48"/>
                  </a:cxn>
                  <a:cxn ang="0">
                    <a:pos x="1" y="47"/>
                  </a:cxn>
                  <a:cxn ang="0">
                    <a:pos x="1" y="50"/>
                  </a:cxn>
                  <a:cxn ang="0">
                    <a:pos x="1" y="48"/>
                  </a:cxn>
                  <a:cxn ang="0">
                    <a:pos x="1" y="47"/>
                  </a:cxn>
                  <a:cxn ang="0">
                    <a:pos x="1" y="48"/>
                  </a:cxn>
                  <a:cxn ang="0">
                    <a:pos x="1" y="48"/>
                  </a:cxn>
                  <a:cxn ang="0">
                    <a:pos x="1" y="48"/>
                  </a:cxn>
                  <a:cxn ang="0">
                    <a:pos x="1" y="49"/>
                  </a:cxn>
                  <a:cxn ang="0">
                    <a:pos x="1" y="46"/>
                  </a:cxn>
                  <a:cxn ang="0">
                    <a:pos x="1" y="48"/>
                  </a:cxn>
                  <a:cxn ang="0">
                    <a:pos x="1" y="47"/>
                  </a:cxn>
                  <a:cxn ang="0">
                    <a:pos x="1" y="48"/>
                  </a:cxn>
                  <a:cxn ang="0">
                    <a:pos x="1" y="50"/>
                  </a:cxn>
                  <a:cxn ang="0">
                    <a:pos x="1" y="47"/>
                  </a:cxn>
                  <a:cxn ang="0">
                    <a:pos x="1" y="47"/>
                  </a:cxn>
                  <a:cxn ang="0">
                    <a:pos x="1" y="49"/>
                  </a:cxn>
                  <a:cxn ang="0">
                    <a:pos x="1" y="49"/>
                  </a:cxn>
                  <a:cxn ang="0">
                    <a:pos x="1" y="47"/>
                  </a:cxn>
                  <a:cxn ang="0">
                    <a:pos x="1" y="46"/>
                  </a:cxn>
                  <a:cxn ang="0">
                    <a:pos x="1" y="46"/>
                  </a:cxn>
                  <a:cxn ang="0">
                    <a:pos x="1" y="45"/>
                  </a:cxn>
                  <a:cxn ang="0">
                    <a:pos x="1" y="47"/>
                  </a:cxn>
                  <a:cxn ang="0">
                    <a:pos x="1" y="46"/>
                  </a:cxn>
                  <a:cxn ang="0">
                    <a:pos x="1" y="45"/>
                  </a:cxn>
                  <a:cxn ang="0">
                    <a:pos x="1" y="48"/>
                  </a:cxn>
                  <a:cxn ang="0">
                    <a:pos x="1" y="47"/>
                  </a:cxn>
                  <a:cxn ang="0">
                    <a:pos x="1" y="49"/>
                  </a:cxn>
                  <a:cxn ang="0">
                    <a:pos x="1" y="49"/>
                  </a:cxn>
                  <a:cxn ang="0">
                    <a:pos x="1" y="46"/>
                  </a:cxn>
                  <a:cxn ang="0">
                    <a:pos x="1" y="47"/>
                  </a:cxn>
                  <a:cxn ang="0">
                    <a:pos x="1" y="43"/>
                  </a:cxn>
                  <a:cxn ang="0">
                    <a:pos x="1" y="43"/>
                  </a:cxn>
                  <a:cxn ang="0">
                    <a:pos x="1" y="44"/>
                  </a:cxn>
                  <a:cxn ang="0">
                    <a:pos x="1" y="43"/>
                  </a:cxn>
                  <a:cxn ang="0">
                    <a:pos x="1" y="42"/>
                  </a:cxn>
                  <a:cxn ang="0">
                    <a:pos x="1" y="31"/>
                  </a:cxn>
                  <a:cxn ang="0">
                    <a:pos x="1" y="23"/>
                  </a:cxn>
                  <a:cxn ang="0">
                    <a:pos x="1" y="17"/>
                  </a:cxn>
                  <a:cxn ang="0">
                    <a:pos x="1" y="12"/>
                  </a:cxn>
                  <a:cxn ang="0">
                    <a:pos x="1" y="8"/>
                  </a:cxn>
                  <a:cxn ang="0">
                    <a:pos x="1" y="3"/>
                  </a:cxn>
                  <a:cxn ang="0">
                    <a:pos x="1" y="2"/>
                  </a:cxn>
                  <a:cxn ang="0">
                    <a:pos x="1" y="2"/>
                  </a:cxn>
                </a:cxnLst>
                <a:rect l="0" t="0" r="r" b="b"/>
                <a:pathLst>
                  <a:path w="1" h="50">
                    <a:moveTo>
                      <a:pt x="0" y="39"/>
                    </a:moveTo>
                    <a:lnTo>
                      <a:pt x="0" y="39"/>
                    </a:lnTo>
                    <a:lnTo>
                      <a:pt x="0" y="39"/>
                    </a:lnTo>
                    <a:lnTo>
                      <a:pt x="0" y="39"/>
                    </a:lnTo>
                    <a:lnTo>
                      <a:pt x="0" y="39"/>
                    </a:lnTo>
                    <a:lnTo>
                      <a:pt x="0" y="39"/>
                    </a:lnTo>
                    <a:lnTo>
                      <a:pt x="0" y="39"/>
                    </a:lnTo>
                    <a:lnTo>
                      <a:pt x="0" y="39"/>
                    </a:lnTo>
                    <a:lnTo>
                      <a:pt x="0" y="39"/>
                    </a:lnTo>
                    <a:lnTo>
                      <a:pt x="0" y="39"/>
                    </a:lnTo>
                    <a:lnTo>
                      <a:pt x="0" y="40"/>
                    </a:lnTo>
                    <a:lnTo>
                      <a:pt x="0" y="39"/>
                    </a:lnTo>
                    <a:lnTo>
                      <a:pt x="0" y="40"/>
                    </a:lnTo>
                    <a:lnTo>
                      <a:pt x="0" y="41"/>
                    </a:lnTo>
                    <a:lnTo>
                      <a:pt x="0" y="40"/>
                    </a:lnTo>
                    <a:lnTo>
                      <a:pt x="0" y="40"/>
                    </a:lnTo>
                    <a:lnTo>
                      <a:pt x="0" y="40"/>
                    </a:lnTo>
                    <a:lnTo>
                      <a:pt x="0" y="40"/>
                    </a:lnTo>
                    <a:lnTo>
                      <a:pt x="0" y="40"/>
                    </a:lnTo>
                    <a:lnTo>
                      <a:pt x="0" y="39"/>
                    </a:lnTo>
                    <a:lnTo>
                      <a:pt x="0" y="39"/>
                    </a:lnTo>
                    <a:lnTo>
                      <a:pt x="0" y="39"/>
                    </a:lnTo>
                    <a:lnTo>
                      <a:pt x="0" y="39"/>
                    </a:lnTo>
                    <a:lnTo>
                      <a:pt x="0" y="38"/>
                    </a:lnTo>
                    <a:lnTo>
                      <a:pt x="0" y="38"/>
                    </a:lnTo>
                    <a:lnTo>
                      <a:pt x="0" y="37"/>
                    </a:lnTo>
                    <a:lnTo>
                      <a:pt x="0" y="37"/>
                    </a:lnTo>
                    <a:lnTo>
                      <a:pt x="0" y="37"/>
                    </a:lnTo>
                    <a:lnTo>
                      <a:pt x="0" y="37"/>
                    </a:lnTo>
                    <a:lnTo>
                      <a:pt x="0" y="36"/>
                    </a:lnTo>
                    <a:lnTo>
                      <a:pt x="0" y="36"/>
                    </a:lnTo>
                    <a:lnTo>
                      <a:pt x="0" y="36"/>
                    </a:lnTo>
                    <a:lnTo>
                      <a:pt x="0" y="35"/>
                    </a:lnTo>
                    <a:lnTo>
                      <a:pt x="0" y="35"/>
                    </a:lnTo>
                    <a:lnTo>
                      <a:pt x="0" y="34"/>
                    </a:lnTo>
                    <a:lnTo>
                      <a:pt x="0" y="34"/>
                    </a:lnTo>
                    <a:lnTo>
                      <a:pt x="0" y="34"/>
                    </a:lnTo>
                    <a:lnTo>
                      <a:pt x="0" y="34"/>
                    </a:lnTo>
                    <a:lnTo>
                      <a:pt x="0" y="34"/>
                    </a:lnTo>
                    <a:lnTo>
                      <a:pt x="0" y="35"/>
                    </a:lnTo>
                    <a:lnTo>
                      <a:pt x="0" y="36"/>
                    </a:lnTo>
                    <a:lnTo>
                      <a:pt x="0" y="35"/>
                    </a:lnTo>
                    <a:lnTo>
                      <a:pt x="0" y="35"/>
                    </a:lnTo>
                    <a:lnTo>
                      <a:pt x="0" y="34"/>
                    </a:lnTo>
                    <a:lnTo>
                      <a:pt x="0" y="35"/>
                    </a:lnTo>
                    <a:lnTo>
                      <a:pt x="0" y="36"/>
                    </a:lnTo>
                    <a:lnTo>
                      <a:pt x="0" y="35"/>
                    </a:lnTo>
                    <a:lnTo>
                      <a:pt x="0" y="35"/>
                    </a:lnTo>
                    <a:lnTo>
                      <a:pt x="0" y="35"/>
                    </a:lnTo>
                    <a:lnTo>
                      <a:pt x="0" y="36"/>
                    </a:lnTo>
                    <a:lnTo>
                      <a:pt x="0" y="35"/>
                    </a:lnTo>
                    <a:lnTo>
                      <a:pt x="0" y="34"/>
                    </a:lnTo>
                    <a:lnTo>
                      <a:pt x="0" y="34"/>
                    </a:lnTo>
                    <a:lnTo>
                      <a:pt x="0" y="34"/>
                    </a:lnTo>
                    <a:lnTo>
                      <a:pt x="0" y="34"/>
                    </a:lnTo>
                    <a:lnTo>
                      <a:pt x="0" y="34"/>
                    </a:lnTo>
                    <a:lnTo>
                      <a:pt x="0" y="34"/>
                    </a:lnTo>
                    <a:lnTo>
                      <a:pt x="0" y="35"/>
                    </a:lnTo>
                    <a:lnTo>
                      <a:pt x="0" y="35"/>
                    </a:lnTo>
                    <a:lnTo>
                      <a:pt x="0" y="35"/>
                    </a:lnTo>
                    <a:lnTo>
                      <a:pt x="0" y="34"/>
                    </a:lnTo>
                    <a:lnTo>
                      <a:pt x="0" y="35"/>
                    </a:lnTo>
                    <a:lnTo>
                      <a:pt x="0" y="36"/>
                    </a:lnTo>
                    <a:lnTo>
                      <a:pt x="0" y="36"/>
                    </a:lnTo>
                    <a:lnTo>
                      <a:pt x="0" y="36"/>
                    </a:lnTo>
                    <a:lnTo>
                      <a:pt x="0" y="37"/>
                    </a:lnTo>
                    <a:lnTo>
                      <a:pt x="0" y="36"/>
                    </a:lnTo>
                    <a:lnTo>
                      <a:pt x="0" y="36"/>
                    </a:lnTo>
                    <a:lnTo>
                      <a:pt x="0" y="37"/>
                    </a:lnTo>
                    <a:lnTo>
                      <a:pt x="0" y="37"/>
                    </a:lnTo>
                    <a:lnTo>
                      <a:pt x="0" y="37"/>
                    </a:lnTo>
                    <a:lnTo>
                      <a:pt x="0" y="36"/>
                    </a:lnTo>
                    <a:lnTo>
                      <a:pt x="0" y="36"/>
                    </a:lnTo>
                    <a:lnTo>
                      <a:pt x="0" y="36"/>
                    </a:lnTo>
                    <a:lnTo>
                      <a:pt x="0" y="37"/>
                    </a:lnTo>
                    <a:lnTo>
                      <a:pt x="0" y="36"/>
                    </a:lnTo>
                    <a:lnTo>
                      <a:pt x="0" y="37"/>
                    </a:lnTo>
                    <a:lnTo>
                      <a:pt x="0" y="36"/>
                    </a:lnTo>
                    <a:lnTo>
                      <a:pt x="0" y="36"/>
                    </a:lnTo>
                    <a:lnTo>
                      <a:pt x="0" y="36"/>
                    </a:lnTo>
                    <a:lnTo>
                      <a:pt x="0" y="36"/>
                    </a:lnTo>
                    <a:lnTo>
                      <a:pt x="0" y="36"/>
                    </a:lnTo>
                    <a:lnTo>
                      <a:pt x="0" y="35"/>
                    </a:lnTo>
                    <a:lnTo>
                      <a:pt x="0" y="36"/>
                    </a:lnTo>
                    <a:lnTo>
                      <a:pt x="0" y="36"/>
                    </a:lnTo>
                    <a:lnTo>
                      <a:pt x="0" y="36"/>
                    </a:lnTo>
                    <a:lnTo>
                      <a:pt x="0" y="36"/>
                    </a:lnTo>
                    <a:lnTo>
                      <a:pt x="0" y="37"/>
                    </a:lnTo>
                    <a:lnTo>
                      <a:pt x="0" y="36"/>
                    </a:lnTo>
                    <a:lnTo>
                      <a:pt x="0" y="36"/>
                    </a:lnTo>
                    <a:lnTo>
                      <a:pt x="0" y="36"/>
                    </a:lnTo>
                    <a:lnTo>
                      <a:pt x="0" y="36"/>
                    </a:lnTo>
                    <a:lnTo>
                      <a:pt x="0" y="37"/>
                    </a:lnTo>
                    <a:lnTo>
                      <a:pt x="0" y="38"/>
                    </a:lnTo>
                    <a:lnTo>
                      <a:pt x="0" y="38"/>
                    </a:lnTo>
                    <a:lnTo>
                      <a:pt x="0" y="39"/>
                    </a:lnTo>
                    <a:lnTo>
                      <a:pt x="0" y="39"/>
                    </a:lnTo>
                    <a:lnTo>
                      <a:pt x="0" y="39"/>
                    </a:lnTo>
                    <a:lnTo>
                      <a:pt x="0" y="39"/>
                    </a:lnTo>
                    <a:lnTo>
                      <a:pt x="0" y="40"/>
                    </a:lnTo>
                    <a:lnTo>
                      <a:pt x="0" y="40"/>
                    </a:lnTo>
                    <a:lnTo>
                      <a:pt x="0" y="40"/>
                    </a:lnTo>
                    <a:lnTo>
                      <a:pt x="0" y="40"/>
                    </a:lnTo>
                    <a:lnTo>
                      <a:pt x="0" y="40"/>
                    </a:lnTo>
                    <a:lnTo>
                      <a:pt x="0" y="39"/>
                    </a:lnTo>
                    <a:lnTo>
                      <a:pt x="0" y="39"/>
                    </a:lnTo>
                    <a:lnTo>
                      <a:pt x="0" y="39"/>
                    </a:lnTo>
                    <a:lnTo>
                      <a:pt x="0" y="38"/>
                    </a:lnTo>
                    <a:lnTo>
                      <a:pt x="0" y="38"/>
                    </a:lnTo>
                    <a:lnTo>
                      <a:pt x="0" y="38"/>
                    </a:lnTo>
                    <a:lnTo>
                      <a:pt x="0" y="38"/>
                    </a:lnTo>
                    <a:lnTo>
                      <a:pt x="0" y="37"/>
                    </a:lnTo>
                    <a:lnTo>
                      <a:pt x="0" y="38"/>
                    </a:lnTo>
                    <a:lnTo>
                      <a:pt x="0" y="38"/>
                    </a:lnTo>
                    <a:lnTo>
                      <a:pt x="0" y="38"/>
                    </a:lnTo>
                    <a:lnTo>
                      <a:pt x="0" y="37"/>
                    </a:lnTo>
                    <a:lnTo>
                      <a:pt x="0" y="36"/>
                    </a:lnTo>
                    <a:lnTo>
                      <a:pt x="0" y="36"/>
                    </a:lnTo>
                    <a:lnTo>
                      <a:pt x="0" y="35"/>
                    </a:lnTo>
                    <a:lnTo>
                      <a:pt x="0" y="34"/>
                    </a:lnTo>
                    <a:lnTo>
                      <a:pt x="0" y="34"/>
                    </a:lnTo>
                    <a:lnTo>
                      <a:pt x="0" y="34"/>
                    </a:lnTo>
                    <a:lnTo>
                      <a:pt x="0" y="35"/>
                    </a:lnTo>
                    <a:lnTo>
                      <a:pt x="0" y="35"/>
                    </a:lnTo>
                    <a:lnTo>
                      <a:pt x="0" y="34"/>
                    </a:lnTo>
                    <a:lnTo>
                      <a:pt x="0" y="34"/>
                    </a:lnTo>
                    <a:lnTo>
                      <a:pt x="0" y="34"/>
                    </a:lnTo>
                    <a:lnTo>
                      <a:pt x="0" y="34"/>
                    </a:lnTo>
                    <a:lnTo>
                      <a:pt x="0" y="33"/>
                    </a:lnTo>
                    <a:lnTo>
                      <a:pt x="0" y="32"/>
                    </a:lnTo>
                    <a:lnTo>
                      <a:pt x="0" y="32"/>
                    </a:lnTo>
                    <a:lnTo>
                      <a:pt x="0" y="33"/>
                    </a:lnTo>
                    <a:lnTo>
                      <a:pt x="0" y="34"/>
                    </a:lnTo>
                    <a:lnTo>
                      <a:pt x="0" y="35"/>
                    </a:lnTo>
                    <a:lnTo>
                      <a:pt x="0" y="34"/>
                    </a:lnTo>
                    <a:lnTo>
                      <a:pt x="0" y="34"/>
                    </a:lnTo>
                    <a:lnTo>
                      <a:pt x="0" y="33"/>
                    </a:lnTo>
                    <a:lnTo>
                      <a:pt x="0" y="33"/>
                    </a:lnTo>
                    <a:lnTo>
                      <a:pt x="0" y="34"/>
                    </a:lnTo>
                    <a:lnTo>
                      <a:pt x="0" y="34"/>
                    </a:lnTo>
                    <a:lnTo>
                      <a:pt x="0" y="35"/>
                    </a:lnTo>
                    <a:lnTo>
                      <a:pt x="0" y="35"/>
                    </a:lnTo>
                    <a:lnTo>
                      <a:pt x="0" y="34"/>
                    </a:lnTo>
                    <a:lnTo>
                      <a:pt x="0" y="35"/>
                    </a:lnTo>
                    <a:lnTo>
                      <a:pt x="0" y="36"/>
                    </a:lnTo>
                    <a:lnTo>
                      <a:pt x="0" y="36"/>
                    </a:lnTo>
                    <a:lnTo>
                      <a:pt x="0" y="36"/>
                    </a:lnTo>
                    <a:lnTo>
                      <a:pt x="0" y="35"/>
                    </a:lnTo>
                    <a:lnTo>
                      <a:pt x="0" y="35"/>
                    </a:lnTo>
                    <a:lnTo>
                      <a:pt x="0" y="35"/>
                    </a:lnTo>
                    <a:lnTo>
                      <a:pt x="0" y="36"/>
                    </a:lnTo>
                    <a:lnTo>
                      <a:pt x="0" y="36"/>
                    </a:lnTo>
                    <a:lnTo>
                      <a:pt x="0" y="36"/>
                    </a:lnTo>
                    <a:lnTo>
                      <a:pt x="0" y="37"/>
                    </a:lnTo>
                    <a:lnTo>
                      <a:pt x="0" y="37"/>
                    </a:lnTo>
                    <a:lnTo>
                      <a:pt x="0" y="37"/>
                    </a:lnTo>
                    <a:lnTo>
                      <a:pt x="0" y="37"/>
                    </a:lnTo>
                    <a:lnTo>
                      <a:pt x="0" y="38"/>
                    </a:lnTo>
                    <a:lnTo>
                      <a:pt x="0" y="39"/>
                    </a:lnTo>
                    <a:lnTo>
                      <a:pt x="0" y="39"/>
                    </a:lnTo>
                    <a:lnTo>
                      <a:pt x="0" y="39"/>
                    </a:lnTo>
                    <a:lnTo>
                      <a:pt x="0" y="39"/>
                    </a:lnTo>
                    <a:lnTo>
                      <a:pt x="0" y="39"/>
                    </a:lnTo>
                    <a:lnTo>
                      <a:pt x="0" y="40"/>
                    </a:lnTo>
                    <a:lnTo>
                      <a:pt x="0" y="40"/>
                    </a:lnTo>
                    <a:lnTo>
                      <a:pt x="0" y="41"/>
                    </a:lnTo>
                    <a:lnTo>
                      <a:pt x="0" y="40"/>
                    </a:lnTo>
                    <a:lnTo>
                      <a:pt x="0" y="41"/>
                    </a:lnTo>
                    <a:lnTo>
                      <a:pt x="0" y="40"/>
                    </a:lnTo>
                    <a:lnTo>
                      <a:pt x="0" y="40"/>
                    </a:lnTo>
                    <a:lnTo>
                      <a:pt x="0" y="40"/>
                    </a:lnTo>
                    <a:lnTo>
                      <a:pt x="0" y="40"/>
                    </a:lnTo>
                    <a:lnTo>
                      <a:pt x="0" y="40"/>
                    </a:lnTo>
                    <a:lnTo>
                      <a:pt x="0" y="40"/>
                    </a:lnTo>
                    <a:lnTo>
                      <a:pt x="0" y="39"/>
                    </a:lnTo>
                    <a:lnTo>
                      <a:pt x="0" y="39"/>
                    </a:lnTo>
                    <a:lnTo>
                      <a:pt x="0" y="40"/>
                    </a:lnTo>
                    <a:lnTo>
                      <a:pt x="0" y="39"/>
                    </a:lnTo>
                    <a:lnTo>
                      <a:pt x="0" y="40"/>
                    </a:lnTo>
                    <a:lnTo>
                      <a:pt x="0" y="40"/>
                    </a:lnTo>
                    <a:lnTo>
                      <a:pt x="0" y="40"/>
                    </a:lnTo>
                    <a:lnTo>
                      <a:pt x="0" y="40"/>
                    </a:lnTo>
                    <a:lnTo>
                      <a:pt x="0" y="41"/>
                    </a:lnTo>
                    <a:lnTo>
                      <a:pt x="0" y="40"/>
                    </a:lnTo>
                    <a:lnTo>
                      <a:pt x="0" y="41"/>
                    </a:lnTo>
                    <a:lnTo>
                      <a:pt x="0" y="41"/>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2"/>
                    </a:lnTo>
                    <a:lnTo>
                      <a:pt x="0" y="43"/>
                    </a:lnTo>
                    <a:lnTo>
                      <a:pt x="0" y="44"/>
                    </a:lnTo>
                    <a:lnTo>
                      <a:pt x="0" y="43"/>
                    </a:lnTo>
                    <a:lnTo>
                      <a:pt x="0" y="44"/>
                    </a:lnTo>
                    <a:lnTo>
                      <a:pt x="0" y="44"/>
                    </a:lnTo>
                    <a:lnTo>
                      <a:pt x="0" y="44"/>
                    </a:lnTo>
                    <a:lnTo>
                      <a:pt x="0" y="44"/>
                    </a:lnTo>
                    <a:lnTo>
                      <a:pt x="0" y="45"/>
                    </a:lnTo>
                    <a:lnTo>
                      <a:pt x="0" y="45"/>
                    </a:lnTo>
                    <a:lnTo>
                      <a:pt x="0" y="45"/>
                    </a:lnTo>
                    <a:lnTo>
                      <a:pt x="0" y="45"/>
                    </a:lnTo>
                    <a:lnTo>
                      <a:pt x="0" y="46"/>
                    </a:lnTo>
                    <a:lnTo>
                      <a:pt x="0" y="46"/>
                    </a:lnTo>
                    <a:lnTo>
                      <a:pt x="0" y="47"/>
                    </a:lnTo>
                    <a:lnTo>
                      <a:pt x="0" y="48"/>
                    </a:lnTo>
                    <a:lnTo>
                      <a:pt x="0" y="47"/>
                    </a:lnTo>
                    <a:lnTo>
                      <a:pt x="0" y="47"/>
                    </a:lnTo>
                    <a:lnTo>
                      <a:pt x="0" y="48"/>
                    </a:lnTo>
                    <a:lnTo>
                      <a:pt x="0" y="48"/>
                    </a:lnTo>
                    <a:lnTo>
                      <a:pt x="0" y="48"/>
                    </a:lnTo>
                    <a:lnTo>
                      <a:pt x="0" y="48"/>
                    </a:lnTo>
                    <a:lnTo>
                      <a:pt x="0" y="48"/>
                    </a:lnTo>
                    <a:lnTo>
                      <a:pt x="0" y="48"/>
                    </a:lnTo>
                    <a:lnTo>
                      <a:pt x="0" y="48"/>
                    </a:lnTo>
                    <a:lnTo>
                      <a:pt x="1" y="47"/>
                    </a:lnTo>
                    <a:lnTo>
                      <a:pt x="1" y="48"/>
                    </a:lnTo>
                    <a:lnTo>
                      <a:pt x="1" y="48"/>
                    </a:lnTo>
                    <a:lnTo>
                      <a:pt x="1" y="47"/>
                    </a:lnTo>
                    <a:lnTo>
                      <a:pt x="1" y="48"/>
                    </a:lnTo>
                    <a:lnTo>
                      <a:pt x="1" y="47"/>
                    </a:lnTo>
                    <a:lnTo>
                      <a:pt x="1" y="48"/>
                    </a:lnTo>
                    <a:lnTo>
                      <a:pt x="1" y="48"/>
                    </a:lnTo>
                    <a:lnTo>
                      <a:pt x="1" y="48"/>
                    </a:lnTo>
                    <a:lnTo>
                      <a:pt x="1" y="48"/>
                    </a:lnTo>
                    <a:lnTo>
                      <a:pt x="1" y="48"/>
                    </a:lnTo>
                    <a:lnTo>
                      <a:pt x="1" y="49"/>
                    </a:lnTo>
                    <a:lnTo>
                      <a:pt x="1" y="48"/>
                    </a:lnTo>
                    <a:lnTo>
                      <a:pt x="1" y="49"/>
                    </a:lnTo>
                    <a:lnTo>
                      <a:pt x="1" y="50"/>
                    </a:lnTo>
                    <a:lnTo>
                      <a:pt x="1" y="50"/>
                    </a:lnTo>
                    <a:lnTo>
                      <a:pt x="1" y="50"/>
                    </a:lnTo>
                    <a:lnTo>
                      <a:pt x="1" y="50"/>
                    </a:lnTo>
                    <a:lnTo>
                      <a:pt x="1" y="49"/>
                    </a:lnTo>
                    <a:lnTo>
                      <a:pt x="1" y="50"/>
                    </a:lnTo>
                    <a:lnTo>
                      <a:pt x="1" y="49"/>
                    </a:lnTo>
                    <a:lnTo>
                      <a:pt x="1" y="49"/>
                    </a:lnTo>
                    <a:lnTo>
                      <a:pt x="1" y="49"/>
                    </a:lnTo>
                    <a:lnTo>
                      <a:pt x="1" y="49"/>
                    </a:lnTo>
                    <a:lnTo>
                      <a:pt x="1" y="48"/>
                    </a:lnTo>
                    <a:lnTo>
                      <a:pt x="1" y="48"/>
                    </a:lnTo>
                    <a:lnTo>
                      <a:pt x="1" y="47"/>
                    </a:lnTo>
                    <a:lnTo>
                      <a:pt x="1" y="48"/>
                    </a:lnTo>
                    <a:lnTo>
                      <a:pt x="1" y="48"/>
                    </a:lnTo>
                    <a:lnTo>
                      <a:pt x="1" y="48"/>
                    </a:lnTo>
                    <a:lnTo>
                      <a:pt x="1" y="48"/>
                    </a:lnTo>
                    <a:lnTo>
                      <a:pt x="1" y="47"/>
                    </a:lnTo>
                    <a:lnTo>
                      <a:pt x="1" y="47"/>
                    </a:lnTo>
                    <a:lnTo>
                      <a:pt x="1" y="47"/>
                    </a:lnTo>
                    <a:lnTo>
                      <a:pt x="1" y="47"/>
                    </a:lnTo>
                    <a:lnTo>
                      <a:pt x="1" y="46"/>
                    </a:lnTo>
                    <a:lnTo>
                      <a:pt x="1" y="47"/>
                    </a:lnTo>
                    <a:lnTo>
                      <a:pt x="1" y="46"/>
                    </a:lnTo>
                    <a:lnTo>
                      <a:pt x="1" y="47"/>
                    </a:lnTo>
                    <a:lnTo>
                      <a:pt x="1" y="47"/>
                    </a:lnTo>
                    <a:lnTo>
                      <a:pt x="1" y="47"/>
                    </a:lnTo>
                    <a:lnTo>
                      <a:pt x="1" y="47"/>
                    </a:lnTo>
                    <a:lnTo>
                      <a:pt x="1" y="47"/>
                    </a:lnTo>
                    <a:lnTo>
                      <a:pt x="1" y="47"/>
                    </a:lnTo>
                    <a:lnTo>
                      <a:pt x="1" y="48"/>
                    </a:lnTo>
                    <a:lnTo>
                      <a:pt x="1" y="48"/>
                    </a:lnTo>
                    <a:lnTo>
                      <a:pt x="1" y="48"/>
                    </a:lnTo>
                    <a:lnTo>
                      <a:pt x="1" y="48"/>
                    </a:lnTo>
                    <a:lnTo>
                      <a:pt x="1" y="48"/>
                    </a:lnTo>
                    <a:lnTo>
                      <a:pt x="1" y="48"/>
                    </a:lnTo>
                    <a:lnTo>
                      <a:pt x="1" y="49"/>
                    </a:lnTo>
                    <a:lnTo>
                      <a:pt x="1" y="49"/>
                    </a:lnTo>
                    <a:lnTo>
                      <a:pt x="1" y="49"/>
                    </a:lnTo>
                    <a:lnTo>
                      <a:pt x="1" y="49"/>
                    </a:lnTo>
                    <a:lnTo>
                      <a:pt x="1" y="48"/>
                    </a:lnTo>
                    <a:lnTo>
                      <a:pt x="1" y="49"/>
                    </a:lnTo>
                    <a:lnTo>
                      <a:pt x="1" y="48"/>
                    </a:lnTo>
                    <a:lnTo>
                      <a:pt x="1" y="49"/>
                    </a:lnTo>
                    <a:lnTo>
                      <a:pt x="1" y="48"/>
                    </a:lnTo>
                    <a:lnTo>
                      <a:pt x="1" y="48"/>
                    </a:lnTo>
                    <a:lnTo>
                      <a:pt x="1" y="48"/>
                    </a:lnTo>
                    <a:lnTo>
                      <a:pt x="1" y="48"/>
                    </a:lnTo>
                    <a:lnTo>
                      <a:pt x="1" y="48"/>
                    </a:lnTo>
                    <a:lnTo>
                      <a:pt x="1" y="48"/>
                    </a:lnTo>
                    <a:lnTo>
                      <a:pt x="1" y="48"/>
                    </a:lnTo>
                    <a:lnTo>
                      <a:pt x="1" y="48"/>
                    </a:lnTo>
                    <a:lnTo>
                      <a:pt x="1" y="48"/>
                    </a:lnTo>
                    <a:lnTo>
                      <a:pt x="1" y="48"/>
                    </a:lnTo>
                    <a:lnTo>
                      <a:pt x="1" y="49"/>
                    </a:lnTo>
                    <a:lnTo>
                      <a:pt x="1" y="48"/>
                    </a:lnTo>
                    <a:lnTo>
                      <a:pt x="1" y="48"/>
                    </a:lnTo>
                    <a:lnTo>
                      <a:pt x="1" y="48"/>
                    </a:lnTo>
                    <a:lnTo>
                      <a:pt x="1" y="48"/>
                    </a:lnTo>
                    <a:lnTo>
                      <a:pt x="1" y="48"/>
                    </a:lnTo>
                    <a:lnTo>
                      <a:pt x="1" y="48"/>
                    </a:lnTo>
                    <a:lnTo>
                      <a:pt x="1" y="48"/>
                    </a:lnTo>
                    <a:lnTo>
                      <a:pt x="1" y="48"/>
                    </a:lnTo>
                    <a:lnTo>
                      <a:pt x="1" y="49"/>
                    </a:lnTo>
                    <a:lnTo>
                      <a:pt x="1" y="50"/>
                    </a:lnTo>
                    <a:lnTo>
                      <a:pt x="1" y="50"/>
                    </a:lnTo>
                    <a:lnTo>
                      <a:pt x="1" y="50"/>
                    </a:lnTo>
                    <a:lnTo>
                      <a:pt x="1" y="50"/>
                    </a:lnTo>
                    <a:lnTo>
                      <a:pt x="1" y="49"/>
                    </a:lnTo>
                    <a:lnTo>
                      <a:pt x="1" y="49"/>
                    </a:lnTo>
                    <a:lnTo>
                      <a:pt x="1" y="48"/>
                    </a:lnTo>
                    <a:lnTo>
                      <a:pt x="1" y="48"/>
                    </a:lnTo>
                    <a:lnTo>
                      <a:pt x="1" y="47"/>
                    </a:lnTo>
                    <a:lnTo>
                      <a:pt x="1" y="47"/>
                    </a:lnTo>
                    <a:lnTo>
                      <a:pt x="1" y="47"/>
                    </a:lnTo>
                    <a:lnTo>
                      <a:pt x="1" y="47"/>
                    </a:lnTo>
                    <a:lnTo>
                      <a:pt x="1" y="46"/>
                    </a:lnTo>
                    <a:lnTo>
                      <a:pt x="1" y="46"/>
                    </a:lnTo>
                    <a:lnTo>
                      <a:pt x="1" y="45"/>
                    </a:lnTo>
                    <a:lnTo>
                      <a:pt x="1" y="46"/>
                    </a:lnTo>
                    <a:lnTo>
                      <a:pt x="1" y="46"/>
                    </a:lnTo>
                    <a:lnTo>
                      <a:pt x="1" y="46"/>
                    </a:lnTo>
                    <a:lnTo>
                      <a:pt x="1" y="47"/>
                    </a:lnTo>
                    <a:lnTo>
                      <a:pt x="1" y="47"/>
                    </a:lnTo>
                    <a:lnTo>
                      <a:pt x="1" y="47"/>
                    </a:lnTo>
                    <a:lnTo>
                      <a:pt x="1" y="47"/>
                    </a:lnTo>
                    <a:lnTo>
                      <a:pt x="1" y="47"/>
                    </a:lnTo>
                    <a:lnTo>
                      <a:pt x="1" y="47"/>
                    </a:lnTo>
                    <a:lnTo>
                      <a:pt x="1" y="48"/>
                    </a:lnTo>
                    <a:lnTo>
                      <a:pt x="1" y="48"/>
                    </a:lnTo>
                    <a:lnTo>
                      <a:pt x="1" y="48"/>
                    </a:lnTo>
                    <a:lnTo>
                      <a:pt x="1" y="48"/>
                    </a:lnTo>
                    <a:lnTo>
                      <a:pt x="1" y="47"/>
                    </a:lnTo>
                    <a:lnTo>
                      <a:pt x="1" y="47"/>
                    </a:lnTo>
                    <a:lnTo>
                      <a:pt x="1" y="47"/>
                    </a:lnTo>
                    <a:lnTo>
                      <a:pt x="1" y="47"/>
                    </a:lnTo>
                    <a:lnTo>
                      <a:pt x="1" y="48"/>
                    </a:lnTo>
                    <a:lnTo>
                      <a:pt x="1" y="47"/>
                    </a:lnTo>
                    <a:lnTo>
                      <a:pt x="1" y="48"/>
                    </a:lnTo>
                    <a:lnTo>
                      <a:pt x="1" y="47"/>
                    </a:lnTo>
                    <a:lnTo>
                      <a:pt x="1" y="48"/>
                    </a:lnTo>
                    <a:lnTo>
                      <a:pt x="1" y="47"/>
                    </a:lnTo>
                    <a:lnTo>
                      <a:pt x="1" y="48"/>
                    </a:lnTo>
                    <a:lnTo>
                      <a:pt x="1" y="48"/>
                    </a:lnTo>
                    <a:lnTo>
                      <a:pt x="1" y="47"/>
                    </a:lnTo>
                    <a:lnTo>
                      <a:pt x="1" y="47"/>
                    </a:lnTo>
                    <a:lnTo>
                      <a:pt x="1" y="47"/>
                    </a:lnTo>
                    <a:lnTo>
                      <a:pt x="1" y="47"/>
                    </a:lnTo>
                    <a:lnTo>
                      <a:pt x="1" y="47"/>
                    </a:lnTo>
                    <a:lnTo>
                      <a:pt x="1" y="46"/>
                    </a:lnTo>
                    <a:lnTo>
                      <a:pt x="1" y="47"/>
                    </a:lnTo>
                    <a:lnTo>
                      <a:pt x="1" y="47"/>
                    </a:lnTo>
                    <a:lnTo>
                      <a:pt x="1" y="48"/>
                    </a:lnTo>
                    <a:lnTo>
                      <a:pt x="1" y="47"/>
                    </a:lnTo>
                    <a:lnTo>
                      <a:pt x="1" y="47"/>
                    </a:lnTo>
                    <a:lnTo>
                      <a:pt x="1" y="47"/>
                    </a:lnTo>
                    <a:lnTo>
                      <a:pt x="1" y="48"/>
                    </a:lnTo>
                    <a:lnTo>
                      <a:pt x="1" y="48"/>
                    </a:lnTo>
                    <a:lnTo>
                      <a:pt x="1" y="49"/>
                    </a:lnTo>
                    <a:lnTo>
                      <a:pt x="1" y="49"/>
                    </a:lnTo>
                    <a:lnTo>
                      <a:pt x="1" y="50"/>
                    </a:lnTo>
                    <a:lnTo>
                      <a:pt x="1" y="50"/>
                    </a:lnTo>
                    <a:lnTo>
                      <a:pt x="1" y="50"/>
                    </a:lnTo>
                    <a:lnTo>
                      <a:pt x="1" y="50"/>
                    </a:lnTo>
                    <a:lnTo>
                      <a:pt x="1" y="50"/>
                    </a:lnTo>
                    <a:lnTo>
                      <a:pt x="1" y="50"/>
                    </a:lnTo>
                    <a:lnTo>
                      <a:pt x="1" y="50"/>
                    </a:lnTo>
                    <a:lnTo>
                      <a:pt x="1" y="50"/>
                    </a:lnTo>
                    <a:lnTo>
                      <a:pt x="1" y="49"/>
                    </a:lnTo>
                    <a:lnTo>
                      <a:pt x="1" y="48"/>
                    </a:lnTo>
                    <a:lnTo>
                      <a:pt x="1" y="48"/>
                    </a:lnTo>
                    <a:lnTo>
                      <a:pt x="1" y="48"/>
                    </a:lnTo>
                    <a:lnTo>
                      <a:pt x="1" y="48"/>
                    </a:lnTo>
                    <a:lnTo>
                      <a:pt x="1" y="48"/>
                    </a:lnTo>
                    <a:lnTo>
                      <a:pt x="1" y="47"/>
                    </a:lnTo>
                    <a:lnTo>
                      <a:pt x="1" y="47"/>
                    </a:lnTo>
                    <a:lnTo>
                      <a:pt x="1" y="47"/>
                    </a:lnTo>
                    <a:lnTo>
                      <a:pt x="1" y="48"/>
                    </a:lnTo>
                    <a:lnTo>
                      <a:pt x="1" y="47"/>
                    </a:lnTo>
                    <a:lnTo>
                      <a:pt x="1" y="48"/>
                    </a:lnTo>
                    <a:lnTo>
                      <a:pt x="1" y="47"/>
                    </a:lnTo>
                    <a:lnTo>
                      <a:pt x="1" y="47"/>
                    </a:lnTo>
                    <a:lnTo>
                      <a:pt x="1" y="47"/>
                    </a:lnTo>
                    <a:lnTo>
                      <a:pt x="1" y="46"/>
                    </a:lnTo>
                    <a:lnTo>
                      <a:pt x="1" y="47"/>
                    </a:lnTo>
                    <a:lnTo>
                      <a:pt x="1" y="47"/>
                    </a:lnTo>
                    <a:lnTo>
                      <a:pt x="1" y="47"/>
                    </a:lnTo>
                    <a:lnTo>
                      <a:pt x="1" y="47"/>
                    </a:lnTo>
                    <a:lnTo>
                      <a:pt x="1" y="48"/>
                    </a:lnTo>
                    <a:lnTo>
                      <a:pt x="1" y="47"/>
                    </a:lnTo>
                    <a:lnTo>
                      <a:pt x="1" y="48"/>
                    </a:lnTo>
                    <a:lnTo>
                      <a:pt x="1" y="48"/>
                    </a:lnTo>
                    <a:lnTo>
                      <a:pt x="1" y="49"/>
                    </a:lnTo>
                    <a:lnTo>
                      <a:pt x="1" y="49"/>
                    </a:lnTo>
                    <a:lnTo>
                      <a:pt x="1" y="48"/>
                    </a:lnTo>
                    <a:lnTo>
                      <a:pt x="1" y="49"/>
                    </a:lnTo>
                    <a:lnTo>
                      <a:pt x="1" y="49"/>
                    </a:lnTo>
                    <a:lnTo>
                      <a:pt x="1" y="49"/>
                    </a:lnTo>
                    <a:lnTo>
                      <a:pt x="1" y="48"/>
                    </a:lnTo>
                    <a:lnTo>
                      <a:pt x="1" y="48"/>
                    </a:lnTo>
                    <a:lnTo>
                      <a:pt x="1" y="48"/>
                    </a:lnTo>
                    <a:lnTo>
                      <a:pt x="1" y="48"/>
                    </a:lnTo>
                    <a:lnTo>
                      <a:pt x="1" y="48"/>
                    </a:lnTo>
                    <a:lnTo>
                      <a:pt x="1" y="48"/>
                    </a:lnTo>
                    <a:lnTo>
                      <a:pt x="1" y="49"/>
                    </a:lnTo>
                    <a:lnTo>
                      <a:pt x="1" y="49"/>
                    </a:lnTo>
                    <a:lnTo>
                      <a:pt x="1" y="49"/>
                    </a:lnTo>
                    <a:lnTo>
                      <a:pt x="1" y="49"/>
                    </a:lnTo>
                    <a:lnTo>
                      <a:pt x="1" y="48"/>
                    </a:lnTo>
                    <a:lnTo>
                      <a:pt x="1" y="49"/>
                    </a:lnTo>
                    <a:lnTo>
                      <a:pt x="1" y="48"/>
                    </a:lnTo>
                    <a:lnTo>
                      <a:pt x="1" y="48"/>
                    </a:lnTo>
                    <a:lnTo>
                      <a:pt x="1" y="48"/>
                    </a:lnTo>
                    <a:lnTo>
                      <a:pt x="1" y="48"/>
                    </a:lnTo>
                    <a:lnTo>
                      <a:pt x="1" y="47"/>
                    </a:lnTo>
                    <a:lnTo>
                      <a:pt x="1" y="47"/>
                    </a:lnTo>
                    <a:lnTo>
                      <a:pt x="1" y="47"/>
                    </a:lnTo>
                    <a:lnTo>
                      <a:pt x="1" y="47"/>
                    </a:lnTo>
                    <a:lnTo>
                      <a:pt x="1" y="47"/>
                    </a:lnTo>
                    <a:lnTo>
                      <a:pt x="1" y="47"/>
                    </a:lnTo>
                    <a:lnTo>
                      <a:pt x="1" y="46"/>
                    </a:lnTo>
                    <a:lnTo>
                      <a:pt x="1" y="46"/>
                    </a:lnTo>
                    <a:lnTo>
                      <a:pt x="1" y="46"/>
                    </a:lnTo>
                    <a:lnTo>
                      <a:pt x="1" y="46"/>
                    </a:lnTo>
                    <a:lnTo>
                      <a:pt x="1" y="46"/>
                    </a:lnTo>
                    <a:lnTo>
                      <a:pt x="1" y="46"/>
                    </a:lnTo>
                    <a:lnTo>
                      <a:pt x="1" y="46"/>
                    </a:lnTo>
                    <a:lnTo>
                      <a:pt x="1" y="47"/>
                    </a:lnTo>
                    <a:lnTo>
                      <a:pt x="1" y="47"/>
                    </a:lnTo>
                    <a:lnTo>
                      <a:pt x="1" y="46"/>
                    </a:lnTo>
                    <a:lnTo>
                      <a:pt x="1" y="46"/>
                    </a:lnTo>
                    <a:lnTo>
                      <a:pt x="1" y="46"/>
                    </a:lnTo>
                    <a:lnTo>
                      <a:pt x="1" y="47"/>
                    </a:lnTo>
                    <a:lnTo>
                      <a:pt x="1" y="47"/>
                    </a:lnTo>
                    <a:lnTo>
                      <a:pt x="1" y="46"/>
                    </a:lnTo>
                    <a:lnTo>
                      <a:pt x="1" y="46"/>
                    </a:lnTo>
                    <a:lnTo>
                      <a:pt x="1" y="46"/>
                    </a:lnTo>
                    <a:lnTo>
                      <a:pt x="1" y="46"/>
                    </a:lnTo>
                    <a:lnTo>
                      <a:pt x="1" y="46"/>
                    </a:lnTo>
                    <a:lnTo>
                      <a:pt x="1" y="46"/>
                    </a:lnTo>
                    <a:lnTo>
                      <a:pt x="1" y="46"/>
                    </a:lnTo>
                    <a:lnTo>
                      <a:pt x="1" y="45"/>
                    </a:lnTo>
                    <a:lnTo>
                      <a:pt x="1" y="45"/>
                    </a:lnTo>
                    <a:lnTo>
                      <a:pt x="1" y="44"/>
                    </a:lnTo>
                    <a:lnTo>
                      <a:pt x="1" y="44"/>
                    </a:lnTo>
                    <a:lnTo>
                      <a:pt x="1" y="45"/>
                    </a:lnTo>
                    <a:lnTo>
                      <a:pt x="1" y="45"/>
                    </a:lnTo>
                    <a:lnTo>
                      <a:pt x="1" y="45"/>
                    </a:lnTo>
                    <a:lnTo>
                      <a:pt x="1" y="45"/>
                    </a:lnTo>
                    <a:lnTo>
                      <a:pt x="1" y="46"/>
                    </a:lnTo>
                    <a:lnTo>
                      <a:pt x="1" y="45"/>
                    </a:lnTo>
                    <a:lnTo>
                      <a:pt x="1" y="45"/>
                    </a:lnTo>
                    <a:lnTo>
                      <a:pt x="1" y="45"/>
                    </a:lnTo>
                    <a:lnTo>
                      <a:pt x="1" y="46"/>
                    </a:lnTo>
                    <a:lnTo>
                      <a:pt x="1" y="46"/>
                    </a:lnTo>
                    <a:lnTo>
                      <a:pt x="1" y="46"/>
                    </a:lnTo>
                    <a:lnTo>
                      <a:pt x="1" y="45"/>
                    </a:lnTo>
                    <a:lnTo>
                      <a:pt x="1" y="46"/>
                    </a:lnTo>
                    <a:lnTo>
                      <a:pt x="1" y="45"/>
                    </a:lnTo>
                    <a:lnTo>
                      <a:pt x="1" y="45"/>
                    </a:lnTo>
                    <a:lnTo>
                      <a:pt x="1" y="45"/>
                    </a:lnTo>
                    <a:lnTo>
                      <a:pt x="1" y="46"/>
                    </a:lnTo>
                    <a:lnTo>
                      <a:pt x="1" y="47"/>
                    </a:lnTo>
                    <a:lnTo>
                      <a:pt x="1" y="47"/>
                    </a:lnTo>
                    <a:lnTo>
                      <a:pt x="1" y="47"/>
                    </a:lnTo>
                    <a:lnTo>
                      <a:pt x="1" y="47"/>
                    </a:lnTo>
                    <a:lnTo>
                      <a:pt x="1" y="48"/>
                    </a:lnTo>
                    <a:lnTo>
                      <a:pt x="1" y="47"/>
                    </a:lnTo>
                    <a:lnTo>
                      <a:pt x="1" y="48"/>
                    </a:lnTo>
                    <a:lnTo>
                      <a:pt x="1" y="48"/>
                    </a:lnTo>
                    <a:lnTo>
                      <a:pt x="1" y="47"/>
                    </a:lnTo>
                    <a:lnTo>
                      <a:pt x="1" y="47"/>
                    </a:lnTo>
                    <a:lnTo>
                      <a:pt x="1" y="47"/>
                    </a:lnTo>
                    <a:lnTo>
                      <a:pt x="1" y="46"/>
                    </a:lnTo>
                    <a:lnTo>
                      <a:pt x="1" y="45"/>
                    </a:lnTo>
                    <a:lnTo>
                      <a:pt x="1" y="46"/>
                    </a:lnTo>
                    <a:lnTo>
                      <a:pt x="1" y="45"/>
                    </a:lnTo>
                    <a:lnTo>
                      <a:pt x="1" y="45"/>
                    </a:lnTo>
                    <a:lnTo>
                      <a:pt x="1" y="44"/>
                    </a:lnTo>
                    <a:lnTo>
                      <a:pt x="1" y="44"/>
                    </a:lnTo>
                    <a:lnTo>
                      <a:pt x="1" y="45"/>
                    </a:lnTo>
                    <a:lnTo>
                      <a:pt x="1" y="45"/>
                    </a:lnTo>
                    <a:lnTo>
                      <a:pt x="1" y="45"/>
                    </a:lnTo>
                    <a:lnTo>
                      <a:pt x="1" y="45"/>
                    </a:lnTo>
                    <a:lnTo>
                      <a:pt x="1" y="45"/>
                    </a:lnTo>
                    <a:lnTo>
                      <a:pt x="1" y="45"/>
                    </a:lnTo>
                    <a:lnTo>
                      <a:pt x="1" y="45"/>
                    </a:lnTo>
                    <a:lnTo>
                      <a:pt x="1" y="45"/>
                    </a:lnTo>
                    <a:lnTo>
                      <a:pt x="1" y="46"/>
                    </a:lnTo>
                    <a:lnTo>
                      <a:pt x="1" y="46"/>
                    </a:lnTo>
                    <a:lnTo>
                      <a:pt x="1" y="46"/>
                    </a:lnTo>
                    <a:lnTo>
                      <a:pt x="1" y="46"/>
                    </a:lnTo>
                    <a:lnTo>
                      <a:pt x="1" y="47"/>
                    </a:lnTo>
                    <a:lnTo>
                      <a:pt x="1" y="47"/>
                    </a:lnTo>
                    <a:lnTo>
                      <a:pt x="1" y="47"/>
                    </a:lnTo>
                    <a:lnTo>
                      <a:pt x="1" y="48"/>
                    </a:lnTo>
                    <a:lnTo>
                      <a:pt x="1" y="48"/>
                    </a:lnTo>
                    <a:lnTo>
                      <a:pt x="1" y="47"/>
                    </a:lnTo>
                    <a:lnTo>
                      <a:pt x="1" y="47"/>
                    </a:lnTo>
                    <a:lnTo>
                      <a:pt x="1" y="46"/>
                    </a:lnTo>
                    <a:lnTo>
                      <a:pt x="1" y="46"/>
                    </a:lnTo>
                    <a:lnTo>
                      <a:pt x="1" y="46"/>
                    </a:lnTo>
                    <a:lnTo>
                      <a:pt x="1" y="47"/>
                    </a:lnTo>
                    <a:lnTo>
                      <a:pt x="1" y="47"/>
                    </a:lnTo>
                    <a:lnTo>
                      <a:pt x="1" y="47"/>
                    </a:lnTo>
                    <a:lnTo>
                      <a:pt x="1" y="47"/>
                    </a:lnTo>
                    <a:lnTo>
                      <a:pt x="1" y="47"/>
                    </a:lnTo>
                    <a:lnTo>
                      <a:pt x="1" y="47"/>
                    </a:lnTo>
                    <a:lnTo>
                      <a:pt x="1" y="47"/>
                    </a:lnTo>
                    <a:lnTo>
                      <a:pt x="1" y="47"/>
                    </a:lnTo>
                    <a:lnTo>
                      <a:pt x="1" y="47"/>
                    </a:lnTo>
                    <a:lnTo>
                      <a:pt x="1" y="48"/>
                    </a:lnTo>
                    <a:lnTo>
                      <a:pt x="1" y="48"/>
                    </a:lnTo>
                    <a:lnTo>
                      <a:pt x="1" y="49"/>
                    </a:lnTo>
                    <a:lnTo>
                      <a:pt x="1" y="49"/>
                    </a:lnTo>
                    <a:lnTo>
                      <a:pt x="1" y="50"/>
                    </a:lnTo>
                    <a:lnTo>
                      <a:pt x="1" y="49"/>
                    </a:lnTo>
                    <a:lnTo>
                      <a:pt x="1" y="49"/>
                    </a:lnTo>
                    <a:lnTo>
                      <a:pt x="1" y="48"/>
                    </a:lnTo>
                    <a:lnTo>
                      <a:pt x="1" y="48"/>
                    </a:lnTo>
                    <a:lnTo>
                      <a:pt x="1" y="48"/>
                    </a:lnTo>
                    <a:lnTo>
                      <a:pt x="1" y="48"/>
                    </a:lnTo>
                    <a:lnTo>
                      <a:pt x="1" y="49"/>
                    </a:lnTo>
                    <a:lnTo>
                      <a:pt x="1" y="48"/>
                    </a:lnTo>
                    <a:lnTo>
                      <a:pt x="1" y="49"/>
                    </a:lnTo>
                    <a:lnTo>
                      <a:pt x="1" y="49"/>
                    </a:lnTo>
                    <a:lnTo>
                      <a:pt x="1" y="49"/>
                    </a:lnTo>
                    <a:lnTo>
                      <a:pt x="1" y="48"/>
                    </a:lnTo>
                    <a:lnTo>
                      <a:pt x="1" y="49"/>
                    </a:lnTo>
                    <a:lnTo>
                      <a:pt x="1" y="50"/>
                    </a:lnTo>
                    <a:lnTo>
                      <a:pt x="1" y="50"/>
                    </a:lnTo>
                    <a:lnTo>
                      <a:pt x="1" y="50"/>
                    </a:lnTo>
                    <a:lnTo>
                      <a:pt x="1" y="50"/>
                    </a:lnTo>
                    <a:lnTo>
                      <a:pt x="1" y="48"/>
                    </a:lnTo>
                    <a:lnTo>
                      <a:pt x="1" y="48"/>
                    </a:lnTo>
                    <a:lnTo>
                      <a:pt x="1" y="47"/>
                    </a:lnTo>
                    <a:lnTo>
                      <a:pt x="1" y="47"/>
                    </a:lnTo>
                    <a:lnTo>
                      <a:pt x="1" y="47"/>
                    </a:lnTo>
                    <a:lnTo>
                      <a:pt x="1" y="47"/>
                    </a:lnTo>
                    <a:lnTo>
                      <a:pt x="1" y="46"/>
                    </a:lnTo>
                    <a:lnTo>
                      <a:pt x="1" y="47"/>
                    </a:lnTo>
                    <a:lnTo>
                      <a:pt x="1" y="46"/>
                    </a:lnTo>
                    <a:lnTo>
                      <a:pt x="1" y="47"/>
                    </a:lnTo>
                    <a:lnTo>
                      <a:pt x="1" y="47"/>
                    </a:lnTo>
                    <a:lnTo>
                      <a:pt x="1" y="47"/>
                    </a:lnTo>
                    <a:lnTo>
                      <a:pt x="1" y="46"/>
                    </a:lnTo>
                    <a:lnTo>
                      <a:pt x="1" y="46"/>
                    </a:lnTo>
                    <a:lnTo>
                      <a:pt x="1" y="45"/>
                    </a:lnTo>
                    <a:lnTo>
                      <a:pt x="1" y="46"/>
                    </a:lnTo>
                    <a:lnTo>
                      <a:pt x="1" y="46"/>
                    </a:lnTo>
                    <a:lnTo>
                      <a:pt x="1" y="47"/>
                    </a:lnTo>
                    <a:lnTo>
                      <a:pt x="1" y="46"/>
                    </a:lnTo>
                    <a:lnTo>
                      <a:pt x="1" y="47"/>
                    </a:lnTo>
                    <a:lnTo>
                      <a:pt x="1" y="46"/>
                    </a:lnTo>
                    <a:lnTo>
                      <a:pt x="1" y="46"/>
                    </a:lnTo>
                    <a:lnTo>
                      <a:pt x="1" y="46"/>
                    </a:lnTo>
                    <a:lnTo>
                      <a:pt x="1" y="46"/>
                    </a:lnTo>
                    <a:lnTo>
                      <a:pt x="1" y="45"/>
                    </a:lnTo>
                    <a:lnTo>
                      <a:pt x="1" y="45"/>
                    </a:lnTo>
                    <a:lnTo>
                      <a:pt x="1" y="44"/>
                    </a:lnTo>
                    <a:lnTo>
                      <a:pt x="1" y="44"/>
                    </a:lnTo>
                    <a:lnTo>
                      <a:pt x="1" y="43"/>
                    </a:lnTo>
                    <a:lnTo>
                      <a:pt x="1" y="42"/>
                    </a:lnTo>
                    <a:lnTo>
                      <a:pt x="1" y="42"/>
                    </a:lnTo>
                    <a:lnTo>
                      <a:pt x="1" y="41"/>
                    </a:lnTo>
                    <a:lnTo>
                      <a:pt x="1" y="41"/>
                    </a:lnTo>
                    <a:lnTo>
                      <a:pt x="1" y="42"/>
                    </a:lnTo>
                    <a:lnTo>
                      <a:pt x="1" y="42"/>
                    </a:lnTo>
                    <a:lnTo>
                      <a:pt x="1" y="42"/>
                    </a:lnTo>
                    <a:lnTo>
                      <a:pt x="1" y="43"/>
                    </a:lnTo>
                    <a:lnTo>
                      <a:pt x="1" y="43"/>
                    </a:lnTo>
                    <a:lnTo>
                      <a:pt x="1" y="44"/>
                    </a:lnTo>
                    <a:lnTo>
                      <a:pt x="1" y="43"/>
                    </a:lnTo>
                    <a:lnTo>
                      <a:pt x="1" y="43"/>
                    </a:lnTo>
                    <a:lnTo>
                      <a:pt x="1" y="43"/>
                    </a:lnTo>
                    <a:lnTo>
                      <a:pt x="1" y="43"/>
                    </a:lnTo>
                    <a:lnTo>
                      <a:pt x="1" y="44"/>
                    </a:lnTo>
                    <a:lnTo>
                      <a:pt x="1" y="43"/>
                    </a:lnTo>
                    <a:lnTo>
                      <a:pt x="1" y="43"/>
                    </a:lnTo>
                    <a:lnTo>
                      <a:pt x="1" y="44"/>
                    </a:lnTo>
                    <a:lnTo>
                      <a:pt x="1" y="44"/>
                    </a:lnTo>
                    <a:lnTo>
                      <a:pt x="1" y="44"/>
                    </a:lnTo>
                    <a:lnTo>
                      <a:pt x="1" y="44"/>
                    </a:lnTo>
                    <a:lnTo>
                      <a:pt x="1" y="44"/>
                    </a:lnTo>
                    <a:lnTo>
                      <a:pt x="1" y="43"/>
                    </a:lnTo>
                    <a:lnTo>
                      <a:pt x="1" y="43"/>
                    </a:lnTo>
                    <a:lnTo>
                      <a:pt x="1" y="44"/>
                    </a:lnTo>
                    <a:lnTo>
                      <a:pt x="1" y="43"/>
                    </a:lnTo>
                    <a:lnTo>
                      <a:pt x="1" y="44"/>
                    </a:lnTo>
                    <a:lnTo>
                      <a:pt x="1" y="44"/>
                    </a:lnTo>
                    <a:lnTo>
                      <a:pt x="1" y="43"/>
                    </a:lnTo>
                    <a:lnTo>
                      <a:pt x="1" y="43"/>
                    </a:lnTo>
                    <a:lnTo>
                      <a:pt x="1" y="43"/>
                    </a:lnTo>
                    <a:lnTo>
                      <a:pt x="1" y="42"/>
                    </a:lnTo>
                    <a:lnTo>
                      <a:pt x="1" y="43"/>
                    </a:lnTo>
                    <a:lnTo>
                      <a:pt x="1" y="42"/>
                    </a:lnTo>
                    <a:lnTo>
                      <a:pt x="1" y="41"/>
                    </a:lnTo>
                    <a:lnTo>
                      <a:pt x="1" y="42"/>
                    </a:lnTo>
                    <a:lnTo>
                      <a:pt x="1" y="41"/>
                    </a:lnTo>
                    <a:lnTo>
                      <a:pt x="1" y="42"/>
                    </a:lnTo>
                    <a:lnTo>
                      <a:pt x="1" y="42"/>
                    </a:lnTo>
                    <a:lnTo>
                      <a:pt x="1" y="42"/>
                    </a:lnTo>
                    <a:lnTo>
                      <a:pt x="1" y="42"/>
                    </a:lnTo>
                    <a:lnTo>
                      <a:pt x="1" y="42"/>
                    </a:lnTo>
                    <a:lnTo>
                      <a:pt x="1" y="42"/>
                    </a:lnTo>
                    <a:lnTo>
                      <a:pt x="1" y="42"/>
                    </a:lnTo>
                    <a:lnTo>
                      <a:pt x="1" y="42"/>
                    </a:lnTo>
                    <a:lnTo>
                      <a:pt x="1" y="42"/>
                    </a:lnTo>
                    <a:lnTo>
                      <a:pt x="1" y="42"/>
                    </a:lnTo>
                    <a:lnTo>
                      <a:pt x="1" y="41"/>
                    </a:lnTo>
                    <a:lnTo>
                      <a:pt x="1" y="42"/>
                    </a:lnTo>
                    <a:lnTo>
                      <a:pt x="1" y="42"/>
                    </a:lnTo>
                    <a:lnTo>
                      <a:pt x="1" y="42"/>
                    </a:lnTo>
                    <a:lnTo>
                      <a:pt x="1" y="38"/>
                    </a:lnTo>
                    <a:lnTo>
                      <a:pt x="1" y="34"/>
                    </a:lnTo>
                    <a:lnTo>
                      <a:pt x="1" y="32"/>
                    </a:lnTo>
                    <a:lnTo>
                      <a:pt x="1" y="31"/>
                    </a:lnTo>
                    <a:lnTo>
                      <a:pt x="1" y="31"/>
                    </a:lnTo>
                    <a:lnTo>
                      <a:pt x="1" y="30"/>
                    </a:lnTo>
                    <a:lnTo>
                      <a:pt x="1" y="29"/>
                    </a:lnTo>
                    <a:lnTo>
                      <a:pt x="1" y="28"/>
                    </a:lnTo>
                    <a:lnTo>
                      <a:pt x="1" y="26"/>
                    </a:lnTo>
                    <a:lnTo>
                      <a:pt x="1" y="26"/>
                    </a:lnTo>
                    <a:lnTo>
                      <a:pt x="1" y="25"/>
                    </a:lnTo>
                    <a:lnTo>
                      <a:pt x="1" y="24"/>
                    </a:lnTo>
                    <a:lnTo>
                      <a:pt x="1" y="24"/>
                    </a:lnTo>
                    <a:lnTo>
                      <a:pt x="1" y="23"/>
                    </a:lnTo>
                    <a:lnTo>
                      <a:pt x="1" y="23"/>
                    </a:lnTo>
                    <a:lnTo>
                      <a:pt x="1" y="22"/>
                    </a:lnTo>
                    <a:lnTo>
                      <a:pt x="1" y="21"/>
                    </a:lnTo>
                    <a:lnTo>
                      <a:pt x="1" y="21"/>
                    </a:lnTo>
                    <a:lnTo>
                      <a:pt x="1" y="21"/>
                    </a:lnTo>
                    <a:lnTo>
                      <a:pt x="1" y="20"/>
                    </a:lnTo>
                    <a:lnTo>
                      <a:pt x="1" y="19"/>
                    </a:lnTo>
                    <a:lnTo>
                      <a:pt x="1" y="18"/>
                    </a:lnTo>
                    <a:lnTo>
                      <a:pt x="1" y="18"/>
                    </a:lnTo>
                    <a:lnTo>
                      <a:pt x="1" y="18"/>
                    </a:lnTo>
                    <a:lnTo>
                      <a:pt x="1" y="17"/>
                    </a:lnTo>
                    <a:lnTo>
                      <a:pt x="1" y="17"/>
                    </a:lnTo>
                    <a:lnTo>
                      <a:pt x="1" y="17"/>
                    </a:lnTo>
                    <a:lnTo>
                      <a:pt x="1" y="16"/>
                    </a:lnTo>
                    <a:lnTo>
                      <a:pt x="1" y="15"/>
                    </a:lnTo>
                    <a:lnTo>
                      <a:pt x="1" y="15"/>
                    </a:lnTo>
                    <a:lnTo>
                      <a:pt x="1" y="15"/>
                    </a:lnTo>
                    <a:lnTo>
                      <a:pt x="1" y="15"/>
                    </a:lnTo>
                    <a:lnTo>
                      <a:pt x="1" y="14"/>
                    </a:lnTo>
                    <a:lnTo>
                      <a:pt x="1" y="14"/>
                    </a:lnTo>
                    <a:lnTo>
                      <a:pt x="1" y="13"/>
                    </a:lnTo>
                    <a:lnTo>
                      <a:pt x="1" y="13"/>
                    </a:lnTo>
                    <a:lnTo>
                      <a:pt x="1" y="12"/>
                    </a:lnTo>
                    <a:lnTo>
                      <a:pt x="1" y="12"/>
                    </a:lnTo>
                    <a:lnTo>
                      <a:pt x="1" y="11"/>
                    </a:lnTo>
                    <a:lnTo>
                      <a:pt x="1" y="10"/>
                    </a:lnTo>
                    <a:lnTo>
                      <a:pt x="1" y="11"/>
                    </a:lnTo>
                    <a:lnTo>
                      <a:pt x="1" y="10"/>
                    </a:lnTo>
                    <a:lnTo>
                      <a:pt x="1" y="10"/>
                    </a:lnTo>
                    <a:lnTo>
                      <a:pt x="1" y="10"/>
                    </a:lnTo>
                    <a:lnTo>
                      <a:pt x="1" y="10"/>
                    </a:lnTo>
                    <a:lnTo>
                      <a:pt x="1" y="9"/>
                    </a:lnTo>
                    <a:lnTo>
                      <a:pt x="1" y="9"/>
                    </a:lnTo>
                    <a:lnTo>
                      <a:pt x="1" y="8"/>
                    </a:lnTo>
                    <a:lnTo>
                      <a:pt x="1" y="7"/>
                    </a:lnTo>
                    <a:lnTo>
                      <a:pt x="1" y="7"/>
                    </a:lnTo>
                    <a:lnTo>
                      <a:pt x="1" y="7"/>
                    </a:lnTo>
                    <a:lnTo>
                      <a:pt x="1" y="6"/>
                    </a:lnTo>
                    <a:lnTo>
                      <a:pt x="1" y="5"/>
                    </a:lnTo>
                    <a:lnTo>
                      <a:pt x="1" y="4"/>
                    </a:lnTo>
                    <a:lnTo>
                      <a:pt x="1" y="4"/>
                    </a:lnTo>
                    <a:lnTo>
                      <a:pt x="1" y="4"/>
                    </a:lnTo>
                    <a:lnTo>
                      <a:pt x="1" y="3"/>
                    </a:lnTo>
                    <a:lnTo>
                      <a:pt x="1" y="3"/>
                    </a:lnTo>
                    <a:lnTo>
                      <a:pt x="1" y="3"/>
                    </a:lnTo>
                    <a:lnTo>
                      <a:pt x="1" y="3"/>
                    </a:lnTo>
                    <a:lnTo>
                      <a:pt x="1" y="3"/>
                    </a:lnTo>
                    <a:lnTo>
                      <a:pt x="1" y="3"/>
                    </a:lnTo>
                    <a:lnTo>
                      <a:pt x="1" y="4"/>
                    </a:lnTo>
                    <a:lnTo>
                      <a:pt x="1" y="3"/>
                    </a:lnTo>
                    <a:lnTo>
                      <a:pt x="1" y="3"/>
                    </a:lnTo>
                    <a:lnTo>
                      <a:pt x="1" y="2"/>
                    </a:lnTo>
                    <a:lnTo>
                      <a:pt x="1" y="2"/>
                    </a:lnTo>
                    <a:lnTo>
                      <a:pt x="1" y="2"/>
                    </a:lnTo>
                    <a:lnTo>
                      <a:pt x="1" y="2"/>
                    </a:lnTo>
                    <a:lnTo>
                      <a:pt x="1" y="2"/>
                    </a:lnTo>
                    <a:lnTo>
                      <a:pt x="1" y="1"/>
                    </a:lnTo>
                    <a:lnTo>
                      <a:pt x="1" y="1"/>
                    </a:lnTo>
                    <a:lnTo>
                      <a:pt x="1" y="1"/>
                    </a:lnTo>
                    <a:lnTo>
                      <a:pt x="1" y="1"/>
                    </a:lnTo>
                    <a:lnTo>
                      <a:pt x="1" y="1"/>
                    </a:lnTo>
                    <a:lnTo>
                      <a:pt x="1" y="1"/>
                    </a:lnTo>
                    <a:lnTo>
                      <a:pt x="1" y="0"/>
                    </a:lnTo>
                    <a:lnTo>
                      <a:pt x="1" y="1"/>
                    </a:lnTo>
                    <a:lnTo>
                      <a:pt x="1" y="1"/>
                    </a:lnTo>
                    <a:lnTo>
                      <a:pt x="1" y="1"/>
                    </a:lnTo>
                    <a:lnTo>
                      <a:pt x="1" y="2"/>
                    </a:lnTo>
                    <a:lnTo>
                      <a:pt x="1" y="2"/>
                    </a:lnTo>
                    <a:lnTo>
                      <a:pt x="1" y="2"/>
                    </a:lnTo>
                    <a:lnTo>
                      <a:pt x="1" y="2"/>
                    </a:lnTo>
                    <a:lnTo>
                      <a:pt x="1" y="1"/>
                    </a:lnTo>
                    <a:lnTo>
                      <a:pt x="1" y="1"/>
                    </a:lnTo>
                    <a:lnTo>
                      <a:pt x="1" y="0"/>
                    </a:lnTo>
                    <a:lnTo>
                      <a:pt x="1" y="0"/>
                    </a:lnTo>
                  </a:path>
                </a:pathLst>
              </a:custGeom>
              <a:noFill/>
              <a:ln w="0">
                <a:solidFill>
                  <a:srgbClr val="3366FF"/>
                </a:solidFill>
                <a:prstDash val="solid"/>
                <a:round/>
                <a:headEnd/>
                <a:tailEnd/>
              </a:ln>
            </p:spPr>
            <p:txBody>
              <a:bodyPr/>
              <a:lstStyle/>
              <a:p>
                <a:endParaRPr lang="en-GB"/>
              </a:p>
            </p:txBody>
          </p:sp>
          <p:sp>
            <p:nvSpPr>
              <p:cNvPr id="185844" name="Freeform 500"/>
              <p:cNvSpPr>
                <a:spLocks/>
              </p:cNvSpPr>
              <p:nvPr/>
            </p:nvSpPr>
            <p:spPr bwMode="auto">
              <a:xfrm>
                <a:off x="2544" y="3593"/>
                <a:ext cx="1" cy="72"/>
              </a:xfrm>
              <a:custGeom>
                <a:avLst/>
                <a:gdLst/>
                <a:ahLst/>
                <a:cxnLst>
                  <a:cxn ang="0">
                    <a:pos x="0" y="8"/>
                  </a:cxn>
                  <a:cxn ang="0">
                    <a:pos x="0" y="10"/>
                  </a:cxn>
                  <a:cxn ang="0">
                    <a:pos x="0" y="11"/>
                  </a:cxn>
                  <a:cxn ang="0">
                    <a:pos x="0" y="10"/>
                  </a:cxn>
                  <a:cxn ang="0">
                    <a:pos x="0" y="10"/>
                  </a:cxn>
                  <a:cxn ang="0">
                    <a:pos x="0" y="10"/>
                  </a:cxn>
                  <a:cxn ang="0">
                    <a:pos x="0" y="9"/>
                  </a:cxn>
                  <a:cxn ang="0">
                    <a:pos x="0" y="11"/>
                  </a:cxn>
                  <a:cxn ang="0">
                    <a:pos x="0" y="10"/>
                  </a:cxn>
                  <a:cxn ang="0">
                    <a:pos x="0" y="8"/>
                  </a:cxn>
                  <a:cxn ang="0">
                    <a:pos x="0" y="5"/>
                  </a:cxn>
                  <a:cxn ang="0">
                    <a:pos x="0" y="3"/>
                  </a:cxn>
                  <a:cxn ang="0">
                    <a:pos x="0" y="4"/>
                  </a:cxn>
                  <a:cxn ang="0">
                    <a:pos x="0" y="4"/>
                  </a:cxn>
                  <a:cxn ang="0">
                    <a:pos x="0" y="2"/>
                  </a:cxn>
                  <a:cxn ang="0">
                    <a:pos x="0" y="1"/>
                  </a:cxn>
                  <a:cxn ang="0">
                    <a:pos x="0" y="4"/>
                  </a:cxn>
                  <a:cxn ang="0">
                    <a:pos x="0" y="5"/>
                  </a:cxn>
                  <a:cxn ang="0">
                    <a:pos x="0" y="5"/>
                  </a:cxn>
                  <a:cxn ang="0">
                    <a:pos x="0" y="4"/>
                  </a:cxn>
                  <a:cxn ang="0">
                    <a:pos x="0" y="3"/>
                  </a:cxn>
                  <a:cxn ang="0">
                    <a:pos x="0" y="2"/>
                  </a:cxn>
                  <a:cxn ang="0">
                    <a:pos x="0" y="4"/>
                  </a:cxn>
                  <a:cxn ang="0">
                    <a:pos x="0" y="5"/>
                  </a:cxn>
                  <a:cxn ang="0">
                    <a:pos x="0" y="4"/>
                  </a:cxn>
                  <a:cxn ang="0">
                    <a:pos x="0" y="6"/>
                  </a:cxn>
                  <a:cxn ang="0">
                    <a:pos x="0" y="7"/>
                  </a:cxn>
                  <a:cxn ang="0">
                    <a:pos x="0" y="7"/>
                  </a:cxn>
                  <a:cxn ang="0">
                    <a:pos x="0" y="7"/>
                  </a:cxn>
                  <a:cxn ang="0">
                    <a:pos x="0" y="8"/>
                  </a:cxn>
                  <a:cxn ang="0">
                    <a:pos x="0" y="9"/>
                  </a:cxn>
                  <a:cxn ang="0">
                    <a:pos x="0" y="10"/>
                  </a:cxn>
                  <a:cxn ang="0">
                    <a:pos x="0" y="10"/>
                  </a:cxn>
                  <a:cxn ang="0">
                    <a:pos x="0" y="10"/>
                  </a:cxn>
                  <a:cxn ang="0">
                    <a:pos x="0" y="8"/>
                  </a:cxn>
                  <a:cxn ang="0">
                    <a:pos x="0" y="8"/>
                  </a:cxn>
                  <a:cxn ang="0">
                    <a:pos x="0" y="6"/>
                  </a:cxn>
                  <a:cxn ang="0">
                    <a:pos x="0" y="4"/>
                  </a:cxn>
                  <a:cxn ang="0">
                    <a:pos x="0" y="5"/>
                  </a:cxn>
                  <a:cxn ang="0">
                    <a:pos x="0" y="2"/>
                  </a:cxn>
                  <a:cxn ang="0">
                    <a:pos x="0" y="4"/>
                  </a:cxn>
                  <a:cxn ang="0">
                    <a:pos x="0" y="6"/>
                  </a:cxn>
                  <a:cxn ang="0">
                    <a:pos x="0" y="7"/>
                  </a:cxn>
                  <a:cxn ang="0">
                    <a:pos x="0" y="10"/>
                  </a:cxn>
                  <a:cxn ang="0">
                    <a:pos x="0" y="8"/>
                  </a:cxn>
                  <a:cxn ang="0">
                    <a:pos x="0" y="6"/>
                  </a:cxn>
                  <a:cxn ang="0">
                    <a:pos x="0" y="7"/>
                  </a:cxn>
                  <a:cxn ang="0">
                    <a:pos x="0" y="5"/>
                  </a:cxn>
                  <a:cxn ang="0">
                    <a:pos x="0" y="4"/>
                  </a:cxn>
                  <a:cxn ang="0">
                    <a:pos x="0" y="4"/>
                  </a:cxn>
                  <a:cxn ang="0">
                    <a:pos x="0" y="5"/>
                  </a:cxn>
                  <a:cxn ang="0">
                    <a:pos x="0" y="5"/>
                  </a:cxn>
                  <a:cxn ang="0">
                    <a:pos x="0" y="3"/>
                  </a:cxn>
                  <a:cxn ang="0">
                    <a:pos x="0" y="2"/>
                  </a:cxn>
                  <a:cxn ang="0">
                    <a:pos x="0" y="6"/>
                  </a:cxn>
                  <a:cxn ang="0">
                    <a:pos x="0" y="5"/>
                  </a:cxn>
                  <a:cxn ang="0">
                    <a:pos x="0" y="4"/>
                  </a:cxn>
                  <a:cxn ang="0">
                    <a:pos x="0" y="3"/>
                  </a:cxn>
                  <a:cxn ang="0">
                    <a:pos x="0" y="3"/>
                  </a:cxn>
                  <a:cxn ang="0">
                    <a:pos x="0" y="4"/>
                  </a:cxn>
                  <a:cxn ang="0">
                    <a:pos x="0" y="5"/>
                  </a:cxn>
                  <a:cxn ang="0">
                    <a:pos x="0" y="6"/>
                  </a:cxn>
                  <a:cxn ang="0">
                    <a:pos x="0" y="6"/>
                  </a:cxn>
                </a:cxnLst>
                <a:rect l="0" t="0" r="r" b="b"/>
                <a:pathLst>
                  <a:path h="12">
                    <a:moveTo>
                      <a:pt x="0" y="11"/>
                    </a:moveTo>
                    <a:lnTo>
                      <a:pt x="0" y="10"/>
                    </a:lnTo>
                    <a:lnTo>
                      <a:pt x="0" y="10"/>
                    </a:lnTo>
                    <a:lnTo>
                      <a:pt x="0" y="9"/>
                    </a:lnTo>
                    <a:lnTo>
                      <a:pt x="0" y="10"/>
                    </a:lnTo>
                    <a:lnTo>
                      <a:pt x="0" y="9"/>
                    </a:lnTo>
                    <a:lnTo>
                      <a:pt x="0" y="9"/>
                    </a:lnTo>
                    <a:lnTo>
                      <a:pt x="0" y="8"/>
                    </a:lnTo>
                    <a:lnTo>
                      <a:pt x="0" y="7"/>
                    </a:lnTo>
                    <a:lnTo>
                      <a:pt x="0" y="8"/>
                    </a:lnTo>
                    <a:lnTo>
                      <a:pt x="0" y="8"/>
                    </a:lnTo>
                    <a:lnTo>
                      <a:pt x="0" y="8"/>
                    </a:lnTo>
                    <a:lnTo>
                      <a:pt x="0" y="8"/>
                    </a:lnTo>
                    <a:lnTo>
                      <a:pt x="0" y="9"/>
                    </a:lnTo>
                    <a:lnTo>
                      <a:pt x="0" y="8"/>
                    </a:lnTo>
                    <a:lnTo>
                      <a:pt x="0" y="8"/>
                    </a:lnTo>
                    <a:lnTo>
                      <a:pt x="0" y="8"/>
                    </a:lnTo>
                    <a:lnTo>
                      <a:pt x="0" y="8"/>
                    </a:lnTo>
                    <a:lnTo>
                      <a:pt x="0" y="9"/>
                    </a:lnTo>
                    <a:lnTo>
                      <a:pt x="0" y="9"/>
                    </a:lnTo>
                    <a:lnTo>
                      <a:pt x="0" y="10"/>
                    </a:lnTo>
                    <a:lnTo>
                      <a:pt x="0" y="10"/>
                    </a:lnTo>
                    <a:lnTo>
                      <a:pt x="0" y="9"/>
                    </a:lnTo>
                    <a:lnTo>
                      <a:pt x="0" y="10"/>
                    </a:lnTo>
                    <a:lnTo>
                      <a:pt x="0" y="10"/>
                    </a:lnTo>
                    <a:lnTo>
                      <a:pt x="0" y="10"/>
                    </a:lnTo>
                    <a:lnTo>
                      <a:pt x="0" y="11"/>
                    </a:lnTo>
                    <a:lnTo>
                      <a:pt x="0" y="11"/>
                    </a:lnTo>
                    <a:lnTo>
                      <a:pt x="0" y="11"/>
                    </a:lnTo>
                    <a:lnTo>
                      <a:pt x="0" y="11"/>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10"/>
                    </a:lnTo>
                    <a:lnTo>
                      <a:pt x="0" y="11"/>
                    </a:lnTo>
                    <a:lnTo>
                      <a:pt x="0" y="10"/>
                    </a:lnTo>
                    <a:lnTo>
                      <a:pt x="0" y="12"/>
                    </a:lnTo>
                    <a:lnTo>
                      <a:pt x="0" y="11"/>
                    </a:lnTo>
                    <a:lnTo>
                      <a:pt x="0" y="11"/>
                    </a:lnTo>
                    <a:lnTo>
                      <a:pt x="0" y="10"/>
                    </a:lnTo>
                    <a:lnTo>
                      <a:pt x="0" y="11"/>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6"/>
                    </a:lnTo>
                    <a:lnTo>
                      <a:pt x="0" y="6"/>
                    </a:lnTo>
                    <a:lnTo>
                      <a:pt x="0" y="5"/>
                    </a:lnTo>
                    <a:lnTo>
                      <a:pt x="0" y="5"/>
                    </a:lnTo>
                    <a:lnTo>
                      <a:pt x="0" y="5"/>
                    </a:lnTo>
                    <a:lnTo>
                      <a:pt x="0" y="5"/>
                    </a:lnTo>
                    <a:lnTo>
                      <a:pt x="0" y="4"/>
                    </a:lnTo>
                    <a:lnTo>
                      <a:pt x="0" y="4"/>
                    </a:lnTo>
                    <a:lnTo>
                      <a:pt x="0" y="4"/>
                    </a:lnTo>
                    <a:lnTo>
                      <a:pt x="0" y="4"/>
                    </a:lnTo>
                    <a:lnTo>
                      <a:pt x="0" y="3"/>
                    </a:lnTo>
                    <a:lnTo>
                      <a:pt x="0" y="3"/>
                    </a:lnTo>
                    <a:lnTo>
                      <a:pt x="0" y="2"/>
                    </a:lnTo>
                    <a:lnTo>
                      <a:pt x="0" y="3"/>
                    </a:lnTo>
                    <a:lnTo>
                      <a:pt x="0" y="4"/>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4"/>
                    </a:lnTo>
                    <a:lnTo>
                      <a:pt x="0" y="4"/>
                    </a:lnTo>
                    <a:lnTo>
                      <a:pt x="0" y="5"/>
                    </a:lnTo>
                    <a:lnTo>
                      <a:pt x="0" y="4"/>
                    </a:lnTo>
                    <a:lnTo>
                      <a:pt x="0" y="5"/>
                    </a:lnTo>
                    <a:lnTo>
                      <a:pt x="0" y="5"/>
                    </a:lnTo>
                    <a:lnTo>
                      <a:pt x="0" y="4"/>
                    </a:lnTo>
                    <a:lnTo>
                      <a:pt x="0" y="5"/>
                    </a:lnTo>
                    <a:lnTo>
                      <a:pt x="0" y="5"/>
                    </a:lnTo>
                    <a:lnTo>
                      <a:pt x="0" y="5"/>
                    </a:lnTo>
                    <a:lnTo>
                      <a:pt x="0" y="5"/>
                    </a:lnTo>
                    <a:lnTo>
                      <a:pt x="0" y="5"/>
                    </a:lnTo>
                    <a:lnTo>
                      <a:pt x="0" y="4"/>
                    </a:lnTo>
                    <a:lnTo>
                      <a:pt x="0" y="5"/>
                    </a:lnTo>
                    <a:lnTo>
                      <a:pt x="0" y="3"/>
                    </a:lnTo>
                    <a:lnTo>
                      <a:pt x="0" y="4"/>
                    </a:lnTo>
                    <a:lnTo>
                      <a:pt x="0" y="3"/>
                    </a:lnTo>
                    <a:lnTo>
                      <a:pt x="0" y="2"/>
                    </a:lnTo>
                    <a:lnTo>
                      <a:pt x="0" y="2"/>
                    </a:lnTo>
                    <a:lnTo>
                      <a:pt x="0" y="1"/>
                    </a:lnTo>
                    <a:lnTo>
                      <a:pt x="0" y="1"/>
                    </a:lnTo>
                    <a:lnTo>
                      <a:pt x="0" y="2"/>
                    </a:lnTo>
                    <a:lnTo>
                      <a:pt x="0" y="1"/>
                    </a:lnTo>
                    <a:lnTo>
                      <a:pt x="0" y="1"/>
                    </a:lnTo>
                    <a:lnTo>
                      <a:pt x="0" y="0"/>
                    </a:lnTo>
                    <a:lnTo>
                      <a:pt x="0" y="1"/>
                    </a:lnTo>
                    <a:lnTo>
                      <a:pt x="0" y="1"/>
                    </a:lnTo>
                    <a:lnTo>
                      <a:pt x="0" y="1"/>
                    </a:lnTo>
                    <a:lnTo>
                      <a:pt x="0" y="1"/>
                    </a:lnTo>
                    <a:lnTo>
                      <a:pt x="0" y="1"/>
                    </a:lnTo>
                    <a:lnTo>
                      <a:pt x="0" y="2"/>
                    </a:lnTo>
                    <a:lnTo>
                      <a:pt x="0" y="3"/>
                    </a:lnTo>
                    <a:lnTo>
                      <a:pt x="0" y="3"/>
                    </a:lnTo>
                    <a:lnTo>
                      <a:pt x="0" y="3"/>
                    </a:lnTo>
                    <a:lnTo>
                      <a:pt x="0" y="4"/>
                    </a:lnTo>
                    <a:lnTo>
                      <a:pt x="0" y="4"/>
                    </a:lnTo>
                    <a:lnTo>
                      <a:pt x="0" y="4"/>
                    </a:lnTo>
                    <a:lnTo>
                      <a:pt x="0" y="4"/>
                    </a:lnTo>
                    <a:lnTo>
                      <a:pt x="0" y="5"/>
                    </a:lnTo>
                    <a:lnTo>
                      <a:pt x="0" y="4"/>
                    </a:lnTo>
                    <a:lnTo>
                      <a:pt x="0" y="4"/>
                    </a:lnTo>
                    <a:lnTo>
                      <a:pt x="0" y="4"/>
                    </a:lnTo>
                    <a:lnTo>
                      <a:pt x="0" y="5"/>
                    </a:lnTo>
                    <a:lnTo>
                      <a:pt x="0" y="4"/>
                    </a:lnTo>
                    <a:lnTo>
                      <a:pt x="0" y="5"/>
                    </a:lnTo>
                    <a:lnTo>
                      <a:pt x="0" y="4"/>
                    </a:lnTo>
                    <a:lnTo>
                      <a:pt x="0" y="4"/>
                    </a:lnTo>
                    <a:lnTo>
                      <a:pt x="0" y="4"/>
                    </a:lnTo>
                    <a:lnTo>
                      <a:pt x="0" y="4"/>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5"/>
                    </a:lnTo>
                    <a:lnTo>
                      <a:pt x="0" y="6"/>
                    </a:lnTo>
                    <a:lnTo>
                      <a:pt x="0" y="6"/>
                    </a:lnTo>
                    <a:lnTo>
                      <a:pt x="0" y="5"/>
                    </a:lnTo>
                    <a:lnTo>
                      <a:pt x="0" y="4"/>
                    </a:lnTo>
                    <a:lnTo>
                      <a:pt x="0" y="4"/>
                    </a:lnTo>
                    <a:lnTo>
                      <a:pt x="0" y="4"/>
                    </a:lnTo>
                    <a:lnTo>
                      <a:pt x="0" y="3"/>
                    </a:lnTo>
                    <a:lnTo>
                      <a:pt x="0" y="3"/>
                    </a:lnTo>
                    <a:lnTo>
                      <a:pt x="0" y="3"/>
                    </a:lnTo>
                    <a:lnTo>
                      <a:pt x="0" y="2"/>
                    </a:lnTo>
                    <a:lnTo>
                      <a:pt x="0" y="3"/>
                    </a:lnTo>
                    <a:lnTo>
                      <a:pt x="0" y="3"/>
                    </a:lnTo>
                    <a:lnTo>
                      <a:pt x="0" y="3"/>
                    </a:lnTo>
                    <a:lnTo>
                      <a:pt x="0" y="3"/>
                    </a:lnTo>
                    <a:lnTo>
                      <a:pt x="0" y="3"/>
                    </a:lnTo>
                    <a:lnTo>
                      <a:pt x="0" y="3"/>
                    </a:lnTo>
                    <a:lnTo>
                      <a:pt x="0" y="4"/>
                    </a:lnTo>
                    <a:lnTo>
                      <a:pt x="0" y="4"/>
                    </a:lnTo>
                    <a:lnTo>
                      <a:pt x="0" y="3"/>
                    </a:lnTo>
                    <a:lnTo>
                      <a:pt x="0" y="3"/>
                    </a:lnTo>
                    <a:lnTo>
                      <a:pt x="0" y="2"/>
                    </a:lnTo>
                    <a:lnTo>
                      <a:pt x="0" y="3"/>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5"/>
                    </a:lnTo>
                    <a:lnTo>
                      <a:pt x="0" y="6"/>
                    </a:lnTo>
                    <a:lnTo>
                      <a:pt x="0" y="6"/>
                    </a:lnTo>
                    <a:lnTo>
                      <a:pt x="0" y="7"/>
                    </a:lnTo>
                    <a:lnTo>
                      <a:pt x="0" y="7"/>
                    </a:lnTo>
                    <a:lnTo>
                      <a:pt x="0" y="7"/>
                    </a:lnTo>
                    <a:lnTo>
                      <a:pt x="0" y="7"/>
                    </a:lnTo>
                    <a:lnTo>
                      <a:pt x="0" y="7"/>
                    </a:lnTo>
                    <a:lnTo>
                      <a:pt x="0" y="7"/>
                    </a:lnTo>
                    <a:lnTo>
                      <a:pt x="0" y="8"/>
                    </a:lnTo>
                    <a:lnTo>
                      <a:pt x="0" y="7"/>
                    </a:lnTo>
                    <a:lnTo>
                      <a:pt x="0" y="7"/>
                    </a:lnTo>
                    <a:lnTo>
                      <a:pt x="0" y="6"/>
                    </a:lnTo>
                    <a:lnTo>
                      <a:pt x="0" y="7"/>
                    </a:lnTo>
                    <a:lnTo>
                      <a:pt x="0" y="7"/>
                    </a:lnTo>
                    <a:lnTo>
                      <a:pt x="0" y="6"/>
                    </a:lnTo>
                    <a:lnTo>
                      <a:pt x="0" y="6"/>
                    </a:lnTo>
                    <a:lnTo>
                      <a:pt x="0" y="6"/>
                    </a:lnTo>
                    <a:lnTo>
                      <a:pt x="0" y="5"/>
                    </a:lnTo>
                    <a:lnTo>
                      <a:pt x="0" y="7"/>
                    </a:lnTo>
                    <a:lnTo>
                      <a:pt x="0" y="6"/>
                    </a:lnTo>
                    <a:lnTo>
                      <a:pt x="0" y="7"/>
                    </a:lnTo>
                    <a:lnTo>
                      <a:pt x="0" y="6"/>
                    </a:lnTo>
                    <a:lnTo>
                      <a:pt x="0" y="7"/>
                    </a:lnTo>
                    <a:lnTo>
                      <a:pt x="0" y="7"/>
                    </a:lnTo>
                    <a:lnTo>
                      <a:pt x="0" y="8"/>
                    </a:lnTo>
                    <a:lnTo>
                      <a:pt x="0" y="8"/>
                    </a:lnTo>
                    <a:lnTo>
                      <a:pt x="0" y="7"/>
                    </a:lnTo>
                    <a:lnTo>
                      <a:pt x="0" y="8"/>
                    </a:lnTo>
                    <a:lnTo>
                      <a:pt x="0" y="7"/>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9"/>
                    </a:lnTo>
                    <a:lnTo>
                      <a:pt x="0" y="10"/>
                    </a:lnTo>
                    <a:lnTo>
                      <a:pt x="0" y="10"/>
                    </a:lnTo>
                    <a:lnTo>
                      <a:pt x="0" y="10"/>
                    </a:lnTo>
                    <a:lnTo>
                      <a:pt x="0" y="10"/>
                    </a:lnTo>
                    <a:lnTo>
                      <a:pt x="0" y="10"/>
                    </a:lnTo>
                    <a:lnTo>
                      <a:pt x="0" y="10"/>
                    </a:lnTo>
                    <a:lnTo>
                      <a:pt x="0" y="9"/>
                    </a:lnTo>
                    <a:lnTo>
                      <a:pt x="0" y="10"/>
                    </a:lnTo>
                    <a:lnTo>
                      <a:pt x="0" y="9"/>
                    </a:lnTo>
                    <a:lnTo>
                      <a:pt x="0" y="9"/>
                    </a:lnTo>
                    <a:lnTo>
                      <a:pt x="0" y="10"/>
                    </a:lnTo>
                    <a:lnTo>
                      <a:pt x="0" y="9"/>
                    </a:lnTo>
                    <a:lnTo>
                      <a:pt x="0" y="10"/>
                    </a:lnTo>
                    <a:lnTo>
                      <a:pt x="0" y="10"/>
                    </a:lnTo>
                    <a:lnTo>
                      <a:pt x="0" y="10"/>
                    </a:lnTo>
                    <a:lnTo>
                      <a:pt x="0" y="9"/>
                    </a:lnTo>
                    <a:lnTo>
                      <a:pt x="0" y="9"/>
                    </a:lnTo>
                    <a:lnTo>
                      <a:pt x="0" y="9"/>
                    </a:lnTo>
                    <a:lnTo>
                      <a:pt x="0" y="10"/>
                    </a:lnTo>
                    <a:lnTo>
                      <a:pt x="0" y="10"/>
                    </a:lnTo>
                    <a:lnTo>
                      <a:pt x="0" y="11"/>
                    </a:lnTo>
                    <a:lnTo>
                      <a:pt x="0" y="10"/>
                    </a:lnTo>
                    <a:lnTo>
                      <a:pt x="0" y="11"/>
                    </a:lnTo>
                    <a:lnTo>
                      <a:pt x="0" y="10"/>
                    </a:lnTo>
                    <a:lnTo>
                      <a:pt x="0" y="10"/>
                    </a:lnTo>
                    <a:lnTo>
                      <a:pt x="0" y="11"/>
                    </a:lnTo>
                    <a:lnTo>
                      <a:pt x="0" y="11"/>
                    </a:lnTo>
                    <a:lnTo>
                      <a:pt x="0" y="12"/>
                    </a:lnTo>
                    <a:lnTo>
                      <a:pt x="0" y="12"/>
                    </a:lnTo>
                    <a:lnTo>
                      <a:pt x="0" y="12"/>
                    </a:lnTo>
                    <a:lnTo>
                      <a:pt x="0" y="11"/>
                    </a:lnTo>
                    <a:lnTo>
                      <a:pt x="0" y="11"/>
                    </a:lnTo>
                    <a:lnTo>
                      <a:pt x="0" y="10"/>
                    </a:lnTo>
                    <a:lnTo>
                      <a:pt x="0" y="9"/>
                    </a:lnTo>
                    <a:lnTo>
                      <a:pt x="0" y="9"/>
                    </a:lnTo>
                    <a:lnTo>
                      <a:pt x="0" y="8"/>
                    </a:lnTo>
                    <a:lnTo>
                      <a:pt x="0" y="8"/>
                    </a:lnTo>
                    <a:lnTo>
                      <a:pt x="0" y="8"/>
                    </a:lnTo>
                    <a:lnTo>
                      <a:pt x="0" y="8"/>
                    </a:lnTo>
                    <a:lnTo>
                      <a:pt x="0" y="7"/>
                    </a:lnTo>
                    <a:lnTo>
                      <a:pt x="0" y="8"/>
                    </a:lnTo>
                    <a:lnTo>
                      <a:pt x="0" y="7"/>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7"/>
                    </a:lnTo>
                    <a:lnTo>
                      <a:pt x="0" y="6"/>
                    </a:lnTo>
                    <a:lnTo>
                      <a:pt x="0" y="5"/>
                    </a:lnTo>
                    <a:lnTo>
                      <a:pt x="0" y="6"/>
                    </a:lnTo>
                    <a:lnTo>
                      <a:pt x="0" y="6"/>
                    </a:lnTo>
                    <a:lnTo>
                      <a:pt x="0" y="6"/>
                    </a:lnTo>
                    <a:lnTo>
                      <a:pt x="0" y="5"/>
                    </a:lnTo>
                    <a:lnTo>
                      <a:pt x="0" y="5"/>
                    </a:lnTo>
                    <a:lnTo>
                      <a:pt x="0" y="4"/>
                    </a:lnTo>
                    <a:lnTo>
                      <a:pt x="0" y="4"/>
                    </a:lnTo>
                    <a:lnTo>
                      <a:pt x="0" y="4"/>
                    </a:lnTo>
                    <a:lnTo>
                      <a:pt x="0" y="4"/>
                    </a:lnTo>
                    <a:lnTo>
                      <a:pt x="0" y="3"/>
                    </a:lnTo>
                    <a:lnTo>
                      <a:pt x="0" y="3"/>
                    </a:lnTo>
                    <a:lnTo>
                      <a:pt x="0" y="3"/>
                    </a:lnTo>
                    <a:lnTo>
                      <a:pt x="0" y="3"/>
                    </a:lnTo>
                    <a:lnTo>
                      <a:pt x="0" y="4"/>
                    </a:lnTo>
                    <a:lnTo>
                      <a:pt x="0" y="4"/>
                    </a:lnTo>
                    <a:lnTo>
                      <a:pt x="0" y="3"/>
                    </a:lnTo>
                    <a:lnTo>
                      <a:pt x="0" y="3"/>
                    </a:lnTo>
                    <a:lnTo>
                      <a:pt x="0" y="4"/>
                    </a:lnTo>
                    <a:lnTo>
                      <a:pt x="0" y="4"/>
                    </a:lnTo>
                    <a:lnTo>
                      <a:pt x="0" y="4"/>
                    </a:lnTo>
                    <a:lnTo>
                      <a:pt x="0" y="5"/>
                    </a:lnTo>
                    <a:lnTo>
                      <a:pt x="0" y="4"/>
                    </a:lnTo>
                    <a:lnTo>
                      <a:pt x="0" y="5"/>
                    </a:lnTo>
                    <a:lnTo>
                      <a:pt x="0" y="4"/>
                    </a:lnTo>
                    <a:lnTo>
                      <a:pt x="0" y="5"/>
                    </a:lnTo>
                    <a:lnTo>
                      <a:pt x="0" y="4"/>
                    </a:lnTo>
                    <a:lnTo>
                      <a:pt x="0" y="4"/>
                    </a:lnTo>
                    <a:lnTo>
                      <a:pt x="0" y="4"/>
                    </a:lnTo>
                    <a:lnTo>
                      <a:pt x="0" y="3"/>
                    </a:lnTo>
                    <a:lnTo>
                      <a:pt x="0" y="2"/>
                    </a:lnTo>
                    <a:lnTo>
                      <a:pt x="0" y="2"/>
                    </a:lnTo>
                    <a:lnTo>
                      <a:pt x="0" y="2"/>
                    </a:lnTo>
                    <a:lnTo>
                      <a:pt x="0" y="1"/>
                    </a:lnTo>
                    <a:lnTo>
                      <a:pt x="0" y="2"/>
                    </a:lnTo>
                    <a:lnTo>
                      <a:pt x="0" y="2"/>
                    </a:lnTo>
                    <a:lnTo>
                      <a:pt x="0" y="2"/>
                    </a:lnTo>
                    <a:lnTo>
                      <a:pt x="0" y="2"/>
                    </a:lnTo>
                    <a:lnTo>
                      <a:pt x="0" y="2"/>
                    </a:lnTo>
                    <a:lnTo>
                      <a:pt x="0" y="3"/>
                    </a:lnTo>
                    <a:lnTo>
                      <a:pt x="0" y="2"/>
                    </a:lnTo>
                    <a:lnTo>
                      <a:pt x="0" y="3"/>
                    </a:lnTo>
                    <a:lnTo>
                      <a:pt x="0" y="3"/>
                    </a:lnTo>
                    <a:lnTo>
                      <a:pt x="0" y="3"/>
                    </a:lnTo>
                    <a:lnTo>
                      <a:pt x="0" y="3"/>
                    </a:lnTo>
                    <a:lnTo>
                      <a:pt x="0" y="3"/>
                    </a:lnTo>
                    <a:lnTo>
                      <a:pt x="0" y="4"/>
                    </a:lnTo>
                    <a:lnTo>
                      <a:pt x="0" y="4"/>
                    </a:lnTo>
                    <a:lnTo>
                      <a:pt x="0" y="4"/>
                    </a:lnTo>
                    <a:lnTo>
                      <a:pt x="0" y="4"/>
                    </a:lnTo>
                    <a:lnTo>
                      <a:pt x="0" y="4"/>
                    </a:lnTo>
                    <a:lnTo>
                      <a:pt x="0" y="5"/>
                    </a:lnTo>
                    <a:lnTo>
                      <a:pt x="0" y="5"/>
                    </a:lnTo>
                    <a:lnTo>
                      <a:pt x="0" y="6"/>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9"/>
                    </a:lnTo>
                    <a:lnTo>
                      <a:pt x="0" y="9"/>
                    </a:lnTo>
                    <a:lnTo>
                      <a:pt x="0" y="9"/>
                    </a:lnTo>
                    <a:lnTo>
                      <a:pt x="0" y="10"/>
                    </a:lnTo>
                    <a:lnTo>
                      <a:pt x="0" y="10"/>
                    </a:lnTo>
                    <a:lnTo>
                      <a:pt x="0" y="10"/>
                    </a:lnTo>
                    <a:lnTo>
                      <a:pt x="0" y="9"/>
                    </a:lnTo>
                    <a:lnTo>
                      <a:pt x="0" y="9"/>
                    </a:lnTo>
                    <a:lnTo>
                      <a:pt x="0" y="9"/>
                    </a:lnTo>
                    <a:lnTo>
                      <a:pt x="0" y="8"/>
                    </a:lnTo>
                    <a:lnTo>
                      <a:pt x="0" y="8"/>
                    </a:lnTo>
                    <a:lnTo>
                      <a:pt x="0" y="8"/>
                    </a:lnTo>
                    <a:lnTo>
                      <a:pt x="0" y="9"/>
                    </a:lnTo>
                    <a:lnTo>
                      <a:pt x="0" y="8"/>
                    </a:lnTo>
                    <a:lnTo>
                      <a:pt x="0" y="8"/>
                    </a:lnTo>
                    <a:lnTo>
                      <a:pt x="0" y="8"/>
                    </a:lnTo>
                    <a:lnTo>
                      <a:pt x="0" y="8"/>
                    </a:lnTo>
                    <a:lnTo>
                      <a:pt x="0" y="8"/>
                    </a:lnTo>
                    <a:lnTo>
                      <a:pt x="0" y="7"/>
                    </a:lnTo>
                    <a:lnTo>
                      <a:pt x="0" y="7"/>
                    </a:lnTo>
                    <a:lnTo>
                      <a:pt x="0" y="7"/>
                    </a:lnTo>
                    <a:lnTo>
                      <a:pt x="0" y="7"/>
                    </a:lnTo>
                    <a:lnTo>
                      <a:pt x="0" y="8"/>
                    </a:lnTo>
                    <a:lnTo>
                      <a:pt x="0" y="7"/>
                    </a:lnTo>
                    <a:lnTo>
                      <a:pt x="0" y="7"/>
                    </a:lnTo>
                    <a:lnTo>
                      <a:pt x="0" y="7"/>
                    </a:lnTo>
                    <a:lnTo>
                      <a:pt x="0" y="6"/>
                    </a:lnTo>
                    <a:lnTo>
                      <a:pt x="0" y="6"/>
                    </a:lnTo>
                    <a:lnTo>
                      <a:pt x="0" y="7"/>
                    </a:lnTo>
                    <a:lnTo>
                      <a:pt x="0" y="7"/>
                    </a:lnTo>
                    <a:lnTo>
                      <a:pt x="0" y="6"/>
                    </a:lnTo>
                    <a:lnTo>
                      <a:pt x="0" y="7"/>
                    </a:lnTo>
                    <a:lnTo>
                      <a:pt x="0" y="7"/>
                    </a:lnTo>
                    <a:lnTo>
                      <a:pt x="0" y="7"/>
                    </a:lnTo>
                    <a:lnTo>
                      <a:pt x="0" y="6"/>
                    </a:lnTo>
                    <a:lnTo>
                      <a:pt x="0" y="6"/>
                    </a:lnTo>
                    <a:lnTo>
                      <a:pt x="0" y="7"/>
                    </a:lnTo>
                    <a:lnTo>
                      <a:pt x="0" y="6"/>
                    </a:lnTo>
                    <a:lnTo>
                      <a:pt x="0" y="7"/>
                    </a:lnTo>
                    <a:lnTo>
                      <a:pt x="0" y="6"/>
                    </a:lnTo>
                    <a:lnTo>
                      <a:pt x="0" y="7"/>
                    </a:lnTo>
                    <a:lnTo>
                      <a:pt x="0" y="6"/>
                    </a:lnTo>
                    <a:lnTo>
                      <a:pt x="0" y="5"/>
                    </a:lnTo>
                    <a:lnTo>
                      <a:pt x="0" y="6"/>
                    </a:lnTo>
                    <a:lnTo>
                      <a:pt x="0" y="5"/>
                    </a:lnTo>
                    <a:lnTo>
                      <a:pt x="0" y="5"/>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5"/>
                    </a:lnTo>
                    <a:lnTo>
                      <a:pt x="0" y="4"/>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5"/>
                    </a:lnTo>
                    <a:lnTo>
                      <a:pt x="0" y="4"/>
                    </a:lnTo>
                    <a:lnTo>
                      <a:pt x="0" y="5"/>
                    </a:lnTo>
                    <a:lnTo>
                      <a:pt x="0" y="5"/>
                    </a:lnTo>
                    <a:lnTo>
                      <a:pt x="0" y="5"/>
                    </a:lnTo>
                    <a:lnTo>
                      <a:pt x="0" y="4"/>
                    </a:lnTo>
                    <a:lnTo>
                      <a:pt x="0" y="4"/>
                    </a:lnTo>
                    <a:lnTo>
                      <a:pt x="0" y="4"/>
                    </a:lnTo>
                    <a:lnTo>
                      <a:pt x="0" y="4"/>
                    </a:lnTo>
                    <a:lnTo>
                      <a:pt x="0" y="3"/>
                    </a:lnTo>
                    <a:lnTo>
                      <a:pt x="0" y="3"/>
                    </a:lnTo>
                    <a:lnTo>
                      <a:pt x="0" y="3"/>
                    </a:lnTo>
                    <a:lnTo>
                      <a:pt x="0" y="3"/>
                    </a:lnTo>
                    <a:lnTo>
                      <a:pt x="0" y="2"/>
                    </a:lnTo>
                    <a:lnTo>
                      <a:pt x="0" y="2"/>
                    </a:lnTo>
                    <a:lnTo>
                      <a:pt x="0" y="2"/>
                    </a:lnTo>
                    <a:lnTo>
                      <a:pt x="0" y="1"/>
                    </a:lnTo>
                    <a:lnTo>
                      <a:pt x="0" y="1"/>
                    </a:lnTo>
                    <a:lnTo>
                      <a:pt x="0" y="2"/>
                    </a:lnTo>
                    <a:lnTo>
                      <a:pt x="0" y="1"/>
                    </a:lnTo>
                    <a:lnTo>
                      <a:pt x="0" y="2"/>
                    </a:lnTo>
                    <a:lnTo>
                      <a:pt x="0" y="2"/>
                    </a:lnTo>
                    <a:lnTo>
                      <a:pt x="0" y="2"/>
                    </a:lnTo>
                    <a:lnTo>
                      <a:pt x="0" y="3"/>
                    </a:lnTo>
                    <a:lnTo>
                      <a:pt x="0" y="3"/>
                    </a:lnTo>
                    <a:lnTo>
                      <a:pt x="0" y="4"/>
                    </a:lnTo>
                    <a:lnTo>
                      <a:pt x="0" y="4"/>
                    </a:lnTo>
                    <a:lnTo>
                      <a:pt x="0" y="4"/>
                    </a:lnTo>
                    <a:lnTo>
                      <a:pt x="0" y="5"/>
                    </a:lnTo>
                    <a:lnTo>
                      <a:pt x="0" y="4"/>
                    </a:lnTo>
                    <a:lnTo>
                      <a:pt x="0" y="5"/>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5"/>
                    </a:lnTo>
                    <a:lnTo>
                      <a:pt x="0" y="5"/>
                    </a:lnTo>
                    <a:lnTo>
                      <a:pt x="0" y="6"/>
                    </a:lnTo>
                    <a:lnTo>
                      <a:pt x="0" y="5"/>
                    </a:lnTo>
                    <a:lnTo>
                      <a:pt x="0" y="5"/>
                    </a:lnTo>
                    <a:lnTo>
                      <a:pt x="0" y="5"/>
                    </a:lnTo>
                    <a:lnTo>
                      <a:pt x="0" y="4"/>
                    </a:lnTo>
                    <a:lnTo>
                      <a:pt x="0" y="4"/>
                    </a:lnTo>
                    <a:lnTo>
                      <a:pt x="0" y="5"/>
                    </a:lnTo>
                    <a:lnTo>
                      <a:pt x="0" y="5"/>
                    </a:lnTo>
                    <a:lnTo>
                      <a:pt x="0" y="5"/>
                    </a:lnTo>
                    <a:lnTo>
                      <a:pt x="0" y="4"/>
                    </a:lnTo>
                    <a:lnTo>
                      <a:pt x="0" y="5"/>
                    </a:lnTo>
                    <a:lnTo>
                      <a:pt x="0" y="4"/>
                    </a:lnTo>
                    <a:lnTo>
                      <a:pt x="0" y="4"/>
                    </a:lnTo>
                    <a:lnTo>
                      <a:pt x="0" y="3"/>
                    </a:lnTo>
                    <a:lnTo>
                      <a:pt x="0" y="3"/>
                    </a:lnTo>
                    <a:lnTo>
                      <a:pt x="0" y="4"/>
                    </a:lnTo>
                    <a:lnTo>
                      <a:pt x="0" y="3"/>
                    </a:lnTo>
                    <a:lnTo>
                      <a:pt x="0" y="4"/>
                    </a:lnTo>
                    <a:lnTo>
                      <a:pt x="0" y="4"/>
                    </a:lnTo>
                    <a:lnTo>
                      <a:pt x="0" y="4"/>
                    </a:lnTo>
                    <a:lnTo>
                      <a:pt x="0" y="3"/>
                    </a:lnTo>
                    <a:lnTo>
                      <a:pt x="0" y="3"/>
                    </a:lnTo>
                    <a:lnTo>
                      <a:pt x="0" y="3"/>
                    </a:lnTo>
                    <a:lnTo>
                      <a:pt x="0" y="3"/>
                    </a:lnTo>
                    <a:lnTo>
                      <a:pt x="0" y="4"/>
                    </a:lnTo>
                    <a:lnTo>
                      <a:pt x="0" y="4"/>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5"/>
                    </a:lnTo>
                    <a:lnTo>
                      <a:pt x="0" y="6"/>
                    </a:lnTo>
                    <a:lnTo>
                      <a:pt x="0" y="5"/>
                    </a:lnTo>
                    <a:lnTo>
                      <a:pt x="0" y="5"/>
                    </a:lnTo>
                  </a:path>
                </a:pathLst>
              </a:custGeom>
              <a:noFill/>
              <a:ln w="0">
                <a:solidFill>
                  <a:srgbClr val="3366FF"/>
                </a:solidFill>
                <a:prstDash val="solid"/>
                <a:round/>
                <a:headEnd/>
                <a:tailEnd/>
              </a:ln>
            </p:spPr>
            <p:txBody>
              <a:bodyPr/>
              <a:lstStyle/>
              <a:p>
                <a:endParaRPr lang="en-GB"/>
              </a:p>
            </p:txBody>
          </p:sp>
          <p:sp>
            <p:nvSpPr>
              <p:cNvPr id="185845" name="Freeform 501"/>
              <p:cNvSpPr>
                <a:spLocks/>
              </p:cNvSpPr>
              <p:nvPr/>
            </p:nvSpPr>
            <p:spPr bwMode="auto">
              <a:xfrm>
                <a:off x="2544" y="3569"/>
                <a:ext cx="6" cy="66"/>
              </a:xfrm>
              <a:custGeom>
                <a:avLst/>
                <a:gdLst/>
                <a:ahLst/>
                <a:cxnLst>
                  <a:cxn ang="0">
                    <a:pos x="0" y="8"/>
                  </a:cxn>
                  <a:cxn ang="0">
                    <a:pos x="0" y="8"/>
                  </a:cxn>
                  <a:cxn ang="0">
                    <a:pos x="0" y="7"/>
                  </a:cxn>
                  <a:cxn ang="0">
                    <a:pos x="0" y="4"/>
                  </a:cxn>
                  <a:cxn ang="0">
                    <a:pos x="0" y="3"/>
                  </a:cxn>
                  <a:cxn ang="0">
                    <a:pos x="0" y="3"/>
                  </a:cxn>
                  <a:cxn ang="0">
                    <a:pos x="0" y="3"/>
                  </a:cxn>
                  <a:cxn ang="0">
                    <a:pos x="0" y="2"/>
                  </a:cxn>
                  <a:cxn ang="0">
                    <a:pos x="0" y="2"/>
                  </a:cxn>
                  <a:cxn ang="0">
                    <a:pos x="0" y="2"/>
                  </a:cxn>
                  <a:cxn ang="0">
                    <a:pos x="0" y="2"/>
                  </a:cxn>
                  <a:cxn ang="0">
                    <a:pos x="0" y="2"/>
                  </a:cxn>
                  <a:cxn ang="0">
                    <a:pos x="0" y="3"/>
                  </a:cxn>
                  <a:cxn ang="0">
                    <a:pos x="0" y="6"/>
                  </a:cxn>
                  <a:cxn ang="0">
                    <a:pos x="0" y="6"/>
                  </a:cxn>
                  <a:cxn ang="0">
                    <a:pos x="0" y="8"/>
                  </a:cxn>
                  <a:cxn ang="0">
                    <a:pos x="0" y="5"/>
                  </a:cxn>
                  <a:cxn ang="0">
                    <a:pos x="0" y="2"/>
                  </a:cxn>
                  <a:cxn ang="0">
                    <a:pos x="0" y="2"/>
                  </a:cxn>
                  <a:cxn ang="0">
                    <a:pos x="0" y="0"/>
                  </a:cxn>
                  <a:cxn ang="0">
                    <a:pos x="0" y="1"/>
                  </a:cxn>
                  <a:cxn ang="0">
                    <a:pos x="0" y="3"/>
                  </a:cxn>
                  <a:cxn ang="0">
                    <a:pos x="0" y="4"/>
                  </a:cxn>
                  <a:cxn ang="0">
                    <a:pos x="0" y="6"/>
                  </a:cxn>
                  <a:cxn ang="0">
                    <a:pos x="0" y="7"/>
                  </a:cxn>
                  <a:cxn ang="0">
                    <a:pos x="0" y="8"/>
                  </a:cxn>
                  <a:cxn ang="0">
                    <a:pos x="0" y="9"/>
                  </a:cxn>
                  <a:cxn ang="0">
                    <a:pos x="0" y="8"/>
                  </a:cxn>
                  <a:cxn ang="0">
                    <a:pos x="0" y="11"/>
                  </a:cxn>
                  <a:cxn ang="0">
                    <a:pos x="0" y="10"/>
                  </a:cxn>
                  <a:cxn ang="0">
                    <a:pos x="0" y="9"/>
                  </a:cxn>
                  <a:cxn ang="0">
                    <a:pos x="0" y="8"/>
                  </a:cxn>
                  <a:cxn ang="0">
                    <a:pos x="0" y="6"/>
                  </a:cxn>
                  <a:cxn ang="0">
                    <a:pos x="0" y="7"/>
                  </a:cxn>
                  <a:cxn ang="0">
                    <a:pos x="0" y="8"/>
                  </a:cxn>
                  <a:cxn ang="0">
                    <a:pos x="0" y="4"/>
                  </a:cxn>
                  <a:cxn ang="0">
                    <a:pos x="0" y="5"/>
                  </a:cxn>
                  <a:cxn ang="0">
                    <a:pos x="0" y="6"/>
                  </a:cxn>
                  <a:cxn ang="0">
                    <a:pos x="0" y="5"/>
                  </a:cxn>
                  <a:cxn ang="0">
                    <a:pos x="0" y="6"/>
                  </a:cxn>
                  <a:cxn ang="0">
                    <a:pos x="0" y="4"/>
                  </a:cxn>
                  <a:cxn ang="0">
                    <a:pos x="0" y="4"/>
                  </a:cxn>
                  <a:cxn ang="0">
                    <a:pos x="0" y="3"/>
                  </a:cxn>
                  <a:cxn ang="0">
                    <a:pos x="0" y="5"/>
                  </a:cxn>
                  <a:cxn ang="0">
                    <a:pos x="0" y="7"/>
                  </a:cxn>
                  <a:cxn ang="0">
                    <a:pos x="0" y="8"/>
                  </a:cxn>
                  <a:cxn ang="0">
                    <a:pos x="0" y="8"/>
                  </a:cxn>
                  <a:cxn ang="0">
                    <a:pos x="0" y="7"/>
                  </a:cxn>
                  <a:cxn ang="0">
                    <a:pos x="1" y="6"/>
                  </a:cxn>
                  <a:cxn ang="0">
                    <a:pos x="1" y="6"/>
                  </a:cxn>
                  <a:cxn ang="0">
                    <a:pos x="1" y="5"/>
                  </a:cxn>
                  <a:cxn ang="0">
                    <a:pos x="1" y="6"/>
                  </a:cxn>
                  <a:cxn ang="0">
                    <a:pos x="1" y="5"/>
                  </a:cxn>
                  <a:cxn ang="0">
                    <a:pos x="1" y="5"/>
                  </a:cxn>
                  <a:cxn ang="0">
                    <a:pos x="1" y="3"/>
                  </a:cxn>
                  <a:cxn ang="0">
                    <a:pos x="1" y="5"/>
                  </a:cxn>
                  <a:cxn ang="0">
                    <a:pos x="1" y="4"/>
                  </a:cxn>
                  <a:cxn ang="0">
                    <a:pos x="1" y="6"/>
                  </a:cxn>
                  <a:cxn ang="0">
                    <a:pos x="1" y="5"/>
                  </a:cxn>
                  <a:cxn ang="0">
                    <a:pos x="1" y="4"/>
                  </a:cxn>
                  <a:cxn ang="0">
                    <a:pos x="1" y="4"/>
                  </a:cxn>
                  <a:cxn ang="0">
                    <a:pos x="1" y="5"/>
                  </a:cxn>
                  <a:cxn ang="0">
                    <a:pos x="1" y="8"/>
                  </a:cxn>
                </a:cxnLst>
                <a:rect l="0" t="0" r="r" b="b"/>
                <a:pathLst>
                  <a:path w="1" h="11">
                    <a:moveTo>
                      <a:pt x="0" y="9"/>
                    </a:moveTo>
                    <a:lnTo>
                      <a:pt x="0" y="9"/>
                    </a:lnTo>
                    <a:lnTo>
                      <a:pt x="0" y="9"/>
                    </a:lnTo>
                    <a:lnTo>
                      <a:pt x="0" y="9"/>
                    </a:lnTo>
                    <a:lnTo>
                      <a:pt x="0" y="9"/>
                    </a:lnTo>
                    <a:lnTo>
                      <a:pt x="0" y="8"/>
                    </a:lnTo>
                    <a:lnTo>
                      <a:pt x="0" y="8"/>
                    </a:lnTo>
                    <a:lnTo>
                      <a:pt x="0" y="7"/>
                    </a:lnTo>
                    <a:lnTo>
                      <a:pt x="0" y="8"/>
                    </a:lnTo>
                    <a:lnTo>
                      <a:pt x="0" y="8"/>
                    </a:lnTo>
                    <a:lnTo>
                      <a:pt x="0" y="8"/>
                    </a:lnTo>
                    <a:lnTo>
                      <a:pt x="0" y="8"/>
                    </a:lnTo>
                    <a:lnTo>
                      <a:pt x="0" y="8"/>
                    </a:lnTo>
                    <a:lnTo>
                      <a:pt x="0" y="8"/>
                    </a:lnTo>
                    <a:lnTo>
                      <a:pt x="0" y="9"/>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7"/>
                    </a:lnTo>
                    <a:lnTo>
                      <a:pt x="0" y="8"/>
                    </a:lnTo>
                    <a:lnTo>
                      <a:pt x="0" y="7"/>
                    </a:lnTo>
                    <a:lnTo>
                      <a:pt x="0" y="7"/>
                    </a:lnTo>
                    <a:lnTo>
                      <a:pt x="0" y="6"/>
                    </a:lnTo>
                    <a:lnTo>
                      <a:pt x="0" y="7"/>
                    </a:lnTo>
                    <a:lnTo>
                      <a:pt x="0" y="6"/>
                    </a:lnTo>
                    <a:lnTo>
                      <a:pt x="0" y="6"/>
                    </a:lnTo>
                    <a:lnTo>
                      <a:pt x="0" y="6"/>
                    </a:lnTo>
                    <a:lnTo>
                      <a:pt x="0" y="6"/>
                    </a:lnTo>
                    <a:lnTo>
                      <a:pt x="0" y="5"/>
                    </a:lnTo>
                    <a:lnTo>
                      <a:pt x="0" y="4"/>
                    </a:lnTo>
                    <a:lnTo>
                      <a:pt x="0" y="5"/>
                    </a:lnTo>
                    <a:lnTo>
                      <a:pt x="0" y="4"/>
                    </a:lnTo>
                    <a:lnTo>
                      <a:pt x="0" y="4"/>
                    </a:lnTo>
                    <a:lnTo>
                      <a:pt x="0" y="4"/>
                    </a:lnTo>
                    <a:lnTo>
                      <a:pt x="0" y="3"/>
                    </a:lnTo>
                    <a:lnTo>
                      <a:pt x="0" y="3"/>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1"/>
                    </a:lnTo>
                    <a:lnTo>
                      <a:pt x="0" y="2"/>
                    </a:lnTo>
                    <a:lnTo>
                      <a:pt x="0" y="2"/>
                    </a:lnTo>
                    <a:lnTo>
                      <a:pt x="0" y="1"/>
                    </a:lnTo>
                    <a:lnTo>
                      <a:pt x="0" y="2"/>
                    </a:lnTo>
                    <a:lnTo>
                      <a:pt x="0" y="2"/>
                    </a:lnTo>
                    <a:lnTo>
                      <a:pt x="0" y="3"/>
                    </a:lnTo>
                    <a:lnTo>
                      <a:pt x="0" y="2"/>
                    </a:lnTo>
                    <a:lnTo>
                      <a:pt x="0" y="1"/>
                    </a:lnTo>
                    <a:lnTo>
                      <a:pt x="0" y="2"/>
                    </a:lnTo>
                    <a:lnTo>
                      <a:pt x="0" y="2"/>
                    </a:lnTo>
                    <a:lnTo>
                      <a:pt x="0" y="2"/>
                    </a:lnTo>
                    <a:lnTo>
                      <a:pt x="0" y="1"/>
                    </a:lnTo>
                    <a:lnTo>
                      <a:pt x="0" y="1"/>
                    </a:lnTo>
                    <a:lnTo>
                      <a:pt x="0" y="1"/>
                    </a:lnTo>
                    <a:lnTo>
                      <a:pt x="0" y="1"/>
                    </a:lnTo>
                    <a:lnTo>
                      <a:pt x="0" y="1"/>
                    </a:lnTo>
                    <a:lnTo>
                      <a:pt x="0" y="2"/>
                    </a:lnTo>
                    <a:lnTo>
                      <a:pt x="0" y="3"/>
                    </a:lnTo>
                    <a:lnTo>
                      <a:pt x="0" y="2"/>
                    </a:lnTo>
                    <a:lnTo>
                      <a:pt x="0" y="3"/>
                    </a:lnTo>
                    <a:lnTo>
                      <a:pt x="0" y="3"/>
                    </a:lnTo>
                    <a:lnTo>
                      <a:pt x="0" y="3"/>
                    </a:lnTo>
                    <a:lnTo>
                      <a:pt x="0" y="2"/>
                    </a:lnTo>
                    <a:lnTo>
                      <a:pt x="0" y="2"/>
                    </a:lnTo>
                    <a:lnTo>
                      <a:pt x="0" y="2"/>
                    </a:lnTo>
                    <a:lnTo>
                      <a:pt x="0" y="3"/>
                    </a:lnTo>
                    <a:lnTo>
                      <a:pt x="0" y="2"/>
                    </a:lnTo>
                    <a:lnTo>
                      <a:pt x="0" y="2"/>
                    </a:lnTo>
                    <a:lnTo>
                      <a:pt x="0" y="3"/>
                    </a:lnTo>
                    <a:lnTo>
                      <a:pt x="0" y="2"/>
                    </a:lnTo>
                    <a:lnTo>
                      <a:pt x="0" y="2"/>
                    </a:lnTo>
                    <a:lnTo>
                      <a:pt x="0" y="2"/>
                    </a:lnTo>
                    <a:lnTo>
                      <a:pt x="0" y="3"/>
                    </a:lnTo>
                    <a:lnTo>
                      <a:pt x="0" y="2"/>
                    </a:lnTo>
                    <a:lnTo>
                      <a:pt x="0" y="3"/>
                    </a:lnTo>
                    <a:lnTo>
                      <a:pt x="0" y="3"/>
                    </a:lnTo>
                    <a:lnTo>
                      <a:pt x="0" y="2"/>
                    </a:lnTo>
                    <a:lnTo>
                      <a:pt x="0" y="2"/>
                    </a:lnTo>
                    <a:lnTo>
                      <a:pt x="0" y="2"/>
                    </a:lnTo>
                    <a:lnTo>
                      <a:pt x="0" y="2"/>
                    </a:lnTo>
                    <a:lnTo>
                      <a:pt x="0" y="1"/>
                    </a:lnTo>
                    <a:lnTo>
                      <a:pt x="0" y="2"/>
                    </a:lnTo>
                    <a:lnTo>
                      <a:pt x="0" y="1"/>
                    </a:lnTo>
                    <a:lnTo>
                      <a:pt x="0" y="0"/>
                    </a:lnTo>
                    <a:lnTo>
                      <a:pt x="0" y="0"/>
                    </a:lnTo>
                    <a:lnTo>
                      <a:pt x="0" y="0"/>
                    </a:lnTo>
                    <a:lnTo>
                      <a:pt x="0" y="1"/>
                    </a:lnTo>
                    <a:lnTo>
                      <a:pt x="0" y="1"/>
                    </a:lnTo>
                    <a:lnTo>
                      <a:pt x="0" y="1"/>
                    </a:lnTo>
                    <a:lnTo>
                      <a:pt x="0" y="2"/>
                    </a:lnTo>
                    <a:lnTo>
                      <a:pt x="0" y="2"/>
                    </a:lnTo>
                    <a:lnTo>
                      <a:pt x="0" y="2"/>
                    </a:lnTo>
                    <a:lnTo>
                      <a:pt x="0" y="2"/>
                    </a:lnTo>
                    <a:lnTo>
                      <a:pt x="0" y="2"/>
                    </a:lnTo>
                    <a:lnTo>
                      <a:pt x="0" y="1"/>
                    </a:lnTo>
                    <a:lnTo>
                      <a:pt x="0" y="2"/>
                    </a:lnTo>
                    <a:lnTo>
                      <a:pt x="0" y="2"/>
                    </a:lnTo>
                    <a:lnTo>
                      <a:pt x="0" y="2"/>
                    </a:lnTo>
                    <a:lnTo>
                      <a:pt x="0" y="3"/>
                    </a:lnTo>
                    <a:lnTo>
                      <a:pt x="0" y="2"/>
                    </a:lnTo>
                    <a:lnTo>
                      <a:pt x="0" y="2"/>
                    </a:lnTo>
                    <a:lnTo>
                      <a:pt x="0" y="2"/>
                    </a:lnTo>
                    <a:lnTo>
                      <a:pt x="0" y="2"/>
                    </a:lnTo>
                    <a:lnTo>
                      <a:pt x="0" y="2"/>
                    </a:lnTo>
                    <a:lnTo>
                      <a:pt x="0" y="2"/>
                    </a:lnTo>
                    <a:lnTo>
                      <a:pt x="0" y="1"/>
                    </a:lnTo>
                    <a:lnTo>
                      <a:pt x="0" y="2"/>
                    </a:lnTo>
                    <a:lnTo>
                      <a:pt x="0" y="3"/>
                    </a:lnTo>
                    <a:lnTo>
                      <a:pt x="0" y="3"/>
                    </a:lnTo>
                    <a:lnTo>
                      <a:pt x="0" y="3"/>
                    </a:lnTo>
                    <a:lnTo>
                      <a:pt x="0" y="4"/>
                    </a:lnTo>
                    <a:lnTo>
                      <a:pt x="0" y="3"/>
                    </a:lnTo>
                    <a:lnTo>
                      <a:pt x="0" y="3"/>
                    </a:lnTo>
                    <a:lnTo>
                      <a:pt x="0" y="4"/>
                    </a:lnTo>
                    <a:lnTo>
                      <a:pt x="0" y="4"/>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8"/>
                    </a:lnTo>
                    <a:lnTo>
                      <a:pt x="0" y="8"/>
                    </a:lnTo>
                    <a:lnTo>
                      <a:pt x="0" y="8"/>
                    </a:lnTo>
                    <a:lnTo>
                      <a:pt x="0" y="8"/>
                    </a:lnTo>
                    <a:lnTo>
                      <a:pt x="0" y="6"/>
                    </a:lnTo>
                    <a:lnTo>
                      <a:pt x="0" y="6"/>
                    </a:lnTo>
                    <a:lnTo>
                      <a:pt x="0" y="5"/>
                    </a:lnTo>
                    <a:lnTo>
                      <a:pt x="0" y="4"/>
                    </a:lnTo>
                    <a:lnTo>
                      <a:pt x="0" y="4"/>
                    </a:lnTo>
                    <a:lnTo>
                      <a:pt x="0" y="3"/>
                    </a:lnTo>
                    <a:lnTo>
                      <a:pt x="0" y="4"/>
                    </a:lnTo>
                    <a:lnTo>
                      <a:pt x="0" y="3"/>
                    </a:lnTo>
                    <a:lnTo>
                      <a:pt x="0" y="3"/>
                    </a:lnTo>
                    <a:lnTo>
                      <a:pt x="0" y="3"/>
                    </a:lnTo>
                    <a:lnTo>
                      <a:pt x="0" y="3"/>
                    </a:lnTo>
                    <a:lnTo>
                      <a:pt x="0" y="2"/>
                    </a:lnTo>
                    <a:lnTo>
                      <a:pt x="0" y="1"/>
                    </a:lnTo>
                    <a:lnTo>
                      <a:pt x="0" y="2"/>
                    </a:lnTo>
                    <a:lnTo>
                      <a:pt x="0" y="1"/>
                    </a:lnTo>
                    <a:lnTo>
                      <a:pt x="0" y="1"/>
                    </a:lnTo>
                    <a:lnTo>
                      <a:pt x="0" y="1"/>
                    </a:lnTo>
                    <a:lnTo>
                      <a:pt x="0" y="1"/>
                    </a:lnTo>
                    <a:lnTo>
                      <a:pt x="0" y="1"/>
                    </a:lnTo>
                    <a:lnTo>
                      <a:pt x="0" y="2"/>
                    </a:lnTo>
                    <a:lnTo>
                      <a:pt x="0" y="3"/>
                    </a:lnTo>
                    <a:lnTo>
                      <a:pt x="0" y="2"/>
                    </a:lnTo>
                    <a:lnTo>
                      <a:pt x="0" y="3"/>
                    </a:lnTo>
                    <a:lnTo>
                      <a:pt x="0" y="3"/>
                    </a:lnTo>
                    <a:lnTo>
                      <a:pt x="0" y="2"/>
                    </a:lnTo>
                    <a:lnTo>
                      <a:pt x="0" y="1"/>
                    </a:lnTo>
                    <a:lnTo>
                      <a:pt x="0" y="1"/>
                    </a:lnTo>
                    <a:lnTo>
                      <a:pt x="0" y="1"/>
                    </a:lnTo>
                    <a:lnTo>
                      <a:pt x="0" y="1"/>
                    </a:lnTo>
                    <a:lnTo>
                      <a:pt x="0" y="0"/>
                    </a:lnTo>
                    <a:lnTo>
                      <a:pt x="0" y="0"/>
                    </a:lnTo>
                    <a:lnTo>
                      <a:pt x="0" y="1"/>
                    </a:lnTo>
                    <a:lnTo>
                      <a:pt x="0" y="0"/>
                    </a:lnTo>
                    <a:lnTo>
                      <a:pt x="0" y="0"/>
                    </a:lnTo>
                    <a:lnTo>
                      <a:pt x="0" y="0"/>
                    </a:lnTo>
                    <a:lnTo>
                      <a:pt x="0" y="0"/>
                    </a:lnTo>
                    <a:lnTo>
                      <a:pt x="0" y="0"/>
                    </a:lnTo>
                    <a:lnTo>
                      <a:pt x="0" y="0"/>
                    </a:lnTo>
                    <a:lnTo>
                      <a:pt x="0" y="0"/>
                    </a:lnTo>
                    <a:lnTo>
                      <a:pt x="0" y="0"/>
                    </a:lnTo>
                    <a:lnTo>
                      <a:pt x="0" y="0"/>
                    </a:lnTo>
                    <a:lnTo>
                      <a:pt x="0" y="1"/>
                    </a:lnTo>
                    <a:lnTo>
                      <a:pt x="0" y="1"/>
                    </a:lnTo>
                    <a:lnTo>
                      <a:pt x="0" y="0"/>
                    </a:lnTo>
                    <a:lnTo>
                      <a:pt x="0" y="1"/>
                    </a:lnTo>
                    <a:lnTo>
                      <a:pt x="0" y="1"/>
                    </a:lnTo>
                    <a:lnTo>
                      <a:pt x="0" y="1"/>
                    </a:lnTo>
                    <a:lnTo>
                      <a:pt x="0" y="1"/>
                    </a:lnTo>
                    <a:lnTo>
                      <a:pt x="0" y="2"/>
                    </a:lnTo>
                    <a:lnTo>
                      <a:pt x="0" y="2"/>
                    </a:lnTo>
                    <a:lnTo>
                      <a:pt x="0" y="2"/>
                    </a:lnTo>
                    <a:lnTo>
                      <a:pt x="0" y="2"/>
                    </a:lnTo>
                    <a:lnTo>
                      <a:pt x="0" y="2"/>
                    </a:lnTo>
                    <a:lnTo>
                      <a:pt x="0" y="3"/>
                    </a:lnTo>
                    <a:lnTo>
                      <a:pt x="0" y="3"/>
                    </a:lnTo>
                    <a:lnTo>
                      <a:pt x="0" y="3"/>
                    </a:lnTo>
                    <a:lnTo>
                      <a:pt x="0" y="3"/>
                    </a:lnTo>
                    <a:lnTo>
                      <a:pt x="0" y="3"/>
                    </a:lnTo>
                    <a:lnTo>
                      <a:pt x="0" y="4"/>
                    </a:lnTo>
                    <a:lnTo>
                      <a:pt x="0" y="3"/>
                    </a:lnTo>
                    <a:lnTo>
                      <a:pt x="0" y="4"/>
                    </a:lnTo>
                    <a:lnTo>
                      <a:pt x="0" y="4"/>
                    </a:lnTo>
                    <a:lnTo>
                      <a:pt x="0" y="4"/>
                    </a:lnTo>
                    <a:lnTo>
                      <a:pt x="0" y="4"/>
                    </a:lnTo>
                    <a:lnTo>
                      <a:pt x="0" y="5"/>
                    </a:lnTo>
                    <a:lnTo>
                      <a:pt x="0" y="4"/>
                    </a:lnTo>
                    <a:lnTo>
                      <a:pt x="0" y="4"/>
                    </a:lnTo>
                    <a:lnTo>
                      <a:pt x="0" y="5"/>
                    </a:lnTo>
                    <a:lnTo>
                      <a:pt x="0" y="4"/>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7"/>
                    </a:lnTo>
                    <a:lnTo>
                      <a:pt x="0" y="6"/>
                    </a:lnTo>
                    <a:lnTo>
                      <a:pt x="0" y="7"/>
                    </a:lnTo>
                    <a:lnTo>
                      <a:pt x="0" y="7"/>
                    </a:lnTo>
                    <a:lnTo>
                      <a:pt x="0" y="7"/>
                    </a:lnTo>
                    <a:lnTo>
                      <a:pt x="0" y="6"/>
                    </a:lnTo>
                    <a:lnTo>
                      <a:pt x="0" y="7"/>
                    </a:lnTo>
                    <a:lnTo>
                      <a:pt x="0" y="7"/>
                    </a:lnTo>
                    <a:lnTo>
                      <a:pt x="0" y="7"/>
                    </a:lnTo>
                    <a:lnTo>
                      <a:pt x="0" y="6"/>
                    </a:lnTo>
                    <a:lnTo>
                      <a:pt x="0" y="7"/>
                    </a:lnTo>
                    <a:lnTo>
                      <a:pt x="0" y="6"/>
                    </a:lnTo>
                    <a:lnTo>
                      <a:pt x="0" y="7"/>
                    </a:lnTo>
                    <a:lnTo>
                      <a:pt x="0" y="7"/>
                    </a:lnTo>
                    <a:lnTo>
                      <a:pt x="0" y="7"/>
                    </a:lnTo>
                    <a:lnTo>
                      <a:pt x="0" y="8"/>
                    </a:lnTo>
                    <a:lnTo>
                      <a:pt x="0" y="8"/>
                    </a:lnTo>
                    <a:lnTo>
                      <a:pt x="0" y="8"/>
                    </a:lnTo>
                    <a:lnTo>
                      <a:pt x="0" y="9"/>
                    </a:lnTo>
                    <a:lnTo>
                      <a:pt x="0" y="8"/>
                    </a:lnTo>
                    <a:lnTo>
                      <a:pt x="0" y="9"/>
                    </a:lnTo>
                    <a:lnTo>
                      <a:pt x="0" y="8"/>
                    </a:lnTo>
                    <a:lnTo>
                      <a:pt x="0" y="9"/>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11"/>
                    </a:lnTo>
                    <a:lnTo>
                      <a:pt x="0" y="10"/>
                    </a:lnTo>
                    <a:lnTo>
                      <a:pt x="0" y="11"/>
                    </a:lnTo>
                    <a:lnTo>
                      <a:pt x="0" y="11"/>
                    </a:lnTo>
                    <a:lnTo>
                      <a:pt x="0" y="11"/>
                    </a:lnTo>
                    <a:lnTo>
                      <a:pt x="0" y="11"/>
                    </a:lnTo>
                    <a:lnTo>
                      <a:pt x="0" y="11"/>
                    </a:lnTo>
                    <a:lnTo>
                      <a:pt x="0" y="11"/>
                    </a:lnTo>
                    <a:lnTo>
                      <a:pt x="0" y="10"/>
                    </a:lnTo>
                    <a:lnTo>
                      <a:pt x="0" y="9"/>
                    </a:lnTo>
                    <a:lnTo>
                      <a:pt x="0" y="10"/>
                    </a:lnTo>
                    <a:lnTo>
                      <a:pt x="0" y="10"/>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7"/>
                    </a:lnTo>
                    <a:lnTo>
                      <a:pt x="0" y="7"/>
                    </a:lnTo>
                    <a:lnTo>
                      <a:pt x="0" y="8"/>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7"/>
                    </a:lnTo>
                    <a:lnTo>
                      <a:pt x="0" y="6"/>
                    </a:lnTo>
                    <a:lnTo>
                      <a:pt x="0" y="7"/>
                    </a:lnTo>
                    <a:lnTo>
                      <a:pt x="0" y="6"/>
                    </a:lnTo>
                    <a:lnTo>
                      <a:pt x="0" y="5"/>
                    </a:lnTo>
                    <a:lnTo>
                      <a:pt x="0" y="5"/>
                    </a:lnTo>
                    <a:lnTo>
                      <a:pt x="0" y="5"/>
                    </a:lnTo>
                    <a:lnTo>
                      <a:pt x="0" y="5"/>
                    </a:lnTo>
                    <a:lnTo>
                      <a:pt x="0" y="4"/>
                    </a:lnTo>
                    <a:lnTo>
                      <a:pt x="0" y="4"/>
                    </a:lnTo>
                    <a:lnTo>
                      <a:pt x="0" y="3"/>
                    </a:lnTo>
                    <a:lnTo>
                      <a:pt x="0" y="4"/>
                    </a:lnTo>
                    <a:lnTo>
                      <a:pt x="0" y="4"/>
                    </a:lnTo>
                    <a:lnTo>
                      <a:pt x="0" y="5"/>
                    </a:lnTo>
                    <a:lnTo>
                      <a:pt x="0" y="4"/>
                    </a:lnTo>
                    <a:lnTo>
                      <a:pt x="0" y="5"/>
                    </a:lnTo>
                    <a:lnTo>
                      <a:pt x="0" y="4"/>
                    </a:lnTo>
                    <a:lnTo>
                      <a:pt x="0" y="5"/>
                    </a:lnTo>
                    <a:lnTo>
                      <a:pt x="0" y="4"/>
                    </a:lnTo>
                    <a:lnTo>
                      <a:pt x="0" y="5"/>
                    </a:lnTo>
                    <a:lnTo>
                      <a:pt x="0" y="4"/>
                    </a:lnTo>
                    <a:lnTo>
                      <a:pt x="0" y="4"/>
                    </a:lnTo>
                    <a:lnTo>
                      <a:pt x="0" y="5"/>
                    </a:lnTo>
                    <a:lnTo>
                      <a:pt x="0" y="5"/>
                    </a:lnTo>
                    <a:lnTo>
                      <a:pt x="0" y="5"/>
                    </a:lnTo>
                    <a:lnTo>
                      <a:pt x="0" y="5"/>
                    </a:lnTo>
                    <a:lnTo>
                      <a:pt x="0" y="4"/>
                    </a:lnTo>
                    <a:lnTo>
                      <a:pt x="0" y="5"/>
                    </a:lnTo>
                    <a:lnTo>
                      <a:pt x="0" y="5"/>
                    </a:lnTo>
                    <a:lnTo>
                      <a:pt x="0" y="5"/>
                    </a:lnTo>
                    <a:lnTo>
                      <a:pt x="0" y="6"/>
                    </a:lnTo>
                    <a:lnTo>
                      <a:pt x="0" y="6"/>
                    </a:lnTo>
                    <a:lnTo>
                      <a:pt x="0" y="6"/>
                    </a:lnTo>
                    <a:lnTo>
                      <a:pt x="0" y="5"/>
                    </a:lnTo>
                    <a:lnTo>
                      <a:pt x="0" y="5"/>
                    </a:lnTo>
                    <a:lnTo>
                      <a:pt x="0" y="6"/>
                    </a:lnTo>
                    <a:lnTo>
                      <a:pt x="0" y="6"/>
                    </a:lnTo>
                    <a:lnTo>
                      <a:pt x="0" y="6"/>
                    </a:lnTo>
                    <a:lnTo>
                      <a:pt x="0" y="6"/>
                    </a:lnTo>
                    <a:lnTo>
                      <a:pt x="0" y="6"/>
                    </a:lnTo>
                    <a:lnTo>
                      <a:pt x="0" y="5"/>
                    </a:lnTo>
                    <a:lnTo>
                      <a:pt x="0" y="5"/>
                    </a:lnTo>
                    <a:lnTo>
                      <a:pt x="0" y="6"/>
                    </a:lnTo>
                    <a:lnTo>
                      <a:pt x="0" y="5"/>
                    </a:lnTo>
                    <a:lnTo>
                      <a:pt x="0" y="6"/>
                    </a:lnTo>
                    <a:lnTo>
                      <a:pt x="0" y="5"/>
                    </a:lnTo>
                    <a:lnTo>
                      <a:pt x="0" y="6"/>
                    </a:lnTo>
                    <a:lnTo>
                      <a:pt x="0" y="6"/>
                    </a:lnTo>
                    <a:lnTo>
                      <a:pt x="0" y="6"/>
                    </a:lnTo>
                    <a:lnTo>
                      <a:pt x="0" y="6"/>
                    </a:lnTo>
                    <a:lnTo>
                      <a:pt x="0" y="7"/>
                    </a:lnTo>
                    <a:lnTo>
                      <a:pt x="0" y="6"/>
                    </a:lnTo>
                    <a:lnTo>
                      <a:pt x="0" y="6"/>
                    </a:lnTo>
                    <a:lnTo>
                      <a:pt x="0" y="6"/>
                    </a:lnTo>
                    <a:lnTo>
                      <a:pt x="0" y="6"/>
                    </a:lnTo>
                    <a:lnTo>
                      <a:pt x="0" y="6"/>
                    </a:lnTo>
                    <a:lnTo>
                      <a:pt x="0" y="5"/>
                    </a:lnTo>
                    <a:lnTo>
                      <a:pt x="0" y="5"/>
                    </a:lnTo>
                    <a:lnTo>
                      <a:pt x="0" y="4"/>
                    </a:lnTo>
                    <a:lnTo>
                      <a:pt x="0" y="4"/>
                    </a:lnTo>
                    <a:lnTo>
                      <a:pt x="0" y="5"/>
                    </a:lnTo>
                    <a:lnTo>
                      <a:pt x="0" y="4"/>
                    </a:lnTo>
                    <a:lnTo>
                      <a:pt x="0" y="4"/>
                    </a:lnTo>
                    <a:lnTo>
                      <a:pt x="0" y="4"/>
                    </a:lnTo>
                    <a:lnTo>
                      <a:pt x="0" y="3"/>
                    </a:lnTo>
                    <a:lnTo>
                      <a:pt x="0" y="3"/>
                    </a:lnTo>
                    <a:lnTo>
                      <a:pt x="0" y="3"/>
                    </a:lnTo>
                    <a:lnTo>
                      <a:pt x="0" y="3"/>
                    </a:lnTo>
                    <a:lnTo>
                      <a:pt x="0" y="3"/>
                    </a:lnTo>
                    <a:lnTo>
                      <a:pt x="0" y="3"/>
                    </a:lnTo>
                    <a:lnTo>
                      <a:pt x="0" y="4"/>
                    </a:lnTo>
                    <a:lnTo>
                      <a:pt x="0" y="3"/>
                    </a:lnTo>
                    <a:lnTo>
                      <a:pt x="0" y="3"/>
                    </a:lnTo>
                    <a:lnTo>
                      <a:pt x="0" y="4"/>
                    </a:lnTo>
                    <a:lnTo>
                      <a:pt x="0" y="4"/>
                    </a:lnTo>
                    <a:lnTo>
                      <a:pt x="0" y="4"/>
                    </a:lnTo>
                    <a:lnTo>
                      <a:pt x="0" y="3"/>
                    </a:lnTo>
                    <a:lnTo>
                      <a:pt x="0" y="4"/>
                    </a:lnTo>
                    <a:lnTo>
                      <a:pt x="0" y="4"/>
                    </a:lnTo>
                    <a:lnTo>
                      <a:pt x="0" y="3"/>
                    </a:lnTo>
                    <a:lnTo>
                      <a:pt x="0" y="4"/>
                    </a:lnTo>
                    <a:lnTo>
                      <a:pt x="0" y="3"/>
                    </a:lnTo>
                    <a:lnTo>
                      <a:pt x="0" y="4"/>
                    </a:lnTo>
                    <a:lnTo>
                      <a:pt x="0" y="3"/>
                    </a:lnTo>
                    <a:lnTo>
                      <a:pt x="0" y="3"/>
                    </a:lnTo>
                    <a:lnTo>
                      <a:pt x="0" y="3"/>
                    </a:lnTo>
                    <a:lnTo>
                      <a:pt x="0" y="3"/>
                    </a:lnTo>
                    <a:lnTo>
                      <a:pt x="0" y="3"/>
                    </a:lnTo>
                    <a:lnTo>
                      <a:pt x="0" y="4"/>
                    </a:lnTo>
                    <a:lnTo>
                      <a:pt x="0" y="3"/>
                    </a:lnTo>
                    <a:lnTo>
                      <a:pt x="0" y="3"/>
                    </a:lnTo>
                    <a:lnTo>
                      <a:pt x="0" y="3"/>
                    </a:lnTo>
                    <a:lnTo>
                      <a:pt x="0" y="3"/>
                    </a:lnTo>
                    <a:lnTo>
                      <a:pt x="0" y="4"/>
                    </a:lnTo>
                    <a:lnTo>
                      <a:pt x="0" y="5"/>
                    </a:lnTo>
                    <a:lnTo>
                      <a:pt x="0" y="5"/>
                    </a:lnTo>
                    <a:lnTo>
                      <a:pt x="0" y="5"/>
                    </a:lnTo>
                    <a:lnTo>
                      <a:pt x="0" y="5"/>
                    </a:lnTo>
                    <a:lnTo>
                      <a:pt x="0" y="6"/>
                    </a:lnTo>
                    <a:lnTo>
                      <a:pt x="0" y="6"/>
                    </a:lnTo>
                    <a:lnTo>
                      <a:pt x="0" y="6"/>
                    </a:lnTo>
                    <a:lnTo>
                      <a:pt x="0" y="7"/>
                    </a:lnTo>
                    <a:lnTo>
                      <a:pt x="0" y="6"/>
                    </a:lnTo>
                    <a:lnTo>
                      <a:pt x="0" y="7"/>
                    </a:lnTo>
                    <a:lnTo>
                      <a:pt x="0" y="8"/>
                    </a:lnTo>
                    <a:lnTo>
                      <a:pt x="0" y="7"/>
                    </a:lnTo>
                    <a:lnTo>
                      <a:pt x="0" y="7"/>
                    </a:lnTo>
                    <a:lnTo>
                      <a:pt x="0" y="7"/>
                    </a:lnTo>
                    <a:lnTo>
                      <a:pt x="0" y="6"/>
                    </a:lnTo>
                    <a:lnTo>
                      <a:pt x="0" y="6"/>
                    </a:lnTo>
                    <a:lnTo>
                      <a:pt x="0" y="6"/>
                    </a:lnTo>
                    <a:lnTo>
                      <a:pt x="0" y="6"/>
                    </a:lnTo>
                    <a:lnTo>
                      <a:pt x="0" y="7"/>
                    </a:lnTo>
                    <a:lnTo>
                      <a:pt x="0" y="6"/>
                    </a:lnTo>
                    <a:lnTo>
                      <a:pt x="0" y="7"/>
                    </a:lnTo>
                    <a:lnTo>
                      <a:pt x="0" y="7"/>
                    </a:lnTo>
                    <a:lnTo>
                      <a:pt x="0" y="6"/>
                    </a:lnTo>
                    <a:lnTo>
                      <a:pt x="0" y="7"/>
                    </a:lnTo>
                    <a:lnTo>
                      <a:pt x="0" y="8"/>
                    </a:lnTo>
                    <a:lnTo>
                      <a:pt x="0" y="7"/>
                    </a:lnTo>
                    <a:lnTo>
                      <a:pt x="0" y="8"/>
                    </a:lnTo>
                    <a:lnTo>
                      <a:pt x="0" y="8"/>
                    </a:lnTo>
                    <a:lnTo>
                      <a:pt x="0" y="8"/>
                    </a:lnTo>
                    <a:lnTo>
                      <a:pt x="0" y="8"/>
                    </a:lnTo>
                    <a:lnTo>
                      <a:pt x="0" y="7"/>
                    </a:lnTo>
                    <a:lnTo>
                      <a:pt x="0" y="8"/>
                    </a:lnTo>
                    <a:lnTo>
                      <a:pt x="0" y="9"/>
                    </a:lnTo>
                    <a:lnTo>
                      <a:pt x="0" y="8"/>
                    </a:lnTo>
                    <a:lnTo>
                      <a:pt x="0" y="8"/>
                    </a:lnTo>
                    <a:lnTo>
                      <a:pt x="0" y="8"/>
                    </a:lnTo>
                    <a:lnTo>
                      <a:pt x="0" y="9"/>
                    </a:lnTo>
                    <a:lnTo>
                      <a:pt x="0" y="8"/>
                    </a:lnTo>
                    <a:lnTo>
                      <a:pt x="0" y="9"/>
                    </a:lnTo>
                    <a:lnTo>
                      <a:pt x="0" y="9"/>
                    </a:lnTo>
                    <a:lnTo>
                      <a:pt x="0" y="8"/>
                    </a:lnTo>
                    <a:lnTo>
                      <a:pt x="0" y="8"/>
                    </a:lnTo>
                    <a:lnTo>
                      <a:pt x="0" y="8"/>
                    </a:lnTo>
                    <a:lnTo>
                      <a:pt x="0" y="8"/>
                    </a:lnTo>
                    <a:lnTo>
                      <a:pt x="0" y="7"/>
                    </a:lnTo>
                    <a:lnTo>
                      <a:pt x="0" y="8"/>
                    </a:lnTo>
                    <a:lnTo>
                      <a:pt x="0" y="7"/>
                    </a:lnTo>
                    <a:lnTo>
                      <a:pt x="0" y="7"/>
                    </a:lnTo>
                    <a:lnTo>
                      <a:pt x="0"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5"/>
                    </a:lnTo>
                    <a:lnTo>
                      <a:pt x="1" y="5"/>
                    </a:lnTo>
                    <a:lnTo>
                      <a:pt x="1" y="5"/>
                    </a:lnTo>
                    <a:lnTo>
                      <a:pt x="1" y="5"/>
                    </a:lnTo>
                    <a:lnTo>
                      <a:pt x="1" y="4"/>
                    </a:lnTo>
                    <a:lnTo>
                      <a:pt x="1" y="5"/>
                    </a:lnTo>
                    <a:lnTo>
                      <a:pt x="1" y="5"/>
                    </a:lnTo>
                    <a:lnTo>
                      <a:pt x="1" y="6"/>
                    </a:lnTo>
                    <a:lnTo>
                      <a:pt x="1" y="5"/>
                    </a:lnTo>
                    <a:lnTo>
                      <a:pt x="1" y="6"/>
                    </a:lnTo>
                    <a:lnTo>
                      <a:pt x="1" y="5"/>
                    </a:lnTo>
                    <a:lnTo>
                      <a:pt x="1" y="6"/>
                    </a:lnTo>
                    <a:lnTo>
                      <a:pt x="1" y="6"/>
                    </a:lnTo>
                    <a:lnTo>
                      <a:pt x="1" y="5"/>
                    </a:lnTo>
                    <a:lnTo>
                      <a:pt x="1" y="5"/>
                    </a:lnTo>
                    <a:lnTo>
                      <a:pt x="1" y="6"/>
                    </a:lnTo>
                    <a:lnTo>
                      <a:pt x="1" y="4"/>
                    </a:lnTo>
                    <a:lnTo>
                      <a:pt x="1" y="4"/>
                    </a:lnTo>
                    <a:lnTo>
                      <a:pt x="1" y="5"/>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5"/>
                    </a:lnTo>
                    <a:lnTo>
                      <a:pt x="1" y="6"/>
                    </a:lnTo>
                    <a:lnTo>
                      <a:pt x="1" y="5"/>
                    </a:lnTo>
                    <a:lnTo>
                      <a:pt x="1" y="5"/>
                    </a:lnTo>
                    <a:lnTo>
                      <a:pt x="1" y="5"/>
                    </a:lnTo>
                    <a:lnTo>
                      <a:pt x="1" y="6"/>
                    </a:lnTo>
                    <a:lnTo>
                      <a:pt x="1" y="5"/>
                    </a:lnTo>
                    <a:lnTo>
                      <a:pt x="1" y="5"/>
                    </a:lnTo>
                    <a:lnTo>
                      <a:pt x="1" y="5"/>
                    </a:lnTo>
                    <a:lnTo>
                      <a:pt x="1" y="5"/>
                    </a:lnTo>
                    <a:lnTo>
                      <a:pt x="1" y="6"/>
                    </a:lnTo>
                    <a:lnTo>
                      <a:pt x="1" y="5"/>
                    </a:lnTo>
                    <a:lnTo>
                      <a:pt x="1" y="5"/>
                    </a:lnTo>
                    <a:lnTo>
                      <a:pt x="1" y="5"/>
                    </a:lnTo>
                    <a:lnTo>
                      <a:pt x="1" y="4"/>
                    </a:lnTo>
                    <a:lnTo>
                      <a:pt x="1" y="4"/>
                    </a:lnTo>
                    <a:lnTo>
                      <a:pt x="1" y="4"/>
                    </a:lnTo>
                    <a:lnTo>
                      <a:pt x="1" y="3"/>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5"/>
                    </a:lnTo>
                    <a:lnTo>
                      <a:pt x="1" y="4"/>
                    </a:lnTo>
                    <a:lnTo>
                      <a:pt x="1" y="4"/>
                    </a:lnTo>
                    <a:lnTo>
                      <a:pt x="1" y="4"/>
                    </a:lnTo>
                    <a:lnTo>
                      <a:pt x="1" y="4"/>
                    </a:lnTo>
                    <a:lnTo>
                      <a:pt x="1" y="4"/>
                    </a:lnTo>
                    <a:lnTo>
                      <a:pt x="1" y="3"/>
                    </a:lnTo>
                    <a:lnTo>
                      <a:pt x="1" y="4"/>
                    </a:lnTo>
                    <a:lnTo>
                      <a:pt x="1" y="4"/>
                    </a:lnTo>
                    <a:lnTo>
                      <a:pt x="1" y="4"/>
                    </a:lnTo>
                    <a:lnTo>
                      <a:pt x="1" y="4"/>
                    </a:lnTo>
                    <a:lnTo>
                      <a:pt x="1" y="4"/>
                    </a:lnTo>
                    <a:lnTo>
                      <a:pt x="1" y="4"/>
                    </a:lnTo>
                    <a:lnTo>
                      <a:pt x="1" y="5"/>
                    </a:lnTo>
                    <a:lnTo>
                      <a:pt x="1" y="4"/>
                    </a:lnTo>
                    <a:lnTo>
                      <a:pt x="1" y="4"/>
                    </a:lnTo>
                    <a:lnTo>
                      <a:pt x="1" y="5"/>
                    </a:lnTo>
                    <a:lnTo>
                      <a:pt x="1" y="5"/>
                    </a:lnTo>
                    <a:lnTo>
                      <a:pt x="1" y="6"/>
                    </a:lnTo>
                    <a:lnTo>
                      <a:pt x="1" y="5"/>
                    </a:lnTo>
                    <a:lnTo>
                      <a:pt x="1" y="5"/>
                    </a:lnTo>
                    <a:lnTo>
                      <a:pt x="1" y="6"/>
                    </a:lnTo>
                    <a:lnTo>
                      <a:pt x="1" y="6"/>
                    </a:lnTo>
                    <a:lnTo>
                      <a:pt x="1" y="6"/>
                    </a:lnTo>
                    <a:lnTo>
                      <a:pt x="1" y="5"/>
                    </a:lnTo>
                    <a:lnTo>
                      <a:pt x="1" y="6"/>
                    </a:lnTo>
                    <a:lnTo>
                      <a:pt x="1" y="6"/>
                    </a:lnTo>
                    <a:lnTo>
                      <a:pt x="1" y="5"/>
                    </a:lnTo>
                    <a:lnTo>
                      <a:pt x="1" y="6"/>
                    </a:lnTo>
                    <a:lnTo>
                      <a:pt x="1" y="6"/>
                    </a:lnTo>
                    <a:lnTo>
                      <a:pt x="1" y="5"/>
                    </a:lnTo>
                    <a:lnTo>
                      <a:pt x="1" y="5"/>
                    </a:lnTo>
                    <a:lnTo>
                      <a:pt x="1" y="5"/>
                    </a:lnTo>
                    <a:lnTo>
                      <a:pt x="1" y="5"/>
                    </a:lnTo>
                    <a:lnTo>
                      <a:pt x="1" y="5"/>
                    </a:lnTo>
                    <a:lnTo>
                      <a:pt x="1" y="6"/>
                    </a:lnTo>
                    <a:lnTo>
                      <a:pt x="1" y="5"/>
                    </a:lnTo>
                    <a:lnTo>
                      <a:pt x="1" y="6"/>
                    </a:lnTo>
                    <a:lnTo>
                      <a:pt x="1" y="5"/>
                    </a:lnTo>
                    <a:lnTo>
                      <a:pt x="1" y="5"/>
                    </a:lnTo>
                    <a:lnTo>
                      <a:pt x="1" y="5"/>
                    </a:lnTo>
                    <a:lnTo>
                      <a:pt x="1" y="4"/>
                    </a:lnTo>
                    <a:lnTo>
                      <a:pt x="1" y="4"/>
                    </a:lnTo>
                    <a:lnTo>
                      <a:pt x="1" y="4"/>
                    </a:lnTo>
                    <a:lnTo>
                      <a:pt x="1" y="4"/>
                    </a:lnTo>
                    <a:lnTo>
                      <a:pt x="1" y="4"/>
                    </a:lnTo>
                    <a:lnTo>
                      <a:pt x="1" y="4"/>
                    </a:lnTo>
                    <a:lnTo>
                      <a:pt x="1" y="4"/>
                    </a:lnTo>
                    <a:lnTo>
                      <a:pt x="1" y="3"/>
                    </a:lnTo>
                    <a:lnTo>
                      <a:pt x="1" y="4"/>
                    </a:lnTo>
                    <a:lnTo>
                      <a:pt x="1" y="4"/>
                    </a:lnTo>
                    <a:lnTo>
                      <a:pt x="1" y="5"/>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5"/>
                    </a:lnTo>
                    <a:lnTo>
                      <a:pt x="1" y="5"/>
                    </a:lnTo>
                    <a:lnTo>
                      <a:pt x="1" y="6"/>
                    </a:lnTo>
                    <a:lnTo>
                      <a:pt x="1" y="6"/>
                    </a:lnTo>
                    <a:lnTo>
                      <a:pt x="1" y="6"/>
                    </a:lnTo>
                    <a:lnTo>
                      <a:pt x="1" y="7"/>
                    </a:lnTo>
                    <a:lnTo>
                      <a:pt x="1" y="7"/>
                    </a:lnTo>
                    <a:lnTo>
                      <a:pt x="1" y="7"/>
                    </a:lnTo>
                    <a:lnTo>
                      <a:pt x="1" y="7"/>
                    </a:lnTo>
                    <a:lnTo>
                      <a:pt x="1" y="8"/>
                    </a:lnTo>
                    <a:lnTo>
                      <a:pt x="1" y="7"/>
                    </a:lnTo>
                    <a:lnTo>
                      <a:pt x="1" y="8"/>
                    </a:lnTo>
                    <a:lnTo>
                      <a:pt x="1" y="8"/>
                    </a:lnTo>
                    <a:lnTo>
                      <a:pt x="1" y="8"/>
                    </a:lnTo>
                    <a:lnTo>
                      <a:pt x="1" y="7"/>
                    </a:lnTo>
                    <a:lnTo>
                      <a:pt x="1" y="6"/>
                    </a:lnTo>
                    <a:lnTo>
                      <a:pt x="1" y="7"/>
                    </a:lnTo>
                    <a:lnTo>
                      <a:pt x="1" y="6"/>
                    </a:lnTo>
                    <a:lnTo>
                      <a:pt x="1" y="6"/>
                    </a:lnTo>
                  </a:path>
                </a:pathLst>
              </a:custGeom>
              <a:noFill/>
              <a:ln w="0">
                <a:solidFill>
                  <a:srgbClr val="3366FF"/>
                </a:solidFill>
                <a:prstDash val="solid"/>
                <a:round/>
                <a:headEnd/>
                <a:tailEnd/>
              </a:ln>
            </p:spPr>
            <p:txBody>
              <a:bodyPr/>
              <a:lstStyle/>
              <a:p>
                <a:endParaRPr lang="en-GB"/>
              </a:p>
            </p:txBody>
          </p:sp>
          <p:sp>
            <p:nvSpPr>
              <p:cNvPr id="185846" name="Freeform 502"/>
              <p:cNvSpPr>
                <a:spLocks/>
              </p:cNvSpPr>
              <p:nvPr/>
            </p:nvSpPr>
            <p:spPr bwMode="auto">
              <a:xfrm>
                <a:off x="2550" y="3551"/>
                <a:ext cx="1" cy="66"/>
              </a:xfrm>
              <a:custGeom>
                <a:avLst/>
                <a:gdLst/>
                <a:ahLst/>
                <a:cxnLst>
                  <a:cxn ang="0">
                    <a:pos x="0" y="8"/>
                  </a:cxn>
                  <a:cxn ang="0">
                    <a:pos x="0" y="10"/>
                  </a:cxn>
                  <a:cxn ang="0">
                    <a:pos x="0" y="11"/>
                  </a:cxn>
                  <a:cxn ang="0">
                    <a:pos x="0" y="6"/>
                  </a:cxn>
                  <a:cxn ang="0">
                    <a:pos x="0" y="3"/>
                  </a:cxn>
                  <a:cxn ang="0">
                    <a:pos x="0" y="4"/>
                  </a:cxn>
                  <a:cxn ang="0">
                    <a:pos x="0" y="6"/>
                  </a:cxn>
                  <a:cxn ang="0">
                    <a:pos x="0" y="3"/>
                  </a:cxn>
                  <a:cxn ang="0">
                    <a:pos x="0" y="4"/>
                  </a:cxn>
                  <a:cxn ang="0">
                    <a:pos x="0" y="5"/>
                  </a:cxn>
                  <a:cxn ang="0">
                    <a:pos x="0" y="4"/>
                  </a:cxn>
                  <a:cxn ang="0">
                    <a:pos x="0" y="0"/>
                  </a:cxn>
                  <a:cxn ang="0">
                    <a:pos x="0" y="3"/>
                  </a:cxn>
                  <a:cxn ang="0">
                    <a:pos x="0" y="3"/>
                  </a:cxn>
                  <a:cxn ang="0">
                    <a:pos x="0" y="2"/>
                  </a:cxn>
                  <a:cxn ang="0">
                    <a:pos x="0" y="3"/>
                  </a:cxn>
                  <a:cxn ang="0">
                    <a:pos x="0" y="1"/>
                  </a:cxn>
                  <a:cxn ang="0">
                    <a:pos x="0" y="1"/>
                  </a:cxn>
                  <a:cxn ang="0">
                    <a:pos x="0" y="2"/>
                  </a:cxn>
                  <a:cxn ang="0">
                    <a:pos x="0" y="5"/>
                  </a:cxn>
                  <a:cxn ang="0">
                    <a:pos x="0" y="5"/>
                  </a:cxn>
                  <a:cxn ang="0">
                    <a:pos x="0" y="5"/>
                  </a:cxn>
                  <a:cxn ang="0">
                    <a:pos x="0" y="4"/>
                  </a:cxn>
                  <a:cxn ang="0">
                    <a:pos x="0" y="3"/>
                  </a:cxn>
                  <a:cxn ang="0">
                    <a:pos x="0" y="4"/>
                  </a:cxn>
                  <a:cxn ang="0">
                    <a:pos x="0" y="4"/>
                  </a:cxn>
                  <a:cxn ang="0">
                    <a:pos x="0" y="5"/>
                  </a:cxn>
                  <a:cxn ang="0">
                    <a:pos x="0" y="5"/>
                  </a:cxn>
                  <a:cxn ang="0">
                    <a:pos x="0" y="3"/>
                  </a:cxn>
                  <a:cxn ang="0">
                    <a:pos x="0" y="4"/>
                  </a:cxn>
                  <a:cxn ang="0">
                    <a:pos x="0" y="5"/>
                  </a:cxn>
                  <a:cxn ang="0">
                    <a:pos x="0" y="3"/>
                  </a:cxn>
                  <a:cxn ang="0">
                    <a:pos x="0" y="6"/>
                  </a:cxn>
                  <a:cxn ang="0">
                    <a:pos x="0" y="6"/>
                  </a:cxn>
                  <a:cxn ang="0">
                    <a:pos x="0" y="9"/>
                  </a:cxn>
                  <a:cxn ang="0">
                    <a:pos x="0" y="9"/>
                  </a:cxn>
                  <a:cxn ang="0">
                    <a:pos x="0" y="11"/>
                  </a:cxn>
                  <a:cxn ang="0">
                    <a:pos x="0" y="9"/>
                  </a:cxn>
                  <a:cxn ang="0">
                    <a:pos x="0" y="6"/>
                  </a:cxn>
                  <a:cxn ang="0">
                    <a:pos x="0" y="4"/>
                  </a:cxn>
                  <a:cxn ang="0">
                    <a:pos x="0" y="1"/>
                  </a:cxn>
                  <a:cxn ang="0">
                    <a:pos x="0" y="3"/>
                  </a:cxn>
                  <a:cxn ang="0">
                    <a:pos x="0" y="7"/>
                  </a:cxn>
                  <a:cxn ang="0">
                    <a:pos x="0" y="7"/>
                  </a:cxn>
                  <a:cxn ang="0">
                    <a:pos x="0" y="7"/>
                  </a:cxn>
                  <a:cxn ang="0">
                    <a:pos x="0" y="4"/>
                  </a:cxn>
                  <a:cxn ang="0">
                    <a:pos x="0" y="2"/>
                  </a:cxn>
                  <a:cxn ang="0">
                    <a:pos x="0" y="3"/>
                  </a:cxn>
                  <a:cxn ang="0">
                    <a:pos x="0" y="4"/>
                  </a:cxn>
                  <a:cxn ang="0">
                    <a:pos x="0" y="4"/>
                  </a:cxn>
                  <a:cxn ang="0">
                    <a:pos x="0" y="4"/>
                  </a:cxn>
                  <a:cxn ang="0">
                    <a:pos x="0" y="5"/>
                  </a:cxn>
                  <a:cxn ang="0">
                    <a:pos x="0" y="6"/>
                  </a:cxn>
                  <a:cxn ang="0">
                    <a:pos x="0" y="6"/>
                  </a:cxn>
                  <a:cxn ang="0">
                    <a:pos x="0" y="6"/>
                  </a:cxn>
                  <a:cxn ang="0">
                    <a:pos x="0" y="7"/>
                  </a:cxn>
                  <a:cxn ang="0">
                    <a:pos x="0" y="7"/>
                  </a:cxn>
                  <a:cxn ang="0">
                    <a:pos x="0" y="9"/>
                  </a:cxn>
                  <a:cxn ang="0">
                    <a:pos x="0" y="6"/>
                  </a:cxn>
                  <a:cxn ang="0">
                    <a:pos x="0" y="6"/>
                  </a:cxn>
                  <a:cxn ang="0">
                    <a:pos x="0" y="7"/>
                  </a:cxn>
                  <a:cxn ang="0">
                    <a:pos x="0" y="7"/>
                  </a:cxn>
                  <a:cxn ang="0">
                    <a:pos x="0" y="9"/>
                  </a:cxn>
                </a:cxnLst>
                <a:rect l="0" t="0" r="r" b="b"/>
                <a:pathLst>
                  <a:path h="11">
                    <a:moveTo>
                      <a:pt x="0" y="9"/>
                    </a:moveTo>
                    <a:lnTo>
                      <a:pt x="0" y="8"/>
                    </a:lnTo>
                    <a:lnTo>
                      <a:pt x="0" y="8"/>
                    </a:lnTo>
                    <a:lnTo>
                      <a:pt x="0" y="7"/>
                    </a:lnTo>
                    <a:lnTo>
                      <a:pt x="0" y="7"/>
                    </a:lnTo>
                    <a:lnTo>
                      <a:pt x="0" y="7"/>
                    </a:lnTo>
                    <a:lnTo>
                      <a:pt x="0" y="7"/>
                    </a:lnTo>
                    <a:lnTo>
                      <a:pt x="0" y="7"/>
                    </a:lnTo>
                    <a:lnTo>
                      <a:pt x="0" y="7"/>
                    </a:lnTo>
                    <a:lnTo>
                      <a:pt x="0" y="7"/>
                    </a:lnTo>
                    <a:lnTo>
                      <a:pt x="0" y="8"/>
                    </a:lnTo>
                    <a:lnTo>
                      <a:pt x="0" y="7"/>
                    </a:lnTo>
                    <a:lnTo>
                      <a:pt x="0" y="8"/>
                    </a:lnTo>
                    <a:lnTo>
                      <a:pt x="0" y="9"/>
                    </a:lnTo>
                    <a:lnTo>
                      <a:pt x="0" y="9"/>
                    </a:lnTo>
                    <a:lnTo>
                      <a:pt x="0" y="9"/>
                    </a:lnTo>
                    <a:lnTo>
                      <a:pt x="0" y="9"/>
                    </a:lnTo>
                    <a:lnTo>
                      <a:pt x="0" y="10"/>
                    </a:lnTo>
                    <a:lnTo>
                      <a:pt x="0" y="9"/>
                    </a:lnTo>
                    <a:lnTo>
                      <a:pt x="0" y="10"/>
                    </a:lnTo>
                    <a:lnTo>
                      <a:pt x="0" y="10"/>
                    </a:lnTo>
                    <a:lnTo>
                      <a:pt x="0" y="10"/>
                    </a:lnTo>
                    <a:lnTo>
                      <a:pt x="0" y="10"/>
                    </a:lnTo>
                    <a:lnTo>
                      <a:pt x="0" y="11"/>
                    </a:lnTo>
                    <a:lnTo>
                      <a:pt x="0" y="11"/>
                    </a:lnTo>
                    <a:lnTo>
                      <a:pt x="0" y="11"/>
                    </a:lnTo>
                    <a:lnTo>
                      <a:pt x="0" y="11"/>
                    </a:lnTo>
                    <a:lnTo>
                      <a:pt x="0" y="10"/>
                    </a:lnTo>
                    <a:lnTo>
                      <a:pt x="0" y="11"/>
                    </a:lnTo>
                    <a:lnTo>
                      <a:pt x="0" y="11"/>
                    </a:lnTo>
                    <a:lnTo>
                      <a:pt x="0" y="10"/>
                    </a:lnTo>
                    <a:lnTo>
                      <a:pt x="0" y="10"/>
                    </a:lnTo>
                    <a:lnTo>
                      <a:pt x="0" y="11"/>
                    </a:lnTo>
                    <a:lnTo>
                      <a:pt x="0" y="10"/>
                    </a:lnTo>
                    <a:lnTo>
                      <a:pt x="0" y="9"/>
                    </a:lnTo>
                    <a:lnTo>
                      <a:pt x="0" y="9"/>
                    </a:lnTo>
                    <a:lnTo>
                      <a:pt x="0" y="9"/>
                    </a:lnTo>
                    <a:lnTo>
                      <a:pt x="0" y="8"/>
                    </a:lnTo>
                    <a:lnTo>
                      <a:pt x="0" y="7"/>
                    </a:lnTo>
                    <a:lnTo>
                      <a:pt x="0" y="6"/>
                    </a:lnTo>
                    <a:lnTo>
                      <a:pt x="0" y="6"/>
                    </a:lnTo>
                    <a:lnTo>
                      <a:pt x="0" y="6"/>
                    </a:lnTo>
                    <a:lnTo>
                      <a:pt x="0" y="6"/>
                    </a:lnTo>
                    <a:lnTo>
                      <a:pt x="0" y="6"/>
                    </a:lnTo>
                    <a:lnTo>
                      <a:pt x="0" y="6"/>
                    </a:lnTo>
                    <a:lnTo>
                      <a:pt x="0" y="5"/>
                    </a:lnTo>
                    <a:lnTo>
                      <a:pt x="0" y="5"/>
                    </a:lnTo>
                    <a:lnTo>
                      <a:pt x="0" y="5"/>
                    </a:lnTo>
                    <a:lnTo>
                      <a:pt x="0" y="4"/>
                    </a:lnTo>
                    <a:lnTo>
                      <a:pt x="0" y="4"/>
                    </a:lnTo>
                    <a:lnTo>
                      <a:pt x="0" y="3"/>
                    </a:lnTo>
                    <a:lnTo>
                      <a:pt x="0" y="3"/>
                    </a:lnTo>
                    <a:lnTo>
                      <a:pt x="0" y="2"/>
                    </a:lnTo>
                    <a:lnTo>
                      <a:pt x="0" y="3"/>
                    </a:lnTo>
                    <a:lnTo>
                      <a:pt x="0" y="3"/>
                    </a:lnTo>
                    <a:lnTo>
                      <a:pt x="0" y="3"/>
                    </a:lnTo>
                    <a:lnTo>
                      <a:pt x="0" y="3"/>
                    </a:lnTo>
                    <a:lnTo>
                      <a:pt x="0" y="3"/>
                    </a:lnTo>
                    <a:lnTo>
                      <a:pt x="0" y="2"/>
                    </a:lnTo>
                    <a:lnTo>
                      <a:pt x="0" y="2"/>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4"/>
                    </a:lnTo>
                    <a:lnTo>
                      <a:pt x="0" y="5"/>
                    </a:lnTo>
                    <a:lnTo>
                      <a:pt x="0" y="4"/>
                    </a:lnTo>
                    <a:lnTo>
                      <a:pt x="0" y="4"/>
                    </a:lnTo>
                    <a:lnTo>
                      <a:pt x="0" y="4"/>
                    </a:lnTo>
                    <a:lnTo>
                      <a:pt x="0" y="3"/>
                    </a:lnTo>
                    <a:lnTo>
                      <a:pt x="0" y="3"/>
                    </a:lnTo>
                    <a:lnTo>
                      <a:pt x="0" y="3"/>
                    </a:lnTo>
                    <a:lnTo>
                      <a:pt x="0" y="3"/>
                    </a:lnTo>
                    <a:lnTo>
                      <a:pt x="0" y="3"/>
                    </a:lnTo>
                    <a:lnTo>
                      <a:pt x="0" y="2"/>
                    </a:lnTo>
                    <a:lnTo>
                      <a:pt x="0" y="3"/>
                    </a:lnTo>
                    <a:lnTo>
                      <a:pt x="0" y="2"/>
                    </a:lnTo>
                    <a:lnTo>
                      <a:pt x="0" y="3"/>
                    </a:lnTo>
                    <a:lnTo>
                      <a:pt x="0" y="3"/>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4"/>
                    </a:lnTo>
                    <a:lnTo>
                      <a:pt x="0" y="5"/>
                    </a:lnTo>
                    <a:lnTo>
                      <a:pt x="0" y="4"/>
                    </a:lnTo>
                    <a:lnTo>
                      <a:pt x="0" y="4"/>
                    </a:lnTo>
                    <a:lnTo>
                      <a:pt x="0" y="5"/>
                    </a:lnTo>
                    <a:lnTo>
                      <a:pt x="0" y="5"/>
                    </a:lnTo>
                    <a:lnTo>
                      <a:pt x="0" y="4"/>
                    </a:lnTo>
                    <a:lnTo>
                      <a:pt x="0" y="4"/>
                    </a:lnTo>
                    <a:lnTo>
                      <a:pt x="0" y="3"/>
                    </a:lnTo>
                    <a:lnTo>
                      <a:pt x="0" y="2"/>
                    </a:lnTo>
                    <a:lnTo>
                      <a:pt x="0" y="2"/>
                    </a:lnTo>
                    <a:lnTo>
                      <a:pt x="0" y="1"/>
                    </a:lnTo>
                    <a:lnTo>
                      <a:pt x="0" y="1"/>
                    </a:lnTo>
                    <a:lnTo>
                      <a:pt x="0" y="0"/>
                    </a:lnTo>
                    <a:lnTo>
                      <a:pt x="0" y="1"/>
                    </a:lnTo>
                    <a:lnTo>
                      <a:pt x="0" y="0"/>
                    </a:lnTo>
                    <a:lnTo>
                      <a:pt x="0" y="1"/>
                    </a:lnTo>
                    <a:lnTo>
                      <a:pt x="0" y="0"/>
                    </a:lnTo>
                    <a:lnTo>
                      <a:pt x="0" y="0"/>
                    </a:lnTo>
                    <a:lnTo>
                      <a:pt x="0" y="1"/>
                    </a:lnTo>
                    <a:lnTo>
                      <a:pt x="0" y="2"/>
                    </a:lnTo>
                    <a:lnTo>
                      <a:pt x="0" y="2"/>
                    </a:lnTo>
                    <a:lnTo>
                      <a:pt x="0" y="1"/>
                    </a:lnTo>
                    <a:lnTo>
                      <a:pt x="0" y="2"/>
                    </a:lnTo>
                    <a:lnTo>
                      <a:pt x="0" y="2"/>
                    </a:lnTo>
                    <a:lnTo>
                      <a:pt x="0" y="3"/>
                    </a:lnTo>
                    <a:lnTo>
                      <a:pt x="0" y="3"/>
                    </a:lnTo>
                    <a:lnTo>
                      <a:pt x="0" y="3"/>
                    </a:lnTo>
                    <a:lnTo>
                      <a:pt x="0" y="3"/>
                    </a:lnTo>
                    <a:lnTo>
                      <a:pt x="0" y="3"/>
                    </a:lnTo>
                    <a:lnTo>
                      <a:pt x="0" y="4"/>
                    </a:lnTo>
                    <a:lnTo>
                      <a:pt x="0" y="4"/>
                    </a:lnTo>
                    <a:lnTo>
                      <a:pt x="0" y="4"/>
                    </a:lnTo>
                    <a:lnTo>
                      <a:pt x="0" y="5"/>
                    </a:lnTo>
                    <a:lnTo>
                      <a:pt x="0" y="5"/>
                    </a:lnTo>
                    <a:lnTo>
                      <a:pt x="0" y="5"/>
                    </a:lnTo>
                    <a:lnTo>
                      <a:pt x="0" y="4"/>
                    </a:lnTo>
                    <a:lnTo>
                      <a:pt x="0" y="4"/>
                    </a:lnTo>
                    <a:lnTo>
                      <a:pt x="0" y="3"/>
                    </a:lnTo>
                    <a:lnTo>
                      <a:pt x="0" y="4"/>
                    </a:lnTo>
                    <a:lnTo>
                      <a:pt x="0" y="3"/>
                    </a:lnTo>
                    <a:lnTo>
                      <a:pt x="0" y="3"/>
                    </a:lnTo>
                    <a:lnTo>
                      <a:pt x="0" y="2"/>
                    </a:lnTo>
                    <a:lnTo>
                      <a:pt x="0" y="2"/>
                    </a:lnTo>
                    <a:lnTo>
                      <a:pt x="0" y="1"/>
                    </a:lnTo>
                    <a:lnTo>
                      <a:pt x="0" y="1"/>
                    </a:lnTo>
                    <a:lnTo>
                      <a:pt x="0" y="2"/>
                    </a:lnTo>
                    <a:lnTo>
                      <a:pt x="0" y="1"/>
                    </a:lnTo>
                    <a:lnTo>
                      <a:pt x="0" y="2"/>
                    </a:lnTo>
                    <a:lnTo>
                      <a:pt x="0" y="1"/>
                    </a:lnTo>
                    <a:lnTo>
                      <a:pt x="0" y="1"/>
                    </a:lnTo>
                    <a:lnTo>
                      <a:pt x="0" y="2"/>
                    </a:lnTo>
                    <a:lnTo>
                      <a:pt x="0" y="3"/>
                    </a:lnTo>
                    <a:lnTo>
                      <a:pt x="0" y="2"/>
                    </a:lnTo>
                    <a:lnTo>
                      <a:pt x="0" y="2"/>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2"/>
                    </a:lnTo>
                    <a:lnTo>
                      <a:pt x="0" y="3"/>
                    </a:lnTo>
                    <a:lnTo>
                      <a:pt x="0" y="2"/>
                    </a:lnTo>
                    <a:lnTo>
                      <a:pt x="0" y="2"/>
                    </a:lnTo>
                    <a:lnTo>
                      <a:pt x="0" y="2"/>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3"/>
                    </a:lnTo>
                    <a:lnTo>
                      <a:pt x="0" y="3"/>
                    </a:lnTo>
                    <a:lnTo>
                      <a:pt x="0" y="3"/>
                    </a:lnTo>
                    <a:lnTo>
                      <a:pt x="0" y="3"/>
                    </a:lnTo>
                    <a:lnTo>
                      <a:pt x="0" y="3"/>
                    </a:lnTo>
                    <a:lnTo>
                      <a:pt x="0" y="4"/>
                    </a:lnTo>
                    <a:lnTo>
                      <a:pt x="0" y="3"/>
                    </a:lnTo>
                    <a:lnTo>
                      <a:pt x="0" y="4"/>
                    </a:lnTo>
                    <a:lnTo>
                      <a:pt x="0" y="5"/>
                    </a:lnTo>
                    <a:lnTo>
                      <a:pt x="0" y="4"/>
                    </a:lnTo>
                    <a:lnTo>
                      <a:pt x="0" y="5"/>
                    </a:lnTo>
                    <a:lnTo>
                      <a:pt x="0" y="5"/>
                    </a:lnTo>
                    <a:lnTo>
                      <a:pt x="0" y="4"/>
                    </a:lnTo>
                    <a:lnTo>
                      <a:pt x="0" y="4"/>
                    </a:lnTo>
                    <a:lnTo>
                      <a:pt x="0" y="5"/>
                    </a:lnTo>
                    <a:lnTo>
                      <a:pt x="0" y="5"/>
                    </a:lnTo>
                    <a:lnTo>
                      <a:pt x="0" y="5"/>
                    </a:lnTo>
                    <a:lnTo>
                      <a:pt x="0" y="5"/>
                    </a:lnTo>
                    <a:lnTo>
                      <a:pt x="0" y="5"/>
                    </a:lnTo>
                    <a:lnTo>
                      <a:pt x="0" y="6"/>
                    </a:lnTo>
                    <a:lnTo>
                      <a:pt x="0" y="5"/>
                    </a:lnTo>
                    <a:lnTo>
                      <a:pt x="0" y="5"/>
                    </a:lnTo>
                    <a:lnTo>
                      <a:pt x="0" y="4"/>
                    </a:lnTo>
                    <a:lnTo>
                      <a:pt x="0" y="4"/>
                    </a:lnTo>
                    <a:lnTo>
                      <a:pt x="0" y="5"/>
                    </a:lnTo>
                    <a:lnTo>
                      <a:pt x="0" y="4"/>
                    </a:lnTo>
                    <a:lnTo>
                      <a:pt x="0" y="4"/>
                    </a:lnTo>
                    <a:lnTo>
                      <a:pt x="0" y="4"/>
                    </a:lnTo>
                    <a:lnTo>
                      <a:pt x="0" y="4"/>
                    </a:lnTo>
                    <a:lnTo>
                      <a:pt x="0" y="5"/>
                    </a:lnTo>
                    <a:lnTo>
                      <a:pt x="0" y="5"/>
                    </a:lnTo>
                    <a:lnTo>
                      <a:pt x="0" y="5"/>
                    </a:lnTo>
                    <a:lnTo>
                      <a:pt x="0" y="5"/>
                    </a:lnTo>
                    <a:lnTo>
                      <a:pt x="0" y="4"/>
                    </a:lnTo>
                    <a:lnTo>
                      <a:pt x="0" y="4"/>
                    </a:lnTo>
                    <a:lnTo>
                      <a:pt x="0" y="4"/>
                    </a:lnTo>
                    <a:lnTo>
                      <a:pt x="0" y="4"/>
                    </a:lnTo>
                    <a:lnTo>
                      <a:pt x="0" y="4"/>
                    </a:lnTo>
                    <a:lnTo>
                      <a:pt x="0" y="3"/>
                    </a:lnTo>
                    <a:lnTo>
                      <a:pt x="0" y="4"/>
                    </a:lnTo>
                    <a:lnTo>
                      <a:pt x="0" y="3"/>
                    </a:lnTo>
                    <a:lnTo>
                      <a:pt x="0" y="4"/>
                    </a:lnTo>
                    <a:lnTo>
                      <a:pt x="0" y="3"/>
                    </a:lnTo>
                    <a:lnTo>
                      <a:pt x="0" y="4"/>
                    </a:lnTo>
                    <a:lnTo>
                      <a:pt x="0" y="3"/>
                    </a:lnTo>
                    <a:lnTo>
                      <a:pt x="0" y="3"/>
                    </a:lnTo>
                    <a:lnTo>
                      <a:pt x="0" y="3"/>
                    </a:lnTo>
                    <a:lnTo>
                      <a:pt x="0" y="3"/>
                    </a:lnTo>
                    <a:lnTo>
                      <a:pt x="0" y="4"/>
                    </a:lnTo>
                    <a:lnTo>
                      <a:pt x="0" y="3"/>
                    </a:lnTo>
                    <a:lnTo>
                      <a:pt x="0" y="3"/>
                    </a:lnTo>
                    <a:lnTo>
                      <a:pt x="0" y="3"/>
                    </a:lnTo>
                    <a:lnTo>
                      <a:pt x="0" y="4"/>
                    </a:lnTo>
                    <a:lnTo>
                      <a:pt x="0" y="3"/>
                    </a:lnTo>
                    <a:lnTo>
                      <a:pt x="0" y="3"/>
                    </a:lnTo>
                    <a:lnTo>
                      <a:pt x="0" y="3"/>
                    </a:lnTo>
                    <a:lnTo>
                      <a:pt x="0" y="3"/>
                    </a:lnTo>
                    <a:lnTo>
                      <a:pt x="0" y="3"/>
                    </a:lnTo>
                    <a:lnTo>
                      <a:pt x="0" y="4"/>
                    </a:lnTo>
                    <a:lnTo>
                      <a:pt x="0" y="4"/>
                    </a:lnTo>
                    <a:lnTo>
                      <a:pt x="0" y="5"/>
                    </a:lnTo>
                    <a:lnTo>
                      <a:pt x="0" y="5"/>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4"/>
                    </a:lnTo>
                    <a:lnTo>
                      <a:pt x="0" y="5"/>
                    </a:lnTo>
                    <a:lnTo>
                      <a:pt x="0" y="4"/>
                    </a:lnTo>
                    <a:lnTo>
                      <a:pt x="0" y="5"/>
                    </a:lnTo>
                    <a:lnTo>
                      <a:pt x="0" y="4"/>
                    </a:lnTo>
                    <a:lnTo>
                      <a:pt x="0" y="4"/>
                    </a:lnTo>
                    <a:lnTo>
                      <a:pt x="0" y="4"/>
                    </a:lnTo>
                    <a:lnTo>
                      <a:pt x="0" y="4"/>
                    </a:lnTo>
                    <a:lnTo>
                      <a:pt x="0" y="4"/>
                    </a:lnTo>
                    <a:lnTo>
                      <a:pt x="0" y="4"/>
                    </a:lnTo>
                    <a:lnTo>
                      <a:pt x="0" y="5"/>
                    </a:lnTo>
                    <a:lnTo>
                      <a:pt x="0" y="4"/>
                    </a:lnTo>
                    <a:lnTo>
                      <a:pt x="0" y="4"/>
                    </a:lnTo>
                    <a:lnTo>
                      <a:pt x="0" y="3"/>
                    </a:lnTo>
                    <a:lnTo>
                      <a:pt x="0" y="4"/>
                    </a:lnTo>
                    <a:lnTo>
                      <a:pt x="0" y="3"/>
                    </a:lnTo>
                    <a:lnTo>
                      <a:pt x="0" y="4"/>
                    </a:lnTo>
                    <a:lnTo>
                      <a:pt x="0" y="3"/>
                    </a:lnTo>
                    <a:lnTo>
                      <a:pt x="0" y="4"/>
                    </a:lnTo>
                    <a:lnTo>
                      <a:pt x="0" y="4"/>
                    </a:lnTo>
                    <a:lnTo>
                      <a:pt x="0" y="3"/>
                    </a:lnTo>
                    <a:lnTo>
                      <a:pt x="0" y="3"/>
                    </a:lnTo>
                    <a:lnTo>
                      <a:pt x="0" y="4"/>
                    </a:lnTo>
                    <a:lnTo>
                      <a:pt x="0" y="4"/>
                    </a:lnTo>
                    <a:lnTo>
                      <a:pt x="0" y="4"/>
                    </a:lnTo>
                    <a:lnTo>
                      <a:pt x="0" y="4"/>
                    </a:lnTo>
                    <a:lnTo>
                      <a:pt x="0" y="4"/>
                    </a:lnTo>
                    <a:lnTo>
                      <a:pt x="0" y="4"/>
                    </a:lnTo>
                    <a:lnTo>
                      <a:pt x="0" y="3"/>
                    </a:lnTo>
                    <a:lnTo>
                      <a:pt x="0" y="3"/>
                    </a:lnTo>
                    <a:lnTo>
                      <a:pt x="0" y="4"/>
                    </a:lnTo>
                    <a:lnTo>
                      <a:pt x="0" y="4"/>
                    </a:lnTo>
                    <a:lnTo>
                      <a:pt x="0" y="4"/>
                    </a:lnTo>
                    <a:lnTo>
                      <a:pt x="0" y="4"/>
                    </a:lnTo>
                    <a:lnTo>
                      <a:pt x="0" y="5"/>
                    </a:lnTo>
                    <a:lnTo>
                      <a:pt x="0" y="5"/>
                    </a:lnTo>
                    <a:lnTo>
                      <a:pt x="0" y="4"/>
                    </a:lnTo>
                    <a:lnTo>
                      <a:pt x="0" y="4"/>
                    </a:lnTo>
                    <a:lnTo>
                      <a:pt x="0" y="4"/>
                    </a:lnTo>
                    <a:lnTo>
                      <a:pt x="0" y="4"/>
                    </a:lnTo>
                    <a:lnTo>
                      <a:pt x="0" y="4"/>
                    </a:lnTo>
                    <a:lnTo>
                      <a:pt x="0" y="5"/>
                    </a:lnTo>
                    <a:lnTo>
                      <a:pt x="0" y="5"/>
                    </a:lnTo>
                    <a:lnTo>
                      <a:pt x="0" y="5"/>
                    </a:lnTo>
                    <a:lnTo>
                      <a:pt x="0" y="4"/>
                    </a:lnTo>
                    <a:lnTo>
                      <a:pt x="0" y="4"/>
                    </a:lnTo>
                    <a:lnTo>
                      <a:pt x="0" y="3"/>
                    </a:lnTo>
                    <a:lnTo>
                      <a:pt x="0" y="3"/>
                    </a:lnTo>
                    <a:lnTo>
                      <a:pt x="0" y="3"/>
                    </a:lnTo>
                    <a:lnTo>
                      <a:pt x="0" y="3"/>
                    </a:lnTo>
                    <a:lnTo>
                      <a:pt x="0" y="3"/>
                    </a:lnTo>
                    <a:lnTo>
                      <a:pt x="0" y="2"/>
                    </a:lnTo>
                    <a:lnTo>
                      <a:pt x="0" y="3"/>
                    </a:lnTo>
                    <a:lnTo>
                      <a:pt x="0" y="3"/>
                    </a:lnTo>
                    <a:lnTo>
                      <a:pt x="0" y="3"/>
                    </a:lnTo>
                    <a:lnTo>
                      <a:pt x="0" y="3"/>
                    </a:lnTo>
                    <a:lnTo>
                      <a:pt x="0" y="4"/>
                    </a:lnTo>
                    <a:lnTo>
                      <a:pt x="0" y="4"/>
                    </a:lnTo>
                    <a:lnTo>
                      <a:pt x="0" y="5"/>
                    </a:lnTo>
                    <a:lnTo>
                      <a:pt x="0" y="5"/>
                    </a:lnTo>
                    <a:lnTo>
                      <a:pt x="0" y="5"/>
                    </a:lnTo>
                    <a:lnTo>
                      <a:pt x="0" y="6"/>
                    </a:lnTo>
                    <a:lnTo>
                      <a:pt x="0" y="6"/>
                    </a:lnTo>
                    <a:lnTo>
                      <a:pt x="0" y="6"/>
                    </a:lnTo>
                    <a:lnTo>
                      <a:pt x="0" y="6"/>
                    </a:lnTo>
                    <a:lnTo>
                      <a:pt x="0" y="6"/>
                    </a:lnTo>
                    <a:lnTo>
                      <a:pt x="0" y="7"/>
                    </a:lnTo>
                    <a:lnTo>
                      <a:pt x="0" y="6"/>
                    </a:lnTo>
                    <a:lnTo>
                      <a:pt x="0" y="6"/>
                    </a:lnTo>
                    <a:lnTo>
                      <a:pt x="0" y="7"/>
                    </a:lnTo>
                    <a:lnTo>
                      <a:pt x="0" y="6"/>
                    </a:lnTo>
                    <a:lnTo>
                      <a:pt x="0" y="6"/>
                    </a:lnTo>
                    <a:lnTo>
                      <a:pt x="0" y="5"/>
                    </a:lnTo>
                    <a:lnTo>
                      <a:pt x="0" y="5"/>
                    </a:lnTo>
                    <a:lnTo>
                      <a:pt x="0" y="6"/>
                    </a:lnTo>
                    <a:lnTo>
                      <a:pt x="0" y="6"/>
                    </a:lnTo>
                    <a:lnTo>
                      <a:pt x="0" y="6"/>
                    </a:lnTo>
                    <a:lnTo>
                      <a:pt x="0" y="7"/>
                    </a:lnTo>
                    <a:lnTo>
                      <a:pt x="0" y="7"/>
                    </a:lnTo>
                    <a:lnTo>
                      <a:pt x="0" y="8"/>
                    </a:lnTo>
                    <a:lnTo>
                      <a:pt x="0" y="8"/>
                    </a:lnTo>
                    <a:lnTo>
                      <a:pt x="0" y="8"/>
                    </a:lnTo>
                    <a:lnTo>
                      <a:pt x="0" y="8"/>
                    </a:lnTo>
                    <a:lnTo>
                      <a:pt x="0" y="8"/>
                    </a:lnTo>
                    <a:lnTo>
                      <a:pt x="0" y="8"/>
                    </a:lnTo>
                    <a:lnTo>
                      <a:pt x="0" y="9"/>
                    </a:lnTo>
                    <a:lnTo>
                      <a:pt x="0" y="8"/>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11"/>
                    </a:lnTo>
                    <a:lnTo>
                      <a:pt x="0" y="11"/>
                    </a:lnTo>
                    <a:lnTo>
                      <a:pt x="0" y="11"/>
                    </a:lnTo>
                    <a:lnTo>
                      <a:pt x="0" y="11"/>
                    </a:lnTo>
                    <a:lnTo>
                      <a:pt x="0" y="11"/>
                    </a:lnTo>
                    <a:lnTo>
                      <a:pt x="0" y="11"/>
                    </a:lnTo>
                    <a:lnTo>
                      <a:pt x="0" y="11"/>
                    </a:lnTo>
                    <a:lnTo>
                      <a:pt x="0" y="10"/>
                    </a:lnTo>
                    <a:lnTo>
                      <a:pt x="0" y="9"/>
                    </a:lnTo>
                    <a:lnTo>
                      <a:pt x="0" y="9"/>
                    </a:lnTo>
                    <a:lnTo>
                      <a:pt x="0" y="8"/>
                    </a:lnTo>
                    <a:lnTo>
                      <a:pt x="0" y="9"/>
                    </a:lnTo>
                    <a:lnTo>
                      <a:pt x="0" y="9"/>
                    </a:lnTo>
                    <a:lnTo>
                      <a:pt x="0" y="9"/>
                    </a:lnTo>
                    <a:lnTo>
                      <a:pt x="0" y="8"/>
                    </a:lnTo>
                    <a:lnTo>
                      <a:pt x="0" y="8"/>
                    </a:lnTo>
                    <a:lnTo>
                      <a:pt x="0" y="7"/>
                    </a:lnTo>
                    <a:lnTo>
                      <a:pt x="0" y="7"/>
                    </a:lnTo>
                    <a:lnTo>
                      <a:pt x="0" y="6"/>
                    </a:lnTo>
                    <a:lnTo>
                      <a:pt x="0" y="7"/>
                    </a:lnTo>
                    <a:lnTo>
                      <a:pt x="0" y="6"/>
                    </a:lnTo>
                    <a:lnTo>
                      <a:pt x="0" y="7"/>
                    </a:lnTo>
                    <a:lnTo>
                      <a:pt x="0" y="6"/>
                    </a:lnTo>
                    <a:lnTo>
                      <a:pt x="0" y="6"/>
                    </a:lnTo>
                    <a:lnTo>
                      <a:pt x="0" y="6"/>
                    </a:lnTo>
                    <a:lnTo>
                      <a:pt x="0" y="7"/>
                    </a:lnTo>
                    <a:lnTo>
                      <a:pt x="0" y="6"/>
                    </a:lnTo>
                    <a:lnTo>
                      <a:pt x="0" y="7"/>
                    </a:lnTo>
                    <a:lnTo>
                      <a:pt x="0" y="6"/>
                    </a:lnTo>
                    <a:lnTo>
                      <a:pt x="0" y="5"/>
                    </a:lnTo>
                    <a:lnTo>
                      <a:pt x="0" y="4"/>
                    </a:lnTo>
                    <a:lnTo>
                      <a:pt x="0" y="4"/>
                    </a:lnTo>
                    <a:lnTo>
                      <a:pt x="0" y="4"/>
                    </a:lnTo>
                    <a:lnTo>
                      <a:pt x="0" y="4"/>
                    </a:lnTo>
                    <a:lnTo>
                      <a:pt x="0" y="4"/>
                    </a:lnTo>
                    <a:lnTo>
                      <a:pt x="0" y="4"/>
                    </a:lnTo>
                    <a:lnTo>
                      <a:pt x="0" y="4"/>
                    </a:lnTo>
                    <a:lnTo>
                      <a:pt x="0" y="3"/>
                    </a:lnTo>
                    <a:lnTo>
                      <a:pt x="0" y="3"/>
                    </a:lnTo>
                    <a:lnTo>
                      <a:pt x="0" y="3"/>
                    </a:lnTo>
                    <a:lnTo>
                      <a:pt x="0" y="2"/>
                    </a:lnTo>
                    <a:lnTo>
                      <a:pt x="0" y="1"/>
                    </a:lnTo>
                    <a:lnTo>
                      <a:pt x="0" y="1"/>
                    </a:lnTo>
                    <a:lnTo>
                      <a:pt x="0" y="1"/>
                    </a:lnTo>
                    <a:lnTo>
                      <a:pt x="0" y="1"/>
                    </a:lnTo>
                    <a:lnTo>
                      <a:pt x="0" y="1"/>
                    </a:lnTo>
                    <a:lnTo>
                      <a:pt x="0" y="0"/>
                    </a:lnTo>
                    <a:lnTo>
                      <a:pt x="0" y="1"/>
                    </a:lnTo>
                    <a:lnTo>
                      <a:pt x="0" y="0"/>
                    </a:lnTo>
                    <a:lnTo>
                      <a:pt x="0" y="1"/>
                    </a:lnTo>
                    <a:lnTo>
                      <a:pt x="0" y="1"/>
                    </a:lnTo>
                    <a:lnTo>
                      <a:pt x="0" y="2"/>
                    </a:lnTo>
                    <a:lnTo>
                      <a:pt x="0" y="2"/>
                    </a:lnTo>
                    <a:lnTo>
                      <a:pt x="0" y="3"/>
                    </a:lnTo>
                    <a:lnTo>
                      <a:pt x="0" y="3"/>
                    </a:lnTo>
                    <a:lnTo>
                      <a:pt x="0" y="3"/>
                    </a:lnTo>
                    <a:lnTo>
                      <a:pt x="0" y="4"/>
                    </a:lnTo>
                    <a:lnTo>
                      <a:pt x="0" y="4"/>
                    </a:lnTo>
                    <a:lnTo>
                      <a:pt x="0" y="4"/>
                    </a:lnTo>
                    <a:lnTo>
                      <a:pt x="0" y="5"/>
                    </a:lnTo>
                    <a:lnTo>
                      <a:pt x="0" y="5"/>
                    </a:lnTo>
                    <a:lnTo>
                      <a:pt x="0" y="6"/>
                    </a:lnTo>
                    <a:lnTo>
                      <a:pt x="0" y="6"/>
                    </a:lnTo>
                    <a:lnTo>
                      <a:pt x="0" y="6"/>
                    </a:lnTo>
                    <a:lnTo>
                      <a:pt x="0" y="7"/>
                    </a:lnTo>
                    <a:lnTo>
                      <a:pt x="0" y="6"/>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7"/>
                    </a:lnTo>
                    <a:lnTo>
                      <a:pt x="0" y="7"/>
                    </a:lnTo>
                    <a:lnTo>
                      <a:pt x="0" y="6"/>
                    </a:lnTo>
                    <a:lnTo>
                      <a:pt x="0" y="7"/>
                    </a:lnTo>
                    <a:lnTo>
                      <a:pt x="0" y="6"/>
                    </a:lnTo>
                    <a:lnTo>
                      <a:pt x="0" y="5"/>
                    </a:lnTo>
                    <a:lnTo>
                      <a:pt x="0" y="5"/>
                    </a:lnTo>
                    <a:lnTo>
                      <a:pt x="0" y="4"/>
                    </a:lnTo>
                    <a:lnTo>
                      <a:pt x="0" y="4"/>
                    </a:lnTo>
                    <a:lnTo>
                      <a:pt x="0" y="4"/>
                    </a:lnTo>
                    <a:lnTo>
                      <a:pt x="0" y="4"/>
                    </a:lnTo>
                    <a:lnTo>
                      <a:pt x="0" y="3"/>
                    </a:lnTo>
                    <a:lnTo>
                      <a:pt x="0" y="4"/>
                    </a:lnTo>
                    <a:lnTo>
                      <a:pt x="0" y="3"/>
                    </a:lnTo>
                    <a:lnTo>
                      <a:pt x="0" y="4"/>
                    </a:lnTo>
                    <a:lnTo>
                      <a:pt x="0" y="4"/>
                    </a:lnTo>
                    <a:lnTo>
                      <a:pt x="0" y="4"/>
                    </a:lnTo>
                    <a:lnTo>
                      <a:pt x="0" y="4"/>
                    </a:lnTo>
                    <a:lnTo>
                      <a:pt x="0" y="4"/>
                    </a:lnTo>
                    <a:lnTo>
                      <a:pt x="0" y="4"/>
                    </a:lnTo>
                    <a:lnTo>
                      <a:pt x="0" y="4"/>
                    </a:lnTo>
                    <a:lnTo>
                      <a:pt x="0" y="3"/>
                    </a:lnTo>
                    <a:lnTo>
                      <a:pt x="0" y="3"/>
                    </a:lnTo>
                    <a:lnTo>
                      <a:pt x="0" y="2"/>
                    </a:lnTo>
                    <a:lnTo>
                      <a:pt x="0" y="1"/>
                    </a:lnTo>
                    <a:lnTo>
                      <a:pt x="0" y="1"/>
                    </a:lnTo>
                    <a:lnTo>
                      <a:pt x="0" y="1"/>
                    </a:lnTo>
                    <a:lnTo>
                      <a:pt x="0" y="1"/>
                    </a:lnTo>
                    <a:lnTo>
                      <a:pt x="0" y="1"/>
                    </a:lnTo>
                    <a:lnTo>
                      <a:pt x="0" y="1"/>
                    </a:lnTo>
                    <a:lnTo>
                      <a:pt x="0" y="2"/>
                    </a:lnTo>
                    <a:lnTo>
                      <a:pt x="0" y="1"/>
                    </a:lnTo>
                    <a:lnTo>
                      <a:pt x="0" y="2"/>
                    </a:lnTo>
                    <a:lnTo>
                      <a:pt x="0" y="2"/>
                    </a:lnTo>
                    <a:lnTo>
                      <a:pt x="0" y="3"/>
                    </a:lnTo>
                    <a:lnTo>
                      <a:pt x="0" y="3"/>
                    </a:lnTo>
                    <a:lnTo>
                      <a:pt x="0" y="2"/>
                    </a:lnTo>
                    <a:lnTo>
                      <a:pt x="0" y="2"/>
                    </a:lnTo>
                    <a:lnTo>
                      <a:pt x="0" y="2"/>
                    </a:lnTo>
                    <a:lnTo>
                      <a:pt x="0" y="1"/>
                    </a:lnTo>
                    <a:lnTo>
                      <a:pt x="0" y="1"/>
                    </a:lnTo>
                    <a:lnTo>
                      <a:pt x="0" y="1"/>
                    </a:lnTo>
                    <a:lnTo>
                      <a:pt x="0" y="2"/>
                    </a:lnTo>
                    <a:lnTo>
                      <a:pt x="0" y="2"/>
                    </a:lnTo>
                    <a:lnTo>
                      <a:pt x="0" y="3"/>
                    </a:lnTo>
                    <a:lnTo>
                      <a:pt x="0" y="4"/>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4"/>
                    </a:lnTo>
                    <a:lnTo>
                      <a:pt x="0" y="4"/>
                    </a:lnTo>
                    <a:lnTo>
                      <a:pt x="0" y="5"/>
                    </a:lnTo>
                    <a:lnTo>
                      <a:pt x="0" y="5"/>
                    </a:lnTo>
                    <a:lnTo>
                      <a:pt x="0" y="6"/>
                    </a:lnTo>
                    <a:lnTo>
                      <a:pt x="0" y="5"/>
                    </a:lnTo>
                    <a:lnTo>
                      <a:pt x="0" y="5"/>
                    </a:lnTo>
                    <a:lnTo>
                      <a:pt x="0" y="6"/>
                    </a:lnTo>
                    <a:lnTo>
                      <a:pt x="0" y="6"/>
                    </a:lnTo>
                    <a:lnTo>
                      <a:pt x="0" y="5"/>
                    </a:lnTo>
                    <a:lnTo>
                      <a:pt x="0" y="5"/>
                    </a:lnTo>
                    <a:lnTo>
                      <a:pt x="0" y="5"/>
                    </a:lnTo>
                    <a:lnTo>
                      <a:pt x="0" y="6"/>
                    </a:lnTo>
                    <a:lnTo>
                      <a:pt x="0" y="6"/>
                    </a:lnTo>
                    <a:lnTo>
                      <a:pt x="0" y="6"/>
                    </a:lnTo>
                    <a:lnTo>
                      <a:pt x="0" y="6"/>
                    </a:lnTo>
                    <a:lnTo>
                      <a:pt x="0" y="6"/>
                    </a:lnTo>
                    <a:lnTo>
                      <a:pt x="0" y="5"/>
                    </a:lnTo>
                    <a:lnTo>
                      <a:pt x="0" y="5"/>
                    </a:lnTo>
                    <a:lnTo>
                      <a:pt x="0" y="6"/>
                    </a:lnTo>
                    <a:lnTo>
                      <a:pt x="0" y="6"/>
                    </a:lnTo>
                    <a:lnTo>
                      <a:pt x="0" y="6"/>
                    </a:lnTo>
                    <a:lnTo>
                      <a:pt x="0" y="6"/>
                    </a:lnTo>
                    <a:lnTo>
                      <a:pt x="0" y="6"/>
                    </a:lnTo>
                    <a:lnTo>
                      <a:pt x="0" y="7"/>
                    </a:lnTo>
                    <a:lnTo>
                      <a:pt x="0" y="6"/>
                    </a:lnTo>
                    <a:lnTo>
                      <a:pt x="0" y="6"/>
                    </a:lnTo>
                    <a:lnTo>
                      <a:pt x="0" y="6"/>
                    </a:lnTo>
                    <a:lnTo>
                      <a:pt x="0" y="6"/>
                    </a:lnTo>
                    <a:lnTo>
                      <a:pt x="0" y="5"/>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6"/>
                    </a:lnTo>
                    <a:lnTo>
                      <a:pt x="0" y="7"/>
                    </a:lnTo>
                    <a:lnTo>
                      <a:pt x="0" y="7"/>
                    </a:lnTo>
                    <a:lnTo>
                      <a:pt x="0" y="7"/>
                    </a:lnTo>
                    <a:lnTo>
                      <a:pt x="0" y="8"/>
                    </a:lnTo>
                    <a:lnTo>
                      <a:pt x="0" y="8"/>
                    </a:lnTo>
                    <a:lnTo>
                      <a:pt x="0" y="8"/>
                    </a:lnTo>
                    <a:lnTo>
                      <a:pt x="0" y="9"/>
                    </a:lnTo>
                    <a:lnTo>
                      <a:pt x="0" y="8"/>
                    </a:lnTo>
                    <a:lnTo>
                      <a:pt x="0" y="9"/>
                    </a:lnTo>
                    <a:lnTo>
                      <a:pt x="0" y="8"/>
                    </a:lnTo>
                    <a:lnTo>
                      <a:pt x="0" y="9"/>
                    </a:lnTo>
                    <a:lnTo>
                      <a:pt x="0" y="9"/>
                    </a:lnTo>
                    <a:lnTo>
                      <a:pt x="0" y="9"/>
                    </a:lnTo>
                    <a:lnTo>
                      <a:pt x="0" y="9"/>
                    </a:lnTo>
                    <a:lnTo>
                      <a:pt x="0" y="9"/>
                    </a:lnTo>
                    <a:lnTo>
                      <a:pt x="0" y="8"/>
                    </a:lnTo>
                    <a:lnTo>
                      <a:pt x="0" y="8"/>
                    </a:lnTo>
                    <a:lnTo>
                      <a:pt x="0" y="7"/>
                    </a:lnTo>
                    <a:lnTo>
                      <a:pt x="0" y="7"/>
                    </a:lnTo>
                    <a:lnTo>
                      <a:pt x="0" y="6"/>
                    </a:lnTo>
                    <a:lnTo>
                      <a:pt x="0" y="6"/>
                    </a:lnTo>
                    <a:lnTo>
                      <a:pt x="0" y="6"/>
                    </a:lnTo>
                    <a:lnTo>
                      <a:pt x="0" y="7"/>
                    </a:lnTo>
                    <a:lnTo>
                      <a:pt x="0" y="6"/>
                    </a:lnTo>
                    <a:lnTo>
                      <a:pt x="0" y="6"/>
                    </a:lnTo>
                    <a:lnTo>
                      <a:pt x="0" y="6"/>
                    </a:lnTo>
                    <a:lnTo>
                      <a:pt x="0" y="6"/>
                    </a:lnTo>
                    <a:lnTo>
                      <a:pt x="0" y="6"/>
                    </a:lnTo>
                    <a:lnTo>
                      <a:pt x="0" y="5"/>
                    </a:lnTo>
                    <a:lnTo>
                      <a:pt x="0" y="6"/>
                    </a:lnTo>
                    <a:lnTo>
                      <a:pt x="0" y="6"/>
                    </a:lnTo>
                    <a:lnTo>
                      <a:pt x="0" y="6"/>
                    </a:lnTo>
                    <a:lnTo>
                      <a:pt x="0" y="6"/>
                    </a:lnTo>
                    <a:lnTo>
                      <a:pt x="0" y="6"/>
                    </a:lnTo>
                    <a:lnTo>
                      <a:pt x="0" y="7"/>
                    </a:lnTo>
                    <a:lnTo>
                      <a:pt x="0" y="6"/>
                    </a:lnTo>
                    <a:lnTo>
                      <a:pt x="0" y="7"/>
                    </a:lnTo>
                    <a:lnTo>
                      <a:pt x="0" y="7"/>
                    </a:lnTo>
                    <a:lnTo>
                      <a:pt x="0" y="7"/>
                    </a:lnTo>
                    <a:lnTo>
                      <a:pt x="0" y="8"/>
                    </a:lnTo>
                    <a:lnTo>
                      <a:pt x="0" y="7"/>
                    </a:lnTo>
                    <a:lnTo>
                      <a:pt x="0" y="7"/>
                    </a:lnTo>
                    <a:lnTo>
                      <a:pt x="0" y="7"/>
                    </a:lnTo>
                    <a:lnTo>
                      <a:pt x="0" y="7"/>
                    </a:lnTo>
                    <a:lnTo>
                      <a:pt x="0" y="7"/>
                    </a:lnTo>
                    <a:lnTo>
                      <a:pt x="0" y="7"/>
                    </a:lnTo>
                    <a:lnTo>
                      <a:pt x="0" y="7"/>
                    </a:lnTo>
                    <a:lnTo>
                      <a:pt x="0" y="8"/>
                    </a:lnTo>
                    <a:lnTo>
                      <a:pt x="0" y="7"/>
                    </a:lnTo>
                    <a:lnTo>
                      <a:pt x="0" y="6"/>
                    </a:lnTo>
                    <a:lnTo>
                      <a:pt x="0" y="6"/>
                    </a:lnTo>
                    <a:lnTo>
                      <a:pt x="0" y="7"/>
                    </a:lnTo>
                    <a:lnTo>
                      <a:pt x="0" y="7"/>
                    </a:lnTo>
                    <a:lnTo>
                      <a:pt x="0" y="8"/>
                    </a:lnTo>
                    <a:lnTo>
                      <a:pt x="0" y="7"/>
                    </a:lnTo>
                    <a:lnTo>
                      <a:pt x="0" y="8"/>
                    </a:lnTo>
                    <a:lnTo>
                      <a:pt x="0" y="8"/>
                    </a:lnTo>
                    <a:lnTo>
                      <a:pt x="0" y="8"/>
                    </a:lnTo>
                    <a:lnTo>
                      <a:pt x="0" y="9"/>
                    </a:lnTo>
                    <a:lnTo>
                      <a:pt x="0" y="8"/>
                    </a:lnTo>
                    <a:lnTo>
                      <a:pt x="0" y="9"/>
                    </a:lnTo>
                    <a:lnTo>
                      <a:pt x="0" y="8"/>
                    </a:lnTo>
                    <a:lnTo>
                      <a:pt x="0" y="9"/>
                    </a:lnTo>
                    <a:lnTo>
                      <a:pt x="0" y="9"/>
                    </a:lnTo>
                    <a:lnTo>
                      <a:pt x="0" y="9"/>
                    </a:lnTo>
                    <a:lnTo>
                      <a:pt x="0" y="9"/>
                    </a:lnTo>
                    <a:lnTo>
                      <a:pt x="0" y="9"/>
                    </a:lnTo>
                    <a:lnTo>
                      <a:pt x="0" y="8"/>
                    </a:lnTo>
                    <a:lnTo>
                      <a:pt x="0" y="9"/>
                    </a:lnTo>
                    <a:lnTo>
                      <a:pt x="0" y="8"/>
                    </a:lnTo>
                    <a:lnTo>
                      <a:pt x="0" y="9"/>
                    </a:lnTo>
                  </a:path>
                </a:pathLst>
              </a:custGeom>
              <a:noFill/>
              <a:ln w="0">
                <a:solidFill>
                  <a:srgbClr val="3366FF"/>
                </a:solidFill>
                <a:prstDash val="solid"/>
                <a:round/>
                <a:headEnd/>
                <a:tailEnd/>
              </a:ln>
            </p:spPr>
            <p:txBody>
              <a:bodyPr/>
              <a:lstStyle/>
              <a:p>
                <a:endParaRPr lang="en-GB"/>
              </a:p>
            </p:txBody>
          </p:sp>
          <p:sp>
            <p:nvSpPr>
              <p:cNvPr id="185847" name="Freeform 503"/>
              <p:cNvSpPr>
                <a:spLocks/>
              </p:cNvSpPr>
              <p:nvPr/>
            </p:nvSpPr>
            <p:spPr bwMode="auto">
              <a:xfrm>
                <a:off x="2550" y="3533"/>
                <a:ext cx="1" cy="90"/>
              </a:xfrm>
              <a:custGeom>
                <a:avLst/>
                <a:gdLst/>
                <a:ahLst/>
                <a:cxnLst>
                  <a:cxn ang="0">
                    <a:pos x="0" y="11"/>
                  </a:cxn>
                  <a:cxn ang="0">
                    <a:pos x="0" y="10"/>
                  </a:cxn>
                  <a:cxn ang="0">
                    <a:pos x="0" y="11"/>
                  </a:cxn>
                  <a:cxn ang="0">
                    <a:pos x="0" y="9"/>
                  </a:cxn>
                  <a:cxn ang="0">
                    <a:pos x="0" y="10"/>
                  </a:cxn>
                  <a:cxn ang="0">
                    <a:pos x="0" y="9"/>
                  </a:cxn>
                  <a:cxn ang="0">
                    <a:pos x="0" y="10"/>
                  </a:cxn>
                  <a:cxn ang="0">
                    <a:pos x="0" y="10"/>
                  </a:cxn>
                  <a:cxn ang="0">
                    <a:pos x="0" y="9"/>
                  </a:cxn>
                  <a:cxn ang="0">
                    <a:pos x="0" y="9"/>
                  </a:cxn>
                  <a:cxn ang="0">
                    <a:pos x="0" y="10"/>
                  </a:cxn>
                  <a:cxn ang="0">
                    <a:pos x="0" y="12"/>
                  </a:cxn>
                  <a:cxn ang="0">
                    <a:pos x="0" y="12"/>
                  </a:cxn>
                  <a:cxn ang="0">
                    <a:pos x="0" y="14"/>
                  </a:cxn>
                  <a:cxn ang="0">
                    <a:pos x="0" y="15"/>
                  </a:cxn>
                  <a:cxn ang="0">
                    <a:pos x="0" y="13"/>
                  </a:cxn>
                  <a:cxn ang="0">
                    <a:pos x="0" y="13"/>
                  </a:cxn>
                  <a:cxn ang="0">
                    <a:pos x="0" y="11"/>
                  </a:cxn>
                  <a:cxn ang="0">
                    <a:pos x="0" y="10"/>
                  </a:cxn>
                  <a:cxn ang="0">
                    <a:pos x="0" y="10"/>
                  </a:cxn>
                  <a:cxn ang="0">
                    <a:pos x="0" y="10"/>
                  </a:cxn>
                  <a:cxn ang="0">
                    <a:pos x="0" y="9"/>
                  </a:cxn>
                  <a:cxn ang="0">
                    <a:pos x="0" y="10"/>
                  </a:cxn>
                  <a:cxn ang="0">
                    <a:pos x="0" y="11"/>
                  </a:cxn>
                  <a:cxn ang="0">
                    <a:pos x="0" y="13"/>
                  </a:cxn>
                  <a:cxn ang="0">
                    <a:pos x="0" y="10"/>
                  </a:cxn>
                  <a:cxn ang="0">
                    <a:pos x="0" y="9"/>
                  </a:cxn>
                  <a:cxn ang="0">
                    <a:pos x="0" y="8"/>
                  </a:cxn>
                  <a:cxn ang="0">
                    <a:pos x="0" y="7"/>
                  </a:cxn>
                  <a:cxn ang="0">
                    <a:pos x="0" y="6"/>
                  </a:cxn>
                  <a:cxn ang="0">
                    <a:pos x="0" y="3"/>
                  </a:cxn>
                  <a:cxn ang="0">
                    <a:pos x="0" y="3"/>
                  </a:cxn>
                  <a:cxn ang="0">
                    <a:pos x="0" y="5"/>
                  </a:cxn>
                  <a:cxn ang="0">
                    <a:pos x="0" y="6"/>
                  </a:cxn>
                  <a:cxn ang="0">
                    <a:pos x="0" y="7"/>
                  </a:cxn>
                  <a:cxn ang="0">
                    <a:pos x="0" y="7"/>
                  </a:cxn>
                  <a:cxn ang="0">
                    <a:pos x="0" y="7"/>
                  </a:cxn>
                  <a:cxn ang="0">
                    <a:pos x="0" y="5"/>
                  </a:cxn>
                  <a:cxn ang="0">
                    <a:pos x="0" y="3"/>
                  </a:cxn>
                  <a:cxn ang="0">
                    <a:pos x="0" y="5"/>
                  </a:cxn>
                  <a:cxn ang="0">
                    <a:pos x="0" y="4"/>
                  </a:cxn>
                  <a:cxn ang="0">
                    <a:pos x="0" y="4"/>
                  </a:cxn>
                  <a:cxn ang="0">
                    <a:pos x="0" y="6"/>
                  </a:cxn>
                  <a:cxn ang="0">
                    <a:pos x="0" y="4"/>
                  </a:cxn>
                  <a:cxn ang="0">
                    <a:pos x="0" y="3"/>
                  </a:cxn>
                  <a:cxn ang="0">
                    <a:pos x="0" y="4"/>
                  </a:cxn>
                  <a:cxn ang="0">
                    <a:pos x="0" y="5"/>
                  </a:cxn>
                  <a:cxn ang="0">
                    <a:pos x="0" y="8"/>
                  </a:cxn>
                  <a:cxn ang="0">
                    <a:pos x="0" y="9"/>
                  </a:cxn>
                  <a:cxn ang="0">
                    <a:pos x="0" y="8"/>
                  </a:cxn>
                  <a:cxn ang="0">
                    <a:pos x="0" y="8"/>
                  </a:cxn>
                  <a:cxn ang="0">
                    <a:pos x="0" y="8"/>
                  </a:cxn>
                  <a:cxn ang="0">
                    <a:pos x="0" y="7"/>
                  </a:cxn>
                  <a:cxn ang="0">
                    <a:pos x="0" y="8"/>
                  </a:cxn>
                  <a:cxn ang="0">
                    <a:pos x="0" y="8"/>
                  </a:cxn>
                  <a:cxn ang="0">
                    <a:pos x="0" y="8"/>
                  </a:cxn>
                  <a:cxn ang="0">
                    <a:pos x="0" y="7"/>
                  </a:cxn>
                  <a:cxn ang="0">
                    <a:pos x="0" y="8"/>
                  </a:cxn>
                  <a:cxn ang="0">
                    <a:pos x="0" y="8"/>
                  </a:cxn>
                  <a:cxn ang="0">
                    <a:pos x="0" y="10"/>
                  </a:cxn>
                  <a:cxn ang="0">
                    <a:pos x="0" y="9"/>
                  </a:cxn>
                  <a:cxn ang="0">
                    <a:pos x="0" y="7"/>
                  </a:cxn>
                  <a:cxn ang="0">
                    <a:pos x="0" y="8"/>
                  </a:cxn>
                </a:cxnLst>
                <a:rect l="0" t="0" r="r" b="b"/>
                <a:pathLst>
                  <a:path h="15">
                    <a:moveTo>
                      <a:pt x="0" y="12"/>
                    </a:move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1"/>
                    </a:lnTo>
                    <a:lnTo>
                      <a:pt x="0" y="11"/>
                    </a:lnTo>
                    <a:lnTo>
                      <a:pt x="0" y="10"/>
                    </a:lnTo>
                    <a:lnTo>
                      <a:pt x="0" y="11"/>
                    </a:lnTo>
                    <a:lnTo>
                      <a:pt x="0" y="12"/>
                    </a:lnTo>
                    <a:lnTo>
                      <a:pt x="0" y="11"/>
                    </a:lnTo>
                    <a:lnTo>
                      <a:pt x="0" y="11"/>
                    </a:lnTo>
                    <a:lnTo>
                      <a:pt x="0" y="11"/>
                    </a:lnTo>
                    <a:lnTo>
                      <a:pt x="0" y="11"/>
                    </a:lnTo>
                    <a:lnTo>
                      <a:pt x="0" y="10"/>
                    </a:lnTo>
                    <a:lnTo>
                      <a:pt x="0" y="10"/>
                    </a:lnTo>
                    <a:lnTo>
                      <a:pt x="0" y="9"/>
                    </a:lnTo>
                    <a:lnTo>
                      <a:pt x="0" y="10"/>
                    </a:lnTo>
                    <a:lnTo>
                      <a:pt x="0" y="9"/>
                    </a:lnTo>
                    <a:lnTo>
                      <a:pt x="0" y="9"/>
                    </a:lnTo>
                    <a:lnTo>
                      <a:pt x="0" y="9"/>
                    </a:lnTo>
                    <a:lnTo>
                      <a:pt x="0" y="9"/>
                    </a:lnTo>
                    <a:lnTo>
                      <a:pt x="0" y="8"/>
                    </a:lnTo>
                    <a:lnTo>
                      <a:pt x="0" y="9"/>
                    </a:lnTo>
                    <a:lnTo>
                      <a:pt x="0" y="10"/>
                    </a:lnTo>
                    <a:lnTo>
                      <a:pt x="0" y="9"/>
                    </a:lnTo>
                    <a:lnTo>
                      <a:pt x="0" y="10"/>
                    </a:lnTo>
                    <a:lnTo>
                      <a:pt x="0" y="9"/>
                    </a:lnTo>
                    <a:lnTo>
                      <a:pt x="0" y="9"/>
                    </a:lnTo>
                    <a:lnTo>
                      <a:pt x="0" y="10"/>
                    </a:lnTo>
                    <a:lnTo>
                      <a:pt x="0" y="9"/>
                    </a:lnTo>
                    <a:lnTo>
                      <a:pt x="0" y="10"/>
                    </a:lnTo>
                    <a:lnTo>
                      <a:pt x="0" y="10"/>
                    </a:lnTo>
                    <a:lnTo>
                      <a:pt x="0" y="10"/>
                    </a:lnTo>
                    <a:lnTo>
                      <a:pt x="0" y="10"/>
                    </a:lnTo>
                    <a:lnTo>
                      <a:pt x="0" y="9"/>
                    </a:lnTo>
                    <a:lnTo>
                      <a:pt x="0" y="10"/>
                    </a:lnTo>
                    <a:lnTo>
                      <a:pt x="0" y="11"/>
                    </a:lnTo>
                    <a:lnTo>
                      <a:pt x="0" y="11"/>
                    </a:lnTo>
                    <a:lnTo>
                      <a:pt x="0" y="10"/>
                    </a:lnTo>
                    <a:lnTo>
                      <a:pt x="0" y="10"/>
                    </a:lnTo>
                    <a:lnTo>
                      <a:pt x="0" y="10"/>
                    </a:lnTo>
                    <a:lnTo>
                      <a:pt x="0" y="10"/>
                    </a:lnTo>
                    <a:lnTo>
                      <a:pt x="0" y="9"/>
                    </a:lnTo>
                    <a:lnTo>
                      <a:pt x="0" y="10"/>
                    </a:lnTo>
                    <a:lnTo>
                      <a:pt x="0" y="9"/>
                    </a:lnTo>
                    <a:lnTo>
                      <a:pt x="0" y="10"/>
                    </a:lnTo>
                    <a:lnTo>
                      <a:pt x="0" y="9"/>
                    </a:lnTo>
                    <a:lnTo>
                      <a:pt x="0" y="10"/>
                    </a:lnTo>
                    <a:lnTo>
                      <a:pt x="0" y="10"/>
                    </a:lnTo>
                    <a:lnTo>
                      <a:pt x="0" y="9"/>
                    </a:lnTo>
                    <a:lnTo>
                      <a:pt x="0" y="9"/>
                    </a:lnTo>
                    <a:lnTo>
                      <a:pt x="0" y="9"/>
                    </a:lnTo>
                    <a:lnTo>
                      <a:pt x="0" y="10"/>
                    </a:lnTo>
                    <a:lnTo>
                      <a:pt x="0" y="10"/>
                    </a:lnTo>
                    <a:lnTo>
                      <a:pt x="0" y="10"/>
                    </a:lnTo>
                    <a:lnTo>
                      <a:pt x="0" y="10"/>
                    </a:lnTo>
                    <a:lnTo>
                      <a:pt x="0" y="10"/>
                    </a:lnTo>
                    <a:lnTo>
                      <a:pt x="0" y="10"/>
                    </a:lnTo>
                    <a:lnTo>
                      <a:pt x="0" y="11"/>
                    </a:lnTo>
                    <a:lnTo>
                      <a:pt x="0" y="10"/>
                    </a:lnTo>
                    <a:lnTo>
                      <a:pt x="0" y="11"/>
                    </a:lnTo>
                    <a:lnTo>
                      <a:pt x="0" y="10"/>
                    </a:lnTo>
                    <a:lnTo>
                      <a:pt x="0" y="10"/>
                    </a:lnTo>
                    <a:lnTo>
                      <a:pt x="0" y="10"/>
                    </a:lnTo>
                    <a:lnTo>
                      <a:pt x="0" y="10"/>
                    </a:lnTo>
                    <a:lnTo>
                      <a:pt x="0" y="9"/>
                    </a:lnTo>
                    <a:lnTo>
                      <a:pt x="0" y="9"/>
                    </a:lnTo>
                    <a:lnTo>
                      <a:pt x="0" y="8"/>
                    </a:lnTo>
                    <a:lnTo>
                      <a:pt x="0" y="7"/>
                    </a:lnTo>
                    <a:lnTo>
                      <a:pt x="0" y="8"/>
                    </a:lnTo>
                    <a:lnTo>
                      <a:pt x="0" y="8"/>
                    </a:lnTo>
                    <a:lnTo>
                      <a:pt x="0" y="8"/>
                    </a:lnTo>
                    <a:lnTo>
                      <a:pt x="0" y="8"/>
                    </a:lnTo>
                    <a:lnTo>
                      <a:pt x="0" y="7"/>
                    </a:lnTo>
                    <a:lnTo>
                      <a:pt x="0" y="8"/>
                    </a:lnTo>
                    <a:lnTo>
                      <a:pt x="0" y="9"/>
                    </a:lnTo>
                    <a:lnTo>
                      <a:pt x="0" y="8"/>
                    </a:lnTo>
                    <a:lnTo>
                      <a:pt x="0" y="8"/>
                    </a:lnTo>
                    <a:lnTo>
                      <a:pt x="0" y="8"/>
                    </a:lnTo>
                    <a:lnTo>
                      <a:pt x="0" y="7"/>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9"/>
                    </a:lnTo>
                    <a:lnTo>
                      <a:pt x="0" y="8"/>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3"/>
                    </a:lnTo>
                    <a:lnTo>
                      <a:pt x="0" y="13"/>
                    </a:lnTo>
                    <a:lnTo>
                      <a:pt x="0" y="12"/>
                    </a:lnTo>
                    <a:lnTo>
                      <a:pt x="0" y="13"/>
                    </a:lnTo>
                    <a:lnTo>
                      <a:pt x="0" y="12"/>
                    </a:lnTo>
                    <a:lnTo>
                      <a:pt x="0" y="13"/>
                    </a:lnTo>
                    <a:lnTo>
                      <a:pt x="0" y="13"/>
                    </a:lnTo>
                    <a:lnTo>
                      <a:pt x="0" y="13"/>
                    </a:lnTo>
                    <a:lnTo>
                      <a:pt x="0" y="13"/>
                    </a:lnTo>
                    <a:lnTo>
                      <a:pt x="0" y="13"/>
                    </a:lnTo>
                    <a:lnTo>
                      <a:pt x="0" y="12"/>
                    </a:lnTo>
                    <a:lnTo>
                      <a:pt x="0" y="13"/>
                    </a:lnTo>
                    <a:lnTo>
                      <a:pt x="0" y="12"/>
                    </a:lnTo>
                    <a:lnTo>
                      <a:pt x="0" y="14"/>
                    </a:lnTo>
                    <a:lnTo>
                      <a:pt x="0" y="13"/>
                    </a:lnTo>
                    <a:lnTo>
                      <a:pt x="0" y="14"/>
                    </a:lnTo>
                    <a:lnTo>
                      <a:pt x="0" y="13"/>
                    </a:lnTo>
                    <a:lnTo>
                      <a:pt x="0" y="13"/>
                    </a:lnTo>
                    <a:lnTo>
                      <a:pt x="0" y="14"/>
                    </a:lnTo>
                    <a:lnTo>
                      <a:pt x="0" y="14"/>
                    </a:lnTo>
                    <a:lnTo>
                      <a:pt x="0" y="14"/>
                    </a:lnTo>
                    <a:lnTo>
                      <a:pt x="0" y="14"/>
                    </a:lnTo>
                    <a:lnTo>
                      <a:pt x="0" y="15"/>
                    </a:lnTo>
                    <a:lnTo>
                      <a:pt x="0" y="15"/>
                    </a:lnTo>
                    <a:lnTo>
                      <a:pt x="0" y="15"/>
                    </a:lnTo>
                    <a:lnTo>
                      <a:pt x="0" y="15"/>
                    </a:lnTo>
                    <a:lnTo>
                      <a:pt x="0" y="15"/>
                    </a:lnTo>
                    <a:lnTo>
                      <a:pt x="0" y="15"/>
                    </a:lnTo>
                    <a:lnTo>
                      <a:pt x="0" y="15"/>
                    </a:lnTo>
                    <a:lnTo>
                      <a:pt x="0" y="15"/>
                    </a:lnTo>
                    <a:lnTo>
                      <a:pt x="0" y="14"/>
                    </a:lnTo>
                    <a:lnTo>
                      <a:pt x="0" y="14"/>
                    </a:lnTo>
                    <a:lnTo>
                      <a:pt x="0" y="14"/>
                    </a:lnTo>
                    <a:lnTo>
                      <a:pt x="0" y="14"/>
                    </a:lnTo>
                    <a:lnTo>
                      <a:pt x="0" y="14"/>
                    </a:lnTo>
                    <a:lnTo>
                      <a:pt x="0" y="14"/>
                    </a:lnTo>
                    <a:lnTo>
                      <a:pt x="0" y="14"/>
                    </a:lnTo>
                    <a:lnTo>
                      <a:pt x="0" y="13"/>
                    </a:lnTo>
                    <a:lnTo>
                      <a:pt x="0" y="14"/>
                    </a:lnTo>
                    <a:lnTo>
                      <a:pt x="0" y="14"/>
                    </a:lnTo>
                    <a:lnTo>
                      <a:pt x="0" y="14"/>
                    </a:lnTo>
                    <a:lnTo>
                      <a:pt x="0" y="14"/>
                    </a:lnTo>
                    <a:lnTo>
                      <a:pt x="0" y="13"/>
                    </a:lnTo>
                    <a:lnTo>
                      <a:pt x="0" y="14"/>
                    </a:lnTo>
                    <a:lnTo>
                      <a:pt x="0" y="13"/>
                    </a:lnTo>
                    <a:lnTo>
                      <a:pt x="0" y="13"/>
                    </a:lnTo>
                    <a:lnTo>
                      <a:pt x="0" y="12"/>
                    </a:lnTo>
                    <a:lnTo>
                      <a:pt x="0" y="13"/>
                    </a:lnTo>
                    <a:lnTo>
                      <a:pt x="0" y="13"/>
                    </a:lnTo>
                    <a:lnTo>
                      <a:pt x="0" y="13"/>
                    </a:lnTo>
                    <a:lnTo>
                      <a:pt x="0" y="13"/>
                    </a:lnTo>
                    <a:lnTo>
                      <a:pt x="0" y="12"/>
                    </a:lnTo>
                    <a:lnTo>
                      <a:pt x="0" y="13"/>
                    </a:lnTo>
                    <a:lnTo>
                      <a:pt x="0" y="13"/>
                    </a:lnTo>
                    <a:lnTo>
                      <a:pt x="0" y="13"/>
                    </a:lnTo>
                    <a:lnTo>
                      <a:pt x="0" y="13"/>
                    </a:lnTo>
                    <a:lnTo>
                      <a:pt x="0" y="13"/>
                    </a:lnTo>
                    <a:lnTo>
                      <a:pt x="0" y="13"/>
                    </a:lnTo>
                    <a:lnTo>
                      <a:pt x="0" y="12"/>
                    </a:lnTo>
                    <a:lnTo>
                      <a:pt x="0" y="11"/>
                    </a:lnTo>
                    <a:lnTo>
                      <a:pt x="0" y="11"/>
                    </a:lnTo>
                    <a:lnTo>
                      <a:pt x="0" y="10"/>
                    </a:lnTo>
                    <a:lnTo>
                      <a:pt x="0" y="10"/>
                    </a:lnTo>
                    <a:lnTo>
                      <a:pt x="0" y="10"/>
                    </a:lnTo>
                    <a:lnTo>
                      <a:pt x="0" y="9"/>
                    </a:lnTo>
                    <a:lnTo>
                      <a:pt x="0" y="9"/>
                    </a:lnTo>
                    <a:lnTo>
                      <a:pt x="0" y="9"/>
                    </a:lnTo>
                    <a:lnTo>
                      <a:pt x="0" y="9"/>
                    </a:lnTo>
                    <a:lnTo>
                      <a:pt x="0" y="10"/>
                    </a:lnTo>
                    <a:lnTo>
                      <a:pt x="0" y="9"/>
                    </a:lnTo>
                    <a:lnTo>
                      <a:pt x="0" y="10"/>
                    </a:lnTo>
                    <a:lnTo>
                      <a:pt x="0" y="10"/>
                    </a:lnTo>
                    <a:lnTo>
                      <a:pt x="0" y="10"/>
                    </a:lnTo>
                    <a:lnTo>
                      <a:pt x="0" y="9"/>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0"/>
                    </a:lnTo>
                    <a:lnTo>
                      <a:pt x="0" y="10"/>
                    </a:lnTo>
                    <a:lnTo>
                      <a:pt x="0" y="9"/>
                    </a:lnTo>
                    <a:lnTo>
                      <a:pt x="0" y="9"/>
                    </a:lnTo>
                    <a:lnTo>
                      <a:pt x="0" y="9"/>
                    </a:lnTo>
                    <a:lnTo>
                      <a:pt x="0" y="9"/>
                    </a:lnTo>
                    <a:lnTo>
                      <a:pt x="0" y="9"/>
                    </a:lnTo>
                    <a:lnTo>
                      <a:pt x="0" y="9"/>
                    </a:lnTo>
                    <a:lnTo>
                      <a:pt x="0" y="10"/>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9"/>
                    </a:lnTo>
                    <a:lnTo>
                      <a:pt x="0" y="10"/>
                    </a:lnTo>
                    <a:lnTo>
                      <a:pt x="0" y="10"/>
                    </a:lnTo>
                    <a:lnTo>
                      <a:pt x="0" y="11"/>
                    </a:lnTo>
                    <a:lnTo>
                      <a:pt x="0" y="10"/>
                    </a:lnTo>
                    <a:lnTo>
                      <a:pt x="0" y="10"/>
                    </a:lnTo>
                    <a:lnTo>
                      <a:pt x="0" y="10"/>
                    </a:lnTo>
                    <a:lnTo>
                      <a:pt x="0" y="11"/>
                    </a:lnTo>
                    <a:lnTo>
                      <a:pt x="0" y="12"/>
                    </a:lnTo>
                    <a:lnTo>
                      <a:pt x="0" y="11"/>
                    </a:lnTo>
                    <a:lnTo>
                      <a:pt x="0" y="11"/>
                    </a:lnTo>
                    <a:lnTo>
                      <a:pt x="0" y="10"/>
                    </a:lnTo>
                    <a:lnTo>
                      <a:pt x="0" y="12"/>
                    </a:lnTo>
                    <a:lnTo>
                      <a:pt x="0" y="12"/>
                    </a:lnTo>
                    <a:lnTo>
                      <a:pt x="0" y="12"/>
                    </a:lnTo>
                    <a:lnTo>
                      <a:pt x="0" y="13"/>
                    </a:lnTo>
                    <a:lnTo>
                      <a:pt x="0" y="12"/>
                    </a:lnTo>
                    <a:lnTo>
                      <a:pt x="0" y="12"/>
                    </a:lnTo>
                    <a:lnTo>
                      <a:pt x="0" y="12"/>
                    </a:lnTo>
                    <a:lnTo>
                      <a:pt x="0" y="12"/>
                    </a:lnTo>
                    <a:lnTo>
                      <a:pt x="0" y="13"/>
                    </a:lnTo>
                    <a:lnTo>
                      <a:pt x="0" y="12"/>
                    </a:lnTo>
                    <a:lnTo>
                      <a:pt x="0" y="13"/>
                    </a:lnTo>
                    <a:lnTo>
                      <a:pt x="0" y="12"/>
                    </a:lnTo>
                    <a:lnTo>
                      <a:pt x="0" y="13"/>
                    </a:lnTo>
                    <a:lnTo>
                      <a:pt x="0" y="12"/>
                    </a:lnTo>
                    <a:lnTo>
                      <a:pt x="0" y="12"/>
                    </a:lnTo>
                    <a:lnTo>
                      <a:pt x="0" y="12"/>
                    </a:lnTo>
                    <a:lnTo>
                      <a:pt x="0" y="11"/>
                    </a:lnTo>
                    <a:lnTo>
                      <a:pt x="0" y="12"/>
                    </a:lnTo>
                    <a:lnTo>
                      <a:pt x="0" y="11"/>
                    </a:lnTo>
                    <a:lnTo>
                      <a:pt x="0" y="10"/>
                    </a:lnTo>
                    <a:lnTo>
                      <a:pt x="0" y="10"/>
                    </a:lnTo>
                    <a:lnTo>
                      <a:pt x="0" y="10"/>
                    </a:lnTo>
                    <a:lnTo>
                      <a:pt x="0" y="10"/>
                    </a:lnTo>
                    <a:lnTo>
                      <a:pt x="0" y="9"/>
                    </a:lnTo>
                    <a:lnTo>
                      <a:pt x="0" y="9"/>
                    </a:lnTo>
                    <a:lnTo>
                      <a:pt x="0" y="9"/>
                    </a:lnTo>
                    <a:lnTo>
                      <a:pt x="0" y="10"/>
                    </a:lnTo>
                    <a:lnTo>
                      <a:pt x="0" y="10"/>
                    </a:lnTo>
                    <a:lnTo>
                      <a:pt x="0" y="10"/>
                    </a:lnTo>
                    <a:lnTo>
                      <a:pt x="0" y="9"/>
                    </a:lnTo>
                    <a:lnTo>
                      <a:pt x="0" y="9"/>
                    </a:lnTo>
                    <a:lnTo>
                      <a:pt x="0" y="10"/>
                    </a:lnTo>
                    <a:lnTo>
                      <a:pt x="0" y="9"/>
                    </a:lnTo>
                    <a:lnTo>
                      <a:pt x="0" y="9"/>
                    </a:lnTo>
                    <a:lnTo>
                      <a:pt x="0" y="10"/>
                    </a:lnTo>
                    <a:lnTo>
                      <a:pt x="0" y="9"/>
                    </a:lnTo>
                    <a:lnTo>
                      <a:pt x="0" y="10"/>
                    </a:lnTo>
                    <a:lnTo>
                      <a:pt x="0" y="9"/>
                    </a:lnTo>
                    <a:lnTo>
                      <a:pt x="0" y="9"/>
                    </a:lnTo>
                    <a:lnTo>
                      <a:pt x="0" y="9"/>
                    </a:lnTo>
                    <a:lnTo>
                      <a:pt x="0" y="9"/>
                    </a:lnTo>
                    <a:lnTo>
                      <a:pt x="0" y="8"/>
                    </a:lnTo>
                    <a:lnTo>
                      <a:pt x="0" y="8"/>
                    </a:lnTo>
                    <a:lnTo>
                      <a:pt x="0" y="7"/>
                    </a:lnTo>
                    <a:lnTo>
                      <a:pt x="0" y="7"/>
                    </a:lnTo>
                    <a:lnTo>
                      <a:pt x="0" y="7"/>
                    </a:lnTo>
                    <a:lnTo>
                      <a:pt x="0" y="6"/>
                    </a:lnTo>
                    <a:lnTo>
                      <a:pt x="0" y="6"/>
                    </a:lnTo>
                    <a:lnTo>
                      <a:pt x="0" y="6"/>
                    </a:lnTo>
                    <a:lnTo>
                      <a:pt x="0" y="7"/>
                    </a:lnTo>
                    <a:lnTo>
                      <a:pt x="0" y="7"/>
                    </a:lnTo>
                    <a:lnTo>
                      <a:pt x="0" y="8"/>
                    </a:lnTo>
                    <a:lnTo>
                      <a:pt x="0" y="7"/>
                    </a:lnTo>
                    <a:lnTo>
                      <a:pt x="0" y="8"/>
                    </a:lnTo>
                    <a:lnTo>
                      <a:pt x="0" y="8"/>
                    </a:lnTo>
                    <a:lnTo>
                      <a:pt x="0" y="7"/>
                    </a:lnTo>
                    <a:lnTo>
                      <a:pt x="0" y="7"/>
                    </a:lnTo>
                    <a:lnTo>
                      <a:pt x="0" y="6"/>
                    </a:lnTo>
                    <a:lnTo>
                      <a:pt x="0" y="6"/>
                    </a:lnTo>
                    <a:lnTo>
                      <a:pt x="0" y="5"/>
                    </a:lnTo>
                    <a:lnTo>
                      <a:pt x="0" y="5"/>
                    </a:lnTo>
                    <a:lnTo>
                      <a:pt x="0" y="4"/>
                    </a:lnTo>
                    <a:lnTo>
                      <a:pt x="0" y="5"/>
                    </a:lnTo>
                    <a:lnTo>
                      <a:pt x="0" y="6"/>
                    </a:lnTo>
                    <a:lnTo>
                      <a:pt x="0" y="5"/>
                    </a:lnTo>
                    <a:lnTo>
                      <a:pt x="0" y="5"/>
                    </a:lnTo>
                    <a:lnTo>
                      <a:pt x="0" y="5"/>
                    </a:lnTo>
                    <a:lnTo>
                      <a:pt x="0" y="6"/>
                    </a:lnTo>
                    <a:lnTo>
                      <a:pt x="0" y="5"/>
                    </a:lnTo>
                    <a:lnTo>
                      <a:pt x="0" y="4"/>
                    </a:lnTo>
                    <a:lnTo>
                      <a:pt x="0" y="4"/>
                    </a:lnTo>
                    <a:lnTo>
                      <a:pt x="0" y="3"/>
                    </a:lnTo>
                    <a:lnTo>
                      <a:pt x="0" y="4"/>
                    </a:lnTo>
                    <a:lnTo>
                      <a:pt x="0" y="3"/>
                    </a:lnTo>
                    <a:lnTo>
                      <a:pt x="0" y="3"/>
                    </a:lnTo>
                    <a:lnTo>
                      <a:pt x="0" y="3"/>
                    </a:lnTo>
                    <a:lnTo>
                      <a:pt x="0" y="3"/>
                    </a:lnTo>
                    <a:lnTo>
                      <a:pt x="0" y="2"/>
                    </a:lnTo>
                    <a:lnTo>
                      <a:pt x="0" y="1"/>
                    </a:lnTo>
                    <a:lnTo>
                      <a:pt x="0" y="1"/>
                    </a:lnTo>
                    <a:lnTo>
                      <a:pt x="0" y="0"/>
                    </a:lnTo>
                    <a:lnTo>
                      <a:pt x="0" y="1"/>
                    </a:lnTo>
                    <a:lnTo>
                      <a:pt x="0" y="0"/>
                    </a:lnTo>
                    <a:lnTo>
                      <a:pt x="0" y="1"/>
                    </a:lnTo>
                    <a:lnTo>
                      <a:pt x="0" y="1"/>
                    </a:lnTo>
                    <a:lnTo>
                      <a:pt x="0" y="3"/>
                    </a:lnTo>
                    <a:lnTo>
                      <a:pt x="0" y="2"/>
                    </a:lnTo>
                    <a:lnTo>
                      <a:pt x="0" y="3"/>
                    </a:lnTo>
                    <a:lnTo>
                      <a:pt x="0" y="3"/>
                    </a:lnTo>
                    <a:lnTo>
                      <a:pt x="0" y="4"/>
                    </a:lnTo>
                    <a:lnTo>
                      <a:pt x="0" y="4"/>
                    </a:lnTo>
                    <a:lnTo>
                      <a:pt x="0" y="4"/>
                    </a:lnTo>
                    <a:lnTo>
                      <a:pt x="0" y="5"/>
                    </a:lnTo>
                    <a:lnTo>
                      <a:pt x="0" y="5"/>
                    </a:lnTo>
                    <a:lnTo>
                      <a:pt x="0" y="4"/>
                    </a:lnTo>
                    <a:lnTo>
                      <a:pt x="0" y="5"/>
                    </a:lnTo>
                    <a:lnTo>
                      <a:pt x="0" y="5"/>
                    </a:lnTo>
                    <a:lnTo>
                      <a:pt x="0" y="6"/>
                    </a:lnTo>
                    <a:lnTo>
                      <a:pt x="0" y="5"/>
                    </a:lnTo>
                    <a:lnTo>
                      <a:pt x="0" y="6"/>
                    </a:lnTo>
                    <a:lnTo>
                      <a:pt x="0" y="7"/>
                    </a:lnTo>
                    <a:lnTo>
                      <a:pt x="0" y="6"/>
                    </a:lnTo>
                    <a:lnTo>
                      <a:pt x="0" y="6"/>
                    </a:lnTo>
                    <a:lnTo>
                      <a:pt x="0" y="6"/>
                    </a:lnTo>
                    <a:lnTo>
                      <a:pt x="0" y="6"/>
                    </a:lnTo>
                    <a:lnTo>
                      <a:pt x="0" y="7"/>
                    </a:lnTo>
                    <a:lnTo>
                      <a:pt x="0" y="7"/>
                    </a:lnTo>
                    <a:lnTo>
                      <a:pt x="0" y="6"/>
                    </a:lnTo>
                    <a:lnTo>
                      <a:pt x="0" y="7"/>
                    </a:lnTo>
                    <a:lnTo>
                      <a:pt x="0" y="6"/>
                    </a:lnTo>
                    <a:lnTo>
                      <a:pt x="0" y="6"/>
                    </a:lnTo>
                    <a:lnTo>
                      <a:pt x="0" y="6"/>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6"/>
                    </a:lnTo>
                    <a:lnTo>
                      <a:pt x="0" y="6"/>
                    </a:lnTo>
                    <a:lnTo>
                      <a:pt x="0" y="7"/>
                    </a:lnTo>
                    <a:lnTo>
                      <a:pt x="0" y="6"/>
                    </a:lnTo>
                    <a:lnTo>
                      <a:pt x="0" y="7"/>
                    </a:lnTo>
                    <a:lnTo>
                      <a:pt x="0" y="6"/>
                    </a:lnTo>
                    <a:lnTo>
                      <a:pt x="0" y="6"/>
                    </a:lnTo>
                    <a:lnTo>
                      <a:pt x="0" y="6"/>
                    </a:lnTo>
                    <a:lnTo>
                      <a:pt x="0" y="5"/>
                    </a:lnTo>
                    <a:lnTo>
                      <a:pt x="0" y="6"/>
                    </a:lnTo>
                    <a:lnTo>
                      <a:pt x="0" y="5"/>
                    </a:lnTo>
                    <a:lnTo>
                      <a:pt x="0" y="6"/>
                    </a:lnTo>
                    <a:lnTo>
                      <a:pt x="0" y="6"/>
                    </a:lnTo>
                    <a:lnTo>
                      <a:pt x="0" y="7"/>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5"/>
                    </a:lnTo>
                    <a:lnTo>
                      <a:pt x="0" y="4"/>
                    </a:lnTo>
                    <a:lnTo>
                      <a:pt x="0" y="4"/>
                    </a:lnTo>
                    <a:lnTo>
                      <a:pt x="0" y="3"/>
                    </a:lnTo>
                    <a:lnTo>
                      <a:pt x="0" y="3"/>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4"/>
                    </a:lnTo>
                    <a:lnTo>
                      <a:pt x="0" y="4"/>
                    </a:lnTo>
                    <a:lnTo>
                      <a:pt x="0" y="5"/>
                    </a:lnTo>
                    <a:lnTo>
                      <a:pt x="0" y="5"/>
                    </a:lnTo>
                    <a:lnTo>
                      <a:pt x="0" y="5"/>
                    </a:lnTo>
                    <a:lnTo>
                      <a:pt x="0" y="5"/>
                    </a:lnTo>
                    <a:lnTo>
                      <a:pt x="0" y="4"/>
                    </a:lnTo>
                    <a:lnTo>
                      <a:pt x="0" y="4"/>
                    </a:lnTo>
                    <a:lnTo>
                      <a:pt x="0" y="4"/>
                    </a:lnTo>
                    <a:lnTo>
                      <a:pt x="0" y="3"/>
                    </a:lnTo>
                    <a:lnTo>
                      <a:pt x="0" y="3"/>
                    </a:lnTo>
                    <a:lnTo>
                      <a:pt x="0" y="3"/>
                    </a:lnTo>
                    <a:lnTo>
                      <a:pt x="0" y="3"/>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6"/>
                    </a:lnTo>
                    <a:lnTo>
                      <a:pt x="0" y="5"/>
                    </a:lnTo>
                    <a:lnTo>
                      <a:pt x="0" y="6"/>
                    </a:lnTo>
                    <a:lnTo>
                      <a:pt x="0" y="5"/>
                    </a:lnTo>
                    <a:lnTo>
                      <a:pt x="0" y="5"/>
                    </a:lnTo>
                    <a:lnTo>
                      <a:pt x="0" y="5"/>
                    </a:lnTo>
                    <a:lnTo>
                      <a:pt x="0" y="6"/>
                    </a:lnTo>
                    <a:lnTo>
                      <a:pt x="0" y="6"/>
                    </a:lnTo>
                    <a:lnTo>
                      <a:pt x="0" y="6"/>
                    </a:lnTo>
                    <a:lnTo>
                      <a:pt x="0" y="6"/>
                    </a:lnTo>
                    <a:lnTo>
                      <a:pt x="0" y="6"/>
                    </a:lnTo>
                    <a:lnTo>
                      <a:pt x="0" y="6"/>
                    </a:lnTo>
                    <a:lnTo>
                      <a:pt x="0" y="5"/>
                    </a:lnTo>
                    <a:lnTo>
                      <a:pt x="0" y="5"/>
                    </a:lnTo>
                    <a:lnTo>
                      <a:pt x="0" y="5"/>
                    </a:lnTo>
                    <a:lnTo>
                      <a:pt x="0" y="5"/>
                    </a:lnTo>
                    <a:lnTo>
                      <a:pt x="0" y="4"/>
                    </a:lnTo>
                    <a:lnTo>
                      <a:pt x="0" y="4"/>
                    </a:lnTo>
                    <a:lnTo>
                      <a:pt x="0" y="4"/>
                    </a:lnTo>
                    <a:lnTo>
                      <a:pt x="0" y="3"/>
                    </a:lnTo>
                    <a:lnTo>
                      <a:pt x="0" y="3"/>
                    </a:lnTo>
                    <a:lnTo>
                      <a:pt x="0" y="2"/>
                    </a:lnTo>
                    <a:lnTo>
                      <a:pt x="0" y="3"/>
                    </a:lnTo>
                    <a:lnTo>
                      <a:pt x="0" y="3"/>
                    </a:lnTo>
                    <a:lnTo>
                      <a:pt x="0" y="3"/>
                    </a:lnTo>
                    <a:lnTo>
                      <a:pt x="0" y="3"/>
                    </a:lnTo>
                    <a:lnTo>
                      <a:pt x="0" y="3"/>
                    </a:lnTo>
                    <a:lnTo>
                      <a:pt x="0" y="4"/>
                    </a:lnTo>
                    <a:lnTo>
                      <a:pt x="0" y="3"/>
                    </a:lnTo>
                    <a:lnTo>
                      <a:pt x="0" y="3"/>
                    </a:lnTo>
                    <a:lnTo>
                      <a:pt x="0" y="4"/>
                    </a:lnTo>
                    <a:lnTo>
                      <a:pt x="0" y="4"/>
                    </a:lnTo>
                    <a:lnTo>
                      <a:pt x="0" y="5"/>
                    </a:lnTo>
                    <a:lnTo>
                      <a:pt x="0" y="4"/>
                    </a:lnTo>
                    <a:lnTo>
                      <a:pt x="0" y="4"/>
                    </a:lnTo>
                    <a:lnTo>
                      <a:pt x="0" y="5"/>
                    </a:lnTo>
                    <a:lnTo>
                      <a:pt x="0" y="4"/>
                    </a:lnTo>
                    <a:lnTo>
                      <a:pt x="0" y="3"/>
                    </a:lnTo>
                    <a:lnTo>
                      <a:pt x="0" y="3"/>
                    </a:lnTo>
                    <a:lnTo>
                      <a:pt x="0" y="4"/>
                    </a:lnTo>
                    <a:lnTo>
                      <a:pt x="0" y="4"/>
                    </a:lnTo>
                    <a:lnTo>
                      <a:pt x="0" y="5"/>
                    </a:lnTo>
                    <a:lnTo>
                      <a:pt x="0" y="5"/>
                    </a:lnTo>
                    <a:lnTo>
                      <a:pt x="0" y="5"/>
                    </a:lnTo>
                    <a:lnTo>
                      <a:pt x="0" y="5"/>
                    </a:lnTo>
                    <a:lnTo>
                      <a:pt x="0" y="5"/>
                    </a:lnTo>
                    <a:lnTo>
                      <a:pt x="0" y="5"/>
                    </a:lnTo>
                    <a:lnTo>
                      <a:pt x="0" y="5"/>
                    </a:lnTo>
                    <a:lnTo>
                      <a:pt x="0" y="6"/>
                    </a:lnTo>
                    <a:lnTo>
                      <a:pt x="0" y="6"/>
                    </a:lnTo>
                    <a:lnTo>
                      <a:pt x="0" y="5"/>
                    </a:lnTo>
                    <a:lnTo>
                      <a:pt x="0" y="6"/>
                    </a:lnTo>
                    <a:lnTo>
                      <a:pt x="0" y="7"/>
                    </a:lnTo>
                    <a:lnTo>
                      <a:pt x="0" y="7"/>
                    </a:lnTo>
                    <a:lnTo>
                      <a:pt x="0" y="7"/>
                    </a:lnTo>
                    <a:lnTo>
                      <a:pt x="0" y="7"/>
                    </a:lnTo>
                    <a:lnTo>
                      <a:pt x="0" y="8"/>
                    </a:lnTo>
                    <a:lnTo>
                      <a:pt x="0" y="8"/>
                    </a:lnTo>
                    <a:lnTo>
                      <a:pt x="0" y="8"/>
                    </a:lnTo>
                    <a:lnTo>
                      <a:pt x="0" y="8"/>
                    </a:lnTo>
                    <a:lnTo>
                      <a:pt x="0" y="7"/>
                    </a:lnTo>
                    <a:lnTo>
                      <a:pt x="0" y="8"/>
                    </a:lnTo>
                    <a:lnTo>
                      <a:pt x="0" y="8"/>
                    </a:lnTo>
                    <a:lnTo>
                      <a:pt x="0" y="9"/>
                    </a:lnTo>
                    <a:lnTo>
                      <a:pt x="0" y="8"/>
                    </a:lnTo>
                    <a:lnTo>
                      <a:pt x="0" y="9"/>
                    </a:lnTo>
                    <a:lnTo>
                      <a:pt x="0" y="9"/>
                    </a:lnTo>
                    <a:lnTo>
                      <a:pt x="0" y="8"/>
                    </a:lnTo>
                    <a:lnTo>
                      <a:pt x="0" y="8"/>
                    </a:lnTo>
                    <a:lnTo>
                      <a:pt x="0" y="8"/>
                    </a:lnTo>
                    <a:lnTo>
                      <a:pt x="0" y="8"/>
                    </a:lnTo>
                    <a:lnTo>
                      <a:pt x="0" y="8"/>
                    </a:lnTo>
                    <a:lnTo>
                      <a:pt x="0" y="9"/>
                    </a:lnTo>
                    <a:lnTo>
                      <a:pt x="0" y="8"/>
                    </a:lnTo>
                    <a:lnTo>
                      <a:pt x="0" y="9"/>
                    </a:lnTo>
                    <a:lnTo>
                      <a:pt x="0" y="8"/>
                    </a:lnTo>
                    <a:lnTo>
                      <a:pt x="0" y="9"/>
                    </a:lnTo>
                    <a:lnTo>
                      <a:pt x="0" y="9"/>
                    </a:lnTo>
                    <a:lnTo>
                      <a:pt x="0" y="9"/>
                    </a:lnTo>
                    <a:lnTo>
                      <a:pt x="0" y="9"/>
                    </a:lnTo>
                    <a:lnTo>
                      <a:pt x="0" y="8"/>
                    </a:lnTo>
                    <a:lnTo>
                      <a:pt x="0" y="8"/>
                    </a:lnTo>
                    <a:lnTo>
                      <a:pt x="0" y="7"/>
                    </a:lnTo>
                    <a:lnTo>
                      <a:pt x="0" y="8"/>
                    </a:lnTo>
                    <a:lnTo>
                      <a:pt x="0" y="8"/>
                    </a:lnTo>
                    <a:lnTo>
                      <a:pt x="0" y="7"/>
                    </a:lnTo>
                    <a:lnTo>
                      <a:pt x="0" y="7"/>
                    </a:lnTo>
                    <a:lnTo>
                      <a:pt x="0" y="8"/>
                    </a:lnTo>
                    <a:lnTo>
                      <a:pt x="0" y="7"/>
                    </a:lnTo>
                    <a:lnTo>
                      <a:pt x="0" y="8"/>
                    </a:lnTo>
                    <a:lnTo>
                      <a:pt x="0" y="7"/>
                    </a:lnTo>
                    <a:lnTo>
                      <a:pt x="0" y="8"/>
                    </a:lnTo>
                    <a:lnTo>
                      <a:pt x="0" y="8"/>
                    </a:lnTo>
                    <a:lnTo>
                      <a:pt x="0" y="8"/>
                    </a:lnTo>
                    <a:lnTo>
                      <a:pt x="0" y="8"/>
                    </a:lnTo>
                    <a:lnTo>
                      <a:pt x="0" y="7"/>
                    </a:lnTo>
                    <a:lnTo>
                      <a:pt x="0" y="8"/>
                    </a:lnTo>
                    <a:lnTo>
                      <a:pt x="0" y="8"/>
                    </a:lnTo>
                    <a:lnTo>
                      <a:pt x="0" y="8"/>
                    </a:lnTo>
                    <a:lnTo>
                      <a:pt x="0" y="7"/>
                    </a:lnTo>
                    <a:lnTo>
                      <a:pt x="0" y="8"/>
                    </a:lnTo>
                    <a:lnTo>
                      <a:pt x="0" y="7"/>
                    </a:lnTo>
                    <a:lnTo>
                      <a:pt x="0" y="8"/>
                    </a:lnTo>
                    <a:lnTo>
                      <a:pt x="0" y="7"/>
                    </a:lnTo>
                    <a:lnTo>
                      <a:pt x="0" y="8"/>
                    </a:lnTo>
                    <a:lnTo>
                      <a:pt x="0" y="8"/>
                    </a:lnTo>
                    <a:lnTo>
                      <a:pt x="0" y="8"/>
                    </a:lnTo>
                    <a:lnTo>
                      <a:pt x="0" y="8"/>
                    </a:lnTo>
                    <a:lnTo>
                      <a:pt x="0" y="9"/>
                    </a:lnTo>
                    <a:lnTo>
                      <a:pt x="0" y="9"/>
                    </a:lnTo>
                    <a:lnTo>
                      <a:pt x="0" y="9"/>
                    </a:lnTo>
                    <a:lnTo>
                      <a:pt x="0" y="9"/>
                    </a:lnTo>
                    <a:lnTo>
                      <a:pt x="0" y="9"/>
                    </a:lnTo>
                    <a:lnTo>
                      <a:pt x="0" y="8"/>
                    </a:lnTo>
                    <a:lnTo>
                      <a:pt x="0" y="8"/>
                    </a:lnTo>
                    <a:lnTo>
                      <a:pt x="0" y="8"/>
                    </a:lnTo>
                    <a:lnTo>
                      <a:pt x="0" y="7"/>
                    </a:lnTo>
                    <a:lnTo>
                      <a:pt x="0" y="7"/>
                    </a:lnTo>
                    <a:lnTo>
                      <a:pt x="0" y="6"/>
                    </a:lnTo>
                    <a:lnTo>
                      <a:pt x="0" y="7"/>
                    </a:lnTo>
                    <a:lnTo>
                      <a:pt x="0" y="6"/>
                    </a:lnTo>
                    <a:lnTo>
                      <a:pt x="0" y="7"/>
                    </a:lnTo>
                    <a:lnTo>
                      <a:pt x="0" y="7"/>
                    </a:lnTo>
                    <a:lnTo>
                      <a:pt x="0" y="7"/>
                    </a:lnTo>
                    <a:lnTo>
                      <a:pt x="0" y="7"/>
                    </a:lnTo>
                    <a:lnTo>
                      <a:pt x="0" y="7"/>
                    </a:lnTo>
                    <a:lnTo>
                      <a:pt x="0" y="7"/>
                    </a:lnTo>
                    <a:lnTo>
                      <a:pt x="0" y="8"/>
                    </a:lnTo>
                    <a:lnTo>
                      <a:pt x="0" y="8"/>
                    </a:lnTo>
                    <a:lnTo>
                      <a:pt x="0" y="7"/>
                    </a:lnTo>
                    <a:lnTo>
                      <a:pt x="0" y="8"/>
                    </a:lnTo>
                    <a:lnTo>
                      <a:pt x="0" y="9"/>
                    </a:lnTo>
                    <a:lnTo>
                      <a:pt x="0" y="9"/>
                    </a:lnTo>
                    <a:lnTo>
                      <a:pt x="0" y="9"/>
                    </a:lnTo>
                    <a:lnTo>
                      <a:pt x="0" y="9"/>
                    </a:lnTo>
                    <a:lnTo>
                      <a:pt x="0" y="9"/>
                    </a:lnTo>
                    <a:lnTo>
                      <a:pt x="0" y="8"/>
                    </a:lnTo>
                    <a:lnTo>
                      <a:pt x="0" y="9"/>
                    </a:lnTo>
                    <a:lnTo>
                      <a:pt x="0" y="8"/>
                    </a:lnTo>
                    <a:lnTo>
                      <a:pt x="0" y="9"/>
                    </a:lnTo>
                    <a:lnTo>
                      <a:pt x="0" y="9"/>
                    </a:lnTo>
                    <a:lnTo>
                      <a:pt x="0" y="8"/>
                    </a:lnTo>
                    <a:lnTo>
                      <a:pt x="0" y="8"/>
                    </a:lnTo>
                    <a:lnTo>
                      <a:pt x="0" y="8"/>
                    </a:lnTo>
                    <a:lnTo>
                      <a:pt x="0" y="8"/>
                    </a:lnTo>
                    <a:lnTo>
                      <a:pt x="0" y="8"/>
                    </a:lnTo>
                    <a:lnTo>
                      <a:pt x="0" y="8"/>
                    </a:lnTo>
                    <a:lnTo>
                      <a:pt x="0" y="8"/>
                    </a:lnTo>
                    <a:lnTo>
                      <a:pt x="0" y="7"/>
                    </a:lnTo>
                    <a:lnTo>
                      <a:pt x="0" y="8"/>
                    </a:lnTo>
                    <a:lnTo>
                      <a:pt x="0" y="7"/>
                    </a:lnTo>
                    <a:lnTo>
                      <a:pt x="0" y="7"/>
                    </a:lnTo>
                    <a:lnTo>
                      <a:pt x="0" y="8"/>
                    </a:lnTo>
                    <a:lnTo>
                      <a:pt x="0" y="7"/>
                    </a:lnTo>
                    <a:lnTo>
                      <a:pt x="0" y="8"/>
                    </a:lnTo>
                    <a:lnTo>
                      <a:pt x="0" y="7"/>
                    </a:lnTo>
                    <a:lnTo>
                      <a:pt x="0" y="7"/>
                    </a:lnTo>
                    <a:lnTo>
                      <a:pt x="0" y="7"/>
                    </a:lnTo>
                    <a:lnTo>
                      <a:pt x="0" y="7"/>
                    </a:lnTo>
                    <a:lnTo>
                      <a:pt x="0" y="7"/>
                    </a:lnTo>
                    <a:lnTo>
                      <a:pt x="0" y="7"/>
                    </a:lnTo>
                    <a:lnTo>
                      <a:pt x="0" y="7"/>
                    </a:lnTo>
                    <a:lnTo>
                      <a:pt x="0" y="8"/>
                    </a:lnTo>
                    <a:lnTo>
                      <a:pt x="0" y="7"/>
                    </a:lnTo>
                    <a:lnTo>
                      <a:pt x="0" y="7"/>
                    </a:lnTo>
                    <a:lnTo>
                      <a:pt x="0" y="7"/>
                    </a:lnTo>
                    <a:lnTo>
                      <a:pt x="0" y="8"/>
                    </a:lnTo>
                    <a:lnTo>
                      <a:pt x="0" y="8"/>
                    </a:lnTo>
                    <a:lnTo>
                      <a:pt x="0" y="7"/>
                    </a:lnTo>
                    <a:lnTo>
                      <a:pt x="0" y="8"/>
                    </a:lnTo>
                    <a:lnTo>
                      <a:pt x="0" y="9"/>
                    </a:lnTo>
                    <a:lnTo>
                      <a:pt x="0" y="8"/>
                    </a:lnTo>
                    <a:lnTo>
                      <a:pt x="0" y="9"/>
                    </a:lnTo>
                    <a:lnTo>
                      <a:pt x="0" y="8"/>
                    </a:lnTo>
                    <a:lnTo>
                      <a:pt x="0" y="8"/>
                    </a:lnTo>
                    <a:lnTo>
                      <a:pt x="0" y="8"/>
                    </a:lnTo>
                    <a:lnTo>
                      <a:pt x="0" y="7"/>
                    </a:lnTo>
                    <a:lnTo>
                      <a:pt x="0" y="8"/>
                    </a:lnTo>
                    <a:lnTo>
                      <a:pt x="0" y="9"/>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9"/>
                    </a:lnTo>
                    <a:lnTo>
                      <a:pt x="0" y="10"/>
                    </a:lnTo>
                    <a:lnTo>
                      <a:pt x="0" y="9"/>
                    </a:lnTo>
                    <a:lnTo>
                      <a:pt x="0" y="10"/>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8"/>
                    </a:lnTo>
                    <a:lnTo>
                      <a:pt x="0" y="8"/>
                    </a:lnTo>
                    <a:lnTo>
                      <a:pt x="0" y="9"/>
                    </a:lnTo>
                    <a:lnTo>
                      <a:pt x="0" y="8"/>
                    </a:lnTo>
                    <a:lnTo>
                      <a:pt x="0" y="9"/>
                    </a:lnTo>
                    <a:lnTo>
                      <a:pt x="0" y="9"/>
                    </a:lnTo>
                    <a:lnTo>
                      <a:pt x="0" y="9"/>
                    </a:lnTo>
                    <a:lnTo>
                      <a:pt x="0" y="10"/>
                    </a:lnTo>
                    <a:lnTo>
                      <a:pt x="0" y="9"/>
                    </a:lnTo>
                    <a:lnTo>
                      <a:pt x="0" y="9"/>
                    </a:lnTo>
                    <a:lnTo>
                      <a:pt x="0" y="8"/>
                    </a:lnTo>
                    <a:lnTo>
                      <a:pt x="0" y="9"/>
                    </a:lnTo>
                    <a:lnTo>
                      <a:pt x="0" y="7"/>
                    </a:lnTo>
                    <a:lnTo>
                      <a:pt x="0" y="7"/>
                    </a:lnTo>
                    <a:lnTo>
                      <a:pt x="0" y="6"/>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5848" name="Freeform 504"/>
              <p:cNvSpPr>
                <a:spLocks/>
              </p:cNvSpPr>
              <p:nvPr/>
            </p:nvSpPr>
            <p:spPr bwMode="auto">
              <a:xfrm>
                <a:off x="2550" y="3527"/>
                <a:ext cx="6" cy="318"/>
              </a:xfrm>
              <a:custGeom>
                <a:avLst/>
                <a:gdLst/>
                <a:ahLst/>
                <a:cxnLst>
                  <a:cxn ang="0">
                    <a:pos x="0" y="6"/>
                  </a:cxn>
                  <a:cxn ang="0">
                    <a:pos x="0" y="8"/>
                  </a:cxn>
                  <a:cxn ang="0">
                    <a:pos x="0" y="10"/>
                  </a:cxn>
                  <a:cxn ang="0">
                    <a:pos x="0" y="11"/>
                  </a:cxn>
                  <a:cxn ang="0">
                    <a:pos x="0" y="10"/>
                  </a:cxn>
                  <a:cxn ang="0">
                    <a:pos x="0" y="8"/>
                  </a:cxn>
                  <a:cxn ang="0">
                    <a:pos x="0" y="6"/>
                  </a:cxn>
                  <a:cxn ang="0">
                    <a:pos x="0" y="8"/>
                  </a:cxn>
                  <a:cxn ang="0">
                    <a:pos x="0" y="9"/>
                  </a:cxn>
                  <a:cxn ang="0">
                    <a:pos x="0" y="10"/>
                  </a:cxn>
                  <a:cxn ang="0">
                    <a:pos x="0" y="10"/>
                  </a:cxn>
                  <a:cxn ang="0">
                    <a:pos x="1" y="8"/>
                  </a:cxn>
                  <a:cxn ang="0">
                    <a:pos x="1" y="10"/>
                  </a:cxn>
                  <a:cxn ang="0">
                    <a:pos x="1" y="11"/>
                  </a:cxn>
                  <a:cxn ang="0">
                    <a:pos x="1" y="9"/>
                  </a:cxn>
                  <a:cxn ang="0">
                    <a:pos x="1" y="9"/>
                  </a:cxn>
                  <a:cxn ang="0">
                    <a:pos x="1" y="9"/>
                  </a:cxn>
                  <a:cxn ang="0">
                    <a:pos x="1" y="7"/>
                  </a:cxn>
                  <a:cxn ang="0">
                    <a:pos x="1" y="8"/>
                  </a:cxn>
                  <a:cxn ang="0">
                    <a:pos x="1" y="8"/>
                  </a:cxn>
                  <a:cxn ang="0">
                    <a:pos x="1" y="9"/>
                  </a:cxn>
                  <a:cxn ang="0">
                    <a:pos x="1" y="9"/>
                  </a:cxn>
                  <a:cxn ang="0">
                    <a:pos x="1" y="9"/>
                  </a:cxn>
                  <a:cxn ang="0">
                    <a:pos x="1" y="9"/>
                  </a:cxn>
                  <a:cxn ang="0">
                    <a:pos x="1" y="8"/>
                  </a:cxn>
                  <a:cxn ang="0">
                    <a:pos x="1" y="10"/>
                  </a:cxn>
                  <a:cxn ang="0">
                    <a:pos x="1" y="11"/>
                  </a:cxn>
                  <a:cxn ang="0">
                    <a:pos x="1" y="10"/>
                  </a:cxn>
                  <a:cxn ang="0">
                    <a:pos x="1" y="10"/>
                  </a:cxn>
                  <a:cxn ang="0">
                    <a:pos x="1" y="7"/>
                  </a:cxn>
                  <a:cxn ang="0">
                    <a:pos x="1" y="9"/>
                  </a:cxn>
                  <a:cxn ang="0">
                    <a:pos x="1" y="7"/>
                  </a:cxn>
                  <a:cxn ang="0">
                    <a:pos x="1" y="8"/>
                  </a:cxn>
                  <a:cxn ang="0">
                    <a:pos x="1" y="8"/>
                  </a:cxn>
                  <a:cxn ang="0">
                    <a:pos x="1" y="5"/>
                  </a:cxn>
                  <a:cxn ang="0">
                    <a:pos x="1" y="4"/>
                  </a:cxn>
                  <a:cxn ang="0">
                    <a:pos x="1" y="7"/>
                  </a:cxn>
                  <a:cxn ang="0">
                    <a:pos x="1" y="5"/>
                  </a:cxn>
                  <a:cxn ang="0">
                    <a:pos x="1" y="8"/>
                  </a:cxn>
                  <a:cxn ang="0">
                    <a:pos x="1" y="8"/>
                  </a:cxn>
                  <a:cxn ang="0">
                    <a:pos x="1" y="7"/>
                  </a:cxn>
                  <a:cxn ang="0">
                    <a:pos x="1" y="7"/>
                  </a:cxn>
                  <a:cxn ang="0">
                    <a:pos x="1" y="6"/>
                  </a:cxn>
                  <a:cxn ang="0">
                    <a:pos x="1" y="5"/>
                  </a:cxn>
                  <a:cxn ang="0">
                    <a:pos x="1" y="3"/>
                  </a:cxn>
                  <a:cxn ang="0">
                    <a:pos x="1" y="4"/>
                  </a:cxn>
                  <a:cxn ang="0">
                    <a:pos x="1" y="7"/>
                  </a:cxn>
                  <a:cxn ang="0">
                    <a:pos x="1" y="5"/>
                  </a:cxn>
                  <a:cxn ang="0">
                    <a:pos x="1" y="2"/>
                  </a:cxn>
                  <a:cxn ang="0">
                    <a:pos x="1" y="2"/>
                  </a:cxn>
                  <a:cxn ang="0">
                    <a:pos x="1" y="0"/>
                  </a:cxn>
                  <a:cxn ang="0">
                    <a:pos x="1" y="1"/>
                  </a:cxn>
                  <a:cxn ang="0">
                    <a:pos x="1" y="3"/>
                  </a:cxn>
                  <a:cxn ang="0">
                    <a:pos x="1" y="4"/>
                  </a:cxn>
                  <a:cxn ang="0">
                    <a:pos x="1" y="7"/>
                  </a:cxn>
                  <a:cxn ang="0">
                    <a:pos x="1" y="9"/>
                  </a:cxn>
                  <a:cxn ang="0">
                    <a:pos x="1" y="9"/>
                  </a:cxn>
                  <a:cxn ang="0">
                    <a:pos x="1" y="21"/>
                  </a:cxn>
                  <a:cxn ang="0">
                    <a:pos x="1" y="31"/>
                  </a:cxn>
                  <a:cxn ang="0">
                    <a:pos x="1" y="38"/>
                  </a:cxn>
                  <a:cxn ang="0">
                    <a:pos x="1" y="43"/>
                  </a:cxn>
                  <a:cxn ang="0">
                    <a:pos x="1" y="47"/>
                  </a:cxn>
                  <a:cxn ang="0">
                    <a:pos x="1" y="53"/>
                  </a:cxn>
                </a:cxnLst>
                <a:rect l="0" t="0" r="r" b="b"/>
                <a:pathLst>
                  <a:path w="1" h="53">
                    <a:moveTo>
                      <a:pt x="0" y="7"/>
                    </a:moveTo>
                    <a:lnTo>
                      <a:pt x="0" y="7"/>
                    </a:lnTo>
                    <a:lnTo>
                      <a:pt x="0" y="7"/>
                    </a:lnTo>
                    <a:lnTo>
                      <a:pt x="0" y="8"/>
                    </a:lnTo>
                    <a:lnTo>
                      <a:pt x="0" y="7"/>
                    </a:lnTo>
                    <a:lnTo>
                      <a:pt x="0" y="7"/>
                    </a:lnTo>
                    <a:lnTo>
                      <a:pt x="0" y="6"/>
                    </a:lnTo>
                    <a:lnTo>
                      <a:pt x="0" y="6"/>
                    </a:lnTo>
                    <a:lnTo>
                      <a:pt x="0" y="6"/>
                    </a:lnTo>
                    <a:lnTo>
                      <a:pt x="0" y="5"/>
                    </a:lnTo>
                    <a:lnTo>
                      <a:pt x="0" y="6"/>
                    </a:lnTo>
                    <a:lnTo>
                      <a:pt x="0" y="6"/>
                    </a:lnTo>
                    <a:lnTo>
                      <a:pt x="0" y="6"/>
                    </a:lnTo>
                    <a:lnTo>
                      <a:pt x="0" y="5"/>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10"/>
                    </a:lnTo>
                    <a:lnTo>
                      <a:pt x="0" y="9"/>
                    </a:lnTo>
                    <a:lnTo>
                      <a:pt x="0" y="8"/>
                    </a:lnTo>
                    <a:lnTo>
                      <a:pt x="0" y="9"/>
                    </a:lnTo>
                    <a:lnTo>
                      <a:pt x="0" y="9"/>
                    </a:lnTo>
                    <a:lnTo>
                      <a:pt x="0" y="10"/>
                    </a:lnTo>
                    <a:lnTo>
                      <a:pt x="0" y="9"/>
                    </a:lnTo>
                    <a:lnTo>
                      <a:pt x="0" y="9"/>
                    </a:lnTo>
                    <a:lnTo>
                      <a:pt x="0" y="9"/>
                    </a:lnTo>
                    <a:lnTo>
                      <a:pt x="0" y="10"/>
                    </a:lnTo>
                    <a:lnTo>
                      <a:pt x="0" y="10"/>
                    </a:lnTo>
                    <a:lnTo>
                      <a:pt x="0" y="11"/>
                    </a:lnTo>
                    <a:lnTo>
                      <a:pt x="0" y="11"/>
                    </a:lnTo>
                    <a:lnTo>
                      <a:pt x="0" y="11"/>
                    </a:lnTo>
                    <a:lnTo>
                      <a:pt x="0" y="10"/>
                    </a:lnTo>
                    <a:lnTo>
                      <a:pt x="0" y="11"/>
                    </a:lnTo>
                    <a:lnTo>
                      <a:pt x="0" y="11"/>
                    </a:lnTo>
                    <a:lnTo>
                      <a:pt x="0" y="10"/>
                    </a:lnTo>
                    <a:lnTo>
                      <a:pt x="0" y="11"/>
                    </a:lnTo>
                    <a:lnTo>
                      <a:pt x="0" y="10"/>
                    </a:lnTo>
                    <a:lnTo>
                      <a:pt x="0" y="10"/>
                    </a:lnTo>
                    <a:lnTo>
                      <a:pt x="0" y="10"/>
                    </a:lnTo>
                    <a:lnTo>
                      <a:pt x="0" y="10"/>
                    </a:lnTo>
                    <a:lnTo>
                      <a:pt x="0" y="10"/>
                    </a:lnTo>
                    <a:lnTo>
                      <a:pt x="0" y="9"/>
                    </a:lnTo>
                    <a:lnTo>
                      <a:pt x="0" y="9"/>
                    </a:lnTo>
                    <a:lnTo>
                      <a:pt x="0" y="8"/>
                    </a:lnTo>
                    <a:lnTo>
                      <a:pt x="0" y="8"/>
                    </a:lnTo>
                    <a:lnTo>
                      <a:pt x="0" y="7"/>
                    </a:lnTo>
                    <a:lnTo>
                      <a:pt x="0" y="7"/>
                    </a:lnTo>
                    <a:lnTo>
                      <a:pt x="0" y="8"/>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6"/>
                    </a:lnTo>
                    <a:lnTo>
                      <a:pt x="0" y="6"/>
                    </a:lnTo>
                    <a:lnTo>
                      <a:pt x="0" y="7"/>
                    </a:lnTo>
                    <a:lnTo>
                      <a:pt x="0" y="6"/>
                    </a:lnTo>
                    <a:lnTo>
                      <a:pt x="0" y="5"/>
                    </a:lnTo>
                    <a:lnTo>
                      <a:pt x="0" y="5"/>
                    </a:lnTo>
                    <a:lnTo>
                      <a:pt x="0" y="6"/>
                    </a:lnTo>
                    <a:lnTo>
                      <a:pt x="0" y="6"/>
                    </a:lnTo>
                    <a:lnTo>
                      <a:pt x="0" y="7"/>
                    </a:lnTo>
                    <a:lnTo>
                      <a:pt x="0" y="6"/>
                    </a:lnTo>
                    <a:lnTo>
                      <a:pt x="0" y="7"/>
                    </a:lnTo>
                    <a:lnTo>
                      <a:pt x="0" y="7"/>
                    </a:lnTo>
                    <a:lnTo>
                      <a:pt x="0" y="8"/>
                    </a:lnTo>
                    <a:lnTo>
                      <a:pt x="0" y="8"/>
                    </a:lnTo>
                    <a:lnTo>
                      <a:pt x="0" y="8"/>
                    </a:lnTo>
                    <a:lnTo>
                      <a:pt x="0" y="8"/>
                    </a:lnTo>
                    <a:lnTo>
                      <a:pt x="0" y="9"/>
                    </a:lnTo>
                    <a:lnTo>
                      <a:pt x="0" y="9"/>
                    </a:lnTo>
                    <a:lnTo>
                      <a:pt x="0" y="10"/>
                    </a:lnTo>
                    <a:lnTo>
                      <a:pt x="0" y="9"/>
                    </a:lnTo>
                    <a:lnTo>
                      <a:pt x="0" y="10"/>
                    </a:lnTo>
                    <a:lnTo>
                      <a:pt x="0" y="10"/>
                    </a:lnTo>
                    <a:lnTo>
                      <a:pt x="0" y="10"/>
                    </a:lnTo>
                    <a:lnTo>
                      <a:pt x="0" y="9"/>
                    </a:lnTo>
                    <a:lnTo>
                      <a:pt x="0" y="9"/>
                    </a:lnTo>
                    <a:lnTo>
                      <a:pt x="0" y="9"/>
                    </a:lnTo>
                    <a:lnTo>
                      <a:pt x="0" y="10"/>
                    </a:lnTo>
                    <a:lnTo>
                      <a:pt x="0" y="10"/>
                    </a:lnTo>
                    <a:lnTo>
                      <a:pt x="0" y="10"/>
                    </a:lnTo>
                    <a:lnTo>
                      <a:pt x="0" y="11"/>
                    </a:lnTo>
                    <a:lnTo>
                      <a:pt x="0" y="11"/>
                    </a:lnTo>
                    <a:lnTo>
                      <a:pt x="0" y="10"/>
                    </a:lnTo>
                    <a:lnTo>
                      <a:pt x="0" y="10"/>
                    </a:lnTo>
                    <a:lnTo>
                      <a:pt x="0" y="10"/>
                    </a:lnTo>
                    <a:lnTo>
                      <a:pt x="0" y="10"/>
                    </a:lnTo>
                    <a:lnTo>
                      <a:pt x="0" y="10"/>
                    </a:lnTo>
                    <a:lnTo>
                      <a:pt x="0" y="10"/>
                    </a:lnTo>
                    <a:lnTo>
                      <a:pt x="0" y="11"/>
                    </a:lnTo>
                    <a:lnTo>
                      <a:pt x="0" y="11"/>
                    </a:lnTo>
                    <a:lnTo>
                      <a:pt x="0" y="10"/>
                    </a:lnTo>
                    <a:lnTo>
                      <a:pt x="0" y="11"/>
                    </a:lnTo>
                    <a:lnTo>
                      <a:pt x="0" y="10"/>
                    </a:lnTo>
                    <a:lnTo>
                      <a:pt x="0" y="11"/>
                    </a:lnTo>
                    <a:lnTo>
                      <a:pt x="0" y="10"/>
                    </a:lnTo>
                    <a:lnTo>
                      <a:pt x="0" y="11"/>
                    </a:lnTo>
                    <a:lnTo>
                      <a:pt x="0" y="10"/>
                    </a:lnTo>
                    <a:lnTo>
                      <a:pt x="0" y="11"/>
                    </a:lnTo>
                    <a:lnTo>
                      <a:pt x="0" y="11"/>
                    </a:lnTo>
                    <a:lnTo>
                      <a:pt x="0" y="10"/>
                    </a:lnTo>
                    <a:lnTo>
                      <a:pt x="1" y="11"/>
                    </a:lnTo>
                    <a:lnTo>
                      <a:pt x="1" y="10"/>
                    </a:lnTo>
                    <a:lnTo>
                      <a:pt x="1" y="9"/>
                    </a:lnTo>
                    <a:lnTo>
                      <a:pt x="1" y="10"/>
                    </a:lnTo>
                    <a:lnTo>
                      <a:pt x="1" y="9"/>
                    </a:lnTo>
                    <a:lnTo>
                      <a:pt x="1" y="9"/>
                    </a:lnTo>
                    <a:lnTo>
                      <a:pt x="1" y="9"/>
                    </a:lnTo>
                    <a:lnTo>
                      <a:pt x="1" y="8"/>
                    </a:lnTo>
                    <a:lnTo>
                      <a:pt x="1" y="8"/>
                    </a:lnTo>
                    <a:lnTo>
                      <a:pt x="1" y="8"/>
                    </a:lnTo>
                    <a:lnTo>
                      <a:pt x="1" y="7"/>
                    </a:lnTo>
                    <a:lnTo>
                      <a:pt x="1" y="7"/>
                    </a:lnTo>
                    <a:lnTo>
                      <a:pt x="1" y="7"/>
                    </a:lnTo>
                    <a:lnTo>
                      <a:pt x="1" y="8"/>
                    </a:lnTo>
                    <a:lnTo>
                      <a:pt x="1" y="8"/>
                    </a:lnTo>
                    <a:lnTo>
                      <a:pt x="1" y="8"/>
                    </a:lnTo>
                    <a:lnTo>
                      <a:pt x="1" y="9"/>
                    </a:lnTo>
                    <a:lnTo>
                      <a:pt x="1" y="9"/>
                    </a:lnTo>
                    <a:lnTo>
                      <a:pt x="1" y="10"/>
                    </a:lnTo>
                    <a:lnTo>
                      <a:pt x="1" y="10"/>
                    </a:lnTo>
                    <a:lnTo>
                      <a:pt x="1" y="10"/>
                    </a:lnTo>
                    <a:lnTo>
                      <a:pt x="1" y="9"/>
                    </a:lnTo>
                    <a:lnTo>
                      <a:pt x="1" y="10"/>
                    </a:lnTo>
                    <a:lnTo>
                      <a:pt x="1" y="9"/>
                    </a:lnTo>
                    <a:lnTo>
                      <a:pt x="1" y="10"/>
                    </a:lnTo>
                    <a:lnTo>
                      <a:pt x="1" y="10"/>
                    </a:lnTo>
                    <a:lnTo>
                      <a:pt x="1" y="10"/>
                    </a:lnTo>
                    <a:lnTo>
                      <a:pt x="1" y="10"/>
                    </a:lnTo>
                    <a:lnTo>
                      <a:pt x="1" y="10"/>
                    </a:lnTo>
                    <a:lnTo>
                      <a:pt x="1" y="11"/>
                    </a:lnTo>
                    <a:lnTo>
                      <a:pt x="1" y="10"/>
                    </a:lnTo>
                    <a:lnTo>
                      <a:pt x="1" y="10"/>
                    </a:lnTo>
                    <a:lnTo>
                      <a:pt x="1" y="11"/>
                    </a:lnTo>
                    <a:lnTo>
                      <a:pt x="1" y="10"/>
                    </a:lnTo>
                    <a:lnTo>
                      <a:pt x="1" y="10"/>
                    </a:lnTo>
                    <a:lnTo>
                      <a:pt x="1" y="9"/>
                    </a:lnTo>
                    <a:lnTo>
                      <a:pt x="1" y="9"/>
                    </a:lnTo>
                    <a:lnTo>
                      <a:pt x="1" y="9"/>
                    </a:lnTo>
                    <a:lnTo>
                      <a:pt x="1" y="9"/>
                    </a:lnTo>
                    <a:lnTo>
                      <a:pt x="1" y="10"/>
                    </a:lnTo>
                    <a:lnTo>
                      <a:pt x="1" y="9"/>
                    </a:lnTo>
                    <a:lnTo>
                      <a:pt x="1" y="9"/>
                    </a:lnTo>
                    <a:lnTo>
                      <a:pt x="1" y="9"/>
                    </a:lnTo>
                    <a:lnTo>
                      <a:pt x="1" y="9"/>
                    </a:lnTo>
                    <a:lnTo>
                      <a:pt x="1" y="9"/>
                    </a:lnTo>
                    <a:lnTo>
                      <a:pt x="1" y="8"/>
                    </a:lnTo>
                    <a:lnTo>
                      <a:pt x="1" y="9"/>
                    </a:lnTo>
                    <a:lnTo>
                      <a:pt x="1" y="9"/>
                    </a:lnTo>
                    <a:lnTo>
                      <a:pt x="1" y="9"/>
                    </a:lnTo>
                    <a:lnTo>
                      <a:pt x="1" y="10"/>
                    </a:lnTo>
                    <a:lnTo>
                      <a:pt x="1" y="10"/>
                    </a:lnTo>
                    <a:lnTo>
                      <a:pt x="1" y="9"/>
                    </a:lnTo>
                    <a:lnTo>
                      <a:pt x="1" y="10"/>
                    </a:lnTo>
                    <a:lnTo>
                      <a:pt x="1" y="9"/>
                    </a:lnTo>
                    <a:lnTo>
                      <a:pt x="1" y="10"/>
                    </a:lnTo>
                    <a:lnTo>
                      <a:pt x="1" y="9"/>
                    </a:lnTo>
                    <a:lnTo>
                      <a:pt x="1" y="9"/>
                    </a:lnTo>
                    <a:lnTo>
                      <a:pt x="1" y="9"/>
                    </a:lnTo>
                    <a:lnTo>
                      <a:pt x="1" y="9"/>
                    </a:lnTo>
                    <a:lnTo>
                      <a:pt x="1" y="9"/>
                    </a:lnTo>
                    <a:lnTo>
                      <a:pt x="1" y="10"/>
                    </a:lnTo>
                    <a:lnTo>
                      <a:pt x="1" y="9"/>
                    </a:lnTo>
                    <a:lnTo>
                      <a:pt x="1" y="9"/>
                    </a:lnTo>
                    <a:lnTo>
                      <a:pt x="1" y="8"/>
                    </a:lnTo>
                    <a:lnTo>
                      <a:pt x="1" y="9"/>
                    </a:lnTo>
                    <a:lnTo>
                      <a:pt x="1" y="8"/>
                    </a:lnTo>
                    <a:lnTo>
                      <a:pt x="1" y="8"/>
                    </a:lnTo>
                    <a:lnTo>
                      <a:pt x="1" y="8"/>
                    </a:lnTo>
                    <a:lnTo>
                      <a:pt x="1" y="7"/>
                    </a:lnTo>
                    <a:lnTo>
                      <a:pt x="1" y="8"/>
                    </a:lnTo>
                    <a:lnTo>
                      <a:pt x="1" y="7"/>
                    </a:lnTo>
                    <a:lnTo>
                      <a:pt x="1" y="6"/>
                    </a:lnTo>
                    <a:lnTo>
                      <a:pt x="1" y="6"/>
                    </a:lnTo>
                    <a:lnTo>
                      <a:pt x="1" y="7"/>
                    </a:lnTo>
                    <a:lnTo>
                      <a:pt x="1" y="6"/>
                    </a:lnTo>
                    <a:lnTo>
                      <a:pt x="1" y="7"/>
                    </a:lnTo>
                    <a:lnTo>
                      <a:pt x="1" y="7"/>
                    </a:lnTo>
                    <a:lnTo>
                      <a:pt x="1" y="6"/>
                    </a:lnTo>
                    <a:lnTo>
                      <a:pt x="1" y="7"/>
                    </a:lnTo>
                    <a:lnTo>
                      <a:pt x="1" y="6"/>
                    </a:lnTo>
                    <a:lnTo>
                      <a:pt x="1" y="7"/>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7"/>
                    </a:lnTo>
                    <a:lnTo>
                      <a:pt x="1" y="8"/>
                    </a:lnTo>
                    <a:lnTo>
                      <a:pt x="1" y="8"/>
                    </a:lnTo>
                    <a:lnTo>
                      <a:pt x="1" y="8"/>
                    </a:lnTo>
                    <a:lnTo>
                      <a:pt x="1" y="8"/>
                    </a:lnTo>
                    <a:lnTo>
                      <a:pt x="1" y="9"/>
                    </a:lnTo>
                    <a:lnTo>
                      <a:pt x="1" y="9"/>
                    </a:lnTo>
                    <a:lnTo>
                      <a:pt x="1" y="8"/>
                    </a:lnTo>
                    <a:lnTo>
                      <a:pt x="1" y="9"/>
                    </a:lnTo>
                    <a:lnTo>
                      <a:pt x="1" y="8"/>
                    </a:lnTo>
                    <a:lnTo>
                      <a:pt x="1" y="8"/>
                    </a:lnTo>
                    <a:lnTo>
                      <a:pt x="1" y="9"/>
                    </a:lnTo>
                    <a:lnTo>
                      <a:pt x="1" y="9"/>
                    </a:lnTo>
                    <a:lnTo>
                      <a:pt x="1" y="10"/>
                    </a:lnTo>
                    <a:lnTo>
                      <a:pt x="1" y="10"/>
                    </a:lnTo>
                    <a:lnTo>
                      <a:pt x="1" y="9"/>
                    </a:lnTo>
                    <a:lnTo>
                      <a:pt x="1" y="9"/>
                    </a:lnTo>
                    <a:lnTo>
                      <a:pt x="1" y="10"/>
                    </a:lnTo>
                    <a:lnTo>
                      <a:pt x="1" y="9"/>
                    </a:lnTo>
                    <a:lnTo>
                      <a:pt x="1" y="9"/>
                    </a:lnTo>
                    <a:lnTo>
                      <a:pt x="1" y="9"/>
                    </a:lnTo>
                    <a:lnTo>
                      <a:pt x="1" y="9"/>
                    </a:lnTo>
                    <a:lnTo>
                      <a:pt x="1" y="9"/>
                    </a:lnTo>
                    <a:lnTo>
                      <a:pt x="1" y="9"/>
                    </a:lnTo>
                    <a:lnTo>
                      <a:pt x="1" y="9"/>
                    </a:lnTo>
                    <a:lnTo>
                      <a:pt x="1" y="9"/>
                    </a:lnTo>
                    <a:lnTo>
                      <a:pt x="1" y="8"/>
                    </a:lnTo>
                    <a:lnTo>
                      <a:pt x="1" y="9"/>
                    </a:lnTo>
                    <a:lnTo>
                      <a:pt x="1" y="8"/>
                    </a:lnTo>
                    <a:lnTo>
                      <a:pt x="1" y="9"/>
                    </a:lnTo>
                    <a:lnTo>
                      <a:pt x="1" y="8"/>
                    </a:lnTo>
                    <a:lnTo>
                      <a:pt x="1" y="8"/>
                    </a:lnTo>
                    <a:lnTo>
                      <a:pt x="1" y="9"/>
                    </a:lnTo>
                    <a:lnTo>
                      <a:pt x="1" y="8"/>
                    </a:lnTo>
                    <a:lnTo>
                      <a:pt x="1" y="8"/>
                    </a:lnTo>
                    <a:lnTo>
                      <a:pt x="1" y="8"/>
                    </a:lnTo>
                    <a:lnTo>
                      <a:pt x="1" y="9"/>
                    </a:lnTo>
                    <a:lnTo>
                      <a:pt x="1" y="8"/>
                    </a:lnTo>
                    <a:lnTo>
                      <a:pt x="1" y="9"/>
                    </a:lnTo>
                    <a:lnTo>
                      <a:pt x="1" y="9"/>
                    </a:lnTo>
                    <a:lnTo>
                      <a:pt x="1" y="8"/>
                    </a:lnTo>
                    <a:lnTo>
                      <a:pt x="1" y="9"/>
                    </a:lnTo>
                    <a:lnTo>
                      <a:pt x="1" y="9"/>
                    </a:lnTo>
                    <a:lnTo>
                      <a:pt x="1" y="8"/>
                    </a:lnTo>
                    <a:lnTo>
                      <a:pt x="1" y="9"/>
                    </a:lnTo>
                    <a:lnTo>
                      <a:pt x="1" y="8"/>
                    </a:lnTo>
                    <a:lnTo>
                      <a:pt x="1" y="8"/>
                    </a:lnTo>
                    <a:lnTo>
                      <a:pt x="1" y="8"/>
                    </a:lnTo>
                    <a:lnTo>
                      <a:pt x="1" y="9"/>
                    </a:lnTo>
                    <a:lnTo>
                      <a:pt x="1" y="8"/>
                    </a:lnTo>
                    <a:lnTo>
                      <a:pt x="1" y="9"/>
                    </a:lnTo>
                    <a:lnTo>
                      <a:pt x="1" y="10"/>
                    </a:lnTo>
                    <a:lnTo>
                      <a:pt x="1" y="9"/>
                    </a:lnTo>
                    <a:lnTo>
                      <a:pt x="1" y="10"/>
                    </a:lnTo>
                    <a:lnTo>
                      <a:pt x="1" y="10"/>
                    </a:lnTo>
                    <a:lnTo>
                      <a:pt x="1" y="10"/>
                    </a:lnTo>
                    <a:lnTo>
                      <a:pt x="1" y="10"/>
                    </a:lnTo>
                    <a:lnTo>
                      <a:pt x="1" y="9"/>
                    </a:lnTo>
                    <a:lnTo>
                      <a:pt x="1" y="10"/>
                    </a:lnTo>
                    <a:lnTo>
                      <a:pt x="1" y="10"/>
                    </a:lnTo>
                    <a:lnTo>
                      <a:pt x="1" y="10"/>
                    </a:lnTo>
                    <a:lnTo>
                      <a:pt x="1" y="11"/>
                    </a:lnTo>
                    <a:lnTo>
                      <a:pt x="1" y="11"/>
                    </a:lnTo>
                    <a:lnTo>
                      <a:pt x="1" y="11"/>
                    </a:lnTo>
                    <a:lnTo>
                      <a:pt x="1" y="11"/>
                    </a:lnTo>
                    <a:lnTo>
                      <a:pt x="1" y="11"/>
                    </a:lnTo>
                    <a:lnTo>
                      <a:pt x="1" y="11"/>
                    </a:lnTo>
                    <a:lnTo>
                      <a:pt x="1" y="10"/>
                    </a:lnTo>
                    <a:lnTo>
                      <a:pt x="1" y="10"/>
                    </a:lnTo>
                    <a:lnTo>
                      <a:pt x="1" y="10"/>
                    </a:lnTo>
                    <a:lnTo>
                      <a:pt x="1" y="11"/>
                    </a:lnTo>
                    <a:lnTo>
                      <a:pt x="1" y="11"/>
                    </a:lnTo>
                    <a:lnTo>
                      <a:pt x="1" y="10"/>
                    </a:lnTo>
                    <a:lnTo>
                      <a:pt x="1" y="11"/>
                    </a:lnTo>
                    <a:lnTo>
                      <a:pt x="1" y="10"/>
                    </a:lnTo>
                    <a:lnTo>
                      <a:pt x="1" y="10"/>
                    </a:lnTo>
                    <a:lnTo>
                      <a:pt x="1" y="10"/>
                    </a:lnTo>
                    <a:lnTo>
                      <a:pt x="1" y="10"/>
                    </a:lnTo>
                    <a:lnTo>
                      <a:pt x="1" y="10"/>
                    </a:lnTo>
                    <a:lnTo>
                      <a:pt x="1" y="10"/>
                    </a:lnTo>
                    <a:lnTo>
                      <a:pt x="1" y="10"/>
                    </a:lnTo>
                    <a:lnTo>
                      <a:pt x="1" y="10"/>
                    </a:lnTo>
                    <a:lnTo>
                      <a:pt x="1" y="10"/>
                    </a:lnTo>
                    <a:lnTo>
                      <a:pt x="1" y="11"/>
                    </a:lnTo>
                    <a:lnTo>
                      <a:pt x="1" y="10"/>
                    </a:lnTo>
                    <a:lnTo>
                      <a:pt x="1" y="11"/>
                    </a:lnTo>
                    <a:lnTo>
                      <a:pt x="1" y="11"/>
                    </a:lnTo>
                    <a:lnTo>
                      <a:pt x="1" y="11"/>
                    </a:lnTo>
                    <a:lnTo>
                      <a:pt x="1" y="10"/>
                    </a:lnTo>
                    <a:lnTo>
                      <a:pt x="1" y="10"/>
                    </a:lnTo>
                    <a:lnTo>
                      <a:pt x="1" y="10"/>
                    </a:lnTo>
                    <a:lnTo>
                      <a:pt x="1" y="10"/>
                    </a:lnTo>
                    <a:lnTo>
                      <a:pt x="1" y="9"/>
                    </a:lnTo>
                    <a:lnTo>
                      <a:pt x="1" y="10"/>
                    </a:lnTo>
                    <a:lnTo>
                      <a:pt x="1" y="10"/>
                    </a:lnTo>
                    <a:lnTo>
                      <a:pt x="1" y="9"/>
                    </a:lnTo>
                    <a:lnTo>
                      <a:pt x="1" y="8"/>
                    </a:lnTo>
                    <a:lnTo>
                      <a:pt x="1" y="8"/>
                    </a:lnTo>
                    <a:lnTo>
                      <a:pt x="1" y="7"/>
                    </a:lnTo>
                    <a:lnTo>
                      <a:pt x="1" y="7"/>
                    </a:lnTo>
                    <a:lnTo>
                      <a:pt x="1" y="8"/>
                    </a:lnTo>
                    <a:lnTo>
                      <a:pt x="1" y="7"/>
                    </a:lnTo>
                    <a:lnTo>
                      <a:pt x="1" y="7"/>
                    </a:lnTo>
                    <a:lnTo>
                      <a:pt x="1" y="7"/>
                    </a:lnTo>
                    <a:lnTo>
                      <a:pt x="1" y="7"/>
                    </a:lnTo>
                    <a:lnTo>
                      <a:pt x="1" y="7"/>
                    </a:lnTo>
                    <a:lnTo>
                      <a:pt x="1" y="8"/>
                    </a:lnTo>
                    <a:lnTo>
                      <a:pt x="1" y="7"/>
                    </a:lnTo>
                    <a:lnTo>
                      <a:pt x="1" y="8"/>
                    </a:lnTo>
                    <a:lnTo>
                      <a:pt x="1" y="8"/>
                    </a:lnTo>
                    <a:lnTo>
                      <a:pt x="1" y="8"/>
                    </a:lnTo>
                    <a:lnTo>
                      <a:pt x="1" y="8"/>
                    </a:lnTo>
                    <a:lnTo>
                      <a:pt x="1" y="8"/>
                    </a:lnTo>
                    <a:lnTo>
                      <a:pt x="1" y="9"/>
                    </a:lnTo>
                    <a:lnTo>
                      <a:pt x="1" y="8"/>
                    </a:lnTo>
                    <a:lnTo>
                      <a:pt x="1" y="9"/>
                    </a:lnTo>
                    <a:lnTo>
                      <a:pt x="1" y="9"/>
                    </a:lnTo>
                    <a:lnTo>
                      <a:pt x="1" y="8"/>
                    </a:lnTo>
                    <a:lnTo>
                      <a:pt x="1" y="8"/>
                    </a:lnTo>
                    <a:lnTo>
                      <a:pt x="1" y="8"/>
                    </a:lnTo>
                    <a:lnTo>
                      <a:pt x="1" y="7"/>
                    </a:lnTo>
                    <a:lnTo>
                      <a:pt x="1" y="8"/>
                    </a:lnTo>
                    <a:lnTo>
                      <a:pt x="1" y="7"/>
                    </a:lnTo>
                    <a:lnTo>
                      <a:pt x="1" y="7"/>
                    </a:lnTo>
                    <a:lnTo>
                      <a:pt x="1" y="8"/>
                    </a:lnTo>
                    <a:lnTo>
                      <a:pt x="1" y="8"/>
                    </a:lnTo>
                    <a:lnTo>
                      <a:pt x="1" y="7"/>
                    </a:lnTo>
                    <a:lnTo>
                      <a:pt x="1" y="8"/>
                    </a:lnTo>
                    <a:lnTo>
                      <a:pt x="1" y="8"/>
                    </a:lnTo>
                    <a:lnTo>
                      <a:pt x="1" y="8"/>
                    </a:lnTo>
                    <a:lnTo>
                      <a:pt x="1" y="8"/>
                    </a:lnTo>
                    <a:lnTo>
                      <a:pt x="1" y="8"/>
                    </a:lnTo>
                    <a:lnTo>
                      <a:pt x="1" y="9"/>
                    </a:lnTo>
                    <a:lnTo>
                      <a:pt x="1" y="9"/>
                    </a:lnTo>
                    <a:lnTo>
                      <a:pt x="1" y="9"/>
                    </a:lnTo>
                    <a:lnTo>
                      <a:pt x="1" y="9"/>
                    </a:lnTo>
                    <a:lnTo>
                      <a:pt x="1" y="9"/>
                    </a:lnTo>
                    <a:lnTo>
                      <a:pt x="1" y="8"/>
                    </a:lnTo>
                    <a:lnTo>
                      <a:pt x="1" y="8"/>
                    </a:lnTo>
                    <a:lnTo>
                      <a:pt x="1" y="8"/>
                    </a:lnTo>
                    <a:lnTo>
                      <a:pt x="1" y="9"/>
                    </a:lnTo>
                    <a:lnTo>
                      <a:pt x="1" y="8"/>
                    </a:lnTo>
                    <a:lnTo>
                      <a:pt x="1" y="9"/>
                    </a:lnTo>
                    <a:lnTo>
                      <a:pt x="1" y="9"/>
                    </a:lnTo>
                    <a:lnTo>
                      <a:pt x="1" y="8"/>
                    </a:lnTo>
                    <a:lnTo>
                      <a:pt x="1" y="8"/>
                    </a:lnTo>
                    <a:lnTo>
                      <a:pt x="1" y="8"/>
                    </a:lnTo>
                    <a:lnTo>
                      <a:pt x="1" y="8"/>
                    </a:lnTo>
                    <a:lnTo>
                      <a:pt x="1" y="8"/>
                    </a:lnTo>
                    <a:lnTo>
                      <a:pt x="1" y="7"/>
                    </a:lnTo>
                    <a:lnTo>
                      <a:pt x="1" y="7"/>
                    </a:lnTo>
                    <a:lnTo>
                      <a:pt x="1" y="7"/>
                    </a:lnTo>
                    <a:lnTo>
                      <a:pt x="1" y="7"/>
                    </a:lnTo>
                    <a:lnTo>
                      <a:pt x="1" y="7"/>
                    </a:lnTo>
                    <a:lnTo>
                      <a:pt x="1" y="7"/>
                    </a:lnTo>
                    <a:lnTo>
                      <a:pt x="1" y="7"/>
                    </a:lnTo>
                    <a:lnTo>
                      <a:pt x="1" y="8"/>
                    </a:lnTo>
                    <a:lnTo>
                      <a:pt x="1" y="7"/>
                    </a:lnTo>
                    <a:lnTo>
                      <a:pt x="1" y="6"/>
                    </a:lnTo>
                    <a:lnTo>
                      <a:pt x="1" y="5"/>
                    </a:lnTo>
                    <a:lnTo>
                      <a:pt x="1" y="5"/>
                    </a:lnTo>
                    <a:lnTo>
                      <a:pt x="1" y="5"/>
                    </a:lnTo>
                    <a:lnTo>
                      <a:pt x="1" y="4"/>
                    </a:lnTo>
                    <a:lnTo>
                      <a:pt x="1" y="4"/>
                    </a:lnTo>
                    <a:lnTo>
                      <a:pt x="1" y="4"/>
                    </a:lnTo>
                    <a:lnTo>
                      <a:pt x="1" y="4"/>
                    </a:lnTo>
                    <a:lnTo>
                      <a:pt x="1" y="4"/>
                    </a:lnTo>
                    <a:lnTo>
                      <a:pt x="1" y="5"/>
                    </a:lnTo>
                    <a:lnTo>
                      <a:pt x="1" y="5"/>
                    </a:lnTo>
                    <a:lnTo>
                      <a:pt x="1" y="4"/>
                    </a:lnTo>
                    <a:lnTo>
                      <a:pt x="1" y="4"/>
                    </a:lnTo>
                    <a:lnTo>
                      <a:pt x="1" y="5"/>
                    </a:lnTo>
                    <a:lnTo>
                      <a:pt x="1" y="5"/>
                    </a:lnTo>
                    <a:lnTo>
                      <a:pt x="1" y="5"/>
                    </a:lnTo>
                    <a:lnTo>
                      <a:pt x="1" y="5"/>
                    </a:lnTo>
                    <a:lnTo>
                      <a:pt x="1" y="6"/>
                    </a:lnTo>
                    <a:lnTo>
                      <a:pt x="1" y="5"/>
                    </a:lnTo>
                    <a:lnTo>
                      <a:pt x="1" y="5"/>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5"/>
                    </a:lnTo>
                    <a:lnTo>
                      <a:pt x="1" y="5"/>
                    </a:lnTo>
                    <a:lnTo>
                      <a:pt x="1" y="5"/>
                    </a:lnTo>
                    <a:lnTo>
                      <a:pt x="1" y="5"/>
                    </a:lnTo>
                    <a:lnTo>
                      <a:pt x="1" y="6"/>
                    </a:lnTo>
                    <a:lnTo>
                      <a:pt x="1" y="6"/>
                    </a:lnTo>
                    <a:lnTo>
                      <a:pt x="1" y="7"/>
                    </a:lnTo>
                    <a:lnTo>
                      <a:pt x="1" y="7"/>
                    </a:lnTo>
                    <a:lnTo>
                      <a:pt x="1" y="7"/>
                    </a:lnTo>
                    <a:lnTo>
                      <a:pt x="1" y="7"/>
                    </a:lnTo>
                    <a:lnTo>
                      <a:pt x="1" y="8"/>
                    </a:lnTo>
                    <a:lnTo>
                      <a:pt x="1" y="8"/>
                    </a:lnTo>
                    <a:lnTo>
                      <a:pt x="1" y="8"/>
                    </a:lnTo>
                    <a:lnTo>
                      <a:pt x="1" y="8"/>
                    </a:lnTo>
                    <a:lnTo>
                      <a:pt x="1" y="9"/>
                    </a:lnTo>
                    <a:lnTo>
                      <a:pt x="1" y="8"/>
                    </a:lnTo>
                    <a:lnTo>
                      <a:pt x="1" y="8"/>
                    </a:lnTo>
                    <a:lnTo>
                      <a:pt x="1" y="9"/>
                    </a:lnTo>
                    <a:lnTo>
                      <a:pt x="1" y="9"/>
                    </a:lnTo>
                    <a:lnTo>
                      <a:pt x="1" y="8"/>
                    </a:lnTo>
                    <a:lnTo>
                      <a:pt x="1" y="7"/>
                    </a:lnTo>
                    <a:lnTo>
                      <a:pt x="1" y="8"/>
                    </a:lnTo>
                    <a:lnTo>
                      <a:pt x="1" y="8"/>
                    </a:lnTo>
                    <a:lnTo>
                      <a:pt x="1" y="8"/>
                    </a:lnTo>
                    <a:lnTo>
                      <a:pt x="1" y="8"/>
                    </a:lnTo>
                    <a:lnTo>
                      <a:pt x="1" y="7"/>
                    </a:lnTo>
                    <a:lnTo>
                      <a:pt x="1" y="7"/>
                    </a:lnTo>
                    <a:lnTo>
                      <a:pt x="1" y="7"/>
                    </a:lnTo>
                    <a:lnTo>
                      <a:pt x="1" y="7"/>
                    </a:lnTo>
                    <a:lnTo>
                      <a:pt x="1" y="8"/>
                    </a:lnTo>
                    <a:lnTo>
                      <a:pt x="1" y="7"/>
                    </a:lnTo>
                    <a:lnTo>
                      <a:pt x="1" y="8"/>
                    </a:lnTo>
                    <a:lnTo>
                      <a:pt x="1" y="8"/>
                    </a:lnTo>
                    <a:lnTo>
                      <a:pt x="1" y="7"/>
                    </a:lnTo>
                    <a:lnTo>
                      <a:pt x="1" y="7"/>
                    </a:lnTo>
                    <a:lnTo>
                      <a:pt x="1" y="8"/>
                    </a:lnTo>
                    <a:lnTo>
                      <a:pt x="1" y="8"/>
                    </a:lnTo>
                    <a:lnTo>
                      <a:pt x="1" y="8"/>
                    </a:lnTo>
                    <a:lnTo>
                      <a:pt x="1" y="8"/>
                    </a:lnTo>
                    <a:lnTo>
                      <a:pt x="1" y="8"/>
                    </a:lnTo>
                    <a:lnTo>
                      <a:pt x="1" y="8"/>
                    </a:lnTo>
                    <a:lnTo>
                      <a:pt x="1" y="8"/>
                    </a:lnTo>
                    <a:lnTo>
                      <a:pt x="1" y="8"/>
                    </a:lnTo>
                    <a:lnTo>
                      <a:pt x="1" y="7"/>
                    </a:lnTo>
                    <a:lnTo>
                      <a:pt x="1" y="7"/>
                    </a:lnTo>
                    <a:lnTo>
                      <a:pt x="1" y="7"/>
                    </a:lnTo>
                    <a:lnTo>
                      <a:pt x="1" y="6"/>
                    </a:lnTo>
                    <a:lnTo>
                      <a:pt x="1" y="6"/>
                    </a:lnTo>
                    <a:lnTo>
                      <a:pt x="1" y="6"/>
                    </a:lnTo>
                    <a:lnTo>
                      <a:pt x="1" y="5"/>
                    </a:lnTo>
                    <a:lnTo>
                      <a:pt x="1" y="5"/>
                    </a:lnTo>
                    <a:lnTo>
                      <a:pt x="1" y="4"/>
                    </a:lnTo>
                    <a:lnTo>
                      <a:pt x="1" y="5"/>
                    </a:lnTo>
                    <a:lnTo>
                      <a:pt x="1" y="5"/>
                    </a:lnTo>
                    <a:lnTo>
                      <a:pt x="1" y="5"/>
                    </a:lnTo>
                    <a:lnTo>
                      <a:pt x="1" y="6"/>
                    </a:lnTo>
                    <a:lnTo>
                      <a:pt x="1" y="6"/>
                    </a:lnTo>
                    <a:lnTo>
                      <a:pt x="1" y="6"/>
                    </a:lnTo>
                    <a:lnTo>
                      <a:pt x="1" y="6"/>
                    </a:lnTo>
                    <a:lnTo>
                      <a:pt x="1" y="6"/>
                    </a:lnTo>
                    <a:lnTo>
                      <a:pt x="1" y="7"/>
                    </a:lnTo>
                    <a:lnTo>
                      <a:pt x="1" y="7"/>
                    </a:lnTo>
                    <a:lnTo>
                      <a:pt x="1" y="6"/>
                    </a:lnTo>
                    <a:lnTo>
                      <a:pt x="1" y="6"/>
                    </a:lnTo>
                    <a:lnTo>
                      <a:pt x="1" y="6"/>
                    </a:lnTo>
                    <a:lnTo>
                      <a:pt x="1" y="6"/>
                    </a:lnTo>
                    <a:lnTo>
                      <a:pt x="1" y="5"/>
                    </a:lnTo>
                    <a:lnTo>
                      <a:pt x="1" y="5"/>
                    </a:lnTo>
                    <a:lnTo>
                      <a:pt x="1" y="5"/>
                    </a:lnTo>
                    <a:lnTo>
                      <a:pt x="1" y="5"/>
                    </a:lnTo>
                    <a:lnTo>
                      <a:pt x="1" y="5"/>
                    </a:lnTo>
                    <a:lnTo>
                      <a:pt x="1" y="4"/>
                    </a:lnTo>
                    <a:lnTo>
                      <a:pt x="1" y="5"/>
                    </a:lnTo>
                    <a:lnTo>
                      <a:pt x="1" y="4"/>
                    </a:lnTo>
                    <a:lnTo>
                      <a:pt x="1" y="4"/>
                    </a:lnTo>
                    <a:lnTo>
                      <a:pt x="1" y="4"/>
                    </a:lnTo>
                    <a:lnTo>
                      <a:pt x="1" y="4"/>
                    </a:lnTo>
                    <a:lnTo>
                      <a:pt x="1" y="3"/>
                    </a:lnTo>
                    <a:lnTo>
                      <a:pt x="1" y="2"/>
                    </a:lnTo>
                    <a:lnTo>
                      <a:pt x="1" y="3"/>
                    </a:lnTo>
                    <a:lnTo>
                      <a:pt x="1" y="2"/>
                    </a:lnTo>
                    <a:lnTo>
                      <a:pt x="1" y="2"/>
                    </a:lnTo>
                    <a:lnTo>
                      <a:pt x="1" y="2"/>
                    </a:lnTo>
                    <a:lnTo>
                      <a:pt x="1" y="3"/>
                    </a:lnTo>
                    <a:lnTo>
                      <a:pt x="1" y="3"/>
                    </a:lnTo>
                    <a:lnTo>
                      <a:pt x="1" y="3"/>
                    </a:lnTo>
                    <a:lnTo>
                      <a:pt x="1" y="4"/>
                    </a:lnTo>
                    <a:lnTo>
                      <a:pt x="1" y="4"/>
                    </a:lnTo>
                    <a:lnTo>
                      <a:pt x="1" y="4"/>
                    </a:lnTo>
                    <a:lnTo>
                      <a:pt x="1" y="5"/>
                    </a:lnTo>
                    <a:lnTo>
                      <a:pt x="1" y="5"/>
                    </a:lnTo>
                    <a:lnTo>
                      <a:pt x="1" y="6"/>
                    </a:lnTo>
                    <a:lnTo>
                      <a:pt x="1" y="5"/>
                    </a:lnTo>
                    <a:lnTo>
                      <a:pt x="1" y="6"/>
                    </a:lnTo>
                    <a:lnTo>
                      <a:pt x="1" y="6"/>
                    </a:lnTo>
                    <a:lnTo>
                      <a:pt x="1" y="7"/>
                    </a:lnTo>
                    <a:lnTo>
                      <a:pt x="1" y="7"/>
                    </a:lnTo>
                    <a:lnTo>
                      <a:pt x="1" y="7"/>
                    </a:lnTo>
                    <a:lnTo>
                      <a:pt x="1" y="8"/>
                    </a:lnTo>
                    <a:lnTo>
                      <a:pt x="1" y="7"/>
                    </a:lnTo>
                    <a:lnTo>
                      <a:pt x="1" y="7"/>
                    </a:lnTo>
                    <a:lnTo>
                      <a:pt x="1" y="6"/>
                    </a:lnTo>
                    <a:lnTo>
                      <a:pt x="1" y="7"/>
                    </a:lnTo>
                    <a:lnTo>
                      <a:pt x="1" y="6"/>
                    </a:lnTo>
                    <a:lnTo>
                      <a:pt x="1" y="6"/>
                    </a:lnTo>
                    <a:lnTo>
                      <a:pt x="1" y="7"/>
                    </a:lnTo>
                    <a:lnTo>
                      <a:pt x="1" y="6"/>
                    </a:lnTo>
                    <a:lnTo>
                      <a:pt x="1" y="6"/>
                    </a:lnTo>
                    <a:lnTo>
                      <a:pt x="1" y="5"/>
                    </a:lnTo>
                    <a:lnTo>
                      <a:pt x="1" y="5"/>
                    </a:lnTo>
                    <a:lnTo>
                      <a:pt x="1" y="5"/>
                    </a:lnTo>
                    <a:lnTo>
                      <a:pt x="1" y="4"/>
                    </a:lnTo>
                    <a:lnTo>
                      <a:pt x="1" y="4"/>
                    </a:lnTo>
                    <a:lnTo>
                      <a:pt x="1" y="4"/>
                    </a:lnTo>
                    <a:lnTo>
                      <a:pt x="1" y="4"/>
                    </a:lnTo>
                    <a:lnTo>
                      <a:pt x="1" y="4"/>
                    </a:lnTo>
                    <a:lnTo>
                      <a:pt x="1" y="4"/>
                    </a:lnTo>
                    <a:lnTo>
                      <a:pt x="1" y="3"/>
                    </a:lnTo>
                    <a:lnTo>
                      <a:pt x="1" y="3"/>
                    </a:lnTo>
                    <a:lnTo>
                      <a:pt x="1" y="2"/>
                    </a:lnTo>
                    <a:lnTo>
                      <a:pt x="1" y="2"/>
                    </a:lnTo>
                    <a:lnTo>
                      <a:pt x="1" y="2"/>
                    </a:lnTo>
                    <a:lnTo>
                      <a:pt x="1" y="2"/>
                    </a:lnTo>
                    <a:lnTo>
                      <a:pt x="1" y="2"/>
                    </a:lnTo>
                    <a:lnTo>
                      <a:pt x="1" y="2"/>
                    </a:lnTo>
                    <a:lnTo>
                      <a:pt x="1" y="2"/>
                    </a:lnTo>
                    <a:lnTo>
                      <a:pt x="1" y="3"/>
                    </a:lnTo>
                    <a:lnTo>
                      <a:pt x="1" y="2"/>
                    </a:lnTo>
                    <a:lnTo>
                      <a:pt x="1" y="2"/>
                    </a:lnTo>
                    <a:lnTo>
                      <a:pt x="1" y="2"/>
                    </a:lnTo>
                    <a:lnTo>
                      <a:pt x="1" y="2"/>
                    </a:lnTo>
                    <a:lnTo>
                      <a:pt x="1" y="2"/>
                    </a:lnTo>
                    <a:lnTo>
                      <a:pt x="1" y="2"/>
                    </a:lnTo>
                    <a:lnTo>
                      <a:pt x="1" y="2"/>
                    </a:lnTo>
                    <a:lnTo>
                      <a:pt x="1" y="2"/>
                    </a:lnTo>
                    <a:lnTo>
                      <a:pt x="1" y="2"/>
                    </a:lnTo>
                    <a:lnTo>
                      <a:pt x="1" y="0"/>
                    </a:lnTo>
                    <a:lnTo>
                      <a:pt x="1" y="1"/>
                    </a:lnTo>
                    <a:lnTo>
                      <a:pt x="1" y="0"/>
                    </a:lnTo>
                    <a:lnTo>
                      <a:pt x="1" y="1"/>
                    </a:lnTo>
                    <a:lnTo>
                      <a:pt x="1" y="0"/>
                    </a:lnTo>
                    <a:lnTo>
                      <a:pt x="1" y="0"/>
                    </a:lnTo>
                    <a:lnTo>
                      <a:pt x="1" y="0"/>
                    </a:lnTo>
                    <a:lnTo>
                      <a:pt x="1" y="0"/>
                    </a:lnTo>
                    <a:lnTo>
                      <a:pt x="1" y="0"/>
                    </a:lnTo>
                    <a:lnTo>
                      <a:pt x="1" y="1"/>
                    </a:lnTo>
                    <a:lnTo>
                      <a:pt x="1" y="1"/>
                    </a:lnTo>
                    <a:lnTo>
                      <a:pt x="1" y="1"/>
                    </a:lnTo>
                    <a:lnTo>
                      <a:pt x="1" y="2"/>
                    </a:lnTo>
                    <a:lnTo>
                      <a:pt x="1" y="2"/>
                    </a:lnTo>
                    <a:lnTo>
                      <a:pt x="1" y="1"/>
                    </a:lnTo>
                    <a:lnTo>
                      <a:pt x="1" y="2"/>
                    </a:lnTo>
                    <a:lnTo>
                      <a:pt x="1" y="1"/>
                    </a:lnTo>
                    <a:lnTo>
                      <a:pt x="1" y="1"/>
                    </a:lnTo>
                    <a:lnTo>
                      <a:pt x="1" y="1"/>
                    </a:lnTo>
                    <a:lnTo>
                      <a:pt x="1" y="1"/>
                    </a:lnTo>
                    <a:lnTo>
                      <a:pt x="1" y="2"/>
                    </a:lnTo>
                    <a:lnTo>
                      <a:pt x="1" y="1"/>
                    </a:lnTo>
                    <a:lnTo>
                      <a:pt x="1" y="2"/>
                    </a:lnTo>
                    <a:lnTo>
                      <a:pt x="1" y="2"/>
                    </a:lnTo>
                    <a:lnTo>
                      <a:pt x="1" y="2"/>
                    </a:lnTo>
                    <a:lnTo>
                      <a:pt x="1" y="3"/>
                    </a:lnTo>
                    <a:lnTo>
                      <a:pt x="1" y="3"/>
                    </a:lnTo>
                    <a:lnTo>
                      <a:pt x="1" y="3"/>
                    </a:lnTo>
                    <a:lnTo>
                      <a:pt x="1" y="3"/>
                    </a:lnTo>
                    <a:lnTo>
                      <a:pt x="1" y="3"/>
                    </a:lnTo>
                    <a:lnTo>
                      <a:pt x="1" y="3"/>
                    </a:lnTo>
                    <a:lnTo>
                      <a:pt x="1" y="4"/>
                    </a:lnTo>
                    <a:lnTo>
                      <a:pt x="1" y="3"/>
                    </a:lnTo>
                    <a:lnTo>
                      <a:pt x="1" y="4"/>
                    </a:lnTo>
                    <a:lnTo>
                      <a:pt x="1" y="4"/>
                    </a:lnTo>
                    <a:lnTo>
                      <a:pt x="1" y="4"/>
                    </a:lnTo>
                    <a:lnTo>
                      <a:pt x="1" y="4"/>
                    </a:lnTo>
                    <a:lnTo>
                      <a:pt x="1" y="5"/>
                    </a:lnTo>
                    <a:lnTo>
                      <a:pt x="1" y="4"/>
                    </a:lnTo>
                    <a:lnTo>
                      <a:pt x="1" y="4"/>
                    </a:lnTo>
                    <a:lnTo>
                      <a:pt x="1" y="4"/>
                    </a:lnTo>
                    <a:lnTo>
                      <a:pt x="1" y="5"/>
                    </a:lnTo>
                    <a:lnTo>
                      <a:pt x="1" y="5"/>
                    </a:lnTo>
                    <a:lnTo>
                      <a:pt x="1" y="6"/>
                    </a:lnTo>
                    <a:lnTo>
                      <a:pt x="1" y="6"/>
                    </a:lnTo>
                    <a:lnTo>
                      <a:pt x="1" y="6"/>
                    </a:lnTo>
                    <a:lnTo>
                      <a:pt x="1" y="7"/>
                    </a:lnTo>
                    <a:lnTo>
                      <a:pt x="1" y="7"/>
                    </a:lnTo>
                    <a:lnTo>
                      <a:pt x="1" y="7"/>
                    </a:lnTo>
                    <a:lnTo>
                      <a:pt x="1" y="8"/>
                    </a:lnTo>
                    <a:lnTo>
                      <a:pt x="1" y="7"/>
                    </a:lnTo>
                    <a:lnTo>
                      <a:pt x="1" y="7"/>
                    </a:lnTo>
                    <a:lnTo>
                      <a:pt x="1" y="7"/>
                    </a:lnTo>
                    <a:lnTo>
                      <a:pt x="1" y="7"/>
                    </a:lnTo>
                    <a:lnTo>
                      <a:pt x="1" y="8"/>
                    </a:lnTo>
                    <a:lnTo>
                      <a:pt x="1" y="8"/>
                    </a:lnTo>
                    <a:lnTo>
                      <a:pt x="1" y="8"/>
                    </a:lnTo>
                    <a:lnTo>
                      <a:pt x="1" y="8"/>
                    </a:lnTo>
                    <a:lnTo>
                      <a:pt x="1" y="8"/>
                    </a:lnTo>
                    <a:lnTo>
                      <a:pt x="1" y="8"/>
                    </a:lnTo>
                    <a:lnTo>
                      <a:pt x="1" y="8"/>
                    </a:lnTo>
                    <a:lnTo>
                      <a:pt x="1" y="9"/>
                    </a:lnTo>
                    <a:lnTo>
                      <a:pt x="1" y="9"/>
                    </a:lnTo>
                    <a:lnTo>
                      <a:pt x="1" y="9"/>
                    </a:lnTo>
                    <a:lnTo>
                      <a:pt x="1" y="10"/>
                    </a:lnTo>
                    <a:lnTo>
                      <a:pt x="1" y="10"/>
                    </a:lnTo>
                    <a:lnTo>
                      <a:pt x="1" y="10"/>
                    </a:lnTo>
                    <a:lnTo>
                      <a:pt x="1" y="11"/>
                    </a:lnTo>
                    <a:lnTo>
                      <a:pt x="1" y="11"/>
                    </a:lnTo>
                    <a:lnTo>
                      <a:pt x="1" y="11"/>
                    </a:lnTo>
                    <a:lnTo>
                      <a:pt x="1" y="11"/>
                    </a:lnTo>
                    <a:lnTo>
                      <a:pt x="1" y="10"/>
                    </a:lnTo>
                    <a:lnTo>
                      <a:pt x="1" y="10"/>
                    </a:lnTo>
                    <a:lnTo>
                      <a:pt x="1" y="9"/>
                    </a:lnTo>
                    <a:lnTo>
                      <a:pt x="1" y="10"/>
                    </a:lnTo>
                    <a:lnTo>
                      <a:pt x="1" y="10"/>
                    </a:lnTo>
                    <a:lnTo>
                      <a:pt x="1" y="10"/>
                    </a:lnTo>
                    <a:lnTo>
                      <a:pt x="1" y="10"/>
                    </a:lnTo>
                    <a:lnTo>
                      <a:pt x="1" y="11"/>
                    </a:lnTo>
                    <a:lnTo>
                      <a:pt x="1" y="10"/>
                    </a:lnTo>
                    <a:lnTo>
                      <a:pt x="1" y="8"/>
                    </a:lnTo>
                    <a:lnTo>
                      <a:pt x="1" y="13"/>
                    </a:lnTo>
                    <a:lnTo>
                      <a:pt x="1" y="18"/>
                    </a:lnTo>
                    <a:lnTo>
                      <a:pt x="1" y="19"/>
                    </a:lnTo>
                    <a:lnTo>
                      <a:pt x="1" y="21"/>
                    </a:lnTo>
                    <a:lnTo>
                      <a:pt x="1" y="21"/>
                    </a:lnTo>
                    <a:lnTo>
                      <a:pt x="1" y="22"/>
                    </a:lnTo>
                    <a:lnTo>
                      <a:pt x="1" y="23"/>
                    </a:lnTo>
                    <a:lnTo>
                      <a:pt x="1" y="24"/>
                    </a:lnTo>
                    <a:lnTo>
                      <a:pt x="1" y="25"/>
                    </a:lnTo>
                    <a:lnTo>
                      <a:pt x="1" y="26"/>
                    </a:lnTo>
                    <a:lnTo>
                      <a:pt x="1" y="27"/>
                    </a:lnTo>
                    <a:lnTo>
                      <a:pt x="1" y="27"/>
                    </a:lnTo>
                    <a:lnTo>
                      <a:pt x="1" y="29"/>
                    </a:lnTo>
                    <a:lnTo>
                      <a:pt x="1" y="30"/>
                    </a:lnTo>
                    <a:lnTo>
                      <a:pt x="1" y="31"/>
                    </a:lnTo>
                    <a:lnTo>
                      <a:pt x="1" y="31"/>
                    </a:lnTo>
                    <a:lnTo>
                      <a:pt x="1" y="32"/>
                    </a:lnTo>
                    <a:lnTo>
                      <a:pt x="1" y="33"/>
                    </a:lnTo>
                    <a:lnTo>
                      <a:pt x="1" y="34"/>
                    </a:lnTo>
                    <a:lnTo>
                      <a:pt x="1" y="35"/>
                    </a:lnTo>
                    <a:lnTo>
                      <a:pt x="1" y="35"/>
                    </a:lnTo>
                    <a:lnTo>
                      <a:pt x="1" y="36"/>
                    </a:lnTo>
                    <a:lnTo>
                      <a:pt x="1" y="37"/>
                    </a:lnTo>
                    <a:lnTo>
                      <a:pt x="1" y="38"/>
                    </a:lnTo>
                    <a:lnTo>
                      <a:pt x="1" y="39"/>
                    </a:lnTo>
                    <a:lnTo>
                      <a:pt x="1" y="38"/>
                    </a:lnTo>
                    <a:lnTo>
                      <a:pt x="1" y="39"/>
                    </a:lnTo>
                    <a:lnTo>
                      <a:pt x="1" y="40"/>
                    </a:lnTo>
                    <a:lnTo>
                      <a:pt x="1" y="40"/>
                    </a:lnTo>
                    <a:lnTo>
                      <a:pt x="1" y="40"/>
                    </a:lnTo>
                    <a:lnTo>
                      <a:pt x="1" y="41"/>
                    </a:lnTo>
                    <a:lnTo>
                      <a:pt x="1" y="42"/>
                    </a:lnTo>
                    <a:lnTo>
                      <a:pt x="1" y="42"/>
                    </a:lnTo>
                    <a:lnTo>
                      <a:pt x="1" y="42"/>
                    </a:lnTo>
                    <a:lnTo>
                      <a:pt x="1" y="43"/>
                    </a:lnTo>
                    <a:lnTo>
                      <a:pt x="1" y="43"/>
                    </a:lnTo>
                    <a:lnTo>
                      <a:pt x="1" y="43"/>
                    </a:lnTo>
                    <a:lnTo>
                      <a:pt x="1" y="44"/>
                    </a:lnTo>
                    <a:lnTo>
                      <a:pt x="1" y="44"/>
                    </a:lnTo>
                    <a:lnTo>
                      <a:pt x="1" y="44"/>
                    </a:lnTo>
                    <a:lnTo>
                      <a:pt x="1" y="45"/>
                    </a:lnTo>
                    <a:lnTo>
                      <a:pt x="1" y="45"/>
                    </a:lnTo>
                    <a:lnTo>
                      <a:pt x="1" y="46"/>
                    </a:lnTo>
                    <a:lnTo>
                      <a:pt x="1" y="46"/>
                    </a:lnTo>
                    <a:lnTo>
                      <a:pt x="1" y="46"/>
                    </a:lnTo>
                    <a:lnTo>
                      <a:pt x="1" y="46"/>
                    </a:lnTo>
                    <a:lnTo>
                      <a:pt x="1" y="47"/>
                    </a:lnTo>
                    <a:lnTo>
                      <a:pt x="1" y="47"/>
                    </a:lnTo>
                    <a:lnTo>
                      <a:pt x="1" y="48"/>
                    </a:lnTo>
                    <a:lnTo>
                      <a:pt x="1" y="48"/>
                    </a:lnTo>
                    <a:lnTo>
                      <a:pt x="1" y="49"/>
                    </a:lnTo>
                    <a:lnTo>
                      <a:pt x="1" y="50"/>
                    </a:lnTo>
                    <a:lnTo>
                      <a:pt x="1" y="50"/>
                    </a:lnTo>
                    <a:lnTo>
                      <a:pt x="1" y="51"/>
                    </a:lnTo>
                    <a:lnTo>
                      <a:pt x="1" y="52"/>
                    </a:lnTo>
                    <a:lnTo>
                      <a:pt x="1" y="52"/>
                    </a:lnTo>
                    <a:lnTo>
                      <a:pt x="1" y="53"/>
                    </a:lnTo>
                    <a:lnTo>
                      <a:pt x="1" y="53"/>
                    </a:lnTo>
                    <a:lnTo>
                      <a:pt x="1" y="53"/>
                    </a:lnTo>
                    <a:lnTo>
                      <a:pt x="1" y="53"/>
                    </a:lnTo>
                    <a:lnTo>
                      <a:pt x="1" y="53"/>
                    </a:lnTo>
                    <a:lnTo>
                      <a:pt x="1" y="53"/>
                    </a:lnTo>
                    <a:lnTo>
                      <a:pt x="1" y="53"/>
                    </a:lnTo>
                    <a:lnTo>
                      <a:pt x="1" y="52"/>
                    </a:lnTo>
                    <a:lnTo>
                      <a:pt x="1" y="51"/>
                    </a:lnTo>
                    <a:lnTo>
                      <a:pt x="1" y="50"/>
                    </a:lnTo>
                  </a:path>
                </a:pathLst>
              </a:custGeom>
              <a:noFill/>
              <a:ln w="0">
                <a:solidFill>
                  <a:srgbClr val="3366FF"/>
                </a:solidFill>
                <a:prstDash val="solid"/>
                <a:round/>
                <a:headEnd/>
                <a:tailEnd/>
              </a:ln>
            </p:spPr>
            <p:txBody>
              <a:bodyPr/>
              <a:lstStyle/>
              <a:p>
                <a:endParaRPr lang="en-GB"/>
              </a:p>
            </p:txBody>
          </p:sp>
          <p:sp>
            <p:nvSpPr>
              <p:cNvPr id="185849" name="Freeform 505"/>
              <p:cNvSpPr>
                <a:spLocks/>
              </p:cNvSpPr>
              <p:nvPr/>
            </p:nvSpPr>
            <p:spPr bwMode="auto">
              <a:xfrm>
                <a:off x="2556" y="3737"/>
                <a:ext cx="1" cy="204"/>
              </a:xfrm>
              <a:custGeom>
                <a:avLst/>
                <a:gdLst/>
                <a:ahLst/>
                <a:cxnLst>
                  <a:cxn ang="0">
                    <a:pos x="0" y="16"/>
                  </a:cxn>
                  <a:cxn ang="0">
                    <a:pos x="0" y="17"/>
                  </a:cxn>
                  <a:cxn ang="0">
                    <a:pos x="0" y="18"/>
                  </a:cxn>
                  <a:cxn ang="0">
                    <a:pos x="0" y="19"/>
                  </a:cxn>
                  <a:cxn ang="0">
                    <a:pos x="0" y="19"/>
                  </a:cxn>
                  <a:cxn ang="0">
                    <a:pos x="0" y="20"/>
                  </a:cxn>
                  <a:cxn ang="0">
                    <a:pos x="0" y="21"/>
                  </a:cxn>
                  <a:cxn ang="0">
                    <a:pos x="0" y="26"/>
                  </a:cxn>
                  <a:cxn ang="0">
                    <a:pos x="0" y="25"/>
                  </a:cxn>
                  <a:cxn ang="0">
                    <a:pos x="0" y="28"/>
                  </a:cxn>
                  <a:cxn ang="0">
                    <a:pos x="0" y="25"/>
                  </a:cxn>
                  <a:cxn ang="0">
                    <a:pos x="0" y="24"/>
                  </a:cxn>
                  <a:cxn ang="0">
                    <a:pos x="0" y="21"/>
                  </a:cxn>
                  <a:cxn ang="0">
                    <a:pos x="0" y="14"/>
                  </a:cxn>
                  <a:cxn ang="0">
                    <a:pos x="0" y="13"/>
                  </a:cxn>
                  <a:cxn ang="0">
                    <a:pos x="0" y="18"/>
                  </a:cxn>
                  <a:cxn ang="0">
                    <a:pos x="0" y="22"/>
                  </a:cxn>
                  <a:cxn ang="0">
                    <a:pos x="0" y="25"/>
                  </a:cxn>
                  <a:cxn ang="0">
                    <a:pos x="0" y="24"/>
                  </a:cxn>
                  <a:cxn ang="0">
                    <a:pos x="0" y="23"/>
                  </a:cxn>
                  <a:cxn ang="0">
                    <a:pos x="0" y="26"/>
                  </a:cxn>
                  <a:cxn ang="0">
                    <a:pos x="0" y="23"/>
                  </a:cxn>
                  <a:cxn ang="0">
                    <a:pos x="0" y="26"/>
                  </a:cxn>
                  <a:cxn ang="0">
                    <a:pos x="0" y="29"/>
                  </a:cxn>
                  <a:cxn ang="0">
                    <a:pos x="0" y="28"/>
                  </a:cxn>
                  <a:cxn ang="0">
                    <a:pos x="0" y="26"/>
                  </a:cxn>
                  <a:cxn ang="0">
                    <a:pos x="0" y="24"/>
                  </a:cxn>
                  <a:cxn ang="0">
                    <a:pos x="0" y="27"/>
                  </a:cxn>
                  <a:cxn ang="0">
                    <a:pos x="0" y="29"/>
                  </a:cxn>
                  <a:cxn ang="0">
                    <a:pos x="0" y="30"/>
                  </a:cxn>
                  <a:cxn ang="0">
                    <a:pos x="0" y="33"/>
                  </a:cxn>
                  <a:cxn ang="0">
                    <a:pos x="0" y="33"/>
                  </a:cxn>
                  <a:cxn ang="0">
                    <a:pos x="0" y="33"/>
                  </a:cxn>
                  <a:cxn ang="0">
                    <a:pos x="0" y="33"/>
                  </a:cxn>
                  <a:cxn ang="0">
                    <a:pos x="0" y="30"/>
                  </a:cxn>
                  <a:cxn ang="0">
                    <a:pos x="0" y="29"/>
                  </a:cxn>
                  <a:cxn ang="0">
                    <a:pos x="0" y="30"/>
                  </a:cxn>
                  <a:cxn ang="0">
                    <a:pos x="0" y="31"/>
                  </a:cxn>
                  <a:cxn ang="0">
                    <a:pos x="0" y="29"/>
                  </a:cxn>
                  <a:cxn ang="0">
                    <a:pos x="0" y="28"/>
                  </a:cxn>
                  <a:cxn ang="0">
                    <a:pos x="0" y="28"/>
                  </a:cxn>
                  <a:cxn ang="0">
                    <a:pos x="0" y="28"/>
                  </a:cxn>
                  <a:cxn ang="0">
                    <a:pos x="0" y="28"/>
                  </a:cxn>
                  <a:cxn ang="0">
                    <a:pos x="0" y="28"/>
                  </a:cxn>
                  <a:cxn ang="0">
                    <a:pos x="0" y="26"/>
                  </a:cxn>
                  <a:cxn ang="0">
                    <a:pos x="0" y="29"/>
                  </a:cxn>
                  <a:cxn ang="0">
                    <a:pos x="0" y="30"/>
                  </a:cxn>
                  <a:cxn ang="0">
                    <a:pos x="0" y="32"/>
                  </a:cxn>
                  <a:cxn ang="0">
                    <a:pos x="0" y="31"/>
                  </a:cxn>
                  <a:cxn ang="0">
                    <a:pos x="0" y="28"/>
                  </a:cxn>
                  <a:cxn ang="0">
                    <a:pos x="0" y="27"/>
                  </a:cxn>
                  <a:cxn ang="0">
                    <a:pos x="0" y="28"/>
                  </a:cxn>
                  <a:cxn ang="0">
                    <a:pos x="0" y="31"/>
                  </a:cxn>
                  <a:cxn ang="0">
                    <a:pos x="0" y="33"/>
                  </a:cxn>
                  <a:cxn ang="0">
                    <a:pos x="0" y="33"/>
                  </a:cxn>
                  <a:cxn ang="0">
                    <a:pos x="0" y="30"/>
                  </a:cxn>
                  <a:cxn ang="0">
                    <a:pos x="0" y="32"/>
                  </a:cxn>
                  <a:cxn ang="0">
                    <a:pos x="0" y="32"/>
                  </a:cxn>
                  <a:cxn ang="0">
                    <a:pos x="0" y="30"/>
                  </a:cxn>
                  <a:cxn ang="0">
                    <a:pos x="0" y="24"/>
                  </a:cxn>
                  <a:cxn ang="0">
                    <a:pos x="0" y="14"/>
                  </a:cxn>
                  <a:cxn ang="0">
                    <a:pos x="0" y="8"/>
                  </a:cxn>
                  <a:cxn ang="0">
                    <a:pos x="0" y="3"/>
                  </a:cxn>
                </a:cxnLst>
                <a:rect l="0" t="0" r="r" b="b"/>
                <a:pathLst>
                  <a:path h="34">
                    <a:moveTo>
                      <a:pt x="0" y="15"/>
                    </a:moveTo>
                    <a:lnTo>
                      <a:pt x="0" y="15"/>
                    </a:lnTo>
                    <a:lnTo>
                      <a:pt x="0" y="15"/>
                    </a:lnTo>
                    <a:lnTo>
                      <a:pt x="0" y="16"/>
                    </a:lnTo>
                    <a:lnTo>
                      <a:pt x="0" y="16"/>
                    </a:lnTo>
                    <a:lnTo>
                      <a:pt x="0" y="16"/>
                    </a:lnTo>
                    <a:lnTo>
                      <a:pt x="0" y="15"/>
                    </a:lnTo>
                    <a:lnTo>
                      <a:pt x="0" y="16"/>
                    </a:lnTo>
                    <a:lnTo>
                      <a:pt x="0" y="15"/>
                    </a:lnTo>
                    <a:lnTo>
                      <a:pt x="0" y="16"/>
                    </a:lnTo>
                    <a:lnTo>
                      <a:pt x="0" y="16"/>
                    </a:lnTo>
                    <a:lnTo>
                      <a:pt x="0" y="17"/>
                    </a:lnTo>
                    <a:lnTo>
                      <a:pt x="0" y="17"/>
                    </a:lnTo>
                    <a:lnTo>
                      <a:pt x="0" y="17"/>
                    </a:lnTo>
                    <a:lnTo>
                      <a:pt x="0" y="17"/>
                    </a:lnTo>
                    <a:lnTo>
                      <a:pt x="0" y="17"/>
                    </a:lnTo>
                    <a:lnTo>
                      <a:pt x="0" y="17"/>
                    </a:lnTo>
                    <a:lnTo>
                      <a:pt x="0" y="18"/>
                    </a:lnTo>
                    <a:lnTo>
                      <a:pt x="0" y="18"/>
                    </a:lnTo>
                    <a:lnTo>
                      <a:pt x="0" y="18"/>
                    </a:lnTo>
                    <a:lnTo>
                      <a:pt x="0" y="18"/>
                    </a:lnTo>
                    <a:lnTo>
                      <a:pt x="0" y="17"/>
                    </a:lnTo>
                    <a:lnTo>
                      <a:pt x="0" y="16"/>
                    </a:lnTo>
                    <a:lnTo>
                      <a:pt x="0" y="15"/>
                    </a:lnTo>
                    <a:lnTo>
                      <a:pt x="0" y="15"/>
                    </a:lnTo>
                    <a:lnTo>
                      <a:pt x="0" y="15"/>
                    </a:lnTo>
                    <a:lnTo>
                      <a:pt x="0" y="15"/>
                    </a:lnTo>
                    <a:lnTo>
                      <a:pt x="0" y="15"/>
                    </a:lnTo>
                    <a:lnTo>
                      <a:pt x="0" y="16"/>
                    </a:lnTo>
                    <a:lnTo>
                      <a:pt x="0" y="16"/>
                    </a:lnTo>
                    <a:lnTo>
                      <a:pt x="0" y="18"/>
                    </a:lnTo>
                    <a:lnTo>
                      <a:pt x="0" y="17"/>
                    </a:lnTo>
                    <a:lnTo>
                      <a:pt x="0" y="18"/>
                    </a:lnTo>
                    <a:lnTo>
                      <a:pt x="0" y="18"/>
                    </a:lnTo>
                    <a:lnTo>
                      <a:pt x="0" y="19"/>
                    </a:lnTo>
                    <a:lnTo>
                      <a:pt x="0" y="19"/>
                    </a:lnTo>
                    <a:lnTo>
                      <a:pt x="0" y="19"/>
                    </a:lnTo>
                    <a:lnTo>
                      <a:pt x="0" y="19"/>
                    </a:lnTo>
                    <a:lnTo>
                      <a:pt x="0" y="20"/>
                    </a:lnTo>
                    <a:lnTo>
                      <a:pt x="0" y="20"/>
                    </a:lnTo>
                    <a:lnTo>
                      <a:pt x="0" y="20"/>
                    </a:lnTo>
                    <a:lnTo>
                      <a:pt x="0" y="20"/>
                    </a:lnTo>
                    <a:lnTo>
                      <a:pt x="0" y="19"/>
                    </a:lnTo>
                    <a:lnTo>
                      <a:pt x="0" y="19"/>
                    </a:lnTo>
                    <a:lnTo>
                      <a:pt x="0" y="19"/>
                    </a:lnTo>
                    <a:lnTo>
                      <a:pt x="0" y="18"/>
                    </a:lnTo>
                    <a:lnTo>
                      <a:pt x="0" y="19"/>
                    </a:lnTo>
                    <a:lnTo>
                      <a:pt x="0" y="19"/>
                    </a:lnTo>
                    <a:lnTo>
                      <a:pt x="0" y="18"/>
                    </a:lnTo>
                    <a:lnTo>
                      <a:pt x="0" y="19"/>
                    </a:lnTo>
                    <a:lnTo>
                      <a:pt x="0" y="18"/>
                    </a:lnTo>
                    <a:lnTo>
                      <a:pt x="0" y="19"/>
                    </a:lnTo>
                    <a:lnTo>
                      <a:pt x="0" y="19"/>
                    </a:lnTo>
                    <a:lnTo>
                      <a:pt x="0" y="19"/>
                    </a:lnTo>
                    <a:lnTo>
                      <a:pt x="0" y="19"/>
                    </a:lnTo>
                    <a:lnTo>
                      <a:pt x="0" y="19"/>
                    </a:lnTo>
                    <a:lnTo>
                      <a:pt x="0" y="19"/>
                    </a:lnTo>
                    <a:lnTo>
                      <a:pt x="0" y="19"/>
                    </a:lnTo>
                    <a:lnTo>
                      <a:pt x="0" y="20"/>
                    </a:lnTo>
                    <a:lnTo>
                      <a:pt x="0" y="20"/>
                    </a:lnTo>
                    <a:lnTo>
                      <a:pt x="0" y="20"/>
                    </a:lnTo>
                    <a:lnTo>
                      <a:pt x="0" y="21"/>
                    </a:lnTo>
                    <a:lnTo>
                      <a:pt x="0" y="20"/>
                    </a:lnTo>
                    <a:lnTo>
                      <a:pt x="0" y="21"/>
                    </a:lnTo>
                    <a:lnTo>
                      <a:pt x="0" y="20"/>
                    </a:lnTo>
                    <a:lnTo>
                      <a:pt x="0" y="20"/>
                    </a:lnTo>
                    <a:lnTo>
                      <a:pt x="0" y="19"/>
                    </a:lnTo>
                    <a:lnTo>
                      <a:pt x="0" y="20"/>
                    </a:lnTo>
                    <a:lnTo>
                      <a:pt x="0" y="20"/>
                    </a:lnTo>
                    <a:lnTo>
                      <a:pt x="0" y="20"/>
                    </a:lnTo>
                    <a:lnTo>
                      <a:pt x="0" y="20"/>
                    </a:lnTo>
                    <a:lnTo>
                      <a:pt x="0" y="21"/>
                    </a:lnTo>
                    <a:lnTo>
                      <a:pt x="0" y="21"/>
                    </a:lnTo>
                    <a:lnTo>
                      <a:pt x="0" y="21"/>
                    </a:lnTo>
                    <a:lnTo>
                      <a:pt x="0" y="21"/>
                    </a:lnTo>
                    <a:lnTo>
                      <a:pt x="0" y="21"/>
                    </a:lnTo>
                    <a:lnTo>
                      <a:pt x="0" y="21"/>
                    </a:lnTo>
                    <a:lnTo>
                      <a:pt x="0" y="22"/>
                    </a:lnTo>
                    <a:lnTo>
                      <a:pt x="0" y="23"/>
                    </a:lnTo>
                    <a:lnTo>
                      <a:pt x="0" y="23"/>
                    </a:lnTo>
                    <a:lnTo>
                      <a:pt x="0" y="23"/>
                    </a:lnTo>
                    <a:lnTo>
                      <a:pt x="0" y="24"/>
                    </a:lnTo>
                    <a:lnTo>
                      <a:pt x="0" y="24"/>
                    </a:lnTo>
                    <a:lnTo>
                      <a:pt x="0" y="25"/>
                    </a:lnTo>
                    <a:lnTo>
                      <a:pt x="0" y="25"/>
                    </a:lnTo>
                    <a:lnTo>
                      <a:pt x="0" y="25"/>
                    </a:lnTo>
                    <a:lnTo>
                      <a:pt x="0" y="26"/>
                    </a:lnTo>
                    <a:lnTo>
                      <a:pt x="0" y="26"/>
                    </a:lnTo>
                    <a:lnTo>
                      <a:pt x="0" y="26"/>
                    </a:lnTo>
                    <a:lnTo>
                      <a:pt x="0" y="26"/>
                    </a:lnTo>
                    <a:lnTo>
                      <a:pt x="0" y="26"/>
                    </a:lnTo>
                    <a:lnTo>
                      <a:pt x="0" y="26"/>
                    </a:lnTo>
                    <a:lnTo>
                      <a:pt x="0" y="26"/>
                    </a:lnTo>
                    <a:lnTo>
                      <a:pt x="0" y="26"/>
                    </a:lnTo>
                    <a:lnTo>
                      <a:pt x="0" y="27"/>
                    </a:lnTo>
                    <a:lnTo>
                      <a:pt x="0" y="26"/>
                    </a:lnTo>
                    <a:lnTo>
                      <a:pt x="0" y="25"/>
                    </a:lnTo>
                    <a:lnTo>
                      <a:pt x="0" y="25"/>
                    </a:lnTo>
                    <a:lnTo>
                      <a:pt x="0" y="25"/>
                    </a:lnTo>
                    <a:lnTo>
                      <a:pt x="0" y="25"/>
                    </a:lnTo>
                    <a:lnTo>
                      <a:pt x="0" y="25"/>
                    </a:lnTo>
                    <a:lnTo>
                      <a:pt x="0" y="25"/>
                    </a:lnTo>
                    <a:lnTo>
                      <a:pt x="0" y="26"/>
                    </a:lnTo>
                    <a:lnTo>
                      <a:pt x="0" y="26"/>
                    </a:lnTo>
                    <a:lnTo>
                      <a:pt x="0" y="26"/>
                    </a:lnTo>
                    <a:lnTo>
                      <a:pt x="0" y="26"/>
                    </a:lnTo>
                    <a:lnTo>
                      <a:pt x="0" y="27"/>
                    </a:lnTo>
                    <a:lnTo>
                      <a:pt x="0" y="27"/>
                    </a:lnTo>
                    <a:lnTo>
                      <a:pt x="0" y="27"/>
                    </a:lnTo>
                    <a:lnTo>
                      <a:pt x="0" y="28"/>
                    </a:lnTo>
                    <a:lnTo>
                      <a:pt x="0" y="27"/>
                    </a:lnTo>
                    <a:lnTo>
                      <a:pt x="0" y="27"/>
                    </a:lnTo>
                    <a:lnTo>
                      <a:pt x="0" y="26"/>
                    </a:lnTo>
                    <a:lnTo>
                      <a:pt x="0" y="26"/>
                    </a:lnTo>
                    <a:lnTo>
                      <a:pt x="0" y="27"/>
                    </a:lnTo>
                    <a:lnTo>
                      <a:pt x="0" y="27"/>
                    </a:lnTo>
                    <a:lnTo>
                      <a:pt x="0" y="26"/>
                    </a:lnTo>
                    <a:lnTo>
                      <a:pt x="0" y="26"/>
                    </a:lnTo>
                    <a:lnTo>
                      <a:pt x="0" y="26"/>
                    </a:lnTo>
                    <a:lnTo>
                      <a:pt x="0" y="26"/>
                    </a:lnTo>
                    <a:lnTo>
                      <a:pt x="0" y="25"/>
                    </a:lnTo>
                    <a:lnTo>
                      <a:pt x="0" y="26"/>
                    </a:lnTo>
                    <a:lnTo>
                      <a:pt x="0" y="25"/>
                    </a:lnTo>
                    <a:lnTo>
                      <a:pt x="0" y="26"/>
                    </a:lnTo>
                    <a:lnTo>
                      <a:pt x="0" y="25"/>
                    </a:lnTo>
                    <a:lnTo>
                      <a:pt x="0" y="25"/>
                    </a:lnTo>
                    <a:lnTo>
                      <a:pt x="0" y="24"/>
                    </a:lnTo>
                    <a:lnTo>
                      <a:pt x="0" y="25"/>
                    </a:lnTo>
                    <a:lnTo>
                      <a:pt x="0" y="24"/>
                    </a:lnTo>
                    <a:lnTo>
                      <a:pt x="0" y="25"/>
                    </a:lnTo>
                    <a:lnTo>
                      <a:pt x="0" y="24"/>
                    </a:lnTo>
                    <a:lnTo>
                      <a:pt x="0" y="24"/>
                    </a:lnTo>
                    <a:lnTo>
                      <a:pt x="0" y="24"/>
                    </a:lnTo>
                    <a:lnTo>
                      <a:pt x="0" y="24"/>
                    </a:lnTo>
                    <a:lnTo>
                      <a:pt x="0" y="23"/>
                    </a:lnTo>
                    <a:lnTo>
                      <a:pt x="0" y="22"/>
                    </a:lnTo>
                    <a:lnTo>
                      <a:pt x="0" y="23"/>
                    </a:lnTo>
                    <a:lnTo>
                      <a:pt x="0" y="23"/>
                    </a:lnTo>
                    <a:lnTo>
                      <a:pt x="0" y="22"/>
                    </a:lnTo>
                    <a:lnTo>
                      <a:pt x="0" y="22"/>
                    </a:lnTo>
                    <a:lnTo>
                      <a:pt x="0" y="21"/>
                    </a:lnTo>
                    <a:lnTo>
                      <a:pt x="0" y="21"/>
                    </a:lnTo>
                    <a:lnTo>
                      <a:pt x="0" y="21"/>
                    </a:lnTo>
                    <a:lnTo>
                      <a:pt x="0" y="20"/>
                    </a:lnTo>
                    <a:lnTo>
                      <a:pt x="0" y="20"/>
                    </a:lnTo>
                    <a:lnTo>
                      <a:pt x="0" y="19"/>
                    </a:lnTo>
                    <a:lnTo>
                      <a:pt x="0" y="19"/>
                    </a:lnTo>
                    <a:lnTo>
                      <a:pt x="0" y="18"/>
                    </a:lnTo>
                    <a:lnTo>
                      <a:pt x="0" y="18"/>
                    </a:lnTo>
                    <a:lnTo>
                      <a:pt x="0" y="16"/>
                    </a:lnTo>
                    <a:lnTo>
                      <a:pt x="0" y="16"/>
                    </a:lnTo>
                    <a:lnTo>
                      <a:pt x="0" y="16"/>
                    </a:lnTo>
                    <a:lnTo>
                      <a:pt x="0" y="15"/>
                    </a:lnTo>
                    <a:lnTo>
                      <a:pt x="0" y="14"/>
                    </a:lnTo>
                    <a:lnTo>
                      <a:pt x="0" y="13"/>
                    </a:lnTo>
                    <a:lnTo>
                      <a:pt x="0" y="13"/>
                    </a:lnTo>
                    <a:lnTo>
                      <a:pt x="0" y="12"/>
                    </a:lnTo>
                    <a:lnTo>
                      <a:pt x="0" y="12"/>
                    </a:lnTo>
                    <a:lnTo>
                      <a:pt x="0" y="12"/>
                    </a:lnTo>
                    <a:lnTo>
                      <a:pt x="0" y="12"/>
                    </a:lnTo>
                    <a:lnTo>
                      <a:pt x="0" y="13"/>
                    </a:lnTo>
                    <a:lnTo>
                      <a:pt x="0" y="13"/>
                    </a:lnTo>
                    <a:lnTo>
                      <a:pt x="0" y="12"/>
                    </a:lnTo>
                    <a:lnTo>
                      <a:pt x="0" y="13"/>
                    </a:lnTo>
                    <a:lnTo>
                      <a:pt x="0" y="13"/>
                    </a:lnTo>
                    <a:lnTo>
                      <a:pt x="0" y="14"/>
                    </a:lnTo>
                    <a:lnTo>
                      <a:pt x="0" y="15"/>
                    </a:lnTo>
                    <a:lnTo>
                      <a:pt x="0" y="15"/>
                    </a:lnTo>
                    <a:lnTo>
                      <a:pt x="0" y="16"/>
                    </a:lnTo>
                    <a:lnTo>
                      <a:pt x="0" y="16"/>
                    </a:lnTo>
                    <a:lnTo>
                      <a:pt x="0" y="17"/>
                    </a:lnTo>
                    <a:lnTo>
                      <a:pt x="0" y="17"/>
                    </a:lnTo>
                    <a:lnTo>
                      <a:pt x="0" y="18"/>
                    </a:lnTo>
                    <a:lnTo>
                      <a:pt x="0" y="18"/>
                    </a:lnTo>
                    <a:lnTo>
                      <a:pt x="0" y="18"/>
                    </a:lnTo>
                    <a:lnTo>
                      <a:pt x="0" y="18"/>
                    </a:lnTo>
                    <a:lnTo>
                      <a:pt x="0" y="18"/>
                    </a:lnTo>
                    <a:lnTo>
                      <a:pt x="0" y="18"/>
                    </a:lnTo>
                    <a:lnTo>
                      <a:pt x="0" y="18"/>
                    </a:lnTo>
                    <a:lnTo>
                      <a:pt x="0" y="19"/>
                    </a:lnTo>
                    <a:lnTo>
                      <a:pt x="0" y="19"/>
                    </a:lnTo>
                    <a:lnTo>
                      <a:pt x="0" y="19"/>
                    </a:lnTo>
                    <a:lnTo>
                      <a:pt x="0" y="20"/>
                    </a:lnTo>
                    <a:lnTo>
                      <a:pt x="0" y="20"/>
                    </a:lnTo>
                    <a:lnTo>
                      <a:pt x="0" y="21"/>
                    </a:lnTo>
                    <a:lnTo>
                      <a:pt x="0" y="21"/>
                    </a:lnTo>
                    <a:lnTo>
                      <a:pt x="0" y="22"/>
                    </a:lnTo>
                    <a:lnTo>
                      <a:pt x="0" y="22"/>
                    </a:lnTo>
                    <a:lnTo>
                      <a:pt x="0" y="23"/>
                    </a:lnTo>
                    <a:lnTo>
                      <a:pt x="0" y="23"/>
                    </a:lnTo>
                    <a:lnTo>
                      <a:pt x="0" y="24"/>
                    </a:lnTo>
                    <a:lnTo>
                      <a:pt x="0" y="24"/>
                    </a:lnTo>
                    <a:lnTo>
                      <a:pt x="0" y="24"/>
                    </a:lnTo>
                    <a:lnTo>
                      <a:pt x="0" y="25"/>
                    </a:lnTo>
                    <a:lnTo>
                      <a:pt x="0" y="25"/>
                    </a:lnTo>
                    <a:lnTo>
                      <a:pt x="0" y="25"/>
                    </a:lnTo>
                    <a:lnTo>
                      <a:pt x="0" y="25"/>
                    </a:lnTo>
                    <a:lnTo>
                      <a:pt x="0" y="25"/>
                    </a:lnTo>
                    <a:lnTo>
                      <a:pt x="0" y="25"/>
                    </a:lnTo>
                    <a:lnTo>
                      <a:pt x="0" y="25"/>
                    </a:lnTo>
                    <a:lnTo>
                      <a:pt x="0" y="25"/>
                    </a:lnTo>
                    <a:lnTo>
                      <a:pt x="0" y="26"/>
                    </a:lnTo>
                    <a:lnTo>
                      <a:pt x="0" y="26"/>
                    </a:lnTo>
                    <a:lnTo>
                      <a:pt x="0" y="26"/>
                    </a:lnTo>
                    <a:lnTo>
                      <a:pt x="0" y="26"/>
                    </a:lnTo>
                    <a:lnTo>
                      <a:pt x="0" y="26"/>
                    </a:lnTo>
                    <a:lnTo>
                      <a:pt x="0" y="25"/>
                    </a:lnTo>
                    <a:lnTo>
                      <a:pt x="0" y="25"/>
                    </a:lnTo>
                    <a:lnTo>
                      <a:pt x="0" y="24"/>
                    </a:lnTo>
                    <a:lnTo>
                      <a:pt x="0" y="24"/>
                    </a:lnTo>
                    <a:lnTo>
                      <a:pt x="0" y="23"/>
                    </a:lnTo>
                    <a:lnTo>
                      <a:pt x="0" y="24"/>
                    </a:lnTo>
                    <a:lnTo>
                      <a:pt x="0" y="23"/>
                    </a:lnTo>
                    <a:lnTo>
                      <a:pt x="0" y="24"/>
                    </a:lnTo>
                    <a:lnTo>
                      <a:pt x="0" y="23"/>
                    </a:lnTo>
                    <a:lnTo>
                      <a:pt x="0" y="23"/>
                    </a:lnTo>
                    <a:lnTo>
                      <a:pt x="0" y="23"/>
                    </a:lnTo>
                    <a:lnTo>
                      <a:pt x="0" y="23"/>
                    </a:lnTo>
                    <a:lnTo>
                      <a:pt x="0" y="23"/>
                    </a:lnTo>
                    <a:lnTo>
                      <a:pt x="0" y="23"/>
                    </a:lnTo>
                    <a:lnTo>
                      <a:pt x="0" y="23"/>
                    </a:lnTo>
                    <a:lnTo>
                      <a:pt x="0" y="24"/>
                    </a:lnTo>
                    <a:lnTo>
                      <a:pt x="0" y="23"/>
                    </a:lnTo>
                    <a:lnTo>
                      <a:pt x="0" y="24"/>
                    </a:lnTo>
                    <a:lnTo>
                      <a:pt x="0" y="24"/>
                    </a:lnTo>
                    <a:lnTo>
                      <a:pt x="0" y="24"/>
                    </a:lnTo>
                    <a:lnTo>
                      <a:pt x="0" y="25"/>
                    </a:lnTo>
                    <a:lnTo>
                      <a:pt x="0" y="25"/>
                    </a:lnTo>
                    <a:lnTo>
                      <a:pt x="0" y="26"/>
                    </a:lnTo>
                    <a:lnTo>
                      <a:pt x="0" y="25"/>
                    </a:lnTo>
                    <a:lnTo>
                      <a:pt x="0" y="26"/>
                    </a:lnTo>
                    <a:lnTo>
                      <a:pt x="0" y="26"/>
                    </a:lnTo>
                    <a:lnTo>
                      <a:pt x="0" y="26"/>
                    </a:lnTo>
                    <a:lnTo>
                      <a:pt x="0" y="26"/>
                    </a:lnTo>
                    <a:lnTo>
                      <a:pt x="0" y="26"/>
                    </a:lnTo>
                    <a:lnTo>
                      <a:pt x="0" y="26"/>
                    </a:lnTo>
                    <a:lnTo>
                      <a:pt x="0" y="25"/>
                    </a:lnTo>
                    <a:lnTo>
                      <a:pt x="0" y="25"/>
                    </a:lnTo>
                    <a:lnTo>
                      <a:pt x="0" y="25"/>
                    </a:lnTo>
                    <a:lnTo>
                      <a:pt x="0" y="25"/>
                    </a:lnTo>
                    <a:lnTo>
                      <a:pt x="0" y="24"/>
                    </a:lnTo>
                    <a:lnTo>
                      <a:pt x="0" y="23"/>
                    </a:lnTo>
                    <a:lnTo>
                      <a:pt x="0" y="23"/>
                    </a:lnTo>
                    <a:lnTo>
                      <a:pt x="0" y="23"/>
                    </a:lnTo>
                    <a:lnTo>
                      <a:pt x="0" y="23"/>
                    </a:lnTo>
                    <a:lnTo>
                      <a:pt x="0" y="23"/>
                    </a:lnTo>
                    <a:lnTo>
                      <a:pt x="0" y="24"/>
                    </a:lnTo>
                    <a:lnTo>
                      <a:pt x="0" y="24"/>
                    </a:lnTo>
                    <a:lnTo>
                      <a:pt x="0" y="25"/>
                    </a:lnTo>
                    <a:lnTo>
                      <a:pt x="0" y="24"/>
                    </a:lnTo>
                    <a:lnTo>
                      <a:pt x="0" y="25"/>
                    </a:lnTo>
                    <a:lnTo>
                      <a:pt x="0" y="25"/>
                    </a:lnTo>
                    <a:lnTo>
                      <a:pt x="0" y="26"/>
                    </a:lnTo>
                    <a:lnTo>
                      <a:pt x="0" y="27"/>
                    </a:lnTo>
                    <a:lnTo>
                      <a:pt x="0" y="27"/>
                    </a:lnTo>
                    <a:lnTo>
                      <a:pt x="0" y="27"/>
                    </a:lnTo>
                    <a:lnTo>
                      <a:pt x="0" y="27"/>
                    </a:lnTo>
                    <a:lnTo>
                      <a:pt x="0" y="27"/>
                    </a:lnTo>
                    <a:lnTo>
                      <a:pt x="0" y="27"/>
                    </a:lnTo>
                    <a:lnTo>
                      <a:pt x="0" y="28"/>
                    </a:lnTo>
                    <a:lnTo>
                      <a:pt x="0" y="28"/>
                    </a:lnTo>
                    <a:lnTo>
                      <a:pt x="0" y="28"/>
                    </a:lnTo>
                    <a:lnTo>
                      <a:pt x="0" y="29"/>
                    </a:lnTo>
                    <a:lnTo>
                      <a:pt x="0" y="29"/>
                    </a:lnTo>
                    <a:lnTo>
                      <a:pt x="0" y="29"/>
                    </a:lnTo>
                    <a:lnTo>
                      <a:pt x="0" y="29"/>
                    </a:lnTo>
                    <a:lnTo>
                      <a:pt x="0" y="29"/>
                    </a:lnTo>
                    <a:lnTo>
                      <a:pt x="0" y="28"/>
                    </a:lnTo>
                    <a:lnTo>
                      <a:pt x="0" y="29"/>
                    </a:lnTo>
                    <a:lnTo>
                      <a:pt x="0" y="29"/>
                    </a:lnTo>
                    <a:lnTo>
                      <a:pt x="0" y="28"/>
                    </a:lnTo>
                    <a:lnTo>
                      <a:pt x="0" y="29"/>
                    </a:lnTo>
                    <a:lnTo>
                      <a:pt x="0" y="28"/>
                    </a:lnTo>
                    <a:lnTo>
                      <a:pt x="0" y="29"/>
                    </a:lnTo>
                    <a:lnTo>
                      <a:pt x="0" y="28"/>
                    </a:lnTo>
                    <a:lnTo>
                      <a:pt x="0" y="28"/>
                    </a:lnTo>
                    <a:lnTo>
                      <a:pt x="0" y="27"/>
                    </a:lnTo>
                    <a:lnTo>
                      <a:pt x="0" y="28"/>
                    </a:lnTo>
                    <a:lnTo>
                      <a:pt x="0" y="27"/>
                    </a:lnTo>
                    <a:lnTo>
                      <a:pt x="0" y="26"/>
                    </a:lnTo>
                    <a:lnTo>
                      <a:pt x="0" y="26"/>
                    </a:lnTo>
                    <a:lnTo>
                      <a:pt x="0" y="25"/>
                    </a:lnTo>
                    <a:lnTo>
                      <a:pt x="0" y="26"/>
                    </a:lnTo>
                    <a:lnTo>
                      <a:pt x="0" y="25"/>
                    </a:lnTo>
                    <a:lnTo>
                      <a:pt x="0" y="26"/>
                    </a:lnTo>
                    <a:lnTo>
                      <a:pt x="0" y="26"/>
                    </a:lnTo>
                    <a:lnTo>
                      <a:pt x="0" y="27"/>
                    </a:lnTo>
                    <a:lnTo>
                      <a:pt x="0" y="26"/>
                    </a:lnTo>
                    <a:lnTo>
                      <a:pt x="0" y="27"/>
                    </a:lnTo>
                    <a:lnTo>
                      <a:pt x="0" y="27"/>
                    </a:lnTo>
                    <a:lnTo>
                      <a:pt x="0" y="27"/>
                    </a:lnTo>
                    <a:lnTo>
                      <a:pt x="0" y="27"/>
                    </a:lnTo>
                    <a:lnTo>
                      <a:pt x="0" y="26"/>
                    </a:lnTo>
                    <a:lnTo>
                      <a:pt x="0" y="26"/>
                    </a:lnTo>
                    <a:lnTo>
                      <a:pt x="0" y="25"/>
                    </a:lnTo>
                    <a:lnTo>
                      <a:pt x="0" y="24"/>
                    </a:lnTo>
                    <a:lnTo>
                      <a:pt x="0" y="24"/>
                    </a:lnTo>
                    <a:lnTo>
                      <a:pt x="0" y="24"/>
                    </a:lnTo>
                    <a:lnTo>
                      <a:pt x="0" y="24"/>
                    </a:lnTo>
                    <a:lnTo>
                      <a:pt x="0" y="24"/>
                    </a:lnTo>
                    <a:lnTo>
                      <a:pt x="0" y="24"/>
                    </a:lnTo>
                    <a:lnTo>
                      <a:pt x="0" y="25"/>
                    </a:lnTo>
                    <a:lnTo>
                      <a:pt x="0" y="25"/>
                    </a:lnTo>
                    <a:lnTo>
                      <a:pt x="0" y="26"/>
                    </a:lnTo>
                    <a:lnTo>
                      <a:pt x="0" y="26"/>
                    </a:lnTo>
                    <a:lnTo>
                      <a:pt x="0" y="26"/>
                    </a:lnTo>
                    <a:lnTo>
                      <a:pt x="0" y="27"/>
                    </a:lnTo>
                    <a:lnTo>
                      <a:pt x="0" y="27"/>
                    </a:lnTo>
                    <a:lnTo>
                      <a:pt x="0" y="28"/>
                    </a:lnTo>
                    <a:lnTo>
                      <a:pt x="0" y="28"/>
                    </a:lnTo>
                    <a:lnTo>
                      <a:pt x="0" y="28"/>
                    </a:lnTo>
                    <a:lnTo>
                      <a:pt x="0" y="28"/>
                    </a:lnTo>
                    <a:lnTo>
                      <a:pt x="0" y="28"/>
                    </a:lnTo>
                    <a:lnTo>
                      <a:pt x="0" y="27"/>
                    </a:lnTo>
                    <a:lnTo>
                      <a:pt x="0" y="28"/>
                    </a:lnTo>
                    <a:lnTo>
                      <a:pt x="0" y="28"/>
                    </a:lnTo>
                    <a:lnTo>
                      <a:pt x="0" y="29"/>
                    </a:lnTo>
                    <a:lnTo>
                      <a:pt x="0" y="28"/>
                    </a:lnTo>
                    <a:lnTo>
                      <a:pt x="0" y="29"/>
                    </a:lnTo>
                    <a:lnTo>
                      <a:pt x="0" y="29"/>
                    </a:lnTo>
                    <a:lnTo>
                      <a:pt x="0" y="29"/>
                    </a:lnTo>
                    <a:lnTo>
                      <a:pt x="0" y="29"/>
                    </a:lnTo>
                    <a:lnTo>
                      <a:pt x="0" y="30"/>
                    </a:lnTo>
                    <a:lnTo>
                      <a:pt x="0" y="30"/>
                    </a:lnTo>
                    <a:lnTo>
                      <a:pt x="0" y="31"/>
                    </a:lnTo>
                    <a:lnTo>
                      <a:pt x="0" y="30"/>
                    </a:lnTo>
                    <a:lnTo>
                      <a:pt x="0" y="31"/>
                    </a:lnTo>
                    <a:lnTo>
                      <a:pt x="0" y="31"/>
                    </a:lnTo>
                    <a:lnTo>
                      <a:pt x="0" y="30"/>
                    </a:lnTo>
                    <a:lnTo>
                      <a:pt x="0" y="30"/>
                    </a:lnTo>
                    <a:lnTo>
                      <a:pt x="0" y="31"/>
                    </a:lnTo>
                    <a:lnTo>
                      <a:pt x="0" y="31"/>
                    </a:lnTo>
                    <a:lnTo>
                      <a:pt x="0" y="31"/>
                    </a:lnTo>
                    <a:lnTo>
                      <a:pt x="0" y="32"/>
                    </a:lnTo>
                    <a:lnTo>
                      <a:pt x="0" y="32"/>
                    </a:lnTo>
                    <a:lnTo>
                      <a:pt x="0" y="32"/>
                    </a:lnTo>
                    <a:lnTo>
                      <a:pt x="0" y="33"/>
                    </a:lnTo>
                    <a:lnTo>
                      <a:pt x="0" y="33"/>
                    </a:lnTo>
                    <a:lnTo>
                      <a:pt x="0" y="34"/>
                    </a:lnTo>
                    <a:lnTo>
                      <a:pt x="0" y="33"/>
                    </a:lnTo>
                    <a:lnTo>
                      <a:pt x="0" y="33"/>
                    </a:lnTo>
                    <a:lnTo>
                      <a:pt x="0" y="33"/>
                    </a:lnTo>
                    <a:lnTo>
                      <a:pt x="0" y="33"/>
                    </a:lnTo>
                    <a:lnTo>
                      <a:pt x="0" y="32"/>
                    </a:lnTo>
                    <a:lnTo>
                      <a:pt x="0" y="33"/>
                    </a:lnTo>
                    <a:lnTo>
                      <a:pt x="0" y="33"/>
                    </a:lnTo>
                    <a:lnTo>
                      <a:pt x="0" y="32"/>
                    </a:lnTo>
                    <a:lnTo>
                      <a:pt x="0" y="32"/>
                    </a:lnTo>
                    <a:lnTo>
                      <a:pt x="0" y="31"/>
                    </a:lnTo>
                    <a:lnTo>
                      <a:pt x="0" y="32"/>
                    </a:lnTo>
                    <a:lnTo>
                      <a:pt x="0" y="32"/>
                    </a:lnTo>
                    <a:lnTo>
                      <a:pt x="0" y="33"/>
                    </a:lnTo>
                    <a:lnTo>
                      <a:pt x="0" y="33"/>
                    </a:lnTo>
                    <a:lnTo>
                      <a:pt x="0" y="33"/>
                    </a:lnTo>
                    <a:lnTo>
                      <a:pt x="0" y="34"/>
                    </a:lnTo>
                    <a:lnTo>
                      <a:pt x="0" y="34"/>
                    </a:lnTo>
                    <a:lnTo>
                      <a:pt x="0" y="33"/>
                    </a:lnTo>
                    <a:lnTo>
                      <a:pt x="0" y="34"/>
                    </a:lnTo>
                    <a:lnTo>
                      <a:pt x="0" y="34"/>
                    </a:lnTo>
                    <a:lnTo>
                      <a:pt x="0" y="34"/>
                    </a:lnTo>
                    <a:lnTo>
                      <a:pt x="0" y="33"/>
                    </a:lnTo>
                    <a:lnTo>
                      <a:pt x="0" y="32"/>
                    </a:lnTo>
                    <a:lnTo>
                      <a:pt x="0" y="33"/>
                    </a:lnTo>
                    <a:lnTo>
                      <a:pt x="0" y="32"/>
                    </a:lnTo>
                    <a:lnTo>
                      <a:pt x="0" y="33"/>
                    </a:lnTo>
                    <a:lnTo>
                      <a:pt x="0" y="33"/>
                    </a:lnTo>
                    <a:lnTo>
                      <a:pt x="0" y="33"/>
                    </a:lnTo>
                    <a:lnTo>
                      <a:pt x="0" y="33"/>
                    </a:lnTo>
                    <a:lnTo>
                      <a:pt x="0" y="32"/>
                    </a:lnTo>
                    <a:lnTo>
                      <a:pt x="0" y="33"/>
                    </a:lnTo>
                    <a:lnTo>
                      <a:pt x="0" y="32"/>
                    </a:lnTo>
                    <a:lnTo>
                      <a:pt x="0" y="33"/>
                    </a:lnTo>
                    <a:lnTo>
                      <a:pt x="0" y="33"/>
                    </a:lnTo>
                    <a:lnTo>
                      <a:pt x="0" y="33"/>
                    </a:lnTo>
                    <a:lnTo>
                      <a:pt x="0" y="32"/>
                    </a:lnTo>
                    <a:lnTo>
                      <a:pt x="0" y="32"/>
                    </a:lnTo>
                    <a:lnTo>
                      <a:pt x="0" y="31"/>
                    </a:lnTo>
                    <a:lnTo>
                      <a:pt x="0" y="31"/>
                    </a:lnTo>
                    <a:lnTo>
                      <a:pt x="0" y="31"/>
                    </a:lnTo>
                    <a:lnTo>
                      <a:pt x="0" y="31"/>
                    </a:lnTo>
                    <a:lnTo>
                      <a:pt x="0" y="30"/>
                    </a:lnTo>
                    <a:lnTo>
                      <a:pt x="0" y="29"/>
                    </a:lnTo>
                    <a:lnTo>
                      <a:pt x="0" y="29"/>
                    </a:lnTo>
                    <a:lnTo>
                      <a:pt x="0" y="30"/>
                    </a:lnTo>
                    <a:lnTo>
                      <a:pt x="0" y="30"/>
                    </a:lnTo>
                    <a:lnTo>
                      <a:pt x="0" y="29"/>
                    </a:lnTo>
                    <a:lnTo>
                      <a:pt x="0" y="29"/>
                    </a:lnTo>
                    <a:lnTo>
                      <a:pt x="0" y="28"/>
                    </a:lnTo>
                    <a:lnTo>
                      <a:pt x="0" y="28"/>
                    </a:lnTo>
                    <a:lnTo>
                      <a:pt x="0" y="27"/>
                    </a:lnTo>
                    <a:lnTo>
                      <a:pt x="0" y="28"/>
                    </a:lnTo>
                    <a:lnTo>
                      <a:pt x="0" y="28"/>
                    </a:lnTo>
                    <a:lnTo>
                      <a:pt x="0" y="27"/>
                    </a:lnTo>
                    <a:lnTo>
                      <a:pt x="0" y="28"/>
                    </a:lnTo>
                    <a:lnTo>
                      <a:pt x="0" y="28"/>
                    </a:lnTo>
                    <a:lnTo>
                      <a:pt x="0" y="29"/>
                    </a:lnTo>
                    <a:lnTo>
                      <a:pt x="0" y="29"/>
                    </a:lnTo>
                    <a:lnTo>
                      <a:pt x="0" y="29"/>
                    </a:lnTo>
                    <a:lnTo>
                      <a:pt x="0" y="29"/>
                    </a:lnTo>
                    <a:lnTo>
                      <a:pt x="0" y="30"/>
                    </a:lnTo>
                    <a:lnTo>
                      <a:pt x="0" y="30"/>
                    </a:lnTo>
                    <a:lnTo>
                      <a:pt x="0" y="30"/>
                    </a:lnTo>
                    <a:lnTo>
                      <a:pt x="0" y="29"/>
                    </a:lnTo>
                    <a:lnTo>
                      <a:pt x="0" y="30"/>
                    </a:lnTo>
                    <a:lnTo>
                      <a:pt x="0" y="30"/>
                    </a:lnTo>
                    <a:lnTo>
                      <a:pt x="0" y="30"/>
                    </a:lnTo>
                    <a:lnTo>
                      <a:pt x="0" y="30"/>
                    </a:lnTo>
                    <a:lnTo>
                      <a:pt x="0" y="29"/>
                    </a:lnTo>
                    <a:lnTo>
                      <a:pt x="0" y="30"/>
                    </a:lnTo>
                    <a:lnTo>
                      <a:pt x="0" y="29"/>
                    </a:lnTo>
                    <a:lnTo>
                      <a:pt x="0" y="30"/>
                    </a:lnTo>
                    <a:lnTo>
                      <a:pt x="0" y="29"/>
                    </a:lnTo>
                    <a:lnTo>
                      <a:pt x="0" y="29"/>
                    </a:lnTo>
                    <a:lnTo>
                      <a:pt x="0" y="29"/>
                    </a:lnTo>
                    <a:lnTo>
                      <a:pt x="0" y="30"/>
                    </a:lnTo>
                    <a:lnTo>
                      <a:pt x="0" y="30"/>
                    </a:lnTo>
                    <a:lnTo>
                      <a:pt x="0" y="31"/>
                    </a:lnTo>
                    <a:lnTo>
                      <a:pt x="0" y="31"/>
                    </a:lnTo>
                    <a:lnTo>
                      <a:pt x="0" y="30"/>
                    </a:lnTo>
                    <a:lnTo>
                      <a:pt x="0" y="31"/>
                    </a:lnTo>
                    <a:lnTo>
                      <a:pt x="0" y="30"/>
                    </a:lnTo>
                    <a:lnTo>
                      <a:pt x="0" y="31"/>
                    </a:lnTo>
                    <a:lnTo>
                      <a:pt x="0" y="30"/>
                    </a:lnTo>
                    <a:lnTo>
                      <a:pt x="0" y="30"/>
                    </a:lnTo>
                    <a:lnTo>
                      <a:pt x="0" y="29"/>
                    </a:lnTo>
                    <a:lnTo>
                      <a:pt x="0" y="29"/>
                    </a:lnTo>
                    <a:lnTo>
                      <a:pt x="0" y="29"/>
                    </a:lnTo>
                    <a:lnTo>
                      <a:pt x="0" y="29"/>
                    </a:lnTo>
                    <a:lnTo>
                      <a:pt x="0" y="29"/>
                    </a:lnTo>
                    <a:lnTo>
                      <a:pt x="0" y="29"/>
                    </a:lnTo>
                    <a:lnTo>
                      <a:pt x="0" y="28"/>
                    </a:lnTo>
                    <a:lnTo>
                      <a:pt x="0" y="27"/>
                    </a:lnTo>
                    <a:lnTo>
                      <a:pt x="0" y="28"/>
                    </a:lnTo>
                    <a:lnTo>
                      <a:pt x="0" y="28"/>
                    </a:lnTo>
                    <a:lnTo>
                      <a:pt x="0" y="28"/>
                    </a:lnTo>
                    <a:lnTo>
                      <a:pt x="0" y="29"/>
                    </a:lnTo>
                    <a:lnTo>
                      <a:pt x="0" y="28"/>
                    </a:lnTo>
                    <a:lnTo>
                      <a:pt x="0" y="29"/>
                    </a:lnTo>
                    <a:lnTo>
                      <a:pt x="0" y="29"/>
                    </a:lnTo>
                    <a:lnTo>
                      <a:pt x="0" y="28"/>
                    </a:lnTo>
                    <a:lnTo>
                      <a:pt x="0" y="29"/>
                    </a:lnTo>
                    <a:lnTo>
                      <a:pt x="0" y="30"/>
                    </a:lnTo>
                    <a:lnTo>
                      <a:pt x="0" y="29"/>
                    </a:lnTo>
                    <a:lnTo>
                      <a:pt x="0" y="30"/>
                    </a:lnTo>
                    <a:lnTo>
                      <a:pt x="0" y="30"/>
                    </a:lnTo>
                    <a:lnTo>
                      <a:pt x="0" y="30"/>
                    </a:lnTo>
                    <a:lnTo>
                      <a:pt x="0" y="30"/>
                    </a:lnTo>
                    <a:lnTo>
                      <a:pt x="0" y="29"/>
                    </a:lnTo>
                    <a:lnTo>
                      <a:pt x="0" y="29"/>
                    </a:lnTo>
                    <a:lnTo>
                      <a:pt x="0" y="28"/>
                    </a:lnTo>
                    <a:lnTo>
                      <a:pt x="0" y="28"/>
                    </a:lnTo>
                    <a:lnTo>
                      <a:pt x="0" y="28"/>
                    </a:lnTo>
                    <a:lnTo>
                      <a:pt x="0" y="28"/>
                    </a:lnTo>
                    <a:lnTo>
                      <a:pt x="0" y="28"/>
                    </a:lnTo>
                    <a:lnTo>
                      <a:pt x="0" y="27"/>
                    </a:lnTo>
                    <a:lnTo>
                      <a:pt x="0" y="27"/>
                    </a:lnTo>
                    <a:lnTo>
                      <a:pt x="0" y="27"/>
                    </a:lnTo>
                    <a:lnTo>
                      <a:pt x="0" y="28"/>
                    </a:lnTo>
                    <a:lnTo>
                      <a:pt x="0" y="27"/>
                    </a:lnTo>
                    <a:lnTo>
                      <a:pt x="0" y="28"/>
                    </a:lnTo>
                    <a:lnTo>
                      <a:pt x="0" y="28"/>
                    </a:lnTo>
                    <a:lnTo>
                      <a:pt x="0" y="28"/>
                    </a:lnTo>
                    <a:lnTo>
                      <a:pt x="0" y="27"/>
                    </a:lnTo>
                    <a:lnTo>
                      <a:pt x="0" y="28"/>
                    </a:lnTo>
                    <a:lnTo>
                      <a:pt x="0" y="27"/>
                    </a:lnTo>
                    <a:lnTo>
                      <a:pt x="0" y="28"/>
                    </a:lnTo>
                    <a:lnTo>
                      <a:pt x="0" y="28"/>
                    </a:lnTo>
                    <a:lnTo>
                      <a:pt x="0" y="28"/>
                    </a:lnTo>
                    <a:lnTo>
                      <a:pt x="0" y="27"/>
                    </a:lnTo>
                    <a:lnTo>
                      <a:pt x="0" y="27"/>
                    </a:lnTo>
                    <a:lnTo>
                      <a:pt x="0" y="27"/>
                    </a:lnTo>
                    <a:lnTo>
                      <a:pt x="0" y="28"/>
                    </a:lnTo>
                    <a:lnTo>
                      <a:pt x="0" y="28"/>
                    </a:lnTo>
                    <a:lnTo>
                      <a:pt x="0" y="28"/>
                    </a:lnTo>
                    <a:lnTo>
                      <a:pt x="0" y="27"/>
                    </a:lnTo>
                    <a:lnTo>
                      <a:pt x="0" y="28"/>
                    </a:lnTo>
                    <a:lnTo>
                      <a:pt x="0" y="28"/>
                    </a:lnTo>
                    <a:lnTo>
                      <a:pt x="0" y="28"/>
                    </a:lnTo>
                    <a:lnTo>
                      <a:pt x="0" y="29"/>
                    </a:lnTo>
                    <a:lnTo>
                      <a:pt x="0" y="29"/>
                    </a:lnTo>
                    <a:lnTo>
                      <a:pt x="0" y="29"/>
                    </a:lnTo>
                    <a:lnTo>
                      <a:pt x="0" y="28"/>
                    </a:lnTo>
                    <a:lnTo>
                      <a:pt x="0" y="27"/>
                    </a:lnTo>
                    <a:lnTo>
                      <a:pt x="0" y="28"/>
                    </a:lnTo>
                    <a:lnTo>
                      <a:pt x="0" y="27"/>
                    </a:lnTo>
                    <a:lnTo>
                      <a:pt x="0" y="27"/>
                    </a:lnTo>
                    <a:lnTo>
                      <a:pt x="0" y="28"/>
                    </a:lnTo>
                    <a:lnTo>
                      <a:pt x="0" y="27"/>
                    </a:lnTo>
                    <a:lnTo>
                      <a:pt x="0" y="27"/>
                    </a:lnTo>
                    <a:lnTo>
                      <a:pt x="0" y="27"/>
                    </a:lnTo>
                    <a:lnTo>
                      <a:pt x="0" y="26"/>
                    </a:lnTo>
                    <a:lnTo>
                      <a:pt x="0" y="27"/>
                    </a:lnTo>
                    <a:lnTo>
                      <a:pt x="0" y="27"/>
                    </a:lnTo>
                    <a:lnTo>
                      <a:pt x="0" y="27"/>
                    </a:lnTo>
                    <a:lnTo>
                      <a:pt x="0" y="26"/>
                    </a:lnTo>
                    <a:lnTo>
                      <a:pt x="0" y="27"/>
                    </a:lnTo>
                    <a:lnTo>
                      <a:pt x="0" y="28"/>
                    </a:lnTo>
                    <a:lnTo>
                      <a:pt x="0" y="28"/>
                    </a:lnTo>
                    <a:lnTo>
                      <a:pt x="0" y="27"/>
                    </a:lnTo>
                    <a:lnTo>
                      <a:pt x="0" y="28"/>
                    </a:lnTo>
                    <a:lnTo>
                      <a:pt x="0" y="28"/>
                    </a:lnTo>
                    <a:lnTo>
                      <a:pt x="0" y="28"/>
                    </a:lnTo>
                    <a:lnTo>
                      <a:pt x="0" y="29"/>
                    </a:lnTo>
                    <a:lnTo>
                      <a:pt x="0" y="28"/>
                    </a:lnTo>
                    <a:lnTo>
                      <a:pt x="0" y="29"/>
                    </a:lnTo>
                    <a:lnTo>
                      <a:pt x="0" y="29"/>
                    </a:lnTo>
                    <a:lnTo>
                      <a:pt x="0" y="29"/>
                    </a:lnTo>
                    <a:lnTo>
                      <a:pt x="0" y="29"/>
                    </a:lnTo>
                    <a:lnTo>
                      <a:pt x="0" y="29"/>
                    </a:lnTo>
                    <a:lnTo>
                      <a:pt x="0" y="29"/>
                    </a:lnTo>
                    <a:lnTo>
                      <a:pt x="0" y="30"/>
                    </a:lnTo>
                    <a:lnTo>
                      <a:pt x="0" y="30"/>
                    </a:lnTo>
                    <a:lnTo>
                      <a:pt x="0" y="30"/>
                    </a:lnTo>
                    <a:lnTo>
                      <a:pt x="0" y="30"/>
                    </a:lnTo>
                    <a:lnTo>
                      <a:pt x="0" y="30"/>
                    </a:lnTo>
                    <a:lnTo>
                      <a:pt x="0" y="29"/>
                    </a:lnTo>
                    <a:lnTo>
                      <a:pt x="0" y="30"/>
                    </a:lnTo>
                    <a:lnTo>
                      <a:pt x="0" y="29"/>
                    </a:lnTo>
                    <a:lnTo>
                      <a:pt x="0" y="30"/>
                    </a:lnTo>
                    <a:lnTo>
                      <a:pt x="0" y="30"/>
                    </a:lnTo>
                    <a:lnTo>
                      <a:pt x="0" y="31"/>
                    </a:lnTo>
                    <a:lnTo>
                      <a:pt x="0" y="31"/>
                    </a:lnTo>
                    <a:lnTo>
                      <a:pt x="0" y="31"/>
                    </a:lnTo>
                    <a:lnTo>
                      <a:pt x="0" y="31"/>
                    </a:lnTo>
                    <a:lnTo>
                      <a:pt x="0" y="32"/>
                    </a:lnTo>
                    <a:lnTo>
                      <a:pt x="0" y="32"/>
                    </a:lnTo>
                    <a:lnTo>
                      <a:pt x="0" y="32"/>
                    </a:lnTo>
                    <a:lnTo>
                      <a:pt x="0" y="32"/>
                    </a:lnTo>
                    <a:lnTo>
                      <a:pt x="0" y="32"/>
                    </a:lnTo>
                    <a:lnTo>
                      <a:pt x="0" y="32"/>
                    </a:lnTo>
                    <a:lnTo>
                      <a:pt x="0" y="33"/>
                    </a:lnTo>
                    <a:lnTo>
                      <a:pt x="0" y="32"/>
                    </a:lnTo>
                    <a:lnTo>
                      <a:pt x="0" y="31"/>
                    </a:lnTo>
                    <a:lnTo>
                      <a:pt x="0" y="31"/>
                    </a:lnTo>
                    <a:lnTo>
                      <a:pt x="0" y="30"/>
                    </a:lnTo>
                    <a:lnTo>
                      <a:pt x="0" y="30"/>
                    </a:lnTo>
                    <a:lnTo>
                      <a:pt x="0" y="31"/>
                    </a:lnTo>
                    <a:lnTo>
                      <a:pt x="0" y="31"/>
                    </a:lnTo>
                    <a:lnTo>
                      <a:pt x="0" y="31"/>
                    </a:lnTo>
                    <a:lnTo>
                      <a:pt x="0" y="30"/>
                    </a:lnTo>
                    <a:lnTo>
                      <a:pt x="0" y="29"/>
                    </a:lnTo>
                    <a:lnTo>
                      <a:pt x="0" y="28"/>
                    </a:lnTo>
                    <a:lnTo>
                      <a:pt x="0" y="27"/>
                    </a:lnTo>
                    <a:lnTo>
                      <a:pt x="0" y="27"/>
                    </a:lnTo>
                    <a:lnTo>
                      <a:pt x="0" y="27"/>
                    </a:lnTo>
                    <a:lnTo>
                      <a:pt x="0" y="28"/>
                    </a:lnTo>
                    <a:lnTo>
                      <a:pt x="0" y="29"/>
                    </a:lnTo>
                    <a:lnTo>
                      <a:pt x="0" y="29"/>
                    </a:lnTo>
                    <a:lnTo>
                      <a:pt x="0" y="29"/>
                    </a:lnTo>
                    <a:lnTo>
                      <a:pt x="0" y="28"/>
                    </a:lnTo>
                    <a:lnTo>
                      <a:pt x="0" y="29"/>
                    </a:lnTo>
                    <a:lnTo>
                      <a:pt x="0" y="28"/>
                    </a:lnTo>
                    <a:lnTo>
                      <a:pt x="0" y="29"/>
                    </a:lnTo>
                    <a:lnTo>
                      <a:pt x="0" y="29"/>
                    </a:lnTo>
                    <a:lnTo>
                      <a:pt x="0" y="28"/>
                    </a:lnTo>
                    <a:lnTo>
                      <a:pt x="0" y="27"/>
                    </a:lnTo>
                    <a:lnTo>
                      <a:pt x="0" y="27"/>
                    </a:lnTo>
                    <a:lnTo>
                      <a:pt x="0" y="26"/>
                    </a:lnTo>
                    <a:lnTo>
                      <a:pt x="0" y="26"/>
                    </a:lnTo>
                    <a:lnTo>
                      <a:pt x="0" y="26"/>
                    </a:lnTo>
                    <a:lnTo>
                      <a:pt x="0" y="27"/>
                    </a:lnTo>
                    <a:lnTo>
                      <a:pt x="0" y="27"/>
                    </a:lnTo>
                    <a:lnTo>
                      <a:pt x="0" y="28"/>
                    </a:lnTo>
                    <a:lnTo>
                      <a:pt x="0" y="27"/>
                    </a:lnTo>
                    <a:lnTo>
                      <a:pt x="0" y="27"/>
                    </a:lnTo>
                    <a:lnTo>
                      <a:pt x="0" y="27"/>
                    </a:lnTo>
                    <a:lnTo>
                      <a:pt x="0" y="28"/>
                    </a:lnTo>
                    <a:lnTo>
                      <a:pt x="0" y="27"/>
                    </a:lnTo>
                    <a:lnTo>
                      <a:pt x="0" y="28"/>
                    </a:lnTo>
                    <a:lnTo>
                      <a:pt x="0" y="28"/>
                    </a:lnTo>
                    <a:lnTo>
                      <a:pt x="0" y="28"/>
                    </a:lnTo>
                    <a:lnTo>
                      <a:pt x="0" y="28"/>
                    </a:lnTo>
                    <a:lnTo>
                      <a:pt x="0" y="29"/>
                    </a:lnTo>
                    <a:lnTo>
                      <a:pt x="0" y="29"/>
                    </a:lnTo>
                    <a:lnTo>
                      <a:pt x="0" y="29"/>
                    </a:lnTo>
                    <a:lnTo>
                      <a:pt x="0" y="29"/>
                    </a:lnTo>
                    <a:lnTo>
                      <a:pt x="0" y="29"/>
                    </a:lnTo>
                    <a:lnTo>
                      <a:pt x="0" y="30"/>
                    </a:lnTo>
                    <a:lnTo>
                      <a:pt x="0" y="30"/>
                    </a:lnTo>
                    <a:lnTo>
                      <a:pt x="0" y="30"/>
                    </a:lnTo>
                    <a:lnTo>
                      <a:pt x="0" y="30"/>
                    </a:lnTo>
                    <a:lnTo>
                      <a:pt x="0" y="30"/>
                    </a:lnTo>
                    <a:lnTo>
                      <a:pt x="0" y="31"/>
                    </a:lnTo>
                    <a:lnTo>
                      <a:pt x="0" y="31"/>
                    </a:lnTo>
                    <a:lnTo>
                      <a:pt x="0" y="31"/>
                    </a:lnTo>
                    <a:lnTo>
                      <a:pt x="0" y="31"/>
                    </a:lnTo>
                    <a:lnTo>
                      <a:pt x="0" y="32"/>
                    </a:lnTo>
                    <a:lnTo>
                      <a:pt x="0" y="32"/>
                    </a:lnTo>
                    <a:lnTo>
                      <a:pt x="0" y="32"/>
                    </a:lnTo>
                    <a:lnTo>
                      <a:pt x="0" y="32"/>
                    </a:lnTo>
                    <a:lnTo>
                      <a:pt x="0" y="32"/>
                    </a:lnTo>
                    <a:lnTo>
                      <a:pt x="0" y="33"/>
                    </a:lnTo>
                    <a:lnTo>
                      <a:pt x="0" y="33"/>
                    </a:lnTo>
                    <a:lnTo>
                      <a:pt x="0" y="33"/>
                    </a:lnTo>
                    <a:lnTo>
                      <a:pt x="0" y="32"/>
                    </a:lnTo>
                    <a:lnTo>
                      <a:pt x="0" y="33"/>
                    </a:lnTo>
                    <a:lnTo>
                      <a:pt x="0" y="33"/>
                    </a:lnTo>
                    <a:lnTo>
                      <a:pt x="0" y="32"/>
                    </a:lnTo>
                    <a:lnTo>
                      <a:pt x="0" y="32"/>
                    </a:lnTo>
                    <a:lnTo>
                      <a:pt x="0" y="33"/>
                    </a:lnTo>
                    <a:lnTo>
                      <a:pt x="0" y="32"/>
                    </a:lnTo>
                    <a:lnTo>
                      <a:pt x="0" y="33"/>
                    </a:lnTo>
                    <a:lnTo>
                      <a:pt x="0" y="34"/>
                    </a:lnTo>
                    <a:lnTo>
                      <a:pt x="0" y="33"/>
                    </a:lnTo>
                    <a:lnTo>
                      <a:pt x="0" y="33"/>
                    </a:lnTo>
                    <a:lnTo>
                      <a:pt x="0" y="32"/>
                    </a:lnTo>
                    <a:lnTo>
                      <a:pt x="0" y="33"/>
                    </a:lnTo>
                    <a:lnTo>
                      <a:pt x="0" y="32"/>
                    </a:lnTo>
                    <a:lnTo>
                      <a:pt x="0" y="31"/>
                    </a:lnTo>
                    <a:lnTo>
                      <a:pt x="0" y="30"/>
                    </a:lnTo>
                    <a:lnTo>
                      <a:pt x="0" y="30"/>
                    </a:lnTo>
                    <a:lnTo>
                      <a:pt x="0" y="29"/>
                    </a:lnTo>
                    <a:lnTo>
                      <a:pt x="0" y="29"/>
                    </a:lnTo>
                    <a:lnTo>
                      <a:pt x="0" y="30"/>
                    </a:lnTo>
                    <a:lnTo>
                      <a:pt x="0" y="30"/>
                    </a:lnTo>
                    <a:lnTo>
                      <a:pt x="0" y="30"/>
                    </a:lnTo>
                    <a:lnTo>
                      <a:pt x="0" y="30"/>
                    </a:lnTo>
                    <a:lnTo>
                      <a:pt x="0" y="31"/>
                    </a:lnTo>
                    <a:lnTo>
                      <a:pt x="0" y="31"/>
                    </a:lnTo>
                    <a:lnTo>
                      <a:pt x="0" y="31"/>
                    </a:lnTo>
                    <a:lnTo>
                      <a:pt x="0" y="32"/>
                    </a:lnTo>
                    <a:lnTo>
                      <a:pt x="0" y="31"/>
                    </a:lnTo>
                    <a:lnTo>
                      <a:pt x="0" y="32"/>
                    </a:lnTo>
                    <a:lnTo>
                      <a:pt x="0" y="32"/>
                    </a:lnTo>
                    <a:lnTo>
                      <a:pt x="0" y="32"/>
                    </a:lnTo>
                    <a:lnTo>
                      <a:pt x="0" y="32"/>
                    </a:lnTo>
                    <a:lnTo>
                      <a:pt x="0" y="32"/>
                    </a:lnTo>
                    <a:lnTo>
                      <a:pt x="0" y="32"/>
                    </a:lnTo>
                    <a:lnTo>
                      <a:pt x="0" y="32"/>
                    </a:lnTo>
                    <a:lnTo>
                      <a:pt x="0" y="32"/>
                    </a:lnTo>
                    <a:lnTo>
                      <a:pt x="0" y="31"/>
                    </a:lnTo>
                    <a:lnTo>
                      <a:pt x="0" y="32"/>
                    </a:lnTo>
                    <a:lnTo>
                      <a:pt x="0" y="32"/>
                    </a:lnTo>
                    <a:lnTo>
                      <a:pt x="0" y="32"/>
                    </a:lnTo>
                    <a:lnTo>
                      <a:pt x="0" y="31"/>
                    </a:lnTo>
                    <a:lnTo>
                      <a:pt x="0" y="32"/>
                    </a:lnTo>
                    <a:lnTo>
                      <a:pt x="0" y="31"/>
                    </a:lnTo>
                    <a:lnTo>
                      <a:pt x="0" y="32"/>
                    </a:lnTo>
                    <a:lnTo>
                      <a:pt x="0" y="31"/>
                    </a:lnTo>
                    <a:lnTo>
                      <a:pt x="0" y="31"/>
                    </a:lnTo>
                    <a:lnTo>
                      <a:pt x="0" y="30"/>
                    </a:lnTo>
                    <a:lnTo>
                      <a:pt x="0" y="30"/>
                    </a:lnTo>
                    <a:lnTo>
                      <a:pt x="0" y="30"/>
                    </a:lnTo>
                    <a:lnTo>
                      <a:pt x="0" y="31"/>
                    </a:lnTo>
                    <a:lnTo>
                      <a:pt x="0" y="30"/>
                    </a:lnTo>
                    <a:lnTo>
                      <a:pt x="0" y="30"/>
                    </a:lnTo>
                    <a:lnTo>
                      <a:pt x="0" y="30"/>
                    </a:lnTo>
                    <a:lnTo>
                      <a:pt x="0" y="31"/>
                    </a:lnTo>
                    <a:lnTo>
                      <a:pt x="0" y="30"/>
                    </a:lnTo>
                    <a:lnTo>
                      <a:pt x="0" y="31"/>
                    </a:lnTo>
                    <a:lnTo>
                      <a:pt x="0" y="32"/>
                    </a:lnTo>
                    <a:lnTo>
                      <a:pt x="0" y="32"/>
                    </a:lnTo>
                    <a:lnTo>
                      <a:pt x="0" y="32"/>
                    </a:lnTo>
                    <a:lnTo>
                      <a:pt x="0" y="33"/>
                    </a:lnTo>
                    <a:lnTo>
                      <a:pt x="0" y="33"/>
                    </a:lnTo>
                    <a:lnTo>
                      <a:pt x="0" y="33"/>
                    </a:lnTo>
                    <a:lnTo>
                      <a:pt x="0" y="32"/>
                    </a:lnTo>
                    <a:lnTo>
                      <a:pt x="0" y="33"/>
                    </a:lnTo>
                    <a:lnTo>
                      <a:pt x="0" y="28"/>
                    </a:lnTo>
                    <a:lnTo>
                      <a:pt x="0" y="24"/>
                    </a:lnTo>
                    <a:lnTo>
                      <a:pt x="0" y="21"/>
                    </a:lnTo>
                    <a:lnTo>
                      <a:pt x="0" y="20"/>
                    </a:lnTo>
                    <a:lnTo>
                      <a:pt x="0" y="19"/>
                    </a:lnTo>
                    <a:lnTo>
                      <a:pt x="0" y="19"/>
                    </a:lnTo>
                    <a:lnTo>
                      <a:pt x="0" y="18"/>
                    </a:lnTo>
                    <a:lnTo>
                      <a:pt x="0" y="18"/>
                    </a:lnTo>
                    <a:lnTo>
                      <a:pt x="0" y="16"/>
                    </a:lnTo>
                    <a:lnTo>
                      <a:pt x="0" y="16"/>
                    </a:lnTo>
                    <a:lnTo>
                      <a:pt x="0" y="15"/>
                    </a:lnTo>
                    <a:lnTo>
                      <a:pt x="0" y="15"/>
                    </a:lnTo>
                    <a:lnTo>
                      <a:pt x="0" y="14"/>
                    </a:lnTo>
                    <a:lnTo>
                      <a:pt x="0" y="13"/>
                    </a:lnTo>
                    <a:lnTo>
                      <a:pt x="0" y="13"/>
                    </a:lnTo>
                    <a:lnTo>
                      <a:pt x="0" y="13"/>
                    </a:lnTo>
                    <a:lnTo>
                      <a:pt x="0" y="12"/>
                    </a:lnTo>
                    <a:lnTo>
                      <a:pt x="0" y="12"/>
                    </a:lnTo>
                    <a:lnTo>
                      <a:pt x="0" y="11"/>
                    </a:lnTo>
                    <a:lnTo>
                      <a:pt x="0" y="10"/>
                    </a:lnTo>
                    <a:lnTo>
                      <a:pt x="0" y="10"/>
                    </a:lnTo>
                    <a:lnTo>
                      <a:pt x="0" y="10"/>
                    </a:lnTo>
                    <a:lnTo>
                      <a:pt x="0" y="9"/>
                    </a:lnTo>
                    <a:lnTo>
                      <a:pt x="0" y="8"/>
                    </a:lnTo>
                    <a:lnTo>
                      <a:pt x="0" y="7"/>
                    </a:lnTo>
                    <a:lnTo>
                      <a:pt x="0" y="7"/>
                    </a:lnTo>
                    <a:lnTo>
                      <a:pt x="0" y="7"/>
                    </a:lnTo>
                    <a:lnTo>
                      <a:pt x="0" y="6"/>
                    </a:lnTo>
                    <a:lnTo>
                      <a:pt x="0" y="5"/>
                    </a:lnTo>
                    <a:lnTo>
                      <a:pt x="0" y="6"/>
                    </a:lnTo>
                    <a:lnTo>
                      <a:pt x="0" y="5"/>
                    </a:lnTo>
                    <a:lnTo>
                      <a:pt x="0" y="4"/>
                    </a:lnTo>
                    <a:lnTo>
                      <a:pt x="0" y="4"/>
                    </a:lnTo>
                    <a:lnTo>
                      <a:pt x="0" y="4"/>
                    </a:lnTo>
                    <a:lnTo>
                      <a:pt x="0" y="3"/>
                    </a:lnTo>
                    <a:lnTo>
                      <a:pt x="0" y="2"/>
                    </a:lnTo>
                    <a:lnTo>
                      <a:pt x="0" y="2"/>
                    </a:lnTo>
                    <a:lnTo>
                      <a:pt x="0" y="2"/>
                    </a:lnTo>
                    <a:lnTo>
                      <a:pt x="0" y="2"/>
                    </a:lnTo>
                    <a:lnTo>
                      <a:pt x="0" y="1"/>
                    </a:lnTo>
                    <a:lnTo>
                      <a:pt x="0" y="0"/>
                    </a:lnTo>
                    <a:lnTo>
                      <a:pt x="0" y="0"/>
                    </a:lnTo>
                  </a:path>
                </a:pathLst>
              </a:custGeom>
              <a:noFill/>
              <a:ln w="0">
                <a:solidFill>
                  <a:srgbClr val="3366FF"/>
                </a:solidFill>
                <a:prstDash val="solid"/>
                <a:round/>
                <a:headEnd/>
                <a:tailEnd/>
              </a:ln>
            </p:spPr>
            <p:txBody>
              <a:bodyPr/>
              <a:lstStyle/>
              <a:p>
                <a:endParaRPr lang="en-GB"/>
              </a:p>
            </p:txBody>
          </p:sp>
          <p:sp>
            <p:nvSpPr>
              <p:cNvPr id="185850" name="Freeform 506"/>
              <p:cNvSpPr>
                <a:spLocks/>
              </p:cNvSpPr>
              <p:nvPr/>
            </p:nvSpPr>
            <p:spPr bwMode="auto">
              <a:xfrm>
                <a:off x="2556" y="3539"/>
                <a:ext cx="6" cy="198"/>
              </a:xfrm>
              <a:custGeom>
                <a:avLst/>
                <a:gdLst/>
                <a:ahLst/>
                <a:cxnLst>
                  <a:cxn ang="0">
                    <a:pos x="0" y="31"/>
                  </a:cxn>
                  <a:cxn ang="0">
                    <a:pos x="0" y="28"/>
                  </a:cxn>
                  <a:cxn ang="0">
                    <a:pos x="1" y="23"/>
                  </a:cxn>
                  <a:cxn ang="0">
                    <a:pos x="1" y="19"/>
                  </a:cxn>
                  <a:cxn ang="0">
                    <a:pos x="1" y="18"/>
                  </a:cxn>
                  <a:cxn ang="0">
                    <a:pos x="1" y="19"/>
                  </a:cxn>
                  <a:cxn ang="0">
                    <a:pos x="1" y="18"/>
                  </a:cxn>
                  <a:cxn ang="0">
                    <a:pos x="1" y="14"/>
                  </a:cxn>
                  <a:cxn ang="0">
                    <a:pos x="1" y="14"/>
                  </a:cxn>
                  <a:cxn ang="0">
                    <a:pos x="1" y="13"/>
                  </a:cxn>
                  <a:cxn ang="0">
                    <a:pos x="1" y="12"/>
                  </a:cxn>
                  <a:cxn ang="0">
                    <a:pos x="1" y="13"/>
                  </a:cxn>
                  <a:cxn ang="0">
                    <a:pos x="1" y="11"/>
                  </a:cxn>
                  <a:cxn ang="0">
                    <a:pos x="1" y="13"/>
                  </a:cxn>
                  <a:cxn ang="0">
                    <a:pos x="1" y="14"/>
                  </a:cxn>
                  <a:cxn ang="0">
                    <a:pos x="1" y="14"/>
                  </a:cxn>
                  <a:cxn ang="0">
                    <a:pos x="1" y="13"/>
                  </a:cxn>
                  <a:cxn ang="0">
                    <a:pos x="1" y="10"/>
                  </a:cxn>
                  <a:cxn ang="0">
                    <a:pos x="1" y="11"/>
                  </a:cxn>
                  <a:cxn ang="0">
                    <a:pos x="1" y="11"/>
                  </a:cxn>
                  <a:cxn ang="0">
                    <a:pos x="1" y="11"/>
                  </a:cxn>
                  <a:cxn ang="0">
                    <a:pos x="1" y="11"/>
                  </a:cxn>
                  <a:cxn ang="0">
                    <a:pos x="1" y="13"/>
                  </a:cxn>
                  <a:cxn ang="0">
                    <a:pos x="1" y="13"/>
                  </a:cxn>
                  <a:cxn ang="0">
                    <a:pos x="1" y="12"/>
                  </a:cxn>
                  <a:cxn ang="0">
                    <a:pos x="1" y="11"/>
                  </a:cxn>
                  <a:cxn ang="0">
                    <a:pos x="1" y="9"/>
                  </a:cxn>
                  <a:cxn ang="0">
                    <a:pos x="1" y="9"/>
                  </a:cxn>
                  <a:cxn ang="0">
                    <a:pos x="1" y="8"/>
                  </a:cxn>
                  <a:cxn ang="0">
                    <a:pos x="1" y="9"/>
                  </a:cxn>
                  <a:cxn ang="0">
                    <a:pos x="1" y="8"/>
                  </a:cxn>
                  <a:cxn ang="0">
                    <a:pos x="1" y="4"/>
                  </a:cxn>
                  <a:cxn ang="0">
                    <a:pos x="1" y="5"/>
                  </a:cxn>
                  <a:cxn ang="0">
                    <a:pos x="1" y="2"/>
                  </a:cxn>
                  <a:cxn ang="0">
                    <a:pos x="1" y="3"/>
                  </a:cxn>
                  <a:cxn ang="0">
                    <a:pos x="1" y="4"/>
                  </a:cxn>
                  <a:cxn ang="0">
                    <a:pos x="1" y="6"/>
                  </a:cxn>
                  <a:cxn ang="0">
                    <a:pos x="1" y="6"/>
                  </a:cxn>
                  <a:cxn ang="0">
                    <a:pos x="1" y="6"/>
                  </a:cxn>
                  <a:cxn ang="0">
                    <a:pos x="1" y="5"/>
                  </a:cxn>
                  <a:cxn ang="0">
                    <a:pos x="1" y="5"/>
                  </a:cxn>
                  <a:cxn ang="0">
                    <a:pos x="1" y="2"/>
                  </a:cxn>
                  <a:cxn ang="0">
                    <a:pos x="1" y="3"/>
                  </a:cxn>
                  <a:cxn ang="0">
                    <a:pos x="1" y="2"/>
                  </a:cxn>
                  <a:cxn ang="0">
                    <a:pos x="1" y="3"/>
                  </a:cxn>
                  <a:cxn ang="0">
                    <a:pos x="1" y="4"/>
                  </a:cxn>
                  <a:cxn ang="0">
                    <a:pos x="1" y="2"/>
                  </a:cxn>
                  <a:cxn ang="0">
                    <a:pos x="1" y="4"/>
                  </a:cxn>
                  <a:cxn ang="0">
                    <a:pos x="1" y="4"/>
                  </a:cxn>
                  <a:cxn ang="0">
                    <a:pos x="1" y="4"/>
                  </a:cxn>
                  <a:cxn ang="0">
                    <a:pos x="1" y="3"/>
                  </a:cxn>
                  <a:cxn ang="0">
                    <a:pos x="1" y="2"/>
                  </a:cxn>
                  <a:cxn ang="0">
                    <a:pos x="1" y="3"/>
                  </a:cxn>
                  <a:cxn ang="0">
                    <a:pos x="1" y="0"/>
                  </a:cxn>
                  <a:cxn ang="0">
                    <a:pos x="1" y="4"/>
                  </a:cxn>
                  <a:cxn ang="0">
                    <a:pos x="1" y="5"/>
                  </a:cxn>
                  <a:cxn ang="0">
                    <a:pos x="1" y="5"/>
                  </a:cxn>
                  <a:cxn ang="0">
                    <a:pos x="1" y="6"/>
                  </a:cxn>
                  <a:cxn ang="0">
                    <a:pos x="1" y="7"/>
                  </a:cxn>
                  <a:cxn ang="0">
                    <a:pos x="1" y="8"/>
                  </a:cxn>
                  <a:cxn ang="0">
                    <a:pos x="1" y="10"/>
                  </a:cxn>
                  <a:cxn ang="0">
                    <a:pos x="1" y="8"/>
                  </a:cxn>
                  <a:cxn ang="0">
                    <a:pos x="1" y="9"/>
                  </a:cxn>
                </a:cxnLst>
                <a:rect l="0" t="0" r="r" b="b"/>
                <a:pathLst>
                  <a:path w="1" h="33">
                    <a:moveTo>
                      <a:pt x="0" y="33"/>
                    </a:moveTo>
                    <a:lnTo>
                      <a:pt x="0" y="33"/>
                    </a:lnTo>
                    <a:lnTo>
                      <a:pt x="0" y="33"/>
                    </a:lnTo>
                    <a:lnTo>
                      <a:pt x="0" y="33"/>
                    </a:lnTo>
                    <a:lnTo>
                      <a:pt x="0" y="32"/>
                    </a:lnTo>
                    <a:lnTo>
                      <a:pt x="0" y="32"/>
                    </a:lnTo>
                    <a:lnTo>
                      <a:pt x="0" y="32"/>
                    </a:lnTo>
                    <a:lnTo>
                      <a:pt x="0" y="31"/>
                    </a:lnTo>
                    <a:lnTo>
                      <a:pt x="0" y="31"/>
                    </a:lnTo>
                    <a:lnTo>
                      <a:pt x="0" y="31"/>
                    </a:lnTo>
                    <a:lnTo>
                      <a:pt x="0" y="31"/>
                    </a:lnTo>
                    <a:lnTo>
                      <a:pt x="0" y="30"/>
                    </a:lnTo>
                    <a:lnTo>
                      <a:pt x="0" y="30"/>
                    </a:lnTo>
                    <a:lnTo>
                      <a:pt x="0" y="30"/>
                    </a:lnTo>
                    <a:lnTo>
                      <a:pt x="0" y="29"/>
                    </a:lnTo>
                    <a:lnTo>
                      <a:pt x="0" y="30"/>
                    </a:lnTo>
                    <a:lnTo>
                      <a:pt x="0" y="31"/>
                    </a:lnTo>
                    <a:lnTo>
                      <a:pt x="0" y="30"/>
                    </a:lnTo>
                    <a:lnTo>
                      <a:pt x="0" y="30"/>
                    </a:lnTo>
                    <a:lnTo>
                      <a:pt x="0" y="29"/>
                    </a:lnTo>
                    <a:lnTo>
                      <a:pt x="0" y="29"/>
                    </a:lnTo>
                    <a:lnTo>
                      <a:pt x="0" y="28"/>
                    </a:lnTo>
                    <a:lnTo>
                      <a:pt x="0" y="28"/>
                    </a:lnTo>
                    <a:lnTo>
                      <a:pt x="0" y="28"/>
                    </a:lnTo>
                    <a:lnTo>
                      <a:pt x="0" y="27"/>
                    </a:lnTo>
                    <a:lnTo>
                      <a:pt x="0" y="27"/>
                    </a:lnTo>
                    <a:lnTo>
                      <a:pt x="0" y="26"/>
                    </a:lnTo>
                    <a:lnTo>
                      <a:pt x="0" y="26"/>
                    </a:lnTo>
                    <a:lnTo>
                      <a:pt x="0" y="25"/>
                    </a:lnTo>
                    <a:lnTo>
                      <a:pt x="0" y="26"/>
                    </a:lnTo>
                    <a:lnTo>
                      <a:pt x="1" y="24"/>
                    </a:lnTo>
                    <a:lnTo>
                      <a:pt x="1" y="24"/>
                    </a:lnTo>
                    <a:lnTo>
                      <a:pt x="1" y="23"/>
                    </a:lnTo>
                    <a:lnTo>
                      <a:pt x="1" y="24"/>
                    </a:lnTo>
                    <a:lnTo>
                      <a:pt x="1" y="23"/>
                    </a:lnTo>
                    <a:lnTo>
                      <a:pt x="1" y="22"/>
                    </a:lnTo>
                    <a:lnTo>
                      <a:pt x="1" y="22"/>
                    </a:lnTo>
                    <a:lnTo>
                      <a:pt x="1" y="21"/>
                    </a:lnTo>
                    <a:lnTo>
                      <a:pt x="1" y="21"/>
                    </a:lnTo>
                    <a:lnTo>
                      <a:pt x="1" y="21"/>
                    </a:lnTo>
                    <a:lnTo>
                      <a:pt x="1" y="21"/>
                    </a:lnTo>
                    <a:lnTo>
                      <a:pt x="1" y="21"/>
                    </a:lnTo>
                    <a:lnTo>
                      <a:pt x="1" y="20"/>
                    </a:lnTo>
                    <a:lnTo>
                      <a:pt x="1" y="19"/>
                    </a:lnTo>
                    <a:lnTo>
                      <a:pt x="1" y="19"/>
                    </a:lnTo>
                    <a:lnTo>
                      <a:pt x="1" y="19"/>
                    </a:lnTo>
                    <a:lnTo>
                      <a:pt x="1" y="18"/>
                    </a:lnTo>
                    <a:lnTo>
                      <a:pt x="1" y="18"/>
                    </a:lnTo>
                    <a:lnTo>
                      <a:pt x="1" y="19"/>
                    </a:lnTo>
                    <a:lnTo>
                      <a:pt x="1" y="18"/>
                    </a:lnTo>
                    <a:lnTo>
                      <a:pt x="1" y="18"/>
                    </a:lnTo>
                    <a:lnTo>
                      <a:pt x="1" y="18"/>
                    </a:lnTo>
                    <a:lnTo>
                      <a:pt x="1" y="17"/>
                    </a:lnTo>
                    <a:lnTo>
                      <a:pt x="1" y="17"/>
                    </a:lnTo>
                    <a:lnTo>
                      <a:pt x="1" y="18"/>
                    </a:lnTo>
                    <a:lnTo>
                      <a:pt x="1" y="18"/>
                    </a:lnTo>
                    <a:lnTo>
                      <a:pt x="1" y="19"/>
                    </a:lnTo>
                    <a:lnTo>
                      <a:pt x="1" y="18"/>
                    </a:lnTo>
                    <a:lnTo>
                      <a:pt x="1" y="18"/>
                    </a:lnTo>
                    <a:lnTo>
                      <a:pt x="1" y="19"/>
                    </a:lnTo>
                    <a:lnTo>
                      <a:pt x="1" y="18"/>
                    </a:lnTo>
                    <a:lnTo>
                      <a:pt x="1" y="19"/>
                    </a:lnTo>
                    <a:lnTo>
                      <a:pt x="1" y="19"/>
                    </a:lnTo>
                    <a:lnTo>
                      <a:pt x="1" y="18"/>
                    </a:lnTo>
                    <a:lnTo>
                      <a:pt x="1" y="19"/>
                    </a:lnTo>
                    <a:lnTo>
                      <a:pt x="1" y="19"/>
                    </a:lnTo>
                    <a:lnTo>
                      <a:pt x="1" y="19"/>
                    </a:lnTo>
                    <a:lnTo>
                      <a:pt x="1" y="20"/>
                    </a:lnTo>
                    <a:lnTo>
                      <a:pt x="1" y="19"/>
                    </a:lnTo>
                    <a:lnTo>
                      <a:pt x="1" y="20"/>
                    </a:lnTo>
                    <a:lnTo>
                      <a:pt x="1" y="20"/>
                    </a:lnTo>
                    <a:lnTo>
                      <a:pt x="1" y="19"/>
                    </a:lnTo>
                    <a:lnTo>
                      <a:pt x="1" y="19"/>
                    </a:lnTo>
                    <a:lnTo>
                      <a:pt x="1" y="19"/>
                    </a:lnTo>
                    <a:lnTo>
                      <a:pt x="1" y="19"/>
                    </a:lnTo>
                    <a:lnTo>
                      <a:pt x="1" y="19"/>
                    </a:lnTo>
                    <a:lnTo>
                      <a:pt x="1" y="18"/>
                    </a:lnTo>
                    <a:lnTo>
                      <a:pt x="1" y="18"/>
                    </a:lnTo>
                    <a:lnTo>
                      <a:pt x="1" y="17"/>
                    </a:lnTo>
                    <a:lnTo>
                      <a:pt x="1" y="17"/>
                    </a:lnTo>
                    <a:lnTo>
                      <a:pt x="1" y="16"/>
                    </a:lnTo>
                    <a:lnTo>
                      <a:pt x="1" y="15"/>
                    </a:lnTo>
                    <a:lnTo>
                      <a:pt x="1" y="15"/>
                    </a:lnTo>
                    <a:lnTo>
                      <a:pt x="1" y="15"/>
                    </a:lnTo>
                    <a:lnTo>
                      <a:pt x="1" y="14"/>
                    </a:lnTo>
                    <a:lnTo>
                      <a:pt x="1" y="15"/>
                    </a:lnTo>
                    <a:lnTo>
                      <a:pt x="1" y="14"/>
                    </a:lnTo>
                    <a:lnTo>
                      <a:pt x="1" y="14"/>
                    </a:lnTo>
                    <a:lnTo>
                      <a:pt x="1" y="14"/>
                    </a:lnTo>
                    <a:lnTo>
                      <a:pt x="1" y="14"/>
                    </a:lnTo>
                    <a:lnTo>
                      <a:pt x="1" y="14"/>
                    </a:lnTo>
                    <a:lnTo>
                      <a:pt x="1" y="13"/>
                    </a:lnTo>
                    <a:lnTo>
                      <a:pt x="1" y="13"/>
                    </a:lnTo>
                    <a:lnTo>
                      <a:pt x="1" y="13"/>
                    </a:lnTo>
                    <a:lnTo>
                      <a:pt x="1" y="13"/>
                    </a:lnTo>
                    <a:lnTo>
                      <a:pt x="1" y="13"/>
                    </a:lnTo>
                    <a:lnTo>
                      <a:pt x="1" y="14"/>
                    </a:lnTo>
                    <a:lnTo>
                      <a:pt x="1" y="13"/>
                    </a:lnTo>
                    <a:lnTo>
                      <a:pt x="1" y="14"/>
                    </a:lnTo>
                    <a:lnTo>
                      <a:pt x="1" y="13"/>
                    </a:lnTo>
                    <a:lnTo>
                      <a:pt x="1" y="14"/>
                    </a:lnTo>
                    <a:lnTo>
                      <a:pt x="1" y="14"/>
                    </a:lnTo>
                    <a:lnTo>
                      <a:pt x="1" y="14"/>
                    </a:lnTo>
                    <a:lnTo>
                      <a:pt x="1" y="14"/>
                    </a:lnTo>
                    <a:lnTo>
                      <a:pt x="1" y="14"/>
                    </a:lnTo>
                    <a:lnTo>
                      <a:pt x="1" y="14"/>
                    </a:lnTo>
                    <a:lnTo>
                      <a:pt x="1" y="14"/>
                    </a:lnTo>
                    <a:lnTo>
                      <a:pt x="1" y="14"/>
                    </a:lnTo>
                    <a:lnTo>
                      <a:pt x="1" y="14"/>
                    </a:lnTo>
                    <a:lnTo>
                      <a:pt x="1" y="13"/>
                    </a:lnTo>
                    <a:lnTo>
                      <a:pt x="1" y="14"/>
                    </a:lnTo>
                    <a:lnTo>
                      <a:pt x="1" y="14"/>
                    </a:lnTo>
                    <a:lnTo>
                      <a:pt x="1" y="14"/>
                    </a:lnTo>
                    <a:lnTo>
                      <a:pt x="1" y="14"/>
                    </a:lnTo>
                    <a:lnTo>
                      <a:pt x="1" y="13"/>
                    </a:lnTo>
                    <a:lnTo>
                      <a:pt x="1" y="13"/>
                    </a:lnTo>
                    <a:lnTo>
                      <a:pt x="1" y="12"/>
                    </a:lnTo>
                    <a:lnTo>
                      <a:pt x="1" y="13"/>
                    </a:lnTo>
                    <a:lnTo>
                      <a:pt x="1" y="12"/>
                    </a:lnTo>
                    <a:lnTo>
                      <a:pt x="1" y="12"/>
                    </a:lnTo>
                    <a:lnTo>
                      <a:pt x="1" y="12"/>
                    </a:lnTo>
                    <a:lnTo>
                      <a:pt x="1" y="12"/>
                    </a:lnTo>
                    <a:lnTo>
                      <a:pt x="1" y="13"/>
                    </a:lnTo>
                    <a:lnTo>
                      <a:pt x="1" y="12"/>
                    </a:lnTo>
                    <a:lnTo>
                      <a:pt x="1" y="13"/>
                    </a:lnTo>
                    <a:lnTo>
                      <a:pt x="1" y="12"/>
                    </a:lnTo>
                    <a:lnTo>
                      <a:pt x="1" y="13"/>
                    </a:lnTo>
                    <a:lnTo>
                      <a:pt x="1" y="13"/>
                    </a:lnTo>
                    <a:lnTo>
                      <a:pt x="1" y="13"/>
                    </a:lnTo>
                    <a:lnTo>
                      <a:pt x="1" y="13"/>
                    </a:lnTo>
                    <a:lnTo>
                      <a:pt x="1" y="13"/>
                    </a:lnTo>
                    <a:lnTo>
                      <a:pt x="1" y="13"/>
                    </a:lnTo>
                    <a:lnTo>
                      <a:pt x="1" y="13"/>
                    </a:lnTo>
                    <a:lnTo>
                      <a:pt x="1" y="13"/>
                    </a:lnTo>
                    <a:lnTo>
                      <a:pt x="1" y="13"/>
                    </a:lnTo>
                    <a:lnTo>
                      <a:pt x="1" y="12"/>
                    </a:lnTo>
                    <a:lnTo>
                      <a:pt x="1" y="12"/>
                    </a:lnTo>
                    <a:lnTo>
                      <a:pt x="1" y="12"/>
                    </a:lnTo>
                    <a:lnTo>
                      <a:pt x="1" y="12"/>
                    </a:lnTo>
                    <a:lnTo>
                      <a:pt x="1" y="13"/>
                    </a:lnTo>
                    <a:lnTo>
                      <a:pt x="1" y="12"/>
                    </a:lnTo>
                    <a:lnTo>
                      <a:pt x="1" y="11"/>
                    </a:lnTo>
                    <a:lnTo>
                      <a:pt x="1" y="11"/>
                    </a:lnTo>
                    <a:lnTo>
                      <a:pt x="1" y="11"/>
                    </a:lnTo>
                    <a:lnTo>
                      <a:pt x="1" y="11"/>
                    </a:lnTo>
                    <a:lnTo>
                      <a:pt x="1" y="12"/>
                    </a:lnTo>
                    <a:lnTo>
                      <a:pt x="1" y="12"/>
                    </a:lnTo>
                    <a:lnTo>
                      <a:pt x="1" y="12"/>
                    </a:lnTo>
                    <a:lnTo>
                      <a:pt x="1" y="13"/>
                    </a:lnTo>
                    <a:lnTo>
                      <a:pt x="1" y="12"/>
                    </a:lnTo>
                    <a:lnTo>
                      <a:pt x="1" y="13"/>
                    </a:lnTo>
                    <a:lnTo>
                      <a:pt x="1" y="13"/>
                    </a:lnTo>
                    <a:lnTo>
                      <a:pt x="1" y="13"/>
                    </a:lnTo>
                    <a:lnTo>
                      <a:pt x="1" y="13"/>
                    </a:lnTo>
                    <a:lnTo>
                      <a:pt x="1" y="13"/>
                    </a:lnTo>
                    <a:lnTo>
                      <a:pt x="1" y="13"/>
                    </a:lnTo>
                    <a:lnTo>
                      <a:pt x="1" y="13"/>
                    </a:lnTo>
                    <a:lnTo>
                      <a:pt x="1" y="14"/>
                    </a:lnTo>
                    <a:lnTo>
                      <a:pt x="1" y="14"/>
                    </a:lnTo>
                    <a:lnTo>
                      <a:pt x="1" y="14"/>
                    </a:lnTo>
                    <a:lnTo>
                      <a:pt x="1" y="14"/>
                    </a:lnTo>
                    <a:lnTo>
                      <a:pt x="1" y="14"/>
                    </a:lnTo>
                    <a:lnTo>
                      <a:pt x="1" y="14"/>
                    </a:lnTo>
                    <a:lnTo>
                      <a:pt x="1" y="14"/>
                    </a:lnTo>
                    <a:lnTo>
                      <a:pt x="1" y="14"/>
                    </a:lnTo>
                    <a:lnTo>
                      <a:pt x="1" y="14"/>
                    </a:lnTo>
                    <a:lnTo>
                      <a:pt x="1" y="14"/>
                    </a:lnTo>
                    <a:lnTo>
                      <a:pt x="1" y="14"/>
                    </a:lnTo>
                    <a:lnTo>
                      <a:pt x="1" y="15"/>
                    </a:lnTo>
                    <a:lnTo>
                      <a:pt x="1" y="14"/>
                    </a:lnTo>
                    <a:lnTo>
                      <a:pt x="1" y="15"/>
                    </a:lnTo>
                    <a:lnTo>
                      <a:pt x="1" y="15"/>
                    </a:lnTo>
                    <a:lnTo>
                      <a:pt x="1" y="15"/>
                    </a:lnTo>
                    <a:lnTo>
                      <a:pt x="1" y="15"/>
                    </a:lnTo>
                    <a:lnTo>
                      <a:pt x="1" y="14"/>
                    </a:lnTo>
                    <a:lnTo>
                      <a:pt x="1" y="14"/>
                    </a:lnTo>
                    <a:lnTo>
                      <a:pt x="1" y="14"/>
                    </a:lnTo>
                    <a:lnTo>
                      <a:pt x="1" y="14"/>
                    </a:lnTo>
                    <a:lnTo>
                      <a:pt x="1" y="13"/>
                    </a:lnTo>
                    <a:lnTo>
                      <a:pt x="1" y="14"/>
                    </a:lnTo>
                    <a:lnTo>
                      <a:pt x="1" y="14"/>
                    </a:lnTo>
                    <a:lnTo>
                      <a:pt x="1" y="13"/>
                    </a:lnTo>
                    <a:lnTo>
                      <a:pt x="1" y="13"/>
                    </a:lnTo>
                    <a:lnTo>
                      <a:pt x="1" y="13"/>
                    </a:lnTo>
                    <a:lnTo>
                      <a:pt x="1" y="13"/>
                    </a:lnTo>
                    <a:lnTo>
                      <a:pt x="1" y="13"/>
                    </a:lnTo>
                    <a:lnTo>
                      <a:pt x="1" y="13"/>
                    </a:lnTo>
                    <a:lnTo>
                      <a:pt x="1" y="12"/>
                    </a:lnTo>
                    <a:lnTo>
                      <a:pt x="1" y="12"/>
                    </a:lnTo>
                    <a:lnTo>
                      <a:pt x="1" y="11"/>
                    </a:lnTo>
                    <a:lnTo>
                      <a:pt x="1" y="11"/>
                    </a:lnTo>
                    <a:lnTo>
                      <a:pt x="1" y="11"/>
                    </a:lnTo>
                    <a:lnTo>
                      <a:pt x="1" y="11"/>
                    </a:lnTo>
                    <a:lnTo>
                      <a:pt x="1" y="10"/>
                    </a:lnTo>
                    <a:lnTo>
                      <a:pt x="1" y="10"/>
                    </a:lnTo>
                    <a:lnTo>
                      <a:pt x="1" y="10"/>
                    </a:lnTo>
                    <a:lnTo>
                      <a:pt x="1" y="10"/>
                    </a:lnTo>
                    <a:lnTo>
                      <a:pt x="1" y="10"/>
                    </a:lnTo>
                    <a:lnTo>
                      <a:pt x="1" y="10"/>
                    </a:lnTo>
                    <a:lnTo>
                      <a:pt x="1" y="10"/>
                    </a:lnTo>
                    <a:lnTo>
                      <a:pt x="1" y="10"/>
                    </a:lnTo>
                    <a:lnTo>
                      <a:pt x="1" y="10"/>
                    </a:lnTo>
                    <a:lnTo>
                      <a:pt x="1" y="11"/>
                    </a:lnTo>
                    <a:lnTo>
                      <a:pt x="1" y="10"/>
                    </a:lnTo>
                    <a:lnTo>
                      <a:pt x="1" y="10"/>
                    </a:lnTo>
                    <a:lnTo>
                      <a:pt x="1" y="11"/>
                    </a:lnTo>
                    <a:lnTo>
                      <a:pt x="1" y="11"/>
                    </a:lnTo>
                    <a:lnTo>
                      <a:pt x="1" y="11"/>
                    </a:lnTo>
                    <a:lnTo>
                      <a:pt x="1" y="11"/>
                    </a:lnTo>
                    <a:lnTo>
                      <a:pt x="1" y="11"/>
                    </a:lnTo>
                    <a:lnTo>
                      <a:pt x="1" y="11"/>
                    </a:lnTo>
                    <a:lnTo>
                      <a:pt x="1" y="11"/>
                    </a:lnTo>
                    <a:lnTo>
                      <a:pt x="1" y="10"/>
                    </a:lnTo>
                    <a:lnTo>
                      <a:pt x="1" y="10"/>
                    </a:lnTo>
                    <a:lnTo>
                      <a:pt x="1" y="10"/>
                    </a:lnTo>
                    <a:lnTo>
                      <a:pt x="1" y="10"/>
                    </a:lnTo>
                    <a:lnTo>
                      <a:pt x="1" y="10"/>
                    </a:lnTo>
                    <a:lnTo>
                      <a:pt x="1" y="11"/>
                    </a:lnTo>
                    <a:lnTo>
                      <a:pt x="1" y="11"/>
                    </a:lnTo>
                    <a:lnTo>
                      <a:pt x="1" y="11"/>
                    </a:lnTo>
                    <a:lnTo>
                      <a:pt x="1" y="11"/>
                    </a:lnTo>
                    <a:lnTo>
                      <a:pt x="1" y="11"/>
                    </a:lnTo>
                    <a:lnTo>
                      <a:pt x="1" y="10"/>
                    </a:lnTo>
                    <a:lnTo>
                      <a:pt x="1" y="11"/>
                    </a:lnTo>
                    <a:lnTo>
                      <a:pt x="1" y="10"/>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2"/>
                    </a:lnTo>
                    <a:lnTo>
                      <a:pt x="1" y="11"/>
                    </a:lnTo>
                    <a:lnTo>
                      <a:pt x="1" y="11"/>
                    </a:lnTo>
                    <a:lnTo>
                      <a:pt x="1" y="11"/>
                    </a:lnTo>
                    <a:lnTo>
                      <a:pt x="1" y="12"/>
                    </a:lnTo>
                    <a:lnTo>
                      <a:pt x="1" y="11"/>
                    </a:lnTo>
                    <a:lnTo>
                      <a:pt x="1" y="11"/>
                    </a:lnTo>
                    <a:lnTo>
                      <a:pt x="1" y="12"/>
                    </a:lnTo>
                    <a:lnTo>
                      <a:pt x="1" y="13"/>
                    </a:lnTo>
                    <a:lnTo>
                      <a:pt x="1" y="12"/>
                    </a:lnTo>
                    <a:lnTo>
                      <a:pt x="1" y="13"/>
                    </a:lnTo>
                    <a:lnTo>
                      <a:pt x="1" y="13"/>
                    </a:lnTo>
                    <a:lnTo>
                      <a:pt x="1" y="13"/>
                    </a:lnTo>
                    <a:lnTo>
                      <a:pt x="1" y="14"/>
                    </a:lnTo>
                    <a:lnTo>
                      <a:pt x="1" y="13"/>
                    </a:lnTo>
                    <a:lnTo>
                      <a:pt x="1" y="13"/>
                    </a:lnTo>
                    <a:lnTo>
                      <a:pt x="1" y="13"/>
                    </a:lnTo>
                    <a:lnTo>
                      <a:pt x="1" y="13"/>
                    </a:lnTo>
                    <a:lnTo>
                      <a:pt x="1" y="12"/>
                    </a:lnTo>
                    <a:lnTo>
                      <a:pt x="1" y="13"/>
                    </a:lnTo>
                    <a:lnTo>
                      <a:pt x="1" y="13"/>
                    </a:lnTo>
                    <a:lnTo>
                      <a:pt x="1" y="13"/>
                    </a:lnTo>
                    <a:lnTo>
                      <a:pt x="1" y="13"/>
                    </a:lnTo>
                    <a:lnTo>
                      <a:pt x="1" y="12"/>
                    </a:lnTo>
                    <a:lnTo>
                      <a:pt x="1" y="12"/>
                    </a:lnTo>
                    <a:lnTo>
                      <a:pt x="1" y="11"/>
                    </a:lnTo>
                    <a:lnTo>
                      <a:pt x="1" y="12"/>
                    </a:lnTo>
                    <a:lnTo>
                      <a:pt x="1" y="12"/>
                    </a:lnTo>
                    <a:lnTo>
                      <a:pt x="1" y="13"/>
                    </a:lnTo>
                    <a:lnTo>
                      <a:pt x="1" y="13"/>
                    </a:lnTo>
                    <a:lnTo>
                      <a:pt x="1" y="13"/>
                    </a:lnTo>
                    <a:lnTo>
                      <a:pt x="1" y="13"/>
                    </a:lnTo>
                    <a:lnTo>
                      <a:pt x="1" y="12"/>
                    </a:lnTo>
                    <a:lnTo>
                      <a:pt x="1" y="13"/>
                    </a:lnTo>
                    <a:lnTo>
                      <a:pt x="1" y="13"/>
                    </a:lnTo>
                    <a:lnTo>
                      <a:pt x="1" y="13"/>
                    </a:lnTo>
                    <a:lnTo>
                      <a:pt x="1" y="13"/>
                    </a:lnTo>
                    <a:lnTo>
                      <a:pt x="1" y="12"/>
                    </a:lnTo>
                    <a:lnTo>
                      <a:pt x="1" y="13"/>
                    </a:lnTo>
                    <a:lnTo>
                      <a:pt x="1" y="12"/>
                    </a:lnTo>
                    <a:lnTo>
                      <a:pt x="1" y="12"/>
                    </a:lnTo>
                    <a:lnTo>
                      <a:pt x="1" y="11"/>
                    </a:lnTo>
                    <a:lnTo>
                      <a:pt x="1" y="11"/>
                    </a:lnTo>
                    <a:lnTo>
                      <a:pt x="1" y="11"/>
                    </a:lnTo>
                    <a:lnTo>
                      <a:pt x="1" y="10"/>
                    </a:lnTo>
                    <a:lnTo>
                      <a:pt x="1" y="11"/>
                    </a:lnTo>
                    <a:lnTo>
                      <a:pt x="1" y="11"/>
                    </a:lnTo>
                    <a:lnTo>
                      <a:pt x="1" y="11"/>
                    </a:lnTo>
                    <a:lnTo>
                      <a:pt x="1" y="11"/>
                    </a:lnTo>
                    <a:lnTo>
                      <a:pt x="1" y="11"/>
                    </a:lnTo>
                    <a:lnTo>
                      <a:pt x="1" y="11"/>
                    </a:lnTo>
                    <a:lnTo>
                      <a:pt x="1" y="11"/>
                    </a:lnTo>
                    <a:lnTo>
                      <a:pt x="1" y="11"/>
                    </a:lnTo>
                    <a:lnTo>
                      <a:pt x="1" y="10"/>
                    </a:lnTo>
                    <a:lnTo>
                      <a:pt x="1" y="9"/>
                    </a:lnTo>
                    <a:lnTo>
                      <a:pt x="1" y="10"/>
                    </a:lnTo>
                    <a:lnTo>
                      <a:pt x="1" y="9"/>
                    </a:lnTo>
                    <a:lnTo>
                      <a:pt x="1" y="9"/>
                    </a:lnTo>
                    <a:lnTo>
                      <a:pt x="1" y="9"/>
                    </a:lnTo>
                    <a:lnTo>
                      <a:pt x="1" y="9"/>
                    </a:lnTo>
                    <a:lnTo>
                      <a:pt x="1" y="9"/>
                    </a:lnTo>
                    <a:lnTo>
                      <a:pt x="1" y="9"/>
                    </a:lnTo>
                    <a:lnTo>
                      <a:pt x="1" y="9"/>
                    </a:lnTo>
                    <a:lnTo>
                      <a:pt x="1" y="9"/>
                    </a:lnTo>
                    <a:lnTo>
                      <a:pt x="1" y="9"/>
                    </a:lnTo>
                    <a:lnTo>
                      <a:pt x="1" y="9"/>
                    </a:lnTo>
                    <a:lnTo>
                      <a:pt x="1" y="10"/>
                    </a:lnTo>
                    <a:lnTo>
                      <a:pt x="1" y="10"/>
                    </a:lnTo>
                    <a:lnTo>
                      <a:pt x="1" y="10"/>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10"/>
                    </a:lnTo>
                    <a:lnTo>
                      <a:pt x="1" y="9"/>
                    </a:lnTo>
                    <a:lnTo>
                      <a:pt x="1" y="10"/>
                    </a:lnTo>
                    <a:lnTo>
                      <a:pt x="1" y="10"/>
                    </a:lnTo>
                    <a:lnTo>
                      <a:pt x="1" y="9"/>
                    </a:lnTo>
                    <a:lnTo>
                      <a:pt x="1" y="9"/>
                    </a:lnTo>
                    <a:lnTo>
                      <a:pt x="1" y="9"/>
                    </a:lnTo>
                    <a:lnTo>
                      <a:pt x="1" y="9"/>
                    </a:lnTo>
                    <a:lnTo>
                      <a:pt x="1" y="9"/>
                    </a:lnTo>
                    <a:lnTo>
                      <a:pt x="1" y="9"/>
                    </a:lnTo>
                    <a:lnTo>
                      <a:pt x="1" y="10"/>
                    </a:lnTo>
                    <a:lnTo>
                      <a:pt x="1" y="10"/>
                    </a:lnTo>
                    <a:lnTo>
                      <a:pt x="1" y="9"/>
                    </a:lnTo>
                    <a:lnTo>
                      <a:pt x="1" y="10"/>
                    </a:lnTo>
                    <a:lnTo>
                      <a:pt x="1" y="9"/>
                    </a:lnTo>
                    <a:lnTo>
                      <a:pt x="1" y="8"/>
                    </a:lnTo>
                    <a:lnTo>
                      <a:pt x="1" y="8"/>
                    </a:lnTo>
                    <a:lnTo>
                      <a:pt x="1" y="8"/>
                    </a:lnTo>
                    <a:lnTo>
                      <a:pt x="1" y="7"/>
                    </a:lnTo>
                    <a:lnTo>
                      <a:pt x="1" y="6"/>
                    </a:lnTo>
                    <a:lnTo>
                      <a:pt x="1" y="6"/>
                    </a:lnTo>
                    <a:lnTo>
                      <a:pt x="1" y="6"/>
                    </a:lnTo>
                    <a:lnTo>
                      <a:pt x="1" y="7"/>
                    </a:lnTo>
                    <a:lnTo>
                      <a:pt x="1" y="6"/>
                    </a:lnTo>
                    <a:lnTo>
                      <a:pt x="1" y="6"/>
                    </a:lnTo>
                    <a:lnTo>
                      <a:pt x="1" y="6"/>
                    </a:lnTo>
                    <a:lnTo>
                      <a:pt x="1" y="6"/>
                    </a:lnTo>
                    <a:lnTo>
                      <a:pt x="1" y="5"/>
                    </a:lnTo>
                    <a:lnTo>
                      <a:pt x="1" y="4"/>
                    </a:lnTo>
                    <a:lnTo>
                      <a:pt x="1" y="3"/>
                    </a:lnTo>
                    <a:lnTo>
                      <a:pt x="1" y="4"/>
                    </a:lnTo>
                    <a:lnTo>
                      <a:pt x="1" y="4"/>
                    </a:lnTo>
                    <a:lnTo>
                      <a:pt x="1" y="5"/>
                    </a:lnTo>
                    <a:lnTo>
                      <a:pt x="1" y="4"/>
                    </a:lnTo>
                    <a:lnTo>
                      <a:pt x="1" y="4"/>
                    </a:lnTo>
                    <a:lnTo>
                      <a:pt x="1" y="4"/>
                    </a:lnTo>
                    <a:lnTo>
                      <a:pt x="1" y="4"/>
                    </a:lnTo>
                    <a:lnTo>
                      <a:pt x="1" y="4"/>
                    </a:lnTo>
                    <a:lnTo>
                      <a:pt x="1" y="5"/>
                    </a:lnTo>
                    <a:lnTo>
                      <a:pt x="1" y="5"/>
                    </a:lnTo>
                    <a:lnTo>
                      <a:pt x="1" y="5"/>
                    </a:lnTo>
                    <a:lnTo>
                      <a:pt x="1" y="6"/>
                    </a:lnTo>
                    <a:lnTo>
                      <a:pt x="1" y="5"/>
                    </a:lnTo>
                    <a:lnTo>
                      <a:pt x="1" y="5"/>
                    </a:lnTo>
                    <a:lnTo>
                      <a:pt x="1" y="4"/>
                    </a:lnTo>
                    <a:lnTo>
                      <a:pt x="1" y="3"/>
                    </a:lnTo>
                    <a:lnTo>
                      <a:pt x="1" y="3"/>
                    </a:lnTo>
                    <a:lnTo>
                      <a:pt x="1" y="2"/>
                    </a:lnTo>
                    <a:lnTo>
                      <a:pt x="1" y="3"/>
                    </a:lnTo>
                    <a:lnTo>
                      <a:pt x="1" y="2"/>
                    </a:lnTo>
                    <a:lnTo>
                      <a:pt x="1" y="2"/>
                    </a:lnTo>
                    <a:lnTo>
                      <a:pt x="1" y="1"/>
                    </a:lnTo>
                    <a:lnTo>
                      <a:pt x="1" y="1"/>
                    </a:lnTo>
                    <a:lnTo>
                      <a:pt x="1" y="2"/>
                    </a:lnTo>
                    <a:lnTo>
                      <a:pt x="1" y="2"/>
                    </a:lnTo>
                    <a:lnTo>
                      <a:pt x="1" y="2"/>
                    </a:lnTo>
                    <a:lnTo>
                      <a:pt x="1" y="2"/>
                    </a:lnTo>
                    <a:lnTo>
                      <a:pt x="1" y="2"/>
                    </a:lnTo>
                    <a:lnTo>
                      <a:pt x="1" y="2"/>
                    </a:lnTo>
                    <a:lnTo>
                      <a:pt x="1" y="3"/>
                    </a:lnTo>
                    <a:lnTo>
                      <a:pt x="1" y="3"/>
                    </a:lnTo>
                    <a:lnTo>
                      <a:pt x="1" y="3"/>
                    </a:lnTo>
                    <a:lnTo>
                      <a:pt x="1" y="4"/>
                    </a:lnTo>
                    <a:lnTo>
                      <a:pt x="1" y="4"/>
                    </a:lnTo>
                    <a:lnTo>
                      <a:pt x="1" y="4"/>
                    </a:lnTo>
                    <a:lnTo>
                      <a:pt x="1" y="5"/>
                    </a:lnTo>
                    <a:lnTo>
                      <a:pt x="1" y="5"/>
                    </a:lnTo>
                    <a:lnTo>
                      <a:pt x="1" y="5"/>
                    </a:lnTo>
                    <a:lnTo>
                      <a:pt x="1" y="4"/>
                    </a:lnTo>
                    <a:lnTo>
                      <a:pt x="1" y="5"/>
                    </a:lnTo>
                    <a:lnTo>
                      <a:pt x="1" y="4"/>
                    </a:lnTo>
                    <a:lnTo>
                      <a:pt x="1" y="5"/>
                    </a:lnTo>
                    <a:lnTo>
                      <a:pt x="1" y="4"/>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7"/>
                    </a:lnTo>
                    <a:lnTo>
                      <a:pt x="1" y="7"/>
                    </a:lnTo>
                    <a:lnTo>
                      <a:pt x="1" y="8"/>
                    </a:lnTo>
                    <a:lnTo>
                      <a:pt x="1" y="8"/>
                    </a:lnTo>
                    <a:lnTo>
                      <a:pt x="1" y="7"/>
                    </a:lnTo>
                    <a:lnTo>
                      <a:pt x="1" y="8"/>
                    </a:lnTo>
                    <a:lnTo>
                      <a:pt x="1" y="7"/>
                    </a:lnTo>
                    <a:lnTo>
                      <a:pt x="1" y="6"/>
                    </a:lnTo>
                    <a:lnTo>
                      <a:pt x="1" y="6"/>
                    </a:lnTo>
                    <a:lnTo>
                      <a:pt x="1" y="6"/>
                    </a:lnTo>
                    <a:lnTo>
                      <a:pt x="1" y="7"/>
                    </a:lnTo>
                    <a:lnTo>
                      <a:pt x="1" y="6"/>
                    </a:lnTo>
                    <a:lnTo>
                      <a:pt x="1" y="7"/>
                    </a:lnTo>
                    <a:lnTo>
                      <a:pt x="1" y="6"/>
                    </a:lnTo>
                    <a:lnTo>
                      <a:pt x="1" y="7"/>
                    </a:lnTo>
                    <a:lnTo>
                      <a:pt x="1" y="7"/>
                    </a:lnTo>
                    <a:lnTo>
                      <a:pt x="1" y="6"/>
                    </a:lnTo>
                    <a:lnTo>
                      <a:pt x="1" y="6"/>
                    </a:lnTo>
                    <a:lnTo>
                      <a:pt x="1" y="7"/>
                    </a:lnTo>
                    <a:lnTo>
                      <a:pt x="1" y="6"/>
                    </a:lnTo>
                    <a:lnTo>
                      <a:pt x="1" y="6"/>
                    </a:lnTo>
                    <a:lnTo>
                      <a:pt x="1" y="6"/>
                    </a:lnTo>
                    <a:lnTo>
                      <a:pt x="1" y="6"/>
                    </a:lnTo>
                    <a:lnTo>
                      <a:pt x="1" y="5"/>
                    </a:lnTo>
                    <a:lnTo>
                      <a:pt x="1" y="5"/>
                    </a:lnTo>
                    <a:lnTo>
                      <a:pt x="1" y="4"/>
                    </a:lnTo>
                    <a:lnTo>
                      <a:pt x="1" y="4"/>
                    </a:lnTo>
                    <a:lnTo>
                      <a:pt x="1" y="4"/>
                    </a:lnTo>
                    <a:lnTo>
                      <a:pt x="1" y="4"/>
                    </a:lnTo>
                    <a:lnTo>
                      <a:pt x="1" y="4"/>
                    </a:lnTo>
                    <a:lnTo>
                      <a:pt x="1" y="5"/>
                    </a:lnTo>
                    <a:lnTo>
                      <a:pt x="1" y="5"/>
                    </a:lnTo>
                    <a:lnTo>
                      <a:pt x="1" y="5"/>
                    </a:lnTo>
                    <a:lnTo>
                      <a:pt x="1" y="6"/>
                    </a:lnTo>
                    <a:lnTo>
                      <a:pt x="1" y="6"/>
                    </a:lnTo>
                    <a:lnTo>
                      <a:pt x="1" y="5"/>
                    </a:lnTo>
                    <a:lnTo>
                      <a:pt x="1" y="6"/>
                    </a:lnTo>
                    <a:lnTo>
                      <a:pt x="1" y="7"/>
                    </a:lnTo>
                    <a:lnTo>
                      <a:pt x="1" y="7"/>
                    </a:lnTo>
                    <a:lnTo>
                      <a:pt x="1" y="7"/>
                    </a:lnTo>
                    <a:lnTo>
                      <a:pt x="1" y="7"/>
                    </a:lnTo>
                    <a:lnTo>
                      <a:pt x="1" y="6"/>
                    </a:lnTo>
                    <a:lnTo>
                      <a:pt x="1" y="5"/>
                    </a:lnTo>
                    <a:lnTo>
                      <a:pt x="1" y="6"/>
                    </a:lnTo>
                    <a:lnTo>
                      <a:pt x="1" y="6"/>
                    </a:lnTo>
                    <a:lnTo>
                      <a:pt x="1" y="5"/>
                    </a:lnTo>
                    <a:lnTo>
                      <a:pt x="1" y="5"/>
                    </a:lnTo>
                    <a:lnTo>
                      <a:pt x="1" y="5"/>
                    </a:lnTo>
                    <a:lnTo>
                      <a:pt x="1" y="4"/>
                    </a:lnTo>
                    <a:lnTo>
                      <a:pt x="1" y="3"/>
                    </a:lnTo>
                    <a:lnTo>
                      <a:pt x="1" y="3"/>
                    </a:lnTo>
                    <a:lnTo>
                      <a:pt x="1" y="3"/>
                    </a:lnTo>
                    <a:lnTo>
                      <a:pt x="1" y="2"/>
                    </a:lnTo>
                    <a:lnTo>
                      <a:pt x="1" y="2"/>
                    </a:lnTo>
                    <a:lnTo>
                      <a:pt x="1" y="3"/>
                    </a:lnTo>
                    <a:lnTo>
                      <a:pt x="1" y="2"/>
                    </a:lnTo>
                    <a:lnTo>
                      <a:pt x="1" y="2"/>
                    </a:lnTo>
                    <a:lnTo>
                      <a:pt x="1" y="3"/>
                    </a:lnTo>
                    <a:lnTo>
                      <a:pt x="1" y="4"/>
                    </a:lnTo>
                    <a:lnTo>
                      <a:pt x="1" y="4"/>
                    </a:lnTo>
                    <a:lnTo>
                      <a:pt x="1" y="4"/>
                    </a:lnTo>
                    <a:lnTo>
                      <a:pt x="1" y="3"/>
                    </a:lnTo>
                    <a:lnTo>
                      <a:pt x="1" y="4"/>
                    </a:lnTo>
                    <a:lnTo>
                      <a:pt x="1" y="3"/>
                    </a:lnTo>
                    <a:lnTo>
                      <a:pt x="1" y="3"/>
                    </a:lnTo>
                    <a:lnTo>
                      <a:pt x="1" y="3"/>
                    </a:lnTo>
                    <a:lnTo>
                      <a:pt x="1" y="4"/>
                    </a:lnTo>
                    <a:lnTo>
                      <a:pt x="1" y="3"/>
                    </a:lnTo>
                    <a:lnTo>
                      <a:pt x="1" y="4"/>
                    </a:lnTo>
                    <a:lnTo>
                      <a:pt x="1" y="3"/>
                    </a:lnTo>
                    <a:lnTo>
                      <a:pt x="1" y="3"/>
                    </a:lnTo>
                    <a:lnTo>
                      <a:pt x="1" y="3"/>
                    </a:lnTo>
                    <a:lnTo>
                      <a:pt x="1" y="2"/>
                    </a:lnTo>
                    <a:lnTo>
                      <a:pt x="1" y="2"/>
                    </a:lnTo>
                    <a:lnTo>
                      <a:pt x="1" y="2"/>
                    </a:lnTo>
                    <a:lnTo>
                      <a:pt x="1" y="2"/>
                    </a:lnTo>
                    <a:lnTo>
                      <a:pt x="1" y="1"/>
                    </a:lnTo>
                    <a:lnTo>
                      <a:pt x="1" y="1"/>
                    </a:lnTo>
                    <a:lnTo>
                      <a:pt x="1" y="2"/>
                    </a:lnTo>
                    <a:lnTo>
                      <a:pt x="1" y="1"/>
                    </a:lnTo>
                    <a:lnTo>
                      <a:pt x="1" y="1"/>
                    </a:lnTo>
                    <a:lnTo>
                      <a:pt x="1" y="1"/>
                    </a:lnTo>
                    <a:lnTo>
                      <a:pt x="1" y="1"/>
                    </a:lnTo>
                    <a:lnTo>
                      <a:pt x="1" y="2"/>
                    </a:lnTo>
                    <a:lnTo>
                      <a:pt x="1" y="2"/>
                    </a:lnTo>
                    <a:lnTo>
                      <a:pt x="1" y="3"/>
                    </a:lnTo>
                    <a:lnTo>
                      <a:pt x="1" y="3"/>
                    </a:lnTo>
                    <a:lnTo>
                      <a:pt x="1" y="2"/>
                    </a:lnTo>
                    <a:lnTo>
                      <a:pt x="1" y="3"/>
                    </a:lnTo>
                    <a:lnTo>
                      <a:pt x="1" y="2"/>
                    </a:lnTo>
                    <a:lnTo>
                      <a:pt x="1" y="2"/>
                    </a:lnTo>
                    <a:lnTo>
                      <a:pt x="1" y="3"/>
                    </a:lnTo>
                    <a:lnTo>
                      <a:pt x="1" y="3"/>
                    </a:lnTo>
                    <a:lnTo>
                      <a:pt x="1" y="3"/>
                    </a:lnTo>
                    <a:lnTo>
                      <a:pt x="1" y="4"/>
                    </a:lnTo>
                    <a:lnTo>
                      <a:pt x="1" y="3"/>
                    </a:lnTo>
                    <a:lnTo>
                      <a:pt x="1" y="4"/>
                    </a:lnTo>
                    <a:lnTo>
                      <a:pt x="1" y="4"/>
                    </a:lnTo>
                    <a:lnTo>
                      <a:pt x="1" y="3"/>
                    </a:lnTo>
                    <a:lnTo>
                      <a:pt x="1" y="3"/>
                    </a:lnTo>
                    <a:lnTo>
                      <a:pt x="1" y="3"/>
                    </a:lnTo>
                    <a:lnTo>
                      <a:pt x="1" y="3"/>
                    </a:lnTo>
                    <a:lnTo>
                      <a:pt x="1" y="4"/>
                    </a:lnTo>
                    <a:lnTo>
                      <a:pt x="1" y="3"/>
                    </a:lnTo>
                    <a:lnTo>
                      <a:pt x="1" y="3"/>
                    </a:lnTo>
                    <a:lnTo>
                      <a:pt x="1" y="3"/>
                    </a:lnTo>
                    <a:lnTo>
                      <a:pt x="1" y="3"/>
                    </a:lnTo>
                    <a:lnTo>
                      <a:pt x="1" y="3"/>
                    </a:lnTo>
                    <a:lnTo>
                      <a:pt x="1" y="2"/>
                    </a:lnTo>
                    <a:lnTo>
                      <a:pt x="1" y="3"/>
                    </a:lnTo>
                    <a:lnTo>
                      <a:pt x="1" y="2"/>
                    </a:lnTo>
                    <a:lnTo>
                      <a:pt x="1" y="2"/>
                    </a:lnTo>
                    <a:lnTo>
                      <a:pt x="1" y="2"/>
                    </a:lnTo>
                    <a:lnTo>
                      <a:pt x="1" y="3"/>
                    </a:lnTo>
                    <a:lnTo>
                      <a:pt x="1" y="3"/>
                    </a:lnTo>
                    <a:lnTo>
                      <a:pt x="1" y="4"/>
                    </a:lnTo>
                    <a:lnTo>
                      <a:pt x="1" y="3"/>
                    </a:lnTo>
                    <a:lnTo>
                      <a:pt x="1" y="4"/>
                    </a:lnTo>
                    <a:lnTo>
                      <a:pt x="1" y="4"/>
                    </a:lnTo>
                    <a:lnTo>
                      <a:pt x="1" y="4"/>
                    </a:lnTo>
                    <a:lnTo>
                      <a:pt x="1" y="3"/>
                    </a:lnTo>
                    <a:lnTo>
                      <a:pt x="1" y="4"/>
                    </a:lnTo>
                    <a:lnTo>
                      <a:pt x="1" y="3"/>
                    </a:lnTo>
                    <a:lnTo>
                      <a:pt x="1" y="4"/>
                    </a:lnTo>
                    <a:lnTo>
                      <a:pt x="1" y="4"/>
                    </a:lnTo>
                    <a:lnTo>
                      <a:pt x="1" y="4"/>
                    </a:lnTo>
                    <a:lnTo>
                      <a:pt x="1" y="5"/>
                    </a:lnTo>
                    <a:lnTo>
                      <a:pt x="1" y="4"/>
                    </a:lnTo>
                    <a:lnTo>
                      <a:pt x="1" y="4"/>
                    </a:lnTo>
                    <a:lnTo>
                      <a:pt x="1" y="3"/>
                    </a:lnTo>
                    <a:lnTo>
                      <a:pt x="1" y="4"/>
                    </a:lnTo>
                    <a:lnTo>
                      <a:pt x="1" y="4"/>
                    </a:lnTo>
                    <a:lnTo>
                      <a:pt x="1" y="4"/>
                    </a:lnTo>
                    <a:lnTo>
                      <a:pt x="1" y="5"/>
                    </a:lnTo>
                    <a:lnTo>
                      <a:pt x="1" y="5"/>
                    </a:lnTo>
                    <a:lnTo>
                      <a:pt x="1" y="5"/>
                    </a:lnTo>
                    <a:lnTo>
                      <a:pt x="1" y="5"/>
                    </a:lnTo>
                    <a:lnTo>
                      <a:pt x="1" y="4"/>
                    </a:lnTo>
                    <a:lnTo>
                      <a:pt x="1" y="5"/>
                    </a:lnTo>
                    <a:lnTo>
                      <a:pt x="1" y="4"/>
                    </a:lnTo>
                    <a:lnTo>
                      <a:pt x="1" y="5"/>
                    </a:lnTo>
                    <a:lnTo>
                      <a:pt x="1" y="4"/>
                    </a:lnTo>
                    <a:lnTo>
                      <a:pt x="1" y="5"/>
                    </a:lnTo>
                    <a:lnTo>
                      <a:pt x="1" y="5"/>
                    </a:lnTo>
                    <a:lnTo>
                      <a:pt x="1" y="5"/>
                    </a:lnTo>
                    <a:lnTo>
                      <a:pt x="1" y="4"/>
                    </a:lnTo>
                    <a:lnTo>
                      <a:pt x="1" y="5"/>
                    </a:lnTo>
                    <a:lnTo>
                      <a:pt x="1" y="5"/>
                    </a:lnTo>
                    <a:lnTo>
                      <a:pt x="1" y="5"/>
                    </a:lnTo>
                    <a:lnTo>
                      <a:pt x="1" y="4"/>
                    </a:lnTo>
                    <a:lnTo>
                      <a:pt x="1" y="4"/>
                    </a:lnTo>
                    <a:lnTo>
                      <a:pt x="1" y="3"/>
                    </a:lnTo>
                    <a:lnTo>
                      <a:pt x="1" y="3"/>
                    </a:lnTo>
                    <a:lnTo>
                      <a:pt x="1" y="2"/>
                    </a:lnTo>
                    <a:lnTo>
                      <a:pt x="1" y="3"/>
                    </a:lnTo>
                    <a:lnTo>
                      <a:pt x="1" y="3"/>
                    </a:lnTo>
                    <a:lnTo>
                      <a:pt x="1" y="2"/>
                    </a:lnTo>
                    <a:lnTo>
                      <a:pt x="1" y="2"/>
                    </a:lnTo>
                    <a:lnTo>
                      <a:pt x="1" y="3"/>
                    </a:lnTo>
                    <a:lnTo>
                      <a:pt x="1" y="2"/>
                    </a:lnTo>
                    <a:lnTo>
                      <a:pt x="1" y="2"/>
                    </a:lnTo>
                    <a:lnTo>
                      <a:pt x="1" y="1"/>
                    </a:lnTo>
                    <a:lnTo>
                      <a:pt x="1" y="2"/>
                    </a:lnTo>
                    <a:lnTo>
                      <a:pt x="1" y="2"/>
                    </a:lnTo>
                    <a:lnTo>
                      <a:pt x="1" y="2"/>
                    </a:lnTo>
                    <a:lnTo>
                      <a:pt x="1" y="2"/>
                    </a:lnTo>
                    <a:lnTo>
                      <a:pt x="1" y="1"/>
                    </a:lnTo>
                    <a:lnTo>
                      <a:pt x="1" y="2"/>
                    </a:lnTo>
                    <a:lnTo>
                      <a:pt x="1" y="2"/>
                    </a:lnTo>
                    <a:lnTo>
                      <a:pt x="1" y="2"/>
                    </a:lnTo>
                    <a:lnTo>
                      <a:pt x="1" y="2"/>
                    </a:lnTo>
                    <a:lnTo>
                      <a:pt x="1" y="3"/>
                    </a:lnTo>
                    <a:lnTo>
                      <a:pt x="1" y="3"/>
                    </a:lnTo>
                    <a:lnTo>
                      <a:pt x="1" y="3"/>
                    </a:lnTo>
                    <a:lnTo>
                      <a:pt x="1" y="3"/>
                    </a:lnTo>
                    <a:lnTo>
                      <a:pt x="1" y="4"/>
                    </a:lnTo>
                    <a:lnTo>
                      <a:pt x="1" y="4"/>
                    </a:lnTo>
                    <a:lnTo>
                      <a:pt x="1" y="3"/>
                    </a:lnTo>
                    <a:lnTo>
                      <a:pt x="1" y="3"/>
                    </a:lnTo>
                    <a:lnTo>
                      <a:pt x="1" y="3"/>
                    </a:lnTo>
                    <a:lnTo>
                      <a:pt x="1" y="2"/>
                    </a:lnTo>
                    <a:lnTo>
                      <a:pt x="1" y="2"/>
                    </a:lnTo>
                    <a:lnTo>
                      <a:pt x="1" y="1"/>
                    </a:lnTo>
                    <a:lnTo>
                      <a:pt x="1" y="1"/>
                    </a:lnTo>
                    <a:lnTo>
                      <a:pt x="1" y="1"/>
                    </a:lnTo>
                    <a:lnTo>
                      <a:pt x="1" y="0"/>
                    </a:lnTo>
                    <a:lnTo>
                      <a:pt x="1" y="1"/>
                    </a:lnTo>
                    <a:lnTo>
                      <a:pt x="1" y="1"/>
                    </a:lnTo>
                    <a:lnTo>
                      <a:pt x="1" y="2"/>
                    </a:lnTo>
                    <a:lnTo>
                      <a:pt x="1" y="2"/>
                    </a:lnTo>
                    <a:lnTo>
                      <a:pt x="1" y="2"/>
                    </a:lnTo>
                    <a:lnTo>
                      <a:pt x="1" y="3"/>
                    </a:lnTo>
                    <a:lnTo>
                      <a:pt x="1" y="2"/>
                    </a:lnTo>
                    <a:lnTo>
                      <a:pt x="1" y="3"/>
                    </a:lnTo>
                    <a:lnTo>
                      <a:pt x="1" y="3"/>
                    </a:lnTo>
                    <a:lnTo>
                      <a:pt x="1" y="3"/>
                    </a:lnTo>
                    <a:lnTo>
                      <a:pt x="1" y="4"/>
                    </a:lnTo>
                    <a:lnTo>
                      <a:pt x="1" y="4"/>
                    </a:lnTo>
                    <a:lnTo>
                      <a:pt x="1" y="4"/>
                    </a:lnTo>
                    <a:lnTo>
                      <a:pt x="1" y="5"/>
                    </a:lnTo>
                    <a:lnTo>
                      <a:pt x="1" y="4"/>
                    </a:lnTo>
                    <a:lnTo>
                      <a:pt x="1" y="5"/>
                    </a:lnTo>
                    <a:lnTo>
                      <a:pt x="1" y="5"/>
                    </a:lnTo>
                    <a:lnTo>
                      <a:pt x="1" y="6"/>
                    </a:lnTo>
                    <a:lnTo>
                      <a:pt x="1" y="6"/>
                    </a:lnTo>
                    <a:lnTo>
                      <a:pt x="1" y="6"/>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5"/>
                    </a:lnTo>
                    <a:lnTo>
                      <a:pt x="1" y="6"/>
                    </a:lnTo>
                    <a:lnTo>
                      <a:pt x="1" y="5"/>
                    </a:lnTo>
                    <a:lnTo>
                      <a:pt x="1" y="6"/>
                    </a:lnTo>
                    <a:lnTo>
                      <a:pt x="1" y="5"/>
                    </a:lnTo>
                    <a:lnTo>
                      <a:pt x="1" y="6"/>
                    </a:lnTo>
                    <a:lnTo>
                      <a:pt x="1" y="5"/>
                    </a:lnTo>
                    <a:lnTo>
                      <a:pt x="1" y="6"/>
                    </a:lnTo>
                    <a:lnTo>
                      <a:pt x="1" y="6"/>
                    </a:lnTo>
                    <a:lnTo>
                      <a:pt x="1" y="6"/>
                    </a:lnTo>
                    <a:lnTo>
                      <a:pt x="1" y="6"/>
                    </a:lnTo>
                    <a:lnTo>
                      <a:pt x="1" y="6"/>
                    </a:lnTo>
                    <a:lnTo>
                      <a:pt x="1" y="7"/>
                    </a:lnTo>
                    <a:lnTo>
                      <a:pt x="1" y="8"/>
                    </a:lnTo>
                    <a:lnTo>
                      <a:pt x="1" y="7"/>
                    </a:lnTo>
                    <a:lnTo>
                      <a:pt x="1" y="7"/>
                    </a:lnTo>
                    <a:lnTo>
                      <a:pt x="1" y="8"/>
                    </a:lnTo>
                    <a:lnTo>
                      <a:pt x="1" y="7"/>
                    </a:lnTo>
                    <a:lnTo>
                      <a:pt x="1" y="7"/>
                    </a:lnTo>
                    <a:lnTo>
                      <a:pt x="1" y="7"/>
                    </a:lnTo>
                    <a:lnTo>
                      <a:pt x="1" y="8"/>
                    </a:lnTo>
                    <a:lnTo>
                      <a:pt x="1" y="8"/>
                    </a:lnTo>
                    <a:lnTo>
                      <a:pt x="1" y="8"/>
                    </a:lnTo>
                    <a:lnTo>
                      <a:pt x="1" y="8"/>
                    </a:lnTo>
                    <a:lnTo>
                      <a:pt x="1" y="9"/>
                    </a:lnTo>
                    <a:lnTo>
                      <a:pt x="1" y="8"/>
                    </a:lnTo>
                    <a:lnTo>
                      <a:pt x="1" y="9"/>
                    </a:lnTo>
                    <a:lnTo>
                      <a:pt x="1" y="9"/>
                    </a:lnTo>
                    <a:lnTo>
                      <a:pt x="1" y="9"/>
                    </a:lnTo>
                    <a:lnTo>
                      <a:pt x="1" y="10"/>
                    </a:lnTo>
                    <a:lnTo>
                      <a:pt x="1" y="9"/>
                    </a:lnTo>
                    <a:lnTo>
                      <a:pt x="1" y="10"/>
                    </a:lnTo>
                    <a:lnTo>
                      <a:pt x="1" y="9"/>
                    </a:lnTo>
                    <a:lnTo>
                      <a:pt x="1" y="10"/>
                    </a:lnTo>
                    <a:lnTo>
                      <a:pt x="1" y="10"/>
                    </a:lnTo>
                    <a:lnTo>
                      <a:pt x="1" y="10"/>
                    </a:lnTo>
                    <a:lnTo>
                      <a:pt x="1" y="10"/>
                    </a:lnTo>
                    <a:lnTo>
                      <a:pt x="1" y="10"/>
                    </a:lnTo>
                    <a:lnTo>
                      <a:pt x="1" y="10"/>
                    </a:lnTo>
                    <a:lnTo>
                      <a:pt x="1" y="10"/>
                    </a:lnTo>
                    <a:lnTo>
                      <a:pt x="1" y="10"/>
                    </a:lnTo>
                    <a:lnTo>
                      <a:pt x="1" y="9"/>
                    </a:lnTo>
                    <a:lnTo>
                      <a:pt x="1" y="9"/>
                    </a:lnTo>
                    <a:lnTo>
                      <a:pt x="1" y="9"/>
                    </a:lnTo>
                    <a:lnTo>
                      <a:pt x="1" y="9"/>
                    </a:lnTo>
                    <a:lnTo>
                      <a:pt x="1" y="9"/>
                    </a:lnTo>
                    <a:lnTo>
                      <a:pt x="1" y="9"/>
                    </a:lnTo>
                    <a:lnTo>
                      <a:pt x="1" y="8"/>
                    </a:lnTo>
                    <a:lnTo>
                      <a:pt x="1" y="8"/>
                    </a:lnTo>
                    <a:lnTo>
                      <a:pt x="1" y="8"/>
                    </a:lnTo>
                    <a:lnTo>
                      <a:pt x="1" y="9"/>
                    </a:lnTo>
                    <a:lnTo>
                      <a:pt x="1" y="9"/>
                    </a:lnTo>
                    <a:lnTo>
                      <a:pt x="1" y="9"/>
                    </a:lnTo>
                    <a:lnTo>
                      <a:pt x="1" y="9"/>
                    </a:lnTo>
                    <a:lnTo>
                      <a:pt x="1" y="10"/>
                    </a:lnTo>
                    <a:lnTo>
                      <a:pt x="1" y="10"/>
                    </a:lnTo>
                    <a:lnTo>
                      <a:pt x="1" y="10"/>
                    </a:lnTo>
                    <a:lnTo>
                      <a:pt x="1" y="9"/>
                    </a:lnTo>
                    <a:lnTo>
                      <a:pt x="1" y="9"/>
                    </a:lnTo>
                    <a:lnTo>
                      <a:pt x="1" y="10"/>
                    </a:lnTo>
                    <a:lnTo>
                      <a:pt x="1" y="10"/>
                    </a:lnTo>
                    <a:lnTo>
                      <a:pt x="1" y="10"/>
                    </a:lnTo>
                    <a:lnTo>
                      <a:pt x="1" y="9"/>
                    </a:lnTo>
                    <a:lnTo>
                      <a:pt x="1" y="10"/>
                    </a:lnTo>
                    <a:lnTo>
                      <a:pt x="1" y="9"/>
                    </a:lnTo>
                    <a:lnTo>
                      <a:pt x="1" y="9"/>
                    </a:lnTo>
                  </a:path>
                </a:pathLst>
              </a:custGeom>
              <a:noFill/>
              <a:ln w="0">
                <a:solidFill>
                  <a:srgbClr val="3366FF"/>
                </a:solidFill>
                <a:prstDash val="solid"/>
                <a:round/>
                <a:headEnd/>
                <a:tailEnd/>
              </a:ln>
            </p:spPr>
            <p:txBody>
              <a:bodyPr/>
              <a:lstStyle/>
              <a:p>
                <a:endParaRPr lang="en-GB"/>
              </a:p>
            </p:txBody>
          </p:sp>
          <p:sp>
            <p:nvSpPr>
              <p:cNvPr id="185851" name="Freeform 507"/>
              <p:cNvSpPr>
                <a:spLocks/>
              </p:cNvSpPr>
              <p:nvPr/>
            </p:nvSpPr>
            <p:spPr bwMode="auto">
              <a:xfrm>
                <a:off x="2562" y="3521"/>
                <a:ext cx="1" cy="78"/>
              </a:xfrm>
              <a:custGeom>
                <a:avLst/>
                <a:gdLst/>
                <a:ahLst/>
                <a:cxnLst>
                  <a:cxn ang="0">
                    <a:pos x="0" y="10"/>
                  </a:cxn>
                  <a:cxn ang="0">
                    <a:pos x="0" y="8"/>
                  </a:cxn>
                  <a:cxn ang="0">
                    <a:pos x="0" y="8"/>
                  </a:cxn>
                  <a:cxn ang="0">
                    <a:pos x="0" y="5"/>
                  </a:cxn>
                  <a:cxn ang="0">
                    <a:pos x="0" y="7"/>
                  </a:cxn>
                  <a:cxn ang="0">
                    <a:pos x="0" y="9"/>
                  </a:cxn>
                  <a:cxn ang="0">
                    <a:pos x="0" y="8"/>
                  </a:cxn>
                  <a:cxn ang="0">
                    <a:pos x="0" y="8"/>
                  </a:cxn>
                  <a:cxn ang="0">
                    <a:pos x="0" y="9"/>
                  </a:cxn>
                  <a:cxn ang="0">
                    <a:pos x="0" y="9"/>
                  </a:cxn>
                  <a:cxn ang="0">
                    <a:pos x="0" y="6"/>
                  </a:cxn>
                  <a:cxn ang="0">
                    <a:pos x="0" y="6"/>
                  </a:cxn>
                  <a:cxn ang="0">
                    <a:pos x="0" y="6"/>
                  </a:cxn>
                  <a:cxn ang="0">
                    <a:pos x="0" y="4"/>
                  </a:cxn>
                  <a:cxn ang="0">
                    <a:pos x="0" y="5"/>
                  </a:cxn>
                  <a:cxn ang="0">
                    <a:pos x="0" y="1"/>
                  </a:cxn>
                  <a:cxn ang="0">
                    <a:pos x="0" y="3"/>
                  </a:cxn>
                  <a:cxn ang="0">
                    <a:pos x="0" y="5"/>
                  </a:cxn>
                  <a:cxn ang="0">
                    <a:pos x="0" y="5"/>
                  </a:cxn>
                  <a:cxn ang="0">
                    <a:pos x="0" y="4"/>
                  </a:cxn>
                  <a:cxn ang="0">
                    <a:pos x="0" y="2"/>
                  </a:cxn>
                  <a:cxn ang="0">
                    <a:pos x="0" y="5"/>
                  </a:cxn>
                  <a:cxn ang="0">
                    <a:pos x="0" y="5"/>
                  </a:cxn>
                  <a:cxn ang="0">
                    <a:pos x="0" y="6"/>
                  </a:cxn>
                  <a:cxn ang="0">
                    <a:pos x="0" y="6"/>
                  </a:cxn>
                  <a:cxn ang="0">
                    <a:pos x="0" y="7"/>
                  </a:cxn>
                  <a:cxn ang="0">
                    <a:pos x="0" y="6"/>
                  </a:cxn>
                  <a:cxn ang="0">
                    <a:pos x="0" y="9"/>
                  </a:cxn>
                  <a:cxn ang="0">
                    <a:pos x="0" y="8"/>
                  </a:cxn>
                  <a:cxn ang="0">
                    <a:pos x="0" y="8"/>
                  </a:cxn>
                  <a:cxn ang="0">
                    <a:pos x="0" y="9"/>
                  </a:cxn>
                  <a:cxn ang="0">
                    <a:pos x="0" y="7"/>
                  </a:cxn>
                  <a:cxn ang="0">
                    <a:pos x="0" y="8"/>
                  </a:cxn>
                  <a:cxn ang="0">
                    <a:pos x="0" y="8"/>
                  </a:cxn>
                  <a:cxn ang="0">
                    <a:pos x="0" y="5"/>
                  </a:cxn>
                  <a:cxn ang="0">
                    <a:pos x="0" y="5"/>
                  </a:cxn>
                  <a:cxn ang="0">
                    <a:pos x="0" y="5"/>
                  </a:cxn>
                  <a:cxn ang="0">
                    <a:pos x="0" y="5"/>
                  </a:cxn>
                  <a:cxn ang="0">
                    <a:pos x="0" y="4"/>
                  </a:cxn>
                  <a:cxn ang="0">
                    <a:pos x="0" y="5"/>
                  </a:cxn>
                  <a:cxn ang="0">
                    <a:pos x="0" y="3"/>
                  </a:cxn>
                  <a:cxn ang="0">
                    <a:pos x="0" y="3"/>
                  </a:cxn>
                  <a:cxn ang="0">
                    <a:pos x="0" y="7"/>
                  </a:cxn>
                  <a:cxn ang="0">
                    <a:pos x="0" y="7"/>
                  </a:cxn>
                  <a:cxn ang="0">
                    <a:pos x="0" y="7"/>
                  </a:cxn>
                  <a:cxn ang="0">
                    <a:pos x="0" y="6"/>
                  </a:cxn>
                  <a:cxn ang="0">
                    <a:pos x="0" y="5"/>
                  </a:cxn>
                  <a:cxn ang="0">
                    <a:pos x="0" y="6"/>
                  </a:cxn>
                  <a:cxn ang="0">
                    <a:pos x="0" y="6"/>
                  </a:cxn>
                  <a:cxn ang="0">
                    <a:pos x="0" y="9"/>
                  </a:cxn>
                  <a:cxn ang="0">
                    <a:pos x="0" y="9"/>
                  </a:cxn>
                  <a:cxn ang="0">
                    <a:pos x="0" y="7"/>
                  </a:cxn>
                  <a:cxn ang="0">
                    <a:pos x="0" y="9"/>
                  </a:cxn>
                  <a:cxn ang="0">
                    <a:pos x="0" y="8"/>
                  </a:cxn>
                  <a:cxn ang="0">
                    <a:pos x="0" y="7"/>
                  </a:cxn>
                  <a:cxn ang="0">
                    <a:pos x="0" y="5"/>
                  </a:cxn>
                  <a:cxn ang="0">
                    <a:pos x="0" y="2"/>
                  </a:cxn>
                  <a:cxn ang="0">
                    <a:pos x="0" y="4"/>
                  </a:cxn>
                  <a:cxn ang="0">
                    <a:pos x="0" y="3"/>
                  </a:cxn>
                  <a:cxn ang="0">
                    <a:pos x="0" y="6"/>
                  </a:cxn>
                  <a:cxn ang="0">
                    <a:pos x="0" y="7"/>
                  </a:cxn>
                  <a:cxn ang="0">
                    <a:pos x="0" y="9"/>
                  </a:cxn>
                  <a:cxn ang="0">
                    <a:pos x="0" y="11"/>
                  </a:cxn>
                </a:cxnLst>
                <a:rect l="0" t="0" r="r" b="b"/>
                <a:pathLst>
                  <a:path h="13">
                    <a:moveTo>
                      <a:pt x="0" y="12"/>
                    </a:moveTo>
                    <a:lnTo>
                      <a:pt x="0" y="13"/>
                    </a:lnTo>
                    <a:lnTo>
                      <a:pt x="0" y="12"/>
                    </a:lnTo>
                    <a:lnTo>
                      <a:pt x="0" y="13"/>
                    </a:lnTo>
                    <a:lnTo>
                      <a:pt x="0" y="12"/>
                    </a:lnTo>
                    <a:lnTo>
                      <a:pt x="0" y="13"/>
                    </a:lnTo>
                    <a:lnTo>
                      <a:pt x="0" y="12"/>
                    </a:lnTo>
                    <a:lnTo>
                      <a:pt x="0" y="11"/>
                    </a:lnTo>
                    <a:lnTo>
                      <a:pt x="0" y="12"/>
                    </a:lnTo>
                    <a:lnTo>
                      <a:pt x="0" y="11"/>
                    </a:lnTo>
                    <a:lnTo>
                      <a:pt x="0" y="10"/>
                    </a:lnTo>
                    <a:lnTo>
                      <a:pt x="0" y="9"/>
                    </a:lnTo>
                    <a:lnTo>
                      <a:pt x="0" y="8"/>
                    </a:lnTo>
                    <a:lnTo>
                      <a:pt x="0" y="8"/>
                    </a:lnTo>
                    <a:lnTo>
                      <a:pt x="0" y="8"/>
                    </a:lnTo>
                    <a:lnTo>
                      <a:pt x="0" y="8"/>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7"/>
                    </a:lnTo>
                    <a:lnTo>
                      <a:pt x="0" y="8"/>
                    </a:lnTo>
                    <a:lnTo>
                      <a:pt x="0" y="7"/>
                    </a:lnTo>
                    <a:lnTo>
                      <a:pt x="0" y="7"/>
                    </a:lnTo>
                    <a:lnTo>
                      <a:pt x="0" y="6"/>
                    </a:lnTo>
                    <a:lnTo>
                      <a:pt x="0" y="6"/>
                    </a:lnTo>
                    <a:lnTo>
                      <a:pt x="0" y="6"/>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8"/>
                    </a:lnTo>
                    <a:lnTo>
                      <a:pt x="0" y="9"/>
                    </a:lnTo>
                    <a:lnTo>
                      <a:pt x="0" y="8"/>
                    </a:lnTo>
                    <a:lnTo>
                      <a:pt x="0" y="8"/>
                    </a:lnTo>
                    <a:lnTo>
                      <a:pt x="0" y="9"/>
                    </a:lnTo>
                    <a:lnTo>
                      <a:pt x="0" y="8"/>
                    </a:lnTo>
                    <a:lnTo>
                      <a:pt x="0" y="9"/>
                    </a:lnTo>
                    <a:lnTo>
                      <a:pt x="0" y="9"/>
                    </a:lnTo>
                    <a:lnTo>
                      <a:pt x="0" y="9"/>
                    </a:lnTo>
                    <a:lnTo>
                      <a:pt x="0" y="9"/>
                    </a:lnTo>
                    <a:lnTo>
                      <a:pt x="0" y="9"/>
                    </a:lnTo>
                    <a:lnTo>
                      <a:pt x="0" y="8"/>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9"/>
                    </a:lnTo>
                    <a:lnTo>
                      <a:pt x="0" y="10"/>
                    </a:lnTo>
                    <a:lnTo>
                      <a:pt x="0" y="9"/>
                    </a:lnTo>
                    <a:lnTo>
                      <a:pt x="0" y="9"/>
                    </a:lnTo>
                    <a:lnTo>
                      <a:pt x="0" y="10"/>
                    </a:lnTo>
                    <a:lnTo>
                      <a:pt x="0" y="9"/>
                    </a:lnTo>
                    <a:lnTo>
                      <a:pt x="0" y="10"/>
                    </a:lnTo>
                    <a:lnTo>
                      <a:pt x="0" y="11"/>
                    </a:lnTo>
                    <a:lnTo>
                      <a:pt x="0" y="10"/>
                    </a:lnTo>
                    <a:lnTo>
                      <a:pt x="0" y="10"/>
                    </a:lnTo>
                    <a:lnTo>
                      <a:pt x="0" y="10"/>
                    </a:lnTo>
                    <a:lnTo>
                      <a:pt x="0" y="9"/>
                    </a:lnTo>
                    <a:lnTo>
                      <a:pt x="0" y="10"/>
                    </a:lnTo>
                    <a:lnTo>
                      <a:pt x="0" y="9"/>
                    </a:lnTo>
                    <a:lnTo>
                      <a:pt x="0" y="9"/>
                    </a:lnTo>
                    <a:lnTo>
                      <a:pt x="0" y="9"/>
                    </a:lnTo>
                    <a:lnTo>
                      <a:pt x="0" y="9"/>
                    </a:lnTo>
                    <a:lnTo>
                      <a:pt x="0" y="9"/>
                    </a:lnTo>
                    <a:lnTo>
                      <a:pt x="0" y="9"/>
                    </a:lnTo>
                    <a:lnTo>
                      <a:pt x="0" y="8"/>
                    </a:lnTo>
                    <a:lnTo>
                      <a:pt x="0" y="9"/>
                    </a:lnTo>
                    <a:lnTo>
                      <a:pt x="0" y="8"/>
                    </a:lnTo>
                    <a:lnTo>
                      <a:pt x="0" y="8"/>
                    </a:lnTo>
                    <a:lnTo>
                      <a:pt x="0" y="8"/>
                    </a:lnTo>
                    <a:lnTo>
                      <a:pt x="0" y="8"/>
                    </a:lnTo>
                    <a:lnTo>
                      <a:pt x="0" y="7"/>
                    </a:lnTo>
                    <a:lnTo>
                      <a:pt x="0" y="7"/>
                    </a:lnTo>
                    <a:lnTo>
                      <a:pt x="0" y="6"/>
                    </a:lnTo>
                    <a:lnTo>
                      <a:pt x="0" y="7"/>
                    </a:lnTo>
                    <a:lnTo>
                      <a:pt x="0" y="7"/>
                    </a:lnTo>
                    <a:lnTo>
                      <a:pt x="0" y="7"/>
                    </a:lnTo>
                    <a:lnTo>
                      <a:pt x="0" y="7"/>
                    </a:lnTo>
                    <a:lnTo>
                      <a:pt x="0" y="7"/>
                    </a:lnTo>
                    <a:lnTo>
                      <a:pt x="0" y="6"/>
                    </a:lnTo>
                    <a:lnTo>
                      <a:pt x="0" y="6"/>
                    </a:lnTo>
                    <a:lnTo>
                      <a:pt x="0" y="5"/>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4"/>
                    </a:lnTo>
                    <a:lnTo>
                      <a:pt x="0" y="5"/>
                    </a:lnTo>
                    <a:lnTo>
                      <a:pt x="0" y="4"/>
                    </a:lnTo>
                    <a:lnTo>
                      <a:pt x="0" y="4"/>
                    </a:lnTo>
                    <a:lnTo>
                      <a:pt x="0" y="5"/>
                    </a:lnTo>
                    <a:lnTo>
                      <a:pt x="0" y="4"/>
                    </a:lnTo>
                    <a:lnTo>
                      <a:pt x="0" y="4"/>
                    </a:lnTo>
                    <a:lnTo>
                      <a:pt x="0" y="4"/>
                    </a:lnTo>
                    <a:lnTo>
                      <a:pt x="0" y="5"/>
                    </a:lnTo>
                    <a:lnTo>
                      <a:pt x="0" y="5"/>
                    </a:lnTo>
                    <a:lnTo>
                      <a:pt x="0" y="4"/>
                    </a:lnTo>
                    <a:lnTo>
                      <a:pt x="0" y="5"/>
                    </a:lnTo>
                    <a:lnTo>
                      <a:pt x="0" y="5"/>
                    </a:lnTo>
                    <a:lnTo>
                      <a:pt x="0" y="5"/>
                    </a:lnTo>
                    <a:lnTo>
                      <a:pt x="0" y="4"/>
                    </a:lnTo>
                    <a:lnTo>
                      <a:pt x="0" y="5"/>
                    </a:lnTo>
                    <a:lnTo>
                      <a:pt x="0" y="4"/>
                    </a:lnTo>
                    <a:lnTo>
                      <a:pt x="0" y="4"/>
                    </a:lnTo>
                    <a:lnTo>
                      <a:pt x="0" y="3"/>
                    </a:lnTo>
                    <a:lnTo>
                      <a:pt x="0" y="2"/>
                    </a:lnTo>
                    <a:lnTo>
                      <a:pt x="0" y="2"/>
                    </a:lnTo>
                    <a:lnTo>
                      <a:pt x="0" y="2"/>
                    </a:lnTo>
                    <a:lnTo>
                      <a:pt x="0" y="1"/>
                    </a:lnTo>
                    <a:lnTo>
                      <a:pt x="0" y="1"/>
                    </a:lnTo>
                    <a:lnTo>
                      <a:pt x="0" y="0"/>
                    </a:lnTo>
                    <a:lnTo>
                      <a:pt x="0" y="1"/>
                    </a:lnTo>
                    <a:lnTo>
                      <a:pt x="0" y="0"/>
                    </a:lnTo>
                    <a:lnTo>
                      <a:pt x="0" y="1"/>
                    </a:lnTo>
                    <a:lnTo>
                      <a:pt x="0" y="1"/>
                    </a:lnTo>
                    <a:lnTo>
                      <a:pt x="0" y="1"/>
                    </a:lnTo>
                    <a:lnTo>
                      <a:pt x="0" y="2"/>
                    </a:lnTo>
                    <a:lnTo>
                      <a:pt x="0" y="1"/>
                    </a:lnTo>
                    <a:lnTo>
                      <a:pt x="0" y="1"/>
                    </a:lnTo>
                    <a:lnTo>
                      <a:pt x="0" y="3"/>
                    </a:lnTo>
                    <a:lnTo>
                      <a:pt x="0" y="3"/>
                    </a:lnTo>
                    <a:lnTo>
                      <a:pt x="0" y="3"/>
                    </a:lnTo>
                    <a:lnTo>
                      <a:pt x="0" y="4"/>
                    </a:lnTo>
                    <a:lnTo>
                      <a:pt x="0" y="4"/>
                    </a:lnTo>
                    <a:lnTo>
                      <a:pt x="0" y="5"/>
                    </a:lnTo>
                    <a:lnTo>
                      <a:pt x="0" y="5"/>
                    </a:lnTo>
                    <a:lnTo>
                      <a:pt x="0" y="5"/>
                    </a:lnTo>
                    <a:lnTo>
                      <a:pt x="0" y="4"/>
                    </a:lnTo>
                    <a:lnTo>
                      <a:pt x="0" y="5"/>
                    </a:lnTo>
                    <a:lnTo>
                      <a:pt x="0" y="4"/>
                    </a:lnTo>
                    <a:lnTo>
                      <a:pt x="0" y="5"/>
                    </a:lnTo>
                    <a:lnTo>
                      <a:pt x="0" y="5"/>
                    </a:lnTo>
                    <a:lnTo>
                      <a:pt x="0" y="4"/>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4"/>
                    </a:lnTo>
                    <a:lnTo>
                      <a:pt x="0" y="5"/>
                    </a:lnTo>
                    <a:lnTo>
                      <a:pt x="0" y="4"/>
                    </a:lnTo>
                    <a:lnTo>
                      <a:pt x="0" y="5"/>
                    </a:lnTo>
                    <a:lnTo>
                      <a:pt x="0" y="5"/>
                    </a:lnTo>
                    <a:lnTo>
                      <a:pt x="0" y="4"/>
                    </a:lnTo>
                    <a:lnTo>
                      <a:pt x="0" y="4"/>
                    </a:lnTo>
                    <a:lnTo>
                      <a:pt x="0" y="4"/>
                    </a:lnTo>
                    <a:lnTo>
                      <a:pt x="0" y="4"/>
                    </a:lnTo>
                    <a:lnTo>
                      <a:pt x="0" y="4"/>
                    </a:lnTo>
                    <a:lnTo>
                      <a:pt x="0" y="4"/>
                    </a:lnTo>
                    <a:lnTo>
                      <a:pt x="0" y="3"/>
                    </a:lnTo>
                    <a:lnTo>
                      <a:pt x="0" y="3"/>
                    </a:lnTo>
                    <a:lnTo>
                      <a:pt x="0" y="3"/>
                    </a:lnTo>
                    <a:lnTo>
                      <a:pt x="0" y="3"/>
                    </a:lnTo>
                    <a:lnTo>
                      <a:pt x="0" y="2"/>
                    </a:lnTo>
                    <a:lnTo>
                      <a:pt x="0" y="3"/>
                    </a:lnTo>
                    <a:lnTo>
                      <a:pt x="0" y="2"/>
                    </a:lnTo>
                    <a:lnTo>
                      <a:pt x="0" y="2"/>
                    </a:lnTo>
                    <a:lnTo>
                      <a:pt x="0" y="2"/>
                    </a:lnTo>
                    <a:lnTo>
                      <a:pt x="0" y="1"/>
                    </a:lnTo>
                    <a:lnTo>
                      <a:pt x="0" y="1"/>
                    </a:lnTo>
                    <a:lnTo>
                      <a:pt x="0" y="1"/>
                    </a:lnTo>
                    <a:lnTo>
                      <a:pt x="0" y="2"/>
                    </a:lnTo>
                    <a:lnTo>
                      <a:pt x="0" y="3"/>
                    </a:lnTo>
                    <a:lnTo>
                      <a:pt x="0" y="3"/>
                    </a:lnTo>
                    <a:lnTo>
                      <a:pt x="0" y="3"/>
                    </a:lnTo>
                    <a:lnTo>
                      <a:pt x="0" y="4"/>
                    </a:lnTo>
                    <a:lnTo>
                      <a:pt x="0" y="4"/>
                    </a:lnTo>
                    <a:lnTo>
                      <a:pt x="0" y="5"/>
                    </a:lnTo>
                    <a:lnTo>
                      <a:pt x="0" y="4"/>
                    </a:lnTo>
                    <a:lnTo>
                      <a:pt x="0" y="5"/>
                    </a:lnTo>
                    <a:lnTo>
                      <a:pt x="0" y="4"/>
                    </a:lnTo>
                    <a:lnTo>
                      <a:pt x="0" y="4"/>
                    </a:lnTo>
                    <a:lnTo>
                      <a:pt x="0" y="3"/>
                    </a:lnTo>
                    <a:lnTo>
                      <a:pt x="0" y="4"/>
                    </a:lnTo>
                    <a:lnTo>
                      <a:pt x="0" y="4"/>
                    </a:lnTo>
                    <a:lnTo>
                      <a:pt x="0" y="5"/>
                    </a:lnTo>
                    <a:lnTo>
                      <a:pt x="0" y="5"/>
                    </a:lnTo>
                    <a:lnTo>
                      <a:pt x="0" y="5"/>
                    </a:lnTo>
                    <a:lnTo>
                      <a:pt x="0" y="5"/>
                    </a:lnTo>
                    <a:lnTo>
                      <a:pt x="0" y="4"/>
                    </a:lnTo>
                    <a:lnTo>
                      <a:pt x="0" y="5"/>
                    </a:lnTo>
                    <a:lnTo>
                      <a:pt x="0" y="5"/>
                    </a:lnTo>
                    <a:lnTo>
                      <a:pt x="0" y="5"/>
                    </a:lnTo>
                    <a:lnTo>
                      <a:pt x="0" y="6"/>
                    </a:lnTo>
                    <a:lnTo>
                      <a:pt x="0" y="6"/>
                    </a:lnTo>
                    <a:lnTo>
                      <a:pt x="0" y="7"/>
                    </a:lnTo>
                    <a:lnTo>
                      <a:pt x="0" y="6"/>
                    </a:lnTo>
                    <a:lnTo>
                      <a:pt x="0" y="6"/>
                    </a:lnTo>
                    <a:lnTo>
                      <a:pt x="0" y="7"/>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6"/>
                    </a:lnTo>
                    <a:lnTo>
                      <a:pt x="0" y="6"/>
                    </a:lnTo>
                    <a:lnTo>
                      <a:pt x="0" y="7"/>
                    </a:lnTo>
                    <a:lnTo>
                      <a:pt x="0" y="7"/>
                    </a:lnTo>
                    <a:lnTo>
                      <a:pt x="0" y="8"/>
                    </a:lnTo>
                    <a:lnTo>
                      <a:pt x="0" y="7"/>
                    </a:lnTo>
                    <a:lnTo>
                      <a:pt x="0" y="7"/>
                    </a:lnTo>
                    <a:lnTo>
                      <a:pt x="0" y="7"/>
                    </a:lnTo>
                    <a:lnTo>
                      <a:pt x="0" y="7"/>
                    </a:lnTo>
                    <a:lnTo>
                      <a:pt x="0" y="6"/>
                    </a:lnTo>
                    <a:lnTo>
                      <a:pt x="0" y="7"/>
                    </a:lnTo>
                    <a:lnTo>
                      <a:pt x="0" y="7"/>
                    </a:lnTo>
                    <a:lnTo>
                      <a:pt x="0" y="7"/>
                    </a:lnTo>
                    <a:lnTo>
                      <a:pt x="0" y="6"/>
                    </a:lnTo>
                    <a:lnTo>
                      <a:pt x="0" y="6"/>
                    </a:lnTo>
                    <a:lnTo>
                      <a:pt x="0" y="6"/>
                    </a:lnTo>
                    <a:lnTo>
                      <a:pt x="0" y="6"/>
                    </a:lnTo>
                    <a:lnTo>
                      <a:pt x="0" y="6"/>
                    </a:lnTo>
                    <a:lnTo>
                      <a:pt x="0" y="6"/>
                    </a:lnTo>
                    <a:lnTo>
                      <a:pt x="0" y="7"/>
                    </a:lnTo>
                    <a:lnTo>
                      <a:pt x="0" y="6"/>
                    </a:lnTo>
                    <a:lnTo>
                      <a:pt x="0" y="6"/>
                    </a:lnTo>
                    <a:lnTo>
                      <a:pt x="0" y="7"/>
                    </a:lnTo>
                    <a:lnTo>
                      <a:pt x="0" y="6"/>
                    </a:lnTo>
                    <a:lnTo>
                      <a:pt x="0" y="7"/>
                    </a:lnTo>
                    <a:lnTo>
                      <a:pt x="0" y="8"/>
                    </a:lnTo>
                    <a:lnTo>
                      <a:pt x="0" y="8"/>
                    </a:lnTo>
                    <a:lnTo>
                      <a:pt x="0" y="8"/>
                    </a:lnTo>
                    <a:lnTo>
                      <a:pt x="0" y="9"/>
                    </a:lnTo>
                    <a:lnTo>
                      <a:pt x="0" y="8"/>
                    </a:lnTo>
                    <a:lnTo>
                      <a:pt x="0" y="8"/>
                    </a:lnTo>
                    <a:lnTo>
                      <a:pt x="0" y="9"/>
                    </a:lnTo>
                    <a:lnTo>
                      <a:pt x="0" y="8"/>
                    </a:lnTo>
                    <a:lnTo>
                      <a:pt x="0" y="9"/>
                    </a:lnTo>
                    <a:lnTo>
                      <a:pt x="0" y="9"/>
                    </a:lnTo>
                    <a:lnTo>
                      <a:pt x="0" y="9"/>
                    </a:lnTo>
                    <a:lnTo>
                      <a:pt x="0" y="10"/>
                    </a:lnTo>
                    <a:lnTo>
                      <a:pt x="0" y="9"/>
                    </a:lnTo>
                    <a:lnTo>
                      <a:pt x="0" y="9"/>
                    </a:lnTo>
                    <a:lnTo>
                      <a:pt x="0" y="8"/>
                    </a:lnTo>
                    <a:lnTo>
                      <a:pt x="0" y="8"/>
                    </a:lnTo>
                    <a:lnTo>
                      <a:pt x="0" y="7"/>
                    </a:lnTo>
                    <a:lnTo>
                      <a:pt x="0" y="8"/>
                    </a:lnTo>
                    <a:lnTo>
                      <a:pt x="0" y="7"/>
                    </a:lnTo>
                    <a:lnTo>
                      <a:pt x="0" y="8"/>
                    </a:lnTo>
                    <a:lnTo>
                      <a:pt x="0" y="8"/>
                    </a:lnTo>
                    <a:lnTo>
                      <a:pt x="0" y="8"/>
                    </a:lnTo>
                    <a:lnTo>
                      <a:pt x="0" y="8"/>
                    </a:lnTo>
                    <a:lnTo>
                      <a:pt x="0" y="8"/>
                    </a:lnTo>
                    <a:lnTo>
                      <a:pt x="0" y="8"/>
                    </a:lnTo>
                    <a:lnTo>
                      <a:pt x="0" y="8"/>
                    </a:lnTo>
                    <a:lnTo>
                      <a:pt x="0" y="7"/>
                    </a:lnTo>
                    <a:lnTo>
                      <a:pt x="0" y="8"/>
                    </a:lnTo>
                    <a:lnTo>
                      <a:pt x="0" y="7"/>
                    </a:lnTo>
                    <a:lnTo>
                      <a:pt x="0" y="8"/>
                    </a:lnTo>
                    <a:lnTo>
                      <a:pt x="0" y="8"/>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8"/>
                    </a:lnTo>
                    <a:lnTo>
                      <a:pt x="0" y="8"/>
                    </a:lnTo>
                    <a:lnTo>
                      <a:pt x="0" y="8"/>
                    </a:lnTo>
                    <a:lnTo>
                      <a:pt x="0" y="8"/>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7"/>
                    </a:lnTo>
                    <a:lnTo>
                      <a:pt x="0" y="8"/>
                    </a:lnTo>
                    <a:lnTo>
                      <a:pt x="0" y="7"/>
                    </a:lnTo>
                    <a:lnTo>
                      <a:pt x="0" y="8"/>
                    </a:lnTo>
                    <a:lnTo>
                      <a:pt x="0" y="8"/>
                    </a:lnTo>
                    <a:lnTo>
                      <a:pt x="0" y="8"/>
                    </a:lnTo>
                    <a:lnTo>
                      <a:pt x="0" y="8"/>
                    </a:lnTo>
                    <a:lnTo>
                      <a:pt x="0" y="7"/>
                    </a:lnTo>
                    <a:lnTo>
                      <a:pt x="0" y="8"/>
                    </a:lnTo>
                    <a:lnTo>
                      <a:pt x="0" y="7"/>
                    </a:lnTo>
                    <a:lnTo>
                      <a:pt x="0" y="7"/>
                    </a:lnTo>
                    <a:lnTo>
                      <a:pt x="0" y="6"/>
                    </a:lnTo>
                    <a:lnTo>
                      <a:pt x="0" y="5"/>
                    </a:lnTo>
                    <a:lnTo>
                      <a:pt x="0" y="7"/>
                    </a:lnTo>
                    <a:lnTo>
                      <a:pt x="0" y="6"/>
                    </a:lnTo>
                    <a:lnTo>
                      <a:pt x="0" y="7"/>
                    </a:lnTo>
                    <a:lnTo>
                      <a:pt x="0" y="6"/>
                    </a:lnTo>
                    <a:lnTo>
                      <a:pt x="0" y="6"/>
                    </a:lnTo>
                    <a:lnTo>
                      <a:pt x="0" y="6"/>
                    </a:lnTo>
                    <a:lnTo>
                      <a:pt x="0" y="5"/>
                    </a:lnTo>
                    <a:lnTo>
                      <a:pt x="0" y="5"/>
                    </a:lnTo>
                    <a:lnTo>
                      <a:pt x="0" y="6"/>
                    </a:lnTo>
                    <a:lnTo>
                      <a:pt x="0" y="5"/>
                    </a:lnTo>
                    <a:lnTo>
                      <a:pt x="0" y="5"/>
                    </a:lnTo>
                    <a:lnTo>
                      <a:pt x="0" y="5"/>
                    </a:lnTo>
                    <a:lnTo>
                      <a:pt x="0" y="5"/>
                    </a:lnTo>
                    <a:lnTo>
                      <a:pt x="0" y="5"/>
                    </a:lnTo>
                    <a:lnTo>
                      <a:pt x="0" y="5"/>
                    </a:lnTo>
                    <a:lnTo>
                      <a:pt x="0" y="4"/>
                    </a:lnTo>
                    <a:lnTo>
                      <a:pt x="0" y="3"/>
                    </a:lnTo>
                    <a:lnTo>
                      <a:pt x="0" y="4"/>
                    </a:lnTo>
                    <a:lnTo>
                      <a:pt x="0" y="5"/>
                    </a:lnTo>
                    <a:lnTo>
                      <a:pt x="0" y="5"/>
                    </a:lnTo>
                    <a:lnTo>
                      <a:pt x="0" y="6"/>
                    </a:lnTo>
                    <a:lnTo>
                      <a:pt x="0" y="5"/>
                    </a:lnTo>
                    <a:lnTo>
                      <a:pt x="0" y="5"/>
                    </a:lnTo>
                    <a:lnTo>
                      <a:pt x="0" y="5"/>
                    </a:lnTo>
                    <a:lnTo>
                      <a:pt x="0" y="5"/>
                    </a:lnTo>
                    <a:lnTo>
                      <a:pt x="0" y="5"/>
                    </a:lnTo>
                    <a:lnTo>
                      <a:pt x="0" y="5"/>
                    </a:lnTo>
                    <a:lnTo>
                      <a:pt x="0" y="5"/>
                    </a:lnTo>
                    <a:lnTo>
                      <a:pt x="0" y="4"/>
                    </a:lnTo>
                    <a:lnTo>
                      <a:pt x="0" y="5"/>
                    </a:lnTo>
                    <a:lnTo>
                      <a:pt x="0" y="4"/>
                    </a:lnTo>
                    <a:lnTo>
                      <a:pt x="0" y="5"/>
                    </a:lnTo>
                    <a:lnTo>
                      <a:pt x="0" y="5"/>
                    </a:lnTo>
                    <a:lnTo>
                      <a:pt x="0" y="5"/>
                    </a:lnTo>
                    <a:lnTo>
                      <a:pt x="0" y="4"/>
                    </a:lnTo>
                    <a:lnTo>
                      <a:pt x="0" y="4"/>
                    </a:lnTo>
                    <a:lnTo>
                      <a:pt x="0" y="3"/>
                    </a:lnTo>
                    <a:lnTo>
                      <a:pt x="0" y="3"/>
                    </a:lnTo>
                    <a:lnTo>
                      <a:pt x="0" y="3"/>
                    </a:lnTo>
                    <a:lnTo>
                      <a:pt x="0" y="4"/>
                    </a:lnTo>
                    <a:lnTo>
                      <a:pt x="0" y="4"/>
                    </a:lnTo>
                    <a:lnTo>
                      <a:pt x="0" y="4"/>
                    </a:lnTo>
                    <a:lnTo>
                      <a:pt x="0" y="4"/>
                    </a:lnTo>
                    <a:lnTo>
                      <a:pt x="0" y="4"/>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4"/>
                    </a:lnTo>
                    <a:lnTo>
                      <a:pt x="0" y="3"/>
                    </a:lnTo>
                    <a:lnTo>
                      <a:pt x="0" y="4"/>
                    </a:lnTo>
                    <a:lnTo>
                      <a:pt x="0" y="4"/>
                    </a:lnTo>
                    <a:lnTo>
                      <a:pt x="0" y="4"/>
                    </a:lnTo>
                    <a:lnTo>
                      <a:pt x="0" y="4"/>
                    </a:lnTo>
                    <a:lnTo>
                      <a:pt x="0" y="4"/>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4"/>
                    </a:lnTo>
                    <a:lnTo>
                      <a:pt x="0" y="4"/>
                    </a:lnTo>
                    <a:lnTo>
                      <a:pt x="0" y="5"/>
                    </a:lnTo>
                    <a:lnTo>
                      <a:pt x="0" y="4"/>
                    </a:lnTo>
                    <a:lnTo>
                      <a:pt x="0" y="5"/>
                    </a:lnTo>
                    <a:lnTo>
                      <a:pt x="0" y="5"/>
                    </a:lnTo>
                    <a:lnTo>
                      <a:pt x="0" y="5"/>
                    </a:lnTo>
                    <a:lnTo>
                      <a:pt x="0" y="5"/>
                    </a:lnTo>
                    <a:lnTo>
                      <a:pt x="0" y="6"/>
                    </a:lnTo>
                    <a:lnTo>
                      <a:pt x="0" y="6"/>
                    </a:lnTo>
                    <a:lnTo>
                      <a:pt x="0" y="7"/>
                    </a:lnTo>
                    <a:lnTo>
                      <a:pt x="0" y="6"/>
                    </a:lnTo>
                    <a:lnTo>
                      <a:pt x="0" y="6"/>
                    </a:lnTo>
                    <a:lnTo>
                      <a:pt x="0" y="6"/>
                    </a:lnTo>
                    <a:lnTo>
                      <a:pt x="0" y="6"/>
                    </a:lnTo>
                    <a:lnTo>
                      <a:pt x="0" y="7"/>
                    </a:lnTo>
                    <a:lnTo>
                      <a:pt x="0" y="7"/>
                    </a:lnTo>
                    <a:lnTo>
                      <a:pt x="0" y="7"/>
                    </a:lnTo>
                    <a:lnTo>
                      <a:pt x="0" y="6"/>
                    </a:lnTo>
                    <a:lnTo>
                      <a:pt x="0" y="7"/>
                    </a:lnTo>
                    <a:lnTo>
                      <a:pt x="0" y="7"/>
                    </a:lnTo>
                    <a:lnTo>
                      <a:pt x="0" y="7"/>
                    </a:lnTo>
                    <a:lnTo>
                      <a:pt x="0" y="8"/>
                    </a:lnTo>
                    <a:lnTo>
                      <a:pt x="0" y="8"/>
                    </a:lnTo>
                    <a:lnTo>
                      <a:pt x="0" y="7"/>
                    </a:lnTo>
                    <a:lnTo>
                      <a:pt x="0" y="8"/>
                    </a:lnTo>
                    <a:lnTo>
                      <a:pt x="0" y="7"/>
                    </a:lnTo>
                    <a:lnTo>
                      <a:pt x="0" y="6"/>
                    </a:lnTo>
                    <a:lnTo>
                      <a:pt x="0" y="7"/>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5"/>
                    </a:lnTo>
                    <a:lnTo>
                      <a:pt x="0" y="6"/>
                    </a:lnTo>
                    <a:lnTo>
                      <a:pt x="0" y="6"/>
                    </a:lnTo>
                    <a:lnTo>
                      <a:pt x="0" y="6"/>
                    </a:lnTo>
                    <a:lnTo>
                      <a:pt x="0" y="5"/>
                    </a:lnTo>
                    <a:lnTo>
                      <a:pt x="0" y="6"/>
                    </a:lnTo>
                    <a:lnTo>
                      <a:pt x="0" y="5"/>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6"/>
                    </a:lnTo>
                    <a:lnTo>
                      <a:pt x="0" y="7"/>
                    </a:lnTo>
                    <a:lnTo>
                      <a:pt x="0" y="7"/>
                    </a:lnTo>
                    <a:lnTo>
                      <a:pt x="0" y="7"/>
                    </a:lnTo>
                    <a:lnTo>
                      <a:pt x="0" y="7"/>
                    </a:lnTo>
                    <a:lnTo>
                      <a:pt x="0" y="8"/>
                    </a:lnTo>
                    <a:lnTo>
                      <a:pt x="0" y="9"/>
                    </a:lnTo>
                    <a:lnTo>
                      <a:pt x="0" y="9"/>
                    </a:lnTo>
                    <a:lnTo>
                      <a:pt x="0" y="8"/>
                    </a:lnTo>
                    <a:lnTo>
                      <a:pt x="0" y="8"/>
                    </a:lnTo>
                    <a:lnTo>
                      <a:pt x="0" y="9"/>
                    </a:lnTo>
                    <a:lnTo>
                      <a:pt x="0" y="8"/>
                    </a:lnTo>
                    <a:lnTo>
                      <a:pt x="0" y="9"/>
                    </a:lnTo>
                    <a:lnTo>
                      <a:pt x="0" y="9"/>
                    </a:lnTo>
                    <a:lnTo>
                      <a:pt x="0" y="10"/>
                    </a:lnTo>
                    <a:lnTo>
                      <a:pt x="0" y="10"/>
                    </a:lnTo>
                    <a:lnTo>
                      <a:pt x="0" y="11"/>
                    </a:lnTo>
                    <a:lnTo>
                      <a:pt x="0" y="11"/>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8"/>
                    </a:lnTo>
                    <a:lnTo>
                      <a:pt x="0" y="7"/>
                    </a:lnTo>
                    <a:lnTo>
                      <a:pt x="0" y="7"/>
                    </a:lnTo>
                    <a:lnTo>
                      <a:pt x="0" y="7"/>
                    </a:lnTo>
                    <a:lnTo>
                      <a:pt x="0" y="7"/>
                    </a:lnTo>
                    <a:lnTo>
                      <a:pt x="0" y="8"/>
                    </a:lnTo>
                    <a:lnTo>
                      <a:pt x="0" y="7"/>
                    </a:lnTo>
                    <a:lnTo>
                      <a:pt x="0" y="8"/>
                    </a:lnTo>
                    <a:lnTo>
                      <a:pt x="0" y="8"/>
                    </a:lnTo>
                    <a:lnTo>
                      <a:pt x="0" y="8"/>
                    </a:lnTo>
                    <a:lnTo>
                      <a:pt x="0" y="8"/>
                    </a:lnTo>
                    <a:lnTo>
                      <a:pt x="0" y="9"/>
                    </a:lnTo>
                    <a:lnTo>
                      <a:pt x="0" y="9"/>
                    </a:lnTo>
                    <a:lnTo>
                      <a:pt x="0" y="9"/>
                    </a:lnTo>
                    <a:lnTo>
                      <a:pt x="0" y="8"/>
                    </a:lnTo>
                    <a:lnTo>
                      <a:pt x="0" y="8"/>
                    </a:lnTo>
                    <a:lnTo>
                      <a:pt x="0" y="7"/>
                    </a:lnTo>
                    <a:lnTo>
                      <a:pt x="0" y="7"/>
                    </a:lnTo>
                    <a:lnTo>
                      <a:pt x="0" y="6"/>
                    </a:lnTo>
                    <a:lnTo>
                      <a:pt x="0" y="7"/>
                    </a:lnTo>
                    <a:lnTo>
                      <a:pt x="0" y="6"/>
                    </a:lnTo>
                    <a:lnTo>
                      <a:pt x="0" y="7"/>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5"/>
                    </a:lnTo>
                    <a:lnTo>
                      <a:pt x="0" y="5"/>
                    </a:lnTo>
                    <a:lnTo>
                      <a:pt x="0" y="4"/>
                    </a:lnTo>
                    <a:lnTo>
                      <a:pt x="0" y="4"/>
                    </a:lnTo>
                    <a:lnTo>
                      <a:pt x="0" y="3"/>
                    </a:lnTo>
                    <a:lnTo>
                      <a:pt x="0" y="3"/>
                    </a:lnTo>
                    <a:lnTo>
                      <a:pt x="0" y="3"/>
                    </a:lnTo>
                    <a:lnTo>
                      <a:pt x="0" y="2"/>
                    </a:lnTo>
                    <a:lnTo>
                      <a:pt x="0" y="1"/>
                    </a:lnTo>
                    <a:lnTo>
                      <a:pt x="0" y="2"/>
                    </a:lnTo>
                    <a:lnTo>
                      <a:pt x="0" y="2"/>
                    </a:lnTo>
                    <a:lnTo>
                      <a:pt x="0" y="2"/>
                    </a:lnTo>
                    <a:lnTo>
                      <a:pt x="0" y="2"/>
                    </a:lnTo>
                    <a:lnTo>
                      <a:pt x="0" y="3"/>
                    </a:lnTo>
                    <a:lnTo>
                      <a:pt x="0" y="2"/>
                    </a:lnTo>
                    <a:lnTo>
                      <a:pt x="0" y="3"/>
                    </a:lnTo>
                    <a:lnTo>
                      <a:pt x="0" y="3"/>
                    </a:lnTo>
                    <a:lnTo>
                      <a:pt x="0" y="3"/>
                    </a:lnTo>
                    <a:lnTo>
                      <a:pt x="0" y="3"/>
                    </a:lnTo>
                    <a:lnTo>
                      <a:pt x="0" y="3"/>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3"/>
                    </a:lnTo>
                    <a:lnTo>
                      <a:pt x="0" y="4"/>
                    </a:lnTo>
                    <a:lnTo>
                      <a:pt x="0" y="4"/>
                    </a:lnTo>
                    <a:lnTo>
                      <a:pt x="0" y="4"/>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7"/>
                    </a:lnTo>
                    <a:lnTo>
                      <a:pt x="0" y="7"/>
                    </a:lnTo>
                    <a:lnTo>
                      <a:pt x="0" y="7"/>
                    </a:lnTo>
                    <a:lnTo>
                      <a:pt x="0" y="7"/>
                    </a:lnTo>
                    <a:lnTo>
                      <a:pt x="0" y="6"/>
                    </a:lnTo>
                    <a:lnTo>
                      <a:pt x="0" y="7"/>
                    </a:lnTo>
                    <a:lnTo>
                      <a:pt x="0" y="7"/>
                    </a:lnTo>
                    <a:lnTo>
                      <a:pt x="0" y="7"/>
                    </a:lnTo>
                    <a:lnTo>
                      <a:pt x="0" y="8"/>
                    </a:lnTo>
                    <a:lnTo>
                      <a:pt x="0" y="8"/>
                    </a:lnTo>
                    <a:lnTo>
                      <a:pt x="0" y="8"/>
                    </a:lnTo>
                    <a:lnTo>
                      <a:pt x="0" y="9"/>
                    </a:lnTo>
                    <a:lnTo>
                      <a:pt x="0" y="9"/>
                    </a:lnTo>
                    <a:lnTo>
                      <a:pt x="0" y="10"/>
                    </a:lnTo>
                    <a:lnTo>
                      <a:pt x="0" y="9"/>
                    </a:lnTo>
                    <a:lnTo>
                      <a:pt x="0" y="9"/>
                    </a:lnTo>
                    <a:lnTo>
                      <a:pt x="0" y="10"/>
                    </a:lnTo>
                    <a:lnTo>
                      <a:pt x="0" y="9"/>
                    </a:lnTo>
                    <a:lnTo>
                      <a:pt x="0" y="10"/>
                    </a:lnTo>
                    <a:lnTo>
                      <a:pt x="0" y="10"/>
                    </a:lnTo>
                    <a:lnTo>
                      <a:pt x="0" y="10"/>
                    </a:lnTo>
                    <a:lnTo>
                      <a:pt x="0" y="11"/>
                    </a:lnTo>
                    <a:lnTo>
                      <a:pt x="0" y="11"/>
                    </a:lnTo>
                    <a:lnTo>
                      <a:pt x="0" y="11"/>
                    </a:lnTo>
                    <a:lnTo>
                      <a:pt x="0" y="11"/>
                    </a:lnTo>
                    <a:lnTo>
                      <a:pt x="0" y="11"/>
                    </a:lnTo>
                    <a:lnTo>
                      <a:pt x="0" y="11"/>
                    </a:lnTo>
                    <a:lnTo>
                      <a:pt x="0" y="11"/>
                    </a:lnTo>
                    <a:lnTo>
                      <a:pt x="0" y="10"/>
                    </a:lnTo>
                    <a:lnTo>
                      <a:pt x="0" y="10"/>
                    </a:lnTo>
                    <a:lnTo>
                      <a:pt x="0" y="9"/>
                    </a:lnTo>
                  </a:path>
                </a:pathLst>
              </a:custGeom>
              <a:noFill/>
              <a:ln w="0">
                <a:solidFill>
                  <a:srgbClr val="3366FF"/>
                </a:solidFill>
                <a:prstDash val="solid"/>
                <a:round/>
                <a:headEnd/>
                <a:tailEnd/>
              </a:ln>
            </p:spPr>
            <p:txBody>
              <a:bodyPr/>
              <a:lstStyle/>
              <a:p>
                <a:endParaRPr lang="en-GB"/>
              </a:p>
            </p:txBody>
          </p:sp>
          <p:sp>
            <p:nvSpPr>
              <p:cNvPr id="185852" name="Freeform 508"/>
              <p:cNvSpPr>
                <a:spLocks/>
              </p:cNvSpPr>
              <p:nvPr/>
            </p:nvSpPr>
            <p:spPr bwMode="auto">
              <a:xfrm>
                <a:off x="2562" y="3539"/>
                <a:ext cx="6" cy="60"/>
              </a:xfrm>
              <a:custGeom>
                <a:avLst/>
                <a:gdLst/>
                <a:ahLst/>
                <a:cxnLst>
                  <a:cxn ang="0">
                    <a:pos x="0" y="6"/>
                  </a:cxn>
                  <a:cxn ang="0">
                    <a:pos x="0" y="6"/>
                  </a:cxn>
                  <a:cxn ang="0">
                    <a:pos x="0" y="6"/>
                  </a:cxn>
                  <a:cxn ang="0">
                    <a:pos x="0" y="7"/>
                  </a:cxn>
                  <a:cxn ang="0">
                    <a:pos x="0" y="5"/>
                  </a:cxn>
                  <a:cxn ang="0">
                    <a:pos x="0" y="5"/>
                  </a:cxn>
                  <a:cxn ang="0">
                    <a:pos x="0" y="4"/>
                  </a:cxn>
                  <a:cxn ang="0">
                    <a:pos x="0" y="4"/>
                  </a:cxn>
                  <a:cxn ang="0">
                    <a:pos x="0" y="5"/>
                  </a:cxn>
                  <a:cxn ang="0">
                    <a:pos x="0" y="5"/>
                  </a:cxn>
                  <a:cxn ang="0">
                    <a:pos x="0" y="6"/>
                  </a:cxn>
                  <a:cxn ang="0">
                    <a:pos x="0" y="6"/>
                  </a:cxn>
                  <a:cxn ang="0">
                    <a:pos x="0" y="6"/>
                  </a:cxn>
                  <a:cxn ang="0">
                    <a:pos x="0" y="6"/>
                  </a:cxn>
                  <a:cxn ang="0">
                    <a:pos x="0" y="7"/>
                  </a:cxn>
                  <a:cxn ang="0">
                    <a:pos x="0" y="6"/>
                  </a:cxn>
                  <a:cxn ang="0">
                    <a:pos x="0" y="8"/>
                  </a:cxn>
                  <a:cxn ang="0">
                    <a:pos x="0" y="8"/>
                  </a:cxn>
                  <a:cxn ang="0">
                    <a:pos x="0" y="5"/>
                  </a:cxn>
                  <a:cxn ang="0">
                    <a:pos x="0" y="5"/>
                  </a:cxn>
                  <a:cxn ang="0">
                    <a:pos x="0" y="4"/>
                  </a:cxn>
                  <a:cxn ang="0">
                    <a:pos x="0" y="0"/>
                  </a:cxn>
                  <a:cxn ang="0">
                    <a:pos x="0" y="1"/>
                  </a:cxn>
                  <a:cxn ang="0">
                    <a:pos x="0" y="2"/>
                  </a:cxn>
                  <a:cxn ang="0">
                    <a:pos x="0" y="1"/>
                  </a:cxn>
                  <a:cxn ang="0">
                    <a:pos x="0" y="3"/>
                  </a:cxn>
                  <a:cxn ang="0">
                    <a:pos x="0" y="2"/>
                  </a:cxn>
                  <a:cxn ang="0">
                    <a:pos x="0" y="2"/>
                  </a:cxn>
                  <a:cxn ang="0">
                    <a:pos x="0" y="1"/>
                  </a:cxn>
                  <a:cxn ang="0">
                    <a:pos x="1" y="1"/>
                  </a:cxn>
                  <a:cxn ang="0">
                    <a:pos x="1" y="3"/>
                  </a:cxn>
                  <a:cxn ang="0">
                    <a:pos x="1" y="4"/>
                  </a:cxn>
                  <a:cxn ang="0">
                    <a:pos x="1" y="4"/>
                  </a:cxn>
                  <a:cxn ang="0">
                    <a:pos x="1" y="5"/>
                  </a:cxn>
                  <a:cxn ang="0">
                    <a:pos x="1" y="3"/>
                  </a:cxn>
                  <a:cxn ang="0">
                    <a:pos x="1" y="4"/>
                  </a:cxn>
                  <a:cxn ang="0">
                    <a:pos x="1" y="3"/>
                  </a:cxn>
                  <a:cxn ang="0">
                    <a:pos x="1" y="3"/>
                  </a:cxn>
                  <a:cxn ang="0">
                    <a:pos x="1" y="5"/>
                  </a:cxn>
                  <a:cxn ang="0">
                    <a:pos x="1" y="4"/>
                  </a:cxn>
                  <a:cxn ang="0">
                    <a:pos x="1" y="3"/>
                  </a:cxn>
                  <a:cxn ang="0">
                    <a:pos x="1" y="7"/>
                  </a:cxn>
                  <a:cxn ang="0">
                    <a:pos x="1" y="7"/>
                  </a:cxn>
                  <a:cxn ang="0">
                    <a:pos x="1" y="6"/>
                  </a:cxn>
                  <a:cxn ang="0">
                    <a:pos x="1" y="5"/>
                  </a:cxn>
                  <a:cxn ang="0">
                    <a:pos x="1" y="4"/>
                  </a:cxn>
                  <a:cxn ang="0">
                    <a:pos x="1" y="5"/>
                  </a:cxn>
                  <a:cxn ang="0">
                    <a:pos x="1" y="3"/>
                  </a:cxn>
                  <a:cxn ang="0">
                    <a:pos x="1" y="4"/>
                  </a:cxn>
                  <a:cxn ang="0">
                    <a:pos x="1" y="5"/>
                  </a:cxn>
                  <a:cxn ang="0">
                    <a:pos x="1" y="5"/>
                  </a:cxn>
                  <a:cxn ang="0">
                    <a:pos x="1" y="8"/>
                  </a:cxn>
                  <a:cxn ang="0">
                    <a:pos x="1" y="5"/>
                  </a:cxn>
                  <a:cxn ang="0">
                    <a:pos x="1" y="6"/>
                  </a:cxn>
                  <a:cxn ang="0">
                    <a:pos x="1" y="6"/>
                  </a:cxn>
                  <a:cxn ang="0">
                    <a:pos x="1" y="6"/>
                  </a:cxn>
                  <a:cxn ang="0">
                    <a:pos x="1" y="7"/>
                  </a:cxn>
                  <a:cxn ang="0">
                    <a:pos x="1" y="8"/>
                  </a:cxn>
                  <a:cxn ang="0">
                    <a:pos x="1" y="10"/>
                  </a:cxn>
                  <a:cxn ang="0">
                    <a:pos x="1" y="8"/>
                  </a:cxn>
                  <a:cxn ang="0">
                    <a:pos x="1" y="8"/>
                  </a:cxn>
                  <a:cxn ang="0">
                    <a:pos x="1" y="6"/>
                  </a:cxn>
                  <a:cxn ang="0">
                    <a:pos x="1" y="7"/>
                  </a:cxn>
                </a:cxnLst>
                <a:rect l="0" t="0" r="r" b="b"/>
                <a:pathLst>
                  <a:path w="1" h="10">
                    <a:moveTo>
                      <a:pt x="0" y="6"/>
                    </a:moveTo>
                    <a:lnTo>
                      <a:pt x="0" y="6"/>
                    </a:lnTo>
                    <a:lnTo>
                      <a:pt x="0" y="5"/>
                    </a:lnTo>
                    <a:lnTo>
                      <a:pt x="0" y="6"/>
                    </a:lnTo>
                    <a:lnTo>
                      <a:pt x="0" y="6"/>
                    </a:lnTo>
                    <a:lnTo>
                      <a:pt x="0" y="5"/>
                    </a:lnTo>
                    <a:lnTo>
                      <a:pt x="0" y="5"/>
                    </a:lnTo>
                    <a:lnTo>
                      <a:pt x="0" y="5"/>
                    </a:lnTo>
                    <a:lnTo>
                      <a:pt x="0" y="4"/>
                    </a:lnTo>
                    <a:lnTo>
                      <a:pt x="0" y="5"/>
                    </a:lnTo>
                    <a:lnTo>
                      <a:pt x="0" y="6"/>
                    </a:lnTo>
                    <a:lnTo>
                      <a:pt x="0" y="5"/>
                    </a:lnTo>
                    <a:lnTo>
                      <a:pt x="0" y="5"/>
                    </a:lnTo>
                    <a:lnTo>
                      <a:pt x="0" y="5"/>
                    </a:lnTo>
                    <a:lnTo>
                      <a:pt x="0" y="5"/>
                    </a:lnTo>
                    <a:lnTo>
                      <a:pt x="0" y="4"/>
                    </a:lnTo>
                    <a:lnTo>
                      <a:pt x="0" y="4"/>
                    </a:lnTo>
                    <a:lnTo>
                      <a:pt x="0" y="5"/>
                    </a:lnTo>
                    <a:lnTo>
                      <a:pt x="0" y="5"/>
                    </a:lnTo>
                    <a:lnTo>
                      <a:pt x="0" y="5"/>
                    </a:lnTo>
                    <a:lnTo>
                      <a:pt x="0" y="5"/>
                    </a:lnTo>
                    <a:lnTo>
                      <a:pt x="0" y="6"/>
                    </a:lnTo>
                    <a:lnTo>
                      <a:pt x="0" y="6"/>
                    </a:lnTo>
                    <a:lnTo>
                      <a:pt x="0" y="6"/>
                    </a:lnTo>
                    <a:lnTo>
                      <a:pt x="0" y="6"/>
                    </a:lnTo>
                    <a:lnTo>
                      <a:pt x="0" y="5"/>
                    </a:lnTo>
                    <a:lnTo>
                      <a:pt x="0" y="6"/>
                    </a:lnTo>
                    <a:lnTo>
                      <a:pt x="0" y="5"/>
                    </a:lnTo>
                    <a:lnTo>
                      <a:pt x="0" y="5"/>
                    </a:lnTo>
                    <a:lnTo>
                      <a:pt x="0" y="5"/>
                    </a:lnTo>
                    <a:lnTo>
                      <a:pt x="0" y="5"/>
                    </a:lnTo>
                    <a:lnTo>
                      <a:pt x="0" y="5"/>
                    </a:lnTo>
                    <a:lnTo>
                      <a:pt x="0" y="6"/>
                    </a:lnTo>
                    <a:lnTo>
                      <a:pt x="0" y="6"/>
                    </a:lnTo>
                    <a:lnTo>
                      <a:pt x="0" y="6"/>
                    </a:lnTo>
                    <a:lnTo>
                      <a:pt x="0" y="7"/>
                    </a:lnTo>
                    <a:lnTo>
                      <a:pt x="0" y="7"/>
                    </a:lnTo>
                    <a:lnTo>
                      <a:pt x="0" y="8"/>
                    </a:lnTo>
                    <a:lnTo>
                      <a:pt x="0" y="8"/>
                    </a:lnTo>
                    <a:lnTo>
                      <a:pt x="0" y="8"/>
                    </a:lnTo>
                    <a:lnTo>
                      <a:pt x="0" y="8"/>
                    </a:lnTo>
                    <a:lnTo>
                      <a:pt x="0" y="7"/>
                    </a:lnTo>
                    <a:lnTo>
                      <a:pt x="0" y="6"/>
                    </a:lnTo>
                    <a:lnTo>
                      <a:pt x="0" y="7"/>
                    </a:lnTo>
                    <a:lnTo>
                      <a:pt x="0" y="7"/>
                    </a:lnTo>
                    <a:lnTo>
                      <a:pt x="0" y="6"/>
                    </a:lnTo>
                    <a:lnTo>
                      <a:pt x="0" y="6"/>
                    </a:lnTo>
                    <a:lnTo>
                      <a:pt x="0" y="5"/>
                    </a:lnTo>
                    <a:lnTo>
                      <a:pt x="0" y="6"/>
                    </a:lnTo>
                    <a:lnTo>
                      <a:pt x="0" y="5"/>
                    </a:lnTo>
                    <a:lnTo>
                      <a:pt x="0" y="6"/>
                    </a:lnTo>
                    <a:lnTo>
                      <a:pt x="0" y="5"/>
                    </a:lnTo>
                    <a:lnTo>
                      <a:pt x="0" y="5"/>
                    </a:lnTo>
                    <a:lnTo>
                      <a:pt x="0" y="4"/>
                    </a:lnTo>
                    <a:lnTo>
                      <a:pt x="0" y="5"/>
                    </a:lnTo>
                    <a:lnTo>
                      <a:pt x="0" y="5"/>
                    </a:lnTo>
                    <a:lnTo>
                      <a:pt x="0" y="5"/>
                    </a:lnTo>
                    <a:lnTo>
                      <a:pt x="0" y="5"/>
                    </a:lnTo>
                    <a:lnTo>
                      <a:pt x="0" y="5"/>
                    </a:lnTo>
                    <a:lnTo>
                      <a:pt x="0" y="5"/>
                    </a:lnTo>
                    <a:lnTo>
                      <a:pt x="0" y="4"/>
                    </a:lnTo>
                    <a:lnTo>
                      <a:pt x="0" y="3"/>
                    </a:lnTo>
                    <a:lnTo>
                      <a:pt x="0" y="5"/>
                    </a:lnTo>
                    <a:lnTo>
                      <a:pt x="0" y="5"/>
                    </a:lnTo>
                    <a:lnTo>
                      <a:pt x="0" y="5"/>
                    </a:lnTo>
                    <a:lnTo>
                      <a:pt x="0" y="5"/>
                    </a:lnTo>
                    <a:lnTo>
                      <a:pt x="0" y="5"/>
                    </a:lnTo>
                    <a:lnTo>
                      <a:pt x="0" y="5"/>
                    </a:lnTo>
                    <a:lnTo>
                      <a:pt x="0" y="5"/>
                    </a:lnTo>
                    <a:lnTo>
                      <a:pt x="0" y="5"/>
                    </a:lnTo>
                    <a:lnTo>
                      <a:pt x="0" y="4"/>
                    </a:lnTo>
                    <a:lnTo>
                      <a:pt x="0" y="4"/>
                    </a:lnTo>
                    <a:lnTo>
                      <a:pt x="0" y="4"/>
                    </a:lnTo>
                    <a:lnTo>
                      <a:pt x="0" y="5"/>
                    </a:lnTo>
                    <a:lnTo>
                      <a:pt x="0" y="5"/>
                    </a:lnTo>
                    <a:lnTo>
                      <a:pt x="0" y="5"/>
                    </a:lnTo>
                    <a:lnTo>
                      <a:pt x="0" y="4"/>
                    </a:lnTo>
                    <a:lnTo>
                      <a:pt x="0" y="4"/>
                    </a:lnTo>
                    <a:lnTo>
                      <a:pt x="0" y="5"/>
                    </a:lnTo>
                    <a:lnTo>
                      <a:pt x="0" y="5"/>
                    </a:lnTo>
                    <a:lnTo>
                      <a:pt x="0" y="4"/>
                    </a:lnTo>
                    <a:lnTo>
                      <a:pt x="0" y="5"/>
                    </a:lnTo>
                    <a:lnTo>
                      <a:pt x="0" y="4"/>
                    </a:lnTo>
                    <a:lnTo>
                      <a:pt x="0" y="3"/>
                    </a:lnTo>
                    <a:lnTo>
                      <a:pt x="0" y="4"/>
                    </a:lnTo>
                    <a:lnTo>
                      <a:pt x="0" y="4"/>
                    </a:lnTo>
                    <a:lnTo>
                      <a:pt x="0" y="4"/>
                    </a:lnTo>
                    <a:lnTo>
                      <a:pt x="0" y="4"/>
                    </a:lnTo>
                    <a:lnTo>
                      <a:pt x="0" y="4"/>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5"/>
                    </a:lnTo>
                    <a:lnTo>
                      <a:pt x="0" y="6"/>
                    </a:lnTo>
                    <a:lnTo>
                      <a:pt x="0" y="6"/>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5"/>
                    </a:lnTo>
                    <a:lnTo>
                      <a:pt x="0" y="6"/>
                    </a:lnTo>
                    <a:lnTo>
                      <a:pt x="0" y="6"/>
                    </a:lnTo>
                    <a:lnTo>
                      <a:pt x="0" y="5"/>
                    </a:lnTo>
                    <a:lnTo>
                      <a:pt x="0" y="5"/>
                    </a:lnTo>
                    <a:lnTo>
                      <a:pt x="0" y="6"/>
                    </a:lnTo>
                    <a:lnTo>
                      <a:pt x="0" y="5"/>
                    </a:lnTo>
                    <a:lnTo>
                      <a:pt x="0" y="6"/>
                    </a:lnTo>
                    <a:lnTo>
                      <a:pt x="0" y="6"/>
                    </a:lnTo>
                    <a:lnTo>
                      <a:pt x="0" y="6"/>
                    </a:lnTo>
                    <a:lnTo>
                      <a:pt x="0" y="6"/>
                    </a:lnTo>
                    <a:lnTo>
                      <a:pt x="0" y="7"/>
                    </a:lnTo>
                    <a:lnTo>
                      <a:pt x="0" y="7"/>
                    </a:lnTo>
                    <a:lnTo>
                      <a:pt x="0" y="7"/>
                    </a:lnTo>
                    <a:lnTo>
                      <a:pt x="0" y="7"/>
                    </a:lnTo>
                    <a:lnTo>
                      <a:pt x="0" y="7"/>
                    </a:lnTo>
                    <a:lnTo>
                      <a:pt x="0" y="6"/>
                    </a:lnTo>
                    <a:lnTo>
                      <a:pt x="0" y="7"/>
                    </a:lnTo>
                    <a:lnTo>
                      <a:pt x="0" y="8"/>
                    </a:lnTo>
                    <a:lnTo>
                      <a:pt x="0" y="7"/>
                    </a:lnTo>
                    <a:lnTo>
                      <a:pt x="0" y="7"/>
                    </a:lnTo>
                    <a:lnTo>
                      <a:pt x="0" y="6"/>
                    </a:lnTo>
                    <a:lnTo>
                      <a:pt x="0" y="7"/>
                    </a:lnTo>
                    <a:lnTo>
                      <a:pt x="0" y="7"/>
                    </a:lnTo>
                    <a:lnTo>
                      <a:pt x="0" y="8"/>
                    </a:lnTo>
                    <a:lnTo>
                      <a:pt x="0" y="8"/>
                    </a:lnTo>
                    <a:lnTo>
                      <a:pt x="0" y="7"/>
                    </a:lnTo>
                    <a:lnTo>
                      <a:pt x="0" y="7"/>
                    </a:lnTo>
                    <a:lnTo>
                      <a:pt x="0" y="7"/>
                    </a:lnTo>
                    <a:lnTo>
                      <a:pt x="0" y="7"/>
                    </a:lnTo>
                    <a:lnTo>
                      <a:pt x="0" y="6"/>
                    </a:lnTo>
                    <a:lnTo>
                      <a:pt x="0" y="7"/>
                    </a:lnTo>
                    <a:lnTo>
                      <a:pt x="0" y="6"/>
                    </a:lnTo>
                    <a:lnTo>
                      <a:pt x="0" y="7"/>
                    </a:lnTo>
                    <a:lnTo>
                      <a:pt x="0" y="6"/>
                    </a:lnTo>
                    <a:lnTo>
                      <a:pt x="0" y="7"/>
                    </a:lnTo>
                    <a:lnTo>
                      <a:pt x="0" y="7"/>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8"/>
                    </a:lnTo>
                    <a:lnTo>
                      <a:pt x="0" y="8"/>
                    </a:lnTo>
                    <a:lnTo>
                      <a:pt x="0" y="8"/>
                    </a:lnTo>
                    <a:lnTo>
                      <a:pt x="0" y="7"/>
                    </a:lnTo>
                    <a:lnTo>
                      <a:pt x="0" y="8"/>
                    </a:lnTo>
                    <a:lnTo>
                      <a:pt x="0" y="6"/>
                    </a:lnTo>
                    <a:lnTo>
                      <a:pt x="0" y="6"/>
                    </a:lnTo>
                    <a:lnTo>
                      <a:pt x="0" y="6"/>
                    </a:lnTo>
                    <a:lnTo>
                      <a:pt x="0" y="6"/>
                    </a:lnTo>
                    <a:lnTo>
                      <a:pt x="0" y="6"/>
                    </a:lnTo>
                    <a:lnTo>
                      <a:pt x="0" y="5"/>
                    </a:lnTo>
                    <a:lnTo>
                      <a:pt x="0" y="5"/>
                    </a:lnTo>
                    <a:lnTo>
                      <a:pt x="0" y="4"/>
                    </a:lnTo>
                    <a:lnTo>
                      <a:pt x="0" y="5"/>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5"/>
                    </a:lnTo>
                    <a:lnTo>
                      <a:pt x="0" y="5"/>
                    </a:lnTo>
                    <a:lnTo>
                      <a:pt x="0" y="5"/>
                    </a:lnTo>
                    <a:lnTo>
                      <a:pt x="0" y="5"/>
                    </a:lnTo>
                    <a:lnTo>
                      <a:pt x="0" y="4"/>
                    </a:lnTo>
                    <a:lnTo>
                      <a:pt x="0" y="4"/>
                    </a:lnTo>
                    <a:lnTo>
                      <a:pt x="0" y="3"/>
                    </a:lnTo>
                    <a:lnTo>
                      <a:pt x="0" y="3"/>
                    </a:lnTo>
                    <a:lnTo>
                      <a:pt x="0" y="2"/>
                    </a:lnTo>
                    <a:lnTo>
                      <a:pt x="0" y="2"/>
                    </a:lnTo>
                    <a:lnTo>
                      <a:pt x="0" y="2"/>
                    </a:lnTo>
                    <a:lnTo>
                      <a:pt x="0" y="2"/>
                    </a:lnTo>
                    <a:lnTo>
                      <a:pt x="0" y="1"/>
                    </a:lnTo>
                    <a:lnTo>
                      <a:pt x="0" y="1"/>
                    </a:lnTo>
                    <a:lnTo>
                      <a:pt x="0" y="1"/>
                    </a:lnTo>
                    <a:lnTo>
                      <a:pt x="0" y="0"/>
                    </a:lnTo>
                    <a:lnTo>
                      <a:pt x="0" y="0"/>
                    </a:lnTo>
                    <a:lnTo>
                      <a:pt x="0" y="0"/>
                    </a:lnTo>
                    <a:lnTo>
                      <a:pt x="0" y="1"/>
                    </a:lnTo>
                    <a:lnTo>
                      <a:pt x="0" y="0"/>
                    </a:lnTo>
                    <a:lnTo>
                      <a:pt x="0" y="1"/>
                    </a:lnTo>
                    <a:lnTo>
                      <a:pt x="0" y="0"/>
                    </a:lnTo>
                    <a:lnTo>
                      <a:pt x="0" y="1"/>
                    </a:lnTo>
                    <a:lnTo>
                      <a:pt x="0" y="0"/>
                    </a:lnTo>
                    <a:lnTo>
                      <a:pt x="0" y="1"/>
                    </a:lnTo>
                    <a:lnTo>
                      <a:pt x="0" y="0"/>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0"/>
                    </a:lnTo>
                    <a:lnTo>
                      <a:pt x="0" y="0"/>
                    </a:lnTo>
                    <a:lnTo>
                      <a:pt x="0" y="1"/>
                    </a:lnTo>
                    <a:lnTo>
                      <a:pt x="0" y="1"/>
                    </a:lnTo>
                    <a:lnTo>
                      <a:pt x="0" y="1"/>
                    </a:lnTo>
                    <a:lnTo>
                      <a:pt x="0" y="1"/>
                    </a:lnTo>
                    <a:lnTo>
                      <a:pt x="0" y="1"/>
                    </a:lnTo>
                    <a:lnTo>
                      <a:pt x="0" y="2"/>
                    </a:lnTo>
                    <a:lnTo>
                      <a:pt x="0" y="1"/>
                    </a:lnTo>
                    <a:lnTo>
                      <a:pt x="0" y="2"/>
                    </a:lnTo>
                    <a:lnTo>
                      <a:pt x="0" y="2"/>
                    </a:lnTo>
                    <a:lnTo>
                      <a:pt x="0" y="2"/>
                    </a:lnTo>
                    <a:lnTo>
                      <a:pt x="0" y="2"/>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2"/>
                    </a:lnTo>
                    <a:lnTo>
                      <a:pt x="0" y="1"/>
                    </a:lnTo>
                    <a:lnTo>
                      <a:pt x="0" y="2"/>
                    </a:lnTo>
                    <a:lnTo>
                      <a:pt x="0" y="2"/>
                    </a:lnTo>
                    <a:lnTo>
                      <a:pt x="0" y="2"/>
                    </a:lnTo>
                    <a:lnTo>
                      <a:pt x="0" y="3"/>
                    </a:lnTo>
                    <a:lnTo>
                      <a:pt x="0" y="2"/>
                    </a:lnTo>
                    <a:lnTo>
                      <a:pt x="0" y="2"/>
                    </a:lnTo>
                    <a:lnTo>
                      <a:pt x="0" y="2"/>
                    </a:lnTo>
                    <a:lnTo>
                      <a:pt x="0" y="2"/>
                    </a:lnTo>
                    <a:lnTo>
                      <a:pt x="0" y="2"/>
                    </a:lnTo>
                    <a:lnTo>
                      <a:pt x="0" y="2"/>
                    </a:lnTo>
                    <a:lnTo>
                      <a:pt x="0" y="1"/>
                    </a:lnTo>
                    <a:lnTo>
                      <a:pt x="0" y="2"/>
                    </a:lnTo>
                    <a:lnTo>
                      <a:pt x="0" y="1"/>
                    </a:lnTo>
                    <a:lnTo>
                      <a:pt x="0" y="1"/>
                    </a:lnTo>
                    <a:lnTo>
                      <a:pt x="0" y="1"/>
                    </a:lnTo>
                    <a:lnTo>
                      <a:pt x="0" y="1"/>
                    </a:lnTo>
                    <a:lnTo>
                      <a:pt x="0" y="1"/>
                    </a:lnTo>
                    <a:lnTo>
                      <a:pt x="0" y="1"/>
                    </a:lnTo>
                    <a:lnTo>
                      <a:pt x="0" y="0"/>
                    </a:lnTo>
                    <a:lnTo>
                      <a:pt x="0" y="0"/>
                    </a:lnTo>
                    <a:lnTo>
                      <a:pt x="0" y="0"/>
                    </a:lnTo>
                    <a:lnTo>
                      <a:pt x="0" y="1"/>
                    </a:lnTo>
                    <a:lnTo>
                      <a:pt x="0" y="1"/>
                    </a:lnTo>
                    <a:lnTo>
                      <a:pt x="0" y="1"/>
                    </a:lnTo>
                    <a:lnTo>
                      <a:pt x="0" y="1"/>
                    </a:lnTo>
                    <a:lnTo>
                      <a:pt x="0" y="0"/>
                    </a:lnTo>
                    <a:lnTo>
                      <a:pt x="0" y="1"/>
                    </a:lnTo>
                    <a:lnTo>
                      <a:pt x="1" y="1"/>
                    </a:lnTo>
                    <a:lnTo>
                      <a:pt x="1" y="1"/>
                    </a:lnTo>
                    <a:lnTo>
                      <a:pt x="1" y="1"/>
                    </a:lnTo>
                    <a:lnTo>
                      <a:pt x="1" y="2"/>
                    </a:lnTo>
                    <a:lnTo>
                      <a:pt x="1" y="2"/>
                    </a:lnTo>
                    <a:lnTo>
                      <a:pt x="1" y="2"/>
                    </a:lnTo>
                    <a:lnTo>
                      <a:pt x="1" y="2"/>
                    </a:lnTo>
                    <a:lnTo>
                      <a:pt x="1" y="2"/>
                    </a:lnTo>
                    <a:lnTo>
                      <a:pt x="1" y="2"/>
                    </a:lnTo>
                    <a:lnTo>
                      <a:pt x="1" y="2"/>
                    </a:lnTo>
                    <a:lnTo>
                      <a:pt x="1" y="2"/>
                    </a:lnTo>
                    <a:lnTo>
                      <a:pt x="1" y="3"/>
                    </a:lnTo>
                    <a:lnTo>
                      <a:pt x="1" y="3"/>
                    </a:lnTo>
                    <a:lnTo>
                      <a:pt x="1" y="4"/>
                    </a:lnTo>
                    <a:lnTo>
                      <a:pt x="1" y="4"/>
                    </a:lnTo>
                    <a:lnTo>
                      <a:pt x="1" y="4"/>
                    </a:lnTo>
                    <a:lnTo>
                      <a:pt x="1" y="3"/>
                    </a:lnTo>
                    <a:lnTo>
                      <a:pt x="1" y="3"/>
                    </a:lnTo>
                    <a:lnTo>
                      <a:pt x="1" y="4"/>
                    </a:lnTo>
                    <a:lnTo>
                      <a:pt x="1" y="4"/>
                    </a:lnTo>
                    <a:lnTo>
                      <a:pt x="1" y="4"/>
                    </a:lnTo>
                    <a:lnTo>
                      <a:pt x="1" y="5"/>
                    </a:lnTo>
                    <a:lnTo>
                      <a:pt x="1" y="4"/>
                    </a:lnTo>
                    <a:lnTo>
                      <a:pt x="1" y="4"/>
                    </a:lnTo>
                    <a:lnTo>
                      <a:pt x="1" y="4"/>
                    </a:lnTo>
                    <a:lnTo>
                      <a:pt x="1" y="4"/>
                    </a:lnTo>
                    <a:lnTo>
                      <a:pt x="1" y="3"/>
                    </a:lnTo>
                    <a:lnTo>
                      <a:pt x="1" y="5"/>
                    </a:lnTo>
                    <a:lnTo>
                      <a:pt x="1" y="5"/>
                    </a:lnTo>
                    <a:lnTo>
                      <a:pt x="1" y="5"/>
                    </a:lnTo>
                    <a:lnTo>
                      <a:pt x="1" y="4"/>
                    </a:lnTo>
                    <a:lnTo>
                      <a:pt x="1" y="5"/>
                    </a:lnTo>
                    <a:lnTo>
                      <a:pt x="1" y="4"/>
                    </a:lnTo>
                    <a:lnTo>
                      <a:pt x="1" y="4"/>
                    </a:lnTo>
                    <a:lnTo>
                      <a:pt x="1" y="4"/>
                    </a:lnTo>
                    <a:lnTo>
                      <a:pt x="1" y="4"/>
                    </a:lnTo>
                    <a:lnTo>
                      <a:pt x="1" y="4"/>
                    </a:lnTo>
                    <a:lnTo>
                      <a:pt x="1" y="5"/>
                    </a:lnTo>
                    <a:lnTo>
                      <a:pt x="1" y="5"/>
                    </a:lnTo>
                    <a:lnTo>
                      <a:pt x="1" y="6"/>
                    </a:lnTo>
                    <a:lnTo>
                      <a:pt x="1" y="6"/>
                    </a:lnTo>
                    <a:lnTo>
                      <a:pt x="1" y="5"/>
                    </a:lnTo>
                    <a:lnTo>
                      <a:pt x="1" y="5"/>
                    </a:lnTo>
                    <a:lnTo>
                      <a:pt x="1" y="5"/>
                    </a:lnTo>
                    <a:lnTo>
                      <a:pt x="1" y="5"/>
                    </a:lnTo>
                    <a:lnTo>
                      <a:pt x="1" y="5"/>
                    </a:lnTo>
                    <a:lnTo>
                      <a:pt x="1" y="4"/>
                    </a:lnTo>
                    <a:lnTo>
                      <a:pt x="1" y="5"/>
                    </a:lnTo>
                    <a:lnTo>
                      <a:pt x="1" y="4"/>
                    </a:lnTo>
                    <a:lnTo>
                      <a:pt x="1" y="4"/>
                    </a:lnTo>
                    <a:lnTo>
                      <a:pt x="1" y="3"/>
                    </a:lnTo>
                    <a:lnTo>
                      <a:pt x="1" y="4"/>
                    </a:lnTo>
                    <a:lnTo>
                      <a:pt x="1" y="3"/>
                    </a:lnTo>
                    <a:lnTo>
                      <a:pt x="1" y="4"/>
                    </a:lnTo>
                    <a:lnTo>
                      <a:pt x="1" y="3"/>
                    </a:lnTo>
                    <a:lnTo>
                      <a:pt x="1" y="3"/>
                    </a:lnTo>
                    <a:lnTo>
                      <a:pt x="1" y="3"/>
                    </a:lnTo>
                    <a:lnTo>
                      <a:pt x="1" y="3"/>
                    </a:lnTo>
                    <a:lnTo>
                      <a:pt x="1" y="3"/>
                    </a:lnTo>
                    <a:lnTo>
                      <a:pt x="1" y="4"/>
                    </a:lnTo>
                    <a:lnTo>
                      <a:pt x="1" y="3"/>
                    </a:lnTo>
                    <a:lnTo>
                      <a:pt x="1" y="4"/>
                    </a:lnTo>
                    <a:lnTo>
                      <a:pt x="1" y="5"/>
                    </a:lnTo>
                    <a:lnTo>
                      <a:pt x="1" y="4"/>
                    </a:lnTo>
                    <a:lnTo>
                      <a:pt x="1" y="5"/>
                    </a:lnTo>
                    <a:lnTo>
                      <a:pt x="1" y="4"/>
                    </a:lnTo>
                    <a:lnTo>
                      <a:pt x="1" y="4"/>
                    </a:lnTo>
                    <a:lnTo>
                      <a:pt x="1" y="4"/>
                    </a:lnTo>
                    <a:lnTo>
                      <a:pt x="1" y="3"/>
                    </a:lnTo>
                    <a:lnTo>
                      <a:pt x="1" y="4"/>
                    </a:lnTo>
                    <a:lnTo>
                      <a:pt x="1" y="3"/>
                    </a:lnTo>
                    <a:lnTo>
                      <a:pt x="1" y="4"/>
                    </a:lnTo>
                    <a:lnTo>
                      <a:pt x="1" y="4"/>
                    </a:lnTo>
                    <a:lnTo>
                      <a:pt x="1" y="3"/>
                    </a:lnTo>
                    <a:lnTo>
                      <a:pt x="1" y="3"/>
                    </a:lnTo>
                    <a:lnTo>
                      <a:pt x="1" y="3"/>
                    </a:lnTo>
                    <a:lnTo>
                      <a:pt x="1" y="3"/>
                    </a:lnTo>
                    <a:lnTo>
                      <a:pt x="1" y="3"/>
                    </a:lnTo>
                    <a:lnTo>
                      <a:pt x="1" y="3"/>
                    </a:lnTo>
                    <a:lnTo>
                      <a:pt x="1" y="2"/>
                    </a:lnTo>
                    <a:lnTo>
                      <a:pt x="1" y="3"/>
                    </a:lnTo>
                    <a:lnTo>
                      <a:pt x="1" y="2"/>
                    </a:lnTo>
                    <a:lnTo>
                      <a:pt x="1" y="2"/>
                    </a:lnTo>
                    <a:lnTo>
                      <a:pt x="1" y="1"/>
                    </a:lnTo>
                    <a:lnTo>
                      <a:pt x="1" y="2"/>
                    </a:lnTo>
                    <a:lnTo>
                      <a:pt x="1" y="2"/>
                    </a:lnTo>
                    <a:lnTo>
                      <a:pt x="1" y="3"/>
                    </a:lnTo>
                    <a:lnTo>
                      <a:pt x="1" y="2"/>
                    </a:lnTo>
                    <a:lnTo>
                      <a:pt x="1" y="3"/>
                    </a:lnTo>
                    <a:lnTo>
                      <a:pt x="1" y="3"/>
                    </a:lnTo>
                    <a:lnTo>
                      <a:pt x="1" y="3"/>
                    </a:lnTo>
                    <a:lnTo>
                      <a:pt x="1" y="2"/>
                    </a:lnTo>
                    <a:lnTo>
                      <a:pt x="1" y="3"/>
                    </a:lnTo>
                    <a:lnTo>
                      <a:pt x="1" y="3"/>
                    </a:lnTo>
                    <a:lnTo>
                      <a:pt x="1" y="4"/>
                    </a:lnTo>
                    <a:lnTo>
                      <a:pt x="1" y="4"/>
                    </a:lnTo>
                    <a:lnTo>
                      <a:pt x="1" y="4"/>
                    </a:lnTo>
                    <a:lnTo>
                      <a:pt x="1" y="4"/>
                    </a:lnTo>
                    <a:lnTo>
                      <a:pt x="1" y="4"/>
                    </a:lnTo>
                    <a:lnTo>
                      <a:pt x="1" y="5"/>
                    </a:lnTo>
                    <a:lnTo>
                      <a:pt x="1" y="5"/>
                    </a:lnTo>
                    <a:lnTo>
                      <a:pt x="1" y="5"/>
                    </a:lnTo>
                    <a:lnTo>
                      <a:pt x="1" y="6"/>
                    </a:lnTo>
                    <a:lnTo>
                      <a:pt x="1" y="6"/>
                    </a:lnTo>
                    <a:lnTo>
                      <a:pt x="1" y="5"/>
                    </a:lnTo>
                    <a:lnTo>
                      <a:pt x="1" y="5"/>
                    </a:lnTo>
                    <a:lnTo>
                      <a:pt x="1" y="4"/>
                    </a:lnTo>
                    <a:lnTo>
                      <a:pt x="1" y="4"/>
                    </a:lnTo>
                    <a:lnTo>
                      <a:pt x="1" y="3"/>
                    </a:lnTo>
                    <a:lnTo>
                      <a:pt x="1" y="4"/>
                    </a:lnTo>
                    <a:lnTo>
                      <a:pt x="1" y="4"/>
                    </a:lnTo>
                    <a:lnTo>
                      <a:pt x="1" y="4"/>
                    </a:lnTo>
                    <a:lnTo>
                      <a:pt x="1" y="3"/>
                    </a:lnTo>
                    <a:lnTo>
                      <a:pt x="1" y="4"/>
                    </a:lnTo>
                    <a:lnTo>
                      <a:pt x="1" y="4"/>
                    </a:lnTo>
                    <a:lnTo>
                      <a:pt x="1" y="3"/>
                    </a:lnTo>
                    <a:lnTo>
                      <a:pt x="1" y="4"/>
                    </a:lnTo>
                    <a:lnTo>
                      <a:pt x="1" y="3"/>
                    </a:lnTo>
                    <a:lnTo>
                      <a:pt x="1" y="3"/>
                    </a:lnTo>
                    <a:lnTo>
                      <a:pt x="1" y="4"/>
                    </a:lnTo>
                    <a:lnTo>
                      <a:pt x="1" y="3"/>
                    </a:lnTo>
                    <a:lnTo>
                      <a:pt x="1" y="3"/>
                    </a:lnTo>
                    <a:lnTo>
                      <a:pt x="1" y="4"/>
                    </a:lnTo>
                    <a:lnTo>
                      <a:pt x="1" y="4"/>
                    </a:lnTo>
                    <a:lnTo>
                      <a:pt x="1" y="5"/>
                    </a:lnTo>
                    <a:lnTo>
                      <a:pt x="1" y="5"/>
                    </a:lnTo>
                    <a:lnTo>
                      <a:pt x="1" y="5"/>
                    </a:lnTo>
                    <a:lnTo>
                      <a:pt x="1" y="5"/>
                    </a:lnTo>
                    <a:lnTo>
                      <a:pt x="1" y="6"/>
                    </a:lnTo>
                    <a:lnTo>
                      <a:pt x="1" y="6"/>
                    </a:lnTo>
                    <a:lnTo>
                      <a:pt x="1" y="6"/>
                    </a:lnTo>
                    <a:lnTo>
                      <a:pt x="1" y="6"/>
                    </a:lnTo>
                    <a:lnTo>
                      <a:pt x="1" y="7"/>
                    </a:lnTo>
                    <a:lnTo>
                      <a:pt x="1" y="6"/>
                    </a:lnTo>
                    <a:lnTo>
                      <a:pt x="1" y="6"/>
                    </a:lnTo>
                    <a:lnTo>
                      <a:pt x="1" y="7"/>
                    </a:lnTo>
                    <a:lnTo>
                      <a:pt x="1" y="6"/>
                    </a:lnTo>
                    <a:lnTo>
                      <a:pt x="1" y="7"/>
                    </a:lnTo>
                    <a:lnTo>
                      <a:pt x="1" y="6"/>
                    </a:lnTo>
                    <a:lnTo>
                      <a:pt x="1" y="7"/>
                    </a:lnTo>
                    <a:lnTo>
                      <a:pt x="1" y="7"/>
                    </a:lnTo>
                    <a:lnTo>
                      <a:pt x="1" y="6"/>
                    </a:lnTo>
                    <a:lnTo>
                      <a:pt x="1" y="6"/>
                    </a:lnTo>
                    <a:lnTo>
                      <a:pt x="1" y="7"/>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5"/>
                    </a:lnTo>
                    <a:lnTo>
                      <a:pt x="1" y="5"/>
                    </a:lnTo>
                    <a:lnTo>
                      <a:pt x="1" y="4"/>
                    </a:lnTo>
                    <a:lnTo>
                      <a:pt x="1" y="5"/>
                    </a:lnTo>
                    <a:lnTo>
                      <a:pt x="1" y="5"/>
                    </a:lnTo>
                    <a:lnTo>
                      <a:pt x="1" y="5"/>
                    </a:lnTo>
                    <a:lnTo>
                      <a:pt x="1" y="4"/>
                    </a:lnTo>
                    <a:lnTo>
                      <a:pt x="1" y="4"/>
                    </a:lnTo>
                    <a:lnTo>
                      <a:pt x="1" y="4"/>
                    </a:lnTo>
                    <a:lnTo>
                      <a:pt x="1" y="5"/>
                    </a:lnTo>
                    <a:lnTo>
                      <a:pt x="1" y="5"/>
                    </a:lnTo>
                    <a:lnTo>
                      <a:pt x="1" y="4"/>
                    </a:lnTo>
                    <a:lnTo>
                      <a:pt x="1" y="5"/>
                    </a:lnTo>
                    <a:lnTo>
                      <a:pt x="1" y="5"/>
                    </a:lnTo>
                    <a:lnTo>
                      <a:pt x="1" y="5"/>
                    </a:lnTo>
                    <a:lnTo>
                      <a:pt x="1" y="5"/>
                    </a:lnTo>
                    <a:lnTo>
                      <a:pt x="1" y="5"/>
                    </a:lnTo>
                    <a:lnTo>
                      <a:pt x="1" y="5"/>
                    </a:lnTo>
                    <a:lnTo>
                      <a:pt x="1" y="4"/>
                    </a:lnTo>
                    <a:lnTo>
                      <a:pt x="1" y="3"/>
                    </a:lnTo>
                    <a:lnTo>
                      <a:pt x="1" y="4"/>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4"/>
                    </a:lnTo>
                    <a:lnTo>
                      <a:pt x="1" y="3"/>
                    </a:lnTo>
                    <a:lnTo>
                      <a:pt x="1" y="3"/>
                    </a:lnTo>
                    <a:lnTo>
                      <a:pt x="1" y="2"/>
                    </a:lnTo>
                    <a:lnTo>
                      <a:pt x="1" y="2"/>
                    </a:lnTo>
                    <a:lnTo>
                      <a:pt x="1" y="2"/>
                    </a:lnTo>
                    <a:lnTo>
                      <a:pt x="1" y="3"/>
                    </a:lnTo>
                    <a:lnTo>
                      <a:pt x="1" y="3"/>
                    </a:lnTo>
                    <a:lnTo>
                      <a:pt x="1" y="2"/>
                    </a:lnTo>
                    <a:lnTo>
                      <a:pt x="1" y="2"/>
                    </a:lnTo>
                    <a:lnTo>
                      <a:pt x="1" y="2"/>
                    </a:lnTo>
                    <a:lnTo>
                      <a:pt x="1" y="2"/>
                    </a:lnTo>
                    <a:lnTo>
                      <a:pt x="1" y="2"/>
                    </a:lnTo>
                    <a:lnTo>
                      <a:pt x="1" y="3"/>
                    </a:lnTo>
                    <a:lnTo>
                      <a:pt x="1" y="3"/>
                    </a:lnTo>
                    <a:lnTo>
                      <a:pt x="1" y="4"/>
                    </a:lnTo>
                    <a:lnTo>
                      <a:pt x="1" y="3"/>
                    </a:lnTo>
                    <a:lnTo>
                      <a:pt x="1" y="4"/>
                    </a:lnTo>
                    <a:lnTo>
                      <a:pt x="1" y="4"/>
                    </a:lnTo>
                    <a:lnTo>
                      <a:pt x="1" y="4"/>
                    </a:lnTo>
                    <a:lnTo>
                      <a:pt x="1" y="4"/>
                    </a:lnTo>
                    <a:lnTo>
                      <a:pt x="1" y="4"/>
                    </a:lnTo>
                    <a:lnTo>
                      <a:pt x="1" y="5"/>
                    </a:lnTo>
                    <a:lnTo>
                      <a:pt x="1" y="5"/>
                    </a:lnTo>
                    <a:lnTo>
                      <a:pt x="1" y="5"/>
                    </a:lnTo>
                    <a:lnTo>
                      <a:pt x="1" y="5"/>
                    </a:lnTo>
                    <a:lnTo>
                      <a:pt x="1" y="5"/>
                    </a:lnTo>
                    <a:lnTo>
                      <a:pt x="1" y="5"/>
                    </a:lnTo>
                    <a:lnTo>
                      <a:pt x="1" y="5"/>
                    </a:lnTo>
                    <a:lnTo>
                      <a:pt x="1" y="5"/>
                    </a:lnTo>
                    <a:lnTo>
                      <a:pt x="1" y="5"/>
                    </a:lnTo>
                    <a:lnTo>
                      <a:pt x="1" y="4"/>
                    </a:lnTo>
                    <a:lnTo>
                      <a:pt x="1" y="4"/>
                    </a:lnTo>
                    <a:lnTo>
                      <a:pt x="1" y="4"/>
                    </a:lnTo>
                    <a:lnTo>
                      <a:pt x="1" y="5"/>
                    </a:lnTo>
                    <a:lnTo>
                      <a:pt x="1" y="5"/>
                    </a:lnTo>
                    <a:lnTo>
                      <a:pt x="1" y="5"/>
                    </a:lnTo>
                    <a:lnTo>
                      <a:pt x="1" y="5"/>
                    </a:lnTo>
                    <a:lnTo>
                      <a:pt x="1" y="6"/>
                    </a:lnTo>
                    <a:lnTo>
                      <a:pt x="1" y="5"/>
                    </a:lnTo>
                    <a:lnTo>
                      <a:pt x="1" y="6"/>
                    </a:lnTo>
                    <a:lnTo>
                      <a:pt x="1" y="6"/>
                    </a:lnTo>
                    <a:lnTo>
                      <a:pt x="1" y="6"/>
                    </a:lnTo>
                    <a:lnTo>
                      <a:pt x="1" y="7"/>
                    </a:lnTo>
                    <a:lnTo>
                      <a:pt x="1" y="8"/>
                    </a:lnTo>
                    <a:lnTo>
                      <a:pt x="1" y="8"/>
                    </a:lnTo>
                    <a:lnTo>
                      <a:pt x="1" y="8"/>
                    </a:lnTo>
                    <a:lnTo>
                      <a:pt x="1" y="9"/>
                    </a:lnTo>
                    <a:lnTo>
                      <a:pt x="1" y="8"/>
                    </a:lnTo>
                    <a:lnTo>
                      <a:pt x="1" y="9"/>
                    </a:lnTo>
                    <a:lnTo>
                      <a:pt x="1" y="8"/>
                    </a:lnTo>
                    <a:lnTo>
                      <a:pt x="1" y="8"/>
                    </a:lnTo>
                    <a:lnTo>
                      <a:pt x="1" y="7"/>
                    </a:lnTo>
                    <a:lnTo>
                      <a:pt x="1" y="7"/>
                    </a:lnTo>
                    <a:lnTo>
                      <a:pt x="1" y="6"/>
                    </a:lnTo>
                    <a:lnTo>
                      <a:pt x="1" y="6"/>
                    </a:lnTo>
                    <a:lnTo>
                      <a:pt x="1" y="6"/>
                    </a:lnTo>
                    <a:lnTo>
                      <a:pt x="1" y="6"/>
                    </a:lnTo>
                    <a:lnTo>
                      <a:pt x="1" y="6"/>
                    </a:lnTo>
                    <a:lnTo>
                      <a:pt x="1" y="5"/>
                    </a:lnTo>
                    <a:lnTo>
                      <a:pt x="1" y="6"/>
                    </a:lnTo>
                    <a:lnTo>
                      <a:pt x="1" y="5"/>
                    </a:lnTo>
                    <a:lnTo>
                      <a:pt x="1" y="5"/>
                    </a:lnTo>
                    <a:lnTo>
                      <a:pt x="1" y="5"/>
                    </a:lnTo>
                    <a:lnTo>
                      <a:pt x="1" y="5"/>
                    </a:lnTo>
                    <a:lnTo>
                      <a:pt x="1" y="6"/>
                    </a:lnTo>
                    <a:lnTo>
                      <a:pt x="1" y="6"/>
                    </a:lnTo>
                    <a:lnTo>
                      <a:pt x="1" y="5"/>
                    </a:lnTo>
                    <a:lnTo>
                      <a:pt x="1" y="5"/>
                    </a:lnTo>
                    <a:lnTo>
                      <a:pt x="1" y="6"/>
                    </a:lnTo>
                    <a:lnTo>
                      <a:pt x="1" y="6"/>
                    </a:lnTo>
                    <a:lnTo>
                      <a:pt x="1" y="5"/>
                    </a:lnTo>
                    <a:lnTo>
                      <a:pt x="1" y="6"/>
                    </a:lnTo>
                    <a:lnTo>
                      <a:pt x="1" y="6"/>
                    </a:lnTo>
                    <a:lnTo>
                      <a:pt x="1" y="6"/>
                    </a:lnTo>
                    <a:lnTo>
                      <a:pt x="1" y="7"/>
                    </a:lnTo>
                    <a:lnTo>
                      <a:pt x="1" y="7"/>
                    </a:lnTo>
                    <a:lnTo>
                      <a:pt x="1" y="6"/>
                    </a:lnTo>
                    <a:lnTo>
                      <a:pt x="1" y="7"/>
                    </a:lnTo>
                    <a:lnTo>
                      <a:pt x="1" y="7"/>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8"/>
                    </a:lnTo>
                    <a:lnTo>
                      <a:pt x="1" y="8"/>
                    </a:lnTo>
                    <a:lnTo>
                      <a:pt x="1" y="8"/>
                    </a:lnTo>
                    <a:lnTo>
                      <a:pt x="1" y="8"/>
                    </a:lnTo>
                    <a:lnTo>
                      <a:pt x="1" y="8"/>
                    </a:lnTo>
                    <a:lnTo>
                      <a:pt x="1" y="8"/>
                    </a:lnTo>
                    <a:lnTo>
                      <a:pt x="1" y="7"/>
                    </a:lnTo>
                    <a:lnTo>
                      <a:pt x="1" y="7"/>
                    </a:lnTo>
                    <a:lnTo>
                      <a:pt x="1" y="8"/>
                    </a:lnTo>
                    <a:lnTo>
                      <a:pt x="1" y="8"/>
                    </a:lnTo>
                    <a:lnTo>
                      <a:pt x="1" y="7"/>
                    </a:lnTo>
                    <a:lnTo>
                      <a:pt x="1" y="7"/>
                    </a:lnTo>
                    <a:lnTo>
                      <a:pt x="1" y="6"/>
                    </a:lnTo>
                    <a:lnTo>
                      <a:pt x="1" y="7"/>
                    </a:lnTo>
                    <a:lnTo>
                      <a:pt x="1" y="7"/>
                    </a:lnTo>
                    <a:lnTo>
                      <a:pt x="1" y="8"/>
                    </a:lnTo>
                    <a:lnTo>
                      <a:pt x="1" y="8"/>
                    </a:lnTo>
                    <a:lnTo>
                      <a:pt x="1" y="8"/>
                    </a:lnTo>
                    <a:lnTo>
                      <a:pt x="1" y="8"/>
                    </a:lnTo>
                    <a:lnTo>
                      <a:pt x="1" y="9"/>
                    </a:lnTo>
                    <a:lnTo>
                      <a:pt x="1" y="9"/>
                    </a:lnTo>
                    <a:lnTo>
                      <a:pt x="1" y="9"/>
                    </a:lnTo>
                    <a:lnTo>
                      <a:pt x="1" y="10"/>
                    </a:lnTo>
                    <a:lnTo>
                      <a:pt x="1" y="9"/>
                    </a:lnTo>
                    <a:lnTo>
                      <a:pt x="1" y="10"/>
                    </a:lnTo>
                    <a:lnTo>
                      <a:pt x="1" y="9"/>
                    </a:lnTo>
                    <a:lnTo>
                      <a:pt x="1" y="10"/>
                    </a:lnTo>
                    <a:lnTo>
                      <a:pt x="1" y="10"/>
                    </a:lnTo>
                    <a:lnTo>
                      <a:pt x="1" y="10"/>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9"/>
                    </a:lnTo>
                    <a:lnTo>
                      <a:pt x="1" y="8"/>
                    </a:lnTo>
                    <a:lnTo>
                      <a:pt x="1" y="9"/>
                    </a:lnTo>
                    <a:lnTo>
                      <a:pt x="1" y="9"/>
                    </a:lnTo>
                    <a:lnTo>
                      <a:pt x="1" y="8"/>
                    </a:lnTo>
                    <a:lnTo>
                      <a:pt x="1" y="8"/>
                    </a:lnTo>
                    <a:lnTo>
                      <a:pt x="1" y="8"/>
                    </a:lnTo>
                    <a:lnTo>
                      <a:pt x="1" y="8"/>
                    </a:lnTo>
                    <a:lnTo>
                      <a:pt x="1" y="8"/>
                    </a:lnTo>
                    <a:lnTo>
                      <a:pt x="1" y="8"/>
                    </a:lnTo>
                    <a:lnTo>
                      <a:pt x="1" y="8"/>
                    </a:lnTo>
                    <a:lnTo>
                      <a:pt x="1" y="8"/>
                    </a:lnTo>
                    <a:lnTo>
                      <a:pt x="1" y="7"/>
                    </a:lnTo>
                    <a:lnTo>
                      <a:pt x="1" y="6"/>
                    </a:lnTo>
                    <a:lnTo>
                      <a:pt x="1" y="6"/>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8"/>
                    </a:lnTo>
                    <a:lnTo>
                      <a:pt x="1" y="7"/>
                    </a:lnTo>
                    <a:lnTo>
                      <a:pt x="1" y="8"/>
                    </a:lnTo>
                    <a:lnTo>
                      <a:pt x="1" y="8"/>
                    </a:lnTo>
                  </a:path>
                </a:pathLst>
              </a:custGeom>
              <a:noFill/>
              <a:ln w="0">
                <a:solidFill>
                  <a:srgbClr val="3366FF"/>
                </a:solidFill>
                <a:prstDash val="solid"/>
                <a:round/>
                <a:headEnd/>
                <a:tailEnd/>
              </a:ln>
            </p:spPr>
            <p:txBody>
              <a:bodyPr/>
              <a:lstStyle/>
              <a:p>
                <a:endParaRPr lang="en-GB"/>
              </a:p>
            </p:txBody>
          </p:sp>
          <p:sp>
            <p:nvSpPr>
              <p:cNvPr id="185853" name="Freeform 509"/>
              <p:cNvSpPr>
                <a:spLocks/>
              </p:cNvSpPr>
              <p:nvPr/>
            </p:nvSpPr>
            <p:spPr bwMode="auto">
              <a:xfrm>
                <a:off x="2568" y="3527"/>
                <a:ext cx="1" cy="78"/>
              </a:xfrm>
              <a:custGeom>
                <a:avLst/>
                <a:gdLst/>
                <a:ahLst/>
                <a:cxnLst>
                  <a:cxn ang="0">
                    <a:pos x="0" y="7"/>
                  </a:cxn>
                  <a:cxn ang="0">
                    <a:pos x="0" y="8"/>
                  </a:cxn>
                  <a:cxn ang="0">
                    <a:pos x="0" y="7"/>
                  </a:cxn>
                  <a:cxn ang="0">
                    <a:pos x="0" y="8"/>
                  </a:cxn>
                  <a:cxn ang="0">
                    <a:pos x="0" y="9"/>
                  </a:cxn>
                  <a:cxn ang="0">
                    <a:pos x="0" y="11"/>
                  </a:cxn>
                  <a:cxn ang="0">
                    <a:pos x="0" y="12"/>
                  </a:cxn>
                  <a:cxn ang="0">
                    <a:pos x="0" y="10"/>
                  </a:cxn>
                  <a:cxn ang="0">
                    <a:pos x="0" y="8"/>
                  </a:cxn>
                  <a:cxn ang="0">
                    <a:pos x="0" y="8"/>
                  </a:cxn>
                  <a:cxn ang="0">
                    <a:pos x="0" y="9"/>
                  </a:cxn>
                  <a:cxn ang="0">
                    <a:pos x="0" y="5"/>
                  </a:cxn>
                  <a:cxn ang="0">
                    <a:pos x="0" y="4"/>
                  </a:cxn>
                  <a:cxn ang="0">
                    <a:pos x="0" y="2"/>
                  </a:cxn>
                  <a:cxn ang="0">
                    <a:pos x="0" y="3"/>
                  </a:cxn>
                  <a:cxn ang="0">
                    <a:pos x="0" y="7"/>
                  </a:cxn>
                  <a:cxn ang="0">
                    <a:pos x="0" y="6"/>
                  </a:cxn>
                  <a:cxn ang="0">
                    <a:pos x="0" y="6"/>
                  </a:cxn>
                  <a:cxn ang="0">
                    <a:pos x="0" y="7"/>
                  </a:cxn>
                  <a:cxn ang="0">
                    <a:pos x="0" y="11"/>
                  </a:cxn>
                  <a:cxn ang="0">
                    <a:pos x="0" y="8"/>
                  </a:cxn>
                  <a:cxn ang="0">
                    <a:pos x="0" y="7"/>
                  </a:cxn>
                  <a:cxn ang="0">
                    <a:pos x="0" y="6"/>
                  </a:cxn>
                  <a:cxn ang="0">
                    <a:pos x="0" y="2"/>
                  </a:cxn>
                  <a:cxn ang="0">
                    <a:pos x="0" y="3"/>
                  </a:cxn>
                  <a:cxn ang="0">
                    <a:pos x="0" y="5"/>
                  </a:cxn>
                  <a:cxn ang="0">
                    <a:pos x="0" y="7"/>
                  </a:cxn>
                  <a:cxn ang="0">
                    <a:pos x="0" y="5"/>
                  </a:cxn>
                  <a:cxn ang="0">
                    <a:pos x="0" y="3"/>
                  </a:cxn>
                  <a:cxn ang="0">
                    <a:pos x="0" y="6"/>
                  </a:cxn>
                  <a:cxn ang="0">
                    <a:pos x="0" y="8"/>
                  </a:cxn>
                  <a:cxn ang="0">
                    <a:pos x="0" y="8"/>
                  </a:cxn>
                  <a:cxn ang="0">
                    <a:pos x="0" y="8"/>
                  </a:cxn>
                  <a:cxn ang="0">
                    <a:pos x="0" y="9"/>
                  </a:cxn>
                  <a:cxn ang="0">
                    <a:pos x="0" y="10"/>
                  </a:cxn>
                  <a:cxn ang="0">
                    <a:pos x="0" y="8"/>
                  </a:cxn>
                  <a:cxn ang="0">
                    <a:pos x="0" y="6"/>
                  </a:cxn>
                  <a:cxn ang="0">
                    <a:pos x="0" y="6"/>
                  </a:cxn>
                  <a:cxn ang="0">
                    <a:pos x="0" y="6"/>
                  </a:cxn>
                  <a:cxn ang="0">
                    <a:pos x="0" y="7"/>
                  </a:cxn>
                  <a:cxn ang="0">
                    <a:pos x="0" y="7"/>
                  </a:cxn>
                  <a:cxn ang="0">
                    <a:pos x="0" y="10"/>
                  </a:cxn>
                  <a:cxn ang="0">
                    <a:pos x="0" y="11"/>
                  </a:cxn>
                  <a:cxn ang="0">
                    <a:pos x="0" y="10"/>
                  </a:cxn>
                  <a:cxn ang="0">
                    <a:pos x="0" y="11"/>
                  </a:cxn>
                  <a:cxn ang="0">
                    <a:pos x="0" y="11"/>
                  </a:cxn>
                  <a:cxn ang="0">
                    <a:pos x="0" y="11"/>
                  </a:cxn>
                  <a:cxn ang="0">
                    <a:pos x="0" y="10"/>
                  </a:cxn>
                  <a:cxn ang="0">
                    <a:pos x="0" y="10"/>
                  </a:cxn>
                  <a:cxn ang="0">
                    <a:pos x="0" y="8"/>
                  </a:cxn>
                  <a:cxn ang="0">
                    <a:pos x="0" y="9"/>
                  </a:cxn>
                  <a:cxn ang="0">
                    <a:pos x="0" y="11"/>
                  </a:cxn>
                  <a:cxn ang="0">
                    <a:pos x="0" y="11"/>
                  </a:cxn>
                  <a:cxn ang="0">
                    <a:pos x="0" y="12"/>
                  </a:cxn>
                  <a:cxn ang="0">
                    <a:pos x="0" y="10"/>
                  </a:cxn>
                  <a:cxn ang="0">
                    <a:pos x="0" y="9"/>
                  </a:cxn>
                  <a:cxn ang="0">
                    <a:pos x="0" y="9"/>
                  </a:cxn>
                  <a:cxn ang="0">
                    <a:pos x="0" y="7"/>
                  </a:cxn>
                  <a:cxn ang="0">
                    <a:pos x="0" y="12"/>
                  </a:cxn>
                  <a:cxn ang="0">
                    <a:pos x="0" y="10"/>
                  </a:cxn>
                  <a:cxn ang="0">
                    <a:pos x="0" y="10"/>
                  </a:cxn>
                  <a:cxn ang="0">
                    <a:pos x="0" y="11"/>
                  </a:cxn>
                  <a:cxn ang="0">
                    <a:pos x="0" y="10"/>
                  </a:cxn>
                </a:cxnLst>
                <a:rect l="0" t="0" r="r" b="b"/>
                <a:pathLst>
                  <a:path h="13">
                    <a:moveTo>
                      <a:pt x="0" y="10"/>
                    </a:moveTo>
                    <a:lnTo>
                      <a:pt x="0" y="9"/>
                    </a:lnTo>
                    <a:lnTo>
                      <a:pt x="0" y="10"/>
                    </a:lnTo>
                    <a:lnTo>
                      <a:pt x="0" y="10"/>
                    </a:lnTo>
                    <a:lnTo>
                      <a:pt x="0" y="9"/>
                    </a:lnTo>
                    <a:lnTo>
                      <a:pt x="0" y="10"/>
                    </a:lnTo>
                    <a:lnTo>
                      <a:pt x="0" y="9"/>
                    </a:lnTo>
                    <a:lnTo>
                      <a:pt x="0" y="8"/>
                    </a:lnTo>
                    <a:lnTo>
                      <a:pt x="0" y="8"/>
                    </a:lnTo>
                    <a:lnTo>
                      <a:pt x="0" y="8"/>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10"/>
                    </a:lnTo>
                    <a:lnTo>
                      <a:pt x="0" y="10"/>
                    </a:lnTo>
                    <a:lnTo>
                      <a:pt x="0" y="10"/>
                    </a:lnTo>
                    <a:lnTo>
                      <a:pt x="0" y="9"/>
                    </a:lnTo>
                    <a:lnTo>
                      <a:pt x="0" y="9"/>
                    </a:lnTo>
                    <a:lnTo>
                      <a:pt x="0" y="9"/>
                    </a:lnTo>
                    <a:lnTo>
                      <a:pt x="0" y="9"/>
                    </a:lnTo>
                    <a:lnTo>
                      <a:pt x="0" y="10"/>
                    </a:lnTo>
                    <a:lnTo>
                      <a:pt x="0" y="10"/>
                    </a:lnTo>
                    <a:lnTo>
                      <a:pt x="0" y="10"/>
                    </a:lnTo>
                    <a:lnTo>
                      <a:pt x="0" y="11"/>
                    </a:lnTo>
                    <a:lnTo>
                      <a:pt x="0" y="11"/>
                    </a:lnTo>
                    <a:lnTo>
                      <a:pt x="0" y="11"/>
                    </a:lnTo>
                    <a:lnTo>
                      <a:pt x="0" y="10"/>
                    </a:lnTo>
                    <a:lnTo>
                      <a:pt x="0" y="10"/>
                    </a:lnTo>
                    <a:lnTo>
                      <a:pt x="0" y="11"/>
                    </a:lnTo>
                    <a:lnTo>
                      <a:pt x="0" y="10"/>
                    </a:lnTo>
                    <a:lnTo>
                      <a:pt x="0" y="11"/>
                    </a:lnTo>
                    <a:lnTo>
                      <a:pt x="0" y="11"/>
                    </a:lnTo>
                    <a:lnTo>
                      <a:pt x="0" y="11"/>
                    </a:lnTo>
                    <a:lnTo>
                      <a:pt x="0" y="11"/>
                    </a:lnTo>
                    <a:lnTo>
                      <a:pt x="0" y="12"/>
                    </a:lnTo>
                    <a:lnTo>
                      <a:pt x="0" y="11"/>
                    </a:lnTo>
                    <a:lnTo>
                      <a:pt x="0" y="11"/>
                    </a:lnTo>
                    <a:lnTo>
                      <a:pt x="0" y="11"/>
                    </a:lnTo>
                    <a:lnTo>
                      <a:pt x="0" y="12"/>
                    </a:lnTo>
                    <a:lnTo>
                      <a:pt x="0" y="13"/>
                    </a:lnTo>
                    <a:lnTo>
                      <a:pt x="0" y="12"/>
                    </a:lnTo>
                    <a:lnTo>
                      <a:pt x="0" y="12"/>
                    </a:lnTo>
                    <a:lnTo>
                      <a:pt x="0" y="12"/>
                    </a:lnTo>
                    <a:lnTo>
                      <a:pt x="0" y="12"/>
                    </a:lnTo>
                    <a:lnTo>
                      <a:pt x="0" y="12"/>
                    </a:lnTo>
                    <a:lnTo>
                      <a:pt x="0" y="13"/>
                    </a:lnTo>
                    <a:lnTo>
                      <a:pt x="0" y="13"/>
                    </a:lnTo>
                    <a:lnTo>
                      <a:pt x="0" y="13"/>
                    </a:lnTo>
                    <a:lnTo>
                      <a:pt x="0" y="13"/>
                    </a:lnTo>
                    <a:lnTo>
                      <a:pt x="0" y="12"/>
                    </a:lnTo>
                    <a:lnTo>
                      <a:pt x="0" y="12"/>
                    </a:lnTo>
                    <a:lnTo>
                      <a:pt x="0" y="11"/>
                    </a:lnTo>
                    <a:lnTo>
                      <a:pt x="0" y="10"/>
                    </a:lnTo>
                    <a:lnTo>
                      <a:pt x="0" y="10"/>
                    </a:lnTo>
                    <a:lnTo>
                      <a:pt x="0" y="8"/>
                    </a:lnTo>
                    <a:lnTo>
                      <a:pt x="0" y="8"/>
                    </a:lnTo>
                    <a:lnTo>
                      <a:pt x="0" y="7"/>
                    </a:lnTo>
                    <a:lnTo>
                      <a:pt x="0" y="8"/>
                    </a:lnTo>
                    <a:lnTo>
                      <a:pt x="0" y="7"/>
                    </a:lnTo>
                    <a:lnTo>
                      <a:pt x="0" y="7"/>
                    </a:lnTo>
                    <a:lnTo>
                      <a:pt x="0" y="7"/>
                    </a:lnTo>
                    <a:lnTo>
                      <a:pt x="0" y="7"/>
                    </a:lnTo>
                    <a:lnTo>
                      <a:pt x="0" y="7"/>
                    </a:lnTo>
                    <a:lnTo>
                      <a:pt x="0" y="8"/>
                    </a:lnTo>
                    <a:lnTo>
                      <a:pt x="0" y="8"/>
                    </a:lnTo>
                    <a:lnTo>
                      <a:pt x="0" y="8"/>
                    </a:lnTo>
                    <a:lnTo>
                      <a:pt x="0" y="8"/>
                    </a:lnTo>
                    <a:lnTo>
                      <a:pt x="0" y="9"/>
                    </a:lnTo>
                    <a:lnTo>
                      <a:pt x="0" y="8"/>
                    </a:lnTo>
                    <a:lnTo>
                      <a:pt x="0" y="8"/>
                    </a:lnTo>
                    <a:lnTo>
                      <a:pt x="0" y="8"/>
                    </a:lnTo>
                    <a:lnTo>
                      <a:pt x="0" y="7"/>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8"/>
                    </a:lnTo>
                    <a:lnTo>
                      <a:pt x="0" y="8"/>
                    </a:lnTo>
                    <a:lnTo>
                      <a:pt x="0" y="7"/>
                    </a:lnTo>
                    <a:lnTo>
                      <a:pt x="0" y="7"/>
                    </a:lnTo>
                    <a:lnTo>
                      <a:pt x="0" y="6"/>
                    </a:lnTo>
                    <a:lnTo>
                      <a:pt x="0" y="5"/>
                    </a:lnTo>
                    <a:lnTo>
                      <a:pt x="0" y="5"/>
                    </a:lnTo>
                    <a:lnTo>
                      <a:pt x="0" y="5"/>
                    </a:lnTo>
                    <a:lnTo>
                      <a:pt x="0" y="5"/>
                    </a:lnTo>
                    <a:lnTo>
                      <a:pt x="0" y="5"/>
                    </a:lnTo>
                    <a:lnTo>
                      <a:pt x="0" y="4"/>
                    </a:lnTo>
                    <a:lnTo>
                      <a:pt x="0" y="5"/>
                    </a:lnTo>
                    <a:lnTo>
                      <a:pt x="0" y="6"/>
                    </a:lnTo>
                    <a:lnTo>
                      <a:pt x="0" y="5"/>
                    </a:lnTo>
                    <a:lnTo>
                      <a:pt x="0" y="5"/>
                    </a:lnTo>
                    <a:lnTo>
                      <a:pt x="0" y="5"/>
                    </a:lnTo>
                    <a:lnTo>
                      <a:pt x="0" y="4"/>
                    </a:lnTo>
                    <a:lnTo>
                      <a:pt x="0" y="5"/>
                    </a:lnTo>
                    <a:lnTo>
                      <a:pt x="0" y="4"/>
                    </a:lnTo>
                    <a:lnTo>
                      <a:pt x="0" y="3"/>
                    </a:lnTo>
                    <a:lnTo>
                      <a:pt x="0" y="4"/>
                    </a:lnTo>
                    <a:lnTo>
                      <a:pt x="0" y="4"/>
                    </a:lnTo>
                    <a:lnTo>
                      <a:pt x="0" y="4"/>
                    </a:lnTo>
                    <a:lnTo>
                      <a:pt x="0" y="4"/>
                    </a:lnTo>
                    <a:lnTo>
                      <a:pt x="0" y="4"/>
                    </a:lnTo>
                    <a:lnTo>
                      <a:pt x="0" y="4"/>
                    </a:lnTo>
                    <a:lnTo>
                      <a:pt x="0" y="4"/>
                    </a:lnTo>
                    <a:lnTo>
                      <a:pt x="0" y="3"/>
                    </a:lnTo>
                    <a:lnTo>
                      <a:pt x="0" y="3"/>
                    </a:lnTo>
                    <a:lnTo>
                      <a:pt x="0" y="2"/>
                    </a:lnTo>
                    <a:lnTo>
                      <a:pt x="0" y="2"/>
                    </a:lnTo>
                    <a:lnTo>
                      <a:pt x="0" y="2"/>
                    </a:lnTo>
                    <a:lnTo>
                      <a:pt x="0" y="3"/>
                    </a:lnTo>
                    <a:lnTo>
                      <a:pt x="0" y="3"/>
                    </a:lnTo>
                    <a:lnTo>
                      <a:pt x="0" y="3"/>
                    </a:lnTo>
                    <a:lnTo>
                      <a:pt x="0" y="2"/>
                    </a:lnTo>
                    <a:lnTo>
                      <a:pt x="0" y="3"/>
                    </a:lnTo>
                    <a:lnTo>
                      <a:pt x="0" y="2"/>
                    </a:lnTo>
                    <a:lnTo>
                      <a:pt x="0" y="2"/>
                    </a:lnTo>
                    <a:lnTo>
                      <a:pt x="0" y="2"/>
                    </a:lnTo>
                    <a:lnTo>
                      <a:pt x="0" y="2"/>
                    </a:lnTo>
                    <a:lnTo>
                      <a:pt x="0" y="3"/>
                    </a:lnTo>
                    <a:lnTo>
                      <a:pt x="0" y="3"/>
                    </a:lnTo>
                    <a:lnTo>
                      <a:pt x="0" y="3"/>
                    </a:lnTo>
                    <a:lnTo>
                      <a:pt x="0" y="3"/>
                    </a:lnTo>
                    <a:lnTo>
                      <a:pt x="0" y="4"/>
                    </a:lnTo>
                    <a:lnTo>
                      <a:pt x="0" y="4"/>
                    </a:lnTo>
                    <a:lnTo>
                      <a:pt x="0" y="5"/>
                    </a:lnTo>
                    <a:lnTo>
                      <a:pt x="0" y="5"/>
                    </a:lnTo>
                    <a:lnTo>
                      <a:pt x="0" y="6"/>
                    </a:lnTo>
                    <a:lnTo>
                      <a:pt x="0" y="6"/>
                    </a:lnTo>
                    <a:lnTo>
                      <a:pt x="0" y="6"/>
                    </a:lnTo>
                    <a:lnTo>
                      <a:pt x="0" y="6"/>
                    </a:lnTo>
                    <a:lnTo>
                      <a:pt x="0" y="7"/>
                    </a:lnTo>
                    <a:lnTo>
                      <a:pt x="0" y="6"/>
                    </a:lnTo>
                    <a:lnTo>
                      <a:pt x="0" y="5"/>
                    </a:lnTo>
                    <a:lnTo>
                      <a:pt x="0" y="5"/>
                    </a:lnTo>
                    <a:lnTo>
                      <a:pt x="0" y="5"/>
                    </a:lnTo>
                    <a:lnTo>
                      <a:pt x="0" y="6"/>
                    </a:lnTo>
                    <a:lnTo>
                      <a:pt x="0" y="5"/>
                    </a:lnTo>
                    <a:lnTo>
                      <a:pt x="0" y="5"/>
                    </a:lnTo>
                    <a:lnTo>
                      <a:pt x="0" y="5"/>
                    </a:lnTo>
                    <a:lnTo>
                      <a:pt x="0" y="5"/>
                    </a:lnTo>
                    <a:lnTo>
                      <a:pt x="0" y="5"/>
                    </a:lnTo>
                    <a:lnTo>
                      <a:pt x="0" y="6"/>
                    </a:lnTo>
                    <a:lnTo>
                      <a:pt x="0" y="6"/>
                    </a:lnTo>
                    <a:lnTo>
                      <a:pt x="0" y="5"/>
                    </a:lnTo>
                    <a:lnTo>
                      <a:pt x="0" y="6"/>
                    </a:lnTo>
                    <a:lnTo>
                      <a:pt x="0" y="5"/>
                    </a:lnTo>
                    <a:lnTo>
                      <a:pt x="0" y="5"/>
                    </a:lnTo>
                    <a:lnTo>
                      <a:pt x="0" y="5"/>
                    </a:lnTo>
                    <a:lnTo>
                      <a:pt x="0" y="5"/>
                    </a:lnTo>
                    <a:lnTo>
                      <a:pt x="0" y="6"/>
                    </a:lnTo>
                    <a:lnTo>
                      <a:pt x="0" y="5"/>
                    </a:lnTo>
                    <a:lnTo>
                      <a:pt x="0" y="6"/>
                    </a:lnTo>
                    <a:lnTo>
                      <a:pt x="0" y="6"/>
                    </a:lnTo>
                    <a:lnTo>
                      <a:pt x="0" y="6"/>
                    </a:lnTo>
                    <a:lnTo>
                      <a:pt x="0" y="6"/>
                    </a:lnTo>
                    <a:lnTo>
                      <a:pt x="0" y="7"/>
                    </a:lnTo>
                    <a:lnTo>
                      <a:pt x="0" y="7"/>
                    </a:lnTo>
                    <a:lnTo>
                      <a:pt x="0" y="8"/>
                    </a:lnTo>
                    <a:lnTo>
                      <a:pt x="0" y="7"/>
                    </a:lnTo>
                    <a:lnTo>
                      <a:pt x="0" y="8"/>
                    </a:lnTo>
                    <a:lnTo>
                      <a:pt x="0" y="8"/>
                    </a:lnTo>
                    <a:lnTo>
                      <a:pt x="0" y="8"/>
                    </a:lnTo>
                    <a:lnTo>
                      <a:pt x="0" y="8"/>
                    </a:lnTo>
                    <a:lnTo>
                      <a:pt x="0" y="7"/>
                    </a:lnTo>
                    <a:lnTo>
                      <a:pt x="0" y="8"/>
                    </a:lnTo>
                    <a:lnTo>
                      <a:pt x="0" y="7"/>
                    </a:lnTo>
                    <a:lnTo>
                      <a:pt x="0" y="8"/>
                    </a:lnTo>
                    <a:lnTo>
                      <a:pt x="0" y="8"/>
                    </a:lnTo>
                    <a:lnTo>
                      <a:pt x="0" y="9"/>
                    </a:lnTo>
                    <a:lnTo>
                      <a:pt x="0" y="9"/>
                    </a:lnTo>
                    <a:lnTo>
                      <a:pt x="0" y="9"/>
                    </a:lnTo>
                    <a:lnTo>
                      <a:pt x="0" y="9"/>
                    </a:lnTo>
                    <a:lnTo>
                      <a:pt x="0" y="10"/>
                    </a:lnTo>
                    <a:lnTo>
                      <a:pt x="0" y="10"/>
                    </a:lnTo>
                    <a:lnTo>
                      <a:pt x="0" y="11"/>
                    </a:lnTo>
                    <a:lnTo>
                      <a:pt x="0" y="10"/>
                    </a:lnTo>
                    <a:lnTo>
                      <a:pt x="0" y="9"/>
                    </a:lnTo>
                    <a:lnTo>
                      <a:pt x="0" y="10"/>
                    </a:lnTo>
                    <a:lnTo>
                      <a:pt x="0" y="9"/>
                    </a:lnTo>
                    <a:lnTo>
                      <a:pt x="0" y="8"/>
                    </a:lnTo>
                    <a:lnTo>
                      <a:pt x="0" y="9"/>
                    </a:lnTo>
                    <a:lnTo>
                      <a:pt x="0" y="8"/>
                    </a:lnTo>
                    <a:lnTo>
                      <a:pt x="0" y="9"/>
                    </a:lnTo>
                    <a:lnTo>
                      <a:pt x="0" y="8"/>
                    </a:lnTo>
                    <a:lnTo>
                      <a:pt x="0" y="8"/>
                    </a:lnTo>
                    <a:lnTo>
                      <a:pt x="0" y="8"/>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7"/>
                    </a:lnTo>
                    <a:lnTo>
                      <a:pt x="0" y="7"/>
                    </a:lnTo>
                    <a:lnTo>
                      <a:pt x="0" y="7"/>
                    </a:lnTo>
                    <a:lnTo>
                      <a:pt x="0" y="6"/>
                    </a:lnTo>
                    <a:lnTo>
                      <a:pt x="0" y="6"/>
                    </a:lnTo>
                    <a:lnTo>
                      <a:pt x="0" y="7"/>
                    </a:lnTo>
                    <a:lnTo>
                      <a:pt x="0" y="7"/>
                    </a:lnTo>
                    <a:lnTo>
                      <a:pt x="0" y="7"/>
                    </a:lnTo>
                    <a:lnTo>
                      <a:pt x="0" y="6"/>
                    </a:lnTo>
                    <a:lnTo>
                      <a:pt x="0" y="6"/>
                    </a:lnTo>
                    <a:lnTo>
                      <a:pt x="0" y="5"/>
                    </a:lnTo>
                    <a:lnTo>
                      <a:pt x="0" y="6"/>
                    </a:lnTo>
                    <a:lnTo>
                      <a:pt x="0" y="4"/>
                    </a:lnTo>
                    <a:lnTo>
                      <a:pt x="0" y="4"/>
                    </a:lnTo>
                    <a:lnTo>
                      <a:pt x="0" y="3"/>
                    </a:lnTo>
                    <a:lnTo>
                      <a:pt x="0" y="2"/>
                    </a:lnTo>
                    <a:lnTo>
                      <a:pt x="0" y="1"/>
                    </a:lnTo>
                    <a:lnTo>
                      <a:pt x="0" y="0"/>
                    </a:lnTo>
                    <a:lnTo>
                      <a:pt x="0" y="1"/>
                    </a:lnTo>
                    <a:lnTo>
                      <a:pt x="0" y="0"/>
                    </a:lnTo>
                    <a:lnTo>
                      <a:pt x="0" y="0"/>
                    </a:lnTo>
                    <a:lnTo>
                      <a:pt x="0" y="1"/>
                    </a:lnTo>
                    <a:lnTo>
                      <a:pt x="0" y="2"/>
                    </a:lnTo>
                    <a:lnTo>
                      <a:pt x="0" y="2"/>
                    </a:lnTo>
                    <a:lnTo>
                      <a:pt x="0" y="2"/>
                    </a:lnTo>
                    <a:lnTo>
                      <a:pt x="0" y="2"/>
                    </a:lnTo>
                    <a:lnTo>
                      <a:pt x="0" y="3"/>
                    </a:lnTo>
                    <a:lnTo>
                      <a:pt x="0" y="3"/>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5"/>
                    </a:lnTo>
                    <a:lnTo>
                      <a:pt x="0" y="6"/>
                    </a:lnTo>
                    <a:lnTo>
                      <a:pt x="0" y="6"/>
                    </a:lnTo>
                    <a:lnTo>
                      <a:pt x="0" y="6"/>
                    </a:lnTo>
                    <a:lnTo>
                      <a:pt x="0" y="7"/>
                    </a:lnTo>
                    <a:lnTo>
                      <a:pt x="0" y="6"/>
                    </a:lnTo>
                    <a:lnTo>
                      <a:pt x="0" y="6"/>
                    </a:lnTo>
                    <a:lnTo>
                      <a:pt x="0" y="7"/>
                    </a:lnTo>
                    <a:lnTo>
                      <a:pt x="0" y="7"/>
                    </a:lnTo>
                    <a:lnTo>
                      <a:pt x="0" y="7"/>
                    </a:lnTo>
                    <a:lnTo>
                      <a:pt x="0" y="7"/>
                    </a:lnTo>
                    <a:lnTo>
                      <a:pt x="0" y="6"/>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4"/>
                    </a:lnTo>
                    <a:lnTo>
                      <a:pt x="0" y="4"/>
                    </a:lnTo>
                    <a:lnTo>
                      <a:pt x="0" y="5"/>
                    </a:lnTo>
                    <a:lnTo>
                      <a:pt x="0" y="4"/>
                    </a:lnTo>
                    <a:lnTo>
                      <a:pt x="0" y="4"/>
                    </a:lnTo>
                    <a:lnTo>
                      <a:pt x="0" y="3"/>
                    </a:lnTo>
                    <a:lnTo>
                      <a:pt x="0" y="4"/>
                    </a:lnTo>
                    <a:lnTo>
                      <a:pt x="0" y="4"/>
                    </a:lnTo>
                    <a:lnTo>
                      <a:pt x="0" y="4"/>
                    </a:lnTo>
                    <a:lnTo>
                      <a:pt x="0" y="4"/>
                    </a:lnTo>
                    <a:lnTo>
                      <a:pt x="0" y="4"/>
                    </a:lnTo>
                    <a:lnTo>
                      <a:pt x="0" y="5"/>
                    </a:lnTo>
                    <a:lnTo>
                      <a:pt x="0" y="5"/>
                    </a:lnTo>
                    <a:lnTo>
                      <a:pt x="0" y="6"/>
                    </a:lnTo>
                    <a:lnTo>
                      <a:pt x="0" y="5"/>
                    </a:lnTo>
                    <a:lnTo>
                      <a:pt x="0" y="6"/>
                    </a:lnTo>
                    <a:lnTo>
                      <a:pt x="0" y="6"/>
                    </a:lnTo>
                    <a:lnTo>
                      <a:pt x="0" y="6"/>
                    </a:lnTo>
                    <a:lnTo>
                      <a:pt x="0" y="6"/>
                    </a:lnTo>
                    <a:lnTo>
                      <a:pt x="0" y="7"/>
                    </a:lnTo>
                    <a:lnTo>
                      <a:pt x="0" y="7"/>
                    </a:lnTo>
                    <a:lnTo>
                      <a:pt x="0" y="7"/>
                    </a:lnTo>
                    <a:lnTo>
                      <a:pt x="0" y="6"/>
                    </a:lnTo>
                    <a:lnTo>
                      <a:pt x="0" y="7"/>
                    </a:lnTo>
                    <a:lnTo>
                      <a:pt x="0" y="7"/>
                    </a:lnTo>
                    <a:lnTo>
                      <a:pt x="0" y="7"/>
                    </a:lnTo>
                    <a:lnTo>
                      <a:pt x="0" y="8"/>
                    </a:lnTo>
                    <a:lnTo>
                      <a:pt x="0" y="8"/>
                    </a:lnTo>
                    <a:lnTo>
                      <a:pt x="0" y="8"/>
                    </a:lnTo>
                    <a:lnTo>
                      <a:pt x="0" y="8"/>
                    </a:lnTo>
                    <a:lnTo>
                      <a:pt x="0" y="7"/>
                    </a:lnTo>
                    <a:lnTo>
                      <a:pt x="0" y="8"/>
                    </a:lnTo>
                    <a:lnTo>
                      <a:pt x="0" y="8"/>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10"/>
                    </a:lnTo>
                    <a:lnTo>
                      <a:pt x="0" y="9"/>
                    </a:lnTo>
                    <a:lnTo>
                      <a:pt x="0" y="10"/>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8"/>
                    </a:lnTo>
                    <a:lnTo>
                      <a:pt x="0" y="8"/>
                    </a:lnTo>
                    <a:lnTo>
                      <a:pt x="0" y="8"/>
                    </a:lnTo>
                    <a:lnTo>
                      <a:pt x="0" y="7"/>
                    </a:lnTo>
                    <a:lnTo>
                      <a:pt x="0" y="8"/>
                    </a:lnTo>
                    <a:lnTo>
                      <a:pt x="0" y="7"/>
                    </a:lnTo>
                    <a:lnTo>
                      <a:pt x="0" y="7"/>
                    </a:lnTo>
                    <a:lnTo>
                      <a:pt x="0" y="7"/>
                    </a:lnTo>
                    <a:lnTo>
                      <a:pt x="0" y="7"/>
                    </a:lnTo>
                    <a:lnTo>
                      <a:pt x="0" y="6"/>
                    </a:lnTo>
                    <a:lnTo>
                      <a:pt x="0" y="6"/>
                    </a:lnTo>
                    <a:lnTo>
                      <a:pt x="0" y="5"/>
                    </a:lnTo>
                    <a:lnTo>
                      <a:pt x="0" y="6"/>
                    </a:lnTo>
                    <a:lnTo>
                      <a:pt x="0" y="5"/>
                    </a:lnTo>
                    <a:lnTo>
                      <a:pt x="0" y="6"/>
                    </a:lnTo>
                    <a:lnTo>
                      <a:pt x="0" y="6"/>
                    </a:lnTo>
                    <a:lnTo>
                      <a:pt x="0" y="6"/>
                    </a:lnTo>
                    <a:lnTo>
                      <a:pt x="0" y="7"/>
                    </a:lnTo>
                    <a:lnTo>
                      <a:pt x="0" y="7"/>
                    </a:lnTo>
                    <a:lnTo>
                      <a:pt x="0" y="7"/>
                    </a:lnTo>
                    <a:lnTo>
                      <a:pt x="0" y="7"/>
                    </a:lnTo>
                    <a:lnTo>
                      <a:pt x="0" y="6"/>
                    </a:lnTo>
                    <a:lnTo>
                      <a:pt x="0" y="7"/>
                    </a:lnTo>
                    <a:lnTo>
                      <a:pt x="0" y="6"/>
                    </a:lnTo>
                    <a:lnTo>
                      <a:pt x="0" y="6"/>
                    </a:lnTo>
                    <a:lnTo>
                      <a:pt x="0" y="6"/>
                    </a:lnTo>
                    <a:lnTo>
                      <a:pt x="0" y="5"/>
                    </a:lnTo>
                    <a:lnTo>
                      <a:pt x="0" y="6"/>
                    </a:lnTo>
                    <a:lnTo>
                      <a:pt x="0" y="6"/>
                    </a:lnTo>
                    <a:lnTo>
                      <a:pt x="0" y="5"/>
                    </a:lnTo>
                    <a:lnTo>
                      <a:pt x="0" y="6"/>
                    </a:lnTo>
                    <a:lnTo>
                      <a:pt x="0" y="5"/>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7"/>
                    </a:lnTo>
                    <a:lnTo>
                      <a:pt x="0" y="8"/>
                    </a:lnTo>
                    <a:lnTo>
                      <a:pt x="0" y="7"/>
                    </a:lnTo>
                    <a:lnTo>
                      <a:pt x="0" y="8"/>
                    </a:lnTo>
                    <a:lnTo>
                      <a:pt x="0" y="8"/>
                    </a:lnTo>
                    <a:lnTo>
                      <a:pt x="0" y="8"/>
                    </a:lnTo>
                    <a:lnTo>
                      <a:pt x="0" y="8"/>
                    </a:lnTo>
                    <a:lnTo>
                      <a:pt x="0" y="8"/>
                    </a:lnTo>
                    <a:lnTo>
                      <a:pt x="0" y="7"/>
                    </a:lnTo>
                    <a:lnTo>
                      <a:pt x="0" y="8"/>
                    </a:lnTo>
                    <a:lnTo>
                      <a:pt x="0" y="7"/>
                    </a:lnTo>
                    <a:lnTo>
                      <a:pt x="0" y="8"/>
                    </a:lnTo>
                    <a:lnTo>
                      <a:pt x="0" y="8"/>
                    </a:lnTo>
                    <a:lnTo>
                      <a:pt x="0" y="8"/>
                    </a:lnTo>
                    <a:lnTo>
                      <a:pt x="0" y="8"/>
                    </a:lnTo>
                    <a:lnTo>
                      <a:pt x="0" y="9"/>
                    </a:lnTo>
                    <a:lnTo>
                      <a:pt x="0" y="8"/>
                    </a:lnTo>
                    <a:lnTo>
                      <a:pt x="0" y="9"/>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0"/>
                    </a:lnTo>
                    <a:lnTo>
                      <a:pt x="0" y="10"/>
                    </a:lnTo>
                    <a:lnTo>
                      <a:pt x="0" y="11"/>
                    </a:lnTo>
                    <a:lnTo>
                      <a:pt x="0" y="11"/>
                    </a:lnTo>
                    <a:lnTo>
                      <a:pt x="0" y="11"/>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1"/>
                    </a:lnTo>
                    <a:lnTo>
                      <a:pt x="0" y="11"/>
                    </a:lnTo>
                    <a:lnTo>
                      <a:pt x="0" y="10"/>
                    </a:lnTo>
                    <a:lnTo>
                      <a:pt x="0" y="10"/>
                    </a:lnTo>
                    <a:lnTo>
                      <a:pt x="0" y="10"/>
                    </a:lnTo>
                    <a:lnTo>
                      <a:pt x="0" y="11"/>
                    </a:lnTo>
                    <a:lnTo>
                      <a:pt x="0" y="11"/>
                    </a:lnTo>
                    <a:lnTo>
                      <a:pt x="0" y="11"/>
                    </a:lnTo>
                    <a:lnTo>
                      <a:pt x="0" y="11"/>
                    </a:lnTo>
                    <a:lnTo>
                      <a:pt x="0" y="11"/>
                    </a:lnTo>
                    <a:lnTo>
                      <a:pt x="0" y="12"/>
                    </a:lnTo>
                    <a:lnTo>
                      <a:pt x="0" y="11"/>
                    </a:lnTo>
                    <a:lnTo>
                      <a:pt x="0" y="12"/>
                    </a:lnTo>
                    <a:lnTo>
                      <a:pt x="0" y="13"/>
                    </a:lnTo>
                    <a:lnTo>
                      <a:pt x="0" y="13"/>
                    </a:lnTo>
                    <a:lnTo>
                      <a:pt x="0" y="13"/>
                    </a:lnTo>
                    <a:lnTo>
                      <a:pt x="0" y="12"/>
                    </a:lnTo>
                    <a:lnTo>
                      <a:pt x="0" y="13"/>
                    </a:lnTo>
                    <a:lnTo>
                      <a:pt x="0" y="13"/>
                    </a:lnTo>
                    <a:lnTo>
                      <a:pt x="0" y="13"/>
                    </a:lnTo>
                    <a:lnTo>
                      <a:pt x="0" y="12"/>
                    </a:lnTo>
                    <a:lnTo>
                      <a:pt x="0" y="11"/>
                    </a:lnTo>
                    <a:lnTo>
                      <a:pt x="0" y="11"/>
                    </a:lnTo>
                    <a:lnTo>
                      <a:pt x="0" y="11"/>
                    </a:lnTo>
                    <a:lnTo>
                      <a:pt x="0" y="10"/>
                    </a:lnTo>
                    <a:lnTo>
                      <a:pt x="0" y="11"/>
                    </a:lnTo>
                    <a:lnTo>
                      <a:pt x="0" y="10"/>
                    </a:lnTo>
                    <a:lnTo>
                      <a:pt x="0" y="11"/>
                    </a:lnTo>
                    <a:lnTo>
                      <a:pt x="0" y="10"/>
                    </a:lnTo>
                    <a:lnTo>
                      <a:pt x="0" y="10"/>
                    </a:lnTo>
                    <a:lnTo>
                      <a:pt x="0" y="10"/>
                    </a:lnTo>
                    <a:lnTo>
                      <a:pt x="0" y="10"/>
                    </a:lnTo>
                    <a:lnTo>
                      <a:pt x="0" y="10"/>
                    </a:lnTo>
                    <a:lnTo>
                      <a:pt x="0" y="10"/>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9"/>
                    </a:lnTo>
                    <a:lnTo>
                      <a:pt x="0" y="8"/>
                    </a:lnTo>
                    <a:lnTo>
                      <a:pt x="0" y="8"/>
                    </a:lnTo>
                    <a:lnTo>
                      <a:pt x="0" y="8"/>
                    </a:lnTo>
                    <a:lnTo>
                      <a:pt x="0" y="8"/>
                    </a:lnTo>
                    <a:lnTo>
                      <a:pt x="0" y="7"/>
                    </a:lnTo>
                    <a:lnTo>
                      <a:pt x="0" y="7"/>
                    </a:lnTo>
                    <a:lnTo>
                      <a:pt x="0" y="7"/>
                    </a:lnTo>
                    <a:lnTo>
                      <a:pt x="0" y="7"/>
                    </a:lnTo>
                    <a:lnTo>
                      <a:pt x="0" y="6"/>
                    </a:lnTo>
                    <a:lnTo>
                      <a:pt x="0" y="7"/>
                    </a:lnTo>
                    <a:lnTo>
                      <a:pt x="0" y="8"/>
                    </a:lnTo>
                    <a:lnTo>
                      <a:pt x="0" y="8"/>
                    </a:lnTo>
                    <a:lnTo>
                      <a:pt x="0" y="8"/>
                    </a:lnTo>
                    <a:lnTo>
                      <a:pt x="0" y="8"/>
                    </a:lnTo>
                    <a:lnTo>
                      <a:pt x="0" y="9"/>
                    </a:lnTo>
                    <a:lnTo>
                      <a:pt x="0" y="10"/>
                    </a:lnTo>
                    <a:lnTo>
                      <a:pt x="0" y="10"/>
                    </a:lnTo>
                    <a:lnTo>
                      <a:pt x="0" y="10"/>
                    </a:lnTo>
                    <a:lnTo>
                      <a:pt x="0" y="11"/>
                    </a:lnTo>
                    <a:lnTo>
                      <a:pt x="0" y="11"/>
                    </a:lnTo>
                    <a:lnTo>
                      <a:pt x="0" y="11"/>
                    </a:lnTo>
                    <a:lnTo>
                      <a:pt x="0" y="11"/>
                    </a:lnTo>
                    <a:lnTo>
                      <a:pt x="0" y="12"/>
                    </a:lnTo>
                    <a:lnTo>
                      <a:pt x="0" y="11"/>
                    </a:lnTo>
                    <a:lnTo>
                      <a:pt x="0" y="11"/>
                    </a:lnTo>
                    <a:lnTo>
                      <a:pt x="0" y="11"/>
                    </a:lnTo>
                    <a:lnTo>
                      <a:pt x="0" y="12"/>
                    </a:lnTo>
                    <a:lnTo>
                      <a:pt x="0" y="11"/>
                    </a:lnTo>
                    <a:lnTo>
                      <a:pt x="0" y="11"/>
                    </a:lnTo>
                    <a:lnTo>
                      <a:pt x="0" y="11"/>
                    </a:lnTo>
                    <a:lnTo>
                      <a:pt x="0" y="11"/>
                    </a:lnTo>
                    <a:lnTo>
                      <a:pt x="0" y="11"/>
                    </a:lnTo>
                    <a:lnTo>
                      <a:pt x="0" y="11"/>
                    </a:lnTo>
                    <a:lnTo>
                      <a:pt x="0" y="11"/>
                    </a:lnTo>
                    <a:lnTo>
                      <a:pt x="0" y="12"/>
                    </a:lnTo>
                    <a:lnTo>
                      <a:pt x="0" y="11"/>
                    </a:lnTo>
                    <a:lnTo>
                      <a:pt x="0" y="11"/>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3"/>
                    </a:lnTo>
                    <a:lnTo>
                      <a:pt x="0" y="13"/>
                    </a:lnTo>
                    <a:lnTo>
                      <a:pt x="0" y="12"/>
                    </a:lnTo>
                    <a:lnTo>
                      <a:pt x="0" y="12"/>
                    </a:lnTo>
                    <a:lnTo>
                      <a:pt x="0" y="11"/>
                    </a:lnTo>
                    <a:lnTo>
                      <a:pt x="0" y="10"/>
                    </a:lnTo>
                    <a:lnTo>
                      <a:pt x="0" y="10"/>
                    </a:lnTo>
                    <a:lnTo>
                      <a:pt x="0" y="10"/>
                    </a:lnTo>
                    <a:lnTo>
                      <a:pt x="0" y="10"/>
                    </a:lnTo>
                    <a:lnTo>
                      <a:pt x="0" y="9"/>
                    </a:lnTo>
                    <a:lnTo>
                      <a:pt x="0" y="10"/>
                    </a:lnTo>
                    <a:lnTo>
                      <a:pt x="0" y="10"/>
                    </a:lnTo>
                    <a:lnTo>
                      <a:pt x="0" y="10"/>
                    </a:lnTo>
                    <a:lnTo>
                      <a:pt x="0" y="10"/>
                    </a:lnTo>
                    <a:lnTo>
                      <a:pt x="0" y="10"/>
                    </a:lnTo>
                    <a:lnTo>
                      <a:pt x="0" y="9"/>
                    </a:lnTo>
                    <a:lnTo>
                      <a:pt x="0" y="8"/>
                    </a:lnTo>
                    <a:lnTo>
                      <a:pt x="0" y="9"/>
                    </a:lnTo>
                    <a:lnTo>
                      <a:pt x="0" y="9"/>
                    </a:lnTo>
                    <a:lnTo>
                      <a:pt x="0" y="9"/>
                    </a:lnTo>
                    <a:lnTo>
                      <a:pt x="0" y="9"/>
                    </a:lnTo>
                    <a:lnTo>
                      <a:pt x="0" y="9"/>
                    </a:lnTo>
                    <a:lnTo>
                      <a:pt x="0" y="9"/>
                    </a:lnTo>
                    <a:lnTo>
                      <a:pt x="0" y="9"/>
                    </a:lnTo>
                    <a:lnTo>
                      <a:pt x="0" y="9"/>
                    </a:lnTo>
                    <a:lnTo>
                      <a:pt x="0" y="8"/>
                    </a:lnTo>
                    <a:lnTo>
                      <a:pt x="0" y="8"/>
                    </a:lnTo>
                    <a:lnTo>
                      <a:pt x="0" y="8"/>
                    </a:lnTo>
                    <a:lnTo>
                      <a:pt x="0" y="9"/>
                    </a:lnTo>
                    <a:lnTo>
                      <a:pt x="0" y="10"/>
                    </a:lnTo>
                    <a:lnTo>
                      <a:pt x="0" y="9"/>
                    </a:lnTo>
                    <a:lnTo>
                      <a:pt x="0" y="9"/>
                    </a:lnTo>
                    <a:lnTo>
                      <a:pt x="0" y="9"/>
                    </a:lnTo>
                    <a:lnTo>
                      <a:pt x="0" y="9"/>
                    </a:lnTo>
                    <a:lnTo>
                      <a:pt x="0" y="9"/>
                    </a:lnTo>
                    <a:lnTo>
                      <a:pt x="0" y="8"/>
                    </a:lnTo>
                    <a:lnTo>
                      <a:pt x="0" y="7"/>
                    </a:lnTo>
                    <a:lnTo>
                      <a:pt x="0" y="7"/>
                    </a:lnTo>
                    <a:lnTo>
                      <a:pt x="0" y="7"/>
                    </a:lnTo>
                    <a:lnTo>
                      <a:pt x="0" y="7"/>
                    </a:lnTo>
                    <a:lnTo>
                      <a:pt x="0" y="7"/>
                    </a:lnTo>
                    <a:lnTo>
                      <a:pt x="0" y="7"/>
                    </a:lnTo>
                    <a:lnTo>
                      <a:pt x="0" y="8"/>
                    </a:lnTo>
                    <a:lnTo>
                      <a:pt x="0" y="8"/>
                    </a:lnTo>
                    <a:lnTo>
                      <a:pt x="0" y="8"/>
                    </a:lnTo>
                    <a:lnTo>
                      <a:pt x="0" y="9"/>
                    </a:lnTo>
                    <a:lnTo>
                      <a:pt x="0" y="10"/>
                    </a:lnTo>
                    <a:lnTo>
                      <a:pt x="0" y="10"/>
                    </a:lnTo>
                    <a:lnTo>
                      <a:pt x="0" y="11"/>
                    </a:lnTo>
                    <a:lnTo>
                      <a:pt x="0" y="11"/>
                    </a:lnTo>
                    <a:lnTo>
                      <a:pt x="0" y="11"/>
                    </a:lnTo>
                    <a:lnTo>
                      <a:pt x="0" y="11"/>
                    </a:lnTo>
                    <a:lnTo>
                      <a:pt x="0" y="12"/>
                    </a:lnTo>
                    <a:lnTo>
                      <a:pt x="0" y="11"/>
                    </a:lnTo>
                    <a:lnTo>
                      <a:pt x="0" y="11"/>
                    </a:lnTo>
                    <a:lnTo>
                      <a:pt x="0" y="11"/>
                    </a:lnTo>
                    <a:lnTo>
                      <a:pt x="0" y="11"/>
                    </a:lnTo>
                    <a:lnTo>
                      <a:pt x="0" y="12"/>
                    </a:lnTo>
                    <a:lnTo>
                      <a:pt x="0" y="11"/>
                    </a:lnTo>
                    <a:lnTo>
                      <a:pt x="0" y="11"/>
                    </a:lnTo>
                    <a:lnTo>
                      <a:pt x="0" y="10"/>
                    </a:lnTo>
                    <a:lnTo>
                      <a:pt x="0" y="10"/>
                    </a:lnTo>
                    <a:lnTo>
                      <a:pt x="0" y="9"/>
                    </a:lnTo>
                    <a:lnTo>
                      <a:pt x="0" y="10"/>
                    </a:lnTo>
                    <a:lnTo>
                      <a:pt x="0" y="9"/>
                    </a:lnTo>
                    <a:lnTo>
                      <a:pt x="0" y="9"/>
                    </a:lnTo>
                    <a:lnTo>
                      <a:pt x="0" y="9"/>
                    </a:lnTo>
                    <a:lnTo>
                      <a:pt x="0" y="9"/>
                    </a:lnTo>
                    <a:lnTo>
                      <a:pt x="0" y="10"/>
                    </a:lnTo>
                    <a:lnTo>
                      <a:pt x="0" y="9"/>
                    </a:lnTo>
                    <a:lnTo>
                      <a:pt x="0" y="10"/>
                    </a:lnTo>
                    <a:lnTo>
                      <a:pt x="0" y="10"/>
                    </a:lnTo>
                    <a:lnTo>
                      <a:pt x="0" y="10"/>
                    </a:lnTo>
                    <a:lnTo>
                      <a:pt x="0" y="9"/>
                    </a:lnTo>
                    <a:lnTo>
                      <a:pt x="0" y="10"/>
                    </a:lnTo>
                    <a:lnTo>
                      <a:pt x="0" y="10"/>
                    </a:lnTo>
                    <a:lnTo>
                      <a:pt x="0" y="11"/>
                    </a:lnTo>
                    <a:lnTo>
                      <a:pt x="0" y="10"/>
                    </a:lnTo>
                    <a:lnTo>
                      <a:pt x="0" y="11"/>
                    </a:lnTo>
                    <a:lnTo>
                      <a:pt x="0" y="11"/>
                    </a:lnTo>
                    <a:lnTo>
                      <a:pt x="0" y="10"/>
                    </a:lnTo>
                    <a:lnTo>
                      <a:pt x="0" y="11"/>
                    </a:lnTo>
                    <a:lnTo>
                      <a:pt x="0" y="11"/>
                    </a:lnTo>
                    <a:lnTo>
                      <a:pt x="0" y="11"/>
                    </a:lnTo>
                    <a:lnTo>
                      <a:pt x="0" y="11"/>
                    </a:lnTo>
                    <a:lnTo>
                      <a:pt x="0" y="11"/>
                    </a:lnTo>
                    <a:lnTo>
                      <a:pt x="0" y="11"/>
                    </a:lnTo>
                    <a:lnTo>
                      <a:pt x="0" y="10"/>
                    </a:lnTo>
                    <a:lnTo>
                      <a:pt x="0" y="10"/>
                    </a:lnTo>
                    <a:lnTo>
                      <a:pt x="0" y="10"/>
                    </a:lnTo>
                    <a:lnTo>
                      <a:pt x="0" y="10"/>
                    </a:lnTo>
                    <a:lnTo>
                      <a:pt x="0" y="10"/>
                    </a:lnTo>
                    <a:lnTo>
                      <a:pt x="0" y="11"/>
                    </a:lnTo>
                    <a:lnTo>
                      <a:pt x="0" y="10"/>
                    </a:lnTo>
                    <a:lnTo>
                      <a:pt x="0" y="10"/>
                    </a:lnTo>
                    <a:lnTo>
                      <a:pt x="0" y="10"/>
                    </a:lnTo>
                    <a:lnTo>
                      <a:pt x="0" y="10"/>
                    </a:lnTo>
                    <a:lnTo>
                      <a:pt x="0" y="10"/>
                    </a:lnTo>
                    <a:lnTo>
                      <a:pt x="0" y="9"/>
                    </a:lnTo>
                    <a:lnTo>
                      <a:pt x="0" y="9"/>
                    </a:lnTo>
                    <a:lnTo>
                      <a:pt x="0" y="8"/>
                    </a:lnTo>
                    <a:lnTo>
                      <a:pt x="0" y="8"/>
                    </a:lnTo>
                    <a:lnTo>
                      <a:pt x="0" y="8"/>
                    </a:lnTo>
                    <a:lnTo>
                      <a:pt x="0" y="8"/>
                    </a:lnTo>
                  </a:path>
                </a:pathLst>
              </a:custGeom>
              <a:noFill/>
              <a:ln w="0">
                <a:solidFill>
                  <a:srgbClr val="3366FF"/>
                </a:solidFill>
                <a:prstDash val="solid"/>
                <a:round/>
                <a:headEnd/>
                <a:tailEnd/>
              </a:ln>
            </p:spPr>
            <p:txBody>
              <a:bodyPr/>
              <a:lstStyle/>
              <a:p>
                <a:endParaRPr lang="en-GB"/>
              </a:p>
            </p:txBody>
          </p:sp>
          <p:sp>
            <p:nvSpPr>
              <p:cNvPr id="185854" name="Freeform 510"/>
              <p:cNvSpPr>
                <a:spLocks/>
              </p:cNvSpPr>
              <p:nvPr/>
            </p:nvSpPr>
            <p:spPr bwMode="auto">
              <a:xfrm>
                <a:off x="2568" y="3521"/>
                <a:ext cx="6" cy="144"/>
              </a:xfrm>
              <a:custGeom>
                <a:avLst/>
                <a:gdLst/>
                <a:ahLst/>
                <a:cxnLst>
                  <a:cxn ang="0">
                    <a:pos x="0" y="11"/>
                  </a:cxn>
                  <a:cxn ang="0">
                    <a:pos x="0" y="8"/>
                  </a:cxn>
                  <a:cxn ang="0">
                    <a:pos x="0" y="8"/>
                  </a:cxn>
                  <a:cxn ang="0">
                    <a:pos x="0" y="7"/>
                  </a:cxn>
                  <a:cxn ang="0">
                    <a:pos x="0" y="3"/>
                  </a:cxn>
                  <a:cxn ang="0">
                    <a:pos x="0" y="4"/>
                  </a:cxn>
                  <a:cxn ang="0">
                    <a:pos x="0" y="5"/>
                  </a:cxn>
                  <a:cxn ang="0">
                    <a:pos x="0" y="6"/>
                  </a:cxn>
                  <a:cxn ang="0">
                    <a:pos x="0" y="6"/>
                  </a:cxn>
                  <a:cxn ang="0">
                    <a:pos x="0" y="6"/>
                  </a:cxn>
                  <a:cxn ang="0">
                    <a:pos x="0" y="8"/>
                  </a:cxn>
                  <a:cxn ang="0">
                    <a:pos x="0" y="7"/>
                  </a:cxn>
                  <a:cxn ang="0">
                    <a:pos x="0" y="6"/>
                  </a:cxn>
                  <a:cxn ang="0">
                    <a:pos x="0" y="8"/>
                  </a:cxn>
                  <a:cxn ang="0">
                    <a:pos x="0" y="9"/>
                  </a:cxn>
                  <a:cxn ang="0">
                    <a:pos x="0" y="8"/>
                  </a:cxn>
                  <a:cxn ang="0">
                    <a:pos x="0" y="9"/>
                  </a:cxn>
                  <a:cxn ang="0">
                    <a:pos x="0" y="9"/>
                  </a:cxn>
                  <a:cxn ang="0">
                    <a:pos x="0" y="7"/>
                  </a:cxn>
                  <a:cxn ang="0">
                    <a:pos x="0" y="9"/>
                  </a:cxn>
                  <a:cxn ang="0">
                    <a:pos x="0" y="9"/>
                  </a:cxn>
                  <a:cxn ang="0">
                    <a:pos x="0" y="10"/>
                  </a:cxn>
                  <a:cxn ang="0">
                    <a:pos x="0" y="9"/>
                  </a:cxn>
                  <a:cxn ang="0">
                    <a:pos x="0" y="4"/>
                  </a:cxn>
                  <a:cxn ang="0">
                    <a:pos x="0" y="7"/>
                  </a:cxn>
                  <a:cxn ang="0">
                    <a:pos x="0" y="7"/>
                  </a:cxn>
                  <a:cxn ang="0">
                    <a:pos x="0" y="7"/>
                  </a:cxn>
                  <a:cxn ang="0">
                    <a:pos x="0" y="9"/>
                  </a:cxn>
                  <a:cxn ang="0">
                    <a:pos x="0" y="8"/>
                  </a:cxn>
                  <a:cxn ang="0">
                    <a:pos x="0" y="9"/>
                  </a:cxn>
                  <a:cxn ang="0">
                    <a:pos x="0" y="10"/>
                  </a:cxn>
                  <a:cxn ang="0">
                    <a:pos x="0" y="12"/>
                  </a:cxn>
                  <a:cxn ang="0">
                    <a:pos x="0" y="9"/>
                  </a:cxn>
                  <a:cxn ang="0">
                    <a:pos x="0" y="7"/>
                  </a:cxn>
                  <a:cxn ang="0">
                    <a:pos x="0" y="8"/>
                  </a:cxn>
                  <a:cxn ang="0">
                    <a:pos x="0" y="9"/>
                  </a:cxn>
                  <a:cxn ang="0">
                    <a:pos x="0" y="10"/>
                  </a:cxn>
                  <a:cxn ang="0">
                    <a:pos x="0" y="7"/>
                  </a:cxn>
                  <a:cxn ang="0">
                    <a:pos x="0" y="7"/>
                  </a:cxn>
                  <a:cxn ang="0">
                    <a:pos x="0" y="7"/>
                  </a:cxn>
                  <a:cxn ang="0">
                    <a:pos x="0" y="8"/>
                  </a:cxn>
                  <a:cxn ang="0">
                    <a:pos x="0" y="5"/>
                  </a:cxn>
                  <a:cxn ang="0">
                    <a:pos x="0" y="1"/>
                  </a:cxn>
                  <a:cxn ang="0">
                    <a:pos x="0" y="1"/>
                  </a:cxn>
                  <a:cxn ang="0">
                    <a:pos x="0" y="1"/>
                  </a:cxn>
                  <a:cxn ang="0">
                    <a:pos x="0" y="3"/>
                  </a:cxn>
                  <a:cxn ang="0">
                    <a:pos x="0" y="6"/>
                  </a:cxn>
                  <a:cxn ang="0">
                    <a:pos x="0" y="6"/>
                  </a:cxn>
                  <a:cxn ang="0">
                    <a:pos x="0" y="8"/>
                  </a:cxn>
                  <a:cxn ang="0">
                    <a:pos x="0" y="5"/>
                  </a:cxn>
                  <a:cxn ang="0">
                    <a:pos x="0" y="5"/>
                  </a:cxn>
                  <a:cxn ang="0">
                    <a:pos x="0" y="5"/>
                  </a:cxn>
                  <a:cxn ang="0">
                    <a:pos x="0" y="6"/>
                  </a:cxn>
                  <a:cxn ang="0">
                    <a:pos x="0" y="9"/>
                  </a:cxn>
                  <a:cxn ang="0">
                    <a:pos x="0" y="8"/>
                  </a:cxn>
                  <a:cxn ang="0">
                    <a:pos x="0" y="8"/>
                  </a:cxn>
                  <a:cxn ang="0">
                    <a:pos x="1" y="9"/>
                  </a:cxn>
                  <a:cxn ang="0">
                    <a:pos x="1" y="11"/>
                  </a:cxn>
                  <a:cxn ang="0">
                    <a:pos x="1" y="11"/>
                  </a:cxn>
                  <a:cxn ang="0">
                    <a:pos x="1" y="8"/>
                  </a:cxn>
                  <a:cxn ang="0">
                    <a:pos x="1" y="8"/>
                  </a:cxn>
                  <a:cxn ang="0">
                    <a:pos x="1" y="8"/>
                  </a:cxn>
                  <a:cxn ang="0">
                    <a:pos x="1" y="18"/>
                  </a:cxn>
                </a:cxnLst>
                <a:rect l="0" t="0" r="r" b="b"/>
                <a:pathLst>
                  <a:path w="1" h="24">
                    <a:moveTo>
                      <a:pt x="0" y="9"/>
                    </a:moveTo>
                    <a:lnTo>
                      <a:pt x="0" y="9"/>
                    </a:lnTo>
                    <a:lnTo>
                      <a:pt x="0" y="9"/>
                    </a:lnTo>
                    <a:lnTo>
                      <a:pt x="0" y="9"/>
                    </a:lnTo>
                    <a:lnTo>
                      <a:pt x="0" y="9"/>
                    </a:lnTo>
                    <a:lnTo>
                      <a:pt x="0" y="9"/>
                    </a:lnTo>
                    <a:lnTo>
                      <a:pt x="0" y="11"/>
                    </a:lnTo>
                    <a:lnTo>
                      <a:pt x="0" y="10"/>
                    </a:lnTo>
                    <a:lnTo>
                      <a:pt x="0" y="11"/>
                    </a:lnTo>
                    <a:lnTo>
                      <a:pt x="0" y="11"/>
                    </a:lnTo>
                    <a:lnTo>
                      <a:pt x="0" y="11"/>
                    </a:lnTo>
                    <a:lnTo>
                      <a:pt x="0" y="10"/>
                    </a:lnTo>
                    <a:lnTo>
                      <a:pt x="0" y="10"/>
                    </a:lnTo>
                    <a:lnTo>
                      <a:pt x="0" y="9"/>
                    </a:lnTo>
                    <a:lnTo>
                      <a:pt x="0" y="10"/>
                    </a:lnTo>
                    <a:lnTo>
                      <a:pt x="0" y="10"/>
                    </a:lnTo>
                    <a:lnTo>
                      <a:pt x="0" y="10"/>
                    </a:lnTo>
                    <a:lnTo>
                      <a:pt x="0" y="9"/>
                    </a:lnTo>
                    <a:lnTo>
                      <a:pt x="0" y="9"/>
                    </a:lnTo>
                    <a:lnTo>
                      <a:pt x="0" y="8"/>
                    </a:lnTo>
                    <a:lnTo>
                      <a:pt x="0" y="9"/>
                    </a:lnTo>
                    <a:lnTo>
                      <a:pt x="0" y="8"/>
                    </a:lnTo>
                    <a:lnTo>
                      <a:pt x="0" y="8"/>
                    </a:lnTo>
                    <a:lnTo>
                      <a:pt x="0" y="7"/>
                    </a:lnTo>
                    <a:lnTo>
                      <a:pt x="0" y="7"/>
                    </a:lnTo>
                    <a:lnTo>
                      <a:pt x="0" y="7"/>
                    </a:lnTo>
                    <a:lnTo>
                      <a:pt x="0" y="6"/>
                    </a:lnTo>
                    <a:lnTo>
                      <a:pt x="0" y="7"/>
                    </a:lnTo>
                    <a:lnTo>
                      <a:pt x="0" y="7"/>
                    </a:lnTo>
                    <a:lnTo>
                      <a:pt x="0" y="7"/>
                    </a:lnTo>
                    <a:lnTo>
                      <a:pt x="0" y="7"/>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7"/>
                    </a:lnTo>
                    <a:lnTo>
                      <a:pt x="0" y="6"/>
                    </a:lnTo>
                    <a:lnTo>
                      <a:pt x="0" y="6"/>
                    </a:lnTo>
                    <a:lnTo>
                      <a:pt x="0" y="6"/>
                    </a:lnTo>
                    <a:lnTo>
                      <a:pt x="0" y="5"/>
                    </a:lnTo>
                    <a:lnTo>
                      <a:pt x="0" y="4"/>
                    </a:lnTo>
                    <a:lnTo>
                      <a:pt x="0" y="5"/>
                    </a:lnTo>
                    <a:lnTo>
                      <a:pt x="0" y="4"/>
                    </a:lnTo>
                    <a:lnTo>
                      <a:pt x="0" y="4"/>
                    </a:lnTo>
                    <a:lnTo>
                      <a:pt x="0" y="4"/>
                    </a:lnTo>
                    <a:lnTo>
                      <a:pt x="0" y="3"/>
                    </a:lnTo>
                    <a:lnTo>
                      <a:pt x="0" y="3"/>
                    </a:lnTo>
                    <a:lnTo>
                      <a:pt x="0" y="2"/>
                    </a:lnTo>
                    <a:lnTo>
                      <a:pt x="0" y="2"/>
                    </a:lnTo>
                    <a:lnTo>
                      <a:pt x="0" y="3"/>
                    </a:lnTo>
                    <a:lnTo>
                      <a:pt x="0" y="2"/>
                    </a:lnTo>
                    <a:lnTo>
                      <a:pt x="0" y="3"/>
                    </a:lnTo>
                    <a:lnTo>
                      <a:pt x="0" y="3"/>
                    </a:lnTo>
                    <a:lnTo>
                      <a:pt x="0" y="3"/>
                    </a:lnTo>
                    <a:lnTo>
                      <a:pt x="0" y="3"/>
                    </a:lnTo>
                    <a:lnTo>
                      <a:pt x="0" y="4"/>
                    </a:lnTo>
                    <a:lnTo>
                      <a:pt x="0" y="4"/>
                    </a:lnTo>
                    <a:lnTo>
                      <a:pt x="0" y="4"/>
                    </a:lnTo>
                    <a:lnTo>
                      <a:pt x="0" y="5"/>
                    </a:lnTo>
                    <a:lnTo>
                      <a:pt x="0" y="5"/>
                    </a:lnTo>
                    <a:lnTo>
                      <a:pt x="0" y="6"/>
                    </a:lnTo>
                    <a:lnTo>
                      <a:pt x="0" y="6"/>
                    </a:lnTo>
                    <a:lnTo>
                      <a:pt x="0" y="6"/>
                    </a:lnTo>
                    <a:lnTo>
                      <a:pt x="0" y="6"/>
                    </a:lnTo>
                    <a:lnTo>
                      <a:pt x="0" y="6"/>
                    </a:lnTo>
                    <a:lnTo>
                      <a:pt x="0" y="6"/>
                    </a:lnTo>
                    <a:lnTo>
                      <a:pt x="0" y="5"/>
                    </a:lnTo>
                    <a:lnTo>
                      <a:pt x="0" y="5"/>
                    </a:lnTo>
                    <a:lnTo>
                      <a:pt x="0" y="5"/>
                    </a:lnTo>
                    <a:lnTo>
                      <a:pt x="0" y="6"/>
                    </a:lnTo>
                    <a:lnTo>
                      <a:pt x="0" y="5"/>
                    </a:lnTo>
                    <a:lnTo>
                      <a:pt x="0" y="5"/>
                    </a:lnTo>
                    <a:lnTo>
                      <a:pt x="0" y="4"/>
                    </a:lnTo>
                    <a:lnTo>
                      <a:pt x="0" y="5"/>
                    </a:lnTo>
                    <a:lnTo>
                      <a:pt x="0" y="4"/>
                    </a:lnTo>
                    <a:lnTo>
                      <a:pt x="0" y="5"/>
                    </a:lnTo>
                    <a:lnTo>
                      <a:pt x="0" y="5"/>
                    </a:lnTo>
                    <a:lnTo>
                      <a:pt x="0" y="6"/>
                    </a:lnTo>
                    <a:lnTo>
                      <a:pt x="0" y="5"/>
                    </a:lnTo>
                    <a:lnTo>
                      <a:pt x="0" y="6"/>
                    </a:lnTo>
                    <a:lnTo>
                      <a:pt x="0" y="5"/>
                    </a:lnTo>
                    <a:lnTo>
                      <a:pt x="0" y="5"/>
                    </a:lnTo>
                    <a:lnTo>
                      <a:pt x="0" y="4"/>
                    </a:lnTo>
                    <a:lnTo>
                      <a:pt x="0" y="4"/>
                    </a:lnTo>
                    <a:lnTo>
                      <a:pt x="0" y="5"/>
                    </a:lnTo>
                    <a:lnTo>
                      <a:pt x="0" y="6"/>
                    </a:lnTo>
                    <a:lnTo>
                      <a:pt x="0" y="5"/>
                    </a:lnTo>
                    <a:lnTo>
                      <a:pt x="0" y="6"/>
                    </a:lnTo>
                    <a:lnTo>
                      <a:pt x="0" y="6"/>
                    </a:lnTo>
                    <a:lnTo>
                      <a:pt x="0" y="6"/>
                    </a:lnTo>
                    <a:lnTo>
                      <a:pt x="0" y="6"/>
                    </a:lnTo>
                    <a:lnTo>
                      <a:pt x="0" y="7"/>
                    </a:lnTo>
                    <a:lnTo>
                      <a:pt x="0" y="6"/>
                    </a:lnTo>
                    <a:lnTo>
                      <a:pt x="0" y="6"/>
                    </a:lnTo>
                    <a:lnTo>
                      <a:pt x="0" y="6"/>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7"/>
                    </a:lnTo>
                    <a:lnTo>
                      <a:pt x="0" y="6"/>
                    </a:lnTo>
                    <a:lnTo>
                      <a:pt x="0" y="6"/>
                    </a:lnTo>
                    <a:lnTo>
                      <a:pt x="0" y="5"/>
                    </a:lnTo>
                    <a:lnTo>
                      <a:pt x="0" y="5"/>
                    </a:lnTo>
                    <a:lnTo>
                      <a:pt x="0" y="5"/>
                    </a:lnTo>
                    <a:lnTo>
                      <a:pt x="0" y="5"/>
                    </a:lnTo>
                    <a:lnTo>
                      <a:pt x="0" y="6"/>
                    </a:lnTo>
                    <a:lnTo>
                      <a:pt x="0" y="5"/>
                    </a:lnTo>
                    <a:lnTo>
                      <a:pt x="0" y="6"/>
                    </a:lnTo>
                    <a:lnTo>
                      <a:pt x="0" y="6"/>
                    </a:lnTo>
                    <a:lnTo>
                      <a:pt x="0" y="6"/>
                    </a:lnTo>
                    <a:lnTo>
                      <a:pt x="0" y="5"/>
                    </a:lnTo>
                    <a:lnTo>
                      <a:pt x="0" y="6"/>
                    </a:lnTo>
                    <a:lnTo>
                      <a:pt x="0" y="5"/>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1"/>
                    </a:lnTo>
                    <a:lnTo>
                      <a:pt x="0" y="10"/>
                    </a:lnTo>
                    <a:lnTo>
                      <a:pt x="0" y="9"/>
                    </a:lnTo>
                    <a:lnTo>
                      <a:pt x="0" y="10"/>
                    </a:lnTo>
                    <a:lnTo>
                      <a:pt x="0" y="9"/>
                    </a:lnTo>
                    <a:lnTo>
                      <a:pt x="0" y="9"/>
                    </a:lnTo>
                    <a:lnTo>
                      <a:pt x="0" y="9"/>
                    </a:lnTo>
                    <a:lnTo>
                      <a:pt x="0" y="9"/>
                    </a:lnTo>
                    <a:lnTo>
                      <a:pt x="0" y="9"/>
                    </a:lnTo>
                    <a:lnTo>
                      <a:pt x="0" y="8"/>
                    </a:lnTo>
                    <a:lnTo>
                      <a:pt x="0" y="8"/>
                    </a:lnTo>
                    <a:lnTo>
                      <a:pt x="0" y="8"/>
                    </a:lnTo>
                    <a:lnTo>
                      <a:pt x="0" y="8"/>
                    </a:lnTo>
                    <a:lnTo>
                      <a:pt x="0" y="9"/>
                    </a:lnTo>
                    <a:lnTo>
                      <a:pt x="0" y="8"/>
                    </a:lnTo>
                    <a:lnTo>
                      <a:pt x="0" y="8"/>
                    </a:lnTo>
                    <a:lnTo>
                      <a:pt x="0" y="8"/>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10"/>
                    </a:lnTo>
                    <a:lnTo>
                      <a:pt x="0" y="9"/>
                    </a:lnTo>
                    <a:lnTo>
                      <a:pt x="0" y="10"/>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9"/>
                    </a:lnTo>
                    <a:lnTo>
                      <a:pt x="0" y="10"/>
                    </a:lnTo>
                    <a:lnTo>
                      <a:pt x="0" y="11"/>
                    </a:lnTo>
                    <a:lnTo>
                      <a:pt x="0" y="10"/>
                    </a:lnTo>
                    <a:lnTo>
                      <a:pt x="0" y="10"/>
                    </a:lnTo>
                    <a:lnTo>
                      <a:pt x="0" y="10"/>
                    </a:lnTo>
                    <a:lnTo>
                      <a:pt x="0" y="10"/>
                    </a:lnTo>
                    <a:lnTo>
                      <a:pt x="0" y="10"/>
                    </a:lnTo>
                    <a:lnTo>
                      <a:pt x="0" y="9"/>
                    </a:lnTo>
                    <a:lnTo>
                      <a:pt x="0" y="9"/>
                    </a:lnTo>
                    <a:lnTo>
                      <a:pt x="0" y="9"/>
                    </a:lnTo>
                    <a:lnTo>
                      <a:pt x="0" y="9"/>
                    </a:lnTo>
                    <a:lnTo>
                      <a:pt x="0" y="9"/>
                    </a:lnTo>
                    <a:lnTo>
                      <a:pt x="0" y="8"/>
                    </a:lnTo>
                    <a:lnTo>
                      <a:pt x="0" y="8"/>
                    </a:lnTo>
                    <a:lnTo>
                      <a:pt x="0" y="7"/>
                    </a:lnTo>
                    <a:lnTo>
                      <a:pt x="0" y="7"/>
                    </a:lnTo>
                    <a:lnTo>
                      <a:pt x="0" y="7"/>
                    </a:lnTo>
                    <a:lnTo>
                      <a:pt x="0" y="6"/>
                    </a:lnTo>
                    <a:lnTo>
                      <a:pt x="0" y="6"/>
                    </a:lnTo>
                    <a:lnTo>
                      <a:pt x="0" y="5"/>
                    </a:lnTo>
                    <a:lnTo>
                      <a:pt x="0" y="4"/>
                    </a:lnTo>
                    <a:lnTo>
                      <a:pt x="0" y="5"/>
                    </a:lnTo>
                    <a:lnTo>
                      <a:pt x="0" y="4"/>
                    </a:lnTo>
                    <a:lnTo>
                      <a:pt x="0" y="5"/>
                    </a:lnTo>
                    <a:lnTo>
                      <a:pt x="0" y="5"/>
                    </a:lnTo>
                    <a:lnTo>
                      <a:pt x="0" y="6"/>
                    </a:lnTo>
                    <a:lnTo>
                      <a:pt x="0" y="5"/>
                    </a:lnTo>
                    <a:lnTo>
                      <a:pt x="0" y="6"/>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6"/>
                    </a:lnTo>
                    <a:lnTo>
                      <a:pt x="0" y="7"/>
                    </a:lnTo>
                    <a:lnTo>
                      <a:pt x="0" y="7"/>
                    </a:lnTo>
                    <a:lnTo>
                      <a:pt x="0" y="8"/>
                    </a:lnTo>
                    <a:lnTo>
                      <a:pt x="0" y="8"/>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10"/>
                    </a:lnTo>
                    <a:lnTo>
                      <a:pt x="0" y="10"/>
                    </a:lnTo>
                    <a:lnTo>
                      <a:pt x="0" y="10"/>
                    </a:lnTo>
                    <a:lnTo>
                      <a:pt x="0" y="9"/>
                    </a:lnTo>
                    <a:lnTo>
                      <a:pt x="0" y="9"/>
                    </a:lnTo>
                    <a:lnTo>
                      <a:pt x="0" y="9"/>
                    </a:lnTo>
                    <a:lnTo>
                      <a:pt x="0" y="9"/>
                    </a:lnTo>
                    <a:lnTo>
                      <a:pt x="0" y="9"/>
                    </a:lnTo>
                    <a:lnTo>
                      <a:pt x="0" y="10"/>
                    </a:lnTo>
                    <a:lnTo>
                      <a:pt x="0" y="9"/>
                    </a:lnTo>
                    <a:lnTo>
                      <a:pt x="0" y="10"/>
                    </a:lnTo>
                    <a:lnTo>
                      <a:pt x="0" y="9"/>
                    </a:lnTo>
                    <a:lnTo>
                      <a:pt x="0" y="10"/>
                    </a:lnTo>
                    <a:lnTo>
                      <a:pt x="0" y="10"/>
                    </a:lnTo>
                    <a:lnTo>
                      <a:pt x="0" y="11"/>
                    </a:lnTo>
                    <a:lnTo>
                      <a:pt x="0" y="12"/>
                    </a:lnTo>
                    <a:lnTo>
                      <a:pt x="0" y="11"/>
                    </a:lnTo>
                    <a:lnTo>
                      <a:pt x="0" y="11"/>
                    </a:lnTo>
                    <a:lnTo>
                      <a:pt x="0" y="12"/>
                    </a:lnTo>
                    <a:lnTo>
                      <a:pt x="0" y="12"/>
                    </a:lnTo>
                    <a:lnTo>
                      <a:pt x="0" y="12"/>
                    </a:lnTo>
                    <a:lnTo>
                      <a:pt x="0" y="12"/>
                    </a:lnTo>
                    <a:lnTo>
                      <a:pt x="0" y="12"/>
                    </a:lnTo>
                    <a:lnTo>
                      <a:pt x="0" y="12"/>
                    </a:lnTo>
                    <a:lnTo>
                      <a:pt x="0" y="11"/>
                    </a:lnTo>
                    <a:lnTo>
                      <a:pt x="0" y="12"/>
                    </a:lnTo>
                    <a:lnTo>
                      <a:pt x="0" y="11"/>
                    </a:lnTo>
                    <a:lnTo>
                      <a:pt x="0" y="11"/>
                    </a:lnTo>
                    <a:lnTo>
                      <a:pt x="0" y="10"/>
                    </a:lnTo>
                    <a:lnTo>
                      <a:pt x="0" y="9"/>
                    </a:lnTo>
                    <a:lnTo>
                      <a:pt x="0" y="9"/>
                    </a:lnTo>
                    <a:lnTo>
                      <a:pt x="0" y="8"/>
                    </a:lnTo>
                    <a:lnTo>
                      <a:pt x="0" y="7"/>
                    </a:lnTo>
                    <a:lnTo>
                      <a:pt x="0" y="8"/>
                    </a:lnTo>
                    <a:lnTo>
                      <a:pt x="0" y="8"/>
                    </a:lnTo>
                    <a:lnTo>
                      <a:pt x="0" y="7"/>
                    </a:lnTo>
                    <a:lnTo>
                      <a:pt x="0" y="6"/>
                    </a:lnTo>
                    <a:lnTo>
                      <a:pt x="0" y="6"/>
                    </a:lnTo>
                    <a:lnTo>
                      <a:pt x="0" y="6"/>
                    </a:lnTo>
                    <a:lnTo>
                      <a:pt x="0" y="6"/>
                    </a:lnTo>
                    <a:lnTo>
                      <a:pt x="0" y="7"/>
                    </a:lnTo>
                    <a:lnTo>
                      <a:pt x="0" y="7"/>
                    </a:lnTo>
                    <a:lnTo>
                      <a:pt x="0" y="7"/>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9"/>
                    </a:lnTo>
                    <a:lnTo>
                      <a:pt x="0" y="9"/>
                    </a:lnTo>
                    <a:lnTo>
                      <a:pt x="0" y="9"/>
                    </a:lnTo>
                    <a:lnTo>
                      <a:pt x="0" y="9"/>
                    </a:lnTo>
                    <a:lnTo>
                      <a:pt x="0" y="8"/>
                    </a:lnTo>
                    <a:lnTo>
                      <a:pt x="0" y="8"/>
                    </a:lnTo>
                    <a:lnTo>
                      <a:pt x="0" y="8"/>
                    </a:lnTo>
                    <a:lnTo>
                      <a:pt x="0" y="7"/>
                    </a:lnTo>
                    <a:lnTo>
                      <a:pt x="0" y="7"/>
                    </a:lnTo>
                    <a:lnTo>
                      <a:pt x="0" y="6"/>
                    </a:lnTo>
                    <a:lnTo>
                      <a:pt x="0" y="6"/>
                    </a:lnTo>
                    <a:lnTo>
                      <a:pt x="0" y="6"/>
                    </a:lnTo>
                    <a:lnTo>
                      <a:pt x="0" y="6"/>
                    </a:lnTo>
                    <a:lnTo>
                      <a:pt x="0" y="7"/>
                    </a:lnTo>
                    <a:lnTo>
                      <a:pt x="0" y="8"/>
                    </a:lnTo>
                    <a:lnTo>
                      <a:pt x="0" y="7"/>
                    </a:lnTo>
                    <a:lnTo>
                      <a:pt x="0" y="7"/>
                    </a:lnTo>
                    <a:lnTo>
                      <a:pt x="0" y="6"/>
                    </a:lnTo>
                    <a:lnTo>
                      <a:pt x="0" y="7"/>
                    </a:lnTo>
                    <a:lnTo>
                      <a:pt x="0" y="7"/>
                    </a:lnTo>
                    <a:lnTo>
                      <a:pt x="0" y="7"/>
                    </a:lnTo>
                    <a:lnTo>
                      <a:pt x="0" y="7"/>
                    </a:lnTo>
                    <a:lnTo>
                      <a:pt x="0" y="7"/>
                    </a:lnTo>
                    <a:lnTo>
                      <a:pt x="0" y="7"/>
                    </a:lnTo>
                    <a:lnTo>
                      <a:pt x="0" y="8"/>
                    </a:lnTo>
                    <a:lnTo>
                      <a:pt x="0" y="8"/>
                    </a:lnTo>
                    <a:lnTo>
                      <a:pt x="0" y="7"/>
                    </a:lnTo>
                    <a:lnTo>
                      <a:pt x="0" y="7"/>
                    </a:lnTo>
                    <a:lnTo>
                      <a:pt x="0" y="7"/>
                    </a:lnTo>
                    <a:lnTo>
                      <a:pt x="0" y="7"/>
                    </a:lnTo>
                    <a:lnTo>
                      <a:pt x="0" y="7"/>
                    </a:lnTo>
                    <a:lnTo>
                      <a:pt x="0" y="8"/>
                    </a:lnTo>
                    <a:lnTo>
                      <a:pt x="0" y="8"/>
                    </a:lnTo>
                    <a:lnTo>
                      <a:pt x="0" y="7"/>
                    </a:lnTo>
                    <a:lnTo>
                      <a:pt x="0" y="8"/>
                    </a:lnTo>
                    <a:lnTo>
                      <a:pt x="0" y="7"/>
                    </a:lnTo>
                    <a:lnTo>
                      <a:pt x="0" y="7"/>
                    </a:lnTo>
                    <a:lnTo>
                      <a:pt x="0" y="7"/>
                    </a:lnTo>
                    <a:lnTo>
                      <a:pt x="0" y="8"/>
                    </a:lnTo>
                    <a:lnTo>
                      <a:pt x="0" y="8"/>
                    </a:lnTo>
                    <a:lnTo>
                      <a:pt x="0" y="7"/>
                    </a:lnTo>
                    <a:lnTo>
                      <a:pt x="0" y="8"/>
                    </a:lnTo>
                    <a:lnTo>
                      <a:pt x="0" y="8"/>
                    </a:lnTo>
                    <a:lnTo>
                      <a:pt x="0" y="7"/>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6"/>
                    </a:lnTo>
                    <a:lnTo>
                      <a:pt x="0" y="5"/>
                    </a:lnTo>
                    <a:lnTo>
                      <a:pt x="0" y="5"/>
                    </a:lnTo>
                    <a:lnTo>
                      <a:pt x="0" y="4"/>
                    </a:lnTo>
                    <a:lnTo>
                      <a:pt x="0" y="4"/>
                    </a:lnTo>
                    <a:lnTo>
                      <a:pt x="0" y="3"/>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1"/>
                    </a:lnTo>
                    <a:lnTo>
                      <a:pt x="0" y="1"/>
                    </a:lnTo>
                    <a:lnTo>
                      <a:pt x="0" y="1"/>
                    </a:lnTo>
                    <a:lnTo>
                      <a:pt x="0" y="1"/>
                    </a:lnTo>
                    <a:lnTo>
                      <a:pt x="0" y="1"/>
                    </a:lnTo>
                    <a:lnTo>
                      <a:pt x="0" y="1"/>
                    </a:lnTo>
                    <a:lnTo>
                      <a:pt x="0" y="1"/>
                    </a:lnTo>
                    <a:lnTo>
                      <a:pt x="0" y="1"/>
                    </a:lnTo>
                    <a:lnTo>
                      <a:pt x="0" y="2"/>
                    </a:lnTo>
                    <a:lnTo>
                      <a:pt x="0" y="2"/>
                    </a:lnTo>
                    <a:lnTo>
                      <a:pt x="0" y="2"/>
                    </a:lnTo>
                    <a:lnTo>
                      <a:pt x="0" y="3"/>
                    </a:lnTo>
                    <a:lnTo>
                      <a:pt x="0" y="3"/>
                    </a:lnTo>
                    <a:lnTo>
                      <a:pt x="0" y="4"/>
                    </a:lnTo>
                    <a:lnTo>
                      <a:pt x="0" y="5"/>
                    </a:lnTo>
                    <a:lnTo>
                      <a:pt x="0" y="5"/>
                    </a:lnTo>
                    <a:lnTo>
                      <a:pt x="0" y="5"/>
                    </a:lnTo>
                    <a:lnTo>
                      <a:pt x="0" y="6"/>
                    </a:lnTo>
                    <a:lnTo>
                      <a:pt x="0" y="5"/>
                    </a:lnTo>
                    <a:lnTo>
                      <a:pt x="0" y="5"/>
                    </a:lnTo>
                    <a:lnTo>
                      <a:pt x="0" y="6"/>
                    </a:lnTo>
                    <a:lnTo>
                      <a:pt x="0" y="7"/>
                    </a:lnTo>
                    <a:lnTo>
                      <a:pt x="0" y="6"/>
                    </a:lnTo>
                    <a:lnTo>
                      <a:pt x="0" y="6"/>
                    </a:lnTo>
                    <a:lnTo>
                      <a:pt x="0" y="6"/>
                    </a:lnTo>
                    <a:lnTo>
                      <a:pt x="0" y="6"/>
                    </a:lnTo>
                    <a:lnTo>
                      <a:pt x="0" y="6"/>
                    </a:lnTo>
                    <a:lnTo>
                      <a:pt x="0" y="5"/>
                    </a:lnTo>
                    <a:lnTo>
                      <a:pt x="0" y="5"/>
                    </a:lnTo>
                    <a:lnTo>
                      <a:pt x="0" y="5"/>
                    </a:lnTo>
                    <a:lnTo>
                      <a:pt x="0" y="4"/>
                    </a:lnTo>
                    <a:lnTo>
                      <a:pt x="0" y="5"/>
                    </a:lnTo>
                    <a:lnTo>
                      <a:pt x="0" y="5"/>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8"/>
                    </a:lnTo>
                    <a:lnTo>
                      <a:pt x="0" y="7"/>
                    </a:lnTo>
                    <a:lnTo>
                      <a:pt x="0" y="6"/>
                    </a:lnTo>
                    <a:lnTo>
                      <a:pt x="0" y="7"/>
                    </a:lnTo>
                    <a:lnTo>
                      <a:pt x="0" y="6"/>
                    </a:lnTo>
                    <a:lnTo>
                      <a:pt x="0" y="7"/>
                    </a:lnTo>
                    <a:lnTo>
                      <a:pt x="0" y="6"/>
                    </a:lnTo>
                    <a:lnTo>
                      <a:pt x="0" y="5"/>
                    </a:lnTo>
                    <a:lnTo>
                      <a:pt x="0" y="5"/>
                    </a:lnTo>
                    <a:lnTo>
                      <a:pt x="0" y="4"/>
                    </a:lnTo>
                    <a:lnTo>
                      <a:pt x="0" y="5"/>
                    </a:lnTo>
                    <a:lnTo>
                      <a:pt x="0" y="5"/>
                    </a:lnTo>
                    <a:lnTo>
                      <a:pt x="0" y="6"/>
                    </a:lnTo>
                    <a:lnTo>
                      <a:pt x="0" y="5"/>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7"/>
                    </a:lnTo>
                    <a:lnTo>
                      <a:pt x="0" y="7"/>
                    </a:lnTo>
                    <a:lnTo>
                      <a:pt x="0" y="8"/>
                    </a:lnTo>
                    <a:lnTo>
                      <a:pt x="0" y="8"/>
                    </a:lnTo>
                    <a:lnTo>
                      <a:pt x="0" y="8"/>
                    </a:lnTo>
                    <a:lnTo>
                      <a:pt x="0" y="9"/>
                    </a:lnTo>
                    <a:lnTo>
                      <a:pt x="0" y="8"/>
                    </a:lnTo>
                    <a:lnTo>
                      <a:pt x="0" y="9"/>
                    </a:lnTo>
                    <a:lnTo>
                      <a:pt x="0" y="8"/>
                    </a:lnTo>
                    <a:lnTo>
                      <a:pt x="0" y="8"/>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7"/>
                    </a:lnTo>
                    <a:lnTo>
                      <a:pt x="0" y="8"/>
                    </a:lnTo>
                    <a:lnTo>
                      <a:pt x="0" y="8"/>
                    </a:lnTo>
                    <a:lnTo>
                      <a:pt x="0" y="8"/>
                    </a:lnTo>
                    <a:lnTo>
                      <a:pt x="1" y="8"/>
                    </a:lnTo>
                    <a:lnTo>
                      <a:pt x="1" y="9"/>
                    </a:lnTo>
                    <a:lnTo>
                      <a:pt x="1" y="9"/>
                    </a:lnTo>
                    <a:lnTo>
                      <a:pt x="1" y="9"/>
                    </a:lnTo>
                    <a:lnTo>
                      <a:pt x="1" y="9"/>
                    </a:lnTo>
                    <a:lnTo>
                      <a:pt x="1" y="9"/>
                    </a:lnTo>
                    <a:lnTo>
                      <a:pt x="1" y="10"/>
                    </a:lnTo>
                    <a:lnTo>
                      <a:pt x="1" y="9"/>
                    </a:lnTo>
                    <a:lnTo>
                      <a:pt x="1" y="10"/>
                    </a:lnTo>
                    <a:lnTo>
                      <a:pt x="1" y="10"/>
                    </a:lnTo>
                    <a:lnTo>
                      <a:pt x="1" y="11"/>
                    </a:lnTo>
                    <a:lnTo>
                      <a:pt x="1" y="10"/>
                    </a:lnTo>
                    <a:lnTo>
                      <a:pt x="1" y="10"/>
                    </a:lnTo>
                    <a:lnTo>
                      <a:pt x="1" y="11"/>
                    </a:lnTo>
                    <a:lnTo>
                      <a:pt x="1" y="10"/>
                    </a:lnTo>
                    <a:lnTo>
                      <a:pt x="1" y="10"/>
                    </a:lnTo>
                    <a:lnTo>
                      <a:pt x="1" y="10"/>
                    </a:lnTo>
                    <a:lnTo>
                      <a:pt x="1" y="10"/>
                    </a:lnTo>
                    <a:lnTo>
                      <a:pt x="1" y="11"/>
                    </a:lnTo>
                    <a:lnTo>
                      <a:pt x="1" y="10"/>
                    </a:lnTo>
                    <a:lnTo>
                      <a:pt x="1" y="10"/>
                    </a:lnTo>
                    <a:lnTo>
                      <a:pt x="1" y="11"/>
                    </a:lnTo>
                    <a:lnTo>
                      <a:pt x="1" y="11"/>
                    </a:lnTo>
                    <a:lnTo>
                      <a:pt x="1" y="11"/>
                    </a:lnTo>
                    <a:lnTo>
                      <a:pt x="1" y="11"/>
                    </a:lnTo>
                    <a:lnTo>
                      <a:pt x="1" y="10"/>
                    </a:lnTo>
                    <a:lnTo>
                      <a:pt x="1" y="10"/>
                    </a:lnTo>
                    <a:lnTo>
                      <a:pt x="1" y="10"/>
                    </a:lnTo>
                    <a:lnTo>
                      <a:pt x="1" y="10"/>
                    </a:lnTo>
                    <a:lnTo>
                      <a:pt x="1" y="9"/>
                    </a:lnTo>
                    <a:lnTo>
                      <a:pt x="1" y="9"/>
                    </a:lnTo>
                    <a:lnTo>
                      <a:pt x="1" y="9"/>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8"/>
                    </a:lnTo>
                    <a:lnTo>
                      <a:pt x="1" y="8"/>
                    </a:lnTo>
                    <a:lnTo>
                      <a:pt x="1" y="8"/>
                    </a:lnTo>
                    <a:lnTo>
                      <a:pt x="1" y="8"/>
                    </a:lnTo>
                    <a:lnTo>
                      <a:pt x="1" y="8"/>
                    </a:lnTo>
                    <a:lnTo>
                      <a:pt x="1" y="8"/>
                    </a:lnTo>
                    <a:lnTo>
                      <a:pt x="1" y="9"/>
                    </a:lnTo>
                    <a:lnTo>
                      <a:pt x="1" y="9"/>
                    </a:lnTo>
                    <a:lnTo>
                      <a:pt x="1" y="9"/>
                    </a:lnTo>
                    <a:lnTo>
                      <a:pt x="1" y="9"/>
                    </a:lnTo>
                    <a:lnTo>
                      <a:pt x="1" y="9"/>
                    </a:lnTo>
                    <a:lnTo>
                      <a:pt x="1" y="8"/>
                    </a:lnTo>
                    <a:lnTo>
                      <a:pt x="1" y="8"/>
                    </a:lnTo>
                    <a:lnTo>
                      <a:pt x="1" y="8"/>
                    </a:lnTo>
                    <a:lnTo>
                      <a:pt x="1" y="8"/>
                    </a:lnTo>
                    <a:lnTo>
                      <a:pt x="1" y="8"/>
                    </a:lnTo>
                    <a:lnTo>
                      <a:pt x="1" y="8"/>
                    </a:lnTo>
                    <a:lnTo>
                      <a:pt x="1" y="7"/>
                    </a:lnTo>
                    <a:lnTo>
                      <a:pt x="1" y="6"/>
                    </a:lnTo>
                    <a:lnTo>
                      <a:pt x="1" y="11"/>
                    </a:lnTo>
                    <a:lnTo>
                      <a:pt x="1" y="14"/>
                    </a:lnTo>
                    <a:lnTo>
                      <a:pt x="1" y="16"/>
                    </a:lnTo>
                    <a:lnTo>
                      <a:pt x="1" y="17"/>
                    </a:lnTo>
                    <a:lnTo>
                      <a:pt x="1" y="18"/>
                    </a:lnTo>
                    <a:lnTo>
                      <a:pt x="1" y="19"/>
                    </a:lnTo>
                    <a:lnTo>
                      <a:pt x="1" y="20"/>
                    </a:lnTo>
                    <a:lnTo>
                      <a:pt x="1" y="20"/>
                    </a:lnTo>
                    <a:lnTo>
                      <a:pt x="1" y="21"/>
                    </a:lnTo>
                    <a:lnTo>
                      <a:pt x="1" y="22"/>
                    </a:lnTo>
                    <a:lnTo>
                      <a:pt x="1" y="24"/>
                    </a:lnTo>
                    <a:lnTo>
                      <a:pt x="1" y="24"/>
                    </a:lnTo>
                  </a:path>
                </a:pathLst>
              </a:custGeom>
              <a:noFill/>
              <a:ln w="0">
                <a:solidFill>
                  <a:srgbClr val="3366FF"/>
                </a:solidFill>
                <a:prstDash val="solid"/>
                <a:round/>
                <a:headEnd/>
                <a:tailEnd/>
              </a:ln>
            </p:spPr>
            <p:txBody>
              <a:bodyPr/>
              <a:lstStyle/>
              <a:p>
                <a:endParaRPr lang="en-GB"/>
              </a:p>
            </p:txBody>
          </p:sp>
          <p:sp>
            <p:nvSpPr>
              <p:cNvPr id="185855" name="Freeform 511"/>
              <p:cNvSpPr>
                <a:spLocks/>
              </p:cNvSpPr>
              <p:nvPr/>
            </p:nvSpPr>
            <p:spPr bwMode="auto">
              <a:xfrm>
                <a:off x="2574" y="3665"/>
                <a:ext cx="1" cy="276"/>
              </a:xfrm>
              <a:custGeom>
                <a:avLst/>
                <a:gdLst/>
                <a:ahLst/>
                <a:cxnLst>
                  <a:cxn ang="0">
                    <a:pos x="0" y="7"/>
                  </a:cxn>
                  <a:cxn ang="0">
                    <a:pos x="0" y="10"/>
                  </a:cxn>
                  <a:cxn ang="0">
                    <a:pos x="0" y="12"/>
                  </a:cxn>
                  <a:cxn ang="0">
                    <a:pos x="0" y="17"/>
                  </a:cxn>
                  <a:cxn ang="0">
                    <a:pos x="0" y="22"/>
                  </a:cxn>
                  <a:cxn ang="0">
                    <a:pos x="0" y="25"/>
                  </a:cxn>
                  <a:cxn ang="0">
                    <a:pos x="0" y="27"/>
                  </a:cxn>
                  <a:cxn ang="0">
                    <a:pos x="0" y="29"/>
                  </a:cxn>
                  <a:cxn ang="0">
                    <a:pos x="0" y="28"/>
                  </a:cxn>
                  <a:cxn ang="0">
                    <a:pos x="0" y="30"/>
                  </a:cxn>
                  <a:cxn ang="0">
                    <a:pos x="0" y="32"/>
                  </a:cxn>
                  <a:cxn ang="0">
                    <a:pos x="0" y="34"/>
                  </a:cxn>
                  <a:cxn ang="0">
                    <a:pos x="0" y="35"/>
                  </a:cxn>
                  <a:cxn ang="0">
                    <a:pos x="0" y="33"/>
                  </a:cxn>
                  <a:cxn ang="0">
                    <a:pos x="0" y="32"/>
                  </a:cxn>
                  <a:cxn ang="0">
                    <a:pos x="0" y="35"/>
                  </a:cxn>
                  <a:cxn ang="0">
                    <a:pos x="0" y="33"/>
                  </a:cxn>
                  <a:cxn ang="0">
                    <a:pos x="0" y="35"/>
                  </a:cxn>
                  <a:cxn ang="0">
                    <a:pos x="0" y="36"/>
                  </a:cxn>
                  <a:cxn ang="0">
                    <a:pos x="0" y="38"/>
                  </a:cxn>
                  <a:cxn ang="0">
                    <a:pos x="0" y="38"/>
                  </a:cxn>
                  <a:cxn ang="0">
                    <a:pos x="0" y="41"/>
                  </a:cxn>
                  <a:cxn ang="0">
                    <a:pos x="0" y="42"/>
                  </a:cxn>
                  <a:cxn ang="0">
                    <a:pos x="0" y="42"/>
                  </a:cxn>
                  <a:cxn ang="0">
                    <a:pos x="0" y="43"/>
                  </a:cxn>
                  <a:cxn ang="0">
                    <a:pos x="0" y="42"/>
                  </a:cxn>
                  <a:cxn ang="0">
                    <a:pos x="0" y="43"/>
                  </a:cxn>
                  <a:cxn ang="0">
                    <a:pos x="0" y="40"/>
                  </a:cxn>
                  <a:cxn ang="0">
                    <a:pos x="0" y="41"/>
                  </a:cxn>
                  <a:cxn ang="0">
                    <a:pos x="0" y="43"/>
                  </a:cxn>
                  <a:cxn ang="0">
                    <a:pos x="0" y="45"/>
                  </a:cxn>
                  <a:cxn ang="0">
                    <a:pos x="0" y="42"/>
                  </a:cxn>
                  <a:cxn ang="0">
                    <a:pos x="0" y="43"/>
                  </a:cxn>
                  <a:cxn ang="0">
                    <a:pos x="0" y="41"/>
                  </a:cxn>
                  <a:cxn ang="0">
                    <a:pos x="0" y="41"/>
                  </a:cxn>
                  <a:cxn ang="0">
                    <a:pos x="0" y="38"/>
                  </a:cxn>
                  <a:cxn ang="0">
                    <a:pos x="0" y="36"/>
                  </a:cxn>
                  <a:cxn ang="0">
                    <a:pos x="0" y="36"/>
                  </a:cxn>
                  <a:cxn ang="0">
                    <a:pos x="0" y="38"/>
                  </a:cxn>
                  <a:cxn ang="0">
                    <a:pos x="0" y="36"/>
                  </a:cxn>
                  <a:cxn ang="0">
                    <a:pos x="0" y="39"/>
                  </a:cxn>
                  <a:cxn ang="0">
                    <a:pos x="0" y="36"/>
                  </a:cxn>
                  <a:cxn ang="0">
                    <a:pos x="0" y="37"/>
                  </a:cxn>
                  <a:cxn ang="0">
                    <a:pos x="0" y="39"/>
                  </a:cxn>
                  <a:cxn ang="0">
                    <a:pos x="0" y="41"/>
                  </a:cxn>
                  <a:cxn ang="0">
                    <a:pos x="0" y="38"/>
                  </a:cxn>
                  <a:cxn ang="0">
                    <a:pos x="0" y="41"/>
                  </a:cxn>
                  <a:cxn ang="0">
                    <a:pos x="0" y="41"/>
                  </a:cxn>
                  <a:cxn ang="0">
                    <a:pos x="0" y="40"/>
                  </a:cxn>
                  <a:cxn ang="0">
                    <a:pos x="0" y="43"/>
                  </a:cxn>
                  <a:cxn ang="0">
                    <a:pos x="0" y="41"/>
                  </a:cxn>
                  <a:cxn ang="0">
                    <a:pos x="0" y="40"/>
                  </a:cxn>
                  <a:cxn ang="0">
                    <a:pos x="0" y="41"/>
                  </a:cxn>
                  <a:cxn ang="0">
                    <a:pos x="0" y="42"/>
                  </a:cxn>
                  <a:cxn ang="0">
                    <a:pos x="0" y="44"/>
                  </a:cxn>
                  <a:cxn ang="0">
                    <a:pos x="0" y="40"/>
                  </a:cxn>
                  <a:cxn ang="0">
                    <a:pos x="0" y="40"/>
                  </a:cxn>
                  <a:cxn ang="0">
                    <a:pos x="0" y="41"/>
                  </a:cxn>
                  <a:cxn ang="0">
                    <a:pos x="0" y="41"/>
                  </a:cxn>
                  <a:cxn ang="0">
                    <a:pos x="0" y="40"/>
                  </a:cxn>
                  <a:cxn ang="0">
                    <a:pos x="0" y="38"/>
                  </a:cxn>
                  <a:cxn ang="0">
                    <a:pos x="0" y="39"/>
                  </a:cxn>
                  <a:cxn ang="0">
                    <a:pos x="0" y="42"/>
                  </a:cxn>
                </a:cxnLst>
                <a:rect l="0" t="0" r="r" b="b"/>
                <a:pathLst>
                  <a:path h="46">
                    <a:moveTo>
                      <a:pt x="0" y="0"/>
                    </a:moveTo>
                    <a:lnTo>
                      <a:pt x="0" y="1"/>
                    </a:lnTo>
                    <a:lnTo>
                      <a:pt x="0" y="1"/>
                    </a:lnTo>
                    <a:lnTo>
                      <a:pt x="0" y="2"/>
                    </a:lnTo>
                    <a:lnTo>
                      <a:pt x="0" y="3"/>
                    </a:lnTo>
                    <a:lnTo>
                      <a:pt x="0" y="3"/>
                    </a:lnTo>
                    <a:lnTo>
                      <a:pt x="0" y="4"/>
                    </a:lnTo>
                    <a:lnTo>
                      <a:pt x="0" y="5"/>
                    </a:lnTo>
                    <a:lnTo>
                      <a:pt x="0" y="6"/>
                    </a:lnTo>
                    <a:lnTo>
                      <a:pt x="0" y="6"/>
                    </a:lnTo>
                    <a:lnTo>
                      <a:pt x="0" y="7"/>
                    </a:lnTo>
                    <a:lnTo>
                      <a:pt x="0" y="7"/>
                    </a:lnTo>
                    <a:lnTo>
                      <a:pt x="0" y="8"/>
                    </a:lnTo>
                    <a:lnTo>
                      <a:pt x="0" y="8"/>
                    </a:lnTo>
                    <a:lnTo>
                      <a:pt x="0" y="9"/>
                    </a:lnTo>
                    <a:lnTo>
                      <a:pt x="0" y="9"/>
                    </a:lnTo>
                    <a:lnTo>
                      <a:pt x="0" y="9"/>
                    </a:lnTo>
                    <a:lnTo>
                      <a:pt x="0" y="9"/>
                    </a:lnTo>
                    <a:lnTo>
                      <a:pt x="0" y="9"/>
                    </a:lnTo>
                    <a:lnTo>
                      <a:pt x="0" y="10"/>
                    </a:lnTo>
                    <a:lnTo>
                      <a:pt x="0" y="9"/>
                    </a:lnTo>
                    <a:lnTo>
                      <a:pt x="0" y="10"/>
                    </a:lnTo>
                    <a:lnTo>
                      <a:pt x="0" y="11"/>
                    </a:lnTo>
                    <a:lnTo>
                      <a:pt x="0" y="11"/>
                    </a:lnTo>
                    <a:lnTo>
                      <a:pt x="0" y="12"/>
                    </a:lnTo>
                    <a:lnTo>
                      <a:pt x="0" y="11"/>
                    </a:lnTo>
                    <a:lnTo>
                      <a:pt x="0" y="12"/>
                    </a:lnTo>
                    <a:lnTo>
                      <a:pt x="0" y="12"/>
                    </a:lnTo>
                    <a:lnTo>
                      <a:pt x="0" y="12"/>
                    </a:lnTo>
                    <a:lnTo>
                      <a:pt x="0" y="13"/>
                    </a:lnTo>
                    <a:lnTo>
                      <a:pt x="0" y="14"/>
                    </a:lnTo>
                    <a:lnTo>
                      <a:pt x="0" y="13"/>
                    </a:lnTo>
                    <a:lnTo>
                      <a:pt x="0" y="12"/>
                    </a:lnTo>
                    <a:lnTo>
                      <a:pt x="0" y="13"/>
                    </a:lnTo>
                    <a:lnTo>
                      <a:pt x="0" y="14"/>
                    </a:lnTo>
                    <a:lnTo>
                      <a:pt x="0" y="14"/>
                    </a:lnTo>
                    <a:lnTo>
                      <a:pt x="0" y="14"/>
                    </a:lnTo>
                    <a:lnTo>
                      <a:pt x="0" y="14"/>
                    </a:lnTo>
                    <a:lnTo>
                      <a:pt x="0" y="14"/>
                    </a:lnTo>
                    <a:lnTo>
                      <a:pt x="0" y="15"/>
                    </a:lnTo>
                    <a:lnTo>
                      <a:pt x="0" y="16"/>
                    </a:lnTo>
                    <a:lnTo>
                      <a:pt x="0" y="16"/>
                    </a:lnTo>
                    <a:lnTo>
                      <a:pt x="0" y="16"/>
                    </a:lnTo>
                    <a:lnTo>
                      <a:pt x="0" y="17"/>
                    </a:lnTo>
                    <a:lnTo>
                      <a:pt x="0" y="17"/>
                    </a:lnTo>
                    <a:lnTo>
                      <a:pt x="0" y="18"/>
                    </a:lnTo>
                    <a:lnTo>
                      <a:pt x="0" y="18"/>
                    </a:lnTo>
                    <a:lnTo>
                      <a:pt x="0" y="19"/>
                    </a:lnTo>
                    <a:lnTo>
                      <a:pt x="0" y="19"/>
                    </a:lnTo>
                    <a:lnTo>
                      <a:pt x="0" y="20"/>
                    </a:lnTo>
                    <a:lnTo>
                      <a:pt x="0" y="20"/>
                    </a:lnTo>
                    <a:lnTo>
                      <a:pt x="0" y="20"/>
                    </a:lnTo>
                    <a:lnTo>
                      <a:pt x="0" y="20"/>
                    </a:lnTo>
                    <a:lnTo>
                      <a:pt x="0" y="21"/>
                    </a:lnTo>
                    <a:lnTo>
                      <a:pt x="0" y="22"/>
                    </a:lnTo>
                    <a:lnTo>
                      <a:pt x="0" y="22"/>
                    </a:lnTo>
                    <a:lnTo>
                      <a:pt x="0" y="22"/>
                    </a:lnTo>
                    <a:lnTo>
                      <a:pt x="0" y="23"/>
                    </a:lnTo>
                    <a:lnTo>
                      <a:pt x="0" y="22"/>
                    </a:lnTo>
                    <a:lnTo>
                      <a:pt x="0" y="23"/>
                    </a:lnTo>
                    <a:lnTo>
                      <a:pt x="0" y="23"/>
                    </a:lnTo>
                    <a:lnTo>
                      <a:pt x="0" y="23"/>
                    </a:lnTo>
                    <a:lnTo>
                      <a:pt x="0" y="24"/>
                    </a:lnTo>
                    <a:lnTo>
                      <a:pt x="0" y="24"/>
                    </a:lnTo>
                    <a:lnTo>
                      <a:pt x="0" y="24"/>
                    </a:lnTo>
                    <a:lnTo>
                      <a:pt x="0" y="25"/>
                    </a:lnTo>
                    <a:lnTo>
                      <a:pt x="0" y="25"/>
                    </a:lnTo>
                    <a:lnTo>
                      <a:pt x="0" y="25"/>
                    </a:lnTo>
                    <a:lnTo>
                      <a:pt x="0" y="25"/>
                    </a:lnTo>
                    <a:lnTo>
                      <a:pt x="0" y="25"/>
                    </a:lnTo>
                    <a:lnTo>
                      <a:pt x="0" y="25"/>
                    </a:lnTo>
                    <a:lnTo>
                      <a:pt x="0" y="25"/>
                    </a:lnTo>
                    <a:lnTo>
                      <a:pt x="0" y="25"/>
                    </a:lnTo>
                    <a:lnTo>
                      <a:pt x="0" y="25"/>
                    </a:lnTo>
                    <a:lnTo>
                      <a:pt x="0" y="26"/>
                    </a:lnTo>
                    <a:lnTo>
                      <a:pt x="0" y="27"/>
                    </a:lnTo>
                    <a:lnTo>
                      <a:pt x="0" y="27"/>
                    </a:lnTo>
                    <a:lnTo>
                      <a:pt x="0" y="27"/>
                    </a:lnTo>
                    <a:lnTo>
                      <a:pt x="0" y="28"/>
                    </a:lnTo>
                    <a:lnTo>
                      <a:pt x="0" y="28"/>
                    </a:lnTo>
                    <a:lnTo>
                      <a:pt x="0" y="29"/>
                    </a:lnTo>
                    <a:lnTo>
                      <a:pt x="0" y="28"/>
                    </a:lnTo>
                    <a:lnTo>
                      <a:pt x="0" y="29"/>
                    </a:lnTo>
                    <a:lnTo>
                      <a:pt x="0" y="30"/>
                    </a:lnTo>
                    <a:lnTo>
                      <a:pt x="0" y="29"/>
                    </a:lnTo>
                    <a:lnTo>
                      <a:pt x="0" y="29"/>
                    </a:lnTo>
                    <a:lnTo>
                      <a:pt x="0" y="28"/>
                    </a:lnTo>
                    <a:lnTo>
                      <a:pt x="0" y="29"/>
                    </a:lnTo>
                    <a:lnTo>
                      <a:pt x="0" y="28"/>
                    </a:lnTo>
                    <a:lnTo>
                      <a:pt x="0" y="30"/>
                    </a:lnTo>
                    <a:lnTo>
                      <a:pt x="0" y="29"/>
                    </a:lnTo>
                    <a:lnTo>
                      <a:pt x="0" y="28"/>
                    </a:lnTo>
                    <a:lnTo>
                      <a:pt x="0" y="28"/>
                    </a:lnTo>
                    <a:lnTo>
                      <a:pt x="0" y="28"/>
                    </a:lnTo>
                    <a:lnTo>
                      <a:pt x="0" y="28"/>
                    </a:lnTo>
                    <a:lnTo>
                      <a:pt x="0" y="28"/>
                    </a:lnTo>
                    <a:lnTo>
                      <a:pt x="0" y="28"/>
                    </a:lnTo>
                    <a:lnTo>
                      <a:pt x="0" y="28"/>
                    </a:lnTo>
                    <a:lnTo>
                      <a:pt x="0" y="28"/>
                    </a:lnTo>
                    <a:lnTo>
                      <a:pt x="0" y="28"/>
                    </a:lnTo>
                    <a:lnTo>
                      <a:pt x="0" y="29"/>
                    </a:lnTo>
                    <a:lnTo>
                      <a:pt x="0" y="30"/>
                    </a:lnTo>
                    <a:lnTo>
                      <a:pt x="0" y="30"/>
                    </a:lnTo>
                    <a:lnTo>
                      <a:pt x="0" y="30"/>
                    </a:lnTo>
                    <a:lnTo>
                      <a:pt x="0" y="30"/>
                    </a:lnTo>
                    <a:lnTo>
                      <a:pt x="0" y="30"/>
                    </a:lnTo>
                    <a:lnTo>
                      <a:pt x="0" y="30"/>
                    </a:lnTo>
                    <a:lnTo>
                      <a:pt x="0" y="30"/>
                    </a:lnTo>
                    <a:lnTo>
                      <a:pt x="0" y="30"/>
                    </a:lnTo>
                    <a:lnTo>
                      <a:pt x="0" y="30"/>
                    </a:lnTo>
                    <a:lnTo>
                      <a:pt x="0" y="31"/>
                    </a:lnTo>
                    <a:lnTo>
                      <a:pt x="0" y="31"/>
                    </a:lnTo>
                    <a:lnTo>
                      <a:pt x="0" y="31"/>
                    </a:lnTo>
                    <a:lnTo>
                      <a:pt x="0" y="31"/>
                    </a:lnTo>
                    <a:lnTo>
                      <a:pt x="0" y="31"/>
                    </a:lnTo>
                    <a:lnTo>
                      <a:pt x="0" y="32"/>
                    </a:lnTo>
                    <a:lnTo>
                      <a:pt x="0" y="31"/>
                    </a:lnTo>
                    <a:lnTo>
                      <a:pt x="0" y="31"/>
                    </a:lnTo>
                    <a:lnTo>
                      <a:pt x="0" y="32"/>
                    </a:lnTo>
                    <a:lnTo>
                      <a:pt x="0" y="31"/>
                    </a:lnTo>
                    <a:lnTo>
                      <a:pt x="0" y="32"/>
                    </a:lnTo>
                    <a:lnTo>
                      <a:pt x="0" y="31"/>
                    </a:lnTo>
                    <a:lnTo>
                      <a:pt x="0" y="32"/>
                    </a:lnTo>
                    <a:lnTo>
                      <a:pt x="0" y="31"/>
                    </a:lnTo>
                    <a:lnTo>
                      <a:pt x="0" y="32"/>
                    </a:lnTo>
                    <a:lnTo>
                      <a:pt x="0" y="32"/>
                    </a:lnTo>
                    <a:lnTo>
                      <a:pt x="0" y="32"/>
                    </a:lnTo>
                    <a:lnTo>
                      <a:pt x="0" y="31"/>
                    </a:lnTo>
                    <a:lnTo>
                      <a:pt x="0" y="32"/>
                    </a:lnTo>
                    <a:lnTo>
                      <a:pt x="0" y="32"/>
                    </a:lnTo>
                    <a:lnTo>
                      <a:pt x="0" y="33"/>
                    </a:lnTo>
                    <a:lnTo>
                      <a:pt x="0" y="34"/>
                    </a:lnTo>
                    <a:lnTo>
                      <a:pt x="0" y="33"/>
                    </a:lnTo>
                    <a:lnTo>
                      <a:pt x="0" y="34"/>
                    </a:lnTo>
                    <a:lnTo>
                      <a:pt x="0" y="34"/>
                    </a:lnTo>
                    <a:lnTo>
                      <a:pt x="0" y="34"/>
                    </a:lnTo>
                    <a:lnTo>
                      <a:pt x="0" y="34"/>
                    </a:lnTo>
                    <a:lnTo>
                      <a:pt x="0" y="35"/>
                    </a:lnTo>
                    <a:lnTo>
                      <a:pt x="0" y="35"/>
                    </a:lnTo>
                    <a:lnTo>
                      <a:pt x="0" y="35"/>
                    </a:lnTo>
                    <a:lnTo>
                      <a:pt x="0" y="35"/>
                    </a:lnTo>
                    <a:lnTo>
                      <a:pt x="0" y="35"/>
                    </a:lnTo>
                    <a:lnTo>
                      <a:pt x="0" y="35"/>
                    </a:lnTo>
                    <a:lnTo>
                      <a:pt x="0" y="35"/>
                    </a:lnTo>
                    <a:lnTo>
                      <a:pt x="0" y="35"/>
                    </a:lnTo>
                    <a:lnTo>
                      <a:pt x="0" y="34"/>
                    </a:lnTo>
                    <a:lnTo>
                      <a:pt x="0" y="34"/>
                    </a:lnTo>
                    <a:lnTo>
                      <a:pt x="0" y="34"/>
                    </a:lnTo>
                    <a:lnTo>
                      <a:pt x="0" y="33"/>
                    </a:lnTo>
                    <a:lnTo>
                      <a:pt x="0" y="32"/>
                    </a:lnTo>
                    <a:lnTo>
                      <a:pt x="0" y="33"/>
                    </a:lnTo>
                    <a:lnTo>
                      <a:pt x="0" y="32"/>
                    </a:lnTo>
                    <a:lnTo>
                      <a:pt x="0" y="33"/>
                    </a:lnTo>
                    <a:lnTo>
                      <a:pt x="0" y="33"/>
                    </a:lnTo>
                    <a:lnTo>
                      <a:pt x="0" y="33"/>
                    </a:lnTo>
                    <a:lnTo>
                      <a:pt x="0" y="34"/>
                    </a:lnTo>
                    <a:lnTo>
                      <a:pt x="0" y="33"/>
                    </a:lnTo>
                    <a:lnTo>
                      <a:pt x="0" y="34"/>
                    </a:lnTo>
                    <a:lnTo>
                      <a:pt x="0" y="35"/>
                    </a:lnTo>
                    <a:lnTo>
                      <a:pt x="0" y="34"/>
                    </a:lnTo>
                    <a:lnTo>
                      <a:pt x="0" y="33"/>
                    </a:lnTo>
                    <a:lnTo>
                      <a:pt x="0" y="32"/>
                    </a:lnTo>
                    <a:lnTo>
                      <a:pt x="0" y="31"/>
                    </a:lnTo>
                    <a:lnTo>
                      <a:pt x="0" y="31"/>
                    </a:lnTo>
                    <a:lnTo>
                      <a:pt x="0" y="32"/>
                    </a:lnTo>
                    <a:lnTo>
                      <a:pt x="0" y="32"/>
                    </a:lnTo>
                    <a:lnTo>
                      <a:pt x="0" y="33"/>
                    </a:lnTo>
                    <a:lnTo>
                      <a:pt x="0" y="33"/>
                    </a:lnTo>
                    <a:lnTo>
                      <a:pt x="0" y="35"/>
                    </a:lnTo>
                    <a:lnTo>
                      <a:pt x="0" y="34"/>
                    </a:lnTo>
                    <a:lnTo>
                      <a:pt x="0" y="35"/>
                    </a:lnTo>
                    <a:lnTo>
                      <a:pt x="0" y="35"/>
                    </a:lnTo>
                    <a:lnTo>
                      <a:pt x="0" y="35"/>
                    </a:lnTo>
                    <a:lnTo>
                      <a:pt x="0" y="35"/>
                    </a:lnTo>
                    <a:lnTo>
                      <a:pt x="0" y="35"/>
                    </a:lnTo>
                    <a:lnTo>
                      <a:pt x="0" y="35"/>
                    </a:lnTo>
                    <a:lnTo>
                      <a:pt x="0" y="33"/>
                    </a:lnTo>
                    <a:lnTo>
                      <a:pt x="0" y="33"/>
                    </a:lnTo>
                    <a:lnTo>
                      <a:pt x="0" y="33"/>
                    </a:lnTo>
                    <a:lnTo>
                      <a:pt x="0" y="33"/>
                    </a:lnTo>
                    <a:lnTo>
                      <a:pt x="0" y="32"/>
                    </a:lnTo>
                    <a:lnTo>
                      <a:pt x="0" y="32"/>
                    </a:lnTo>
                    <a:lnTo>
                      <a:pt x="0" y="32"/>
                    </a:lnTo>
                    <a:lnTo>
                      <a:pt x="0" y="32"/>
                    </a:lnTo>
                    <a:lnTo>
                      <a:pt x="0" y="33"/>
                    </a:lnTo>
                    <a:lnTo>
                      <a:pt x="0" y="33"/>
                    </a:lnTo>
                    <a:lnTo>
                      <a:pt x="0" y="33"/>
                    </a:lnTo>
                    <a:lnTo>
                      <a:pt x="0" y="33"/>
                    </a:lnTo>
                    <a:lnTo>
                      <a:pt x="0" y="32"/>
                    </a:lnTo>
                    <a:lnTo>
                      <a:pt x="0" y="33"/>
                    </a:lnTo>
                    <a:lnTo>
                      <a:pt x="0" y="33"/>
                    </a:lnTo>
                    <a:lnTo>
                      <a:pt x="0" y="34"/>
                    </a:lnTo>
                    <a:lnTo>
                      <a:pt x="0" y="33"/>
                    </a:lnTo>
                    <a:lnTo>
                      <a:pt x="0" y="33"/>
                    </a:lnTo>
                    <a:lnTo>
                      <a:pt x="0" y="34"/>
                    </a:lnTo>
                    <a:lnTo>
                      <a:pt x="0" y="34"/>
                    </a:lnTo>
                    <a:lnTo>
                      <a:pt x="0" y="35"/>
                    </a:lnTo>
                    <a:lnTo>
                      <a:pt x="0" y="35"/>
                    </a:lnTo>
                    <a:lnTo>
                      <a:pt x="0" y="35"/>
                    </a:lnTo>
                    <a:lnTo>
                      <a:pt x="0" y="36"/>
                    </a:lnTo>
                    <a:lnTo>
                      <a:pt x="0" y="36"/>
                    </a:lnTo>
                    <a:lnTo>
                      <a:pt x="0" y="35"/>
                    </a:lnTo>
                    <a:lnTo>
                      <a:pt x="0" y="35"/>
                    </a:lnTo>
                    <a:lnTo>
                      <a:pt x="0" y="35"/>
                    </a:lnTo>
                    <a:lnTo>
                      <a:pt x="0" y="35"/>
                    </a:lnTo>
                    <a:lnTo>
                      <a:pt x="0" y="35"/>
                    </a:lnTo>
                    <a:lnTo>
                      <a:pt x="0" y="35"/>
                    </a:lnTo>
                    <a:lnTo>
                      <a:pt x="0" y="36"/>
                    </a:lnTo>
                    <a:lnTo>
                      <a:pt x="0" y="36"/>
                    </a:lnTo>
                    <a:lnTo>
                      <a:pt x="0" y="36"/>
                    </a:lnTo>
                    <a:lnTo>
                      <a:pt x="0" y="35"/>
                    </a:lnTo>
                    <a:lnTo>
                      <a:pt x="0" y="36"/>
                    </a:lnTo>
                    <a:lnTo>
                      <a:pt x="0" y="36"/>
                    </a:lnTo>
                    <a:lnTo>
                      <a:pt x="0" y="36"/>
                    </a:lnTo>
                    <a:lnTo>
                      <a:pt x="0" y="36"/>
                    </a:lnTo>
                    <a:lnTo>
                      <a:pt x="0" y="37"/>
                    </a:lnTo>
                    <a:lnTo>
                      <a:pt x="0" y="37"/>
                    </a:lnTo>
                    <a:lnTo>
                      <a:pt x="0" y="38"/>
                    </a:lnTo>
                    <a:lnTo>
                      <a:pt x="0" y="38"/>
                    </a:lnTo>
                    <a:lnTo>
                      <a:pt x="0" y="38"/>
                    </a:lnTo>
                    <a:lnTo>
                      <a:pt x="0" y="38"/>
                    </a:lnTo>
                    <a:lnTo>
                      <a:pt x="0" y="37"/>
                    </a:lnTo>
                    <a:lnTo>
                      <a:pt x="0" y="37"/>
                    </a:lnTo>
                    <a:lnTo>
                      <a:pt x="0" y="37"/>
                    </a:lnTo>
                    <a:lnTo>
                      <a:pt x="0" y="38"/>
                    </a:lnTo>
                    <a:lnTo>
                      <a:pt x="0" y="37"/>
                    </a:lnTo>
                    <a:lnTo>
                      <a:pt x="0" y="37"/>
                    </a:lnTo>
                    <a:lnTo>
                      <a:pt x="0" y="38"/>
                    </a:lnTo>
                    <a:lnTo>
                      <a:pt x="0" y="38"/>
                    </a:lnTo>
                    <a:lnTo>
                      <a:pt x="0" y="38"/>
                    </a:lnTo>
                    <a:lnTo>
                      <a:pt x="0" y="38"/>
                    </a:lnTo>
                    <a:lnTo>
                      <a:pt x="0" y="38"/>
                    </a:lnTo>
                    <a:lnTo>
                      <a:pt x="0" y="38"/>
                    </a:lnTo>
                    <a:lnTo>
                      <a:pt x="0" y="39"/>
                    </a:lnTo>
                    <a:lnTo>
                      <a:pt x="0" y="39"/>
                    </a:lnTo>
                    <a:lnTo>
                      <a:pt x="0" y="40"/>
                    </a:lnTo>
                    <a:lnTo>
                      <a:pt x="0" y="40"/>
                    </a:lnTo>
                    <a:lnTo>
                      <a:pt x="0" y="40"/>
                    </a:lnTo>
                    <a:lnTo>
                      <a:pt x="0" y="40"/>
                    </a:lnTo>
                    <a:lnTo>
                      <a:pt x="0" y="41"/>
                    </a:lnTo>
                    <a:lnTo>
                      <a:pt x="0" y="41"/>
                    </a:lnTo>
                    <a:lnTo>
                      <a:pt x="0" y="41"/>
                    </a:lnTo>
                    <a:lnTo>
                      <a:pt x="0" y="41"/>
                    </a:lnTo>
                    <a:lnTo>
                      <a:pt x="0" y="42"/>
                    </a:lnTo>
                    <a:lnTo>
                      <a:pt x="0" y="42"/>
                    </a:lnTo>
                    <a:lnTo>
                      <a:pt x="0" y="43"/>
                    </a:lnTo>
                    <a:lnTo>
                      <a:pt x="0" y="43"/>
                    </a:lnTo>
                    <a:lnTo>
                      <a:pt x="0" y="43"/>
                    </a:lnTo>
                    <a:lnTo>
                      <a:pt x="0" y="42"/>
                    </a:lnTo>
                    <a:lnTo>
                      <a:pt x="0" y="42"/>
                    </a:lnTo>
                    <a:lnTo>
                      <a:pt x="0" y="41"/>
                    </a:lnTo>
                    <a:lnTo>
                      <a:pt x="0" y="42"/>
                    </a:lnTo>
                    <a:lnTo>
                      <a:pt x="0" y="42"/>
                    </a:lnTo>
                    <a:lnTo>
                      <a:pt x="0" y="42"/>
                    </a:lnTo>
                    <a:lnTo>
                      <a:pt x="0" y="41"/>
                    </a:lnTo>
                    <a:lnTo>
                      <a:pt x="0" y="42"/>
                    </a:lnTo>
                    <a:lnTo>
                      <a:pt x="0" y="41"/>
                    </a:lnTo>
                    <a:lnTo>
                      <a:pt x="0" y="42"/>
                    </a:lnTo>
                    <a:lnTo>
                      <a:pt x="0" y="41"/>
                    </a:lnTo>
                    <a:lnTo>
                      <a:pt x="0" y="42"/>
                    </a:lnTo>
                    <a:lnTo>
                      <a:pt x="0" y="42"/>
                    </a:lnTo>
                    <a:lnTo>
                      <a:pt x="0" y="43"/>
                    </a:lnTo>
                    <a:lnTo>
                      <a:pt x="0" y="42"/>
                    </a:lnTo>
                    <a:lnTo>
                      <a:pt x="0" y="42"/>
                    </a:lnTo>
                    <a:lnTo>
                      <a:pt x="0" y="42"/>
                    </a:lnTo>
                    <a:lnTo>
                      <a:pt x="0" y="42"/>
                    </a:lnTo>
                    <a:lnTo>
                      <a:pt x="0" y="43"/>
                    </a:lnTo>
                    <a:lnTo>
                      <a:pt x="0" y="43"/>
                    </a:lnTo>
                    <a:lnTo>
                      <a:pt x="0" y="43"/>
                    </a:lnTo>
                    <a:lnTo>
                      <a:pt x="0" y="43"/>
                    </a:lnTo>
                    <a:lnTo>
                      <a:pt x="0" y="43"/>
                    </a:lnTo>
                    <a:lnTo>
                      <a:pt x="0" y="43"/>
                    </a:lnTo>
                    <a:lnTo>
                      <a:pt x="0" y="44"/>
                    </a:lnTo>
                    <a:lnTo>
                      <a:pt x="0" y="43"/>
                    </a:lnTo>
                    <a:lnTo>
                      <a:pt x="0" y="43"/>
                    </a:lnTo>
                    <a:lnTo>
                      <a:pt x="0" y="43"/>
                    </a:lnTo>
                    <a:lnTo>
                      <a:pt x="0" y="44"/>
                    </a:lnTo>
                    <a:lnTo>
                      <a:pt x="0" y="43"/>
                    </a:lnTo>
                    <a:lnTo>
                      <a:pt x="0" y="43"/>
                    </a:lnTo>
                    <a:lnTo>
                      <a:pt x="0" y="43"/>
                    </a:lnTo>
                    <a:lnTo>
                      <a:pt x="0" y="43"/>
                    </a:lnTo>
                    <a:lnTo>
                      <a:pt x="0" y="43"/>
                    </a:lnTo>
                    <a:lnTo>
                      <a:pt x="0" y="43"/>
                    </a:lnTo>
                    <a:lnTo>
                      <a:pt x="0" y="42"/>
                    </a:lnTo>
                    <a:lnTo>
                      <a:pt x="0" y="42"/>
                    </a:lnTo>
                    <a:lnTo>
                      <a:pt x="0" y="42"/>
                    </a:lnTo>
                    <a:lnTo>
                      <a:pt x="0" y="42"/>
                    </a:lnTo>
                    <a:lnTo>
                      <a:pt x="0" y="43"/>
                    </a:lnTo>
                    <a:lnTo>
                      <a:pt x="0" y="42"/>
                    </a:lnTo>
                    <a:lnTo>
                      <a:pt x="0" y="42"/>
                    </a:lnTo>
                    <a:lnTo>
                      <a:pt x="0" y="43"/>
                    </a:lnTo>
                    <a:lnTo>
                      <a:pt x="0" y="43"/>
                    </a:lnTo>
                    <a:lnTo>
                      <a:pt x="0" y="43"/>
                    </a:lnTo>
                    <a:lnTo>
                      <a:pt x="0" y="43"/>
                    </a:lnTo>
                    <a:lnTo>
                      <a:pt x="0" y="43"/>
                    </a:lnTo>
                    <a:lnTo>
                      <a:pt x="0" y="43"/>
                    </a:lnTo>
                    <a:lnTo>
                      <a:pt x="0" y="43"/>
                    </a:lnTo>
                    <a:lnTo>
                      <a:pt x="0" y="43"/>
                    </a:lnTo>
                    <a:lnTo>
                      <a:pt x="0" y="43"/>
                    </a:lnTo>
                    <a:lnTo>
                      <a:pt x="0" y="43"/>
                    </a:lnTo>
                    <a:lnTo>
                      <a:pt x="0" y="43"/>
                    </a:lnTo>
                    <a:lnTo>
                      <a:pt x="0" y="42"/>
                    </a:lnTo>
                    <a:lnTo>
                      <a:pt x="0" y="42"/>
                    </a:lnTo>
                    <a:lnTo>
                      <a:pt x="0" y="41"/>
                    </a:lnTo>
                    <a:lnTo>
                      <a:pt x="0" y="40"/>
                    </a:lnTo>
                    <a:lnTo>
                      <a:pt x="0" y="39"/>
                    </a:lnTo>
                    <a:lnTo>
                      <a:pt x="0" y="39"/>
                    </a:lnTo>
                    <a:lnTo>
                      <a:pt x="0" y="40"/>
                    </a:lnTo>
                    <a:lnTo>
                      <a:pt x="0" y="40"/>
                    </a:lnTo>
                    <a:lnTo>
                      <a:pt x="0" y="39"/>
                    </a:lnTo>
                    <a:lnTo>
                      <a:pt x="0" y="40"/>
                    </a:lnTo>
                    <a:lnTo>
                      <a:pt x="0" y="39"/>
                    </a:lnTo>
                    <a:lnTo>
                      <a:pt x="0" y="40"/>
                    </a:lnTo>
                    <a:lnTo>
                      <a:pt x="0" y="40"/>
                    </a:lnTo>
                    <a:lnTo>
                      <a:pt x="0" y="41"/>
                    </a:lnTo>
                    <a:lnTo>
                      <a:pt x="0" y="41"/>
                    </a:lnTo>
                    <a:lnTo>
                      <a:pt x="0" y="42"/>
                    </a:lnTo>
                    <a:lnTo>
                      <a:pt x="0" y="41"/>
                    </a:lnTo>
                    <a:lnTo>
                      <a:pt x="0" y="41"/>
                    </a:lnTo>
                    <a:lnTo>
                      <a:pt x="0" y="42"/>
                    </a:lnTo>
                    <a:lnTo>
                      <a:pt x="0" y="43"/>
                    </a:lnTo>
                    <a:lnTo>
                      <a:pt x="0" y="43"/>
                    </a:lnTo>
                    <a:lnTo>
                      <a:pt x="0" y="43"/>
                    </a:lnTo>
                    <a:lnTo>
                      <a:pt x="0" y="43"/>
                    </a:lnTo>
                    <a:lnTo>
                      <a:pt x="0" y="43"/>
                    </a:lnTo>
                    <a:lnTo>
                      <a:pt x="0" y="43"/>
                    </a:lnTo>
                    <a:lnTo>
                      <a:pt x="0" y="43"/>
                    </a:lnTo>
                    <a:lnTo>
                      <a:pt x="0" y="43"/>
                    </a:lnTo>
                    <a:lnTo>
                      <a:pt x="0" y="43"/>
                    </a:lnTo>
                    <a:lnTo>
                      <a:pt x="0" y="43"/>
                    </a:lnTo>
                    <a:lnTo>
                      <a:pt x="0" y="43"/>
                    </a:lnTo>
                    <a:lnTo>
                      <a:pt x="0" y="43"/>
                    </a:lnTo>
                    <a:lnTo>
                      <a:pt x="0" y="43"/>
                    </a:lnTo>
                    <a:lnTo>
                      <a:pt x="0" y="43"/>
                    </a:lnTo>
                    <a:lnTo>
                      <a:pt x="0" y="43"/>
                    </a:lnTo>
                    <a:lnTo>
                      <a:pt x="0" y="43"/>
                    </a:lnTo>
                    <a:lnTo>
                      <a:pt x="0" y="43"/>
                    </a:lnTo>
                    <a:lnTo>
                      <a:pt x="0" y="44"/>
                    </a:lnTo>
                    <a:lnTo>
                      <a:pt x="0" y="44"/>
                    </a:lnTo>
                    <a:lnTo>
                      <a:pt x="0" y="44"/>
                    </a:lnTo>
                    <a:lnTo>
                      <a:pt x="0" y="45"/>
                    </a:lnTo>
                    <a:lnTo>
                      <a:pt x="0" y="45"/>
                    </a:lnTo>
                    <a:lnTo>
                      <a:pt x="0" y="45"/>
                    </a:lnTo>
                    <a:lnTo>
                      <a:pt x="0" y="46"/>
                    </a:lnTo>
                    <a:lnTo>
                      <a:pt x="0" y="45"/>
                    </a:lnTo>
                    <a:lnTo>
                      <a:pt x="0" y="45"/>
                    </a:lnTo>
                    <a:lnTo>
                      <a:pt x="0" y="44"/>
                    </a:lnTo>
                    <a:lnTo>
                      <a:pt x="0" y="44"/>
                    </a:lnTo>
                    <a:lnTo>
                      <a:pt x="0" y="43"/>
                    </a:lnTo>
                    <a:lnTo>
                      <a:pt x="0" y="43"/>
                    </a:lnTo>
                    <a:lnTo>
                      <a:pt x="0" y="43"/>
                    </a:lnTo>
                    <a:lnTo>
                      <a:pt x="0" y="42"/>
                    </a:lnTo>
                    <a:lnTo>
                      <a:pt x="0" y="43"/>
                    </a:lnTo>
                    <a:lnTo>
                      <a:pt x="0" y="42"/>
                    </a:lnTo>
                    <a:lnTo>
                      <a:pt x="0" y="43"/>
                    </a:lnTo>
                    <a:lnTo>
                      <a:pt x="0" y="43"/>
                    </a:lnTo>
                    <a:lnTo>
                      <a:pt x="0" y="43"/>
                    </a:lnTo>
                    <a:lnTo>
                      <a:pt x="0" y="43"/>
                    </a:lnTo>
                    <a:lnTo>
                      <a:pt x="0" y="43"/>
                    </a:lnTo>
                    <a:lnTo>
                      <a:pt x="0" y="44"/>
                    </a:lnTo>
                    <a:lnTo>
                      <a:pt x="0" y="43"/>
                    </a:lnTo>
                    <a:lnTo>
                      <a:pt x="0" y="43"/>
                    </a:lnTo>
                    <a:lnTo>
                      <a:pt x="0" y="43"/>
                    </a:lnTo>
                    <a:lnTo>
                      <a:pt x="0" y="43"/>
                    </a:lnTo>
                    <a:lnTo>
                      <a:pt x="0" y="42"/>
                    </a:lnTo>
                    <a:lnTo>
                      <a:pt x="0" y="42"/>
                    </a:lnTo>
                    <a:lnTo>
                      <a:pt x="0" y="42"/>
                    </a:lnTo>
                    <a:lnTo>
                      <a:pt x="0" y="43"/>
                    </a:lnTo>
                    <a:lnTo>
                      <a:pt x="0" y="42"/>
                    </a:lnTo>
                    <a:lnTo>
                      <a:pt x="0" y="42"/>
                    </a:lnTo>
                    <a:lnTo>
                      <a:pt x="0" y="41"/>
                    </a:lnTo>
                    <a:lnTo>
                      <a:pt x="0" y="42"/>
                    </a:lnTo>
                    <a:lnTo>
                      <a:pt x="0" y="41"/>
                    </a:lnTo>
                    <a:lnTo>
                      <a:pt x="0" y="41"/>
                    </a:lnTo>
                    <a:lnTo>
                      <a:pt x="0" y="41"/>
                    </a:lnTo>
                    <a:lnTo>
                      <a:pt x="0" y="40"/>
                    </a:lnTo>
                    <a:lnTo>
                      <a:pt x="0" y="40"/>
                    </a:lnTo>
                    <a:lnTo>
                      <a:pt x="0" y="40"/>
                    </a:lnTo>
                    <a:lnTo>
                      <a:pt x="0" y="40"/>
                    </a:lnTo>
                    <a:lnTo>
                      <a:pt x="0" y="40"/>
                    </a:lnTo>
                    <a:lnTo>
                      <a:pt x="0" y="41"/>
                    </a:lnTo>
                    <a:lnTo>
                      <a:pt x="0" y="41"/>
                    </a:lnTo>
                    <a:lnTo>
                      <a:pt x="0" y="41"/>
                    </a:lnTo>
                    <a:lnTo>
                      <a:pt x="0" y="41"/>
                    </a:lnTo>
                    <a:lnTo>
                      <a:pt x="0" y="41"/>
                    </a:lnTo>
                    <a:lnTo>
                      <a:pt x="0" y="41"/>
                    </a:lnTo>
                    <a:lnTo>
                      <a:pt x="0" y="41"/>
                    </a:lnTo>
                    <a:lnTo>
                      <a:pt x="0" y="41"/>
                    </a:lnTo>
                    <a:lnTo>
                      <a:pt x="0" y="41"/>
                    </a:lnTo>
                    <a:lnTo>
                      <a:pt x="0" y="41"/>
                    </a:lnTo>
                    <a:lnTo>
                      <a:pt x="0" y="40"/>
                    </a:lnTo>
                    <a:lnTo>
                      <a:pt x="0" y="39"/>
                    </a:lnTo>
                    <a:lnTo>
                      <a:pt x="0" y="38"/>
                    </a:lnTo>
                    <a:lnTo>
                      <a:pt x="0" y="38"/>
                    </a:lnTo>
                    <a:lnTo>
                      <a:pt x="0" y="38"/>
                    </a:lnTo>
                    <a:lnTo>
                      <a:pt x="0" y="38"/>
                    </a:lnTo>
                    <a:lnTo>
                      <a:pt x="0" y="37"/>
                    </a:lnTo>
                    <a:lnTo>
                      <a:pt x="0" y="37"/>
                    </a:lnTo>
                    <a:lnTo>
                      <a:pt x="0" y="38"/>
                    </a:lnTo>
                    <a:lnTo>
                      <a:pt x="0" y="37"/>
                    </a:lnTo>
                    <a:lnTo>
                      <a:pt x="0" y="37"/>
                    </a:lnTo>
                    <a:lnTo>
                      <a:pt x="0" y="37"/>
                    </a:lnTo>
                    <a:lnTo>
                      <a:pt x="0" y="37"/>
                    </a:lnTo>
                    <a:lnTo>
                      <a:pt x="0" y="37"/>
                    </a:lnTo>
                    <a:lnTo>
                      <a:pt x="0" y="37"/>
                    </a:lnTo>
                    <a:lnTo>
                      <a:pt x="0" y="36"/>
                    </a:lnTo>
                    <a:lnTo>
                      <a:pt x="0" y="36"/>
                    </a:lnTo>
                    <a:lnTo>
                      <a:pt x="0" y="36"/>
                    </a:lnTo>
                    <a:lnTo>
                      <a:pt x="0" y="36"/>
                    </a:lnTo>
                    <a:lnTo>
                      <a:pt x="0" y="36"/>
                    </a:lnTo>
                    <a:lnTo>
                      <a:pt x="0" y="36"/>
                    </a:lnTo>
                    <a:lnTo>
                      <a:pt x="0" y="36"/>
                    </a:lnTo>
                    <a:lnTo>
                      <a:pt x="0" y="36"/>
                    </a:lnTo>
                    <a:lnTo>
                      <a:pt x="0" y="35"/>
                    </a:lnTo>
                    <a:lnTo>
                      <a:pt x="0" y="35"/>
                    </a:lnTo>
                    <a:lnTo>
                      <a:pt x="0" y="35"/>
                    </a:lnTo>
                    <a:lnTo>
                      <a:pt x="0" y="35"/>
                    </a:lnTo>
                    <a:lnTo>
                      <a:pt x="0" y="36"/>
                    </a:lnTo>
                    <a:lnTo>
                      <a:pt x="0" y="35"/>
                    </a:lnTo>
                    <a:lnTo>
                      <a:pt x="0" y="35"/>
                    </a:lnTo>
                    <a:lnTo>
                      <a:pt x="0" y="35"/>
                    </a:lnTo>
                    <a:lnTo>
                      <a:pt x="0" y="35"/>
                    </a:lnTo>
                    <a:lnTo>
                      <a:pt x="0" y="36"/>
                    </a:lnTo>
                    <a:lnTo>
                      <a:pt x="0" y="36"/>
                    </a:lnTo>
                    <a:lnTo>
                      <a:pt x="0" y="37"/>
                    </a:lnTo>
                    <a:lnTo>
                      <a:pt x="0" y="37"/>
                    </a:lnTo>
                    <a:lnTo>
                      <a:pt x="0" y="38"/>
                    </a:lnTo>
                    <a:lnTo>
                      <a:pt x="0" y="38"/>
                    </a:lnTo>
                    <a:lnTo>
                      <a:pt x="0" y="38"/>
                    </a:lnTo>
                    <a:lnTo>
                      <a:pt x="0" y="38"/>
                    </a:lnTo>
                    <a:lnTo>
                      <a:pt x="0" y="37"/>
                    </a:lnTo>
                    <a:lnTo>
                      <a:pt x="0" y="38"/>
                    </a:lnTo>
                    <a:lnTo>
                      <a:pt x="0" y="38"/>
                    </a:lnTo>
                    <a:lnTo>
                      <a:pt x="0" y="38"/>
                    </a:lnTo>
                    <a:lnTo>
                      <a:pt x="0" y="38"/>
                    </a:lnTo>
                    <a:lnTo>
                      <a:pt x="0" y="37"/>
                    </a:lnTo>
                    <a:lnTo>
                      <a:pt x="0" y="37"/>
                    </a:lnTo>
                    <a:lnTo>
                      <a:pt x="0" y="37"/>
                    </a:lnTo>
                    <a:lnTo>
                      <a:pt x="0" y="37"/>
                    </a:lnTo>
                    <a:lnTo>
                      <a:pt x="0" y="36"/>
                    </a:lnTo>
                    <a:lnTo>
                      <a:pt x="0" y="36"/>
                    </a:lnTo>
                    <a:lnTo>
                      <a:pt x="0" y="37"/>
                    </a:lnTo>
                    <a:lnTo>
                      <a:pt x="0" y="36"/>
                    </a:lnTo>
                    <a:lnTo>
                      <a:pt x="0" y="37"/>
                    </a:lnTo>
                    <a:lnTo>
                      <a:pt x="0" y="36"/>
                    </a:lnTo>
                    <a:lnTo>
                      <a:pt x="0" y="36"/>
                    </a:lnTo>
                    <a:lnTo>
                      <a:pt x="0" y="36"/>
                    </a:lnTo>
                    <a:lnTo>
                      <a:pt x="0" y="37"/>
                    </a:lnTo>
                    <a:lnTo>
                      <a:pt x="0" y="38"/>
                    </a:lnTo>
                    <a:lnTo>
                      <a:pt x="0" y="38"/>
                    </a:lnTo>
                    <a:lnTo>
                      <a:pt x="0" y="39"/>
                    </a:lnTo>
                    <a:lnTo>
                      <a:pt x="0" y="38"/>
                    </a:lnTo>
                    <a:lnTo>
                      <a:pt x="0" y="38"/>
                    </a:lnTo>
                    <a:lnTo>
                      <a:pt x="0" y="38"/>
                    </a:lnTo>
                    <a:lnTo>
                      <a:pt x="0" y="39"/>
                    </a:lnTo>
                    <a:lnTo>
                      <a:pt x="0" y="38"/>
                    </a:lnTo>
                    <a:lnTo>
                      <a:pt x="0" y="37"/>
                    </a:lnTo>
                    <a:lnTo>
                      <a:pt x="0" y="36"/>
                    </a:lnTo>
                    <a:lnTo>
                      <a:pt x="0" y="36"/>
                    </a:lnTo>
                    <a:lnTo>
                      <a:pt x="0" y="36"/>
                    </a:lnTo>
                    <a:lnTo>
                      <a:pt x="0" y="36"/>
                    </a:lnTo>
                    <a:lnTo>
                      <a:pt x="0" y="36"/>
                    </a:lnTo>
                    <a:lnTo>
                      <a:pt x="0" y="36"/>
                    </a:lnTo>
                    <a:lnTo>
                      <a:pt x="0" y="36"/>
                    </a:lnTo>
                    <a:lnTo>
                      <a:pt x="0" y="35"/>
                    </a:lnTo>
                    <a:lnTo>
                      <a:pt x="0" y="36"/>
                    </a:lnTo>
                    <a:lnTo>
                      <a:pt x="0" y="36"/>
                    </a:lnTo>
                    <a:lnTo>
                      <a:pt x="0" y="35"/>
                    </a:lnTo>
                    <a:lnTo>
                      <a:pt x="0" y="36"/>
                    </a:lnTo>
                    <a:lnTo>
                      <a:pt x="0" y="36"/>
                    </a:lnTo>
                    <a:lnTo>
                      <a:pt x="0" y="36"/>
                    </a:lnTo>
                    <a:lnTo>
                      <a:pt x="0" y="36"/>
                    </a:lnTo>
                    <a:lnTo>
                      <a:pt x="0" y="37"/>
                    </a:lnTo>
                    <a:lnTo>
                      <a:pt x="0" y="36"/>
                    </a:lnTo>
                    <a:lnTo>
                      <a:pt x="0" y="36"/>
                    </a:lnTo>
                    <a:lnTo>
                      <a:pt x="0" y="36"/>
                    </a:lnTo>
                    <a:lnTo>
                      <a:pt x="0" y="36"/>
                    </a:lnTo>
                    <a:lnTo>
                      <a:pt x="0" y="37"/>
                    </a:lnTo>
                    <a:lnTo>
                      <a:pt x="0" y="38"/>
                    </a:lnTo>
                    <a:lnTo>
                      <a:pt x="0" y="38"/>
                    </a:lnTo>
                    <a:lnTo>
                      <a:pt x="0" y="37"/>
                    </a:lnTo>
                    <a:lnTo>
                      <a:pt x="0" y="38"/>
                    </a:lnTo>
                    <a:lnTo>
                      <a:pt x="0" y="39"/>
                    </a:lnTo>
                    <a:lnTo>
                      <a:pt x="0" y="39"/>
                    </a:lnTo>
                    <a:lnTo>
                      <a:pt x="0" y="39"/>
                    </a:lnTo>
                    <a:lnTo>
                      <a:pt x="0" y="39"/>
                    </a:lnTo>
                    <a:lnTo>
                      <a:pt x="0" y="39"/>
                    </a:lnTo>
                    <a:lnTo>
                      <a:pt x="0" y="39"/>
                    </a:lnTo>
                    <a:lnTo>
                      <a:pt x="0" y="39"/>
                    </a:lnTo>
                    <a:lnTo>
                      <a:pt x="0" y="40"/>
                    </a:lnTo>
                    <a:lnTo>
                      <a:pt x="0" y="40"/>
                    </a:lnTo>
                    <a:lnTo>
                      <a:pt x="0" y="41"/>
                    </a:lnTo>
                    <a:lnTo>
                      <a:pt x="0" y="41"/>
                    </a:lnTo>
                    <a:lnTo>
                      <a:pt x="0" y="41"/>
                    </a:lnTo>
                    <a:lnTo>
                      <a:pt x="0" y="41"/>
                    </a:lnTo>
                    <a:lnTo>
                      <a:pt x="0" y="41"/>
                    </a:lnTo>
                    <a:lnTo>
                      <a:pt x="0" y="41"/>
                    </a:lnTo>
                    <a:lnTo>
                      <a:pt x="0" y="40"/>
                    </a:lnTo>
                    <a:lnTo>
                      <a:pt x="0" y="40"/>
                    </a:lnTo>
                    <a:lnTo>
                      <a:pt x="0" y="39"/>
                    </a:lnTo>
                    <a:lnTo>
                      <a:pt x="0" y="39"/>
                    </a:lnTo>
                    <a:lnTo>
                      <a:pt x="0" y="39"/>
                    </a:lnTo>
                    <a:lnTo>
                      <a:pt x="0" y="39"/>
                    </a:lnTo>
                    <a:lnTo>
                      <a:pt x="0" y="39"/>
                    </a:lnTo>
                    <a:lnTo>
                      <a:pt x="0" y="38"/>
                    </a:lnTo>
                    <a:lnTo>
                      <a:pt x="0" y="38"/>
                    </a:lnTo>
                    <a:lnTo>
                      <a:pt x="0" y="38"/>
                    </a:lnTo>
                    <a:lnTo>
                      <a:pt x="0" y="38"/>
                    </a:lnTo>
                    <a:lnTo>
                      <a:pt x="0" y="38"/>
                    </a:lnTo>
                    <a:lnTo>
                      <a:pt x="0" y="38"/>
                    </a:lnTo>
                    <a:lnTo>
                      <a:pt x="0" y="38"/>
                    </a:lnTo>
                    <a:lnTo>
                      <a:pt x="0" y="38"/>
                    </a:lnTo>
                    <a:lnTo>
                      <a:pt x="0" y="39"/>
                    </a:lnTo>
                    <a:lnTo>
                      <a:pt x="0" y="39"/>
                    </a:lnTo>
                    <a:lnTo>
                      <a:pt x="0" y="40"/>
                    </a:lnTo>
                    <a:lnTo>
                      <a:pt x="0" y="40"/>
                    </a:lnTo>
                    <a:lnTo>
                      <a:pt x="0" y="41"/>
                    </a:lnTo>
                    <a:lnTo>
                      <a:pt x="0" y="41"/>
                    </a:lnTo>
                    <a:lnTo>
                      <a:pt x="0" y="40"/>
                    </a:lnTo>
                    <a:lnTo>
                      <a:pt x="0" y="40"/>
                    </a:lnTo>
                    <a:lnTo>
                      <a:pt x="0" y="39"/>
                    </a:lnTo>
                    <a:lnTo>
                      <a:pt x="0" y="39"/>
                    </a:lnTo>
                    <a:lnTo>
                      <a:pt x="0" y="39"/>
                    </a:lnTo>
                    <a:lnTo>
                      <a:pt x="0" y="40"/>
                    </a:lnTo>
                    <a:lnTo>
                      <a:pt x="0" y="40"/>
                    </a:lnTo>
                    <a:lnTo>
                      <a:pt x="0" y="40"/>
                    </a:lnTo>
                    <a:lnTo>
                      <a:pt x="0" y="41"/>
                    </a:lnTo>
                    <a:lnTo>
                      <a:pt x="0" y="41"/>
                    </a:lnTo>
                    <a:lnTo>
                      <a:pt x="0" y="41"/>
                    </a:lnTo>
                    <a:lnTo>
                      <a:pt x="0" y="41"/>
                    </a:lnTo>
                    <a:lnTo>
                      <a:pt x="0" y="40"/>
                    </a:lnTo>
                    <a:lnTo>
                      <a:pt x="0" y="41"/>
                    </a:lnTo>
                    <a:lnTo>
                      <a:pt x="0" y="41"/>
                    </a:lnTo>
                    <a:lnTo>
                      <a:pt x="0" y="41"/>
                    </a:lnTo>
                    <a:lnTo>
                      <a:pt x="0" y="41"/>
                    </a:lnTo>
                    <a:lnTo>
                      <a:pt x="0" y="41"/>
                    </a:lnTo>
                    <a:lnTo>
                      <a:pt x="0" y="41"/>
                    </a:lnTo>
                    <a:lnTo>
                      <a:pt x="0" y="40"/>
                    </a:lnTo>
                    <a:lnTo>
                      <a:pt x="0" y="40"/>
                    </a:lnTo>
                    <a:lnTo>
                      <a:pt x="0" y="41"/>
                    </a:lnTo>
                    <a:lnTo>
                      <a:pt x="0" y="41"/>
                    </a:lnTo>
                    <a:lnTo>
                      <a:pt x="0" y="41"/>
                    </a:lnTo>
                    <a:lnTo>
                      <a:pt x="0" y="42"/>
                    </a:lnTo>
                    <a:lnTo>
                      <a:pt x="0" y="43"/>
                    </a:lnTo>
                    <a:lnTo>
                      <a:pt x="0" y="42"/>
                    </a:lnTo>
                    <a:lnTo>
                      <a:pt x="0" y="42"/>
                    </a:lnTo>
                    <a:lnTo>
                      <a:pt x="0" y="43"/>
                    </a:lnTo>
                    <a:lnTo>
                      <a:pt x="0" y="43"/>
                    </a:lnTo>
                    <a:lnTo>
                      <a:pt x="0" y="43"/>
                    </a:lnTo>
                    <a:lnTo>
                      <a:pt x="0" y="43"/>
                    </a:lnTo>
                    <a:lnTo>
                      <a:pt x="0" y="43"/>
                    </a:lnTo>
                    <a:lnTo>
                      <a:pt x="0" y="42"/>
                    </a:lnTo>
                    <a:lnTo>
                      <a:pt x="0" y="42"/>
                    </a:lnTo>
                    <a:lnTo>
                      <a:pt x="0" y="42"/>
                    </a:lnTo>
                    <a:lnTo>
                      <a:pt x="0" y="42"/>
                    </a:lnTo>
                    <a:lnTo>
                      <a:pt x="0" y="41"/>
                    </a:lnTo>
                    <a:lnTo>
                      <a:pt x="0" y="41"/>
                    </a:lnTo>
                    <a:lnTo>
                      <a:pt x="0" y="41"/>
                    </a:lnTo>
                    <a:lnTo>
                      <a:pt x="0" y="41"/>
                    </a:lnTo>
                    <a:lnTo>
                      <a:pt x="0" y="42"/>
                    </a:lnTo>
                    <a:lnTo>
                      <a:pt x="0" y="41"/>
                    </a:lnTo>
                    <a:lnTo>
                      <a:pt x="0" y="42"/>
                    </a:lnTo>
                    <a:lnTo>
                      <a:pt x="0" y="41"/>
                    </a:lnTo>
                    <a:lnTo>
                      <a:pt x="0" y="41"/>
                    </a:lnTo>
                    <a:lnTo>
                      <a:pt x="0" y="40"/>
                    </a:lnTo>
                    <a:lnTo>
                      <a:pt x="0" y="40"/>
                    </a:lnTo>
                    <a:lnTo>
                      <a:pt x="0" y="40"/>
                    </a:lnTo>
                    <a:lnTo>
                      <a:pt x="0" y="39"/>
                    </a:lnTo>
                    <a:lnTo>
                      <a:pt x="0" y="40"/>
                    </a:lnTo>
                    <a:lnTo>
                      <a:pt x="0" y="40"/>
                    </a:lnTo>
                    <a:lnTo>
                      <a:pt x="0" y="39"/>
                    </a:lnTo>
                    <a:lnTo>
                      <a:pt x="0" y="40"/>
                    </a:lnTo>
                    <a:lnTo>
                      <a:pt x="0" y="40"/>
                    </a:lnTo>
                    <a:lnTo>
                      <a:pt x="0" y="41"/>
                    </a:lnTo>
                    <a:lnTo>
                      <a:pt x="0" y="41"/>
                    </a:lnTo>
                    <a:lnTo>
                      <a:pt x="0" y="41"/>
                    </a:lnTo>
                    <a:lnTo>
                      <a:pt x="0" y="41"/>
                    </a:lnTo>
                    <a:lnTo>
                      <a:pt x="0" y="40"/>
                    </a:lnTo>
                    <a:lnTo>
                      <a:pt x="0" y="40"/>
                    </a:lnTo>
                    <a:lnTo>
                      <a:pt x="0" y="40"/>
                    </a:lnTo>
                    <a:lnTo>
                      <a:pt x="0" y="41"/>
                    </a:lnTo>
                    <a:lnTo>
                      <a:pt x="0" y="41"/>
                    </a:lnTo>
                    <a:lnTo>
                      <a:pt x="0" y="41"/>
                    </a:lnTo>
                    <a:lnTo>
                      <a:pt x="0" y="41"/>
                    </a:lnTo>
                    <a:lnTo>
                      <a:pt x="0" y="41"/>
                    </a:lnTo>
                    <a:lnTo>
                      <a:pt x="0" y="41"/>
                    </a:lnTo>
                    <a:lnTo>
                      <a:pt x="0" y="41"/>
                    </a:lnTo>
                    <a:lnTo>
                      <a:pt x="0" y="41"/>
                    </a:lnTo>
                    <a:lnTo>
                      <a:pt x="0" y="42"/>
                    </a:lnTo>
                    <a:lnTo>
                      <a:pt x="0" y="42"/>
                    </a:lnTo>
                    <a:lnTo>
                      <a:pt x="0" y="42"/>
                    </a:lnTo>
                    <a:lnTo>
                      <a:pt x="0" y="42"/>
                    </a:lnTo>
                    <a:lnTo>
                      <a:pt x="0" y="42"/>
                    </a:lnTo>
                    <a:lnTo>
                      <a:pt x="0" y="42"/>
                    </a:lnTo>
                    <a:lnTo>
                      <a:pt x="0" y="42"/>
                    </a:lnTo>
                    <a:lnTo>
                      <a:pt x="0" y="41"/>
                    </a:lnTo>
                    <a:lnTo>
                      <a:pt x="0" y="42"/>
                    </a:lnTo>
                    <a:lnTo>
                      <a:pt x="0" y="43"/>
                    </a:lnTo>
                    <a:lnTo>
                      <a:pt x="0" y="43"/>
                    </a:lnTo>
                    <a:lnTo>
                      <a:pt x="0" y="43"/>
                    </a:lnTo>
                    <a:lnTo>
                      <a:pt x="0" y="42"/>
                    </a:lnTo>
                    <a:lnTo>
                      <a:pt x="0" y="42"/>
                    </a:lnTo>
                    <a:lnTo>
                      <a:pt x="0" y="43"/>
                    </a:lnTo>
                    <a:lnTo>
                      <a:pt x="0" y="43"/>
                    </a:lnTo>
                    <a:lnTo>
                      <a:pt x="0" y="44"/>
                    </a:lnTo>
                    <a:lnTo>
                      <a:pt x="0" y="44"/>
                    </a:lnTo>
                    <a:lnTo>
                      <a:pt x="0" y="43"/>
                    </a:lnTo>
                    <a:lnTo>
                      <a:pt x="0" y="44"/>
                    </a:lnTo>
                    <a:lnTo>
                      <a:pt x="0" y="43"/>
                    </a:lnTo>
                    <a:lnTo>
                      <a:pt x="0" y="42"/>
                    </a:lnTo>
                    <a:lnTo>
                      <a:pt x="0" y="41"/>
                    </a:lnTo>
                    <a:lnTo>
                      <a:pt x="0" y="41"/>
                    </a:lnTo>
                    <a:lnTo>
                      <a:pt x="0" y="41"/>
                    </a:lnTo>
                    <a:lnTo>
                      <a:pt x="0" y="41"/>
                    </a:lnTo>
                    <a:lnTo>
                      <a:pt x="0" y="41"/>
                    </a:lnTo>
                    <a:lnTo>
                      <a:pt x="0" y="40"/>
                    </a:lnTo>
                    <a:lnTo>
                      <a:pt x="0" y="40"/>
                    </a:lnTo>
                    <a:lnTo>
                      <a:pt x="0" y="40"/>
                    </a:lnTo>
                    <a:lnTo>
                      <a:pt x="0" y="40"/>
                    </a:lnTo>
                    <a:lnTo>
                      <a:pt x="0" y="40"/>
                    </a:lnTo>
                    <a:lnTo>
                      <a:pt x="0" y="40"/>
                    </a:lnTo>
                    <a:lnTo>
                      <a:pt x="0" y="40"/>
                    </a:lnTo>
                    <a:lnTo>
                      <a:pt x="0" y="40"/>
                    </a:lnTo>
                    <a:lnTo>
                      <a:pt x="0" y="40"/>
                    </a:lnTo>
                    <a:lnTo>
                      <a:pt x="0" y="40"/>
                    </a:lnTo>
                    <a:lnTo>
                      <a:pt x="0" y="41"/>
                    </a:lnTo>
                    <a:lnTo>
                      <a:pt x="0" y="40"/>
                    </a:lnTo>
                    <a:lnTo>
                      <a:pt x="0" y="41"/>
                    </a:lnTo>
                    <a:lnTo>
                      <a:pt x="0" y="41"/>
                    </a:lnTo>
                    <a:lnTo>
                      <a:pt x="0" y="41"/>
                    </a:lnTo>
                    <a:lnTo>
                      <a:pt x="0" y="41"/>
                    </a:lnTo>
                    <a:lnTo>
                      <a:pt x="0" y="41"/>
                    </a:lnTo>
                    <a:lnTo>
                      <a:pt x="0" y="41"/>
                    </a:lnTo>
                    <a:lnTo>
                      <a:pt x="0" y="41"/>
                    </a:lnTo>
                    <a:lnTo>
                      <a:pt x="0" y="42"/>
                    </a:lnTo>
                    <a:lnTo>
                      <a:pt x="0" y="41"/>
                    </a:lnTo>
                    <a:lnTo>
                      <a:pt x="0" y="41"/>
                    </a:lnTo>
                    <a:lnTo>
                      <a:pt x="0" y="41"/>
                    </a:lnTo>
                    <a:lnTo>
                      <a:pt x="0" y="42"/>
                    </a:lnTo>
                    <a:lnTo>
                      <a:pt x="0" y="42"/>
                    </a:lnTo>
                    <a:lnTo>
                      <a:pt x="0" y="41"/>
                    </a:lnTo>
                    <a:lnTo>
                      <a:pt x="0" y="41"/>
                    </a:lnTo>
                    <a:lnTo>
                      <a:pt x="0" y="41"/>
                    </a:lnTo>
                    <a:lnTo>
                      <a:pt x="0" y="40"/>
                    </a:lnTo>
                    <a:lnTo>
                      <a:pt x="0" y="41"/>
                    </a:lnTo>
                    <a:lnTo>
                      <a:pt x="0" y="41"/>
                    </a:lnTo>
                    <a:lnTo>
                      <a:pt x="0" y="41"/>
                    </a:lnTo>
                    <a:lnTo>
                      <a:pt x="0" y="41"/>
                    </a:lnTo>
                    <a:lnTo>
                      <a:pt x="0" y="41"/>
                    </a:lnTo>
                    <a:lnTo>
                      <a:pt x="0" y="41"/>
                    </a:lnTo>
                    <a:lnTo>
                      <a:pt x="0" y="41"/>
                    </a:lnTo>
                    <a:lnTo>
                      <a:pt x="0" y="41"/>
                    </a:lnTo>
                    <a:lnTo>
                      <a:pt x="0" y="41"/>
                    </a:lnTo>
                    <a:lnTo>
                      <a:pt x="0" y="41"/>
                    </a:lnTo>
                    <a:lnTo>
                      <a:pt x="0" y="41"/>
                    </a:lnTo>
                    <a:lnTo>
                      <a:pt x="0" y="41"/>
                    </a:lnTo>
                    <a:lnTo>
                      <a:pt x="0" y="41"/>
                    </a:lnTo>
                    <a:lnTo>
                      <a:pt x="0" y="40"/>
                    </a:lnTo>
                    <a:lnTo>
                      <a:pt x="0" y="40"/>
                    </a:lnTo>
                    <a:lnTo>
                      <a:pt x="0" y="40"/>
                    </a:lnTo>
                    <a:lnTo>
                      <a:pt x="0" y="41"/>
                    </a:lnTo>
                    <a:lnTo>
                      <a:pt x="0" y="41"/>
                    </a:lnTo>
                    <a:lnTo>
                      <a:pt x="0" y="40"/>
                    </a:lnTo>
                    <a:lnTo>
                      <a:pt x="0" y="39"/>
                    </a:lnTo>
                    <a:lnTo>
                      <a:pt x="0" y="40"/>
                    </a:lnTo>
                    <a:lnTo>
                      <a:pt x="0" y="39"/>
                    </a:lnTo>
                    <a:lnTo>
                      <a:pt x="0" y="39"/>
                    </a:lnTo>
                    <a:lnTo>
                      <a:pt x="0" y="39"/>
                    </a:lnTo>
                    <a:lnTo>
                      <a:pt x="0" y="38"/>
                    </a:lnTo>
                    <a:lnTo>
                      <a:pt x="0" y="38"/>
                    </a:lnTo>
                    <a:lnTo>
                      <a:pt x="0" y="38"/>
                    </a:lnTo>
                    <a:lnTo>
                      <a:pt x="0" y="38"/>
                    </a:lnTo>
                    <a:lnTo>
                      <a:pt x="0" y="38"/>
                    </a:lnTo>
                    <a:lnTo>
                      <a:pt x="0" y="37"/>
                    </a:lnTo>
                    <a:lnTo>
                      <a:pt x="0" y="38"/>
                    </a:lnTo>
                    <a:lnTo>
                      <a:pt x="0" y="37"/>
                    </a:lnTo>
                    <a:lnTo>
                      <a:pt x="0" y="38"/>
                    </a:lnTo>
                    <a:lnTo>
                      <a:pt x="0" y="38"/>
                    </a:lnTo>
                    <a:lnTo>
                      <a:pt x="0" y="38"/>
                    </a:lnTo>
                    <a:lnTo>
                      <a:pt x="0" y="39"/>
                    </a:lnTo>
                    <a:lnTo>
                      <a:pt x="0" y="38"/>
                    </a:lnTo>
                    <a:lnTo>
                      <a:pt x="0" y="39"/>
                    </a:lnTo>
                    <a:lnTo>
                      <a:pt x="0" y="39"/>
                    </a:lnTo>
                    <a:lnTo>
                      <a:pt x="0" y="40"/>
                    </a:lnTo>
                    <a:lnTo>
                      <a:pt x="0" y="40"/>
                    </a:lnTo>
                    <a:lnTo>
                      <a:pt x="0" y="39"/>
                    </a:lnTo>
                    <a:lnTo>
                      <a:pt x="0" y="39"/>
                    </a:lnTo>
                    <a:lnTo>
                      <a:pt x="0" y="40"/>
                    </a:lnTo>
                    <a:lnTo>
                      <a:pt x="0" y="41"/>
                    </a:lnTo>
                    <a:lnTo>
                      <a:pt x="0" y="41"/>
                    </a:lnTo>
                    <a:lnTo>
                      <a:pt x="0" y="41"/>
                    </a:lnTo>
                    <a:lnTo>
                      <a:pt x="0" y="41"/>
                    </a:lnTo>
                    <a:lnTo>
                      <a:pt x="0" y="42"/>
                    </a:lnTo>
                    <a:lnTo>
                      <a:pt x="0" y="42"/>
                    </a:lnTo>
                    <a:lnTo>
                      <a:pt x="0" y="41"/>
                    </a:lnTo>
                    <a:lnTo>
                      <a:pt x="0" y="41"/>
                    </a:lnTo>
                    <a:lnTo>
                      <a:pt x="0" y="41"/>
                    </a:lnTo>
                    <a:lnTo>
                      <a:pt x="0" y="41"/>
                    </a:lnTo>
                    <a:lnTo>
                      <a:pt x="0" y="40"/>
                    </a:lnTo>
                    <a:lnTo>
                      <a:pt x="0" y="35"/>
                    </a:lnTo>
                  </a:path>
                </a:pathLst>
              </a:custGeom>
              <a:noFill/>
              <a:ln w="0">
                <a:solidFill>
                  <a:srgbClr val="3366FF"/>
                </a:solidFill>
                <a:prstDash val="solid"/>
                <a:round/>
                <a:headEnd/>
                <a:tailEnd/>
              </a:ln>
            </p:spPr>
            <p:txBody>
              <a:bodyPr/>
              <a:lstStyle/>
              <a:p>
                <a:endParaRPr lang="en-GB"/>
              </a:p>
            </p:txBody>
          </p:sp>
          <p:sp>
            <p:nvSpPr>
              <p:cNvPr id="185856" name="Freeform 512"/>
              <p:cNvSpPr>
                <a:spLocks/>
              </p:cNvSpPr>
              <p:nvPr/>
            </p:nvSpPr>
            <p:spPr bwMode="auto">
              <a:xfrm>
                <a:off x="2574" y="3515"/>
                <a:ext cx="6" cy="360"/>
              </a:xfrm>
              <a:custGeom>
                <a:avLst/>
                <a:gdLst/>
                <a:ahLst/>
                <a:cxnLst>
                  <a:cxn ang="0">
                    <a:pos x="0" y="45"/>
                  </a:cxn>
                  <a:cxn ang="0">
                    <a:pos x="0" y="37"/>
                  </a:cxn>
                  <a:cxn ang="0">
                    <a:pos x="0" y="31"/>
                  </a:cxn>
                  <a:cxn ang="0">
                    <a:pos x="0" y="25"/>
                  </a:cxn>
                  <a:cxn ang="0">
                    <a:pos x="0" y="25"/>
                  </a:cxn>
                  <a:cxn ang="0">
                    <a:pos x="0" y="26"/>
                  </a:cxn>
                  <a:cxn ang="0">
                    <a:pos x="0" y="23"/>
                  </a:cxn>
                  <a:cxn ang="0">
                    <a:pos x="0" y="21"/>
                  </a:cxn>
                  <a:cxn ang="0">
                    <a:pos x="0" y="18"/>
                  </a:cxn>
                  <a:cxn ang="0">
                    <a:pos x="0" y="18"/>
                  </a:cxn>
                  <a:cxn ang="0">
                    <a:pos x="0" y="20"/>
                  </a:cxn>
                  <a:cxn ang="0">
                    <a:pos x="0" y="18"/>
                  </a:cxn>
                  <a:cxn ang="0">
                    <a:pos x="0" y="18"/>
                  </a:cxn>
                  <a:cxn ang="0">
                    <a:pos x="0" y="20"/>
                  </a:cxn>
                  <a:cxn ang="0">
                    <a:pos x="0" y="17"/>
                  </a:cxn>
                  <a:cxn ang="0">
                    <a:pos x="0" y="14"/>
                  </a:cxn>
                  <a:cxn ang="0">
                    <a:pos x="0" y="11"/>
                  </a:cxn>
                  <a:cxn ang="0">
                    <a:pos x="0" y="14"/>
                  </a:cxn>
                  <a:cxn ang="0">
                    <a:pos x="0" y="12"/>
                  </a:cxn>
                  <a:cxn ang="0">
                    <a:pos x="0" y="10"/>
                  </a:cxn>
                  <a:cxn ang="0">
                    <a:pos x="0" y="10"/>
                  </a:cxn>
                  <a:cxn ang="0">
                    <a:pos x="0" y="10"/>
                  </a:cxn>
                  <a:cxn ang="0">
                    <a:pos x="0" y="12"/>
                  </a:cxn>
                  <a:cxn ang="0">
                    <a:pos x="0" y="12"/>
                  </a:cxn>
                  <a:cxn ang="0">
                    <a:pos x="0" y="14"/>
                  </a:cxn>
                  <a:cxn ang="0">
                    <a:pos x="0" y="13"/>
                  </a:cxn>
                  <a:cxn ang="0">
                    <a:pos x="0" y="12"/>
                  </a:cxn>
                  <a:cxn ang="0">
                    <a:pos x="0" y="11"/>
                  </a:cxn>
                  <a:cxn ang="0">
                    <a:pos x="0" y="12"/>
                  </a:cxn>
                  <a:cxn ang="0">
                    <a:pos x="0" y="10"/>
                  </a:cxn>
                  <a:cxn ang="0">
                    <a:pos x="0" y="8"/>
                  </a:cxn>
                  <a:cxn ang="0">
                    <a:pos x="0" y="9"/>
                  </a:cxn>
                  <a:cxn ang="0">
                    <a:pos x="0" y="10"/>
                  </a:cxn>
                  <a:cxn ang="0">
                    <a:pos x="0" y="8"/>
                  </a:cxn>
                  <a:cxn ang="0">
                    <a:pos x="0" y="10"/>
                  </a:cxn>
                  <a:cxn ang="0">
                    <a:pos x="0" y="10"/>
                  </a:cxn>
                  <a:cxn ang="0">
                    <a:pos x="0" y="8"/>
                  </a:cxn>
                  <a:cxn ang="0">
                    <a:pos x="0" y="8"/>
                  </a:cxn>
                  <a:cxn ang="0">
                    <a:pos x="0" y="7"/>
                  </a:cxn>
                  <a:cxn ang="0">
                    <a:pos x="0" y="7"/>
                  </a:cxn>
                  <a:cxn ang="0">
                    <a:pos x="0" y="6"/>
                  </a:cxn>
                  <a:cxn ang="0">
                    <a:pos x="0" y="6"/>
                  </a:cxn>
                  <a:cxn ang="0">
                    <a:pos x="0" y="6"/>
                  </a:cxn>
                  <a:cxn ang="0">
                    <a:pos x="0" y="6"/>
                  </a:cxn>
                  <a:cxn ang="0">
                    <a:pos x="0" y="7"/>
                  </a:cxn>
                  <a:cxn ang="0">
                    <a:pos x="0" y="7"/>
                  </a:cxn>
                  <a:cxn ang="0">
                    <a:pos x="0" y="7"/>
                  </a:cxn>
                  <a:cxn ang="0">
                    <a:pos x="0" y="7"/>
                  </a:cxn>
                  <a:cxn ang="0">
                    <a:pos x="1" y="7"/>
                  </a:cxn>
                  <a:cxn ang="0">
                    <a:pos x="1" y="5"/>
                  </a:cxn>
                  <a:cxn ang="0">
                    <a:pos x="1" y="2"/>
                  </a:cxn>
                  <a:cxn ang="0">
                    <a:pos x="1" y="3"/>
                  </a:cxn>
                  <a:cxn ang="0">
                    <a:pos x="1" y="4"/>
                  </a:cxn>
                  <a:cxn ang="0">
                    <a:pos x="1" y="1"/>
                  </a:cxn>
                  <a:cxn ang="0">
                    <a:pos x="1" y="5"/>
                  </a:cxn>
                  <a:cxn ang="0">
                    <a:pos x="1" y="5"/>
                  </a:cxn>
                  <a:cxn ang="0">
                    <a:pos x="1" y="3"/>
                  </a:cxn>
                  <a:cxn ang="0">
                    <a:pos x="1" y="2"/>
                  </a:cxn>
                  <a:cxn ang="0">
                    <a:pos x="1" y="2"/>
                  </a:cxn>
                  <a:cxn ang="0">
                    <a:pos x="1" y="4"/>
                  </a:cxn>
                  <a:cxn ang="0">
                    <a:pos x="1" y="4"/>
                  </a:cxn>
                  <a:cxn ang="0">
                    <a:pos x="1" y="4"/>
                  </a:cxn>
                  <a:cxn ang="0">
                    <a:pos x="1" y="1"/>
                  </a:cxn>
                </a:cxnLst>
                <a:rect l="0" t="0" r="r" b="b"/>
                <a:pathLst>
                  <a:path w="1" h="60">
                    <a:moveTo>
                      <a:pt x="0" y="60"/>
                    </a:moveTo>
                    <a:lnTo>
                      <a:pt x="0" y="56"/>
                    </a:lnTo>
                    <a:lnTo>
                      <a:pt x="0" y="53"/>
                    </a:lnTo>
                    <a:lnTo>
                      <a:pt x="0" y="52"/>
                    </a:lnTo>
                    <a:lnTo>
                      <a:pt x="0" y="52"/>
                    </a:lnTo>
                    <a:lnTo>
                      <a:pt x="0" y="50"/>
                    </a:lnTo>
                    <a:lnTo>
                      <a:pt x="0" y="50"/>
                    </a:lnTo>
                    <a:lnTo>
                      <a:pt x="0" y="48"/>
                    </a:lnTo>
                    <a:lnTo>
                      <a:pt x="0" y="47"/>
                    </a:lnTo>
                    <a:lnTo>
                      <a:pt x="0" y="46"/>
                    </a:lnTo>
                    <a:lnTo>
                      <a:pt x="0" y="45"/>
                    </a:lnTo>
                    <a:lnTo>
                      <a:pt x="0" y="44"/>
                    </a:lnTo>
                    <a:lnTo>
                      <a:pt x="0" y="43"/>
                    </a:lnTo>
                    <a:lnTo>
                      <a:pt x="0" y="42"/>
                    </a:lnTo>
                    <a:lnTo>
                      <a:pt x="0" y="42"/>
                    </a:lnTo>
                    <a:lnTo>
                      <a:pt x="0" y="41"/>
                    </a:lnTo>
                    <a:lnTo>
                      <a:pt x="0" y="40"/>
                    </a:lnTo>
                    <a:lnTo>
                      <a:pt x="0" y="39"/>
                    </a:lnTo>
                    <a:lnTo>
                      <a:pt x="0" y="38"/>
                    </a:lnTo>
                    <a:lnTo>
                      <a:pt x="0" y="37"/>
                    </a:lnTo>
                    <a:lnTo>
                      <a:pt x="0" y="38"/>
                    </a:lnTo>
                    <a:lnTo>
                      <a:pt x="0" y="37"/>
                    </a:lnTo>
                    <a:lnTo>
                      <a:pt x="0" y="37"/>
                    </a:lnTo>
                    <a:lnTo>
                      <a:pt x="0" y="36"/>
                    </a:lnTo>
                    <a:lnTo>
                      <a:pt x="0" y="36"/>
                    </a:lnTo>
                    <a:lnTo>
                      <a:pt x="0" y="36"/>
                    </a:lnTo>
                    <a:lnTo>
                      <a:pt x="0" y="35"/>
                    </a:lnTo>
                    <a:lnTo>
                      <a:pt x="0" y="34"/>
                    </a:lnTo>
                    <a:lnTo>
                      <a:pt x="0" y="34"/>
                    </a:lnTo>
                    <a:lnTo>
                      <a:pt x="0" y="33"/>
                    </a:lnTo>
                    <a:lnTo>
                      <a:pt x="0" y="32"/>
                    </a:lnTo>
                    <a:lnTo>
                      <a:pt x="0" y="32"/>
                    </a:lnTo>
                    <a:lnTo>
                      <a:pt x="0" y="31"/>
                    </a:lnTo>
                    <a:lnTo>
                      <a:pt x="0" y="32"/>
                    </a:lnTo>
                    <a:lnTo>
                      <a:pt x="0" y="31"/>
                    </a:lnTo>
                    <a:lnTo>
                      <a:pt x="0" y="30"/>
                    </a:lnTo>
                    <a:lnTo>
                      <a:pt x="0" y="30"/>
                    </a:lnTo>
                    <a:lnTo>
                      <a:pt x="0" y="29"/>
                    </a:lnTo>
                    <a:lnTo>
                      <a:pt x="0" y="28"/>
                    </a:lnTo>
                    <a:lnTo>
                      <a:pt x="0" y="28"/>
                    </a:lnTo>
                    <a:lnTo>
                      <a:pt x="0" y="28"/>
                    </a:lnTo>
                    <a:lnTo>
                      <a:pt x="0" y="27"/>
                    </a:lnTo>
                    <a:lnTo>
                      <a:pt x="0" y="26"/>
                    </a:lnTo>
                    <a:lnTo>
                      <a:pt x="0" y="25"/>
                    </a:lnTo>
                    <a:lnTo>
                      <a:pt x="0" y="25"/>
                    </a:lnTo>
                    <a:lnTo>
                      <a:pt x="0" y="24"/>
                    </a:lnTo>
                    <a:lnTo>
                      <a:pt x="0" y="24"/>
                    </a:lnTo>
                    <a:lnTo>
                      <a:pt x="0" y="25"/>
                    </a:lnTo>
                    <a:lnTo>
                      <a:pt x="0" y="24"/>
                    </a:lnTo>
                    <a:lnTo>
                      <a:pt x="0" y="24"/>
                    </a:lnTo>
                    <a:lnTo>
                      <a:pt x="0" y="24"/>
                    </a:lnTo>
                    <a:lnTo>
                      <a:pt x="0" y="25"/>
                    </a:lnTo>
                    <a:lnTo>
                      <a:pt x="0" y="25"/>
                    </a:lnTo>
                    <a:lnTo>
                      <a:pt x="0" y="25"/>
                    </a:lnTo>
                    <a:lnTo>
                      <a:pt x="0" y="25"/>
                    </a:lnTo>
                    <a:lnTo>
                      <a:pt x="0" y="25"/>
                    </a:lnTo>
                    <a:lnTo>
                      <a:pt x="0" y="26"/>
                    </a:lnTo>
                    <a:lnTo>
                      <a:pt x="0" y="26"/>
                    </a:lnTo>
                    <a:lnTo>
                      <a:pt x="0" y="26"/>
                    </a:lnTo>
                    <a:lnTo>
                      <a:pt x="0" y="26"/>
                    </a:lnTo>
                    <a:lnTo>
                      <a:pt x="0" y="26"/>
                    </a:lnTo>
                    <a:lnTo>
                      <a:pt x="0" y="26"/>
                    </a:lnTo>
                    <a:lnTo>
                      <a:pt x="0" y="26"/>
                    </a:lnTo>
                    <a:lnTo>
                      <a:pt x="0" y="27"/>
                    </a:lnTo>
                    <a:lnTo>
                      <a:pt x="0" y="26"/>
                    </a:lnTo>
                    <a:lnTo>
                      <a:pt x="0" y="26"/>
                    </a:lnTo>
                    <a:lnTo>
                      <a:pt x="0" y="26"/>
                    </a:lnTo>
                    <a:lnTo>
                      <a:pt x="0" y="25"/>
                    </a:lnTo>
                    <a:lnTo>
                      <a:pt x="0" y="25"/>
                    </a:lnTo>
                    <a:lnTo>
                      <a:pt x="0" y="24"/>
                    </a:lnTo>
                    <a:lnTo>
                      <a:pt x="0" y="24"/>
                    </a:lnTo>
                    <a:lnTo>
                      <a:pt x="0" y="24"/>
                    </a:lnTo>
                    <a:lnTo>
                      <a:pt x="0" y="24"/>
                    </a:lnTo>
                    <a:lnTo>
                      <a:pt x="0" y="25"/>
                    </a:lnTo>
                    <a:lnTo>
                      <a:pt x="0" y="24"/>
                    </a:lnTo>
                    <a:lnTo>
                      <a:pt x="0" y="24"/>
                    </a:lnTo>
                    <a:lnTo>
                      <a:pt x="0" y="23"/>
                    </a:lnTo>
                    <a:lnTo>
                      <a:pt x="0" y="23"/>
                    </a:lnTo>
                    <a:lnTo>
                      <a:pt x="0" y="22"/>
                    </a:lnTo>
                    <a:lnTo>
                      <a:pt x="0" y="22"/>
                    </a:lnTo>
                    <a:lnTo>
                      <a:pt x="0" y="23"/>
                    </a:lnTo>
                    <a:lnTo>
                      <a:pt x="0" y="22"/>
                    </a:lnTo>
                    <a:lnTo>
                      <a:pt x="0" y="22"/>
                    </a:lnTo>
                    <a:lnTo>
                      <a:pt x="0" y="21"/>
                    </a:lnTo>
                    <a:lnTo>
                      <a:pt x="0" y="20"/>
                    </a:lnTo>
                    <a:lnTo>
                      <a:pt x="0" y="20"/>
                    </a:lnTo>
                    <a:lnTo>
                      <a:pt x="0" y="21"/>
                    </a:lnTo>
                    <a:lnTo>
                      <a:pt x="0" y="21"/>
                    </a:lnTo>
                    <a:lnTo>
                      <a:pt x="0" y="21"/>
                    </a:lnTo>
                    <a:lnTo>
                      <a:pt x="0" y="21"/>
                    </a:lnTo>
                    <a:lnTo>
                      <a:pt x="0" y="22"/>
                    </a:lnTo>
                    <a:lnTo>
                      <a:pt x="0" y="21"/>
                    </a:lnTo>
                    <a:lnTo>
                      <a:pt x="0" y="22"/>
                    </a:lnTo>
                    <a:lnTo>
                      <a:pt x="0" y="22"/>
                    </a:lnTo>
                    <a:lnTo>
                      <a:pt x="0" y="21"/>
                    </a:lnTo>
                    <a:lnTo>
                      <a:pt x="0" y="21"/>
                    </a:lnTo>
                    <a:lnTo>
                      <a:pt x="0" y="20"/>
                    </a:lnTo>
                    <a:lnTo>
                      <a:pt x="0" y="19"/>
                    </a:lnTo>
                    <a:lnTo>
                      <a:pt x="0" y="18"/>
                    </a:lnTo>
                    <a:lnTo>
                      <a:pt x="0" y="18"/>
                    </a:lnTo>
                    <a:lnTo>
                      <a:pt x="0" y="18"/>
                    </a:lnTo>
                    <a:lnTo>
                      <a:pt x="0" y="17"/>
                    </a:lnTo>
                    <a:lnTo>
                      <a:pt x="0" y="18"/>
                    </a:lnTo>
                    <a:lnTo>
                      <a:pt x="0" y="17"/>
                    </a:lnTo>
                    <a:lnTo>
                      <a:pt x="0" y="18"/>
                    </a:lnTo>
                    <a:lnTo>
                      <a:pt x="0" y="18"/>
                    </a:lnTo>
                    <a:lnTo>
                      <a:pt x="0" y="19"/>
                    </a:lnTo>
                    <a:lnTo>
                      <a:pt x="0" y="18"/>
                    </a:lnTo>
                    <a:lnTo>
                      <a:pt x="0" y="19"/>
                    </a:lnTo>
                    <a:lnTo>
                      <a:pt x="0" y="18"/>
                    </a:lnTo>
                    <a:lnTo>
                      <a:pt x="0" y="18"/>
                    </a:lnTo>
                    <a:lnTo>
                      <a:pt x="0" y="18"/>
                    </a:lnTo>
                    <a:lnTo>
                      <a:pt x="0" y="18"/>
                    </a:lnTo>
                    <a:lnTo>
                      <a:pt x="0" y="19"/>
                    </a:lnTo>
                    <a:lnTo>
                      <a:pt x="0" y="19"/>
                    </a:lnTo>
                    <a:lnTo>
                      <a:pt x="0" y="19"/>
                    </a:lnTo>
                    <a:lnTo>
                      <a:pt x="0" y="18"/>
                    </a:lnTo>
                    <a:lnTo>
                      <a:pt x="0" y="19"/>
                    </a:lnTo>
                    <a:lnTo>
                      <a:pt x="0" y="20"/>
                    </a:lnTo>
                    <a:lnTo>
                      <a:pt x="0" y="19"/>
                    </a:lnTo>
                    <a:lnTo>
                      <a:pt x="0" y="20"/>
                    </a:lnTo>
                    <a:lnTo>
                      <a:pt x="0" y="19"/>
                    </a:lnTo>
                    <a:lnTo>
                      <a:pt x="0" y="19"/>
                    </a:lnTo>
                    <a:lnTo>
                      <a:pt x="0" y="20"/>
                    </a:lnTo>
                    <a:lnTo>
                      <a:pt x="0" y="20"/>
                    </a:lnTo>
                    <a:lnTo>
                      <a:pt x="0" y="20"/>
                    </a:lnTo>
                    <a:lnTo>
                      <a:pt x="0" y="19"/>
                    </a:lnTo>
                    <a:lnTo>
                      <a:pt x="0" y="19"/>
                    </a:lnTo>
                    <a:lnTo>
                      <a:pt x="0" y="18"/>
                    </a:lnTo>
                    <a:lnTo>
                      <a:pt x="0" y="18"/>
                    </a:lnTo>
                    <a:lnTo>
                      <a:pt x="0" y="18"/>
                    </a:lnTo>
                    <a:lnTo>
                      <a:pt x="0" y="18"/>
                    </a:lnTo>
                    <a:lnTo>
                      <a:pt x="0" y="17"/>
                    </a:lnTo>
                    <a:lnTo>
                      <a:pt x="0" y="17"/>
                    </a:lnTo>
                    <a:lnTo>
                      <a:pt x="0" y="17"/>
                    </a:lnTo>
                    <a:lnTo>
                      <a:pt x="0" y="18"/>
                    </a:lnTo>
                    <a:lnTo>
                      <a:pt x="0" y="18"/>
                    </a:lnTo>
                    <a:lnTo>
                      <a:pt x="0" y="18"/>
                    </a:lnTo>
                    <a:lnTo>
                      <a:pt x="0" y="18"/>
                    </a:lnTo>
                    <a:lnTo>
                      <a:pt x="0" y="18"/>
                    </a:lnTo>
                    <a:lnTo>
                      <a:pt x="0" y="19"/>
                    </a:lnTo>
                    <a:lnTo>
                      <a:pt x="0" y="18"/>
                    </a:lnTo>
                    <a:lnTo>
                      <a:pt x="0" y="18"/>
                    </a:lnTo>
                    <a:lnTo>
                      <a:pt x="0" y="18"/>
                    </a:lnTo>
                    <a:lnTo>
                      <a:pt x="0" y="18"/>
                    </a:lnTo>
                    <a:lnTo>
                      <a:pt x="0" y="17"/>
                    </a:lnTo>
                    <a:lnTo>
                      <a:pt x="0" y="18"/>
                    </a:lnTo>
                    <a:lnTo>
                      <a:pt x="0" y="18"/>
                    </a:lnTo>
                    <a:lnTo>
                      <a:pt x="0" y="18"/>
                    </a:lnTo>
                    <a:lnTo>
                      <a:pt x="0" y="19"/>
                    </a:lnTo>
                    <a:lnTo>
                      <a:pt x="0" y="18"/>
                    </a:lnTo>
                    <a:lnTo>
                      <a:pt x="0" y="19"/>
                    </a:lnTo>
                    <a:lnTo>
                      <a:pt x="0" y="20"/>
                    </a:lnTo>
                    <a:lnTo>
                      <a:pt x="0" y="20"/>
                    </a:lnTo>
                    <a:lnTo>
                      <a:pt x="0" y="19"/>
                    </a:lnTo>
                    <a:lnTo>
                      <a:pt x="0" y="19"/>
                    </a:lnTo>
                    <a:lnTo>
                      <a:pt x="0" y="19"/>
                    </a:lnTo>
                    <a:lnTo>
                      <a:pt x="0" y="18"/>
                    </a:lnTo>
                    <a:lnTo>
                      <a:pt x="0" y="18"/>
                    </a:lnTo>
                    <a:lnTo>
                      <a:pt x="0" y="18"/>
                    </a:lnTo>
                    <a:lnTo>
                      <a:pt x="0" y="18"/>
                    </a:lnTo>
                    <a:lnTo>
                      <a:pt x="0" y="17"/>
                    </a:lnTo>
                    <a:lnTo>
                      <a:pt x="0" y="17"/>
                    </a:lnTo>
                    <a:lnTo>
                      <a:pt x="0" y="17"/>
                    </a:lnTo>
                    <a:lnTo>
                      <a:pt x="0" y="17"/>
                    </a:lnTo>
                    <a:lnTo>
                      <a:pt x="0" y="17"/>
                    </a:lnTo>
                    <a:lnTo>
                      <a:pt x="0" y="17"/>
                    </a:lnTo>
                    <a:lnTo>
                      <a:pt x="0" y="17"/>
                    </a:lnTo>
                    <a:lnTo>
                      <a:pt x="0" y="16"/>
                    </a:lnTo>
                    <a:lnTo>
                      <a:pt x="0" y="16"/>
                    </a:lnTo>
                    <a:lnTo>
                      <a:pt x="0" y="16"/>
                    </a:lnTo>
                    <a:lnTo>
                      <a:pt x="0" y="16"/>
                    </a:lnTo>
                    <a:lnTo>
                      <a:pt x="0" y="15"/>
                    </a:lnTo>
                    <a:lnTo>
                      <a:pt x="0" y="15"/>
                    </a:lnTo>
                    <a:lnTo>
                      <a:pt x="0" y="15"/>
                    </a:lnTo>
                    <a:lnTo>
                      <a:pt x="0" y="14"/>
                    </a:lnTo>
                    <a:lnTo>
                      <a:pt x="0" y="14"/>
                    </a:lnTo>
                    <a:lnTo>
                      <a:pt x="0" y="13"/>
                    </a:lnTo>
                    <a:lnTo>
                      <a:pt x="0" y="13"/>
                    </a:lnTo>
                    <a:lnTo>
                      <a:pt x="0" y="13"/>
                    </a:lnTo>
                    <a:lnTo>
                      <a:pt x="0" y="12"/>
                    </a:lnTo>
                    <a:lnTo>
                      <a:pt x="0" y="12"/>
                    </a:lnTo>
                    <a:lnTo>
                      <a:pt x="0" y="12"/>
                    </a:lnTo>
                    <a:lnTo>
                      <a:pt x="0" y="12"/>
                    </a:lnTo>
                    <a:lnTo>
                      <a:pt x="0" y="12"/>
                    </a:lnTo>
                    <a:lnTo>
                      <a:pt x="0" y="12"/>
                    </a:lnTo>
                    <a:lnTo>
                      <a:pt x="0" y="11"/>
                    </a:lnTo>
                    <a:lnTo>
                      <a:pt x="0" y="12"/>
                    </a:lnTo>
                    <a:lnTo>
                      <a:pt x="0" y="11"/>
                    </a:lnTo>
                    <a:lnTo>
                      <a:pt x="0" y="12"/>
                    </a:lnTo>
                    <a:lnTo>
                      <a:pt x="0" y="12"/>
                    </a:lnTo>
                    <a:lnTo>
                      <a:pt x="0" y="13"/>
                    </a:lnTo>
                    <a:lnTo>
                      <a:pt x="0" y="13"/>
                    </a:lnTo>
                    <a:lnTo>
                      <a:pt x="0" y="13"/>
                    </a:lnTo>
                    <a:lnTo>
                      <a:pt x="0" y="13"/>
                    </a:lnTo>
                    <a:lnTo>
                      <a:pt x="0" y="13"/>
                    </a:lnTo>
                    <a:lnTo>
                      <a:pt x="0" y="13"/>
                    </a:lnTo>
                    <a:lnTo>
                      <a:pt x="0" y="14"/>
                    </a:lnTo>
                    <a:lnTo>
                      <a:pt x="0" y="14"/>
                    </a:lnTo>
                    <a:lnTo>
                      <a:pt x="0" y="14"/>
                    </a:lnTo>
                    <a:lnTo>
                      <a:pt x="0" y="13"/>
                    </a:lnTo>
                    <a:lnTo>
                      <a:pt x="0" y="13"/>
                    </a:lnTo>
                    <a:lnTo>
                      <a:pt x="0" y="13"/>
                    </a:lnTo>
                    <a:lnTo>
                      <a:pt x="0" y="12"/>
                    </a:lnTo>
                    <a:lnTo>
                      <a:pt x="0" y="13"/>
                    </a:lnTo>
                    <a:lnTo>
                      <a:pt x="0" y="13"/>
                    </a:lnTo>
                    <a:lnTo>
                      <a:pt x="0" y="13"/>
                    </a:lnTo>
                    <a:lnTo>
                      <a:pt x="0" y="12"/>
                    </a:lnTo>
                    <a:lnTo>
                      <a:pt x="0" y="12"/>
                    </a:lnTo>
                    <a:lnTo>
                      <a:pt x="0" y="12"/>
                    </a:lnTo>
                    <a:lnTo>
                      <a:pt x="0" y="12"/>
                    </a:lnTo>
                    <a:lnTo>
                      <a:pt x="0" y="12"/>
                    </a:lnTo>
                    <a:lnTo>
                      <a:pt x="0" y="11"/>
                    </a:lnTo>
                    <a:lnTo>
                      <a:pt x="0" y="11"/>
                    </a:lnTo>
                    <a:lnTo>
                      <a:pt x="0" y="11"/>
                    </a:lnTo>
                    <a:lnTo>
                      <a:pt x="0" y="12"/>
                    </a:lnTo>
                    <a:lnTo>
                      <a:pt x="0" y="11"/>
                    </a:lnTo>
                    <a:lnTo>
                      <a:pt x="0" y="11"/>
                    </a:lnTo>
                    <a:lnTo>
                      <a:pt x="0" y="10"/>
                    </a:lnTo>
                    <a:lnTo>
                      <a:pt x="0" y="10"/>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1"/>
                    </a:lnTo>
                    <a:lnTo>
                      <a:pt x="0" y="11"/>
                    </a:lnTo>
                    <a:lnTo>
                      <a:pt x="0" y="12"/>
                    </a:lnTo>
                    <a:lnTo>
                      <a:pt x="0" y="10"/>
                    </a:lnTo>
                    <a:lnTo>
                      <a:pt x="0" y="11"/>
                    </a:lnTo>
                    <a:lnTo>
                      <a:pt x="0" y="11"/>
                    </a:lnTo>
                    <a:lnTo>
                      <a:pt x="0" y="10"/>
                    </a:lnTo>
                    <a:lnTo>
                      <a:pt x="0" y="10"/>
                    </a:lnTo>
                    <a:lnTo>
                      <a:pt x="0" y="11"/>
                    </a:lnTo>
                    <a:lnTo>
                      <a:pt x="0" y="10"/>
                    </a:lnTo>
                    <a:lnTo>
                      <a:pt x="0" y="10"/>
                    </a:lnTo>
                    <a:lnTo>
                      <a:pt x="0" y="10"/>
                    </a:lnTo>
                    <a:lnTo>
                      <a:pt x="0" y="10"/>
                    </a:lnTo>
                    <a:lnTo>
                      <a:pt x="0" y="11"/>
                    </a:lnTo>
                    <a:lnTo>
                      <a:pt x="0" y="11"/>
                    </a:lnTo>
                    <a:lnTo>
                      <a:pt x="0" y="12"/>
                    </a:lnTo>
                    <a:lnTo>
                      <a:pt x="0" y="12"/>
                    </a:lnTo>
                    <a:lnTo>
                      <a:pt x="0" y="12"/>
                    </a:lnTo>
                    <a:lnTo>
                      <a:pt x="0" y="12"/>
                    </a:lnTo>
                    <a:lnTo>
                      <a:pt x="0" y="12"/>
                    </a:lnTo>
                    <a:lnTo>
                      <a:pt x="0" y="11"/>
                    </a:lnTo>
                    <a:lnTo>
                      <a:pt x="0" y="12"/>
                    </a:lnTo>
                    <a:lnTo>
                      <a:pt x="0" y="12"/>
                    </a:lnTo>
                    <a:lnTo>
                      <a:pt x="0" y="12"/>
                    </a:lnTo>
                    <a:lnTo>
                      <a:pt x="0" y="12"/>
                    </a:lnTo>
                    <a:lnTo>
                      <a:pt x="0" y="12"/>
                    </a:lnTo>
                    <a:lnTo>
                      <a:pt x="0" y="12"/>
                    </a:lnTo>
                    <a:lnTo>
                      <a:pt x="0" y="13"/>
                    </a:lnTo>
                    <a:lnTo>
                      <a:pt x="0" y="13"/>
                    </a:lnTo>
                    <a:lnTo>
                      <a:pt x="0" y="12"/>
                    </a:lnTo>
                    <a:lnTo>
                      <a:pt x="0" y="13"/>
                    </a:lnTo>
                    <a:lnTo>
                      <a:pt x="0" y="12"/>
                    </a:lnTo>
                    <a:lnTo>
                      <a:pt x="0" y="13"/>
                    </a:lnTo>
                    <a:lnTo>
                      <a:pt x="0" y="13"/>
                    </a:lnTo>
                    <a:lnTo>
                      <a:pt x="0" y="13"/>
                    </a:lnTo>
                    <a:lnTo>
                      <a:pt x="0" y="13"/>
                    </a:lnTo>
                    <a:lnTo>
                      <a:pt x="0" y="13"/>
                    </a:lnTo>
                    <a:lnTo>
                      <a:pt x="0" y="13"/>
                    </a:lnTo>
                    <a:lnTo>
                      <a:pt x="0" y="13"/>
                    </a:lnTo>
                    <a:lnTo>
                      <a:pt x="0" y="14"/>
                    </a:lnTo>
                    <a:lnTo>
                      <a:pt x="0" y="14"/>
                    </a:lnTo>
                    <a:lnTo>
                      <a:pt x="0" y="14"/>
                    </a:lnTo>
                    <a:lnTo>
                      <a:pt x="0" y="14"/>
                    </a:lnTo>
                    <a:lnTo>
                      <a:pt x="0" y="14"/>
                    </a:lnTo>
                    <a:lnTo>
                      <a:pt x="0" y="14"/>
                    </a:lnTo>
                    <a:lnTo>
                      <a:pt x="0" y="14"/>
                    </a:lnTo>
                    <a:lnTo>
                      <a:pt x="0" y="14"/>
                    </a:lnTo>
                    <a:lnTo>
                      <a:pt x="0" y="13"/>
                    </a:lnTo>
                    <a:lnTo>
                      <a:pt x="0" y="13"/>
                    </a:lnTo>
                    <a:lnTo>
                      <a:pt x="0" y="13"/>
                    </a:lnTo>
                    <a:lnTo>
                      <a:pt x="0" y="13"/>
                    </a:lnTo>
                    <a:lnTo>
                      <a:pt x="0" y="13"/>
                    </a:lnTo>
                    <a:lnTo>
                      <a:pt x="0" y="13"/>
                    </a:lnTo>
                    <a:lnTo>
                      <a:pt x="0" y="13"/>
                    </a:lnTo>
                    <a:lnTo>
                      <a:pt x="0" y="13"/>
                    </a:lnTo>
                    <a:lnTo>
                      <a:pt x="0" y="12"/>
                    </a:lnTo>
                    <a:lnTo>
                      <a:pt x="0" y="12"/>
                    </a:lnTo>
                    <a:lnTo>
                      <a:pt x="0" y="12"/>
                    </a:lnTo>
                    <a:lnTo>
                      <a:pt x="0" y="12"/>
                    </a:lnTo>
                    <a:lnTo>
                      <a:pt x="0" y="13"/>
                    </a:lnTo>
                    <a:lnTo>
                      <a:pt x="0" y="13"/>
                    </a:lnTo>
                    <a:lnTo>
                      <a:pt x="0" y="13"/>
                    </a:lnTo>
                    <a:lnTo>
                      <a:pt x="0" y="12"/>
                    </a:lnTo>
                    <a:lnTo>
                      <a:pt x="0" y="12"/>
                    </a:lnTo>
                    <a:lnTo>
                      <a:pt x="0" y="12"/>
                    </a:lnTo>
                    <a:lnTo>
                      <a:pt x="0" y="11"/>
                    </a:lnTo>
                    <a:lnTo>
                      <a:pt x="0" y="12"/>
                    </a:lnTo>
                    <a:lnTo>
                      <a:pt x="0" y="11"/>
                    </a:lnTo>
                    <a:lnTo>
                      <a:pt x="0" y="11"/>
                    </a:lnTo>
                    <a:lnTo>
                      <a:pt x="0" y="10"/>
                    </a:lnTo>
                    <a:lnTo>
                      <a:pt x="0" y="11"/>
                    </a:lnTo>
                    <a:lnTo>
                      <a:pt x="0" y="10"/>
                    </a:lnTo>
                    <a:lnTo>
                      <a:pt x="0" y="10"/>
                    </a:lnTo>
                    <a:lnTo>
                      <a:pt x="0" y="11"/>
                    </a:lnTo>
                    <a:lnTo>
                      <a:pt x="0" y="11"/>
                    </a:lnTo>
                    <a:lnTo>
                      <a:pt x="0" y="11"/>
                    </a:lnTo>
                    <a:lnTo>
                      <a:pt x="0" y="10"/>
                    </a:lnTo>
                    <a:lnTo>
                      <a:pt x="0" y="11"/>
                    </a:lnTo>
                    <a:lnTo>
                      <a:pt x="0" y="11"/>
                    </a:lnTo>
                    <a:lnTo>
                      <a:pt x="0" y="12"/>
                    </a:lnTo>
                    <a:lnTo>
                      <a:pt x="0" y="12"/>
                    </a:lnTo>
                    <a:lnTo>
                      <a:pt x="0" y="12"/>
                    </a:lnTo>
                    <a:lnTo>
                      <a:pt x="0" y="11"/>
                    </a:lnTo>
                    <a:lnTo>
                      <a:pt x="0" y="12"/>
                    </a:lnTo>
                    <a:lnTo>
                      <a:pt x="0" y="12"/>
                    </a:lnTo>
                    <a:lnTo>
                      <a:pt x="0" y="11"/>
                    </a:lnTo>
                    <a:lnTo>
                      <a:pt x="0" y="12"/>
                    </a:lnTo>
                    <a:lnTo>
                      <a:pt x="0" y="12"/>
                    </a:lnTo>
                    <a:lnTo>
                      <a:pt x="0" y="12"/>
                    </a:lnTo>
                    <a:lnTo>
                      <a:pt x="0" y="12"/>
                    </a:lnTo>
                    <a:lnTo>
                      <a:pt x="0" y="12"/>
                    </a:lnTo>
                    <a:lnTo>
                      <a:pt x="0" y="11"/>
                    </a:lnTo>
                    <a:lnTo>
                      <a:pt x="0" y="11"/>
                    </a:lnTo>
                    <a:lnTo>
                      <a:pt x="0" y="12"/>
                    </a:lnTo>
                    <a:lnTo>
                      <a:pt x="0" y="11"/>
                    </a:lnTo>
                    <a:lnTo>
                      <a:pt x="0" y="10"/>
                    </a:lnTo>
                    <a:lnTo>
                      <a:pt x="0" y="10"/>
                    </a:lnTo>
                    <a:lnTo>
                      <a:pt x="0" y="9"/>
                    </a:lnTo>
                    <a:lnTo>
                      <a:pt x="0" y="9"/>
                    </a:lnTo>
                    <a:lnTo>
                      <a:pt x="0" y="9"/>
                    </a:lnTo>
                    <a:lnTo>
                      <a:pt x="0" y="9"/>
                    </a:lnTo>
                    <a:lnTo>
                      <a:pt x="0" y="8"/>
                    </a:lnTo>
                    <a:lnTo>
                      <a:pt x="0" y="8"/>
                    </a:lnTo>
                    <a:lnTo>
                      <a:pt x="0" y="8"/>
                    </a:lnTo>
                    <a:lnTo>
                      <a:pt x="0" y="8"/>
                    </a:lnTo>
                    <a:lnTo>
                      <a:pt x="0" y="9"/>
                    </a:lnTo>
                    <a:lnTo>
                      <a:pt x="0" y="8"/>
                    </a:lnTo>
                    <a:lnTo>
                      <a:pt x="0" y="8"/>
                    </a:lnTo>
                    <a:lnTo>
                      <a:pt x="0" y="8"/>
                    </a:lnTo>
                    <a:lnTo>
                      <a:pt x="0" y="9"/>
                    </a:lnTo>
                    <a:lnTo>
                      <a:pt x="0" y="8"/>
                    </a:lnTo>
                    <a:lnTo>
                      <a:pt x="0" y="9"/>
                    </a:lnTo>
                    <a:lnTo>
                      <a:pt x="0" y="9"/>
                    </a:lnTo>
                    <a:lnTo>
                      <a:pt x="0" y="9"/>
                    </a:lnTo>
                    <a:lnTo>
                      <a:pt x="0" y="9"/>
                    </a:lnTo>
                    <a:lnTo>
                      <a:pt x="0" y="10"/>
                    </a:lnTo>
                    <a:lnTo>
                      <a:pt x="0" y="9"/>
                    </a:lnTo>
                    <a:lnTo>
                      <a:pt x="0" y="9"/>
                    </a:lnTo>
                    <a:lnTo>
                      <a:pt x="0" y="10"/>
                    </a:lnTo>
                    <a:lnTo>
                      <a:pt x="0" y="9"/>
                    </a:lnTo>
                    <a:lnTo>
                      <a:pt x="0" y="10"/>
                    </a:lnTo>
                    <a:lnTo>
                      <a:pt x="0" y="10"/>
                    </a:lnTo>
                    <a:lnTo>
                      <a:pt x="0" y="9"/>
                    </a:lnTo>
                    <a:lnTo>
                      <a:pt x="0" y="10"/>
                    </a:lnTo>
                    <a:lnTo>
                      <a:pt x="0" y="10"/>
                    </a:lnTo>
                    <a:lnTo>
                      <a:pt x="0" y="10"/>
                    </a:lnTo>
                    <a:lnTo>
                      <a:pt x="0" y="10"/>
                    </a:lnTo>
                    <a:lnTo>
                      <a:pt x="0" y="10"/>
                    </a:lnTo>
                    <a:lnTo>
                      <a:pt x="0" y="10"/>
                    </a:lnTo>
                    <a:lnTo>
                      <a:pt x="0" y="9"/>
                    </a:lnTo>
                    <a:lnTo>
                      <a:pt x="0" y="10"/>
                    </a:lnTo>
                    <a:lnTo>
                      <a:pt x="0" y="9"/>
                    </a:lnTo>
                    <a:lnTo>
                      <a:pt x="0" y="9"/>
                    </a:lnTo>
                    <a:lnTo>
                      <a:pt x="0" y="10"/>
                    </a:lnTo>
                    <a:lnTo>
                      <a:pt x="0" y="9"/>
                    </a:lnTo>
                    <a:lnTo>
                      <a:pt x="0" y="9"/>
                    </a:lnTo>
                    <a:lnTo>
                      <a:pt x="0" y="9"/>
                    </a:lnTo>
                    <a:lnTo>
                      <a:pt x="0" y="8"/>
                    </a:lnTo>
                    <a:lnTo>
                      <a:pt x="0" y="8"/>
                    </a:lnTo>
                    <a:lnTo>
                      <a:pt x="0" y="8"/>
                    </a:lnTo>
                    <a:lnTo>
                      <a:pt x="0" y="8"/>
                    </a:lnTo>
                    <a:lnTo>
                      <a:pt x="0" y="8"/>
                    </a:lnTo>
                    <a:lnTo>
                      <a:pt x="0" y="9"/>
                    </a:lnTo>
                    <a:lnTo>
                      <a:pt x="0" y="9"/>
                    </a:lnTo>
                    <a:lnTo>
                      <a:pt x="0" y="9"/>
                    </a:lnTo>
                    <a:lnTo>
                      <a:pt x="0" y="10"/>
                    </a:lnTo>
                    <a:lnTo>
                      <a:pt x="0" y="9"/>
                    </a:lnTo>
                    <a:lnTo>
                      <a:pt x="0" y="9"/>
                    </a:lnTo>
                    <a:lnTo>
                      <a:pt x="0" y="9"/>
                    </a:lnTo>
                    <a:lnTo>
                      <a:pt x="0" y="9"/>
                    </a:lnTo>
                    <a:lnTo>
                      <a:pt x="0" y="10"/>
                    </a:lnTo>
                    <a:lnTo>
                      <a:pt x="0" y="10"/>
                    </a:lnTo>
                    <a:lnTo>
                      <a:pt x="0" y="9"/>
                    </a:lnTo>
                    <a:lnTo>
                      <a:pt x="0" y="10"/>
                    </a:lnTo>
                    <a:lnTo>
                      <a:pt x="0" y="9"/>
                    </a:lnTo>
                    <a:lnTo>
                      <a:pt x="0" y="9"/>
                    </a:lnTo>
                    <a:lnTo>
                      <a:pt x="0" y="9"/>
                    </a:lnTo>
                    <a:lnTo>
                      <a:pt x="0" y="10"/>
                    </a:lnTo>
                    <a:lnTo>
                      <a:pt x="0" y="10"/>
                    </a:lnTo>
                    <a:lnTo>
                      <a:pt x="0" y="10"/>
                    </a:lnTo>
                    <a:lnTo>
                      <a:pt x="0" y="10"/>
                    </a:lnTo>
                    <a:lnTo>
                      <a:pt x="0" y="10"/>
                    </a:lnTo>
                    <a:lnTo>
                      <a:pt x="0" y="9"/>
                    </a:lnTo>
                    <a:lnTo>
                      <a:pt x="0" y="10"/>
                    </a:lnTo>
                    <a:lnTo>
                      <a:pt x="0" y="10"/>
                    </a:lnTo>
                    <a:lnTo>
                      <a:pt x="0" y="9"/>
                    </a:lnTo>
                    <a:lnTo>
                      <a:pt x="0" y="9"/>
                    </a:lnTo>
                    <a:lnTo>
                      <a:pt x="0" y="8"/>
                    </a:lnTo>
                    <a:lnTo>
                      <a:pt x="0" y="8"/>
                    </a:lnTo>
                    <a:lnTo>
                      <a:pt x="0" y="7"/>
                    </a:lnTo>
                    <a:lnTo>
                      <a:pt x="0" y="7"/>
                    </a:lnTo>
                    <a:lnTo>
                      <a:pt x="0" y="8"/>
                    </a:lnTo>
                    <a:lnTo>
                      <a:pt x="0" y="8"/>
                    </a:lnTo>
                    <a:lnTo>
                      <a:pt x="0" y="8"/>
                    </a:lnTo>
                    <a:lnTo>
                      <a:pt x="0" y="8"/>
                    </a:lnTo>
                    <a:lnTo>
                      <a:pt x="0" y="9"/>
                    </a:lnTo>
                    <a:lnTo>
                      <a:pt x="0" y="8"/>
                    </a:lnTo>
                    <a:lnTo>
                      <a:pt x="0" y="9"/>
                    </a:lnTo>
                    <a:lnTo>
                      <a:pt x="0" y="8"/>
                    </a:lnTo>
                    <a:lnTo>
                      <a:pt x="0" y="9"/>
                    </a:lnTo>
                    <a:lnTo>
                      <a:pt x="0" y="8"/>
                    </a:lnTo>
                    <a:lnTo>
                      <a:pt x="0" y="7"/>
                    </a:lnTo>
                    <a:lnTo>
                      <a:pt x="0" y="8"/>
                    </a:lnTo>
                    <a:lnTo>
                      <a:pt x="0" y="8"/>
                    </a:lnTo>
                    <a:lnTo>
                      <a:pt x="0" y="9"/>
                    </a:lnTo>
                    <a:lnTo>
                      <a:pt x="0" y="9"/>
                    </a:lnTo>
                    <a:lnTo>
                      <a:pt x="0" y="9"/>
                    </a:lnTo>
                    <a:lnTo>
                      <a:pt x="0" y="9"/>
                    </a:lnTo>
                    <a:lnTo>
                      <a:pt x="0" y="8"/>
                    </a:lnTo>
                    <a:lnTo>
                      <a:pt x="0" y="8"/>
                    </a:lnTo>
                    <a:lnTo>
                      <a:pt x="0" y="8"/>
                    </a:lnTo>
                    <a:lnTo>
                      <a:pt x="0" y="7"/>
                    </a:lnTo>
                    <a:lnTo>
                      <a:pt x="0" y="7"/>
                    </a:lnTo>
                    <a:lnTo>
                      <a:pt x="0" y="7"/>
                    </a:lnTo>
                    <a:lnTo>
                      <a:pt x="0" y="7"/>
                    </a:lnTo>
                    <a:lnTo>
                      <a:pt x="0" y="7"/>
                    </a:lnTo>
                    <a:lnTo>
                      <a:pt x="0" y="6"/>
                    </a:lnTo>
                    <a:lnTo>
                      <a:pt x="0" y="7"/>
                    </a:lnTo>
                    <a:lnTo>
                      <a:pt x="0" y="7"/>
                    </a:lnTo>
                    <a:lnTo>
                      <a:pt x="0" y="8"/>
                    </a:lnTo>
                    <a:lnTo>
                      <a:pt x="0" y="8"/>
                    </a:lnTo>
                    <a:lnTo>
                      <a:pt x="0" y="8"/>
                    </a:lnTo>
                    <a:lnTo>
                      <a:pt x="0" y="8"/>
                    </a:lnTo>
                    <a:lnTo>
                      <a:pt x="0" y="8"/>
                    </a:lnTo>
                    <a:lnTo>
                      <a:pt x="0" y="8"/>
                    </a:lnTo>
                    <a:lnTo>
                      <a:pt x="0" y="7"/>
                    </a:lnTo>
                    <a:lnTo>
                      <a:pt x="0" y="7"/>
                    </a:lnTo>
                    <a:lnTo>
                      <a:pt x="0" y="7"/>
                    </a:lnTo>
                    <a:lnTo>
                      <a:pt x="0" y="7"/>
                    </a:lnTo>
                    <a:lnTo>
                      <a:pt x="0" y="7"/>
                    </a:lnTo>
                    <a:lnTo>
                      <a:pt x="0" y="8"/>
                    </a:lnTo>
                    <a:lnTo>
                      <a:pt x="0" y="7"/>
                    </a:lnTo>
                    <a:lnTo>
                      <a:pt x="0" y="8"/>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7"/>
                    </a:lnTo>
                    <a:lnTo>
                      <a:pt x="0" y="6"/>
                    </a:lnTo>
                    <a:lnTo>
                      <a:pt x="0" y="6"/>
                    </a:lnTo>
                    <a:lnTo>
                      <a:pt x="0" y="6"/>
                    </a:lnTo>
                    <a:lnTo>
                      <a:pt x="0" y="6"/>
                    </a:lnTo>
                    <a:lnTo>
                      <a:pt x="0" y="6"/>
                    </a:lnTo>
                    <a:lnTo>
                      <a:pt x="0" y="7"/>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7"/>
                    </a:lnTo>
                    <a:lnTo>
                      <a:pt x="0" y="7"/>
                    </a:lnTo>
                    <a:lnTo>
                      <a:pt x="0" y="7"/>
                    </a:lnTo>
                    <a:lnTo>
                      <a:pt x="0" y="6"/>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7"/>
                    </a:lnTo>
                    <a:lnTo>
                      <a:pt x="0" y="7"/>
                    </a:lnTo>
                    <a:lnTo>
                      <a:pt x="0" y="7"/>
                    </a:lnTo>
                    <a:lnTo>
                      <a:pt x="0" y="7"/>
                    </a:lnTo>
                    <a:lnTo>
                      <a:pt x="0" y="7"/>
                    </a:lnTo>
                    <a:lnTo>
                      <a:pt x="0" y="7"/>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5"/>
                    </a:lnTo>
                    <a:lnTo>
                      <a:pt x="1" y="5"/>
                    </a:lnTo>
                    <a:lnTo>
                      <a:pt x="1" y="4"/>
                    </a:lnTo>
                    <a:lnTo>
                      <a:pt x="1" y="5"/>
                    </a:lnTo>
                    <a:lnTo>
                      <a:pt x="1" y="4"/>
                    </a:lnTo>
                    <a:lnTo>
                      <a:pt x="1" y="4"/>
                    </a:lnTo>
                    <a:lnTo>
                      <a:pt x="1" y="4"/>
                    </a:lnTo>
                    <a:lnTo>
                      <a:pt x="1" y="5"/>
                    </a:lnTo>
                    <a:lnTo>
                      <a:pt x="1" y="4"/>
                    </a:lnTo>
                    <a:lnTo>
                      <a:pt x="1" y="4"/>
                    </a:lnTo>
                    <a:lnTo>
                      <a:pt x="1" y="3"/>
                    </a:lnTo>
                    <a:lnTo>
                      <a:pt x="1" y="3"/>
                    </a:lnTo>
                    <a:lnTo>
                      <a:pt x="1" y="2"/>
                    </a:lnTo>
                    <a:lnTo>
                      <a:pt x="1" y="2"/>
                    </a:lnTo>
                    <a:lnTo>
                      <a:pt x="1" y="2"/>
                    </a:lnTo>
                    <a:lnTo>
                      <a:pt x="1" y="1"/>
                    </a:lnTo>
                    <a:lnTo>
                      <a:pt x="1" y="2"/>
                    </a:lnTo>
                    <a:lnTo>
                      <a:pt x="1" y="2"/>
                    </a:lnTo>
                    <a:lnTo>
                      <a:pt x="1" y="1"/>
                    </a:lnTo>
                    <a:lnTo>
                      <a:pt x="1" y="2"/>
                    </a:lnTo>
                    <a:lnTo>
                      <a:pt x="1" y="2"/>
                    </a:lnTo>
                    <a:lnTo>
                      <a:pt x="1" y="3"/>
                    </a:lnTo>
                    <a:lnTo>
                      <a:pt x="1" y="2"/>
                    </a:lnTo>
                    <a:lnTo>
                      <a:pt x="1" y="3"/>
                    </a:lnTo>
                    <a:lnTo>
                      <a:pt x="1" y="4"/>
                    </a:lnTo>
                    <a:lnTo>
                      <a:pt x="1" y="4"/>
                    </a:lnTo>
                    <a:lnTo>
                      <a:pt x="1" y="5"/>
                    </a:lnTo>
                    <a:lnTo>
                      <a:pt x="1" y="4"/>
                    </a:lnTo>
                    <a:lnTo>
                      <a:pt x="1" y="4"/>
                    </a:lnTo>
                    <a:lnTo>
                      <a:pt x="1" y="5"/>
                    </a:lnTo>
                    <a:lnTo>
                      <a:pt x="1" y="5"/>
                    </a:lnTo>
                    <a:lnTo>
                      <a:pt x="1" y="5"/>
                    </a:lnTo>
                    <a:lnTo>
                      <a:pt x="1" y="4"/>
                    </a:lnTo>
                    <a:lnTo>
                      <a:pt x="1" y="5"/>
                    </a:lnTo>
                    <a:lnTo>
                      <a:pt x="1" y="4"/>
                    </a:lnTo>
                    <a:lnTo>
                      <a:pt x="1" y="5"/>
                    </a:lnTo>
                    <a:lnTo>
                      <a:pt x="1" y="4"/>
                    </a:lnTo>
                    <a:lnTo>
                      <a:pt x="1" y="3"/>
                    </a:lnTo>
                    <a:lnTo>
                      <a:pt x="1" y="2"/>
                    </a:lnTo>
                    <a:lnTo>
                      <a:pt x="1" y="2"/>
                    </a:lnTo>
                    <a:lnTo>
                      <a:pt x="1" y="2"/>
                    </a:lnTo>
                    <a:lnTo>
                      <a:pt x="1" y="1"/>
                    </a:lnTo>
                    <a:lnTo>
                      <a:pt x="1" y="1"/>
                    </a:lnTo>
                    <a:lnTo>
                      <a:pt x="1" y="1"/>
                    </a:lnTo>
                    <a:lnTo>
                      <a:pt x="1" y="1"/>
                    </a:lnTo>
                    <a:lnTo>
                      <a:pt x="1" y="1"/>
                    </a:lnTo>
                    <a:lnTo>
                      <a:pt x="1" y="1"/>
                    </a:lnTo>
                    <a:lnTo>
                      <a:pt x="1" y="2"/>
                    </a:lnTo>
                    <a:lnTo>
                      <a:pt x="1" y="2"/>
                    </a:lnTo>
                    <a:lnTo>
                      <a:pt x="1" y="3"/>
                    </a:lnTo>
                    <a:lnTo>
                      <a:pt x="1" y="3"/>
                    </a:lnTo>
                    <a:lnTo>
                      <a:pt x="1" y="3"/>
                    </a:lnTo>
                    <a:lnTo>
                      <a:pt x="1" y="4"/>
                    </a:lnTo>
                    <a:lnTo>
                      <a:pt x="1" y="4"/>
                    </a:lnTo>
                    <a:lnTo>
                      <a:pt x="1" y="4"/>
                    </a:lnTo>
                    <a:lnTo>
                      <a:pt x="1" y="5"/>
                    </a:lnTo>
                    <a:lnTo>
                      <a:pt x="1" y="5"/>
                    </a:lnTo>
                    <a:lnTo>
                      <a:pt x="1" y="6"/>
                    </a:lnTo>
                    <a:lnTo>
                      <a:pt x="1" y="6"/>
                    </a:lnTo>
                    <a:lnTo>
                      <a:pt x="1" y="6"/>
                    </a:lnTo>
                    <a:lnTo>
                      <a:pt x="1" y="7"/>
                    </a:lnTo>
                    <a:lnTo>
                      <a:pt x="1" y="6"/>
                    </a:lnTo>
                    <a:lnTo>
                      <a:pt x="1" y="7"/>
                    </a:lnTo>
                    <a:lnTo>
                      <a:pt x="1" y="6"/>
                    </a:lnTo>
                    <a:lnTo>
                      <a:pt x="1" y="6"/>
                    </a:lnTo>
                    <a:lnTo>
                      <a:pt x="1" y="6"/>
                    </a:lnTo>
                    <a:lnTo>
                      <a:pt x="1" y="5"/>
                    </a:lnTo>
                    <a:lnTo>
                      <a:pt x="1" y="5"/>
                    </a:lnTo>
                    <a:lnTo>
                      <a:pt x="1" y="4"/>
                    </a:lnTo>
                    <a:lnTo>
                      <a:pt x="1" y="3"/>
                    </a:lnTo>
                    <a:lnTo>
                      <a:pt x="1" y="4"/>
                    </a:lnTo>
                    <a:lnTo>
                      <a:pt x="1" y="3"/>
                    </a:lnTo>
                    <a:lnTo>
                      <a:pt x="1" y="3"/>
                    </a:lnTo>
                    <a:lnTo>
                      <a:pt x="1" y="3"/>
                    </a:lnTo>
                    <a:lnTo>
                      <a:pt x="1" y="2"/>
                    </a:lnTo>
                    <a:lnTo>
                      <a:pt x="1" y="3"/>
                    </a:lnTo>
                    <a:lnTo>
                      <a:pt x="1" y="2"/>
                    </a:lnTo>
                    <a:lnTo>
                      <a:pt x="1" y="3"/>
                    </a:lnTo>
                    <a:lnTo>
                      <a:pt x="1" y="3"/>
                    </a:lnTo>
                    <a:lnTo>
                      <a:pt x="1" y="3"/>
                    </a:lnTo>
                    <a:lnTo>
                      <a:pt x="1" y="3"/>
                    </a:lnTo>
                    <a:lnTo>
                      <a:pt x="1" y="2"/>
                    </a:lnTo>
                    <a:lnTo>
                      <a:pt x="1" y="2"/>
                    </a:lnTo>
                    <a:lnTo>
                      <a:pt x="1" y="2"/>
                    </a:lnTo>
                    <a:lnTo>
                      <a:pt x="1" y="2"/>
                    </a:lnTo>
                    <a:lnTo>
                      <a:pt x="1" y="2"/>
                    </a:lnTo>
                    <a:lnTo>
                      <a:pt x="1" y="3"/>
                    </a:lnTo>
                    <a:lnTo>
                      <a:pt x="1" y="3"/>
                    </a:lnTo>
                    <a:lnTo>
                      <a:pt x="1" y="3"/>
                    </a:lnTo>
                    <a:lnTo>
                      <a:pt x="1" y="2"/>
                    </a:lnTo>
                    <a:lnTo>
                      <a:pt x="1" y="2"/>
                    </a:lnTo>
                    <a:lnTo>
                      <a:pt x="1" y="2"/>
                    </a:lnTo>
                    <a:lnTo>
                      <a:pt x="1" y="2"/>
                    </a:lnTo>
                    <a:lnTo>
                      <a:pt x="1" y="2"/>
                    </a:lnTo>
                    <a:lnTo>
                      <a:pt x="1" y="2"/>
                    </a:lnTo>
                    <a:lnTo>
                      <a:pt x="1" y="1"/>
                    </a:lnTo>
                    <a:lnTo>
                      <a:pt x="1" y="2"/>
                    </a:lnTo>
                    <a:lnTo>
                      <a:pt x="1" y="1"/>
                    </a:lnTo>
                    <a:lnTo>
                      <a:pt x="1" y="2"/>
                    </a:lnTo>
                    <a:lnTo>
                      <a:pt x="1" y="2"/>
                    </a:lnTo>
                    <a:lnTo>
                      <a:pt x="1" y="2"/>
                    </a:lnTo>
                    <a:lnTo>
                      <a:pt x="1" y="2"/>
                    </a:lnTo>
                    <a:lnTo>
                      <a:pt x="1" y="2"/>
                    </a:lnTo>
                    <a:lnTo>
                      <a:pt x="1" y="2"/>
                    </a:lnTo>
                    <a:lnTo>
                      <a:pt x="1" y="3"/>
                    </a:lnTo>
                    <a:lnTo>
                      <a:pt x="1" y="2"/>
                    </a:lnTo>
                    <a:lnTo>
                      <a:pt x="1" y="2"/>
                    </a:lnTo>
                    <a:lnTo>
                      <a:pt x="1" y="3"/>
                    </a:lnTo>
                    <a:lnTo>
                      <a:pt x="1" y="2"/>
                    </a:lnTo>
                    <a:lnTo>
                      <a:pt x="1" y="3"/>
                    </a:lnTo>
                    <a:lnTo>
                      <a:pt x="1" y="3"/>
                    </a:lnTo>
                    <a:lnTo>
                      <a:pt x="1" y="4"/>
                    </a:lnTo>
                    <a:lnTo>
                      <a:pt x="1" y="4"/>
                    </a:lnTo>
                    <a:lnTo>
                      <a:pt x="1" y="4"/>
                    </a:lnTo>
                    <a:lnTo>
                      <a:pt x="1" y="4"/>
                    </a:lnTo>
                    <a:lnTo>
                      <a:pt x="1" y="4"/>
                    </a:lnTo>
                    <a:lnTo>
                      <a:pt x="1" y="4"/>
                    </a:lnTo>
                    <a:lnTo>
                      <a:pt x="1" y="5"/>
                    </a:lnTo>
                    <a:lnTo>
                      <a:pt x="1" y="4"/>
                    </a:lnTo>
                    <a:lnTo>
                      <a:pt x="1" y="4"/>
                    </a:lnTo>
                    <a:lnTo>
                      <a:pt x="1" y="5"/>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4"/>
                    </a:lnTo>
                    <a:lnTo>
                      <a:pt x="1" y="4"/>
                    </a:lnTo>
                    <a:lnTo>
                      <a:pt x="1" y="4"/>
                    </a:lnTo>
                    <a:lnTo>
                      <a:pt x="1" y="4"/>
                    </a:lnTo>
                    <a:lnTo>
                      <a:pt x="1" y="3"/>
                    </a:lnTo>
                    <a:lnTo>
                      <a:pt x="1" y="4"/>
                    </a:lnTo>
                    <a:lnTo>
                      <a:pt x="1" y="3"/>
                    </a:lnTo>
                    <a:lnTo>
                      <a:pt x="1" y="2"/>
                    </a:lnTo>
                    <a:lnTo>
                      <a:pt x="1" y="2"/>
                    </a:lnTo>
                    <a:lnTo>
                      <a:pt x="1" y="2"/>
                    </a:lnTo>
                    <a:lnTo>
                      <a:pt x="1" y="1"/>
                    </a:lnTo>
                    <a:lnTo>
                      <a:pt x="1" y="0"/>
                    </a:lnTo>
                    <a:lnTo>
                      <a:pt x="1" y="1"/>
                    </a:lnTo>
                    <a:lnTo>
                      <a:pt x="1" y="1"/>
                    </a:lnTo>
                    <a:lnTo>
                      <a:pt x="1" y="1"/>
                    </a:lnTo>
                    <a:lnTo>
                      <a:pt x="1" y="2"/>
                    </a:lnTo>
                    <a:lnTo>
                      <a:pt x="1" y="2"/>
                    </a:lnTo>
                    <a:lnTo>
                      <a:pt x="1" y="2"/>
                    </a:lnTo>
                  </a:path>
                </a:pathLst>
              </a:custGeom>
              <a:noFill/>
              <a:ln w="0">
                <a:solidFill>
                  <a:srgbClr val="3366FF"/>
                </a:solidFill>
                <a:prstDash val="solid"/>
                <a:round/>
                <a:headEnd/>
                <a:tailEnd/>
              </a:ln>
            </p:spPr>
            <p:txBody>
              <a:bodyPr/>
              <a:lstStyle/>
              <a:p>
                <a:endParaRPr lang="en-GB"/>
              </a:p>
            </p:txBody>
          </p:sp>
          <p:sp>
            <p:nvSpPr>
              <p:cNvPr id="185857" name="Freeform 513"/>
              <p:cNvSpPr>
                <a:spLocks/>
              </p:cNvSpPr>
              <p:nvPr/>
            </p:nvSpPr>
            <p:spPr bwMode="auto">
              <a:xfrm>
                <a:off x="2580" y="3479"/>
                <a:ext cx="1" cy="108"/>
              </a:xfrm>
              <a:custGeom>
                <a:avLst/>
                <a:gdLst/>
                <a:ahLst/>
                <a:cxnLst>
                  <a:cxn ang="0">
                    <a:pos x="0" y="7"/>
                  </a:cxn>
                  <a:cxn ang="0">
                    <a:pos x="0" y="9"/>
                  </a:cxn>
                  <a:cxn ang="0">
                    <a:pos x="0" y="12"/>
                  </a:cxn>
                  <a:cxn ang="0">
                    <a:pos x="0" y="14"/>
                  </a:cxn>
                  <a:cxn ang="0">
                    <a:pos x="0" y="14"/>
                  </a:cxn>
                  <a:cxn ang="0">
                    <a:pos x="0" y="14"/>
                  </a:cxn>
                  <a:cxn ang="0">
                    <a:pos x="0" y="15"/>
                  </a:cxn>
                  <a:cxn ang="0">
                    <a:pos x="0" y="13"/>
                  </a:cxn>
                  <a:cxn ang="0">
                    <a:pos x="0" y="15"/>
                  </a:cxn>
                  <a:cxn ang="0">
                    <a:pos x="0" y="18"/>
                  </a:cxn>
                  <a:cxn ang="0">
                    <a:pos x="0" y="17"/>
                  </a:cxn>
                  <a:cxn ang="0">
                    <a:pos x="0" y="17"/>
                  </a:cxn>
                  <a:cxn ang="0">
                    <a:pos x="0" y="15"/>
                  </a:cxn>
                  <a:cxn ang="0">
                    <a:pos x="0" y="16"/>
                  </a:cxn>
                  <a:cxn ang="0">
                    <a:pos x="0" y="15"/>
                  </a:cxn>
                  <a:cxn ang="0">
                    <a:pos x="0" y="10"/>
                  </a:cxn>
                  <a:cxn ang="0">
                    <a:pos x="0" y="11"/>
                  </a:cxn>
                  <a:cxn ang="0">
                    <a:pos x="0" y="11"/>
                  </a:cxn>
                  <a:cxn ang="0">
                    <a:pos x="0" y="12"/>
                  </a:cxn>
                  <a:cxn ang="0">
                    <a:pos x="0" y="13"/>
                  </a:cxn>
                  <a:cxn ang="0">
                    <a:pos x="0" y="12"/>
                  </a:cxn>
                  <a:cxn ang="0">
                    <a:pos x="0" y="13"/>
                  </a:cxn>
                  <a:cxn ang="0">
                    <a:pos x="0" y="16"/>
                  </a:cxn>
                  <a:cxn ang="0">
                    <a:pos x="0" y="15"/>
                  </a:cxn>
                  <a:cxn ang="0">
                    <a:pos x="0" y="16"/>
                  </a:cxn>
                  <a:cxn ang="0">
                    <a:pos x="0" y="12"/>
                  </a:cxn>
                  <a:cxn ang="0">
                    <a:pos x="0" y="13"/>
                  </a:cxn>
                  <a:cxn ang="0">
                    <a:pos x="0" y="15"/>
                  </a:cxn>
                  <a:cxn ang="0">
                    <a:pos x="0" y="15"/>
                  </a:cxn>
                  <a:cxn ang="0">
                    <a:pos x="0" y="14"/>
                  </a:cxn>
                  <a:cxn ang="0">
                    <a:pos x="0" y="12"/>
                  </a:cxn>
                  <a:cxn ang="0">
                    <a:pos x="0" y="14"/>
                  </a:cxn>
                  <a:cxn ang="0">
                    <a:pos x="0" y="13"/>
                  </a:cxn>
                  <a:cxn ang="0">
                    <a:pos x="0" y="13"/>
                  </a:cxn>
                  <a:cxn ang="0">
                    <a:pos x="0" y="14"/>
                  </a:cxn>
                  <a:cxn ang="0">
                    <a:pos x="0" y="15"/>
                  </a:cxn>
                  <a:cxn ang="0">
                    <a:pos x="0" y="12"/>
                  </a:cxn>
                  <a:cxn ang="0">
                    <a:pos x="0" y="12"/>
                  </a:cxn>
                  <a:cxn ang="0">
                    <a:pos x="0" y="13"/>
                  </a:cxn>
                  <a:cxn ang="0">
                    <a:pos x="0" y="12"/>
                  </a:cxn>
                  <a:cxn ang="0">
                    <a:pos x="0" y="13"/>
                  </a:cxn>
                  <a:cxn ang="0">
                    <a:pos x="0" y="10"/>
                  </a:cxn>
                  <a:cxn ang="0">
                    <a:pos x="0" y="11"/>
                  </a:cxn>
                  <a:cxn ang="0">
                    <a:pos x="0" y="12"/>
                  </a:cxn>
                  <a:cxn ang="0">
                    <a:pos x="0" y="9"/>
                  </a:cxn>
                  <a:cxn ang="0">
                    <a:pos x="0" y="8"/>
                  </a:cxn>
                  <a:cxn ang="0">
                    <a:pos x="0" y="5"/>
                  </a:cxn>
                  <a:cxn ang="0">
                    <a:pos x="0" y="1"/>
                  </a:cxn>
                  <a:cxn ang="0">
                    <a:pos x="0" y="2"/>
                  </a:cxn>
                  <a:cxn ang="0">
                    <a:pos x="0" y="3"/>
                  </a:cxn>
                  <a:cxn ang="0">
                    <a:pos x="0" y="3"/>
                  </a:cxn>
                  <a:cxn ang="0">
                    <a:pos x="0" y="6"/>
                  </a:cxn>
                  <a:cxn ang="0">
                    <a:pos x="0" y="7"/>
                  </a:cxn>
                  <a:cxn ang="0">
                    <a:pos x="0" y="3"/>
                  </a:cxn>
                  <a:cxn ang="0">
                    <a:pos x="0" y="5"/>
                  </a:cxn>
                  <a:cxn ang="0">
                    <a:pos x="0" y="5"/>
                  </a:cxn>
                  <a:cxn ang="0">
                    <a:pos x="0" y="7"/>
                  </a:cxn>
                  <a:cxn ang="0">
                    <a:pos x="0" y="5"/>
                  </a:cxn>
                  <a:cxn ang="0">
                    <a:pos x="0" y="1"/>
                  </a:cxn>
                  <a:cxn ang="0">
                    <a:pos x="0" y="5"/>
                  </a:cxn>
                  <a:cxn ang="0">
                    <a:pos x="0" y="6"/>
                  </a:cxn>
                  <a:cxn ang="0">
                    <a:pos x="0" y="7"/>
                  </a:cxn>
                  <a:cxn ang="0">
                    <a:pos x="0" y="6"/>
                  </a:cxn>
                </a:cxnLst>
                <a:rect l="0" t="0" r="r" b="b"/>
                <a:pathLst>
                  <a:path h="18">
                    <a:moveTo>
                      <a:pt x="0" y="8"/>
                    </a:moveTo>
                    <a:lnTo>
                      <a:pt x="0" y="7"/>
                    </a:lnTo>
                    <a:lnTo>
                      <a:pt x="0" y="8"/>
                    </a:lnTo>
                    <a:lnTo>
                      <a:pt x="0" y="8"/>
                    </a:lnTo>
                    <a:lnTo>
                      <a:pt x="0" y="7"/>
                    </a:lnTo>
                    <a:lnTo>
                      <a:pt x="0" y="7"/>
                    </a:lnTo>
                    <a:lnTo>
                      <a:pt x="0" y="8"/>
                    </a:lnTo>
                    <a:lnTo>
                      <a:pt x="0" y="7"/>
                    </a:lnTo>
                    <a:lnTo>
                      <a:pt x="0" y="8"/>
                    </a:lnTo>
                    <a:lnTo>
                      <a:pt x="0" y="7"/>
                    </a:lnTo>
                    <a:lnTo>
                      <a:pt x="0" y="7"/>
                    </a:lnTo>
                    <a:lnTo>
                      <a:pt x="0" y="7"/>
                    </a:lnTo>
                    <a:lnTo>
                      <a:pt x="0" y="7"/>
                    </a:lnTo>
                    <a:lnTo>
                      <a:pt x="0" y="7"/>
                    </a:lnTo>
                    <a:lnTo>
                      <a:pt x="0" y="7"/>
                    </a:lnTo>
                    <a:lnTo>
                      <a:pt x="0" y="8"/>
                    </a:lnTo>
                    <a:lnTo>
                      <a:pt x="0" y="8"/>
                    </a:lnTo>
                    <a:lnTo>
                      <a:pt x="0" y="8"/>
                    </a:lnTo>
                    <a:lnTo>
                      <a:pt x="0" y="8"/>
                    </a:lnTo>
                    <a:lnTo>
                      <a:pt x="0" y="9"/>
                    </a:lnTo>
                    <a:lnTo>
                      <a:pt x="0" y="10"/>
                    </a:lnTo>
                    <a:lnTo>
                      <a:pt x="0" y="9"/>
                    </a:lnTo>
                    <a:lnTo>
                      <a:pt x="0" y="10"/>
                    </a:lnTo>
                    <a:lnTo>
                      <a:pt x="0" y="10"/>
                    </a:lnTo>
                    <a:lnTo>
                      <a:pt x="0" y="11"/>
                    </a:lnTo>
                    <a:lnTo>
                      <a:pt x="0" y="10"/>
                    </a:lnTo>
                    <a:lnTo>
                      <a:pt x="0" y="11"/>
                    </a:lnTo>
                    <a:lnTo>
                      <a:pt x="0" y="12"/>
                    </a:lnTo>
                    <a:lnTo>
                      <a:pt x="0" y="11"/>
                    </a:lnTo>
                    <a:lnTo>
                      <a:pt x="0" y="12"/>
                    </a:lnTo>
                    <a:lnTo>
                      <a:pt x="0" y="12"/>
                    </a:lnTo>
                    <a:lnTo>
                      <a:pt x="0" y="12"/>
                    </a:lnTo>
                    <a:lnTo>
                      <a:pt x="0" y="12"/>
                    </a:lnTo>
                    <a:lnTo>
                      <a:pt x="0" y="12"/>
                    </a:lnTo>
                    <a:lnTo>
                      <a:pt x="0" y="12"/>
                    </a:lnTo>
                    <a:lnTo>
                      <a:pt x="0" y="13"/>
                    </a:lnTo>
                    <a:lnTo>
                      <a:pt x="0" y="13"/>
                    </a:lnTo>
                    <a:lnTo>
                      <a:pt x="0" y="14"/>
                    </a:lnTo>
                    <a:lnTo>
                      <a:pt x="0" y="13"/>
                    </a:lnTo>
                    <a:lnTo>
                      <a:pt x="0" y="14"/>
                    </a:lnTo>
                    <a:lnTo>
                      <a:pt x="0" y="13"/>
                    </a:lnTo>
                    <a:lnTo>
                      <a:pt x="0" y="14"/>
                    </a:lnTo>
                    <a:lnTo>
                      <a:pt x="0" y="15"/>
                    </a:lnTo>
                    <a:lnTo>
                      <a:pt x="0" y="14"/>
                    </a:lnTo>
                    <a:lnTo>
                      <a:pt x="0" y="15"/>
                    </a:lnTo>
                    <a:lnTo>
                      <a:pt x="0" y="15"/>
                    </a:lnTo>
                    <a:lnTo>
                      <a:pt x="0" y="15"/>
                    </a:lnTo>
                    <a:lnTo>
                      <a:pt x="0" y="15"/>
                    </a:lnTo>
                    <a:lnTo>
                      <a:pt x="0" y="15"/>
                    </a:lnTo>
                    <a:lnTo>
                      <a:pt x="0" y="15"/>
                    </a:lnTo>
                    <a:lnTo>
                      <a:pt x="0" y="14"/>
                    </a:lnTo>
                    <a:lnTo>
                      <a:pt x="0" y="15"/>
                    </a:lnTo>
                    <a:lnTo>
                      <a:pt x="0" y="14"/>
                    </a:lnTo>
                    <a:lnTo>
                      <a:pt x="0" y="14"/>
                    </a:lnTo>
                    <a:lnTo>
                      <a:pt x="0" y="14"/>
                    </a:lnTo>
                    <a:lnTo>
                      <a:pt x="0" y="14"/>
                    </a:lnTo>
                    <a:lnTo>
                      <a:pt x="0" y="13"/>
                    </a:lnTo>
                    <a:lnTo>
                      <a:pt x="0" y="13"/>
                    </a:lnTo>
                    <a:lnTo>
                      <a:pt x="0" y="13"/>
                    </a:lnTo>
                    <a:lnTo>
                      <a:pt x="0" y="13"/>
                    </a:lnTo>
                    <a:lnTo>
                      <a:pt x="0" y="13"/>
                    </a:lnTo>
                    <a:lnTo>
                      <a:pt x="0" y="14"/>
                    </a:lnTo>
                    <a:lnTo>
                      <a:pt x="0" y="13"/>
                    </a:lnTo>
                    <a:lnTo>
                      <a:pt x="0" y="14"/>
                    </a:lnTo>
                    <a:lnTo>
                      <a:pt x="0" y="14"/>
                    </a:lnTo>
                    <a:lnTo>
                      <a:pt x="0" y="14"/>
                    </a:lnTo>
                    <a:lnTo>
                      <a:pt x="0" y="14"/>
                    </a:lnTo>
                    <a:lnTo>
                      <a:pt x="0" y="14"/>
                    </a:lnTo>
                    <a:lnTo>
                      <a:pt x="0" y="15"/>
                    </a:lnTo>
                    <a:lnTo>
                      <a:pt x="0" y="14"/>
                    </a:lnTo>
                    <a:lnTo>
                      <a:pt x="0" y="15"/>
                    </a:lnTo>
                    <a:lnTo>
                      <a:pt x="0" y="15"/>
                    </a:lnTo>
                    <a:lnTo>
                      <a:pt x="0" y="15"/>
                    </a:lnTo>
                    <a:lnTo>
                      <a:pt x="0" y="15"/>
                    </a:lnTo>
                    <a:lnTo>
                      <a:pt x="0" y="15"/>
                    </a:lnTo>
                    <a:lnTo>
                      <a:pt x="0" y="15"/>
                    </a:lnTo>
                    <a:lnTo>
                      <a:pt x="0" y="15"/>
                    </a:lnTo>
                    <a:lnTo>
                      <a:pt x="0" y="15"/>
                    </a:lnTo>
                    <a:lnTo>
                      <a:pt x="0" y="15"/>
                    </a:lnTo>
                    <a:lnTo>
                      <a:pt x="0" y="14"/>
                    </a:lnTo>
                    <a:lnTo>
                      <a:pt x="0" y="14"/>
                    </a:lnTo>
                    <a:lnTo>
                      <a:pt x="0" y="14"/>
                    </a:lnTo>
                    <a:lnTo>
                      <a:pt x="0" y="14"/>
                    </a:lnTo>
                    <a:lnTo>
                      <a:pt x="0" y="13"/>
                    </a:lnTo>
                    <a:lnTo>
                      <a:pt x="0" y="14"/>
                    </a:lnTo>
                    <a:lnTo>
                      <a:pt x="0" y="13"/>
                    </a:lnTo>
                    <a:lnTo>
                      <a:pt x="0" y="13"/>
                    </a:lnTo>
                    <a:lnTo>
                      <a:pt x="0" y="13"/>
                    </a:lnTo>
                    <a:lnTo>
                      <a:pt x="0" y="13"/>
                    </a:lnTo>
                    <a:lnTo>
                      <a:pt x="0" y="14"/>
                    </a:lnTo>
                    <a:lnTo>
                      <a:pt x="0" y="13"/>
                    </a:lnTo>
                    <a:lnTo>
                      <a:pt x="0" y="14"/>
                    </a:lnTo>
                    <a:lnTo>
                      <a:pt x="0" y="14"/>
                    </a:lnTo>
                    <a:lnTo>
                      <a:pt x="0" y="15"/>
                    </a:lnTo>
                    <a:lnTo>
                      <a:pt x="0" y="15"/>
                    </a:lnTo>
                    <a:lnTo>
                      <a:pt x="0" y="15"/>
                    </a:lnTo>
                    <a:lnTo>
                      <a:pt x="0" y="15"/>
                    </a:lnTo>
                    <a:lnTo>
                      <a:pt x="0" y="15"/>
                    </a:lnTo>
                    <a:lnTo>
                      <a:pt x="0" y="15"/>
                    </a:lnTo>
                    <a:lnTo>
                      <a:pt x="0" y="15"/>
                    </a:lnTo>
                    <a:lnTo>
                      <a:pt x="0" y="16"/>
                    </a:lnTo>
                    <a:lnTo>
                      <a:pt x="0" y="16"/>
                    </a:lnTo>
                    <a:lnTo>
                      <a:pt x="0" y="16"/>
                    </a:lnTo>
                    <a:lnTo>
                      <a:pt x="0" y="16"/>
                    </a:lnTo>
                    <a:lnTo>
                      <a:pt x="0" y="17"/>
                    </a:lnTo>
                    <a:lnTo>
                      <a:pt x="0" y="18"/>
                    </a:lnTo>
                    <a:lnTo>
                      <a:pt x="0" y="17"/>
                    </a:lnTo>
                    <a:lnTo>
                      <a:pt x="0" y="17"/>
                    </a:lnTo>
                    <a:lnTo>
                      <a:pt x="0" y="17"/>
                    </a:lnTo>
                    <a:lnTo>
                      <a:pt x="0" y="18"/>
                    </a:lnTo>
                    <a:lnTo>
                      <a:pt x="0" y="18"/>
                    </a:lnTo>
                    <a:lnTo>
                      <a:pt x="0" y="18"/>
                    </a:lnTo>
                    <a:lnTo>
                      <a:pt x="0" y="18"/>
                    </a:lnTo>
                    <a:lnTo>
                      <a:pt x="0" y="18"/>
                    </a:lnTo>
                    <a:lnTo>
                      <a:pt x="0" y="18"/>
                    </a:lnTo>
                    <a:lnTo>
                      <a:pt x="0" y="18"/>
                    </a:lnTo>
                    <a:lnTo>
                      <a:pt x="0" y="17"/>
                    </a:lnTo>
                    <a:lnTo>
                      <a:pt x="0" y="17"/>
                    </a:lnTo>
                    <a:lnTo>
                      <a:pt x="0" y="17"/>
                    </a:lnTo>
                    <a:lnTo>
                      <a:pt x="0" y="17"/>
                    </a:lnTo>
                    <a:lnTo>
                      <a:pt x="0" y="17"/>
                    </a:lnTo>
                    <a:lnTo>
                      <a:pt x="0" y="17"/>
                    </a:lnTo>
                    <a:lnTo>
                      <a:pt x="0" y="17"/>
                    </a:lnTo>
                    <a:lnTo>
                      <a:pt x="0" y="18"/>
                    </a:lnTo>
                    <a:lnTo>
                      <a:pt x="0" y="17"/>
                    </a:lnTo>
                    <a:lnTo>
                      <a:pt x="0" y="17"/>
                    </a:lnTo>
                    <a:lnTo>
                      <a:pt x="0" y="17"/>
                    </a:lnTo>
                    <a:lnTo>
                      <a:pt x="0" y="16"/>
                    </a:lnTo>
                    <a:lnTo>
                      <a:pt x="0" y="17"/>
                    </a:lnTo>
                    <a:lnTo>
                      <a:pt x="0" y="17"/>
                    </a:lnTo>
                    <a:lnTo>
                      <a:pt x="0" y="17"/>
                    </a:lnTo>
                    <a:lnTo>
                      <a:pt x="0" y="17"/>
                    </a:lnTo>
                    <a:lnTo>
                      <a:pt x="0" y="17"/>
                    </a:lnTo>
                    <a:lnTo>
                      <a:pt x="0" y="16"/>
                    </a:lnTo>
                    <a:lnTo>
                      <a:pt x="0" y="16"/>
                    </a:lnTo>
                    <a:lnTo>
                      <a:pt x="0" y="15"/>
                    </a:lnTo>
                    <a:lnTo>
                      <a:pt x="0" y="15"/>
                    </a:lnTo>
                    <a:lnTo>
                      <a:pt x="0" y="15"/>
                    </a:lnTo>
                    <a:lnTo>
                      <a:pt x="0" y="15"/>
                    </a:lnTo>
                    <a:lnTo>
                      <a:pt x="0" y="15"/>
                    </a:lnTo>
                    <a:lnTo>
                      <a:pt x="0" y="15"/>
                    </a:lnTo>
                    <a:lnTo>
                      <a:pt x="0" y="14"/>
                    </a:lnTo>
                    <a:lnTo>
                      <a:pt x="0" y="15"/>
                    </a:lnTo>
                    <a:lnTo>
                      <a:pt x="0" y="15"/>
                    </a:lnTo>
                    <a:lnTo>
                      <a:pt x="0" y="15"/>
                    </a:lnTo>
                    <a:lnTo>
                      <a:pt x="0" y="15"/>
                    </a:lnTo>
                    <a:lnTo>
                      <a:pt x="0" y="14"/>
                    </a:lnTo>
                    <a:lnTo>
                      <a:pt x="0" y="15"/>
                    </a:lnTo>
                    <a:lnTo>
                      <a:pt x="0" y="14"/>
                    </a:lnTo>
                    <a:lnTo>
                      <a:pt x="0" y="15"/>
                    </a:lnTo>
                    <a:lnTo>
                      <a:pt x="0" y="15"/>
                    </a:lnTo>
                    <a:lnTo>
                      <a:pt x="0" y="16"/>
                    </a:lnTo>
                    <a:lnTo>
                      <a:pt x="0" y="16"/>
                    </a:lnTo>
                    <a:lnTo>
                      <a:pt x="0" y="16"/>
                    </a:lnTo>
                    <a:lnTo>
                      <a:pt x="0" y="16"/>
                    </a:lnTo>
                    <a:lnTo>
                      <a:pt x="0" y="16"/>
                    </a:lnTo>
                    <a:lnTo>
                      <a:pt x="0" y="16"/>
                    </a:lnTo>
                    <a:lnTo>
                      <a:pt x="0" y="16"/>
                    </a:lnTo>
                    <a:lnTo>
                      <a:pt x="0" y="15"/>
                    </a:lnTo>
                    <a:lnTo>
                      <a:pt x="0" y="15"/>
                    </a:lnTo>
                    <a:lnTo>
                      <a:pt x="0" y="15"/>
                    </a:lnTo>
                    <a:lnTo>
                      <a:pt x="0" y="15"/>
                    </a:lnTo>
                    <a:lnTo>
                      <a:pt x="0" y="15"/>
                    </a:lnTo>
                    <a:lnTo>
                      <a:pt x="0" y="15"/>
                    </a:lnTo>
                    <a:lnTo>
                      <a:pt x="0" y="15"/>
                    </a:lnTo>
                    <a:lnTo>
                      <a:pt x="0" y="14"/>
                    </a:lnTo>
                    <a:lnTo>
                      <a:pt x="0" y="14"/>
                    </a:lnTo>
                    <a:lnTo>
                      <a:pt x="0" y="14"/>
                    </a:lnTo>
                    <a:lnTo>
                      <a:pt x="0" y="13"/>
                    </a:lnTo>
                    <a:lnTo>
                      <a:pt x="0" y="14"/>
                    </a:lnTo>
                    <a:lnTo>
                      <a:pt x="0" y="13"/>
                    </a:lnTo>
                    <a:lnTo>
                      <a:pt x="0" y="12"/>
                    </a:lnTo>
                    <a:lnTo>
                      <a:pt x="0" y="12"/>
                    </a:lnTo>
                    <a:lnTo>
                      <a:pt x="0" y="10"/>
                    </a:lnTo>
                    <a:lnTo>
                      <a:pt x="0" y="10"/>
                    </a:lnTo>
                    <a:lnTo>
                      <a:pt x="0" y="10"/>
                    </a:lnTo>
                    <a:lnTo>
                      <a:pt x="0" y="10"/>
                    </a:lnTo>
                    <a:lnTo>
                      <a:pt x="0" y="9"/>
                    </a:lnTo>
                    <a:lnTo>
                      <a:pt x="0" y="9"/>
                    </a:lnTo>
                    <a:lnTo>
                      <a:pt x="0" y="10"/>
                    </a:lnTo>
                    <a:lnTo>
                      <a:pt x="0" y="10"/>
                    </a:lnTo>
                    <a:lnTo>
                      <a:pt x="0" y="10"/>
                    </a:lnTo>
                    <a:lnTo>
                      <a:pt x="0" y="10"/>
                    </a:lnTo>
                    <a:lnTo>
                      <a:pt x="0" y="10"/>
                    </a:lnTo>
                    <a:lnTo>
                      <a:pt x="0" y="11"/>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3"/>
                    </a:lnTo>
                    <a:lnTo>
                      <a:pt x="0" y="12"/>
                    </a:lnTo>
                    <a:lnTo>
                      <a:pt x="0" y="13"/>
                    </a:lnTo>
                    <a:lnTo>
                      <a:pt x="0" y="13"/>
                    </a:lnTo>
                    <a:lnTo>
                      <a:pt x="0" y="13"/>
                    </a:lnTo>
                    <a:lnTo>
                      <a:pt x="0" y="13"/>
                    </a:lnTo>
                    <a:lnTo>
                      <a:pt x="0" y="13"/>
                    </a:lnTo>
                    <a:lnTo>
                      <a:pt x="0" y="13"/>
                    </a:lnTo>
                    <a:lnTo>
                      <a:pt x="0" y="13"/>
                    </a:lnTo>
                    <a:lnTo>
                      <a:pt x="0" y="13"/>
                    </a:lnTo>
                    <a:lnTo>
                      <a:pt x="0" y="13"/>
                    </a:lnTo>
                    <a:lnTo>
                      <a:pt x="0" y="13"/>
                    </a:lnTo>
                    <a:lnTo>
                      <a:pt x="0" y="12"/>
                    </a:lnTo>
                    <a:lnTo>
                      <a:pt x="0" y="12"/>
                    </a:lnTo>
                    <a:lnTo>
                      <a:pt x="0" y="11"/>
                    </a:lnTo>
                    <a:lnTo>
                      <a:pt x="0" y="11"/>
                    </a:lnTo>
                    <a:lnTo>
                      <a:pt x="0" y="11"/>
                    </a:lnTo>
                    <a:lnTo>
                      <a:pt x="0" y="10"/>
                    </a:lnTo>
                    <a:lnTo>
                      <a:pt x="0" y="11"/>
                    </a:lnTo>
                    <a:lnTo>
                      <a:pt x="0" y="12"/>
                    </a:lnTo>
                    <a:lnTo>
                      <a:pt x="0" y="12"/>
                    </a:lnTo>
                    <a:lnTo>
                      <a:pt x="0" y="12"/>
                    </a:lnTo>
                    <a:lnTo>
                      <a:pt x="0" y="13"/>
                    </a:lnTo>
                    <a:lnTo>
                      <a:pt x="0" y="12"/>
                    </a:lnTo>
                    <a:lnTo>
                      <a:pt x="0" y="12"/>
                    </a:lnTo>
                    <a:lnTo>
                      <a:pt x="0" y="12"/>
                    </a:lnTo>
                    <a:lnTo>
                      <a:pt x="0" y="13"/>
                    </a:lnTo>
                    <a:lnTo>
                      <a:pt x="0" y="13"/>
                    </a:lnTo>
                    <a:lnTo>
                      <a:pt x="0" y="13"/>
                    </a:lnTo>
                    <a:lnTo>
                      <a:pt x="0" y="13"/>
                    </a:lnTo>
                    <a:lnTo>
                      <a:pt x="0" y="14"/>
                    </a:lnTo>
                    <a:lnTo>
                      <a:pt x="0" y="13"/>
                    </a:lnTo>
                    <a:lnTo>
                      <a:pt x="0" y="14"/>
                    </a:lnTo>
                    <a:lnTo>
                      <a:pt x="0" y="13"/>
                    </a:lnTo>
                    <a:lnTo>
                      <a:pt x="0" y="13"/>
                    </a:lnTo>
                    <a:lnTo>
                      <a:pt x="0" y="14"/>
                    </a:lnTo>
                    <a:lnTo>
                      <a:pt x="0" y="13"/>
                    </a:lnTo>
                    <a:lnTo>
                      <a:pt x="0" y="14"/>
                    </a:lnTo>
                    <a:lnTo>
                      <a:pt x="0" y="15"/>
                    </a:lnTo>
                    <a:lnTo>
                      <a:pt x="0" y="15"/>
                    </a:lnTo>
                    <a:lnTo>
                      <a:pt x="0" y="15"/>
                    </a:lnTo>
                    <a:lnTo>
                      <a:pt x="0" y="15"/>
                    </a:lnTo>
                    <a:lnTo>
                      <a:pt x="0" y="16"/>
                    </a:lnTo>
                    <a:lnTo>
                      <a:pt x="0" y="15"/>
                    </a:lnTo>
                    <a:lnTo>
                      <a:pt x="0" y="15"/>
                    </a:lnTo>
                    <a:lnTo>
                      <a:pt x="0" y="16"/>
                    </a:lnTo>
                    <a:lnTo>
                      <a:pt x="0" y="15"/>
                    </a:lnTo>
                    <a:lnTo>
                      <a:pt x="0" y="15"/>
                    </a:lnTo>
                    <a:lnTo>
                      <a:pt x="0" y="15"/>
                    </a:lnTo>
                    <a:lnTo>
                      <a:pt x="0" y="15"/>
                    </a:lnTo>
                    <a:lnTo>
                      <a:pt x="0" y="15"/>
                    </a:lnTo>
                    <a:lnTo>
                      <a:pt x="0" y="15"/>
                    </a:lnTo>
                    <a:lnTo>
                      <a:pt x="0" y="15"/>
                    </a:lnTo>
                    <a:lnTo>
                      <a:pt x="0" y="15"/>
                    </a:lnTo>
                    <a:lnTo>
                      <a:pt x="0" y="15"/>
                    </a:lnTo>
                    <a:lnTo>
                      <a:pt x="0" y="16"/>
                    </a:lnTo>
                    <a:lnTo>
                      <a:pt x="0" y="16"/>
                    </a:lnTo>
                    <a:lnTo>
                      <a:pt x="0" y="17"/>
                    </a:lnTo>
                    <a:lnTo>
                      <a:pt x="0" y="16"/>
                    </a:lnTo>
                    <a:lnTo>
                      <a:pt x="0" y="16"/>
                    </a:lnTo>
                    <a:lnTo>
                      <a:pt x="0" y="16"/>
                    </a:lnTo>
                    <a:lnTo>
                      <a:pt x="0" y="17"/>
                    </a:lnTo>
                    <a:lnTo>
                      <a:pt x="0" y="17"/>
                    </a:lnTo>
                    <a:lnTo>
                      <a:pt x="0" y="16"/>
                    </a:lnTo>
                    <a:lnTo>
                      <a:pt x="0" y="16"/>
                    </a:lnTo>
                    <a:lnTo>
                      <a:pt x="0" y="15"/>
                    </a:lnTo>
                    <a:lnTo>
                      <a:pt x="0" y="15"/>
                    </a:lnTo>
                    <a:lnTo>
                      <a:pt x="0" y="15"/>
                    </a:lnTo>
                    <a:lnTo>
                      <a:pt x="0" y="14"/>
                    </a:lnTo>
                    <a:lnTo>
                      <a:pt x="0" y="14"/>
                    </a:lnTo>
                    <a:lnTo>
                      <a:pt x="0" y="13"/>
                    </a:lnTo>
                    <a:lnTo>
                      <a:pt x="0" y="13"/>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2"/>
                    </a:lnTo>
                    <a:lnTo>
                      <a:pt x="0" y="13"/>
                    </a:lnTo>
                    <a:lnTo>
                      <a:pt x="0" y="13"/>
                    </a:lnTo>
                    <a:lnTo>
                      <a:pt x="0" y="13"/>
                    </a:lnTo>
                    <a:lnTo>
                      <a:pt x="0" y="13"/>
                    </a:lnTo>
                    <a:lnTo>
                      <a:pt x="0" y="14"/>
                    </a:lnTo>
                    <a:lnTo>
                      <a:pt x="0" y="13"/>
                    </a:lnTo>
                    <a:lnTo>
                      <a:pt x="0" y="14"/>
                    </a:lnTo>
                    <a:lnTo>
                      <a:pt x="0" y="15"/>
                    </a:lnTo>
                    <a:lnTo>
                      <a:pt x="0" y="15"/>
                    </a:lnTo>
                    <a:lnTo>
                      <a:pt x="0" y="14"/>
                    </a:lnTo>
                    <a:lnTo>
                      <a:pt x="0" y="15"/>
                    </a:lnTo>
                    <a:lnTo>
                      <a:pt x="0" y="14"/>
                    </a:lnTo>
                    <a:lnTo>
                      <a:pt x="0" y="15"/>
                    </a:lnTo>
                    <a:lnTo>
                      <a:pt x="0" y="15"/>
                    </a:lnTo>
                    <a:lnTo>
                      <a:pt x="0" y="15"/>
                    </a:lnTo>
                    <a:lnTo>
                      <a:pt x="0" y="14"/>
                    </a:lnTo>
                    <a:lnTo>
                      <a:pt x="0" y="15"/>
                    </a:lnTo>
                    <a:lnTo>
                      <a:pt x="0" y="14"/>
                    </a:lnTo>
                    <a:lnTo>
                      <a:pt x="0" y="15"/>
                    </a:lnTo>
                    <a:lnTo>
                      <a:pt x="0" y="15"/>
                    </a:lnTo>
                    <a:lnTo>
                      <a:pt x="0" y="14"/>
                    </a:lnTo>
                    <a:lnTo>
                      <a:pt x="0" y="15"/>
                    </a:lnTo>
                    <a:lnTo>
                      <a:pt x="0" y="15"/>
                    </a:lnTo>
                    <a:lnTo>
                      <a:pt x="0" y="15"/>
                    </a:lnTo>
                    <a:lnTo>
                      <a:pt x="0" y="15"/>
                    </a:lnTo>
                    <a:lnTo>
                      <a:pt x="0" y="15"/>
                    </a:lnTo>
                    <a:lnTo>
                      <a:pt x="0" y="15"/>
                    </a:lnTo>
                    <a:lnTo>
                      <a:pt x="0" y="14"/>
                    </a:lnTo>
                    <a:lnTo>
                      <a:pt x="0" y="15"/>
                    </a:lnTo>
                    <a:lnTo>
                      <a:pt x="0" y="15"/>
                    </a:lnTo>
                    <a:lnTo>
                      <a:pt x="0" y="15"/>
                    </a:lnTo>
                    <a:lnTo>
                      <a:pt x="0" y="15"/>
                    </a:lnTo>
                    <a:lnTo>
                      <a:pt x="0" y="14"/>
                    </a:lnTo>
                    <a:lnTo>
                      <a:pt x="0" y="14"/>
                    </a:lnTo>
                    <a:lnTo>
                      <a:pt x="0" y="14"/>
                    </a:lnTo>
                    <a:lnTo>
                      <a:pt x="0" y="13"/>
                    </a:lnTo>
                    <a:lnTo>
                      <a:pt x="0" y="14"/>
                    </a:lnTo>
                    <a:lnTo>
                      <a:pt x="0" y="14"/>
                    </a:lnTo>
                    <a:lnTo>
                      <a:pt x="0" y="13"/>
                    </a:lnTo>
                    <a:lnTo>
                      <a:pt x="0" y="13"/>
                    </a:lnTo>
                    <a:lnTo>
                      <a:pt x="0" y="13"/>
                    </a:lnTo>
                    <a:lnTo>
                      <a:pt x="0" y="13"/>
                    </a:lnTo>
                    <a:lnTo>
                      <a:pt x="0" y="13"/>
                    </a:lnTo>
                    <a:lnTo>
                      <a:pt x="0" y="13"/>
                    </a:lnTo>
                    <a:lnTo>
                      <a:pt x="0" y="13"/>
                    </a:lnTo>
                    <a:lnTo>
                      <a:pt x="0" y="12"/>
                    </a:lnTo>
                    <a:lnTo>
                      <a:pt x="0" y="12"/>
                    </a:lnTo>
                    <a:lnTo>
                      <a:pt x="0" y="13"/>
                    </a:lnTo>
                    <a:lnTo>
                      <a:pt x="0" y="13"/>
                    </a:lnTo>
                    <a:lnTo>
                      <a:pt x="0" y="13"/>
                    </a:lnTo>
                    <a:lnTo>
                      <a:pt x="0" y="13"/>
                    </a:lnTo>
                    <a:lnTo>
                      <a:pt x="0" y="13"/>
                    </a:lnTo>
                    <a:lnTo>
                      <a:pt x="0" y="13"/>
                    </a:lnTo>
                    <a:lnTo>
                      <a:pt x="0" y="14"/>
                    </a:lnTo>
                    <a:lnTo>
                      <a:pt x="0" y="14"/>
                    </a:lnTo>
                    <a:lnTo>
                      <a:pt x="0" y="14"/>
                    </a:lnTo>
                    <a:lnTo>
                      <a:pt x="0" y="14"/>
                    </a:lnTo>
                    <a:lnTo>
                      <a:pt x="0" y="13"/>
                    </a:lnTo>
                    <a:lnTo>
                      <a:pt x="0" y="14"/>
                    </a:lnTo>
                    <a:lnTo>
                      <a:pt x="0" y="14"/>
                    </a:lnTo>
                    <a:lnTo>
                      <a:pt x="0" y="15"/>
                    </a:lnTo>
                    <a:lnTo>
                      <a:pt x="0" y="14"/>
                    </a:lnTo>
                    <a:lnTo>
                      <a:pt x="0" y="15"/>
                    </a:lnTo>
                    <a:lnTo>
                      <a:pt x="0" y="14"/>
                    </a:lnTo>
                    <a:lnTo>
                      <a:pt x="0" y="14"/>
                    </a:lnTo>
                    <a:lnTo>
                      <a:pt x="0" y="14"/>
                    </a:lnTo>
                    <a:lnTo>
                      <a:pt x="0" y="14"/>
                    </a:lnTo>
                    <a:lnTo>
                      <a:pt x="0" y="13"/>
                    </a:lnTo>
                    <a:lnTo>
                      <a:pt x="0" y="14"/>
                    </a:lnTo>
                    <a:lnTo>
                      <a:pt x="0" y="13"/>
                    </a:lnTo>
                    <a:lnTo>
                      <a:pt x="0" y="14"/>
                    </a:lnTo>
                    <a:lnTo>
                      <a:pt x="0" y="14"/>
                    </a:lnTo>
                    <a:lnTo>
                      <a:pt x="0" y="15"/>
                    </a:lnTo>
                    <a:lnTo>
                      <a:pt x="0" y="14"/>
                    </a:lnTo>
                    <a:lnTo>
                      <a:pt x="0" y="14"/>
                    </a:lnTo>
                    <a:lnTo>
                      <a:pt x="0" y="14"/>
                    </a:lnTo>
                    <a:lnTo>
                      <a:pt x="0" y="13"/>
                    </a:lnTo>
                    <a:lnTo>
                      <a:pt x="0" y="13"/>
                    </a:lnTo>
                    <a:lnTo>
                      <a:pt x="0" y="13"/>
                    </a:lnTo>
                    <a:lnTo>
                      <a:pt x="0" y="13"/>
                    </a:lnTo>
                    <a:lnTo>
                      <a:pt x="0" y="13"/>
                    </a:lnTo>
                    <a:lnTo>
                      <a:pt x="0" y="13"/>
                    </a:lnTo>
                    <a:lnTo>
                      <a:pt x="0" y="13"/>
                    </a:lnTo>
                    <a:lnTo>
                      <a:pt x="0" y="12"/>
                    </a:lnTo>
                    <a:lnTo>
                      <a:pt x="0" y="12"/>
                    </a:lnTo>
                    <a:lnTo>
                      <a:pt x="0" y="13"/>
                    </a:lnTo>
                    <a:lnTo>
                      <a:pt x="0" y="13"/>
                    </a:lnTo>
                    <a:lnTo>
                      <a:pt x="0" y="13"/>
                    </a:lnTo>
                    <a:lnTo>
                      <a:pt x="0" y="13"/>
                    </a:lnTo>
                    <a:lnTo>
                      <a:pt x="0" y="14"/>
                    </a:lnTo>
                    <a:lnTo>
                      <a:pt x="0" y="14"/>
                    </a:lnTo>
                    <a:lnTo>
                      <a:pt x="0" y="15"/>
                    </a:lnTo>
                    <a:lnTo>
                      <a:pt x="0" y="15"/>
                    </a:lnTo>
                    <a:lnTo>
                      <a:pt x="0" y="15"/>
                    </a:lnTo>
                    <a:lnTo>
                      <a:pt x="0" y="15"/>
                    </a:lnTo>
                    <a:lnTo>
                      <a:pt x="0" y="15"/>
                    </a:lnTo>
                    <a:lnTo>
                      <a:pt x="0" y="15"/>
                    </a:lnTo>
                    <a:lnTo>
                      <a:pt x="0" y="16"/>
                    </a:lnTo>
                    <a:lnTo>
                      <a:pt x="0" y="15"/>
                    </a:lnTo>
                    <a:lnTo>
                      <a:pt x="0" y="15"/>
                    </a:lnTo>
                    <a:lnTo>
                      <a:pt x="0" y="15"/>
                    </a:lnTo>
                    <a:lnTo>
                      <a:pt x="0" y="15"/>
                    </a:lnTo>
                    <a:lnTo>
                      <a:pt x="0" y="15"/>
                    </a:lnTo>
                    <a:lnTo>
                      <a:pt x="0" y="15"/>
                    </a:lnTo>
                    <a:lnTo>
                      <a:pt x="0" y="14"/>
                    </a:lnTo>
                    <a:lnTo>
                      <a:pt x="0" y="14"/>
                    </a:lnTo>
                    <a:lnTo>
                      <a:pt x="0" y="14"/>
                    </a:lnTo>
                    <a:lnTo>
                      <a:pt x="0" y="13"/>
                    </a:lnTo>
                    <a:lnTo>
                      <a:pt x="0" y="12"/>
                    </a:lnTo>
                    <a:lnTo>
                      <a:pt x="0" y="13"/>
                    </a:lnTo>
                    <a:lnTo>
                      <a:pt x="0" y="13"/>
                    </a:lnTo>
                    <a:lnTo>
                      <a:pt x="0" y="12"/>
                    </a:lnTo>
                    <a:lnTo>
                      <a:pt x="0" y="12"/>
                    </a:lnTo>
                    <a:lnTo>
                      <a:pt x="0" y="12"/>
                    </a:lnTo>
                    <a:lnTo>
                      <a:pt x="0" y="13"/>
                    </a:lnTo>
                    <a:lnTo>
                      <a:pt x="0" y="12"/>
                    </a:lnTo>
                    <a:lnTo>
                      <a:pt x="0" y="12"/>
                    </a:lnTo>
                    <a:lnTo>
                      <a:pt x="0" y="11"/>
                    </a:lnTo>
                    <a:lnTo>
                      <a:pt x="0" y="12"/>
                    </a:lnTo>
                    <a:lnTo>
                      <a:pt x="0" y="12"/>
                    </a:lnTo>
                    <a:lnTo>
                      <a:pt x="0" y="13"/>
                    </a:lnTo>
                    <a:lnTo>
                      <a:pt x="0" y="12"/>
                    </a:lnTo>
                    <a:lnTo>
                      <a:pt x="0" y="12"/>
                    </a:lnTo>
                    <a:lnTo>
                      <a:pt x="0" y="12"/>
                    </a:lnTo>
                    <a:lnTo>
                      <a:pt x="0" y="12"/>
                    </a:lnTo>
                    <a:lnTo>
                      <a:pt x="0" y="12"/>
                    </a:lnTo>
                    <a:lnTo>
                      <a:pt x="0" y="13"/>
                    </a:lnTo>
                    <a:lnTo>
                      <a:pt x="0" y="13"/>
                    </a:lnTo>
                    <a:lnTo>
                      <a:pt x="0" y="12"/>
                    </a:lnTo>
                    <a:lnTo>
                      <a:pt x="0" y="12"/>
                    </a:lnTo>
                    <a:lnTo>
                      <a:pt x="0" y="12"/>
                    </a:lnTo>
                    <a:lnTo>
                      <a:pt x="0" y="12"/>
                    </a:lnTo>
                    <a:lnTo>
                      <a:pt x="0" y="12"/>
                    </a:lnTo>
                    <a:lnTo>
                      <a:pt x="0" y="13"/>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4"/>
                    </a:lnTo>
                    <a:lnTo>
                      <a:pt x="0" y="13"/>
                    </a:lnTo>
                    <a:lnTo>
                      <a:pt x="0" y="13"/>
                    </a:lnTo>
                    <a:lnTo>
                      <a:pt x="0" y="13"/>
                    </a:lnTo>
                    <a:lnTo>
                      <a:pt x="0" y="13"/>
                    </a:lnTo>
                    <a:lnTo>
                      <a:pt x="0" y="13"/>
                    </a:lnTo>
                    <a:lnTo>
                      <a:pt x="0" y="12"/>
                    </a:lnTo>
                    <a:lnTo>
                      <a:pt x="0" y="12"/>
                    </a:lnTo>
                    <a:lnTo>
                      <a:pt x="0" y="12"/>
                    </a:lnTo>
                    <a:lnTo>
                      <a:pt x="0" y="12"/>
                    </a:lnTo>
                    <a:lnTo>
                      <a:pt x="0" y="11"/>
                    </a:lnTo>
                    <a:lnTo>
                      <a:pt x="0" y="11"/>
                    </a:lnTo>
                    <a:lnTo>
                      <a:pt x="0" y="10"/>
                    </a:lnTo>
                    <a:lnTo>
                      <a:pt x="0" y="10"/>
                    </a:lnTo>
                    <a:lnTo>
                      <a:pt x="0" y="11"/>
                    </a:lnTo>
                    <a:lnTo>
                      <a:pt x="0" y="10"/>
                    </a:lnTo>
                    <a:lnTo>
                      <a:pt x="0" y="11"/>
                    </a:lnTo>
                    <a:lnTo>
                      <a:pt x="0" y="10"/>
                    </a:lnTo>
                    <a:lnTo>
                      <a:pt x="0" y="10"/>
                    </a:lnTo>
                    <a:lnTo>
                      <a:pt x="0" y="10"/>
                    </a:lnTo>
                    <a:lnTo>
                      <a:pt x="0" y="11"/>
                    </a:lnTo>
                    <a:lnTo>
                      <a:pt x="0" y="11"/>
                    </a:lnTo>
                    <a:lnTo>
                      <a:pt x="0" y="11"/>
                    </a:lnTo>
                    <a:lnTo>
                      <a:pt x="0" y="11"/>
                    </a:lnTo>
                    <a:lnTo>
                      <a:pt x="0" y="10"/>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10"/>
                    </a:lnTo>
                    <a:lnTo>
                      <a:pt x="0" y="9"/>
                    </a:lnTo>
                    <a:lnTo>
                      <a:pt x="0" y="9"/>
                    </a:lnTo>
                    <a:lnTo>
                      <a:pt x="0" y="9"/>
                    </a:lnTo>
                    <a:lnTo>
                      <a:pt x="0" y="9"/>
                    </a:lnTo>
                    <a:lnTo>
                      <a:pt x="0" y="9"/>
                    </a:lnTo>
                    <a:lnTo>
                      <a:pt x="0" y="8"/>
                    </a:lnTo>
                    <a:lnTo>
                      <a:pt x="0" y="9"/>
                    </a:lnTo>
                    <a:lnTo>
                      <a:pt x="0" y="8"/>
                    </a:lnTo>
                    <a:lnTo>
                      <a:pt x="0" y="9"/>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6"/>
                    </a:lnTo>
                    <a:lnTo>
                      <a:pt x="0" y="6"/>
                    </a:lnTo>
                    <a:lnTo>
                      <a:pt x="0" y="5"/>
                    </a:lnTo>
                    <a:lnTo>
                      <a:pt x="0" y="4"/>
                    </a:lnTo>
                    <a:lnTo>
                      <a:pt x="0" y="3"/>
                    </a:lnTo>
                    <a:lnTo>
                      <a:pt x="0" y="3"/>
                    </a:lnTo>
                    <a:lnTo>
                      <a:pt x="0" y="2"/>
                    </a:lnTo>
                    <a:lnTo>
                      <a:pt x="0" y="1"/>
                    </a:lnTo>
                    <a:lnTo>
                      <a:pt x="0" y="1"/>
                    </a:lnTo>
                    <a:lnTo>
                      <a:pt x="0" y="1"/>
                    </a:lnTo>
                    <a:lnTo>
                      <a:pt x="0" y="1"/>
                    </a:lnTo>
                    <a:lnTo>
                      <a:pt x="0" y="1"/>
                    </a:lnTo>
                    <a:lnTo>
                      <a:pt x="0" y="0"/>
                    </a:lnTo>
                    <a:lnTo>
                      <a:pt x="0" y="1"/>
                    </a:lnTo>
                    <a:lnTo>
                      <a:pt x="0" y="0"/>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2"/>
                    </a:lnTo>
                    <a:lnTo>
                      <a:pt x="0" y="3"/>
                    </a:lnTo>
                    <a:lnTo>
                      <a:pt x="0" y="3"/>
                    </a:lnTo>
                    <a:lnTo>
                      <a:pt x="0" y="3"/>
                    </a:lnTo>
                    <a:lnTo>
                      <a:pt x="0" y="3"/>
                    </a:lnTo>
                    <a:lnTo>
                      <a:pt x="0" y="4"/>
                    </a:lnTo>
                    <a:lnTo>
                      <a:pt x="0" y="3"/>
                    </a:lnTo>
                    <a:lnTo>
                      <a:pt x="0" y="4"/>
                    </a:lnTo>
                    <a:lnTo>
                      <a:pt x="0" y="4"/>
                    </a:lnTo>
                    <a:lnTo>
                      <a:pt x="0" y="5"/>
                    </a:lnTo>
                    <a:lnTo>
                      <a:pt x="0" y="5"/>
                    </a:lnTo>
                    <a:lnTo>
                      <a:pt x="0" y="5"/>
                    </a:lnTo>
                    <a:lnTo>
                      <a:pt x="0" y="4"/>
                    </a:lnTo>
                    <a:lnTo>
                      <a:pt x="0" y="3"/>
                    </a:lnTo>
                    <a:lnTo>
                      <a:pt x="0" y="4"/>
                    </a:lnTo>
                    <a:lnTo>
                      <a:pt x="0" y="4"/>
                    </a:lnTo>
                    <a:lnTo>
                      <a:pt x="0" y="4"/>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6"/>
                    </a:lnTo>
                    <a:lnTo>
                      <a:pt x="0" y="6"/>
                    </a:lnTo>
                    <a:lnTo>
                      <a:pt x="0" y="5"/>
                    </a:lnTo>
                    <a:lnTo>
                      <a:pt x="0" y="5"/>
                    </a:lnTo>
                    <a:lnTo>
                      <a:pt x="0" y="5"/>
                    </a:lnTo>
                    <a:lnTo>
                      <a:pt x="0" y="5"/>
                    </a:lnTo>
                    <a:lnTo>
                      <a:pt x="0" y="4"/>
                    </a:lnTo>
                    <a:lnTo>
                      <a:pt x="0" y="4"/>
                    </a:lnTo>
                    <a:lnTo>
                      <a:pt x="0" y="4"/>
                    </a:lnTo>
                    <a:lnTo>
                      <a:pt x="0" y="3"/>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6"/>
                    </a:lnTo>
                    <a:lnTo>
                      <a:pt x="0" y="5"/>
                    </a:lnTo>
                    <a:lnTo>
                      <a:pt x="0" y="5"/>
                    </a:lnTo>
                    <a:lnTo>
                      <a:pt x="0" y="5"/>
                    </a:lnTo>
                    <a:lnTo>
                      <a:pt x="0" y="6"/>
                    </a:lnTo>
                    <a:lnTo>
                      <a:pt x="0" y="5"/>
                    </a:lnTo>
                    <a:lnTo>
                      <a:pt x="0" y="6"/>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5"/>
                    </a:lnTo>
                    <a:lnTo>
                      <a:pt x="0" y="4"/>
                    </a:lnTo>
                    <a:lnTo>
                      <a:pt x="0" y="4"/>
                    </a:lnTo>
                    <a:lnTo>
                      <a:pt x="0" y="3"/>
                    </a:lnTo>
                    <a:lnTo>
                      <a:pt x="0" y="2"/>
                    </a:lnTo>
                    <a:lnTo>
                      <a:pt x="0" y="1"/>
                    </a:lnTo>
                    <a:lnTo>
                      <a:pt x="0" y="2"/>
                    </a:lnTo>
                    <a:lnTo>
                      <a:pt x="0" y="2"/>
                    </a:lnTo>
                    <a:lnTo>
                      <a:pt x="0" y="2"/>
                    </a:lnTo>
                    <a:lnTo>
                      <a:pt x="0" y="1"/>
                    </a:lnTo>
                    <a:lnTo>
                      <a:pt x="0" y="2"/>
                    </a:lnTo>
                    <a:lnTo>
                      <a:pt x="0" y="1"/>
                    </a:lnTo>
                    <a:lnTo>
                      <a:pt x="0" y="2"/>
                    </a:lnTo>
                    <a:lnTo>
                      <a:pt x="0" y="1"/>
                    </a:lnTo>
                    <a:lnTo>
                      <a:pt x="0" y="1"/>
                    </a:lnTo>
                    <a:lnTo>
                      <a:pt x="0" y="2"/>
                    </a:lnTo>
                    <a:lnTo>
                      <a:pt x="0" y="2"/>
                    </a:lnTo>
                    <a:lnTo>
                      <a:pt x="0" y="2"/>
                    </a:lnTo>
                    <a:lnTo>
                      <a:pt x="0" y="3"/>
                    </a:lnTo>
                    <a:lnTo>
                      <a:pt x="0" y="4"/>
                    </a:lnTo>
                    <a:lnTo>
                      <a:pt x="0" y="4"/>
                    </a:lnTo>
                    <a:lnTo>
                      <a:pt x="0" y="4"/>
                    </a:lnTo>
                    <a:lnTo>
                      <a:pt x="0" y="5"/>
                    </a:lnTo>
                    <a:lnTo>
                      <a:pt x="0" y="4"/>
                    </a:lnTo>
                    <a:lnTo>
                      <a:pt x="0" y="5"/>
                    </a:lnTo>
                    <a:lnTo>
                      <a:pt x="0" y="5"/>
                    </a:lnTo>
                    <a:lnTo>
                      <a:pt x="0" y="6"/>
                    </a:lnTo>
                    <a:lnTo>
                      <a:pt x="0" y="5"/>
                    </a:lnTo>
                    <a:lnTo>
                      <a:pt x="0" y="6"/>
                    </a:lnTo>
                    <a:lnTo>
                      <a:pt x="0" y="7"/>
                    </a:lnTo>
                    <a:lnTo>
                      <a:pt x="0" y="6"/>
                    </a:lnTo>
                    <a:lnTo>
                      <a:pt x="0" y="6"/>
                    </a:lnTo>
                    <a:lnTo>
                      <a:pt x="0" y="5"/>
                    </a:lnTo>
                    <a:lnTo>
                      <a:pt x="0" y="6"/>
                    </a:lnTo>
                    <a:lnTo>
                      <a:pt x="0" y="6"/>
                    </a:lnTo>
                    <a:lnTo>
                      <a:pt x="0" y="6"/>
                    </a:lnTo>
                    <a:lnTo>
                      <a:pt x="0" y="6"/>
                    </a:lnTo>
                    <a:lnTo>
                      <a:pt x="0" y="7"/>
                    </a:lnTo>
                    <a:lnTo>
                      <a:pt x="0" y="7"/>
                    </a:lnTo>
                    <a:lnTo>
                      <a:pt x="0" y="6"/>
                    </a:lnTo>
                    <a:lnTo>
                      <a:pt x="0" y="6"/>
                    </a:lnTo>
                    <a:lnTo>
                      <a:pt x="0" y="7"/>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8"/>
                    </a:lnTo>
                    <a:lnTo>
                      <a:pt x="0" y="7"/>
                    </a:lnTo>
                    <a:lnTo>
                      <a:pt x="0" y="6"/>
                    </a:lnTo>
                    <a:lnTo>
                      <a:pt x="0" y="7"/>
                    </a:lnTo>
                    <a:lnTo>
                      <a:pt x="0" y="7"/>
                    </a:lnTo>
                  </a:path>
                </a:pathLst>
              </a:custGeom>
              <a:noFill/>
              <a:ln w="0">
                <a:solidFill>
                  <a:srgbClr val="3366FF"/>
                </a:solidFill>
                <a:prstDash val="solid"/>
                <a:round/>
                <a:headEnd/>
                <a:tailEnd/>
              </a:ln>
            </p:spPr>
            <p:txBody>
              <a:bodyPr/>
              <a:lstStyle/>
              <a:p>
                <a:endParaRPr lang="en-GB"/>
              </a:p>
            </p:txBody>
          </p:sp>
          <p:sp>
            <p:nvSpPr>
              <p:cNvPr id="185858" name="Freeform 514"/>
              <p:cNvSpPr>
                <a:spLocks/>
              </p:cNvSpPr>
              <p:nvPr/>
            </p:nvSpPr>
            <p:spPr bwMode="auto">
              <a:xfrm>
                <a:off x="2580" y="3485"/>
                <a:ext cx="1" cy="90"/>
              </a:xfrm>
              <a:custGeom>
                <a:avLst/>
                <a:gdLst/>
                <a:ahLst/>
                <a:cxnLst>
                  <a:cxn ang="0">
                    <a:pos x="0" y="7"/>
                  </a:cxn>
                  <a:cxn ang="0">
                    <a:pos x="0" y="6"/>
                  </a:cxn>
                  <a:cxn ang="0">
                    <a:pos x="0" y="6"/>
                  </a:cxn>
                  <a:cxn ang="0">
                    <a:pos x="0" y="6"/>
                  </a:cxn>
                  <a:cxn ang="0">
                    <a:pos x="0" y="6"/>
                  </a:cxn>
                  <a:cxn ang="0">
                    <a:pos x="0" y="6"/>
                  </a:cxn>
                  <a:cxn ang="0">
                    <a:pos x="0" y="4"/>
                  </a:cxn>
                  <a:cxn ang="0">
                    <a:pos x="0" y="0"/>
                  </a:cxn>
                  <a:cxn ang="0">
                    <a:pos x="0" y="1"/>
                  </a:cxn>
                  <a:cxn ang="0">
                    <a:pos x="0" y="1"/>
                  </a:cxn>
                  <a:cxn ang="0">
                    <a:pos x="0" y="4"/>
                  </a:cxn>
                  <a:cxn ang="0">
                    <a:pos x="0" y="6"/>
                  </a:cxn>
                  <a:cxn ang="0">
                    <a:pos x="0" y="9"/>
                  </a:cxn>
                  <a:cxn ang="0">
                    <a:pos x="0" y="11"/>
                  </a:cxn>
                  <a:cxn ang="0">
                    <a:pos x="0" y="11"/>
                  </a:cxn>
                  <a:cxn ang="0">
                    <a:pos x="0" y="12"/>
                  </a:cxn>
                  <a:cxn ang="0">
                    <a:pos x="0" y="12"/>
                  </a:cxn>
                  <a:cxn ang="0">
                    <a:pos x="0" y="13"/>
                  </a:cxn>
                  <a:cxn ang="0">
                    <a:pos x="0" y="12"/>
                  </a:cxn>
                  <a:cxn ang="0">
                    <a:pos x="0" y="11"/>
                  </a:cxn>
                  <a:cxn ang="0">
                    <a:pos x="0" y="13"/>
                  </a:cxn>
                  <a:cxn ang="0">
                    <a:pos x="0" y="14"/>
                  </a:cxn>
                  <a:cxn ang="0">
                    <a:pos x="0" y="15"/>
                  </a:cxn>
                  <a:cxn ang="0">
                    <a:pos x="0" y="12"/>
                  </a:cxn>
                  <a:cxn ang="0">
                    <a:pos x="0" y="10"/>
                  </a:cxn>
                  <a:cxn ang="0">
                    <a:pos x="0" y="8"/>
                  </a:cxn>
                  <a:cxn ang="0">
                    <a:pos x="0" y="3"/>
                  </a:cxn>
                  <a:cxn ang="0">
                    <a:pos x="0" y="3"/>
                  </a:cxn>
                  <a:cxn ang="0">
                    <a:pos x="0" y="4"/>
                  </a:cxn>
                  <a:cxn ang="0">
                    <a:pos x="0" y="5"/>
                  </a:cxn>
                  <a:cxn ang="0">
                    <a:pos x="0" y="9"/>
                  </a:cxn>
                  <a:cxn ang="0">
                    <a:pos x="0" y="6"/>
                  </a:cxn>
                  <a:cxn ang="0">
                    <a:pos x="0" y="4"/>
                  </a:cxn>
                  <a:cxn ang="0">
                    <a:pos x="0" y="6"/>
                  </a:cxn>
                  <a:cxn ang="0">
                    <a:pos x="0" y="8"/>
                  </a:cxn>
                  <a:cxn ang="0">
                    <a:pos x="0" y="9"/>
                  </a:cxn>
                  <a:cxn ang="0">
                    <a:pos x="0" y="9"/>
                  </a:cxn>
                  <a:cxn ang="0">
                    <a:pos x="0" y="10"/>
                  </a:cxn>
                  <a:cxn ang="0">
                    <a:pos x="0" y="9"/>
                  </a:cxn>
                  <a:cxn ang="0">
                    <a:pos x="0" y="8"/>
                  </a:cxn>
                  <a:cxn ang="0">
                    <a:pos x="0" y="9"/>
                  </a:cxn>
                  <a:cxn ang="0">
                    <a:pos x="0" y="9"/>
                  </a:cxn>
                  <a:cxn ang="0">
                    <a:pos x="0" y="10"/>
                  </a:cxn>
                  <a:cxn ang="0">
                    <a:pos x="0" y="9"/>
                  </a:cxn>
                  <a:cxn ang="0">
                    <a:pos x="0" y="10"/>
                  </a:cxn>
                  <a:cxn ang="0">
                    <a:pos x="0" y="10"/>
                  </a:cxn>
                  <a:cxn ang="0">
                    <a:pos x="0" y="9"/>
                  </a:cxn>
                  <a:cxn ang="0">
                    <a:pos x="0" y="9"/>
                  </a:cxn>
                  <a:cxn ang="0">
                    <a:pos x="0" y="12"/>
                  </a:cxn>
                  <a:cxn ang="0">
                    <a:pos x="0" y="11"/>
                  </a:cxn>
                  <a:cxn ang="0">
                    <a:pos x="0" y="11"/>
                  </a:cxn>
                  <a:cxn ang="0">
                    <a:pos x="0" y="9"/>
                  </a:cxn>
                  <a:cxn ang="0">
                    <a:pos x="0" y="8"/>
                  </a:cxn>
                  <a:cxn ang="0">
                    <a:pos x="0" y="9"/>
                  </a:cxn>
                  <a:cxn ang="0">
                    <a:pos x="0" y="8"/>
                  </a:cxn>
                  <a:cxn ang="0">
                    <a:pos x="0" y="6"/>
                  </a:cxn>
                  <a:cxn ang="0">
                    <a:pos x="0" y="9"/>
                  </a:cxn>
                  <a:cxn ang="0">
                    <a:pos x="0" y="8"/>
                  </a:cxn>
                  <a:cxn ang="0">
                    <a:pos x="0" y="10"/>
                  </a:cxn>
                  <a:cxn ang="0">
                    <a:pos x="0" y="11"/>
                  </a:cxn>
                  <a:cxn ang="0">
                    <a:pos x="0" y="10"/>
                  </a:cxn>
                  <a:cxn ang="0">
                    <a:pos x="0" y="6"/>
                  </a:cxn>
                  <a:cxn ang="0">
                    <a:pos x="0" y="7"/>
                  </a:cxn>
                </a:cxnLst>
                <a:rect l="0" t="0" r="r" b="b"/>
                <a:pathLst>
                  <a:path h="15">
                    <a:moveTo>
                      <a:pt x="0" y="6"/>
                    </a:moveTo>
                    <a:lnTo>
                      <a:pt x="0" y="7"/>
                    </a:lnTo>
                    <a:lnTo>
                      <a:pt x="0" y="6"/>
                    </a:lnTo>
                    <a:lnTo>
                      <a:pt x="0" y="7"/>
                    </a:lnTo>
                    <a:lnTo>
                      <a:pt x="0" y="6"/>
                    </a:lnTo>
                    <a:lnTo>
                      <a:pt x="0" y="7"/>
                    </a:lnTo>
                    <a:lnTo>
                      <a:pt x="0" y="7"/>
                    </a:lnTo>
                    <a:lnTo>
                      <a:pt x="0" y="7"/>
                    </a:lnTo>
                    <a:lnTo>
                      <a:pt x="0" y="7"/>
                    </a:lnTo>
                    <a:lnTo>
                      <a:pt x="0" y="7"/>
                    </a:lnTo>
                    <a:lnTo>
                      <a:pt x="0" y="7"/>
                    </a:lnTo>
                    <a:lnTo>
                      <a:pt x="0" y="7"/>
                    </a:lnTo>
                    <a:lnTo>
                      <a:pt x="0" y="6"/>
                    </a:lnTo>
                    <a:lnTo>
                      <a:pt x="0" y="7"/>
                    </a:lnTo>
                    <a:lnTo>
                      <a:pt x="0" y="6"/>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7"/>
                    </a:lnTo>
                    <a:lnTo>
                      <a:pt x="0" y="6"/>
                    </a:lnTo>
                    <a:lnTo>
                      <a:pt x="0" y="6"/>
                    </a:lnTo>
                    <a:lnTo>
                      <a:pt x="0" y="5"/>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5"/>
                    </a:lnTo>
                    <a:lnTo>
                      <a:pt x="0" y="6"/>
                    </a:lnTo>
                    <a:lnTo>
                      <a:pt x="0" y="5"/>
                    </a:lnTo>
                    <a:lnTo>
                      <a:pt x="0" y="5"/>
                    </a:lnTo>
                    <a:lnTo>
                      <a:pt x="0" y="4"/>
                    </a:lnTo>
                    <a:lnTo>
                      <a:pt x="0" y="4"/>
                    </a:lnTo>
                    <a:lnTo>
                      <a:pt x="0" y="4"/>
                    </a:lnTo>
                    <a:lnTo>
                      <a:pt x="0" y="4"/>
                    </a:lnTo>
                    <a:lnTo>
                      <a:pt x="0" y="3"/>
                    </a:lnTo>
                    <a:lnTo>
                      <a:pt x="0" y="3"/>
                    </a:lnTo>
                    <a:lnTo>
                      <a:pt x="0" y="3"/>
                    </a:lnTo>
                    <a:lnTo>
                      <a:pt x="0" y="1"/>
                    </a:lnTo>
                    <a:lnTo>
                      <a:pt x="0" y="1"/>
                    </a:lnTo>
                    <a:lnTo>
                      <a:pt x="0" y="0"/>
                    </a:lnTo>
                    <a:lnTo>
                      <a:pt x="0" y="0"/>
                    </a:lnTo>
                    <a:lnTo>
                      <a:pt x="0" y="0"/>
                    </a:lnTo>
                    <a:lnTo>
                      <a:pt x="0" y="0"/>
                    </a:lnTo>
                    <a:lnTo>
                      <a:pt x="0" y="1"/>
                    </a:lnTo>
                    <a:lnTo>
                      <a:pt x="0" y="1"/>
                    </a:lnTo>
                    <a:lnTo>
                      <a:pt x="0" y="2"/>
                    </a:lnTo>
                    <a:lnTo>
                      <a:pt x="0" y="1"/>
                    </a:lnTo>
                    <a:lnTo>
                      <a:pt x="0" y="1"/>
                    </a:lnTo>
                    <a:lnTo>
                      <a:pt x="0" y="0"/>
                    </a:lnTo>
                    <a:lnTo>
                      <a:pt x="0" y="0"/>
                    </a:lnTo>
                    <a:lnTo>
                      <a:pt x="0" y="0"/>
                    </a:lnTo>
                    <a:lnTo>
                      <a:pt x="0" y="0"/>
                    </a:lnTo>
                    <a:lnTo>
                      <a:pt x="0" y="1"/>
                    </a:lnTo>
                    <a:lnTo>
                      <a:pt x="0" y="0"/>
                    </a:lnTo>
                    <a:lnTo>
                      <a:pt x="0" y="0"/>
                    </a:lnTo>
                    <a:lnTo>
                      <a:pt x="0" y="0"/>
                    </a:lnTo>
                    <a:lnTo>
                      <a:pt x="0" y="0"/>
                    </a:lnTo>
                    <a:lnTo>
                      <a:pt x="0" y="0"/>
                    </a:lnTo>
                    <a:lnTo>
                      <a:pt x="0" y="1"/>
                    </a:lnTo>
                    <a:lnTo>
                      <a:pt x="0" y="0"/>
                    </a:lnTo>
                    <a:lnTo>
                      <a:pt x="0" y="0"/>
                    </a:lnTo>
                    <a:lnTo>
                      <a:pt x="0" y="0"/>
                    </a:lnTo>
                    <a:lnTo>
                      <a:pt x="0" y="1"/>
                    </a:lnTo>
                    <a:lnTo>
                      <a:pt x="0" y="1"/>
                    </a:lnTo>
                    <a:lnTo>
                      <a:pt x="0" y="1"/>
                    </a:lnTo>
                    <a:lnTo>
                      <a:pt x="0" y="2"/>
                    </a:lnTo>
                    <a:lnTo>
                      <a:pt x="0" y="1"/>
                    </a:lnTo>
                    <a:lnTo>
                      <a:pt x="0" y="2"/>
                    </a:lnTo>
                    <a:lnTo>
                      <a:pt x="0" y="2"/>
                    </a:lnTo>
                    <a:lnTo>
                      <a:pt x="0" y="3"/>
                    </a:lnTo>
                    <a:lnTo>
                      <a:pt x="0" y="3"/>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7"/>
                    </a:lnTo>
                    <a:lnTo>
                      <a:pt x="0" y="7"/>
                    </a:lnTo>
                    <a:lnTo>
                      <a:pt x="0" y="6"/>
                    </a:lnTo>
                    <a:lnTo>
                      <a:pt x="0" y="7"/>
                    </a:lnTo>
                    <a:lnTo>
                      <a:pt x="0" y="7"/>
                    </a:lnTo>
                    <a:lnTo>
                      <a:pt x="0" y="7"/>
                    </a:lnTo>
                    <a:lnTo>
                      <a:pt x="0" y="7"/>
                    </a:lnTo>
                    <a:lnTo>
                      <a:pt x="0" y="8"/>
                    </a:lnTo>
                    <a:lnTo>
                      <a:pt x="0" y="7"/>
                    </a:lnTo>
                    <a:lnTo>
                      <a:pt x="0" y="8"/>
                    </a:lnTo>
                    <a:lnTo>
                      <a:pt x="0" y="8"/>
                    </a:lnTo>
                    <a:lnTo>
                      <a:pt x="0" y="9"/>
                    </a:lnTo>
                    <a:lnTo>
                      <a:pt x="0" y="9"/>
                    </a:lnTo>
                    <a:lnTo>
                      <a:pt x="0" y="9"/>
                    </a:lnTo>
                    <a:lnTo>
                      <a:pt x="0" y="9"/>
                    </a:lnTo>
                    <a:lnTo>
                      <a:pt x="0" y="10"/>
                    </a:lnTo>
                    <a:lnTo>
                      <a:pt x="0" y="10"/>
                    </a:lnTo>
                    <a:lnTo>
                      <a:pt x="0" y="11"/>
                    </a:lnTo>
                    <a:lnTo>
                      <a:pt x="0" y="10"/>
                    </a:lnTo>
                    <a:lnTo>
                      <a:pt x="0" y="12"/>
                    </a:lnTo>
                    <a:lnTo>
                      <a:pt x="0" y="12"/>
                    </a:lnTo>
                    <a:lnTo>
                      <a:pt x="0" y="13"/>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2"/>
                    </a:lnTo>
                    <a:lnTo>
                      <a:pt x="0" y="12"/>
                    </a:lnTo>
                    <a:lnTo>
                      <a:pt x="0" y="13"/>
                    </a:lnTo>
                    <a:lnTo>
                      <a:pt x="0" y="12"/>
                    </a:lnTo>
                    <a:lnTo>
                      <a:pt x="0" y="13"/>
                    </a:lnTo>
                    <a:lnTo>
                      <a:pt x="0" y="12"/>
                    </a:lnTo>
                    <a:lnTo>
                      <a:pt x="0" y="13"/>
                    </a:lnTo>
                    <a:lnTo>
                      <a:pt x="0" y="12"/>
                    </a:lnTo>
                    <a:lnTo>
                      <a:pt x="0" y="13"/>
                    </a:lnTo>
                    <a:lnTo>
                      <a:pt x="0" y="12"/>
                    </a:lnTo>
                    <a:lnTo>
                      <a:pt x="0" y="12"/>
                    </a:lnTo>
                    <a:lnTo>
                      <a:pt x="0" y="12"/>
                    </a:lnTo>
                    <a:lnTo>
                      <a:pt x="0" y="11"/>
                    </a:lnTo>
                    <a:lnTo>
                      <a:pt x="0" y="12"/>
                    </a:lnTo>
                    <a:lnTo>
                      <a:pt x="0" y="12"/>
                    </a:lnTo>
                    <a:lnTo>
                      <a:pt x="0" y="12"/>
                    </a:lnTo>
                    <a:lnTo>
                      <a:pt x="0" y="13"/>
                    </a:lnTo>
                    <a:lnTo>
                      <a:pt x="0" y="12"/>
                    </a:lnTo>
                    <a:lnTo>
                      <a:pt x="0" y="12"/>
                    </a:lnTo>
                    <a:lnTo>
                      <a:pt x="0" y="13"/>
                    </a:lnTo>
                    <a:lnTo>
                      <a:pt x="0" y="12"/>
                    </a:lnTo>
                    <a:lnTo>
                      <a:pt x="0" y="12"/>
                    </a:lnTo>
                    <a:lnTo>
                      <a:pt x="0" y="12"/>
                    </a:lnTo>
                    <a:lnTo>
                      <a:pt x="0" y="13"/>
                    </a:lnTo>
                    <a:lnTo>
                      <a:pt x="0" y="12"/>
                    </a:lnTo>
                    <a:lnTo>
                      <a:pt x="0" y="12"/>
                    </a:lnTo>
                    <a:lnTo>
                      <a:pt x="0" y="12"/>
                    </a:lnTo>
                    <a:lnTo>
                      <a:pt x="0" y="11"/>
                    </a:lnTo>
                    <a:lnTo>
                      <a:pt x="0" y="11"/>
                    </a:lnTo>
                    <a:lnTo>
                      <a:pt x="0" y="11"/>
                    </a:lnTo>
                    <a:lnTo>
                      <a:pt x="0" y="11"/>
                    </a:lnTo>
                    <a:lnTo>
                      <a:pt x="0" y="11"/>
                    </a:lnTo>
                    <a:lnTo>
                      <a:pt x="0" y="12"/>
                    </a:lnTo>
                    <a:lnTo>
                      <a:pt x="0" y="11"/>
                    </a:lnTo>
                    <a:lnTo>
                      <a:pt x="0" y="12"/>
                    </a:lnTo>
                    <a:lnTo>
                      <a:pt x="0" y="11"/>
                    </a:lnTo>
                    <a:lnTo>
                      <a:pt x="0" y="12"/>
                    </a:lnTo>
                    <a:lnTo>
                      <a:pt x="0" y="13"/>
                    </a:lnTo>
                    <a:lnTo>
                      <a:pt x="0" y="13"/>
                    </a:lnTo>
                    <a:lnTo>
                      <a:pt x="0" y="13"/>
                    </a:lnTo>
                    <a:lnTo>
                      <a:pt x="0" y="14"/>
                    </a:lnTo>
                    <a:lnTo>
                      <a:pt x="0" y="14"/>
                    </a:lnTo>
                    <a:lnTo>
                      <a:pt x="0" y="15"/>
                    </a:lnTo>
                    <a:lnTo>
                      <a:pt x="0" y="14"/>
                    </a:lnTo>
                    <a:lnTo>
                      <a:pt x="0" y="15"/>
                    </a:lnTo>
                    <a:lnTo>
                      <a:pt x="0" y="14"/>
                    </a:lnTo>
                    <a:lnTo>
                      <a:pt x="0" y="14"/>
                    </a:lnTo>
                    <a:lnTo>
                      <a:pt x="0" y="14"/>
                    </a:lnTo>
                    <a:lnTo>
                      <a:pt x="0" y="14"/>
                    </a:lnTo>
                    <a:lnTo>
                      <a:pt x="0" y="15"/>
                    </a:lnTo>
                    <a:lnTo>
                      <a:pt x="0" y="14"/>
                    </a:lnTo>
                    <a:lnTo>
                      <a:pt x="0" y="15"/>
                    </a:lnTo>
                    <a:lnTo>
                      <a:pt x="0" y="15"/>
                    </a:lnTo>
                    <a:lnTo>
                      <a:pt x="0" y="14"/>
                    </a:lnTo>
                    <a:lnTo>
                      <a:pt x="0" y="15"/>
                    </a:lnTo>
                    <a:lnTo>
                      <a:pt x="0" y="15"/>
                    </a:lnTo>
                    <a:lnTo>
                      <a:pt x="0" y="14"/>
                    </a:lnTo>
                    <a:lnTo>
                      <a:pt x="0" y="15"/>
                    </a:lnTo>
                    <a:lnTo>
                      <a:pt x="0" y="15"/>
                    </a:lnTo>
                    <a:lnTo>
                      <a:pt x="0" y="15"/>
                    </a:lnTo>
                    <a:lnTo>
                      <a:pt x="0" y="15"/>
                    </a:lnTo>
                    <a:lnTo>
                      <a:pt x="0" y="15"/>
                    </a:lnTo>
                    <a:lnTo>
                      <a:pt x="0" y="15"/>
                    </a:lnTo>
                    <a:lnTo>
                      <a:pt x="0" y="15"/>
                    </a:lnTo>
                    <a:lnTo>
                      <a:pt x="0" y="14"/>
                    </a:lnTo>
                    <a:lnTo>
                      <a:pt x="0" y="14"/>
                    </a:lnTo>
                    <a:lnTo>
                      <a:pt x="0" y="14"/>
                    </a:lnTo>
                    <a:lnTo>
                      <a:pt x="0" y="13"/>
                    </a:lnTo>
                    <a:lnTo>
                      <a:pt x="0" y="13"/>
                    </a:lnTo>
                    <a:lnTo>
                      <a:pt x="0" y="12"/>
                    </a:lnTo>
                    <a:lnTo>
                      <a:pt x="0" y="12"/>
                    </a:lnTo>
                    <a:lnTo>
                      <a:pt x="0" y="12"/>
                    </a:lnTo>
                    <a:lnTo>
                      <a:pt x="0" y="12"/>
                    </a:lnTo>
                    <a:lnTo>
                      <a:pt x="0" y="12"/>
                    </a:lnTo>
                    <a:lnTo>
                      <a:pt x="0" y="12"/>
                    </a:lnTo>
                    <a:lnTo>
                      <a:pt x="0" y="12"/>
                    </a:lnTo>
                    <a:lnTo>
                      <a:pt x="0" y="11"/>
                    </a:lnTo>
                    <a:lnTo>
                      <a:pt x="0" y="11"/>
                    </a:lnTo>
                    <a:lnTo>
                      <a:pt x="0" y="11"/>
                    </a:lnTo>
                    <a:lnTo>
                      <a:pt x="0" y="10"/>
                    </a:lnTo>
                    <a:lnTo>
                      <a:pt x="0" y="11"/>
                    </a:lnTo>
                    <a:lnTo>
                      <a:pt x="0" y="10"/>
                    </a:lnTo>
                    <a:lnTo>
                      <a:pt x="0" y="11"/>
                    </a:lnTo>
                    <a:lnTo>
                      <a:pt x="0" y="10"/>
                    </a:lnTo>
                    <a:lnTo>
                      <a:pt x="0" y="10"/>
                    </a:lnTo>
                    <a:lnTo>
                      <a:pt x="0" y="10"/>
                    </a:lnTo>
                    <a:lnTo>
                      <a:pt x="0" y="10"/>
                    </a:lnTo>
                    <a:lnTo>
                      <a:pt x="0" y="10"/>
                    </a:lnTo>
                    <a:lnTo>
                      <a:pt x="0" y="11"/>
                    </a:lnTo>
                    <a:lnTo>
                      <a:pt x="0" y="10"/>
                    </a:lnTo>
                    <a:lnTo>
                      <a:pt x="0" y="10"/>
                    </a:lnTo>
                    <a:lnTo>
                      <a:pt x="0" y="11"/>
                    </a:lnTo>
                    <a:lnTo>
                      <a:pt x="0" y="10"/>
                    </a:lnTo>
                    <a:lnTo>
                      <a:pt x="0" y="9"/>
                    </a:lnTo>
                    <a:lnTo>
                      <a:pt x="0" y="8"/>
                    </a:lnTo>
                    <a:lnTo>
                      <a:pt x="0" y="7"/>
                    </a:lnTo>
                    <a:lnTo>
                      <a:pt x="0" y="7"/>
                    </a:lnTo>
                    <a:lnTo>
                      <a:pt x="0" y="7"/>
                    </a:lnTo>
                    <a:lnTo>
                      <a:pt x="0" y="7"/>
                    </a:lnTo>
                    <a:lnTo>
                      <a:pt x="0" y="6"/>
                    </a:lnTo>
                    <a:lnTo>
                      <a:pt x="0" y="5"/>
                    </a:lnTo>
                    <a:lnTo>
                      <a:pt x="0" y="5"/>
                    </a:lnTo>
                    <a:lnTo>
                      <a:pt x="0" y="4"/>
                    </a:lnTo>
                    <a:lnTo>
                      <a:pt x="0" y="4"/>
                    </a:lnTo>
                    <a:lnTo>
                      <a:pt x="0" y="3"/>
                    </a:lnTo>
                    <a:lnTo>
                      <a:pt x="0" y="3"/>
                    </a:lnTo>
                    <a:lnTo>
                      <a:pt x="0" y="2"/>
                    </a:lnTo>
                    <a:lnTo>
                      <a:pt x="0" y="2"/>
                    </a:lnTo>
                    <a:lnTo>
                      <a:pt x="0" y="3"/>
                    </a:lnTo>
                    <a:lnTo>
                      <a:pt x="0" y="3"/>
                    </a:lnTo>
                    <a:lnTo>
                      <a:pt x="0" y="3"/>
                    </a:lnTo>
                    <a:lnTo>
                      <a:pt x="0" y="3"/>
                    </a:lnTo>
                    <a:lnTo>
                      <a:pt x="0" y="3"/>
                    </a:lnTo>
                    <a:lnTo>
                      <a:pt x="0" y="4"/>
                    </a:lnTo>
                    <a:lnTo>
                      <a:pt x="0" y="4"/>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5"/>
                    </a:lnTo>
                    <a:lnTo>
                      <a:pt x="0" y="4"/>
                    </a:lnTo>
                    <a:lnTo>
                      <a:pt x="0" y="4"/>
                    </a:lnTo>
                    <a:lnTo>
                      <a:pt x="0" y="5"/>
                    </a:lnTo>
                    <a:lnTo>
                      <a:pt x="0" y="5"/>
                    </a:lnTo>
                    <a:lnTo>
                      <a:pt x="0" y="5"/>
                    </a:lnTo>
                    <a:lnTo>
                      <a:pt x="0" y="5"/>
                    </a:lnTo>
                    <a:lnTo>
                      <a:pt x="0" y="4"/>
                    </a:lnTo>
                    <a:lnTo>
                      <a:pt x="0" y="4"/>
                    </a:lnTo>
                    <a:lnTo>
                      <a:pt x="0" y="4"/>
                    </a:lnTo>
                    <a:lnTo>
                      <a:pt x="0" y="5"/>
                    </a:lnTo>
                    <a:lnTo>
                      <a:pt x="0" y="5"/>
                    </a:lnTo>
                    <a:lnTo>
                      <a:pt x="0" y="6"/>
                    </a:lnTo>
                    <a:lnTo>
                      <a:pt x="0" y="6"/>
                    </a:lnTo>
                    <a:lnTo>
                      <a:pt x="0" y="6"/>
                    </a:lnTo>
                    <a:lnTo>
                      <a:pt x="0" y="7"/>
                    </a:lnTo>
                    <a:lnTo>
                      <a:pt x="0" y="7"/>
                    </a:lnTo>
                    <a:lnTo>
                      <a:pt x="0" y="8"/>
                    </a:lnTo>
                    <a:lnTo>
                      <a:pt x="0" y="9"/>
                    </a:lnTo>
                    <a:lnTo>
                      <a:pt x="0" y="8"/>
                    </a:lnTo>
                    <a:lnTo>
                      <a:pt x="0" y="9"/>
                    </a:lnTo>
                    <a:lnTo>
                      <a:pt x="0" y="9"/>
                    </a:lnTo>
                    <a:lnTo>
                      <a:pt x="0" y="9"/>
                    </a:lnTo>
                    <a:lnTo>
                      <a:pt x="0" y="9"/>
                    </a:lnTo>
                    <a:lnTo>
                      <a:pt x="0" y="8"/>
                    </a:lnTo>
                    <a:lnTo>
                      <a:pt x="0" y="8"/>
                    </a:lnTo>
                    <a:lnTo>
                      <a:pt x="0" y="7"/>
                    </a:lnTo>
                    <a:lnTo>
                      <a:pt x="0" y="7"/>
                    </a:lnTo>
                    <a:lnTo>
                      <a:pt x="0" y="6"/>
                    </a:lnTo>
                    <a:lnTo>
                      <a:pt x="0" y="7"/>
                    </a:lnTo>
                    <a:lnTo>
                      <a:pt x="0" y="6"/>
                    </a:lnTo>
                    <a:lnTo>
                      <a:pt x="0" y="6"/>
                    </a:lnTo>
                    <a:lnTo>
                      <a:pt x="0" y="6"/>
                    </a:lnTo>
                    <a:lnTo>
                      <a:pt x="0" y="6"/>
                    </a:lnTo>
                    <a:lnTo>
                      <a:pt x="0" y="6"/>
                    </a:lnTo>
                    <a:lnTo>
                      <a:pt x="0" y="5"/>
                    </a:lnTo>
                    <a:lnTo>
                      <a:pt x="0" y="5"/>
                    </a:lnTo>
                    <a:lnTo>
                      <a:pt x="0" y="4"/>
                    </a:lnTo>
                    <a:lnTo>
                      <a:pt x="0" y="5"/>
                    </a:lnTo>
                    <a:lnTo>
                      <a:pt x="0" y="5"/>
                    </a:lnTo>
                    <a:lnTo>
                      <a:pt x="0" y="4"/>
                    </a:lnTo>
                    <a:lnTo>
                      <a:pt x="0" y="4"/>
                    </a:lnTo>
                    <a:lnTo>
                      <a:pt x="0" y="4"/>
                    </a:lnTo>
                    <a:lnTo>
                      <a:pt x="0" y="4"/>
                    </a:lnTo>
                    <a:lnTo>
                      <a:pt x="0" y="6"/>
                    </a:lnTo>
                    <a:lnTo>
                      <a:pt x="0" y="5"/>
                    </a:lnTo>
                    <a:lnTo>
                      <a:pt x="0" y="6"/>
                    </a:lnTo>
                    <a:lnTo>
                      <a:pt x="0" y="5"/>
                    </a:lnTo>
                    <a:lnTo>
                      <a:pt x="0" y="6"/>
                    </a:lnTo>
                    <a:lnTo>
                      <a:pt x="0" y="6"/>
                    </a:lnTo>
                    <a:lnTo>
                      <a:pt x="0" y="6"/>
                    </a:lnTo>
                    <a:lnTo>
                      <a:pt x="0" y="7"/>
                    </a:lnTo>
                    <a:lnTo>
                      <a:pt x="0" y="6"/>
                    </a:lnTo>
                    <a:lnTo>
                      <a:pt x="0" y="7"/>
                    </a:lnTo>
                    <a:lnTo>
                      <a:pt x="0" y="6"/>
                    </a:lnTo>
                    <a:lnTo>
                      <a:pt x="0" y="7"/>
                    </a:lnTo>
                    <a:lnTo>
                      <a:pt x="0" y="7"/>
                    </a:lnTo>
                    <a:lnTo>
                      <a:pt x="0" y="7"/>
                    </a:lnTo>
                    <a:lnTo>
                      <a:pt x="0" y="7"/>
                    </a:lnTo>
                    <a:lnTo>
                      <a:pt x="0" y="8"/>
                    </a:lnTo>
                    <a:lnTo>
                      <a:pt x="0" y="8"/>
                    </a:lnTo>
                    <a:lnTo>
                      <a:pt x="0" y="9"/>
                    </a:lnTo>
                    <a:lnTo>
                      <a:pt x="0" y="9"/>
                    </a:lnTo>
                    <a:lnTo>
                      <a:pt x="0" y="9"/>
                    </a:lnTo>
                    <a:lnTo>
                      <a:pt x="0" y="8"/>
                    </a:lnTo>
                    <a:lnTo>
                      <a:pt x="0" y="8"/>
                    </a:lnTo>
                    <a:lnTo>
                      <a:pt x="0" y="8"/>
                    </a:lnTo>
                    <a:lnTo>
                      <a:pt x="0" y="8"/>
                    </a:lnTo>
                    <a:lnTo>
                      <a:pt x="0" y="8"/>
                    </a:lnTo>
                    <a:lnTo>
                      <a:pt x="0" y="8"/>
                    </a:lnTo>
                    <a:lnTo>
                      <a:pt x="0" y="9"/>
                    </a:lnTo>
                    <a:lnTo>
                      <a:pt x="0" y="8"/>
                    </a:lnTo>
                    <a:lnTo>
                      <a:pt x="0" y="8"/>
                    </a:lnTo>
                    <a:lnTo>
                      <a:pt x="0" y="9"/>
                    </a:lnTo>
                    <a:lnTo>
                      <a:pt x="0" y="9"/>
                    </a:lnTo>
                    <a:lnTo>
                      <a:pt x="0" y="10"/>
                    </a:lnTo>
                    <a:lnTo>
                      <a:pt x="0" y="9"/>
                    </a:lnTo>
                    <a:lnTo>
                      <a:pt x="0" y="9"/>
                    </a:lnTo>
                    <a:lnTo>
                      <a:pt x="0" y="9"/>
                    </a:lnTo>
                    <a:lnTo>
                      <a:pt x="0" y="9"/>
                    </a:lnTo>
                    <a:lnTo>
                      <a:pt x="0" y="10"/>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9"/>
                    </a:lnTo>
                    <a:lnTo>
                      <a:pt x="0" y="10"/>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7"/>
                    </a:lnTo>
                    <a:lnTo>
                      <a:pt x="0" y="7"/>
                    </a:lnTo>
                    <a:lnTo>
                      <a:pt x="0" y="8"/>
                    </a:lnTo>
                    <a:lnTo>
                      <a:pt x="0" y="8"/>
                    </a:lnTo>
                    <a:lnTo>
                      <a:pt x="0" y="9"/>
                    </a:lnTo>
                    <a:lnTo>
                      <a:pt x="0" y="8"/>
                    </a:lnTo>
                    <a:lnTo>
                      <a:pt x="0" y="8"/>
                    </a:lnTo>
                    <a:lnTo>
                      <a:pt x="0" y="7"/>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10"/>
                    </a:lnTo>
                    <a:lnTo>
                      <a:pt x="0" y="9"/>
                    </a:lnTo>
                    <a:lnTo>
                      <a:pt x="0" y="9"/>
                    </a:lnTo>
                    <a:lnTo>
                      <a:pt x="0" y="10"/>
                    </a:lnTo>
                    <a:lnTo>
                      <a:pt x="0" y="9"/>
                    </a:lnTo>
                    <a:lnTo>
                      <a:pt x="0" y="10"/>
                    </a:lnTo>
                    <a:lnTo>
                      <a:pt x="0" y="10"/>
                    </a:lnTo>
                    <a:lnTo>
                      <a:pt x="0" y="9"/>
                    </a:lnTo>
                    <a:lnTo>
                      <a:pt x="0" y="9"/>
                    </a:lnTo>
                    <a:lnTo>
                      <a:pt x="0" y="10"/>
                    </a:lnTo>
                    <a:lnTo>
                      <a:pt x="0" y="10"/>
                    </a:lnTo>
                    <a:lnTo>
                      <a:pt x="0" y="10"/>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10"/>
                    </a:lnTo>
                    <a:lnTo>
                      <a:pt x="0" y="9"/>
                    </a:lnTo>
                    <a:lnTo>
                      <a:pt x="0" y="10"/>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9"/>
                    </a:lnTo>
                    <a:lnTo>
                      <a:pt x="0" y="10"/>
                    </a:lnTo>
                    <a:lnTo>
                      <a:pt x="0" y="10"/>
                    </a:lnTo>
                    <a:lnTo>
                      <a:pt x="0" y="9"/>
                    </a:lnTo>
                    <a:lnTo>
                      <a:pt x="0" y="9"/>
                    </a:lnTo>
                    <a:lnTo>
                      <a:pt x="0" y="10"/>
                    </a:lnTo>
                    <a:lnTo>
                      <a:pt x="0" y="10"/>
                    </a:lnTo>
                    <a:lnTo>
                      <a:pt x="0" y="10"/>
                    </a:lnTo>
                    <a:lnTo>
                      <a:pt x="0" y="11"/>
                    </a:lnTo>
                    <a:lnTo>
                      <a:pt x="0" y="11"/>
                    </a:lnTo>
                    <a:lnTo>
                      <a:pt x="0" y="10"/>
                    </a:lnTo>
                    <a:lnTo>
                      <a:pt x="0" y="11"/>
                    </a:lnTo>
                    <a:lnTo>
                      <a:pt x="0" y="11"/>
                    </a:lnTo>
                    <a:lnTo>
                      <a:pt x="0" y="11"/>
                    </a:lnTo>
                    <a:lnTo>
                      <a:pt x="0" y="12"/>
                    </a:lnTo>
                    <a:lnTo>
                      <a:pt x="0" y="11"/>
                    </a:lnTo>
                    <a:lnTo>
                      <a:pt x="0" y="12"/>
                    </a:lnTo>
                    <a:lnTo>
                      <a:pt x="0" y="11"/>
                    </a:lnTo>
                    <a:lnTo>
                      <a:pt x="0" y="11"/>
                    </a:lnTo>
                    <a:lnTo>
                      <a:pt x="0" y="12"/>
                    </a:lnTo>
                    <a:lnTo>
                      <a:pt x="0" y="12"/>
                    </a:lnTo>
                    <a:lnTo>
                      <a:pt x="0" y="12"/>
                    </a:lnTo>
                    <a:lnTo>
                      <a:pt x="0" y="11"/>
                    </a:lnTo>
                    <a:lnTo>
                      <a:pt x="0" y="11"/>
                    </a:lnTo>
                    <a:lnTo>
                      <a:pt x="0" y="11"/>
                    </a:lnTo>
                    <a:lnTo>
                      <a:pt x="0" y="11"/>
                    </a:lnTo>
                    <a:lnTo>
                      <a:pt x="0" y="10"/>
                    </a:lnTo>
                    <a:lnTo>
                      <a:pt x="0" y="10"/>
                    </a:lnTo>
                    <a:lnTo>
                      <a:pt x="0" y="10"/>
                    </a:lnTo>
                    <a:lnTo>
                      <a:pt x="0" y="10"/>
                    </a:lnTo>
                    <a:lnTo>
                      <a:pt x="0" y="10"/>
                    </a:lnTo>
                    <a:lnTo>
                      <a:pt x="0" y="10"/>
                    </a:lnTo>
                    <a:lnTo>
                      <a:pt x="0" y="11"/>
                    </a:lnTo>
                    <a:lnTo>
                      <a:pt x="0" y="10"/>
                    </a:lnTo>
                    <a:lnTo>
                      <a:pt x="0" y="11"/>
                    </a:lnTo>
                    <a:lnTo>
                      <a:pt x="0" y="11"/>
                    </a:lnTo>
                    <a:lnTo>
                      <a:pt x="0" y="11"/>
                    </a:lnTo>
                    <a:lnTo>
                      <a:pt x="0" y="10"/>
                    </a:lnTo>
                    <a:lnTo>
                      <a:pt x="0" y="10"/>
                    </a:lnTo>
                    <a:lnTo>
                      <a:pt x="0" y="10"/>
                    </a:lnTo>
                    <a:lnTo>
                      <a:pt x="0" y="10"/>
                    </a:lnTo>
                    <a:lnTo>
                      <a:pt x="0" y="10"/>
                    </a:lnTo>
                    <a:lnTo>
                      <a:pt x="0" y="9"/>
                    </a:lnTo>
                    <a:lnTo>
                      <a:pt x="0" y="9"/>
                    </a:lnTo>
                    <a:lnTo>
                      <a:pt x="0" y="9"/>
                    </a:lnTo>
                    <a:lnTo>
                      <a:pt x="0" y="9"/>
                    </a:lnTo>
                    <a:lnTo>
                      <a:pt x="0" y="9"/>
                    </a:lnTo>
                    <a:lnTo>
                      <a:pt x="0" y="9"/>
                    </a:lnTo>
                    <a:lnTo>
                      <a:pt x="0" y="8"/>
                    </a:lnTo>
                    <a:lnTo>
                      <a:pt x="0" y="8"/>
                    </a:lnTo>
                    <a:lnTo>
                      <a:pt x="0" y="7"/>
                    </a:lnTo>
                    <a:lnTo>
                      <a:pt x="0" y="8"/>
                    </a:lnTo>
                    <a:lnTo>
                      <a:pt x="0" y="7"/>
                    </a:lnTo>
                    <a:lnTo>
                      <a:pt x="0" y="7"/>
                    </a:lnTo>
                    <a:lnTo>
                      <a:pt x="0" y="7"/>
                    </a:lnTo>
                    <a:lnTo>
                      <a:pt x="0" y="8"/>
                    </a:lnTo>
                    <a:lnTo>
                      <a:pt x="0" y="8"/>
                    </a:lnTo>
                    <a:lnTo>
                      <a:pt x="0" y="8"/>
                    </a:lnTo>
                    <a:lnTo>
                      <a:pt x="0" y="8"/>
                    </a:lnTo>
                    <a:lnTo>
                      <a:pt x="0" y="8"/>
                    </a:lnTo>
                    <a:lnTo>
                      <a:pt x="0" y="7"/>
                    </a:lnTo>
                    <a:lnTo>
                      <a:pt x="0" y="7"/>
                    </a:lnTo>
                    <a:lnTo>
                      <a:pt x="0" y="8"/>
                    </a:lnTo>
                    <a:lnTo>
                      <a:pt x="0" y="9"/>
                    </a:lnTo>
                    <a:lnTo>
                      <a:pt x="0" y="8"/>
                    </a:lnTo>
                    <a:lnTo>
                      <a:pt x="0" y="7"/>
                    </a:lnTo>
                    <a:lnTo>
                      <a:pt x="0" y="8"/>
                    </a:lnTo>
                    <a:lnTo>
                      <a:pt x="0" y="7"/>
                    </a:lnTo>
                    <a:lnTo>
                      <a:pt x="0" y="8"/>
                    </a:lnTo>
                    <a:lnTo>
                      <a:pt x="0" y="9"/>
                    </a:lnTo>
                    <a:lnTo>
                      <a:pt x="0" y="9"/>
                    </a:lnTo>
                    <a:lnTo>
                      <a:pt x="0" y="9"/>
                    </a:lnTo>
                    <a:lnTo>
                      <a:pt x="0" y="9"/>
                    </a:lnTo>
                    <a:lnTo>
                      <a:pt x="0" y="9"/>
                    </a:lnTo>
                    <a:lnTo>
                      <a:pt x="0" y="8"/>
                    </a:lnTo>
                    <a:lnTo>
                      <a:pt x="0" y="9"/>
                    </a:lnTo>
                    <a:lnTo>
                      <a:pt x="0" y="8"/>
                    </a:lnTo>
                    <a:lnTo>
                      <a:pt x="0" y="8"/>
                    </a:lnTo>
                    <a:lnTo>
                      <a:pt x="0" y="8"/>
                    </a:lnTo>
                    <a:lnTo>
                      <a:pt x="0" y="9"/>
                    </a:lnTo>
                    <a:lnTo>
                      <a:pt x="0" y="8"/>
                    </a:lnTo>
                    <a:lnTo>
                      <a:pt x="0" y="8"/>
                    </a:lnTo>
                    <a:lnTo>
                      <a:pt x="0" y="8"/>
                    </a:lnTo>
                    <a:lnTo>
                      <a:pt x="0" y="8"/>
                    </a:lnTo>
                    <a:lnTo>
                      <a:pt x="0" y="8"/>
                    </a:lnTo>
                    <a:lnTo>
                      <a:pt x="0" y="7"/>
                    </a:lnTo>
                    <a:lnTo>
                      <a:pt x="0" y="7"/>
                    </a:lnTo>
                    <a:lnTo>
                      <a:pt x="0" y="6"/>
                    </a:lnTo>
                    <a:lnTo>
                      <a:pt x="0" y="7"/>
                    </a:lnTo>
                    <a:lnTo>
                      <a:pt x="0" y="6"/>
                    </a:lnTo>
                    <a:lnTo>
                      <a:pt x="0" y="7"/>
                    </a:lnTo>
                    <a:lnTo>
                      <a:pt x="0" y="6"/>
                    </a:lnTo>
                    <a:lnTo>
                      <a:pt x="0" y="6"/>
                    </a:lnTo>
                    <a:lnTo>
                      <a:pt x="0" y="7"/>
                    </a:lnTo>
                    <a:lnTo>
                      <a:pt x="0" y="7"/>
                    </a:lnTo>
                    <a:lnTo>
                      <a:pt x="0" y="7"/>
                    </a:lnTo>
                    <a:lnTo>
                      <a:pt x="0" y="7"/>
                    </a:lnTo>
                    <a:lnTo>
                      <a:pt x="0" y="7"/>
                    </a:lnTo>
                    <a:lnTo>
                      <a:pt x="0" y="7"/>
                    </a:lnTo>
                    <a:lnTo>
                      <a:pt x="0" y="7"/>
                    </a:lnTo>
                    <a:lnTo>
                      <a:pt x="0" y="7"/>
                    </a:lnTo>
                    <a:lnTo>
                      <a:pt x="0" y="8"/>
                    </a:lnTo>
                    <a:lnTo>
                      <a:pt x="0" y="9"/>
                    </a:lnTo>
                    <a:lnTo>
                      <a:pt x="0" y="9"/>
                    </a:lnTo>
                    <a:lnTo>
                      <a:pt x="0" y="9"/>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10"/>
                    </a:lnTo>
                    <a:lnTo>
                      <a:pt x="0" y="9"/>
                    </a:lnTo>
                    <a:lnTo>
                      <a:pt x="0" y="9"/>
                    </a:lnTo>
                    <a:lnTo>
                      <a:pt x="0" y="10"/>
                    </a:lnTo>
                    <a:lnTo>
                      <a:pt x="0" y="10"/>
                    </a:lnTo>
                    <a:lnTo>
                      <a:pt x="0" y="10"/>
                    </a:lnTo>
                    <a:lnTo>
                      <a:pt x="0" y="11"/>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0"/>
                    </a:lnTo>
                    <a:lnTo>
                      <a:pt x="0" y="10"/>
                    </a:lnTo>
                    <a:lnTo>
                      <a:pt x="0" y="9"/>
                    </a:lnTo>
                    <a:lnTo>
                      <a:pt x="0" y="9"/>
                    </a:lnTo>
                    <a:lnTo>
                      <a:pt x="0" y="8"/>
                    </a:lnTo>
                    <a:lnTo>
                      <a:pt x="0" y="8"/>
                    </a:lnTo>
                    <a:lnTo>
                      <a:pt x="0" y="8"/>
                    </a:lnTo>
                    <a:lnTo>
                      <a:pt x="0" y="8"/>
                    </a:lnTo>
                    <a:lnTo>
                      <a:pt x="0" y="7"/>
                    </a:lnTo>
                    <a:lnTo>
                      <a:pt x="0" y="7"/>
                    </a:lnTo>
                    <a:lnTo>
                      <a:pt x="0" y="6"/>
                    </a:lnTo>
                    <a:lnTo>
                      <a:pt x="0" y="6"/>
                    </a:lnTo>
                    <a:lnTo>
                      <a:pt x="0" y="6"/>
                    </a:lnTo>
                    <a:lnTo>
                      <a:pt x="0" y="7"/>
                    </a:lnTo>
                    <a:lnTo>
                      <a:pt x="0" y="7"/>
                    </a:lnTo>
                    <a:lnTo>
                      <a:pt x="0" y="8"/>
                    </a:lnTo>
                    <a:lnTo>
                      <a:pt x="0" y="8"/>
                    </a:lnTo>
                    <a:lnTo>
                      <a:pt x="0" y="7"/>
                    </a:lnTo>
                    <a:lnTo>
                      <a:pt x="0" y="7"/>
                    </a:lnTo>
                    <a:lnTo>
                      <a:pt x="0" y="7"/>
                    </a:lnTo>
                    <a:lnTo>
                      <a:pt x="0" y="7"/>
                    </a:lnTo>
                    <a:lnTo>
                      <a:pt x="0" y="7"/>
                    </a:lnTo>
                    <a:lnTo>
                      <a:pt x="0" y="7"/>
                    </a:lnTo>
                    <a:lnTo>
                      <a:pt x="0" y="7"/>
                    </a:lnTo>
                    <a:lnTo>
                      <a:pt x="0" y="7"/>
                    </a:lnTo>
                    <a:lnTo>
                      <a:pt x="0" y="6"/>
                    </a:lnTo>
                    <a:lnTo>
                      <a:pt x="0" y="6"/>
                    </a:lnTo>
                    <a:lnTo>
                      <a:pt x="0" y="6"/>
                    </a:lnTo>
                    <a:lnTo>
                      <a:pt x="0" y="7"/>
                    </a:lnTo>
                    <a:lnTo>
                      <a:pt x="0" y="7"/>
                    </a:lnTo>
                    <a:lnTo>
                      <a:pt x="0" y="7"/>
                    </a:lnTo>
                  </a:path>
                </a:pathLst>
              </a:custGeom>
              <a:noFill/>
              <a:ln w="0">
                <a:solidFill>
                  <a:srgbClr val="3366FF"/>
                </a:solidFill>
                <a:prstDash val="solid"/>
                <a:round/>
                <a:headEnd/>
                <a:tailEnd/>
              </a:ln>
            </p:spPr>
            <p:txBody>
              <a:bodyPr/>
              <a:lstStyle/>
              <a:p>
                <a:endParaRPr lang="en-GB"/>
              </a:p>
            </p:txBody>
          </p:sp>
          <p:sp>
            <p:nvSpPr>
              <p:cNvPr id="185859" name="Freeform 515"/>
              <p:cNvSpPr>
                <a:spLocks/>
              </p:cNvSpPr>
              <p:nvPr/>
            </p:nvSpPr>
            <p:spPr bwMode="auto">
              <a:xfrm>
                <a:off x="2580" y="3491"/>
                <a:ext cx="6" cy="66"/>
              </a:xfrm>
              <a:custGeom>
                <a:avLst/>
                <a:gdLst/>
                <a:ahLst/>
                <a:cxnLst>
                  <a:cxn ang="0">
                    <a:pos x="0" y="7"/>
                  </a:cxn>
                  <a:cxn ang="0">
                    <a:pos x="0" y="7"/>
                  </a:cxn>
                  <a:cxn ang="0">
                    <a:pos x="0" y="6"/>
                  </a:cxn>
                  <a:cxn ang="0">
                    <a:pos x="0" y="6"/>
                  </a:cxn>
                  <a:cxn ang="0">
                    <a:pos x="0" y="5"/>
                  </a:cxn>
                  <a:cxn ang="0">
                    <a:pos x="0" y="4"/>
                  </a:cxn>
                  <a:cxn ang="0">
                    <a:pos x="0" y="5"/>
                  </a:cxn>
                  <a:cxn ang="0">
                    <a:pos x="0" y="2"/>
                  </a:cxn>
                  <a:cxn ang="0">
                    <a:pos x="0" y="5"/>
                  </a:cxn>
                  <a:cxn ang="0">
                    <a:pos x="0" y="9"/>
                  </a:cxn>
                  <a:cxn ang="0">
                    <a:pos x="0" y="7"/>
                  </a:cxn>
                  <a:cxn ang="0">
                    <a:pos x="0" y="6"/>
                  </a:cxn>
                  <a:cxn ang="0">
                    <a:pos x="0" y="7"/>
                  </a:cxn>
                  <a:cxn ang="0">
                    <a:pos x="1" y="7"/>
                  </a:cxn>
                  <a:cxn ang="0">
                    <a:pos x="1" y="8"/>
                  </a:cxn>
                  <a:cxn ang="0">
                    <a:pos x="1" y="8"/>
                  </a:cxn>
                  <a:cxn ang="0">
                    <a:pos x="1" y="10"/>
                  </a:cxn>
                  <a:cxn ang="0">
                    <a:pos x="1" y="8"/>
                  </a:cxn>
                  <a:cxn ang="0">
                    <a:pos x="1" y="5"/>
                  </a:cxn>
                  <a:cxn ang="0">
                    <a:pos x="1" y="6"/>
                  </a:cxn>
                  <a:cxn ang="0">
                    <a:pos x="1" y="5"/>
                  </a:cxn>
                  <a:cxn ang="0">
                    <a:pos x="1" y="6"/>
                  </a:cxn>
                  <a:cxn ang="0">
                    <a:pos x="1" y="7"/>
                  </a:cxn>
                  <a:cxn ang="0">
                    <a:pos x="1" y="4"/>
                  </a:cxn>
                  <a:cxn ang="0">
                    <a:pos x="1" y="6"/>
                  </a:cxn>
                  <a:cxn ang="0">
                    <a:pos x="1" y="6"/>
                  </a:cxn>
                  <a:cxn ang="0">
                    <a:pos x="1" y="8"/>
                  </a:cxn>
                  <a:cxn ang="0">
                    <a:pos x="1" y="10"/>
                  </a:cxn>
                  <a:cxn ang="0">
                    <a:pos x="1" y="11"/>
                  </a:cxn>
                  <a:cxn ang="0">
                    <a:pos x="1" y="10"/>
                  </a:cxn>
                  <a:cxn ang="0">
                    <a:pos x="1" y="8"/>
                  </a:cxn>
                  <a:cxn ang="0">
                    <a:pos x="1" y="8"/>
                  </a:cxn>
                  <a:cxn ang="0">
                    <a:pos x="1" y="6"/>
                  </a:cxn>
                  <a:cxn ang="0">
                    <a:pos x="1" y="6"/>
                  </a:cxn>
                  <a:cxn ang="0">
                    <a:pos x="1" y="8"/>
                  </a:cxn>
                  <a:cxn ang="0">
                    <a:pos x="1" y="6"/>
                  </a:cxn>
                  <a:cxn ang="0">
                    <a:pos x="1" y="8"/>
                  </a:cxn>
                  <a:cxn ang="0">
                    <a:pos x="1" y="5"/>
                  </a:cxn>
                  <a:cxn ang="0">
                    <a:pos x="1" y="4"/>
                  </a:cxn>
                  <a:cxn ang="0">
                    <a:pos x="1" y="3"/>
                  </a:cxn>
                  <a:cxn ang="0">
                    <a:pos x="1" y="4"/>
                  </a:cxn>
                  <a:cxn ang="0">
                    <a:pos x="1" y="6"/>
                  </a:cxn>
                  <a:cxn ang="0">
                    <a:pos x="1" y="5"/>
                  </a:cxn>
                  <a:cxn ang="0">
                    <a:pos x="1" y="4"/>
                  </a:cxn>
                  <a:cxn ang="0">
                    <a:pos x="1" y="8"/>
                  </a:cxn>
                  <a:cxn ang="0">
                    <a:pos x="1" y="8"/>
                  </a:cxn>
                  <a:cxn ang="0">
                    <a:pos x="1" y="7"/>
                  </a:cxn>
                  <a:cxn ang="0">
                    <a:pos x="1" y="7"/>
                  </a:cxn>
                  <a:cxn ang="0">
                    <a:pos x="1" y="5"/>
                  </a:cxn>
                  <a:cxn ang="0">
                    <a:pos x="1" y="7"/>
                  </a:cxn>
                  <a:cxn ang="0">
                    <a:pos x="1" y="4"/>
                  </a:cxn>
                  <a:cxn ang="0">
                    <a:pos x="1" y="1"/>
                  </a:cxn>
                  <a:cxn ang="0">
                    <a:pos x="1" y="2"/>
                  </a:cxn>
                  <a:cxn ang="0">
                    <a:pos x="1" y="2"/>
                  </a:cxn>
                  <a:cxn ang="0">
                    <a:pos x="1" y="5"/>
                  </a:cxn>
                  <a:cxn ang="0">
                    <a:pos x="1" y="5"/>
                  </a:cxn>
                  <a:cxn ang="0">
                    <a:pos x="1" y="6"/>
                  </a:cxn>
                  <a:cxn ang="0">
                    <a:pos x="1" y="5"/>
                  </a:cxn>
                  <a:cxn ang="0">
                    <a:pos x="1" y="4"/>
                  </a:cxn>
                  <a:cxn ang="0">
                    <a:pos x="1" y="3"/>
                  </a:cxn>
                  <a:cxn ang="0">
                    <a:pos x="1" y="5"/>
                  </a:cxn>
                  <a:cxn ang="0">
                    <a:pos x="1" y="5"/>
                  </a:cxn>
                  <a:cxn ang="0">
                    <a:pos x="1" y="6"/>
                  </a:cxn>
                </a:cxnLst>
                <a:rect l="0" t="0" r="r" b="b"/>
                <a:pathLst>
                  <a:path w="1" h="11">
                    <a:moveTo>
                      <a:pt x="0" y="6"/>
                    </a:moveTo>
                    <a:lnTo>
                      <a:pt x="0" y="6"/>
                    </a:lnTo>
                    <a:lnTo>
                      <a:pt x="0" y="6"/>
                    </a:lnTo>
                    <a:lnTo>
                      <a:pt x="0" y="6"/>
                    </a:lnTo>
                    <a:lnTo>
                      <a:pt x="0" y="6"/>
                    </a:lnTo>
                    <a:lnTo>
                      <a:pt x="0" y="7"/>
                    </a:lnTo>
                    <a:lnTo>
                      <a:pt x="0" y="6"/>
                    </a:lnTo>
                    <a:lnTo>
                      <a:pt x="0" y="7"/>
                    </a:lnTo>
                    <a:lnTo>
                      <a:pt x="0" y="7"/>
                    </a:lnTo>
                    <a:lnTo>
                      <a:pt x="0" y="8"/>
                    </a:lnTo>
                    <a:lnTo>
                      <a:pt x="0" y="7"/>
                    </a:lnTo>
                    <a:lnTo>
                      <a:pt x="0" y="8"/>
                    </a:lnTo>
                    <a:lnTo>
                      <a:pt x="0" y="7"/>
                    </a:lnTo>
                    <a:lnTo>
                      <a:pt x="0" y="8"/>
                    </a:lnTo>
                    <a:lnTo>
                      <a:pt x="0" y="6"/>
                    </a:lnTo>
                    <a:lnTo>
                      <a:pt x="0" y="7"/>
                    </a:lnTo>
                    <a:lnTo>
                      <a:pt x="0" y="8"/>
                    </a:lnTo>
                    <a:lnTo>
                      <a:pt x="0" y="7"/>
                    </a:lnTo>
                    <a:lnTo>
                      <a:pt x="0" y="7"/>
                    </a:lnTo>
                    <a:lnTo>
                      <a:pt x="0" y="7"/>
                    </a:lnTo>
                    <a:lnTo>
                      <a:pt x="0" y="6"/>
                    </a:lnTo>
                    <a:lnTo>
                      <a:pt x="0" y="7"/>
                    </a:lnTo>
                    <a:lnTo>
                      <a:pt x="0" y="6"/>
                    </a:lnTo>
                    <a:lnTo>
                      <a:pt x="0" y="6"/>
                    </a:lnTo>
                    <a:lnTo>
                      <a:pt x="0" y="6"/>
                    </a:lnTo>
                    <a:lnTo>
                      <a:pt x="0" y="5"/>
                    </a:lnTo>
                    <a:lnTo>
                      <a:pt x="0" y="5"/>
                    </a:lnTo>
                    <a:lnTo>
                      <a:pt x="0" y="5"/>
                    </a:lnTo>
                    <a:lnTo>
                      <a:pt x="0" y="5"/>
                    </a:lnTo>
                    <a:lnTo>
                      <a:pt x="0" y="5"/>
                    </a:lnTo>
                    <a:lnTo>
                      <a:pt x="0" y="5"/>
                    </a:lnTo>
                    <a:lnTo>
                      <a:pt x="0" y="5"/>
                    </a:lnTo>
                    <a:lnTo>
                      <a:pt x="0" y="6"/>
                    </a:lnTo>
                    <a:lnTo>
                      <a:pt x="0" y="6"/>
                    </a:lnTo>
                    <a:lnTo>
                      <a:pt x="0" y="6"/>
                    </a:lnTo>
                    <a:lnTo>
                      <a:pt x="0" y="6"/>
                    </a:lnTo>
                    <a:lnTo>
                      <a:pt x="0" y="5"/>
                    </a:lnTo>
                    <a:lnTo>
                      <a:pt x="0" y="5"/>
                    </a:lnTo>
                    <a:lnTo>
                      <a:pt x="0" y="5"/>
                    </a:lnTo>
                    <a:lnTo>
                      <a:pt x="0" y="5"/>
                    </a:lnTo>
                    <a:lnTo>
                      <a:pt x="0" y="6"/>
                    </a:lnTo>
                    <a:lnTo>
                      <a:pt x="0" y="5"/>
                    </a:lnTo>
                    <a:lnTo>
                      <a:pt x="0" y="6"/>
                    </a:lnTo>
                    <a:lnTo>
                      <a:pt x="0" y="6"/>
                    </a:lnTo>
                    <a:lnTo>
                      <a:pt x="0" y="6"/>
                    </a:lnTo>
                    <a:lnTo>
                      <a:pt x="0" y="6"/>
                    </a:lnTo>
                    <a:lnTo>
                      <a:pt x="0" y="6"/>
                    </a:lnTo>
                    <a:lnTo>
                      <a:pt x="0" y="5"/>
                    </a:lnTo>
                    <a:lnTo>
                      <a:pt x="0" y="6"/>
                    </a:lnTo>
                    <a:lnTo>
                      <a:pt x="0" y="6"/>
                    </a:lnTo>
                    <a:lnTo>
                      <a:pt x="0" y="5"/>
                    </a:lnTo>
                    <a:lnTo>
                      <a:pt x="0" y="5"/>
                    </a:lnTo>
                    <a:lnTo>
                      <a:pt x="0" y="5"/>
                    </a:lnTo>
                    <a:lnTo>
                      <a:pt x="0" y="5"/>
                    </a:lnTo>
                    <a:lnTo>
                      <a:pt x="0" y="5"/>
                    </a:lnTo>
                    <a:lnTo>
                      <a:pt x="0" y="5"/>
                    </a:lnTo>
                    <a:lnTo>
                      <a:pt x="0" y="5"/>
                    </a:lnTo>
                    <a:lnTo>
                      <a:pt x="0" y="4"/>
                    </a:lnTo>
                    <a:lnTo>
                      <a:pt x="0" y="4"/>
                    </a:lnTo>
                    <a:lnTo>
                      <a:pt x="0" y="3"/>
                    </a:lnTo>
                    <a:lnTo>
                      <a:pt x="0" y="4"/>
                    </a:lnTo>
                    <a:lnTo>
                      <a:pt x="0" y="4"/>
                    </a:lnTo>
                    <a:lnTo>
                      <a:pt x="0" y="4"/>
                    </a:lnTo>
                    <a:lnTo>
                      <a:pt x="0" y="4"/>
                    </a:lnTo>
                    <a:lnTo>
                      <a:pt x="0" y="4"/>
                    </a:lnTo>
                    <a:lnTo>
                      <a:pt x="0" y="4"/>
                    </a:lnTo>
                    <a:lnTo>
                      <a:pt x="0" y="5"/>
                    </a:lnTo>
                    <a:lnTo>
                      <a:pt x="0" y="4"/>
                    </a:lnTo>
                    <a:lnTo>
                      <a:pt x="0" y="4"/>
                    </a:lnTo>
                    <a:lnTo>
                      <a:pt x="0" y="5"/>
                    </a:lnTo>
                    <a:lnTo>
                      <a:pt x="0" y="5"/>
                    </a:lnTo>
                    <a:lnTo>
                      <a:pt x="0" y="5"/>
                    </a:lnTo>
                    <a:lnTo>
                      <a:pt x="0" y="5"/>
                    </a:lnTo>
                    <a:lnTo>
                      <a:pt x="0" y="5"/>
                    </a:lnTo>
                    <a:lnTo>
                      <a:pt x="0" y="5"/>
                    </a:lnTo>
                    <a:lnTo>
                      <a:pt x="0" y="5"/>
                    </a:lnTo>
                    <a:lnTo>
                      <a:pt x="0" y="5"/>
                    </a:lnTo>
                    <a:lnTo>
                      <a:pt x="0" y="4"/>
                    </a:lnTo>
                    <a:lnTo>
                      <a:pt x="0" y="4"/>
                    </a:lnTo>
                    <a:lnTo>
                      <a:pt x="0" y="5"/>
                    </a:lnTo>
                    <a:lnTo>
                      <a:pt x="0" y="4"/>
                    </a:lnTo>
                    <a:lnTo>
                      <a:pt x="0" y="4"/>
                    </a:lnTo>
                    <a:lnTo>
                      <a:pt x="0" y="3"/>
                    </a:lnTo>
                    <a:lnTo>
                      <a:pt x="0" y="3"/>
                    </a:lnTo>
                    <a:lnTo>
                      <a:pt x="0" y="2"/>
                    </a:lnTo>
                    <a:lnTo>
                      <a:pt x="0" y="2"/>
                    </a:lnTo>
                    <a:lnTo>
                      <a:pt x="0" y="2"/>
                    </a:lnTo>
                    <a:lnTo>
                      <a:pt x="0" y="2"/>
                    </a:lnTo>
                    <a:lnTo>
                      <a:pt x="0" y="2"/>
                    </a:lnTo>
                    <a:lnTo>
                      <a:pt x="0" y="2"/>
                    </a:lnTo>
                    <a:lnTo>
                      <a:pt x="0" y="2"/>
                    </a:lnTo>
                    <a:lnTo>
                      <a:pt x="0" y="2"/>
                    </a:lnTo>
                    <a:lnTo>
                      <a:pt x="0" y="2"/>
                    </a:lnTo>
                    <a:lnTo>
                      <a:pt x="0" y="3"/>
                    </a:lnTo>
                    <a:lnTo>
                      <a:pt x="0" y="3"/>
                    </a:lnTo>
                    <a:lnTo>
                      <a:pt x="0" y="4"/>
                    </a:lnTo>
                    <a:lnTo>
                      <a:pt x="0" y="5"/>
                    </a:lnTo>
                    <a:lnTo>
                      <a:pt x="0" y="6"/>
                    </a:lnTo>
                    <a:lnTo>
                      <a:pt x="0" y="5"/>
                    </a:lnTo>
                    <a:lnTo>
                      <a:pt x="0" y="6"/>
                    </a:lnTo>
                    <a:lnTo>
                      <a:pt x="0" y="7"/>
                    </a:lnTo>
                    <a:lnTo>
                      <a:pt x="0" y="8"/>
                    </a:lnTo>
                    <a:lnTo>
                      <a:pt x="0" y="8"/>
                    </a:lnTo>
                    <a:lnTo>
                      <a:pt x="0" y="8"/>
                    </a:lnTo>
                    <a:lnTo>
                      <a:pt x="0" y="9"/>
                    </a:lnTo>
                    <a:lnTo>
                      <a:pt x="0" y="8"/>
                    </a:lnTo>
                    <a:lnTo>
                      <a:pt x="0" y="9"/>
                    </a:lnTo>
                    <a:lnTo>
                      <a:pt x="0" y="9"/>
                    </a:lnTo>
                    <a:lnTo>
                      <a:pt x="0" y="8"/>
                    </a:lnTo>
                    <a:lnTo>
                      <a:pt x="0" y="9"/>
                    </a:lnTo>
                    <a:lnTo>
                      <a:pt x="0" y="9"/>
                    </a:lnTo>
                    <a:lnTo>
                      <a:pt x="0" y="8"/>
                    </a:lnTo>
                    <a:lnTo>
                      <a:pt x="0" y="8"/>
                    </a:lnTo>
                    <a:lnTo>
                      <a:pt x="0" y="8"/>
                    </a:lnTo>
                    <a:lnTo>
                      <a:pt x="0" y="8"/>
                    </a:lnTo>
                    <a:lnTo>
                      <a:pt x="0" y="9"/>
                    </a:lnTo>
                    <a:lnTo>
                      <a:pt x="0" y="8"/>
                    </a:lnTo>
                    <a:lnTo>
                      <a:pt x="0" y="9"/>
                    </a:lnTo>
                    <a:lnTo>
                      <a:pt x="0" y="8"/>
                    </a:lnTo>
                    <a:lnTo>
                      <a:pt x="0" y="8"/>
                    </a:lnTo>
                    <a:lnTo>
                      <a:pt x="0" y="7"/>
                    </a:lnTo>
                    <a:lnTo>
                      <a:pt x="0" y="6"/>
                    </a:lnTo>
                    <a:lnTo>
                      <a:pt x="0" y="6"/>
                    </a:lnTo>
                    <a:lnTo>
                      <a:pt x="0" y="5"/>
                    </a:lnTo>
                    <a:lnTo>
                      <a:pt x="0" y="5"/>
                    </a:lnTo>
                    <a:lnTo>
                      <a:pt x="0" y="6"/>
                    </a:lnTo>
                    <a:lnTo>
                      <a:pt x="0" y="6"/>
                    </a:lnTo>
                    <a:lnTo>
                      <a:pt x="0" y="6"/>
                    </a:lnTo>
                    <a:lnTo>
                      <a:pt x="0" y="6"/>
                    </a:lnTo>
                    <a:lnTo>
                      <a:pt x="0" y="6"/>
                    </a:lnTo>
                    <a:lnTo>
                      <a:pt x="0" y="7"/>
                    </a:lnTo>
                    <a:lnTo>
                      <a:pt x="0" y="6"/>
                    </a:lnTo>
                    <a:lnTo>
                      <a:pt x="0" y="6"/>
                    </a:lnTo>
                    <a:lnTo>
                      <a:pt x="0" y="7"/>
                    </a:lnTo>
                    <a:lnTo>
                      <a:pt x="0" y="7"/>
                    </a:lnTo>
                    <a:lnTo>
                      <a:pt x="0" y="6"/>
                    </a:lnTo>
                    <a:lnTo>
                      <a:pt x="0" y="7"/>
                    </a:lnTo>
                    <a:lnTo>
                      <a:pt x="0" y="7"/>
                    </a:lnTo>
                    <a:lnTo>
                      <a:pt x="0" y="7"/>
                    </a:lnTo>
                    <a:lnTo>
                      <a:pt x="0" y="8"/>
                    </a:lnTo>
                    <a:lnTo>
                      <a:pt x="0" y="8"/>
                    </a:lnTo>
                    <a:lnTo>
                      <a:pt x="0" y="8"/>
                    </a:lnTo>
                    <a:lnTo>
                      <a:pt x="0" y="7"/>
                    </a:lnTo>
                    <a:lnTo>
                      <a:pt x="0" y="8"/>
                    </a:lnTo>
                    <a:lnTo>
                      <a:pt x="0" y="7"/>
                    </a:lnTo>
                    <a:lnTo>
                      <a:pt x="0" y="8"/>
                    </a:lnTo>
                    <a:lnTo>
                      <a:pt x="0" y="7"/>
                    </a:lnTo>
                    <a:lnTo>
                      <a:pt x="0" y="8"/>
                    </a:lnTo>
                    <a:lnTo>
                      <a:pt x="0" y="8"/>
                    </a:lnTo>
                    <a:lnTo>
                      <a:pt x="0" y="8"/>
                    </a:lnTo>
                    <a:lnTo>
                      <a:pt x="0" y="7"/>
                    </a:lnTo>
                    <a:lnTo>
                      <a:pt x="0" y="7"/>
                    </a:lnTo>
                    <a:lnTo>
                      <a:pt x="0" y="7"/>
                    </a:lnTo>
                    <a:lnTo>
                      <a:pt x="1" y="7"/>
                    </a:lnTo>
                    <a:lnTo>
                      <a:pt x="1" y="7"/>
                    </a:lnTo>
                    <a:lnTo>
                      <a:pt x="1" y="7"/>
                    </a:lnTo>
                    <a:lnTo>
                      <a:pt x="1" y="8"/>
                    </a:lnTo>
                    <a:lnTo>
                      <a:pt x="1" y="7"/>
                    </a:lnTo>
                    <a:lnTo>
                      <a:pt x="1" y="8"/>
                    </a:lnTo>
                    <a:lnTo>
                      <a:pt x="1" y="8"/>
                    </a:lnTo>
                    <a:lnTo>
                      <a:pt x="1" y="8"/>
                    </a:lnTo>
                    <a:lnTo>
                      <a:pt x="1" y="8"/>
                    </a:lnTo>
                    <a:lnTo>
                      <a:pt x="1" y="8"/>
                    </a:lnTo>
                    <a:lnTo>
                      <a:pt x="1" y="7"/>
                    </a:lnTo>
                    <a:lnTo>
                      <a:pt x="1" y="8"/>
                    </a:lnTo>
                    <a:lnTo>
                      <a:pt x="1" y="8"/>
                    </a:lnTo>
                    <a:lnTo>
                      <a:pt x="1" y="8"/>
                    </a:lnTo>
                    <a:lnTo>
                      <a:pt x="1" y="8"/>
                    </a:lnTo>
                    <a:lnTo>
                      <a:pt x="1" y="8"/>
                    </a:lnTo>
                    <a:lnTo>
                      <a:pt x="1" y="9"/>
                    </a:lnTo>
                    <a:lnTo>
                      <a:pt x="1" y="8"/>
                    </a:lnTo>
                    <a:lnTo>
                      <a:pt x="1" y="9"/>
                    </a:lnTo>
                    <a:lnTo>
                      <a:pt x="1" y="9"/>
                    </a:lnTo>
                    <a:lnTo>
                      <a:pt x="1" y="9"/>
                    </a:lnTo>
                    <a:lnTo>
                      <a:pt x="1" y="9"/>
                    </a:lnTo>
                    <a:lnTo>
                      <a:pt x="1" y="8"/>
                    </a:lnTo>
                    <a:lnTo>
                      <a:pt x="1" y="8"/>
                    </a:lnTo>
                    <a:lnTo>
                      <a:pt x="1" y="9"/>
                    </a:lnTo>
                    <a:lnTo>
                      <a:pt x="1" y="8"/>
                    </a:lnTo>
                    <a:lnTo>
                      <a:pt x="1" y="9"/>
                    </a:lnTo>
                    <a:lnTo>
                      <a:pt x="1" y="9"/>
                    </a:lnTo>
                    <a:lnTo>
                      <a:pt x="1" y="9"/>
                    </a:lnTo>
                    <a:lnTo>
                      <a:pt x="1" y="8"/>
                    </a:lnTo>
                    <a:lnTo>
                      <a:pt x="1" y="9"/>
                    </a:lnTo>
                    <a:lnTo>
                      <a:pt x="1" y="10"/>
                    </a:lnTo>
                    <a:lnTo>
                      <a:pt x="1" y="10"/>
                    </a:lnTo>
                    <a:lnTo>
                      <a:pt x="1" y="10"/>
                    </a:lnTo>
                    <a:lnTo>
                      <a:pt x="1" y="10"/>
                    </a:lnTo>
                    <a:lnTo>
                      <a:pt x="1" y="10"/>
                    </a:lnTo>
                    <a:lnTo>
                      <a:pt x="1" y="10"/>
                    </a:lnTo>
                    <a:lnTo>
                      <a:pt x="1" y="9"/>
                    </a:lnTo>
                    <a:lnTo>
                      <a:pt x="1" y="9"/>
                    </a:lnTo>
                    <a:lnTo>
                      <a:pt x="1" y="8"/>
                    </a:lnTo>
                    <a:lnTo>
                      <a:pt x="1" y="8"/>
                    </a:lnTo>
                    <a:lnTo>
                      <a:pt x="1" y="8"/>
                    </a:lnTo>
                    <a:lnTo>
                      <a:pt x="1" y="8"/>
                    </a:lnTo>
                    <a:lnTo>
                      <a:pt x="1" y="8"/>
                    </a:lnTo>
                    <a:lnTo>
                      <a:pt x="1" y="8"/>
                    </a:lnTo>
                    <a:lnTo>
                      <a:pt x="1" y="9"/>
                    </a:lnTo>
                    <a:lnTo>
                      <a:pt x="1" y="8"/>
                    </a:lnTo>
                    <a:lnTo>
                      <a:pt x="1" y="8"/>
                    </a:lnTo>
                    <a:lnTo>
                      <a:pt x="1" y="7"/>
                    </a:lnTo>
                    <a:lnTo>
                      <a:pt x="1" y="6"/>
                    </a:lnTo>
                    <a:lnTo>
                      <a:pt x="1" y="6"/>
                    </a:lnTo>
                    <a:lnTo>
                      <a:pt x="1" y="6"/>
                    </a:lnTo>
                    <a:lnTo>
                      <a:pt x="1" y="6"/>
                    </a:lnTo>
                    <a:lnTo>
                      <a:pt x="1" y="5"/>
                    </a:lnTo>
                    <a:lnTo>
                      <a:pt x="1" y="6"/>
                    </a:lnTo>
                    <a:lnTo>
                      <a:pt x="1" y="5"/>
                    </a:lnTo>
                    <a:lnTo>
                      <a:pt x="1" y="6"/>
                    </a:lnTo>
                    <a:lnTo>
                      <a:pt x="1" y="5"/>
                    </a:lnTo>
                    <a:lnTo>
                      <a:pt x="1" y="6"/>
                    </a:lnTo>
                    <a:lnTo>
                      <a:pt x="1" y="6"/>
                    </a:lnTo>
                    <a:lnTo>
                      <a:pt x="1" y="6"/>
                    </a:lnTo>
                    <a:lnTo>
                      <a:pt x="1" y="6"/>
                    </a:lnTo>
                    <a:lnTo>
                      <a:pt x="1" y="7"/>
                    </a:lnTo>
                    <a:lnTo>
                      <a:pt x="1" y="7"/>
                    </a:lnTo>
                    <a:lnTo>
                      <a:pt x="1" y="6"/>
                    </a:lnTo>
                    <a:lnTo>
                      <a:pt x="1" y="7"/>
                    </a:lnTo>
                    <a:lnTo>
                      <a:pt x="1" y="6"/>
                    </a:lnTo>
                    <a:lnTo>
                      <a:pt x="1" y="6"/>
                    </a:lnTo>
                    <a:lnTo>
                      <a:pt x="1" y="6"/>
                    </a:lnTo>
                    <a:lnTo>
                      <a:pt x="1" y="6"/>
                    </a:lnTo>
                    <a:lnTo>
                      <a:pt x="1" y="5"/>
                    </a:lnTo>
                    <a:lnTo>
                      <a:pt x="1" y="5"/>
                    </a:lnTo>
                    <a:lnTo>
                      <a:pt x="1" y="5"/>
                    </a:lnTo>
                    <a:lnTo>
                      <a:pt x="1" y="5"/>
                    </a:lnTo>
                    <a:lnTo>
                      <a:pt x="1" y="5"/>
                    </a:lnTo>
                    <a:lnTo>
                      <a:pt x="1" y="4"/>
                    </a:lnTo>
                    <a:lnTo>
                      <a:pt x="1" y="5"/>
                    </a:lnTo>
                    <a:lnTo>
                      <a:pt x="1" y="5"/>
                    </a:lnTo>
                    <a:lnTo>
                      <a:pt x="1" y="5"/>
                    </a:lnTo>
                    <a:lnTo>
                      <a:pt x="1" y="5"/>
                    </a:lnTo>
                    <a:lnTo>
                      <a:pt x="1" y="5"/>
                    </a:lnTo>
                    <a:lnTo>
                      <a:pt x="1" y="6"/>
                    </a:lnTo>
                    <a:lnTo>
                      <a:pt x="1" y="5"/>
                    </a:lnTo>
                    <a:lnTo>
                      <a:pt x="1" y="6"/>
                    </a:lnTo>
                    <a:lnTo>
                      <a:pt x="1" y="5"/>
                    </a:lnTo>
                    <a:lnTo>
                      <a:pt x="1" y="5"/>
                    </a:lnTo>
                    <a:lnTo>
                      <a:pt x="1" y="5"/>
                    </a:lnTo>
                    <a:lnTo>
                      <a:pt x="1" y="6"/>
                    </a:lnTo>
                    <a:lnTo>
                      <a:pt x="1" y="6"/>
                    </a:lnTo>
                    <a:lnTo>
                      <a:pt x="1" y="6"/>
                    </a:lnTo>
                    <a:lnTo>
                      <a:pt x="1" y="7"/>
                    </a:lnTo>
                    <a:lnTo>
                      <a:pt x="1" y="7"/>
                    </a:lnTo>
                    <a:lnTo>
                      <a:pt x="1" y="7"/>
                    </a:lnTo>
                    <a:lnTo>
                      <a:pt x="1" y="7"/>
                    </a:lnTo>
                    <a:lnTo>
                      <a:pt x="1" y="7"/>
                    </a:lnTo>
                    <a:lnTo>
                      <a:pt x="1" y="8"/>
                    </a:lnTo>
                    <a:lnTo>
                      <a:pt x="1" y="8"/>
                    </a:lnTo>
                    <a:lnTo>
                      <a:pt x="1" y="8"/>
                    </a:lnTo>
                    <a:lnTo>
                      <a:pt x="1" y="8"/>
                    </a:lnTo>
                    <a:lnTo>
                      <a:pt x="1" y="7"/>
                    </a:lnTo>
                    <a:lnTo>
                      <a:pt x="1" y="7"/>
                    </a:lnTo>
                    <a:lnTo>
                      <a:pt x="1" y="7"/>
                    </a:lnTo>
                    <a:lnTo>
                      <a:pt x="1" y="6"/>
                    </a:lnTo>
                    <a:lnTo>
                      <a:pt x="1" y="5"/>
                    </a:lnTo>
                    <a:lnTo>
                      <a:pt x="1" y="5"/>
                    </a:lnTo>
                    <a:lnTo>
                      <a:pt x="1" y="5"/>
                    </a:lnTo>
                    <a:lnTo>
                      <a:pt x="1" y="4"/>
                    </a:lnTo>
                    <a:lnTo>
                      <a:pt x="1" y="4"/>
                    </a:lnTo>
                    <a:lnTo>
                      <a:pt x="1" y="4"/>
                    </a:lnTo>
                    <a:lnTo>
                      <a:pt x="1" y="4"/>
                    </a:lnTo>
                    <a:lnTo>
                      <a:pt x="1" y="4"/>
                    </a:lnTo>
                    <a:lnTo>
                      <a:pt x="1" y="4"/>
                    </a:lnTo>
                    <a:lnTo>
                      <a:pt x="1" y="5"/>
                    </a:lnTo>
                    <a:lnTo>
                      <a:pt x="1" y="5"/>
                    </a:lnTo>
                    <a:lnTo>
                      <a:pt x="1" y="5"/>
                    </a:lnTo>
                    <a:lnTo>
                      <a:pt x="1" y="6"/>
                    </a:lnTo>
                    <a:lnTo>
                      <a:pt x="1" y="5"/>
                    </a:lnTo>
                    <a:lnTo>
                      <a:pt x="1" y="6"/>
                    </a:lnTo>
                    <a:lnTo>
                      <a:pt x="1" y="6"/>
                    </a:lnTo>
                    <a:lnTo>
                      <a:pt x="1" y="6"/>
                    </a:lnTo>
                    <a:lnTo>
                      <a:pt x="1" y="6"/>
                    </a:lnTo>
                    <a:lnTo>
                      <a:pt x="1" y="6"/>
                    </a:lnTo>
                    <a:lnTo>
                      <a:pt x="1" y="6"/>
                    </a:lnTo>
                    <a:lnTo>
                      <a:pt x="1" y="6"/>
                    </a:lnTo>
                    <a:lnTo>
                      <a:pt x="1" y="5"/>
                    </a:lnTo>
                    <a:lnTo>
                      <a:pt x="1" y="6"/>
                    </a:lnTo>
                    <a:lnTo>
                      <a:pt x="1" y="5"/>
                    </a:lnTo>
                    <a:lnTo>
                      <a:pt x="1" y="5"/>
                    </a:lnTo>
                    <a:lnTo>
                      <a:pt x="1" y="5"/>
                    </a:lnTo>
                    <a:lnTo>
                      <a:pt x="1" y="5"/>
                    </a:lnTo>
                    <a:lnTo>
                      <a:pt x="1" y="5"/>
                    </a:lnTo>
                    <a:lnTo>
                      <a:pt x="1" y="5"/>
                    </a:lnTo>
                    <a:lnTo>
                      <a:pt x="1" y="6"/>
                    </a:lnTo>
                    <a:lnTo>
                      <a:pt x="1" y="6"/>
                    </a:lnTo>
                    <a:lnTo>
                      <a:pt x="1" y="5"/>
                    </a:lnTo>
                    <a:lnTo>
                      <a:pt x="1" y="5"/>
                    </a:lnTo>
                    <a:lnTo>
                      <a:pt x="1" y="5"/>
                    </a:lnTo>
                    <a:lnTo>
                      <a:pt x="1" y="6"/>
                    </a:lnTo>
                    <a:lnTo>
                      <a:pt x="1" y="6"/>
                    </a:lnTo>
                    <a:lnTo>
                      <a:pt x="1" y="6"/>
                    </a:lnTo>
                    <a:lnTo>
                      <a:pt x="1" y="7"/>
                    </a:lnTo>
                    <a:lnTo>
                      <a:pt x="1" y="8"/>
                    </a:lnTo>
                    <a:lnTo>
                      <a:pt x="1" y="8"/>
                    </a:lnTo>
                    <a:lnTo>
                      <a:pt x="1" y="8"/>
                    </a:lnTo>
                    <a:lnTo>
                      <a:pt x="1" y="8"/>
                    </a:lnTo>
                    <a:lnTo>
                      <a:pt x="1" y="9"/>
                    </a:lnTo>
                    <a:lnTo>
                      <a:pt x="1" y="9"/>
                    </a:lnTo>
                    <a:lnTo>
                      <a:pt x="1" y="10"/>
                    </a:lnTo>
                    <a:lnTo>
                      <a:pt x="1" y="10"/>
                    </a:lnTo>
                    <a:lnTo>
                      <a:pt x="1" y="9"/>
                    </a:lnTo>
                    <a:lnTo>
                      <a:pt x="1" y="10"/>
                    </a:lnTo>
                    <a:lnTo>
                      <a:pt x="1" y="9"/>
                    </a:lnTo>
                    <a:lnTo>
                      <a:pt x="1" y="10"/>
                    </a:lnTo>
                    <a:lnTo>
                      <a:pt x="1" y="10"/>
                    </a:lnTo>
                    <a:lnTo>
                      <a:pt x="1" y="10"/>
                    </a:lnTo>
                    <a:lnTo>
                      <a:pt x="1" y="11"/>
                    </a:lnTo>
                    <a:lnTo>
                      <a:pt x="1" y="10"/>
                    </a:lnTo>
                    <a:lnTo>
                      <a:pt x="1" y="10"/>
                    </a:lnTo>
                    <a:lnTo>
                      <a:pt x="1" y="11"/>
                    </a:lnTo>
                    <a:lnTo>
                      <a:pt x="1" y="10"/>
                    </a:lnTo>
                    <a:lnTo>
                      <a:pt x="1" y="11"/>
                    </a:lnTo>
                    <a:lnTo>
                      <a:pt x="1" y="10"/>
                    </a:lnTo>
                    <a:lnTo>
                      <a:pt x="1" y="10"/>
                    </a:lnTo>
                    <a:lnTo>
                      <a:pt x="1" y="10"/>
                    </a:lnTo>
                    <a:lnTo>
                      <a:pt x="1" y="11"/>
                    </a:lnTo>
                    <a:lnTo>
                      <a:pt x="1" y="11"/>
                    </a:lnTo>
                    <a:lnTo>
                      <a:pt x="1" y="10"/>
                    </a:lnTo>
                    <a:lnTo>
                      <a:pt x="1" y="11"/>
                    </a:lnTo>
                    <a:lnTo>
                      <a:pt x="1" y="10"/>
                    </a:lnTo>
                    <a:lnTo>
                      <a:pt x="1" y="11"/>
                    </a:lnTo>
                    <a:lnTo>
                      <a:pt x="1" y="10"/>
                    </a:lnTo>
                    <a:lnTo>
                      <a:pt x="1" y="10"/>
                    </a:lnTo>
                    <a:lnTo>
                      <a:pt x="1" y="11"/>
                    </a:lnTo>
                    <a:lnTo>
                      <a:pt x="1" y="11"/>
                    </a:lnTo>
                    <a:lnTo>
                      <a:pt x="1" y="10"/>
                    </a:lnTo>
                    <a:lnTo>
                      <a:pt x="1" y="10"/>
                    </a:lnTo>
                    <a:lnTo>
                      <a:pt x="1" y="10"/>
                    </a:lnTo>
                    <a:lnTo>
                      <a:pt x="1" y="10"/>
                    </a:lnTo>
                    <a:lnTo>
                      <a:pt x="1" y="10"/>
                    </a:lnTo>
                    <a:lnTo>
                      <a:pt x="1" y="10"/>
                    </a:lnTo>
                    <a:lnTo>
                      <a:pt x="1" y="10"/>
                    </a:lnTo>
                    <a:lnTo>
                      <a:pt x="1" y="10"/>
                    </a:lnTo>
                    <a:lnTo>
                      <a:pt x="1" y="10"/>
                    </a:lnTo>
                    <a:lnTo>
                      <a:pt x="1" y="9"/>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9"/>
                    </a:lnTo>
                    <a:lnTo>
                      <a:pt x="1" y="8"/>
                    </a:lnTo>
                    <a:lnTo>
                      <a:pt x="1" y="8"/>
                    </a:lnTo>
                    <a:lnTo>
                      <a:pt x="1" y="7"/>
                    </a:lnTo>
                    <a:lnTo>
                      <a:pt x="1" y="8"/>
                    </a:lnTo>
                    <a:lnTo>
                      <a:pt x="1" y="7"/>
                    </a:lnTo>
                    <a:lnTo>
                      <a:pt x="1" y="6"/>
                    </a:lnTo>
                    <a:lnTo>
                      <a:pt x="1" y="6"/>
                    </a:lnTo>
                    <a:lnTo>
                      <a:pt x="1" y="5"/>
                    </a:lnTo>
                    <a:lnTo>
                      <a:pt x="1" y="6"/>
                    </a:lnTo>
                    <a:lnTo>
                      <a:pt x="1" y="6"/>
                    </a:lnTo>
                    <a:lnTo>
                      <a:pt x="1" y="6"/>
                    </a:lnTo>
                    <a:lnTo>
                      <a:pt x="1" y="6"/>
                    </a:lnTo>
                    <a:lnTo>
                      <a:pt x="1" y="6"/>
                    </a:lnTo>
                    <a:lnTo>
                      <a:pt x="1" y="7"/>
                    </a:lnTo>
                    <a:lnTo>
                      <a:pt x="1" y="6"/>
                    </a:lnTo>
                    <a:lnTo>
                      <a:pt x="1" y="7"/>
                    </a:lnTo>
                    <a:lnTo>
                      <a:pt x="1" y="7"/>
                    </a:lnTo>
                    <a:lnTo>
                      <a:pt x="1" y="8"/>
                    </a:lnTo>
                    <a:lnTo>
                      <a:pt x="1" y="7"/>
                    </a:lnTo>
                    <a:lnTo>
                      <a:pt x="1" y="7"/>
                    </a:lnTo>
                    <a:lnTo>
                      <a:pt x="1" y="7"/>
                    </a:lnTo>
                    <a:lnTo>
                      <a:pt x="1" y="6"/>
                    </a:lnTo>
                    <a:lnTo>
                      <a:pt x="1" y="6"/>
                    </a:lnTo>
                    <a:lnTo>
                      <a:pt x="1" y="6"/>
                    </a:lnTo>
                    <a:lnTo>
                      <a:pt x="1" y="6"/>
                    </a:lnTo>
                    <a:lnTo>
                      <a:pt x="1" y="7"/>
                    </a:lnTo>
                    <a:lnTo>
                      <a:pt x="1" y="6"/>
                    </a:lnTo>
                    <a:lnTo>
                      <a:pt x="1" y="7"/>
                    </a:lnTo>
                    <a:lnTo>
                      <a:pt x="1" y="8"/>
                    </a:lnTo>
                    <a:lnTo>
                      <a:pt x="1" y="7"/>
                    </a:lnTo>
                    <a:lnTo>
                      <a:pt x="1" y="8"/>
                    </a:lnTo>
                    <a:lnTo>
                      <a:pt x="1" y="8"/>
                    </a:lnTo>
                    <a:lnTo>
                      <a:pt x="1" y="8"/>
                    </a:lnTo>
                    <a:lnTo>
                      <a:pt x="1" y="8"/>
                    </a:lnTo>
                    <a:lnTo>
                      <a:pt x="1" y="8"/>
                    </a:lnTo>
                    <a:lnTo>
                      <a:pt x="1" y="9"/>
                    </a:lnTo>
                    <a:lnTo>
                      <a:pt x="1" y="8"/>
                    </a:lnTo>
                    <a:lnTo>
                      <a:pt x="1" y="9"/>
                    </a:lnTo>
                    <a:lnTo>
                      <a:pt x="1" y="9"/>
                    </a:lnTo>
                    <a:lnTo>
                      <a:pt x="1" y="8"/>
                    </a:lnTo>
                    <a:lnTo>
                      <a:pt x="1" y="8"/>
                    </a:lnTo>
                    <a:lnTo>
                      <a:pt x="1" y="8"/>
                    </a:lnTo>
                    <a:lnTo>
                      <a:pt x="1" y="7"/>
                    </a:lnTo>
                    <a:lnTo>
                      <a:pt x="1" y="8"/>
                    </a:lnTo>
                    <a:lnTo>
                      <a:pt x="1" y="7"/>
                    </a:lnTo>
                    <a:lnTo>
                      <a:pt x="1" y="6"/>
                    </a:lnTo>
                    <a:lnTo>
                      <a:pt x="1" y="6"/>
                    </a:lnTo>
                    <a:lnTo>
                      <a:pt x="1" y="6"/>
                    </a:lnTo>
                    <a:lnTo>
                      <a:pt x="1" y="7"/>
                    </a:lnTo>
                    <a:lnTo>
                      <a:pt x="1" y="6"/>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7"/>
                    </a:lnTo>
                    <a:lnTo>
                      <a:pt x="1" y="7"/>
                    </a:lnTo>
                    <a:lnTo>
                      <a:pt x="1" y="6"/>
                    </a:lnTo>
                    <a:lnTo>
                      <a:pt x="1" y="6"/>
                    </a:lnTo>
                    <a:lnTo>
                      <a:pt x="1" y="5"/>
                    </a:lnTo>
                    <a:lnTo>
                      <a:pt x="1" y="5"/>
                    </a:lnTo>
                    <a:lnTo>
                      <a:pt x="1" y="4"/>
                    </a:lnTo>
                    <a:lnTo>
                      <a:pt x="1" y="5"/>
                    </a:lnTo>
                    <a:lnTo>
                      <a:pt x="1" y="4"/>
                    </a:lnTo>
                    <a:lnTo>
                      <a:pt x="1" y="5"/>
                    </a:lnTo>
                    <a:lnTo>
                      <a:pt x="1" y="4"/>
                    </a:lnTo>
                    <a:lnTo>
                      <a:pt x="1" y="4"/>
                    </a:lnTo>
                    <a:lnTo>
                      <a:pt x="1" y="3"/>
                    </a:lnTo>
                    <a:lnTo>
                      <a:pt x="1" y="4"/>
                    </a:lnTo>
                    <a:lnTo>
                      <a:pt x="1" y="4"/>
                    </a:lnTo>
                    <a:lnTo>
                      <a:pt x="1" y="3"/>
                    </a:lnTo>
                    <a:lnTo>
                      <a:pt x="1" y="4"/>
                    </a:lnTo>
                    <a:lnTo>
                      <a:pt x="1" y="3"/>
                    </a:lnTo>
                    <a:lnTo>
                      <a:pt x="1" y="3"/>
                    </a:lnTo>
                    <a:lnTo>
                      <a:pt x="1" y="2"/>
                    </a:lnTo>
                    <a:lnTo>
                      <a:pt x="1" y="2"/>
                    </a:lnTo>
                    <a:lnTo>
                      <a:pt x="1" y="2"/>
                    </a:lnTo>
                    <a:lnTo>
                      <a:pt x="1" y="3"/>
                    </a:lnTo>
                    <a:lnTo>
                      <a:pt x="1" y="4"/>
                    </a:lnTo>
                    <a:lnTo>
                      <a:pt x="1" y="3"/>
                    </a:lnTo>
                    <a:lnTo>
                      <a:pt x="1" y="3"/>
                    </a:lnTo>
                    <a:lnTo>
                      <a:pt x="1" y="3"/>
                    </a:lnTo>
                    <a:lnTo>
                      <a:pt x="1" y="3"/>
                    </a:lnTo>
                    <a:lnTo>
                      <a:pt x="1" y="2"/>
                    </a:lnTo>
                    <a:lnTo>
                      <a:pt x="1" y="3"/>
                    </a:lnTo>
                    <a:lnTo>
                      <a:pt x="1" y="2"/>
                    </a:lnTo>
                    <a:lnTo>
                      <a:pt x="1" y="3"/>
                    </a:lnTo>
                    <a:lnTo>
                      <a:pt x="1" y="3"/>
                    </a:lnTo>
                    <a:lnTo>
                      <a:pt x="1" y="3"/>
                    </a:lnTo>
                    <a:lnTo>
                      <a:pt x="1" y="4"/>
                    </a:lnTo>
                    <a:lnTo>
                      <a:pt x="1" y="4"/>
                    </a:lnTo>
                    <a:lnTo>
                      <a:pt x="1" y="4"/>
                    </a:lnTo>
                    <a:lnTo>
                      <a:pt x="1" y="4"/>
                    </a:lnTo>
                    <a:lnTo>
                      <a:pt x="1" y="4"/>
                    </a:lnTo>
                    <a:lnTo>
                      <a:pt x="1" y="4"/>
                    </a:lnTo>
                    <a:lnTo>
                      <a:pt x="1" y="4"/>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5"/>
                    </a:lnTo>
                    <a:lnTo>
                      <a:pt x="1" y="5"/>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5"/>
                    </a:lnTo>
                    <a:lnTo>
                      <a:pt x="1" y="5"/>
                    </a:lnTo>
                    <a:lnTo>
                      <a:pt x="1" y="6"/>
                    </a:lnTo>
                    <a:lnTo>
                      <a:pt x="1" y="6"/>
                    </a:lnTo>
                    <a:lnTo>
                      <a:pt x="1" y="6"/>
                    </a:lnTo>
                    <a:lnTo>
                      <a:pt x="1" y="7"/>
                    </a:lnTo>
                    <a:lnTo>
                      <a:pt x="1" y="6"/>
                    </a:lnTo>
                    <a:lnTo>
                      <a:pt x="1" y="6"/>
                    </a:lnTo>
                    <a:lnTo>
                      <a:pt x="1" y="7"/>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7"/>
                    </a:lnTo>
                    <a:lnTo>
                      <a:pt x="1" y="8"/>
                    </a:lnTo>
                    <a:lnTo>
                      <a:pt x="1" y="8"/>
                    </a:lnTo>
                    <a:lnTo>
                      <a:pt x="1" y="8"/>
                    </a:lnTo>
                    <a:lnTo>
                      <a:pt x="1" y="7"/>
                    </a:lnTo>
                    <a:lnTo>
                      <a:pt x="1" y="8"/>
                    </a:lnTo>
                    <a:lnTo>
                      <a:pt x="1" y="8"/>
                    </a:lnTo>
                    <a:lnTo>
                      <a:pt x="1" y="7"/>
                    </a:lnTo>
                    <a:lnTo>
                      <a:pt x="1" y="7"/>
                    </a:lnTo>
                    <a:lnTo>
                      <a:pt x="1" y="6"/>
                    </a:lnTo>
                    <a:lnTo>
                      <a:pt x="1" y="7"/>
                    </a:lnTo>
                    <a:lnTo>
                      <a:pt x="1" y="6"/>
                    </a:lnTo>
                    <a:lnTo>
                      <a:pt x="1" y="6"/>
                    </a:lnTo>
                    <a:lnTo>
                      <a:pt x="1" y="6"/>
                    </a:lnTo>
                    <a:lnTo>
                      <a:pt x="1" y="6"/>
                    </a:lnTo>
                    <a:lnTo>
                      <a:pt x="1" y="6"/>
                    </a:lnTo>
                    <a:lnTo>
                      <a:pt x="1" y="5"/>
                    </a:lnTo>
                    <a:lnTo>
                      <a:pt x="1" y="6"/>
                    </a:lnTo>
                    <a:lnTo>
                      <a:pt x="1" y="5"/>
                    </a:lnTo>
                    <a:lnTo>
                      <a:pt x="1" y="5"/>
                    </a:lnTo>
                    <a:lnTo>
                      <a:pt x="1" y="5"/>
                    </a:lnTo>
                    <a:lnTo>
                      <a:pt x="1" y="5"/>
                    </a:lnTo>
                    <a:lnTo>
                      <a:pt x="1" y="5"/>
                    </a:lnTo>
                    <a:lnTo>
                      <a:pt x="1" y="6"/>
                    </a:lnTo>
                    <a:lnTo>
                      <a:pt x="1" y="6"/>
                    </a:lnTo>
                    <a:lnTo>
                      <a:pt x="1" y="5"/>
                    </a:lnTo>
                    <a:lnTo>
                      <a:pt x="1" y="6"/>
                    </a:lnTo>
                    <a:lnTo>
                      <a:pt x="1" y="6"/>
                    </a:lnTo>
                    <a:lnTo>
                      <a:pt x="1" y="5"/>
                    </a:lnTo>
                    <a:lnTo>
                      <a:pt x="1" y="6"/>
                    </a:lnTo>
                    <a:lnTo>
                      <a:pt x="1" y="7"/>
                    </a:lnTo>
                    <a:lnTo>
                      <a:pt x="1" y="7"/>
                    </a:lnTo>
                    <a:lnTo>
                      <a:pt x="1" y="6"/>
                    </a:lnTo>
                    <a:lnTo>
                      <a:pt x="1" y="7"/>
                    </a:lnTo>
                    <a:lnTo>
                      <a:pt x="1" y="6"/>
                    </a:lnTo>
                    <a:lnTo>
                      <a:pt x="1" y="6"/>
                    </a:lnTo>
                    <a:lnTo>
                      <a:pt x="1" y="5"/>
                    </a:lnTo>
                    <a:lnTo>
                      <a:pt x="1" y="5"/>
                    </a:lnTo>
                    <a:lnTo>
                      <a:pt x="1" y="4"/>
                    </a:lnTo>
                    <a:lnTo>
                      <a:pt x="1" y="5"/>
                    </a:lnTo>
                    <a:lnTo>
                      <a:pt x="1" y="5"/>
                    </a:lnTo>
                    <a:lnTo>
                      <a:pt x="1" y="4"/>
                    </a:lnTo>
                    <a:lnTo>
                      <a:pt x="1" y="4"/>
                    </a:lnTo>
                    <a:lnTo>
                      <a:pt x="1" y="3"/>
                    </a:lnTo>
                    <a:lnTo>
                      <a:pt x="1" y="3"/>
                    </a:lnTo>
                    <a:lnTo>
                      <a:pt x="1" y="3"/>
                    </a:lnTo>
                    <a:lnTo>
                      <a:pt x="1" y="2"/>
                    </a:lnTo>
                    <a:lnTo>
                      <a:pt x="1" y="2"/>
                    </a:lnTo>
                    <a:lnTo>
                      <a:pt x="1" y="1"/>
                    </a:lnTo>
                    <a:lnTo>
                      <a:pt x="1" y="1"/>
                    </a:lnTo>
                    <a:lnTo>
                      <a:pt x="1" y="1"/>
                    </a:lnTo>
                    <a:lnTo>
                      <a:pt x="1" y="1"/>
                    </a:lnTo>
                    <a:lnTo>
                      <a:pt x="1" y="1"/>
                    </a:lnTo>
                    <a:lnTo>
                      <a:pt x="1" y="0"/>
                    </a:lnTo>
                    <a:lnTo>
                      <a:pt x="1" y="1"/>
                    </a:lnTo>
                    <a:lnTo>
                      <a:pt x="1" y="0"/>
                    </a:lnTo>
                    <a:lnTo>
                      <a:pt x="1" y="1"/>
                    </a:lnTo>
                    <a:lnTo>
                      <a:pt x="1" y="1"/>
                    </a:lnTo>
                    <a:lnTo>
                      <a:pt x="1" y="2"/>
                    </a:lnTo>
                    <a:lnTo>
                      <a:pt x="1" y="2"/>
                    </a:lnTo>
                    <a:lnTo>
                      <a:pt x="1" y="2"/>
                    </a:lnTo>
                    <a:lnTo>
                      <a:pt x="1" y="2"/>
                    </a:lnTo>
                    <a:lnTo>
                      <a:pt x="1" y="3"/>
                    </a:lnTo>
                    <a:lnTo>
                      <a:pt x="1" y="2"/>
                    </a:lnTo>
                    <a:lnTo>
                      <a:pt x="1" y="2"/>
                    </a:lnTo>
                    <a:lnTo>
                      <a:pt x="1" y="2"/>
                    </a:lnTo>
                    <a:lnTo>
                      <a:pt x="1" y="3"/>
                    </a:lnTo>
                    <a:lnTo>
                      <a:pt x="1" y="2"/>
                    </a:lnTo>
                    <a:lnTo>
                      <a:pt x="1" y="3"/>
                    </a:lnTo>
                    <a:lnTo>
                      <a:pt x="1" y="3"/>
                    </a:lnTo>
                    <a:lnTo>
                      <a:pt x="1" y="3"/>
                    </a:lnTo>
                    <a:lnTo>
                      <a:pt x="1" y="3"/>
                    </a:lnTo>
                    <a:lnTo>
                      <a:pt x="1" y="2"/>
                    </a:lnTo>
                    <a:lnTo>
                      <a:pt x="1" y="2"/>
                    </a:lnTo>
                    <a:lnTo>
                      <a:pt x="1" y="2"/>
                    </a:lnTo>
                    <a:lnTo>
                      <a:pt x="1" y="3"/>
                    </a:lnTo>
                    <a:lnTo>
                      <a:pt x="1" y="4"/>
                    </a:lnTo>
                    <a:lnTo>
                      <a:pt x="1" y="4"/>
                    </a:lnTo>
                    <a:lnTo>
                      <a:pt x="1" y="4"/>
                    </a:lnTo>
                    <a:lnTo>
                      <a:pt x="1" y="4"/>
                    </a:lnTo>
                    <a:lnTo>
                      <a:pt x="1" y="5"/>
                    </a:lnTo>
                    <a:lnTo>
                      <a:pt x="1" y="5"/>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6"/>
                    </a:lnTo>
                    <a:lnTo>
                      <a:pt x="1" y="6"/>
                    </a:lnTo>
                    <a:lnTo>
                      <a:pt x="1" y="6"/>
                    </a:lnTo>
                    <a:lnTo>
                      <a:pt x="1" y="6"/>
                    </a:lnTo>
                    <a:lnTo>
                      <a:pt x="1" y="5"/>
                    </a:lnTo>
                    <a:lnTo>
                      <a:pt x="1" y="6"/>
                    </a:lnTo>
                    <a:lnTo>
                      <a:pt x="1" y="5"/>
                    </a:lnTo>
                    <a:lnTo>
                      <a:pt x="1" y="6"/>
                    </a:lnTo>
                    <a:lnTo>
                      <a:pt x="1" y="6"/>
                    </a:lnTo>
                    <a:lnTo>
                      <a:pt x="1" y="6"/>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5"/>
                    </a:lnTo>
                    <a:lnTo>
                      <a:pt x="1" y="6"/>
                    </a:lnTo>
                    <a:lnTo>
                      <a:pt x="1" y="5"/>
                    </a:lnTo>
                    <a:lnTo>
                      <a:pt x="1" y="5"/>
                    </a:lnTo>
                    <a:lnTo>
                      <a:pt x="1" y="4"/>
                    </a:lnTo>
                    <a:lnTo>
                      <a:pt x="1" y="4"/>
                    </a:lnTo>
                    <a:lnTo>
                      <a:pt x="1" y="4"/>
                    </a:lnTo>
                    <a:lnTo>
                      <a:pt x="1" y="5"/>
                    </a:lnTo>
                    <a:lnTo>
                      <a:pt x="1" y="5"/>
                    </a:lnTo>
                    <a:lnTo>
                      <a:pt x="1" y="4"/>
                    </a:lnTo>
                    <a:lnTo>
                      <a:pt x="1" y="3"/>
                    </a:lnTo>
                    <a:lnTo>
                      <a:pt x="1" y="3"/>
                    </a:lnTo>
                    <a:lnTo>
                      <a:pt x="1" y="3"/>
                    </a:lnTo>
                    <a:lnTo>
                      <a:pt x="1" y="3"/>
                    </a:lnTo>
                    <a:lnTo>
                      <a:pt x="1" y="3"/>
                    </a:lnTo>
                    <a:lnTo>
                      <a:pt x="1" y="3"/>
                    </a:lnTo>
                    <a:lnTo>
                      <a:pt x="1" y="3"/>
                    </a:lnTo>
                    <a:lnTo>
                      <a:pt x="1" y="3"/>
                    </a:lnTo>
                    <a:lnTo>
                      <a:pt x="1" y="3"/>
                    </a:lnTo>
                    <a:lnTo>
                      <a:pt x="1" y="3"/>
                    </a:lnTo>
                    <a:lnTo>
                      <a:pt x="1" y="4"/>
                    </a:lnTo>
                    <a:lnTo>
                      <a:pt x="1" y="5"/>
                    </a:lnTo>
                    <a:lnTo>
                      <a:pt x="1" y="6"/>
                    </a:lnTo>
                    <a:lnTo>
                      <a:pt x="1" y="5"/>
                    </a:lnTo>
                    <a:lnTo>
                      <a:pt x="1" y="6"/>
                    </a:lnTo>
                    <a:lnTo>
                      <a:pt x="1" y="5"/>
                    </a:lnTo>
                    <a:lnTo>
                      <a:pt x="1" y="5"/>
                    </a:lnTo>
                    <a:lnTo>
                      <a:pt x="1" y="5"/>
                    </a:lnTo>
                    <a:lnTo>
                      <a:pt x="1" y="6"/>
                    </a:lnTo>
                    <a:lnTo>
                      <a:pt x="1" y="6"/>
                    </a:lnTo>
                    <a:lnTo>
                      <a:pt x="1" y="6"/>
                    </a:lnTo>
                    <a:lnTo>
                      <a:pt x="1" y="6"/>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6"/>
                    </a:lnTo>
                    <a:lnTo>
                      <a:pt x="1" y="6"/>
                    </a:lnTo>
                  </a:path>
                </a:pathLst>
              </a:custGeom>
              <a:noFill/>
              <a:ln w="0">
                <a:solidFill>
                  <a:srgbClr val="3366FF"/>
                </a:solidFill>
                <a:prstDash val="solid"/>
                <a:round/>
                <a:headEnd/>
                <a:tailEnd/>
              </a:ln>
            </p:spPr>
            <p:txBody>
              <a:bodyPr/>
              <a:lstStyle/>
              <a:p>
                <a:endParaRPr lang="en-GB"/>
              </a:p>
            </p:txBody>
          </p:sp>
          <p:sp>
            <p:nvSpPr>
              <p:cNvPr id="185860" name="Freeform 516"/>
              <p:cNvSpPr>
                <a:spLocks/>
              </p:cNvSpPr>
              <p:nvPr/>
            </p:nvSpPr>
            <p:spPr bwMode="auto">
              <a:xfrm>
                <a:off x="2586" y="3473"/>
                <a:ext cx="1" cy="72"/>
              </a:xfrm>
              <a:custGeom>
                <a:avLst/>
                <a:gdLst/>
                <a:ahLst/>
                <a:cxnLst>
                  <a:cxn ang="0">
                    <a:pos x="0" y="8"/>
                  </a:cxn>
                  <a:cxn ang="0">
                    <a:pos x="0" y="3"/>
                  </a:cxn>
                  <a:cxn ang="0">
                    <a:pos x="0" y="1"/>
                  </a:cxn>
                  <a:cxn ang="0">
                    <a:pos x="0" y="1"/>
                  </a:cxn>
                  <a:cxn ang="0">
                    <a:pos x="0" y="3"/>
                  </a:cxn>
                  <a:cxn ang="0">
                    <a:pos x="0" y="4"/>
                  </a:cxn>
                  <a:cxn ang="0">
                    <a:pos x="0" y="2"/>
                  </a:cxn>
                  <a:cxn ang="0">
                    <a:pos x="0" y="5"/>
                  </a:cxn>
                  <a:cxn ang="0">
                    <a:pos x="0" y="5"/>
                  </a:cxn>
                  <a:cxn ang="0">
                    <a:pos x="0" y="3"/>
                  </a:cxn>
                  <a:cxn ang="0">
                    <a:pos x="0" y="6"/>
                  </a:cxn>
                  <a:cxn ang="0">
                    <a:pos x="0" y="6"/>
                  </a:cxn>
                  <a:cxn ang="0">
                    <a:pos x="0" y="7"/>
                  </a:cxn>
                  <a:cxn ang="0">
                    <a:pos x="0" y="8"/>
                  </a:cxn>
                  <a:cxn ang="0">
                    <a:pos x="0" y="8"/>
                  </a:cxn>
                  <a:cxn ang="0">
                    <a:pos x="0" y="8"/>
                  </a:cxn>
                  <a:cxn ang="0">
                    <a:pos x="0" y="5"/>
                  </a:cxn>
                  <a:cxn ang="0">
                    <a:pos x="0" y="8"/>
                  </a:cxn>
                  <a:cxn ang="0">
                    <a:pos x="0" y="9"/>
                  </a:cxn>
                  <a:cxn ang="0">
                    <a:pos x="0" y="9"/>
                  </a:cxn>
                  <a:cxn ang="0">
                    <a:pos x="0" y="11"/>
                  </a:cxn>
                  <a:cxn ang="0">
                    <a:pos x="0" y="12"/>
                  </a:cxn>
                  <a:cxn ang="0">
                    <a:pos x="0" y="11"/>
                  </a:cxn>
                  <a:cxn ang="0">
                    <a:pos x="0" y="11"/>
                  </a:cxn>
                  <a:cxn ang="0">
                    <a:pos x="0" y="11"/>
                  </a:cxn>
                  <a:cxn ang="0">
                    <a:pos x="0" y="9"/>
                  </a:cxn>
                  <a:cxn ang="0">
                    <a:pos x="0" y="8"/>
                  </a:cxn>
                  <a:cxn ang="0">
                    <a:pos x="0" y="7"/>
                  </a:cxn>
                  <a:cxn ang="0">
                    <a:pos x="0" y="9"/>
                  </a:cxn>
                  <a:cxn ang="0">
                    <a:pos x="0" y="7"/>
                  </a:cxn>
                  <a:cxn ang="0">
                    <a:pos x="0" y="7"/>
                  </a:cxn>
                  <a:cxn ang="0">
                    <a:pos x="0" y="8"/>
                  </a:cxn>
                  <a:cxn ang="0">
                    <a:pos x="0" y="6"/>
                  </a:cxn>
                  <a:cxn ang="0">
                    <a:pos x="0" y="7"/>
                  </a:cxn>
                  <a:cxn ang="0">
                    <a:pos x="0" y="5"/>
                  </a:cxn>
                  <a:cxn ang="0">
                    <a:pos x="0" y="3"/>
                  </a:cxn>
                  <a:cxn ang="0">
                    <a:pos x="0" y="1"/>
                  </a:cxn>
                  <a:cxn ang="0">
                    <a:pos x="0" y="1"/>
                  </a:cxn>
                  <a:cxn ang="0">
                    <a:pos x="0" y="4"/>
                  </a:cxn>
                  <a:cxn ang="0">
                    <a:pos x="0" y="3"/>
                  </a:cxn>
                  <a:cxn ang="0">
                    <a:pos x="0" y="4"/>
                  </a:cxn>
                  <a:cxn ang="0">
                    <a:pos x="0" y="9"/>
                  </a:cxn>
                  <a:cxn ang="0">
                    <a:pos x="0" y="9"/>
                  </a:cxn>
                  <a:cxn ang="0">
                    <a:pos x="0" y="8"/>
                  </a:cxn>
                  <a:cxn ang="0">
                    <a:pos x="0" y="8"/>
                  </a:cxn>
                  <a:cxn ang="0">
                    <a:pos x="0" y="5"/>
                  </a:cxn>
                  <a:cxn ang="0">
                    <a:pos x="0" y="8"/>
                  </a:cxn>
                  <a:cxn ang="0">
                    <a:pos x="0" y="8"/>
                  </a:cxn>
                  <a:cxn ang="0">
                    <a:pos x="0" y="8"/>
                  </a:cxn>
                  <a:cxn ang="0">
                    <a:pos x="0" y="7"/>
                  </a:cxn>
                  <a:cxn ang="0">
                    <a:pos x="0" y="6"/>
                  </a:cxn>
                  <a:cxn ang="0">
                    <a:pos x="0" y="8"/>
                  </a:cxn>
                  <a:cxn ang="0">
                    <a:pos x="0" y="8"/>
                  </a:cxn>
                  <a:cxn ang="0">
                    <a:pos x="0" y="6"/>
                  </a:cxn>
                  <a:cxn ang="0">
                    <a:pos x="0" y="4"/>
                  </a:cxn>
                  <a:cxn ang="0">
                    <a:pos x="0" y="5"/>
                  </a:cxn>
                  <a:cxn ang="0">
                    <a:pos x="0" y="4"/>
                  </a:cxn>
                  <a:cxn ang="0">
                    <a:pos x="0" y="3"/>
                  </a:cxn>
                  <a:cxn ang="0">
                    <a:pos x="0" y="1"/>
                  </a:cxn>
                  <a:cxn ang="0">
                    <a:pos x="0" y="4"/>
                  </a:cxn>
                  <a:cxn ang="0">
                    <a:pos x="0" y="5"/>
                  </a:cxn>
                  <a:cxn ang="0">
                    <a:pos x="0" y="6"/>
                  </a:cxn>
                  <a:cxn ang="0">
                    <a:pos x="0" y="3"/>
                  </a:cxn>
                </a:cxnLst>
                <a:rect l="0" t="0" r="r" b="b"/>
                <a:pathLst>
                  <a:path h="12">
                    <a:moveTo>
                      <a:pt x="0" y="9"/>
                    </a:moveTo>
                    <a:lnTo>
                      <a:pt x="0" y="8"/>
                    </a:lnTo>
                    <a:lnTo>
                      <a:pt x="0" y="8"/>
                    </a:lnTo>
                    <a:lnTo>
                      <a:pt x="0" y="7"/>
                    </a:lnTo>
                    <a:lnTo>
                      <a:pt x="0" y="7"/>
                    </a:lnTo>
                    <a:lnTo>
                      <a:pt x="0" y="8"/>
                    </a:lnTo>
                    <a:lnTo>
                      <a:pt x="0" y="8"/>
                    </a:lnTo>
                    <a:lnTo>
                      <a:pt x="0" y="8"/>
                    </a:lnTo>
                    <a:lnTo>
                      <a:pt x="0" y="8"/>
                    </a:lnTo>
                    <a:lnTo>
                      <a:pt x="0" y="8"/>
                    </a:lnTo>
                    <a:lnTo>
                      <a:pt x="0" y="8"/>
                    </a:lnTo>
                    <a:lnTo>
                      <a:pt x="0" y="7"/>
                    </a:lnTo>
                    <a:lnTo>
                      <a:pt x="0" y="7"/>
                    </a:lnTo>
                    <a:lnTo>
                      <a:pt x="0" y="6"/>
                    </a:lnTo>
                    <a:lnTo>
                      <a:pt x="0" y="6"/>
                    </a:lnTo>
                    <a:lnTo>
                      <a:pt x="0" y="7"/>
                    </a:lnTo>
                    <a:lnTo>
                      <a:pt x="0" y="7"/>
                    </a:lnTo>
                    <a:lnTo>
                      <a:pt x="0" y="7"/>
                    </a:lnTo>
                    <a:lnTo>
                      <a:pt x="0" y="6"/>
                    </a:lnTo>
                    <a:lnTo>
                      <a:pt x="0" y="5"/>
                    </a:lnTo>
                    <a:lnTo>
                      <a:pt x="0" y="4"/>
                    </a:lnTo>
                    <a:lnTo>
                      <a:pt x="0" y="3"/>
                    </a:lnTo>
                    <a:lnTo>
                      <a:pt x="0" y="2"/>
                    </a:lnTo>
                    <a:lnTo>
                      <a:pt x="0" y="2"/>
                    </a:lnTo>
                    <a:lnTo>
                      <a:pt x="0" y="2"/>
                    </a:lnTo>
                    <a:lnTo>
                      <a:pt x="0" y="3"/>
                    </a:lnTo>
                    <a:lnTo>
                      <a:pt x="0" y="3"/>
                    </a:lnTo>
                    <a:lnTo>
                      <a:pt x="0" y="2"/>
                    </a:lnTo>
                    <a:lnTo>
                      <a:pt x="0" y="2"/>
                    </a:lnTo>
                    <a:lnTo>
                      <a:pt x="0" y="1"/>
                    </a:lnTo>
                    <a:lnTo>
                      <a:pt x="0" y="2"/>
                    </a:lnTo>
                    <a:lnTo>
                      <a:pt x="0" y="1"/>
                    </a:lnTo>
                    <a:lnTo>
                      <a:pt x="0" y="1"/>
                    </a:lnTo>
                    <a:lnTo>
                      <a:pt x="0" y="1"/>
                    </a:lnTo>
                    <a:lnTo>
                      <a:pt x="0" y="2"/>
                    </a:lnTo>
                    <a:lnTo>
                      <a:pt x="0" y="1"/>
                    </a:lnTo>
                    <a:lnTo>
                      <a:pt x="0" y="2"/>
                    </a:lnTo>
                    <a:lnTo>
                      <a:pt x="0" y="1"/>
                    </a:lnTo>
                    <a:lnTo>
                      <a:pt x="0" y="2"/>
                    </a:lnTo>
                    <a:lnTo>
                      <a:pt x="0" y="1"/>
                    </a:lnTo>
                    <a:lnTo>
                      <a:pt x="0" y="2"/>
                    </a:lnTo>
                    <a:lnTo>
                      <a:pt x="0" y="1"/>
                    </a:lnTo>
                    <a:lnTo>
                      <a:pt x="0" y="1"/>
                    </a:lnTo>
                    <a:lnTo>
                      <a:pt x="0" y="1"/>
                    </a:lnTo>
                    <a:lnTo>
                      <a:pt x="0" y="0"/>
                    </a:lnTo>
                    <a:lnTo>
                      <a:pt x="0" y="0"/>
                    </a:lnTo>
                    <a:lnTo>
                      <a:pt x="0" y="1"/>
                    </a:lnTo>
                    <a:lnTo>
                      <a:pt x="0" y="1"/>
                    </a:lnTo>
                    <a:lnTo>
                      <a:pt x="0" y="2"/>
                    </a:lnTo>
                    <a:lnTo>
                      <a:pt x="0" y="2"/>
                    </a:lnTo>
                    <a:lnTo>
                      <a:pt x="0" y="2"/>
                    </a:lnTo>
                    <a:lnTo>
                      <a:pt x="0" y="3"/>
                    </a:lnTo>
                    <a:lnTo>
                      <a:pt x="0" y="3"/>
                    </a:lnTo>
                    <a:lnTo>
                      <a:pt x="0" y="3"/>
                    </a:lnTo>
                    <a:lnTo>
                      <a:pt x="0" y="3"/>
                    </a:lnTo>
                    <a:lnTo>
                      <a:pt x="0" y="4"/>
                    </a:lnTo>
                    <a:lnTo>
                      <a:pt x="0" y="3"/>
                    </a:lnTo>
                    <a:lnTo>
                      <a:pt x="0" y="3"/>
                    </a:lnTo>
                    <a:lnTo>
                      <a:pt x="0" y="3"/>
                    </a:lnTo>
                    <a:lnTo>
                      <a:pt x="0" y="4"/>
                    </a:lnTo>
                    <a:lnTo>
                      <a:pt x="0" y="3"/>
                    </a:lnTo>
                    <a:lnTo>
                      <a:pt x="0" y="4"/>
                    </a:lnTo>
                    <a:lnTo>
                      <a:pt x="0" y="4"/>
                    </a:lnTo>
                    <a:lnTo>
                      <a:pt x="0" y="3"/>
                    </a:lnTo>
                    <a:lnTo>
                      <a:pt x="0" y="4"/>
                    </a:lnTo>
                    <a:lnTo>
                      <a:pt x="0" y="4"/>
                    </a:lnTo>
                    <a:lnTo>
                      <a:pt x="0" y="3"/>
                    </a:lnTo>
                    <a:lnTo>
                      <a:pt x="0" y="4"/>
                    </a:lnTo>
                    <a:lnTo>
                      <a:pt x="0" y="4"/>
                    </a:lnTo>
                    <a:lnTo>
                      <a:pt x="0" y="4"/>
                    </a:lnTo>
                    <a:lnTo>
                      <a:pt x="0" y="3"/>
                    </a:lnTo>
                    <a:lnTo>
                      <a:pt x="0" y="3"/>
                    </a:lnTo>
                    <a:lnTo>
                      <a:pt x="0" y="3"/>
                    </a:lnTo>
                    <a:lnTo>
                      <a:pt x="0" y="3"/>
                    </a:lnTo>
                    <a:lnTo>
                      <a:pt x="0" y="3"/>
                    </a:lnTo>
                    <a:lnTo>
                      <a:pt x="0" y="3"/>
                    </a:lnTo>
                    <a:lnTo>
                      <a:pt x="0" y="2"/>
                    </a:lnTo>
                    <a:lnTo>
                      <a:pt x="0" y="2"/>
                    </a:lnTo>
                    <a:lnTo>
                      <a:pt x="0" y="2"/>
                    </a:lnTo>
                    <a:lnTo>
                      <a:pt x="0" y="3"/>
                    </a:lnTo>
                    <a:lnTo>
                      <a:pt x="0" y="3"/>
                    </a:lnTo>
                    <a:lnTo>
                      <a:pt x="0" y="3"/>
                    </a:lnTo>
                    <a:lnTo>
                      <a:pt x="0" y="4"/>
                    </a:lnTo>
                    <a:lnTo>
                      <a:pt x="0" y="5"/>
                    </a:lnTo>
                    <a:lnTo>
                      <a:pt x="0" y="4"/>
                    </a:lnTo>
                    <a:lnTo>
                      <a:pt x="0" y="4"/>
                    </a:lnTo>
                    <a:lnTo>
                      <a:pt x="0" y="4"/>
                    </a:lnTo>
                    <a:lnTo>
                      <a:pt x="0" y="5"/>
                    </a:lnTo>
                    <a:lnTo>
                      <a:pt x="0" y="5"/>
                    </a:lnTo>
                    <a:lnTo>
                      <a:pt x="0" y="6"/>
                    </a:lnTo>
                    <a:lnTo>
                      <a:pt x="0" y="5"/>
                    </a:lnTo>
                    <a:lnTo>
                      <a:pt x="0" y="6"/>
                    </a:lnTo>
                    <a:lnTo>
                      <a:pt x="0" y="6"/>
                    </a:lnTo>
                    <a:lnTo>
                      <a:pt x="0" y="6"/>
                    </a:lnTo>
                    <a:lnTo>
                      <a:pt x="0" y="6"/>
                    </a:lnTo>
                    <a:lnTo>
                      <a:pt x="0" y="6"/>
                    </a:lnTo>
                    <a:lnTo>
                      <a:pt x="0" y="5"/>
                    </a:lnTo>
                    <a:lnTo>
                      <a:pt x="0" y="5"/>
                    </a:lnTo>
                    <a:lnTo>
                      <a:pt x="0" y="5"/>
                    </a:lnTo>
                    <a:lnTo>
                      <a:pt x="0" y="4"/>
                    </a:lnTo>
                    <a:lnTo>
                      <a:pt x="0" y="5"/>
                    </a:lnTo>
                    <a:lnTo>
                      <a:pt x="0" y="5"/>
                    </a:lnTo>
                    <a:lnTo>
                      <a:pt x="0" y="5"/>
                    </a:lnTo>
                    <a:lnTo>
                      <a:pt x="0" y="4"/>
                    </a:lnTo>
                    <a:lnTo>
                      <a:pt x="0" y="4"/>
                    </a:lnTo>
                    <a:lnTo>
                      <a:pt x="0" y="4"/>
                    </a:lnTo>
                    <a:lnTo>
                      <a:pt x="0" y="4"/>
                    </a:lnTo>
                    <a:lnTo>
                      <a:pt x="0" y="4"/>
                    </a:lnTo>
                    <a:lnTo>
                      <a:pt x="0" y="4"/>
                    </a:lnTo>
                    <a:lnTo>
                      <a:pt x="0" y="3"/>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7"/>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9"/>
                    </a:lnTo>
                    <a:lnTo>
                      <a:pt x="0" y="8"/>
                    </a:lnTo>
                    <a:lnTo>
                      <a:pt x="0" y="9"/>
                    </a:lnTo>
                    <a:lnTo>
                      <a:pt x="0" y="9"/>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8"/>
                    </a:lnTo>
                    <a:lnTo>
                      <a:pt x="0" y="7"/>
                    </a:lnTo>
                    <a:lnTo>
                      <a:pt x="0" y="7"/>
                    </a:lnTo>
                    <a:lnTo>
                      <a:pt x="0" y="6"/>
                    </a:lnTo>
                    <a:lnTo>
                      <a:pt x="0" y="7"/>
                    </a:lnTo>
                    <a:lnTo>
                      <a:pt x="0" y="7"/>
                    </a:lnTo>
                    <a:lnTo>
                      <a:pt x="0" y="8"/>
                    </a:lnTo>
                    <a:lnTo>
                      <a:pt x="0" y="7"/>
                    </a:lnTo>
                    <a:lnTo>
                      <a:pt x="0" y="8"/>
                    </a:lnTo>
                    <a:lnTo>
                      <a:pt x="0" y="8"/>
                    </a:lnTo>
                    <a:lnTo>
                      <a:pt x="0" y="7"/>
                    </a:lnTo>
                    <a:lnTo>
                      <a:pt x="0" y="8"/>
                    </a:lnTo>
                    <a:lnTo>
                      <a:pt x="0" y="7"/>
                    </a:lnTo>
                    <a:lnTo>
                      <a:pt x="0" y="7"/>
                    </a:lnTo>
                    <a:lnTo>
                      <a:pt x="0" y="6"/>
                    </a:lnTo>
                    <a:lnTo>
                      <a:pt x="0" y="6"/>
                    </a:lnTo>
                    <a:lnTo>
                      <a:pt x="0" y="6"/>
                    </a:lnTo>
                    <a:lnTo>
                      <a:pt x="0" y="5"/>
                    </a:lnTo>
                    <a:lnTo>
                      <a:pt x="0" y="6"/>
                    </a:lnTo>
                    <a:lnTo>
                      <a:pt x="0" y="5"/>
                    </a:lnTo>
                    <a:lnTo>
                      <a:pt x="0" y="5"/>
                    </a:lnTo>
                    <a:lnTo>
                      <a:pt x="0" y="4"/>
                    </a:lnTo>
                    <a:lnTo>
                      <a:pt x="0" y="5"/>
                    </a:lnTo>
                    <a:lnTo>
                      <a:pt x="0" y="6"/>
                    </a:lnTo>
                    <a:lnTo>
                      <a:pt x="0" y="6"/>
                    </a:lnTo>
                    <a:lnTo>
                      <a:pt x="0" y="5"/>
                    </a:lnTo>
                    <a:lnTo>
                      <a:pt x="0" y="6"/>
                    </a:lnTo>
                    <a:lnTo>
                      <a:pt x="0" y="6"/>
                    </a:lnTo>
                    <a:lnTo>
                      <a:pt x="0" y="6"/>
                    </a:lnTo>
                    <a:lnTo>
                      <a:pt x="0" y="6"/>
                    </a:lnTo>
                    <a:lnTo>
                      <a:pt x="0" y="6"/>
                    </a:lnTo>
                    <a:lnTo>
                      <a:pt x="0" y="7"/>
                    </a:lnTo>
                    <a:lnTo>
                      <a:pt x="0" y="8"/>
                    </a:lnTo>
                    <a:lnTo>
                      <a:pt x="0" y="8"/>
                    </a:lnTo>
                    <a:lnTo>
                      <a:pt x="0" y="8"/>
                    </a:lnTo>
                    <a:lnTo>
                      <a:pt x="0" y="7"/>
                    </a:lnTo>
                    <a:lnTo>
                      <a:pt x="0" y="8"/>
                    </a:lnTo>
                    <a:lnTo>
                      <a:pt x="0" y="8"/>
                    </a:lnTo>
                    <a:lnTo>
                      <a:pt x="0" y="8"/>
                    </a:lnTo>
                    <a:lnTo>
                      <a:pt x="0" y="9"/>
                    </a:lnTo>
                    <a:lnTo>
                      <a:pt x="0" y="9"/>
                    </a:lnTo>
                    <a:lnTo>
                      <a:pt x="0" y="9"/>
                    </a:lnTo>
                    <a:lnTo>
                      <a:pt x="0" y="8"/>
                    </a:lnTo>
                    <a:lnTo>
                      <a:pt x="0" y="9"/>
                    </a:lnTo>
                    <a:lnTo>
                      <a:pt x="0" y="9"/>
                    </a:lnTo>
                    <a:lnTo>
                      <a:pt x="0" y="9"/>
                    </a:lnTo>
                    <a:lnTo>
                      <a:pt x="0" y="9"/>
                    </a:lnTo>
                    <a:lnTo>
                      <a:pt x="0" y="10"/>
                    </a:lnTo>
                    <a:lnTo>
                      <a:pt x="0" y="9"/>
                    </a:lnTo>
                    <a:lnTo>
                      <a:pt x="0" y="9"/>
                    </a:lnTo>
                    <a:lnTo>
                      <a:pt x="0" y="9"/>
                    </a:lnTo>
                    <a:lnTo>
                      <a:pt x="0" y="9"/>
                    </a:lnTo>
                    <a:lnTo>
                      <a:pt x="0" y="9"/>
                    </a:lnTo>
                    <a:lnTo>
                      <a:pt x="0" y="9"/>
                    </a:lnTo>
                    <a:lnTo>
                      <a:pt x="0" y="10"/>
                    </a:lnTo>
                    <a:lnTo>
                      <a:pt x="0" y="9"/>
                    </a:lnTo>
                    <a:lnTo>
                      <a:pt x="0" y="9"/>
                    </a:lnTo>
                    <a:lnTo>
                      <a:pt x="0" y="9"/>
                    </a:lnTo>
                    <a:lnTo>
                      <a:pt x="0" y="10"/>
                    </a:lnTo>
                    <a:lnTo>
                      <a:pt x="0" y="10"/>
                    </a:lnTo>
                    <a:lnTo>
                      <a:pt x="0" y="10"/>
                    </a:lnTo>
                    <a:lnTo>
                      <a:pt x="0" y="9"/>
                    </a:lnTo>
                    <a:lnTo>
                      <a:pt x="0" y="10"/>
                    </a:lnTo>
                    <a:lnTo>
                      <a:pt x="0" y="11"/>
                    </a:lnTo>
                    <a:lnTo>
                      <a:pt x="0" y="10"/>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1"/>
                    </a:lnTo>
                    <a:lnTo>
                      <a:pt x="0" y="12"/>
                    </a:lnTo>
                    <a:lnTo>
                      <a:pt x="0" y="11"/>
                    </a:lnTo>
                    <a:lnTo>
                      <a:pt x="0" y="11"/>
                    </a:lnTo>
                    <a:lnTo>
                      <a:pt x="0" y="10"/>
                    </a:lnTo>
                    <a:lnTo>
                      <a:pt x="0" y="11"/>
                    </a:lnTo>
                    <a:lnTo>
                      <a:pt x="0" y="10"/>
                    </a:lnTo>
                    <a:lnTo>
                      <a:pt x="0" y="9"/>
                    </a:lnTo>
                    <a:lnTo>
                      <a:pt x="0" y="10"/>
                    </a:lnTo>
                    <a:lnTo>
                      <a:pt x="0" y="11"/>
                    </a:lnTo>
                    <a:lnTo>
                      <a:pt x="0" y="11"/>
                    </a:lnTo>
                    <a:lnTo>
                      <a:pt x="0" y="11"/>
                    </a:lnTo>
                    <a:lnTo>
                      <a:pt x="0" y="11"/>
                    </a:lnTo>
                    <a:lnTo>
                      <a:pt x="0" y="11"/>
                    </a:lnTo>
                    <a:lnTo>
                      <a:pt x="0" y="11"/>
                    </a:lnTo>
                    <a:lnTo>
                      <a:pt x="0" y="11"/>
                    </a:lnTo>
                    <a:lnTo>
                      <a:pt x="0" y="10"/>
                    </a:lnTo>
                    <a:lnTo>
                      <a:pt x="0" y="10"/>
                    </a:lnTo>
                    <a:lnTo>
                      <a:pt x="0" y="11"/>
                    </a:lnTo>
                    <a:lnTo>
                      <a:pt x="0" y="11"/>
                    </a:lnTo>
                    <a:lnTo>
                      <a:pt x="0" y="11"/>
                    </a:lnTo>
                    <a:lnTo>
                      <a:pt x="0" y="11"/>
                    </a:lnTo>
                    <a:lnTo>
                      <a:pt x="0" y="12"/>
                    </a:lnTo>
                    <a:lnTo>
                      <a:pt x="0" y="12"/>
                    </a:lnTo>
                    <a:lnTo>
                      <a:pt x="0" y="11"/>
                    </a:lnTo>
                    <a:lnTo>
                      <a:pt x="0" y="11"/>
                    </a:lnTo>
                    <a:lnTo>
                      <a:pt x="0" y="11"/>
                    </a:lnTo>
                    <a:lnTo>
                      <a:pt x="0" y="11"/>
                    </a:lnTo>
                    <a:lnTo>
                      <a:pt x="0" y="10"/>
                    </a:lnTo>
                    <a:lnTo>
                      <a:pt x="0" y="11"/>
                    </a:lnTo>
                    <a:lnTo>
                      <a:pt x="0" y="11"/>
                    </a:lnTo>
                    <a:lnTo>
                      <a:pt x="0" y="11"/>
                    </a:lnTo>
                    <a:lnTo>
                      <a:pt x="0" y="11"/>
                    </a:lnTo>
                    <a:lnTo>
                      <a:pt x="0" y="10"/>
                    </a:lnTo>
                    <a:lnTo>
                      <a:pt x="0" y="11"/>
                    </a:lnTo>
                    <a:lnTo>
                      <a:pt x="0" y="10"/>
                    </a:lnTo>
                    <a:lnTo>
                      <a:pt x="0" y="9"/>
                    </a:lnTo>
                    <a:lnTo>
                      <a:pt x="0" y="9"/>
                    </a:lnTo>
                    <a:lnTo>
                      <a:pt x="0" y="10"/>
                    </a:lnTo>
                    <a:lnTo>
                      <a:pt x="0" y="10"/>
                    </a:lnTo>
                    <a:lnTo>
                      <a:pt x="0" y="9"/>
                    </a:lnTo>
                    <a:lnTo>
                      <a:pt x="0" y="9"/>
                    </a:lnTo>
                    <a:lnTo>
                      <a:pt x="0" y="8"/>
                    </a:lnTo>
                    <a:lnTo>
                      <a:pt x="0" y="9"/>
                    </a:lnTo>
                    <a:lnTo>
                      <a:pt x="0" y="8"/>
                    </a:lnTo>
                    <a:lnTo>
                      <a:pt x="0" y="8"/>
                    </a:lnTo>
                    <a:lnTo>
                      <a:pt x="0" y="9"/>
                    </a:lnTo>
                    <a:lnTo>
                      <a:pt x="0" y="9"/>
                    </a:lnTo>
                    <a:lnTo>
                      <a:pt x="0" y="9"/>
                    </a:lnTo>
                    <a:lnTo>
                      <a:pt x="0" y="9"/>
                    </a:lnTo>
                    <a:lnTo>
                      <a:pt x="0" y="9"/>
                    </a:lnTo>
                    <a:lnTo>
                      <a:pt x="0" y="9"/>
                    </a:lnTo>
                    <a:lnTo>
                      <a:pt x="0" y="8"/>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7"/>
                    </a:lnTo>
                    <a:lnTo>
                      <a:pt x="0" y="6"/>
                    </a:lnTo>
                    <a:lnTo>
                      <a:pt x="0" y="7"/>
                    </a:lnTo>
                    <a:lnTo>
                      <a:pt x="0" y="8"/>
                    </a:lnTo>
                    <a:lnTo>
                      <a:pt x="0" y="8"/>
                    </a:lnTo>
                    <a:lnTo>
                      <a:pt x="0" y="8"/>
                    </a:lnTo>
                    <a:lnTo>
                      <a:pt x="0" y="7"/>
                    </a:lnTo>
                    <a:lnTo>
                      <a:pt x="0" y="8"/>
                    </a:lnTo>
                    <a:lnTo>
                      <a:pt x="0" y="8"/>
                    </a:lnTo>
                    <a:lnTo>
                      <a:pt x="0" y="7"/>
                    </a:lnTo>
                    <a:lnTo>
                      <a:pt x="0" y="6"/>
                    </a:lnTo>
                    <a:lnTo>
                      <a:pt x="0" y="7"/>
                    </a:lnTo>
                    <a:lnTo>
                      <a:pt x="0" y="7"/>
                    </a:lnTo>
                    <a:lnTo>
                      <a:pt x="0" y="6"/>
                    </a:lnTo>
                    <a:lnTo>
                      <a:pt x="0" y="6"/>
                    </a:lnTo>
                    <a:lnTo>
                      <a:pt x="0" y="7"/>
                    </a:lnTo>
                    <a:lnTo>
                      <a:pt x="0" y="7"/>
                    </a:lnTo>
                    <a:lnTo>
                      <a:pt x="0" y="6"/>
                    </a:lnTo>
                    <a:lnTo>
                      <a:pt x="0" y="6"/>
                    </a:lnTo>
                    <a:lnTo>
                      <a:pt x="0" y="6"/>
                    </a:lnTo>
                    <a:lnTo>
                      <a:pt x="0" y="6"/>
                    </a:lnTo>
                    <a:lnTo>
                      <a:pt x="0" y="7"/>
                    </a:lnTo>
                    <a:lnTo>
                      <a:pt x="0" y="8"/>
                    </a:lnTo>
                    <a:lnTo>
                      <a:pt x="0" y="7"/>
                    </a:lnTo>
                    <a:lnTo>
                      <a:pt x="0" y="7"/>
                    </a:lnTo>
                    <a:lnTo>
                      <a:pt x="0" y="6"/>
                    </a:lnTo>
                    <a:lnTo>
                      <a:pt x="0" y="7"/>
                    </a:lnTo>
                    <a:lnTo>
                      <a:pt x="0" y="6"/>
                    </a:lnTo>
                    <a:lnTo>
                      <a:pt x="0" y="7"/>
                    </a:lnTo>
                    <a:lnTo>
                      <a:pt x="0" y="7"/>
                    </a:lnTo>
                    <a:lnTo>
                      <a:pt x="0" y="6"/>
                    </a:lnTo>
                    <a:lnTo>
                      <a:pt x="0" y="7"/>
                    </a:lnTo>
                    <a:lnTo>
                      <a:pt x="0" y="6"/>
                    </a:lnTo>
                    <a:lnTo>
                      <a:pt x="0" y="6"/>
                    </a:lnTo>
                    <a:lnTo>
                      <a:pt x="0" y="6"/>
                    </a:lnTo>
                    <a:lnTo>
                      <a:pt x="0" y="6"/>
                    </a:lnTo>
                    <a:lnTo>
                      <a:pt x="0" y="6"/>
                    </a:lnTo>
                    <a:lnTo>
                      <a:pt x="0" y="6"/>
                    </a:lnTo>
                    <a:lnTo>
                      <a:pt x="0" y="5"/>
                    </a:lnTo>
                    <a:lnTo>
                      <a:pt x="0" y="6"/>
                    </a:lnTo>
                    <a:lnTo>
                      <a:pt x="0" y="5"/>
                    </a:lnTo>
                    <a:lnTo>
                      <a:pt x="0" y="5"/>
                    </a:lnTo>
                    <a:lnTo>
                      <a:pt x="0" y="4"/>
                    </a:lnTo>
                    <a:lnTo>
                      <a:pt x="0" y="4"/>
                    </a:lnTo>
                    <a:lnTo>
                      <a:pt x="0" y="3"/>
                    </a:lnTo>
                    <a:lnTo>
                      <a:pt x="0" y="2"/>
                    </a:lnTo>
                    <a:lnTo>
                      <a:pt x="0" y="2"/>
                    </a:lnTo>
                    <a:lnTo>
                      <a:pt x="0" y="3"/>
                    </a:lnTo>
                    <a:lnTo>
                      <a:pt x="0" y="2"/>
                    </a:lnTo>
                    <a:lnTo>
                      <a:pt x="0" y="2"/>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2"/>
                    </a:lnTo>
                    <a:lnTo>
                      <a:pt x="0" y="3"/>
                    </a:lnTo>
                    <a:lnTo>
                      <a:pt x="0" y="4"/>
                    </a:lnTo>
                    <a:lnTo>
                      <a:pt x="0" y="3"/>
                    </a:lnTo>
                    <a:lnTo>
                      <a:pt x="0" y="3"/>
                    </a:lnTo>
                    <a:lnTo>
                      <a:pt x="0" y="4"/>
                    </a:lnTo>
                    <a:lnTo>
                      <a:pt x="0" y="4"/>
                    </a:lnTo>
                    <a:lnTo>
                      <a:pt x="0" y="5"/>
                    </a:lnTo>
                    <a:lnTo>
                      <a:pt x="0" y="4"/>
                    </a:lnTo>
                    <a:lnTo>
                      <a:pt x="0" y="4"/>
                    </a:lnTo>
                    <a:lnTo>
                      <a:pt x="0" y="4"/>
                    </a:lnTo>
                    <a:lnTo>
                      <a:pt x="0" y="4"/>
                    </a:lnTo>
                    <a:lnTo>
                      <a:pt x="0" y="3"/>
                    </a:lnTo>
                    <a:lnTo>
                      <a:pt x="0" y="4"/>
                    </a:lnTo>
                    <a:lnTo>
                      <a:pt x="0" y="3"/>
                    </a:lnTo>
                    <a:lnTo>
                      <a:pt x="0" y="3"/>
                    </a:lnTo>
                    <a:lnTo>
                      <a:pt x="0" y="3"/>
                    </a:lnTo>
                    <a:lnTo>
                      <a:pt x="0" y="4"/>
                    </a:lnTo>
                    <a:lnTo>
                      <a:pt x="0" y="4"/>
                    </a:lnTo>
                    <a:lnTo>
                      <a:pt x="0" y="3"/>
                    </a:lnTo>
                    <a:lnTo>
                      <a:pt x="0" y="3"/>
                    </a:lnTo>
                    <a:lnTo>
                      <a:pt x="0" y="3"/>
                    </a:lnTo>
                    <a:lnTo>
                      <a:pt x="0" y="3"/>
                    </a:lnTo>
                    <a:lnTo>
                      <a:pt x="0" y="2"/>
                    </a:lnTo>
                    <a:lnTo>
                      <a:pt x="0" y="2"/>
                    </a:lnTo>
                    <a:lnTo>
                      <a:pt x="0" y="2"/>
                    </a:lnTo>
                    <a:lnTo>
                      <a:pt x="0" y="2"/>
                    </a:lnTo>
                    <a:lnTo>
                      <a:pt x="0" y="2"/>
                    </a:lnTo>
                    <a:lnTo>
                      <a:pt x="0" y="3"/>
                    </a:lnTo>
                    <a:lnTo>
                      <a:pt x="0" y="2"/>
                    </a:lnTo>
                    <a:lnTo>
                      <a:pt x="0" y="3"/>
                    </a:lnTo>
                    <a:lnTo>
                      <a:pt x="0" y="4"/>
                    </a:lnTo>
                    <a:lnTo>
                      <a:pt x="0" y="4"/>
                    </a:lnTo>
                    <a:lnTo>
                      <a:pt x="0" y="5"/>
                    </a:lnTo>
                    <a:lnTo>
                      <a:pt x="0" y="5"/>
                    </a:lnTo>
                    <a:lnTo>
                      <a:pt x="0" y="6"/>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9"/>
                    </a:lnTo>
                    <a:lnTo>
                      <a:pt x="0" y="9"/>
                    </a:lnTo>
                    <a:lnTo>
                      <a:pt x="0" y="9"/>
                    </a:lnTo>
                    <a:lnTo>
                      <a:pt x="0" y="9"/>
                    </a:lnTo>
                    <a:lnTo>
                      <a:pt x="0" y="10"/>
                    </a:lnTo>
                    <a:lnTo>
                      <a:pt x="0" y="9"/>
                    </a:lnTo>
                    <a:lnTo>
                      <a:pt x="0" y="9"/>
                    </a:lnTo>
                    <a:lnTo>
                      <a:pt x="0" y="9"/>
                    </a:lnTo>
                    <a:lnTo>
                      <a:pt x="0" y="9"/>
                    </a:lnTo>
                    <a:lnTo>
                      <a:pt x="0" y="9"/>
                    </a:lnTo>
                    <a:lnTo>
                      <a:pt x="0" y="8"/>
                    </a:lnTo>
                    <a:lnTo>
                      <a:pt x="0" y="8"/>
                    </a:lnTo>
                    <a:lnTo>
                      <a:pt x="0" y="7"/>
                    </a:lnTo>
                    <a:lnTo>
                      <a:pt x="0" y="7"/>
                    </a:lnTo>
                    <a:lnTo>
                      <a:pt x="0" y="7"/>
                    </a:lnTo>
                    <a:lnTo>
                      <a:pt x="0" y="8"/>
                    </a:lnTo>
                    <a:lnTo>
                      <a:pt x="0" y="8"/>
                    </a:lnTo>
                    <a:lnTo>
                      <a:pt x="0" y="9"/>
                    </a:lnTo>
                    <a:lnTo>
                      <a:pt x="0" y="8"/>
                    </a:lnTo>
                    <a:lnTo>
                      <a:pt x="0" y="8"/>
                    </a:lnTo>
                    <a:lnTo>
                      <a:pt x="0" y="8"/>
                    </a:lnTo>
                    <a:lnTo>
                      <a:pt x="0" y="8"/>
                    </a:lnTo>
                    <a:lnTo>
                      <a:pt x="0" y="8"/>
                    </a:lnTo>
                    <a:lnTo>
                      <a:pt x="0" y="7"/>
                    </a:lnTo>
                    <a:lnTo>
                      <a:pt x="0" y="8"/>
                    </a:lnTo>
                    <a:lnTo>
                      <a:pt x="0" y="7"/>
                    </a:lnTo>
                    <a:lnTo>
                      <a:pt x="0" y="8"/>
                    </a:lnTo>
                    <a:lnTo>
                      <a:pt x="0" y="8"/>
                    </a:lnTo>
                    <a:lnTo>
                      <a:pt x="0" y="7"/>
                    </a:lnTo>
                    <a:lnTo>
                      <a:pt x="0" y="7"/>
                    </a:lnTo>
                    <a:lnTo>
                      <a:pt x="0" y="6"/>
                    </a:lnTo>
                    <a:lnTo>
                      <a:pt x="0" y="5"/>
                    </a:lnTo>
                    <a:lnTo>
                      <a:pt x="0" y="5"/>
                    </a:lnTo>
                    <a:lnTo>
                      <a:pt x="0" y="5"/>
                    </a:lnTo>
                    <a:lnTo>
                      <a:pt x="0" y="5"/>
                    </a:lnTo>
                    <a:lnTo>
                      <a:pt x="0" y="6"/>
                    </a:lnTo>
                    <a:lnTo>
                      <a:pt x="0" y="6"/>
                    </a:lnTo>
                    <a:lnTo>
                      <a:pt x="0" y="7"/>
                    </a:lnTo>
                    <a:lnTo>
                      <a:pt x="0" y="7"/>
                    </a:lnTo>
                    <a:lnTo>
                      <a:pt x="0" y="7"/>
                    </a:lnTo>
                    <a:lnTo>
                      <a:pt x="0" y="8"/>
                    </a:lnTo>
                    <a:lnTo>
                      <a:pt x="0" y="8"/>
                    </a:lnTo>
                    <a:lnTo>
                      <a:pt x="0" y="8"/>
                    </a:lnTo>
                    <a:lnTo>
                      <a:pt x="0" y="9"/>
                    </a:lnTo>
                    <a:lnTo>
                      <a:pt x="0" y="8"/>
                    </a:lnTo>
                    <a:lnTo>
                      <a:pt x="0" y="9"/>
                    </a:lnTo>
                    <a:lnTo>
                      <a:pt x="0" y="9"/>
                    </a:lnTo>
                    <a:lnTo>
                      <a:pt x="0" y="10"/>
                    </a:lnTo>
                    <a:lnTo>
                      <a:pt x="0" y="9"/>
                    </a:lnTo>
                    <a:lnTo>
                      <a:pt x="0" y="9"/>
                    </a:lnTo>
                    <a:lnTo>
                      <a:pt x="0" y="9"/>
                    </a:lnTo>
                    <a:lnTo>
                      <a:pt x="0" y="9"/>
                    </a:lnTo>
                    <a:lnTo>
                      <a:pt x="0" y="8"/>
                    </a:lnTo>
                    <a:lnTo>
                      <a:pt x="0" y="9"/>
                    </a:lnTo>
                    <a:lnTo>
                      <a:pt x="0" y="8"/>
                    </a:lnTo>
                    <a:lnTo>
                      <a:pt x="0" y="8"/>
                    </a:lnTo>
                    <a:lnTo>
                      <a:pt x="0" y="8"/>
                    </a:lnTo>
                    <a:lnTo>
                      <a:pt x="0" y="7"/>
                    </a:lnTo>
                    <a:lnTo>
                      <a:pt x="0" y="8"/>
                    </a:lnTo>
                    <a:lnTo>
                      <a:pt x="0" y="8"/>
                    </a:lnTo>
                    <a:lnTo>
                      <a:pt x="0" y="8"/>
                    </a:lnTo>
                    <a:lnTo>
                      <a:pt x="0" y="9"/>
                    </a:lnTo>
                    <a:lnTo>
                      <a:pt x="0" y="8"/>
                    </a:lnTo>
                    <a:lnTo>
                      <a:pt x="0" y="8"/>
                    </a:lnTo>
                    <a:lnTo>
                      <a:pt x="0" y="8"/>
                    </a:lnTo>
                    <a:lnTo>
                      <a:pt x="0" y="8"/>
                    </a:lnTo>
                    <a:lnTo>
                      <a:pt x="0" y="8"/>
                    </a:lnTo>
                    <a:lnTo>
                      <a:pt x="0" y="7"/>
                    </a:lnTo>
                    <a:lnTo>
                      <a:pt x="0" y="8"/>
                    </a:lnTo>
                    <a:lnTo>
                      <a:pt x="0" y="7"/>
                    </a:lnTo>
                    <a:lnTo>
                      <a:pt x="0" y="7"/>
                    </a:lnTo>
                    <a:lnTo>
                      <a:pt x="0" y="8"/>
                    </a:lnTo>
                    <a:lnTo>
                      <a:pt x="0" y="7"/>
                    </a:lnTo>
                    <a:lnTo>
                      <a:pt x="0" y="7"/>
                    </a:lnTo>
                    <a:lnTo>
                      <a:pt x="0" y="8"/>
                    </a:lnTo>
                    <a:lnTo>
                      <a:pt x="0" y="8"/>
                    </a:lnTo>
                    <a:lnTo>
                      <a:pt x="0" y="7"/>
                    </a:lnTo>
                    <a:lnTo>
                      <a:pt x="0" y="7"/>
                    </a:lnTo>
                    <a:lnTo>
                      <a:pt x="0" y="6"/>
                    </a:lnTo>
                    <a:lnTo>
                      <a:pt x="0" y="7"/>
                    </a:lnTo>
                    <a:lnTo>
                      <a:pt x="0" y="8"/>
                    </a:lnTo>
                    <a:lnTo>
                      <a:pt x="0" y="7"/>
                    </a:lnTo>
                    <a:lnTo>
                      <a:pt x="0" y="6"/>
                    </a:lnTo>
                    <a:lnTo>
                      <a:pt x="0" y="6"/>
                    </a:lnTo>
                    <a:lnTo>
                      <a:pt x="0" y="6"/>
                    </a:lnTo>
                    <a:lnTo>
                      <a:pt x="0" y="6"/>
                    </a:lnTo>
                    <a:lnTo>
                      <a:pt x="0" y="5"/>
                    </a:lnTo>
                    <a:lnTo>
                      <a:pt x="0" y="6"/>
                    </a:lnTo>
                    <a:lnTo>
                      <a:pt x="0" y="6"/>
                    </a:lnTo>
                    <a:lnTo>
                      <a:pt x="0" y="5"/>
                    </a:lnTo>
                    <a:lnTo>
                      <a:pt x="0" y="6"/>
                    </a:lnTo>
                    <a:lnTo>
                      <a:pt x="0" y="6"/>
                    </a:lnTo>
                    <a:lnTo>
                      <a:pt x="0" y="6"/>
                    </a:lnTo>
                    <a:lnTo>
                      <a:pt x="0" y="7"/>
                    </a:lnTo>
                    <a:lnTo>
                      <a:pt x="0" y="6"/>
                    </a:lnTo>
                    <a:lnTo>
                      <a:pt x="0" y="6"/>
                    </a:lnTo>
                    <a:lnTo>
                      <a:pt x="0" y="7"/>
                    </a:lnTo>
                    <a:lnTo>
                      <a:pt x="0" y="7"/>
                    </a:lnTo>
                    <a:lnTo>
                      <a:pt x="0" y="8"/>
                    </a:lnTo>
                    <a:lnTo>
                      <a:pt x="0" y="8"/>
                    </a:lnTo>
                    <a:lnTo>
                      <a:pt x="0" y="8"/>
                    </a:lnTo>
                    <a:lnTo>
                      <a:pt x="0" y="7"/>
                    </a:lnTo>
                    <a:lnTo>
                      <a:pt x="0" y="7"/>
                    </a:lnTo>
                    <a:lnTo>
                      <a:pt x="0" y="7"/>
                    </a:lnTo>
                    <a:lnTo>
                      <a:pt x="0" y="7"/>
                    </a:lnTo>
                    <a:lnTo>
                      <a:pt x="0" y="7"/>
                    </a:lnTo>
                    <a:lnTo>
                      <a:pt x="0" y="8"/>
                    </a:lnTo>
                    <a:lnTo>
                      <a:pt x="0" y="8"/>
                    </a:lnTo>
                    <a:lnTo>
                      <a:pt x="0" y="9"/>
                    </a:lnTo>
                    <a:lnTo>
                      <a:pt x="0" y="8"/>
                    </a:lnTo>
                    <a:lnTo>
                      <a:pt x="0" y="8"/>
                    </a:lnTo>
                    <a:lnTo>
                      <a:pt x="0" y="8"/>
                    </a:lnTo>
                    <a:lnTo>
                      <a:pt x="0" y="7"/>
                    </a:lnTo>
                    <a:lnTo>
                      <a:pt x="0" y="8"/>
                    </a:lnTo>
                    <a:lnTo>
                      <a:pt x="0" y="7"/>
                    </a:lnTo>
                    <a:lnTo>
                      <a:pt x="0" y="7"/>
                    </a:lnTo>
                    <a:lnTo>
                      <a:pt x="0" y="6"/>
                    </a:lnTo>
                    <a:lnTo>
                      <a:pt x="0" y="7"/>
                    </a:lnTo>
                    <a:lnTo>
                      <a:pt x="0" y="6"/>
                    </a:lnTo>
                    <a:lnTo>
                      <a:pt x="0" y="6"/>
                    </a:lnTo>
                    <a:lnTo>
                      <a:pt x="0" y="6"/>
                    </a:lnTo>
                    <a:lnTo>
                      <a:pt x="0" y="6"/>
                    </a:lnTo>
                    <a:lnTo>
                      <a:pt x="0" y="5"/>
                    </a:lnTo>
                    <a:lnTo>
                      <a:pt x="0" y="5"/>
                    </a:lnTo>
                    <a:lnTo>
                      <a:pt x="0" y="5"/>
                    </a:lnTo>
                    <a:lnTo>
                      <a:pt x="0" y="5"/>
                    </a:lnTo>
                    <a:lnTo>
                      <a:pt x="0" y="6"/>
                    </a:lnTo>
                    <a:lnTo>
                      <a:pt x="0" y="5"/>
                    </a:lnTo>
                    <a:lnTo>
                      <a:pt x="0" y="4"/>
                    </a:lnTo>
                    <a:lnTo>
                      <a:pt x="0" y="4"/>
                    </a:lnTo>
                    <a:lnTo>
                      <a:pt x="0" y="5"/>
                    </a:lnTo>
                    <a:lnTo>
                      <a:pt x="0" y="4"/>
                    </a:lnTo>
                    <a:lnTo>
                      <a:pt x="0" y="4"/>
                    </a:lnTo>
                    <a:lnTo>
                      <a:pt x="0" y="3"/>
                    </a:lnTo>
                    <a:lnTo>
                      <a:pt x="0" y="4"/>
                    </a:lnTo>
                    <a:lnTo>
                      <a:pt x="0" y="5"/>
                    </a:lnTo>
                    <a:lnTo>
                      <a:pt x="0" y="5"/>
                    </a:lnTo>
                    <a:lnTo>
                      <a:pt x="0" y="5"/>
                    </a:lnTo>
                    <a:lnTo>
                      <a:pt x="0" y="5"/>
                    </a:lnTo>
                    <a:lnTo>
                      <a:pt x="0" y="5"/>
                    </a:lnTo>
                    <a:lnTo>
                      <a:pt x="0" y="5"/>
                    </a:lnTo>
                    <a:lnTo>
                      <a:pt x="0" y="5"/>
                    </a:lnTo>
                    <a:lnTo>
                      <a:pt x="0" y="4"/>
                    </a:lnTo>
                    <a:lnTo>
                      <a:pt x="0" y="5"/>
                    </a:lnTo>
                    <a:lnTo>
                      <a:pt x="0" y="5"/>
                    </a:lnTo>
                    <a:lnTo>
                      <a:pt x="0" y="4"/>
                    </a:lnTo>
                    <a:lnTo>
                      <a:pt x="0" y="3"/>
                    </a:lnTo>
                    <a:lnTo>
                      <a:pt x="0" y="2"/>
                    </a:lnTo>
                    <a:lnTo>
                      <a:pt x="0" y="2"/>
                    </a:lnTo>
                    <a:lnTo>
                      <a:pt x="0" y="2"/>
                    </a:lnTo>
                    <a:lnTo>
                      <a:pt x="0" y="3"/>
                    </a:lnTo>
                    <a:lnTo>
                      <a:pt x="0" y="3"/>
                    </a:lnTo>
                    <a:lnTo>
                      <a:pt x="0" y="3"/>
                    </a:lnTo>
                    <a:lnTo>
                      <a:pt x="0" y="3"/>
                    </a:lnTo>
                    <a:lnTo>
                      <a:pt x="0" y="4"/>
                    </a:lnTo>
                    <a:lnTo>
                      <a:pt x="0" y="4"/>
                    </a:lnTo>
                    <a:lnTo>
                      <a:pt x="0" y="4"/>
                    </a:lnTo>
                    <a:lnTo>
                      <a:pt x="0" y="4"/>
                    </a:lnTo>
                    <a:lnTo>
                      <a:pt x="0" y="4"/>
                    </a:lnTo>
                    <a:lnTo>
                      <a:pt x="0" y="5"/>
                    </a:lnTo>
                    <a:lnTo>
                      <a:pt x="0" y="4"/>
                    </a:lnTo>
                    <a:lnTo>
                      <a:pt x="0" y="4"/>
                    </a:lnTo>
                    <a:lnTo>
                      <a:pt x="0" y="4"/>
                    </a:lnTo>
                    <a:lnTo>
                      <a:pt x="0" y="4"/>
                    </a:lnTo>
                    <a:lnTo>
                      <a:pt x="0" y="4"/>
                    </a:lnTo>
                    <a:lnTo>
                      <a:pt x="0" y="3"/>
                    </a:lnTo>
                    <a:lnTo>
                      <a:pt x="0" y="3"/>
                    </a:lnTo>
                    <a:lnTo>
                      <a:pt x="0" y="3"/>
                    </a:lnTo>
                    <a:lnTo>
                      <a:pt x="0" y="2"/>
                    </a:lnTo>
                    <a:lnTo>
                      <a:pt x="0" y="2"/>
                    </a:lnTo>
                    <a:lnTo>
                      <a:pt x="0" y="2"/>
                    </a:lnTo>
                    <a:lnTo>
                      <a:pt x="0" y="1"/>
                    </a:lnTo>
                    <a:lnTo>
                      <a:pt x="0" y="0"/>
                    </a:lnTo>
                    <a:lnTo>
                      <a:pt x="0" y="1"/>
                    </a:lnTo>
                    <a:lnTo>
                      <a:pt x="0" y="1"/>
                    </a:lnTo>
                    <a:lnTo>
                      <a:pt x="0" y="1"/>
                    </a:lnTo>
                    <a:lnTo>
                      <a:pt x="0" y="1"/>
                    </a:lnTo>
                    <a:lnTo>
                      <a:pt x="0" y="1"/>
                    </a:lnTo>
                    <a:lnTo>
                      <a:pt x="0" y="1"/>
                    </a:lnTo>
                    <a:lnTo>
                      <a:pt x="0" y="2"/>
                    </a:lnTo>
                    <a:lnTo>
                      <a:pt x="0" y="2"/>
                    </a:lnTo>
                    <a:lnTo>
                      <a:pt x="0" y="2"/>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4"/>
                    </a:lnTo>
                    <a:lnTo>
                      <a:pt x="0" y="5"/>
                    </a:lnTo>
                    <a:lnTo>
                      <a:pt x="0" y="5"/>
                    </a:lnTo>
                    <a:lnTo>
                      <a:pt x="0" y="6"/>
                    </a:lnTo>
                    <a:lnTo>
                      <a:pt x="0" y="6"/>
                    </a:lnTo>
                    <a:lnTo>
                      <a:pt x="0" y="6"/>
                    </a:lnTo>
                    <a:lnTo>
                      <a:pt x="0" y="6"/>
                    </a:lnTo>
                    <a:lnTo>
                      <a:pt x="0" y="6"/>
                    </a:lnTo>
                    <a:lnTo>
                      <a:pt x="0" y="5"/>
                    </a:lnTo>
                    <a:lnTo>
                      <a:pt x="0" y="6"/>
                    </a:lnTo>
                    <a:lnTo>
                      <a:pt x="0" y="5"/>
                    </a:lnTo>
                    <a:lnTo>
                      <a:pt x="0" y="6"/>
                    </a:lnTo>
                    <a:lnTo>
                      <a:pt x="0" y="7"/>
                    </a:lnTo>
                    <a:lnTo>
                      <a:pt x="0" y="6"/>
                    </a:lnTo>
                    <a:lnTo>
                      <a:pt x="0" y="5"/>
                    </a:lnTo>
                    <a:lnTo>
                      <a:pt x="0" y="4"/>
                    </a:lnTo>
                    <a:lnTo>
                      <a:pt x="0" y="3"/>
                    </a:lnTo>
                    <a:lnTo>
                      <a:pt x="0" y="3"/>
                    </a:lnTo>
                    <a:lnTo>
                      <a:pt x="0" y="3"/>
                    </a:lnTo>
                    <a:lnTo>
                      <a:pt x="0" y="3"/>
                    </a:lnTo>
                    <a:lnTo>
                      <a:pt x="0" y="3"/>
                    </a:lnTo>
                    <a:lnTo>
                      <a:pt x="0" y="3"/>
                    </a:lnTo>
                    <a:lnTo>
                      <a:pt x="0" y="3"/>
                    </a:lnTo>
                    <a:lnTo>
                      <a:pt x="0" y="4"/>
                    </a:lnTo>
                    <a:lnTo>
                      <a:pt x="0" y="3"/>
                    </a:lnTo>
                    <a:lnTo>
                      <a:pt x="0" y="3"/>
                    </a:lnTo>
                    <a:lnTo>
                      <a:pt x="0" y="2"/>
                    </a:lnTo>
                    <a:lnTo>
                      <a:pt x="0" y="3"/>
                    </a:lnTo>
                    <a:lnTo>
                      <a:pt x="0" y="3"/>
                    </a:lnTo>
                    <a:lnTo>
                      <a:pt x="0" y="3"/>
                    </a:lnTo>
                    <a:lnTo>
                      <a:pt x="0" y="3"/>
                    </a:lnTo>
                    <a:lnTo>
                      <a:pt x="0" y="3"/>
                    </a:lnTo>
                  </a:path>
                </a:pathLst>
              </a:custGeom>
              <a:noFill/>
              <a:ln w="0">
                <a:solidFill>
                  <a:srgbClr val="3366FF"/>
                </a:solidFill>
                <a:prstDash val="solid"/>
                <a:round/>
                <a:headEnd/>
                <a:tailEnd/>
              </a:ln>
            </p:spPr>
            <p:txBody>
              <a:bodyPr/>
              <a:lstStyle/>
              <a:p>
                <a:endParaRPr lang="en-GB"/>
              </a:p>
            </p:txBody>
          </p:sp>
          <p:sp>
            <p:nvSpPr>
              <p:cNvPr id="185861" name="Freeform 517"/>
              <p:cNvSpPr>
                <a:spLocks/>
              </p:cNvSpPr>
              <p:nvPr/>
            </p:nvSpPr>
            <p:spPr bwMode="auto">
              <a:xfrm>
                <a:off x="2586" y="3491"/>
                <a:ext cx="6" cy="354"/>
              </a:xfrm>
              <a:custGeom>
                <a:avLst/>
                <a:gdLst/>
                <a:ahLst/>
                <a:cxnLst>
                  <a:cxn ang="0">
                    <a:pos x="0" y="0"/>
                  </a:cxn>
                  <a:cxn ang="0">
                    <a:pos x="0" y="2"/>
                  </a:cxn>
                  <a:cxn ang="0">
                    <a:pos x="0" y="1"/>
                  </a:cxn>
                  <a:cxn ang="0">
                    <a:pos x="0" y="0"/>
                  </a:cxn>
                  <a:cxn ang="0">
                    <a:pos x="0" y="1"/>
                  </a:cxn>
                  <a:cxn ang="0">
                    <a:pos x="0" y="1"/>
                  </a:cxn>
                  <a:cxn ang="0">
                    <a:pos x="0" y="3"/>
                  </a:cxn>
                  <a:cxn ang="0">
                    <a:pos x="0" y="3"/>
                  </a:cxn>
                  <a:cxn ang="0">
                    <a:pos x="0" y="21"/>
                  </a:cxn>
                  <a:cxn ang="0">
                    <a:pos x="0" y="30"/>
                  </a:cxn>
                  <a:cxn ang="0">
                    <a:pos x="0" y="35"/>
                  </a:cxn>
                  <a:cxn ang="0">
                    <a:pos x="0" y="39"/>
                  </a:cxn>
                  <a:cxn ang="0">
                    <a:pos x="0" y="43"/>
                  </a:cxn>
                  <a:cxn ang="0">
                    <a:pos x="0" y="46"/>
                  </a:cxn>
                  <a:cxn ang="0">
                    <a:pos x="0" y="46"/>
                  </a:cxn>
                  <a:cxn ang="0">
                    <a:pos x="0" y="47"/>
                  </a:cxn>
                  <a:cxn ang="0">
                    <a:pos x="0" y="47"/>
                  </a:cxn>
                  <a:cxn ang="0">
                    <a:pos x="0" y="50"/>
                  </a:cxn>
                  <a:cxn ang="0">
                    <a:pos x="0" y="52"/>
                  </a:cxn>
                  <a:cxn ang="0">
                    <a:pos x="0" y="50"/>
                  </a:cxn>
                  <a:cxn ang="0">
                    <a:pos x="0" y="48"/>
                  </a:cxn>
                  <a:cxn ang="0">
                    <a:pos x="0" y="47"/>
                  </a:cxn>
                  <a:cxn ang="0">
                    <a:pos x="0" y="48"/>
                  </a:cxn>
                  <a:cxn ang="0">
                    <a:pos x="0" y="51"/>
                  </a:cxn>
                  <a:cxn ang="0">
                    <a:pos x="0" y="54"/>
                  </a:cxn>
                  <a:cxn ang="0">
                    <a:pos x="0" y="53"/>
                  </a:cxn>
                  <a:cxn ang="0">
                    <a:pos x="0" y="51"/>
                  </a:cxn>
                  <a:cxn ang="0">
                    <a:pos x="0" y="49"/>
                  </a:cxn>
                  <a:cxn ang="0">
                    <a:pos x="0" y="50"/>
                  </a:cxn>
                  <a:cxn ang="0">
                    <a:pos x="0" y="51"/>
                  </a:cxn>
                  <a:cxn ang="0">
                    <a:pos x="0" y="52"/>
                  </a:cxn>
                  <a:cxn ang="0">
                    <a:pos x="0" y="53"/>
                  </a:cxn>
                  <a:cxn ang="0">
                    <a:pos x="0" y="52"/>
                  </a:cxn>
                  <a:cxn ang="0">
                    <a:pos x="0" y="53"/>
                  </a:cxn>
                  <a:cxn ang="0">
                    <a:pos x="0" y="52"/>
                  </a:cxn>
                  <a:cxn ang="0">
                    <a:pos x="0" y="51"/>
                  </a:cxn>
                  <a:cxn ang="0">
                    <a:pos x="0" y="53"/>
                  </a:cxn>
                  <a:cxn ang="0">
                    <a:pos x="0" y="55"/>
                  </a:cxn>
                  <a:cxn ang="0">
                    <a:pos x="0" y="55"/>
                  </a:cxn>
                  <a:cxn ang="0">
                    <a:pos x="0" y="55"/>
                  </a:cxn>
                  <a:cxn ang="0">
                    <a:pos x="0" y="55"/>
                  </a:cxn>
                  <a:cxn ang="0">
                    <a:pos x="0" y="54"/>
                  </a:cxn>
                  <a:cxn ang="0">
                    <a:pos x="0" y="56"/>
                  </a:cxn>
                  <a:cxn ang="0">
                    <a:pos x="0" y="50"/>
                  </a:cxn>
                  <a:cxn ang="0">
                    <a:pos x="0" y="51"/>
                  </a:cxn>
                  <a:cxn ang="0">
                    <a:pos x="1" y="55"/>
                  </a:cxn>
                  <a:cxn ang="0">
                    <a:pos x="1" y="56"/>
                  </a:cxn>
                  <a:cxn ang="0">
                    <a:pos x="1" y="57"/>
                  </a:cxn>
                  <a:cxn ang="0">
                    <a:pos x="1" y="58"/>
                  </a:cxn>
                  <a:cxn ang="0">
                    <a:pos x="1" y="57"/>
                  </a:cxn>
                  <a:cxn ang="0">
                    <a:pos x="1" y="56"/>
                  </a:cxn>
                  <a:cxn ang="0">
                    <a:pos x="1" y="57"/>
                  </a:cxn>
                  <a:cxn ang="0">
                    <a:pos x="1" y="57"/>
                  </a:cxn>
                  <a:cxn ang="0">
                    <a:pos x="1" y="54"/>
                  </a:cxn>
                  <a:cxn ang="0">
                    <a:pos x="1" y="57"/>
                  </a:cxn>
                  <a:cxn ang="0">
                    <a:pos x="1" y="56"/>
                  </a:cxn>
                  <a:cxn ang="0">
                    <a:pos x="1" y="57"/>
                  </a:cxn>
                  <a:cxn ang="0">
                    <a:pos x="1" y="57"/>
                  </a:cxn>
                  <a:cxn ang="0">
                    <a:pos x="1" y="57"/>
                  </a:cxn>
                  <a:cxn ang="0">
                    <a:pos x="1" y="58"/>
                  </a:cxn>
                  <a:cxn ang="0">
                    <a:pos x="1" y="58"/>
                  </a:cxn>
                  <a:cxn ang="0">
                    <a:pos x="1" y="58"/>
                  </a:cxn>
                  <a:cxn ang="0">
                    <a:pos x="1" y="59"/>
                  </a:cxn>
                </a:cxnLst>
                <a:rect l="0" t="0" r="r" b="b"/>
                <a:pathLst>
                  <a:path w="1" h="59">
                    <a:moveTo>
                      <a:pt x="0" y="0"/>
                    </a:moveTo>
                    <a:lnTo>
                      <a:pt x="0" y="0"/>
                    </a:lnTo>
                    <a:lnTo>
                      <a:pt x="0" y="1"/>
                    </a:lnTo>
                    <a:lnTo>
                      <a:pt x="0" y="1"/>
                    </a:lnTo>
                    <a:lnTo>
                      <a:pt x="0" y="0"/>
                    </a:lnTo>
                    <a:lnTo>
                      <a:pt x="0" y="0"/>
                    </a:lnTo>
                    <a:lnTo>
                      <a:pt x="0" y="0"/>
                    </a:lnTo>
                    <a:lnTo>
                      <a:pt x="0" y="0"/>
                    </a:lnTo>
                    <a:lnTo>
                      <a:pt x="0" y="1"/>
                    </a:lnTo>
                    <a:lnTo>
                      <a:pt x="0" y="1"/>
                    </a:lnTo>
                    <a:lnTo>
                      <a:pt x="0" y="0"/>
                    </a:lnTo>
                    <a:lnTo>
                      <a:pt x="0" y="1"/>
                    </a:lnTo>
                    <a:lnTo>
                      <a:pt x="0" y="2"/>
                    </a:lnTo>
                    <a:lnTo>
                      <a:pt x="0" y="1"/>
                    </a:lnTo>
                    <a:lnTo>
                      <a:pt x="0" y="2"/>
                    </a:lnTo>
                    <a:lnTo>
                      <a:pt x="0" y="1"/>
                    </a:lnTo>
                    <a:lnTo>
                      <a:pt x="0" y="1"/>
                    </a:lnTo>
                    <a:lnTo>
                      <a:pt x="0" y="1"/>
                    </a:lnTo>
                    <a:lnTo>
                      <a:pt x="0" y="2"/>
                    </a:lnTo>
                    <a:lnTo>
                      <a:pt x="0" y="2"/>
                    </a:lnTo>
                    <a:lnTo>
                      <a:pt x="0" y="2"/>
                    </a:lnTo>
                    <a:lnTo>
                      <a:pt x="0" y="2"/>
                    </a:lnTo>
                    <a:lnTo>
                      <a:pt x="0" y="3"/>
                    </a:lnTo>
                    <a:lnTo>
                      <a:pt x="0" y="2"/>
                    </a:lnTo>
                    <a:lnTo>
                      <a:pt x="0" y="2"/>
                    </a:lnTo>
                    <a:lnTo>
                      <a:pt x="0" y="2"/>
                    </a:lnTo>
                    <a:lnTo>
                      <a:pt x="0" y="2"/>
                    </a:lnTo>
                    <a:lnTo>
                      <a:pt x="0" y="1"/>
                    </a:lnTo>
                    <a:lnTo>
                      <a:pt x="0" y="1"/>
                    </a:lnTo>
                    <a:lnTo>
                      <a:pt x="0" y="2"/>
                    </a:lnTo>
                    <a:lnTo>
                      <a:pt x="0" y="1"/>
                    </a:lnTo>
                    <a:lnTo>
                      <a:pt x="0" y="2"/>
                    </a:lnTo>
                    <a:lnTo>
                      <a:pt x="0" y="1"/>
                    </a:lnTo>
                    <a:lnTo>
                      <a:pt x="0" y="0"/>
                    </a:lnTo>
                    <a:lnTo>
                      <a:pt x="0" y="0"/>
                    </a:lnTo>
                    <a:lnTo>
                      <a:pt x="0" y="0"/>
                    </a:lnTo>
                    <a:lnTo>
                      <a:pt x="0" y="0"/>
                    </a:lnTo>
                    <a:lnTo>
                      <a:pt x="0" y="0"/>
                    </a:lnTo>
                    <a:lnTo>
                      <a:pt x="0" y="0"/>
                    </a:lnTo>
                    <a:lnTo>
                      <a:pt x="0" y="1"/>
                    </a:lnTo>
                    <a:lnTo>
                      <a:pt x="0" y="0"/>
                    </a:lnTo>
                    <a:lnTo>
                      <a:pt x="0" y="0"/>
                    </a:lnTo>
                    <a:lnTo>
                      <a:pt x="0" y="0"/>
                    </a:lnTo>
                    <a:lnTo>
                      <a:pt x="0" y="0"/>
                    </a:lnTo>
                    <a:lnTo>
                      <a:pt x="0" y="0"/>
                    </a:lnTo>
                    <a:lnTo>
                      <a:pt x="0" y="0"/>
                    </a:lnTo>
                    <a:lnTo>
                      <a:pt x="0" y="0"/>
                    </a:lnTo>
                    <a:lnTo>
                      <a:pt x="0" y="1"/>
                    </a:lnTo>
                    <a:lnTo>
                      <a:pt x="0" y="0"/>
                    </a:lnTo>
                    <a:lnTo>
                      <a:pt x="0" y="1"/>
                    </a:lnTo>
                    <a:lnTo>
                      <a:pt x="0" y="2"/>
                    </a:lnTo>
                    <a:lnTo>
                      <a:pt x="0" y="1"/>
                    </a:lnTo>
                    <a:lnTo>
                      <a:pt x="0" y="1"/>
                    </a:lnTo>
                    <a:lnTo>
                      <a:pt x="0" y="1"/>
                    </a:lnTo>
                    <a:lnTo>
                      <a:pt x="0" y="1"/>
                    </a:lnTo>
                    <a:lnTo>
                      <a:pt x="0" y="0"/>
                    </a:lnTo>
                    <a:lnTo>
                      <a:pt x="0" y="0"/>
                    </a:lnTo>
                    <a:lnTo>
                      <a:pt x="0" y="0"/>
                    </a:lnTo>
                    <a:lnTo>
                      <a:pt x="0" y="1"/>
                    </a:lnTo>
                    <a:lnTo>
                      <a:pt x="0" y="0"/>
                    </a:lnTo>
                    <a:lnTo>
                      <a:pt x="0" y="1"/>
                    </a:lnTo>
                    <a:lnTo>
                      <a:pt x="0" y="2"/>
                    </a:lnTo>
                    <a:lnTo>
                      <a:pt x="0" y="1"/>
                    </a:lnTo>
                    <a:lnTo>
                      <a:pt x="0" y="2"/>
                    </a:lnTo>
                    <a:lnTo>
                      <a:pt x="0" y="2"/>
                    </a:lnTo>
                    <a:lnTo>
                      <a:pt x="0" y="1"/>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4"/>
                    </a:lnTo>
                    <a:lnTo>
                      <a:pt x="0" y="3"/>
                    </a:lnTo>
                    <a:lnTo>
                      <a:pt x="0" y="3"/>
                    </a:lnTo>
                    <a:lnTo>
                      <a:pt x="0" y="3"/>
                    </a:lnTo>
                    <a:lnTo>
                      <a:pt x="0" y="4"/>
                    </a:lnTo>
                    <a:lnTo>
                      <a:pt x="0" y="4"/>
                    </a:lnTo>
                    <a:lnTo>
                      <a:pt x="0" y="4"/>
                    </a:lnTo>
                    <a:lnTo>
                      <a:pt x="0" y="3"/>
                    </a:lnTo>
                    <a:lnTo>
                      <a:pt x="0" y="8"/>
                    </a:lnTo>
                    <a:lnTo>
                      <a:pt x="0" y="13"/>
                    </a:lnTo>
                    <a:lnTo>
                      <a:pt x="0" y="15"/>
                    </a:lnTo>
                    <a:lnTo>
                      <a:pt x="0" y="16"/>
                    </a:lnTo>
                    <a:lnTo>
                      <a:pt x="0" y="17"/>
                    </a:lnTo>
                    <a:lnTo>
                      <a:pt x="0" y="17"/>
                    </a:lnTo>
                    <a:lnTo>
                      <a:pt x="0" y="19"/>
                    </a:lnTo>
                    <a:lnTo>
                      <a:pt x="0" y="19"/>
                    </a:lnTo>
                    <a:lnTo>
                      <a:pt x="0" y="20"/>
                    </a:lnTo>
                    <a:lnTo>
                      <a:pt x="0" y="21"/>
                    </a:lnTo>
                    <a:lnTo>
                      <a:pt x="0" y="21"/>
                    </a:lnTo>
                    <a:lnTo>
                      <a:pt x="0" y="22"/>
                    </a:lnTo>
                    <a:lnTo>
                      <a:pt x="0" y="22"/>
                    </a:lnTo>
                    <a:lnTo>
                      <a:pt x="0" y="23"/>
                    </a:lnTo>
                    <a:lnTo>
                      <a:pt x="0" y="24"/>
                    </a:lnTo>
                    <a:lnTo>
                      <a:pt x="0" y="24"/>
                    </a:lnTo>
                    <a:lnTo>
                      <a:pt x="0" y="26"/>
                    </a:lnTo>
                    <a:lnTo>
                      <a:pt x="0" y="27"/>
                    </a:lnTo>
                    <a:lnTo>
                      <a:pt x="0" y="27"/>
                    </a:lnTo>
                    <a:lnTo>
                      <a:pt x="0" y="28"/>
                    </a:lnTo>
                    <a:lnTo>
                      <a:pt x="0" y="29"/>
                    </a:lnTo>
                    <a:lnTo>
                      <a:pt x="0" y="30"/>
                    </a:lnTo>
                    <a:lnTo>
                      <a:pt x="0" y="30"/>
                    </a:lnTo>
                    <a:lnTo>
                      <a:pt x="0" y="31"/>
                    </a:lnTo>
                    <a:lnTo>
                      <a:pt x="0" y="32"/>
                    </a:lnTo>
                    <a:lnTo>
                      <a:pt x="0" y="32"/>
                    </a:lnTo>
                    <a:lnTo>
                      <a:pt x="0" y="33"/>
                    </a:lnTo>
                    <a:lnTo>
                      <a:pt x="0" y="33"/>
                    </a:lnTo>
                    <a:lnTo>
                      <a:pt x="0" y="33"/>
                    </a:lnTo>
                    <a:lnTo>
                      <a:pt x="0" y="33"/>
                    </a:lnTo>
                    <a:lnTo>
                      <a:pt x="0" y="34"/>
                    </a:lnTo>
                    <a:lnTo>
                      <a:pt x="0" y="34"/>
                    </a:lnTo>
                    <a:lnTo>
                      <a:pt x="0" y="35"/>
                    </a:lnTo>
                    <a:lnTo>
                      <a:pt x="0" y="35"/>
                    </a:lnTo>
                    <a:lnTo>
                      <a:pt x="0" y="36"/>
                    </a:lnTo>
                    <a:lnTo>
                      <a:pt x="0" y="36"/>
                    </a:lnTo>
                    <a:lnTo>
                      <a:pt x="0" y="37"/>
                    </a:lnTo>
                    <a:lnTo>
                      <a:pt x="0" y="36"/>
                    </a:lnTo>
                    <a:lnTo>
                      <a:pt x="0" y="37"/>
                    </a:lnTo>
                    <a:lnTo>
                      <a:pt x="0" y="37"/>
                    </a:lnTo>
                    <a:lnTo>
                      <a:pt x="0" y="38"/>
                    </a:lnTo>
                    <a:lnTo>
                      <a:pt x="0" y="38"/>
                    </a:lnTo>
                    <a:lnTo>
                      <a:pt x="0" y="38"/>
                    </a:lnTo>
                    <a:lnTo>
                      <a:pt x="0" y="39"/>
                    </a:lnTo>
                    <a:lnTo>
                      <a:pt x="0" y="39"/>
                    </a:lnTo>
                    <a:lnTo>
                      <a:pt x="0" y="40"/>
                    </a:lnTo>
                    <a:lnTo>
                      <a:pt x="0" y="39"/>
                    </a:lnTo>
                    <a:lnTo>
                      <a:pt x="0" y="40"/>
                    </a:lnTo>
                    <a:lnTo>
                      <a:pt x="0" y="40"/>
                    </a:lnTo>
                    <a:lnTo>
                      <a:pt x="0" y="41"/>
                    </a:lnTo>
                    <a:lnTo>
                      <a:pt x="0" y="41"/>
                    </a:lnTo>
                    <a:lnTo>
                      <a:pt x="0" y="41"/>
                    </a:lnTo>
                    <a:lnTo>
                      <a:pt x="0" y="42"/>
                    </a:lnTo>
                    <a:lnTo>
                      <a:pt x="0" y="42"/>
                    </a:lnTo>
                    <a:lnTo>
                      <a:pt x="0" y="43"/>
                    </a:lnTo>
                    <a:lnTo>
                      <a:pt x="0" y="43"/>
                    </a:lnTo>
                    <a:lnTo>
                      <a:pt x="0" y="44"/>
                    </a:lnTo>
                    <a:lnTo>
                      <a:pt x="0" y="44"/>
                    </a:lnTo>
                    <a:lnTo>
                      <a:pt x="0" y="45"/>
                    </a:lnTo>
                    <a:lnTo>
                      <a:pt x="0" y="45"/>
                    </a:lnTo>
                    <a:lnTo>
                      <a:pt x="0" y="46"/>
                    </a:lnTo>
                    <a:lnTo>
                      <a:pt x="0" y="46"/>
                    </a:lnTo>
                    <a:lnTo>
                      <a:pt x="0" y="46"/>
                    </a:lnTo>
                    <a:lnTo>
                      <a:pt x="0" y="46"/>
                    </a:lnTo>
                    <a:lnTo>
                      <a:pt x="0" y="46"/>
                    </a:lnTo>
                    <a:lnTo>
                      <a:pt x="0" y="46"/>
                    </a:lnTo>
                    <a:lnTo>
                      <a:pt x="0" y="46"/>
                    </a:lnTo>
                    <a:lnTo>
                      <a:pt x="0" y="46"/>
                    </a:lnTo>
                    <a:lnTo>
                      <a:pt x="0" y="47"/>
                    </a:lnTo>
                    <a:lnTo>
                      <a:pt x="0" y="46"/>
                    </a:lnTo>
                    <a:lnTo>
                      <a:pt x="0" y="47"/>
                    </a:lnTo>
                    <a:lnTo>
                      <a:pt x="0" y="46"/>
                    </a:lnTo>
                    <a:lnTo>
                      <a:pt x="0" y="47"/>
                    </a:lnTo>
                    <a:lnTo>
                      <a:pt x="0" y="46"/>
                    </a:lnTo>
                    <a:lnTo>
                      <a:pt x="0" y="47"/>
                    </a:lnTo>
                    <a:lnTo>
                      <a:pt x="0" y="46"/>
                    </a:lnTo>
                    <a:lnTo>
                      <a:pt x="0" y="46"/>
                    </a:lnTo>
                    <a:lnTo>
                      <a:pt x="0" y="45"/>
                    </a:lnTo>
                    <a:lnTo>
                      <a:pt x="0" y="45"/>
                    </a:lnTo>
                    <a:lnTo>
                      <a:pt x="0" y="45"/>
                    </a:lnTo>
                    <a:lnTo>
                      <a:pt x="0" y="45"/>
                    </a:lnTo>
                    <a:lnTo>
                      <a:pt x="0" y="46"/>
                    </a:lnTo>
                    <a:lnTo>
                      <a:pt x="0" y="46"/>
                    </a:lnTo>
                    <a:lnTo>
                      <a:pt x="0" y="45"/>
                    </a:lnTo>
                    <a:lnTo>
                      <a:pt x="0" y="46"/>
                    </a:lnTo>
                    <a:lnTo>
                      <a:pt x="0" y="46"/>
                    </a:lnTo>
                    <a:lnTo>
                      <a:pt x="0" y="47"/>
                    </a:lnTo>
                    <a:lnTo>
                      <a:pt x="0" y="47"/>
                    </a:lnTo>
                    <a:lnTo>
                      <a:pt x="0" y="47"/>
                    </a:lnTo>
                    <a:lnTo>
                      <a:pt x="0" y="48"/>
                    </a:lnTo>
                    <a:lnTo>
                      <a:pt x="0" y="48"/>
                    </a:lnTo>
                    <a:lnTo>
                      <a:pt x="0" y="48"/>
                    </a:lnTo>
                    <a:lnTo>
                      <a:pt x="0" y="49"/>
                    </a:lnTo>
                    <a:lnTo>
                      <a:pt x="0" y="48"/>
                    </a:lnTo>
                    <a:lnTo>
                      <a:pt x="0" y="48"/>
                    </a:lnTo>
                    <a:lnTo>
                      <a:pt x="0" y="48"/>
                    </a:lnTo>
                    <a:lnTo>
                      <a:pt x="0" y="48"/>
                    </a:lnTo>
                    <a:lnTo>
                      <a:pt x="0" y="47"/>
                    </a:lnTo>
                    <a:lnTo>
                      <a:pt x="0" y="47"/>
                    </a:lnTo>
                    <a:lnTo>
                      <a:pt x="0" y="47"/>
                    </a:lnTo>
                    <a:lnTo>
                      <a:pt x="0" y="48"/>
                    </a:lnTo>
                    <a:lnTo>
                      <a:pt x="0" y="48"/>
                    </a:lnTo>
                    <a:lnTo>
                      <a:pt x="0" y="49"/>
                    </a:lnTo>
                    <a:lnTo>
                      <a:pt x="0" y="48"/>
                    </a:lnTo>
                    <a:lnTo>
                      <a:pt x="0" y="49"/>
                    </a:lnTo>
                    <a:lnTo>
                      <a:pt x="0" y="49"/>
                    </a:lnTo>
                    <a:lnTo>
                      <a:pt x="0" y="48"/>
                    </a:lnTo>
                    <a:lnTo>
                      <a:pt x="0" y="49"/>
                    </a:lnTo>
                    <a:lnTo>
                      <a:pt x="0" y="49"/>
                    </a:lnTo>
                    <a:lnTo>
                      <a:pt x="0" y="50"/>
                    </a:lnTo>
                    <a:lnTo>
                      <a:pt x="0" y="50"/>
                    </a:lnTo>
                    <a:lnTo>
                      <a:pt x="0" y="50"/>
                    </a:lnTo>
                    <a:lnTo>
                      <a:pt x="0" y="51"/>
                    </a:lnTo>
                    <a:lnTo>
                      <a:pt x="0" y="50"/>
                    </a:lnTo>
                    <a:lnTo>
                      <a:pt x="0" y="51"/>
                    </a:lnTo>
                    <a:lnTo>
                      <a:pt x="0" y="51"/>
                    </a:lnTo>
                    <a:lnTo>
                      <a:pt x="0" y="51"/>
                    </a:lnTo>
                    <a:lnTo>
                      <a:pt x="0" y="52"/>
                    </a:lnTo>
                    <a:lnTo>
                      <a:pt x="0" y="52"/>
                    </a:lnTo>
                    <a:lnTo>
                      <a:pt x="0" y="53"/>
                    </a:lnTo>
                    <a:lnTo>
                      <a:pt x="0" y="52"/>
                    </a:lnTo>
                    <a:lnTo>
                      <a:pt x="0" y="53"/>
                    </a:lnTo>
                    <a:lnTo>
                      <a:pt x="0" y="53"/>
                    </a:lnTo>
                    <a:lnTo>
                      <a:pt x="0" y="52"/>
                    </a:lnTo>
                    <a:lnTo>
                      <a:pt x="0" y="52"/>
                    </a:lnTo>
                    <a:lnTo>
                      <a:pt x="0" y="52"/>
                    </a:lnTo>
                    <a:lnTo>
                      <a:pt x="0" y="51"/>
                    </a:lnTo>
                    <a:lnTo>
                      <a:pt x="0" y="51"/>
                    </a:lnTo>
                    <a:lnTo>
                      <a:pt x="0" y="50"/>
                    </a:lnTo>
                    <a:lnTo>
                      <a:pt x="0" y="50"/>
                    </a:lnTo>
                    <a:lnTo>
                      <a:pt x="0" y="51"/>
                    </a:lnTo>
                    <a:lnTo>
                      <a:pt x="0" y="50"/>
                    </a:lnTo>
                    <a:lnTo>
                      <a:pt x="0" y="50"/>
                    </a:lnTo>
                    <a:lnTo>
                      <a:pt x="0" y="49"/>
                    </a:lnTo>
                    <a:lnTo>
                      <a:pt x="0" y="50"/>
                    </a:lnTo>
                    <a:lnTo>
                      <a:pt x="0" y="49"/>
                    </a:lnTo>
                    <a:lnTo>
                      <a:pt x="0" y="49"/>
                    </a:lnTo>
                    <a:lnTo>
                      <a:pt x="0" y="50"/>
                    </a:lnTo>
                    <a:lnTo>
                      <a:pt x="0" y="50"/>
                    </a:lnTo>
                    <a:lnTo>
                      <a:pt x="0" y="49"/>
                    </a:lnTo>
                    <a:lnTo>
                      <a:pt x="0" y="49"/>
                    </a:lnTo>
                    <a:lnTo>
                      <a:pt x="0" y="48"/>
                    </a:lnTo>
                    <a:lnTo>
                      <a:pt x="0" y="48"/>
                    </a:lnTo>
                    <a:lnTo>
                      <a:pt x="0" y="48"/>
                    </a:lnTo>
                    <a:lnTo>
                      <a:pt x="0" y="49"/>
                    </a:lnTo>
                    <a:lnTo>
                      <a:pt x="0" y="49"/>
                    </a:lnTo>
                    <a:lnTo>
                      <a:pt x="0" y="49"/>
                    </a:lnTo>
                    <a:lnTo>
                      <a:pt x="0" y="49"/>
                    </a:lnTo>
                    <a:lnTo>
                      <a:pt x="0" y="48"/>
                    </a:lnTo>
                    <a:lnTo>
                      <a:pt x="0" y="48"/>
                    </a:lnTo>
                    <a:lnTo>
                      <a:pt x="0" y="47"/>
                    </a:lnTo>
                    <a:lnTo>
                      <a:pt x="0" y="47"/>
                    </a:lnTo>
                    <a:lnTo>
                      <a:pt x="0" y="46"/>
                    </a:lnTo>
                    <a:lnTo>
                      <a:pt x="0" y="47"/>
                    </a:lnTo>
                    <a:lnTo>
                      <a:pt x="0" y="47"/>
                    </a:lnTo>
                    <a:lnTo>
                      <a:pt x="0" y="47"/>
                    </a:lnTo>
                    <a:lnTo>
                      <a:pt x="0" y="47"/>
                    </a:lnTo>
                    <a:lnTo>
                      <a:pt x="0" y="48"/>
                    </a:lnTo>
                    <a:lnTo>
                      <a:pt x="0" y="48"/>
                    </a:lnTo>
                    <a:lnTo>
                      <a:pt x="0" y="49"/>
                    </a:lnTo>
                    <a:lnTo>
                      <a:pt x="0" y="48"/>
                    </a:lnTo>
                    <a:lnTo>
                      <a:pt x="0" y="48"/>
                    </a:lnTo>
                    <a:lnTo>
                      <a:pt x="0" y="48"/>
                    </a:lnTo>
                    <a:lnTo>
                      <a:pt x="0" y="48"/>
                    </a:lnTo>
                    <a:lnTo>
                      <a:pt x="0" y="48"/>
                    </a:lnTo>
                    <a:lnTo>
                      <a:pt x="0" y="47"/>
                    </a:lnTo>
                    <a:lnTo>
                      <a:pt x="0" y="48"/>
                    </a:lnTo>
                    <a:lnTo>
                      <a:pt x="0" y="48"/>
                    </a:lnTo>
                    <a:lnTo>
                      <a:pt x="0" y="49"/>
                    </a:lnTo>
                    <a:lnTo>
                      <a:pt x="0" y="49"/>
                    </a:lnTo>
                    <a:lnTo>
                      <a:pt x="0" y="50"/>
                    </a:lnTo>
                    <a:lnTo>
                      <a:pt x="0" y="50"/>
                    </a:lnTo>
                    <a:lnTo>
                      <a:pt x="0" y="51"/>
                    </a:lnTo>
                    <a:lnTo>
                      <a:pt x="0" y="51"/>
                    </a:lnTo>
                    <a:lnTo>
                      <a:pt x="0" y="50"/>
                    </a:lnTo>
                    <a:lnTo>
                      <a:pt x="0" y="51"/>
                    </a:lnTo>
                    <a:lnTo>
                      <a:pt x="0" y="50"/>
                    </a:lnTo>
                    <a:lnTo>
                      <a:pt x="0" y="51"/>
                    </a:lnTo>
                    <a:lnTo>
                      <a:pt x="0" y="51"/>
                    </a:lnTo>
                    <a:lnTo>
                      <a:pt x="0" y="51"/>
                    </a:lnTo>
                    <a:lnTo>
                      <a:pt x="0" y="51"/>
                    </a:lnTo>
                    <a:lnTo>
                      <a:pt x="0" y="52"/>
                    </a:lnTo>
                    <a:lnTo>
                      <a:pt x="0" y="51"/>
                    </a:lnTo>
                    <a:lnTo>
                      <a:pt x="0" y="52"/>
                    </a:lnTo>
                    <a:lnTo>
                      <a:pt x="0" y="52"/>
                    </a:lnTo>
                    <a:lnTo>
                      <a:pt x="0" y="53"/>
                    </a:lnTo>
                    <a:lnTo>
                      <a:pt x="0" y="54"/>
                    </a:lnTo>
                    <a:lnTo>
                      <a:pt x="0" y="54"/>
                    </a:lnTo>
                    <a:lnTo>
                      <a:pt x="0" y="54"/>
                    </a:lnTo>
                    <a:lnTo>
                      <a:pt x="0" y="54"/>
                    </a:lnTo>
                    <a:lnTo>
                      <a:pt x="0" y="54"/>
                    </a:lnTo>
                    <a:lnTo>
                      <a:pt x="0" y="53"/>
                    </a:lnTo>
                    <a:lnTo>
                      <a:pt x="0" y="54"/>
                    </a:lnTo>
                    <a:lnTo>
                      <a:pt x="0" y="54"/>
                    </a:lnTo>
                    <a:lnTo>
                      <a:pt x="0" y="53"/>
                    </a:lnTo>
                    <a:lnTo>
                      <a:pt x="0" y="53"/>
                    </a:lnTo>
                    <a:lnTo>
                      <a:pt x="0" y="54"/>
                    </a:lnTo>
                    <a:lnTo>
                      <a:pt x="0" y="53"/>
                    </a:lnTo>
                    <a:lnTo>
                      <a:pt x="0" y="53"/>
                    </a:lnTo>
                    <a:lnTo>
                      <a:pt x="0" y="53"/>
                    </a:lnTo>
                    <a:lnTo>
                      <a:pt x="0" y="54"/>
                    </a:lnTo>
                    <a:lnTo>
                      <a:pt x="0" y="53"/>
                    </a:lnTo>
                    <a:lnTo>
                      <a:pt x="0" y="52"/>
                    </a:lnTo>
                    <a:lnTo>
                      <a:pt x="0" y="53"/>
                    </a:lnTo>
                    <a:lnTo>
                      <a:pt x="0" y="52"/>
                    </a:lnTo>
                    <a:lnTo>
                      <a:pt x="0" y="52"/>
                    </a:lnTo>
                    <a:lnTo>
                      <a:pt x="0" y="52"/>
                    </a:lnTo>
                    <a:lnTo>
                      <a:pt x="0" y="52"/>
                    </a:lnTo>
                    <a:lnTo>
                      <a:pt x="0" y="51"/>
                    </a:lnTo>
                    <a:lnTo>
                      <a:pt x="0" y="50"/>
                    </a:lnTo>
                    <a:lnTo>
                      <a:pt x="0" y="50"/>
                    </a:lnTo>
                    <a:lnTo>
                      <a:pt x="0" y="51"/>
                    </a:lnTo>
                    <a:lnTo>
                      <a:pt x="0" y="50"/>
                    </a:lnTo>
                    <a:lnTo>
                      <a:pt x="0" y="50"/>
                    </a:lnTo>
                    <a:lnTo>
                      <a:pt x="0" y="50"/>
                    </a:lnTo>
                    <a:lnTo>
                      <a:pt x="0" y="49"/>
                    </a:lnTo>
                    <a:lnTo>
                      <a:pt x="0" y="49"/>
                    </a:lnTo>
                    <a:lnTo>
                      <a:pt x="0" y="49"/>
                    </a:lnTo>
                    <a:lnTo>
                      <a:pt x="0" y="49"/>
                    </a:lnTo>
                    <a:lnTo>
                      <a:pt x="0" y="49"/>
                    </a:lnTo>
                    <a:lnTo>
                      <a:pt x="0" y="49"/>
                    </a:lnTo>
                    <a:lnTo>
                      <a:pt x="0" y="50"/>
                    </a:lnTo>
                    <a:lnTo>
                      <a:pt x="0" y="50"/>
                    </a:lnTo>
                    <a:lnTo>
                      <a:pt x="0" y="50"/>
                    </a:lnTo>
                    <a:lnTo>
                      <a:pt x="0" y="50"/>
                    </a:lnTo>
                    <a:lnTo>
                      <a:pt x="0" y="51"/>
                    </a:lnTo>
                    <a:lnTo>
                      <a:pt x="0" y="50"/>
                    </a:lnTo>
                    <a:lnTo>
                      <a:pt x="0" y="50"/>
                    </a:lnTo>
                    <a:lnTo>
                      <a:pt x="0" y="50"/>
                    </a:lnTo>
                    <a:lnTo>
                      <a:pt x="0" y="50"/>
                    </a:lnTo>
                    <a:lnTo>
                      <a:pt x="0" y="50"/>
                    </a:lnTo>
                    <a:lnTo>
                      <a:pt x="0" y="49"/>
                    </a:lnTo>
                    <a:lnTo>
                      <a:pt x="0" y="50"/>
                    </a:lnTo>
                    <a:lnTo>
                      <a:pt x="0" y="50"/>
                    </a:lnTo>
                    <a:lnTo>
                      <a:pt x="0" y="51"/>
                    </a:lnTo>
                    <a:lnTo>
                      <a:pt x="0" y="50"/>
                    </a:lnTo>
                    <a:lnTo>
                      <a:pt x="0" y="51"/>
                    </a:lnTo>
                    <a:lnTo>
                      <a:pt x="0" y="50"/>
                    </a:lnTo>
                    <a:lnTo>
                      <a:pt x="0" y="50"/>
                    </a:lnTo>
                    <a:lnTo>
                      <a:pt x="0" y="50"/>
                    </a:lnTo>
                    <a:lnTo>
                      <a:pt x="0" y="51"/>
                    </a:lnTo>
                    <a:lnTo>
                      <a:pt x="0" y="51"/>
                    </a:lnTo>
                    <a:lnTo>
                      <a:pt x="0" y="50"/>
                    </a:lnTo>
                    <a:lnTo>
                      <a:pt x="0" y="51"/>
                    </a:lnTo>
                    <a:lnTo>
                      <a:pt x="0" y="50"/>
                    </a:lnTo>
                    <a:lnTo>
                      <a:pt x="0" y="50"/>
                    </a:lnTo>
                    <a:lnTo>
                      <a:pt x="0" y="50"/>
                    </a:lnTo>
                    <a:lnTo>
                      <a:pt x="0" y="51"/>
                    </a:lnTo>
                    <a:lnTo>
                      <a:pt x="0" y="51"/>
                    </a:lnTo>
                    <a:lnTo>
                      <a:pt x="0" y="51"/>
                    </a:lnTo>
                    <a:lnTo>
                      <a:pt x="0" y="51"/>
                    </a:lnTo>
                    <a:lnTo>
                      <a:pt x="0" y="51"/>
                    </a:lnTo>
                    <a:lnTo>
                      <a:pt x="0" y="52"/>
                    </a:lnTo>
                    <a:lnTo>
                      <a:pt x="0" y="52"/>
                    </a:lnTo>
                    <a:lnTo>
                      <a:pt x="0" y="52"/>
                    </a:lnTo>
                    <a:lnTo>
                      <a:pt x="0" y="53"/>
                    </a:lnTo>
                    <a:lnTo>
                      <a:pt x="0" y="52"/>
                    </a:lnTo>
                    <a:lnTo>
                      <a:pt x="0" y="52"/>
                    </a:lnTo>
                    <a:lnTo>
                      <a:pt x="0" y="51"/>
                    </a:lnTo>
                    <a:lnTo>
                      <a:pt x="0" y="51"/>
                    </a:lnTo>
                    <a:lnTo>
                      <a:pt x="0" y="52"/>
                    </a:lnTo>
                    <a:lnTo>
                      <a:pt x="0" y="52"/>
                    </a:lnTo>
                    <a:lnTo>
                      <a:pt x="0" y="52"/>
                    </a:lnTo>
                    <a:lnTo>
                      <a:pt x="0" y="53"/>
                    </a:lnTo>
                    <a:lnTo>
                      <a:pt x="0" y="52"/>
                    </a:lnTo>
                    <a:lnTo>
                      <a:pt x="0" y="52"/>
                    </a:lnTo>
                    <a:lnTo>
                      <a:pt x="0" y="52"/>
                    </a:lnTo>
                    <a:lnTo>
                      <a:pt x="0" y="52"/>
                    </a:lnTo>
                    <a:lnTo>
                      <a:pt x="0" y="51"/>
                    </a:lnTo>
                    <a:lnTo>
                      <a:pt x="0" y="51"/>
                    </a:lnTo>
                    <a:lnTo>
                      <a:pt x="0" y="51"/>
                    </a:lnTo>
                    <a:lnTo>
                      <a:pt x="0" y="51"/>
                    </a:lnTo>
                    <a:lnTo>
                      <a:pt x="0" y="51"/>
                    </a:lnTo>
                    <a:lnTo>
                      <a:pt x="0" y="52"/>
                    </a:lnTo>
                    <a:lnTo>
                      <a:pt x="0" y="52"/>
                    </a:lnTo>
                    <a:lnTo>
                      <a:pt x="0" y="52"/>
                    </a:lnTo>
                    <a:lnTo>
                      <a:pt x="0" y="52"/>
                    </a:lnTo>
                    <a:lnTo>
                      <a:pt x="0" y="52"/>
                    </a:lnTo>
                    <a:lnTo>
                      <a:pt x="0" y="52"/>
                    </a:lnTo>
                    <a:lnTo>
                      <a:pt x="0" y="53"/>
                    </a:lnTo>
                    <a:lnTo>
                      <a:pt x="0" y="53"/>
                    </a:lnTo>
                    <a:lnTo>
                      <a:pt x="0" y="52"/>
                    </a:lnTo>
                    <a:lnTo>
                      <a:pt x="0" y="53"/>
                    </a:lnTo>
                    <a:lnTo>
                      <a:pt x="0" y="54"/>
                    </a:lnTo>
                    <a:lnTo>
                      <a:pt x="0" y="54"/>
                    </a:lnTo>
                    <a:lnTo>
                      <a:pt x="0" y="53"/>
                    </a:lnTo>
                    <a:lnTo>
                      <a:pt x="0" y="53"/>
                    </a:lnTo>
                    <a:lnTo>
                      <a:pt x="0" y="53"/>
                    </a:lnTo>
                    <a:lnTo>
                      <a:pt x="0" y="54"/>
                    </a:lnTo>
                    <a:lnTo>
                      <a:pt x="0" y="54"/>
                    </a:lnTo>
                    <a:lnTo>
                      <a:pt x="0" y="53"/>
                    </a:lnTo>
                    <a:lnTo>
                      <a:pt x="0" y="53"/>
                    </a:lnTo>
                    <a:lnTo>
                      <a:pt x="0" y="53"/>
                    </a:lnTo>
                    <a:lnTo>
                      <a:pt x="0" y="52"/>
                    </a:lnTo>
                    <a:lnTo>
                      <a:pt x="0" y="52"/>
                    </a:lnTo>
                    <a:lnTo>
                      <a:pt x="0" y="52"/>
                    </a:lnTo>
                    <a:lnTo>
                      <a:pt x="0" y="52"/>
                    </a:lnTo>
                    <a:lnTo>
                      <a:pt x="0" y="52"/>
                    </a:lnTo>
                    <a:lnTo>
                      <a:pt x="0" y="52"/>
                    </a:lnTo>
                    <a:lnTo>
                      <a:pt x="0" y="51"/>
                    </a:lnTo>
                    <a:lnTo>
                      <a:pt x="0" y="51"/>
                    </a:lnTo>
                    <a:lnTo>
                      <a:pt x="0" y="51"/>
                    </a:lnTo>
                    <a:lnTo>
                      <a:pt x="0" y="52"/>
                    </a:lnTo>
                    <a:lnTo>
                      <a:pt x="0" y="51"/>
                    </a:lnTo>
                    <a:lnTo>
                      <a:pt x="0" y="51"/>
                    </a:lnTo>
                    <a:lnTo>
                      <a:pt x="0" y="50"/>
                    </a:lnTo>
                    <a:lnTo>
                      <a:pt x="0" y="50"/>
                    </a:lnTo>
                    <a:lnTo>
                      <a:pt x="0" y="51"/>
                    </a:lnTo>
                    <a:lnTo>
                      <a:pt x="0" y="51"/>
                    </a:lnTo>
                    <a:lnTo>
                      <a:pt x="0" y="51"/>
                    </a:lnTo>
                    <a:lnTo>
                      <a:pt x="0" y="52"/>
                    </a:lnTo>
                    <a:lnTo>
                      <a:pt x="0" y="51"/>
                    </a:lnTo>
                    <a:lnTo>
                      <a:pt x="0" y="52"/>
                    </a:lnTo>
                    <a:lnTo>
                      <a:pt x="0" y="51"/>
                    </a:lnTo>
                    <a:lnTo>
                      <a:pt x="0" y="51"/>
                    </a:lnTo>
                    <a:lnTo>
                      <a:pt x="0" y="52"/>
                    </a:lnTo>
                    <a:lnTo>
                      <a:pt x="0" y="52"/>
                    </a:lnTo>
                    <a:lnTo>
                      <a:pt x="0" y="52"/>
                    </a:lnTo>
                    <a:lnTo>
                      <a:pt x="0" y="53"/>
                    </a:lnTo>
                    <a:lnTo>
                      <a:pt x="0" y="53"/>
                    </a:lnTo>
                    <a:lnTo>
                      <a:pt x="0" y="53"/>
                    </a:lnTo>
                    <a:lnTo>
                      <a:pt x="0" y="53"/>
                    </a:lnTo>
                    <a:lnTo>
                      <a:pt x="0" y="53"/>
                    </a:lnTo>
                    <a:lnTo>
                      <a:pt x="0" y="53"/>
                    </a:lnTo>
                    <a:lnTo>
                      <a:pt x="0" y="54"/>
                    </a:lnTo>
                    <a:lnTo>
                      <a:pt x="0" y="53"/>
                    </a:lnTo>
                    <a:lnTo>
                      <a:pt x="0" y="54"/>
                    </a:lnTo>
                    <a:lnTo>
                      <a:pt x="0" y="54"/>
                    </a:lnTo>
                    <a:lnTo>
                      <a:pt x="0" y="54"/>
                    </a:lnTo>
                    <a:lnTo>
                      <a:pt x="0" y="55"/>
                    </a:lnTo>
                    <a:lnTo>
                      <a:pt x="0" y="55"/>
                    </a:lnTo>
                    <a:lnTo>
                      <a:pt x="0" y="55"/>
                    </a:lnTo>
                    <a:lnTo>
                      <a:pt x="0" y="55"/>
                    </a:lnTo>
                    <a:lnTo>
                      <a:pt x="0" y="55"/>
                    </a:lnTo>
                    <a:lnTo>
                      <a:pt x="0" y="55"/>
                    </a:lnTo>
                    <a:lnTo>
                      <a:pt x="0" y="55"/>
                    </a:lnTo>
                    <a:lnTo>
                      <a:pt x="0" y="55"/>
                    </a:lnTo>
                    <a:lnTo>
                      <a:pt x="0" y="56"/>
                    </a:lnTo>
                    <a:lnTo>
                      <a:pt x="0" y="55"/>
                    </a:lnTo>
                    <a:lnTo>
                      <a:pt x="0" y="56"/>
                    </a:lnTo>
                    <a:lnTo>
                      <a:pt x="0" y="55"/>
                    </a:lnTo>
                    <a:lnTo>
                      <a:pt x="0" y="56"/>
                    </a:lnTo>
                    <a:lnTo>
                      <a:pt x="0" y="56"/>
                    </a:lnTo>
                    <a:lnTo>
                      <a:pt x="0" y="55"/>
                    </a:lnTo>
                    <a:lnTo>
                      <a:pt x="0" y="56"/>
                    </a:lnTo>
                    <a:lnTo>
                      <a:pt x="0" y="55"/>
                    </a:lnTo>
                    <a:lnTo>
                      <a:pt x="0" y="55"/>
                    </a:lnTo>
                    <a:lnTo>
                      <a:pt x="0" y="56"/>
                    </a:lnTo>
                    <a:lnTo>
                      <a:pt x="0" y="55"/>
                    </a:lnTo>
                    <a:lnTo>
                      <a:pt x="0" y="56"/>
                    </a:lnTo>
                    <a:lnTo>
                      <a:pt x="0" y="54"/>
                    </a:lnTo>
                    <a:lnTo>
                      <a:pt x="0" y="55"/>
                    </a:lnTo>
                    <a:lnTo>
                      <a:pt x="0" y="55"/>
                    </a:lnTo>
                    <a:lnTo>
                      <a:pt x="0" y="56"/>
                    </a:lnTo>
                    <a:lnTo>
                      <a:pt x="0" y="56"/>
                    </a:lnTo>
                    <a:lnTo>
                      <a:pt x="0" y="56"/>
                    </a:lnTo>
                    <a:lnTo>
                      <a:pt x="0" y="57"/>
                    </a:lnTo>
                    <a:lnTo>
                      <a:pt x="0" y="56"/>
                    </a:lnTo>
                    <a:lnTo>
                      <a:pt x="0" y="56"/>
                    </a:lnTo>
                    <a:lnTo>
                      <a:pt x="0" y="56"/>
                    </a:lnTo>
                    <a:lnTo>
                      <a:pt x="0" y="56"/>
                    </a:lnTo>
                    <a:lnTo>
                      <a:pt x="0" y="56"/>
                    </a:lnTo>
                    <a:lnTo>
                      <a:pt x="0" y="55"/>
                    </a:lnTo>
                    <a:lnTo>
                      <a:pt x="0" y="54"/>
                    </a:lnTo>
                    <a:lnTo>
                      <a:pt x="0" y="55"/>
                    </a:lnTo>
                    <a:lnTo>
                      <a:pt x="0" y="54"/>
                    </a:lnTo>
                    <a:lnTo>
                      <a:pt x="0" y="55"/>
                    </a:lnTo>
                    <a:lnTo>
                      <a:pt x="0" y="54"/>
                    </a:lnTo>
                    <a:lnTo>
                      <a:pt x="0" y="55"/>
                    </a:lnTo>
                    <a:lnTo>
                      <a:pt x="0" y="55"/>
                    </a:lnTo>
                    <a:lnTo>
                      <a:pt x="0" y="55"/>
                    </a:lnTo>
                    <a:lnTo>
                      <a:pt x="0" y="54"/>
                    </a:lnTo>
                    <a:lnTo>
                      <a:pt x="0" y="55"/>
                    </a:lnTo>
                    <a:lnTo>
                      <a:pt x="0" y="54"/>
                    </a:lnTo>
                    <a:lnTo>
                      <a:pt x="0" y="55"/>
                    </a:lnTo>
                    <a:lnTo>
                      <a:pt x="0" y="54"/>
                    </a:lnTo>
                    <a:lnTo>
                      <a:pt x="0" y="56"/>
                    </a:lnTo>
                    <a:lnTo>
                      <a:pt x="0" y="55"/>
                    </a:lnTo>
                    <a:lnTo>
                      <a:pt x="0" y="55"/>
                    </a:lnTo>
                    <a:lnTo>
                      <a:pt x="0" y="55"/>
                    </a:lnTo>
                    <a:lnTo>
                      <a:pt x="0" y="55"/>
                    </a:lnTo>
                    <a:lnTo>
                      <a:pt x="0" y="56"/>
                    </a:lnTo>
                    <a:lnTo>
                      <a:pt x="0" y="56"/>
                    </a:lnTo>
                    <a:lnTo>
                      <a:pt x="0" y="56"/>
                    </a:lnTo>
                    <a:lnTo>
                      <a:pt x="0" y="56"/>
                    </a:lnTo>
                    <a:lnTo>
                      <a:pt x="0" y="56"/>
                    </a:lnTo>
                    <a:lnTo>
                      <a:pt x="0" y="55"/>
                    </a:lnTo>
                    <a:lnTo>
                      <a:pt x="0" y="53"/>
                    </a:lnTo>
                    <a:lnTo>
                      <a:pt x="0" y="52"/>
                    </a:lnTo>
                    <a:lnTo>
                      <a:pt x="0" y="52"/>
                    </a:lnTo>
                    <a:lnTo>
                      <a:pt x="0" y="51"/>
                    </a:lnTo>
                    <a:lnTo>
                      <a:pt x="0" y="51"/>
                    </a:lnTo>
                    <a:lnTo>
                      <a:pt x="0" y="50"/>
                    </a:lnTo>
                    <a:lnTo>
                      <a:pt x="0" y="50"/>
                    </a:lnTo>
                    <a:lnTo>
                      <a:pt x="0" y="50"/>
                    </a:lnTo>
                    <a:lnTo>
                      <a:pt x="0" y="50"/>
                    </a:lnTo>
                    <a:lnTo>
                      <a:pt x="0" y="50"/>
                    </a:lnTo>
                    <a:lnTo>
                      <a:pt x="0" y="50"/>
                    </a:lnTo>
                    <a:lnTo>
                      <a:pt x="0" y="50"/>
                    </a:lnTo>
                    <a:lnTo>
                      <a:pt x="0" y="50"/>
                    </a:lnTo>
                    <a:lnTo>
                      <a:pt x="0" y="50"/>
                    </a:lnTo>
                    <a:lnTo>
                      <a:pt x="0" y="50"/>
                    </a:lnTo>
                    <a:lnTo>
                      <a:pt x="0" y="49"/>
                    </a:lnTo>
                    <a:lnTo>
                      <a:pt x="0" y="50"/>
                    </a:lnTo>
                    <a:lnTo>
                      <a:pt x="0" y="50"/>
                    </a:lnTo>
                    <a:lnTo>
                      <a:pt x="0" y="51"/>
                    </a:lnTo>
                    <a:lnTo>
                      <a:pt x="0" y="51"/>
                    </a:lnTo>
                    <a:lnTo>
                      <a:pt x="0" y="52"/>
                    </a:lnTo>
                    <a:lnTo>
                      <a:pt x="0" y="52"/>
                    </a:lnTo>
                    <a:lnTo>
                      <a:pt x="0" y="52"/>
                    </a:lnTo>
                    <a:lnTo>
                      <a:pt x="0" y="53"/>
                    </a:lnTo>
                    <a:lnTo>
                      <a:pt x="0" y="53"/>
                    </a:lnTo>
                    <a:lnTo>
                      <a:pt x="0" y="54"/>
                    </a:lnTo>
                    <a:lnTo>
                      <a:pt x="0" y="54"/>
                    </a:lnTo>
                    <a:lnTo>
                      <a:pt x="0" y="54"/>
                    </a:lnTo>
                    <a:lnTo>
                      <a:pt x="0" y="54"/>
                    </a:lnTo>
                    <a:lnTo>
                      <a:pt x="1" y="55"/>
                    </a:lnTo>
                    <a:lnTo>
                      <a:pt x="1" y="55"/>
                    </a:lnTo>
                    <a:lnTo>
                      <a:pt x="1" y="55"/>
                    </a:lnTo>
                    <a:lnTo>
                      <a:pt x="1" y="56"/>
                    </a:lnTo>
                    <a:lnTo>
                      <a:pt x="1" y="55"/>
                    </a:lnTo>
                    <a:lnTo>
                      <a:pt x="1" y="55"/>
                    </a:lnTo>
                    <a:lnTo>
                      <a:pt x="1" y="55"/>
                    </a:lnTo>
                    <a:lnTo>
                      <a:pt x="1" y="55"/>
                    </a:lnTo>
                    <a:lnTo>
                      <a:pt x="1" y="56"/>
                    </a:lnTo>
                    <a:lnTo>
                      <a:pt x="1" y="55"/>
                    </a:lnTo>
                    <a:lnTo>
                      <a:pt x="1" y="56"/>
                    </a:lnTo>
                    <a:lnTo>
                      <a:pt x="1" y="56"/>
                    </a:lnTo>
                    <a:lnTo>
                      <a:pt x="1" y="56"/>
                    </a:lnTo>
                    <a:lnTo>
                      <a:pt x="1" y="57"/>
                    </a:lnTo>
                    <a:lnTo>
                      <a:pt x="1" y="57"/>
                    </a:lnTo>
                    <a:lnTo>
                      <a:pt x="1" y="57"/>
                    </a:lnTo>
                    <a:lnTo>
                      <a:pt x="1" y="57"/>
                    </a:lnTo>
                    <a:lnTo>
                      <a:pt x="1" y="57"/>
                    </a:lnTo>
                    <a:lnTo>
                      <a:pt x="1" y="57"/>
                    </a:lnTo>
                    <a:lnTo>
                      <a:pt x="1" y="57"/>
                    </a:lnTo>
                    <a:lnTo>
                      <a:pt x="1" y="57"/>
                    </a:lnTo>
                    <a:lnTo>
                      <a:pt x="1" y="57"/>
                    </a:lnTo>
                    <a:lnTo>
                      <a:pt x="1" y="58"/>
                    </a:lnTo>
                    <a:lnTo>
                      <a:pt x="1" y="57"/>
                    </a:lnTo>
                    <a:lnTo>
                      <a:pt x="1" y="59"/>
                    </a:lnTo>
                    <a:lnTo>
                      <a:pt x="1" y="58"/>
                    </a:lnTo>
                    <a:lnTo>
                      <a:pt x="1" y="59"/>
                    </a:lnTo>
                    <a:lnTo>
                      <a:pt x="1" y="59"/>
                    </a:lnTo>
                    <a:lnTo>
                      <a:pt x="1" y="59"/>
                    </a:lnTo>
                    <a:lnTo>
                      <a:pt x="1" y="58"/>
                    </a:lnTo>
                    <a:lnTo>
                      <a:pt x="1" y="58"/>
                    </a:lnTo>
                    <a:lnTo>
                      <a:pt x="1" y="58"/>
                    </a:lnTo>
                    <a:lnTo>
                      <a:pt x="1" y="58"/>
                    </a:lnTo>
                    <a:lnTo>
                      <a:pt x="1" y="58"/>
                    </a:lnTo>
                    <a:lnTo>
                      <a:pt x="1" y="58"/>
                    </a:lnTo>
                    <a:lnTo>
                      <a:pt x="1" y="57"/>
                    </a:lnTo>
                    <a:lnTo>
                      <a:pt x="1" y="57"/>
                    </a:lnTo>
                    <a:lnTo>
                      <a:pt x="1" y="57"/>
                    </a:lnTo>
                    <a:lnTo>
                      <a:pt x="1" y="58"/>
                    </a:lnTo>
                    <a:lnTo>
                      <a:pt x="1" y="58"/>
                    </a:lnTo>
                    <a:lnTo>
                      <a:pt x="1" y="58"/>
                    </a:lnTo>
                    <a:lnTo>
                      <a:pt x="1" y="58"/>
                    </a:lnTo>
                    <a:lnTo>
                      <a:pt x="1" y="58"/>
                    </a:lnTo>
                    <a:lnTo>
                      <a:pt x="1" y="59"/>
                    </a:lnTo>
                    <a:lnTo>
                      <a:pt x="1" y="58"/>
                    </a:lnTo>
                    <a:lnTo>
                      <a:pt x="1" y="57"/>
                    </a:lnTo>
                    <a:lnTo>
                      <a:pt x="1" y="57"/>
                    </a:lnTo>
                    <a:lnTo>
                      <a:pt x="1" y="57"/>
                    </a:lnTo>
                    <a:lnTo>
                      <a:pt x="1" y="56"/>
                    </a:lnTo>
                    <a:lnTo>
                      <a:pt x="1" y="56"/>
                    </a:lnTo>
                    <a:lnTo>
                      <a:pt x="1" y="56"/>
                    </a:lnTo>
                    <a:lnTo>
                      <a:pt x="1" y="55"/>
                    </a:lnTo>
                    <a:lnTo>
                      <a:pt x="1" y="56"/>
                    </a:lnTo>
                    <a:lnTo>
                      <a:pt x="1" y="55"/>
                    </a:lnTo>
                    <a:lnTo>
                      <a:pt x="1" y="56"/>
                    </a:lnTo>
                    <a:lnTo>
                      <a:pt x="1" y="56"/>
                    </a:lnTo>
                    <a:lnTo>
                      <a:pt x="1" y="56"/>
                    </a:lnTo>
                    <a:lnTo>
                      <a:pt x="1" y="56"/>
                    </a:lnTo>
                    <a:lnTo>
                      <a:pt x="1" y="56"/>
                    </a:lnTo>
                    <a:lnTo>
                      <a:pt x="1" y="56"/>
                    </a:lnTo>
                    <a:lnTo>
                      <a:pt x="1" y="56"/>
                    </a:lnTo>
                    <a:lnTo>
                      <a:pt x="1" y="56"/>
                    </a:lnTo>
                    <a:lnTo>
                      <a:pt x="1" y="55"/>
                    </a:lnTo>
                    <a:lnTo>
                      <a:pt x="1" y="56"/>
                    </a:lnTo>
                    <a:lnTo>
                      <a:pt x="1" y="55"/>
                    </a:lnTo>
                    <a:lnTo>
                      <a:pt x="1" y="56"/>
                    </a:lnTo>
                    <a:lnTo>
                      <a:pt x="1" y="56"/>
                    </a:lnTo>
                    <a:lnTo>
                      <a:pt x="1" y="57"/>
                    </a:lnTo>
                    <a:lnTo>
                      <a:pt x="1" y="57"/>
                    </a:lnTo>
                    <a:lnTo>
                      <a:pt x="1" y="57"/>
                    </a:lnTo>
                    <a:lnTo>
                      <a:pt x="1" y="58"/>
                    </a:lnTo>
                    <a:lnTo>
                      <a:pt x="1" y="58"/>
                    </a:lnTo>
                    <a:lnTo>
                      <a:pt x="1" y="57"/>
                    </a:lnTo>
                    <a:lnTo>
                      <a:pt x="1" y="58"/>
                    </a:lnTo>
                    <a:lnTo>
                      <a:pt x="1" y="58"/>
                    </a:lnTo>
                    <a:lnTo>
                      <a:pt x="1" y="58"/>
                    </a:lnTo>
                    <a:lnTo>
                      <a:pt x="1" y="58"/>
                    </a:lnTo>
                    <a:lnTo>
                      <a:pt x="1" y="57"/>
                    </a:lnTo>
                    <a:lnTo>
                      <a:pt x="1" y="57"/>
                    </a:lnTo>
                    <a:lnTo>
                      <a:pt x="1" y="58"/>
                    </a:lnTo>
                    <a:lnTo>
                      <a:pt x="1" y="57"/>
                    </a:lnTo>
                    <a:lnTo>
                      <a:pt x="1" y="57"/>
                    </a:lnTo>
                    <a:lnTo>
                      <a:pt x="1" y="56"/>
                    </a:lnTo>
                    <a:lnTo>
                      <a:pt x="1" y="56"/>
                    </a:lnTo>
                    <a:lnTo>
                      <a:pt x="1" y="55"/>
                    </a:lnTo>
                    <a:lnTo>
                      <a:pt x="1" y="55"/>
                    </a:lnTo>
                    <a:lnTo>
                      <a:pt x="1" y="56"/>
                    </a:lnTo>
                    <a:lnTo>
                      <a:pt x="1" y="55"/>
                    </a:lnTo>
                    <a:lnTo>
                      <a:pt x="1" y="55"/>
                    </a:lnTo>
                    <a:lnTo>
                      <a:pt x="1" y="54"/>
                    </a:lnTo>
                    <a:lnTo>
                      <a:pt x="1" y="55"/>
                    </a:lnTo>
                    <a:lnTo>
                      <a:pt x="1" y="55"/>
                    </a:lnTo>
                    <a:lnTo>
                      <a:pt x="1" y="55"/>
                    </a:lnTo>
                    <a:lnTo>
                      <a:pt x="1" y="56"/>
                    </a:lnTo>
                    <a:lnTo>
                      <a:pt x="1" y="56"/>
                    </a:lnTo>
                    <a:lnTo>
                      <a:pt x="1" y="56"/>
                    </a:lnTo>
                    <a:lnTo>
                      <a:pt x="1" y="56"/>
                    </a:lnTo>
                    <a:lnTo>
                      <a:pt x="1" y="56"/>
                    </a:lnTo>
                    <a:lnTo>
                      <a:pt x="1" y="57"/>
                    </a:lnTo>
                    <a:lnTo>
                      <a:pt x="1" y="57"/>
                    </a:lnTo>
                    <a:lnTo>
                      <a:pt x="1" y="57"/>
                    </a:lnTo>
                    <a:lnTo>
                      <a:pt x="1" y="58"/>
                    </a:lnTo>
                    <a:lnTo>
                      <a:pt x="1" y="58"/>
                    </a:lnTo>
                    <a:lnTo>
                      <a:pt x="1" y="58"/>
                    </a:lnTo>
                    <a:lnTo>
                      <a:pt x="1" y="57"/>
                    </a:lnTo>
                    <a:lnTo>
                      <a:pt x="1" y="56"/>
                    </a:lnTo>
                    <a:lnTo>
                      <a:pt x="1" y="57"/>
                    </a:lnTo>
                    <a:lnTo>
                      <a:pt x="1" y="56"/>
                    </a:lnTo>
                    <a:lnTo>
                      <a:pt x="1" y="56"/>
                    </a:lnTo>
                    <a:lnTo>
                      <a:pt x="1" y="57"/>
                    </a:lnTo>
                    <a:lnTo>
                      <a:pt x="1" y="57"/>
                    </a:lnTo>
                    <a:lnTo>
                      <a:pt x="1" y="56"/>
                    </a:lnTo>
                    <a:lnTo>
                      <a:pt x="1" y="57"/>
                    </a:lnTo>
                    <a:lnTo>
                      <a:pt x="1" y="56"/>
                    </a:lnTo>
                    <a:lnTo>
                      <a:pt x="1" y="57"/>
                    </a:lnTo>
                    <a:lnTo>
                      <a:pt x="1" y="57"/>
                    </a:lnTo>
                    <a:lnTo>
                      <a:pt x="1" y="57"/>
                    </a:lnTo>
                    <a:lnTo>
                      <a:pt x="1" y="57"/>
                    </a:lnTo>
                    <a:lnTo>
                      <a:pt x="1" y="57"/>
                    </a:lnTo>
                    <a:lnTo>
                      <a:pt x="1" y="57"/>
                    </a:lnTo>
                    <a:lnTo>
                      <a:pt x="1" y="57"/>
                    </a:lnTo>
                    <a:lnTo>
                      <a:pt x="1" y="57"/>
                    </a:lnTo>
                    <a:lnTo>
                      <a:pt x="1" y="57"/>
                    </a:lnTo>
                    <a:lnTo>
                      <a:pt x="1" y="58"/>
                    </a:lnTo>
                    <a:lnTo>
                      <a:pt x="1" y="57"/>
                    </a:lnTo>
                    <a:lnTo>
                      <a:pt x="1" y="58"/>
                    </a:lnTo>
                    <a:lnTo>
                      <a:pt x="1" y="59"/>
                    </a:lnTo>
                    <a:lnTo>
                      <a:pt x="1" y="58"/>
                    </a:lnTo>
                    <a:lnTo>
                      <a:pt x="1" y="59"/>
                    </a:lnTo>
                    <a:lnTo>
                      <a:pt x="1" y="58"/>
                    </a:lnTo>
                    <a:lnTo>
                      <a:pt x="1" y="58"/>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6"/>
                    </a:lnTo>
                    <a:lnTo>
                      <a:pt x="1" y="56"/>
                    </a:lnTo>
                    <a:lnTo>
                      <a:pt x="1" y="56"/>
                    </a:lnTo>
                    <a:lnTo>
                      <a:pt x="1" y="56"/>
                    </a:lnTo>
                    <a:lnTo>
                      <a:pt x="1" y="56"/>
                    </a:lnTo>
                    <a:lnTo>
                      <a:pt x="1" y="56"/>
                    </a:lnTo>
                    <a:lnTo>
                      <a:pt x="1" y="56"/>
                    </a:lnTo>
                    <a:lnTo>
                      <a:pt x="1" y="57"/>
                    </a:lnTo>
                    <a:lnTo>
                      <a:pt x="1" y="57"/>
                    </a:lnTo>
                    <a:lnTo>
                      <a:pt x="1" y="57"/>
                    </a:lnTo>
                    <a:lnTo>
                      <a:pt x="1" y="58"/>
                    </a:lnTo>
                    <a:lnTo>
                      <a:pt x="1" y="57"/>
                    </a:lnTo>
                    <a:lnTo>
                      <a:pt x="1" y="57"/>
                    </a:lnTo>
                    <a:lnTo>
                      <a:pt x="1" y="57"/>
                    </a:lnTo>
                    <a:lnTo>
                      <a:pt x="1" y="57"/>
                    </a:lnTo>
                    <a:lnTo>
                      <a:pt x="1" y="57"/>
                    </a:lnTo>
                    <a:lnTo>
                      <a:pt x="1" y="57"/>
                    </a:lnTo>
                    <a:lnTo>
                      <a:pt x="1" y="57"/>
                    </a:lnTo>
                    <a:lnTo>
                      <a:pt x="1" y="56"/>
                    </a:lnTo>
                    <a:lnTo>
                      <a:pt x="1" y="57"/>
                    </a:lnTo>
                    <a:lnTo>
                      <a:pt x="1" y="57"/>
                    </a:lnTo>
                    <a:lnTo>
                      <a:pt x="1" y="58"/>
                    </a:lnTo>
                    <a:lnTo>
                      <a:pt x="1" y="58"/>
                    </a:lnTo>
                    <a:lnTo>
                      <a:pt x="1" y="58"/>
                    </a:lnTo>
                    <a:lnTo>
                      <a:pt x="1" y="57"/>
                    </a:lnTo>
                    <a:lnTo>
                      <a:pt x="1" y="57"/>
                    </a:lnTo>
                    <a:lnTo>
                      <a:pt x="1" y="59"/>
                    </a:lnTo>
                    <a:lnTo>
                      <a:pt x="1" y="58"/>
                    </a:lnTo>
                    <a:lnTo>
                      <a:pt x="1" y="59"/>
                    </a:lnTo>
                    <a:lnTo>
                      <a:pt x="1" y="59"/>
                    </a:lnTo>
                    <a:lnTo>
                      <a:pt x="1" y="59"/>
                    </a:lnTo>
                    <a:lnTo>
                      <a:pt x="1" y="58"/>
                    </a:lnTo>
                    <a:lnTo>
                      <a:pt x="1" y="58"/>
                    </a:lnTo>
                    <a:lnTo>
                      <a:pt x="1" y="57"/>
                    </a:lnTo>
                    <a:lnTo>
                      <a:pt x="1" y="58"/>
                    </a:lnTo>
                    <a:lnTo>
                      <a:pt x="1" y="59"/>
                    </a:lnTo>
                    <a:lnTo>
                      <a:pt x="1" y="59"/>
                    </a:lnTo>
                    <a:lnTo>
                      <a:pt x="1" y="59"/>
                    </a:lnTo>
                    <a:lnTo>
                      <a:pt x="1" y="58"/>
                    </a:lnTo>
                    <a:lnTo>
                      <a:pt x="1" y="58"/>
                    </a:lnTo>
                    <a:lnTo>
                      <a:pt x="1" y="58"/>
                    </a:lnTo>
                    <a:lnTo>
                      <a:pt x="1" y="58"/>
                    </a:lnTo>
                    <a:lnTo>
                      <a:pt x="1" y="59"/>
                    </a:lnTo>
                    <a:lnTo>
                      <a:pt x="1" y="59"/>
                    </a:lnTo>
                    <a:lnTo>
                      <a:pt x="1" y="59"/>
                    </a:lnTo>
                    <a:lnTo>
                      <a:pt x="1" y="59"/>
                    </a:lnTo>
                    <a:lnTo>
                      <a:pt x="1" y="59"/>
                    </a:lnTo>
                    <a:lnTo>
                      <a:pt x="1" y="59"/>
                    </a:lnTo>
                    <a:lnTo>
                      <a:pt x="1" y="59"/>
                    </a:lnTo>
                    <a:lnTo>
                      <a:pt x="1" y="59"/>
                    </a:lnTo>
                    <a:lnTo>
                      <a:pt x="1" y="58"/>
                    </a:lnTo>
                  </a:path>
                </a:pathLst>
              </a:custGeom>
              <a:noFill/>
              <a:ln w="0">
                <a:solidFill>
                  <a:srgbClr val="3366FF"/>
                </a:solidFill>
                <a:prstDash val="solid"/>
                <a:round/>
                <a:headEnd/>
                <a:tailEnd/>
              </a:ln>
            </p:spPr>
            <p:txBody>
              <a:bodyPr/>
              <a:lstStyle/>
              <a:p>
                <a:endParaRPr lang="en-GB"/>
              </a:p>
            </p:txBody>
          </p:sp>
          <p:sp>
            <p:nvSpPr>
              <p:cNvPr id="185862" name="Freeform 518"/>
              <p:cNvSpPr>
                <a:spLocks/>
              </p:cNvSpPr>
              <p:nvPr/>
            </p:nvSpPr>
            <p:spPr bwMode="auto">
              <a:xfrm>
                <a:off x="2592" y="3407"/>
                <a:ext cx="1" cy="456"/>
              </a:xfrm>
              <a:custGeom>
                <a:avLst/>
                <a:gdLst/>
                <a:ahLst/>
                <a:cxnLst>
                  <a:cxn ang="0">
                    <a:pos x="0" y="73"/>
                  </a:cxn>
                  <a:cxn ang="0">
                    <a:pos x="0" y="74"/>
                  </a:cxn>
                  <a:cxn ang="0">
                    <a:pos x="0" y="74"/>
                  </a:cxn>
                  <a:cxn ang="0">
                    <a:pos x="0" y="72"/>
                  </a:cxn>
                  <a:cxn ang="0">
                    <a:pos x="0" y="69"/>
                  </a:cxn>
                  <a:cxn ang="0">
                    <a:pos x="0" y="69"/>
                  </a:cxn>
                  <a:cxn ang="0">
                    <a:pos x="0" y="68"/>
                  </a:cxn>
                  <a:cxn ang="0">
                    <a:pos x="0" y="66"/>
                  </a:cxn>
                  <a:cxn ang="0">
                    <a:pos x="0" y="66"/>
                  </a:cxn>
                  <a:cxn ang="0">
                    <a:pos x="0" y="51"/>
                  </a:cxn>
                  <a:cxn ang="0">
                    <a:pos x="0" y="43"/>
                  </a:cxn>
                  <a:cxn ang="0">
                    <a:pos x="0" y="38"/>
                  </a:cxn>
                  <a:cxn ang="0">
                    <a:pos x="0" y="31"/>
                  </a:cxn>
                  <a:cxn ang="0">
                    <a:pos x="0" y="29"/>
                  </a:cxn>
                  <a:cxn ang="0">
                    <a:pos x="0" y="28"/>
                  </a:cxn>
                  <a:cxn ang="0">
                    <a:pos x="0" y="24"/>
                  </a:cxn>
                  <a:cxn ang="0">
                    <a:pos x="0" y="23"/>
                  </a:cxn>
                  <a:cxn ang="0">
                    <a:pos x="0" y="23"/>
                  </a:cxn>
                  <a:cxn ang="0">
                    <a:pos x="0" y="23"/>
                  </a:cxn>
                  <a:cxn ang="0">
                    <a:pos x="0" y="21"/>
                  </a:cxn>
                  <a:cxn ang="0">
                    <a:pos x="0" y="22"/>
                  </a:cxn>
                  <a:cxn ang="0">
                    <a:pos x="0" y="17"/>
                  </a:cxn>
                  <a:cxn ang="0">
                    <a:pos x="0" y="13"/>
                  </a:cxn>
                  <a:cxn ang="0">
                    <a:pos x="0" y="12"/>
                  </a:cxn>
                  <a:cxn ang="0">
                    <a:pos x="0" y="13"/>
                  </a:cxn>
                  <a:cxn ang="0">
                    <a:pos x="0" y="12"/>
                  </a:cxn>
                  <a:cxn ang="0">
                    <a:pos x="0" y="14"/>
                  </a:cxn>
                  <a:cxn ang="0">
                    <a:pos x="0" y="14"/>
                  </a:cxn>
                  <a:cxn ang="0">
                    <a:pos x="0" y="13"/>
                  </a:cxn>
                  <a:cxn ang="0">
                    <a:pos x="0" y="11"/>
                  </a:cxn>
                  <a:cxn ang="0">
                    <a:pos x="0" y="8"/>
                  </a:cxn>
                  <a:cxn ang="0">
                    <a:pos x="0" y="4"/>
                  </a:cxn>
                  <a:cxn ang="0">
                    <a:pos x="0" y="3"/>
                  </a:cxn>
                  <a:cxn ang="0">
                    <a:pos x="0" y="2"/>
                  </a:cxn>
                  <a:cxn ang="0">
                    <a:pos x="0" y="8"/>
                  </a:cxn>
                  <a:cxn ang="0">
                    <a:pos x="0" y="8"/>
                  </a:cxn>
                  <a:cxn ang="0">
                    <a:pos x="0" y="9"/>
                  </a:cxn>
                  <a:cxn ang="0">
                    <a:pos x="0" y="7"/>
                  </a:cxn>
                  <a:cxn ang="0">
                    <a:pos x="0" y="10"/>
                  </a:cxn>
                  <a:cxn ang="0">
                    <a:pos x="0" y="10"/>
                  </a:cxn>
                  <a:cxn ang="0">
                    <a:pos x="0" y="8"/>
                  </a:cxn>
                  <a:cxn ang="0">
                    <a:pos x="0" y="6"/>
                  </a:cxn>
                  <a:cxn ang="0">
                    <a:pos x="0" y="6"/>
                  </a:cxn>
                  <a:cxn ang="0">
                    <a:pos x="0" y="4"/>
                  </a:cxn>
                  <a:cxn ang="0">
                    <a:pos x="0" y="5"/>
                  </a:cxn>
                  <a:cxn ang="0">
                    <a:pos x="0" y="4"/>
                  </a:cxn>
                  <a:cxn ang="0">
                    <a:pos x="0" y="4"/>
                  </a:cxn>
                  <a:cxn ang="0">
                    <a:pos x="0" y="6"/>
                  </a:cxn>
                  <a:cxn ang="0">
                    <a:pos x="0" y="6"/>
                  </a:cxn>
                  <a:cxn ang="0">
                    <a:pos x="0" y="8"/>
                  </a:cxn>
                  <a:cxn ang="0">
                    <a:pos x="0" y="6"/>
                  </a:cxn>
                  <a:cxn ang="0">
                    <a:pos x="0" y="11"/>
                  </a:cxn>
                  <a:cxn ang="0">
                    <a:pos x="0" y="13"/>
                  </a:cxn>
                  <a:cxn ang="0">
                    <a:pos x="0" y="10"/>
                  </a:cxn>
                  <a:cxn ang="0">
                    <a:pos x="0" y="9"/>
                  </a:cxn>
                  <a:cxn ang="0">
                    <a:pos x="0" y="10"/>
                  </a:cxn>
                  <a:cxn ang="0">
                    <a:pos x="0" y="10"/>
                  </a:cxn>
                  <a:cxn ang="0">
                    <a:pos x="0" y="13"/>
                  </a:cxn>
                  <a:cxn ang="0">
                    <a:pos x="0" y="15"/>
                  </a:cxn>
                  <a:cxn ang="0">
                    <a:pos x="0" y="14"/>
                  </a:cxn>
                  <a:cxn ang="0">
                    <a:pos x="0" y="14"/>
                  </a:cxn>
                  <a:cxn ang="0">
                    <a:pos x="0" y="14"/>
                  </a:cxn>
                  <a:cxn ang="0">
                    <a:pos x="0" y="13"/>
                  </a:cxn>
                </a:cxnLst>
                <a:rect l="0" t="0" r="r" b="b"/>
                <a:pathLst>
                  <a:path h="76">
                    <a:moveTo>
                      <a:pt x="0" y="72"/>
                    </a:moveTo>
                    <a:lnTo>
                      <a:pt x="0" y="73"/>
                    </a:lnTo>
                    <a:lnTo>
                      <a:pt x="0" y="72"/>
                    </a:lnTo>
                    <a:lnTo>
                      <a:pt x="0" y="73"/>
                    </a:lnTo>
                    <a:lnTo>
                      <a:pt x="0" y="72"/>
                    </a:lnTo>
                    <a:lnTo>
                      <a:pt x="0" y="72"/>
                    </a:lnTo>
                    <a:lnTo>
                      <a:pt x="0" y="72"/>
                    </a:lnTo>
                    <a:lnTo>
                      <a:pt x="0" y="73"/>
                    </a:lnTo>
                    <a:lnTo>
                      <a:pt x="0" y="73"/>
                    </a:lnTo>
                    <a:lnTo>
                      <a:pt x="0" y="74"/>
                    </a:lnTo>
                    <a:lnTo>
                      <a:pt x="0" y="73"/>
                    </a:lnTo>
                    <a:lnTo>
                      <a:pt x="0" y="74"/>
                    </a:lnTo>
                    <a:lnTo>
                      <a:pt x="0" y="73"/>
                    </a:lnTo>
                    <a:lnTo>
                      <a:pt x="0" y="74"/>
                    </a:lnTo>
                    <a:lnTo>
                      <a:pt x="0" y="74"/>
                    </a:lnTo>
                    <a:lnTo>
                      <a:pt x="0" y="74"/>
                    </a:lnTo>
                    <a:lnTo>
                      <a:pt x="0" y="75"/>
                    </a:lnTo>
                    <a:lnTo>
                      <a:pt x="0" y="76"/>
                    </a:lnTo>
                    <a:lnTo>
                      <a:pt x="0" y="75"/>
                    </a:lnTo>
                    <a:lnTo>
                      <a:pt x="0" y="74"/>
                    </a:lnTo>
                    <a:lnTo>
                      <a:pt x="0" y="74"/>
                    </a:lnTo>
                    <a:lnTo>
                      <a:pt x="0" y="74"/>
                    </a:lnTo>
                    <a:lnTo>
                      <a:pt x="0" y="74"/>
                    </a:lnTo>
                    <a:lnTo>
                      <a:pt x="0" y="74"/>
                    </a:lnTo>
                    <a:lnTo>
                      <a:pt x="0" y="74"/>
                    </a:lnTo>
                    <a:lnTo>
                      <a:pt x="0" y="74"/>
                    </a:lnTo>
                    <a:lnTo>
                      <a:pt x="0" y="74"/>
                    </a:lnTo>
                    <a:lnTo>
                      <a:pt x="0" y="74"/>
                    </a:lnTo>
                    <a:lnTo>
                      <a:pt x="0" y="74"/>
                    </a:lnTo>
                    <a:lnTo>
                      <a:pt x="0" y="74"/>
                    </a:lnTo>
                    <a:lnTo>
                      <a:pt x="0" y="74"/>
                    </a:lnTo>
                    <a:lnTo>
                      <a:pt x="0" y="75"/>
                    </a:lnTo>
                    <a:lnTo>
                      <a:pt x="0" y="74"/>
                    </a:lnTo>
                    <a:lnTo>
                      <a:pt x="0" y="74"/>
                    </a:lnTo>
                    <a:lnTo>
                      <a:pt x="0" y="74"/>
                    </a:lnTo>
                    <a:lnTo>
                      <a:pt x="0" y="73"/>
                    </a:lnTo>
                    <a:lnTo>
                      <a:pt x="0" y="73"/>
                    </a:lnTo>
                    <a:lnTo>
                      <a:pt x="0" y="73"/>
                    </a:lnTo>
                    <a:lnTo>
                      <a:pt x="0" y="73"/>
                    </a:lnTo>
                    <a:lnTo>
                      <a:pt x="0" y="73"/>
                    </a:lnTo>
                    <a:lnTo>
                      <a:pt x="0" y="72"/>
                    </a:lnTo>
                    <a:lnTo>
                      <a:pt x="0" y="73"/>
                    </a:lnTo>
                    <a:lnTo>
                      <a:pt x="0" y="72"/>
                    </a:lnTo>
                    <a:lnTo>
                      <a:pt x="0" y="72"/>
                    </a:lnTo>
                    <a:lnTo>
                      <a:pt x="0" y="71"/>
                    </a:lnTo>
                    <a:lnTo>
                      <a:pt x="0" y="71"/>
                    </a:lnTo>
                    <a:lnTo>
                      <a:pt x="0" y="70"/>
                    </a:lnTo>
                    <a:lnTo>
                      <a:pt x="0" y="70"/>
                    </a:lnTo>
                    <a:lnTo>
                      <a:pt x="0" y="70"/>
                    </a:lnTo>
                    <a:lnTo>
                      <a:pt x="0" y="70"/>
                    </a:lnTo>
                    <a:lnTo>
                      <a:pt x="0" y="69"/>
                    </a:lnTo>
                    <a:lnTo>
                      <a:pt x="0" y="69"/>
                    </a:lnTo>
                    <a:lnTo>
                      <a:pt x="0" y="69"/>
                    </a:lnTo>
                    <a:lnTo>
                      <a:pt x="0" y="69"/>
                    </a:lnTo>
                    <a:lnTo>
                      <a:pt x="0" y="69"/>
                    </a:lnTo>
                    <a:lnTo>
                      <a:pt x="0" y="69"/>
                    </a:lnTo>
                    <a:lnTo>
                      <a:pt x="0" y="69"/>
                    </a:lnTo>
                    <a:lnTo>
                      <a:pt x="0" y="70"/>
                    </a:lnTo>
                    <a:lnTo>
                      <a:pt x="0" y="70"/>
                    </a:lnTo>
                    <a:lnTo>
                      <a:pt x="0" y="69"/>
                    </a:lnTo>
                    <a:lnTo>
                      <a:pt x="0" y="69"/>
                    </a:lnTo>
                    <a:lnTo>
                      <a:pt x="0" y="69"/>
                    </a:lnTo>
                    <a:lnTo>
                      <a:pt x="0" y="70"/>
                    </a:lnTo>
                    <a:lnTo>
                      <a:pt x="0" y="69"/>
                    </a:lnTo>
                    <a:lnTo>
                      <a:pt x="0" y="69"/>
                    </a:lnTo>
                    <a:lnTo>
                      <a:pt x="0" y="69"/>
                    </a:lnTo>
                    <a:lnTo>
                      <a:pt x="0" y="70"/>
                    </a:lnTo>
                    <a:lnTo>
                      <a:pt x="0" y="69"/>
                    </a:lnTo>
                    <a:lnTo>
                      <a:pt x="0" y="69"/>
                    </a:lnTo>
                    <a:lnTo>
                      <a:pt x="0" y="69"/>
                    </a:lnTo>
                    <a:lnTo>
                      <a:pt x="0" y="68"/>
                    </a:lnTo>
                    <a:lnTo>
                      <a:pt x="0" y="68"/>
                    </a:lnTo>
                    <a:lnTo>
                      <a:pt x="0" y="69"/>
                    </a:lnTo>
                    <a:lnTo>
                      <a:pt x="0" y="68"/>
                    </a:lnTo>
                    <a:lnTo>
                      <a:pt x="0" y="69"/>
                    </a:lnTo>
                    <a:lnTo>
                      <a:pt x="0" y="68"/>
                    </a:lnTo>
                    <a:lnTo>
                      <a:pt x="0" y="68"/>
                    </a:lnTo>
                    <a:lnTo>
                      <a:pt x="0" y="69"/>
                    </a:lnTo>
                    <a:lnTo>
                      <a:pt x="0" y="68"/>
                    </a:lnTo>
                    <a:lnTo>
                      <a:pt x="0" y="68"/>
                    </a:lnTo>
                    <a:lnTo>
                      <a:pt x="0" y="68"/>
                    </a:lnTo>
                    <a:lnTo>
                      <a:pt x="0" y="68"/>
                    </a:lnTo>
                    <a:lnTo>
                      <a:pt x="0" y="68"/>
                    </a:lnTo>
                    <a:lnTo>
                      <a:pt x="0" y="69"/>
                    </a:lnTo>
                    <a:lnTo>
                      <a:pt x="0" y="68"/>
                    </a:lnTo>
                    <a:lnTo>
                      <a:pt x="0" y="67"/>
                    </a:lnTo>
                    <a:lnTo>
                      <a:pt x="0" y="67"/>
                    </a:lnTo>
                    <a:lnTo>
                      <a:pt x="0" y="66"/>
                    </a:lnTo>
                    <a:lnTo>
                      <a:pt x="0" y="67"/>
                    </a:lnTo>
                    <a:lnTo>
                      <a:pt x="0" y="68"/>
                    </a:lnTo>
                    <a:lnTo>
                      <a:pt x="0" y="67"/>
                    </a:lnTo>
                    <a:lnTo>
                      <a:pt x="0" y="67"/>
                    </a:lnTo>
                    <a:lnTo>
                      <a:pt x="0" y="67"/>
                    </a:lnTo>
                    <a:lnTo>
                      <a:pt x="0" y="67"/>
                    </a:lnTo>
                    <a:lnTo>
                      <a:pt x="0" y="67"/>
                    </a:lnTo>
                    <a:lnTo>
                      <a:pt x="0" y="67"/>
                    </a:lnTo>
                    <a:lnTo>
                      <a:pt x="0" y="67"/>
                    </a:lnTo>
                    <a:lnTo>
                      <a:pt x="0" y="67"/>
                    </a:lnTo>
                    <a:lnTo>
                      <a:pt x="0" y="66"/>
                    </a:lnTo>
                    <a:lnTo>
                      <a:pt x="0" y="66"/>
                    </a:lnTo>
                    <a:lnTo>
                      <a:pt x="0" y="66"/>
                    </a:lnTo>
                    <a:lnTo>
                      <a:pt x="0" y="66"/>
                    </a:lnTo>
                    <a:lnTo>
                      <a:pt x="0" y="60"/>
                    </a:lnTo>
                    <a:lnTo>
                      <a:pt x="0" y="57"/>
                    </a:lnTo>
                    <a:lnTo>
                      <a:pt x="0" y="54"/>
                    </a:lnTo>
                    <a:lnTo>
                      <a:pt x="0" y="53"/>
                    </a:lnTo>
                    <a:lnTo>
                      <a:pt x="0" y="53"/>
                    </a:lnTo>
                    <a:lnTo>
                      <a:pt x="0" y="52"/>
                    </a:lnTo>
                    <a:lnTo>
                      <a:pt x="0" y="52"/>
                    </a:lnTo>
                    <a:lnTo>
                      <a:pt x="0" y="51"/>
                    </a:lnTo>
                    <a:lnTo>
                      <a:pt x="0" y="49"/>
                    </a:lnTo>
                    <a:lnTo>
                      <a:pt x="0" y="49"/>
                    </a:lnTo>
                    <a:lnTo>
                      <a:pt x="0" y="48"/>
                    </a:lnTo>
                    <a:lnTo>
                      <a:pt x="0" y="47"/>
                    </a:lnTo>
                    <a:lnTo>
                      <a:pt x="0" y="47"/>
                    </a:lnTo>
                    <a:lnTo>
                      <a:pt x="0" y="46"/>
                    </a:lnTo>
                    <a:lnTo>
                      <a:pt x="0" y="45"/>
                    </a:lnTo>
                    <a:lnTo>
                      <a:pt x="0" y="45"/>
                    </a:lnTo>
                    <a:lnTo>
                      <a:pt x="0" y="44"/>
                    </a:lnTo>
                    <a:lnTo>
                      <a:pt x="0" y="44"/>
                    </a:lnTo>
                    <a:lnTo>
                      <a:pt x="0" y="43"/>
                    </a:lnTo>
                    <a:lnTo>
                      <a:pt x="0" y="42"/>
                    </a:lnTo>
                    <a:lnTo>
                      <a:pt x="0" y="42"/>
                    </a:lnTo>
                    <a:lnTo>
                      <a:pt x="0" y="41"/>
                    </a:lnTo>
                    <a:lnTo>
                      <a:pt x="0" y="41"/>
                    </a:lnTo>
                    <a:lnTo>
                      <a:pt x="0" y="40"/>
                    </a:lnTo>
                    <a:lnTo>
                      <a:pt x="0" y="39"/>
                    </a:lnTo>
                    <a:lnTo>
                      <a:pt x="0" y="39"/>
                    </a:lnTo>
                    <a:lnTo>
                      <a:pt x="0" y="39"/>
                    </a:lnTo>
                    <a:lnTo>
                      <a:pt x="0" y="39"/>
                    </a:lnTo>
                    <a:lnTo>
                      <a:pt x="0" y="38"/>
                    </a:lnTo>
                    <a:lnTo>
                      <a:pt x="0" y="38"/>
                    </a:lnTo>
                    <a:lnTo>
                      <a:pt x="0" y="37"/>
                    </a:lnTo>
                    <a:lnTo>
                      <a:pt x="0" y="37"/>
                    </a:lnTo>
                    <a:lnTo>
                      <a:pt x="0" y="36"/>
                    </a:lnTo>
                    <a:lnTo>
                      <a:pt x="0" y="35"/>
                    </a:lnTo>
                    <a:lnTo>
                      <a:pt x="0" y="35"/>
                    </a:lnTo>
                    <a:lnTo>
                      <a:pt x="0" y="34"/>
                    </a:lnTo>
                    <a:lnTo>
                      <a:pt x="0" y="33"/>
                    </a:lnTo>
                    <a:lnTo>
                      <a:pt x="0" y="32"/>
                    </a:lnTo>
                    <a:lnTo>
                      <a:pt x="0" y="32"/>
                    </a:lnTo>
                    <a:lnTo>
                      <a:pt x="0" y="31"/>
                    </a:lnTo>
                    <a:lnTo>
                      <a:pt x="0" y="31"/>
                    </a:lnTo>
                    <a:lnTo>
                      <a:pt x="0" y="30"/>
                    </a:lnTo>
                    <a:lnTo>
                      <a:pt x="0" y="30"/>
                    </a:lnTo>
                    <a:lnTo>
                      <a:pt x="0" y="29"/>
                    </a:lnTo>
                    <a:lnTo>
                      <a:pt x="0" y="29"/>
                    </a:lnTo>
                    <a:lnTo>
                      <a:pt x="0" y="29"/>
                    </a:lnTo>
                    <a:lnTo>
                      <a:pt x="0" y="29"/>
                    </a:lnTo>
                    <a:lnTo>
                      <a:pt x="0" y="30"/>
                    </a:lnTo>
                    <a:lnTo>
                      <a:pt x="0" y="30"/>
                    </a:lnTo>
                    <a:lnTo>
                      <a:pt x="0" y="30"/>
                    </a:lnTo>
                    <a:lnTo>
                      <a:pt x="0" y="30"/>
                    </a:lnTo>
                    <a:lnTo>
                      <a:pt x="0" y="29"/>
                    </a:lnTo>
                    <a:lnTo>
                      <a:pt x="0" y="30"/>
                    </a:lnTo>
                    <a:lnTo>
                      <a:pt x="0" y="30"/>
                    </a:lnTo>
                    <a:lnTo>
                      <a:pt x="0" y="30"/>
                    </a:lnTo>
                    <a:lnTo>
                      <a:pt x="0" y="30"/>
                    </a:lnTo>
                    <a:lnTo>
                      <a:pt x="0" y="29"/>
                    </a:lnTo>
                    <a:lnTo>
                      <a:pt x="0" y="30"/>
                    </a:lnTo>
                    <a:lnTo>
                      <a:pt x="0" y="29"/>
                    </a:lnTo>
                    <a:lnTo>
                      <a:pt x="0" y="28"/>
                    </a:lnTo>
                    <a:lnTo>
                      <a:pt x="0" y="28"/>
                    </a:lnTo>
                    <a:lnTo>
                      <a:pt x="0" y="28"/>
                    </a:lnTo>
                    <a:lnTo>
                      <a:pt x="0" y="28"/>
                    </a:lnTo>
                    <a:lnTo>
                      <a:pt x="0" y="27"/>
                    </a:lnTo>
                    <a:lnTo>
                      <a:pt x="0" y="26"/>
                    </a:lnTo>
                    <a:lnTo>
                      <a:pt x="0" y="26"/>
                    </a:lnTo>
                    <a:lnTo>
                      <a:pt x="0" y="25"/>
                    </a:lnTo>
                    <a:lnTo>
                      <a:pt x="0" y="26"/>
                    </a:lnTo>
                    <a:lnTo>
                      <a:pt x="0" y="25"/>
                    </a:lnTo>
                    <a:lnTo>
                      <a:pt x="0" y="25"/>
                    </a:lnTo>
                    <a:lnTo>
                      <a:pt x="0" y="25"/>
                    </a:lnTo>
                    <a:lnTo>
                      <a:pt x="0" y="24"/>
                    </a:lnTo>
                    <a:lnTo>
                      <a:pt x="0" y="24"/>
                    </a:lnTo>
                    <a:lnTo>
                      <a:pt x="0" y="24"/>
                    </a:lnTo>
                    <a:lnTo>
                      <a:pt x="0" y="24"/>
                    </a:lnTo>
                    <a:lnTo>
                      <a:pt x="0" y="24"/>
                    </a:lnTo>
                    <a:lnTo>
                      <a:pt x="0" y="24"/>
                    </a:lnTo>
                    <a:lnTo>
                      <a:pt x="0" y="23"/>
                    </a:lnTo>
                    <a:lnTo>
                      <a:pt x="0" y="23"/>
                    </a:lnTo>
                    <a:lnTo>
                      <a:pt x="0" y="23"/>
                    </a:lnTo>
                    <a:lnTo>
                      <a:pt x="0" y="23"/>
                    </a:lnTo>
                    <a:lnTo>
                      <a:pt x="0" y="22"/>
                    </a:lnTo>
                    <a:lnTo>
                      <a:pt x="0" y="22"/>
                    </a:lnTo>
                    <a:lnTo>
                      <a:pt x="0" y="22"/>
                    </a:lnTo>
                    <a:lnTo>
                      <a:pt x="0" y="23"/>
                    </a:lnTo>
                    <a:lnTo>
                      <a:pt x="0" y="23"/>
                    </a:lnTo>
                    <a:lnTo>
                      <a:pt x="0" y="24"/>
                    </a:lnTo>
                    <a:lnTo>
                      <a:pt x="0" y="23"/>
                    </a:lnTo>
                    <a:lnTo>
                      <a:pt x="0" y="23"/>
                    </a:lnTo>
                    <a:lnTo>
                      <a:pt x="0" y="23"/>
                    </a:lnTo>
                    <a:lnTo>
                      <a:pt x="0" y="23"/>
                    </a:lnTo>
                    <a:lnTo>
                      <a:pt x="0" y="23"/>
                    </a:lnTo>
                    <a:lnTo>
                      <a:pt x="0" y="23"/>
                    </a:lnTo>
                    <a:lnTo>
                      <a:pt x="0" y="23"/>
                    </a:lnTo>
                    <a:lnTo>
                      <a:pt x="0" y="22"/>
                    </a:lnTo>
                    <a:lnTo>
                      <a:pt x="0" y="23"/>
                    </a:lnTo>
                    <a:lnTo>
                      <a:pt x="0" y="22"/>
                    </a:lnTo>
                    <a:lnTo>
                      <a:pt x="0" y="22"/>
                    </a:lnTo>
                    <a:lnTo>
                      <a:pt x="0" y="22"/>
                    </a:lnTo>
                    <a:lnTo>
                      <a:pt x="0" y="22"/>
                    </a:lnTo>
                    <a:lnTo>
                      <a:pt x="0" y="22"/>
                    </a:lnTo>
                    <a:lnTo>
                      <a:pt x="0" y="23"/>
                    </a:lnTo>
                    <a:lnTo>
                      <a:pt x="0" y="23"/>
                    </a:lnTo>
                    <a:lnTo>
                      <a:pt x="0" y="23"/>
                    </a:lnTo>
                    <a:lnTo>
                      <a:pt x="0" y="23"/>
                    </a:lnTo>
                    <a:lnTo>
                      <a:pt x="0" y="23"/>
                    </a:lnTo>
                    <a:lnTo>
                      <a:pt x="0" y="23"/>
                    </a:lnTo>
                    <a:lnTo>
                      <a:pt x="0" y="23"/>
                    </a:lnTo>
                    <a:lnTo>
                      <a:pt x="0" y="22"/>
                    </a:lnTo>
                    <a:lnTo>
                      <a:pt x="0" y="22"/>
                    </a:lnTo>
                    <a:lnTo>
                      <a:pt x="0" y="22"/>
                    </a:lnTo>
                    <a:lnTo>
                      <a:pt x="0" y="21"/>
                    </a:lnTo>
                    <a:lnTo>
                      <a:pt x="0" y="21"/>
                    </a:lnTo>
                    <a:lnTo>
                      <a:pt x="0" y="20"/>
                    </a:lnTo>
                    <a:lnTo>
                      <a:pt x="0" y="22"/>
                    </a:lnTo>
                    <a:lnTo>
                      <a:pt x="0" y="21"/>
                    </a:lnTo>
                    <a:lnTo>
                      <a:pt x="0" y="22"/>
                    </a:lnTo>
                    <a:lnTo>
                      <a:pt x="0" y="21"/>
                    </a:lnTo>
                    <a:lnTo>
                      <a:pt x="0" y="21"/>
                    </a:lnTo>
                    <a:lnTo>
                      <a:pt x="0" y="20"/>
                    </a:lnTo>
                    <a:lnTo>
                      <a:pt x="0" y="21"/>
                    </a:lnTo>
                    <a:lnTo>
                      <a:pt x="0" y="21"/>
                    </a:lnTo>
                    <a:lnTo>
                      <a:pt x="0" y="21"/>
                    </a:lnTo>
                    <a:lnTo>
                      <a:pt x="0" y="22"/>
                    </a:lnTo>
                    <a:lnTo>
                      <a:pt x="0" y="22"/>
                    </a:lnTo>
                    <a:lnTo>
                      <a:pt x="0" y="22"/>
                    </a:lnTo>
                    <a:lnTo>
                      <a:pt x="0" y="22"/>
                    </a:lnTo>
                    <a:lnTo>
                      <a:pt x="0" y="22"/>
                    </a:lnTo>
                    <a:lnTo>
                      <a:pt x="0" y="22"/>
                    </a:lnTo>
                    <a:lnTo>
                      <a:pt x="0" y="21"/>
                    </a:lnTo>
                    <a:lnTo>
                      <a:pt x="0" y="22"/>
                    </a:lnTo>
                    <a:lnTo>
                      <a:pt x="0" y="21"/>
                    </a:lnTo>
                    <a:lnTo>
                      <a:pt x="0" y="20"/>
                    </a:lnTo>
                    <a:lnTo>
                      <a:pt x="0" y="20"/>
                    </a:lnTo>
                    <a:lnTo>
                      <a:pt x="0" y="20"/>
                    </a:lnTo>
                    <a:lnTo>
                      <a:pt x="0" y="19"/>
                    </a:lnTo>
                    <a:lnTo>
                      <a:pt x="0" y="18"/>
                    </a:lnTo>
                    <a:lnTo>
                      <a:pt x="0" y="18"/>
                    </a:lnTo>
                    <a:lnTo>
                      <a:pt x="0" y="17"/>
                    </a:lnTo>
                    <a:lnTo>
                      <a:pt x="0" y="17"/>
                    </a:lnTo>
                    <a:lnTo>
                      <a:pt x="0" y="16"/>
                    </a:lnTo>
                    <a:lnTo>
                      <a:pt x="0" y="16"/>
                    </a:lnTo>
                    <a:lnTo>
                      <a:pt x="0" y="16"/>
                    </a:lnTo>
                    <a:lnTo>
                      <a:pt x="0" y="15"/>
                    </a:lnTo>
                    <a:lnTo>
                      <a:pt x="0" y="16"/>
                    </a:lnTo>
                    <a:lnTo>
                      <a:pt x="0" y="15"/>
                    </a:lnTo>
                    <a:lnTo>
                      <a:pt x="0" y="15"/>
                    </a:lnTo>
                    <a:lnTo>
                      <a:pt x="0" y="14"/>
                    </a:lnTo>
                    <a:lnTo>
                      <a:pt x="0" y="14"/>
                    </a:lnTo>
                    <a:lnTo>
                      <a:pt x="0" y="14"/>
                    </a:lnTo>
                    <a:lnTo>
                      <a:pt x="0" y="13"/>
                    </a:lnTo>
                    <a:lnTo>
                      <a:pt x="0" y="12"/>
                    </a:lnTo>
                    <a:lnTo>
                      <a:pt x="0" y="12"/>
                    </a:lnTo>
                    <a:lnTo>
                      <a:pt x="0" y="12"/>
                    </a:lnTo>
                    <a:lnTo>
                      <a:pt x="0" y="11"/>
                    </a:lnTo>
                    <a:lnTo>
                      <a:pt x="0" y="11"/>
                    </a:lnTo>
                    <a:lnTo>
                      <a:pt x="0" y="11"/>
                    </a:lnTo>
                    <a:lnTo>
                      <a:pt x="0" y="11"/>
                    </a:lnTo>
                    <a:lnTo>
                      <a:pt x="0" y="11"/>
                    </a:lnTo>
                    <a:lnTo>
                      <a:pt x="0" y="12"/>
                    </a:lnTo>
                    <a:lnTo>
                      <a:pt x="0" y="11"/>
                    </a:lnTo>
                    <a:lnTo>
                      <a:pt x="0" y="12"/>
                    </a:lnTo>
                    <a:lnTo>
                      <a:pt x="0" y="12"/>
                    </a:lnTo>
                    <a:lnTo>
                      <a:pt x="0" y="13"/>
                    </a:lnTo>
                    <a:lnTo>
                      <a:pt x="0" y="14"/>
                    </a:lnTo>
                    <a:lnTo>
                      <a:pt x="0" y="13"/>
                    </a:lnTo>
                    <a:lnTo>
                      <a:pt x="0" y="14"/>
                    </a:lnTo>
                    <a:lnTo>
                      <a:pt x="0" y="13"/>
                    </a:lnTo>
                    <a:lnTo>
                      <a:pt x="0" y="13"/>
                    </a:lnTo>
                    <a:lnTo>
                      <a:pt x="0" y="13"/>
                    </a:lnTo>
                    <a:lnTo>
                      <a:pt x="0" y="14"/>
                    </a:lnTo>
                    <a:lnTo>
                      <a:pt x="0" y="14"/>
                    </a:lnTo>
                    <a:lnTo>
                      <a:pt x="0" y="13"/>
                    </a:lnTo>
                    <a:lnTo>
                      <a:pt x="0" y="14"/>
                    </a:lnTo>
                    <a:lnTo>
                      <a:pt x="0" y="14"/>
                    </a:lnTo>
                    <a:lnTo>
                      <a:pt x="0" y="13"/>
                    </a:lnTo>
                    <a:lnTo>
                      <a:pt x="0" y="14"/>
                    </a:lnTo>
                    <a:lnTo>
                      <a:pt x="0" y="14"/>
                    </a:lnTo>
                    <a:lnTo>
                      <a:pt x="0" y="14"/>
                    </a:lnTo>
                    <a:lnTo>
                      <a:pt x="0" y="13"/>
                    </a:lnTo>
                    <a:lnTo>
                      <a:pt x="0" y="12"/>
                    </a:lnTo>
                    <a:lnTo>
                      <a:pt x="0" y="12"/>
                    </a:lnTo>
                    <a:lnTo>
                      <a:pt x="0" y="12"/>
                    </a:lnTo>
                    <a:lnTo>
                      <a:pt x="0" y="12"/>
                    </a:lnTo>
                    <a:lnTo>
                      <a:pt x="0" y="12"/>
                    </a:lnTo>
                    <a:lnTo>
                      <a:pt x="0" y="13"/>
                    </a:lnTo>
                    <a:lnTo>
                      <a:pt x="0" y="13"/>
                    </a:lnTo>
                    <a:lnTo>
                      <a:pt x="0" y="13"/>
                    </a:lnTo>
                    <a:lnTo>
                      <a:pt x="0" y="12"/>
                    </a:lnTo>
                    <a:lnTo>
                      <a:pt x="0" y="13"/>
                    </a:lnTo>
                    <a:lnTo>
                      <a:pt x="0" y="13"/>
                    </a:lnTo>
                    <a:lnTo>
                      <a:pt x="0" y="13"/>
                    </a:lnTo>
                    <a:lnTo>
                      <a:pt x="0" y="13"/>
                    </a:lnTo>
                    <a:lnTo>
                      <a:pt x="0" y="14"/>
                    </a:lnTo>
                    <a:lnTo>
                      <a:pt x="0" y="14"/>
                    </a:lnTo>
                    <a:lnTo>
                      <a:pt x="0" y="14"/>
                    </a:lnTo>
                    <a:lnTo>
                      <a:pt x="0" y="15"/>
                    </a:lnTo>
                    <a:lnTo>
                      <a:pt x="0" y="16"/>
                    </a:lnTo>
                    <a:lnTo>
                      <a:pt x="0" y="15"/>
                    </a:lnTo>
                    <a:lnTo>
                      <a:pt x="0" y="15"/>
                    </a:lnTo>
                    <a:lnTo>
                      <a:pt x="0" y="14"/>
                    </a:lnTo>
                    <a:lnTo>
                      <a:pt x="0" y="15"/>
                    </a:lnTo>
                    <a:lnTo>
                      <a:pt x="0" y="16"/>
                    </a:lnTo>
                    <a:lnTo>
                      <a:pt x="0" y="15"/>
                    </a:lnTo>
                    <a:lnTo>
                      <a:pt x="0" y="14"/>
                    </a:lnTo>
                    <a:lnTo>
                      <a:pt x="0" y="14"/>
                    </a:lnTo>
                    <a:lnTo>
                      <a:pt x="0" y="14"/>
                    </a:lnTo>
                    <a:lnTo>
                      <a:pt x="0" y="13"/>
                    </a:lnTo>
                    <a:lnTo>
                      <a:pt x="0" y="12"/>
                    </a:lnTo>
                    <a:lnTo>
                      <a:pt x="0" y="13"/>
                    </a:lnTo>
                    <a:lnTo>
                      <a:pt x="0" y="13"/>
                    </a:lnTo>
                    <a:lnTo>
                      <a:pt x="0" y="12"/>
                    </a:lnTo>
                    <a:lnTo>
                      <a:pt x="0" y="13"/>
                    </a:lnTo>
                    <a:lnTo>
                      <a:pt x="0" y="13"/>
                    </a:lnTo>
                    <a:lnTo>
                      <a:pt x="0" y="12"/>
                    </a:lnTo>
                    <a:lnTo>
                      <a:pt x="0" y="13"/>
                    </a:lnTo>
                    <a:lnTo>
                      <a:pt x="0" y="13"/>
                    </a:lnTo>
                    <a:lnTo>
                      <a:pt x="0" y="14"/>
                    </a:lnTo>
                    <a:lnTo>
                      <a:pt x="0" y="13"/>
                    </a:lnTo>
                    <a:lnTo>
                      <a:pt x="0" y="13"/>
                    </a:lnTo>
                    <a:lnTo>
                      <a:pt x="0" y="12"/>
                    </a:lnTo>
                    <a:lnTo>
                      <a:pt x="0" y="12"/>
                    </a:lnTo>
                    <a:lnTo>
                      <a:pt x="0" y="12"/>
                    </a:lnTo>
                    <a:lnTo>
                      <a:pt x="0" y="12"/>
                    </a:lnTo>
                    <a:lnTo>
                      <a:pt x="0" y="12"/>
                    </a:lnTo>
                    <a:lnTo>
                      <a:pt x="0" y="12"/>
                    </a:lnTo>
                    <a:lnTo>
                      <a:pt x="0" y="11"/>
                    </a:lnTo>
                    <a:lnTo>
                      <a:pt x="0" y="11"/>
                    </a:lnTo>
                    <a:lnTo>
                      <a:pt x="0" y="11"/>
                    </a:lnTo>
                    <a:lnTo>
                      <a:pt x="0" y="10"/>
                    </a:lnTo>
                    <a:lnTo>
                      <a:pt x="0" y="9"/>
                    </a:lnTo>
                    <a:lnTo>
                      <a:pt x="0" y="9"/>
                    </a:lnTo>
                    <a:lnTo>
                      <a:pt x="0" y="8"/>
                    </a:lnTo>
                    <a:lnTo>
                      <a:pt x="0" y="8"/>
                    </a:lnTo>
                    <a:lnTo>
                      <a:pt x="0" y="9"/>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7"/>
                    </a:lnTo>
                    <a:lnTo>
                      <a:pt x="0" y="6"/>
                    </a:lnTo>
                    <a:lnTo>
                      <a:pt x="0" y="4"/>
                    </a:lnTo>
                    <a:lnTo>
                      <a:pt x="0" y="4"/>
                    </a:lnTo>
                    <a:lnTo>
                      <a:pt x="0" y="3"/>
                    </a:lnTo>
                    <a:lnTo>
                      <a:pt x="0" y="2"/>
                    </a:lnTo>
                    <a:lnTo>
                      <a:pt x="0" y="2"/>
                    </a:lnTo>
                    <a:lnTo>
                      <a:pt x="0" y="1"/>
                    </a:lnTo>
                    <a:lnTo>
                      <a:pt x="0" y="1"/>
                    </a:lnTo>
                    <a:lnTo>
                      <a:pt x="0" y="1"/>
                    </a:lnTo>
                    <a:lnTo>
                      <a:pt x="0" y="2"/>
                    </a:lnTo>
                    <a:lnTo>
                      <a:pt x="0" y="3"/>
                    </a:lnTo>
                    <a:lnTo>
                      <a:pt x="0" y="3"/>
                    </a:lnTo>
                    <a:lnTo>
                      <a:pt x="0" y="3"/>
                    </a:lnTo>
                    <a:lnTo>
                      <a:pt x="0" y="2"/>
                    </a:lnTo>
                    <a:lnTo>
                      <a:pt x="0" y="1"/>
                    </a:lnTo>
                    <a:lnTo>
                      <a:pt x="0" y="1"/>
                    </a:lnTo>
                    <a:lnTo>
                      <a:pt x="0" y="1"/>
                    </a:lnTo>
                    <a:lnTo>
                      <a:pt x="0" y="0"/>
                    </a:lnTo>
                    <a:lnTo>
                      <a:pt x="0" y="0"/>
                    </a:lnTo>
                    <a:lnTo>
                      <a:pt x="0" y="1"/>
                    </a:lnTo>
                    <a:lnTo>
                      <a:pt x="0" y="0"/>
                    </a:lnTo>
                    <a:lnTo>
                      <a:pt x="0" y="1"/>
                    </a:lnTo>
                    <a:lnTo>
                      <a:pt x="0" y="1"/>
                    </a:lnTo>
                    <a:lnTo>
                      <a:pt x="0" y="2"/>
                    </a:lnTo>
                    <a:lnTo>
                      <a:pt x="0" y="3"/>
                    </a:lnTo>
                    <a:lnTo>
                      <a:pt x="0" y="4"/>
                    </a:lnTo>
                    <a:lnTo>
                      <a:pt x="0" y="4"/>
                    </a:lnTo>
                    <a:lnTo>
                      <a:pt x="0" y="5"/>
                    </a:lnTo>
                    <a:lnTo>
                      <a:pt x="0" y="5"/>
                    </a:lnTo>
                    <a:lnTo>
                      <a:pt x="0" y="6"/>
                    </a:lnTo>
                    <a:lnTo>
                      <a:pt x="0" y="6"/>
                    </a:lnTo>
                    <a:lnTo>
                      <a:pt x="0" y="7"/>
                    </a:lnTo>
                    <a:lnTo>
                      <a:pt x="0" y="7"/>
                    </a:lnTo>
                    <a:lnTo>
                      <a:pt x="0" y="7"/>
                    </a:lnTo>
                    <a:lnTo>
                      <a:pt x="0" y="8"/>
                    </a:lnTo>
                    <a:lnTo>
                      <a:pt x="0" y="8"/>
                    </a:lnTo>
                    <a:lnTo>
                      <a:pt x="0" y="9"/>
                    </a:lnTo>
                    <a:lnTo>
                      <a:pt x="0" y="9"/>
                    </a:lnTo>
                    <a:lnTo>
                      <a:pt x="0" y="8"/>
                    </a:lnTo>
                    <a:lnTo>
                      <a:pt x="0" y="9"/>
                    </a:lnTo>
                    <a:lnTo>
                      <a:pt x="0" y="9"/>
                    </a:lnTo>
                    <a:lnTo>
                      <a:pt x="0" y="9"/>
                    </a:lnTo>
                    <a:lnTo>
                      <a:pt x="0" y="9"/>
                    </a:lnTo>
                    <a:lnTo>
                      <a:pt x="0" y="9"/>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8"/>
                    </a:lnTo>
                    <a:lnTo>
                      <a:pt x="0" y="9"/>
                    </a:lnTo>
                    <a:lnTo>
                      <a:pt x="0" y="8"/>
                    </a:lnTo>
                    <a:lnTo>
                      <a:pt x="0" y="8"/>
                    </a:lnTo>
                    <a:lnTo>
                      <a:pt x="0" y="7"/>
                    </a:lnTo>
                    <a:lnTo>
                      <a:pt x="0" y="7"/>
                    </a:lnTo>
                    <a:lnTo>
                      <a:pt x="0" y="7"/>
                    </a:lnTo>
                    <a:lnTo>
                      <a:pt x="0" y="6"/>
                    </a:lnTo>
                    <a:lnTo>
                      <a:pt x="0" y="6"/>
                    </a:lnTo>
                    <a:lnTo>
                      <a:pt x="0" y="7"/>
                    </a:lnTo>
                    <a:lnTo>
                      <a:pt x="0" y="7"/>
                    </a:lnTo>
                    <a:lnTo>
                      <a:pt x="0" y="7"/>
                    </a:lnTo>
                    <a:lnTo>
                      <a:pt x="0" y="8"/>
                    </a:lnTo>
                    <a:lnTo>
                      <a:pt x="0" y="8"/>
                    </a:lnTo>
                    <a:lnTo>
                      <a:pt x="0" y="9"/>
                    </a:lnTo>
                    <a:lnTo>
                      <a:pt x="0" y="9"/>
                    </a:lnTo>
                    <a:lnTo>
                      <a:pt x="0" y="10"/>
                    </a:lnTo>
                    <a:lnTo>
                      <a:pt x="0" y="10"/>
                    </a:lnTo>
                    <a:lnTo>
                      <a:pt x="0" y="10"/>
                    </a:lnTo>
                    <a:lnTo>
                      <a:pt x="0" y="10"/>
                    </a:lnTo>
                    <a:lnTo>
                      <a:pt x="0" y="11"/>
                    </a:lnTo>
                    <a:lnTo>
                      <a:pt x="0" y="11"/>
                    </a:lnTo>
                    <a:lnTo>
                      <a:pt x="0" y="11"/>
                    </a:lnTo>
                    <a:lnTo>
                      <a:pt x="0" y="12"/>
                    </a:lnTo>
                    <a:lnTo>
                      <a:pt x="0" y="11"/>
                    </a:lnTo>
                    <a:lnTo>
                      <a:pt x="0" y="11"/>
                    </a:lnTo>
                    <a:lnTo>
                      <a:pt x="0" y="11"/>
                    </a:lnTo>
                    <a:lnTo>
                      <a:pt x="0" y="10"/>
                    </a:lnTo>
                    <a:lnTo>
                      <a:pt x="0" y="10"/>
                    </a:lnTo>
                    <a:lnTo>
                      <a:pt x="0" y="9"/>
                    </a:lnTo>
                    <a:lnTo>
                      <a:pt x="0" y="9"/>
                    </a:lnTo>
                    <a:lnTo>
                      <a:pt x="0" y="9"/>
                    </a:lnTo>
                    <a:lnTo>
                      <a:pt x="0" y="9"/>
                    </a:lnTo>
                    <a:lnTo>
                      <a:pt x="0" y="8"/>
                    </a:lnTo>
                    <a:lnTo>
                      <a:pt x="0" y="7"/>
                    </a:lnTo>
                    <a:lnTo>
                      <a:pt x="0" y="6"/>
                    </a:lnTo>
                    <a:lnTo>
                      <a:pt x="0" y="7"/>
                    </a:lnTo>
                    <a:lnTo>
                      <a:pt x="0" y="7"/>
                    </a:lnTo>
                    <a:lnTo>
                      <a:pt x="0" y="7"/>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4"/>
                    </a:lnTo>
                    <a:lnTo>
                      <a:pt x="0" y="4"/>
                    </a:lnTo>
                    <a:lnTo>
                      <a:pt x="0" y="4"/>
                    </a:lnTo>
                    <a:lnTo>
                      <a:pt x="0" y="4"/>
                    </a:lnTo>
                    <a:lnTo>
                      <a:pt x="0" y="5"/>
                    </a:lnTo>
                    <a:lnTo>
                      <a:pt x="0" y="5"/>
                    </a:lnTo>
                    <a:lnTo>
                      <a:pt x="0" y="5"/>
                    </a:lnTo>
                    <a:lnTo>
                      <a:pt x="0" y="4"/>
                    </a:lnTo>
                    <a:lnTo>
                      <a:pt x="0" y="5"/>
                    </a:lnTo>
                    <a:lnTo>
                      <a:pt x="0" y="6"/>
                    </a:lnTo>
                    <a:lnTo>
                      <a:pt x="0" y="5"/>
                    </a:lnTo>
                    <a:lnTo>
                      <a:pt x="0" y="5"/>
                    </a:lnTo>
                    <a:lnTo>
                      <a:pt x="0" y="5"/>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5"/>
                    </a:lnTo>
                    <a:lnTo>
                      <a:pt x="0" y="6"/>
                    </a:lnTo>
                    <a:lnTo>
                      <a:pt x="0" y="6"/>
                    </a:lnTo>
                    <a:lnTo>
                      <a:pt x="0" y="5"/>
                    </a:lnTo>
                    <a:lnTo>
                      <a:pt x="0" y="6"/>
                    </a:lnTo>
                    <a:lnTo>
                      <a:pt x="0" y="6"/>
                    </a:lnTo>
                    <a:lnTo>
                      <a:pt x="0" y="5"/>
                    </a:lnTo>
                    <a:lnTo>
                      <a:pt x="0" y="5"/>
                    </a:lnTo>
                    <a:lnTo>
                      <a:pt x="0" y="5"/>
                    </a:lnTo>
                    <a:lnTo>
                      <a:pt x="0" y="6"/>
                    </a:lnTo>
                    <a:lnTo>
                      <a:pt x="0" y="5"/>
                    </a:lnTo>
                    <a:lnTo>
                      <a:pt x="0" y="6"/>
                    </a:lnTo>
                    <a:lnTo>
                      <a:pt x="0" y="6"/>
                    </a:lnTo>
                    <a:lnTo>
                      <a:pt x="0" y="6"/>
                    </a:lnTo>
                    <a:lnTo>
                      <a:pt x="0" y="6"/>
                    </a:lnTo>
                    <a:lnTo>
                      <a:pt x="0" y="6"/>
                    </a:lnTo>
                    <a:lnTo>
                      <a:pt x="0" y="6"/>
                    </a:lnTo>
                    <a:lnTo>
                      <a:pt x="0" y="7"/>
                    </a:lnTo>
                    <a:lnTo>
                      <a:pt x="0" y="7"/>
                    </a:lnTo>
                    <a:lnTo>
                      <a:pt x="0" y="8"/>
                    </a:lnTo>
                    <a:lnTo>
                      <a:pt x="0" y="7"/>
                    </a:lnTo>
                    <a:lnTo>
                      <a:pt x="0" y="8"/>
                    </a:lnTo>
                    <a:lnTo>
                      <a:pt x="0" y="7"/>
                    </a:lnTo>
                    <a:lnTo>
                      <a:pt x="0" y="7"/>
                    </a:lnTo>
                    <a:lnTo>
                      <a:pt x="0" y="8"/>
                    </a:lnTo>
                    <a:lnTo>
                      <a:pt x="0" y="7"/>
                    </a:lnTo>
                    <a:lnTo>
                      <a:pt x="0" y="8"/>
                    </a:lnTo>
                    <a:lnTo>
                      <a:pt x="0" y="8"/>
                    </a:lnTo>
                    <a:lnTo>
                      <a:pt x="0" y="8"/>
                    </a:lnTo>
                    <a:lnTo>
                      <a:pt x="0" y="7"/>
                    </a:lnTo>
                    <a:lnTo>
                      <a:pt x="0" y="7"/>
                    </a:lnTo>
                    <a:lnTo>
                      <a:pt x="0" y="7"/>
                    </a:lnTo>
                    <a:lnTo>
                      <a:pt x="0" y="6"/>
                    </a:lnTo>
                    <a:lnTo>
                      <a:pt x="0" y="6"/>
                    </a:lnTo>
                    <a:lnTo>
                      <a:pt x="0" y="6"/>
                    </a:lnTo>
                    <a:lnTo>
                      <a:pt x="0" y="6"/>
                    </a:lnTo>
                    <a:lnTo>
                      <a:pt x="0" y="7"/>
                    </a:lnTo>
                    <a:lnTo>
                      <a:pt x="0" y="7"/>
                    </a:lnTo>
                    <a:lnTo>
                      <a:pt x="0" y="8"/>
                    </a:lnTo>
                    <a:lnTo>
                      <a:pt x="0" y="8"/>
                    </a:lnTo>
                    <a:lnTo>
                      <a:pt x="0" y="8"/>
                    </a:lnTo>
                    <a:lnTo>
                      <a:pt x="0" y="9"/>
                    </a:lnTo>
                    <a:lnTo>
                      <a:pt x="0" y="9"/>
                    </a:lnTo>
                    <a:lnTo>
                      <a:pt x="0" y="10"/>
                    </a:lnTo>
                    <a:lnTo>
                      <a:pt x="0" y="10"/>
                    </a:lnTo>
                    <a:lnTo>
                      <a:pt x="0" y="11"/>
                    </a:lnTo>
                    <a:lnTo>
                      <a:pt x="0" y="11"/>
                    </a:lnTo>
                    <a:lnTo>
                      <a:pt x="0" y="12"/>
                    </a:lnTo>
                    <a:lnTo>
                      <a:pt x="0" y="12"/>
                    </a:lnTo>
                    <a:lnTo>
                      <a:pt x="0" y="12"/>
                    </a:lnTo>
                    <a:lnTo>
                      <a:pt x="0" y="12"/>
                    </a:lnTo>
                    <a:lnTo>
                      <a:pt x="0" y="13"/>
                    </a:lnTo>
                    <a:lnTo>
                      <a:pt x="0" y="12"/>
                    </a:lnTo>
                    <a:lnTo>
                      <a:pt x="0" y="12"/>
                    </a:lnTo>
                    <a:lnTo>
                      <a:pt x="0" y="13"/>
                    </a:lnTo>
                    <a:lnTo>
                      <a:pt x="0" y="13"/>
                    </a:lnTo>
                    <a:lnTo>
                      <a:pt x="0" y="12"/>
                    </a:lnTo>
                    <a:lnTo>
                      <a:pt x="0" y="13"/>
                    </a:lnTo>
                    <a:lnTo>
                      <a:pt x="0" y="12"/>
                    </a:lnTo>
                    <a:lnTo>
                      <a:pt x="0" y="12"/>
                    </a:lnTo>
                    <a:lnTo>
                      <a:pt x="0" y="11"/>
                    </a:lnTo>
                    <a:lnTo>
                      <a:pt x="0" y="11"/>
                    </a:lnTo>
                    <a:lnTo>
                      <a:pt x="0" y="11"/>
                    </a:lnTo>
                    <a:lnTo>
                      <a:pt x="0" y="11"/>
                    </a:lnTo>
                    <a:lnTo>
                      <a:pt x="0" y="10"/>
                    </a:lnTo>
                    <a:lnTo>
                      <a:pt x="0" y="10"/>
                    </a:lnTo>
                    <a:lnTo>
                      <a:pt x="0" y="9"/>
                    </a:lnTo>
                    <a:lnTo>
                      <a:pt x="0" y="10"/>
                    </a:lnTo>
                    <a:lnTo>
                      <a:pt x="0" y="10"/>
                    </a:lnTo>
                    <a:lnTo>
                      <a:pt x="0" y="10"/>
                    </a:lnTo>
                    <a:lnTo>
                      <a:pt x="0" y="9"/>
                    </a:lnTo>
                    <a:lnTo>
                      <a:pt x="0" y="9"/>
                    </a:lnTo>
                    <a:lnTo>
                      <a:pt x="0" y="8"/>
                    </a:lnTo>
                    <a:lnTo>
                      <a:pt x="0" y="8"/>
                    </a:lnTo>
                    <a:lnTo>
                      <a:pt x="0" y="7"/>
                    </a:lnTo>
                    <a:lnTo>
                      <a:pt x="0" y="8"/>
                    </a:lnTo>
                    <a:lnTo>
                      <a:pt x="0" y="8"/>
                    </a:lnTo>
                    <a:lnTo>
                      <a:pt x="0" y="9"/>
                    </a:lnTo>
                    <a:lnTo>
                      <a:pt x="0" y="9"/>
                    </a:lnTo>
                    <a:lnTo>
                      <a:pt x="0" y="9"/>
                    </a:lnTo>
                    <a:lnTo>
                      <a:pt x="0" y="9"/>
                    </a:lnTo>
                    <a:lnTo>
                      <a:pt x="0" y="10"/>
                    </a:lnTo>
                    <a:lnTo>
                      <a:pt x="0" y="10"/>
                    </a:lnTo>
                    <a:lnTo>
                      <a:pt x="0" y="10"/>
                    </a:lnTo>
                    <a:lnTo>
                      <a:pt x="0" y="10"/>
                    </a:lnTo>
                    <a:lnTo>
                      <a:pt x="0" y="10"/>
                    </a:lnTo>
                    <a:lnTo>
                      <a:pt x="0" y="11"/>
                    </a:lnTo>
                    <a:lnTo>
                      <a:pt x="0" y="11"/>
                    </a:lnTo>
                    <a:lnTo>
                      <a:pt x="0" y="11"/>
                    </a:lnTo>
                    <a:lnTo>
                      <a:pt x="0" y="11"/>
                    </a:lnTo>
                    <a:lnTo>
                      <a:pt x="0" y="10"/>
                    </a:lnTo>
                    <a:lnTo>
                      <a:pt x="0" y="11"/>
                    </a:lnTo>
                    <a:lnTo>
                      <a:pt x="0" y="10"/>
                    </a:lnTo>
                    <a:lnTo>
                      <a:pt x="0" y="10"/>
                    </a:lnTo>
                    <a:lnTo>
                      <a:pt x="0" y="10"/>
                    </a:lnTo>
                    <a:lnTo>
                      <a:pt x="0" y="10"/>
                    </a:lnTo>
                    <a:lnTo>
                      <a:pt x="0" y="9"/>
                    </a:lnTo>
                    <a:lnTo>
                      <a:pt x="0" y="9"/>
                    </a:lnTo>
                    <a:lnTo>
                      <a:pt x="0" y="9"/>
                    </a:lnTo>
                    <a:lnTo>
                      <a:pt x="0" y="9"/>
                    </a:lnTo>
                    <a:lnTo>
                      <a:pt x="0" y="10"/>
                    </a:lnTo>
                    <a:lnTo>
                      <a:pt x="0" y="10"/>
                    </a:lnTo>
                    <a:lnTo>
                      <a:pt x="0" y="11"/>
                    </a:lnTo>
                    <a:lnTo>
                      <a:pt x="0" y="11"/>
                    </a:lnTo>
                    <a:lnTo>
                      <a:pt x="0" y="11"/>
                    </a:lnTo>
                    <a:lnTo>
                      <a:pt x="0" y="12"/>
                    </a:lnTo>
                    <a:lnTo>
                      <a:pt x="0" y="12"/>
                    </a:lnTo>
                    <a:lnTo>
                      <a:pt x="0" y="12"/>
                    </a:lnTo>
                    <a:lnTo>
                      <a:pt x="0" y="12"/>
                    </a:lnTo>
                    <a:lnTo>
                      <a:pt x="0" y="12"/>
                    </a:lnTo>
                    <a:lnTo>
                      <a:pt x="0" y="13"/>
                    </a:lnTo>
                    <a:lnTo>
                      <a:pt x="0" y="13"/>
                    </a:lnTo>
                    <a:lnTo>
                      <a:pt x="0" y="13"/>
                    </a:lnTo>
                    <a:lnTo>
                      <a:pt x="0" y="13"/>
                    </a:lnTo>
                    <a:lnTo>
                      <a:pt x="0" y="13"/>
                    </a:lnTo>
                    <a:lnTo>
                      <a:pt x="0" y="13"/>
                    </a:lnTo>
                    <a:lnTo>
                      <a:pt x="0" y="14"/>
                    </a:lnTo>
                    <a:lnTo>
                      <a:pt x="0" y="14"/>
                    </a:lnTo>
                    <a:lnTo>
                      <a:pt x="0" y="14"/>
                    </a:lnTo>
                    <a:lnTo>
                      <a:pt x="0" y="15"/>
                    </a:lnTo>
                    <a:lnTo>
                      <a:pt x="0" y="14"/>
                    </a:lnTo>
                    <a:lnTo>
                      <a:pt x="0" y="15"/>
                    </a:lnTo>
                    <a:lnTo>
                      <a:pt x="0" y="14"/>
                    </a:lnTo>
                    <a:lnTo>
                      <a:pt x="0" y="15"/>
                    </a:lnTo>
                    <a:lnTo>
                      <a:pt x="0" y="14"/>
                    </a:lnTo>
                    <a:lnTo>
                      <a:pt x="0" y="13"/>
                    </a:lnTo>
                    <a:lnTo>
                      <a:pt x="0" y="13"/>
                    </a:lnTo>
                    <a:lnTo>
                      <a:pt x="0" y="13"/>
                    </a:lnTo>
                    <a:lnTo>
                      <a:pt x="0" y="14"/>
                    </a:lnTo>
                    <a:lnTo>
                      <a:pt x="0" y="13"/>
                    </a:lnTo>
                    <a:lnTo>
                      <a:pt x="0" y="14"/>
                    </a:lnTo>
                    <a:lnTo>
                      <a:pt x="0" y="14"/>
                    </a:lnTo>
                    <a:lnTo>
                      <a:pt x="0" y="14"/>
                    </a:lnTo>
                    <a:lnTo>
                      <a:pt x="0" y="14"/>
                    </a:lnTo>
                    <a:lnTo>
                      <a:pt x="0" y="14"/>
                    </a:lnTo>
                    <a:lnTo>
                      <a:pt x="0" y="14"/>
                    </a:lnTo>
                    <a:lnTo>
                      <a:pt x="0" y="14"/>
                    </a:lnTo>
                    <a:lnTo>
                      <a:pt x="0" y="14"/>
                    </a:lnTo>
                    <a:lnTo>
                      <a:pt x="0" y="14"/>
                    </a:lnTo>
                    <a:lnTo>
                      <a:pt x="0" y="14"/>
                    </a:lnTo>
                    <a:lnTo>
                      <a:pt x="0" y="13"/>
                    </a:lnTo>
                    <a:lnTo>
                      <a:pt x="0" y="13"/>
                    </a:lnTo>
                    <a:lnTo>
                      <a:pt x="0" y="13"/>
                    </a:lnTo>
                    <a:lnTo>
                      <a:pt x="0" y="13"/>
                    </a:lnTo>
                    <a:lnTo>
                      <a:pt x="0" y="13"/>
                    </a:lnTo>
                    <a:lnTo>
                      <a:pt x="0" y="14"/>
                    </a:lnTo>
                    <a:lnTo>
                      <a:pt x="0" y="13"/>
                    </a:lnTo>
                    <a:lnTo>
                      <a:pt x="0" y="14"/>
                    </a:lnTo>
                    <a:lnTo>
                      <a:pt x="0" y="13"/>
                    </a:lnTo>
                    <a:lnTo>
                      <a:pt x="0" y="14"/>
                    </a:lnTo>
                    <a:lnTo>
                      <a:pt x="0" y="14"/>
                    </a:lnTo>
                    <a:lnTo>
                      <a:pt x="0" y="13"/>
                    </a:lnTo>
                    <a:lnTo>
                      <a:pt x="0" y="14"/>
                    </a:lnTo>
                    <a:lnTo>
                      <a:pt x="0" y="13"/>
                    </a:lnTo>
                    <a:lnTo>
                      <a:pt x="0" y="13"/>
                    </a:lnTo>
                    <a:lnTo>
                      <a:pt x="0" y="13"/>
                    </a:lnTo>
                    <a:lnTo>
                      <a:pt x="0" y="14"/>
                    </a:lnTo>
                    <a:lnTo>
                      <a:pt x="0" y="14"/>
                    </a:lnTo>
                    <a:lnTo>
                      <a:pt x="0" y="13"/>
                    </a:lnTo>
                    <a:lnTo>
                      <a:pt x="0" y="14"/>
                    </a:lnTo>
                    <a:lnTo>
                      <a:pt x="0" y="13"/>
                    </a:lnTo>
                    <a:lnTo>
                      <a:pt x="0" y="13"/>
                    </a:lnTo>
                    <a:lnTo>
                      <a:pt x="0" y="13"/>
                    </a:lnTo>
                    <a:lnTo>
                      <a:pt x="0" y="13"/>
                    </a:lnTo>
                    <a:lnTo>
                      <a:pt x="0" y="13"/>
                    </a:lnTo>
                    <a:lnTo>
                      <a:pt x="0" y="12"/>
                    </a:lnTo>
                    <a:lnTo>
                      <a:pt x="0" y="13"/>
                    </a:lnTo>
                    <a:lnTo>
                      <a:pt x="0" y="13"/>
                    </a:lnTo>
                    <a:lnTo>
                      <a:pt x="0" y="14"/>
                    </a:lnTo>
                    <a:lnTo>
                      <a:pt x="0" y="14"/>
                    </a:lnTo>
                    <a:lnTo>
                      <a:pt x="0" y="13"/>
                    </a:lnTo>
                    <a:lnTo>
                      <a:pt x="0" y="13"/>
                    </a:lnTo>
                    <a:lnTo>
                      <a:pt x="0" y="12"/>
                    </a:lnTo>
                    <a:lnTo>
                      <a:pt x="0" y="12"/>
                    </a:lnTo>
                    <a:lnTo>
                      <a:pt x="0" y="12"/>
                    </a:lnTo>
                  </a:path>
                </a:pathLst>
              </a:custGeom>
              <a:noFill/>
              <a:ln w="0">
                <a:solidFill>
                  <a:srgbClr val="3366FF"/>
                </a:solidFill>
                <a:prstDash val="solid"/>
                <a:round/>
                <a:headEnd/>
                <a:tailEnd/>
              </a:ln>
            </p:spPr>
            <p:txBody>
              <a:bodyPr/>
              <a:lstStyle/>
              <a:p>
                <a:endParaRPr lang="en-GB"/>
              </a:p>
            </p:txBody>
          </p:sp>
          <p:sp>
            <p:nvSpPr>
              <p:cNvPr id="185863" name="Freeform 519"/>
              <p:cNvSpPr>
                <a:spLocks/>
              </p:cNvSpPr>
              <p:nvPr/>
            </p:nvSpPr>
            <p:spPr bwMode="auto">
              <a:xfrm>
                <a:off x="2592" y="3431"/>
                <a:ext cx="6" cy="60"/>
              </a:xfrm>
              <a:custGeom>
                <a:avLst/>
                <a:gdLst/>
                <a:ahLst/>
                <a:cxnLst>
                  <a:cxn ang="0">
                    <a:pos x="0" y="5"/>
                  </a:cxn>
                  <a:cxn ang="0">
                    <a:pos x="0" y="4"/>
                  </a:cxn>
                  <a:cxn ang="0">
                    <a:pos x="0" y="5"/>
                  </a:cxn>
                  <a:cxn ang="0">
                    <a:pos x="0" y="4"/>
                  </a:cxn>
                  <a:cxn ang="0">
                    <a:pos x="0" y="6"/>
                  </a:cxn>
                  <a:cxn ang="0">
                    <a:pos x="0" y="7"/>
                  </a:cxn>
                  <a:cxn ang="0">
                    <a:pos x="0" y="7"/>
                  </a:cxn>
                  <a:cxn ang="0">
                    <a:pos x="0" y="6"/>
                  </a:cxn>
                  <a:cxn ang="0">
                    <a:pos x="0" y="4"/>
                  </a:cxn>
                  <a:cxn ang="0">
                    <a:pos x="0" y="6"/>
                  </a:cxn>
                  <a:cxn ang="0">
                    <a:pos x="0" y="4"/>
                  </a:cxn>
                  <a:cxn ang="0">
                    <a:pos x="0" y="6"/>
                  </a:cxn>
                  <a:cxn ang="0">
                    <a:pos x="0" y="5"/>
                  </a:cxn>
                  <a:cxn ang="0">
                    <a:pos x="0" y="5"/>
                  </a:cxn>
                  <a:cxn ang="0">
                    <a:pos x="0" y="5"/>
                  </a:cxn>
                  <a:cxn ang="0">
                    <a:pos x="0" y="5"/>
                  </a:cxn>
                  <a:cxn ang="0">
                    <a:pos x="0" y="3"/>
                  </a:cxn>
                  <a:cxn ang="0">
                    <a:pos x="0" y="0"/>
                  </a:cxn>
                  <a:cxn ang="0">
                    <a:pos x="0" y="2"/>
                  </a:cxn>
                  <a:cxn ang="0">
                    <a:pos x="0" y="3"/>
                  </a:cxn>
                  <a:cxn ang="0">
                    <a:pos x="0" y="4"/>
                  </a:cxn>
                  <a:cxn ang="0">
                    <a:pos x="0" y="2"/>
                  </a:cxn>
                  <a:cxn ang="0">
                    <a:pos x="0" y="3"/>
                  </a:cxn>
                  <a:cxn ang="0">
                    <a:pos x="0" y="2"/>
                  </a:cxn>
                  <a:cxn ang="0">
                    <a:pos x="0" y="3"/>
                  </a:cxn>
                  <a:cxn ang="0">
                    <a:pos x="0" y="5"/>
                  </a:cxn>
                  <a:cxn ang="0">
                    <a:pos x="0" y="4"/>
                  </a:cxn>
                  <a:cxn ang="0">
                    <a:pos x="0" y="5"/>
                  </a:cxn>
                  <a:cxn ang="0">
                    <a:pos x="0" y="5"/>
                  </a:cxn>
                  <a:cxn ang="0">
                    <a:pos x="0" y="2"/>
                  </a:cxn>
                  <a:cxn ang="0">
                    <a:pos x="0" y="2"/>
                  </a:cxn>
                  <a:cxn ang="0">
                    <a:pos x="0" y="2"/>
                  </a:cxn>
                  <a:cxn ang="0">
                    <a:pos x="0" y="0"/>
                  </a:cxn>
                  <a:cxn ang="0">
                    <a:pos x="0" y="2"/>
                  </a:cxn>
                  <a:cxn ang="0">
                    <a:pos x="1" y="3"/>
                  </a:cxn>
                  <a:cxn ang="0">
                    <a:pos x="1" y="7"/>
                  </a:cxn>
                  <a:cxn ang="0">
                    <a:pos x="1" y="6"/>
                  </a:cxn>
                  <a:cxn ang="0">
                    <a:pos x="1" y="8"/>
                  </a:cxn>
                  <a:cxn ang="0">
                    <a:pos x="1" y="6"/>
                  </a:cxn>
                  <a:cxn ang="0">
                    <a:pos x="1" y="7"/>
                  </a:cxn>
                  <a:cxn ang="0">
                    <a:pos x="1" y="9"/>
                  </a:cxn>
                  <a:cxn ang="0">
                    <a:pos x="1" y="10"/>
                  </a:cxn>
                  <a:cxn ang="0">
                    <a:pos x="1" y="7"/>
                  </a:cxn>
                  <a:cxn ang="0">
                    <a:pos x="1" y="8"/>
                  </a:cxn>
                  <a:cxn ang="0">
                    <a:pos x="1" y="7"/>
                  </a:cxn>
                  <a:cxn ang="0">
                    <a:pos x="1" y="7"/>
                  </a:cxn>
                  <a:cxn ang="0">
                    <a:pos x="1" y="8"/>
                  </a:cxn>
                  <a:cxn ang="0">
                    <a:pos x="1" y="8"/>
                  </a:cxn>
                  <a:cxn ang="0">
                    <a:pos x="1" y="7"/>
                  </a:cxn>
                  <a:cxn ang="0">
                    <a:pos x="1" y="5"/>
                  </a:cxn>
                  <a:cxn ang="0">
                    <a:pos x="1" y="6"/>
                  </a:cxn>
                  <a:cxn ang="0">
                    <a:pos x="1" y="6"/>
                  </a:cxn>
                  <a:cxn ang="0">
                    <a:pos x="1" y="7"/>
                  </a:cxn>
                  <a:cxn ang="0">
                    <a:pos x="1" y="8"/>
                  </a:cxn>
                  <a:cxn ang="0">
                    <a:pos x="1" y="9"/>
                  </a:cxn>
                  <a:cxn ang="0">
                    <a:pos x="1" y="9"/>
                  </a:cxn>
                  <a:cxn ang="0">
                    <a:pos x="1" y="5"/>
                  </a:cxn>
                  <a:cxn ang="0">
                    <a:pos x="1" y="4"/>
                  </a:cxn>
                  <a:cxn ang="0">
                    <a:pos x="1" y="4"/>
                  </a:cxn>
                  <a:cxn ang="0">
                    <a:pos x="1" y="3"/>
                  </a:cxn>
                  <a:cxn ang="0">
                    <a:pos x="1" y="4"/>
                  </a:cxn>
                  <a:cxn ang="0">
                    <a:pos x="1" y="4"/>
                  </a:cxn>
                  <a:cxn ang="0">
                    <a:pos x="1" y="4"/>
                  </a:cxn>
                </a:cxnLst>
                <a:rect l="0" t="0" r="r" b="b"/>
                <a:pathLst>
                  <a:path w="1" h="10">
                    <a:moveTo>
                      <a:pt x="0" y="8"/>
                    </a:moveTo>
                    <a:lnTo>
                      <a:pt x="0" y="8"/>
                    </a:lnTo>
                    <a:lnTo>
                      <a:pt x="0" y="7"/>
                    </a:lnTo>
                    <a:lnTo>
                      <a:pt x="0" y="7"/>
                    </a:lnTo>
                    <a:lnTo>
                      <a:pt x="0" y="8"/>
                    </a:lnTo>
                    <a:lnTo>
                      <a:pt x="0" y="7"/>
                    </a:lnTo>
                    <a:lnTo>
                      <a:pt x="0" y="8"/>
                    </a:lnTo>
                    <a:lnTo>
                      <a:pt x="0" y="7"/>
                    </a:lnTo>
                    <a:lnTo>
                      <a:pt x="0" y="6"/>
                    </a:lnTo>
                    <a:lnTo>
                      <a:pt x="0" y="6"/>
                    </a:lnTo>
                    <a:lnTo>
                      <a:pt x="0" y="5"/>
                    </a:lnTo>
                    <a:lnTo>
                      <a:pt x="0" y="5"/>
                    </a:lnTo>
                    <a:lnTo>
                      <a:pt x="0" y="4"/>
                    </a:lnTo>
                    <a:lnTo>
                      <a:pt x="0" y="5"/>
                    </a:lnTo>
                    <a:lnTo>
                      <a:pt x="0" y="5"/>
                    </a:lnTo>
                    <a:lnTo>
                      <a:pt x="0" y="4"/>
                    </a:lnTo>
                    <a:lnTo>
                      <a:pt x="0" y="5"/>
                    </a:lnTo>
                    <a:lnTo>
                      <a:pt x="0" y="5"/>
                    </a:lnTo>
                    <a:lnTo>
                      <a:pt x="0" y="4"/>
                    </a:lnTo>
                    <a:lnTo>
                      <a:pt x="0" y="5"/>
                    </a:lnTo>
                    <a:lnTo>
                      <a:pt x="0" y="4"/>
                    </a:lnTo>
                    <a:lnTo>
                      <a:pt x="0" y="4"/>
                    </a:lnTo>
                    <a:lnTo>
                      <a:pt x="0" y="3"/>
                    </a:lnTo>
                    <a:lnTo>
                      <a:pt x="0" y="4"/>
                    </a:lnTo>
                    <a:lnTo>
                      <a:pt x="0" y="4"/>
                    </a:lnTo>
                    <a:lnTo>
                      <a:pt x="0" y="4"/>
                    </a:lnTo>
                    <a:lnTo>
                      <a:pt x="0" y="4"/>
                    </a:lnTo>
                    <a:lnTo>
                      <a:pt x="0" y="3"/>
                    </a:lnTo>
                    <a:lnTo>
                      <a:pt x="0" y="4"/>
                    </a:lnTo>
                    <a:lnTo>
                      <a:pt x="0" y="4"/>
                    </a:lnTo>
                    <a:lnTo>
                      <a:pt x="0" y="4"/>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4"/>
                    </a:lnTo>
                    <a:lnTo>
                      <a:pt x="0" y="5"/>
                    </a:lnTo>
                    <a:lnTo>
                      <a:pt x="0" y="4"/>
                    </a:lnTo>
                    <a:lnTo>
                      <a:pt x="0" y="4"/>
                    </a:lnTo>
                    <a:lnTo>
                      <a:pt x="0" y="5"/>
                    </a:lnTo>
                    <a:lnTo>
                      <a:pt x="0" y="5"/>
                    </a:lnTo>
                    <a:lnTo>
                      <a:pt x="0" y="6"/>
                    </a:lnTo>
                    <a:lnTo>
                      <a:pt x="0" y="5"/>
                    </a:lnTo>
                    <a:lnTo>
                      <a:pt x="0" y="5"/>
                    </a:lnTo>
                    <a:lnTo>
                      <a:pt x="0" y="5"/>
                    </a:lnTo>
                    <a:lnTo>
                      <a:pt x="0" y="6"/>
                    </a:lnTo>
                    <a:lnTo>
                      <a:pt x="0" y="6"/>
                    </a:lnTo>
                    <a:lnTo>
                      <a:pt x="0" y="7"/>
                    </a:lnTo>
                    <a:lnTo>
                      <a:pt x="0" y="7"/>
                    </a:lnTo>
                    <a:lnTo>
                      <a:pt x="0" y="6"/>
                    </a:lnTo>
                    <a:lnTo>
                      <a:pt x="0" y="7"/>
                    </a:lnTo>
                    <a:lnTo>
                      <a:pt x="0" y="7"/>
                    </a:lnTo>
                    <a:lnTo>
                      <a:pt x="0" y="7"/>
                    </a:lnTo>
                    <a:lnTo>
                      <a:pt x="0" y="7"/>
                    </a:lnTo>
                    <a:lnTo>
                      <a:pt x="0" y="8"/>
                    </a:lnTo>
                    <a:lnTo>
                      <a:pt x="0" y="7"/>
                    </a:lnTo>
                    <a:lnTo>
                      <a:pt x="0" y="8"/>
                    </a:lnTo>
                    <a:lnTo>
                      <a:pt x="0" y="7"/>
                    </a:lnTo>
                    <a:lnTo>
                      <a:pt x="0" y="7"/>
                    </a:lnTo>
                    <a:lnTo>
                      <a:pt x="0" y="7"/>
                    </a:lnTo>
                    <a:lnTo>
                      <a:pt x="0" y="7"/>
                    </a:lnTo>
                    <a:lnTo>
                      <a:pt x="0" y="7"/>
                    </a:lnTo>
                    <a:lnTo>
                      <a:pt x="0" y="7"/>
                    </a:lnTo>
                    <a:lnTo>
                      <a:pt x="0" y="7"/>
                    </a:lnTo>
                    <a:lnTo>
                      <a:pt x="0" y="8"/>
                    </a:lnTo>
                    <a:lnTo>
                      <a:pt x="0" y="7"/>
                    </a:lnTo>
                    <a:lnTo>
                      <a:pt x="0" y="7"/>
                    </a:lnTo>
                    <a:lnTo>
                      <a:pt x="0" y="8"/>
                    </a:lnTo>
                    <a:lnTo>
                      <a:pt x="0" y="7"/>
                    </a:lnTo>
                    <a:lnTo>
                      <a:pt x="0" y="7"/>
                    </a:lnTo>
                    <a:lnTo>
                      <a:pt x="0" y="7"/>
                    </a:lnTo>
                    <a:lnTo>
                      <a:pt x="0" y="8"/>
                    </a:lnTo>
                    <a:lnTo>
                      <a:pt x="0" y="7"/>
                    </a:lnTo>
                    <a:lnTo>
                      <a:pt x="0" y="7"/>
                    </a:lnTo>
                    <a:lnTo>
                      <a:pt x="0" y="7"/>
                    </a:lnTo>
                    <a:lnTo>
                      <a:pt x="0" y="7"/>
                    </a:lnTo>
                    <a:lnTo>
                      <a:pt x="0" y="6"/>
                    </a:lnTo>
                    <a:lnTo>
                      <a:pt x="0" y="6"/>
                    </a:lnTo>
                    <a:lnTo>
                      <a:pt x="0" y="5"/>
                    </a:lnTo>
                    <a:lnTo>
                      <a:pt x="0" y="6"/>
                    </a:lnTo>
                    <a:lnTo>
                      <a:pt x="0" y="5"/>
                    </a:lnTo>
                    <a:lnTo>
                      <a:pt x="0" y="5"/>
                    </a:lnTo>
                    <a:lnTo>
                      <a:pt x="0" y="5"/>
                    </a:lnTo>
                    <a:lnTo>
                      <a:pt x="0" y="6"/>
                    </a:lnTo>
                    <a:lnTo>
                      <a:pt x="0" y="5"/>
                    </a:lnTo>
                    <a:lnTo>
                      <a:pt x="0" y="5"/>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4"/>
                    </a:lnTo>
                    <a:lnTo>
                      <a:pt x="0" y="4"/>
                    </a:lnTo>
                    <a:lnTo>
                      <a:pt x="0" y="4"/>
                    </a:lnTo>
                    <a:lnTo>
                      <a:pt x="0" y="5"/>
                    </a:lnTo>
                    <a:lnTo>
                      <a:pt x="0" y="5"/>
                    </a:lnTo>
                    <a:lnTo>
                      <a:pt x="0" y="5"/>
                    </a:lnTo>
                    <a:lnTo>
                      <a:pt x="0" y="5"/>
                    </a:lnTo>
                    <a:lnTo>
                      <a:pt x="0" y="6"/>
                    </a:lnTo>
                    <a:lnTo>
                      <a:pt x="0" y="5"/>
                    </a:lnTo>
                    <a:lnTo>
                      <a:pt x="0" y="6"/>
                    </a:lnTo>
                    <a:lnTo>
                      <a:pt x="0" y="5"/>
                    </a:lnTo>
                    <a:lnTo>
                      <a:pt x="0" y="6"/>
                    </a:lnTo>
                    <a:lnTo>
                      <a:pt x="0" y="6"/>
                    </a:lnTo>
                    <a:lnTo>
                      <a:pt x="0" y="5"/>
                    </a:lnTo>
                    <a:lnTo>
                      <a:pt x="0" y="5"/>
                    </a:lnTo>
                    <a:lnTo>
                      <a:pt x="0" y="6"/>
                    </a:lnTo>
                    <a:lnTo>
                      <a:pt x="0" y="5"/>
                    </a:lnTo>
                    <a:lnTo>
                      <a:pt x="0" y="5"/>
                    </a:lnTo>
                    <a:lnTo>
                      <a:pt x="0" y="6"/>
                    </a:lnTo>
                    <a:lnTo>
                      <a:pt x="0" y="5"/>
                    </a:lnTo>
                    <a:lnTo>
                      <a:pt x="0" y="6"/>
                    </a:lnTo>
                    <a:lnTo>
                      <a:pt x="0" y="5"/>
                    </a:lnTo>
                    <a:lnTo>
                      <a:pt x="0" y="6"/>
                    </a:lnTo>
                    <a:lnTo>
                      <a:pt x="0" y="5"/>
                    </a:lnTo>
                    <a:lnTo>
                      <a:pt x="0" y="4"/>
                    </a:lnTo>
                    <a:lnTo>
                      <a:pt x="0" y="4"/>
                    </a:lnTo>
                    <a:lnTo>
                      <a:pt x="0" y="4"/>
                    </a:lnTo>
                    <a:lnTo>
                      <a:pt x="0" y="3"/>
                    </a:lnTo>
                    <a:lnTo>
                      <a:pt x="0" y="3"/>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5"/>
                    </a:lnTo>
                    <a:lnTo>
                      <a:pt x="0" y="6"/>
                    </a:lnTo>
                    <a:lnTo>
                      <a:pt x="0" y="5"/>
                    </a:lnTo>
                    <a:lnTo>
                      <a:pt x="0" y="5"/>
                    </a:lnTo>
                    <a:lnTo>
                      <a:pt x="0" y="5"/>
                    </a:lnTo>
                    <a:lnTo>
                      <a:pt x="0" y="5"/>
                    </a:lnTo>
                    <a:lnTo>
                      <a:pt x="0" y="6"/>
                    </a:lnTo>
                    <a:lnTo>
                      <a:pt x="0" y="6"/>
                    </a:lnTo>
                    <a:lnTo>
                      <a:pt x="0" y="6"/>
                    </a:lnTo>
                    <a:lnTo>
                      <a:pt x="0" y="5"/>
                    </a:lnTo>
                    <a:lnTo>
                      <a:pt x="0" y="5"/>
                    </a:lnTo>
                    <a:lnTo>
                      <a:pt x="0" y="4"/>
                    </a:lnTo>
                    <a:lnTo>
                      <a:pt x="0" y="4"/>
                    </a:lnTo>
                    <a:lnTo>
                      <a:pt x="0" y="5"/>
                    </a:lnTo>
                    <a:lnTo>
                      <a:pt x="0" y="5"/>
                    </a:lnTo>
                    <a:lnTo>
                      <a:pt x="0" y="5"/>
                    </a:lnTo>
                    <a:lnTo>
                      <a:pt x="0" y="4"/>
                    </a:lnTo>
                    <a:lnTo>
                      <a:pt x="0" y="3"/>
                    </a:lnTo>
                    <a:lnTo>
                      <a:pt x="0" y="4"/>
                    </a:lnTo>
                    <a:lnTo>
                      <a:pt x="0" y="4"/>
                    </a:lnTo>
                    <a:lnTo>
                      <a:pt x="0" y="4"/>
                    </a:lnTo>
                    <a:lnTo>
                      <a:pt x="0" y="4"/>
                    </a:lnTo>
                    <a:lnTo>
                      <a:pt x="0" y="3"/>
                    </a:lnTo>
                    <a:lnTo>
                      <a:pt x="0" y="3"/>
                    </a:lnTo>
                    <a:lnTo>
                      <a:pt x="0" y="3"/>
                    </a:lnTo>
                    <a:lnTo>
                      <a:pt x="0" y="3"/>
                    </a:lnTo>
                    <a:lnTo>
                      <a:pt x="0" y="3"/>
                    </a:lnTo>
                    <a:lnTo>
                      <a:pt x="0" y="2"/>
                    </a:lnTo>
                    <a:lnTo>
                      <a:pt x="0" y="3"/>
                    </a:lnTo>
                    <a:lnTo>
                      <a:pt x="0" y="2"/>
                    </a:lnTo>
                    <a:lnTo>
                      <a:pt x="0" y="1"/>
                    </a:lnTo>
                    <a:lnTo>
                      <a:pt x="0" y="0"/>
                    </a:lnTo>
                    <a:lnTo>
                      <a:pt x="0" y="0"/>
                    </a:lnTo>
                    <a:lnTo>
                      <a:pt x="0" y="0"/>
                    </a:lnTo>
                    <a:lnTo>
                      <a:pt x="0" y="0"/>
                    </a:lnTo>
                    <a:lnTo>
                      <a:pt x="0" y="0"/>
                    </a:lnTo>
                    <a:lnTo>
                      <a:pt x="0" y="0"/>
                    </a:lnTo>
                    <a:lnTo>
                      <a:pt x="0" y="0"/>
                    </a:lnTo>
                    <a:lnTo>
                      <a:pt x="0" y="1"/>
                    </a:lnTo>
                    <a:lnTo>
                      <a:pt x="0" y="1"/>
                    </a:lnTo>
                    <a:lnTo>
                      <a:pt x="0" y="1"/>
                    </a:lnTo>
                    <a:lnTo>
                      <a:pt x="0" y="0"/>
                    </a:lnTo>
                    <a:lnTo>
                      <a:pt x="0" y="0"/>
                    </a:lnTo>
                    <a:lnTo>
                      <a:pt x="0" y="1"/>
                    </a:lnTo>
                    <a:lnTo>
                      <a:pt x="0" y="0"/>
                    </a:lnTo>
                    <a:lnTo>
                      <a:pt x="0" y="1"/>
                    </a:lnTo>
                    <a:lnTo>
                      <a:pt x="0" y="2"/>
                    </a:lnTo>
                    <a:lnTo>
                      <a:pt x="0" y="1"/>
                    </a:lnTo>
                    <a:lnTo>
                      <a:pt x="0" y="2"/>
                    </a:lnTo>
                    <a:lnTo>
                      <a:pt x="0" y="2"/>
                    </a:lnTo>
                    <a:lnTo>
                      <a:pt x="0" y="2"/>
                    </a:lnTo>
                    <a:lnTo>
                      <a:pt x="0" y="2"/>
                    </a:lnTo>
                    <a:lnTo>
                      <a:pt x="0" y="3"/>
                    </a:lnTo>
                    <a:lnTo>
                      <a:pt x="0" y="2"/>
                    </a:lnTo>
                    <a:lnTo>
                      <a:pt x="0" y="2"/>
                    </a:lnTo>
                    <a:lnTo>
                      <a:pt x="0" y="3"/>
                    </a:lnTo>
                    <a:lnTo>
                      <a:pt x="0" y="2"/>
                    </a:lnTo>
                    <a:lnTo>
                      <a:pt x="0" y="3"/>
                    </a:lnTo>
                    <a:lnTo>
                      <a:pt x="0" y="3"/>
                    </a:lnTo>
                    <a:lnTo>
                      <a:pt x="0" y="3"/>
                    </a:lnTo>
                    <a:lnTo>
                      <a:pt x="0" y="2"/>
                    </a:lnTo>
                    <a:lnTo>
                      <a:pt x="0" y="3"/>
                    </a:lnTo>
                    <a:lnTo>
                      <a:pt x="0" y="2"/>
                    </a:lnTo>
                    <a:lnTo>
                      <a:pt x="0" y="3"/>
                    </a:lnTo>
                    <a:lnTo>
                      <a:pt x="0" y="3"/>
                    </a:lnTo>
                    <a:lnTo>
                      <a:pt x="0" y="3"/>
                    </a:lnTo>
                    <a:lnTo>
                      <a:pt x="0" y="3"/>
                    </a:lnTo>
                    <a:lnTo>
                      <a:pt x="0" y="3"/>
                    </a:lnTo>
                    <a:lnTo>
                      <a:pt x="0" y="4"/>
                    </a:lnTo>
                    <a:lnTo>
                      <a:pt x="0" y="4"/>
                    </a:lnTo>
                    <a:lnTo>
                      <a:pt x="0" y="4"/>
                    </a:lnTo>
                    <a:lnTo>
                      <a:pt x="0" y="3"/>
                    </a:lnTo>
                    <a:lnTo>
                      <a:pt x="0" y="4"/>
                    </a:lnTo>
                    <a:lnTo>
                      <a:pt x="0" y="4"/>
                    </a:lnTo>
                    <a:lnTo>
                      <a:pt x="0" y="4"/>
                    </a:lnTo>
                    <a:lnTo>
                      <a:pt x="0" y="4"/>
                    </a:lnTo>
                    <a:lnTo>
                      <a:pt x="0" y="4"/>
                    </a:lnTo>
                    <a:lnTo>
                      <a:pt x="0" y="3"/>
                    </a:lnTo>
                    <a:lnTo>
                      <a:pt x="0" y="2"/>
                    </a:lnTo>
                    <a:lnTo>
                      <a:pt x="0" y="2"/>
                    </a:lnTo>
                    <a:lnTo>
                      <a:pt x="0" y="2"/>
                    </a:lnTo>
                    <a:lnTo>
                      <a:pt x="0" y="2"/>
                    </a:lnTo>
                    <a:lnTo>
                      <a:pt x="0" y="3"/>
                    </a:lnTo>
                    <a:lnTo>
                      <a:pt x="0" y="2"/>
                    </a:lnTo>
                    <a:lnTo>
                      <a:pt x="0" y="3"/>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3"/>
                    </a:lnTo>
                    <a:lnTo>
                      <a:pt x="0" y="4"/>
                    </a:lnTo>
                    <a:lnTo>
                      <a:pt x="0" y="4"/>
                    </a:lnTo>
                    <a:lnTo>
                      <a:pt x="0" y="4"/>
                    </a:lnTo>
                    <a:lnTo>
                      <a:pt x="0" y="3"/>
                    </a:lnTo>
                    <a:lnTo>
                      <a:pt x="0" y="3"/>
                    </a:lnTo>
                    <a:lnTo>
                      <a:pt x="0" y="4"/>
                    </a:lnTo>
                    <a:lnTo>
                      <a:pt x="0" y="3"/>
                    </a:lnTo>
                    <a:lnTo>
                      <a:pt x="0" y="3"/>
                    </a:lnTo>
                    <a:lnTo>
                      <a:pt x="0" y="3"/>
                    </a:lnTo>
                    <a:lnTo>
                      <a:pt x="0" y="3"/>
                    </a:lnTo>
                    <a:lnTo>
                      <a:pt x="0" y="4"/>
                    </a:lnTo>
                    <a:lnTo>
                      <a:pt x="0" y="3"/>
                    </a:lnTo>
                    <a:lnTo>
                      <a:pt x="0" y="3"/>
                    </a:lnTo>
                    <a:lnTo>
                      <a:pt x="0" y="4"/>
                    </a:lnTo>
                    <a:lnTo>
                      <a:pt x="0" y="5"/>
                    </a:lnTo>
                    <a:lnTo>
                      <a:pt x="0" y="4"/>
                    </a:lnTo>
                    <a:lnTo>
                      <a:pt x="0" y="4"/>
                    </a:lnTo>
                    <a:lnTo>
                      <a:pt x="0" y="4"/>
                    </a:lnTo>
                    <a:lnTo>
                      <a:pt x="0" y="4"/>
                    </a:lnTo>
                    <a:lnTo>
                      <a:pt x="0" y="5"/>
                    </a:lnTo>
                    <a:lnTo>
                      <a:pt x="0" y="4"/>
                    </a:lnTo>
                    <a:lnTo>
                      <a:pt x="0" y="5"/>
                    </a:lnTo>
                    <a:lnTo>
                      <a:pt x="0" y="4"/>
                    </a:lnTo>
                    <a:lnTo>
                      <a:pt x="0" y="5"/>
                    </a:lnTo>
                    <a:lnTo>
                      <a:pt x="0" y="5"/>
                    </a:lnTo>
                    <a:lnTo>
                      <a:pt x="0" y="6"/>
                    </a:lnTo>
                    <a:lnTo>
                      <a:pt x="0" y="5"/>
                    </a:lnTo>
                    <a:lnTo>
                      <a:pt x="0" y="5"/>
                    </a:lnTo>
                    <a:lnTo>
                      <a:pt x="0" y="4"/>
                    </a:lnTo>
                    <a:lnTo>
                      <a:pt x="0" y="4"/>
                    </a:lnTo>
                    <a:lnTo>
                      <a:pt x="0" y="4"/>
                    </a:lnTo>
                    <a:lnTo>
                      <a:pt x="0" y="4"/>
                    </a:lnTo>
                    <a:lnTo>
                      <a:pt x="0" y="4"/>
                    </a:lnTo>
                    <a:lnTo>
                      <a:pt x="0" y="5"/>
                    </a:lnTo>
                    <a:lnTo>
                      <a:pt x="0" y="5"/>
                    </a:lnTo>
                    <a:lnTo>
                      <a:pt x="0" y="5"/>
                    </a:lnTo>
                    <a:lnTo>
                      <a:pt x="0" y="4"/>
                    </a:lnTo>
                    <a:lnTo>
                      <a:pt x="0" y="4"/>
                    </a:lnTo>
                    <a:lnTo>
                      <a:pt x="0" y="4"/>
                    </a:lnTo>
                    <a:lnTo>
                      <a:pt x="0" y="5"/>
                    </a:lnTo>
                    <a:lnTo>
                      <a:pt x="0" y="4"/>
                    </a:lnTo>
                    <a:lnTo>
                      <a:pt x="0" y="5"/>
                    </a:lnTo>
                    <a:lnTo>
                      <a:pt x="0" y="4"/>
                    </a:lnTo>
                    <a:lnTo>
                      <a:pt x="0" y="5"/>
                    </a:lnTo>
                    <a:lnTo>
                      <a:pt x="0" y="5"/>
                    </a:lnTo>
                    <a:lnTo>
                      <a:pt x="0" y="5"/>
                    </a:lnTo>
                    <a:lnTo>
                      <a:pt x="0" y="5"/>
                    </a:lnTo>
                    <a:lnTo>
                      <a:pt x="0" y="6"/>
                    </a:lnTo>
                    <a:lnTo>
                      <a:pt x="0" y="5"/>
                    </a:lnTo>
                    <a:lnTo>
                      <a:pt x="0" y="5"/>
                    </a:lnTo>
                    <a:lnTo>
                      <a:pt x="0" y="5"/>
                    </a:lnTo>
                    <a:lnTo>
                      <a:pt x="0" y="5"/>
                    </a:lnTo>
                    <a:lnTo>
                      <a:pt x="0" y="5"/>
                    </a:lnTo>
                    <a:lnTo>
                      <a:pt x="0" y="5"/>
                    </a:lnTo>
                    <a:lnTo>
                      <a:pt x="0" y="4"/>
                    </a:lnTo>
                    <a:lnTo>
                      <a:pt x="0" y="3"/>
                    </a:lnTo>
                    <a:lnTo>
                      <a:pt x="0" y="3"/>
                    </a:lnTo>
                    <a:lnTo>
                      <a:pt x="0" y="2"/>
                    </a:lnTo>
                    <a:lnTo>
                      <a:pt x="0" y="3"/>
                    </a:lnTo>
                    <a:lnTo>
                      <a:pt x="0" y="3"/>
                    </a:lnTo>
                    <a:lnTo>
                      <a:pt x="0" y="2"/>
                    </a:lnTo>
                    <a:lnTo>
                      <a:pt x="0" y="2"/>
                    </a:lnTo>
                    <a:lnTo>
                      <a:pt x="0" y="3"/>
                    </a:lnTo>
                    <a:lnTo>
                      <a:pt x="0" y="2"/>
                    </a:lnTo>
                    <a:lnTo>
                      <a:pt x="0" y="2"/>
                    </a:lnTo>
                    <a:lnTo>
                      <a:pt x="0" y="1"/>
                    </a:lnTo>
                    <a:lnTo>
                      <a:pt x="0" y="2"/>
                    </a:lnTo>
                    <a:lnTo>
                      <a:pt x="0" y="2"/>
                    </a:lnTo>
                    <a:lnTo>
                      <a:pt x="0" y="1"/>
                    </a:lnTo>
                    <a:lnTo>
                      <a:pt x="0" y="1"/>
                    </a:lnTo>
                    <a:lnTo>
                      <a:pt x="0" y="1"/>
                    </a:lnTo>
                    <a:lnTo>
                      <a:pt x="0" y="1"/>
                    </a:lnTo>
                    <a:lnTo>
                      <a:pt x="0" y="1"/>
                    </a:lnTo>
                    <a:lnTo>
                      <a:pt x="0" y="2"/>
                    </a:lnTo>
                    <a:lnTo>
                      <a:pt x="0" y="2"/>
                    </a:lnTo>
                    <a:lnTo>
                      <a:pt x="0" y="3"/>
                    </a:lnTo>
                    <a:lnTo>
                      <a:pt x="0" y="3"/>
                    </a:lnTo>
                    <a:lnTo>
                      <a:pt x="0" y="4"/>
                    </a:lnTo>
                    <a:lnTo>
                      <a:pt x="0" y="4"/>
                    </a:lnTo>
                    <a:lnTo>
                      <a:pt x="0" y="4"/>
                    </a:lnTo>
                    <a:lnTo>
                      <a:pt x="0" y="5"/>
                    </a:lnTo>
                    <a:lnTo>
                      <a:pt x="0" y="5"/>
                    </a:lnTo>
                    <a:lnTo>
                      <a:pt x="0" y="4"/>
                    </a:lnTo>
                    <a:lnTo>
                      <a:pt x="0" y="4"/>
                    </a:lnTo>
                    <a:lnTo>
                      <a:pt x="0" y="3"/>
                    </a:lnTo>
                    <a:lnTo>
                      <a:pt x="0" y="2"/>
                    </a:lnTo>
                    <a:lnTo>
                      <a:pt x="0" y="3"/>
                    </a:lnTo>
                    <a:lnTo>
                      <a:pt x="0" y="2"/>
                    </a:lnTo>
                    <a:lnTo>
                      <a:pt x="0" y="1"/>
                    </a:lnTo>
                    <a:lnTo>
                      <a:pt x="0" y="0"/>
                    </a:lnTo>
                    <a:lnTo>
                      <a:pt x="0" y="1"/>
                    </a:lnTo>
                    <a:lnTo>
                      <a:pt x="0" y="0"/>
                    </a:lnTo>
                    <a:lnTo>
                      <a:pt x="0" y="1"/>
                    </a:lnTo>
                    <a:lnTo>
                      <a:pt x="0" y="0"/>
                    </a:lnTo>
                    <a:lnTo>
                      <a:pt x="0" y="0"/>
                    </a:lnTo>
                    <a:lnTo>
                      <a:pt x="0" y="1"/>
                    </a:lnTo>
                    <a:lnTo>
                      <a:pt x="0" y="0"/>
                    </a:lnTo>
                    <a:lnTo>
                      <a:pt x="0" y="0"/>
                    </a:lnTo>
                    <a:lnTo>
                      <a:pt x="0" y="0"/>
                    </a:lnTo>
                    <a:lnTo>
                      <a:pt x="0" y="1"/>
                    </a:lnTo>
                    <a:lnTo>
                      <a:pt x="0" y="0"/>
                    </a:lnTo>
                    <a:lnTo>
                      <a:pt x="0" y="1"/>
                    </a:lnTo>
                    <a:lnTo>
                      <a:pt x="0" y="1"/>
                    </a:lnTo>
                    <a:lnTo>
                      <a:pt x="0" y="2"/>
                    </a:lnTo>
                    <a:lnTo>
                      <a:pt x="0" y="2"/>
                    </a:lnTo>
                    <a:lnTo>
                      <a:pt x="0" y="3"/>
                    </a:lnTo>
                    <a:lnTo>
                      <a:pt x="0" y="3"/>
                    </a:lnTo>
                    <a:lnTo>
                      <a:pt x="0" y="2"/>
                    </a:lnTo>
                    <a:lnTo>
                      <a:pt x="0" y="3"/>
                    </a:lnTo>
                    <a:lnTo>
                      <a:pt x="0" y="2"/>
                    </a:lnTo>
                    <a:lnTo>
                      <a:pt x="0" y="3"/>
                    </a:lnTo>
                    <a:lnTo>
                      <a:pt x="0" y="3"/>
                    </a:lnTo>
                    <a:lnTo>
                      <a:pt x="1" y="2"/>
                    </a:lnTo>
                    <a:lnTo>
                      <a:pt x="1" y="2"/>
                    </a:lnTo>
                    <a:lnTo>
                      <a:pt x="1" y="3"/>
                    </a:lnTo>
                    <a:lnTo>
                      <a:pt x="1" y="3"/>
                    </a:lnTo>
                    <a:lnTo>
                      <a:pt x="1" y="2"/>
                    </a:lnTo>
                    <a:lnTo>
                      <a:pt x="1" y="3"/>
                    </a:lnTo>
                    <a:lnTo>
                      <a:pt x="1" y="3"/>
                    </a:lnTo>
                    <a:lnTo>
                      <a:pt x="1" y="3"/>
                    </a:lnTo>
                    <a:lnTo>
                      <a:pt x="1" y="3"/>
                    </a:lnTo>
                    <a:lnTo>
                      <a:pt x="1" y="4"/>
                    </a:lnTo>
                    <a:lnTo>
                      <a:pt x="1" y="4"/>
                    </a:lnTo>
                    <a:lnTo>
                      <a:pt x="1" y="4"/>
                    </a:lnTo>
                    <a:lnTo>
                      <a:pt x="1" y="5"/>
                    </a:lnTo>
                    <a:lnTo>
                      <a:pt x="1" y="5"/>
                    </a:lnTo>
                    <a:lnTo>
                      <a:pt x="1" y="5"/>
                    </a:lnTo>
                    <a:lnTo>
                      <a:pt x="1" y="6"/>
                    </a:lnTo>
                    <a:lnTo>
                      <a:pt x="1" y="6"/>
                    </a:lnTo>
                    <a:lnTo>
                      <a:pt x="1" y="7"/>
                    </a:lnTo>
                    <a:lnTo>
                      <a:pt x="1" y="6"/>
                    </a:lnTo>
                    <a:lnTo>
                      <a:pt x="1" y="7"/>
                    </a:lnTo>
                    <a:lnTo>
                      <a:pt x="1" y="6"/>
                    </a:lnTo>
                    <a:lnTo>
                      <a:pt x="1" y="7"/>
                    </a:lnTo>
                    <a:lnTo>
                      <a:pt x="1" y="6"/>
                    </a:lnTo>
                    <a:lnTo>
                      <a:pt x="1" y="5"/>
                    </a:lnTo>
                    <a:lnTo>
                      <a:pt x="1" y="5"/>
                    </a:lnTo>
                    <a:lnTo>
                      <a:pt x="1" y="5"/>
                    </a:lnTo>
                    <a:lnTo>
                      <a:pt x="1" y="5"/>
                    </a:lnTo>
                    <a:lnTo>
                      <a:pt x="1" y="5"/>
                    </a:lnTo>
                    <a:lnTo>
                      <a:pt x="1" y="6"/>
                    </a:lnTo>
                    <a:lnTo>
                      <a:pt x="1" y="6"/>
                    </a:lnTo>
                    <a:lnTo>
                      <a:pt x="1" y="5"/>
                    </a:lnTo>
                    <a:lnTo>
                      <a:pt x="1" y="5"/>
                    </a:lnTo>
                    <a:lnTo>
                      <a:pt x="1" y="6"/>
                    </a:lnTo>
                    <a:lnTo>
                      <a:pt x="1" y="6"/>
                    </a:lnTo>
                    <a:lnTo>
                      <a:pt x="1" y="7"/>
                    </a:lnTo>
                    <a:lnTo>
                      <a:pt x="1" y="7"/>
                    </a:lnTo>
                    <a:lnTo>
                      <a:pt x="1" y="7"/>
                    </a:lnTo>
                    <a:lnTo>
                      <a:pt x="1" y="7"/>
                    </a:lnTo>
                    <a:lnTo>
                      <a:pt x="1" y="7"/>
                    </a:lnTo>
                    <a:lnTo>
                      <a:pt x="1" y="8"/>
                    </a:lnTo>
                    <a:lnTo>
                      <a:pt x="1" y="7"/>
                    </a:lnTo>
                    <a:lnTo>
                      <a:pt x="1" y="8"/>
                    </a:lnTo>
                    <a:lnTo>
                      <a:pt x="1" y="8"/>
                    </a:lnTo>
                    <a:lnTo>
                      <a:pt x="1" y="8"/>
                    </a:lnTo>
                    <a:lnTo>
                      <a:pt x="1" y="8"/>
                    </a:lnTo>
                    <a:lnTo>
                      <a:pt x="1" y="7"/>
                    </a:lnTo>
                    <a:lnTo>
                      <a:pt x="1" y="8"/>
                    </a:lnTo>
                    <a:lnTo>
                      <a:pt x="1" y="7"/>
                    </a:lnTo>
                    <a:lnTo>
                      <a:pt x="1" y="6"/>
                    </a:lnTo>
                    <a:lnTo>
                      <a:pt x="1" y="6"/>
                    </a:lnTo>
                    <a:lnTo>
                      <a:pt x="1" y="6"/>
                    </a:lnTo>
                    <a:lnTo>
                      <a:pt x="1" y="6"/>
                    </a:lnTo>
                    <a:lnTo>
                      <a:pt x="1" y="5"/>
                    </a:lnTo>
                    <a:lnTo>
                      <a:pt x="1" y="6"/>
                    </a:lnTo>
                    <a:lnTo>
                      <a:pt x="1" y="6"/>
                    </a:lnTo>
                    <a:lnTo>
                      <a:pt x="1" y="6"/>
                    </a:lnTo>
                    <a:lnTo>
                      <a:pt x="1" y="7"/>
                    </a:lnTo>
                    <a:lnTo>
                      <a:pt x="1" y="7"/>
                    </a:lnTo>
                    <a:lnTo>
                      <a:pt x="1" y="7"/>
                    </a:lnTo>
                    <a:lnTo>
                      <a:pt x="1" y="7"/>
                    </a:lnTo>
                    <a:lnTo>
                      <a:pt x="1" y="6"/>
                    </a:lnTo>
                    <a:lnTo>
                      <a:pt x="1" y="7"/>
                    </a:lnTo>
                    <a:lnTo>
                      <a:pt x="1" y="7"/>
                    </a:lnTo>
                    <a:lnTo>
                      <a:pt x="1" y="7"/>
                    </a:lnTo>
                    <a:lnTo>
                      <a:pt x="1" y="7"/>
                    </a:lnTo>
                    <a:lnTo>
                      <a:pt x="1" y="8"/>
                    </a:lnTo>
                    <a:lnTo>
                      <a:pt x="1" y="8"/>
                    </a:lnTo>
                    <a:lnTo>
                      <a:pt x="1" y="8"/>
                    </a:lnTo>
                    <a:lnTo>
                      <a:pt x="1" y="8"/>
                    </a:lnTo>
                    <a:lnTo>
                      <a:pt x="1" y="9"/>
                    </a:lnTo>
                    <a:lnTo>
                      <a:pt x="1" y="9"/>
                    </a:lnTo>
                    <a:lnTo>
                      <a:pt x="1" y="10"/>
                    </a:lnTo>
                    <a:lnTo>
                      <a:pt x="1" y="9"/>
                    </a:lnTo>
                    <a:lnTo>
                      <a:pt x="1" y="9"/>
                    </a:lnTo>
                    <a:lnTo>
                      <a:pt x="1" y="9"/>
                    </a:lnTo>
                    <a:lnTo>
                      <a:pt x="1" y="9"/>
                    </a:lnTo>
                    <a:lnTo>
                      <a:pt x="1" y="9"/>
                    </a:lnTo>
                    <a:lnTo>
                      <a:pt x="1" y="10"/>
                    </a:lnTo>
                    <a:lnTo>
                      <a:pt x="1" y="9"/>
                    </a:lnTo>
                    <a:lnTo>
                      <a:pt x="1" y="9"/>
                    </a:lnTo>
                    <a:lnTo>
                      <a:pt x="1" y="9"/>
                    </a:lnTo>
                    <a:lnTo>
                      <a:pt x="1" y="10"/>
                    </a:lnTo>
                    <a:lnTo>
                      <a:pt x="1" y="9"/>
                    </a:lnTo>
                    <a:lnTo>
                      <a:pt x="1" y="10"/>
                    </a:lnTo>
                    <a:lnTo>
                      <a:pt x="1" y="9"/>
                    </a:lnTo>
                    <a:lnTo>
                      <a:pt x="1" y="9"/>
                    </a:lnTo>
                    <a:lnTo>
                      <a:pt x="1" y="8"/>
                    </a:lnTo>
                    <a:lnTo>
                      <a:pt x="1" y="8"/>
                    </a:lnTo>
                    <a:lnTo>
                      <a:pt x="1" y="8"/>
                    </a:lnTo>
                    <a:lnTo>
                      <a:pt x="1" y="8"/>
                    </a:lnTo>
                    <a:lnTo>
                      <a:pt x="1" y="8"/>
                    </a:lnTo>
                    <a:lnTo>
                      <a:pt x="1" y="7"/>
                    </a:lnTo>
                    <a:lnTo>
                      <a:pt x="1" y="7"/>
                    </a:lnTo>
                    <a:lnTo>
                      <a:pt x="1" y="7"/>
                    </a:lnTo>
                    <a:lnTo>
                      <a:pt x="1" y="7"/>
                    </a:lnTo>
                    <a:lnTo>
                      <a:pt x="1" y="7"/>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7"/>
                    </a:lnTo>
                    <a:lnTo>
                      <a:pt x="1" y="7"/>
                    </a:lnTo>
                    <a:lnTo>
                      <a:pt x="1" y="6"/>
                    </a:lnTo>
                    <a:lnTo>
                      <a:pt x="1" y="6"/>
                    </a:lnTo>
                    <a:lnTo>
                      <a:pt x="1" y="5"/>
                    </a:lnTo>
                    <a:lnTo>
                      <a:pt x="1" y="6"/>
                    </a:lnTo>
                    <a:lnTo>
                      <a:pt x="1" y="5"/>
                    </a:lnTo>
                    <a:lnTo>
                      <a:pt x="1" y="6"/>
                    </a:lnTo>
                    <a:lnTo>
                      <a:pt x="1" y="7"/>
                    </a:lnTo>
                    <a:lnTo>
                      <a:pt x="1" y="7"/>
                    </a:lnTo>
                    <a:lnTo>
                      <a:pt x="1" y="8"/>
                    </a:lnTo>
                    <a:lnTo>
                      <a:pt x="1" y="7"/>
                    </a:lnTo>
                    <a:lnTo>
                      <a:pt x="1" y="8"/>
                    </a:lnTo>
                    <a:lnTo>
                      <a:pt x="1" y="8"/>
                    </a:lnTo>
                    <a:lnTo>
                      <a:pt x="1" y="8"/>
                    </a:lnTo>
                    <a:lnTo>
                      <a:pt x="1" y="8"/>
                    </a:lnTo>
                    <a:lnTo>
                      <a:pt x="1" y="8"/>
                    </a:lnTo>
                    <a:lnTo>
                      <a:pt x="1" y="8"/>
                    </a:lnTo>
                    <a:lnTo>
                      <a:pt x="1" y="8"/>
                    </a:lnTo>
                    <a:lnTo>
                      <a:pt x="1" y="7"/>
                    </a:lnTo>
                    <a:lnTo>
                      <a:pt x="1" y="8"/>
                    </a:lnTo>
                    <a:lnTo>
                      <a:pt x="1" y="8"/>
                    </a:lnTo>
                    <a:lnTo>
                      <a:pt x="1" y="8"/>
                    </a:lnTo>
                    <a:lnTo>
                      <a:pt x="1" y="8"/>
                    </a:lnTo>
                    <a:lnTo>
                      <a:pt x="1" y="8"/>
                    </a:lnTo>
                    <a:lnTo>
                      <a:pt x="1" y="9"/>
                    </a:lnTo>
                    <a:lnTo>
                      <a:pt x="1" y="8"/>
                    </a:lnTo>
                    <a:lnTo>
                      <a:pt x="1" y="8"/>
                    </a:lnTo>
                    <a:lnTo>
                      <a:pt x="1" y="8"/>
                    </a:lnTo>
                    <a:lnTo>
                      <a:pt x="1" y="8"/>
                    </a:lnTo>
                    <a:lnTo>
                      <a:pt x="1" y="8"/>
                    </a:lnTo>
                    <a:lnTo>
                      <a:pt x="1" y="9"/>
                    </a:lnTo>
                    <a:lnTo>
                      <a:pt x="1" y="8"/>
                    </a:lnTo>
                    <a:lnTo>
                      <a:pt x="1" y="8"/>
                    </a:lnTo>
                    <a:lnTo>
                      <a:pt x="1" y="8"/>
                    </a:lnTo>
                    <a:lnTo>
                      <a:pt x="1" y="8"/>
                    </a:lnTo>
                    <a:lnTo>
                      <a:pt x="1" y="9"/>
                    </a:lnTo>
                    <a:lnTo>
                      <a:pt x="1" y="9"/>
                    </a:lnTo>
                    <a:lnTo>
                      <a:pt x="1" y="9"/>
                    </a:lnTo>
                    <a:lnTo>
                      <a:pt x="1" y="9"/>
                    </a:lnTo>
                    <a:lnTo>
                      <a:pt x="1" y="8"/>
                    </a:lnTo>
                    <a:lnTo>
                      <a:pt x="1" y="8"/>
                    </a:lnTo>
                    <a:lnTo>
                      <a:pt x="1" y="8"/>
                    </a:lnTo>
                    <a:lnTo>
                      <a:pt x="1" y="8"/>
                    </a:lnTo>
                    <a:lnTo>
                      <a:pt x="1" y="8"/>
                    </a:lnTo>
                    <a:lnTo>
                      <a:pt x="1" y="7"/>
                    </a:lnTo>
                    <a:lnTo>
                      <a:pt x="1" y="7"/>
                    </a:lnTo>
                    <a:lnTo>
                      <a:pt x="1" y="8"/>
                    </a:lnTo>
                    <a:lnTo>
                      <a:pt x="1" y="7"/>
                    </a:lnTo>
                    <a:lnTo>
                      <a:pt x="1" y="7"/>
                    </a:lnTo>
                    <a:lnTo>
                      <a:pt x="1" y="8"/>
                    </a:lnTo>
                    <a:lnTo>
                      <a:pt x="1" y="7"/>
                    </a:lnTo>
                    <a:lnTo>
                      <a:pt x="1" y="7"/>
                    </a:lnTo>
                    <a:lnTo>
                      <a:pt x="1" y="7"/>
                    </a:lnTo>
                    <a:lnTo>
                      <a:pt x="1" y="7"/>
                    </a:lnTo>
                    <a:lnTo>
                      <a:pt x="1" y="6"/>
                    </a:lnTo>
                    <a:lnTo>
                      <a:pt x="1" y="6"/>
                    </a:lnTo>
                    <a:lnTo>
                      <a:pt x="1" y="6"/>
                    </a:lnTo>
                    <a:lnTo>
                      <a:pt x="1" y="6"/>
                    </a:lnTo>
                    <a:lnTo>
                      <a:pt x="1" y="6"/>
                    </a:lnTo>
                    <a:lnTo>
                      <a:pt x="1" y="5"/>
                    </a:lnTo>
                    <a:lnTo>
                      <a:pt x="1" y="6"/>
                    </a:lnTo>
                    <a:lnTo>
                      <a:pt x="1" y="5"/>
                    </a:lnTo>
                    <a:lnTo>
                      <a:pt x="1" y="5"/>
                    </a:lnTo>
                    <a:lnTo>
                      <a:pt x="1" y="5"/>
                    </a:lnTo>
                    <a:lnTo>
                      <a:pt x="1" y="5"/>
                    </a:lnTo>
                    <a:lnTo>
                      <a:pt x="1" y="5"/>
                    </a:lnTo>
                    <a:lnTo>
                      <a:pt x="1" y="5"/>
                    </a:lnTo>
                    <a:lnTo>
                      <a:pt x="1" y="6"/>
                    </a:lnTo>
                    <a:lnTo>
                      <a:pt x="1" y="5"/>
                    </a:lnTo>
                    <a:lnTo>
                      <a:pt x="1" y="6"/>
                    </a:lnTo>
                    <a:lnTo>
                      <a:pt x="1" y="6"/>
                    </a:lnTo>
                    <a:lnTo>
                      <a:pt x="1" y="5"/>
                    </a:lnTo>
                    <a:lnTo>
                      <a:pt x="1" y="6"/>
                    </a:lnTo>
                    <a:lnTo>
                      <a:pt x="1" y="6"/>
                    </a:lnTo>
                    <a:lnTo>
                      <a:pt x="1" y="7"/>
                    </a:lnTo>
                    <a:lnTo>
                      <a:pt x="1" y="7"/>
                    </a:lnTo>
                    <a:lnTo>
                      <a:pt x="1" y="6"/>
                    </a:lnTo>
                    <a:lnTo>
                      <a:pt x="1" y="6"/>
                    </a:lnTo>
                    <a:lnTo>
                      <a:pt x="1" y="5"/>
                    </a:lnTo>
                    <a:lnTo>
                      <a:pt x="1" y="5"/>
                    </a:lnTo>
                    <a:lnTo>
                      <a:pt x="1" y="5"/>
                    </a:lnTo>
                    <a:lnTo>
                      <a:pt x="1" y="5"/>
                    </a:lnTo>
                    <a:lnTo>
                      <a:pt x="1" y="5"/>
                    </a:lnTo>
                    <a:lnTo>
                      <a:pt x="1" y="5"/>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8"/>
                    </a:lnTo>
                    <a:lnTo>
                      <a:pt x="1" y="8"/>
                    </a:lnTo>
                    <a:lnTo>
                      <a:pt x="1" y="8"/>
                    </a:lnTo>
                    <a:lnTo>
                      <a:pt x="1" y="8"/>
                    </a:lnTo>
                    <a:lnTo>
                      <a:pt x="1" y="9"/>
                    </a:lnTo>
                    <a:lnTo>
                      <a:pt x="1" y="10"/>
                    </a:lnTo>
                    <a:lnTo>
                      <a:pt x="1" y="9"/>
                    </a:lnTo>
                    <a:lnTo>
                      <a:pt x="1" y="9"/>
                    </a:lnTo>
                    <a:lnTo>
                      <a:pt x="1" y="9"/>
                    </a:lnTo>
                    <a:lnTo>
                      <a:pt x="1" y="8"/>
                    </a:lnTo>
                    <a:lnTo>
                      <a:pt x="1" y="9"/>
                    </a:lnTo>
                    <a:lnTo>
                      <a:pt x="1" y="8"/>
                    </a:lnTo>
                    <a:lnTo>
                      <a:pt x="1" y="9"/>
                    </a:lnTo>
                    <a:lnTo>
                      <a:pt x="1" y="9"/>
                    </a:lnTo>
                    <a:lnTo>
                      <a:pt x="1" y="8"/>
                    </a:lnTo>
                    <a:lnTo>
                      <a:pt x="1" y="9"/>
                    </a:lnTo>
                    <a:lnTo>
                      <a:pt x="1" y="8"/>
                    </a:lnTo>
                    <a:lnTo>
                      <a:pt x="1" y="9"/>
                    </a:lnTo>
                    <a:lnTo>
                      <a:pt x="1" y="9"/>
                    </a:lnTo>
                    <a:lnTo>
                      <a:pt x="1" y="9"/>
                    </a:lnTo>
                    <a:lnTo>
                      <a:pt x="1" y="8"/>
                    </a:lnTo>
                    <a:lnTo>
                      <a:pt x="1" y="8"/>
                    </a:lnTo>
                    <a:lnTo>
                      <a:pt x="1" y="8"/>
                    </a:lnTo>
                    <a:lnTo>
                      <a:pt x="1" y="8"/>
                    </a:lnTo>
                    <a:lnTo>
                      <a:pt x="1" y="8"/>
                    </a:lnTo>
                    <a:lnTo>
                      <a:pt x="1" y="7"/>
                    </a:lnTo>
                    <a:lnTo>
                      <a:pt x="1" y="7"/>
                    </a:lnTo>
                    <a:lnTo>
                      <a:pt x="1" y="6"/>
                    </a:lnTo>
                    <a:lnTo>
                      <a:pt x="1" y="6"/>
                    </a:lnTo>
                    <a:lnTo>
                      <a:pt x="1" y="5"/>
                    </a:lnTo>
                    <a:lnTo>
                      <a:pt x="1" y="5"/>
                    </a:lnTo>
                    <a:lnTo>
                      <a:pt x="1" y="5"/>
                    </a:lnTo>
                    <a:lnTo>
                      <a:pt x="1" y="5"/>
                    </a:lnTo>
                    <a:lnTo>
                      <a:pt x="1" y="4"/>
                    </a:lnTo>
                    <a:lnTo>
                      <a:pt x="1" y="5"/>
                    </a:lnTo>
                    <a:lnTo>
                      <a:pt x="1" y="4"/>
                    </a:lnTo>
                    <a:lnTo>
                      <a:pt x="1" y="5"/>
                    </a:lnTo>
                    <a:lnTo>
                      <a:pt x="1" y="5"/>
                    </a:lnTo>
                    <a:lnTo>
                      <a:pt x="1" y="4"/>
                    </a:lnTo>
                    <a:lnTo>
                      <a:pt x="1" y="5"/>
                    </a:lnTo>
                    <a:lnTo>
                      <a:pt x="1" y="4"/>
                    </a:lnTo>
                    <a:lnTo>
                      <a:pt x="1" y="4"/>
                    </a:lnTo>
                    <a:lnTo>
                      <a:pt x="1" y="4"/>
                    </a:lnTo>
                    <a:lnTo>
                      <a:pt x="1" y="4"/>
                    </a:lnTo>
                    <a:lnTo>
                      <a:pt x="1" y="4"/>
                    </a:lnTo>
                    <a:lnTo>
                      <a:pt x="1" y="4"/>
                    </a:lnTo>
                    <a:lnTo>
                      <a:pt x="1" y="3"/>
                    </a:lnTo>
                    <a:lnTo>
                      <a:pt x="1" y="4"/>
                    </a:lnTo>
                    <a:lnTo>
                      <a:pt x="1" y="2"/>
                    </a:lnTo>
                    <a:lnTo>
                      <a:pt x="1" y="3"/>
                    </a:lnTo>
                    <a:lnTo>
                      <a:pt x="1" y="3"/>
                    </a:lnTo>
                    <a:lnTo>
                      <a:pt x="1" y="4"/>
                    </a:lnTo>
                    <a:lnTo>
                      <a:pt x="1" y="3"/>
                    </a:lnTo>
                    <a:lnTo>
                      <a:pt x="1" y="3"/>
                    </a:lnTo>
                    <a:lnTo>
                      <a:pt x="1" y="3"/>
                    </a:lnTo>
                    <a:lnTo>
                      <a:pt x="1" y="3"/>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1" y="3"/>
                    </a:lnTo>
                    <a:lnTo>
                      <a:pt x="1" y="4"/>
                    </a:lnTo>
                    <a:lnTo>
                      <a:pt x="1" y="3"/>
                    </a:lnTo>
                    <a:lnTo>
                      <a:pt x="1" y="3"/>
                    </a:lnTo>
                    <a:lnTo>
                      <a:pt x="1" y="3"/>
                    </a:lnTo>
                    <a:lnTo>
                      <a:pt x="1" y="4"/>
                    </a:lnTo>
                    <a:lnTo>
                      <a:pt x="1" y="3"/>
                    </a:lnTo>
                    <a:lnTo>
                      <a:pt x="1" y="3"/>
                    </a:lnTo>
                    <a:lnTo>
                      <a:pt x="1" y="4"/>
                    </a:lnTo>
                    <a:lnTo>
                      <a:pt x="1" y="3"/>
                    </a:lnTo>
                    <a:lnTo>
                      <a:pt x="1" y="4"/>
                    </a:lnTo>
                    <a:lnTo>
                      <a:pt x="1" y="4"/>
                    </a:lnTo>
                    <a:lnTo>
                      <a:pt x="1" y="4"/>
                    </a:lnTo>
                    <a:lnTo>
                      <a:pt x="1" y="3"/>
                    </a:lnTo>
                    <a:lnTo>
                      <a:pt x="1" y="4"/>
                    </a:lnTo>
                    <a:lnTo>
                      <a:pt x="1" y="3"/>
                    </a:lnTo>
                    <a:lnTo>
                      <a:pt x="1" y="2"/>
                    </a:lnTo>
                    <a:lnTo>
                      <a:pt x="1" y="3"/>
                    </a:lnTo>
                    <a:lnTo>
                      <a:pt x="1" y="3"/>
                    </a:lnTo>
                    <a:lnTo>
                      <a:pt x="1" y="3"/>
                    </a:lnTo>
                  </a:path>
                </a:pathLst>
              </a:custGeom>
              <a:noFill/>
              <a:ln w="0">
                <a:solidFill>
                  <a:srgbClr val="3366FF"/>
                </a:solidFill>
                <a:prstDash val="solid"/>
                <a:round/>
                <a:headEnd/>
                <a:tailEnd/>
              </a:ln>
            </p:spPr>
            <p:txBody>
              <a:bodyPr/>
              <a:lstStyle/>
              <a:p>
                <a:endParaRPr lang="en-GB"/>
              </a:p>
            </p:txBody>
          </p:sp>
          <p:sp>
            <p:nvSpPr>
              <p:cNvPr id="185864" name="Freeform 520"/>
              <p:cNvSpPr>
                <a:spLocks/>
              </p:cNvSpPr>
              <p:nvPr/>
            </p:nvSpPr>
            <p:spPr bwMode="auto">
              <a:xfrm>
                <a:off x="2598" y="3407"/>
                <a:ext cx="1" cy="84"/>
              </a:xfrm>
              <a:custGeom>
                <a:avLst/>
                <a:gdLst/>
                <a:ahLst/>
                <a:cxnLst>
                  <a:cxn ang="0">
                    <a:pos x="0" y="5"/>
                  </a:cxn>
                  <a:cxn ang="0">
                    <a:pos x="0" y="4"/>
                  </a:cxn>
                  <a:cxn ang="0">
                    <a:pos x="0" y="3"/>
                  </a:cxn>
                  <a:cxn ang="0">
                    <a:pos x="0" y="1"/>
                  </a:cxn>
                  <a:cxn ang="0">
                    <a:pos x="0" y="2"/>
                  </a:cxn>
                  <a:cxn ang="0">
                    <a:pos x="0" y="3"/>
                  </a:cxn>
                  <a:cxn ang="0">
                    <a:pos x="0" y="3"/>
                  </a:cxn>
                  <a:cxn ang="0">
                    <a:pos x="0" y="4"/>
                  </a:cxn>
                  <a:cxn ang="0">
                    <a:pos x="0" y="3"/>
                  </a:cxn>
                  <a:cxn ang="0">
                    <a:pos x="0" y="1"/>
                  </a:cxn>
                  <a:cxn ang="0">
                    <a:pos x="0" y="3"/>
                  </a:cxn>
                  <a:cxn ang="0">
                    <a:pos x="0" y="2"/>
                  </a:cxn>
                  <a:cxn ang="0">
                    <a:pos x="0" y="4"/>
                  </a:cxn>
                  <a:cxn ang="0">
                    <a:pos x="0" y="4"/>
                  </a:cxn>
                  <a:cxn ang="0">
                    <a:pos x="0" y="3"/>
                  </a:cxn>
                  <a:cxn ang="0">
                    <a:pos x="0" y="4"/>
                  </a:cxn>
                  <a:cxn ang="0">
                    <a:pos x="0" y="5"/>
                  </a:cxn>
                  <a:cxn ang="0">
                    <a:pos x="0" y="6"/>
                  </a:cxn>
                  <a:cxn ang="0">
                    <a:pos x="0" y="9"/>
                  </a:cxn>
                  <a:cxn ang="0">
                    <a:pos x="0" y="10"/>
                  </a:cxn>
                  <a:cxn ang="0">
                    <a:pos x="0" y="11"/>
                  </a:cxn>
                  <a:cxn ang="0">
                    <a:pos x="0" y="13"/>
                  </a:cxn>
                  <a:cxn ang="0">
                    <a:pos x="0" y="12"/>
                  </a:cxn>
                  <a:cxn ang="0">
                    <a:pos x="0" y="11"/>
                  </a:cxn>
                  <a:cxn ang="0">
                    <a:pos x="0" y="12"/>
                  </a:cxn>
                  <a:cxn ang="0">
                    <a:pos x="0" y="12"/>
                  </a:cxn>
                  <a:cxn ang="0">
                    <a:pos x="0" y="12"/>
                  </a:cxn>
                  <a:cxn ang="0">
                    <a:pos x="0" y="12"/>
                  </a:cxn>
                  <a:cxn ang="0">
                    <a:pos x="0" y="11"/>
                  </a:cxn>
                  <a:cxn ang="0">
                    <a:pos x="0" y="9"/>
                  </a:cxn>
                  <a:cxn ang="0">
                    <a:pos x="0" y="8"/>
                  </a:cxn>
                  <a:cxn ang="0">
                    <a:pos x="0" y="8"/>
                  </a:cxn>
                  <a:cxn ang="0">
                    <a:pos x="0" y="4"/>
                  </a:cxn>
                  <a:cxn ang="0">
                    <a:pos x="0" y="7"/>
                  </a:cxn>
                  <a:cxn ang="0">
                    <a:pos x="0" y="7"/>
                  </a:cxn>
                  <a:cxn ang="0">
                    <a:pos x="0" y="7"/>
                  </a:cxn>
                  <a:cxn ang="0">
                    <a:pos x="0" y="8"/>
                  </a:cxn>
                  <a:cxn ang="0">
                    <a:pos x="0" y="7"/>
                  </a:cxn>
                  <a:cxn ang="0">
                    <a:pos x="0" y="7"/>
                  </a:cxn>
                  <a:cxn ang="0">
                    <a:pos x="0" y="8"/>
                  </a:cxn>
                  <a:cxn ang="0">
                    <a:pos x="0" y="8"/>
                  </a:cxn>
                  <a:cxn ang="0">
                    <a:pos x="0" y="9"/>
                  </a:cxn>
                  <a:cxn ang="0">
                    <a:pos x="0" y="9"/>
                  </a:cxn>
                  <a:cxn ang="0">
                    <a:pos x="0" y="9"/>
                  </a:cxn>
                  <a:cxn ang="0">
                    <a:pos x="0" y="11"/>
                  </a:cxn>
                  <a:cxn ang="0">
                    <a:pos x="0" y="13"/>
                  </a:cxn>
                  <a:cxn ang="0">
                    <a:pos x="0" y="12"/>
                  </a:cxn>
                  <a:cxn ang="0">
                    <a:pos x="0" y="10"/>
                  </a:cxn>
                  <a:cxn ang="0">
                    <a:pos x="0" y="8"/>
                  </a:cxn>
                  <a:cxn ang="0">
                    <a:pos x="0" y="8"/>
                  </a:cxn>
                  <a:cxn ang="0">
                    <a:pos x="0" y="7"/>
                  </a:cxn>
                  <a:cxn ang="0">
                    <a:pos x="0" y="5"/>
                  </a:cxn>
                  <a:cxn ang="0">
                    <a:pos x="0" y="5"/>
                  </a:cxn>
                  <a:cxn ang="0">
                    <a:pos x="0" y="7"/>
                  </a:cxn>
                  <a:cxn ang="0">
                    <a:pos x="0" y="6"/>
                  </a:cxn>
                  <a:cxn ang="0">
                    <a:pos x="0" y="4"/>
                  </a:cxn>
                  <a:cxn ang="0">
                    <a:pos x="0" y="4"/>
                  </a:cxn>
                  <a:cxn ang="0">
                    <a:pos x="0" y="6"/>
                  </a:cxn>
                  <a:cxn ang="0">
                    <a:pos x="0" y="7"/>
                  </a:cxn>
                  <a:cxn ang="0">
                    <a:pos x="0" y="9"/>
                  </a:cxn>
                  <a:cxn ang="0">
                    <a:pos x="0" y="9"/>
                  </a:cxn>
                  <a:cxn ang="0">
                    <a:pos x="0" y="13"/>
                  </a:cxn>
                  <a:cxn ang="0">
                    <a:pos x="0" y="11"/>
                  </a:cxn>
                </a:cxnLst>
                <a:rect l="0" t="0" r="r" b="b"/>
                <a:pathLst>
                  <a:path h="14">
                    <a:moveTo>
                      <a:pt x="0" y="7"/>
                    </a:moveTo>
                    <a:lnTo>
                      <a:pt x="0" y="7"/>
                    </a:lnTo>
                    <a:lnTo>
                      <a:pt x="0" y="8"/>
                    </a:lnTo>
                    <a:lnTo>
                      <a:pt x="0" y="7"/>
                    </a:lnTo>
                    <a:lnTo>
                      <a:pt x="0" y="7"/>
                    </a:lnTo>
                    <a:lnTo>
                      <a:pt x="0" y="7"/>
                    </a:lnTo>
                    <a:lnTo>
                      <a:pt x="0" y="7"/>
                    </a:lnTo>
                    <a:lnTo>
                      <a:pt x="0" y="7"/>
                    </a:lnTo>
                    <a:lnTo>
                      <a:pt x="0" y="6"/>
                    </a:lnTo>
                    <a:lnTo>
                      <a:pt x="0" y="6"/>
                    </a:lnTo>
                    <a:lnTo>
                      <a:pt x="0" y="5"/>
                    </a:lnTo>
                    <a:lnTo>
                      <a:pt x="0" y="5"/>
                    </a:lnTo>
                    <a:lnTo>
                      <a:pt x="0" y="5"/>
                    </a:lnTo>
                    <a:lnTo>
                      <a:pt x="0" y="5"/>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4"/>
                    </a:lnTo>
                    <a:lnTo>
                      <a:pt x="0" y="4"/>
                    </a:lnTo>
                    <a:lnTo>
                      <a:pt x="0" y="5"/>
                    </a:lnTo>
                    <a:lnTo>
                      <a:pt x="0" y="4"/>
                    </a:lnTo>
                    <a:lnTo>
                      <a:pt x="0" y="4"/>
                    </a:lnTo>
                    <a:lnTo>
                      <a:pt x="0" y="3"/>
                    </a:lnTo>
                    <a:lnTo>
                      <a:pt x="0" y="3"/>
                    </a:lnTo>
                    <a:lnTo>
                      <a:pt x="0" y="3"/>
                    </a:lnTo>
                    <a:lnTo>
                      <a:pt x="0" y="2"/>
                    </a:lnTo>
                    <a:lnTo>
                      <a:pt x="0" y="3"/>
                    </a:lnTo>
                    <a:lnTo>
                      <a:pt x="0" y="3"/>
                    </a:lnTo>
                    <a:lnTo>
                      <a:pt x="0" y="2"/>
                    </a:lnTo>
                    <a:lnTo>
                      <a:pt x="0" y="2"/>
                    </a:lnTo>
                    <a:lnTo>
                      <a:pt x="0" y="1"/>
                    </a:lnTo>
                    <a:lnTo>
                      <a:pt x="0" y="1"/>
                    </a:lnTo>
                    <a:lnTo>
                      <a:pt x="0" y="1"/>
                    </a:lnTo>
                    <a:lnTo>
                      <a:pt x="0" y="1"/>
                    </a:lnTo>
                    <a:lnTo>
                      <a:pt x="0" y="1"/>
                    </a:lnTo>
                    <a:lnTo>
                      <a:pt x="0" y="1"/>
                    </a:lnTo>
                    <a:lnTo>
                      <a:pt x="0" y="1"/>
                    </a:lnTo>
                    <a:lnTo>
                      <a:pt x="0" y="0"/>
                    </a:lnTo>
                    <a:lnTo>
                      <a:pt x="0" y="1"/>
                    </a:lnTo>
                    <a:lnTo>
                      <a:pt x="0" y="1"/>
                    </a:lnTo>
                    <a:lnTo>
                      <a:pt x="0" y="2"/>
                    </a:lnTo>
                    <a:lnTo>
                      <a:pt x="0" y="1"/>
                    </a:lnTo>
                    <a:lnTo>
                      <a:pt x="0" y="1"/>
                    </a:lnTo>
                    <a:lnTo>
                      <a:pt x="0" y="2"/>
                    </a:lnTo>
                    <a:lnTo>
                      <a:pt x="0" y="3"/>
                    </a:lnTo>
                    <a:lnTo>
                      <a:pt x="0" y="2"/>
                    </a:lnTo>
                    <a:lnTo>
                      <a:pt x="0" y="1"/>
                    </a:lnTo>
                    <a:lnTo>
                      <a:pt x="0" y="1"/>
                    </a:lnTo>
                    <a:lnTo>
                      <a:pt x="0" y="1"/>
                    </a:lnTo>
                    <a:lnTo>
                      <a:pt x="0" y="1"/>
                    </a:lnTo>
                    <a:lnTo>
                      <a:pt x="0" y="1"/>
                    </a:lnTo>
                    <a:lnTo>
                      <a:pt x="0" y="1"/>
                    </a:lnTo>
                    <a:lnTo>
                      <a:pt x="0" y="2"/>
                    </a:lnTo>
                    <a:lnTo>
                      <a:pt x="0" y="2"/>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2"/>
                    </a:lnTo>
                    <a:lnTo>
                      <a:pt x="0" y="3"/>
                    </a:lnTo>
                    <a:lnTo>
                      <a:pt x="0" y="3"/>
                    </a:lnTo>
                    <a:lnTo>
                      <a:pt x="0" y="4"/>
                    </a:lnTo>
                    <a:lnTo>
                      <a:pt x="0" y="4"/>
                    </a:lnTo>
                    <a:lnTo>
                      <a:pt x="0" y="5"/>
                    </a:lnTo>
                    <a:lnTo>
                      <a:pt x="0" y="5"/>
                    </a:lnTo>
                    <a:lnTo>
                      <a:pt x="0" y="5"/>
                    </a:lnTo>
                    <a:lnTo>
                      <a:pt x="0" y="4"/>
                    </a:lnTo>
                    <a:lnTo>
                      <a:pt x="0" y="4"/>
                    </a:lnTo>
                    <a:lnTo>
                      <a:pt x="0" y="3"/>
                    </a:lnTo>
                    <a:lnTo>
                      <a:pt x="0" y="3"/>
                    </a:lnTo>
                    <a:lnTo>
                      <a:pt x="0" y="3"/>
                    </a:lnTo>
                    <a:lnTo>
                      <a:pt x="0" y="3"/>
                    </a:lnTo>
                    <a:lnTo>
                      <a:pt x="0" y="2"/>
                    </a:lnTo>
                    <a:lnTo>
                      <a:pt x="0" y="3"/>
                    </a:lnTo>
                    <a:lnTo>
                      <a:pt x="0" y="3"/>
                    </a:lnTo>
                    <a:lnTo>
                      <a:pt x="0" y="3"/>
                    </a:lnTo>
                    <a:lnTo>
                      <a:pt x="0" y="3"/>
                    </a:lnTo>
                    <a:lnTo>
                      <a:pt x="0" y="3"/>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3"/>
                    </a:lnTo>
                    <a:lnTo>
                      <a:pt x="0" y="2"/>
                    </a:lnTo>
                    <a:lnTo>
                      <a:pt x="0" y="2"/>
                    </a:lnTo>
                    <a:lnTo>
                      <a:pt x="0" y="2"/>
                    </a:lnTo>
                    <a:lnTo>
                      <a:pt x="0" y="3"/>
                    </a:lnTo>
                    <a:lnTo>
                      <a:pt x="0" y="2"/>
                    </a:lnTo>
                    <a:lnTo>
                      <a:pt x="0" y="3"/>
                    </a:lnTo>
                    <a:lnTo>
                      <a:pt x="0" y="3"/>
                    </a:lnTo>
                    <a:lnTo>
                      <a:pt x="0" y="3"/>
                    </a:lnTo>
                    <a:lnTo>
                      <a:pt x="0" y="4"/>
                    </a:lnTo>
                    <a:lnTo>
                      <a:pt x="0" y="3"/>
                    </a:lnTo>
                    <a:lnTo>
                      <a:pt x="0" y="3"/>
                    </a:lnTo>
                    <a:lnTo>
                      <a:pt x="0" y="2"/>
                    </a:lnTo>
                    <a:lnTo>
                      <a:pt x="0" y="1"/>
                    </a:lnTo>
                    <a:lnTo>
                      <a:pt x="0" y="2"/>
                    </a:lnTo>
                    <a:lnTo>
                      <a:pt x="0" y="2"/>
                    </a:lnTo>
                    <a:lnTo>
                      <a:pt x="0" y="2"/>
                    </a:lnTo>
                    <a:lnTo>
                      <a:pt x="0" y="2"/>
                    </a:lnTo>
                    <a:lnTo>
                      <a:pt x="0" y="2"/>
                    </a:lnTo>
                    <a:lnTo>
                      <a:pt x="0" y="3"/>
                    </a:lnTo>
                    <a:lnTo>
                      <a:pt x="0" y="2"/>
                    </a:lnTo>
                    <a:lnTo>
                      <a:pt x="0" y="2"/>
                    </a:lnTo>
                    <a:lnTo>
                      <a:pt x="0" y="1"/>
                    </a:lnTo>
                    <a:lnTo>
                      <a:pt x="0" y="2"/>
                    </a:lnTo>
                    <a:lnTo>
                      <a:pt x="0" y="3"/>
                    </a:lnTo>
                    <a:lnTo>
                      <a:pt x="0" y="3"/>
                    </a:lnTo>
                    <a:lnTo>
                      <a:pt x="0" y="4"/>
                    </a:lnTo>
                    <a:lnTo>
                      <a:pt x="0" y="4"/>
                    </a:lnTo>
                    <a:lnTo>
                      <a:pt x="0" y="4"/>
                    </a:lnTo>
                    <a:lnTo>
                      <a:pt x="0" y="5"/>
                    </a:lnTo>
                    <a:lnTo>
                      <a:pt x="0" y="5"/>
                    </a:lnTo>
                    <a:lnTo>
                      <a:pt x="0" y="5"/>
                    </a:lnTo>
                    <a:lnTo>
                      <a:pt x="0" y="5"/>
                    </a:lnTo>
                    <a:lnTo>
                      <a:pt x="0" y="5"/>
                    </a:lnTo>
                    <a:lnTo>
                      <a:pt x="0" y="5"/>
                    </a:lnTo>
                    <a:lnTo>
                      <a:pt x="0" y="4"/>
                    </a:lnTo>
                    <a:lnTo>
                      <a:pt x="0" y="4"/>
                    </a:lnTo>
                    <a:lnTo>
                      <a:pt x="0" y="4"/>
                    </a:lnTo>
                    <a:lnTo>
                      <a:pt x="0" y="4"/>
                    </a:lnTo>
                    <a:lnTo>
                      <a:pt x="0" y="4"/>
                    </a:lnTo>
                    <a:lnTo>
                      <a:pt x="0" y="3"/>
                    </a:lnTo>
                    <a:lnTo>
                      <a:pt x="0" y="4"/>
                    </a:lnTo>
                    <a:lnTo>
                      <a:pt x="0" y="3"/>
                    </a:lnTo>
                    <a:lnTo>
                      <a:pt x="0" y="4"/>
                    </a:lnTo>
                    <a:lnTo>
                      <a:pt x="0" y="4"/>
                    </a:lnTo>
                    <a:lnTo>
                      <a:pt x="0" y="3"/>
                    </a:lnTo>
                    <a:lnTo>
                      <a:pt x="0" y="3"/>
                    </a:lnTo>
                    <a:lnTo>
                      <a:pt x="0" y="2"/>
                    </a:lnTo>
                    <a:lnTo>
                      <a:pt x="0" y="3"/>
                    </a:lnTo>
                    <a:lnTo>
                      <a:pt x="0" y="3"/>
                    </a:lnTo>
                    <a:lnTo>
                      <a:pt x="0" y="3"/>
                    </a:lnTo>
                    <a:lnTo>
                      <a:pt x="0" y="3"/>
                    </a:lnTo>
                    <a:lnTo>
                      <a:pt x="0" y="2"/>
                    </a:lnTo>
                    <a:lnTo>
                      <a:pt x="0" y="3"/>
                    </a:lnTo>
                    <a:lnTo>
                      <a:pt x="0" y="3"/>
                    </a:lnTo>
                    <a:lnTo>
                      <a:pt x="0" y="3"/>
                    </a:lnTo>
                    <a:lnTo>
                      <a:pt x="0" y="3"/>
                    </a:lnTo>
                    <a:lnTo>
                      <a:pt x="0" y="3"/>
                    </a:lnTo>
                    <a:lnTo>
                      <a:pt x="0" y="4"/>
                    </a:lnTo>
                    <a:lnTo>
                      <a:pt x="0" y="4"/>
                    </a:lnTo>
                    <a:lnTo>
                      <a:pt x="0" y="5"/>
                    </a:lnTo>
                    <a:lnTo>
                      <a:pt x="0" y="5"/>
                    </a:lnTo>
                    <a:lnTo>
                      <a:pt x="0" y="6"/>
                    </a:lnTo>
                    <a:lnTo>
                      <a:pt x="0" y="5"/>
                    </a:lnTo>
                    <a:lnTo>
                      <a:pt x="0" y="5"/>
                    </a:lnTo>
                    <a:lnTo>
                      <a:pt x="0" y="5"/>
                    </a:lnTo>
                    <a:lnTo>
                      <a:pt x="0" y="6"/>
                    </a:lnTo>
                    <a:lnTo>
                      <a:pt x="0" y="6"/>
                    </a:lnTo>
                    <a:lnTo>
                      <a:pt x="0" y="6"/>
                    </a:lnTo>
                    <a:lnTo>
                      <a:pt x="0" y="5"/>
                    </a:lnTo>
                    <a:lnTo>
                      <a:pt x="0" y="5"/>
                    </a:lnTo>
                    <a:lnTo>
                      <a:pt x="0" y="5"/>
                    </a:lnTo>
                    <a:lnTo>
                      <a:pt x="0" y="6"/>
                    </a:lnTo>
                    <a:lnTo>
                      <a:pt x="0" y="5"/>
                    </a:lnTo>
                    <a:lnTo>
                      <a:pt x="0" y="5"/>
                    </a:lnTo>
                    <a:lnTo>
                      <a:pt x="0" y="5"/>
                    </a:lnTo>
                    <a:lnTo>
                      <a:pt x="0" y="5"/>
                    </a:lnTo>
                    <a:lnTo>
                      <a:pt x="0" y="6"/>
                    </a:lnTo>
                    <a:lnTo>
                      <a:pt x="0" y="5"/>
                    </a:lnTo>
                    <a:lnTo>
                      <a:pt x="0" y="6"/>
                    </a:lnTo>
                    <a:lnTo>
                      <a:pt x="0" y="5"/>
                    </a:lnTo>
                    <a:lnTo>
                      <a:pt x="0" y="6"/>
                    </a:lnTo>
                    <a:lnTo>
                      <a:pt x="0" y="6"/>
                    </a:lnTo>
                    <a:lnTo>
                      <a:pt x="0" y="6"/>
                    </a:lnTo>
                    <a:lnTo>
                      <a:pt x="0" y="7"/>
                    </a:lnTo>
                    <a:lnTo>
                      <a:pt x="0" y="6"/>
                    </a:lnTo>
                    <a:lnTo>
                      <a:pt x="0" y="7"/>
                    </a:lnTo>
                    <a:lnTo>
                      <a:pt x="0" y="6"/>
                    </a:lnTo>
                    <a:lnTo>
                      <a:pt x="0" y="7"/>
                    </a:lnTo>
                    <a:lnTo>
                      <a:pt x="0" y="7"/>
                    </a:lnTo>
                    <a:lnTo>
                      <a:pt x="0" y="8"/>
                    </a:lnTo>
                    <a:lnTo>
                      <a:pt x="0" y="8"/>
                    </a:lnTo>
                    <a:lnTo>
                      <a:pt x="0" y="9"/>
                    </a:lnTo>
                    <a:lnTo>
                      <a:pt x="0" y="9"/>
                    </a:lnTo>
                    <a:lnTo>
                      <a:pt x="0" y="9"/>
                    </a:lnTo>
                    <a:lnTo>
                      <a:pt x="0" y="8"/>
                    </a:lnTo>
                    <a:lnTo>
                      <a:pt x="0" y="9"/>
                    </a:lnTo>
                    <a:lnTo>
                      <a:pt x="0" y="9"/>
                    </a:lnTo>
                    <a:lnTo>
                      <a:pt x="0" y="9"/>
                    </a:lnTo>
                    <a:lnTo>
                      <a:pt x="0" y="8"/>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10"/>
                    </a:lnTo>
                    <a:lnTo>
                      <a:pt x="0" y="10"/>
                    </a:lnTo>
                    <a:lnTo>
                      <a:pt x="0" y="11"/>
                    </a:lnTo>
                    <a:lnTo>
                      <a:pt x="0" y="11"/>
                    </a:lnTo>
                    <a:lnTo>
                      <a:pt x="0" y="11"/>
                    </a:lnTo>
                    <a:lnTo>
                      <a:pt x="0" y="12"/>
                    </a:lnTo>
                    <a:lnTo>
                      <a:pt x="0" y="12"/>
                    </a:lnTo>
                    <a:lnTo>
                      <a:pt x="0" y="12"/>
                    </a:lnTo>
                    <a:lnTo>
                      <a:pt x="0" y="13"/>
                    </a:lnTo>
                    <a:lnTo>
                      <a:pt x="0" y="12"/>
                    </a:lnTo>
                    <a:lnTo>
                      <a:pt x="0" y="13"/>
                    </a:lnTo>
                    <a:lnTo>
                      <a:pt x="0" y="13"/>
                    </a:lnTo>
                    <a:lnTo>
                      <a:pt x="0" y="13"/>
                    </a:lnTo>
                    <a:lnTo>
                      <a:pt x="0" y="13"/>
                    </a:lnTo>
                    <a:lnTo>
                      <a:pt x="0" y="12"/>
                    </a:lnTo>
                    <a:lnTo>
                      <a:pt x="0" y="13"/>
                    </a:lnTo>
                    <a:lnTo>
                      <a:pt x="0" y="12"/>
                    </a:lnTo>
                    <a:lnTo>
                      <a:pt x="0" y="12"/>
                    </a:lnTo>
                    <a:lnTo>
                      <a:pt x="0" y="12"/>
                    </a:lnTo>
                    <a:lnTo>
                      <a:pt x="0" y="12"/>
                    </a:lnTo>
                    <a:lnTo>
                      <a:pt x="0" y="12"/>
                    </a:lnTo>
                    <a:lnTo>
                      <a:pt x="0" y="13"/>
                    </a:lnTo>
                    <a:lnTo>
                      <a:pt x="0" y="12"/>
                    </a:lnTo>
                    <a:lnTo>
                      <a:pt x="0" y="12"/>
                    </a:lnTo>
                    <a:lnTo>
                      <a:pt x="0" y="12"/>
                    </a:lnTo>
                    <a:lnTo>
                      <a:pt x="0" y="11"/>
                    </a:lnTo>
                    <a:lnTo>
                      <a:pt x="0" y="11"/>
                    </a:lnTo>
                    <a:lnTo>
                      <a:pt x="0" y="11"/>
                    </a:lnTo>
                    <a:lnTo>
                      <a:pt x="0" y="11"/>
                    </a:lnTo>
                    <a:lnTo>
                      <a:pt x="0" y="11"/>
                    </a:lnTo>
                    <a:lnTo>
                      <a:pt x="0" y="11"/>
                    </a:lnTo>
                    <a:lnTo>
                      <a:pt x="0" y="12"/>
                    </a:lnTo>
                    <a:lnTo>
                      <a:pt x="0" y="12"/>
                    </a:lnTo>
                    <a:lnTo>
                      <a:pt x="0" y="12"/>
                    </a:lnTo>
                    <a:lnTo>
                      <a:pt x="0" y="12"/>
                    </a:lnTo>
                    <a:lnTo>
                      <a:pt x="0" y="11"/>
                    </a:lnTo>
                    <a:lnTo>
                      <a:pt x="0" y="11"/>
                    </a:lnTo>
                    <a:lnTo>
                      <a:pt x="0" y="11"/>
                    </a:lnTo>
                    <a:lnTo>
                      <a:pt x="0" y="12"/>
                    </a:lnTo>
                    <a:lnTo>
                      <a:pt x="0" y="12"/>
                    </a:lnTo>
                    <a:lnTo>
                      <a:pt x="0" y="12"/>
                    </a:lnTo>
                    <a:lnTo>
                      <a:pt x="0" y="12"/>
                    </a:lnTo>
                    <a:lnTo>
                      <a:pt x="0" y="12"/>
                    </a:lnTo>
                    <a:lnTo>
                      <a:pt x="0" y="11"/>
                    </a:lnTo>
                    <a:lnTo>
                      <a:pt x="0" y="12"/>
                    </a:lnTo>
                    <a:lnTo>
                      <a:pt x="0" y="11"/>
                    </a:lnTo>
                    <a:lnTo>
                      <a:pt x="0" y="12"/>
                    </a:lnTo>
                    <a:lnTo>
                      <a:pt x="0" y="12"/>
                    </a:lnTo>
                    <a:lnTo>
                      <a:pt x="0" y="12"/>
                    </a:lnTo>
                    <a:lnTo>
                      <a:pt x="0" y="12"/>
                    </a:lnTo>
                    <a:lnTo>
                      <a:pt x="0" y="13"/>
                    </a:lnTo>
                    <a:lnTo>
                      <a:pt x="0" y="12"/>
                    </a:lnTo>
                    <a:lnTo>
                      <a:pt x="0" y="12"/>
                    </a:lnTo>
                    <a:lnTo>
                      <a:pt x="0" y="12"/>
                    </a:lnTo>
                    <a:lnTo>
                      <a:pt x="0" y="11"/>
                    </a:lnTo>
                    <a:lnTo>
                      <a:pt x="0" y="11"/>
                    </a:lnTo>
                    <a:lnTo>
                      <a:pt x="0" y="12"/>
                    </a:lnTo>
                    <a:lnTo>
                      <a:pt x="0" y="12"/>
                    </a:lnTo>
                    <a:lnTo>
                      <a:pt x="0" y="12"/>
                    </a:lnTo>
                    <a:lnTo>
                      <a:pt x="0" y="12"/>
                    </a:lnTo>
                    <a:lnTo>
                      <a:pt x="0" y="12"/>
                    </a:lnTo>
                    <a:lnTo>
                      <a:pt x="0" y="11"/>
                    </a:lnTo>
                    <a:lnTo>
                      <a:pt x="0" y="12"/>
                    </a:lnTo>
                    <a:lnTo>
                      <a:pt x="0" y="11"/>
                    </a:lnTo>
                    <a:lnTo>
                      <a:pt x="0" y="12"/>
                    </a:lnTo>
                    <a:lnTo>
                      <a:pt x="0" y="12"/>
                    </a:lnTo>
                    <a:lnTo>
                      <a:pt x="0" y="12"/>
                    </a:lnTo>
                    <a:lnTo>
                      <a:pt x="0" y="12"/>
                    </a:lnTo>
                    <a:lnTo>
                      <a:pt x="0" y="12"/>
                    </a:lnTo>
                    <a:lnTo>
                      <a:pt x="0" y="12"/>
                    </a:lnTo>
                    <a:lnTo>
                      <a:pt x="0" y="12"/>
                    </a:lnTo>
                    <a:lnTo>
                      <a:pt x="0" y="11"/>
                    </a:lnTo>
                    <a:lnTo>
                      <a:pt x="0" y="11"/>
                    </a:lnTo>
                    <a:lnTo>
                      <a:pt x="0" y="10"/>
                    </a:lnTo>
                    <a:lnTo>
                      <a:pt x="0" y="11"/>
                    </a:lnTo>
                    <a:lnTo>
                      <a:pt x="0" y="11"/>
                    </a:lnTo>
                    <a:lnTo>
                      <a:pt x="0" y="11"/>
                    </a:lnTo>
                    <a:lnTo>
                      <a:pt x="0" y="11"/>
                    </a:lnTo>
                    <a:lnTo>
                      <a:pt x="0" y="11"/>
                    </a:lnTo>
                    <a:lnTo>
                      <a:pt x="0" y="12"/>
                    </a:lnTo>
                    <a:lnTo>
                      <a:pt x="0" y="12"/>
                    </a:lnTo>
                    <a:lnTo>
                      <a:pt x="0" y="11"/>
                    </a:lnTo>
                    <a:lnTo>
                      <a:pt x="0" y="11"/>
                    </a:lnTo>
                    <a:lnTo>
                      <a:pt x="0" y="11"/>
                    </a:lnTo>
                    <a:lnTo>
                      <a:pt x="0" y="12"/>
                    </a:lnTo>
                    <a:lnTo>
                      <a:pt x="0" y="12"/>
                    </a:lnTo>
                    <a:lnTo>
                      <a:pt x="0" y="11"/>
                    </a:lnTo>
                    <a:lnTo>
                      <a:pt x="0" y="11"/>
                    </a:lnTo>
                    <a:lnTo>
                      <a:pt x="0" y="11"/>
                    </a:lnTo>
                    <a:lnTo>
                      <a:pt x="0" y="10"/>
                    </a:lnTo>
                    <a:lnTo>
                      <a:pt x="0" y="11"/>
                    </a:lnTo>
                    <a:lnTo>
                      <a:pt x="0" y="11"/>
                    </a:lnTo>
                    <a:lnTo>
                      <a:pt x="0" y="11"/>
                    </a:lnTo>
                    <a:lnTo>
                      <a:pt x="0" y="11"/>
                    </a:lnTo>
                    <a:lnTo>
                      <a:pt x="0" y="11"/>
                    </a:lnTo>
                    <a:lnTo>
                      <a:pt x="0" y="11"/>
                    </a:lnTo>
                    <a:lnTo>
                      <a:pt x="0" y="10"/>
                    </a:lnTo>
                    <a:lnTo>
                      <a:pt x="0" y="10"/>
                    </a:lnTo>
                    <a:lnTo>
                      <a:pt x="0" y="11"/>
                    </a:lnTo>
                    <a:lnTo>
                      <a:pt x="0" y="10"/>
                    </a:lnTo>
                    <a:lnTo>
                      <a:pt x="0" y="9"/>
                    </a:lnTo>
                    <a:lnTo>
                      <a:pt x="0" y="9"/>
                    </a:lnTo>
                    <a:lnTo>
                      <a:pt x="0" y="8"/>
                    </a:lnTo>
                    <a:lnTo>
                      <a:pt x="0" y="8"/>
                    </a:lnTo>
                    <a:lnTo>
                      <a:pt x="0" y="8"/>
                    </a:lnTo>
                    <a:lnTo>
                      <a:pt x="0" y="9"/>
                    </a:lnTo>
                    <a:lnTo>
                      <a:pt x="0" y="9"/>
                    </a:lnTo>
                    <a:lnTo>
                      <a:pt x="0" y="8"/>
                    </a:lnTo>
                    <a:lnTo>
                      <a:pt x="0" y="9"/>
                    </a:lnTo>
                    <a:lnTo>
                      <a:pt x="0" y="8"/>
                    </a:lnTo>
                    <a:lnTo>
                      <a:pt x="0" y="8"/>
                    </a:lnTo>
                    <a:lnTo>
                      <a:pt x="0" y="8"/>
                    </a:lnTo>
                    <a:lnTo>
                      <a:pt x="0" y="8"/>
                    </a:lnTo>
                    <a:lnTo>
                      <a:pt x="0" y="8"/>
                    </a:lnTo>
                    <a:lnTo>
                      <a:pt x="0" y="7"/>
                    </a:lnTo>
                    <a:lnTo>
                      <a:pt x="0" y="8"/>
                    </a:lnTo>
                    <a:lnTo>
                      <a:pt x="0" y="7"/>
                    </a:lnTo>
                    <a:lnTo>
                      <a:pt x="0" y="6"/>
                    </a:lnTo>
                    <a:lnTo>
                      <a:pt x="0" y="8"/>
                    </a:lnTo>
                    <a:lnTo>
                      <a:pt x="0" y="7"/>
                    </a:lnTo>
                    <a:lnTo>
                      <a:pt x="0" y="7"/>
                    </a:lnTo>
                    <a:lnTo>
                      <a:pt x="0" y="7"/>
                    </a:lnTo>
                    <a:lnTo>
                      <a:pt x="0" y="8"/>
                    </a:lnTo>
                    <a:lnTo>
                      <a:pt x="0" y="8"/>
                    </a:lnTo>
                    <a:lnTo>
                      <a:pt x="0" y="6"/>
                    </a:lnTo>
                    <a:lnTo>
                      <a:pt x="0" y="7"/>
                    </a:lnTo>
                    <a:lnTo>
                      <a:pt x="0" y="6"/>
                    </a:lnTo>
                    <a:lnTo>
                      <a:pt x="0" y="6"/>
                    </a:lnTo>
                    <a:lnTo>
                      <a:pt x="0" y="5"/>
                    </a:lnTo>
                    <a:lnTo>
                      <a:pt x="0" y="6"/>
                    </a:lnTo>
                    <a:lnTo>
                      <a:pt x="0" y="5"/>
                    </a:lnTo>
                    <a:lnTo>
                      <a:pt x="0" y="5"/>
                    </a:lnTo>
                    <a:lnTo>
                      <a:pt x="0" y="4"/>
                    </a:lnTo>
                    <a:lnTo>
                      <a:pt x="0" y="4"/>
                    </a:lnTo>
                    <a:lnTo>
                      <a:pt x="0" y="4"/>
                    </a:lnTo>
                    <a:lnTo>
                      <a:pt x="0" y="4"/>
                    </a:lnTo>
                    <a:lnTo>
                      <a:pt x="0" y="4"/>
                    </a:lnTo>
                    <a:lnTo>
                      <a:pt x="0" y="5"/>
                    </a:lnTo>
                    <a:lnTo>
                      <a:pt x="0" y="4"/>
                    </a:lnTo>
                    <a:lnTo>
                      <a:pt x="0" y="4"/>
                    </a:lnTo>
                    <a:lnTo>
                      <a:pt x="0" y="4"/>
                    </a:lnTo>
                    <a:lnTo>
                      <a:pt x="0" y="4"/>
                    </a:lnTo>
                    <a:lnTo>
                      <a:pt x="0" y="5"/>
                    </a:lnTo>
                    <a:lnTo>
                      <a:pt x="0" y="6"/>
                    </a:lnTo>
                    <a:lnTo>
                      <a:pt x="0" y="6"/>
                    </a:lnTo>
                    <a:lnTo>
                      <a:pt x="0" y="7"/>
                    </a:lnTo>
                    <a:lnTo>
                      <a:pt x="0" y="7"/>
                    </a:lnTo>
                    <a:lnTo>
                      <a:pt x="0" y="8"/>
                    </a:lnTo>
                    <a:lnTo>
                      <a:pt x="0" y="8"/>
                    </a:lnTo>
                    <a:lnTo>
                      <a:pt x="0" y="8"/>
                    </a:lnTo>
                    <a:lnTo>
                      <a:pt x="0" y="7"/>
                    </a:lnTo>
                    <a:lnTo>
                      <a:pt x="0" y="8"/>
                    </a:lnTo>
                    <a:lnTo>
                      <a:pt x="0" y="8"/>
                    </a:lnTo>
                    <a:lnTo>
                      <a:pt x="0" y="8"/>
                    </a:lnTo>
                    <a:lnTo>
                      <a:pt x="0" y="8"/>
                    </a:lnTo>
                    <a:lnTo>
                      <a:pt x="0" y="7"/>
                    </a:lnTo>
                    <a:lnTo>
                      <a:pt x="0" y="7"/>
                    </a:lnTo>
                    <a:lnTo>
                      <a:pt x="0" y="7"/>
                    </a:lnTo>
                    <a:lnTo>
                      <a:pt x="0" y="6"/>
                    </a:lnTo>
                    <a:lnTo>
                      <a:pt x="0" y="7"/>
                    </a:lnTo>
                    <a:lnTo>
                      <a:pt x="0" y="7"/>
                    </a:lnTo>
                    <a:lnTo>
                      <a:pt x="0" y="7"/>
                    </a:lnTo>
                    <a:lnTo>
                      <a:pt x="0" y="7"/>
                    </a:lnTo>
                    <a:lnTo>
                      <a:pt x="0" y="6"/>
                    </a:lnTo>
                    <a:lnTo>
                      <a:pt x="0" y="6"/>
                    </a:lnTo>
                    <a:lnTo>
                      <a:pt x="0" y="6"/>
                    </a:lnTo>
                    <a:lnTo>
                      <a:pt x="0" y="6"/>
                    </a:lnTo>
                    <a:lnTo>
                      <a:pt x="0" y="7"/>
                    </a:lnTo>
                    <a:lnTo>
                      <a:pt x="0" y="7"/>
                    </a:lnTo>
                    <a:lnTo>
                      <a:pt x="0" y="7"/>
                    </a:lnTo>
                    <a:lnTo>
                      <a:pt x="0" y="7"/>
                    </a:lnTo>
                    <a:lnTo>
                      <a:pt x="0" y="7"/>
                    </a:lnTo>
                    <a:lnTo>
                      <a:pt x="0" y="8"/>
                    </a:lnTo>
                    <a:lnTo>
                      <a:pt x="0" y="9"/>
                    </a:lnTo>
                    <a:lnTo>
                      <a:pt x="0" y="8"/>
                    </a:lnTo>
                    <a:lnTo>
                      <a:pt x="0" y="9"/>
                    </a:lnTo>
                    <a:lnTo>
                      <a:pt x="0" y="9"/>
                    </a:lnTo>
                    <a:lnTo>
                      <a:pt x="0" y="8"/>
                    </a:lnTo>
                    <a:lnTo>
                      <a:pt x="0" y="8"/>
                    </a:lnTo>
                    <a:lnTo>
                      <a:pt x="0" y="8"/>
                    </a:lnTo>
                    <a:lnTo>
                      <a:pt x="0" y="9"/>
                    </a:lnTo>
                    <a:lnTo>
                      <a:pt x="0" y="8"/>
                    </a:lnTo>
                    <a:lnTo>
                      <a:pt x="0" y="9"/>
                    </a:lnTo>
                    <a:lnTo>
                      <a:pt x="0" y="9"/>
                    </a:lnTo>
                    <a:lnTo>
                      <a:pt x="0" y="9"/>
                    </a:lnTo>
                    <a:lnTo>
                      <a:pt x="0" y="8"/>
                    </a:lnTo>
                    <a:lnTo>
                      <a:pt x="0" y="8"/>
                    </a:lnTo>
                    <a:lnTo>
                      <a:pt x="0" y="7"/>
                    </a:lnTo>
                    <a:lnTo>
                      <a:pt x="0" y="7"/>
                    </a:lnTo>
                    <a:lnTo>
                      <a:pt x="0" y="7"/>
                    </a:lnTo>
                    <a:lnTo>
                      <a:pt x="0" y="7"/>
                    </a:lnTo>
                    <a:lnTo>
                      <a:pt x="0" y="7"/>
                    </a:lnTo>
                    <a:lnTo>
                      <a:pt x="0" y="7"/>
                    </a:lnTo>
                    <a:lnTo>
                      <a:pt x="0" y="7"/>
                    </a:lnTo>
                    <a:lnTo>
                      <a:pt x="0" y="6"/>
                    </a:lnTo>
                    <a:lnTo>
                      <a:pt x="0" y="7"/>
                    </a:lnTo>
                    <a:lnTo>
                      <a:pt x="0" y="7"/>
                    </a:lnTo>
                    <a:lnTo>
                      <a:pt x="0" y="6"/>
                    </a:lnTo>
                    <a:lnTo>
                      <a:pt x="0" y="7"/>
                    </a:lnTo>
                    <a:lnTo>
                      <a:pt x="0" y="7"/>
                    </a:lnTo>
                    <a:lnTo>
                      <a:pt x="0" y="7"/>
                    </a:lnTo>
                    <a:lnTo>
                      <a:pt x="0" y="7"/>
                    </a:lnTo>
                    <a:lnTo>
                      <a:pt x="0" y="6"/>
                    </a:lnTo>
                    <a:lnTo>
                      <a:pt x="0" y="6"/>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8"/>
                    </a:lnTo>
                    <a:lnTo>
                      <a:pt x="0" y="7"/>
                    </a:lnTo>
                    <a:lnTo>
                      <a:pt x="0" y="8"/>
                    </a:lnTo>
                    <a:lnTo>
                      <a:pt x="0" y="8"/>
                    </a:lnTo>
                    <a:lnTo>
                      <a:pt x="0" y="8"/>
                    </a:lnTo>
                    <a:lnTo>
                      <a:pt x="0" y="8"/>
                    </a:lnTo>
                    <a:lnTo>
                      <a:pt x="0" y="8"/>
                    </a:lnTo>
                    <a:lnTo>
                      <a:pt x="0" y="9"/>
                    </a:lnTo>
                    <a:lnTo>
                      <a:pt x="0" y="9"/>
                    </a:lnTo>
                    <a:lnTo>
                      <a:pt x="0" y="9"/>
                    </a:lnTo>
                    <a:lnTo>
                      <a:pt x="0" y="9"/>
                    </a:lnTo>
                    <a:lnTo>
                      <a:pt x="0" y="10"/>
                    </a:lnTo>
                    <a:lnTo>
                      <a:pt x="0" y="10"/>
                    </a:lnTo>
                    <a:lnTo>
                      <a:pt x="0" y="10"/>
                    </a:lnTo>
                    <a:lnTo>
                      <a:pt x="0" y="10"/>
                    </a:lnTo>
                    <a:lnTo>
                      <a:pt x="0" y="9"/>
                    </a:lnTo>
                    <a:lnTo>
                      <a:pt x="0" y="9"/>
                    </a:lnTo>
                    <a:lnTo>
                      <a:pt x="0" y="9"/>
                    </a:lnTo>
                    <a:lnTo>
                      <a:pt x="0" y="9"/>
                    </a:lnTo>
                    <a:lnTo>
                      <a:pt x="0" y="9"/>
                    </a:lnTo>
                    <a:lnTo>
                      <a:pt x="0" y="9"/>
                    </a:lnTo>
                    <a:lnTo>
                      <a:pt x="0" y="9"/>
                    </a:lnTo>
                    <a:lnTo>
                      <a:pt x="0" y="10"/>
                    </a:lnTo>
                    <a:lnTo>
                      <a:pt x="0" y="10"/>
                    </a:lnTo>
                    <a:lnTo>
                      <a:pt x="0" y="11"/>
                    </a:lnTo>
                    <a:lnTo>
                      <a:pt x="0" y="10"/>
                    </a:lnTo>
                    <a:lnTo>
                      <a:pt x="0" y="10"/>
                    </a:lnTo>
                    <a:lnTo>
                      <a:pt x="0" y="9"/>
                    </a:lnTo>
                    <a:lnTo>
                      <a:pt x="0" y="9"/>
                    </a:lnTo>
                    <a:lnTo>
                      <a:pt x="0" y="8"/>
                    </a:lnTo>
                    <a:lnTo>
                      <a:pt x="0" y="8"/>
                    </a:lnTo>
                    <a:lnTo>
                      <a:pt x="0" y="8"/>
                    </a:lnTo>
                    <a:lnTo>
                      <a:pt x="0" y="9"/>
                    </a:lnTo>
                    <a:lnTo>
                      <a:pt x="0" y="8"/>
                    </a:lnTo>
                    <a:lnTo>
                      <a:pt x="0" y="8"/>
                    </a:lnTo>
                    <a:lnTo>
                      <a:pt x="0" y="8"/>
                    </a:lnTo>
                    <a:lnTo>
                      <a:pt x="0" y="9"/>
                    </a:lnTo>
                    <a:lnTo>
                      <a:pt x="0" y="8"/>
                    </a:lnTo>
                    <a:lnTo>
                      <a:pt x="0" y="9"/>
                    </a:lnTo>
                    <a:lnTo>
                      <a:pt x="0" y="8"/>
                    </a:lnTo>
                    <a:lnTo>
                      <a:pt x="0" y="9"/>
                    </a:lnTo>
                    <a:lnTo>
                      <a:pt x="0" y="8"/>
                    </a:lnTo>
                    <a:lnTo>
                      <a:pt x="0" y="9"/>
                    </a:lnTo>
                    <a:lnTo>
                      <a:pt x="0" y="8"/>
                    </a:lnTo>
                    <a:lnTo>
                      <a:pt x="0" y="9"/>
                    </a:lnTo>
                    <a:lnTo>
                      <a:pt x="0" y="10"/>
                    </a:lnTo>
                    <a:lnTo>
                      <a:pt x="0" y="10"/>
                    </a:lnTo>
                    <a:lnTo>
                      <a:pt x="0" y="10"/>
                    </a:lnTo>
                    <a:lnTo>
                      <a:pt x="0" y="11"/>
                    </a:lnTo>
                    <a:lnTo>
                      <a:pt x="0" y="11"/>
                    </a:lnTo>
                    <a:lnTo>
                      <a:pt x="0" y="11"/>
                    </a:lnTo>
                    <a:lnTo>
                      <a:pt x="0" y="12"/>
                    </a:lnTo>
                    <a:lnTo>
                      <a:pt x="0" y="11"/>
                    </a:lnTo>
                    <a:lnTo>
                      <a:pt x="0" y="12"/>
                    </a:lnTo>
                    <a:lnTo>
                      <a:pt x="0" y="13"/>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1"/>
                    </a:lnTo>
                    <a:lnTo>
                      <a:pt x="0" y="12"/>
                    </a:lnTo>
                    <a:lnTo>
                      <a:pt x="0" y="12"/>
                    </a:lnTo>
                    <a:lnTo>
                      <a:pt x="0" y="11"/>
                    </a:lnTo>
                    <a:lnTo>
                      <a:pt x="0" y="12"/>
                    </a:lnTo>
                    <a:lnTo>
                      <a:pt x="0" y="12"/>
                    </a:lnTo>
                    <a:lnTo>
                      <a:pt x="0" y="12"/>
                    </a:lnTo>
                    <a:lnTo>
                      <a:pt x="0" y="12"/>
                    </a:lnTo>
                    <a:lnTo>
                      <a:pt x="0" y="12"/>
                    </a:lnTo>
                    <a:lnTo>
                      <a:pt x="0" y="12"/>
                    </a:lnTo>
                    <a:lnTo>
                      <a:pt x="0" y="12"/>
                    </a:lnTo>
                    <a:lnTo>
                      <a:pt x="0" y="11"/>
                    </a:lnTo>
                    <a:lnTo>
                      <a:pt x="0" y="11"/>
                    </a:lnTo>
                    <a:lnTo>
                      <a:pt x="0" y="10"/>
                    </a:lnTo>
                    <a:lnTo>
                      <a:pt x="0" y="11"/>
                    </a:lnTo>
                    <a:lnTo>
                      <a:pt x="0" y="10"/>
                    </a:lnTo>
                    <a:lnTo>
                      <a:pt x="0" y="10"/>
                    </a:lnTo>
                    <a:lnTo>
                      <a:pt x="0" y="10"/>
                    </a:lnTo>
                    <a:lnTo>
                      <a:pt x="0" y="11"/>
                    </a:lnTo>
                    <a:lnTo>
                      <a:pt x="0" y="10"/>
                    </a:lnTo>
                    <a:lnTo>
                      <a:pt x="0" y="9"/>
                    </a:lnTo>
                    <a:lnTo>
                      <a:pt x="0" y="10"/>
                    </a:ln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7"/>
                    </a:lnTo>
                    <a:lnTo>
                      <a:pt x="0" y="7"/>
                    </a:lnTo>
                    <a:lnTo>
                      <a:pt x="0" y="7"/>
                    </a:lnTo>
                    <a:lnTo>
                      <a:pt x="0" y="7"/>
                    </a:lnTo>
                    <a:lnTo>
                      <a:pt x="0" y="6"/>
                    </a:lnTo>
                    <a:lnTo>
                      <a:pt x="0" y="5"/>
                    </a:lnTo>
                    <a:lnTo>
                      <a:pt x="0" y="5"/>
                    </a:lnTo>
                    <a:lnTo>
                      <a:pt x="0" y="5"/>
                    </a:lnTo>
                    <a:lnTo>
                      <a:pt x="0" y="5"/>
                    </a:lnTo>
                    <a:lnTo>
                      <a:pt x="0" y="5"/>
                    </a:lnTo>
                    <a:lnTo>
                      <a:pt x="0" y="4"/>
                    </a:lnTo>
                    <a:lnTo>
                      <a:pt x="0" y="4"/>
                    </a:lnTo>
                    <a:lnTo>
                      <a:pt x="0" y="4"/>
                    </a:lnTo>
                    <a:lnTo>
                      <a:pt x="0" y="4"/>
                    </a:lnTo>
                    <a:lnTo>
                      <a:pt x="0" y="5"/>
                    </a:lnTo>
                    <a:lnTo>
                      <a:pt x="0" y="4"/>
                    </a:lnTo>
                    <a:lnTo>
                      <a:pt x="0" y="5"/>
                    </a:lnTo>
                    <a:lnTo>
                      <a:pt x="0" y="4"/>
                    </a:lnTo>
                    <a:lnTo>
                      <a:pt x="0" y="5"/>
                    </a:lnTo>
                    <a:lnTo>
                      <a:pt x="0" y="4"/>
                    </a:lnTo>
                    <a:lnTo>
                      <a:pt x="0" y="4"/>
                    </a:lnTo>
                    <a:lnTo>
                      <a:pt x="0" y="4"/>
                    </a:lnTo>
                    <a:lnTo>
                      <a:pt x="0" y="5"/>
                    </a:lnTo>
                    <a:lnTo>
                      <a:pt x="0" y="5"/>
                    </a:lnTo>
                    <a:lnTo>
                      <a:pt x="0" y="5"/>
                    </a:lnTo>
                    <a:lnTo>
                      <a:pt x="0" y="5"/>
                    </a:lnTo>
                    <a:lnTo>
                      <a:pt x="0" y="5"/>
                    </a:lnTo>
                    <a:lnTo>
                      <a:pt x="0" y="6"/>
                    </a:lnTo>
                    <a:lnTo>
                      <a:pt x="0" y="6"/>
                    </a:lnTo>
                    <a:lnTo>
                      <a:pt x="0" y="7"/>
                    </a:lnTo>
                    <a:lnTo>
                      <a:pt x="0" y="7"/>
                    </a:lnTo>
                    <a:lnTo>
                      <a:pt x="0" y="7"/>
                    </a:lnTo>
                    <a:lnTo>
                      <a:pt x="0" y="8"/>
                    </a:lnTo>
                    <a:lnTo>
                      <a:pt x="0" y="8"/>
                    </a:lnTo>
                    <a:lnTo>
                      <a:pt x="0" y="8"/>
                    </a:lnTo>
                    <a:lnTo>
                      <a:pt x="0" y="8"/>
                    </a:lnTo>
                    <a:lnTo>
                      <a:pt x="0" y="7"/>
                    </a:lnTo>
                    <a:lnTo>
                      <a:pt x="0" y="8"/>
                    </a:lnTo>
                    <a:lnTo>
                      <a:pt x="0" y="7"/>
                    </a:lnTo>
                    <a:lnTo>
                      <a:pt x="0" y="8"/>
                    </a:lnTo>
                    <a:lnTo>
                      <a:pt x="0" y="7"/>
                    </a:lnTo>
                    <a:lnTo>
                      <a:pt x="0" y="7"/>
                    </a:lnTo>
                    <a:lnTo>
                      <a:pt x="0" y="6"/>
                    </a:lnTo>
                    <a:lnTo>
                      <a:pt x="0" y="6"/>
                    </a:lnTo>
                    <a:lnTo>
                      <a:pt x="0" y="6"/>
                    </a:lnTo>
                    <a:lnTo>
                      <a:pt x="0" y="5"/>
                    </a:lnTo>
                    <a:lnTo>
                      <a:pt x="0" y="6"/>
                    </a:lnTo>
                    <a:lnTo>
                      <a:pt x="0" y="6"/>
                    </a:lnTo>
                    <a:lnTo>
                      <a:pt x="0" y="5"/>
                    </a:lnTo>
                    <a:lnTo>
                      <a:pt x="0" y="4"/>
                    </a:lnTo>
                    <a:lnTo>
                      <a:pt x="0" y="4"/>
                    </a:lnTo>
                    <a:lnTo>
                      <a:pt x="0" y="4"/>
                    </a:lnTo>
                    <a:lnTo>
                      <a:pt x="0" y="4"/>
                    </a:lnTo>
                    <a:lnTo>
                      <a:pt x="0" y="5"/>
                    </a:lnTo>
                    <a:lnTo>
                      <a:pt x="0" y="4"/>
                    </a:lnTo>
                    <a:lnTo>
                      <a:pt x="0" y="5"/>
                    </a:lnTo>
                    <a:lnTo>
                      <a:pt x="0" y="6"/>
                    </a:lnTo>
                    <a:lnTo>
                      <a:pt x="0" y="4"/>
                    </a:lnTo>
                    <a:lnTo>
                      <a:pt x="0" y="4"/>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4"/>
                    </a:lnTo>
                    <a:lnTo>
                      <a:pt x="0" y="5"/>
                    </a:lnTo>
                    <a:lnTo>
                      <a:pt x="0" y="5"/>
                    </a:lnTo>
                    <a:lnTo>
                      <a:pt x="0" y="5"/>
                    </a:lnTo>
                    <a:lnTo>
                      <a:pt x="0" y="6"/>
                    </a:lnTo>
                    <a:lnTo>
                      <a:pt x="0" y="5"/>
                    </a:lnTo>
                    <a:lnTo>
                      <a:pt x="0" y="5"/>
                    </a:lnTo>
                    <a:lnTo>
                      <a:pt x="0" y="5"/>
                    </a:lnTo>
                    <a:lnTo>
                      <a:pt x="0" y="5"/>
                    </a:lnTo>
                    <a:lnTo>
                      <a:pt x="0" y="6"/>
                    </a:lnTo>
                    <a:lnTo>
                      <a:pt x="0" y="6"/>
                    </a:lnTo>
                    <a:lnTo>
                      <a:pt x="0" y="6"/>
                    </a:lnTo>
                    <a:lnTo>
                      <a:pt x="0" y="6"/>
                    </a:lnTo>
                    <a:lnTo>
                      <a:pt x="0" y="6"/>
                    </a:lnTo>
                    <a:lnTo>
                      <a:pt x="0" y="6"/>
                    </a:lnTo>
                    <a:lnTo>
                      <a:pt x="0" y="7"/>
                    </a:lnTo>
                    <a:lnTo>
                      <a:pt x="0" y="8"/>
                    </a:lnTo>
                    <a:lnTo>
                      <a:pt x="0" y="7"/>
                    </a:lnTo>
                    <a:lnTo>
                      <a:pt x="0" y="8"/>
                    </a:lnTo>
                    <a:lnTo>
                      <a:pt x="0" y="7"/>
                    </a:lnTo>
                    <a:lnTo>
                      <a:pt x="0" y="7"/>
                    </a:lnTo>
                    <a:lnTo>
                      <a:pt x="0" y="8"/>
                    </a:lnTo>
                    <a:lnTo>
                      <a:pt x="0" y="8"/>
                    </a:lnTo>
                    <a:lnTo>
                      <a:pt x="0" y="9"/>
                    </a:lnTo>
                    <a:lnTo>
                      <a:pt x="0" y="8"/>
                    </a:lnTo>
                    <a:lnTo>
                      <a:pt x="0" y="8"/>
                    </a:lnTo>
                    <a:lnTo>
                      <a:pt x="0" y="9"/>
                    </a:lnTo>
                    <a:lnTo>
                      <a:pt x="0" y="9"/>
                    </a:lnTo>
                    <a:lnTo>
                      <a:pt x="0" y="8"/>
                    </a:lnTo>
                    <a:lnTo>
                      <a:pt x="0" y="8"/>
                    </a:lnTo>
                    <a:lnTo>
                      <a:pt x="0" y="8"/>
                    </a:lnTo>
                    <a:lnTo>
                      <a:pt x="0" y="9"/>
                    </a:lnTo>
                    <a:lnTo>
                      <a:pt x="0" y="8"/>
                    </a:lnTo>
                    <a:lnTo>
                      <a:pt x="0" y="8"/>
                    </a:lnTo>
                    <a:lnTo>
                      <a:pt x="0" y="7"/>
                    </a:lnTo>
                    <a:lnTo>
                      <a:pt x="0" y="8"/>
                    </a:lnTo>
                    <a:lnTo>
                      <a:pt x="0" y="8"/>
                    </a:lnTo>
                    <a:lnTo>
                      <a:pt x="0" y="9"/>
                    </a:lnTo>
                    <a:lnTo>
                      <a:pt x="0" y="9"/>
                    </a:lnTo>
                    <a:lnTo>
                      <a:pt x="0" y="9"/>
                    </a:lnTo>
                    <a:lnTo>
                      <a:pt x="0" y="8"/>
                    </a:lnTo>
                    <a:lnTo>
                      <a:pt x="0" y="9"/>
                    </a:lnTo>
                    <a:lnTo>
                      <a:pt x="0" y="9"/>
                    </a:lnTo>
                    <a:lnTo>
                      <a:pt x="0" y="10"/>
                    </a:lnTo>
                    <a:lnTo>
                      <a:pt x="0" y="10"/>
                    </a:lnTo>
                    <a:lnTo>
                      <a:pt x="0" y="11"/>
                    </a:lnTo>
                    <a:lnTo>
                      <a:pt x="0" y="11"/>
                    </a:lnTo>
                    <a:lnTo>
                      <a:pt x="0" y="11"/>
                    </a:lnTo>
                    <a:lnTo>
                      <a:pt x="0" y="12"/>
                    </a:lnTo>
                    <a:lnTo>
                      <a:pt x="0" y="12"/>
                    </a:lnTo>
                    <a:lnTo>
                      <a:pt x="0" y="12"/>
                    </a:lnTo>
                    <a:lnTo>
                      <a:pt x="0" y="12"/>
                    </a:lnTo>
                    <a:lnTo>
                      <a:pt x="0" y="13"/>
                    </a:lnTo>
                    <a:lnTo>
                      <a:pt x="0" y="13"/>
                    </a:lnTo>
                    <a:lnTo>
                      <a:pt x="0" y="14"/>
                    </a:lnTo>
                    <a:lnTo>
                      <a:pt x="0" y="14"/>
                    </a:lnTo>
                    <a:lnTo>
                      <a:pt x="0" y="13"/>
                    </a:lnTo>
                    <a:lnTo>
                      <a:pt x="0" y="13"/>
                    </a:lnTo>
                    <a:lnTo>
                      <a:pt x="0" y="12"/>
                    </a:lnTo>
                    <a:lnTo>
                      <a:pt x="0" y="13"/>
                    </a:lnTo>
                    <a:lnTo>
                      <a:pt x="0" y="12"/>
                    </a:lnTo>
                    <a:lnTo>
                      <a:pt x="0" y="12"/>
                    </a:lnTo>
                    <a:lnTo>
                      <a:pt x="0" y="12"/>
                    </a:lnTo>
                    <a:lnTo>
                      <a:pt x="0" y="11"/>
                    </a:lnTo>
                    <a:lnTo>
                      <a:pt x="0" y="11"/>
                    </a:lnTo>
                    <a:lnTo>
                      <a:pt x="0" y="11"/>
                    </a:lnTo>
                    <a:lnTo>
                      <a:pt x="0" y="11"/>
                    </a:lnTo>
                    <a:lnTo>
                      <a:pt x="0" y="11"/>
                    </a:lnTo>
                    <a:lnTo>
                      <a:pt x="0" y="11"/>
                    </a:lnTo>
                    <a:lnTo>
                      <a:pt x="0" y="11"/>
                    </a:lnTo>
                    <a:lnTo>
                      <a:pt x="0" y="11"/>
                    </a:lnTo>
                    <a:lnTo>
                      <a:pt x="0" y="10"/>
                    </a:lnTo>
                  </a:path>
                </a:pathLst>
              </a:custGeom>
              <a:noFill/>
              <a:ln w="0">
                <a:solidFill>
                  <a:srgbClr val="3366FF"/>
                </a:solidFill>
                <a:prstDash val="solid"/>
                <a:round/>
                <a:headEnd/>
                <a:tailEnd/>
              </a:ln>
            </p:spPr>
            <p:txBody>
              <a:bodyPr/>
              <a:lstStyle/>
              <a:p>
                <a:endParaRPr lang="en-GB"/>
              </a:p>
            </p:txBody>
          </p:sp>
          <p:sp>
            <p:nvSpPr>
              <p:cNvPr id="185865" name="Freeform 521"/>
              <p:cNvSpPr>
                <a:spLocks/>
              </p:cNvSpPr>
              <p:nvPr/>
            </p:nvSpPr>
            <p:spPr bwMode="auto">
              <a:xfrm>
                <a:off x="2598" y="3389"/>
                <a:ext cx="6" cy="90"/>
              </a:xfrm>
              <a:custGeom>
                <a:avLst/>
                <a:gdLst/>
                <a:ahLst/>
                <a:cxnLst>
                  <a:cxn ang="0">
                    <a:pos x="0" y="14"/>
                  </a:cxn>
                  <a:cxn ang="0">
                    <a:pos x="0" y="13"/>
                  </a:cxn>
                  <a:cxn ang="0">
                    <a:pos x="0" y="14"/>
                  </a:cxn>
                  <a:cxn ang="0">
                    <a:pos x="0" y="11"/>
                  </a:cxn>
                  <a:cxn ang="0">
                    <a:pos x="0" y="13"/>
                  </a:cxn>
                  <a:cxn ang="0">
                    <a:pos x="0" y="13"/>
                  </a:cxn>
                  <a:cxn ang="0">
                    <a:pos x="0" y="13"/>
                  </a:cxn>
                  <a:cxn ang="0">
                    <a:pos x="0" y="13"/>
                  </a:cxn>
                  <a:cxn ang="0">
                    <a:pos x="0" y="10"/>
                  </a:cxn>
                  <a:cxn ang="0">
                    <a:pos x="0" y="11"/>
                  </a:cxn>
                  <a:cxn ang="0">
                    <a:pos x="0" y="12"/>
                  </a:cxn>
                  <a:cxn ang="0">
                    <a:pos x="0" y="10"/>
                  </a:cxn>
                  <a:cxn ang="0">
                    <a:pos x="0" y="9"/>
                  </a:cxn>
                  <a:cxn ang="0">
                    <a:pos x="0" y="9"/>
                  </a:cxn>
                  <a:cxn ang="0">
                    <a:pos x="0" y="11"/>
                  </a:cxn>
                  <a:cxn ang="0">
                    <a:pos x="0" y="11"/>
                  </a:cxn>
                  <a:cxn ang="0">
                    <a:pos x="0" y="9"/>
                  </a:cxn>
                  <a:cxn ang="0">
                    <a:pos x="0" y="8"/>
                  </a:cxn>
                  <a:cxn ang="0">
                    <a:pos x="0" y="9"/>
                  </a:cxn>
                  <a:cxn ang="0">
                    <a:pos x="0" y="9"/>
                  </a:cxn>
                  <a:cxn ang="0">
                    <a:pos x="0" y="11"/>
                  </a:cxn>
                  <a:cxn ang="0">
                    <a:pos x="0" y="12"/>
                  </a:cxn>
                  <a:cxn ang="0">
                    <a:pos x="0" y="14"/>
                  </a:cxn>
                  <a:cxn ang="0">
                    <a:pos x="0" y="13"/>
                  </a:cxn>
                  <a:cxn ang="0">
                    <a:pos x="0" y="15"/>
                  </a:cxn>
                  <a:cxn ang="0">
                    <a:pos x="0" y="13"/>
                  </a:cxn>
                  <a:cxn ang="0">
                    <a:pos x="0" y="14"/>
                  </a:cxn>
                  <a:cxn ang="0">
                    <a:pos x="0" y="14"/>
                  </a:cxn>
                  <a:cxn ang="0">
                    <a:pos x="0" y="11"/>
                  </a:cxn>
                  <a:cxn ang="0">
                    <a:pos x="0" y="10"/>
                  </a:cxn>
                  <a:cxn ang="0">
                    <a:pos x="0" y="6"/>
                  </a:cxn>
                  <a:cxn ang="0">
                    <a:pos x="0" y="6"/>
                  </a:cxn>
                  <a:cxn ang="0">
                    <a:pos x="0" y="3"/>
                  </a:cxn>
                  <a:cxn ang="0">
                    <a:pos x="0" y="5"/>
                  </a:cxn>
                  <a:cxn ang="0">
                    <a:pos x="0" y="5"/>
                  </a:cxn>
                  <a:cxn ang="0">
                    <a:pos x="0" y="5"/>
                  </a:cxn>
                  <a:cxn ang="0">
                    <a:pos x="0" y="5"/>
                  </a:cxn>
                  <a:cxn ang="0">
                    <a:pos x="0" y="8"/>
                  </a:cxn>
                  <a:cxn ang="0">
                    <a:pos x="0" y="9"/>
                  </a:cxn>
                  <a:cxn ang="0">
                    <a:pos x="0" y="10"/>
                  </a:cxn>
                  <a:cxn ang="0">
                    <a:pos x="0" y="7"/>
                  </a:cxn>
                  <a:cxn ang="0">
                    <a:pos x="0" y="8"/>
                  </a:cxn>
                  <a:cxn ang="0">
                    <a:pos x="0" y="9"/>
                  </a:cxn>
                  <a:cxn ang="0">
                    <a:pos x="0" y="9"/>
                  </a:cxn>
                  <a:cxn ang="0">
                    <a:pos x="0" y="11"/>
                  </a:cxn>
                  <a:cxn ang="0">
                    <a:pos x="0" y="12"/>
                  </a:cxn>
                  <a:cxn ang="0">
                    <a:pos x="0" y="10"/>
                  </a:cxn>
                  <a:cxn ang="0">
                    <a:pos x="0" y="11"/>
                  </a:cxn>
                  <a:cxn ang="0">
                    <a:pos x="0" y="12"/>
                  </a:cxn>
                  <a:cxn ang="0">
                    <a:pos x="0" y="12"/>
                  </a:cxn>
                  <a:cxn ang="0">
                    <a:pos x="0" y="13"/>
                  </a:cxn>
                  <a:cxn ang="0">
                    <a:pos x="0" y="11"/>
                  </a:cxn>
                  <a:cxn ang="0">
                    <a:pos x="0" y="10"/>
                  </a:cxn>
                  <a:cxn ang="0">
                    <a:pos x="0" y="7"/>
                  </a:cxn>
                  <a:cxn ang="0">
                    <a:pos x="0" y="4"/>
                  </a:cxn>
                  <a:cxn ang="0">
                    <a:pos x="0" y="6"/>
                  </a:cxn>
                  <a:cxn ang="0">
                    <a:pos x="0" y="1"/>
                  </a:cxn>
                  <a:cxn ang="0">
                    <a:pos x="0" y="3"/>
                  </a:cxn>
                  <a:cxn ang="0">
                    <a:pos x="0" y="3"/>
                  </a:cxn>
                  <a:cxn ang="0">
                    <a:pos x="0" y="4"/>
                  </a:cxn>
                  <a:cxn ang="0">
                    <a:pos x="0" y="6"/>
                  </a:cxn>
                  <a:cxn ang="0">
                    <a:pos x="0" y="7"/>
                  </a:cxn>
                  <a:cxn ang="0">
                    <a:pos x="0" y="3"/>
                  </a:cxn>
                </a:cxnLst>
                <a:rect l="0" t="0" r="r" b="b"/>
                <a:pathLst>
                  <a:path w="1" h="15">
                    <a:moveTo>
                      <a:pt x="0" y="13"/>
                    </a:moveTo>
                    <a:lnTo>
                      <a:pt x="0" y="12"/>
                    </a:lnTo>
                    <a:lnTo>
                      <a:pt x="0" y="12"/>
                    </a:lnTo>
                    <a:lnTo>
                      <a:pt x="0" y="13"/>
                    </a:lnTo>
                    <a:lnTo>
                      <a:pt x="0" y="12"/>
                    </a:lnTo>
                    <a:lnTo>
                      <a:pt x="0" y="13"/>
                    </a:lnTo>
                    <a:lnTo>
                      <a:pt x="0" y="13"/>
                    </a:lnTo>
                    <a:lnTo>
                      <a:pt x="0" y="13"/>
                    </a:lnTo>
                    <a:lnTo>
                      <a:pt x="0" y="14"/>
                    </a:lnTo>
                    <a:lnTo>
                      <a:pt x="0" y="14"/>
                    </a:lnTo>
                    <a:lnTo>
                      <a:pt x="0" y="14"/>
                    </a:lnTo>
                    <a:lnTo>
                      <a:pt x="0" y="14"/>
                    </a:lnTo>
                    <a:lnTo>
                      <a:pt x="0" y="13"/>
                    </a:lnTo>
                    <a:lnTo>
                      <a:pt x="0" y="14"/>
                    </a:lnTo>
                    <a:lnTo>
                      <a:pt x="0" y="13"/>
                    </a:lnTo>
                    <a:lnTo>
                      <a:pt x="0" y="14"/>
                    </a:lnTo>
                    <a:lnTo>
                      <a:pt x="0" y="13"/>
                    </a:lnTo>
                    <a:lnTo>
                      <a:pt x="0" y="14"/>
                    </a:lnTo>
                    <a:lnTo>
                      <a:pt x="0" y="14"/>
                    </a:lnTo>
                    <a:lnTo>
                      <a:pt x="0" y="13"/>
                    </a:lnTo>
                    <a:lnTo>
                      <a:pt x="0" y="14"/>
                    </a:lnTo>
                    <a:lnTo>
                      <a:pt x="0" y="13"/>
                    </a:lnTo>
                    <a:lnTo>
                      <a:pt x="0" y="14"/>
                    </a:lnTo>
                    <a:lnTo>
                      <a:pt x="0" y="14"/>
                    </a:lnTo>
                    <a:lnTo>
                      <a:pt x="0" y="14"/>
                    </a:lnTo>
                    <a:lnTo>
                      <a:pt x="0" y="14"/>
                    </a:lnTo>
                    <a:lnTo>
                      <a:pt x="0" y="13"/>
                    </a:lnTo>
                    <a:lnTo>
                      <a:pt x="0" y="14"/>
                    </a:lnTo>
                    <a:lnTo>
                      <a:pt x="0" y="14"/>
                    </a:lnTo>
                    <a:lnTo>
                      <a:pt x="0" y="14"/>
                    </a:lnTo>
                    <a:lnTo>
                      <a:pt x="0" y="15"/>
                    </a:lnTo>
                    <a:lnTo>
                      <a:pt x="0" y="14"/>
                    </a:lnTo>
                    <a:lnTo>
                      <a:pt x="0" y="14"/>
                    </a:lnTo>
                    <a:lnTo>
                      <a:pt x="0" y="14"/>
                    </a:lnTo>
                    <a:lnTo>
                      <a:pt x="0" y="14"/>
                    </a:lnTo>
                    <a:lnTo>
                      <a:pt x="0" y="14"/>
                    </a:lnTo>
                    <a:lnTo>
                      <a:pt x="0" y="15"/>
                    </a:lnTo>
                    <a:lnTo>
                      <a:pt x="0" y="14"/>
                    </a:lnTo>
                    <a:lnTo>
                      <a:pt x="0" y="14"/>
                    </a:lnTo>
                    <a:lnTo>
                      <a:pt x="0" y="12"/>
                    </a:lnTo>
                    <a:lnTo>
                      <a:pt x="0" y="12"/>
                    </a:lnTo>
                    <a:lnTo>
                      <a:pt x="0" y="11"/>
                    </a:lnTo>
                    <a:lnTo>
                      <a:pt x="0" y="12"/>
                    </a:lnTo>
                    <a:lnTo>
                      <a:pt x="0" y="11"/>
                    </a:lnTo>
                    <a:lnTo>
                      <a:pt x="0" y="12"/>
                    </a:lnTo>
                    <a:lnTo>
                      <a:pt x="0" y="12"/>
                    </a:lnTo>
                    <a:lnTo>
                      <a:pt x="0" y="13"/>
                    </a:lnTo>
                    <a:lnTo>
                      <a:pt x="0" y="12"/>
                    </a:lnTo>
                    <a:lnTo>
                      <a:pt x="0" y="13"/>
                    </a:lnTo>
                    <a:lnTo>
                      <a:pt x="0" y="12"/>
                    </a:lnTo>
                    <a:lnTo>
                      <a:pt x="0" y="13"/>
                    </a:lnTo>
                    <a:lnTo>
                      <a:pt x="0" y="13"/>
                    </a:lnTo>
                    <a:lnTo>
                      <a:pt x="0" y="13"/>
                    </a:lnTo>
                    <a:lnTo>
                      <a:pt x="0" y="13"/>
                    </a:lnTo>
                    <a:lnTo>
                      <a:pt x="0" y="13"/>
                    </a:lnTo>
                    <a:lnTo>
                      <a:pt x="0" y="14"/>
                    </a:lnTo>
                    <a:lnTo>
                      <a:pt x="0" y="14"/>
                    </a:lnTo>
                    <a:lnTo>
                      <a:pt x="0" y="14"/>
                    </a:lnTo>
                    <a:lnTo>
                      <a:pt x="0" y="14"/>
                    </a:lnTo>
                    <a:lnTo>
                      <a:pt x="0" y="14"/>
                    </a:lnTo>
                    <a:lnTo>
                      <a:pt x="0" y="13"/>
                    </a:lnTo>
                    <a:lnTo>
                      <a:pt x="0" y="14"/>
                    </a:lnTo>
                    <a:lnTo>
                      <a:pt x="0" y="14"/>
                    </a:lnTo>
                    <a:lnTo>
                      <a:pt x="0" y="13"/>
                    </a:lnTo>
                    <a:lnTo>
                      <a:pt x="0" y="14"/>
                    </a:lnTo>
                    <a:lnTo>
                      <a:pt x="0" y="13"/>
                    </a:lnTo>
                    <a:lnTo>
                      <a:pt x="0" y="13"/>
                    </a:lnTo>
                    <a:lnTo>
                      <a:pt x="0" y="13"/>
                    </a:lnTo>
                    <a:lnTo>
                      <a:pt x="0" y="13"/>
                    </a:lnTo>
                    <a:lnTo>
                      <a:pt x="0" y="13"/>
                    </a:lnTo>
                    <a:lnTo>
                      <a:pt x="0" y="13"/>
                    </a:lnTo>
                    <a:lnTo>
                      <a:pt x="0" y="13"/>
                    </a:lnTo>
                    <a:lnTo>
                      <a:pt x="0" y="13"/>
                    </a:lnTo>
                    <a:lnTo>
                      <a:pt x="0" y="13"/>
                    </a:lnTo>
                    <a:lnTo>
                      <a:pt x="0" y="12"/>
                    </a:lnTo>
                    <a:lnTo>
                      <a:pt x="0" y="13"/>
                    </a:lnTo>
                    <a:lnTo>
                      <a:pt x="0" y="13"/>
                    </a:lnTo>
                    <a:lnTo>
                      <a:pt x="0" y="14"/>
                    </a:lnTo>
                    <a:lnTo>
                      <a:pt x="0" y="13"/>
                    </a:lnTo>
                    <a:lnTo>
                      <a:pt x="0" y="12"/>
                    </a:lnTo>
                    <a:lnTo>
                      <a:pt x="0" y="13"/>
                    </a:lnTo>
                    <a:lnTo>
                      <a:pt x="0" y="13"/>
                    </a:lnTo>
                    <a:lnTo>
                      <a:pt x="0" y="13"/>
                    </a:lnTo>
                    <a:lnTo>
                      <a:pt x="0" y="13"/>
                    </a:lnTo>
                    <a:lnTo>
                      <a:pt x="0" y="12"/>
                    </a:lnTo>
                    <a:lnTo>
                      <a:pt x="0" y="13"/>
                    </a:lnTo>
                    <a:lnTo>
                      <a:pt x="0" y="12"/>
                    </a:lnTo>
                    <a:lnTo>
                      <a:pt x="0" y="13"/>
                    </a:lnTo>
                    <a:lnTo>
                      <a:pt x="0" y="12"/>
                    </a:lnTo>
                    <a:lnTo>
                      <a:pt x="0" y="12"/>
                    </a:lnTo>
                    <a:lnTo>
                      <a:pt x="0" y="12"/>
                    </a:lnTo>
                    <a:lnTo>
                      <a:pt x="0" y="12"/>
                    </a:lnTo>
                    <a:lnTo>
                      <a:pt x="0" y="11"/>
                    </a:lnTo>
                    <a:lnTo>
                      <a:pt x="0" y="11"/>
                    </a:lnTo>
                    <a:lnTo>
                      <a:pt x="0" y="11"/>
                    </a:lnTo>
                    <a:lnTo>
                      <a:pt x="0" y="10"/>
                    </a:lnTo>
                    <a:lnTo>
                      <a:pt x="0" y="11"/>
                    </a:lnTo>
                    <a:lnTo>
                      <a:pt x="0" y="10"/>
                    </a:lnTo>
                    <a:lnTo>
                      <a:pt x="0" y="10"/>
                    </a:lnTo>
                    <a:lnTo>
                      <a:pt x="0" y="10"/>
                    </a:lnTo>
                    <a:lnTo>
                      <a:pt x="0" y="10"/>
                    </a:lnTo>
                    <a:lnTo>
                      <a:pt x="0" y="10"/>
                    </a:lnTo>
                    <a:lnTo>
                      <a:pt x="0" y="10"/>
                    </a:lnTo>
                    <a:lnTo>
                      <a:pt x="0" y="10"/>
                    </a:lnTo>
                    <a:lnTo>
                      <a:pt x="0" y="9"/>
                    </a:lnTo>
                    <a:lnTo>
                      <a:pt x="0" y="9"/>
                    </a:lnTo>
                    <a:lnTo>
                      <a:pt x="0" y="10"/>
                    </a:lnTo>
                    <a:lnTo>
                      <a:pt x="0" y="10"/>
                    </a:lnTo>
                    <a:lnTo>
                      <a:pt x="0" y="11"/>
                    </a:lnTo>
                    <a:lnTo>
                      <a:pt x="0" y="11"/>
                    </a:lnTo>
                    <a:lnTo>
                      <a:pt x="0" y="11"/>
                    </a:lnTo>
                    <a:lnTo>
                      <a:pt x="0" y="11"/>
                    </a:lnTo>
                    <a:lnTo>
                      <a:pt x="0" y="11"/>
                    </a:lnTo>
                    <a:lnTo>
                      <a:pt x="0" y="12"/>
                    </a:lnTo>
                    <a:lnTo>
                      <a:pt x="0" y="12"/>
                    </a:lnTo>
                    <a:lnTo>
                      <a:pt x="0" y="12"/>
                    </a:lnTo>
                    <a:lnTo>
                      <a:pt x="0" y="12"/>
                    </a:lnTo>
                    <a:lnTo>
                      <a:pt x="0" y="11"/>
                    </a:lnTo>
                    <a:lnTo>
                      <a:pt x="0" y="12"/>
                    </a:lnTo>
                    <a:lnTo>
                      <a:pt x="0" y="12"/>
                    </a:lnTo>
                    <a:lnTo>
                      <a:pt x="0" y="12"/>
                    </a:lnTo>
                    <a:lnTo>
                      <a:pt x="0" y="12"/>
                    </a:lnTo>
                    <a:lnTo>
                      <a:pt x="0" y="11"/>
                    </a:lnTo>
                    <a:lnTo>
                      <a:pt x="0" y="11"/>
                    </a:lnTo>
                    <a:lnTo>
                      <a:pt x="0" y="10"/>
                    </a:lnTo>
                    <a:lnTo>
                      <a:pt x="0" y="10"/>
                    </a:lnTo>
                    <a:lnTo>
                      <a:pt x="0" y="10"/>
                    </a:lnTo>
                    <a:lnTo>
                      <a:pt x="0" y="11"/>
                    </a:lnTo>
                    <a:lnTo>
                      <a:pt x="0" y="10"/>
                    </a:lnTo>
                    <a:lnTo>
                      <a:pt x="0" y="10"/>
                    </a:lnTo>
                    <a:lnTo>
                      <a:pt x="0" y="10"/>
                    </a:lnTo>
                    <a:lnTo>
                      <a:pt x="0" y="10"/>
                    </a:lnTo>
                    <a:lnTo>
                      <a:pt x="0" y="10"/>
                    </a:lnTo>
                    <a:lnTo>
                      <a:pt x="0" y="9"/>
                    </a:lnTo>
                    <a:lnTo>
                      <a:pt x="0" y="9"/>
                    </a:lnTo>
                    <a:lnTo>
                      <a:pt x="0" y="8"/>
                    </a:lnTo>
                    <a:lnTo>
                      <a:pt x="0" y="9"/>
                    </a:lnTo>
                    <a:lnTo>
                      <a:pt x="0" y="8"/>
                    </a:lnTo>
                    <a:lnTo>
                      <a:pt x="0" y="8"/>
                    </a:lnTo>
                    <a:lnTo>
                      <a:pt x="0" y="7"/>
                    </a:lnTo>
                    <a:lnTo>
                      <a:pt x="0" y="8"/>
                    </a:lnTo>
                    <a:lnTo>
                      <a:pt x="0" y="8"/>
                    </a:lnTo>
                    <a:lnTo>
                      <a:pt x="0" y="9"/>
                    </a:lnTo>
                    <a:lnTo>
                      <a:pt x="0" y="8"/>
                    </a:lnTo>
                    <a:lnTo>
                      <a:pt x="0" y="8"/>
                    </a:lnTo>
                    <a:lnTo>
                      <a:pt x="0" y="9"/>
                    </a:lnTo>
                    <a:lnTo>
                      <a:pt x="0" y="9"/>
                    </a:lnTo>
                    <a:lnTo>
                      <a:pt x="0" y="10"/>
                    </a:lnTo>
                    <a:lnTo>
                      <a:pt x="0" y="10"/>
                    </a:lnTo>
                    <a:lnTo>
                      <a:pt x="0" y="10"/>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10"/>
                    </a:lnTo>
                    <a:lnTo>
                      <a:pt x="0" y="10"/>
                    </a:lnTo>
                    <a:lnTo>
                      <a:pt x="0" y="11"/>
                    </a:lnTo>
                    <a:lnTo>
                      <a:pt x="0" y="11"/>
                    </a:lnTo>
                    <a:lnTo>
                      <a:pt x="0" y="12"/>
                    </a:lnTo>
                    <a:lnTo>
                      <a:pt x="0" y="11"/>
                    </a:lnTo>
                    <a:lnTo>
                      <a:pt x="0" y="12"/>
                    </a:lnTo>
                    <a:lnTo>
                      <a:pt x="0" y="12"/>
                    </a:lnTo>
                    <a:lnTo>
                      <a:pt x="0" y="13"/>
                    </a:lnTo>
                    <a:lnTo>
                      <a:pt x="0" y="12"/>
                    </a:lnTo>
                    <a:lnTo>
                      <a:pt x="0" y="13"/>
                    </a:lnTo>
                    <a:lnTo>
                      <a:pt x="0" y="12"/>
                    </a:lnTo>
                    <a:lnTo>
                      <a:pt x="0" y="12"/>
                    </a:lnTo>
                    <a:lnTo>
                      <a:pt x="0" y="11"/>
                    </a:lnTo>
                    <a:lnTo>
                      <a:pt x="0" y="11"/>
                    </a:lnTo>
                    <a:lnTo>
                      <a:pt x="0" y="11"/>
                    </a:lnTo>
                    <a:lnTo>
                      <a:pt x="0" y="10"/>
                    </a:lnTo>
                    <a:lnTo>
                      <a:pt x="0" y="11"/>
                    </a:lnTo>
                    <a:lnTo>
                      <a:pt x="0" y="10"/>
                    </a:lnTo>
                    <a:lnTo>
                      <a:pt x="0" y="10"/>
                    </a:lnTo>
                    <a:lnTo>
                      <a:pt x="0" y="10"/>
                    </a:lnTo>
                    <a:lnTo>
                      <a:pt x="0" y="10"/>
                    </a:lnTo>
                    <a:lnTo>
                      <a:pt x="0" y="10"/>
                    </a:lnTo>
                    <a:lnTo>
                      <a:pt x="0" y="10"/>
                    </a:lnTo>
                    <a:lnTo>
                      <a:pt x="0" y="9"/>
                    </a:lnTo>
                    <a:lnTo>
                      <a:pt x="0" y="10"/>
                    </a:lnTo>
                    <a:lnTo>
                      <a:pt x="0" y="9"/>
                    </a:lnTo>
                    <a:lnTo>
                      <a:pt x="0" y="9"/>
                    </a:lnTo>
                    <a:lnTo>
                      <a:pt x="0" y="9"/>
                    </a:lnTo>
                    <a:lnTo>
                      <a:pt x="0" y="9"/>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8"/>
                    </a:lnTo>
                    <a:lnTo>
                      <a:pt x="0" y="8"/>
                    </a:lnTo>
                    <a:lnTo>
                      <a:pt x="0" y="8"/>
                    </a:lnTo>
                    <a:lnTo>
                      <a:pt x="0" y="8"/>
                    </a:lnTo>
                    <a:lnTo>
                      <a:pt x="0" y="9"/>
                    </a:lnTo>
                    <a:lnTo>
                      <a:pt x="0" y="9"/>
                    </a:lnTo>
                    <a:lnTo>
                      <a:pt x="0" y="10"/>
                    </a:lnTo>
                    <a:lnTo>
                      <a:pt x="0" y="9"/>
                    </a:lnTo>
                    <a:lnTo>
                      <a:pt x="0" y="9"/>
                    </a:lnTo>
                    <a:lnTo>
                      <a:pt x="0" y="9"/>
                    </a:lnTo>
                    <a:lnTo>
                      <a:pt x="0" y="9"/>
                    </a:lnTo>
                    <a:lnTo>
                      <a:pt x="0" y="9"/>
                    </a:lnTo>
                    <a:lnTo>
                      <a:pt x="0" y="10"/>
                    </a:lnTo>
                    <a:lnTo>
                      <a:pt x="0" y="10"/>
                    </a:lnTo>
                    <a:lnTo>
                      <a:pt x="0" y="9"/>
                    </a:lnTo>
                    <a:lnTo>
                      <a:pt x="0" y="10"/>
                    </a:lnTo>
                    <a:lnTo>
                      <a:pt x="0" y="10"/>
                    </a:lnTo>
                    <a:lnTo>
                      <a:pt x="0" y="9"/>
                    </a:lnTo>
                    <a:lnTo>
                      <a:pt x="0" y="10"/>
                    </a:lnTo>
                    <a:lnTo>
                      <a:pt x="0" y="10"/>
                    </a:lnTo>
                    <a:lnTo>
                      <a:pt x="0" y="11"/>
                    </a:lnTo>
                    <a:lnTo>
                      <a:pt x="0" y="11"/>
                    </a:lnTo>
                    <a:lnTo>
                      <a:pt x="0" y="11"/>
                    </a:lnTo>
                    <a:lnTo>
                      <a:pt x="0" y="12"/>
                    </a:lnTo>
                    <a:lnTo>
                      <a:pt x="0" y="11"/>
                    </a:lnTo>
                    <a:lnTo>
                      <a:pt x="0" y="11"/>
                    </a:lnTo>
                    <a:lnTo>
                      <a:pt x="0" y="12"/>
                    </a:lnTo>
                    <a:lnTo>
                      <a:pt x="0" y="11"/>
                    </a:lnTo>
                    <a:lnTo>
                      <a:pt x="0" y="12"/>
                    </a:lnTo>
                    <a:lnTo>
                      <a:pt x="0" y="12"/>
                    </a:lnTo>
                    <a:lnTo>
                      <a:pt x="0" y="13"/>
                    </a:lnTo>
                    <a:lnTo>
                      <a:pt x="0" y="12"/>
                    </a:lnTo>
                    <a:lnTo>
                      <a:pt x="0" y="13"/>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2"/>
                    </a:lnTo>
                    <a:lnTo>
                      <a:pt x="0" y="12"/>
                    </a:lnTo>
                    <a:lnTo>
                      <a:pt x="0" y="13"/>
                    </a:lnTo>
                    <a:lnTo>
                      <a:pt x="0" y="12"/>
                    </a:lnTo>
                    <a:lnTo>
                      <a:pt x="0" y="12"/>
                    </a:lnTo>
                    <a:lnTo>
                      <a:pt x="0" y="13"/>
                    </a:lnTo>
                    <a:lnTo>
                      <a:pt x="0" y="13"/>
                    </a:lnTo>
                    <a:lnTo>
                      <a:pt x="0" y="13"/>
                    </a:lnTo>
                    <a:lnTo>
                      <a:pt x="0" y="13"/>
                    </a:lnTo>
                    <a:lnTo>
                      <a:pt x="0" y="14"/>
                    </a:lnTo>
                    <a:lnTo>
                      <a:pt x="0" y="14"/>
                    </a:lnTo>
                    <a:lnTo>
                      <a:pt x="0" y="14"/>
                    </a:lnTo>
                    <a:lnTo>
                      <a:pt x="0" y="15"/>
                    </a:lnTo>
                    <a:lnTo>
                      <a:pt x="0" y="14"/>
                    </a:lnTo>
                    <a:lnTo>
                      <a:pt x="0" y="15"/>
                    </a:lnTo>
                    <a:lnTo>
                      <a:pt x="0" y="14"/>
                    </a:lnTo>
                    <a:lnTo>
                      <a:pt x="0" y="14"/>
                    </a:lnTo>
                    <a:lnTo>
                      <a:pt x="0" y="14"/>
                    </a:lnTo>
                    <a:lnTo>
                      <a:pt x="0" y="15"/>
                    </a:lnTo>
                    <a:lnTo>
                      <a:pt x="0" y="15"/>
                    </a:lnTo>
                    <a:lnTo>
                      <a:pt x="0" y="14"/>
                    </a:lnTo>
                    <a:lnTo>
                      <a:pt x="0" y="14"/>
                    </a:lnTo>
                    <a:lnTo>
                      <a:pt x="0" y="14"/>
                    </a:lnTo>
                    <a:lnTo>
                      <a:pt x="0" y="15"/>
                    </a:lnTo>
                    <a:lnTo>
                      <a:pt x="0" y="14"/>
                    </a:lnTo>
                    <a:lnTo>
                      <a:pt x="0" y="14"/>
                    </a:lnTo>
                    <a:lnTo>
                      <a:pt x="0" y="14"/>
                    </a:lnTo>
                    <a:lnTo>
                      <a:pt x="0" y="13"/>
                    </a:lnTo>
                    <a:lnTo>
                      <a:pt x="0" y="13"/>
                    </a:lnTo>
                    <a:lnTo>
                      <a:pt x="0" y="13"/>
                    </a:lnTo>
                    <a:lnTo>
                      <a:pt x="0" y="12"/>
                    </a:lnTo>
                    <a:lnTo>
                      <a:pt x="0" y="12"/>
                    </a:lnTo>
                    <a:lnTo>
                      <a:pt x="0" y="12"/>
                    </a:lnTo>
                    <a:lnTo>
                      <a:pt x="0" y="12"/>
                    </a:lnTo>
                    <a:lnTo>
                      <a:pt x="0" y="12"/>
                    </a:lnTo>
                    <a:lnTo>
                      <a:pt x="0" y="12"/>
                    </a:lnTo>
                    <a:lnTo>
                      <a:pt x="0" y="12"/>
                    </a:lnTo>
                    <a:lnTo>
                      <a:pt x="0" y="12"/>
                    </a:lnTo>
                    <a:lnTo>
                      <a:pt x="0" y="13"/>
                    </a:lnTo>
                    <a:lnTo>
                      <a:pt x="0" y="13"/>
                    </a:lnTo>
                    <a:lnTo>
                      <a:pt x="0" y="14"/>
                    </a:lnTo>
                    <a:lnTo>
                      <a:pt x="0" y="14"/>
                    </a:lnTo>
                    <a:lnTo>
                      <a:pt x="0" y="14"/>
                    </a:lnTo>
                    <a:lnTo>
                      <a:pt x="0" y="13"/>
                    </a:lnTo>
                    <a:lnTo>
                      <a:pt x="0" y="13"/>
                    </a:lnTo>
                    <a:lnTo>
                      <a:pt x="0" y="14"/>
                    </a:lnTo>
                    <a:lnTo>
                      <a:pt x="0" y="13"/>
                    </a:lnTo>
                    <a:lnTo>
                      <a:pt x="0" y="14"/>
                    </a:lnTo>
                    <a:lnTo>
                      <a:pt x="0" y="14"/>
                    </a:lnTo>
                    <a:lnTo>
                      <a:pt x="0" y="14"/>
                    </a:lnTo>
                    <a:lnTo>
                      <a:pt x="0" y="14"/>
                    </a:lnTo>
                    <a:lnTo>
                      <a:pt x="0" y="14"/>
                    </a:lnTo>
                    <a:lnTo>
                      <a:pt x="0" y="14"/>
                    </a:lnTo>
                    <a:lnTo>
                      <a:pt x="0" y="14"/>
                    </a:lnTo>
                    <a:lnTo>
                      <a:pt x="0" y="13"/>
                    </a:lnTo>
                    <a:lnTo>
                      <a:pt x="0" y="13"/>
                    </a:lnTo>
                    <a:lnTo>
                      <a:pt x="0" y="13"/>
                    </a:lnTo>
                    <a:lnTo>
                      <a:pt x="0" y="12"/>
                    </a:lnTo>
                    <a:lnTo>
                      <a:pt x="0" y="12"/>
                    </a:lnTo>
                    <a:lnTo>
                      <a:pt x="0" y="12"/>
                    </a:lnTo>
                    <a:lnTo>
                      <a:pt x="0" y="12"/>
                    </a:lnTo>
                    <a:lnTo>
                      <a:pt x="0" y="12"/>
                    </a:lnTo>
                    <a:lnTo>
                      <a:pt x="0" y="11"/>
                    </a:lnTo>
                    <a:lnTo>
                      <a:pt x="0" y="12"/>
                    </a:lnTo>
                    <a:lnTo>
                      <a:pt x="0" y="12"/>
                    </a:lnTo>
                    <a:lnTo>
                      <a:pt x="0" y="12"/>
                    </a:lnTo>
                    <a:lnTo>
                      <a:pt x="0" y="13"/>
                    </a:lnTo>
                    <a:lnTo>
                      <a:pt x="0" y="12"/>
                    </a:lnTo>
                    <a:lnTo>
                      <a:pt x="0" y="12"/>
                    </a:lnTo>
                    <a:lnTo>
                      <a:pt x="0" y="11"/>
                    </a:lnTo>
                    <a:lnTo>
                      <a:pt x="0" y="11"/>
                    </a:lnTo>
                    <a:lnTo>
                      <a:pt x="0" y="11"/>
                    </a:lnTo>
                    <a:lnTo>
                      <a:pt x="0" y="10"/>
                    </a:lnTo>
                    <a:lnTo>
                      <a:pt x="0" y="10"/>
                    </a:lnTo>
                    <a:lnTo>
                      <a:pt x="0" y="9"/>
                    </a:lnTo>
                    <a:lnTo>
                      <a:pt x="0" y="10"/>
                    </a:lnTo>
                    <a:lnTo>
                      <a:pt x="0" y="9"/>
                    </a:lnTo>
                    <a:lnTo>
                      <a:pt x="0" y="10"/>
                    </a:lnTo>
                    <a:lnTo>
                      <a:pt x="0" y="10"/>
                    </a:lnTo>
                    <a:lnTo>
                      <a:pt x="0" y="10"/>
                    </a:lnTo>
                    <a:lnTo>
                      <a:pt x="0" y="10"/>
                    </a:lnTo>
                    <a:lnTo>
                      <a:pt x="0" y="9"/>
                    </a:lnTo>
                    <a:lnTo>
                      <a:pt x="0" y="8"/>
                    </a:lnTo>
                    <a:lnTo>
                      <a:pt x="0" y="7"/>
                    </a:lnTo>
                    <a:lnTo>
                      <a:pt x="0" y="6"/>
                    </a:lnTo>
                    <a:lnTo>
                      <a:pt x="0" y="6"/>
                    </a:lnTo>
                    <a:lnTo>
                      <a:pt x="0" y="7"/>
                    </a:lnTo>
                    <a:lnTo>
                      <a:pt x="0" y="7"/>
                    </a:lnTo>
                    <a:lnTo>
                      <a:pt x="0" y="7"/>
                    </a:lnTo>
                    <a:lnTo>
                      <a:pt x="0" y="7"/>
                    </a:lnTo>
                    <a:lnTo>
                      <a:pt x="0" y="7"/>
                    </a:lnTo>
                    <a:lnTo>
                      <a:pt x="0" y="6"/>
                    </a:lnTo>
                    <a:lnTo>
                      <a:pt x="0" y="6"/>
                    </a:lnTo>
                    <a:lnTo>
                      <a:pt x="0" y="6"/>
                    </a:lnTo>
                    <a:lnTo>
                      <a:pt x="0" y="6"/>
                    </a:lnTo>
                    <a:lnTo>
                      <a:pt x="0" y="6"/>
                    </a:lnTo>
                    <a:lnTo>
                      <a:pt x="0" y="6"/>
                    </a:lnTo>
                    <a:lnTo>
                      <a:pt x="0" y="5"/>
                    </a:lnTo>
                    <a:lnTo>
                      <a:pt x="0" y="4"/>
                    </a:lnTo>
                    <a:lnTo>
                      <a:pt x="0" y="5"/>
                    </a:lnTo>
                    <a:lnTo>
                      <a:pt x="0" y="4"/>
                    </a:lnTo>
                    <a:lnTo>
                      <a:pt x="0" y="4"/>
                    </a:lnTo>
                    <a:lnTo>
                      <a:pt x="0" y="4"/>
                    </a:lnTo>
                    <a:lnTo>
                      <a:pt x="0" y="4"/>
                    </a:lnTo>
                    <a:lnTo>
                      <a:pt x="0" y="4"/>
                    </a:lnTo>
                    <a:lnTo>
                      <a:pt x="0" y="3"/>
                    </a:lnTo>
                    <a:lnTo>
                      <a:pt x="0" y="3"/>
                    </a:lnTo>
                    <a:lnTo>
                      <a:pt x="0" y="4"/>
                    </a:lnTo>
                    <a:lnTo>
                      <a:pt x="0" y="4"/>
                    </a:lnTo>
                    <a:lnTo>
                      <a:pt x="0" y="3"/>
                    </a:lnTo>
                    <a:lnTo>
                      <a:pt x="0" y="3"/>
                    </a:lnTo>
                    <a:lnTo>
                      <a:pt x="0" y="3"/>
                    </a:lnTo>
                    <a:lnTo>
                      <a:pt x="0" y="4"/>
                    </a:lnTo>
                    <a:lnTo>
                      <a:pt x="0" y="4"/>
                    </a:lnTo>
                    <a:lnTo>
                      <a:pt x="0" y="5"/>
                    </a:lnTo>
                    <a:lnTo>
                      <a:pt x="0" y="6"/>
                    </a:lnTo>
                    <a:lnTo>
                      <a:pt x="0" y="5"/>
                    </a:lnTo>
                    <a:lnTo>
                      <a:pt x="0" y="5"/>
                    </a:lnTo>
                    <a:lnTo>
                      <a:pt x="0" y="6"/>
                    </a:lnTo>
                    <a:lnTo>
                      <a:pt x="0" y="6"/>
                    </a:lnTo>
                    <a:lnTo>
                      <a:pt x="0" y="5"/>
                    </a:lnTo>
                    <a:lnTo>
                      <a:pt x="0" y="5"/>
                    </a:lnTo>
                    <a:lnTo>
                      <a:pt x="0" y="4"/>
                    </a:lnTo>
                    <a:lnTo>
                      <a:pt x="0" y="4"/>
                    </a:lnTo>
                    <a:lnTo>
                      <a:pt x="0" y="5"/>
                    </a:lnTo>
                    <a:lnTo>
                      <a:pt x="0" y="4"/>
                    </a:lnTo>
                    <a:lnTo>
                      <a:pt x="0" y="5"/>
                    </a:lnTo>
                    <a:lnTo>
                      <a:pt x="0" y="6"/>
                    </a:lnTo>
                    <a:lnTo>
                      <a:pt x="0" y="5"/>
                    </a:lnTo>
                    <a:lnTo>
                      <a:pt x="0" y="6"/>
                    </a:lnTo>
                    <a:lnTo>
                      <a:pt x="0" y="6"/>
                    </a:lnTo>
                    <a:lnTo>
                      <a:pt x="0" y="6"/>
                    </a:lnTo>
                    <a:lnTo>
                      <a:pt x="0" y="6"/>
                    </a:lnTo>
                    <a:lnTo>
                      <a:pt x="0" y="7"/>
                    </a:lnTo>
                    <a:lnTo>
                      <a:pt x="0" y="6"/>
                    </a:lnTo>
                    <a:lnTo>
                      <a:pt x="0" y="7"/>
                    </a:lnTo>
                    <a:lnTo>
                      <a:pt x="0" y="6"/>
                    </a:lnTo>
                    <a:lnTo>
                      <a:pt x="0" y="6"/>
                    </a:lnTo>
                    <a:lnTo>
                      <a:pt x="0" y="5"/>
                    </a:lnTo>
                    <a:lnTo>
                      <a:pt x="0" y="5"/>
                    </a:lnTo>
                    <a:lnTo>
                      <a:pt x="0" y="5"/>
                    </a:lnTo>
                    <a:lnTo>
                      <a:pt x="0" y="4"/>
                    </a:lnTo>
                    <a:lnTo>
                      <a:pt x="0" y="4"/>
                    </a:lnTo>
                    <a:lnTo>
                      <a:pt x="0" y="3"/>
                    </a:lnTo>
                    <a:lnTo>
                      <a:pt x="0" y="4"/>
                    </a:lnTo>
                    <a:lnTo>
                      <a:pt x="0" y="4"/>
                    </a:lnTo>
                    <a:lnTo>
                      <a:pt x="0" y="4"/>
                    </a:lnTo>
                    <a:lnTo>
                      <a:pt x="0" y="4"/>
                    </a:lnTo>
                    <a:lnTo>
                      <a:pt x="0" y="4"/>
                    </a:lnTo>
                    <a:lnTo>
                      <a:pt x="0" y="4"/>
                    </a:lnTo>
                    <a:lnTo>
                      <a:pt x="0" y="5"/>
                    </a:lnTo>
                    <a:lnTo>
                      <a:pt x="0" y="6"/>
                    </a:lnTo>
                    <a:lnTo>
                      <a:pt x="0" y="6"/>
                    </a:lnTo>
                    <a:lnTo>
                      <a:pt x="0" y="7"/>
                    </a:lnTo>
                    <a:lnTo>
                      <a:pt x="0" y="6"/>
                    </a:lnTo>
                    <a:lnTo>
                      <a:pt x="0" y="6"/>
                    </a:lnTo>
                    <a:lnTo>
                      <a:pt x="0" y="7"/>
                    </a:lnTo>
                    <a:lnTo>
                      <a:pt x="0" y="6"/>
                    </a:lnTo>
                    <a:lnTo>
                      <a:pt x="0" y="7"/>
                    </a:lnTo>
                    <a:lnTo>
                      <a:pt x="0" y="7"/>
                    </a:lnTo>
                    <a:lnTo>
                      <a:pt x="0" y="7"/>
                    </a:lnTo>
                    <a:lnTo>
                      <a:pt x="0" y="8"/>
                    </a:lnTo>
                    <a:lnTo>
                      <a:pt x="0" y="8"/>
                    </a:lnTo>
                    <a:lnTo>
                      <a:pt x="0" y="8"/>
                    </a:lnTo>
                    <a:lnTo>
                      <a:pt x="0" y="7"/>
                    </a:lnTo>
                    <a:lnTo>
                      <a:pt x="0" y="8"/>
                    </a:lnTo>
                    <a:lnTo>
                      <a:pt x="0" y="8"/>
                    </a:lnTo>
                    <a:lnTo>
                      <a:pt x="0" y="9"/>
                    </a:lnTo>
                    <a:lnTo>
                      <a:pt x="0" y="9"/>
                    </a:lnTo>
                    <a:lnTo>
                      <a:pt x="0" y="9"/>
                    </a:lnTo>
                    <a:lnTo>
                      <a:pt x="0" y="10"/>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8"/>
                    </a:lnTo>
                    <a:lnTo>
                      <a:pt x="0" y="8"/>
                    </a:lnTo>
                    <a:lnTo>
                      <a:pt x="0" y="7"/>
                    </a:lnTo>
                    <a:lnTo>
                      <a:pt x="0" y="8"/>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8"/>
                    </a:lnTo>
                    <a:lnTo>
                      <a:pt x="0" y="8"/>
                    </a:lnTo>
                    <a:lnTo>
                      <a:pt x="0" y="8"/>
                    </a:lnTo>
                    <a:lnTo>
                      <a:pt x="0" y="9"/>
                    </a:lnTo>
                    <a:lnTo>
                      <a:pt x="0" y="9"/>
                    </a:lnTo>
                    <a:lnTo>
                      <a:pt x="0" y="8"/>
                    </a:lnTo>
                    <a:lnTo>
                      <a:pt x="0" y="8"/>
                    </a:lnTo>
                    <a:lnTo>
                      <a:pt x="0" y="9"/>
                    </a:lnTo>
                    <a:lnTo>
                      <a:pt x="0" y="9"/>
                    </a:lnTo>
                    <a:lnTo>
                      <a:pt x="0" y="8"/>
                    </a:lnTo>
                    <a:lnTo>
                      <a:pt x="0" y="9"/>
                    </a:lnTo>
                    <a:lnTo>
                      <a:pt x="0" y="9"/>
                    </a:lnTo>
                    <a:lnTo>
                      <a:pt x="0" y="9"/>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9"/>
                    </a:lnTo>
                    <a:lnTo>
                      <a:pt x="0" y="10"/>
                    </a:lnTo>
                    <a:lnTo>
                      <a:pt x="0" y="11"/>
                    </a:lnTo>
                    <a:lnTo>
                      <a:pt x="0" y="10"/>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10"/>
                    </a:lnTo>
                    <a:lnTo>
                      <a:pt x="0" y="10"/>
                    </a:lnTo>
                    <a:lnTo>
                      <a:pt x="0" y="9"/>
                    </a:lnTo>
                    <a:lnTo>
                      <a:pt x="0" y="10"/>
                    </a:lnTo>
                    <a:lnTo>
                      <a:pt x="0" y="10"/>
                    </a:lnTo>
                    <a:lnTo>
                      <a:pt x="0" y="11"/>
                    </a:lnTo>
                    <a:lnTo>
                      <a:pt x="0" y="10"/>
                    </a:lnTo>
                    <a:lnTo>
                      <a:pt x="0" y="10"/>
                    </a:lnTo>
                    <a:lnTo>
                      <a:pt x="0" y="10"/>
                    </a:lnTo>
                    <a:lnTo>
                      <a:pt x="0" y="9"/>
                    </a:lnTo>
                    <a:lnTo>
                      <a:pt x="0" y="10"/>
                    </a:lnTo>
                    <a:lnTo>
                      <a:pt x="0" y="11"/>
                    </a:lnTo>
                    <a:lnTo>
                      <a:pt x="0" y="10"/>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2"/>
                    </a:lnTo>
                    <a:lnTo>
                      <a:pt x="0" y="12"/>
                    </a:lnTo>
                    <a:lnTo>
                      <a:pt x="0" y="12"/>
                    </a:lnTo>
                    <a:lnTo>
                      <a:pt x="0" y="13"/>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2"/>
                    </a:lnTo>
                    <a:lnTo>
                      <a:pt x="0" y="12"/>
                    </a:lnTo>
                    <a:lnTo>
                      <a:pt x="0" y="12"/>
                    </a:lnTo>
                    <a:lnTo>
                      <a:pt x="0" y="12"/>
                    </a:lnTo>
                    <a:lnTo>
                      <a:pt x="0" y="11"/>
                    </a:lnTo>
                    <a:lnTo>
                      <a:pt x="0" y="11"/>
                    </a:lnTo>
                    <a:lnTo>
                      <a:pt x="0" y="11"/>
                    </a:lnTo>
                    <a:lnTo>
                      <a:pt x="0" y="10"/>
                    </a:lnTo>
                    <a:lnTo>
                      <a:pt x="0" y="9"/>
                    </a:lnTo>
                    <a:lnTo>
                      <a:pt x="0" y="9"/>
                    </a:lnTo>
                    <a:lnTo>
                      <a:pt x="0" y="9"/>
                    </a:lnTo>
                    <a:lnTo>
                      <a:pt x="0" y="9"/>
                    </a:lnTo>
                    <a:lnTo>
                      <a:pt x="0" y="8"/>
                    </a:lnTo>
                    <a:lnTo>
                      <a:pt x="0" y="9"/>
                    </a:lnTo>
                    <a:lnTo>
                      <a:pt x="0" y="9"/>
                    </a:lnTo>
                    <a:lnTo>
                      <a:pt x="0" y="9"/>
                    </a:lnTo>
                    <a:lnTo>
                      <a:pt x="0" y="9"/>
                    </a:lnTo>
                    <a:lnTo>
                      <a:pt x="0" y="10"/>
                    </a:lnTo>
                    <a:lnTo>
                      <a:pt x="0" y="11"/>
                    </a:lnTo>
                    <a:lnTo>
                      <a:pt x="0" y="10"/>
                    </a:lnTo>
                    <a:lnTo>
                      <a:pt x="0" y="10"/>
                    </a:lnTo>
                    <a:lnTo>
                      <a:pt x="0" y="11"/>
                    </a:lnTo>
                    <a:lnTo>
                      <a:pt x="0" y="10"/>
                    </a:lnTo>
                    <a:lnTo>
                      <a:pt x="0" y="11"/>
                    </a:lnTo>
                    <a:lnTo>
                      <a:pt x="0" y="10"/>
                    </a:lnTo>
                    <a:lnTo>
                      <a:pt x="0" y="9"/>
                    </a:lnTo>
                    <a:lnTo>
                      <a:pt x="0" y="9"/>
                    </a:lnTo>
                    <a:lnTo>
                      <a:pt x="0" y="8"/>
                    </a:lnTo>
                    <a:lnTo>
                      <a:pt x="0" y="7"/>
                    </a:lnTo>
                    <a:lnTo>
                      <a:pt x="0" y="7"/>
                    </a:lnTo>
                    <a:lnTo>
                      <a:pt x="0" y="7"/>
                    </a:lnTo>
                    <a:lnTo>
                      <a:pt x="0" y="6"/>
                    </a:lnTo>
                    <a:lnTo>
                      <a:pt x="0" y="5"/>
                    </a:lnTo>
                    <a:lnTo>
                      <a:pt x="0" y="5"/>
                    </a:lnTo>
                    <a:lnTo>
                      <a:pt x="0" y="5"/>
                    </a:lnTo>
                    <a:lnTo>
                      <a:pt x="0" y="4"/>
                    </a:lnTo>
                    <a:lnTo>
                      <a:pt x="0" y="5"/>
                    </a:lnTo>
                    <a:lnTo>
                      <a:pt x="0" y="4"/>
                    </a:lnTo>
                    <a:lnTo>
                      <a:pt x="0" y="4"/>
                    </a:lnTo>
                    <a:lnTo>
                      <a:pt x="0" y="4"/>
                    </a:lnTo>
                    <a:lnTo>
                      <a:pt x="0" y="3"/>
                    </a:lnTo>
                    <a:lnTo>
                      <a:pt x="0" y="4"/>
                    </a:lnTo>
                    <a:lnTo>
                      <a:pt x="0" y="4"/>
                    </a:lnTo>
                    <a:lnTo>
                      <a:pt x="0" y="4"/>
                    </a:lnTo>
                    <a:lnTo>
                      <a:pt x="0" y="5"/>
                    </a:lnTo>
                    <a:lnTo>
                      <a:pt x="0" y="5"/>
                    </a:lnTo>
                    <a:lnTo>
                      <a:pt x="0" y="5"/>
                    </a:lnTo>
                    <a:lnTo>
                      <a:pt x="0" y="6"/>
                    </a:lnTo>
                    <a:lnTo>
                      <a:pt x="0" y="6"/>
                    </a:lnTo>
                    <a:lnTo>
                      <a:pt x="0" y="6"/>
                    </a:lnTo>
                    <a:lnTo>
                      <a:pt x="0" y="6"/>
                    </a:lnTo>
                    <a:lnTo>
                      <a:pt x="0" y="5"/>
                    </a:lnTo>
                    <a:lnTo>
                      <a:pt x="0" y="6"/>
                    </a:lnTo>
                    <a:lnTo>
                      <a:pt x="0" y="5"/>
                    </a:lnTo>
                    <a:lnTo>
                      <a:pt x="0" y="4"/>
                    </a:lnTo>
                    <a:lnTo>
                      <a:pt x="0" y="4"/>
                    </a:lnTo>
                    <a:lnTo>
                      <a:pt x="0" y="3"/>
                    </a:lnTo>
                    <a:lnTo>
                      <a:pt x="0" y="3"/>
                    </a:lnTo>
                    <a:lnTo>
                      <a:pt x="0" y="2"/>
                    </a:lnTo>
                    <a:lnTo>
                      <a:pt x="0" y="1"/>
                    </a:lnTo>
                    <a:lnTo>
                      <a:pt x="0" y="1"/>
                    </a:lnTo>
                    <a:lnTo>
                      <a:pt x="0" y="1"/>
                    </a:lnTo>
                    <a:lnTo>
                      <a:pt x="0" y="1"/>
                    </a:lnTo>
                    <a:lnTo>
                      <a:pt x="0" y="1"/>
                    </a:lnTo>
                    <a:lnTo>
                      <a:pt x="0" y="0"/>
                    </a:lnTo>
                    <a:lnTo>
                      <a:pt x="0" y="1"/>
                    </a:lnTo>
                    <a:lnTo>
                      <a:pt x="0" y="1"/>
                    </a:lnTo>
                    <a:lnTo>
                      <a:pt x="0" y="2"/>
                    </a:lnTo>
                    <a:lnTo>
                      <a:pt x="0" y="2"/>
                    </a:lnTo>
                    <a:lnTo>
                      <a:pt x="0" y="3"/>
                    </a:lnTo>
                    <a:lnTo>
                      <a:pt x="0" y="2"/>
                    </a:lnTo>
                    <a:lnTo>
                      <a:pt x="0" y="3"/>
                    </a:lnTo>
                    <a:lnTo>
                      <a:pt x="0" y="3"/>
                    </a:lnTo>
                    <a:lnTo>
                      <a:pt x="0" y="3"/>
                    </a:lnTo>
                    <a:lnTo>
                      <a:pt x="0" y="3"/>
                    </a:lnTo>
                    <a:lnTo>
                      <a:pt x="0" y="3"/>
                    </a:lnTo>
                    <a:lnTo>
                      <a:pt x="0" y="2"/>
                    </a:lnTo>
                    <a:lnTo>
                      <a:pt x="0" y="3"/>
                    </a:lnTo>
                    <a:lnTo>
                      <a:pt x="0" y="3"/>
                    </a:lnTo>
                    <a:lnTo>
                      <a:pt x="0" y="3"/>
                    </a:lnTo>
                    <a:lnTo>
                      <a:pt x="0" y="3"/>
                    </a:lnTo>
                    <a:lnTo>
                      <a:pt x="0" y="3"/>
                    </a:lnTo>
                    <a:lnTo>
                      <a:pt x="0" y="4"/>
                    </a:lnTo>
                    <a:lnTo>
                      <a:pt x="0" y="3"/>
                    </a:lnTo>
                    <a:lnTo>
                      <a:pt x="0" y="4"/>
                    </a:lnTo>
                    <a:lnTo>
                      <a:pt x="0" y="4"/>
                    </a:lnTo>
                    <a:lnTo>
                      <a:pt x="0" y="3"/>
                    </a:lnTo>
                    <a:lnTo>
                      <a:pt x="0" y="3"/>
                    </a:lnTo>
                    <a:lnTo>
                      <a:pt x="0" y="3"/>
                    </a:lnTo>
                    <a:lnTo>
                      <a:pt x="0" y="4"/>
                    </a:lnTo>
                    <a:lnTo>
                      <a:pt x="0" y="4"/>
                    </a:lnTo>
                    <a:lnTo>
                      <a:pt x="0" y="5"/>
                    </a:lnTo>
                    <a:lnTo>
                      <a:pt x="0" y="4"/>
                    </a:lnTo>
                    <a:lnTo>
                      <a:pt x="0" y="4"/>
                    </a:lnTo>
                    <a:lnTo>
                      <a:pt x="0" y="4"/>
                    </a:lnTo>
                    <a:lnTo>
                      <a:pt x="0" y="5"/>
                    </a:lnTo>
                    <a:lnTo>
                      <a:pt x="0" y="4"/>
                    </a:lnTo>
                    <a:lnTo>
                      <a:pt x="0" y="5"/>
                    </a:lnTo>
                    <a:lnTo>
                      <a:pt x="0" y="5"/>
                    </a:lnTo>
                    <a:lnTo>
                      <a:pt x="0" y="5"/>
                    </a:lnTo>
                    <a:lnTo>
                      <a:pt x="0" y="6"/>
                    </a:lnTo>
                    <a:lnTo>
                      <a:pt x="0" y="5"/>
                    </a:lnTo>
                    <a:lnTo>
                      <a:pt x="0" y="5"/>
                    </a:lnTo>
                    <a:lnTo>
                      <a:pt x="0" y="6"/>
                    </a:lnTo>
                    <a:lnTo>
                      <a:pt x="0" y="5"/>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4"/>
                    </a:lnTo>
                    <a:lnTo>
                      <a:pt x="0" y="5"/>
                    </a:lnTo>
                    <a:lnTo>
                      <a:pt x="0" y="4"/>
                    </a:lnTo>
                    <a:lnTo>
                      <a:pt x="0" y="4"/>
                    </a:lnTo>
                    <a:lnTo>
                      <a:pt x="0" y="3"/>
                    </a:lnTo>
                    <a:lnTo>
                      <a:pt x="0" y="3"/>
                    </a:lnTo>
                    <a:lnTo>
                      <a:pt x="0" y="3"/>
                    </a:lnTo>
                    <a:lnTo>
                      <a:pt x="0" y="3"/>
                    </a:lnTo>
                    <a:lnTo>
                      <a:pt x="1" y="3"/>
                    </a:lnTo>
                    <a:lnTo>
                      <a:pt x="1" y="2"/>
                    </a:lnTo>
                    <a:lnTo>
                      <a:pt x="1" y="3"/>
                    </a:lnTo>
                    <a:lnTo>
                      <a:pt x="1" y="3"/>
                    </a:lnTo>
                    <a:lnTo>
                      <a:pt x="1" y="4"/>
                    </a:lnTo>
                  </a:path>
                </a:pathLst>
              </a:custGeom>
              <a:noFill/>
              <a:ln w="0">
                <a:solidFill>
                  <a:srgbClr val="3366FF"/>
                </a:solidFill>
                <a:prstDash val="solid"/>
                <a:round/>
                <a:headEnd/>
                <a:tailEnd/>
              </a:ln>
            </p:spPr>
            <p:txBody>
              <a:bodyPr/>
              <a:lstStyle/>
              <a:p>
                <a:endParaRPr lang="en-GB"/>
              </a:p>
            </p:txBody>
          </p:sp>
          <p:sp>
            <p:nvSpPr>
              <p:cNvPr id="185866" name="Freeform 522"/>
              <p:cNvSpPr>
                <a:spLocks/>
              </p:cNvSpPr>
              <p:nvPr/>
            </p:nvSpPr>
            <p:spPr bwMode="auto">
              <a:xfrm>
                <a:off x="2604" y="3407"/>
                <a:ext cx="1" cy="54"/>
              </a:xfrm>
              <a:custGeom>
                <a:avLst/>
                <a:gdLst/>
                <a:ahLst/>
                <a:cxnLst>
                  <a:cxn ang="0">
                    <a:pos x="0" y="4"/>
                  </a:cxn>
                  <a:cxn ang="0">
                    <a:pos x="0" y="3"/>
                  </a:cxn>
                  <a:cxn ang="0">
                    <a:pos x="0" y="3"/>
                  </a:cxn>
                  <a:cxn ang="0">
                    <a:pos x="0" y="3"/>
                  </a:cxn>
                  <a:cxn ang="0">
                    <a:pos x="0" y="4"/>
                  </a:cxn>
                  <a:cxn ang="0">
                    <a:pos x="0" y="5"/>
                  </a:cxn>
                  <a:cxn ang="0">
                    <a:pos x="0" y="5"/>
                  </a:cxn>
                  <a:cxn ang="0">
                    <a:pos x="0" y="4"/>
                  </a:cxn>
                  <a:cxn ang="0">
                    <a:pos x="0" y="4"/>
                  </a:cxn>
                  <a:cxn ang="0">
                    <a:pos x="0" y="2"/>
                  </a:cxn>
                  <a:cxn ang="0">
                    <a:pos x="0" y="3"/>
                  </a:cxn>
                  <a:cxn ang="0">
                    <a:pos x="0" y="2"/>
                  </a:cxn>
                  <a:cxn ang="0">
                    <a:pos x="0" y="3"/>
                  </a:cxn>
                  <a:cxn ang="0">
                    <a:pos x="0" y="5"/>
                  </a:cxn>
                  <a:cxn ang="0">
                    <a:pos x="0" y="4"/>
                  </a:cxn>
                  <a:cxn ang="0">
                    <a:pos x="0" y="6"/>
                  </a:cxn>
                  <a:cxn ang="0">
                    <a:pos x="0" y="6"/>
                  </a:cxn>
                  <a:cxn ang="0">
                    <a:pos x="0" y="7"/>
                  </a:cxn>
                  <a:cxn ang="0">
                    <a:pos x="0" y="5"/>
                  </a:cxn>
                  <a:cxn ang="0">
                    <a:pos x="0" y="7"/>
                  </a:cxn>
                  <a:cxn ang="0">
                    <a:pos x="0" y="8"/>
                  </a:cxn>
                  <a:cxn ang="0">
                    <a:pos x="0" y="6"/>
                  </a:cxn>
                  <a:cxn ang="0">
                    <a:pos x="0" y="6"/>
                  </a:cxn>
                  <a:cxn ang="0">
                    <a:pos x="0" y="4"/>
                  </a:cxn>
                  <a:cxn ang="0">
                    <a:pos x="0" y="8"/>
                  </a:cxn>
                  <a:cxn ang="0">
                    <a:pos x="0" y="8"/>
                  </a:cxn>
                  <a:cxn ang="0">
                    <a:pos x="0" y="5"/>
                  </a:cxn>
                  <a:cxn ang="0">
                    <a:pos x="0" y="6"/>
                  </a:cxn>
                  <a:cxn ang="0">
                    <a:pos x="0" y="4"/>
                  </a:cxn>
                  <a:cxn ang="0">
                    <a:pos x="0" y="4"/>
                  </a:cxn>
                  <a:cxn ang="0">
                    <a:pos x="0" y="4"/>
                  </a:cxn>
                  <a:cxn ang="0">
                    <a:pos x="0" y="3"/>
                  </a:cxn>
                  <a:cxn ang="0">
                    <a:pos x="0" y="5"/>
                  </a:cxn>
                  <a:cxn ang="0">
                    <a:pos x="0" y="5"/>
                  </a:cxn>
                  <a:cxn ang="0">
                    <a:pos x="0" y="3"/>
                  </a:cxn>
                  <a:cxn ang="0">
                    <a:pos x="0" y="2"/>
                  </a:cxn>
                  <a:cxn ang="0">
                    <a:pos x="0" y="2"/>
                  </a:cxn>
                  <a:cxn ang="0">
                    <a:pos x="0" y="4"/>
                  </a:cxn>
                  <a:cxn ang="0">
                    <a:pos x="0" y="2"/>
                  </a:cxn>
                  <a:cxn ang="0">
                    <a:pos x="0" y="2"/>
                  </a:cxn>
                  <a:cxn ang="0">
                    <a:pos x="0" y="3"/>
                  </a:cxn>
                  <a:cxn ang="0">
                    <a:pos x="0" y="2"/>
                  </a:cxn>
                  <a:cxn ang="0">
                    <a:pos x="0" y="3"/>
                  </a:cxn>
                  <a:cxn ang="0">
                    <a:pos x="0" y="4"/>
                  </a:cxn>
                  <a:cxn ang="0">
                    <a:pos x="0" y="3"/>
                  </a:cxn>
                  <a:cxn ang="0">
                    <a:pos x="0" y="3"/>
                  </a:cxn>
                  <a:cxn ang="0">
                    <a:pos x="0" y="4"/>
                  </a:cxn>
                  <a:cxn ang="0">
                    <a:pos x="0" y="4"/>
                  </a:cxn>
                  <a:cxn ang="0">
                    <a:pos x="0" y="5"/>
                  </a:cxn>
                  <a:cxn ang="0">
                    <a:pos x="0" y="5"/>
                  </a:cxn>
                  <a:cxn ang="0">
                    <a:pos x="0" y="4"/>
                  </a:cxn>
                  <a:cxn ang="0">
                    <a:pos x="0" y="1"/>
                  </a:cxn>
                  <a:cxn ang="0">
                    <a:pos x="0" y="2"/>
                  </a:cxn>
                  <a:cxn ang="0">
                    <a:pos x="0" y="6"/>
                  </a:cxn>
                  <a:cxn ang="0">
                    <a:pos x="0" y="5"/>
                  </a:cxn>
                  <a:cxn ang="0">
                    <a:pos x="0" y="3"/>
                  </a:cxn>
                  <a:cxn ang="0">
                    <a:pos x="0" y="4"/>
                  </a:cxn>
                  <a:cxn ang="0">
                    <a:pos x="0" y="3"/>
                  </a:cxn>
                  <a:cxn ang="0">
                    <a:pos x="0" y="4"/>
                  </a:cxn>
                  <a:cxn ang="0">
                    <a:pos x="0" y="4"/>
                  </a:cxn>
                  <a:cxn ang="0">
                    <a:pos x="0" y="3"/>
                  </a:cxn>
                  <a:cxn ang="0">
                    <a:pos x="0" y="6"/>
                  </a:cxn>
                  <a:cxn ang="0">
                    <a:pos x="0" y="7"/>
                  </a:cxn>
                </a:cxnLst>
                <a:rect l="0" t="0" r="r" b="b"/>
                <a:pathLst>
                  <a:path h="9">
                    <a:moveTo>
                      <a:pt x="0" y="1"/>
                    </a:moveTo>
                    <a:lnTo>
                      <a:pt x="0" y="0"/>
                    </a:lnTo>
                    <a:lnTo>
                      <a:pt x="0" y="1"/>
                    </a:lnTo>
                    <a:lnTo>
                      <a:pt x="0" y="1"/>
                    </a:lnTo>
                    <a:lnTo>
                      <a:pt x="0" y="1"/>
                    </a:lnTo>
                    <a:lnTo>
                      <a:pt x="0" y="2"/>
                    </a:lnTo>
                    <a:lnTo>
                      <a:pt x="0" y="2"/>
                    </a:lnTo>
                    <a:lnTo>
                      <a:pt x="0" y="3"/>
                    </a:lnTo>
                    <a:lnTo>
                      <a:pt x="0" y="2"/>
                    </a:lnTo>
                    <a:lnTo>
                      <a:pt x="0" y="3"/>
                    </a:lnTo>
                    <a:lnTo>
                      <a:pt x="0" y="4"/>
                    </a:lnTo>
                    <a:lnTo>
                      <a:pt x="0" y="3"/>
                    </a:lnTo>
                    <a:lnTo>
                      <a:pt x="0" y="3"/>
                    </a:lnTo>
                    <a:lnTo>
                      <a:pt x="0" y="3"/>
                    </a:lnTo>
                    <a:lnTo>
                      <a:pt x="0" y="4"/>
                    </a:lnTo>
                    <a:lnTo>
                      <a:pt x="0" y="4"/>
                    </a:lnTo>
                    <a:lnTo>
                      <a:pt x="0" y="3"/>
                    </a:lnTo>
                    <a:lnTo>
                      <a:pt x="0" y="4"/>
                    </a:lnTo>
                    <a:lnTo>
                      <a:pt x="0" y="4"/>
                    </a:lnTo>
                    <a:lnTo>
                      <a:pt x="0" y="4"/>
                    </a:lnTo>
                    <a:lnTo>
                      <a:pt x="0" y="3"/>
                    </a:lnTo>
                    <a:lnTo>
                      <a:pt x="0" y="3"/>
                    </a:lnTo>
                    <a:lnTo>
                      <a:pt x="0" y="3"/>
                    </a:lnTo>
                    <a:lnTo>
                      <a:pt x="0" y="3"/>
                    </a:lnTo>
                    <a:lnTo>
                      <a:pt x="0" y="4"/>
                    </a:lnTo>
                    <a:lnTo>
                      <a:pt x="0" y="3"/>
                    </a:lnTo>
                    <a:lnTo>
                      <a:pt x="0" y="3"/>
                    </a:lnTo>
                    <a:lnTo>
                      <a:pt x="0" y="4"/>
                    </a:lnTo>
                    <a:lnTo>
                      <a:pt x="0" y="5"/>
                    </a:lnTo>
                    <a:lnTo>
                      <a:pt x="0" y="4"/>
                    </a:lnTo>
                    <a:lnTo>
                      <a:pt x="0" y="4"/>
                    </a:lnTo>
                    <a:lnTo>
                      <a:pt x="0" y="4"/>
                    </a:lnTo>
                    <a:lnTo>
                      <a:pt x="0" y="3"/>
                    </a:lnTo>
                    <a:lnTo>
                      <a:pt x="0" y="3"/>
                    </a:lnTo>
                    <a:lnTo>
                      <a:pt x="0" y="3"/>
                    </a:lnTo>
                    <a:lnTo>
                      <a:pt x="0" y="4"/>
                    </a:lnTo>
                    <a:lnTo>
                      <a:pt x="0" y="3"/>
                    </a:lnTo>
                    <a:lnTo>
                      <a:pt x="0" y="3"/>
                    </a:lnTo>
                    <a:lnTo>
                      <a:pt x="0" y="3"/>
                    </a:lnTo>
                    <a:lnTo>
                      <a:pt x="0" y="2"/>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5"/>
                    </a:lnTo>
                    <a:lnTo>
                      <a:pt x="0" y="5"/>
                    </a:lnTo>
                    <a:lnTo>
                      <a:pt x="0" y="5"/>
                    </a:lnTo>
                    <a:lnTo>
                      <a:pt x="0" y="6"/>
                    </a:lnTo>
                    <a:lnTo>
                      <a:pt x="0" y="5"/>
                    </a:lnTo>
                    <a:lnTo>
                      <a:pt x="0" y="5"/>
                    </a:lnTo>
                    <a:lnTo>
                      <a:pt x="0" y="5"/>
                    </a:lnTo>
                    <a:lnTo>
                      <a:pt x="0" y="5"/>
                    </a:lnTo>
                    <a:lnTo>
                      <a:pt x="0" y="4"/>
                    </a:lnTo>
                    <a:lnTo>
                      <a:pt x="0" y="4"/>
                    </a:lnTo>
                    <a:lnTo>
                      <a:pt x="0" y="3"/>
                    </a:lnTo>
                    <a:lnTo>
                      <a:pt x="0" y="4"/>
                    </a:lnTo>
                    <a:lnTo>
                      <a:pt x="0" y="4"/>
                    </a:lnTo>
                    <a:lnTo>
                      <a:pt x="0" y="5"/>
                    </a:lnTo>
                    <a:lnTo>
                      <a:pt x="0" y="4"/>
                    </a:lnTo>
                    <a:lnTo>
                      <a:pt x="0" y="5"/>
                    </a:lnTo>
                    <a:lnTo>
                      <a:pt x="0" y="5"/>
                    </a:lnTo>
                    <a:lnTo>
                      <a:pt x="0" y="5"/>
                    </a:lnTo>
                    <a:lnTo>
                      <a:pt x="0" y="4"/>
                    </a:lnTo>
                    <a:lnTo>
                      <a:pt x="0" y="4"/>
                    </a:lnTo>
                    <a:lnTo>
                      <a:pt x="0" y="4"/>
                    </a:lnTo>
                    <a:lnTo>
                      <a:pt x="0" y="4"/>
                    </a:lnTo>
                    <a:lnTo>
                      <a:pt x="0" y="3"/>
                    </a:lnTo>
                    <a:lnTo>
                      <a:pt x="0" y="3"/>
                    </a:lnTo>
                    <a:lnTo>
                      <a:pt x="0" y="3"/>
                    </a:lnTo>
                    <a:lnTo>
                      <a:pt x="0" y="3"/>
                    </a:lnTo>
                    <a:lnTo>
                      <a:pt x="0" y="3"/>
                    </a:lnTo>
                    <a:lnTo>
                      <a:pt x="0" y="4"/>
                    </a:lnTo>
                    <a:lnTo>
                      <a:pt x="0" y="4"/>
                    </a:lnTo>
                    <a:lnTo>
                      <a:pt x="0" y="4"/>
                    </a:lnTo>
                    <a:lnTo>
                      <a:pt x="0" y="4"/>
                    </a:lnTo>
                    <a:lnTo>
                      <a:pt x="0" y="4"/>
                    </a:lnTo>
                    <a:lnTo>
                      <a:pt x="0" y="5"/>
                    </a:lnTo>
                    <a:lnTo>
                      <a:pt x="0" y="5"/>
                    </a:lnTo>
                    <a:lnTo>
                      <a:pt x="0" y="5"/>
                    </a:lnTo>
                    <a:lnTo>
                      <a:pt x="0" y="5"/>
                    </a:lnTo>
                    <a:lnTo>
                      <a:pt x="0" y="4"/>
                    </a:lnTo>
                    <a:lnTo>
                      <a:pt x="0" y="3"/>
                    </a:lnTo>
                    <a:lnTo>
                      <a:pt x="0" y="4"/>
                    </a:lnTo>
                    <a:lnTo>
                      <a:pt x="0" y="4"/>
                    </a:lnTo>
                    <a:lnTo>
                      <a:pt x="0" y="4"/>
                    </a:lnTo>
                    <a:lnTo>
                      <a:pt x="0" y="3"/>
                    </a:lnTo>
                    <a:lnTo>
                      <a:pt x="0" y="3"/>
                    </a:lnTo>
                    <a:lnTo>
                      <a:pt x="0" y="3"/>
                    </a:lnTo>
                    <a:lnTo>
                      <a:pt x="0" y="1"/>
                    </a:lnTo>
                    <a:lnTo>
                      <a:pt x="0" y="1"/>
                    </a:lnTo>
                    <a:lnTo>
                      <a:pt x="0" y="0"/>
                    </a:lnTo>
                    <a:lnTo>
                      <a:pt x="0" y="1"/>
                    </a:lnTo>
                    <a:lnTo>
                      <a:pt x="0" y="1"/>
                    </a:lnTo>
                    <a:lnTo>
                      <a:pt x="0" y="2"/>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2"/>
                    </a:lnTo>
                    <a:lnTo>
                      <a:pt x="0" y="2"/>
                    </a:lnTo>
                    <a:lnTo>
                      <a:pt x="0" y="3"/>
                    </a:lnTo>
                    <a:lnTo>
                      <a:pt x="0" y="2"/>
                    </a:lnTo>
                    <a:lnTo>
                      <a:pt x="0" y="2"/>
                    </a:lnTo>
                    <a:lnTo>
                      <a:pt x="0" y="2"/>
                    </a:lnTo>
                    <a:lnTo>
                      <a:pt x="0" y="2"/>
                    </a:lnTo>
                    <a:lnTo>
                      <a:pt x="0" y="1"/>
                    </a:lnTo>
                    <a:lnTo>
                      <a:pt x="0" y="2"/>
                    </a:lnTo>
                    <a:lnTo>
                      <a:pt x="0" y="2"/>
                    </a:lnTo>
                    <a:lnTo>
                      <a:pt x="0" y="3"/>
                    </a:lnTo>
                    <a:lnTo>
                      <a:pt x="0" y="3"/>
                    </a:lnTo>
                    <a:lnTo>
                      <a:pt x="0" y="3"/>
                    </a:lnTo>
                    <a:lnTo>
                      <a:pt x="0" y="3"/>
                    </a:lnTo>
                    <a:lnTo>
                      <a:pt x="0" y="3"/>
                    </a:lnTo>
                    <a:lnTo>
                      <a:pt x="0" y="2"/>
                    </a:lnTo>
                    <a:lnTo>
                      <a:pt x="0" y="3"/>
                    </a:lnTo>
                    <a:lnTo>
                      <a:pt x="0" y="3"/>
                    </a:lnTo>
                    <a:lnTo>
                      <a:pt x="0" y="4"/>
                    </a:lnTo>
                    <a:lnTo>
                      <a:pt x="0" y="4"/>
                    </a:lnTo>
                    <a:lnTo>
                      <a:pt x="0" y="4"/>
                    </a:lnTo>
                    <a:lnTo>
                      <a:pt x="0" y="4"/>
                    </a:lnTo>
                    <a:lnTo>
                      <a:pt x="0" y="5"/>
                    </a:lnTo>
                    <a:lnTo>
                      <a:pt x="0" y="5"/>
                    </a:lnTo>
                    <a:lnTo>
                      <a:pt x="0" y="4"/>
                    </a:lnTo>
                    <a:lnTo>
                      <a:pt x="0" y="4"/>
                    </a:lnTo>
                    <a:lnTo>
                      <a:pt x="0" y="4"/>
                    </a:lnTo>
                    <a:lnTo>
                      <a:pt x="0" y="3"/>
                    </a:lnTo>
                    <a:lnTo>
                      <a:pt x="0" y="3"/>
                    </a:lnTo>
                    <a:lnTo>
                      <a:pt x="0" y="3"/>
                    </a:lnTo>
                    <a:lnTo>
                      <a:pt x="0" y="3"/>
                    </a:lnTo>
                    <a:lnTo>
                      <a:pt x="0" y="3"/>
                    </a:lnTo>
                    <a:lnTo>
                      <a:pt x="0" y="2"/>
                    </a:lnTo>
                    <a:lnTo>
                      <a:pt x="0" y="3"/>
                    </a:lnTo>
                    <a:lnTo>
                      <a:pt x="0" y="4"/>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5"/>
                    </a:lnTo>
                    <a:lnTo>
                      <a:pt x="0" y="5"/>
                    </a:lnTo>
                    <a:lnTo>
                      <a:pt x="0" y="5"/>
                    </a:lnTo>
                    <a:lnTo>
                      <a:pt x="0" y="6"/>
                    </a:lnTo>
                    <a:lnTo>
                      <a:pt x="0" y="5"/>
                    </a:lnTo>
                    <a:lnTo>
                      <a:pt x="0" y="5"/>
                    </a:lnTo>
                    <a:lnTo>
                      <a:pt x="0" y="5"/>
                    </a:lnTo>
                    <a:lnTo>
                      <a:pt x="0" y="5"/>
                    </a:lnTo>
                    <a:lnTo>
                      <a:pt x="0" y="5"/>
                    </a:lnTo>
                    <a:lnTo>
                      <a:pt x="0" y="6"/>
                    </a:lnTo>
                    <a:lnTo>
                      <a:pt x="0" y="6"/>
                    </a:lnTo>
                    <a:lnTo>
                      <a:pt x="0" y="6"/>
                    </a:lnTo>
                    <a:lnTo>
                      <a:pt x="0" y="5"/>
                    </a:lnTo>
                    <a:lnTo>
                      <a:pt x="0" y="6"/>
                    </a:lnTo>
                    <a:lnTo>
                      <a:pt x="0" y="6"/>
                    </a:lnTo>
                    <a:lnTo>
                      <a:pt x="0" y="6"/>
                    </a:lnTo>
                    <a:lnTo>
                      <a:pt x="0" y="6"/>
                    </a:lnTo>
                    <a:lnTo>
                      <a:pt x="0" y="6"/>
                    </a:lnTo>
                    <a:lnTo>
                      <a:pt x="0" y="7"/>
                    </a:lnTo>
                    <a:lnTo>
                      <a:pt x="0" y="6"/>
                    </a:lnTo>
                    <a:lnTo>
                      <a:pt x="0" y="7"/>
                    </a:lnTo>
                    <a:lnTo>
                      <a:pt x="0" y="7"/>
                    </a:lnTo>
                    <a:lnTo>
                      <a:pt x="0" y="6"/>
                    </a:lnTo>
                    <a:lnTo>
                      <a:pt x="0" y="7"/>
                    </a:lnTo>
                    <a:lnTo>
                      <a:pt x="0" y="7"/>
                    </a:lnTo>
                    <a:lnTo>
                      <a:pt x="0" y="6"/>
                    </a:lnTo>
                    <a:lnTo>
                      <a:pt x="0" y="7"/>
                    </a:lnTo>
                    <a:lnTo>
                      <a:pt x="0" y="6"/>
                    </a:lnTo>
                    <a:lnTo>
                      <a:pt x="0" y="5"/>
                    </a:lnTo>
                    <a:lnTo>
                      <a:pt x="0" y="5"/>
                    </a:lnTo>
                    <a:lnTo>
                      <a:pt x="0" y="5"/>
                    </a:lnTo>
                    <a:lnTo>
                      <a:pt x="0" y="5"/>
                    </a:lnTo>
                    <a:lnTo>
                      <a:pt x="0" y="5"/>
                    </a:lnTo>
                    <a:lnTo>
                      <a:pt x="0" y="6"/>
                    </a:lnTo>
                    <a:lnTo>
                      <a:pt x="0" y="6"/>
                    </a:lnTo>
                    <a:lnTo>
                      <a:pt x="0" y="6"/>
                    </a:lnTo>
                    <a:lnTo>
                      <a:pt x="0" y="6"/>
                    </a:lnTo>
                    <a:lnTo>
                      <a:pt x="0" y="7"/>
                    </a:lnTo>
                    <a:lnTo>
                      <a:pt x="0" y="8"/>
                    </a:lnTo>
                    <a:lnTo>
                      <a:pt x="0" y="7"/>
                    </a:lnTo>
                    <a:lnTo>
                      <a:pt x="0" y="8"/>
                    </a:lnTo>
                    <a:lnTo>
                      <a:pt x="0" y="7"/>
                    </a:lnTo>
                    <a:lnTo>
                      <a:pt x="0" y="7"/>
                    </a:lnTo>
                    <a:lnTo>
                      <a:pt x="0" y="8"/>
                    </a:lnTo>
                    <a:lnTo>
                      <a:pt x="0" y="8"/>
                    </a:lnTo>
                    <a:lnTo>
                      <a:pt x="0" y="9"/>
                    </a:lnTo>
                    <a:lnTo>
                      <a:pt x="0" y="9"/>
                    </a:lnTo>
                    <a:lnTo>
                      <a:pt x="0" y="9"/>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7"/>
                    </a:lnTo>
                    <a:lnTo>
                      <a:pt x="0" y="6"/>
                    </a:lnTo>
                    <a:lnTo>
                      <a:pt x="0" y="6"/>
                    </a:lnTo>
                    <a:lnTo>
                      <a:pt x="0" y="6"/>
                    </a:lnTo>
                    <a:lnTo>
                      <a:pt x="0" y="7"/>
                    </a:lnTo>
                    <a:lnTo>
                      <a:pt x="0" y="7"/>
                    </a:lnTo>
                    <a:lnTo>
                      <a:pt x="0" y="6"/>
                    </a:lnTo>
                    <a:lnTo>
                      <a:pt x="0" y="7"/>
                    </a:lnTo>
                    <a:lnTo>
                      <a:pt x="0" y="6"/>
                    </a:lnTo>
                    <a:lnTo>
                      <a:pt x="0" y="6"/>
                    </a:lnTo>
                    <a:lnTo>
                      <a:pt x="0" y="7"/>
                    </a:lnTo>
                    <a:lnTo>
                      <a:pt x="0" y="6"/>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7"/>
                    </a:lnTo>
                    <a:lnTo>
                      <a:pt x="0" y="6"/>
                    </a:lnTo>
                    <a:lnTo>
                      <a:pt x="0" y="7"/>
                    </a:lnTo>
                    <a:lnTo>
                      <a:pt x="0" y="8"/>
                    </a:lnTo>
                    <a:lnTo>
                      <a:pt x="0" y="8"/>
                    </a:lnTo>
                    <a:lnTo>
                      <a:pt x="0" y="7"/>
                    </a:lnTo>
                    <a:lnTo>
                      <a:pt x="0" y="8"/>
                    </a:lnTo>
                    <a:lnTo>
                      <a:pt x="0" y="8"/>
                    </a:lnTo>
                    <a:lnTo>
                      <a:pt x="0" y="7"/>
                    </a:lnTo>
                    <a:lnTo>
                      <a:pt x="0" y="8"/>
                    </a:lnTo>
                    <a:lnTo>
                      <a:pt x="0" y="7"/>
                    </a:lnTo>
                    <a:lnTo>
                      <a:pt x="0" y="7"/>
                    </a:lnTo>
                    <a:lnTo>
                      <a:pt x="0" y="8"/>
                    </a:lnTo>
                    <a:lnTo>
                      <a:pt x="0" y="7"/>
                    </a:lnTo>
                    <a:lnTo>
                      <a:pt x="0" y="8"/>
                    </a:lnTo>
                    <a:lnTo>
                      <a:pt x="0" y="8"/>
                    </a:lnTo>
                    <a:lnTo>
                      <a:pt x="0" y="8"/>
                    </a:lnTo>
                    <a:lnTo>
                      <a:pt x="0" y="7"/>
                    </a:lnTo>
                    <a:lnTo>
                      <a:pt x="0" y="7"/>
                    </a:lnTo>
                    <a:lnTo>
                      <a:pt x="0" y="6"/>
                    </a:lnTo>
                    <a:lnTo>
                      <a:pt x="0" y="7"/>
                    </a:lnTo>
                    <a:lnTo>
                      <a:pt x="0" y="6"/>
                    </a:lnTo>
                    <a:lnTo>
                      <a:pt x="0" y="6"/>
                    </a:lnTo>
                    <a:lnTo>
                      <a:pt x="0" y="6"/>
                    </a:lnTo>
                    <a:lnTo>
                      <a:pt x="0" y="5"/>
                    </a:lnTo>
                    <a:lnTo>
                      <a:pt x="0" y="5"/>
                    </a:lnTo>
                    <a:lnTo>
                      <a:pt x="0" y="5"/>
                    </a:lnTo>
                    <a:lnTo>
                      <a:pt x="0" y="5"/>
                    </a:lnTo>
                    <a:lnTo>
                      <a:pt x="0" y="6"/>
                    </a:lnTo>
                    <a:lnTo>
                      <a:pt x="0" y="6"/>
                    </a:lnTo>
                    <a:lnTo>
                      <a:pt x="0" y="6"/>
                    </a:lnTo>
                    <a:lnTo>
                      <a:pt x="0" y="7"/>
                    </a:lnTo>
                    <a:lnTo>
                      <a:pt x="0" y="7"/>
                    </a:lnTo>
                    <a:lnTo>
                      <a:pt x="0" y="7"/>
                    </a:lnTo>
                    <a:lnTo>
                      <a:pt x="0" y="7"/>
                    </a:lnTo>
                    <a:lnTo>
                      <a:pt x="0" y="6"/>
                    </a:lnTo>
                    <a:lnTo>
                      <a:pt x="0" y="7"/>
                    </a:lnTo>
                    <a:lnTo>
                      <a:pt x="0" y="6"/>
                    </a:lnTo>
                    <a:lnTo>
                      <a:pt x="0" y="6"/>
                    </a:lnTo>
                    <a:lnTo>
                      <a:pt x="0" y="6"/>
                    </a:lnTo>
                    <a:lnTo>
                      <a:pt x="0" y="5"/>
                    </a:lnTo>
                    <a:lnTo>
                      <a:pt x="0" y="5"/>
                    </a:lnTo>
                    <a:lnTo>
                      <a:pt x="0" y="4"/>
                    </a:lnTo>
                    <a:lnTo>
                      <a:pt x="0" y="5"/>
                    </a:lnTo>
                    <a:lnTo>
                      <a:pt x="0" y="4"/>
                    </a:lnTo>
                    <a:lnTo>
                      <a:pt x="0" y="4"/>
                    </a:lnTo>
                    <a:lnTo>
                      <a:pt x="0" y="4"/>
                    </a:lnTo>
                    <a:lnTo>
                      <a:pt x="0" y="4"/>
                    </a:lnTo>
                    <a:lnTo>
                      <a:pt x="0" y="4"/>
                    </a:lnTo>
                    <a:lnTo>
                      <a:pt x="0" y="4"/>
                    </a:lnTo>
                    <a:lnTo>
                      <a:pt x="0" y="4"/>
                    </a:lnTo>
                    <a:lnTo>
                      <a:pt x="0" y="3"/>
                    </a:lnTo>
                    <a:lnTo>
                      <a:pt x="0" y="3"/>
                    </a:lnTo>
                    <a:lnTo>
                      <a:pt x="0" y="4"/>
                    </a:lnTo>
                    <a:lnTo>
                      <a:pt x="0" y="3"/>
                    </a:lnTo>
                    <a:lnTo>
                      <a:pt x="0" y="4"/>
                    </a:lnTo>
                    <a:lnTo>
                      <a:pt x="0" y="4"/>
                    </a:lnTo>
                    <a:lnTo>
                      <a:pt x="0" y="4"/>
                    </a:lnTo>
                    <a:lnTo>
                      <a:pt x="0" y="5"/>
                    </a:lnTo>
                    <a:lnTo>
                      <a:pt x="0" y="4"/>
                    </a:lnTo>
                    <a:lnTo>
                      <a:pt x="0" y="4"/>
                    </a:lnTo>
                    <a:lnTo>
                      <a:pt x="0" y="4"/>
                    </a:lnTo>
                    <a:lnTo>
                      <a:pt x="0" y="5"/>
                    </a:lnTo>
                    <a:lnTo>
                      <a:pt x="0" y="4"/>
                    </a:lnTo>
                    <a:lnTo>
                      <a:pt x="0" y="5"/>
                    </a:lnTo>
                    <a:lnTo>
                      <a:pt x="0" y="4"/>
                    </a:lnTo>
                    <a:lnTo>
                      <a:pt x="0" y="4"/>
                    </a:lnTo>
                    <a:lnTo>
                      <a:pt x="0" y="4"/>
                    </a:lnTo>
                    <a:lnTo>
                      <a:pt x="0" y="3"/>
                    </a:lnTo>
                    <a:lnTo>
                      <a:pt x="0" y="4"/>
                    </a:lnTo>
                    <a:lnTo>
                      <a:pt x="0" y="4"/>
                    </a:lnTo>
                    <a:lnTo>
                      <a:pt x="0" y="4"/>
                    </a:lnTo>
                    <a:lnTo>
                      <a:pt x="0" y="3"/>
                    </a:lnTo>
                    <a:lnTo>
                      <a:pt x="0" y="3"/>
                    </a:lnTo>
                    <a:lnTo>
                      <a:pt x="0" y="3"/>
                    </a:lnTo>
                    <a:lnTo>
                      <a:pt x="0" y="4"/>
                    </a:lnTo>
                    <a:lnTo>
                      <a:pt x="0" y="3"/>
                    </a:lnTo>
                    <a:lnTo>
                      <a:pt x="0" y="3"/>
                    </a:lnTo>
                    <a:lnTo>
                      <a:pt x="0" y="4"/>
                    </a:lnTo>
                    <a:lnTo>
                      <a:pt x="0" y="3"/>
                    </a:lnTo>
                    <a:lnTo>
                      <a:pt x="0" y="4"/>
                    </a:lnTo>
                    <a:lnTo>
                      <a:pt x="0" y="3"/>
                    </a:lnTo>
                    <a:lnTo>
                      <a:pt x="0" y="3"/>
                    </a:lnTo>
                    <a:lnTo>
                      <a:pt x="0" y="2"/>
                    </a:lnTo>
                    <a:lnTo>
                      <a:pt x="0" y="3"/>
                    </a:lnTo>
                    <a:lnTo>
                      <a:pt x="0" y="4"/>
                    </a:lnTo>
                    <a:lnTo>
                      <a:pt x="0" y="4"/>
                    </a:lnTo>
                    <a:lnTo>
                      <a:pt x="0" y="5"/>
                    </a:lnTo>
                    <a:lnTo>
                      <a:pt x="0" y="4"/>
                    </a:lnTo>
                    <a:lnTo>
                      <a:pt x="0" y="4"/>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5"/>
                    </a:lnTo>
                    <a:lnTo>
                      <a:pt x="0" y="5"/>
                    </a:lnTo>
                    <a:lnTo>
                      <a:pt x="0" y="4"/>
                    </a:lnTo>
                    <a:lnTo>
                      <a:pt x="0" y="4"/>
                    </a:lnTo>
                    <a:lnTo>
                      <a:pt x="0" y="4"/>
                    </a:lnTo>
                    <a:lnTo>
                      <a:pt x="0" y="4"/>
                    </a:lnTo>
                    <a:lnTo>
                      <a:pt x="0" y="4"/>
                    </a:lnTo>
                    <a:lnTo>
                      <a:pt x="0" y="4"/>
                    </a:lnTo>
                    <a:lnTo>
                      <a:pt x="0" y="3"/>
                    </a:lnTo>
                    <a:lnTo>
                      <a:pt x="0" y="3"/>
                    </a:lnTo>
                    <a:lnTo>
                      <a:pt x="0" y="3"/>
                    </a:lnTo>
                    <a:lnTo>
                      <a:pt x="0" y="4"/>
                    </a:lnTo>
                    <a:lnTo>
                      <a:pt x="0" y="3"/>
                    </a:lnTo>
                    <a:lnTo>
                      <a:pt x="0" y="4"/>
                    </a:lnTo>
                    <a:lnTo>
                      <a:pt x="0" y="4"/>
                    </a:lnTo>
                    <a:lnTo>
                      <a:pt x="0" y="4"/>
                    </a:lnTo>
                    <a:lnTo>
                      <a:pt x="0" y="4"/>
                    </a:lnTo>
                    <a:lnTo>
                      <a:pt x="0" y="4"/>
                    </a:lnTo>
                    <a:lnTo>
                      <a:pt x="0" y="3"/>
                    </a:lnTo>
                    <a:lnTo>
                      <a:pt x="0" y="3"/>
                    </a:lnTo>
                    <a:lnTo>
                      <a:pt x="0" y="2"/>
                    </a:lnTo>
                    <a:lnTo>
                      <a:pt x="0" y="2"/>
                    </a:lnTo>
                    <a:lnTo>
                      <a:pt x="0" y="2"/>
                    </a:lnTo>
                    <a:lnTo>
                      <a:pt x="0" y="2"/>
                    </a:lnTo>
                    <a:lnTo>
                      <a:pt x="0" y="3"/>
                    </a:lnTo>
                    <a:lnTo>
                      <a:pt x="0" y="2"/>
                    </a:lnTo>
                    <a:lnTo>
                      <a:pt x="0" y="1"/>
                    </a:lnTo>
                    <a:lnTo>
                      <a:pt x="0" y="1"/>
                    </a:lnTo>
                    <a:lnTo>
                      <a:pt x="0" y="1"/>
                    </a:lnTo>
                    <a:lnTo>
                      <a:pt x="0" y="1"/>
                    </a:lnTo>
                    <a:lnTo>
                      <a:pt x="0" y="1"/>
                    </a:lnTo>
                    <a:lnTo>
                      <a:pt x="0" y="2"/>
                    </a:lnTo>
                    <a:lnTo>
                      <a:pt x="0" y="1"/>
                    </a:lnTo>
                    <a:lnTo>
                      <a:pt x="0" y="2"/>
                    </a:lnTo>
                    <a:lnTo>
                      <a:pt x="0" y="2"/>
                    </a:lnTo>
                    <a:lnTo>
                      <a:pt x="0" y="3"/>
                    </a:lnTo>
                    <a:lnTo>
                      <a:pt x="0" y="2"/>
                    </a:lnTo>
                    <a:lnTo>
                      <a:pt x="0" y="2"/>
                    </a:lnTo>
                    <a:lnTo>
                      <a:pt x="0" y="2"/>
                    </a:lnTo>
                    <a:lnTo>
                      <a:pt x="0" y="2"/>
                    </a:lnTo>
                    <a:lnTo>
                      <a:pt x="0" y="3"/>
                    </a:lnTo>
                    <a:lnTo>
                      <a:pt x="0" y="3"/>
                    </a:lnTo>
                    <a:lnTo>
                      <a:pt x="0" y="3"/>
                    </a:lnTo>
                    <a:lnTo>
                      <a:pt x="0" y="3"/>
                    </a:lnTo>
                    <a:lnTo>
                      <a:pt x="0" y="3"/>
                    </a:lnTo>
                    <a:lnTo>
                      <a:pt x="0" y="4"/>
                    </a:lnTo>
                    <a:lnTo>
                      <a:pt x="0" y="3"/>
                    </a:lnTo>
                    <a:lnTo>
                      <a:pt x="0" y="4"/>
                    </a:lnTo>
                    <a:lnTo>
                      <a:pt x="0" y="3"/>
                    </a:lnTo>
                    <a:lnTo>
                      <a:pt x="0" y="3"/>
                    </a:lnTo>
                    <a:lnTo>
                      <a:pt x="0" y="3"/>
                    </a:lnTo>
                    <a:lnTo>
                      <a:pt x="0" y="3"/>
                    </a:lnTo>
                    <a:lnTo>
                      <a:pt x="0" y="4"/>
                    </a:lnTo>
                    <a:lnTo>
                      <a:pt x="0" y="3"/>
                    </a:lnTo>
                    <a:lnTo>
                      <a:pt x="0" y="2"/>
                    </a:lnTo>
                    <a:lnTo>
                      <a:pt x="0" y="1"/>
                    </a:lnTo>
                    <a:lnTo>
                      <a:pt x="0" y="2"/>
                    </a:lnTo>
                    <a:lnTo>
                      <a:pt x="0" y="2"/>
                    </a:lnTo>
                    <a:lnTo>
                      <a:pt x="0" y="3"/>
                    </a:lnTo>
                    <a:lnTo>
                      <a:pt x="0" y="3"/>
                    </a:lnTo>
                    <a:lnTo>
                      <a:pt x="0" y="3"/>
                    </a:lnTo>
                    <a:lnTo>
                      <a:pt x="0" y="2"/>
                    </a:lnTo>
                    <a:lnTo>
                      <a:pt x="0" y="2"/>
                    </a:lnTo>
                    <a:lnTo>
                      <a:pt x="0" y="2"/>
                    </a:lnTo>
                    <a:lnTo>
                      <a:pt x="0" y="3"/>
                    </a:lnTo>
                    <a:lnTo>
                      <a:pt x="0" y="2"/>
                    </a:lnTo>
                    <a:lnTo>
                      <a:pt x="0" y="3"/>
                    </a:lnTo>
                    <a:lnTo>
                      <a:pt x="0" y="2"/>
                    </a:lnTo>
                    <a:lnTo>
                      <a:pt x="0" y="3"/>
                    </a:lnTo>
                    <a:lnTo>
                      <a:pt x="0" y="3"/>
                    </a:lnTo>
                    <a:lnTo>
                      <a:pt x="0" y="3"/>
                    </a:lnTo>
                    <a:lnTo>
                      <a:pt x="0" y="4"/>
                    </a:lnTo>
                    <a:lnTo>
                      <a:pt x="0" y="3"/>
                    </a:lnTo>
                    <a:lnTo>
                      <a:pt x="0" y="4"/>
                    </a:lnTo>
                    <a:lnTo>
                      <a:pt x="0" y="4"/>
                    </a:lnTo>
                    <a:lnTo>
                      <a:pt x="0" y="3"/>
                    </a:lnTo>
                    <a:lnTo>
                      <a:pt x="0" y="3"/>
                    </a:lnTo>
                    <a:lnTo>
                      <a:pt x="0" y="3"/>
                    </a:lnTo>
                    <a:lnTo>
                      <a:pt x="0" y="3"/>
                    </a:lnTo>
                    <a:lnTo>
                      <a:pt x="0" y="3"/>
                    </a:lnTo>
                    <a:lnTo>
                      <a:pt x="0" y="3"/>
                    </a:lnTo>
                    <a:lnTo>
                      <a:pt x="0" y="3"/>
                    </a:lnTo>
                    <a:lnTo>
                      <a:pt x="0" y="2"/>
                    </a:lnTo>
                    <a:lnTo>
                      <a:pt x="0" y="2"/>
                    </a:lnTo>
                    <a:lnTo>
                      <a:pt x="0" y="3"/>
                    </a:lnTo>
                    <a:lnTo>
                      <a:pt x="0" y="3"/>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3"/>
                    </a:lnTo>
                    <a:lnTo>
                      <a:pt x="0" y="3"/>
                    </a:lnTo>
                    <a:lnTo>
                      <a:pt x="0" y="3"/>
                    </a:lnTo>
                    <a:lnTo>
                      <a:pt x="0" y="2"/>
                    </a:lnTo>
                    <a:lnTo>
                      <a:pt x="0" y="2"/>
                    </a:lnTo>
                    <a:lnTo>
                      <a:pt x="0" y="3"/>
                    </a:lnTo>
                    <a:lnTo>
                      <a:pt x="0" y="3"/>
                    </a:lnTo>
                    <a:lnTo>
                      <a:pt x="0" y="3"/>
                    </a:lnTo>
                    <a:lnTo>
                      <a:pt x="0" y="3"/>
                    </a:lnTo>
                    <a:lnTo>
                      <a:pt x="0" y="3"/>
                    </a:lnTo>
                    <a:lnTo>
                      <a:pt x="0" y="3"/>
                    </a:lnTo>
                    <a:lnTo>
                      <a:pt x="0" y="3"/>
                    </a:lnTo>
                    <a:lnTo>
                      <a:pt x="0" y="4"/>
                    </a:lnTo>
                    <a:lnTo>
                      <a:pt x="0" y="4"/>
                    </a:lnTo>
                    <a:lnTo>
                      <a:pt x="0" y="3"/>
                    </a:lnTo>
                    <a:lnTo>
                      <a:pt x="0" y="4"/>
                    </a:lnTo>
                    <a:lnTo>
                      <a:pt x="0" y="3"/>
                    </a:lnTo>
                    <a:lnTo>
                      <a:pt x="0" y="3"/>
                    </a:lnTo>
                    <a:lnTo>
                      <a:pt x="0" y="4"/>
                    </a:lnTo>
                    <a:lnTo>
                      <a:pt x="0" y="3"/>
                    </a:lnTo>
                    <a:lnTo>
                      <a:pt x="0" y="3"/>
                    </a:lnTo>
                    <a:lnTo>
                      <a:pt x="0" y="2"/>
                    </a:lnTo>
                    <a:lnTo>
                      <a:pt x="0" y="3"/>
                    </a:lnTo>
                    <a:lnTo>
                      <a:pt x="0" y="3"/>
                    </a:lnTo>
                    <a:lnTo>
                      <a:pt x="0" y="3"/>
                    </a:lnTo>
                    <a:lnTo>
                      <a:pt x="0" y="3"/>
                    </a:lnTo>
                    <a:lnTo>
                      <a:pt x="0" y="2"/>
                    </a:lnTo>
                    <a:lnTo>
                      <a:pt x="0" y="2"/>
                    </a:lnTo>
                    <a:lnTo>
                      <a:pt x="0" y="2"/>
                    </a:lnTo>
                    <a:lnTo>
                      <a:pt x="0" y="3"/>
                    </a:lnTo>
                    <a:lnTo>
                      <a:pt x="0" y="3"/>
                    </a:lnTo>
                    <a:lnTo>
                      <a:pt x="0" y="3"/>
                    </a:lnTo>
                    <a:lnTo>
                      <a:pt x="0" y="2"/>
                    </a:lnTo>
                    <a:lnTo>
                      <a:pt x="0" y="3"/>
                    </a:lnTo>
                    <a:lnTo>
                      <a:pt x="0" y="3"/>
                    </a:lnTo>
                    <a:lnTo>
                      <a:pt x="0" y="3"/>
                    </a:lnTo>
                    <a:lnTo>
                      <a:pt x="0" y="3"/>
                    </a:lnTo>
                    <a:lnTo>
                      <a:pt x="0" y="4"/>
                    </a:lnTo>
                    <a:lnTo>
                      <a:pt x="0" y="4"/>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3"/>
                    </a:lnTo>
                    <a:lnTo>
                      <a:pt x="0" y="3"/>
                    </a:lnTo>
                    <a:lnTo>
                      <a:pt x="0" y="3"/>
                    </a:lnTo>
                    <a:lnTo>
                      <a:pt x="0" y="3"/>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4"/>
                    </a:lnTo>
                    <a:lnTo>
                      <a:pt x="0" y="5"/>
                    </a:lnTo>
                    <a:lnTo>
                      <a:pt x="0" y="5"/>
                    </a:lnTo>
                    <a:lnTo>
                      <a:pt x="0" y="5"/>
                    </a:lnTo>
                    <a:lnTo>
                      <a:pt x="0" y="6"/>
                    </a:lnTo>
                    <a:lnTo>
                      <a:pt x="0" y="5"/>
                    </a:lnTo>
                    <a:lnTo>
                      <a:pt x="0" y="6"/>
                    </a:lnTo>
                    <a:lnTo>
                      <a:pt x="0" y="5"/>
                    </a:lnTo>
                    <a:lnTo>
                      <a:pt x="0" y="6"/>
                    </a:lnTo>
                    <a:lnTo>
                      <a:pt x="0" y="6"/>
                    </a:lnTo>
                    <a:lnTo>
                      <a:pt x="0" y="5"/>
                    </a:lnTo>
                    <a:lnTo>
                      <a:pt x="0" y="5"/>
                    </a:lnTo>
                    <a:lnTo>
                      <a:pt x="0" y="5"/>
                    </a:lnTo>
                    <a:lnTo>
                      <a:pt x="0" y="5"/>
                    </a:lnTo>
                    <a:lnTo>
                      <a:pt x="0" y="6"/>
                    </a:lnTo>
                    <a:lnTo>
                      <a:pt x="0" y="5"/>
                    </a:lnTo>
                    <a:lnTo>
                      <a:pt x="0" y="5"/>
                    </a:lnTo>
                    <a:lnTo>
                      <a:pt x="0" y="5"/>
                    </a:lnTo>
                    <a:lnTo>
                      <a:pt x="0" y="5"/>
                    </a:lnTo>
                    <a:lnTo>
                      <a:pt x="0" y="6"/>
                    </a:lnTo>
                    <a:lnTo>
                      <a:pt x="0" y="5"/>
                    </a:lnTo>
                    <a:lnTo>
                      <a:pt x="0" y="4"/>
                    </a:lnTo>
                    <a:lnTo>
                      <a:pt x="0" y="4"/>
                    </a:lnTo>
                    <a:lnTo>
                      <a:pt x="0" y="3"/>
                    </a:lnTo>
                    <a:lnTo>
                      <a:pt x="0" y="3"/>
                    </a:lnTo>
                    <a:lnTo>
                      <a:pt x="0" y="2"/>
                    </a:lnTo>
                    <a:lnTo>
                      <a:pt x="0" y="1"/>
                    </a:lnTo>
                    <a:lnTo>
                      <a:pt x="0" y="1"/>
                    </a:lnTo>
                    <a:lnTo>
                      <a:pt x="0" y="1"/>
                    </a:lnTo>
                    <a:lnTo>
                      <a:pt x="0" y="1"/>
                    </a:lnTo>
                    <a:lnTo>
                      <a:pt x="0" y="1"/>
                    </a:lnTo>
                    <a:lnTo>
                      <a:pt x="0" y="1"/>
                    </a:lnTo>
                    <a:lnTo>
                      <a:pt x="0" y="1"/>
                    </a:lnTo>
                    <a:lnTo>
                      <a:pt x="0" y="2"/>
                    </a:lnTo>
                    <a:lnTo>
                      <a:pt x="0" y="1"/>
                    </a:lnTo>
                    <a:lnTo>
                      <a:pt x="0" y="1"/>
                    </a:lnTo>
                    <a:lnTo>
                      <a:pt x="0" y="1"/>
                    </a:lnTo>
                    <a:lnTo>
                      <a:pt x="0" y="2"/>
                    </a:lnTo>
                    <a:lnTo>
                      <a:pt x="0" y="1"/>
                    </a:lnTo>
                    <a:lnTo>
                      <a:pt x="0" y="1"/>
                    </a:lnTo>
                    <a:lnTo>
                      <a:pt x="0" y="0"/>
                    </a:lnTo>
                    <a:lnTo>
                      <a:pt x="0" y="1"/>
                    </a:lnTo>
                    <a:lnTo>
                      <a:pt x="0" y="1"/>
                    </a:lnTo>
                    <a:lnTo>
                      <a:pt x="0" y="2"/>
                    </a:lnTo>
                    <a:lnTo>
                      <a:pt x="0" y="3"/>
                    </a:lnTo>
                    <a:lnTo>
                      <a:pt x="0" y="3"/>
                    </a:lnTo>
                    <a:lnTo>
                      <a:pt x="0" y="3"/>
                    </a:lnTo>
                    <a:lnTo>
                      <a:pt x="0" y="4"/>
                    </a:lnTo>
                    <a:lnTo>
                      <a:pt x="0" y="4"/>
                    </a:lnTo>
                    <a:lnTo>
                      <a:pt x="0" y="4"/>
                    </a:lnTo>
                    <a:lnTo>
                      <a:pt x="0" y="6"/>
                    </a:lnTo>
                    <a:lnTo>
                      <a:pt x="0" y="6"/>
                    </a:lnTo>
                    <a:lnTo>
                      <a:pt x="0" y="6"/>
                    </a:lnTo>
                    <a:lnTo>
                      <a:pt x="0" y="5"/>
                    </a:lnTo>
                    <a:lnTo>
                      <a:pt x="0" y="6"/>
                    </a:lnTo>
                    <a:lnTo>
                      <a:pt x="0" y="6"/>
                    </a:lnTo>
                    <a:lnTo>
                      <a:pt x="0" y="7"/>
                    </a:lnTo>
                    <a:lnTo>
                      <a:pt x="0" y="6"/>
                    </a:lnTo>
                    <a:lnTo>
                      <a:pt x="0" y="6"/>
                    </a:lnTo>
                    <a:lnTo>
                      <a:pt x="0" y="5"/>
                    </a:lnTo>
                    <a:lnTo>
                      <a:pt x="0" y="6"/>
                    </a:lnTo>
                    <a:lnTo>
                      <a:pt x="0" y="5"/>
                    </a:lnTo>
                    <a:lnTo>
                      <a:pt x="0" y="6"/>
                    </a:lnTo>
                    <a:lnTo>
                      <a:pt x="0" y="5"/>
                    </a:lnTo>
                    <a:lnTo>
                      <a:pt x="0" y="5"/>
                    </a:lnTo>
                    <a:lnTo>
                      <a:pt x="0" y="5"/>
                    </a:lnTo>
                    <a:lnTo>
                      <a:pt x="0" y="4"/>
                    </a:lnTo>
                    <a:lnTo>
                      <a:pt x="0" y="4"/>
                    </a:lnTo>
                    <a:lnTo>
                      <a:pt x="0" y="3"/>
                    </a:lnTo>
                    <a:lnTo>
                      <a:pt x="0" y="3"/>
                    </a:lnTo>
                    <a:lnTo>
                      <a:pt x="0" y="2"/>
                    </a:lnTo>
                    <a:lnTo>
                      <a:pt x="0" y="1"/>
                    </a:lnTo>
                    <a:lnTo>
                      <a:pt x="0" y="2"/>
                    </a:lnTo>
                    <a:lnTo>
                      <a:pt x="0" y="3"/>
                    </a:lnTo>
                    <a:lnTo>
                      <a:pt x="0" y="3"/>
                    </a:lnTo>
                    <a:lnTo>
                      <a:pt x="0" y="3"/>
                    </a:lnTo>
                    <a:lnTo>
                      <a:pt x="0" y="3"/>
                    </a:lnTo>
                    <a:lnTo>
                      <a:pt x="0" y="3"/>
                    </a:lnTo>
                    <a:lnTo>
                      <a:pt x="0" y="3"/>
                    </a:lnTo>
                    <a:lnTo>
                      <a:pt x="0" y="2"/>
                    </a:lnTo>
                    <a:lnTo>
                      <a:pt x="0" y="3"/>
                    </a:lnTo>
                    <a:lnTo>
                      <a:pt x="0" y="3"/>
                    </a:lnTo>
                    <a:lnTo>
                      <a:pt x="0" y="4"/>
                    </a:lnTo>
                    <a:lnTo>
                      <a:pt x="0" y="3"/>
                    </a:lnTo>
                    <a:lnTo>
                      <a:pt x="0" y="3"/>
                    </a:lnTo>
                    <a:lnTo>
                      <a:pt x="0" y="4"/>
                    </a:lnTo>
                    <a:lnTo>
                      <a:pt x="0" y="3"/>
                    </a:lnTo>
                    <a:lnTo>
                      <a:pt x="0" y="4"/>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4"/>
                    </a:lnTo>
                    <a:lnTo>
                      <a:pt x="0" y="4"/>
                    </a:lnTo>
                    <a:lnTo>
                      <a:pt x="0" y="4"/>
                    </a:lnTo>
                    <a:lnTo>
                      <a:pt x="0" y="5"/>
                    </a:lnTo>
                    <a:lnTo>
                      <a:pt x="0" y="5"/>
                    </a:lnTo>
                    <a:lnTo>
                      <a:pt x="0" y="5"/>
                    </a:lnTo>
                    <a:lnTo>
                      <a:pt x="0" y="4"/>
                    </a:lnTo>
                    <a:lnTo>
                      <a:pt x="0" y="5"/>
                    </a:lnTo>
                    <a:lnTo>
                      <a:pt x="0" y="4"/>
                    </a:lnTo>
                    <a:lnTo>
                      <a:pt x="0" y="4"/>
                    </a:lnTo>
                    <a:lnTo>
                      <a:pt x="0" y="4"/>
                    </a:lnTo>
                    <a:lnTo>
                      <a:pt x="0" y="4"/>
                    </a:lnTo>
                    <a:lnTo>
                      <a:pt x="0" y="4"/>
                    </a:lnTo>
                    <a:lnTo>
                      <a:pt x="0" y="3"/>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3"/>
                    </a:lnTo>
                    <a:lnTo>
                      <a:pt x="0" y="3"/>
                    </a:lnTo>
                    <a:lnTo>
                      <a:pt x="0" y="3"/>
                    </a:lnTo>
                    <a:lnTo>
                      <a:pt x="0" y="4"/>
                    </a:lnTo>
                    <a:lnTo>
                      <a:pt x="0" y="4"/>
                    </a:lnTo>
                    <a:lnTo>
                      <a:pt x="0" y="5"/>
                    </a:lnTo>
                    <a:lnTo>
                      <a:pt x="0" y="6"/>
                    </a:lnTo>
                    <a:lnTo>
                      <a:pt x="0" y="5"/>
                    </a:lnTo>
                    <a:lnTo>
                      <a:pt x="0" y="6"/>
                    </a:lnTo>
                    <a:lnTo>
                      <a:pt x="0" y="6"/>
                    </a:lnTo>
                    <a:lnTo>
                      <a:pt x="0" y="6"/>
                    </a:lnTo>
                    <a:lnTo>
                      <a:pt x="0" y="6"/>
                    </a:lnTo>
                    <a:lnTo>
                      <a:pt x="0" y="6"/>
                    </a:lnTo>
                    <a:lnTo>
                      <a:pt x="0" y="6"/>
                    </a:lnTo>
                    <a:lnTo>
                      <a:pt x="0" y="7"/>
                    </a:lnTo>
                    <a:lnTo>
                      <a:pt x="0" y="7"/>
                    </a:lnTo>
                    <a:lnTo>
                      <a:pt x="0" y="8"/>
                    </a:lnTo>
                    <a:lnTo>
                      <a:pt x="0" y="8"/>
                    </a:lnTo>
                    <a:lnTo>
                      <a:pt x="0" y="8"/>
                    </a:lnTo>
                    <a:lnTo>
                      <a:pt x="0" y="7"/>
                    </a:lnTo>
                    <a:lnTo>
                      <a:pt x="0" y="8"/>
                    </a:lnTo>
                    <a:lnTo>
                      <a:pt x="0" y="8"/>
                    </a:lnTo>
                    <a:lnTo>
                      <a:pt x="0" y="7"/>
                    </a:lnTo>
                    <a:lnTo>
                      <a:pt x="0" y="6"/>
                    </a:lnTo>
                    <a:lnTo>
                      <a:pt x="0" y="6"/>
                    </a:lnTo>
                    <a:lnTo>
                      <a:pt x="0" y="6"/>
                    </a:lnTo>
                    <a:lnTo>
                      <a:pt x="0" y="6"/>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5867" name="Freeform 523"/>
              <p:cNvSpPr>
                <a:spLocks/>
              </p:cNvSpPr>
              <p:nvPr/>
            </p:nvSpPr>
            <p:spPr bwMode="auto">
              <a:xfrm>
                <a:off x="2604" y="3407"/>
                <a:ext cx="1" cy="396"/>
              </a:xfrm>
              <a:custGeom>
                <a:avLst/>
                <a:gdLst/>
                <a:ahLst/>
                <a:cxnLst>
                  <a:cxn ang="0">
                    <a:pos x="0" y="6"/>
                  </a:cxn>
                  <a:cxn ang="0">
                    <a:pos x="0" y="6"/>
                  </a:cxn>
                  <a:cxn ang="0">
                    <a:pos x="0" y="4"/>
                  </a:cxn>
                  <a:cxn ang="0">
                    <a:pos x="0" y="3"/>
                  </a:cxn>
                  <a:cxn ang="0">
                    <a:pos x="0" y="3"/>
                  </a:cxn>
                  <a:cxn ang="0">
                    <a:pos x="0" y="4"/>
                  </a:cxn>
                  <a:cxn ang="0">
                    <a:pos x="0" y="4"/>
                  </a:cxn>
                  <a:cxn ang="0">
                    <a:pos x="0" y="4"/>
                  </a:cxn>
                  <a:cxn ang="0">
                    <a:pos x="0" y="3"/>
                  </a:cxn>
                  <a:cxn ang="0">
                    <a:pos x="0" y="1"/>
                  </a:cxn>
                  <a:cxn ang="0">
                    <a:pos x="0" y="3"/>
                  </a:cxn>
                  <a:cxn ang="0">
                    <a:pos x="0" y="2"/>
                  </a:cxn>
                  <a:cxn ang="0">
                    <a:pos x="0" y="4"/>
                  </a:cxn>
                  <a:cxn ang="0">
                    <a:pos x="0" y="4"/>
                  </a:cxn>
                  <a:cxn ang="0">
                    <a:pos x="0" y="19"/>
                  </a:cxn>
                  <a:cxn ang="0">
                    <a:pos x="0" y="28"/>
                  </a:cxn>
                  <a:cxn ang="0">
                    <a:pos x="0" y="37"/>
                  </a:cxn>
                  <a:cxn ang="0">
                    <a:pos x="0" y="43"/>
                  </a:cxn>
                  <a:cxn ang="0">
                    <a:pos x="0" y="47"/>
                  </a:cxn>
                  <a:cxn ang="0">
                    <a:pos x="0" y="51"/>
                  </a:cxn>
                  <a:cxn ang="0">
                    <a:pos x="0" y="52"/>
                  </a:cxn>
                  <a:cxn ang="0">
                    <a:pos x="0" y="55"/>
                  </a:cxn>
                  <a:cxn ang="0">
                    <a:pos x="0" y="57"/>
                  </a:cxn>
                  <a:cxn ang="0">
                    <a:pos x="0" y="58"/>
                  </a:cxn>
                  <a:cxn ang="0">
                    <a:pos x="0" y="59"/>
                  </a:cxn>
                  <a:cxn ang="0">
                    <a:pos x="0" y="59"/>
                  </a:cxn>
                  <a:cxn ang="0">
                    <a:pos x="0" y="58"/>
                  </a:cxn>
                  <a:cxn ang="0">
                    <a:pos x="0" y="62"/>
                  </a:cxn>
                  <a:cxn ang="0">
                    <a:pos x="0" y="62"/>
                  </a:cxn>
                  <a:cxn ang="0">
                    <a:pos x="0" y="59"/>
                  </a:cxn>
                  <a:cxn ang="0">
                    <a:pos x="0" y="61"/>
                  </a:cxn>
                  <a:cxn ang="0">
                    <a:pos x="0" y="61"/>
                  </a:cxn>
                  <a:cxn ang="0">
                    <a:pos x="0" y="59"/>
                  </a:cxn>
                  <a:cxn ang="0">
                    <a:pos x="0" y="62"/>
                  </a:cxn>
                  <a:cxn ang="0">
                    <a:pos x="0" y="64"/>
                  </a:cxn>
                  <a:cxn ang="0">
                    <a:pos x="0" y="66"/>
                  </a:cxn>
                  <a:cxn ang="0">
                    <a:pos x="0" y="62"/>
                  </a:cxn>
                  <a:cxn ang="0">
                    <a:pos x="0" y="59"/>
                  </a:cxn>
                  <a:cxn ang="0">
                    <a:pos x="0" y="61"/>
                  </a:cxn>
                  <a:cxn ang="0">
                    <a:pos x="0" y="59"/>
                  </a:cxn>
                  <a:cxn ang="0">
                    <a:pos x="0" y="60"/>
                  </a:cxn>
                  <a:cxn ang="0">
                    <a:pos x="0" y="61"/>
                  </a:cxn>
                  <a:cxn ang="0">
                    <a:pos x="0" y="61"/>
                  </a:cxn>
                  <a:cxn ang="0">
                    <a:pos x="0" y="61"/>
                  </a:cxn>
                  <a:cxn ang="0">
                    <a:pos x="0" y="61"/>
                  </a:cxn>
                  <a:cxn ang="0">
                    <a:pos x="0" y="61"/>
                  </a:cxn>
                  <a:cxn ang="0">
                    <a:pos x="0" y="60"/>
                  </a:cxn>
                  <a:cxn ang="0">
                    <a:pos x="0" y="63"/>
                  </a:cxn>
                  <a:cxn ang="0">
                    <a:pos x="0" y="62"/>
                  </a:cxn>
                  <a:cxn ang="0">
                    <a:pos x="0" y="62"/>
                  </a:cxn>
                  <a:cxn ang="0">
                    <a:pos x="0" y="63"/>
                  </a:cxn>
                  <a:cxn ang="0">
                    <a:pos x="0" y="61"/>
                  </a:cxn>
                  <a:cxn ang="0">
                    <a:pos x="0" y="63"/>
                  </a:cxn>
                  <a:cxn ang="0">
                    <a:pos x="0" y="65"/>
                  </a:cxn>
                  <a:cxn ang="0">
                    <a:pos x="0" y="60"/>
                  </a:cxn>
                  <a:cxn ang="0">
                    <a:pos x="0" y="61"/>
                  </a:cxn>
                  <a:cxn ang="0">
                    <a:pos x="0" y="63"/>
                  </a:cxn>
                  <a:cxn ang="0">
                    <a:pos x="0" y="63"/>
                  </a:cxn>
                  <a:cxn ang="0">
                    <a:pos x="0" y="63"/>
                  </a:cxn>
                  <a:cxn ang="0">
                    <a:pos x="0" y="65"/>
                  </a:cxn>
                  <a:cxn ang="0">
                    <a:pos x="0" y="63"/>
                  </a:cxn>
                  <a:cxn ang="0">
                    <a:pos x="0" y="65"/>
                  </a:cxn>
                  <a:cxn ang="0">
                    <a:pos x="0" y="62"/>
                  </a:cxn>
                </a:cxnLst>
                <a:rect l="0" t="0" r="r" b="b"/>
                <a:pathLst>
                  <a:path h="66">
                    <a:moveTo>
                      <a:pt x="0" y="6"/>
                    </a:moveTo>
                    <a:lnTo>
                      <a:pt x="0" y="6"/>
                    </a:lnTo>
                    <a:lnTo>
                      <a:pt x="0" y="5"/>
                    </a:lnTo>
                    <a:lnTo>
                      <a:pt x="0" y="5"/>
                    </a:lnTo>
                    <a:lnTo>
                      <a:pt x="0" y="6"/>
                    </a:lnTo>
                    <a:lnTo>
                      <a:pt x="0" y="6"/>
                    </a:lnTo>
                    <a:lnTo>
                      <a:pt x="0" y="6"/>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6"/>
                    </a:lnTo>
                    <a:lnTo>
                      <a:pt x="0" y="6"/>
                    </a:lnTo>
                    <a:lnTo>
                      <a:pt x="0" y="6"/>
                    </a:lnTo>
                    <a:lnTo>
                      <a:pt x="0" y="6"/>
                    </a:lnTo>
                    <a:lnTo>
                      <a:pt x="0" y="5"/>
                    </a:lnTo>
                    <a:lnTo>
                      <a:pt x="0" y="4"/>
                    </a:lnTo>
                    <a:lnTo>
                      <a:pt x="0" y="5"/>
                    </a:lnTo>
                    <a:lnTo>
                      <a:pt x="0" y="4"/>
                    </a:lnTo>
                    <a:lnTo>
                      <a:pt x="0" y="4"/>
                    </a:lnTo>
                    <a:lnTo>
                      <a:pt x="0" y="3"/>
                    </a:lnTo>
                    <a:lnTo>
                      <a:pt x="0" y="4"/>
                    </a:lnTo>
                    <a:lnTo>
                      <a:pt x="0" y="4"/>
                    </a:lnTo>
                    <a:lnTo>
                      <a:pt x="0" y="4"/>
                    </a:lnTo>
                    <a:lnTo>
                      <a:pt x="0" y="4"/>
                    </a:lnTo>
                    <a:lnTo>
                      <a:pt x="0" y="3"/>
                    </a:lnTo>
                    <a:lnTo>
                      <a:pt x="0" y="4"/>
                    </a:lnTo>
                    <a:lnTo>
                      <a:pt x="0" y="4"/>
                    </a:lnTo>
                    <a:lnTo>
                      <a:pt x="0" y="4"/>
                    </a:lnTo>
                    <a:lnTo>
                      <a:pt x="0" y="4"/>
                    </a:lnTo>
                    <a:lnTo>
                      <a:pt x="0" y="3"/>
                    </a:lnTo>
                    <a:lnTo>
                      <a:pt x="0" y="4"/>
                    </a:lnTo>
                    <a:lnTo>
                      <a:pt x="0" y="3"/>
                    </a:lnTo>
                    <a:lnTo>
                      <a:pt x="0" y="3"/>
                    </a:lnTo>
                    <a:lnTo>
                      <a:pt x="0" y="4"/>
                    </a:lnTo>
                    <a:lnTo>
                      <a:pt x="0" y="3"/>
                    </a:lnTo>
                    <a:lnTo>
                      <a:pt x="0" y="3"/>
                    </a:lnTo>
                    <a:lnTo>
                      <a:pt x="0" y="4"/>
                    </a:lnTo>
                    <a:lnTo>
                      <a:pt x="0" y="4"/>
                    </a:lnTo>
                    <a:lnTo>
                      <a:pt x="0" y="4"/>
                    </a:lnTo>
                    <a:lnTo>
                      <a:pt x="0" y="4"/>
                    </a:lnTo>
                    <a:lnTo>
                      <a:pt x="0" y="4"/>
                    </a:lnTo>
                    <a:lnTo>
                      <a:pt x="0" y="4"/>
                    </a:lnTo>
                    <a:lnTo>
                      <a:pt x="0" y="3"/>
                    </a:lnTo>
                    <a:lnTo>
                      <a:pt x="0" y="4"/>
                    </a:lnTo>
                    <a:lnTo>
                      <a:pt x="0" y="4"/>
                    </a:lnTo>
                    <a:lnTo>
                      <a:pt x="0" y="3"/>
                    </a:lnTo>
                    <a:lnTo>
                      <a:pt x="0" y="4"/>
                    </a:lnTo>
                    <a:lnTo>
                      <a:pt x="0" y="3"/>
                    </a:lnTo>
                    <a:lnTo>
                      <a:pt x="0" y="4"/>
                    </a:lnTo>
                    <a:lnTo>
                      <a:pt x="0" y="3"/>
                    </a:lnTo>
                    <a:lnTo>
                      <a:pt x="0" y="3"/>
                    </a:lnTo>
                    <a:lnTo>
                      <a:pt x="0" y="3"/>
                    </a:lnTo>
                    <a:lnTo>
                      <a:pt x="0" y="2"/>
                    </a:lnTo>
                    <a:lnTo>
                      <a:pt x="0" y="3"/>
                    </a:lnTo>
                    <a:lnTo>
                      <a:pt x="0" y="4"/>
                    </a:lnTo>
                    <a:lnTo>
                      <a:pt x="0" y="4"/>
                    </a:lnTo>
                    <a:lnTo>
                      <a:pt x="0" y="4"/>
                    </a:lnTo>
                    <a:lnTo>
                      <a:pt x="0" y="4"/>
                    </a:lnTo>
                    <a:lnTo>
                      <a:pt x="0" y="5"/>
                    </a:lnTo>
                    <a:lnTo>
                      <a:pt x="0" y="4"/>
                    </a:lnTo>
                    <a:lnTo>
                      <a:pt x="0" y="4"/>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4"/>
                    </a:lnTo>
                    <a:lnTo>
                      <a:pt x="0" y="4"/>
                    </a:lnTo>
                    <a:lnTo>
                      <a:pt x="0" y="3"/>
                    </a:lnTo>
                    <a:lnTo>
                      <a:pt x="0" y="4"/>
                    </a:lnTo>
                    <a:lnTo>
                      <a:pt x="0" y="4"/>
                    </a:lnTo>
                    <a:lnTo>
                      <a:pt x="0" y="4"/>
                    </a:lnTo>
                    <a:lnTo>
                      <a:pt x="0" y="3"/>
                    </a:lnTo>
                    <a:lnTo>
                      <a:pt x="0" y="3"/>
                    </a:lnTo>
                    <a:lnTo>
                      <a:pt x="0" y="4"/>
                    </a:lnTo>
                    <a:lnTo>
                      <a:pt x="0" y="3"/>
                    </a:lnTo>
                    <a:lnTo>
                      <a:pt x="0" y="3"/>
                    </a:lnTo>
                    <a:lnTo>
                      <a:pt x="0" y="2"/>
                    </a:lnTo>
                    <a:lnTo>
                      <a:pt x="0" y="3"/>
                    </a:lnTo>
                    <a:lnTo>
                      <a:pt x="0" y="3"/>
                    </a:lnTo>
                    <a:lnTo>
                      <a:pt x="0" y="2"/>
                    </a:lnTo>
                    <a:lnTo>
                      <a:pt x="0" y="2"/>
                    </a:lnTo>
                    <a:lnTo>
                      <a:pt x="0" y="2"/>
                    </a:lnTo>
                    <a:lnTo>
                      <a:pt x="0" y="1"/>
                    </a:lnTo>
                    <a:lnTo>
                      <a:pt x="0" y="1"/>
                    </a:lnTo>
                    <a:lnTo>
                      <a:pt x="0" y="1"/>
                    </a:lnTo>
                    <a:lnTo>
                      <a:pt x="0" y="1"/>
                    </a:lnTo>
                    <a:lnTo>
                      <a:pt x="0" y="1"/>
                    </a:lnTo>
                    <a:lnTo>
                      <a:pt x="0" y="2"/>
                    </a:lnTo>
                    <a:lnTo>
                      <a:pt x="0" y="1"/>
                    </a:lnTo>
                    <a:lnTo>
                      <a:pt x="0" y="1"/>
                    </a:lnTo>
                    <a:lnTo>
                      <a:pt x="0" y="1"/>
                    </a:lnTo>
                    <a:lnTo>
                      <a:pt x="0" y="1"/>
                    </a:lnTo>
                    <a:lnTo>
                      <a:pt x="0" y="0"/>
                    </a:lnTo>
                    <a:lnTo>
                      <a:pt x="0" y="1"/>
                    </a:lnTo>
                    <a:lnTo>
                      <a:pt x="0" y="1"/>
                    </a:lnTo>
                    <a:lnTo>
                      <a:pt x="0" y="1"/>
                    </a:lnTo>
                    <a:lnTo>
                      <a:pt x="0" y="2"/>
                    </a:lnTo>
                    <a:lnTo>
                      <a:pt x="0" y="3"/>
                    </a:lnTo>
                    <a:lnTo>
                      <a:pt x="0" y="2"/>
                    </a:lnTo>
                    <a:lnTo>
                      <a:pt x="0" y="3"/>
                    </a:lnTo>
                    <a:lnTo>
                      <a:pt x="0" y="2"/>
                    </a:lnTo>
                    <a:lnTo>
                      <a:pt x="0" y="1"/>
                    </a:lnTo>
                    <a:lnTo>
                      <a:pt x="0" y="1"/>
                    </a:lnTo>
                    <a:lnTo>
                      <a:pt x="0" y="1"/>
                    </a:lnTo>
                    <a:lnTo>
                      <a:pt x="0" y="2"/>
                    </a:lnTo>
                    <a:lnTo>
                      <a:pt x="0" y="3"/>
                    </a:lnTo>
                    <a:lnTo>
                      <a:pt x="0" y="2"/>
                    </a:lnTo>
                    <a:lnTo>
                      <a:pt x="0" y="3"/>
                    </a:lnTo>
                    <a:lnTo>
                      <a:pt x="0" y="2"/>
                    </a:lnTo>
                    <a:lnTo>
                      <a:pt x="0" y="2"/>
                    </a:lnTo>
                    <a:lnTo>
                      <a:pt x="0" y="3"/>
                    </a:lnTo>
                    <a:lnTo>
                      <a:pt x="0" y="2"/>
                    </a:lnTo>
                    <a:lnTo>
                      <a:pt x="0" y="2"/>
                    </a:lnTo>
                    <a:lnTo>
                      <a:pt x="0" y="2"/>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5"/>
                    </a:lnTo>
                    <a:lnTo>
                      <a:pt x="0" y="5"/>
                    </a:lnTo>
                    <a:lnTo>
                      <a:pt x="0" y="5"/>
                    </a:lnTo>
                    <a:lnTo>
                      <a:pt x="0" y="4"/>
                    </a:lnTo>
                    <a:lnTo>
                      <a:pt x="0" y="4"/>
                    </a:lnTo>
                    <a:lnTo>
                      <a:pt x="0" y="3"/>
                    </a:lnTo>
                    <a:lnTo>
                      <a:pt x="0" y="8"/>
                    </a:lnTo>
                    <a:lnTo>
                      <a:pt x="0" y="12"/>
                    </a:lnTo>
                    <a:lnTo>
                      <a:pt x="0" y="15"/>
                    </a:lnTo>
                    <a:lnTo>
                      <a:pt x="0" y="15"/>
                    </a:lnTo>
                    <a:lnTo>
                      <a:pt x="0" y="16"/>
                    </a:lnTo>
                    <a:lnTo>
                      <a:pt x="0" y="16"/>
                    </a:lnTo>
                    <a:lnTo>
                      <a:pt x="0" y="17"/>
                    </a:lnTo>
                    <a:lnTo>
                      <a:pt x="0" y="19"/>
                    </a:lnTo>
                    <a:lnTo>
                      <a:pt x="0" y="19"/>
                    </a:lnTo>
                    <a:lnTo>
                      <a:pt x="0" y="20"/>
                    </a:lnTo>
                    <a:lnTo>
                      <a:pt x="0" y="21"/>
                    </a:lnTo>
                    <a:lnTo>
                      <a:pt x="0" y="22"/>
                    </a:lnTo>
                    <a:lnTo>
                      <a:pt x="0" y="23"/>
                    </a:lnTo>
                    <a:lnTo>
                      <a:pt x="0" y="24"/>
                    </a:lnTo>
                    <a:lnTo>
                      <a:pt x="0" y="25"/>
                    </a:lnTo>
                    <a:lnTo>
                      <a:pt x="0" y="25"/>
                    </a:lnTo>
                    <a:lnTo>
                      <a:pt x="0" y="26"/>
                    </a:lnTo>
                    <a:lnTo>
                      <a:pt x="0" y="27"/>
                    </a:lnTo>
                    <a:lnTo>
                      <a:pt x="0" y="28"/>
                    </a:lnTo>
                    <a:lnTo>
                      <a:pt x="0" y="28"/>
                    </a:lnTo>
                    <a:lnTo>
                      <a:pt x="0" y="30"/>
                    </a:lnTo>
                    <a:lnTo>
                      <a:pt x="0" y="31"/>
                    </a:lnTo>
                    <a:lnTo>
                      <a:pt x="0" y="31"/>
                    </a:lnTo>
                    <a:lnTo>
                      <a:pt x="0" y="32"/>
                    </a:lnTo>
                    <a:lnTo>
                      <a:pt x="0" y="33"/>
                    </a:lnTo>
                    <a:lnTo>
                      <a:pt x="0" y="33"/>
                    </a:lnTo>
                    <a:lnTo>
                      <a:pt x="0" y="34"/>
                    </a:lnTo>
                    <a:lnTo>
                      <a:pt x="0" y="35"/>
                    </a:lnTo>
                    <a:lnTo>
                      <a:pt x="0" y="36"/>
                    </a:lnTo>
                    <a:lnTo>
                      <a:pt x="0" y="37"/>
                    </a:lnTo>
                    <a:lnTo>
                      <a:pt x="0" y="37"/>
                    </a:lnTo>
                    <a:lnTo>
                      <a:pt x="0" y="38"/>
                    </a:lnTo>
                    <a:lnTo>
                      <a:pt x="0" y="39"/>
                    </a:lnTo>
                    <a:lnTo>
                      <a:pt x="0" y="39"/>
                    </a:lnTo>
                    <a:lnTo>
                      <a:pt x="0" y="40"/>
                    </a:lnTo>
                    <a:lnTo>
                      <a:pt x="0" y="39"/>
                    </a:lnTo>
                    <a:lnTo>
                      <a:pt x="0" y="40"/>
                    </a:lnTo>
                    <a:lnTo>
                      <a:pt x="0" y="41"/>
                    </a:lnTo>
                    <a:lnTo>
                      <a:pt x="0" y="41"/>
                    </a:lnTo>
                    <a:lnTo>
                      <a:pt x="0" y="41"/>
                    </a:lnTo>
                    <a:lnTo>
                      <a:pt x="0" y="42"/>
                    </a:lnTo>
                    <a:lnTo>
                      <a:pt x="0" y="43"/>
                    </a:lnTo>
                    <a:lnTo>
                      <a:pt x="0" y="43"/>
                    </a:lnTo>
                    <a:lnTo>
                      <a:pt x="0" y="44"/>
                    </a:lnTo>
                    <a:lnTo>
                      <a:pt x="0" y="44"/>
                    </a:lnTo>
                    <a:lnTo>
                      <a:pt x="0" y="44"/>
                    </a:lnTo>
                    <a:lnTo>
                      <a:pt x="0" y="45"/>
                    </a:lnTo>
                    <a:lnTo>
                      <a:pt x="0" y="46"/>
                    </a:lnTo>
                    <a:lnTo>
                      <a:pt x="0" y="46"/>
                    </a:lnTo>
                    <a:lnTo>
                      <a:pt x="0" y="46"/>
                    </a:lnTo>
                    <a:lnTo>
                      <a:pt x="0" y="47"/>
                    </a:lnTo>
                    <a:lnTo>
                      <a:pt x="0" y="47"/>
                    </a:lnTo>
                    <a:lnTo>
                      <a:pt x="0" y="47"/>
                    </a:lnTo>
                    <a:lnTo>
                      <a:pt x="0" y="48"/>
                    </a:lnTo>
                    <a:lnTo>
                      <a:pt x="0" y="49"/>
                    </a:lnTo>
                    <a:lnTo>
                      <a:pt x="0" y="49"/>
                    </a:lnTo>
                    <a:lnTo>
                      <a:pt x="0" y="50"/>
                    </a:lnTo>
                    <a:lnTo>
                      <a:pt x="0" y="50"/>
                    </a:lnTo>
                    <a:lnTo>
                      <a:pt x="0" y="50"/>
                    </a:lnTo>
                    <a:lnTo>
                      <a:pt x="0" y="51"/>
                    </a:lnTo>
                    <a:lnTo>
                      <a:pt x="0" y="50"/>
                    </a:lnTo>
                    <a:lnTo>
                      <a:pt x="0" y="50"/>
                    </a:lnTo>
                    <a:lnTo>
                      <a:pt x="0" y="51"/>
                    </a:lnTo>
                    <a:lnTo>
                      <a:pt x="0" y="51"/>
                    </a:lnTo>
                    <a:lnTo>
                      <a:pt x="0" y="52"/>
                    </a:lnTo>
                    <a:lnTo>
                      <a:pt x="0" y="52"/>
                    </a:lnTo>
                    <a:lnTo>
                      <a:pt x="0" y="53"/>
                    </a:lnTo>
                    <a:lnTo>
                      <a:pt x="0" y="52"/>
                    </a:lnTo>
                    <a:lnTo>
                      <a:pt x="0" y="52"/>
                    </a:lnTo>
                    <a:lnTo>
                      <a:pt x="0" y="53"/>
                    </a:lnTo>
                    <a:lnTo>
                      <a:pt x="0" y="52"/>
                    </a:lnTo>
                    <a:lnTo>
                      <a:pt x="0" y="52"/>
                    </a:lnTo>
                    <a:lnTo>
                      <a:pt x="0" y="52"/>
                    </a:lnTo>
                    <a:lnTo>
                      <a:pt x="0" y="53"/>
                    </a:lnTo>
                    <a:lnTo>
                      <a:pt x="0" y="52"/>
                    </a:lnTo>
                    <a:lnTo>
                      <a:pt x="0" y="53"/>
                    </a:lnTo>
                    <a:lnTo>
                      <a:pt x="0" y="52"/>
                    </a:lnTo>
                    <a:lnTo>
                      <a:pt x="0" y="52"/>
                    </a:lnTo>
                    <a:lnTo>
                      <a:pt x="0" y="52"/>
                    </a:lnTo>
                    <a:lnTo>
                      <a:pt x="0" y="52"/>
                    </a:lnTo>
                    <a:lnTo>
                      <a:pt x="0" y="53"/>
                    </a:lnTo>
                    <a:lnTo>
                      <a:pt x="0" y="53"/>
                    </a:lnTo>
                    <a:lnTo>
                      <a:pt x="0" y="53"/>
                    </a:lnTo>
                    <a:lnTo>
                      <a:pt x="0" y="54"/>
                    </a:lnTo>
                    <a:lnTo>
                      <a:pt x="0" y="54"/>
                    </a:lnTo>
                    <a:lnTo>
                      <a:pt x="0" y="55"/>
                    </a:lnTo>
                    <a:lnTo>
                      <a:pt x="0" y="55"/>
                    </a:lnTo>
                    <a:lnTo>
                      <a:pt x="0" y="55"/>
                    </a:lnTo>
                    <a:lnTo>
                      <a:pt x="0" y="55"/>
                    </a:lnTo>
                    <a:lnTo>
                      <a:pt x="0" y="56"/>
                    </a:lnTo>
                    <a:lnTo>
                      <a:pt x="0" y="55"/>
                    </a:lnTo>
                    <a:lnTo>
                      <a:pt x="0" y="56"/>
                    </a:lnTo>
                    <a:lnTo>
                      <a:pt x="0" y="57"/>
                    </a:lnTo>
                    <a:lnTo>
                      <a:pt x="0" y="57"/>
                    </a:lnTo>
                    <a:lnTo>
                      <a:pt x="0" y="56"/>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8"/>
                    </a:lnTo>
                    <a:lnTo>
                      <a:pt x="0" y="58"/>
                    </a:lnTo>
                    <a:lnTo>
                      <a:pt x="0" y="58"/>
                    </a:lnTo>
                    <a:lnTo>
                      <a:pt x="0" y="58"/>
                    </a:lnTo>
                    <a:lnTo>
                      <a:pt x="0" y="57"/>
                    </a:lnTo>
                    <a:lnTo>
                      <a:pt x="0" y="57"/>
                    </a:lnTo>
                    <a:lnTo>
                      <a:pt x="0" y="58"/>
                    </a:lnTo>
                    <a:lnTo>
                      <a:pt x="0" y="57"/>
                    </a:lnTo>
                    <a:lnTo>
                      <a:pt x="0" y="58"/>
                    </a:lnTo>
                    <a:lnTo>
                      <a:pt x="0" y="58"/>
                    </a:lnTo>
                    <a:lnTo>
                      <a:pt x="0" y="58"/>
                    </a:lnTo>
                    <a:lnTo>
                      <a:pt x="0" y="59"/>
                    </a:lnTo>
                    <a:lnTo>
                      <a:pt x="0" y="59"/>
                    </a:lnTo>
                    <a:lnTo>
                      <a:pt x="0" y="58"/>
                    </a:lnTo>
                    <a:lnTo>
                      <a:pt x="0" y="59"/>
                    </a:lnTo>
                    <a:lnTo>
                      <a:pt x="0" y="59"/>
                    </a:lnTo>
                    <a:lnTo>
                      <a:pt x="0" y="59"/>
                    </a:lnTo>
                    <a:lnTo>
                      <a:pt x="0" y="59"/>
                    </a:lnTo>
                    <a:lnTo>
                      <a:pt x="0" y="60"/>
                    </a:lnTo>
                    <a:lnTo>
                      <a:pt x="0" y="60"/>
                    </a:lnTo>
                    <a:lnTo>
                      <a:pt x="0" y="60"/>
                    </a:lnTo>
                    <a:lnTo>
                      <a:pt x="0" y="60"/>
                    </a:lnTo>
                    <a:lnTo>
                      <a:pt x="0" y="59"/>
                    </a:lnTo>
                    <a:lnTo>
                      <a:pt x="0" y="59"/>
                    </a:lnTo>
                    <a:lnTo>
                      <a:pt x="0" y="59"/>
                    </a:lnTo>
                    <a:lnTo>
                      <a:pt x="0" y="58"/>
                    </a:lnTo>
                    <a:lnTo>
                      <a:pt x="0" y="58"/>
                    </a:lnTo>
                    <a:lnTo>
                      <a:pt x="0" y="58"/>
                    </a:lnTo>
                    <a:lnTo>
                      <a:pt x="0" y="58"/>
                    </a:lnTo>
                    <a:lnTo>
                      <a:pt x="0" y="58"/>
                    </a:lnTo>
                    <a:lnTo>
                      <a:pt x="0" y="58"/>
                    </a:lnTo>
                    <a:lnTo>
                      <a:pt x="0" y="58"/>
                    </a:lnTo>
                    <a:lnTo>
                      <a:pt x="0" y="58"/>
                    </a:lnTo>
                    <a:lnTo>
                      <a:pt x="0" y="58"/>
                    </a:lnTo>
                    <a:lnTo>
                      <a:pt x="0" y="59"/>
                    </a:lnTo>
                    <a:lnTo>
                      <a:pt x="0" y="59"/>
                    </a:lnTo>
                    <a:lnTo>
                      <a:pt x="0" y="59"/>
                    </a:lnTo>
                    <a:lnTo>
                      <a:pt x="0" y="60"/>
                    </a:lnTo>
                    <a:lnTo>
                      <a:pt x="0" y="60"/>
                    </a:lnTo>
                    <a:lnTo>
                      <a:pt x="0" y="60"/>
                    </a:lnTo>
                    <a:lnTo>
                      <a:pt x="0" y="61"/>
                    </a:lnTo>
                    <a:lnTo>
                      <a:pt x="0" y="62"/>
                    </a:lnTo>
                    <a:lnTo>
                      <a:pt x="0" y="62"/>
                    </a:lnTo>
                    <a:lnTo>
                      <a:pt x="0" y="61"/>
                    </a:lnTo>
                    <a:lnTo>
                      <a:pt x="0" y="62"/>
                    </a:lnTo>
                    <a:lnTo>
                      <a:pt x="0" y="61"/>
                    </a:lnTo>
                    <a:lnTo>
                      <a:pt x="0" y="62"/>
                    </a:lnTo>
                    <a:lnTo>
                      <a:pt x="0" y="62"/>
                    </a:lnTo>
                    <a:lnTo>
                      <a:pt x="0" y="62"/>
                    </a:lnTo>
                    <a:lnTo>
                      <a:pt x="0" y="61"/>
                    </a:lnTo>
                    <a:lnTo>
                      <a:pt x="0" y="62"/>
                    </a:lnTo>
                    <a:lnTo>
                      <a:pt x="0" y="62"/>
                    </a:lnTo>
                    <a:lnTo>
                      <a:pt x="0" y="62"/>
                    </a:lnTo>
                    <a:lnTo>
                      <a:pt x="0" y="62"/>
                    </a:lnTo>
                    <a:lnTo>
                      <a:pt x="0" y="62"/>
                    </a:lnTo>
                    <a:lnTo>
                      <a:pt x="0" y="62"/>
                    </a:lnTo>
                    <a:lnTo>
                      <a:pt x="0" y="62"/>
                    </a:lnTo>
                    <a:lnTo>
                      <a:pt x="0" y="61"/>
                    </a:lnTo>
                    <a:lnTo>
                      <a:pt x="0" y="61"/>
                    </a:lnTo>
                    <a:lnTo>
                      <a:pt x="0" y="60"/>
                    </a:lnTo>
                    <a:lnTo>
                      <a:pt x="0" y="61"/>
                    </a:lnTo>
                    <a:lnTo>
                      <a:pt x="0" y="60"/>
                    </a:lnTo>
                    <a:lnTo>
                      <a:pt x="0" y="60"/>
                    </a:lnTo>
                    <a:lnTo>
                      <a:pt x="0" y="59"/>
                    </a:lnTo>
                    <a:lnTo>
                      <a:pt x="0" y="59"/>
                    </a:lnTo>
                    <a:lnTo>
                      <a:pt x="0" y="59"/>
                    </a:lnTo>
                    <a:lnTo>
                      <a:pt x="0" y="59"/>
                    </a:lnTo>
                    <a:lnTo>
                      <a:pt x="0" y="58"/>
                    </a:lnTo>
                    <a:lnTo>
                      <a:pt x="0" y="58"/>
                    </a:lnTo>
                    <a:lnTo>
                      <a:pt x="0" y="58"/>
                    </a:lnTo>
                    <a:lnTo>
                      <a:pt x="0" y="59"/>
                    </a:lnTo>
                    <a:lnTo>
                      <a:pt x="0" y="59"/>
                    </a:lnTo>
                    <a:lnTo>
                      <a:pt x="0" y="59"/>
                    </a:lnTo>
                    <a:lnTo>
                      <a:pt x="0" y="60"/>
                    </a:lnTo>
                    <a:lnTo>
                      <a:pt x="0" y="61"/>
                    </a:lnTo>
                    <a:lnTo>
                      <a:pt x="0" y="61"/>
                    </a:lnTo>
                    <a:lnTo>
                      <a:pt x="0" y="61"/>
                    </a:lnTo>
                    <a:lnTo>
                      <a:pt x="0" y="61"/>
                    </a:lnTo>
                    <a:lnTo>
                      <a:pt x="0" y="62"/>
                    </a:lnTo>
                    <a:lnTo>
                      <a:pt x="0" y="62"/>
                    </a:lnTo>
                    <a:lnTo>
                      <a:pt x="0" y="62"/>
                    </a:lnTo>
                    <a:lnTo>
                      <a:pt x="0" y="62"/>
                    </a:lnTo>
                    <a:lnTo>
                      <a:pt x="0" y="62"/>
                    </a:lnTo>
                    <a:lnTo>
                      <a:pt x="0" y="62"/>
                    </a:lnTo>
                    <a:lnTo>
                      <a:pt x="0" y="62"/>
                    </a:lnTo>
                    <a:lnTo>
                      <a:pt x="0" y="62"/>
                    </a:lnTo>
                    <a:lnTo>
                      <a:pt x="0" y="62"/>
                    </a:lnTo>
                    <a:lnTo>
                      <a:pt x="0" y="61"/>
                    </a:lnTo>
                    <a:lnTo>
                      <a:pt x="0" y="61"/>
                    </a:lnTo>
                    <a:lnTo>
                      <a:pt x="0" y="59"/>
                    </a:lnTo>
                    <a:lnTo>
                      <a:pt x="0" y="59"/>
                    </a:lnTo>
                    <a:lnTo>
                      <a:pt x="0" y="59"/>
                    </a:lnTo>
                    <a:lnTo>
                      <a:pt x="0" y="59"/>
                    </a:lnTo>
                    <a:lnTo>
                      <a:pt x="0" y="58"/>
                    </a:lnTo>
                    <a:lnTo>
                      <a:pt x="0" y="58"/>
                    </a:lnTo>
                    <a:lnTo>
                      <a:pt x="0" y="58"/>
                    </a:lnTo>
                    <a:lnTo>
                      <a:pt x="0" y="58"/>
                    </a:lnTo>
                    <a:lnTo>
                      <a:pt x="0" y="59"/>
                    </a:lnTo>
                    <a:lnTo>
                      <a:pt x="0" y="59"/>
                    </a:lnTo>
                    <a:lnTo>
                      <a:pt x="0" y="59"/>
                    </a:lnTo>
                    <a:lnTo>
                      <a:pt x="0" y="60"/>
                    </a:lnTo>
                    <a:lnTo>
                      <a:pt x="0" y="59"/>
                    </a:lnTo>
                    <a:lnTo>
                      <a:pt x="0" y="60"/>
                    </a:lnTo>
                    <a:lnTo>
                      <a:pt x="0" y="60"/>
                    </a:lnTo>
                    <a:lnTo>
                      <a:pt x="0" y="60"/>
                    </a:lnTo>
                    <a:lnTo>
                      <a:pt x="0" y="60"/>
                    </a:lnTo>
                    <a:lnTo>
                      <a:pt x="0" y="61"/>
                    </a:lnTo>
                    <a:lnTo>
                      <a:pt x="0" y="60"/>
                    </a:lnTo>
                    <a:lnTo>
                      <a:pt x="0" y="61"/>
                    </a:lnTo>
                    <a:lnTo>
                      <a:pt x="0" y="62"/>
                    </a:lnTo>
                    <a:lnTo>
                      <a:pt x="0" y="62"/>
                    </a:lnTo>
                    <a:lnTo>
                      <a:pt x="0" y="62"/>
                    </a:lnTo>
                    <a:lnTo>
                      <a:pt x="0" y="63"/>
                    </a:lnTo>
                    <a:lnTo>
                      <a:pt x="0" y="62"/>
                    </a:lnTo>
                    <a:lnTo>
                      <a:pt x="0" y="62"/>
                    </a:lnTo>
                    <a:lnTo>
                      <a:pt x="0" y="62"/>
                    </a:lnTo>
                    <a:lnTo>
                      <a:pt x="0" y="63"/>
                    </a:lnTo>
                    <a:lnTo>
                      <a:pt x="0" y="63"/>
                    </a:lnTo>
                    <a:lnTo>
                      <a:pt x="0" y="64"/>
                    </a:lnTo>
                    <a:lnTo>
                      <a:pt x="0" y="63"/>
                    </a:lnTo>
                    <a:lnTo>
                      <a:pt x="0" y="63"/>
                    </a:lnTo>
                    <a:lnTo>
                      <a:pt x="0" y="64"/>
                    </a:lnTo>
                    <a:lnTo>
                      <a:pt x="0" y="65"/>
                    </a:lnTo>
                    <a:lnTo>
                      <a:pt x="0" y="65"/>
                    </a:lnTo>
                    <a:lnTo>
                      <a:pt x="0" y="65"/>
                    </a:lnTo>
                    <a:lnTo>
                      <a:pt x="0" y="65"/>
                    </a:lnTo>
                    <a:lnTo>
                      <a:pt x="0" y="65"/>
                    </a:lnTo>
                    <a:lnTo>
                      <a:pt x="0" y="65"/>
                    </a:lnTo>
                    <a:lnTo>
                      <a:pt x="0" y="66"/>
                    </a:lnTo>
                    <a:lnTo>
                      <a:pt x="0" y="65"/>
                    </a:lnTo>
                    <a:lnTo>
                      <a:pt x="0" y="66"/>
                    </a:lnTo>
                    <a:lnTo>
                      <a:pt x="0" y="65"/>
                    </a:lnTo>
                    <a:lnTo>
                      <a:pt x="0" y="66"/>
                    </a:lnTo>
                    <a:lnTo>
                      <a:pt x="0" y="66"/>
                    </a:lnTo>
                    <a:lnTo>
                      <a:pt x="0" y="65"/>
                    </a:lnTo>
                    <a:lnTo>
                      <a:pt x="0" y="66"/>
                    </a:lnTo>
                    <a:lnTo>
                      <a:pt x="0" y="65"/>
                    </a:lnTo>
                    <a:lnTo>
                      <a:pt x="0" y="64"/>
                    </a:lnTo>
                    <a:lnTo>
                      <a:pt x="0" y="65"/>
                    </a:lnTo>
                    <a:lnTo>
                      <a:pt x="0" y="64"/>
                    </a:lnTo>
                    <a:lnTo>
                      <a:pt x="0" y="64"/>
                    </a:lnTo>
                    <a:lnTo>
                      <a:pt x="0" y="63"/>
                    </a:lnTo>
                    <a:lnTo>
                      <a:pt x="0" y="62"/>
                    </a:lnTo>
                    <a:lnTo>
                      <a:pt x="0" y="62"/>
                    </a:lnTo>
                    <a:lnTo>
                      <a:pt x="0" y="62"/>
                    </a:lnTo>
                    <a:lnTo>
                      <a:pt x="0" y="62"/>
                    </a:lnTo>
                    <a:lnTo>
                      <a:pt x="0" y="61"/>
                    </a:lnTo>
                    <a:lnTo>
                      <a:pt x="0" y="60"/>
                    </a:lnTo>
                    <a:lnTo>
                      <a:pt x="0" y="60"/>
                    </a:lnTo>
                    <a:lnTo>
                      <a:pt x="0" y="60"/>
                    </a:lnTo>
                    <a:lnTo>
                      <a:pt x="0" y="60"/>
                    </a:lnTo>
                    <a:lnTo>
                      <a:pt x="0" y="59"/>
                    </a:lnTo>
                    <a:lnTo>
                      <a:pt x="0" y="59"/>
                    </a:lnTo>
                    <a:lnTo>
                      <a:pt x="0" y="59"/>
                    </a:lnTo>
                    <a:lnTo>
                      <a:pt x="0" y="59"/>
                    </a:lnTo>
                    <a:lnTo>
                      <a:pt x="0" y="59"/>
                    </a:lnTo>
                    <a:lnTo>
                      <a:pt x="0" y="59"/>
                    </a:lnTo>
                    <a:lnTo>
                      <a:pt x="0" y="59"/>
                    </a:lnTo>
                    <a:lnTo>
                      <a:pt x="0" y="60"/>
                    </a:lnTo>
                    <a:lnTo>
                      <a:pt x="0" y="60"/>
                    </a:lnTo>
                    <a:lnTo>
                      <a:pt x="0" y="60"/>
                    </a:lnTo>
                    <a:lnTo>
                      <a:pt x="0" y="60"/>
                    </a:lnTo>
                    <a:lnTo>
                      <a:pt x="0" y="61"/>
                    </a:lnTo>
                    <a:lnTo>
                      <a:pt x="0" y="61"/>
                    </a:lnTo>
                    <a:lnTo>
                      <a:pt x="0" y="62"/>
                    </a:lnTo>
                    <a:lnTo>
                      <a:pt x="0" y="61"/>
                    </a:lnTo>
                    <a:lnTo>
                      <a:pt x="0" y="61"/>
                    </a:lnTo>
                    <a:lnTo>
                      <a:pt x="0" y="60"/>
                    </a:lnTo>
                    <a:lnTo>
                      <a:pt x="0" y="60"/>
                    </a:lnTo>
                    <a:lnTo>
                      <a:pt x="0" y="60"/>
                    </a:lnTo>
                    <a:lnTo>
                      <a:pt x="0" y="59"/>
                    </a:lnTo>
                    <a:lnTo>
                      <a:pt x="0" y="59"/>
                    </a:lnTo>
                    <a:lnTo>
                      <a:pt x="0" y="60"/>
                    </a:lnTo>
                    <a:lnTo>
                      <a:pt x="0" y="60"/>
                    </a:lnTo>
                    <a:lnTo>
                      <a:pt x="0" y="59"/>
                    </a:lnTo>
                    <a:lnTo>
                      <a:pt x="0" y="59"/>
                    </a:lnTo>
                    <a:lnTo>
                      <a:pt x="0" y="59"/>
                    </a:lnTo>
                    <a:lnTo>
                      <a:pt x="0" y="59"/>
                    </a:lnTo>
                    <a:lnTo>
                      <a:pt x="0" y="59"/>
                    </a:lnTo>
                    <a:lnTo>
                      <a:pt x="0" y="59"/>
                    </a:lnTo>
                    <a:lnTo>
                      <a:pt x="0" y="59"/>
                    </a:lnTo>
                    <a:lnTo>
                      <a:pt x="0" y="60"/>
                    </a:lnTo>
                    <a:lnTo>
                      <a:pt x="0" y="59"/>
                    </a:lnTo>
                    <a:lnTo>
                      <a:pt x="0" y="60"/>
                    </a:lnTo>
                    <a:lnTo>
                      <a:pt x="0" y="60"/>
                    </a:lnTo>
                    <a:lnTo>
                      <a:pt x="0" y="60"/>
                    </a:lnTo>
                    <a:lnTo>
                      <a:pt x="0" y="61"/>
                    </a:lnTo>
                    <a:lnTo>
                      <a:pt x="0" y="60"/>
                    </a:lnTo>
                    <a:lnTo>
                      <a:pt x="0" y="60"/>
                    </a:lnTo>
                    <a:lnTo>
                      <a:pt x="0" y="61"/>
                    </a:lnTo>
                    <a:lnTo>
                      <a:pt x="0" y="61"/>
                    </a:lnTo>
                    <a:lnTo>
                      <a:pt x="0" y="61"/>
                    </a:lnTo>
                    <a:lnTo>
                      <a:pt x="0" y="61"/>
                    </a:lnTo>
                    <a:lnTo>
                      <a:pt x="0" y="61"/>
                    </a:lnTo>
                    <a:lnTo>
                      <a:pt x="0" y="61"/>
                    </a:lnTo>
                    <a:lnTo>
                      <a:pt x="0" y="61"/>
                    </a:lnTo>
                    <a:lnTo>
                      <a:pt x="0" y="60"/>
                    </a:lnTo>
                    <a:lnTo>
                      <a:pt x="0" y="61"/>
                    </a:lnTo>
                    <a:lnTo>
                      <a:pt x="0" y="61"/>
                    </a:lnTo>
                    <a:lnTo>
                      <a:pt x="0" y="62"/>
                    </a:lnTo>
                    <a:lnTo>
                      <a:pt x="0" y="62"/>
                    </a:lnTo>
                    <a:lnTo>
                      <a:pt x="0" y="62"/>
                    </a:lnTo>
                    <a:lnTo>
                      <a:pt x="0" y="61"/>
                    </a:lnTo>
                    <a:lnTo>
                      <a:pt x="0" y="61"/>
                    </a:lnTo>
                    <a:lnTo>
                      <a:pt x="0" y="60"/>
                    </a:lnTo>
                    <a:lnTo>
                      <a:pt x="0" y="60"/>
                    </a:lnTo>
                    <a:lnTo>
                      <a:pt x="0" y="60"/>
                    </a:lnTo>
                    <a:lnTo>
                      <a:pt x="0" y="61"/>
                    </a:lnTo>
                    <a:lnTo>
                      <a:pt x="0" y="61"/>
                    </a:lnTo>
                    <a:lnTo>
                      <a:pt x="0" y="61"/>
                    </a:lnTo>
                    <a:lnTo>
                      <a:pt x="0" y="61"/>
                    </a:lnTo>
                    <a:lnTo>
                      <a:pt x="0" y="61"/>
                    </a:lnTo>
                    <a:lnTo>
                      <a:pt x="0" y="61"/>
                    </a:lnTo>
                    <a:lnTo>
                      <a:pt x="0" y="62"/>
                    </a:lnTo>
                    <a:lnTo>
                      <a:pt x="0" y="61"/>
                    </a:lnTo>
                    <a:lnTo>
                      <a:pt x="0" y="61"/>
                    </a:lnTo>
                    <a:lnTo>
                      <a:pt x="0" y="62"/>
                    </a:lnTo>
                    <a:lnTo>
                      <a:pt x="0" y="61"/>
                    </a:lnTo>
                    <a:lnTo>
                      <a:pt x="0" y="62"/>
                    </a:lnTo>
                    <a:lnTo>
                      <a:pt x="0" y="61"/>
                    </a:lnTo>
                    <a:lnTo>
                      <a:pt x="0" y="61"/>
                    </a:lnTo>
                    <a:lnTo>
                      <a:pt x="0" y="61"/>
                    </a:lnTo>
                    <a:lnTo>
                      <a:pt x="0" y="61"/>
                    </a:lnTo>
                    <a:lnTo>
                      <a:pt x="0" y="61"/>
                    </a:lnTo>
                    <a:lnTo>
                      <a:pt x="0" y="62"/>
                    </a:lnTo>
                    <a:lnTo>
                      <a:pt x="0" y="62"/>
                    </a:lnTo>
                    <a:lnTo>
                      <a:pt x="0" y="62"/>
                    </a:lnTo>
                    <a:lnTo>
                      <a:pt x="0" y="61"/>
                    </a:lnTo>
                    <a:lnTo>
                      <a:pt x="0" y="62"/>
                    </a:lnTo>
                    <a:lnTo>
                      <a:pt x="0" y="61"/>
                    </a:lnTo>
                    <a:lnTo>
                      <a:pt x="0" y="62"/>
                    </a:lnTo>
                    <a:lnTo>
                      <a:pt x="0" y="61"/>
                    </a:lnTo>
                    <a:lnTo>
                      <a:pt x="0" y="62"/>
                    </a:lnTo>
                    <a:lnTo>
                      <a:pt x="0" y="62"/>
                    </a:lnTo>
                    <a:lnTo>
                      <a:pt x="0" y="62"/>
                    </a:lnTo>
                    <a:lnTo>
                      <a:pt x="0" y="62"/>
                    </a:lnTo>
                    <a:lnTo>
                      <a:pt x="0" y="62"/>
                    </a:lnTo>
                    <a:lnTo>
                      <a:pt x="0" y="63"/>
                    </a:lnTo>
                    <a:lnTo>
                      <a:pt x="0" y="62"/>
                    </a:lnTo>
                    <a:lnTo>
                      <a:pt x="0" y="62"/>
                    </a:lnTo>
                    <a:lnTo>
                      <a:pt x="0" y="62"/>
                    </a:lnTo>
                    <a:lnTo>
                      <a:pt x="0" y="62"/>
                    </a:lnTo>
                    <a:lnTo>
                      <a:pt x="0" y="61"/>
                    </a:lnTo>
                    <a:lnTo>
                      <a:pt x="0" y="61"/>
                    </a:lnTo>
                    <a:lnTo>
                      <a:pt x="0" y="61"/>
                    </a:lnTo>
                    <a:lnTo>
                      <a:pt x="0" y="61"/>
                    </a:lnTo>
                    <a:lnTo>
                      <a:pt x="0" y="61"/>
                    </a:lnTo>
                    <a:lnTo>
                      <a:pt x="0" y="61"/>
                    </a:lnTo>
                    <a:lnTo>
                      <a:pt x="0" y="61"/>
                    </a:lnTo>
                    <a:lnTo>
                      <a:pt x="0" y="61"/>
                    </a:lnTo>
                    <a:lnTo>
                      <a:pt x="0" y="61"/>
                    </a:lnTo>
                    <a:lnTo>
                      <a:pt x="0" y="60"/>
                    </a:lnTo>
                    <a:lnTo>
                      <a:pt x="0" y="60"/>
                    </a:lnTo>
                    <a:lnTo>
                      <a:pt x="0" y="60"/>
                    </a:lnTo>
                    <a:lnTo>
                      <a:pt x="0" y="61"/>
                    </a:lnTo>
                    <a:lnTo>
                      <a:pt x="0" y="60"/>
                    </a:lnTo>
                    <a:lnTo>
                      <a:pt x="0" y="61"/>
                    </a:lnTo>
                    <a:lnTo>
                      <a:pt x="0" y="61"/>
                    </a:lnTo>
                    <a:lnTo>
                      <a:pt x="0" y="62"/>
                    </a:lnTo>
                    <a:lnTo>
                      <a:pt x="0" y="62"/>
                    </a:lnTo>
                    <a:lnTo>
                      <a:pt x="0" y="62"/>
                    </a:lnTo>
                    <a:lnTo>
                      <a:pt x="0" y="62"/>
                    </a:lnTo>
                    <a:lnTo>
                      <a:pt x="0" y="63"/>
                    </a:lnTo>
                    <a:lnTo>
                      <a:pt x="0" y="63"/>
                    </a:lnTo>
                    <a:lnTo>
                      <a:pt x="0" y="63"/>
                    </a:lnTo>
                    <a:lnTo>
                      <a:pt x="0" y="63"/>
                    </a:lnTo>
                    <a:lnTo>
                      <a:pt x="0" y="63"/>
                    </a:lnTo>
                    <a:lnTo>
                      <a:pt x="0" y="62"/>
                    </a:lnTo>
                    <a:lnTo>
                      <a:pt x="0" y="62"/>
                    </a:lnTo>
                    <a:lnTo>
                      <a:pt x="0" y="63"/>
                    </a:lnTo>
                    <a:lnTo>
                      <a:pt x="0" y="62"/>
                    </a:lnTo>
                    <a:lnTo>
                      <a:pt x="0" y="63"/>
                    </a:lnTo>
                    <a:lnTo>
                      <a:pt x="0" y="63"/>
                    </a:lnTo>
                    <a:lnTo>
                      <a:pt x="0" y="62"/>
                    </a:lnTo>
                    <a:lnTo>
                      <a:pt x="0" y="62"/>
                    </a:lnTo>
                    <a:lnTo>
                      <a:pt x="0" y="62"/>
                    </a:lnTo>
                    <a:lnTo>
                      <a:pt x="0" y="61"/>
                    </a:lnTo>
                    <a:lnTo>
                      <a:pt x="0" y="62"/>
                    </a:lnTo>
                    <a:lnTo>
                      <a:pt x="0" y="62"/>
                    </a:lnTo>
                    <a:lnTo>
                      <a:pt x="0" y="62"/>
                    </a:lnTo>
                    <a:lnTo>
                      <a:pt x="0" y="63"/>
                    </a:lnTo>
                    <a:lnTo>
                      <a:pt x="0" y="62"/>
                    </a:lnTo>
                    <a:lnTo>
                      <a:pt x="0" y="62"/>
                    </a:lnTo>
                    <a:lnTo>
                      <a:pt x="0" y="62"/>
                    </a:lnTo>
                    <a:lnTo>
                      <a:pt x="0" y="62"/>
                    </a:lnTo>
                    <a:lnTo>
                      <a:pt x="0" y="62"/>
                    </a:lnTo>
                    <a:lnTo>
                      <a:pt x="0" y="62"/>
                    </a:lnTo>
                    <a:lnTo>
                      <a:pt x="0" y="62"/>
                    </a:lnTo>
                    <a:lnTo>
                      <a:pt x="0" y="62"/>
                    </a:lnTo>
                    <a:lnTo>
                      <a:pt x="0" y="62"/>
                    </a:lnTo>
                    <a:lnTo>
                      <a:pt x="0" y="61"/>
                    </a:lnTo>
                    <a:lnTo>
                      <a:pt x="0" y="62"/>
                    </a:lnTo>
                    <a:lnTo>
                      <a:pt x="0" y="61"/>
                    </a:lnTo>
                    <a:lnTo>
                      <a:pt x="0" y="61"/>
                    </a:lnTo>
                    <a:lnTo>
                      <a:pt x="0" y="62"/>
                    </a:lnTo>
                    <a:lnTo>
                      <a:pt x="0" y="62"/>
                    </a:lnTo>
                    <a:lnTo>
                      <a:pt x="0" y="62"/>
                    </a:lnTo>
                    <a:lnTo>
                      <a:pt x="0" y="63"/>
                    </a:lnTo>
                    <a:lnTo>
                      <a:pt x="0" y="63"/>
                    </a:lnTo>
                    <a:lnTo>
                      <a:pt x="0" y="62"/>
                    </a:lnTo>
                    <a:lnTo>
                      <a:pt x="0" y="62"/>
                    </a:lnTo>
                    <a:lnTo>
                      <a:pt x="0" y="61"/>
                    </a:lnTo>
                    <a:lnTo>
                      <a:pt x="0" y="61"/>
                    </a:lnTo>
                    <a:lnTo>
                      <a:pt x="0" y="60"/>
                    </a:lnTo>
                    <a:lnTo>
                      <a:pt x="0" y="60"/>
                    </a:lnTo>
                    <a:lnTo>
                      <a:pt x="0" y="60"/>
                    </a:lnTo>
                    <a:lnTo>
                      <a:pt x="0" y="59"/>
                    </a:lnTo>
                    <a:lnTo>
                      <a:pt x="0" y="60"/>
                    </a:lnTo>
                    <a:lnTo>
                      <a:pt x="0" y="61"/>
                    </a:lnTo>
                    <a:lnTo>
                      <a:pt x="0" y="61"/>
                    </a:lnTo>
                    <a:lnTo>
                      <a:pt x="0" y="61"/>
                    </a:lnTo>
                    <a:lnTo>
                      <a:pt x="0" y="62"/>
                    </a:lnTo>
                    <a:lnTo>
                      <a:pt x="0" y="62"/>
                    </a:lnTo>
                    <a:lnTo>
                      <a:pt x="0" y="63"/>
                    </a:lnTo>
                    <a:lnTo>
                      <a:pt x="0" y="62"/>
                    </a:lnTo>
                    <a:lnTo>
                      <a:pt x="0" y="63"/>
                    </a:lnTo>
                    <a:lnTo>
                      <a:pt x="0" y="63"/>
                    </a:lnTo>
                    <a:lnTo>
                      <a:pt x="0" y="63"/>
                    </a:lnTo>
                    <a:lnTo>
                      <a:pt x="0" y="63"/>
                    </a:lnTo>
                    <a:lnTo>
                      <a:pt x="0" y="63"/>
                    </a:lnTo>
                    <a:lnTo>
                      <a:pt x="0" y="63"/>
                    </a:lnTo>
                    <a:lnTo>
                      <a:pt x="0" y="63"/>
                    </a:lnTo>
                    <a:lnTo>
                      <a:pt x="0" y="63"/>
                    </a:lnTo>
                    <a:lnTo>
                      <a:pt x="0" y="64"/>
                    </a:lnTo>
                    <a:lnTo>
                      <a:pt x="0" y="64"/>
                    </a:lnTo>
                    <a:lnTo>
                      <a:pt x="0" y="64"/>
                    </a:lnTo>
                    <a:lnTo>
                      <a:pt x="0" y="63"/>
                    </a:lnTo>
                    <a:lnTo>
                      <a:pt x="0" y="63"/>
                    </a:lnTo>
                    <a:lnTo>
                      <a:pt x="0" y="63"/>
                    </a:lnTo>
                    <a:lnTo>
                      <a:pt x="0" y="64"/>
                    </a:lnTo>
                    <a:lnTo>
                      <a:pt x="0" y="65"/>
                    </a:lnTo>
                    <a:lnTo>
                      <a:pt x="0" y="64"/>
                    </a:lnTo>
                    <a:lnTo>
                      <a:pt x="0" y="64"/>
                    </a:lnTo>
                    <a:lnTo>
                      <a:pt x="0" y="63"/>
                    </a:lnTo>
                    <a:lnTo>
                      <a:pt x="0" y="63"/>
                    </a:lnTo>
                    <a:lnTo>
                      <a:pt x="0" y="63"/>
                    </a:lnTo>
                    <a:lnTo>
                      <a:pt x="0" y="62"/>
                    </a:lnTo>
                    <a:lnTo>
                      <a:pt x="0" y="62"/>
                    </a:lnTo>
                    <a:lnTo>
                      <a:pt x="0" y="61"/>
                    </a:lnTo>
                    <a:lnTo>
                      <a:pt x="0" y="62"/>
                    </a:lnTo>
                    <a:lnTo>
                      <a:pt x="0" y="62"/>
                    </a:lnTo>
                    <a:lnTo>
                      <a:pt x="0" y="60"/>
                    </a:lnTo>
                    <a:lnTo>
                      <a:pt x="0" y="60"/>
                    </a:lnTo>
                    <a:lnTo>
                      <a:pt x="0" y="59"/>
                    </a:lnTo>
                    <a:lnTo>
                      <a:pt x="0" y="59"/>
                    </a:lnTo>
                    <a:lnTo>
                      <a:pt x="0" y="59"/>
                    </a:lnTo>
                    <a:lnTo>
                      <a:pt x="0" y="59"/>
                    </a:lnTo>
                    <a:lnTo>
                      <a:pt x="0" y="59"/>
                    </a:lnTo>
                    <a:lnTo>
                      <a:pt x="0" y="59"/>
                    </a:lnTo>
                    <a:lnTo>
                      <a:pt x="0" y="59"/>
                    </a:lnTo>
                    <a:lnTo>
                      <a:pt x="0" y="60"/>
                    </a:lnTo>
                    <a:lnTo>
                      <a:pt x="0" y="60"/>
                    </a:lnTo>
                    <a:lnTo>
                      <a:pt x="0" y="61"/>
                    </a:lnTo>
                    <a:lnTo>
                      <a:pt x="0" y="62"/>
                    </a:lnTo>
                    <a:lnTo>
                      <a:pt x="0" y="61"/>
                    </a:lnTo>
                    <a:lnTo>
                      <a:pt x="0" y="62"/>
                    </a:lnTo>
                    <a:lnTo>
                      <a:pt x="0" y="62"/>
                    </a:lnTo>
                    <a:lnTo>
                      <a:pt x="0" y="62"/>
                    </a:lnTo>
                    <a:lnTo>
                      <a:pt x="0" y="62"/>
                    </a:lnTo>
                    <a:lnTo>
                      <a:pt x="0" y="62"/>
                    </a:lnTo>
                    <a:lnTo>
                      <a:pt x="0" y="63"/>
                    </a:lnTo>
                    <a:lnTo>
                      <a:pt x="0" y="63"/>
                    </a:lnTo>
                    <a:lnTo>
                      <a:pt x="0" y="63"/>
                    </a:lnTo>
                    <a:lnTo>
                      <a:pt x="0" y="63"/>
                    </a:lnTo>
                    <a:lnTo>
                      <a:pt x="0" y="63"/>
                    </a:lnTo>
                    <a:lnTo>
                      <a:pt x="0" y="63"/>
                    </a:lnTo>
                    <a:lnTo>
                      <a:pt x="0" y="63"/>
                    </a:lnTo>
                    <a:lnTo>
                      <a:pt x="0" y="63"/>
                    </a:lnTo>
                    <a:lnTo>
                      <a:pt x="0" y="62"/>
                    </a:lnTo>
                    <a:lnTo>
                      <a:pt x="0" y="62"/>
                    </a:lnTo>
                    <a:lnTo>
                      <a:pt x="0" y="61"/>
                    </a:lnTo>
                    <a:lnTo>
                      <a:pt x="0" y="61"/>
                    </a:lnTo>
                    <a:lnTo>
                      <a:pt x="0" y="61"/>
                    </a:lnTo>
                    <a:lnTo>
                      <a:pt x="0" y="62"/>
                    </a:lnTo>
                    <a:lnTo>
                      <a:pt x="0" y="63"/>
                    </a:lnTo>
                    <a:lnTo>
                      <a:pt x="0" y="63"/>
                    </a:lnTo>
                    <a:lnTo>
                      <a:pt x="0" y="63"/>
                    </a:lnTo>
                    <a:lnTo>
                      <a:pt x="0" y="64"/>
                    </a:lnTo>
                    <a:lnTo>
                      <a:pt x="0" y="64"/>
                    </a:lnTo>
                    <a:lnTo>
                      <a:pt x="0" y="64"/>
                    </a:lnTo>
                    <a:lnTo>
                      <a:pt x="0" y="64"/>
                    </a:lnTo>
                    <a:lnTo>
                      <a:pt x="0" y="65"/>
                    </a:lnTo>
                    <a:lnTo>
                      <a:pt x="0" y="65"/>
                    </a:lnTo>
                    <a:lnTo>
                      <a:pt x="0" y="65"/>
                    </a:lnTo>
                    <a:lnTo>
                      <a:pt x="0" y="64"/>
                    </a:lnTo>
                    <a:lnTo>
                      <a:pt x="0" y="63"/>
                    </a:lnTo>
                    <a:lnTo>
                      <a:pt x="0" y="64"/>
                    </a:lnTo>
                    <a:lnTo>
                      <a:pt x="0" y="65"/>
                    </a:lnTo>
                    <a:lnTo>
                      <a:pt x="0" y="65"/>
                    </a:lnTo>
                    <a:lnTo>
                      <a:pt x="0" y="65"/>
                    </a:lnTo>
                    <a:lnTo>
                      <a:pt x="0" y="65"/>
                    </a:lnTo>
                    <a:lnTo>
                      <a:pt x="0" y="64"/>
                    </a:lnTo>
                    <a:lnTo>
                      <a:pt x="0" y="63"/>
                    </a:lnTo>
                    <a:lnTo>
                      <a:pt x="0" y="64"/>
                    </a:lnTo>
                    <a:lnTo>
                      <a:pt x="0" y="63"/>
                    </a:lnTo>
                    <a:lnTo>
                      <a:pt x="0" y="64"/>
                    </a:lnTo>
                    <a:lnTo>
                      <a:pt x="0" y="65"/>
                    </a:lnTo>
                    <a:lnTo>
                      <a:pt x="0" y="64"/>
                    </a:lnTo>
                    <a:lnTo>
                      <a:pt x="0" y="65"/>
                    </a:lnTo>
                    <a:lnTo>
                      <a:pt x="0" y="64"/>
                    </a:lnTo>
                    <a:lnTo>
                      <a:pt x="0" y="64"/>
                    </a:lnTo>
                    <a:lnTo>
                      <a:pt x="0" y="64"/>
                    </a:lnTo>
                    <a:lnTo>
                      <a:pt x="0" y="64"/>
                    </a:lnTo>
                    <a:lnTo>
                      <a:pt x="0" y="64"/>
                    </a:lnTo>
                    <a:lnTo>
                      <a:pt x="0" y="64"/>
                    </a:lnTo>
                    <a:lnTo>
                      <a:pt x="0" y="64"/>
                    </a:lnTo>
                    <a:lnTo>
                      <a:pt x="0" y="64"/>
                    </a:lnTo>
                    <a:lnTo>
                      <a:pt x="0" y="63"/>
                    </a:lnTo>
                    <a:lnTo>
                      <a:pt x="0" y="63"/>
                    </a:lnTo>
                    <a:lnTo>
                      <a:pt x="0" y="64"/>
                    </a:lnTo>
                    <a:lnTo>
                      <a:pt x="0" y="64"/>
                    </a:lnTo>
                    <a:lnTo>
                      <a:pt x="0" y="63"/>
                    </a:lnTo>
                    <a:lnTo>
                      <a:pt x="0" y="63"/>
                    </a:lnTo>
                    <a:lnTo>
                      <a:pt x="0" y="63"/>
                    </a:lnTo>
                    <a:lnTo>
                      <a:pt x="0" y="64"/>
                    </a:lnTo>
                    <a:lnTo>
                      <a:pt x="0" y="65"/>
                    </a:lnTo>
                    <a:lnTo>
                      <a:pt x="0" y="64"/>
                    </a:lnTo>
                    <a:lnTo>
                      <a:pt x="0" y="65"/>
                    </a:lnTo>
                    <a:lnTo>
                      <a:pt x="0" y="65"/>
                    </a:lnTo>
                    <a:lnTo>
                      <a:pt x="0" y="65"/>
                    </a:lnTo>
                    <a:lnTo>
                      <a:pt x="0" y="64"/>
                    </a:lnTo>
                    <a:lnTo>
                      <a:pt x="0" y="63"/>
                    </a:lnTo>
                    <a:lnTo>
                      <a:pt x="0" y="63"/>
                    </a:lnTo>
                    <a:lnTo>
                      <a:pt x="0" y="62"/>
                    </a:lnTo>
                    <a:lnTo>
                      <a:pt x="0" y="62"/>
                    </a:lnTo>
                    <a:lnTo>
                      <a:pt x="0" y="62"/>
                    </a:lnTo>
                    <a:lnTo>
                      <a:pt x="0" y="62"/>
                    </a:lnTo>
                    <a:lnTo>
                      <a:pt x="0" y="62"/>
                    </a:lnTo>
                    <a:lnTo>
                      <a:pt x="0" y="61"/>
                    </a:lnTo>
                    <a:lnTo>
                      <a:pt x="0" y="62"/>
                    </a:lnTo>
                    <a:lnTo>
                      <a:pt x="0" y="61"/>
                    </a:lnTo>
                    <a:lnTo>
                      <a:pt x="0" y="62"/>
                    </a:lnTo>
                    <a:lnTo>
                      <a:pt x="0" y="61"/>
                    </a:lnTo>
                    <a:lnTo>
                      <a:pt x="0" y="61"/>
                    </a:lnTo>
                    <a:lnTo>
                      <a:pt x="0" y="61"/>
                    </a:lnTo>
                    <a:lnTo>
                      <a:pt x="0" y="61"/>
                    </a:lnTo>
                    <a:lnTo>
                      <a:pt x="0" y="61"/>
                    </a:lnTo>
                  </a:path>
                </a:pathLst>
              </a:custGeom>
              <a:noFill/>
              <a:ln w="0">
                <a:solidFill>
                  <a:srgbClr val="3366FF"/>
                </a:solidFill>
                <a:prstDash val="solid"/>
                <a:round/>
                <a:headEnd/>
                <a:tailEnd/>
              </a:ln>
            </p:spPr>
            <p:txBody>
              <a:bodyPr/>
              <a:lstStyle/>
              <a:p>
                <a:endParaRPr lang="en-GB"/>
              </a:p>
            </p:txBody>
          </p:sp>
          <p:sp>
            <p:nvSpPr>
              <p:cNvPr id="185868" name="Freeform 524"/>
              <p:cNvSpPr>
                <a:spLocks/>
              </p:cNvSpPr>
              <p:nvPr/>
            </p:nvSpPr>
            <p:spPr bwMode="auto">
              <a:xfrm>
                <a:off x="2604" y="3401"/>
                <a:ext cx="6" cy="420"/>
              </a:xfrm>
              <a:custGeom>
                <a:avLst/>
                <a:gdLst/>
                <a:ahLst/>
                <a:cxnLst>
                  <a:cxn ang="0">
                    <a:pos x="0" y="65"/>
                  </a:cxn>
                  <a:cxn ang="0">
                    <a:pos x="0" y="66"/>
                  </a:cxn>
                  <a:cxn ang="0">
                    <a:pos x="0" y="68"/>
                  </a:cxn>
                  <a:cxn ang="0">
                    <a:pos x="0" y="69"/>
                  </a:cxn>
                  <a:cxn ang="0">
                    <a:pos x="0" y="65"/>
                  </a:cxn>
                  <a:cxn ang="0">
                    <a:pos x="0" y="66"/>
                  </a:cxn>
                  <a:cxn ang="0">
                    <a:pos x="0" y="65"/>
                  </a:cxn>
                  <a:cxn ang="0">
                    <a:pos x="0" y="64"/>
                  </a:cxn>
                  <a:cxn ang="0">
                    <a:pos x="0" y="61"/>
                  </a:cxn>
                  <a:cxn ang="0">
                    <a:pos x="0" y="57"/>
                  </a:cxn>
                  <a:cxn ang="0">
                    <a:pos x="0" y="60"/>
                  </a:cxn>
                  <a:cxn ang="0">
                    <a:pos x="0" y="60"/>
                  </a:cxn>
                  <a:cxn ang="0">
                    <a:pos x="0" y="61"/>
                  </a:cxn>
                  <a:cxn ang="0">
                    <a:pos x="0" y="62"/>
                  </a:cxn>
                  <a:cxn ang="0">
                    <a:pos x="0" y="64"/>
                  </a:cxn>
                  <a:cxn ang="0">
                    <a:pos x="0" y="64"/>
                  </a:cxn>
                  <a:cxn ang="0">
                    <a:pos x="0" y="65"/>
                  </a:cxn>
                  <a:cxn ang="0">
                    <a:pos x="0" y="48"/>
                  </a:cxn>
                  <a:cxn ang="0">
                    <a:pos x="0" y="42"/>
                  </a:cxn>
                  <a:cxn ang="0">
                    <a:pos x="0" y="37"/>
                  </a:cxn>
                  <a:cxn ang="0">
                    <a:pos x="0" y="34"/>
                  </a:cxn>
                  <a:cxn ang="0">
                    <a:pos x="0" y="28"/>
                  </a:cxn>
                  <a:cxn ang="0">
                    <a:pos x="0" y="25"/>
                  </a:cxn>
                  <a:cxn ang="0">
                    <a:pos x="0" y="21"/>
                  </a:cxn>
                  <a:cxn ang="0">
                    <a:pos x="0" y="18"/>
                  </a:cxn>
                  <a:cxn ang="0">
                    <a:pos x="0" y="16"/>
                  </a:cxn>
                  <a:cxn ang="0">
                    <a:pos x="0" y="18"/>
                  </a:cxn>
                  <a:cxn ang="0">
                    <a:pos x="0" y="20"/>
                  </a:cxn>
                  <a:cxn ang="0">
                    <a:pos x="0" y="17"/>
                  </a:cxn>
                  <a:cxn ang="0">
                    <a:pos x="0" y="19"/>
                  </a:cxn>
                  <a:cxn ang="0">
                    <a:pos x="1" y="17"/>
                  </a:cxn>
                  <a:cxn ang="0">
                    <a:pos x="1" y="13"/>
                  </a:cxn>
                  <a:cxn ang="0">
                    <a:pos x="1" y="13"/>
                  </a:cxn>
                  <a:cxn ang="0">
                    <a:pos x="1" y="14"/>
                  </a:cxn>
                  <a:cxn ang="0">
                    <a:pos x="1" y="14"/>
                  </a:cxn>
                  <a:cxn ang="0">
                    <a:pos x="1" y="12"/>
                  </a:cxn>
                  <a:cxn ang="0">
                    <a:pos x="1" y="12"/>
                  </a:cxn>
                  <a:cxn ang="0">
                    <a:pos x="1" y="13"/>
                  </a:cxn>
                  <a:cxn ang="0">
                    <a:pos x="1" y="13"/>
                  </a:cxn>
                  <a:cxn ang="0">
                    <a:pos x="1" y="13"/>
                  </a:cxn>
                  <a:cxn ang="0">
                    <a:pos x="1" y="14"/>
                  </a:cxn>
                  <a:cxn ang="0">
                    <a:pos x="1" y="12"/>
                  </a:cxn>
                  <a:cxn ang="0">
                    <a:pos x="1" y="11"/>
                  </a:cxn>
                  <a:cxn ang="0">
                    <a:pos x="1" y="10"/>
                  </a:cxn>
                  <a:cxn ang="0">
                    <a:pos x="1" y="8"/>
                  </a:cxn>
                  <a:cxn ang="0">
                    <a:pos x="1" y="9"/>
                  </a:cxn>
                  <a:cxn ang="0">
                    <a:pos x="1" y="5"/>
                  </a:cxn>
                  <a:cxn ang="0">
                    <a:pos x="1" y="5"/>
                  </a:cxn>
                  <a:cxn ang="0">
                    <a:pos x="1" y="8"/>
                  </a:cxn>
                  <a:cxn ang="0">
                    <a:pos x="1" y="6"/>
                  </a:cxn>
                  <a:cxn ang="0">
                    <a:pos x="1" y="2"/>
                  </a:cxn>
                  <a:cxn ang="0">
                    <a:pos x="1" y="0"/>
                  </a:cxn>
                  <a:cxn ang="0">
                    <a:pos x="1" y="2"/>
                  </a:cxn>
                  <a:cxn ang="0">
                    <a:pos x="1" y="2"/>
                  </a:cxn>
                  <a:cxn ang="0">
                    <a:pos x="1" y="2"/>
                  </a:cxn>
                  <a:cxn ang="0">
                    <a:pos x="1" y="5"/>
                  </a:cxn>
                  <a:cxn ang="0">
                    <a:pos x="1" y="8"/>
                  </a:cxn>
                  <a:cxn ang="0">
                    <a:pos x="1" y="10"/>
                  </a:cxn>
                  <a:cxn ang="0">
                    <a:pos x="1" y="10"/>
                  </a:cxn>
                  <a:cxn ang="0">
                    <a:pos x="1" y="13"/>
                  </a:cxn>
                  <a:cxn ang="0">
                    <a:pos x="1" y="13"/>
                  </a:cxn>
                  <a:cxn ang="0">
                    <a:pos x="1" y="15"/>
                  </a:cxn>
                  <a:cxn ang="0">
                    <a:pos x="1" y="12"/>
                  </a:cxn>
                </a:cxnLst>
                <a:rect l="0" t="0" r="r" b="b"/>
                <a:pathLst>
                  <a:path w="1" h="70">
                    <a:moveTo>
                      <a:pt x="0" y="62"/>
                    </a:moveTo>
                    <a:lnTo>
                      <a:pt x="0" y="63"/>
                    </a:lnTo>
                    <a:lnTo>
                      <a:pt x="0" y="63"/>
                    </a:lnTo>
                    <a:lnTo>
                      <a:pt x="0" y="63"/>
                    </a:lnTo>
                    <a:lnTo>
                      <a:pt x="0" y="64"/>
                    </a:lnTo>
                    <a:lnTo>
                      <a:pt x="0" y="63"/>
                    </a:lnTo>
                    <a:lnTo>
                      <a:pt x="0" y="64"/>
                    </a:lnTo>
                    <a:lnTo>
                      <a:pt x="0" y="63"/>
                    </a:lnTo>
                    <a:lnTo>
                      <a:pt x="0" y="64"/>
                    </a:lnTo>
                    <a:lnTo>
                      <a:pt x="0" y="64"/>
                    </a:lnTo>
                    <a:lnTo>
                      <a:pt x="0" y="65"/>
                    </a:lnTo>
                    <a:lnTo>
                      <a:pt x="0" y="64"/>
                    </a:lnTo>
                    <a:lnTo>
                      <a:pt x="0" y="64"/>
                    </a:lnTo>
                    <a:lnTo>
                      <a:pt x="0" y="65"/>
                    </a:lnTo>
                    <a:lnTo>
                      <a:pt x="0" y="63"/>
                    </a:lnTo>
                    <a:lnTo>
                      <a:pt x="0" y="64"/>
                    </a:lnTo>
                    <a:lnTo>
                      <a:pt x="0" y="64"/>
                    </a:lnTo>
                    <a:lnTo>
                      <a:pt x="0" y="64"/>
                    </a:lnTo>
                    <a:lnTo>
                      <a:pt x="0" y="65"/>
                    </a:lnTo>
                    <a:lnTo>
                      <a:pt x="0" y="65"/>
                    </a:lnTo>
                    <a:lnTo>
                      <a:pt x="0" y="66"/>
                    </a:lnTo>
                    <a:lnTo>
                      <a:pt x="0" y="66"/>
                    </a:lnTo>
                    <a:lnTo>
                      <a:pt x="0" y="66"/>
                    </a:lnTo>
                    <a:lnTo>
                      <a:pt x="0" y="66"/>
                    </a:lnTo>
                    <a:lnTo>
                      <a:pt x="0" y="66"/>
                    </a:lnTo>
                    <a:lnTo>
                      <a:pt x="0" y="66"/>
                    </a:lnTo>
                    <a:lnTo>
                      <a:pt x="0" y="67"/>
                    </a:lnTo>
                    <a:lnTo>
                      <a:pt x="0" y="67"/>
                    </a:lnTo>
                    <a:lnTo>
                      <a:pt x="0" y="68"/>
                    </a:lnTo>
                    <a:lnTo>
                      <a:pt x="0" y="67"/>
                    </a:lnTo>
                    <a:lnTo>
                      <a:pt x="0" y="68"/>
                    </a:lnTo>
                    <a:lnTo>
                      <a:pt x="0" y="69"/>
                    </a:lnTo>
                    <a:lnTo>
                      <a:pt x="0" y="68"/>
                    </a:lnTo>
                    <a:lnTo>
                      <a:pt x="0" y="69"/>
                    </a:lnTo>
                    <a:lnTo>
                      <a:pt x="0" y="69"/>
                    </a:lnTo>
                    <a:lnTo>
                      <a:pt x="0" y="69"/>
                    </a:lnTo>
                    <a:lnTo>
                      <a:pt x="0" y="69"/>
                    </a:lnTo>
                    <a:lnTo>
                      <a:pt x="0" y="69"/>
                    </a:lnTo>
                    <a:lnTo>
                      <a:pt x="0" y="69"/>
                    </a:lnTo>
                    <a:lnTo>
                      <a:pt x="0" y="69"/>
                    </a:lnTo>
                    <a:lnTo>
                      <a:pt x="0" y="70"/>
                    </a:lnTo>
                    <a:lnTo>
                      <a:pt x="0" y="69"/>
                    </a:lnTo>
                    <a:lnTo>
                      <a:pt x="0" y="69"/>
                    </a:lnTo>
                    <a:lnTo>
                      <a:pt x="0" y="69"/>
                    </a:lnTo>
                    <a:lnTo>
                      <a:pt x="0" y="68"/>
                    </a:lnTo>
                    <a:lnTo>
                      <a:pt x="0" y="68"/>
                    </a:lnTo>
                    <a:lnTo>
                      <a:pt x="0" y="67"/>
                    </a:lnTo>
                    <a:lnTo>
                      <a:pt x="0" y="67"/>
                    </a:lnTo>
                    <a:lnTo>
                      <a:pt x="0" y="67"/>
                    </a:lnTo>
                    <a:lnTo>
                      <a:pt x="0" y="66"/>
                    </a:lnTo>
                    <a:lnTo>
                      <a:pt x="0" y="66"/>
                    </a:lnTo>
                    <a:lnTo>
                      <a:pt x="0" y="66"/>
                    </a:lnTo>
                    <a:lnTo>
                      <a:pt x="0" y="66"/>
                    </a:lnTo>
                    <a:lnTo>
                      <a:pt x="0" y="65"/>
                    </a:lnTo>
                    <a:lnTo>
                      <a:pt x="0" y="65"/>
                    </a:lnTo>
                    <a:lnTo>
                      <a:pt x="0" y="65"/>
                    </a:lnTo>
                    <a:lnTo>
                      <a:pt x="0" y="66"/>
                    </a:lnTo>
                    <a:lnTo>
                      <a:pt x="0" y="66"/>
                    </a:lnTo>
                    <a:lnTo>
                      <a:pt x="0" y="66"/>
                    </a:lnTo>
                    <a:lnTo>
                      <a:pt x="0" y="65"/>
                    </a:lnTo>
                    <a:lnTo>
                      <a:pt x="0" y="65"/>
                    </a:lnTo>
                    <a:lnTo>
                      <a:pt x="0" y="65"/>
                    </a:lnTo>
                    <a:lnTo>
                      <a:pt x="0" y="65"/>
                    </a:lnTo>
                    <a:lnTo>
                      <a:pt x="0" y="66"/>
                    </a:lnTo>
                    <a:lnTo>
                      <a:pt x="0" y="66"/>
                    </a:lnTo>
                    <a:lnTo>
                      <a:pt x="0" y="66"/>
                    </a:lnTo>
                    <a:lnTo>
                      <a:pt x="0" y="66"/>
                    </a:lnTo>
                    <a:lnTo>
                      <a:pt x="0" y="66"/>
                    </a:lnTo>
                    <a:lnTo>
                      <a:pt x="0" y="66"/>
                    </a:lnTo>
                    <a:lnTo>
                      <a:pt x="0" y="66"/>
                    </a:lnTo>
                    <a:lnTo>
                      <a:pt x="0" y="67"/>
                    </a:lnTo>
                    <a:lnTo>
                      <a:pt x="0" y="66"/>
                    </a:lnTo>
                    <a:lnTo>
                      <a:pt x="0" y="67"/>
                    </a:lnTo>
                    <a:lnTo>
                      <a:pt x="0" y="66"/>
                    </a:lnTo>
                    <a:lnTo>
                      <a:pt x="0" y="67"/>
                    </a:lnTo>
                    <a:lnTo>
                      <a:pt x="0" y="66"/>
                    </a:lnTo>
                    <a:lnTo>
                      <a:pt x="0" y="65"/>
                    </a:lnTo>
                    <a:lnTo>
                      <a:pt x="0" y="66"/>
                    </a:lnTo>
                    <a:lnTo>
                      <a:pt x="0" y="66"/>
                    </a:lnTo>
                    <a:lnTo>
                      <a:pt x="0" y="65"/>
                    </a:lnTo>
                    <a:lnTo>
                      <a:pt x="0" y="66"/>
                    </a:lnTo>
                    <a:lnTo>
                      <a:pt x="0" y="66"/>
                    </a:lnTo>
                    <a:lnTo>
                      <a:pt x="0" y="66"/>
                    </a:lnTo>
                    <a:lnTo>
                      <a:pt x="0" y="65"/>
                    </a:lnTo>
                    <a:lnTo>
                      <a:pt x="0" y="65"/>
                    </a:lnTo>
                    <a:lnTo>
                      <a:pt x="0" y="64"/>
                    </a:lnTo>
                    <a:lnTo>
                      <a:pt x="0" y="64"/>
                    </a:lnTo>
                    <a:lnTo>
                      <a:pt x="0" y="64"/>
                    </a:lnTo>
                    <a:lnTo>
                      <a:pt x="0" y="64"/>
                    </a:lnTo>
                    <a:lnTo>
                      <a:pt x="0" y="64"/>
                    </a:lnTo>
                    <a:lnTo>
                      <a:pt x="0" y="64"/>
                    </a:lnTo>
                    <a:lnTo>
                      <a:pt x="0" y="64"/>
                    </a:lnTo>
                    <a:lnTo>
                      <a:pt x="0" y="63"/>
                    </a:lnTo>
                    <a:lnTo>
                      <a:pt x="0" y="63"/>
                    </a:lnTo>
                    <a:lnTo>
                      <a:pt x="0" y="63"/>
                    </a:lnTo>
                    <a:lnTo>
                      <a:pt x="0" y="62"/>
                    </a:lnTo>
                    <a:lnTo>
                      <a:pt x="0" y="62"/>
                    </a:lnTo>
                    <a:lnTo>
                      <a:pt x="0" y="61"/>
                    </a:lnTo>
                    <a:lnTo>
                      <a:pt x="0" y="61"/>
                    </a:lnTo>
                    <a:lnTo>
                      <a:pt x="0" y="60"/>
                    </a:lnTo>
                    <a:lnTo>
                      <a:pt x="0" y="61"/>
                    </a:lnTo>
                    <a:lnTo>
                      <a:pt x="0" y="60"/>
                    </a:lnTo>
                    <a:lnTo>
                      <a:pt x="0" y="59"/>
                    </a:lnTo>
                    <a:lnTo>
                      <a:pt x="0" y="59"/>
                    </a:lnTo>
                    <a:lnTo>
                      <a:pt x="0" y="58"/>
                    </a:lnTo>
                    <a:lnTo>
                      <a:pt x="0" y="58"/>
                    </a:lnTo>
                    <a:lnTo>
                      <a:pt x="0" y="58"/>
                    </a:lnTo>
                    <a:lnTo>
                      <a:pt x="0" y="58"/>
                    </a:lnTo>
                    <a:lnTo>
                      <a:pt x="0" y="57"/>
                    </a:lnTo>
                    <a:lnTo>
                      <a:pt x="0" y="57"/>
                    </a:lnTo>
                    <a:lnTo>
                      <a:pt x="0" y="58"/>
                    </a:lnTo>
                    <a:lnTo>
                      <a:pt x="0" y="57"/>
                    </a:lnTo>
                    <a:lnTo>
                      <a:pt x="0" y="58"/>
                    </a:lnTo>
                    <a:lnTo>
                      <a:pt x="0" y="57"/>
                    </a:lnTo>
                    <a:lnTo>
                      <a:pt x="0" y="57"/>
                    </a:lnTo>
                    <a:lnTo>
                      <a:pt x="0" y="57"/>
                    </a:lnTo>
                    <a:lnTo>
                      <a:pt x="0" y="58"/>
                    </a:lnTo>
                    <a:lnTo>
                      <a:pt x="0" y="58"/>
                    </a:lnTo>
                    <a:lnTo>
                      <a:pt x="0" y="59"/>
                    </a:lnTo>
                    <a:lnTo>
                      <a:pt x="0" y="59"/>
                    </a:lnTo>
                    <a:lnTo>
                      <a:pt x="0" y="60"/>
                    </a:lnTo>
                    <a:lnTo>
                      <a:pt x="0" y="59"/>
                    </a:lnTo>
                    <a:lnTo>
                      <a:pt x="0" y="59"/>
                    </a:lnTo>
                    <a:lnTo>
                      <a:pt x="0" y="59"/>
                    </a:lnTo>
                    <a:lnTo>
                      <a:pt x="0" y="60"/>
                    </a:lnTo>
                    <a:lnTo>
                      <a:pt x="0" y="60"/>
                    </a:lnTo>
                    <a:lnTo>
                      <a:pt x="0" y="59"/>
                    </a:lnTo>
                    <a:lnTo>
                      <a:pt x="0" y="59"/>
                    </a:lnTo>
                    <a:lnTo>
                      <a:pt x="0" y="59"/>
                    </a:lnTo>
                    <a:lnTo>
                      <a:pt x="0" y="60"/>
                    </a:lnTo>
                    <a:lnTo>
                      <a:pt x="0" y="59"/>
                    </a:lnTo>
                    <a:lnTo>
                      <a:pt x="0" y="60"/>
                    </a:lnTo>
                    <a:lnTo>
                      <a:pt x="0" y="59"/>
                    </a:lnTo>
                    <a:lnTo>
                      <a:pt x="0" y="59"/>
                    </a:lnTo>
                    <a:lnTo>
                      <a:pt x="0" y="59"/>
                    </a:lnTo>
                    <a:lnTo>
                      <a:pt x="0" y="58"/>
                    </a:lnTo>
                    <a:lnTo>
                      <a:pt x="0" y="59"/>
                    </a:lnTo>
                    <a:lnTo>
                      <a:pt x="0" y="60"/>
                    </a:lnTo>
                    <a:lnTo>
                      <a:pt x="0" y="59"/>
                    </a:lnTo>
                    <a:lnTo>
                      <a:pt x="0" y="60"/>
                    </a:lnTo>
                    <a:lnTo>
                      <a:pt x="0" y="60"/>
                    </a:lnTo>
                    <a:lnTo>
                      <a:pt x="0" y="61"/>
                    </a:lnTo>
                    <a:lnTo>
                      <a:pt x="0" y="61"/>
                    </a:lnTo>
                    <a:lnTo>
                      <a:pt x="0" y="61"/>
                    </a:lnTo>
                    <a:lnTo>
                      <a:pt x="0" y="62"/>
                    </a:lnTo>
                    <a:lnTo>
                      <a:pt x="0" y="63"/>
                    </a:lnTo>
                    <a:lnTo>
                      <a:pt x="0" y="62"/>
                    </a:lnTo>
                    <a:lnTo>
                      <a:pt x="0" y="63"/>
                    </a:lnTo>
                    <a:lnTo>
                      <a:pt x="0" y="63"/>
                    </a:lnTo>
                    <a:lnTo>
                      <a:pt x="0" y="62"/>
                    </a:lnTo>
                    <a:lnTo>
                      <a:pt x="0" y="62"/>
                    </a:lnTo>
                    <a:lnTo>
                      <a:pt x="0" y="62"/>
                    </a:lnTo>
                    <a:lnTo>
                      <a:pt x="0" y="63"/>
                    </a:lnTo>
                    <a:lnTo>
                      <a:pt x="0" y="62"/>
                    </a:lnTo>
                    <a:lnTo>
                      <a:pt x="0" y="63"/>
                    </a:lnTo>
                    <a:lnTo>
                      <a:pt x="0" y="63"/>
                    </a:lnTo>
                    <a:lnTo>
                      <a:pt x="0" y="63"/>
                    </a:lnTo>
                    <a:lnTo>
                      <a:pt x="0" y="63"/>
                    </a:lnTo>
                    <a:lnTo>
                      <a:pt x="0" y="64"/>
                    </a:lnTo>
                    <a:lnTo>
                      <a:pt x="0" y="64"/>
                    </a:lnTo>
                    <a:lnTo>
                      <a:pt x="0" y="64"/>
                    </a:lnTo>
                    <a:lnTo>
                      <a:pt x="0" y="64"/>
                    </a:lnTo>
                    <a:lnTo>
                      <a:pt x="0" y="63"/>
                    </a:lnTo>
                    <a:lnTo>
                      <a:pt x="0" y="64"/>
                    </a:lnTo>
                    <a:lnTo>
                      <a:pt x="0" y="64"/>
                    </a:lnTo>
                    <a:lnTo>
                      <a:pt x="0" y="64"/>
                    </a:lnTo>
                    <a:lnTo>
                      <a:pt x="0" y="64"/>
                    </a:lnTo>
                    <a:lnTo>
                      <a:pt x="0" y="64"/>
                    </a:lnTo>
                    <a:lnTo>
                      <a:pt x="0" y="64"/>
                    </a:lnTo>
                    <a:lnTo>
                      <a:pt x="0" y="63"/>
                    </a:lnTo>
                    <a:lnTo>
                      <a:pt x="0" y="64"/>
                    </a:lnTo>
                    <a:lnTo>
                      <a:pt x="0" y="64"/>
                    </a:lnTo>
                    <a:lnTo>
                      <a:pt x="0" y="64"/>
                    </a:lnTo>
                    <a:lnTo>
                      <a:pt x="0" y="64"/>
                    </a:lnTo>
                    <a:lnTo>
                      <a:pt x="0" y="64"/>
                    </a:lnTo>
                    <a:lnTo>
                      <a:pt x="0" y="64"/>
                    </a:lnTo>
                    <a:lnTo>
                      <a:pt x="0" y="65"/>
                    </a:lnTo>
                    <a:lnTo>
                      <a:pt x="0" y="65"/>
                    </a:lnTo>
                    <a:lnTo>
                      <a:pt x="0" y="65"/>
                    </a:lnTo>
                    <a:lnTo>
                      <a:pt x="0" y="65"/>
                    </a:lnTo>
                    <a:lnTo>
                      <a:pt x="0" y="65"/>
                    </a:lnTo>
                    <a:lnTo>
                      <a:pt x="0" y="65"/>
                    </a:lnTo>
                    <a:lnTo>
                      <a:pt x="0" y="66"/>
                    </a:lnTo>
                    <a:lnTo>
                      <a:pt x="0" y="65"/>
                    </a:lnTo>
                    <a:lnTo>
                      <a:pt x="0" y="66"/>
                    </a:lnTo>
                    <a:lnTo>
                      <a:pt x="0" y="65"/>
                    </a:lnTo>
                    <a:lnTo>
                      <a:pt x="0" y="65"/>
                    </a:lnTo>
                    <a:lnTo>
                      <a:pt x="0" y="65"/>
                    </a:lnTo>
                    <a:lnTo>
                      <a:pt x="0" y="65"/>
                    </a:lnTo>
                    <a:lnTo>
                      <a:pt x="0" y="59"/>
                    </a:lnTo>
                    <a:lnTo>
                      <a:pt x="0" y="55"/>
                    </a:lnTo>
                    <a:lnTo>
                      <a:pt x="0" y="53"/>
                    </a:lnTo>
                    <a:lnTo>
                      <a:pt x="0" y="52"/>
                    </a:lnTo>
                    <a:lnTo>
                      <a:pt x="0" y="51"/>
                    </a:lnTo>
                    <a:lnTo>
                      <a:pt x="0" y="51"/>
                    </a:lnTo>
                    <a:lnTo>
                      <a:pt x="0" y="50"/>
                    </a:lnTo>
                    <a:lnTo>
                      <a:pt x="0" y="49"/>
                    </a:lnTo>
                    <a:lnTo>
                      <a:pt x="0" y="48"/>
                    </a:lnTo>
                    <a:lnTo>
                      <a:pt x="0" y="48"/>
                    </a:lnTo>
                    <a:lnTo>
                      <a:pt x="0" y="47"/>
                    </a:lnTo>
                    <a:lnTo>
                      <a:pt x="0" y="47"/>
                    </a:lnTo>
                    <a:lnTo>
                      <a:pt x="0" y="46"/>
                    </a:lnTo>
                    <a:lnTo>
                      <a:pt x="0" y="45"/>
                    </a:lnTo>
                    <a:lnTo>
                      <a:pt x="0" y="45"/>
                    </a:lnTo>
                    <a:lnTo>
                      <a:pt x="0" y="44"/>
                    </a:lnTo>
                    <a:lnTo>
                      <a:pt x="0" y="44"/>
                    </a:lnTo>
                    <a:lnTo>
                      <a:pt x="0" y="42"/>
                    </a:lnTo>
                    <a:lnTo>
                      <a:pt x="0" y="43"/>
                    </a:lnTo>
                    <a:lnTo>
                      <a:pt x="0" y="42"/>
                    </a:lnTo>
                    <a:lnTo>
                      <a:pt x="0" y="41"/>
                    </a:lnTo>
                    <a:lnTo>
                      <a:pt x="0" y="40"/>
                    </a:lnTo>
                    <a:lnTo>
                      <a:pt x="0" y="41"/>
                    </a:lnTo>
                    <a:lnTo>
                      <a:pt x="0" y="40"/>
                    </a:lnTo>
                    <a:lnTo>
                      <a:pt x="0" y="39"/>
                    </a:lnTo>
                    <a:lnTo>
                      <a:pt x="0" y="38"/>
                    </a:lnTo>
                    <a:lnTo>
                      <a:pt x="0" y="39"/>
                    </a:lnTo>
                    <a:lnTo>
                      <a:pt x="0" y="38"/>
                    </a:lnTo>
                    <a:lnTo>
                      <a:pt x="0" y="38"/>
                    </a:lnTo>
                    <a:lnTo>
                      <a:pt x="0" y="37"/>
                    </a:lnTo>
                    <a:lnTo>
                      <a:pt x="0" y="37"/>
                    </a:lnTo>
                    <a:lnTo>
                      <a:pt x="0" y="37"/>
                    </a:lnTo>
                    <a:lnTo>
                      <a:pt x="0" y="37"/>
                    </a:lnTo>
                    <a:lnTo>
                      <a:pt x="0" y="37"/>
                    </a:lnTo>
                    <a:lnTo>
                      <a:pt x="0" y="37"/>
                    </a:lnTo>
                    <a:lnTo>
                      <a:pt x="0" y="37"/>
                    </a:lnTo>
                    <a:lnTo>
                      <a:pt x="0" y="36"/>
                    </a:lnTo>
                    <a:lnTo>
                      <a:pt x="0" y="36"/>
                    </a:lnTo>
                    <a:lnTo>
                      <a:pt x="0" y="36"/>
                    </a:lnTo>
                    <a:lnTo>
                      <a:pt x="0" y="35"/>
                    </a:lnTo>
                    <a:lnTo>
                      <a:pt x="0" y="34"/>
                    </a:lnTo>
                    <a:lnTo>
                      <a:pt x="0" y="34"/>
                    </a:lnTo>
                    <a:lnTo>
                      <a:pt x="0" y="32"/>
                    </a:lnTo>
                    <a:lnTo>
                      <a:pt x="0" y="32"/>
                    </a:lnTo>
                    <a:lnTo>
                      <a:pt x="0" y="31"/>
                    </a:lnTo>
                    <a:lnTo>
                      <a:pt x="0" y="31"/>
                    </a:lnTo>
                    <a:lnTo>
                      <a:pt x="0" y="30"/>
                    </a:lnTo>
                    <a:lnTo>
                      <a:pt x="0" y="29"/>
                    </a:lnTo>
                    <a:lnTo>
                      <a:pt x="0" y="29"/>
                    </a:lnTo>
                    <a:lnTo>
                      <a:pt x="0" y="29"/>
                    </a:lnTo>
                    <a:lnTo>
                      <a:pt x="0" y="28"/>
                    </a:lnTo>
                    <a:lnTo>
                      <a:pt x="0" y="28"/>
                    </a:lnTo>
                    <a:lnTo>
                      <a:pt x="0" y="28"/>
                    </a:lnTo>
                    <a:lnTo>
                      <a:pt x="0" y="29"/>
                    </a:lnTo>
                    <a:lnTo>
                      <a:pt x="0" y="28"/>
                    </a:lnTo>
                    <a:lnTo>
                      <a:pt x="0" y="28"/>
                    </a:lnTo>
                    <a:lnTo>
                      <a:pt x="0" y="27"/>
                    </a:lnTo>
                    <a:lnTo>
                      <a:pt x="0" y="28"/>
                    </a:lnTo>
                    <a:lnTo>
                      <a:pt x="0" y="27"/>
                    </a:lnTo>
                    <a:lnTo>
                      <a:pt x="0" y="27"/>
                    </a:lnTo>
                    <a:lnTo>
                      <a:pt x="0" y="26"/>
                    </a:lnTo>
                    <a:lnTo>
                      <a:pt x="0" y="26"/>
                    </a:lnTo>
                    <a:lnTo>
                      <a:pt x="0" y="25"/>
                    </a:lnTo>
                    <a:lnTo>
                      <a:pt x="0" y="25"/>
                    </a:lnTo>
                    <a:lnTo>
                      <a:pt x="0" y="25"/>
                    </a:lnTo>
                    <a:lnTo>
                      <a:pt x="0" y="25"/>
                    </a:lnTo>
                    <a:lnTo>
                      <a:pt x="0" y="24"/>
                    </a:lnTo>
                    <a:lnTo>
                      <a:pt x="0" y="24"/>
                    </a:lnTo>
                    <a:lnTo>
                      <a:pt x="0" y="23"/>
                    </a:lnTo>
                    <a:lnTo>
                      <a:pt x="0" y="23"/>
                    </a:lnTo>
                    <a:lnTo>
                      <a:pt x="0" y="22"/>
                    </a:lnTo>
                    <a:lnTo>
                      <a:pt x="0" y="21"/>
                    </a:lnTo>
                    <a:lnTo>
                      <a:pt x="0" y="20"/>
                    </a:lnTo>
                    <a:lnTo>
                      <a:pt x="0" y="20"/>
                    </a:lnTo>
                    <a:lnTo>
                      <a:pt x="0" y="21"/>
                    </a:lnTo>
                    <a:lnTo>
                      <a:pt x="0" y="20"/>
                    </a:lnTo>
                    <a:lnTo>
                      <a:pt x="0" y="20"/>
                    </a:lnTo>
                    <a:lnTo>
                      <a:pt x="0" y="20"/>
                    </a:lnTo>
                    <a:lnTo>
                      <a:pt x="0" y="19"/>
                    </a:lnTo>
                    <a:lnTo>
                      <a:pt x="0" y="19"/>
                    </a:lnTo>
                    <a:lnTo>
                      <a:pt x="0" y="18"/>
                    </a:lnTo>
                    <a:lnTo>
                      <a:pt x="0" y="18"/>
                    </a:lnTo>
                    <a:lnTo>
                      <a:pt x="0" y="17"/>
                    </a:lnTo>
                    <a:lnTo>
                      <a:pt x="0" y="18"/>
                    </a:lnTo>
                    <a:lnTo>
                      <a:pt x="0" y="18"/>
                    </a:lnTo>
                    <a:lnTo>
                      <a:pt x="0" y="18"/>
                    </a:lnTo>
                    <a:lnTo>
                      <a:pt x="0" y="18"/>
                    </a:lnTo>
                    <a:lnTo>
                      <a:pt x="0" y="18"/>
                    </a:lnTo>
                    <a:lnTo>
                      <a:pt x="0" y="18"/>
                    </a:lnTo>
                    <a:lnTo>
                      <a:pt x="0" y="18"/>
                    </a:lnTo>
                    <a:lnTo>
                      <a:pt x="0" y="18"/>
                    </a:lnTo>
                    <a:lnTo>
                      <a:pt x="0" y="17"/>
                    </a:lnTo>
                    <a:lnTo>
                      <a:pt x="0" y="17"/>
                    </a:lnTo>
                    <a:lnTo>
                      <a:pt x="0" y="17"/>
                    </a:lnTo>
                    <a:lnTo>
                      <a:pt x="0" y="17"/>
                    </a:lnTo>
                    <a:lnTo>
                      <a:pt x="0" y="16"/>
                    </a:lnTo>
                    <a:lnTo>
                      <a:pt x="0" y="16"/>
                    </a:lnTo>
                    <a:lnTo>
                      <a:pt x="0" y="16"/>
                    </a:lnTo>
                    <a:lnTo>
                      <a:pt x="0" y="16"/>
                    </a:lnTo>
                    <a:lnTo>
                      <a:pt x="0" y="16"/>
                    </a:lnTo>
                    <a:lnTo>
                      <a:pt x="0" y="15"/>
                    </a:lnTo>
                    <a:lnTo>
                      <a:pt x="0" y="16"/>
                    </a:lnTo>
                    <a:lnTo>
                      <a:pt x="0" y="16"/>
                    </a:lnTo>
                    <a:lnTo>
                      <a:pt x="0" y="16"/>
                    </a:lnTo>
                    <a:lnTo>
                      <a:pt x="0" y="17"/>
                    </a:lnTo>
                    <a:lnTo>
                      <a:pt x="0" y="16"/>
                    </a:lnTo>
                    <a:lnTo>
                      <a:pt x="0" y="17"/>
                    </a:lnTo>
                    <a:lnTo>
                      <a:pt x="0" y="18"/>
                    </a:lnTo>
                    <a:lnTo>
                      <a:pt x="0" y="18"/>
                    </a:lnTo>
                    <a:lnTo>
                      <a:pt x="0" y="18"/>
                    </a:lnTo>
                    <a:lnTo>
                      <a:pt x="0" y="19"/>
                    </a:lnTo>
                    <a:lnTo>
                      <a:pt x="0" y="20"/>
                    </a:lnTo>
                    <a:lnTo>
                      <a:pt x="0" y="20"/>
                    </a:lnTo>
                    <a:lnTo>
                      <a:pt x="0" y="20"/>
                    </a:lnTo>
                    <a:lnTo>
                      <a:pt x="0" y="20"/>
                    </a:lnTo>
                    <a:lnTo>
                      <a:pt x="0" y="20"/>
                    </a:lnTo>
                    <a:lnTo>
                      <a:pt x="0" y="20"/>
                    </a:lnTo>
                    <a:lnTo>
                      <a:pt x="0" y="20"/>
                    </a:lnTo>
                    <a:lnTo>
                      <a:pt x="0" y="20"/>
                    </a:lnTo>
                    <a:lnTo>
                      <a:pt x="0" y="19"/>
                    </a:lnTo>
                    <a:lnTo>
                      <a:pt x="0" y="19"/>
                    </a:lnTo>
                    <a:lnTo>
                      <a:pt x="0" y="19"/>
                    </a:lnTo>
                    <a:lnTo>
                      <a:pt x="0" y="19"/>
                    </a:lnTo>
                    <a:lnTo>
                      <a:pt x="0" y="20"/>
                    </a:lnTo>
                    <a:lnTo>
                      <a:pt x="0" y="19"/>
                    </a:lnTo>
                    <a:lnTo>
                      <a:pt x="0" y="18"/>
                    </a:lnTo>
                    <a:lnTo>
                      <a:pt x="0" y="18"/>
                    </a:lnTo>
                    <a:lnTo>
                      <a:pt x="0" y="18"/>
                    </a:lnTo>
                    <a:lnTo>
                      <a:pt x="0" y="17"/>
                    </a:lnTo>
                    <a:lnTo>
                      <a:pt x="0" y="17"/>
                    </a:lnTo>
                    <a:lnTo>
                      <a:pt x="0" y="17"/>
                    </a:lnTo>
                    <a:lnTo>
                      <a:pt x="0" y="17"/>
                    </a:lnTo>
                    <a:lnTo>
                      <a:pt x="0" y="17"/>
                    </a:lnTo>
                    <a:lnTo>
                      <a:pt x="0" y="18"/>
                    </a:lnTo>
                    <a:lnTo>
                      <a:pt x="0" y="18"/>
                    </a:lnTo>
                    <a:lnTo>
                      <a:pt x="0" y="19"/>
                    </a:lnTo>
                    <a:lnTo>
                      <a:pt x="0" y="18"/>
                    </a:lnTo>
                    <a:lnTo>
                      <a:pt x="0" y="18"/>
                    </a:lnTo>
                    <a:lnTo>
                      <a:pt x="0" y="19"/>
                    </a:lnTo>
                    <a:lnTo>
                      <a:pt x="0" y="19"/>
                    </a:lnTo>
                    <a:lnTo>
                      <a:pt x="0" y="19"/>
                    </a:lnTo>
                    <a:lnTo>
                      <a:pt x="0" y="19"/>
                    </a:lnTo>
                    <a:lnTo>
                      <a:pt x="0" y="20"/>
                    </a:lnTo>
                    <a:lnTo>
                      <a:pt x="0" y="19"/>
                    </a:lnTo>
                    <a:lnTo>
                      <a:pt x="1" y="20"/>
                    </a:lnTo>
                    <a:lnTo>
                      <a:pt x="1" y="20"/>
                    </a:lnTo>
                    <a:lnTo>
                      <a:pt x="1" y="19"/>
                    </a:lnTo>
                    <a:lnTo>
                      <a:pt x="1" y="19"/>
                    </a:lnTo>
                    <a:lnTo>
                      <a:pt x="1" y="18"/>
                    </a:lnTo>
                    <a:lnTo>
                      <a:pt x="1" y="18"/>
                    </a:lnTo>
                    <a:lnTo>
                      <a:pt x="1" y="18"/>
                    </a:lnTo>
                    <a:lnTo>
                      <a:pt x="1" y="17"/>
                    </a:lnTo>
                    <a:lnTo>
                      <a:pt x="1" y="17"/>
                    </a:lnTo>
                    <a:lnTo>
                      <a:pt x="1" y="17"/>
                    </a:lnTo>
                    <a:lnTo>
                      <a:pt x="1" y="15"/>
                    </a:lnTo>
                    <a:lnTo>
                      <a:pt x="1" y="16"/>
                    </a:lnTo>
                    <a:lnTo>
                      <a:pt x="1" y="15"/>
                    </a:lnTo>
                    <a:lnTo>
                      <a:pt x="1" y="15"/>
                    </a:lnTo>
                    <a:lnTo>
                      <a:pt x="1" y="15"/>
                    </a:lnTo>
                    <a:lnTo>
                      <a:pt x="1" y="15"/>
                    </a:lnTo>
                    <a:lnTo>
                      <a:pt x="1" y="14"/>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4"/>
                    </a:lnTo>
                    <a:lnTo>
                      <a:pt x="1" y="14"/>
                    </a:lnTo>
                    <a:lnTo>
                      <a:pt x="1" y="13"/>
                    </a:lnTo>
                    <a:lnTo>
                      <a:pt x="1" y="14"/>
                    </a:lnTo>
                    <a:lnTo>
                      <a:pt x="1" y="14"/>
                    </a:lnTo>
                    <a:lnTo>
                      <a:pt x="1" y="14"/>
                    </a:lnTo>
                    <a:lnTo>
                      <a:pt x="1" y="13"/>
                    </a:lnTo>
                    <a:lnTo>
                      <a:pt x="1" y="14"/>
                    </a:lnTo>
                    <a:lnTo>
                      <a:pt x="1" y="13"/>
                    </a:lnTo>
                    <a:lnTo>
                      <a:pt x="1" y="14"/>
                    </a:lnTo>
                    <a:lnTo>
                      <a:pt x="1" y="13"/>
                    </a:lnTo>
                    <a:lnTo>
                      <a:pt x="1" y="13"/>
                    </a:lnTo>
                    <a:lnTo>
                      <a:pt x="1" y="13"/>
                    </a:lnTo>
                    <a:lnTo>
                      <a:pt x="1" y="12"/>
                    </a:lnTo>
                    <a:lnTo>
                      <a:pt x="1" y="13"/>
                    </a:lnTo>
                    <a:lnTo>
                      <a:pt x="1" y="13"/>
                    </a:lnTo>
                    <a:lnTo>
                      <a:pt x="1" y="13"/>
                    </a:lnTo>
                    <a:lnTo>
                      <a:pt x="1" y="14"/>
                    </a:lnTo>
                    <a:lnTo>
                      <a:pt x="1" y="13"/>
                    </a:lnTo>
                    <a:lnTo>
                      <a:pt x="1" y="13"/>
                    </a:lnTo>
                    <a:lnTo>
                      <a:pt x="1" y="14"/>
                    </a:lnTo>
                    <a:lnTo>
                      <a:pt x="1" y="14"/>
                    </a:lnTo>
                    <a:lnTo>
                      <a:pt x="1" y="14"/>
                    </a:lnTo>
                    <a:lnTo>
                      <a:pt x="1" y="14"/>
                    </a:lnTo>
                    <a:lnTo>
                      <a:pt x="1" y="15"/>
                    </a:lnTo>
                    <a:lnTo>
                      <a:pt x="1" y="14"/>
                    </a:lnTo>
                    <a:lnTo>
                      <a:pt x="1" y="13"/>
                    </a:lnTo>
                    <a:lnTo>
                      <a:pt x="1" y="13"/>
                    </a:lnTo>
                    <a:lnTo>
                      <a:pt x="1" y="12"/>
                    </a:lnTo>
                    <a:lnTo>
                      <a:pt x="1" y="12"/>
                    </a:lnTo>
                    <a:lnTo>
                      <a:pt x="1" y="12"/>
                    </a:lnTo>
                    <a:lnTo>
                      <a:pt x="1" y="12"/>
                    </a:lnTo>
                    <a:lnTo>
                      <a:pt x="1" y="12"/>
                    </a:lnTo>
                    <a:lnTo>
                      <a:pt x="1" y="12"/>
                    </a:lnTo>
                    <a:lnTo>
                      <a:pt x="1" y="11"/>
                    </a:lnTo>
                    <a:lnTo>
                      <a:pt x="1" y="11"/>
                    </a:lnTo>
                    <a:lnTo>
                      <a:pt x="1" y="10"/>
                    </a:lnTo>
                    <a:lnTo>
                      <a:pt x="1" y="11"/>
                    </a:lnTo>
                    <a:lnTo>
                      <a:pt x="1" y="11"/>
                    </a:lnTo>
                    <a:lnTo>
                      <a:pt x="1" y="11"/>
                    </a:lnTo>
                    <a:lnTo>
                      <a:pt x="1" y="12"/>
                    </a:lnTo>
                    <a:lnTo>
                      <a:pt x="1" y="11"/>
                    </a:lnTo>
                    <a:lnTo>
                      <a:pt x="1" y="12"/>
                    </a:lnTo>
                    <a:lnTo>
                      <a:pt x="1" y="11"/>
                    </a:lnTo>
                    <a:lnTo>
                      <a:pt x="1" y="11"/>
                    </a:lnTo>
                    <a:lnTo>
                      <a:pt x="1" y="12"/>
                    </a:lnTo>
                    <a:lnTo>
                      <a:pt x="1" y="12"/>
                    </a:lnTo>
                    <a:lnTo>
                      <a:pt x="1" y="13"/>
                    </a:lnTo>
                    <a:lnTo>
                      <a:pt x="1" y="13"/>
                    </a:lnTo>
                    <a:lnTo>
                      <a:pt x="1" y="13"/>
                    </a:lnTo>
                    <a:lnTo>
                      <a:pt x="1" y="13"/>
                    </a:lnTo>
                    <a:lnTo>
                      <a:pt x="1" y="13"/>
                    </a:lnTo>
                    <a:lnTo>
                      <a:pt x="1" y="13"/>
                    </a:lnTo>
                    <a:lnTo>
                      <a:pt x="1" y="13"/>
                    </a:lnTo>
                    <a:lnTo>
                      <a:pt x="1" y="13"/>
                    </a:lnTo>
                    <a:lnTo>
                      <a:pt x="1" y="13"/>
                    </a:lnTo>
                    <a:lnTo>
                      <a:pt x="1" y="14"/>
                    </a:lnTo>
                    <a:lnTo>
                      <a:pt x="1" y="15"/>
                    </a:lnTo>
                    <a:lnTo>
                      <a:pt x="1" y="14"/>
                    </a:lnTo>
                    <a:lnTo>
                      <a:pt x="1" y="15"/>
                    </a:lnTo>
                    <a:lnTo>
                      <a:pt x="1" y="14"/>
                    </a:lnTo>
                    <a:lnTo>
                      <a:pt x="1" y="14"/>
                    </a:lnTo>
                    <a:lnTo>
                      <a:pt x="1" y="15"/>
                    </a:lnTo>
                    <a:lnTo>
                      <a:pt x="1" y="14"/>
                    </a:lnTo>
                    <a:lnTo>
                      <a:pt x="1" y="13"/>
                    </a:lnTo>
                    <a:lnTo>
                      <a:pt x="1" y="13"/>
                    </a:lnTo>
                    <a:lnTo>
                      <a:pt x="1" y="12"/>
                    </a:lnTo>
                    <a:lnTo>
                      <a:pt x="1" y="12"/>
                    </a:lnTo>
                    <a:lnTo>
                      <a:pt x="1" y="12"/>
                    </a:lnTo>
                    <a:lnTo>
                      <a:pt x="1" y="12"/>
                    </a:lnTo>
                    <a:lnTo>
                      <a:pt x="1" y="11"/>
                    </a:lnTo>
                    <a:lnTo>
                      <a:pt x="1" y="12"/>
                    </a:lnTo>
                    <a:lnTo>
                      <a:pt x="1" y="12"/>
                    </a:lnTo>
                    <a:lnTo>
                      <a:pt x="1" y="12"/>
                    </a:lnTo>
                    <a:lnTo>
                      <a:pt x="1" y="13"/>
                    </a:lnTo>
                    <a:lnTo>
                      <a:pt x="1" y="13"/>
                    </a:lnTo>
                    <a:lnTo>
                      <a:pt x="1" y="13"/>
                    </a:lnTo>
                    <a:lnTo>
                      <a:pt x="1" y="13"/>
                    </a:lnTo>
                    <a:lnTo>
                      <a:pt x="1" y="13"/>
                    </a:lnTo>
                    <a:lnTo>
                      <a:pt x="1" y="14"/>
                    </a:lnTo>
                    <a:lnTo>
                      <a:pt x="1" y="13"/>
                    </a:lnTo>
                    <a:lnTo>
                      <a:pt x="1" y="13"/>
                    </a:lnTo>
                    <a:lnTo>
                      <a:pt x="1" y="13"/>
                    </a:lnTo>
                    <a:lnTo>
                      <a:pt x="1" y="13"/>
                    </a:lnTo>
                    <a:lnTo>
                      <a:pt x="1" y="14"/>
                    </a:lnTo>
                    <a:lnTo>
                      <a:pt x="1" y="13"/>
                    </a:lnTo>
                    <a:lnTo>
                      <a:pt x="1" y="14"/>
                    </a:lnTo>
                    <a:lnTo>
                      <a:pt x="1" y="13"/>
                    </a:lnTo>
                    <a:lnTo>
                      <a:pt x="1" y="13"/>
                    </a:lnTo>
                    <a:lnTo>
                      <a:pt x="1" y="13"/>
                    </a:lnTo>
                    <a:lnTo>
                      <a:pt x="1" y="13"/>
                    </a:lnTo>
                    <a:lnTo>
                      <a:pt x="1" y="13"/>
                    </a:lnTo>
                    <a:lnTo>
                      <a:pt x="1" y="13"/>
                    </a:lnTo>
                    <a:lnTo>
                      <a:pt x="1" y="12"/>
                    </a:lnTo>
                    <a:lnTo>
                      <a:pt x="1" y="12"/>
                    </a:lnTo>
                    <a:lnTo>
                      <a:pt x="1" y="12"/>
                    </a:lnTo>
                    <a:lnTo>
                      <a:pt x="1" y="12"/>
                    </a:lnTo>
                    <a:lnTo>
                      <a:pt x="1" y="12"/>
                    </a:lnTo>
                    <a:lnTo>
                      <a:pt x="1" y="12"/>
                    </a:lnTo>
                    <a:lnTo>
                      <a:pt x="1" y="12"/>
                    </a:lnTo>
                    <a:lnTo>
                      <a:pt x="1" y="12"/>
                    </a:lnTo>
                    <a:lnTo>
                      <a:pt x="1" y="11"/>
                    </a:lnTo>
                    <a:lnTo>
                      <a:pt x="1" y="11"/>
                    </a:lnTo>
                    <a:lnTo>
                      <a:pt x="1" y="12"/>
                    </a:lnTo>
                    <a:lnTo>
                      <a:pt x="1" y="12"/>
                    </a:lnTo>
                    <a:lnTo>
                      <a:pt x="1" y="12"/>
                    </a:lnTo>
                    <a:lnTo>
                      <a:pt x="1" y="11"/>
                    </a:lnTo>
                    <a:lnTo>
                      <a:pt x="1" y="11"/>
                    </a:lnTo>
                    <a:lnTo>
                      <a:pt x="1" y="11"/>
                    </a:lnTo>
                    <a:lnTo>
                      <a:pt x="1" y="11"/>
                    </a:lnTo>
                    <a:lnTo>
                      <a:pt x="1" y="12"/>
                    </a:lnTo>
                    <a:lnTo>
                      <a:pt x="1" y="12"/>
                    </a:lnTo>
                    <a:lnTo>
                      <a:pt x="1" y="12"/>
                    </a:lnTo>
                    <a:lnTo>
                      <a:pt x="1" y="11"/>
                    </a:lnTo>
                    <a:lnTo>
                      <a:pt x="1" y="12"/>
                    </a:lnTo>
                    <a:lnTo>
                      <a:pt x="1" y="11"/>
                    </a:lnTo>
                    <a:lnTo>
                      <a:pt x="1" y="11"/>
                    </a:lnTo>
                    <a:lnTo>
                      <a:pt x="1" y="11"/>
                    </a:lnTo>
                    <a:lnTo>
                      <a:pt x="1" y="10"/>
                    </a:lnTo>
                    <a:lnTo>
                      <a:pt x="1" y="10"/>
                    </a:lnTo>
                    <a:lnTo>
                      <a:pt x="1" y="10"/>
                    </a:lnTo>
                    <a:lnTo>
                      <a:pt x="1" y="10"/>
                    </a:lnTo>
                    <a:lnTo>
                      <a:pt x="1" y="10"/>
                    </a:lnTo>
                    <a:lnTo>
                      <a:pt x="1" y="10"/>
                    </a:lnTo>
                    <a:lnTo>
                      <a:pt x="1" y="10"/>
                    </a:lnTo>
                    <a:lnTo>
                      <a:pt x="1" y="10"/>
                    </a:lnTo>
                    <a:lnTo>
                      <a:pt x="1" y="9"/>
                    </a:lnTo>
                    <a:lnTo>
                      <a:pt x="1" y="9"/>
                    </a:lnTo>
                    <a:lnTo>
                      <a:pt x="1" y="9"/>
                    </a:lnTo>
                    <a:lnTo>
                      <a:pt x="1" y="9"/>
                    </a:lnTo>
                    <a:lnTo>
                      <a:pt x="1" y="8"/>
                    </a:lnTo>
                    <a:lnTo>
                      <a:pt x="1" y="7"/>
                    </a:lnTo>
                    <a:lnTo>
                      <a:pt x="1" y="8"/>
                    </a:lnTo>
                    <a:lnTo>
                      <a:pt x="1" y="9"/>
                    </a:lnTo>
                    <a:lnTo>
                      <a:pt x="1" y="9"/>
                    </a:lnTo>
                    <a:lnTo>
                      <a:pt x="1" y="10"/>
                    </a:lnTo>
                    <a:lnTo>
                      <a:pt x="1" y="10"/>
                    </a:lnTo>
                    <a:lnTo>
                      <a:pt x="1" y="10"/>
                    </a:lnTo>
                    <a:lnTo>
                      <a:pt x="1" y="9"/>
                    </a:lnTo>
                    <a:lnTo>
                      <a:pt x="1" y="9"/>
                    </a:lnTo>
                    <a:lnTo>
                      <a:pt x="1" y="9"/>
                    </a:lnTo>
                    <a:lnTo>
                      <a:pt x="1" y="9"/>
                    </a:lnTo>
                    <a:lnTo>
                      <a:pt x="1" y="8"/>
                    </a:lnTo>
                    <a:lnTo>
                      <a:pt x="1" y="8"/>
                    </a:lnTo>
                    <a:lnTo>
                      <a:pt x="1" y="7"/>
                    </a:lnTo>
                    <a:lnTo>
                      <a:pt x="1" y="8"/>
                    </a:lnTo>
                    <a:lnTo>
                      <a:pt x="1" y="7"/>
                    </a:lnTo>
                    <a:lnTo>
                      <a:pt x="1" y="7"/>
                    </a:lnTo>
                    <a:lnTo>
                      <a:pt x="1" y="7"/>
                    </a:lnTo>
                    <a:lnTo>
                      <a:pt x="1" y="6"/>
                    </a:lnTo>
                    <a:lnTo>
                      <a:pt x="1" y="5"/>
                    </a:lnTo>
                    <a:lnTo>
                      <a:pt x="1" y="5"/>
                    </a:lnTo>
                    <a:lnTo>
                      <a:pt x="1" y="5"/>
                    </a:lnTo>
                    <a:lnTo>
                      <a:pt x="1" y="4"/>
                    </a:lnTo>
                    <a:lnTo>
                      <a:pt x="1" y="4"/>
                    </a:lnTo>
                    <a:lnTo>
                      <a:pt x="1" y="3"/>
                    </a:lnTo>
                    <a:lnTo>
                      <a:pt x="1" y="3"/>
                    </a:lnTo>
                    <a:lnTo>
                      <a:pt x="1" y="3"/>
                    </a:lnTo>
                    <a:lnTo>
                      <a:pt x="1" y="4"/>
                    </a:lnTo>
                    <a:lnTo>
                      <a:pt x="1" y="4"/>
                    </a:lnTo>
                    <a:lnTo>
                      <a:pt x="1" y="5"/>
                    </a:lnTo>
                    <a:lnTo>
                      <a:pt x="1" y="5"/>
                    </a:lnTo>
                    <a:lnTo>
                      <a:pt x="1" y="4"/>
                    </a:lnTo>
                    <a:lnTo>
                      <a:pt x="1" y="5"/>
                    </a:lnTo>
                    <a:lnTo>
                      <a:pt x="1" y="5"/>
                    </a:lnTo>
                    <a:lnTo>
                      <a:pt x="1" y="5"/>
                    </a:lnTo>
                    <a:lnTo>
                      <a:pt x="1" y="6"/>
                    </a:lnTo>
                    <a:lnTo>
                      <a:pt x="1" y="6"/>
                    </a:lnTo>
                    <a:lnTo>
                      <a:pt x="1" y="6"/>
                    </a:lnTo>
                    <a:lnTo>
                      <a:pt x="1" y="6"/>
                    </a:lnTo>
                    <a:lnTo>
                      <a:pt x="1" y="6"/>
                    </a:lnTo>
                    <a:lnTo>
                      <a:pt x="1" y="7"/>
                    </a:lnTo>
                    <a:lnTo>
                      <a:pt x="1" y="7"/>
                    </a:lnTo>
                    <a:lnTo>
                      <a:pt x="1" y="8"/>
                    </a:lnTo>
                    <a:lnTo>
                      <a:pt x="1" y="8"/>
                    </a:lnTo>
                    <a:lnTo>
                      <a:pt x="1" y="8"/>
                    </a:lnTo>
                    <a:lnTo>
                      <a:pt x="1" y="7"/>
                    </a:lnTo>
                    <a:lnTo>
                      <a:pt x="1" y="7"/>
                    </a:lnTo>
                    <a:lnTo>
                      <a:pt x="1" y="6"/>
                    </a:lnTo>
                    <a:lnTo>
                      <a:pt x="1" y="5"/>
                    </a:lnTo>
                    <a:lnTo>
                      <a:pt x="1" y="6"/>
                    </a:lnTo>
                    <a:lnTo>
                      <a:pt x="1" y="5"/>
                    </a:lnTo>
                    <a:lnTo>
                      <a:pt x="1" y="5"/>
                    </a:lnTo>
                    <a:lnTo>
                      <a:pt x="1" y="6"/>
                    </a:lnTo>
                    <a:lnTo>
                      <a:pt x="1" y="5"/>
                    </a:lnTo>
                    <a:lnTo>
                      <a:pt x="1" y="6"/>
                    </a:lnTo>
                    <a:lnTo>
                      <a:pt x="1" y="5"/>
                    </a:lnTo>
                    <a:lnTo>
                      <a:pt x="1" y="5"/>
                    </a:lnTo>
                    <a:lnTo>
                      <a:pt x="1" y="5"/>
                    </a:lnTo>
                    <a:lnTo>
                      <a:pt x="1" y="4"/>
                    </a:lnTo>
                    <a:lnTo>
                      <a:pt x="1" y="4"/>
                    </a:lnTo>
                    <a:lnTo>
                      <a:pt x="1" y="4"/>
                    </a:lnTo>
                    <a:lnTo>
                      <a:pt x="1" y="4"/>
                    </a:lnTo>
                    <a:lnTo>
                      <a:pt x="1" y="4"/>
                    </a:lnTo>
                    <a:lnTo>
                      <a:pt x="1" y="3"/>
                    </a:lnTo>
                    <a:lnTo>
                      <a:pt x="1" y="2"/>
                    </a:lnTo>
                    <a:lnTo>
                      <a:pt x="1" y="2"/>
                    </a:lnTo>
                    <a:lnTo>
                      <a:pt x="1" y="2"/>
                    </a:lnTo>
                    <a:lnTo>
                      <a:pt x="1" y="2"/>
                    </a:lnTo>
                    <a:lnTo>
                      <a:pt x="1" y="2"/>
                    </a:lnTo>
                    <a:lnTo>
                      <a:pt x="1" y="2"/>
                    </a:lnTo>
                    <a:lnTo>
                      <a:pt x="1" y="1"/>
                    </a:lnTo>
                    <a:lnTo>
                      <a:pt x="1" y="1"/>
                    </a:lnTo>
                    <a:lnTo>
                      <a:pt x="1" y="0"/>
                    </a:lnTo>
                    <a:lnTo>
                      <a:pt x="1" y="1"/>
                    </a:lnTo>
                    <a:lnTo>
                      <a:pt x="1" y="1"/>
                    </a:lnTo>
                    <a:lnTo>
                      <a:pt x="1" y="0"/>
                    </a:lnTo>
                    <a:lnTo>
                      <a:pt x="1" y="0"/>
                    </a:lnTo>
                    <a:lnTo>
                      <a:pt x="1" y="1"/>
                    </a:lnTo>
                    <a:lnTo>
                      <a:pt x="1" y="0"/>
                    </a:lnTo>
                    <a:lnTo>
                      <a:pt x="1" y="1"/>
                    </a:lnTo>
                    <a:lnTo>
                      <a:pt x="1" y="1"/>
                    </a:lnTo>
                    <a:lnTo>
                      <a:pt x="1" y="1"/>
                    </a:lnTo>
                    <a:lnTo>
                      <a:pt x="1" y="1"/>
                    </a:lnTo>
                    <a:lnTo>
                      <a:pt x="1" y="1"/>
                    </a:lnTo>
                    <a:lnTo>
                      <a:pt x="1" y="1"/>
                    </a:lnTo>
                    <a:lnTo>
                      <a:pt x="1" y="1"/>
                    </a:lnTo>
                    <a:lnTo>
                      <a:pt x="1" y="1"/>
                    </a:lnTo>
                    <a:lnTo>
                      <a:pt x="1" y="2"/>
                    </a:lnTo>
                    <a:lnTo>
                      <a:pt x="1" y="2"/>
                    </a:lnTo>
                    <a:lnTo>
                      <a:pt x="1" y="2"/>
                    </a:lnTo>
                    <a:lnTo>
                      <a:pt x="1" y="2"/>
                    </a:lnTo>
                    <a:lnTo>
                      <a:pt x="1" y="2"/>
                    </a:lnTo>
                    <a:lnTo>
                      <a:pt x="1" y="2"/>
                    </a:lnTo>
                    <a:lnTo>
                      <a:pt x="1" y="3"/>
                    </a:lnTo>
                    <a:lnTo>
                      <a:pt x="1" y="2"/>
                    </a:lnTo>
                    <a:lnTo>
                      <a:pt x="1" y="2"/>
                    </a:lnTo>
                    <a:lnTo>
                      <a:pt x="1" y="2"/>
                    </a:lnTo>
                    <a:lnTo>
                      <a:pt x="1" y="2"/>
                    </a:lnTo>
                    <a:lnTo>
                      <a:pt x="1" y="2"/>
                    </a:lnTo>
                    <a:lnTo>
                      <a:pt x="1" y="1"/>
                    </a:lnTo>
                    <a:lnTo>
                      <a:pt x="1" y="1"/>
                    </a:lnTo>
                    <a:lnTo>
                      <a:pt x="1" y="2"/>
                    </a:lnTo>
                    <a:lnTo>
                      <a:pt x="1" y="1"/>
                    </a:lnTo>
                    <a:lnTo>
                      <a:pt x="1" y="1"/>
                    </a:lnTo>
                    <a:lnTo>
                      <a:pt x="1" y="2"/>
                    </a:lnTo>
                    <a:lnTo>
                      <a:pt x="1" y="2"/>
                    </a:lnTo>
                    <a:lnTo>
                      <a:pt x="1" y="2"/>
                    </a:lnTo>
                    <a:lnTo>
                      <a:pt x="1" y="2"/>
                    </a:lnTo>
                    <a:lnTo>
                      <a:pt x="1" y="3"/>
                    </a:lnTo>
                    <a:lnTo>
                      <a:pt x="1" y="2"/>
                    </a:lnTo>
                    <a:lnTo>
                      <a:pt x="1" y="3"/>
                    </a:lnTo>
                    <a:lnTo>
                      <a:pt x="1" y="4"/>
                    </a:lnTo>
                    <a:lnTo>
                      <a:pt x="1" y="3"/>
                    </a:lnTo>
                    <a:lnTo>
                      <a:pt x="1" y="4"/>
                    </a:lnTo>
                    <a:lnTo>
                      <a:pt x="1" y="4"/>
                    </a:lnTo>
                    <a:lnTo>
                      <a:pt x="1" y="4"/>
                    </a:lnTo>
                    <a:lnTo>
                      <a:pt x="1" y="4"/>
                    </a:lnTo>
                    <a:lnTo>
                      <a:pt x="1" y="5"/>
                    </a:lnTo>
                    <a:lnTo>
                      <a:pt x="1" y="5"/>
                    </a:lnTo>
                    <a:lnTo>
                      <a:pt x="1" y="5"/>
                    </a:lnTo>
                    <a:lnTo>
                      <a:pt x="1" y="5"/>
                    </a:lnTo>
                    <a:lnTo>
                      <a:pt x="1" y="5"/>
                    </a:lnTo>
                    <a:lnTo>
                      <a:pt x="1" y="5"/>
                    </a:lnTo>
                    <a:lnTo>
                      <a:pt x="1" y="6"/>
                    </a:lnTo>
                    <a:lnTo>
                      <a:pt x="1" y="7"/>
                    </a:lnTo>
                    <a:lnTo>
                      <a:pt x="1" y="7"/>
                    </a:lnTo>
                    <a:lnTo>
                      <a:pt x="1" y="7"/>
                    </a:lnTo>
                    <a:lnTo>
                      <a:pt x="1" y="7"/>
                    </a:lnTo>
                    <a:lnTo>
                      <a:pt x="1" y="7"/>
                    </a:lnTo>
                    <a:lnTo>
                      <a:pt x="1" y="7"/>
                    </a:lnTo>
                    <a:lnTo>
                      <a:pt x="1" y="7"/>
                    </a:lnTo>
                    <a:lnTo>
                      <a:pt x="1" y="8"/>
                    </a:lnTo>
                    <a:lnTo>
                      <a:pt x="1" y="8"/>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10"/>
                    </a:lnTo>
                    <a:lnTo>
                      <a:pt x="1" y="10"/>
                    </a:lnTo>
                    <a:lnTo>
                      <a:pt x="1" y="9"/>
                    </a:lnTo>
                    <a:lnTo>
                      <a:pt x="1" y="10"/>
                    </a:lnTo>
                    <a:lnTo>
                      <a:pt x="1" y="9"/>
                    </a:lnTo>
                    <a:lnTo>
                      <a:pt x="1" y="10"/>
                    </a:lnTo>
                    <a:lnTo>
                      <a:pt x="1" y="10"/>
                    </a:lnTo>
                    <a:lnTo>
                      <a:pt x="1" y="9"/>
                    </a:lnTo>
                    <a:lnTo>
                      <a:pt x="1" y="10"/>
                    </a:lnTo>
                    <a:lnTo>
                      <a:pt x="1" y="10"/>
                    </a:lnTo>
                    <a:lnTo>
                      <a:pt x="1" y="11"/>
                    </a:lnTo>
                    <a:lnTo>
                      <a:pt x="1" y="11"/>
                    </a:lnTo>
                    <a:lnTo>
                      <a:pt x="1" y="11"/>
                    </a:lnTo>
                    <a:lnTo>
                      <a:pt x="1" y="12"/>
                    </a:lnTo>
                    <a:lnTo>
                      <a:pt x="1" y="12"/>
                    </a:lnTo>
                    <a:lnTo>
                      <a:pt x="1" y="13"/>
                    </a:lnTo>
                    <a:lnTo>
                      <a:pt x="1" y="12"/>
                    </a:lnTo>
                    <a:lnTo>
                      <a:pt x="1" y="13"/>
                    </a:lnTo>
                    <a:lnTo>
                      <a:pt x="1" y="13"/>
                    </a:lnTo>
                    <a:lnTo>
                      <a:pt x="1" y="13"/>
                    </a:lnTo>
                    <a:lnTo>
                      <a:pt x="1" y="13"/>
                    </a:lnTo>
                    <a:lnTo>
                      <a:pt x="1" y="13"/>
                    </a:lnTo>
                    <a:lnTo>
                      <a:pt x="1" y="13"/>
                    </a:lnTo>
                    <a:lnTo>
                      <a:pt x="1" y="13"/>
                    </a:lnTo>
                    <a:lnTo>
                      <a:pt x="1" y="13"/>
                    </a:lnTo>
                    <a:lnTo>
                      <a:pt x="1" y="13"/>
                    </a:lnTo>
                    <a:lnTo>
                      <a:pt x="1" y="14"/>
                    </a:lnTo>
                    <a:lnTo>
                      <a:pt x="1" y="13"/>
                    </a:lnTo>
                    <a:lnTo>
                      <a:pt x="1" y="13"/>
                    </a:lnTo>
                    <a:lnTo>
                      <a:pt x="1" y="14"/>
                    </a:lnTo>
                    <a:lnTo>
                      <a:pt x="1" y="13"/>
                    </a:lnTo>
                    <a:lnTo>
                      <a:pt x="1" y="14"/>
                    </a:lnTo>
                    <a:lnTo>
                      <a:pt x="1" y="14"/>
                    </a:lnTo>
                    <a:lnTo>
                      <a:pt x="1" y="14"/>
                    </a:lnTo>
                    <a:lnTo>
                      <a:pt x="1" y="14"/>
                    </a:lnTo>
                    <a:lnTo>
                      <a:pt x="1" y="15"/>
                    </a:lnTo>
                    <a:lnTo>
                      <a:pt x="1" y="15"/>
                    </a:lnTo>
                    <a:lnTo>
                      <a:pt x="1" y="15"/>
                    </a:lnTo>
                    <a:lnTo>
                      <a:pt x="1" y="15"/>
                    </a:lnTo>
                    <a:lnTo>
                      <a:pt x="1" y="15"/>
                    </a:lnTo>
                    <a:lnTo>
                      <a:pt x="1" y="15"/>
                    </a:lnTo>
                    <a:lnTo>
                      <a:pt x="1" y="15"/>
                    </a:lnTo>
                    <a:lnTo>
                      <a:pt x="1" y="15"/>
                    </a:lnTo>
                    <a:lnTo>
                      <a:pt x="1" y="14"/>
                    </a:lnTo>
                    <a:lnTo>
                      <a:pt x="1" y="14"/>
                    </a:lnTo>
                    <a:lnTo>
                      <a:pt x="1" y="14"/>
                    </a:lnTo>
                    <a:lnTo>
                      <a:pt x="1" y="14"/>
                    </a:lnTo>
                    <a:lnTo>
                      <a:pt x="1" y="14"/>
                    </a:lnTo>
                    <a:lnTo>
                      <a:pt x="1" y="14"/>
                    </a:lnTo>
                    <a:lnTo>
                      <a:pt x="1" y="12"/>
                    </a:lnTo>
                    <a:lnTo>
                      <a:pt x="1" y="13"/>
                    </a:lnTo>
                    <a:lnTo>
                      <a:pt x="1" y="12"/>
                    </a:lnTo>
                    <a:lnTo>
                      <a:pt x="1" y="12"/>
                    </a:lnTo>
                    <a:lnTo>
                      <a:pt x="1" y="12"/>
                    </a:lnTo>
                    <a:lnTo>
                      <a:pt x="1" y="12"/>
                    </a:lnTo>
                    <a:lnTo>
                      <a:pt x="1" y="12"/>
                    </a:lnTo>
                    <a:lnTo>
                      <a:pt x="1" y="12"/>
                    </a:lnTo>
                    <a:lnTo>
                      <a:pt x="1" y="11"/>
                    </a:lnTo>
                    <a:lnTo>
                      <a:pt x="1" y="10"/>
                    </a:lnTo>
                    <a:lnTo>
                      <a:pt x="1" y="11"/>
                    </a:lnTo>
                  </a:path>
                </a:pathLst>
              </a:custGeom>
              <a:noFill/>
              <a:ln w="0">
                <a:solidFill>
                  <a:srgbClr val="3366FF"/>
                </a:solidFill>
                <a:prstDash val="solid"/>
                <a:round/>
                <a:headEnd/>
                <a:tailEnd/>
              </a:ln>
            </p:spPr>
            <p:txBody>
              <a:bodyPr/>
              <a:lstStyle/>
              <a:p>
                <a:endParaRPr lang="en-GB"/>
              </a:p>
            </p:txBody>
          </p:sp>
          <p:sp>
            <p:nvSpPr>
              <p:cNvPr id="185869" name="Freeform 525"/>
              <p:cNvSpPr>
                <a:spLocks/>
              </p:cNvSpPr>
              <p:nvPr/>
            </p:nvSpPr>
            <p:spPr bwMode="auto">
              <a:xfrm>
                <a:off x="2610" y="3431"/>
                <a:ext cx="1" cy="78"/>
              </a:xfrm>
              <a:custGeom>
                <a:avLst/>
                <a:gdLst/>
                <a:ahLst/>
                <a:cxnLst>
                  <a:cxn ang="0">
                    <a:pos x="0" y="3"/>
                  </a:cxn>
                  <a:cxn ang="0">
                    <a:pos x="0" y="1"/>
                  </a:cxn>
                  <a:cxn ang="0">
                    <a:pos x="0" y="2"/>
                  </a:cxn>
                  <a:cxn ang="0">
                    <a:pos x="0" y="3"/>
                  </a:cxn>
                  <a:cxn ang="0">
                    <a:pos x="0" y="2"/>
                  </a:cxn>
                  <a:cxn ang="0">
                    <a:pos x="0" y="2"/>
                  </a:cxn>
                  <a:cxn ang="0">
                    <a:pos x="0" y="0"/>
                  </a:cxn>
                  <a:cxn ang="0">
                    <a:pos x="0" y="1"/>
                  </a:cxn>
                  <a:cxn ang="0">
                    <a:pos x="0" y="0"/>
                  </a:cxn>
                  <a:cxn ang="0">
                    <a:pos x="0" y="5"/>
                  </a:cxn>
                  <a:cxn ang="0">
                    <a:pos x="0" y="5"/>
                  </a:cxn>
                  <a:cxn ang="0">
                    <a:pos x="0" y="7"/>
                  </a:cxn>
                  <a:cxn ang="0">
                    <a:pos x="0" y="7"/>
                  </a:cxn>
                  <a:cxn ang="0">
                    <a:pos x="0" y="8"/>
                  </a:cxn>
                  <a:cxn ang="0">
                    <a:pos x="0" y="8"/>
                  </a:cxn>
                  <a:cxn ang="0">
                    <a:pos x="0" y="7"/>
                  </a:cxn>
                  <a:cxn ang="0">
                    <a:pos x="0" y="10"/>
                  </a:cxn>
                  <a:cxn ang="0">
                    <a:pos x="0" y="10"/>
                  </a:cxn>
                  <a:cxn ang="0">
                    <a:pos x="0" y="9"/>
                  </a:cxn>
                  <a:cxn ang="0">
                    <a:pos x="0" y="8"/>
                  </a:cxn>
                  <a:cxn ang="0">
                    <a:pos x="0" y="9"/>
                  </a:cxn>
                  <a:cxn ang="0">
                    <a:pos x="0" y="10"/>
                  </a:cxn>
                  <a:cxn ang="0">
                    <a:pos x="0" y="11"/>
                  </a:cxn>
                  <a:cxn ang="0">
                    <a:pos x="0" y="8"/>
                  </a:cxn>
                  <a:cxn ang="0">
                    <a:pos x="0" y="8"/>
                  </a:cxn>
                  <a:cxn ang="0">
                    <a:pos x="0" y="9"/>
                  </a:cxn>
                  <a:cxn ang="0">
                    <a:pos x="0" y="11"/>
                  </a:cxn>
                  <a:cxn ang="0">
                    <a:pos x="0" y="12"/>
                  </a:cxn>
                  <a:cxn ang="0">
                    <a:pos x="0" y="12"/>
                  </a:cxn>
                  <a:cxn ang="0">
                    <a:pos x="0" y="8"/>
                  </a:cxn>
                  <a:cxn ang="0">
                    <a:pos x="0" y="7"/>
                  </a:cxn>
                  <a:cxn ang="0">
                    <a:pos x="0" y="7"/>
                  </a:cxn>
                  <a:cxn ang="0">
                    <a:pos x="0" y="6"/>
                  </a:cxn>
                  <a:cxn ang="0">
                    <a:pos x="0" y="5"/>
                  </a:cxn>
                  <a:cxn ang="0">
                    <a:pos x="0" y="6"/>
                  </a:cxn>
                  <a:cxn ang="0">
                    <a:pos x="0" y="7"/>
                  </a:cxn>
                  <a:cxn ang="0">
                    <a:pos x="0" y="5"/>
                  </a:cxn>
                  <a:cxn ang="0">
                    <a:pos x="0" y="8"/>
                  </a:cxn>
                  <a:cxn ang="0">
                    <a:pos x="0" y="6"/>
                  </a:cxn>
                  <a:cxn ang="0">
                    <a:pos x="0" y="5"/>
                  </a:cxn>
                  <a:cxn ang="0">
                    <a:pos x="0" y="8"/>
                  </a:cxn>
                  <a:cxn ang="0">
                    <a:pos x="0" y="8"/>
                  </a:cxn>
                  <a:cxn ang="0">
                    <a:pos x="0" y="5"/>
                  </a:cxn>
                  <a:cxn ang="0">
                    <a:pos x="0" y="4"/>
                  </a:cxn>
                  <a:cxn ang="0">
                    <a:pos x="0" y="3"/>
                  </a:cxn>
                  <a:cxn ang="0">
                    <a:pos x="0" y="4"/>
                  </a:cxn>
                  <a:cxn ang="0">
                    <a:pos x="0" y="3"/>
                  </a:cxn>
                  <a:cxn ang="0">
                    <a:pos x="0" y="1"/>
                  </a:cxn>
                  <a:cxn ang="0">
                    <a:pos x="0" y="3"/>
                  </a:cxn>
                  <a:cxn ang="0">
                    <a:pos x="0" y="5"/>
                  </a:cxn>
                  <a:cxn ang="0">
                    <a:pos x="0" y="5"/>
                  </a:cxn>
                  <a:cxn ang="0">
                    <a:pos x="0" y="8"/>
                  </a:cxn>
                  <a:cxn ang="0">
                    <a:pos x="0" y="7"/>
                  </a:cxn>
                  <a:cxn ang="0">
                    <a:pos x="0" y="6"/>
                  </a:cxn>
                  <a:cxn ang="0">
                    <a:pos x="0" y="6"/>
                  </a:cxn>
                  <a:cxn ang="0">
                    <a:pos x="0" y="3"/>
                  </a:cxn>
                  <a:cxn ang="0">
                    <a:pos x="0" y="4"/>
                  </a:cxn>
                  <a:cxn ang="0">
                    <a:pos x="0" y="2"/>
                  </a:cxn>
                  <a:cxn ang="0">
                    <a:pos x="0" y="2"/>
                  </a:cxn>
                  <a:cxn ang="0">
                    <a:pos x="0" y="2"/>
                  </a:cxn>
                  <a:cxn ang="0">
                    <a:pos x="0" y="3"/>
                  </a:cxn>
                  <a:cxn ang="0">
                    <a:pos x="0" y="4"/>
                  </a:cxn>
                  <a:cxn ang="0">
                    <a:pos x="0" y="5"/>
                  </a:cxn>
                </a:cxnLst>
                <a:rect l="0" t="0" r="r" b="b"/>
                <a:pathLst>
                  <a:path h="13">
                    <a:moveTo>
                      <a:pt x="0" y="6"/>
                    </a:moveTo>
                    <a:lnTo>
                      <a:pt x="0" y="6"/>
                    </a:lnTo>
                    <a:lnTo>
                      <a:pt x="0" y="6"/>
                    </a:lnTo>
                    <a:lnTo>
                      <a:pt x="0" y="5"/>
                    </a:lnTo>
                    <a:lnTo>
                      <a:pt x="0" y="5"/>
                    </a:lnTo>
                    <a:lnTo>
                      <a:pt x="0" y="4"/>
                    </a:lnTo>
                    <a:lnTo>
                      <a:pt x="0" y="4"/>
                    </a:lnTo>
                    <a:lnTo>
                      <a:pt x="0" y="3"/>
                    </a:lnTo>
                    <a:lnTo>
                      <a:pt x="0" y="2"/>
                    </a:lnTo>
                    <a:lnTo>
                      <a:pt x="0" y="2"/>
                    </a:lnTo>
                    <a:lnTo>
                      <a:pt x="0" y="3"/>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0"/>
                    </a:lnTo>
                    <a:lnTo>
                      <a:pt x="0" y="1"/>
                    </a:lnTo>
                    <a:lnTo>
                      <a:pt x="0" y="2"/>
                    </a:lnTo>
                    <a:lnTo>
                      <a:pt x="0" y="2"/>
                    </a:lnTo>
                    <a:lnTo>
                      <a:pt x="0" y="2"/>
                    </a:lnTo>
                    <a:lnTo>
                      <a:pt x="0" y="3"/>
                    </a:lnTo>
                    <a:lnTo>
                      <a:pt x="0" y="2"/>
                    </a:lnTo>
                    <a:lnTo>
                      <a:pt x="0" y="2"/>
                    </a:lnTo>
                    <a:lnTo>
                      <a:pt x="0" y="1"/>
                    </a:lnTo>
                    <a:lnTo>
                      <a:pt x="0" y="2"/>
                    </a:lnTo>
                    <a:lnTo>
                      <a:pt x="0" y="1"/>
                    </a:lnTo>
                    <a:lnTo>
                      <a:pt x="0" y="2"/>
                    </a:lnTo>
                    <a:lnTo>
                      <a:pt x="0" y="2"/>
                    </a:lnTo>
                    <a:lnTo>
                      <a:pt x="0" y="1"/>
                    </a:lnTo>
                    <a:lnTo>
                      <a:pt x="0" y="2"/>
                    </a:lnTo>
                    <a:lnTo>
                      <a:pt x="0" y="2"/>
                    </a:lnTo>
                    <a:lnTo>
                      <a:pt x="0" y="2"/>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3"/>
                    </a:lnTo>
                    <a:lnTo>
                      <a:pt x="0" y="2"/>
                    </a:lnTo>
                    <a:lnTo>
                      <a:pt x="0" y="2"/>
                    </a:lnTo>
                    <a:lnTo>
                      <a:pt x="0" y="2"/>
                    </a:lnTo>
                    <a:lnTo>
                      <a:pt x="0" y="2"/>
                    </a:lnTo>
                    <a:lnTo>
                      <a:pt x="0" y="2"/>
                    </a:lnTo>
                    <a:lnTo>
                      <a:pt x="0" y="2"/>
                    </a:lnTo>
                    <a:lnTo>
                      <a:pt x="0" y="2"/>
                    </a:lnTo>
                    <a:lnTo>
                      <a:pt x="0" y="1"/>
                    </a:lnTo>
                    <a:lnTo>
                      <a:pt x="0" y="2"/>
                    </a:lnTo>
                    <a:lnTo>
                      <a:pt x="0" y="2"/>
                    </a:lnTo>
                    <a:lnTo>
                      <a:pt x="0" y="2"/>
                    </a:lnTo>
                    <a:lnTo>
                      <a:pt x="0" y="1"/>
                    </a:lnTo>
                    <a:lnTo>
                      <a:pt x="0" y="1"/>
                    </a:lnTo>
                    <a:lnTo>
                      <a:pt x="0" y="2"/>
                    </a:lnTo>
                    <a:lnTo>
                      <a:pt x="0" y="1"/>
                    </a:lnTo>
                    <a:lnTo>
                      <a:pt x="0" y="1"/>
                    </a:lnTo>
                    <a:lnTo>
                      <a:pt x="0" y="1"/>
                    </a:lnTo>
                    <a:lnTo>
                      <a:pt x="0" y="0"/>
                    </a:lnTo>
                    <a:lnTo>
                      <a:pt x="0" y="0"/>
                    </a:lnTo>
                    <a:lnTo>
                      <a:pt x="0" y="1"/>
                    </a:lnTo>
                    <a:lnTo>
                      <a:pt x="0" y="0"/>
                    </a:lnTo>
                    <a:lnTo>
                      <a:pt x="0" y="0"/>
                    </a:lnTo>
                    <a:lnTo>
                      <a:pt x="0" y="0"/>
                    </a:lnTo>
                    <a:lnTo>
                      <a:pt x="0" y="1"/>
                    </a:lnTo>
                    <a:lnTo>
                      <a:pt x="0" y="1"/>
                    </a:lnTo>
                    <a:lnTo>
                      <a:pt x="0" y="1"/>
                    </a:lnTo>
                    <a:lnTo>
                      <a:pt x="0" y="2"/>
                    </a:lnTo>
                    <a:lnTo>
                      <a:pt x="0" y="2"/>
                    </a:lnTo>
                    <a:lnTo>
                      <a:pt x="0" y="2"/>
                    </a:lnTo>
                    <a:lnTo>
                      <a:pt x="0" y="2"/>
                    </a:lnTo>
                    <a:lnTo>
                      <a:pt x="0" y="1"/>
                    </a:lnTo>
                    <a:lnTo>
                      <a:pt x="0" y="1"/>
                    </a:lnTo>
                    <a:lnTo>
                      <a:pt x="0" y="1"/>
                    </a:lnTo>
                    <a:lnTo>
                      <a:pt x="0" y="2"/>
                    </a:lnTo>
                    <a:lnTo>
                      <a:pt x="0" y="2"/>
                    </a:lnTo>
                    <a:lnTo>
                      <a:pt x="0" y="1"/>
                    </a:lnTo>
                    <a:lnTo>
                      <a:pt x="0" y="0"/>
                    </a:lnTo>
                    <a:lnTo>
                      <a:pt x="0" y="0"/>
                    </a:lnTo>
                    <a:lnTo>
                      <a:pt x="0" y="0"/>
                    </a:lnTo>
                    <a:lnTo>
                      <a:pt x="0" y="0"/>
                    </a:lnTo>
                    <a:lnTo>
                      <a:pt x="0" y="0"/>
                    </a:lnTo>
                    <a:lnTo>
                      <a:pt x="0" y="0"/>
                    </a:lnTo>
                    <a:lnTo>
                      <a:pt x="0" y="0"/>
                    </a:lnTo>
                    <a:lnTo>
                      <a:pt x="0" y="1"/>
                    </a:lnTo>
                    <a:lnTo>
                      <a:pt x="0" y="1"/>
                    </a:lnTo>
                    <a:lnTo>
                      <a:pt x="0" y="2"/>
                    </a:lnTo>
                    <a:lnTo>
                      <a:pt x="0" y="2"/>
                    </a:lnTo>
                    <a:lnTo>
                      <a:pt x="0" y="2"/>
                    </a:lnTo>
                    <a:lnTo>
                      <a:pt x="0" y="3"/>
                    </a:lnTo>
                    <a:lnTo>
                      <a:pt x="0" y="4"/>
                    </a:lnTo>
                    <a:lnTo>
                      <a:pt x="0" y="3"/>
                    </a:lnTo>
                    <a:lnTo>
                      <a:pt x="0" y="4"/>
                    </a:lnTo>
                    <a:lnTo>
                      <a:pt x="0" y="4"/>
                    </a:lnTo>
                    <a:lnTo>
                      <a:pt x="0" y="5"/>
                    </a:lnTo>
                    <a:lnTo>
                      <a:pt x="0" y="4"/>
                    </a:lnTo>
                    <a:lnTo>
                      <a:pt x="0" y="4"/>
                    </a:lnTo>
                    <a:lnTo>
                      <a:pt x="0" y="4"/>
                    </a:lnTo>
                    <a:lnTo>
                      <a:pt x="0" y="5"/>
                    </a:lnTo>
                    <a:lnTo>
                      <a:pt x="0" y="5"/>
                    </a:lnTo>
                    <a:lnTo>
                      <a:pt x="0" y="5"/>
                    </a:lnTo>
                    <a:lnTo>
                      <a:pt x="0" y="4"/>
                    </a:lnTo>
                    <a:lnTo>
                      <a:pt x="0" y="5"/>
                    </a:lnTo>
                    <a:lnTo>
                      <a:pt x="0" y="4"/>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7"/>
                    </a:lnTo>
                    <a:lnTo>
                      <a:pt x="0" y="7"/>
                    </a:lnTo>
                    <a:lnTo>
                      <a:pt x="0" y="7"/>
                    </a:lnTo>
                    <a:lnTo>
                      <a:pt x="0" y="6"/>
                    </a:lnTo>
                    <a:lnTo>
                      <a:pt x="0" y="7"/>
                    </a:lnTo>
                    <a:lnTo>
                      <a:pt x="0" y="6"/>
                    </a:lnTo>
                    <a:lnTo>
                      <a:pt x="0" y="7"/>
                    </a:lnTo>
                    <a:lnTo>
                      <a:pt x="0" y="7"/>
                    </a:lnTo>
                    <a:lnTo>
                      <a:pt x="0" y="7"/>
                    </a:lnTo>
                    <a:lnTo>
                      <a:pt x="0" y="6"/>
                    </a:lnTo>
                    <a:lnTo>
                      <a:pt x="0" y="7"/>
                    </a:lnTo>
                    <a:lnTo>
                      <a:pt x="0" y="7"/>
                    </a:lnTo>
                    <a:lnTo>
                      <a:pt x="0" y="7"/>
                    </a:lnTo>
                    <a:lnTo>
                      <a:pt x="0" y="7"/>
                    </a:lnTo>
                    <a:lnTo>
                      <a:pt x="0" y="7"/>
                    </a:lnTo>
                    <a:lnTo>
                      <a:pt x="0" y="7"/>
                    </a:lnTo>
                    <a:lnTo>
                      <a:pt x="0" y="8"/>
                    </a:lnTo>
                    <a:lnTo>
                      <a:pt x="0" y="8"/>
                    </a:lnTo>
                    <a:lnTo>
                      <a:pt x="0" y="8"/>
                    </a:lnTo>
                    <a:lnTo>
                      <a:pt x="0" y="8"/>
                    </a:lnTo>
                    <a:lnTo>
                      <a:pt x="0" y="7"/>
                    </a:lnTo>
                    <a:lnTo>
                      <a:pt x="0" y="8"/>
                    </a:lnTo>
                    <a:lnTo>
                      <a:pt x="0" y="8"/>
                    </a:lnTo>
                    <a:lnTo>
                      <a:pt x="0" y="7"/>
                    </a:lnTo>
                    <a:lnTo>
                      <a:pt x="0" y="8"/>
                    </a:lnTo>
                    <a:lnTo>
                      <a:pt x="0" y="7"/>
                    </a:lnTo>
                    <a:lnTo>
                      <a:pt x="0" y="7"/>
                    </a:lnTo>
                    <a:lnTo>
                      <a:pt x="0" y="7"/>
                    </a:lnTo>
                    <a:lnTo>
                      <a:pt x="0" y="7"/>
                    </a:lnTo>
                    <a:lnTo>
                      <a:pt x="0" y="7"/>
                    </a:lnTo>
                    <a:lnTo>
                      <a:pt x="0" y="8"/>
                    </a:lnTo>
                    <a:lnTo>
                      <a:pt x="0" y="8"/>
                    </a:lnTo>
                    <a:lnTo>
                      <a:pt x="0" y="8"/>
                    </a:lnTo>
                    <a:lnTo>
                      <a:pt x="0" y="8"/>
                    </a:lnTo>
                    <a:lnTo>
                      <a:pt x="0" y="9"/>
                    </a:lnTo>
                    <a:lnTo>
                      <a:pt x="0" y="8"/>
                    </a:lnTo>
                    <a:lnTo>
                      <a:pt x="0" y="7"/>
                    </a:lnTo>
                    <a:lnTo>
                      <a:pt x="0" y="8"/>
                    </a:lnTo>
                    <a:lnTo>
                      <a:pt x="0" y="8"/>
                    </a:lnTo>
                    <a:lnTo>
                      <a:pt x="0" y="7"/>
                    </a:lnTo>
                    <a:lnTo>
                      <a:pt x="0" y="6"/>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10"/>
                    </a:lnTo>
                    <a:lnTo>
                      <a:pt x="0" y="9"/>
                    </a:lnTo>
                    <a:lnTo>
                      <a:pt x="0" y="9"/>
                    </a:lnTo>
                    <a:lnTo>
                      <a:pt x="0" y="9"/>
                    </a:lnTo>
                    <a:lnTo>
                      <a:pt x="0" y="10"/>
                    </a:lnTo>
                    <a:lnTo>
                      <a:pt x="0" y="10"/>
                    </a:lnTo>
                    <a:lnTo>
                      <a:pt x="0" y="9"/>
                    </a:lnTo>
                    <a:lnTo>
                      <a:pt x="0" y="9"/>
                    </a:lnTo>
                    <a:lnTo>
                      <a:pt x="0" y="9"/>
                    </a:lnTo>
                    <a:lnTo>
                      <a:pt x="0" y="10"/>
                    </a:lnTo>
                    <a:lnTo>
                      <a:pt x="0" y="10"/>
                    </a:lnTo>
                    <a:lnTo>
                      <a:pt x="0" y="10"/>
                    </a:lnTo>
                    <a:lnTo>
                      <a:pt x="0" y="10"/>
                    </a:lnTo>
                    <a:lnTo>
                      <a:pt x="0" y="9"/>
                    </a:lnTo>
                    <a:lnTo>
                      <a:pt x="0" y="9"/>
                    </a:lnTo>
                    <a:lnTo>
                      <a:pt x="0" y="9"/>
                    </a:lnTo>
                    <a:lnTo>
                      <a:pt x="0" y="10"/>
                    </a:lnTo>
                    <a:lnTo>
                      <a:pt x="0" y="9"/>
                    </a:lnTo>
                    <a:lnTo>
                      <a:pt x="0" y="8"/>
                    </a:lnTo>
                    <a:lnTo>
                      <a:pt x="0" y="8"/>
                    </a:lnTo>
                    <a:lnTo>
                      <a:pt x="0" y="8"/>
                    </a:lnTo>
                    <a:lnTo>
                      <a:pt x="0" y="8"/>
                    </a:lnTo>
                    <a:lnTo>
                      <a:pt x="0" y="9"/>
                    </a:lnTo>
                    <a:lnTo>
                      <a:pt x="0" y="8"/>
                    </a:lnTo>
                    <a:lnTo>
                      <a:pt x="0" y="8"/>
                    </a:lnTo>
                    <a:lnTo>
                      <a:pt x="0" y="7"/>
                    </a:lnTo>
                    <a:lnTo>
                      <a:pt x="0" y="7"/>
                    </a:lnTo>
                    <a:lnTo>
                      <a:pt x="0" y="7"/>
                    </a:lnTo>
                    <a:lnTo>
                      <a:pt x="0" y="7"/>
                    </a:lnTo>
                    <a:lnTo>
                      <a:pt x="0" y="8"/>
                    </a:lnTo>
                    <a:lnTo>
                      <a:pt x="0" y="7"/>
                    </a:lnTo>
                    <a:lnTo>
                      <a:pt x="0" y="8"/>
                    </a:lnTo>
                    <a:lnTo>
                      <a:pt x="0" y="8"/>
                    </a:lnTo>
                    <a:lnTo>
                      <a:pt x="0" y="8"/>
                    </a:lnTo>
                    <a:lnTo>
                      <a:pt x="0" y="8"/>
                    </a:lnTo>
                    <a:lnTo>
                      <a:pt x="0" y="8"/>
                    </a:lnTo>
                    <a:lnTo>
                      <a:pt x="0" y="9"/>
                    </a:lnTo>
                    <a:lnTo>
                      <a:pt x="0" y="8"/>
                    </a:lnTo>
                    <a:lnTo>
                      <a:pt x="0" y="9"/>
                    </a:lnTo>
                    <a:lnTo>
                      <a:pt x="0" y="9"/>
                    </a:lnTo>
                    <a:lnTo>
                      <a:pt x="0" y="9"/>
                    </a:lnTo>
                    <a:lnTo>
                      <a:pt x="0" y="9"/>
                    </a:lnTo>
                    <a:lnTo>
                      <a:pt x="0" y="10"/>
                    </a:lnTo>
                    <a:lnTo>
                      <a:pt x="0" y="9"/>
                    </a:lnTo>
                    <a:lnTo>
                      <a:pt x="0" y="9"/>
                    </a:lnTo>
                    <a:lnTo>
                      <a:pt x="0" y="9"/>
                    </a:lnTo>
                    <a:lnTo>
                      <a:pt x="0" y="9"/>
                    </a:lnTo>
                    <a:lnTo>
                      <a:pt x="0" y="10"/>
                    </a:lnTo>
                    <a:lnTo>
                      <a:pt x="0" y="10"/>
                    </a:lnTo>
                    <a:lnTo>
                      <a:pt x="0" y="10"/>
                    </a:lnTo>
                    <a:lnTo>
                      <a:pt x="0" y="10"/>
                    </a:lnTo>
                    <a:lnTo>
                      <a:pt x="0" y="9"/>
                    </a:lnTo>
                    <a:lnTo>
                      <a:pt x="0" y="10"/>
                    </a:lnTo>
                    <a:lnTo>
                      <a:pt x="0" y="10"/>
                    </a:lnTo>
                    <a:lnTo>
                      <a:pt x="0" y="10"/>
                    </a:lnTo>
                    <a:lnTo>
                      <a:pt x="0" y="10"/>
                    </a:lnTo>
                    <a:lnTo>
                      <a:pt x="0" y="10"/>
                    </a:lnTo>
                    <a:lnTo>
                      <a:pt x="0" y="11"/>
                    </a:lnTo>
                    <a:lnTo>
                      <a:pt x="0" y="10"/>
                    </a:lnTo>
                    <a:lnTo>
                      <a:pt x="0" y="11"/>
                    </a:lnTo>
                    <a:lnTo>
                      <a:pt x="0" y="12"/>
                    </a:lnTo>
                    <a:lnTo>
                      <a:pt x="0" y="12"/>
                    </a:lnTo>
                    <a:lnTo>
                      <a:pt x="0" y="12"/>
                    </a:lnTo>
                    <a:lnTo>
                      <a:pt x="0" y="11"/>
                    </a:lnTo>
                    <a:lnTo>
                      <a:pt x="0" y="11"/>
                    </a:lnTo>
                    <a:lnTo>
                      <a:pt x="0" y="11"/>
                    </a:lnTo>
                    <a:lnTo>
                      <a:pt x="0" y="11"/>
                    </a:lnTo>
                    <a:lnTo>
                      <a:pt x="0" y="11"/>
                    </a:lnTo>
                    <a:lnTo>
                      <a:pt x="0" y="10"/>
                    </a:lnTo>
                    <a:lnTo>
                      <a:pt x="0" y="10"/>
                    </a:lnTo>
                    <a:lnTo>
                      <a:pt x="0" y="10"/>
                    </a:lnTo>
                    <a:lnTo>
                      <a:pt x="0" y="10"/>
                    </a:lnTo>
                    <a:lnTo>
                      <a:pt x="0" y="9"/>
                    </a:lnTo>
                    <a:lnTo>
                      <a:pt x="0" y="9"/>
                    </a:lnTo>
                    <a:lnTo>
                      <a:pt x="0" y="9"/>
                    </a:lnTo>
                    <a:lnTo>
                      <a:pt x="0" y="8"/>
                    </a:lnTo>
                    <a:lnTo>
                      <a:pt x="0" y="7"/>
                    </a:lnTo>
                    <a:lnTo>
                      <a:pt x="0" y="8"/>
                    </a:lnTo>
                    <a:lnTo>
                      <a:pt x="0" y="7"/>
                    </a:lnTo>
                    <a:lnTo>
                      <a:pt x="0" y="7"/>
                    </a:lnTo>
                    <a:lnTo>
                      <a:pt x="0" y="6"/>
                    </a:lnTo>
                    <a:lnTo>
                      <a:pt x="0" y="7"/>
                    </a:lnTo>
                    <a:lnTo>
                      <a:pt x="0" y="7"/>
                    </a:lnTo>
                    <a:lnTo>
                      <a:pt x="0" y="7"/>
                    </a:lnTo>
                    <a:lnTo>
                      <a:pt x="0" y="7"/>
                    </a:lnTo>
                    <a:lnTo>
                      <a:pt x="0" y="8"/>
                    </a:lnTo>
                    <a:lnTo>
                      <a:pt x="0" y="7"/>
                    </a:lnTo>
                    <a:lnTo>
                      <a:pt x="0" y="8"/>
                    </a:lnTo>
                    <a:lnTo>
                      <a:pt x="0" y="8"/>
                    </a:lnTo>
                    <a:lnTo>
                      <a:pt x="0" y="9"/>
                    </a:lnTo>
                    <a:lnTo>
                      <a:pt x="0" y="8"/>
                    </a:lnTo>
                    <a:lnTo>
                      <a:pt x="0" y="8"/>
                    </a:lnTo>
                    <a:lnTo>
                      <a:pt x="0" y="9"/>
                    </a:lnTo>
                    <a:lnTo>
                      <a:pt x="0" y="8"/>
                    </a:lnTo>
                    <a:lnTo>
                      <a:pt x="0" y="8"/>
                    </a:lnTo>
                    <a:lnTo>
                      <a:pt x="0" y="9"/>
                    </a:lnTo>
                    <a:lnTo>
                      <a:pt x="0" y="8"/>
                    </a:lnTo>
                    <a:lnTo>
                      <a:pt x="0" y="9"/>
                    </a:lnTo>
                    <a:lnTo>
                      <a:pt x="0" y="8"/>
                    </a:lnTo>
                    <a:lnTo>
                      <a:pt x="0" y="9"/>
                    </a:lnTo>
                    <a:lnTo>
                      <a:pt x="0" y="9"/>
                    </a:lnTo>
                    <a:lnTo>
                      <a:pt x="0" y="9"/>
                    </a:lnTo>
                    <a:lnTo>
                      <a:pt x="0" y="9"/>
                    </a:lnTo>
                    <a:lnTo>
                      <a:pt x="0" y="10"/>
                    </a:lnTo>
                    <a:lnTo>
                      <a:pt x="0" y="10"/>
                    </a:lnTo>
                    <a:lnTo>
                      <a:pt x="0" y="10"/>
                    </a:lnTo>
                    <a:lnTo>
                      <a:pt x="0" y="11"/>
                    </a:lnTo>
                    <a:lnTo>
                      <a:pt x="0" y="10"/>
                    </a:lnTo>
                    <a:lnTo>
                      <a:pt x="0" y="10"/>
                    </a:lnTo>
                    <a:lnTo>
                      <a:pt x="0" y="11"/>
                    </a:lnTo>
                    <a:lnTo>
                      <a:pt x="0" y="11"/>
                    </a:lnTo>
                    <a:lnTo>
                      <a:pt x="0" y="12"/>
                    </a:lnTo>
                    <a:lnTo>
                      <a:pt x="0" y="11"/>
                    </a:lnTo>
                    <a:lnTo>
                      <a:pt x="0" y="12"/>
                    </a:lnTo>
                    <a:lnTo>
                      <a:pt x="0" y="11"/>
                    </a:lnTo>
                    <a:lnTo>
                      <a:pt x="0" y="12"/>
                    </a:lnTo>
                    <a:lnTo>
                      <a:pt x="0" y="12"/>
                    </a:lnTo>
                    <a:lnTo>
                      <a:pt x="0" y="12"/>
                    </a:lnTo>
                    <a:lnTo>
                      <a:pt x="0" y="11"/>
                    </a:lnTo>
                    <a:lnTo>
                      <a:pt x="0" y="12"/>
                    </a:lnTo>
                    <a:lnTo>
                      <a:pt x="0" y="12"/>
                    </a:lnTo>
                    <a:lnTo>
                      <a:pt x="0" y="12"/>
                    </a:lnTo>
                    <a:lnTo>
                      <a:pt x="0" y="12"/>
                    </a:lnTo>
                    <a:lnTo>
                      <a:pt x="0" y="13"/>
                    </a:lnTo>
                    <a:lnTo>
                      <a:pt x="0" y="12"/>
                    </a:lnTo>
                    <a:lnTo>
                      <a:pt x="0" y="13"/>
                    </a:lnTo>
                    <a:lnTo>
                      <a:pt x="0" y="12"/>
                    </a:lnTo>
                    <a:lnTo>
                      <a:pt x="0" y="12"/>
                    </a:lnTo>
                    <a:lnTo>
                      <a:pt x="0" y="12"/>
                    </a:lnTo>
                    <a:lnTo>
                      <a:pt x="0" y="11"/>
                    </a:lnTo>
                    <a:lnTo>
                      <a:pt x="0" y="12"/>
                    </a:lnTo>
                    <a:lnTo>
                      <a:pt x="0" y="12"/>
                    </a:lnTo>
                    <a:lnTo>
                      <a:pt x="0" y="12"/>
                    </a:lnTo>
                    <a:lnTo>
                      <a:pt x="0" y="11"/>
                    </a:lnTo>
                    <a:lnTo>
                      <a:pt x="0" y="11"/>
                    </a:lnTo>
                    <a:lnTo>
                      <a:pt x="0" y="10"/>
                    </a:lnTo>
                    <a:lnTo>
                      <a:pt x="0" y="10"/>
                    </a:lnTo>
                    <a:lnTo>
                      <a:pt x="0" y="10"/>
                    </a:lnTo>
                    <a:lnTo>
                      <a:pt x="0" y="10"/>
                    </a:lnTo>
                    <a:lnTo>
                      <a:pt x="0" y="9"/>
                    </a:lnTo>
                    <a:lnTo>
                      <a:pt x="0" y="8"/>
                    </a:lnTo>
                    <a:lnTo>
                      <a:pt x="0" y="9"/>
                    </a:lnTo>
                    <a:lnTo>
                      <a:pt x="0" y="8"/>
                    </a:lnTo>
                    <a:lnTo>
                      <a:pt x="0" y="8"/>
                    </a:lnTo>
                    <a:lnTo>
                      <a:pt x="0" y="7"/>
                    </a:lnTo>
                    <a:lnTo>
                      <a:pt x="0" y="8"/>
                    </a:lnTo>
                    <a:lnTo>
                      <a:pt x="0" y="8"/>
                    </a:lnTo>
                    <a:lnTo>
                      <a:pt x="0" y="8"/>
                    </a:lnTo>
                    <a:lnTo>
                      <a:pt x="0" y="9"/>
                    </a:lnTo>
                    <a:lnTo>
                      <a:pt x="0" y="8"/>
                    </a:lnTo>
                    <a:lnTo>
                      <a:pt x="0" y="8"/>
                    </a:lnTo>
                    <a:lnTo>
                      <a:pt x="0" y="8"/>
                    </a:lnTo>
                    <a:lnTo>
                      <a:pt x="0" y="8"/>
                    </a:lnTo>
                    <a:lnTo>
                      <a:pt x="0" y="7"/>
                    </a:lnTo>
                    <a:lnTo>
                      <a:pt x="0" y="7"/>
                    </a:lnTo>
                    <a:lnTo>
                      <a:pt x="0" y="6"/>
                    </a:lnTo>
                    <a:lnTo>
                      <a:pt x="0" y="5"/>
                    </a:lnTo>
                    <a:lnTo>
                      <a:pt x="0" y="5"/>
                    </a:lnTo>
                    <a:lnTo>
                      <a:pt x="0" y="5"/>
                    </a:lnTo>
                    <a:lnTo>
                      <a:pt x="0" y="5"/>
                    </a:lnTo>
                    <a:lnTo>
                      <a:pt x="0" y="6"/>
                    </a:lnTo>
                    <a:lnTo>
                      <a:pt x="0" y="5"/>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7"/>
                    </a:lnTo>
                    <a:lnTo>
                      <a:pt x="0" y="6"/>
                    </a:lnTo>
                    <a:lnTo>
                      <a:pt x="0" y="6"/>
                    </a:lnTo>
                    <a:lnTo>
                      <a:pt x="0" y="5"/>
                    </a:lnTo>
                    <a:lnTo>
                      <a:pt x="0" y="6"/>
                    </a:lnTo>
                    <a:lnTo>
                      <a:pt x="0" y="6"/>
                    </a:lnTo>
                    <a:lnTo>
                      <a:pt x="0" y="6"/>
                    </a:lnTo>
                    <a:lnTo>
                      <a:pt x="0" y="6"/>
                    </a:lnTo>
                    <a:lnTo>
                      <a:pt x="0" y="6"/>
                    </a:lnTo>
                    <a:lnTo>
                      <a:pt x="0" y="5"/>
                    </a:lnTo>
                    <a:lnTo>
                      <a:pt x="0" y="6"/>
                    </a:lnTo>
                    <a:lnTo>
                      <a:pt x="0" y="6"/>
                    </a:lnTo>
                    <a:lnTo>
                      <a:pt x="0" y="6"/>
                    </a:lnTo>
                    <a:lnTo>
                      <a:pt x="0" y="5"/>
                    </a:lnTo>
                    <a:lnTo>
                      <a:pt x="0" y="5"/>
                    </a:lnTo>
                    <a:lnTo>
                      <a:pt x="0" y="4"/>
                    </a:lnTo>
                    <a:lnTo>
                      <a:pt x="0" y="5"/>
                    </a:lnTo>
                    <a:lnTo>
                      <a:pt x="0" y="4"/>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5"/>
                    </a:lnTo>
                    <a:lnTo>
                      <a:pt x="0" y="6"/>
                    </a:lnTo>
                    <a:lnTo>
                      <a:pt x="0" y="6"/>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6"/>
                    </a:lnTo>
                    <a:lnTo>
                      <a:pt x="0" y="6"/>
                    </a:lnTo>
                    <a:lnTo>
                      <a:pt x="0" y="6"/>
                    </a:lnTo>
                    <a:lnTo>
                      <a:pt x="0" y="5"/>
                    </a:lnTo>
                    <a:lnTo>
                      <a:pt x="0" y="5"/>
                    </a:lnTo>
                    <a:lnTo>
                      <a:pt x="0" y="5"/>
                    </a:lnTo>
                    <a:lnTo>
                      <a:pt x="0" y="6"/>
                    </a:lnTo>
                    <a:lnTo>
                      <a:pt x="0" y="7"/>
                    </a:lnTo>
                    <a:lnTo>
                      <a:pt x="0" y="6"/>
                    </a:lnTo>
                    <a:lnTo>
                      <a:pt x="0" y="5"/>
                    </a:lnTo>
                    <a:lnTo>
                      <a:pt x="0" y="4"/>
                    </a:lnTo>
                    <a:lnTo>
                      <a:pt x="0" y="5"/>
                    </a:lnTo>
                    <a:lnTo>
                      <a:pt x="0" y="4"/>
                    </a:lnTo>
                    <a:lnTo>
                      <a:pt x="0" y="5"/>
                    </a:lnTo>
                    <a:lnTo>
                      <a:pt x="0" y="5"/>
                    </a:lnTo>
                    <a:lnTo>
                      <a:pt x="0" y="5"/>
                    </a:lnTo>
                    <a:lnTo>
                      <a:pt x="0" y="6"/>
                    </a:lnTo>
                    <a:lnTo>
                      <a:pt x="0" y="5"/>
                    </a:lnTo>
                    <a:lnTo>
                      <a:pt x="0" y="5"/>
                    </a:lnTo>
                    <a:lnTo>
                      <a:pt x="0" y="6"/>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7"/>
                    </a:lnTo>
                    <a:lnTo>
                      <a:pt x="0" y="7"/>
                    </a:lnTo>
                    <a:lnTo>
                      <a:pt x="0" y="7"/>
                    </a:lnTo>
                    <a:lnTo>
                      <a:pt x="0" y="7"/>
                    </a:lnTo>
                    <a:lnTo>
                      <a:pt x="0" y="7"/>
                    </a:lnTo>
                    <a:lnTo>
                      <a:pt x="0" y="6"/>
                    </a:lnTo>
                    <a:lnTo>
                      <a:pt x="0" y="6"/>
                    </a:lnTo>
                    <a:lnTo>
                      <a:pt x="0" y="5"/>
                    </a:lnTo>
                    <a:lnTo>
                      <a:pt x="0" y="5"/>
                    </a:lnTo>
                    <a:lnTo>
                      <a:pt x="0" y="4"/>
                    </a:lnTo>
                    <a:lnTo>
                      <a:pt x="0" y="5"/>
                    </a:lnTo>
                    <a:lnTo>
                      <a:pt x="0" y="4"/>
                    </a:lnTo>
                    <a:lnTo>
                      <a:pt x="0" y="4"/>
                    </a:lnTo>
                    <a:lnTo>
                      <a:pt x="0" y="3"/>
                    </a:lnTo>
                    <a:lnTo>
                      <a:pt x="0" y="3"/>
                    </a:lnTo>
                    <a:lnTo>
                      <a:pt x="0" y="3"/>
                    </a:lnTo>
                    <a:lnTo>
                      <a:pt x="0" y="3"/>
                    </a:lnTo>
                    <a:lnTo>
                      <a:pt x="0" y="3"/>
                    </a:lnTo>
                    <a:lnTo>
                      <a:pt x="0" y="3"/>
                    </a:lnTo>
                    <a:lnTo>
                      <a:pt x="0" y="3"/>
                    </a:lnTo>
                    <a:lnTo>
                      <a:pt x="0" y="3"/>
                    </a:lnTo>
                    <a:lnTo>
                      <a:pt x="0" y="4"/>
                    </a:lnTo>
                    <a:lnTo>
                      <a:pt x="0" y="4"/>
                    </a:lnTo>
                    <a:lnTo>
                      <a:pt x="0" y="3"/>
                    </a:lnTo>
                    <a:lnTo>
                      <a:pt x="0" y="4"/>
                    </a:lnTo>
                    <a:lnTo>
                      <a:pt x="0" y="4"/>
                    </a:lnTo>
                    <a:lnTo>
                      <a:pt x="0" y="4"/>
                    </a:lnTo>
                    <a:lnTo>
                      <a:pt x="0" y="4"/>
                    </a:lnTo>
                    <a:lnTo>
                      <a:pt x="0" y="3"/>
                    </a:lnTo>
                    <a:lnTo>
                      <a:pt x="0" y="4"/>
                    </a:lnTo>
                    <a:lnTo>
                      <a:pt x="0" y="3"/>
                    </a:lnTo>
                    <a:lnTo>
                      <a:pt x="0" y="4"/>
                    </a:lnTo>
                    <a:lnTo>
                      <a:pt x="0" y="3"/>
                    </a:lnTo>
                    <a:lnTo>
                      <a:pt x="0" y="4"/>
                    </a:lnTo>
                    <a:lnTo>
                      <a:pt x="0" y="3"/>
                    </a:lnTo>
                    <a:lnTo>
                      <a:pt x="0" y="3"/>
                    </a:lnTo>
                    <a:lnTo>
                      <a:pt x="0" y="3"/>
                    </a:lnTo>
                    <a:lnTo>
                      <a:pt x="0" y="3"/>
                    </a:lnTo>
                    <a:lnTo>
                      <a:pt x="0" y="2"/>
                    </a:lnTo>
                    <a:lnTo>
                      <a:pt x="0" y="3"/>
                    </a:lnTo>
                    <a:lnTo>
                      <a:pt x="0" y="3"/>
                    </a:lnTo>
                    <a:lnTo>
                      <a:pt x="0" y="3"/>
                    </a:lnTo>
                    <a:lnTo>
                      <a:pt x="0" y="4"/>
                    </a:lnTo>
                    <a:lnTo>
                      <a:pt x="0" y="4"/>
                    </a:lnTo>
                    <a:lnTo>
                      <a:pt x="0" y="4"/>
                    </a:lnTo>
                    <a:lnTo>
                      <a:pt x="0" y="5"/>
                    </a:lnTo>
                    <a:lnTo>
                      <a:pt x="0" y="5"/>
                    </a:lnTo>
                    <a:lnTo>
                      <a:pt x="0" y="5"/>
                    </a:lnTo>
                    <a:lnTo>
                      <a:pt x="0" y="5"/>
                    </a:lnTo>
                    <a:lnTo>
                      <a:pt x="0" y="5"/>
                    </a:lnTo>
                    <a:lnTo>
                      <a:pt x="0" y="5"/>
                    </a:lnTo>
                    <a:lnTo>
                      <a:pt x="0" y="4"/>
                    </a:lnTo>
                    <a:lnTo>
                      <a:pt x="0" y="4"/>
                    </a:lnTo>
                    <a:lnTo>
                      <a:pt x="0" y="4"/>
                    </a:lnTo>
                    <a:lnTo>
                      <a:pt x="0" y="3"/>
                    </a:lnTo>
                    <a:lnTo>
                      <a:pt x="0" y="3"/>
                    </a:lnTo>
                    <a:lnTo>
                      <a:pt x="0" y="2"/>
                    </a:lnTo>
                    <a:lnTo>
                      <a:pt x="0" y="1"/>
                    </a:lnTo>
                    <a:lnTo>
                      <a:pt x="0" y="0"/>
                    </a:lnTo>
                    <a:lnTo>
                      <a:pt x="0" y="1"/>
                    </a:lnTo>
                    <a:lnTo>
                      <a:pt x="0" y="0"/>
                    </a:lnTo>
                    <a:lnTo>
                      <a:pt x="0" y="0"/>
                    </a:lnTo>
                    <a:lnTo>
                      <a:pt x="0" y="0"/>
                    </a:lnTo>
                    <a:lnTo>
                      <a:pt x="0" y="1"/>
                    </a:lnTo>
                    <a:lnTo>
                      <a:pt x="0" y="0"/>
                    </a:lnTo>
                    <a:lnTo>
                      <a:pt x="0" y="1"/>
                    </a:lnTo>
                    <a:lnTo>
                      <a:pt x="0" y="1"/>
                    </a:lnTo>
                    <a:lnTo>
                      <a:pt x="0" y="1"/>
                    </a:lnTo>
                    <a:lnTo>
                      <a:pt x="0" y="2"/>
                    </a:lnTo>
                    <a:lnTo>
                      <a:pt x="0" y="2"/>
                    </a:lnTo>
                    <a:lnTo>
                      <a:pt x="0" y="2"/>
                    </a:lnTo>
                    <a:lnTo>
                      <a:pt x="0" y="2"/>
                    </a:lnTo>
                    <a:lnTo>
                      <a:pt x="0" y="2"/>
                    </a:lnTo>
                    <a:lnTo>
                      <a:pt x="0" y="2"/>
                    </a:lnTo>
                    <a:lnTo>
                      <a:pt x="0" y="3"/>
                    </a:lnTo>
                    <a:lnTo>
                      <a:pt x="0" y="4"/>
                    </a:lnTo>
                    <a:lnTo>
                      <a:pt x="0" y="3"/>
                    </a:lnTo>
                    <a:lnTo>
                      <a:pt x="0" y="4"/>
                    </a:lnTo>
                    <a:lnTo>
                      <a:pt x="0" y="4"/>
                    </a:lnTo>
                    <a:lnTo>
                      <a:pt x="0" y="5"/>
                    </a:lnTo>
                    <a:lnTo>
                      <a:pt x="0" y="5"/>
                    </a:lnTo>
                    <a:lnTo>
                      <a:pt x="0" y="4"/>
                    </a:lnTo>
                    <a:lnTo>
                      <a:pt x="0" y="4"/>
                    </a:lnTo>
                    <a:lnTo>
                      <a:pt x="0" y="5"/>
                    </a:lnTo>
                    <a:lnTo>
                      <a:pt x="0" y="5"/>
                    </a:lnTo>
                    <a:lnTo>
                      <a:pt x="0" y="5"/>
                    </a:lnTo>
                    <a:lnTo>
                      <a:pt x="0" y="5"/>
                    </a:lnTo>
                    <a:lnTo>
                      <a:pt x="0" y="5"/>
                    </a:lnTo>
                    <a:lnTo>
                      <a:pt x="0" y="5"/>
                    </a:lnTo>
                    <a:lnTo>
                      <a:pt x="0" y="5"/>
                    </a:lnTo>
                    <a:lnTo>
                      <a:pt x="0" y="6"/>
                    </a:lnTo>
                    <a:lnTo>
                      <a:pt x="0" y="5"/>
                    </a:lnTo>
                    <a:lnTo>
                      <a:pt x="0" y="5"/>
                    </a:lnTo>
                    <a:lnTo>
                      <a:pt x="0" y="6"/>
                    </a:lnTo>
                    <a:lnTo>
                      <a:pt x="0" y="5"/>
                    </a:lnTo>
                    <a:lnTo>
                      <a:pt x="0" y="5"/>
                    </a:lnTo>
                    <a:lnTo>
                      <a:pt x="0" y="5"/>
                    </a:lnTo>
                    <a:lnTo>
                      <a:pt x="0" y="6"/>
                    </a:lnTo>
                    <a:lnTo>
                      <a:pt x="0" y="5"/>
                    </a:lnTo>
                    <a:lnTo>
                      <a:pt x="0" y="6"/>
                    </a:lnTo>
                    <a:lnTo>
                      <a:pt x="0" y="6"/>
                    </a:lnTo>
                    <a:lnTo>
                      <a:pt x="0" y="7"/>
                    </a:lnTo>
                    <a:lnTo>
                      <a:pt x="0" y="7"/>
                    </a:lnTo>
                    <a:lnTo>
                      <a:pt x="0" y="7"/>
                    </a:lnTo>
                    <a:lnTo>
                      <a:pt x="0" y="8"/>
                    </a:lnTo>
                    <a:lnTo>
                      <a:pt x="0" y="8"/>
                    </a:lnTo>
                    <a:lnTo>
                      <a:pt x="0" y="8"/>
                    </a:lnTo>
                    <a:lnTo>
                      <a:pt x="0" y="8"/>
                    </a:lnTo>
                    <a:lnTo>
                      <a:pt x="0" y="9"/>
                    </a:lnTo>
                    <a:lnTo>
                      <a:pt x="0" y="8"/>
                    </a:lnTo>
                    <a:lnTo>
                      <a:pt x="0" y="9"/>
                    </a:lnTo>
                    <a:lnTo>
                      <a:pt x="0" y="8"/>
                    </a:lnTo>
                    <a:lnTo>
                      <a:pt x="0" y="8"/>
                    </a:lnTo>
                    <a:lnTo>
                      <a:pt x="0" y="8"/>
                    </a:lnTo>
                    <a:lnTo>
                      <a:pt x="0" y="8"/>
                    </a:lnTo>
                    <a:lnTo>
                      <a:pt x="0" y="7"/>
                    </a:lnTo>
                    <a:lnTo>
                      <a:pt x="0" y="8"/>
                    </a:lnTo>
                    <a:lnTo>
                      <a:pt x="0" y="7"/>
                    </a:lnTo>
                    <a:lnTo>
                      <a:pt x="0" y="7"/>
                    </a:lnTo>
                    <a:lnTo>
                      <a:pt x="0" y="7"/>
                    </a:lnTo>
                    <a:lnTo>
                      <a:pt x="0" y="7"/>
                    </a:lnTo>
                    <a:lnTo>
                      <a:pt x="0" y="7"/>
                    </a:lnTo>
                    <a:lnTo>
                      <a:pt x="0" y="6"/>
                    </a:lnTo>
                    <a:lnTo>
                      <a:pt x="0" y="7"/>
                    </a:lnTo>
                    <a:lnTo>
                      <a:pt x="0" y="7"/>
                    </a:lnTo>
                    <a:lnTo>
                      <a:pt x="0" y="6"/>
                    </a:lnTo>
                    <a:lnTo>
                      <a:pt x="0" y="6"/>
                    </a:lnTo>
                    <a:lnTo>
                      <a:pt x="0" y="7"/>
                    </a:lnTo>
                    <a:lnTo>
                      <a:pt x="0" y="7"/>
                    </a:lnTo>
                    <a:lnTo>
                      <a:pt x="0" y="7"/>
                    </a:lnTo>
                    <a:lnTo>
                      <a:pt x="0" y="6"/>
                    </a:lnTo>
                    <a:lnTo>
                      <a:pt x="0" y="6"/>
                    </a:lnTo>
                    <a:lnTo>
                      <a:pt x="0" y="6"/>
                    </a:lnTo>
                    <a:lnTo>
                      <a:pt x="0" y="6"/>
                    </a:lnTo>
                    <a:lnTo>
                      <a:pt x="0" y="6"/>
                    </a:lnTo>
                    <a:lnTo>
                      <a:pt x="0" y="7"/>
                    </a:lnTo>
                    <a:lnTo>
                      <a:pt x="0" y="7"/>
                    </a:lnTo>
                    <a:lnTo>
                      <a:pt x="0" y="7"/>
                    </a:lnTo>
                    <a:lnTo>
                      <a:pt x="0" y="6"/>
                    </a:lnTo>
                    <a:lnTo>
                      <a:pt x="0" y="6"/>
                    </a:lnTo>
                    <a:lnTo>
                      <a:pt x="0" y="5"/>
                    </a:lnTo>
                    <a:lnTo>
                      <a:pt x="0" y="6"/>
                    </a:lnTo>
                    <a:lnTo>
                      <a:pt x="0" y="6"/>
                    </a:lnTo>
                    <a:lnTo>
                      <a:pt x="0" y="5"/>
                    </a:lnTo>
                    <a:lnTo>
                      <a:pt x="0" y="5"/>
                    </a:lnTo>
                    <a:lnTo>
                      <a:pt x="0" y="4"/>
                    </a:lnTo>
                    <a:lnTo>
                      <a:pt x="0" y="4"/>
                    </a:lnTo>
                    <a:lnTo>
                      <a:pt x="0" y="5"/>
                    </a:lnTo>
                    <a:lnTo>
                      <a:pt x="0" y="4"/>
                    </a:lnTo>
                    <a:lnTo>
                      <a:pt x="0" y="4"/>
                    </a:lnTo>
                    <a:lnTo>
                      <a:pt x="0" y="4"/>
                    </a:lnTo>
                    <a:lnTo>
                      <a:pt x="0" y="4"/>
                    </a:lnTo>
                    <a:lnTo>
                      <a:pt x="0" y="4"/>
                    </a:lnTo>
                    <a:lnTo>
                      <a:pt x="0" y="3"/>
                    </a:lnTo>
                    <a:lnTo>
                      <a:pt x="0" y="3"/>
                    </a:lnTo>
                    <a:lnTo>
                      <a:pt x="0" y="4"/>
                    </a:lnTo>
                    <a:lnTo>
                      <a:pt x="0" y="3"/>
                    </a:lnTo>
                    <a:lnTo>
                      <a:pt x="0" y="3"/>
                    </a:lnTo>
                    <a:lnTo>
                      <a:pt x="0" y="2"/>
                    </a:lnTo>
                    <a:lnTo>
                      <a:pt x="0" y="3"/>
                    </a:lnTo>
                    <a:lnTo>
                      <a:pt x="0" y="2"/>
                    </a:lnTo>
                    <a:lnTo>
                      <a:pt x="0" y="4"/>
                    </a:lnTo>
                    <a:lnTo>
                      <a:pt x="0" y="3"/>
                    </a:lnTo>
                    <a:lnTo>
                      <a:pt x="0" y="3"/>
                    </a:lnTo>
                    <a:lnTo>
                      <a:pt x="0" y="4"/>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2"/>
                    </a:lnTo>
                    <a:lnTo>
                      <a:pt x="0" y="2"/>
                    </a:lnTo>
                    <a:lnTo>
                      <a:pt x="0" y="1"/>
                    </a:lnTo>
                    <a:lnTo>
                      <a:pt x="0" y="2"/>
                    </a:lnTo>
                    <a:lnTo>
                      <a:pt x="0" y="2"/>
                    </a:lnTo>
                    <a:lnTo>
                      <a:pt x="0" y="2"/>
                    </a:lnTo>
                    <a:lnTo>
                      <a:pt x="0" y="2"/>
                    </a:lnTo>
                    <a:lnTo>
                      <a:pt x="0" y="1"/>
                    </a:lnTo>
                    <a:lnTo>
                      <a:pt x="0" y="1"/>
                    </a:lnTo>
                    <a:lnTo>
                      <a:pt x="0" y="1"/>
                    </a:lnTo>
                    <a:lnTo>
                      <a:pt x="0" y="1"/>
                    </a:lnTo>
                    <a:lnTo>
                      <a:pt x="0" y="1"/>
                    </a:lnTo>
                    <a:lnTo>
                      <a:pt x="0" y="1"/>
                    </a:lnTo>
                    <a:lnTo>
                      <a:pt x="0" y="2"/>
                    </a:lnTo>
                    <a:lnTo>
                      <a:pt x="0" y="2"/>
                    </a:lnTo>
                    <a:lnTo>
                      <a:pt x="0" y="1"/>
                    </a:lnTo>
                    <a:lnTo>
                      <a:pt x="0" y="2"/>
                    </a:lnTo>
                    <a:lnTo>
                      <a:pt x="0" y="1"/>
                    </a:lnTo>
                    <a:lnTo>
                      <a:pt x="0" y="2"/>
                    </a:lnTo>
                    <a:lnTo>
                      <a:pt x="0" y="2"/>
                    </a:lnTo>
                    <a:lnTo>
                      <a:pt x="0" y="2"/>
                    </a:lnTo>
                    <a:lnTo>
                      <a:pt x="0" y="4"/>
                    </a:lnTo>
                    <a:lnTo>
                      <a:pt x="0" y="3"/>
                    </a:lnTo>
                    <a:lnTo>
                      <a:pt x="0" y="3"/>
                    </a:lnTo>
                    <a:lnTo>
                      <a:pt x="0" y="3"/>
                    </a:lnTo>
                    <a:lnTo>
                      <a:pt x="0" y="2"/>
                    </a:lnTo>
                    <a:lnTo>
                      <a:pt x="0" y="3"/>
                    </a:lnTo>
                    <a:lnTo>
                      <a:pt x="0" y="3"/>
                    </a:lnTo>
                    <a:lnTo>
                      <a:pt x="0" y="4"/>
                    </a:lnTo>
                    <a:lnTo>
                      <a:pt x="0" y="3"/>
                    </a:lnTo>
                    <a:lnTo>
                      <a:pt x="0" y="4"/>
                    </a:lnTo>
                    <a:lnTo>
                      <a:pt x="0" y="4"/>
                    </a:lnTo>
                    <a:lnTo>
                      <a:pt x="0" y="3"/>
                    </a:lnTo>
                    <a:lnTo>
                      <a:pt x="0" y="4"/>
                    </a:lnTo>
                    <a:lnTo>
                      <a:pt x="0" y="4"/>
                    </a:lnTo>
                    <a:lnTo>
                      <a:pt x="0" y="3"/>
                    </a:lnTo>
                    <a:lnTo>
                      <a:pt x="0" y="3"/>
                    </a:lnTo>
                    <a:lnTo>
                      <a:pt x="0" y="3"/>
                    </a:lnTo>
                    <a:lnTo>
                      <a:pt x="0" y="4"/>
                    </a:lnTo>
                    <a:lnTo>
                      <a:pt x="0" y="3"/>
                    </a:lnTo>
                    <a:lnTo>
                      <a:pt x="0" y="3"/>
                    </a:lnTo>
                    <a:lnTo>
                      <a:pt x="0" y="4"/>
                    </a:lnTo>
                    <a:lnTo>
                      <a:pt x="0" y="4"/>
                    </a:lnTo>
                    <a:lnTo>
                      <a:pt x="0" y="3"/>
                    </a:lnTo>
                    <a:lnTo>
                      <a:pt x="0" y="4"/>
                    </a:lnTo>
                    <a:lnTo>
                      <a:pt x="0" y="4"/>
                    </a:lnTo>
                    <a:lnTo>
                      <a:pt x="0" y="5"/>
                    </a:lnTo>
                    <a:lnTo>
                      <a:pt x="0" y="5"/>
                    </a:lnTo>
                    <a:lnTo>
                      <a:pt x="0" y="5"/>
                    </a:lnTo>
                    <a:lnTo>
                      <a:pt x="0" y="5"/>
                    </a:lnTo>
                    <a:lnTo>
                      <a:pt x="0" y="5"/>
                    </a:lnTo>
                    <a:lnTo>
                      <a:pt x="0" y="6"/>
                    </a:lnTo>
                    <a:lnTo>
                      <a:pt x="0" y="5"/>
                    </a:lnTo>
                    <a:lnTo>
                      <a:pt x="0" y="5"/>
                    </a:lnTo>
                    <a:lnTo>
                      <a:pt x="0" y="6"/>
                    </a:lnTo>
                    <a:lnTo>
                      <a:pt x="0" y="5"/>
                    </a:lnTo>
                    <a:lnTo>
                      <a:pt x="0" y="5"/>
                    </a:lnTo>
                  </a:path>
                </a:pathLst>
              </a:custGeom>
              <a:noFill/>
              <a:ln w="0">
                <a:solidFill>
                  <a:srgbClr val="3366FF"/>
                </a:solidFill>
                <a:prstDash val="solid"/>
                <a:round/>
                <a:headEnd/>
                <a:tailEnd/>
              </a:ln>
            </p:spPr>
            <p:txBody>
              <a:bodyPr/>
              <a:lstStyle/>
              <a:p>
                <a:endParaRPr lang="en-GB"/>
              </a:p>
            </p:txBody>
          </p:sp>
          <p:sp>
            <p:nvSpPr>
              <p:cNvPr id="185870" name="Freeform 526"/>
              <p:cNvSpPr>
                <a:spLocks/>
              </p:cNvSpPr>
              <p:nvPr/>
            </p:nvSpPr>
            <p:spPr bwMode="auto">
              <a:xfrm>
                <a:off x="2610" y="3395"/>
                <a:ext cx="6" cy="90"/>
              </a:xfrm>
              <a:custGeom>
                <a:avLst/>
                <a:gdLst/>
                <a:ahLst/>
                <a:cxnLst>
                  <a:cxn ang="0">
                    <a:pos x="0" y="12"/>
                  </a:cxn>
                  <a:cxn ang="0">
                    <a:pos x="0" y="12"/>
                  </a:cxn>
                  <a:cxn ang="0">
                    <a:pos x="0" y="11"/>
                  </a:cxn>
                  <a:cxn ang="0">
                    <a:pos x="0" y="10"/>
                  </a:cxn>
                  <a:cxn ang="0">
                    <a:pos x="0" y="13"/>
                  </a:cxn>
                  <a:cxn ang="0">
                    <a:pos x="0" y="11"/>
                  </a:cxn>
                  <a:cxn ang="0">
                    <a:pos x="0" y="11"/>
                  </a:cxn>
                  <a:cxn ang="0">
                    <a:pos x="0" y="8"/>
                  </a:cxn>
                  <a:cxn ang="0">
                    <a:pos x="0" y="5"/>
                  </a:cxn>
                  <a:cxn ang="0">
                    <a:pos x="0" y="9"/>
                  </a:cxn>
                  <a:cxn ang="0">
                    <a:pos x="0" y="10"/>
                  </a:cxn>
                  <a:cxn ang="0">
                    <a:pos x="0" y="10"/>
                  </a:cxn>
                  <a:cxn ang="0">
                    <a:pos x="0" y="9"/>
                  </a:cxn>
                  <a:cxn ang="0">
                    <a:pos x="0" y="9"/>
                  </a:cxn>
                  <a:cxn ang="0">
                    <a:pos x="0" y="10"/>
                  </a:cxn>
                  <a:cxn ang="0">
                    <a:pos x="0" y="9"/>
                  </a:cxn>
                  <a:cxn ang="0">
                    <a:pos x="0" y="9"/>
                  </a:cxn>
                  <a:cxn ang="0">
                    <a:pos x="0" y="10"/>
                  </a:cxn>
                  <a:cxn ang="0">
                    <a:pos x="0" y="8"/>
                  </a:cxn>
                  <a:cxn ang="0">
                    <a:pos x="0" y="10"/>
                  </a:cxn>
                  <a:cxn ang="0">
                    <a:pos x="1" y="13"/>
                  </a:cxn>
                  <a:cxn ang="0">
                    <a:pos x="1" y="13"/>
                  </a:cxn>
                  <a:cxn ang="0">
                    <a:pos x="1" y="14"/>
                  </a:cxn>
                  <a:cxn ang="0">
                    <a:pos x="1" y="9"/>
                  </a:cxn>
                  <a:cxn ang="0">
                    <a:pos x="1" y="9"/>
                  </a:cxn>
                  <a:cxn ang="0">
                    <a:pos x="1" y="8"/>
                  </a:cxn>
                  <a:cxn ang="0">
                    <a:pos x="1" y="5"/>
                  </a:cxn>
                  <a:cxn ang="0">
                    <a:pos x="1" y="6"/>
                  </a:cxn>
                  <a:cxn ang="0">
                    <a:pos x="1" y="7"/>
                  </a:cxn>
                  <a:cxn ang="0">
                    <a:pos x="1" y="9"/>
                  </a:cxn>
                  <a:cxn ang="0">
                    <a:pos x="1" y="11"/>
                  </a:cxn>
                  <a:cxn ang="0">
                    <a:pos x="1" y="11"/>
                  </a:cxn>
                  <a:cxn ang="0">
                    <a:pos x="1" y="13"/>
                  </a:cxn>
                  <a:cxn ang="0">
                    <a:pos x="1" y="13"/>
                  </a:cxn>
                  <a:cxn ang="0">
                    <a:pos x="1" y="10"/>
                  </a:cxn>
                  <a:cxn ang="0">
                    <a:pos x="1" y="10"/>
                  </a:cxn>
                  <a:cxn ang="0">
                    <a:pos x="1" y="10"/>
                  </a:cxn>
                  <a:cxn ang="0">
                    <a:pos x="1" y="9"/>
                  </a:cxn>
                  <a:cxn ang="0">
                    <a:pos x="1" y="9"/>
                  </a:cxn>
                  <a:cxn ang="0">
                    <a:pos x="1" y="8"/>
                  </a:cxn>
                  <a:cxn ang="0">
                    <a:pos x="1" y="10"/>
                  </a:cxn>
                  <a:cxn ang="0">
                    <a:pos x="1" y="10"/>
                  </a:cxn>
                  <a:cxn ang="0">
                    <a:pos x="1" y="11"/>
                  </a:cxn>
                  <a:cxn ang="0">
                    <a:pos x="1" y="12"/>
                  </a:cxn>
                  <a:cxn ang="0">
                    <a:pos x="1" y="12"/>
                  </a:cxn>
                  <a:cxn ang="0">
                    <a:pos x="1" y="12"/>
                  </a:cxn>
                  <a:cxn ang="0">
                    <a:pos x="1" y="9"/>
                  </a:cxn>
                  <a:cxn ang="0">
                    <a:pos x="1" y="7"/>
                  </a:cxn>
                  <a:cxn ang="0">
                    <a:pos x="1" y="8"/>
                  </a:cxn>
                  <a:cxn ang="0">
                    <a:pos x="1" y="8"/>
                  </a:cxn>
                  <a:cxn ang="0">
                    <a:pos x="1" y="9"/>
                  </a:cxn>
                  <a:cxn ang="0">
                    <a:pos x="1" y="10"/>
                  </a:cxn>
                  <a:cxn ang="0">
                    <a:pos x="1" y="8"/>
                  </a:cxn>
                  <a:cxn ang="0">
                    <a:pos x="1" y="9"/>
                  </a:cxn>
                  <a:cxn ang="0">
                    <a:pos x="1" y="6"/>
                  </a:cxn>
                  <a:cxn ang="0">
                    <a:pos x="1" y="7"/>
                  </a:cxn>
                  <a:cxn ang="0">
                    <a:pos x="1" y="6"/>
                  </a:cxn>
                  <a:cxn ang="0">
                    <a:pos x="1" y="6"/>
                  </a:cxn>
                  <a:cxn ang="0">
                    <a:pos x="1" y="2"/>
                  </a:cxn>
                  <a:cxn ang="0">
                    <a:pos x="1" y="0"/>
                  </a:cxn>
                  <a:cxn ang="0">
                    <a:pos x="1" y="2"/>
                  </a:cxn>
                  <a:cxn ang="0">
                    <a:pos x="1" y="3"/>
                  </a:cxn>
                  <a:cxn ang="0">
                    <a:pos x="1" y="3"/>
                  </a:cxn>
                </a:cxnLst>
                <a:rect l="0" t="0" r="r" b="b"/>
                <a:pathLst>
                  <a:path w="1" h="15">
                    <a:moveTo>
                      <a:pt x="0" y="11"/>
                    </a:moveTo>
                    <a:lnTo>
                      <a:pt x="0" y="11"/>
                    </a:lnTo>
                    <a:lnTo>
                      <a:pt x="0" y="10"/>
                    </a:lnTo>
                    <a:lnTo>
                      <a:pt x="0" y="11"/>
                    </a:lnTo>
                    <a:lnTo>
                      <a:pt x="0" y="11"/>
                    </a:lnTo>
                    <a:lnTo>
                      <a:pt x="0" y="11"/>
                    </a:lnTo>
                    <a:lnTo>
                      <a:pt x="0" y="12"/>
                    </a:lnTo>
                    <a:lnTo>
                      <a:pt x="0" y="11"/>
                    </a:lnTo>
                    <a:lnTo>
                      <a:pt x="0" y="12"/>
                    </a:lnTo>
                    <a:lnTo>
                      <a:pt x="0" y="12"/>
                    </a:lnTo>
                    <a:lnTo>
                      <a:pt x="0" y="12"/>
                    </a:lnTo>
                    <a:lnTo>
                      <a:pt x="0" y="13"/>
                    </a:lnTo>
                    <a:lnTo>
                      <a:pt x="0" y="13"/>
                    </a:lnTo>
                    <a:lnTo>
                      <a:pt x="0" y="13"/>
                    </a:lnTo>
                    <a:lnTo>
                      <a:pt x="0" y="13"/>
                    </a:lnTo>
                    <a:lnTo>
                      <a:pt x="0" y="13"/>
                    </a:lnTo>
                    <a:lnTo>
                      <a:pt x="0" y="12"/>
                    </a:lnTo>
                    <a:lnTo>
                      <a:pt x="0" y="12"/>
                    </a:lnTo>
                    <a:lnTo>
                      <a:pt x="0" y="12"/>
                    </a:lnTo>
                    <a:lnTo>
                      <a:pt x="0" y="12"/>
                    </a:lnTo>
                    <a:lnTo>
                      <a:pt x="0" y="12"/>
                    </a:lnTo>
                    <a:lnTo>
                      <a:pt x="0" y="12"/>
                    </a:lnTo>
                    <a:lnTo>
                      <a:pt x="0" y="12"/>
                    </a:lnTo>
                    <a:lnTo>
                      <a:pt x="0" y="13"/>
                    </a:lnTo>
                    <a:lnTo>
                      <a:pt x="0" y="12"/>
                    </a:lnTo>
                    <a:lnTo>
                      <a:pt x="0" y="12"/>
                    </a:lnTo>
                    <a:lnTo>
                      <a:pt x="0" y="11"/>
                    </a:lnTo>
                    <a:lnTo>
                      <a:pt x="0" y="12"/>
                    </a:lnTo>
                    <a:lnTo>
                      <a:pt x="0" y="12"/>
                    </a:lnTo>
                    <a:lnTo>
                      <a:pt x="0" y="12"/>
                    </a:lnTo>
                    <a:lnTo>
                      <a:pt x="0" y="12"/>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2"/>
                    </a:lnTo>
                    <a:lnTo>
                      <a:pt x="0" y="13"/>
                    </a:lnTo>
                    <a:lnTo>
                      <a:pt x="0" y="12"/>
                    </a:lnTo>
                    <a:lnTo>
                      <a:pt x="0" y="13"/>
                    </a:lnTo>
                    <a:lnTo>
                      <a:pt x="0" y="13"/>
                    </a:lnTo>
                    <a:lnTo>
                      <a:pt x="0" y="13"/>
                    </a:lnTo>
                    <a:lnTo>
                      <a:pt x="0" y="13"/>
                    </a:lnTo>
                    <a:lnTo>
                      <a:pt x="0" y="13"/>
                    </a:lnTo>
                    <a:lnTo>
                      <a:pt x="0" y="12"/>
                    </a:lnTo>
                    <a:lnTo>
                      <a:pt x="0" y="12"/>
                    </a:lnTo>
                    <a:lnTo>
                      <a:pt x="0" y="11"/>
                    </a:lnTo>
                    <a:lnTo>
                      <a:pt x="0" y="11"/>
                    </a:lnTo>
                    <a:lnTo>
                      <a:pt x="0" y="11"/>
                    </a:lnTo>
                    <a:lnTo>
                      <a:pt x="0" y="11"/>
                    </a:lnTo>
                    <a:lnTo>
                      <a:pt x="0" y="11"/>
                    </a:lnTo>
                    <a:lnTo>
                      <a:pt x="0" y="11"/>
                    </a:lnTo>
                    <a:lnTo>
                      <a:pt x="0" y="10"/>
                    </a:lnTo>
                    <a:lnTo>
                      <a:pt x="0" y="11"/>
                    </a:lnTo>
                    <a:lnTo>
                      <a:pt x="0" y="10"/>
                    </a:lnTo>
                    <a:lnTo>
                      <a:pt x="0" y="10"/>
                    </a:lnTo>
                    <a:lnTo>
                      <a:pt x="0" y="10"/>
                    </a:lnTo>
                    <a:lnTo>
                      <a:pt x="0" y="10"/>
                    </a:lnTo>
                    <a:lnTo>
                      <a:pt x="0" y="11"/>
                    </a:lnTo>
                    <a:lnTo>
                      <a:pt x="0" y="10"/>
                    </a:lnTo>
                    <a:lnTo>
                      <a:pt x="0" y="11"/>
                    </a:lnTo>
                    <a:lnTo>
                      <a:pt x="0" y="10"/>
                    </a:lnTo>
                    <a:lnTo>
                      <a:pt x="0" y="11"/>
                    </a:lnTo>
                    <a:lnTo>
                      <a:pt x="0" y="11"/>
                    </a:lnTo>
                    <a:lnTo>
                      <a:pt x="0" y="11"/>
                    </a:lnTo>
                    <a:lnTo>
                      <a:pt x="0" y="11"/>
                    </a:lnTo>
                    <a:lnTo>
                      <a:pt x="0" y="11"/>
                    </a:lnTo>
                    <a:lnTo>
                      <a:pt x="0" y="11"/>
                    </a:lnTo>
                    <a:lnTo>
                      <a:pt x="0" y="11"/>
                    </a:lnTo>
                    <a:lnTo>
                      <a:pt x="0" y="10"/>
                    </a:lnTo>
                    <a:lnTo>
                      <a:pt x="0" y="10"/>
                    </a:lnTo>
                    <a:lnTo>
                      <a:pt x="0" y="10"/>
                    </a:lnTo>
                    <a:lnTo>
                      <a:pt x="0" y="9"/>
                    </a:lnTo>
                    <a:lnTo>
                      <a:pt x="0" y="9"/>
                    </a:lnTo>
                    <a:lnTo>
                      <a:pt x="0" y="8"/>
                    </a:lnTo>
                    <a:lnTo>
                      <a:pt x="0" y="8"/>
                    </a:lnTo>
                    <a:lnTo>
                      <a:pt x="0" y="8"/>
                    </a:lnTo>
                    <a:lnTo>
                      <a:pt x="0" y="7"/>
                    </a:lnTo>
                    <a:lnTo>
                      <a:pt x="0" y="7"/>
                    </a:lnTo>
                    <a:lnTo>
                      <a:pt x="0" y="7"/>
                    </a:lnTo>
                    <a:lnTo>
                      <a:pt x="0" y="6"/>
                    </a:lnTo>
                    <a:lnTo>
                      <a:pt x="0" y="6"/>
                    </a:lnTo>
                    <a:lnTo>
                      <a:pt x="0" y="6"/>
                    </a:lnTo>
                    <a:lnTo>
                      <a:pt x="0" y="5"/>
                    </a:lnTo>
                    <a:lnTo>
                      <a:pt x="0" y="6"/>
                    </a:lnTo>
                    <a:lnTo>
                      <a:pt x="0" y="5"/>
                    </a:lnTo>
                    <a:lnTo>
                      <a:pt x="0" y="5"/>
                    </a:lnTo>
                    <a:lnTo>
                      <a:pt x="0" y="5"/>
                    </a:lnTo>
                    <a:lnTo>
                      <a:pt x="0" y="6"/>
                    </a:lnTo>
                    <a:lnTo>
                      <a:pt x="0" y="6"/>
                    </a:lnTo>
                    <a:lnTo>
                      <a:pt x="0" y="7"/>
                    </a:lnTo>
                    <a:lnTo>
                      <a:pt x="0" y="6"/>
                    </a:lnTo>
                    <a:lnTo>
                      <a:pt x="0" y="8"/>
                    </a:lnTo>
                    <a:lnTo>
                      <a:pt x="0" y="8"/>
                    </a:lnTo>
                    <a:lnTo>
                      <a:pt x="0" y="8"/>
                    </a:lnTo>
                    <a:lnTo>
                      <a:pt x="0" y="9"/>
                    </a:lnTo>
                    <a:lnTo>
                      <a:pt x="0" y="8"/>
                    </a:lnTo>
                    <a:lnTo>
                      <a:pt x="0" y="9"/>
                    </a:lnTo>
                    <a:lnTo>
                      <a:pt x="0" y="9"/>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8"/>
                    </a:lnTo>
                    <a:lnTo>
                      <a:pt x="0" y="9"/>
                    </a:lnTo>
                    <a:lnTo>
                      <a:pt x="0" y="8"/>
                    </a:lnTo>
                    <a:lnTo>
                      <a:pt x="0" y="9"/>
                    </a:lnTo>
                    <a:lnTo>
                      <a:pt x="0" y="8"/>
                    </a:lnTo>
                    <a:lnTo>
                      <a:pt x="0" y="9"/>
                    </a:lnTo>
                    <a:lnTo>
                      <a:pt x="0" y="10"/>
                    </a:lnTo>
                    <a:lnTo>
                      <a:pt x="0" y="9"/>
                    </a:lnTo>
                    <a:lnTo>
                      <a:pt x="0" y="10"/>
                    </a:lnTo>
                    <a:lnTo>
                      <a:pt x="0" y="10"/>
                    </a:lnTo>
                    <a:lnTo>
                      <a:pt x="0" y="10"/>
                    </a:lnTo>
                    <a:lnTo>
                      <a:pt x="0" y="10"/>
                    </a:lnTo>
                    <a:lnTo>
                      <a:pt x="0" y="11"/>
                    </a:lnTo>
                    <a:lnTo>
                      <a:pt x="0" y="11"/>
                    </a:lnTo>
                    <a:lnTo>
                      <a:pt x="0" y="10"/>
                    </a:lnTo>
                    <a:lnTo>
                      <a:pt x="0" y="11"/>
                    </a:lnTo>
                    <a:lnTo>
                      <a:pt x="0" y="10"/>
                    </a:lnTo>
                    <a:lnTo>
                      <a:pt x="0" y="10"/>
                    </a:lnTo>
                    <a:lnTo>
                      <a:pt x="0" y="11"/>
                    </a:lnTo>
                    <a:lnTo>
                      <a:pt x="0" y="11"/>
                    </a:lnTo>
                    <a:lnTo>
                      <a:pt x="0" y="11"/>
                    </a:lnTo>
                    <a:lnTo>
                      <a:pt x="0" y="11"/>
                    </a:lnTo>
                    <a:lnTo>
                      <a:pt x="0" y="11"/>
                    </a:lnTo>
                    <a:lnTo>
                      <a:pt x="0" y="10"/>
                    </a:lnTo>
                    <a:lnTo>
                      <a:pt x="0" y="9"/>
                    </a:lnTo>
                    <a:lnTo>
                      <a:pt x="0" y="9"/>
                    </a:lnTo>
                    <a:lnTo>
                      <a:pt x="0" y="10"/>
                    </a:lnTo>
                    <a:lnTo>
                      <a:pt x="0" y="9"/>
                    </a:lnTo>
                    <a:lnTo>
                      <a:pt x="0" y="10"/>
                    </a:lnTo>
                    <a:lnTo>
                      <a:pt x="0" y="9"/>
                    </a:lnTo>
                    <a:lnTo>
                      <a:pt x="0" y="10"/>
                    </a:lnTo>
                    <a:lnTo>
                      <a:pt x="0" y="10"/>
                    </a:lnTo>
                    <a:lnTo>
                      <a:pt x="0" y="10"/>
                    </a:lnTo>
                    <a:lnTo>
                      <a:pt x="0" y="10"/>
                    </a:lnTo>
                    <a:lnTo>
                      <a:pt x="0" y="9"/>
                    </a:lnTo>
                    <a:lnTo>
                      <a:pt x="0" y="9"/>
                    </a:lnTo>
                    <a:lnTo>
                      <a:pt x="0" y="9"/>
                    </a:lnTo>
                    <a:lnTo>
                      <a:pt x="0" y="10"/>
                    </a:lnTo>
                    <a:lnTo>
                      <a:pt x="0" y="10"/>
                    </a:lnTo>
                    <a:lnTo>
                      <a:pt x="0" y="10"/>
                    </a:lnTo>
                    <a:lnTo>
                      <a:pt x="0" y="10"/>
                    </a:lnTo>
                    <a:lnTo>
                      <a:pt x="0" y="11"/>
                    </a:lnTo>
                    <a:lnTo>
                      <a:pt x="0" y="10"/>
                    </a:lnTo>
                    <a:lnTo>
                      <a:pt x="0" y="10"/>
                    </a:lnTo>
                    <a:lnTo>
                      <a:pt x="0" y="10"/>
                    </a:lnTo>
                    <a:lnTo>
                      <a:pt x="0" y="10"/>
                    </a:lnTo>
                    <a:lnTo>
                      <a:pt x="0" y="10"/>
                    </a:lnTo>
                    <a:lnTo>
                      <a:pt x="0" y="10"/>
                    </a:lnTo>
                    <a:lnTo>
                      <a:pt x="0" y="9"/>
                    </a:lnTo>
                    <a:lnTo>
                      <a:pt x="0" y="10"/>
                    </a:lnTo>
                    <a:lnTo>
                      <a:pt x="0" y="10"/>
                    </a:lnTo>
                    <a:lnTo>
                      <a:pt x="0" y="8"/>
                    </a:lnTo>
                    <a:lnTo>
                      <a:pt x="0" y="9"/>
                    </a:lnTo>
                    <a:lnTo>
                      <a:pt x="0" y="9"/>
                    </a:lnTo>
                    <a:lnTo>
                      <a:pt x="0" y="8"/>
                    </a:lnTo>
                    <a:lnTo>
                      <a:pt x="0" y="8"/>
                    </a:lnTo>
                    <a:lnTo>
                      <a:pt x="0" y="8"/>
                    </a:lnTo>
                    <a:lnTo>
                      <a:pt x="0" y="9"/>
                    </a:lnTo>
                    <a:lnTo>
                      <a:pt x="0" y="8"/>
                    </a:lnTo>
                    <a:lnTo>
                      <a:pt x="0" y="9"/>
                    </a:lnTo>
                    <a:lnTo>
                      <a:pt x="0" y="9"/>
                    </a:lnTo>
                    <a:lnTo>
                      <a:pt x="0" y="10"/>
                    </a:lnTo>
                    <a:lnTo>
                      <a:pt x="0" y="10"/>
                    </a:lnTo>
                    <a:lnTo>
                      <a:pt x="0" y="10"/>
                    </a:lnTo>
                    <a:lnTo>
                      <a:pt x="0" y="10"/>
                    </a:lnTo>
                    <a:lnTo>
                      <a:pt x="0" y="10"/>
                    </a:lnTo>
                    <a:lnTo>
                      <a:pt x="0" y="10"/>
                    </a:lnTo>
                    <a:lnTo>
                      <a:pt x="0" y="11"/>
                    </a:lnTo>
                    <a:lnTo>
                      <a:pt x="0" y="10"/>
                    </a:lnTo>
                    <a:lnTo>
                      <a:pt x="0" y="10"/>
                    </a:lnTo>
                    <a:lnTo>
                      <a:pt x="0" y="10"/>
                    </a:lnTo>
                    <a:lnTo>
                      <a:pt x="0" y="11"/>
                    </a:lnTo>
                    <a:lnTo>
                      <a:pt x="0" y="11"/>
                    </a:lnTo>
                    <a:lnTo>
                      <a:pt x="0" y="11"/>
                    </a:lnTo>
                    <a:lnTo>
                      <a:pt x="1" y="12"/>
                    </a:lnTo>
                    <a:lnTo>
                      <a:pt x="1" y="11"/>
                    </a:lnTo>
                    <a:lnTo>
                      <a:pt x="1" y="12"/>
                    </a:lnTo>
                    <a:lnTo>
                      <a:pt x="1" y="11"/>
                    </a:lnTo>
                    <a:lnTo>
                      <a:pt x="1" y="12"/>
                    </a:lnTo>
                    <a:lnTo>
                      <a:pt x="1" y="12"/>
                    </a:lnTo>
                    <a:lnTo>
                      <a:pt x="1" y="13"/>
                    </a:lnTo>
                    <a:lnTo>
                      <a:pt x="1" y="13"/>
                    </a:lnTo>
                    <a:lnTo>
                      <a:pt x="1" y="12"/>
                    </a:lnTo>
                    <a:lnTo>
                      <a:pt x="1" y="13"/>
                    </a:lnTo>
                    <a:lnTo>
                      <a:pt x="1" y="13"/>
                    </a:lnTo>
                    <a:lnTo>
                      <a:pt x="1" y="13"/>
                    </a:lnTo>
                    <a:lnTo>
                      <a:pt x="1" y="14"/>
                    </a:lnTo>
                    <a:lnTo>
                      <a:pt x="1" y="14"/>
                    </a:lnTo>
                    <a:lnTo>
                      <a:pt x="1" y="15"/>
                    </a:lnTo>
                    <a:lnTo>
                      <a:pt x="1" y="14"/>
                    </a:lnTo>
                    <a:lnTo>
                      <a:pt x="1" y="13"/>
                    </a:lnTo>
                    <a:lnTo>
                      <a:pt x="1" y="13"/>
                    </a:lnTo>
                    <a:lnTo>
                      <a:pt x="1" y="14"/>
                    </a:lnTo>
                    <a:lnTo>
                      <a:pt x="1" y="14"/>
                    </a:lnTo>
                    <a:lnTo>
                      <a:pt x="1" y="14"/>
                    </a:lnTo>
                    <a:lnTo>
                      <a:pt x="1" y="14"/>
                    </a:lnTo>
                    <a:lnTo>
                      <a:pt x="1" y="14"/>
                    </a:lnTo>
                    <a:lnTo>
                      <a:pt x="1" y="15"/>
                    </a:lnTo>
                    <a:lnTo>
                      <a:pt x="1" y="15"/>
                    </a:lnTo>
                    <a:lnTo>
                      <a:pt x="1" y="15"/>
                    </a:lnTo>
                    <a:lnTo>
                      <a:pt x="1" y="14"/>
                    </a:lnTo>
                    <a:lnTo>
                      <a:pt x="1" y="14"/>
                    </a:lnTo>
                    <a:lnTo>
                      <a:pt x="1" y="14"/>
                    </a:lnTo>
                    <a:lnTo>
                      <a:pt x="1" y="13"/>
                    </a:lnTo>
                    <a:lnTo>
                      <a:pt x="1" y="13"/>
                    </a:lnTo>
                    <a:lnTo>
                      <a:pt x="1" y="12"/>
                    </a:lnTo>
                    <a:lnTo>
                      <a:pt x="1" y="12"/>
                    </a:lnTo>
                    <a:lnTo>
                      <a:pt x="1" y="11"/>
                    </a:lnTo>
                    <a:lnTo>
                      <a:pt x="1" y="11"/>
                    </a:lnTo>
                    <a:lnTo>
                      <a:pt x="1" y="10"/>
                    </a:lnTo>
                    <a:lnTo>
                      <a:pt x="1" y="10"/>
                    </a:lnTo>
                    <a:lnTo>
                      <a:pt x="1" y="9"/>
                    </a:lnTo>
                    <a:lnTo>
                      <a:pt x="1" y="9"/>
                    </a:lnTo>
                    <a:lnTo>
                      <a:pt x="1" y="9"/>
                    </a:lnTo>
                    <a:lnTo>
                      <a:pt x="1" y="8"/>
                    </a:lnTo>
                    <a:lnTo>
                      <a:pt x="1" y="8"/>
                    </a:lnTo>
                    <a:lnTo>
                      <a:pt x="1" y="7"/>
                    </a:lnTo>
                    <a:lnTo>
                      <a:pt x="1" y="8"/>
                    </a:lnTo>
                    <a:lnTo>
                      <a:pt x="1" y="8"/>
                    </a:lnTo>
                    <a:lnTo>
                      <a:pt x="1" y="8"/>
                    </a:lnTo>
                    <a:lnTo>
                      <a:pt x="1" y="8"/>
                    </a:lnTo>
                    <a:lnTo>
                      <a:pt x="1" y="8"/>
                    </a:lnTo>
                    <a:lnTo>
                      <a:pt x="1" y="8"/>
                    </a:lnTo>
                    <a:lnTo>
                      <a:pt x="1" y="9"/>
                    </a:lnTo>
                    <a:lnTo>
                      <a:pt x="1" y="9"/>
                    </a:lnTo>
                    <a:lnTo>
                      <a:pt x="1" y="10"/>
                    </a:lnTo>
                    <a:lnTo>
                      <a:pt x="1" y="10"/>
                    </a:lnTo>
                    <a:lnTo>
                      <a:pt x="1" y="9"/>
                    </a:lnTo>
                    <a:lnTo>
                      <a:pt x="1" y="10"/>
                    </a:lnTo>
                    <a:lnTo>
                      <a:pt x="1" y="9"/>
                    </a:lnTo>
                    <a:lnTo>
                      <a:pt x="1" y="9"/>
                    </a:lnTo>
                    <a:lnTo>
                      <a:pt x="1" y="9"/>
                    </a:lnTo>
                    <a:lnTo>
                      <a:pt x="1" y="9"/>
                    </a:lnTo>
                    <a:lnTo>
                      <a:pt x="1" y="8"/>
                    </a:lnTo>
                    <a:lnTo>
                      <a:pt x="1" y="8"/>
                    </a:lnTo>
                    <a:lnTo>
                      <a:pt x="1" y="8"/>
                    </a:lnTo>
                    <a:lnTo>
                      <a:pt x="1" y="8"/>
                    </a:lnTo>
                    <a:lnTo>
                      <a:pt x="1" y="8"/>
                    </a:lnTo>
                    <a:lnTo>
                      <a:pt x="1" y="9"/>
                    </a:lnTo>
                    <a:lnTo>
                      <a:pt x="1" y="8"/>
                    </a:lnTo>
                    <a:lnTo>
                      <a:pt x="1" y="8"/>
                    </a:lnTo>
                    <a:lnTo>
                      <a:pt x="1" y="7"/>
                    </a:lnTo>
                    <a:lnTo>
                      <a:pt x="1" y="7"/>
                    </a:lnTo>
                    <a:lnTo>
                      <a:pt x="1" y="6"/>
                    </a:lnTo>
                    <a:lnTo>
                      <a:pt x="1" y="6"/>
                    </a:lnTo>
                    <a:lnTo>
                      <a:pt x="1" y="6"/>
                    </a:lnTo>
                    <a:lnTo>
                      <a:pt x="1" y="5"/>
                    </a:lnTo>
                    <a:lnTo>
                      <a:pt x="1" y="5"/>
                    </a:lnTo>
                    <a:lnTo>
                      <a:pt x="1" y="5"/>
                    </a:lnTo>
                    <a:lnTo>
                      <a:pt x="1" y="6"/>
                    </a:lnTo>
                    <a:lnTo>
                      <a:pt x="1" y="6"/>
                    </a:lnTo>
                    <a:lnTo>
                      <a:pt x="1" y="5"/>
                    </a:lnTo>
                    <a:lnTo>
                      <a:pt x="1" y="5"/>
                    </a:lnTo>
                    <a:lnTo>
                      <a:pt x="1" y="5"/>
                    </a:lnTo>
                    <a:lnTo>
                      <a:pt x="1" y="6"/>
                    </a:lnTo>
                    <a:lnTo>
                      <a:pt x="1" y="6"/>
                    </a:lnTo>
                    <a:lnTo>
                      <a:pt x="1" y="6"/>
                    </a:lnTo>
                    <a:lnTo>
                      <a:pt x="1" y="6"/>
                    </a:lnTo>
                    <a:lnTo>
                      <a:pt x="1" y="7"/>
                    </a:lnTo>
                    <a:lnTo>
                      <a:pt x="1" y="7"/>
                    </a:lnTo>
                    <a:lnTo>
                      <a:pt x="1" y="7"/>
                    </a:lnTo>
                    <a:lnTo>
                      <a:pt x="1" y="7"/>
                    </a:lnTo>
                    <a:lnTo>
                      <a:pt x="1" y="7"/>
                    </a:lnTo>
                    <a:lnTo>
                      <a:pt x="1" y="8"/>
                    </a:lnTo>
                    <a:lnTo>
                      <a:pt x="1" y="8"/>
                    </a:lnTo>
                    <a:lnTo>
                      <a:pt x="1" y="8"/>
                    </a:lnTo>
                    <a:lnTo>
                      <a:pt x="1" y="7"/>
                    </a:lnTo>
                    <a:lnTo>
                      <a:pt x="1" y="7"/>
                    </a:lnTo>
                    <a:lnTo>
                      <a:pt x="1" y="7"/>
                    </a:lnTo>
                    <a:lnTo>
                      <a:pt x="1" y="6"/>
                    </a:lnTo>
                    <a:lnTo>
                      <a:pt x="1" y="7"/>
                    </a:lnTo>
                    <a:lnTo>
                      <a:pt x="1" y="8"/>
                    </a:lnTo>
                    <a:lnTo>
                      <a:pt x="1" y="7"/>
                    </a:lnTo>
                    <a:lnTo>
                      <a:pt x="1" y="7"/>
                    </a:lnTo>
                    <a:lnTo>
                      <a:pt x="1" y="8"/>
                    </a:lnTo>
                    <a:lnTo>
                      <a:pt x="1" y="7"/>
                    </a:lnTo>
                    <a:lnTo>
                      <a:pt x="1" y="8"/>
                    </a:lnTo>
                    <a:lnTo>
                      <a:pt x="1" y="8"/>
                    </a:lnTo>
                    <a:lnTo>
                      <a:pt x="1" y="9"/>
                    </a:lnTo>
                    <a:lnTo>
                      <a:pt x="1" y="9"/>
                    </a:lnTo>
                    <a:lnTo>
                      <a:pt x="1" y="10"/>
                    </a:lnTo>
                    <a:lnTo>
                      <a:pt x="1" y="9"/>
                    </a:lnTo>
                    <a:lnTo>
                      <a:pt x="1" y="10"/>
                    </a:lnTo>
                    <a:lnTo>
                      <a:pt x="1" y="10"/>
                    </a:lnTo>
                    <a:lnTo>
                      <a:pt x="1" y="11"/>
                    </a:lnTo>
                    <a:lnTo>
                      <a:pt x="1" y="11"/>
                    </a:lnTo>
                    <a:lnTo>
                      <a:pt x="1" y="10"/>
                    </a:lnTo>
                    <a:lnTo>
                      <a:pt x="1" y="11"/>
                    </a:lnTo>
                    <a:lnTo>
                      <a:pt x="1" y="11"/>
                    </a:lnTo>
                    <a:lnTo>
                      <a:pt x="1" y="12"/>
                    </a:lnTo>
                    <a:lnTo>
                      <a:pt x="1" y="11"/>
                    </a:lnTo>
                    <a:lnTo>
                      <a:pt x="1" y="11"/>
                    </a:lnTo>
                    <a:lnTo>
                      <a:pt x="1" y="11"/>
                    </a:lnTo>
                    <a:lnTo>
                      <a:pt x="1" y="11"/>
                    </a:lnTo>
                    <a:lnTo>
                      <a:pt x="1" y="11"/>
                    </a:lnTo>
                    <a:lnTo>
                      <a:pt x="1" y="12"/>
                    </a:lnTo>
                    <a:lnTo>
                      <a:pt x="1" y="11"/>
                    </a:lnTo>
                    <a:lnTo>
                      <a:pt x="1" y="11"/>
                    </a:lnTo>
                    <a:lnTo>
                      <a:pt x="1" y="11"/>
                    </a:lnTo>
                    <a:lnTo>
                      <a:pt x="1" y="10"/>
                    </a:lnTo>
                    <a:lnTo>
                      <a:pt x="1" y="10"/>
                    </a:lnTo>
                    <a:lnTo>
                      <a:pt x="1" y="11"/>
                    </a:lnTo>
                    <a:lnTo>
                      <a:pt x="1" y="11"/>
                    </a:lnTo>
                    <a:lnTo>
                      <a:pt x="1" y="11"/>
                    </a:lnTo>
                    <a:lnTo>
                      <a:pt x="1" y="11"/>
                    </a:lnTo>
                    <a:lnTo>
                      <a:pt x="1" y="11"/>
                    </a:lnTo>
                    <a:lnTo>
                      <a:pt x="1" y="11"/>
                    </a:lnTo>
                    <a:lnTo>
                      <a:pt x="1" y="12"/>
                    </a:lnTo>
                    <a:lnTo>
                      <a:pt x="1" y="12"/>
                    </a:lnTo>
                    <a:lnTo>
                      <a:pt x="1" y="11"/>
                    </a:lnTo>
                    <a:lnTo>
                      <a:pt x="1" y="12"/>
                    </a:lnTo>
                    <a:lnTo>
                      <a:pt x="1" y="13"/>
                    </a:lnTo>
                    <a:lnTo>
                      <a:pt x="1" y="13"/>
                    </a:lnTo>
                    <a:lnTo>
                      <a:pt x="1" y="13"/>
                    </a:lnTo>
                    <a:lnTo>
                      <a:pt x="1" y="13"/>
                    </a:lnTo>
                    <a:lnTo>
                      <a:pt x="1" y="13"/>
                    </a:lnTo>
                    <a:lnTo>
                      <a:pt x="1" y="13"/>
                    </a:lnTo>
                    <a:lnTo>
                      <a:pt x="1" y="13"/>
                    </a:lnTo>
                    <a:lnTo>
                      <a:pt x="1" y="13"/>
                    </a:lnTo>
                    <a:lnTo>
                      <a:pt x="1" y="13"/>
                    </a:lnTo>
                    <a:lnTo>
                      <a:pt x="1" y="13"/>
                    </a:lnTo>
                    <a:lnTo>
                      <a:pt x="1" y="13"/>
                    </a:lnTo>
                    <a:lnTo>
                      <a:pt x="1" y="12"/>
                    </a:lnTo>
                    <a:lnTo>
                      <a:pt x="1" y="13"/>
                    </a:lnTo>
                    <a:lnTo>
                      <a:pt x="1" y="12"/>
                    </a:lnTo>
                    <a:lnTo>
                      <a:pt x="1" y="12"/>
                    </a:lnTo>
                    <a:lnTo>
                      <a:pt x="1" y="11"/>
                    </a:lnTo>
                    <a:lnTo>
                      <a:pt x="1" y="12"/>
                    </a:lnTo>
                    <a:lnTo>
                      <a:pt x="1" y="11"/>
                    </a:lnTo>
                    <a:lnTo>
                      <a:pt x="1" y="11"/>
                    </a:lnTo>
                    <a:lnTo>
                      <a:pt x="1" y="10"/>
                    </a:lnTo>
                    <a:lnTo>
                      <a:pt x="1" y="11"/>
                    </a:lnTo>
                    <a:lnTo>
                      <a:pt x="1" y="10"/>
                    </a:lnTo>
                    <a:lnTo>
                      <a:pt x="1" y="10"/>
                    </a:lnTo>
                    <a:lnTo>
                      <a:pt x="1" y="10"/>
                    </a:lnTo>
                    <a:lnTo>
                      <a:pt x="1" y="11"/>
                    </a:lnTo>
                    <a:lnTo>
                      <a:pt x="1" y="10"/>
                    </a:lnTo>
                    <a:lnTo>
                      <a:pt x="1" y="10"/>
                    </a:lnTo>
                    <a:lnTo>
                      <a:pt x="1" y="10"/>
                    </a:lnTo>
                    <a:lnTo>
                      <a:pt x="1" y="10"/>
                    </a:lnTo>
                    <a:lnTo>
                      <a:pt x="1" y="10"/>
                    </a:lnTo>
                    <a:lnTo>
                      <a:pt x="1" y="10"/>
                    </a:lnTo>
                    <a:lnTo>
                      <a:pt x="1" y="10"/>
                    </a:lnTo>
                    <a:lnTo>
                      <a:pt x="1" y="10"/>
                    </a:lnTo>
                    <a:lnTo>
                      <a:pt x="1" y="11"/>
                    </a:lnTo>
                    <a:lnTo>
                      <a:pt x="1" y="10"/>
                    </a:lnTo>
                    <a:lnTo>
                      <a:pt x="1" y="11"/>
                    </a:lnTo>
                    <a:lnTo>
                      <a:pt x="1" y="10"/>
                    </a:lnTo>
                    <a:lnTo>
                      <a:pt x="1" y="10"/>
                    </a:lnTo>
                    <a:lnTo>
                      <a:pt x="1" y="11"/>
                    </a:lnTo>
                    <a:lnTo>
                      <a:pt x="1" y="11"/>
                    </a:lnTo>
                    <a:lnTo>
                      <a:pt x="1" y="11"/>
                    </a:lnTo>
                    <a:lnTo>
                      <a:pt x="1" y="10"/>
                    </a:lnTo>
                    <a:lnTo>
                      <a:pt x="1" y="10"/>
                    </a:lnTo>
                    <a:lnTo>
                      <a:pt x="1" y="10"/>
                    </a:lnTo>
                    <a:lnTo>
                      <a:pt x="1" y="9"/>
                    </a:lnTo>
                    <a:lnTo>
                      <a:pt x="1" y="10"/>
                    </a:lnTo>
                    <a:lnTo>
                      <a:pt x="1" y="10"/>
                    </a:lnTo>
                    <a:lnTo>
                      <a:pt x="1" y="10"/>
                    </a:lnTo>
                    <a:lnTo>
                      <a:pt x="1" y="10"/>
                    </a:lnTo>
                    <a:lnTo>
                      <a:pt x="1" y="10"/>
                    </a:lnTo>
                    <a:lnTo>
                      <a:pt x="1" y="10"/>
                    </a:lnTo>
                    <a:lnTo>
                      <a:pt x="1" y="9"/>
                    </a:lnTo>
                    <a:lnTo>
                      <a:pt x="1" y="9"/>
                    </a:lnTo>
                    <a:lnTo>
                      <a:pt x="1" y="9"/>
                    </a:lnTo>
                    <a:lnTo>
                      <a:pt x="1" y="9"/>
                    </a:lnTo>
                    <a:lnTo>
                      <a:pt x="1" y="10"/>
                    </a:lnTo>
                    <a:lnTo>
                      <a:pt x="1" y="9"/>
                    </a:lnTo>
                    <a:lnTo>
                      <a:pt x="1" y="9"/>
                    </a:lnTo>
                    <a:lnTo>
                      <a:pt x="1" y="10"/>
                    </a:lnTo>
                    <a:lnTo>
                      <a:pt x="1" y="9"/>
                    </a:lnTo>
                    <a:lnTo>
                      <a:pt x="1" y="10"/>
                    </a:lnTo>
                    <a:lnTo>
                      <a:pt x="1" y="9"/>
                    </a:lnTo>
                    <a:lnTo>
                      <a:pt x="1" y="9"/>
                    </a:lnTo>
                    <a:lnTo>
                      <a:pt x="1" y="10"/>
                    </a:lnTo>
                    <a:lnTo>
                      <a:pt x="1" y="10"/>
                    </a:lnTo>
                    <a:lnTo>
                      <a:pt x="1" y="10"/>
                    </a:lnTo>
                    <a:lnTo>
                      <a:pt x="1" y="10"/>
                    </a:lnTo>
                    <a:lnTo>
                      <a:pt x="1" y="9"/>
                    </a:lnTo>
                    <a:lnTo>
                      <a:pt x="1" y="9"/>
                    </a:lnTo>
                    <a:lnTo>
                      <a:pt x="1" y="9"/>
                    </a:lnTo>
                    <a:lnTo>
                      <a:pt x="1" y="8"/>
                    </a:lnTo>
                    <a:lnTo>
                      <a:pt x="1" y="8"/>
                    </a:lnTo>
                    <a:lnTo>
                      <a:pt x="1" y="8"/>
                    </a:lnTo>
                    <a:lnTo>
                      <a:pt x="1" y="8"/>
                    </a:lnTo>
                    <a:lnTo>
                      <a:pt x="1" y="7"/>
                    </a:lnTo>
                    <a:lnTo>
                      <a:pt x="1" y="8"/>
                    </a:lnTo>
                    <a:lnTo>
                      <a:pt x="1" y="7"/>
                    </a:lnTo>
                    <a:lnTo>
                      <a:pt x="1" y="8"/>
                    </a:lnTo>
                    <a:lnTo>
                      <a:pt x="1" y="8"/>
                    </a:lnTo>
                    <a:lnTo>
                      <a:pt x="1" y="8"/>
                    </a:lnTo>
                    <a:lnTo>
                      <a:pt x="1" y="9"/>
                    </a:lnTo>
                    <a:lnTo>
                      <a:pt x="1" y="10"/>
                    </a:lnTo>
                    <a:lnTo>
                      <a:pt x="1" y="9"/>
                    </a:lnTo>
                    <a:lnTo>
                      <a:pt x="1" y="9"/>
                    </a:lnTo>
                    <a:lnTo>
                      <a:pt x="1" y="9"/>
                    </a:lnTo>
                    <a:lnTo>
                      <a:pt x="1" y="10"/>
                    </a:lnTo>
                    <a:lnTo>
                      <a:pt x="1" y="10"/>
                    </a:lnTo>
                    <a:lnTo>
                      <a:pt x="1" y="10"/>
                    </a:lnTo>
                    <a:lnTo>
                      <a:pt x="1" y="10"/>
                    </a:lnTo>
                    <a:lnTo>
                      <a:pt x="1" y="10"/>
                    </a:lnTo>
                    <a:lnTo>
                      <a:pt x="1" y="11"/>
                    </a:lnTo>
                    <a:lnTo>
                      <a:pt x="1" y="11"/>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1"/>
                    </a:lnTo>
                    <a:lnTo>
                      <a:pt x="1" y="11"/>
                    </a:lnTo>
                    <a:lnTo>
                      <a:pt x="1" y="11"/>
                    </a:lnTo>
                    <a:lnTo>
                      <a:pt x="1" y="11"/>
                    </a:lnTo>
                    <a:lnTo>
                      <a:pt x="1" y="11"/>
                    </a:lnTo>
                    <a:lnTo>
                      <a:pt x="1" y="12"/>
                    </a:lnTo>
                    <a:lnTo>
                      <a:pt x="1" y="11"/>
                    </a:lnTo>
                    <a:lnTo>
                      <a:pt x="1" y="11"/>
                    </a:lnTo>
                    <a:lnTo>
                      <a:pt x="1" y="12"/>
                    </a:lnTo>
                    <a:lnTo>
                      <a:pt x="1" y="11"/>
                    </a:lnTo>
                    <a:lnTo>
                      <a:pt x="1" y="12"/>
                    </a:lnTo>
                    <a:lnTo>
                      <a:pt x="1" y="11"/>
                    </a:lnTo>
                    <a:lnTo>
                      <a:pt x="1" y="12"/>
                    </a:lnTo>
                    <a:lnTo>
                      <a:pt x="1" y="12"/>
                    </a:lnTo>
                    <a:lnTo>
                      <a:pt x="1" y="11"/>
                    </a:lnTo>
                    <a:lnTo>
                      <a:pt x="1" y="12"/>
                    </a:lnTo>
                    <a:lnTo>
                      <a:pt x="1" y="11"/>
                    </a:lnTo>
                    <a:lnTo>
                      <a:pt x="1" y="12"/>
                    </a:lnTo>
                    <a:lnTo>
                      <a:pt x="1" y="12"/>
                    </a:lnTo>
                    <a:lnTo>
                      <a:pt x="1" y="12"/>
                    </a:lnTo>
                    <a:lnTo>
                      <a:pt x="1" y="11"/>
                    </a:lnTo>
                    <a:lnTo>
                      <a:pt x="1" y="12"/>
                    </a:lnTo>
                    <a:lnTo>
                      <a:pt x="1" y="12"/>
                    </a:lnTo>
                    <a:lnTo>
                      <a:pt x="1" y="11"/>
                    </a:lnTo>
                    <a:lnTo>
                      <a:pt x="1" y="12"/>
                    </a:lnTo>
                    <a:lnTo>
                      <a:pt x="1" y="11"/>
                    </a:lnTo>
                    <a:lnTo>
                      <a:pt x="1" y="12"/>
                    </a:lnTo>
                    <a:lnTo>
                      <a:pt x="1" y="12"/>
                    </a:lnTo>
                    <a:lnTo>
                      <a:pt x="1" y="12"/>
                    </a:lnTo>
                    <a:lnTo>
                      <a:pt x="1" y="12"/>
                    </a:lnTo>
                    <a:lnTo>
                      <a:pt x="1" y="12"/>
                    </a:lnTo>
                    <a:lnTo>
                      <a:pt x="1" y="12"/>
                    </a:lnTo>
                    <a:lnTo>
                      <a:pt x="1" y="12"/>
                    </a:lnTo>
                    <a:lnTo>
                      <a:pt x="1" y="11"/>
                    </a:lnTo>
                    <a:lnTo>
                      <a:pt x="1" y="11"/>
                    </a:lnTo>
                    <a:lnTo>
                      <a:pt x="1" y="12"/>
                    </a:lnTo>
                    <a:lnTo>
                      <a:pt x="1" y="11"/>
                    </a:lnTo>
                    <a:lnTo>
                      <a:pt x="1" y="12"/>
                    </a:lnTo>
                    <a:lnTo>
                      <a:pt x="1" y="11"/>
                    </a:lnTo>
                    <a:lnTo>
                      <a:pt x="1" y="11"/>
                    </a:lnTo>
                    <a:lnTo>
                      <a:pt x="1" y="12"/>
                    </a:lnTo>
                    <a:lnTo>
                      <a:pt x="1" y="11"/>
                    </a:lnTo>
                    <a:lnTo>
                      <a:pt x="1" y="11"/>
                    </a:lnTo>
                    <a:lnTo>
                      <a:pt x="1" y="10"/>
                    </a:lnTo>
                    <a:lnTo>
                      <a:pt x="1" y="10"/>
                    </a:lnTo>
                    <a:lnTo>
                      <a:pt x="1" y="10"/>
                    </a:lnTo>
                    <a:lnTo>
                      <a:pt x="1" y="9"/>
                    </a:lnTo>
                    <a:lnTo>
                      <a:pt x="1" y="10"/>
                    </a:lnTo>
                    <a:lnTo>
                      <a:pt x="1" y="9"/>
                    </a:lnTo>
                    <a:lnTo>
                      <a:pt x="1" y="9"/>
                    </a:lnTo>
                    <a:lnTo>
                      <a:pt x="1" y="10"/>
                    </a:lnTo>
                    <a:lnTo>
                      <a:pt x="1" y="9"/>
                    </a:lnTo>
                    <a:lnTo>
                      <a:pt x="1" y="8"/>
                    </a:lnTo>
                    <a:lnTo>
                      <a:pt x="1" y="8"/>
                    </a:lnTo>
                    <a:lnTo>
                      <a:pt x="1" y="9"/>
                    </a:lnTo>
                    <a:lnTo>
                      <a:pt x="1" y="8"/>
                    </a:lnTo>
                    <a:lnTo>
                      <a:pt x="1" y="8"/>
                    </a:lnTo>
                    <a:lnTo>
                      <a:pt x="1" y="8"/>
                    </a:lnTo>
                    <a:lnTo>
                      <a:pt x="1" y="7"/>
                    </a:lnTo>
                    <a:lnTo>
                      <a:pt x="1" y="7"/>
                    </a:lnTo>
                    <a:lnTo>
                      <a:pt x="1" y="8"/>
                    </a:lnTo>
                    <a:lnTo>
                      <a:pt x="1" y="8"/>
                    </a:lnTo>
                    <a:lnTo>
                      <a:pt x="1" y="7"/>
                    </a:lnTo>
                    <a:lnTo>
                      <a:pt x="1" y="7"/>
                    </a:lnTo>
                    <a:lnTo>
                      <a:pt x="1" y="7"/>
                    </a:lnTo>
                    <a:lnTo>
                      <a:pt x="1" y="7"/>
                    </a:lnTo>
                    <a:lnTo>
                      <a:pt x="1" y="8"/>
                    </a:lnTo>
                    <a:lnTo>
                      <a:pt x="1" y="8"/>
                    </a:lnTo>
                    <a:lnTo>
                      <a:pt x="1" y="9"/>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8"/>
                    </a:lnTo>
                    <a:lnTo>
                      <a:pt x="1" y="8"/>
                    </a:lnTo>
                    <a:lnTo>
                      <a:pt x="1" y="9"/>
                    </a:lnTo>
                    <a:lnTo>
                      <a:pt x="1" y="10"/>
                    </a:lnTo>
                    <a:lnTo>
                      <a:pt x="1" y="9"/>
                    </a:lnTo>
                    <a:lnTo>
                      <a:pt x="1" y="9"/>
                    </a:lnTo>
                    <a:lnTo>
                      <a:pt x="1" y="8"/>
                    </a:lnTo>
                    <a:lnTo>
                      <a:pt x="1" y="9"/>
                    </a:lnTo>
                    <a:lnTo>
                      <a:pt x="1" y="9"/>
                    </a:lnTo>
                    <a:lnTo>
                      <a:pt x="1" y="10"/>
                    </a:lnTo>
                    <a:lnTo>
                      <a:pt x="1" y="10"/>
                    </a:lnTo>
                    <a:lnTo>
                      <a:pt x="1" y="10"/>
                    </a:lnTo>
                    <a:lnTo>
                      <a:pt x="1" y="10"/>
                    </a:lnTo>
                    <a:lnTo>
                      <a:pt x="1" y="10"/>
                    </a:lnTo>
                    <a:lnTo>
                      <a:pt x="1" y="10"/>
                    </a:lnTo>
                    <a:lnTo>
                      <a:pt x="1" y="10"/>
                    </a:lnTo>
                    <a:lnTo>
                      <a:pt x="1" y="9"/>
                    </a:lnTo>
                    <a:lnTo>
                      <a:pt x="1" y="9"/>
                    </a:lnTo>
                    <a:lnTo>
                      <a:pt x="1" y="8"/>
                    </a:lnTo>
                    <a:lnTo>
                      <a:pt x="1" y="8"/>
                    </a:lnTo>
                    <a:lnTo>
                      <a:pt x="1" y="8"/>
                    </a:lnTo>
                    <a:lnTo>
                      <a:pt x="1" y="8"/>
                    </a:lnTo>
                    <a:lnTo>
                      <a:pt x="1" y="7"/>
                    </a:lnTo>
                    <a:lnTo>
                      <a:pt x="1" y="8"/>
                    </a:lnTo>
                    <a:lnTo>
                      <a:pt x="1" y="7"/>
                    </a:lnTo>
                    <a:lnTo>
                      <a:pt x="1" y="8"/>
                    </a:lnTo>
                    <a:lnTo>
                      <a:pt x="1" y="8"/>
                    </a:lnTo>
                    <a:lnTo>
                      <a:pt x="1" y="9"/>
                    </a:lnTo>
                    <a:lnTo>
                      <a:pt x="1" y="9"/>
                    </a:lnTo>
                    <a:lnTo>
                      <a:pt x="1" y="9"/>
                    </a:lnTo>
                    <a:lnTo>
                      <a:pt x="1" y="8"/>
                    </a:lnTo>
                    <a:lnTo>
                      <a:pt x="1" y="9"/>
                    </a:lnTo>
                    <a:lnTo>
                      <a:pt x="1" y="9"/>
                    </a:lnTo>
                    <a:lnTo>
                      <a:pt x="1" y="9"/>
                    </a:lnTo>
                    <a:lnTo>
                      <a:pt x="1" y="9"/>
                    </a:lnTo>
                    <a:lnTo>
                      <a:pt x="1" y="9"/>
                    </a:lnTo>
                    <a:lnTo>
                      <a:pt x="1" y="10"/>
                    </a:lnTo>
                    <a:lnTo>
                      <a:pt x="1" y="9"/>
                    </a:lnTo>
                    <a:lnTo>
                      <a:pt x="1" y="10"/>
                    </a:lnTo>
                    <a:lnTo>
                      <a:pt x="1" y="9"/>
                    </a:lnTo>
                    <a:lnTo>
                      <a:pt x="1" y="9"/>
                    </a:lnTo>
                    <a:lnTo>
                      <a:pt x="1" y="9"/>
                    </a:lnTo>
                    <a:lnTo>
                      <a:pt x="1" y="8"/>
                    </a:lnTo>
                    <a:lnTo>
                      <a:pt x="1" y="8"/>
                    </a:lnTo>
                    <a:lnTo>
                      <a:pt x="1" y="7"/>
                    </a:lnTo>
                    <a:lnTo>
                      <a:pt x="1" y="7"/>
                    </a:lnTo>
                    <a:lnTo>
                      <a:pt x="1" y="6"/>
                    </a:lnTo>
                    <a:lnTo>
                      <a:pt x="1" y="5"/>
                    </a:lnTo>
                    <a:lnTo>
                      <a:pt x="1" y="6"/>
                    </a:lnTo>
                    <a:lnTo>
                      <a:pt x="1" y="5"/>
                    </a:lnTo>
                    <a:lnTo>
                      <a:pt x="1" y="6"/>
                    </a:lnTo>
                    <a:lnTo>
                      <a:pt x="1" y="6"/>
                    </a:lnTo>
                    <a:lnTo>
                      <a:pt x="1" y="6"/>
                    </a:lnTo>
                    <a:lnTo>
                      <a:pt x="1" y="6"/>
                    </a:lnTo>
                    <a:lnTo>
                      <a:pt x="1" y="6"/>
                    </a:lnTo>
                    <a:lnTo>
                      <a:pt x="1" y="6"/>
                    </a:lnTo>
                    <a:lnTo>
                      <a:pt x="1" y="7"/>
                    </a:lnTo>
                    <a:lnTo>
                      <a:pt x="1" y="6"/>
                    </a:lnTo>
                    <a:lnTo>
                      <a:pt x="1" y="7"/>
                    </a:lnTo>
                    <a:lnTo>
                      <a:pt x="1" y="7"/>
                    </a:lnTo>
                    <a:lnTo>
                      <a:pt x="1" y="8"/>
                    </a:lnTo>
                    <a:lnTo>
                      <a:pt x="1" y="8"/>
                    </a:lnTo>
                    <a:lnTo>
                      <a:pt x="1" y="8"/>
                    </a:lnTo>
                    <a:lnTo>
                      <a:pt x="1" y="8"/>
                    </a:lnTo>
                    <a:lnTo>
                      <a:pt x="1" y="8"/>
                    </a:lnTo>
                    <a:lnTo>
                      <a:pt x="1" y="8"/>
                    </a:lnTo>
                    <a:lnTo>
                      <a:pt x="1" y="8"/>
                    </a:lnTo>
                    <a:lnTo>
                      <a:pt x="1" y="7"/>
                    </a:lnTo>
                    <a:lnTo>
                      <a:pt x="1" y="8"/>
                    </a:lnTo>
                    <a:lnTo>
                      <a:pt x="1" y="7"/>
                    </a:lnTo>
                    <a:lnTo>
                      <a:pt x="1" y="6"/>
                    </a:lnTo>
                    <a:lnTo>
                      <a:pt x="1" y="7"/>
                    </a:lnTo>
                    <a:lnTo>
                      <a:pt x="1" y="6"/>
                    </a:lnTo>
                    <a:lnTo>
                      <a:pt x="1" y="6"/>
                    </a:lnTo>
                    <a:lnTo>
                      <a:pt x="1" y="7"/>
                    </a:lnTo>
                    <a:lnTo>
                      <a:pt x="1" y="6"/>
                    </a:lnTo>
                    <a:lnTo>
                      <a:pt x="1" y="7"/>
                    </a:lnTo>
                    <a:lnTo>
                      <a:pt x="1" y="6"/>
                    </a:lnTo>
                    <a:lnTo>
                      <a:pt x="1" y="7"/>
                    </a:lnTo>
                    <a:lnTo>
                      <a:pt x="1" y="6"/>
                    </a:lnTo>
                    <a:lnTo>
                      <a:pt x="1" y="6"/>
                    </a:lnTo>
                    <a:lnTo>
                      <a:pt x="1" y="6"/>
                    </a:lnTo>
                    <a:lnTo>
                      <a:pt x="1" y="5"/>
                    </a:lnTo>
                    <a:lnTo>
                      <a:pt x="1" y="5"/>
                    </a:lnTo>
                    <a:lnTo>
                      <a:pt x="1" y="4"/>
                    </a:lnTo>
                    <a:lnTo>
                      <a:pt x="1" y="5"/>
                    </a:lnTo>
                    <a:lnTo>
                      <a:pt x="1" y="4"/>
                    </a:lnTo>
                    <a:lnTo>
                      <a:pt x="1" y="5"/>
                    </a:lnTo>
                    <a:lnTo>
                      <a:pt x="1" y="4"/>
                    </a:lnTo>
                    <a:lnTo>
                      <a:pt x="1" y="3"/>
                    </a:lnTo>
                    <a:lnTo>
                      <a:pt x="1" y="3"/>
                    </a:lnTo>
                    <a:lnTo>
                      <a:pt x="1" y="2"/>
                    </a:lnTo>
                    <a:lnTo>
                      <a:pt x="1" y="2"/>
                    </a:lnTo>
                    <a:lnTo>
                      <a:pt x="1" y="2"/>
                    </a:lnTo>
                    <a:lnTo>
                      <a:pt x="1" y="1"/>
                    </a:lnTo>
                    <a:lnTo>
                      <a:pt x="1" y="1"/>
                    </a:lnTo>
                    <a:lnTo>
                      <a:pt x="1" y="1"/>
                    </a:lnTo>
                    <a:lnTo>
                      <a:pt x="1" y="1"/>
                    </a:lnTo>
                    <a:lnTo>
                      <a:pt x="1" y="0"/>
                    </a:lnTo>
                    <a:lnTo>
                      <a:pt x="1" y="0"/>
                    </a:lnTo>
                    <a:lnTo>
                      <a:pt x="1" y="0"/>
                    </a:lnTo>
                    <a:lnTo>
                      <a:pt x="1" y="1"/>
                    </a:lnTo>
                    <a:lnTo>
                      <a:pt x="1" y="1"/>
                    </a:lnTo>
                    <a:lnTo>
                      <a:pt x="1" y="0"/>
                    </a:lnTo>
                    <a:lnTo>
                      <a:pt x="1" y="0"/>
                    </a:lnTo>
                    <a:lnTo>
                      <a:pt x="1" y="1"/>
                    </a:lnTo>
                    <a:lnTo>
                      <a:pt x="1" y="2"/>
                    </a:lnTo>
                    <a:lnTo>
                      <a:pt x="1" y="2"/>
                    </a:lnTo>
                    <a:lnTo>
                      <a:pt x="1" y="2"/>
                    </a:lnTo>
                    <a:lnTo>
                      <a:pt x="1" y="2"/>
                    </a:lnTo>
                    <a:lnTo>
                      <a:pt x="1" y="3"/>
                    </a:lnTo>
                    <a:lnTo>
                      <a:pt x="1" y="4"/>
                    </a:lnTo>
                    <a:lnTo>
                      <a:pt x="1" y="3"/>
                    </a:lnTo>
                    <a:lnTo>
                      <a:pt x="1" y="3"/>
                    </a:lnTo>
                    <a:lnTo>
                      <a:pt x="1" y="2"/>
                    </a:lnTo>
                    <a:lnTo>
                      <a:pt x="1" y="3"/>
                    </a:lnTo>
                    <a:lnTo>
                      <a:pt x="1" y="3"/>
                    </a:lnTo>
                    <a:lnTo>
                      <a:pt x="1" y="3"/>
                    </a:lnTo>
                    <a:lnTo>
                      <a:pt x="1" y="2"/>
                    </a:lnTo>
                    <a:lnTo>
                      <a:pt x="1" y="2"/>
                    </a:lnTo>
                    <a:lnTo>
                      <a:pt x="1" y="3"/>
                    </a:lnTo>
                    <a:lnTo>
                      <a:pt x="1" y="3"/>
                    </a:lnTo>
                    <a:lnTo>
                      <a:pt x="1" y="2"/>
                    </a:lnTo>
                    <a:lnTo>
                      <a:pt x="1" y="2"/>
                    </a:lnTo>
                    <a:lnTo>
                      <a:pt x="1" y="2"/>
                    </a:lnTo>
                    <a:lnTo>
                      <a:pt x="1" y="3"/>
                    </a:lnTo>
                    <a:lnTo>
                      <a:pt x="1" y="3"/>
                    </a:lnTo>
                    <a:lnTo>
                      <a:pt x="1" y="3"/>
                    </a:lnTo>
                    <a:lnTo>
                      <a:pt x="1" y="3"/>
                    </a:lnTo>
                    <a:lnTo>
                      <a:pt x="1" y="2"/>
                    </a:lnTo>
                    <a:lnTo>
                      <a:pt x="1" y="2"/>
                    </a:lnTo>
                    <a:lnTo>
                      <a:pt x="1" y="2"/>
                    </a:lnTo>
                    <a:lnTo>
                      <a:pt x="1" y="3"/>
                    </a:lnTo>
                    <a:lnTo>
                      <a:pt x="1" y="3"/>
                    </a:lnTo>
                    <a:lnTo>
                      <a:pt x="1" y="3"/>
                    </a:lnTo>
                    <a:lnTo>
                      <a:pt x="1" y="3"/>
                    </a:lnTo>
                    <a:lnTo>
                      <a:pt x="1" y="3"/>
                    </a:lnTo>
                    <a:lnTo>
                      <a:pt x="1" y="3"/>
                    </a:lnTo>
                    <a:lnTo>
                      <a:pt x="1" y="4"/>
                    </a:lnTo>
                    <a:lnTo>
                      <a:pt x="1" y="4"/>
                    </a:lnTo>
                    <a:lnTo>
                      <a:pt x="1" y="3"/>
                    </a:lnTo>
                    <a:lnTo>
                      <a:pt x="1" y="4"/>
                    </a:lnTo>
                    <a:lnTo>
                      <a:pt x="1" y="3"/>
                    </a:lnTo>
                    <a:lnTo>
                      <a:pt x="1" y="2"/>
                    </a:lnTo>
                  </a:path>
                </a:pathLst>
              </a:custGeom>
              <a:noFill/>
              <a:ln w="0">
                <a:solidFill>
                  <a:srgbClr val="3366FF"/>
                </a:solidFill>
                <a:prstDash val="solid"/>
                <a:round/>
                <a:headEnd/>
                <a:tailEnd/>
              </a:ln>
            </p:spPr>
            <p:txBody>
              <a:bodyPr/>
              <a:lstStyle/>
              <a:p>
                <a:endParaRPr lang="en-GB"/>
              </a:p>
            </p:txBody>
          </p:sp>
          <p:sp>
            <p:nvSpPr>
              <p:cNvPr id="185871" name="Freeform 527"/>
              <p:cNvSpPr>
                <a:spLocks/>
              </p:cNvSpPr>
              <p:nvPr/>
            </p:nvSpPr>
            <p:spPr bwMode="auto">
              <a:xfrm>
                <a:off x="2616" y="3395"/>
                <a:ext cx="1" cy="84"/>
              </a:xfrm>
              <a:custGeom>
                <a:avLst/>
                <a:gdLst/>
                <a:ahLst/>
                <a:cxnLst>
                  <a:cxn ang="0">
                    <a:pos x="0" y="2"/>
                  </a:cxn>
                  <a:cxn ang="0">
                    <a:pos x="0" y="2"/>
                  </a:cxn>
                  <a:cxn ang="0">
                    <a:pos x="0" y="6"/>
                  </a:cxn>
                  <a:cxn ang="0">
                    <a:pos x="0" y="8"/>
                  </a:cxn>
                  <a:cxn ang="0">
                    <a:pos x="0" y="10"/>
                  </a:cxn>
                  <a:cxn ang="0">
                    <a:pos x="0" y="10"/>
                  </a:cxn>
                  <a:cxn ang="0">
                    <a:pos x="0" y="10"/>
                  </a:cxn>
                  <a:cxn ang="0">
                    <a:pos x="0" y="7"/>
                  </a:cxn>
                  <a:cxn ang="0">
                    <a:pos x="0" y="3"/>
                  </a:cxn>
                  <a:cxn ang="0">
                    <a:pos x="0" y="3"/>
                  </a:cxn>
                  <a:cxn ang="0">
                    <a:pos x="0" y="8"/>
                  </a:cxn>
                  <a:cxn ang="0">
                    <a:pos x="0" y="9"/>
                  </a:cxn>
                  <a:cxn ang="0">
                    <a:pos x="0" y="13"/>
                  </a:cxn>
                  <a:cxn ang="0">
                    <a:pos x="0" y="10"/>
                  </a:cxn>
                  <a:cxn ang="0">
                    <a:pos x="0" y="10"/>
                  </a:cxn>
                  <a:cxn ang="0">
                    <a:pos x="0" y="12"/>
                  </a:cxn>
                  <a:cxn ang="0">
                    <a:pos x="0" y="12"/>
                  </a:cxn>
                  <a:cxn ang="0">
                    <a:pos x="0" y="12"/>
                  </a:cxn>
                  <a:cxn ang="0">
                    <a:pos x="0" y="12"/>
                  </a:cxn>
                  <a:cxn ang="0">
                    <a:pos x="0" y="10"/>
                  </a:cxn>
                  <a:cxn ang="0">
                    <a:pos x="0" y="9"/>
                  </a:cxn>
                  <a:cxn ang="0">
                    <a:pos x="0" y="8"/>
                  </a:cxn>
                  <a:cxn ang="0">
                    <a:pos x="0" y="9"/>
                  </a:cxn>
                  <a:cxn ang="0">
                    <a:pos x="0" y="12"/>
                  </a:cxn>
                  <a:cxn ang="0">
                    <a:pos x="0" y="11"/>
                  </a:cxn>
                  <a:cxn ang="0">
                    <a:pos x="0" y="11"/>
                  </a:cxn>
                  <a:cxn ang="0">
                    <a:pos x="0" y="12"/>
                  </a:cxn>
                  <a:cxn ang="0">
                    <a:pos x="0" y="13"/>
                  </a:cxn>
                  <a:cxn ang="0">
                    <a:pos x="0" y="13"/>
                  </a:cxn>
                  <a:cxn ang="0">
                    <a:pos x="0" y="12"/>
                  </a:cxn>
                  <a:cxn ang="0">
                    <a:pos x="0" y="13"/>
                  </a:cxn>
                  <a:cxn ang="0">
                    <a:pos x="0" y="12"/>
                  </a:cxn>
                  <a:cxn ang="0">
                    <a:pos x="0" y="13"/>
                  </a:cxn>
                  <a:cxn ang="0">
                    <a:pos x="0" y="13"/>
                  </a:cxn>
                  <a:cxn ang="0">
                    <a:pos x="0" y="14"/>
                  </a:cxn>
                  <a:cxn ang="0">
                    <a:pos x="0" y="12"/>
                  </a:cxn>
                  <a:cxn ang="0">
                    <a:pos x="0" y="8"/>
                  </a:cxn>
                  <a:cxn ang="0">
                    <a:pos x="0" y="10"/>
                  </a:cxn>
                  <a:cxn ang="0">
                    <a:pos x="0" y="10"/>
                  </a:cxn>
                  <a:cxn ang="0">
                    <a:pos x="0" y="9"/>
                  </a:cxn>
                  <a:cxn ang="0">
                    <a:pos x="0" y="10"/>
                  </a:cxn>
                  <a:cxn ang="0">
                    <a:pos x="0" y="10"/>
                  </a:cxn>
                  <a:cxn ang="0">
                    <a:pos x="0" y="13"/>
                  </a:cxn>
                  <a:cxn ang="0">
                    <a:pos x="0" y="9"/>
                  </a:cxn>
                  <a:cxn ang="0">
                    <a:pos x="0" y="9"/>
                  </a:cxn>
                  <a:cxn ang="0">
                    <a:pos x="0" y="11"/>
                  </a:cxn>
                  <a:cxn ang="0">
                    <a:pos x="0" y="14"/>
                  </a:cxn>
                  <a:cxn ang="0">
                    <a:pos x="0" y="12"/>
                  </a:cxn>
                  <a:cxn ang="0">
                    <a:pos x="0" y="11"/>
                  </a:cxn>
                  <a:cxn ang="0">
                    <a:pos x="0" y="13"/>
                  </a:cxn>
                  <a:cxn ang="0">
                    <a:pos x="0" y="11"/>
                  </a:cxn>
                  <a:cxn ang="0">
                    <a:pos x="0" y="11"/>
                  </a:cxn>
                  <a:cxn ang="0">
                    <a:pos x="0" y="10"/>
                  </a:cxn>
                  <a:cxn ang="0">
                    <a:pos x="0" y="10"/>
                  </a:cxn>
                  <a:cxn ang="0">
                    <a:pos x="0" y="11"/>
                  </a:cxn>
                  <a:cxn ang="0">
                    <a:pos x="0" y="10"/>
                  </a:cxn>
                  <a:cxn ang="0">
                    <a:pos x="0" y="8"/>
                  </a:cxn>
                  <a:cxn ang="0">
                    <a:pos x="0" y="9"/>
                  </a:cxn>
                  <a:cxn ang="0">
                    <a:pos x="0" y="10"/>
                  </a:cxn>
                  <a:cxn ang="0">
                    <a:pos x="0" y="9"/>
                  </a:cxn>
                  <a:cxn ang="0">
                    <a:pos x="0" y="9"/>
                  </a:cxn>
                  <a:cxn ang="0">
                    <a:pos x="0" y="8"/>
                  </a:cxn>
                  <a:cxn ang="0">
                    <a:pos x="0" y="9"/>
                  </a:cxn>
                </a:cxnLst>
                <a:rect l="0" t="0" r="r" b="b"/>
                <a:pathLst>
                  <a:path h="14">
                    <a:moveTo>
                      <a:pt x="0" y="2"/>
                    </a:move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1"/>
                    </a:lnTo>
                    <a:lnTo>
                      <a:pt x="0" y="2"/>
                    </a:lnTo>
                    <a:lnTo>
                      <a:pt x="0" y="1"/>
                    </a:lnTo>
                    <a:lnTo>
                      <a:pt x="0" y="0"/>
                    </a:lnTo>
                    <a:lnTo>
                      <a:pt x="0" y="1"/>
                    </a:lnTo>
                    <a:lnTo>
                      <a:pt x="0" y="1"/>
                    </a:lnTo>
                    <a:lnTo>
                      <a:pt x="0" y="2"/>
                    </a:lnTo>
                    <a:lnTo>
                      <a:pt x="0" y="3"/>
                    </a:lnTo>
                    <a:lnTo>
                      <a:pt x="0" y="2"/>
                    </a:lnTo>
                    <a:lnTo>
                      <a:pt x="0" y="2"/>
                    </a:lnTo>
                    <a:lnTo>
                      <a:pt x="0" y="2"/>
                    </a:lnTo>
                    <a:lnTo>
                      <a:pt x="0" y="3"/>
                    </a:lnTo>
                    <a:lnTo>
                      <a:pt x="0" y="4"/>
                    </a:lnTo>
                    <a:lnTo>
                      <a:pt x="0" y="4"/>
                    </a:lnTo>
                    <a:lnTo>
                      <a:pt x="0" y="5"/>
                    </a:lnTo>
                    <a:lnTo>
                      <a:pt x="0" y="5"/>
                    </a:lnTo>
                    <a:lnTo>
                      <a:pt x="0" y="5"/>
                    </a:lnTo>
                    <a:lnTo>
                      <a:pt x="0" y="5"/>
                    </a:lnTo>
                    <a:lnTo>
                      <a:pt x="0" y="6"/>
                    </a:lnTo>
                    <a:lnTo>
                      <a:pt x="0" y="6"/>
                    </a:lnTo>
                    <a:lnTo>
                      <a:pt x="0" y="6"/>
                    </a:lnTo>
                    <a:lnTo>
                      <a:pt x="0" y="7"/>
                    </a:lnTo>
                    <a:lnTo>
                      <a:pt x="0" y="6"/>
                    </a:lnTo>
                    <a:lnTo>
                      <a:pt x="0" y="7"/>
                    </a:lnTo>
                    <a:lnTo>
                      <a:pt x="0" y="7"/>
                    </a:lnTo>
                    <a:lnTo>
                      <a:pt x="0" y="8"/>
                    </a:lnTo>
                    <a:lnTo>
                      <a:pt x="0" y="8"/>
                    </a:lnTo>
                    <a:lnTo>
                      <a:pt x="0" y="9"/>
                    </a:lnTo>
                    <a:lnTo>
                      <a:pt x="0" y="9"/>
                    </a:lnTo>
                    <a:lnTo>
                      <a:pt x="0" y="9"/>
                    </a:lnTo>
                    <a:lnTo>
                      <a:pt x="0" y="8"/>
                    </a:lnTo>
                    <a:lnTo>
                      <a:pt x="0" y="8"/>
                    </a:lnTo>
                    <a:lnTo>
                      <a:pt x="0" y="8"/>
                    </a:lnTo>
                    <a:lnTo>
                      <a:pt x="0" y="8"/>
                    </a:lnTo>
                    <a:lnTo>
                      <a:pt x="0" y="8"/>
                    </a:lnTo>
                    <a:lnTo>
                      <a:pt x="0" y="9"/>
                    </a:lnTo>
                    <a:lnTo>
                      <a:pt x="0" y="9"/>
                    </a:lnTo>
                    <a:lnTo>
                      <a:pt x="0" y="10"/>
                    </a:lnTo>
                    <a:lnTo>
                      <a:pt x="0" y="10"/>
                    </a:lnTo>
                    <a:lnTo>
                      <a:pt x="0" y="11"/>
                    </a:lnTo>
                    <a:lnTo>
                      <a:pt x="0" y="11"/>
                    </a:lnTo>
                    <a:lnTo>
                      <a:pt x="0" y="10"/>
                    </a:lnTo>
                    <a:lnTo>
                      <a:pt x="0" y="11"/>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9"/>
                    </a:lnTo>
                    <a:lnTo>
                      <a:pt x="0" y="9"/>
                    </a:lnTo>
                    <a:lnTo>
                      <a:pt x="0" y="10"/>
                    </a:lnTo>
                    <a:lnTo>
                      <a:pt x="0" y="9"/>
                    </a:lnTo>
                    <a:lnTo>
                      <a:pt x="0" y="10"/>
                    </a:lnTo>
                    <a:lnTo>
                      <a:pt x="0" y="9"/>
                    </a:lnTo>
                    <a:lnTo>
                      <a:pt x="0" y="9"/>
                    </a:lnTo>
                    <a:lnTo>
                      <a:pt x="0" y="9"/>
                    </a:lnTo>
                    <a:lnTo>
                      <a:pt x="0" y="8"/>
                    </a:lnTo>
                    <a:lnTo>
                      <a:pt x="0" y="7"/>
                    </a:lnTo>
                    <a:lnTo>
                      <a:pt x="0" y="6"/>
                    </a:lnTo>
                    <a:lnTo>
                      <a:pt x="0" y="6"/>
                    </a:lnTo>
                    <a:lnTo>
                      <a:pt x="0" y="5"/>
                    </a:lnTo>
                    <a:lnTo>
                      <a:pt x="0" y="5"/>
                    </a:lnTo>
                    <a:lnTo>
                      <a:pt x="0" y="4"/>
                    </a:lnTo>
                    <a:lnTo>
                      <a:pt x="0" y="4"/>
                    </a:lnTo>
                    <a:lnTo>
                      <a:pt x="0" y="3"/>
                    </a:lnTo>
                    <a:lnTo>
                      <a:pt x="0" y="3"/>
                    </a:lnTo>
                    <a:lnTo>
                      <a:pt x="0" y="3"/>
                    </a:lnTo>
                    <a:lnTo>
                      <a:pt x="0" y="3"/>
                    </a:lnTo>
                    <a:lnTo>
                      <a:pt x="0" y="3"/>
                    </a:lnTo>
                    <a:lnTo>
                      <a:pt x="0" y="3"/>
                    </a:lnTo>
                    <a:lnTo>
                      <a:pt x="0" y="2"/>
                    </a:lnTo>
                    <a:lnTo>
                      <a:pt x="0" y="2"/>
                    </a:lnTo>
                    <a:lnTo>
                      <a:pt x="0" y="3"/>
                    </a:lnTo>
                    <a:lnTo>
                      <a:pt x="0" y="3"/>
                    </a:lnTo>
                    <a:lnTo>
                      <a:pt x="0" y="2"/>
                    </a:lnTo>
                    <a:lnTo>
                      <a:pt x="0" y="3"/>
                    </a:lnTo>
                    <a:lnTo>
                      <a:pt x="0" y="3"/>
                    </a:lnTo>
                    <a:lnTo>
                      <a:pt x="0" y="3"/>
                    </a:lnTo>
                    <a:lnTo>
                      <a:pt x="0" y="3"/>
                    </a:lnTo>
                    <a:lnTo>
                      <a:pt x="0" y="3"/>
                    </a:lnTo>
                    <a:lnTo>
                      <a:pt x="0" y="4"/>
                    </a:lnTo>
                    <a:lnTo>
                      <a:pt x="0" y="5"/>
                    </a:lnTo>
                    <a:lnTo>
                      <a:pt x="0" y="6"/>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7"/>
                    </a:lnTo>
                    <a:lnTo>
                      <a:pt x="0" y="8"/>
                    </a:lnTo>
                    <a:lnTo>
                      <a:pt x="0" y="8"/>
                    </a:lnTo>
                    <a:lnTo>
                      <a:pt x="0" y="9"/>
                    </a:lnTo>
                    <a:lnTo>
                      <a:pt x="0" y="10"/>
                    </a:lnTo>
                    <a:lnTo>
                      <a:pt x="0" y="10"/>
                    </a:lnTo>
                    <a:lnTo>
                      <a:pt x="0" y="10"/>
                    </a:lnTo>
                    <a:lnTo>
                      <a:pt x="0" y="11"/>
                    </a:lnTo>
                    <a:lnTo>
                      <a:pt x="0" y="10"/>
                    </a:lnTo>
                    <a:lnTo>
                      <a:pt x="0" y="11"/>
                    </a:lnTo>
                    <a:lnTo>
                      <a:pt x="0" y="11"/>
                    </a:lnTo>
                    <a:lnTo>
                      <a:pt x="0" y="11"/>
                    </a:lnTo>
                    <a:lnTo>
                      <a:pt x="0" y="13"/>
                    </a:lnTo>
                    <a:lnTo>
                      <a:pt x="0" y="13"/>
                    </a:lnTo>
                    <a:lnTo>
                      <a:pt x="0" y="13"/>
                    </a:lnTo>
                    <a:lnTo>
                      <a:pt x="0" y="13"/>
                    </a:lnTo>
                    <a:lnTo>
                      <a:pt x="0" y="13"/>
                    </a:lnTo>
                    <a:lnTo>
                      <a:pt x="0" y="13"/>
                    </a:lnTo>
                    <a:lnTo>
                      <a:pt x="0" y="12"/>
                    </a:lnTo>
                    <a:lnTo>
                      <a:pt x="0" y="12"/>
                    </a:lnTo>
                    <a:lnTo>
                      <a:pt x="0" y="11"/>
                    </a:lnTo>
                    <a:lnTo>
                      <a:pt x="0" y="11"/>
                    </a:lnTo>
                    <a:lnTo>
                      <a:pt x="0" y="10"/>
                    </a:lnTo>
                    <a:lnTo>
                      <a:pt x="0" y="10"/>
                    </a:lnTo>
                    <a:lnTo>
                      <a:pt x="0" y="10"/>
                    </a:lnTo>
                    <a:lnTo>
                      <a:pt x="0" y="10"/>
                    </a:lnTo>
                    <a:lnTo>
                      <a:pt x="0" y="9"/>
                    </a:lnTo>
                    <a:lnTo>
                      <a:pt x="0" y="9"/>
                    </a:lnTo>
                    <a:lnTo>
                      <a:pt x="0" y="9"/>
                    </a:lnTo>
                    <a:lnTo>
                      <a:pt x="0" y="10"/>
                    </a:lnTo>
                    <a:lnTo>
                      <a:pt x="0" y="10"/>
                    </a:lnTo>
                    <a:lnTo>
                      <a:pt x="0" y="10"/>
                    </a:lnTo>
                    <a:lnTo>
                      <a:pt x="0" y="10"/>
                    </a:lnTo>
                    <a:lnTo>
                      <a:pt x="0" y="10"/>
                    </a:lnTo>
                    <a:lnTo>
                      <a:pt x="0" y="11"/>
                    </a:lnTo>
                    <a:lnTo>
                      <a:pt x="0" y="10"/>
                    </a:lnTo>
                    <a:lnTo>
                      <a:pt x="0" y="10"/>
                    </a:lnTo>
                    <a:lnTo>
                      <a:pt x="0" y="11"/>
                    </a:lnTo>
                    <a:lnTo>
                      <a:pt x="0" y="10"/>
                    </a:lnTo>
                    <a:lnTo>
                      <a:pt x="0" y="11"/>
                    </a:lnTo>
                    <a:lnTo>
                      <a:pt x="0" y="11"/>
                    </a:lnTo>
                    <a:lnTo>
                      <a:pt x="0" y="11"/>
                    </a:lnTo>
                    <a:lnTo>
                      <a:pt x="0" y="11"/>
                    </a:lnTo>
                    <a:lnTo>
                      <a:pt x="0" y="10"/>
                    </a:lnTo>
                    <a:lnTo>
                      <a:pt x="0" y="11"/>
                    </a:lnTo>
                    <a:lnTo>
                      <a:pt x="0" y="11"/>
                    </a:lnTo>
                    <a:lnTo>
                      <a:pt x="0" y="11"/>
                    </a:lnTo>
                    <a:lnTo>
                      <a:pt x="0" y="12"/>
                    </a:lnTo>
                    <a:lnTo>
                      <a:pt x="0" y="12"/>
                    </a:lnTo>
                    <a:lnTo>
                      <a:pt x="0" y="13"/>
                    </a:lnTo>
                    <a:lnTo>
                      <a:pt x="0" y="12"/>
                    </a:lnTo>
                    <a:lnTo>
                      <a:pt x="0" y="12"/>
                    </a:lnTo>
                    <a:lnTo>
                      <a:pt x="0" y="11"/>
                    </a:lnTo>
                    <a:lnTo>
                      <a:pt x="0" y="12"/>
                    </a:lnTo>
                    <a:lnTo>
                      <a:pt x="0" y="11"/>
                    </a:lnTo>
                    <a:lnTo>
                      <a:pt x="0" y="12"/>
                    </a:lnTo>
                    <a:lnTo>
                      <a:pt x="0" y="11"/>
                    </a:lnTo>
                    <a:lnTo>
                      <a:pt x="0" y="11"/>
                    </a:lnTo>
                    <a:lnTo>
                      <a:pt x="0" y="12"/>
                    </a:lnTo>
                    <a:lnTo>
                      <a:pt x="0" y="12"/>
                    </a:lnTo>
                    <a:lnTo>
                      <a:pt x="0" y="12"/>
                    </a:lnTo>
                    <a:lnTo>
                      <a:pt x="0" y="12"/>
                    </a:lnTo>
                    <a:lnTo>
                      <a:pt x="0" y="13"/>
                    </a:lnTo>
                    <a:lnTo>
                      <a:pt x="0" y="12"/>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1"/>
                    </a:lnTo>
                    <a:lnTo>
                      <a:pt x="0" y="12"/>
                    </a:lnTo>
                    <a:lnTo>
                      <a:pt x="0" y="13"/>
                    </a:lnTo>
                    <a:lnTo>
                      <a:pt x="0" y="12"/>
                    </a:lnTo>
                    <a:lnTo>
                      <a:pt x="0" y="12"/>
                    </a:lnTo>
                    <a:lnTo>
                      <a:pt x="0" y="11"/>
                    </a:lnTo>
                    <a:lnTo>
                      <a:pt x="0" y="11"/>
                    </a:lnTo>
                    <a:lnTo>
                      <a:pt x="0" y="10"/>
                    </a:lnTo>
                    <a:lnTo>
                      <a:pt x="0" y="10"/>
                    </a:lnTo>
                    <a:lnTo>
                      <a:pt x="0" y="11"/>
                    </a:lnTo>
                    <a:lnTo>
                      <a:pt x="0" y="10"/>
                    </a:lnTo>
                    <a:lnTo>
                      <a:pt x="0" y="10"/>
                    </a:lnTo>
                    <a:lnTo>
                      <a:pt x="0" y="10"/>
                    </a:lnTo>
                    <a:lnTo>
                      <a:pt x="0" y="10"/>
                    </a:lnTo>
                    <a:lnTo>
                      <a:pt x="0" y="11"/>
                    </a:lnTo>
                    <a:lnTo>
                      <a:pt x="0" y="10"/>
                    </a:lnTo>
                    <a:lnTo>
                      <a:pt x="0" y="11"/>
                    </a:lnTo>
                    <a:lnTo>
                      <a:pt x="0" y="10"/>
                    </a:lnTo>
                    <a:lnTo>
                      <a:pt x="0" y="9"/>
                    </a:lnTo>
                    <a:lnTo>
                      <a:pt x="0" y="9"/>
                    </a:lnTo>
                    <a:lnTo>
                      <a:pt x="0" y="9"/>
                    </a:lnTo>
                    <a:lnTo>
                      <a:pt x="0" y="10"/>
                    </a:lnTo>
                    <a:lnTo>
                      <a:pt x="0" y="10"/>
                    </a:lnTo>
                    <a:lnTo>
                      <a:pt x="0" y="10"/>
                    </a:lnTo>
                    <a:lnTo>
                      <a:pt x="0" y="9"/>
                    </a:lnTo>
                    <a:lnTo>
                      <a:pt x="0" y="9"/>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10"/>
                    </a:lnTo>
                    <a:lnTo>
                      <a:pt x="0" y="9"/>
                    </a:lnTo>
                    <a:lnTo>
                      <a:pt x="0" y="10"/>
                    </a:lnTo>
                    <a:lnTo>
                      <a:pt x="0" y="10"/>
                    </a:lnTo>
                    <a:lnTo>
                      <a:pt x="0" y="10"/>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1"/>
                    </a:lnTo>
                    <a:lnTo>
                      <a:pt x="0" y="11"/>
                    </a:lnTo>
                    <a:lnTo>
                      <a:pt x="0" y="11"/>
                    </a:lnTo>
                    <a:lnTo>
                      <a:pt x="0" y="11"/>
                    </a:lnTo>
                    <a:lnTo>
                      <a:pt x="0" y="12"/>
                    </a:lnTo>
                    <a:lnTo>
                      <a:pt x="0" y="11"/>
                    </a:lnTo>
                    <a:lnTo>
                      <a:pt x="0" y="11"/>
                    </a:lnTo>
                    <a:lnTo>
                      <a:pt x="0" y="12"/>
                    </a:lnTo>
                    <a:lnTo>
                      <a:pt x="0" y="11"/>
                    </a:lnTo>
                    <a:lnTo>
                      <a:pt x="0" y="12"/>
                    </a:lnTo>
                    <a:lnTo>
                      <a:pt x="0" y="12"/>
                    </a:lnTo>
                    <a:lnTo>
                      <a:pt x="0" y="12"/>
                    </a:lnTo>
                    <a:lnTo>
                      <a:pt x="0" y="12"/>
                    </a:lnTo>
                    <a:lnTo>
                      <a:pt x="0" y="13"/>
                    </a:lnTo>
                    <a:lnTo>
                      <a:pt x="0" y="12"/>
                    </a:lnTo>
                    <a:lnTo>
                      <a:pt x="0" y="12"/>
                    </a:lnTo>
                    <a:lnTo>
                      <a:pt x="0" y="13"/>
                    </a:lnTo>
                    <a:lnTo>
                      <a:pt x="0" y="12"/>
                    </a:lnTo>
                    <a:lnTo>
                      <a:pt x="0" y="13"/>
                    </a:lnTo>
                    <a:lnTo>
                      <a:pt x="0" y="13"/>
                    </a:lnTo>
                    <a:lnTo>
                      <a:pt x="0" y="13"/>
                    </a:lnTo>
                    <a:lnTo>
                      <a:pt x="0" y="13"/>
                    </a:lnTo>
                    <a:lnTo>
                      <a:pt x="0" y="12"/>
                    </a:lnTo>
                    <a:lnTo>
                      <a:pt x="0" y="13"/>
                    </a:lnTo>
                    <a:lnTo>
                      <a:pt x="0" y="13"/>
                    </a:lnTo>
                    <a:lnTo>
                      <a:pt x="0" y="13"/>
                    </a:lnTo>
                    <a:lnTo>
                      <a:pt x="0" y="13"/>
                    </a:lnTo>
                    <a:lnTo>
                      <a:pt x="0" y="13"/>
                    </a:lnTo>
                    <a:lnTo>
                      <a:pt x="0" y="13"/>
                    </a:lnTo>
                    <a:lnTo>
                      <a:pt x="0" y="12"/>
                    </a:lnTo>
                    <a:lnTo>
                      <a:pt x="0" y="12"/>
                    </a:lnTo>
                    <a:lnTo>
                      <a:pt x="0" y="11"/>
                    </a:lnTo>
                    <a:lnTo>
                      <a:pt x="0" y="11"/>
                    </a:lnTo>
                    <a:lnTo>
                      <a:pt x="0" y="11"/>
                    </a:lnTo>
                    <a:lnTo>
                      <a:pt x="0" y="11"/>
                    </a:lnTo>
                    <a:lnTo>
                      <a:pt x="0" y="11"/>
                    </a:lnTo>
                    <a:lnTo>
                      <a:pt x="0" y="12"/>
                    </a:lnTo>
                    <a:lnTo>
                      <a:pt x="0" y="12"/>
                    </a:lnTo>
                    <a:lnTo>
                      <a:pt x="0" y="12"/>
                    </a:lnTo>
                    <a:lnTo>
                      <a:pt x="0" y="13"/>
                    </a:lnTo>
                    <a:lnTo>
                      <a:pt x="0" y="12"/>
                    </a:lnTo>
                    <a:lnTo>
                      <a:pt x="0" y="13"/>
                    </a:lnTo>
                    <a:lnTo>
                      <a:pt x="0" y="13"/>
                    </a:lnTo>
                    <a:lnTo>
                      <a:pt x="0" y="13"/>
                    </a:lnTo>
                    <a:lnTo>
                      <a:pt x="0" y="13"/>
                    </a:lnTo>
                    <a:lnTo>
                      <a:pt x="0" y="13"/>
                    </a:lnTo>
                    <a:lnTo>
                      <a:pt x="0" y="12"/>
                    </a:lnTo>
                    <a:lnTo>
                      <a:pt x="0" y="12"/>
                    </a:lnTo>
                    <a:lnTo>
                      <a:pt x="0" y="12"/>
                    </a:lnTo>
                    <a:lnTo>
                      <a:pt x="0" y="12"/>
                    </a:lnTo>
                    <a:lnTo>
                      <a:pt x="0" y="12"/>
                    </a:lnTo>
                    <a:lnTo>
                      <a:pt x="0" y="11"/>
                    </a:lnTo>
                    <a:lnTo>
                      <a:pt x="0" y="12"/>
                    </a:lnTo>
                    <a:lnTo>
                      <a:pt x="0" y="11"/>
                    </a:lnTo>
                    <a:lnTo>
                      <a:pt x="0" y="12"/>
                    </a:lnTo>
                    <a:lnTo>
                      <a:pt x="0" y="12"/>
                    </a:lnTo>
                    <a:lnTo>
                      <a:pt x="0" y="12"/>
                    </a:lnTo>
                    <a:lnTo>
                      <a:pt x="0" y="12"/>
                    </a:lnTo>
                    <a:lnTo>
                      <a:pt x="0" y="12"/>
                    </a:lnTo>
                    <a:lnTo>
                      <a:pt x="0" y="12"/>
                    </a:lnTo>
                    <a:lnTo>
                      <a:pt x="0" y="13"/>
                    </a:lnTo>
                    <a:lnTo>
                      <a:pt x="0" y="13"/>
                    </a:lnTo>
                    <a:lnTo>
                      <a:pt x="0" y="12"/>
                    </a:lnTo>
                    <a:lnTo>
                      <a:pt x="0" y="13"/>
                    </a:lnTo>
                    <a:lnTo>
                      <a:pt x="0" y="13"/>
                    </a:lnTo>
                    <a:lnTo>
                      <a:pt x="0" y="14"/>
                    </a:lnTo>
                    <a:lnTo>
                      <a:pt x="0" y="14"/>
                    </a:lnTo>
                    <a:lnTo>
                      <a:pt x="0" y="13"/>
                    </a:lnTo>
                    <a:lnTo>
                      <a:pt x="0" y="13"/>
                    </a:lnTo>
                    <a:lnTo>
                      <a:pt x="0" y="12"/>
                    </a:lnTo>
                    <a:lnTo>
                      <a:pt x="0" y="11"/>
                    </a:lnTo>
                    <a:lnTo>
                      <a:pt x="0" y="12"/>
                    </a:lnTo>
                    <a:lnTo>
                      <a:pt x="0" y="12"/>
                    </a:lnTo>
                    <a:lnTo>
                      <a:pt x="0" y="11"/>
                    </a:lnTo>
                    <a:lnTo>
                      <a:pt x="0" y="11"/>
                    </a:lnTo>
                    <a:lnTo>
                      <a:pt x="0" y="11"/>
                    </a:lnTo>
                    <a:lnTo>
                      <a:pt x="0" y="11"/>
                    </a:lnTo>
                    <a:lnTo>
                      <a:pt x="0" y="11"/>
                    </a:lnTo>
                    <a:lnTo>
                      <a:pt x="0" y="11"/>
                    </a:lnTo>
                    <a:lnTo>
                      <a:pt x="0" y="11"/>
                    </a:lnTo>
                    <a:lnTo>
                      <a:pt x="0" y="12"/>
                    </a:lnTo>
                    <a:lnTo>
                      <a:pt x="0" y="13"/>
                    </a:lnTo>
                    <a:lnTo>
                      <a:pt x="0" y="13"/>
                    </a:lnTo>
                    <a:lnTo>
                      <a:pt x="0" y="13"/>
                    </a:lnTo>
                    <a:lnTo>
                      <a:pt x="0" y="13"/>
                    </a:lnTo>
                    <a:lnTo>
                      <a:pt x="0" y="13"/>
                    </a:lnTo>
                    <a:lnTo>
                      <a:pt x="0" y="12"/>
                    </a:lnTo>
                    <a:lnTo>
                      <a:pt x="0" y="13"/>
                    </a:lnTo>
                    <a:lnTo>
                      <a:pt x="0" y="12"/>
                    </a:lnTo>
                    <a:lnTo>
                      <a:pt x="0" y="12"/>
                    </a:lnTo>
                    <a:lnTo>
                      <a:pt x="0" y="13"/>
                    </a:lnTo>
                    <a:lnTo>
                      <a:pt x="0" y="13"/>
                    </a:lnTo>
                    <a:lnTo>
                      <a:pt x="0" y="13"/>
                    </a:lnTo>
                    <a:lnTo>
                      <a:pt x="0" y="14"/>
                    </a:lnTo>
                    <a:lnTo>
                      <a:pt x="0" y="13"/>
                    </a:lnTo>
                    <a:lnTo>
                      <a:pt x="0" y="13"/>
                    </a:lnTo>
                    <a:lnTo>
                      <a:pt x="0" y="13"/>
                    </a:lnTo>
                    <a:lnTo>
                      <a:pt x="0" y="14"/>
                    </a:lnTo>
                    <a:lnTo>
                      <a:pt x="0" y="13"/>
                    </a:lnTo>
                    <a:lnTo>
                      <a:pt x="0" y="13"/>
                    </a:lnTo>
                    <a:lnTo>
                      <a:pt x="0" y="13"/>
                    </a:lnTo>
                    <a:lnTo>
                      <a:pt x="0" y="13"/>
                    </a:lnTo>
                    <a:lnTo>
                      <a:pt x="0" y="12"/>
                    </a:lnTo>
                    <a:lnTo>
                      <a:pt x="0" y="13"/>
                    </a:lnTo>
                    <a:lnTo>
                      <a:pt x="0" y="13"/>
                    </a:lnTo>
                    <a:lnTo>
                      <a:pt x="0" y="14"/>
                    </a:lnTo>
                    <a:lnTo>
                      <a:pt x="0" y="14"/>
                    </a:lnTo>
                    <a:lnTo>
                      <a:pt x="0" y="14"/>
                    </a:lnTo>
                    <a:lnTo>
                      <a:pt x="0" y="13"/>
                    </a:lnTo>
                    <a:lnTo>
                      <a:pt x="0" y="13"/>
                    </a:lnTo>
                    <a:lnTo>
                      <a:pt x="0" y="13"/>
                    </a:lnTo>
                    <a:lnTo>
                      <a:pt x="0" y="13"/>
                    </a:lnTo>
                    <a:lnTo>
                      <a:pt x="0" y="13"/>
                    </a:lnTo>
                    <a:lnTo>
                      <a:pt x="0" y="13"/>
                    </a:lnTo>
                    <a:lnTo>
                      <a:pt x="0" y="12"/>
                    </a:lnTo>
                    <a:lnTo>
                      <a:pt x="0" y="13"/>
                    </a:lnTo>
                    <a:lnTo>
                      <a:pt x="0" y="12"/>
                    </a:lnTo>
                    <a:lnTo>
                      <a:pt x="0" y="11"/>
                    </a:lnTo>
                    <a:lnTo>
                      <a:pt x="0" y="11"/>
                    </a:lnTo>
                    <a:lnTo>
                      <a:pt x="0" y="11"/>
                    </a:lnTo>
                    <a:lnTo>
                      <a:pt x="0" y="11"/>
                    </a:lnTo>
                    <a:lnTo>
                      <a:pt x="0" y="11"/>
                    </a:lnTo>
                    <a:lnTo>
                      <a:pt x="0" y="10"/>
                    </a:lnTo>
                    <a:lnTo>
                      <a:pt x="0" y="9"/>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1"/>
                    </a:lnTo>
                    <a:lnTo>
                      <a:pt x="0" y="10"/>
                    </a:lnTo>
                    <a:lnTo>
                      <a:pt x="0" y="10"/>
                    </a:lnTo>
                    <a:lnTo>
                      <a:pt x="0" y="10"/>
                    </a:lnTo>
                    <a:lnTo>
                      <a:pt x="0" y="9"/>
                    </a:lnTo>
                    <a:lnTo>
                      <a:pt x="0" y="10"/>
                    </a:lnTo>
                    <a:lnTo>
                      <a:pt x="0" y="9"/>
                    </a:lnTo>
                    <a:lnTo>
                      <a:pt x="0" y="8"/>
                    </a:lnTo>
                    <a:lnTo>
                      <a:pt x="0" y="9"/>
                    </a:lnTo>
                    <a:lnTo>
                      <a:pt x="0" y="9"/>
                    </a:lnTo>
                    <a:lnTo>
                      <a:pt x="0" y="9"/>
                    </a:lnTo>
                    <a:lnTo>
                      <a:pt x="0" y="10"/>
                    </a:lnTo>
                    <a:lnTo>
                      <a:pt x="0" y="9"/>
                    </a:lnTo>
                    <a:lnTo>
                      <a:pt x="0" y="10"/>
                    </a:lnTo>
                    <a:lnTo>
                      <a:pt x="0" y="11"/>
                    </a:lnTo>
                    <a:lnTo>
                      <a:pt x="0" y="11"/>
                    </a:lnTo>
                    <a:lnTo>
                      <a:pt x="0" y="11"/>
                    </a:lnTo>
                    <a:lnTo>
                      <a:pt x="0" y="12"/>
                    </a:lnTo>
                    <a:lnTo>
                      <a:pt x="0" y="11"/>
                    </a:lnTo>
                    <a:lnTo>
                      <a:pt x="0" y="11"/>
                    </a:lnTo>
                    <a:lnTo>
                      <a:pt x="0" y="10"/>
                    </a:lnTo>
                    <a:lnTo>
                      <a:pt x="0" y="11"/>
                    </a:lnTo>
                    <a:lnTo>
                      <a:pt x="0" y="10"/>
                    </a:lnTo>
                    <a:lnTo>
                      <a:pt x="0" y="10"/>
                    </a:lnTo>
                    <a:lnTo>
                      <a:pt x="0" y="11"/>
                    </a:lnTo>
                    <a:lnTo>
                      <a:pt x="0" y="10"/>
                    </a:lnTo>
                    <a:lnTo>
                      <a:pt x="0" y="10"/>
                    </a:lnTo>
                    <a:lnTo>
                      <a:pt x="0" y="10"/>
                    </a:lnTo>
                    <a:lnTo>
                      <a:pt x="0" y="10"/>
                    </a:lnTo>
                    <a:lnTo>
                      <a:pt x="0" y="10"/>
                    </a:lnTo>
                    <a:lnTo>
                      <a:pt x="0" y="11"/>
                    </a:lnTo>
                    <a:lnTo>
                      <a:pt x="0" y="10"/>
                    </a:lnTo>
                    <a:lnTo>
                      <a:pt x="0" y="10"/>
                    </a:lnTo>
                    <a:lnTo>
                      <a:pt x="0" y="11"/>
                    </a:lnTo>
                    <a:lnTo>
                      <a:pt x="0" y="11"/>
                    </a:lnTo>
                    <a:lnTo>
                      <a:pt x="0" y="12"/>
                    </a:lnTo>
                    <a:lnTo>
                      <a:pt x="0" y="12"/>
                    </a:lnTo>
                    <a:lnTo>
                      <a:pt x="0" y="13"/>
                    </a:lnTo>
                    <a:lnTo>
                      <a:pt x="0" y="13"/>
                    </a:lnTo>
                    <a:lnTo>
                      <a:pt x="0" y="13"/>
                    </a:lnTo>
                    <a:lnTo>
                      <a:pt x="0" y="12"/>
                    </a:lnTo>
                    <a:lnTo>
                      <a:pt x="0" y="12"/>
                    </a:lnTo>
                    <a:lnTo>
                      <a:pt x="0" y="13"/>
                    </a:lnTo>
                    <a:lnTo>
                      <a:pt x="0" y="12"/>
                    </a:lnTo>
                    <a:lnTo>
                      <a:pt x="0" y="13"/>
                    </a:lnTo>
                    <a:lnTo>
                      <a:pt x="0" y="12"/>
                    </a:lnTo>
                    <a:lnTo>
                      <a:pt x="0" y="13"/>
                    </a:lnTo>
                    <a:lnTo>
                      <a:pt x="0" y="12"/>
                    </a:lnTo>
                    <a:lnTo>
                      <a:pt x="0" y="12"/>
                    </a:lnTo>
                    <a:lnTo>
                      <a:pt x="0" y="11"/>
                    </a:lnTo>
                    <a:lnTo>
                      <a:pt x="0" y="10"/>
                    </a:lnTo>
                    <a:lnTo>
                      <a:pt x="0" y="9"/>
                    </a:lnTo>
                    <a:lnTo>
                      <a:pt x="0" y="9"/>
                    </a:lnTo>
                    <a:lnTo>
                      <a:pt x="0" y="9"/>
                    </a:lnTo>
                    <a:lnTo>
                      <a:pt x="0" y="10"/>
                    </a:lnTo>
                    <a:lnTo>
                      <a:pt x="0" y="9"/>
                    </a:lnTo>
                    <a:lnTo>
                      <a:pt x="0" y="9"/>
                    </a:lnTo>
                    <a:lnTo>
                      <a:pt x="0" y="9"/>
                    </a:lnTo>
                    <a:lnTo>
                      <a:pt x="0" y="10"/>
                    </a:lnTo>
                    <a:lnTo>
                      <a:pt x="0" y="9"/>
                    </a:lnTo>
                    <a:lnTo>
                      <a:pt x="0" y="9"/>
                    </a:lnTo>
                    <a:lnTo>
                      <a:pt x="0" y="9"/>
                    </a:lnTo>
                    <a:lnTo>
                      <a:pt x="0" y="10"/>
                    </a:lnTo>
                    <a:lnTo>
                      <a:pt x="0" y="9"/>
                    </a:lnTo>
                    <a:lnTo>
                      <a:pt x="0" y="9"/>
                    </a:lnTo>
                    <a:lnTo>
                      <a:pt x="0" y="10"/>
                    </a:lnTo>
                    <a:lnTo>
                      <a:pt x="0" y="10"/>
                    </a:lnTo>
                    <a:lnTo>
                      <a:pt x="0" y="11"/>
                    </a:lnTo>
                    <a:lnTo>
                      <a:pt x="0" y="10"/>
                    </a:lnTo>
                    <a:lnTo>
                      <a:pt x="0" y="10"/>
                    </a:lnTo>
                    <a:lnTo>
                      <a:pt x="0" y="11"/>
                    </a:lnTo>
                    <a:lnTo>
                      <a:pt x="0" y="11"/>
                    </a:lnTo>
                    <a:lnTo>
                      <a:pt x="0" y="11"/>
                    </a:lnTo>
                    <a:lnTo>
                      <a:pt x="0" y="11"/>
                    </a:lnTo>
                    <a:lnTo>
                      <a:pt x="0" y="11"/>
                    </a:lnTo>
                    <a:lnTo>
                      <a:pt x="0" y="11"/>
                    </a:lnTo>
                    <a:lnTo>
                      <a:pt x="0" y="12"/>
                    </a:lnTo>
                    <a:lnTo>
                      <a:pt x="0" y="11"/>
                    </a:lnTo>
                    <a:lnTo>
                      <a:pt x="0" y="12"/>
                    </a:lnTo>
                    <a:lnTo>
                      <a:pt x="0" y="13"/>
                    </a:lnTo>
                    <a:lnTo>
                      <a:pt x="0" y="13"/>
                    </a:lnTo>
                    <a:lnTo>
                      <a:pt x="0" y="13"/>
                    </a:lnTo>
                    <a:lnTo>
                      <a:pt x="0" y="13"/>
                    </a:lnTo>
                    <a:lnTo>
                      <a:pt x="0" y="13"/>
                    </a:lnTo>
                    <a:lnTo>
                      <a:pt x="0" y="14"/>
                    </a:lnTo>
                    <a:lnTo>
                      <a:pt x="0" y="14"/>
                    </a:lnTo>
                    <a:lnTo>
                      <a:pt x="0" y="14"/>
                    </a:lnTo>
                    <a:lnTo>
                      <a:pt x="0" y="13"/>
                    </a:lnTo>
                    <a:lnTo>
                      <a:pt x="0" y="13"/>
                    </a:lnTo>
                    <a:lnTo>
                      <a:pt x="0" y="13"/>
                    </a:lnTo>
                    <a:lnTo>
                      <a:pt x="0" y="12"/>
                    </a:lnTo>
                    <a:lnTo>
                      <a:pt x="0" y="13"/>
                    </a:lnTo>
                    <a:lnTo>
                      <a:pt x="0" y="13"/>
                    </a:lnTo>
                    <a:lnTo>
                      <a:pt x="0" y="13"/>
                    </a:lnTo>
                    <a:lnTo>
                      <a:pt x="0" y="13"/>
                    </a:lnTo>
                    <a:lnTo>
                      <a:pt x="0" y="12"/>
                    </a:lnTo>
                    <a:lnTo>
                      <a:pt x="0" y="13"/>
                    </a:lnTo>
                    <a:lnTo>
                      <a:pt x="0" y="12"/>
                    </a:lnTo>
                    <a:lnTo>
                      <a:pt x="0" y="12"/>
                    </a:lnTo>
                    <a:lnTo>
                      <a:pt x="0" y="12"/>
                    </a:lnTo>
                    <a:lnTo>
                      <a:pt x="0" y="13"/>
                    </a:lnTo>
                    <a:lnTo>
                      <a:pt x="0" y="13"/>
                    </a:lnTo>
                    <a:lnTo>
                      <a:pt x="0" y="12"/>
                    </a:lnTo>
                    <a:lnTo>
                      <a:pt x="0" y="13"/>
                    </a:lnTo>
                    <a:lnTo>
                      <a:pt x="0" y="13"/>
                    </a:lnTo>
                    <a:lnTo>
                      <a:pt x="0" y="13"/>
                    </a:lnTo>
                    <a:lnTo>
                      <a:pt x="0" y="11"/>
                    </a:lnTo>
                    <a:lnTo>
                      <a:pt x="0" y="12"/>
                    </a:lnTo>
                    <a:lnTo>
                      <a:pt x="0" y="11"/>
                    </a:lnTo>
                    <a:lnTo>
                      <a:pt x="0" y="12"/>
                    </a:lnTo>
                    <a:lnTo>
                      <a:pt x="0" y="11"/>
                    </a:lnTo>
                    <a:lnTo>
                      <a:pt x="0" y="12"/>
                    </a:lnTo>
                    <a:lnTo>
                      <a:pt x="0" y="12"/>
                    </a:lnTo>
                    <a:lnTo>
                      <a:pt x="0" y="12"/>
                    </a:lnTo>
                    <a:lnTo>
                      <a:pt x="0" y="13"/>
                    </a:lnTo>
                    <a:lnTo>
                      <a:pt x="0" y="13"/>
                    </a:lnTo>
                    <a:lnTo>
                      <a:pt x="0" y="13"/>
                    </a:lnTo>
                    <a:lnTo>
                      <a:pt x="0" y="12"/>
                    </a:lnTo>
                    <a:lnTo>
                      <a:pt x="0" y="13"/>
                    </a:lnTo>
                    <a:lnTo>
                      <a:pt x="0" y="13"/>
                    </a:lnTo>
                    <a:lnTo>
                      <a:pt x="0" y="13"/>
                    </a:lnTo>
                    <a:lnTo>
                      <a:pt x="0" y="13"/>
                    </a:lnTo>
                    <a:lnTo>
                      <a:pt x="0" y="14"/>
                    </a:lnTo>
                    <a:lnTo>
                      <a:pt x="0" y="13"/>
                    </a:lnTo>
                    <a:lnTo>
                      <a:pt x="0" y="13"/>
                    </a:lnTo>
                    <a:lnTo>
                      <a:pt x="0" y="13"/>
                    </a:lnTo>
                    <a:lnTo>
                      <a:pt x="0" y="12"/>
                    </a:lnTo>
                    <a:lnTo>
                      <a:pt x="0" y="12"/>
                    </a:lnTo>
                    <a:lnTo>
                      <a:pt x="0" y="12"/>
                    </a:lnTo>
                    <a:lnTo>
                      <a:pt x="0" y="11"/>
                    </a:lnTo>
                    <a:lnTo>
                      <a:pt x="0" y="11"/>
                    </a:lnTo>
                    <a:lnTo>
                      <a:pt x="0" y="11"/>
                    </a:lnTo>
                    <a:lnTo>
                      <a:pt x="0" y="10"/>
                    </a:lnTo>
                    <a:lnTo>
                      <a:pt x="0" y="10"/>
                    </a:lnTo>
                    <a:lnTo>
                      <a:pt x="0" y="10"/>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9"/>
                    </a:lnTo>
                    <a:lnTo>
                      <a:pt x="0" y="9"/>
                    </a:lnTo>
                    <a:lnTo>
                      <a:pt x="0" y="9"/>
                    </a:lnTo>
                    <a:lnTo>
                      <a:pt x="0" y="8"/>
                    </a:lnTo>
                    <a:lnTo>
                      <a:pt x="0" y="8"/>
                    </a:lnTo>
                    <a:lnTo>
                      <a:pt x="0" y="9"/>
                    </a:lnTo>
                    <a:lnTo>
                      <a:pt x="0" y="10"/>
                    </a:lnTo>
                    <a:lnTo>
                      <a:pt x="0" y="10"/>
                    </a:lnTo>
                    <a:lnTo>
                      <a:pt x="0" y="10"/>
                    </a:lnTo>
                    <a:lnTo>
                      <a:pt x="0" y="11"/>
                    </a:lnTo>
                    <a:lnTo>
                      <a:pt x="0" y="10"/>
                    </a:lnTo>
                    <a:lnTo>
                      <a:pt x="0" y="11"/>
                    </a:lnTo>
                    <a:lnTo>
                      <a:pt x="0" y="10"/>
                    </a:lnTo>
                    <a:lnTo>
                      <a:pt x="0" y="11"/>
                    </a:lnTo>
                    <a:lnTo>
                      <a:pt x="0" y="11"/>
                    </a:lnTo>
                    <a:lnTo>
                      <a:pt x="0" y="11"/>
                    </a:lnTo>
                    <a:lnTo>
                      <a:pt x="0" y="11"/>
                    </a:lnTo>
                    <a:lnTo>
                      <a:pt x="0" y="11"/>
                    </a:lnTo>
                    <a:lnTo>
                      <a:pt x="0" y="12"/>
                    </a:lnTo>
                    <a:lnTo>
                      <a:pt x="0" y="11"/>
                    </a:lnTo>
                    <a:lnTo>
                      <a:pt x="0" y="11"/>
                    </a:lnTo>
                    <a:lnTo>
                      <a:pt x="0" y="10"/>
                    </a:lnTo>
                    <a:lnTo>
                      <a:pt x="0" y="10"/>
                    </a:lnTo>
                    <a:lnTo>
                      <a:pt x="0" y="10"/>
                    </a:lnTo>
                    <a:lnTo>
                      <a:pt x="0" y="10"/>
                    </a:lnTo>
                    <a:lnTo>
                      <a:pt x="0" y="10"/>
                    </a:lnTo>
                    <a:lnTo>
                      <a:pt x="0" y="11"/>
                    </a:lnTo>
                    <a:lnTo>
                      <a:pt x="0" y="10"/>
                    </a:lnTo>
                    <a:lnTo>
                      <a:pt x="0" y="10"/>
                    </a:lnTo>
                    <a:lnTo>
                      <a:pt x="0" y="10"/>
                    </a:lnTo>
                    <a:lnTo>
                      <a:pt x="0" y="10"/>
                    </a:lnTo>
                    <a:lnTo>
                      <a:pt x="0" y="9"/>
                    </a:lnTo>
                    <a:lnTo>
                      <a:pt x="0" y="9"/>
                    </a:lnTo>
                    <a:lnTo>
                      <a:pt x="0" y="8"/>
                    </a:lnTo>
                    <a:lnTo>
                      <a:pt x="0" y="9"/>
                    </a:lnTo>
                    <a:lnTo>
                      <a:pt x="0" y="8"/>
                    </a:lnTo>
                    <a:lnTo>
                      <a:pt x="0" y="9"/>
                    </a:lnTo>
                    <a:lnTo>
                      <a:pt x="0" y="8"/>
                    </a:lnTo>
                    <a:lnTo>
                      <a:pt x="0" y="8"/>
                    </a:lnTo>
                    <a:lnTo>
                      <a:pt x="0" y="7"/>
                    </a:lnTo>
                    <a:lnTo>
                      <a:pt x="0" y="8"/>
                    </a:lnTo>
                    <a:lnTo>
                      <a:pt x="0" y="8"/>
                    </a:lnTo>
                    <a:lnTo>
                      <a:pt x="0" y="8"/>
                    </a:lnTo>
                    <a:lnTo>
                      <a:pt x="0" y="9"/>
                    </a:lnTo>
                    <a:lnTo>
                      <a:pt x="0" y="9"/>
                    </a:lnTo>
                    <a:lnTo>
                      <a:pt x="0" y="9"/>
                    </a:lnTo>
                    <a:lnTo>
                      <a:pt x="0" y="9"/>
                    </a:lnTo>
                    <a:lnTo>
                      <a:pt x="0" y="9"/>
                    </a:lnTo>
                    <a:lnTo>
                      <a:pt x="0" y="8"/>
                    </a:lnTo>
                    <a:lnTo>
                      <a:pt x="0" y="9"/>
                    </a:lnTo>
                    <a:lnTo>
                      <a:pt x="0" y="9"/>
                    </a:lnTo>
                    <a:lnTo>
                      <a:pt x="0" y="10"/>
                    </a:lnTo>
                    <a:lnTo>
                      <a:pt x="0" y="9"/>
                    </a:lnTo>
                    <a:lnTo>
                      <a:pt x="0" y="10"/>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9"/>
                    </a:lnTo>
                    <a:lnTo>
                      <a:pt x="0" y="10"/>
                    </a:lnTo>
                    <a:lnTo>
                      <a:pt x="0" y="9"/>
                    </a:lnTo>
                    <a:lnTo>
                      <a:pt x="0" y="9"/>
                    </a:lnTo>
                    <a:lnTo>
                      <a:pt x="0" y="8"/>
                    </a:lnTo>
                    <a:lnTo>
                      <a:pt x="0" y="8"/>
                    </a:lnTo>
                    <a:lnTo>
                      <a:pt x="0" y="8"/>
                    </a:lnTo>
                    <a:lnTo>
                      <a:pt x="0" y="7"/>
                    </a:lnTo>
                    <a:lnTo>
                      <a:pt x="0" y="7"/>
                    </a:lnTo>
                    <a:lnTo>
                      <a:pt x="0" y="7"/>
                    </a:lnTo>
                    <a:lnTo>
                      <a:pt x="0" y="8"/>
                    </a:lnTo>
                    <a:lnTo>
                      <a:pt x="0" y="8"/>
                    </a:lnTo>
                    <a:lnTo>
                      <a:pt x="0" y="8"/>
                    </a:lnTo>
                    <a:lnTo>
                      <a:pt x="0" y="8"/>
                    </a:lnTo>
                    <a:lnTo>
                      <a:pt x="0" y="9"/>
                    </a:lnTo>
                    <a:lnTo>
                      <a:pt x="0" y="9"/>
                    </a:lnTo>
                    <a:lnTo>
                      <a:pt x="0" y="8"/>
                    </a:lnTo>
                    <a:lnTo>
                      <a:pt x="0" y="9"/>
                    </a:lnTo>
                    <a:lnTo>
                      <a:pt x="0" y="8"/>
                    </a:lnTo>
                    <a:lnTo>
                      <a:pt x="0" y="8"/>
                    </a:lnTo>
                    <a:lnTo>
                      <a:pt x="0" y="9"/>
                    </a:lnTo>
                    <a:lnTo>
                      <a:pt x="0" y="8"/>
                    </a:lnTo>
                    <a:lnTo>
                      <a:pt x="0" y="9"/>
                    </a:lnTo>
                    <a:lnTo>
                      <a:pt x="0" y="8"/>
                    </a:lnTo>
                    <a:lnTo>
                      <a:pt x="0" y="9"/>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8"/>
                    </a:lnTo>
                    <a:lnTo>
                      <a:pt x="0" y="9"/>
                    </a:lnTo>
                    <a:lnTo>
                      <a:pt x="0" y="9"/>
                    </a:lnTo>
                    <a:lnTo>
                      <a:pt x="0" y="9"/>
                    </a:lnTo>
                    <a:lnTo>
                      <a:pt x="0" y="9"/>
                    </a:lnTo>
                    <a:lnTo>
                      <a:pt x="0" y="10"/>
                    </a:lnTo>
                  </a:path>
                </a:pathLst>
              </a:custGeom>
              <a:noFill/>
              <a:ln w="0">
                <a:solidFill>
                  <a:srgbClr val="3366FF"/>
                </a:solidFill>
                <a:prstDash val="solid"/>
                <a:round/>
                <a:headEnd/>
                <a:tailEnd/>
              </a:ln>
            </p:spPr>
            <p:txBody>
              <a:bodyPr/>
              <a:lstStyle/>
              <a:p>
                <a:endParaRPr lang="en-GB"/>
              </a:p>
            </p:txBody>
          </p:sp>
          <p:sp>
            <p:nvSpPr>
              <p:cNvPr id="185872" name="Freeform 528"/>
              <p:cNvSpPr>
                <a:spLocks/>
              </p:cNvSpPr>
              <p:nvPr/>
            </p:nvSpPr>
            <p:spPr bwMode="auto">
              <a:xfrm>
                <a:off x="2616" y="3425"/>
                <a:ext cx="6" cy="78"/>
              </a:xfrm>
              <a:custGeom>
                <a:avLst/>
                <a:gdLst/>
                <a:ahLst/>
                <a:cxnLst>
                  <a:cxn ang="0">
                    <a:pos x="0" y="5"/>
                  </a:cxn>
                  <a:cxn ang="0">
                    <a:pos x="0" y="5"/>
                  </a:cxn>
                  <a:cxn ang="0">
                    <a:pos x="0" y="4"/>
                  </a:cxn>
                  <a:cxn ang="0">
                    <a:pos x="0" y="3"/>
                  </a:cxn>
                  <a:cxn ang="0">
                    <a:pos x="0" y="3"/>
                  </a:cxn>
                  <a:cxn ang="0">
                    <a:pos x="0" y="2"/>
                  </a:cxn>
                  <a:cxn ang="0">
                    <a:pos x="0" y="0"/>
                  </a:cxn>
                  <a:cxn ang="0">
                    <a:pos x="0" y="1"/>
                  </a:cxn>
                  <a:cxn ang="0">
                    <a:pos x="0" y="0"/>
                  </a:cxn>
                  <a:cxn ang="0">
                    <a:pos x="0" y="0"/>
                  </a:cxn>
                  <a:cxn ang="0">
                    <a:pos x="0" y="3"/>
                  </a:cxn>
                  <a:cxn ang="0">
                    <a:pos x="0" y="5"/>
                  </a:cxn>
                  <a:cxn ang="0">
                    <a:pos x="0" y="4"/>
                  </a:cxn>
                  <a:cxn ang="0">
                    <a:pos x="0" y="5"/>
                  </a:cxn>
                  <a:cxn ang="0">
                    <a:pos x="0" y="5"/>
                  </a:cxn>
                  <a:cxn ang="0">
                    <a:pos x="0" y="5"/>
                  </a:cxn>
                  <a:cxn ang="0">
                    <a:pos x="0" y="3"/>
                  </a:cxn>
                  <a:cxn ang="0">
                    <a:pos x="0" y="4"/>
                  </a:cxn>
                  <a:cxn ang="0">
                    <a:pos x="0" y="5"/>
                  </a:cxn>
                  <a:cxn ang="0">
                    <a:pos x="0" y="5"/>
                  </a:cxn>
                  <a:cxn ang="0">
                    <a:pos x="0" y="3"/>
                  </a:cxn>
                  <a:cxn ang="0">
                    <a:pos x="0" y="5"/>
                  </a:cxn>
                  <a:cxn ang="0">
                    <a:pos x="0" y="4"/>
                  </a:cxn>
                  <a:cxn ang="0">
                    <a:pos x="0" y="3"/>
                  </a:cxn>
                  <a:cxn ang="0">
                    <a:pos x="0" y="5"/>
                  </a:cxn>
                  <a:cxn ang="0">
                    <a:pos x="0" y="7"/>
                  </a:cxn>
                  <a:cxn ang="0">
                    <a:pos x="0" y="8"/>
                  </a:cxn>
                  <a:cxn ang="0">
                    <a:pos x="0" y="9"/>
                  </a:cxn>
                  <a:cxn ang="0">
                    <a:pos x="0" y="9"/>
                  </a:cxn>
                  <a:cxn ang="0">
                    <a:pos x="0" y="9"/>
                  </a:cxn>
                  <a:cxn ang="0">
                    <a:pos x="0" y="9"/>
                  </a:cxn>
                  <a:cxn ang="0">
                    <a:pos x="0" y="10"/>
                  </a:cxn>
                  <a:cxn ang="0">
                    <a:pos x="0" y="10"/>
                  </a:cxn>
                  <a:cxn ang="0">
                    <a:pos x="0" y="9"/>
                  </a:cxn>
                  <a:cxn ang="0">
                    <a:pos x="0" y="10"/>
                  </a:cxn>
                  <a:cxn ang="0">
                    <a:pos x="0" y="9"/>
                  </a:cxn>
                  <a:cxn ang="0">
                    <a:pos x="0" y="10"/>
                  </a:cxn>
                  <a:cxn ang="0">
                    <a:pos x="0" y="12"/>
                  </a:cxn>
                  <a:cxn ang="0">
                    <a:pos x="0" y="11"/>
                  </a:cxn>
                  <a:cxn ang="0">
                    <a:pos x="0" y="12"/>
                  </a:cxn>
                  <a:cxn ang="0">
                    <a:pos x="0" y="12"/>
                  </a:cxn>
                  <a:cxn ang="0">
                    <a:pos x="0" y="13"/>
                  </a:cxn>
                  <a:cxn ang="0">
                    <a:pos x="0" y="11"/>
                  </a:cxn>
                  <a:cxn ang="0">
                    <a:pos x="0" y="10"/>
                  </a:cxn>
                  <a:cxn ang="0">
                    <a:pos x="0" y="11"/>
                  </a:cxn>
                  <a:cxn ang="0">
                    <a:pos x="0" y="9"/>
                  </a:cxn>
                  <a:cxn ang="0">
                    <a:pos x="1" y="8"/>
                  </a:cxn>
                  <a:cxn ang="0">
                    <a:pos x="1" y="8"/>
                  </a:cxn>
                  <a:cxn ang="0">
                    <a:pos x="1" y="8"/>
                  </a:cxn>
                  <a:cxn ang="0">
                    <a:pos x="1" y="6"/>
                  </a:cxn>
                  <a:cxn ang="0">
                    <a:pos x="1" y="8"/>
                  </a:cxn>
                  <a:cxn ang="0">
                    <a:pos x="1" y="7"/>
                  </a:cxn>
                  <a:cxn ang="0">
                    <a:pos x="1" y="7"/>
                  </a:cxn>
                  <a:cxn ang="0">
                    <a:pos x="1" y="5"/>
                  </a:cxn>
                  <a:cxn ang="0">
                    <a:pos x="1" y="4"/>
                  </a:cxn>
                  <a:cxn ang="0">
                    <a:pos x="1" y="5"/>
                  </a:cxn>
                  <a:cxn ang="0">
                    <a:pos x="1" y="3"/>
                  </a:cxn>
                  <a:cxn ang="0">
                    <a:pos x="1" y="4"/>
                  </a:cxn>
                  <a:cxn ang="0">
                    <a:pos x="1" y="3"/>
                  </a:cxn>
                  <a:cxn ang="0">
                    <a:pos x="1" y="5"/>
                  </a:cxn>
                  <a:cxn ang="0">
                    <a:pos x="1" y="2"/>
                  </a:cxn>
                  <a:cxn ang="0">
                    <a:pos x="1" y="3"/>
                  </a:cxn>
                  <a:cxn ang="0">
                    <a:pos x="1" y="5"/>
                  </a:cxn>
                </a:cxnLst>
                <a:rect l="0" t="0" r="r" b="b"/>
                <a:pathLst>
                  <a:path w="1" h="13">
                    <a:moveTo>
                      <a:pt x="0" y="5"/>
                    </a:moveTo>
                    <a:lnTo>
                      <a:pt x="0" y="4"/>
                    </a:lnTo>
                    <a:lnTo>
                      <a:pt x="0" y="5"/>
                    </a:lnTo>
                    <a:lnTo>
                      <a:pt x="0" y="4"/>
                    </a:lnTo>
                    <a:lnTo>
                      <a:pt x="0" y="4"/>
                    </a:lnTo>
                    <a:lnTo>
                      <a:pt x="0" y="5"/>
                    </a:lnTo>
                    <a:lnTo>
                      <a:pt x="0" y="5"/>
                    </a:lnTo>
                    <a:lnTo>
                      <a:pt x="0" y="6"/>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6"/>
                    </a:lnTo>
                    <a:lnTo>
                      <a:pt x="0" y="5"/>
                    </a:lnTo>
                    <a:lnTo>
                      <a:pt x="0" y="5"/>
                    </a:lnTo>
                    <a:lnTo>
                      <a:pt x="0" y="5"/>
                    </a:lnTo>
                    <a:lnTo>
                      <a:pt x="0" y="4"/>
                    </a:lnTo>
                    <a:lnTo>
                      <a:pt x="0" y="4"/>
                    </a:lnTo>
                    <a:lnTo>
                      <a:pt x="0" y="4"/>
                    </a:lnTo>
                    <a:lnTo>
                      <a:pt x="0" y="5"/>
                    </a:lnTo>
                    <a:lnTo>
                      <a:pt x="0" y="5"/>
                    </a:lnTo>
                    <a:lnTo>
                      <a:pt x="0" y="5"/>
                    </a:lnTo>
                    <a:lnTo>
                      <a:pt x="0" y="4"/>
                    </a:lnTo>
                    <a:lnTo>
                      <a:pt x="0" y="4"/>
                    </a:lnTo>
                    <a:lnTo>
                      <a:pt x="0" y="4"/>
                    </a:lnTo>
                    <a:lnTo>
                      <a:pt x="0" y="4"/>
                    </a:lnTo>
                    <a:lnTo>
                      <a:pt x="0" y="5"/>
                    </a:lnTo>
                    <a:lnTo>
                      <a:pt x="0" y="4"/>
                    </a:lnTo>
                    <a:lnTo>
                      <a:pt x="0" y="4"/>
                    </a:lnTo>
                    <a:lnTo>
                      <a:pt x="0" y="3"/>
                    </a:lnTo>
                    <a:lnTo>
                      <a:pt x="0" y="3"/>
                    </a:lnTo>
                    <a:lnTo>
                      <a:pt x="0" y="4"/>
                    </a:lnTo>
                    <a:lnTo>
                      <a:pt x="0" y="5"/>
                    </a:lnTo>
                    <a:lnTo>
                      <a:pt x="0" y="4"/>
                    </a:lnTo>
                    <a:lnTo>
                      <a:pt x="0" y="4"/>
                    </a:lnTo>
                    <a:lnTo>
                      <a:pt x="0" y="3"/>
                    </a:lnTo>
                    <a:lnTo>
                      <a:pt x="0" y="4"/>
                    </a:lnTo>
                    <a:lnTo>
                      <a:pt x="0" y="4"/>
                    </a:lnTo>
                    <a:lnTo>
                      <a:pt x="0" y="4"/>
                    </a:lnTo>
                    <a:lnTo>
                      <a:pt x="0" y="4"/>
                    </a:lnTo>
                    <a:lnTo>
                      <a:pt x="0" y="5"/>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3"/>
                    </a:lnTo>
                    <a:lnTo>
                      <a:pt x="0" y="3"/>
                    </a:lnTo>
                    <a:lnTo>
                      <a:pt x="0" y="2"/>
                    </a:lnTo>
                    <a:lnTo>
                      <a:pt x="0" y="3"/>
                    </a:lnTo>
                    <a:lnTo>
                      <a:pt x="0" y="2"/>
                    </a:lnTo>
                    <a:lnTo>
                      <a:pt x="0" y="2"/>
                    </a:lnTo>
                    <a:lnTo>
                      <a:pt x="0" y="1"/>
                    </a:lnTo>
                    <a:lnTo>
                      <a:pt x="0" y="0"/>
                    </a:lnTo>
                    <a:lnTo>
                      <a:pt x="0" y="1"/>
                    </a:lnTo>
                    <a:lnTo>
                      <a:pt x="0" y="1"/>
                    </a:lnTo>
                    <a:lnTo>
                      <a:pt x="0" y="0"/>
                    </a:lnTo>
                    <a:lnTo>
                      <a:pt x="0" y="1"/>
                    </a:lnTo>
                    <a:lnTo>
                      <a:pt x="0" y="0"/>
                    </a:lnTo>
                    <a:lnTo>
                      <a:pt x="0" y="0"/>
                    </a:lnTo>
                    <a:lnTo>
                      <a:pt x="0" y="0"/>
                    </a:lnTo>
                    <a:lnTo>
                      <a:pt x="0" y="0"/>
                    </a:lnTo>
                    <a:lnTo>
                      <a:pt x="0" y="0"/>
                    </a:lnTo>
                    <a:lnTo>
                      <a:pt x="0" y="0"/>
                    </a:lnTo>
                    <a:lnTo>
                      <a:pt x="0" y="1"/>
                    </a:lnTo>
                    <a:lnTo>
                      <a:pt x="0" y="0"/>
                    </a:lnTo>
                    <a:lnTo>
                      <a:pt x="0" y="0"/>
                    </a:lnTo>
                    <a:lnTo>
                      <a:pt x="0" y="1"/>
                    </a:lnTo>
                    <a:lnTo>
                      <a:pt x="0" y="1"/>
                    </a:lnTo>
                    <a:lnTo>
                      <a:pt x="0" y="1"/>
                    </a:lnTo>
                    <a:lnTo>
                      <a:pt x="0" y="1"/>
                    </a:lnTo>
                    <a:lnTo>
                      <a:pt x="0" y="2"/>
                    </a:lnTo>
                    <a:lnTo>
                      <a:pt x="0" y="1"/>
                    </a:lnTo>
                    <a:lnTo>
                      <a:pt x="0" y="1"/>
                    </a:lnTo>
                    <a:lnTo>
                      <a:pt x="0" y="0"/>
                    </a:lnTo>
                    <a:lnTo>
                      <a:pt x="0" y="1"/>
                    </a:lnTo>
                    <a:lnTo>
                      <a:pt x="0" y="1"/>
                    </a:lnTo>
                    <a:lnTo>
                      <a:pt x="0" y="1"/>
                    </a:lnTo>
                    <a:lnTo>
                      <a:pt x="0" y="0"/>
                    </a:lnTo>
                    <a:lnTo>
                      <a:pt x="0" y="1"/>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2"/>
                    </a:lnTo>
                    <a:lnTo>
                      <a:pt x="0" y="2"/>
                    </a:lnTo>
                    <a:lnTo>
                      <a:pt x="0" y="3"/>
                    </a:lnTo>
                    <a:lnTo>
                      <a:pt x="0" y="3"/>
                    </a:lnTo>
                    <a:lnTo>
                      <a:pt x="0" y="3"/>
                    </a:lnTo>
                    <a:lnTo>
                      <a:pt x="0" y="3"/>
                    </a:lnTo>
                    <a:lnTo>
                      <a:pt x="0" y="3"/>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4"/>
                    </a:lnTo>
                    <a:lnTo>
                      <a:pt x="0" y="4"/>
                    </a:lnTo>
                    <a:lnTo>
                      <a:pt x="0" y="5"/>
                    </a:lnTo>
                    <a:lnTo>
                      <a:pt x="0" y="4"/>
                    </a:lnTo>
                    <a:lnTo>
                      <a:pt x="0" y="4"/>
                    </a:lnTo>
                    <a:lnTo>
                      <a:pt x="0" y="5"/>
                    </a:lnTo>
                    <a:lnTo>
                      <a:pt x="0" y="4"/>
                    </a:lnTo>
                    <a:lnTo>
                      <a:pt x="0" y="4"/>
                    </a:lnTo>
                    <a:lnTo>
                      <a:pt x="0" y="3"/>
                    </a:lnTo>
                    <a:lnTo>
                      <a:pt x="0" y="3"/>
                    </a:lnTo>
                    <a:lnTo>
                      <a:pt x="0" y="4"/>
                    </a:lnTo>
                    <a:lnTo>
                      <a:pt x="0" y="4"/>
                    </a:lnTo>
                    <a:lnTo>
                      <a:pt x="0" y="3"/>
                    </a:lnTo>
                    <a:lnTo>
                      <a:pt x="0" y="3"/>
                    </a:lnTo>
                    <a:lnTo>
                      <a:pt x="0" y="4"/>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6"/>
                    </a:lnTo>
                    <a:lnTo>
                      <a:pt x="0" y="5"/>
                    </a:lnTo>
                    <a:lnTo>
                      <a:pt x="0" y="5"/>
                    </a:lnTo>
                    <a:lnTo>
                      <a:pt x="0" y="4"/>
                    </a:lnTo>
                    <a:lnTo>
                      <a:pt x="0" y="4"/>
                    </a:lnTo>
                    <a:lnTo>
                      <a:pt x="0" y="3"/>
                    </a:lnTo>
                    <a:lnTo>
                      <a:pt x="0" y="4"/>
                    </a:lnTo>
                    <a:lnTo>
                      <a:pt x="0" y="3"/>
                    </a:lnTo>
                    <a:lnTo>
                      <a:pt x="0" y="4"/>
                    </a:lnTo>
                    <a:lnTo>
                      <a:pt x="0" y="3"/>
                    </a:lnTo>
                    <a:lnTo>
                      <a:pt x="0" y="4"/>
                    </a:lnTo>
                    <a:lnTo>
                      <a:pt x="0" y="5"/>
                    </a:lnTo>
                    <a:lnTo>
                      <a:pt x="0" y="5"/>
                    </a:lnTo>
                    <a:lnTo>
                      <a:pt x="0" y="5"/>
                    </a:lnTo>
                    <a:lnTo>
                      <a:pt x="0" y="4"/>
                    </a:lnTo>
                    <a:lnTo>
                      <a:pt x="0" y="3"/>
                    </a:lnTo>
                    <a:lnTo>
                      <a:pt x="0" y="4"/>
                    </a:lnTo>
                    <a:lnTo>
                      <a:pt x="0" y="4"/>
                    </a:lnTo>
                    <a:lnTo>
                      <a:pt x="0" y="3"/>
                    </a:lnTo>
                    <a:lnTo>
                      <a:pt x="0" y="3"/>
                    </a:lnTo>
                    <a:lnTo>
                      <a:pt x="0" y="3"/>
                    </a:lnTo>
                    <a:lnTo>
                      <a:pt x="0" y="3"/>
                    </a:lnTo>
                    <a:lnTo>
                      <a:pt x="0" y="3"/>
                    </a:lnTo>
                    <a:lnTo>
                      <a:pt x="0" y="3"/>
                    </a:lnTo>
                    <a:lnTo>
                      <a:pt x="0" y="2"/>
                    </a:lnTo>
                    <a:lnTo>
                      <a:pt x="0" y="3"/>
                    </a:lnTo>
                    <a:lnTo>
                      <a:pt x="0" y="3"/>
                    </a:lnTo>
                    <a:lnTo>
                      <a:pt x="0" y="3"/>
                    </a:lnTo>
                    <a:lnTo>
                      <a:pt x="0" y="4"/>
                    </a:lnTo>
                    <a:lnTo>
                      <a:pt x="0" y="3"/>
                    </a:lnTo>
                    <a:lnTo>
                      <a:pt x="0" y="4"/>
                    </a:lnTo>
                    <a:lnTo>
                      <a:pt x="0" y="3"/>
                    </a:lnTo>
                    <a:lnTo>
                      <a:pt x="0" y="4"/>
                    </a:lnTo>
                    <a:lnTo>
                      <a:pt x="0" y="4"/>
                    </a:lnTo>
                    <a:lnTo>
                      <a:pt x="0" y="4"/>
                    </a:lnTo>
                    <a:lnTo>
                      <a:pt x="0" y="3"/>
                    </a:lnTo>
                    <a:lnTo>
                      <a:pt x="0" y="3"/>
                    </a:lnTo>
                    <a:lnTo>
                      <a:pt x="0" y="4"/>
                    </a:lnTo>
                    <a:lnTo>
                      <a:pt x="0" y="4"/>
                    </a:lnTo>
                    <a:lnTo>
                      <a:pt x="0" y="4"/>
                    </a:lnTo>
                    <a:lnTo>
                      <a:pt x="0" y="3"/>
                    </a:lnTo>
                    <a:lnTo>
                      <a:pt x="0" y="3"/>
                    </a:lnTo>
                    <a:lnTo>
                      <a:pt x="0" y="4"/>
                    </a:lnTo>
                    <a:lnTo>
                      <a:pt x="0" y="3"/>
                    </a:lnTo>
                    <a:lnTo>
                      <a:pt x="0" y="4"/>
                    </a:lnTo>
                    <a:lnTo>
                      <a:pt x="0" y="5"/>
                    </a:lnTo>
                    <a:lnTo>
                      <a:pt x="0" y="5"/>
                    </a:lnTo>
                    <a:lnTo>
                      <a:pt x="0" y="6"/>
                    </a:lnTo>
                    <a:lnTo>
                      <a:pt x="0" y="5"/>
                    </a:lnTo>
                    <a:lnTo>
                      <a:pt x="0" y="5"/>
                    </a:lnTo>
                    <a:lnTo>
                      <a:pt x="0" y="4"/>
                    </a:lnTo>
                    <a:lnTo>
                      <a:pt x="0" y="4"/>
                    </a:lnTo>
                    <a:lnTo>
                      <a:pt x="0" y="4"/>
                    </a:lnTo>
                    <a:lnTo>
                      <a:pt x="0" y="5"/>
                    </a:lnTo>
                    <a:lnTo>
                      <a:pt x="0" y="5"/>
                    </a:lnTo>
                    <a:lnTo>
                      <a:pt x="0" y="4"/>
                    </a:lnTo>
                    <a:lnTo>
                      <a:pt x="0" y="5"/>
                    </a:lnTo>
                    <a:lnTo>
                      <a:pt x="0" y="4"/>
                    </a:lnTo>
                    <a:lnTo>
                      <a:pt x="0" y="4"/>
                    </a:lnTo>
                    <a:lnTo>
                      <a:pt x="0" y="5"/>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5"/>
                    </a:lnTo>
                    <a:lnTo>
                      <a:pt x="0" y="5"/>
                    </a:lnTo>
                    <a:lnTo>
                      <a:pt x="0" y="5"/>
                    </a:lnTo>
                    <a:lnTo>
                      <a:pt x="0" y="5"/>
                    </a:lnTo>
                    <a:lnTo>
                      <a:pt x="0" y="5"/>
                    </a:lnTo>
                    <a:lnTo>
                      <a:pt x="0" y="5"/>
                    </a:lnTo>
                    <a:lnTo>
                      <a:pt x="0" y="5"/>
                    </a:lnTo>
                    <a:lnTo>
                      <a:pt x="0" y="4"/>
                    </a:lnTo>
                    <a:lnTo>
                      <a:pt x="0" y="5"/>
                    </a:lnTo>
                    <a:lnTo>
                      <a:pt x="0" y="4"/>
                    </a:lnTo>
                    <a:lnTo>
                      <a:pt x="0" y="3"/>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4"/>
                    </a:lnTo>
                    <a:lnTo>
                      <a:pt x="0" y="3"/>
                    </a:lnTo>
                    <a:lnTo>
                      <a:pt x="0" y="3"/>
                    </a:lnTo>
                    <a:lnTo>
                      <a:pt x="0" y="4"/>
                    </a:lnTo>
                    <a:lnTo>
                      <a:pt x="0" y="4"/>
                    </a:lnTo>
                    <a:lnTo>
                      <a:pt x="0" y="5"/>
                    </a:lnTo>
                    <a:lnTo>
                      <a:pt x="0" y="5"/>
                    </a:lnTo>
                    <a:lnTo>
                      <a:pt x="0" y="5"/>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6"/>
                    </a:lnTo>
                    <a:lnTo>
                      <a:pt x="0" y="6"/>
                    </a:lnTo>
                    <a:lnTo>
                      <a:pt x="0" y="7"/>
                    </a:lnTo>
                    <a:lnTo>
                      <a:pt x="0" y="7"/>
                    </a:lnTo>
                    <a:lnTo>
                      <a:pt x="0" y="7"/>
                    </a:lnTo>
                    <a:lnTo>
                      <a:pt x="0" y="6"/>
                    </a:lnTo>
                    <a:lnTo>
                      <a:pt x="0" y="7"/>
                    </a:lnTo>
                    <a:lnTo>
                      <a:pt x="0" y="7"/>
                    </a:lnTo>
                    <a:lnTo>
                      <a:pt x="0" y="8"/>
                    </a:lnTo>
                    <a:lnTo>
                      <a:pt x="0" y="8"/>
                    </a:lnTo>
                    <a:lnTo>
                      <a:pt x="0" y="8"/>
                    </a:lnTo>
                    <a:lnTo>
                      <a:pt x="0" y="7"/>
                    </a:lnTo>
                    <a:lnTo>
                      <a:pt x="0" y="8"/>
                    </a:lnTo>
                    <a:lnTo>
                      <a:pt x="0" y="8"/>
                    </a:lnTo>
                    <a:lnTo>
                      <a:pt x="0" y="8"/>
                    </a:lnTo>
                    <a:lnTo>
                      <a:pt x="0" y="8"/>
                    </a:lnTo>
                    <a:lnTo>
                      <a:pt x="0" y="8"/>
                    </a:lnTo>
                    <a:lnTo>
                      <a:pt x="0" y="9"/>
                    </a:lnTo>
                    <a:lnTo>
                      <a:pt x="0" y="9"/>
                    </a:lnTo>
                    <a:lnTo>
                      <a:pt x="0" y="9"/>
                    </a:lnTo>
                    <a:lnTo>
                      <a:pt x="0" y="8"/>
                    </a:lnTo>
                    <a:lnTo>
                      <a:pt x="0" y="9"/>
                    </a:lnTo>
                    <a:lnTo>
                      <a:pt x="0" y="8"/>
                    </a:lnTo>
                    <a:lnTo>
                      <a:pt x="0" y="9"/>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8"/>
                    </a:lnTo>
                    <a:lnTo>
                      <a:pt x="0" y="9"/>
                    </a:lnTo>
                    <a:lnTo>
                      <a:pt x="0" y="9"/>
                    </a:lnTo>
                    <a:lnTo>
                      <a:pt x="0" y="8"/>
                    </a:lnTo>
                    <a:lnTo>
                      <a:pt x="0" y="8"/>
                    </a:lnTo>
                    <a:lnTo>
                      <a:pt x="0" y="9"/>
                    </a:lnTo>
                    <a:lnTo>
                      <a:pt x="0" y="9"/>
                    </a:lnTo>
                    <a:lnTo>
                      <a:pt x="0" y="9"/>
                    </a:lnTo>
                    <a:lnTo>
                      <a:pt x="0" y="9"/>
                    </a:lnTo>
                    <a:lnTo>
                      <a:pt x="0" y="9"/>
                    </a:lnTo>
                    <a:lnTo>
                      <a:pt x="0" y="9"/>
                    </a:lnTo>
                    <a:lnTo>
                      <a:pt x="0" y="9"/>
                    </a:lnTo>
                    <a:lnTo>
                      <a:pt x="0" y="9"/>
                    </a:lnTo>
                    <a:lnTo>
                      <a:pt x="0" y="10"/>
                    </a:lnTo>
                    <a:lnTo>
                      <a:pt x="0" y="10"/>
                    </a:lnTo>
                    <a:lnTo>
                      <a:pt x="0" y="11"/>
                    </a:lnTo>
                    <a:lnTo>
                      <a:pt x="0" y="10"/>
                    </a:lnTo>
                    <a:lnTo>
                      <a:pt x="0" y="11"/>
                    </a:lnTo>
                    <a:lnTo>
                      <a:pt x="0" y="10"/>
                    </a:lnTo>
                    <a:lnTo>
                      <a:pt x="0" y="10"/>
                    </a:lnTo>
                    <a:lnTo>
                      <a:pt x="0" y="9"/>
                    </a:lnTo>
                    <a:lnTo>
                      <a:pt x="0" y="9"/>
                    </a:lnTo>
                    <a:lnTo>
                      <a:pt x="0" y="9"/>
                    </a:lnTo>
                    <a:lnTo>
                      <a:pt x="0" y="9"/>
                    </a:lnTo>
                    <a:lnTo>
                      <a:pt x="0" y="9"/>
                    </a:lnTo>
                    <a:lnTo>
                      <a:pt x="0" y="9"/>
                    </a:lnTo>
                    <a:lnTo>
                      <a:pt x="0" y="10"/>
                    </a:lnTo>
                    <a:lnTo>
                      <a:pt x="0" y="10"/>
                    </a:lnTo>
                    <a:lnTo>
                      <a:pt x="0" y="9"/>
                    </a:lnTo>
                    <a:lnTo>
                      <a:pt x="0" y="10"/>
                    </a:lnTo>
                    <a:lnTo>
                      <a:pt x="0" y="10"/>
                    </a:lnTo>
                    <a:lnTo>
                      <a:pt x="0" y="10"/>
                    </a:lnTo>
                    <a:lnTo>
                      <a:pt x="0" y="9"/>
                    </a:lnTo>
                    <a:lnTo>
                      <a:pt x="0" y="9"/>
                    </a:lnTo>
                    <a:lnTo>
                      <a:pt x="0" y="10"/>
                    </a:lnTo>
                    <a:lnTo>
                      <a:pt x="0" y="9"/>
                    </a:lnTo>
                    <a:lnTo>
                      <a:pt x="0" y="10"/>
                    </a:lnTo>
                    <a:lnTo>
                      <a:pt x="0" y="10"/>
                    </a:lnTo>
                    <a:lnTo>
                      <a:pt x="0" y="9"/>
                    </a:lnTo>
                    <a:lnTo>
                      <a:pt x="0" y="10"/>
                    </a:lnTo>
                    <a:lnTo>
                      <a:pt x="0" y="9"/>
                    </a:lnTo>
                    <a:lnTo>
                      <a:pt x="0" y="9"/>
                    </a:lnTo>
                    <a:lnTo>
                      <a:pt x="0" y="9"/>
                    </a:lnTo>
                    <a:lnTo>
                      <a:pt x="0" y="10"/>
                    </a:lnTo>
                    <a:lnTo>
                      <a:pt x="0" y="10"/>
                    </a:lnTo>
                    <a:lnTo>
                      <a:pt x="0" y="10"/>
                    </a:lnTo>
                    <a:lnTo>
                      <a:pt x="0" y="9"/>
                    </a:lnTo>
                    <a:lnTo>
                      <a:pt x="0" y="10"/>
                    </a:lnTo>
                    <a:lnTo>
                      <a:pt x="0" y="9"/>
                    </a:lnTo>
                    <a:lnTo>
                      <a:pt x="0" y="10"/>
                    </a:lnTo>
                    <a:lnTo>
                      <a:pt x="0" y="10"/>
                    </a:lnTo>
                    <a:lnTo>
                      <a:pt x="0" y="10"/>
                    </a:lnTo>
                    <a:lnTo>
                      <a:pt x="0" y="11"/>
                    </a:lnTo>
                    <a:lnTo>
                      <a:pt x="0" y="10"/>
                    </a:lnTo>
                    <a:lnTo>
                      <a:pt x="0" y="11"/>
                    </a:lnTo>
                    <a:lnTo>
                      <a:pt x="0" y="11"/>
                    </a:lnTo>
                    <a:lnTo>
                      <a:pt x="0" y="11"/>
                    </a:lnTo>
                    <a:lnTo>
                      <a:pt x="0" y="11"/>
                    </a:lnTo>
                    <a:lnTo>
                      <a:pt x="0" y="10"/>
                    </a:lnTo>
                    <a:lnTo>
                      <a:pt x="0" y="10"/>
                    </a:lnTo>
                    <a:lnTo>
                      <a:pt x="0" y="9"/>
                    </a:lnTo>
                    <a:lnTo>
                      <a:pt x="0" y="9"/>
                    </a:lnTo>
                    <a:lnTo>
                      <a:pt x="0" y="9"/>
                    </a:lnTo>
                    <a:lnTo>
                      <a:pt x="0" y="9"/>
                    </a:lnTo>
                    <a:lnTo>
                      <a:pt x="0" y="9"/>
                    </a:lnTo>
                    <a:lnTo>
                      <a:pt x="0" y="9"/>
                    </a:lnTo>
                    <a:lnTo>
                      <a:pt x="0" y="9"/>
                    </a:lnTo>
                    <a:lnTo>
                      <a:pt x="0" y="8"/>
                    </a:lnTo>
                    <a:lnTo>
                      <a:pt x="0" y="9"/>
                    </a:lnTo>
                    <a:lnTo>
                      <a:pt x="0" y="9"/>
                    </a:lnTo>
                    <a:lnTo>
                      <a:pt x="0" y="9"/>
                    </a:lnTo>
                    <a:lnTo>
                      <a:pt x="0" y="10"/>
                    </a:lnTo>
                    <a:lnTo>
                      <a:pt x="0" y="10"/>
                    </a:lnTo>
                    <a:lnTo>
                      <a:pt x="0" y="11"/>
                    </a:lnTo>
                    <a:lnTo>
                      <a:pt x="0" y="11"/>
                    </a:lnTo>
                    <a:lnTo>
                      <a:pt x="0" y="11"/>
                    </a:lnTo>
                    <a:lnTo>
                      <a:pt x="0" y="11"/>
                    </a:lnTo>
                    <a:lnTo>
                      <a:pt x="0" y="12"/>
                    </a:lnTo>
                    <a:lnTo>
                      <a:pt x="0" y="12"/>
                    </a:lnTo>
                    <a:lnTo>
                      <a:pt x="0" y="12"/>
                    </a:lnTo>
                    <a:lnTo>
                      <a:pt x="0" y="13"/>
                    </a:lnTo>
                    <a:lnTo>
                      <a:pt x="0" y="13"/>
                    </a:lnTo>
                    <a:lnTo>
                      <a:pt x="0" y="12"/>
                    </a:lnTo>
                    <a:lnTo>
                      <a:pt x="0" y="13"/>
                    </a:lnTo>
                    <a:lnTo>
                      <a:pt x="0" y="13"/>
                    </a:lnTo>
                    <a:lnTo>
                      <a:pt x="0" y="13"/>
                    </a:lnTo>
                    <a:lnTo>
                      <a:pt x="0" y="12"/>
                    </a:lnTo>
                    <a:lnTo>
                      <a:pt x="0" y="13"/>
                    </a:lnTo>
                    <a:lnTo>
                      <a:pt x="0" y="12"/>
                    </a:lnTo>
                    <a:lnTo>
                      <a:pt x="0" y="12"/>
                    </a:lnTo>
                    <a:lnTo>
                      <a:pt x="0" y="12"/>
                    </a:lnTo>
                    <a:lnTo>
                      <a:pt x="0" y="12"/>
                    </a:lnTo>
                    <a:lnTo>
                      <a:pt x="0" y="12"/>
                    </a:lnTo>
                    <a:lnTo>
                      <a:pt x="0" y="11"/>
                    </a:lnTo>
                    <a:lnTo>
                      <a:pt x="0" y="12"/>
                    </a:lnTo>
                    <a:lnTo>
                      <a:pt x="0" y="12"/>
                    </a:lnTo>
                    <a:lnTo>
                      <a:pt x="0" y="12"/>
                    </a:lnTo>
                    <a:lnTo>
                      <a:pt x="0" y="12"/>
                    </a:lnTo>
                    <a:lnTo>
                      <a:pt x="0" y="13"/>
                    </a:lnTo>
                    <a:lnTo>
                      <a:pt x="0" y="13"/>
                    </a:lnTo>
                    <a:lnTo>
                      <a:pt x="0" y="12"/>
                    </a:lnTo>
                    <a:lnTo>
                      <a:pt x="0" y="12"/>
                    </a:lnTo>
                    <a:lnTo>
                      <a:pt x="0" y="13"/>
                    </a:lnTo>
                    <a:lnTo>
                      <a:pt x="0" y="12"/>
                    </a:lnTo>
                    <a:lnTo>
                      <a:pt x="0" y="12"/>
                    </a:lnTo>
                    <a:lnTo>
                      <a:pt x="0" y="13"/>
                    </a:lnTo>
                    <a:lnTo>
                      <a:pt x="0" y="12"/>
                    </a:lnTo>
                    <a:lnTo>
                      <a:pt x="0" y="12"/>
                    </a:lnTo>
                    <a:lnTo>
                      <a:pt x="0" y="13"/>
                    </a:lnTo>
                    <a:lnTo>
                      <a:pt x="0" y="13"/>
                    </a:lnTo>
                    <a:lnTo>
                      <a:pt x="0" y="12"/>
                    </a:lnTo>
                    <a:lnTo>
                      <a:pt x="0" y="13"/>
                    </a:lnTo>
                    <a:lnTo>
                      <a:pt x="0" y="12"/>
                    </a:lnTo>
                    <a:lnTo>
                      <a:pt x="0" y="12"/>
                    </a:lnTo>
                    <a:lnTo>
                      <a:pt x="0" y="13"/>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2"/>
                    </a:lnTo>
                    <a:lnTo>
                      <a:pt x="0" y="12"/>
                    </a:lnTo>
                    <a:lnTo>
                      <a:pt x="0" y="12"/>
                    </a:lnTo>
                    <a:lnTo>
                      <a:pt x="0" y="12"/>
                    </a:lnTo>
                    <a:lnTo>
                      <a:pt x="0" y="12"/>
                    </a:lnTo>
                    <a:lnTo>
                      <a:pt x="0" y="12"/>
                    </a:lnTo>
                    <a:lnTo>
                      <a:pt x="0" y="12"/>
                    </a:lnTo>
                    <a:lnTo>
                      <a:pt x="0" y="11"/>
                    </a:lnTo>
                    <a:lnTo>
                      <a:pt x="0" y="11"/>
                    </a:lnTo>
                    <a:lnTo>
                      <a:pt x="0" y="11"/>
                    </a:lnTo>
                    <a:lnTo>
                      <a:pt x="0" y="11"/>
                    </a:lnTo>
                    <a:lnTo>
                      <a:pt x="0" y="10"/>
                    </a:lnTo>
                    <a:lnTo>
                      <a:pt x="0" y="10"/>
                    </a:lnTo>
                    <a:lnTo>
                      <a:pt x="0" y="10"/>
                    </a:lnTo>
                    <a:lnTo>
                      <a:pt x="0" y="10"/>
                    </a:lnTo>
                    <a:lnTo>
                      <a:pt x="0" y="10"/>
                    </a:lnTo>
                    <a:lnTo>
                      <a:pt x="0" y="10"/>
                    </a:lnTo>
                    <a:lnTo>
                      <a:pt x="0" y="9"/>
                    </a:lnTo>
                    <a:lnTo>
                      <a:pt x="0" y="10"/>
                    </a:lnTo>
                    <a:lnTo>
                      <a:pt x="0" y="9"/>
                    </a:lnTo>
                    <a:lnTo>
                      <a:pt x="0" y="9"/>
                    </a:lnTo>
                    <a:lnTo>
                      <a:pt x="0" y="10"/>
                    </a:lnTo>
                    <a:lnTo>
                      <a:pt x="0" y="9"/>
                    </a:lnTo>
                    <a:lnTo>
                      <a:pt x="0" y="9"/>
                    </a:lnTo>
                    <a:lnTo>
                      <a:pt x="0" y="10"/>
                    </a:lnTo>
                    <a:lnTo>
                      <a:pt x="0" y="10"/>
                    </a:lnTo>
                    <a:lnTo>
                      <a:pt x="0" y="10"/>
                    </a:lnTo>
                    <a:lnTo>
                      <a:pt x="0" y="11"/>
                    </a:lnTo>
                    <a:lnTo>
                      <a:pt x="0" y="11"/>
                    </a:lnTo>
                    <a:lnTo>
                      <a:pt x="0" y="10"/>
                    </a:lnTo>
                    <a:lnTo>
                      <a:pt x="0" y="11"/>
                    </a:lnTo>
                    <a:lnTo>
                      <a:pt x="0" y="10"/>
                    </a:lnTo>
                    <a:lnTo>
                      <a:pt x="0" y="11"/>
                    </a:lnTo>
                    <a:lnTo>
                      <a:pt x="0" y="11"/>
                    </a:lnTo>
                    <a:lnTo>
                      <a:pt x="0" y="12"/>
                    </a:lnTo>
                    <a:lnTo>
                      <a:pt x="0" y="11"/>
                    </a:lnTo>
                    <a:lnTo>
                      <a:pt x="0" y="11"/>
                    </a:lnTo>
                    <a:lnTo>
                      <a:pt x="0" y="11"/>
                    </a:lnTo>
                    <a:lnTo>
                      <a:pt x="0" y="11"/>
                    </a:lnTo>
                    <a:lnTo>
                      <a:pt x="0" y="11"/>
                    </a:lnTo>
                    <a:lnTo>
                      <a:pt x="0" y="11"/>
                    </a:lnTo>
                    <a:lnTo>
                      <a:pt x="0" y="10"/>
                    </a:lnTo>
                    <a:lnTo>
                      <a:pt x="0" y="10"/>
                    </a:lnTo>
                    <a:lnTo>
                      <a:pt x="0" y="9"/>
                    </a:lnTo>
                    <a:lnTo>
                      <a:pt x="1" y="9"/>
                    </a:lnTo>
                    <a:lnTo>
                      <a:pt x="1" y="10"/>
                    </a:lnTo>
                    <a:lnTo>
                      <a:pt x="1" y="9"/>
                    </a:lnTo>
                    <a:lnTo>
                      <a:pt x="1" y="9"/>
                    </a:lnTo>
                    <a:lnTo>
                      <a:pt x="1" y="9"/>
                    </a:lnTo>
                    <a:lnTo>
                      <a:pt x="1" y="10"/>
                    </a:lnTo>
                    <a:lnTo>
                      <a:pt x="1" y="9"/>
                    </a:lnTo>
                    <a:lnTo>
                      <a:pt x="1" y="10"/>
                    </a:lnTo>
                    <a:lnTo>
                      <a:pt x="1" y="9"/>
                    </a:lnTo>
                    <a:lnTo>
                      <a:pt x="1" y="9"/>
                    </a:lnTo>
                    <a:lnTo>
                      <a:pt x="1" y="8"/>
                    </a:lnTo>
                    <a:lnTo>
                      <a:pt x="1" y="9"/>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9"/>
                    </a:lnTo>
                    <a:lnTo>
                      <a:pt x="1" y="9"/>
                    </a:lnTo>
                    <a:lnTo>
                      <a:pt x="1" y="9"/>
                    </a:lnTo>
                    <a:lnTo>
                      <a:pt x="1" y="8"/>
                    </a:lnTo>
                    <a:lnTo>
                      <a:pt x="1" y="8"/>
                    </a:lnTo>
                    <a:lnTo>
                      <a:pt x="1" y="8"/>
                    </a:lnTo>
                    <a:lnTo>
                      <a:pt x="1" y="8"/>
                    </a:lnTo>
                    <a:lnTo>
                      <a:pt x="1" y="7"/>
                    </a:lnTo>
                    <a:lnTo>
                      <a:pt x="1" y="6"/>
                    </a:lnTo>
                    <a:lnTo>
                      <a:pt x="1" y="6"/>
                    </a:lnTo>
                    <a:lnTo>
                      <a:pt x="1" y="7"/>
                    </a:lnTo>
                    <a:lnTo>
                      <a:pt x="1" y="7"/>
                    </a:lnTo>
                    <a:lnTo>
                      <a:pt x="1" y="7"/>
                    </a:lnTo>
                    <a:lnTo>
                      <a:pt x="1" y="7"/>
                    </a:lnTo>
                    <a:lnTo>
                      <a:pt x="1" y="7"/>
                    </a:lnTo>
                    <a:lnTo>
                      <a:pt x="1" y="7"/>
                    </a:lnTo>
                    <a:lnTo>
                      <a:pt x="1" y="7"/>
                    </a:lnTo>
                    <a:lnTo>
                      <a:pt x="1" y="8"/>
                    </a:lnTo>
                    <a:lnTo>
                      <a:pt x="1" y="7"/>
                    </a:lnTo>
                    <a:lnTo>
                      <a:pt x="1" y="8"/>
                    </a:lnTo>
                    <a:lnTo>
                      <a:pt x="1" y="8"/>
                    </a:lnTo>
                    <a:lnTo>
                      <a:pt x="1" y="8"/>
                    </a:lnTo>
                    <a:lnTo>
                      <a:pt x="1" y="8"/>
                    </a:lnTo>
                    <a:lnTo>
                      <a:pt x="1" y="8"/>
                    </a:lnTo>
                    <a:lnTo>
                      <a:pt x="1" y="8"/>
                    </a:lnTo>
                    <a:lnTo>
                      <a:pt x="1" y="7"/>
                    </a:lnTo>
                    <a:lnTo>
                      <a:pt x="1" y="8"/>
                    </a:lnTo>
                    <a:lnTo>
                      <a:pt x="1" y="7"/>
                    </a:lnTo>
                    <a:lnTo>
                      <a:pt x="1" y="8"/>
                    </a:lnTo>
                    <a:lnTo>
                      <a:pt x="1" y="7"/>
                    </a:lnTo>
                    <a:lnTo>
                      <a:pt x="1" y="7"/>
                    </a:lnTo>
                    <a:lnTo>
                      <a:pt x="1" y="7"/>
                    </a:lnTo>
                    <a:lnTo>
                      <a:pt x="1" y="6"/>
                    </a:lnTo>
                    <a:lnTo>
                      <a:pt x="1" y="7"/>
                    </a:lnTo>
                    <a:lnTo>
                      <a:pt x="1" y="7"/>
                    </a:lnTo>
                    <a:lnTo>
                      <a:pt x="1" y="7"/>
                    </a:lnTo>
                    <a:lnTo>
                      <a:pt x="1" y="6"/>
                    </a:lnTo>
                    <a:lnTo>
                      <a:pt x="1" y="6"/>
                    </a:lnTo>
                    <a:lnTo>
                      <a:pt x="1" y="7"/>
                    </a:lnTo>
                    <a:lnTo>
                      <a:pt x="1" y="7"/>
                    </a:lnTo>
                    <a:lnTo>
                      <a:pt x="1" y="7"/>
                    </a:lnTo>
                    <a:lnTo>
                      <a:pt x="1" y="7"/>
                    </a:lnTo>
                    <a:lnTo>
                      <a:pt x="1" y="7"/>
                    </a:lnTo>
                    <a:lnTo>
                      <a:pt x="1" y="7"/>
                    </a:lnTo>
                    <a:lnTo>
                      <a:pt x="1" y="7"/>
                    </a:lnTo>
                    <a:lnTo>
                      <a:pt x="1" y="7"/>
                    </a:lnTo>
                    <a:lnTo>
                      <a:pt x="1" y="6"/>
                    </a:lnTo>
                    <a:lnTo>
                      <a:pt x="1" y="7"/>
                    </a:lnTo>
                    <a:lnTo>
                      <a:pt x="1" y="6"/>
                    </a:lnTo>
                    <a:lnTo>
                      <a:pt x="1" y="6"/>
                    </a:lnTo>
                    <a:lnTo>
                      <a:pt x="1" y="6"/>
                    </a:lnTo>
                    <a:lnTo>
                      <a:pt x="1" y="6"/>
                    </a:lnTo>
                    <a:lnTo>
                      <a:pt x="1" y="5"/>
                    </a:lnTo>
                    <a:lnTo>
                      <a:pt x="1" y="5"/>
                    </a:lnTo>
                    <a:lnTo>
                      <a:pt x="1" y="5"/>
                    </a:lnTo>
                    <a:lnTo>
                      <a:pt x="1" y="4"/>
                    </a:lnTo>
                    <a:lnTo>
                      <a:pt x="1" y="5"/>
                    </a:lnTo>
                    <a:lnTo>
                      <a:pt x="1" y="4"/>
                    </a:lnTo>
                    <a:lnTo>
                      <a:pt x="1" y="5"/>
                    </a:lnTo>
                    <a:lnTo>
                      <a:pt x="1" y="4"/>
                    </a:lnTo>
                    <a:lnTo>
                      <a:pt x="1" y="5"/>
                    </a:lnTo>
                    <a:lnTo>
                      <a:pt x="1" y="5"/>
                    </a:lnTo>
                    <a:lnTo>
                      <a:pt x="1" y="6"/>
                    </a:lnTo>
                    <a:lnTo>
                      <a:pt x="1" y="5"/>
                    </a:lnTo>
                    <a:lnTo>
                      <a:pt x="1" y="4"/>
                    </a:lnTo>
                    <a:lnTo>
                      <a:pt x="1" y="4"/>
                    </a:lnTo>
                    <a:lnTo>
                      <a:pt x="1" y="4"/>
                    </a:lnTo>
                    <a:lnTo>
                      <a:pt x="1" y="4"/>
                    </a:lnTo>
                    <a:lnTo>
                      <a:pt x="1" y="4"/>
                    </a:lnTo>
                    <a:lnTo>
                      <a:pt x="1" y="5"/>
                    </a:lnTo>
                    <a:lnTo>
                      <a:pt x="1" y="5"/>
                    </a:lnTo>
                    <a:lnTo>
                      <a:pt x="1" y="5"/>
                    </a:lnTo>
                    <a:lnTo>
                      <a:pt x="1" y="6"/>
                    </a:lnTo>
                    <a:lnTo>
                      <a:pt x="1" y="5"/>
                    </a:lnTo>
                    <a:lnTo>
                      <a:pt x="1" y="6"/>
                    </a:lnTo>
                    <a:lnTo>
                      <a:pt x="1" y="5"/>
                    </a:lnTo>
                    <a:lnTo>
                      <a:pt x="1" y="5"/>
                    </a:lnTo>
                    <a:lnTo>
                      <a:pt x="1" y="6"/>
                    </a:lnTo>
                    <a:lnTo>
                      <a:pt x="1" y="5"/>
                    </a:lnTo>
                    <a:lnTo>
                      <a:pt x="1" y="5"/>
                    </a:lnTo>
                    <a:lnTo>
                      <a:pt x="1" y="5"/>
                    </a:lnTo>
                    <a:lnTo>
                      <a:pt x="1" y="5"/>
                    </a:lnTo>
                    <a:lnTo>
                      <a:pt x="1" y="4"/>
                    </a:lnTo>
                    <a:lnTo>
                      <a:pt x="1" y="4"/>
                    </a:lnTo>
                    <a:lnTo>
                      <a:pt x="1" y="3"/>
                    </a:lnTo>
                    <a:lnTo>
                      <a:pt x="1" y="3"/>
                    </a:lnTo>
                    <a:lnTo>
                      <a:pt x="1" y="3"/>
                    </a:lnTo>
                    <a:lnTo>
                      <a:pt x="1" y="3"/>
                    </a:lnTo>
                    <a:lnTo>
                      <a:pt x="1" y="3"/>
                    </a:lnTo>
                    <a:lnTo>
                      <a:pt x="1" y="3"/>
                    </a:lnTo>
                    <a:lnTo>
                      <a:pt x="1" y="4"/>
                    </a:lnTo>
                    <a:lnTo>
                      <a:pt x="1" y="3"/>
                    </a:lnTo>
                    <a:lnTo>
                      <a:pt x="1" y="4"/>
                    </a:lnTo>
                    <a:lnTo>
                      <a:pt x="1" y="5"/>
                    </a:lnTo>
                    <a:lnTo>
                      <a:pt x="1" y="4"/>
                    </a:lnTo>
                    <a:lnTo>
                      <a:pt x="1" y="4"/>
                    </a:lnTo>
                    <a:lnTo>
                      <a:pt x="1" y="5"/>
                    </a:lnTo>
                    <a:lnTo>
                      <a:pt x="1" y="4"/>
                    </a:lnTo>
                    <a:lnTo>
                      <a:pt x="1" y="4"/>
                    </a:lnTo>
                    <a:lnTo>
                      <a:pt x="1" y="3"/>
                    </a:lnTo>
                    <a:lnTo>
                      <a:pt x="1" y="3"/>
                    </a:lnTo>
                    <a:lnTo>
                      <a:pt x="1" y="3"/>
                    </a:lnTo>
                    <a:lnTo>
                      <a:pt x="1" y="3"/>
                    </a:lnTo>
                    <a:lnTo>
                      <a:pt x="1" y="4"/>
                    </a:lnTo>
                    <a:lnTo>
                      <a:pt x="1" y="3"/>
                    </a:lnTo>
                    <a:lnTo>
                      <a:pt x="1" y="5"/>
                    </a:lnTo>
                    <a:lnTo>
                      <a:pt x="1" y="4"/>
                    </a:lnTo>
                    <a:lnTo>
                      <a:pt x="1" y="4"/>
                    </a:lnTo>
                    <a:lnTo>
                      <a:pt x="1" y="3"/>
                    </a:lnTo>
                    <a:lnTo>
                      <a:pt x="1" y="4"/>
                    </a:lnTo>
                    <a:lnTo>
                      <a:pt x="1" y="3"/>
                    </a:lnTo>
                    <a:lnTo>
                      <a:pt x="1" y="3"/>
                    </a:lnTo>
                    <a:lnTo>
                      <a:pt x="1" y="3"/>
                    </a:lnTo>
                    <a:lnTo>
                      <a:pt x="1" y="3"/>
                    </a:lnTo>
                    <a:lnTo>
                      <a:pt x="1" y="4"/>
                    </a:lnTo>
                    <a:lnTo>
                      <a:pt x="1" y="4"/>
                    </a:lnTo>
                    <a:lnTo>
                      <a:pt x="1" y="5"/>
                    </a:lnTo>
                    <a:lnTo>
                      <a:pt x="1" y="5"/>
                    </a:lnTo>
                    <a:lnTo>
                      <a:pt x="1" y="5"/>
                    </a:lnTo>
                    <a:lnTo>
                      <a:pt x="1" y="5"/>
                    </a:lnTo>
                    <a:lnTo>
                      <a:pt x="1" y="5"/>
                    </a:lnTo>
                    <a:lnTo>
                      <a:pt x="1" y="5"/>
                    </a:lnTo>
                    <a:lnTo>
                      <a:pt x="1" y="5"/>
                    </a:lnTo>
                    <a:lnTo>
                      <a:pt x="1" y="4"/>
                    </a:lnTo>
                    <a:lnTo>
                      <a:pt x="1" y="4"/>
                    </a:lnTo>
                    <a:lnTo>
                      <a:pt x="1" y="3"/>
                    </a:lnTo>
                    <a:lnTo>
                      <a:pt x="1" y="3"/>
                    </a:lnTo>
                    <a:lnTo>
                      <a:pt x="1" y="2"/>
                    </a:lnTo>
                    <a:lnTo>
                      <a:pt x="1" y="3"/>
                    </a:lnTo>
                    <a:lnTo>
                      <a:pt x="1" y="2"/>
                    </a:lnTo>
                    <a:lnTo>
                      <a:pt x="1" y="2"/>
                    </a:lnTo>
                    <a:lnTo>
                      <a:pt x="1" y="2"/>
                    </a:lnTo>
                    <a:lnTo>
                      <a:pt x="1" y="2"/>
                    </a:lnTo>
                    <a:lnTo>
                      <a:pt x="1" y="2"/>
                    </a:lnTo>
                    <a:lnTo>
                      <a:pt x="1" y="2"/>
                    </a:lnTo>
                    <a:lnTo>
                      <a:pt x="1" y="1"/>
                    </a:lnTo>
                    <a:lnTo>
                      <a:pt x="1" y="2"/>
                    </a:lnTo>
                    <a:lnTo>
                      <a:pt x="1" y="3"/>
                    </a:lnTo>
                    <a:lnTo>
                      <a:pt x="1" y="3"/>
                    </a:lnTo>
                    <a:lnTo>
                      <a:pt x="1" y="3"/>
                    </a:lnTo>
                    <a:lnTo>
                      <a:pt x="1" y="4"/>
                    </a:lnTo>
                    <a:lnTo>
                      <a:pt x="1" y="3"/>
                    </a:lnTo>
                    <a:lnTo>
                      <a:pt x="1" y="3"/>
                    </a:lnTo>
                    <a:lnTo>
                      <a:pt x="1" y="3"/>
                    </a:lnTo>
                    <a:lnTo>
                      <a:pt x="1" y="2"/>
                    </a:lnTo>
                    <a:lnTo>
                      <a:pt x="1" y="3"/>
                    </a:lnTo>
                    <a:lnTo>
                      <a:pt x="1" y="3"/>
                    </a:lnTo>
                    <a:lnTo>
                      <a:pt x="1" y="3"/>
                    </a:lnTo>
                    <a:lnTo>
                      <a:pt x="1" y="4"/>
                    </a:lnTo>
                    <a:lnTo>
                      <a:pt x="1" y="5"/>
                    </a:lnTo>
                    <a:lnTo>
                      <a:pt x="1" y="5"/>
                    </a:lnTo>
                    <a:lnTo>
                      <a:pt x="1" y="5"/>
                    </a:lnTo>
                    <a:lnTo>
                      <a:pt x="1" y="5"/>
                    </a:lnTo>
                    <a:lnTo>
                      <a:pt x="1" y="4"/>
                    </a:lnTo>
                    <a:lnTo>
                      <a:pt x="1" y="3"/>
                    </a:lnTo>
                    <a:lnTo>
                      <a:pt x="1" y="4"/>
                    </a:lnTo>
                    <a:lnTo>
                      <a:pt x="1" y="3"/>
                    </a:lnTo>
                    <a:lnTo>
                      <a:pt x="1" y="3"/>
                    </a:lnTo>
                    <a:lnTo>
                      <a:pt x="1" y="3"/>
                    </a:lnTo>
                    <a:lnTo>
                      <a:pt x="1" y="3"/>
                    </a:lnTo>
                  </a:path>
                </a:pathLst>
              </a:custGeom>
              <a:noFill/>
              <a:ln w="0">
                <a:solidFill>
                  <a:srgbClr val="3366FF"/>
                </a:solidFill>
                <a:prstDash val="solid"/>
                <a:round/>
                <a:headEnd/>
                <a:tailEnd/>
              </a:ln>
            </p:spPr>
            <p:txBody>
              <a:bodyPr/>
              <a:lstStyle/>
              <a:p>
                <a:endParaRPr lang="en-GB"/>
              </a:p>
            </p:txBody>
          </p:sp>
          <p:sp>
            <p:nvSpPr>
              <p:cNvPr id="185873" name="Freeform 529"/>
              <p:cNvSpPr>
                <a:spLocks/>
              </p:cNvSpPr>
              <p:nvPr/>
            </p:nvSpPr>
            <p:spPr bwMode="auto">
              <a:xfrm>
                <a:off x="2622" y="3437"/>
                <a:ext cx="1" cy="414"/>
              </a:xfrm>
              <a:custGeom>
                <a:avLst/>
                <a:gdLst/>
                <a:ahLst/>
                <a:cxnLst>
                  <a:cxn ang="0">
                    <a:pos x="0" y="2"/>
                  </a:cxn>
                  <a:cxn ang="0">
                    <a:pos x="0" y="3"/>
                  </a:cxn>
                  <a:cxn ang="0">
                    <a:pos x="0" y="6"/>
                  </a:cxn>
                  <a:cxn ang="0">
                    <a:pos x="0" y="9"/>
                  </a:cxn>
                  <a:cxn ang="0">
                    <a:pos x="0" y="7"/>
                  </a:cxn>
                  <a:cxn ang="0">
                    <a:pos x="0" y="9"/>
                  </a:cxn>
                  <a:cxn ang="0">
                    <a:pos x="0" y="9"/>
                  </a:cxn>
                  <a:cxn ang="0">
                    <a:pos x="0" y="11"/>
                  </a:cxn>
                  <a:cxn ang="0">
                    <a:pos x="0" y="11"/>
                  </a:cxn>
                  <a:cxn ang="0">
                    <a:pos x="0" y="9"/>
                  </a:cxn>
                  <a:cxn ang="0">
                    <a:pos x="0" y="11"/>
                  </a:cxn>
                  <a:cxn ang="0">
                    <a:pos x="0" y="10"/>
                  </a:cxn>
                  <a:cxn ang="0">
                    <a:pos x="0" y="9"/>
                  </a:cxn>
                  <a:cxn ang="0">
                    <a:pos x="0" y="7"/>
                  </a:cxn>
                  <a:cxn ang="0">
                    <a:pos x="0" y="8"/>
                  </a:cxn>
                  <a:cxn ang="0">
                    <a:pos x="0" y="10"/>
                  </a:cxn>
                  <a:cxn ang="0">
                    <a:pos x="0" y="10"/>
                  </a:cxn>
                  <a:cxn ang="0">
                    <a:pos x="0" y="8"/>
                  </a:cxn>
                  <a:cxn ang="0">
                    <a:pos x="0" y="9"/>
                  </a:cxn>
                  <a:cxn ang="0">
                    <a:pos x="0" y="19"/>
                  </a:cxn>
                  <a:cxn ang="0">
                    <a:pos x="0" y="26"/>
                  </a:cxn>
                  <a:cxn ang="0">
                    <a:pos x="0" y="33"/>
                  </a:cxn>
                  <a:cxn ang="0">
                    <a:pos x="0" y="39"/>
                  </a:cxn>
                  <a:cxn ang="0">
                    <a:pos x="0" y="44"/>
                  </a:cxn>
                  <a:cxn ang="0">
                    <a:pos x="0" y="51"/>
                  </a:cxn>
                  <a:cxn ang="0">
                    <a:pos x="0" y="56"/>
                  </a:cxn>
                  <a:cxn ang="0">
                    <a:pos x="0" y="59"/>
                  </a:cxn>
                  <a:cxn ang="0">
                    <a:pos x="0" y="60"/>
                  </a:cxn>
                  <a:cxn ang="0">
                    <a:pos x="0" y="59"/>
                  </a:cxn>
                  <a:cxn ang="0">
                    <a:pos x="0" y="59"/>
                  </a:cxn>
                  <a:cxn ang="0">
                    <a:pos x="0" y="62"/>
                  </a:cxn>
                  <a:cxn ang="0">
                    <a:pos x="0" y="60"/>
                  </a:cxn>
                  <a:cxn ang="0">
                    <a:pos x="0" y="63"/>
                  </a:cxn>
                  <a:cxn ang="0">
                    <a:pos x="0" y="64"/>
                  </a:cxn>
                  <a:cxn ang="0">
                    <a:pos x="0" y="61"/>
                  </a:cxn>
                  <a:cxn ang="0">
                    <a:pos x="0" y="64"/>
                  </a:cxn>
                  <a:cxn ang="0">
                    <a:pos x="0" y="66"/>
                  </a:cxn>
                  <a:cxn ang="0">
                    <a:pos x="0" y="66"/>
                  </a:cxn>
                  <a:cxn ang="0">
                    <a:pos x="0" y="65"/>
                  </a:cxn>
                  <a:cxn ang="0">
                    <a:pos x="0" y="65"/>
                  </a:cxn>
                  <a:cxn ang="0">
                    <a:pos x="0" y="66"/>
                  </a:cxn>
                  <a:cxn ang="0">
                    <a:pos x="0" y="65"/>
                  </a:cxn>
                  <a:cxn ang="0">
                    <a:pos x="0" y="65"/>
                  </a:cxn>
                  <a:cxn ang="0">
                    <a:pos x="0" y="63"/>
                  </a:cxn>
                  <a:cxn ang="0">
                    <a:pos x="0" y="61"/>
                  </a:cxn>
                  <a:cxn ang="0">
                    <a:pos x="0" y="64"/>
                  </a:cxn>
                  <a:cxn ang="0">
                    <a:pos x="0" y="65"/>
                  </a:cxn>
                  <a:cxn ang="0">
                    <a:pos x="0" y="67"/>
                  </a:cxn>
                  <a:cxn ang="0">
                    <a:pos x="0" y="65"/>
                  </a:cxn>
                  <a:cxn ang="0">
                    <a:pos x="0" y="66"/>
                  </a:cxn>
                  <a:cxn ang="0">
                    <a:pos x="0" y="60"/>
                  </a:cxn>
                  <a:cxn ang="0">
                    <a:pos x="0" y="59"/>
                  </a:cxn>
                  <a:cxn ang="0">
                    <a:pos x="0" y="60"/>
                  </a:cxn>
                  <a:cxn ang="0">
                    <a:pos x="0" y="62"/>
                  </a:cxn>
                  <a:cxn ang="0">
                    <a:pos x="0" y="63"/>
                  </a:cxn>
                  <a:cxn ang="0">
                    <a:pos x="0" y="64"/>
                  </a:cxn>
                  <a:cxn ang="0">
                    <a:pos x="0" y="67"/>
                  </a:cxn>
                  <a:cxn ang="0">
                    <a:pos x="0" y="65"/>
                  </a:cxn>
                  <a:cxn ang="0">
                    <a:pos x="0" y="64"/>
                  </a:cxn>
                  <a:cxn ang="0">
                    <a:pos x="0" y="65"/>
                  </a:cxn>
                  <a:cxn ang="0">
                    <a:pos x="0" y="66"/>
                  </a:cxn>
                  <a:cxn ang="0">
                    <a:pos x="0" y="67"/>
                  </a:cxn>
                  <a:cxn ang="0">
                    <a:pos x="0" y="67"/>
                  </a:cxn>
                </a:cxnLst>
                <a:rect l="0" t="0" r="r" b="b"/>
                <a:pathLst>
                  <a:path h="69">
                    <a:moveTo>
                      <a:pt x="0" y="1"/>
                    </a:moveTo>
                    <a:lnTo>
                      <a:pt x="0" y="1"/>
                    </a:lnTo>
                    <a:lnTo>
                      <a:pt x="0" y="1"/>
                    </a:lnTo>
                    <a:lnTo>
                      <a:pt x="0" y="1"/>
                    </a:lnTo>
                    <a:lnTo>
                      <a:pt x="0" y="1"/>
                    </a:lnTo>
                    <a:lnTo>
                      <a:pt x="0" y="1"/>
                    </a:lnTo>
                    <a:lnTo>
                      <a:pt x="0" y="1"/>
                    </a:lnTo>
                    <a:lnTo>
                      <a:pt x="0" y="0"/>
                    </a:lnTo>
                    <a:lnTo>
                      <a:pt x="0" y="1"/>
                    </a:lnTo>
                    <a:lnTo>
                      <a:pt x="0" y="2"/>
                    </a:lnTo>
                    <a:lnTo>
                      <a:pt x="0" y="2"/>
                    </a:lnTo>
                    <a:lnTo>
                      <a:pt x="0" y="2"/>
                    </a:lnTo>
                    <a:lnTo>
                      <a:pt x="0" y="3"/>
                    </a:lnTo>
                    <a:lnTo>
                      <a:pt x="0" y="3"/>
                    </a:lnTo>
                    <a:lnTo>
                      <a:pt x="0" y="4"/>
                    </a:lnTo>
                    <a:lnTo>
                      <a:pt x="0" y="3"/>
                    </a:lnTo>
                    <a:lnTo>
                      <a:pt x="0" y="4"/>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6"/>
                    </a:lnTo>
                    <a:lnTo>
                      <a:pt x="0" y="5"/>
                    </a:lnTo>
                    <a:lnTo>
                      <a:pt x="0" y="6"/>
                    </a:lnTo>
                    <a:lnTo>
                      <a:pt x="0" y="6"/>
                    </a:lnTo>
                    <a:lnTo>
                      <a:pt x="0" y="6"/>
                    </a:lnTo>
                    <a:lnTo>
                      <a:pt x="0" y="6"/>
                    </a:lnTo>
                    <a:lnTo>
                      <a:pt x="0" y="6"/>
                    </a:lnTo>
                    <a:lnTo>
                      <a:pt x="0" y="6"/>
                    </a:lnTo>
                    <a:lnTo>
                      <a:pt x="0" y="7"/>
                    </a:lnTo>
                    <a:lnTo>
                      <a:pt x="0" y="7"/>
                    </a:lnTo>
                    <a:lnTo>
                      <a:pt x="0" y="7"/>
                    </a:lnTo>
                    <a:lnTo>
                      <a:pt x="0" y="8"/>
                    </a:lnTo>
                    <a:lnTo>
                      <a:pt x="0" y="8"/>
                    </a:lnTo>
                    <a:lnTo>
                      <a:pt x="0" y="9"/>
                    </a:lnTo>
                    <a:lnTo>
                      <a:pt x="0" y="8"/>
                    </a:lnTo>
                    <a:lnTo>
                      <a:pt x="0" y="8"/>
                    </a:lnTo>
                    <a:lnTo>
                      <a:pt x="0" y="7"/>
                    </a:lnTo>
                    <a:lnTo>
                      <a:pt x="0" y="7"/>
                    </a:lnTo>
                    <a:lnTo>
                      <a:pt x="0" y="7"/>
                    </a:lnTo>
                    <a:lnTo>
                      <a:pt x="0" y="7"/>
                    </a:lnTo>
                    <a:lnTo>
                      <a:pt x="0" y="7"/>
                    </a:lnTo>
                    <a:lnTo>
                      <a:pt x="0" y="8"/>
                    </a:lnTo>
                    <a:lnTo>
                      <a:pt x="0" y="7"/>
                    </a:lnTo>
                    <a:lnTo>
                      <a:pt x="0" y="7"/>
                    </a:lnTo>
                    <a:lnTo>
                      <a:pt x="0" y="7"/>
                    </a:lnTo>
                    <a:lnTo>
                      <a:pt x="0" y="7"/>
                    </a:lnTo>
                    <a:lnTo>
                      <a:pt x="0" y="8"/>
                    </a:lnTo>
                    <a:lnTo>
                      <a:pt x="0" y="8"/>
                    </a:lnTo>
                    <a:lnTo>
                      <a:pt x="0" y="8"/>
                    </a:lnTo>
                    <a:lnTo>
                      <a:pt x="0" y="9"/>
                    </a:lnTo>
                    <a:lnTo>
                      <a:pt x="0" y="9"/>
                    </a:lnTo>
                    <a:lnTo>
                      <a:pt x="0" y="9"/>
                    </a:lnTo>
                    <a:lnTo>
                      <a:pt x="0" y="10"/>
                    </a:lnTo>
                    <a:lnTo>
                      <a:pt x="0" y="9"/>
                    </a:lnTo>
                    <a:lnTo>
                      <a:pt x="0" y="10"/>
                    </a:lnTo>
                    <a:lnTo>
                      <a:pt x="0" y="9"/>
                    </a:lnTo>
                    <a:lnTo>
                      <a:pt x="0" y="9"/>
                    </a:lnTo>
                    <a:lnTo>
                      <a:pt x="0" y="10"/>
                    </a:lnTo>
                    <a:lnTo>
                      <a:pt x="0" y="10"/>
                    </a:lnTo>
                    <a:lnTo>
                      <a:pt x="0" y="9"/>
                    </a:lnTo>
                    <a:lnTo>
                      <a:pt x="0" y="9"/>
                    </a:lnTo>
                    <a:lnTo>
                      <a:pt x="0" y="9"/>
                    </a:lnTo>
                    <a:lnTo>
                      <a:pt x="0" y="10"/>
                    </a:lnTo>
                    <a:lnTo>
                      <a:pt x="0" y="10"/>
                    </a:lnTo>
                    <a:lnTo>
                      <a:pt x="0" y="9"/>
                    </a:lnTo>
                    <a:lnTo>
                      <a:pt x="0" y="9"/>
                    </a:lnTo>
                    <a:lnTo>
                      <a:pt x="0" y="9"/>
                    </a:lnTo>
                    <a:lnTo>
                      <a:pt x="0" y="9"/>
                    </a:lnTo>
                    <a:lnTo>
                      <a:pt x="0" y="9"/>
                    </a:lnTo>
                    <a:lnTo>
                      <a:pt x="0" y="9"/>
                    </a:lnTo>
                    <a:lnTo>
                      <a:pt x="0" y="10"/>
                    </a:lnTo>
                    <a:lnTo>
                      <a:pt x="0" y="9"/>
                    </a:lnTo>
                    <a:lnTo>
                      <a:pt x="0" y="10"/>
                    </a:lnTo>
                    <a:lnTo>
                      <a:pt x="0" y="9"/>
                    </a:lnTo>
                    <a:lnTo>
                      <a:pt x="0" y="10"/>
                    </a:lnTo>
                    <a:lnTo>
                      <a:pt x="0" y="9"/>
                    </a:lnTo>
                    <a:lnTo>
                      <a:pt x="0" y="10"/>
                    </a:lnTo>
                    <a:lnTo>
                      <a:pt x="0" y="11"/>
                    </a:lnTo>
                    <a:lnTo>
                      <a:pt x="0" y="10"/>
                    </a:lnTo>
                    <a:lnTo>
                      <a:pt x="0" y="10"/>
                    </a:lnTo>
                    <a:lnTo>
                      <a:pt x="0" y="11"/>
                    </a:lnTo>
                    <a:lnTo>
                      <a:pt x="0" y="11"/>
                    </a:lnTo>
                    <a:lnTo>
                      <a:pt x="0" y="11"/>
                    </a:lnTo>
                    <a:lnTo>
                      <a:pt x="0" y="11"/>
                    </a:lnTo>
                    <a:lnTo>
                      <a:pt x="0" y="11"/>
                    </a:lnTo>
                    <a:lnTo>
                      <a:pt x="0" y="12"/>
                    </a:lnTo>
                    <a:lnTo>
                      <a:pt x="0" y="11"/>
                    </a:lnTo>
                    <a:lnTo>
                      <a:pt x="0" y="12"/>
                    </a:lnTo>
                    <a:lnTo>
                      <a:pt x="0" y="11"/>
                    </a:lnTo>
                    <a:lnTo>
                      <a:pt x="0" y="11"/>
                    </a:lnTo>
                    <a:lnTo>
                      <a:pt x="0" y="11"/>
                    </a:lnTo>
                    <a:lnTo>
                      <a:pt x="0" y="11"/>
                    </a:lnTo>
                    <a:lnTo>
                      <a:pt x="0" y="11"/>
                    </a:lnTo>
                    <a:lnTo>
                      <a:pt x="0" y="12"/>
                    </a:lnTo>
                    <a:lnTo>
                      <a:pt x="0" y="11"/>
                    </a:lnTo>
                    <a:lnTo>
                      <a:pt x="0" y="11"/>
                    </a:lnTo>
                    <a:lnTo>
                      <a:pt x="0" y="11"/>
                    </a:lnTo>
                    <a:lnTo>
                      <a:pt x="0" y="11"/>
                    </a:lnTo>
                    <a:lnTo>
                      <a:pt x="0" y="10"/>
                    </a:lnTo>
                    <a:lnTo>
                      <a:pt x="0" y="9"/>
                    </a:lnTo>
                    <a:lnTo>
                      <a:pt x="0" y="9"/>
                    </a:lnTo>
                    <a:lnTo>
                      <a:pt x="0" y="10"/>
                    </a:lnTo>
                    <a:lnTo>
                      <a:pt x="0" y="9"/>
                    </a:lnTo>
                    <a:lnTo>
                      <a:pt x="0" y="9"/>
                    </a:lnTo>
                    <a:lnTo>
                      <a:pt x="0" y="9"/>
                    </a:lnTo>
                    <a:lnTo>
                      <a:pt x="0" y="10"/>
                    </a:lnTo>
                    <a:lnTo>
                      <a:pt x="0" y="10"/>
                    </a:lnTo>
                    <a:lnTo>
                      <a:pt x="0" y="11"/>
                    </a:lnTo>
                    <a:lnTo>
                      <a:pt x="0" y="11"/>
                    </a:lnTo>
                    <a:lnTo>
                      <a:pt x="0" y="11"/>
                    </a:lnTo>
                    <a:lnTo>
                      <a:pt x="0" y="11"/>
                    </a:lnTo>
                    <a:lnTo>
                      <a:pt x="0" y="11"/>
                    </a:lnTo>
                    <a:lnTo>
                      <a:pt x="0" y="11"/>
                    </a:lnTo>
                    <a:lnTo>
                      <a:pt x="0" y="11"/>
                    </a:lnTo>
                    <a:lnTo>
                      <a:pt x="0" y="10"/>
                    </a:lnTo>
                    <a:lnTo>
                      <a:pt x="0" y="11"/>
                    </a:lnTo>
                    <a:lnTo>
                      <a:pt x="0" y="10"/>
                    </a:lnTo>
                    <a:lnTo>
                      <a:pt x="0" y="10"/>
                    </a:lnTo>
                    <a:lnTo>
                      <a:pt x="0" y="10"/>
                    </a:lnTo>
                    <a:lnTo>
                      <a:pt x="0" y="10"/>
                    </a:lnTo>
                    <a:lnTo>
                      <a:pt x="0" y="10"/>
                    </a:lnTo>
                    <a:lnTo>
                      <a:pt x="0" y="10"/>
                    </a:lnTo>
                    <a:lnTo>
                      <a:pt x="0" y="9"/>
                    </a:lnTo>
                    <a:lnTo>
                      <a:pt x="0" y="10"/>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8"/>
                    </a:lnTo>
                    <a:lnTo>
                      <a:pt x="0" y="8"/>
                    </a:lnTo>
                    <a:lnTo>
                      <a:pt x="0" y="7"/>
                    </a:lnTo>
                    <a:lnTo>
                      <a:pt x="0" y="8"/>
                    </a:lnTo>
                    <a:lnTo>
                      <a:pt x="0" y="7"/>
                    </a:lnTo>
                    <a:lnTo>
                      <a:pt x="0" y="7"/>
                    </a:lnTo>
                    <a:lnTo>
                      <a:pt x="0" y="7"/>
                    </a:lnTo>
                    <a:lnTo>
                      <a:pt x="0" y="7"/>
                    </a:lnTo>
                    <a:lnTo>
                      <a:pt x="0" y="7"/>
                    </a:lnTo>
                    <a:lnTo>
                      <a:pt x="0" y="8"/>
                    </a:lnTo>
                    <a:lnTo>
                      <a:pt x="0" y="7"/>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10"/>
                    </a:lnTo>
                    <a:lnTo>
                      <a:pt x="0" y="10"/>
                    </a:lnTo>
                    <a:lnTo>
                      <a:pt x="0" y="10"/>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9"/>
                    </a:lnTo>
                    <a:lnTo>
                      <a:pt x="0" y="9"/>
                    </a:lnTo>
                    <a:lnTo>
                      <a:pt x="0" y="10"/>
                    </a:lnTo>
                    <a:lnTo>
                      <a:pt x="0" y="10"/>
                    </a:lnTo>
                    <a:lnTo>
                      <a:pt x="0" y="11"/>
                    </a:lnTo>
                    <a:lnTo>
                      <a:pt x="0" y="10"/>
                    </a:lnTo>
                    <a:lnTo>
                      <a:pt x="0" y="9"/>
                    </a:lnTo>
                    <a:lnTo>
                      <a:pt x="0" y="9"/>
                    </a:lnTo>
                    <a:lnTo>
                      <a:pt x="0" y="8"/>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5"/>
                    </a:lnTo>
                    <a:lnTo>
                      <a:pt x="0" y="10"/>
                    </a:lnTo>
                    <a:lnTo>
                      <a:pt x="0" y="15"/>
                    </a:lnTo>
                    <a:lnTo>
                      <a:pt x="0" y="17"/>
                    </a:lnTo>
                    <a:lnTo>
                      <a:pt x="0" y="19"/>
                    </a:lnTo>
                    <a:lnTo>
                      <a:pt x="0" y="19"/>
                    </a:lnTo>
                    <a:lnTo>
                      <a:pt x="0" y="20"/>
                    </a:lnTo>
                    <a:lnTo>
                      <a:pt x="0" y="21"/>
                    </a:lnTo>
                    <a:lnTo>
                      <a:pt x="0" y="22"/>
                    </a:lnTo>
                    <a:lnTo>
                      <a:pt x="0" y="21"/>
                    </a:lnTo>
                    <a:lnTo>
                      <a:pt x="0" y="23"/>
                    </a:lnTo>
                    <a:lnTo>
                      <a:pt x="0" y="23"/>
                    </a:lnTo>
                    <a:lnTo>
                      <a:pt x="0" y="24"/>
                    </a:lnTo>
                    <a:lnTo>
                      <a:pt x="0" y="25"/>
                    </a:lnTo>
                    <a:lnTo>
                      <a:pt x="0" y="25"/>
                    </a:lnTo>
                    <a:lnTo>
                      <a:pt x="0" y="26"/>
                    </a:lnTo>
                    <a:lnTo>
                      <a:pt x="0" y="27"/>
                    </a:lnTo>
                    <a:lnTo>
                      <a:pt x="0" y="28"/>
                    </a:lnTo>
                    <a:lnTo>
                      <a:pt x="0" y="28"/>
                    </a:lnTo>
                    <a:lnTo>
                      <a:pt x="0" y="30"/>
                    </a:lnTo>
                    <a:lnTo>
                      <a:pt x="0" y="31"/>
                    </a:lnTo>
                    <a:lnTo>
                      <a:pt x="0" y="31"/>
                    </a:lnTo>
                    <a:lnTo>
                      <a:pt x="0" y="32"/>
                    </a:lnTo>
                    <a:lnTo>
                      <a:pt x="0" y="33"/>
                    </a:lnTo>
                    <a:lnTo>
                      <a:pt x="0" y="33"/>
                    </a:lnTo>
                    <a:lnTo>
                      <a:pt x="0" y="34"/>
                    </a:lnTo>
                    <a:lnTo>
                      <a:pt x="0" y="33"/>
                    </a:lnTo>
                    <a:lnTo>
                      <a:pt x="0" y="34"/>
                    </a:lnTo>
                    <a:lnTo>
                      <a:pt x="0" y="35"/>
                    </a:lnTo>
                    <a:lnTo>
                      <a:pt x="0" y="35"/>
                    </a:lnTo>
                    <a:lnTo>
                      <a:pt x="0" y="36"/>
                    </a:lnTo>
                    <a:lnTo>
                      <a:pt x="0" y="36"/>
                    </a:lnTo>
                    <a:lnTo>
                      <a:pt x="0" y="36"/>
                    </a:lnTo>
                    <a:lnTo>
                      <a:pt x="0" y="36"/>
                    </a:lnTo>
                    <a:lnTo>
                      <a:pt x="0" y="37"/>
                    </a:lnTo>
                    <a:lnTo>
                      <a:pt x="0" y="37"/>
                    </a:lnTo>
                    <a:lnTo>
                      <a:pt x="0" y="38"/>
                    </a:lnTo>
                    <a:lnTo>
                      <a:pt x="0" y="39"/>
                    </a:lnTo>
                    <a:lnTo>
                      <a:pt x="0" y="39"/>
                    </a:lnTo>
                    <a:lnTo>
                      <a:pt x="0" y="40"/>
                    </a:lnTo>
                    <a:lnTo>
                      <a:pt x="0" y="41"/>
                    </a:lnTo>
                    <a:lnTo>
                      <a:pt x="0" y="41"/>
                    </a:lnTo>
                    <a:lnTo>
                      <a:pt x="0" y="42"/>
                    </a:lnTo>
                    <a:lnTo>
                      <a:pt x="0" y="42"/>
                    </a:lnTo>
                    <a:lnTo>
                      <a:pt x="0" y="42"/>
                    </a:lnTo>
                    <a:lnTo>
                      <a:pt x="0" y="43"/>
                    </a:lnTo>
                    <a:lnTo>
                      <a:pt x="0" y="44"/>
                    </a:lnTo>
                    <a:lnTo>
                      <a:pt x="0" y="45"/>
                    </a:lnTo>
                    <a:lnTo>
                      <a:pt x="0" y="44"/>
                    </a:lnTo>
                    <a:lnTo>
                      <a:pt x="0" y="45"/>
                    </a:lnTo>
                    <a:lnTo>
                      <a:pt x="0" y="46"/>
                    </a:lnTo>
                    <a:lnTo>
                      <a:pt x="0" y="47"/>
                    </a:lnTo>
                    <a:lnTo>
                      <a:pt x="0" y="47"/>
                    </a:lnTo>
                    <a:lnTo>
                      <a:pt x="0" y="48"/>
                    </a:lnTo>
                    <a:lnTo>
                      <a:pt x="0" y="48"/>
                    </a:lnTo>
                    <a:lnTo>
                      <a:pt x="0" y="49"/>
                    </a:lnTo>
                    <a:lnTo>
                      <a:pt x="0" y="49"/>
                    </a:lnTo>
                    <a:lnTo>
                      <a:pt x="0" y="50"/>
                    </a:lnTo>
                    <a:lnTo>
                      <a:pt x="0" y="51"/>
                    </a:lnTo>
                    <a:lnTo>
                      <a:pt x="0" y="51"/>
                    </a:lnTo>
                    <a:lnTo>
                      <a:pt x="0" y="52"/>
                    </a:lnTo>
                    <a:lnTo>
                      <a:pt x="0" y="52"/>
                    </a:lnTo>
                    <a:lnTo>
                      <a:pt x="0" y="53"/>
                    </a:lnTo>
                    <a:lnTo>
                      <a:pt x="0" y="53"/>
                    </a:lnTo>
                    <a:lnTo>
                      <a:pt x="0" y="54"/>
                    </a:lnTo>
                    <a:lnTo>
                      <a:pt x="0" y="54"/>
                    </a:lnTo>
                    <a:lnTo>
                      <a:pt x="0" y="55"/>
                    </a:lnTo>
                    <a:lnTo>
                      <a:pt x="0" y="55"/>
                    </a:lnTo>
                    <a:lnTo>
                      <a:pt x="0" y="55"/>
                    </a:lnTo>
                    <a:lnTo>
                      <a:pt x="0" y="56"/>
                    </a:lnTo>
                    <a:lnTo>
                      <a:pt x="0" y="56"/>
                    </a:lnTo>
                    <a:lnTo>
                      <a:pt x="0" y="57"/>
                    </a:lnTo>
                    <a:lnTo>
                      <a:pt x="0" y="57"/>
                    </a:lnTo>
                    <a:lnTo>
                      <a:pt x="0" y="57"/>
                    </a:lnTo>
                    <a:lnTo>
                      <a:pt x="0" y="57"/>
                    </a:lnTo>
                    <a:lnTo>
                      <a:pt x="0" y="57"/>
                    </a:lnTo>
                    <a:lnTo>
                      <a:pt x="0" y="57"/>
                    </a:lnTo>
                    <a:lnTo>
                      <a:pt x="0" y="57"/>
                    </a:lnTo>
                    <a:lnTo>
                      <a:pt x="0" y="57"/>
                    </a:lnTo>
                    <a:lnTo>
                      <a:pt x="0" y="58"/>
                    </a:lnTo>
                    <a:lnTo>
                      <a:pt x="0" y="58"/>
                    </a:lnTo>
                    <a:lnTo>
                      <a:pt x="0" y="59"/>
                    </a:lnTo>
                    <a:lnTo>
                      <a:pt x="0" y="59"/>
                    </a:lnTo>
                    <a:lnTo>
                      <a:pt x="0" y="59"/>
                    </a:lnTo>
                    <a:lnTo>
                      <a:pt x="0" y="59"/>
                    </a:lnTo>
                    <a:lnTo>
                      <a:pt x="0" y="60"/>
                    </a:lnTo>
                    <a:lnTo>
                      <a:pt x="0" y="60"/>
                    </a:lnTo>
                    <a:lnTo>
                      <a:pt x="0" y="61"/>
                    </a:lnTo>
                    <a:lnTo>
                      <a:pt x="0" y="60"/>
                    </a:lnTo>
                    <a:lnTo>
                      <a:pt x="0" y="61"/>
                    </a:lnTo>
                    <a:lnTo>
                      <a:pt x="0" y="61"/>
                    </a:lnTo>
                    <a:lnTo>
                      <a:pt x="0" y="60"/>
                    </a:lnTo>
                    <a:lnTo>
                      <a:pt x="0" y="60"/>
                    </a:lnTo>
                    <a:lnTo>
                      <a:pt x="0" y="60"/>
                    </a:lnTo>
                    <a:lnTo>
                      <a:pt x="0" y="61"/>
                    </a:lnTo>
                    <a:lnTo>
                      <a:pt x="0" y="60"/>
                    </a:lnTo>
                    <a:lnTo>
                      <a:pt x="0" y="60"/>
                    </a:lnTo>
                    <a:lnTo>
                      <a:pt x="0" y="59"/>
                    </a:lnTo>
                    <a:lnTo>
                      <a:pt x="0" y="59"/>
                    </a:lnTo>
                    <a:lnTo>
                      <a:pt x="0" y="58"/>
                    </a:lnTo>
                    <a:lnTo>
                      <a:pt x="0" y="59"/>
                    </a:lnTo>
                    <a:lnTo>
                      <a:pt x="0" y="59"/>
                    </a:lnTo>
                    <a:lnTo>
                      <a:pt x="0" y="58"/>
                    </a:lnTo>
                    <a:lnTo>
                      <a:pt x="0" y="59"/>
                    </a:lnTo>
                    <a:lnTo>
                      <a:pt x="0" y="59"/>
                    </a:lnTo>
                    <a:lnTo>
                      <a:pt x="0" y="58"/>
                    </a:lnTo>
                    <a:lnTo>
                      <a:pt x="0" y="58"/>
                    </a:lnTo>
                    <a:lnTo>
                      <a:pt x="0" y="58"/>
                    </a:lnTo>
                    <a:lnTo>
                      <a:pt x="0" y="58"/>
                    </a:lnTo>
                    <a:lnTo>
                      <a:pt x="0" y="58"/>
                    </a:lnTo>
                    <a:lnTo>
                      <a:pt x="0" y="59"/>
                    </a:lnTo>
                    <a:lnTo>
                      <a:pt x="0" y="58"/>
                    </a:lnTo>
                    <a:lnTo>
                      <a:pt x="0" y="59"/>
                    </a:lnTo>
                    <a:lnTo>
                      <a:pt x="0" y="59"/>
                    </a:lnTo>
                    <a:lnTo>
                      <a:pt x="0" y="59"/>
                    </a:lnTo>
                    <a:lnTo>
                      <a:pt x="0" y="60"/>
                    </a:lnTo>
                    <a:lnTo>
                      <a:pt x="0" y="60"/>
                    </a:lnTo>
                    <a:lnTo>
                      <a:pt x="0" y="60"/>
                    </a:lnTo>
                    <a:lnTo>
                      <a:pt x="0" y="60"/>
                    </a:lnTo>
                    <a:lnTo>
                      <a:pt x="0" y="61"/>
                    </a:lnTo>
                    <a:lnTo>
                      <a:pt x="0" y="61"/>
                    </a:lnTo>
                    <a:lnTo>
                      <a:pt x="0" y="61"/>
                    </a:lnTo>
                    <a:lnTo>
                      <a:pt x="0" y="61"/>
                    </a:lnTo>
                    <a:lnTo>
                      <a:pt x="0" y="62"/>
                    </a:lnTo>
                    <a:lnTo>
                      <a:pt x="0" y="61"/>
                    </a:lnTo>
                    <a:lnTo>
                      <a:pt x="0" y="62"/>
                    </a:lnTo>
                    <a:lnTo>
                      <a:pt x="0" y="62"/>
                    </a:lnTo>
                    <a:lnTo>
                      <a:pt x="0" y="62"/>
                    </a:lnTo>
                    <a:lnTo>
                      <a:pt x="0" y="62"/>
                    </a:lnTo>
                    <a:lnTo>
                      <a:pt x="0" y="62"/>
                    </a:lnTo>
                    <a:lnTo>
                      <a:pt x="0" y="61"/>
                    </a:lnTo>
                    <a:lnTo>
                      <a:pt x="0" y="60"/>
                    </a:lnTo>
                    <a:lnTo>
                      <a:pt x="0" y="61"/>
                    </a:lnTo>
                    <a:lnTo>
                      <a:pt x="0" y="61"/>
                    </a:lnTo>
                    <a:lnTo>
                      <a:pt x="0" y="61"/>
                    </a:lnTo>
                    <a:lnTo>
                      <a:pt x="0" y="61"/>
                    </a:lnTo>
                    <a:lnTo>
                      <a:pt x="0" y="60"/>
                    </a:lnTo>
                    <a:lnTo>
                      <a:pt x="0" y="61"/>
                    </a:lnTo>
                    <a:lnTo>
                      <a:pt x="0" y="61"/>
                    </a:lnTo>
                    <a:lnTo>
                      <a:pt x="0" y="61"/>
                    </a:lnTo>
                    <a:lnTo>
                      <a:pt x="0" y="61"/>
                    </a:lnTo>
                    <a:lnTo>
                      <a:pt x="0" y="62"/>
                    </a:lnTo>
                    <a:lnTo>
                      <a:pt x="0" y="61"/>
                    </a:lnTo>
                    <a:lnTo>
                      <a:pt x="0" y="62"/>
                    </a:lnTo>
                    <a:lnTo>
                      <a:pt x="0" y="61"/>
                    </a:lnTo>
                    <a:lnTo>
                      <a:pt x="0" y="61"/>
                    </a:lnTo>
                    <a:lnTo>
                      <a:pt x="0" y="62"/>
                    </a:lnTo>
                    <a:lnTo>
                      <a:pt x="0" y="63"/>
                    </a:lnTo>
                    <a:lnTo>
                      <a:pt x="0" y="63"/>
                    </a:lnTo>
                    <a:lnTo>
                      <a:pt x="0" y="63"/>
                    </a:lnTo>
                    <a:lnTo>
                      <a:pt x="0" y="63"/>
                    </a:lnTo>
                    <a:lnTo>
                      <a:pt x="0" y="63"/>
                    </a:lnTo>
                    <a:lnTo>
                      <a:pt x="0" y="63"/>
                    </a:lnTo>
                    <a:lnTo>
                      <a:pt x="0" y="64"/>
                    </a:lnTo>
                    <a:lnTo>
                      <a:pt x="0" y="63"/>
                    </a:lnTo>
                    <a:lnTo>
                      <a:pt x="0" y="63"/>
                    </a:lnTo>
                    <a:lnTo>
                      <a:pt x="0" y="63"/>
                    </a:lnTo>
                    <a:lnTo>
                      <a:pt x="0" y="64"/>
                    </a:lnTo>
                    <a:lnTo>
                      <a:pt x="0" y="64"/>
                    </a:lnTo>
                    <a:lnTo>
                      <a:pt x="0" y="63"/>
                    </a:lnTo>
                    <a:lnTo>
                      <a:pt x="0" y="64"/>
                    </a:lnTo>
                    <a:lnTo>
                      <a:pt x="0" y="64"/>
                    </a:lnTo>
                    <a:lnTo>
                      <a:pt x="0" y="63"/>
                    </a:lnTo>
                    <a:lnTo>
                      <a:pt x="0" y="63"/>
                    </a:lnTo>
                    <a:lnTo>
                      <a:pt x="0" y="62"/>
                    </a:lnTo>
                    <a:lnTo>
                      <a:pt x="0" y="62"/>
                    </a:lnTo>
                    <a:lnTo>
                      <a:pt x="0" y="62"/>
                    </a:lnTo>
                    <a:lnTo>
                      <a:pt x="0" y="62"/>
                    </a:lnTo>
                    <a:lnTo>
                      <a:pt x="0" y="61"/>
                    </a:lnTo>
                    <a:lnTo>
                      <a:pt x="0" y="61"/>
                    </a:lnTo>
                    <a:lnTo>
                      <a:pt x="0" y="62"/>
                    </a:lnTo>
                    <a:lnTo>
                      <a:pt x="0" y="61"/>
                    </a:lnTo>
                    <a:lnTo>
                      <a:pt x="0" y="62"/>
                    </a:lnTo>
                    <a:lnTo>
                      <a:pt x="0" y="62"/>
                    </a:lnTo>
                    <a:lnTo>
                      <a:pt x="0" y="62"/>
                    </a:lnTo>
                    <a:lnTo>
                      <a:pt x="0" y="63"/>
                    </a:lnTo>
                    <a:lnTo>
                      <a:pt x="0" y="62"/>
                    </a:lnTo>
                    <a:lnTo>
                      <a:pt x="0" y="63"/>
                    </a:lnTo>
                    <a:lnTo>
                      <a:pt x="0" y="63"/>
                    </a:lnTo>
                    <a:lnTo>
                      <a:pt x="0" y="63"/>
                    </a:lnTo>
                    <a:lnTo>
                      <a:pt x="0" y="64"/>
                    </a:lnTo>
                    <a:lnTo>
                      <a:pt x="0" y="65"/>
                    </a:lnTo>
                    <a:lnTo>
                      <a:pt x="0" y="65"/>
                    </a:lnTo>
                    <a:lnTo>
                      <a:pt x="0" y="65"/>
                    </a:lnTo>
                    <a:lnTo>
                      <a:pt x="0" y="65"/>
                    </a:lnTo>
                    <a:lnTo>
                      <a:pt x="0" y="65"/>
                    </a:lnTo>
                    <a:lnTo>
                      <a:pt x="0" y="65"/>
                    </a:lnTo>
                    <a:lnTo>
                      <a:pt x="0" y="66"/>
                    </a:lnTo>
                    <a:lnTo>
                      <a:pt x="0" y="65"/>
                    </a:lnTo>
                    <a:lnTo>
                      <a:pt x="0" y="66"/>
                    </a:lnTo>
                    <a:lnTo>
                      <a:pt x="0" y="66"/>
                    </a:lnTo>
                    <a:lnTo>
                      <a:pt x="0" y="66"/>
                    </a:lnTo>
                    <a:lnTo>
                      <a:pt x="0" y="67"/>
                    </a:lnTo>
                    <a:lnTo>
                      <a:pt x="0" y="67"/>
                    </a:lnTo>
                    <a:lnTo>
                      <a:pt x="0" y="66"/>
                    </a:lnTo>
                    <a:lnTo>
                      <a:pt x="0" y="66"/>
                    </a:lnTo>
                    <a:lnTo>
                      <a:pt x="0" y="66"/>
                    </a:lnTo>
                    <a:lnTo>
                      <a:pt x="0" y="66"/>
                    </a:lnTo>
                    <a:lnTo>
                      <a:pt x="0" y="66"/>
                    </a:lnTo>
                    <a:lnTo>
                      <a:pt x="0" y="66"/>
                    </a:lnTo>
                    <a:lnTo>
                      <a:pt x="0" y="66"/>
                    </a:lnTo>
                    <a:lnTo>
                      <a:pt x="0" y="66"/>
                    </a:lnTo>
                    <a:lnTo>
                      <a:pt x="0" y="66"/>
                    </a:lnTo>
                    <a:lnTo>
                      <a:pt x="0" y="66"/>
                    </a:lnTo>
                    <a:lnTo>
                      <a:pt x="0" y="66"/>
                    </a:lnTo>
                    <a:lnTo>
                      <a:pt x="0" y="65"/>
                    </a:lnTo>
                    <a:lnTo>
                      <a:pt x="0" y="66"/>
                    </a:lnTo>
                    <a:lnTo>
                      <a:pt x="0" y="66"/>
                    </a:lnTo>
                    <a:lnTo>
                      <a:pt x="0" y="65"/>
                    </a:lnTo>
                    <a:lnTo>
                      <a:pt x="0" y="65"/>
                    </a:lnTo>
                    <a:lnTo>
                      <a:pt x="0" y="65"/>
                    </a:lnTo>
                    <a:lnTo>
                      <a:pt x="0" y="64"/>
                    </a:lnTo>
                    <a:lnTo>
                      <a:pt x="0" y="64"/>
                    </a:lnTo>
                    <a:lnTo>
                      <a:pt x="0" y="65"/>
                    </a:lnTo>
                    <a:lnTo>
                      <a:pt x="0" y="64"/>
                    </a:lnTo>
                    <a:lnTo>
                      <a:pt x="0" y="63"/>
                    </a:lnTo>
                    <a:lnTo>
                      <a:pt x="0" y="64"/>
                    </a:lnTo>
                    <a:lnTo>
                      <a:pt x="0" y="64"/>
                    </a:lnTo>
                    <a:lnTo>
                      <a:pt x="0" y="65"/>
                    </a:lnTo>
                    <a:lnTo>
                      <a:pt x="0" y="65"/>
                    </a:lnTo>
                    <a:lnTo>
                      <a:pt x="0" y="65"/>
                    </a:lnTo>
                    <a:lnTo>
                      <a:pt x="0" y="65"/>
                    </a:lnTo>
                    <a:lnTo>
                      <a:pt x="0" y="65"/>
                    </a:lnTo>
                    <a:lnTo>
                      <a:pt x="0" y="65"/>
                    </a:lnTo>
                    <a:lnTo>
                      <a:pt x="0" y="65"/>
                    </a:lnTo>
                    <a:lnTo>
                      <a:pt x="0" y="65"/>
                    </a:lnTo>
                    <a:lnTo>
                      <a:pt x="0" y="65"/>
                    </a:lnTo>
                    <a:lnTo>
                      <a:pt x="0" y="66"/>
                    </a:lnTo>
                    <a:lnTo>
                      <a:pt x="0" y="66"/>
                    </a:lnTo>
                    <a:lnTo>
                      <a:pt x="0" y="66"/>
                    </a:lnTo>
                    <a:lnTo>
                      <a:pt x="0" y="66"/>
                    </a:lnTo>
                    <a:lnTo>
                      <a:pt x="0" y="66"/>
                    </a:lnTo>
                    <a:lnTo>
                      <a:pt x="0" y="66"/>
                    </a:lnTo>
                    <a:lnTo>
                      <a:pt x="0" y="66"/>
                    </a:lnTo>
                    <a:lnTo>
                      <a:pt x="0" y="66"/>
                    </a:lnTo>
                    <a:lnTo>
                      <a:pt x="0" y="66"/>
                    </a:lnTo>
                    <a:lnTo>
                      <a:pt x="0" y="66"/>
                    </a:lnTo>
                    <a:lnTo>
                      <a:pt x="0" y="65"/>
                    </a:lnTo>
                    <a:lnTo>
                      <a:pt x="0" y="65"/>
                    </a:lnTo>
                    <a:lnTo>
                      <a:pt x="0" y="65"/>
                    </a:lnTo>
                    <a:lnTo>
                      <a:pt x="0" y="64"/>
                    </a:lnTo>
                    <a:lnTo>
                      <a:pt x="0" y="64"/>
                    </a:lnTo>
                    <a:lnTo>
                      <a:pt x="0" y="64"/>
                    </a:lnTo>
                    <a:lnTo>
                      <a:pt x="0" y="64"/>
                    </a:lnTo>
                    <a:lnTo>
                      <a:pt x="0" y="65"/>
                    </a:lnTo>
                    <a:lnTo>
                      <a:pt x="0" y="65"/>
                    </a:lnTo>
                    <a:lnTo>
                      <a:pt x="0" y="65"/>
                    </a:lnTo>
                    <a:lnTo>
                      <a:pt x="0" y="65"/>
                    </a:lnTo>
                    <a:lnTo>
                      <a:pt x="0" y="66"/>
                    </a:lnTo>
                    <a:lnTo>
                      <a:pt x="0" y="65"/>
                    </a:lnTo>
                    <a:lnTo>
                      <a:pt x="0" y="65"/>
                    </a:lnTo>
                    <a:lnTo>
                      <a:pt x="0" y="65"/>
                    </a:lnTo>
                    <a:lnTo>
                      <a:pt x="0" y="65"/>
                    </a:lnTo>
                    <a:lnTo>
                      <a:pt x="0" y="65"/>
                    </a:lnTo>
                    <a:lnTo>
                      <a:pt x="0" y="65"/>
                    </a:lnTo>
                    <a:lnTo>
                      <a:pt x="0" y="65"/>
                    </a:lnTo>
                    <a:lnTo>
                      <a:pt x="0" y="65"/>
                    </a:lnTo>
                    <a:lnTo>
                      <a:pt x="0" y="65"/>
                    </a:lnTo>
                    <a:lnTo>
                      <a:pt x="0" y="66"/>
                    </a:lnTo>
                    <a:lnTo>
                      <a:pt x="0" y="65"/>
                    </a:lnTo>
                    <a:lnTo>
                      <a:pt x="0" y="66"/>
                    </a:lnTo>
                    <a:lnTo>
                      <a:pt x="0" y="65"/>
                    </a:lnTo>
                    <a:lnTo>
                      <a:pt x="0" y="65"/>
                    </a:lnTo>
                    <a:lnTo>
                      <a:pt x="0" y="65"/>
                    </a:lnTo>
                    <a:lnTo>
                      <a:pt x="0" y="65"/>
                    </a:lnTo>
                    <a:lnTo>
                      <a:pt x="0" y="64"/>
                    </a:lnTo>
                    <a:lnTo>
                      <a:pt x="0" y="65"/>
                    </a:lnTo>
                    <a:lnTo>
                      <a:pt x="0" y="64"/>
                    </a:lnTo>
                    <a:lnTo>
                      <a:pt x="0" y="63"/>
                    </a:lnTo>
                    <a:lnTo>
                      <a:pt x="0" y="63"/>
                    </a:lnTo>
                    <a:lnTo>
                      <a:pt x="0" y="63"/>
                    </a:lnTo>
                    <a:lnTo>
                      <a:pt x="0" y="63"/>
                    </a:lnTo>
                    <a:lnTo>
                      <a:pt x="0" y="62"/>
                    </a:lnTo>
                    <a:lnTo>
                      <a:pt x="0" y="61"/>
                    </a:lnTo>
                    <a:lnTo>
                      <a:pt x="0" y="61"/>
                    </a:lnTo>
                    <a:lnTo>
                      <a:pt x="0" y="62"/>
                    </a:lnTo>
                    <a:lnTo>
                      <a:pt x="0" y="61"/>
                    </a:lnTo>
                    <a:lnTo>
                      <a:pt x="0" y="61"/>
                    </a:lnTo>
                    <a:lnTo>
                      <a:pt x="0" y="61"/>
                    </a:lnTo>
                    <a:lnTo>
                      <a:pt x="0" y="61"/>
                    </a:lnTo>
                    <a:lnTo>
                      <a:pt x="0" y="62"/>
                    </a:lnTo>
                    <a:lnTo>
                      <a:pt x="0" y="61"/>
                    </a:lnTo>
                    <a:lnTo>
                      <a:pt x="0" y="62"/>
                    </a:lnTo>
                    <a:lnTo>
                      <a:pt x="0" y="62"/>
                    </a:lnTo>
                    <a:lnTo>
                      <a:pt x="0" y="63"/>
                    </a:lnTo>
                    <a:lnTo>
                      <a:pt x="0" y="63"/>
                    </a:lnTo>
                    <a:lnTo>
                      <a:pt x="0" y="64"/>
                    </a:lnTo>
                    <a:lnTo>
                      <a:pt x="0" y="64"/>
                    </a:lnTo>
                    <a:lnTo>
                      <a:pt x="0" y="64"/>
                    </a:lnTo>
                    <a:lnTo>
                      <a:pt x="0" y="65"/>
                    </a:lnTo>
                    <a:lnTo>
                      <a:pt x="0" y="64"/>
                    </a:lnTo>
                    <a:lnTo>
                      <a:pt x="0" y="65"/>
                    </a:lnTo>
                    <a:lnTo>
                      <a:pt x="0" y="64"/>
                    </a:lnTo>
                    <a:lnTo>
                      <a:pt x="0" y="65"/>
                    </a:lnTo>
                    <a:lnTo>
                      <a:pt x="0" y="65"/>
                    </a:lnTo>
                    <a:lnTo>
                      <a:pt x="0" y="65"/>
                    </a:lnTo>
                    <a:lnTo>
                      <a:pt x="0" y="64"/>
                    </a:lnTo>
                    <a:lnTo>
                      <a:pt x="0" y="63"/>
                    </a:lnTo>
                    <a:lnTo>
                      <a:pt x="0" y="64"/>
                    </a:lnTo>
                    <a:lnTo>
                      <a:pt x="0" y="64"/>
                    </a:lnTo>
                    <a:lnTo>
                      <a:pt x="0" y="64"/>
                    </a:lnTo>
                    <a:lnTo>
                      <a:pt x="0" y="65"/>
                    </a:lnTo>
                    <a:lnTo>
                      <a:pt x="0" y="64"/>
                    </a:lnTo>
                    <a:lnTo>
                      <a:pt x="0" y="64"/>
                    </a:lnTo>
                    <a:lnTo>
                      <a:pt x="0" y="65"/>
                    </a:lnTo>
                    <a:lnTo>
                      <a:pt x="0" y="65"/>
                    </a:lnTo>
                    <a:lnTo>
                      <a:pt x="0" y="65"/>
                    </a:lnTo>
                    <a:lnTo>
                      <a:pt x="0" y="66"/>
                    </a:lnTo>
                    <a:lnTo>
                      <a:pt x="0" y="66"/>
                    </a:lnTo>
                    <a:lnTo>
                      <a:pt x="0" y="66"/>
                    </a:lnTo>
                    <a:lnTo>
                      <a:pt x="0" y="66"/>
                    </a:lnTo>
                    <a:lnTo>
                      <a:pt x="0" y="67"/>
                    </a:lnTo>
                    <a:lnTo>
                      <a:pt x="0" y="67"/>
                    </a:lnTo>
                    <a:lnTo>
                      <a:pt x="0" y="68"/>
                    </a:lnTo>
                    <a:lnTo>
                      <a:pt x="0" y="69"/>
                    </a:lnTo>
                    <a:lnTo>
                      <a:pt x="0" y="67"/>
                    </a:lnTo>
                    <a:lnTo>
                      <a:pt x="0" y="68"/>
                    </a:lnTo>
                    <a:lnTo>
                      <a:pt x="0" y="67"/>
                    </a:lnTo>
                    <a:lnTo>
                      <a:pt x="0" y="67"/>
                    </a:lnTo>
                    <a:lnTo>
                      <a:pt x="0" y="66"/>
                    </a:lnTo>
                    <a:lnTo>
                      <a:pt x="0" y="65"/>
                    </a:lnTo>
                    <a:lnTo>
                      <a:pt x="0" y="66"/>
                    </a:lnTo>
                    <a:lnTo>
                      <a:pt x="0" y="65"/>
                    </a:lnTo>
                    <a:lnTo>
                      <a:pt x="0" y="65"/>
                    </a:lnTo>
                    <a:lnTo>
                      <a:pt x="0" y="66"/>
                    </a:lnTo>
                    <a:lnTo>
                      <a:pt x="0" y="66"/>
                    </a:lnTo>
                    <a:lnTo>
                      <a:pt x="0" y="66"/>
                    </a:lnTo>
                    <a:lnTo>
                      <a:pt x="0" y="66"/>
                    </a:lnTo>
                    <a:lnTo>
                      <a:pt x="0" y="65"/>
                    </a:lnTo>
                    <a:lnTo>
                      <a:pt x="0" y="66"/>
                    </a:lnTo>
                    <a:lnTo>
                      <a:pt x="0" y="65"/>
                    </a:lnTo>
                    <a:lnTo>
                      <a:pt x="0" y="65"/>
                    </a:lnTo>
                    <a:lnTo>
                      <a:pt x="0" y="65"/>
                    </a:lnTo>
                    <a:lnTo>
                      <a:pt x="0" y="66"/>
                    </a:lnTo>
                    <a:lnTo>
                      <a:pt x="0" y="66"/>
                    </a:lnTo>
                    <a:lnTo>
                      <a:pt x="0" y="65"/>
                    </a:lnTo>
                    <a:lnTo>
                      <a:pt x="0" y="65"/>
                    </a:lnTo>
                    <a:lnTo>
                      <a:pt x="0" y="63"/>
                    </a:lnTo>
                    <a:lnTo>
                      <a:pt x="0" y="63"/>
                    </a:lnTo>
                    <a:lnTo>
                      <a:pt x="0" y="62"/>
                    </a:lnTo>
                    <a:lnTo>
                      <a:pt x="0" y="62"/>
                    </a:lnTo>
                    <a:lnTo>
                      <a:pt x="0" y="61"/>
                    </a:lnTo>
                    <a:lnTo>
                      <a:pt x="0" y="61"/>
                    </a:lnTo>
                    <a:lnTo>
                      <a:pt x="0" y="60"/>
                    </a:lnTo>
                    <a:lnTo>
                      <a:pt x="0" y="61"/>
                    </a:lnTo>
                    <a:lnTo>
                      <a:pt x="0" y="60"/>
                    </a:lnTo>
                    <a:lnTo>
                      <a:pt x="0" y="61"/>
                    </a:lnTo>
                    <a:lnTo>
                      <a:pt x="0" y="61"/>
                    </a:lnTo>
                    <a:lnTo>
                      <a:pt x="0" y="60"/>
                    </a:lnTo>
                    <a:lnTo>
                      <a:pt x="0" y="61"/>
                    </a:lnTo>
                    <a:lnTo>
                      <a:pt x="0" y="60"/>
                    </a:lnTo>
                    <a:lnTo>
                      <a:pt x="0" y="60"/>
                    </a:lnTo>
                    <a:lnTo>
                      <a:pt x="0" y="59"/>
                    </a:lnTo>
                    <a:lnTo>
                      <a:pt x="0" y="60"/>
                    </a:lnTo>
                    <a:lnTo>
                      <a:pt x="0" y="59"/>
                    </a:lnTo>
                    <a:lnTo>
                      <a:pt x="0" y="59"/>
                    </a:lnTo>
                    <a:lnTo>
                      <a:pt x="0" y="59"/>
                    </a:lnTo>
                    <a:lnTo>
                      <a:pt x="0" y="60"/>
                    </a:lnTo>
                    <a:lnTo>
                      <a:pt x="0" y="60"/>
                    </a:lnTo>
                    <a:lnTo>
                      <a:pt x="0" y="59"/>
                    </a:lnTo>
                    <a:lnTo>
                      <a:pt x="0" y="60"/>
                    </a:lnTo>
                    <a:lnTo>
                      <a:pt x="0" y="60"/>
                    </a:lnTo>
                    <a:lnTo>
                      <a:pt x="0" y="60"/>
                    </a:lnTo>
                    <a:lnTo>
                      <a:pt x="0" y="59"/>
                    </a:lnTo>
                    <a:lnTo>
                      <a:pt x="0" y="60"/>
                    </a:lnTo>
                    <a:lnTo>
                      <a:pt x="0" y="59"/>
                    </a:lnTo>
                    <a:lnTo>
                      <a:pt x="0" y="59"/>
                    </a:lnTo>
                    <a:lnTo>
                      <a:pt x="0" y="60"/>
                    </a:lnTo>
                    <a:lnTo>
                      <a:pt x="0" y="60"/>
                    </a:lnTo>
                    <a:lnTo>
                      <a:pt x="0" y="60"/>
                    </a:lnTo>
                    <a:lnTo>
                      <a:pt x="0" y="61"/>
                    </a:lnTo>
                    <a:lnTo>
                      <a:pt x="0" y="61"/>
                    </a:lnTo>
                    <a:lnTo>
                      <a:pt x="0" y="61"/>
                    </a:lnTo>
                    <a:lnTo>
                      <a:pt x="0" y="62"/>
                    </a:lnTo>
                    <a:lnTo>
                      <a:pt x="0" y="61"/>
                    </a:lnTo>
                    <a:lnTo>
                      <a:pt x="0" y="62"/>
                    </a:lnTo>
                    <a:lnTo>
                      <a:pt x="0" y="61"/>
                    </a:lnTo>
                    <a:lnTo>
                      <a:pt x="0" y="62"/>
                    </a:lnTo>
                    <a:lnTo>
                      <a:pt x="0" y="62"/>
                    </a:lnTo>
                    <a:lnTo>
                      <a:pt x="0" y="62"/>
                    </a:lnTo>
                    <a:lnTo>
                      <a:pt x="0" y="63"/>
                    </a:lnTo>
                    <a:lnTo>
                      <a:pt x="0" y="63"/>
                    </a:lnTo>
                    <a:lnTo>
                      <a:pt x="0" y="64"/>
                    </a:lnTo>
                    <a:lnTo>
                      <a:pt x="0" y="63"/>
                    </a:lnTo>
                    <a:lnTo>
                      <a:pt x="0" y="63"/>
                    </a:lnTo>
                    <a:lnTo>
                      <a:pt x="0" y="63"/>
                    </a:lnTo>
                    <a:lnTo>
                      <a:pt x="0" y="64"/>
                    </a:lnTo>
                    <a:lnTo>
                      <a:pt x="0" y="63"/>
                    </a:lnTo>
                    <a:lnTo>
                      <a:pt x="0" y="63"/>
                    </a:lnTo>
                    <a:lnTo>
                      <a:pt x="0" y="63"/>
                    </a:lnTo>
                    <a:lnTo>
                      <a:pt x="0" y="62"/>
                    </a:lnTo>
                    <a:lnTo>
                      <a:pt x="0" y="62"/>
                    </a:lnTo>
                    <a:lnTo>
                      <a:pt x="0" y="61"/>
                    </a:lnTo>
                    <a:lnTo>
                      <a:pt x="0" y="61"/>
                    </a:lnTo>
                    <a:lnTo>
                      <a:pt x="0" y="61"/>
                    </a:lnTo>
                    <a:lnTo>
                      <a:pt x="0" y="61"/>
                    </a:lnTo>
                    <a:lnTo>
                      <a:pt x="0" y="62"/>
                    </a:lnTo>
                    <a:lnTo>
                      <a:pt x="0" y="62"/>
                    </a:lnTo>
                    <a:lnTo>
                      <a:pt x="0" y="62"/>
                    </a:lnTo>
                    <a:lnTo>
                      <a:pt x="0" y="63"/>
                    </a:lnTo>
                    <a:lnTo>
                      <a:pt x="0" y="64"/>
                    </a:lnTo>
                    <a:lnTo>
                      <a:pt x="0" y="64"/>
                    </a:lnTo>
                    <a:lnTo>
                      <a:pt x="0" y="65"/>
                    </a:lnTo>
                    <a:lnTo>
                      <a:pt x="0" y="65"/>
                    </a:lnTo>
                    <a:lnTo>
                      <a:pt x="0" y="65"/>
                    </a:lnTo>
                    <a:lnTo>
                      <a:pt x="0" y="66"/>
                    </a:lnTo>
                    <a:lnTo>
                      <a:pt x="0" y="66"/>
                    </a:lnTo>
                    <a:lnTo>
                      <a:pt x="0" y="66"/>
                    </a:lnTo>
                    <a:lnTo>
                      <a:pt x="0" y="67"/>
                    </a:lnTo>
                    <a:lnTo>
                      <a:pt x="0" y="66"/>
                    </a:lnTo>
                    <a:lnTo>
                      <a:pt x="0" y="66"/>
                    </a:lnTo>
                    <a:lnTo>
                      <a:pt x="0" y="67"/>
                    </a:lnTo>
                    <a:lnTo>
                      <a:pt x="0" y="66"/>
                    </a:lnTo>
                    <a:lnTo>
                      <a:pt x="0" y="67"/>
                    </a:lnTo>
                    <a:lnTo>
                      <a:pt x="0" y="67"/>
                    </a:lnTo>
                    <a:lnTo>
                      <a:pt x="0" y="67"/>
                    </a:lnTo>
                    <a:lnTo>
                      <a:pt x="0" y="67"/>
                    </a:lnTo>
                    <a:lnTo>
                      <a:pt x="0" y="66"/>
                    </a:lnTo>
                    <a:lnTo>
                      <a:pt x="0" y="67"/>
                    </a:lnTo>
                    <a:lnTo>
                      <a:pt x="0" y="66"/>
                    </a:lnTo>
                    <a:lnTo>
                      <a:pt x="0" y="66"/>
                    </a:lnTo>
                    <a:lnTo>
                      <a:pt x="0" y="65"/>
                    </a:lnTo>
                    <a:lnTo>
                      <a:pt x="0" y="65"/>
                    </a:lnTo>
                    <a:lnTo>
                      <a:pt x="0" y="64"/>
                    </a:lnTo>
                    <a:lnTo>
                      <a:pt x="0" y="65"/>
                    </a:lnTo>
                    <a:lnTo>
                      <a:pt x="0" y="65"/>
                    </a:lnTo>
                    <a:lnTo>
                      <a:pt x="0" y="65"/>
                    </a:lnTo>
                    <a:lnTo>
                      <a:pt x="0" y="65"/>
                    </a:lnTo>
                    <a:lnTo>
                      <a:pt x="0" y="65"/>
                    </a:lnTo>
                    <a:lnTo>
                      <a:pt x="0" y="65"/>
                    </a:lnTo>
                    <a:lnTo>
                      <a:pt x="0" y="65"/>
                    </a:lnTo>
                    <a:lnTo>
                      <a:pt x="0" y="64"/>
                    </a:lnTo>
                    <a:lnTo>
                      <a:pt x="0" y="65"/>
                    </a:lnTo>
                    <a:lnTo>
                      <a:pt x="0" y="64"/>
                    </a:lnTo>
                    <a:lnTo>
                      <a:pt x="0" y="65"/>
                    </a:lnTo>
                    <a:lnTo>
                      <a:pt x="0" y="65"/>
                    </a:lnTo>
                    <a:lnTo>
                      <a:pt x="0" y="65"/>
                    </a:lnTo>
                    <a:lnTo>
                      <a:pt x="0" y="65"/>
                    </a:lnTo>
                    <a:lnTo>
                      <a:pt x="0" y="65"/>
                    </a:lnTo>
                    <a:lnTo>
                      <a:pt x="0" y="65"/>
                    </a:lnTo>
                    <a:lnTo>
                      <a:pt x="0" y="65"/>
                    </a:lnTo>
                    <a:lnTo>
                      <a:pt x="0" y="66"/>
                    </a:lnTo>
                    <a:lnTo>
                      <a:pt x="0" y="65"/>
                    </a:lnTo>
                    <a:lnTo>
                      <a:pt x="0" y="65"/>
                    </a:lnTo>
                    <a:lnTo>
                      <a:pt x="0" y="65"/>
                    </a:lnTo>
                    <a:lnTo>
                      <a:pt x="0" y="65"/>
                    </a:lnTo>
                    <a:lnTo>
                      <a:pt x="0" y="65"/>
                    </a:lnTo>
                    <a:lnTo>
                      <a:pt x="0" y="66"/>
                    </a:lnTo>
                    <a:lnTo>
                      <a:pt x="0" y="66"/>
                    </a:lnTo>
                    <a:lnTo>
                      <a:pt x="0" y="66"/>
                    </a:lnTo>
                    <a:lnTo>
                      <a:pt x="0" y="66"/>
                    </a:lnTo>
                    <a:lnTo>
                      <a:pt x="0" y="67"/>
                    </a:lnTo>
                    <a:lnTo>
                      <a:pt x="0" y="66"/>
                    </a:lnTo>
                    <a:lnTo>
                      <a:pt x="0" y="67"/>
                    </a:lnTo>
                    <a:lnTo>
                      <a:pt x="0" y="66"/>
                    </a:lnTo>
                    <a:lnTo>
                      <a:pt x="0" y="66"/>
                    </a:lnTo>
                    <a:lnTo>
                      <a:pt x="0" y="66"/>
                    </a:lnTo>
                    <a:lnTo>
                      <a:pt x="0" y="66"/>
                    </a:lnTo>
                    <a:lnTo>
                      <a:pt x="0" y="67"/>
                    </a:lnTo>
                    <a:lnTo>
                      <a:pt x="0" y="67"/>
                    </a:lnTo>
                    <a:lnTo>
                      <a:pt x="0" y="66"/>
                    </a:lnTo>
                    <a:lnTo>
                      <a:pt x="0" y="67"/>
                    </a:lnTo>
                    <a:lnTo>
                      <a:pt x="0" y="67"/>
                    </a:lnTo>
                    <a:lnTo>
                      <a:pt x="0" y="66"/>
                    </a:lnTo>
                    <a:lnTo>
                      <a:pt x="0" y="68"/>
                    </a:lnTo>
                    <a:lnTo>
                      <a:pt x="0" y="67"/>
                    </a:lnTo>
                    <a:lnTo>
                      <a:pt x="0" y="67"/>
                    </a:lnTo>
                    <a:lnTo>
                      <a:pt x="0" y="66"/>
                    </a:lnTo>
                    <a:lnTo>
                      <a:pt x="0" y="66"/>
                    </a:lnTo>
                    <a:lnTo>
                      <a:pt x="0" y="66"/>
                    </a:lnTo>
                    <a:lnTo>
                      <a:pt x="0" y="66"/>
                    </a:lnTo>
                    <a:lnTo>
                      <a:pt x="0" y="66"/>
                    </a:lnTo>
                    <a:lnTo>
                      <a:pt x="0" y="67"/>
                    </a:lnTo>
                    <a:lnTo>
                      <a:pt x="0" y="67"/>
                    </a:lnTo>
                    <a:lnTo>
                      <a:pt x="0" y="66"/>
                    </a:lnTo>
                    <a:lnTo>
                      <a:pt x="0" y="67"/>
                    </a:lnTo>
                    <a:lnTo>
                      <a:pt x="0" y="66"/>
                    </a:lnTo>
                    <a:lnTo>
                      <a:pt x="0" y="67"/>
                    </a:lnTo>
                    <a:lnTo>
                      <a:pt x="0" y="67"/>
                    </a:lnTo>
                    <a:lnTo>
                      <a:pt x="0" y="66"/>
                    </a:lnTo>
                    <a:lnTo>
                      <a:pt x="0" y="67"/>
                    </a:lnTo>
                    <a:lnTo>
                      <a:pt x="0" y="67"/>
                    </a:lnTo>
                    <a:lnTo>
                      <a:pt x="0" y="67"/>
                    </a:lnTo>
                    <a:lnTo>
                      <a:pt x="0" y="66"/>
                    </a:lnTo>
                    <a:lnTo>
                      <a:pt x="0" y="67"/>
                    </a:lnTo>
                  </a:path>
                </a:pathLst>
              </a:custGeom>
              <a:noFill/>
              <a:ln w="0">
                <a:solidFill>
                  <a:srgbClr val="3366FF"/>
                </a:solidFill>
                <a:prstDash val="solid"/>
                <a:round/>
                <a:headEnd/>
                <a:tailEnd/>
              </a:ln>
            </p:spPr>
            <p:txBody>
              <a:bodyPr/>
              <a:lstStyle/>
              <a:p>
                <a:endParaRPr lang="en-GB"/>
              </a:p>
            </p:txBody>
          </p:sp>
          <p:sp>
            <p:nvSpPr>
              <p:cNvPr id="185874" name="Freeform 530"/>
              <p:cNvSpPr>
                <a:spLocks/>
              </p:cNvSpPr>
              <p:nvPr/>
            </p:nvSpPr>
            <p:spPr bwMode="auto">
              <a:xfrm>
                <a:off x="2622" y="3503"/>
                <a:ext cx="1" cy="396"/>
              </a:xfrm>
              <a:custGeom>
                <a:avLst/>
                <a:gdLst/>
                <a:ahLst/>
                <a:cxnLst>
                  <a:cxn ang="0">
                    <a:pos x="0" y="58"/>
                  </a:cxn>
                  <a:cxn ang="0">
                    <a:pos x="0" y="56"/>
                  </a:cxn>
                  <a:cxn ang="0">
                    <a:pos x="0" y="59"/>
                  </a:cxn>
                  <a:cxn ang="0">
                    <a:pos x="0" y="57"/>
                  </a:cxn>
                  <a:cxn ang="0">
                    <a:pos x="0" y="56"/>
                  </a:cxn>
                  <a:cxn ang="0">
                    <a:pos x="0" y="57"/>
                  </a:cxn>
                  <a:cxn ang="0">
                    <a:pos x="0" y="57"/>
                  </a:cxn>
                  <a:cxn ang="0">
                    <a:pos x="0" y="58"/>
                  </a:cxn>
                  <a:cxn ang="0">
                    <a:pos x="0" y="56"/>
                  </a:cxn>
                  <a:cxn ang="0">
                    <a:pos x="0" y="58"/>
                  </a:cxn>
                  <a:cxn ang="0">
                    <a:pos x="0" y="56"/>
                  </a:cxn>
                  <a:cxn ang="0">
                    <a:pos x="0" y="59"/>
                  </a:cxn>
                  <a:cxn ang="0">
                    <a:pos x="0" y="62"/>
                  </a:cxn>
                  <a:cxn ang="0">
                    <a:pos x="0" y="60"/>
                  </a:cxn>
                  <a:cxn ang="0">
                    <a:pos x="0" y="61"/>
                  </a:cxn>
                  <a:cxn ang="0">
                    <a:pos x="0" y="61"/>
                  </a:cxn>
                  <a:cxn ang="0">
                    <a:pos x="0" y="62"/>
                  </a:cxn>
                  <a:cxn ang="0">
                    <a:pos x="0" y="64"/>
                  </a:cxn>
                  <a:cxn ang="0">
                    <a:pos x="0" y="63"/>
                  </a:cxn>
                  <a:cxn ang="0">
                    <a:pos x="0" y="66"/>
                  </a:cxn>
                  <a:cxn ang="0">
                    <a:pos x="0" y="49"/>
                  </a:cxn>
                  <a:cxn ang="0">
                    <a:pos x="0" y="39"/>
                  </a:cxn>
                  <a:cxn ang="0">
                    <a:pos x="0" y="33"/>
                  </a:cxn>
                  <a:cxn ang="0">
                    <a:pos x="0" y="28"/>
                  </a:cxn>
                  <a:cxn ang="0">
                    <a:pos x="0" y="24"/>
                  </a:cxn>
                  <a:cxn ang="0">
                    <a:pos x="0" y="19"/>
                  </a:cxn>
                  <a:cxn ang="0">
                    <a:pos x="0" y="19"/>
                  </a:cxn>
                  <a:cxn ang="0">
                    <a:pos x="0" y="18"/>
                  </a:cxn>
                  <a:cxn ang="0">
                    <a:pos x="0" y="18"/>
                  </a:cxn>
                  <a:cxn ang="0">
                    <a:pos x="0" y="12"/>
                  </a:cxn>
                  <a:cxn ang="0">
                    <a:pos x="0" y="11"/>
                  </a:cxn>
                  <a:cxn ang="0">
                    <a:pos x="0" y="10"/>
                  </a:cxn>
                  <a:cxn ang="0">
                    <a:pos x="0" y="8"/>
                  </a:cxn>
                  <a:cxn ang="0">
                    <a:pos x="0" y="8"/>
                  </a:cxn>
                  <a:cxn ang="0">
                    <a:pos x="0" y="3"/>
                  </a:cxn>
                  <a:cxn ang="0">
                    <a:pos x="0" y="3"/>
                  </a:cxn>
                  <a:cxn ang="0">
                    <a:pos x="0" y="4"/>
                  </a:cxn>
                  <a:cxn ang="0">
                    <a:pos x="0" y="1"/>
                  </a:cxn>
                  <a:cxn ang="0">
                    <a:pos x="0" y="2"/>
                  </a:cxn>
                  <a:cxn ang="0">
                    <a:pos x="0" y="5"/>
                  </a:cxn>
                  <a:cxn ang="0">
                    <a:pos x="0" y="5"/>
                  </a:cxn>
                  <a:cxn ang="0">
                    <a:pos x="0" y="7"/>
                  </a:cxn>
                  <a:cxn ang="0">
                    <a:pos x="0" y="4"/>
                  </a:cxn>
                  <a:cxn ang="0">
                    <a:pos x="0" y="9"/>
                  </a:cxn>
                  <a:cxn ang="0">
                    <a:pos x="0" y="7"/>
                  </a:cxn>
                  <a:cxn ang="0">
                    <a:pos x="0" y="10"/>
                  </a:cxn>
                  <a:cxn ang="0">
                    <a:pos x="0" y="9"/>
                  </a:cxn>
                  <a:cxn ang="0">
                    <a:pos x="0" y="8"/>
                  </a:cxn>
                  <a:cxn ang="0">
                    <a:pos x="0" y="8"/>
                  </a:cxn>
                  <a:cxn ang="0">
                    <a:pos x="0" y="6"/>
                  </a:cxn>
                  <a:cxn ang="0">
                    <a:pos x="0" y="7"/>
                  </a:cxn>
                  <a:cxn ang="0">
                    <a:pos x="0" y="6"/>
                  </a:cxn>
                  <a:cxn ang="0">
                    <a:pos x="0" y="5"/>
                  </a:cxn>
                  <a:cxn ang="0">
                    <a:pos x="0" y="7"/>
                  </a:cxn>
                  <a:cxn ang="0">
                    <a:pos x="0" y="6"/>
                  </a:cxn>
                  <a:cxn ang="0">
                    <a:pos x="0" y="8"/>
                  </a:cxn>
                  <a:cxn ang="0">
                    <a:pos x="0" y="9"/>
                  </a:cxn>
                  <a:cxn ang="0">
                    <a:pos x="0" y="8"/>
                  </a:cxn>
                  <a:cxn ang="0">
                    <a:pos x="0" y="9"/>
                  </a:cxn>
                  <a:cxn ang="0">
                    <a:pos x="0" y="6"/>
                  </a:cxn>
                  <a:cxn ang="0">
                    <a:pos x="0" y="5"/>
                  </a:cxn>
                  <a:cxn ang="0">
                    <a:pos x="0" y="8"/>
                  </a:cxn>
                  <a:cxn ang="0">
                    <a:pos x="0" y="7"/>
                  </a:cxn>
                </a:cxnLst>
                <a:rect l="0" t="0" r="r" b="b"/>
                <a:pathLst>
                  <a:path h="66">
                    <a:moveTo>
                      <a:pt x="0" y="56"/>
                    </a:moveTo>
                    <a:lnTo>
                      <a:pt x="0" y="57"/>
                    </a:lnTo>
                    <a:lnTo>
                      <a:pt x="0" y="56"/>
                    </a:lnTo>
                    <a:lnTo>
                      <a:pt x="0" y="57"/>
                    </a:lnTo>
                    <a:lnTo>
                      <a:pt x="0" y="57"/>
                    </a:lnTo>
                    <a:lnTo>
                      <a:pt x="0" y="57"/>
                    </a:lnTo>
                    <a:lnTo>
                      <a:pt x="0" y="57"/>
                    </a:lnTo>
                    <a:lnTo>
                      <a:pt x="0" y="57"/>
                    </a:lnTo>
                    <a:lnTo>
                      <a:pt x="0" y="58"/>
                    </a:lnTo>
                    <a:lnTo>
                      <a:pt x="0" y="57"/>
                    </a:lnTo>
                    <a:lnTo>
                      <a:pt x="0" y="58"/>
                    </a:lnTo>
                    <a:lnTo>
                      <a:pt x="0" y="58"/>
                    </a:lnTo>
                    <a:lnTo>
                      <a:pt x="0" y="57"/>
                    </a:lnTo>
                    <a:lnTo>
                      <a:pt x="0" y="58"/>
                    </a:lnTo>
                    <a:lnTo>
                      <a:pt x="0" y="57"/>
                    </a:lnTo>
                    <a:lnTo>
                      <a:pt x="0" y="57"/>
                    </a:lnTo>
                    <a:lnTo>
                      <a:pt x="0" y="56"/>
                    </a:lnTo>
                    <a:lnTo>
                      <a:pt x="0" y="56"/>
                    </a:lnTo>
                    <a:lnTo>
                      <a:pt x="0" y="56"/>
                    </a:lnTo>
                    <a:lnTo>
                      <a:pt x="0" y="56"/>
                    </a:lnTo>
                    <a:lnTo>
                      <a:pt x="0" y="57"/>
                    </a:lnTo>
                    <a:lnTo>
                      <a:pt x="0" y="56"/>
                    </a:lnTo>
                    <a:lnTo>
                      <a:pt x="0" y="57"/>
                    </a:lnTo>
                    <a:lnTo>
                      <a:pt x="0" y="57"/>
                    </a:lnTo>
                    <a:lnTo>
                      <a:pt x="0" y="57"/>
                    </a:lnTo>
                    <a:lnTo>
                      <a:pt x="0" y="58"/>
                    </a:lnTo>
                    <a:lnTo>
                      <a:pt x="0" y="57"/>
                    </a:lnTo>
                    <a:lnTo>
                      <a:pt x="0" y="58"/>
                    </a:lnTo>
                    <a:lnTo>
                      <a:pt x="0" y="58"/>
                    </a:lnTo>
                    <a:lnTo>
                      <a:pt x="0" y="58"/>
                    </a:lnTo>
                    <a:lnTo>
                      <a:pt x="0" y="58"/>
                    </a:lnTo>
                    <a:lnTo>
                      <a:pt x="0" y="58"/>
                    </a:lnTo>
                    <a:lnTo>
                      <a:pt x="0" y="59"/>
                    </a:lnTo>
                    <a:lnTo>
                      <a:pt x="0" y="58"/>
                    </a:lnTo>
                    <a:lnTo>
                      <a:pt x="0" y="58"/>
                    </a:lnTo>
                    <a:lnTo>
                      <a:pt x="0" y="58"/>
                    </a:lnTo>
                    <a:lnTo>
                      <a:pt x="0" y="58"/>
                    </a:lnTo>
                    <a:lnTo>
                      <a:pt x="0" y="58"/>
                    </a:lnTo>
                    <a:lnTo>
                      <a:pt x="0" y="57"/>
                    </a:lnTo>
                    <a:lnTo>
                      <a:pt x="0" y="57"/>
                    </a:lnTo>
                    <a:lnTo>
                      <a:pt x="0" y="57"/>
                    </a:lnTo>
                    <a:lnTo>
                      <a:pt x="0" y="57"/>
                    </a:lnTo>
                    <a:lnTo>
                      <a:pt x="0" y="58"/>
                    </a:lnTo>
                    <a:lnTo>
                      <a:pt x="0" y="57"/>
                    </a:lnTo>
                    <a:lnTo>
                      <a:pt x="0" y="58"/>
                    </a:lnTo>
                    <a:lnTo>
                      <a:pt x="0" y="58"/>
                    </a:lnTo>
                    <a:lnTo>
                      <a:pt x="0" y="58"/>
                    </a:lnTo>
                    <a:lnTo>
                      <a:pt x="0" y="57"/>
                    </a:lnTo>
                    <a:lnTo>
                      <a:pt x="0" y="57"/>
                    </a:lnTo>
                    <a:lnTo>
                      <a:pt x="0" y="57"/>
                    </a:lnTo>
                    <a:lnTo>
                      <a:pt x="0" y="57"/>
                    </a:lnTo>
                    <a:lnTo>
                      <a:pt x="0" y="56"/>
                    </a:lnTo>
                    <a:lnTo>
                      <a:pt x="0" y="56"/>
                    </a:lnTo>
                    <a:lnTo>
                      <a:pt x="0" y="55"/>
                    </a:lnTo>
                    <a:lnTo>
                      <a:pt x="0" y="56"/>
                    </a:lnTo>
                    <a:lnTo>
                      <a:pt x="0" y="56"/>
                    </a:lnTo>
                    <a:lnTo>
                      <a:pt x="0" y="56"/>
                    </a:lnTo>
                    <a:lnTo>
                      <a:pt x="0" y="57"/>
                    </a:lnTo>
                    <a:lnTo>
                      <a:pt x="0" y="57"/>
                    </a:lnTo>
                    <a:lnTo>
                      <a:pt x="0" y="57"/>
                    </a:lnTo>
                    <a:lnTo>
                      <a:pt x="0" y="57"/>
                    </a:lnTo>
                    <a:lnTo>
                      <a:pt x="0" y="57"/>
                    </a:lnTo>
                    <a:lnTo>
                      <a:pt x="0" y="57"/>
                    </a:lnTo>
                    <a:lnTo>
                      <a:pt x="0" y="57"/>
                    </a:lnTo>
                    <a:lnTo>
                      <a:pt x="0" y="56"/>
                    </a:lnTo>
                    <a:lnTo>
                      <a:pt x="0" y="57"/>
                    </a:lnTo>
                    <a:lnTo>
                      <a:pt x="0" y="56"/>
                    </a:lnTo>
                    <a:lnTo>
                      <a:pt x="0" y="57"/>
                    </a:lnTo>
                    <a:lnTo>
                      <a:pt x="0" y="57"/>
                    </a:lnTo>
                    <a:lnTo>
                      <a:pt x="0" y="58"/>
                    </a:lnTo>
                    <a:lnTo>
                      <a:pt x="0" y="58"/>
                    </a:lnTo>
                    <a:lnTo>
                      <a:pt x="0" y="58"/>
                    </a:lnTo>
                    <a:lnTo>
                      <a:pt x="0" y="58"/>
                    </a:lnTo>
                    <a:lnTo>
                      <a:pt x="0" y="58"/>
                    </a:lnTo>
                    <a:lnTo>
                      <a:pt x="0" y="57"/>
                    </a:lnTo>
                    <a:lnTo>
                      <a:pt x="0" y="57"/>
                    </a:lnTo>
                    <a:lnTo>
                      <a:pt x="0" y="57"/>
                    </a:lnTo>
                    <a:lnTo>
                      <a:pt x="0" y="57"/>
                    </a:lnTo>
                    <a:lnTo>
                      <a:pt x="0" y="57"/>
                    </a:lnTo>
                    <a:lnTo>
                      <a:pt x="0" y="57"/>
                    </a:lnTo>
                    <a:lnTo>
                      <a:pt x="0" y="57"/>
                    </a:lnTo>
                    <a:lnTo>
                      <a:pt x="0" y="58"/>
                    </a:lnTo>
                    <a:lnTo>
                      <a:pt x="0" y="58"/>
                    </a:lnTo>
                    <a:lnTo>
                      <a:pt x="0" y="59"/>
                    </a:lnTo>
                    <a:lnTo>
                      <a:pt x="0" y="59"/>
                    </a:lnTo>
                    <a:lnTo>
                      <a:pt x="0" y="59"/>
                    </a:lnTo>
                    <a:lnTo>
                      <a:pt x="0" y="58"/>
                    </a:lnTo>
                    <a:lnTo>
                      <a:pt x="0" y="58"/>
                    </a:lnTo>
                    <a:lnTo>
                      <a:pt x="0" y="58"/>
                    </a:lnTo>
                    <a:lnTo>
                      <a:pt x="0" y="57"/>
                    </a:lnTo>
                    <a:lnTo>
                      <a:pt x="0" y="57"/>
                    </a:lnTo>
                    <a:lnTo>
                      <a:pt x="0" y="57"/>
                    </a:lnTo>
                    <a:lnTo>
                      <a:pt x="0" y="57"/>
                    </a:lnTo>
                    <a:lnTo>
                      <a:pt x="0" y="56"/>
                    </a:lnTo>
                    <a:lnTo>
                      <a:pt x="0" y="55"/>
                    </a:lnTo>
                    <a:lnTo>
                      <a:pt x="0" y="55"/>
                    </a:lnTo>
                    <a:lnTo>
                      <a:pt x="0" y="56"/>
                    </a:lnTo>
                    <a:lnTo>
                      <a:pt x="0" y="56"/>
                    </a:lnTo>
                    <a:lnTo>
                      <a:pt x="0" y="56"/>
                    </a:lnTo>
                    <a:lnTo>
                      <a:pt x="0" y="57"/>
                    </a:lnTo>
                    <a:lnTo>
                      <a:pt x="0" y="57"/>
                    </a:lnTo>
                    <a:lnTo>
                      <a:pt x="0" y="57"/>
                    </a:lnTo>
                    <a:lnTo>
                      <a:pt x="0" y="58"/>
                    </a:lnTo>
                    <a:lnTo>
                      <a:pt x="0" y="57"/>
                    </a:lnTo>
                    <a:lnTo>
                      <a:pt x="0" y="58"/>
                    </a:lnTo>
                    <a:lnTo>
                      <a:pt x="0" y="58"/>
                    </a:lnTo>
                    <a:lnTo>
                      <a:pt x="0" y="58"/>
                    </a:lnTo>
                    <a:lnTo>
                      <a:pt x="0" y="58"/>
                    </a:lnTo>
                    <a:lnTo>
                      <a:pt x="0" y="58"/>
                    </a:lnTo>
                    <a:lnTo>
                      <a:pt x="0" y="58"/>
                    </a:lnTo>
                    <a:lnTo>
                      <a:pt x="0" y="58"/>
                    </a:lnTo>
                    <a:lnTo>
                      <a:pt x="0" y="57"/>
                    </a:lnTo>
                    <a:lnTo>
                      <a:pt x="0" y="58"/>
                    </a:lnTo>
                    <a:lnTo>
                      <a:pt x="0" y="58"/>
                    </a:lnTo>
                    <a:lnTo>
                      <a:pt x="0" y="57"/>
                    </a:lnTo>
                    <a:lnTo>
                      <a:pt x="0" y="57"/>
                    </a:lnTo>
                    <a:lnTo>
                      <a:pt x="0" y="57"/>
                    </a:lnTo>
                    <a:lnTo>
                      <a:pt x="0" y="56"/>
                    </a:lnTo>
                    <a:lnTo>
                      <a:pt x="0" y="56"/>
                    </a:lnTo>
                    <a:lnTo>
                      <a:pt x="0" y="56"/>
                    </a:lnTo>
                    <a:lnTo>
                      <a:pt x="0" y="56"/>
                    </a:lnTo>
                    <a:lnTo>
                      <a:pt x="0" y="57"/>
                    </a:lnTo>
                    <a:lnTo>
                      <a:pt x="0" y="57"/>
                    </a:lnTo>
                    <a:lnTo>
                      <a:pt x="0" y="57"/>
                    </a:lnTo>
                    <a:lnTo>
                      <a:pt x="0" y="57"/>
                    </a:lnTo>
                    <a:lnTo>
                      <a:pt x="0" y="58"/>
                    </a:lnTo>
                    <a:lnTo>
                      <a:pt x="0" y="57"/>
                    </a:lnTo>
                    <a:lnTo>
                      <a:pt x="0" y="58"/>
                    </a:lnTo>
                    <a:lnTo>
                      <a:pt x="0" y="58"/>
                    </a:lnTo>
                    <a:lnTo>
                      <a:pt x="0" y="58"/>
                    </a:lnTo>
                    <a:lnTo>
                      <a:pt x="0" y="58"/>
                    </a:lnTo>
                    <a:lnTo>
                      <a:pt x="0" y="59"/>
                    </a:lnTo>
                    <a:lnTo>
                      <a:pt x="0" y="59"/>
                    </a:lnTo>
                    <a:lnTo>
                      <a:pt x="0" y="60"/>
                    </a:lnTo>
                    <a:lnTo>
                      <a:pt x="0" y="60"/>
                    </a:lnTo>
                    <a:lnTo>
                      <a:pt x="0" y="61"/>
                    </a:lnTo>
                    <a:lnTo>
                      <a:pt x="0" y="61"/>
                    </a:lnTo>
                    <a:lnTo>
                      <a:pt x="0" y="62"/>
                    </a:lnTo>
                    <a:lnTo>
                      <a:pt x="0" y="62"/>
                    </a:lnTo>
                    <a:lnTo>
                      <a:pt x="0" y="62"/>
                    </a:lnTo>
                    <a:lnTo>
                      <a:pt x="0" y="63"/>
                    </a:lnTo>
                    <a:lnTo>
                      <a:pt x="0" y="62"/>
                    </a:lnTo>
                    <a:lnTo>
                      <a:pt x="0" y="62"/>
                    </a:lnTo>
                    <a:lnTo>
                      <a:pt x="0" y="62"/>
                    </a:lnTo>
                    <a:lnTo>
                      <a:pt x="0" y="63"/>
                    </a:lnTo>
                    <a:lnTo>
                      <a:pt x="0" y="62"/>
                    </a:lnTo>
                    <a:lnTo>
                      <a:pt x="0" y="62"/>
                    </a:lnTo>
                    <a:lnTo>
                      <a:pt x="0" y="62"/>
                    </a:lnTo>
                    <a:lnTo>
                      <a:pt x="0" y="61"/>
                    </a:lnTo>
                    <a:lnTo>
                      <a:pt x="0" y="60"/>
                    </a:lnTo>
                    <a:lnTo>
                      <a:pt x="0" y="60"/>
                    </a:lnTo>
                    <a:lnTo>
                      <a:pt x="0" y="60"/>
                    </a:lnTo>
                    <a:lnTo>
                      <a:pt x="0" y="60"/>
                    </a:lnTo>
                    <a:lnTo>
                      <a:pt x="0" y="60"/>
                    </a:lnTo>
                    <a:lnTo>
                      <a:pt x="0" y="60"/>
                    </a:lnTo>
                    <a:lnTo>
                      <a:pt x="0" y="59"/>
                    </a:lnTo>
                    <a:lnTo>
                      <a:pt x="0" y="59"/>
                    </a:lnTo>
                    <a:lnTo>
                      <a:pt x="0" y="59"/>
                    </a:lnTo>
                    <a:lnTo>
                      <a:pt x="0" y="58"/>
                    </a:lnTo>
                    <a:lnTo>
                      <a:pt x="0" y="58"/>
                    </a:lnTo>
                    <a:lnTo>
                      <a:pt x="0" y="58"/>
                    </a:lnTo>
                    <a:lnTo>
                      <a:pt x="0" y="59"/>
                    </a:lnTo>
                    <a:lnTo>
                      <a:pt x="0" y="60"/>
                    </a:lnTo>
                    <a:lnTo>
                      <a:pt x="0" y="60"/>
                    </a:lnTo>
                    <a:lnTo>
                      <a:pt x="0" y="61"/>
                    </a:lnTo>
                    <a:lnTo>
                      <a:pt x="0" y="60"/>
                    </a:lnTo>
                    <a:lnTo>
                      <a:pt x="0" y="61"/>
                    </a:lnTo>
                    <a:lnTo>
                      <a:pt x="0" y="60"/>
                    </a:lnTo>
                    <a:lnTo>
                      <a:pt x="0" y="61"/>
                    </a:lnTo>
                    <a:lnTo>
                      <a:pt x="0" y="61"/>
                    </a:lnTo>
                    <a:lnTo>
                      <a:pt x="0" y="61"/>
                    </a:lnTo>
                    <a:lnTo>
                      <a:pt x="0" y="61"/>
                    </a:lnTo>
                    <a:lnTo>
                      <a:pt x="0" y="62"/>
                    </a:lnTo>
                    <a:lnTo>
                      <a:pt x="0" y="61"/>
                    </a:lnTo>
                    <a:lnTo>
                      <a:pt x="0" y="62"/>
                    </a:lnTo>
                    <a:lnTo>
                      <a:pt x="0" y="61"/>
                    </a:lnTo>
                    <a:lnTo>
                      <a:pt x="0" y="62"/>
                    </a:lnTo>
                    <a:lnTo>
                      <a:pt x="0" y="61"/>
                    </a:lnTo>
                    <a:lnTo>
                      <a:pt x="0" y="62"/>
                    </a:lnTo>
                    <a:lnTo>
                      <a:pt x="0" y="61"/>
                    </a:lnTo>
                    <a:lnTo>
                      <a:pt x="0" y="61"/>
                    </a:lnTo>
                    <a:lnTo>
                      <a:pt x="0" y="61"/>
                    </a:lnTo>
                    <a:lnTo>
                      <a:pt x="0" y="62"/>
                    </a:lnTo>
                    <a:lnTo>
                      <a:pt x="0" y="61"/>
                    </a:lnTo>
                    <a:lnTo>
                      <a:pt x="0" y="62"/>
                    </a:lnTo>
                    <a:lnTo>
                      <a:pt x="0" y="62"/>
                    </a:lnTo>
                    <a:lnTo>
                      <a:pt x="0" y="62"/>
                    </a:lnTo>
                    <a:lnTo>
                      <a:pt x="0" y="63"/>
                    </a:lnTo>
                    <a:lnTo>
                      <a:pt x="0" y="62"/>
                    </a:lnTo>
                    <a:lnTo>
                      <a:pt x="0" y="62"/>
                    </a:lnTo>
                    <a:lnTo>
                      <a:pt x="0" y="63"/>
                    </a:lnTo>
                    <a:lnTo>
                      <a:pt x="0" y="62"/>
                    </a:lnTo>
                    <a:lnTo>
                      <a:pt x="0" y="63"/>
                    </a:lnTo>
                    <a:lnTo>
                      <a:pt x="0" y="63"/>
                    </a:lnTo>
                    <a:lnTo>
                      <a:pt x="0" y="64"/>
                    </a:lnTo>
                    <a:lnTo>
                      <a:pt x="0" y="63"/>
                    </a:lnTo>
                    <a:lnTo>
                      <a:pt x="0" y="64"/>
                    </a:lnTo>
                    <a:lnTo>
                      <a:pt x="0" y="64"/>
                    </a:lnTo>
                    <a:lnTo>
                      <a:pt x="0" y="64"/>
                    </a:lnTo>
                    <a:lnTo>
                      <a:pt x="0" y="64"/>
                    </a:lnTo>
                    <a:lnTo>
                      <a:pt x="0" y="64"/>
                    </a:lnTo>
                    <a:lnTo>
                      <a:pt x="0" y="63"/>
                    </a:lnTo>
                    <a:lnTo>
                      <a:pt x="0" y="63"/>
                    </a:lnTo>
                    <a:lnTo>
                      <a:pt x="0" y="63"/>
                    </a:lnTo>
                    <a:lnTo>
                      <a:pt x="0" y="63"/>
                    </a:lnTo>
                    <a:lnTo>
                      <a:pt x="0" y="63"/>
                    </a:lnTo>
                    <a:lnTo>
                      <a:pt x="0" y="63"/>
                    </a:lnTo>
                    <a:lnTo>
                      <a:pt x="0" y="63"/>
                    </a:lnTo>
                    <a:lnTo>
                      <a:pt x="0" y="63"/>
                    </a:lnTo>
                    <a:lnTo>
                      <a:pt x="0" y="63"/>
                    </a:lnTo>
                    <a:lnTo>
                      <a:pt x="0" y="64"/>
                    </a:lnTo>
                    <a:lnTo>
                      <a:pt x="0" y="64"/>
                    </a:lnTo>
                    <a:lnTo>
                      <a:pt x="0" y="64"/>
                    </a:lnTo>
                    <a:lnTo>
                      <a:pt x="0" y="65"/>
                    </a:lnTo>
                    <a:lnTo>
                      <a:pt x="0" y="64"/>
                    </a:lnTo>
                    <a:lnTo>
                      <a:pt x="0" y="65"/>
                    </a:lnTo>
                    <a:lnTo>
                      <a:pt x="0" y="65"/>
                    </a:lnTo>
                    <a:lnTo>
                      <a:pt x="0" y="65"/>
                    </a:lnTo>
                    <a:lnTo>
                      <a:pt x="0" y="66"/>
                    </a:lnTo>
                    <a:lnTo>
                      <a:pt x="0" y="66"/>
                    </a:lnTo>
                    <a:lnTo>
                      <a:pt x="0" y="66"/>
                    </a:lnTo>
                    <a:lnTo>
                      <a:pt x="0" y="65"/>
                    </a:lnTo>
                    <a:lnTo>
                      <a:pt x="0" y="66"/>
                    </a:lnTo>
                    <a:lnTo>
                      <a:pt x="0" y="62"/>
                    </a:lnTo>
                    <a:lnTo>
                      <a:pt x="0" y="57"/>
                    </a:lnTo>
                    <a:lnTo>
                      <a:pt x="0" y="54"/>
                    </a:lnTo>
                    <a:lnTo>
                      <a:pt x="0" y="53"/>
                    </a:lnTo>
                    <a:lnTo>
                      <a:pt x="0" y="52"/>
                    </a:lnTo>
                    <a:lnTo>
                      <a:pt x="0" y="51"/>
                    </a:lnTo>
                    <a:lnTo>
                      <a:pt x="0" y="50"/>
                    </a:lnTo>
                    <a:lnTo>
                      <a:pt x="0" y="49"/>
                    </a:lnTo>
                    <a:lnTo>
                      <a:pt x="0" y="48"/>
                    </a:lnTo>
                    <a:lnTo>
                      <a:pt x="0" y="47"/>
                    </a:lnTo>
                    <a:lnTo>
                      <a:pt x="0" y="46"/>
                    </a:lnTo>
                    <a:lnTo>
                      <a:pt x="0" y="45"/>
                    </a:lnTo>
                    <a:lnTo>
                      <a:pt x="0" y="44"/>
                    </a:lnTo>
                    <a:lnTo>
                      <a:pt x="0" y="44"/>
                    </a:lnTo>
                    <a:lnTo>
                      <a:pt x="0" y="43"/>
                    </a:lnTo>
                    <a:lnTo>
                      <a:pt x="0" y="42"/>
                    </a:lnTo>
                    <a:lnTo>
                      <a:pt x="0" y="40"/>
                    </a:lnTo>
                    <a:lnTo>
                      <a:pt x="0" y="39"/>
                    </a:lnTo>
                    <a:lnTo>
                      <a:pt x="0" y="39"/>
                    </a:lnTo>
                    <a:lnTo>
                      <a:pt x="0" y="38"/>
                    </a:lnTo>
                    <a:lnTo>
                      <a:pt x="0" y="37"/>
                    </a:lnTo>
                    <a:lnTo>
                      <a:pt x="0" y="36"/>
                    </a:lnTo>
                    <a:lnTo>
                      <a:pt x="0" y="36"/>
                    </a:lnTo>
                    <a:lnTo>
                      <a:pt x="0" y="35"/>
                    </a:lnTo>
                    <a:lnTo>
                      <a:pt x="0" y="35"/>
                    </a:lnTo>
                    <a:lnTo>
                      <a:pt x="0" y="35"/>
                    </a:lnTo>
                    <a:lnTo>
                      <a:pt x="0" y="35"/>
                    </a:lnTo>
                    <a:lnTo>
                      <a:pt x="0" y="35"/>
                    </a:lnTo>
                    <a:lnTo>
                      <a:pt x="0" y="34"/>
                    </a:lnTo>
                    <a:lnTo>
                      <a:pt x="0" y="33"/>
                    </a:lnTo>
                    <a:lnTo>
                      <a:pt x="0" y="33"/>
                    </a:lnTo>
                    <a:lnTo>
                      <a:pt x="0" y="32"/>
                    </a:lnTo>
                    <a:lnTo>
                      <a:pt x="0" y="32"/>
                    </a:lnTo>
                    <a:lnTo>
                      <a:pt x="0" y="31"/>
                    </a:lnTo>
                    <a:lnTo>
                      <a:pt x="0" y="30"/>
                    </a:lnTo>
                    <a:lnTo>
                      <a:pt x="0" y="30"/>
                    </a:lnTo>
                    <a:lnTo>
                      <a:pt x="0" y="29"/>
                    </a:lnTo>
                    <a:lnTo>
                      <a:pt x="0" y="28"/>
                    </a:lnTo>
                    <a:lnTo>
                      <a:pt x="0" y="28"/>
                    </a:lnTo>
                    <a:lnTo>
                      <a:pt x="0" y="28"/>
                    </a:lnTo>
                    <a:lnTo>
                      <a:pt x="0" y="28"/>
                    </a:lnTo>
                    <a:lnTo>
                      <a:pt x="0" y="27"/>
                    </a:lnTo>
                    <a:lnTo>
                      <a:pt x="0" y="27"/>
                    </a:lnTo>
                    <a:lnTo>
                      <a:pt x="0" y="27"/>
                    </a:lnTo>
                    <a:lnTo>
                      <a:pt x="0" y="27"/>
                    </a:lnTo>
                    <a:lnTo>
                      <a:pt x="0" y="26"/>
                    </a:lnTo>
                    <a:lnTo>
                      <a:pt x="0" y="26"/>
                    </a:lnTo>
                    <a:lnTo>
                      <a:pt x="0" y="26"/>
                    </a:lnTo>
                    <a:lnTo>
                      <a:pt x="0" y="25"/>
                    </a:lnTo>
                    <a:lnTo>
                      <a:pt x="0" y="25"/>
                    </a:lnTo>
                    <a:lnTo>
                      <a:pt x="0" y="25"/>
                    </a:lnTo>
                    <a:lnTo>
                      <a:pt x="0" y="24"/>
                    </a:lnTo>
                    <a:lnTo>
                      <a:pt x="0" y="24"/>
                    </a:lnTo>
                    <a:lnTo>
                      <a:pt x="0" y="24"/>
                    </a:lnTo>
                    <a:lnTo>
                      <a:pt x="0" y="24"/>
                    </a:lnTo>
                    <a:lnTo>
                      <a:pt x="0" y="23"/>
                    </a:lnTo>
                    <a:lnTo>
                      <a:pt x="0" y="22"/>
                    </a:lnTo>
                    <a:lnTo>
                      <a:pt x="0" y="21"/>
                    </a:lnTo>
                    <a:lnTo>
                      <a:pt x="0" y="21"/>
                    </a:lnTo>
                    <a:lnTo>
                      <a:pt x="0" y="20"/>
                    </a:lnTo>
                    <a:lnTo>
                      <a:pt x="0" y="20"/>
                    </a:lnTo>
                    <a:lnTo>
                      <a:pt x="0" y="19"/>
                    </a:lnTo>
                    <a:lnTo>
                      <a:pt x="0" y="19"/>
                    </a:lnTo>
                    <a:lnTo>
                      <a:pt x="0" y="19"/>
                    </a:lnTo>
                    <a:lnTo>
                      <a:pt x="0" y="19"/>
                    </a:lnTo>
                    <a:lnTo>
                      <a:pt x="0" y="19"/>
                    </a:lnTo>
                    <a:lnTo>
                      <a:pt x="0" y="19"/>
                    </a:lnTo>
                    <a:lnTo>
                      <a:pt x="0" y="18"/>
                    </a:lnTo>
                    <a:lnTo>
                      <a:pt x="0" y="18"/>
                    </a:lnTo>
                    <a:lnTo>
                      <a:pt x="0" y="17"/>
                    </a:lnTo>
                    <a:lnTo>
                      <a:pt x="0" y="18"/>
                    </a:lnTo>
                    <a:lnTo>
                      <a:pt x="0" y="18"/>
                    </a:lnTo>
                    <a:lnTo>
                      <a:pt x="0" y="18"/>
                    </a:lnTo>
                    <a:lnTo>
                      <a:pt x="0" y="19"/>
                    </a:lnTo>
                    <a:lnTo>
                      <a:pt x="0" y="19"/>
                    </a:lnTo>
                    <a:lnTo>
                      <a:pt x="0" y="19"/>
                    </a:lnTo>
                    <a:lnTo>
                      <a:pt x="0" y="18"/>
                    </a:lnTo>
                    <a:lnTo>
                      <a:pt x="0" y="18"/>
                    </a:lnTo>
                    <a:lnTo>
                      <a:pt x="0" y="18"/>
                    </a:lnTo>
                    <a:lnTo>
                      <a:pt x="0" y="18"/>
                    </a:lnTo>
                    <a:lnTo>
                      <a:pt x="0" y="18"/>
                    </a:lnTo>
                    <a:lnTo>
                      <a:pt x="0" y="18"/>
                    </a:lnTo>
                    <a:lnTo>
                      <a:pt x="0" y="18"/>
                    </a:lnTo>
                    <a:lnTo>
                      <a:pt x="0" y="17"/>
                    </a:lnTo>
                    <a:lnTo>
                      <a:pt x="0" y="18"/>
                    </a:lnTo>
                    <a:lnTo>
                      <a:pt x="0" y="17"/>
                    </a:lnTo>
                    <a:lnTo>
                      <a:pt x="0" y="18"/>
                    </a:lnTo>
                    <a:lnTo>
                      <a:pt x="0" y="18"/>
                    </a:lnTo>
                    <a:lnTo>
                      <a:pt x="0" y="18"/>
                    </a:lnTo>
                    <a:lnTo>
                      <a:pt x="0" y="19"/>
                    </a:lnTo>
                    <a:lnTo>
                      <a:pt x="0" y="18"/>
                    </a:lnTo>
                    <a:lnTo>
                      <a:pt x="0" y="17"/>
                    </a:lnTo>
                    <a:lnTo>
                      <a:pt x="0" y="18"/>
                    </a:lnTo>
                    <a:lnTo>
                      <a:pt x="0" y="18"/>
                    </a:lnTo>
                    <a:lnTo>
                      <a:pt x="0" y="18"/>
                    </a:lnTo>
                    <a:lnTo>
                      <a:pt x="0" y="18"/>
                    </a:lnTo>
                    <a:lnTo>
                      <a:pt x="0" y="16"/>
                    </a:lnTo>
                    <a:lnTo>
                      <a:pt x="0" y="15"/>
                    </a:lnTo>
                    <a:lnTo>
                      <a:pt x="0" y="15"/>
                    </a:lnTo>
                    <a:lnTo>
                      <a:pt x="0" y="14"/>
                    </a:lnTo>
                    <a:lnTo>
                      <a:pt x="0" y="14"/>
                    </a:lnTo>
                    <a:lnTo>
                      <a:pt x="0" y="14"/>
                    </a:lnTo>
                    <a:lnTo>
                      <a:pt x="0" y="13"/>
                    </a:lnTo>
                    <a:lnTo>
                      <a:pt x="0" y="14"/>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9"/>
                    </a:lnTo>
                    <a:lnTo>
                      <a:pt x="0" y="9"/>
                    </a:lnTo>
                    <a:lnTo>
                      <a:pt x="0" y="9"/>
                    </a:lnTo>
                    <a:lnTo>
                      <a:pt x="0" y="9"/>
                    </a:lnTo>
                    <a:lnTo>
                      <a:pt x="0" y="9"/>
                    </a:lnTo>
                    <a:lnTo>
                      <a:pt x="0" y="9"/>
                    </a:lnTo>
                    <a:lnTo>
                      <a:pt x="0" y="9"/>
                    </a:lnTo>
                    <a:lnTo>
                      <a:pt x="0" y="8"/>
                    </a:lnTo>
                    <a:lnTo>
                      <a:pt x="0" y="8"/>
                    </a:lnTo>
                    <a:lnTo>
                      <a:pt x="0" y="8"/>
                    </a:lnTo>
                    <a:lnTo>
                      <a:pt x="0" y="7"/>
                    </a:lnTo>
                    <a:lnTo>
                      <a:pt x="0" y="7"/>
                    </a:lnTo>
                    <a:lnTo>
                      <a:pt x="0" y="7"/>
                    </a:lnTo>
                    <a:lnTo>
                      <a:pt x="0" y="8"/>
                    </a:lnTo>
                    <a:lnTo>
                      <a:pt x="0" y="8"/>
                    </a:lnTo>
                    <a:lnTo>
                      <a:pt x="0" y="8"/>
                    </a:lnTo>
                    <a:lnTo>
                      <a:pt x="0" y="8"/>
                    </a:lnTo>
                    <a:lnTo>
                      <a:pt x="0" y="8"/>
                    </a:lnTo>
                    <a:lnTo>
                      <a:pt x="0" y="8"/>
                    </a:lnTo>
                    <a:lnTo>
                      <a:pt x="0" y="8"/>
                    </a:lnTo>
                    <a:lnTo>
                      <a:pt x="0" y="9"/>
                    </a:lnTo>
                    <a:lnTo>
                      <a:pt x="0" y="8"/>
                    </a:lnTo>
                    <a:lnTo>
                      <a:pt x="0" y="8"/>
                    </a:lnTo>
                    <a:lnTo>
                      <a:pt x="0" y="7"/>
                    </a:lnTo>
                    <a:lnTo>
                      <a:pt x="0" y="7"/>
                    </a:lnTo>
                    <a:lnTo>
                      <a:pt x="0" y="7"/>
                    </a:lnTo>
                    <a:lnTo>
                      <a:pt x="0" y="6"/>
                    </a:lnTo>
                    <a:lnTo>
                      <a:pt x="0" y="6"/>
                    </a:lnTo>
                    <a:lnTo>
                      <a:pt x="0" y="5"/>
                    </a:lnTo>
                    <a:lnTo>
                      <a:pt x="0" y="4"/>
                    </a:lnTo>
                    <a:lnTo>
                      <a:pt x="0" y="3"/>
                    </a:lnTo>
                    <a:lnTo>
                      <a:pt x="0" y="4"/>
                    </a:lnTo>
                    <a:lnTo>
                      <a:pt x="0" y="3"/>
                    </a:lnTo>
                    <a:lnTo>
                      <a:pt x="0" y="4"/>
                    </a:lnTo>
                    <a:lnTo>
                      <a:pt x="0" y="3"/>
                    </a:lnTo>
                    <a:lnTo>
                      <a:pt x="0" y="3"/>
                    </a:lnTo>
                    <a:lnTo>
                      <a:pt x="0" y="3"/>
                    </a:lnTo>
                    <a:lnTo>
                      <a:pt x="0" y="3"/>
                    </a:lnTo>
                    <a:lnTo>
                      <a:pt x="0" y="3"/>
                    </a:lnTo>
                    <a:lnTo>
                      <a:pt x="0" y="4"/>
                    </a:lnTo>
                    <a:lnTo>
                      <a:pt x="0" y="3"/>
                    </a:lnTo>
                    <a:lnTo>
                      <a:pt x="0" y="3"/>
                    </a:lnTo>
                    <a:lnTo>
                      <a:pt x="0" y="4"/>
                    </a:lnTo>
                    <a:lnTo>
                      <a:pt x="0" y="4"/>
                    </a:lnTo>
                    <a:lnTo>
                      <a:pt x="0" y="5"/>
                    </a:lnTo>
                    <a:lnTo>
                      <a:pt x="0" y="5"/>
                    </a:lnTo>
                    <a:lnTo>
                      <a:pt x="0" y="5"/>
                    </a:lnTo>
                    <a:lnTo>
                      <a:pt x="0" y="4"/>
                    </a:lnTo>
                    <a:lnTo>
                      <a:pt x="0" y="5"/>
                    </a:lnTo>
                    <a:lnTo>
                      <a:pt x="0" y="6"/>
                    </a:lnTo>
                    <a:lnTo>
                      <a:pt x="0" y="5"/>
                    </a:lnTo>
                    <a:lnTo>
                      <a:pt x="0" y="5"/>
                    </a:lnTo>
                    <a:lnTo>
                      <a:pt x="0" y="4"/>
                    </a:lnTo>
                    <a:lnTo>
                      <a:pt x="0" y="3"/>
                    </a:lnTo>
                    <a:lnTo>
                      <a:pt x="0" y="3"/>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1"/>
                    </a:lnTo>
                    <a:lnTo>
                      <a:pt x="0" y="2"/>
                    </a:lnTo>
                    <a:lnTo>
                      <a:pt x="0" y="1"/>
                    </a:lnTo>
                    <a:lnTo>
                      <a:pt x="0" y="2"/>
                    </a:lnTo>
                    <a:lnTo>
                      <a:pt x="0" y="2"/>
                    </a:lnTo>
                    <a:lnTo>
                      <a:pt x="0" y="3"/>
                    </a:lnTo>
                    <a:lnTo>
                      <a:pt x="0" y="3"/>
                    </a:lnTo>
                    <a:lnTo>
                      <a:pt x="0" y="4"/>
                    </a:lnTo>
                    <a:lnTo>
                      <a:pt x="0" y="3"/>
                    </a:lnTo>
                    <a:lnTo>
                      <a:pt x="0" y="3"/>
                    </a:lnTo>
                    <a:lnTo>
                      <a:pt x="0" y="4"/>
                    </a:lnTo>
                    <a:lnTo>
                      <a:pt x="0" y="4"/>
                    </a:lnTo>
                    <a:lnTo>
                      <a:pt x="0" y="5"/>
                    </a:lnTo>
                    <a:lnTo>
                      <a:pt x="0" y="4"/>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5"/>
                    </a:lnTo>
                    <a:lnTo>
                      <a:pt x="0" y="6"/>
                    </a:lnTo>
                    <a:lnTo>
                      <a:pt x="0" y="6"/>
                    </a:lnTo>
                    <a:lnTo>
                      <a:pt x="0" y="7"/>
                    </a:lnTo>
                    <a:lnTo>
                      <a:pt x="0" y="7"/>
                    </a:lnTo>
                    <a:lnTo>
                      <a:pt x="0" y="6"/>
                    </a:lnTo>
                    <a:lnTo>
                      <a:pt x="0" y="7"/>
                    </a:lnTo>
                    <a:lnTo>
                      <a:pt x="0" y="8"/>
                    </a:lnTo>
                    <a:lnTo>
                      <a:pt x="0" y="7"/>
                    </a:lnTo>
                    <a:lnTo>
                      <a:pt x="0" y="6"/>
                    </a:lnTo>
                    <a:lnTo>
                      <a:pt x="0" y="6"/>
                    </a:lnTo>
                    <a:lnTo>
                      <a:pt x="0" y="5"/>
                    </a:lnTo>
                    <a:lnTo>
                      <a:pt x="0" y="5"/>
                    </a:lnTo>
                    <a:lnTo>
                      <a:pt x="0" y="4"/>
                    </a:lnTo>
                    <a:lnTo>
                      <a:pt x="0" y="4"/>
                    </a:lnTo>
                    <a:lnTo>
                      <a:pt x="0" y="4"/>
                    </a:lnTo>
                    <a:lnTo>
                      <a:pt x="0" y="5"/>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8"/>
                    </a:lnTo>
                    <a:lnTo>
                      <a:pt x="0" y="9"/>
                    </a:lnTo>
                    <a:lnTo>
                      <a:pt x="0" y="8"/>
                    </a:lnTo>
                    <a:lnTo>
                      <a:pt x="0" y="8"/>
                    </a:lnTo>
                    <a:lnTo>
                      <a:pt x="0" y="9"/>
                    </a:lnTo>
                    <a:lnTo>
                      <a:pt x="0" y="8"/>
                    </a:lnTo>
                    <a:lnTo>
                      <a:pt x="0" y="8"/>
                    </a:lnTo>
                    <a:lnTo>
                      <a:pt x="0" y="8"/>
                    </a:lnTo>
                    <a:lnTo>
                      <a:pt x="0" y="7"/>
                    </a:lnTo>
                    <a:lnTo>
                      <a:pt x="0" y="8"/>
                    </a:lnTo>
                    <a:lnTo>
                      <a:pt x="0" y="8"/>
                    </a:lnTo>
                    <a:lnTo>
                      <a:pt x="0" y="8"/>
                    </a:lnTo>
                    <a:lnTo>
                      <a:pt x="0" y="9"/>
                    </a:lnTo>
                    <a:lnTo>
                      <a:pt x="0" y="8"/>
                    </a:lnTo>
                    <a:lnTo>
                      <a:pt x="0" y="9"/>
                    </a:lnTo>
                    <a:lnTo>
                      <a:pt x="0" y="9"/>
                    </a:lnTo>
                    <a:lnTo>
                      <a:pt x="0" y="10"/>
                    </a:lnTo>
                    <a:lnTo>
                      <a:pt x="0" y="9"/>
                    </a:lnTo>
                    <a:lnTo>
                      <a:pt x="0" y="10"/>
                    </a:lnTo>
                    <a:lnTo>
                      <a:pt x="0" y="10"/>
                    </a:lnTo>
                    <a:lnTo>
                      <a:pt x="0" y="10"/>
                    </a:lnTo>
                    <a:lnTo>
                      <a:pt x="0" y="10"/>
                    </a:lnTo>
                    <a:lnTo>
                      <a:pt x="0" y="10"/>
                    </a:lnTo>
                    <a:lnTo>
                      <a:pt x="0" y="9"/>
                    </a:lnTo>
                    <a:lnTo>
                      <a:pt x="0" y="10"/>
                    </a:lnTo>
                    <a:lnTo>
                      <a:pt x="0" y="9"/>
                    </a:lnTo>
                    <a:lnTo>
                      <a:pt x="0" y="9"/>
                    </a:lnTo>
                    <a:lnTo>
                      <a:pt x="0" y="9"/>
                    </a:lnTo>
                    <a:lnTo>
                      <a:pt x="0" y="9"/>
                    </a:lnTo>
                    <a:lnTo>
                      <a:pt x="0" y="8"/>
                    </a:lnTo>
                    <a:lnTo>
                      <a:pt x="0" y="9"/>
                    </a:lnTo>
                    <a:lnTo>
                      <a:pt x="0" y="9"/>
                    </a:lnTo>
                    <a:lnTo>
                      <a:pt x="0" y="9"/>
                    </a:lnTo>
                    <a:lnTo>
                      <a:pt x="0" y="8"/>
                    </a:lnTo>
                    <a:lnTo>
                      <a:pt x="0" y="8"/>
                    </a:lnTo>
                    <a:lnTo>
                      <a:pt x="0" y="8"/>
                    </a:lnTo>
                    <a:lnTo>
                      <a:pt x="0" y="8"/>
                    </a:lnTo>
                    <a:lnTo>
                      <a:pt x="0" y="7"/>
                    </a:lnTo>
                    <a:lnTo>
                      <a:pt x="0" y="7"/>
                    </a:lnTo>
                    <a:lnTo>
                      <a:pt x="0" y="7"/>
                    </a:lnTo>
                    <a:lnTo>
                      <a:pt x="0" y="8"/>
                    </a:lnTo>
                    <a:lnTo>
                      <a:pt x="0" y="8"/>
                    </a:lnTo>
                    <a:lnTo>
                      <a:pt x="0" y="8"/>
                    </a:lnTo>
                    <a:lnTo>
                      <a:pt x="0" y="8"/>
                    </a:lnTo>
                    <a:lnTo>
                      <a:pt x="0" y="8"/>
                    </a:lnTo>
                    <a:lnTo>
                      <a:pt x="0" y="8"/>
                    </a:lnTo>
                    <a:lnTo>
                      <a:pt x="0" y="7"/>
                    </a:lnTo>
                    <a:lnTo>
                      <a:pt x="0" y="7"/>
                    </a:lnTo>
                    <a:lnTo>
                      <a:pt x="0" y="6"/>
                    </a:lnTo>
                    <a:lnTo>
                      <a:pt x="0" y="7"/>
                    </a:lnTo>
                    <a:lnTo>
                      <a:pt x="0" y="7"/>
                    </a:lnTo>
                    <a:lnTo>
                      <a:pt x="0" y="8"/>
                    </a:lnTo>
                    <a:lnTo>
                      <a:pt x="0" y="8"/>
                    </a:lnTo>
                    <a:lnTo>
                      <a:pt x="0" y="7"/>
                    </a:lnTo>
                    <a:lnTo>
                      <a:pt x="0" y="7"/>
                    </a:lnTo>
                    <a:lnTo>
                      <a:pt x="0" y="7"/>
                    </a:lnTo>
                    <a:lnTo>
                      <a:pt x="0" y="7"/>
                    </a:lnTo>
                    <a:lnTo>
                      <a:pt x="0" y="7"/>
                    </a:lnTo>
                    <a:lnTo>
                      <a:pt x="0" y="6"/>
                    </a:lnTo>
                    <a:lnTo>
                      <a:pt x="0" y="6"/>
                    </a:lnTo>
                    <a:lnTo>
                      <a:pt x="0" y="6"/>
                    </a:lnTo>
                    <a:lnTo>
                      <a:pt x="0" y="5"/>
                    </a:lnTo>
                    <a:lnTo>
                      <a:pt x="0" y="6"/>
                    </a:lnTo>
                    <a:lnTo>
                      <a:pt x="0" y="6"/>
                    </a:lnTo>
                    <a:lnTo>
                      <a:pt x="0" y="6"/>
                    </a:lnTo>
                    <a:lnTo>
                      <a:pt x="0" y="5"/>
                    </a:lnTo>
                    <a:lnTo>
                      <a:pt x="0" y="5"/>
                    </a:lnTo>
                    <a:lnTo>
                      <a:pt x="0" y="5"/>
                    </a:lnTo>
                    <a:lnTo>
                      <a:pt x="0" y="4"/>
                    </a:lnTo>
                    <a:lnTo>
                      <a:pt x="0" y="4"/>
                    </a:lnTo>
                    <a:lnTo>
                      <a:pt x="0" y="5"/>
                    </a:lnTo>
                    <a:lnTo>
                      <a:pt x="0" y="5"/>
                    </a:lnTo>
                    <a:lnTo>
                      <a:pt x="0" y="6"/>
                    </a:lnTo>
                    <a:lnTo>
                      <a:pt x="0" y="6"/>
                    </a:lnTo>
                    <a:lnTo>
                      <a:pt x="0" y="7"/>
                    </a:lnTo>
                    <a:lnTo>
                      <a:pt x="0" y="7"/>
                    </a:lnTo>
                    <a:lnTo>
                      <a:pt x="0" y="7"/>
                    </a:lnTo>
                    <a:lnTo>
                      <a:pt x="0" y="7"/>
                    </a:lnTo>
                    <a:lnTo>
                      <a:pt x="0" y="7"/>
                    </a:lnTo>
                    <a:lnTo>
                      <a:pt x="0" y="7"/>
                    </a:lnTo>
                    <a:lnTo>
                      <a:pt x="0" y="8"/>
                    </a:lnTo>
                    <a:lnTo>
                      <a:pt x="0" y="7"/>
                    </a:lnTo>
                    <a:lnTo>
                      <a:pt x="0" y="7"/>
                    </a:lnTo>
                    <a:lnTo>
                      <a:pt x="0" y="8"/>
                    </a:lnTo>
                    <a:lnTo>
                      <a:pt x="0" y="7"/>
                    </a:lnTo>
                    <a:lnTo>
                      <a:pt x="0" y="6"/>
                    </a:lnTo>
                    <a:lnTo>
                      <a:pt x="0" y="6"/>
                    </a:lnTo>
                    <a:lnTo>
                      <a:pt x="0" y="6"/>
                    </a:lnTo>
                    <a:lnTo>
                      <a:pt x="0" y="5"/>
                    </a:lnTo>
                    <a:lnTo>
                      <a:pt x="0" y="5"/>
                    </a:lnTo>
                    <a:lnTo>
                      <a:pt x="0" y="4"/>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7"/>
                    </a:lnTo>
                    <a:lnTo>
                      <a:pt x="0" y="8"/>
                    </a:lnTo>
                    <a:lnTo>
                      <a:pt x="0" y="8"/>
                    </a:lnTo>
                    <a:lnTo>
                      <a:pt x="0" y="8"/>
                    </a:lnTo>
                    <a:lnTo>
                      <a:pt x="0" y="7"/>
                    </a:lnTo>
                    <a:lnTo>
                      <a:pt x="0" y="8"/>
                    </a:lnTo>
                    <a:lnTo>
                      <a:pt x="0" y="7"/>
                    </a:lnTo>
                    <a:lnTo>
                      <a:pt x="0" y="8"/>
                    </a:lnTo>
                    <a:lnTo>
                      <a:pt x="0" y="7"/>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7"/>
                    </a:lnTo>
                    <a:lnTo>
                      <a:pt x="0" y="7"/>
                    </a:lnTo>
                    <a:lnTo>
                      <a:pt x="0" y="8"/>
                    </a:lnTo>
                    <a:lnTo>
                      <a:pt x="0" y="8"/>
                    </a:lnTo>
                    <a:lnTo>
                      <a:pt x="0" y="7"/>
                    </a:lnTo>
                    <a:lnTo>
                      <a:pt x="0" y="8"/>
                    </a:lnTo>
                    <a:lnTo>
                      <a:pt x="0" y="8"/>
                    </a:lnTo>
                    <a:lnTo>
                      <a:pt x="0" y="8"/>
                    </a:lnTo>
                    <a:lnTo>
                      <a:pt x="0" y="8"/>
                    </a:lnTo>
                    <a:lnTo>
                      <a:pt x="0" y="8"/>
                    </a:lnTo>
                    <a:lnTo>
                      <a:pt x="0" y="8"/>
                    </a:lnTo>
                    <a:lnTo>
                      <a:pt x="0" y="9"/>
                    </a:lnTo>
                    <a:lnTo>
                      <a:pt x="0" y="9"/>
                    </a:lnTo>
                    <a:lnTo>
                      <a:pt x="0" y="9"/>
                    </a:lnTo>
                    <a:lnTo>
                      <a:pt x="0" y="9"/>
                    </a:lnTo>
                    <a:lnTo>
                      <a:pt x="0" y="8"/>
                    </a:lnTo>
                    <a:lnTo>
                      <a:pt x="0" y="8"/>
                    </a:lnTo>
                    <a:lnTo>
                      <a:pt x="0" y="9"/>
                    </a:lnTo>
                    <a:lnTo>
                      <a:pt x="0" y="8"/>
                    </a:lnTo>
                    <a:lnTo>
                      <a:pt x="0" y="9"/>
                    </a:lnTo>
                    <a:lnTo>
                      <a:pt x="0" y="8"/>
                    </a:lnTo>
                    <a:lnTo>
                      <a:pt x="0" y="8"/>
                    </a:lnTo>
                    <a:lnTo>
                      <a:pt x="0" y="8"/>
                    </a:lnTo>
                    <a:lnTo>
                      <a:pt x="0" y="7"/>
                    </a:lnTo>
                    <a:lnTo>
                      <a:pt x="0" y="8"/>
                    </a:lnTo>
                    <a:lnTo>
                      <a:pt x="0" y="7"/>
                    </a:lnTo>
                    <a:lnTo>
                      <a:pt x="0" y="6"/>
                    </a:lnTo>
                    <a:lnTo>
                      <a:pt x="0" y="6"/>
                    </a:lnTo>
                    <a:lnTo>
                      <a:pt x="0" y="6"/>
                    </a:lnTo>
                    <a:lnTo>
                      <a:pt x="0" y="6"/>
                    </a:lnTo>
                    <a:lnTo>
                      <a:pt x="0" y="5"/>
                    </a:lnTo>
                    <a:lnTo>
                      <a:pt x="0" y="6"/>
                    </a:lnTo>
                    <a:lnTo>
                      <a:pt x="0" y="6"/>
                    </a:lnTo>
                    <a:lnTo>
                      <a:pt x="0" y="5"/>
                    </a:lnTo>
                    <a:lnTo>
                      <a:pt x="0" y="6"/>
                    </a:lnTo>
                    <a:lnTo>
                      <a:pt x="0" y="6"/>
                    </a:lnTo>
                    <a:lnTo>
                      <a:pt x="0" y="6"/>
                    </a:lnTo>
                    <a:lnTo>
                      <a:pt x="0" y="5"/>
                    </a:lnTo>
                    <a:lnTo>
                      <a:pt x="0" y="5"/>
                    </a:lnTo>
                    <a:lnTo>
                      <a:pt x="0" y="5"/>
                    </a:lnTo>
                    <a:lnTo>
                      <a:pt x="0" y="6"/>
                    </a:lnTo>
                    <a:lnTo>
                      <a:pt x="0" y="6"/>
                    </a:lnTo>
                    <a:lnTo>
                      <a:pt x="0" y="7"/>
                    </a:lnTo>
                    <a:lnTo>
                      <a:pt x="0" y="6"/>
                    </a:lnTo>
                    <a:lnTo>
                      <a:pt x="0" y="7"/>
                    </a:lnTo>
                    <a:lnTo>
                      <a:pt x="0" y="7"/>
                    </a:lnTo>
                    <a:lnTo>
                      <a:pt x="0" y="7"/>
                    </a:lnTo>
                    <a:lnTo>
                      <a:pt x="0" y="8"/>
                    </a:lnTo>
                    <a:lnTo>
                      <a:pt x="0" y="8"/>
                    </a:lnTo>
                    <a:lnTo>
                      <a:pt x="0" y="8"/>
                    </a:lnTo>
                    <a:lnTo>
                      <a:pt x="0" y="8"/>
                    </a:lnTo>
                    <a:lnTo>
                      <a:pt x="0" y="7"/>
                    </a:lnTo>
                    <a:lnTo>
                      <a:pt x="0" y="8"/>
                    </a:lnTo>
                    <a:lnTo>
                      <a:pt x="0" y="8"/>
                    </a:lnTo>
                    <a:lnTo>
                      <a:pt x="0" y="8"/>
                    </a:lnTo>
                    <a:lnTo>
                      <a:pt x="0" y="8"/>
                    </a:lnTo>
                    <a:lnTo>
                      <a:pt x="0" y="7"/>
                    </a:lnTo>
                    <a:lnTo>
                      <a:pt x="0" y="8"/>
                    </a:lnTo>
                    <a:lnTo>
                      <a:pt x="0" y="7"/>
                    </a:lnTo>
                    <a:lnTo>
                      <a:pt x="0" y="6"/>
                    </a:lnTo>
                    <a:lnTo>
                      <a:pt x="0" y="6"/>
                    </a:lnTo>
                    <a:lnTo>
                      <a:pt x="0" y="7"/>
                    </a:lnTo>
                    <a:lnTo>
                      <a:pt x="0" y="7"/>
                    </a:lnTo>
                    <a:lnTo>
                      <a:pt x="0" y="8"/>
                    </a:lnTo>
                    <a:lnTo>
                      <a:pt x="0" y="7"/>
                    </a:lnTo>
                    <a:lnTo>
                      <a:pt x="0" y="8"/>
                    </a:lnTo>
                    <a:lnTo>
                      <a:pt x="0" y="8"/>
                    </a:lnTo>
                    <a:lnTo>
                      <a:pt x="0" y="8"/>
                    </a:lnTo>
                    <a:lnTo>
                      <a:pt x="0" y="9"/>
                    </a:lnTo>
                  </a:path>
                </a:pathLst>
              </a:custGeom>
              <a:noFill/>
              <a:ln w="0">
                <a:solidFill>
                  <a:srgbClr val="3366FF"/>
                </a:solidFill>
                <a:prstDash val="solid"/>
                <a:round/>
                <a:headEnd/>
                <a:tailEnd/>
              </a:ln>
            </p:spPr>
            <p:txBody>
              <a:bodyPr/>
              <a:lstStyle/>
              <a:p>
                <a:endParaRPr lang="en-GB"/>
              </a:p>
            </p:txBody>
          </p:sp>
          <p:sp>
            <p:nvSpPr>
              <p:cNvPr id="185875" name="Freeform 531"/>
              <p:cNvSpPr>
                <a:spLocks/>
              </p:cNvSpPr>
              <p:nvPr/>
            </p:nvSpPr>
            <p:spPr bwMode="auto">
              <a:xfrm>
                <a:off x="2622" y="3515"/>
                <a:ext cx="6" cy="96"/>
              </a:xfrm>
              <a:custGeom>
                <a:avLst/>
                <a:gdLst/>
                <a:ahLst/>
                <a:cxnLst>
                  <a:cxn ang="0">
                    <a:pos x="0" y="7"/>
                  </a:cxn>
                  <a:cxn ang="0">
                    <a:pos x="0" y="7"/>
                  </a:cxn>
                  <a:cxn ang="0">
                    <a:pos x="0" y="10"/>
                  </a:cxn>
                  <a:cxn ang="0">
                    <a:pos x="0" y="7"/>
                  </a:cxn>
                  <a:cxn ang="0">
                    <a:pos x="0" y="6"/>
                  </a:cxn>
                  <a:cxn ang="0">
                    <a:pos x="0" y="7"/>
                  </a:cxn>
                  <a:cxn ang="0">
                    <a:pos x="0" y="7"/>
                  </a:cxn>
                  <a:cxn ang="0">
                    <a:pos x="0" y="5"/>
                  </a:cxn>
                  <a:cxn ang="0">
                    <a:pos x="0" y="6"/>
                  </a:cxn>
                  <a:cxn ang="0">
                    <a:pos x="0" y="5"/>
                  </a:cxn>
                  <a:cxn ang="0">
                    <a:pos x="1" y="6"/>
                  </a:cxn>
                  <a:cxn ang="0">
                    <a:pos x="1" y="5"/>
                  </a:cxn>
                  <a:cxn ang="0">
                    <a:pos x="1" y="5"/>
                  </a:cxn>
                  <a:cxn ang="0">
                    <a:pos x="1" y="7"/>
                  </a:cxn>
                  <a:cxn ang="0">
                    <a:pos x="1" y="5"/>
                  </a:cxn>
                  <a:cxn ang="0">
                    <a:pos x="1" y="7"/>
                  </a:cxn>
                  <a:cxn ang="0">
                    <a:pos x="1" y="5"/>
                  </a:cxn>
                  <a:cxn ang="0">
                    <a:pos x="1" y="8"/>
                  </a:cxn>
                  <a:cxn ang="0">
                    <a:pos x="1" y="8"/>
                  </a:cxn>
                  <a:cxn ang="0">
                    <a:pos x="1" y="9"/>
                  </a:cxn>
                  <a:cxn ang="0">
                    <a:pos x="1" y="9"/>
                  </a:cxn>
                  <a:cxn ang="0">
                    <a:pos x="1" y="9"/>
                  </a:cxn>
                  <a:cxn ang="0">
                    <a:pos x="1" y="10"/>
                  </a:cxn>
                  <a:cxn ang="0">
                    <a:pos x="1" y="9"/>
                  </a:cxn>
                  <a:cxn ang="0">
                    <a:pos x="1" y="10"/>
                  </a:cxn>
                  <a:cxn ang="0">
                    <a:pos x="1" y="10"/>
                  </a:cxn>
                  <a:cxn ang="0">
                    <a:pos x="1" y="8"/>
                  </a:cxn>
                  <a:cxn ang="0">
                    <a:pos x="1" y="8"/>
                  </a:cxn>
                  <a:cxn ang="0">
                    <a:pos x="1" y="7"/>
                  </a:cxn>
                  <a:cxn ang="0">
                    <a:pos x="1" y="9"/>
                  </a:cxn>
                  <a:cxn ang="0">
                    <a:pos x="1" y="6"/>
                  </a:cxn>
                  <a:cxn ang="0">
                    <a:pos x="1" y="8"/>
                  </a:cxn>
                  <a:cxn ang="0">
                    <a:pos x="1" y="6"/>
                  </a:cxn>
                  <a:cxn ang="0">
                    <a:pos x="1" y="9"/>
                  </a:cxn>
                  <a:cxn ang="0">
                    <a:pos x="1" y="9"/>
                  </a:cxn>
                  <a:cxn ang="0">
                    <a:pos x="1" y="10"/>
                  </a:cxn>
                  <a:cxn ang="0">
                    <a:pos x="1" y="4"/>
                  </a:cxn>
                  <a:cxn ang="0">
                    <a:pos x="1" y="1"/>
                  </a:cxn>
                  <a:cxn ang="0">
                    <a:pos x="1" y="4"/>
                  </a:cxn>
                  <a:cxn ang="0">
                    <a:pos x="1" y="5"/>
                  </a:cxn>
                  <a:cxn ang="0">
                    <a:pos x="1" y="7"/>
                  </a:cxn>
                  <a:cxn ang="0">
                    <a:pos x="1" y="9"/>
                  </a:cxn>
                  <a:cxn ang="0">
                    <a:pos x="1" y="8"/>
                  </a:cxn>
                  <a:cxn ang="0">
                    <a:pos x="1" y="9"/>
                  </a:cxn>
                  <a:cxn ang="0">
                    <a:pos x="1" y="8"/>
                  </a:cxn>
                  <a:cxn ang="0">
                    <a:pos x="1" y="7"/>
                  </a:cxn>
                  <a:cxn ang="0">
                    <a:pos x="1" y="10"/>
                  </a:cxn>
                  <a:cxn ang="0">
                    <a:pos x="1" y="9"/>
                  </a:cxn>
                  <a:cxn ang="0">
                    <a:pos x="1" y="10"/>
                  </a:cxn>
                  <a:cxn ang="0">
                    <a:pos x="1" y="13"/>
                  </a:cxn>
                  <a:cxn ang="0">
                    <a:pos x="1" y="11"/>
                  </a:cxn>
                  <a:cxn ang="0">
                    <a:pos x="1" y="8"/>
                  </a:cxn>
                  <a:cxn ang="0">
                    <a:pos x="1" y="10"/>
                  </a:cxn>
                  <a:cxn ang="0">
                    <a:pos x="1" y="12"/>
                  </a:cxn>
                  <a:cxn ang="0">
                    <a:pos x="1" y="13"/>
                  </a:cxn>
                  <a:cxn ang="0">
                    <a:pos x="1" y="13"/>
                  </a:cxn>
                  <a:cxn ang="0">
                    <a:pos x="1" y="12"/>
                  </a:cxn>
                  <a:cxn ang="0">
                    <a:pos x="1" y="13"/>
                  </a:cxn>
                  <a:cxn ang="0">
                    <a:pos x="1" y="15"/>
                  </a:cxn>
                  <a:cxn ang="0">
                    <a:pos x="1" y="15"/>
                  </a:cxn>
                  <a:cxn ang="0">
                    <a:pos x="1" y="16"/>
                  </a:cxn>
                  <a:cxn ang="0">
                    <a:pos x="1" y="13"/>
                  </a:cxn>
                  <a:cxn ang="0">
                    <a:pos x="1" y="12"/>
                  </a:cxn>
                </a:cxnLst>
                <a:rect l="0" t="0" r="r" b="b"/>
                <a:pathLst>
                  <a:path w="1" h="16">
                    <a:moveTo>
                      <a:pt x="0" y="7"/>
                    </a:moveTo>
                    <a:lnTo>
                      <a:pt x="0" y="6"/>
                    </a:lnTo>
                    <a:lnTo>
                      <a:pt x="0" y="6"/>
                    </a:lnTo>
                    <a:lnTo>
                      <a:pt x="0" y="6"/>
                    </a:lnTo>
                    <a:lnTo>
                      <a:pt x="0" y="6"/>
                    </a:lnTo>
                    <a:lnTo>
                      <a:pt x="0" y="7"/>
                    </a:lnTo>
                    <a:lnTo>
                      <a:pt x="0" y="7"/>
                    </a:lnTo>
                    <a:lnTo>
                      <a:pt x="0" y="6"/>
                    </a:lnTo>
                    <a:lnTo>
                      <a:pt x="0" y="7"/>
                    </a:lnTo>
                    <a:lnTo>
                      <a:pt x="0" y="6"/>
                    </a:lnTo>
                    <a:lnTo>
                      <a:pt x="0" y="7"/>
                    </a:lnTo>
                    <a:lnTo>
                      <a:pt x="0" y="6"/>
                    </a:lnTo>
                    <a:lnTo>
                      <a:pt x="0" y="6"/>
                    </a:lnTo>
                    <a:lnTo>
                      <a:pt x="0" y="6"/>
                    </a:lnTo>
                    <a:lnTo>
                      <a:pt x="0" y="7"/>
                    </a:lnTo>
                    <a:lnTo>
                      <a:pt x="0" y="6"/>
                    </a:lnTo>
                    <a:lnTo>
                      <a:pt x="0" y="6"/>
                    </a:lnTo>
                    <a:lnTo>
                      <a:pt x="0" y="6"/>
                    </a:lnTo>
                    <a:lnTo>
                      <a:pt x="0" y="7"/>
                    </a:lnTo>
                    <a:lnTo>
                      <a:pt x="0" y="7"/>
                    </a:lnTo>
                    <a:lnTo>
                      <a:pt x="0" y="7"/>
                    </a:lnTo>
                    <a:lnTo>
                      <a:pt x="0" y="7"/>
                    </a:lnTo>
                    <a:lnTo>
                      <a:pt x="0" y="8"/>
                    </a:lnTo>
                    <a:lnTo>
                      <a:pt x="0" y="7"/>
                    </a:lnTo>
                    <a:lnTo>
                      <a:pt x="0" y="7"/>
                    </a:lnTo>
                    <a:lnTo>
                      <a:pt x="0" y="8"/>
                    </a:lnTo>
                    <a:lnTo>
                      <a:pt x="0" y="7"/>
                    </a:lnTo>
                    <a:lnTo>
                      <a:pt x="0" y="7"/>
                    </a:lnTo>
                    <a:lnTo>
                      <a:pt x="0" y="8"/>
                    </a:lnTo>
                    <a:lnTo>
                      <a:pt x="0" y="9"/>
                    </a:lnTo>
                    <a:lnTo>
                      <a:pt x="0" y="9"/>
                    </a:lnTo>
                    <a:lnTo>
                      <a:pt x="0" y="10"/>
                    </a:lnTo>
                    <a:lnTo>
                      <a:pt x="0" y="10"/>
                    </a:lnTo>
                    <a:lnTo>
                      <a:pt x="0" y="10"/>
                    </a:lnTo>
                    <a:lnTo>
                      <a:pt x="0" y="10"/>
                    </a:lnTo>
                    <a:lnTo>
                      <a:pt x="0" y="9"/>
                    </a:lnTo>
                    <a:lnTo>
                      <a:pt x="0" y="10"/>
                    </a:lnTo>
                    <a:lnTo>
                      <a:pt x="0" y="9"/>
                    </a:lnTo>
                    <a:lnTo>
                      <a:pt x="0" y="8"/>
                    </a:lnTo>
                    <a:lnTo>
                      <a:pt x="0" y="8"/>
                    </a:lnTo>
                    <a:lnTo>
                      <a:pt x="0" y="8"/>
                    </a:lnTo>
                    <a:lnTo>
                      <a:pt x="0" y="8"/>
                    </a:lnTo>
                    <a:lnTo>
                      <a:pt x="0" y="8"/>
                    </a:lnTo>
                    <a:lnTo>
                      <a:pt x="0" y="7"/>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7"/>
                    </a:lnTo>
                    <a:lnTo>
                      <a:pt x="0" y="6"/>
                    </a:lnTo>
                    <a:lnTo>
                      <a:pt x="0" y="7"/>
                    </a:lnTo>
                    <a:lnTo>
                      <a:pt x="0" y="7"/>
                    </a:lnTo>
                    <a:lnTo>
                      <a:pt x="0" y="6"/>
                    </a:lnTo>
                    <a:lnTo>
                      <a:pt x="0" y="7"/>
                    </a:lnTo>
                    <a:lnTo>
                      <a:pt x="0" y="7"/>
                    </a:lnTo>
                    <a:lnTo>
                      <a:pt x="0" y="7"/>
                    </a:lnTo>
                    <a:lnTo>
                      <a:pt x="0" y="7"/>
                    </a:lnTo>
                    <a:lnTo>
                      <a:pt x="0" y="7"/>
                    </a:lnTo>
                    <a:lnTo>
                      <a:pt x="0" y="7"/>
                    </a:lnTo>
                    <a:lnTo>
                      <a:pt x="0" y="8"/>
                    </a:lnTo>
                    <a:lnTo>
                      <a:pt x="0" y="8"/>
                    </a:lnTo>
                    <a:lnTo>
                      <a:pt x="0" y="7"/>
                    </a:lnTo>
                    <a:lnTo>
                      <a:pt x="0" y="7"/>
                    </a:lnTo>
                    <a:lnTo>
                      <a:pt x="0" y="7"/>
                    </a:lnTo>
                    <a:lnTo>
                      <a:pt x="0" y="7"/>
                    </a:lnTo>
                    <a:lnTo>
                      <a:pt x="0" y="6"/>
                    </a:lnTo>
                    <a:lnTo>
                      <a:pt x="0" y="6"/>
                    </a:lnTo>
                    <a:lnTo>
                      <a:pt x="0" y="5"/>
                    </a:lnTo>
                    <a:lnTo>
                      <a:pt x="0" y="5"/>
                    </a:lnTo>
                    <a:lnTo>
                      <a:pt x="0" y="4"/>
                    </a:lnTo>
                    <a:lnTo>
                      <a:pt x="0" y="4"/>
                    </a:lnTo>
                    <a:lnTo>
                      <a:pt x="0" y="5"/>
                    </a:lnTo>
                    <a:lnTo>
                      <a:pt x="0" y="4"/>
                    </a:lnTo>
                    <a:lnTo>
                      <a:pt x="0" y="5"/>
                    </a:lnTo>
                    <a:lnTo>
                      <a:pt x="0" y="5"/>
                    </a:lnTo>
                    <a:lnTo>
                      <a:pt x="0" y="5"/>
                    </a:lnTo>
                    <a:lnTo>
                      <a:pt x="0" y="5"/>
                    </a:lnTo>
                    <a:lnTo>
                      <a:pt x="0" y="4"/>
                    </a:lnTo>
                    <a:lnTo>
                      <a:pt x="0" y="5"/>
                    </a:lnTo>
                    <a:lnTo>
                      <a:pt x="0" y="6"/>
                    </a:lnTo>
                    <a:lnTo>
                      <a:pt x="0" y="6"/>
                    </a:lnTo>
                    <a:lnTo>
                      <a:pt x="0" y="6"/>
                    </a:lnTo>
                    <a:lnTo>
                      <a:pt x="0" y="7"/>
                    </a:lnTo>
                    <a:lnTo>
                      <a:pt x="0" y="6"/>
                    </a:lnTo>
                    <a:lnTo>
                      <a:pt x="0" y="6"/>
                    </a:lnTo>
                    <a:lnTo>
                      <a:pt x="0" y="6"/>
                    </a:lnTo>
                    <a:lnTo>
                      <a:pt x="0" y="6"/>
                    </a:lnTo>
                    <a:lnTo>
                      <a:pt x="0" y="6"/>
                    </a:lnTo>
                    <a:lnTo>
                      <a:pt x="0" y="6"/>
                    </a:lnTo>
                    <a:lnTo>
                      <a:pt x="0" y="5"/>
                    </a:lnTo>
                    <a:lnTo>
                      <a:pt x="0" y="5"/>
                    </a:lnTo>
                    <a:lnTo>
                      <a:pt x="0" y="4"/>
                    </a:lnTo>
                    <a:lnTo>
                      <a:pt x="0" y="5"/>
                    </a:lnTo>
                    <a:lnTo>
                      <a:pt x="0" y="5"/>
                    </a:lnTo>
                    <a:lnTo>
                      <a:pt x="0" y="4"/>
                    </a:lnTo>
                    <a:lnTo>
                      <a:pt x="0" y="5"/>
                    </a:lnTo>
                    <a:lnTo>
                      <a:pt x="0" y="5"/>
                    </a:lnTo>
                    <a:lnTo>
                      <a:pt x="0" y="5"/>
                    </a:lnTo>
                    <a:lnTo>
                      <a:pt x="0" y="6"/>
                    </a:lnTo>
                    <a:lnTo>
                      <a:pt x="0" y="6"/>
                    </a:lnTo>
                    <a:lnTo>
                      <a:pt x="0" y="6"/>
                    </a:lnTo>
                    <a:lnTo>
                      <a:pt x="0" y="6"/>
                    </a:lnTo>
                    <a:lnTo>
                      <a:pt x="0" y="5"/>
                    </a:lnTo>
                    <a:lnTo>
                      <a:pt x="1" y="6"/>
                    </a:lnTo>
                    <a:lnTo>
                      <a:pt x="1" y="6"/>
                    </a:lnTo>
                    <a:lnTo>
                      <a:pt x="1" y="7"/>
                    </a:lnTo>
                    <a:lnTo>
                      <a:pt x="1" y="6"/>
                    </a:lnTo>
                    <a:lnTo>
                      <a:pt x="1" y="6"/>
                    </a:lnTo>
                    <a:lnTo>
                      <a:pt x="1" y="7"/>
                    </a:lnTo>
                    <a:lnTo>
                      <a:pt x="1" y="6"/>
                    </a:lnTo>
                    <a:lnTo>
                      <a:pt x="1" y="7"/>
                    </a:lnTo>
                    <a:lnTo>
                      <a:pt x="1" y="7"/>
                    </a:lnTo>
                    <a:lnTo>
                      <a:pt x="1" y="7"/>
                    </a:lnTo>
                    <a:lnTo>
                      <a:pt x="1" y="7"/>
                    </a:lnTo>
                    <a:lnTo>
                      <a:pt x="1" y="6"/>
                    </a:lnTo>
                    <a:lnTo>
                      <a:pt x="1" y="6"/>
                    </a:lnTo>
                    <a:lnTo>
                      <a:pt x="1" y="6"/>
                    </a:lnTo>
                    <a:lnTo>
                      <a:pt x="1" y="5"/>
                    </a:lnTo>
                    <a:lnTo>
                      <a:pt x="1" y="5"/>
                    </a:lnTo>
                    <a:lnTo>
                      <a:pt x="1" y="5"/>
                    </a:lnTo>
                    <a:lnTo>
                      <a:pt x="1" y="5"/>
                    </a:lnTo>
                    <a:lnTo>
                      <a:pt x="1" y="4"/>
                    </a:lnTo>
                    <a:lnTo>
                      <a:pt x="1" y="5"/>
                    </a:lnTo>
                    <a:lnTo>
                      <a:pt x="1" y="4"/>
                    </a:lnTo>
                    <a:lnTo>
                      <a:pt x="1" y="4"/>
                    </a:lnTo>
                    <a:lnTo>
                      <a:pt x="1" y="4"/>
                    </a:lnTo>
                    <a:lnTo>
                      <a:pt x="1" y="4"/>
                    </a:lnTo>
                    <a:lnTo>
                      <a:pt x="1" y="4"/>
                    </a:lnTo>
                    <a:lnTo>
                      <a:pt x="1" y="5"/>
                    </a:lnTo>
                    <a:lnTo>
                      <a:pt x="1" y="5"/>
                    </a:lnTo>
                    <a:lnTo>
                      <a:pt x="1" y="6"/>
                    </a:lnTo>
                    <a:lnTo>
                      <a:pt x="1" y="6"/>
                    </a:lnTo>
                    <a:lnTo>
                      <a:pt x="1" y="6"/>
                    </a:lnTo>
                    <a:lnTo>
                      <a:pt x="1" y="6"/>
                    </a:lnTo>
                    <a:lnTo>
                      <a:pt x="1" y="7"/>
                    </a:lnTo>
                    <a:lnTo>
                      <a:pt x="1" y="7"/>
                    </a:lnTo>
                    <a:lnTo>
                      <a:pt x="1" y="6"/>
                    </a:lnTo>
                    <a:lnTo>
                      <a:pt x="1" y="6"/>
                    </a:lnTo>
                    <a:lnTo>
                      <a:pt x="1" y="6"/>
                    </a:lnTo>
                    <a:lnTo>
                      <a:pt x="1" y="7"/>
                    </a:lnTo>
                    <a:lnTo>
                      <a:pt x="1" y="7"/>
                    </a:lnTo>
                    <a:lnTo>
                      <a:pt x="1" y="7"/>
                    </a:lnTo>
                    <a:lnTo>
                      <a:pt x="1" y="6"/>
                    </a:lnTo>
                    <a:lnTo>
                      <a:pt x="1" y="6"/>
                    </a:lnTo>
                    <a:lnTo>
                      <a:pt x="1" y="6"/>
                    </a:lnTo>
                    <a:lnTo>
                      <a:pt x="1" y="6"/>
                    </a:lnTo>
                    <a:lnTo>
                      <a:pt x="1" y="5"/>
                    </a:lnTo>
                    <a:lnTo>
                      <a:pt x="1" y="5"/>
                    </a:lnTo>
                    <a:lnTo>
                      <a:pt x="1" y="4"/>
                    </a:lnTo>
                    <a:lnTo>
                      <a:pt x="1" y="5"/>
                    </a:lnTo>
                    <a:lnTo>
                      <a:pt x="1" y="5"/>
                    </a:lnTo>
                    <a:lnTo>
                      <a:pt x="1" y="5"/>
                    </a:lnTo>
                    <a:lnTo>
                      <a:pt x="1" y="6"/>
                    </a:lnTo>
                    <a:lnTo>
                      <a:pt x="1" y="6"/>
                    </a:lnTo>
                    <a:lnTo>
                      <a:pt x="1" y="7"/>
                    </a:lnTo>
                    <a:lnTo>
                      <a:pt x="1" y="7"/>
                    </a:lnTo>
                    <a:lnTo>
                      <a:pt x="1" y="7"/>
                    </a:lnTo>
                    <a:lnTo>
                      <a:pt x="1" y="8"/>
                    </a:lnTo>
                    <a:lnTo>
                      <a:pt x="1" y="8"/>
                    </a:lnTo>
                    <a:lnTo>
                      <a:pt x="1" y="8"/>
                    </a:lnTo>
                    <a:lnTo>
                      <a:pt x="1" y="8"/>
                    </a:lnTo>
                    <a:lnTo>
                      <a:pt x="1" y="7"/>
                    </a:lnTo>
                    <a:lnTo>
                      <a:pt x="1" y="7"/>
                    </a:lnTo>
                    <a:lnTo>
                      <a:pt x="1" y="7"/>
                    </a:lnTo>
                    <a:lnTo>
                      <a:pt x="1" y="6"/>
                    </a:lnTo>
                    <a:lnTo>
                      <a:pt x="1" y="6"/>
                    </a:lnTo>
                    <a:lnTo>
                      <a:pt x="1" y="6"/>
                    </a:lnTo>
                    <a:lnTo>
                      <a:pt x="1" y="5"/>
                    </a:lnTo>
                    <a:lnTo>
                      <a:pt x="1" y="4"/>
                    </a:lnTo>
                    <a:lnTo>
                      <a:pt x="1" y="4"/>
                    </a:lnTo>
                    <a:lnTo>
                      <a:pt x="1" y="4"/>
                    </a:lnTo>
                    <a:lnTo>
                      <a:pt x="1" y="4"/>
                    </a:lnTo>
                    <a:lnTo>
                      <a:pt x="1" y="5"/>
                    </a:lnTo>
                    <a:lnTo>
                      <a:pt x="1" y="5"/>
                    </a:lnTo>
                    <a:lnTo>
                      <a:pt x="1" y="5"/>
                    </a:lnTo>
                    <a:lnTo>
                      <a:pt x="1" y="5"/>
                    </a:lnTo>
                    <a:lnTo>
                      <a:pt x="1" y="5"/>
                    </a:lnTo>
                    <a:lnTo>
                      <a:pt x="1" y="6"/>
                    </a:lnTo>
                    <a:lnTo>
                      <a:pt x="1" y="6"/>
                    </a:lnTo>
                    <a:lnTo>
                      <a:pt x="1" y="7"/>
                    </a:lnTo>
                    <a:lnTo>
                      <a:pt x="1" y="7"/>
                    </a:lnTo>
                    <a:lnTo>
                      <a:pt x="1" y="7"/>
                    </a:lnTo>
                    <a:lnTo>
                      <a:pt x="1" y="7"/>
                    </a:lnTo>
                    <a:lnTo>
                      <a:pt x="1" y="8"/>
                    </a:lnTo>
                    <a:lnTo>
                      <a:pt x="1" y="8"/>
                    </a:lnTo>
                    <a:lnTo>
                      <a:pt x="1" y="8"/>
                    </a:lnTo>
                    <a:lnTo>
                      <a:pt x="1" y="8"/>
                    </a:lnTo>
                    <a:lnTo>
                      <a:pt x="1" y="8"/>
                    </a:lnTo>
                    <a:lnTo>
                      <a:pt x="1" y="8"/>
                    </a:lnTo>
                    <a:lnTo>
                      <a:pt x="1" y="8"/>
                    </a:lnTo>
                    <a:lnTo>
                      <a:pt x="1" y="9"/>
                    </a:lnTo>
                    <a:lnTo>
                      <a:pt x="1" y="8"/>
                    </a:lnTo>
                    <a:lnTo>
                      <a:pt x="1" y="8"/>
                    </a:lnTo>
                    <a:lnTo>
                      <a:pt x="1" y="9"/>
                    </a:lnTo>
                    <a:lnTo>
                      <a:pt x="1" y="8"/>
                    </a:lnTo>
                    <a:lnTo>
                      <a:pt x="1" y="8"/>
                    </a:lnTo>
                    <a:lnTo>
                      <a:pt x="1" y="7"/>
                    </a:lnTo>
                    <a:lnTo>
                      <a:pt x="1" y="8"/>
                    </a:lnTo>
                    <a:lnTo>
                      <a:pt x="1" y="8"/>
                    </a:lnTo>
                    <a:lnTo>
                      <a:pt x="1" y="8"/>
                    </a:lnTo>
                    <a:lnTo>
                      <a:pt x="1" y="7"/>
                    </a:lnTo>
                    <a:lnTo>
                      <a:pt x="1" y="8"/>
                    </a:lnTo>
                    <a:lnTo>
                      <a:pt x="1" y="8"/>
                    </a:lnTo>
                    <a:lnTo>
                      <a:pt x="1" y="8"/>
                    </a:lnTo>
                    <a:lnTo>
                      <a:pt x="1" y="8"/>
                    </a:lnTo>
                    <a:lnTo>
                      <a:pt x="1" y="9"/>
                    </a:lnTo>
                    <a:lnTo>
                      <a:pt x="1" y="9"/>
                    </a:lnTo>
                    <a:lnTo>
                      <a:pt x="1" y="9"/>
                    </a:lnTo>
                    <a:lnTo>
                      <a:pt x="1" y="9"/>
                    </a:lnTo>
                    <a:lnTo>
                      <a:pt x="1" y="10"/>
                    </a:lnTo>
                    <a:lnTo>
                      <a:pt x="1" y="9"/>
                    </a:lnTo>
                    <a:lnTo>
                      <a:pt x="1" y="9"/>
                    </a:lnTo>
                    <a:lnTo>
                      <a:pt x="1" y="10"/>
                    </a:lnTo>
                    <a:lnTo>
                      <a:pt x="1" y="10"/>
                    </a:lnTo>
                    <a:lnTo>
                      <a:pt x="1" y="9"/>
                    </a:lnTo>
                    <a:lnTo>
                      <a:pt x="1" y="9"/>
                    </a:lnTo>
                    <a:lnTo>
                      <a:pt x="1" y="9"/>
                    </a:lnTo>
                    <a:lnTo>
                      <a:pt x="1" y="9"/>
                    </a:lnTo>
                    <a:lnTo>
                      <a:pt x="1" y="9"/>
                    </a:lnTo>
                    <a:lnTo>
                      <a:pt x="1" y="9"/>
                    </a:lnTo>
                    <a:lnTo>
                      <a:pt x="1" y="9"/>
                    </a:lnTo>
                    <a:lnTo>
                      <a:pt x="1" y="8"/>
                    </a:lnTo>
                    <a:lnTo>
                      <a:pt x="1" y="9"/>
                    </a:lnTo>
                    <a:lnTo>
                      <a:pt x="1" y="8"/>
                    </a:lnTo>
                    <a:lnTo>
                      <a:pt x="1" y="8"/>
                    </a:lnTo>
                    <a:lnTo>
                      <a:pt x="1" y="8"/>
                    </a:lnTo>
                    <a:lnTo>
                      <a:pt x="1" y="9"/>
                    </a:lnTo>
                    <a:lnTo>
                      <a:pt x="1" y="9"/>
                    </a:lnTo>
                    <a:lnTo>
                      <a:pt x="1" y="9"/>
                    </a:lnTo>
                    <a:lnTo>
                      <a:pt x="1" y="9"/>
                    </a:lnTo>
                    <a:lnTo>
                      <a:pt x="1" y="9"/>
                    </a:lnTo>
                    <a:lnTo>
                      <a:pt x="1" y="9"/>
                    </a:lnTo>
                    <a:lnTo>
                      <a:pt x="1" y="10"/>
                    </a:lnTo>
                    <a:lnTo>
                      <a:pt x="1" y="10"/>
                    </a:lnTo>
                    <a:lnTo>
                      <a:pt x="1" y="11"/>
                    </a:lnTo>
                    <a:lnTo>
                      <a:pt x="1" y="10"/>
                    </a:lnTo>
                    <a:lnTo>
                      <a:pt x="1" y="11"/>
                    </a:lnTo>
                    <a:lnTo>
                      <a:pt x="1" y="10"/>
                    </a:lnTo>
                    <a:lnTo>
                      <a:pt x="1" y="10"/>
                    </a:lnTo>
                    <a:lnTo>
                      <a:pt x="1" y="11"/>
                    </a:lnTo>
                    <a:lnTo>
                      <a:pt x="1" y="10"/>
                    </a:lnTo>
                    <a:lnTo>
                      <a:pt x="1" y="10"/>
                    </a:lnTo>
                    <a:lnTo>
                      <a:pt x="1" y="10"/>
                    </a:lnTo>
                    <a:lnTo>
                      <a:pt x="1" y="10"/>
                    </a:lnTo>
                    <a:lnTo>
                      <a:pt x="1" y="9"/>
                    </a:lnTo>
                    <a:lnTo>
                      <a:pt x="1" y="10"/>
                    </a:lnTo>
                    <a:lnTo>
                      <a:pt x="1" y="9"/>
                    </a:lnTo>
                    <a:lnTo>
                      <a:pt x="1" y="10"/>
                    </a:lnTo>
                    <a:lnTo>
                      <a:pt x="1" y="10"/>
                    </a:lnTo>
                    <a:lnTo>
                      <a:pt x="1" y="9"/>
                    </a:lnTo>
                    <a:lnTo>
                      <a:pt x="1" y="9"/>
                    </a:lnTo>
                    <a:lnTo>
                      <a:pt x="1" y="9"/>
                    </a:lnTo>
                    <a:lnTo>
                      <a:pt x="1" y="9"/>
                    </a:lnTo>
                    <a:lnTo>
                      <a:pt x="1" y="9"/>
                    </a:lnTo>
                    <a:lnTo>
                      <a:pt x="1" y="9"/>
                    </a:lnTo>
                    <a:lnTo>
                      <a:pt x="1" y="8"/>
                    </a:lnTo>
                    <a:lnTo>
                      <a:pt x="1" y="8"/>
                    </a:lnTo>
                    <a:lnTo>
                      <a:pt x="1" y="9"/>
                    </a:lnTo>
                    <a:lnTo>
                      <a:pt x="1" y="9"/>
                    </a:lnTo>
                    <a:lnTo>
                      <a:pt x="1" y="9"/>
                    </a:lnTo>
                    <a:lnTo>
                      <a:pt x="1" y="10"/>
                    </a:lnTo>
                    <a:lnTo>
                      <a:pt x="1" y="10"/>
                    </a:lnTo>
                    <a:lnTo>
                      <a:pt x="1" y="10"/>
                    </a:lnTo>
                    <a:lnTo>
                      <a:pt x="1" y="11"/>
                    </a:lnTo>
                    <a:lnTo>
                      <a:pt x="1" y="10"/>
                    </a:lnTo>
                    <a:lnTo>
                      <a:pt x="1" y="10"/>
                    </a:lnTo>
                    <a:lnTo>
                      <a:pt x="1" y="10"/>
                    </a:lnTo>
                    <a:lnTo>
                      <a:pt x="1" y="11"/>
                    </a:lnTo>
                    <a:lnTo>
                      <a:pt x="1" y="11"/>
                    </a:lnTo>
                    <a:lnTo>
                      <a:pt x="1" y="10"/>
                    </a:lnTo>
                    <a:lnTo>
                      <a:pt x="1" y="10"/>
                    </a:lnTo>
                    <a:lnTo>
                      <a:pt x="1" y="10"/>
                    </a:lnTo>
                    <a:lnTo>
                      <a:pt x="1" y="11"/>
                    </a:lnTo>
                    <a:lnTo>
                      <a:pt x="1" y="10"/>
                    </a:lnTo>
                    <a:lnTo>
                      <a:pt x="1" y="11"/>
                    </a:lnTo>
                    <a:lnTo>
                      <a:pt x="1" y="10"/>
                    </a:lnTo>
                    <a:lnTo>
                      <a:pt x="1" y="9"/>
                    </a:lnTo>
                    <a:lnTo>
                      <a:pt x="1" y="9"/>
                    </a:lnTo>
                    <a:lnTo>
                      <a:pt x="1" y="9"/>
                    </a:lnTo>
                    <a:lnTo>
                      <a:pt x="1" y="8"/>
                    </a:lnTo>
                    <a:lnTo>
                      <a:pt x="1" y="8"/>
                    </a:lnTo>
                    <a:lnTo>
                      <a:pt x="1" y="8"/>
                    </a:lnTo>
                    <a:lnTo>
                      <a:pt x="1" y="8"/>
                    </a:lnTo>
                    <a:lnTo>
                      <a:pt x="1" y="9"/>
                    </a:lnTo>
                    <a:lnTo>
                      <a:pt x="1" y="8"/>
                    </a:lnTo>
                    <a:lnTo>
                      <a:pt x="1" y="7"/>
                    </a:lnTo>
                    <a:lnTo>
                      <a:pt x="1" y="8"/>
                    </a:lnTo>
                    <a:lnTo>
                      <a:pt x="1" y="8"/>
                    </a:lnTo>
                    <a:lnTo>
                      <a:pt x="1" y="8"/>
                    </a:lnTo>
                    <a:lnTo>
                      <a:pt x="1" y="8"/>
                    </a:lnTo>
                    <a:lnTo>
                      <a:pt x="1" y="7"/>
                    </a:lnTo>
                    <a:lnTo>
                      <a:pt x="1" y="8"/>
                    </a:lnTo>
                    <a:lnTo>
                      <a:pt x="1" y="8"/>
                    </a:lnTo>
                    <a:lnTo>
                      <a:pt x="1" y="8"/>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8"/>
                    </a:lnTo>
                    <a:lnTo>
                      <a:pt x="1" y="8"/>
                    </a:lnTo>
                    <a:lnTo>
                      <a:pt x="1" y="8"/>
                    </a:lnTo>
                    <a:lnTo>
                      <a:pt x="1" y="9"/>
                    </a:lnTo>
                    <a:lnTo>
                      <a:pt x="1" y="9"/>
                    </a:lnTo>
                    <a:lnTo>
                      <a:pt x="1" y="9"/>
                    </a:lnTo>
                    <a:lnTo>
                      <a:pt x="1" y="9"/>
                    </a:lnTo>
                    <a:lnTo>
                      <a:pt x="1" y="9"/>
                    </a:lnTo>
                    <a:lnTo>
                      <a:pt x="1" y="9"/>
                    </a:lnTo>
                    <a:lnTo>
                      <a:pt x="1" y="9"/>
                    </a:lnTo>
                    <a:lnTo>
                      <a:pt x="1" y="8"/>
                    </a:lnTo>
                    <a:lnTo>
                      <a:pt x="1" y="7"/>
                    </a:lnTo>
                    <a:lnTo>
                      <a:pt x="1" y="7"/>
                    </a:lnTo>
                    <a:lnTo>
                      <a:pt x="1" y="7"/>
                    </a:lnTo>
                    <a:lnTo>
                      <a:pt x="1" y="6"/>
                    </a:lnTo>
                    <a:lnTo>
                      <a:pt x="1" y="6"/>
                    </a:lnTo>
                    <a:lnTo>
                      <a:pt x="1" y="5"/>
                    </a:lnTo>
                    <a:lnTo>
                      <a:pt x="1" y="5"/>
                    </a:lnTo>
                    <a:lnTo>
                      <a:pt x="1" y="5"/>
                    </a:lnTo>
                    <a:lnTo>
                      <a:pt x="1" y="6"/>
                    </a:lnTo>
                    <a:lnTo>
                      <a:pt x="1" y="6"/>
                    </a:lnTo>
                    <a:lnTo>
                      <a:pt x="1" y="6"/>
                    </a:lnTo>
                    <a:lnTo>
                      <a:pt x="1" y="6"/>
                    </a:lnTo>
                    <a:lnTo>
                      <a:pt x="1" y="6"/>
                    </a:lnTo>
                    <a:lnTo>
                      <a:pt x="1" y="7"/>
                    </a:lnTo>
                    <a:lnTo>
                      <a:pt x="1" y="6"/>
                    </a:lnTo>
                    <a:lnTo>
                      <a:pt x="1" y="7"/>
                    </a:lnTo>
                    <a:lnTo>
                      <a:pt x="1" y="7"/>
                    </a:lnTo>
                    <a:lnTo>
                      <a:pt x="1" y="8"/>
                    </a:lnTo>
                    <a:lnTo>
                      <a:pt x="1" y="7"/>
                    </a:lnTo>
                    <a:lnTo>
                      <a:pt x="1" y="8"/>
                    </a:lnTo>
                    <a:lnTo>
                      <a:pt x="1" y="8"/>
                    </a:lnTo>
                    <a:lnTo>
                      <a:pt x="1" y="7"/>
                    </a:lnTo>
                    <a:lnTo>
                      <a:pt x="1" y="8"/>
                    </a:lnTo>
                    <a:lnTo>
                      <a:pt x="1" y="8"/>
                    </a:lnTo>
                    <a:lnTo>
                      <a:pt x="1" y="8"/>
                    </a:lnTo>
                    <a:lnTo>
                      <a:pt x="1" y="8"/>
                    </a:lnTo>
                    <a:lnTo>
                      <a:pt x="1" y="8"/>
                    </a:lnTo>
                    <a:lnTo>
                      <a:pt x="1" y="7"/>
                    </a:lnTo>
                    <a:lnTo>
                      <a:pt x="1" y="7"/>
                    </a:lnTo>
                    <a:lnTo>
                      <a:pt x="1" y="7"/>
                    </a:lnTo>
                    <a:lnTo>
                      <a:pt x="1" y="7"/>
                    </a:lnTo>
                    <a:lnTo>
                      <a:pt x="1" y="6"/>
                    </a:lnTo>
                    <a:lnTo>
                      <a:pt x="1" y="6"/>
                    </a:lnTo>
                    <a:lnTo>
                      <a:pt x="1" y="7"/>
                    </a:lnTo>
                    <a:lnTo>
                      <a:pt x="1" y="6"/>
                    </a:lnTo>
                    <a:lnTo>
                      <a:pt x="1" y="7"/>
                    </a:lnTo>
                    <a:lnTo>
                      <a:pt x="1" y="7"/>
                    </a:lnTo>
                    <a:lnTo>
                      <a:pt x="1" y="7"/>
                    </a:lnTo>
                    <a:lnTo>
                      <a:pt x="1" y="7"/>
                    </a:lnTo>
                    <a:lnTo>
                      <a:pt x="1" y="7"/>
                    </a:lnTo>
                    <a:lnTo>
                      <a:pt x="1" y="8"/>
                    </a:lnTo>
                    <a:lnTo>
                      <a:pt x="1" y="8"/>
                    </a:lnTo>
                    <a:lnTo>
                      <a:pt x="1" y="9"/>
                    </a:lnTo>
                    <a:lnTo>
                      <a:pt x="1" y="9"/>
                    </a:lnTo>
                    <a:lnTo>
                      <a:pt x="1" y="9"/>
                    </a:lnTo>
                    <a:lnTo>
                      <a:pt x="1" y="9"/>
                    </a:lnTo>
                    <a:lnTo>
                      <a:pt x="1" y="10"/>
                    </a:lnTo>
                    <a:lnTo>
                      <a:pt x="1" y="9"/>
                    </a:lnTo>
                    <a:lnTo>
                      <a:pt x="1" y="9"/>
                    </a:lnTo>
                    <a:lnTo>
                      <a:pt x="1" y="9"/>
                    </a:lnTo>
                    <a:lnTo>
                      <a:pt x="1" y="9"/>
                    </a:lnTo>
                    <a:lnTo>
                      <a:pt x="1" y="8"/>
                    </a:lnTo>
                    <a:lnTo>
                      <a:pt x="1" y="8"/>
                    </a:lnTo>
                    <a:lnTo>
                      <a:pt x="1" y="9"/>
                    </a:lnTo>
                    <a:lnTo>
                      <a:pt x="1" y="9"/>
                    </a:lnTo>
                    <a:lnTo>
                      <a:pt x="1" y="9"/>
                    </a:lnTo>
                    <a:lnTo>
                      <a:pt x="1" y="10"/>
                    </a:lnTo>
                    <a:lnTo>
                      <a:pt x="1" y="9"/>
                    </a:lnTo>
                    <a:lnTo>
                      <a:pt x="1" y="10"/>
                    </a:lnTo>
                    <a:lnTo>
                      <a:pt x="1" y="9"/>
                    </a:lnTo>
                    <a:lnTo>
                      <a:pt x="1" y="10"/>
                    </a:lnTo>
                    <a:lnTo>
                      <a:pt x="1" y="9"/>
                    </a:lnTo>
                    <a:lnTo>
                      <a:pt x="1" y="10"/>
                    </a:lnTo>
                    <a:lnTo>
                      <a:pt x="1" y="10"/>
                    </a:lnTo>
                    <a:lnTo>
                      <a:pt x="1" y="10"/>
                    </a:lnTo>
                    <a:lnTo>
                      <a:pt x="1" y="10"/>
                    </a:lnTo>
                    <a:lnTo>
                      <a:pt x="1" y="10"/>
                    </a:lnTo>
                    <a:lnTo>
                      <a:pt x="1" y="9"/>
                    </a:lnTo>
                    <a:lnTo>
                      <a:pt x="1" y="9"/>
                    </a:lnTo>
                    <a:lnTo>
                      <a:pt x="1" y="8"/>
                    </a:lnTo>
                    <a:lnTo>
                      <a:pt x="1" y="7"/>
                    </a:lnTo>
                    <a:lnTo>
                      <a:pt x="1" y="7"/>
                    </a:lnTo>
                    <a:lnTo>
                      <a:pt x="1" y="6"/>
                    </a:lnTo>
                    <a:lnTo>
                      <a:pt x="1" y="7"/>
                    </a:lnTo>
                    <a:lnTo>
                      <a:pt x="1" y="5"/>
                    </a:lnTo>
                    <a:lnTo>
                      <a:pt x="1" y="4"/>
                    </a:lnTo>
                    <a:lnTo>
                      <a:pt x="1" y="4"/>
                    </a:lnTo>
                    <a:lnTo>
                      <a:pt x="1" y="3"/>
                    </a:lnTo>
                    <a:lnTo>
                      <a:pt x="1" y="2"/>
                    </a:lnTo>
                    <a:lnTo>
                      <a:pt x="1" y="2"/>
                    </a:lnTo>
                    <a:lnTo>
                      <a:pt x="1" y="1"/>
                    </a:lnTo>
                    <a:lnTo>
                      <a:pt x="1" y="1"/>
                    </a:lnTo>
                    <a:lnTo>
                      <a:pt x="1" y="0"/>
                    </a:lnTo>
                    <a:lnTo>
                      <a:pt x="1" y="1"/>
                    </a:lnTo>
                    <a:lnTo>
                      <a:pt x="1" y="1"/>
                    </a:lnTo>
                    <a:lnTo>
                      <a:pt x="1" y="1"/>
                    </a:lnTo>
                    <a:lnTo>
                      <a:pt x="1" y="1"/>
                    </a:lnTo>
                    <a:lnTo>
                      <a:pt x="1" y="2"/>
                    </a:lnTo>
                    <a:lnTo>
                      <a:pt x="1" y="1"/>
                    </a:lnTo>
                    <a:lnTo>
                      <a:pt x="1" y="2"/>
                    </a:lnTo>
                    <a:lnTo>
                      <a:pt x="1" y="2"/>
                    </a:lnTo>
                    <a:lnTo>
                      <a:pt x="1" y="2"/>
                    </a:lnTo>
                    <a:lnTo>
                      <a:pt x="1" y="3"/>
                    </a:lnTo>
                    <a:lnTo>
                      <a:pt x="1" y="3"/>
                    </a:lnTo>
                    <a:lnTo>
                      <a:pt x="1" y="3"/>
                    </a:lnTo>
                    <a:lnTo>
                      <a:pt x="1" y="3"/>
                    </a:lnTo>
                    <a:lnTo>
                      <a:pt x="1" y="4"/>
                    </a:lnTo>
                    <a:lnTo>
                      <a:pt x="1" y="4"/>
                    </a:lnTo>
                    <a:lnTo>
                      <a:pt x="1" y="5"/>
                    </a:lnTo>
                    <a:lnTo>
                      <a:pt x="1" y="5"/>
                    </a:lnTo>
                    <a:lnTo>
                      <a:pt x="1" y="4"/>
                    </a:lnTo>
                    <a:lnTo>
                      <a:pt x="1" y="5"/>
                    </a:lnTo>
                    <a:lnTo>
                      <a:pt x="1" y="6"/>
                    </a:lnTo>
                    <a:lnTo>
                      <a:pt x="1" y="5"/>
                    </a:lnTo>
                    <a:lnTo>
                      <a:pt x="1" y="6"/>
                    </a:lnTo>
                    <a:lnTo>
                      <a:pt x="1" y="5"/>
                    </a:lnTo>
                    <a:lnTo>
                      <a:pt x="1" y="5"/>
                    </a:lnTo>
                    <a:lnTo>
                      <a:pt x="1" y="4"/>
                    </a:lnTo>
                    <a:lnTo>
                      <a:pt x="1" y="5"/>
                    </a:lnTo>
                    <a:lnTo>
                      <a:pt x="1" y="5"/>
                    </a:lnTo>
                    <a:lnTo>
                      <a:pt x="1" y="5"/>
                    </a:lnTo>
                    <a:lnTo>
                      <a:pt x="1" y="6"/>
                    </a:lnTo>
                    <a:lnTo>
                      <a:pt x="1" y="6"/>
                    </a:lnTo>
                    <a:lnTo>
                      <a:pt x="1" y="6"/>
                    </a:lnTo>
                    <a:lnTo>
                      <a:pt x="1" y="6"/>
                    </a:lnTo>
                    <a:lnTo>
                      <a:pt x="1" y="7"/>
                    </a:lnTo>
                    <a:lnTo>
                      <a:pt x="1" y="7"/>
                    </a:lnTo>
                    <a:lnTo>
                      <a:pt x="1" y="8"/>
                    </a:lnTo>
                    <a:lnTo>
                      <a:pt x="1" y="7"/>
                    </a:lnTo>
                    <a:lnTo>
                      <a:pt x="1" y="7"/>
                    </a:lnTo>
                    <a:lnTo>
                      <a:pt x="1" y="8"/>
                    </a:lnTo>
                    <a:lnTo>
                      <a:pt x="1" y="8"/>
                    </a:lnTo>
                    <a:lnTo>
                      <a:pt x="1" y="9"/>
                    </a:lnTo>
                    <a:lnTo>
                      <a:pt x="1" y="9"/>
                    </a:lnTo>
                    <a:lnTo>
                      <a:pt x="1" y="9"/>
                    </a:lnTo>
                    <a:lnTo>
                      <a:pt x="1" y="10"/>
                    </a:lnTo>
                    <a:lnTo>
                      <a:pt x="1" y="9"/>
                    </a:lnTo>
                    <a:lnTo>
                      <a:pt x="1" y="10"/>
                    </a:lnTo>
                    <a:lnTo>
                      <a:pt x="1" y="9"/>
                    </a:lnTo>
                    <a:lnTo>
                      <a:pt x="1" y="10"/>
                    </a:lnTo>
                    <a:lnTo>
                      <a:pt x="1" y="9"/>
                    </a:lnTo>
                    <a:lnTo>
                      <a:pt x="1" y="10"/>
                    </a:lnTo>
                    <a:lnTo>
                      <a:pt x="1" y="10"/>
                    </a:lnTo>
                    <a:lnTo>
                      <a:pt x="1" y="9"/>
                    </a:lnTo>
                    <a:lnTo>
                      <a:pt x="1" y="9"/>
                    </a:lnTo>
                    <a:lnTo>
                      <a:pt x="1" y="9"/>
                    </a:lnTo>
                    <a:lnTo>
                      <a:pt x="1" y="8"/>
                    </a:lnTo>
                    <a:lnTo>
                      <a:pt x="1" y="8"/>
                    </a:lnTo>
                    <a:lnTo>
                      <a:pt x="1" y="8"/>
                    </a:lnTo>
                    <a:lnTo>
                      <a:pt x="1" y="9"/>
                    </a:lnTo>
                    <a:lnTo>
                      <a:pt x="1" y="8"/>
                    </a:lnTo>
                    <a:lnTo>
                      <a:pt x="1" y="8"/>
                    </a:lnTo>
                    <a:lnTo>
                      <a:pt x="1" y="7"/>
                    </a:lnTo>
                    <a:lnTo>
                      <a:pt x="1" y="7"/>
                    </a:lnTo>
                    <a:lnTo>
                      <a:pt x="1" y="7"/>
                    </a:lnTo>
                    <a:lnTo>
                      <a:pt x="1" y="6"/>
                    </a:lnTo>
                    <a:lnTo>
                      <a:pt x="1" y="6"/>
                    </a:lnTo>
                    <a:lnTo>
                      <a:pt x="1" y="7"/>
                    </a:lnTo>
                    <a:lnTo>
                      <a:pt x="1" y="7"/>
                    </a:lnTo>
                    <a:lnTo>
                      <a:pt x="1" y="7"/>
                    </a:lnTo>
                    <a:lnTo>
                      <a:pt x="1" y="8"/>
                    </a:lnTo>
                    <a:lnTo>
                      <a:pt x="1" y="8"/>
                    </a:lnTo>
                    <a:lnTo>
                      <a:pt x="1" y="9"/>
                    </a:lnTo>
                    <a:lnTo>
                      <a:pt x="1" y="9"/>
                    </a:lnTo>
                    <a:lnTo>
                      <a:pt x="1" y="8"/>
                    </a:lnTo>
                    <a:lnTo>
                      <a:pt x="1" y="8"/>
                    </a:lnTo>
                    <a:lnTo>
                      <a:pt x="1" y="9"/>
                    </a:lnTo>
                    <a:lnTo>
                      <a:pt x="1" y="9"/>
                    </a:lnTo>
                    <a:lnTo>
                      <a:pt x="1" y="9"/>
                    </a:lnTo>
                    <a:lnTo>
                      <a:pt x="1" y="9"/>
                    </a:lnTo>
                    <a:lnTo>
                      <a:pt x="1" y="9"/>
                    </a:lnTo>
                    <a:lnTo>
                      <a:pt x="1" y="9"/>
                    </a:lnTo>
                    <a:lnTo>
                      <a:pt x="1" y="8"/>
                    </a:lnTo>
                    <a:lnTo>
                      <a:pt x="1" y="8"/>
                    </a:lnTo>
                    <a:lnTo>
                      <a:pt x="1" y="9"/>
                    </a:lnTo>
                    <a:lnTo>
                      <a:pt x="1" y="7"/>
                    </a:lnTo>
                    <a:lnTo>
                      <a:pt x="1" y="8"/>
                    </a:lnTo>
                    <a:lnTo>
                      <a:pt x="1" y="7"/>
                    </a:lnTo>
                    <a:lnTo>
                      <a:pt x="1" y="7"/>
                    </a:lnTo>
                    <a:lnTo>
                      <a:pt x="1" y="7"/>
                    </a:lnTo>
                    <a:lnTo>
                      <a:pt x="1" y="8"/>
                    </a:lnTo>
                    <a:lnTo>
                      <a:pt x="1" y="8"/>
                    </a:lnTo>
                    <a:lnTo>
                      <a:pt x="1" y="8"/>
                    </a:lnTo>
                    <a:lnTo>
                      <a:pt x="1" y="8"/>
                    </a:lnTo>
                    <a:lnTo>
                      <a:pt x="1" y="7"/>
                    </a:lnTo>
                    <a:lnTo>
                      <a:pt x="1" y="8"/>
                    </a:lnTo>
                    <a:lnTo>
                      <a:pt x="1" y="7"/>
                    </a:lnTo>
                    <a:lnTo>
                      <a:pt x="1" y="7"/>
                    </a:lnTo>
                    <a:lnTo>
                      <a:pt x="1" y="7"/>
                    </a:lnTo>
                    <a:lnTo>
                      <a:pt x="1" y="8"/>
                    </a:lnTo>
                    <a:lnTo>
                      <a:pt x="1" y="8"/>
                    </a:lnTo>
                    <a:lnTo>
                      <a:pt x="1" y="8"/>
                    </a:lnTo>
                    <a:lnTo>
                      <a:pt x="1" y="7"/>
                    </a:lnTo>
                    <a:lnTo>
                      <a:pt x="1" y="8"/>
                    </a:lnTo>
                    <a:lnTo>
                      <a:pt x="1" y="9"/>
                    </a:lnTo>
                    <a:lnTo>
                      <a:pt x="1" y="10"/>
                    </a:lnTo>
                    <a:lnTo>
                      <a:pt x="1" y="10"/>
                    </a:lnTo>
                    <a:lnTo>
                      <a:pt x="1" y="10"/>
                    </a:lnTo>
                    <a:lnTo>
                      <a:pt x="1" y="10"/>
                    </a:lnTo>
                    <a:lnTo>
                      <a:pt x="1" y="10"/>
                    </a:lnTo>
                    <a:lnTo>
                      <a:pt x="1" y="10"/>
                    </a:lnTo>
                    <a:lnTo>
                      <a:pt x="1" y="11"/>
                    </a:lnTo>
                    <a:lnTo>
                      <a:pt x="1" y="11"/>
                    </a:lnTo>
                    <a:lnTo>
                      <a:pt x="1" y="11"/>
                    </a:lnTo>
                    <a:lnTo>
                      <a:pt x="1" y="11"/>
                    </a:lnTo>
                    <a:lnTo>
                      <a:pt x="1" y="9"/>
                    </a:lnTo>
                    <a:lnTo>
                      <a:pt x="1" y="9"/>
                    </a:lnTo>
                    <a:lnTo>
                      <a:pt x="1" y="9"/>
                    </a:lnTo>
                    <a:lnTo>
                      <a:pt x="1" y="9"/>
                    </a:lnTo>
                    <a:lnTo>
                      <a:pt x="1" y="9"/>
                    </a:lnTo>
                    <a:lnTo>
                      <a:pt x="1" y="10"/>
                    </a:lnTo>
                    <a:lnTo>
                      <a:pt x="1" y="9"/>
                    </a:lnTo>
                    <a:lnTo>
                      <a:pt x="1" y="9"/>
                    </a:lnTo>
                    <a:lnTo>
                      <a:pt x="1" y="9"/>
                    </a:lnTo>
                    <a:lnTo>
                      <a:pt x="1" y="9"/>
                    </a:lnTo>
                    <a:lnTo>
                      <a:pt x="1" y="9"/>
                    </a:lnTo>
                    <a:lnTo>
                      <a:pt x="1" y="10"/>
                    </a:lnTo>
                    <a:lnTo>
                      <a:pt x="1" y="10"/>
                    </a:lnTo>
                    <a:lnTo>
                      <a:pt x="1" y="10"/>
                    </a:lnTo>
                    <a:lnTo>
                      <a:pt x="1" y="10"/>
                    </a:lnTo>
                    <a:lnTo>
                      <a:pt x="1" y="10"/>
                    </a:lnTo>
                    <a:lnTo>
                      <a:pt x="1" y="10"/>
                    </a:lnTo>
                    <a:lnTo>
                      <a:pt x="1" y="11"/>
                    </a:lnTo>
                    <a:lnTo>
                      <a:pt x="1" y="11"/>
                    </a:lnTo>
                    <a:lnTo>
                      <a:pt x="1" y="11"/>
                    </a:lnTo>
                    <a:lnTo>
                      <a:pt x="1" y="11"/>
                    </a:lnTo>
                    <a:lnTo>
                      <a:pt x="1" y="12"/>
                    </a:lnTo>
                    <a:lnTo>
                      <a:pt x="1" y="12"/>
                    </a:lnTo>
                    <a:lnTo>
                      <a:pt x="1" y="13"/>
                    </a:lnTo>
                    <a:lnTo>
                      <a:pt x="1" y="12"/>
                    </a:lnTo>
                    <a:lnTo>
                      <a:pt x="1" y="12"/>
                    </a:lnTo>
                    <a:lnTo>
                      <a:pt x="1" y="12"/>
                    </a:lnTo>
                    <a:lnTo>
                      <a:pt x="1" y="12"/>
                    </a:lnTo>
                    <a:lnTo>
                      <a:pt x="1" y="12"/>
                    </a:lnTo>
                    <a:lnTo>
                      <a:pt x="1" y="12"/>
                    </a:lnTo>
                    <a:lnTo>
                      <a:pt x="1" y="13"/>
                    </a:lnTo>
                    <a:lnTo>
                      <a:pt x="1" y="12"/>
                    </a:lnTo>
                    <a:lnTo>
                      <a:pt x="1" y="12"/>
                    </a:lnTo>
                    <a:lnTo>
                      <a:pt x="1" y="12"/>
                    </a:lnTo>
                    <a:lnTo>
                      <a:pt x="1" y="11"/>
                    </a:lnTo>
                    <a:lnTo>
                      <a:pt x="1" y="11"/>
                    </a:lnTo>
                    <a:lnTo>
                      <a:pt x="1" y="11"/>
                    </a:lnTo>
                    <a:lnTo>
                      <a:pt x="1" y="10"/>
                    </a:lnTo>
                    <a:lnTo>
                      <a:pt x="1" y="10"/>
                    </a:lnTo>
                    <a:lnTo>
                      <a:pt x="1" y="10"/>
                    </a:lnTo>
                    <a:lnTo>
                      <a:pt x="1" y="10"/>
                    </a:lnTo>
                    <a:lnTo>
                      <a:pt x="1" y="10"/>
                    </a:lnTo>
                    <a:lnTo>
                      <a:pt x="1" y="9"/>
                    </a:lnTo>
                    <a:lnTo>
                      <a:pt x="1" y="9"/>
                    </a:lnTo>
                    <a:lnTo>
                      <a:pt x="1" y="9"/>
                    </a:lnTo>
                    <a:lnTo>
                      <a:pt x="1" y="8"/>
                    </a:lnTo>
                    <a:lnTo>
                      <a:pt x="1" y="8"/>
                    </a:lnTo>
                    <a:lnTo>
                      <a:pt x="1" y="9"/>
                    </a:lnTo>
                    <a:lnTo>
                      <a:pt x="1" y="8"/>
                    </a:lnTo>
                    <a:lnTo>
                      <a:pt x="1" y="9"/>
                    </a:lnTo>
                    <a:lnTo>
                      <a:pt x="1" y="9"/>
                    </a:lnTo>
                    <a:lnTo>
                      <a:pt x="1" y="8"/>
                    </a:lnTo>
                    <a:lnTo>
                      <a:pt x="1" y="9"/>
                    </a:lnTo>
                    <a:lnTo>
                      <a:pt x="1" y="10"/>
                    </a:lnTo>
                    <a:lnTo>
                      <a:pt x="1" y="9"/>
                    </a:lnTo>
                    <a:lnTo>
                      <a:pt x="1" y="10"/>
                    </a:lnTo>
                    <a:lnTo>
                      <a:pt x="1" y="10"/>
                    </a:lnTo>
                    <a:lnTo>
                      <a:pt x="1" y="10"/>
                    </a:lnTo>
                    <a:lnTo>
                      <a:pt x="1" y="10"/>
                    </a:lnTo>
                    <a:lnTo>
                      <a:pt x="1" y="10"/>
                    </a:lnTo>
                    <a:lnTo>
                      <a:pt x="1" y="10"/>
                    </a:lnTo>
                    <a:lnTo>
                      <a:pt x="1" y="10"/>
                    </a:lnTo>
                    <a:lnTo>
                      <a:pt x="1" y="11"/>
                    </a:lnTo>
                    <a:lnTo>
                      <a:pt x="1" y="12"/>
                    </a:lnTo>
                    <a:lnTo>
                      <a:pt x="1" y="11"/>
                    </a:lnTo>
                    <a:lnTo>
                      <a:pt x="1" y="11"/>
                    </a:lnTo>
                    <a:lnTo>
                      <a:pt x="1" y="11"/>
                    </a:lnTo>
                    <a:lnTo>
                      <a:pt x="1" y="12"/>
                    </a:lnTo>
                    <a:lnTo>
                      <a:pt x="1" y="12"/>
                    </a:lnTo>
                    <a:lnTo>
                      <a:pt x="1" y="11"/>
                    </a:lnTo>
                    <a:lnTo>
                      <a:pt x="1" y="12"/>
                    </a:lnTo>
                    <a:lnTo>
                      <a:pt x="1" y="12"/>
                    </a:lnTo>
                    <a:lnTo>
                      <a:pt x="1" y="12"/>
                    </a:lnTo>
                    <a:lnTo>
                      <a:pt x="1" y="12"/>
                    </a:lnTo>
                    <a:lnTo>
                      <a:pt x="1" y="12"/>
                    </a:lnTo>
                    <a:lnTo>
                      <a:pt x="1" y="13"/>
                    </a:lnTo>
                    <a:lnTo>
                      <a:pt x="1" y="13"/>
                    </a:lnTo>
                    <a:lnTo>
                      <a:pt x="1" y="12"/>
                    </a:lnTo>
                    <a:lnTo>
                      <a:pt x="1" y="13"/>
                    </a:lnTo>
                    <a:lnTo>
                      <a:pt x="1" y="13"/>
                    </a:lnTo>
                    <a:lnTo>
                      <a:pt x="1" y="14"/>
                    </a:lnTo>
                    <a:lnTo>
                      <a:pt x="1" y="13"/>
                    </a:lnTo>
                    <a:lnTo>
                      <a:pt x="1" y="13"/>
                    </a:lnTo>
                    <a:lnTo>
                      <a:pt x="1" y="13"/>
                    </a:lnTo>
                    <a:lnTo>
                      <a:pt x="1" y="13"/>
                    </a:lnTo>
                    <a:lnTo>
                      <a:pt x="1" y="13"/>
                    </a:lnTo>
                    <a:lnTo>
                      <a:pt x="1" y="12"/>
                    </a:lnTo>
                    <a:lnTo>
                      <a:pt x="1" y="13"/>
                    </a:lnTo>
                    <a:lnTo>
                      <a:pt x="1" y="13"/>
                    </a:lnTo>
                    <a:lnTo>
                      <a:pt x="1" y="13"/>
                    </a:lnTo>
                    <a:lnTo>
                      <a:pt x="1" y="13"/>
                    </a:lnTo>
                    <a:lnTo>
                      <a:pt x="1" y="14"/>
                    </a:lnTo>
                    <a:lnTo>
                      <a:pt x="1" y="13"/>
                    </a:lnTo>
                    <a:lnTo>
                      <a:pt x="1" y="13"/>
                    </a:lnTo>
                    <a:lnTo>
                      <a:pt x="1" y="13"/>
                    </a:lnTo>
                    <a:lnTo>
                      <a:pt x="1" y="14"/>
                    </a:lnTo>
                    <a:lnTo>
                      <a:pt x="1" y="13"/>
                    </a:lnTo>
                    <a:lnTo>
                      <a:pt x="1" y="12"/>
                    </a:lnTo>
                    <a:lnTo>
                      <a:pt x="1" y="12"/>
                    </a:lnTo>
                    <a:lnTo>
                      <a:pt x="1" y="12"/>
                    </a:lnTo>
                    <a:lnTo>
                      <a:pt x="1" y="12"/>
                    </a:lnTo>
                    <a:lnTo>
                      <a:pt x="1" y="12"/>
                    </a:lnTo>
                    <a:lnTo>
                      <a:pt x="1" y="13"/>
                    </a:lnTo>
                    <a:lnTo>
                      <a:pt x="1" y="12"/>
                    </a:lnTo>
                    <a:lnTo>
                      <a:pt x="1" y="12"/>
                    </a:lnTo>
                    <a:lnTo>
                      <a:pt x="1" y="11"/>
                    </a:lnTo>
                    <a:lnTo>
                      <a:pt x="1" y="11"/>
                    </a:lnTo>
                    <a:lnTo>
                      <a:pt x="1" y="12"/>
                    </a:lnTo>
                    <a:lnTo>
                      <a:pt x="1" y="12"/>
                    </a:lnTo>
                    <a:lnTo>
                      <a:pt x="1" y="12"/>
                    </a:lnTo>
                    <a:lnTo>
                      <a:pt x="1" y="12"/>
                    </a:lnTo>
                    <a:lnTo>
                      <a:pt x="1" y="13"/>
                    </a:lnTo>
                    <a:lnTo>
                      <a:pt x="1" y="13"/>
                    </a:lnTo>
                    <a:lnTo>
                      <a:pt x="1" y="14"/>
                    </a:lnTo>
                    <a:lnTo>
                      <a:pt x="1" y="13"/>
                    </a:lnTo>
                    <a:lnTo>
                      <a:pt x="1" y="14"/>
                    </a:lnTo>
                    <a:lnTo>
                      <a:pt x="1" y="13"/>
                    </a:lnTo>
                    <a:lnTo>
                      <a:pt x="1" y="14"/>
                    </a:lnTo>
                    <a:lnTo>
                      <a:pt x="1" y="14"/>
                    </a:lnTo>
                    <a:lnTo>
                      <a:pt x="1" y="14"/>
                    </a:lnTo>
                    <a:lnTo>
                      <a:pt x="1" y="14"/>
                    </a:lnTo>
                    <a:lnTo>
                      <a:pt x="1" y="15"/>
                    </a:lnTo>
                    <a:lnTo>
                      <a:pt x="1" y="15"/>
                    </a:lnTo>
                    <a:lnTo>
                      <a:pt x="1" y="15"/>
                    </a:lnTo>
                    <a:lnTo>
                      <a:pt x="1" y="15"/>
                    </a:lnTo>
                    <a:lnTo>
                      <a:pt x="1" y="15"/>
                    </a:lnTo>
                    <a:lnTo>
                      <a:pt x="1" y="15"/>
                    </a:lnTo>
                    <a:lnTo>
                      <a:pt x="1" y="15"/>
                    </a:lnTo>
                    <a:lnTo>
                      <a:pt x="1" y="15"/>
                    </a:lnTo>
                    <a:lnTo>
                      <a:pt x="1" y="14"/>
                    </a:lnTo>
                    <a:lnTo>
                      <a:pt x="1" y="14"/>
                    </a:lnTo>
                    <a:lnTo>
                      <a:pt x="1" y="14"/>
                    </a:lnTo>
                    <a:lnTo>
                      <a:pt x="1" y="15"/>
                    </a:lnTo>
                    <a:lnTo>
                      <a:pt x="1" y="15"/>
                    </a:lnTo>
                    <a:lnTo>
                      <a:pt x="1" y="15"/>
                    </a:lnTo>
                    <a:lnTo>
                      <a:pt x="1" y="16"/>
                    </a:lnTo>
                    <a:lnTo>
                      <a:pt x="1" y="16"/>
                    </a:lnTo>
                    <a:lnTo>
                      <a:pt x="1" y="15"/>
                    </a:lnTo>
                    <a:lnTo>
                      <a:pt x="1" y="15"/>
                    </a:lnTo>
                    <a:lnTo>
                      <a:pt x="1" y="15"/>
                    </a:lnTo>
                    <a:lnTo>
                      <a:pt x="1" y="15"/>
                    </a:lnTo>
                    <a:lnTo>
                      <a:pt x="1" y="15"/>
                    </a:lnTo>
                    <a:lnTo>
                      <a:pt x="1" y="15"/>
                    </a:lnTo>
                    <a:lnTo>
                      <a:pt x="1" y="15"/>
                    </a:lnTo>
                    <a:lnTo>
                      <a:pt x="1" y="16"/>
                    </a:lnTo>
                    <a:lnTo>
                      <a:pt x="1" y="15"/>
                    </a:lnTo>
                    <a:lnTo>
                      <a:pt x="1" y="15"/>
                    </a:lnTo>
                    <a:lnTo>
                      <a:pt x="1" y="15"/>
                    </a:lnTo>
                    <a:lnTo>
                      <a:pt x="1" y="15"/>
                    </a:lnTo>
                    <a:lnTo>
                      <a:pt x="1" y="14"/>
                    </a:lnTo>
                    <a:lnTo>
                      <a:pt x="1" y="15"/>
                    </a:lnTo>
                    <a:lnTo>
                      <a:pt x="1" y="14"/>
                    </a:lnTo>
                    <a:lnTo>
                      <a:pt x="1" y="13"/>
                    </a:lnTo>
                    <a:lnTo>
                      <a:pt x="1" y="13"/>
                    </a:lnTo>
                    <a:lnTo>
                      <a:pt x="1" y="13"/>
                    </a:lnTo>
                    <a:lnTo>
                      <a:pt x="1" y="13"/>
                    </a:lnTo>
                    <a:lnTo>
                      <a:pt x="1" y="13"/>
                    </a:lnTo>
                    <a:lnTo>
                      <a:pt x="1" y="13"/>
                    </a:lnTo>
                    <a:lnTo>
                      <a:pt x="1" y="12"/>
                    </a:lnTo>
                    <a:lnTo>
                      <a:pt x="1" y="13"/>
                    </a:lnTo>
                    <a:lnTo>
                      <a:pt x="1" y="12"/>
                    </a:lnTo>
                    <a:lnTo>
                      <a:pt x="1" y="12"/>
                    </a:lnTo>
                    <a:lnTo>
                      <a:pt x="1" y="12"/>
                    </a:lnTo>
                    <a:lnTo>
                      <a:pt x="1" y="12"/>
                    </a:lnTo>
                    <a:lnTo>
                      <a:pt x="1" y="12"/>
                    </a:lnTo>
                    <a:lnTo>
                      <a:pt x="1" y="12"/>
                    </a:lnTo>
                    <a:lnTo>
                      <a:pt x="1" y="12"/>
                    </a:lnTo>
                    <a:lnTo>
                      <a:pt x="1" y="12"/>
                    </a:lnTo>
                    <a:lnTo>
                      <a:pt x="1" y="12"/>
                    </a:lnTo>
                    <a:lnTo>
                      <a:pt x="1" y="12"/>
                    </a:lnTo>
                    <a:lnTo>
                      <a:pt x="1" y="13"/>
                    </a:lnTo>
                    <a:lnTo>
                      <a:pt x="1" y="12"/>
                    </a:lnTo>
                    <a:lnTo>
                      <a:pt x="1" y="13"/>
                    </a:lnTo>
                    <a:lnTo>
                      <a:pt x="1" y="13"/>
                    </a:lnTo>
                  </a:path>
                </a:pathLst>
              </a:custGeom>
              <a:noFill/>
              <a:ln w="0">
                <a:solidFill>
                  <a:srgbClr val="3366FF"/>
                </a:solidFill>
                <a:prstDash val="solid"/>
                <a:round/>
                <a:headEnd/>
                <a:tailEnd/>
              </a:ln>
            </p:spPr>
            <p:txBody>
              <a:bodyPr/>
              <a:lstStyle/>
              <a:p>
                <a:endParaRPr lang="en-GB"/>
              </a:p>
            </p:txBody>
          </p:sp>
          <p:sp>
            <p:nvSpPr>
              <p:cNvPr id="185876" name="Freeform 532"/>
              <p:cNvSpPr>
                <a:spLocks/>
              </p:cNvSpPr>
              <p:nvPr/>
            </p:nvSpPr>
            <p:spPr bwMode="auto">
              <a:xfrm>
                <a:off x="2628" y="3563"/>
                <a:ext cx="6" cy="78"/>
              </a:xfrm>
              <a:custGeom>
                <a:avLst/>
                <a:gdLst/>
                <a:ahLst/>
                <a:cxnLst>
                  <a:cxn ang="0">
                    <a:pos x="0" y="4"/>
                  </a:cxn>
                  <a:cxn ang="0">
                    <a:pos x="0" y="6"/>
                  </a:cxn>
                  <a:cxn ang="0">
                    <a:pos x="0" y="8"/>
                  </a:cxn>
                  <a:cxn ang="0">
                    <a:pos x="0" y="5"/>
                  </a:cxn>
                  <a:cxn ang="0">
                    <a:pos x="0" y="8"/>
                  </a:cxn>
                  <a:cxn ang="0">
                    <a:pos x="0" y="6"/>
                  </a:cxn>
                  <a:cxn ang="0">
                    <a:pos x="0" y="3"/>
                  </a:cxn>
                  <a:cxn ang="0">
                    <a:pos x="0" y="5"/>
                  </a:cxn>
                  <a:cxn ang="0">
                    <a:pos x="0" y="5"/>
                  </a:cxn>
                  <a:cxn ang="0">
                    <a:pos x="0" y="2"/>
                  </a:cxn>
                  <a:cxn ang="0">
                    <a:pos x="0" y="1"/>
                  </a:cxn>
                  <a:cxn ang="0">
                    <a:pos x="0" y="0"/>
                  </a:cxn>
                  <a:cxn ang="0">
                    <a:pos x="0" y="3"/>
                  </a:cxn>
                  <a:cxn ang="0">
                    <a:pos x="0" y="3"/>
                  </a:cxn>
                  <a:cxn ang="0">
                    <a:pos x="0" y="2"/>
                  </a:cxn>
                  <a:cxn ang="0">
                    <a:pos x="0" y="5"/>
                  </a:cxn>
                  <a:cxn ang="0">
                    <a:pos x="0" y="5"/>
                  </a:cxn>
                  <a:cxn ang="0">
                    <a:pos x="0" y="7"/>
                  </a:cxn>
                  <a:cxn ang="0">
                    <a:pos x="0" y="5"/>
                  </a:cxn>
                  <a:cxn ang="0">
                    <a:pos x="0" y="8"/>
                  </a:cxn>
                  <a:cxn ang="0">
                    <a:pos x="0" y="9"/>
                  </a:cxn>
                  <a:cxn ang="0">
                    <a:pos x="0" y="8"/>
                  </a:cxn>
                  <a:cxn ang="0">
                    <a:pos x="0" y="8"/>
                  </a:cxn>
                  <a:cxn ang="0">
                    <a:pos x="0" y="8"/>
                  </a:cxn>
                  <a:cxn ang="0">
                    <a:pos x="0" y="8"/>
                  </a:cxn>
                  <a:cxn ang="0">
                    <a:pos x="0" y="5"/>
                  </a:cxn>
                  <a:cxn ang="0">
                    <a:pos x="0" y="5"/>
                  </a:cxn>
                  <a:cxn ang="0">
                    <a:pos x="0" y="7"/>
                  </a:cxn>
                  <a:cxn ang="0">
                    <a:pos x="0" y="8"/>
                  </a:cxn>
                  <a:cxn ang="0">
                    <a:pos x="0" y="8"/>
                  </a:cxn>
                  <a:cxn ang="0">
                    <a:pos x="0" y="7"/>
                  </a:cxn>
                  <a:cxn ang="0">
                    <a:pos x="0" y="8"/>
                  </a:cxn>
                  <a:cxn ang="0">
                    <a:pos x="0" y="9"/>
                  </a:cxn>
                  <a:cxn ang="0">
                    <a:pos x="0" y="7"/>
                  </a:cxn>
                  <a:cxn ang="0">
                    <a:pos x="0" y="8"/>
                  </a:cxn>
                  <a:cxn ang="0">
                    <a:pos x="0" y="8"/>
                  </a:cxn>
                  <a:cxn ang="0">
                    <a:pos x="0" y="9"/>
                  </a:cxn>
                  <a:cxn ang="0">
                    <a:pos x="0" y="8"/>
                  </a:cxn>
                  <a:cxn ang="0">
                    <a:pos x="0" y="7"/>
                  </a:cxn>
                  <a:cxn ang="0">
                    <a:pos x="0" y="9"/>
                  </a:cxn>
                  <a:cxn ang="0">
                    <a:pos x="0" y="9"/>
                  </a:cxn>
                  <a:cxn ang="0">
                    <a:pos x="0" y="10"/>
                  </a:cxn>
                  <a:cxn ang="0">
                    <a:pos x="0" y="9"/>
                  </a:cxn>
                  <a:cxn ang="0">
                    <a:pos x="0" y="8"/>
                  </a:cxn>
                  <a:cxn ang="0">
                    <a:pos x="0" y="9"/>
                  </a:cxn>
                  <a:cxn ang="0">
                    <a:pos x="0" y="10"/>
                  </a:cxn>
                  <a:cxn ang="0">
                    <a:pos x="0" y="8"/>
                  </a:cxn>
                  <a:cxn ang="0">
                    <a:pos x="0" y="10"/>
                  </a:cxn>
                  <a:cxn ang="0">
                    <a:pos x="0" y="9"/>
                  </a:cxn>
                  <a:cxn ang="0">
                    <a:pos x="0" y="12"/>
                  </a:cxn>
                  <a:cxn ang="0">
                    <a:pos x="0" y="12"/>
                  </a:cxn>
                  <a:cxn ang="0">
                    <a:pos x="0" y="12"/>
                  </a:cxn>
                  <a:cxn ang="0">
                    <a:pos x="0" y="11"/>
                  </a:cxn>
                  <a:cxn ang="0">
                    <a:pos x="0" y="11"/>
                  </a:cxn>
                  <a:cxn ang="0">
                    <a:pos x="0" y="10"/>
                  </a:cxn>
                  <a:cxn ang="0">
                    <a:pos x="0" y="10"/>
                  </a:cxn>
                  <a:cxn ang="0">
                    <a:pos x="0" y="11"/>
                  </a:cxn>
                  <a:cxn ang="0">
                    <a:pos x="0" y="8"/>
                  </a:cxn>
                  <a:cxn ang="0">
                    <a:pos x="0" y="6"/>
                  </a:cxn>
                  <a:cxn ang="0">
                    <a:pos x="0" y="6"/>
                  </a:cxn>
                  <a:cxn ang="0">
                    <a:pos x="1" y="7"/>
                  </a:cxn>
                  <a:cxn ang="0">
                    <a:pos x="1" y="5"/>
                  </a:cxn>
                  <a:cxn ang="0">
                    <a:pos x="1" y="9"/>
                  </a:cxn>
                </a:cxnLst>
                <a:rect l="0" t="0" r="r" b="b"/>
                <a:pathLst>
                  <a:path w="1" h="13">
                    <a:moveTo>
                      <a:pt x="0" y="5"/>
                    </a:moveTo>
                    <a:lnTo>
                      <a:pt x="0" y="5"/>
                    </a:lnTo>
                    <a:lnTo>
                      <a:pt x="0" y="6"/>
                    </a:lnTo>
                    <a:lnTo>
                      <a:pt x="0" y="5"/>
                    </a:lnTo>
                    <a:lnTo>
                      <a:pt x="0" y="5"/>
                    </a:lnTo>
                    <a:lnTo>
                      <a:pt x="0" y="5"/>
                    </a:lnTo>
                    <a:lnTo>
                      <a:pt x="0" y="4"/>
                    </a:lnTo>
                    <a:lnTo>
                      <a:pt x="0" y="5"/>
                    </a:lnTo>
                    <a:lnTo>
                      <a:pt x="0" y="4"/>
                    </a:lnTo>
                    <a:lnTo>
                      <a:pt x="0" y="4"/>
                    </a:lnTo>
                    <a:lnTo>
                      <a:pt x="0" y="4"/>
                    </a:lnTo>
                    <a:lnTo>
                      <a:pt x="0" y="3"/>
                    </a:lnTo>
                    <a:lnTo>
                      <a:pt x="0" y="4"/>
                    </a:lnTo>
                    <a:lnTo>
                      <a:pt x="0" y="3"/>
                    </a:lnTo>
                    <a:lnTo>
                      <a:pt x="0" y="4"/>
                    </a:lnTo>
                    <a:lnTo>
                      <a:pt x="0" y="4"/>
                    </a:lnTo>
                    <a:lnTo>
                      <a:pt x="0" y="4"/>
                    </a:lnTo>
                    <a:lnTo>
                      <a:pt x="0" y="5"/>
                    </a:lnTo>
                    <a:lnTo>
                      <a:pt x="0" y="4"/>
                    </a:lnTo>
                    <a:lnTo>
                      <a:pt x="0" y="5"/>
                    </a:lnTo>
                    <a:lnTo>
                      <a:pt x="0" y="5"/>
                    </a:lnTo>
                    <a:lnTo>
                      <a:pt x="0" y="6"/>
                    </a:lnTo>
                    <a:lnTo>
                      <a:pt x="0" y="6"/>
                    </a:lnTo>
                    <a:lnTo>
                      <a:pt x="0" y="7"/>
                    </a:lnTo>
                    <a:lnTo>
                      <a:pt x="0" y="7"/>
                    </a:lnTo>
                    <a:lnTo>
                      <a:pt x="0" y="7"/>
                    </a:lnTo>
                    <a:lnTo>
                      <a:pt x="0" y="7"/>
                    </a:lnTo>
                    <a:lnTo>
                      <a:pt x="0" y="7"/>
                    </a:lnTo>
                    <a:lnTo>
                      <a:pt x="0" y="8"/>
                    </a:lnTo>
                    <a:lnTo>
                      <a:pt x="0" y="7"/>
                    </a:lnTo>
                    <a:lnTo>
                      <a:pt x="0" y="8"/>
                    </a:lnTo>
                    <a:lnTo>
                      <a:pt x="0" y="7"/>
                    </a:lnTo>
                    <a:lnTo>
                      <a:pt x="0" y="8"/>
                    </a:lnTo>
                    <a:lnTo>
                      <a:pt x="0" y="7"/>
                    </a:lnTo>
                    <a:lnTo>
                      <a:pt x="0" y="7"/>
                    </a:lnTo>
                    <a:lnTo>
                      <a:pt x="0" y="7"/>
                    </a:lnTo>
                    <a:lnTo>
                      <a:pt x="0" y="7"/>
                    </a:lnTo>
                    <a:lnTo>
                      <a:pt x="0" y="6"/>
                    </a:lnTo>
                    <a:lnTo>
                      <a:pt x="0" y="6"/>
                    </a:lnTo>
                    <a:lnTo>
                      <a:pt x="0" y="5"/>
                    </a:lnTo>
                    <a:lnTo>
                      <a:pt x="0" y="5"/>
                    </a:lnTo>
                    <a:lnTo>
                      <a:pt x="0" y="5"/>
                    </a:lnTo>
                    <a:lnTo>
                      <a:pt x="0" y="6"/>
                    </a:lnTo>
                    <a:lnTo>
                      <a:pt x="0" y="5"/>
                    </a:lnTo>
                    <a:lnTo>
                      <a:pt x="0" y="6"/>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8"/>
                    </a:lnTo>
                    <a:lnTo>
                      <a:pt x="0" y="8"/>
                    </a:lnTo>
                    <a:lnTo>
                      <a:pt x="0" y="7"/>
                    </a:lnTo>
                    <a:lnTo>
                      <a:pt x="0" y="8"/>
                    </a:lnTo>
                    <a:lnTo>
                      <a:pt x="0" y="7"/>
                    </a:lnTo>
                    <a:lnTo>
                      <a:pt x="0" y="7"/>
                    </a:lnTo>
                    <a:lnTo>
                      <a:pt x="0" y="7"/>
                    </a:lnTo>
                    <a:lnTo>
                      <a:pt x="0" y="6"/>
                    </a:lnTo>
                    <a:lnTo>
                      <a:pt x="0" y="6"/>
                    </a:lnTo>
                    <a:lnTo>
                      <a:pt x="0" y="5"/>
                    </a:lnTo>
                    <a:lnTo>
                      <a:pt x="0" y="5"/>
                    </a:lnTo>
                    <a:lnTo>
                      <a:pt x="0" y="5"/>
                    </a:lnTo>
                    <a:lnTo>
                      <a:pt x="0" y="4"/>
                    </a:lnTo>
                    <a:lnTo>
                      <a:pt x="0" y="5"/>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5"/>
                    </a:lnTo>
                    <a:lnTo>
                      <a:pt x="0" y="4"/>
                    </a:lnTo>
                    <a:lnTo>
                      <a:pt x="0" y="4"/>
                    </a:lnTo>
                    <a:lnTo>
                      <a:pt x="0" y="3"/>
                    </a:lnTo>
                    <a:lnTo>
                      <a:pt x="0" y="3"/>
                    </a:lnTo>
                    <a:lnTo>
                      <a:pt x="0" y="3"/>
                    </a:lnTo>
                    <a:lnTo>
                      <a:pt x="0" y="4"/>
                    </a:lnTo>
                    <a:lnTo>
                      <a:pt x="0" y="3"/>
                    </a:lnTo>
                    <a:lnTo>
                      <a:pt x="0" y="2"/>
                    </a:lnTo>
                    <a:lnTo>
                      <a:pt x="0" y="3"/>
                    </a:lnTo>
                    <a:lnTo>
                      <a:pt x="0" y="3"/>
                    </a:lnTo>
                    <a:lnTo>
                      <a:pt x="0" y="2"/>
                    </a:lnTo>
                    <a:lnTo>
                      <a:pt x="0" y="3"/>
                    </a:lnTo>
                    <a:lnTo>
                      <a:pt x="0" y="2"/>
                    </a:lnTo>
                    <a:lnTo>
                      <a:pt x="0" y="2"/>
                    </a:lnTo>
                    <a:lnTo>
                      <a:pt x="0" y="2"/>
                    </a:lnTo>
                    <a:lnTo>
                      <a:pt x="0" y="2"/>
                    </a:lnTo>
                    <a:lnTo>
                      <a:pt x="0" y="2"/>
                    </a:lnTo>
                    <a:lnTo>
                      <a:pt x="0" y="2"/>
                    </a:lnTo>
                    <a:lnTo>
                      <a:pt x="0" y="2"/>
                    </a:lnTo>
                    <a:lnTo>
                      <a:pt x="0" y="1"/>
                    </a:lnTo>
                    <a:lnTo>
                      <a:pt x="0" y="2"/>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1"/>
                    </a:lnTo>
                    <a:lnTo>
                      <a:pt x="0" y="0"/>
                    </a:lnTo>
                    <a:lnTo>
                      <a:pt x="0" y="1"/>
                    </a:lnTo>
                    <a:lnTo>
                      <a:pt x="0" y="1"/>
                    </a:lnTo>
                    <a:lnTo>
                      <a:pt x="0" y="1"/>
                    </a:lnTo>
                    <a:lnTo>
                      <a:pt x="0" y="1"/>
                    </a:lnTo>
                    <a:lnTo>
                      <a:pt x="0" y="1"/>
                    </a:lnTo>
                    <a:lnTo>
                      <a:pt x="0" y="2"/>
                    </a:lnTo>
                    <a:lnTo>
                      <a:pt x="0" y="2"/>
                    </a:lnTo>
                    <a:lnTo>
                      <a:pt x="0" y="2"/>
                    </a:lnTo>
                    <a:lnTo>
                      <a:pt x="0" y="3"/>
                    </a:lnTo>
                    <a:lnTo>
                      <a:pt x="0" y="2"/>
                    </a:lnTo>
                    <a:lnTo>
                      <a:pt x="0" y="2"/>
                    </a:lnTo>
                    <a:lnTo>
                      <a:pt x="0" y="2"/>
                    </a:lnTo>
                    <a:lnTo>
                      <a:pt x="0" y="3"/>
                    </a:lnTo>
                    <a:lnTo>
                      <a:pt x="0" y="3"/>
                    </a:lnTo>
                    <a:lnTo>
                      <a:pt x="0" y="2"/>
                    </a:lnTo>
                    <a:lnTo>
                      <a:pt x="0" y="2"/>
                    </a:lnTo>
                    <a:lnTo>
                      <a:pt x="0" y="2"/>
                    </a:lnTo>
                    <a:lnTo>
                      <a:pt x="0" y="3"/>
                    </a:lnTo>
                    <a:lnTo>
                      <a:pt x="0" y="3"/>
                    </a:lnTo>
                    <a:lnTo>
                      <a:pt x="0" y="3"/>
                    </a:lnTo>
                    <a:lnTo>
                      <a:pt x="0" y="3"/>
                    </a:lnTo>
                    <a:lnTo>
                      <a:pt x="0" y="2"/>
                    </a:lnTo>
                    <a:lnTo>
                      <a:pt x="0" y="2"/>
                    </a:lnTo>
                    <a:lnTo>
                      <a:pt x="0" y="1"/>
                    </a:lnTo>
                    <a:lnTo>
                      <a:pt x="0" y="2"/>
                    </a:lnTo>
                    <a:lnTo>
                      <a:pt x="0" y="2"/>
                    </a:lnTo>
                    <a:lnTo>
                      <a:pt x="0" y="1"/>
                    </a:lnTo>
                    <a:lnTo>
                      <a:pt x="0" y="1"/>
                    </a:lnTo>
                    <a:lnTo>
                      <a:pt x="0" y="2"/>
                    </a:lnTo>
                    <a:lnTo>
                      <a:pt x="0" y="1"/>
                    </a:lnTo>
                    <a:lnTo>
                      <a:pt x="0" y="2"/>
                    </a:lnTo>
                    <a:lnTo>
                      <a:pt x="0" y="2"/>
                    </a:lnTo>
                    <a:lnTo>
                      <a:pt x="0" y="4"/>
                    </a:lnTo>
                    <a:lnTo>
                      <a:pt x="0" y="4"/>
                    </a:lnTo>
                    <a:lnTo>
                      <a:pt x="0" y="5"/>
                    </a:lnTo>
                    <a:lnTo>
                      <a:pt x="0" y="4"/>
                    </a:lnTo>
                    <a:lnTo>
                      <a:pt x="0" y="5"/>
                    </a:lnTo>
                    <a:lnTo>
                      <a:pt x="0" y="4"/>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6"/>
                    </a:lnTo>
                    <a:lnTo>
                      <a:pt x="0" y="5"/>
                    </a:lnTo>
                    <a:lnTo>
                      <a:pt x="0" y="6"/>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4"/>
                    </a:lnTo>
                    <a:lnTo>
                      <a:pt x="0" y="4"/>
                    </a:lnTo>
                    <a:lnTo>
                      <a:pt x="0" y="4"/>
                    </a:lnTo>
                    <a:lnTo>
                      <a:pt x="0" y="4"/>
                    </a:lnTo>
                    <a:lnTo>
                      <a:pt x="0" y="5"/>
                    </a:lnTo>
                    <a:lnTo>
                      <a:pt x="0" y="5"/>
                    </a:lnTo>
                    <a:lnTo>
                      <a:pt x="0" y="5"/>
                    </a:lnTo>
                    <a:lnTo>
                      <a:pt x="0" y="5"/>
                    </a:lnTo>
                    <a:lnTo>
                      <a:pt x="0" y="5"/>
                    </a:lnTo>
                    <a:lnTo>
                      <a:pt x="0" y="6"/>
                    </a:lnTo>
                    <a:lnTo>
                      <a:pt x="0" y="7"/>
                    </a:lnTo>
                    <a:lnTo>
                      <a:pt x="0" y="7"/>
                    </a:lnTo>
                    <a:lnTo>
                      <a:pt x="0" y="8"/>
                    </a:lnTo>
                    <a:lnTo>
                      <a:pt x="0" y="9"/>
                    </a:lnTo>
                    <a:lnTo>
                      <a:pt x="0" y="9"/>
                    </a:lnTo>
                    <a:lnTo>
                      <a:pt x="0" y="8"/>
                    </a:lnTo>
                    <a:lnTo>
                      <a:pt x="0" y="9"/>
                    </a:lnTo>
                    <a:lnTo>
                      <a:pt x="0" y="9"/>
                    </a:lnTo>
                    <a:lnTo>
                      <a:pt x="0" y="9"/>
                    </a:lnTo>
                    <a:lnTo>
                      <a:pt x="0" y="8"/>
                    </a:lnTo>
                    <a:lnTo>
                      <a:pt x="0" y="9"/>
                    </a:lnTo>
                    <a:lnTo>
                      <a:pt x="0" y="8"/>
                    </a:lnTo>
                    <a:lnTo>
                      <a:pt x="0" y="9"/>
                    </a:lnTo>
                    <a:lnTo>
                      <a:pt x="0" y="9"/>
                    </a:lnTo>
                    <a:lnTo>
                      <a:pt x="0" y="9"/>
                    </a:lnTo>
                    <a:lnTo>
                      <a:pt x="0" y="8"/>
                    </a:lnTo>
                    <a:lnTo>
                      <a:pt x="0" y="9"/>
                    </a:lnTo>
                    <a:lnTo>
                      <a:pt x="0" y="8"/>
                    </a:lnTo>
                    <a:lnTo>
                      <a:pt x="0" y="9"/>
                    </a:lnTo>
                    <a:lnTo>
                      <a:pt x="0" y="9"/>
                    </a:lnTo>
                    <a:lnTo>
                      <a:pt x="0" y="8"/>
                    </a:lnTo>
                    <a:lnTo>
                      <a:pt x="0" y="8"/>
                    </a:lnTo>
                    <a:lnTo>
                      <a:pt x="0" y="8"/>
                    </a:lnTo>
                    <a:lnTo>
                      <a:pt x="0" y="8"/>
                    </a:lnTo>
                    <a:lnTo>
                      <a:pt x="0" y="8"/>
                    </a:lnTo>
                    <a:lnTo>
                      <a:pt x="0" y="8"/>
                    </a:lnTo>
                    <a:lnTo>
                      <a:pt x="0" y="7"/>
                    </a:lnTo>
                    <a:lnTo>
                      <a:pt x="0" y="8"/>
                    </a:lnTo>
                    <a:lnTo>
                      <a:pt x="0" y="7"/>
                    </a:lnTo>
                    <a:lnTo>
                      <a:pt x="0" y="8"/>
                    </a:lnTo>
                    <a:lnTo>
                      <a:pt x="0" y="8"/>
                    </a:lnTo>
                    <a:lnTo>
                      <a:pt x="0" y="7"/>
                    </a:lnTo>
                    <a:lnTo>
                      <a:pt x="0" y="7"/>
                    </a:lnTo>
                    <a:lnTo>
                      <a:pt x="0" y="7"/>
                    </a:lnTo>
                    <a:lnTo>
                      <a:pt x="0" y="7"/>
                    </a:lnTo>
                    <a:lnTo>
                      <a:pt x="0" y="8"/>
                    </a:lnTo>
                    <a:lnTo>
                      <a:pt x="0" y="8"/>
                    </a:lnTo>
                    <a:lnTo>
                      <a:pt x="0" y="9"/>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7"/>
                    </a:lnTo>
                    <a:lnTo>
                      <a:pt x="0" y="7"/>
                    </a:lnTo>
                    <a:lnTo>
                      <a:pt x="0" y="8"/>
                    </a:lnTo>
                    <a:lnTo>
                      <a:pt x="0" y="8"/>
                    </a:lnTo>
                    <a:lnTo>
                      <a:pt x="0" y="8"/>
                    </a:lnTo>
                    <a:lnTo>
                      <a:pt x="0" y="8"/>
                    </a:lnTo>
                    <a:lnTo>
                      <a:pt x="0" y="8"/>
                    </a:lnTo>
                    <a:lnTo>
                      <a:pt x="0" y="9"/>
                    </a:lnTo>
                    <a:lnTo>
                      <a:pt x="0" y="8"/>
                    </a:lnTo>
                    <a:lnTo>
                      <a:pt x="0" y="8"/>
                    </a:lnTo>
                    <a:lnTo>
                      <a:pt x="0" y="7"/>
                    </a:lnTo>
                    <a:lnTo>
                      <a:pt x="0" y="8"/>
                    </a:lnTo>
                    <a:lnTo>
                      <a:pt x="0" y="8"/>
                    </a:lnTo>
                    <a:lnTo>
                      <a:pt x="0" y="9"/>
                    </a:lnTo>
                    <a:lnTo>
                      <a:pt x="0" y="8"/>
                    </a:lnTo>
                    <a:lnTo>
                      <a:pt x="0" y="8"/>
                    </a:lnTo>
                    <a:lnTo>
                      <a:pt x="0" y="7"/>
                    </a:lnTo>
                    <a:lnTo>
                      <a:pt x="0" y="7"/>
                    </a:lnTo>
                    <a:lnTo>
                      <a:pt x="0" y="6"/>
                    </a:lnTo>
                    <a:lnTo>
                      <a:pt x="0" y="5"/>
                    </a:lnTo>
                    <a:lnTo>
                      <a:pt x="0" y="6"/>
                    </a:lnTo>
                    <a:lnTo>
                      <a:pt x="0" y="5"/>
                    </a:lnTo>
                    <a:lnTo>
                      <a:pt x="0" y="5"/>
                    </a:lnTo>
                    <a:lnTo>
                      <a:pt x="0" y="4"/>
                    </a:lnTo>
                    <a:lnTo>
                      <a:pt x="0" y="5"/>
                    </a:lnTo>
                    <a:lnTo>
                      <a:pt x="0" y="4"/>
                    </a:lnTo>
                    <a:lnTo>
                      <a:pt x="0" y="5"/>
                    </a:lnTo>
                    <a:lnTo>
                      <a:pt x="0" y="5"/>
                    </a:lnTo>
                    <a:lnTo>
                      <a:pt x="0" y="4"/>
                    </a:lnTo>
                    <a:lnTo>
                      <a:pt x="0" y="5"/>
                    </a:lnTo>
                    <a:lnTo>
                      <a:pt x="0" y="5"/>
                    </a:lnTo>
                    <a:lnTo>
                      <a:pt x="0" y="5"/>
                    </a:lnTo>
                    <a:lnTo>
                      <a:pt x="0" y="5"/>
                    </a:lnTo>
                    <a:lnTo>
                      <a:pt x="0" y="5"/>
                    </a:lnTo>
                    <a:lnTo>
                      <a:pt x="0" y="5"/>
                    </a:lnTo>
                    <a:lnTo>
                      <a:pt x="0" y="6"/>
                    </a:lnTo>
                    <a:lnTo>
                      <a:pt x="0" y="6"/>
                    </a:lnTo>
                    <a:lnTo>
                      <a:pt x="0" y="6"/>
                    </a:lnTo>
                    <a:lnTo>
                      <a:pt x="0" y="7"/>
                    </a:lnTo>
                    <a:lnTo>
                      <a:pt x="0" y="6"/>
                    </a:lnTo>
                    <a:lnTo>
                      <a:pt x="0" y="7"/>
                    </a:lnTo>
                    <a:lnTo>
                      <a:pt x="0" y="7"/>
                    </a:lnTo>
                    <a:lnTo>
                      <a:pt x="0" y="7"/>
                    </a:lnTo>
                    <a:lnTo>
                      <a:pt x="0" y="7"/>
                    </a:lnTo>
                    <a:lnTo>
                      <a:pt x="0" y="8"/>
                    </a:lnTo>
                    <a:lnTo>
                      <a:pt x="0" y="7"/>
                    </a:lnTo>
                    <a:lnTo>
                      <a:pt x="0" y="8"/>
                    </a:lnTo>
                    <a:lnTo>
                      <a:pt x="0" y="9"/>
                    </a:lnTo>
                    <a:lnTo>
                      <a:pt x="0" y="9"/>
                    </a:lnTo>
                    <a:lnTo>
                      <a:pt x="0" y="9"/>
                    </a:lnTo>
                    <a:lnTo>
                      <a:pt x="0" y="9"/>
                    </a:lnTo>
                    <a:lnTo>
                      <a:pt x="0" y="9"/>
                    </a:lnTo>
                    <a:lnTo>
                      <a:pt x="0" y="8"/>
                    </a:lnTo>
                    <a:lnTo>
                      <a:pt x="0" y="8"/>
                    </a:lnTo>
                    <a:lnTo>
                      <a:pt x="0" y="8"/>
                    </a:lnTo>
                    <a:lnTo>
                      <a:pt x="0" y="7"/>
                    </a:lnTo>
                    <a:lnTo>
                      <a:pt x="0" y="7"/>
                    </a:lnTo>
                    <a:lnTo>
                      <a:pt x="0" y="7"/>
                    </a:lnTo>
                    <a:lnTo>
                      <a:pt x="0" y="8"/>
                    </a:lnTo>
                    <a:lnTo>
                      <a:pt x="0" y="8"/>
                    </a:lnTo>
                    <a:lnTo>
                      <a:pt x="0" y="8"/>
                    </a:lnTo>
                    <a:lnTo>
                      <a:pt x="0" y="7"/>
                    </a:lnTo>
                    <a:lnTo>
                      <a:pt x="0" y="8"/>
                    </a:lnTo>
                    <a:lnTo>
                      <a:pt x="0" y="8"/>
                    </a:lnTo>
                    <a:lnTo>
                      <a:pt x="0" y="7"/>
                    </a:lnTo>
                    <a:lnTo>
                      <a:pt x="0" y="7"/>
                    </a:lnTo>
                    <a:lnTo>
                      <a:pt x="0" y="7"/>
                    </a:lnTo>
                    <a:lnTo>
                      <a:pt x="0" y="8"/>
                    </a:lnTo>
                    <a:lnTo>
                      <a:pt x="0" y="8"/>
                    </a:lnTo>
                    <a:lnTo>
                      <a:pt x="0" y="8"/>
                    </a:lnTo>
                    <a:lnTo>
                      <a:pt x="0" y="9"/>
                    </a:lnTo>
                    <a:lnTo>
                      <a:pt x="0" y="8"/>
                    </a:lnTo>
                    <a:lnTo>
                      <a:pt x="0" y="8"/>
                    </a:lnTo>
                    <a:lnTo>
                      <a:pt x="0" y="8"/>
                    </a:lnTo>
                    <a:lnTo>
                      <a:pt x="0" y="7"/>
                    </a:lnTo>
                    <a:lnTo>
                      <a:pt x="0" y="7"/>
                    </a:lnTo>
                    <a:lnTo>
                      <a:pt x="0" y="7"/>
                    </a:lnTo>
                    <a:lnTo>
                      <a:pt x="0" y="7"/>
                    </a:lnTo>
                    <a:lnTo>
                      <a:pt x="0" y="7"/>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8"/>
                    </a:lnTo>
                    <a:lnTo>
                      <a:pt x="0" y="8"/>
                    </a:lnTo>
                    <a:lnTo>
                      <a:pt x="0" y="9"/>
                    </a:lnTo>
                    <a:lnTo>
                      <a:pt x="0" y="8"/>
                    </a:lnTo>
                    <a:lnTo>
                      <a:pt x="0" y="9"/>
                    </a:lnTo>
                    <a:lnTo>
                      <a:pt x="0" y="9"/>
                    </a:lnTo>
                    <a:lnTo>
                      <a:pt x="0" y="9"/>
                    </a:lnTo>
                    <a:lnTo>
                      <a:pt x="0" y="8"/>
                    </a:lnTo>
                    <a:lnTo>
                      <a:pt x="0" y="8"/>
                    </a:lnTo>
                    <a:lnTo>
                      <a:pt x="0" y="7"/>
                    </a:lnTo>
                    <a:lnTo>
                      <a:pt x="0" y="8"/>
                    </a:lnTo>
                    <a:lnTo>
                      <a:pt x="0" y="8"/>
                    </a:lnTo>
                    <a:lnTo>
                      <a:pt x="0" y="7"/>
                    </a:lnTo>
                    <a:lnTo>
                      <a:pt x="0" y="7"/>
                    </a:lnTo>
                    <a:lnTo>
                      <a:pt x="0" y="7"/>
                    </a:lnTo>
                    <a:lnTo>
                      <a:pt x="0" y="7"/>
                    </a:lnTo>
                    <a:lnTo>
                      <a:pt x="0" y="7"/>
                    </a:lnTo>
                    <a:lnTo>
                      <a:pt x="0" y="8"/>
                    </a:lnTo>
                    <a:lnTo>
                      <a:pt x="0" y="7"/>
                    </a:lnTo>
                    <a:lnTo>
                      <a:pt x="0" y="8"/>
                    </a:lnTo>
                    <a:lnTo>
                      <a:pt x="0" y="7"/>
                    </a:lnTo>
                    <a:lnTo>
                      <a:pt x="0" y="8"/>
                    </a:lnTo>
                    <a:lnTo>
                      <a:pt x="0" y="9"/>
                    </a:lnTo>
                    <a:lnTo>
                      <a:pt x="0" y="9"/>
                    </a:lnTo>
                    <a:lnTo>
                      <a:pt x="0" y="9"/>
                    </a:lnTo>
                    <a:lnTo>
                      <a:pt x="0" y="9"/>
                    </a:lnTo>
                    <a:lnTo>
                      <a:pt x="0" y="8"/>
                    </a:lnTo>
                    <a:lnTo>
                      <a:pt x="0" y="9"/>
                    </a:lnTo>
                    <a:lnTo>
                      <a:pt x="0" y="9"/>
                    </a:lnTo>
                    <a:lnTo>
                      <a:pt x="0" y="8"/>
                    </a:lnTo>
                    <a:lnTo>
                      <a:pt x="0" y="9"/>
                    </a:lnTo>
                    <a:lnTo>
                      <a:pt x="0" y="8"/>
                    </a:lnTo>
                    <a:lnTo>
                      <a:pt x="0" y="8"/>
                    </a:lnTo>
                    <a:lnTo>
                      <a:pt x="0" y="8"/>
                    </a:lnTo>
                    <a:lnTo>
                      <a:pt x="0" y="9"/>
                    </a:lnTo>
                    <a:lnTo>
                      <a:pt x="0" y="8"/>
                    </a:lnTo>
                    <a:lnTo>
                      <a:pt x="0" y="9"/>
                    </a:lnTo>
                    <a:lnTo>
                      <a:pt x="0" y="8"/>
                    </a:lnTo>
                    <a:lnTo>
                      <a:pt x="0" y="8"/>
                    </a:lnTo>
                    <a:lnTo>
                      <a:pt x="0" y="9"/>
                    </a:lnTo>
                    <a:lnTo>
                      <a:pt x="0" y="8"/>
                    </a:lnTo>
                    <a:lnTo>
                      <a:pt x="0" y="9"/>
                    </a:lnTo>
                    <a:lnTo>
                      <a:pt x="0" y="8"/>
                    </a:lnTo>
                    <a:lnTo>
                      <a:pt x="0" y="9"/>
                    </a:lnTo>
                    <a:lnTo>
                      <a:pt x="0" y="8"/>
                    </a:lnTo>
                    <a:lnTo>
                      <a:pt x="0" y="8"/>
                    </a:lnTo>
                    <a:lnTo>
                      <a:pt x="0" y="9"/>
                    </a:lnTo>
                    <a:lnTo>
                      <a:pt x="0" y="9"/>
                    </a:lnTo>
                    <a:lnTo>
                      <a:pt x="0" y="9"/>
                    </a:lnTo>
                    <a:lnTo>
                      <a:pt x="0" y="9"/>
                    </a:lnTo>
                    <a:lnTo>
                      <a:pt x="0" y="9"/>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7"/>
                    </a:lnTo>
                    <a:lnTo>
                      <a:pt x="0" y="8"/>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9"/>
                    </a:lnTo>
                    <a:lnTo>
                      <a:pt x="0" y="10"/>
                    </a:lnTo>
                    <a:lnTo>
                      <a:pt x="0" y="9"/>
                    </a:lnTo>
                    <a:lnTo>
                      <a:pt x="0" y="10"/>
                    </a:lnTo>
                    <a:lnTo>
                      <a:pt x="0" y="9"/>
                    </a:lnTo>
                    <a:lnTo>
                      <a:pt x="0" y="9"/>
                    </a:lnTo>
                    <a:lnTo>
                      <a:pt x="0" y="9"/>
                    </a:lnTo>
                    <a:lnTo>
                      <a:pt x="0" y="9"/>
                    </a:lnTo>
                    <a:lnTo>
                      <a:pt x="0" y="9"/>
                    </a:lnTo>
                    <a:lnTo>
                      <a:pt x="0" y="10"/>
                    </a:lnTo>
                    <a:lnTo>
                      <a:pt x="0" y="9"/>
                    </a:lnTo>
                    <a:lnTo>
                      <a:pt x="0" y="9"/>
                    </a:lnTo>
                    <a:lnTo>
                      <a:pt x="0" y="9"/>
                    </a:lnTo>
                    <a:lnTo>
                      <a:pt x="0" y="10"/>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10"/>
                    </a:lnTo>
                    <a:lnTo>
                      <a:pt x="0" y="10"/>
                    </a:lnTo>
                    <a:lnTo>
                      <a:pt x="0" y="10"/>
                    </a:lnTo>
                    <a:lnTo>
                      <a:pt x="0" y="9"/>
                    </a:lnTo>
                    <a:lnTo>
                      <a:pt x="0" y="8"/>
                    </a:lnTo>
                    <a:lnTo>
                      <a:pt x="0" y="9"/>
                    </a:lnTo>
                    <a:lnTo>
                      <a:pt x="0" y="8"/>
                    </a:lnTo>
                    <a:lnTo>
                      <a:pt x="0" y="8"/>
                    </a:lnTo>
                    <a:lnTo>
                      <a:pt x="0" y="8"/>
                    </a:lnTo>
                    <a:lnTo>
                      <a:pt x="0" y="9"/>
                    </a:lnTo>
                    <a:lnTo>
                      <a:pt x="0" y="8"/>
                    </a:lnTo>
                    <a:lnTo>
                      <a:pt x="0" y="9"/>
                    </a:lnTo>
                    <a:lnTo>
                      <a:pt x="0" y="9"/>
                    </a:lnTo>
                    <a:lnTo>
                      <a:pt x="0" y="8"/>
                    </a:lnTo>
                    <a:lnTo>
                      <a:pt x="0" y="9"/>
                    </a:lnTo>
                    <a:lnTo>
                      <a:pt x="0" y="9"/>
                    </a:lnTo>
                    <a:lnTo>
                      <a:pt x="0" y="9"/>
                    </a:lnTo>
                    <a:lnTo>
                      <a:pt x="0" y="8"/>
                    </a:lnTo>
                    <a:lnTo>
                      <a:pt x="0" y="9"/>
                    </a:lnTo>
                    <a:lnTo>
                      <a:pt x="0" y="9"/>
                    </a:lnTo>
                    <a:lnTo>
                      <a:pt x="0" y="9"/>
                    </a:lnTo>
                    <a:lnTo>
                      <a:pt x="0" y="10"/>
                    </a:lnTo>
                    <a:lnTo>
                      <a:pt x="0" y="10"/>
                    </a:lnTo>
                    <a:lnTo>
                      <a:pt x="0" y="10"/>
                    </a:lnTo>
                    <a:lnTo>
                      <a:pt x="0" y="10"/>
                    </a:lnTo>
                    <a:lnTo>
                      <a:pt x="0" y="10"/>
                    </a:lnTo>
                    <a:lnTo>
                      <a:pt x="0" y="9"/>
                    </a:lnTo>
                    <a:lnTo>
                      <a:pt x="0" y="10"/>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1"/>
                    </a:lnTo>
                    <a:lnTo>
                      <a:pt x="0" y="10"/>
                    </a:lnTo>
                    <a:lnTo>
                      <a:pt x="0" y="11"/>
                    </a:lnTo>
                    <a:lnTo>
                      <a:pt x="0" y="10"/>
                    </a:lnTo>
                    <a:lnTo>
                      <a:pt x="0" y="10"/>
                    </a:lnTo>
                    <a:lnTo>
                      <a:pt x="0" y="10"/>
                    </a:lnTo>
                    <a:lnTo>
                      <a:pt x="0" y="10"/>
                    </a:lnTo>
                    <a:lnTo>
                      <a:pt x="0" y="10"/>
                    </a:lnTo>
                    <a:lnTo>
                      <a:pt x="0" y="9"/>
                    </a:lnTo>
                    <a:lnTo>
                      <a:pt x="0" y="9"/>
                    </a:lnTo>
                    <a:lnTo>
                      <a:pt x="0" y="9"/>
                    </a:lnTo>
                    <a:lnTo>
                      <a:pt x="0" y="9"/>
                    </a:lnTo>
                    <a:lnTo>
                      <a:pt x="0" y="8"/>
                    </a:lnTo>
                    <a:lnTo>
                      <a:pt x="0" y="9"/>
                    </a:lnTo>
                    <a:lnTo>
                      <a:pt x="0" y="9"/>
                    </a:lnTo>
                    <a:lnTo>
                      <a:pt x="0" y="9"/>
                    </a:lnTo>
                    <a:lnTo>
                      <a:pt x="0" y="9"/>
                    </a:lnTo>
                    <a:lnTo>
                      <a:pt x="0" y="10"/>
                    </a:lnTo>
                    <a:lnTo>
                      <a:pt x="0" y="10"/>
                    </a:lnTo>
                    <a:lnTo>
                      <a:pt x="0" y="11"/>
                    </a:lnTo>
                    <a:lnTo>
                      <a:pt x="0" y="11"/>
                    </a:lnTo>
                    <a:lnTo>
                      <a:pt x="0" y="11"/>
                    </a:lnTo>
                    <a:lnTo>
                      <a:pt x="0" y="12"/>
                    </a:lnTo>
                    <a:lnTo>
                      <a:pt x="0" y="13"/>
                    </a:lnTo>
                    <a:lnTo>
                      <a:pt x="0" y="12"/>
                    </a:lnTo>
                    <a:lnTo>
                      <a:pt x="0" y="12"/>
                    </a:lnTo>
                    <a:lnTo>
                      <a:pt x="0" y="12"/>
                    </a:lnTo>
                    <a:lnTo>
                      <a:pt x="0" y="12"/>
                    </a:lnTo>
                    <a:lnTo>
                      <a:pt x="0" y="13"/>
                    </a:lnTo>
                    <a:lnTo>
                      <a:pt x="0" y="13"/>
                    </a:lnTo>
                    <a:lnTo>
                      <a:pt x="0" y="13"/>
                    </a:lnTo>
                    <a:lnTo>
                      <a:pt x="0" y="13"/>
                    </a:lnTo>
                    <a:lnTo>
                      <a:pt x="0" y="13"/>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1"/>
                    </a:lnTo>
                    <a:lnTo>
                      <a:pt x="0" y="12"/>
                    </a:lnTo>
                    <a:lnTo>
                      <a:pt x="0" y="12"/>
                    </a:lnTo>
                    <a:lnTo>
                      <a:pt x="0" y="12"/>
                    </a:lnTo>
                    <a:lnTo>
                      <a:pt x="0" y="12"/>
                    </a:lnTo>
                    <a:lnTo>
                      <a:pt x="0" y="11"/>
                    </a:lnTo>
                    <a:lnTo>
                      <a:pt x="0" y="12"/>
                    </a:lnTo>
                    <a:lnTo>
                      <a:pt x="0" y="12"/>
                    </a:lnTo>
                    <a:lnTo>
                      <a:pt x="0" y="12"/>
                    </a:lnTo>
                    <a:lnTo>
                      <a:pt x="0" y="11"/>
                    </a:lnTo>
                    <a:lnTo>
                      <a:pt x="0" y="11"/>
                    </a:lnTo>
                    <a:lnTo>
                      <a:pt x="0" y="11"/>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0"/>
                    </a:lnTo>
                    <a:lnTo>
                      <a:pt x="0" y="10"/>
                    </a:lnTo>
                    <a:lnTo>
                      <a:pt x="0" y="10"/>
                    </a:lnTo>
                    <a:lnTo>
                      <a:pt x="0" y="11"/>
                    </a:lnTo>
                    <a:lnTo>
                      <a:pt x="0" y="10"/>
                    </a:lnTo>
                    <a:lnTo>
                      <a:pt x="0" y="10"/>
                    </a:lnTo>
                    <a:lnTo>
                      <a:pt x="0" y="10"/>
                    </a:lnTo>
                    <a:lnTo>
                      <a:pt x="0" y="10"/>
                    </a:lnTo>
                    <a:lnTo>
                      <a:pt x="0" y="10"/>
                    </a:lnTo>
                    <a:lnTo>
                      <a:pt x="0" y="10"/>
                    </a:lnTo>
                    <a:lnTo>
                      <a:pt x="0" y="11"/>
                    </a:lnTo>
                    <a:lnTo>
                      <a:pt x="0" y="10"/>
                    </a:lnTo>
                    <a:lnTo>
                      <a:pt x="0" y="10"/>
                    </a:lnTo>
                    <a:lnTo>
                      <a:pt x="0" y="10"/>
                    </a:lnTo>
                    <a:lnTo>
                      <a:pt x="0" y="10"/>
                    </a:lnTo>
                    <a:lnTo>
                      <a:pt x="0" y="11"/>
                    </a:lnTo>
                    <a:lnTo>
                      <a:pt x="0" y="11"/>
                    </a:lnTo>
                    <a:lnTo>
                      <a:pt x="0" y="11"/>
                    </a:lnTo>
                    <a:lnTo>
                      <a:pt x="0" y="10"/>
                    </a:lnTo>
                    <a:lnTo>
                      <a:pt x="0" y="10"/>
                    </a:lnTo>
                    <a:lnTo>
                      <a:pt x="0" y="10"/>
                    </a:lnTo>
                    <a:lnTo>
                      <a:pt x="0" y="11"/>
                    </a:lnTo>
                    <a:lnTo>
                      <a:pt x="0" y="11"/>
                    </a:lnTo>
                    <a:lnTo>
                      <a:pt x="0" y="11"/>
                    </a:lnTo>
                    <a:lnTo>
                      <a:pt x="0" y="12"/>
                    </a:lnTo>
                    <a:lnTo>
                      <a:pt x="0" y="11"/>
                    </a:lnTo>
                    <a:lnTo>
                      <a:pt x="0" y="11"/>
                    </a:lnTo>
                    <a:lnTo>
                      <a:pt x="0" y="12"/>
                    </a:lnTo>
                    <a:lnTo>
                      <a:pt x="0" y="11"/>
                    </a:lnTo>
                    <a:lnTo>
                      <a:pt x="0" y="11"/>
                    </a:lnTo>
                    <a:lnTo>
                      <a:pt x="0" y="11"/>
                    </a:lnTo>
                    <a:lnTo>
                      <a:pt x="0" y="11"/>
                    </a:lnTo>
                    <a:lnTo>
                      <a:pt x="0" y="10"/>
                    </a:lnTo>
                    <a:lnTo>
                      <a:pt x="0" y="10"/>
                    </a:lnTo>
                    <a:lnTo>
                      <a:pt x="0" y="10"/>
                    </a:lnTo>
                    <a:lnTo>
                      <a:pt x="0" y="10"/>
                    </a:lnTo>
                    <a:lnTo>
                      <a:pt x="0" y="9"/>
                    </a:lnTo>
                    <a:lnTo>
                      <a:pt x="0" y="9"/>
                    </a:lnTo>
                    <a:lnTo>
                      <a:pt x="0" y="9"/>
                    </a:lnTo>
                    <a:lnTo>
                      <a:pt x="0" y="9"/>
                    </a:lnTo>
                    <a:lnTo>
                      <a:pt x="0" y="9"/>
                    </a:lnTo>
                    <a:lnTo>
                      <a:pt x="0" y="8"/>
                    </a:lnTo>
                    <a:lnTo>
                      <a:pt x="0" y="8"/>
                    </a:lnTo>
                    <a:lnTo>
                      <a:pt x="0" y="7"/>
                    </a:lnTo>
                    <a:lnTo>
                      <a:pt x="0" y="7"/>
                    </a:lnTo>
                    <a:lnTo>
                      <a:pt x="0" y="7"/>
                    </a:lnTo>
                    <a:lnTo>
                      <a:pt x="0" y="6"/>
                    </a:lnTo>
                    <a:lnTo>
                      <a:pt x="0" y="6"/>
                    </a:lnTo>
                    <a:lnTo>
                      <a:pt x="0" y="6"/>
                    </a:lnTo>
                    <a:lnTo>
                      <a:pt x="0" y="6"/>
                    </a:lnTo>
                    <a:lnTo>
                      <a:pt x="0" y="5"/>
                    </a:lnTo>
                    <a:lnTo>
                      <a:pt x="0" y="5"/>
                    </a:lnTo>
                    <a:lnTo>
                      <a:pt x="0" y="6"/>
                    </a:lnTo>
                    <a:lnTo>
                      <a:pt x="0" y="5"/>
                    </a:lnTo>
                    <a:lnTo>
                      <a:pt x="0" y="5"/>
                    </a:lnTo>
                    <a:lnTo>
                      <a:pt x="0" y="4"/>
                    </a:lnTo>
                    <a:lnTo>
                      <a:pt x="0" y="5"/>
                    </a:lnTo>
                    <a:lnTo>
                      <a:pt x="0" y="5"/>
                    </a:lnTo>
                    <a:lnTo>
                      <a:pt x="0" y="6"/>
                    </a:lnTo>
                    <a:lnTo>
                      <a:pt x="0" y="5"/>
                    </a:lnTo>
                    <a:lnTo>
                      <a:pt x="0" y="6"/>
                    </a:lnTo>
                    <a:lnTo>
                      <a:pt x="0" y="6"/>
                    </a:lnTo>
                    <a:lnTo>
                      <a:pt x="0" y="7"/>
                    </a:lnTo>
                    <a:lnTo>
                      <a:pt x="0" y="6"/>
                    </a:lnTo>
                    <a:lnTo>
                      <a:pt x="0" y="6"/>
                    </a:lnTo>
                    <a:lnTo>
                      <a:pt x="0" y="6"/>
                    </a:lnTo>
                    <a:lnTo>
                      <a:pt x="0" y="7"/>
                    </a:lnTo>
                    <a:lnTo>
                      <a:pt x="0" y="7"/>
                    </a:lnTo>
                    <a:lnTo>
                      <a:pt x="0" y="7"/>
                    </a:lnTo>
                    <a:lnTo>
                      <a:pt x="0" y="6"/>
                    </a:lnTo>
                    <a:lnTo>
                      <a:pt x="0" y="6"/>
                    </a:lnTo>
                    <a:lnTo>
                      <a:pt x="0" y="7"/>
                    </a:lnTo>
                    <a:lnTo>
                      <a:pt x="1" y="7"/>
                    </a:lnTo>
                    <a:lnTo>
                      <a:pt x="1" y="7"/>
                    </a:lnTo>
                    <a:lnTo>
                      <a:pt x="1" y="7"/>
                    </a:lnTo>
                    <a:lnTo>
                      <a:pt x="1" y="6"/>
                    </a:lnTo>
                    <a:lnTo>
                      <a:pt x="1" y="5"/>
                    </a:lnTo>
                    <a:lnTo>
                      <a:pt x="1" y="6"/>
                    </a:lnTo>
                    <a:lnTo>
                      <a:pt x="1" y="5"/>
                    </a:lnTo>
                    <a:lnTo>
                      <a:pt x="1" y="4"/>
                    </a:lnTo>
                    <a:lnTo>
                      <a:pt x="1" y="5"/>
                    </a:lnTo>
                    <a:lnTo>
                      <a:pt x="1" y="5"/>
                    </a:lnTo>
                    <a:lnTo>
                      <a:pt x="1" y="6"/>
                    </a:lnTo>
                    <a:lnTo>
                      <a:pt x="1" y="5"/>
                    </a:lnTo>
                    <a:lnTo>
                      <a:pt x="1" y="5"/>
                    </a:lnTo>
                    <a:lnTo>
                      <a:pt x="1" y="5"/>
                    </a:lnTo>
                    <a:lnTo>
                      <a:pt x="1" y="6"/>
                    </a:lnTo>
                    <a:lnTo>
                      <a:pt x="1" y="6"/>
                    </a:lnTo>
                    <a:lnTo>
                      <a:pt x="1" y="6"/>
                    </a:lnTo>
                    <a:lnTo>
                      <a:pt x="1" y="6"/>
                    </a:lnTo>
                    <a:lnTo>
                      <a:pt x="1" y="6"/>
                    </a:lnTo>
                    <a:lnTo>
                      <a:pt x="1" y="7"/>
                    </a:lnTo>
                    <a:lnTo>
                      <a:pt x="1" y="7"/>
                    </a:lnTo>
                    <a:lnTo>
                      <a:pt x="1" y="8"/>
                    </a:lnTo>
                    <a:lnTo>
                      <a:pt x="1" y="8"/>
                    </a:lnTo>
                    <a:lnTo>
                      <a:pt x="1" y="9"/>
                    </a:lnTo>
                    <a:lnTo>
                      <a:pt x="1" y="9"/>
                    </a:lnTo>
                    <a:lnTo>
                      <a:pt x="1" y="10"/>
                    </a:lnTo>
                    <a:lnTo>
                      <a:pt x="1" y="9"/>
                    </a:lnTo>
                    <a:lnTo>
                      <a:pt x="1" y="10"/>
                    </a:lnTo>
                    <a:lnTo>
                      <a:pt x="1" y="9"/>
                    </a:lnTo>
                    <a:lnTo>
                      <a:pt x="1" y="9"/>
                    </a:lnTo>
                    <a:lnTo>
                      <a:pt x="1" y="8"/>
                    </a:lnTo>
                    <a:lnTo>
                      <a:pt x="1" y="9"/>
                    </a:lnTo>
                  </a:path>
                </a:pathLst>
              </a:custGeom>
              <a:noFill/>
              <a:ln w="0">
                <a:solidFill>
                  <a:srgbClr val="3366FF"/>
                </a:solidFill>
                <a:prstDash val="solid"/>
                <a:round/>
                <a:headEnd/>
                <a:tailEnd/>
              </a:ln>
            </p:spPr>
            <p:txBody>
              <a:bodyPr/>
              <a:lstStyle/>
              <a:p>
                <a:endParaRPr lang="en-GB"/>
              </a:p>
            </p:txBody>
          </p:sp>
          <p:sp>
            <p:nvSpPr>
              <p:cNvPr id="185877" name="Freeform 533"/>
              <p:cNvSpPr>
                <a:spLocks/>
              </p:cNvSpPr>
              <p:nvPr/>
            </p:nvSpPr>
            <p:spPr bwMode="auto">
              <a:xfrm>
                <a:off x="2634" y="3599"/>
                <a:ext cx="1" cy="72"/>
              </a:xfrm>
              <a:custGeom>
                <a:avLst/>
                <a:gdLst/>
                <a:ahLst/>
                <a:cxnLst>
                  <a:cxn ang="0">
                    <a:pos x="0" y="4"/>
                  </a:cxn>
                  <a:cxn ang="0">
                    <a:pos x="0" y="4"/>
                  </a:cxn>
                  <a:cxn ang="0">
                    <a:pos x="0" y="2"/>
                  </a:cxn>
                  <a:cxn ang="0">
                    <a:pos x="0" y="2"/>
                  </a:cxn>
                  <a:cxn ang="0">
                    <a:pos x="0" y="2"/>
                  </a:cxn>
                  <a:cxn ang="0">
                    <a:pos x="0" y="2"/>
                  </a:cxn>
                  <a:cxn ang="0">
                    <a:pos x="0" y="3"/>
                  </a:cxn>
                  <a:cxn ang="0">
                    <a:pos x="0" y="4"/>
                  </a:cxn>
                  <a:cxn ang="0">
                    <a:pos x="0" y="5"/>
                  </a:cxn>
                  <a:cxn ang="0">
                    <a:pos x="0" y="4"/>
                  </a:cxn>
                  <a:cxn ang="0">
                    <a:pos x="0" y="4"/>
                  </a:cxn>
                  <a:cxn ang="0">
                    <a:pos x="0" y="4"/>
                  </a:cxn>
                  <a:cxn ang="0">
                    <a:pos x="0" y="4"/>
                  </a:cxn>
                  <a:cxn ang="0">
                    <a:pos x="0" y="5"/>
                  </a:cxn>
                  <a:cxn ang="0">
                    <a:pos x="0" y="5"/>
                  </a:cxn>
                  <a:cxn ang="0">
                    <a:pos x="0" y="3"/>
                  </a:cxn>
                  <a:cxn ang="0">
                    <a:pos x="0" y="6"/>
                  </a:cxn>
                  <a:cxn ang="0">
                    <a:pos x="0" y="4"/>
                  </a:cxn>
                  <a:cxn ang="0">
                    <a:pos x="0" y="6"/>
                  </a:cxn>
                  <a:cxn ang="0">
                    <a:pos x="0" y="8"/>
                  </a:cxn>
                  <a:cxn ang="0">
                    <a:pos x="0" y="9"/>
                  </a:cxn>
                  <a:cxn ang="0">
                    <a:pos x="0" y="7"/>
                  </a:cxn>
                  <a:cxn ang="0">
                    <a:pos x="0" y="6"/>
                  </a:cxn>
                  <a:cxn ang="0">
                    <a:pos x="0" y="7"/>
                  </a:cxn>
                  <a:cxn ang="0">
                    <a:pos x="0" y="9"/>
                  </a:cxn>
                  <a:cxn ang="0">
                    <a:pos x="0" y="9"/>
                  </a:cxn>
                  <a:cxn ang="0">
                    <a:pos x="0" y="10"/>
                  </a:cxn>
                  <a:cxn ang="0">
                    <a:pos x="0" y="10"/>
                  </a:cxn>
                  <a:cxn ang="0">
                    <a:pos x="0" y="10"/>
                  </a:cxn>
                  <a:cxn ang="0">
                    <a:pos x="0" y="9"/>
                  </a:cxn>
                  <a:cxn ang="0">
                    <a:pos x="0" y="8"/>
                  </a:cxn>
                  <a:cxn ang="0">
                    <a:pos x="0" y="10"/>
                  </a:cxn>
                  <a:cxn ang="0">
                    <a:pos x="0" y="10"/>
                  </a:cxn>
                  <a:cxn ang="0">
                    <a:pos x="0" y="9"/>
                  </a:cxn>
                  <a:cxn ang="0">
                    <a:pos x="0" y="9"/>
                  </a:cxn>
                  <a:cxn ang="0">
                    <a:pos x="0" y="7"/>
                  </a:cxn>
                  <a:cxn ang="0">
                    <a:pos x="0" y="7"/>
                  </a:cxn>
                  <a:cxn ang="0">
                    <a:pos x="0" y="3"/>
                  </a:cxn>
                  <a:cxn ang="0">
                    <a:pos x="0" y="3"/>
                  </a:cxn>
                  <a:cxn ang="0">
                    <a:pos x="0" y="4"/>
                  </a:cxn>
                  <a:cxn ang="0">
                    <a:pos x="0" y="7"/>
                  </a:cxn>
                  <a:cxn ang="0">
                    <a:pos x="0" y="8"/>
                  </a:cxn>
                  <a:cxn ang="0">
                    <a:pos x="0" y="6"/>
                  </a:cxn>
                  <a:cxn ang="0">
                    <a:pos x="0" y="5"/>
                  </a:cxn>
                  <a:cxn ang="0">
                    <a:pos x="0" y="7"/>
                  </a:cxn>
                  <a:cxn ang="0">
                    <a:pos x="0" y="8"/>
                  </a:cxn>
                  <a:cxn ang="0">
                    <a:pos x="0" y="4"/>
                  </a:cxn>
                  <a:cxn ang="0">
                    <a:pos x="0" y="4"/>
                  </a:cxn>
                  <a:cxn ang="0">
                    <a:pos x="0" y="3"/>
                  </a:cxn>
                  <a:cxn ang="0">
                    <a:pos x="0" y="4"/>
                  </a:cxn>
                  <a:cxn ang="0">
                    <a:pos x="0" y="7"/>
                  </a:cxn>
                  <a:cxn ang="0">
                    <a:pos x="0" y="7"/>
                  </a:cxn>
                  <a:cxn ang="0">
                    <a:pos x="0" y="9"/>
                  </a:cxn>
                  <a:cxn ang="0">
                    <a:pos x="0" y="12"/>
                  </a:cxn>
                  <a:cxn ang="0">
                    <a:pos x="0" y="9"/>
                  </a:cxn>
                  <a:cxn ang="0">
                    <a:pos x="0" y="9"/>
                  </a:cxn>
                  <a:cxn ang="0">
                    <a:pos x="0" y="11"/>
                  </a:cxn>
                  <a:cxn ang="0">
                    <a:pos x="0" y="11"/>
                  </a:cxn>
                  <a:cxn ang="0">
                    <a:pos x="0" y="12"/>
                  </a:cxn>
                  <a:cxn ang="0">
                    <a:pos x="0" y="10"/>
                  </a:cxn>
                  <a:cxn ang="0">
                    <a:pos x="0" y="11"/>
                  </a:cxn>
                  <a:cxn ang="0">
                    <a:pos x="0" y="11"/>
                  </a:cxn>
                  <a:cxn ang="0">
                    <a:pos x="0" y="9"/>
                  </a:cxn>
                </a:cxnLst>
                <a:rect l="0" t="0" r="r" b="b"/>
                <a:pathLst>
                  <a:path h="12">
                    <a:moveTo>
                      <a:pt x="0" y="3"/>
                    </a:moveTo>
                    <a:lnTo>
                      <a:pt x="0" y="2"/>
                    </a:lnTo>
                    <a:lnTo>
                      <a:pt x="0" y="2"/>
                    </a:lnTo>
                    <a:lnTo>
                      <a:pt x="0" y="2"/>
                    </a:lnTo>
                    <a:lnTo>
                      <a:pt x="0" y="2"/>
                    </a:lnTo>
                    <a:lnTo>
                      <a:pt x="0" y="2"/>
                    </a:lnTo>
                    <a:lnTo>
                      <a:pt x="0" y="1"/>
                    </a:lnTo>
                    <a:lnTo>
                      <a:pt x="0" y="2"/>
                    </a:lnTo>
                    <a:lnTo>
                      <a:pt x="0" y="2"/>
                    </a:lnTo>
                    <a:lnTo>
                      <a:pt x="0" y="3"/>
                    </a:lnTo>
                    <a:lnTo>
                      <a:pt x="0" y="4"/>
                    </a:lnTo>
                    <a:lnTo>
                      <a:pt x="0" y="3"/>
                    </a:lnTo>
                    <a:lnTo>
                      <a:pt x="0" y="3"/>
                    </a:lnTo>
                    <a:lnTo>
                      <a:pt x="0" y="3"/>
                    </a:lnTo>
                    <a:lnTo>
                      <a:pt x="0" y="4"/>
                    </a:lnTo>
                    <a:lnTo>
                      <a:pt x="0" y="3"/>
                    </a:lnTo>
                    <a:lnTo>
                      <a:pt x="0" y="4"/>
                    </a:lnTo>
                    <a:lnTo>
                      <a:pt x="0" y="4"/>
                    </a:lnTo>
                    <a:lnTo>
                      <a:pt x="0" y="4"/>
                    </a:lnTo>
                    <a:lnTo>
                      <a:pt x="0" y="4"/>
                    </a:lnTo>
                    <a:lnTo>
                      <a:pt x="0" y="4"/>
                    </a:lnTo>
                    <a:lnTo>
                      <a:pt x="0" y="4"/>
                    </a:lnTo>
                    <a:lnTo>
                      <a:pt x="0" y="3"/>
                    </a:lnTo>
                    <a:lnTo>
                      <a:pt x="0" y="3"/>
                    </a:lnTo>
                    <a:lnTo>
                      <a:pt x="0" y="4"/>
                    </a:lnTo>
                    <a:lnTo>
                      <a:pt x="0" y="3"/>
                    </a:lnTo>
                    <a:lnTo>
                      <a:pt x="0" y="4"/>
                    </a:lnTo>
                    <a:lnTo>
                      <a:pt x="0" y="3"/>
                    </a:lnTo>
                    <a:lnTo>
                      <a:pt x="0" y="3"/>
                    </a:lnTo>
                    <a:lnTo>
                      <a:pt x="0" y="3"/>
                    </a:lnTo>
                    <a:lnTo>
                      <a:pt x="0" y="3"/>
                    </a:lnTo>
                    <a:lnTo>
                      <a:pt x="0" y="2"/>
                    </a:lnTo>
                    <a:lnTo>
                      <a:pt x="0" y="2"/>
                    </a:lnTo>
                    <a:lnTo>
                      <a:pt x="0" y="1"/>
                    </a:lnTo>
                    <a:lnTo>
                      <a:pt x="0" y="1"/>
                    </a:lnTo>
                    <a:lnTo>
                      <a:pt x="0" y="1"/>
                    </a:lnTo>
                    <a:lnTo>
                      <a:pt x="0" y="1"/>
                    </a:lnTo>
                    <a:lnTo>
                      <a:pt x="0" y="1"/>
                    </a:lnTo>
                    <a:lnTo>
                      <a:pt x="0" y="2"/>
                    </a:lnTo>
                    <a:lnTo>
                      <a:pt x="0" y="1"/>
                    </a:lnTo>
                    <a:lnTo>
                      <a:pt x="0" y="2"/>
                    </a:lnTo>
                    <a:lnTo>
                      <a:pt x="0" y="2"/>
                    </a:lnTo>
                    <a:lnTo>
                      <a:pt x="0" y="3"/>
                    </a:lnTo>
                    <a:lnTo>
                      <a:pt x="0" y="2"/>
                    </a:lnTo>
                    <a:lnTo>
                      <a:pt x="0" y="2"/>
                    </a:lnTo>
                    <a:lnTo>
                      <a:pt x="0" y="2"/>
                    </a:lnTo>
                    <a:lnTo>
                      <a:pt x="0" y="1"/>
                    </a:lnTo>
                    <a:lnTo>
                      <a:pt x="0" y="1"/>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1"/>
                    </a:lnTo>
                    <a:lnTo>
                      <a:pt x="0" y="0"/>
                    </a:lnTo>
                    <a:lnTo>
                      <a:pt x="0" y="1"/>
                    </a:lnTo>
                    <a:lnTo>
                      <a:pt x="0" y="1"/>
                    </a:lnTo>
                    <a:lnTo>
                      <a:pt x="0" y="1"/>
                    </a:lnTo>
                    <a:lnTo>
                      <a:pt x="0" y="2"/>
                    </a:lnTo>
                    <a:lnTo>
                      <a:pt x="0" y="1"/>
                    </a:lnTo>
                    <a:lnTo>
                      <a:pt x="0" y="2"/>
                    </a:lnTo>
                    <a:lnTo>
                      <a:pt x="0" y="1"/>
                    </a:lnTo>
                    <a:lnTo>
                      <a:pt x="0" y="1"/>
                    </a:lnTo>
                    <a:lnTo>
                      <a:pt x="0" y="1"/>
                    </a:lnTo>
                    <a:lnTo>
                      <a:pt x="0" y="1"/>
                    </a:lnTo>
                    <a:lnTo>
                      <a:pt x="0" y="2"/>
                    </a:lnTo>
                    <a:lnTo>
                      <a:pt x="0" y="1"/>
                    </a:lnTo>
                    <a:lnTo>
                      <a:pt x="0" y="2"/>
                    </a:lnTo>
                    <a:lnTo>
                      <a:pt x="0" y="2"/>
                    </a:lnTo>
                    <a:lnTo>
                      <a:pt x="0" y="3"/>
                    </a:lnTo>
                    <a:lnTo>
                      <a:pt x="0" y="3"/>
                    </a:lnTo>
                    <a:lnTo>
                      <a:pt x="0" y="4"/>
                    </a:lnTo>
                    <a:lnTo>
                      <a:pt x="0" y="4"/>
                    </a:lnTo>
                    <a:lnTo>
                      <a:pt x="0" y="5"/>
                    </a:lnTo>
                    <a:lnTo>
                      <a:pt x="0" y="5"/>
                    </a:lnTo>
                    <a:lnTo>
                      <a:pt x="0" y="5"/>
                    </a:lnTo>
                    <a:lnTo>
                      <a:pt x="0" y="6"/>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4"/>
                    </a:lnTo>
                    <a:lnTo>
                      <a:pt x="0" y="5"/>
                    </a:lnTo>
                    <a:lnTo>
                      <a:pt x="0" y="5"/>
                    </a:lnTo>
                    <a:lnTo>
                      <a:pt x="0" y="5"/>
                    </a:lnTo>
                    <a:lnTo>
                      <a:pt x="0" y="5"/>
                    </a:lnTo>
                    <a:lnTo>
                      <a:pt x="0" y="5"/>
                    </a:lnTo>
                    <a:lnTo>
                      <a:pt x="0" y="5"/>
                    </a:lnTo>
                    <a:lnTo>
                      <a:pt x="0" y="4"/>
                    </a:lnTo>
                    <a:lnTo>
                      <a:pt x="0" y="4"/>
                    </a:lnTo>
                    <a:lnTo>
                      <a:pt x="0" y="4"/>
                    </a:lnTo>
                    <a:lnTo>
                      <a:pt x="0" y="3"/>
                    </a:lnTo>
                    <a:lnTo>
                      <a:pt x="0" y="4"/>
                    </a:lnTo>
                    <a:lnTo>
                      <a:pt x="0" y="4"/>
                    </a:lnTo>
                    <a:lnTo>
                      <a:pt x="0" y="4"/>
                    </a:lnTo>
                    <a:lnTo>
                      <a:pt x="0" y="5"/>
                    </a:lnTo>
                    <a:lnTo>
                      <a:pt x="0" y="6"/>
                    </a:lnTo>
                    <a:lnTo>
                      <a:pt x="0" y="5"/>
                    </a:lnTo>
                    <a:lnTo>
                      <a:pt x="0" y="4"/>
                    </a:lnTo>
                    <a:lnTo>
                      <a:pt x="0" y="4"/>
                    </a:lnTo>
                    <a:lnTo>
                      <a:pt x="0" y="4"/>
                    </a:lnTo>
                    <a:lnTo>
                      <a:pt x="0" y="5"/>
                    </a:lnTo>
                    <a:lnTo>
                      <a:pt x="0" y="5"/>
                    </a:lnTo>
                    <a:lnTo>
                      <a:pt x="0" y="4"/>
                    </a:lnTo>
                    <a:lnTo>
                      <a:pt x="0" y="4"/>
                    </a:lnTo>
                    <a:lnTo>
                      <a:pt x="0" y="4"/>
                    </a:lnTo>
                    <a:lnTo>
                      <a:pt x="0" y="4"/>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6"/>
                    </a:lnTo>
                    <a:lnTo>
                      <a:pt x="0" y="5"/>
                    </a:lnTo>
                    <a:lnTo>
                      <a:pt x="0" y="6"/>
                    </a:lnTo>
                    <a:lnTo>
                      <a:pt x="0" y="5"/>
                    </a:lnTo>
                    <a:lnTo>
                      <a:pt x="0" y="5"/>
                    </a:lnTo>
                    <a:lnTo>
                      <a:pt x="0" y="5"/>
                    </a:lnTo>
                    <a:lnTo>
                      <a:pt x="0" y="4"/>
                    </a:lnTo>
                    <a:lnTo>
                      <a:pt x="0" y="3"/>
                    </a:lnTo>
                    <a:lnTo>
                      <a:pt x="0" y="3"/>
                    </a:lnTo>
                    <a:lnTo>
                      <a:pt x="0" y="3"/>
                    </a:lnTo>
                    <a:lnTo>
                      <a:pt x="0" y="3"/>
                    </a:lnTo>
                    <a:lnTo>
                      <a:pt x="0" y="3"/>
                    </a:lnTo>
                    <a:lnTo>
                      <a:pt x="0" y="3"/>
                    </a:lnTo>
                    <a:lnTo>
                      <a:pt x="0" y="4"/>
                    </a:lnTo>
                    <a:lnTo>
                      <a:pt x="0" y="3"/>
                    </a:lnTo>
                    <a:lnTo>
                      <a:pt x="0" y="3"/>
                    </a:lnTo>
                    <a:lnTo>
                      <a:pt x="0" y="3"/>
                    </a:lnTo>
                    <a:lnTo>
                      <a:pt x="0" y="4"/>
                    </a:lnTo>
                    <a:lnTo>
                      <a:pt x="0" y="4"/>
                    </a:lnTo>
                    <a:lnTo>
                      <a:pt x="0" y="5"/>
                    </a:lnTo>
                    <a:lnTo>
                      <a:pt x="0" y="5"/>
                    </a:lnTo>
                    <a:lnTo>
                      <a:pt x="0" y="5"/>
                    </a:lnTo>
                    <a:lnTo>
                      <a:pt x="0" y="6"/>
                    </a:lnTo>
                    <a:lnTo>
                      <a:pt x="0" y="6"/>
                    </a:lnTo>
                    <a:lnTo>
                      <a:pt x="0" y="5"/>
                    </a:lnTo>
                    <a:lnTo>
                      <a:pt x="0" y="4"/>
                    </a:lnTo>
                    <a:lnTo>
                      <a:pt x="0" y="5"/>
                    </a:lnTo>
                    <a:lnTo>
                      <a:pt x="0" y="4"/>
                    </a:lnTo>
                    <a:lnTo>
                      <a:pt x="0" y="4"/>
                    </a:lnTo>
                    <a:lnTo>
                      <a:pt x="0" y="4"/>
                    </a:lnTo>
                    <a:lnTo>
                      <a:pt x="0" y="4"/>
                    </a:lnTo>
                    <a:lnTo>
                      <a:pt x="0" y="3"/>
                    </a:lnTo>
                    <a:lnTo>
                      <a:pt x="0" y="4"/>
                    </a:lnTo>
                    <a:lnTo>
                      <a:pt x="0" y="3"/>
                    </a:lnTo>
                    <a:lnTo>
                      <a:pt x="0" y="4"/>
                    </a:lnTo>
                    <a:lnTo>
                      <a:pt x="0" y="4"/>
                    </a:lnTo>
                    <a:lnTo>
                      <a:pt x="0" y="4"/>
                    </a:lnTo>
                    <a:lnTo>
                      <a:pt x="0" y="4"/>
                    </a:lnTo>
                    <a:lnTo>
                      <a:pt x="0" y="4"/>
                    </a:lnTo>
                    <a:lnTo>
                      <a:pt x="0" y="4"/>
                    </a:lnTo>
                    <a:lnTo>
                      <a:pt x="0" y="6"/>
                    </a:lnTo>
                    <a:lnTo>
                      <a:pt x="0" y="6"/>
                    </a:lnTo>
                    <a:lnTo>
                      <a:pt x="0" y="6"/>
                    </a:lnTo>
                    <a:lnTo>
                      <a:pt x="0" y="5"/>
                    </a:lnTo>
                    <a:lnTo>
                      <a:pt x="0" y="5"/>
                    </a:lnTo>
                    <a:lnTo>
                      <a:pt x="0" y="6"/>
                    </a:lnTo>
                    <a:lnTo>
                      <a:pt x="0" y="6"/>
                    </a:lnTo>
                    <a:lnTo>
                      <a:pt x="0" y="6"/>
                    </a:lnTo>
                    <a:lnTo>
                      <a:pt x="0" y="7"/>
                    </a:lnTo>
                    <a:lnTo>
                      <a:pt x="0" y="7"/>
                    </a:lnTo>
                    <a:lnTo>
                      <a:pt x="0" y="7"/>
                    </a:lnTo>
                    <a:lnTo>
                      <a:pt x="0" y="8"/>
                    </a:lnTo>
                    <a:lnTo>
                      <a:pt x="0" y="7"/>
                    </a:lnTo>
                    <a:lnTo>
                      <a:pt x="0" y="8"/>
                    </a:lnTo>
                    <a:lnTo>
                      <a:pt x="0" y="8"/>
                    </a:lnTo>
                    <a:lnTo>
                      <a:pt x="0" y="7"/>
                    </a:lnTo>
                    <a:lnTo>
                      <a:pt x="0" y="8"/>
                    </a:lnTo>
                    <a:lnTo>
                      <a:pt x="0" y="8"/>
                    </a:lnTo>
                    <a:lnTo>
                      <a:pt x="0" y="8"/>
                    </a:lnTo>
                    <a:lnTo>
                      <a:pt x="0" y="8"/>
                    </a:lnTo>
                    <a:lnTo>
                      <a:pt x="0" y="8"/>
                    </a:lnTo>
                    <a:lnTo>
                      <a:pt x="0" y="7"/>
                    </a:lnTo>
                    <a:lnTo>
                      <a:pt x="0" y="8"/>
                    </a:lnTo>
                    <a:lnTo>
                      <a:pt x="0" y="8"/>
                    </a:lnTo>
                    <a:lnTo>
                      <a:pt x="0" y="8"/>
                    </a:lnTo>
                    <a:lnTo>
                      <a:pt x="0" y="9"/>
                    </a:lnTo>
                    <a:lnTo>
                      <a:pt x="0" y="9"/>
                    </a:lnTo>
                    <a:lnTo>
                      <a:pt x="0" y="9"/>
                    </a:lnTo>
                    <a:lnTo>
                      <a:pt x="0" y="8"/>
                    </a:lnTo>
                    <a:lnTo>
                      <a:pt x="0" y="9"/>
                    </a:lnTo>
                    <a:lnTo>
                      <a:pt x="0" y="9"/>
                    </a:lnTo>
                    <a:lnTo>
                      <a:pt x="0" y="9"/>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7"/>
                    </a:lnTo>
                    <a:lnTo>
                      <a:pt x="0" y="7"/>
                    </a:lnTo>
                    <a:lnTo>
                      <a:pt x="0" y="7"/>
                    </a:lnTo>
                    <a:lnTo>
                      <a:pt x="0" y="8"/>
                    </a:lnTo>
                    <a:lnTo>
                      <a:pt x="0" y="9"/>
                    </a:lnTo>
                    <a:lnTo>
                      <a:pt x="0" y="8"/>
                    </a:lnTo>
                    <a:lnTo>
                      <a:pt x="0" y="9"/>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9"/>
                    </a:lnTo>
                    <a:lnTo>
                      <a:pt x="0" y="9"/>
                    </a:lnTo>
                    <a:lnTo>
                      <a:pt x="0" y="9"/>
                    </a:lnTo>
                    <a:lnTo>
                      <a:pt x="0" y="10"/>
                    </a:lnTo>
                    <a:lnTo>
                      <a:pt x="0" y="10"/>
                    </a:lnTo>
                    <a:lnTo>
                      <a:pt x="0" y="10"/>
                    </a:lnTo>
                    <a:lnTo>
                      <a:pt x="0" y="9"/>
                    </a:lnTo>
                    <a:lnTo>
                      <a:pt x="0" y="10"/>
                    </a:lnTo>
                    <a:lnTo>
                      <a:pt x="0" y="11"/>
                    </a:lnTo>
                    <a:lnTo>
                      <a:pt x="0" y="10"/>
                    </a:lnTo>
                    <a:lnTo>
                      <a:pt x="0" y="10"/>
                    </a:lnTo>
                    <a:lnTo>
                      <a:pt x="0" y="9"/>
                    </a:lnTo>
                    <a:lnTo>
                      <a:pt x="0" y="10"/>
                    </a:lnTo>
                    <a:lnTo>
                      <a:pt x="0" y="9"/>
                    </a:lnTo>
                    <a:lnTo>
                      <a:pt x="0" y="10"/>
                    </a:lnTo>
                    <a:lnTo>
                      <a:pt x="0" y="11"/>
                    </a:lnTo>
                    <a:lnTo>
                      <a:pt x="0" y="10"/>
                    </a:lnTo>
                    <a:lnTo>
                      <a:pt x="0" y="11"/>
                    </a:lnTo>
                    <a:lnTo>
                      <a:pt x="0" y="10"/>
                    </a:lnTo>
                    <a:lnTo>
                      <a:pt x="0" y="10"/>
                    </a:lnTo>
                    <a:lnTo>
                      <a:pt x="0" y="10"/>
                    </a:lnTo>
                    <a:lnTo>
                      <a:pt x="0" y="10"/>
                    </a:lnTo>
                    <a:lnTo>
                      <a:pt x="0" y="10"/>
                    </a:lnTo>
                    <a:lnTo>
                      <a:pt x="0" y="10"/>
                    </a:lnTo>
                    <a:lnTo>
                      <a:pt x="0" y="10"/>
                    </a:lnTo>
                    <a:lnTo>
                      <a:pt x="0" y="11"/>
                    </a:lnTo>
                    <a:lnTo>
                      <a:pt x="0" y="10"/>
                    </a:lnTo>
                    <a:lnTo>
                      <a:pt x="0" y="10"/>
                    </a:lnTo>
                    <a:lnTo>
                      <a:pt x="0" y="10"/>
                    </a:lnTo>
                    <a:lnTo>
                      <a:pt x="0" y="9"/>
                    </a:lnTo>
                    <a:lnTo>
                      <a:pt x="0" y="9"/>
                    </a:lnTo>
                    <a:lnTo>
                      <a:pt x="0" y="9"/>
                    </a:lnTo>
                    <a:lnTo>
                      <a:pt x="0" y="8"/>
                    </a:lnTo>
                    <a:lnTo>
                      <a:pt x="0" y="7"/>
                    </a:lnTo>
                    <a:lnTo>
                      <a:pt x="0" y="8"/>
                    </a:lnTo>
                    <a:lnTo>
                      <a:pt x="0" y="8"/>
                    </a:lnTo>
                    <a:lnTo>
                      <a:pt x="0" y="8"/>
                    </a:lnTo>
                    <a:lnTo>
                      <a:pt x="0" y="8"/>
                    </a:lnTo>
                    <a:lnTo>
                      <a:pt x="0" y="9"/>
                    </a:lnTo>
                    <a:lnTo>
                      <a:pt x="0" y="8"/>
                    </a:lnTo>
                    <a:lnTo>
                      <a:pt x="0" y="8"/>
                    </a:lnTo>
                    <a:lnTo>
                      <a:pt x="0" y="9"/>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9"/>
                    </a:lnTo>
                    <a:lnTo>
                      <a:pt x="0" y="10"/>
                    </a:lnTo>
                    <a:lnTo>
                      <a:pt x="0" y="10"/>
                    </a:lnTo>
                    <a:lnTo>
                      <a:pt x="0" y="10"/>
                    </a:lnTo>
                    <a:lnTo>
                      <a:pt x="0" y="11"/>
                    </a:lnTo>
                    <a:lnTo>
                      <a:pt x="0" y="10"/>
                    </a:lnTo>
                    <a:lnTo>
                      <a:pt x="0" y="10"/>
                    </a:lnTo>
                    <a:lnTo>
                      <a:pt x="0" y="9"/>
                    </a:lnTo>
                    <a:lnTo>
                      <a:pt x="0" y="10"/>
                    </a:lnTo>
                    <a:lnTo>
                      <a:pt x="0" y="9"/>
                    </a:lnTo>
                    <a:lnTo>
                      <a:pt x="0" y="9"/>
                    </a:lnTo>
                    <a:lnTo>
                      <a:pt x="0" y="9"/>
                    </a:lnTo>
                    <a:lnTo>
                      <a:pt x="0" y="8"/>
                    </a:lnTo>
                    <a:lnTo>
                      <a:pt x="0" y="9"/>
                    </a:lnTo>
                    <a:lnTo>
                      <a:pt x="0" y="8"/>
                    </a:lnTo>
                    <a:lnTo>
                      <a:pt x="0" y="9"/>
                    </a:lnTo>
                    <a:lnTo>
                      <a:pt x="0" y="8"/>
                    </a:lnTo>
                    <a:lnTo>
                      <a:pt x="0" y="9"/>
                    </a:lnTo>
                    <a:lnTo>
                      <a:pt x="0" y="8"/>
                    </a:lnTo>
                    <a:lnTo>
                      <a:pt x="0" y="8"/>
                    </a:lnTo>
                    <a:lnTo>
                      <a:pt x="0" y="8"/>
                    </a:lnTo>
                    <a:lnTo>
                      <a:pt x="0" y="9"/>
                    </a:lnTo>
                    <a:lnTo>
                      <a:pt x="0" y="9"/>
                    </a:lnTo>
                    <a:lnTo>
                      <a:pt x="0" y="9"/>
                    </a:lnTo>
                    <a:lnTo>
                      <a:pt x="0" y="10"/>
                    </a:lnTo>
                    <a:lnTo>
                      <a:pt x="0" y="9"/>
                    </a:lnTo>
                    <a:lnTo>
                      <a:pt x="0" y="10"/>
                    </a:lnTo>
                    <a:lnTo>
                      <a:pt x="0" y="9"/>
                    </a:lnTo>
                    <a:lnTo>
                      <a:pt x="0" y="9"/>
                    </a:lnTo>
                    <a:lnTo>
                      <a:pt x="0" y="9"/>
                    </a:lnTo>
                    <a:lnTo>
                      <a:pt x="0" y="10"/>
                    </a:lnTo>
                    <a:lnTo>
                      <a:pt x="0" y="9"/>
                    </a:lnTo>
                    <a:lnTo>
                      <a:pt x="0" y="9"/>
                    </a:lnTo>
                    <a:lnTo>
                      <a:pt x="0" y="8"/>
                    </a:lnTo>
                    <a:lnTo>
                      <a:pt x="0" y="7"/>
                    </a:lnTo>
                    <a:lnTo>
                      <a:pt x="0" y="8"/>
                    </a:lnTo>
                    <a:lnTo>
                      <a:pt x="0" y="7"/>
                    </a:lnTo>
                    <a:lnTo>
                      <a:pt x="0" y="8"/>
                    </a:lnTo>
                    <a:lnTo>
                      <a:pt x="0" y="7"/>
                    </a:lnTo>
                    <a:lnTo>
                      <a:pt x="0" y="7"/>
                    </a:lnTo>
                    <a:lnTo>
                      <a:pt x="0" y="7"/>
                    </a:lnTo>
                    <a:lnTo>
                      <a:pt x="0" y="8"/>
                    </a:lnTo>
                    <a:lnTo>
                      <a:pt x="0" y="7"/>
                    </a:lnTo>
                    <a:lnTo>
                      <a:pt x="0" y="7"/>
                    </a:lnTo>
                    <a:lnTo>
                      <a:pt x="0" y="8"/>
                    </a:lnTo>
                    <a:lnTo>
                      <a:pt x="0" y="7"/>
                    </a:lnTo>
                    <a:lnTo>
                      <a:pt x="0" y="7"/>
                    </a:lnTo>
                    <a:lnTo>
                      <a:pt x="0" y="6"/>
                    </a:lnTo>
                    <a:lnTo>
                      <a:pt x="0" y="6"/>
                    </a:lnTo>
                    <a:lnTo>
                      <a:pt x="0" y="6"/>
                    </a:lnTo>
                    <a:lnTo>
                      <a:pt x="0" y="7"/>
                    </a:lnTo>
                    <a:lnTo>
                      <a:pt x="0" y="6"/>
                    </a:lnTo>
                    <a:lnTo>
                      <a:pt x="0" y="6"/>
                    </a:lnTo>
                    <a:lnTo>
                      <a:pt x="0" y="5"/>
                    </a:lnTo>
                    <a:lnTo>
                      <a:pt x="0" y="5"/>
                    </a:lnTo>
                    <a:lnTo>
                      <a:pt x="0" y="4"/>
                    </a:lnTo>
                    <a:lnTo>
                      <a:pt x="0" y="5"/>
                    </a:lnTo>
                    <a:lnTo>
                      <a:pt x="0" y="4"/>
                    </a:lnTo>
                    <a:lnTo>
                      <a:pt x="0" y="3"/>
                    </a:lnTo>
                    <a:lnTo>
                      <a:pt x="0" y="4"/>
                    </a:lnTo>
                    <a:lnTo>
                      <a:pt x="0" y="3"/>
                    </a:lnTo>
                    <a:lnTo>
                      <a:pt x="0" y="3"/>
                    </a:lnTo>
                    <a:lnTo>
                      <a:pt x="0" y="3"/>
                    </a:lnTo>
                    <a:lnTo>
                      <a:pt x="0" y="2"/>
                    </a:lnTo>
                    <a:lnTo>
                      <a:pt x="0" y="2"/>
                    </a:lnTo>
                    <a:lnTo>
                      <a:pt x="0" y="2"/>
                    </a:lnTo>
                    <a:lnTo>
                      <a:pt x="0" y="2"/>
                    </a:lnTo>
                    <a:lnTo>
                      <a:pt x="0" y="1"/>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6"/>
                    </a:lnTo>
                    <a:lnTo>
                      <a:pt x="0" y="7"/>
                    </a:lnTo>
                    <a:lnTo>
                      <a:pt x="0" y="7"/>
                    </a:lnTo>
                    <a:lnTo>
                      <a:pt x="0" y="7"/>
                    </a:lnTo>
                    <a:lnTo>
                      <a:pt x="0" y="6"/>
                    </a:lnTo>
                    <a:lnTo>
                      <a:pt x="0" y="6"/>
                    </a:lnTo>
                    <a:lnTo>
                      <a:pt x="0" y="6"/>
                    </a:lnTo>
                    <a:lnTo>
                      <a:pt x="0" y="7"/>
                    </a:lnTo>
                    <a:lnTo>
                      <a:pt x="0" y="7"/>
                    </a:lnTo>
                    <a:lnTo>
                      <a:pt x="0" y="7"/>
                    </a:lnTo>
                    <a:lnTo>
                      <a:pt x="0" y="7"/>
                    </a:lnTo>
                    <a:lnTo>
                      <a:pt x="0" y="8"/>
                    </a:lnTo>
                    <a:lnTo>
                      <a:pt x="0" y="8"/>
                    </a:lnTo>
                    <a:lnTo>
                      <a:pt x="0" y="8"/>
                    </a:lnTo>
                    <a:lnTo>
                      <a:pt x="0" y="7"/>
                    </a:lnTo>
                    <a:lnTo>
                      <a:pt x="0" y="7"/>
                    </a:lnTo>
                    <a:lnTo>
                      <a:pt x="0" y="6"/>
                    </a:lnTo>
                    <a:lnTo>
                      <a:pt x="0" y="7"/>
                    </a:lnTo>
                    <a:lnTo>
                      <a:pt x="0" y="6"/>
                    </a:lnTo>
                    <a:lnTo>
                      <a:pt x="0" y="6"/>
                    </a:lnTo>
                    <a:lnTo>
                      <a:pt x="0" y="7"/>
                    </a:lnTo>
                    <a:lnTo>
                      <a:pt x="0" y="6"/>
                    </a:lnTo>
                    <a:lnTo>
                      <a:pt x="0" y="6"/>
                    </a:lnTo>
                    <a:lnTo>
                      <a:pt x="0" y="6"/>
                    </a:lnTo>
                    <a:lnTo>
                      <a:pt x="0" y="6"/>
                    </a:lnTo>
                    <a:lnTo>
                      <a:pt x="0" y="6"/>
                    </a:lnTo>
                    <a:lnTo>
                      <a:pt x="0" y="6"/>
                    </a:lnTo>
                    <a:lnTo>
                      <a:pt x="0" y="6"/>
                    </a:lnTo>
                    <a:lnTo>
                      <a:pt x="0" y="5"/>
                    </a:lnTo>
                    <a:lnTo>
                      <a:pt x="0" y="4"/>
                    </a:lnTo>
                    <a:lnTo>
                      <a:pt x="0" y="4"/>
                    </a:lnTo>
                    <a:lnTo>
                      <a:pt x="0" y="4"/>
                    </a:lnTo>
                    <a:lnTo>
                      <a:pt x="0" y="5"/>
                    </a:lnTo>
                    <a:lnTo>
                      <a:pt x="0" y="4"/>
                    </a:lnTo>
                    <a:lnTo>
                      <a:pt x="0" y="5"/>
                    </a:lnTo>
                    <a:lnTo>
                      <a:pt x="0" y="5"/>
                    </a:lnTo>
                    <a:lnTo>
                      <a:pt x="0" y="6"/>
                    </a:lnTo>
                    <a:lnTo>
                      <a:pt x="0" y="5"/>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9"/>
                    </a:lnTo>
                    <a:lnTo>
                      <a:pt x="0" y="8"/>
                    </a:lnTo>
                    <a:lnTo>
                      <a:pt x="0" y="8"/>
                    </a:lnTo>
                    <a:lnTo>
                      <a:pt x="0" y="7"/>
                    </a:lnTo>
                    <a:lnTo>
                      <a:pt x="0" y="7"/>
                    </a:lnTo>
                    <a:lnTo>
                      <a:pt x="0" y="6"/>
                    </a:lnTo>
                    <a:lnTo>
                      <a:pt x="0" y="6"/>
                    </a:lnTo>
                    <a:lnTo>
                      <a:pt x="0" y="5"/>
                    </a:lnTo>
                    <a:lnTo>
                      <a:pt x="0" y="4"/>
                    </a:lnTo>
                    <a:lnTo>
                      <a:pt x="0" y="4"/>
                    </a:lnTo>
                    <a:lnTo>
                      <a:pt x="0" y="4"/>
                    </a:lnTo>
                    <a:lnTo>
                      <a:pt x="0" y="4"/>
                    </a:lnTo>
                    <a:lnTo>
                      <a:pt x="0" y="5"/>
                    </a:lnTo>
                    <a:lnTo>
                      <a:pt x="0" y="6"/>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4"/>
                    </a:lnTo>
                    <a:lnTo>
                      <a:pt x="0" y="3"/>
                    </a:lnTo>
                    <a:lnTo>
                      <a:pt x="0" y="4"/>
                    </a:lnTo>
                    <a:lnTo>
                      <a:pt x="0" y="4"/>
                    </a:lnTo>
                    <a:lnTo>
                      <a:pt x="0" y="3"/>
                    </a:lnTo>
                    <a:lnTo>
                      <a:pt x="0" y="3"/>
                    </a:lnTo>
                    <a:lnTo>
                      <a:pt x="0" y="3"/>
                    </a:lnTo>
                    <a:lnTo>
                      <a:pt x="0" y="3"/>
                    </a:lnTo>
                    <a:lnTo>
                      <a:pt x="0" y="4"/>
                    </a:lnTo>
                    <a:lnTo>
                      <a:pt x="0" y="4"/>
                    </a:lnTo>
                    <a:lnTo>
                      <a:pt x="0" y="3"/>
                    </a:lnTo>
                    <a:lnTo>
                      <a:pt x="0" y="4"/>
                    </a:lnTo>
                    <a:lnTo>
                      <a:pt x="0" y="4"/>
                    </a:lnTo>
                    <a:lnTo>
                      <a:pt x="0" y="4"/>
                    </a:lnTo>
                    <a:lnTo>
                      <a:pt x="0" y="4"/>
                    </a:lnTo>
                    <a:lnTo>
                      <a:pt x="0" y="5"/>
                    </a:lnTo>
                    <a:lnTo>
                      <a:pt x="0" y="5"/>
                    </a:lnTo>
                    <a:lnTo>
                      <a:pt x="0" y="6"/>
                    </a:lnTo>
                    <a:lnTo>
                      <a:pt x="0" y="5"/>
                    </a:lnTo>
                    <a:lnTo>
                      <a:pt x="0" y="6"/>
                    </a:lnTo>
                    <a:lnTo>
                      <a:pt x="0" y="5"/>
                    </a:lnTo>
                    <a:lnTo>
                      <a:pt x="0" y="6"/>
                    </a:lnTo>
                    <a:lnTo>
                      <a:pt x="0" y="6"/>
                    </a:lnTo>
                    <a:lnTo>
                      <a:pt x="0" y="7"/>
                    </a:lnTo>
                    <a:lnTo>
                      <a:pt x="0" y="6"/>
                    </a:lnTo>
                    <a:lnTo>
                      <a:pt x="0" y="6"/>
                    </a:lnTo>
                    <a:lnTo>
                      <a:pt x="0" y="7"/>
                    </a:lnTo>
                    <a:lnTo>
                      <a:pt x="0" y="7"/>
                    </a:lnTo>
                    <a:lnTo>
                      <a:pt x="0" y="7"/>
                    </a:lnTo>
                    <a:lnTo>
                      <a:pt x="0" y="7"/>
                    </a:lnTo>
                    <a:lnTo>
                      <a:pt x="0" y="8"/>
                    </a:lnTo>
                    <a:lnTo>
                      <a:pt x="0" y="7"/>
                    </a:lnTo>
                    <a:lnTo>
                      <a:pt x="0" y="8"/>
                    </a:lnTo>
                    <a:lnTo>
                      <a:pt x="0" y="7"/>
                    </a:lnTo>
                    <a:lnTo>
                      <a:pt x="0" y="7"/>
                    </a:lnTo>
                    <a:lnTo>
                      <a:pt x="0" y="8"/>
                    </a:lnTo>
                    <a:lnTo>
                      <a:pt x="0" y="7"/>
                    </a:lnTo>
                    <a:lnTo>
                      <a:pt x="0" y="8"/>
                    </a:lnTo>
                    <a:lnTo>
                      <a:pt x="0" y="9"/>
                    </a:lnTo>
                    <a:lnTo>
                      <a:pt x="0" y="8"/>
                    </a:lnTo>
                    <a:lnTo>
                      <a:pt x="0" y="8"/>
                    </a:lnTo>
                    <a:lnTo>
                      <a:pt x="0" y="8"/>
                    </a:lnTo>
                    <a:lnTo>
                      <a:pt x="0" y="9"/>
                    </a:lnTo>
                    <a:lnTo>
                      <a:pt x="0" y="9"/>
                    </a:lnTo>
                    <a:lnTo>
                      <a:pt x="0" y="9"/>
                    </a:lnTo>
                    <a:lnTo>
                      <a:pt x="0" y="9"/>
                    </a:lnTo>
                    <a:lnTo>
                      <a:pt x="0" y="10"/>
                    </a:lnTo>
                    <a:lnTo>
                      <a:pt x="0" y="11"/>
                    </a:lnTo>
                    <a:lnTo>
                      <a:pt x="0" y="9"/>
                    </a:lnTo>
                    <a:lnTo>
                      <a:pt x="0" y="10"/>
                    </a:lnTo>
                    <a:lnTo>
                      <a:pt x="0" y="10"/>
                    </a:lnTo>
                    <a:lnTo>
                      <a:pt x="0" y="10"/>
                    </a:lnTo>
                    <a:lnTo>
                      <a:pt x="0" y="11"/>
                    </a:lnTo>
                    <a:lnTo>
                      <a:pt x="0" y="11"/>
                    </a:lnTo>
                    <a:lnTo>
                      <a:pt x="0" y="12"/>
                    </a:lnTo>
                    <a:lnTo>
                      <a:pt x="0" y="12"/>
                    </a:lnTo>
                    <a:lnTo>
                      <a:pt x="0" y="12"/>
                    </a:lnTo>
                    <a:lnTo>
                      <a:pt x="0" y="11"/>
                    </a:lnTo>
                    <a:lnTo>
                      <a:pt x="0" y="11"/>
                    </a:lnTo>
                    <a:lnTo>
                      <a:pt x="0" y="12"/>
                    </a:lnTo>
                    <a:lnTo>
                      <a:pt x="0" y="11"/>
                    </a:lnTo>
                    <a:lnTo>
                      <a:pt x="0" y="12"/>
                    </a:lnTo>
                    <a:lnTo>
                      <a:pt x="0" y="11"/>
                    </a:lnTo>
                    <a:lnTo>
                      <a:pt x="0" y="10"/>
                    </a:lnTo>
                    <a:lnTo>
                      <a:pt x="0" y="10"/>
                    </a:lnTo>
                    <a:lnTo>
                      <a:pt x="0" y="9"/>
                    </a:lnTo>
                    <a:lnTo>
                      <a:pt x="0" y="9"/>
                    </a:lnTo>
                    <a:lnTo>
                      <a:pt x="0" y="9"/>
                    </a:lnTo>
                    <a:lnTo>
                      <a:pt x="0" y="8"/>
                    </a:lnTo>
                    <a:lnTo>
                      <a:pt x="0" y="8"/>
                    </a:lnTo>
                    <a:lnTo>
                      <a:pt x="0" y="8"/>
                    </a:lnTo>
                    <a:lnTo>
                      <a:pt x="0" y="9"/>
                    </a:lnTo>
                    <a:lnTo>
                      <a:pt x="0" y="9"/>
                    </a:lnTo>
                    <a:lnTo>
                      <a:pt x="0" y="8"/>
                    </a:lnTo>
                    <a:lnTo>
                      <a:pt x="0" y="7"/>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0"/>
                    </a:lnTo>
                    <a:lnTo>
                      <a:pt x="0" y="11"/>
                    </a:lnTo>
                    <a:lnTo>
                      <a:pt x="0" y="11"/>
                    </a:lnTo>
                    <a:lnTo>
                      <a:pt x="0" y="12"/>
                    </a:lnTo>
                    <a:lnTo>
                      <a:pt x="0" y="12"/>
                    </a:lnTo>
                    <a:lnTo>
                      <a:pt x="0" y="12"/>
                    </a:lnTo>
                    <a:lnTo>
                      <a:pt x="0" y="11"/>
                    </a:lnTo>
                    <a:lnTo>
                      <a:pt x="0" y="11"/>
                    </a:lnTo>
                    <a:lnTo>
                      <a:pt x="0" y="12"/>
                    </a:lnTo>
                    <a:lnTo>
                      <a:pt x="0" y="12"/>
                    </a:lnTo>
                    <a:lnTo>
                      <a:pt x="0" y="12"/>
                    </a:lnTo>
                    <a:lnTo>
                      <a:pt x="0" y="12"/>
                    </a:lnTo>
                    <a:lnTo>
                      <a:pt x="0" y="11"/>
                    </a:lnTo>
                    <a:lnTo>
                      <a:pt x="0" y="11"/>
                    </a:lnTo>
                    <a:lnTo>
                      <a:pt x="0" y="11"/>
                    </a:lnTo>
                    <a:lnTo>
                      <a:pt x="0" y="10"/>
                    </a:lnTo>
                    <a:lnTo>
                      <a:pt x="0" y="9"/>
                    </a:lnTo>
                    <a:lnTo>
                      <a:pt x="0" y="10"/>
                    </a:lnTo>
                    <a:lnTo>
                      <a:pt x="0" y="9"/>
                    </a:lnTo>
                    <a:lnTo>
                      <a:pt x="0" y="10"/>
                    </a:lnTo>
                    <a:lnTo>
                      <a:pt x="0" y="10"/>
                    </a:lnTo>
                    <a:lnTo>
                      <a:pt x="0" y="10"/>
                    </a:lnTo>
                    <a:lnTo>
                      <a:pt x="0" y="11"/>
                    </a:lnTo>
                    <a:lnTo>
                      <a:pt x="0" y="11"/>
                    </a:lnTo>
                    <a:lnTo>
                      <a:pt x="0" y="12"/>
                    </a:lnTo>
                    <a:lnTo>
                      <a:pt x="0" y="12"/>
                    </a:lnTo>
                    <a:lnTo>
                      <a:pt x="0" y="12"/>
                    </a:lnTo>
                    <a:lnTo>
                      <a:pt x="0" y="12"/>
                    </a:lnTo>
                    <a:lnTo>
                      <a:pt x="0" y="12"/>
                    </a:lnTo>
                    <a:lnTo>
                      <a:pt x="0" y="12"/>
                    </a:lnTo>
                    <a:lnTo>
                      <a:pt x="0" y="12"/>
                    </a:lnTo>
                    <a:lnTo>
                      <a:pt x="0" y="12"/>
                    </a:lnTo>
                    <a:lnTo>
                      <a:pt x="0" y="11"/>
                    </a:lnTo>
                    <a:lnTo>
                      <a:pt x="0" y="12"/>
                    </a:lnTo>
                    <a:lnTo>
                      <a:pt x="0" y="11"/>
                    </a:lnTo>
                    <a:lnTo>
                      <a:pt x="0" y="12"/>
                    </a:lnTo>
                    <a:lnTo>
                      <a:pt x="0" y="11"/>
                    </a:lnTo>
                    <a:lnTo>
                      <a:pt x="0" y="11"/>
                    </a:lnTo>
                    <a:lnTo>
                      <a:pt x="0" y="12"/>
                    </a:lnTo>
                    <a:lnTo>
                      <a:pt x="0" y="11"/>
                    </a:lnTo>
                    <a:lnTo>
                      <a:pt x="0" y="12"/>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9"/>
                    </a:lnTo>
                    <a:lnTo>
                      <a:pt x="0" y="9"/>
                    </a:lnTo>
                    <a:lnTo>
                      <a:pt x="0" y="9"/>
                    </a:lnTo>
                    <a:lnTo>
                      <a:pt x="0" y="9"/>
                    </a:lnTo>
                    <a:lnTo>
                      <a:pt x="0" y="8"/>
                    </a:lnTo>
                    <a:lnTo>
                      <a:pt x="0" y="8"/>
                    </a:lnTo>
                    <a:lnTo>
                      <a:pt x="0" y="8"/>
                    </a:lnTo>
                    <a:lnTo>
                      <a:pt x="0" y="9"/>
                    </a:lnTo>
                  </a:path>
                </a:pathLst>
              </a:custGeom>
              <a:noFill/>
              <a:ln w="0">
                <a:solidFill>
                  <a:srgbClr val="3366FF"/>
                </a:solidFill>
                <a:prstDash val="solid"/>
                <a:round/>
                <a:headEnd/>
                <a:tailEnd/>
              </a:ln>
            </p:spPr>
            <p:txBody>
              <a:bodyPr/>
              <a:lstStyle/>
              <a:p>
                <a:endParaRPr lang="en-GB"/>
              </a:p>
            </p:txBody>
          </p:sp>
          <p:sp>
            <p:nvSpPr>
              <p:cNvPr id="185878" name="Freeform 534"/>
              <p:cNvSpPr>
                <a:spLocks/>
              </p:cNvSpPr>
              <p:nvPr/>
            </p:nvSpPr>
            <p:spPr bwMode="auto">
              <a:xfrm>
                <a:off x="2634" y="3605"/>
                <a:ext cx="1" cy="72"/>
              </a:xfrm>
              <a:custGeom>
                <a:avLst/>
                <a:gdLst/>
                <a:ahLst/>
                <a:cxnLst>
                  <a:cxn ang="0">
                    <a:pos x="0" y="7"/>
                  </a:cxn>
                  <a:cxn ang="0">
                    <a:pos x="0" y="6"/>
                  </a:cxn>
                  <a:cxn ang="0">
                    <a:pos x="0" y="9"/>
                  </a:cxn>
                  <a:cxn ang="0">
                    <a:pos x="0" y="7"/>
                  </a:cxn>
                  <a:cxn ang="0">
                    <a:pos x="0" y="7"/>
                  </a:cxn>
                  <a:cxn ang="0">
                    <a:pos x="0" y="6"/>
                  </a:cxn>
                  <a:cxn ang="0">
                    <a:pos x="0" y="4"/>
                  </a:cxn>
                  <a:cxn ang="0">
                    <a:pos x="0" y="6"/>
                  </a:cxn>
                  <a:cxn ang="0">
                    <a:pos x="0" y="6"/>
                  </a:cxn>
                  <a:cxn ang="0">
                    <a:pos x="0" y="6"/>
                  </a:cxn>
                  <a:cxn ang="0">
                    <a:pos x="0" y="7"/>
                  </a:cxn>
                  <a:cxn ang="0">
                    <a:pos x="0" y="7"/>
                  </a:cxn>
                  <a:cxn ang="0">
                    <a:pos x="0" y="7"/>
                  </a:cxn>
                  <a:cxn ang="0">
                    <a:pos x="0" y="5"/>
                  </a:cxn>
                  <a:cxn ang="0">
                    <a:pos x="0" y="6"/>
                  </a:cxn>
                  <a:cxn ang="0">
                    <a:pos x="0" y="6"/>
                  </a:cxn>
                  <a:cxn ang="0">
                    <a:pos x="0" y="6"/>
                  </a:cxn>
                  <a:cxn ang="0">
                    <a:pos x="0" y="9"/>
                  </a:cxn>
                  <a:cxn ang="0">
                    <a:pos x="0" y="7"/>
                  </a:cxn>
                  <a:cxn ang="0">
                    <a:pos x="0" y="9"/>
                  </a:cxn>
                  <a:cxn ang="0">
                    <a:pos x="0" y="9"/>
                  </a:cxn>
                  <a:cxn ang="0">
                    <a:pos x="0" y="9"/>
                  </a:cxn>
                  <a:cxn ang="0">
                    <a:pos x="0" y="8"/>
                  </a:cxn>
                  <a:cxn ang="0">
                    <a:pos x="0" y="6"/>
                  </a:cxn>
                  <a:cxn ang="0">
                    <a:pos x="0" y="6"/>
                  </a:cxn>
                  <a:cxn ang="0">
                    <a:pos x="0" y="3"/>
                  </a:cxn>
                  <a:cxn ang="0">
                    <a:pos x="0" y="1"/>
                  </a:cxn>
                  <a:cxn ang="0">
                    <a:pos x="0" y="3"/>
                  </a:cxn>
                  <a:cxn ang="0">
                    <a:pos x="0" y="4"/>
                  </a:cxn>
                  <a:cxn ang="0">
                    <a:pos x="0" y="3"/>
                  </a:cxn>
                  <a:cxn ang="0">
                    <a:pos x="0" y="4"/>
                  </a:cxn>
                  <a:cxn ang="0">
                    <a:pos x="0" y="7"/>
                  </a:cxn>
                  <a:cxn ang="0">
                    <a:pos x="0" y="10"/>
                  </a:cxn>
                  <a:cxn ang="0">
                    <a:pos x="0" y="11"/>
                  </a:cxn>
                  <a:cxn ang="0">
                    <a:pos x="0" y="11"/>
                  </a:cxn>
                  <a:cxn ang="0">
                    <a:pos x="0" y="6"/>
                  </a:cxn>
                  <a:cxn ang="0">
                    <a:pos x="0" y="6"/>
                  </a:cxn>
                  <a:cxn ang="0">
                    <a:pos x="0" y="6"/>
                  </a:cxn>
                  <a:cxn ang="0">
                    <a:pos x="0" y="4"/>
                  </a:cxn>
                  <a:cxn ang="0">
                    <a:pos x="0" y="5"/>
                  </a:cxn>
                  <a:cxn ang="0">
                    <a:pos x="0" y="5"/>
                  </a:cxn>
                  <a:cxn ang="0">
                    <a:pos x="0" y="2"/>
                  </a:cxn>
                  <a:cxn ang="0">
                    <a:pos x="0" y="2"/>
                  </a:cxn>
                  <a:cxn ang="0">
                    <a:pos x="0" y="6"/>
                  </a:cxn>
                  <a:cxn ang="0">
                    <a:pos x="0" y="5"/>
                  </a:cxn>
                  <a:cxn ang="0">
                    <a:pos x="0" y="6"/>
                  </a:cxn>
                  <a:cxn ang="0">
                    <a:pos x="0" y="7"/>
                  </a:cxn>
                  <a:cxn ang="0">
                    <a:pos x="0" y="8"/>
                  </a:cxn>
                  <a:cxn ang="0">
                    <a:pos x="0" y="9"/>
                  </a:cxn>
                  <a:cxn ang="0">
                    <a:pos x="0" y="8"/>
                  </a:cxn>
                  <a:cxn ang="0">
                    <a:pos x="0" y="10"/>
                  </a:cxn>
                  <a:cxn ang="0">
                    <a:pos x="0" y="3"/>
                  </a:cxn>
                  <a:cxn ang="0">
                    <a:pos x="0" y="6"/>
                  </a:cxn>
                  <a:cxn ang="0">
                    <a:pos x="0" y="6"/>
                  </a:cxn>
                  <a:cxn ang="0">
                    <a:pos x="0" y="6"/>
                  </a:cxn>
                  <a:cxn ang="0">
                    <a:pos x="0" y="8"/>
                  </a:cxn>
                  <a:cxn ang="0">
                    <a:pos x="0" y="7"/>
                  </a:cxn>
                  <a:cxn ang="0">
                    <a:pos x="0" y="8"/>
                  </a:cxn>
                  <a:cxn ang="0">
                    <a:pos x="0" y="6"/>
                  </a:cxn>
                  <a:cxn ang="0">
                    <a:pos x="0" y="3"/>
                  </a:cxn>
                  <a:cxn ang="0">
                    <a:pos x="0" y="5"/>
                  </a:cxn>
                  <a:cxn ang="0">
                    <a:pos x="0" y="6"/>
                  </a:cxn>
                  <a:cxn ang="0">
                    <a:pos x="0" y="6"/>
                  </a:cxn>
                </a:cxnLst>
                <a:rect l="0" t="0" r="r" b="b"/>
                <a:pathLst>
                  <a:path h="12">
                    <a:moveTo>
                      <a:pt x="0" y="8"/>
                    </a:moveTo>
                    <a:lnTo>
                      <a:pt x="0" y="7"/>
                    </a:lnTo>
                    <a:lnTo>
                      <a:pt x="0" y="7"/>
                    </a:lnTo>
                    <a:lnTo>
                      <a:pt x="0" y="6"/>
                    </a:lnTo>
                    <a:lnTo>
                      <a:pt x="0" y="7"/>
                    </a:lnTo>
                    <a:lnTo>
                      <a:pt x="0" y="7"/>
                    </a:lnTo>
                    <a:lnTo>
                      <a:pt x="0" y="8"/>
                    </a:lnTo>
                    <a:lnTo>
                      <a:pt x="0" y="7"/>
                    </a:lnTo>
                    <a:lnTo>
                      <a:pt x="0" y="7"/>
                    </a:lnTo>
                    <a:lnTo>
                      <a:pt x="0" y="7"/>
                    </a:lnTo>
                    <a:lnTo>
                      <a:pt x="0" y="7"/>
                    </a:lnTo>
                    <a:lnTo>
                      <a:pt x="0" y="7"/>
                    </a:lnTo>
                    <a:lnTo>
                      <a:pt x="0" y="7"/>
                    </a:lnTo>
                    <a:lnTo>
                      <a:pt x="0" y="6"/>
                    </a:lnTo>
                    <a:lnTo>
                      <a:pt x="0" y="6"/>
                    </a:lnTo>
                    <a:lnTo>
                      <a:pt x="0" y="7"/>
                    </a:lnTo>
                    <a:lnTo>
                      <a:pt x="0" y="7"/>
                    </a:lnTo>
                    <a:lnTo>
                      <a:pt x="0" y="7"/>
                    </a:lnTo>
                    <a:lnTo>
                      <a:pt x="0" y="6"/>
                    </a:lnTo>
                    <a:lnTo>
                      <a:pt x="0" y="6"/>
                    </a:lnTo>
                    <a:lnTo>
                      <a:pt x="0" y="6"/>
                    </a:lnTo>
                    <a:lnTo>
                      <a:pt x="0" y="6"/>
                    </a:lnTo>
                    <a:lnTo>
                      <a:pt x="0" y="6"/>
                    </a:lnTo>
                    <a:lnTo>
                      <a:pt x="0" y="7"/>
                    </a:lnTo>
                    <a:lnTo>
                      <a:pt x="0" y="7"/>
                    </a:lnTo>
                    <a:lnTo>
                      <a:pt x="0" y="8"/>
                    </a:lnTo>
                    <a:lnTo>
                      <a:pt x="0" y="7"/>
                    </a:lnTo>
                    <a:lnTo>
                      <a:pt x="0" y="7"/>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8"/>
                    </a:lnTo>
                    <a:lnTo>
                      <a:pt x="0" y="8"/>
                    </a:lnTo>
                    <a:lnTo>
                      <a:pt x="0" y="8"/>
                    </a:lnTo>
                    <a:lnTo>
                      <a:pt x="0" y="8"/>
                    </a:lnTo>
                    <a:lnTo>
                      <a:pt x="0" y="7"/>
                    </a:lnTo>
                    <a:lnTo>
                      <a:pt x="0" y="7"/>
                    </a:lnTo>
                    <a:lnTo>
                      <a:pt x="0" y="6"/>
                    </a:lnTo>
                    <a:lnTo>
                      <a:pt x="0" y="7"/>
                    </a:lnTo>
                    <a:lnTo>
                      <a:pt x="0" y="6"/>
                    </a:lnTo>
                    <a:lnTo>
                      <a:pt x="0" y="6"/>
                    </a:lnTo>
                    <a:lnTo>
                      <a:pt x="0" y="6"/>
                    </a:lnTo>
                    <a:lnTo>
                      <a:pt x="0" y="6"/>
                    </a:lnTo>
                    <a:lnTo>
                      <a:pt x="0" y="6"/>
                    </a:lnTo>
                    <a:lnTo>
                      <a:pt x="0" y="6"/>
                    </a:lnTo>
                    <a:lnTo>
                      <a:pt x="0" y="5"/>
                    </a:lnTo>
                    <a:lnTo>
                      <a:pt x="0" y="4"/>
                    </a:lnTo>
                    <a:lnTo>
                      <a:pt x="0" y="3"/>
                    </a:lnTo>
                    <a:lnTo>
                      <a:pt x="0" y="3"/>
                    </a:lnTo>
                    <a:lnTo>
                      <a:pt x="0" y="3"/>
                    </a:lnTo>
                    <a:lnTo>
                      <a:pt x="0" y="4"/>
                    </a:lnTo>
                    <a:lnTo>
                      <a:pt x="0" y="3"/>
                    </a:lnTo>
                    <a:lnTo>
                      <a:pt x="0" y="4"/>
                    </a:lnTo>
                    <a:lnTo>
                      <a:pt x="0" y="3"/>
                    </a:lnTo>
                    <a:lnTo>
                      <a:pt x="0" y="4"/>
                    </a:lnTo>
                    <a:lnTo>
                      <a:pt x="0" y="4"/>
                    </a:lnTo>
                    <a:lnTo>
                      <a:pt x="0" y="4"/>
                    </a:lnTo>
                    <a:lnTo>
                      <a:pt x="0" y="4"/>
                    </a:lnTo>
                    <a:lnTo>
                      <a:pt x="0" y="5"/>
                    </a:lnTo>
                    <a:lnTo>
                      <a:pt x="0" y="5"/>
                    </a:lnTo>
                    <a:lnTo>
                      <a:pt x="0" y="5"/>
                    </a:lnTo>
                    <a:lnTo>
                      <a:pt x="0" y="5"/>
                    </a:lnTo>
                    <a:lnTo>
                      <a:pt x="0" y="5"/>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6"/>
                    </a:lnTo>
                    <a:lnTo>
                      <a:pt x="0" y="6"/>
                    </a:lnTo>
                    <a:lnTo>
                      <a:pt x="0" y="7"/>
                    </a:lnTo>
                    <a:lnTo>
                      <a:pt x="0" y="7"/>
                    </a:lnTo>
                    <a:lnTo>
                      <a:pt x="0" y="7"/>
                    </a:lnTo>
                    <a:lnTo>
                      <a:pt x="0" y="6"/>
                    </a:lnTo>
                    <a:lnTo>
                      <a:pt x="0" y="7"/>
                    </a:lnTo>
                    <a:lnTo>
                      <a:pt x="0" y="6"/>
                    </a:lnTo>
                    <a:lnTo>
                      <a:pt x="0" y="6"/>
                    </a:lnTo>
                    <a:lnTo>
                      <a:pt x="0" y="7"/>
                    </a:lnTo>
                    <a:lnTo>
                      <a:pt x="0" y="6"/>
                    </a:lnTo>
                    <a:lnTo>
                      <a:pt x="0" y="6"/>
                    </a:lnTo>
                    <a:lnTo>
                      <a:pt x="0" y="6"/>
                    </a:lnTo>
                    <a:lnTo>
                      <a:pt x="0" y="5"/>
                    </a:lnTo>
                    <a:lnTo>
                      <a:pt x="0" y="5"/>
                    </a:lnTo>
                    <a:lnTo>
                      <a:pt x="0" y="5"/>
                    </a:lnTo>
                    <a:lnTo>
                      <a:pt x="0" y="5"/>
                    </a:lnTo>
                    <a:lnTo>
                      <a:pt x="0" y="5"/>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7"/>
                    </a:lnTo>
                    <a:lnTo>
                      <a:pt x="0" y="7"/>
                    </a:lnTo>
                    <a:lnTo>
                      <a:pt x="0" y="7"/>
                    </a:lnTo>
                    <a:lnTo>
                      <a:pt x="0" y="6"/>
                    </a:lnTo>
                    <a:lnTo>
                      <a:pt x="0" y="6"/>
                    </a:lnTo>
                    <a:lnTo>
                      <a:pt x="0" y="6"/>
                    </a:lnTo>
                    <a:lnTo>
                      <a:pt x="0" y="5"/>
                    </a:lnTo>
                    <a:lnTo>
                      <a:pt x="0" y="6"/>
                    </a:lnTo>
                    <a:lnTo>
                      <a:pt x="0" y="6"/>
                    </a:lnTo>
                    <a:lnTo>
                      <a:pt x="0" y="7"/>
                    </a:lnTo>
                    <a:lnTo>
                      <a:pt x="0" y="6"/>
                    </a:lnTo>
                    <a:lnTo>
                      <a:pt x="0" y="7"/>
                    </a:lnTo>
                    <a:lnTo>
                      <a:pt x="0" y="7"/>
                    </a:lnTo>
                    <a:lnTo>
                      <a:pt x="0" y="7"/>
                    </a:lnTo>
                    <a:lnTo>
                      <a:pt x="0" y="6"/>
                    </a:lnTo>
                    <a:lnTo>
                      <a:pt x="0" y="7"/>
                    </a:lnTo>
                    <a:lnTo>
                      <a:pt x="0" y="6"/>
                    </a:lnTo>
                    <a:lnTo>
                      <a:pt x="0" y="7"/>
                    </a:lnTo>
                    <a:lnTo>
                      <a:pt x="0" y="7"/>
                    </a:lnTo>
                    <a:lnTo>
                      <a:pt x="0" y="7"/>
                    </a:lnTo>
                    <a:lnTo>
                      <a:pt x="0" y="7"/>
                    </a:lnTo>
                    <a:lnTo>
                      <a:pt x="0" y="8"/>
                    </a:lnTo>
                    <a:lnTo>
                      <a:pt x="0" y="9"/>
                    </a:lnTo>
                    <a:lnTo>
                      <a:pt x="0" y="9"/>
                    </a:lnTo>
                    <a:lnTo>
                      <a:pt x="0" y="10"/>
                    </a:lnTo>
                    <a:lnTo>
                      <a:pt x="0" y="9"/>
                    </a:lnTo>
                    <a:lnTo>
                      <a:pt x="0" y="9"/>
                    </a:lnTo>
                    <a:lnTo>
                      <a:pt x="0" y="10"/>
                    </a:lnTo>
                    <a:lnTo>
                      <a:pt x="0" y="10"/>
                    </a:lnTo>
                    <a:lnTo>
                      <a:pt x="0" y="9"/>
                    </a:lnTo>
                    <a:lnTo>
                      <a:pt x="0" y="9"/>
                    </a:lnTo>
                    <a:lnTo>
                      <a:pt x="0" y="9"/>
                    </a:lnTo>
                    <a:lnTo>
                      <a:pt x="0" y="8"/>
                    </a:lnTo>
                    <a:lnTo>
                      <a:pt x="0" y="8"/>
                    </a:lnTo>
                    <a:lnTo>
                      <a:pt x="0" y="7"/>
                    </a:lnTo>
                    <a:lnTo>
                      <a:pt x="0" y="7"/>
                    </a:lnTo>
                    <a:lnTo>
                      <a:pt x="0" y="7"/>
                    </a:lnTo>
                    <a:lnTo>
                      <a:pt x="0" y="7"/>
                    </a:lnTo>
                    <a:lnTo>
                      <a:pt x="0" y="8"/>
                    </a:lnTo>
                    <a:lnTo>
                      <a:pt x="0" y="7"/>
                    </a:lnTo>
                    <a:lnTo>
                      <a:pt x="0" y="8"/>
                    </a:lnTo>
                    <a:lnTo>
                      <a:pt x="0" y="7"/>
                    </a:lnTo>
                    <a:lnTo>
                      <a:pt x="0" y="9"/>
                    </a:lnTo>
                    <a:lnTo>
                      <a:pt x="0" y="8"/>
                    </a:lnTo>
                    <a:lnTo>
                      <a:pt x="0" y="9"/>
                    </a:lnTo>
                    <a:lnTo>
                      <a:pt x="0" y="9"/>
                    </a:lnTo>
                    <a:lnTo>
                      <a:pt x="0" y="9"/>
                    </a:lnTo>
                    <a:lnTo>
                      <a:pt x="0" y="9"/>
                    </a:lnTo>
                    <a:lnTo>
                      <a:pt x="0" y="9"/>
                    </a:lnTo>
                    <a:lnTo>
                      <a:pt x="0" y="10"/>
                    </a:lnTo>
                    <a:lnTo>
                      <a:pt x="0" y="9"/>
                    </a:lnTo>
                    <a:lnTo>
                      <a:pt x="0" y="10"/>
                    </a:lnTo>
                    <a:lnTo>
                      <a:pt x="0" y="9"/>
                    </a:lnTo>
                    <a:lnTo>
                      <a:pt x="0" y="10"/>
                    </a:lnTo>
                    <a:lnTo>
                      <a:pt x="0" y="10"/>
                    </a:lnTo>
                    <a:lnTo>
                      <a:pt x="0" y="9"/>
                    </a:lnTo>
                    <a:lnTo>
                      <a:pt x="0" y="10"/>
                    </a:lnTo>
                    <a:lnTo>
                      <a:pt x="0" y="10"/>
                    </a:lnTo>
                    <a:lnTo>
                      <a:pt x="0" y="9"/>
                    </a:lnTo>
                    <a:lnTo>
                      <a:pt x="0" y="10"/>
                    </a:lnTo>
                    <a:lnTo>
                      <a:pt x="0" y="9"/>
                    </a:lnTo>
                    <a:lnTo>
                      <a:pt x="0" y="9"/>
                    </a:lnTo>
                    <a:lnTo>
                      <a:pt x="0" y="9"/>
                    </a:lnTo>
                    <a:lnTo>
                      <a:pt x="0" y="8"/>
                    </a:lnTo>
                    <a:lnTo>
                      <a:pt x="0" y="9"/>
                    </a:lnTo>
                    <a:lnTo>
                      <a:pt x="0" y="8"/>
                    </a:lnTo>
                    <a:lnTo>
                      <a:pt x="0" y="8"/>
                    </a:lnTo>
                    <a:lnTo>
                      <a:pt x="0" y="8"/>
                    </a:lnTo>
                    <a:lnTo>
                      <a:pt x="0" y="8"/>
                    </a:lnTo>
                    <a:lnTo>
                      <a:pt x="0" y="9"/>
                    </a:lnTo>
                    <a:lnTo>
                      <a:pt x="0" y="9"/>
                    </a:lnTo>
                    <a:lnTo>
                      <a:pt x="0" y="10"/>
                    </a:lnTo>
                    <a:lnTo>
                      <a:pt x="0" y="9"/>
                    </a:lnTo>
                    <a:lnTo>
                      <a:pt x="0" y="8"/>
                    </a:lnTo>
                    <a:lnTo>
                      <a:pt x="0" y="8"/>
                    </a:lnTo>
                    <a:lnTo>
                      <a:pt x="0" y="8"/>
                    </a:lnTo>
                    <a:lnTo>
                      <a:pt x="0" y="9"/>
                    </a:lnTo>
                    <a:lnTo>
                      <a:pt x="0" y="8"/>
                    </a:lnTo>
                    <a:lnTo>
                      <a:pt x="0" y="8"/>
                    </a:lnTo>
                    <a:lnTo>
                      <a:pt x="0" y="7"/>
                    </a:lnTo>
                    <a:lnTo>
                      <a:pt x="0" y="8"/>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4"/>
                    </a:lnTo>
                    <a:lnTo>
                      <a:pt x="0" y="4"/>
                    </a:lnTo>
                    <a:lnTo>
                      <a:pt x="0" y="3"/>
                    </a:lnTo>
                    <a:lnTo>
                      <a:pt x="0" y="3"/>
                    </a:lnTo>
                    <a:lnTo>
                      <a:pt x="0" y="3"/>
                    </a:lnTo>
                    <a:lnTo>
                      <a:pt x="0" y="2"/>
                    </a:lnTo>
                    <a:lnTo>
                      <a:pt x="0" y="2"/>
                    </a:lnTo>
                    <a:lnTo>
                      <a:pt x="0" y="1"/>
                    </a:lnTo>
                    <a:lnTo>
                      <a:pt x="0" y="1"/>
                    </a:lnTo>
                    <a:lnTo>
                      <a:pt x="0" y="1"/>
                    </a:lnTo>
                    <a:lnTo>
                      <a:pt x="0" y="1"/>
                    </a:lnTo>
                    <a:lnTo>
                      <a:pt x="0" y="2"/>
                    </a:lnTo>
                    <a:lnTo>
                      <a:pt x="0" y="2"/>
                    </a:lnTo>
                    <a:lnTo>
                      <a:pt x="0" y="2"/>
                    </a:lnTo>
                    <a:lnTo>
                      <a:pt x="0" y="1"/>
                    </a:lnTo>
                    <a:lnTo>
                      <a:pt x="0" y="1"/>
                    </a:lnTo>
                    <a:lnTo>
                      <a:pt x="0" y="2"/>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3"/>
                    </a:lnTo>
                    <a:lnTo>
                      <a:pt x="0" y="4"/>
                    </a:lnTo>
                    <a:lnTo>
                      <a:pt x="0" y="4"/>
                    </a:lnTo>
                    <a:lnTo>
                      <a:pt x="0" y="4"/>
                    </a:lnTo>
                    <a:lnTo>
                      <a:pt x="0" y="2"/>
                    </a:lnTo>
                    <a:lnTo>
                      <a:pt x="0" y="3"/>
                    </a:lnTo>
                    <a:lnTo>
                      <a:pt x="0" y="2"/>
                    </a:lnTo>
                    <a:lnTo>
                      <a:pt x="0" y="2"/>
                    </a:lnTo>
                    <a:lnTo>
                      <a:pt x="0" y="2"/>
                    </a:lnTo>
                    <a:lnTo>
                      <a:pt x="0" y="2"/>
                    </a:lnTo>
                    <a:lnTo>
                      <a:pt x="0" y="3"/>
                    </a:lnTo>
                    <a:lnTo>
                      <a:pt x="0" y="2"/>
                    </a:lnTo>
                    <a:lnTo>
                      <a:pt x="0" y="3"/>
                    </a:lnTo>
                    <a:lnTo>
                      <a:pt x="0" y="3"/>
                    </a:lnTo>
                    <a:lnTo>
                      <a:pt x="0" y="3"/>
                    </a:lnTo>
                    <a:lnTo>
                      <a:pt x="0" y="3"/>
                    </a:lnTo>
                    <a:lnTo>
                      <a:pt x="0" y="3"/>
                    </a:lnTo>
                    <a:lnTo>
                      <a:pt x="0" y="2"/>
                    </a:lnTo>
                    <a:lnTo>
                      <a:pt x="0" y="2"/>
                    </a:lnTo>
                    <a:lnTo>
                      <a:pt x="0" y="2"/>
                    </a:lnTo>
                    <a:lnTo>
                      <a:pt x="0" y="3"/>
                    </a:lnTo>
                    <a:lnTo>
                      <a:pt x="0" y="2"/>
                    </a:lnTo>
                    <a:lnTo>
                      <a:pt x="0" y="3"/>
                    </a:lnTo>
                    <a:lnTo>
                      <a:pt x="0" y="2"/>
                    </a:lnTo>
                    <a:lnTo>
                      <a:pt x="0" y="4"/>
                    </a:lnTo>
                    <a:lnTo>
                      <a:pt x="0" y="3"/>
                    </a:lnTo>
                    <a:lnTo>
                      <a:pt x="0" y="3"/>
                    </a:lnTo>
                    <a:lnTo>
                      <a:pt x="0" y="4"/>
                    </a:lnTo>
                    <a:lnTo>
                      <a:pt x="0" y="4"/>
                    </a:lnTo>
                    <a:lnTo>
                      <a:pt x="0" y="5"/>
                    </a:lnTo>
                    <a:lnTo>
                      <a:pt x="0" y="5"/>
                    </a:lnTo>
                    <a:lnTo>
                      <a:pt x="0" y="5"/>
                    </a:lnTo>
                    <a:lnTo>
                      <a:pt x="0" y="5"/>
                    </a:lnTo>
                    <a:lnTo>
                      <a:pt x="0" y="6"/>
                    </a:lnTo>
                    <a:lnTo>
                      <a:pt x="0" y="6"/>
                    </a:lnTo>
                    <a:lnTo>
                      <a:pt x="0" y="7"/>
                    </a:lnTo>
                    <a:lnTo>
                      <a:pt x="0" y="8"/>
                    </a:lnTo>
                    <a:lnTo>
                      <a:pt x="0" y="8"/>
                    </a:lnTo>
                    <a:lnTo>
                      <a:pt x="0" y="9"/>
                    </a:lnTo>
                    <a:lnTo>
                      <a:pt x="0" y="9"/>
                    </a:lnTo>
                    <a:lnTo>
                      <a:pt x="0" y="9"/>
                    </a:lnTo>
                    <a:lnTo>
                      <a:pt x="0" y="9"/>
                    </a:lnTo>
                    <a:lnTo>
                      <a:pt x="0" y="10"/>
                    </a:lnTo>
                    <a:lnTo>
                      <a:pt x="0" y="10"/>
                    </a:lnTo>
                    <a:lnTo>
                      <a:pt x="0" y="10"/>
                    </a:lnTo>
                    <a:lnTo>
                      <a:pt x="0" y="11"/>
                    </a:lnTo>
                    <a:lnTo>
                      <a:pt x="0" y="10"/>
                    </a:lnTo>
                    <a:lnTo>
                      <a:pt x="0" y="11"/>
                    </a:lnTo>
                    <a:lnTo>
                      <a:pt x="0" y="11"/>
                    </a:lnTo>
                    <a:lnTo>
                      <a:pt x="0" y="11"/>
                    </a:lnTo>
                    <a:lnTo>
                      <a:pt x="0" y="11"/>
                    </a:lnTo>
                    <a:lnTo>
                      <a:pt x="0" y="11"/>
                    </a:lnTo>
                    <a:lnTo>
                      <a:pt x="0" y="10"/>
                    </a:lnTo>
                    <a:lnTo>
                      <a:pt x="0" y="11"/>
                    </a:lnTo>
                    <a:lnTo>
                      <a:pt x="0" y="12"/>
                    </a:lnTo>
                    <a:lnTo>
                      <a:pt x="0" y="12"/>
                    </a:lnTo>
                    <a:lnTo>
                      <a:pt x="0" y="11"/>
                    </a:lnTo>
                    <a:lnTo>
                      <a:pt x="0" y="11"/>
                    </a:lnTo>
                    <a:lnTo>
                      <a:pt x="0" y="11"/>
                    </a:lnTo>
                    <a:lnTo>
                      <a:pt x="0" y="11"/>
                    </a:lnTo>
                    <a:lnTo>
                      <a:pt x="0" y="11"/>
                    </a:lnTo>
                    <a:lnTo>
                      <a:pt x="0" y="11"/>
                    </a:lnTo>
                    <a:lnTo>
                      <a:pt x="0" y="10"/>
                    </a:lnTo>
                    <a:lnTo>
                      <a:pt x="0" y="11"/>
                    </a:lnTo>
                    <a:lnTo>
                      <a:pt x="0" y="11"/>
                    </a:lnTo>
                    <a:lnTo>
                      <a:pt x="0" y="11"/>
                    </a:lnTo>
                    <a:lnTo>
                      <a:pt x="0" y="11"/>
                    </a:lnTo>
                    <a:lnTo>
                      <a:pt x="0" y="10"/>
                    </a:lnTo>
                    <a:lnTo>
                      <a:pt x="0" y="11"/>
                    </a:lnTo>
                    <a:lnTo>
                      <a:pt x="0" y="11"/>
                    </a:lnTo>
                    <a:lnTo>
                      <a:pt x="0" y="11"/>
                    </a:lnTo>
                    <a:lnTo>
                      <a:pt x="0" y="11"/>
                    </a:lnTo>
                    <a:lnTo>
                      <a:pt x="0" y="10"/>
                    </a:lnTo>
                    <a:lnTo>
                      <a:pt x="0" y="9"/>
                    </a:lnTo>
                    <a:lnTo>
                      <a:pt x="0" y="8"/>
                    </a:lnTo>
                    <a:lnTo>
                      <a:pt x="0" y="8"/>
                    </a:lnTo>
                    <a:lnTo>
                      <a:pt x="0" y="7"/>
                    </a:lnTo>
                    <a:lnTo>
                      <a:pt x="0" y="7"/>
                    </a:lnTo>
                    <a:lnTo>
                      <a:pt x="0" y="6"/>
                    </a:lnTo>
                    <a:lnTo>
                      <a:pt x="0" y="6"/>
                    </a:lnTo>
                    <a:lnTo>
                      <a:pt x="0" y="6"/>
                    </a:lnTo>
                    <a:lnTo>
                      <a:pt x="0" y="5"/>
                    </a:lnTo>
                    <a:lnTo>
                      <a:pt x="0" y="5"/>
                    </a:lnTo>
                    <a:lnTo>
                      <a:pt x="0" y="5"/>
                    </a:lnTo>
                    <a:lnTo>
                      <a:pt x="0" y="6"/>
                    </a:lnTo>
                    <a:lnTo>
                      <a:pt x="0" y="5"/>
                    </a:lnTo>
                    <a:lnTo>
                      <a:pt x="0" y="5"/>
                    </a:lnTo>
                    <a:lnTo>
                      <a:pt x="0" y="5"/>
                    </a:lnTo>
                    <a:lnTo>
                      <a:pt x="0" y="5"/>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6"/>
                    </a:lnTo>
                    <a:lnTo>
                      <a:pt x="0" y="5"/>
                    </a:lnTo>
                    <a:lnTo>
                      <a:pt x="0" y="5"/>
                    </a:lnTo>
                    <a:lnTo>
                      <a:pt x="0" y="5"/>
                    </a:lnTo>
                    <a:lnTo>
                      <a:pt x="0" y="4"/>
                    </a:lnTo>
                    <a:lnTo>
                      <a:pt x="0" y="5"/>
                    </a:lnTo>
                    <a:lnTo>
                      <a:pt x="0" y="4"/>
                    </a:lnTo>
                    <a:lnTo>
                      <a:pt x="0" y="4"/>
                    </a:lnTo>
                    <a:lnTo>
                      <a:pt x="0" y="4"/>
                    </a:lnTo>
                    <a:lnTo>
                      <a:pt x="0" y="5"/>
                    </a:lnTo>
                    <a:lnTo>
                      <a:pt x="0" y="5"/>
                    </a:lnTo>
                    <a:lnTo>
                      <a:pt x="0" y="4"/>
                    </a:lnTo>
                    <a:lnTo>
                      <a:pt x="0" y="5"/>
                    </a:lnTo>
                    <a:lnTo>
                      <a:pt x="0" y="5"/>
                    </a:lnTo>
                    <a:lnTo>
                      <a:pt x="0" y="5"/>
                    </a:lnTo>
                    <a:lnTo>
                      <a:pt x="0" y="5"/>
                    </a:lnTo>
                    <a:lnTo>
                      <a:pt x="0" y="5"/>
                    </a:lnTo>
                    <a:lnTo>
                      <a:pt x="0" y="6"/>
                    </a:lnTo>
                    <a:lnTo>
                      <a:pt x="0" y="5"/>
                    </a:lnTo>
                    <a:lnTo>
                      <a:pt x="0" y="4"/>
                    </a:lnTo>
                    <a:lnTo>
                      <a:pt x="0" y="3"/>
                    </a:lnTo>
                    <a:lnTo>
                      <a:pt x="0" y="3"/>
                    </a:lnTo>
                    <a:lnTo>
                      <a:pt x="0" y="2"/>
                    </a:lnTo>
                    <a:lnTo>
                      <a:pt x="0" y="2"/>
                    </a:lnTo>
                    <a:lnTo>
                      <a:pt x="0" y="1"/>
                    </a:lnTo>
                    <a:lnTo>
                      <a:pt x="0" y="1"/>
                    </a:lnTo>
                    <a:lnTo>
                      <a:pt x="0" y="0"/>
                    </a:lnTo>
                    <a:lnTo>
                      <a:pt x="0" y="1"/>
                    </a:lnTo>
                    <a:lnTo>
                      <a:pt x="0" y="1"/>
                    </a:lnTo>
                    <a:lnTo>
                      <a:pt x="0" y="1"/>
                    </a:lnTo>
                    <a:lnTo>
                      <a:pt x="0" y="1"/>
                    </a:lnTo>
                    <a:lnTo>
                      <a:pt x="0" y="2"/>
                    </a:lnTo>
                    <a:lnTo>
                      <a:pt x="0" y="2"/>
                    </a:lnTo>
                    <a:lnTo>
                      <a:pt x="0" y="2"/>
                    </a:lnTo>
                    <a:lnTo>
                      <a:pt x="0" y="2"/>
                    </a:lnTo>
                    <a:lnTo>
                      <a:pt x="0" y="3"/>
                    </a:lnTo>
                    <a:lnTo>
                      <a:pt x="0" y="3"/>
                    </a:lnTo>
                    <a:lnTo>
                      <a:pt x="0" y="3"/>
                    </a:lnTo>
                    <a:lnTo>
                      <a:pt x="0" y="4"/>
                    </a:lnTo>
                    <a:lnTo>
                      <a:pt x="0" y="4"/>
                    </a:lnTo>
                    <a:lnTo>
                      <a:pt x="0" y="4"/>
                    </a:lnTo>
                    <a:lnTo>
                      <a:pt x="0" y="5"/>
                    </a:lnTo>
                    <a:lnTo>
                      <a:pt x="0" y="5"/>
                    </a:lnTo>
                    <a:lnTo>
                      <a:pt x="0" y="5"/>
                    </a:lnTo>
                    <a:lnTo>
                      <a:pt x="0" y="5"/>
                    </a:lnTo>
                    <a:lnTo>
                      <a:pt x="0" y="6"/>
                    </a:lnTo>
                    <a:lnTo>
                      <a:pt x="0" y="6"/>
                    </a:lnTo>
                    <a:lnTo>
                      <a:pt x="0" y="6"/>
                    </a:lnTo>
                    <a:lnTo>
                      <a:pt x="0" y="6"/>
                    </a:lnTo>
                    <a:lnTo>
                      <a:pt x="0" y="5"/>
                    </a:lnTo>
                    <a:lnTo>
                      <a:pt x="0" y="6"/>
                    </a:lnTo>
                    <a:lnTo>
                      <a:pt x="0" y="5"/>
                    </a:lnTo>
                    <a:lnTo>
                      <a:pt x="0" y="6"/>
                    </a:lnTo>
                    <a:lnTo>
                      <a:pt x="0" y="5"/>
                    </a:lnTo>
                    <a:lnTo>
                      <a:pt x="0" y="5"/>
                    </a:lnTo>
                    <a:lnTo>
                      <a:pt x="0" y="4"/>
                    </a:lnTo>
                    <a:lnTo>
                      <a:pt x="0" y="5"/>
                    </a:lnTo>
                    <a:lnTo>
                      <a:pt x="0" y="4"/>
                    </a:lnTo>
                    <a:lnTo>
                      <a:pt x="0" y="5"/>
                    </a:lnTo>
                    <a:lnTo>
                      <a:pt x="0" y="4"/>
                    </a:lnTo>
                    <a:lnTo>
                      <a:pt x="0" y="5"/>
                    </a:lnTo>
                    <a:lnTo>
                      <a:pt x="0" y="5"/>
                    </a:lnTo>
                    <a:lnTo>
                      <a:pt x="0" y="6"/>
                    </a:lnTo>
                    <a:lnTo>
                      <a:pt x="0" y="6"/>
                    </a:lnTo>
                    <a:lnTo>
                      <a:pt x="0" y="6"/>
                    </a:lnTo>
                    <a:lnTo>
                      <a:pt x="0" y="6"/>
                    </a:lnTo>
                    <a:lnTo>
                      <a:pt x="0" y="6"/>
                    </a:lnTo>
                    <a:lnTo>
                      <a:pt x="0" y="6"/>
                    </a:lnTo>
                    <a:lnTo>
                      <a:pt x="0" y="6"/>
                    </a:lnTo>
                    <a:lnTo>
                      <a:pt x="0" y="7"/>
                    </a:lnTo>
                    <a:lnTo>
                      <a:pt x="0" y="7"/>
                    </a:lnTo>
                    <a:lnTo>
                      <a:pt x="0" y="8"/>
                    </a:lnTo>
                    <a:lnTo>
                      <a:pt x="0" y="8"/>
                    </a:lnTo>
                    <a:lnTo>
                      <a:pt x="0" y="8"/>
                    </a:lnTo>
                    <a:lnTo>
                      <a:pt x="0" y="7"/>
                    </a:lnTo>
                    <a:lnTo>
                      <a:pt x="0" y="8"/>
                    </a:lnTo>
                    <a:lnTo>
                      <a:pt x="0" y="8"/>
                    </a:lnTo>
                    <a:lnTo>
                      <a:pt x="0" y="8"/>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9"/>
                    </a:lnTo>
                    <a:lnTo>
                      <a:pt x="0" y="8"/>
                    </a:lnTo>
                    <a:lnTo>
                      <a:pt x="0" y="9"/>
                    </a:lnTo>
                    <a:lnTo>
                      <a:pt x="0" y="9"/>
                    </a:lnTo>
                    <a:lnTo>
                      <a:pt x="0" y="9"/>
                    </a:lnTo>
                    <a:lnTo>
                      <a:pt x="0" y="10"/>
                    </a:lnTo>
                    <a:lnTo>
                      <a:pt x="0" y="10"/>
                    </a:lnTo>
                    <a:lnTo>
                      <a:pt x="0" y="10"/>
                    </a:lnTo>
                    <a:lnTo>
                      <a:pt x="0" y="9"/>
                    </a:lnTo>
                    <a:lnTo>
                      <a:pt x="0" y="9"/>
                    </a:lnTo>
                    <a:lnTo>
                      <a:pt x="0" y="8"/>
                    </a:lnTo>
                    <a:lnTo>
                      <a:pt x="0" y="9"/>
                    </a:lnTo>
                    <a:lnTo>
                      <a:pt x="0" y="9"/>
                    </a:lnTo>
                    <a:lnTo>
                      <a:pt x="0" y="8"/>
                    </a:lnTo>
                    <a:lnTo>
                      <a:pt x="0" y="8"/>
                    </a:lnTo>
                    <a:lnTo>
                      <a:pt x="0" y="8"/>
                    </a:lnTo>
                    <a:lnTo>
                      <a:pt x="0" y="9"/>
                    </a:lnTo>
                    <a:lnTo>
                      <a:pt x="0" y="9"/>
                    </a:lnTo>
                    <a:lnTo>
                      <a:pt x="0" y="10"/>
                    </a:lnTo>
                    <a:lnTo>
                      <a:pt x="0" y="9"/>
                    </a:lnTo>
                    <a:lnTo>
                      <a:pt x="0" y="10"/>
                    </a:lnTo>
                    <a:lnTo>
                      <a:pt x="0" y="10"/>
                    </a:lnTo>
                    <a:lnTo>
                      <a:pt x="0" y="9"/>
                    </a:lnTo>
                    <a:lnTo>
                      <a:pt x="0" y="10"/>
                    </a:lnTo>
                    <a:lnTo>
                      <a:pt x="0" y="10"/>
                    </a:lnTo>
                    <a:lnTo>
                      <a:pt x="0" y="10"/>
                    </a:lnTo>
                    <a:lnTo>
                      <a:pt x="0" y="10"/>
                    </a:lnTo>
                    <a:lnTo>
                      <a:pt x="0" y="9"/>
                    </a:lnTo>
                    <a:lnTo>
                      <a:pt x="0" y="8"/>
                    </a:lnTo>
                    <a:lnTo>
                      <a:pt x="0" y="8"/>
                    </a:lnTo>
                    <a:lnTo>
                      <a:pt x="0" y="7"/>
                    </a:lnTo>
                    <a:lnTo>
                      <a:pt x="0" y="7"/>
                    </a:lnTo>
                    <a:lnTo>
                      <a:pt x="0" y="6"/>
                    </a:lnTo>
                    <a:lnTo>
                      <a:pt x="0" y="6"/>
                    </a:lnTo>
                    <a:lnTo>
                      <a:pt x="0" y="5"/>
                    </a:lnTo>
                    <a:lnTo>
                      <a:pt x="0" y="4"/>
                    </a:lnTo>
                    <a:lnTo>
                      <a:pt x="0" y="4"/>
                    </a:lnTo>
                    <a:lnTo>
                      <a:pt x="0" y="3"/>
                    </a:lnTo>
                    <a:lnTo>
                      <a:pt x="0" y="3"/>
                    </a:lnTo>
                    <a:lnTo>
                      <a:pt x="0" y="3"/>
                    </a:lnTo>
                    <a:lnTo>
                      <a:pt x="0" y="3"/>
                    </a:lnTo>
                    <a:lnTo>
                      <a:pt x="0" y="3"/>
                    </a:lnTo>
                    <a:lnTo>
                      <a:pt x="0" y="4"/>
                    </a:lnTo>
                    <a:lnTo>
                      <a:pt x="0" y="3"/>
                    </a:lnTo>
                    <a:lnTo>
                      <a:pt x="0" y="4"/>
                    </a:lnTo>
                    <a:lnTo>
                      <a:pt x="0" y="4"/>
                    </a:lnTo>
                    <a:lnTo>
                      <a:pt x="0" y="5"/>
                    </a:lnTo>
                    <a:lnTo>
                      <a:pt x="0" y="5"/>
                    </a:lnTo>
                    <a:lnTo>
                      <a:pt x="0" y="6"/>
                    </a:lnTo>
                    <a:lnTo>
                      <a:pt x="0" y="5"/>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7"/>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8"/>
                    </a:lnTo>
                    <a:lnTo>
                      <a:pt x="0" y="8"/>
                    </a:lnTo>
                    <a:lnTo>
                      <a:pt x="0" y="8"/>
                    </a:lnTo>
                    <a:lnTo>
                      <a:pt x="0" y="8"/>
                    </a:lnTo>
                    <a:lnTo>
                      <a:pt x="0" y="9"/>
                    </a:lnTo>
                    <a:lnTo>
                      <a:pt x="0" y="8"/>
                    </a:lnTo>
                    <a:lnTo>
                      <a:pt x="0" y="8"/>
                    </a:lnTo>
                    <a:lnTo>
                      <a:pt x="0" y="8"/>
                    </a:lnTo>
                    <a:lnTo>
                      <a:pt x="0" y="9"/>
                    </a:lnTo>
                    <a:lnTo>
                      <a:pt x="0" y="9"/>
                    </a:lnTo>
                    <a:lnTo>
                      <a:pt x="0" y="9"/>
                    </a:lnTo>
                    <a:lnTo>
                      <a:pt x="0" y="8"/>
                    </a:lnTo>
                    <a:lnTo>
                      <a:pt x="0" y="7"/>
                    </a:lnTo>
                    <a:lnTo>
                      <a:pt x="0" y="7"/>
                    </a:lnTo>
                    <a:lnTo>
                      <a:pt x="0" y="6"/>
                    </a:lnTo>
                    <a:lnTo>
                      <a:pt x="0" y="6"/>
                    </a:lnTo>
                    <a:lnTo>
                      <a:pt x="0" y="5"/>
                    </a:lnTo>
                    <a:lnTo>
                      <a:pt x="0" y="6"/>
                    </a:lnTo>
                    <a:lnTo>
                      <a:pt x="0" y="5"/>
                    </a:lnTo>
                    <a:lnTo>
                      <a:pt x="0" y="5"/>
                    </a:lnTo>
                    <a:lnTo>
                      <a:pt x="0" y="5"/>
                    </a:lnTo>
                    <a:lnTo>
                      <a:pt x="0" y="4"/>
                    </a:lnTo>
                    <a:lnTo>
                      <a:pt x="0" y="3"/>
                    </a:lnTo>
                    <a:lnTo>
                      <a:pt x="0" y="3"/>
                    </a:lnTo>
                    <a:lnTo>
                      <a:pt x="0" y="3"/>
                    </a:lnTo>
                    <a:lnTo>
                      <a:pt x="0" y="3"/>
                    </a:lnTo>
                    <a:lnTo>
                      <a:pt x="0" y="2"/>
                    </a:lnTo>
                    <a:lnTo>
                      <a:pt x="0" y="2"/>
                    </a:lnTo>
                    <a:lnTo>
                      <a:pt x="0" y="2"/>
                    </a:lnTo>
                    <a:lnTo>
                      <a:pt x="0" y="3"/>
                    </a:lnTo>
                    <a:lnTo>
                      <a:pt x="0" y="3"/>
                    </a:lnTo>
                    <a:lnTo>
                      <a:pt x="0" y="3"/>
                    </a:lnTo>
                    <a:lnTo>
                      <a:pt x="0" y="3"/>
                    </a:lnTo>
                    <a:lnTo>
                      <a:pt x="0" y="4"/>
                    </a:lnTo>
                    <a:lnTo>
                      <a:pt x="0" y="5"/>
                    </a:lnTo>
                    <a:lnTo>
                      <a:pt x="0" y="5"/>
                    </a:lnTo>
                    <a:lnTo>
                      <a:pt x="0" y="5"/>
                    </a:lnTo>
                    <a:lnTo>
                      <a:pt x="0" y="6"/>
                    </a:lnTo>
                    <a:lnTo>
                      <a:pt x="0" y="6"/>
                    </a:lnTo>
                    <a:lnTo>
                      <a:pt x="0" y="6"/>
                    </a:lnTo>
                    <a:lnTo>
                      <a:pt x="0" y="5"/>
                    </a:lnTo>
                    <a:lnTo>
                      <a:pt x="0" y="5"/>
                    </a:lnTo>
                    <a:lnTo>
                      <a:pt x="0" y="6"/>
                    </a:lnTo>
                    <a:lnTo>
                      <a:pt x="0" y="6"/>
                    </a:lnTo>
                    <a:lnTo>
                      <a:pt x="0" y="6"/>
                    </a:lnTo>
                    <a:lnTo>
                      <a:pt x="0" y="6"/>
                    </a:lnTo>
                    <a:lnTo>
                      <a:pt x="0" y="6"/>
                    </a:lnTo>
                    <a:lnTo>
                      <a:pt x="0" y="6"/>
                    </a:lnTo>
                    <a:lnTo>
                      <a:pt x="0" y="7"/>
                    </a:lnTo>
                    <a:lnTo>
                      <a:pt x="0" y="6"/>
                    </a:lnTo>
                    <a:lnTo>
                      <a:pt x="0" y="5"/>
                    </a:lnTo>
                    <a:lnTo>
                      <a:pt x="0" y="5"/>
                    </a:lnTo>
                    <a:lnTo>
                      <a:pt x="0" y="5"/>
                    </a:lnTo>
                    <a:lnTo>
                      <a:pt x="0" y="5"/>
                    </a:lnTo>
                    <a:lnTo>
                      <a:pt x="0" y="6"/>
                    </a:lnTo>
                    <a:lnTo>
                      <a:pt x="0" y="6"/>
                    </a:lnTo>
                    <a:lnTo>
                      <a:pt x="0" y="6"/>
                    </a:lnTo>
                    <a:lnTo>
                      <a:pt x="0" y="5"/>
                    </a:lnTo>
                    <a:lnTo>
                      <a:pt x="0" y="6"/>
                    </a:lnTo>
                    <a:lnTo>
                      <a:pt x="0" y="6"/>
                    </a:lnTo>
                    <a:lnTo>
                      <a:pt x="0" y="7"/>
                    </a:lnTo>
                    <a:lnTo>
                      <a:pt x="0" y="7"/>
                    </a:lnTo>
                    <a:lnTo>
                      <a:pt x="0" y="7"/>
                    </a:lnTo>
                    <a:lnTo>
                      <a:pt x="0" y="7"/>
                    </a:lnTo>
                    <a:lnTo>
                      <a:pt x="0" y="7"/>
                    </a:lnTo>
                    <a:lnTo>
                      <a:pt x="0" y="7"/>
                    </a:lnTo>
                  </a:path>
                </a:pathLst>
              </a:custGeom>
              <a:noFill/>
              <a:ln w="0">
                <a:solidFill>
                  <a:srgbClr val="3366FF"/>
                </a:solidFill>
                <a:prstDash val="solid"/>
                <a:round/>
                <a:headEnd/>
                <a:tailEnd/>
              </a:ln>
            </p:spPr>
            <p:txBody>
              <a:bodyPr/>
              <a:lstStyle/>
              <a:p>
                <a:endParaRPr lang="en-GB"/>
              </a:p>
            </p:txBody>
          </p:sp>
          <p:sp>
            <p:nvSpPr>
              <p:cNvPr id="185879" name="Freeform 535"/>
              <p:cNvSpPr>
                <a:spLocks/>
              </p:cNvSpPr>
              <p:nvPr/>
            </p:nvSpPr>
            <p:spPr bwMode="auto">
              <a:xfrm>
                <a:off x="2634" y="3617"/>
                <a:ext cx="6" cy="384"/>
              </a:xfrm>
              <a:custGeom>
                <a:avLst/>
                <a:gdLst/>
                <a:ahLst/>
                <a:cxnLst>
                  <a:cxn ang="0">
                    <a:pos x="0" y="3"/>
                  </a:cxn>
                  <a:cxn ang="0">
                    <a:pos x="0" y="1"/>
                  </a:cxn>
                  <a:cxn ang="0">
                    <a:pos x="0" y="1"/>
                  </a:cxn>
                  <a:cxn ang="0">
                    <a:pos x="0" y="1"/>
                  </a:cxn>
                  <a:cxn ang="0">
                    <a:pos x="0" y="1"/>
                  </a:cxn>
                  <a:cxn ang="0">
                    <a:pos x="0" y="3"/>
                  </a:cxn>
                  <a:cxn ang="0">
                    <a:pos x="0" y="4"/>
                  </a:cxn>
                  <a:cxn ang="0">
                    <a:pos x="0" y="3"/>
                  </a:cxn>
                  <a:cxn ang="0">
                    <a:pos x="0" y="3"/>
                  </a:cxn>
                  <a:cxn ang="0">
                    <a:pos x="0" y="4"/>
                  </a:cxn>
                  <a:cxn ang="0">
                    <a:pos x="0" y="6"/>
                  </a:cxn>
                  <a:cxn ang="0">
                    <a:pos x="0" y="4"/>
                  </a:cxn>
                  <a:cxn ang="0">
                    <a:pos x="0" y="5"/>
                  </a:cxn>
                  <a:cxn ang="0">
                    <a:pos x="0" y="8"/>
                  </a:cxn>
                  <a:cxn ang="0">
                    <a:pos x="0" y="8"/>
                  </a:cxn>
                  <a:cxn ang="0">
                    <a:pos x="0" y="11"/>
                  </a:cxn>
                  <a:cxn ang="0">
                    <a:pos x="0" y="11"/>
                  </a:cxn>
                  <a:cxn ang="0">
                    <a:pos x="0" y="10"/>
                  </a:cxn>
                  <a:cxn ang="0">
                    <a:pos x="0" y="7"/>
                  </a:cxn>
                  <a:cxn ang="0">
                    <a:pos x="0" y="4"/>
                  </a:cxn>
                  <a:cxn ang="0">
                    <a:pos x="0" y="4"/>
                  </a:cxn>
                  <a:cxn ang="0">
                    <a:pos x="0" y="15"/>
                  </a:cxn>
                  <a:cxn ang="0">
                    <a:pos x="0" y="22"/>
                  </a:cxn>
                  <a:cxn ang="0">
                    <a:pos x="0" y="29"/>
                  </a:cxn>
                  <a:cxn ang="0">
                    <a:pos x="0" y="33"/>
                  </a:cxn>
                  <a:cxn ang="0">
                    <a:pos x="0" y="38"/>
                  </a:cxn>
                  <a:cxn ang="0">
                    <a:pos x="1" y="43"/>
                  </a:cxn>
                  <a:cxn ang="0">
                    <a:pos x="1" y="47"/>
                  </a:cxn>
                  <a:cxn ang="0">
                    <a:pos x="1" y="49"/>
                  </a:cxn>
                  <a:cxn ang="0">
                    <a:pos x="1" y="52"/>
                  </a:cxn>
                  <a:cxn ang="0">
                    <a:pos x="1" y="55"/>
                  </a:cxn>
                  <a:cxn ang="0">
                    <a:pos x="1" y="58"/>
                  </a:cxn>
                  <a:cxn ang="0">
                    <a:pos x="1" y="56"/>
                  </a:cxn>
                  <a:cxn ang="0">
                    <a:pos x="1" y="58"/>
                  </a:cxn>
                  <a:cxn ang="0">
                    <a:pos x="1" y="59"/>
                  </a:cxn>
                  <a:cxn ang="0">
                    <a:pos x="1" y="58"/>
                  </a:cxn>
                  <a:cxn ang="0">
                    <a:pos x="1" y="60"/>
                  </a:cxn>
                  <a:cxn ang="0">
                    <a:pos x="1" y="60"/>
                  </a:cxn>
                  <a:cxn ang="0">
                    <a:pos x="1" y="61"/>
                  </a:cxn>
                  <a:cxn ang="0">
                    <a:pos x="1" y="59"/>
                  </a:cxn>
                  <a:cxn ang="0">
                    <a:pos x="1" y="61"/>
                  </a:cxn>
                  <a:cxn ang="0">
                    <a:pos x="1" y="56"/>
                  </a:cxn>
                  <a:cxn ang="0">
                    <a:pos x="1" y="57"/>
                  </a:cxn>
                  <a:cxn ang="0">
                    <a:pos x="1" y="59"/>
                  </a:cxn>
                  <a:cxn ang="0">
                    <a:pos x="1" y="57"/>
                  </a:cxn>
                  <a:cxn ang="0">
                    <a:pos x="1" y="56"/>
                  </a:cxn>
                  <a:cxn ang="0">
                    <a:pos x="1" y="57"/>
                  </a:cxn>
                  <a:cxn ang="0">
                    <a:pos x="1" y="59"/>
                  </a:cxn>
                  <a:cxn ang="0">
                    <a:pos x="1" y="60"/>
                  </a:cxn>
                  <a:cxn ang="0">
                    <a:pos x="1" y="63"/>
                  </a:cxn>
                  <a:cxn ang="0">
                    <a:pos x="1" y="62"/>
                  </a:cxn>
                  <a:cxn ang="0">
                    <a:pos x="1" y="63"/>
                  </a:cxn>
                  <a:cxn ang="0">
                    <a:pos x="1" y="62"/>
                  </a:cxn>
                  <a:cxn ang="0">
                    <a:pos x="1" y="62"/>
                  </a:cxn>
                  <a:cxn ang="0">
                    <a:pos x="1" y="60"/>
                  </a:cxn>
                  <a:cxn ang="0">
                    <a:pos x="1" y="55"/>
                  </a:cxn>
                  <a:cxn ang="0">
                    <a:pos x="1" y="54"/>
                  </a:cxn>
                  <a:cxn ang="0">
                    <a:pos x="1" y="56"/>
                  </a:cxn>
                  <a:cxn ang="0">
                    <a:pos x="1" y="56"/>
                  </a:cxn>
                  <a:cxn ang="0">
                    <a:pos x="1" y="58"/>
                  </a:cxn>
                  <a:cxn ang="0">
                    <a:pos x="1" y="58"/>
                  </a:cxn>
                  <a:cxn ang="0">
                    <a:pos x="1" y="58"/>
                  </a:cxn>
                  <a:cxn ang="0">
                    <a:pos x="1" y="58"/>
                  </a:cxn>
                </a:cxnLst>
                <a:rect l="0" t="0" r="r" b="b"/>
                <a:pathLst>
                  <a:path w="1" h="64">
                    <a:moveTo>
                      <a:pt x="0" y="5"/>
                    </a:moveTo>
                    <a:lnTo>
                      <a:pt x="0" y="5"/>
                    </a:lnTo>
                    <a:lnTo>
                      <a:pt x="0" y="5"/>
                    </a:lnTo>
                    <a:lnTo>
                      <a:pt x="0" y="4"/>
                    </a:lnTo>
                    <a:lnTo>
                      <a:pt x="0" y="4"/>
                    </a:lnTo>
                    <a:lnTo>
                      <a:pt x="0" y="4"/>
                    </a:lnTo>
                    <a:lnTo>
                      <a:pt x="0" y="3"/>
                    </a:lnTo>
                    <a:lnTo>
                      <a:pt x="0" y="4"/>
                    </a:lnTo>
                    <a:lnTo>
                      <a:pt x="0" y="3"/>
                    </a:lnTo>
                    <a:lnTo>
                      <a:pt x="0" y="3"/>
                    </a:lnTo>
                    <a:lnTo>
                      <a:pt x="0" y="3"/>
                    </a:lnTo>
                    <a:lnTo>
                      <a:pt x="0" y="2"/>
                    </a:lnTo>
                    <a:lnTo>
                      <a:pt x="0" y="3"/>
                    </a:lnTo>
                    <a:lnTo>
                      <a:pt x="0" y="2"/>
                    </a:lnTo>
                    <a:lnTo>
                      <a:pt x="0" y="3"/>
                    </a:lnTo>
                    <a:lnTo>
                      <a:pt x="0" y="2"/>
                    </a:lnTo>
                    <a:lnTo>
                      <a:pt x="0" y="2"/>
                    </a:lnTo>
                    <a:lnTo>
                      <a:pt x="0" y="2"/>
                    </a:lnTo>
                    <a:lnTo>
                      <a:pt x="0" y="2"/>
                    </a:lnTo>
                    <a:lnTo>
                      <a:pt x="0" y="1"/>
                    </a:lnTo>
                    <a:lnTo>
                      <a:pt x="0" y="1"/>
                    </a:lnTo>
                    <a:lnTo>
                      <a:pt x="0" y="1"/>
                    </a:lnTo>
                    <a:lnTo>
                      <a:pt x="0" y="0"/>
                    </a:lnTo>
                    <a:lnTo>
                      <a:pt x="0" y="1"/>
                    </a:lnTo>
                    <a:lnTo>
                      <a:pt x="0" y="1"/>
                    </a:lnTo>
                    <a:lnTo>
                      <a:pt x="0" y="1"/>
                    </a:lnTo>
                    <a:lnTo>
                      <a:pt x="0" y="0"/>
                    </a:lnTo>
                    <a:lnTo>
                      <a:pt x="0" y="1"/>
                    </a:lnTo>
                    <a:lnTo>
                      <a:pt x="0" y="1"/>
                    </a:lnTo>
                    <a:lnTo>
                      <a:pt x="0" y="2"/>
                    </a:lnTo>
                    <a:lnTo>
                      <a:pt x="0" y="2"/>
                    </a:lnTo>
                    <a:lnTo>
                      <a:pt x="0" y="1"/>
                    </a:lnTo>
                    <a:lnTo>
                      <a:pt x="0" y="1"/>
                    </a:lnTo>
                    <a:lnTo>
                      <a:pt x="0" y="1"/>
                    </a:lnTo>
                    <a:lnTo>
                      <a:pt x="0" y="1"/>
                    </a:lnTo>
                    <a:lnTo>
                      <a:pt x="0" y="1"/>
                    </a:lnTo>
                    <a:lnTo>
                      <a:pt x="0" y="0"/>
                    </a:lnTo>
                    <a:lnTo>
                      <a:pt x="0" y="0"/>
                    </a:lnTo>
                    <a:lnTo>
                      <a:pt x="0" y="1"/>
                    </a:lnTo>
                    <a:lnTo>
                      <a:pt x="0" y="1"/>
                    </a:lnTo>
                    <a:lnTo>
                      <a:pt x="0" y="1"/>
                    </a:lnTo>
                    <a:lnTo>
                      <a:pt x="0" y="1"/>
                    </a:lnTo>
                    <a:lnTo>
                      <a:pt x="0" y="1"/>
                    </a:lnTo>
                    <a:lnTo>
                      <a:pt x="0" y="1"/>
                    </a:lnTo>
                    <a:lnTo>
                      <a:pt x="0" y="1"/>
                    </a:lnTo>
                    <a:lnTo>
                      <a:pt x="0" y="1"/>
                    </a:lnTo>
                    <a:lnTo>
                      <a:pt x="0" y="0"/>
                    </a:lnTo>
                    <a:lnTo>
                      <a:pt x="0" y="1"/>
                    </a:lnTo>
                    <a:lnTo>
                      <a:pt x="0" y="1"/>
                    </a:lnTo>
                    <a:lnTo>
                      <a:pt x="0" y="0"/>
                    </a:lnTo>
                    <a:lnTo>
                      <a:pt x="0" y="0"/>
                    </a:lnTo>
                    <a:lnTo>
                      <a:pt x="0" y="0"/>
                    </a:lnTo>
                    <a:lnTo>
                      <a:pt x="0" y="1"/>
                    </a:lnTo>
                    <a:lnTo>
                      <a:pt x="0" y="0"/>
                    </a:lnTo>
                    <a:lnTo>
                      <a:pt x="0" y="1"/>
                    </a:lnTo>
                    <a:lnTo>
                      <a:pt x="0" y="2"/>
                    </a:lnTo>
                    <a:lnTo>
                      <a:pt x="0" y="2"/>
                    </a:lnTo>
                    <a:lnTo>
                      <a:pt x="0" y="2"/>
                    </a:lnTo>
                    <a:lnTo>
                      <a:pt x="0" y="3"/>
                    </a:lnTo>
                    <a:lnTo>
                      <a:pt x="0" y="2"/>
                    </a:lnTo>
                    <a:lnTo>
                      <a:pt x="0" y="3"/>
                    </a:lnTo>
                    <a:lnTo>
                      <a:pt x="0" y="3"/>
                    </a:lnTo>
                    <a:lnTo>
                      <a:pt x="0" y="2"/>
                    </a:lnTo>
                    <a:lnTo>
                      <a:pt x="0" y="2"/>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3"/>
                    </a:lnTo>
                    <a:lnTo>
                      <a:pt x="0" y="4"/>
                    </a:lnTo>
                    <a:lnTo>
                      <a:pt x="0" y="3"/>
                    </a:lnTo>
                    <a:lnTo>
                      <a:pt x="0" y="3"/>
                    </a:lnTo>
                    <a:lnTo>
                      <a:pt x="0" y="3"/>
                    </a:lnTo>
                    <a:lnTo>
                      <a:pt x="0" y="3"/>
                    </a:lnTo>
                    <a:lnTo>
                      <a:pt x="0" y="3"/>
                    </a:lnTo>
                    <a:lnTo>
                      <a:pt x="0" y="2"/>
                    </a:lnTo>
                    <a:lnTo>
                      <a:pt x="0" y="3"/>
                    </a:lnTo>
                    <a:lnTo>
                      <a:pt x="0" y="3"/>
                    </a:lnTo>
                    <a:lnTo>
                      <a:pt x="0" y="2"/>
                    </a:lnTo>
                    <a:lnTo>
                      <a:pt x="0" y="3"/>
                    </a:lnTo>
                    <a:lnTo>
                      <a:pt x="0" y="3"/>
                    </a:lnTo>
                    <a:lnTo>
                      <a:pt x="0" y="4"/>
                    </a:lnTo>
                    <a:lnTo>
                      <a:pt x="0" y="3"/>
                    </a:lnTo>
                    <a:lnTo>
                      <a:pt x="0" y="4"/>
                    </a:lnTo>
                    <a:lnTo>
                      <a:pt x="0" y="4"/>
                    </a:lnTo>
                    <a:lnTo>
                      <a:pt x="0" y="3"/>
                    </a:lnTo>
                    <a:lnTo>
                      <a:pt x="0" y="3"/>
                    </a:lnTo>
                    <a:lnTo>
                      <a:pt x="0" y="4"/>
                    </a:lnTo>
                    <a:lnTo>
                      <a:pt x="0" y="3"/>
                    </a:lnTo>
                    <a:lnTo>
                      <a:pt x="0" y="3"/>
                    </a:lnTo>
                    <a:lnTo>
                      <a:pt x="0" y="2"/>
                    </a:lnTo>
                    <a:lnTo>
                      <a:pt x="0" y="3"/>
                    </a:lnTo>
                    <a:lnTo>
                      <a:pt x="0" y="2"/>
                    </a:lnTo>
                    <a:lnTo>
                      <a:pt x="0" y="2"/>
                    </a:lnTo>
                    <a:lnTo>
                      <a:pt x="0" y="3"/>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5"/>
                    </a:lnTo>
                    <a:lnTo>
                      <a:pt x="0" y="5"/>
                    </a:lnTo>
                    <a:lnTo>
                      <a:pt x="0" y="5"/>
                    </a:lnTo>
                    <a:lnTo>
                      <a:pt x="0" y="6"/>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7"/>
                    </a:lnTo>
                    <a:lnTo>
                      <a:pt x="0" y="6"/>
                    </a:lnTo>
                    <a:lnTo>
                      <a:pt x="0" y="7"/>
                    </a:lnTo>
                    <a:lnTo>
                      <a:pt x="0" y="7"/>
                    </a:lnTo>
                    <a:lnTo>
                      <a:pt x="0" y="8"/>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10"/>
                    </a:lnTo>
                    <a:lnTo>
                      <a:pt x="0" y="11"/>
                    </a:lnTo>
                    <a:lnTo>
                      <a:pt x="0" y="10"/>
                    </a:lnTo>
                    <a:lnTo>
                      <a:pt x="0" y="11"/>
                    </a:lnTo>
                    <a:lnTo>
                      <a:pt x="0" y="11"/>
                    </a:lnTo>
                    <a:lnTo>
                      <a:pt x="0" y="11"/>
                    </a:lnTo>
                    <a:lnTo>
                      <a:pt x="0" y="11"/>
                    </a:lnTo>
                    <a:lnTo>
                      <a:pt x="0" y="11"/>
                    </a:lnTo>
                    <a:lnTo>
                      <a:pt x="0" y="11"/>
                    </a:lnTo>
                    <a:lnTo>
                      <a:pt x="0" y="11"/>
                    </a:lnTo>
                    <a:lnTo>
                      <a:pt x="0" y="10"/>
                    </a:lnTo>
                    <a:lnTo>
                      <a:pt x="0" y="11"/>
                    </a:lnTo>
                    <a:lnTo>
                      <a:pt x="0" y="10"/>
                    </a:lnTo>
                    <a:lnTo>
                      <a:pt x="0" y="11"/>
                    </a:lnTo>
                    <a:lnTo>
                      <a:pt x="0" y="10"/>
                    </a:lnTo>
                    <a:lnTo>
                      <a:pt x="0" y="11"/>
                    </a:lnTo>
                    <a:lnTo>
                      <a:pt x="0" y="10"/>
                    </a:lnTo>
                    <a:lnTo>
                      <a:pt x="0" y="9"/>
                    </a:lnTo>
                    <a:lnTo>
                      <a:pt x="0" y="9"/>
                    </a:lnTo>
                    <a:lnTo>
                      <a:pt x="0" y="10"/>
                    </a:lnTo>
                    <a:lnTo>
                      <a:pt x="0" y="10"/>
                    </a:lnTo>
                    <a:lnTo>
                      <a:pt x="0" y="9"/>
                    </a:lnTo>
                    <a:lnTo>
                      <a:pt x="0" y="10"/>
                    </a:lnTo>
                    <a:lnTo>
                      <a:pt x="0" y="9"/>
                    </a:lnTo>
                    <a:lnTo>
                      <a:pt x="0" y="10"/>
                    </a:lnTo>
                    <a:lnTo>
                      <a:pt x="0" y="10"/>
                    </a:lnTo>
                    <a:lnTo>
                      <a:pt x="0" y="10"/>
                    </a:lnTo>
                    <a:lnTo>
                      <a:pt x="0" y="9"/>
                    </a:lnTo>
                    <a:lnTo>
                      <a:pt x="0" y="9"/>
                    </a:lnTo>
                    <a:lnTo>
                      <a:pt x="0" y="9"/>
                    </a:lnTo>
                    <a:lnTo>
                      <a:pt x="0" y="9"/>
                    </a:lnTo>
                    <a:lnTo>
                      <a:pt x="0" y="9"/>
                    </a:lnTo>
                    <a:lnTo>
                      <a:pt x="0" y="9"/>
                    </a:lnTo>
                    <a:lnTo>
                      <a:pt x="0" y="8"/>
                    </a:lnTo>
                    <a:lnTo>
                      <a:pt x="0" y="9"/>
                    </a:lnTo>
                    <a:lnTo>
                      <a:pt x="0" y="8"/>
                    </a:lnTo>
                    <a:lnTo>
                      <a:pt x="0" y="8"/>
                    </a:lnTo>
                    <a:lnTo>
                      <a:pt x="0" y="7"/>
                    </a:lnTo>
                    <a:lnTo>
                      <a:pt x="0" y="7"/>
                    </a:lnTo>
                    <a:lnTo>
                      <a:pt x="0" y="6"/>
                    </a:lnTo>
                    <a:lnTo>
                      <a:pt x="0" y="6"/>
                    </a:lnTo>
                    <a:lnTo>
                      <a:pt x="0" y="5"/>
                    </a:lnTo>
                    <a:lnTo>
                      <a:pt x="0" y="5"/>
                    </a:lnTo>
                    <a:lnTo>
                      <a:pt x="0" y="4"/>
                    </a:lnTo>
                    <a:lnTo>
                      <a:pt x="0" y="5"/>
                    </a:lnTo>
                    <a:lnTo>
                      <a:pt x="0" y="4"/>
                    </a:lnTo>
                    <a:lnTo>
                      <a:pt x="0" y="4"/>
                    </a:lnTo>
                    <a:lnTo>
                      <a:pt x="0" y="5"/>
                    </a:lnTo>
                    <a:lnTo>
                      <a:pt x="0" y="4"/>
                    </a:lnTo>
                    <a:lnTo>
                      <a:pt x="0" y="4"/>
                    </a:lnTo>
                    <a:lnTo>
                      <a:pt x="0" y="3"/>
                    </a:lnTo>
                    <a:lnTo>
                      <a:pt x="0" y="3"/>
                    </a:lnTo>
                    <a:lnTo>
                      <a:pt x="0" y="2"/>
                    </a:lnTo>
                    <a:lnTo>
                      <a:pt x="0" y="2"/>
                    </a:lnTo>
                    <a:lnTo>
                      <a:pt x="0" y="3"/>
                    </a:lnTo>
                    <a:lnTo>
                      <a:pt x="0" y="3"/>
                    </a:lnTo>
                    <a:lnTo>
                      <a:pt x="0" y="4"/>
                    </a:lnTo>
                    <a:lnTo>
                      <a:pt x="0" y="4"/>
                    </a:lnTo>
                    <a:lnTo>
                      <a:pt x="0" y="3"/>
                    </a:lnTo>
                    <a:lnTo>
                      <a:pt x="0" y="4"/>
                    </a:lnTo>
                    <a:lnTo>
                      <a:pt x="0" y="5"/>
                    </a:lnTo>
                    <a:lnTo>
                      <a:pt x="0" y="5"/>
                    </a:lnTo>
                    <a:lnTo>
                      <a:pt x="0" y="5"/>
                    </a:lnTo>
                    <a:lnTo>
                      <a:pt x="0" y="6"/>
                    </a:lnTo>
                    <a:lnTo>
                      <a:pt x="0" y="6"/>
                    </a:lnTo>
                    <a:lnTo>
                      <a:pt x="0" y="5"/>
                    </a:lnTo>
                    <a:lnTo>
                      <a:pt x="0" y="6"/>
                    </a:lnTo>
                    <a:lnTo>
                      <a:pt x="0" y="1"/>
                    </a:lnTo>
                    <a:lnTo>
                      <a:pt x="0" y="7"/>
                    </a:lnTo>
                    <a:lnTo>
                      <a:pt x="0" y="11"/>
                    </a:lnTo>
                    <a:lnTo>
                      <a:pt x="0" y="15"/>
                    </a:lnTo>
                    <a:lnTo>
                      <a:pt x="0" y="16"/>
                    </a:lnTo>
                    <a:lnTo>
                      <a:pt x="0" y="17"/>
                    </a:lnTo>
                    <a:lnTo>
                      <a:pt x="0" y="18"/>
                    </a:lnTo>
                    <a:lnTo>
                      <a:pt x="0" y="17"/>
                    </a:lnTo>
                    <a:lnTo>
                      <a:pt x="0" y="18"/>
                    </a:lnTo>
                    <a:lnTo>
                      <a:pt x="0" y="18"/>
                    </a:lnTo>
                    <a:lnTo>
                      <a:pt x="0" y="19"/>
                    </a:lnTo>
                    <a:lnTo>
                      <a:pt x="0" y="20"/>
                    </a:lnTo>
                    <a:lnTo>
                      <a:pt x="0" y="21"/>
                    </a:lnTo>
                    <a:lnTo>
                      <a:pt x="0" y="22"/>
                    </a:lnTo>
                    <a:lnTo>
                      <a:pt x="0" y="22"/>
                    </a:lnTo>
                    <a:lnTo>
                      <a:pt x="0" y="23"/>
                    </a:lnTo>
                    <a:lnTo>
                      <a:pt x="0" y="24"/>
                    </a:lnTo>
                    <a:lnTo>
                      <a:pt x="0" y="24"/>
                    </a:lnTo>
                    <a:lnTo>
                      <a:pt x="0" y="25"/>
                    </a:lnTo>
                    <a:lnTo>
                      <a:pt x="0" y="26"/>
                    </a:lnTo>
                    <a:lnTo>
                      <a:pt x="0" y="26"/>
                    </a:lnTo>
                    <a:lnTo>
                      <a:pt x="0" y="27"/>
                    </a:lnTo>
                    <a:lnTo>
                      <a:pt x="0" y="28"/>
                    </a:lnTo>
                    <a:lnTo>
                      <a:pt x="0" y="28"/>
                    </a:lnTo>
                    <a:lnTo>
                      <a:pt x="0" y="28"/>
                    </a:lnTo>
                    <a:lnTo>
                      <a:pt x="0" y="29"/>
                    </a:lnTo>
                    <a:lnTo>
                      <a:pt x="0" y="29"/>
                    </a:lnTo>
                    <a:lnTo>
                      <a:pt x="0" y="29"/>
                    </a:lnTo>
                    <a:lnTo>
                      <a:pt x="0" y="30"/>
                    </a:lnTo>
                    <a:lnTo>
                      <a:pt x="0" y="30"/>
                    </a:lnTo>
                    <a:lnTo>
                      <a:pt x="0" y="30"/>
                    </a:lnTo>
                    <a:lnTo>
                      <a:pt x="0" y="31"/>
                    </a:lnTo>
                    <a:lnTo>
                      <a:pt x="0" y="32"/>
                    </a:lnTo>
                    <a:lnTo>
                      <a:pt x="0" y="32"/>
                    </a:lnTo>
                    <a:lnTo>
                      <a:pt x="0" y="32"/>
                    </a:lnTo>
                    <a:lnTo>
                      <a:pt x="0" y="33"/>
                    </a:lnTo>
                    <a:lnTo>
                      <a:pt x="0" y="33"/>
                    </a:lnTo>
                    <a:lnTo>
                      <a:pt x="0" y="34"/>
                    </a:lnTo>
                    <a:lnTo>
                      <a:pt x="0" y="35"/>
                    </a:lnTo>
                    <a:lnTo>
                      <a:pt x="0" y="35"/>
                    </a:lnTo>
                    <a:lnTo>
                      <a:pt x="0" y="35"/>
                    </a:lnTo>
                    <a:lnTo>
                      <a:pt x="0" y="35"/>
                    </a:lnTo>
                    <a:lnTo>
                      <a:pt x="0" y="35"/>
                    </a:lnTo>
                    <a:lnTo>
                      <a:pt x="0" y="36"/>
                    </a:lnTo>
                    <a:lnTo>
                      <a:pt x="0" y="36"/>
                    </a:lnTo>
                    <a:lnTo>
                      <a:pt x="0" y="36"/>
                    </a:lnTo>
                    <a:lnTo>
                      <a:pt x="0" y="37"/>
                    </a:lnTo>
                    <a:lnTo>
                      <a:pt x="0" y="38"/>
                    </a:lnTo>
                    <a:lnTo>
                      <a:pt x="0" y="38"/>
                    </a:lnTo>
                    <a:lnTo>
                      <a:pt x="1" y="38"/>
                    </a:lnTo>
                    <a:lnTo>
                      <a:pt x="1" y="39"/>
                    </a:lnTo>
                    <a:lnTo>
                      <a:pt x="1" y="39"/>
                    </a:lnTo>
                    <a:lnTo>
                      <a:pt x="1" y="40"/>
                    </a:lnTo>
                    <a:lnTo>
                      <a:pt x="1" y="41"/>
                    </a:lnTo>
                    <a:lnTo>
                      <a:pt x="1" y="41"/>
                    </a:lnTo>
                    <a:lnTo>
                      <a:pt x="1" y="42"/>
                    </a:lnTo>
                    <a:lnTo>
                      <a:pt x="1" y="42"/>
                    </a:lnTo>
                    <a:lnTo>
                      <a:pt x="1" y="43"/>
                    </a:lnTo>
                    <a:lnTo>
                      <a:pt x="1" y="43"/>
                    </a:lnTo>
                    <a:lnTo>
                      <a:pt x="1" y="44"/>
                    </a:lnTo>
                    <a:lnTo>
                      <a:pt x="1" y="44"/>
                    </a:lnTo>
                    <a:lnTo>
                      <a:pt x="1" y="45"/>
                    </a:lnTo>
                    <a:lnTo>
                      <a:pt x="1" y="45"/>
                    </a:lnTo>
                    <a:lnTo>
                      <a:pt x="1" y="46"/>
                    </a:lnTo>
                    <a:lnTo>
                      <a:pt x="1" y="46"/>
                    </a:lnTo>
                    <a:lnTo>
                      <a:pt x="1" y="47"/>
                    </a:lnTo>
                    <a:lnTo>
                      <a:pt x="1" y="47"/>
                    </a:lnTo>
                    <a:lnTo>
                      <a:pt x="1" y="47"/>
                    </a:lnTo>
                    <a:lnTo>
                      <a:pt x="1" y="47"/>
                    </a:lnTo>
                    <a:lnTo>
                      <a:pt x="1" y="47"/>
                    </a:lnTo>
                    <a:lnTo>
                      <a:pt x="1" y="48"/>
                    </a:lnTo>
                    <a:lnTo>
                      <a:pt x="1" y="48"/>
                    </a:lnTo>
                    <a:lnTo>
                      <a:pt x="1" y="47"/>
                    </a:lnTo>
                    <a:lnTo>
                      <a:pt x="1" y="48"/>
                    </a:lnTo>
                    <a:lnTo>
                      <a:pt x="1" y="47"/>
                    </a:lnTo>
                    <a:lnTo>
                      <a:pt x="1" y="47"/>
                    </a:lnTo>
                    <a:lnTo>
                      <a:pt x="1" y="48"/>
                    </a:lnTo>
                    <a:lnTo>
                      <a:pt x="1" y="48"/>
                    </a:lnTo>
                    <a:lnTo>
                      <a:pt x="1" y="49"/>
                    </a:lnTo>
                    <a:lnTo>
                      <a:pt x="1" y="49"/>
                    </a:lnTo>
                    <a:lnTo>
                      <a:pt x="1" y="49"/>
                    </a:lnTo>
                    <a:lnTo>
                      <a:pt x="1" y="50"/>
                    </a:lnTo>
                    <a:lnTo>
                      <a:pt x="1" y="50"/>
                    </a:lnTo>
                    <a:lnTo>
                      <a:pt x="1" y="50"/>
                    </a:lnTo>
                    <a:lnTo>
                      <a:pt x="1" y="50"/>
                    </a:lnTo>
                    <a:lnTo>
                      <a:pt x="1" y="51"/>
                    </a:lnTo>
                    <a:lnTo>
                      <a:pt x="1" y="51"/>
                    </a:lnTo>
                    <a:lnTo>
                      <a:pt x="1" y="51"/>
                    </a:lnTo>
                    <a:lnTo>
                      <a:pt x="1" y="52"/>
                    </a:lnTo>
                    <a:lnTo>
                      <a:pt x="1" y="52"/>
                    </a:lnTo>
                    <a:lnTo>
                      <a:pt x="1" y="52"/>
                    </a:lnTo>
                    <a:lnTo>
                      <a:pt x="1" y="52"/>
                    </a:lnTo>
                    <a:lnTo>
                      <a:pt x="1" y="53"/>
                    </a:lnTo>
                    <a:lnTo>
                      <a:pt x="1" y="53"/>
                    </a:lnTo>
                    <a:lnTo>
                      <a:pt x="1" y="54"/>
                    </a:lnTo>
                    <a:lnTo>
                      <a:pt x="1" y="54"/>
                    </a:lnTo>
                    <a:lnTo>
                      <a:pt x="1" y="54"/>
                    </a:lnTo>
                    <a:lnTo>
                      <a:pt x="1" y="55"/>
                    </a:lnTo>
                    <a:lnTo>
                      <a:pt x="1" y="54"/>
                    </a:lnTo>
                    <a:lnTo>
                      <a:pt x="1" y="55"/>
                    </a:lnTo>
                    <a:lnTo>
                      <a:pt x="1" y="55"/>
                    </a:lnTo>
                    <a:lnTo>
                      <a:pt x="1" y="56"/>
                    </a:lnTo>
                    <a:lnTo>
                      <a:pt x="1" y="55"/>
                    </a:lnTo>
                    <a:lnTo>
                      <a:pt x="1" y="56"/>
                    </a:lnTo>
                    <a:lnTo>
                      <a:pt x="1" y="57"/>
                    </a:lnTo>
                    <a:lnTo>
                      <a:pt x="1" y="57"/>
                    </a:lnTo>
                    <a:lnTo>
                      <a:pt x="1" y="57"/>
                    </a:lnTo>
                    <a:lnTo>
                      <a:pt x="1" y="58"/>
                    </a:lnTo>
                    <a:lnTo>
                      <a:pt x="1" y="58"/>
                    </a:lnTo>
                    <a:lnTo>
                      <a:pt x="1" y="57"/>
                    </a:lnTo>
                    <a:lnTo>
                      <a:pt x="1" y="58"/>
                    </a:lnTo>
                    <a:lnTo>
                      <a:pt x="1" y="57"/>
                    </a:lnTo>
                    <a:lnTo>
                      <a:pt x="1" y="57"/>
                    </a:lnTo>
                    <a:lnTo>
                      <a:pt x="1" y="58"/>
                    </a:lnTo>
                    <a:lnTo>
                      <a:pt x="1" y="57"/>
                    </a:lnTo>
                    <a:lnTo>
                      <a:pt x="1" y="58"/>
                    </a:lnTo>
                    <a:lnTo>
                      <a:pt x="1" y="57"/>
                    </a:lnTo>
                    <a:lnTo>
                      <a:pt x="1" y="58"/>
                    </a:lnTo>
                    <a:lnTo>
                      <a:pt x="1" y="57"/>
                    </a:lnTo>
                    <a:lnTo>
                      <a:pt x="1" y="57"/>
                    </a:lnTo>
                    <a:lnTo>
                      <a:pt x="1" y="56"/>
                    </a:lnTo>
                    <a:lnTo>
                      <a:pt x="1" y="56"/>
                    </a:lnTo>
                    <a:lnTo>
                      <a:pt x="1" y="56"/>
                    </a:lnTo>
                    <a:lnTo>
                      <a:pt x="1" y="57"/>
                    </a:lnTo>
                    <a:lnTo>
                      <a:pt x="1" y="56"/>
                    </a:lnTo>
                    <a:lnTo>
                      <a:pt x="1" y="56"/>
                    </a:lnTo>
                    <a:lnTo>
                      <a:pt x="1" y="57"/>
                    </a:lnTo>
                    <a:lnTo>
                      <a:pt x="1" y="57"/>
                    </a:lnTo>
                    <a:lnTo>
                      <a:pt x="1" y="57"/>
                    </a:lnTo>
                    <a:lnTo>
                      <a:pt x="1" y="57"/>
                    </a:lnTo>
                    <a:lnTo>
                      <a:pt x="1" y="57"/>
                    </a:lnTo>
                    <a:lnTo>
                      <a:pt x="1" y="57"/>
                    </a:lnTo>
                    <a:lnTo>
                      <a:pt x="1" y="57"/>
                    </a:lnTo>
                    <a:lnTo>
                      <a:pt x="1" y="58"/>
                    </a:lnTo>
                    <a:lnTo>
                      <a:pt x="1" y="58"/>
                    </a:lnTo>
                    <a:lnTo>
                      <a:pt x="1" y="58"/>
                    </a:lnTo>
                    <a:lnTo>
                      <a:pt x="1" y="59"/>
                    </a:lnTo>
                    <a:lnTo>
                      <a:pt x="1" y="59"/>
                    </a:lnTo>
                    <a:lnTo>
                      <a:pt x="1" y="59"/>
                    </a:lnTo>
                    <a:lnTo>
                      <a:pt x="1" y="58"/>
                    </a:lnTo>
                    <a:lnTo>
                      <a:pt x="1" y="59"/>
                    </a:lnTo>
                    <a:lnTo>
                      <a:pt x="1" y="59"/>
                    </a:lnTo>
                    <a:lnTo>
                      <a:pt x="1" y="60"/>
                    </a:lnTo>
                    <a:lnTo>
                      <a:pt x="1" y="59"/>
                    </a:lnTo>
                    <a:lnTo>
                      <a:pt x="1" y="59"/>
                    </a:lnTo>
                    <a:lnTo>
                      <a:pt x="1" y="59"/>
                    </a:lnTo>
                    <a:lnTo>
                      <a:pt x="1" y="59"/>
                    </a:lnTo>
                    <a:lnTo>
                      <a:pt x="1" y="59"/>
                    </a:lnTo>
                    <a:lnTo>
                      <a:pt x="1" y="59"/>
                    </a:lnTo>
                    <a:lnTo>
                      <a:pt x="1" y="59"/>
                    </a:lnTo>
                    <a:lnTo>
                      <a:pt x="1" y="58"/>
                    </a:lnTo>
                    <a:lnTo>
                      <a:pt x="1" y="58"/>
                    </a:lnTo>
                    <a:lnTo>
                      <a:pt x="1" y="58"/>
                    </a:lnTo>
                    <a:lnTo>
                      <a:pt x="1" y="59"/>
                    </a:lnTo>
                    <a:lnTo>
                      <a:pt x="1" y="59"/>
                    </a:lnTo>
                    <a:lnTo>
                      <a:pt x="1" y="58"/>
                    </a:lnTo>
                    <a:lnTo>
                      <a:pt x="1" y="58"/>
                    </a:lnTo>
                    <a:lnTo>
                      <a:pt x="1" y="58"/>
                    </a:lnTo>
                    <a:lnTo>
                      <a:pt x="1" y="58"/>
                    </a:lnTo>
                    <a:lnTo>
                      <a:pt x="1" y="58"/>
                    </a:lnTo>
                    <a:lnTo>
                      <a:pt x="1" y="58"/>
                    </a:lnTo>
                    <a:lnTo>
                      <a:pt x="1" y="58"/>
                    </a:lnTo>
                    <a:lnTo>
                      <a:pt x="1" y="59"/>
                    </a:lnTo>
                    <a:lnTo>
                      <a:pt x="1" y="59"/>
                    </a:lnTo>
                    <a:lnTo>
                      <a:pt x="1" y="59"/>
                    </a:lnTo>
                    <a:lnTo>
                      <a:pt x="1" y="59"/>
                    </a:lnTo>
                    <a:lnTo>
                      <a:pt x="1" y="59"/>
                    </a:lnTo>
                    <a:lnTo>
                      <a:pt x="1" y="59"/>
                    </a:lnTo>
                    <a:lnTo>
                      <a:pt x="1" y="60"/>
                    </a:lnTo>
                    <a:lnTo>
                      <a:pt x="1" y="60"/>
                    </a:lnTo>
                    <a:lnTo>
                      <a:pt x="1" y="59"/>
                    </a:lnTo>
                    <a:lnTo>
                      <a:pt x="1" y="59"/>
                    </a:lnTo>
                    <a:lnTo>
                      <a:pt x="1" y="59"/>
                    </a:lnTo>
                    <a:lnTo>
                      <a:pt x="1" y="60"/>
                    </a:lnTo>
                    <a:lnTo>
                      <a:pt x="1" y="59"/>
                    </a:lnTo>
                    <a:lnTo>
                      <a:pt x="1" y="59"/>
                    </a:lnTo>
                    <a:lnTo>
                      <a:pt x="1" y="59"/>
                    </a:lnTo>
                    <a:lnTo>
                      <a:pt x="1" y="60"/>
                    </a:lnTo>
                    <a:lnTo>
                      <a:pt x="1" y="61"/>
                    </a:lnTo>
                    <a:lnTo>
                      <a:pt x="1" y="60"/>
                    </a:lnTo>
                    <a:lnTo>
                      <a:pt x="1" y="61"/>
                    </a:lnTo>
                    <a:lnTo>
                      <a:pt x="1" y="61"/>
                    </a:lnTo>
                    <a:lnTo>
                      <a:pt x="1" y="61"/>
                    </a:lnTo>
                    <a:lnTo>
                      <a:pt x="1" y="61"/>
                    </a:lnTo>
                    <a:lnTo>
                      <a:pt x="1" y="60"/>
                    </a:lnTo>
                    <a:lnTo>
                      <a:pt x="1" y="61"/>
                    </a:lnTo>
                    <a:lnTo>
                      <a:pt x="1" y="61"/>
                    </a:lnTo>
                    <a:lnTo>
                      <a:pt x="1" y="61"/>
                    </a:lnTo>
                    <a:lnTo>
                      <a:pt x="1" y="61"/>
                    </a:lnTo>
                    <a:lnTo>
                      <a:pt x="1" y="61"/>
                    </a:lnTo>
                    <a:lnTo>
                      <a:pt x="1" y="61"/>
                    </a:lnTo>
                    <a:lnTo>
                      <a:pt x="1" y="60"/>
                    </a:lnTo>
                    <a:lnTo>
                      <a:pt x="1" y="60"/>
                    </a:lnTo>
                    <a:lnTo>
                      <a:pt x="1" y="60"/>
                    </a:lnTo>
                    <a:lnTo>
                      <a:pt x="1" y="59"/>
                    </a:lnTo>
                    <a:lnTo>
                      <a:pt x="1" y="59"/>
                    </a:lnTo>
                    <a:lnTo>
                      <a:pt x="1" y="59"/>
                    </a:lnTo>
                    <a:lnTo>
                      <a:pt x="1" y="58"/>
                    </a:lnTo>
                    <a:lnTo>
                      <a:pt x="1" y="58"/>
                    </a:lnTo>
                    <a:lnTo>
                      <a:pt x="1" y="58"/>
                    </a:lnTo>
                    <a:lnTo>
                      <a:pt x="1" y="59"/>
                    </a:lnTo>
                    <a:lnTo>
                      <a:pt x="1" y="59"/>
                    </a:lnTo>
                    <a:lnTo>
                      <a:pt x="1" y="59"/>
                    </a:lnTo>
                    <a:lnTo>
                      <a:pt x="1" y="60"/>
                    </a:lnTo>
                    <a:lnTo>
                      <a:pt x="1" y="60"/>
                    </a:lnTo>
                    <a:lnTo>
                      <a:pt x="1" y="60"/>
                    </a:lnTo>
                    <a:lnTo>
                      <a:pt x="1" y="60"/>
                    </a:lnTo>
                    <a:lnTo>
                      <a:pt x="1" y="60"/>
                    </a:lnTo>
                    <a:lnTo>
                      <a:pt x="1" y="61"/>
                    </a:lnTo>
                    <a:lnTo>
                      <a:pt x="1" y="61"/>
                    </a:lnTo>
                    <a:lnTo>
                      <a:pt x="1" y="61"/>
                    </a:lnTo>
                    <a:lnTo>
                      <a:pt x="1" y="62"/>
                    </a:lnTo>
                    <a:lnTo>
                      <a:pt x="1" y="61"/>
                    </a:lnTo>
                    <a:lnTo>
                      <a:pt x="1" y="62"/>
                    </a:lnTo>
                    <a:lnTo>
                      <a:pt x="1" y="62"/>
                    </a:lnTo>
                    <a:lnTo>
                      <a:pt x="1" y="61"/>
                    </a:lnTo>
                    <a:lnTo>
                      <a:pt x="1" y="60"/>
                    </a:lnTo>
                    <a:lnTo>
                      <a:pt x="1" y="59"/>
                    </a:lnTo>
                    <a:lnTo>
                      <a:pt x="1" y="57"/>
                    </a:lnTo>
                    <a:lnTo>
                      <a:pt x="1" y="56"/>
                    </a:lnTo>
                    <a:lnTo>
                      <a:pt x="1" y="56"/>
                    </a:lnTo>
                    <a:lnTo>
                      <a:pt x="1" y="55"/>
                    </a:lnTo>
                    <a:lnTo>
                      <a:pt x="1" y="55"/>
                    </a:lnTo>
                    <a:lnTo>
                      <a:pt x="1" y="56"/>
                    </a:lnTo>
                    <a:lnTo>
                      <a:pt x="1" y="56"/>
                    </a:lnTo>
                    <a:lnTo>
                      <a:pt x="1" y="57"/>
                    </a:lnTo>
                    <a:lnTo>
                      <a:pt x="1" y="56"/>
                    </a:lnTo>
                    <a:lnTo>
                      <a:pt x="1" y="57"/>
                    </a:lnTo>
                    <a:lnTo>
                      <a:pt x="1" y="56"/>
                    </a:lnTo>
                    <a:lnTo>
                      <a:pt x="1" y="57"/>
                    </a:lnTo>
                    <a:lnTo>
                      <a:pt x="1" y="56"/>
                    </a:lnTo>
                    <a:lnTo>
                      <a:pt x="1" y="57"/>
                    </a:lnTo>
                    <a:lnTo>
                      <a:pt x="1" y="56"/>
                    </a:lnTo>
                    <a:lnTo>
                      <a:pt x="1" y="56"/>
                    </a:lnTo>
                    <a:lnTo>
                      <a:pt x="1" y="57"/>
                    </a:lnTo>
                    <a:lnTo>
                      <a:pt x="1" y="57"/>
                    </a:lnTo>
                    <a:lnTo>
                      <a:pt x="1" y="57"/>
                    </a:lnTo>
                    <a:lnTo>
                      <a:pt x="1" y="58"/>
                    </a:lnTo>
                    <a:lnTo>
                      <a:pt x="1" y="57"/>
                    </a:lnTo>
                    <a:lnTo>
                      <a:pt x="1" y="57"/>
                    </a:lnTo>
                    <a:lnTo>
                      <a:pt x="1" y="57"/>
                    </a:lnTo>
                    <a:lnTo>
                      <a:pt x="1" y="57"/>
                    </a:lnTo>
                    <a:lnTo>
                      <a:pt x="1" y="58"/>
                    </a:lnTo>
                    <a:lnTo>
                      <a:pt x="1" y="58"/>
                    </a:lnTo>
                    <a:lnTo>
                      <a:pt x="1" y="59"/>
                    </a:lnTo>
                    <a:lnTo>
                      <a:pt x="1" y="59"/>
                    </a:lnTo>
                    <a:lnTo>
                      <a:pt x="1" y="59"/>
                    </a:lnTo>
                    <a:lnTo>
                      <a:pt x="1" y="58"/>
                    </a:lnTo>
                    <a:lnTo>
                      <a:pt x="1" y="58"/>
                    </a:lnTo>
                    <a:lnTo>
                      <a:pt x="1" y="57"/>
                    </a:lnTo>
                    <a:lnTo>
                      <a:pt x="1" y="57"/>
                    </a:lnTo>
                    <a:lnTo>
                      <a:pt x="1" y="57"/>
                    </a:lnTo>
                    <a:lnTo>
                      <a:pt x="1" y="57"/>
                    </a:lnTo>
                    <a:lnTo>
                      <a:pt x="1" y="57"/>
                    </a:lnTo>
                    <a:lnTo>
                      <a:pt x="1" y="57"/>
                    </a:lnTo>
                    <a:lnTo>
                      <a:pt x="1" y="57"/>
                    </a:lnTo>
                    <a:lnTo>
                      <a:pt x="1" y="57"/>
                    </a:lnTo>
                    <a:lnTo>
                      <a:pt x="1" y="57"/>
                    </a:lnTo>
                    <a:lnTo>
                      <a:pt x="1" y="55"/>
                    </a:lnTo>
                    <a:lnTo>
                      <a:pt x="1" y="56"/>
                    </a:lnTo>
                    <a:lnTo>
                      <a:pt x="1" y="55"/>
                    </a:lnTo>
                    <a:lnTo>
                      <a:pt x="1" y="55"/>
                    </a:lnTo>
                    <a:lnTo>
                      <a:pt x="1" y="55"/>
                    </a:lnTo>
                    <a:lnTo>
                      <a:pt x="1" y="54"/>
                    </a:lnTo>
                    <a:lnTo>
                      <a:pt x="1" y="54"/>
                    </a:lnTo>
                    <a:lnTo>
                      <a:pt x="1" y="55"/>
                    </a:lnTo>
                    <a:lnTo>
                      <a:pt x="1" y="55"/>
                    </a:lnTo>
                    <a:lnTo>
                      <a:pt x="1" y="56"/>
                    </a:lnTo>
                    <a:lnTo>
                      <a:pt x="1" y="56"/>
                    </a:lnTo>
                    <a:lnTo>
                      <a:pt x="1" y="56"/>
                    </a:lnTo>
                    <a:lnTo>
                      <a:pt x="1" y="55"/>
                    </a:lnTo>
                    <a:lnTo>
                      <a:pt x="1" y="56"/>
                    </a:lnTo>
                    <a:lnTo>
                      <a:pt x="1" y="56"/>
                    </a:lnTo>
                    <a:lnTo>
                      <a:pt x="1" y="56"/>
                    </a:lnTo>
                    <a:lnTo>
                      <a:pt x="1" y="56"/>
                    </a:lnTo>
                    <a:lnTo>
                      <a:pt x="1" y="57"/>
                    </a:lnTo>
                    <a:lnTo>
                      <a:pt x="1" y="57"/>
                    </a:lnTo>
                    <a:lnTo>
                      <a:pt x="1" y="56"/>
                    </a:lnTo>
                    <a:lnTo>
                      <a:pt x="1" y="57"/>
                    </a:lnTo>
                    <a:lnTo>
                      <a:pt x="1" y="57"/>
                    </a:lnTo>
                    <a:lnTo>
                      <a:pt x="1" y="57"/>
                    </a:lnTo>
                    <a:lnTo>
                      <a:pt x="1" y="57"/>
                    </a:lnTo>
                    <a:lnTo>
                      <a:pt x="1" y="57"/>
                    </a:lnTo>
                    <a:lnTo>
                      <a:pt x="1" y="57"/>
                    </a:lnTo>
                    <a:lnTo>
                      <a:pt x="1" y="58"/>
                    </a:lnTo>
                    <a:lnTo>
                      <a:pt x="1" y="58"/>
                    </a:lnTo>
                    <a:lnTo>
                      <a:pt x="1" y="59"/>
                    </a:lnTo>
                    <a:lnTo>
                      <a:pt x="1" y="59"/>
                    </a:lnTo>
                    <a:lnTo>
                      <a:pt x="1" y="59"/>
                    </a:lnTo>
                    <a:lnTo>
                      <a:pt x="1" y="59"/>
                    </a:lnTo>
                    <a:lnTo>
                      <a:pt x="1" y="60"/>
                    </a:lnTo>
                    <a:lnTo>
                      <a:pt x="1" y="60"/>
                    </a:lnTo>
                    <a:lnTo>
                      <a:pt x="1" y="61"/>
                    </a:lnTo>
                    <a:lnTo>
                      <a:pt x="1" y="60"/>
                    </a:lnTo>
                    <a:lnTo>
                      <a:pt x="1" y="60"/>
                    </a:lnTo>
                    <a:lnTo>
                      <a:pt x="1" y="60"/>
                    </a:lnTo>
                    <a:lnTo>
                      <a:pt x="1" y="60"/>
                    </a:lnTo>
                    <a:lnTo>
                      <a:pt x="1" y="60"/>
                    </a:lnTo>
                    <a:lnTo>
                      <a:pt x="1" y="61"/>
                    </a:lnTo>
                    <a:lnTo>
                      <a:pt x="1" y="60"/>
                    </a:lnTo>
                    <a:lnTo>
                      <a:pt x="1" y="60"/>
                    </a:lnTo>
                    <a:lnTo>
                      <a:pt x="1" y="61"/>
                    </a:lnTo>
                    <a:lnTo>
                      <a:pt x="1" y="61"/>
                    </a:lnTo>
                    <a:lnTo>
                      <a:pt x="1" y="62"/>
                    </a:lnTo>
                    <a:lnTo>
                      <a:pt x="1" y="62"/>
                    </a:lnTo>
                    <a:lnTo>
                      <a:pt x="1" y="62"/>
                    </a:lnTo>
                    <a:lnTo>
                      <a:pt x="1" y="63"/>
                    </a:lnTo>
                    <a:lnTo>
                      <a:pt x="1" y="62"/>
                    </a:lnTo>
                    <a:lnTo>
                      <a:pt x="1" y="63"/>
                    </a:lnTo>
                    <a:lnTo>
                      <a:pt x="1" y="63"/>
                    </a:lnTo>
                    <a:lnTo>
                      <a:pt x="1" y="63"/>
                    </a:lnTo>
                    <a:lnTo>
                      <a:pt x="1" y="63"/>
                    </a:lnTo>
                    <a:lnTo>
                      <a:pt x="1" y="62"/>
                    </a:lnTo>
                    <a:lnTo>
                      <a:pt x="1" y="62"/>
                    </a:lnTo>
                    <a:lnTo>
                      <a:pt x="1" y="62"/>
                    </a:lnTo>
                    <a:lnTo>
                      <a:pt x="1" y="63"/>
                    </a:lnTo>
                    <a:lnTo>
                      <a:pt x="1" y="62"/>
                    </a:lnTo>
                    <a:lnTo>
                      <a:pt x="1" y="62"/>
                    </a:lnTo>
                    <a:lnTo>
                      <a:pt x="1" y="62"/>
                    </a:lnTo>
                    <a:lnTo>
                      <a:pt x="1" y="61"/>
                    </a:lnTo>
                    <a:lnTo>
                      <a:pt x="1" y="62"/>
                    </a:lnTo>
                    <a:lnTo>
                      <a:pt x="1" y="62"/>
                    </a:lnTo>
                    <a:lnTo>
                      <a:pt x="1" y="62"/>
                    </a:lnTo>
                    <a:lnTo>
                      <a:pt x="1" y="63"/>
                    </a:lnTo>
                    <a:lnTo>
                      <a:pt x="1" y="63"/>
                    </a:lnTo>
                    <a:lnTo>
                      <a:pt x="1" y="63"/>
                    </a:lnTo>
                    <a:lnTo>
                      <a:pt x="1" y="63"/>
                    </a:lnTo>
                    <a:lnTo>
                      <a:pt x="1" y="64"/>
                    </a:lnTo>
                    <a:lnTo>
                      <a:pt x="1" y="63"/>
                    </a:lnTo>
                    <a:lnTo>
                      <a:pt x="1" y="64"/>
                    </a:lnTo>
                    <a:lnTo>
                      <a:pt x="1" y="64"/>
                    </a:lnTo>
                    <a:lnTo>
                      <a:pt x="1" y="64"/>
                    </a:lnTo>
                    <a:lnTo>
                      <a:pt x="1" y="64"/>
                    </a:lnTo>
                    <a:lnTo>
                      <a:pt x="1" y="63"/>
                    </a:lnTo>
                    <a:lnTo>
                      <a:pt x="1" y="63"/>
                    </a:lnTo>
                    <a:lnTo>
                      <a:pt x="1" y="63"/>
                    </a:lnTo>
                    <a:lnTo>
                      <a:pt x="1" y="63"/>
                    </a:lnTo>
                    <a:lnTo>
                      <a:pt x="1" y="63"/>
                    </a:lnTo>
                    <a:lnTo>
                      <a:pt x="1" y="63"/>
                    </a:lnTo>
                    <a:lnTo>
                      <a:pt x="1" y="63"/>
                    </a:lnTo>
                    <a:lnTo>
                      <a:pt x="1" y="62"/>
                    </a:lnTo>
                    <a:lnTo>
                      <a:pt x="1" y="63"/>
                    </a:lnTo>
                    <a:lnTo>
                      <a:pt x="1" y="62"/>
                    </a:lnTo>
                    <a:lnTo>
                      <a:pt x="1" y="62"/>
                    </a:lnTo>
                    <a:lnTo>
                      <a:pt x="1" y="62"/>
                    </a:lnTo>
                    <a:lnTo>
                      <a:pt x="1" y="62"/>
                    </a:lnTo>
                    <a:lnTo>
                      <a:pt x="1" y="62"/>
                    </a:lnTo>
                    <a:lnTo>
                      <a:pt x="1" y="62"/>
                    </a:lnTo>
                    <a:lnTo>
                      <a:pt x="1" y="62"/>
                    </a:lnTo>
                    <a:lnTo>
                      <a:pt x="1" y="62"/>
                    </a:lnTo>
                    <a:lnTo>
                      <a:pt x="1" y="62"/>
                    </a:lnTo>
                    <a:lnTo>
                      <a:pt x="1" y="62"/>
                    </a:lnTo>
                    <a:lnTo>
                      <a:pt x="1" y="62"/>
                    </a:lnTo>
                    <a:lnTo>
                      <a:pt x="1" y="62"/>
                    </a:lnTo>
                    <a:lnTo>
                      <a:pt x="1" y="62"/>
                    </a:lnTo>
                    <a:lnTo>
                      <a:pt x="1" y="62"/>
                    </a:lnTo>
                    <a:lnTo>
                      <a:pt x="1" y="62"/>
                    </a:lnTo>
                    <a:lnTo>
                      <a:pt x="1" y="62"/>
                    </a:lnTo>
                    <a:lnTo>
                      <a:pt x="1" y="62"/>
                    </a:lnTo>
                    <a:lnTo>
                      <a:pt x="1" y="62"/>
                    </a:lnTo>
                    <a:lnTo>
                      <a:pt x="1" y="63"/>
                    </a:lnTo>
                    <a:lnTo>
                      <a:pt x="1" y="62"/>
                    </a:lnTo>
                    <a:lnTo>
                      <a:pt x="1" y="61"/>
                    </a:lnTo>
                    <a:lnTo>
                      <a:pt x="1" y="61"/>
                    </a:lnTo>
                    <a:lnTo>
                      <a:pt x="1" y="60"/>
                    </a:lnTo>
                    <a:lnTo>
                      <a:pt x="1" y="61"/>
                    </a:lnTo>
                    <a:lnTo>
                      <a:pt x="1" y="60"/>
                    </a:lnTo>
                    <a:lnTo>
                      <a:pt x="1" y="59"/>
                    </a:lnTo>
                    <a:lnTo>
                      <a:pt x="1" y="58"/>
                    </a:lnTo>
                    <a:lnTo>
                      <a:pt x="1" y="57"/>
                    </a:lnTo>
                    <a:lnTo>
                      <a:pt x="1" y="57"/>
                    </a:lnTo>
                    <a:lnTo>
                      <a:pt x="1" y="57"/>
                    </a:lnTo>
                    <a:lnTo>
                      <a:pt x="1" y="56"/>
                    </a:lnTo>
                    <a:lnTo>
                      <a:pt x="1" y="56"/>
                    </a:lnTo>
                    <a:lnTo>
                      <a:pt x="1" y="55"/>
                    </a:lnTo>
                    <a:lnTo>
                      <a:pt x="1" y="55"/>
                    </a:lnTo>
                    <a:lnTo>
                      <a:pt x="1" y="55"/>
                    </a:lnTo>
                    <a:lnTo>
                      <a:pt x="1" y="55"/>
                    </a:lnTo>
                    <a:lnTo>
                      <a:pt x="1" y="55"/>
                    </a:lnTo>
                    <a:lnTo>
                      <a:pt x="1" y="55"/>
                    </a:lnTo>
                    <a:lnTo>
                      <a:pt x="1" y="56"/>
                    </a:lnTo>
                    <a:lnTo>
                      <a:pt x="1" y="55"/>
                    </a:lnTo>
                    <a:lnTo>
                      <a:pt x="1" y="55"/>
                    </a:lnTo>
                    <a:lnTo>
                      <a:pt x="1" y="55"/>
                    </a:lnTo>
                    <a:lnTo>
                      <a:pt x="1" y="55"/>
                    </a:lnTo>
                    <a:lnTo>
                      <a:pt x="1" y="55"/>
                    </a:lnTo>
                    <a:lnTo>
                      <a:pt x="1" y="55"/>
                    </a:lnTo>
                    <a:lnTo>
                      <a:pt x="1" y="55"/>
                    </a:lnTo>
                    <a:lnTo>
                      <a:pt x="1" y="54"/>
                    </a:lnTo>
                    <a:lnTo>
                      <a:pt x="1" y="53"/>
                    </a:lnTo>
                    <a:lnTo>
                      <a:pt x="1" y="54"/>
                    </a:lnTo>
                    <a:lnTo>
                      <a:pt x="1" y="54"/>
                    </a:lnTo>
                    <a:lnTo>
                      <a:pt x="1" y="54"/>
                    </a:lnTo>
                    <a:lnTo>
                      <a:pt x="1" y="55"/>
                    </a:lnTo>
                    <a:lnTo>
                      <a:pt x="1" y="55"/>
                    </a:lnTo>
                    <a:lnTo>
                      <a:pt x="1" y="55"/>
                    </a:lnTo>
                    <a:lnTo>
                      <a:pt x="1" y="55"/>
                    </a:lnTo>
                    <a:lnTo>
                      <a:pt x="1" y="56"/>
                    </a:lnTo>
                    <a:lnTo>
                      <a:pt x="1" y="56"/>
                    </a:lnTo>
                    <a:lnTo>
                      <a:pt x="1" y="56"/>
                    </a:lnTo>
                    <a:lnTo>
                      <a:pt x="1" y="56"/>
                    </a:lnTo>
                    <a:lnTo>
                      <a:pt x="1" y="56"/>
                    </a:lnTo>
                    <a:lnTo>
                      <a:pt x="1" y="56"/>
                    </a:lnTo>
                    <a:lnTo>
                      <a:pt x="1" y="56"/>
                    </a:lnTo>
                    <a:lnTo>
                      <a:pt x="1" y="57"/>
                    </a:lnTo>
                    <a:lnTo>
                      <a:pt x="1" y="56"/>
                    </a:lnTo>
                    <a:lnTo>
                      <a:pt x="1" y="57"/>
                    </a:lnTo>
                    <a:lnTo>
                      <a:pt x="1" y="57"/>
                    </a:lnTo>
                    <a:lnTo>
                      <a:pt x="1" y="56"/>
                    </a:lnTo>
                    <a:lnTo>
                      <a:pt x="1" y="56"/>
                    </a:lnTo>
                    <a:lnTo>
                      <a:pt x="1" y="56"/>
                    </a:lnTo>
                    <a:lnTo>
                      <a:pt x="1" y="56"/>
                    </a:lnTo>
                    <a:lnTo>
                      <a:pt x="1" y="55"/>
                    </a:lnTo>
                    <a:lnTo>
                      <a:pt x="1" y="55"/>
                    </a:lnTo>
                    <a:lnTo>
                      <a:pt x="1" y="56"/>
                    </a:lnTo>
                    <a:lnTo>
                      <a:pt x="1" y="56"/>
                    </a:lnTo>
                    <a:lnTo>
                      <a:pt x="1" y="57"/>
                    </a:lnTo>
                    <a:lnTo>
                      <a:pt x="1" y="57"/>
                    </a:lnTo>
                    <a:lnTo>
                      <a:pt x="1" y="58"/>
                    </a:lnTo>
                    <a:lnTo>
                      <a:pt x="1" y="57"/>
                    </a:lnTo>
                    <a:lnTo>
                      <a:pt x="1" y="58"/>
                    </a:lnTo>
                    <a:lnTo>
                      <a:pt x="1" y="58"/>
                    </a:lnTo>
                    <a:lnTo>
                      <a:pt x="1" y="59"/>
                    </a:lnTo>
                    <a:lnTo>
                      <a:pt x="1" y="59"/>
                    </a:lnTo>
                    <a:lnTo>
                      <a:pt x="1" y="59"/>
                    </a:lnTo>
                    <a:lnTo>
                      <a:pt x="1" y="59"/>
                    </a:lnTo>
                    <a:lnTo>
                      <a:pt x="1" y="59"/>
                    </a:lnTo>
                    <a:lnTo>
                      <a:pt x="1" y="59"/>
                    </a:lnTo>
                    <a:lnTo>
                      <a:pt x="1" y="59"/>
                    </a:lnTo>
                    <a:lnTo>
                      <a:pt x="1" y="59"/>
                    </a:lnTo>
                    <a:lnTo>
                      <a:pt x="1" y="59"/>
                    </a:lnTo>
                    <a:lnTo>
                      <a:pt x="1" y="59"/>
                    </a:lnTo>
                    <a:lnTo>
                      <a:pt x="1" y="58"/>
                    </a:lnTo>
                    <a:lnTo>
                      <a:pt x="1" y="59"/>
                    </a:lnTo>
                    <a:lnTo>
                      <a:pt x="1" y="58"/>
                    </a:lnTo>
                    <a:lnTo>
                      <a:pt x="1" y="58"/>
                    </a:lnTo>
                    <a:lnTo>
                      <a:pt x="1" y="57"/>
                    </a:lnTo>
                    <a:lnTo>
                      <a:pt x="1" y="57"/>
                    </a:lnTo>
                    <a:lnTo>
                      <a:pt x="1" y="57"/>
                    </a:lnTo>
                    <a:lnTo>
                      <a:pt x="1" y="58"/>
                    </a:lnTo>
                    <a:lnTo>
                      <a:pt x="1" y="58"/>
                    </a:lnTo>
                    <a:lnTo>
                      <a:pt x="1" y="59"/>
                    </a:lnTo>
                    <a:lnTo>
                      <a:pt x="1" y="58"/>
                    </a:lnTo>
                    <a:lnTo>
                      <a:pt x="1" y="58"/>
                    </a:lnTo>
                    <a:lnTo>
                      <a:pt x="1" y="58"/>
                    </a:lnTo>
                    <a:lnTo>
                      <a:pt x="1" y="58"/>
                    </a:lnTo>
                    <a:lnTo>
                      <a:pt x="1" y="58"/>
                    </a:lnTo>
                    <a:lnTo>
                      <a:pt x="1" y="58"/>
                    </a:lnTo>
                    <a:lnTo>
                      <a:pt x="1" y="59"/>
                    </a:lnTo>
                    <a:lnTo>
                      <a:pt x="1" y="59"/>
                    </a:lnTo>
                    <a:lnTo>
                      <a:pt x="1" y="59"/>
                    </a:lnTo>
                    <a:lnTo>
                      <a:pt x="1" y="58"/>
                    </a:lnTo>
                    <a:lnTo>
                      <a:pt x="1" y="59"/>
                    </a:lnTo>
                    <a:lnTo>
                      <a:pt x="1" y="59"/>
                    </a:lnTo>
                    <a:lnTo>
                      <a:pt x="1" y="58"/>
                    </a:lnTo>
                    <a:lnTo>
                      <a:pt x="1" y="58"/>
                    </a:lnTo>
                    <a:lnTo>
                      <a:pt x="1" y="59"/>
                    </a:lnTo>
                    <a:lnTo>
                      <a:pt x="1" y="58"/>
                    </a:lnTo>
                    <a:lnTo>
                      <a:pt x="1" y="58"/>
                    </a:lnTo>
                    <a:lnTo>
                      <a:pt x="1" y="58"/>
                    </a:lnTo>
                    <a:lnTo>
                      <a:pt x="1" y="57"/>
                    </a:lnTo>
                    <a:lnTo>
                      <a:pt x="1" y="58"/>
                    </a:lnTo>
                  </a:path>
                </a:pathLst>
              </a:custGeom>
              <a:noFill/>
              <a:ln w="0">
                <a:solidFill>
                  <a:srgbClr val="3366FF"/>
                </a:solidFill>
                <a:prstDash val="solid"/>
                <a:round/>
                <a:headEnd/>
                <a:tailEnd/>
              </a:ln>
            </p:spPr>
            <p:txBody>
              <a:bodyPr/>
              <a:lstStyle/>
              <a:p>
                <a:endParaRPr lang="en-GB"/>
              </a:p>
            </p:txBody>
          </p:sp>
          <p:sp>
            <p:nvSpPr>
              <p:cNvPr id="185880" name="Freeform 536"/>
              <p:cNvSpPr>
                <a:spLocks/>
              </p:cNvSpPr>
              <p:nvPr/>
            </p:nvSpPr>
            <p:spPr bwMode="auto">
              <a:xfrm>
                <a:off x="2640" y="3617"/>
                <a:ext cx="1" cy="408"/>
              </a:xfrm>
              <a:custGeom>
                <a:avLst/>
                <a:gdLst/>
                <a:ahLst/>
                <a:cxnLst>
                  <a:cxn ang="0">
                    <a:pos x="0" y="61"/>
                  </a:cxn>
                  <a:cxn ang="0">
                    <a:pos x="0" y="60"/>
                  </a:cxn>
                  <a:cxn ang="0">
                    <a:pos x="0" y="62"/>
                  </a:cxn>
                  <a:cxn ang="0">
                    <a:pos x="0" y="62"/>
                  </a:cxn>
                  <a:cxn ang="0">
                    <a:pos x="0" y="61"/>
                  </a:cxn>
                  <a:cxn ang="0">
                    <a:pos x="0" y="61"/>
                  </a:cxn>
                  <a:cxn ang="0">
                    <a:pos x="0" y="59"/>
                  </a:cxn>
                  <a:cxn ang="0">
                    <a:pos x="0" y="61"/>
                  </a:cxn>
                  <a:cxn ang="0">
                    <a:pos x="0" y="64"/>
                  </a:cxn>
                  <a:cxn ang="0">
                    <a:pos x="0" y="65"/>
                  </a:cxn>
                  <a:cxn ang="0">
                    <a:pos x="0" y="64"/>
                  </a:cxn>
                  <a:cxn ang="0">
                    <a:pos x="0" y="66"/>
                  </a:cxn>
                  <a:cxn ang="0">
                    <a:pos x="0" y="66"/>
                  </a:cxn>
                  <a:cxn ang="0">
                    <a:pos x="0" y="68"/>
                  </a:cxn>
                  <a:cxn ang="0">
                    <a:pos x="0" y="66"/>
                  </a:cxn>
                  <a:cxn ang="0">
                    <a:pos x="0" y="63"/>
                  </a:cxn>
                  <a:cxn ang="0">
                    <a:pos x="0" y="65"/>
                  </a:cxn>
                  <a:cxn ang="0">
                    <a:pos x="0" y="64"/>
                  </a:cxn>
                  <a:cxn ang="0">
                    <a:pos x="0" y="63"/>
                  </a:cxn>
                  <a:cxn ang="0">
                    <a:pos x="0" y="63"/>
                  </a:cxn>
                  <a:cxn ang="0">
                    <a:pos x="0" y="65"/>
                  </a:cxn>
                  <a:cxn ang="0">
                    <a:pos x="0" y="64"/>
                  </a:cxn>
                  <a:cxn ang="0">
                    <a:pos x="0" y="64"/>
                  </a:cxn>
                  <a:cxn ang="0">
                    <a:pos x="0" y="50"/>
                  </a:cxn>
                  <a:cxn ang="0">
                    <a:pos x="0" y="41"/>
                  </a:cxn>
                  <a:cxn ang="0">
                    <a:pos x="0" y="35"/>
                  </a:cxn>
                  <a:cxn ang="0">
                    <a:pos x="0" y="31"/>
                  </a:cxn>
                  <a:cxn ang="0">
                    <a:pos x="0" y="25"/>
                  </a:cxn>
                  <a:cxn ang="0">
                    <a:pos x="0" y="25"/>
                  </a:cxn>
                  <a:cxn ang="0">
                    <a:pos x="0" y="22"/>
                  </a:cxn>
                  <a:cxn ang="0">
                    <a:pos x="0" y="20"/>
                  </a:cxn>
                  <a:cxn ang="0">
                    <a:pos x="0" y="19"/>
                  </a:cxn>
                  <a:cxn ang="0">
                    <a:pos x="0" y="17"/>
                  </a:cxn>
                  <a:cxn ang="0">
                    <a:pos x="0" y="12"/>
                  </a:cxn>
                  <a:cxn ang="0">
                    <a:pos x="0" y="12"/>
                  </a:cxn>
                  <a:cxn ang="0">
                    <a:pos x="0" y="11"/>
                  </a:cxn>
                  <a:cxn ang="0">
                    <a:pos x="0" y="13"/>
                  </a:cxn>
                  <a:cxn ang="0">
                    <a:pos x="0" y="11"/>
                  </a:cxn>
                  <a:cxn ang="0">
                    <a:pos x="0" y="11"/>
                  </a:cxn>
                  <a:cxn ang="0">
                    <a:pos x="0" y="12"/>
                  </a:cxn>
                  <a:cxn ang="0">
                    <a:pos x="0" y="11"/>
                  </a:cxn>
                  <a:cxn ang="0">
                    <a:pos x="0" y="13"/>
                  </a:cxn>
                  <a:cxn ang="0">
                    <a:pos x="0" y="13"/>
                  </a:cxn>
                  <a:cxn ang="0">
                    <a:pos x="0" y="10"/>
                  </a:cxn>
                  <a:cxn ang="0">
                    <a:pos x="0" y="9"/>
                  </a:cxn>
                  <a:cxn ang="0">
                    <a:pos x="0" y="9"/>
                  </a:cxn>
                  <a:cxn ang="0">
                    <a:pos x="0" y="10"/>
                  </a:cxn>
                  <a:cxn ang="0">
                    <a:pos x="0" y="11"/>
                  </a:cxn>
                  <a:cxn ang="0">
                    <a:pos x="0" y="11"/>
                  </a:cxn>
                  <a:cxn ang="0">
                    <a:pos x="0" y="11"/>
                  </a:cxn>
                  <a:cxn ang="0">
                    <a:pos x="0" y="12"/>
                  </a:cxn>
                  <a:cxn ang="0">
                    <a:pos x="0" y="10"/>
                  </a:cxn>
                  <a:cxn ang="0">
                    <a:pos x="0" y="10"/>
                  </a:cxn>
                  <a:cxn ang="0">
                    <a:pos x="0" y="9"/>
                  </a:cxn>
                  <a:cxn ang="0">
                    <a:pos x="0" y="9"/>
                  </a:cxn>
                  <a:cxn ang="0">
                    <a:pos x="0" y="7"/>
                  </a:cxn>
                  <a:cxn ang="0">
                    <a:pos x="0" y="1"/>
                  </a:cxn>
                  <a:cxn ang="0">
                    <a:pos x="0" y="1"/>
                  </a:cxn>
                  <a:cxn ang="0">
                    <a:pos x="0" y="3"/>
                  </a:cxn>
                  <a:cxn ang="0">
                    <a:pos x="0" y="4"/>
                  </a:cxn>
                  <a:cxn ang="0">
                    <a:pos x="0" y="5"/>
                  </a:cxn>
                  <a:cxn ang="0">
                    <a:pos x="0" y="6"/>
                  </a:cxn>
                  <a:cxn ang="0">
                    <a:pos x="0" y="6"/>
                  </a:cxn>
                </a:cxnLst>
                <a:rect l="0" t="0" r="r" b="b"/>
                <a:pathLst>
                  <a:path h="68">
                    <a:moveTo>
                      <a:pt x="0" y="58"/>
                    </a:moveTo>
                    <a:lnTo>
                      <a:pt x="0" y="59"/>
                    </a:lnTo>
                    <a:lnTo>
                      <a:pt x="0" y="58"/>
                    </a:lnTo>
                    <a:lnTo>
                      <a:pt x="0" y="58"/>
                    </a:lnTo>
                    <a:lnTo>
                      <a:pt x="0" y="58"/>
                    </a:lnTo>
                    <a:lnTo>
                      <a:pt x="0" y="59"/>
                    </a:lnTo>
                    <a:lnTo>
                      <a:pt x="0" y="59"/>
                    </a:lnTo>
                    <a:lnTo>
                      <a:pt x="0" y="60"/>
                    </a:lnTo>
                    <a:lnTo>
                      <a:pt x="0" y="60"/>
                    </a:lnTo>
                    <a:lnTo>
                      <a:pt x="0" y="60"/>
                    </a:lnTo>
                    <a:lnTo>
                      <a:pt x="0" y="61"/>
                    </a:lnTo>
                    <a:lnTo>
                      <a:pt x="0" y="60"/>
                    </a:lnTo>
                    <a:lnTo>
                      <a:pt x="0" y="61"/>
                    </a:lnTo>
                    <a:lnTo>
                      <a:pt x="0" y="61"/>
                    </a:lnTo>
                    <a:lnTo>
                      <a:pt x="0" y="62"/>
                    </a:lnTo>
                    <a:lnTo>
                      <a:pt x="0" y="62"/>
                    </a:lnTo>
                    <a:lnTo>
                      <a:pt x="0" y="61"/>
                    </a:lnTo>
                    <a:lnTo>
                      <a:pt x="0" y="61"/>
                    </a:lnTo>
                    <a:lnTo>
                      <a:pt x="0" y="61"/>
                    </a:lnTo>
                    <a:lnTo>
                      <a:pt x="0" y="61"/>
                    </a:lnTo>
                    <a:lnTo>
                      <a:pt x="0" y="61"/>
                    </a:lnTo>
                    <a:lnTo>
                      <a:pt x="0" y="60"/>
                    </a:lnTo>
                    <a:lnTo>
                      <a:pt x="0" y="61"/>
                    </a:lnTo>
                    <a:lnTo>
                      <a:pt x="0" y="60"/>
                    </a:lnTo>
                    <a:lnTo>
                      <a:pt x="0" y="61"/>
                    </a:lnTo>
                    <a:lnTo>
                      <a:pt x="0" y="61"/>
                    </a:lnTo>
                    <a:lnTo>
                      <a:pt x="0" y="61"/>
                    </a:lnTo>
                    <a:lnTo>
                      <a:pt x="0" y="61"/>
                    </a:lnTo>
                    <a:lnTo>
                      <a:pt x="0" y="61"/>
                    </a:lnTo>
                    <a:lnTo>
                      <a:pt x="0" y="61"/>
                    </a:lnTo>
                    <a:lnTo>
                      <a:pt x="0" y="61"/>
                    </a:lnTo>
                    <a:lnTo>
                      <a:pt x="0" y="62"/>
                    </a:lnTo>
                    <a:lnTo>
                      <a:pt x="0" y="62"/>
                    </a:lnTo>
                    <a:lnTo>
                      <a:pt x="0" y="62"/>
                    </a:lnTo>
                    <a:lnTo>
                      <a:pt x="0" y="62"/>
                    </a:lnTo>
                    <a:lnTo>
                      <a:pt x="0" y="62"/>
                    </a:lnTo>
                    <a:lnTo>
                      <a:pt x="0" y="62"/>
                    </a:lnTo>
                    <a:lnTo>
                      <a:pt x="0" y="62"/>
                    </a:lnTo>
                    <a:lnTo>
                      <a:pt x="0" y="62"/>
                    </a:lnTo>
                    <a:lnTo>
                      <a:pt x="0" y="63"/>
                    </a:lnTo>
                    <a:lnTo>
                      <a:pt x="0" y="62"/>
                    </a:lnTo>
                    <a:lnTo>
                      <a:pt x="0" y="62"/>
                    </a:lnTo>
                    <a:lnTo>
                      <a:pt x="0" y="62"/>
                    </a:lnTo>
                    <a:lnTo>
                      <a:pt x="0" y="62"/>
                    </a:lnTo>
                    <a:lnTo>
                      <a:pt x="0" y="62"/>
                    </a:lnTo>
                    <a:lnTo>
                      <a:pt x="0" y="61"/>
                    </a:lnTo>
                    <a:lnTo>
                      <a:pt x="0" y="61"/>
                    </a:lnTo>
                    <a:lnTo>
                      <a:pt x="0" y="61"/>
                    </a:lnTo>
                    <a:lnTo>
                      <a:pt x="0" y="60"/>
                    </a:lnTo>
                    <a:lnTo>
                      <a:pt x="0" y="61"/>
                    </a:lnTo>
                    <a:lnTo>
                      <a:pt x="0" y="60"/>
                    </a:lnTo>
                    <a:lnTo>
                      <a:pt x="0" y="60"/>
                    </a:lnTo>
                    <a:lnTo>
                      <a:pt x="0" y="60"/>
                    </a:lnTo>
                    <a:lnTo>
                      <a:pt x="0" y="61"/>
                    </a:lnTo>
                    <a:lnTo>
                      <a:pt x="0" y="61"/>
                    </a:lnTo>
                    <a:lnTo>
                      <a:pt x="0" y="61"/>
                    </a:lnTo>
                    <a:lnTo>
                      <a:pt x="0" y="61"/>
                    </a:lnTo>
                    <a:lnTo>
                      <a:pt x="0" y="61"/>
                    </a:lnTo>
                    <a:lnTo>
                      <a:pt x="0" y="60"/>
                    </a:lnTo>
                    <a:lnTo>
                      <a:pt x="0" y="60"/>
                    </a:lnTo>
                    <a:lnTo>
                      <a:pt x="0" y="61"/>
                    </a:lnTo>
                    <a:lnTo>
                      <a:pt x="0" y="61"/>
                    </a:lnTo>
                    <a:lnTo>
                      <a:pt x="0" y="61"/>
                    </a:lnTo>
                    <a:lnTo>
                      <a:pt x="0" y="61"/>
                    </a:lnTo>
                    <a:lnTo>
                      <a:pt x="0" y="61"/>
                    </a:lnTo>
                    <a:lnTo>
                      <a:pt x="0" y="61"/>
                    </a:lnTo>
                    <a:lnTo>
                      <a:pt x="0" y="60"/>
                    </a:lnTo>
                    <a:lnTo>
                      <a:pt x="0" y="60"/>
                    </a:lnTo>
                    <a:lnTo>
                      <a:pt x="0" y="59"/>
                    </a:lnTo>
                    <a:lnTo>
                      <a:pt x="0" y="59"/>
                    </a:lnTo>
                    <a:lnTo>
                      <a:pt x="0" y="59"/>
                    </a:lnTo>
                    <a:lnTo>
                      <a:pt x="0" y="59"/>
                    </a:lnTo>
                    <a:lnTo>
                      <a:pt x="0" y="58"/>
                    </a:lnTo>
                    <a:lnTo>
                      <a:pt x="0" y="59"/>
                    </a:lnTo>
                    <a:lnTo>
                      <a:pt x="0" y="59"/>
                    </a:lnTo>
                    <a:lnTo>
                      <a:pt x="0" y="59"/>
                    </a:lnTo>
                    <a:lnTo>
                      <a:pt x="0" y="59"/>
                    </a:lnTo>
                    <a:lnTo>
                      <a:pt x="0" y="59"/>
                    </a:lnTo>
                    <a:lnTo>
                      <a:pt x="0" y="59"/>
                    </a:lnTo>
                    <a:lnTo>
                      <a:pt x="0" y="59"/>
                    </a:lnTo>
                    <a:lnTo>
                      <a:pt x="0" y="60"/>
                    </a:lnTo>
                    <a:lnTo>
                      <a:pt x="0" y="59"/>
                    </a:lnTo>
                    <a:lnTo>
                      <a:pt x="0" y="59"/>
                    </a:lnTo>
                    <a:lnTo>
                      <a:pt x="0" y="59"/>
                    </a:lnTo>
                    <a:lnTo>
                      <a:pt x="0" y="60"/>
                    </a:lnTo>
                    <a:lnTo>
                      <a:pt x="0" y="60"/>
                    </a:lnTo>
                    <a:lnTo>
                      <a:pt x="0" y="60"/>
                    </a:lnTo>
                    <a:lnTo>
                      <a:pt x="0" y="61"/>
                    </a:lnTo>
                    <a:lnTo>
                      <a:pt x="0" y="61"/>
                    </a:lnTo>
                    <a:lnTo>
                      <a:pt x="0" y="62"/>
                    </a:lnTo>
                    <a:lnTo>
                      <a:pt x="0" y="62"/>
                    </a:lnTo>
                    <a:lnTo>
                      <a:pt x="0" y="63"/>
                    </a:lnTo>
                    <a:lnTo>
                      <a:pt x="0" y="62"/>
                    </a:lnTo>
                    <a:lnTo>
                      <a:pt x="0" y="63"/>
                    </a:lnTo>
                    <a:lnTo>
                      <a:pt x="0" y="63"/>
                    </a:lnTo>
                    <a:lnTo>
                      <a:pt x="0" y="63"/>
                    </a:lnTo>
                    <a:lnTo>
                      <a:pt x="0" y="63"/>
                    </a:lnTo>
                    <a:lnTo>
                      <a:pt x="0" y="63"/>
                    </a:lnTo>
                    <a:lnTo>
                      <a:pt x="0" y="64"/>
                    </a:lnTo>
                    <a:lnTo>
                      <a:pt x="0" y="64"/>
                    </a:lnTo>
                    <a:lnTo>
                      <a:pt x="0" y="64"/>
                    </a:lnTo>
                    <a:lnTo>
                      <a:pt x="0" y="63"/>
                    </a:lnTo>
                    <a:lnTo>
                      <a:pt x="0" y="64"/>
                    </a:lnTo>
                    <a:lnTo>
                      <a:pt x="0" y="65"/>
                    </a:lnTo>
                    <a:lnTo>
                      <a:pt x="0" y="64"/>
                    </a:lnTo>
                    <a:lnTo>
                      <a:pt x="0" y="65"/>
                    </a:lnTo>
                    <a:lnTo>
                      <a:pt x="0" y="64"/>
                    </a:lnTo>
                    <a:lnTo>
                      <a:pt x="0" y="64"/>
                    </a:lnTo>
                    <a:lnTo>
                      <a:pt x="0" y="64"/>
                    </a:lnTo>
                    <a:lnTo>
                      <a:pt x="0" y="65"/>
                    </a:lnTo>
                    <a:lnTo>
                      <a:pt x="0" y="65"/>
                    </a:lnTo>
                    <a:lnTo>
                      <a:pt x="0" y="64"/>
                    </a:lnTo>
                    <a:lnTo>
                      <a:pt x="0" y="65"/>
                    </a:lnTo>
                    <a:lnTo>
                      <a:pt x="0" y="64"/>
                    </a:lnTo>
                    <a:lnTo>
                      <a:pt x="0" y="64"/>
                    </a:lnTo>
                    <a:lnTo>
                      <a:pt x="0" y="65"/>
                    </a:lnTo>
                    <a:lnTo>
                      <a:pt x="0" y="65"/>
                    </a:lnTo>
                    <a:lnTo>
                      <a:pt x="0" y="64"/>
                    </a:lnTo>
                    <a:lnTo>
                      <a:pt x="0" y="64"/>
                    </a:lnTo>
                    <a:lnTo>
                      <a:pt x="0" y="65"/>
                    </a:lnTo>
                    <a:lnTo>
                      <a:pt x="0" y="64"/>
                    </a:lnTo>
                    <a:lnTo>
                      <a:pt x="0" y="63"/>
                    </a:lnTo>
                    <a:lnTo>
                      <a:pt x="0" y="64"/>
                    </a:lnTo>
                    <a:lnTo>
                      <a:pt x="0" y="64"/>
                    </a:lnTo>
                    <a:lnTo>
                      <a:pt x="0" y="65"/>
                    </a:lnTo>
                    <a:lnTo>
                      <a:pt x="0" y="65"/>
                    </a:lnTo>
                    <a:lnTo>
                      <a:pt x="0" y="65"/>
                    </a:lnTo>
                    <a:lnTo>
                      <a:pt x="0" y="65"/>
                    </a:lnTo>
                    <a:lnTo>
                      <a:pt x="0" y="66"/>
                    </a:lnTo>
                    <a:lnTo>
                      <a:pt x="0" y="66"/>
                    </a:lnTo>
                    <a:lnTo>
                      <a:pt x="0" y="66"/>
                    </a:lnTo>
                    <a:lnTo>
                      <a:pt x="0" y="66"/>
                    </a:lnTo>
                    <a:lnTo>
                      <a:pt x="0" y="66"/>
                    </a:lnTo>
                    <a:lnTo>
                      <a:pt x="0" y="66"/>
                    </a:lnTo>
                    <a:lnTo>
                      <a:pt x="0" y="66"/>
                    </a:lnTo>
                    <a:lnTo>
                      <a:pt x="0" y="66"/>
                    </a:lnTo>
                    <a:lnTo>
                      <a:pt x="0" y="66"/>
                    </a:lnTo>
                    <a:lnTo>
                      <a:pt x="0" y="66"/>
                    </a:lnTo>
                    <a:lnTo>
                      <a:pt x="0" y="67"/>
                    </a:lnTo>
                    <a:lnTo>
                      <a:pt x="0" y="66"/>
                    </a:lnTo>
                    <a:lnTo>
                      <a:pt x="0" y="66"/>
                    </a:lnTo>
                    <a:lnTo>
                      <a:pt x="0" y="66"/>
                    </a:lnTo>
                    <a:lnTo>
                      <a:pt x="0" y="66"/>
                    </a:lnTo>
                    <a:lnTo>
                      <a:pt x="0" y="66"/>
                    </a:lnTo>
                    <a:lnTo>
                      <a:pt x="0" y="67"/>
                    </a:lnTo>
                    <a:lnTo>
                      <a:pt x="0" y="67"/>
                    </a:lnTo>
                    <a:lnTo>
                      <a:pt x="0" y="68"/>
                    </a:lnTo>
                    <a:lnTo>
                      <a:pt x="0" y="67"/>
                    </a:lnTo>
                    <a:lnTo>
                      <a:pt x="0" y="67"/>
                    </a:lnTo>
                    <a:lnTo>
                      <a:pt x="0" y="68"/>
                    </a:lnTo>
                    <a:lnTo>
                      <a:pt x="0" y="67"/>
                    </a:lnTo>
                    <a:lnTo>
                      <a:pt x="0" y="67"/>
                    </a:lnTo>
                    <a:lnTo>
                      <a:pt x="0" y="67"/>
                    </a:lnTo>
                    <a:lnTo>
                      <a:pt x="0" y="68"/>
                    </a:lnTo>
                    <a:lnTo>
                      <a:pt x="0" y="67"/>
                    </a:lnTo>
                    <a:lnTo>
                      <a:pt x="0" y="68"/>
                    </a:lnTo>
                    <a:lnTo>
                      <a:pt x="0" y="67"/>
                    </a:lnTo>
                    <a:lnTo>
                      <a:pt x="0" y="68"/>
                    </a:lnTo>
                    <a:lnTo>
                      <a:pt x="0" y="67"/>
                    </a:lnTo>
                    <a:lnTo>
                      <a:pt x="0" y="66"/>
                    </a:lnTo>
                    <a:lnTo>
                      <a:pt x="0" y="65"/>
                    </a:lnTo>
                    <a:lnTo>
                      <a:pt x="0" y="66"/>
                    </a:lnTo>
                    <a:lnTo>
                      <a:pt x="0" y="66"/>
                    </a:lnTo>
                    <a:lnTo>
                      <a:pt x="0" y="66"/>
                    </a:lnTo>
                    <a:lnTo>
                      <a:pt x="0" y="66"/>
                    </a:lnTo>
                    <a:lnTo>
                      <a:pt x="0" y="66"/>
                    </a:lnTo>
                    <a:lnTo>
                      <a:pt x="0" y="66"/>
                    </a:lnTo>
                    <a:lnTo>
                      <a:pt x="0" y="66"/>
                    </a:lnTo>
                    <a:lnTo>
                      <a:pt x="0" y="66"/>
                    </a:lnTo>
                    <a:lnTo>
                      <a:pt x="0" y="66"/>
                    </a:lnTo>
                    <a:lnTo>
                      <a:pt x="0" y="65"/>
                    </a:lnTo>
                    <a:lnTo>
                      <a:pt x="0" y="64"/>
                    </a:lnTo>
                    <a:lnTo>
                      <a:pt x="0" y="63"/>
                    </a:lnTo>
                    <a:lnTo>
                      <a:pt x="0" y="63"/>
                    </a:lnTo>
                    <a:lnTo>
                      <a:pt x="0" y="63"/>
                    </a:lnTo>
                    <a:lnTo>
                      <a:pt x="0" y="63"/>
                    </a:lnTo>
                    <a:lnTo>
                      <a:pt x="0" y="63"/>
                    </a:lnTo>
                    <a:lnTo>
                      <a:pt x="0" y="63"/>
                    </a:lnTo>
                    <a:lnTo>
                      <a:pt x="0" y="64"/>
                    </a:lnTo>
                    <a:lnTo>
                      <a:pt x="0" y="64"/>
                    </a:lnTo>
                    <a:lnTo>
                      <a:pt x="0" y="64"/>
                    </a:lnTo>
                    <a:lnTo>
                      <a:pt x="0" y="64"/>
                    </a:lnTo>
                    <a:lnTo>
                      <a:pt x="0" y="64"/>
                    </a:lnTo>
                    <a:lnTo>
                      <a:pt x="0" y="64"/>
                    </a:lnTo>
                    <a:lnTo>
                      <a:pt x="0" y="65"/>
                    </a:lnTo>
                    <a:lnTo>
                      <a:pt x="0" y="65"/>
                    </a:lnTo>
                    <a:lnTo>
                      <a:pt x="0" y="65"/>
                    </a:lnTo>
                    <a:lnTo>
                      <a:pt x="0" y="65"/>
                    </a:lnTo>
                    <a:lnTo>
                      <a:pt x="0" y="65"/>
                    </a:lnTo>
                    <a:lnTo>
                      <a:pt x="0" y="64"/>
                    </a:lnTo>
                    <a:lnTo>
                      <a:pt x="0" y="65"/>
                    </a:lnTo>
                    <a:lnTo>
                      <a:pt x="0" y="64"/>
                    </a:lnTo>
                    <a:lnTo>
                      <a:pt x="0" y="65"/>
                    </a:lnTo>
                    <a:lnTo>
                      <a:pt x="0" y="65"/>
                    </a:lnTo>
                    <a:lnTo>
                      <a:pt x="0" y="65"/>
                    </a:lnTo>
                    <a:lnTo>
                      <a:pt x="0" y="64"/>
                    </a:lnTo>
                    <a:lnTo>
                      <a:pt x="0" y="65"/>
                    </a:lnTo>
                    <a:lnTo>
                      <a:pt x="0" y="64"/>
                    </a:lnTo>
                    <a:lnTo>
                      <a:pt x="0" y="65"/>
                    </a:lnTo>
                    <a:lnTo>
                      <a:pt x="0" y="65"/>
                    </a:lnTo>
                    <a:lnTo>
                      <a:pt x="0" y="65"/>
                    </a:lnTo>
                    <a:lnTo>
                      <a:pt x="0" y="64"/>
                    </a:lnTo>
                    <a:lnTo>
                      <a:pt x="0" y="64"/>
                    </a:lnTo>
                    <a:lnTo>
                      <a:pt x="0" y="64"/>
                    </a:lnTo>
                    <a:lnTo>
                      <a:pt x="0" y="63"/>
                    </a:lnTo>
                    <a:lnTo>
                      <a:pt x="0" y="63"/>
                    </a:lnTo>
                    <a:lnTo>
                      <a:pt x="0" y="63"/>
                    </a:lnTo>
                    <a:lnTo>
                      <a:pt x="0" y="63"/>
                    </a:lnTo>
                    <a:lnTo>
                      <a:pt x="0" y="63"/>
                    </a:lnTo>
                    <a:lnTo>
                      <a:pt x="0" y="63"/>
                    </a:lnTo>
                    <a:lnTo>
                      <a:pt x="0" y="63"/>
                    </a:lnTo>
                    <a:lnTo>
                      <a:pt x="0" y="62"/>
                    </a:lnTo>
                    <a:lnTo>
                      <a:pt x="0" y="61"/>
                    </a:lnTo>
                    <a:lnTo>
                      <a:pt x="0" y="62"/>
                    </a:lnTo>
                    <a:lnTo>
                      <a:pt x="0" y="62"/>
                    </a:lnTo>
                    <a:lnTo>
                      <a:pt x="0" y="62"/>
                    </a:lnTo>
                    <a:lnTo>
                      <a:pt x="0" y="62"/>
                    </a:lnTo>
                    <a:lnTo>
                      <a:pt x="0" y="62"/>
                    </a:lnTo>
                    <a:lnTo>
                      <a:pt x="0" y="63"/>
                    </a:lnTo>
                    <a:lnTo>
                      <a:pt x="0" y="63"/>
                    </a:lnTo>
                    <a:lnTo>
                      <a:pt x="0" y="63"/>
                    </a:lnTo>
                    <a:lnTo>
                      <a:pt x="0" y="63"/>
                    </a:lnTo>
                    <a:lnTo>
                      <a:pt x="0" y="63"/>
                    </a:lnTo>
                    <a:lnTo>
                      <a:pt x="0" y="63"/>
                    </a:lnTo>
                    <a:lnTo>
                      <a:pt x="0" y="63"/>
                    </a:lnTo>
                    <a:lnTo>
                      <a:pt x="0" y="64"/>
                    </a:lnTo>
                    <a:lnTo>
                      <a:pt x="0" y="64"/>
                    </a:lnTo>
                    <a:lnTo>
                      <a:pt x="0" y="64"/>
                    </a:lnTo>
                    <a:lnTo>
                      <a:pt x="0" y="65"/>
                    </a:lnTo>
                    <a:lnTo>
                      <a:pt x="0" y="65"/>
                    </a:lnTo>
                    <a:lnTo>
                      <a:pt x="0" y="65"/>
                    </a:lnTo>
                    <a:lnTo>
                      <a:pt x="0" y="65"/>
                    </a:lnTo>
                    <a:lnTo>
                      <a:pt x="0" y="64"/>
                    </a:lnTo>
                    <a:lnTo>
                      <a:pt x="0" y="64"/>
                    </a:lnTo>
                    <a:lnTo>
                      <a:pt x="0" y="64"/>
                    </a:lnTo>
                    <a:lnTo>
                      <a:pt x="0" y="64"/>
                    </a:lnTo>
                    <a:lnTo>
                      <a:pt x="0" y="63"/>
                    </a:lnTo>
                    <a:lnTo>
                      <a:pt x="0" y="63"/>
                    </a:lnTo>
                    <a:lnTo>
                      <a:pt x="0" y="63"/>
                    </a:lnTo>
                    <a:lnTo>
                      <a:pt x="0" y="64"/>
                    </a:lnTo>
                    <a:lnTo>
                      <a:pt x="0" y="64"/>
                    </a:lnTo>
                    <a:lnTo>
                      <a:pt x="0" y="64"/>
                    </a:lnTo>
                    <a:lnTo>
                      <a:pt x="0" y="63"/>
                    </a:lnTo>
                    <a:lnTo>
                      <a:pt x="0" y="64"/>
                    </a:lnTo>
                    <a:lnTo>
                      <a:pt x="0" y="65"/>
                    </a:lnTo>
                    <a:lnTo>
                      <a:pt x="0" y="65"/>
                    </a:lnTo>
                    <a:lnTo>
                      <a:pt x="0" y="65"/>
                    </a:lnTo>
                    <a:lnTo>
                      <a:pt x="0" y="65"/>
                    </a:lnTo>
                    <a:lnTo>
                      <a:pt x="0" y="64"/>
                    </a:lnTo>
                    <a:lnTo>
                      <a:pt x="0" y="64"/>
                    </a:lnTo>
                    <a:lnTo>
                      <a:pt x="0" y="63"/>
                    </a:lnTo>
                    <a:lnTo>
                      <a:pt x="0" y="64"/>
                    </a:lnTo>
                    <a:lnTo>
                      <a:pt x="0" y="64"/>
                    </a:lnTo>
                    <a:lnTo>
                      <a:pt x="0" y="63"/>
                    </a:lnTo>
                    <a:lnTo>
                      <a:pt x="0" y="63"/>
                    </a:lnTo>
                    <a:lnTo>
                      <a:pt x="0" y="64"/>
                    </a:lnTo>
                    <a:lnTo>
                      <a:pt x="0" y="63"/>
                    </a:lnTo>
                    <a:lnTo>
                      <a:pt x="0" y="65"/>
                    </a:lnTo>
                    <a:lnTo>
                      <a:pt x="0" y="60"/>
                    </a:lnTo>
                    <a:lnTo>
                      <a:pt x="0" y="55"/>
                    </a:lnTo>
                    <a:lnTo>
                      <a:pt x="0" y="53"/>
                    </a:lnTo>
                    <a:lnTo>
                      <a:pt x="0" y="52"/>
                    </a:lnTo>
                    <a:lnTo>
                      <a:pt x="0" y="51"/>
                    </a:lnTo>
                    <a:lnTo>
                      <a:pt x="0" y="50"/>
                    </a:lnTo>
                    <a:lnTo>
                      <a:pt x="0" y="49"/>
                    </a:lnTo>
                    <a:lnTo>
                      <a:pt x="0" y="47"/>
                    </a:lnTo>
                    <a:lnTo>
                      <a:pt x="0" y="47"/>
                    </a:lnTo>
                    <a:lnTo>
                      <a:pt x="0" y="46"/>
                    </a:lnTo>
                    <a:lnTo>
                      <a:pt x="0" y="46"/>
                    </a:lnTo>
                    <a:lnTo>
                      <a:pt x="0" y="45"/>
                    </a:lnTo>
                    <a:lnTo>
                      <a:pt x="0" y="44"/>
                    </a:lnTo>
                    <a:lnTo>
                      <a:pt x="0" y="44"/>
                    </a:lnTo>
                    <a:lnTo>
                      <a:pt x="0" y="43"/>
                    </a:lnTo>
                    <a:lnTo>
                      <a:pt x="0" y="43"/>
                    </a:lnTo>
                    <a:lnTo>
                      <a:pt x="0" y="41"/>
                    </a:lnTo>
                    <a:lnTo>
                      <a:pt x="0" y="42"/>
                    </a:lnTo>
                    <a:lnTo>
                      <a:pt x="0" y="41"/>
                    </a:lnTo>
                    <a:lnTo>
                      <a:pt x="0" y="40"/>
                    </a:lnTo>
                    <a:lnTo>
                      <a:pt x="0" y="40"/>
                    </a:lnTo>
                    <a:lnTo>
                      <a:pt x="0" y="39"/>
                    </a:lnTo>
                    <a:lnTo>
                      <a:pt x="0" y="39"/>
                    </a:lnTo>
                    <a:lnTo>
                      <a:pt x="0" y="38"/>
                    </a:lnTo>
                    <a:lnTo>
                      <a:pt x="0" y="37"/>
                    </a:lnTo>
                    <a:lnTo>
                      <a:pt x="0" y="36"/>
                    </a:lnTo>
                    <a:lnTo>
                      <a:pt x="0" y="36"/>
                    </a:lnTo>
                    <a:lnTo>
                      <a:pt x="0" y="35"/>
                    </a:lnTo>
                    <a:lnTo>
                      <a:pt x="0" y="36"/>
                    </a:lnTo>
                    <a:lnTo>
                      <a:pt x="0" y="35"/>
                    </a:lnTo>
                    <a:lnTo>
                      <a:pt x="0" y="35"/>
                    </a:lnTo>
                    <a:lnTo>
                      <a:pt x="0" y="34"/>
                    </a:lnTo>
                    <a:lnTo>
                      <a:pt x="0" y="34"/>
                    </a:lnTo>
                    <a:lnTo>
                      <a:pt x="0" y="34"/>
                    </a:lnTo>
                    <a:lnTo>
                      <a:pt x="0" y="33"/>
                    </a:lnTo>
                    <a:lnTo>
                      <a:pt x="0" y="33"/>
                    </a:lnTo>
                    <a:lnTo>
                      <a:pt x="0" y="33"/>
                    </a:lnTo>
                    <a:lnTo>
                      <a:pt x="0" y="32"/>
                    </a:lnTo>
                    <a:lnTo>
                      <a:pt x="0" y="31"/>
                    </a:lnTo>
                    <a:lnTo>
                      <a:pt x="0" y="31"/>
                    </a:lnTo>
                    <a:lnTo>
                      <a:pt x="0" y="30"/>
                    </a:lnTo>
                    <a:lnTo>
                      <a:pt x="0" y="30"/>
                    </a:lnTo>
                    <a:lnTo>
                      <a:pt x="0" y="29"/>
                    </a:lnTo>
                    <a:lnTo>
                      <a:pt x="0" y="29"/>
                    </a:lnTo>
                    <a:lnTo>
                      <a:pt x="0" y="28"/>
                    </a:lnTo>
                    <a:lnTo>
                      <a:pt x="0" y="27"/>
                    </a:lnTo>
                    <a:lnTo>
                      <a:pt x="0" y="27"/>
                    </a:lnTo>
                    <a:lnTo>
                      <a:pt x="0" y="26"/>
                    </a:lnTo>
                    <a:lnTo>
                      <a:pt x="0" y="26"/>
                    </a:lnTo>
                    <a:lnTo>
                      <a:pt x="0" y="25"/>
                    </a:lnTo>
                    <a:lnTo>
                      <a:pt x="0" y="26"/>
                    </a:lnTo>
                    <a:lnTo>
                      <a:pt x="0" y="25"/>
                    </a:lnTo>
                    <a:lnTo>
                      <a:pt x="0" y="26"/>
                    </a:lnTo>
                    <a:lnTo>
                      <a:pt x="0" y="25"/>
                    </a:lnTo>
                    <a:lnTo>
                      <a:pt x="0" y="25"/>
                    </a:lnTo>
                    <a:lnTo>
                      <a:pt x="0" y="24"/>
                    </a:lnTo>
                    <a:lnTo>
                      <a:pt x="0" y="24"/>
                    </a:lnTo>
                    <a:lnTo>
                      <a:pt x="0" y="24"/>
                    </a:lnTo>
                    <a:lnTo>
                      <a:pt x="0" y="25"/>
                    </a:lnTo>
                    <a:lnTo>
                      <a:pt x="0" y="25"/>
                    </a:lnTo>
                    <a:lnTo>
                      <a:pt x="0" y="25"/>
                    </a:lnTo>
                    <a:lnTo>
                      <a:pt x="0" y="25"/>
                    </a:lnTo>
                    <a:lnTo>
                      <a:pt x="0" y="25"/>
                    </a:lnTo>
                    <a:lnTo>
                      <a:pt x="0" y="24"/>
                    </a:lnTo>
                    <a:lnTo>
                      <a:pt x="0" y="25"/>
                    </a:lnTo>
                    <a:lnTo>
                      <a:pt x="0" y="25"/>
                    </a:lnTo>
                    <a:lnTo>
                      <a:pt x="0" y="24"/>
                    </a:lnTo>
                    <a:lnTo>
                      <a:pt x="0" y="24"/>
                    </a:lnTo>
                    <a:lnTo>
                      <a:pt x="0" y="23"/>
                    </a:lnTo>
                    <a:lnTo>
                      <a:pt x="0" y="23"/>
                    </a:lnTo>
                    <a:lnTo>
                      <a:pt x="0" y="23"/>
                    </a:lnTo>
                    <a:lnTo>
                      <a:pt x="0" y="22"/>
                    </a:lnTo>
                    <a:lnTo>
                      <a:pt x="0" y="22"/>
                    </a:lnTo>
                    <a:lnTo>
                      <a:pt x="0" y="22"/>
                    </a:lnTo>
                    <a:lnTo>
                      <a:pt x="0" y="21"/>
                    </a:lnTo>
                    <a:lnTo>
                      <a:pt x="0" y="20"/>
                    </a:lnTo>
                    <a:lnTo>
                      <a:pt x="0" y="21"/>
                    </a:lnTo>
                    <a:lnTo>
                      <a:pt x="0" y="20"/>
                    </a:lnTo>
                    <a:lnTo>
                      <a:pt x="0" y="20"/>
                    </a:lnTo>
                    <a:lnTo>
                      <a:pt x="0" y="20"/>
                    </a:lnTo>
                    <a:lnTo>
                      <a:pt x="0" y="20"/>
                    </a:lnTo>
                    <a:lnTo>
                      <a:pt x="0" y="19"/>
                    </a:lnTo>
                    <a:lnTo>
                      <a:pt x="0" y="20"/>
                    </a:lnTo>
                    <a:lnTo>
                      <a:pt x="0" y="20"/>
                    </a:lnTo>
                    <a:lnTo>
                      <a:pt x="0" y="19"/>
                    </a:lnTo>
                    <a:lnTo>
                      <a:pt x="0" y="19"/>
                    </a:lnTo>
                    <a:lnTo>
                      <a:pt x="0" y="19"/>
                    </a:lnTo>
                    <a:lnTo>
                      <a:pt x="0" y="19"/>
                    </a:lnTo>
                    <a:lnTo>
                      <a:pt x="0" y="19"/>
                    </a:lnTo>
                    <a:lnTo>
                      <a:pt x="0" y="19"/>
                    </a:lnTo>
                    <a:lnTo>
                      <a:pt x="0" y="19"/>
                    </a:lnTo>
                    <a:lnTo>
                      <a:pt x="0" y="20"/>
                    </a:lnTo>
                    <a:lnTo>
                      <a:pt x="0" y="19"/>
                    </a:lnTo>
                    <a:lnTo>
                      <a:pt x="0" y="19"/>
                    </a:lnTo>
                    <a:lnTo>
                      <a:pt x="0" y="19"/>
                    </a:lnTo>
                    <a:lnTo>
                      <a:pt x="0" y="19"/>
                    </a:lnTo>
                    <a:lnTo>
                      <a:pt x="0" y="18"/>
                    </a:lnTo>
                    <a:lnTo>
                      <a:pt x="0" y="18"/>
                    </a:lnTo>
                    <a:lnTo>
                      <a:pt x="0" y="19"/>
                    </a:lnTo>
                    <a:lnTo>
                      <a:pt x="0" y="18"/>
                    </a:lnTo>
                    <a:lnTo>
                      <a:pt x="0" y="18"/>
                    </a:lnTo>
                    <a:lnTo>
                      <a:pt x="0" y="18"/>
                    </a:lnTo>
                    <a:lnTo>
                      <a:pt x="0" y="17"/>
                    </a:lnTo>
                    <a:lnTo>
                      <a:pt x="0" y="17"/>
                    </a:lnTo>
                    <a:lnTo>
                      <a:pt x="0" y="17"/>
                    </a:lnTo>
                    <a:lnTo>
                      <a:pt x="0" y="16"/>
                    </a:lnTo>
                    <a:lnTo>
                      <a:pt x="0" y="16"/>
                    </a:lnTo>
                    <a:lnTo>
                      <a:pt x="0" y="15"/>
                    </a:lnTo>
                    <a:lnTo>
                      <a:pt x="0" y="14"/>
                    </a:lnTo>
                    <a:lnTo>
                      <a:pt x="0" y="14"/>
                    </a:lnTo>
                    <a:lnTo>
                      <a:pt x="0" y="13"/>
                    </a:lnTo>
                    <a:lnTo>
                      <a:pt x="0" y="13"/>
                    </a:lnTo>
                    <a:lnTo>
                      <a:pt x="0" y="12"/>
                    </a:lnTo>
                    <a:lnTo>
                      <a:pt x="0" y="13"/>
                    </a:lnTo>
                    <a:lnTo>
                      <a:pt x="0" y="12"/>
                    </a:lnTo>
                    <a:lnTo>
                      <a:pt x="0" y="12"/>
                    </a:lnTo>
                    <a:lnTo>
                      <a:pt x="0" y="12"/>
                    </a:lnTo>
                    <a:lnTo>
                      <a:pt x="0" y="12"/>
                    </a:lnTo>
                    <a:lnTo>
                      <a:pt x="0" y="11"/>
                    </a:lnTo>
                    <a:lnTo>
                      <a:pt x="0" y="12"/>
                    </a:lnTo>
                    <a:lnTo>
                      <a:pt x="0" y="11"/>
                    </a:lnTo>
                    <a:lnTo>
                      <a:pt x="0" y="11"/>
                    </a:lnTo>
                    <a:lnTo>
                      <a:pt x="0" y="11"/>
                    </a:lnTo>
                    <a:lnTo>
                      <a:pt x="0" y="12"/>
                    </a:lnTo>
                    <a:lnTo>
                      <a:pt x="0" y="12"/>
                    </a:lnTo>
                    <a:lnTo>
                      <a:pt x="0" y="12"/>
                    </a:lnTo>
                    <a:lnTo>
                      <a:pt x="0" y="12"/>
                    </a:lnTo>
                    <a:lnTo>
                      <a:pt x="0" y="12"/>
                    </a:lnTo>
                    <a:lnTo>
                      <a:pt x="0" y="12"/>
                    </a:lnTo>
                    <a:lnTo>
                      <a:pt x="0" y="11"/>
                    </a:lnTo>
                    <a:lnTo>
                      <a:pt x="0" y="11"/>
                    </a:lnTo>
                    <a:lnTo>
                      <a:pt x="0" y="11"/>
                    </a:lnTo>
                    <a:lnTo>
                      <a:pt x="0" y="10"/>
                    </a:lnTo>
                    <a:lnTo>
                      <a:pt x="0" y="10"/>
                    </a:lnTo>
                    <a:lnTo>
                      <a:pt x="0" y="10"/>
                    </a:lnTo>
                    <a:lnTo>
                      <a:pt x="0" y="11"/>
                    </a:lnTo>
                    <a:lnTo>
                      <a:pt x="0" y="11"/>
                    </a:lnTo>
                    <a:lnTo>
                      <a:pt x="0" y="11"/>
                    </a:lnTo>
                    <a:lnTo>
                      <a:pt x="0" y="12"/>
                    </a:lnTo>
                    <a:lnTo>
                      <a:pt x="0" y="12"/>
                    </a:lnTo>
                    <a:lnTo>
                      <a:pt x="0" y="13"/>
                    </a:lnTo>
                    <a:lnTo>
                      <a:pt x="0" y="12"/>
                    </a:lnTo>
                    <a:lnTo>
                      <a:pt x="0" y="12"/>
                    </a:lnTo>
                    <a:lnTo>
                      <a:pt x="0" y="12"/>
                    </a:lnTo>
                    <a:lnTo>
                      <a:pt x="0" y="13"/>
                    </a:lnTo>
                    <a:lnTo>
                      <a:pt x="0" y="12"/>
                    </a:lnTo>
                    <a:lnTo>
                      <a:pt x="0" y="12"/>
                    </a:lnTo>
                    <a:lnTo>
                      <a:pt x="0" y="13"/>
                    </a:lnTo>
                    <a:lnTo>
                      <a:pt x="0" y="13"/>
                    </a:lnTo>
                    <a:lnTo>
                      <a:pt x="0" y="13"/>
                    </a:lnTo>
                    <a:lnTo>
                      <a:pt x="0" y="12"/>
                    </a:lnTo>
                    <a:lnTo>
                      <a:pt x="0" y="12"/>
                    </a:lnTo>
                    <a:lnTo>
                      <a:pt x="0" y="13"/>
                    </a:lnTo>
                    <a:lnTo>
                      <a:pt x="0" y="13"/>
                    </a:lnTo>
                    <a:lnTo>
                      <a:pt x="0" y="12"/>
                    </a:lnTo>
                    <a:lnTo>
                      <a:pt x="0" y="12"/>
                    </a:lnTo>
                    <a:lnTo>
                      <a:pt x="0" y="11"/>
                    </a:lnTo>
                    <a:lnTo>
                      <a:pt x="0" y="11"/>
                    </a:lnTo>
                    <a:lnTo>
                      <a:pt x="0" y="10"/>
                    </a:lnTo>
                    <a:lnTo>
                      <a:pt x="0" y="11"/>
                    </a:lnTo>
                    <a:lnTo>
                      <a:pt x="0" y="10"/>
                    </a:lnTo>
                    <a:lnTo>
                      <a:pt x="0" y="10"/>
                    </a:lnTo>
                    <a:lnTo>
                      <a:pt x="0" y="10"/>
                    </a:lnTo>
                    <a:lnTo>
                      <a:pt x="0" y="9"/>
                    </a:lnTo>
                    <a:lnTo>
                      <a:pt x="0" y="10"/>
                    </a:lnTo>
                    <a:lnTo>
                      <a:pt x="0" y="10"/>
                    </a:lnTo>
                    <a:lnTo>
                      <a:pt x="0" y="10"/>
                    </a:lnTo>
                    <a:lnTo>
                      <a:pt x="0" y="9"/>
                    </a:lnTo>
                    <a:lnTo>
                      <a:pt x="0" y="10"/>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2"/>
                    </a:lnTo>
                    <a:lnTo>
                      <a:pt x="0" y="12"/>
                    </a:lnTo>
                    <a:lnTo>
                      <a:pt x="0" y="13"/>
                    </a:lnTo>
                    <a:lnTo>
                      <a:pt x="0" y="14"/>
                    </a:lnTo>
                    <a:lnTo>
                      <a:pt x="0" y="13"/>
                    </a:lnTo>
                    <a:lnTo>
                      <a:pt x="0" y="13"/>
                    </a:lnTo>
                    <a:lnTo>
                      <a:pt x="0" y="13"/>
                    </a:lnTo>
                    <a:lnTo>
                      <a:pt x="0" y="13"/>
                    </a:lnTo>
                    <a:lnTo>
                      <a:pt x="0" y="14"/>
                    </a:lnTo>
                    <a:lnTo>
                      <a:pt x="0" y="14"/>
                    </a:lnTo>
                    <a:lnTo>
                      <a:pt x="0" y="14"/>
                    </a:lnTo>
                    <a:lnTo>
                      <a:pt x="0" y="15"/>
                    </a:lnTo>
                    <a:lnTo>
                      <a:pt x="0" y="14"/>
                    </a:lnTo>
                    <a:lnTo>
                      <a:pt x="0" y="15"/>
                    </a:lnTo>
                    <a:lnTo>
                      <a:pt x="0" y="14"/>
                    </a:lnTo>
                    <a:lnTo>
                      <a:pt x="0" y="14"/>
                    </a:lnTo>
                    <a:lnTo>
                      <a:pt x="0" y="14"/>
                    </a:lnTo>
                    <a:lnTo>
                      <a:pt x="0" y="14"/>
                    </a:lnTo>
                    <a:lnTo>
                      <a:pt x="0" y="13"/>
                    </a:lnTo>
                    <a:lnTo>
                      <a:pt x="0" y="13"/>
                    </a:lnTo>
                    <a:lnTo>
                      <a:pt x="0" y="12"/>
                    </a:lnTo>
                    <a:lnTo>
                      <a:pt x="0" y="12"/>
                    </a:lnTo>
                    <a:lnTo>
                      <a:pt x="0" y="11"/>
                    </a:lnTo>
                    <a:lnTo>
                      <a:pt x="0" y="11"/>
                    </a:lnTo>
                    <a:lnTo>
                      <a:pt x="0" y="11"/>
                    </a:lnTo>
                    <a:lnTo>
                      <a:pt x="0" y="11"/>
                    </a:lnTo>
                    <a:lnTo>
                      <a:pt x="0" y="10"/>
                    </a:lnTo>
                    <a:lnTo>
                      <a:pt x="0" y="10"/>
                    </a:lnTo>
                    <a:lnTo>
                      <a:pt x="0" y="10"/>
                    </a:lnTo>
                    <a:lnTo>
                      <a:pt x="0" y="10"/>
                    </a:lnTo>
                    <a:lnTo>
                      <a:pt x="0" y="10"/>
                    </a:lnTo>
                    <a:lnTo>
                      <a:pt x="0" y="9"/>
                    </a:lnTo>
                    <a:lnTo>
                      <a:pt x="0" y="9"/>
                    </a:lnTo>
                    <a:lnTo>
                      <a:pt x="0" y="9"/>
                    </a:lnTo>
                    <a:lnTo>
                      <a:pt x="0" y="8"/>
                    </a:lnTo>
                    <a:lnTo>
                      <a:pt x="0" y="9"/>
                    </a:lnTo>
                    <a:lnTo>
                      <a:pt x="0" y="10"/>
                    </a:lnTo>
                    <a:lnTo>
                      <a:pt x="0" y="9"/>
                    </a:lnTo>
                    <a:lnTo>
                      <a:pt x="0" y="10"/>
                    </a:lnTo>
                    <a:lnTo>
                      <a:pt x="0" y="9"/>
                    </a:lnTo>
                    <a:lnTo>
                      <a:pt x="0" y="9"/>
                    </a:lnTo>
                    <a:lnTo>
                      <a:pt x="0" y="10"/>
                    </a:lnTo>
                    <a:lnTo>
                      <a:pt x="0" y="10"/>
                    </a:lnTo>
                    <a:lnTo>
                      <a:pt x="0" y="11"/>
                    </a:lnTo>
                    <a:lnTo>
                      <a:pt x="0" y="10"/>
                    </a:lnTo>
                    <a:lnTo>
                      <a:pt x="0" y="11"/>
                    </a:lnTo>
                    <a:lnTo>
                      <a:pt x="0" y="11"/>
                    </a:lnTo>
                    <a:lnTo>
                      <a:pt x="0" y="10"/>
                    </a:lnTo>
                    <a:lnTo>
                      <a:pt x="0" y="10"/>
                    </a:lnTo>
                    <a:lnTo>
                      <a:pt x="0" y="9"/>
                    </a:lnTo>
                    <a:lnTo>
                      <a:pt x="0" y="8"/>
                    </a:lnTo>
                    <a:lnTo>
                      <a:pt x="0" y="9"/>
                    </a:lnTo>
                    <a:lnTo>
                      <a:pt x="0" y="8"/>
                    </a:lnTo>
                    <a:lnTo>
                      <a:pt x="0" y="8"/>
                    </a:lnTo>
                    <a:lnTo>
                      <a:pt x="0" y="8"/>
                    </a:lnTo>
                    <a:lnTo>
                      <a:pt x="0" y="8"/>
                    </a:lnTo>
                    <a:lnTo>
                      <a:pt x="0" y="7"/>
                    </a:lnTo>
                    <a:lnTo>
                      <a:pt x="0" y="7"/>
                    </a:lnTo>
                    <a:lnTo>
                      <a:pt x="0" y="8"/>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1"/>
                    </a:lnTo>
                    <a:lnTo>
                      <a:pt x="0" y="11"/>
                    </a:lnTo>
                    <a:lnTo>
                      <a:pt x="0" y="11"/>
                    </a:lnTo>
                    <a:lnTo>
                      <a:pt x="0" y="11"/>
                    </a:lnTo>
                    <a:lnTo>
                      <a:pt x="0" y="12"/>
                    </a:lnTo>
                    <a:lnTo>
                      <a:pt x="0" y="11"/>
                    </a:lnTo>
                    <a:lnTo>
                      <a:pt x="0" y="11"/>
                    </a:lnTo>
                    <a:lnTo>
                      <a:pt x="0" y="11"/>
                    </a:lnTo>
                    <a:lnTo>
                      <a:pt x="0" y="10"/>
                    </a:lnTo>
                    <a:lnTo>
                      <a:pt x="0" y="11"/>
                    </a:lnTo>
                    <a:lnTo>
                      <a:pt x="0" y="11"/>
                    </a:lnTo>
                    <a:lnTo>
                      <a:pt x="0" y="11"/>
                    </a:lnTo>
                    <a:lnTo>
                      <a:pt x="0" y="11"/>
                    </a:lnTo>
                    <a:lnTo>
                      <a:pt x="0" y="11"/>
                    </a:lnTo>
                    <a:lnTo>
                      <a:pt x="0" y="12"/>
                    </a:lnTo>
                    <a:lnTo>
                      <a:pt x="0" y="11"/>
                    </a:lnTo>
                    <a:lnTo>
                      <a:pt x="0" y="11"/>
                    </a:lnTo>
                    <a:lnTo>
                      <a:pt x="0" y="11"/>
                    </a:lnTo>
                    <a:lnTo>
                      <a:pt x="0" y="11"/>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8"/>
                    </a:lnTo>
                    <a:lnTo>
                      <a:pt x="0" y="8"/>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9"/>
                    </a:lnTo>
                    <a:lnTo>
                      <a:pt x="0" y="9"/>
                    </a:lnTo>
                    <a:lnTo>
                      <a:pt x="0" y="8"/>
                    </a:lnTo>
                    <a:lnTo>
                      <a:pt x="0" y="8"/>
                    </a:lnTo>
                    <a:lnTo>
                      <a:pt x="0" y="8"/>
                    </a:lnTo>
                    <a:lnTo>
                      <a:pt x="0" y="7"/>
                    </a:lnTo>
                    <a:lnTo>
                      <a:pt x="0" y="6"/>
                    </a:lnTo>
                    <a:lnTo>
                      <a:pt x="0" y="6"/>
                    </a:lnTo>
                    <a:lnTo>
                      <a:pt x="0" y="6"/>
                    </a:lnTo>
                    <a:lnTo>
                      <a:pt x="0" y="5"/>
                    </a:lnTo>
                    <a:lnTo>
                      <a:pt x="0" y="5"/>
                    </a:lnTo>
                    <a:lnTo>
                      <a:pt x="0" y="4"/>
                    </a:lnTo>
                    <a:lnTo>
                      <a:pt x="0" y="4"/>
                    </a:lnTo>
                    <a:lnTo>
                      <a:pt x="0" y="3"/>
                    </a:lnTo>
                    <a:lnTo>
                      <a:pt x="0" y="2"/>
                    </a:lnTo>
                    <a:lnTo>
                      <a:pt x="0" y="2"/>
                    </a:lnTo>
                    <a:lnTo>
                      <a:pt x="0" y="1"/>
                    </a:lnTo>
                    <a:lnTo>
                      <a:pt x="0" y="1"/>
                    </a:lnTo>
                    <a:lnTo>
                      <a:pt x="0" y="1"/>
                    </a:lnTo>
                    <a:lnTo>
                      <a:pt x="0" y="0"/>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0" y="1"/>
                    </a:lnTo>
                    <a:lnTo>
                      <a:pt x="0" y="2"/>
                    </a:lnTo>
                    <a:lnTo>
                      <a:pt x="0" y="3"/>
                    </a:lnTo>
                    <a:lnTo>
                      <a:pt x="0" y="3"/>
                    </a:lnTo>
                    <a:lnTo>
                      <a:pt x="0" y="3"/>
                    </a:lnTo>
                    <a:lnTo>
                      <a:pt x="0" y="3"/>
                    </a:lnTo>
                    <a:lnTo>
                      <a:pt x="0" y="3"/>
                    </a:lnTo>
                    <a:lnTo>
                      <a:pt x="0" y="3"/>
                    </a:lnTo>
                    <a:lnTo>
                      <a:pt x="0" y="3"/>
                    </a:lnTo>
                    <a:lnTo>
                      <a:pt x="0" y="3"/>
                    </a:lnTo>
                    <a:lnTo>
                      <a:pt x="0" y="2"/>
                    </a:lnTo>
                    <a:lnTo>
                      <a:pt x="0" y="2"/>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4"/>
                    </a:lnTo>
                    <a:lnTo>
                      <a:pt x="0" y="5"/>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6"/>
                    </a:lnTo>
                    <a:lnTo>
                      <a:pt x="0" y="6"/>
                    </a:lnTo>
                    <a:lnTo>
                      <a:pt x="0" y="6"/>
                    </a:lnTo>
                    <a:lnTo>
                      <a:pt x="0" y="5"/>
                    </a:lnTo>
                    <a:lnTo>
                      <a:pt x="0" y="5"/>
                    </a:lnTo>
                    <a:lnTo>
                      <a:pt x="0" y="4"/>
                    </a:lnTo>
                    <a:lnTo>
                      <a:pt x="0" y="5"/>
                    </a:lnTo>
                    <a:lnTo>
                      <a:pt x="0" y="4"/>
                    </a:lnTo>
                    <a:lnTo>
                      <a:pt x="0" y="4"/>
                    </a:lnTo>
                  </a:path>
                </a:pathLst>
              </a:custGeom>
              <a:noFill/>
              <a:ln w="0">
                <a:solidFill>
                  <a:srgbClr val="3366FF"/>
                </a:solidFill>
                <a:prstDash val="solid"/>
                <a:round/>
                <a:headEnd/>
                <a:tailEnd/>
              </a:ln>
            </p:spPr>
            <p:txBody>
              <a:bodyPr/>
              <a:lstStyle/>
              <a:p>
                <a:endParaRPr lang="en-GB"/>
              </a:p>
            </p:txBody>
          </p:sp>
          <p:sp>
            <p:nvSpPr>
              <p:cNvPr id="185881" name="Freeform 537"/>
              <p:cNvSpPr>
                <a:spLocks/>
              </p:cNvSpPr>
              <p:nvPr/>
            </p:nvSpPr>
            <p:spPr bwMode="auto">
              <a:xfrm>
                <a:off x="2640" y="3581"/>
                <a:ext cx="6" cy="96"/>
              </a:xfrm>
              <a:custGeom>
                <a:avLst/>
                <a:gdLst/>
                <a:ahLst/>
                <a:cxnLst>
                  <a:cxn ang="0">
                    <a:pos x="0" y="14"/>
                  </a:cxn>
                  <a:cxn ang="0">
                    <a:pos x="0" y="12"/>
                  </a:cxn>
                  <a:cxn ang="0">
                    <a:pos x="0" y="10"/>
                  </a:cxn>
                  <a:cxn ang="0">
                    <a:pos x="0" y="12"/>
                  </a:cxn>
                  <a:cxn ang="0">
                    <a:pos x="0" y="12"/>
                  </a:cxn>
                  <a:cxn ang="0">
                    <a:pos x="0" y="15"/>
                  </a:cxn>
                  <a:cxn ang="0">
                    <a:pos x="0" y="15"/>
                  </a:cxn>
                  <a:cxn ang="0">
                    <a:pos x="0" y="13"/>
                  </a:cxn>
                  <a:cxn ang="0">
                    <a:pos x="0" y="10"/>
                  </a:cxn>
                  <a:cxn ang="0">
                    <a:pos x="0" y="8"/>
                  </a:cxn>
                  <a:cxn ang="0">
                    <a:pos x="0" y="11"/>
                  </a:cxn>
                  <a:cxn ang="0">
                    <a:pos x="0" y="8"/>
                  </a:cxn>
                  <a:cxn ang="0">
                    <a:pos x="0" y="8"/>
                  </a:cxn>
                  <a:cxn ang="0">
                    <a:pos x="0" y="8"/>
                  </a:cxn>
                  <a:cxn ang="0">
                    <a:pos x="0" y="7"/>
                  </a:cxn>
                  <a:cxn ang="0">
                    <a:pos x="0" y="9"/>
                  </a:cxn>
                  <a:cxn ang="0">
                    <a:pos x="0" y="7"/>
                  </a:cxn>
                  <a:cxn ang="0">
                    <a:pos x="0" y="9"/>
                  </a:cxn>
                  <a:cxn ang="0">
                    <a:pos x="0" y="8"/>
                  </a:cxn>
                  <a:cxn ang="0">
                    <a:pos x="0" y="8"/>
                  </a:cxn>
                  <a:cxn ang="0">
                    <a:pos x="0" y="4"/>
                  </a:cxn>
                  <a:cxn ang="0">
                    <a:pos x="0" y="3"/>
                  </a:cxn>
                  <a:cxn ang="0">
                    <a:pos x="0" y="5"/>
                  </a:cxn>
                  <a:cxn ang="0">
                    <a:pos x="0" y="9"/>
                  </a:cxn>
                  <a:cxn ang="0">
                    <a:pos x="0" y="10"/>
                  </a:cxn>
                  <a:cxn ang="0">
                    <a:pos x="0" y="9"/>
                  </a:cxn>
                  <a:cxn ang="0">
                    <a:pos x="0" y="10"/>
                  </a:cxn>
                  <a:cxn ang="0">
                    <a:pos x="0" y="11"/>
                  </a:cxn>
                  <a:cxn ang="0">
                    <a:pos x="0" y="9"/>
                  </a:cxn>
                  <a:cxn ang="0">
                    <a:pos x="0" y="9"/>
                  </a:cxn>
                  <a:cxn ang="0">
                    <a:pos x="0" y="7"/>
                  </a:cxn>
                  <a:cxn ang="0">
                    <a:pos x="0" y="2"/>
                  </a:cxn>
                  <a:cxn ang="0">
                    <a:pos x="0" y="1"/>
                  </a:cxn>
                  <a:cxn ang="0">
                    <a:pos x="0" y="6"/>
                  </a:cxn>
                  <a:cxn ang="0">
                    <a:pos x="0" y="8"/>
                  </a:cxn>
                  <a:cxn ang="0">
                    <a:pos x="0" y="12"/>
                  </a:cxn>
                  <a:cxn ang="0">
                    <a:pos x="0" y="9"/>
                  </a:cxn>
                  <a:cxn ang="0">
                    <a:pos x="0" y="9"/>
                  </a:cxn>
                  <a:cxn ang="0">
                    <a:pos x="0" y="7"/>
                  </a:cxn>
                  <a:cxn ang="0">
                    <a:pos x="0" y="10"/>
                  </a:cxn>
                  <a:cxn ang="0">
                    <a:pos x="0" y="10"/>
                  </a:cxn>
                  <a:cxn ang="0">
                    <a:pos x="0" y="12"/>
                  </a:cxn>
                  <a:cxn ang="0">
                    <a:pos x="0" y="13"/>
                  </a:cxn>
                  <a:cxn ang="0">
                    <a:pos x="0" y="11"/>
                  </a:cxn>
                  <a:cxn ang="0">
                    <a:pos x="0" y="10"/>
                  </a:cxn>
                  <a:cxn ang="0">
                    <a:pos x="0" y="11"/>
                  </a:cxn>
                  <a:cxn ang="0">
                    <a:pos x="0" y="10"/>
                  </a:cxn>
                  <a:cxn ang="0">
                    <a:pos x="0" y="12"/>
                  </a:cxn>
                  <a:cxn ang="0">
                    <a:pos x="0" y="12"/>
                  </a:cxn>
                  <a:cxn ang="0">
                    <a:pos x="0" y="10"/>
                  </a:cxn>
                  <a:cxn ang="0">
                    <a:pos x="0" y="11"/>
                  </a:cxn>
                  <a:cxn ang="0">
                    <a:pos x="0" y="10"/>
                  </a:cxn>
                  <a:cxn ang="0">
                    <a:pos x="0" y="9"/>
                  </a:cxn>
                  <a:cxn ang="0">
                    <a:pos x="1" y="9"/>
                  </a:cxn>
                  <a:cxn ang="0">
                    <a:pos x="1" y="9"/>
                  </a:cxn>
                  <a:cxn ang="0">
                    <a:pos x="1" y="10"/>
                  </a:cxn>
                  <a:cxn ang="0">
                    <a:pos x="1" y="12"/>
                  </a:cxn>
                  <a:cxn ang="0">
                    <a:pos x="1" y="9"/>
                  </a:cxn>
                  <a:cxn ang="0">
                    <a:pos x="1" y="11"/>
                  </a:cxn>
                  <a:cxn ang="0">
                    <a:pos x="1" y="11"/>
                  </a:cxn>
                  <a:cxn ang="0">
                    <a:pos x="1" y="10"/>
                  </a:cxn>
                  <a:cxn ang="0">
                    <a:pos x="1" y="10"/>
                  </a:cxn>
                  <a:cxn ang="0">
                    <a:pos x="1" y="8"/>
                  </a:cxn>
                </a:cxnLst>
                <a:rect l="0" t="0" r="r" b="b"/>
                <a:pathLst>
                  <a:path w="1" h="16">
                    <a:moveTo>
                      <a:pt x="0" y="10"/>
                    </a:moveTo>
                    <a:lnTo>
                      <a:pt x="0" y="11"/>
                    </a:lnTo>
                    <a:lnTo>
                      <a:pt x="0" y="11"/>
                    </a:lnTo>
                    <a:lnTo>
                      <a:pt x="0" y="12"/>
                    </a:lnTo>
                    <a:lnTo>
                      <a:pt x="0" y="12"/>
                    </a:lnTo>
                    <a:lnTo>
                      <a:pt x="0" y="13"/>
                    </a:lnTo>
                    <a:lnTo>
                      <a:pt x="0" y="13"/>
                    </a:lnTo>
                    <a:lnTo>
                      <a:pt x="0" y="13"/>
                    </a:lnTo>
                    <a:lnTo>
                      <a:pt x="0" y="13"/>
                    </a:lnTo>
                    <a:lnTo>
                      <a:pt x="0" y="13"/>
                    </a:lnTo>
                    <a:lnTo>
                      <a:pt x="0" y="14"/>
                    </a:lnTo>
                    <a:lnTo>
                      <a:pt x="0" y="14"/>
                    </a:lnTo>
                    <a:lnTo>
                      <a:pt x="0" y="14"/>
                    </a:lnTo>
                    <a:lnTo>
                      <a:pt x="0" y="14"/>
                    </a:lnTo>
                    <a:lnTo>
                      <a:pt x="0" y="14"/>
                    </a:lnTo>
                    <a:lnTo>
                      <a:pt x="0" y="14"/>
                    </a:lnTo>
                    <a:lnTo>
                      <a:pt x="0" y="15"/>
                    </a:lnTo>
                    <a:lnTo>
                      <a:pt x="0" y="14"/>
                    </a:lnTo>
                    <a:lnTo>
                      <a:pt x="0" y="13"/>
                    </a:lnTo>
                    <a:lnTo>
                      <a:pt x="0" y="12"/>
                    </a:lnTo>
                    <a:lnTo>
                      <a:pt x="0" y="11"/>
                    </a:lnTo>
                    <a:lnTo>
                      <a:pt x="0" y="12"/>
                    </a:lnTo>
                    <a:lnTo>
                      <a:pt x="0" y="11"/>
                    </a:lnTo>
                    <a:lnTo>
                      <a:pt x="0" y="11"/>
                    </a:lnTo>
                    <a:lnTo>
                      <a:pt x="0" y="10"/>
                    </a:lnTo>
                    <a:lnTo>
                      <a:pt x="0" y="11"/>
                    </a:lnTo>
                    <a:lnTo>
                      <a:pt x="0" y="11"/>
                    </a:lnTo>
                    <a:lnTo>
                      <a:pt x="0" y="11"/>
                    </a:lnTo>
                    <a:lnTo>
                      <a:pt x="0" y="11"/>
                    </a:lnTo>
                    <a:lnTo>
                      <a:pt x="0" y="11"/>
                    </a:lnTo>
                    <a:lnTo>
                      <a:pt x="0" y="11"/>
                    </a:lnTo>
                    <a:lnTo>
                      <a:pt x="0" y="10"/>
                    </a:lnTo>
                    <a:lnTo>
                      <a:pt x="0" y="10"/>
                    </a:lnTo>
                    <a:lnTo>
                      <a:pt x="0" y="11"/>
                    </a:lnTo>
                    <a:lnTo>
                      <a:pt x="0" y="11"/>
                    </a:lnTo>
                    <a:lnTo>
                      <a:pt x="0" y="11"/>
                    </a:lnTo>
                    <a:lnTo>
                      <a:pt x="0" y="11"/>
                    </a:lnTo>
                    <a:lnTo>
                      <a:pt x="0" y="11"/>
                    </a:lnTo>
                    <a:lnTo>
                      <a:pt x="0" y="10"/>
                    </a:lnTo>
                    <a:lnTo>
                      <a:pt x="0" y="11"/>
                    </a:lnTo>
                    <a:lnTo>
                      <a:pt x="0" y="12"/>
                    </a:lnTo>
                    <a:lnTo>
                      <a:pt x="0" y="11"/>
                    </a:lnTo>
                    <a:lnTo>
                      <a:pt x="0" y="12"/>
                    </a:lnTo>
                    <a:lnTo>
                      <a:pt x="0" y="12"/>
                    </a:lnTo>
                    <a:lnTo>
                      <a:pt x="0" y="12"/>
                    </a:lnTo>
                    <a:lnTo>
                      <a:pt x="0" y="12"/>
                    </a:lnTo>
                    <a:lnTo>
                      <a:pt x="0" y="12"/>
                    </a:lnTo>
                    <a:lnTo>
                      <a:pt x="0" y="12"/>
                    </a:lnTo>
                    <a:lnTo>
                      <a:pt x="0" y="13"/>
                    </a:lnTo>
                    <a:lnTo>
                      <a:pt x="0" y="12"/>
                    </a:lnTo>
                    <a:lnTo>
                      <a:pt x="0" y="12"/>
                    </a:lnTo>
                    <a:lnTo>
                      <a:pt x="0" y="11"/>
                    </a:lnTo>
                    <a:lnTo>
                      <a:pt x="0" y="12"/>
                    </a:lnTo>
                    <a:lnTo>
                      <a:pt x="0" y="12"/>
                    </a:lnTo>
                    <a:lnTo>
                      <a:pt x="0" y="12"/>
                    </a:lnTo>
                    <a:lnTo>
                      <a:pt x="0" y="13"/>
                    </a:lnTo>
                    <a:lnTo>
                      <a:pt x="0" y="12"/>
                    </a:lnTo>
                    <a:lnTo>
                      <a:pt x="0" y="12"/>
                    </a:lnTo>
                    <a:lnTo>
                      <a:pt x="0" y="13"/>
                    </a:lnTo>
                    <a:lnTo>
                      <a:pt x="0" y="13"/>
                    </a:lnTo>
                    <a:lnTo>
                      <a:pt x="0" y="14"/>
                    </a:lnTo>
                    <a:lnTo>
                      <a:pt x="0" y="14"/>
                    </a:lnTo>
                    <a:lnTo>
                      <a:pt x="0" y="14"/>
                    </a:lnTo>
                    <a:lnTo>
                      <a:pt x="0" y="15"/>
                    </a:lnTo>
                    <a:lnTo>
                      <a:pt x="0" y="15"/>
                    </a:lnTo>
                    <a:lnTo>
                      <a:pt x="0" y="15"/>
                    </a:lnTo>
                    <a:lnTo>
                      <a:pt x="0" y="16"/>
                    </a:lnTo>
                    <a:lnTo>
                      <a:pt x="0" y="15"/>
                    </a:lnTo>
                    <a:lnTo>
                      <a:pt x="0" y="15"/>
                    </a:lnTo>
                    <a:lnTo>
                      <a:pt x="0" y="14"/>
                    </a:lnTo>
                    <a:lnTo>
                      <a:pt x="0" y="14"/>
                    </a:lnTo>
                    <a:lnTo>
                      <a:pt x="0" y="14"/>
                    </a:lnTo>
                    <a:lnTo>
                      <a:pt x="0" y="14"/>
                    </a:lnTo>
                    <a:lnTo>
                      <a:pt x="0" y="14"/>
                    </a:lnTo>
                    <a:lnTo>
                      <a:pt x="0" y="14"/>
                    </a:lnTo>
                    <a:lnTo>
                      <a:pt x="0" y="14"/>
                    </a:lnTo>
                    <a:lnTo>
                      <a:pt x="0" y="15"/>
                    </a:lnTo>
                    <a:lnTo>
                      <a:pt x="0" y="14"/>
                    </a:lnTo>
                    <a:lnTo>
                      <a:pt x="0" y="14"/>
                    </a:lnTo>
                    <a:lnTo>
                      <a:pt x="0" y="14"/>
                    </a:lnTo>
                    <a:lnTo>
                      <a:pt x="0" y="13"/>
                    </a:lnTo>
                    <a:lnTo>
                      <a:pt x="0" y="13"/>
                    </a:lnTo>
                    <a:lnTo>
                      <a:pt x="0" y="13"/>
                    </a:lnTo>
                    <a:lnTo>
                      <a:pt x="0" y="12"/>
                    </a:lnTo>
                    <a:lnTo>
                      <a:pt x="0" y="12"/>
                    </a:lnTo>
                    <a:lnTo>
                      <a:pt x="0" y="12"/>
                    </a:lnTo>
                    <a:lnTo>
                      <a:pt x="0" y="13"/>
                    </a:lnTo>
                    <a:lnTo>
                      <a:pt x="0" y="13"/>
                    </a:lnTo>
                    <a:lnTo>
                      <a:pt x="0" y="12"/>
                    </a:lnTo>
                    <a:lnTo>
                      <a:pt x="0" y="12"/>
                    </a:lnTo>
                    <a:lnTo>
                      <a:pt x="0" y="13"/>
                    </a:lnTo>
                    <a:lnTo>
                      <a:pt x="0" y="13"/>
                    </a:lnTo>
                    <a:lnTo>
                      <a:pt x="0" y="13"/>
                    </a:lnTo>
                    <a:lnTo>
                      <a:pt x="0" y="13"/>
                    </a:lnTo>
                    <a:lnTo>
                      <a:pt x="0" y="13"/>
                    </a:lnTo>
                    <a:lnTo>
                      <a:pt x="0" y="13"/>
                    </a:lnTo>
                    <a:lnTo>
                      <a:pt x="0" y="12"/>
                    </a:lnTo>
                    <a:lnTo>
                      <a:pt x="0" y="12"/>
                    </a:lnTo>
                    <a:lnTo>
                      <a:pt x="0" y="10"/>
                    </a:lnTo>
                    <a:lnTo>
                      <a:pt x="0" y="10"/>
                    </a:lnTo>
                    <a:lnTo>
                      <a:pt x="0" y="10"/>
                    </a:lnTo>
                    <a:lnTo>
                      <a:pt x="0" y="9"/>
                    </a:lnTo>
                    <a:lnTo>
                      <a:pt x="0" y="9"/>
                    </a:lnTo>
                    <a:lnTo>
                      <a:pt x="0" y="9"/>
                    </a:lnTo>
                    <a:lnTo>
                      <a:pt x="0" y="8"/>
                    </a:lnTo>
                    <a:lnTo>
                      <a:pt x="0" y="8"/>
                    </a:lnTo>
                    <a:lnTo>
                      <a:pt x="0" y="9"/>
                    </a:lnTo>
                    <a:lnTo>
                      <a:pt x="0" y="8"/>
                    </a:lnTo>
                    <a:lnTo>
                      <a:pt x="0" y="9"/>
                    </a:lnTo>
                    <a:lnTo>
                      <a:pt x="0" y="8"/>
                    </a:lnTo>
                    <a:lnTo>
                      <a:pt x="0" y="9"/>
                    </a:lnTo>
                    <a:lnTo>
                      <a:pt x="0" y="9"/>
                    </a:lnTo>
                    <a:lnTo>
                      <a:pt x="0" y="9"/>
                    </a:lnTo>
                    <a:lnTo>
                      <a:pt x="0" y="9"/>
                    </a:lnTo>
                    <a:lnTo>
                      <a:pt x="0" y="9"/>
                    </a:lnTo>
                    <a:lnTo>
                      <a:pt x="0" y="10"/>
                    </a:lnTo>
                    <a:lnTo>
                      <a:pt x="0" y="10"/>
                    </a:lnTo>
                    <a:lnTo>
                      <a:pt x="0" y="10"/>
                    </a:lnTo>
                    <a:lnTo>
                      <a:pt x="0" y="10"/>
                    </a:lnTo>
                    <a:lnTo>
                      <a:pt x="0" y="11"/>
                    </a:lnTo>
                    <a:lnTo>
                      <a:pt x="0" y="11"/>
                    </a:lnTo>
                    <a:lnTo>
                      <a:pt x="0" y="10"/>
                    </a:lnTo>
                    <a:lnTo>
                      <a:pt x="0" y="11"/>
                    </a:lnTo>
                    <a:lnTo>
                      <a:pt x="0" y="10"/>
                    </a:lnTo>
                    <a:lnTo>
                      <a:pt x="0" y="11"/>
                    </a:lnTo>
                    <a:lnTo>
                      <a:pt x="0" y="11"/>
                    </a:lnTo>
                    <a:lnTo>
                      <a:pt x="0" y="11"/>
                    </a:lnTo>
                    <a:lnTo>
                      <a:pt x="0" y="10"/>
                    </a:lnTo>
                    <a:lnTo>
                      <a:pt x="0" y="9"/>
                    </a:lnTo>
                    <a:lnTo>
                      <a:pt x="0" y="9"/>
                    </a:lnTo>
                    <a:lnTo>
                      <a:pt x="0" y="9"/>
                    </a:lnTo>
                    <a:lnTo>
                      <a:pt x="0" y="8"/>
                    </a:lnTo>
                    <a:lnTo>
                      <a:pt x="0" y="9"/>
                    </a:lnTo>
                    <a:lnTo>
                      <a:pt x="0" y="9"/>
                    </a:lnTo>
                    <a:lnTo>
                      <a:pt x="0" y="9"/>
                    </a:lnTo>
                    <a:lnTo>
                      <a:pt x="0" y="8"/>
                    </a:lnTo>
                    <a:lnTo>
                      <a:pt x="0" y="8"/>
                    </a:lnTo>
                    <a:lnTo>
                      <a:pt x="0" y="7"/>
                    </a:lnTo>
                    <a:lnTo>
                      <a:pt x="0" y="7"/>
                    </a:lnTo>
                    <a:lnTo>
                      <a:pt x="0" y="7"/>
                    </a:lnTo>
                    <a:lnTo>
                      <a:pt x="0" y="8"/>
                    </a:lnTo>
                    <a:lnTo>
                      <a:pt x="0" y="8"/>
                    </a:lnTo>
                    <a:lnTo>
                      <a:pt x="0" y="8"/>
                    </a:lnTo>
                    <a:lnTo>
                      <a:pt x="0" y="9"/>
                    </a:lnTo>
                    <a:lnTo>
                      <a:pt x="0" y="8"/>
                    </a:lnTo>
                    <a:lnTo>
                      <a:pt x="0" y="7"/>
                    </a:lnTo>
                    <a:lnTo>
                      <a:pt x="0" y="8"/>
                    </a:lnTo>
                    <a:lnTo>
                      <a:pt x="0" y="7"/>
                    </a:lnTo>
                    <a:lnTo>
                      <a:pt x="0" y="8"/>
                    </a:lnTo>
                    <a:lnTo>
                      <a:pt x="0" y="7"/>
                    </a:lnTo>
                    <a:lnTo>
                      <a:pt x="0" y="8"/>
                    </a:lnTo>
                    <a:lnTo>
                      <a:pt x="0" y="8"/>
                    </a:lnTo>
                    <a:lnTo>
                      <a:pt x="0" y="9"/>
                    </a:lnTo>
                    <a:lnTo>
                      <a:pt x="0" y="8"/>
                    </a:lnTo>
                    <a:lnTo>
                      <a:pt x="0" y="8"/>
                    </a:lnTo>
                    <a:lnTo>
                      <a:pt x="0" y="9"/>
                    </a:lnTo>
                    <a:lnTo>
                      <a:pt x="0" y="8"/>
                    </a:lnTo>
                    <a:lnTo>
                      <a:pt x="0" y="8"/>
                    </a:lnTo>
                    <a:lnTo>
                      <a:pt x="0" y="8"/>
                    </a:lnTo>
                    <a:lnTo>
                      <a:pt x="0" y="8"/>
                    </a:lnTo>
                    <a:lnTo>
                      <a:pt x="0" y="7"/>
                    </a:lnTo>
                    <a:lnTo>
                      <a:pt x="0" y="8"/>
                    </a:lnTo>
                    <a:lnTo>
                      <a:pt x="0" y="7"/>
                    </a:lnTo>
                    <a:lnTo>
                      <a:pt x="0" y="7"/>
                    </a:lnTo>
                    <a:lnTo>
                      <a:pt x="0" y="7"/>
                    </a:lnTo>
                    <a:lnTo>
                      <a:pt x="0" y="8"/>
                    </a:lnTo>
                    <a:lnTo>
                      <a:pt x="0" y="8"/>
                    </a:lnTo>
                    <a:lnTo>
                      <a:pt x="0" y="8"/>
                    </a:lnTo>
                    <a:lnTo>
                      <a:pt x="0" y="9"/>
                    </a:lnTo>
                    <a:lnTo>
                      <a:pt x="0" y="9"/>
                    </a:lnTo>
                    <a:lnTo>
                      <a:pt x="0" y="9"/>
                    </a:lnTo>
                    <a:lnTo>
                      <a:pt x="0" y="8"/>
                    </a:lnTo>
                    <a:lnTo>
                      <a:pt x="0" y="9"/>
                    </a:lnTo>
                    <a:lnTo>
                      <a:pt x="0" y="8"/>
                    </a:lnTo>
                    <a:lnTo>
                      <a:pt x="0" y="9"/>
                    </a:lnTo>
                    <a:lnTo>
                      <a:pt x="0" y="9"/>
                    </a:lnTo>
                    <a:lnTo>
                      <a:pt x="0" y="9"/>
                    </a:lnTo>
                    <a:lnTo>
                      <a:pt x="0" y="10"/>
                    </a:lnTo>
                    <a:lnTo>
                      <a:pt x="0" y="9"/>
                    </a:lnTo>
                    <a:lnTo>
                      <a:pt x="0" y="9"/>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9"/>
                    </a:lnTo>
                    <a:lnTo>
                      <a:pt x="0" y="9"/>
                    </a:lnTo>
                    <a:lnTo>
                      <a:pt x="0" y="8"/>
                    </a:lnTo>
                    <a:lnTo>
                      <a:pt x="0" y="9"/>
                    </a:lnTo>
                    <a:lnTo>
                      <a:pt x="0" y="8"/>
                    </a:lnTo>
                    <a:lnTo>
                      <a:pt x="0" y="7"/>
                    </a:lnTo>
                    <a:lnTo>
                      <a:pt x="0" y="7"/>
                    </a:lnTo>
                    <a:lnTo>
                      <a:pt x="0" y="6"/>
                    </a:lnTo>
                    <a:lnTo>
                      <a:pt x="0" y="7"/>
                    </a:lnTo>
                    <a:lnTo>
                      <a:pt x="0" y="7"/>
                    </a:lnTo>
                    <a:lnTo>
                      <a:pt x="0" y="8"/>
                    </a:lnTo>
                    <a:lnTo>
                      <a:pt x="0" y="8"/>
                    </a:lnTo>
                    <a:lnTo>
                      <a:pt x="0" y="8"/>
                    </a:lnTo>
                    <a:lnTo>
                      <a:pt x="0" y="8"/>
                    </a:lnTo>
                    <a:lnTo>
                      <a:pt x="0" y="9"/>
                    </a:lnTo>
                    <a:lnTo>
                      <a:pt x="0" y="7"/>
                    </a:lnTo>
                    <a:lnTo>
                      <a:pt x="0" y="7"/>
                    </a:lnTo>
                    <a:lnTo>
                      <a:pt x="0" y="7"/>
                    </a:lnTo>
                    <a:lnTo>
                      <a:pt x="0" y="7"/>
                    </a:lnTo>
                    <a:lnTo>
                      <a:pt x="0" y="6"/>
                    </a:lnTo>
                    <a:lnTo>
                      <a:pt x="0" y="6"/>
                    </a:lnTo>
                    <a:lnTo>
                      <a:pt x="0" y="5"/>
                    </a:lnTo>
                    <a:lnTo>
                      <a:pt x="0" y="5"/>
                    </a:lnTo>
                    <a:lnTo>
                      <a:pt x="0" y="5"/>
                    </a:lnTo>
                    <a:lnTo>
                      <a:pt x="0" y="4"/>
                    </a:lnTo>
                    <a:lnTo>
                      <a:pt x="0" y="4"/>
                    </a:lnTo>
                    <a:lnTo>
                      <a:pt x="0" y="4"/>
                    </a:lnTo>
                    <a:lnTo>
                      <a:pt x="0" y="4"/>
                    </a:lnTo>
                    <a:lnTo>
                      <a:pt x="0" y="3"/>
                    </a:lnTo>
                    <a:lnTo>
                      <a:pt x="0" y="3"/>
                    </a:lnTo>
                    <a:lnTo>
                      <a:pt x="0" y="3"/>
                    </a:lnTo>
                    <a:lnTo>
                      <a:pt x="0" y="3"/>
                    </a:lnTo>
                    <a:lnTo>
                      <a:pt x="0" y="2"/>
                    </a:lnTo>
                    <a:lnTo>
                      <a:pt x="0" y="3"/>
                    </a:lnTo>
                    <a:lnTo>
                      <a:pt x="0" y="3"/>
                    </a:lnTo>
                    <a:lnTo>
                      <a:pt x="0" y="3"/>
                    </a:lnTo>
                    <a:lnTo>
                      <a:pt x="0" y="3"/>
                    </a:lnTo>
                    <a:lnTo>
                      <a:pt x="0" y="4"/>
                    </a:lnTo>
                    <a:lnTo>
                      <a:pt x="0" y="4"/>
                    </a:lnTo>
                    <a:lnTo>
                      <a:pt x="0" y="4"/>
                    </a:lnTo>
                    <a:lnTo>
                      <a:pt x="0" y="5"/>
                    </a:lnTo>
                    <a:lnTo>
                      <a:pt x="0" y="4"/>
                    </a:lnTo>
                    <a:lnTo>
                      <a:pt x="0" y="5"/>
                    </a:lnTo>
                    <a:lnTo>
                      <a:pt x="0" y="5"/>
                    </a:lnTo>
                    <a:lnTo>
                      <a:pt x="0" y="4"/>
                    </a:lnTo>
                    <a:lnTo>
                      <a:pt x="0" y="5"/>
                    </a:lnTo>
                    <a:lnTo>
                      <a:pt x="0" y="5"/>
                    </a:lnTo>
                    <a:lnTo>
                      <a:pt x="0" y="6"/>
                    </a:lnTo>
                    <a:lnTo>
                      <a:pt x="0" y="6"/>
                    </a:lnTo>
                    <a:lnTo>
                      <a:pt x="0" y="6"/>
                    </a:lnTo>
                    <a:lnTo>
                      <a:pt x="0" y="7"/>
                    </a:lnTo>
                    <a:lnTo>
                      <a:pt x="0" y="9"/>
                    </a:lnTo>
                    <a:lnTo>
                      <a:pt x="0" y="9"/>
                    </a:lnTo>
                    <a:lnTo>
                      <a:pt x="0" y="9"/>
                    </a:lnTo>
                    <a:lnTo>
                      <a:pt x="0" y="9"/>
                    </a:lnTo>
                    <a:lnTo>
                      <a:pt x="0" y="9"/>
                    </a:lnTo>
                    <a:lnTo>
                      <a:pt x="0" y="10"/>
                    </a:lnTo>
                    <a:lnTo>
                      <a:pt x="0" y="9"/>
                    </a:lnTo>
                    <a:lnTo>
                      <a:pt x="0" y="10"/>
                    </a:lnTo>
                    <a:lnTo>
                      <a:pt x="0" y="10"/>
                    </a:lnTo>
                    <a:lnTo>
                      <a:pt x="0" y="10"/>
                    </a:lnTo>
                    <a:lnTo>
                      <a:pt x="0" y="11"/>
                    </a:lnTo>
                    <a:lnTo>
                      <a:pt x="0" y="11"/>
                    </a:lnTo>
                    <a:lnTo>
                      <a:pt x="0" y="11"/>
                    </a:lnTo>
                    <a:lnTo>
                      <a:pt x="0" y="11"/>
                    </a:lnTo>
                    <a:lnTo>
                      <a:pt x="0" y="11"/>
                    </a:lnTo>
                    <a:lnTo>
                      <a:pt x="0" y="10"/>
                    </a:lnTo>
                    <a:lnTo>
                      <a:pt x="0" y="11"/>
                    </a:lnTo>
                    <a:lnTo>
                      <a:pt x="0" y="10"/>
                    </a:lnTo>
                    <a:lnTo>
                      <a:pt x="0" y="11"/>
                    </a:lnTo>
                    <a:lnTo>
                      <a:pt x="0" y="10"/>
                    </a:lnTo>
                    <a:lnTo>
                      <a:pt x="0" y="10"/>
                    </a:lnTo>
                    <a:lnTo>
                      <a:pt x="0" y="9"/>
                    </a:lnTo>
                    <a:lnTo>
                      <a:pt x="0" y="10"/>
                    </a:lnTo>
                    <a:lnTo>
                      <a:pt x="0" y="9"/>
                    </a:lnTo>
                    <a:lnTo>
                      <a:pt x="0" y="9"/>
                    </a:lnTo>
                    <a:lnTo>
                      <a:pt x="0" y="9"/>
                    </a:lnTo>
                    <a:lnTo>
                      <a:pt x="0" y="9"/>
                    </a:lnTo>
                    <a:lnTo>
                      <a:pt x="0" y="8"/>
                    </a:lnTo>
                    <a:lnTo>
                      <a:pt x="0" y="9"/>
                    </a:lnTo>
                    <a:lnTo>
                      <a:pt x="0" y="9"/>
                    </a:lnTo>
                    <a:lnTo>
                      <a:pt x="0" y="9"/>
                    </a:lnTo>
                    <a:lnTo>
                      <a:pt x="0" y="9"/>
                    </a:lnTo>
                    <a:lnTo>
                      <a:pt x="0" y="10"/>
                    </a:lnTo>
                    <a:lnTo>
                      <a:pt x="0" y="10"/>
                    </a:lnTo>
                    <a:lnTo>
                      <a:pt x="0" y="9"/>
                    </a:lnTo>
                    <a:lnTo>
                      <a:pt x="0" y="9"/>
                    </a:lnTo>
                    <a:lnTo>
                      <a:pt x="0" y="9"/>
                    </a:lnTo>
                    <a:lnTo>
                      <a:pt x="0" y="10"/>
                    </a:lnTo>
                    <a:lnTo>
                      <a:pt x="0" y="10"/>
                    </a:lnTo>
                    <a:lnTo>
                      <a:pt x="0" y="10"/>
                    </a:lnTo>
                    <a:lnTo>
                      <a:pt x="0" y="11"/>
                    </a:lnTo>
                    <a:lnTo>
                      <a:pt x="0" y="10"/>
                    </a:lnTo>
                    <a:lnTo>
                      <a:pt x="0" y="11"/>
                    </a:lnTo>
                    <a:lnTo>
                      <a:pt x="0" y="12"/>
                    </a:lnTo>
                    <a:lnTo>
                      <a:pt x="0" y="11"/>
                    </a:lnTo>
                    <a:lnTo>
                      <a:pt x="0" y="12"/>
                    </a:lnTo>
                    <a:lnTo>
                      <a:pt x="0" y="12"/>
                    </a:lnTo>
                    <a:lnTo>
                      <a:pt x="0" y="12"/>
                    </a:lnTo>
                    <a:lnTo>
                      <a:pt x="0" y="12"/>
                    </a:lnTo>
                    <a:lnTo>
                      <a:pt x="0" y="12"/>
                    </a:lnTo>
                    <a:lnTo>
                      <a:pt x="0" y="11"/>
                    </a:lnTo>
                    <a:lnTo>
                      <a:pt x="0" y="12"/>
                    </a:lnTo>
                    <a:lnTo>
                      <a:pt x="0" y="11"/>
                    </a:lnTo>
                    <a:lnTo>
                      <a:pt x="0" y="12"/>
                    </a:lnTo>
                    <a:lnTo>
                      <a:pt x="0" y="11"/>
                    </a:lnTo>
                    <a:lnTo>
                      <a:pt x="0" y="11"/>
                    </a:lnTo>
                    <a:lnTo>
                      <a:pt x="0" y="10"/>
                    </a:lnTo>
                    <a:lnTo>
                      <a:pt x="0" y="11"/>
                    </a:lnTo>
                    <a:lnTo>
                      <a:pt x="0" y="10"/>
                    </a:lnTo>
                    <a:lnTo>
                      <a:pt x="0" y="10"/>
                    </a:lnTo>
                    <a:lnTo>
                      <a:pt x="0" y="10"/>
                    </a:lnTo>
                    <a:lnTo>
                      <a:pt x="0" y="9"/>
                    </a:lnTo>
                    <a:lnTo>
                      <a:pt x="0" y="10"/>
                    </a:lnTo>
                    <a:lnTo>
                      <a:pt x="0" y="9"/>
                    </a:lnTo>
                    <a:lnTo>
                      <a:pt x="0" y="9"/>
                    </a:lnTo>
                    <a:lnTo>
                      <a:pt x="0" y="9"/>
                    </a:lnTo>
                    <a:lnTo>
                      <a:pt x="0" y="9"/>
                    </a:lnTo>
                    <a:lnTo>
                      <a:pt x="0" y="9"/>
                    </a:lnTo>
                    <a:lnTo>
                      <a:pt x="0" y="9"/>
                    </a:lnTo>
                    <a:lnTo>
                      <a:pt x="0" y="10"/>
                    </a:lnTo>
                    <a:lnTo>
                      <a:pt x="0" y="9"/>
                    </a:lnTo>
                    <a:lnTo>
                      <a:pt x="0" y="9"/>
                    </a:lnTo>
                    <a:lnTo>
                      <a:pt x="0" y="9"/>
                    </a:lnTo>
                    <a:lnTo>
                      <a:pt x="0" y="9"/>
                    </a:lnTo>
                    <a:lnTo>
                      <a:pt x="0" y="8"/>
                    </a:lnTo>
                    <a:lnTo>
                      <a:pt x="0" y="8"/>
                    </a:lnTo>
                    <a:lnTo>
                      <a:pt x="0" y="9"/>
                    </a:lnTo>
                    <a:lnTo>
                      <a:pt x="0" y="8"/>
                    </a:lnTo>
                    <a:lnTo>
                      <a:pt x="0" y="9"/>
                    </a:lnTo>
                    <a:lnTo>
                      <a:pt x="0" y="8"/>
                    </a:lnTo>
                    <a:lnTo>
                      <a:pt x="0" y="9"/>
                    </a:lnTo>
                    <a:lnTo>
                      <a:pt x="0" y="8"/>
                    </a:lnTo>
                    <a:lnTo>
                      <a:pt x="0" y="8"/>
                    </a:lnTo>
                    <a:lnTo>
                      <a:pt x="0" y="7"/>
                    </a:lnTo>
                    <a:lnTo>
                      <a:pt x="0" y="6"/>
                    </a:lnTo>
                    <a:lnTo>
                      <a:pt x="0" y="6"/>
                    </a:lnTo>
                    <a:lnTo>
                      <a:pt x="0" y="6"/>
                    </a:lnTo>
                    <a:lnTo>
                      <a:pt x="0" y="5"/>
                    </a:lnTo>
                    <a:lnTo>
                      <a:pt x="0" y="6"/>
                    </a:lnTo>
                    <a:lnTo>
                      <a:pt x="0" y="4"/>
                    </a:lnTo>
                    <a:lnTo>
                      <a:pt x="0" y="4"/>
                    </a:lnTo>
                    <a:lnTo>
                      <a:pt x="0" y="4"/>
                    </a:lnTo>
                    <a:lnTo>
                      <a:pt x="0" y="3"/>
                    </a:lnTo>
                    <a:lnTo>
                      <a:pt x="0" y="3"/>
                    </a:lnTo>
                    <a:lnTo>
                      <a:pt x="0" y="2"/>
                    </a:lnTo>
                    <a:lnTo>
                      <a:pt x="0" y="2"/>
                    </a:lnTo>
                    <a:lnTo>
                      <a:pt x="0" y="2"/>
                    </a:lnTo>
                    <a:lnTo>
                      <a:pt x="0" y="2"/>
                    </a:lnTo>
                    <a:lnTo>
                      <a:pt x="0" y="1"/>
                    </a:lnTo>
                    <a:lnTo>
                      <a:pt x="0" y="1"/>
                    </a:lnTo>
                    <a:lnTo>
                      <a:pt x="0" y="0"/>
                    </a:lnTo>
                    <a:lnTo>
                      <a:pt x="0" y="0"/>
                    </a:lnTo>
                    <a:lnTo>
                      <a:pt x="0" y="0"/>
                    </a:lnTo>
                    <a:lnTo>
                      <a:pt x="0" y="1"/>
                    </a:lnTo>
                    <a:lnTo>
                      <a:pt x="0" y="0"/>
                    </a:lnTo>
                    <a:lnTo>
                      <a:pt x="0" y="1"/>
                    </a:lnTo>
                    <a:lnTo>
                      <a:pt x="0" y="0"/>
                    </a:lnTo>
                    <a:lnTo>
                      <a:pt x="0" y="1"/>
                    </a:lnTo>
                    <a:lnTo>
                      <a:pt x="0" y="1"/>
                    </a:lnTo>
                    <a:lnTo>
                      <a:pt x="0" y="2"/>
                    </a:lnTo>
                    <a:lnTo>
                      <a:pt x="0" y="3"/>
                    </a:lnTo>
                    <a:lnTo>
                      <a:pt x="0" y="3"/>
                    </a:lnTo>
                    <a:lnTo>
                      <a:pt x="0" y="4"/>
                    </a:lnTo>
                    <a:lnTo>
                      <a:pt x="0" y="4"/>
                    </a:lnTo>
                    <a:lnTo>
                      <a:pt x="0" y="4"/>
                    </a:lnTo>
                    <a:lnTo>
                      <a:pt x="0" y="5"/>
                    </a:lnTo>
                    <a:lnTo>
                      <a:pt x="0" y="6"/>
                    </a:lnTo>
                    <a:lnTo>
                      <a:pt x="0" y="5"/>
                    </a:lnTo>
                    <a:lnTo>
                      <a:pt x="0" y="5"/>
                    </a:lnTo>
                    <a:lnTo>
                      <a:pt x="0" y="6"/>
                    </a:lnTo>
                    <a:lnTo>
                      <a:pt x="0" y="5"/>
                    </a:lnTo>
                    <a:lnTo>
                      <a:pt x="0" y="6"/>
                    </a:lnTo>
                    <a:lnTo>
                      <a:pt x="0" y="5"/>
                    </a:lnTo>
                    <a:lnTo>
                      <a:pt x="0" y="6"/>
                    </a:lnTo>
                    <a:lnTo>
                      <a:pt x="0" y="6"/>
                    </a:lnTo>
                    <a:lnTo>
                      <a:pt x="0" y="7"/>
                    </a:lnTo>
                    <a:lnTo>
                      <a:pt x="0" y="8"/>
                    </a:lnTo>
                    <a:lnTo>
                      <a:pt x="0" y="8"/>
                    </a:lnTo>
                    <a:lnTo>
                      <a:pt x="0" y="9"/>
                    </a:lnTo>
                    <a:lnTo>
                      <a:pt x="0" y="9"/>
                    </a:lnTo>
                    <a:lnTo>
                      <a:pt x="0" y="10"/>
                    </a:lnTo>
                    <a:lnTo>
                      <a:pt x="0" y="10"/>
                    </a:lnTo>
                    <a:lnTo>
                      <a:pt x="0" y="10"/>
                    </a:lnTo>
                    <a:lnTo>
                      <a:pt x="0" y="10"/>
                    </a:lnTo>
                    <a:lnTo>
                      <a:pt x="0" y="11"/>
                    </a:lnTo>
                    <a:lnTo>
                      <a:pt x="0" y="11"/>
                    </a:lnTo>
                    <a:lnTo>
                      <a:pt x="0" y="11"/>
                    </a:lnTo>
                    <a:lnTo>
                      <a:pt x="0" y="12"/>
                    </a:lnTo>
                    <a:lnTo>
                      <a:pt x="0" y="12"/>
                    </a:lnTo>
                    <a:lnTo>
                      <a:pt x="0" y="12"/>
                    </a:lnTo>
                    <a:lnTo>
                      <a:pt x="0" y="11"/>
                    </a:lnTo>
                    <a:lnTo>
                      <a:pt x="0" y="11"/>
                    </a:lnTo>
                    <a:lnTo>
                      <a:pt x="0" y="10"/>
                    </a:lnTo>
                    <a:lnTo>
                      <a:pt x="0" y="10"/>
                    </a:lnTo>
                    <a:lnTo>
                      <a:pt x="0" y="10"/>
                    </a:lnTo>
                    <a:lnTo>
                      <a:pt x="0" y="10"/>
                    </a:lnTo>
                    <a:lnTo>
                      <a:pt x="0" y="10"/>
                    </a:lnTo>
                    <a:lnTo>
                      <a:pt x="0" y="9"/>
                    </a:lnTo>
                    <a:lnTo>
                      <a:pt x="0" y="9"/>
                    </a:lnTo>
                    <a:lnTo>
                      <a:pt x="0" y="9"/>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8"/>
                    </a:lnTo>
                    <a:lnTo>
                      <a:pt x="0" y="9"/>
                    </a:lnTo>
                    <a:lnTo>
                      <a:pt x="0" y="8"/>
                    </a:lnTo>
                    <a:lnTo>
                      <a:pt x="0" y="8"/>
                    </a:lnTo>
                    <a:lnTo>
                      <a:pt x="0" y="8"/>
                    </a:lnTo>
                    <a:lnTo>
                      <a:pt x="0" y="7"/>
                    </a:lnTo>
                    <a:lnTo>
                      <a:pt x="0" y="6"/>
                    </a:lnTo>
                    <a:lnTo>
                      <a:pt x="0" y="7"/>
                    </a:lnTo>
                    <a:lnTo>
                      <a:pt x="0" y="7"/>
                    </a:lnTo>
                    <a:lnTo>
                      <a:pt x="0" y="7"/>
                    </a:lnTo>
                    <a:lnTo>
                      <a:pt x="0" y="6"/>
                    </a:lnTo>
                    <a:lnTo>
                      <a:pt x="0" y="7"/>
                    </a:lnTo>
                    <a:lnTo>
                      <a:pt x="0" y="7"/>
                    </a:lnTo>
                    <a:lnTo>
                      <a:pt x="0" y="8"/>
                    </a:lnTo>
                    <a:lnTo>
                      <a:pt x="0" y="9"/>
                    </a:lnTo>
                    <a:lnTo>
                      <a:pt x="0" y="9"/>
                    </a:lnTo>
                    <a:lnTo>
                      <a:pt x="0" y="10"/>
                    </a:lnTo>
                    <a:lnTo>
                      <a:pt x="0" y="9"/>
                    </a:lnTo>
                    <a:lnTo>
                      <a:pt x="0" y="10"/>
                    </a:lnTo>
                    <a:lnTo>
                      <a:pt x="0" y="10"/>
                    </a:lnTo>
                    <a:lnTo>
                      <a:pt x="0" y="10"/>
                    </a:lnTo>
                    <a:lnTo>
                      <a:pt x="0" y="10"/>
                    </a:lnTo>
                    <a:lnTo>
                      <a:pt x="0" y="10"/>
                    </a:lnTo>
                    <a:lnTo>
                      <a:pt x="0" y="11"/>
                    </a:lnTo>
                    <a:lnTo>
                      <a:pt x="0" y="11"/>
                    </a:lnTo>
                    <a:lnTo>
                      <a:pt x="0" y="12"/>
                    </a:lnTo>
                    <a:lnTo>
                      <a:pt x="0" y="11"/>
                    </a:lnTo>
                    <a:lnTo>
                      <a:pt x="0" y="11"/>
                    </a:lnTo>
                    <a:lnTo>
                      <a:pt x="0" y="11"/>
                    </a:lnTo>
                    <a:lnTo>
                      <a:pt x="0" y="11"/>
                    </a:lnTo>
                    <a:lnTo>
                      <a:pt x="0" y="10"/>
                    </a:lnTo>
                    <a:lnTo>
                      <a:pt x="0" y="11"/>
                    </a:lnTo>
                    <a:lnTo>
                      <a:pt x="0" y="12"/>
                    </a:lnTo>
                    <a:lnTo>
                      <a:pt x="0" y="12"/>
                    </a:lnTo>
                    <a:lnTo>
                      <a:pt x="0" y="11"/>
                    </a:lnTo>
                    <a:lnTo>
                      <a:pt x="0" y="11"/>
                    </a:lnTo>
                    <a:lnTo>
                      <a:pt x="0" y="11"/>
                    </a:lnTo>
                    <a:lnTo>
                      <a:pt x="0" y="12"/>
                    </a:lnTo>
                    <a:lnTo>
                      <a:pt x="0" y="12"/>
                    </a:lnTo>
                    <a:lnTo>
                      <a:pt x="0" y="12"/>
                    </a:lnTo>
                    <a:lnTo>
                      <a:pt x="0" y="12"/>
                    </a:lnTo>
                    <a:lnTo>
                      <a:pt x="0" y="12"/>
                    </a:lnTo>
                    <a:lnTo>
                      <a:pt x="0" y="12"/>
                    </a:lnTo>
                    <a:lnTo>
                      <a:pt x="0" y="11"/>
                    </a:lnTo>
                    <a:lnTo>
                      <a:pt x="0" y="11"/>
                    </a:lnTo>
                    <a:lnTo>
                      <a:pt x="0" y="12"/>
                    </a:lnTo>
                    <a:lnTo>
                      <a:pt x="0" y="11"/>
                    </a:lnTo>
                    <a:lnTo>
                      <a:pt x="0" y="12"/>
                    </a:lnTo>
                    <a:lnTo>
                      <a:pt x="0" y="12"/>
                    </a:lnTo>
                    <a:lnTo>
                      <a:pt x="0" y="12"/>
                    </a:lnTo>
                    <a:lnTo>
                      <a:pt x="0" y="12"/>
                    </a:lnTo>
                    <a:lnTo>
                      <a:pt x="0" y="13"/>
                    </a:lnTo>
                    <a:lnTo>
                      <a:pt x="0" y="13"/>
                    </a:lnTo>
                    <a:lnTo>
                      <a:pt x="0" y="13"/>
                    </a:lnTo>
                    <a:lnTo>
                      <a:pt x="0" y="13"/>
                    </a:lnTo>
                    <a:lnTo>
                      <a:pt x="0" y="12"/>
                    </a:lnTo>
                    <a:lnTo>
                      <a:pt x="0" y="13"/>
                    </a:lnTo>
                    <a:lnTo>
                      <a:pt x="0" y="12"/>
                    </a:lnTo>
                    <a:lnTo>
                      <a:pt x="0" y="13"/>
                    </a:lnTo>
                    <a:lnTo>
                      <a:pt x="0" y="12"/>
                    </a:lnTo>
                    <a:lnTo>
                      <a:pt x="0" y="13"/>
                    </a:lnTo>
                    <a:lnTo>
                      <a:pt x="0" y="12"/>
                    </a:lnTo>
                    <a:lnTo>
                      <a:pt x="0" y="12"/>
                    </a:lnTo>
                    <a:lnTo>
                      <a:pt x="0" y="11"/>
                    </a:lnTo>
                    <a:lnTo>
                      <a:pt x="0" y="10"/>
                    </a:lnTo>
                    <a:lnTo>
                      <a:pt x="0" y="10"/>
                    </a:lnTo>
                    <a:lnTo>
                      <a:pt x="0" y="9"/>
                    </a:lnTo>
                    <a:lnTo>
                      <a:pt x="0" y="10"/>
                    </a:lnTo>
                    <a:lnTo>
                      <a:pt x="0" y="9"/>
                    </a:lnTo>
                    <a:lnTo>
                      <a:pt x="0" y="9"/>
                    </a:lnTo>
                    <a:lnTo>
                      <a:pt x="0" y="9"/>
                    </a:lnTo>
                    <a:lnTo>
                      <a:pt x="0" y="10"/>
                    </a:lnTo>
                    <a:lnTo>
                      <a:pt x="0" y="10"/>
                    </a:lnTo>
                    <a:lnTo>
                      <a:pt x="0" y="10"/>
                    </a:lnTo>
                    <a:lnTo>
                      <a:pt x="0" y="10"/>
                    </a:lnTo>
                    <a:lnTo>
                      <a:pt x="0" y="10"/>
                    </a:lnTo>
                    <a:lnTo>
                      <a:pt x="0" y="10"/>
                    </a:lnTo>
                    <a:lnTo>
                      <a:pt x="0" y="9"/>
                    </a:lnTo>
                    <a:lnTo>
                      <a:pt x="0" y="9"/>
                    </a:lnTo>
                    <a:lnTo>
                      <a:pt x="0" y="9"/>
                    </a:lnTo>
                    <a:lnTo>
                      <a:pt x="0" y="9"/>
                    </a:lnTo>
                    <a:lnTo>
                      <a:pt x="0" y="10"/>
                    </a:lnTo>
                    <a:lnTo>
                      <a:pt x="0" y="10"/>
                    </a:lnTo>
                    <a:lnTo>
                      <a:pt x="0" y="10"/>
                    </a:lnTo>
                    <a:lnTo>
                      <a:pt x="0" y="10"/>
                    </a:lnTo>
                    <a:lnTo>
                      <a:pt x="0" y="11"/>
                    </a:lnTo>
                    <a:lnTo>
                      <a:pt x="0" y="10"/>
                    </a:lnTo>
                    <a:lnTo>
                      <a:pt x="0" y="11"/>
                    </a:lnTo>
                    <a:lnTo>
                      <a:pt x="0" y="11"/>
                    </a:lnTo>
                    <a:lnTo>
                      <a:pt x="0" y="12"/>
                    </a:lnTo>
                    <a:lnTo>
                      <a:pt x="0" y="12"/>
                    </a:lnTo>
                    <a:lnTo>
                      <a:pt x="0" y="11"/>
                    </a:lnTo>
                    <a:lnTo>
                      <a:pt x="0" y="10"/>
                    </a:lnTo>
                    <a:lnTo>
                      <a:pt x="0" y="10"/>
                    </a:lnTo>
                    <a:lnTo>
                      <a:pt x="0" y="10"/>
                    </a:lnTo>
                    <a:lnTo>
                      <a:pt x="0" y="10"/>
                    </a:lnTo>
                    <a:lnTo>
                      <a:pt x="0" y="10"/>
                    </a:lnTo>
                    <a:lnTo>
                      <a:pt x="0" y="9"/>
                    </a:lnTo>
                    <a:lnTo>
                      <a:pt x="0" y="10"/>
                    </a:lnTo>
                    <a:lnTo>
                      <a:pt x="0" y="10"/>
                    </a:lnTo>
                    <a:lnTo>
                      <a:pt x="0" y="10"/>
                    </a:lnTo>
                    <a:lnTo>
                      <a:pt x="0" y="11"/>
                    </a:lnTo>
                    <a:lnTo>
                      <a:pt x="0" y="10"/>
                    </a:lnTo>
                    <a:lnTo>
                      <a:pt x="0" y="11"/>
                    </a:lnTo>
                    <a:lnTo>
                      <a:pt x="0" y="11"/>
                    </a:lnTo>
                    <a:lnTo>
                      <a:pt x="0" y="11"/>
                    </a:lnTo>
                    <a:lnTo>
                      <a:pt x="0" y="12"/>
                    </a:lnTo>
                    <a:lnTo>
                      <a:pt x="0" y="12"/>
                    </a:lnTo>
                    <a:lnTo>
                      <a:pt x="0" y="12"/>
                    </a:lnTo>
                    <a:lnTo>
                      <a:pt x="0" y="11"/>
                    </a:lnTo>
                    <a:lnTo>
                      <a:pt x="0" y="12"/>
                    </a:lnTo>
                    <a:lnTo>
                      <a:pt x="0" y="12"/>
                    </a:lnTo>
                    <a:lnTo>
                      <a:pt x="0" y="12"/>
                    </a:lnTo>
                    <a:lnTo>
                      <a:pt x="0" y="12"/>
                    </a:lnTo>
                    <a:lnTo>
                      <a:pt x="0" y="12"/>
                    </a:lnTo>
                    <a:lnTo>
                      <a:pt x="0" y="12"/>
                    </a:lnTo>
                    <a:lnTo>
                      <a:pt x="0" y="13"/>
                    </a:lnTo>
                    <a:lnTo>
                      <a:pt x="0" y="12"/>
                    </a:lnTo>
                    <a:lnTo>
                      <a:pt x="0" y="12"/>
                    </a:lnTo>
                    <a:lnTo>
                      <a:pt x="0" y="12"/>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9"/>
                    </a:lnTo>
                    <a:lnTo>
                      <a:pt x="0" y="9"/>
                    </a:lnTo>
                    <a:lnTo>
                      <a:pt x="0" y="9"/>
                    </a:lnTo>
                    <a:lnTo>
                      <a:pt x="0" y="8"/>
                    </a:lnTo>
                    <a:lnTo>
                      <a:pt x="1" y="8"/>
                    </a:lnTo>
                    <a:lnTo>
                      <a:pt x="1" y="7"/>
                    </a:lnTo>
                    <a:lnTo>
                      <a:pt x="1" y="8"/>
                    </a:lnTo>
                    <a:lnTo>
                      <a:pt x="1" y="8"/>
                    </a:lnTo>
                    <a:lnTo>
                      <a:pt x="1" y="8"/>
                    </a:lnTo>
                    <a:lnTo>
                      <a:pt x="1" y="8"/>
                    </a:lnTo>
                    <a:lnTo>
                      <a:pt x="1" y="8"/>
                    </a:lnTo>
                    <a:lnTo>
                      <a:pt x="1" y="9"/>
                    </a:lnTo>
                    <a:lnTo>
                      <a:pt x="1" y="9"/>
                    </a:lnTo>
                    <a:lnTo>
                      <a:pt x="1" y="9"/>
                    </a:lnTo>
                    <a:lnTo>
                      <a:pt x="1" y="9"/>
                    </a:lnTo>
                    <a:lnTo>
                      <a:pt x="1" y="9"/>
                    </a:lnTo>
                    <a:lnTo>
                      <a:pt x="1" y="10"/>
                    </a:lnTo>
                    <a:lnTo>
                      <a:pt x="1" y="10"/>
                    </a:lnTo>
                    <a:lnTo>
                      <a:pt x="1" y="10"/>
                    </a:lnTo>
                    <a:lnTo>
                      <a:pt x="1" y="9"/>
                    </a:lnTo>
                    <a:lnTo>
                      <a:pt x="1" y="9"/>
                    </a:lnTo>
                    <a:lnTo>
                      <a:pt x="1" y="9"/>
                    </a:lnTo>
                    <a:lnTo>
                      <a:pt x="1" y="10"/>
                    </a:lnTo>
                    <a:lnTo>
                      <a:pt x="1" y="9"/>
                    </a:lnTo>
                    <a:lnTo>
                      <a:pt x="1" y="9"/>
                    </a:lnTo>
                    <a:lnTo>
                      <a:pt x="1" y="9"/>
                    </a:lnTo>
                    <a:lnTo>
                      <a:pt x="1" y="10"/>
                    </a:lnTo>
                    <a:lnTo>
                      <a:pt x="1" y="10"/>
                    </a:lnTo>
                    <a:lnTo>
                      <a:pt x="1" y="10"/>
                    </a:lnTo>
                    <a:lnTo>
                      <a:pt x="1" y="10"/>
                    </a:lnTo>
                    <a:lnTo>
                      <a:pt x="1" y="10"/>
                    </a:lnTo>
                    <a:lnTo>
                      <a:pt x="1" y="10"/>
                    </a:lnTo>
                    <a:lnTo>
                      <a:pt x="1" y="10"/>
                    </a:lnTo>
                    <a:lnTo>
                      <a:pt x="1" y="11"/>
                    </a:lnTo>
                    <a:lnTo>
                      <a:pt x="1" y="10"/>
                    </a:lnTo>
                    <a:lnTo>
                      <a:pt x="1" y="10"/>
                    </a:lnTo>
                    <a:lnTo>
                      <a:pt x="1" y="10"/>
                    </a:lnTo>
                    <a:lnTo>
                      <a:pt x="1" y="11"/>
                    </a:lnTo>
                    <a:lnTo>
                      <a:pt x="1" y="12"/>
                    </a:lnTo>
                    <a:lnTo>
                      <a:pt x="1" y="11"/>
                    </a:lnTo>
                    <a:lnTo>
                      <a:pt x="1" y="12"/>
                    </a:lnTo>
                    <a:lnTo>
                      <a:pt x="1" y="12"/>
                    </a:lnTo>
                    <a:lnTo>
                      <a:pt x="1" y="12"/>
                    </a:lnTo>
                    <a:lnTo>
                      <a:pt x="1" y="12"/>
                    </a:lnTo>
                    <a:lnTo>
                      <a:pt x="1" y="11"/>
                    </a:lnTo>
                    <a:lnTo>
                      <a:pt x="1" y="12"/>
                    </a:lnTo>
                    <a:lnTo>
                      <a:pt x="1" y="12"/>
                    </a:lnTo>
                    <a:lnTo>
                      <a:pt x="1" y="12"/>
                    </a:lnTo>
                    <a:lnTo>
                      <a:pt x="1" y="11"/>
                    </a:lnTo>
                    <a:lnTo>
                      <a:pt x="1" y="10"/>
                    </a:lnTo>
                    <a:lnTo>
                      <a:pt x="1" y="10"/>
                    </a:lnTo>
                    <a:lnTo>
                      <a:pt x="1" y="10"/>
                    </a:lnTo>
                    <a:lnTo>
                      <a:pt x="1" y="10"/>
                    </a:lnTo>
                    <a:lnTo>
                      <a:pt x="1" y="9"/>
                    </a:lnTo>
                    <a:lnTo>
                      <a:pt x="1" y="9"/>
                    </a:lnTo>
                    <a:lnTo>
                      <a:pt x="1" y="9"/>
                    </a:lnTo>
                    <a:lnTo>
                      <a:pt x="1" y="9"/>
                    </a:lnTo>
                    <a:lnTo>
                      <a:pt x="1" y="9"/>
                    </a:lnTo>
                    <a:lnTo>
                      <a:pt x="1" y="9"/>
                    </a:lnTo>
                    <a:lnTo>
                      <a:pt x="1" y="10"/>
                    </a:lnTo>
                    <a:lnTo>
                      <a:pt x="1" y="10"/>
                    </a:lnTo>
                    <a:lnTo>
                      <a:pt x="1" y="10"/>
                    </a:lnTo>
                    <a:lnTo>
                      <a:pt x="1" y="10"/>
                    </a:lnTo>
                    <a:lnTo>
                      <a:pt x="1" y="10"/>
                    </a:lnTo>
                    <a:lnTo>
                      <a:pt x="1" y="11"/>
                    </a:lnTo>
                    <a:lnTo>
                      <a:pt x="1" y="10"/>
                    </a:lnTo>
                    <a:lnTo>
                      <a:pt x="1" y="11"/>
                    </a:lnTo>
                    <a:lnTo>
                      <a:pt x="1" y="11"/>
                    </a:lnTo>
                    <a:lnTo>
                      <a:pt x="1" y="12"/>
                    </a:lnTo>
                    <a:lnTo>
                      <a:pt x="1" y="11"/>
                    </a:lnTo>
                    <a:lnTo>
                      <a:pt x="1" y="11"/>
                    </a:lnTo>
                    <a:lnTo>
                      <a:pt x="1" y="11"/>
                    </a:lnTo>
                    <a:lnTo>
                      <a:pt x="1" y="11"/>
                    </a:lnTo>
                    <a:lnTo>
                      <a:pt x="1" y="11"/>
                    </a:lnTo>
                    <a:lnTo>
                      <a:pt x="1" y="10"/>
                    </a:lnTo>
                    <a:lnTo>
                      <a:pt x="1" y="10"/>
                    </a:lnTo>
                    <a:lnTo>
                      <a:pt x="1" y="10"/>
                    </a:lnTo>
                    <a:lnTo>
                      <a:pt x="1" y="10"/>
                    </a:lnTo>
                    <a:lnTo>
                      <a:pt x="1" y="11"/>
                    </a:lnTo>
                    <a:lnTo>
                      <a:pt x="1" y="10"/>
                    </a:lnTo>
                    <a:lnTo>
                      <a:pt x="1" y="10"/>
                    </a:lnTo>
                    <a:lnTo>
                      <a:pt x="1" y="10"/>
                    </a:lnTo>
                    <a:lnTo>
                      <a:pt x="1" y="10"/>
                    </a:lnTo>
                    <a:lnTo>
                      <a:pt x="1" y="10"/>
                    </a:lnTo>
                    <a:lnTo>
                      <a:pt x="1" y="9"/>
                    </a:lnTo>
                    <a:lnTo>
                      <a:pt x="1" y="10"/>
                    </a:lnTo>
                    <a:lnTo>
                      <a:pt x="1" y="10"/>
                    </a:lnTo>
                    <a:lnTo>
                      <a:pt x="1" y="10"/>
                    </a:lnTo>
                    <a:lnTo>
                      <a:pt x="1" y="9"/>
                    </a:lnTo>
                    <a:lnTo>
                      <a:pt x="1" y="10"/>
                    </a:lnTo>
                    <a:lnTo>
                      <a:pt x="1" y="9"/>
                    </a:lnTo>
                    <a:lnTo>
                      <a:pt x="1" y="10"/>
                    </a:lnTo>
                    <a:lnTo>
                      <a:pt x="1" y="10"/>
                    </a:lnTo>
                    <a:lnTo>
                      <a:pt x="1" y="10"/>
                    </a:lnTo>
                    <a:lnTo>
                      <a:pt x="1" y="10"/>
                    </a:lnTo>
                    <a:lnTo>
                      <a:pt x="1" y="10"/>
                    </a:lnTo>
                    <a:lnTo>
                      <a:pt x="1" y="10"/>
                    </a:lnTo>
                    <a:lnTo>
                      <a:pt x="1" y="10"/>
                    </a:lnTo>
                    <a:lnTo>
                      <a:pt x="1" y="10"/>
                    </a:lnTo>
                    <a:lnTo>
                      <a:pt x="1" y="10"/>
                    </a:lnTo>
                    <a:lnTo>
                      <a:pt x="1" y="10"/>
                    </a:lnTo>
                    <a:lnTo>
                      <a:pt x="1" y="9"/>
                    </a:lnTo>
                    <a:lnTo>
                      <a:pt x="1" y="9"/>
                    </a:lnTo>
                    <a:lnTo>
                      <a:pt x="1" y="8"/>
                    </a:lnTo>
                    <a:lnTo>
                      <a:pt x="1" y="7"/>
                    </a:lnTo>
                    <a:lnTo>
                      <a:pt x="1" y="8"/>
                    </a:lnTo>
                    <a:lnTo>
                      <a:pt x="1" y="9"/>
                    </a:lnTo>
                    <a:lnTo>
                      <a:pt x="1" y="8"/>
                    </a:lnTo>
                    <a:lnTo>
                      <a:pt x="1" y="8"/>
                    </a:lnTo>
                    <a:lnTo>
                      <a:pt x="1" y="8"/>
                    </a:lnTo>
                    <a:lnTo>
                      <a:pt x="1" y="7"/>
                    </a:lnTo>
                    <a:lnTo>
                      <a:pt x="1" y="8"/>
                    </a:lnTo>
                    <a:lnTo>
                      <a:pt x="1" y="8"/>
                    </a:lnTo>
                    <a:lnTo>
                      <a:pt x="1" y="8"/>
                    </a:lnTo>
                    <a:lnTo>
                      <a:pt x="1" y="8"/>
                    </a:lnTo>
                    <a:lnTo>
                      <a:pt x="1" y="8"/>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5882" name="Freeform 538"/>
              <p:cNvSpPr>
                <a:spLocks/>
              </p:cNvSpPr>
              <p:nvPr/>
            </p:nvSpPr>
            <p:spPr bwMode="auto">
              <a:xfrm>
                <a:off x="2646" y="3617"/>
                <a:ext cx="1" cy="60"/>
              </a:xfrm>
              <a:custGeom>
                <a:avLst/>
                <a:gdLst/>
                <a:ahLst/>
                <a:cxnLst>
                  <a:cxn ang="0">
                    <a:pos x="0" y="1"/>
                  </a:cxn>
                  <a:cxn ang="0">
                    <a:pos x="0" y="1"/>
                  </a:cxn>
                  <a:cxn ang="0">
                    <a:pos x="0" y="2"/>
                  </a:cxn>
                  <a:cxn ang="0">
                    <a:pos x="0" y="2"/>
                  </a:cxn>
                  <a:cxn ang="0">
                    <a:pos x="0" y="3"/>
                  </a:cxn>
                  <a:cxn ang="0">
                    <a:pos x="0" y="1"/>
                  </a:cxn>
                  <a:cxn ang="0">
                    <a:pos x="0" y="4"/>
                  </a:cxn>
                  <a:cxn ang="0">
                    <a:pos x="0" y="4"/>
                  </a:cxn>
                  <a:cxn ang="0">
                    <a:pos x="0" y="5"/>
                  </a:cxn>
                  <a:cxn ang="0">
                    <a:pos x="0" y="8"/>
                  </a:cxn>
                  <a:cxn ang="0">
                    <a:pos x="0" y="6"/>
                  </a:cxn>
                  <a:cxn ang="0">
                    <a:pos x="0" y="6"/>
                  </a:cxn>
                  <a:cxn ang="0">
                    <a:pos x="0" y="6"/>
                  </a:cxn>
                  <a:cxn ang="0">
                    <a:pos x="0" y="5"/>
                  </a:cxn>
                  <a:cxn ang="0">
                    <a:pos x="0" y="4"/>
                  </a:cxn>
                  <a:cxn ang="0">
                    <a:pos x="0" y="3"/>
                  </a:cxn>
                  <a:cxn ang="0">
                    <a:pos x="0" y="3"/>
                  </a:cxn>
                  <a:cxn ang="0">
                    <a:pos x="0" y="3"/>
                  </a:cxn>
                  <a:cxn ang="0">
                    <a:pos x="0" y="4"/>
                  </a:cxn>
                  <a:cxn ang="0">
                    <a:pos x="0" y="4"/>
                  </a:cxn>
                  <a:cxn ang="0">
                    <a:pos x="0" y="5"/>
                  </a:cxn>
                  <a:cxn ang="0">
                    <a:pos x="0" y="6"/>
                  </a:cxn>
                  <a:cxn ang="0">
                    <a:pos x="0" y="6"/>
                  </a:cxn>
                  <a:cxn ang="0">
                    <a:pos x="0" y="4"/>
                  </a:cxn>
                  <a:cxn ang="0">
                    <a:pos x="0" y="6"/>
                  </a:cxn>
                  <a:cxn ang="0">
                    <a:pos x="0" y="6"/>
                  </a:cxn>
                  <a:cxn ang="0">
                    <a:pos x="0" y="7"/>
                  </a:cxn>
                  <a:cxn ang="0">
                    <a:pos x="0" y="9"/>
                  </a:cxn>
                  <a:cxn ang="0">
                    <a:pos x="0" y="7"/>
                  </a:cxn>
                  <a:cxn ang="0">
                    <a:pos x="0" y="8"/>
                  </a:cxn>
                  <a:cxn ang="0">
                    <a:pos x="0" y="6"/>
                  </a:cxn>
                  <a:cxn ang="0">
                    <a:pos x="0" y="6"/>
                  </a:cxn>
                  <a:cxn ang="0">
                    <a:pos x="0" y="7"/>
                  </a:cxn>
                  <a:cxn ang="0">
                    <a:pos x="0" y="8"/>
                  </a:cxn>
                  <a:cxn ang="0">
                    <a:pos x="0" y="10"/>
                  </a:cxn>
                  <a:cxn ang="0">
                    <a:pos x="0" y="9"/>
                  </a:cxn>
                  <a:cxn ang="0">
                    <a:pos x="0" y="7"/>
                  </a:cxn>
                  <a:cxn ang="0">
                    <a:pos x="0" y="6"/>
                  </a:cxn>
                  <a:cxn ang="0">
                    <a:pos x="0" y="6"/>
                  </a:cxn>
                  <a:cxn ang="0">
                    <a:pos x="0" y="6"/>
                  </a:cxn>
                  <a:cxn ang="0">
                    <a:pos x="0" y="4"/>
                  </a:cxn>
                  <a:cxn ang="0">
                    <a:pos x="0" y="5"/>
                  </a:cxn>
                  <a:cxn ang="0">
                    <a:pos x="0" y="4"/>
                  </a:cxn>
                  <a:cxn ang="0">
                    <a:pos x="0" y="5"/>
                  </a:cxn>
                  <a:cxn ang="0">
                    <a:pos x="0" y="6"/>
                  </a:cxn>
                  <a:cxn ang="0">
                    <a:pos x="0" y="8"/>
                  </a:cxn>
                  <a:cxn ang="0">
                    <a:pos x="0" y="7"/>
                  </a:cxn>
                  <a:cxn ang="0">
                    <a:pos x="0" y="7"/>
                  </a:cxn>
                  <a:cxn ang="0">
                    <a:pos x="0" y="6"/>
                  </a:cxn>
                  <a:cxn ang="0">
                    <a:pos x="0" y="7"/>
                  </a:cxn>
                  <a:cxn ang="0">
                    <a:pos x="0" y="6"/>
                  </a:cxn>
                  <a:cxn ang="0">
                    <a:pos x="0" y="8"/>
                  </a:cxn>
                  <a:cxn ang="0">
                    <a:pos x="0" y="8"/>
                  </a:cxn>
                  <a:cxn ang="0">
                    <a:pos x="0" y="6"/>
                  </a:cxn>
                  <a:cxn ang="0">
                    <a:pos x="0" y="5"/>
                  </a:cxn>
                  <a:cxn ang="0">
                    <a:pos x="0" y="4"/>
                  </a:cxn>
                  <a:cxn ang="0">
                    <a:pos x="0" y="6"/>
                  </a:cxn>
                  <a:cxn ang="0">
                    <a:pos x="0" y="4"/>
                  </a:cxn>
                  <a:cxn ang="0">
                    <a:pos x="0" y="5"/>
                  </a:cxn>
                  <a:cxn ang="0">
                    <a:pos x="0" y="6"/>
                  </a:cxn>
                  <a:cxn ang="0">
                    <a:pos x="0" y="4"/>
                  </a:cxn>
                  <a:cxn ang="0">
                    <a:pos x="0" y="4"/>
                  </a:cxn>
                  <a:cxn ang="0">
                    <a:pos x="0" y="4"/>
                  </a:cxn>
                </a:cxnLst>
                <a:rect l="0" t="0" r="r" b="b"/>
                <a:pathLst>
                  <a:path h="10">
                    <a:moveTo>
                      <a:pt x="0" y="2"/>
                    </a:moveTo>
                    <a:lnTo>
                      <a:pt x="0" y="1"/>
                    </a:lnTo>
                    <a:lnTo>
                      <a:pt x="0" y="3"/>
                    </a:lnTo>
                    <a:lnTo>
                      <a:pt x="0" y="2"/>
                    </a:lnTo>
                    <a:lnTo>
                      <a:pt x="0" y="3"/>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1"/>
                    </a:lnTo>
                    <a:lnTo>
                      <a:pt x="0" y="2"/>
                    </a:lnTo>
                    <a:lnTo>
                      <a:pt x="0" y="1"/>
                    </a:lnTo>
                    <a:lnTo>
                      <a:pt x="0" y="1"/>
                    </a:lnTo>
                    <a:lnTo>
                      <a:pt x="0" y="1"/>
                    </a:lnTo>
                    <a:lnTo>
                      <a:pt x="0" y="0"/>
                    </a:lnTo>
                    <a:lnTo>
                      <a:pt x="0" y="0"/>
                    </a:lnTo>
                    <a:lnTo>
                      <a:pt x="0" y="0"/>
                    </a:lnTo>
                    <a:lnTo>
                      <a:pt x="0" y="0"/>
                    </a:lnTo>
                    <a:lnTo>
                      <a:pt x="0" y="1"/>
                    </a:lnTo>
                    <a:lnTo>
                      <a:pt x="0" y="2"/>
                    </a:lnTo>
                    <a:lnTo>
                      <a:pt x="0" y="2"/>
                    </a:lnTo>
                    <a:lnTo>
                      <a:pt x="0" y="3"/>
                    </a:lnTo>
                    <a:lnTo>
                      <a:pt x="0" y="3"/>
                    </a:lnTo>
                    <a:lnTo>
                      <a:pt x="0" y="3"/>
                    </a:lnTo>
                    <a:lnTo>
                      <a:pt x="0" y="2"/>
                    </a:lnTo>
                    <a:lnTo>
                      <a:pt x="0" y="2"/>
                    </a:lnTo>
                    <a:lnTo>
                      <a:pt x="0" y="1"/>
                    </a:lnTo>
                    <a:lnTo>
                      <a:pt x="0" y="2"/>
                    </a:lnTo>
                    <a:lnTo>
                      <a:pt x="0" y="2"/>
                    </a:lnTo>
                    <a:lnTo>
                      <a:pt x="0" y="2"/>
                    </a:lnTo>
                    <a:lnTo>
                      <a:pt x="0" y="2"/>
                    </a:lnTo>
                    <a:lnTo>
                      <a:pt x="0" y="1"/>
                    </a:lnTo>
                    <a:lnTo>
                      <a:pt x="0" y="1"/>
                    </a:lnTo>
                    <a:lnTo>
                      <a:pt x="0" y="2"/>
                    </a:lnTo>
                    <a:lnTo>
                      <a:pt x="0" y="3"/>
                    </a:lnTo>
                    <a:lnTo>
                      <a:pt x="0" y="2"/>
                    </a:lnTo>
                    <a:lnTo>
                      <a:pt x="0" y="3"/>
                    </a:lnTo>
                    <a:lnTo>
                      <a:pt x="0" y="3"/>
                    </a:lnTo>
                    <a:lnTo>
                      <a:pt x="0" y="3"/>
                    </a:lnTo>
                    <a:lnTo>
                      <a:pt x="0" y="3"/>
                    </a:lnTo>
                    <a:lnTo>
                      <a:pt x="0" y="3"/>
                    </a:lnTo>
                    <a:lnTo>
                      <a:pt x="0" y="3"/>
                    </a:lnTo>
                    <a:lnTo>
                      <a:pt x="0" y="3"/>
                    </a:lnTo>
                    <a:lnTo>
                      <a:pt x="0" y="2"/>
                    </a:lnTo>
                    <a:lnTo>
                      <a:pt x="0" y="2"/>
                    </a:lnTo>
                    <a:lnTo>
                      <a:pt x="0" y="1"/>
                    </a:lnTo>
                    <a:lnTo>
                      <a:pt x="0" y="3"/>
                    </a:lnTo>
                    <a:lnTo>
                      <a:pt x="0" y="2"/>
                    </a:lnTo>
                    <a:lnTo>
                      <a:pt x="0" y="1"/>
                    </a:lnTo>
                    <a:lnTo>
                      <a:pt x="0" y="2"/>
                    </a:lnTo>
                    <a:lnTo>
                      <a:pt x="0" y="1"/>
                    </a:lnTo>
                    <a:lnTo>
                      <a:pt x="0" y="1"/>
                    </a:lnTo>
                    <a:lnTo>
                      <a:pt x="0" y="1"/>
                    </a:lnTo>
                    <a:lnTo>
                      <a:pt x="0" y="0"/>
                    </a:lnTo>
                    <a:lnTo>
                      <a:pt x="0" y="0"/>
                    </a:lnTo>
                    <a:lnTo>
                      <a:pt x="0" y="1"/>
                    </a:lnTo>
                    <a:lnTo>
                      <a:pt x="0" y="1"/>
                    </a:lnTo>
                    <a:lnTo>
                      <a:pt x="0" y="1"/>
                    </a:lnTo>
                    <a:lnTo>
                      <a:pt x="0" y="1"/>
                    </a:lnTo>
                    <a:lnTo>
                      <a:pt x="0" y="1"/>
                    </a:lnTo>
                    <a:lnTo>
                      <a:pt x="0" y="1"/>
                    </a:lnTo>
                    <a:lnTo>
                      <a:pt x="0" y="1"/>
                    </a:lnTo>
                    <a:lnTo>
                      <a:pt x="0" y="2"/>
                    </a:lnTo>
                    <a:lnTo>
                      <a:pt x="0" y="1"/>
                    </a:lnTo>
                    <a:lnTo>
                      <a:pt x="0" y="2"/>
                    </a:lnTo>
                    <a:lnTo>
                      <a:pt x="0" y="3"/>
                    </a:lnTo>
                    <a:lnTo>
                      <a:pt x="0" y="3"/>
                    </a:lnTo>
                    <a:lnTo>
                      <a:pt x="0" y="4"/>
                    </a:lnTo>
                    <a:lnTo>
                      <a:pt x="0" y="4"/>
                    </a:lnTo>
                    <a:lnTo>
                      <a:pt x="0" y="4"/>
                    </a:lnTo>
                    <a:lnTo>
                      <a:pt x="0" y="5"/>
                    </a:lnTo>
                    <a:lnTo>
                      <a:pt x="0" y="5"/>
                    </a:lnTo>
                    <a:lnTo>
                      <a:pt x="0" y="5"/>
                    </a:lnTo>
                    <a:lnTo>
                      <a:pt x="0" y="4"/>
                    </a:lnTo>
                    <a:lnTo>
                      <a:pt x="0" y="5"/>
                    </a:lnTo>
                    <a:lnTo>
                      <a:pt x="0" y="5"/>
                    </a:lnTo>
                    <a:lnTo>
                      <a:pt x="0" y="4"/>
                    </a:lnTo>
                    <a:lnTo>
                      <a:pt x="0" y="4"/>
                    </a:lnTo>
                    <a:lnTo>
                      <a:pt x="0" y="5"/>
                    </a:lnTo>
                    <a:lnTo>
                      <a:pt x="0" y="4"/>
                    </a:lnTo>
                    <a:lnTo>
                      <a:pt x="0" y="5"/>
                    </a:lnTo>
                    <a:lnTo>
                      <a:pt x="0" y="5"/>
                    </a:lnTo>
                    <a:lnTo>
                      <a:pt x="0" y="6"/>
                    </a:lnTo>
                    <a:lnTo>
                      <a:pt x="0" y="5"/>
                    </a:lnTo>
                    <a:lnTo>
                      <a:pt x="0" y="5"/>
                    </a:lnTo>
                    <a:lnTo>
                      <a:pt x="0" y="5"/>
                    </a:lnTo>
                    <a:lnTo>
                      <a:pt x="0" y="5"/>
                    </a:lnTo>
                    <a:lnTo>
                      <a:pt x="0" y="4"/>
                    </a:lnTo>
                    <a:lnTo>
                      <a:pt x="0" y="4"/>
                    </a:lnTo>
                    <a:lnTo>
                      <a:pt x="0" y="4"/>
                    </a:lnTo>
                    <a:lnTo>
                      <a:pt x="0" y="5"/>
                    </a:lnTo>
                    <a:lnTo>
                      <a:pt x="0" y="5"/>
                    </a:lnTo>
                    <a:lnTo>
                      <a:pt x="0" y="5"/>
                    </a:lnTo>
                    <a:lnTo>
                      <a:pt x="0" y="6"/>
                    </a:lnTo>
                    <a:lnTo>
                      <a:pt x="0" y="6"/>
                    </a:lnTo>
                    <a:lnTo>
                      <a:pt x="0" y="5"/>
                    </a:lnTo>
                    <a:lnTo>
                      <a:pt x="0" y="6"/>
                    </a:lnTo>
                    <a:lnTo>
                      <a:pt x="0" y="6"/>
                    </a:lnTo>
                    <a:lnTo>
                      <a:pt x="0" y="7"/>
                    </a:lnTo>
                    <a:lnTo>
                      <a:pt x="0" y="7"/>
                    </a:lnTo>
                    <a:lnTo>
                      <a:pt x="0" y="7"/>
                    </a:lnTo>
                    <a:lnTo>
                      <a:pt x="0" y="8"/>
                    </a:lnTo>
                    <a:lnTo>
                      <a:pt x="0" y="7"/>
                    </a:lnTo>
                    <a:lnTo>
                      <a:pt x="0" y="7"/>
                    </a:lnTo>
                    <a:lnTo>
                      <a:pt x="0" y="7"/>
                    </a:lnTo>
                    <a:lnTo>
                      <a:pt x="0" y="8"/>
                    </a:lnTo>
                    <a:lnTo>
                      <a:pt x="0" y="8"/>
                    </a:lnTo>
                    <a:lnTo>
                      <a:pt x="0" y="7"/>
                    </a:lnTo>
                    <a:lnTo>
                      <a:pt x="0" y="7"/>
                    </a:lnTo>
                    <a:lnTo>
                      <a:pt x="0" y="7"/>
                    </a:lnTo>
                    <a:lnTo>
                      <a:pt x="0" y="7"/>
                    </a:lnTo>
                    <a:lnTo>
                      <a:pt x="0" y="7"/>
                    </a:lnTo>
                    <a:lnTo>
                      <a:pt x="0" y="6"/>
                    </a:lnTo>
                    <a:lnTo>
                      <a:pt x="0" y="6"/>
                    </a:lnTo>
                    <a:lnTo>
                      <a:pt x="0" y="6"/>
                    </a:lnTo>
                    <a:lnTo>
                      <a:pt x="0" y="6"/>
                    </a:lnTo>
                    <a:lnTo>
                      <a:pt x="0" y="5"/>
                    </a:lnTo>
                    <a:lnTo>
                      <a:pt x="0" y="5"/>
                    </a:lnTo>
                    <a:lnTo>
                      <a:pt x="0" y="6"/>
                    </a:lnTo>
                    <a:lnTo>
                      <a:pt x="0" y="5"/>
                    </a:lnTo>
                    <a:lnTo>
                      <a:pt x="0" y="6"/>
                    </a:lnTo>
                    <a:lnTo>
                      <a:pt x="0" y="5"/>
                    </a:lnTo>
                    <a:lnTo>
                      <a:pt x="0" y="6"/>
                    </a:lnTo>
                    <a:lnTo>
                      <a:pt x="0" y="6"/>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4"/>
                    </a:lnTo>
                    <a:lnTo>
                      <a:pt x="0" y="4"/>
                    </a:lnTo>
                    <a:lnTo>
                      <a:pt x="0" y="4"/>
                    </a:lnTo>
                    <a:lnTo>
                      <a:pt x="0" y="4"/>
                    </a:lnTo>
                    <a:lnTo>
                      <a:pt x="0" y="3"/>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3"/>
                    </a:lnTo>
                    <a:lnTo>
                      <a:pt x="0" y="3"/>
                    </a:lnTo>
                    <a:lnTo>
                      <a:pt x="0" y="3"/>
                    </a:lnTo>
                    <a:lnTo>
                      <a:pt x="0" y="2"/>
                    </a:lnTo>
                    <a:lnTo>
                      <a:pt x="0" y="3"/>
                    </a:lnTo>
                    <a:lnTo>
                      <a:pt x="0" y="2"/>
                    </a:lnTo>
                    <a:lnTo>
                      <a:pt x="0" y="2"/>
                    </a:lnTo>
                    <a:lnTo>
                      <a:pt x="0" y="2"/>
                    </a:lnTo>
                    <a:lnTo>
                      <a:pt x="0" y="2"/>
                    </a:lnTo>
                    <a:lnTo>
                      <a:pt x="0" y="2"/>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4"/>
                    </a:lnTo>
                    <a:lnTo>
                      <a:pt x="0" y="5"/>
                    </a:lnTo>
                    <a:lnTo>
                      <a:pt x="0" y="5"/>
                    </a:lnTo>
                    <a:lnTo>
                      <a:pt x="0" y="4"/>
                    </a:lnTo>
                    <a:lnTo>
                      <a:pt x="0" y="5"/>
                    </a:lnTo>
                    <a:lnTo>
                      <a:pt x="0" y="4"/>
                    </a:lnTo>
                    <a:lnTo>
                      <a:pt x="0" y="5"/>
                    </a:lnTo>
                    <a:lnTo>
                      <a:pt x="0" y="5"/>
                    </a:lnTo>
                    <a:lnTo>
                      <a:pt x="0" y="5"/>
                    </a:lnTo>
                    <a:lnTo>
                      <a:pt x="0" y="5"/>
                    </a:lnTo>
                    <a:lnTo>
                      <a:pt x="0" y="4"/>
                    </a:lnTo>
                    <a:lnTo>
                      <a:pt x="0" y="4"/>
                    </a:lnTo>
                    <a:lnTo>
                      <a:pt x="0" y="5"/>
                    </a:lnTo>
                    <a:lnTo>
                      <a:pt x="0" y="5"/>
                    </a:lnTo>
                    <a:lnTo>
                      <a:pt x="0" y="5"/>
                    </a:lnTo>
                    <a:lnTo>
                      <a:pt x="0" y="5"/>
                    </a:lnTo>
                    <a:lnTo>
                      <a:pt x="0" y="5"/>
                    </a:lnTo>
                    <a:lnTo>
                      <a:pt x="0" y="4"/>
                    </a:lnTo>
                    <a:lnTo>
                      <a:pt x="0" y="4"/>
                    </a:lnTo>
                    <a:lnTo>
                      <a:pt x="0" y="4"/>
                    </a:lnTo>
                    <a:lnTo>
                      <a:pt x="0" y="5"/>
                    </a:lnTo>
                    <a:lnTo>
                      <a:pt x="0" y="4"/>
                    </a:lnTo>
                    <a:lnTo>
                      <a:pt x="0" y="5"/>
                    </a:lnTo>
                    <a:lnTo>
                      <a:pt x="0" y="4"/>
                    </a:lnTo>
                    <a:lnTo>
                      <a:pt x="0" y="4"/>
                    </a:lnTo>
                    <a:lnTo>
                      <a:pt x="0" y="4"/>
                    </a:lnTo>
                    <a:lnTo>
                      <a:pt x="0" y="4"/>
                    </a:lnTo>
                    <a:lnTo>
                      <a:pt x="0" y="5"/>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5"/>
                    </a:lnTo>
                    <a:lnTo>
                      <a:pt x="0" y="5"/>
                    </a:lnTo>
                    <a:lnTo>
                      <a:pt x="0" y="5"/>
                    </a:lnTo>
                    <a:lnTo>
                      <a:pt x="0" y="4"/>
                    </a:lnTo>
                    <a:lnTo>
                      <a:pt x="0" y="5"/>
                    </a:lnTo>
                    <a:lnTo>
                      <a:pt x="0" y="5"/>
                    </a:lnTo>
                    <a:lnTo>
                      <a:pt x="0" y="4"/>
                    </a:lnTo>
                    <a:lnTo>
                      <a:pt x="0" y="4"/>
                    </a:lnTo>
                    <a:lnTo>
                      <a:pt x="0" y="4"/>
                    </a:lnTo>
                    <a:lnTo>
                      <a:pt x="0" y="4"/>
                    </a:lnTo>
                    <a:lnTo>
                      <a:pt x="0" y="4"/>
                    </a:lnTo>
                    <a:lnTo>
                      <a:pt x="0" y="4"/>
                    </a:lnTo>
                    <a:lnTo>
                      <a:pt x="0" y="4"/>
                    </a:lnTo>
                    <a:lnTo>
                      <a:pt x="0" y="4"/>
                    </a:lnTo>
                    <a:lnTo>
                      <a:pt x="0" y="5"/>
                    </a:lnTo>
                    <a:lnTo>
                      <a:pt x="0" y="6"/>
                    </a:lnTo>
                    <a:lnTo>
                      <a:pt x="0" y="6"/>
                    </a:lnTo>
                    <a:lnTo>
                      <a:pt x="0" y="5"/>
                    </a:lnTo>
                    <a:lnTo>
                      <a:pt x="0" y="6"/>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7"/>
                    </a:lnTo>
                    <a:lnTo>
                      <a:pt x="0" y="6"/>
                    </a:lnTo>
                    <a:lnTo>
                      <a:pt x="0" y="6"/>
                    </a:lnTo>
                    <a:lnTo>
                      <a:pt x="0" y="7"/>
                    </a:lnTo>
                    <a:lnTo>
                      <a:pt x="0" y="7"/>
                    </a:lnTo>
                    <a:lnTo>
                      <a:pt x="0" y="7"/>
                    </a:lnTo>
                    <a:lnTo>
                      <a:pt x="0" y="7"/>
                    </a:lnTo>
                    <a:lnTo>
                      <a:pt x="0" y="7"/>
                    </a:lnTo>
                    <a:lnTo>
                      <a:pt x="0" y="6"/>
                    </a:lnTo>
                    <a:lnTo>
                      <a:pt x="0" y="7"/>
                    </a:lnTo>
                    <a:lnTo>
                      <a:pt x="0" y="7"/>
                    </a:lnTo>
                    <a:lnTo>
                      <a:pt x="0" y="8"/>
                    </a:lnTo>
                    <a:lnTo>
                      <a:pt x="0" y="8"/>
                    </a:lnTo>
                    <a:lnTo>
                      <a:pt x="0" y="8"/>
                    </a:lnTo>
                    <a:lnTo>
                      <a:pt x="0" y="8"/>
                    </a:lnTo>
                    <a:lnTo>
                      <a:pt x="0" y="8"/>
                    </a:lnTo>
                    <a:lnTo>
                      <a:pt x="0" y="8"/>
                    </a:lnTo>
                    <a:lnTo>
                      <a:pt x="0" y="9"/>
                    </a:lnTo>
                    <a:lnTo>
                      <a:pt x="0" y="9"/>
                    </a:lnTo>
                    <a:lnTo>
                      <a:pt x="0" y="8"/>
                    </a:lnTo>
                    <a:lnTo>
                      <a:pt x="0" y="8"/>
                    </a:lnTo>
                    <a:lnTo>
                      <a:pt x="0" y="9"/>
                    </a:lnTo>
                    <a:lnTo>
                      <a:pt x="0" y="8"/>
                    </a:lnTo>
                    <a:lnTo>
                      <a:pt x="0" y="8"/>
                    </a:lnTo>
                    <a:lnTo>
                      <a:pt x="0" y="7"/>
                    </a:lnTo>
                    <a:lnTo>
                      <a:pt x="0" y="7"/>
                    </a:lnTo>
                    <a:lnTo>
                      <a:pt x="0" y="7"/>
                    </a:lnTo>
                    <a:lnTo>
                      <a:pt x="0" y="8"/>
                    </a:lnTo>
                    <a:lnTo>
                      <a:pt x="0" y="7"/>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6"/>
                    </a:lnTo>
                    <a:lnTo>
                      <a:pt x="0" y="7"/>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7"/>
                    </a:lnTo>
                    <a:lnTo>
                      <a:pt x="0" y="7"/>
                    </a:lnTo>
                    <a:lnTo>
                      <a:pt x="0" y="7"/>
                    </a:lnTo>
                    <a:lnTo>
                      <a:pt x="0" y="6"/>
                    </a:lnTo>
                    <a:lnTo>
                      <a:pt x="0" y="7"/>
                    </a:lnTo>
                    <a:lnTo>
                      <a:pt x="0" y="8"/>
                    </a:lnTo>
                    <a:lnTo>
                      <a:pt x="0" y="7"/>
                    </a:lnTo>
                    <a:lnTo>
                      <a:pt x="0" y="7"/>
                    </a:lnTo>
                    <a:lnTo>
                      <a:pt x="0" y="7"/>
                    </a:lnTo>
                    <a:lnTo>
                      <a:pt x="0" y="8"/>
                    </a:lnTo>
                    <a:lnTo>
                      <a:pt x="0" y="7"/>
                    </a:lnTo>
                    <a:lnTo>
                      <a:pt x="0" y="6"/>
                    </a:lnTo>
                    <a:lnTo>
                      <a:pt x="0" y="6"/>
                    </a:lnTo>
                    <a:lnTo>
                      <a:pt x="0" y="7"/>
                    </a:lnTo>
                    <a:lnTo>
                      <a:pt x="0" y="7"/>
                    </a:lnTo>
                    <a:lnTo>
                      <a:pt x="0" y="7"/>
                    </a:lnTo>
                    <a:lnTo>
                      <a:pt x="0" y="7"/>
                    </a:lnTo>
                    <a:lnTo>
                      <a:pt x="0" y="8"/>
                    </a:lnTo>
                    <a:lnTo>
                      <a:pt x="0" y="7"/>
                    </a:lnTo>
                    <a:lnTo>
                      <a:pt x="0" y="7"/>
                    </a:lnTo>
                    <a:lnTo>
                      <a:pt x="0" y="6"/>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8"/>
                    </a:lnTo>
                    <a:lnTo>
                      <a:pt x="0" y="9"/>
                    </a:lnTo>
                    <a:lnTo>
                      <a:pt x="0" y="9"/>
                    </a:lnTo>
                    <a:lnTo>
                      <a:pt x="0" y="10"/>
                    </a:lnTo>
                    <a:lnTo>
                      <a:pt x="0" y="9"/>
                    </a:lnTo>
                    <a:lnTo>
                      <a:pt x="0" y="9"/>
                    </a:lnTo>
                    <a:lnTo>
                      <a:pt x="0" y="9"/>
                    </a:lnTo>
                    <a:lnTo>
                      <a:pt x="0" y="10"/>
                    </a:lnTo>
                    <a:lnTo>
                      <a:pt x="0" y="9"/>
                    </a:lnTo>
                    <a:lnTo>
                      <a:pt x="0" y="9"/>
                    </a:lnTo>
                    <a:lnTo>
                      <a:pt x="0" y="9"/>
                    </a:lnTo>
                    <a:lnTo>
                      <a:pt x="0" y="9"/>
                    </a:lnTo>
                    <a:lnTo>
                      <a:pt x="0" y="9"/>
                    </a:lnTo>
                    <a:lnTo>
                      <a:pt x="0" y="10"/>
                    </a:lnTo>
                    <a:lnTo>
                      <a:pt x="0" y="9"/>
                    </a:lnTo>
                    <a:lnTo>
                      <a:pt x="0" y="10"/>
                    </a:lnTo>
                    <a:lnTo>
                      <a:pt x="0" y="9"/>
                    </a:lnTo>
                    <a:lnTo>
                      <a:pt x="0" y="9"/>
                    </a:lnTo>
                    <a:lnTo>
                      <a:pt x="0" y="8"/>
                    </a:lnTo>
                    <a:lnTo>
                      <a:pt x="0" y="7"/>
                    </a:lnTo>
                    <a:lnTo>
                      <a:pt x="0" y="7"/>
                    </a:lnTo>
                    <a:lnTo>
                      <a:pt x="0" y="7"/>
                    </a:lnTo>
                    <a:lnTo>
                      <a:pt x="0" y="6"/>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5"/>
                    </a:lnTo>
                    <a:lnTo>
                      <a:pt x="0" y="6"/>
                    </a:lnTo>
                    <a:lnTo>
                      <a:pt x="0" y="5"/>
                    </a:lnTo>
                    <a:lnTo>
                      <a:pt x="0" y="6"/>
                    </a:lnTo>
                    <a:lnTo>
                      <a:pt x="0" y="6"/>
                    </a:lnTo>
                    <a:lnTo>
                      <a:pt x="0" y="6"/>
                    </a:lnTo>
                    <a:lnTo>
                      <a:pt x="0" y="5"/>
                    </a:lnTo>
                    <a:lnTo>
                      <a:pt x="0" y="5"/>
                    </a:lnTo>
                    <a:lnTo>
                      <a:pt x="0" y="5"/>
                    </a:lnTo>
                    <a:lnTo>
                      <a:pt x="0" y="5"/>
                    </a:lnTo>
                    <a:lnTo>
                      <a:pt x="0" y="6"/>
                    </a:lnTo>
                    <a:lnTo>
                      <a:pt x="0" y="6"/>
                    </a:lnTo>
                    <a:lnTo>
                      <a:pt x="0" y="6"/>
                    </a:lnTo>
                    <a:lnTo>
                      <a:pt x="0" y="6"/>
                    </a:lnTo>
                    <a:lnTo>
                      <a:pt x="0" y="7"/>
                    </a:lnTo>
                    <a:lnTo>
                      <a:pt x="0" y="8"/>
                    </a:lnTo>
                    <a:lnTo>
                      <a:pt x="0" y="7"/>
                    </a:lnTo>
                    <a:lnTo>
                      <a:pt x="0" y="7"/>
                    </a:lnTo>
                    <a:lnTo>
                      <a:pt x="0" y="8"/>
                    </a:lnTo>
                    <a:lnTo>
                      <a:pt x="0" y="7"/>
                    </a:lnTo>
                    <a:lnTo>
                      <a:pt x="0" y="6"/>
                    </a:lnTo>
                    <a:lnTo>
                      <a:pt x="0" y="6"/>
                    </a:lnTo>
                    <a:lnTo>
                      <a:pt x="0" y="5"/>
                    </a:lnTo>
                    <a:lnTo>
                      <a:pt x="0" y="6"/>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6"/>
                    </a:lnTo>
                    <a:lnTo>
                      <a:pt x="0" y="5"/>
                    </a:lnTo>
                    <a:lnTo>
                      <a:pt x="0" y="5"/>
                    </a:lnTo>
                    <a:lnTo>
                      <a:pt x="0" y="5"/>
                    </a:lnTo>
                    <a:lnTo>
                      <a:pt x="0" y="5"/>
                    </a:lnTo>
                    <a:lnTo>
                      <a:pt x="0" y="5"/>
                    </a:lnTo>
                    <a:lnTo>
                      <a:pt x="0" y="4"/>
                    </a:lnTo>
                    <a:lnTo>
                      <a:pt x="0" y="5"/>
                    </a:lnTo>
                    <a:lnTo>
                      <a:pt x="0" y="4"/>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7"/>
                    </a:lnTo>
                    <a:lnTo>
                      <a:pt x="0" y="8"/>
                    </a:lnTo>
                    <a:lnTo>
                      <a:pt x="0" y="7"/>
                    </a:lnTo>
                    <a:lnTo>
                      <a:pt x="0" y="8"/>
                    </a:lnTo>
                    <a:lnTo>
                      <a:pt x="0" y="7"/>
                    </a:lnTo>
                    <a:lnTo>
                      <a:pt x="0" y="6"/>
                    </a:lnTo>
                    <a:lnTo>
                      <a:pt x="0" y="7"/>
                    </a:lnTo>
                    <a:lnTo>
                      <a:pt x="0" y="7"/>
                    </a:lnTo>
                    <a:lnTo>
                      <a:pt x="0" y="8"/>
                    </a:lnTo>
                    <a:lnTo>
                      <a:pt x="0" y="8"/>
                    </a:lnTo>
                    <a:lnTo>
                      <a:pt x="0" y="8"/>
                    </a:lnTo>
                    <a:lnTo>
                      <a:pt x="0" y="8"/>
                    </a:lnTo>
                    <a:lnTo>
                      <a:pt x="0" y="7"/>
                    </a:lnTo>
                    <a:lnTo>
                      <a:pt x="0" y="6"/>
                    </a:lnTo>
                    <a:lnTo>
                      <a:pt x="0" y="6"/>
                    </a:lnTo>
                    <a:lnTo>
                      <a:pt x="0" y="6"/>
                    </a:lnTo>
                    <a:lnTo>
                      <a:pt x="0" y="7"/>
                    </a:lnTo>
                    <a:lnTo>
                      <a:pt x="0" y="6"/>
                    </a:lnTo>
                    <a:lnTo>
                      <a:pt x="0" y="6"/>
                    </a:lnTo>
                    <a:lnTo>
                      <a:pt x="0" y="6"/>
                    </a:lnTo>
                    <a:lnTo>
                      <a:pt x="0" y="6"/>
                    </a:lnTo>
                    <a:lnTo>
                      <a:pt x="0" y="6"/>
                    </a:lnTo>
                    <a:lnTo>
                      <a:pt x="0" y="5"/>
                    </a:lnTo>
                    <a:lnTo>
                      <a:pt x="0" y="7"/>
                    </a:lnTo>
                    <a:lnTo>
                      <a:pt x="0" y="7"/>
                    </a:lnTo>
                    <a:lnTo>
                      <a:pt x="0" y="6"/>
                    </a:lnTo>
                    <a:lnTo>
                      <a:pt x="0" y="7"/>
                    </a:lnTo>
                    <a:lnTo>
                      <a:pt x="0" y="6"/>
                    </a:lnTo>
                    <a:lnTo>
                      <a:pt x="0" y="7"/>
                    </a:lnTo>
                    <a:lnTo>
                      <a:pt x="0" y="7"/>
                    </a:lnTo>
                    <a:lnTo>
                      <a:pt x="0" y="7"/>
                    </a:lnTo>
                    <a:lnTo>
                      <a:pt x="0" y="8"/>
                    </a:lnTo>
                    <a:lnTo>
                      <a:pt x="0" y="7"/>
                    </a:lnTo>
                    <a:lnTo>
                      <a:pt x="0" y="7"/>
                    </a:lnTo>
                    <a:lnTo>
                      <a:pt x="0" y="6"/>
                    </a:lnTo>
                    <a:lnTo>
                      <a:pt x="0" y="7"/>
                    </a:lnTo>
                    <a:lnTo>
                      <a:pt x="0" y="7"/>
                    </a:lnTo>
                    <a:lnTo>
                      <a:pt x="0" y="6"/>
                    </a:lnTo>
                    <a:lnTo>
                      <a:pt x="0" y="7"/>
                    </a:lnTo>
                    <a:lnTo>
                      <a:pt x="0" y="7"/>
                    </a:lnTo>
                    <a:lnTo>
                      <a:pt x="0" y="7"/>
                    </a:lnTo>
                    <a:lnTo>
                      <a:pt x="0" y="8"/>
                    </a:lnTo>
                    <a:lnTo>
                      <a:pt x="0" y="8"/>
                    </a:lnTo>
                    <a:lnTo>
                      <a:pt x="0" y="7"/>
                    </a:lnTo>
                    <a:lnTo>
                      <a:pt x="0" y="8"/>
                    </a:lnTo>
                    <a:lnTo>
                      <a:pt x="0" y="7"/>
                    </a:lnTo>
                    <a:lnTo>
                      <a:pt x="0" y="7"/>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7"/>
                    </a:lnTo>
                    <a:lnTo>
                      <a:pt x="0" y="6"/>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7"/>
                    </a:lnTo>
                    <a:lnTo>
                      <a:pt x="0" y="6"/>
                    </a:lnTo>
                    <a:lnTo>
                      <a:pt x="0" y="6"/>
                    </a:lnTo>
                    <a:lnTo>
                      <a:pt x="0" y="7"/>
                    </a:lnTo>
                    <a:lnTo>
                      <a:pt x="0" y="6"/>
                    </a:lnTo>
                    <a:lnTo>
                      <a:pt x="0" y="6"/>
                    </a:lnTo>
                    <a:lnTo>
                      <a:pt x="0" y="6"/>
                    </a:lnTo>
                    <a:lnTo>
                      <a:pt x="0" y="6"/>
                    </a:lnTo>
                    <a:lnTo>
                      <a:pt x="0" y="6"/>
                    </a:lnTo>
                    <a:lnTo>
                      <a:pt x="0" y="7"/>
                    </a:lnTo>
                    <a:lnTo>
                      <a:pt x="0" y="7"/>
                    </a:lnTo>
                    <a:lnTo>
                      <a:pt x="0" y="6"/>
                    </a:lnTo>
                    <a:lnTo>
                      <a:pt x="0" y="6"/>
                    </a:lnTo>
                    <a:lnTo>
                      <a:pt x="0" y="6"/>
                    </a:lnTo>
                    <a:lnTo>
                      <a:pt x="0" y="6"/>
                    </a:lnTo>
                    <a:lnTo>
                      <a:pt x="0" y="5"/>
                    </a:lnTo>
                    <a:lnTo>
                      <a:pt x="0" y="5"/>
                    </a:lnTo>
                    <a:lnTo>
                      <a:pt x="0" y="5"/>
                    </a:lnTo>
                    <a:lnTo>
                      <a:pt x="0" y="5"/>
                    </a:lnTo>
                    <a:lnTo>
                      <a:pt x="0" y="5"/>
                    </a:lnTo>
                    <a:lnTo>
                      <a:pt x="0" y="5"/>
                    </a:lnTo>
                    <a:lnTo>
                      <a:pt x="0" y="4"/>
                    </a:lnTo>
                    <a:lnTo>
                      <a:pt x="0" y="5"/>
                    </a:lnTo>
                    <a:lnTo>
                      <a:pt x="0" y="4"/>
                    </a:lnTo>
                    <a:lnTo>
                      <a:pt x="0" y="4"/>
                    </a:lnTo>
                    <a:lnTo>
                      <a:pt x="0" y="4"/>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7"/>
                    </a:lnTo>
                    <a:lnTo>
                      <a:pt x="0" y="6"/>
                    </a:lnTo>
                    <a:lnTo>
                      <a:pt x="0" y="6"/>
                    </a:lnTo>
                    <a:lnTo>
                      <a:pt x="0" y="6"/>
                    </a:lnTo>
                    <a:lnTo>
                      <a:pt x="0" y="7"/>
                    </a:lnTo>
                    <a:lnTo>
                      <a:pt x="0" y="7"/>
                    </a:lnTo>
                    <a:lnTo>
                      <a:pt x="0" y="6"/>
                    </a:lnTo>
                    <a:lnTo>
                      <a:pt x="0" y="6"/>
                    </a:lnTo>
                    <a:lnTo>
                      <a:pt x="0" y="5"/>
                    </a:lnTo>
                    <a:lnTo>
                      <a:pt x="0" y="5"/>
                    </a:lnTo>
                    <a:lnTo>
                      <a:pt x="0" y="4"/>
                    </a:lnTo>
                    <a:lnTo>
                      <a:pt x="0" y="4"/>
                    </a:lnTo>
                    <a:lnTo>
                      <a:pt x="0" y="4"/>
                    </a:lnTo>
                    <a:lnTo>
                      <a:pt x="0" y="4"/>
                    </a:lnTo>
                    <a:lnTo>
                      <a:pt x="0" y="4"/>
                    </a:lnTo>
                    <a:lnTo>
                      <a:pt x="0" y="4"/>
                    </a:lnTo>
                    <a:lnTo>
                      <a:pt x="0" y="5"/>
                    </a:lnTo>
                    <a:lnTo>
                      <a:pt x="0" y="5"/>
                    </a:lnTo>
                    <a:lnTo>
                      <a:pt x="0" y="6"/>
                    </a:lnTo>
                    <a:lnTo>
                      <a:pt x="0" y="5"/>
                    </a:lnTo>
                    <a:lnTo>
                      <a:pt x="0" y="5"/>
                    </a:lnTo>
                    <a:lnTo>
                      <a:pt x="0" y="6"/>
                    </a:lnTo>
                    <a:lnTo>
                      <a:pt x="0" y="5"/>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5"/>
                    </a:lnTo>
                    <a:lnTo>
                      <a:pt x="0" y="5"/>
                    </a:lnTo>
                    <a:lnTo>
                      <a:pt x="0" y="5"/>
                    </a:lnTo>
                    <a:lnTo>
                      <a:pt x="0" y="4"/>
                    </a:lnTo>
                    <a:lnTo>
                      <a:pt x="0" y="5"/>
                    </a:lnTo>
                    <a:lnTo>
                      <a:pt x="0" y="4"/>
                    </a:lnTo>
                    <a:lnTo>
                      <a:pt x="0" y="5"/>
                    </a:lnTo>
                    <a:lnTo>
                      <a:pt x="0" y="5"/>
                    </a:lnTo>
                    <a:lnTo>
                      <a:pt x="0" y="6"/>
                    </a:lnTo>
                    <a:lnTo>
                      <a:pt x="0" y="6"/>
                    </a:lnTo>
                    <a:lnTo>
                      <a:pt x="0" y="6"/>
                    </a:lnTo>
                    <a:lnTo>
                      <a:pt x="0" y="6"/>
                    </a:lnTo>
                    <a:lnTo>
                      <a:pt x="0" y="6"/>
                    </a:lnTo>
                    <a:lnTo>
                      <a:pt x="0" y="5"/>
                    </a:lnTo>
                    <a:lnTo>
                      <a:pt x="0" y="4"/>
                    </a:lnTo>
                    <a:lnTo>
                      <a:pt x="0" y="4"/>
                    </a:lnTo>
                    <a:lnTo>
                      <a:pt x="0" y="4"/>
                    </a:lnTo>
                    <a:lnTo>
                      <a:pt x="0" y="4"/>
                    </a:lnTo>
                    <a:lnTo>
                      <a:pt x="0" y="4"/>
                    </a:lnTo>
                    <a:lnTo>
                      <a:pt x="0" y="4"/>
                    </a:lnTo>
                    <a:lnTo>
                      <a:pt x="0" y="4"/>
                    </a:lnTo>
                    <a:lnTo>
                      <a:pt x="0" y="3"/>
                    </a:lnTo>
                  </a:path>
                </a:pathLst>
              </a:custGeom>
              <a:noFill/>
              <a:ln w="0">
                <a:solidFill>
                  <a:srgbClr val="3366FF"/>
                </a:solidFill>
                <a:prstDash val="solid"/>
                <a:round/>
                <a:headEnd/>
                <a:tailEnd/>
              </a:ln>
            </p:spPr>
            <p:txBody>
              <a:bodyPr/>
              <a:lstStyle/>
              <a:p>
                <a:endParaRPr lang="en-GB"/>
              </a:p>
            </p:txBody>
          </p:sp>
          <p:sp>
            <p:nvSpPr>
              <p:cNvPr id="185883" name="Freeform 539"/>
              <p:cNvSpPr>
                <a:spLocks/>
              </p:cNvSpPr>
              <p:nvPr/>
            </p:nvSpPr>
            <p:spPr bwMode="auto">
              <a:xfrm>
                <a:off x="2646" y="3623"/>
                <a:ext cx="6" cy="48"/>
              </a:xfrm>
              <a:custGeom>
                <a:avLst/>
                <a:gdLst/>
                <a:ahLst/>
                <a:cxnLst>
                  <a:cxn ang="0">
                    <a:pos x="0" y="1"/>
                  </a:cxn>
                  <a:cxn ang="0">
                    <a:pos x="0" y="2"/>
                  </a:cxn>
                  <a:cxn ang="0">
                    <a:pos x="0" y="6"/>
                  </a:cxn>
                  <a:cxn ang="0">
                    <a:pos x="0" y="6"/>
                  </a:cxn>
                  <a:cxn ang="0">
                    <a:pos x="0" y="5"/>
                  </a:cxn>
                  <a:cxn ang="0">
                    <a:pos x="0" y="5"/>
                  </a:cxn>
                  <a:cxn ang="0">
                    <a:pos x="0" y="4"/>
                  </a:cxn>
                  <a:cxn ang="0">
                    <a:pos x="0" y="5"/>
                  </a:cxn>
                  <a:cxn ang="0">
                    <a:pos x="0" y="6"/>
                  </a:cxn>
                  <a:cxn ang="0">
                    <a:pos x="0" y="7"/>
                  </a:cxn>
                  <a:cxn ang="0">
                    <a:pos x="0" y="2"/>
                  </a:cxn>
                  <a:cxn ang="0">
                    <a:pos x="0" y="3"/>
                  </a:cxn>
                  <a:cxn ang="0">
                    <a:pos x="0" y="4"/>
                  </a:cxn>
                  <a:cxn ang="0">
                    <a:pos x="0" y="4"/>
                  </a:cxn>
                  <a:cxn ang="0">
                    <a:pos x="0" y="4"/>
                  </a:cxn>
                  <a:cxn ang="0">
                    <a:pos x="0" y="6"/>
                  </a:cxn>
                  <a:cxn ang="0">
                    <a:pos x="0" y="6"/>
                  </a:cxn>
                  <a:cxn ang="0">
                    <a:pos x="0" y="7"/>
                  </a:cxn>
                  <a:cxn ang="0">
                    <a:pos x="0" y="6"/>
                  </a:cxn>
                  <a:cxn ang="0">
                    <a:pos x="0" y="6"/>
                  </a:cxn>
                  <a:cxn ang="0">
                    <a:pos x="0" y="7"/>
                  </a:cxn>
                  <a:cxn ang="0">
                    <a:pos x="0" y="6"/>
                  </a:cxn>
                  <a:cxn ang="0">
                    <a:pos x="0" y="4"/>
                  </a:cxn>
                  <a:cxn ang="0">
                    <a:pos x="0" y="3"/>
                  </a:cxn>
                  <a:cxn ang="0">
                    <a:pos x="0" y="4"/>
                  </a:cxn>
                  <a:cxn ang="0">
                    <a:pos x="0" y="5"/>
                  </a:cxn>
                  <a:cxn ang="0">
                    <a:pos x="0" y="0"/>
                  </a:cxn>
                  <a:cxn ang="0">
                    <a:pos x="0" y="2"/>
                  </a:cxn>
                  <a:cxn ang="0">
                    <a:pos x="0" y="3"/>
                  </a:cxn>
                  <a:cxn ang="0">
                    <a:pos x="0" y="3"/>
                  </a:cxn>
                  <a:cxn ang="0">
                    <a:pos x="0" y="4"/>
                  </a:cxn>
                  <a:cxn ang="0">
                    <a:pos x="0" y="3"/>
                  </a:cxn>
                  <a:cxn ang="0">
                    <a:pos x="0" y="2"/>
                  </a:cxn>
                  <a:cxn ang="0">
                    <a:pos x="0" y="2"/>
                  </a:cxn>
                  <a:cxn ang="0">
                    <a:pos x="0" y="3"/>
                  </a:cxn>
                  <a:cxn ang="0">
                    <a:pos x="0" y="3"/>
                  </a:cxn>
                  <a:cxn ang="0">
                    <a:pos x="0" y="3"/>
                  </a:cxn>
                  <a:cxn ang="0">
                    <a:pos x="0" y="2"/>
                  </a:cxn>
                  <a:cxn ang="0">
                    <a:pos x="0" y="3"/>
                  </a:cxn>
                  <a:cxn ang="0">
                    <a:pos x="0" y="2"/>
                  </a:cxn>
                  <a:cxn ang="0">
                    <a:pos x="1" y="2"/>
                  </a:cxn>
                  <a:cxn ang="0">
                    <a:pos x="1" y="2"/>
                  </a:cxn>
                  <a:cxn ang="0">
                    <a:pos x="1" y="2"/>
                  </a:cxn>
                  <a:cxn ang="0">
                    <a:pos x="1" y="1"/>
                  </a:cxn>
                  <a:cxn ang="0">
                    <a:pos x="1" y="3"/>
                  </a:cxn>
                  <a:cxn ang="0">
                    <a:pos x="1" y="2"/>
                  </a:cxn>
                  <a:cxn ang="0">
                    <a:pos x="1" y="4"/>
                  </a:cxn>
                  <a:cxn ang="0">
                    <a:pos x="1" y="3"/>
                  </a:cxn>
                  <a:cxn ang="0">
                    <a:pos x="1" y="2"/>
                  </a:cxn>
                  <a:cxn ang="0">
                    <a:pos x="1" y="4"/>
                  </a:cxn>
                  <a:cxn ang="0">
                    <a:pos x="1" y="4"/>
                  </a:cxn>
                  <a:cxn ang="0">
                    <a:pos x="1" y="4"/>
                  </a:cxn>
                  <a:cxn ang="0">
                    <a:pos x="1" y="4"/>
                  </a:cxn>
                  <a:cxn ang="0">
                    <a:pos x="1" y="4"/>
                  </a:cxn>
                  <a:cxn ang="0">
                    <a:pos x="1" y="7"/>
                  </a:cxn>
                  <a:cxn ang="0">
                    <a:pos x="1" y="7"/>
                  </a:cxn>
                  <a:cxn ang="0">
                    <a:pos x="1" y="5"/>
                  </a:cxn>
                  <a:cxn ang="0">
                    <a:pos x="1" y="7"/>
                  </a:cxn>
                  <a:cxn ang="0">
                    <a:pos x="1" y="6"/>
                  </a:cxn>
                  <a:cxn ang="0">
                    <a:pos x="1" y="6"/>
                  </a:cxn>
                  <a:cxn ang="0">
                    <a:pos x="1" y="6"/>
                  </a:cxn>
                  <a:cxn ang="0">
                    <a:pos x="1" y="6"/>
                  </a:cxn>
                  <a:cxn ang="0">
                    <a:pos x="1" y="6"/>
                  </a:cxn>
                </a:cxnLst>
                <a:rect l="0" t="0" r="r" b="b"/>
                <a:pathLst>
                  <a:path w="1" h="8">
                    <a:moveTo>
                      <a:pt x="0" y="2"/>
                    </a:moveTo>
                    <a:lnTo>
                      <a:pt x="0" y="2"/>
                    </a:lnTo>
                    <a:lnTo>
                      <a:pt x="0" y="3"/>
                    </a:lnTo>
                    <a:lnTo>
                      <a:pt x="0" y="2"/>
                    </a:lnTo>
                    <a:lnTo>
                      <a:pt x="0" y="2"/>
                    </a:lnTo>
                    <a:lnTo>
                      <a:pt x="0" y="2"/>
                    </a:lnTo>
                    <a:lnTo>
                      <a:pt x="0" y="2"/>
                    </a:lnTo>
                    <a:lnTo>
                      <a:pt x="0" y="2"/>
                    </a:lnTo>
                    <a:lnTo>
                      <a:pt x="0" y="1"/>
                    </a:lnTo>
                    <a:lnTo>
                      <a:pt x="0" y="2"/>
                    </a:lnTo>
                    <a:lnTo>
                      <a:pt x="0" y="1"/>
                    </a:lnTo>
                    <a:lnTo>
                      <a:pt x="0" y="2"/>
                    </a:lnTo>
                    <a:lnTo>
                      <a:pt x="0" y="1"/>
                    </a:lnTo>
                    <a:lnTo>
                      <a:pt x="0" y="2"/>
                    </a:lnTo>
                    <a:lnTo>
                      <a:pt x="0" y="2"/>
                    </a:lnTo>
                    <a:lnTo>
                      <a:pt x="0" y="2"/>
                    </a:lnTo>
                    <a:lnTo>
                      <a:pt x="0" y="1"/>
                    </a:lnTo>
                    <a:lnTo>
                      <a:pt x="0" y="2"/>
                    </a:lnTo>
                    <a:lnTo>
                      <a:pt x="0" y="2"/>
                    </a:lnTo>
                    <a:lnTo>
                      <a:pt x="0" y="2"/>
                    </a:lnTo>
                    <a:lnTo>
                      <a:pt x="0" y="3"/>
                    </a:lnTo>
                    <a:lnTo>
                      <a:pt x="0" y="2"/>
                    </a:lnTo>
                    <a:lnTo>
                      <a:pt x="0" y="3"/>
                    </a:lnTo>
                    <a:lnTo>
                      <a:pt x="0" y="2"/>
                    </a:lnTo>
                    <a:lnTo>
                      <a:pt x="0" y="3"/>
                    </a:lnTo>
                    <a:lnTo>
                      <a:pt x="0" y="3"/>
                    </a:lnTo>
                    <a:lnTo>
                      <a:pt x="0" y="3"/>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4"/>
                    </a:lnTo>
                    <a:lnTo>
                      <a:pt x="0" y="4"/>
                    </a:lnTo>
                    <a:lnTo>
                      <a:pt x="0" y="4"/>
                    </a:lnTo>
                    <a:lnTo>
                      <a:pt x="0" y="5"/>
                    </a:lnTo>
                    <a:lnTo>
                      <a:pt x="0" y="4"/>
                    </a:lnTo>
                    <a:lnTo>
                      <a:pt x="0" y="4"/>
                    </a:lnTo>
                    <a:lnTo>
                      <a:pt x="0" y="4"/>
                    </a:lnTo>
                    <a:lnTo>
                      <a:pt x="0" y="4"/>
                    </a:lnTo>
                    <a:lnTo>
                      <a:pt x="0" y="4"/>
                    </a:lnTo>
                    <a:lnTo>
                      <a:pt x="0" y="4"/>
                    </a:lnTo>
                    <a:lnTo>
                      <a:pt x="0" y="4"/>
                    </a:lnTo>
                    <a:lnTo>
                      <a:pt x="0" y="3"/>
                    </a:lnTo>
                    <a:lnTo>
                      <a:pt x="0" y="3"/>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6"/>
                    </a:lnTo>
                    <a:lnTo>
                      <a:pt x="0" y="5"/>
                    </a:lnTo>
                    <a:lnTo>
                      <a:pt x="0" y="5"/>
                    </a:lnTo>
                    <a:lnTo>
                      <a:pt x="0" y="6"/>
                    </a:lnTo>
                    <a:lnTo>
                      <a:pt x="0" y="6"/>
                    </a:lnTo>
                    <a:lnTo>
                      <a:pt x="0" y="6"/>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5"/>
                    </a:lnTo>
                    <a:lnTo>
                      <a:pt x="0" y="5"/>
                    </a:lnTo>
                    <a:lnTo>
                      <a:pt x="0" y="5"/>
                    </a:lnTo>
                    <a:lnTo>
                      <a:pt x="0" y="5"/>
                    </a:lnTo>
                    <a:lnTo>
                      <a:pt x="0" y="4"/>
                    </a:lnTo>
                    <a:lnTo>
                      <a:pt x="0" y="4"/>
                    </a:lnTo>
                    <a:lnTo>
                      <a:pt x="0" y="4"/>
                    </a:lnTo>
                    <a:lnTo>
                      <a:pt x="0" y="3"/>
                    </a:lnTo>
                    <a:lnTo>
                      <a:pt x="0" y="3"/>
                    </a:lnTo>
                    <a:lnTo>
                      <a:pt x="0" y="2"/>
                    </a:lnTo>
                    <a:lnTo>
                      <a:pt x="0" y="3"/>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4"/>
                    </a:lnTo>
                    <a:lnTo>
                      <a:pt x="0" y="3"/>
                    </a:lnTo>
                    <a:lnTo>
                      <a:pt x="0" y="4"/>
                    </a:lnTo>
                    <a:lnTo>
                      <a:pt x="0" y="4"/>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3"/>
                    </a:lnTo>
                    <a:lnTo>
                      <a:pt x="0" y="4"/>
                    </a:lnTo>
                    <a:lnTo>
                      <a:pt x="0" y="5"/>
                    </a:lnTo>
                    <a:lnTo>
                      <a:pt x="0" y="4"/>
                    </a:lnTo>
                    <a:lnTo>
                      <a:pt x="0" y="4"/>
                    </a:lnTo>
                    <a:lnTo>
                      <a:pt x="0" y="4"/>
                    </a:lnTo>
                    <a:lnTo>
                      <a:pt x="0" y="5"/>
                    </a:lnTo>
                    <a:lnTo>
                      <a:pt x="0" y="5"/>
                    </a:lnTo>
                    <a:lnTo>
                      <a:pt x="0" y="5"/>
                    </a:lnTo>
                    <a:lnTo>
                      <a:pt x="0" y="4"/>
                    </a:lnTo>
                    <a:lnTo>
                      <a:pt x="0" y="5"/>
                    </a:lnTo>
                    <a:lnTo>
                      <a:pt x="0" y="5"/>
                    </a:lnTo>
                    <a:lnTo>
                      <a:pt x="0" y="4"/>
                    </a:lnTo>
                    <a:lnTo>
                      <a:pt x="0" y="5"/>
                    </a:lnTo>
                    <a:lnTo>
                      <a:pt x="0" y="5"/>
                    </a:lnTo>
                    <a:lnTo>
                      <a:pt x="0" y="6"/>
                    </a:lnTo>
                    <a:lnTo>
                      <a:pt x="0" y="5"/>
                    </a:lnTo>
                    <a:lnTo>
                      <a:pt x="0" y="6"/>
                    </a:lnTo>
                    <a:lnTo>
                      <a:pt x="0" y="6"/>
                    </a:lnTo>
                    <a:lnTo>
                      <a:pt x="0" y="5"/>
                    </a:lnTo>
                    <a:lnTo>
                      <a:pt x="0" y="6"/>
                    </a:lnTo>
                    <a:lnTo>
                      <a:pt x="0" y="6"/>
                    </a:lnTo>
                    <a:lnTo>
                      <a:pt x="0" y="6"/>
                    </a:lnTo>
                    <a:lnTo>
                      <a:pt x="0" y="7"/>
                    </a:lnTo>
                    <a:lnTo>
                      <a:pt x="0" y="6"/>
                    </a:lnTo>
                    <a:lnTo>
                      <a:pt x="0" y="6"/>
                    </a:lnTo>
                    <a:lnTo>
                      <a:pt x="0" y="6"/>
                    </a:lnTo>
                    <a:lnTo>
                      <a:pt x="0" y="5"/>
                    </a:lnTo>
                    <a:lnTo>
                      <a:pt x="0" y="5"/>
                    </a:lnTo>
                    <a:lnTo>
                      <a:pt x="0" y="5"/>
                    </a:lnTo>
                    <a:lnTo>
                      <a:pt x="0" y="5"/>
                    </a:lnTo>
                    <a:lnTo>
                      <a:pt x="0" y="6"/>
                    </a:lnTo>
                    <a:lnTo>
                      <a:pt x="0" y="5"/>
                    </a:lnTo>
                    <a:lnTo>
                      <a:pt x="0" y="5"/>
                    </a:lnTo>
                    <a:lnTo>
                      <a:pt x="0" y="6"/>
                    </a:lnTo>
                    <a:lnTo>
                      <a:pt x="0" y="6"/>
                    </a:lnTo>
                    <a:lnTo>
                      <a:pt x="0" y="6"/>
                    </a:lnTo>
                    <a:lnTo>
                      <a:pt x="0" y="6"/>
                    </a:lnTo>
                    <a:lnTo>
                      <a:pt x="0" y="7"/>
                    </a:lnTo>
                    <a:lnTo>
                      <a:pt x="0" y="6"/>
                    </a:lnTo>
                    <a:lnTo>
                      <a:pt x="0" y="7"/>
                    </a:lnTo>
                    <a:lnTo>
                      <a:pt x="0" y="6"/>
                    </a:lnTo>
                    <a:lnTo>
                      <a:pt x="0" y="7"/>
                    </a:lnTo>
                    <a:lnTo>
                      <a:pt x="0" y="7"/>
                    </a:lnTo>
                    <a:lnTo>
                      <a:pt x="0" y="6"/>
                    </a:lnTo>
                    <a:lnTo>
                      <a:pt x="0" y="7"/>
                    </a:lnTo>
                    <a:lnTo>
                      <a:pt x="0" y="6"/>
                    </a:lnTo>
                    <a:lnTo>
                      <a:pt x="0" y="7"/>
                    </a:lnTo>
                    <a:lnTo>
                      <a:pt x="0" y="6"/>
                    </a:lnTo>
                    <a:lnTo>
                      <a:pt x="0" y="6"/>
                    </a:lnTo>
                    <a:lnTo>
                      <a:pt x="0" y="6"/>
                    </a:lnTo>
                    <a:lnTo>
                      <a:pt x="0" y="5"/>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6"/>
                    </a:lnTo>
                    <a:lnTo>
                      <a:pt x="0" y="7"/>
                    </a:lnTo>
                    <a:lnTo>
                      <a:pt x="0" y="7"/>
                    </a:lnTo>
                    <a:lnTo>
                      <a:pt x="0" y="7"/>
                    </a:lnTo>
                    <a:lnTo>
                      <a:pt x="0" y="7"/>
                    </a:lnTo>
                    <a:lnTo>
                      <a:pt x="0" y="7"/>
                    </a:lnTo>
                    <a:lnTo>
                      <a:pt x="0" y="8"/>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7"/>
                    </a:lnTo>
                    <a:lnTo>
                      <a:pt x="0" y="7"/>
                    </a:lnTo>
                    <a:lnTo>
                      <a:pt x="0" y="6"/>
                    </a:lnTo>
                    <a:lnTo>
                      <a:pt x="0" y="6"/>
                    </a:lnTo>
                    <a:lnTo>
                      <a:pt x="0" y="6"/>
                    </a:lnTo>
                    <a:lnTo>
                      <a:pt x="0" y="5"/>
                    </a:lnTo>
                    <a:lnTo>
                      <a:pt x="0" y="4"/>
                    </a:lnTo>
                    <a:lnTo>
                      <a:pt x="0" y="4"/>
                    </a:lnTo>
                    <a:lnTo>
                      <a:pt x="0" y="3"/>
                    </a:lnTo>
                    <a:lnTo>
                      <a:pt x="0" y="3"/>
                    </a:lnTo>
                    <a:lnTo>
                      <a:pt x="0" y="4"/>
                    </a:lnTo>
                    <a:lnTo>
                      <a:pt x="0" y="5"/>
                    </a:lnTo>
                    <a:lnTo>
                      <a:pt x="0" y="4"/>
                    </a:lnTo>
                    <a:lnTo>
                      <a:pt x="0" y="4"/>
                    </a:lnTo>
                    <a:lnTo>
                      <a:pt x="0" y="4"/>
                    </a:lnTo>
                    <a:lnTo>
                      <a:pt x="0" y="3"/>
                    </a:lnTo>
                    <a:lnTo>
                      <a:pt x="0" y="4"/>
                    </a:lnTo>
                    <a:lnTo>
                      <a:pt x="0" y="3"/>
                    </a:lnTo>
                    <a:lnTo>
                      <a:pt x="0" y="4"/>
                    </a:lnTo>
                    <a:lnTo>
                      <a:pt x="0" y="4"/>
                    </a:lnTo>
                    <a:lnTo>
                      <a:pt x="0" y="3"/>
                    </a:lnTo>
                    <a:lnTo>
                      <a:pt x="0" y="4"/>
                    </a:lnTo>
                    <a:lnTo>
                      <a:pt x="0" y="3"/>
                    </a:lnTo>
                    <a:lnTo>
                      <a:pt x="0" y="3"/>
                    </a:lnTo>
                    <a:lnTo>
                      <a:pt x="0" y="4"/>
                    </a:lnTo>
                    <a:lnTo>
                      <a:pt x="0" y="3"/>
                    </a:lnTo>
                    <a:lnTo>
                      <a:pt x="0" y="3"/>
                    </a:lnTo>
                    <a:lnTo>
                      <a:pt x="0" y="2"/>
                    </a:lnTo>
                    <a:lnTo>
                      <a:pt x="0" y="2"/>
                    </a:lnTo>
                    <a:lnTo>
                      <a:pt x="0" y="2"/>
                    </a:lnTo>
                    <a:lnTo>
                      <a:pt x="0" y="2"/>
                    </a:lnTo>
                    <a:lnTo>
                      <a:pt x="0" y="3"/>
                    </a:lnTo>
                    <a:lnTo>
                      <a:pt x="0" y="2"/>
                    </a:lnTo>
                    <a:lnTo>
                      <a:pt x="0" y="3"/>
                    </a:lnTo>
                    <a:lnTo>
                      <a:pt x="0" y="3"/>
                    </a:lnTo>
                    <a:lnTo>
                      <a:pt x="0" y="3"/>
                    </a:lnTo>
                    <a:lnTo>
                      <a:pt x="0" y="4"/>
                    </a:lnTo>
                    <a:lnTo>
                      <a:pt x="0" y="4"/>
                    </a:lnTo>
                    <a:lnTo>
                      <a:pt x="0" y="4"/>
                    </a:lnTo>
                    <a:lnTo>
                      <a:pt x="0" y="4"/>
                    </a:lnTo>
                    <a:lnTo>
                      <a:pt x="0" y="4"/>
                    </a:lnTo>
                    <a:lnTo>
                      <a:pt x="0" y="3"/>
                    </a:lnTo>
                    <a:lnTo>
                      <a:pt x="0" y="3"/>
                    </a:lnTo>
                    <a:lnTo>
                      <a:pt x="0" y="3"/>
                    </a:lnTo>
                    <a:lnTo>
                      <a:pt x="0" y="4"/>
                    </a:lnTo>
                    <a:lnTo>
                      <a:pt x="0" y="4"/>
                    </a:lnTo>
                    <a:lnTo>
                      <a:pt x="0" y="4"/>
                    </a:lnTo>
                    <a:lnTo>
                      <a:pt x="0" y="5"/>
                    </a:lnTo>
                    <a:lnTo>
                      <a:pt x="0" y="4"/>
                    </a:lnTo>
                    <a:lnTo>
                      <a:pt x="0" y="3"/>
                    </a:lnTo>
                    <a:lnTo>
                      <a:pt x="0" y="2"/>
                    </a:lnTo>
                    <a:lnTo>
                      <a:pt x="0" y="2"/>
                    </a:lnTo>
                    <a:lnTo>
                      <a:pt x="0" y="1"/>
                    </a:lnTo>
                    <a:lnTo>
                      <a:pt x="0" y="2"/>
                    </a:lnTo>
                    <a:lnTo>
                      <a:pt x="0" y="1"/>
                    </a:lnTo>
                    <a:lnTo>
                      <a:pt x="0" y="2"/>
                    </a:lnTo>
                    <a:lnTo>
                      <a:pt x="0" y="1"/>
                    </a:lnTo>
                    <a:lnTo>
                      <a:pt x="0" y="1"/>
                    </a:lnTo>
                    <a:lnTo>
                      <a:pt x="0" y="0"/>
                    </a:lnTo>
                    <a:lnTo>
                      <a:pt x="0" y="1"/>
                    </a:lnTo>
                    <a:lnTo>
                      <a:pt x="0" y="1"/>
                    </a:lnTo>
                    <a:lnTo>
                      <a:pt x="0" y="0"/>
                    </a:lnTo>
                    <a:lnTo>
                      <a:pt x="0" y="0"/>
                    </a:lnTo>
                    <a:lnTo>
                      <a:pt x="0" y="1"/>
                    </a:lnTo>
                    <a:lnTo>
                      <a:pt x="0" y="0"/>
                    </a:lnTo>
                    <a:lnTo>
                      <a:pt x="0" y="1"/>
                    </a:lnTo>
                    <a:lnTo>
                      <a:pt x="0" y="1"/>
                    </a:lnTo>
                    <a:lnTo>
                      <a:pt x="0" y="2"/>
                    </a:lnTo>
                    <a:lnTo>
                      <a:pt x="0" y="1"/>
                    </a:lnTo>
                    <a:lnTo>
                      <a:pt x="0" y="2"/>
                    </a:lnTo>
                    <a:lnTo>
                      <a:pt x="0" y="2"/>
                    </a:lnTo>
                    <a:lnTo>
                      <a:pt x="0" y="2"/>
                    </a:lnTo>
                    <a:lnTo>
                      <a:pt x="0" y="2"/>
                    </a:lnTo>
                    <a:lnTo>
                      <a:pt x="0" y="3"/>
                    </a:lnTo>
                    <a:lnTo>
                      <a:pt x="0" y="3"/>
                    </a:lnTo>
                    <a:lnTo>
                      <a:pt x="0" y="3"/>
                    </a:lnTo>
                    <a:lnTo>
                      <a:pt x="0" y="3"/>
                    </a:lnTo>
                    <a:lnTo>
                      <a:pt x="0" y="2"/>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4"/>
                    </a:lnTo>
                    <a:lnTo>
                      <a:pt x="0" y="4"/>
                    </a:lnTo>
                    <a:lnTo>
                      <a:pt x="0" y="3"/>
                    </a:lnTo>
                    <a:lnTo>
                      <a:pt x="0" y="4"/>
                    </a:lnTo>
                    <a:lnTo>
                      <a:pt x="0" y="3"/>
                    </a:lnTo>
                    <a:lnTo>
                      <a:pt x="0" y="4"/>
                    </a:lnTo>
                    <a:lnTo>
                      <a:pt x="0" y="5"/>
                    </a:lnTo>
                    <a:lnTo>
                      <a:pt x="0" y="4"/>
                    </a:lnTo>
                    <a:lnTo>
                      <a:pt x="0" y="4"/>
                    </a:lnTo>
                    <a:lnTo>
                      <a:pt x="0" y="3"/>
                    </a:lnTo>
                    <a:lnTo>
                      <a:pt x="0" y="4"/>
                    </a:lnTo>
                    <a:lnTo>
                      <a:pt x="0" y="3"/>
                    </a:lnTo>
                    <a:lnTo>
                      <a:pt x="0" y="3"/>
                    </a:lnTo>
                    <a:lnTo>
                      <a:pt x="0" y="3"/>
                    </a:lnTo>
                    <a:lnTo>
                      <a:pt x="0" y="3"/>
                    </a:lnTo>
                    <a:lnTo>
                      <a:pt x="0" y="2"/>
                    </a:lnTo>
                    <a:lnTo>
                      <a:pt x="0" y="3"/>
                    </a:lnTo>
                    <a:lnTo>
                      <a:pt x="0" y="3"/>
                    </a:lnTo>
                    <a:lnTo>
                      <a:pt x="0" y="3"/>
                    </a:lnTo>
                    <a:lnTo>
                      <a:pt x="0" y="2"/>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2"/>
                    </a:lnTo>
                    <a:lnTo>
                      <a:pt x="0" y="3"/>
                    </a:lnTo>
                    <a:lnTo>
                      <a:pt x="0" y="3"/>
                    </a:lnTo>
                    <a:lnTo>
                      <a:pt x="0" y="3"/>
                    </a:lnTo>
                    <a:lnTo>
                      <a:pt x="0" y="2"/>
                    </a:lnTo>
                    <a:lnTo>
                      <a:pt x="0" y="3"/>
                    </a:lnTo>
                    <a:lnTo>
                      <a:pt x="0" y="2"/>
                    </a:lnTo>
                    <a:lnTo>
                      <a:pt x="0" y="3"/>
                    </a:lnTo>
                    <a:lnTo>
                      <a:pt x="0" y="3"/>
                    </a:lnTo>
                    <a:lnTo>
                      <a:pt x="0" y="2"/>
                    </a:lnTo>
                    <a:lnTo>
                      <a:pt x="0" y="2"/>
                    </a:lnTo>
                    <a:lnTo>
                      <a:pt x="0" y="2"/>
                    </a:lnTo>
                    <a:lnTo>
                      <a:pt x="0" y="2"/>
                    </a:lnTo>
                    <a:lnTo>
                      <a:pt x="0" y="2"/>
                    </a:lnTo>
                    <a:lnTo>
                      <a:pt x="0" y="3"/>
                    </a:lnTo>
                    <a:lnTo>
                      <a:pt x="0" y="2"/>
                    </a:lnTo>
                    <a:lnTo>
                      <a:pt x="0" y="2"/>
                    </a:lnTo>
                    <a:lnTo>
                      <a:pt x="0" y="3"/>
                    </a:lnTo>
                    <a:lnTo>
                      <a:pt x="0" y="2"/>
                    </a:lnTo>
                    <a:lnTo>
                      <a:pt x="0" y="3"/>
                    </a:lnTo>
                    <a:lnTo>
                      <a:pt x="0" y="2"/>
                    </a:lnTo>
                    <a:lnTo>
                      <a:pt x="0" y="2"/>
                    </a:lnTo>
                    <a:lnTo>
                      <a:pt x="0" y="3"/>
                    </a:lnTo>
                    <a:lnTo>
                      <a:pt x="0" y="3"/>
                    </a:lnTo>
                    <a:lnTo>
                      <a:pt x="0" y="4"/>
                    </a:lnTo>
                    <a:lnTo>
                      <a:pt x="0" y="3"/>
                    </a:lnTo>
                    <a:lnTo>
                      <a:pt x="0" y="4"/>
                    </a:lnTo>
                    <a:lnTo>
                      <a:pt x="0" y="5"/>
                    </a:lnTo>
                    <a:lnTo>
                      <a:pt x="0" y="4"/>
                    </a:lnTo>
                    <a:lnTo>
                      <a:pt x="0" y="5"/>
                    </a:lnTo>
                    <a:lnTo>
                      <a:pt x="0" y="4"/>
                    </a:lnTo>
                    <a:lnTo>
                      <a:pt x="0" y="4"/>
                    </a:lnTo>
                    <a:lnTo>
                      <a:pt x="0" y="4"/>
                    </a:lnTo>
                    <a:lnTo>
                      <a:pt x="0" y="3"/>
                    </a:lnTo>
                    <a:lnTo>
                      <a:pt x="0" y="4"/>
                    </a:lnTo>
                    <a:lnTo>
                      <a:pt x="0" y="3"/>
                    </a:lnTo>
                    <a:lnTo>
                      <a:pt x="0" y="3"/>
                    </a:lnTo>
                    <a:lnTo>
                      <a:pt x="0" y="3"/>
                    </a:lnTo>
                    <a:lnTo>
                      <a:pt x="0" y="3"/>
                    </a:lnTo>
                    <a:lnTo>
                      <a:pt x="0" y="2"/>
                    </a:lnTo>
                    <a:lnTo>
                      <a:pt x="0" y="2"/>
                    </a:lnTo>
                    <a:lnTo>
                      <a:pt x="0" y="2"/>
                    </a:lnTo>
                    <a:lnTo>
                      <a:pt x="0" y="2"/>
                    </a:lnTo>
                    <a:lnTo>
                      <a:pt x="0" y="2"/>
                    </a:lnTo>
                    <a:lnTo>
                      <a:pt x="0" y="3"/>
                    </a:lnTo>
                    <a:lnTo>
                      <a:pt x="0" y="2"/>
                    </a:lnTo>
                    <a:lnTo>
                      <a:pt x="0" y="2"/>
                    </a:lnTo>
                    <a:lnTo>
                      <a:pt x="0" y="2"/>
                    </a:lnTo>
                    <a:lnTo>
                      <a:pt x="0" y="3"/>
                    </a:lnTo>
                    <a:lnTo>
                      <a:pt x="0" y="2"/>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2"/>
                    </a:lnTo>
                    <a:lnTo>
                      <a:pt x="0" y="1"/>
                    </a:lnTo>
                    <a:lnTo>
                      <a:pt x="0" y="2"/>
                    </a:lnTo>
                    <a:lnTo>
                      <a:pt x="0" y="1"/>
                    </a:lnTo>
                    <a:lnTo>
                      <a:pt x="0" y="2"/>
                    </a:lnTo>
                    <a:lnTo>
                      <a:pt x="0" y="2"/>
                    </a:lnTo>
                    <a:lnTo>
                      <a:pt x="0" y="3"/>
                    </a:lnTo>
                    <a:lnTo>
                      <a:pt x="0" y="2"/>
                    </a:lnTo>
                    <a:lnTo>
                      <a:pt x="0" y="2"/>
                    </a:lnTo>
                    <a:lnTo>
                      <a:pt x="0" y="3"/>
                    </a:lnTo>
                    <a:lnTo>
                      <a:pt x="0" y="2"/>
                    </a:lnTo>
                    <a:lnTo>
                      <a:pt x="0" y="3"/>
                    </a:lnTo>
                    <a:lnTo>
                      <a:pt x="0" y="2"/>
                    </a:lnTo>
                    <a:lnTo>
                      <a:pt x="0" y="2"/>
                    </a:lnTo>
                    <a:lnTo>
                      <a:pt x="0" y="2"/>
                    </a:lnTo>
                    <a:lnTo>
                      <a:pt x="0" y="2"/>
                    </a:lnTo>
                    <a:lnTo>
                      <a:pt x="1" y="2"/>
                    </a:lnTo>
                    <a:lnTo>
                      <a:pt x="1" y="2"/>
                    </a:lnTo>
                    <a:lnTo>
                      <a:pt x="1" y="2"/>
                    </a:lnTo>
                    <a:lnTo>
                      <a:pt x="1" y="2"/>
                    </a:lnTo>
                    <a:lnTo>
                      <a:pt x="1" y="1"/>
                    </a:lnTo>
                    <a:lnTo>
                      <a:pt x="1" y="2"/>
                    </a:lnTo>
                    <a:lnTo>
                      <a:pt x="1" y="2"/>
                    </a:lnTo>
                    <a:lnTo>
                      <a:pt x="1" y="2"/>
                    </a:lnTo>
                    <a:lnTo>
                      <a:pt x="1" y="1"/>
                    </a:lnTo>
                    <a:lnTo>
                      <a:pt x="1" y="1"/>
                    </a:lnTo>
                    <a:lnTo>
                      <a:pt x="1" y="2"/>
                    </a:lnTo>
                    <a:lnTo>
                      <a:pt x="1" y="2"/>
                    </a:lnTo>
                    <a:lnTo>
                      <a:pt x="1" y="2"/>
                    </a:lnTo>
                    <a:lnTo>
                      <a:pt x="1" y="2"/>
                    </a:lnTo>
                    <a:lnTo>
                      <a:pt x="1" y="2"/>
                    </a:lnTo>
                    <a:lnTo>
                      <a:pt x="1" y="3"/>
                    </a:lnTo>
                    <a:lnTo>
                      <a:pt x="1" y="2"/>
                    </a:lnTo>
                    <a:lnTo>
                      <a:pt x="1" y="3"/>
                    </a:lnTo>
                    <a:lnTo>
                      <a:pt x="1" y="3"/>
                    </a:lnTo>
                    <a:lnTo>
                      <a:pt x="1" y="2"/>
                    </a:lnTo>
                    <a:lnTo>
                      <a:pt x="1" y="2"/>
                    </a:lnTo>
                    <a:lnTo>
                      <a:pt x="1" y="2"/>
                    </a:lnTo>
                    <a:lnTo>
                      <a:pt x="1" y="3"/>
                    </a:lnTo>
                    <a:lnTo>
                      <a:pt x="1" y="2"/>
                    </a:lnTo>
                    <a:lnTo>
                      <a:pt x="1" y="3"/>
                    </a:lnTo>
                    <a:lnTo>
                      <a:pt x="1" y="2"/>
                    </a:lnTo>
                    <a:lnTo>
                      <a:pt x="1" y="3"/>
                    </a:lnTo>
                    <a:lnTo>
                      <a:pt x="1" y="3"/>
                    </a:lnTo>
                    <a:lnTo>
                      <a:pt x="1" y="3"/>
                    </a:lnTo>
                    <a:lnTo>
                      <a:pt x="1" y="3"/>
                    </a:lnTo>
                    <a:lnTo>
                      <a:pt x="1" y="3"/>
                    </a:lnTo>
                    <a:lnTo>
                      <a:pt x="1" y="3"/>
                    </a:lnTo>
                    <a:lnTo>
                      <a:pt x="1" y="2"/>
                    </a:lnTo>
                    <a:lnTo>
                      <a:pt x="1" y="1"/>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2"/>
                    </a:lnTo>
                    <a:lnTo>
                      <a:pt x="1" y="2"/>
                    </a:lnTo>
                    <a:lnTo>
                      <a:pt x="1" y="3"/>
                    </a:lnTo>
                    <a:lnTo>
                      <a:pt x="1" y="3"/>
                    </a:lnTo>
                    <a:lnTo>
                      <a:pt x="1" y="3"/>
                    </a:lnTo>
                    <a:lnTo>
                      <a:pt x="1" y="2"/>
                    </a:lnTo>
                    <a:lnTo>
                      <a:pt x="1" y="3"/>
                    </a:lnTo>
                    <a:lnTo>
                      <a:pt x="1" y="3"/>
                    </a:lnTo>
                    <a:lnTo>
                      <a:pt x="1" y="4"/>
                    </a:lnTo>
                    <a:lnTo>
                      <a:pt x="1" y="3"/>
                    </a:lnTo>
                    <a:lnTo>
                      <a:pt x="1" y="3"/>
                    </a:lnTo>
                    <a:lnTo>
                      <a:pt x="1" y="3"/>
                    </a:lnTo>
                    <a:lnTo>
                      <a:pt x="1" y="3"/>
                    </a:lnTo>
                    <a:lnTo>
                      <a:pt x="1" y="2"/>
                    </a:lnTo>
                    <a:lnTo>
                      <a:pt x="1" y="3"/>
                    </a:lnTo>
                    <a:lnTo>
                      <a:pt x="1" y="3"/>
                    </a:lnTo>
                    <a:lnTo>
                      <a:pt x="1" y="3"/>
                    </a:lnTo>
                    <a:lnTo>
                      <a:pt x="1" y="2"/>
                    </a:lnTo>
                    <a:lnTo>
                      <a:pt x="1" y="3"/>
                    </a:lnTo>
                    <a:lnTo>
                      <a:pt x="1" y="3"/>
                    </a:lnTo>
                    <a:lnTo>
                      <a:pt x="1" y="3"/>
                    </a:lnTo>
                    <a:lnTo>
                      <a:pt x="1" y="2"/>
                    </a:lnTo>
                    <a:lnTo>
                      <a:pt x="1" y="3"/>
                    </a:lnTo>
                    <a:lnTo>
                      <a:pt x="1" y="3"/>
                    </a:lnTo>
                    <a:lnTo>
                      <a:pt x="1" y="2"/>
                    </a:lnTo>
                    <a:lnTo>
                      <a:pt x="1" y="2"/>
                    </a:lnTo>
                    <a:lnTo>
                      <a:pt x="1" y="3"/>
                    </a:lnTo>
                    <a:lnTo>
                      <a:pt x="1" y="3"/>
                    </a:lnTo>
                    <a:lnTo>
                      <a:pt x="1" y="2"/>
                    </a:lnTo>
                    <a:lnTo>
                      <a:pt x="1" y="3"/>
                    </a:lnTo>
                    <a:lnTo>
                      <a:pt x="1" y="2"/>
                    </a:lnTo>
                    <a:lnTo>
                      <a:pt x="1" y="3"/>
                    </a:lnTo>
                    <a:lnTo>
                      <a:pt x="1" y="3"/>
                    </a:lnTo>
                    <a:lnTo>
                      <a:pt x="1" y="4"/>
                    </a:lnTo>
                    <a:lnTo>
                      <a:pt x="1" y="4"/>
                    </a:lnTo>
                    <a:lnTo>
                      <a:pt x="1" y="4"/>
                    </a:lnTo>
                    <a:lnTo>
                      <a:pt x="1" y="4"/>
                    </a:lnTo>
                    <a:lnTo>
                      <a:pt x="1" y="4"/>
                    </a:lnTo>
                    <a:lnTo>
                      <a:pt x="1" y="4"/>
                    </a:lnTo>
                    <a:lnTo>
                      <a:pt x="1" y="4"/>
                    </a:lnTo>
                    <a:lnTo>
                      <a:pt x="1" y="5"/>
                    </a:lnTo>
                    <a:lnTo>
                      <a:pt x="1" y="4"/>
                    </a:lnTo>
                    <a:lnTo>
                      <a:pt x="1" y="5"/>
                    </a:lnTo>
                    <a:lnTo>
                      <a:pt x="1" y="4"/>
                    </a:lnTo>
                    <a:lnTo>
                      <a:pt x="1" y="4"/>
                    </a:lnTo>
                    <a:lnTo>
                      <a:pt x="1" y="5"/>
                    </a:lnTo>
                    <a:lnTo>
                      <a:pt x="1" y="4"/>
                    </a:lnTo>
                    <a:lnTo>
                      <a:pt x="1" y="5"/>
                    </a:lnTo>
                    <a:lnTo>
                      <a:pt x="1" y="5"/>
                    </a:lnTo>
                    <a:lnTo>
                      <a:pt x="1" y="5"/>
                    </a:lnTo>
                    <a:lnTo>
                      <a:pt x="1" y="4"/>
                    </a:lnTo>
                    <a:lnTo>
                      <a:pt x="1" y="4"/>
                    </a:lnTo>
                    <a:lnTo>
                      <a:pt x="1" y="4"/>
                    </a:lnTo>
                    <a:lnTo>
                      <a:pt x="1" y="4"/>
                    </a:lnTo>
                    <a:lnTo>
                      <a:pt x="1" y="4"/>
                    </a:lnTo>
                    <a:lnTo>
                      <a:pt x="1" y="3"/>
                    </a:lnTo>
                    <a:lnTo>
                      <a:pt x="1" y="3"/>
                    </a:lnTo>
                    <a:lnTo>
                      <a:pt x="1" y="3"/>
                    </a:lnTo>
                    <a:lnTo>
                      <a:pt x="1" y="3"/>
                    </a:lnTo>
                    <a:lnTo>
                      <a:pt x="1" y="3"/>
                    </a:lnTo>
                    <a:lnTo>
                      <a:pt x="1" y="4"/>
                    </a:lnTo>
                    <a:lnTo>
                      <a:pt x="1" y="3"/>
                    </a:lnTo>
                    <a:lnTo>
                      <a:pt x="1" y="3"/>
                    </a:lnTo>
                    <a:lnTo>
                      <a:pt x="1" y="4"/>
                    </a:lnTo>
                    <a:lnTo>
                      <a:pt x="1" y="4"/>
                    </a:lnTo>
                    <a:lnTo>
                      <a:pt x="1" y="4"/>
                    </a:lnTo>
                    <a:lnTo>
                      <a:pt x="1" y="5"/>
                    </a:lnTo>
                    <a:lnTo>
                      <a:pt x="1" y="4"/>
                    </a:lnTo>
                    <a:lnTo>
                      <a:pt x="1" y="5"/>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5"/>
                    </a:lnTo>
                    <a:lnTo>
                      <a:pt x="1" y="5"/>
                    </a:lnTo>
                    <a:lnTo>
                      <a:pt x="1" y="5"/>
                    </a:lnTo>
                    <a:lnTo>
                      <a:pt x="1" y="5"/>
                    </a:lnTo>
                    <a:lnTo>
                      <a:pt x="1" y="5"/>
                    </a:lnTo>
                    <a:lnTo>
                      <a:pt x="1" y="5"/>
                    </a:lnTo>
                    <a:lnTo>
                      <a:pt x="1" y="6"/>
                    </a:lnTo>
                    <a:lnTo>
                      <a:pt x="1" y="6"/>
                    </a:lnTo>
                    <a:lnTo>
                      <a:pt x="1" y="7"/>
                    </a:lnTo>
                    <a:lnTo>
                      <a:pt x="1" y="7"/>
                    </a:lnTo>
                    <a:lnTo>
                      <a:pt x="1" y="6"/>
                    </a:lnTo>
                    <a:lnTo>
                      <a:pt x="1" y="7"/>
                    </a:lnTo>
                    <a:lnTo>
                      <a:pt x="1" y="7"/>
                    </a:lnTo>
                    <a:lnTo>
                      <a:pt x="1" y="8"/>
                    </a:lnTo>
                    <a:lnTo>
                      <a:pt x="1" y="7"/>
                    </a:lnTo>
                    <a:lnTo>
                      <a:pt x="1" y="8"/>
                    </a:lnTo>
                    <a:lnTo>
                      <a:pt x="1" y="7"/>
                    </a:lnTo>
                    <a:lnTo>
                      <a:pt x="1" y="7"/>
                    </a:lnTo>
                    <a:lnTo>
                      <a:pt x="1" y="8"/>
                    </a:lnTo>
                    <a:lnTo>
                      <a:pt x="1" y="7"/>
                    </a:lnTo>
                    <a:lnTo>
                      <a:pt x="1" y="7"/>
                    </a:lnTo>
                    <a:lnTo>
                      <a:pt x="1" y="7"/>
                    </a:lnTo>
                    <a:lnTo>
                      <a:pt x="1" y="7"/>
                    </a:lnTo>
                    <a:lnTo>
                      <a:pt x="1" y="7"/>
                    </a:lnTo>
                    <a:lnTo>
                      <a:pt x="1" y="6"/>
                    </a:lnTo>
                    <a:lnTo>
                      <a:pt x="1" y="6"/>
                    </a:lnTo>
                    <a:lnTo>
                      <a:pt x="1" y="5"/>
                    </a:lnTo>
                    <a:lnTo>
                      <a:pt x="1" y="5"/>
                    </a:lnTo>
                    <a:lnTo>
                      <a:pt x="1" y="5"/>
                    </a:lnTo>
                    <a:lnTo>
                      <a:pt x="1" y="4"/>
                    </a:lnTo>
                    <a:lnTo>
                      <a:pt x="1" y="5"/>
                    </a:lnTo>
                    <a:lnTo>
                      <a:pt x="1" y="5"/>
                    </a:lnTo>
                    <a:lnTo>
                      <a:pt x="1" y="5"/>
                    </a:lnTo>
                    <a:lnTo>
                      <a:pt x="1" y="5"/>
                    </a:lnTo>
                    <a:lnTo>
                      <a:pt x="1" y="6"/>
                    </a:lnTo>
                    <a:lnTo>
                      <a:pt x="1" y="5"/>
                    </a:lnTo>
                    <a:lnTo>
                      <a:pt x="1" y="7"/>
                    </a:lnTo>
                    <a:lnTo>
                      <a:pt x="1" y="6"/>
                    </a:lnTo>
                    <a:lnTo>
                      <a:pt x="1" y="7"/>
                    </a:lnTo>
                    <a:lnTo>
                      <a:pt x="1" y="6"/>
                    </a:lnTo>
                    <a:lnTo>
                      <a:pt x="1" y="7"/>
                    </a:lnTo>
                    <a:lnTo>
                      <a:pt x="1" y="7"/>
                    </a:lnTo>
                    <a:lnTo>
                      <a:pt x="1" y="8"/>
                    </a:lnTo>
                    <a:lnTo>
                      <a:pt x="1" y="7"/>
                    </a:lnTo>
                    <a:lnTo>
                      <a:pt x="1" y="7"/>
                    </a:lnTo>
                    <a:lnTo>
                      <a:pt x="1" y="6"/>
                    </a:lnTo>
                    <a:lnTo>
                      <a:pt x="1" y="7"/>
                    </a:lnTo>
                    <a:lnTo>
                      <a:pt x="1" y="7"/>
                    </a:lnTo>
                    <a:lnTo>
                      <a:pt x="1" y="6"/>
                    </a:lnTo>
                    <a:lnTo>
                      <a:pt x="1" y="7"/>
                    </a:lnTo>
                    <a:lnTo>
                      <a:pt x="1" y="6"/>
                    </a:lnTo>
                    <a:lnTo>
                      <a:pt x="1" y="7"/>
                    </a:lnTo>
                    <a:lnTo>
                      <a:pt x="1" y="6"/>
                    </a:lnTo>
                    <a:lnTo>
                      <a:pt x="1" y="6"/>
                    </a:lnTo>
                    <a:lnTo>
                      <a:pt x="1" y="6"/>
                    </a:lnTo>
                    <a:lnTo>
                      <a:pt x="1" y="6"/>
                    </a:lnTo>
                    <a:lnTo>
                      <a:pt x="1" y="7"/>
                    </a:lnTo>
                    <a:lnTo>
                      <a:pt x="1" y="5"/>
                    </a:lnTo>
                    <a:lnTo>
                      <a:pt x="1" y="6"/>
                    </a:lnTo>
                    <a:lnTo>
                      <a:pt x="1" y="6"/>
                    </a:lnTo>
                    <a:lnTo>
                      <a:pt x="1" y="6"/>
                    </a:lnTo>
                    <a:lnTo>
                      <a:pt x="1" y="6"/>
                    </a:lnTo>
                    <a:lnTo>
                      <a:pt x="1" y="7"/>
                    </a:lnTo>
                    <a:lnTo>
                      <a:pt x="1" y="6"/>
                    </a:lnTo>
                    <a:lnTo>
                      <a:pt x="1" y="6"/>
                    </a:lnTo>
                    <a:lnTo>
                      <a:pt x="1" y="6"/>
                    </a:lnTo>
                    <a:lnTo>
                      <a:pt x="1" y="7"/>
                    </a:lnTo>
                    <a:lnTo>
                      <a:pt x="1" y="6"/>
                    </a:lnTo>
                    <a:lnTo>
                      <a:pt x="1" y="6"/>
                    </a:lnTo>
                    <a:lnTo>
                      <a:pt x="1" y="6"/>
                    </a:lnTo>
                    <a:lnTo>
                      <a:pt x="1" y="7"/>
                    </a:lnTo>
                    <a:lnTo>
                      <a:pt x="1" y="6"/>
                    </a:lnTo>
                    <a:lnTo>
                      <a:pt x="1" y="7"/>
                    </a:lnTo>
                    <a:lnTo>
                      <a:pt x="1" y="6"/>
                    </a:lnTo>
                    <a:lnTo>
                      <a:pt x="1" y="6"/>
                    </a:lnTo>
                    <a:lnTo>
                      <a:pt x="1" y="6"/>
                    </a:lnTo>
                    <a:lnTo>
                      <a:pt x="1" y="5"/>
                    </a:lnTo>
                    <a:lnTo>
                      <a:pt x="1" y="5"/>
                    </a:lnTo>
                    <a:lnTo>
                      <a:pt x="1" y="6"/>
                    </a:lnTo>
                    <a:lnTo>
                      <a:pt x="1" y="6"/>
                    </a:lnTo>
                    <a:lnTo>
                      <a:pt x="1" y="6"/>
                    </a:lnTo>
                    <a:lnTo>
                      <a:pt x="1" y="7"/>
                    </a:lnTo>
                    <a:lnTo>
                      <a:pt x="1" y="6"/>
                    </a:lnTo>
                    <a:lnTo>
                      <a:pt x="1" y="7"/>
                    </a:lnTo>
                    <a:lnTo>
                      <a:pt x="1" y="6"/>
                    </a:lnTo>
                    <a:lnTo>
                      <a:pt x="1" y="6"/>
                    </a:lnTo>
                    <a:lnTo>
                      <a:pt x="1" y="7"/>
                    </a:lnTo>
                    <a:lnTo>
                      <a:pt x="1" y="7"/>
                    </a:lnTo>
                    <a:lnTo>
                      <a:pt x="1" y="7"/>
                    </a:lnTo>
                    <a:lnTo>
                      <a:pt x="1" y="6"/>
                    </a:lnTo>
                    <a:lnTo>
                      <a:pt x="1" y="7"/>
                    </a:lnTo>
                    <a:lnTo>
                      <a:pt x="1" y="6"/>
                    </a:lnTo>
                    <a:lnTo>
                      <a:pt x="1" y="7"/>
                    </a:lnTo>
                    <a:lnTo>
                      <a:pt x="1" y="6"/>
                    </a:lnTo>
                    <a:lnTo>
                      <a:pt x="1" y="7"/>
                    </a:lnTo>
                    <a:lnTo>
                      <a:pt x="1" y="6"/>
                    </a:lnTo>
                    <a:lnTo>
                      <a:pt x="1" y="6"/>
                    </a:lnTo>
                    <a:lnTo>
                      <a:pt x="1" y="5"/>
                    </a:lnTo>
                    <a:lnTo>
                      <a:pt x="1" y="5"/>
                    </a:lnTo>
                    <a:lnTo>
                      <a:pt x="1" y="5"/>
                    </a:lnTo>
                    <a:lnTo>
                      <a:pt x="1" y="4"/>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5884" name="Freeform 540"/>
              <p:cNvSpPr>
                <a:spLocks/>
              </p:cNvSpPr>
              <p:nvPr/>
            </p:nvSpPr>
            <p:spPr bwMode="auto">
              <a:xfrm>
                <a:off x="2652" y="3605"/>
                <a:ext cx="1" cy="72"/>
              </a:xfrm>
              <a:custGeom>
                <a:avLst/>
                <a:gdLst/>
                <a:ahLst/>
                <a:cxnLst>
                  <a:cxn ang="0">
                    <a:pos x="0" y="4"/>
                  </a:cxn>
                  <a:cxn ang="0">
                    <a:pos x="0" y="6"/>
                  </a:cxn>
                  <a:cxn ang="0">
                    <a:pos x="0" y="3"/>
                  </a:cxn>
                  <a:cxn ang="0">
                    <a:pos x="0" y="4"/>
                  </a:cxn>
                  <a:cxn ang="0">
                    <a:pos x="0" y="3"/>
                  </a:cxn>
                  <a:cxn ang="0">
                    <a:pos x="0" y="2"/>
                  </a:cxn>
                  <a:cxn ang="0">
                    <a:pos x="0" y="2"/>
                  </a:cxn>
                  <a:cxn ang="0">
                    <a:pos x="0" y="0"/>
                  </a:cxn>
                  <a:cxn ang="0">
                    <a:pos x="0" y="3"/>
                  </a:cxn>
                  <a:cxn ang="0">
                    <a:pos x="0" y="4"/>
                  </a:cxn>
                  <a:cxn ang="0">
                    <a:pos x="0" y="4"/>
                  </a:cxn>
                  <a:cxn ang="0">
                    <a:pos x="0" y="3"/>
                  </a:cxn>
                  <a:cxn ang="0">
                    <a:pos x="0" y="2"/>
                  </a:cxn>
                  <a:cxn ang="0">
                    <a:pos x="0" y="0"/>
                  </a:cxn>
                  <a:cxn ang="0">
                    <a:pos x="0" y="5"/>
                  </a:cxn>
                  <a:cxn ang="0">
                    <a:pos x="0" y="6"/>
                  </a:cxn>
                  <a:cxn ang="0">
                    <a:pos x="0" y="5"/>
                  </a:cxn>
                  <a:cxn ang="0">
                    <a:pos x="0" y="5"/>
                  </a:cxn>
                  <a:cxn ang="0">
                    <a:pos x="0" y="9"/>
                  </a:cxn>
                  <a:cxn ang="0">
                    <a:pos x="0" y="10"/>
                  </a:cxn>
                  <a:cxn ang="0">
                    <a:pos x="0" y="10"/>
                  </a:cxn>
                  <a:cxn ang="0">
                    <a:pos x="0" y="10"/>
                  </a:cxn>
                  <a:cxn ang="0">
                    <a:pos x="0" y="4"/>
                  </a:cxn>
                  <a:cxn ang="0">
                    <a:pos x="0" y="7"/>
                  </a:cxn>
                  <a:cxn ang="0">
                    <a:pos x="0" y="7"/>
                  </a:cxn>
                  <a:cxn ang="0">
                    <a:pos x="0" y="7"/>
                  </a:cxn>
                  <a:cxn ang="0">
                    <a:pos x="0" y="8"/>
                  </a:cxn>
                  <a:cxn ang="0">
                    <a:pos x="0" y="8"/>
                  </a:cxn>
                  <a:cxn ang="0">
                    <a:pos x="0" y="5"/>
                  </a:cxn>
                  <a:cxn ang="0">
                    <a:pos x="0" y="8"/>
                  </a:cxn>
                  <a:cxn ang="0">
                    <a:pos x="0" y="8"/>
                  </a:cxn>
                  <a:cxn ang="0">
                    <a:pos x="0" y="6"/>
                  </a:cxn>
                  <a:cxn ang="0">
                    <a:pos x="0" y="3"/>
                  </a:cxn>
                  <a:cxn ang="0">
                    <a:pos x="0" y="5"/>
                  </a:cxn>
                  <a:cxn ang="0">
                    <a:pos x="0" y="5"/>
                  </a:cxn>
                  <a:cxn ang="0">
                    <a:pos x="0" y="6"/>
                  </a:cxn>
                  <a:cxn ang="0">
                    <a:pos x="0" y="8"/>
                  </a:cxn>
                  <a:cxn ang="0">
                    <a:pos x="0" y="8"/>
                  </a:cxn>
                  <a:cxn ang="0">
                    <a:pos x="0" y="10"/>
                  </a:cxn>
                  <a:cxn ang="0">
                    <a:pos x="0" y="11"/>
                  </a:cxn>
                  <a:cxn ang="0">
                    <a:pos x="0" y="10"/>
                  </a:cxn>
                  <a:cxn ang="0">
                    <a:pos x="0" y="11"/>
                  </a:cxn>
                  <a:cxn ang="0">
                    <a:pos x="0" y="9"/>
                  </a:cxn>
                  <a:cxn ang="0">
                    <a:pos x="0" y="9"/>
                  </a:cxn>
                  <a:cxn ang="0">
                    <a:pos x="0" y="6"/>
                  </a:cxn>
                  <a:cxn ang="0">
                    <a:pos x="0" y="3"/>
                  </a:cxn>
                  <a:cxn ang="0">
                    <a:pos x="0" y="5"/>
                  </a:cxn>
                  <a:cxn ang="0">
                    <a:pos x="0" y="5"/>
                  </a:cxn>
                  <a:cxn ang="0">
                    <a:pos x="0" y="5"/>
                  </a:cxn>
                  <a:cxn ang="0">
                    <a:pos x="0" y="3"/>
                  </a:cxn>
                  <a:cxn ang="0">
                    <a:pos x="0" y="4"/>
                  </a:cxn>
                  <a:cxn ang="0">
                    <a:pos x="0" y="3"/>
                  </a:cxn>
                  <a:cxn ang="0">
                    <a:pos x="0" y="4"/>
                  </a:cxn>
                  <a:cxn ang="0">
                    <a:pos x="0" y="4"/>
                  </a:cxn>
                  <a:cxn ang="0">
                    <a:pos x="0" y="5"/>
                  </a:cxn>
                  <a:cxn ang="0">
                    <a:pos x="0" y="2"/>
                  </a:cxn>
                  <a:cxn ang="0">
                    <a:pos x="0" y="3"/>
                  </a:cxn>
                  <a:cxn ang="0">
                    <a:pos x="0" y="4"/>
                  </a:cxn>
                  <a:cxn ang="0">
                    <a:pos x="0" y="5"/>
                  </a:cxn>
                  <a:cxn ang="0">
                    <a:pos x="0" y="5"/>
                  </a:cxn>
                  <a:cxn ang="0">
                    <a:pos x="0" y="5"/>
                  </a:cxn>
                  <a:cxn ang="0">
                    <a:pos x="0" y="5"/>
                  </a:cxn>
                  <a:cxn ang="0">
                    <a:pos x="0" y="6"/>
                  </a:cxn>
                </a:cxnLst>
                <a:rect l="0" t="0" r="r" b="b"/>
                <a:pathLst>
                  <a:path h="12">
                    <a:moveTo>
                      <a:pt x="0" y="7"/>
                    </a:moveTo>
                    <a:lnTo>
                      <a:pt x="0" y="7"/>
                    </a:lnTo>
                    <a:lnTo>
                      <a:pt x="0" y="6"/>
                    </a:lnTo>
                    <a:lnTo>
                      <a:pt x="0" y="6"/>
                    </a:lnTo>
                    <a:lnTo>
                      <a:pt x="0" y="5"/>
                    </a:lnTo>
                    <a:lnTo>
                      <a:pt x="0" y="5"/>
                    </a:lnTo>
                    <a:lnTo>
                      <a:pt x="0" y="5"/>
                    </a:lnTo>
                    <a:lnTo>
                      <a:pt x="0" y="4"/>
                    </a:lnTo>
                    <a:lnTo>
                      <a:pt x="0" y="5"/>
                    </a:lnTo>
                    <a:lnTo>
                      <a:pt x="0" y="4"/>
                    </a:lnTo>
                    <a:lnTo>
                      <a:pt x="0" y="4"/>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5"/>
                    </a:lnTo>
                    <a:lnTo>
                      <a:pt x="0" y="5"/>
                    </a:lnTo>
                    <a:lnTo>
                      <a:pt x="0" y="4"/>
                    </a:lnTo>
                    <a:lnTo>
                      <a:pt x="0" y="4"/>
                    </a:lnTo>
                    <a:lnTo>
                      <a:pt x="0" y="5"/>
                    </a:lnTo>
                    <a:lnTo>
                      <a:pt x="0" y="4"/>
                    </a:lnTo>
                    <a:lnTo>
                      <a:pt x="0" y="4"/>
                    </a:lnTo>
                    <a:lnTo>
                      <a:pt x="0" y="3"/>
                    </a:lnTo>
                    <a:lnTo>
                      <a:pt x="0" y="3"/>
                    </a:lnTo>
                    <a:lnTo>
                      <a:pt x="0" y="3"/>
                    </a:lnTo>
                    <a:lnTo>
                      <a:pt x="0" y="3"/>
                    </a:lnTo>
                    <a:lnTo>
                      <a:pt x="0" y="3"/>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3"/>
                    </a:lnTo>
                    <a:lnTo>
                      <a:pt x="0" y="3"/>
                    </a:lnTo>
                    <a:lnTo>
                      <a:pt x="0" y="3"/>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0"/>
                    </a:lnTo>
                    <a:lnTo>
                      <a:pt x="0" y="0"/>
                    </a:lnTo>
                    <a:lnTo>
                      <a:pt x="0" y="0"/>
                    </a:lnTo>
                    <a:lnTo>
                      <a:pt x="0" y="0"/>
                    </a:lnTo>
                    <a:lnTo>
                      <a:pt x="0" y="1"/>
                    </a:lnTo>
                    <a:lnTo>
                      <a:pt x="0" y="0"/>
                    </a:lnTo>
                    <a:lnTo>
                      <a:pt x="0" y="1"/>
                    </a:lnTo>
                    <a:lnTo>
                      <a:pt x="0" y="1"/>
                    </a:lnTo>
                    <a:lnTo>
                      <a:pt x="0" y="1"/>
                    </a:lnTo>
                    <a:lnTo>
                      <a:pt x="0" y="2"/>
                    </a:lnTo>
                    <a:lnTo>
                      <a:pt x="0" y="3"/>
                    </a:lnTo>
                    <a:lnTo>
                      <a:pt x="0" y="2"/>
                    </a:lnTo>
                    <a:lnTo>
                      <a:pt x="0" y="2"/>
                    </a:lnTo>
                    <a:lnTo>
                      <a:pt x="0" y="3"/>
                    </a:lnTo>
                    <a:lnTo>
                      <a:pt x="0" y="3"/>
                    </a:lnTo>
                    <a:lnTo>
                      <a:pt x="0" y="3"/>
                    </a:lnTo>
                    <a:lnTo>
                      <a:pt x="0" y="3"/>
                    </a:lnTo>
                    <a:lnTo>
                      <a:pt x="0" y="4"/>
                    </a:lnTo>
                    <a:lnTo>
                      <a:pt x="0" y="4"/>
                    </a:lnTo>
                    <a:lnTo>
                      <a:pt x="0" y="5"/>
                    </a:lnTo>
                    <a:lnTo>
                      <a:pt x="0" y="4"/>
                    </a:lnTo>
                    <a:lnTo>
                      <a:pt x="0" y="5"/>
                    </a:lnTo>
                    <a:lnTo>
                      <a:pt x="0" y="4"/>
                    </a:lnTo>
                    <a:lnTo>
                      <a:pt x="0" y="4"/>
                    </a:lnTo>
                    <a:lnTo>
                      <a:pt x="0" y="5"/>
                    </a:lnTo>
                    <a:lnTo>
                      <a:pt x="0" y="4"/>
                    </a:lnTo>
                    <a:lnTo>
                      <a:pt x="0" y="4"/>
                    </a:lnTo>
                    <a:lnTo>
                      <a:pt x="0" y="5"/>
                    </a:lnTo>
                    <a:lnTo>
                      <a:pt x="0" y="5"/>
                    </a:lnTo>
                    <a:lnTo>
                      <a:pt x="0" y="5"/>
                    </a:lnTo>
                    <a:lnTo>
                      <a:pt x="0" y="4"/>
                    </a:lnTo>
                    <a:lnTo>
                      <a:pt x="0" y="4"/>
                    </a:lnTo>
                    <a:lnTo>
                      <a:pt x="0" y="4"/>
                    </a:lnTo>
                    <a:lnTo>
                      <a:pt x="0" y="4"/>
                    </a:lnTo>
                    <a:lnTo>
                      <a:pt x="0" y="4"/>
                    </a:lnTo>
                    <a:lnTo>
                      <a:pt x="0" y="4"/>
                    </a:lnTo>
                    <a:lnTo>
                      <a:pt x="0" y="4"/>
                    </a:lnTo>
                    <a:lnTo>
                      <a:pt x="0" y="5"/>
                    </a:lnTo>
                    <a:lnTo>
                      <a:pt x="0" y="4"/>
                    </a:lnTo>
                    <a:lnTo>
                      <a:pt x="0" y="5"/>
                    </a:lnTo>
                    <a:lnTo>
                      <a:pt x="0" y="4"/>
                    </a:lnTo>
                    <a:lnTo>
                      <a:pt x="0" y="3"/>
                    </a:lnTo>
                    <a:lnTo>
                      <a:pt x="0" y="3"/>
                    </a:lnTo>
                    <a:lnTo>
                      <a:pt x="0" y="3"/>
                    </a:lnTo>
                    <a:lnTo>
                      <a:pt x="0" y="3"/>
                    </a:lnTo>
                    <a:lnTo>
                      <a:pt x="0" y="2"/>
                    </a:lnTo>
                    <a:lnTo>
                      <a:pt x="0" y="3"/>
                    </a:lnTo>
                    <a:lnTo>
                      <a:pt x="0" y="3"/>
                    </a:lnTo>
                    <a:lnTo>
                      <a:pt x="0" y="3"/>
                    </a:lnTo>
                    <a:lnTo>
                      <a:pt x="0" y="3"/>
                    </a:lnTo>
                    <a:lnTo>
                      <a:pt x="0" y="3"/>
                    </a:lnTo>
                    <a:lnTo>
                      <a:pt x="0" y="2"/>
                    </a:lnTo>
                    <a:lnTo>
                      <a:pt x="0" y="3"/>
                    </a:lnTo>
                    <a:lnTo>
                      <a:pt x="0" y="3"/>
                    </a:lnTo>
                    <a:lnTo>
                      <a:pt x="0" y="3"/>
                    </a:lnTo>
                    <a:lnTo>
                      <a:pt x="0" y="3"/>
                    </a:lnTo>
                    <a:lnTo>
                      <a:pt x="0" y="2"/>
                    </a:lnTo>
                    <a:lnTo>
                      <a:pt x="0" y="2"/>
                    </a:lnTo>
                    <a:lnTo>
                      <a:pt x="0" y="2"/>
                    </a:lnTo>
                    <a:lnTo>
                      <a:pt x="0" y="1"/>
                    </a:lnTo>
                    <a:lnTo>
                      <a:pt x="0" y="2"/>
                    </a:lnTo>
                    <a:lnTo>
                      <a:pt x="0" y="1"/>
                    </a:lnTo>
                    <a:lnTo>
                      <a:pt x="0" y="1"/>
                    </a:lnTo>
                    <a:lnTo>
                      <a:pt x="0" y="0"/>
                    </a:lnTo>
                    <a:lnTo>
                      <a:pt x="0" y="1"/>
                    </a:lnTo>
                    <a:lnTo>
                      <a:pt x="0" y="0"/>
                    </a:lnTo>
                    <a:lnTo>
                      <a:pt x="0" y="1"/>
                    </a:lnTo>
                    <a:lnTo>
                      <a:pt x="0" y="1"/>
                    </a:lnTo>
                    <a:lnTo>
                      <a:pt x="0" y="0"/>
                    </a:lnTo>
                    <a:lnTo>
                      <a:pt x="0" y="0"/>
                    </a:lnTo>
                    <a:lnTo>
                      <a:pt x="0" y="0"/>
                    </a:lnTo>
                    <a:lnTo>
                      <a:pt x="0" y="1"/>
                    </a:lnTo>
                    <a:lnTo>
                      <a:pt x="0" y="2"/>
                    </a:lnTo>
                    <a:lnTo>
                      <a:pt x="0" y="2"/>
                    </a:lnTo>
                    <a:lnTo>
                      <a:pt x="0" y="3"/>
                    </a:lnTo>
                    <a:lnTo>
                      <a:pt x="0" y="2"/>
                    </a:lnTo>
                    <a:lnTo>
                      <a:pt x="0" y="3"/>
                    </a:lnTo>
                    <a:lnTo>
                      <a:pt x="0" y="3"/>
                    </a:lnTo>
                    <a:lnTo>
                      <a:pt x="0" y="4"/>
                    </a:lnTo>
                    <a:lnTo>
                      <a:pt x="0" y="4"/>
                    </a:lnTo>
                    <a:lnTo>
                      <a:pt x="0" y="5"/>
                    </a:lnTo>
                    <a:lnTo>
                      <a:pt x="0" y="5"/>
                    </a:lnTo>
                    <a:lnTo>
                      <a:pt x="0" y="5"/>
                    </a:lnTo>
                    <a:lnTo>
                      <a:pt x="0" y="6"/>
                    </a:lnTo>
                    <a:lnTo>
                      <a:pt x="0" y="6"/>
                    </a:lnTo>
                    <a:lnTo>
                      <a:pt x="0" y="6"/>
                    </a:lnTo>
                    <a:lnTo>
                      <a:pt x="0" y="6"/>
                    </a:lnTo>
                    <a:lnTo>
                      <a:pt x="0" y="6"/>
                    </a:lnTo>
                    <a:lnTo>
                      <a:pt x="0" y="5"/>
                    </a:lnTo>
                    <a:lnTo>
                      <a:pt x="0" y="6"/>
                    </a:lnTo>
                    <a:lnTo>
                      <a:pt x="0" y="6"/>
                    </a:lnTo>
                    <a:lnTo>
                      <a:pt x="0" y="6"/>
                    </a:lnTo>
                    <a:lnTo>
                      <a:pt x="0" y="6"/>
                    </a:lnTo>
                    <a:lnTo>
                      <a:pt x="0" y="5"/>
                    </a:lnTo>
                    <a:lnTo>
                      <a:pt x="0" y="5"/>
                    </a:lnTo>
                    <a:lnTo>
                      <a:pt x="0" y="6"/>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6"/>
                    </a:lnTo>
                    <a:lnTo>
                      <a:pt x="0" y="7"/>
                    </a:lnTo>
                    <a:lnTo>
                      <a:pt x="0" y="7"/>
                    </a:lnTo>
                    <a:lnTo>
                      <a:pt x="0" y="8"/>
                    </a:lnTo>
                    <a:lnTo>
                      <a:pt x="0" y="8"/>
                    </a:lnTo>
                    <a:lnTo>
                      <a:pt x="0" y="8"/>
                    </a:lnTo>
                    <a:lnTo>
                      <a:pt x="0" y="8"/>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10"/>
                    </a:lnTo>
                    <a:lnTo>
                      <a:pt x="0" y="9"/>
                    </a:lnTo>
                    <a:lnTo>
                      <a:pt x="0" y="10"/>
                    </a:lnTo>
                    <a:lnTo>
                      <a:pt x="0" y="9"/>
                    </a:lnTo>
                    <a:lnTo>
                      <a:pt x="0" y="10"/>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8"/>
                    </a:lnTo>
                    <a:lnTo>
                      <a:pt x="0" y="8"/>
                    </a:lnTo>
                    <a:lnTo>
                      <a:pt x="0" y="7"/>
                    </a:lnTo>
                    <a:lnTo>
                      <a:pt x="0" y="7"/>
                    </a:lnTo>
                    <a:lnTo>
                      <a:pt x="0" y="6"/>
                    </a:lnTo>
                    <a:lnTo>
                      <a:pt x="0" y="6"/>
                    </a:lnTo>
                    <a:lnTo>
                      <a:pt x="0" y="5"/>
                    </a:lnTo>
                    <a:lnTo>
                      <a:pt x="0" y="5"/>
                    </a:lnTo>
                    <a:lnTo>
                      <a:pt x="0" y="5"/>
                    </a:lnTo>
                    <a:lnTo>
                      <a:pt x="0" y="4"/>
                    </a:lnTo>
                    <a:lnTo>
                      <a:pt x="0" y="5"/>
                    </a:lnTo>
                    <a:lnTo>
                      <a:pt x="0" y="4"/>
                    </a:lnTo>
                    <a:lnTo>
                      <a:pt x="0" y="5"/>
                    </a:lnTo>
                    <a:lnTo>
                      <a:pt x="0" y="5"/>
                    </a:lnTo>
                    <a:lnTo>
                      <a:pt x="0" y="5"/>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8"/>
                    </a:lnTo>
                    <a:lnTo>
                      <a:pt x="0" y="7"/>
                    </a:lnTo>
                    <a:lnTo>
                      <a:pt x="0" y="8"/>
                    </a:lnTo>
                    <a:lnTo>
                      <a:pt x="0" y="7"/>
                    </a:lnTo>
                    <a:lnTo>
                      <a:pt x="0" y="7"/>
                    </a:lnTo>
                    <a:lnTo>
                      <a:pt x="0" y="8"/>
                    </a:lnTo>
                    <a:lnTo>
                      <a:pt x="0" y="8"/>
                    </a:lnTo>
                    <a:lnTo>
                      <a:pt x="0" y="8"/>
                    </a:lnTo>
                    <a:lnTo>
                      <a:pt x="0" y="8"/>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8"/>
                    </a:lnTo>
                    <a:lnTo>
                      <a:pt x="0" y="8"/>
                    </a:lnTo>
                    <a:lnTo>
                      <a:pt x="0" y="9"/>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7"/>
                    </a:lnTo>
                    <a:lnTo>
                      <a:pt x="0" y="6"/>
                    </a:lnTo>
                    <a:lnTo>
                      <a:pt x="0" y="6"/>
                    </a:lnTo>
                    <a:lnTo>
                      <a:pt x="0" y="7"/>
                    </a:lnTo>
                    <a:lnTo>
                      <a:pt x="0" y="7"/>
                    </a:lnTo>
                    <a:lnTo>
                      <a:pt x="0" y="7"/>
                    </a:lnTo>
                    <a:lnTo>
                      <a:pt x="0" y="8"/>
                    </a:lnTo>
                    <a:lnTo>
                      <a:pt x="0" y="7"/>
                    </a:lnTo>
                    <a:lnTo>
                      <a:pt x="0" y="7"/>
                    </a:lnTo>
                    <a:lnTo>
                      <a:pt x="0" y="6"/>
                    </a:lnTo>
                    <a:lnTo>
                      <a:pt x="0" y="7"/>
                    </a:lnTo>
                    <a:lnTo>
                      <a:pt x="0" y="6"/>
                    </a:lnTo>
                    <a:lnTo>
                      <a:pt x="0" y="6"/>
                    </a:lnTo>
                    <a:lnTo>
                      <a:pt x="0" y="6"/>
                    </a:lnTo>
                    <a:lnTo>
                      <a:pt x="0" y="8"/>
                    </a:lnTo>
                    <a:lnTo>
                      <a:pt x="0" y="7"/>
                    </a:lnTo>
                    <a:lnTo>
                      <a:pt x="0" y="8"/>
                    </a:lnTo>
                    <a:lnTo>
                      <a:pt x="0" y="8"/>
                    </a:lnTo>
                    <a:lnTo>
                      <a:pt x="0" y="8"/>
                    </a:lnTo>
                    <a:lnTo>
                      <a:pt x="0" y="8"/>
                    </a:lnTo>
                    <a:lnTo>
                      <a:pt x="0" y="7"/>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5"/>
                    </a:lnTo>
                    <a:lnTo>
                      <a:pt x="0" y="4"/>
                    </a:lnTo>
                    <a:lnTo>
                      <a:pt x="0" y="5"/>
                    </a:lnTo>
                    <a:lnTo>
                      <a:pt x="0" y="4"/>
                    </a:lnTo>
                    <a:lnTo>
                      <a:pt x="0" y="3"/>
                    </a:lnTo>
                    <a:lnTo>
                      <a:pt x="0" y="3"/>
                    </a:lnTo>
                    <a:lnTo>
                      <a:pt x="0" y="3"/>
                    </a:lnTo>
                    <a:lnTo>
                      <a:pt x="0" y="5"/>
                    </a:lnTo>
                    <a:lnTo>
                      <a:pt x="0" y="4"/>
                    </a:lnTo>
                    <a:lnTo>
                      <a:pt x="0" y="4"/>
                    </a:lnTo>
                    <a:lnTo>
                      <a:pt x="0" y="4"/>
                    </a:lnTo>
                    <a:lnTo>
                      <a:pt x="0" y="4"/>
                    </a:lnTo>
                    <a:lnTo>
                      <a:pt x="0" y="3"/>
                    </a:lnTo>
                    <a:lnTo>
                      <a:pt x="0" y="4"/>
                    </a:lnTo>
                    <a:lnTo>
                      <a:pt x="0" y="5"/>
                    </a:lnTo>
                    <a:lnTo>
                      <a:pt x="0" y="5"/>
                    </a:lnTo>
                    <a:lnTo>
                      <a:pt x="0" y="5"/>
                    </a:lnTo>
                    <a:lnTo>
                      <a:pt x="0" y="5"/>
                    </a:lnTo>
                    <a:lnTo>
                      <a:pt x="0" y="5"/>
                    </a:lnTo>
                    <a:lnTo>
                      <a:pt x="0" y="6"/>
                    </a:lnTo>
                    <a:lnTo>
                      <a:pt x="0" y="5"/>
                    </a:lnTo>
                    <a:lnTo>
                      <a:pt x="0" y="6"/>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9"/>
                    </a:lnTo>
                    <a:lnTo>
                      <a:pt x="0" y="8"/>
                    </a:lnTo>
                    <a:lnTo>
                      <a:pt x="0" y="9"/>
                    </a:lnTo>
                    <a:lnTo>
                      <a:pt x="0" y="9"/>
                    </a:lnTo>
                    <a:lnTo>
                      <a:pt x="0" y="8"/>
                    </a:lnTo>
                    <a:lnTo>
                      <a:pt x="0" y="8"/>
                    </a:lnTo>
                    <a:lnTo>
                      <a:pt x="0" y="9"/>
                    </a:lnTo>
                    <a:lnTo>
                      <a:pt x="0" y="8"/>
                    </a:lnTo>
                    <a:lnTo>
                      <a:pt x="0" y="8"/>
                    </a:lnTo>
                    <a:lnTo>
                      <a:pt x="0" y="7"/>
                    </a:lnTo>
                    <a:lnTo>
                      <a:pt x="0" y="8"/>
                    </a:lnTo>
                    <a:lnTo>
                      <a:pt x="0" y="8"/>
                    </a:lnTo>
                    <a:lnTo>
                      <a:pt x="0" y="8"/>
                    </a:lnTo>
                    <a:lnTo>
                      <a:pt x="0" y="8"/>
                    </a:lnTo>
                    <a:lnTo>
                      <a:pt x="0" y="8"/>
                    </a:lnTo>
                    <a:lnTo>
                      <a:pt x="0" y="9"/>
                    </a:lnTo>
                    <a:lnTo>
                      <a:pt x="0" y="8"/>
                    </a:lnTo>
                    <a:lnTo>
                      <a:pt x="0" y="8"/>
                    </a:lnTo>
                    <a:lnTo>
                      <a:pt x="0" y="9"/>
                    </a:lnTo>
                    <a:lnTo>
                      <a:pt x="0" y="9"/>
                    </a:lnTo>
                    <a:lnTo>
                      <a:pt x="0" y="10"/>
                    </a:lnTo>
                    <a:lnTo>
                      <a:pt x="0" y="10"/>
                    </a:lnTo>
                    <a:lnTo>
                      <a:pt x="0" y="9"/>
                    </a:lnTo>
                    <a:lnTo>
                      <a:pt x="0" y="8"/>
                    </a:lnTo>
                    <a:lnTo>
                      <a:pt x="0" y="9"/>
                    </a:lnTo>
                    <a:lnTo>
                      <a:pt x="0" y="8"/>
                    </a:lnTo>
                    <a:lnTo>
                      <a:pt x="0" y="9"/>
                    </a:lnTo>
                    <a:lnTo>
                      <a:pt x="0" y="10"/>
                    </a:lnTo>
                    <a:lnTo>
                      <a:pt x="0" y="10"/>
                    </a:lnTo>
                    <a:lnTo>
                      <a:pt x="0" y="10"/>
                    </a:lnTo>
                    <a:lnTo>
                      <a:pt x="0" y="10"/>
                    </a:lnTo>
                    <a:lnTo>
                      <a:pt x="0" y="11"/>
                    </a:lnTo>
                    <a:lnTo>
                      <a:pt x="0" y="11"/>
                    </a:lnTo>
                    <a:lnTo>
                      <a:pt x="0" y="11"/>
                    </a:lnTo>
                    <a:lnTo>
                      <a:pt x="0" y="10"/>
                    </a:lnTo>
                    <a:lnTo>
                      <a:pt x="0" y="10"/>
                    </a:lnTo>
                    <a:lnTo>
                      <a:pt x="0" y="10"/>
                    </a:lnTo>
                    <a:lnTo>
                      <a:pt x="0" y="10"/>
                    </a:lnTo>
                    <a:lnTo>
                      <a:pt x="0" y="10"/>
                    </a:lnTo>
                    <a:lnTo>
                      <a:pt x="0" y="9"/>
                    </a:lnTo>
                    <a:lnTo>
                      <a:pt x="0" y="10"/>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2"/>
                    </a:lnTo>
                    <a:lnTo>
                      <a:pt x="0" y="11"/>
                    </a:lnTo>
                    <a:lnTo>
                      <a:pt x="0" y="11"/>
                    </a:lnTo>
                    <a:lnTo>
                      <a:pt x="0" y="10"/>
                    </a:lnTo>
                    <a:lnTo>
                      <a:pt x="0" y="10"/>
                    </a:lnTo>
                    <a:lnTo>
                      <a:pt x="0" y="10"/>
                    </a:lnTo>
                    <a:lnTo>
                      <a:pt x="0" y="10"/>
                    </a:lnTo>
                    <a:lnTo>
                      <a:pt x="0" y="10"/>
                    </a:lnTo>
                    <a:lnTo>
                      <a:pt x="0" y="10"/>
                    </a:lnTo>
                    <a:lnTo>
                      <a:pt x="0" y="9"/>
                    </a:lnTo>
                    <a:lnTo>
                      <a:pt x="0" y="9"/>
                    </a:lnTo>
                    <a:lnTo>
                      <a:pt x="0" y="10"/>
                    </a:lnTo>
                    <a:lnTo>
                      <a:pt x="0" y="9"/>
                    </a:lnTo>
                    <a:lnTo>
                      <a:pt x="0" y="9"/>
                    </a:lnTo>
                    <a:lnTo>
                      <a:pt x="0" y="9"/>
                    </a:lnTo>
                    <a:lnTo>
                      <a:pt x="0" y="9"/>
                    </a:lnTo>
                    <a:lnTo>
                      <a:pt x="0" y="8"/>
                    </a:lnTo>
                    <a:lnTo>
                      <a:pt x="0" y="9"/>
                    </a:lnTo>
                    <a:lnTo>
                      <a:pt x="0" y="10"/>
                    </a:lnTo>
                    <a:lnTo>
                      <a:pt x="0" y="9"/>
                    </a:lnTo>
                    <a:lnTo>
                      <a:pt x="0" y="10"/>
                    </a:lnTo>
                    <a:lnTo>
                      <a:pt x="0" y="9"/>
                    </a:lnTo>
                    <a:lnTo>
                      <a:pt x="0" y="9"/>
                    </a:lnTo>
                    <a:lnTo>
                      <a:pt x="0" y="10"/>
                    </a:lnTo>
                    <a:lnTo>
                      <a:pt x="0" y="9"/>
                    </a:lnTo>
                    <a:lnTo>
                      <a:pt x="0" y="9"/>
                    </a:lnTo>
                    <a:lnTo>
                      <a:pt x="0" y="9"/>
                    </a:lnTo>
                    <a:lnTo>
                      <a:pt x="0" y="8"/>
                    </a:lnTo>
                    <a:lnTo>
                      <a:pt x="0" y="8"/>
                    </a:lnTo>
                    <a:lnTo>
                      <a:pt x="0" y="7"/>
                    </a:lnTo>
                    <a:lnTo>
                      <a:pt x="0" y="7"/>
                    </a:lnTo>
                    <a:lnTo>
                      <a:pt x="0" y="7"/>
                    </a:lnTo>
                    <a:lnTo>
                      <a:pt x="0" y="6"/>
                    </a:lnTo>
                    <a:lnTo>
                      <a:pt x="0" y="6"/>
                    </a:lnTo>
                    <a:lnTo>
                      <a:pt x="0" y="6"/>
                    </a:lnTo>
                    <a:lnTo>
                      <a:pt x="0" y="5"/>
                    </a:lnTo>
                    <a:lnTo>
                      <a:pt x="0" y="5"/>
                    </a:lnTo>
                    <a:lnTo>
                      <a:pt x="0" y="5"/>
                    </a:lnTo>
                    <a:lnTo>
                      <a:pt x="0" y="4"/>
                    </a:lnTo>
                    <a:lnTo>
                      <a:pt x="0" y="3"/>
                    </a:lnTo>
                    <a:lnTo>
                      <a:pt x="0" y="3"/>
                    </a:lnTo>
                    <a:lnTo>
                      <a:pt x="0" y="3"/>
                    </a:lnTo>
                    <a:lnTo>
                      <a:pt x="0" y="3"/>
                    </a:lnTo>
                    <a:lnTo>
                      <a:pt x="0" y="3"/>
                    </a:lnTo>
                    <a:lnTo>
                      <a:pt x="0" y="3"/>
                    </a:lnTo>
                    <a:lnTo>
                      <a:pt x="0" y="4"/>
                    </a:lnTo>
                    <a:lnTo>
                      <a:pt x="0" y="4"/>
                    </a:lnTo>
                    <a:lnTo>
                      <a:pt x="0" y="3"/>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4"/>
                    </a:lnTo>
                    <a:lnTo>
                      <a:pt x="0" y="5"/>
                    </a:lnTo>
                    <a:lnTo>
                      <a:pt x="0" y="4"/>
                    </a:lnTo>
                    <a:lnTo>
                      <a:pt x="0" y="5"/>
                    </a:lnTo>
                    <a:lnTo>
                      <a:pt x="0" y="5"/>
                    </a:lnTo>
                    <a:lnTo>
                      <a:pt x="0" y="4"/>
                    </a:lnTo>
                    <a:lnTo>
                      <a:pt x="0" y="5"/>
                    </a:lnTo>
                    <a:lnTo>
                      <a:pt x="0" y="5"/>
                    </a:lnTo>
                    <a:lnTo>
                      <a:pt x="0" y="5"/>
                    </a:lnTo>
                    <a:lnTo>
                      <a:pt x="0" y="5"/>
                    </a:lnTo>
                    <a:lnTo>
                      <a:pt x="0" y="5"/>
                    </a:lnTo>
                    <a:lnTo>
                      <a:pt x="0" y="4"/>
                    </a:lnTo>
                    <a:lnTo>
                      <a:pt x="0" y="4"/>
                    </a:lnTo>
                    <a:lnTo>
                      <a:pt x="0" y="3"/>
                    </a:lnTo>
                    <a:lnTo>
                      <a:pt x="0" y="3"/>
                    </a:lnTo>
                    <a:lnTo>
                      <a:pt x="0" y="3"/>
                    </a:lnTo>
                    <a:lnTo>
                      <a:pt x="0" y="4"/>
                    </a:lnTo>
                    <a:lnTo>
                      <a:pt x="0" y="4"/>
                    </a:lnTo>
                    <a:lnTo>
                      <a:pt x="0" y="3"/>
                    </a:lnTo>
                    <a:lnTo>
                      <a:pt x="0" y="4"/>
                    </a:lnTo>
                    <a:lnTo>
                      <a:pt x="0" y="3"/>
                    </a:lnTo>
                    <a:lnTo>
                      <a:pt x="0" y="3"/>
                    </a:lnTo>
                    <a:lnTo>
                      <a:pt x="0" y="3"/>
                    </a:lnTo>
                    <a:lnTo>
                      <a:pt x="0" y="2"/>
                    </a:lnTo>
                    <a:lnTo>
                      <a:pt x="0" y="3"/>
                    </a:lnTo>
                    <a:lnTo>
                      <a:pt x="0" y="3"/>
                    </a:lnTo>
                    <a:lnTo>
                      <a:pt x="0" y="3"/>
                    </a:lnTo>
                    <a:lnTo>
                      <a:pt x="0" y="2"/>
                    </a:lnTo>
                    <a:lnTo>
                      <a:pt x="0" y="2"/>
                    </a:lnTo>
                    <a:lnTo>
                      <a:pt x="0" y="3"/>
                    </a:lnTo>
                    <a:lnTo>
                      <a:pt x="0" y="3"/>
                    </a:lnTo>
                    <a:lnTo>
                      <a:pt x="0" y="3"/>
                    </a:lnTo>
                    <a:lnTo>
                      <a:pt x="0" y="4"/>
                    </a:lnTo>
                    <a:lnTo>
                      <a:pt x="0" y="4"/>
                    </a:lnTo>
                    <a:lnTo>
                      <a:pt x="0" y="3"/>
                    </a:lnTo>
                    <a:lnTo>
                      <a:pt x="0" y="3"/>
                    </a:lnTo>
                    <a:lnTo>
                      <a:pt x="0" y="3"/>
                    </a:lnTo>
                    <a:lnTo>
                      <a:pt x="0" y="3"/>
                    </a:lnTo>
                    <a:lnTo>
                      <a:pt x="0" y="3"/>
                    </a:lnTo>
                    <a:lnTo>
                      <a:pt x="0" y="4"/>
                    </a:lnTo>
                    <a:lnTo>
                      <a:pt x="0" y="3"/>
                    </a:lnTo>
                    <a:lnTo>
                      <a:pt x="0" y="4"/>
                    </a:lnTo>
                    <a:lnTo>
                      <a:pt x="0" y="3"/>
                    </a:lnTo>
                    <a:lnTo>
                      <a:pt x="0" y="3"/>
                    </a:lnTo>
                    <a:lnTo>
                      <a:pt x="0" y="3"/>
                    </a:lnTo>
                    <a:lnTo>
                      <a:pt x="0" y="4"/>
                    </a:lnTo>
                    <a:lnTo>
                      <a:pt x="0" y="3"/>
                    </a:lnTo>
                    <a:lnTo>
                      <a:pt x="0" y="3"/>
                    </a:lnTo>
                    <a:lnTo>
                      <a:pt x="0" y="3"/>
                    </a:lnTo>
                    <a:lnTo>
                      <a:pt x="0" y="4"/>
                    </a:lnTo>
                    <a:lnTo>
                      <a:pt x="0" y="4"/>
                    </a:lnTo>
                    <a:lnTo>
                      <a:pt x="0" y="4"/>
                    </a:lnTo>
                    <a:lnTo>
                      <a:pt x="0" y="5"/>
                    </a:lnTo>
                    <a:lnTo>
                      <a:pt x="0" y="5"/>
                    </a:lnTo>
                    <a:lnTo>
                      <a:pt x="0" y="4"/>
                    </a:lnTo>
                    <a:lnTo>
                      <a:pt x="0" y="3"/>
                    </a:lnTo>
                    <a:lnTo>
                      <a:pt x="0" y="3"/>
                    </a:lnTo>
                    <a:lnTo>
                      <a:pt x="0" y="3"/>
                    </a:lnTo>
                    <a:lnTo>
                      <a:pt x="0" y="4"/>
                    </a:lnTo>
                    <a:lnTo>
                      <a:pt x="0" y="3"/>
                    </a:lnTo>
                    <a:lnTo>
                      <a:pt x="0" y="3"/>
                    </a:lnTo>
                    <a:lnTo>
                      <a:pt x="0" y="4"/>
                    </a:lnTo>
                    <a:lnTo>
                      <a:pt x="0" y="3"/>
                    </a:lnTo>
                    <a:lnTo>
                      <a:pt x="0" y="4"/>
                    </a:lnTo>
                    <a:lnTo>
                      <a:pt x="0" y="3"/>
                    </a:lnTo>
                    <a:lnTo>
                      <a:pt x="0" y="4"/>
                    </a:lnTo>
                    <a:lnTo>
                      <a:pt x="0" y="3"/>
                    </a:lnTo>
                    <a:lnTo>
                      <a:pt x="0" y="3"/>
                    </a:lnTo>
                    <a:lnTo>
                      <a:pt x="0" y="3"/>
                    </a:lnTo>
                    <a:lnTo>
                      <a:pt x="0" y="4"/>
                    </a:lnTo>
                    <a:lnTo>
                      <a:pt x="0" y="3"/>
                    </a:lnTo>
                    <a:lnTo>
                      <a:pt x="0" y="4"/>
                    </a:lnTo>
                    <a:lnTo>
                      <a:pt x="0" y="4"/>
                    </a:lnTo>
                    <a:lnTo>
                      <a:pt x="0" y="5"/>
                    </a:lnTo>
                    <a:lnTo>
                      <a:pt x="0" y="4"/>
                    </a:lnTo>
                    <a:lnTo>
                      <a:pt x="0" y="4"/>
                    </a:lnTo>
                    <a:lnTo>
                      <a:pt x="0" y="5"/>
                    </a:lnTo>
                    <a:lnTo>
                      <a:pt x="0" y="5"/>
                    </a:lnTo>
                    <a:lnTo>
                      <a:pt x="0" y="4"/>
                    </a:lnTo>
                    <a:lnTo>
                      <a:pt x="0" y="3"/>
                    </a:lnTo>
                    <a:lnTo>
                      <a:pt x="0" y="4"/>
                    </a:lnTo>
                    <a:lnTo>
                      <a:pt x="0" y="3"/>
                    </a:lnTo>
                    <a:lnTo>
                      <a:pt x="0" y="3"/>
                    </a:lnTo>
                    <a:lnTo>
                      <a:pt x="0" y="3"/>
                    </a:lnTo>
                    <a:lnTo>
                      <a:pt x="0" y="2"/>
                    </a:lnTo>
                    <a:lnTo>
                      <a:pt x="0" y="3"/>
                    </a:lnTo>
                    <a:lnTo>
                      <a:pt x="0" y="2"/>
                    </a:lnTo>
                    <a:lnTo>
                      <a:pt x="0" y="2"/>
                    </a:lnTo>
                    <a:lnTo>
                      <a:pt x="0" y="2"/>
                    </a:lnTo>
                    <a:lnTo>
                      <a:pt x="0" y="1"/>
                    </a:lnTo>
                    <a:lnTo>
                      <a:pt x="0" y="2"/>
                    </a:lnTo>
                    <a:lnTo>
                      <a:pt x="0" y="2"/>
                    </a:lnTo>
                    <a:lnTo>
                      <a:pt x="0" y="2"/>
                    </a:lnTo>
                    <a:lnTo>
                      <a:pt x="0" y="2"/>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3"/>
                    </a:lnTo>
                    <a:lnTo>
                      <a:pt x="0" y="4"/>
                    </a:lnTo>
                    <a:lnTo>
                      <a:pt x="0" y="3"/>
                    </a:lnTo>
                    <a:lnTo>
                      <a:pt x="0" y="4"/>
                    </a:lnTo>
                    <a:lnTo>
                      <a:pt x="0" y="5"/>
                    </a:lnTo>
                    <a:lnTo>
                      <a:pt x="0" y="4"/>
                    </a:lnTo>
                    <a:lnTo>
                      <a:pt x="0" y="5"/>
                    </a:lnTo>
                    <a:lnTo>
                      <a:pt x="0" y="5"/>
                    </a:lnTo>
                    <a:lnTo>
                      <a:pt x="0" y="4"/>
                    </a:lnTo>
                    <a:lnTo>
                      <a:pt x="0" y="4"/>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6"/>
                    </a:lnTo>
                    <a:lnTo>
                      <a:pt x="0" y="5"/>
                    </a:lnTo>
                    <a:lnTo>
                      <a:pt x="0" y="5"/>
                    </a:lnTo>
                    <a:lnTo>
                      <a:pt x="0" y="6"/>
                    </a:lnTo>
                    <a:lnTo>
                      <a:pt x="0" y="6"/>
                    </a:lnTo>
                    <a:lnTo>
                      <a:pt x="0" y="6"/>
                    </a:lnTo>
                    <a:lnTo>
                      <a:pt x="0" y="7"/>
                    </a:lnTo>
                    <a:lnTo>
                      <a:pt x="0" y="7"/>
                    </a:lnTo>
                    <a:lnTo>
                      <a:pt x="0" y="7"/>
                    </a:lnTo>
                    <a:lnTo>
                      <a:pt x="0" y="7"/>
                    </a:lnTo>
                    <a:lnTo>
                      <a:pt x="0" y="7"/>
                    </a:lnTo>
                    <a:lnTo>
                      <a:pt x="0" y="7"/>
                    </a:lnTo>
                    <a:lnTo>
                      <a:pt x="0" y="6"/>
                    </a:lnTo>
                    <a:lnTo>
                      <a:pt x="0" y="7"/>
                    </a:lnTo>
                    <a:lnTo>
                      <a:pt x="0" y="7"/>
                    </a:lnTo>
                    <a:lnTo>
                      <a:pt x="0" y="6"/>
                    </a:lnTo>
                    <a:lnTo>
                      <a:pt x="0" y="6"/>
                    </a:lnTo>
                    <a:lnTo>
                      <a:pt x="0" y="5"/>
                    </a:lnTo>
                    <a:lnTo>
                      <a:pt x="0" y="6"/>
                    </a:lnTo>
                    <a:lnTo>
                      <a:pt x="0" y="6"/>
                    </a:lnTo>
                  </a:path>
                </a:pathLst>
              </a:custGeom>
              <a:noFill/>
              <a:ln w="0">
                <a:solidFill>
                  <a:srgbClr val="3366FF"/>
                </a:solidFill>
                <a:prstDash val="solid"/>
                <a:round/>
                <a:headEnd/>
                <a:tailEnd/>
              </a:ln>
            </p:spPr>
            <p:txBody>
              <a:bodyPr/>
              <a:lstStyle/>
              <a:p>
                <a:endParaRPr lang="en-GB"/>
              </a:p>
            </p:txBody>
          </p:sp>
          <p:sp>
            <p:nvSpPr>
              <p:cNvPr id="185885" name="Freeform 541"/>
              <p:cNvSpPr>
                <a:spLocks/>
              </p:cNvSpPr>
              <p:nvPr/>
            </p:nvSpPr>
            <p:spPr bwMode="auto">
              <a:xfrm>
                <a:off x="2652" y="3617"/>
                <a:ext cx="1" cy="384"/>
              </a:xfrm>
              <a:custGeom>
                <a:avLst/>
                <a:gdLst/>
                <a:ahLst/>
                <a:cxnLst>
                  <a:cxn ang="0">
                    <a:pos x="0" y="5"/>
                  </a:cxn>
                  <a:cxn ang="0">
                    <a:pos x="0" y="3"/>
                  </a:cxn>
                  <a:cxn ang="0">
                    <a:pos x="0" y="3"/>
                  </a:cxn>
                  <a:cxn ang="0">
                    <a:pos x="0" y="3"/>
                  </a:cxn>
                  <a:cxn ang="0">
                    <a:pos x="0" y="3"/>
                  </a:cxn>
                  <a:cxn ang="0">
                    <a:pos x="0" y="4"/>
                  </a:cxn>
                  <a:cxn ang="0">
                    <a:pos x="0" y="4"/>
                  </a:cxn>
                  <a:cxn ang="0">
                    <a:pos x="0" y="4"/>
                  </a:cxn>
                  <a:cxn ang="0">
                    <a:pos x="0" y="5"/>
                  </a:cxn>
                  <a:cxn ang="0">
                    <a:pos x="0" y="1"/>
                  </a:cxn>
                  <a:cxn ang="0">
                    <a:pos x="0" y="1"/>
                  </a:cxn>
                  <a:cxn ang="0">
                    <a:pos x="0" y="1"/>
                  </a:cxn>
                  <a:cxn ang="0">
                    <a:pos x="0" y="0"/>
                  </a:cxn>
                  <a:cxn ang="0">
                    <a:pos x="0" y="3"/>
                  </a:cxn>
                  <a:cxn ang="0">
                    <a:pos x="0" y="3"/>
                  </a:cxn>
                  <a:cxn ang="0">
                    <a:pos x="0" y="2"/>
                  </a:cxn>
                  <a:cxn ang="0">
                    <a:pos x="0" y="3"/>
                  </a:cxn>
                  <a:cxn ang="0">
                    <a:pos x="0" y="3"/>
                  </a:cxn>
                  <a:cxn ang="0">
                    <a:pos x="0" y="5"/>
                  </a:cxn>
                  <a:cxn ang="0">
                    <a:pos x="0" y="5"/>
                  </a:cxn>
                  <a:cxn ang="0">
                    <a:pos x="0" y="8"/>
                  </a:cxn>
                  <a:cxn ang="0">
                    <a:pos x="0" y="17"/>
                  </a:cxn>
                  <a:cxn ang="0">
                    <a:pos x="0" y="22"/>
                  </a:cxn>
                  <a:cxn ang="0">
                    <a:pos x="0" y="29"/>
                  </a:cxn>
                  <a:cxn ang="0">
                    <a:pos x="0" y="36"/>
                  </a:cxn>
                  <a:cxn ang="0">
                    <a:pos x="0" y="38"/>
                  </a:cxn>
                  <a:cxn ang="0">
                    <a:pos x="0" y="39"/>
                  </a:cxn>
                  <a:cxn ang="0">
                    <a:pos x="0" y="44"/>
                  </a:cxn>
                  <a:cxn ang="0">
                    <a:pos x="0" y="46"/>
                  </a:cxn>
                  <a:cxn ang="0">
                    <a:pos x="0" y="48"/>
                  </a:cxn>
                  <a:cxn ang="0">
                    <a:pos x="0" y="48"/>
                  </a:cxn>
                  <a:cxn ang="0">
                    <a:pos x="0" y="51"/>
                  </a:cxn>
                  <a:cxn ang="0">
                    <a:pos x="0" y="53"/>
                  </a:cxn>
                  <a:cxn ang="0">
                    <a:pos x="0" y="54"/>
                  </a:cxn>
                  <a:cxn ang="0">
                    <a:pos x="0" y="55"/>
                  </a:cxn>
                  <a:cxn ang="0">
                    <a:pos x="0" y="56"/>
                  </a:cxn>
                  <a:cxn ang="0">
                    <a:pos x="0" y="55"/>
                  </a:cxn>
                  <a:cxn ang="0">
                    <a:pos x="0" y="54"/>
                  </a:cxn>
                  <a:cxn ang="0">
                    <a:pos x="0" y="55"/>
                  </a:cxn>
                  <a:cxn ang="0">
                    <a:pos x="0" y="55"/>
                  </a:cxn>
                  <a:cxn ang="0">
                    <a:pos x="0" y="57"/>
                  </a:cxn>
                  <a:cxn ang="0">
                    <a:pos x="0" y="58"/>
                  </a:cxn>
                  <a:cxn ang="0">
                    <a:pos x="0" y="60"/>
                  </a:cxn>
                  <a:cxn ang="0">
                    <a:pos x="0" y="59"/>
                  </a:cxn>
                  <a:cxn ang="0">
                    <a:pos x="0" y="61"/>
                  </a:cxn>
                  <a:cxn ang="0">
                    <a:pos x="0" y="63"/>
                  </a:cxn>
                  <a:cxn ang="0">
                    <a:pos x="0" y="62"/>
                  </a:cxn>
                  <a:cxn ang="0">
                    <a:pos x="0" y="61"/>
                  </a:cxn>
                  <a:cxn ang="0">
                    <a:pos x="0" y="60"/>
                  </a:cxn>
                  <a:cxn ang="0">
                    <a:pos x="0" y="60"/>
                  </a:cxn>
                  <a:cxn ang="0">
                    <a:pos x="0" y="60"/>
                  </a:cxn>
                  <a:cxn ang="0">
                    <a:pos x="0" y="60"/>
                  </a:cxn>
                  <a:cxn ang="0">
                    <a:pos x="0" y="57"/>
                  </a:cxn>
                  <a:cxn ang="0">
                    <a:pos x="0" y="57"/>
                  </a:cxn>
                  <a:cxn ang="0">
                    <a:pos x="0" y="55"/>
                  </a:cxn>
                  <a:cxn ang="0">
                    <a:pos x="0" y="59"/>
                  </a:cxn>
                  <a:cxn ang="0">
                    <a:pos x="0" y="59"/>
                  </a:cxn>
                  <a:cxn ang="0">
                    <a:pos x="0" y="61"/>
                  </a:cxn>
                  <a:cxn ang="0">
                    <a:pos x="0" y="62"/>
                  </a:cxn>
                  <a:cxn ang="0">
                    <a:pos x="0" y="62"/>
                  </a:cxn>
                  <a:cxn ang="0">
                    <a:pos x="0" y="62"/>
                  </a:cxn>
                  <a:cxn ang="0">
                    <a:pos x="0" y="63"/>
                  </a:cxn>
                  <a:cxn ang="0">
                    <a:pos x="0" y="59"/>
                  </a:cxn>
                </a:cxnLst>
                <a:rect l="0" t="0" r="r" b="b"/>
                <a:pathLst>
                  <a:path h="64">
                    <a:moveTo>
                      <a:pt x="0" y="4"/>
                    </a:moveTo>
                    <a:lnTo>
                      <a:pt x="0" y="4"/>
                    </a:lnTo>
                    <a:lnTo>
                      <a:pt x="0" y="4"/>
                    </a:lnTo>
                    <a:lnTo>
                      <a:pt x="0" y="4"/>
                    </a:lnTo>
                    <a:lnTo>
                      <a:pt x="0" y="4"/>
                    </a:lnTo>
                    <a:lnTo>
                      <a:pt x="0" y="4"/>
                    </a:lnTo>
                    <a:lnTo>
                      <a:pt x="0" y="5"/>
                    </a:lnTo>
                    <a:lnTo>
                      <a:pt x="0" y="6"/>
                    </a:lnTo>
                    <a:lnTo>
                      <a:pt x="0" y="6"/>
                    </a:lnTo>
                    <a:lnTo>
                      <a:pt x="0" y="5"/>
                    </a:lnTo>
                    <a:lnTo>
                      <a:pt x="0" y="5"/>
                    </a:lnTo>
                    <a:lnTo>
                      <a:pt x="0" y="6"/>
                    </a:lnTo>
                    <a:lnTo>
                      <a:pt x="0" y="5"/>
                    </a:lnTo>
                    <a:lnTo>
                      <a:pt x="0" y="5"/>
                    </a:lnTo>
                    <a:lnTo>
                      <a:pt x="0" y="4"/>
                    </a:lnTo>
                    <a:lnTo>
                      <a:pt x="0" y="4"/>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1"/>
                    </a:lnTo>
                    <a:lnTo>
                      <a:pt x="0" y="3"/>
                    </a:lnTo>
                    <a:lnTo>
                      <a:pt x="0" y="1"/>
                    </a:lnTo>
                    <a:lnTo>
                      <a:pt x="0" y="2"/>
                    </a:lnTo>
                    <a:lnTo>
                      <a:pt x="0" y="3"/>
                    </a:lnTo>
                    <a:lnTo>
                      <a:pt x="0" y="2"/>
                    </a:lnTo>
                    <a:lnTo>
                      <a:pt x="0" y="3"/>
                    </a:lnTo>
                    <a:lnTo>
                      <a:pt x="0" y="3"/>
                    </a:lnTo>
                    <a:lnTo>
                      <a:pt x="0" y="3"/>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6"/>
                    </a:lnTo>
                    <a:lnTo>
                      <a:pt x="0" y="6"/>
                    </a:lnTo>
                    <a:lnTo>
                      <a:pt x="0" y="6"/>
                    </a:lnTo>
                    <a:lnTo>
                      <a:pt x="0" y="5"/>
                    </a:lnTo>
                    <a:lnTo>
                      <a:pt x="0" y="4"/>
                    </a:lnTo>
                    <a:lnTo>
                      <a:pt x="0" y="5"/>
                    </a:lnTo>
                    <a:lnTo>
                      <a:pt x="0" y="4"/>
                    </a:lnTo>
                    <a:lnTo>
                      <a:pt x="0" y="4"/>
                    </a:lnTo>
                    <a:lnTo>
                      <a:pt x="0" y="4"/>
                    </a:lnTo>
                    <a:lnTo>
                      <a:pt x="0" y="5"/>
                    </a:lnTo>
                    <a:lnTo>
                      <a:pt x="0" y="4"/>
                    </a:lnTo>
                    <a:lnTo>
                      <a:pt x="0" y="5"/>
                    </a:lnTo>
                    <a:lnTo>
                      <a:pt x="0" y="5"/>
                    </a:lnTo>
                    <a:lnTo>
                      <a:pt x="0" y="5"/>
                    </a:lnTo>
                    <a:lnTo>
                      <a:pt x="0" y="4"/>
                    </a:lnTo>
                    <a:lnTo>
                      <a:pt x="0" y="5"/>
                    </a:lnTo>
                    <a:lnTo>
                      <a:pt x="0" y="4"/>
                    </a:lnTo>
                    <a:lnTo>
                      <a:pt x="0" y="4"/>
                    </a:lnTo>
                    <a:lnTo>
                      <a:pt x="0" y="4"/>
                    </a:lnTo>
                    <a:lnTo>
                      <a:pt x="0" y="4"/>
                    </a:lnTo>
                    <a:lnTo>
                      <a:pt x="0" y="4"/>
                    </a:lnTo>
                    <a:lnTo>
                      <a:pt x="0" y="4"/>
                    </a:lnTo>
                    <a:lnTo>
                      <a:pt x="0" y="4"/>
                    </a:lnTo>
                    <a:lnTo>
                      <a:pt x="0" y="5"/>
                    </a:lnTo>
                    <a:lnTo>
                      <a:pt x="0" y="5"/>
                    </a:lnTo>
                    <a:lnTo>
                      <a:pt x="0" y="6"/>
                    </a:lnTo>
                    <a:lnTo>
                      <a:pt x="0" y="5"/>
                    </a:lnTo>
                    <a:lnTo>
                      <a:pt x="0" y="5"/>
                    </a:lnTo>
                    <a:lnTo>
                      <a:pt x="0" y="5"/>
                    </a:lnTo>
                    <a:lnTo>
                      <a:pt x="0" y="5"/>
                    </a:lnTo>
                    <a:lnTo>
                      <a:pt x="0" y="5"/>
                    </a:lnTo>
                    <a:lnTo>
                      <a:pt x="0" y="4"/>
                    </a:lnTo>
                    <a:lnTo>
                      <a:pt x="0" y="4"/>
                    </a:lnTo>
                    <a:lnTo>
                      <a:pt x="0" y="4"/>
                    </a:lnTo>
                    <a:lnTo>
                      <a:pt x="0" y="3"/>
                    </a:lnTo>
                    <a:lnTo>
                      <a:pt x="0" y="3"/>
                    </a:lnTo>
                    <a:lnTo>
                      <a:pt x="0" y="2"/>
                    </a:lnTo>
                    <a:lnTo>
                      <a:pt x="0" y="2"/>
                    </a:lnTo>
                    <a:lnTo>
                      <a:pt x="0" y="1"/>
                    </a:lnTo>
                    <a:lnTo>
                      <a:pt x="0" y="1"/>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1"/>
                    </a:lnTo>
                    <a:lnTo>
                      <a:pt x="0" y="2"/>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1"/>
                    </a:lnTo>
                    <a:lnTo>
                      <a:pt x="0" y="0"/>
                    </a:lnTo>
                    <a:lnTo>
                      <a:pt x="0" y="1"/>
                    </a:lnTo>
                    <a:lnTo>
                      <a:pt x="0" y="2"/>
                    </a:lnTo>
                    <a:lnTo>
                      <a:pt x="0" y="2"/>
                    </a:lnTo>
                    <a:lnTo>
                      <a:pt x="0" y="3"/>
                    </a:lnTo>
                    <a:lnTo>
                      <a:pt x="0" y="3"/>
                    </a:lnTo>
                    <a:lnTo>
                      <a:pt x="0" y="3"/>
                    </a:lnTo>
                    <a:lnTo>
                      <a:pt x="0" y="4"/>
                    </a:lnTo>
                    <a:lnTo>
                      <a:pt x="0" y="3"/>
                    </a:lnTo>
                    <a:lnTo>
                      <a:pt x="0" y="3"/>
                    </a:lnTo>
                    <a:lnTo>
                      <a:pt x="0" y="3"/>
                    </a:lnTo>
                    <a:lnTo>
                      <a:pt x="0" y="2"/>
                    </a:lnTo>
                    <a:lnTo>
                      <a:pt x="0" y="2"/>
                    </a:lnTo>
                    <a:lnTo>
                      <a:pt x="0" y="3"/>
                    </a:lnTo>
                    <a:lnTo>
                      <a:pt x="0" y="3"/>
                    </a:lnTo>
                    <a:lnTo>
                      <a:pt x="0" y="3"/>
                    </a:lnTo>
                    <a:lnTo>
                      <a:pt x="0" y="3"/>
                    </a:lnTo>
                    <a:lnTo>
                      <a:pt x="0" y="2"/>
                    </a:lnTo>
                    <a:lnTo>
                      <a:pt x="0" y="2"/>
                    </a:lnTo>
                    <a:lnTo>
                      <a:pt x="0" y="2"/>
                    </a:lnTo>
                    <a:lnTo>
                      <a:pt x="0" y="3"/>
                    </a:lnTo>
                    <a:lnTo>
                      <a:pt x="0" y="2"/>
                    </a:lnTo>
                    <a:lnTo>
                      <a:pt x="0" y="2"/>
                    </a:lnTo>
                    <a:lnTo>
                      <a:pt x="0" y="1"/>
                    </a:lnTo>
                    <a:lnTo>
                      <a:pt x="0" y="1"/>
                    </a:lnTo>
                    <a:lnTo>
                      <a:pt x="0" y="1"/>
                    </a:lnTo>
                    <a:lnTo>
                      <a:pt x="0" y="2"/>
                    </a:lnTo>
                    <a:lnTo>
                      <a:pt x="0" y="1"/>
                    </a:lnTo>
                    <a:lnTo>
                      <a:pt x="0" y="2"/>
                    </a:lnTo>
                    <a:lnTo>
                      <a:pt x="0" y="1"/>
                    </a:lnTo>
                    <a:lnTo>
                      <a:pt x="0" y="2"/>
                    </a:lnTo>
                    <a:lnTo>
                      <a:pt x="0" y="2"/>
                    </a:lnTo>
                    <a:lnTo>
                      <a:pt x="0" y="2"/>
                    </a:lnTo>
                    <a:lnTo>
                      <a:pt x="0" y="2"/>
                    </a:lnTo>
                    <a:lnTo>
                      <a:pt x="0" y="2"/>
                    </a:lnTo>
                    <a:lnTo>
                      <a:pt x="0" y="2"/>
                    </a:lnTo>
                    <a:lnTo>
                      <a:pt x="0" y="3"/>
                    </a:lnTo>
                    <a:lnTo>
                      <a:pt x="0" y="2"/>
                    </a:lnTo>
                    <a:lnTo>
                      <a:pt x="0" y="2"/>
                    </a:lnTo>
                    <a:lnTo>
                      <a:pt x="0" y="2"/>
                    </a:lnTo>
                    <a:lnTo>
                      <a:pt x="0" y="3"/>
                    </a:lnTo>
                    <a:lnTo>
                      <a:pt x="0" y="2"/>
                    </a:lnTo>
                    <a:lnTo>
                      <a:pt x="0" y="3"/>
                    </a:lnTo>
                    <a:lnTo>
                      <a:pt x="0" y="4"/>
                    </a:lnTo>
                    <a:lnTo>
                      <a:pt x="0" y="3"/>
                    </a:lnTo>
                    <a:lnTo>
                      <a:pt x="0" y="4"/>
                    </a:lnTo>
                    <a:lnTo>
                      <a:pt x="0" y="3"/>
                    </a:lnTo>
                    <a:lnTo>
                      <a:pt x="0" y="3"/>
                    </a:lnTo>
                    <a:lnTo>
                      <a:pt x="0" y="2"/>
                    </a:lnTo>
                    <a:lnTo>
                      <a:pt x="0" y="2"/>
                    </a:lnTo>
                    <a:lnTo>
                      <a:pt x="0" y="2"/>
                    </a:lnTo>
                    <a:lnTo>
                      <a:pt x="0" y="3"/>
                    </a:lnTo>
                    <a:lnTo>
                      <a:pt x="0" y="2"/>
                    </a:lnTo>
                    <a:lnTo>
                      <a:pt x="0" y="3"/>
                    </a:lnTo>
                    <a:lnTo>
                      <a:pt x="0" y="3"/>
                    </a:lnTo>
                    <a:lnTo>
                      <a:pt x="0" y="3"/>
                    </a:lnTo>
                    <a:lnTo>
                      <a:pt x="0" y="3"/>
                    </a:lnTo>
                    <a:lnTo>
                      <a:pt x="0" y="4"/>
                    </a:lnTo>
                    <a:lnTo>
                      <a:pt x="0" y="3"/>
                    </a:lnTo>
                    <a:lnTo>
                      <a:pt x="0" y="4"/>
                    </a:lnTo>
                    <a:lnTo>
                      <a:pt x="0" y="4"/>
                    </a:lnTo>
                    <a:lnTo>
                      <a:pt x="0" y="4"/>
                    </a:lnTo>
                    <a:lnTo>
                      <a:pt x="0" y="4"/>
                    </a:lnTo>
                    <a:lnTo>
                      <a:pt x="0" y="4"/>
                    </a:lnTo>
                    <a:lnTo>
                      <a:pt x="0" y="5"/>
                    </a:lnTo>
                    <a:lnTo>
                      <a:pt x="0" y="5"/>
                    </a:lnTo>
                    <a:lnTo>
                      <a:pt x="0" y="6"/>
                    </a:lnTo>
                    <a:lnTo>
                      <a:pt x="0" y="6"/>
                    </a:lnTo>
                    <a:lnTo>
                      <a:pt x="0" y="6"/>
                    </a:lnTo>
                    <a:lnTo>
                      <a:pt x="0" y="7"/>
                    </a:lnTo>
                    <a:lnTo>
                      <a:pt x="0" y="6"/>
                    </a:lnTo>
                    <a:lnTo>
                      <a:pt x="0" y="7"/>
                    </a:lnTo>
                    <a:lnTo>
                      <a:pt x="0" y="6"/>
                    </a:lnTo>
                    <a:lnTo>
                      <a:pt x="0" y="7"/>
                    </a:lnTo>
                    <a:lnTo>
                      <a:pt x="0" y="6"/>
                    </a:lnTo>
                    <a:lnTo>
                      <a:pt x="0" y="5"/>
                    </a:lnTo>
                    <a:lnTo>
                      <a:pt x="0" y="6"/>
                    </a:lnTo>
                    <a:lnTo>
                      <a:pt x="0" y="6"/>
                    </a:lnTo>
                    <a:lnTo>
                      <a:pt x="0" y="6"/>
                    </a:lnTo>
                    <a:lnTo>
                      <a:pt x="0" y="7"/>
                    </a:lnTo>
                    <a:lnTo>
                      <a:pt x="0" y="6"/>
                    </a:lnTo>
                    <a:lnTo>
                      <a:pt x="0" y="7"/>
                    </a:lnTo>
                    <a:lnTo>
                      <a:pt x="0" y="7"/>
                    </a:lnTo>
                    <a:lnTo>
                      <a:pt x="0" y="7"/>
                    </a:lnTo>
                    <a:lnTo>
                      <a:pt x="0" y="7"/>
                    </a:lnTo>
                    <a:lnTo>
                      <a:pt x="0" y="8"/>
                    </a:lnTo>
                    <a:lnTo>
                      <a:pt x="0" y="8"/>
                    </a:lnTo>
                    <a:lnTo>
                      <a:pt x="0" y="9"/>
                    </a:lnTo>
                    <a:lnTo>
                      <a:pt x="0" y="9"/>
                    </a:lnTo>
                    <a:lnTo>
                      <a:pt x="0" y="9"/>
                    </a:lnTo>
                    <a:lnTo>
                      <a:pt x="0" y="9"/>
                    </a:lnTo>
                    <a:lnTo>
                      <a:pt x="0" y="10"/>
                    </a:lnTo>
                    <a:lnTo>
                      <a:pt x="0" y="9"/>
                    </a:lnTo>
                    <a:lnTo>
                      <a:pt x="0" y="4"/>
                    </a:lnTo>
                    <a:lnTo>
                      <a:pt x="0" y="8"/>
                    </a:lnTo>
                    <a:lnTo>
                      <a:pt x="0" y="13"/>
                    </a:lnTo>
                    <a:lnTo>
                      <a:pt x="0" y="16"/>
                    </a:lnTo>
                    <a:lnTo>
                      <a:pt x="0" y="17"/>
                    </a:lnTo>
                    <a:lnTo>
                      <a:pt x="0" y="18"/>
                    </a:lnTo>
                    <a:lnTo>
                      <a:pt x="0" y="18"/>
                    </a:lnTo>
                    <a:lnTo>
                      <a:pt x="0" y="19"/>
                    </a:lnTo>
                    <a:lnTo>
                      <a:pt x="0" y="19"/>
                    </a:lnTo>
                    <a:lnTo>
                      <a:pt x="0" y="20"/>
                    </a:lnTo>
                    <a:lnTo>
                      <a:pt x="0" y="20"/>
                    </a:lnTo>
                    <a:lnTo>
                      <a:pt x="0" y="21"/>
                    </a:lnTo>
                    <a:lnTo>
                      <a:pt x="0" y="22"/>
                    </a:lnTo>
                    <a:lnTo>
                      <a:pt x="0" y="22"/>
                    </a:lnTo>
                    <a:lnTo>
                      <a:pt x="0" y="23"/>
                    </a:lnTo>
                    <a:lnTo>
                      <a:pt x="0" y="22"/>
                    </a:lnTo>
                    <a:lnTo>
                      <a:pt x="0" y="23"/>
                    </a:lnTo>
                    <a:lnTo>
                      <a:pt x="0" y="24"/>
                    </a:lnTo>
                    <a:lnTo>
                      <a:pt x="0" y="24"/>
                    </a:lnTo>
                    <a:lnTo>
                      <a:pt x="0" y="25"/>
                    </a:lnTo>
                    <a:lnTo>
                      <a:pt x="0" y="25"/>
                    </a:lnTo>
                    <a:lnTo>
                      <a:pt x="0" y="26"/>
                    </a:lnTo>
                    <a:lnTo>
                      <a:pt x="0" y="27"/>
                    </a:lnTo>
                    <a:lnTo>
                      <a:pt x="0" y="27"/>
                    </a:lnTo>
                    <a:lnTo>
                      <a:pt x="0" y="28"/>
                    </a:lnTo>
                    <a:lnTo>
                      <a:pt x="0" y="28"/>
                    </a:lnTo>
                    <a:lnTo>
                      <a:pt x="0" y="29"/>
                    </a:lnTo>
                    <a:lnTo>
                      <a:pt x="0" y="30"/>
                    </a:lnTo>
                    <a:lnTo>
                      <a:pt x="0" y="30"/>
                    </a:lnTo>
                    <a:lnTo>
                      <a:pt x="0" y="31"/>
                    </a:lnTo>
                    <a:lnTo>
                      <a:pt x="0" y="32"/>
                    </a:lnTo>
                    <a:lnTo>
                      <a:pt x="0" y="33"/>
                    </a:lnTo>
                    <a:lnTo>
                      <a:pt x="0" y="33"/>
                    </a:lnTo>
                    <a:lnTo>
                      <a:pt x="0" y="34"/>
                    </a:lnTo>
                    <a:lnTo>
                      <a:pt x="0" y="34"/>
                    </a:lnTo>
                    <a:lnTo>
                      <a:pt x="0" y="35"/>
                    </a:lnTo>
                    <a:lnTo>
                      <a:pt x="0" y="35"/>
                    </a:lnTo>
                    <a:lnTo>
                      <a:pt x="0" y="36"/>
                    </a:lnTo>
                    <a:lnTo>
                      <a:pt x="0" y="36"/>
                    </a:lnTo>
                    <a:lnTo>
                      <a:pt x="0" y="36"/>
                    </a:lnTo>
                    <a:lnTo>
                      <a:pt x="0" y="36"/>
                    </a:lnTo>
                    <a:lnTo>
                      <a:pt x="0" y="37"/>
                    </a:lnTo>
                    <a:lnTo>
                      <a:pt x="0" y="37"/>
                    </a:lnTo>
                    <a:lnTo>
                      <a:pt x="0" y="37"/>
                    </a:lnTo>
                    <a:lnTo>
                      <a:pt x="0" y="38"/>
                    </a:lnTo>
                    <a:lnTo>
                      <a:pt x="0" y="39"/>
                    </a:lnTo>
                    <a:lnTo>
                      <a:pt x="0" y="38"/>
                    </a:lnTo>
                    <a:lnTo>
                      <a:pt x="0" y="38"/>
                    </a:lnTo>
                    <a:lnTo>
                      <a:pt x="0" y="38"/>
                    </a:lnTo>
                    <a:lnTo>
                      <a:pt x="0" y="38"/>
                    </a:lnTo>
                    <a:lnTo>
                      <a:pt x="0" y="38"/>
                    </a:lnTo>
                    <a:lnTo>
                      <a:pt x="0" y="37"/>
                    </a:lnTo>
                    <a:lnTo>
                      <a:pt x="0" y="38"/>
                    </a:lnTo>
                    <a:lnTo>
                      <a:pt x="0" y="38"/>
                    </a:lnTo>
                    <a:lnTo>
                      <a:pt x="0" y="39"/>
                    </a:lnTo>
                    <a:lnTo>
                      <a:pt x="0" y="38"/>
                    </a:lnTo>
                    <a:lnTo>
                      <a:pt x="0" y="38"/>
                    </a:lnTo>
                    <a:lnTo>
                      <a:pt x="0" y="39"/>
                    </a:lnTo>
                    <a:lnTo>
                      <a:pt x="0" y="39"/>
                    </a:lnTo>
                    <a:lnTo>
                      <a:pt x="0" y="39"/>
                    </a:lnTo>
                    <a:lnTo>
                      <a:pt x="0" y="40"/>
                    </a:lnTo>
                    <a:lnTo>
                      <a:pt x="0" y="40"/>
                    </a:lnTo>
                    <a:lnTo>
                      <a:pt x="0" y="41"/>
                    </a:lnTo>
                    <a:lnTo>
                      <a:pt x="0" y="41"/>
                    </a:lnTo>
                    <a:lnTo>
                      <a:pt x="0" y="41"/>
                    </a:lnTo>
                    <a:lnTo>
                      <a:pt x="0" y="41"/>
                    </a:lnTo>
                    <a:lnTo>
                      <a:pt x="0" y="42"/>
                    </a:lnTo>
                    <a:lnTo>
                      <a:pt x="0" y="43"/>
                    </a:lnTo>
                    <a:lnTo>
                      <a:pt x="0" y="44"/>
                    </a:lnTo>
                    <a:lnTo>
                      <a:pt x="0" y="43"/>
                    </a:lnTo>
                    <a:lnTo>
                      <a:pt x="0" y="44"/>
                    </a:lnTo>
                    <a:lnTo>
                      <a:pt x="0" y="44"/>
                    </a:lnTo>
                    <a:lnTo>
                      <a:pt x="0" y="44"/>
                    </a:lnTo>
                    <a:lnTo>
                      <a:pt x="0" y="45"/>
                    </a:lnTo>
                    <a:lnTo>
                      <a:pt x="0" y="45"/>
                    </a:lnTo>
                    <a:lnTo>
                      <a:pt x="0" y="45"/>
                    </a:lnTo>
                    <a:lnTo>
                      <a:pt x="0" y="44"/>
                    </a:lnTo>
                    <a:lnTo>
                      <a:pt x="0" y="45"/>
                    </a:lnTo>
                    <a:lnTo>
                      <a:pt x="0" y="45"/>
                    </a:lnTo>
                    <a:lnTo>
                      <a:pt x="0" y="44"/>
                    </a:lnTo>
                    <a:lnTo>
                      <a:pt x="0" y="45"/>
                    </a:lnTo>
                    <a:lnTo>
                      <a:pt x="0" y="46"/>
                    </a:lnTo>
                    <a:lnTo>
                      <a:pt x="0" y="46"/>
                    </a:lnTo>
                    <a:lnTo>
                      <a:pt x="0" y="46"/>
                    </a:lnTo>
                    <a:lnTo>
                      <a:pt x="0" y="46"/>
                    </a:lnTo>
                    <a:lnTo>
                      <a:pt x="0" y="46"/>
                    </a:lnTo>
                    <a:lnTo>
                      <a:pt x="0" y="46"/>
                    </a:lnTo>
                    <a:lnTo>
                      <a:pt x="0" y="47"/>
                    </a:lnTo>
                    <a:lnTo>
                      <a:pt x="0" y="47"/>
                    </a:lnTo>
                    <a:lnTo>
                      <a:pt x="0" y="47"/>
                    </a:lnTo>
                    <a:lnTo>
                      <a:pt x="0" y="47"/>
                    </a:lnTo>
                    <a:lnTo>
                      <a:pt x="0" y="47"/>
                    </a:lnTo>
                    <a:lnTo>
                      <a:pt x="0" y="48"/>
                    </a:lnTo>
                    <a:lnTo>
                      <a:pt x="0" y="48"/>
                    </a:lnTo>
                    <a:lnTo>
                      <a:pt x="0" y="48"/>
                    </a:lnTo>
                    <a:lnTo>
                      <a:pt x="0" y="48"/>
                    </a:lnTo>
                    <a:lnTo>
                      <a:pt x="0" y="48"/>
                    </a:lnTo>
                    <a:lnTo>
                      <a:pt x="0" y="47"/>
                    </a:lnTo>
                    <a:lnTo>
                      <a:pt x="0" y="47"/>
                    </a:lnTo>
                    <a:lnTo>
                      <a:pt x="0" y="48"/>
                    </a:lnTo>
                    <a:lnTo>
                      <a:pt x="0" y="48"/>
                    </a:lnTo>
                    <a:lnTo>
                      <a:pt x="0" y="48"/>
                    </a:lnTo>
                    <a:lnTo>
                      <a:pt x="0" y="48"/>
                    </a:lnTo>
                    <a:lnTo>
                      <a:pt x="0" y="48"/>
                    </a:lnTo>
                    <a:lnTo>
                      <a:pt x="0" y="48"/>
                    </a:lnTo>
                    <a:lnTo>
                      <a:pt x="0" y="49"/>
                    </a:lnTo>
                    <a:lnTo>
                      <a:pt x="0" y="49"/>
                    </a:lnTo>
                    <a:lnTo>
                      <a:pt x="0" y="50"/>
                    </a:lnTo>
                    <a:lnTo>
                      <a:pt x="0" y="49"/>
                    </a:lnTo>
                    <a:lnTo>
                      <a:pt x="0" y="50"/>
                    </a:lnTo>
                    <a:lnTo>
                      <a:pt x="0" y="51"/>
                    </a:lnTo>
                    <a:lnTo>
                      <a:pt x="0" y="50"/>
                    </a:lnTo>
                    <a:lnTo>
                      <a:pt x="0" y="51"/>
                    </a:lnTo>
                    <a:lnTo>
                      <a:pt x="0" y="51"/>
                    </a:lnTo>
                    <a:lnTo>
                      <a:pt x="0" y="51"/>
                    </a:lnTo>
                    <a:lnTo>
                      <a:pt x="0" y="51"/>
                    </a:lnTo>
                    <a:lnTo>
                      <a:pt x="0" y="51"/>
                    </a:lnTo>
                    <a:lnTo>
                      <a:pt x="0" y="51"/>
                    </a:lnTo>
                    <a:lnTo>
                      <a:pt x="0" y="52"/>
                    </a:lnTo>
                    <a:lnTo>
                      <a:pt x="0" y="52"/>
                    </a:lnTo>
                    <a:lnTo>
                      <a:pt x="0" y="52"/>
                    </a:lnTo>
                    <a:lnTo>
                      <a:pt x="0" y="53"/>
                    </a:lnTo>
                    <a:lnTo>
                      <a:pt x="0" y="52"/>
                    </a:lnTo>
                    <a:lnTo>
                      <a:pt x="0" y="53"/>
                    </a:lnTo>
                    <a:lnTo>
                      <a:pt x="0" y="53"/>
                    </a:lnTo>
                    <a:lnTo>
                      <a:pt x="0" y="53"/>
                    </a:lnTo>
                    <a:lnTo>
                      <a:pt x="0" y="52"/>
                    </a:lnTo>
                    <a:lnTo>
                      <a:pt x="0" y="52"/>
                    </a:lnTo>
                    <a:lnTo>
                      <a:pt x="0" y="52"/>
                    </a:lnTo>
                    <a:lnTo>
                      <a:pt x="0" y="52"/>
                    </a:lnTo>
                    <a:lnTo>
                      <a:pt x="0" y="53"/>
                    </a:lnTo>
                    <a:lnTo>
                      <a:pt x="0" y="53"/>
                    </a:lnTo>
                    <a:lnTo>
                      <a:pt x="0" y="54"/>
                    </a:lnTo>
                    <a:lnTo>
                      <a:pt x="0" y="54"/>
                    </a:lnTo>
                    <a:lnTo>
                      <a:pt x="0" y="54"/>
                    </a:lnTo>
                    <a:lnTo>
                      <a:pt x="0" y="54"/>
                    </a:lnTo>
                    <a:lnTo>
                      <a:pt x="0" y="54"/>
                    </a:lnTo>
                    <a:lnTo>
                      <a:pt x="0" y="54"/>
                    </a:lnTo>
                    <a:lnTo>
                      <a:pt x="0" y="54"/>
                    </a:lnTo>
                    <a:lnTo>
                      <a:pt x="0" y="54"/>
                    </a:lnTo>
                    <a:lnTo>
                      <a:pt x="0" y="54"/>
                    </a:lnTo>
                    <a:lnTo>
                      <a:pt x="0" y="54"/>
                    </a:lnTo>
                    <a:lnTo>
                      <a:pt x="0" y="54"/>
                    </a:lnTo>
                    <a:lnTo>
                      <a:pt x="0" y="55"/>
                    </a:lnTo>
                    <a:lnTo>
                      <a:pt x="0" y="54"/>
                    </a:lnTo>
                    <a:lnTo>
                      <a:pt x="0" y="55"/>
                    </a:lnTo>
                    <a:lnTo>
                      <a:pt x="0" y="55"/>
                    </a:lnTo>
                    <a:lnTo>
                      <a:pt x="0" y="55"/>
                    </a:lnTo>
                    <a:lnTo>
                      <a:pt x="0" y="56"/>
                    </a:lnTo>
                    <a:lnTo>
                      <a:pt x="0" y="57"/>
                    </a:lnTo>
                    <a:lnTo>
                      <a:pt x="0" y="56"/>
                    </a:lnTo>
                    <a:lnTo>
                      <a:pt x="0" y="56"/>
                    </a:lnTo>
                    <a:lnTo>
                      <a:pt x="0" y="56"/>
                    </a:lnTo>
                    <a:lnTo>
                      <a:pt x="0" y="57"/>
                    </a:lnTo>
                    <a:lnTo>
                      <a:pt x="0" y="56"/>
                    </a:lnTo>
                    <a:lnTo>
                      <a:pt x="0" y="55"/>
                    </a:lnTo>
                    <a:lnTo>
                      <a:pt x="0" y="55"/>
                    </a:lnTo>
                    <a:lnTo>
                      <a:pt x="0" y="55"/>
                    </a:lnTo>
                    <a:lnTo>
                      <a:pt x="0" y="56"/>
                    </a:lnTo>
                    <a:lnTo>
                      <a:pt x="0" y="55"/>
                    </a:lnTo>
                    <a:lnTo>
                      <a:pt x="0" y="56"/>
                    </a:lnTo>
                    <a:lnTo>
                      <a:pt x="0" y="56"/>
                    </a:lnTo>
                    <a:lnTo>
                      <a:pt x="0" y="55"/>
                    </a:lnTo>
                    <a:lnTo>
                      <a:pt x="0" y="56"/>
                    </a:lnTo>
                    <a:lnTo>
                      <a:pt x="0" y="56"/>
                    </a:lnTo>
                    <a:lnTo>
                      <a:pt x="0" y="56"/>
                    </a:lnTo>
                    <a:lnTo>
                      <a:pt x="0" y="56"/>
                    </a:lnTo>
                    <a:lnTo>
                      <a:pt x="0" y="56"/>
                    </a:lnTo>
                    <a:lnTo>
                      <a:pt x="0" y="55"/>
                    </a:lnTo>
                    <a:lnTo>
                      <a:pt x="0" y="55"/>
                    </a:lnTo>
                    <a:lnTo>
                      <a:pt x="0" y="55"/>
                    </a:lnTo>
                    <a:lnTo>
                      <a:pt x="0" y="54"/>
                    </a:lnTo>
                    <a:lnTo>
                      <a:pt x="0" y="55"/>
                    </a:lnTo>
                    <a:lnTo>
                      <a:pt x="0" y="55"/>
                    </a:lnTo>
                    <a:lnTo>
                      <a:pt x="0" y="55"/>
                    </a:lnTo>
                    <a:lnTo>
                      <a:pt x="0" y="55"/>
                    </a:lnTo>
                    <a:lnTo>
                      <a:pt x="0" y="54"/>
                    </a:lnTo>
                    <a:lnTo>
                      <a:pt x="0" y="54"/>
                    </a:lnTo>
                    <a:lnTo>
                      <a:pt x="0" y="54"/>
                    </a:lnTo>
                    <a:lnTo>
                      <a:pt x="0" y="54"/>
                    </a:lnTo>
                    <a:lnTo>
                      <a:pt x="0" y="54"/>
                    </a:lnTo>
                    <a:lnTo>
                      <a:pt x="0" y="54"/>
                    </a:lnTo>
                    <a:lnTo>
                      <a:pt x="0" y="54"/>
                    </a:lnTo>
                    <a:lnTo>
                      <a:pt x="0" y="55"/>
                    </a:lnTo>
                    <a:lnTo>
                      <a:pt x="0" y="55"/>
                    </a:lnTo>
                    <a:lnTo>
                      <a:pt x="0" y="55"/>
                    </a:lnTo>
                    <a:lnTo>
                      <a:pt x="0" y="54"/>
                    </a:lnTo>
                    <a:lnTo>
                      <a:pt x="0" y="54"/>
                    </a:lnTo>
                    <a:lnTo>
                      <a:pt x="0" y="54"/>
                    </a:lnTo>
                    <a:lnTo>
                      <a:pt x="0" y="55"/>
                    </a:lnTo>
                    <a:lnTo>
                      <a:pt x="0" y="55"/>
                    </a:lnTo>
                    <a:lnTo>
                      <a:pt x="0" y="55"/>
                    </a:lnTo>
                    <a:lnTo>
                      <a:pt x="0" y="56"/>
                    </a:lnTo>
                    <a:lnTo>
                      <a:pt x="0" y="55"/>
                    </a:lnTo>
                    <a:lnTo>
                      <a:pt x="0" y="55"/>
                    </a:lnTo>
                    <a:lnTo>
                      <a:pt x="0" y="56"/>
                    </a:lnTo>
                    <a:lnTo>
                      <a:pt x="0" y="56"/>
                    </a:lnTo>
                    <a:lnTo>
                      <a:pt x="0" y="56"/>
                    </a:lnTo>
                    <a:lnTo>
                      <a:pt x="0" y="55"/>
                    </a:lnTo>
                    <a:lnTo>
                      <a:pt x="0" y="55"/>
                    </a:lnTo>
                    <a:lnTo>
                      <a:pt x="0" y="54"/>
                    </a:lnTo>
                    <a:lnTo>
                      <a:pt x="0" y="54"/>
                    </a:lnTo>
                    <a:lnTo>
                      <a:pt x="0" y="55"/>
                    </a:lnTo>
                    <a:lnTo>
                      <a:pt x="0" y="55"/>
                    </a:lnTo>
                    <a:lnTo>
                      <a:pt x="0" y="55"/>
                    </a:lnTo>
                    <a:lnTo>
                      <a:pt x="0" y="55"/>
                    </a:lnTo>
                    <a:lnTo>
                      <a:pt x="0" y="55"/>
                    </a:lnTo>
                    <a:lnTo>
                      <a:pt x="0" y="55"/>
                    </a:lnTo>
                    <a:lnTo>
                      <a:pt x="0" y="55"/>
                    </a:lnTo>
                    <a:lnTo>
                      <a:pt x="0" y="57"/>
                    </a:lnTo>
                    <a:lnTo>
                      <a:pt x="0" y="56"/>
                    </a:lnTo>
                    <a:lnTo>
                      <a:pt x="0" y="57"/>
                    </a:lnTo>
                    <a:lnTo>
                      <a:pt x="0" y="56"/>
                    </a:lnTo>
                    <a:lnTo>
                      <a:pt x="0" y="57"/>
                    </a:lnTo>
                    <a:lnTo>
                      <a:pt x="0" y="57"/>
                    </a:lnTo>
                    <a:lnTo>
                      <a:pt x="0" y="57"/>
                    </a:lnTo>
                    <a:lnTo>
                      <a:pt x="0" y="58"/>
                    </a:lnTo>
                    <a:lnTo>
                      <a:pt x="0" y="57"/>
                    </a:lnTo>
                    <a:lnTo>
                      <a:pt x="0" y="58"/>
                    </a:lnTo>
                    <a:lnTo>
                      <a:pt x="0" y="57"/>
                    </a:lnTo>
                    <a:lnTo>
                      <a:pt x="0" y="57"/>
                    </a:lnTo>
                    <a:lnTo>
                      <a:pt x="0" y="58"/>
                    </a:lnTo>
                    <a:lnTo>
                      <a:pt x="0" y="57"/>
                    </a:lnTo>
                    <a:lnTo>
                      <a:pt x="0" y="58"/>
                    </a:lnTo>
                    <a:lnTo>
                      <a:pt x="0" y="58"/>
                    </a:lnTo>
                    <a:lnTo>
                      <a:pt x="0" y="59"/>
                    </a:lnTo>
                    <a:lnTo>
                      <a:pt x="0" y="58"/>
                    </a:lnTo>
                    <a:lnTo>
                      <a:pt x="0" y="59"/>
                    </a:lnTo>
                    <a:lnTo>
                      <a:pt x="0" y="59"/>
                    </a:lnTo>
                    <a:lnTo>
                      <a:pt x="0" y="59"/>
                    </a:lnTo>
                    <a:lnTo>
                      <a:pt x="0" y="59"/>
                    </a:lnTo>
                    <a:lnTo>
                      <a:pt x="0" y="59"/>
                    </a:lnTo>
                    <a:lnTo>
                      <a:pt x="0" y="60"/>
                    </a:lnTo>
                    <a:lnTo>
                      <a:pt x="0" y="60"/>
                    </a:lnTo>
                    <a:lnTo>
                      <a:pt x="0" y="60"/>
                    </a:lnTo>
                    <a:lnTo>
                      <a:pt x="0" y="60"/>
                    </a:lnTo>
                    <a:lnTo>
                      <a:pt x="0" y="60"/>
                    </a:lnTo>
                    <a:lnTo>
                      <a:pt x="0" y="60"/>
                    </a:lnTo>
                    <a:lnTo>
                      <a:pt x="0" y="60"/>
                    </a:lnTo>
                    <a:lnTo>
                      <a:pt x="0" y="59"/>
                    </a:lnTo>
                    <a:lnTo>
                      <a:pt x="0" y="60"/>
                    </a:lnTo>
                    <a:lnTo>
                      <a:pt x="0" y="60"/>
                    </a:lnTo>
                    <a:lnTo>
                      <a:pt x="0" y="60"/>
                    </a:lnTo>
                    <a:lnTo>
                      <a:pt x="0" y="60"/>
                    </a:lnTo>
                    <a:lnTo>
                      <a:pt x="0" y="60"/>
                    </a:lnTo>
                    <a:lnTo>
                      <a:pt x="0" y="60"/>
                    </a:lnTo>
                    <a:lnTo>
                      <a:pt x="0" y="59"/>
                    </a:lnTo>
                    <a:lnTo>
                      <a:pt x="0" y="60"/>
                    </a:lnTo>
                    <a:lnTo>
                      <a:pt x="0" y="59"/>
                    </a:lnTo>
                    <a:lnTo>
                      <a:pt x="0" y="60"/>
                    </a:lnTo>
                    <a:lnTo>
                      <a:pt x="0" y="59"/>
                    </a:lnTo>
                    <a:lnTo>
                      <a:pt x="0" y="59"/>
                    </a:lnTo>
                    <a:lnTo>
                      <a:pt x="0" y="60"/>
                    </a:lnTo>
                    <a:lnTo>
                      <a:pt x="0" y="60"/>
                    </a:lnTo>
                    <a:lnTo>
                      <a:pt x="0" y="60"/>
                    </a:lnTo>
                    <a:lnTo>
                      <a:pt x="0" y="60"/>
                    </a:lnTo>
                    <a:lnTo>
                      <a:pt x="0" y="60"/>
                    </a:lnTo>
                    <a:lnTo>
                      <a:pt x="0" y="61"/>
                    </a:lnTo>
                    <a:lnTo>
                      <a:pt x="0" y="60"/>
                    </a:lnTo>
                    <a:lnTo>
                      <a:pt x="0" y="61"/>
                    </a:lnTo>
                    <a:lnTo>
                      <a:pt x="0" y="62"/>
                    </a:lnTo>
                    <a:lnTo>
                      <a:pt x="0" y="61"/>
                    </a:lnTo>
                    <a:lnTo>
                      <a:pt x="0" y="62"/>
                    </a:lnTo>
                    <a:lnTo>
                      <a:pt x="0" y="62"/>
                    </a:lnTo>
                    <a:lnTo>
                      <a:pt x="0" y="63"/>
                    </a:lnTo>
                    <a:lnTo>
                      <a:pt x="0" y="62"/>
                    </a:lnTo>
                    <a:lnTo>
                      <a:pt x="0" y="63"/>
                    </a:lnTo>
                    <a:lnTo>
                      <a:pt x="0" y="63"/>
                    </a:lnTo>
                    <a:lnTo>
                      <a:pt x="0" y="63"/>
                    </a:lnTo>
                    <a:lnTo>
                      <a:pt x="0" y="64"/>
                    </a:lnTo>
                    <a:lnTo>
                      <a:pt x="0" y="64"/>
                    </a:lnTo>
                    <a:lnTo>
                      <a:pt x="0" y="63"/>
                    </a:lnTo>
                    <a:lnTo>
                      <a:pt x="0" y="64"/>
                    </a:lnTo>
                    <a:lnTo>
                      <a:pt x="0" y="63"/>
                    </a:lnTo>
                    <a:lnTo>
                      <a:pt x="0" y="63"/>
                    </a:lnTo>
                    <a:lnTo>
                      <a:pt x="0" y="62"/>
                    </a:lnTo>
                    <a:lnTo>
                      <a:pt x="0" y="63"/>
                    </a:lnTo>
                    <a:lnTo>
                      <a:pt x="0" y="62"/>
                    </a:lnTo>
                    <a:lnTo>
                      <a:pt x="0" y="62"/>
                    </a:lnTo>
                    <a:lnTo>
                      <a:pt x="0" y="62"/>
                    </a:lnTo>
                    <a:lnTo>
                      <a:pt x="0" y="62"/>
                    </a:lnTo>
                    <a:lnTo>
                      <a:pt x="0" y="62"/>
                    </a:lnTo>
                    <a:lnTo>
                      <a:pt x="0" y="61"/>
                    </a:lnTo>
                    <a:lnTo>
                      <a:pt x="0" y="61"/>
                    </a:lnTo>
                    <a:lnTo>
                      <a:pt x="0" y="60"/>
                    </a:lnTo>
                    <a:lnTo>
                      <a:pt x="0" y="60"/>
                    </a:lnTo>
                    <a:lnTo>
                      <a:pt x="0" y="60"/>
                    </a:lnTo>
                    <a:lnTo>
                      <a:pt x="0" y="59"/>
                    </a:lnTo>
                    <a:lnTo>
                      <a:pt x="0" y="60"/>
                    </a:lnTo>
                    <a:lnTo>
                      <a:pt x="0" y="60"/>
                    </a:lnTo>
                    <a:lnTo>
                      <a:pt x="0" y="61"/>
                    </a:lnTo>
                    <a:lnTo>
                      <a:pt x="0" y="61"/>
                    </a:lnTo>
                    <a:lnTo>
                      <a:pt x="0" y="61"/>
                    </a:lnTo>
                    <a:lnTo>
                      <a:pt x="0" y="60"/>
                    </a:lnTo>
                    <a:lnTo>
                      <a:pt x="0" y="60"/>
                    </a:lnTo>
                    <a:lnTo>
                      <a:pt x="0" y="60"/>
                    </a:lnTo>
                    <a:lnTo>
                      <a:pt x="0" y="60"/>
                    </a:lnTo>
                    <a:lnTo>
                      <a:pt x="0" y="60"/>
                    </a:lnTo>
                    <a:lnTo>
                      <a:pt x="0" y="61"/>
                    </a:lnTo>
                    <a:lnTo>
                      <a:pt x="0" y="61"/>
                    </a:lnTo>
                    <a:lnTo>
                      <a:pt x="0" y="61"/>
                    </a:lnTo>
                    <a:lnTo>
                      <a:pt x="0" y="60"/>
                    </a:lnTo>
                    <a:lnTo>
                      <a:pt x="0" y="61"/>
                    </a:lnTo>
                    <a:lnTo>
                      <a:pt x="0" y="61"/>
                    </a:lnTo>
                    <a:lnTo>
                      <a:pt x="0" y="60"/>
                    </a:lnTo>
                    <a:lnTo>
                      <a:pt x="0" y="60"/>
                    </a:lnTo>
                    <a:lnTo>
                      <a:pt x="0" y="60"/>
                    </a:lnTo>
                    <a:lnTo>
                      <a:pt x="0" y="59"/>
                    </a:lnTo>
                    <a:lnTo>
                      <a:pt x="0" y="60"/>
                    </a:lnTo>
                    <a:lnTo>
                      <a:pt x="0" y="59"/>
                    </a:lnTo>
                    <a:lnTo>
                      <a:pt x="0" y="59"/>
                    </a:lnTo>
                    <a:lnTo>
                      <a:pt x="0" y="59"/>
                    </a:lnTo>
                    <a:lnTo>
                      <a:pt x="0" y="60"/>
                    </a:lnTo>
                    <a:lnTo>
                      <a:pt x="0" y="60"/>
                    </a:lnTo>
                    <a:lnTo>
                      <a:pt x="0" y="59"/>
                    </a:lnTo>
                    <a:lnTo>
                      <a:pt x="0" y="60"/>
                    </a:lnTo>
                    <a:lnTo>
                      <a:pt x="0" y="60"/>
                    </a:lnTo>
                    <a:lnTo>
                      <a:pt x="0" y="60"/>
                    </a:lnTo>
                    <a:lnTo>
                      <a:pt x="0" y="60"/>
                    </a:lnTo>
                    <a:lnTo>
                      <a:pt x="0" y="59"/>
                    </a:lnTo>
                    <a:lnTo>
                      <a:pt x="0" y="60"/>
                    </a:lnTo>
                    <a:lnTo>
                      <a:pt x="0" y="60"/>
                    </a:lnTo>
                    <a:lnTo>
                      <a:pt x="0" y="60"/>
                    </a:lnTo>
                    <a:lnTo>
                      <a:pt x="0" y="60"/>
                    </a:lnTo>
                    <a:lnTo>
                      <a:pt x="0" y="60"/>
                    </a:lnTo>
                    <a:lnTo>
                      <a:pt x="0" y="59"/>
                    </a:lnTo>
                    <a:lnTo>
                      <a:pt x="0" y="60"/>
                    </a:lnTo>
                    <a:lnTo>
                      <a:pt x="0" y="59"/>
                    </a:lnTo>
                    <a:lnTo>
                      <a:pt x="0" y="59"/>
                    </a:lnTo>
                    <a:lnTo>
                      <a:pt x="0" y="59"/>
                    </a:lnTo>
                    <a:lnTo>
                      <a:pt x="0" y="60"/>
                    </a:lnTo>
                    <a:lnTo>
                      <a:pt x="0" y="59"/>
                    </a:lnTo>
                    <a:lnTo>
                      <a:pt x="0" y="59"/>
                    </a:lnTo>
                    <a:lnTo>
                      <a:pt x="0" y="59"/>
                    </a:lnTo>
                    <a:lnTo>
                      <a:pt x="0" y="60"/>
                    </a:lnTo>
                    <a:lnTo>
                      <a:pt x="0" y="59"/>
                    </a:lnTo>
                    <a:lnTo>
                      <a:pt x="0" y="60"/>
                    </a:lnTo>
                    <a:lnTo>
                      <a:pt x="0" y="59"/>
                    </a:lnTo>
                    <a:lnTo>
                      <a:pt x="0" y="59"/>
                    </a:lnTo>
                    <a:lnTo>
                      <a:pt x="0" y="58"/>
                    </a:lnTo>
                    <a:lnTo>
                      <a:pt x="0" y="58"/>
                    </a:lnTo>
                    <a:lnTo>
                      <a:pt x="0" y="57"/>
                    </a:lnTo>
                    <a:lnTo>
                      <a:pt x="0" y="58"/>
                    </a:lnTo>
                    <a:lnTo>
                      <a:pt x="0" y="57"/>
                    </a:lnTo>
                    <a:lnTo>
                      <a:pt x="0" y="57"/>
                    </a:lnTo>
                    <a:lnTo>
                      <a:pt x="0" y="57"/>
                    </a:lnTo>
                    <a:lnTo>
                      <a:pt x="0" y="56"/>
                    </a:lnTo>
                    <a:lnTo>
                      <a:pt x="0" y="57"/>
                    </a:lnTo>
                    <a:lnTo>
                      <a:pt x="0" y="57"/>
                    </a:lnTo>
                    <a:lnTo>
                      <a:pt x="0" y="56"/>
                    </a:lnTo>
                    <a:lnTo>
                      <a:pt x="0" y="57"/>
                    </a:lnTo>
                    <a:lnTo>
                      <a:pt x="0" y="56"/>
                    </a:lnTo>
                    <a:lnTo>
                      <a:pt x="0" y="57"/>
                    </a:lnTo>
                    <a:lnTo>
                      <a:pt x="0" y="56"/>
                    </a:lnTo>
                    <a:lnTo>
                      <a:pt x="0" y="57"/>
                    </a:lnTo>
                    <a:lnTo>
                      <a:pt x="0" y="57"/>
                    </a:lnTo>
                    <a:lnTo>
                      <a:pt x="0" y="57"/>
                    </a:lnTo>
                    <a:lnTo>
                      <a:pt x="0" y="56"/>
                    </a:lnTo>
                    <a:lnTo>
                      <a:pt x="0" y="57"/>
                    </a:lnTo>
                    <a:lnTo>
                      <a:pt x="0" y="56"/>
                    </a:lnTo>
                    <a:lnTo>
                      <a:pt x="0" y="56"/>
                    </a:lnTo>
                    <a:lnTo>
                      <a:pt x="0" y="55"/>
                    </a:lnTo>
                    <a:lnTo>
                      <a:pt x="0" y="55"/>
                    </a:lnTo>
                    <a:lnTo>
                      <a:pt x="0" y="55"/>
                    </a:lnTo>
                    <a:lnTo>
                      <a:pt x="0" y="55"/>
                    </a:lnTo>
                    <a:lnTo>
                      <a:pt x="0" y="55"/>
                    </a:lnTo>
                    <a:lnTo>
                      <a:pt x="0" y="56"/>
                    </a:lnTo>
                    <a:lnTo>
                      <a:pt x="0" y="55"/>
                    </a:lnTo>
                    <a:lnTo>
                      <a:pt x="0" y="56"/>
                    </a:lnTo>
                    <a:lnTo>
                      <a:pt x="0" y="56"/>
                    </a:lnTo>
                    <a:lnTo>
                      <a:pt x="0" y="56"/>
                    </a:lnTo>
                    <a:lnTo>
                      <a:pt x="0" y="57"/>
                    </a:lnTo>
                    <a:lnTo>
                      <a:pt x="0" y="57"/>
                    </a:lnTo>
                    <a:lnTo>
                      <a:pt x="0" y="58"/>
                    </a:lnTo>
                    <a:lnTo>
                      <a:pt x="0" y="59"/>
                    </a:lnTo>
                    <a:lnTo>
                      <a:pt x="0" y="59"/>
                    </a:lnTo>
                    <a:lnTo>
                      <a:pt x="0" y="59"/>
                    </a:lnTo>
                    <a:lnTo>
                      <a:pt x="0" y="60"/>
                    </a:lnTo>
                    <a:lnTo>
                      <a:pt x="0" y="59"/>
                    </a:lnTo>
                    <a:lnTo>
                      <a:pt x="0" y="58"/>
                    </a:lnTo>
                    <a:lnTo>
                      <a:pt x="0" y="59"/>
                    </a:lnTo>
                    <a:lnTo>
                      <a:pt x="0" y="59"/>
                    </a:lnTo>
                    <a:lnTo>
                      <a:pt x="0" y="59"/>
                    </a:lnTo>
                    <a:lnTo>
                      <a:pt x="0" y="59"/>
                    </a:lnTo>
                    <a:lnTo>
                      <a:pt x="0" y="58"/>
                    </a:lnTo>
                    <a:lnTo>
                      <a:pt x="0" y="59"/>
                    </a:lnTo>
                    <a:lnTo>
                      <a:pt x="0" y="58"/>
                    </a:lnTo>
                    <a:lnTo>
                      <a:pt x="0" y="58"/>
                    </a:lnTo>
                    <a:lnTo>
                      <a:pt x="0" y="59"/>
                    </a:lnTo>
                    <a:lnTo>
                      <a:pt x="0" y="59"/>
                    </a:lnTo>
                    <a:lnTo>
                      <a:pt x="0" y="59"/>
                    </a:lnTo>
                    <a:lnTo>
                      <a:pt x="0" y="59"/>
                    </a:lnTo>
                    <a:lnTo>
                      <a:pt x="0" y="59"/>
                    </a:lnTo>
                    <a:lnTo>
                      <a:pt x="0" y="59"/>
                    </a:lnTo>
                    <a:lnTo>
                      <a:pt x="0" y="59"/>
                    </a:lnTo>
                    <a:lnTo>
                      <a:pt x="0" y="59"/>
                    </a:lnTo>
                    <a:lnTo>
                      <a:pt x="0" y="59"/>
                    </a:lnTo>
                    <a:lnTo>
                      <a:pt x="0" y="60"/>
                    </a:lnTo>
                    <a:lnTo>
                      <a:pt x="0" y="60"/>
                    </a:lnTo>
                    <a:lnTo>
                      <a:pt x="0" y="60"/>
                    </a:lnTo>
                    <a:lnTo>
                      <a:pt x="0" y="61"/>
                    </a:lnTo>
                    <a:lnTo>
                      <a:pt x="0" y="60"/>
                    </a:lnTo>
                    <a:lnTo>
                      <a:pt x="0" y="60"/>
                    </a:lnTo>
                    <a:lnTo>
                      <a:pt x="0" y="61"/>
                    </a:lnTo>
                    <a:lnTo>
                      <a:pt x="0" y="62"/>
                    </a:lnTo>
                    <a:lnTo>
                      <a:pt x="0" y="62"/>
                    </a:lnTo>
                    <a:lnTo>
                      <a:pt x="0" y="62"/>
                    </a:lnTo>
                    <a:lnTo>
                      <a:pt x="0" y="62"/>
                    </a:lnTo>
                    <a:lnTo>
                      <a:pt x="0" y="62"/>
                    </a:lnTo>
                    <a:lnTo>
                      <a:pt x="0" y="62"/>
                    </a:lnTo>
                    <a:lnTo>
                      <a:pt x="0" y="63"/>
                    </a:lnTo>
                    <a:lnTo>
                      <a:pt x="0" y="62"/>
                    </a:lnTo>
                    <a:lnTo>
                      <a:pt x="0" y="63"/>
                    </a:lnTo>
                    <a:lnTo>
                      <a:pt x="0" y="62"/>
                    </a:lnTo>
                    <a:lnTo>
                      <a:pt x="0" y="62"/>
                    </a:lnTo>
                    <a:lnTo>
                      <a:pt x="0" y="62"/>
                    </a:lnTo>
                    <a:lnTo>
                      <a:pt x="0" y="62"/>
                    </a:lnTo>
                    <a:lnTo>
                      <a:pt x="0" y="62"/>
                    </a:lnTo>
                    <a:lnTo>
                      <a:pt x="0" y="62"/>
                    </a:lnTo>
                    <a:lnTo>
                      <a:pt x="0" y="62"/>
                    </a:lnTo>
                    <a:lnTo>
                      <a:pt x="0" y="62"/>
                    </a:lnTo>
                    <a:lnTo>
                      <a:pt x="0" y="62"/>
                    </a:lnTo>
                    <a:lnTo>
                      <a:pt x="0" y="62"/>
                    </a:lnTo>
                    <a:lnTo>
                      <a:pt x="0" y="62"/>
                    </a:lnTo>
                    <a:lnTo>
                      <a:pt x="0" y="62"/>
                    </a:lnTo>
                    <a:lnTo>
                      <a:pt x="0" y="62"/>
                    </a:lnTo>
                    <a:lnTo>
                      <a:pt x="0" y="61"/>
                    </a:lnTo>
                    <a:lnTo>
                      <a:pt x="0" y="60"/>
                    </a:lnTo>
                    <a:lnTo>
                      <a:pt x="0" y="61"/>
                    </a:lnTo>
                    <a:lnTo>
                      <a:pt x="0" y="60"/>
                    </a:lnTo>
                    <a:lnTo>
                      <a:pt x="0" y="61"/>
                    </a:lnTo>
                    <a:lnTo>
                      <a:pt x="0" y="62"/>
                    </a:lnTo>
                    <a:lnTo>
                      <a:pt x="0" y="62"/>
                    </a:lnTo>
                    <a:lnTo>
                      <a:pt x="0" y="62"/>
                    </a:lnTo>
                    <a:lnTo>
                      <a:pt x="0" y="62"/>
                    </a:lnTo>
                    <a:lnTo>
                      <a:pt x="0" y="63"/>
                    </a:lnTo>
                    <a:lnTo>
                      <a:pt x="0" y="63"/>
                    </a:lnTo>
                    <a:lnTo>
                      <a:pt x="0" y="63"/>
                    </a:lnTo>
                    <a:lnTo>
                      <a:pt x="0" y="64"/>
                    </a:lnTo>
                    <a:lnTo>
                      <a:pt x="0" y="64"/>
                    </a:lnTo>
                    <a:lnTo>
                      <a:pt x="0" y="64"/>
                    </a:lnTo>
                    <a:lnTo>
                      <a:pt x="0" y="64"/>
                    </a:lnTo>
                    <a:lnTo>
                      <a:pt x="0" y="63"/>
                    </a:lnTo>
                    <a:lnTo>
                      <a:pt x="0" y="63"/>
                    </a:lnTo>
                    <a:lnTo>
                      <a:pt x="0" y="63"/>
                    </a:lnTo>
                    <a:lnTo>
                      <a:pt x="0" y="62"/>
                    </a:lnTo>
                    <a:lnTo>
                      <a:pt x="0" y="62"/>
                    </a:lnTo>
                    <a:lnTo>
                      <a:pt x="0" y="62"/>
                    </a:lnTo>
                    <a:lnTo>
                      <a:pt x="0" y="61"/>
                    </a:lnTo>
                    <a:lnTo>
                      <a:pt x="0" y="61"/>
                    </a:lnTo>
                    <a:lnTo>
                      <a:pt x="0" y="60"/>
                    </a:lnTo>
                    <a:lnTo>
                      <a:pt x="0" y="60"/>
                    </a:lnTo>
                    <a:lnTo>
                      <a:pt x="0" y="60"/>
                    </a:lnTo>
                    <a:lnTo>
                      <a:pt x="0" y="59"/>
                    </a:lnTo>
                    <a:lnTo>
                      <a:pt x="0" y="59"/>
                    </a:lnTo>
                    <a:lnTo>
                      <a:pt x="0" y="59"/>
                    </a:lnTo>
                    <a:lnTo>
                      <a:pt x="0" y="59"/>
                    </a:lnTo>
                    <a:lnTo>
                      <a:pt x="0" y="59"/>
                    </a:lnTo>
                    <a:lnTo>
                      <a:pt x="0" y="59"/>
                    </a:lnTo>
                    <a:lnTo>
                      <a:pt x="0" y="58"/>
                    </a:lnTo>
                    <a:lnTo>
                      <a:pt x="0" y="59"/>
                    </a:lnTo>
                    <a:lnTo>
                      <a:pt x="0" y="59"/>
                    </a:lnTo>
                    <a:lnTo>
                      <a:pt x="0" y="59"/>
                    </a:lnTo>
                  </a:path>
                </a:pathLst>
              </a:custGeom>
              <a:noFill/>
              <a:ln w="0">
                <a:solidFill>
                  <a:srgbClr val="3366FF"/>
                </a:solidFill>
                <a:prstDash val="solid"/>
                <a:round/>
                <a:headEnd/>
                <a:tailEnd/>
              </a:ln>
            </p:spPr>
            <p:txBody>
              <a:bodyPr/>
              <a:lstStyle/>
              <a:p>
                <a:endParaRPr lang="en-GB"/>
              </a:p>
            </p:txBody>
          </p:sp>
          <p:sp>
            <p:nvSpPr>
              <p:cNvPr id="185886" name="Freeform 542"/>
              <p:cNvSpPr>
                <a:spLocks/>
              </p:cNvSpPr>
              <p:nvPr/>
            </p:nvSpPr>
            <p:spPr bwMode="auto">
              <a:xfrm>
                <a:off x="2652" y="3617"/>
                <a:ext cx="6" cy="384"/>
              </a:xfrm>
              <a:custGeom>
                <a:avLst/>
                <a:gdLst/>
                <a:ahLst/>
                <a:cxnLst>
                  <a:cxn ang="0">
                    <a:pos x="0" y="61"/>
                  </a:cxn>
                  <a:cxn ang="0">
                    <a:pos x="0" y="61"/>
                  </a:cxn>
                  <a:cxn ang="0">
                    <a:pos x="0" y="63"/>
                  </a:cxn>
                  <a:cxn ang="0">
                    <a:pos x="0" y="62"/>
                  </a:cxn>
                  <a:cxn ang="0">
                    <a:pos x="1" y="63"/>
                  </a:cxn>
                  <a:cxn ang="0">
                    <a:pos x="1" y="63"/>
                  </a:cxn>
                  <a:cxn ang="0">
                    <a:pos x="1" y="63"/>
                  </a:cxn>
                  <a:cxn ang="0">
                    <a:pos x="1" y="63"/>
                  </a:cxn>
                  <a:cxn ang="0">
                    <a:pos x="1" y="62"/>
                  </a:cxn>
                  <a:cxn ang="0">
                    <a:pos x="1" y="62"/>
                  </a:cxn>
                  <a:cxn ang="0">
                    <a:pos x="1" y="62"/>
                  </a:cxn>
                  <a:cxn ang="0">
                    <a:pos x="1" y="62"/>
                  </a:cxn>
                  <a:cxn ang="0">
                    <a:pos x="1" y="62"/>
                  </a:cxn>
                  <a:cxn ang="0">
                    <a:pos x="1" y="62"/>
                  </a:cxn>
                  <a:cxn ang="0">
                    <a:pos x="1" y="63"/>
                  </a:cxn>
                  <a:cxn ang="0">
                    <a:pos x="1" y="58"/>
                  </a:cxn>
                  <a:cxn ang="0">
                    <a:pos x="1" y="54"/>
                  </a:cxn>
                  <a:cxn ang="0">
                    <a:pos x="1" y="58"/>
                  </a:cxn>
                  <a:cxn ang="0">
                    <a:pos x="1" y="58"/>
                  </a:cxn>
                  <a:cxn ang="0">
                    <a:pos x="1" y="59"/>
                  </a:cxn>
                  <a:cxn ang="0">
                    <a:pos x="1" y="61"/>
                  </a:cxn>
                  <a:cxn ang="0">
                    <a:pos x="1" y="59"/>
                  </a:cxn>
                  <a:cxn ang="0">
                    <a:pos x="1" y="58"/>
                  </a:cxn>
                  <a:cxn ang="0">
                    <a:pos x="1" y="45"/>
                  </a:cxn>
                  <a:cxn ang="0">
                    <a:pos x="1" y="35"/>
                  </a:cxn>
                  <a:cxn ang="0">
                    <a:pos x="1" y="32"/>
                  </a:cxn>
                  <a:cxn ang="0">
                    <a:pos x="1" y="27"/>
                  </a:cxn>
                  <a:cxn ang="0">
                    <a:pos x="1" y="23"/>
                  </a:cxn>
                  <a:cxn ang="0">
                    <a:pos x="1" y="22"/>
                  </a:cxn>
                  <a:cxn ang="0">
                    <a:pos x="1" y="17"/>
                  </a:cxn>
                  <a:cxn ang="0">
                    <a:pos x="1" y="16"/>
                  </a:cxn>
                  <a:cxn ang="0">
                    <a:pos x="1" y="15"/>
                  </a:cxn>
                  <a:cxn ang="0">
                    <a:pos x="1" y="12"/>
                  </a:cxn>
                  <a:cxn ang="0">
                    <a:pos x="1" y="11"/>
                  </a:cxn>
                  <a:cxn ang="0">
                    <a:pos x="1" y="11"/>
                  </a:cxn>
                  <a:cxn ang="0">
                    <a:pos x="1" y="8"/>
                  </a:cxn>
                  <a:cxn ang="0">
                    <a:pos x="1" y="10"/>
                  </a:cxn>
                  <a:cxn ang="0">
                    <a:pos x="1" y="8"/>
                  </a:cxn>
                  <a:cxn ang="0">
                    <a:pos x="1" y="8"/>
                  </a:cxn>
                  <a:cxn ang="0">
                    <a:pos x="1" y="7"/>
                  </a:cxn>
                  <a:cxn ang="0">
                    <a:pos x="1" y="10"/>
                  </a:cxn>
                  <a:cxn ang="0">
                    <a:pos x="1" y="12"/>
                  </a:cxn>
                  <a:cxn ang="0">
                    <a:pos x="1" y="11"/>
                  </a:cxn>
                  <a:cxn ang="0">
                    <a:pos x="1" y="9"/>
                  </a:cxn>
                  <a:cxn ang="0">
                    <a:pos x="1" y="9"/>
                  </a:cxn>
                  <a:cxn ang="0">
                    <a:pos x="1" y="9"/>
                  </a:cxn>
                  <a:cxn ang="0">
                    <a:pos x="1" y="11"/>
                  </a:cxn>
                  <a:cxn ang="0">
                    <a:pos x="1" y="11"/>
                  </a:cxn>
                  <a:cxn ang="0">
                    <a:pos x="1" y="13"/>
                  </a:cxn>
                  <a:cxn ang="0">
                    <a:pos x="1" y="12"/>
                  </a:cxn>
                  <a:cxn ang="0">
                    <a:pos x="1" y="11"/>
                  </a:cxn>
                  <a:cxn ang="0">
                    <a:pos x="1" y="10"/>
                  </a:cxn>
                  <a:cxn ang="0">
                    <a:pos x="1" y="12"/>
                  </a:cxn>
                  <a:cxn ang="0">
                    <a:pos x="1" y="13"/>
                  </a:cxn>
                  <a:cxn ang="0">
                    <a:pos x="1" y="11"/>
                  </a:cxn>
                  <a:cxn ang="0">
                    <a:pos x="1" y="11"/>
                  </a:cxn>
                  <a:cxn ang="0">
                    <a:pos x="1" y="11"/>
                  </a:cxn>
                  <a:cxn ang="0">
                    <a:pos x="1" y="8"/>
                  </a:cxn>
                  <a:cxn ang="0">
                    <a:pos x="1" y="3"/>
                  </a:cxn>
                  <a:cxn ang="0">
                    <a:pos x="1" y="4"/>
                  </a:cxn>
                  <a:cxn ang="0">
                    <a:pos x="1" y="2"/>
                  </a:cxn>
                  <a:cxn ang="0">
                    <a:pos x="1" y="0"/>
                  </a:cxn>
                  <a:cxn ang="0">
                    <a:pos x="1" y="3"/>
                  </a:cxn>
                </a:cxnLst>
                <a:rect l="0" t="0" r="r" b="b"/>
                <a:pathLst>
                  <a:path w="1" h="64">
                    <a:moveTo>
                      <a:pt x="0" y="59"/>
                    </a:moveTo>
                    <a:lnTo>
                      <a:pt x="0" y="60"/>
                    </a:lnTo>
                    <a:lnTo>
                      <a:pt x="0" y="59"/>
                    </a:lnTo>
                    <a:lnTo>
                      <a:pt x="0" y="60"/>
                    </a:lnTo>
                    <a:lnTo>
                      <a:pt x="0" y="60"/>
                    </a:lnTo>
                    <a:lnTo>
                      <a:pt x="0" y="61"/>
                    </a:lnTo>
                    <a:lnTo>
                      <a:pt x="0" y="60"/>
                    </a:lnTo>
                    <a:lnTo>
                      <a:pt x="0" y="61"/>
                    </a:lnTo>
                    <a:lnTo>
                      <a:pt x="0" y="61"/>
                    </a:lnTo>
                    <a:lnTo>
                      <a:pt x="0" y="61"/>
                    </a:lnTo>
                    <a:lnTo>
                      <a:pt x="0" y="61"/>
                    </a:lnTo>
                    <a:lnTo>
                      <a:pt x="0" y="60"/>
                    </a:lnTo>
                    <a:lnTo>
                      <a:pt x="0" y="60"/>
                    </a:lnTo>
                    <a:lnTo>
                      <a:pt x="0" y="60"/>
                    </a:lnTo>
                    <a:lnTo>
                      <a:pt x="0" y="61"/>
                    </a:lnTo>
                    <a:lnTo>
                      <a:pt x="0" y="61"/>
                    </a:lnTo>
                    <a:lnTo>
                      <a:pt x="0" y="61"/>
                    </a:lnTo>
                    <a:lnTo>
                      <a:pt x="0" y="60"/>
                    </a:lnTo>
                    <a:lnTo>
                      <a:pt x="0" y="60"/>
                    </a:lnTo>
                    <a:lnTo>
                      <a:pt x="0" y="60"/>
                    </a:lnTo>
                    <a:lnTo>
                      <a:pt x="0" y="60"/>
                    </a:lnTo>
                    <a:lnTo>
                      <a:pt x="0" y="61"/>
                    </a:lnTo>
                    <a:lnTo>
                      <a:pt x="0" y="61"/>
                    </a:lnTo>
                    <a:lnTo>
                      <a:pt x="0" y="61"/>
                    </a:lnTo>
                    <a:lnTo>
                      <a:pt x="0" y="62"/>
                    </a:lnTo>
                    <a:lnTo>
                      <a:pt x="0" y="62"/>
                    </a:lnTo>
                    <a:lnTo>
                      <a:pt x="0" y="61"/>
                    </a:lnTo>
                    <a:lnTo>
                      <a:pt x="0" y="62"/>
                    </a:lnTo>
                    <a:lnTo>
                      <a:pt x="0" y="62"/>
                    </a:lnTo>
                    <a:lnTo>
                      <a:pt x="0" y="63"/>
                    </a:lnTo>
                    <a:lnTo>
                      <a:pt x="0" y="62"/>
                    </a:lnTo>
                    <a:lnTo>
                      <a:pt x="0" y="63"/>
                    </a:lnTo>
                    <a:lnTo>
                      <a:pt x="0" y="63"/>
                    </a:lnTo>
                    <a:lnTo>
                      <a:pt x="0" y="63"/>
                    </a:lnTo>
                    <a:lnTo>
                      <a:pt x="0" y="63"/>
                    </a:lnTo>
                    <a:lnTo>
                      <a:pt x="0" y="63"/>
                    </a:lnTo>
                    <a:lnTo>
                      <a:pt x="0" y="63"/>
                    </a:lnTo>
                    <a:lnTo>
                      <a:pt x="0" y="63"/>
                    </a:lnTo>
                    <a:lnTo>
                      <a:pt x="0" y="63"/>
                    </a:lnTo>
                    <a:lnTo>
                      <a:pt x="0" y="63"/>
                    </a:lnTo>
                    <a:lnTo>
                      <a:pt x="0" y="62"/>
                    </a:lnTo>
                    <a:lnTo>
                      <a:pt x="0" y="62"/>
                    </a:lnTo>
                    <a:lnTo>
                      <a:pt x="0" y="62"/>
                    </a:lnTo>
                    <a:lnTo>
                      <a:pt x="0" y="62"/>
                    </a:lnTo>
                    <a:lnTo>
                      <a:pt x="1" y="62"/>
                    </a:lnTo>
                    <a:lnTo>
                      <a:pt x="1" y="62"/>
                    </a:lnTo>
                    <a:lnTo>
                      <a:pt x="1" y="62"/>
                    </a:lnTo>
                    <a:lnTo>
                      <a:pt x="1" y="62"/>
                    </a:lnTo>
                    <a:lnTo>
                      <a:pt x="1" y="61"/>
                    </a:lnTo>
                    <a:lnTo>
                      <a:pt x="1" y="62"/>
                    </a:lnTo>
                    <a:lnTo>
                      <a:pt x="1" y="62"/>
                    </a:lnTo>
                    <a:lnTo>
                      <a:pt x="1" y="63"/>
                    </a:lnTo>
                    <a:lnTo>
                      <a:pt x="1" y="63"/>
                    </a:lnTo>
                    <a:lnTo>
                      <a:pt x="1" y="63"/>
                    </a:lnTo>
                    <a:lnTo>
                      <a:pt x="1" y="63"/>
                    </a:lnTo>
                    <a:lnTo>
                      <a:pt x="1" y="63"/>
                    </a:lnTo>
                    <a:lnTo>
                      <a:pt x="1" y="63"/>
                    </a:lnTo>
                    <a:lnTo>
                      <a:pt x="1" y="63"/>
                    </a:lnTo>
                    <a:lnTo>
                      <a:pt x="1" y="62"/>
                    </a:lnTo>
                    <a:lnTo>
                      <a:pt x="1" y="62"/>
                    </a:lnTo>
                    <a:lnTo>
                      <a:pt x="1" y="62"/>
                    </a:lnTo>
                    <a:lnTo>
                      <a:pt x="1" y="62"/>
                    </a:lnTo>
                    <a:lnTo>
                      <a:pt x="1" y="62"/>
                    </a:lnTo>
                    <a:lnTo>
                      <a:pt x="1" y="63"/>
                    </a:lnTo>
                    <a:lnTo>
                      <a:pt x="1" y="62"/>
                    </a:lnTo>
                    <a:lnTo>
                      <a:pt x="1" y="63"/>
                    </a:lnTo>
                    <a:lnTo>
                      <a:pt x="1" y="63"/>
                    </a:lnTo>
                    <a:lnTo>
                      <a:pt x="1" y="62"/>
                    </a:lnTo>
                    <a:lnTo>
                      <a:pt x="1" y="63"/>
                    </a:lnTo>
                    <a:lnTo>
                      <a:pt x="1" y="62"/>
                    </a:lnTo>
                    <a:lnTo>
                      <a:pt x="1" y="62"/>
                    </a:lnTo>
                    <a:lnTo>
                      <a:pt x="1" y="63"/>
                    </a:lnTo>
                    <a:lnTo>
                      <a:pt x="1" y="63"/>
                    </a:lnTo>
                    <a:lnTo>
                      <a:pt x="1" y="62"/>
                    </a:lnTo>
                    <a:lnTo>
                      <a:pt x="1" y="62"/>
                    </a:lnTo>
                    <a:lnTo>
                      <a:pt x="1" y="63"/>
                    </a:lnTo>
                    <a:lnTo>
                      <a:pt x="1" y="63"/>
                    </a:lnTo>
                    <a:lnTo>
                      <a:pt x="1" y="62"/>
                    </a:lnTo>
                    <a:lnTo>
                      <a:pt x="1" y="63"/>
                    </a:lnTo>
                    <a:lnTo>
                      <a:pt x="1" y="62"/>
                    </a:lnTo>
                    <a:lnTo>
                      <a:pt x="1" y="62"/>
                    </a:lnTo>
                    <a:lnTo>
                      <a:pt x="1" y="62"/>
                    </a:lnTo>
                    <a:lnTo>
                      <a:pt x="1" y="63"/>
                    </a:lnTo>
                    <a:lnTo>
                      <a:pt x="1" y="62"/>
                    </a:lnTo>
                    <a:lnTo>
                      <a:pt x="1" y="63"/>
                    </a:lnTo>
                    <a:lnTo>
                      <a:pt x="1" y="63"/>
                    </a:lnTo>
                    <a:lnTo>
                      <a:pt x="1" y="63"/>
                    </a:lnTo>
                    <a:lnTo>
                      <a:pt x="1" y="63"/>
                    </a:lnTo>
                    <a:lnTo>
                      <a:pt x="1" y="63"/>
                    </a:lnTo>
                    <a:lnTo>
                      <a:pt x="1" y="63"/>
                    </a:lnTo>
                    <a:lnTo>
                      <a:pt x="1" y="62"/>
                    </a:lnTo>
                    <a:lnTo>
                      <a:pt x="1" y="63"/>
                    </a:lnTo>
                    <a:lnTo>
                      <a:pt x="1" y="63"/>
                    </a:lnTo>
                    <a:lnTo>
                      <a:pt x="1" y="64"/>
                    </a:lnTo>
                    <a:lnTo>
                      <a:pt x="1" y="63"/>
                    </a:lnTo>
                    <a:lnTo>
                      <a:pt x="1" y="63"/>
                    </a:lnTo>
                    <a:lnTo>
                      <a:pt x="1" y="63"/>
                    </a:lnTo>
                    <a:lnTo>
                      <a:pt x="1" y="62"/>
                    </a:lnTo>
                    <a:lnTo>
                      <a:pt x="1" y="62"/>
                    </a:lnTo>
                    <a:lnTo>
                      <a:pt x="1" y="62"/>
                    </a:lnTo>
                    <a:lnTo>
                      <a:pt x="1" y="63"/>
                    </a:lnTo>
                    <a:lnTo>
                      <a:pt x="1" y="62"/>
                    </a:lnTo>
                    <a:lnTo>
                      <a:pt x="1" y="63"/>
                    </a:lnTo>
                    <a:lnTo>
                      <a:pt x="1" y="63"/>
                    </a:lnTo>
                    <a:lnTo>
                      <a:pt x="1" y="63"/>
                    </a:lnTo>
                    <a:lnTo>
                      <a:pt x="1" y="63"/>
                    </a:lnTo>
                    <a:lnTo>
                      <a:pt x="1" y="62"/>
                    </a:lnTo>
                    <a:lnTo>
                      <a:pt x="1" y="62"/>
                    </a:lnTo>
                    <a:lnTo>
                      <a:pt x="1" y="62"/>
                    </a:lnTo>
                    <a:lnTo>
                      <a:pt x="1" y="62"/>
                    </a:lnTo>
                    <a:lnTo>
                      <a:pt x="1" y="63"/>
                    </a:lnTo>
                    <a:lnTo>
                      <a:pt x="1" y="63"/>
                    </a:lnTo>
                    <a:lnTo>
                      <a:pt x="1" y="63"/>
                    </a:lnTo>
                    <a:lnTo>
                      <a:pt x="1" y="63"/>
                    </a:lnTo>
                    <a:lnTo>
                      <a:pt x="1" y="64"/>
                    </a:lnTo>
                    <a:lnTo>
                      <a:pt x="1" y="63"/>
                    </a:lnTo>
                    <a:lnTo>
                      <a:pt x="1" y="63"/>
                    </a:lnTo>
                    <a:lnTo>
                      <a:pt x="1" y="63"/>
                    </a:lnTo>
                    <a:lnTo>
                      <a:pt x="1" y="63"/>
                    </a:lnTo>
                    <a:lnTo>
                      <a:pt x="1" y="63"/>
                    </a:lnTo>
                    <a:lnTo>
                      <a:pt x="1" y="62"/>
                    </a:lnTo>
                    <a:lnTo>
                      <a:pt x="1" y="63"/>
                    </a:lnTo>
                    <a:lnTo>
                      <a:pt x="1" y="62"/>
                    </a:lnTo>
                    <a:lnTo>
                      <a:pt x="1" y="63"/>
                    </a:lnTo>
                    <a:lnTo>
                      <a:pt x="1" y="63"/>
                    </a:lnTo>
                    <a:lnTo>
                      <a:pt x="1" y="64"/>
                    </a:lnTo>
                    <a:lnTo>
                      <a:pt x="1" y="64"/>
                    </a:lnTo>
                    <a:lnTo>
                      <a:pt x="1" y="63"/>
                    </a:lnTo>
                    <a:lnTo>
                      <a:pt x="1" y="63"/>
                    </a:lnTo>
                    <a:lnTo>
                      <a:pt x="1" y="62"/>
                    </a:lnTo>
                    <a:lnTo>
                      <a:pt x="1" y="63"/>
                    </a:lnTo>
                    <a:lnTo>
                      <a:pt x="1" y="62"/>
                    </a:lnTo>
                    <a:lnTo>
                      <a:pt x="1" y="63"/>
                    </a:lnTo>
                    <a:lnTo>
                      <a:pt x="1" y="62"/>
                    </a:lnTo>
                    <a:lnTo>
                      <a:pt x="1" y="62"/>
                    </a:lnTo>
                    <a:lnTo>
                      <a:pt x="1" y="62"/>
                    </a:lnTo>
                    <a:lnTo>
                      <a:pt x="1" y="63"/>
                    </a:lnTo>
                    <a:lnTo>
                      <a:pt x="1" y="63"/>
                    </a:lnTo>
                    <a:lnTo>
                      <a:pt x="1" y="63"/>
                    </a:lnTo>
                    <a:lnTo>
                      <a:pt x="1" y="63"/>
                    </a:lnTo>
                    <a:lnTo>
                      <a:pt x="1" y="63"/>
                    </a:lnTo>
                    <a:lnTo>
                      <a:pt x="1" y="63"/>
                    </a:lnTo>
                    <a:lnTo>
                      <a:pt x="1" y="62"/>
                    </a:lnTo>
                    <a:lnTo>
                      <a:pt x="1" y="62"/>
                    </a:lnTo>
                    <a:lnTo>
                      <a:pt x="1" y="61"/>
                    </a:lnTo>
                    <a:lnTo>
                      <a:pt x="1" y="61"/>
                    </a:lnTo>
                    <a:lnTo>
                      <a:pt x="1" y="62"/>
                    </a:lnTo>
                    <a:lnTo>
                      <a:pt x="1" y="62"/>
                    </a:lnTo>
                    <a:lnTo>
                      <a:pt x="1" y="62"/>
                    </a:lnTo>
                    <a:lnTo>
                      <a:pt x="1" y="62"/>
                    </a:lnTo>
                    <a:lnTo>
                      <a:pt x="1" y="61"/>
                    </a:lnTo>
                    <a:lnTo>
                      <a:pt x="1" y="62"/>
                    </a:lnTo>
                    <a:lnTo>
                      <a:pt x="1" y="62"/>
                    </a:lnTo>
                    <a:lnTo>
                      <a:pt x="1" y="62"/>
                    </a:lnTo>
                    <a:lnTo>
                      <a:pt x="1" y="62"/>
                    </a:lnTo>
                    <a:lnTo>
                      <a:pt x="1" y="62"/>
                    </a:lnTo>
                    <a:lnTo>
                      <a:pt x="1" y="63"/>
                    </a:lnTo>
                    <a:lnTo>
                      <a:pt x="1" y="63"/>
                    </a:lnTo>
                    <a:lnTo>
                      <a:pt x="1" y="62"/>
                    </a:lnTo>
                    <a:lnTo>
                      <a:pt x="1" y="63"/>
                    </a:lnTo>
                    <a:lnTo>
                      <a:pt x="1" y="62"/>
                    </a:lnTo>
                    <a:lnTo>
                      <a:pt x="1" y="63"/>
                    </a:lnTo>
                    <a:lnTo>
                      <a:pt x="1" y="63"/>
                    </a:lnTo>
                    <a:lnTo>
                      <a:pt x="1" y="62"/>
                    </a:lnTo>
                    <a:lnTo>
                      <a:pt x="1" y="63"/>
                    </a:lnTo>
                    <a:lnTo>
                      <a:pt x="1" y="62"/>
                    </a:lnTo>
                    <a:lnTo>
                      <a:pt x="1" y="62"/>
                    </a:lnTo>
                    <a:lnTo>
                      <a:pt x="1" y="60"/>
                    </a:lnTo>
                    <a:lnTo>
                      <a:pt x="1" y="61"/>
                    </a:lnTo>
                    <a:lnTo>
                      <a:pt x="1" y="60"/>
                    </a:lnTo>
                    <a:lnTo>
                      <a:pt x="1" y="59"/>
                    </a:lnTo>
                    <a:lnTo>
                      <a:pt x="1" y="59"/>
                    </a:lnTo>
                    <a:lnTo>
                      <a:pt x="1" y="58"/>
                    </a:lnTo>
                    <a:lnTo>
                      <a:pt x="1" y="58"/>
                    </a:lnTo>
                    <a:lnTo>
                      <a:pt x="1" y="58"/>
                    </a:lnTo>
                    <a:lnTo>
                      <a:pt x="1" y="58"/>
                    </a:lnTo>
                    <a:lnTo>
                      <a:pt x="1" y="57"/>
                    </a:lnTo>
                    <a:lnTo>
                      <a:pt x="1" y="58"/>
                    </a:lnTo>
                    <a:lnTo>
                      <a:pt x="1" y="57"/>
                    </a:lnTo>
                    <a:lnTo>
                      <a:pt x="1" y="55"/>
                    </a:lnTo>
                    <a:lnTo>
                      <a:pt x="1" y="56"/>
                    </a:lnTo>
                    <a:lnTo>
                      <a:pt x="1" y="55"/>
                    </a:lnTo>
                    <a:lnTo>
                      <a:pt x="1" y="54"/>
                    </a:lnTo>
                    <a:lnTo>
                      <a:pt x="1" y="54"/>
                    </a:lnTo>
                    <a:lnTo>
                      <a:pt x="1" y="54"/>
                    </a:lnTo>
                    <a:lnTo>
                      <a:pt x="1" y="55"/>
                    </a:lnTo>
                    <a:lnTo>
                      <a:pt x="1" y="54"/>
                    </a:lnTo>
                    <a:lnTo>
                      <a:pt x="1" y="54"/>
                    </a:lnTo>
                    <a:lnTo>
                      <a:pt x="1" y="55"/>
                    </a:lnTo>
                    <a:lnTo>
                      <a:pt x="1" y="55"/>
                    </a:lnTo>
                    <a:lnTo>
                      <a:pt x="1" y="56"/>
                    </a:lnTo>
                    <a:lnTo>
                      <a:pt x="1" y="56"/>
                    </a:lnTo>
                    <a:lnTo>
                      <a:pt x="1" y="57"/>
                    </a:lnTo>
                    <a:lnTo>
                      <a:pt x="1" y="57"/>
                    </a:lnTo>
                    <a:lnTo>
                      <a:pt x="1" y="56"/>
                    </a:lnTo>
                    <a:lnTo>
                      <a:pt x="1" y="57"/>
                    </a:lnTo>
                    <a:lnTo>
                      <a:pt x="1" y="57"/>
                    </a:lnTo>
                    <a:lnTo>
                      <a:pt x="1" y="58"/>
                    </a:lnTo>
                    <a:lnTo>
                      <a:pt x="1" y="58"/>
                    </a:lnTo>
                    <a:lnTo>
                      <a:pt x="1" y="58"/>
                    </a:lnTo>
                    <a:lnTo>
                      <a:pt x="1" y="58"/>
                    </a:lnTo>
                    <a:lnTo>
                      <a:pt x="1" y="58"/>
                    </a:lnTo>
                    <a:lnTo>
                      <a:pt x="1" y="59"/>
                    </a:lnTo>
                    <a:lnTo>
                      <a:pt x="1" y="59"/>
                    </a:lnTo>
                    <a:lnTo>
                      <a:pt x="1" y="58"/>
                    </a:lnTo>
                    <a:lnTo>
                      <a:pt x="1" y="59"/>
                    </a:lnTo>
                    <a:lnTo>
                      <a:pt x="1" y="58"/>
                    </a:lnTo>
                    <a:lnTo>
                      <a:pt x="1" y="59"/>
                    </a:lnTo>
                    <a:lnTo>
                      <a:pt x="1" y="58"/>
                    </a:lnTo>
                    <a:lnTo>
                      <a:pt x="1" y="58"/>
                    </a:lnTo>
                    <a:lnTo>
                      <a:pt x="1" y="58"/>
                    </a:lnTo>
                    <a:lnTo>
                      <a:pt x="1" y="58"/>
                    </a:lnTo>
                    <a:lnTo>
                      <a:pt x="1" y="58"/>
                    </a:lnTo>
                    <a:lnTo>
                      <a:pt x="1" y="59"/>
                    </a:lnTo>
                    <a:lnTo>
                      <a:pt x="1" y="58"/>
                    </a:lnTo>
                    <a:lnTo>
                      <a:pt x="1" y="59"/>
                    </a:lnTo>
                    <a:lnTo>
                      <a:pt x="1" y="59"/>
                    </a:lnTo>
                    <a:lnTo>
                      <a:pt x="1" y="60"/>
                    </a:lnTo>
                    <a:lnTo>
                      <a:pt x="1" y="60"/>
                    </a:lnTo>
                    <a:lnTo>
                      <a:pt x="1" y="59"/>
                    </a:lnTo>
                    <a:lnTo>
                      <a:pt x="1" y="60"/>
                    </a:lnTo>
                    <a:lnTo>
                      <a:pt x="1" y="60"/>
                    </a:lnTo>
                    <a:lnTo>
                      <a:pt x="1" y="61"/>
                    </a:lnTo>
                    <a:lnTo>
                      <a:pt x="1" y="61"/>
                    </a:lnTo>
                    <a:lnTo>
                      <a:pt x="1" y="62"/>
                    </a:lnTo>
                    <a:lnTo>
                      <a:pt x="1" y="62"/>
                    </a:lnTo>
                    <a:lnTo>
                      <a:pt x="1" y="62"/>
                    </a:lnTo>
                    <a:lnTo>
                      <a:pt x="1" y="62"/>
                    </a:lnTo>
                    <a:lnTo>
                      <a:pt x="1" y="61"/>
                    </a:lnTo>
                    <a:lnTo>
                      <a:pt x="1" y="62"/>
                    </a:lnTo>
                    <a:lnTo>
                      <a:pt x="1" y="61"/>
                    </a:lnTo>
                    <a:lnTo>
                      <a:pt x="1" y="61"/>
                    </a:lnTo>
                    <a:lnTo>
                      <a:pt x="1" y="61"/>
                    </a:lnTo>
                    <a:lnTo>
                      <a:pt x="1" y="60"/>
                    </a:lnTo>
                    <a:lnTo>
                      <a:pt x="1" y="61"/>
                    </a:lnTo>
                    <a:lnTo>
                      <a:pt x="1" y="60"/>
                    </a:lnTo>
                    <a:lnTo>
                      <a:pt x="1" y="60"/>
                    </a:lnTo>
                    <a:lnTo>
                      <a:pt x="1" y="59"/>
                    </a:lnTo>
                    <a:lnTo>
                      <a:pt x="1" y="60"/>
                    </a:lnTo>
                    <a:lnTo>
                      <a:pt x="1" y="59"/>
                    </a:lnTo>
                    <a:lnTo>
                      <a:pt x="1" y="59"/>
                    </a:lnTo>
                    <a:lnTo>
                      <a:pt x="1" y="59"/>
                    </a:lnTo>
                    <a:lnTo>
                      <a:pt x="1" y="60"/>
                    </a:lnTo>
                    <a:lnTo>
                      <a:pt x="1" y="60"/>
                    </a:lnTo>
                    <a:lnTo>
                      <a:pt x="1" y="60"/>
                    </a:lnTo>
                    <a:lnTo>
                      <a:pt x="1" y="60"/>
                    </a:lnTo>
                    <a:lnTo>
                      <a:pt x="1" y="60"/>
                    </a:lnTo>
                    <a:lnTo>
                      <a:pt x="1" y="60"/>
                    </a:lnTo>
                    <a:lnTo>
                      <a:pt x="1" y="60"/>
                    </a:lnTo>
                    <a:lnTo>
                      <a:pt x="1" y="60"/>
                    </a:lnTo>
                    <a:lnTo>
                      <a:pt x="1" y="60"/>
                    </a:lnTo>
                    <a:lnTo>
                      <a:pt x="1" y="63"/>
                    </a:lnTo>
                    <a:lnTo>
                      <a:pt x="1" y="58"/>
                    </a:lnTo>
                    <a:lnTo>
                      <a:pt x="1" y="55"/>
                    </a:lnTo>
                    <a:lnTo>
                      <a:pt x="1" y="52"/>
                    </a:lnTo>
                    <a:lnTo>
                      <a:pt x="1" y="51"/>
                    </a:lnTo>
                    <a:lnTo>
                      <a:pt x="1" y="51"/>
                    </a:lnTo>
                    <a:lnTo>
                      <a:pt x="1" y="50"/>
                    </a:lnTo>
                    <a:lnTo>
                      <a:pt x="1" y="50"/>
                    </a:lnTo>
                    <a:lnTo>
                      <a:pt x="1" y="48"/>
                    </a:lnTo>
                    <a:lnTo>
                      <a:pt x="1" y="47"/>
                    </a:lnTo>
                    <a:lnTo>
                      <a:pt x="1" y="46"/>
                    </a:lnTo>
                    <a:lnTo>
                      <a:pt x="1" y="46"/>
                    </a:lnTo>
                    <a:lnTo>
                      <a:pt x="1" y="45"/>
                    </a:lnTo>
                    <a:lnTo>
                      <a:pt x="1" y="44"/>
                    </a:lnTo>
                    <a:lnTo>
                      <a:pt x="1" y="43"/>
                    </a:lnTo>
                    <a:lnTo>
                      <a:pt x="1" y="42"/>
                    </a:lnTo>
                    <a:lnTo>
                      <a:pt x="1" y="41"/>
                    </a:lnTo>
                    <a:lnTo>
                      <a:pt x="1" y="40"/>
                    </a:lnTo>
                    <a:lnTo>
                      <a:pt x="1" y="39"/>
                    </a:lnTo>
                    <a:lnTo>
                      <a:pt x="1" y="38"/>
                    </a:lnTo>
                    <a:lnTo>
                      <a:pt x="1" y="37"/>
                    </a:lnTo>
                    <a:lnTo>
                      <a:pt x="1" y="36"/>
                    </a:lnTo>
                    <a:lnTo>
                      <a:pt x="1" y="36"/>
                    </a:lnTo>
                    <a:lnTo>
                      <a:pt x="1" y="35"/>
                    </a:lnTo>
                    <a:lnTo>
                      <a:pt x="1" y="34"/>
                    </a:lnTo>
                    <a:lnTo>
                      <a:pt x="1" y="34"/>
                    </a:lnTo>
                    <a:lnTo>
                      <a:pt x="1" y="34"/>
                    </a:lnTo>
                    <a:lnTo>
                      <a:pt x="1" y="34"/>
                    </a:lnTo>
                    <a:lnTo>
                      <a:pt x="1" y="34"/>
                    </a:lnTo>
                    <a:lnTo>
                      <a:pt x="1" y="34"/>
                    </a:lnTo>
                    <a:lnTo>
                      <a:pt x="1" y="33"/>
                    </a:lnTo>
                    <a:lnTo>
                      <a:pt x="1" y="33"/>
                    </a:lnTo>
                    <a:lnTo>
                      <a:pt x="1" y="32"/>
                    </a:lnTo>
                    <a:lnTo>
                      <a:pt x="1" y="33"/>
                    </a:lnTo>
                    <a:lnTo>
                      <a:pt x="1" y="32"/>
                    </a:lnTo>
                    <a:lnTo>
                      <a:pt x="1" y="31"/>
                    </a:lnTo>
                    <a:lnTo>
                      <a:pt x="1" y="31"/>
                    </a:lnTo>
                    <a:lnTo>
                      <a:pt x="1" y="30"/>
                    </a:lnTo>
                    <a:lnTo>
                      <a:pt x="1" y="30"/>
                    </a:lnTo>
                    <a:lnTo>
                      <a:pt x="1" y="30"/>
                    </a:lnTo>
                    <a:lnTo>
                      <a:pt x="1" y="30"/>
                    </a:lnTo>
                    <a:lnTo>
                      <a:pt x="1" y="30"/>
                    </a:lnTo>
                    <a:lnTo>
                      <a:pt x="1" y="29"/>
                    </a:lnTo>
                    <a:lnTo>
                      <a:pt x="1" y="28"/>
                    </a:lnTo>
                    <a:lnTo>
                      <a:pt x="1" y="28"/>
                    </a:lnTo>
                    <a:lnTo>
                      <a:pt x="1" y="27"/>
                    </a:lnTo>
                    <a:lnTo>
                      <a:pt x="1" y="27"/>
                    </a:lnTo>
                    <a:lnTo>
                      <a:pt x="1" y="26"/>
                    </a:lnTo>
                    <a:lnTo>
                      <a:pt x="1" y="27"/>
                    </a:lnTo>
                    <a:lnTo>
                      <a:pt x="1" y="26"/>
                    </a:lnTo>
                    <a:lnTo>
                      <a:pt x="1" y="25"/>
                    </a:lnTo>
                    <a:lnTo>
                      <a:pt x="1" y="25"/>
                    </a:lnTo>
                    <a:lnTo>
                      <a:pt x="1" y="25"/>
                    </a:lnTo>
                    <a:lnTo>
                      <a:pt x="1" y="24"/>
                    </a:lnTo>
                    <a:lnTo>
                      <a:pt x="1" y="24"/>
                    </a:lnTo>
                    <a:lnTo>
                      <a:pt x="1" y="24"/>
                    </a:lnTo>
                    <a:lnTo>
                      <a:pt x="1" y="23"/>
                    </a:lnTo>
                    <a:lnTo>
                      <a:pt x="1" y="24"/>
                    </a:lnTo>
                    <a:lnTo>
                      <a:pt x="1" y="24"/>
                    </a:lnTo>
                    <a:lnTo>
                      <a:pt x="1" y="23"/>
                    </a:lnTo>
                    <a:lnTo>
                      <a:pt x="1" y="23"/>
                    </a:lnTo>
                    <a:lnTo>
                      <a:pt x="1" y="22"/>
                    </a:lnTo>
                    <a:lnTo>
                      <a:pt x="1" y="22"/>
                    </a:lnTo>
                    <a:lnTo>
                      <a:pt x="1" y="22"/>
                    </a:lnTo>
                    <a:lnTo>
                      <a:pt x="1" y="21"/>
                    </a:lnTo>
                    <a:lnTo>
                      <a:pt x="1" y="21"/>
                    </a:lnTo>
                    <a:lnTo>
                      <a:pt x="1" y="21"/>
                    </a:lnTo>
                    <a:lnTo>
                      <a:pt x="1" y="22"/>
                    </a:lnTo>
                    <a:lnTo>
                      <a:pt x="1" y="21"/>
                    </a:lnTo>
                    <a:lnTo>
                      <a:pt x="1" y="20"/>
                    </a:lnTo>
                    <a:lnTo>
                      <a:pt x="1" y="20"/>
                    </a:lnTo>
                    <a:lnTo>
                      <a:pt x="1" y="19"/>
                    </a:lnTo>
                    <a:lnTo>
                      <a:pt x="1" y="18"/>
                    </a:lnTo>
                    <a:lnTo>
                      <a:pt x="1" y="18"/>
                    </a:lnTo>
                    <a:lnTo>
                      <a:pt x="1" y="18"/>
                    </a:lnTo>
                    <a:lnTo>
                      <a:pt x="1" y="18"/>
                    </a:lnTo>
                    <a:lnTo>
                      <a:pt x="1" y="17"/>
                    </a:lnTo>
                    <a:lnTo>
                      <a:pt x="1" y="17"/>
                    </a:lnTo>
                    <a:lnTo>
                      <a:pt x="1" y="17"/>
                    </a:lnTo>
                    <a:lnTo>
                      <a:pt x="1" y="17"/>
                    </a:lnTo>
                    <a:lnTo>
                      <a:pt x="1" y="16"/>
                    </a:lnTo>
                    <a:lnTo>
                      <a:pt x="1" y="17"/>
                    </a:lnTo>
                    <a:lnTo>
                      <a:pt x="1" y="16"/>
                    </a:lnTo>
                    <a:lnTo>
                      <a:pt x="1" y="16"/>
                    </a:lnTo>
                    <a:lnTo>
                      <a:pt x="1" y="16"/>
                    </a:lnTo>
                    <a:lnTo>
                      <a:pt x="1" y="17"/>
                    </a:lnTo>
                    <a:lnTo>
                      <a:pt x="1" y="16"/>
                    </a:lnTo>
                    <a:lnTo>
                      <a:pt x="1" y="17"/>
                    </a:lnTo>
                    <a:lnTo>
                      <a:pt x="1" y="16"/>
                    </a:lnTo>
                    <a:lnTo>
                      <a:pt x="1" y="16"/>
                    </a:lnTo>
                    <a:lnTo>
                      <a:pt x="1" y="17"/>
                    </a:lnTo>
                    <a:lnTo>
                      <a:pt x="1" y="16"/>
                    </a:lnTo>
                    <a:lnTo>
                      <a:pt x="1" y="15"/>
                    </a:lnTo>
                    <a:lnTo>
                      <a:pt x="1" y="15"/>
                    </a:lnTo>
                    <a:lnTo>
                      <a:pt x="1" y="15"/>
                    </a:lnTo>
                    <a:lnTo>
                      <a:pt x="1" y="15"/>
                    </a:lnTo>
                    <a:lnTo>
                      <a:pt x="1" y="16"/>
                    </a:lnTo>
                    <a:lnTo>
                      <a:pt x="1" y="16"/>
                    </a:lnTo>
                    <a:lnTo>
                      <a:pt x="1" y="16"/>
                    </a:lnTo>
                    <a:lnTo>
                      <a:pt x="1" y="16"/>
                    </a:lnTo>
                    <a:lnTo>
                      <a:pt x="1" y="15"/>
                    </a:lnTo>
                    <a:lnTo>
                      <a:pt x="1" y="14"/>
                    </a:lnTo>
                    <a:lnTo>
                      <a:pt x="1" y="14"/>
                    </a:lnTo>
                    <a:lnTo>
                      <a:pt x="1" y="14"/>
                    </a:lnTo>
                    <a:lnTo>
                      <a:pt x="1" y="14"/>
                    </a:lnTo>
                    <a:lnTo>
                      <a:pt x="1" y="13"/>
                    </a:lnTo>
                    <a:lnTo>
                      <a:pt x="1" y="12"/>
                    </a:lnTo>
                    <a:lnTo>
                      <a:pt x="1" y="12"/>
                    </a:lnTo>
                    <a:lnTo>
                      <a:pt x="1" y="12"/>
                    </a:lnTo>
                    <a:lnTo>
                      <a:pt x="1" y="11"/>
                    </a:lnTo>
                    <a:lnTo>
                      <a:pt x="1" y="11"/>
                    </a:lnTo>
                    <a:lnTo>
                      <a:pt x="1" y="12"/>
                    </a:lnTo>
                    <a:lnTo>
                      <a:pt x="1" y="11"/>
                    </a:lnTo>
                    <a:lnTo>
                      <a:pt x="1" y="11"/>
                    </a:lnTo>
                    <a:lnTo>
                      <a:pt x="1" y="10"/>
                    </a:lnTo>
                    <a:lnTo>
                      <a:pt x="1" y="10"/>
                    </a:lnTo>
                    <a:lnTo>
                      <a:pt x="1" y="11"/>
                    </a:lnTo>
                    <a:lnTo>
                      <a:pt x="1" y="10"/>
                    </a:lnTo>
                    <a:lnTo>
                      <a:pt x="1" y="11"/>
                    </a:lnTo>
                    <a:lnTo>
                      <a:pt x="1" y="11"/>
                    </a:lnTo>
                    <a:lnTo>
                      <a:pt x="1" y="11"/>
                    </a:lnTo>
                    <a:lnTo>
                      <a:pt x="1" y="10"/>
                    </a:lnTo>
                    <a:lnTo>
                      <a:pt x="1" y="11"/>
                    </a:lnTo>
                    <a:lnTo>
                      <a:pt x="1" y="11"/>
                    </a:lnTo>
                    <a:lnTo>
                      <a:pt x="1" y="12"/>
                    </a:lnTo>
                    <a:lnTo>
                      <a:pt x="1" y="12"/>
                    </a:lnTo>
                    <a:lnTo>
                      <a:pt x="1" y="12"/>
                    </a:lnTo>
                    <a:lnTo>
                      <a:pt x="1" y="12"/>
                    </a:lnTo>
                    <a:lnTo>
                      <a:pt x="1" y="11"/>
                    </a:lnTo>
                    <a:lnTo>
                      <a:pt x="1" y="12"/>
                    </a:lnTo>
                    <a:lnTo>
                      <a:pt x="1" y="11"/>
                    </a:lnTo>
                    <a:lnTo>
                      <a:pt x="1" y="12"/>
                    </a:lnTo>
                    <a:lnTo>
                      <a:pt x="1" y="12"/>
                    </a:lnTo>
                    <a:lnTo>
                      <a:pt x="1" y="11"/>
                    </a:lnTo>
                    <a:lnTo>
                      <a:pt x="1" y="11"/>
                    </a:lnTo>
                    <a:lnTo>
                      <a:pt x="1" y="11"/>
                    </a:lnTo>
                    <a:lnTo>
                      <a:pt x="1" y="11"/>
                    </a:lnTo>
                    <a:lnTo>
                      <a:pt x="1" y="10"/>
                    </a:lnTo>
                    <a:lnTo>
                      <a:pt x="1" y="10"/>
                    </a:lnTo>
                    <a:lnTo>
                      <a:pt x="1" y="10"/>
                    </a:lnTo>
                    <a:lnTo>
                      <a:pt x="1" y="10"/>
                    </a:lnTo>
                    <a:lnTo>
                      <a:pt x="1" y="9"/>
                    </a:lnTo>
                    <a:lnTo>
                      <a:pt x="1" y="8"/>
                    </a:lnTo>
                    <a:lnTo>
                      <a:pt x="1" y="7"/>
                    </a:lnTo>
                    <a:lnTo>
                      <a:pt x="1" y="8"/>
                    </a:lnTo>
                    <a:lnTo>
                      <a:pt x="1" y="8"/>
                    </a:lnTo>
                    <a:lnTo>
                      <a:pt x="1" y="8"/>
                    </a:lnTo>
                    <a:lnTo>
                      <a:pt x="1" y="7"/>
                    </a:lnTo>
                    <a:lnTo>
                      <a:pt x="1" y="8"/>
                    </a:lnTo>
                    <a:lnTo>
                      <a:pt x="1" y="8"/>
                    </a:lnTo>
                    <a:lnTo>
                      <a:pt x="1" y="8"/>
                    </a:lnTo>
                    <a:lnTo>
                      <a:pt x="1" y="8"/>
                    </a:lnTo>
                    <a:lnTo>
                      <a:pt x="1" y="9"/>
                    </a:lnTo>
                    <a:lnTo>
                      <a:pt x="1" y="9"/>
                    </a:lnTo>
                    <a:lnTo>
                      <a:pt x="1" y="9"/>
                    </a:lnTo>
                    <a:lnTo>
                      <a:pt x="1" y="10"/>
                    </a:lnTo>
                    <a:lnTo>
                      <a:pt x="1" y="9"/>
                    </a:lnTo>
                    <a:lnTo>
                      <a:pt x="1" y="9"/>
                    </a:lnTo>
                    <a:lnTo>
                      <a:pt x="1" y="9"/>
                    </a:lnTo>
                    <a:lnTo>
                      <a:pt x="1" y="9"/>
                    </a:lnTo>
                    <a:lnTo>
                      <a:pt x="1" y="9"/>
                    </a:lnTo>
                    <a:lnTo>
                      <a:pt x="1" y="9"/>
                    </a:lnTo>
                    <a:lnTo>
                      <a:pt x="1" y="9"/>
                    </a:lnTo>
                    <a:lnTo>
                      <a:pt x="1" y="9"/>
                    </a:lnTo>
                    <a:lnTo>
                      <a:pt x="1" y="8"/>
                    </a:lnTo>
                    <a:lnTo>
                      <a:pt x="1" y="8"/>
                    </a:lnTo>
                    <a:lnTo>
                      <a:pt x="1" y="8"/>
                    </a:lnTo>
                    <a:lnTo>
                      <a:pt x="1" y="7"/>
                    </a:lnTo>
                    <a:lnTo>
                      <a:pt x="1" y="6"/>
                    </a:lnTo>
                    <a:lnTo>
                      <a:pt x="1" y="7"/>
                    </a:lnTo>
                    <a:lnTo>
                      <a:pt x="1" y="6"/>
                    </a:lnTo>
                    <a:lnTo>
                      <a:pt x="1" y="6"/>
                    </a:lnTo>
                    <a:lnTo>
                      <a:pt x="1" y="6"/>
                    </a:lnTo>
                    <a:lnTo>
                      <a:pt x="1" y="6"/>
                    </a:lnTo>
                    <a:lnTo>
                      <a:pt x="1" y="7"/>
                    </a:lnTo>
                    <a:lnTo>
                      <a:pt x="1" y="7"/>
                    </a:lnTo>
                    <a:lnTo>
                      <a:pt x="1" y="7"/>
                    </a:lnTo>
                    <a:lnTo>
                      <a:pt x="1" y="8"/>
                    </a:lnTo>
                    <a:lnTo>
                      <a:pt x="1" y="7"/>
                    </a:lnTo>
                    <a:lnTo>
                      <a:pt x="1" y="8"/>
                    </a:lnTo>
                    <a:lnTo>
                      <a:pt x="1" y="8"/>
                    </a:lnTo>
                    <a:lnTo>
                      <a:pt x="1" y="8"/>
                    </a:lnTo>
                    <a:lnTo>
                      <a:pt x="1" y="7"/>
                    </a:lnTo>
                    <a:lnTo>
                      <a:pt x="1" y="7"/>
                    </a:lnTo>
                    <a:lnTo>
                      <a:pt x="1" y="6"/>
                    </a:lnTo>
                    <a:lnTo>
                      <a:pt x="1" y="7"/>
                    </a:lnTo>
                    <a:lnTo>
                      <a:pt x="1" y="6"/>
                    </a:lnTo>
                    <a:lnTo>
                      <a:pt x="1" y="7"/>
                    </a:lnTo>
                    <a:lnTo>
                      <a:pt x="1" y="7"/>
                    </a:lnTo>
                    <a:lnTo>
                      <a:pt x="1" y="7"/>
                    </a:lnTo>
                    <a:lnTo>
                      <a:pt x="1" y="7"/>
                    </a:lnTo>
                    <a:lnTo>
                      <a:pt x="1" y="8"/>
                    </a:lnTo>
                    <a:lnTo>
                      <a:pt x="1" y="8"/>
                    </a:lnTo>
                    <a:lnTo>
                      <a:pt x="1" y="9"/>
                    </a:lnTo>
                    <a:lnTo>
                      <a:pt x="1" y="9"/>
                    </a:lnTo>
                    <a:lnTo>
                      <a:pt x="1" y="10"/>
                    </a:lnTo>
                    <a:lnTo>
                      <a:pt x="1" y="9"/>
                    </a:lnTo>
                    <a:lnTo>
                      <a:pt x="1" y="9"/>
                    </a:lnTo>
                    <a:lnTo>
                      <a:pt x="1" y="9"/>
                    </a:lnTo>
                    <a:lnTo>
                      <a:pt x="1" y="10"/>
                    </a:lnTo>
                    <a:lnTo>
                      <a:pt x="1" y="10"/>
                    </a:lnTo>
                    <a:lnTo>
                      <a:pt x="1" y="10"/>
                    </a:lnTo>
                    <a:lnTo>
                      <a:pt x="1" y="10"/>
                    </a:lnTo>
                    <a:lnTo>
                      <a:pt x="1" y="10"/>
                    </a:lnTo>
                    <a:lnTo>
                      <a:pt x="1" y="11"/>
                    </a:lnTo>
                    <a:lnTo>
                      <a:pt x="1" y="11"/>
                    </a:lnTo>
                    <a:lnTo>
                      <a:pt x="1" y="11"/>
                    </a:lnTo>
                    <a:lnTo>
                      <a:pt x="1" y="11"/>
                    </a:lnTo>
                    <a:lnTo>
                      <a:pt x="1" y="11"/>
                    </a:lnTo>
                    <a:lnTo>
                      <a:pt x="1" y="11"/>
                    </a:lnTo>
                    <a:lnTo>
                      <a:pt x="1" y="12"/>
                    </a:lnTo>
                    <a:lnTo>
                      <a:pt x="1" y="12"/>
                    </a:lnTo>
                    <a:lnTo>
                      <a:pt x="1" y="12"/>
                    </a:lnTo>
                    <a:lnTo>
                      <a:pt x="1" y="12"/>
                    </a:lnTo>
                    <a:lnTo>
                      <a:pt x="1" y="12"/>
                    </a:lnTo>
                    <a:lnTo>
                      <a:pt x="1" y="12"/>
                    </a:lnTo>
                    <a:lnTo>
                      <a:pt x="1" y="11"/>
                    </a:lnTo>
                    <a:lnTo>
                      <a:pt x="1" y="11"/>
                    </a:lnTo>
                    <a:lnTo>
                      <a:pt x="1" y="11"/>
                    </a:lnTo>
                    <a:lnTo>
                      <a:pt x="1" y="11"/>
                    </a:lnTo>
                    <a:lnTo>
                      <a:pt x="1" y="10"/>
                    </a:lnTo>
                    <a:lnTo>
                      <a:pt x="1" y="11"/>
                    </a:lnTo>
                    <a:lnTo>
                      <a:pt x="1" y="10"/>
                    </a:lnTo>
                    <a:lnTo>
                      <a:pt x="1" y="10"/>
                    </a:lnTo>
                    <a:lnTo>
                      <a:pt x="1" y="10"/>
                    </a:lnTo>
                    <a:lnTo>
                      <a:pt x="1" y="9"/>
                    </a:lnTo>
                    <a:lnTo>
                      <a:pt x="1" y="9"/>
                    </a:lnTo>
                    <a:lnTo>
                      <a:pt x="1" y="9"/>
                    </a:lnTo>
                    <a:lnTo>
                      <a:pt x="1" y="9"/>
                    </a:lnTo>
                    <a:lnTo>
                      <a:pt x="1" y="10"/>
                    </a:lnTo>
                    <a:lnTo>
                      <a:pt x="1" y="9"/>
                    </a:lnTo>
                    <a:lnTo>
                      <a:pt x="1" y="10"/>
                    </a:lnTo>
                    <a:lnTo>
                      <a:pt x="1" y="9"/>
                    </a:lnTo>
                    <a:lnTo>
                      <a:pt x="1" y="9"/>
                    </a:lnTo>
                    <a:lnTo>
                      <a:pt x="1" y="8"/>
                    </a:lnTo>
                    <a:lnTo>
                      <a:pt x="1" y="9"/>
                    </a:lnTo>
                    <a:lnTo>
                      <a:pt x="1" y="9"/>
                    </a:lnTo>
                    <a:lnTo>
                      <a:pt x="1" y="9"/>
                    </a:lnTo>
                    <a:lnTo>
                      <a:pt x="1" y="9"/>
                    </a:lnTo>
                    <a:lnTo>
                      <a:pt x="1" y="9"/>
                    </a:lnTo>
                    <a:lnTo>
                      <a:pt x="1" y="9"/>
                    </a:lnTo>
                    <a:lnTo>
                      <a:pt x="1" y="9"/>
                    </a:lnTo>
                    <a:lnTo>
                      <a:pt x="1" y="9"/>
                    </a:lnTo>
                    <a:lnTo>
                      <a:pt x="1" y="9"/>
                    </a:lnTo>
                    <a:lnTo>
                      <a:pt x="1" y="10"/>
                    </a:lnTo>
                    <a:lnTo>
                      <a:pt x="1" y="10"/>
                    </a:lnTo>
                    <a:lnTo>
                      <a:pt x="1" y="10"/>
                    </a:lnTo>
                    <a:lnTo>
                      <a:pt x="1" y="10"/>
                    </a:lnTo>
                    <a:lnTo>
                      <a:pt x="1" y="10"/>
                    </a:lnTo>
                    <a:lnTo>
                      <a:pt x="1" y="10"/>
                    </a:lnTo>
                    <a:lnTo>
                      <a:pt x="1" y="11"/>
                    </a:lnTo>
                    <a:lnTo>
                      <a:pt x="1" y="11"/>
                    </a:lnTo>
                    <a:lnTo>
                      <a:pt x="1" y="10"/>
                    </a:lnTo>
                    <a:lnTo>
                      <a:pt x="1" y="10"/>
                    </a:lnTo>
                    <a:lnTo>
                      <a:pt x="1" y="9"/>
                    </a:lnTo>
                    <a:lnTo>
                      <a:pt x="1" y="9"/>
                    </a:lnTo>
                    <a:lnTo>
                      <a:pt x="1" y="9"/>
                    </a:lnTo>
                    <a:lnTo>
                      <a:pt x="1" y="9"/>
                    </a:lnTo>
                    <a:lnTo>
                      <a:pt x="1" y="9"/>
                    </a:lnTo>
                    <a:lnTo>
                      <a:pt x="1" y="9"/>
                    </a:lnTo>
                    <a:lnTo>
                      <a:pt x="1" y="10"/>
                    </a:lnTo>
                    <a:lnTo>
                      <a:pt x="1" y="10"/>
                    </a:lnTo>
                    <a:lnTo>
                      <a:pt x="1" y="11"/>
                    </a:lnTo>
                    <a:lnTo>
                      <a:pt x="1" y="10"/>
                    </a:lnTo>
                    <a:lnTo>
                      <a:pt x="1" y="11"/>
                    </a:lnTo>
                    <a:lnTo>
                      <a:pt x="1" y="11"/>
                    </a:lnTo>
                    <a:lnTo>
                      <a:pt x="1" y="11"/>
                    </a:lnTo>
                    <a:lnTo>
                      <a:pt x="1" y="10"/>
                    </a:lnTo>
                    <a:lnTo>
                      <a:pt x="1" y="10"/>
                    </a:lnTo>
                    <a:lnTo>
                      <a:pt x="1" y="10"/>
                    </a:lnTo>
                    <a:lnTo>
                      <a:pt x="1" y="10"/>
                    </a:lnTo>
                    <a:lnTo>
                      <a:pt x="1" y="11"/>
                    </a:lnTo>
                    <a:lnTo>
                      <a:pt x="1" y="11"/>
                    </a:lnTo>
                    <a:lnTo>
                      <a:pt x="1" y="11"/>
                    </a:lnTo>
                    <a:lnTo>
                      <a:pt x="1" y="11"/>
                    </a:lnTo>
                    <a:lnTo>
                      <a:pt x="1" y="11"/>
                    </a:lnTo>
                    <a:lnTo>
                      <a:pt x="1" y="11"/>
                    </a:lnTo>
                    <a:lnTo>
                      <a:pt x="1" y="12"/>
                    </a:lnTo>
                    <a:lnTo>
                      <a:pt x="1" y="12"/>
                    </a:lnTo>
                    <a:lnTo>
                      <a:pt x="1" y="12"/>
                    </a:lnTo>
                    <a:lnTo>
                      <a:pt x="1" y="12"/>
                    </a:lnTo>
                    <a:lnTo>
                      <a:pt x="1" y="12"/>
                    </a:lnTo>
                    <a:lnTo>
                      <a:pt x="1" y="13"/>
                    </a:lnTo>
                    <a:lnTo>
                      <a:pt x="1" y="13"/>
                    </a:lnTo>
                    <a:lnTo>
                      <a:pt x="1" y="13"/>
                    </a:lnTo>
                    <a:lnTo>
                      <a:pt x="1" y="13"/>
                    </a:lnTo>
                    <a:lnTo>
                      <a:pt x="1" y="13"/>
                    </a:lnTo>
                    <a:lnTo>
                      <a:pt x="1" y="13"/>
                    </a:lnTo>
                    <a:lnTo>
                      <a:pt x="1" y="13"/>
                    </a:lnTo>
                    <a:lnTo>
                      <a:pt x="1" y="13"/>
                    </a:lnTo>
                    <a:lnTo>
                      <a:pt x="1" y="13"/>
                    </a:lnTo>
                    <a:lnTo>
                      <a:pt x="1" y="12"/>
                    </a:lnTo>
                    <a:lnTo>
                      <a:pt x="1" y="13"/>
                    </a:lnTo>
                    <a:lnTo>
                      <a:pt x="1" y="12"/>
                    </a:lnTo>
                    <a:lnTo>
                      <a:pt x="1" y="13"/>
                    </a:lnTo>
                    <a:lnTo>
                      <a:pt x="1" y="12"/>
                    </a:lnTo>
                    <a:lnTo>
                      <a:pt x="1" y="12"/>
                    </a:lnTo>
                    <a:lnTo>
                      <a:pt x="1" y="12"/>
                    </a:lnTo>
                    <a:lnTo>
                      <a:pt x="1" y="12"/>
                    </a:lnTo>
                    <a:lnTo>
                      <a:pt x="1" y="11"/>
                    </a:lnTo>
                    <a:lnTo>
                      <a:pt x="1" y="11"/>
                    </a:lnTo>
                    <a:lnTo>
                      <a:pt x="1" y="12"/>
                    </a:lnTo>
                    <a:lnTo>
                      <a:pt x="1" y="11"/>
                    </a:lnTo>
                    <a:lnTo>
                      <a:pt x="1" y="10"/>
                    </a:lnTo>
                    <a:lnTo>
                      <a:pt x="1" y="11"/>
                    </a:lnTo>
                    <a:lnTo>
                      <a:pt x="1" y="11"/>
                    </a:lnTo>
                    <a:lnTo>
                      <a:pt x="1" y="12"/>
                    </a:lnTo>
                    <a:lnTo>
                      <a:pt x="1" y="11"/>
                    </a:lnTo>
                    <a:lnTo>
                      <a:pt x="1" y="11"/>
                    </a:lnTo>
                    <a:lnTo>
                      <a:pt x="1" y="11"/>
                    </a:lnTo>
                    <a:lnTo>
                      <a:pt x="1" y="11"/>
                    </a:lnTo>
                    <a:lnTo>
                      <a:pt x="1" y="11"/>
                    </a:lnTo>
                    <a:lnTo>
                      <a:pt x="1" y="11"/>
                    </a:lnTo>
                    <a:lnTo>
                      <a:pt x="1" y="11"/>
                    </a:lnTo>
                    <a:lnTo>
                      <a:pt x="1" y="10"/>
                    </a:lnTo>
                    <a:lnTo>
                      <a:pt x="1" y="10"/>
                    </a:lnTo>
                    <a:lnTo>
                      <a:pt x="1" y="11"/>
                    </a:lnTo>
                    <a:lnTo>
                      <a:pt x="1" y="10"/>
                    </a:lnTo>
                    <a:lnTo>
                      <a:pt x="1" y="10"/>
                    </a:lnTo>
                    <a:lnTo>
                      <a:pt x="1" y="10"/>
                    </a:lnTo>
                    <a:lnTo>
                      <a:pt x="1" y="10"/>
                    </a:lnTo>
                    <a:lnTo>
                      <a:pt x="1" y="10"/>
                    </a:lnTo>
                    <a:lnTo>
                      <a:pt x="1" y="10"/>
                    </a:lnTo>
                    <a:lnTo>
                      <a:pt x="1" y="10"/>
                    </a:lnTo>
                    <a:lnTo>
                      <a:pt x="1" y="11"/>
                    </a:lnTo>
                    <a:lnTo>
                      <a:pt x="1" y="11"/>
                    </a:lnTo>
                    <a:lnTo>
                      <a:pt x="1" y="10"/>
                    </a:lnTo>
                    <a:lnTo>
                      <a:pt x="1" y="11"/>
                    </a:lnTo>
                    <a:lnTo>
                      <a:pt x="1" y="11"/>
                    </a:lnTo>
                    <a:lnTo>
                      <a:pt x="1" y="12"/>
                    </a:lnTo>
                    <a:lnTo>
                      <a:pt x="1" y="12"/>
                    </a:lnTo>
                    <a:lnTo>
                      <a:pt x="1" y="12"/>
                    </a:lnTo>
                    <a:lnTo>
                      <a:pt x="1" y="12"/>
                    </a:lnTo>
                    <a:lnTo>
                      <a:pt x="1" y="12"/>
                    </a:lnTo>
                    <a:lnTo>
                      <a:pt x="1" y="12"/>
                    </a:lnTo>
                    <a:lnTo>
                      <a:pt x="1" y="13"/>
                    </a:lnTo>
                    <a:lnTo>
                      <a:pt x="1" y="13"/>
                    </a:lnTo>
                    <a:lnTo>
                      <a:pt x="1" y="13"/>
                    </a:lnTo>
                    <a:lnTo>
                      <a:pt x="1" y="13"/>
                    </a:lnTo>
                    <a:lnTo>
                      <a:pt x="1" y="13"/>
                    </a:lnTo>
                    <a:lnTo>
                      <a:pt x="1" y="13"/>
                    </a:lnTo>
                    <a:lnTo>
                      <a:pt x="1" y="12"/>
                    </a:lnTo>
                    <a:lnTo>
                      <a:pt x="1" y="13"/>
                    </a:lnTo>
                    <a:lnTo>
                      <a:pt x="1" y="12"/>
                    </a:lnTo>
                    <a:lnTo>
                      <a:pt x="1" y="13"/>
                    </a:lnTo>
                    <a:lnTo>
                      <a:pt x="1" y="12"/>
                    </a:lnTo>
                    <a:lnTo>
                      <a:pt x="1" y="12"/>
                    </a:lnTo>
                    <a:lnTo>
                      <a:pt x="1" y="12"/>
                    </a:lnTo>
                    <a:lnTo>
                      <a:pt x="1" y="12"/>
                    </a:lnTo>
                    <a:lnTo>
                      <a:pt x="1" y="12"/>
                    </a:lnTo>
                    <a:lnTo>
                      <a:pt x="1" y="12"/>
                    </a:lnTo>
                    <a:lnTo>
                      <a:pt x="1" y="12"/>
                    </a:lnTo>
                    <a:lnTo>
                      <a:pt x="1" y="12"/>
                    </a:lnTo>
                    <a:lnTo>
                      <a:pt x="1" y="11"/>
                    </a:lnTo>
                    <a:lnTo>
                      <a:pt x="1" y="11"/>
                    </a:lnTo>
                    <a:lnTo>
                      <a:pt x="1" y="11"/>
                    </a:lnTo>
                    <a:lnTo>
                      <a:pt x="1" y="11"/>
                    </a:lnTo>
                    <a:lnTo>
                      <a:pt x="1" y="10"/>
                    </a:lnTo>
                    <a:lnTo>
                      <a:pt x="1" y="10"/>
                    </a:lnTo>
                    <a:lnTo>
                      <a:pt x="1" y="10"/>
                    </a:lnTo>
                    <a:lnTo>
                      <a:pt x="1" y="11"/>
                    </a:lnTo>
                    <a:lnTo>
                      <a:pt x="1" y="11"/>
                    </a:lnTo>
                    <a:lnTo>
                      <a:pt x="1" y="11"/>
                    </a:lnTo>
                    <a:lnTo>
                      <a:pt x="1" y="11"/>
                    </a:lnTo>
                    <a:lnTo>
                      <a:pt x="1" y="11"/>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0"/>
                    </a:lnTo>
                    <a:lnTo>
                      <a:pt x="1" y="10"/>
                    </a:lnTo>
                    <a:lnTo>
                      <a:pt x="1" y="10"/>
                    </a:lnTo>
                    <a:lnTo>
                      <a:pt x="1" y="10"/>
                    </a:lnTo>
                    <a:lnTo>
                      <a:pt x="1" y="10"/>
                    </a:lnTo>
                    <a:lnTo>
                      <a:pt x="1" y="9"/>
                    </a:lnTo>
                    <a:lnTo>
                      <a:pt x="1" y="8"/>
                    </a:lnTo>
                    <a:lnTo>
                      <a:pt x="1" y="8"/>
                    </a:lnTo>
                    <a:lnTo>
                      <a:pt x="1" y="9"/>
                    </a:lnTo>
                    <a:lnTo>
                      <a:pt x="1" y="8"/>
                    </a:lnTo>
                    <a:lnTo>
                      <a:pt x="1" y="8"/>
                    </a:lnTo>
                    <a:lnTo>
                      <a:pt x="1" y="7"/>
                    </a:lnTo>
                    <a:lnTo>
                      <a:pt x="1" y="6"/>
                    </a:lnTo>
                    <a:lnTo>
                      <a:pt x="1" y="5"/>
                    </a:lnTo>
                    <a:lnTo>
                      <a:pt x="1" y="4"/>
                    </a:lnTo>
                    <a:lnTo>
                      <a:pt x="1" y="4"/>
                    </a:lnTo>
                    <a:lnTo>
                      <a:pt x="1" y="3"/>
                    </a:lnTo>
                    <a:lnTo>
                      <a:pt x="1" y="3"/>
                    </a:lnTo>
                    <a:lnTo>
                      <a:pt x="1" y="3"/>
                    </a:lnTo>
                    <a:lnTo>
                      <a:pt x="1" y="3"/>
                    </a:lnTo>
                    <a:lnTo>
                      <a:pt x="1" y="3"/>
                    </a:lnTo>
                    <a:lnTo>
                      <a:pt x="1" y="3"/>
                    </a:lnTo>
                    <a:lnTo>
                      <a:pt x="1" y="3"/>
                    </a:lnTo>
                    <a:lnTo>
                      <a:pt x="1" y="2"/>
                    </a:lnTo>
                    <a:lnTo>
                      <a:pt x="1" y="3"/>
                    </a:lnTo>
                    <a:lnTo>
                      <a:pt x="1" y="2"/>
                    </a:lnTo>
                    <a:lnTo>
                      <a:pt x="1" y="3"/>
                    </a:lnTo>
                    <a:lnTo>
                      <a:pt x="1" y="3"/>
                    </a:lnTo>
                    <a:lnTo>
                      <a:pt x="1" y="3"/>
                    </a:lnTo>
                    <a:lnTo>
                      <a:pt x="1" y="3"/>
                    </a:lnTo>
                    <a:lnTo>
                      <a:pt x="1" y="4"/>
                    </a:lnTo>
                    <a:lnTo>
                      <a:pt x="1" y="4"/>
                    </a:lnTo>
                    <a:lnTo>
                      <a:pt x="1" y="5"/>
                    </a:lnTo>
                    <a:lnTo>
                      <a:pt x="1" y="4"/>
                    </a:lnTo>
                    <a:lnTo>
                      <a:pt x="1" y="5"/>
                    </a:lnTo>
                    <a:lnTo>
                      <a:pt x="1" y="4"/>
                    </a:lnTo>
                    <a:lnTo>
                      <a:pt x="1" y="3"/>
                    </a:lnTo>
                    <a:lnTo>
                      <a:pt x="1" y="3"/>
                    </a:lnTo>
                    <a:lnTo>
                      <a:pt x="1" y="3"/>
                    </a:lnTo>
                    <a:lnTo>
                      <a:pt x="1" y="2"/>
                    </a:lnTo>
                    <a:lnTo>
                      <a:pt x="1" y="2"/>
                    </a:lnTo>
                    <a:lnTo>
                      <a:pt x="1" y="1"/>
                    </a:lnTo>
                    <a:lnTo>
                      <a:pt x="1" y="2"/>
                    </a:lnTo>
                    <a:lnTo>
                      <a:pt x="1" y="2"/>
                    </a:lnTo>
                    <a:lnTo>
                      <a:pt x="1" y="2"/>
                    </a:lnTo>
                    <a:lnTo>
                      <a:pt x="1" y="1"/>
                    </a:lnTo>
                    <a:lnTo>
                      <a:pt x="1" y="2"/>
                    </a:lnTo>
                    <a:lnTo>
                      <a:pt x="1" y="1"/>
                    </a:lnTo>
                    <a:lnTo>
                      <a:pt x="1" y="1"/>
                    </a:lnTo>
                    <a:lnTo>
                      <a:pt x="1" y="1"/>
                    </a:lnTo>
                    <a:lnTo>
                      <a:pt x="1" y="0"/>
                    </a:lnTo>
                    <a:lnTo>
                      <a:pt x="1" y="1"/>
                    </a:lnTo>
                    <a:lnTo>
                      <a:pt x="1" y="1"/>
                    </a:lnTo>
                    <a:lnTo>
                      <a:pt x="1" y="0"/>
                    </a:lnTo>
                    <a:lnTo>
                      <a:pt x="1" y="0"/>
                    </a:lnTo>
                    <a:lnTo>
                      <a:pt x="1" y="1"/>
                    </a:lnTo>
                    <a:lnTo>
                      <a:pt x="1" y="1"/>
                    </a:lnTo>
                    <a:lnTo>
                      <a:pt x="1" y="1"/>
                    </a:lnTo>
                    <a:lnTo>
                      <a:pt x="1" y="1"/>
                    </a:lnTo>
                    <a:lnTo>
                      <a:pt x="1" y="1"/>
                    </a:lnTo>
                    <a:lnTo>
                      <a:pt x="1" y="1"/>
                    </a:lnTo>
                    <a:lnTo>
                      <a:pt x="1" y="2"/>
                    </a:lnTo>
                    <a:lnTo>
                      <a:pt x="1" y="3"/>
                    </a:lnTo>
                    <a:lnTo>
                      <a:pt x="1" y="3"/>
                    </a:lnTo>
                    <a:lnTo>
                      <a:pt x="1" y="3"/>
                    </a:lnTo>
                    <a:lnTo>
                      <a:pt x="1" y="3"/>
                    </a:lnTo>
                    <a:lnTo>
                      <a:pt x="1" y="3"/>
                    </a:lnTo>
                    <a:lnTo>
                      <a:pt x="1" y="3"/>
                    </a:lnTo>
                    <a:lnTo>
                      <a:pt x="1" y="4"/>
                    </a:lnTo>
                    <a:lnTo>
                      <a:pt x="1" y="4"/>
                    </a:lnTo>
                    <a:lnTo>
                      <a:pt x="1" y="3"/>
                    </a:lnTo>
                    <a:lnTo>
                      <a:pt x="1" y="3"/>
                    </a:lnTo>
                  </a:path>
                </a:pathLst>
              </a:custGeom>
              <a:noFill/>
              <a:ln w="0">
                <a:solidFill>
                  <a:srgbClr val="3366FF"/>
                </a:solidFill>
                <a:prstDash val="solid"/>
                <a:round/>
                <a:headEnd/>
                <a:tailEnd/>
              </a:ln>
            </p:spPr>
            <p:txBody>
              <a:bodyPr/>
              <a:lstStyle/>
              <a:p>
                <a:endParaRPr lang="en-GB"/>
              </a:p>
            </p:txBody>
          </p:sp>
          <p:sp>
            <p:nvSpPr>
              <p:cNvPr id="185887" name="Freeform 543"/>
              <p:cNvSpPr>
                <a:spLocks/>
              </p:cNvSpPr>
              <p:nvPr/>
            </p:nvSpPr>
            <p:spPr bwMode="auto">
              <a:xfrm>
                <a:off x="2658" y="3581"/>
                <a:ext cx="1" cy="90"/>
              </a:xfrm>
              <a:custGeom>
                <a:avLst/>
                <a:gdLst/>
                <a:ahLst/>
                <a:cxnLst>
                  <a:cxn ang="0">
                    <a:pos x="0" y="9"/>
                  </a:cxn>
                  <a:cxn ang="0">
                    <a:pos x="0" y="10"/>
                  </a:cxn>
                  <a:cxn ang="0">
                    <a:pos x="0" y="10"/>
                  </a:cxn>
                  <a:cxn ang="0">
                    <a:pos x="0" y="11"/>
                  </a:cxn>
                  <a:cxn ang="0">
                    <a:pos x="0" y="10"/>
                  </a:cxn>
                  <a:cxn ang="0">
                    <a:pos x="0" y="10"/>
                  </a:cxn>
                  <a:cxn ang="0">
                    <a:pos x="0" y="9"/>
                  </a:cxn>
                  <a:cxn ang="0">
                    <a:pos x="0" y="7"/>
                  </a:cxn>
                  <a:cxn ang="0">
                    <a:pos x="0" y="10"/>
                  </a:cxn>
                  <a:cxn ang="0">
                    <a:pos x="0" y="8"/>
                  </a:cxn>
                  <a:cxn ang="0">
                    <a:pos x="0" y="9"/>
                  </a:cxn>
                  <a:cxn ang="0">
                    <a:pos x="0" y="9"/>
                  </a:cxn>
                  <a:cxn ang="0">
                    <a:pos x="0" y="10"/>
                  </a:cxn>
                  <a:cxn ang="0">
                    <a:pos x="0" y="11"/>
                  </a:cxn>
                  <a:cxn ang="0">
                    <a:pos x="0" y="11"/>
                  </a:cxn>
                  <a:cxn ang="0">
                    <a:pos x="0" y="13"/>
                  </a:cxn>
                  <a:cxn ang="0">
                    <a:pos x="0" y="11"/>
                  </a:cxn>
                  <a:cxn ang="0">
                    <a:pos x="0" y="13"/>
                  </a:cxn>
                  <a:cxn ang="0">
                    <a:pos x="0" y="14"/>
                  </a:cxn>
                  <a:cxn ang="0">
                    <a:pos x="0" y="10"/>
                  </a:cxn>
                  <a:cxn ang="0">
                    <a:pos x="0" y="11"/>
                  </a:cxn>
                  <a:cxn ang="0">
                    <a:pos x="0" y="11"/>
                  </a:cxn>
                  <a:cxn ang="0">
                    <a:pos x="0" y="10"/>
                  </a:cxn>
                  <a:cxn ang="0">
                    <a:pos x="0" y="9"/>
                  </a:cxn>
                  <a:cxn ang="0">
                    <a:pos x="0" y="9"/>
                  </a:cxn>
                  <a:cxn ang="0">
                    <a:pos x="0" y="8"/>
                  </a:cxn>
                  <a:cxn ang="0">
                    <a:pos x="0" y="10"/>
                  </a:cxn>
                  <a:cxn ang="0">
                    <a:pos x="0" y="9"/>
                  </a:cxn>
                  <a:cxn ang="0">
                    <a:pos x="0" y="9"/>
                  </a:cxn>
                  <a:cxn ang="0">
                    <a:pos x="0" y="12"/>
                  </a:cxn>
                  <a:cxn ang="0">
                    <a:pos x="0" y="10"/>
                  </a:cxn>
                  <a:cxn ang="0">
                    <a:pos x="0" y="13"/>
                  </a:cxn>
                  <a:cxn ang="0">
                    <a:pos x="0" y="12"/>
                  </a:cxn>
                  <a:cxn ang="0">
                    <a:pos x="0" y="10"/>
                  </a:cxn>
                  <a:cxn ang="0">
                    <a:pos x="0" y="9"/>
                  </a:cxn>
                  <a:cxn ang="0">
                    <a:pos x="0" y="8"/>
                  </a:cxn>
                  <a:cxn ang="0">
                    <a:pos x="0" y="7"/>
                  </a:cxn>
                  <a:cxn ang="0">
                    <a:pos x="0" y="5"/>
                  </a:cxn>
                  <a:cxn ang="0">
                    <a:pos x="0" y="7"/>
                  </a:cxn>
                  <a:cxn ang="0">
                    <a:pos x="0" y="7"/>
                  </a:cxn>
                  <a:cxn ang="0">
                    <a:pos x="0" y="4"/>
                  </a:cxn>
                  <a:cxn ang="0">
                    <a:pos x="0" y="5"/>
                  </a:cxn>
                  <a:cxn ang="0">
                    <a:pos x="0" y="3"/>
                  </a:cxn>
                  <a:cxn ang="0">
                    <a:pos x="0" y="3"/>
                  </a:cxn>
                  <a:cxn ang="0">
                    <a:pos x="0" y="2"/>
                  </a:cxn>
                  <a:cxn ang="0">
                    <a:pos x="0" y="1"/>
                  </a:cxn>
                  <a:cxn ang="0">
                    <a:pos x="0" y="3"/>
                  </a:cxn>
                  <a:cxn ang="0">
                    <a:pos x="0" y="3"/>
                  </a:cxn>
                  <a:cxn ang="0">
                    <a:pos x="0" y="2"/>
                  </a:cxn>
                  <a:cxn ang="0">
                    <a:pos x="0" y="5"/>
                  </a:cxn>
                  <a:cxn ang="0">
                    <a:pos x="0" y="7"/>
                  </a:cxn>
                  <a:cxn ang="0">
                    <a:pos x="0" y="9"/>
                  </a:cxn>
                  <a:cxn ang="0">
                    <a:pos x="0" y="6"/>
                  </a:cxn>
                  <a:cxn ang="0">
                    <a:pos x="0" y="6"/>
                  </a:cxn>
                  <a:cxn ang="0">
                    <a:pos x="0" y="7"/>
                  </a:cxn>
                  <a:cxn ang="0">
                    <a:pos x="0" y="8"/>
                  </a:cxn>
                  <a:cxn ang="0">
                    <a:pos x="0" y="8"/>
                  </a:cxn>
                  <a:cxn ang="0">
                    <a:pos x="0" y="8"/>
                  </a:cxn>
                  <a:cxn ang="0">
                    <a:pos x="0" y="8"/>
                  </a:cxn>
                  <a:cxn ang="0">
                    <a:pos x="0" y="8"/>
                  </a:cxn>
                  <a:cxn ang="0">
                    <a:pos x="0" y="9"/>
                  </a:cxn>
                  <a:cxn ang="0">
                    <a:pos x="0" y="8"/>
                  </a:cxn>
                  <a:cxn ang="0">
                    <a:pos x="0" y="9"/>
                  </a:cxn>
                </a:cxnLst>
                <a:rect l="0" t="0" r="r" b="b"/>
                <a:pathLst>
                  <a:path h="15">
                    <a:moveTo>
                      <a:pt x="0" y="9"/>
                    </a:move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10"/>
                    </a:lnTo>
                    <a:lnTo>
                      <a:pt x="0" y="10"/>
                    </a:lnTo>
                    <a:lnTo>
                      <a:pt x="0" y="10"/>
                    </a:lnTo>
                    <a:lnTo>
                      <a:pt x="0" y="11"/>
                    </a:lnTo>
                    <a:lnTo>
                      <a:pt x="0" y="11"/>
                    </a:lnTo>
                    <a:lnTo>
                      <a:pt x="0" y="11"/>
                    </a:lnTo>
                    <a:lnTo>
                      <a:pt x="0" y="12"/>
                    </a:lnTo>
                    <a:lnTo>
                      <a:pt x="0" y="11"/>
                    </a:lnTo>
                    <a:lnTo>
                      <a:pt x="0" y="12"/>
                    </a:lnTo>
                    <a:lnTo>
                      <a:pt x="0" y="11"/>
                    </a:lnTo>
                    <a:lnTo>
                      <a:pt x="0" y="11"/>
                    </a:lnTo>
                    <a:lnTo>
                      <a:pt x="0" y="10"/>
                    </a:lnTo>
                    <a:lnTo>
                      <a:pt x="0" y="10"/>
                    </a:lnTo>
                    <a:lnTo>
                      <a:pt x="0" y="10"/>
                    </a:lnTo>
                    <a:lnTo>
                      <a:pt x="0" y="10"/>
                    </a:lnTo>
                    <a:lnTo>
                      <a:pt x="0" y="11"/>
                    </a:lnTo>
                    <a:lnTo>
                      <a:pt x="0" y="11"/>
                    </a:lnTo>
                    <a:lnTo>
                      <a:pt x="0" y="12"/>
                    </a:lnTo>
                    <a:lnTo>
                      <a:pt x="0" y="11"/>
                    </a:lnTo>
                    <a:lnTo>
                      <a:pt x="0" y="12"/>
                    </a:lnTo>
                    <a:lnTo>
                      <a:pt x="0" y="12"/>
                    </a:lnTo>
                    <a:lnTo>
                      <a:pt x="0" y="11"/>
                    </a:lnTo>
                    <a:lnTo>
                      <a:pt x="0" y="12"/>
                    </a:lnTo>
                    <a:lnTo>
                      <a:pt x="0" y="11"/>
                    </a:lnTo>
                    <a:lnTo>
                      <a:pt x="0" y="12"/>
                    </a:lnTo>
                    <a:lnTo>
                      <a:pt x="0" y="12"/>
                    </a:lnTo>
                    <a:lnTo>
                      <a:pt x="0" y="12"/>
                    </a:lnTo>
                    <a:lnTo>
                      <a:pt x="0" y="11"/>
                    </a:lnTo>
                    <a:lnTo>
                      <a:pt x="0" y="12"/>
                    </a:lnTo>
                    <a:lnTo>
                      <a:pt x="0" y="11"/>
                    </a:lnTo>
                    <a:lnTo>
                      <a:pt x="0" y="11"/>
                    </a:lnTo>
                    <a:lnTo>
                      <a:pt x="0" y="10"/>
                    </a:lnTo>
                    <a:lnTo>
                      <a:pt x="0" y="10"/>
                    </a:lnTo>
                    <a:lnTo>
                      <a:pt x="0" y="10"/>
                    </a:lnTo>
                    <a:lnTo>
                      <a:pt x="0" y="10"/>
                    </a:lnTo>
                    <a:lnTo>
                      <a:pt x="0" y="9"/>
                    </a:lnTo>
                    <a:lnTo>
                      <a:pt x="0" y="10"/>
                    </a:lnTo>
                    <a:lnTo>
                      <a:pt x="0" y="10"/>
                    </a:lnTo>
                    <a:lnTo>
                      <a:pt x="0" y="10"/>
                    </a:lnTo>
                    <a:lnTo>
                      <a:pt x="0" y="10"/>
                    </a:lnTo>
                    <a:lnTo>
                      <a:pt x="0" y="10"/>
                    </a:lnTo>
                    <a:lnTo>
                      <a:pt x="0" y="10"/>
                    </a:lnTo>
                    <a:lnTo>
                      <a:pt x="0" y="11"/>
                    </a:lnTo>
                    <a:lnTo>
                      <a:pt x="0" y="11"/>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6"/>
                    </a:lnTo>
                    <a:lnTo>
                      <a:pt x="0" y="7"/>
                    </a:lnTo>
                    <a:lnTo>
                      <a:pt x="0" y="7"/>
                    </a:lnTo>
                    <a:lnTo>
                      <a:pt x="0" y="7"/>
                    </a:lnTo>
                    <a:lnTo>
                      <a:pt x="0" y="7"/>
                    </a:lnTo>
                    <a:lnTo>
                      <a:pt x="0" y="7"/>
                    </a:lnTo>
                    <a:lnTo>
                      <a:pt x="0" y="8"/>
                    </a:lnTo>
                    <a:lnTo>
                      <a:pt x="0" y="9"/>
                    </a:lnTo>
                    <a:lnTo>
                      <a:pt x="0" y="9"/>
                    </a:lnTo>
                    <a:lnTo>
                      <a:pt x="0" y="9"/>
                    </a:lnTo>
                    <a:lnTo>
                      <a:pt x="0" y="9"/>
                    </a:lnTo>
                    <a:lnTo>
                      <a:pt x="0" y="9"/>
                    </a:lnTo>
                    <a:lnTo>
                      <a:pt x="0" y="9"/>
                    </a:lnTo>
                    <a:lnTo>
                      <a:pt x="0" y="10"/>
                    </a:lnTo>
                    <a:lnTo>
                      <a:pt x="0" y="10"/>
                    </a:lnTo>
                    <a:lnTo>
                      <a:pt x="0" y="10"/>
                    </a:lnTo>
                    <a:lnTo>
                      <a:pt x="0" y="10"/>
                    </a:lnTo>
                    <a:lnTo>
                      <a:pt x="0" y="11"/>
                    </a:lnTo>
                    <a:lnTo>
                      <a:pt x="0" y="10"/>
                    </a:lnTo>
                    <a:lnTo>
                      <a:pt x="0" y="10"/>
                    </a:lnTo>
                    <a:lnTo>
                      <a:pt x="0" y="10"/>
                    </a:lnTo>
                    <a:lnTo>
                      <a:pt x="0" y="10"/>
                    </a:lnTo>
                    <a:lnTo>
                      <a:pt x="0" y="9"/>
                    </a:lnTo>
                    <a:lnTo>
                      <a:pt x="0" y="9"/>
                    </a:lnTo>
                    <a:lnTo>
                      <a:pt x="0" y="8"/>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10"/>
                    </a:lnTo>
                    <a:lnTo>
                      <a:pt x="0" y="9"/>
                    </a:lnTo>
                    <a:lnTo>
                      <a:pt x="0" y="10"/>
                    </a:lnTo>
                    <a:lnTo>
                      <a:pt x="0" y="10"/>
                    </a:lnTo>
                    <a:lnTo>
                      <a:pt x="0" y="9"/>
                    </a:lnTo>
                    <a:lnTo>
                      <a:pt x="0" y="9"/>
                    </a:lnTo>
                    <a:lnTo>
                      <a:pt x="0" y="10"/>
                    </a:lnTo>
                    <a:lnTo>
                      <a:pt x="0" y="9"/>
                    </a:lnTo>
                    <a:lnTo>
                      <a:pt x="0" y="9"/>
                    </a:lnTo>
                    <a:lnTo>
                      <a:pt x="0" y="9"/>
                    </a:lnTo>
                    <a:lnTo>
                      <a:pt x="0" y="9"/>
                    </a:lnTo>
                    <a:lnTo>
                      <a:pt x="0" y="8"/>
                    </a:lnTo>
                    <a:lnTo>
                      <a:pt x="0" y="8"/>
                    </a:lnTo>
                    <a:lnTo>
                      <a:pt x="0" y="9"/>
                    </a:lnTo>
                    <a:lnTo>
                      <a:pt x="0" y="9"/>
                    </a:lnTo>
                    <a:lnTo>
                      <a:pt x="0" y="10"/>
                    </a:lnTo>
                    <a:lnTo>
                      <a:pt x="0" y="10"/>
                    </a:lnTo>
                    <a:lnTo>
                      <a:pt x="0" y="10"/>
                    </a:lnTo>
                    <a:lnTo>
                      <a:pt x="0" y="9"/>
                    </a:lnTo>
                    <a:lnTo>
                      <a:pt x="0" y="10"/>
                    </a:lnTo>
                    <a:lnTo>
                      <a:pt x="0" y="10"/>
                    </a:lnTo>
                    <a:lnTo>
                      <a:pt x="0" y="11"/>
                    </a:lnTo>
                    <a:lnTo>
                      <a:pt x="0" y="11"/>
                    </a:lnTo>
                    <a:lnTo>
                      <a:pt x="0" y="11"/>
                    </a:lnTo>
                    <a:lnTo>
                      <a:pt x="0" y="11"/>
                    </a:lnTo>
                    <a:lnTo>
                      <a:pt x="0" y="11"/>
                    </a:lnTo>
                    <a:lnTo>
                      <a:pt x="0" y="11"/>
                    </a:lnTo>
                    <a:lnTo>
                      <a:pt x="0" y="10"/>
                    </a:lnTo>
                    <a:lnTo>
                      <a:pt x="0" y="11"/>
                    </a:lnTo>
                    <a:lnTo>
                      <a:pt x="0" y="11"/>
                    </a:lnTo>
                    <a:lnTo>
                      <a:pt x="0" y="12"/>
                    </a:lnTo>
                    <a:lnTo>
                      <a:pt x="0" y="11"/>
                    </a:lnTo>
                    <a:lnTo>
                      <a:pt x="0" y="12"/>
                    </a:lnTo>
                    <a:lnTo>
                      <a:pt x="0" y="12"/>
                    </a:lnTo>
                    <a:lnTo>
                      <a:pt x="0" y="11"/>
                    </a:lnTo>
                    <a:lnTo>
                      <a:pt x="0" y="11"/>
                    </a:lnTo>
                    <a:lnTo>
                      <a:pt x="0" y="11"/>
                    </a:lnTo>
                    <a:lnTo>
                      <a:pt x="0" y="10"/>
                    </a:lnTo>
                    <a:lnTo>
                      <a:pt x="0" y="10"/>
                    </a:lnTo>
                    <a:lnTo>
                      <a:pt x="0" y="11"/>
                    </a:lnTo>
                    <a:lnTo>
                      <a:pt x="0" y="11"/>
                    </a:lnTo>
                    <a:lnTo>
                      <a:pt x="0" y="11"/>
                    </a:lnTo>
                    <a:lnTo>
                      <a:pt x="0" y="11"/>
                    </a:lnTo>
                    <a:lnTo>
                      <a:pt x="0" y="11"/>
                    </a:lnTo>
                    <a:lnTo>
                      <a:pt x="0" y="12"/>
                    </a:lnTo>
                    <a:lnTo>
                      <a:pt x="0" y="12"/>
                    </a:lnTo>
                    <a:lnTo>
                      <a:pt x="0" y="11"/>
                    </a:lnTo>
                    <a:lnTo>
                      <a:pt x="0" y="12"/>
                    </a:lnTo>
                    <a:lnTo>
                      <a:pt x="0" y="12"/>
                    </a:lnTo>
                    <a:lnTo>
                      <a:pt x="0" y="13"/>
                    </a:lnTo>
                    <a:lnTo>
                      <a:pt x="0" y="12"/>
                    </a:lnTo>
                    <a:lnTo>
                      <a:pt x="0" y="12"/>
                    </a:lnTo>
                    <a:lnTo>
                      <a:pt x="0" y="12"/>
                    </a:lnTo>
                    <a:lnTo>
                      <a:pt x="0" y="13"/>
                    </a:lnTo>
                    <a:lnTo>
                      <a:pt x="0" y="12"/>
                    </a:lnTo>
                    <a:lnTo>
                      <a:pt x="0" y="12"/>
                    </a:lnTo>
                    <a:lnTo>
                      <a:pt x="0" y="12"/>
                    </a:lnTo>
                    <a:lnTo>
                      <a:pt x="0" y="12"/>
                    </a:lnTo>
                    <a:lnTo>
                      <a:pt x="0" y="12"/>
                    </a:lnTo>
                    <a:lnTo>
                      <a:pt x="0" y="12"/>
                    </a:lnTo>
                    <a:lnTo>
                      <a:pt x="0" y="11"/>
                    </a:lnTo>
                    <a:lnTo>
                      <a:pt x="0" y="11"/>
                    </a:lnTo>
                    <a:lnTo>
                      <a:pt x="0" y="10"/>
                    </a:lnTo>
                    <a:lnTo>
                      <a:pt x="0" y="11"/>
                    </a:lnTo>
                    <a:lnTo>
                      <a:pt x="0" y="11"/>
                    </a:lnTo>
                    <a:lnTo>
                      <a:pt x="0" y="11"/>
                    </a:lnTo>
                    <a:lnTo>
                      <a:pt x="0" y="11"/>
                    </a:lnTo>
                    <a:lnTo>
                      <a:pt x="0" y="12"/>
                    </a:lnTo>
                    <a:lnTo>
                      <a:pt x="0" y="12"/>
                    </a:lnTo>
                    <a:lnTo>
                      <a:pt x="0" y="11"/>
                    </a:lnTo>
                    <a:lnTo>
                      <a:pt x="0" y="12"/>
                    </a:lnTo>
                    <a:lnTo>
                      <a:pt x="0" y="12"/>
                    </a:lnTo>
                    <a:lnTo>
                      <a:pt x="0" y="12"/>
                    </a:lnTo>
                    <a:lnTo>
                      <a:pt x="0" y="12"/>
                    </a:lnTo>
                    <a:lnTo>
                      <a:pt x="0" y="12"/>
                    </a:lnTo>
                    <a:lnTo>
                      <a:pt x="0" y="13"/>
                    </a:lnTo>
                    <a:lnTo>
                      <a:pt x="0" y="13"/>
                    </a:lnTo>
                    <a:lnTo>
                      <a:pt x="0" y="13"/>
                    </a:lnTo>
                    <a:lnTo>
                      <a:pt x="0" y="12"/>
                    </a:lnTo>
                    <a:lnTo>
                      <a:pt x="0" y="13"/>
                    </a:lnTo>
                    <a:lnTo>
                      <a:pt x="0" y="14"/>
                    </a:lnTo>
                    <a:lnTo>
                      <a:pt x="0" y="14"/>
                    </a:lnTo>
                    <a:lnTo>
                      <a:pt x="0" y="14"/>
                    </a:lnTo>
                    <a:lnTo>
                      <a:pt x="0" y="14"/>
                    </a:lnTo>
                    <a:lnTo>
                      <a:pt x="0" y="14"/>
                    </a:lnTo>
                    <a:lnTo>
                      <a:pt x="0" y="14"/>
                    </a:lnTo>
                    <a:lnTo>
                      <a:pt x="0" y="14"/>
                    </a:lnTo>
                    <a:lnTo>
                      <a:pt x="0" y="14"/>
                    </a:lnTo>
                    <a:lnTo>
                      <a:pt x="0" y="15"/>
                    </a:lnTo>
                    <a:lnTo>
                      <a:pt x="0" y="14"/>
                    </a:lnTo>
                    <a:lnTo>
                      <a:pt x="0" y="13"/>
                    </a:lnTo>
                    <a:lnTo>
                      <a:pt x="0" y="12"/>
                    </a:lnTo>
                    <a:lnTo>
                      <a:pt x="0" y="12"/>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2"/>
                    </a:lnTo>
                    <a:lnTo>
                      <a:pt x="0" y="12"/>
                    </a:lnTo>
                    <a:lnTo>
                      <a:pt x="0" y="11"/>
                    </a:lnTo>
                    <a:lnTo>
                      <a:pt x="0" y="12"/>
                    </a:lnTo>
                    <a:lnTo>
                      <a:pt x="0" y="12"/>
                    </a:lnTo>
                    <a:lnTo>
                      <a:pt x="0" y="11"/>
                    </a:lnTo>
                    <a:lnTo>
                      <a:pt x="0" y="11"/>
                    </a:lnTo>
                    <a:lnTo>
                      <a:pt x="0" y="11"/>
                    </a:lnTo>
                    <a:lnTo>
                      <a:pt x="0" y="11"/>
                    </a:lnTo>
                    <a:lnTo>
                      <a:pt x="0" y="11"/>
                    </a:lnTo>
                    <a:lnTo>
                      <a:pt x="0" y="10"/>
                    </a:lnTo>
                    <a:lnTo>
                      <a:pt x="0" y="10"/>
                    </a:lnTo>
                    <a:lnTo>
                      <a:pt x="0" y="10"/>
                    </a:lnTo>
                    <a:lnTo>
                      <a:pt x="0" y="10"/>
                    </a:lnTo>
                    <a:lnTo>
                      <a:pt x="0" y="11"/>
                    </a:lnTo>
                    <a:lnTo>
                      <a:pt x="0" y="10"/>
                    </a:lnTo>
                    <a:lnTo>
                      <a:pt x="0" y="9"/>
                    </a:lnTo>
                    <a:lnTo>
                      <a:pt x="0" y="10"/>
                    </a:lnTo>
                    <a:lnTo>
                      <a:pt x="0" y="10"/>
                    </a:lnTo>
                    <a:lnTo>
                      <a:pt x="0" y="10"/>
                    </a:lnTo>
                    <a:lnTo>
                      <a:pt x="0" y="10"/>
                    </a:lnTo>
                    <a:lnTo>
                      <a:pt x="0" y="10"/>
                    </a:lnTo>
                    <a:lnTo>
                      <a:pt x="0" y="10"/>
                    </a:lnTo>
                    <a:lnTo>
                      <a:pt x="0" y="10"/>
                    </a:lnTo>
                    <a:lnTo>
                      <a:pt x="0" y="11"/>
                    </a:lnTo>
                    <a:lnTo>
                      <a:pt x="0" y="10"/>
                    </a:lnTo>
                    <a:lnTo>
                      <a:pt x="0" y="10"/>
                    </a:lnTo>
                    <a:lnTo>
                      <a:pt x="0" y="9"/>
                    </a:lnTo>
                    <a:lnTo>
                      <a:pt x="0" y="9"/>
                    </a:lnTo>
                    <a:lnTo>
                      <a:pt x="0" y="9"/>
                    </a:lnTo>
                    <a:lnTo>
                      <a:pt x="0" y="9"/>
                    </a:lnTo>
                    <a:lnTo>
                      <a:pt x="0" y="9"/>
                    </a:lnTo>
                    <a:lnTo>
                      <a:pt x="0" y="9"/>
                    </a:lnTo>
                    <a:lnTo>
                      <a:pt x="0" y="10"/>
                    </a:lnTo>
                    <a:lnTo>
                      <a:pt x="0" y="9"/>
                    </a:lnTo>
                    <a:lnTo>
                      <a:pt x="0" y="10"/>
                    </a:lnTo>
                    <a:lnTo>
                      <a:pt x="0" y="9"/>
                    </a:lnTo>
                    <a:lnTo>
                      <a:pt x="0" y="9"/>
                    </a:lnTo>
                    <a:lnTo>
                      <a:pt x="0" y="9"/>
                    </a:lnTo>
                    <a:lnTo>
                      <a:pt x="0" y="10"/>
                    </a:lnTo>
                    <a:lnTo>
                      <a:pt x="0" y="9"/>
                    </a:lnTo>
                    <a:lnTo>
                      <a:pt x="0" y="9"/>
                    </a:lnTo>
                    <a:lnTo>
                      <a:pt x="0" y="9"/>
                    </a:lnTo>
                    <a:lnTo>
                      <a:pt x="0" y="9"/>
                    </a:lnTo>
                    <a:lnTo>
                      <a:pt x="0" y="9"/>
                    </a:lnTo>
                    <a:lnTo>
                      <a:pt x="0" y="9"/>
                    </a:lnTo>
                    <a:lnTo>
                      <a:pt x="0" y="9"/>
                    </a:lnTo>
                    <a:lnTo>
                      <a:pt x="0" y="8"/>
                    </a:lnTo>
                    <a:lnTo>
                      <a:pt x="0" y="7"/>
                    </a:lnTo>
                    <a:lnTo>
                      <a:pt x="0" y="7"/>
                    </a:lnTo>
                    <a:lnTo>
                      <a:pt x="0" y="7"/>
                    </a:lnTo>
                    <a:lnTo>
                      <a:pt x="0" y="7"/>
                    </a:lnTo>
                    <a:lnTo>
                      <a:pt x="0" y="8"/>
                    </a:lnTo>
                    <a:lnTo>
                      <a:pt x="0" y="7"/>
                    </a:lnTo>
                    <a:lnTo>
                      <a:pt x="0" y="8"/>
                    </a:lnTo>
                    <a:lnTo>
                      <a:pt x="0" y="8"/>
                    </a:lnTo>
                    <a:lnTo>
                      <a:pt x="0" y="9"/>
                    </a:lnTo>
                    <a:lnTo>
                      <a:pt x="0" y="9"/>
                    </a:lnTo>
                    <a:lnTo>
                      <a:pt x="0" y="9"/>
                    </a:lnTo>
                    <a:lnTo>
                      <a:pt x="0" y="9"/>
                    </a:lnTo>
                    <a:lnTo>
                      <a:pt x="0" y="9"/>
                    </a:lnTo>
                    <a:lnTo>
                      <a:pt x="0" y="9"/>
                    </a:lnTo>
                    <a:lnTo>
                      <a:pt x="0" y="10"/>
                    </a:lnTo>
                    <a:lnTo>
                      <a:pt x="0" y="10"/>
                    </a:lnTo>
                    <a:lnTo>
                      <a:pt x="0" y="9"/>
                    </a:lnTo>
                    <a:lnTo>
                      <a:pt x="0" y="10"/>
                    </a:lnTo>
                    <a:lnTo>
                      <a:pt x="0" y="10"/>
                    </a:lnTo>
                    <a:lnTo>
                      <a:pt x="0" y="9"/>
                    </a:lnTo>
                    <a:lnTo>
                      <a:pt x="0" y="10"/>
                    </a:lnTo>
                    <a:lnTo>
                      <a:pt x="0" y="10"/>
                    </a:lnTo>
                    <a:lnTo>
                      <a:pt x="0" y="10"/>
                    </a:lnTo>
                    <a:lnTo>
                      <a:pt x="0" y="10"/>
                    </a:lnTo>
                    <a:lnTo>
                      <a:pt x="0" y="10"/>
                    </a:lnTo>
                    <a:lnTo>
                      <a:pt x="0" y="10"/>
                    </a:lnTo>
                    <a:lnTo>
                      <a:pt x="0" y="9"/>
                    </a:lnTo>
                    <a:lnTo>
                      <a:pt x="0" y="10"/>
                    </a:lnTo>
                    <a:lnTo>
                      <a:pt x="0" y="10"/>
                    </a:lnTo>
                    <a:lnTo>
                      <a:pt x="0" y="9"/>
                    </a:lnTo>
                    <a:lnTo>
                      <a:pt x="0" y="10"/>
                    </a:lnTo>
                    <a:lnTo>
                      <a:pt x="0" y="10"/>
                    </a:lnTo>
                    <a:lnTo>
                      <a:pt x="0" y="10"/>
                    </a:lnTo>
                    <a:lnTo>
                      <a:pt x="0" y="10"/>
                    </a:lnTo>
                    <a:lnTo>
                      <a:pt x="0" y="9"/>
                    </a:lnTo>
                    <a:lnTo>
                      <a:pt x="0" y="9"/>
                    </a:lnTo>
                    <a:lnTo>
                      <a:pt x="0" y="8"/>
                    </a:lnTo>
                    <a:lnTo>
                      <a:pt x="0" y="9"/>
                    </a:lnTo>
                    <a:lnTo>
                      <a:pt x="0" y="9"/>
                    </a:lnTo>
                    <a:lnTo>
                      <a:pt x="0" y="9"/>
                    </a:lnTo>
                    <a:lnTo>
                      <a:pt x="0" y="10"/>
                    </a:lnTo>
                    <a:lnTo>
                      <a:pt x="0" y="10"/>
                    </a:lnTo>
                    <a:lnTo>
                      <a:pt x="0" y="10"/>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11"/>
                    </a:lnTo>
                    <a:lnTo>
                      <a:pt x="0" y="12"/>
                    </a:lnTo>
                    <a:lnTo>
                      <a:pt x="0" y="12"/>
                    </a:lnTo>
                    <a:lnTo>
                      <a:pt x="0" y="12"/>
                    </a:lnTo>
                    <a:lnTo>
                      <a:pt x="0" y="12"/>
                    </a:lnTo>
                    <a:lnTo>
                      <a:pt x="0" y="12"/>
                    </a:lnTo>
                    <a:lnTo>
                      <a:pt x="0" y="12"/>
                    </a:lnTo>
                    <a:lnTo>
                      <a:pt x="0" y="12"/>
                    </a:lnTo>
                    <a:lnTo>
                      <a:pt x="0" y="12"/>
                    </a:lnTo>
                    <a:lnTo>
                      <a:pt x="0" y="12"/>
                    </a:lnTo>
                    <a:lnTo>
                      <a:pt x="0" y="13"/>
                    </a:lnTo>
                    <a:lnTo>
                      <a:pt x="0" y="12"/>
                    </a:lnTo>
                    <a:lnTo>
                      <a:pt x="0" y="13"/>
                    </a:lnTo>
                    <a:lnTo>
                      <a:pt x="0" y="14"/>
                    </a:lnTo>
                    <a:lnTo>
                      <a:pt x="0" y="13"/>
                    </a:lnTo>
                    <a:lnTo>
                      <a:pt x="0" y="14"/>
                    </a:lnTo>
                    <a:lnTo>
                      <a:pt x="0" y="13"/>
                    </a:lnTo>
                    <a:lnTo>
                      <a:pt x="0" y="13"/>
                    </a:lnTo>
                    <a:lnTo>
                      <a:pt x="0" y="12"/>
                    </a:lnTo>
                    <a:lnTo>
                      <a:pt x="0" y="13"/>
                    </a:lnTo>
                    <a:lnTo>
                      <a:pt x="0" y="12"/>
                    </a:lnTo>
                    <a:lnTo>
                      <a:pt x="0" y="12"/>
                    </a:lnTo>
                    <a:lnTo>
                      <a:pt x="0" y="12"/>
                    </a:lnTo>
                    <a:lnTo>
                      <a:pt x="0" y="11"/>
                    </a:lnTo>
                    <a:lnTo>
                      <a:pt x="0" y="12"/>
                    </a:lnTo>
                    <a:lnTo>
                      <a:pt x="0" y="12"/>
                    </a:lnTo>
                    <a:lnTo>
                      <a:pt x="0" y="12"/>
                    </a:lnTo>
                    <a:lnTo>
                      <a:pt x="0" y="12"/>
                    </a:lnTo>
                    <a:lnTo>
                      <a:pt x="0" y="12"/>
                    </a:lnTo>
                    <a:lnTo>
                      <a:pt x="0" y="12"/>
                    </a:lnTo>
                    <a:lnTo>
                      <a:pt x="0" y="12"/>
                    </a:lnTo>
                    <a:lnTo>
                      <a:pt x="0" y="12"/>
                    </a:lnTo>
                    <a:lnTo>
                      <a:pt x="0" y="10"/>
                    </a:lnTo>
                    <a:lnTo>
                      <a:pt x="0" y="10"/>
                    </a:lnTo>
                    <a:lnTo>
                      <a:pt x="0" y="10"/>
                    </a:lnTo>
                    <a:lnTo>
                      <a:pt x="0" y="10"/>
                    </a:lnTo>
                    <a:lnTo>
                      <a:pt x="0" y="11"/>
                    </a:lnTo>
                    <a:lnTo>
                      <a:pt x="0" y="10"/>
                    </a:lnTo>
                    <a:lnTo>
                      <a:pt x="0" y="10"/>
                    </a:lnTo>
                    <a:lnTo>
                      <a:pt x="0" y="10"/>
                    </a:lnTo>
                    <a:lnTo>
                      <a:pt x="0" y="9"/>
                    </a:lnTo>
                    <a:lnTo>
                      <a:pt x="0" y="9"/>
                    </a:lnTo>
                    <a:lnTo>
                      <a:pt x="0" y="9"/>
                    </a:lnTo>
                    <a:lnTo>
                      <a:pt x="0" y="9"/>
                    </a:lnTo>
                    <a:lnTo>
                      <a:pt x="0" y="8"/>
                    </a:lnTo>
                    <a:lnTo>
                      <a:pt x="0" y="7"/>
                    </a:lnTo>
                    <a:lnTo>
                      <a:pt x="0" y="8"/>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9"/>
                    </a:lnTo>
                    <a:lnTo>
                      <a:pt x="0" y="8"/>
                    </a:lnTo>
                    <a:lnTo>
                      <a:pt x="0" y="8"/>
                    </a:lnTo>
                    <a:lnTo>
                      <a:pt x="0" y="7"/>
                    </a:lnTo>
                    <a:lnTo>
                      <a:pt x="0" y="7"/>
                    </a:lnTo>
                    <a:lnTo>
                      <a:pt x="0" y="7"/>
                    </a:lnTo>
                    <a:lnTo>
                      <a:pt x="0" y="7"/>
                    </a:lnTo>
                    <a:lnTo>
                      <a:pt x="0" y="8"/>
                    </a:lnTo>
                    <a:lnTo>
                      <a:pt x="0" y="7"/>
                    </a:lnTo>
                    <a:lnTo>
                      <a:pt x="0" y="7"/>
                    </a:lnTo>
                    <a:lnTo>
                      <a:pt x="0" y="6"/>
                    </a:lnTo>
                    <a:lnTo>
                      <a:pt x="0" y="6"/>
                    </a:lnTo>
                    <a:lnTo>
                      <a:pt x="0" y="6"/>
                    </a:lnTo>
                    <a:lnTo>
                      <a:pt x="0" y="6"/>
                    </a:lnTo>
                    <a:lnTo>
                      <a:pt x="0" y="5"/>
                    </a:lnTo>
                    <a:lnTo>
                      <a:pt x="0" y="4"/>
                    </a:lnTo>
                    <a:lnTo>
                      <a:pt x="0" y="5"/>
                    </a:lnTo>
                    <a:lnTo>
                      <a:pt x="0" y="5"/>
                    </a:lnTo>
                    <a:lnTo>
                      <a:pt x="0" y="5"/>
                    </a:lnTo>
                    <a:lnTo>
                      <a:pt x="0" y="6"/>
                    </a:lnTo>
                    <a:lnTo>
                      <a:pt x="0" y="5"/>
                    </a:lnTo>
                    <a:lnTo>
                      <a:pt x="0" y="6"/>
                    </a:lnTo>
                    <a:lnTo>
                      <a:pt x="0" y="6"/>
                    </a:lnTo>
                    <a:lnTo>
                      <a:pt x="0" y="6"/>
                    </a:lnTo>
                    <a:lnTo>
                      <a:pt x="0" y="7"/>
                    </a:lnTo>
                    <a:lnTo>
                      <a:pt x="0" y="7"/>
                    </a:lnTo>
                    <a:lnTo>
                      <a:pt x="0" y="6"/>
                    </a:lnTo>
                    <a:lnTo>
                      <a:pt x="0" y="7"/>
                    </a:lnTo>
                    <a:lnTo>
                      <a:pt x="0" y="7"/>
                    </a:lnTo>
                    <a:lnTo>
                      <a:pt x="0" y="6"/>
                    </a:lnTo>
                    <a:lnTo>
                      <a:pt x="0" y="7"/>
                    </a:lnTo>
                    <a:lnTo>
                      <a:pt x="0" y="6"/>
                    </a:lnTo>
                    <a:lnTo>
                      <a:pt x="0" y="7"/>
                    </a:lnTo>
                    <a:lnTo>
                      <a:pt x="0" y="6"/>
                    </a:lnTo>
                    <a:lnTo>
                      <a:pt x="0" y="6"/>
                    </a:lnTo>
                    <a:lnTo>
                      <a:pt x="0" y="6"/>
                    </a:lnTo>
                    <a:lnTo>
                      <a:pt x="0" y="6"/>
                    </a:lnTo>
                    <a:lnTo>
                      <a:pt x="0" y="6"/>
                    </a:lnTo>
                    <a:lnTo>
                      <a:pt x="0" y="7"/>
                    </a:lnTo>
                    <a:lnTo>
                      <a:pt x="0" y="7"/>
                    </a:lnTo>
                    <a:lnTo>
                      <a:pt x="0" y="6"/>
                    </a:lnTo>
                    <a:lnTo>
                      <a:pt x="0" y="6"/>
                    </a:lnTo>
                    <a:lnTo>
                      <a:pt x="0" y="6"/>
                    </a:lnTo>
                    <a:lnTo>
                      <a:pt x="0" y="5"/>
                    </a:lnTo>
                    <a:lnTo>
                      <a:pt x="0" y="5"/>
                    </a:lnTo>
                    <a:lnTo>
                      <a:pt x="0" y="6"/>
                    </a:lnTo>
                    <a:lnTo>
                      <a:pt x="0" y="5"/>
                    </a:lnTo>
                    <a:lnTo>
                      <a:pt x="0" y="5"/>
                    </a:lnTo>
                    <a:lnTo>
                      <a:pt x="0" y="5"/>
                    </a:lnTo>
                    <a:lnTo>
                      <a:pt x="0" y="5"/>
                    </a:lnTo>
                    <a:lnTo>
                      <a:pt x="0" y="4"/>
                    </a:lnTo>
                    <a:lnTo>
                      <a:pt x="0" y="5"/>
                    </a:lnTo>
                    <a:lnTo>
                      <a:pt x="0" y="4"/>
                    </a:lnTo>
                    <a:lnTo>
                      <a:pt x="0" y="4"/>
                    </a:lnTo>
                    <a:lnTo>
                      <a:pt x="0" y="5"/>
                    </a:lnTo>
                    <a:lnTo>
                      <a:pt x="0" y="4"/>
                    </a:lnTo>
                    <a:lnTo>
                      <a:pt x="0" y="4"/>
                    </a:lnTo>
                    <a:lnTo>
                      <a:pt x="0" y="5"/>
                    </a:lnTo>
                    <a:lnTo>
                      <a:pt x="0" y="4"/>
                    </a:lnTo>
                    <a:lnTo>
                      <a:pt x="0" y="4"/>
                    </a:lnTo>
                    <a:lnTo>
                      <a:pt x="0" y="4"/>
                    </a:lnTo>
                    <a:lnTo>
                      <a:pt x="0" y="5"/>
                    </a:lnTo>
                    <a:lnTo>
                      <a:pt x="0" y="4"/>
                    </a:lnTo>
                    <a:lnTo>
                      <a:pt x="0" y="5"/>
                    </a:lnTo>
                    <a:lnTo>
                      <a:pt x="0" y="6"/>
                    </a:lnTo>
                    <a:lnTo>
                      <a:pt x="0" y="5"/>
                    </a:lnTo>
                    <a:lnTo>
                      <a:pt x="0" y="5"/>
                    </a:lnTo>
                    <a:lnTo>
                      <a:pt x="0" y="4"/>
                    </a:lnTo>
                    <a:lnTo>
                      <a:pt x="0" y="5"/>
                    </a:lnTo>
                    <a:lnTo>
                      <a:pt x="0" y="4"/>
                    </a:lnTo>
                    <a:lnTo>
                      <a:pt x="0" y="4"/>
                    </a:lnTo>
                    <a:lnTo>
                      <a:pt x="0" y="4"/>
                    </a:lnTo>
                    <a:lnTo>
                      <a:pt x="0" y="3"/>
                    </a:lnTo>
                    <a:lnTo>
                      <a:pt x="0" y="4"/>
                    </a:lnTo>
                    <a:lnTo>
                      <a:pt x="0" y="3"/>
                    </a:lnTo>
                    <a:lnTo>
                      <a:pt x="0" y="3"/>
                    </a:lnTo>
                    <a:lnTo>
                      <a:pt x="0" y="3"/>
                    </a:lnTo>
                    <a:lnTo>
                      <a:pt x="0" y="3"/>
                    </a:lnTo>
                    <a:lnTo>
                      <a:pt x="0" y="4"/>
                    </a:lnTo>
                    <a:lnTo>
                      <a:pt x="0" y="3"/>
                    </a:lnTo>
                    <a:lnTo>
                      <a:pt x="0" y="4"/>
                    </a:lnTo>
                    <a:lnTo>
                      <a:pt x="0" y="4"/>
                    </a:lnTo>
                    <a:lnTo>
                      <a:pt x="0" y="3"/>
                    </a:lnTo>
                    <a:lnTo>
                      <a:pt x="0" y="3"/>
                    </a:lnTo>
                    <a:lnTo>
                      <a:pt x="0" y="3"/>
                    </a:lnTo>
                    <a:lnTo>
                      <a:pt x="0" y="3"/>
                    </a:lnTo>
                    <a:lnTo>
                      <a:pt x="0" y="3"/>
                    </a:lnTo>
                    <a:lnTo>
                      <a:pt x="0" y="3"/>
                    </a:lnTo>
                    <a:lnTo>
                      <a:pt x="0" y="3"/>
                    </a:lnTo>
                    <a:lnTo>
                      <a:pt x="0" y="3"/>
                    </a:lnTo>
                    <a:lnTo>
                      <a:pt x="0" y="4"/>
                    </a:lnTo>
                    <a:lnTo>
                      <a:pt x="0" y="3"/>
                    </a:lnTo>
                    <a:lnTo>
                      <a:pt x="0" y="2"/>
                    </a:lnTo>
                    <a:lnTo>
                      <a:pt x="0" y="3"/>
                    </a:lnTo>
                    <a:lnTo>
                      <a:pt x="0" y="2"/>
                    </a:lnTo>
                    <a:lnTo>
                      <a:pt x="0" y="2"/>
                    </a:lnTo>
                    <a:lnTo>
                      <a:pt x="0" y="1"/>
                    </a:lnTo>
                    <a:lnTo>
                      <a:pt x="0" y="1"/>
                    </a:lnTo>
                    <a:lnTo>
                      <a:pt x="0" y="1"/>
                    </a:lnTo>
                    <a:lnTo>
                      <a:pt x="0" y="1"/>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3"/>
                    </a:lnTo>
                    <a:lnTo>
                      <a:pt x="0" y="3"/>
                    </a:lnTo>
                    <a:lnTo>
                      <a:pt x="0" y="3"/>
                    </a:lnTo>
                    <a:lnTo>
                      <a:pt x="0" y="4"/>
                    </a:lnTo>
                    <a:lnTo>
                      <a:pt x="0" y="4"/>
                    </a:lnTo>
                    <a:lnTo>
                      <a:pt x="0" y="4"/>
                    </a:lnTo>
                    <a:lnTo>
                      <a:pt x="0" y="4"/>
                    </a:lnTo>
                    <a:lnTo>
                      <a:pt x="0" y="3"/>
                    </a:lnTo>
                    <a:lnTo>
                      <a:pt x="0" y="4"/>
                    </a:lnTo>
                    <a:lnTo>
                      <a:pt x="0" y="3"/>
                    </a:lnTo>
                    <a:lnTo>
                      <a:pt x="0" y="4"/>
                    </a:lnTo>
                    <a:lnTo>
                      <a:pt x="0" y="4"/>
                    </a:lnTo>
                    <a:lnTo>
                      <a:pt x="0" y="4"/>
                    </a:lnTo>
                    <a:lnTo>
                      <a:pt x="0" y="3"/>
                    </a:lnTo>
                    <a:lnTo>
                      <a:pt x="0" y="3"/>
                    </a:lnTo>
                    <a:lnTo>
                      <a:pt x="0" y="3"/>
                    </a:lnTo>
                    <a:lnTo>
                      <a:pt x="0" y="3"/>
                    </a:lnTo>
                    <a:lnTo>
                      <a:pt x="0" y="3"/>
                    </a:lnTo>
                    <a:lnTo>
                      <a:pt x="0" y="2"/>
                    </a:lnTo>
                    <a:lnTo>
                      <a:pt x="0" y="2"/>
                    </a:lnTo>
                    <a:lnTo>
                      <a:pt x="0" y="1"/>
                    </a:lnTo>
                    <a:lnTo>
                      <a:pt x="0" y="1"/>
                    </a:lnTo>
                    <a:lnTo>
                      <a:pt x="0" y="1"/>
                    </a:lnTo>
                    <a:lnTo>
                      <a:pt x="0" y="2"/>
                    </a:lnTo>
                    <a:lnTo>
                      <a:pt x="0" y="2"/>
                    </a:lnTo>
                    <a:lnTo>
                      <a:pt x="0" y="3"/>
                    </a:lnTo>
                    <a:lnTo>
                      <a:pt x="0" y="2"/>
                    </a:lnTo>
                    <a:lnTo>
                      <a:pt x="0" y="2"/>
                    </a:lnTo>
                    <a:lnTo>
                      <a:pt x="0" y="2"/>
                    </a:lnTo>
                    <a:lnTo>
                      <a:pt x="0" y="3"/>
                    </a:lnTo>
                    <a:lnTo>
                      <a:pt x="0" y="3"/>
                    </a:lnTo>
                    <a:lnTo>
                      <a:pt x="0" y="4"/>
                    </a:lnTo>
                    <a:lnTo>
                      <a:pt x="0" y="4"/>
                    </a:lnTo>
                    <a:lnTo>
                      <a:pt x="0" y="5"/>
                    </a:lnTo>
                    <a:lnTo>
                      <a:pt x="0" y="4"/>
                    </a:lnTo>
                    <a:lnTo>
                      <a:pt x="0" y="5"/>
                    </a:lnTo>
                    <a:lnTo>
                      <a:pt x="0" y="4"/>
                    </a:lnTo>
                    <a:lnTo>
                      <a:pt x="0" y="5"/>
                    </a:lnTo>
                    <a:lnTo>
                      <a:pt x="0" y="5"/>
                    </a:lnTo>
                    <a:lnTo>
                      <a:pt x="0" y="5"/>
                    </a:lnTo>
                    <a:lnTo>
                      <a:pt x="0" y="6"/>
                    </a:lnTo>
                    <a:lnTo>
                      <a:pt x="0" y="6"/>
                    </a:lnTo>
                    <a:lnTo>
                      <a:pt x="0" y="7"/>
                    </a:lnTo>
                    <a:lnTo>
                      <a:pt x="0" y="6"/>
                    </a:lnTo>
                    <a:lnTo>
                      <a:pt x="0" y="7"/>
                    </a:lnTo>
                    <a:lnTo>
                      <a:pt x="0" y="7"/>
                    </a:lnTo>
                    <a:lnTo>
                      <a:pt x="0" y="7"/>
                    </a:lnTo>
                    <a:lnTo>
                      <a:pt x="0" y="7"/>
                    </a:lnTo>
                    <a:lnTo>
                      <a:pt x="0" y="7"/>
                    </a:lnTo>
                    <a:lnTo>
                      <a:pt x="0" y="8"/>
                    </a:lnTo>
                    <a:lnTo>
                      <a:pt x="0" y="8"/>
                    </a:lnTo>
                    <a:lnTo>
                      <a:pt x="0" y="8"/>
                    </a:lnTo>
                    <a:lnTo>
                      <a:pt x="0" y="9"/>
                    </a:lnTo>
                    <a:lnTo>
                      <a:pt x="0" y="8"/>
                    </a:lnTo>
                    <a:lnTo>
                      <a:pt x="0" y="7"/>
                    </a:lnTo>
                    <a:lnTo>
                      <a:pt x="0" y="8"/>
                    </a:lnTo>
                    <a:lnTo>
                      <a:pt x="0" y="8"/>
                    </a:lnTo>
                    <a:lnTo>
                      <a:pt x="0" y="9"/>
                    </a:lnTo>
                    <a:lnTo>
                      <a:pt x="0" y="8"/>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7"/>
                    </a:lnTo>
                    <a:lnTo>
                      <a:pt x="0" y="7"/>
                    </a:lnTo>
                    <a:lnTo>
                      <a:pt x="0" y="7"/>
                    </a:lnTo>
                    <a:lnTo>
                      <a:pt x="0" y="7"/>
                    </a:lnTo>
                    <a:lnTo>
                      <a:pt x="0" y="7"/>
                    </a:lnTo>
                    <a:lnTo>
                      <a:pt x="0" y="8"/>
                    </a:lnTo>
                    <a:lnTo>
                      <a:pt x="0" y="9"/>
                    </a:lnTo>
                    <a:lnTo>
                      <a:pt x="0" y="8"/>
                    </a:lnTo>
                    <a:lnTo>
                      <a:pt x="0" y="7"/>
                    </a:lnTo>
                    <a:lnTo>
                      <a:pt x="0" y="8"/>
                    </a:lnTo>
                    <a:lnTo>
                      <a:pt x="0" y="7"/>
                    </a:lnTo>
                    <a:lnTo>
                      <a:pt x="0" y="7"/>
                    </a:lnTo>
                    <a:lnTo>
                      <a:pt x="0" y="7"/>
                    </a:lnTo>
                    <a:lnTo>
                      <a:pt x="0" y="7"/>
                    </a:lnTo>
                    <a:lnTo>
                      <a:pt x="0" y="7"/>
                    </a:lnTo>
                    <a:lnTo>
                      <a:pt x="0" y="7"/>
                    </a:lnTo>
                    <a:lnTo>
                      <a:pt x="0" y="7"/>
                    </a:lnTo>
                    <a:lnTo>
                      <a:pt x="0" y="7"/>
                    </a:lnTo>
                    <a:lnTo>
                      <a:pt x="0" y="8"/>
                    </a:lnTo>
                    <a:lnTo>
                      <a:pt x="0" y="8"/>
                    </a:lnTo>
                    <a:lnTo>
                      <a:pt x="0" y="7"/>
                    </a:lnTo>
                    <a:lnTo>
                      <a:pt x="0" y="7"/>
                    </a:lnTo>
                    <a:lnTo>
                      <a:pt x="0" y="7"/>
                    </a:lnTo>
                    <a:lnTo>
                      <a:pt x="0" y="8"/>
                    </a:lnTo>
                    <a:lnTo>
                      <a:pt x="0" y="7"/>
                    </a:lnTo>
                    <a:lnTo>
                      <a:pt x="0" y="8"/>
                    </a:lnTo>
                    <a:lnTo>
                      <a:pt x="0" y="7"/>
                    </a:lnTo>
                    <a:lnTo>
                      <a:pt x="0" y="7"/>
                    </a:lnTo>
                    <a:lnTo>
                      <a:pt x="0" y="7"/>
                    </a:lnTo>
                    <a:lnTo>
                      <a:pt x="0" y="8"/>
                    </a:lnTo>
                    <a:lnTo>
                      <a:pt x="0" y="8"/>
                    </a:lnTo>
                    <a:lnTo>
                      <a:pt x="0" y="7"/>
                    </a:lnTo>
                    <a:lnTo>
                      <a:pt x="0" y="7"/>
                    </a:lnTo>
                    <a:lnTo>
                      <a:pt x="0" y="8"/>
                    </a:lnTo>
                    <a:lnTo>
                      <a:pt x="0" y="8"/>
                    </a:lnTo>
                    <a:lnTo>
                      <a:pt x="0" y="7"/>
                    </a:lnTo>
                    <a:lnTo>
                      <a:pt x="0" y="8"/>
                    </a:lnTo>
                    <a:lnTo>
                      <a:pt x="0" y="8"/>
                    </a:lnTo>
                    <a:lnTo>
                      <a:pt x="0" y="8"/>
                    </a:lnTo>
                    <a:lnTo>
                      <a:pt x="0" y="9"/>
                    </a:lnTo>
                    <a:lnTo>
                      <a:pt x="0" y="8"/>
                    </a:lnTo>
                    <a:lnTo>
                      <a:pt x="0" y="8"/>
                    </a:lnTo>
                    <a:lnTo>
                      <a:pt x="0" y="9"/>
                    </a:lnTo>
                    <a:lnTo>
                      <a:pt x="0" y="8"/>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8"/>
                    </a:lnTo>
                    <a:lnTo>
                      <a:pt x="0" y="8"/>
                    </a:lnTo>
                    <a:lnTo>
                      <a:pt x="0" y="8"/>
                    </a:lnTo>
                    <a:lnTo>
                      <a:pt x="0" y="8"/>
                    </a:lnTo>
                    <a:lnTo>
                      <a:pt x="0" y="9"/>
                    </a:lnTo>
                    <a:lnTo>
                      <a:pt x="0" y="9"/>
                    </a:lnTo>
                    <a:lnTo>
                      <a:pt x="0" y="8"/>
                    </a:lnTo>
                    <a:lnTo>
                      <a:pt x="0" y="8"/>
                    </a:lnTo>
                    <a:lnTo>
                      <a:pt x="0" y="8"/>
                    </a:lnTo>
                    <a:lnTo>
                      <a:pt x="0" y="7"/>
                    </a:lnTo>
                    <a:lnTo>
                      <a:pt x="0" y="8"/>
                    </a:lnTo>
                    <a:lnTo>
                      <a:pt x="0" y="9"/>
                    </a:lnTo>
                    <a:lnTo>
                      <a:pt x="0" y="8"/>
                    </a:lnTo>
                    <a:lnTo>
                      <a:pt x="0" y="9"/>
                    </a:lnTo>
                    <a:lnTo>
                      <a:pt x="0" y="8"/>
                    </a:lnTo>
                    <a:lnTo>
                      <a:pt x="0" y="9"/>
                    </a:lnTo>
                    <a:lnTo>
                      <a:pt x="0" y="9"/>
                    </a:lnTo>
                    <a:lnTo>
                      <a:pt x="0" y="9"/>
                    </a:lnTo>
                    <a:lnTo>
                      <a:pt x="0" y="9"/>
                    </a:lnTo>
                    <a:lnTo>
                      <a:pt x="0" y="9"/>
                    </a:lnTo>
                    <a:lnTo>
                      <a:pt x="0" y="8"/>
                    </a:lnTo>
                    <a:lnTo>
                      <a:pt x="0" y="8"/>
                    </a:lnTo>
                    <a:lnTo>
                      <a:pt x="0" y="7"/>
                    </a:lnTo>
                    <a:lnTo>
                      <a:pt x="0" y="8"/>
                    </a:lnTo>
                    <a:lnTo>
                      <a:pt x="0" y="7"/>
                    </a:lnTo>
                    <a:lnTo>
                      <a:pt x="0" y="8"/>
                    </a:lnTo>
                    <a:lnTo>
                      <a:pt x="0" y="8"/>
                    </a:lnTo>
                    <a:lnTo>
                      <a:pt x="0" y="9"/>
                    </a:lnTo>
                    <a:lnTo>
                      <a:pt x="0" y="8"/>
                    </a:lnTo>
                    <a:lnTo>
                      <a:pt x="0" y="9"/>
                    </a:lnTo>
                    <a:lnTo>
                      <a:pt x="0" y="8"/>
                    </a:lnTo>
                    <a:lnTo>
                      <a:pt x="0" y="8"/>
                    </a:lnTo>
                    <a:lnTo>
                      <a:pt x="0" y="8"/>
                    </a:lnTo>
                    <a:lnTo>
                      <a:pt x="0" y="8"/>
                    </a:lnTo>
                    <a:lnTo>
                      <a:pt x="0" y="9"/>
                    </a:lnTo>
                    <a:lnTo>
                      <a:pt x="0" y="9"/>
                    </a:lnTo>
                    <a:lnTo>
                      <a:pt x="0" y="10"/>
                    </a:lnTo>
                    <a:lnTo>
                      <a:pt x="0" y="10"/>
                    </a:lnTo>
                    <a:lnTo>
                      <a:pt x="0" y="9"/>
                    </a:lnTo>
                    <a:lnTo>
                      <a:pt x="0" y="9"/>
                    </a:lnTo>
                    <a:lnTo>
                      <a:pt x="0" y="10"/>
                    </a:lnTo>
                    <a:lnTo>
                      <a:pt x="0" y="10"/>
                    </a:lnTo>
                    <a:lnTo>
                      <a:pt x="0" y="10"/>
                    </a:lnTo>
                    <a:lnTo>
                      <a:pt x="0" y="10"/>
                    </a:lnTo>
                    <a:lnTo>
                      <a:pt x="0" y="10"/>
                    </a:lnTo>
                    <a:lnTo>
                      <a:pt x="0" y="9"/>
                    </a:lnTo>
                    <a:lnTo>
                      <a:pt x="0" y="9"/>
                    </a:lnTo>
                  </a:path>
                </a:pathLst>
              </a:custGeom>
              <a:noFill/>
              <a:ln w="0">
                <a:solidFill>
                  <a:srgbClr val="3366FF"/>
                </a:solidFill>
                <a:prstDash val="solid"/>
                <a:round/>
                <a:headEnd/>
                <a:tailEnd/>
              </a:ln>
            </p:spPr>
            <p:txBody>
              <a:bodyPr/>
              <a:lstStyle/>
              <a:p>
                <a:endParaRPr lang="en-GB"/>
              </a:p>
            </p:txBody>
          </p:sp>
          <p:sp>
            <p:nvSpPr>
              <p:cNvPr id="185888" name="Freeform 544"/>
              <p:cNvSpPr>
                <a:spLocks/>
              </p:cNvSpPr>
              <p:nvPr/>
            </p:nvSpPr>
            <p:spPr bwMode="auto">
              <a:xfrm>
                <a:off x="2658" y="3605"/>
                <a:ext cx="6" cy="66"/>
              </a:xfrm>
              <a:custGeom>
                <a:avLst/>
                <a:gdLst/>
                <a:ahLst/>
                <a:cxnLst>
                  <a:cxn ang="0">
                    <a:pos x="0" y="4"/>
                  </a:cxn>
                  <a:cxn ang="0">
                    <a:pos x="0" y="3"/>
                  </a:cxn>
                  <a:cxn ang="0">
                    <a:pos x="0" y="2"/>
                  </a:cxn>
                  <a:cxn ang="0">
                    <a:pos x="0" y="1"/>
                  </a:cxn>
                  <a:cxn ang="0">
                    <a:pos x="0" y="2"/>
                  </a:cxn>
                  <a:cxn ang="0">
                    <a:pos x="0" y="3"/>
                  </a:cxn>
                  <a:cxn ang="0">
                    <a:pos x="0" y="5"/>
                  </a:cxn>
                  <a:cxn ang="0">
                    <a:pos x="0" y="6"/>
                  </a:cxn>
                  <a:cxn ang="0">
                    <a:pos x="0" y="7"/>
                  </a:cxn>
                  <a:cxn ang="0">
                    <a:pos x="0" y="7"/>
                  </a:cxn>
                  <a:cxn ang="0">
                    <a:pos x="0" y="8"/>
                  </a:cxn>
                  <a:cxn ang="0">
                    <a:pos x="0" y="9"/>
                  </a:cxn>
                  <a:cxn ang="0">
                    <a:pos x="0" y="8"/>
                  </a:cxn>
                  <a:cxn ang="0">
                    <a:pos x="0" y="7"/>
                  </a:cxn>
                  <a:cxn ang="0">
                    <a:pos x="0" y="8"/>
                  </a:cxn>
                  <a:cxn ang="0">
                    <a:pos x="0" y="8"/>
                  </a:cxn>
                  <a:cxn ang="0">
                    <a:pos x="0" y="8"/>
                  </a:cxn>
                  <a:cxn ang="0">
                    <a:pos x="0" y="9"/>
                  </a:cxn>
                  <a:cxn ang="0">
                    <a:pos x="0" y="9"/>
                  </a:cxn>
                  <a:cxn ang="0">
                    <a:pos x="0" y="11"/>
                  </a:cxn>
                  <a:cxn ang="0">
                    <a:pos x="0" y="8"/>
                  </a:cxn>
                  <a:cxn ang="0">
                    <a:pos x="0" y="5"/>
                  </a:cxn>
                  <a:cxn ang="0">
                    <a:pos x="0" y="5"/>
                  </a:cxn>
                  <a:cxn ang="0">
                    <a:pos x="0" y="3"/>
                  </a:cxn>
                  <a:cxn ang="0">
                    <a:pos x="0" y="4"/>
                  </a:cxn>
                  <a:cxn ang="0">
                    <a:pos x="0" y="5"/>
                  </a:cxn>
                  <a:cxn ang="0">
                    <a:pos x="0" y="5"/>
                  </a:cxn>
                  <a:cxn ang="0">
                    <a:pos x="0" y="8"/>
                  </a:cxn>
                  <a:cxn ang="0">
                    <a:pos x="0" y="7"/>
                  </a:cxn>
                  <a:cxn ang="0">
                    <a:pos x="0" y="4"/>
                  </a:cxn>
                  <a:cxn ang="0">
                    <a:pos x="0" y="5"/>
                  </a:cxn>
                  <a:cxn ang="0">
                    <a:pos x="0" y="3"/>
                  </a:cxn>
                  <a:cxn ang="0">
                    <a:pos x="0" y="3"/>
                  </a:cxn>
                  <a:cxn ang="0">
                    <a:pos x="1" y="6"/>
                  </a:cxn>
                  <a:cxn ang="0">
                    <a:pos x="1" y="3"/>
                  </a:cxn>
                  <a:cxn ang="0">
                    <a:pos x="1" y="3"/>
                  </a:cxn>
                  <a:cxn ang="0">
                    <a:pos x="1" y="3"/>
                  </a:cxn>
                  <a:cxn ang="0">
                    <a:pos x="1" y="5"/>
                  </a:cxn>
                  <a:cxn ang="0">
                    <a:pos x="1" y="4"/>
                  </a:cxn>
                  <a:cxn ang="0">
                    <a:pos x="1" y="5"/>
                  </a:cxn>
                  <a:cxn ang="0">
                    <a:pos x="1" y="6"/>
                  </a:cxn>
                  <a:cxn ang="0">
                    <a:pos x="1" y="7"/>
                  </a:cxn>
                  <a:cxn ang="0">
                    <a:pos x="1" y="7"/>
                  </a:cxn>
                  <a:cxn ang="0">
                    <a:pos x="1" y="6"/>
                  </a:cxn>
                  <a:cxn ang="0">
                    <a:pos x="1" y="7"/>
                  </a:cxn>
                  <a:cxn ang="0">
                    <a:pos x="1" y="8"/>
                  </a:cxn>
                  <a:cxn ang="0">
                    <a:pos x="1" y="6"/>
                  </a:cxn>
                  <a:cxn ang="0">
                    <a:pos x="1" y="7"/>
                  </a:cxn>
                  <a:cxn ang="0">
                    <a:pos x="1" y="7"/>
                  </a:cxn>
                  <a:cxn ang="0">
                    <a:pos x="1" y="7"/>
                  </a:cxn>
                  <a:cxn ang="0">
                    <a:pos x="1" y="5"/>
                  </a:cxn>
                  <a:cxn ang="0">
                    <a:pos x="1" y="2"/>
                  </a:cxn>
                  <a:cxn ang="0">
                    <a:pos x="1" y="4"/>
                  </a:cxn>
                  <a:cxn ang="0">
                    <a:pos x="1" y="3"/>
                  </a:cxn>
                  <a:cxn ang="0">
                    <a:pos x="1" y="5"/>
                  </a:cxn>
                  <a:cxn ang="0">
                    <a:pos x="1" y="3"/>
                  </a:cxn>
                  <a:cxn ang="0">
                    <a:pos x="1" y="4"/>
                  </a:cxn>
                  <a:cxn ang="0">
                    <a:pos x="1" y="4"/>
                  </a:cxn>
                  <a:cxn ang="0">
                    <a:pos x="1" y="7"/>
                  </a:cxn>
                  <a:cxn ang="0">
                    <a:pos x="1" y="6"/>
                  </a:cxn>
                  <a:cxn ang="0">
                    <a:pos x="1" y="4"/>
                  </a:cxn>
                  <a:cxn ang="0">
                    <a:pos x="1" y="5"/>
                  </a:cxn>
                  <a:cxn ang="0">
                    <a:pos x="1" y="3"/>
                  </a:cxn>
                </a:cxnLst>
                <a:rect l="0" t="0" r="r" b="b"/>
                <a:pathLst>
                  <a:path w="1" h="11">
                    <a:moveTo>
                      <a:pt x="0" y="5"/>
                    </a:moveTo>
                    <a:lnTo>
                      <a:pt x="0" y="6"/>
                    </a:lnTo>
                    <a:lnTo>
                      <a:pt x="0" y="5"/>
                    </a:lnTo>
                    <a:lnTo>
                      <a:pt x="0" y="4"/>
                    </a:lnTo>
                    <a:lnTo>
                      <a:pt x="0" y="5"/>
                    </a:lnTo>
                    <a:lnTo>
                      <a:pt x="0" y="4"/>
                    </a:lnTo>
                    <a:lnTo>
                      <a:pt x="0" y="4"/>
                    </a:lnTo>
                    <a:lnTo>
                      <a:pt x="0" y="4"/>
                    </a:lnTo>
                    <a:lnTo>
                      <a:pt x="0" y="5"/>
                    </a:lnTo>
                    <a:lnTo>
                      <a:pt x="0" y="4"/>
                    </a:lnTo>
                    <a:lnTo>
                      <a:pt x="0" y="4"/>
                    </a:lnTo>
                    <a:lnTo>
                      <a:pt x="0" y="4"/>
                    </a:lnTo>
                    <a:lnTo>
                      <a:pt x="0" y="5"/>
                    </a:lnTo>
                    <a:lnTo>
                      <a:pt x="0" y="5"/>
                    </a:lnTo>
                    <a:lnTo>
                      <a:pt x="0" y="4"/>
                    </a:lnTo>
                    <a:lnTo>
                      <a:pt x="0" y="4"/>
                    </a:lnTo>
                    <a:lnTo>
                      <a:pt x="0" y="3"/>
                    </a:lnTo>
                    <a:lnTo>
                      <a:pt x="0" y="4"/>
                    </a:lnTo>
                    <a:lnTo>
                      <a:pt x="0" y="3"/>
                    </a:lnTo>
                    <a:lnTo>
                      <a:pt x="0" y="4"/>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2"/>
                    </a:lnTo>
                    <a:lnTo>
                      <a:pt x="0" y="2"/>
                    </a:lnTo>
                    <a:lnTo>
                      <a:pt x="0" y="2"/>
                    </a:lnTo>
                    <a:lnTo>
                      <a:pt x="0" y="1"/>
                    </a:lnTo>
                    <a:lnTo>
                      <a:pt x="0" y="1"/>
                    </a:lnTo>
                    <a:lnTo>
                      <a:pt x="0" y="0"/>
                    </a:lnTo>
                    <a:lnTo>
                      <a:pt x="0" y="1"/>
                    </a:lnTo>
                    <a:lnTo>
                      <a:pt x="0" y="0"/>
                    </a:lnTo>
                    <a:lnTo>
                      <a:pt x="0" y="0"/>
                    </a:lnTo>
                    <a:lnTo>
                      <a:pt x="0" y="0"/>
                    </a:lnTo>
                    <a:lnTo>
                      <a:pt x="0" y="1"/>
                    </a:lnTo>
                    <a:lnTo>
                      <a:pt x="0" y="1"/>
                    </a:lnTo>
                    <a:lnTo>
                      <a:pt x="0" y="0"/>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7"/>
                    </a:lnTo>
                    <a:lnTo>
                      <a:pt x="0" y="7"/>
                    </a:lnTo>
                    <a:lnTo>
                      <a:pt x="0" y="7"/>
                    </a:lnTo>
                    <a:lnTo>
                      <a:pt x="0" y="8"/>
                    </a:lnTo>
                    <a:lnTo>
                      <a:pt x="0" y="7"/>
                    </a:lnTo>
                    <a:lnTo>
                      <a:pt x="0" y="8"/>
                    </a:lnTo>
                    <a:lnTo>
                      <a:pt x="0" y="7"/>
                    </a:lnTo>
                    <a:lnTo>
                      <a:pt x="0" y="8"/>
                    </a:lnTo>
                    <a:lnTo>
                      <a:pt x="0" y="7"/>
                    </a:lnTo>
                    <a:lnTo>
                      <a:pt x="0" y="7"/>
                    </a:lnTo>
                    <a:lnTo>
                      <a:pt x="0" y="7"/>
                    </a:lnTo>
                    <a:lnTo>
                      <a:pt x="0" y="8"/>
                    </a:lnTo>
                    <a:lnTo>
                      <a:pt x="0" y="7"/>
                    </a:lnTo>
                    <a:lnTo>
                      <a:pt x="0" y="7"/>
                    </a:lnTo>
                    <a:lnTo>
                      <a:pt x="0" y="7"/>
                    </a:lnTo>
                    <a:lnTo>
                      <a:pt x="0" y="6"/>
                    </a:lnTo>
                    <a:lnTo>
                      <a:pt x="0" y="6"/>
                    </a:lnTo>
                    <a:lnTo>
                      <a:pt x="0" y="6"/>
                    </a:lnTo>
                    <a:lnTo>
                      <a:pt x="0" y="7"/>
                    </a:lnTo>
                    <a:lnTo>
                      <a:pt x="0" y="7"/>
                    </a:lnTo>
                    <a:lnTo>
                      <a:pt x="0" y="7"/>
                    </a:lnTo>
                    <a:lnTo>
                      <a:pt x="0" y="8"/>
                    </a:lnTo>
                    <a:lnTo>
                      <a:pt x="0" y="8"/>
                    </a:lnTo>
                    <a:lnTo>
                      <a:pt x="0" y="7"/>
                    </a:lnTo>
                    <a:lnTo>
                      <a:pt x="0" y="8"/>
                    </a:lnTo>
                    <a:lnTo>
                      <a:pt x="0" y="7"/>
                    </a:lnTo>
                    <a:lnTo>
                      <a:pt x="0" y="8"/>
                    </a:lnTo>
                    <a:lnTo>
                      <a:pt x="0" y="7"/>
                    </a:lnTo>
                    <a:lnTo>
                      <a:pt x="0" y="8"/>
                    </a:lnTo>
                    <a:lnTo>
                      <a:pt x="0" y="7"/>
                    </a:lnTo>
                    <a:lnTo>
                      <a:pt x="0" y="8"/>
                    </a:lnTo>
                    <a:lnTo>
                      <a:pt x="0" y="7"/>
                    </a:lnTo>
                    <a:lnTo>
                      <a:pt x="0" y="8"/>
                    </a:lnTo>
                    <a:lnTo>
                      <a:pt x="0" y="8"/>
                    </a:lnTo>
                    <a:lnTo>
                      <a:pt x="0" y="7"/>
                    </a:lnTo>
                    <a:lnTo>
                      <a:pt x="0" y="7"/>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9"/>
                    </a:lnTo>
                    <a:lnTo>
                      <a:pt x="0" y="8"/>
                    </a:lnTo>
                    <a:lnTo>
                      <a:pt x="0" y="8"/>
                    </a:lnTo>
                    <a:lnTo>
                      <a:pt x="0" y="8"/>
                    </a:lnTo>
                    <a:lnTo>
                      <a:pt x="0" y="7"/>
                    </a:lnTo>
                    <a:lnTo>
                      <a:pt x="0" y="8"/>
                    </a:lnTo>
                    <a:lnTo>
                      <a:pt x="0" y="8"/>
                    </a:lnTo>
                    <a:lnTo>
                      <a:pt x="0" y="8"/>
                    </a:lnTo>
                    <a:lnTo>
                      <a:pt x="0" y="7"/>
                    </a:lnTo>
                    <a:lnTo>
                      <a:pt x="0" y="8"/>
                    </a:lnTo>
                    <a:lnTo>
                      <a:pt x="0" y="7"/>
                    </a:lnTo>
                    <a:lnTo>
                      <a:pt x="0" y="7"/>
                    </a:lnTo>
                    <a:lnTo>
                      <a:pt x="0" y="8"/>
                    </a:lnTo>
                    <a:lnTo>
                      <a:pt x="0" y="8"/>
                    </a:lnTo>
                    <a:lnTo>
                      <a:pt x="0" y="9"/>
                    </a:lnTo>
                    <a:lnTo>
                      <a:pt x="0" y="8"/>
                    </a:lnTo>
                    <a:lnTo>
                      <a:pt x="0" y="8"/>
                    </a:lnTo>
                    <a:lnTo>
                      <a:pt x="0" y="8"/>
                    </a:lnTo>
                    <a:lnTo>
                      <a:pt x="0" y="8"/>
                    </a:lnTo>
                    <a:lnTo>
                      <a:pt x="0" y="8"/>
                    </a:lnTo>
                    <a:lnTo>
                      <a:pt x="0" y="8"/>
                    </a:lnTo>
                    <a:lnTo>
                      <a:pt x="0" y="7"/>
                    </a:lnTo>
                    <a:lnTo>
                      <a:pt x="0" y="8"/>
                    </a:lnTo>
                    <a:lnTo>
                      <a:pt x="0" y="7"/>
                    </a:lnTo>
                    <a:lnTo>
                      <a:pt x="0" y="8"/>
                    </a:lnTo>
                    <a:lnTo>
                      <a:pt x="0" y="9"/>
                    </a:lnTo>
                    <a:lnTo>
                      <a:pt x="0" y="8"/>
                    </a:lnTo>
                    <a:lnTo>
                      <a:pt x="0" y="9"/>
                    </a:lnTo>
                    <a:lnTo>
                      <a:pt x="0" y="8"/>
                    </a:lnTo>
                    <a:lnTo>
                      <a:pt x="0" y="8"/>
                    </a:lnTo>
                    <a:lnTo>
                      <a:pt x="0" y="8"/>
                    </a:lnTo>
                    <a:lnTo>
                      <a:pt x="0" y="7"/>
                    </a:lnTo>
                    <a:lnTo>
                      <a:pt x="0" y="7"/>
                    </a:lnTo>
                    <a:lnTo>
                      <a:pt x="0" y="6"/>
                    </a:lnTo>
                    <a:lnTo>
                      <a:pt x="0" y="6"/>
                    </a:lnTo>
                    <a:lnTo>
                      <a:pt x="0" y="6"/>
                    </a:lnTo>
                    <a:lnTo>
                      <a:pt x="0" y="7"/>
                    </a:lnTo>
                    <a:lnTo>
                      <a:pt x="0" y="6"/>
                    </a:lnTo>
                    <a:lnTo>
                      <a:pt x="0" y="7"/>
                    </a:lnTo>
                    <a:lnTo>
                      <a:pt x="0" y="7"/>
                    </a:lnTo>
                    <a:lnTo>
                      <a:pt x="0" y="7"/>
                    </a:lnTo>
                    <a:lnTo>
                      <a:pt x="0" y="8"/>
                    </a:lnTo>
                    <a:lnTo>
                      <a:pt x="0" y="8"/>
                    </a:lnTo>
                    <a:lnTo>
                      <a:pt x="0" y="9"/>
                    </a:lnTo>
                    <a:lnTo>
                      <a:pt x="0" y="8"/>
                    </a:lnTo>
                    <a:lnTo>
                      <a:pt x="0" y="9"/>
                    </a:lnTo>
                    <a:lnTo>
                      <a:pt x="0" y="8"/>
                    </a:lnTo>
                    <a:lnTo>
                      <a:pt x="0" y="9"/>
                    </a:lnTo>
                    <a:lnTo>
                      <a:pt x="0" y="9"/>
                    </a:lnTo>
                    <a:lnTo>
                      <a:pt x="0" y="10"/>
                    </a:lnTo>
                    <a:lnTo>
                      <a:pt x="0" y="9"/>
                    </a:lnTo>
                    <a:lnTo>
                      <a:pt x="0" y="10"/>
                    </a:lnTo>
                    <a:lnTo>
                      <a:pt x="0" y="9"/>
                    </a:lnTo>
                    <a:lnTo>
                      <a:pt x="0" y="10"/>
                    </a:lnTo>
                    <a:lnTo>
                      <a:pt x="0" y="9"/>
                    </a:lnTo>
                    <a:lnTo>
                      <a:pt x="0" y="10"/>
                    </a:lnTo>
                    <a:lnTo>
                      <a:pt x="0" y="9"/>
                    </a:lnTo>
                    <a:lnTo>
                      <a:pt x="0" y="10"/>
                    </a:lnTo>
                    <a:lnTo>
                      <a:pt x="0" y="9"/>
                    </a:lnTo>
                    <a:lnTo>
                      <a:pt x="0" y="9"/>
                    </a:lnTo>
                    <a:lnTo>
                      <a:pt x="0" y="9"/>
                    </a:lnTo>
                    <a:lnTo>
                      <a:pt x="0" y="10"/>
                    </a:lnTo>
                    <a:lnTo>
                      <a:pt x="0" y="9"/>
                    </a:lnTo>
                    <a:lnTo>
                      <a:pt x="0" y="9"/>
                    </a:lnTo>
                    <a:lnTo>
                      <a:pt x="0" y="10"/>
                    </a:lnTo>
                    <a:lnTo>
                      <a:pt x="0" y="10"/>
                    </a:lnTo>
                    <a:lnTo>
                      <a:pt x="0" y="10"/>
                    </a:lnTo>
                    <a:lnTo>
                      <a:pt x="0" y="9"/>
                    </a:lnTo>
                    <a:lnTo>
                      <a:pt x="0" y="10"/>
                    </a:lnTo>
                    <a:lnTo>
                      <a:pt x="0" y="10"/>
                    </a:lnTo>
                    <a:lnTo>
                      <a:pt x="0" y="10"/>
                    </a:lnTo>
                    <a:lnTo>
                      <a:pt x="0" y="10"/>
                    </a:lnTo>
                    <a:lnTo>
                      <a:pt x="0" y="10"/>
                    </a:lnTo>
                    <a:lnTo>
                      <a:pt x="0" y="10"/>
                    </a:lnTo>
                    <a:lnTo>
                      <a:pt x="0" y="11"/>
                    </a:lnTo>
                    <a:lnTo>
                      <a:pt x="0" y="10"/>
                    </a:lnTo>
                    <a:lnTo>
                      <a:pt x="0" y="11"/>
                    </a:lnTo>
                    <a:lnTo>
                      <a:pt x="0" y="10"/>
                    </a:lnTo>
                    <a:lnTo>
                      <a:pt x="0" y="10"/>
                    </a:lnTo>
                    <a:lnTo>
                      <a:pt x="0" y="10"/>
                    </a:lnTo>
                    <a:lnTo>
                      <a:pt x="0" y="10"/>
                    </a:lnTo>
                    <a:lnTo>
                      <a:pt x="0" y="10"/>
                    </a:lnTo>
                    <a:lnTo>
                      <a:pt x="0" y="9"/>
                    </a:lnTo>
                    <a:lnTo>
                      <a:pt x="0" y="9"/>
                    </a:lnTo>
                    <a:lnTo>
                      <a:pt x="0" y="8"/>
                    </a:lnTo>
                    <a:lnTo>
                      <a:pt x="0" y="8"/>
                    </a:lnTo>
                    <a:lnTo>
                      <a:pt x="0" y="8"/>
                    </a:lnTo>
                    <a:lnTo>
                      <a:pt x="0" y="8"/>
                    </a:lnTo>
                    <a:lnTo>
                      <a:pt x="0" y="8"/>
                    </a:lnTo>
                    <a:lnTo>
                      <a:pt x="0" y="8"/>
                    </a:lnTo>
                    <a:lnTo>
                      <a:pt x="0" y="7"/>
                    </a:lnTo>
                    <a:lnTo>
                      <a:pt x="0" y="6"/>
                    </a:lnTo>
                    <a:lnTo>
                      <a:pt x="0" y="6"/>
                    </a:lnTo>
                    <a:lnTo>
                      <a:pt x="0" y="6"/>
                    </a:lnTo>
                    <a:lnTo>
                      <a:pt x="0" y="6"/>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4"/>
                    </a:lnTo>
                    <a:lnTo>
                      <a:pt x="0" y="3"/>
                    </a:lnTo>
                    <a:lnTo>
                      <a:pt x="0" y="4"/>
                    </a:lnTo>
                    <a:lnTo>
                      <a:pt x="0" y="4"/>
                    </a:lnTo>
                    <a:lnTo>
                      <a:pt x="0" y="5"/>
                    </a:lnTo>
                    <a:lnTo>
                      <a:pt x="0" y="4"/>
                    </a:lnTo>
                    <a:lnTo>
                      <a:pt x="0" y="5"/>
                    </a:lnTo>
                    <a:lnTo>
                      <a:pt x="0" y="5"/>
                    </a:lnTo>
                    <a:lnTo>
                      <a:pt x="0" y="6"/>
                    </a:lnTo>
                    <a:lnTo>
                      <a:pt x="0" y="6"/>
                    </a:lnTo>
                    <a:lnTo>
                      <a:pt x="0" y="5"/>
                    </a:lnTo>
                    <a:lnTo>
                      <a:pt x="0" y="6"/>
                    </a:lnTo>
                    <a:lnTo>
                      <a:pt x="0" y="6"/>
                    </a:lnTo>
                    <a:lnTo>
                      <a:pt x="0" y="5"/>
                    </a:lnTo>
                    <a:lnTo>
                      <a:pt x="0" y="5"/>
                    </a:lnTo>
                    <a:lnTo>
                      <a:pt x="0" y="4"/>
                    </a:lnTo>
                    <a:lnTo>
                      <a:pt x="0" y="4"/>
                    </a:lnTo>
                    <a:lnTo>
                      <a:pt x="0" y="4"/>
                    </a:lnTo>
                    <a:lnTo>
                      <a:pt x="0" y="3"/>
                    </a:lnTo>
                    <a:lnTo>
                      <a:pt x="0" y="3"/>
                    </a:lnTo>
                    <a:lnTo>
                      <a:pt x="0" y="4"/>
                    </a:lnTo>
                    <a:lnTo>
                      <a:pt x="0" y="4"/>
                    </a:lnTo>
                    <a:lnTo>
                      <a:pt x="0" y="5"/>
                    </a:lnTo>
                    <a:lnTo>
                      <a:pt x="0" y="5"/>
                    </a:lnTo>
                    <a:lnTo>
                      <a:pt x="0" y="5"/>
                    </a:lnTo>
                    <a:lnTo>
                      <a:pt x="0" y="6"/>
                    </a:lnTo>
                    <a:lnTo>
                      <a:pt x="0" y="6"/>
                    </a:lnTo>
                    <a:lnTo>
                      <a:pt x="0" y="6"/>
                    </a:lnTo>
                    <a:lnTo>
                      <a:pt x="0" y="6"/>
                    </a:lnTo>
                    <a:lnTo>
                      <a:pt x="0" y="8"/>
                    </a:lnTo>
                    <a:lnTo>
                      <a:pt x="0" y="8"/>
                    </a:lnTo>
                    <a:lnTo>
                      <a:pt x="0" y="7"/>
                    </a:lnTo>
                    <a:lnTo>
                      <a:pt x="0" y="8"/>
                    </a:lnTo>
                    <a:lnTo>
                      <a:pt x="0" y="8"/>
                    </a:lnTo>
                    <a:lnTo>
                      <a:pt x="0" y="8"/>
                    </a:lnTo>
                    <a:lnTo>
                      <a:pt x="0" y="8"/>
                    </a:lnTo>
                    <a:lnTo>
                      <a:pt x="0" y="9"/>
                    </a:lnTo>
                    <a:lnTo>
                      <a:pt x="0" y="8"/>
                    </a:lnTo>
                    <a:lnTo>
                      <a:pt x="0" y="8"/>
                    </a:lnTo>
                    <a:lnTo>
                      <a:pt x="0" y="9"/>
                    </a:lnTo>
                    <a:lnTo>
                      <a:pt x="0" y="9"/>
                    </a:lnTo>
                    <a:lnTo>
                      <a:pt x="0" y="9"/>
                    </a:lnTo>
                    <a:lnTo>
                      <a:pt x="0" y="9"/>
                    </a:lnTo>
                    <a:lnTo>
                      <a:pt x="0" y="8"/>
                    </a:lnTo>
                    <a:lnTo>
                      <a:pt x="0" y="8"/>
                    </a:lnTo>
                    <a:lnTo>
                      <a:pt x="0" y="7"/>
                    </a:lnTo>
                    <a:lnTo>
                      <a:pt x="0" y="7"/>
                    </a:lnTo>
                    <a:lnTo>
                      <a:pt x="0" y="7"/>
                    </a:lnTo>
                    <a:lnTo>
                      <a:pt x="0" y="7"/>
                    </a:lnTo>
                    <a:lnTo>
                      <a:pt x="0" y="7"/>
                    </a:lnTo>
                    <a:lnTo>
                      <a:pt x="0" y="6"/>
                    </a:lnTo>
                    <a:lnTo>
                      <a:pt x="0" y="5"/>
                    </a:lnTo>
                    <a:lnTo>
                      <a:pt x="0" y="4"/>
                    </a:lnTo>
                    <a:lnTo>
                      <a:pt x="0" y="4"/>
                    </a:lnTo>
                    <a:lnTo>
                      <a:pt x="0" y="4"/>
                    </a:lnTo>
                    <a:lnTo>
                      <a:pt x="0" y="3"/>
                    </a:lnTo>
                    <a:lnTo>
                      <a:pt x="0" y="4"/>
                    </a:lnTo>
                    <a:lnTo>
                      <a:pt x="0" y="4"/>
                    </a:lnTo>
                    <a:lnTo>
                      <a:pt x="0" y="5"/>
                    </a:lnTo>
                    <a:lnTo>
                      <a:pt x="0" y="4"/>
                    </a:lnTo>
                    <a:lnTo>
                      <a:pt x="0" y="3"/>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3"/>
                    </a:lnTo>
                    <a:lnTo>
                      <a:pt x="0" y="3"/>
                    </a:lnTo>
                    <a:lnTo>
                      <a:pt x="0" y="3"/>
                    </a:lnTo>
                    <a:lnTo>
                      <a:pt x="0" y="4"/>
                    </a:lnTo>
                    <a:lnTo>
                      <a:pt x="0" y="5"/>
                    </a:lnTo>
                    <a:lnTo>
                      <a:pt x="0" y="4"/>
                    </a:lnTo>
                    <a:lnTo>
                      <a:pt x="0" y="4"/>
                    </a:lnTo>
                    <a:lnTo>
                      <a:pt x="0" y="3"/>
                    </a:lnTo>
                    <a:lnTo>
                      <a:pt x="0" y="4"/>
                    </a:lnTo>
                    <a:lnTo>
                      <a:pt x="0" y="4"/>
                    </a:lnTo>
                    <a:lnTo>
                      <a:pt x="0" y="3"/>
                    </a:lnTo>
                    <a:lnTo>
                      <a:pt x="0" y="3"/>
                    </a:lnTo>
                    <a:lnTo>
                      <a:pt x="0" y="3"/>
                    </a:lnTo>
                    <a:lnTo>
                      <a:pt x="0" y="3"/>
                    </a:lnTo>
                    <a:lnTo>
                      <a:pt x="1" y="3"/>
                    </a:lnTo>
                    <a:lnTo>
                      <a:pt x="1" y="5"/>
                    </a:lnTo>
                    <a:lnTo>
                      <a:pt x="1" y="4"/>
                    </a:lnTo>
                    <a:lnTo>
                      <a:pt x="1" y="5"/>
                    </a:lnTo>
                    <a:lnTo>
                      <a:pt x="1" y="5"/>
                    </a:lnTo>
                    <a:lnTo>
                      <a:pt x="1" y="5"/>
                    </a:lnTo>
                    <a:lnTo>
                      <a:pt x="1" y="6"/>
                    </a:lnTo>
                    <a:lnTo>
                      <a:pt x="1" y="5"/>
                    </a:lnTo>
                    <a:lnTo>
                      <a:pt x="1" y="6"/>
                    </a:lnTo>
                    <a:lnTo>
                      <a:pt x="1" y="6"/>
                    </a:lnTo>
                    <a:lnTo>
                      <a:pt x="1" y="6"/>
                    </a:lnTo>
                    <a:lnTo>
                      <a:pt x="1" y="6"/>
                    </a:lnTo>
                    <a:lnTo>
                      <a:pt x="1" y="6"/>
                    </a:lnTo>
                    <a:lnTo>
                      <a:pt x="1" y="6"/>
                    </a:lnTo>
                    <a:lnTo>
                      <a:pt x="1" y="5"/>
                    </a:lnTo>
                    <a:lnTo>
                      <a:pt x="1" y="5"/>
                    </a:lnTo>
                    <a:lnTo>
                      <a:pt x="1" y="5"/>
                    </a:lnTo>
                    <a:lnTo>
                      <a:pt x="1" y="4"/>
                    </a:lnTo>
                    <a:lnTo>
                      <a:pt x="1" y="3"/>
                    </a:lnTo>
                    <a:lnTo>
                      <a:pt x="1" y="3"/>
                    </a:lnTo>
                    <a:lnTo>
                      <a:pt x="1" y="3"/>
                    </a:lnTo>
                    <a:lnTo>
                      <a:pt x="1" y="2"/>
                    </a:lnTo>
                    <a:lnTo>
                      <a:pt x="1" y="2"/>
                    </a:lnTo>
                    <a:lnTo>
                      <a:pt x="1" y="3"/>
                    </a:lnTo>
                    <a:lnTo>
                      <a:pt x="1" y="3"/>
                    </a:lnTo>
                    <a:lnTo>
                      <a:pt x="1" y="3"/>
                    </a:lnTo>
                    <a:lnTo>
                      <a:pt x="1" y="3"/>
                    </a:lnTo>
                    <a:lnTo>
                      <a:pt x="1" y="3"/>
                    </a:lnTo>
                    <a:lnTo>
                      <a:pt x="1" y="3"/>
                    </a:lnTo>
                    <a:lnTo>
                      <a:pt x="1" y="4"/>
                    </a:lnTo>
                    <a:lnTo>
                      <a:pt x="1" y="3"/>
                    </a:lnTo>
                    <a:lnTo>
                      <a:pt x="1" y="3"/>
                    </a:lnTo>
                    <a:lnTo>
                      <a:pt x="1" y="3"/>
                    </a:lnTo>
                    <a:lnTo>
                      <a:pt x="1" y="4"/>
                    </a:lnTo>
                    <a:lnTo>
                      <a:pt x="1" y="4"/>
                    </a:lnTo>
                    <a:lnTo>
                      <a:pt x="1" y="4"/>
                    </a:lnTo>
                    <a:lnTo>
                      <a:pt x="1" y="3"/>
                    </a:lnTo>
                    <a:lnTo>
                      <a:pt x="1" y="4"/>
                    </a:lnTo>
                    <a:lnTo>
                      <a:pt x="1" y="3"/>
                    </a:lnTo>
                    <a:lnTo>
                      <a:pt x="1" y="3"/>
                    </a:lnTo>
                    <a:lnTo>
                      <a:pt x="1" y="3"/>
                    </a:lnTo>
                    <a:lnTo>
                      <a:pt x="1" y="4"/>
                    </a:lnTo>
                    <a:lnTo>
                      <a:pt x="1" y="3"/>
                    </a:lnTo>
                    <a:lnTo>
                      <a:pt x="1" y="4"/>
                    </a:lnTo>
                    <a:lnTo>
                      <a:pt x="1" y="4"/>
                    </a:lnTo>
                    <a:lnTo>
                      <a:pt x="1" y="5"/>
                    </a:lnTo>
                    <a:lnTo>
                      <a:pt x="1" y="4"/>
                    </a:lnTo>
                    <a:lnTo>
                      <a:pt x="1" y="4"/>
                    </a:lnTo>
                    <a:lnTo>
                      <a:pt x="1" y="3"/>
                    </a:lnTo>
                    <a:lnTo>
                      <a:pt x="1" y="4"/>
                    </a:lnTo>
                    <a:lnTo>
                      <a:pt x="1" y="4"/>
                    </a:lnTo>
                    <a:lnTo>
                      <a:pt x="1" y="5"/>
                    </a:lnTo>
                    <a:lnTo>
                      <a:pt x="1" y="5"/>
                    </a:lnTo>
                    <a:lnTo>
                      <a:pt x="1" y="5"/>
                    </a:lnTo>
                    <a:lnTo>
                      <a:pt x="1" y="5"/>
                    </a:lnTo>
                    <a:lnTo>
                      <a:pt x="1" y="5"/>
                    </a:lnTo>
                    <a:lnTo>
                      <a:pt x="1" y="5"/>
                    </a:lnTo>
                    <a:lnTo>
                      <a:pt x="1" y="5"/>
                    </a:lnTo>
                    <a:lnTo>
                      <a:pt x="1" y="5"/>
                    </a:lnTo>
                    <a:lnTo>
                      <a:pt x="1" y="4"/>
                    </a:lnTo>
                    <a:lnTo>
                      <a:pt x="1" y="4"/>
                    </a:lnTo>
                    <a:lnTo>
                      <a:pt x="1" y="3"/>
                    </a:lnTo>
                    <a:lnTo>
                      <a:pt x="1" y="4"/>
                    </a:lnTo>
                    <a:lnTo>
                      <a:pt x="1" y="4"/>
                    </a:lnTo>
                    <a:lnTo>
                      <a:pt x="1" y="4"/>
                    </a:lnTo>
                    <a:lnTo>
                      <a:pt x="1" y="4"/>
                    </a:lnTo>
                    <a:lnTo>
                      <a:pt x="1" y="4"/>
                    </a:lnTo>
                    <a:lnTo>
                      <a:pt x="1" y="3"/>
                    </a:lnTo>
                    <a:lnTo>
                      <a:pt x="1" y="4"/>
                    </a:lnTo>
                    <a:lnTo>
                      <a:pt x="1" y="3"/>
                    </a:lnTo>
                    <a:lnTo>
                      <a:pt x="1" y="4"/>
                    </a:lnTo>
                    <a:lnTo>
                      <a:pt x="1" y="3"/>
                    </a:lnTo>
                    <a:lnTo>
                      <a:pt x="1" y="3"/>
                    </a:lnTo>
                    <a:lnTo>
                      <a:pt x="1" y="3"/>
                    </a:lnTo>
                    <a:lnTo>
                      <a:pt x="1" y="4"/>
                    </a:lnTo>
                    <a:lnTo>
                      <a:pt x="1" y="5"/>
                    </a:lnTo>
                    <a:lnTo>
                      <a:pt x="1" y="4"/>
                    </a:lnTo>
                    <a:lnTo>
                      <a:pt x="1" y="5"/>
                    </a:lnTo>
                    <a:lnTo>
                      <a:pt x="1" y="5"/>
                    </a:lnTo>
                    <a:lnTo>
                      <a:pt x="1" y="5"/>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7"/>
                    </a:lnTo>
                    <a:lnTo>
                      <a:pt x="1" y="6"/>
                    </a:lnTo>
                    <a:lnTo>
                      <a:pt x="1" y="6"/>
                    </a:lnTo>
                    <a:lnTo>
                      <a:pt x="1" y="7"/>
                    </a:lnTo>
                    <a:lnTo>
                      <a:pt x="1" y="7"/>
                    </a:lnTo>
                    <a:lnTo>
                      <a:pt x="1" y="7"/>
                    </a:lnTo>
                    <a:lnTo>
                      <a:pt x="1" y="7"/>
                    </a:lnTo>
                    <a:lnTo>
                      <a:pt x="1" y="7"/>
                    </a:lnTo>
                    <a:lnTo>
                      <a:pt x="1" y="6"/>
                    </a:lnTo>
                    <a:lnTo>
                      <a:pt x="1" y="7"/>
                    </a:lnTo>
                    <a:lnTo>
                      <a:pt x="1" y="7"/>
                    </a:lnTo>
                    <a:lnTo>
                      <a:pt x="1" y="8"/>
                    </a:lnTo>
                    <a:lnTo>
                      <a:pt x="1" y="7"/>
                    </a:lnTo>
                    <a:lnTo>
                      <a:pt x="1" y="7"/>
                    </a:lnTo>
                    <a:lnTo>
                      <a:pt x="1" y="7"/>
                    </a:lnTo>
                    <a:lnTo>
                      <a:pt x="1" y="6"/>
                    </a:lnTo>
                    <a:lnTo>
                      <a:pt x="1" y="7"/>
                    </a:lnTo>
                    <a:lnTo>
                      <a:pt x="1" y="6"/>
                    </a:lnTo>
                    <a:lnTo>
                      <a:pt x="1" y="7"/>
                    </a:lnTo>
                    <a:lnTo>
                      <a:pt x="1" y="7"/>
                    </a:lnTo>
                    <a:lnTo>
                      <a:pt x="1" y="7"/>
                    </a:lnTo>
                    <a:lnTo>
                      <a:pt x="1" y="7"/>
                    </a:lnTo>
                    <a:lnTo>
                      <a:pt x="1" y="6"/>
                    </a:lnTo>
                    <a:lnTo>
                      <a:pt x="1" y="7"/>
                    </a:lnTo>
                    <a:lnTo>
                      <a:pt x="1" y="7"/>
                    </a:lnTo>
                    <a:lnTo>
                      <a:pt x="1" y="7"/>
                    </a:lnTo>
                    <a:lnTo>
                      <a:pt x="1" y="7"/>
                    </a:lnTo>
                    <a:lnTo>
                      <a:pt x="1" y="6"/>
                    </a:lnTo>
                    <a:lnTo>
                      <a:pt x="1" y="7"/>
                    </a:lnTo>
                    <a:lnTo>
                      <a:pt x="1" y="6"/>
                    </a:lnTo>
                    <a:lnTo>
                      <a:pt x="1" y="6"/>
                    </a:lnTo>
                    <a:lnTo>
                      <a:pt x="1" y="6"/>
                    </a:lnTo>
                    <a:lnTo>
                      <a:pt x="1" y="6"/>
                    </a:lnTo>
                    <a:lnTo>
                      <a:pt x="1" y="6"/>
                    </a:lnTo>
                    <a:lnTo>
                      <a:pt x="1" y="7"/>
                    </a:lnTo>
                    <a:lnTo>
                      <a:pt x="1" y="8"/>
                    </a:lnTo>
                    <a:lnTo>
                      <a:pt x="1" y="8"/>
                    </a:lnTo>
                    <a:lnTo>
                      <a:pt x="1" y="8"/>
                    </a:lnTo>
                    <a:lnTo>
                      <a:pt x="1" y="7"/>
                    </a:lnTo>
                    <a:lnTo>
                      <a:pt x="1" y="8"/>
                    </a:lnTo>
                    <a:lnTo>
                      <a:pt x="1" y="8"/>
                    </a:lnTo>
                    <a:lnTo>
                      <a:pt x="1" y="8"/>
                    </a:lnTo>
                    <a:lnTo>
                      <a:pt x="1" y="9"/>
                    </a:lnTo>
                    <a:lnTo>
                      <a:pt x="1" y="8"/>
                    </a:lnTo>
                    <a:lnTo>
                      <a:pt x="1" y="8"/>
                    </a:lnTo>
                    <a:lnTo>
                      <a:pt x="1" y="9"/>
                    </a:lnTo>
                    <a:lnTo>
                      <a:pt x="1" y="8"/>
                    </a:lnTo>
                    <a:lnTo>
                      <a:pt x="1" y="9"/>
                    </a:lnTo>
                    <a:lnTo>
                      <a:pt x="1" y="8"/>
                    </a:lnTo>
                    <a:lnTo>
                      <a:pt x="1" y="8"/>
                    </a:lnTo>
                    <a:lnTo>
                      <a:pt x="1" y="7"/>
                    </a:lnTo>
                    <a:lnTo>
                      <a:pt x="1" y="7"/>
                    </a:lnTo>
                    <a:lnTo>
                      <a:pt x="1" y="6"/>
                    </a:lnTo>
                    <a:lnTo>
                      <a:pt x="1" y="7"/>
                    </a:lnTo>
                    <a:lnTo>
                      <a:pt x="1" y="7"/>
                    </a:lnTo>
                    <a:lnTo>
                      <a:pt x="1" y="6"/>
                    </a:lnTo>
                    <a:lnTo>
                      <a:pt x="1" y="7"/>
                    </a:lnTo>
                    <a:lnTo>
                      <a:pt x="1" y="7"/>
                    </a:lnTo>
                    <a:lnTo>
                      <a:pt x="1" y="6"/>
                    </a:lnTo>
                    <a:lnTo>
                      <a:pt x="1" y="6"/>
                    </a:lnTo>
                    <a:lnTo>
                      <a:pt x="1" y="6"/>
                    </a:lnTo>
                    <a:lnTo>
                      <a:pt x="1" y="7"/>
                    </a:lnTo>
                    <a:lnTo>
                      <a:pt x="1" y="7"/>
                    </a:lnTo>
                    <a:lnTo>
                      <a:pt x="1" y="7"/>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8"/>
                    </a:lnTo>
                    <a:lnTo>
                      <a:pt x="1" y="8"/>
                    </a:lnTo>
                    <a:lnTo>
                      <a:pt x="1" y="8"/>
                    </a:lnTo>
                    <a:lnTo>
                      <a:pt x="1" y="7"/>
                    </a:lnTo>
                    <a:lnTo>
                      <a:pt x="1" y="8"/>
                    </a:lnTo>
                    <a:lnTo>
                      <a:pt x="1" y="7"/>
                    </a:lnTo>
                    <a:lnTo>
                      <a:pt x="1" y="8"/>
                    </a:lnTo>
                    <a:lnTo>
                      <a:pt x="1" y="7"/>
                    </a:lnTo>
                    <a:lnTo>
                      <a:pt x="1" y="7"/>
                    </a:lnTo>
                    <a:lnTo>
                      <a:pt x="1" y="6"/>
                    </a:lnTo>
                    <a:lnTo>
                      <a:pt x="1" y="6"/>
                    </a:lnTo>
                    <a:lnTo>
                      <a:pt x="1" y="6"/>
                    </a:lnTo>
                    <a:lnTo>
                      <a:pt x="1" y="6"/>
                    </a:lnTo>
                    <a:lnTo>
                      <a:pt x="1" y="6"/>
                    </a:lnTo>
                    <a:lnTo>
                      <a:pt x="1" y="6"/>
                    </a:lnTo>
                    <a:lnTo>
                      <a:pt x="1" y="6"/>
                    </a:lnTo>
                    <a:lnTo>
                      <a:pt x="1" y="7"/>
                    </a:lnTo>
                    <a:lnTo>
                      <a:pt x="1" y="7"/>
                    </a:lnTo>
                    <a:lnTo>
                      <a:pt x="1" y="6"/>
                    </a:lnTo>
                    <a:lnTo>
                      <a:pt x="1" y="6"/>
                    </a:lnTo>
                    <a:lnTo>
                      <a:pt x="1" y="6"/>
                    </a:lnTo>
                    <a:lnTo>
                      <a:pt x="1" y="6"/>
                    </a:lnTo>
                    <a:lnTo>
                      <a:pt x="1" y="6"/>
                    </a:lnTo>
                    <a:lnTo>
                      <a:pt x="1" y="6"/>
                    </a:lnTo>
                    <a:lnTo>
                      <a:pt x="1" y="5"/>
                    </a:lnTo>
                    <a:lnTo>
                      <a:pt x="1" y="5"/>
                    </a:lnTo>
                    <a:lnTo>
                      <a:pt x="1" y="5"/>
                    </a:lnTo>
                    <a:lnTo>
                      <a:pt x="1" y="5"/>
                    </a:lnTo>
                    <a:lnTo>
                      <a:pt x="1" y="4"/>
                    </a:lnTo>
                    <a:lnTo>
                      <a:pt x="1" y="4"/>
                    </a:lnTo>
                    <a:lnTo>
                      <a:pt x="1" y="3"/>
                    </a:lnTo>
                    <a:lnTo>
                      <a:pt x="1" y="3"/>
                    </a:lnTo>
                    <a:lnTo>
                      <a:pt x="1" y="3"/>
                    </a:lnTo>
                    <a:lnTo>
                      <a:pt x="1" y="3"/>
                    </a:lnTo>
                    <a:lnTo>
                      <a:pt x="1" y="3"/>
                    </a:lnTo>
                    <a:lnTo>
                      <a:pt x="1" y="2"/>
                    </a:lnTo>
                    <a:lnTo>
                      <a:pt x="1" y="2"/>
                    </a:lnTo>
                    <a:lnTo>
                      <a:pt x="1" y="2"/>
                    </a:lnTo>
                    <a:lnTo>
                      <a:pt x="1" y="2"/>
                    </a:lnTo>
                    <a:lnTo>
                      <a:pt x="1" y="3"/>
                    </a:lnTo>
                    <a:lnTo>
                      <a:pt x="1" y="3"/>
                    </a:lnTo>
                    <a:lnTo>
                      <a:pt x="1" y="3"/>
                    </a:lnTo>
                    <a:lnTo>
                      <a:pt x="1" y="4"/>
                    </a:lnTo>
                    <a:lnTo>
                      <a:pt x="1" y="4"/>
                    </a:lnTo>
                    <a:lnTo>
                      <a:pt x="1" y="4"/>
                    </a:lnTo>
                    <a:lnTo>
                      <a:pt x="1" y="4"/>
                    </a:lnTo>
                    <a:lnTo>
                      <a:pt x="1" y="5"/>
                    </a:lnTo>
                    <a:lnTo>
                      <a:pt x="1" y="4"/>
                    </a:lnTo>
                    <a:lnTo>
                      <a:pt x="1" y="3"/>
                    </a:lnTo>
                    <a:lnTo>
                      <a:pt x="1" y="4"/>
                    </a:lnTo>
                    <a:lnTo>
                      <a:pt x="1" y="4"/>
                    </a:lnTo>
                    <a:lnTo>
                      <a:pt x="1" y="4"/>
                    </a:lnTo>
                    <a:lnTo>
                      <a:pt x="1" y="3"/>
                    </a:lnTo>
                    <a:lnTo>
                      <a:pt x="1" y="4"/>
                    </a:lnTo>
                    <a:lnTo>
                      <a:pt x="1" y="3"/>
                    </a:lnTo>
                    <a:lnTo>
                      <a:pt x="1" y="4"/>
                    </a:lnTo>
                    <a:lnTo>
                      <a:pt x="1" y="3"/>
                    </a:lnTo>
                    <a:lnTo>
                      <a:pt x="1" y="3"/>
                    </a:lnTo>
                    <a:lnTo>
                      <a:pt x="1" y="3"/>
                    </a:lnTo>
                    <a:lnTo>
                      <a:pt x="1" y="3"/>
                    </a:lnTo>
                    <a:lnTo>
                      <a:pt x="1" y="3"/>
                    </a:lnTo>
                    <a:lnTo>
                      <a:pt x="1" y="4"/>
                    </a:lnTo>
                    <a:lnTo>
                      <a:pt x="1" y="5"/>
                    </a:lnTo>
                    <a:lnTo>
                      <a:pt x="1" y="5"/>
                    </a:lnTo>
                    <a:lnTo>
                      <a:pt x="1" y="6"/>
                    </a:lnTo>
                    <a:lnTo>
                      <a:pt x="1" y="5"/>
                    </a:lnTo>
                    <a:lnTo>
                      <a:pt x="1" y="6"/>
                    </a:lnTo>
                    <a:lnTo>
                      <a:pt x="1" y="6"/>
                    </a:lnTo>
                    <a:lnTo>
                      <a:pt x="1" y="6"/>
                    </a:lnTo>
                    <a:lnTo>
                      <a:pt x="1" y="6"/>
                    </a:lnTo>
                    <a:lnTo>
                      <a:pt x="1" y="5"/>
                    </a:lnTo>
                    <a:lnTo>
                      <a:pt x="1" y="5"/>
                    </a:lnTo>
                    <a:lnTo>
                      <a:pt x="1" y="4"/>
                    </a:lnTo>
                    <a:lnTo>
                      <a:pt x="1" y="3"/>
                    </a:lnTo>
                    <a:lnTo>
                      <a:pt x="1" y="3"/>
                    </a:lnTo>
                    <a:lnTo>
                      <a:pt x="1" y="3"/>
                    </a:lnTo>
                    <a:lnTo>
                      <a:pt x="1" y="3"/>
                    </a:lnTo>
                    <a:lnTo>
                      <a:pt x="1" y="4"/>
                    </a:lnTo>
                    <a:lnTo>
                      <a:pt x="1" y="4"/>
                    </a:lnTo>
                    <a:lnTo>
                      <a:pt x="1" y="3"/>
                    </a:lnTo>
                    <a:lnTo>
                      <a:pt x="1" y="4"/>
                    </a:lnTo>
                    <a:lnTo>
                      <a:pt x="1" y="3"/>
                    </a:lnTo>
                    <a:lnTo>
                      <a:pt x="1" y="3"/>
                    </a:lnTo>
                    <a:lnTo>
                      <a:pt x="1" y="3"/>
                    </a:lnTo>
                    <a:lnTo>
                      <a:pt x="1" y="3"/>
                    </a:lnTo>
                    <a:lnTo>
                      <a:pt x="1" y="3"/>
                    </a:lnTo>
                    <a:lnTo>
                      <a:pt x="1" y="2"/>
                    </a:lnTo>
                    <a:lnTo>
                      <a:pt x="1" y="2"/>
                    </a:lnTo>
                    <a:lnTo>
                      <a:pt x="1" y="3"/>
                    </a:lnTo>
                    <a:lnTo>
                      <a:pt x="1" y="3"/>
                    </a:lnTo>
                    <a:lnTo>
                      <a:pt x="1" y="3"/>
                    </a:lnTo>
                    <a:lnTo>
                      <a:pt x="1" y="3"/>
                    </a:lnTo>
                    <a:lnTo>
                      <a:pt x="1" y="4"/>
                    </a:lnTo>
                    <a:lnTo>
                      <a:pt x="1" y="4"/>
                    </a:lnTo>
                    <a:lnTo>
                      <a:pt x="1" y="4"/>
                    </a:lnTo>
                    <a:lnTo>
                      <a:pt x="1" y="3"/>
                    </a:lnTo>
                    <a:lnTo>
                      <a:pt x="1" y="4"/>
                    </a:lnTo>
                    <a:lnTo>
                      <a:pt x="1" y="4"/>
                    </a:lnTo>
                    <a:lnTo>
                      <a:pt x="1" y="4"/>
                    </a:lnTo>
                    <a:lnTo>
                      <a:pt x="1" y="5"/>
                    </a:lnTo>
                    <a:lnTo>
                      <a:pt x="1" y="4"/>
                    </a:lnTo>
                    <a:lnTo>
                      <a:pt x="1" y="4"/>
                    </a:lnTo>
                    <a:lnTo>
                      <a:pt x="1" y="4"/>
                    </a:lnTo>
                    <a:lnTo>
                      <a:pt x="1" y="5"/>
                    </a:lnTo>
                    <a:lnTo>
                      <a:pt x="1" y="4"/>
                    </a:lnTo>
                    <a:lnTo>
                      <a:pt x="1" y="5"/>
                    </a:lnTo>
                    <a:lnTo>
                      <a:pt x="1" y="5"/>
                    </a:lnTo>
                    <a:lnTo>
                      <a:pt x="1" y="5"/>
                    </a:lnTo>
                    <a:lnTo>
                      <a:pt x="1" y="5"/>
                    </a:lnTo>
                    <a:lnTo>
                      <a:pt x="1" y="5"/>
                    </a:lnTo>
                    <a:lnTo>
                      <a:pt x="1" y="6"/>
                    </a:lnTo>
                    <a:lnTo>
                      <a:pt x="1" y="6"/>
                    </a:lnTo>
                    <a:lnTo>
                      <a:pt x="1" y="6"/>
                    </a:lnTo>
                    <a:lnTo>
                      <a:pt x="1" y="6"/>
                    </a:lnTo>
                    <a:lnTo>
                      <a:pt x="1" y="6"/>
                    </a:lnTo>
                    <a:lnTo>
                      <a:pt x="1" y="7"/>
                    </a:lnTo>
                    <a:lnTo>
                      <a:pt x="1" y="6"/>
                    </a:lnTo>
                    <a:lnTo>
                      <a:pt x="1" y="7"/>
                    </a:lnTo>
                    <a:lnTo>
                      <a:pt x="1" y="7"/>
                    </a:lnTo>
                    <a:lnTo>
                      <a:pt x="1" y="7"/>
                    </a:lnTo>
                    <a:lnTo>
                      <a:pt x="1" y="7"/>
                    </a:lnTo>
                    <a:lnTo>
                      <a:pt x="1" y="6"/>
                    </a:lnTo>
                    <a:lnTo>
                      <a:pt x="1" y="7"/>
                    </a:lnTo>
                    <a:lnTo>
                      <a:pt x="1" y="7"/>
                    </a:lnTo>
                    <a:lnTo>
                      <a:pt x="1" y="6"/>
                    </a:lnTo>
                    <a:lnTo>
                      <a:pt x="1" y="7"/>
                    </a:lnTo>
                    <a:lnTo>
                      <a:pt x="1" y="6"/>
                    </a:lnTo>
                    <a:lnTo>
                      <a:pt x="1" y="6"/>
                    </a:lnTo>
                    <a:lnTo>
                      <a:pt x="1" y="7"/>
                    </a:lnTo>
                    <a:lnTo>
                      <a:pt x="1" y="6"/>
                    </a:lnTo>
                    <a:lnTo>
                      <a:pt x="1" y="6"/>
                    </a:lnTo>
                    <a:lnTo>
                      <a:pt x="1" y="5"/>
                    </a:lnTo>
                    <a:lnTo>
                      <a:pt x="1" y="5"/>
                    </a:lnTo>
                    <a:lnTo>
                      <a:pt x="1" y="5"/>
                    </a:lnTo>
                    <a:lnTo>
                      <a:pt x="1" y="5"/>
                    </a:lnTo>
                    <a:lnTo>
                      <a:pt x="1" y="5"/>
                    </a:lnTo>
                    <a:lnTo>
                      <a:pt x="1" y="4"/>
                    </a:lnTo>
                    <a:lnTo>
                      <a:pt x="1" y="4"/>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4"/>
                    </a:lnTo>
                    <a:lnTo>
                      <a:pt x="1" y="4"/>
                    </a:lnTo>
                    <a:lnTo>
                      <a:pt x="1" y="3"/>
                    </a:lnTo>
                    <a:lnTo>
                      <a:pt x="1" y="3"/>
                    </a:lnTo>
                    <a:lnTo>
                      <a:pt x="1" y="2"/>
                    </a:lnTo>
                    <a:lnTo>
                      <a:pt x="1" y="2"/>
                    </a:lnTo>
                    <a:lnTo>
                      <a:pt x="1" y="2"/>
                    </a:lnTo>
                    <a:lnTo>
                      <a:pt x="1" y="2"/>
                    </a:lnTo>
                    <a:lnTo>
                      <a:pt x="1" y="3"/>
                    </a:lnTo>
                    <a:lnTo>
                      <a:pt x="1" y="3"/>
                    </a:lnTo>
                    <a:lnTo>
                      <a:pt x="1" y="3"/>
                    </a:lnTo>
                    <a:lnTo>
                      <a:pt x="1" y="3"/>
                    </a:lnTo>
                    <a:lnTo>
                      <a:pt x="1" y="3"/>
                    </a:lnTo>
                    <a:lnTo>
                      <a:pt x="1" y="3"/>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5889" name="Freeform 545"/>
              <p:cNvSpPr>
                <a:spLocks/>
              </p:cNvSpPr>
              <p:nvPr/>
            </p:nvSpPr>
            <p:spPr bwMode="auto">
              <a:xfrm>
                <a:off x="2664" y="3551"/>
                <a:ext cx="1" cy="114"/>
              </a:xfrm>
              <a:custGeom>
                <a:avLst/>
                <a:gdLst/>
                <a:ahLst/>
                <a:cxnLst>
                  <a:cxn ang="0">
                    <a:pos x="0" y="15"/>
                  </a:cxn>
                  <a:cxn ang="0">
                    <a:pos x="0" y="16"/>
                  </a:cxn>
                  <a:cxn ang="0">
                    <a:pos x="0" y="18"/>
                  </a:cxn>
                  <a:cxn ang="0">
                    <a:pos x="0" y="18"/>
                  </a:cxn>
                  <a:cxn ang="0">
                    <a:pos x="0" y="16"/>
                  </a:cxn>
                  <a:cxn ang="0">
                    <a:pos x="0" y="18"/>
                  </a:cxn>
                  <a:cxn ang="0">
                    <a:pos x="0" y="16"/>
                  </a:cxn>
                  <a:cxn ang="0">
                    <a:pos x="0" y="18"/>
                  </a:cxn>
                  <a:cxn ang="0">
                    <a:pos x="0" y="16"/>
                  </a:cxn>
                  <a:cxn ang="0">
                    <a:pos x="0" y="16"/>
                  </a:cxn>
                  <a:cxn ang="0">
                    <a:pos x="0" y="17"/>
                  </a:cxn>
                  <a:cxn ang="0">
                    <a:pos x="0" y="15"/>
                  </a:cxn>
                  <a:cxn ang="0">
                    <a:pos x="0" y="16"/>
                  </a:cxn>
                  <a:cxn ang="0">
                    <a:pos x="0" y="16"/>
                  </a:cxn>
                  <a:cxn ang="0">
                    <a:pos x="0" y="16"/>
                  </a:cxn>
                  <a:cxn ang="0">
                    <a:pos x="0" y="15"/>
                  </a:cxn>
                  <a:cxn ang="0">
                    <a:pos x="0" y="15"/>
                  </a:cxn>
                  <a:cxn ang="0">
                    <a:pos x="0" y="14"/>
                  </a:cxn>
                  <a:cxn ang="0">
                    <a:pos x="0" y="15"/>
                  </a:cxn>
                  <a:cxn ang="0">
                    <a:pos x="0" y="15"/>
                  </a:cxn>
                  <a:cxn ang="0">
                    <a:pos x="0" y="18"/>
                  </a:cxn>
                  <a:cxn ang="0">
                    <a:pos x="0" y="14"/>
                  </a:cxn>
                  <a:cxn ang="0">
                    <a:pos x="0" y="12"/>
                  </a:cxn>
                  <a:cxn ang="0">
                    <a:pos x="0" y="14"/>
                  </a:cxn>
                  <a:cxn ang="0">
                    <a:pos x="0" y="15"/>
                  </a:cxn>
                  <a:cxn ang="0">
                    <a:pos x="0" y="15"/>
                  </a:cxn>
                  <a:cxn ang="0">
                    <a:pos x="0" y="11"/>
                  </a:cxn>
                  <a:cxn ang="0">
                    <a:pos x="0" y="7"/>
                  </a:cxn>
                  <a:cxn ang="0">
                    <a:pos x="0" y="2"/>
                  </a:cxn>
                  <a:cxn ang="0">
                    <a:pos x="0" y="1"/>
                  </a:cxn>
                  <a:cxn ang="0">
                    <a:pos x="0" y="3"/>
                  </a:cxn>
                  <a:cxn ang="0">
                    <a:pos x="0" y="7"/>
                  </a:cxn>
                  <a:cxn ang="0">
                    <a:pos x="0" y="7"/>
                  </a:cxn>
                  <a:cxn ang="0">
                    <a:pos x="0" y="9"/>
                  </a:cxn>
                  <a:cxn ang="0">
                    <a:pos x="0" y="9"/>
                  </a:cxn>
                  <a:cxn ang="0">
                    <a:pos x="0" y="8"/>
                  </a:cxn>
                  <a:cxn ang="0">
                    <a:pos x="0" y="7"/>
                  </a:cxn>
                  <a:cxn ang="0">
                    <a:pos x="0" y="8"/>
                  </a:cxn>
                  <a:cxn ang="0">
                    <a:pos x="0" y="10"/>
                  </a:cxn>
                  <a:cxn ang="0">
                    <a:pos x="0" y="11"/>
                  </a:cxn>
                  <a:cxn ang="0">
                    <a:pos x="0" y="10"/>
                  </a:cxn>
                  <a:cxn ang="0">
                    <a:pos x="0" y="10"/>
                  </a:cxn>
                  <a:cxn ang="0">
                    <a:pos x="0" y="11"/>
                  </a:cxn>
                  <a:cxn ang="0">
                    <a:pos x="0" y="12"/>
                  </a:cxn>
                  <a:cxn ang="0">
                    <a:pos x="0" y="13"/>
                  </a:cxn>
                  <a:cxn ang="0">
                    <a:pos x="0" y="13"/>
                  </a:cxn>
                  <a:cxn ang="0">
                    <a:pos x="0" y="14"/>
                  </a:cxn>
                  <a:cxn ang="0">
                    <a:pos x="0" y="13"/>
                  </a:cxn>
                  <a:cxn ang="0">
                    <a:pos x="0" y="15"/>
                  </a:cxn>
                  <a:cxn ang="0">
                    <a:pos x="0" y="13"/>
                  </a:cxn>
                  <a:cxn ang="0">
                    <a:pos x="0" y="11"/>
                  </a:cxn>
                  <a:cxn ang="0">
                    <a:pos x="0" y="10"/>
                  </a:cxn>
                  <a:cxn ang="0">
                    <a:pos x="0" y="11"/>
                  </a:cxn>
                  <a:cxn ang="0">
                    <a:pos x="0" y="12"/>
                  </a:cxn>
                  <a:cxn ang="0">
                    <a:pos x="0" y="12"/>
                  </a:cxn>
                  <a:cxn ang="0">
                    <a:pos x="0" y="12"/>
                  </a:cxn>
                  <a:cxn ang="0">
                    <a:pos x="0" y="10"/>
                  </a:cxn>
                  <a:cxn ang="0">
                    <a:pos x="0" y="10"/>
                  </a:cxn>
                  <a:cxn ang="0">
                    <a:pos x="0" y="9"/>
                  </a:cxn>
                  <a:cxn ang="0">
                    <a:pos x="0" y="10"/>
                  </a:cxn>
                  <a:cxn ang="0">
                    <a:pos x="0" y="11"/>
                  </a:cxn>
                  <a:cxn ang="0">
                    <a:pos x="0" y="10"/>
                  </a:cxn>
                  <a:cxn ang="0">
                    <a:pos x="0" y="11"/>
                  </a:cxn>
                </a:cxnLst>
                <a:rect l="0" t="0" r="r" b="b"/>
                <a:pathLst>
                  <a:path h="19">
                    <a:moveTo>
                      <a:pt x="0" y="12"/>
                    </a:moveTo>
                    <a:lnTo>
                      <a:pt x="0" y="12"/>
                    </a:lnTo>
                    <a:lnTo>
                      <a:pt x="0" y="13"/>
                    </a:lnTo>
                    <a:lnTo>
                      <a:pt x="0" y="14"/>
                    </a:lnTo>
                    <a:lnTo>
                      <a:pt x="0" y="14"/>
                    </a:lnTo>
                    <a:lnTo>
                      <a:pt x="0" y="14"/>
                    </a:lnTo>
                    <a:lnTo>
                      <a:pt x="0" y="15"/>
                    </a:lnTo>
                    <a:lnTo>
                      <a:pt x="0" y="15"/>
                    </a:lnTo>
                    <a:lnTo>
                      <a:pt x="0" y="15"/>
                    </a:lnTo>
                    <a:lnTo>
                      <a:pt x="0" y="15"/>
                    </a:lnTo>
                    <a:lnTo>
                      <a:pt x="0" y="15"/>
                    </a:lnTo>
                    <a:lnTo>
                      <a:pt x="0" y="15"/>
                    </a:lnTo>
                    <a:lnTo>
                      <a:pt x="0" y="15"/>
                    </a:lnTo>
                    <a:lnTo>
                      <a:pt x="0" y="14"/>
                    </a:lnTo>
                    <a:lnTo>
                      <a:pt x="0" y="14"/>
                    </a:lnTo>
                    <a:lnTo>
                      <a:pt x="0" y="14"/>
                    </a:lnTo>
                    <a:lnTo>
                      <a:pt x="0" y="14"/>
                    </a:lnTo>
                    <a:lnTo>
                      <a:pt x="0" y="15"/>
                    </a:lnTo>
                    <a:lnTo>
                      <a:pt x="0" y="15"/>
                    </a:lnTo>
                    <a:lnTo>
                      <a:pt x="0" y="15"/>
                    </a:lnTo>
                    <a:lnTo>
                      <a:pt x="0" y="15"/>
                    </a:lnTo>
                    <a:lnTo>
                      <a:pt x="0" y="16"/>
                    </a:lnTo>
                    <a:lnTo>
                      <a:pt x="0" y="16"/>
                    </a:lnTo>
                    <a:lnTo>
                      <a:pt x="0" y="17"/>
                    </a:lnTo>
                    <a:lnTo>
                      <a:pt x="0" y="17"/>
                    </a:lnTo>
                    <a:lnTo>
                      <a:pt x="0" y="16"/>
                    </a:lnTo>
                    <a:lnTo>
                      <a:pt x="0" y="17"/>
                    </a:lnTo>
                    <a:lnTo>
                      <a:pt x="0" y="17"/>
                    </a:lnTo>
                    <a:lnTo>
                      <a:pt x="0" y="17"/>
                    </a:lnTo>
                    <a:lnTo>
                      <a:pt x="0" y="17"/>
                    </a:lnTo>
                    <a:lnTo>
                      <a:pt x="0" y="17"/>
                    </a:lnTo>
                    <a:lnTo>
                      <a:pt x="0" y="17"/>
                    </a:lnTo>
                    <a:lnTo>
                      <a:pt x="0" y="18"/>
                    </a:lnTo>
                    <a:lnTo>
                      <a:pt x="0" y="18"/>
                    </a:lnTo>
                    <a:lnTo>
                      <a:pt x="0" y="18"/>
                    </a:lnTo>
                    <a:lnTo>
                      <a:pt x="0" y="19"/>
                    </a:lnTo>
                    <a:lnTo>
                      <a:pt x="0" y="19"/>
                    </a:lnTo>
                    <a:lnTo>
                      <a:pt x="0" y="19"/>
                    </a:lnTo>
                    <a:lnTo>
                      <a:pt x="0" y="19"/>
                    </a:lnTo>
                    <a:lnTo>
                      <a:pt x="0" y="19"/>
                    </a:lnTo>
                    <a:lnTo>
                      <a:pt x="0" y="18"/>
                    </a:lnTo>
                    <a:lnTo>
                      <a:pt x="0" y="19"/>
                    </a:lnTo>
                    <a:lnTo>
                      <a:pt x="0" y="18"/>
                    </a:lnTo>
                    <a:lnTo>
                      <a:pt x="0" y="18"/>
                    </a:lnTo>
                    <a:lnTo>
                      <a:pt x="0" y="17"/>
                    </a:lnTo>
                    <a:lnTo>
                      <a:pt x="0" y="18"/>
                    </a:lnTo>
                    <a:lnTo>
                      <a:pt x="0" y="18"/>
                    </a:lnTo>
                    <a:lnTo>
                      <a:pt x="0" y="17"/>
                    </a:lnTo>
                    <a:lnTo>
                      <a:pt x="0" y="17"/>
                    </a:lnTo>
                    <a:lnTo>
                      <a:pt x="0" y="17"/>
                    </a:lnTo>
                    <a:lnTo>
                      <a:pt x="0" y="16"/>
                    </a:lnTo>
                    <a:lnTo>
                      <a:pt x="0" y="16"/>
                    </a:lnTo>
                    <a:lnTo>
                      <a:pt x="0" y="15"/>
                    </a:lnTo>
                    <a:lnTo>
                      <a:pt x="0" y="15"/>
                    </a:lnTo>
                    <a:lnTo>
                      <a:pt x="0" y="16"/>
                    </a:lnTo>
                    <a:lnTo>
                      <a:pt x="0" y="16"/>
                    </a:lnTo>
                    <a:lnTo>
                      <a:pt x="0" y="17"/>
                    </a:lnTo>
                    <a:lnTo>
                      <a:pt x="0" y="17"/>
                    </a:lnTo>
                    <a:lnTo>
                      <a:pt x="0" y="17"/>
                    </a:lnTo>
                    <a:lnTo>
                      <a:pt x="0" y="17"/>
                    </a:lnTo>
                    <a:lnTo>
                      <a:pt x="0" y="17"/>
                    </a:lnTo>
                    <a:lnTo>
                      <a:pt x="0" y="17"/>
                    </a:lnTo>
                    <a:lnTo>
                      <a:pt x="0" y="18"/>
                    </a:lnTo>
                    <a:lnTo>
                      <a:pt x="0" y="17"/>
                    </a:lnTo>
                    <a:lnTo>
                      <a:pt x="0" y="17"/>
                    </a:lnTo>
                    <a:lnTo>
                      <a:pt x="0" y="18"/>
                    </a:lnTo>
                    <a:lnTo>
                      <a:pt x="0" y="17"/>
                    </a:lnTo>
                    <a:lnTo>
                      <a:pt x="0" y="17"/>
                    </a:lnTo>
                    <a:lnTo>
                      <a:pt x="0" y="16"/>
                    </a:lnTo>
                    <a:lnTo>
                      <a:pt x="0" y="16"/>
                    </a:lnTo>
                    <a:lnTo>
                      <a:pt x="0" y="17"/>
                    </a:lnTo>
                    <a:lnTo>
                      <a:pt x="0" y="16"/>
                    </a:lnTo>
                    <a:lnTo>
                      <a:pt x="0" y="16"/>
                    </a:lnTo>
                    <a:lnTo>
                      <a:pt x="0" y="16"/>
                    </a:lnTo>
                    <a:lnTo>
                      <a:pt x="0" y="16"/>
                    </a:lnTo>
                    <a:lnTo>
                      <a:pt x="0" y="16"/>
                    </a:lnTo>
                    <a:lnTo>
                      <a:pt x="0" y="16"/>
                    </a:lnTo>
                    <a:lnTo>
                      <a:pt x="0" y="16"/>
                    </a:lnTo>
                    <a:lnTo>
                      <a:pt x="0" y="16"/>
                    </a:lnTo>
                    <a:lnTo>
                      <a:pt x="0" y="16"/>
                    </a:lnTo>
                    <a:lnTo>
                      <a:pt x="0" y="17"/>
                    </a:lnTo>
                    <a:lnTo>
                      <a:pt x="0" y="17"/>
                    </a:lnTo>
                    <a:lnTo>
                      <a:pt x="0" y="18"/>
                    </a:lnTo>
                    <a:lnTo>
                      <a:pt x="0" y="17"/>
                    </a:lnTo>
                    <a:lnTo>
                      <a:pt x="0" y="18"/>
                    </a:lnTo>
                    <a:lnTo>
                      <a:pt x="0" y="18"/>
                    </a:lnTo>
                    <a:lnTo>
                      <a:pt x="0" y="18"/>
                    </a:lnTo>
                    <a:lnTo>
                      <a:pt x="0" y="18"/>
                    </a:lnTo>
                    <a:lnTo>
                      <a:pt x="0" y="19"/>
                    </a:lnTo>
                    <a:lnTo>
                      <a:pt x="0" y="18"/>
                    </a:lnTo>
                    <a:lnTo>
                      <a:pt x="0" y="18"/>
                    </a:lnTo>
                    <a:lnTo>
                      <a:pt x="0" y="17"/>
                    </a:lnTo>
                    <a:lnTo>
                      <a:pt x="0" y="17"/>
                    </a:lnTo>
                    <a:lnTo>
                      <a:pt x="0" y="16"/>
                    </a:lnTo>
                    <a:lnTo>
                      <a:pt x="0" y="17"/>
                    </a:lnTo>
                    <a:lnTo>
                      <a:pt x="0" y="17"/>
                    </a:lnTo>
                    <a:lnTo>
                      <a:pt x="0" y="17"/>
                    </a:lnTo>
                    <a:lnTo>
                      <a:pt x="0" y="16"/>
                    </a:lnTo>
                    <a:lnTo>
                      <a:pt x="0" y="16"/>
                    </a:lnTo>
                    <a:lnTo>
                      <a:pt x="0" y="17"/>
                    </a:lnTo>
                    <a:lnTo>
                      <a:pt x="0" y="16"/>
                    </a:lnTo>
                    <a:lnTo>
                      <a:pt x="0" y="17"/>
                    </a:lnTo>
                    <a:lnTo>
                      <a:pt x="0" y="16"/>
                    </a:lnTo>
                    <a:lnTo>
                      <a:pt x="0" y="16"/>
                    </a:lnTo>
                    <a:lnTo>
                      <a:pt x="0" y="16"/>
                    </a:lnTo>
                    <a:lnTo>
                      <a:pt x="0" y="16"/>
                    </a:lnTo>
                    <a:lnTo>
                      <a:pt x="0" y="16"/>
                    </a:lnTo>
                    <a:lnTo>
                      <a:pt x="0" y="17"/>
                    </a:lnTo>
                    <a:lnTo>
                      <a:pt x="0" y="17"/>
                    </a:lnTo>
                    <a:lnTo>
                      <a:pt x="0" y="16"/>
                    </a:lnTo>
                    <a:lnTo>
                      <a:pt x="0" y="17"/>
                    </a:lnTo>
                    <a:lnTo>
                      <a:pt x="0" y="17"/>
                    </a:lnTo>
                    <a:lnTo>
                      <a:pt x="0" y="17"/>
                    </a:lnTo>
                    <a:lnTo>
                      <a:pt x="0" y="16"/>
                    </a:lnTo>
                    <a:lnTo>
                      <a:pt x="0" y="17"/>
                    </a:lnTo>
                    <a:lnTo>
                      <a:pt x="0" y="17"/>
                    </a:lnTo>
                    <a:lnTo>
                      <a:pt x="0" y="16"/>
                    </a:lnTo>
                    <a:lnTo>
                      <a:pt x="0" y="17"/>
                    </a:lnTo>
                    <a:lnTo>
                      <a:pt x="0" y="17"/>
                    </a:lnTo>
                    <a:lnTo>
                      <a:pt x="0" y="17"/>
                    </a:lnTo>
                    <a:lnTo>
                      <a:pt x="0" y="17"/>
                    </a:lnTo>
                    <a:lnTo>
                      <a:pt x="0" y="17"/>
                    </a:lnTo>
                    <a:lnTo>
                      <a:pt x="0" y="17"/>
                    </a:lnTo>
                    <a:lnTo>
                      <a:pt x="0" y="17"/>
                    </a:lnTo>
                    <a:lnTo>
                      <a:pt x="0" y="16"/>
                    </a:lnTo>
                    <a:lnTo>
                      <a:pt x="0" y="17"/>
                    </a:lnTo>
                    <a:lnTo>
                      <a:pt x="0" y="16"/>
                    </a:lnTo>
                    <a:lnTo>
                      <a:pt x="0" y="15"/>
                    </a:lnTo>
                    <a:lnTo>
                      <a:pt x="0" y="15"/>
                    </a:lnTo>
                    <a:lnTo>
                      <a:pt x="0" y="15"/>
                    </a:lnTo>
                    <a:lnTo>
                      <a:pt x="0" y="15"/>
                    </a:lnTo>
                    <a:lnTo>
                      <a:pt x="0" y="15"/>
                    </a:lnTo>
                    <a:lnTo>
                      <a:pt x="0" y="15"/>
                    </a:lnTo>
                    <a:lnTo>
                      <a:pt x="0" y="15"/>
                    </a:lnTo>
                    <a:lnTo>
                      <a:pt x="0" y="15"/>
                    </a:lnTo>
                    <a:lnTo>
                      <a:pt x="0" y="15"/>
                    </a:lnTo>
                    <a:lnTo>
                      <a:pt x="0" y="15"/>
                    </a:lnTo>
                    <a:lnTo>
                      <a:pt x="0" y="16"/>
                    </a:lnTo>
                    <a:lnTo>
                      <a:pt x="0" y="16"/>
                    </a:lnTo>
                    <a:lnTo>
                      <a:pt x="0" y="16"/>
                    </a:lnTo>
                    <a:lnTo>
                      <a:pt x="0" y="16"/>
                    </a:lnTo>
                    <a:lnTo>
                      <a:pt x="0" y="16"/>
                    </a:lnTo>
                    <a:lnTo>
                      <a:pt x="0" y="16"/>
                    </a:lnTo>
                    <a:lnTo>
                      <a:pt x="0" y="17"/>
                    </a:lnTo>
                    <a:lnTo>
                      <a:pt x="0" y="17"/>
                    </a:lnTo>
                    <a:lnTo>
                      <a:pt x="0" y="17"/>
                    </a:lnTo>
                    <a:lnTo>
                      <a:pt x="0" y="16"/>
                    </a:lnTo>
                    <a:lnTo>
                      <a:pt x="0" y="17"/>
                    </a:lnTo>
                    <a:lnTo>
                      <a:pt x="0" y="16"/>
                    </a:lnTo>
                    <a:lnTo>
                      <a:pt x="0" y="16"/>
                    </a:lnTo>
                    <a:lnTo>
                      <a:pt x="0" y="16"/>
                    </a:lnTo>
                    <a:lnTo>
                      <a:pt x="0" y="16"/>
                    </a:lnTo>
                    <a:lnTo>
                      <a:pt x="0" y="16"/>
                    </a:lnTo>
                    <a:lnTo>
                      <a:pt x="0" y="16"/>
                    </a:lnTo>
                    <a:lnTo>
                      <a:pt x="0" y="17"/>
                    </a:lnTo>
                    <a:lnTo>
                      <a:pt x="0" y="17"/>
                    </a:lnTo>
                    <a:lnTo>
                      <a:pt x="0" y="17"/>
                    </a:lnTo>
                    <a:lnTo>
                      <a:pt x="0" y="17"/>
                    </a:lnTo>
                    <a:lnTo>
                      <a:pt x="0" y="17"/>
                    </a:lnTo>
                    <a:lnTo>
                      <a:pt x="0" y="17"/>
                    </a:lnTo>
                    <a:lnTo>
                      <a:pt x="0" y="17"/>
                    </a:lnTo>
                    <a:lnTo>
                      <a:pt x="0" y="16"/>
                    </a:lnTo>
                    <a:lnTo>
                      <a:pt x="0" y="16"/>
                    </a:lnTo>
                    <a:lnTo>
                      <a:pt x="0" y="16"/>
                    </a:lnTo>
                    <a:lnTo>
                      <a:pt x="0" y="16"/>
                    </a:lnTo>
                    <a:lnTo>
                      <a:pt x="0" y="16"/>
                    </a:lnTo>
                    <a:lnTo>
                      <a:pt x="0" y="16"/>
                    </a:lnTo>
                    <a:lnTo>
                      <a:pt x="0" y="16"/>
                    </a:lnTo>
                    <a:lnTo>
                      <a:pt x="0" y="16"/>
                    </a:lnTo>
                    <a:lnTo>
                      <a:pt x="0" y="16"/>
                    </a:lnTo>
                    <a:lnTo>
                      <a:pt x="0" y="15"/>
                    </a:lnTo>
                    <a:lnTo>
                      <a:pt x="0" y="16"/>
                    </a:lnTo>
                    <a:lnTo>
                      <a:pt x="0" y="15"/>
                    </a:lnTo>
                    <a:lnTo>
                      <a:pt x="0" y="15"/>
                    </a:lnTo>
                    <a:lnTo>
                      <a:pt x="0" y="15"/>
                    </a:lnTo>
                    <a:lnTo>
                      <a:pt x="0" y="15"/>
                    </a:lnTo>
                    <a:lnTo>
                      <a:pt x="0" y="16"/>
                    </a:lnTo>
                    <a:lnTo>
                      <a:pt x="0" y="15"/>
                    </a:lnTo>
                    <a:lnTo>
                      <a:pt x="0" y="16"/>
                    </a:lnTo>
                    <a:lnTo>
                      <a:pt x="0" y="16"/>
                    </a:lnTo>
                    <a:lnTo>
                      <a:pt x="0" y="16"/>
                    </a:lnTo>
                    <a:lnTo>
                      <a:pt x="0" y="16"/>
                    </a:lnTo>
                    <a:lnTo>
                      <a:pt x="0" y="16"/>
                    </a:lnTo>
                    <a:lnTo>
                      <a:pt x="0" y="16"/>
                    </a:lnTo>
                    <a:lnTo>
                      <a:pt x="0" y="16"/>
                    </a:lnTo>
                    <a:lnTo>
                      <a:pt x="0" y="15"/>
                    </a:lnTo>
                    <a:lnTo>
                      <a:pt x="0" y="15"/>
                    </a:lnTo>
                    <a:lnTo>
                      <a:pt x="0" y="15"/>
                    </a:lnTo>
                    <a:lnTo>
                      <a:pt x="0" y="15"/>
                    </a:lnTo>
                    <a:lnTo>
                      <a:pt x="0" y="15"/>
                    </a:lnTo>
                    <a:lnTo>
                      <a:pt x="0" y="15"/>
                    </a:lnTo>
                    <a:lnTo>
                      <a:pt x="0" y="15"/>
                    </a:lnTo>
                    <a:lnTo>
                      <a:pt x="0" y="15"/>
                    </a:lnTo>
                    <a:lnTo>
                      <a:pt x="0" y="15"/>
                    </a:lnTo>
                    <a:lnTo>
                      <a:pt x="0" y="15"/>
                    </a:lnTo>
                    <a:lnTo>
                      <a:pt x="0" y="15"/>
                    </a:lnTo>
                    <a:lnTo>
                      <a:pt x="0" y="14"/>
                    </a:lnTo>
                    <a:lnTo>
                      <a:pt x="0" y="14"/>
                    </a:lnTo>
                    <a:lnTo>
                      <a:pt x="0" y="15"/>
                    </a:lnTo>
                    <a:lnTo>
                      <a:pt x="0" y="15"/>
                    </a:lnTo>
                    <a:lnTo>
                      <a:pt x="0" y="14"/>
                    </a:lnTo>
                    <a:lnTo>
                      <a:pt x="0" y="15"/>
                    </a:lnTo>
                    <a:lnTo>
                      <a:pt x="0" y="14"/>
                    </a:lnTo>
                    <a:lnTo>
                      <a:pt x="0" y="14"/>
                    </a:lnTo>
                    <a:lnTo>
                      <a:pt x="0" y="14"/>
                    </a:lnTo>
                    <a:lnTo>
                      <a:pt x="0" y="14"/>
                    </a:lnTo>
                    <a:lnTo>
                      <a:pt x="0" y="14"/>
                    </a:lnTo>
                    <a:lnTo>
                      <a:pt x="0" y="14"/>
                    </a:lnTo>
                    <a:lnTo>
                      <a:pt x="0" y="15"/>
                    </a:lnTo>
                    <a:lnTo>
                      <a:pt x="0" y="14"/>
                    </a:lnTo>
                    <a:lnTo>
                      <a:pt x="0" y="14"/>
                    </a:lnTo>
                    <a:lnTo>
                      <a:pt x="0" y="14"/>
                    </a:lnTo>
                    <a:lnTo>
                      <a:pt x="0" y="14"/>
                    </a:lnTo>
                    <a:lnTo>
                      <a:pt x="0" y="15"/>
                    </a:lnTo>
                    <a:lnTo>
                      <a:pt x="0" y="15"/>
                    </a:lnTo>
                    <a:lnTo>
                      <a:pt x="0" y="15"/>
                    </a:lnTo>
                    <a:lnTo>
                      <a:pt x="0" y="15"/>
                    </a:lnTo>
                    <a:lnTo>
                      <a:pt x="0" y="15"/>
                    </a:lnTo>
                    <a:lnTo>
                      <a:pt x="0" y="15"/>
                    </a:lnTo>
                    <a:lnTo>
                      <a:pt x="0" y="15"/>
                    </a:lnTo>
                    <a:lnTo>
                      <a:pt x="0" y="15"/>
                    </a:lnTo>
                    <a:lnTo>
                      <a:pt x="0" y="15"/>
                    </a:lnTo>
                    <a:lnTo>
                      <a:pt x="0" y="15"/>
                    </a:lnTo>
                    <a:lnTo>
                      <a:pt x="0" y="15"/>
                    </a:lnTo>
                    <a:lnTo>
                      <a:pt x="0" y="16"/>
                    </a:lnTo>
                    <a:lnTo>
                      <a:pt x="0" y="17"/>
                    </a:lnTo>
                    <a:lnTo>
                      <a:pt x="0" y="17"/>
                    </a:lnTo>
                    <a:lnTo>
                      <a:pt x="0" y="17"/>
                    </a:lnTo>
                    <a:lnTo>
                      <a:pt x="0" y="18"/>
                    </a:lnTo>
                    <a:lnTo>
                      <a:pt x="0" y="17"/>
                    </a:lnTo>
                    <a:lnTo>
                      <a:pt x="0" y="18"/>
                    </a:lnTo>
                    <a:lnTo>
                      <a:pt x="0" y="17"/>
                    </a:lnTo>
                    <a:lnTo>
                      <a:pt x="0" y="18"/>
                    </a:lnTo>
                    <a:lnTo>
                      <a:pt x="0" y="17"/>
                    </a:lnTo>
                    <a:lnTo>
                      <a:pt x="0" y="17"/>
                    </a:lnTo>
                    <a:lnTo>
                      <a:pt x="0" y="17"/>
                    </a:lnTo>
                    <a:lnTo>
                      <a:pt x="0" y="16"/>
                    </a:lnTo>
                    <a:lnTo>
                      <a:pt x="0" y="15"/>
                    </a:lnTo>
                    <a:lnTo>
                      <a:pt x="0" y="15"/>
                    </a:lnTo>
                    <a:lnTo>
                      <a:pt x="0" y="14"/>
                    </a:lnTo>
                    <a:lnTo>
                      <a:pt x="0" y="14"/>
                    </a:lnTo>
                    <a:lnTo>
                      <a:pt x="0" y="14"/>
                    </a:lnTo>
                    <a:lnTo>
                      <a:pt x="0" y="13"/>
                    </a:lnTo>
                    <a:lnTo>
                      <a:pt x="0" y="13"/>
                    </a:lnTo>
                    <a:lnTo>
                      <a:pt x="0" y="12"/>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3"/>
                    </a:lnTo>
                    <a:lnTo>
                      <a:pt x="0" y="13"/>
                    </a:lnTo>
                    <a:lnTo>
                      <a:pt x="0" y="14"/>
                    </a:lnTo>
                    <a:lnTo>
                      <a:pt x="0" y="14"/>
                    </a:lnTo>
                    <a:lnTo>
                      <a:pt x="0" y="14"/>
                    </a:lnTo>
                    <a:lnTo>
                      <a:pt x="0" y="14"/>
                    </a:lnTo>
                    <a:lnTo>
                      <a:pt x="0" y="14"/>
                    </a:lnTo>
                    <a:lnTo>
                      <a:pt x="0" y="14"/>
                    </a:lnTo>
                    <a:lnTo>
                      <a:pt x="0" y="14"/>
                    </a:lnTo>
                    <a:lnTo>
                      <a:pt x="0" y="14"/>
                    </a:lnTo>
                    <a:lnTo>
                      <a:pt x="0" y="14"/>
                    </a:lnTo>
                    <a:lnTo>
                      <a:pt x="0" y="14"/>
                    </a:lnTo>
                    <a:lnTo>
                      <a:pt x="0" y="13"/>
                    </a:lnTo>
                    <a:lnTo>
                      <a:pt x="0" y="14"/>
                    </a:lnTo>
                    <a:lnTo>
                      <a:pt x="0" y="14"/>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6"/>
                    </a:lnTo>
                    <a:lnTo>
                      <a:pt x="0" y="15"/>
                    </a:lnTo>
                    <a:lnTo>
                      <a:pt x="0" y="14"/>
                    </a:lnTo>
                    <a:lnTo>
                      <a:pt x="0" y="14"/>
                    </a:lnTo>
                    <a:lnTo>
                      <a:pt x="0" y="14"/>
                    </a:lnTo>
                    <a:lnTo>
                      <a:pt x="0" y="14"/>
                    </a:lnTo>
                    <a:lnTo>
                      <a:pt x="0" y="13"/>
                    </a:lnTo>
                    <a:lnTo>
                      <a:pt x="0" y="13"/>
                    </a:lnTo>
                    <a:lnTo>
                      <a:pt x="0" y="12"/>
                    </a:lnTo>
                    <a:lnTo>
                      <a:pt x="0" y="12"/>
                    </a:lnTo>
                    <a:lnTo>
                      <a:pt x="0" y="11"/>
                    </a:lnTo>
                    <a:lnTo>
                      <a:pt x="0" y="12"/>
                    </a:lnTo>
                    <a:lnTo>
                      <a:pt x="0" y="11"/>
                    </a:lnTo>
                    <a:lnTo>
                      <a:pt x="0" y="11"/>
                    </a:lnTo>
                    <a:lnTo>
                      <a:pt x="0" y="11"/>
                    </a:lnTo>
                    <a:lnTo>
                      <a:pt x="0" y="11"/>
                    </a:lnTo>
                    <a:lnTo>
                      <a:pt x="0" y="10"/>
                    </a:lnTo>
                    <a:lnTo>
                      <a:pt x="0" y="9"/>
                    </a:lnTo>
                    <a:lnTo>
                      <a:pt x="0" y="8"/>
                    </a:lnTo>
                    <a:lnTo>
                      <a:pt x="0" y="8"/>
                    </a:lnTo>
                    <a:lnTo>
                      <a:pt x="0" y="7"/>
                    </a:lnTo>
                    <a:lnTo>
                      <a:pt x="0" y="7"/>
                    </a:lnTo>
                    <a:lnTo>
                      <a:pt x="0" y="6"/>
                    </a:lnTo>
                    <a:lnTo>
                      <a:pt x="0" y="7"/>
                    </a:lnTo>
                    <a:lnTo>
                      <a:pt x="0" y="6"/>
                    </a:lnTo>
                    <a:lnTo>
                      <a:pt x="0" y="6"/>
                    </a:lnTo>
                    <a:lnTo>
                      <a:pt x="0" y="5"/>
                    </a:lnTo>
                    <a:lnTo>
                      <a:pt x="0" y="3"/>
                    </a:lnTo>
                    <a:lnTo>
                      <a:pt x="0" y="2"/>
                    </a:lnTo>
                    <a:lnTo>
                      <a:pt x="0" y="2"/>
                    </a:lnTo>
                    <a:lnTo>
                      <a:pt x="0" y="1"/>
                    </a:lnTo>
                    <a:lnTo>
                      <a:pt x="0" y="1"/>
                    </a:lnTo>
                    <a:lnTo>
                      <a:pt x="0" y="1"/>
                    </a:lnTo>
                    <a:lnTo>
                      <a:pt x="0" y="1"/>
                    </a:lnTo>
                    <a:lnTo>
                      <a:pt x="0" y="2"/>
                    </a:lnTo>
                    <a:lnTo>
                      <a:pt x="0" y="2"/>
                    </a:lnTo>
                    <a:lnTo>
                      <a:pt x="0" y="2"/>
                    </a:lnTo>
                    <a:lnTo>
                      <a:pt x="0" y="1"/>
                    </a:lnTo>
                    <a:lnTo>
                      <a:pt x="0" y="0"/>
                    </a:lnTo>
                    <a:lnTo>
                      <a:pt x="0" y="1"/>
                    </a:lnTo>
                    <a:lnTo>
                      <a:pt x="0" y="1"/>
                    </a:lnTo>
                    <a:lnTo>
                      <a:pt x="0" y="1"/>
                    </a:lnTo>
                    <a:lnTo>
                      <a:pt x="0" y="2"/>
                    </a:lnTo>
                    <a:lnTo>
                      <a:pt x="0" y="1"/>
                    </a:lnTo>
                    <a:lnTo>
                      <a:pt x="0" y="2"/>
                    </a:lnTo>
                    <a:lnTo>
                      <a:pt x="0" y="1"/>
                    </a:lnTo>
                    <a:lnTo>
                      <a:pt x="0" y="1"/>
                    </a:lnTo>
                    <a:lnTo>
                      <a:pt x="0" y="1"/>
                    </a:lnTo>
                    <a:lnTo>
                      <a:pt x="0" y="2"/>
                    </a:lnTo>
                    <a:lnTo>
                      <a:pt x="0" y="1"/>
                    </a:lnTo>
                    <a:lnTo>
                      <a:pt x="0" y="1"/>
                    </a:lnTo>
                    <a:lnTo>
                      <a:pt x="0" y="2"/>
                    </a:lnTo>
                    <a:lnTo>
                      <a:pt x="0" y="2"/>
                    </a:lnTo>
                    <a:lnTo>
                      <a:pt x="0" y="2"/>
                    </a:lnTo>
                    <a:lnTo>
                      <a:pt x="0" y="3"/>
                    </a:lnTo>
                    <a:lnTo>
                      <a:pt x="0" y="3"/>
                    </a:lnTo>
                    <a:lnTo>
                      <a:pt x="0" y="3"/>
                    </a:lnTo>
                    <a:lnTo>
                      <a:pt x="0" y="4"/>
                    </a:lnTo>
                    <a:lnTo>
                      <a:pt x="0" y="4"/>
                    </a:lnTo>
                    <a:lnTo>
                      <a:pt x="0" y="4"/>
                    </a:lnTo>
                    <a:lnTo>
                      <a:pt x="0" y="5"/>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7"/>
                    </a:lnTo>
                    <a:lnTo>
                      <a:pt x="0" y="7"/>
                    </a:lnTo>
                    <a:lnTo>
                      <a:pt x="0" y="8"/>
                    </a:lnTo>
                    <a:lnTo>
                      <a:pt x="0" y="7"/>
                    </a:lnTo>
                    <a:lnTo>
                      <a:pt x="0" y="6"/>
                    </a:lnTo>
                    <a:lnTo>
                      <a:pt x="0" y="7"/>
                    </a:lnTo>
                    <a:lnTo>
                      <a:pt x="0" y="7"/>
                    </a:lnTo>
                    <a:lnTo>
                      <a:pt x="0" y="7"/>
                    </a:lnTo>
                    <a:lnTo>
                      <a:pt x="0" y="8"/>
                    </a:lnTo>
                    <a:lnTo>
                      <a:pt x="0" y="7"/>
                    </a:lnTo>
                    <a:lnTo>
                      <a:pt x="0" y="8"/>
                    </a:lnTo>
                    <a:lnTo>
                      <a:pt x="0" y="8"/>
                    </a:lnTo>
                    <a:lnTo>
                      <a:pt x="0" y="9"/>
                    </a:lnTo>
                    <a:lnTo>
                      <a:pt x="0" y="9"/>
                    </a:lnTo>
                    <a:lnTo>
                      <a:pt x="0" y="8"/>
                    </a:lnTo>
                    <a:lnTo>
                      <a:pt x="0" y="9"/>
                    </a:lnTo>
                    <a:lnTo>
                      <a:pt x="0" y="9"/>
                    </a:lnTo>
                    <a:lnTo>
                      <a:pt x="0" y="10"/>
                    </a:lnTo>
                    <a:lnTo>
                      <a:pt x="0" y="9"/>
                    </a:lnTo>
                    <a:lnTo>
                      <a:pt x="0" y="10"/>
                    </a:lnTo>
                    <a:lnTo>
                      <a:pt x="0" y="10"/>
                    </a:lnTo>
                    <a:lnTo>
                      <a:pt x="0" y="9"/>
                    </a:lnTo>
                    <a:lnTo>
                      <a:pt x="0" y="10"/>
                    </a:lnTo>
                    <a:lnTo>
                      <a:pt x="0" y="9"/>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7"/>
                    </a:lnTo>
                    <a:lnTo>
                      <a:pt x="0" y="7"/>
                    </a:lnTo>
                    <a:lnTo>
                      <a:pt x="0" y="7"/>
                    </a:lnTo>
                    <a:lnTo>
                      <a:pt x="0" y="7"/>
                    </a:lnTo>
                    <a:lnTo>
                      <a:pt x="0" y="7"/>
                    </a:lnTo>
                    <a:lnTo>
                      <a:pt x="0" y="8"/>
                    </a:lnTo>
                    <a:lnTo>
                      <a:pt x="0" y="7"/>
                    </a:lnTo>
                    <a:lnTo>
                      <a:pt x="0" y="7"/>
                    </a:lnTo>
                    <a:lnTo>
                      <a:pt x="0" y="7"/>
                    </a:lnTo>
                    <a:lnTo>
                      <a:pt x="0" y="8"/>
                    </a:lnTo>
                    <a:lnTo>
                      <a:pt x="0" y="7"/>
                    </a:lnTo>
                    <a:lnTo>
                      <a:pt x="0" y="8"/>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9"/>
                    </a:lnTo>
                    <a:lnTo>
                      <a:pt x="0" y="9"/>
                    </a:lnTo>
                    <a:lnTo>
                      <a:pt x="0" y="9"/>
                    </a:lnTo>
                    <a:lnTo>
                      <a:pt x="0" y="10"/>
                    </a:lnTo>
                    <a:lnTo>
                      <a:pt x="0" y="9"/>
                    </a:lnTo>
                    <a:lnTo>
                      <a:pt x="0" y="10"/>
                    </a:lnTo>
                    <a:lnTo>
                      <a:pt x="0" y="11"/>
                    </a:lnTo>
                    <a:lnTo>
                      <a:pt x="0" y="10"/>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9"/>
                    </a:lnTo>
                    <a:lnTo>
                      <a:pt x="0" y="10"/>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3"/>
                    </a:lnTo>
                    <a:lnTo>
                      <a:pt x="0" y="12"/>
                    </a:lnTo>
                    <a:lnTo>
                      <a:pt x="0" y="13"/>
                    </a:lnTo>
                    <a:lnTo>
                      <a:pt x="0" y="13"/>
                    </a:lnTo>
                    <a:lnTo>
                      <a:pt x="0" y="14"/>
                    </a:lnTo>
                    <a:lnTo>
                      <a:pt x="0" y="13"/>
                    </a:lnTo>
                    <a:lnTo>
                      <a:pt x="0" y="14"/>
                    </a:lnTo>
                    <a:lnTo>
                      <a:pt x="0" y="13"/>
                    </a:lnTo>
                    <a:lnTo>
                      <a:pt x="0" y="14"/>
                    </a:lnTo>
                    <a:lnTo>
                      <a:pt x="0" y="13"/>
                    </a:lnTo>
                    <a:lnTo>
                      <a:pt x="0" y="13"/>
                    </a:lnTo>
                    <a:lnTo>
                      <a:pt x="0" y="13"/>
                    </a:lnTo>
                    <a:lnTo>
                      <a:pt x="0" y="13"/>
                    </a:lnTo>
                    <a:lnTo>
                      <a:pt x="0" y="13"/>
                    </a:lnTo>
                    <a:lnTo>
                      <a:pt x="0" y="13"/>
                    </a:lnTo>
                    <a:lnTo>
                      <a:pt x="0" y="13"/>
                    </a:lnTo>
                    <a:lnTo>
                      <a:pt x="0" y="13"/>
                    </a:lnTo>
                    <a:lnTo>
                      <a:pt x="0" y="14"/>
                    </a:lnTo>
                    <a:lnTo>
                      <a:pt x="0" y="13"/>
                    </a:lnTo>
                    <a:lnTo>
                      <a:pt x="0" y="13"/>
                    </a:lnTo>
                    <a:lnTo>
                      <a:pt x="0" y="12"/>
                    </a:lnTo>
                    <a:lnTo>
                      <a:pt x="0" y="13"/>
                    </a:lnTo>
                    <a:lnTo>
                      <a:pt x="0" y="12"/>
                    </a:lnTo>
                    <a:lnTo>
                      <a:pt x="0" y="13"/>
                    </a:lnTo>
                    <a:lnTo>
                      <a:pt x="0" y="13"/>
                    </a:lnTo>
                    <a:lnTo>
                      <a:pt x="0" y="13"/>
                    </a:lnTo>
                    <a:lnTo>
                      <a:pt x="0" y="13"/>
                    </a:lnTo>
                    <a:lnTo>
                      <a:pt x="0" y="13"/>
                    </a:lnTo>
                    <a:lnTo>
                      <a:pt x="0" y="14"/>
                    </a:lnTo>
                    <a:lnTo>
                      <a:pt x="0" y="14"/>
                    </a:lnTo>
                    <a:lnTo>
                      <a:pt x="0" y="13"/>
                    </a:lnTo>
                    <a:lnTo>
                      <a:pt x="0" y="14"/>
                    </a:lnTo>
                    <a:lnTo>
                      <a:pt x="0" y="14"/>
                    </a:lnTo>
                    <a:lnTo>
                      <a:pt x="0" y="14"/>
                    </a:lnTo>
                    <a:lnTo>
                      <a:pt x="0" y="14"/>
                    </a:lnTo>
                    <a:lnTo>
                      <a:pt x="0" y="14"/>
                    </a:lnTo>
                    <a:lnTo>
                      <a:pt x="0" y="13"/>
                    </a:lnTo>
                    <a:lnTo>
                      <a:pt x="0" y="13"/>
                    </a:lnTo>
                    <a:lnTo>
                      <a:pt x="0" y="13"/>
                    </a:lnTo>
                    <a:lnTo>
                      <a:pt x="0" y="14"/>
                    </a:lnTo>
                    <a:lnTo>
                      <a:pt x="0" y="14"/>
                    </a:lnTo>
                    <a:lnTo>
                      <a:pt x="0" y="13"/>
                    </a:lnTo>
                    <a:lnTo>
                      <a:pt x="0" y="13"/>
                    </a:lnTo>
                    <a:lnTo>
                      <a:pt x="0" y="13"/>
                    </a:lnTo>
                    <a:lnTo>
                      <a:pt x="0" y="12"/>
                    </a:lnTo>
                    <a:lnTo>
                      <a:pt x="0" y="13"/>
                    </a:lnTo>
                    <a:lnTo>
                      <a:pt x="0" y="12"/>
                    </a:lnTo>
                    <a:lnTo>
                      <a:pt x="0" y="13"/>
                    </a:lnTo>
                    <a:lnTo>
                      <a:pt x="0" y="12"/>
                    </a:lnTo>
                    <a:lnTo>
                      <a:pt x="0" y="13"/>
                    </a:lnTo>
                    <a:lnTo>
                      <a:pt x="0" y="14"/>
                    </a:lnTo>
                    <a:lnTo>
                      <a:pt x="0" y="14"/>
                    </a:lnTo>
                    <a:lnTo>
                      <a:pt x="0" y="14"/>
                    </a:lnTo>
                    <a:lnTo>
                      <a:pt x="0" y="14"/>
                    </a:lnTo>
                    <a:lnTo>
                      <a:pt x="0" y="14"/>
                    </a:lnTo>
                    <a:lnTo>
                      <a:pt x="0" y="14"/>
                    </a:lnTo>
                    <a:lnTo>
                      <a:pt x="0" y="15"/>
                    </a:lnTo>
                    <a:lnTo>
                      <a:pt x="0" y="14"/>
                    </a:lnTo>
                    <a:lnTo>
                      <a:pt x="0" y="14"/>
                    </a:lnTo>
                    <a:lnTo>
                      <a:pt x="0" y="15"/>
                    </a:lnTo>
                    <a:lnTo>
                      <a:pt x="0" y="14"/>
                    </a:lnTo>
                    <a:lnTo>
                      <a:pt x="0" y="14"/>
                    </a:lnTo>
                    <a:lnTo>
                      <a:pt x="0" y="14"/>
                    </a:lnTo>
                    <a:lnTo>
                      <a:pt x="0" y="14"/>
                    </a:lnTo>
                    <a:lnTo>
                      <a:pt x="0" y="14"/>
                    </a:lnTo>
                    <a:lnTo>
                      <a:pt x="0" y="14"/>
                    </a:lnTo>
                    <a:lnTo>
                      <a:pt x="0" y="14"/>
                    </a:lnTo>
                    <a:lnTo>
                      <a:pt x="0" y="13"/>
                    </a:lnTo>
                    <a:lnTo>
                      <a:pt x="0" y="12"/>
                    </a:lnTo>
                    <a:lnTo>
                      <a:pt x="0" y="13"/>
                    </a:lnTo>
                    <a:lnTo>
                      <a:pt x="0" y="12"/>
                    </a:lnTo>
                    <a:lnTo>
                      <a:pt x="0" y="12"/>
                    </a:lnTo>
                    <a:lnTo>
                      <a:pt x="0" y="12"/>
                    </a:lnTo>
                    <a:lnTo>
                      <a:pt x="0" y="12"/>
                    </a:lnTo>
                    <a:lnTo>
                      <a:pt x="0" y="12"/>
                    </a:lnTo>
                    <a:lnTo>
                      <a:pt x="0" y="12"/>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2"/>
                    </a:lnTo>
                    <a:lnTo>
                      <a:pt x="0" y="11"/>
                    </a:lnTo>
                    <a:lnTo>
                      <a:pt x="0" y="12"/>
                    </a:lnTo>
                    <a:lnTo>
                      <a:pt x="0" y="12"/>
                    </a:lnTo>
                    <a:lnTo>
                      <a:pt x="0" y="12"/>
                    </a:lnTo>
                    <a:lnTo>
                      <a:pt x="0" y="13"/>
                    </a:lnTo>
                    <a:lnTo>
                      <a:pt x="0" y="12"/>
                    </a:lnTo>
                    <a:lnTo>
                      <a:pt x="0" y="13"/>
                    </a:lnTo>
                    <a:lnTo>
                      <a:pt x="0" y="13"/>
                    </a:lnTo>
                    <a:lnTo>
                      <a:pt x="0" y="13"/>
                    </a:lnTo>
                    <a:lnTo>
                      <a:pt x="0" y="12"/>
                    </a:lnTo>
                    <a:lnTo>
                      <a:pt x="0" y="12"/>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9"/>
                    </a:lnTo>
                    <a:lnTo>
                      <a:pt x="0" y="9"/>
                    </a:lnTo>
                    <a:lnTo>
                      <a:pt x="0" y="9"/>
                    </a:lnTo>
                    <a:lnTo>
                      <a:pt x="0" y="10"/>
                    </a:lnTo>
                    <a:lnTo>
                      <a:pt x="0" y="9"/>
                    </a:lnTo>
                    <a:lnTo>
                      <a:pt x="0" y="10"/>
                    </a:lnTo>
                    <a:lnTo>
                      <a:pt x="0" y="9"/>
                    </a:lnTo>
                    <a:lnTo>
                      <a:pt x="0" y="10"/>
                    </a:lnTo>
                    <a:lnTo>
                      <a:pt x="0" y="10"/>
                    </a:lnTo>
                    <a:lnTo>
                      <a:pt x="0" y="9"/>
                    </a:lnTo>
                    <a:lnTo>
                      <a:pt x="0" y="10"/>
                    </a:lnTo>
                    <a:lnTo>
                      <a:pt x="0" y="9"/>
                    </a:lnTo>
                    <a:lnTo>
                      <a:pt x="0" y="9"/>
                    </a:lnTo>
                    <a:lnTo>
                      <a:pt x="0" y="9"/>
                    </a:lnTo>
                    <a:lnTo>
                      <a:pt x="0" y="9"/>
                    </a:lnTo>
                    <a:lnTo>
                      <a:pt x="0" y="9"/>
                    </a:lnTo>
                    <a:lnTo>
                      <a:pt x="0" y="10"/>
                    </a:lnTo>
                    <a:lnTo>
                      <a:pt x="0" y="9"/>
                    </a:lnTo>
                    <a:lnTo>
                      <a:pt x="0" y="10"/>
                    </a:lnTo>
                    <a:lnTo>
                      <a:pt x="0" y="10"/>
                    </a:lnTo>
                    <a:lnTo>
                      <a:pt x="0" y="10"/>
                    </a:lnTo>
                    <a:lnTo>
                      <a:pt x="0" y="9"/>
                    </a:lnTo>
                    <a:lnTo>
                      <a:pt x="0" y="8"/>
                    </a:lnTo>
                    <a:lnTo>
                      <a:pt x="0" y="9"/>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0"/>
                    </a:lnTo>
                    <a:lnTo>
                      <a:pt x="0" y="10"/>
                    </a:lnTo>
                    <a:lnTo>
                      <a:pt x="0" y="11"/>
                    </a:lnTo>
                    <a:lnTo>
                      <a:pt x="0" y="11"/>
                    </a:lnTo>
                    <a:lnTo>
                      <a:pt x="0" y="11"/>
                    </a:lnTo>
                    <a:lnTo>
                      <a:pt x="0" y="11"/>
                    </a:lnTo>
                    <a:lnTo>
                      <a:pt x="0" y="11"/>
                    </a:lnTo>
                    <a:lnTo>
                      <a:pt x="0" y="11"/>
                    </a:lnTo>
                    <a:lnTo>
                      <a:pt x="0" y="10"/>
                    </a:lnTo>
                    <a:lnTo>
                      <a:pt x="0" y="11"/>
                    </a:lnTo>
                    <a:lnTo>
                      <a:pt x="0" y="10"/>
                    </a:lnTo>
                    <a:lnTo>
                      <a:pt x="0" y="11"/>
                    </a:lnTo>
                    <a:lnTo>
                      <a:pt x="0" y="11"/>
                    </a:lnTo>
                    <a:lnTo>
                      <a:pt x="0" y="11"/>
                    </a:lnTo>
                    <a:lnTo>
                      <a:pt x="0" y="11"/>
                    </a:lnTo>
                    <a:lnTo>
                      <a:pt x="0" y="11"/>
                    </a:lnTo>
                    <a:lnTo>
                      <a:pt x="0" y="11"/>
                    </a:lnTo>
                    <a:lnTo>
                      <a:pt x="0" y="12"/>
                    </a:lnTo>
                    <a:lnTo>
                      <a:pt x="0" y="11"/>
                    </a:lnTo>
                    <a:lnTo>
                      <a:pt x="0" y="11"/>
                    </a:lnTo>
                    <a:lnTo>
                      <a:pt x="0" y="10"/>
                    </a:lnTo>
                    <a:lnTo>
                      <a:pt x="0" y="10"/>
                    </a:lnTo>
                    <a:lnTo>
                      <a:pt x="0" y="9"/>
                    </a:lnTo>
                    <a:lnTo>
                      <a:pt x="0" y="9"/>
                    </a:lnTo>
                    <a:lnTo>
                      <a:pt x="0" y="9"/>
                    </a:lnTo>
                    <a:lnTo>
                      <a:pt x="0" y="9"/>
                    </a:lnTo>
                    <a:lnTo>
                      <a:pt x="0" y="9"/>
                    </a:lnTo>
                  </a:path>
                </a:pathLst>
              </a:custGeom>
              <a:noFill/>
              <a:ln w="0">
                <a:solidFill>
                  <a:srgbClr val="3366FF"/>
                </a:solidFill>
                <a:prstDash val="solid"/>
                <a:round/>
                <a:headEnd/>
                <a:tailEnd/>
              </a:ln>
            </p:spPr>
            <p:txBody>
              <a:bodyPr/>
              <a:lstStyle/>
              <a:p>
                <a:endParaRPr lang="en-GB"/>
              </a:p>
            </p:txBody>
          </p:sp>
          <p:sp>
            <p:nvSpPr>
              <p:cNvPr id="185890" name="Freeform 546"/>
              <p:cNvSpPr>
                <a:spLocks/>
              </p:cNvSpPr>
              <p:nvPr/>
            </p:nvSpPr>
            <p:spPr bwMode="auto">
              <a:xfrm>
                <a:off x="2664" y="3581"/>
                <a:ext cx="6" cy="84"/>
              </a:xfrm>
              <a:custGeom>
                <a:avLst/>
                <a:gdLst/>
                <a:ahLst/>
                <a:cxnLst>
                  <a:cxn ang="0">
                    <a:pos x="0" y="6"/>
                  </a:cxn>
                  <a:cxn ang="0">
                    <a:pos x="0" y="1"/>
                  </a:cxn>
                  <a:cxn ang="0">
                    <a:pos x="0" y="2"/>
                  </a:cxn>
                  <a:cxn ang="0">
                    <a:pos x="0" y="4"/>
                  </a:cxn>
                  <a:cxn ang="0">
                    <a:pos x="0" y="6"/>
                  </a:cxn>
                  <a:cxn ang="0">
                    <a:pos x="0" y="9"/>
                  </a:cxn>
                  <a:cxn ang="0">
                    <a:pos x="0" y="8"/>
                  </a:cxn>
                  <a:cxn ang="0">
                    <a:pos x="0" y="8"/>
                  </a:cxn>
                  <a:cxn ang="0">
                    <a:pos x="0" y="6"/>
                  </a:cxn>
                  <a:cxn ang="0">
                    <a:pos x="0" y="4"/>
                  </a:cxn>
                  <a:cxn ang="0">
                    <a:pos x="0" y="4"/>
                  </a:cxn>
                  <a:cxn ang="0">
                    <a:pos x="0" y="3"/>
                  </a:cxn>
                  <a:cxn ang="0">
                    <a:pos x="0" y="3"/>
                  </a:cxn>
                  <a:cxn ang="0">
                    <a:pos x="0" y="6"/>
                  </a:cxn>
                  <a:cxn ang="0">
                    <a:pos x="0" y="6"/>
                  </a:cxn>
                  <a:cxn ang="0">
                    <a:pos x="0" y="7"/>
                  </a:cxn>
                  <a:cxn ang="0">
                    <a:pos x="0" y="9"/>
                  </a:cxn>
                  <a:cxn ang="0">
                    <a:pos x="0" y="6"/>
                  </a:cxn>
                  <a:cxn ang="0">
                    <a:pos x="0" y="8"/>
                  </a:cxn>
                  <a:cxn ang="0">
                    <a:pos x="1" y="9"/>
                  </a:cxn>
                  <a:cxn ang="0">
                    <a:pos x="1" y="10"/>
                  </a:cxn>
                  <a:cxn ang="0">
                    <a:pos x="1" y="10"/>
                  </a:cxn>
                  <a:cxn ang="0">
                    <a:pos x="1" y="7"/>
                  </a:cxn>
                  <a:cxn ang="0">
                    <a:pos x="1" y="7"/>
                  </a:cxn>
                  <a:cxn ang="0">
                    <a:pos x="1" y="7"/>
                  </a:cxn>
                  <a:cxn ang="0">
                    <a:pos x="1" y="7"/>
                  </a:cxn>
                  <a:cxn ang="0">
                    <a:pos x="1" y="7"/>
                  </a:cxn>
                  <a:cxn ang="0">
                    <a:pos x="1" y="9"/>
                  </a:cxn>
                  <a:cxn ang="0">
                    <a:pos x="1" y="8"/>
                  </a:cxn>
                  <a:cxn ang="0">
                    <a:pos x="1" y="8"/>
                  </a:cxn>
                  <a:cxn ang="0">
                    <a:pos x="1" y="9"/>
                  </a:cxn>
                  <a:cxn ang="0">
                    <a:pos x="1" y="9"/>
                  </a:cxn>
                  <a:cxn ang="0">
                    <a:pos x="1" y="6"/>
                  </a:cxn>
                  <a:cxn ang="0">
                    <a:pos x="1" y="6"/>
                  </a:cxn>
                  <a:cxn ang="0">
                    <a:pos x="1" y="6"/>
                  </a:cxn>
                  <a:cxn ang="0">
                    <a:pos x="1" y="8"/>
                  </a:cxn>
                  <a:cxn ang="0">
                    <a:pos x="1" y="9"/>
                  </a:cxn>
                  <a:cxn ang="0">
                    <a:pos x="1" y="7"/>
                  </a:cxn>
                  <a:cxn ang="0">
                    <a:pos x="1" y="8"/>
                  </a:cxn>
                  <a:cxn ang="0">
                    <a:pos x="1" y="9"/>
                  </a:cxn>
                  <a:cxn ang="0">
                    <a:pos x="1" y="11"/>
                  </a:cxn>
                  <a:cxn ang="0">
                    <a:pos x="1" y="11"/>
                  </a:cxn>
                  <a:cxn ang="0">
                    <a:pos x="1" y="10"/>
                  </a:cxn>
                  <a:cxn ang="0">
                    <a:pos x="1" y="8"/>
                  </a:cxn>
                  <a:cxn ang="0">
                    <a:pos x="1" y="10"/>
                  </a:cxn>
                  <a:cxn ang="0">
                    <a:pos x="1" y="11"/>
                  </a:cxn>
                  <a:cxn ang="0">
                    <a:pos x="1" y="12"/>
                  </a:cxn>
                  <a:cxn ang="0">
                    <a:pos x="1" y="12"/>
                  </a:cxn>
                  <a:cxn ang="0">
                    <a:pos x="1" y="13"/>
                  </a:cxn>
                  <a:cxn ang="0">
                    <a:pos x="1" y="13"/>
                  </a:cxn>
                  <a:cxn ang="0">
                    <a:pos x="1" y="10"/>
                  </a:cxn>
                  <a:cxn ang="0">
                    <a:pos x="1" y="9"/>
                  </a:cxn>
                  <a:cxn ang="0">
                    <a:pos x="1" y="11"/>
                  </a:cxn>
                  <a:cxn ang="0">
                    <a:pos x="1" y="8"/>
                  </a:cxn>
                  <a:cxn ang="0">
                    <a:pos x="1" y="6"/>
                  </a:cxn>
                  <a:cxn ang="0">
                    <a:pos x="1" y="6"/>
                  </a:cxn>
                  <a:cxn ang="0">
                    <a:pos x="1" y="7"/>
                  </a:cxn>
                  <a:cxn ang="0">
                    <a:pos x="1" y="9"/>
                  </a:cxn>
                  <a:cxn ang="0">
                    <a:pos x="1" y="10"/>
                  </a:cxn>
                  <a:cxn ang="0">
                    <a:pos x="1" y="10"/>
                  </a:cxn>
                  <a:cxn ang="0">
                    <a:pos x="1" y="10"/>
                  </a:cxn>
                  <a:cxn ang="0">
                    <a:pos x="1" y="8"/>
                  </a:cxn>
                  <a:cxn ang="0">
                    <a:pos x="1" y="10"/>
                  </a:cxn>
                </a:cxnLst>
                <a:rect l="0" t="0" r="r" b="b"/>
                <a:pathLst>
                  <a:path w="1" h="14">
                    <a:moveTo>
                      <a:pt x="0" y="4"/>
                    </a:moveTo>
                    <a:lnTo>
                      <a:pt x="0" y="5"/>
                    </a:lnTo>
                    <a:lnTo>
                      <a:pt x="0" y="4"/>
                    </a:lnTo>
                    <a:lnTo>
                      <a:pt x="0" y="5"/>
                    </a:lnTo>
                    <a:lnTo>
                      <a:pt x="0" y="5"/>
                    </a:lnTo>
                    <a:lnTo>
                      <a:pt x="0" y="5"/>
                    </a:lnTo>
                    <a:lnTo>
                      <a:pt x="0" y="6"/>
                    </a:lnTo>
                    <a:lnTo>
                      <a:pt x="0" y="6"/>
                    </a:lnTo>
                    <a:lnTo>
                      <a:pt x="0" y="6"/>
                    </a:lnTo>
                    <a:lnTo>
                      <a:pt x="0" y="5"/>
                    </a:lnTo>
                    <a:lnTo>
                      <a:pt x="0" y="6"/>
                    </a:lnTo>
                    <a:lnTo>
                      <a:pt x="0" y="5"/>
                    </a:lnTo>
                    <a:lnTo>
                      <a:pt x="0" y="5"/>
                    </a:lnTo>
                    <a:lnTo>
                      <a:pt x="0" y="4"/>
                    </a:lnTo>
                    <a:lnTo>
                      <a:pt x="0" y="3"/>
                    </a:lnTo>
                    <a:lnTo>
                      <a:pt x="0" y="2"/>
                    </a:lnTo>
                    <a:lnTo>
                      <a:pt x="0" y="1"/>
                    </a:lnTo>
                    <a:lnTo>
                      <a:pt x="0" y="1"/>
                    </a:lnTo>
                    <a:lnTo>
                      <a:pt x="0" y="0"/>
                    </a:lnTo>
                    <a:lnTo>
                      <a:pt x="0" y="1"/>
                    </a:lnTo>
                    <a:lnTo>
                      <a:pt x="0" y="0"/>
                    </a:lnTo>
                    <a:lnTo>
                      <a:pt x="0" y="1"/>
                    </a:lnTo>
                    <a:lnTo>
                      <a:pt x="0" y="0"/>
                    </a:lnTo>
                    <a:lnTo>
                      <a:pt x="0" y="0"/>
                    </a:lnTo>
                    <a:lnTo>
                      <a:pt x="0" y="0"/>
                    </a:lnTo>
                    <a:lnTo>
                      <a:pt x="0" y="1"/>
                    </a:lnTo>
                    <a:lnTo>
                      <a:pt x="0" y="1"/>
                    </a:lnTo>
                    <a:lnTo>
                      <a:pt x="0" y="1"/>
                    </a:lnTo>
                    <a:lnTo>
                      <a:pt x="0" y="1"/>
                    </a:lnTo>
                    <a:lnTo>
                      <a:pt x="0" y="2"/>
                    </a:lnTo>
                    <a:lnTo>
                      <a:pt x="0" y="2"/>
                    </a:lnTo>
                    <a:lnTo>
                      <a:pt x="0" y="3"/>
                    </a:lnTo>
                    <a:lnTo>
                      <a:pt x="0" y="2"/>
                    </a:lnTo>
                    <a:lnTo>
                      <a:pt x="0" y="3"/>
                    </a:lnTo>
                    <a:lnTo>
                      <a:pt x="0" y="3"/>
                    </a:lnTo>
                    <a:lnTo>
                      <a:pt x="0" y="4"/>
                    </a:lnTo>
                    <a:lnTo>
                      <a:pt x="0" y="4"/>
                    </a:lnTo>
                    <a:lnTo>
                      <a:pt x="0" y="4"/>
                    </a:lnTo>
                    <a:lnTo>
                      <a:pt x="0" y="4"/>
                    </a:lnTo>
                    <a:lnTo>
                      <a:pt x="0" y="4"/>
                    </a:lnTo>
                    <a:lnTo>
                      <a:pt x="0" y="3"/>
                    </a:lnTo>
                    <a:lnTo>
                      <a:pt x="0" y="4"/>
                    </a:lnTo>
                    <a:lnTo>
                      <a:pt x="0" y="4"/>
                    </a:lnTo>
                    <a:lnTo>
                      <a:pt x="0" y="4"/>
                    </a:lnTo>
                    <a:lnTo>
                      <a:pt x="0" y="4"/>
                    </a:lnTo>
                    <a:lnTo>
                      <a:pt x="0" y="4"/>
                    </a:lnTo>
                    <a:lnTo>
                      <a:pt x="0" y="5"/>
                    </a:lnTo>
                    <a:lnTo>
                      <a:pt x="0" y="5"/>
                    </a:lnTo>
                    <a:lnTo>
                      <a:pt x="0" y="6"/>
                    </a:lnTo>
                    <a:lnTo>
                      <a:pt x="0" y="6"/>
                    </a:lnTo>
                    <a:lnTo>
                      <a:pt x="0" y="5"/>
                    </a:lnTo>
                    <a:lnTo>
                      <a:pt x="0" y="6"/>
                    </a:lnTo>
                    <a:lnTo>
                      <a:pt x="0" y="6"/>
                    </a:lnTo>
                    <a:lnTo>
                      <a:pt x="0" y="6"/>
                    </a:lnTo>
                    <a:lnTo>
                      <a:pt x="0" y="6"/>
                    </a:lnTo>
                    <a:lnTo>
                      <a:pt x="0" y="7"/>
                    </a:lnTo>
                    <a:lnTo>
                      <a:pt x="0" y="8"/>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7"/>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5"/>
                    </a:lnTo>
                    <a:lnTo>
                      <a:pt x="0" y="4"/>
                    </a:lnTo>
                    <a:lnTo>
                      <a:pt x="0" y="4"/>
                    </a:lnTo>
                    <a:lnTo>
                      <a:pt x="0" y="3"/>
                    </a:lnTo>
                    <a:lnTo>
                      <a:pt x="0" y="2"/>
                    </a:lnTo>
                    <a:lnTo>
                      <a:pt x="0" y="2"/>
                    </a:lnTo>
                    <a:lnTo>
                      <a:pt x="0" y="2"/>
                    </a:lnTo>
                    <a:lnTo>
                      <a:pt x="0" y="2"/>
                    </a:lnTo>
                    <a:lnTo>
                      <a:pt x="0" y="2"/>
                    </a:lnTo>
                    <a:lnTo>
                      <a:pt x="0" y="2"/>
                    </a:lnTo>
                    <a:lnTo>
                      <a:pt x="0" y="2"/>
                    </a:lnTo>
                    <a:lnTo>
                      <a:pt x="0" y="2"/>
                    </a:lnTo>
                    <a:lnTo>
                      <a:pt x="0" y="3"/>
                    </a:lnTo>
                    <a:lnTo>
                      <a:pt x="0" y="4"/>
                    </a:lnTo>
                    <a:lnTo>
                      <a:pt x="0" y="3"/>
                    </a:lnTo>
                    <a:lnTo>
                      <a:pt x="0" y="4"/>
                    </a:lnTo>
                    <a:lnTo>
                      <a:pt x="0" y="4"/>
                    </a:lnTo>
                    <a:lnTo>
                      <a:pt x="0" y="4"/>
                    </a:lnTo>
                    <a:lnTo>
                      <a:pt x="0" y="4"/>
                    </a:lnTo>
                    <a:lnTo>
                      <a:pt x="0" y="4"/>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3"/>
                    </a:lnTo>
                    <a:lnTo>
                      <a:pt x="0" y="3"/>
                    </a:lnTo>
                    <a:lnTo>
                      <a:pt x="0" y="3"/>
                    </a:lnTo>
                    <a:lnTo>
                      <a:pt x="0" y="3"/>
                    </a:lnTo>
                    <a:lnTo>
                      <a:pt x="0" y="3"/>
                    </a:lnTo>
                    <a:lnTo>
                      <a:pt x="0" y="4"/>
                    </a:lnTo>
                    <a:lnTo>
                      <a:pt x="0" y="4"/>
                    </a:lnTo>
                    <a:lnTo>
                      <a:pt x="0" y="4"/>
                    </a:lnTo>
                    <a:lnTo>
                      <a:pt x="0" y="5"/>
                    </a:lnTo>
                    <a:lnTo>
                      <a:pt x="0" y="4"/>
                    </a:lnTo>
                    <a:lnTo>
                      <a:pt x="0" y="5"/>
                    </a:lnTo>
                    <a:lnTo>
                      <a:pt x="0" y="4"/>
                    </a:lnTo>
                    <a:lnTo>
                      <a:pt x="0" y="5"/>
                    </a:lnTo>
                    <a:lnTo>
                      <a:pt x="0" y="6"/>
                    </a:lnTo>
                    <a:lnTo>
                      <a:pt x="0" y="6"/>
                    </a:lnTo>
                    <a:lnTo>
                      <a:pt x="0" y="6"/>
                    </a:lnTo>
                    <a:lnTo>
                      <a:pt x="0" y="6"/>
                    </a:lnTo>
                    <a:lnTo>
                      <a:pt x="0" y="7"/>
                    </a:lnTo>
                    <a:lnTo>
                      <a:pt x="0" y="7"/>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8"/>
                    </a:lnTo>
                    <a:lnTo>
                      <a:pt x="0" y="7"/>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7"/>
                    </a:lnTo>
                    <a:lnTo>
                      <a:pt x="0" y="7"/>
                    </a:lnTo>
                    <a:lnTo>
                      <a:pt x="0" y="7"/>
                    </a:lnTo>
                    <a:lnTo>
                      <a:pt x="0" y="6"/>
                    </a:lnTo>
                    <a:lnTo>
                      <a:pt x="0" y="7"/>
                    </a:lnTo>
                    <a:lnTo>
                      <a:pt x="0" y="6"/>
                    </a:lnTo>
                    <a:lnTo>
                      <a:pt x="0" y="7"/>
                    </a:lnTo>
                    <a:lnTo>
                      <a:pt x="0" y="7"/>
                    </a:lnTo>
                    <a:lnTo>
                      <a:pt x="0" y="7"/>
                    </a:lnTo>
                    <a:lnTo>
                      <a:pt x="0" y="7"/>
                    </a:lnTo>
                    <a:lnTo>
                      <a:pt x="0" y="7"/>
                    </a:lnTo>
                    <a:lnTo>
                      <a:pt x="0" y="8"/>
                    </a:lnTo>
                    <a:lnTo>
                      <a:pt x="0" y="8"/>
                    </a:lnTo>
                    <a:lnTo>
                      <a:pt x="0" y="7"/>
                    </a:lnTo>
                    <a:lnTo>
                      <a:pt x="0" y="8"/>
                    </a:lnTo>
                    <a:lnTo>
                      <a:pt x="0" y="7"/>
                    </a:lnTo>
                    <a:lnTo>
                      <a:pt x="0" y="8"/>
                    </a:lnTo>
                    <a:lnTo>
                      <a:pt x="0" y="7"/>
                    </a:lnTo>
                    <a:lnTo>
                      <a:pt x="0" y="8"/>
                    </a:lnTo>
                    <a:lnTo>
                      <a:pt x="0" y="8"/>
                    </a:lnTo>
                    <a:lnTo>
                      <a:pt x="0" y="7"/>
                    </a:lnTo>
                    <a:lnTo>
                      <a:pt x="1" y="8"/>
                    </a:lnTo>
                    <a:lnTo>
                      <a:pt x="1" y="8"/>
                    </a:lnTo>
                    <a:lnTo>
                      <a:pt x="1" y="9"/>
                    </a:lnTo>
                    <a:lnTo>
                      <a:pt x="1" y="9"/>
                    </a:lnTo>
                    <a:lnTo>
                      <a:pt x="1" y="10"/>
                    </a:lnTo>
                    <a:lnTo>
                      <a:pt x="1" y="9"/>
                    </a:lnTo>
                    <a:lnTo>
                      <a:pt x="1" y="9"/>
                    </a:lnTo>
                    <a:lnTo>
                      <a:pt x="1" y="9"/>
                    </a:lnTo>
                    <a:lnTo>
                      <a:pt x="1" y="9"/>
                    </a:lnTo>
                    <a:lnTo>
                      <a:pt x="1" y="9"/>
                    </a:lnTo>
                    <a:lnTo>
                      <a:pt x="1" y="10"/>
                    </a:lnTo>
                    <a:lnTo>
                      <a:pt x="1" y="9"/>
                    </a:lnTo>
                    <a:lnTo>
                      <a:pt x="1" y="10"/>
                    </a:lnTo>
                    <a:lnTo>
                      <a:pt x="1" y="9"/>
                    </a:lnTo>
                    <a:lnTo>
                      <a:pt x="1" y="9"/>
                    </a:lnTo>
                    <a:lnTo>
                      <a:pt x="1" y="9"/>
                    </a:lnTo>
                    <a:lnTo>
                      <a:pt x="1" y="9"/>
                    </a:lnTo>
                    <a:lnTo>
                      <a:pt x="1" y="10"/>
                    </a:lnTo>
                    <a:lnTo>
                      <a:pt x="1" y="9"/>
                    </a:lnTo>
                    <a:lnTo>
                      <a:pt x="1" y="9"/>
                    </a:lnTo>
                    <a:lnTo>
                      <a:pt x="1" y="9"/>
                    </a:lnTo>
                    <a:lnTo>
                      <a:pt x="1" y="9"/>
                    </a:lnTo>
                    <a:lnTo>
                      <a:pt x="1" y="9"/>
                    </a:lnTo>
                    <a:lnTo>
                      <a:pt x="1" y="10"/>
                    </a:lnTo>
                    <a:lnTo>
                      <a:pt x="1" y="9"/>
                    </a:lnTo>
                    <a:lnTo>
                      <a:pt x="1" y="10"/>
                    </a:lnTo>
                    <a:lnTo>
                      <a:pt x="1" y="9"/>
                    </a:lnTo>
                    <a:lnTo>
                      <a:pt x="1" y="10"/>
                    </a:lnTo>
                    <a:lnTo>
                      <a:pt x="1" y="10"/>
                    </a:lnTo>
                    <a:lnTo>
                      <a:pt x="1" y="10"/>
                    </a:lnTo>
                    <a:lnTo>
                      <a:pt x="1" y="10"/>
                    </a:lnTo>
                    <a:lnTo>
                      <a:pt x="1" y="9"/>
                    </a:lnTo>
                    <a:lnTo>
                      <a:pt x="1" y="9"/>
                    </a:lnTo>
                    <a:lnTo>
                      <a:pt x="1" y="9"/>
                    </a:lnTo>
                    <a:lnTo>
                      <a:pt x="1" y="9"/>
                    </a:lnTo>
                    <a:lnTo>
                      <a:pt x="1" y="8"/>
                    </a:lnTo>
                    <a:lnTo>
                      <a:pt x="1" y="7"/>
                    </a:lnTo>
                    <a:lnTo>
                      <a:pt x="1" y="7"/>
                    </a:lnTo>
                    <a:lnTo>
                      <a:pt x="1" y="7"/>
                    </a:lnTo>
                    <a:lnTo>
                      <a:pt x="1" y="7"/>
                    </a:lnTo>
                    <a:lnTo>
                      <a:pt x="1" y="8"/>
                    </a:lnTo>
                    <a:lnTo>
                      <a:pt x="1" y="7"/>
                    </a:lnTo>
                    <a:lnTo>
                      <a:pt x="1" y="8"/>
                    </a:lnTo>
                    <a:lnTo>
                      <a:pt x="1" y="8"/>
                    </a:lnTo>
                    <a:lnTo>
                      <a:pt x="1" y="8"/>
                    </a:lnTo>
                    <a:lnTo>
                      <a:pt x="1" y="7"/>
                    </a:lnTo>
                    <a:lnTo>
                      <a:pt x="1" y="7"/>
                    </a:lnTo>
                    <a:lnTo>
                      <a:pt x="1" y="7"/>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7"/>
                    </a:lnTo>
                    <a:lnTo>
                      <a:pt x="1" y="7"/>
                    </a:lnTo>
                    <a:lnTo>
                      <a:pt x="1" y="7"/>
                    </a:lnTo>
                    <a:lnTo>
                      <a:pt x="1" y="7"/>
                    </a:lnTo>
                    <a:lnTo>
                      <a:pt x="1" y="7"/>
                    </a:lnTo>
                    <a:lnTo>
                      <a:pt x="1" y="7"/>
                    </a:lnTo>
                    <a:lnTo>
                      <a:pt x="1" y="6"/>
                    </a:lnTo>
                    <a:lnTo>
                      <a:pt x="1" y="7"/>
                    </a:lnTo>
                    <a:lnTo>
                      <a:pt x="1" y="7"/>
                    </a:lnTo>
                    <a:lnTo>
                      <a:pt x="1" y="6"/>
                    </a:lnTo>
                    <a:lnTo>
                      <a:pt x="1" y="6"/>
                    </a:lnTo>
                    <a:lnTo>
                      <a:pt x="1" y="7"/>
                    </a:lnTo>
                    <a:lnTo>
                      <a:pt x="1" y="7"/>
                    </a:lnTo>
                    <a:lnTo>
                      <a:pt x="1" y="7"/>
                    </a:lnTo>
                    <a:lnTo>
                      <a:pt x="1" y="7"/>
                    </a:lnTo>
                    <a:lnTo>
                      <a:pt x="1" y="7"/>
                    </a:lnTo>
                    <a:lnTo>
                      <a:pt x="1" y="8"/>
                    </a:lnTo>
                    <a:lnTo>
                      <a:pt x="1" y="7"/>
                    </a:lnTo>
                    <a:lnTo>
                      <a:pt x="1" y="8"/>
                    </a:lnTo>
                    <a:lnTo>
                      <a:pt x="1" y="7"/>
                    </a:lnTo>
                    <a:lnTo>
                      <a:pt x="1" y="8"/>
                    </a:lnTo>
                    <a:lnTo>
                      <a:pt x="1" y="8"/>
                    </a:lnTo>
                    <a:lnTo>
                      <a:pt x="1" y="9"/>
                    </a:lnTo>
                    <a:lnTo>
                      <a:pt x="1" y="8"/>
                    </a:lnTo>
                    <a:lnTo>
                      <a:pt x="1" y="9"/>
                    </a:lnTo>
                    <a:lnTo>
                      <a:pt x="1" y="8"/>
                    </a:lnTo>
                    <a:lnTo>
                      <a:pt x="1" y="9"/>
                    </a:lnTo>
                    <a:lnTo>
                      <a:pt x="1" y="8"/>
                    </a:lnTo>
                    <a:lnTo>
                      <a:pt x="1" y="9"/>
                    </a:lnTo>
                    <a:lnTo>
                      <a:pt x="1" y="8"/>
                    </a:lnTo>
                    <a:lnTo>
                      <a:pt x="1" y="8"/>
                    </a:lnTo>
                    <a:lnTo>
                      <a:pt x="1" y="9"/>
                    </a:lnTo>
                    <a:lnTo>
                      <a:pt x="1" y="8"/>
                    </a:lnTo>
                    <a:lnTo>
                      <a:pt x="1" y="8"/>
                    </a:lnTo>
                    <a:lnTo>
                      <a:pt x="1" y="8"/>
                    </a:lnTo>
                    <a:lnTo>
                      <a:pt x="1" y="8"/>
                    </a:lnTo>
                    <a:lnTo>
                      <a:pt x="1" y="9"/>
                    </a:lnTo>
                    <a:lnTo>
                      <a:pt x="1" y="8"/>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9"/>
                    </a:lnTo>
                    <a:lnTo>
                      <a:pt x="1" y="10"/>
                    </a:lnTo>
                    <a:lnTo>
                      <a:pt x="1" y="10"/>
                    </a:lnTo>
                    <a:lnTo>
                      <a:pt x="1" y="9"/>
                    </a:lnTo>
                    <a:lnTo>
                      <a:pt x="1" y="10"/>
                    </a:lnTo>
                    <a:lnTo>
                      <a:pt x="1" y="9"/>
                    </a:lnTo>
                    <a:lnTo>
                      <a:pt x="1" y="9"/>
                    </a:lnTo>
                    <a:lnTo>
                      <a:pt x="1" y="9"/>
                    </a:lnTo>
                    <a:lnTo>
                      <a:pt x="1" y="9"/>
                    </a:lnTo>
                    <a:lnTo>
                      <a:pt x="1" y="8"/>
                    </a:lnTo>
                    <a:lnTo>
                      <a:pt x="1" y="7"/>
                    </a:lnTo>
                    <a:lnTo>
                      <a:pt x="1" y="8"/>
                    </a:lnTo>
                    <a:lnTo>
                      <a:pt x="1" y="7"/>
                    </a:lnTo>
                    <a:lnTo>
                      <a:pt x="1" y="6"/>
                    </a:lnTo>
                    <a:lnTo>
                      <a:pt x="1" y="6"/>
                    </a:lnTo>
                    <a:lnTo>
                      <a:pt x="1" y="6"/>
                    </a:lnTo>
                    <a:lnTo>
                      <a:pt x="1" y="6"/>
                    </a:lnTo>
                    <a:lnTo>
                      <a:pt x="1" y="6"/>
                    </a:lnTo>
                    <a:lnTo>
                      <a:pt x="1" y="7"/>
                    </a:lnTo>
                    <a:lnTo>
                      <a:pt x="1" y="6"/>
                    </a:lnTo>
                    <a:lnTo>
                      <a:pt x="1" y="7"/>
                    </a:lnTo>
                    <a:lnTo>
                      <a:pt x="1" y="7"/>
                    </a:lnTo>
                    <a:lnTo>
                      <a:pt x="1" y="6"/>
                    </a:lnTo>
                    <a:lnTo>
                      <a:pt x="1" y="7"/>
                    </a:lnTo>
                    <a:lnTo>
                      <a:pt x="1" y="7"/>
                    </a:lnTo>
                    <a:lnTo>
                      <a:pt x="1" y="6"/>
                    </a:lnTo>
                    <a:lnTo>
                      <a:pt x="1" y="6"/>
                    </a:lnTo>
                    <a:lnTo>
                      <a:pt x="1" y="6"/>
                    </a:lnTo>
                    <a:lnTo>
                      <a:pt x="1" y="6"/>
                    </a:lnTo>
                    <a:lnTo>
                      <a:pt x="1" y="6"/>
                    </a:lnTo>
                    <a:lnTo>
                      <a:pt x="1" y="6"/>
                    </a:lnTo>
                    <a:lnTo>
                      <a:pt x="1" y="7"/>
                    </a:lnTo>
                    <a:lnTo>
                      <a:pt x="1" y="6"/>
                    </a:lnTo>
                    <a:lnTo>
                      <a:pt x="1" y="6"/>
                    </a:lnTo>
                    <a:lnTo>
                      <a:pt x="1" y="6"/>
                    </a:lnTo>
                    <a:lnTo>
                      <a:pt x="1" y="6"/>
                    </a:lnTo>
                    <a:lnTo>
                      <a:pt x="1" y="5"/>
                    </a:lnTo>
                    <a:lnTo>
                      <a:pt x="1" y="6"/>
                    </a:lnTo>
                    <a:lnTo>
                      <a:pt x="1" y="5"/>
                    </a:lnTo>
                    <a:lnTo>
                      <a:pt x="1" y="6"/>
                    </a:lnTo>
                    <a:lnTo>
                      <a:pt x="1" y="6"/>
                    </a:lnTo>
                    <a:lnTo>
                      <a:pt x="1" y="6"/>
                    </a:lnTo>
                    <a:lnTo>
                      <a:pt x="1" y="6"/>
                    </a:lnTo>
                    <a:lnTo>
                      <a:pt x="1" y="7"/>
                    </a:lnTo>
                    <a:lnTo>
                      <a:pt x="1" y="7"/>
                    </a:lnTo>
                    <a:lnTo>
                      <a:pt x="1" y="7"/>
                    </a:lnTo>
                    <a:lnTo>
                      <a:pt x="1" y="7"/>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8"/>
                    </a:lnTo>
                    <a:lnTo>
                      <a:pt x="1" y="8"/>
                    </a:lnTo>
                    <a:lnTo>
                      <a:pt x="1" y="9"/>
                    </a:lnTo>
                    <a:lnTo>
                      <a:pt x="1" y="8"/>
                    </a:lnTo>
                    <a:lnTo>
                      <a:pt x="1" y="8"/>
                    </a:lnTo>
                    <a:lnTo>
                      <a:pt x="1" y="7"/>
                    </a:lnTo>
                    <a:lnTo>
                      <a:pt x="1" y="7"/>
                    </a:lnTo>
                    <a:lnTo>
                      <a:pt x="1" y="7"/>
                    </a:lnTo>
                    <a:lnTo>
                      <a:pt x="1" y="6"/>
                    </a:lnTo>
                    <a:lnTo>
                      <a:pt x="1" y="7"/>
                    </a:lnTo>
                    <a:lnTo>
                      <a:pt x="1" y="6"/>
                    </a:lnTo>
                    <a:lnTo>
                      <a:pt x="1" y="7"/>
                    </a:lnTo>
                    <a:lnTo>
                      <a:pt x="1" y="6"/>
                    </a:lnTo>
                    <a:lnTo>
                      <a:pt x="1" y="6"/>
                    </a:lnTo>
                    <a:lnTo>
                      <a:pt x="1" y="6"/>
                    </a:lnTo>
                    <a:lnTo>
                      <a:pt x="1" y="6"/>
                    </a:lnTo>
                    <a:lnTo>
                      <a:pt x="1" y="7"/>
                    </a:lnTo>
                    <a:lnTo>
                      <a:pt x="1" y="8"/>
                    </a:lnTo>
                    <a:lnTo>
                      <a:pt x="1" y="7"/>
                    </a:lnTo>
                    <a:lnTo>
                      <a:pt x="1" y="8"/>
                    </a:lnTo>
                    <a:lnTo>
                      <a:pt x="1" y="7"/>
                    </a:lnTo>
                    <a:lnTo>
                      <a:pt x="1" y="7"/>
                    </a:lnTo>
                    <a:lnTo>
                      <a:pt x="1" y="8"/>
                    </a:lnTo>
                    <a:lnTo>
                      <a:pt x="1" y="8"/>
                    </a:lnTo>
                    <a:lnTo>
                      <a:pt x="1" y="9"/>
                    </a:lnTo>
                    <a:lnTo>
                      <a:pt x="1" y="9"/>
                    </a:lnTo>
                    <a:lnTo>
                      <a:pt x="1" y="9"/>
                    </a:lnTo>
                    <a:lnTo>
                      <a:pt x="1" y="9"/>
                    </a:lnTo>
                    <a:lnTo>
                      <a:pt x="1" y="9"/>
                    </a:lnTo>
                    <a:lnTo>
                      <a:pt x="1" y="10"/>
                    </a:lnTo>
                    <a:lnTo>
                      <a:pt x="1" y="10"/>
                    </a:lnTo>
                    <a:lnTo>
                      <a:pt x="1" y="9"/>
                    </a:lnTo>
                    <a:lnTo>
                      <a:pt x="1" y="10"/>
                    </a:lnTo>
                    <a:lnTo>
                      <a:pt x="1" y="10"/>
                    </a:lnTo>
                    <a:lnTo>
                      <a:pt x="1" y="10"/>
                    </a:lnTo>
                    <a:lnTo>
                      <a:pt x="1" y="11"/>
                    </a:lnTo>
                    <a:lnTo>
                      <a:pt x="1" y="10"/>
                    </a:lnTo>
                    <a:lnTo>
                      <a:pt x="1" y="11"/>
                    </a:lnTo>
                    <a:lnTo>
                      <a:pt x="1" y="10"/>
                    </a:lnTo>
                    <a:lnTo>
                      <a:pt x="1" y="11"/>
                    </a:lnTo>
                    <a:lnTo>
                      <a:pt x="1" y="10"/>
                    </a:lnTo>
                    <a:lnTo>
                      <a:pt x="1" y="10"/>
                    </a:lnTo>
                    <a:lnTo>
                      <a:pt x="1" y="10"/>
                    </a:lnTo>
                    <a:lnTo>
                      <a:pt x="1" y="10"/>
                    </a:lnTo>
                    <a:lnTo>
                      <a:pt x="1" y="10"/>
                    </a:lnTo>
                    <a:lnTo>
                      <a:pt x="1" y="11"/>
                    </a:lnTo>
                    <a:lnTo>
                      <a:pt x="1" y="11"/>
                    </a:lnTo>
                    <a:lnTo>
                      <a:pt x="1" y="11"/>
                    </a:lnTo>
                    <a:lnTo>
                      <a:pt x="1" y="10"/>
                    </a:lnTo>
                    <a:lnTo>
                      <a:pt x="1" y="10"/>
                    </a:lnTo>
                    <a:lnTo>
                      <a:pt x="1" y="11"/>
                    </a:lnTo>
                    <a:lnTo>
                      <a:pt x="1" y="11"/>
                    </a:lnTo>
                    <a:lnTo>
                      <a:pt x="1" y="11"/>
                    </a:lnTo>
                    <a:lnTo>
                      <a:pt x="1" y="11"/>
                    </a:lnTo>
                    <a:lnTo>
                      <a:pt x="1" y="11"/>
                    </a:lnTo>
                    <a:lnTo>
                      <a:pt x="1" y="11"/>
                    </a:lnTo>
                    <a:lnTo>
                      <a:pt x="1" y="11"/>
                    </a:lnTo>
                    <a:lnTo>
                      <a:pt x="1" y="12"/>
                    </a:lnTo>
                    <a:lnTo>
                      <a:pt x="1" y="11"/>
                    </a:lnTo>
                    <a:lnTo>
                      <a:pt x="1" y="11"/>
                    </a:lnTo>
                    <a:lnTo>
                      <a:pt x="1" y="10"/>
                    </a:lnTo>
                    <a:lnTo>
                      <a:pt x="1" y="10"/>
                    </a:lnTo>
                    <a:lnTo>
                      <a:pt x="1" y="10"/>
                    </a:lnTo>
                    <a:lnTo>
                      <a:pt x="1" y="9"/>
                    </a:lnTo>
                    <a:lnTo>
                      <a:pt x="1" y="9"/>
                    </a:lnTo>
                    <a:lnTo>
                      <a:pt x="1" y="9"/>
                    </a:lnTo>
                    <a:lnTo>
                      <a:pt x="1" y="8"/>
                    </a:lnTo>
                    <a:lnTo>
                      <a:pt x="1" y="8"/>
                    </a:lnTo>
                    <a:lnTo>
                      <a:pt x="1" y="8"/>
                    </a:lnTo>
                    <a:lnTo>
                      <a:pt x="1" y="9"/>
                    </a:lnTo>
                    <a:lnTo>
                      <a:pt x="1" y="8"/>
                    </a:lnTo>
                    <a:lnTo>
                      <a:pt x="1" y="9"/>
                    </a:lnTo>
                    <a:lnTo>
                      <a:pt x="1" y="8"/>
                    </a:lnTo>
                    <a:lnTo>
                      <a:pt x="1" y="9"/>
                    </a:lnTo>
                    <a:lnTo>
                      <a:pt x="1" y="9"/>
                    </a:lnTo>
                    <a:lnTo>
                      <a:pt x="1" y="9"/>
                    </a:lnTo>
                    <a:lnTo>
                      <a:pt x="1" y="10"/>
                    </a:lnTo>
                    <a:lnTo>
                      <a:pt x="1" y="9"/>
                    </a:lnTo>
                    <a:lnTo>
                      <a:pt x="1" y="9"/>
                    </a:lnTo>
                    <a:lnTo>
                      <a:pt x="1" y="10"/>
                    </a:lnTo>
                    <a:lnTo>
                      <a:pt x="1" y="9"/>
                    </a:lnTo>
                    <a:lnTo>
                      <a:pt x="1" y="10"/>
                    </a:lnTo>
                    <a:lnTo>
                      <a:pt x="1" y="10"/>
                    </a:lnTo>
                    <a:lnTo>
                      <a:pt x="1" y="10"/>
                    </a:lnTo>
                    <a:lnTo>
                      <a:pt x="1" y="11"/>
                    </a:lnTo>
                    <a:lnTo>
                      <a:pt x="1" y="10"/>
                    </a:lnTo>
                    <a:lnTo>
                      <a:pt x="1" y="10"/>
                    </a:lnTo>
                    <a:lnTo>
                      <a:pt x="1" y="10"/>
                    </a:lnTo>
                    <a:lnTo>
                      <a:pt x="1" y="10"/>
                    </a:lnTo>
                    <a:lnTo>
                      <a:pt x="1" y="11"/>
                    </a:lnTo>
                    <a:lnTo>
                      <a:pt x="1" y="10"/>
                    </a:lnTo>
                    <a:lnTo>
                      <a:pt x="1" y="10"/>
                    </a:lnTo>
                    <a:lnTo>
                      <a:pt x="1" y="10"/>
                    </a:lnTo>
                    <a:lnTo>
                      <a:pt x="1" y="10"/>
                    </a:lnTo>
                    <a:lnTo>
                      <a:pt x="1" y="11"/>
                    </a:lnTo>
                    <a:lnTo>
                      <a:pt x="1" y="12"/>
                    </a:lnTo>
                    <a:lnTo>
                      <a:pt x="1" y="11"/>
                    </a:lnTo>
                    <a:lnTo>
                      <a:pt x="1" y="11"/>
                    </a:lnTo>
                    <a:lnTo>
                      <a:pt x="1" y="11"/>
                    </a:lnTo>
                    <a:lnTo>
                      <a:pt x="1" y="12"/>
                    </a:lnTo>
                    <a:lnTo>
                      <a:pt x="1" y="12"/>
                    </a:lnTo>
                    <a:lnTo>
                      <a:pt x="1" y="12"/>
                    </a:lnTo>
                    <a:lnTo>
                      <a:pt x="1" y="12"/>
                    </a:lnTo>
                    <a:lnTo>
                      <a:pt x="1" y="13"/>
                    </a:lnTo>
                    <a:lnTo>
                      <a:pt x="1" y="12"/>
                    </a:lnTo>
                    <a:lnTo>
                      <a:pt x="1" y="12"/>
                    </a:lnTo>
                    <a:lnTo>
                      <a:pt x="1" y="12"/>
                    </a:lnTo>
                    <a:lnTo>
                      <a:pt x="1" y="13"/>
                    </a:lnTo>
                    <a:lnTo>
                      <a:pt x="1" y="13"/>
                    </a:lnTo>
                    <a:lnTo>
                      <a:pt x="1" y="12"/>
                    </a:lnTo>
                    <a:lnTo>
                      <a:pt x="1" y="13"/>
                    </a:lnTo>
                    <a:lnTo>
                      <a:pt x="1" y="12"/>
                    </a:lnTo>
                    <a:lnTo>
                      <a:pt x="1" y="12"/>
                    </a:lnTo>
                    <a:lnTo>
                      <a:pt x="1" y="12"/>
                    </a:lnTo>
                    <a:lnTo>
                      <a:pt x="1" y="12"/>
                    </a:lnTo>
                    <a:lnTo>
                      <a:pt x="1" y="12"/>
                    </a:lnTo>
                    <a:lnTo>
                      <a:pt x="1" y="12"/>
                    </a:lnTo>
                    <a:lnTo>
                      <a:pt x="1" y="12"/>
                    </a:lnTo>
                    <a:lnTo>
                      <a:pt x="1" y="12"/>
                    </a:lnTo>
                    <a:lnTo>
                      <a:pt x="1" y="12"/>
                    </a:lnTo>
                    <a:lnTo>
                      <a:pt x="1" y="12"/>
                    </a:lnTo>
                    <a:lnTo>
                      <a:pt x="1" y="12"/>
                    </a:lnTo>
                    <a:lnTo>
                      <a:pt x="1" y="11"/>
                    </a:lnTo>
                    <a:lnTo>
                      <a:pt x="1" y="12"/>
                    </a:lnTo>
                    <a:lnTo>
                      <a:pt x="1" y="12"/>
                    </a:lnTo>
                    <a:lnTo>
                      <a:pt x="1" y="12"/>
                    </a:lnTo>
                    <a:lnTo>
                      <a:pt x="1" y="12"/>
                    </a:lnTo>
                    <a:lnTo>
                      <a:pt x="1" y="13"/>
                    </a:lnTo>
                    <a:lnTo>
                      <a:pt x="1" y="13"/>
                    </a:lnTo>
                    <a:lnTo>
                      <a:pt x="1" y="13"/>
                    </a:lnTo>
                    <a:lnTo>
                      <a:pt x="1" y="14"/>
                    </a:lnTo>
                    <a:lnTo>
                      <a:pt x="1" y="13"/>
                    </a:lnTo>
                    <a:lnTo>
                      <a:pt x="1" y="13"/>
                    </a:lnTo>
                    <a:lnTo>
                      <a:pt x="1" y="13"/>
                    </a:lnTo>
                    <a:lnTo>
                      <a:pt x="1" y="13"/>
                    </a:lnTo>
                    <a:lnTo>
                      <a:pt x="1" y="13"/>
                    </a:lnTo>
                    <a:lnTo>
                      <a:pt x="1" y="13"/>
                    </a:lnTo>
                    <a:lnTo>
                      <a:pt x="1" y="12"/>
                    </a:lnTo>
                    <a:lnTo>
                      <a:pt x="1" y="13"/>
                    </a:lnTo>
                    <a:lnTo>
                      <a:pt x="1" y="12"/>
                    </a:lnTo>
                    <a:lnTo>
                      <a:pt x="1" y="12"/>
                    </a:lnTo>
                    <a:lnTo>
                      <a:pt x="1" y="11"/>
                    </a:lnTo>
                    <a:lnTo>
                      <a:pt x="1" y="12"/>
                    </a:lnTo>
                    <a:lnTo>
                      <a:pt x="1" y="11"/>
                    </a:lnTo>
                    <a:lnTo>
                      <a:pt x="1" y="11"/>
                    </a:lnTo>
                    <a:lnTo>
                      <a:pt x="1" y="10"/>
                    </a:lnTo>
                    <a:lnTo>
                      <a:pt x="1" y="11"/>
                    </a:lnTo>
                    <a:lnTo>
                      <a:pt x="1" y="10"/>
                    </a:lnTo>
                    <a:lnTo>
                      <a:pt x="1" y="10"/>
                    </a:lnTo>
                    <a:lnTo>
                      <a:pt x="1" y="10"/>
                    </a:lnTo>
                    <a:lnTo>
                      <a:pt x="1" y="9"/>
                    </a:lnTo>
                    <a:lnTo>
                      <a:pt x="1" y="9"/>
                    </a:lnTo>
                    <a:lnTo>
                      <a:pt x="1" y="8"/>
                    </a:lnTo>
                    <a:lnTo>
                      <a:pt x="1" y="8"/>
                    </a:lnTo>
                    <a:lnTo>
                      <a:pt x="1" y="8"/>
                    </a:lnTo>
                    <a:lnTo>
                      <a:pt x="1" y="9"/>
                    </a:lnTo>
                    <a:lnTo>
                      <a:pt x="1" y="9"/>
                    </a:lnTo>
                    <a:lnTo>
                      <a:pt x="1" y="9"/>
                    </a:lnTo>
                    <a:lnTo>
                      <a:pt x="1" y="9"/>
                    </a:lnTo>
                    <a:lnTo>
                      <a:pt x="1" y="10"/>
                    </a:lnTo>
                    <a:lnTo>
                      <a:pt x="1" y="9"/>
                    </a:lnTo>
                    <a:lnTo>
                      <a:pt x="1" y="9"/>
                    </a:lnTo>
                    <a:lnTo>
                      <a:pt x="1" y="9"/>
                    </a:lnTo>
                    <a:lnTo>
                      <a:pt x="1" y="9"/>
                    </a:lnTo>
                    <a:lnTo>
                      <a:pt x="1" y="9"/>
                    </a:lnTo>
                    <a:lnTo>
                      <a:pt x="1" y="9"/>
                    </a:lnTo>
                    <a:lnTo>
                      <a:pt x="1" y="9"/>
                    </a:lnTo>
                    <a:lnTo>
                      <a:pt x="1" y="10"/>
                    </a:lnTo>
                    <a:lnTo>
                      <a:pt x="1" y="10"/>
                    </a:lnTo>
                    <a:lnTo>
                      <a:pt x="1" y="10"/>
                    </a:lnTo>
                    <a:lnTo>
                      <a:pt x="1" y="10"/>
                    </a:lnTo>
                    <a:lnTo>
                      <a:pt x="1" y="11"/>
                    </a:lnTo>
                    <a:lnTo>
                      <a:pt x="1" y="10"/>
                    </a:lnTo>
                    <a:lnTo>
                      <a:pt x="1" y="10"/>
                    </a:lnTo>
                    <a:lnTo>
                      <a:pt x="1" y="10"/>
                    </a:lnTo>
                    <a:lnTo>
                      <a:pt x="1" y="10"/>
                    </a:lnTo>
                    <a:lnTo>
                      <a:pt x="1" y="10"/>
                    </a:lnTo>
                    <a:lnTo>
                      <a:pt x="1" y="10"/>
                    </a:lnTo>
                    <a:lnTo>
                      <a:pt x="1" y="10"/>
                    </a:lnTo>
                    <a:lnTo>
                      <a:pt x="1" y="9"/>
                    </a:lnTo>
                    <a:lnTo>
                      <a:pt x="1" y="9"/>
                    </a:lnTo>
                    <a:lnTo>
                      <a:pt x="1" y="9"/>
                    </a:lnTo>
                    <a:lnTo>
                      <a:pt x="1" y="8"/>
                    </a:lnTo>
                    <a:lnTo>
                      <a:pt x="1" y="8"/>
                    </a:lnTo>
                    <a:lnTo>
                      <a:pt x="1" y="7"/>
                    </a:lnTo>
                    <a:lnTo>
                      <a:pt x="1" y="7"/>
                    </a:lnTo>
                    <a:lnTo>
                      <a:pt x="1" y="7"/>
                    </a:lnTo>
                    <a:lnTo>
                      <a:pt x="1" y="6"/>
                    </a:lnTo>
                    <a:lnTo>
                      <a:pt x="1" y="7"/>
                    </a:lnTo>
                    <a:lnTo>
                      <a:pt x="1" y="7"/>
                    </a:lnTo>
                    <a:lnTo>
                      <a:pt x="1" y="7"/>
                    </a:lnTo>
                    <a:lnTo>
                      <a:pt x="1" y="6"/>
                    </a:lnTo>
                    <a:lnTo>
                      <a:pt x="1" y="7"/>
                    </a:lnTo>
                    <a:lnTo>
                      <a:pt x="1" y="6"/>
                    </a:lnTo>
                    <a:lnTo>
                      <a:pt x="1" y="7"/>
                    </a:lnTo>
                    <a:lnTo>
                      <a:pt x="1" y="7"/>
                    </a:lnTo>
                    <a:lnTo>
                      <a:pt x="1" y="7"/>
                    </a:lnTo>
                    <a:lnTo>
                      <a:pt x="1" y="6"/>
                    </a:lnTo>
                    <a:lnTo>
                      <a:pt x="1" y="6"/>
                    </a:lnTo>
                    <a:lnTo>
                      <a:pt x="1" y="5"/>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8"/>
                    </a:lnTo>
                    <a:lnTo>
                      <a:pt x="1" y="8"/>
                    </a:lnTo>
                    <a:lnTo>
                      <a:pt x="1" y="8"/>
                    </a:lnTo>
                    <a:lnTo>
                      <a:pt x="1" y="9"/>
                    </a:lnTo>
                    <a:lnTo>
                      <a:pt x="1" y="9"/>
                    </a:lnTo>
                    <a:lnTo>
                      <a:pt x="1" y="8"/>
                    </a:lnTo>
                    <a:lnTo>
                      <a:pt x="1" y="9"/>
                    </a:lnTo>
                    <a:lnTo>
                      <a:pt x="1" y="9"/>
                    </a:lnTo>
                    <a:lnTo>
                      <a:pt x="1" y="9"/>
                    </a:lnTo>
                    <a:lnTo>
                      <a:pt x="1" y="9"/>
                    </a:lnTo>
                    <a:lnTo>
                      <a:pt x="1" y="9"/>
                    </a:lnTo>
                    <a:lnTo>
                      <a:pt x="1" y="10"/>
                    </a:lnTo>
                    <a:lnTo>
                      <a:pt x="1" y="9"/>
                    </a:lnTo>
                    <a:lnTo>
                      <a:pt x="1" y="9"/>
                    </a:lnTo>
                    <a:lnTo>
                      <a:pt x="1" y="9"/>
                    </a:lnTo>
                    <a:lnTo>
                      <a:pt x="1" y="9"/>
                    </a:lnTo>
                    <a:lnTo>
                      <a:pt x="1" y="9"/>
                    </a:lnTo>
                    <a:lnTo>
                      <a:pt x="1" y="10"/>
                    </a:lnTo>
                    <a:lnTo>
                      <a:pt x="1" y="10"/>
                    </a:lnTo>
                    <a:lnTo>
                      <a:pt x="1" y="10"/>
                    </a:lnTo>
                    <a:lnTo>
                      <a:pt x="1" y="10"/>
                    </a:lnTo>
                    <a:lnTo>
                      <a:pt x="1" y="9"/>
                    </a:lnTo>
                    <a:lnTo>
                      <a:pt x="1" y="10"/>
                    </a:lnTo>
                    <a:lnTo>
                      <a:pt x="1" y="10"/>
                    </a:lnTo>
                    <a:lnTo>
                      <a:pt x="1" y="10"/>
                    </a:lnTo>
                    <a:lnTo>
                      <a:pt x="1" y="10"/>
                    </a:lnTo>
                    <a:lnTo>
                      <a:pt x="1" y="10"/>
                    </a:lnTo>
                    <a:lnTo>
                      <a:pt x="1" y="10"/>
                    </a:lnTo>
                    <a:lnTo>
                      <a:pt x="1" y="10"/>
                    </a:lnTo>
                    <a:lnTo>
                      <a:pt x="1" y="10"/>
                    </a:lnTo>
                    <a:lnTo>
                      <a:pt x="1" y="10"/>
                    </a:lnTo>
                    <a:lnTo>
                      <a:pt x="1" y="9"/>
                    </a:lnTo>
                    <a:lnTo>
                      <a:pt x="1" y="9"/>
                    </a:lnTo>
                    <a:lnTo>
                      <a:pt x="1" y="9"/>
                    </a:lnTo>
                    <a:lnTo>
                      <a:pt x="1" y="9"/>
                    </a:lnTo>
                    <a:lnTo>
                      <a:pt x="1" y="8"/>
                    </a:lnTo>
                    <a:lnTo>
                      <a:pt x="1" y="9"/>
                    </a:lnTo>
                    <a:lnTo>
                      <a:pt x="1" y="9"/>
                    </a:lnTo>
                    <a:lnTo>
                      <a:pt x="1" y="9"/>
                    </a:lnTo>
                    <a:lnTo>
                      <a:pt x="1" y="10"/>
                    </a:lnTo>
                    <a:lnTo>
                      <a:pt x="1" y="10"/>
                    </a:lnTo>
                    <a:lnTo>
                      <a:pt x="1" y="9"/>
                    </a:lnTo>
                    <a:lnTo>
                      <a:pt x="1" y="10"/>
                    </a:lnTo>
                    <a:lnTo>
                      <a:pt x="1" y="9"/>
                    </a:lnTo>
                    <a:lnTo>
                      <a:pt x="1" y="9"/>
                    </a:lnTo>
                    <a:lnTo>
                      <a:pt x="1" y="9"/>
                    </a:lnTo>
                    <a:lnTo>
                      <a:pt x="1" y="9"/>
                    </a:lnTo>
                    <a:lnTo>
                      <a:pt x="1" y="8"/>
                    </a:lnTo>
                    <a:lnTo>
                      <a:pt x="1" y="8"/>
                    </a:lnTo>
                    <a:lnTo>
                      <a:pt x="1" y="9"/>
                    </a:lnTo>
                    <a:lnTo>
                      <a:pt x="1" y="8"/>
                    </a:lnTo>
                    <a:lnTo>
                      <a:pt x="1" y="8"/>
                    </a:lnTo>
                    <a:lnTo>
                      <a:pt x="1" y="8"/>
                    </a:lnTo>
                    <a:lnTo>
                      <a:pt x="1" y="9"/>
                    </a:lnTo>
                    <a:lnTo>
                      <a:pt x="1" y="9"/>
                    </a:lnTo>
                    <a:lnTo>
                      <a:pt x="1" y="9"/>
                    </a:lnTo>
                    <a:lnTo>
                      <a:pt x="1" y="9"/>
                    </a:lnTo>
                    <a:lnTo>
                      <a:pt x="1" y="9"/>
                    </a:lnTo>
                    <a:lnTo>
                      <a:pt x="1" y="8"/>
                    </a:lnTo>
                    <a:lnTo>
                      <a:pt x="1" y="9"/>
                    </a:lnTo>
                    <a:lnTo>
                      <a:pt x="1" y="9"/>
                    </a:lnTo>
                    <a:lnTo>
                      <a:pt x="1" y="10"/>
                    </a:lnTo>
                    <a:lnTo>
                      <a:pt x="1" y="9"/>
                    </a:lnTo>
                    <a:lnTo>
                      <a:pt x="1" y="9"/>
                    </a:lnTo>
                    <a:lnTo>
                      <a:pt x="1" y="10"/>
                    </a:lnTo>
                    <a:lnTo>
                      <a:pt x="1" y="10"/>
                    </a:lnTo>
                    <a:lnTo>
                      <a:pt x="1" y="10"/>
                    </a:lnTo>
                    <a:lnTo>
                      <a:pt x="1" y="10"/>
                    </a:lnTo>
                    <a:lnTo>
                      <a:pt x="1" y="10"/>
                    </a:lnTo>
                  </a:path>
                </a:pathLst>
              </a:custGeom>
              <a:noFill/>
              <a:ln w="0">
                <a:solidFill>
                  <a:srgbClr val="3366FF"/>
                </a:solidFill>
                <a:prstDash val="solid"/>
                <a:round/>
                <a:headEnd/>
                <a:tailEnd/>
              </a:ln>
            </p:spPr>
            <p:txBody>
              <a:bodyPr/>
              <a:lstStyle/>
              <a:p>
                <a:endParaRPr lang="en-GB"/>
              </a:p>
            </p:txBody>
          </p:sp>
          <p:sp>
            <p:nvSpPr>
              <p:cNvPr id="185891" name="Freeform 547"/>
              <p:cNvSpPr>
                <a:spLocks/>
              </p:cNvSpPr>
              <p:nvPr/>
            </p:nvSpPr>
            <p:spPr bwMode="auto">
              <a:xfrm>
                <a:off x="2670" y="3575"/>
                <a:ext cx="1" cy="384"/>
              </a:xfrm>
              <a:custGeom>
                <a:avLst/>
                <a:gdLst/>
                <a:ahLst/>
                <a:cxnLst>
                  <a:cxn ang="0">
                    <a:pos x="0" y="11"/>
                  </a:cxn>
                  <a:cxn ang="0">
                    <a:pos x="0" y="10"/>
                  </a:cxn>
                  <a:cxn ang="0">
                    <a:pos x="0" y="9"/>
                  </a:cxn>
                  <a:cxn ang="0">
                    <a:pos x="0" y="9"/>
                  </a:cxn>
                  <a:cxn ang="0">
                    <a:pos x="0" y="10"/>
                  </a:cxn>
                  <a:cxn ang="0">
                    <a:pos x="0" y="8"/>
                  </a:cxn>
                  <a:cxn ang="0">
                    <a:pos x="0" y="8"/>
                  </a:cxn>
                  <a:cxn ang="0">
                    <a:pos x="0" y="6"/>
                  </a:cxn>
                  <a:cxn ang="0">
                    <a:pos x="0" y="2"/>
                  </a:cxn>
                  <a:cxn ang="0">
                    <a:pos x="0" y="3"/>
                  </a:cxn>
                  <a:cxn ang="0">
                    <a:pos x="0" y="6"/>
                  </a:cxn>
                  <a:cxn ang="0">
                    <a:pos x="0" y="7"/>
                  </a:cxn>
                  <a:cxn ang="0">
                    <a:pos x="0" y="5"/>
                  </a:cxn>
                  <a:cxn ang="0">
                    <a:pos x="0" y="5"/>
                  </a:cxn>
                  <a:cxn ang="0">
                    <a:pos x="0" y="3"/>
                  </a:cxn>
                  <a:cxn ang="0">
                    <a:pos x="0" y="3"/>
                  </a:cxn>
                  <a:cxn ang="0">
                    <a:pos x="0" y="5"/>
                  </a:cxn>
                  <a:cxn ang="0">
                    <a:pos x="0" y="6"/>
                  </a:cxn>
                  <a:cxn ang="0">
                    <a:pos x="0" y="7"/>
                  </a:cxn>
                  <a:cxn ang="0">
                    <a:pos x="0" y="7"/>
                  </a:cxn>
                  <a:cxn ang="0">
                    <a:pos x="0" y="7"/>
                  </a:cxn>
                  <a:cxn ang="0">
                    <a:pos x="0" y="12"/>
                  </a:cxn>
                  <a:cxn ang="0">
                    <a:pos x="0" y="19"/>
                  </a:cxn>
                  <a:cxn ang="0">
                    <a:pos x="0" y="27"/>
                  </a:cxn>
                  <a:cxn ang="0">
                    <a:pos x="0" y="33"/>
                  </a:cxn>
                  <a:cxn ang="0">
                    <a:pos x="0" y="38"/>
                  </a:cxn>
                  <a:cxn ang="0">
                    <a:pos x="0" y="40"/>
                  </a:cxn>
                  <a:cxn ang="0">
                    <a:pos x="0" y="41"/>
                  </a:cxn>
                  <a:cxn ang="0">
                    <a:pos x="0" y="42"/>
                  </a:cxn>
                  <a:cxn ang="0">
                    <a:pos x="0" y="46"/>
                  </a:cxn>
                  <a:cxn ang="0">
                    <a:pos x="0" y="48"/>
                  </a:cxn>
                  <a:cxn ang="0">
                    <a:pos x="0" y="51"/>
                  </a:cxn>
                  <a:cxn ang="0">
                    <a:pos x="0" y="54"/>
                  </a:cxn>
                  <a:cxn ang="0">
                    <a:pos x="0" y="52"/>
                  </a:cxn>
                  <a:cxn ang="0">
                    <a:pos x="0" y="54"/>
                  </a:cxn>
                  <a:cxn ang="0">
                    <a:pos x="0" y="56"/>
                  </a:cxn>
                  <a:cxn ang="0">
                    <a:pos x="0" y="57"/>
                  </a:cxn>
                  <a:cxn ang="0">
                    <a:pos x="0" y="58"/>
                  </a:cxn>
                  <a:cxn ang="0">
                    <a:pos x="0" y="57"/>
                  </a:cxn>
                  <a:cxn ang="0">
                    <a:pos x="0" y="55"/>
                  </a:cxn>
                  <a:cxn ang="0">
                    <a:pos x="0" y="57"/>
                  </a:cxn>
                  <a:cxn ang="0">
                    <a:pos x="0" y="57"/>
                  </a:cxn>
                  <a:cxn ang="0">
                    <a:pos x="0" y="60"/>
                  </a:cxn>
                  <a:cxn ang="0">
                    <a:pos x="0" y="59"/>
                  </a:cxn>
                  <a:cxn ang="0">
                    <a:pos x="0" y="61"/>
                  </a:cxn>
                  <a:cxn ang="0">
                    <a:pos x="0" y="59"/>
                  </a:cxn>
                  <a:cxn ang="0">
                    <a:pos x="0" y="60"/>
                  </a:cxn>
                  <a:cxn ang="0">
                    <a:pos x="0" y="58"/>
                  </a:cxn>
                  <a:cxn ang="0">
                    <a:pos x="0" y="56"/>
                  </a:cxn>
                  <a:cxn ang="0">
                    <a:pos x="0" y="59"/>
                  </a:cxn>
                  <a:cxn ang="0">
                    <a:pos x="0" y="61"/>
                  </a:cxn>
                  <a:cxn ang="0">
                    <a:pos x="0" y="59"/>
                  </a:cxn>
                  <a:cxn ang="0">
                    <a:pos x="0" y="55"/>
                  </a:cxn>
                  <a:cxn ang="0">
                    <a:pos x="0" y="55"/>
                  </a:cxn>
                  <a:cxn ang="0">
                    <a:pos x="0" y="58"/>
                  </a:cxn>
                  <a:cxn ang="0">
                    <a:pos x="0" y="60"/>
                  </a:cxn>
                  <a:cxn ang="0">
                    <a:pos x="0" y="62"/>
                  </a:cxn>
                  <a:cxn ang="0">
                    <a:pos x="0" y="61"/>
                  </a:cxn>
                  <a:cxn ang="0">
                    <a:pos x="0" y="59"/>
                  </a:cxn>
                  <a:cxn ang="0">
                    <a:pos x="0" y="59"/>
                  </a:cxn>
                  <a:cxn ang="0">
                    <a:pos x="0" y="61"/>
                  </a:cxn>
                  <a:cxn ang="0">
                    <a:pos x="0" y="62"/>
                  </a:cxn>
                  <a:cxn ang="0">
                    <a:pos x="0" y="62"/>
                  </a:cxn>
                </a:cxnLst>
                <a:rect l="0" t="0" r="r" b="b"/>
                <a:pathLst>
                  <a:path h="64">
                    <a:moveTo>
                      <a:pt x="0" y="11"/>
                    </a:moveTo>
                    <a:lnTo>
                      <a:pt x="0" y="11"/>
                    </a:lnTo>
                    <a:lnTo>
                      <a:pt x="0" y="11"/>
                    </a:lnTo>
                    <a:lnTo>
                      <a:pt x="0" y="10"/>
                    </a:lnTo>
                    <a:lnTo>
                      <a:pt x="0" y="11"/>
                    </a:lnTo>
                    <a:lnTo>
                      <a:pt x="0" y="10"/>
                    </a:lnTo>
                    <a:lnTo>
                      <a:pt x="0" y="10"/>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10"/>
                    </a:lnTo>
                    <a:lnTo>
                      <a:pt x="0" y="9"/>
                    </a:lnTo>
                    <a:lnTo>
                      <a:pt x="0" y="9"/>
                    </a:lnTo>
                    <a:lnTo>
                      <a:pt x="0" y="9"/>
                    </a:lnTo>
                    <a:lnTo>
                      <a:pt x="0" y="9"/>
                    </a:lnTo>
                    <a:lnTo>
                      <a:pt x="0" y="8"/>
                    </a:lnTo>
                    <a:lnTo>
                      <a:pt x="0" y="8"/>
                    </a:lnTo>
                    <a:lnTo>
                      <a:pt x="0" y="8"/>
                    </a:lnTo>
                    <a:lnTo>
                      <a:pt x="0" y="8"/>
                    </a:lnTo>
                    <a:lnTo>
                      <a:pt x="0" y="8"/>
                    </a:lnTo>
                    <a:lnTo>
                      <a:pt x="0" y="9"/>
                    </a:lnTo>
                    <a:lnTo>
                      <a:pt x="0" y="9"/>
                    </a:lnTo>
                    <a:lnTo>
                      <a:pt x="0" y="9"/>
                    </a:lnTo>
                    <a:lnTo>
                      <a:pt x="0" y="9"/>
                    </a:lnTo>
                    <a:lnTo>
                      <a:pt x="0" y="8"/>
                    </a:lnTo>
                    <a:lnTo>
                      <a:pt x="0" y="9"/>
                    </a:lnTo>
                    <a:lnTo>
                      <a:pt x="0" y="9"/>
                    </a:lnTo>
                    <a:lnTo>
                      <a:pt x="0" y="8"/>
                    </a:lnTo>
                    <a:lnTo>
                      <a:pt x="0" y="9"/>
                    </a:lnTo>
                    <a:lnTo>
                      <a:pt x="0" y="8"/>
                    </a:lnTo>
                    <a:lnTo>
                      <a:pt x="0" y="9"/>
                    </a:lnTo>
                    <a:lnTo>
                      <a:pt x="0" y="9"/>
                    </a:lnTo>
                    <a:lnTo>
                      <a:pt x="0" y="9"/>
                    </a:lnTo>
                    <a:lnTo>
                      <a:pt x="0" y="10"/>
                    </a:lnTo>
                    <a:lnTo>
                      <a:pt x="0" y="10"/>
                    </a:lnTo>
                    <a:lnTo>
                      <a:pt x="0" y="9"/>
                    </a:lnTo>
                    <a:lnTo>
                      <a:pt x="0" y="10"/>
                    </a:lnTo>
                    <a:lnTo>
                      <a:pt x="0" y="10"/>
                    </a:lnTo>
                    <a:lnTo>
                      <a:pt x="0" y="9"/>
                    </a:lnTo>
                    <a:lnTo>
                      <a:pt x="0" y="9"/>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5"/>
                    </a:lnTo>
                    <a:lnTo>
                      <a:pt x="0" y="4"/>
                    </a:lnTo>
                    <a:lnTo>
                      <a:pt x="0" y="3"/>
                    </a:lnTo>
                    <a:lnTo>
                      <a:pt x="0" y="2"/>
                    </a:lnTo>
                    <a:lnTo>
                      <a:pt x="0" y="2"/>
                    </a:lnTo>
                    <a:lnTo>
                      <a:pt x="0" y="1"/>
                    </a:lnTo>
                    <a:lnTo>
                      <a:pt x="0" y="2"/>
                    </a:lnTo>
                    <a:lnTo>
                      <a:pt x="0" y="1"/>
                    </a:lnTo>
                    <a:lnTo>
                      <a:pt x="0" y="0"/>
                    </a:lnTo>
                    <a:lnTo>
                      <a:pt x="0" y="1"/>
                    </a:lnTo>
                    <a:lnTo>
                      <a:pt x="0" y="2"/>
                    </a:lnTo>
                    <a:lnTo>
                      <a:pt x="0" y="2"/>
                    </a:lnTo>
                    <a:lnTo>
                      <a:pt x="0" y="2"/>
                    </a:lnTo>
                    <a:lnTo>
                      <a:pt x="0" y="1"/>
                    </a:lnTo>
                    <a:lnTo>
                      <a:pt x="0" y="2"/>
                    </a:lnTo>
                    <a:lnTo>
                      <a:pt x="0" y="2"/>
                    </a:lnTo>
                    <a:lnTo>
                      <a:pt x="0" y="2"/>
                    </a:lnTo>
                    <a:lnTo>
                      <a:pt x="0" y="2"/>
                    </a:lnTo>
                    <a:lnTo>
                      <a:pt x="0" y="3"/>
                    </a:lnTo>
                    <a:lnTo>
                      <a:pt x="0" y="3"/>
                    </a:lnTo>
                    <a:lnTo>
                      <a:pt x="0" y="3"/>
                    </a:lnTo>
                    <a:lnTo>
                      <a:pt x="0" y="3"/>
                    </a:lnTo>
                    <a:lnTo>
                      <a:pt x="0" y="4"/>
                    </a:lnTo>
                    <a:lnTo>
                      <a:pt x="0" y="5"/>
                    </a:lnTo>
                    <a:lnTo>
                      <a:pt x="0" y="4"/>
                    </a:lnTo>
                    <a:lnTo>
                      <a:pt x="0" y="4"/>
                    </a:lnTo>
                    <a:lnTo>
                      <a:pt x="0" y="5"/>
                    </a:lnTo>
                    <a:lnTo>
                      <a:pt x="0" y="5"/>
                    </a:lnTo>
                    <a:lnTo>
                      <a:pt x="0" y="5"/>
                    </a:lnTo>
                    <a:lnTo>
                      <a:pt x="0" y="5"/>
                    </a:lnTo>
                    <a:lnTo>
                      <a:pt x="0" y="6"/>
                    </a:lnTo>
                    <a:lnTo>
                      <a:pt x="0" y="6"/>
                    </a:lnTo>
                    <a:lnTo>
                      <a:pt x="0" y="6"/>
                    </a:lnTo>
                    <a:lnTo>
                      <a:pt x="0" y="7"/>
                    </a:lnTo>
                    <a:lnTo>
                      <a:pt x="0" y="7"/>
                    </a:lnTo>
                    <a:lnTo>
                      <a:pt x="0" y="7"/>
                    </a:lnTo>
                    <a:lnTo>
                      <a:pt x="0" y="7"/>
                    </a:lnTo>
                    <a:lnTo>
                      <a:pt x="0" y="7"/>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5"/>
                    </a:lnTo>
                    <a:lnTo>
                      <a:pt x="0" y="5"/>
                    </a:lnTo>
                    <a:lnTo>
                      <a:pt x="0" y="5"/>
                    </a:lnTo>
                    <a:lnTo>
                      <a:pt x="0" y="5"/>
                    </a:lnTo>
                    <a:lnTo>
                      <a:pt x="0" y="5"/>
                    </a:lnTo>
                    <a:lnTo>
                      <a:pt x="0" y="4"/>
                    </a:lnTo>
                    <a:lnTo>
                      <a:pt x="0" y="4"/>
                    </a:lnTo>
                    <a:lnTo>
                      <a:pt x="0" y="3"/>
                    </a:lnTo>
                    <a:lnTo>
                      <a:pt x="0" y="4"/>
                    </a:lnTo>
                    <a:lnTo>
                      <a:pt x="0" y="3"/>
                    </a:lnTo>
                    <a:lnTo>
                      <a:pt x="0" y="4"/>
                    </a:lnTo>
                    <a:lnTo>
                      <a:pt x="0" y="4"/>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4"/>
                    </a:lnTo>
                    <a:lnTo>
                      <a:pt x="0" y="3"/>
                    </a:lnTo>
                    <a:lnTo>
                      <a:pt x="0" y="3"/>
                    </a:lnTo>
                    <a:lnTo>
                      <a:pt x="0" y="4"/>
                    </a:lnTo>
                    <a:lnTo>
                      <a:pt x="0" y="3"/>
                    </a:lnTo>
                    <a:lnTo>
                      <a:pt x="0" y="4"/>
                    </a:lnTo>
                    <a:lnTo>
                      <a:pt x="0" y="4"/>
                    </a:lnTo>
                    <a:lnTo>
                      <a:pt x="0" y="3"/>
                    </a:lnTo>
                    <a:lnTo>
                      <a:pt x="0" y="3"/>
                    </a:lnTo>
                    <a:lnTo>
                      <a:pt x="0" y="4"/>
                    </a:lnTo>
                    <a:lnTo>
                      <a:pt x="0" y="4"/>
                    </a:lnTo>
                    <a:lnTo>
                      <a:pt x="0" y="4"/>
                    </a:lnTo>
                    <a:lnTo>
                      <a:pt x="0" y="5"/>
                    </a:lnTo>
                    <a:lnTo>
                      <a:pt x="0" y="4"/>
                    </a:lnTo>
                    <a:lnTo>
                      <a:pt x="0" y="4"/>
                    </a:lnTo>
                    <a:lnTo>
                      <a:pt x="0" y="4"/>
                    </a:lnTo>
                    <a:lnTo>
                      <a:pt x="0" y="4"/>
                    </a:lnTo>
                    <a:lnTo>
                      <a:pt x="0" y="4"/>
                    </a:lnTo>
                    <a:lnTo>
                      <a:pt x="0" y="5"/>
                    </a:lnTo>
                    <a:lnTo>
                      <a:pt x="0" y="5"/>
                    </a:lnTo>
                    <a:lnTo>
                      <a:pt x="0" y="4"/>
                    </a:lnTo>
                    <a:lnTo>
                      <a:pt x="0" y="5"/>
                    </a:lnTo>
                    <a:lnTo>
                      <a:pt x="0" y="5"/>
                    </a:lnTo>
                    <a:lnTo>
                      <a:pt x="0" y="5"/>
                    </a:lnTo>
                    <a:lnTo>
                      <a:pt x="0" y="5"/>
                    </a:lnTo>
                    <a:lnTo>
                      <a:pt x="0" y="6"/>
                    </a:lnTo>
                    <a:lnTo>
                      <a:pt x="0" y="6"/>
                    </a:lnTo>
                    <a:lnTo>
                      <a:pt x="0" y="6"/>
                    </a:lnTo>
                    <a:lnTo>
                      <a:pt x="0" y="7"/>
                    </a:lnTo>
                    <a:lnTo>
                      <a:pt x="0" y="6"/>
                    </a:lnTo>
                    <a:lnTo>
                      <a:pt x="0" y="7"/>
                    </a:lnTo>
                    <a:lnTo>
                      <a:pt x="0" y="6"/>
                    </a:lnTo>
                    <a:lnTo>
                      <a:pt x="0" y="6"/>
                    </a:lnTo>
                    <a:lnTo>
                      <a:pt x="0" y="6"/>
                    </a:lnTo>
                    <a:lnTo>
                      <a:pt x="0" y="6"/>
                    </a:lnTo>
                    <a:lnTo>
                      <a:pt x="0" y="6"/>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8"/>
                    </a:lnTo>
                    <a:lnTo>
                      <a:pt x="0" y="7"/>
                    </a:lnTo>
                    <a:lnTo>
                      <a:pt x="0" y="7"/>
                    </a:lnTo>
                    <a:lnTo>
                      <a:pt x="0" y="7"/>
                    </a:lnTo>
                    <a:lnTo>
                      <a:pt x="0" y="7"/>
                    </a:lnTo>
                    <a:lnTo>
                      <a:pt x="0" y="8"/>
                    </a:lnTo>
                    <a:lnTo>
                      <a:pt x="0" y="8"/>
                    </a:lnTo>
                    <a:lnTo>
                      <a:pt x="0" y="8"/>
                    </a:lnTo>
                    <a:lnTo>
                      <a:pt x="0" y="7"/>
                    </a:lnTo>
                    <a:lnTo>
                      <a:pt x="0" y="8"/>
                    </a:lnTo>
                    <a:lnTo>
                      <a:pt x="0" y="8"/>
                    </a:lnTo>
                    <a:lnTo>
                      <a:pt x="0" y="7"/>
                    </a:lnTo>
                    <a:lnTo>
                      <a:pt x="0" y="7"/>
                    </a:lnTo>
                    <a:lnTo>
                      <a:pt x="0" y="7"/>
                    </a:lnTo>
                    <a:lnTo>
                      <a:pt x="0" y="1"/>
                    </a:lnTo>
                    <a:lnTo>
                      <a:pt x="0" y="5"/>
                    </a:lnTo>
                    <a:lnTo>
                      <a:pt x="0" y="8"/>
                    </a:lnTo>
                    <a:lnTo>
                      <a:pt x="0" y="11"/>
                    </a:lnTo>
                    <a:lnTo>
                      <a:pt x="0" y="11"/>
                    </a:lnTo>
                    <a:lnTo>
                      <a:pt x="0" y="12"/>
                    </a:lnTo>
                    <a:lnTo>
                      <a:pt x="0" y="12"/>
                    </a:lnTo>
                    <a:lnTo>
                      <a:pt x="0" y="13"/>
                    </a:lnTo>
                    <a:lnTo>
                      <a:pt x="0" y="14"/>
                    </a:lnTo>
                    <a:lnTo>
                      <a:pt x="0" y="15"/>
                    </a:lnTo>
                    <a:lnTo>
                      <a:pt x="0" y="16"/>
                    </a:lnTo>
                    <a:lnTo>
                      <a:pt x="0" y="16"/>
                    </a:lnTo>
                    <a:lnTo>
                      <a:pt x="0" y="17"/>
                    </a:lnTo>
                    <a:lnTo>
                      <a:pt x="0" y="18"/>
                    </a:lnTo>
                    <a:lnTo>
                      <a:pt x="0" y="17"/>
                    </a:lnTo>
                    <a:lnTo>
                      <a:pt x="0" y="18"/>
                    </a:lnTo>
                    <a:lnTo>
                      <a:pt x="0" y="19"/>
                    </a:lnTo>
                    <a:lnTo>
                      <a:pt x="0" y="19"/>
                    </a:lnTo>
                    <a:lnTo>
                      <a:pt x="0" y="20"/>
                    </a:lnTo>
                    <a:lnTo>
                      <a:pt x="0" y="21"/>
                    </a:lnTo>
                    <a:lnTo>
                      <a:pt x="0" y="22"/>
                    </a:lnTo>
                    <a:lnTo>
                      <a:pt x="0" y="23"/>
                    </a:lnTo>
                    <a:lnTo>
                      <a:pt x="0" y="24"/>
                    </a:lnTo>
                    <a:lnTo>
                      <a:pt x="0" y="24"/>
                    </a:lnTo>
                    <a:lnTo>
                      <a:pt x="0" y="25"/>
                    </a:lnTo>
                    <a:lnTo>
                      <a:pt x="0" y="25"/>
                    </a:lnTo>
                    <a:lnTo>
                      <a:pt x="0" y="26"/>
                    </a:lnTo>
                    <a:lnTo>
                      <a:pt x="0" y="27"/>
                    </a:lnTo>
                    <a:lnTo>
                      <a:pt x="0" y="27"/>
                    </a:lnTo>
                    <a:lnTo>
                      <a:pt x="0" y="28"/>
                    </a:lnTo>
                    <a:lnTo>
                      <a:pt x="0" y="29"/>
                    </a:lnTo>
                    <a:lnTo>
                      <a:pt x="0" y="29"/>
                    </a:lnTo>
                    <a:lnTo>
                      <a:pt x="0" y="30"/>
                    </a:lnTo>
                    <a:lnTo>
                      <a:pt x="0" y="31"/>
                    </a:lnTo>
                    <a:lnTo>
                      <a:pt x="0" y="31"/>
                    </a:lnTo>
                    <a:lnTo>
                      <a:pt x="0" y="32"/>
                    </a:lnTo>
                    <a:lnTo>
                      <a:pt x="0" y="32"/>
                    </a:lnTo>
                    <a:lnTo>
                      <a:pt x="0" y="33"/>
                    </a:lnTo>
                    <a:lnTo>
                      <a:pt x="0" y="33"/>
                    </a:lnTo>
                    <a:lnTo>
                      <a:pt x="0" y="33"/>
                    </a:lnTo>
                    <a:lnTo>
                      <a:pt x="0" y="34"/>
                    </a:lnTo>
                    <a:lnTo>
                      <a:pt x="0" y="34"/>
                    </a:lnTo>
                    <a:lnTo>
                      <a:pt x="0" y="35"/>
                    </a:lnTo>
                    <a:lnTo>
                      <a:pt x="0" y="35"/>
                    </a:lnTo>
                    <a:lnTo>
                      <a:pt x="0" y="36"/>
                    </a:lnTo>
                    <a:lnTo>
                      <a:pt x="0" y="36"/>
                    </a:lnTo>
                    <a:lnTo>
                      <a:pt x="0" y="37"/>
                    </a:lnTo>
                    <a:lnTo>
                      <a:pt x="0" y="37"/>
                    </a:lnTo>
                    <a:lnTo>
                      <a:pt x="0" y="37"/>
                    </a:lnTo>
                    <a:lnTo>
                      <a:pt x="0" y="38"/>
                    </a:lnTo>
                    <a:lnTo>
                      <a:pt x="0" y="38"/>
                    </a:lnTo>
                    <a:lnTo>
                      <a:pt x="0" y="38"/>
                    </a:lnTo>
                    <a:lnTo>
                      <a:pt x="0" y="39"/>
                    </a:lnTo>
                    <a:lnTo>
                      <a:pt x="0" y="39"/>
                    </a:lnTo>
                    <a:lnTo>
                      <a:pt x="0" y="40"/>
                    </a:lnTo>
                    <a:lnTo>
                      <a:pt x="0" y="40"/>
                    </a:lnTo>
                    <a:lnTo>
                      <a:pt x="0" y="40"/>
                    </a:lnTo>
                    <a:lnTo>
                      <a:pt x="0" y="40"/>
                    </a:lnTo>
                    <a:lnTo>
                      <a:pt x="0" y="40"/>
                    </a:lnTo>
                    <a:lnTo>
                      <a:pt x="0" y="40"/>
                    </a:lnTo>
                    <a:lnTo>
                      <a:pt x="0" y="40"/>
                    </a:lnTo>
                    <a:lnTo>
                      <a:pt x="0" y="39"/>
                    </a:lnTo>
                    <a:lnTo>
                      <a:pt x="0" y="39"/>
                    </a:lnTo>
                    <a:lnTo>
                      <a:pt x="0" y="38"/>
                    </a:lnTo>
                    <a:lnTo>
                      <a:pt x="0" y="39"/>
                    </a:lnTo>
                    <a:lnTo>
                      <a:pt x="0" y="39"/>
                    </a:lnTo>
                    <a:lnTo>
                      <a:pt x="0" y="40"/>
                    </a:lnTo>
                    <a:lnTo>
                      <a:pt x="0" y="40"/>
                    </a:lnTo>
                    <a:lnTo>
                      <a:pt x="0" y="40"/>
                    </a:lnTo>
                    <a:lnTo>
                      <a:pt x="0" y="41"/>
                    </a:lnTo>
                    <a:lnTo>
                      <a:pt x="0" y="41"/>
                    </a:lnTo>
                    <a:lnTo>
                      <a:pt x="0" y="41"/>
                    </a:lnTo>
                    <a:lnTo>
                      <a:pt x="0" y="40"/>
                    </a:lnTo>
                    <a:lnTo>
                      <a:pt x="0" y="40"/>
                    </a:lnTo>
                    <a:lnTo>
                      <a:pt x="0" y="41"/>
                    </a:lnTo>
                    <a:lnTo>
                      <a:pt x="0" y="40"/>
                    </a:lnTo>
                    <a:lnTo>
                      <a:pt x="0" y="41"/>
                    </a:lnTo>
                    <a:lnTo>
                      <a:pt x="0" y="42"/>
                    </a:lnTo>
                    <a:lnTo>
                      <a:pt x="0" y="41"/>
                    </a:lnTo>
                    <a:lnTo>
                      <a:pt x="0" y="41"/>
                    </a:lnTo>
                    <a:lnTo>
                      <a:pt x="0" y="42"/>
                    </a:lnTo>
                    <a:lnTo>
                      <a:pt x="0" y="42"/>
                    </a:lnTo>
                    <a:lnTo>
                      <a:pt x="0" y="42"/>
                    </a:lnTo>
                    <a:lnTo>
                      <a:pt x="0" y="43"/>
                    </a:lnTo>
                    <a:lnTo>
                      <a:pt x="0" y="43"/>
                    </a:lnTo>
                    <a:lnTo>
                      <a:pt x="0" y="44"/>
                    </a:lnTo>
                    <a:lnTo>
                      <a:pt x="0" y="44"/>
                    </a:lnTo>
                    <a:lnTo>
                      <a:pt x="0" y="44"/>
                    </a:lnTo>
                    <a:lnTo>
                      <a:pt x="0" y="45"/>
                    </a:lnTo>
                    <a:lnTo>
                      <a:pt x="0" y="45"/>
                    </a:lnTo>
                    <a:lnTo>
                      <a:pt x="0" y="45"/>
                    </a:lnTo>
                    <a:lnTo>
                      <a:pt x="0" y="46"/>
                    </a:lnTo>
                    <a:lnTo>
                      <a:pt x="0" y="47"/>
                    </a:lnTo>
                    <a:lnTo>
                      <a:pt x="0" y="46"/>
                    </a:lnTo>
                    <a:lnTo>
                      <a:pt x="0" y="47"/>
                    </a:lnTo>
                    <a:lnTo>
                      <a:pt x="0" y="46"/>
                    </a:lnTo>
                    <a:lnTo>
                      <a:pt x="0" y="48"/>
                    </a:lnTo>
                    <a:lnTo>
                      <a:pt x="0" y="47"/>
                    </a:lnTo>
                    <a:lnTo>
                      <a:pt x="0" y="48"/>
                    </a:lnTo>
                    <a:lnTo>
                      <a:pt x="0" y="48"/>
                    </a:lnTo>
                    <a:lnTo>
                      <a:pt x="0" y="48"/>
                    </a:lnTo>
                    <a:lnTo>
                      <a:pt x="0" y="48"/>
                    </a:lnTo>
                    <a:lnTo>
                      <a:pt x="0" y="48"/>
                    </a:lnTo>
                    <a:lnTo>
                      <a:pt x="0" y="48"/>
                    </a:lnTo>
                    <a:lnTo>
                      <a:pt x="0" y="48"/>
                    </a:lnTo>
                    <a:lnTo>
                      <a:pt x="0" y="48"/>
                    </a:lnTo>
                    <a:lnTo>
                      <a:pt x="0" y="48"/>
                    </a:lnTo>
                    <a:lnTo>
                      <a:pt x="0" y="49"/>
                    </a:lnTo>
                    <a:lnTo>
                      <a:pt x="0" y="49"/>
                    </a:lnTo>
                    <a:lnTo>
                      <a:pt x="0" y="49"/>
                    </a:lnTo>
                    <a:lnTo>
                      <a:pt x="0" y="49"/>
                    </a:lnTo>
                    <a:lnTo>
                      <a:pt x="0" y="50"/>
                    </a:lnTo>
                    <a:lnTo>
                      <a:pt x="0" y="50"/>
                    </a:lnTo>
                    <a:lnTo>
                      <a:pt x="0" y="50"/>
                    </a:lnTo>
                    <a:lnTo>
                      <a:pt x="0" y="51"/>
                    </a:lnTo>
                    <a:lnTo>
                      <a:pt x="0" y="51"/>
                    </a:lnTo>
                    <a:lnTo>
                      <a:pt x="0" y="51"/>
                    </a:lnTo>
                    <a:lnTo>
                      <a:pt x="0" y="51"/>
                    </a:lnTo>
                    <a:lnTo>
                      <a:pt x="0" y="52"/>
                    </a:lnTo>
                    <a:lnTo>
                      <a:pt x="0" y="52"/>
                    </a:lnTo>
                    <a:lnTo>
                      <a:pt x="0" y="53"/>
                    </a:lnTo>
                    <a:lnTo>
                      <a:pt x="0" y="53"/>
                    </a:lnTo>
                    <a:lnTo>
                      <a:pt x="0" y="53"/>
                    </a:lnTo>
                    <a:lnTo>
                      <a:pt x="0" y="54"/>
                    </a:lnTo>
                    <a:lnTo>
                      <a:pt x="0" y="54"/>
                    </a:lnTo>
                    <a:lnTo>
                      <a:pt x="0" y="54"/>
                    </a:lnTo>
                    <a:lnTo>
                      <a:pt x="0" y="54"/>
                    </a:lnTo>
                    <a:lnTo>
                      <a:pt x="0" y="54"/>
                    </a:lnTo>
                    <a:lnTo>
                      <a:pt x="0" y="53"/>
                    </a:lnTo>
                    <a:lnTo>
                      <a:pt x="0" y="53"/>
                    </a:lnTo>
                    <a:lnTo>
                      <a:pt x="0" y="52"/>
                    </a:lnTo>
                    <a:lnTo>
                      <a:pt x="0" y="53"/>
                    </a:lnTo>
                    <a:lnTo>
                      <a:pt x="0" y="53"/>
                    </a:lnTo>
                    <a:lnTo>
                      <a:pt x="0" y="53"/>
                    </a:lnTo>
                    <a:lnTo>
                      <a:pt x="0" y="52"/>
                    </a:lnTo>
                    <a:lnTo>
                      <a:pt x="0" y="53"/>
                    </a:lnTo>
                    <a:lnTo>
                      <a:pt x="0" y="52"/>
                    </a:lnTo>
                    <a:lnTo>
                      <a:pt x="0" y="52"/>
                    </a:lnTo>
                    <a:lnTo>
                      <a:pt x="0" y="53"/>
                    </a:lnTo>
                    <a:lnTo>
                      <a:pt x="0" y="53"/>
                    </a:lnTo>
                    <a:lnTo>
                      <a:pt x="0" y="52"/>
                    </a:lnTo>
                    <a:lnTo>
                      <a:pt x="0" y="52"/>
                    </a:lnTo>
                    <a:lnTo>
                      <a:pt x="0" y="52"/>
                    </a:lnTo>
                    <a:lnTo>
                      <a:pt x="0" y="53"/>
                    </a:lnTo>
                    <a:lnTo>
                      <a:pt x="0" y="53"/>
                    </a:lnTo>
                    <a:lnTo>
                      <a:pt x="0" y="54"/>
                    </a:lnTo>
                    <a:lnTo>
                      <a:pt x="0" y="54"/>
                    </a:lnTo>
                    <a:lnTo>
                      <a:pt x="0" y="54"/>
                    </a:lnTo>
                    <a:lnTo>
                      <a:pt x="0" y="54"/>
                    </a:lnTo>
                    <a:lnTo>
                      <a:pt x="0" y="54"/>
                    </a:lnTo>
                    <a:lnTo>
                      <a:pt x="0" y="53"/>
                    </a:lnTo>
                    <a:lnTo>
                      <a:pt x="0" y="54"/>
                    </a:lnTo>
                    <a:lnTo>
                      <a:pt x="0" y="54"/>
                    </a:lnTo>
                    <a:lnTo>
                      <a:pt x="0" y="54"/>
                    </a:lnTo>
                    <a:lnTo>
                      <a:pt x="0" y="55"/>
                    </a:lnTo>
                    <a:lnTo>
                      <a:pt x="0" y="54"/>
                    </a:lnTo>
                    <a:lnTo>
                      <a:pt x="0" y="55"/>
                    </a:lnTo>
                    <a:lnTo>
                      <a:pt x="0" y="56"/>
                    </a:lnTo>
                    <a:lnTo>
                      <a:pt x="0" y="55"/>
                    </a:lnTo>
                    <a:lnTo>
                      <a:pt x="0" y="56"/>
                    </a:lnTo>
                    <a:lnTo>
                      <a:pt x="0" y="56"/>
                    </a:lnTo>
                    <a:lnTo>
                      <a:pt x="0" y="56"/>
                    </a:lnTo>
                    <a:lnTo>
                      <a:pt x="0" y="57"/>
                    </a:lnTo>
                    <a:lnTo>
                      <a:pt x="0" y="56"/>
                    </a:lnTo>
                    <a:lnTo>
                      <a:pt x="0" y="56"/>
                    </a:lnTo>
                    <a:lnTo>
                      <a:pt x="0" y="56"/>
                    </a:lnTo>
                    <a:lnTo>
                      <a:pt x="0" y="56"/>
                    </a:lnTo>
                    <a:lnTo>
                      <a:pt x="0" y="56"/>
                    </a:lnTo>
                    <a:lnTo>
                      <a:pt x="0" y="57"/>
                    </a:lnTo>
                    <a:lnTo>
                      <a:pt x="0" y="56"/>
                    </a:lnTo>
                    <a:lnTo>
                      <a:pt x="0" y="57"/>
                    </a:lnTo>
                    <a:lnTo>
                      <a:pt x="0" y="58"/>
                    </a:lnTo>
                    <a:lnTo>
                      <a:pt x="0" y="58"/>
                    </a:lnTo>
                    <a:lnTo>
                      <a:pt x="0" y="58"/>
                    </a:lnTo>
                    <a:lnTo>
                      <a:pt x="0" y="58"/>
                    </a:lnTo>
                    <a:lnTo>
                      <a:pt x="0" y="58"/>
                    </a:lnTo>
                    <a:lnTo>
                      <a:pt x="0" y="59"/>
                    </a:lnTo>
                    <a:lnTo>
                      <a:pt x="0" y="59"/>
                    </a:lnTo>
                    <a:lnTo>
                      <a:pt x="0" y="60"/>
                    </a:lnTo>
                    <a:lnTo>
                      <a:pt x="0" y="59"/>
                    </a:lnTo>
                    <a:lnTo>
                      <a:pt x="0" y="59"/>
                    </a:lnTo>
                    <a:lnTo>
                      <a:pt x="0" y="58"/>
                    </a:lnTo>
                    <a:lnTo>
                      <a:pt x="0" y="59"/>
                    </a:lnTo>
                    <a:lnTo>
                      <a:pt x="0" y="58"/>
                    </a:lnTo>
                    <a:lnTo>
                      <a:pt x="0" y="58"/>
                    </a:lnTo>
                    <a:lnTo>
                      <a:pt x="0" y="58"/>
                    </a:lnTo>
                    <a:lnTo>
                      <a:pt x="0" y="58"/>
                    </a:lnTo>
                    <a:lnTo>
                      <a:pt x="0" y="58"/>
                    </a:lnTo>
                    <a:lnTo>
                      <a:pt x="0" y="58"/>
                    </a:lnTo>
                    <a:lnTo>
                      <a:pt x="0" y="58"/>
                    </a:lnTo>
                    <a:lnTo>
                      <a:pt x="0" y="57"/>
                    </a:lnTo>
                    <a:lnTo>
                      <a:pt x="0" y="57"/>
                    </a:lnTo>
                    <a:lnTo>
                      <a:pt x="0" y="57"/>
                    </a:lnTo>
                    <a:lnTo>
                      <a:pt x="0" y="57"/>
                    </a:lnTo>
                    <a:lnTo>
                      <a:pt x="0" y="56"/>
                    </a:lnTo>
                    <a:lnTo>
                      <a:pt x="0" y="56"/>
                    </a:lnTo>
                    <a:lnTo>
                      <a:pt x="0" y="56"/>
                    </a:lnTo>
                    <a:lnTo>
                      <a:pt x="0" y="56"/>
                    </a:lnTo>
                    <a:lnTo>
                      <a:pt x="0" y="56"/>
                    </a:lnTo>
                    <a:lnTo>
                      <a:pt x="0" y="56"/>
                    </a:lnTo>
                    <a:lnTo>
                      <a:pt x="0" y="55"/>
                    </a:lnTo>
                    <a:lnTo>
                      <a:pt x="0" y="55"/>
                    </a:lnTo>
                    <a:lnTo>
                      <a:pt x="0" y="55"/>
                    </a:lnTo>
                    <a:lnTo>
                      <a:pt x="0" y="55"/>
                    </a:lnTo>
                    <a:lnTo>
                      <a:pt x="0" y="55"/>
                    </a:lnTo>
                    <a:lnTo>
                      <a:pt x="0" y="56"/>
                    </a:lnTo>
                    <a:lnTo>
                      <a:pt x="0" y="57"/>
                    </a:lnTo>
                    <a:lnTo>
                      <a:pt x="0" y="56"/>
                    </a:lnTo>
                    <a:lnTo>
                      <a:pt x="0" y="56"/>
                    </a:lnTo>
                    <a:lnTo>
                      <a:pt x="0" y="55"/>
                    </a:lnTo>
                    <a:lnTo>
                      <a:pt x="0" y="56"/>
                    </a:lnTo>
                    <a:lnTo>
                      <a:pt x="0" y="57"/>
                    </a:lnTo>
                    <a:lnTo>
                      <a:pt x="0" y="56"/>
                    </a:lnTo>
                    <a:lnTo>
                      <a:pt x="0" y="57"/>
                    </a:lnTo>
                    <a:lnTo>
                      <a:pt x="0" y="57"/>
                    </a:lnTo>
                    <a:lnTo>
                      <a:pt x="0" y="58"/>
                    </a:lnTo>
                    <a:lnTo>
                      <a:pt x="0" y="57"/>
                    </a:lnTo>
                    <a:lnTo>
                      <a:pt x="0" y="58"/>
                    </a:lnTo>
                    <a:lnTo>
                      <a:pt x="0" y="58"/>
                    </a:lnTo>
                    <a:lnTo>
                      <a:pt x="0" y="58"/>
                    </a:lnTo>
                    <a:lnTo>
                      <a:pt x="0" y="58"/>
                    </a:lnTo>
                    <a:lnTo>
                      <a:pt x="0" y="59"/>
                    </a:lnTo>
                    <a:lnTo>
                      <a:pt x="0" y="58"/>
                    </a:lnTo>
                    <a:lnTo>
                      <a:pt x="0" y="58"/>
                    </a:lnTo>
                    <a:lnTo>
                      <a:pt x="0" y="58"/>
                    </a:lnTo>
                    <a:lnTo>
                      <a:pt x="0" y="57"/>
                    </a:lnTo>
                    <a:lnTo>
                      <a:pt x="0" y="57"/>
                    </a:lnTo>
                    <a:lnTo>
                      <a:pt x="0" y="57"/>
                    </a:lnTo>
                    <a:lnTo>
                      <a:pt x="0" y="57"/>
                    </a:lnTo>
                    <a:lnTo>
                      <a:pt x="0" y="57"/>
                    </a:lnTo>
                    <a:lnTo>
                      <a:pt x="0" y="58"/>
                    </a:lnTo>
                    <a:lnTo>
                      <a:pt x="0" y="58"/>
                    </a:lnTo>
                    <a:lnTo>
                      <a:pt x="0" y="58"/>
                    </a:lnTo>
                    <a:lnTo>
                      <a:pt x="0" y="58"/>
                    </a:lnTo>
                    <a:lnTo>
                      <a:pt x="0" y="58"/>
                    </a:lnTo>
                    <a:lnTo>
                      <a:pt x="0" y="59"/>
                    </a:lnTo>
                    <a:lnTo>
                      <a:pt x="0" y="60"/>
                    </a:lnTo>
                    <a:lnTo>
                      <a:pt x="0" y="59"/>
                    </a:lnTo>
                    <a:lnTo>
                      <a:pt x="0" y="59"/>
                    </a:lnTo>
                    <a:lnTo>
                      <a:pt x="0" y="59"/>
                    </a:lnTo>
                    <a:lnTo>
                      <a:pt x="0" y="59"/>
                    </a:lnTo>
                    <a:lnTo>
                      <a:pt x="0" y="59"/>
                    </a:lnTo>
                    <a:lnTo>
                      <a:pt x="0" y="60"/>
                    </a:lnTo>
                    <a:lnTo>
                      <a:pt x="0" y="59"/>
                    </a:lnTo>
                    <a:lnTo>
                      <a:pt x="0" y="59"/>
                    </a:lnTo>
                    <a:lnTo>
                      <a:pt x="0" y="59"/>
                    </a:lnTo>
                    <a:lnTo>
                      <a:pt x="0" y="60"/>
                    </a:lnTo>
                    <a:lnTo>
                      <a:pt x="0" y="59"/>
                    </a:lnTo>
                    <a:lnTo>
                      <a:pt x="0" y="60"/>
                    </a:lnTo>
                    <a:lnTo>
                      <a:pt x="0" y="60"/>
                    </a:lnTo>
                    <a:lnTo>
                      <a:pt x="0" y="60"/>
                    </a:lnTo>
                    <a:lnTo>
                      <a:pt x="0" y="60"/>
                    </a:lnTo>
                    <a:lnTo>
                      <a:pt x="0" y="61"/>
                    </a:lnTo>
                    <a:lnTo>
                      <a:pt x="0" y="60"/>
                    </a:lnTo>
                    <a:lnTo>
                      <a:pt x="0" y="60"/>
                    </a:lnTo>
                    <a:lnTo>
                      <a:pt x="0" y="60"/>
                    </a:lnTo>
                    <a:lnTo>
                      <a:pt x="0" y="60"/>
                    </a:lnTo>
                    <a:lnTo>
                      <a:pt x="0" y="61"/>
                    </a:lnTo>
                    <a:lnTo>
                      <a:pt x="0" y="61"/>
                    </a:lnTo>
                    <a:lnTo>
                      <a:pt x="0" y="61"/>
                    </a:lnTo>
                    <a:lnTo>
                      <a:pt x="0" y="61"/>
                    </a:lnTo>
                    <a:lnTo>
                      <a:pt x="0" y="61"/>
                    </a:lnTo>
                    <a:lnTo>
                      <a:pt x="0" y="61"/>
                    </a:lnTo>
                    <a:lnTo>
                      <a:pt x="0" y="61"/>
                    </a:lnTo>
                    <a:lnTo>
                      <a:pt x="0" y="61"/>
                    </a:lnTo>
                    <a:lnTo>
                      <a:pt x="0" y="60"/>
                    </a:lnTo>
                    <a:lnTo>
                      <a:pt x="0" y="60"/>
                    </a:lnTo>
                    <a:lnTo>
                      <a:pt x="0" y="60"/>
                    </a:lnTo>
                    <a:lnTo>
                      <a:pt x="0" y="59"/>
                    </a:lnTo>
                    <a:lnTo>
                      <a:pt x="0" y="59"/>
                    </a:lnTo>
                    <a:lnTo>
                      <a:pt x="0" y="58"/>
                    </a:lnTo>
                    <a:lnTo>
                      <a:pt x="0" y="58"/>
                    </a:lnTo>
                    <a:lnTo>
                      <a:pt x="0" y="58"/>
                    </a:lnTo>
                    <a:lnTo>
                      <a:pt x="0" y="58"/>
                    </a:lnTo>
                    <a:lnTo>
                      <a:pt x="0" y="58"/>
                    </a:lnTo>
                    <a:lnTo>
                      <a:pt x="0" y="59"/>
                    </a:lnTo>
                    <a:lnTo>
                      <a:pt x="0" y="59"/>
                    </a:lnTo>
                    <a:lnTo>
                      <a:pt x="0" y="60"/>
                    </a:lnTo>
                    <a:lnTo>
                      <a:pt x="0" y="60"/>
                    </a:lnTo>
                    <a:lnTo>
                      <a:pt x="0" y="60"/>
                    </a:lnTo>
                    <a:lnTo>
                      <a:pt x="0" y="60"/>
                    </a:lnTo>
                    <a:lnTo>
                      <a:pt x="0" y="60"/>
                    </a:lnTo>
                    <a:lnTo>
                      <a:pt x="0" y="61"/>
                    </a:lnTo>
                    <a:lnTo>
                      <a:pt x="0" y="61"/>
                    </a:lnTo>
                    <a:lnTo>
                      <a:pt x="0" y="60"/>
                    </a:lnTo>
                    <a:lnTo>
                      <a:pt x="0" y="60"/>
                    </a:lnTo>
                    <a:lnTo>
                      <a:pt x="0" y="59"/>
                    </a:lnTo>
                    <a:lnTo>
                      <a:pt x="0" y="59"/>
                    </a:lnTo>
                    <a:lnTo>
                      <a:pt x="0" y="59"/>
                    </a:lnTo>
                    <a:lnTo>
                      <a:pt x="0" y="58"/>
                    </a:lnTo>
                    <a:lnTo>
                      <a:pt x="0" y="58"/>
                    </a:lnTo>
                    <a:lnTo>
                      <a:pt x="0" y="58"/>
                    </a:lnTo>
                    <a:lnTo>
                      <a:pt x="0" y="57"/>
                    </a:lnTo>
                    <a:lnTo>
                      <a:pt x="0" y="56"/>
                    </a:lnTo>
                    <a:lnTo>
                      <a:pt x="0" y="56"/>
                    </a:lnTo>
                    <a:lnTo>
                      <a:pt x="0" y="55"/>
                    </a:lnTo>
                    <a:lnTo>
                      <a:pt x="0" y="55"/>
                    </a:lnTo>
                    <a:lnTo>
                      <a:pt x="0" y="55"/>
                    </a:lnTo>
                    <a:lnTo>
                      <a:pt x="0" y="56"/>
                    </a:lnTo>
                    <a:lnTo>
                      <a:pt x="0" y="55"/>
                    </a:lnTo>
                    <a:lnTo>
                      <a:pt x="0" y="57"/>
                    </a:lnTo>
                    <a:lnTo>
                      <a:pt x="0" y="56"/>
                    </a:lnTo>
                    <a:lnTo>
                      <a:pt x="0" y="56"/>
                    </a:lnTo>
                    <a:lnTo>
                      <a:pt x="0" y="57"/>
                    </a:lnTo>
                    <a:lnTo>
                      <a:pt x="0" y="57"/>
                    </a:lnTo>
                    <a:lnTo>
                      <a:pt x="0" y="58"/>
                    </a:lnTo>
                    <a:lnTo>
                      <a:pt x="0" y="57"/>
                    </a:lnTo>
                    <a:lnTo>
                      <a:pt x="0" y="58"/>
                    </a:lnTo>
                    <a:lnTo>
                      <a:pt x="0" y="57"/>
                    </a:lnTo>
                    <a:lnTo>
                      <a:pt x="0" y="57"/>
                    </a:lnTo>
                    <a:lnTo>
                      <a:pt x="0" y="58"/>
                    </a:lnTo>
                    <a:lnTo>
                      <a:pt x="0" y="58"/>
                    </a:lnTo>
                    <a:lnTo>
                      <a:pt x="0" y="58"/>
                    </a:lnTo>
                    <a:lnTo>
                      <a:pt x="0" y="59"/>
                    </a:lnTo>
                    <a:lnTo>
                      <a:pt x="0" y="59"/>
                    </a:lnTo>
                    <a:lnTo>
                      <a:pt x="0" y="59"/>
                    </a:lnTo>
                    <a:lnTo>
                      <a:pt x="0" y="59"/>
                    </a:lnTo>
                    <a:lnTo>
                      <a:pt x="0" y="59"/>
                    </a:lnTo>
                    <a:lnTo>
                      <a:pt x="0" y="58"/>
                    </a:lnTo>
                    <a:lnTo>
                      <a:pt x="0" y="59"/>
                    </a:lnTo>
                    <a:lnTo>
                      <a:pt x="0" y="59"/>
                    </a:lnTo>
                    <a:lnTo>
                      <a:pt x="0" y="59"/>
                    </a:lnTo>
                    <a:lnTo>
                      <a:pt x="0" y="60"/>
                    </a:lnTo>
                    <a:lnTo>
                      <a:pt x="0" y="60"/>
                    </a:lnTo>
                    <a:lnTo>
                      <a:pt x="0" y="61"/>
                    </a:lnTo>
                    <a:lnTo>
                      <a:pt x="0" y="60"/>
                    </a:lnTo>
                    <a:lnTo>
                      <a:pt x="0" y="61"/>
                    </a:lnTo>
                    <a:lnTo>
                      <a:pt x="0" y="60"/>
                    </a:lnTo>
                    <a:lnTo>
                      <a:pt x="0" y="60"/>
                    </a:lnTo>
                    <a:lnTo>
                      <a:pt x="0" y="60"/>
                    </a:lnTo>
                    <a:lnTo>
                      <a:pt x="0" y="59"/>
                    </a:lnTo>
                    <a:lnTo>
                      <a:pt x="0" y="59"/>
                    </a:lnTo>
                    <a:lnTo>
                      <a:pt x="0" y="59"/>
                    </a:lnTo>
                    <a:lnTo>
                      <a:pt x="0" y="59"/>
                    </a:lnTo>
                    <a:lnTo>
                      <a:pt x="0" y="59"/>
                    </a:lnTo>
                    <a:lnTo>
                      <a:pt x="0" y="59"/>
                    </a:lnTo>
                    <a:lnTo>
                      <a:pt x="0" y="58"/>
                    </a:lnTo>
                    <a:lnTo>
                      <a:pt x="0" y="57"/>
                    </a:lnTo>
                    <a:lnTo>
                      <a:pt x="0" y="57"/>
                    </a:lnTo>
                    <a:lnTo>
                      <a:pt x="0" y="56"/>
                    </a:lnTo>
                    <a:lnTo>
                      <a:pt x="0" y="56"/>
                    </a:lnTo>
                    <a:lnTo>
                      <a:pt x="0" y="55"/>
                    </a:lnTo>
                    <a:lnTo>
                      <a:pt x="0" y="54"/>
                    </a:lnTo>
                    <a:lnTo>
                      <a:pt x="0" y="54"/>
                    </a:lnTo>
                    <a:lnTo>
                      <a:pt x="0" y="55"/>
                    </a:lnTo>
                    <a:lnTo>
                      <a:pt x="0" y="55"/>
                    </a:lnTo>
                    <a:lnTo>
                      <a:pt x="0" y="55"/>
                    </a:lnTo>
                    <a:lnTo>
                      <a:pt x="0" y="54"/>
                    </a:lnTo>
                    <a:lnTo>
                      <a:pt x="0" y="54"/>
                    </a:lnTo>
                    <a:lnTo>
                      <a:pt x="0" y="54"/>
                    </a:lnTo>
                    <a:lnTo>
                      <a:pt x="0" y="54"/>
                    </a:lnTo>
                    <a:lnTo>
                      <a:pt x="0" y="54"/>
                    </a:lnTo>
                    <a:lnTo>
                      <a:pt x="0" y="55"/>
                    </a:lnTo>
                    <a:lnTo>
                      <a:pt x="0" y="55"/>
                    </a:lnTo>
                    <a:lnTo>
                      <a:pt x="0" y="55"/>
                    </a:lnTo>
                    <a:lnTo>
                      <a:pt x="0" y="54"/>
                    </a:lnTo>
                    <a:lnTo>
                      <a:pt x="0" y="54"/>
                    </a:lnTo>
                    <a:lnTo>
                      <a:pt x="0" y="55"/>
                    </a:lnTo>
                    <a:lnTo>
                      <a:pt x="0" y="56"/>
                    </a:lnTo>
                    <a:lnTo>
                      <a:pt x="0" y="57"/>
                    </a:lnTo>
                    <a:lnTo>
                      <a:pt x="0" y="56"/>
                    </a:lnTo>
                    <a:lnTo>
                      <a:pt x="0" y="57"/>
                    </a:lnTo>
                    <a:lnTo>
                      <a:pt x="0" y="56"/>
                    </a:lnTo>
                    <a:lnTo>
                      <a:pt x="0" y="56"/>
                    </a:lnTo>
                    <a:lnTo>
                      <a:pt x="0" y="57"/>
                    </a:lnTo>
                    <a:lnTo>
                      <a:pt x="0" y="57"/>
                    </a:lnTo>
                    <a:lnTo>
                      <a:pt x="0" y="58"/>
                    </a:lnTo>
                    <a:lnTo>
                      <a:pt x="0" y="59"/>
                    </a:lnTo>
                    <a:lnTo>
                      <a:pt x="0" y="58"/>
                    </a:lnTo>
                    <a:lnTo>
                      <a:pt x="0" y="58"/>
                    </a:lnTo>
                    <a:lnTo>
                      <a:pt x="0" y="59"/>
                    </a:lnTo>
                    <a:lnTo>
                      <a:pt x="0" y="59"/>
                    </a:lnTo>
                    <a:lnTo>
                      <a:pt x="0" y="60"/>
                    </a:lnTo>
                    <a:lnTo>
                      <a:pt x="0" y="60"/>
                    </a:lnTo>
                    <a:lnTo>
                      <a:pt x="0" y="61"/>
                    </a:lnTo>
                    <a:lnTo>
                      <a:pt x="0" y="60"/>
                    </a:lnTo>
                    <a:lnTo>
                      <a:pt x="0" y="60"/>
                    </a:lnTo>
                    <a:lnTo>
                      <a:pt x="0" y="60"/>
                    </a:lnTo>
                    <a:lnTo>
                      <a:pt x="0" y="59"/>
                    </a:lnTo>
                    <a:lnTo>
                      <a:pt x="0" y="60"/>
                    </a:lnTo>
                    <a:lnTo>
                      <a:pt x="0" y="59"/>
                    </a:lnTo>
                    <a:lnTo>
                      <a:pt x="0" y="59"/>
                    </a:lnTo>
                    <a:lnTo>
                      <a:pt x="0" y="60"/>
                    </a:lnTo>
                    <a:lnTo>
                      <a:pt x="0" y="60"/>
                    </a:lnTo>
                    <a:lnTo>
                      <a:pt x="0" y="61"/>
                    </a:lnTo>
                    <a:lnTo>
                      <a:pt x="0" y="61"/>
                    </a:lnTo>
                    <a:lnTo>
                      <a:pt x="0" y="61"/>
                    </a:lnTo>
                    <a:lnTo>
                      <a:pt x="0" y="61"/>
                    </a:lnTo>
                    <a:lnTo>
                      <a:pt x="0" y="62"/>
                    </a:lnTo>
                    <a:lnTo>
                      <a:pt x="0" y="62"/>
                    </a:lnTo>
                    <a:lnTo>
                      <a:pt x="0" y="62"/>
                    </a:lnTo>
                    <a:lnTo>
                      <a:pt x="0" y="63"/>
                    </a:lnTo>
                    <a:lnTo>
                      <a:pt x="0" y="62"/>
                    </a:lnTo>
                    <a:lnTo>
                      <a:pt x="0" y="63"/>
                    </a:lnTo>
                    <a:lnTo>
                      <a:pt x="0" y="62"/>
                    </a:lnTo>
                    <a:lnTo>
                      <a:pt x="0" y="63"/>
                    </a:lnTo>
                    <a:lnTo>
                      <a:pt x="0" y="63"/>
                    </a:lnTo>
                    <a:lnTo>
                      <a:pt x="0" y="62"/>
                    </a:lnTo>
                    <a:lnTo>
                      <a:pt x="0" y="62"/>
                    </a:lnTo>
                    <a:lnTo>
                      <a:pt x="0" y="61"/>
                    </a:lnTo>
                    <a:lnTo>
                      <a:pt x="0" y="61"/>
                    </a:lnTo>
                    <a:lnTo>
                      <a:pt x="0" y="61"/>
                    </a:lnTo>
                    <a:lnTo>
                      <a:pt x="0" y="60"/>
                    </a:lnTo>
                    <a:lnTo>
                      <a:pt x="0" y="60"/>
                    </a:lnTo>
                    <a:lnTo>
                      <a:pt x="0" y="59"/>
                    </a:lnTo>
                    <a:lnTo>
                      <a:pt x="0" y="59"/>
                    </a:lnTo>
                    <a:lnTo>
                      <a:pt x="0" y="58"/>
                    </a:lnTo>
                    <a:lnTo>
                      <a:pt x="0" y="59"/>
                    </a:lnTo>
                    <a:lnTo>
                      <a:pt x="0" y="59"/>
                    </a:lnTo>
                    <a:lnTo>
                      <a:pt x="0" y="59"/>
                    </a:lnTo>
                    <a:lnTo>
                      <a:pt x="0" y="58"/>
                    </a:lnTo>
                    <a:lnTo>
                      <a:pt x="0" y="58"/>
                    </a:lnTo>
                    <a:lnTo>
                      <a:pt x="0" y="59"/>
                    </a:lnTo>
                    <a:lnTo>
                      <a:pt x="0" y="59"/>
                    </a:lnTo>
                    <a:lnTo>
                      <a:pt x="0" y="59"/>
                    </a:lnTo>
                    <a:lnTo>
                      <a:pt x="0" y="59"/>
                    </a:lnTo>
                    <a:lnTo>
                      <a:pt x="0" y="59"/>
                    </a:lnTo>
                    <a:lnTo>
                      <a:pt x="0" y="58"/>
                    </a:lnTo>
                    <a:lnTo>
                      <a:pt x="0" y="58"/>
                    </a:lnTo>
                    <a:lnTo>
                      <a:pt x="0" y="58"/>
                    </a:lnTo>
                    <a:lnTo>
                      <a:pt x="0" y="58"/>
                    </a:lnTo>
                    <a:lnTo>
                      <a:pt x="0" y="59"/>
                    </a:lnTo>
                    <a:lnTo>
                      <a:pt x="0" y="58"/>
                    </a:lnTo>
                    <a:lnTo>
                      <a:pt x="0" y="59"/>
                    </a:lnTo>
                    <a:lnTo>
                      <a:pt x="0" y="59"/>
                    </a:lnTo>
                    <a:lnTo>
                      <a:pt x="0" y="59"/>
                    </a:lnTo>
                    <a:lnTo>
                      <a:pt x="0" y="58"/>
                    </a:lnTo>
                    <a:lnTo>
                      <a:pt x="0" y="59"/>
                    </a:lnTo>
                    <a:lnTo>
                      <a:pt x="0" y="60"/>
                    </a:lnTo>
                    <a:lnTo>
                      <a:pt x="0" y="60"/>
                    </a:lnTo>
                    <a:lnTo>
                      <a:pt x="0" y="60"/>
                    </a:lnTo>
                    <a:lnTo>
                      <a:pt x="0" y="61"/>
                    </a:lnTo>
                    <a:lnTo>
                      <a:pt x="0" y="61"/>
                    </a:lnTo>
                    <a:lnTo>
                      <a:pt x="0" y="61"/>
                    </a:lnTo>
                    <a:lnTo>
                      <a:pt x="0" y="61"/>
                    </a:lnTo>
                    <a:lnTo>
                      <a:pt x="0" y="61"/>
                    </a:lnTo>
                    <a:lnTo>
                      <a:pt x="0" y="61"/>
                    </a:lnTo>
                    <a:lnTo>
                      <a:pt x="0" y="62"/>
                    </a:lnTo>
                    <a:lnTo>
                      <a:pt x="0" y="62"/>
                    </a:lnTo>
                    <a:lnTo>
                      <a:pt x="0" y="62"/>
                    </a:lnTo>
                    <a:lnTo>
                      <a:pt x="0" y="62"/>
                    </a:lnTo>
                    <a:lnTo>
                      <a:pt x="0" y="61"/>
                    </a:lnTo>
                    <a:lnTo>
                      <a:pt x="0" y="62"/>
                    </a:lnTo>
                    <a:lnTo>
                      <a:pt x="0" y="62"/>
                    </a:lnTo>
                    <a:lnTo>
                      <a:pt x="0" y="62"/>
                    </a:lnTo>
                    <a:lnTo>
                      <a:pt x="0" y="62"/>
                    </a:lnTo>
                    <a:lnTo>
                      <a:pt x="0" y="61"/>
                    </a:lnTo>
                    <a:lnTo>
                      <a:pt x="0" y="62"/>
                    </a:lnTo>
                    <a:lnTo>
                      <a:pt x="0" y="61"/>
                    </a:lnTo>
                    <a:lnTo>
                      <a:pt x="0" y="62"/>
                    </a:lnTo>
                    <a:lnTo>
                      <a:pt x="0" y="61"/>
                    </a:lnTo>
                    <a:lnTo>
                      <a:pt x="0" y="62"/>
                    </a:lnTo>
                    <a:lnTo>
                      <a:pt x="0" y="61"/>
                    </a:lnTo>
                    <a:lnTo>
                      <a:pt x="0" y="62"/>
                    </a:lnTo>
                    <a:lnTo>
                      <a:pt x="0" y="62"/>
                    </a:lnTo>
                    <a:lnTo>
                      <a:pt x="0" y="62"/>
                    </a:lnTo>
                    <a:lnTo>
                      <a:pt x="0" y="62"/>
                    </a:lnTo>
                    <a:lnTo>
                      <a:pt x="0" y="63"/>
                    </a:lnTo>
                    <a:lnTo>
                      <a:pt x="0" y="62"/>
                    </a:lnTo>
                    <a:lnTo>
                      <a:pt x="0" y="63"/>
                    </a:lnTo>
                    <a:lnTo>
                      <a:pt x="0" y="64"/>
                    </a:lnTo>
                    <a:lnTo>
                      <a:pt x="0" y="63"/>
                    </a:lnTo>
                    <a:lnTo>
                      <a:pt x="0" y="62"/>
                    </a:lnTo>
                    <a:lnTo>
                      <a:pt x="0" y="62"/>
                    </a:lnTo>
                  </a:path>
                </a:pathLst>
              </a:custGeom>
              <a:noFill/>
              <a:ln w="0">
                <a:solidFill>
                  <a:srgbClr val="3366FF"/>
                </a:solidFill>
                <a:prstDash val="solid"/>
                <a:round/>
                <a:headEnd/>
                <a:tailEnd/>
              </a:ln>
            </p:spPr>
            <p:txBody>
              <a:bodyPr/>
              <a:lstStyle/>
              <a:p>
                <a:endParaRPr lang="en-GB"/>
              </a:p>
            </p:txBody>
          </p:sp>
          <p:sp>
            <p:nvSpPr>
              <p:cNvPr id="185892" name="Freeform 548"/>
              <p:cNvSpPr>
                <a:spLocks/>
              </p:cNvSpPr>
              <p:nvPr/>
            </p:nvSpPr>
            <p:spPr bwMode="auto">
              <a:xfrm>
                <a:off x="2670" y="3593"/>
                <a:ext cx="6" cy="384"/>
              </a:xfrm>
              <a:custGeom>
                <a:avLst/>
                <a:gdLst/>
                <a:ahLst/>
                <a:cxnLst>
                  <a:cxn ang="0">
                    <a:pos x="0" y="56"/>
                  </a:cxn>
                  <a:cxn ang="0">
                    <a:pos x="0" y="53"/>
                  </a:cxn>
                  <a:cxn ang="0">
                    <a:pos x="0" y="52"/>
                  </a:cxn>
                  <a:cxn ang="0">
                    <a:pos x="0" y="52"/>
                  </a:cxn>
                  <a:cxn ang="0">
                    <a:pos x="0" y="49"/>
                  </a:cxn>
                  <a:cxn ang="0">
                    <a:pos x="0" y="51"/>
                  </a:cxn>
                  <a:cxn ang="0">
                    <a:pos x="0" y="52"/>
                  </a:cxn>
                  <a:cxn ang="0">
                    <a:pos x="0" y="55"/>
                  </a:cxn>
                  <a:cxn ang="0">
                    <a:pos x="0" y="55"/>
                  </a:cxn>
                  <a:cxn ang="0">
                    <a:pos x="0" y="55"/>
                  </a:cxn>
                  <a:cxn ang="0">
                    <a:pos x="0" y="58"/>
                  </a:cxn>
                  <a:cxn ang="0">
                    <a:pos x="0" y="59"/>
                  </a:cxn>
                  <a:cxn ang="0">
                    <a:pos x="0" y="59"/>
                  </a:cxn>
                  <a:cxn ang="0">
                    <a:pos x="0" y="61"/>
                  </a:cxn>
                  <a:cxn ang="0">
                    <a:pos x="0" y="63"/>
                  </a:cxn>
                  <a:cxn ang="0">
                    <a:pos x="0" y="63"/>
                  </a:cxn>
                  <a:cxn ang="0">
                    <a:pos x="0" y="61"/>
                  </a:cxn>
                  <a:cxn ang="0">
                    <a:pos x="0" y="62"/>
                  </a:cxn>
                  <a:cxn ang="0">
                    <a:pos x="0" y="63"/>
                  </a:cxn>
                  <a:cxn ang="0">
                    <a:pos x="0" y="59"/>
                  </a:cxn>
                  <a:cxn ang="0">
                    <a:pos x="0" y="60"/>
                  </a:cxn>
                  <a:cxn ang="0">
                    <a:pos x="0" y="59"/>
                  </a:cxn>
                  <a:cxn ang="0">
                    <a:pos x="0" y="59"/>
                  </a:cxn>
                  <a:cxn ang="0">
                    <a:pos x="0" y="58"/>
                  </a:cxn>
                  <a:cxn ang="0">
                    <a:pos x="0" y="43"/>
                  </a:cxn>
                  <a:cxn ang="0">
                    <a:pos x="0" y="35"/>
                  </a:cxn>
                  <a:cxn ang="0">
                    <a:pos x="0" y="29"/>
                  </a:cxn>
                  <a:cxn ang="0">
                    <a:pos x="0" y="26"/>
                  </a:cxn>
                  <a:cxn ang="0">
                    <a:pos x="0" y="23"/>
                  </a:cxn>
                  <a:cxn ang="0">
                    <a:pos x="0" y="21"/>
                  </a:cxn>
                  <a:cxn ang="0">
                    <a:pos x="0" y="19"/>
                  </a:cxn>
                  <a:cxn ang="0">
                    <a:pos x="0" y="20"/>
                  </a:cxn>
                  <a:cxn ang="0">
                    <a:pos x="0" y="19"/>
                  </a:cxn>
                  <a:cxn ang="0">
                    <a:pos x="0" y="16"/>
                  </a:cxn>
                  <a:cxn ang="0">
                    <a:pos x="0" y="15"/>
                  </a:cxn>
                  <a:cxn ang="0">
                    <a:pos x="0" y="15"/>
                  </a:cxn>
                  <a:cxn ang="0">
                    <a:pos x="0" y="13"/>
                  </a:cxn>
                  <a:cxn ang="0">
                    <a:pos x="0" y="11"/>
                  </a:cxn>
                  <a:cxn ang="0">
                    <a:pos x="0" y="13"/>
                  </a:cxn>
                  <a:cxn ang="0">
                    <a:pos x="0" y="14"/>
                  </a:cxn>
                  <a:cxn ang="0">
                    <a:pos x="0" y="12"/>
                  </a:cxn>
                  <a:cxn ang="0">
                    <a:pos x="0" y="11"/>
                  </a:cxn>
                  <a:cxn ang="0">
                    <a:pos x="0" y="10"/>
                  </a:cxn>
                  <a:cxn ang="0">
                    <a:pos x="0" y="12"/>
                  </a:cxn>
                  <a:cxn ang="0">
                    <a:pos x="0" y="8"/>
                  </a:cxn>
                  <a:cxn ang="0">
                    <a:pos x="1" y="10"/>
                  </a:cxn>
                  <a:cxn ang="0">
                    <a:pos x="1" y="10"/>
                  </a:cxn>
                  <a:cxn ang="0">
                    <a:pos x="1" y="10"/>
                  </a:cxn>
                  <a:cxn ang="0">
                    <a:pos x="1" y="11"/>
                  </a:cxn>
                  <a:cxn ang="0">
                    <a:pos x="1" y="11"/>
                  </a:cxn>
                  <a:cxn ang="0">
                    <a:pos x="1" y="8"/>
                  </a:cxn>
                  <a:cxn ang="0">
                    <a:pos x="1" y="8"/>
                  </a:cxn>
                  <a:cxn ang="0">
                    <a:pos x="1" y="8"/>
                  </a:cxn>
                  <a:cxn ang="0">
                    <a:pos x="1" y="5"/>
                  </a:cxn>
                  <a:cxn ang="0">
                    <a:pos x="1" y="6"/>
                  </a:cxn>
                  <a:cxn ang="0">
                    <a:pos x="1" y="5"/>
                  </a:cxn>
                  <a:cxn ang="0">
                    <a:pos x="1" y="4"/>
                  </a:cxn>
                  <a:cxn ang="0">
                    <a:pos x="1" y="4"/>
                  </a:cxn>
                  <a:cxn ang="0">
                    <a:pos x="1" y="1"/>
                  </a:cxn>
                  <a:cxn ang="0">
                    <a:pos x="1" y="4"/>
                  </a:cxn>
                  <a:cxn ang="0">
                    <a:pos x="1" y="3"/>
                  </a:cxn>
                  <a:cxn ang="0">
                    <a:pos x="1" y="4"/>
                  </a:cxn>
                  <a:cxn ang="0">
                    <a:pos x="1" y="5"/>
                  </a:cxn>
                </a:cxnLst>
                <a:rect l="0" t="0" r="r" b="b"/>
                <a:pathLst>
                  <a:path w="1" h="64">
                    <a:moveTo>
                      <a:pt x="0" y="59"/>
                    </a:moveTo>
                    <a:lnTo>
                      <a:pt x="0" y="59"/>
                    </a:lnTo>
                    <a:lnTo>
                      <a:pt x="0" y="58"/>
                    </a:lnTo>
                    <a:lnTo>
                      <a:pt x="0" y="58"/>
                    </a:lnTo>
                    <a:lnTo>
                      <a:pt x="0" y="57"/>
                    </a:lnTo>
                    <a:lnTo>
                      <a:pt x="0" y="57"/>
                    </a:lnTo>
                    <a:lnTo>
                      <a:pt x="0" y="56"/>
                    </a:lnTo>
                    <a:lnTo>
                      <a:pt x="0" y="56"/>
                    </a:lnTo>
                    <a:lnTo>
                      <a:pt x="0" y="56"/>
                    </a:lnTo>
                    <a:lnTo>
                      <a:pt x="0" y="56"/>
                    </a:lnTo>
                    <a:lnTo>
                      <a:pt x="0" y="56"/>
                    </a:lnTo>
                    <a:lnTo>
                      <a:pt x="0" y="56"/>
                    </a:lnTo>
                    <a:lnTo>
                      <a:pt x="0" y="55"/>
                    </a:lnTo>
                    <a:lnTo>
                      <a:pt x="0" y="55"/>
                    </a:lnTo>
                    <a:lnTo>
                      <a:pt x="0" y="55"/>
                    </a:lnTo>
                    <a:lnTo>
                      <a:pt x="0" y="55"/>
                    </a:lnTo>
                    <a:lnTo>
                      <a:pt x="0" y="54"/>
                    </a:lnTo>
                    <a:lnTo>
                      <a:pt x="0" y="53"/>
                    </a:lnTo>
                    <a:lnTo>
                      <a:pt x="0" y="53"/>
                    </a:lnTo>
                    <a:lnTo>
                      <a:pt x="0" y="53"/>
                    </a:lnTo>
                    <a:lnTo>
                      <a:pt x="0" y="52"/>
                    </a:lnTo>
                    <a:lnTo>
                      <a:pt x="0" y="53"/>
                    </a:lnTo>
                    <a:lnTo>
                      <a:pt x="0" y="52"/>
                    </a:lnTo>
                    <a:lnTo>
                      <a:pt x="0" y="53"/>
                    </a:lnTo>
                    <a:lnTo>
                      <a:pt x="0" y="52"/>
                    </a:lnTo>
                    <a:lnTo>
                      <a:pt x="0" y="53"/>
                    </a:lnTo>
                    <a:lnTo>
                      <a:pt x="0" y="52"/>
                    </a:lnTo>
                    <a:lnTo>
                      <a:pt x="0" y="53"/>
                    </a:lnTo>
                    <a:lnTo>
                      <a:pt x="0" y="53"/>
                    </a:lnTo>
                    <a:lnTo>
                      <a:pt x="0" y="53"/>
                    </a:lnTo>
                    <a:lnTo>
                      <a:pt x="0" y="53"/>
                    </a:lnTo>
                    <a:lnTo>
                      <a:pt x="0" y="53"/>
                    </a:lnTo>
                    <a:lnTo>
                      <a:pt x="0" y="52"/>
                    </a:lnTo>
                    <a:lnTo>
                      <a:pt x="0" y="53"/>
                    </a:lnTo>
                    <a:lnTo>
                      <a:pt x="0" y="53"/>
                    </a:lnTo>
                    <a:lnTo>
                      <a:pt x="0" y="53"/>
                    </a:lnTo>
                    <a:lnTo>
                      <a:pt x="0" y="52"/>
                    </a:lnTo>
                    <a:lnTo>
                      <a:pt x="0" y="52"/>
                    </a:lnTo>
                    <a:lnTo>
                      <a:pt x="0" y="52"/>
                    </a:lnTo>
                    <a:lnTo>
                      <a:pt x="0" y="52"/>
                    </a:lnTo>
                    <a:lnTo>
                      <a:pt x="0" y="52"/>
                    </a:lnTo>
                    <a:lnTo>
                      <a:pt x="0" y="52"/>
                    </a:lnTo>
                    <a:lnTo>
                      <a:pt x="0" y="51"/>
                    </a:lnTo>
                    <a:lnTo>
                      <a:pt x="0" y="52"/>
                    </a:lnTo>
                    <a:lnTo>
                      <a:pt x="0" y="51"/>
                    </a:lnTo>
                    <a:lnTo>
                      <a:pt x="0" y="51"/>
                    </a:lnTo>
                    <a:lnTo>
                      <a:pt x="0" y="50"/>
                    </a:lnTo>
                    <a:lnTo>
                      <a:pt x="0" y="50"/>
                    </a:lnTo>
                    <a:lnTo>
                      <a:pt x="0" y="50"/>
                    </a:lnTo>
                    <a:lnTo>
                      <a:pt x="0" y="50"/>
                    </a:lnTo>
                    <a:lnTo>
                      <a:pt x="0" y="50"/>
                    </a:lnTo>
                    <a:lnTo>
                      <a:pt x="0" y="49"/>
                    </a:lnTo>
                    <a:lnTo>
                      <a:pt x="0" y="49"/>
                    </a:lnTo>
                    <a:lnTo>
                      <a:pt x="0" y="49"/>
                    </a:lnTo>
                    <a:lnTo>
                      <a:pt x="0" y="49"/>
                    </a:lnTo>
                    <a:lnTo>
                      <a:pt x="0" y="49"/>
                    </a:lnTo>
                    <a:lnTo>
                      <a:pt x="0" y="50"/>
                    </a:lnTo>
                    <a:lnTo>
                      <a:pt x="0" y="50"/>
                    </a:lnTo>
                    <a:lnTo>
                      <a:pt x="0" y="51"/>
                    </a:lnTo>
                    <a:lnTo>
                      <a:pt x="0" y="51"/>
                    </a:lnTo>
                    <a:lnTo>
                      <a:pt x="0" y="51"/>
                    </a:lnTo>
                    <a:lnTo>
                      <a:pt x="0" y="52"/>
                    </a:lnTo>
                    <a:lnTo>
                      <a:pt x="0" y="52"/>
                    </a:lnTo>
                    <a:lnTo>
                      <a:pt x="0" y="52"/>
                    </a:lnTo>
                    <a:lnTo>
                      <a:pt x="0" y="52"/>
                    </a:lnTo>
                    <a:lnTo>
                      <a:pt x="0" y="51"/>
                    </a:lnTo>
                    <a:lnTo>
                      <a:pt x="0" y="52"/>
                    </a:lnTo>
                    <a:lnTo>
                      <a:pt x="0" y="51"/>
                    </a:lnTo>
                    <a:lnTo>
                      <a:pt x="0" y="51"/>
                    </a:lnTo>
                    <a:lnTo>
                      <a:pt x="0" y="51"/>
                    </a:lnTo>
                    <a:lnTo>
                      <a:pt x="0" y="51"/>
                    </a:lnTo>
                    <a:lnTo>
                      <a:pt x="0" y="51"/>
                    </a:lnTo>
                    <a:lnTo>
                      <a:pt x="0" y="51"/>
                    </a:lnTo>
                    <a:lnTo>
                      <a:pt x="0" y="51"/>
                    </a:lnTo>
                    <a:lnTo>
                      <a:pt x="0" y="51"/>
                    </a:lnTo>
                    <a:lnTo>
                      <a:pt x="0" y="52"/>
                    </a:lnTo>
                    <a:lnTo>
                      <a:pt x="0" y="52"/>
                    </a:lnTo>
                    <a:lnTo>
                      <a:pt x="0" y="53"/>
                    </a:lnTo>
                    <a:lnTo>
                      <a:pt x="0" y="52"/>
                    </a:lnTo>
                    <a:lnTo>
                      <a:pt x="0" y="53"/>
                    </a:lnTo>
                    <a:lnTo>
                      <a:pt x="0" y="53"/>
                    </a:lnTo>
                    <a:lnTo>
                      <a:pt x="0" y="54"/>
                    </a:lnTo>
                    <a:lnTo>
                      <a:pt x="0" y="54"/>
                    </a:lnTo>
                    <a:lnTo>
                      <a:pt x="0" y="55"/>
                    </a:lnTo>
                    <a:lnTo>
                      <a:pt x="0" y="55"/>
                    </a:lnTo>
                    <a:lnTo>
                      <a:pt x="0" y="55"/>
                    </a:lnTo>
                    <a:lnTo>
                      <a:pt x="0" y="55"/>
                    </a:lnTo>
                    <a:lnTo>
                      <a:pt x="0" y="55"/>
                    </a:lnTo>
                    <a:lnTo>
                      <a:pt x="0" y="55"/>
                    </a:lnTo>
                    <a:lnTo>
                      <a:pt x="0" y="56"/>
                    </a:lnTo>
                    <a:lnTo>
                      <a:pt x="0" y="56"/>
                    </a:lnTo>
                    <a:lnTo>
                      <a:pt x="0" y="56"/>
                    </a:lnTo>
                    <a:lnTo>
                      <a:pt x="0" y="56"/>
                    </a:lnTo>
                    <a:lnTo>
                      <a:pt x="0" y="56"/>
                    </a:lnTo>
                    <a:lnTo>
                      <a:pt x="0" y="56"/>
                    </a:lnTo>
                    <a:lnTo>
                      <a:pt x="0" y="55"/>
                    </a:lnTo>
                    <a:lnTo>
                      <a:pt x="0" y="55"/>
                    </a:lnTo>
                    <a:lnTo>
                      <a:pt x="0" y="55"/>
                    </a:lnTo>
                    <a:lnTo>
                      <a:pt x="0" y="55"/>
                    </a:lnTo>
                    <a:lnTo>
                      <a:pt x="0" y="56"/>
                    </a:lnTo>
                    <a:lnTo>
                      <a:pt x="0" y="55"/>
                    </a:lnTo>
                    <a:lnTo>
                      <a:pt x="0" y="55"/>
                    </a:lnTo>
                    <a:lnTo>
                      <a:pt x="0" y="56"/>
                    </a:lnTo>
                    <a:lnTo>
                      <a:pt x="0" y="56"/>
                    </a:lnTo>
                    <a:lnTo>
                      <a:pt x="0" y="56"/>
                    </a:lnTo>
                    <a:lnTo>
                      <a:pt x="0" y="56"/>
                    </a:lnTo>
                    <a:lnTo>
                      <a:pt x="0" y="56"/>
                    </a:lnTo>
                    <a:lnTo>
                      <a:pt x="0" y="55"/>
                    </a:lnTo>
                    <a:lnTo>
                      <a:pt x="0" y="55"/>
                    </a:lnTo>
                    <a:lnTo>
                      <a:pt x="0" y="55"/>
                    </a:lnTo>
                    <a:lnTo>
                      <a:pt x="0" y="56"/>
                    </a:lnTo>
                    <a:lnTo>
                      <a:pt x="0" y="56"/>
                    </a:lnTo>
                    <a:lnTo>
                      <a:pt x="0" y="56"/>
                    </a:lnTo>
                    <a:lnTo>
                      <a:pt x="0" y="56"/>
                    </a:lnTo>
                    <a:lnTo>
                      <a:pt x="0" y="57"/>
                    </a:lnTo>
                    <a:lnTo>
                      <a:pt x="0" y="57"/>
                    </a:lnTo>
                    <a:lnTo>
                      <a:pt x="0" y="57"/>
                    </a:lnTo>
                    <a:lnTo>
                      <a:pt x="0" y="58"/>
                    </a:lnTo>
                    <a:lnTo>
                      <a:pt x="0" y="58"/>
                    </a:lnTo>
                    <a:lnTo>
                      <a:pt x="0" y="58"/>
                    </a:lnTo>
                    <a:lnTo>
                      <a:pt x="0" y="58"/>
                    </a:lnTo>
                    <a:lnTo>
                      <a:pt x="0" y="59"/>
                    </a:lnTo>
                    <a:lnTo>
                      <a:pt x="0" y="59"/>
                    </a:lnTo>
                    <a:lnTo>
                      <a:pt x="0" y="59"/>
                    </a:lnTo>
                    <a:lnTo>
                      <a:pt x="0" y="59"/>
                    </a:lnTo>
                    <a:lnTo>
                      <a:pt x="0" y="59"/>
                    </a:lnTo>
                    <a:lnTo>
                      <a:pt x="0" y="59"/>
                    </a:lnTo>
                    <a:lnTo>
                      <a:pt x="0" y="60"/>
                    </a:lnTo>
                    <a:lnTo>
                      <a:pt x="0" y="61"/>
                    </a:lnTo>
                    <a:lnTo>
                      <a:pt x="0" y="60"/>
                    </a:lnTo>
                    <a:lnTo>
                      <a:pt x="0" y="60"/>
                    </a:lnTo>
                    <a:lnTo>
                      <a:pt x="0" y="59"/>
                    </a:lnTo>
                    <a:lnTo>
                      <a:pt x="0" y="60"/>
                    </a:lnTo>
                    <a:lnTo>
                      <a:pt x="0" y="60"/>
                    </a:lnTo>
                    <a:lnTo>
                      <a:pt x="0" y="59"/>
                    </a:lnTo>
                    <a:lnTo>
                      <a:pt x="0" y="59"/>
                    </a:lnTo>
                    <a:lnTo>
                      <a:pt x="0" y="58"/>
                    </a:lnTo>
                    <a:lnTo>
                      <a:pt x="0" y="58"/>
                    </a:lnTo>
                    <a:lnTo>
                      <a:pt x="0" y="59"/>
                    </a:lnTo>
                    <a:lnTo>
                      <a:pt x="0" y="59"/>
                    </a:lnTo>
                    <a:lnTo>
                      <a:pt x="0" y="59"/>
                    </a:lnTo>
                    <a:lnTo>
                      <a:pt x="0" y="60"/>
                    </a:lnTo>
                    <a:lnTo>
                      <a:pt x="0" y="59"/>
                    </a:lnTo>
                    <a:lnTo>
                      <a:pt x="0" y="60"/>
                    </a:lnTo>
                    <a:lnTo>
                      <a:pt x="0" y="60"/>
                    </a:lnTo>
                    <a:lnTo>
                      <a:pt x="0" y="61"/>
                    </a:lnTo>
                    <a:lnTo>
                      <a:pt x="0" y="61"/>
                    </a:lnTo>
                    <a:lnTo>
                      <a:pt x="0" y="61"/>
                    </a:lnTo>
                    <a:lnTo>
                      <a:pt x="0" y="62"/>
                    </a:lnTo>
                    <a:lnTo>
                      <a:pt x="0" y="61"/>
                    </a:lnTo>
                    <a:lnTo>
                      <a:pt x="0" y="62"/>
                    </a:lnTo>
                    <a:lnTo>
                      <a:pt x="0" y="62"/>
                    </a:lnTo>
                    <a:lnTo>
                      <a:pt x="0" y="61"/>
                    </a:lnTo>
                    <a:lnTo>
                      <a:pt x="0" y="61"/>
                    </a:lnTo>
                    <a:lnTo>
                      <a:pt x="0" y="62"/>
                    </a:lnTo>
                    <a:lnTo>
                      <a:pt x="0" y="62"/>
                    </a:lnTo>
                    <a:lnTo>
                      <a:pt x="0" y="63"/>
                    </a:lnTo>
                    <a:lnTo>
                      <a:pt x="0" y="62"/>
                    </a:lnTo>
                    <a:lnTo>
                      <a:pt x="0" y="63"/>
                    </a:lnTo>
                    <a:lnTo>
                      <a:pt x="0" y="62"/>
                    </a:lnTo>
                    <a:lnTo>
                      <a:pt x="0" y="62"/>
                    </a:lnTo>
                    <a:lnTo>
                      <a:pt x="0" y="62"/>
                    </a:lnTo>
                    <a:lnTo>
                      <a:pt x="0" y="62"/>
                    </a:lnTo>
                    <a:lnTo>
                      <a:pt x="0" y="63"/>
                    </a:lnTo>
                    <a:lnTo>
                      <a:pt x="0" y="63"/>
                    </a:lnTo>
                    <a:lnTo>
                      <a:pt x="0" y="63"/>
                    </a:lnTo>
                    <a:lnTo>
                      <a:pt x="0" y="63"/>
                    </a:lnTo>
                    <a:lnTo>
                      <a:pt x="0" y="62"/>
                    </a:lnTo>
                    <a:lnTo>
                      <a:pt x="0" y="63"/>
                    </a:lnTo>
                    <a:lnTo>
                      <a:pt x="0" y="62"/>
                    </a:lnTo>
                    <a:lnTo>
                      <a:pt x="0" y="63"/>
                    </a:lnTo>
                    <a:lnTo>
                      <a:pt x="0" y="63"/>
                    </a:lnTo>
                    <a:lnTo>
                      <a:pt x="0" y="63"/>
                    </a:lnTo>
                    <a:lnTo>
                      <a:pt x="0" y="63"/>
                    </a:lnTo>
                    <a:lnTo>
                      <a:pt x="0" y="63"/>
                    </a:lnTo>
                    <a:lnTo>
                      <a:pt x="0" y="63"/>
                    </a:lnTo>
                    <a:lnTo>
                      <a:pt x="0" y="64"/>
                    </a:lnTo>
                    <a:lnTo>
                      <a:pt x="0" y="63"/>
                    </a:lnTo>
                    <a:lnTo>
                      <a:pt x="0" y="64"/>
                    </a:lnTo>
                    <a:lnTo>
                      <a:pt x="0" y="64"/>
                    </a:lnTo>
                    <a:lnTo>
                      <a:pt x="0" y="63"/>
                    </a:lnTo>
                    <a:lnTo>
                      <a:pt x="0" y="63"/>
                    </a:lnTo>
                    <a:lnTo>
                      <a:pt x="0" y="62"/>
                    </a:lnTo>
                    <a:lnTo>
                      <a:pt x="0" y="62"/>
                    </a:lnTo>
                    <a:lnTo>
                      <a:pt x="0" y="61"/>
                    </a:lnTo>
                    <a:lnTo>
                      <a:pt x="0" y="61"/>
                    </a:lnTo>
                    <a:lnTo>
                      <a:pt x="0" y="61"/>
                    </a:lnTo>
                    <a:lnTo>
                      <a:pt x="0" y="61"/>
                    </a:lnTo>
                    <a:lnTo>
                      <a:pt x="0" y="60"/>
                    </a:lnTo>
                    <a:lnTo>
                      <a:pt x="0" y="60"/>
                    </a:lnTo>
                    <a:lnTo>
                      <a:pt x="0" y="60"/>
                    </a:lnTo>
                    <a:lnTo>
                      <a:pt x="0" y="61"/>
                    </a:lnTo>
                    <a:lnTo>
                      <a:pt x="0" y="60"/>
                    </a:lnTo>
                    <a:lnTo>
                      <a:pt x="0" y="61"/>
                    </a:lnTo>
                    <a:lnTo>
                      <a:pt x="0" y="61"/>
                    </a:lnTo>
                    <a:lnTo>
                      <a:pt x="0" y="61"/>
                    </a:lnTo>
                    <a:lnTo>
                      <a:pt x="0" y="62"/>
                    </a:lnTo>
                    <a:lnTo>
                      <a:pt x="0" y="62"/>
                    </a:lnTo>
                    <a:lnTo>
                      <a:pt x="0" y="62"/>
                    </a:lnTo>
                    <a:lnTo>
                      <a:pt x="0" y="63"/>
                    </a:lnTo>
                    <a:lnTo>
                      <a:pt x="0" y="63"/>
                    </a:lnTo>
                    <a:lnTo>
                      <a:pt x="0" y="63"/>
                    </a:lnTo>
                    <a:lnTo>
                      <a:pt x="0" y="63"/>
                    </a:lnTo>
                    <a:lnTo>
                      <a:pt x="0" y="64"/>
                    </a:lnTo>
                    <a:lnTo>
                      <a:pt x="0" y="63"/>
                    </a:lnTo>
                    <a:lnTo>
                      <a:pt x="0" y="63"/>
                    </a:lnTo>
                    <a:lnTo>
                      <a:pt x="0" y="63"/>
                    </a:lnTo>
                    <a:lnTo>
                      <a:pt x="0" y="62"/>
                    </a:lnTo>
                    <a:lnTo>
                      <a:pt x="0" y="63"/>
                    </a:lnTo>
                    <a:lnTo>
                      <a:pt x="0" y="63"/>
                    </a:lnTo>
                    <a:lnTo>
                      <a:pt x="0" y="62"/>
                    </a:lnTo>
                    <a:lnTo>
                      <a:pt x="0" y="62"/>
                    </a:lnTo>
                    <a:lnTo>
                      <a:pt x="0" y="62"/>
                    </a:lnTo>
                    <a:lnTo>
                      <a:pt x="0" y="61"/>
                    </a:lnTo>
                    <a:lnTo>
                      <a:pt x="0" y="60"/>
                    </a:lnTo>
                    <a:lnTo>
                      <a:pt x="0" y="60"/>
                    </a:lnTo>
                    <a:lnTo>
                      <a:pt x="0" y="60"/>
                    </a:lnTo>
                    <a:lnTo>
                      <a:pt x="0" y="60"/>
                    </a:lnTo>
                    <a:lnTo>
                      <a:pt x="0" y="59"/>
                    </a:lnTo>
                    <a:lnTo>
                      <a:pt x="0" y="59"/>
                    </a:lnTo>
                    <a:lnTo>
                      <a:pt x="0" y="59"/>
                    </a:lnTo>
                    <a:lnTo>
                      <a:pt x="0" y="60"/>
                    </a:lnTo>
                    <a:lnTo>
                      <a:pt x="0" y="59"/>
                    </a:lnTo>
                    <a:lnTo>
                      <a:pt x="0" y="59"/>
                    </a:lnTo>
                    <a:lnTo>
                      <a:pt x="0" y="59"/>
                    </a:lnTo>
                    <a:lnTo>
                      <a:pt x="0" y="60"/>
                    </a:lnTo>
                    <a:lnTo>
                      <a:pt x="0" y="60"/>
                    </a:lnTo>
                    <a:lnTo>
                      <a:pt x="0" y="60"/>
                    </a:lnTo>
                    <a:lnTo>
                      <a:pt x="0" y="60"/>
                    </a:lnTo>
                    <a:lnTo>
                      <a:pt x="0" y="60"/>
                    </a:lnTo>
                    <a:lnTo>
                      <a:pt x="0" y="60"/>
                    </a:lnTo>
                    <a:lnTo>
                      <a:pt x="0" y="61"/>
                    </a:lnTo>
                    <a:lnTo>
                      <a:pt x="0" y="61"/>
                    </a:lnTo>
                    <a:lnTo>
                      <a:pt x="0" y="61"/>
                    </a:lnTo>
                    <a:lnTo>
                      <a:pt x="0" y="60"/>
                    </a:lnTo>
                    <a:lnTo>
                      <a:pt x="0" y="61"/>
                    </a:lnTo>
                    <a:lnTo>
                      <a:pt x="0" y="60"/>
                    </a:lnTo>
                    <a:lnTo>
                      <a:pt x="0" y="60"/>
                    </a:lnTo>
                    <a:lnTo>
                      <a:pt x="0" y="60"/>
                    </a:lnTo>
                    <a:lnTo>
                      <a:pt x="0" y="60"/>
                    </a:lnTo>
                    <a:lnTo>
                      <a:pt x="0" y="60"/>
                    </a:lnTo>
                    <a:lnTo>
                      <a:pt x="0" y="59"/>
                    </a:lnTo>
                    <a:lnTo>
                      <a:pt x="0" y="59"/>
                    </a:lnTo>
                    <a:lnTo>
                      <a:pt x="0" y="58"/>
                    </a:lnTo>
                    <a:lnTo>
                      <a:pt x="0" y="58"/>
                    </a:lnTo>
                    <a:lnTo>
                      <a:pt x="0" y="59"/>
                    </a:lnTo>
                    <a:lnTo>
                      <a:pt x="0" y="58"/>
                    </a:lnTo>
                    <a:lnTo>
                      <a:pt x="0" y="58"/>
                    </a:lnTo>
                    <a:lnTo>
                      <a:pt x="0" y="58"/>
                    </a:lnTo>
                    <a:lnTo>
                      <a:pt x="0" y="59"/>
                    </a:lnTo>
                    <a:lnTo>
                      <a:pt x="0" y="59"/>
                    </a:lnTo>
                    <a:lnTo>
                      <a:pt x="0" y="59"/>
                    </a:lnTo>
                    <a:lnTo>
                      <a:pt x="0" y="59"/>
                    </a:lnTo>
                    <a:lnTo>
                      <a:pt x="0" y="58"/>
                    </a:lnTo>
                    <a:lnTo>
                      <a:pt x="0" y="58"/>
                    </a:lnTo>
                    <a:lnTo>
                      <a:pt x="0" y="58"/>
                    </a:lnTo>
                    <a:lnTo>
                      <a:pt x="0" y="58"/>
                    </a:lnTo>
                    <a:lnTo>
                      <a:pt x="0" y="58"/>
                    </a:lnTo>
                    <a:lnTo>
                      <a:pt x="0" y="58"/>
                    </a:lnTo>
                    <a:lnTo>
                      <a:pt x="0" y="58"/>
                    </a:lnTo>
                    <a:lnTo>
                      <a:pt x="0" y="58"/>
                    </a:lnTo>
                    <a:lnTo>
                      <a:pt x="0" y="58"/>
                    </a:lnTo>
                    <a:lnTo>
                      <a:pt x="0" y="62"/>
                    </a:lnTo>
                    <a:lnTo>
                      <a:pt x="0" y="58"/>
                    </a:lnTo>
                    <a:lnTo>
                      <a:pt x="0" y="54"/>
                    </a:lnTo>
                    <a:lnTo>
                      <a:pt x="0" y="52"/>
                    </a:lnTo>
                    <a:lnTo>
                      <a:pt x="0" y="51"/>
                    </a:lnTo>
                    <a:lnTo>
                      <a:pt x="0" y="50"/>
                    </a:lnTo>
                    <a:lnTo>
                      <a:pt x="0" y="50"/>
                    </a:lnTo>
                    <a:lnTo>
                      <a:pt x="0" y="48"/>
                    </a:lnTo>
                    <a:lnTo>
                      <a:pt x="0" y="47"/>
                    </a:lnTo>
                    <a:lnTo>
                      <a:pt x="0" y="45"/>
                    </a:lnTo>
                    <a:lnTo>
                      <a:pt x="0" y="44"/>
                    </a:lnTo>
                    <a:lnTo>
                      <a:pt x="0" y="44"/>
                    </a:lnTo>
                    <a:lnTo>
                      <a:pt x="0" y="43"/>
                    </a:lnTo>
                    <a:lnTo>
                      <a:pt x="0" y="42"/>
                    </a:lnTo>
                    <a:lnTo>
                      <a:pt x="0" y="42"/>
                    </a:lnTo>
                    <a:lnTo>
                      <a:pt x="0" y="41"/>
                    </a:lnTo>
                    <a:lnTo>
                      <a:pt x="0" y="40"/>
                    </a:lnTo>
                    <a:lnTo>
                      <a:pt x="0" y="40"/>
                    </a:lnTo>
                    <a:lnTo>
                      <a:pt x="0" y="39"/>
                    </a:lnTo>
                    <a:lnTo>
                      <a:pt x="0" y="38"/>
                    </a:lnTo>
                    <a:lnTo>
                      <a:pt x="0" y="37"/>
                    </a:lnTo>
                    <a:lnTo>
                      <a:pt x="0" y="37"/>
                    </a:lnTo>
                    <a:lnTo>
                      <a:pt x="0" y="36"/>
                    </a:lnTo>
                    <a:lnTo>
                      <a:pt x="0" y="35"/>
                    </a:lnTo>
                    <a:lnTo>
                      <a:pt x="0" y="34"/>
                    </a:lnTo>
                    <a:lnTo>
                      <a:pt x="0" y="33"/>
                    </a:lnTo>
                    <a:lnTo>
                      <a:pt x="0" y="32"/>
                    </a:lnTo>
                    <a:lnTo>
                      <a:pt x="0" y="32"/>
                    </a:lnTo>
                    <a:lnTo>
                      <a:pt x="0" y="32"/>
                    </a:lnTo>
                    <a:lnTo>
                      <a:pt x="0" y="32"/>
                    </a:lnTo>
                    <a:lnTo>
                      <a:pt x="0" y="31"/>
                    </a:lnTo>
                    <a:lnTo>
                      <a:pt x="0" y="31"/>
                    </a:lnTo>
                    <a:lnTo>
                      <a:pt x="0" y="31"/>
                    </a:lnTo>
                    <a:lnTo>
                      <a:pt x="0" y="30"/>
                    </a:lnTo>
                    <a:lnTo>
                      <a:pt x="0" y="29"/>
                    </a:lnTo>
                    <a:lnTo>
                      <a:pt x="0" y="30"/>
                    </a:lnTo>
                    <a:lnTo>
                      <a:pt x="0" y="29"/>
                    </a:lnTo>
                    <a:lnTo>
                      <a:pt x="0" y="30"/>
                    </a:lnTo>
                    <a:lnTo>
                      <a:pt x="0" y="29"/>
                    </a:lnTo>
                    <a:lnTo>
                      <a:pt x="0" y="29"/>
                    </a:lnTo>
                    <a:lnTo>
                      <a:pt x="0" y="29"/>
                    </a:lnTo>
                    <a:lnTo>
                      <a:pt x="0" y="28"/>
                    </a:lnTo>
                    <a:lnTo>
                      <a:pt x="0" y="28"/>
                    </a:lnTo>
                    <a:lnTo>
                      <a:pt x="0" y="27"/>
                    </a:lnTo>
                    <a:lnTo>
                      <a:pt x="0" y="27"/>
                    </a:lnTo>
                    <a:lnTo>
                      <a:pt x="0" y="26"/>
                    </a:lnTo>
                    <a:lnTo>
                      <a:pt x="0" y="26"/>
                    </a:lnTo>
                    <a:lnTo>
                      <a:pt x="0" y="26"/>
                    </a:lnTo>
                    <a:lnTo>
                      <a:pt x="0" y="25"/>
                    </a:lnTo>
                    <a:lnTo>
                      <a:pt x="0" y="26"/>
                    </a:lnTo>
                    <a:lnTo>
                      <a:pt x="0" y="25"/>
                    </a:lnTo>
                    <a:lnTo>
                      <a:pt x="0" y="25"/>
                    </a:lnTo>
                    <a:lnTo>
                      <a:pt x="0" y="24"/>
                    </a:lnTo>
                    <a:lnTo>
                      <a:pt x="0" y="24"/>
                    </a:lnTo>
                    <a:lnTo>
                      <a:pt x="0" y="24"/>
                    </a:lnTo>
                    <a:lnTo>
                      <a:pt x="0" y="24"/>
                    </a:lnTo>
                    <a:lnTo>
                      <a:pt x="0" y="23"/>
                    </a:lnTo>
                    <a:lnTo>
                      <a:pt x="0" y="23"/>
                    </a:lnTo>
                    <a:lnTo>
                      <a:pt x="0" y="23"/>
                    </a:lnTo>
                    <a:lnTo>
                      <a:pt x="0" y="22"/>
                    </a:lnTo>
                    <a:lnTo>
                      <a:pt x="0" y="23"/>
                    </a:lnTo>
                    <a:lnTo>
                      <a:pt x="0" y="23"/>
                    </a:lnTo>
                    <a:lnTo>
                      <a:pt x="0" y="23"/>
                    </a:lnTo>
                    <a:lnTo>
                      <a:pt x="0" y="22"/>
                    </a:lnTo>
                    <a:lnTo>
                      <a:pt x="0" y="22"/>
                    </a:lnTo>
                    <a:lnTo>
                      <a:pt x="0" y="21"/>
                    </a:lnTo>
                    <a:lnTo>
                      <a:pt x="0" y="21"/>
                    </a:lnTo>
                    <a:lnTo>
                      <a:pt x="0" y="21"/>
                    </a:lnTo>
                    <a:lnTo>
                      <a:pt x="0" y="21"/>
                    </a:lnTo>
                    <a:lnTo>
                      <a:pt x="0" y="21"/>
                    </a:lnTo>
                    <a:lnTo>
                      <a:pt x="0" y="21"/>
                    </a:lnTo>
                    <a:lnTo>
                      <a:pt x="0" y="21"/>
                    </a:lnTo>
                    <a:lnTo>
                      <a:pt x="0" y="20"/>
                    </a:lnTo>
                    <a:lnTo>
                      <a:pt x="0" y="20"/>
                    </a:lnTo>
                    <a:lnTo>
                      <a:pt x="0" y="20"/>
                    </a:lnTo>
                    <a:lnTo>
                      <a:pt x="0" y="19"/>
                    </a:lnTo>
                    <a:lnTo>
                      <a:pt x="0" y="20"/>
                    </a:lnTo>
                    <a:lnTo>
                      <a:pt x="0" y="19"/>
                    </a:lnTo>
                    <a:lnTo>
                      <a:pt x="0" y="19"/>
                    </a:lnTo>
                    <a:lnTo>
                      <a:pt x="0" y="18"/>
                    </a:lnTo>
                    <a:lnTo>
                      <a:pt x="0" y="19"/>
                    </a:lnTo>
                    <a:lnTo>
                      <a:pt x="0" y="18"/>
                    </a:lnTo>
                    <a:lnTo>
                      <a:pt x="0" y="18"/>
                    </a:lnTo>
                    <a:lnTo>
                      <a:pt x="0" y="18"/>
                    </a:lnTo>
                    <a:lnTo>
                      <a:pt x="0" y="19"/>
                    </a:lnTo>
                    <a:lnTo>
                      <a:pt x="0" y="18"/>
                    </a:lnTo>
                    <a:lnTo>
                      <a:pt x="0" y="19"/>
                    </a:lnTo>
                    <a:lnTo>
                      <a:pt x="0" y="18"/>
                    </a:lnTo>
                    <a:lnTo>
                      <a:pt x="0" y="19"/>
                    </a:lnTo>
                    <a:lnTo>
                      <a:pt x="0" y="20"/>
                    </a:lnTo>
                    <a:lnTo>
                      <a:pt x="0" y="20"/>
                    </a:lnTo>
                    <a:lnTo>
                      <a:pt x="0" y="20"/>
                    </a:lnTo>
                    <a:lnTo>
                      <a:pt x="0" y="20"/>
                    </a:lnTo>
                    <a:lnTo>
                      <a:pt x="0" y="20"/>
                    </a:lnTo>
                    <a:lnTo>
                      <a:pt x="0" y="20"/>
                    </a:lnTo>
                    <a:lnTo>
                      <a:pt x="0" y="20"/>
                    </a:lnTo>
                    <a:lnTo>
                      <a:pt x="0" y="20"/>
                    </a:lnTo>
                    <a:lnTo>
                      <a:pt x="0" y="19"/>
                    </a:lnTo>
                    <a:lnTo>
                      <a:pt x="0" y="19"/>
                    </a:lnTo>
                    <a:lnTo>
                      <a:pt x="0" y="19"/>
                    </a:lnTo>
                    <a:lnTo>
                      <a:pt x="0" y="19"/>
                    </a:lnTo>
                    <a:lnTo>
                      <a:pt x="0" y="19"/>
                    </a:lnTo>
                    <a:lnTo>
                      <a:pt x="0" y="18"/>
                    </a:lnTo>
                    <a:lnTo>
                      <a:pt x="0" y="18"/>
                    </a:lnTo>
                    <a:lnTo>
                      <a:pt x="0" y="17"/>
                    </a:lnTo>
                    <a:lnTo>
                      <a:pt x="0" y="17"/>
                    </a:lnTo>
                    <a:lnTo>
                      <a:pt x="0" y="17"/>
                    </a:lnTo>
                    <a:lnTo>
                      <a:pt x="0" y="16"/>
                    </a:lnTo>
                    <a:lnTo>
                      <a:pt x="0" y="16"/>
                    </a:lnTo>
                    <a:lnTo>
                      <a:pt x="0" y="16"/>
                    </a:lnTo>
                    <a:lnTo>
                      <a:pt x="0" y="16"/>
                    </a:lnTo>
                    <a:lnTo>
                      <a:pt x="0" y="16"/>
                    </a:lnTo>
                    <a:lnTo>
                      <a:pt x="0" y="16"/>
                    </a:lnTo>
                    <a:lnTo>
                      <a:pt x="0" y="16"/>
                    </a:lnTo>
                    <a:lnTo>
                      <a:pt x="0" y="16"/>
                    </a:lnTo>
                    <a:lnTo>
                      <a:pt x="0" y="16"/>
                    </a:lnTo>
                    <a:lnTo>
                      <a:pt x="0" y="16"/>
                    </a:lnTo>
                    <a:lnTo>
                      <a:pt x="0" y="16"/>
                    </a:lnTo>
                    <a:lnTo>
                      <a:pt x="0" y="15"/>
                    </a:lnTo>
                    <a:lnTo>
                      <a:pt x="0" y="15"/>
                    </a:lnTo>
                    <a:lnTo>
                      <a:pt x="0" y="14"/>
                    </a:lnTo>
                    <a:lnTo>
                      <a:pt x="0" y="15"/>
                    </a:lnTo>
                    <a:lnTo>
                      <a:pt x="0" y="15"/>
                    </a:lnTo>
                    <a:lnTo>
                      <a:pt x="0" y="16"/>
                    </a:lnTo>
                    <a:lnTo>
                      <a:pt x="0" y="16"/>
                    </a:lnTo>
                    <a:lnTo>
                      <a:pt x="0" y="15"/>
                    </a:lnTo>
                    <a:lnTo>
                      <a:pt x="0" y="15"/>
                    </a:lnTo>
                    <a:lnTo>
                      <a:pt x="0" y="15"/>
                    </a:lnTo>
                    <a:lnTo>
                      <a:pt x="0" y="15"/>
                    </a:lnTo>
                    <a:lnTo>
                      <a:pt x="0" y="16"/>
                    </a:lnTo>
                    <a:lnTo>
                      <a:pt x="0" y="15"/>
                    </a:lnTo>
                    <a:lnTo>
                      <a:pt x="0" y="15"/>
                    </a:lnTo>
                    <a:lnTo>
                      <a:pt x="0" y="15"/>
                    </a:lnTo>
                    <a:lnTo>
                      <a:pt x="0" y="15"/>
                    </a:lnTo>
                    <a:lnTo>
                      <a:pt x="0" y="15"/>
                    </a:lnTo>
                    <a:lnTo>
                      <a:pt x="0" y="15"/>
                    </a:lnTo>
                    <a:lnTo>
                      <a:pt x="0" y="16"/>
                    </a:lnTo>
                    <a:lnTo>
                      <a:pt x="0" y="15"/>
                    </a:lnTo>
                    <a:lnTo>
                      <a:pt x="0" y="15"/>
                    </a:lnTo>
                    <a:lnTo>
                      <a:pt x="0" y="15"/>
                    </a:lnTo>
                    <a:lnTo>
                      <a:pt x="0" y="15"/>
                    </a:lnTo>
                    <a:lnTo>
                      <a:pt x="0" y="15"/>
                    </a:lnTo>
                    <a:lnTo>
                      <a:pt x="0" y="14"/>
                    </a:lnTo>
                    <a:lnTo>
                      <a:pt x="0" y="14"/>
                    </a:lnTo>
                    <a:lnTo>
                      <a:pt x="0" y="13"/>
                    </a:lnTo>
                    <a:lnTo>
                      <a:pt x="0" y="13"/>
                    </a:lnTo>
                    <a:lnTo>
                      <a:pt x="0" y="12"/>
                    </a:lnTo>
                    <a:lnTo>
                      <a:pt x="0" y="12"/>
                    </a:lnTo>
                    <a:lnTo>
                      <a:pt x="0" y="11"/>
                    </a:lnTo>
                    <a:lnTo>
                      <a:pt x="0" y="11"/>
                    </a:lnTo>
                    <a:lnTo>
                      <a:pt x="0" y="12"/>
                    </a:lnTo>
                    <a:lnTo>
                      <a:pt x="0" y="11"/>
                    </a:lnTo>
                    <a:lnTo>
                      <a:pt x="0" y="11"/>
                    </a:lnTo>
                    <a:lnTo>
                      <a:pt x="0" y="12"/>
                    </a:lnTo>
                    <a:lnTo>
                      <a:pt x="0" y="11"/>
                    </a:lnTo>
                    <a:lnTo>
                      <a:pt x="0" y="11"/>
                    </a:lnTo>
                    <a:lnTo>
                      <a:pt x="0" y="12"/>
                    </a:lnTo>
                    <a:lnTo>
                      <a:pt x="0" y="10"/>
                    </a:lnTo>
                    <a:lnTo>
                      <a:pt x="0" y="11"/>
                    </a:lnTo>
                    <a:lnTo>
                      <a:pt x="0" y="11"/>
                    </a:lnTo>
                    <a:lnTo>
                      <a:pt x="0" y="11"/>
                    </a:lnTo>
                    <a:lnTo>
                      <a:pt x="0" y="12"/>
                    </a:lnTo>
                    <a:lnTo>
                      <a:pt x="0" y="12"/>
                    </a:lnTo>
                    <a:lnTo>
                      <a:pt x="0" y="12"/>
                    </a:lnTo>
                    <a:lnTo>
                      <a:pt x="0" y="13"/>
                    </a:lnTo>
                    <a:lnTo>
                      <a:pt x="0" y="13"/>
                    </a:lnTo>
                    <a:lnTo>
                      <a:pt x="0" y="13"/>
                    </a:lnTo>
                    <a:lnTo>
                      <a:pt x="0" y="14"/>
                    </a:lnTo>
                    <a:lnTo>
                      <a:pt x="0" y="14"/>
                    </a:lnTo>
                    <a:lnTo>
                      <a:pt x="0" y="14"/>
                    </a:lnTo>
                    <a:lnTo>
                      <a:pt x="0" y="14"/>
                    </a:lnTo>
                    <a:lnTo>
                      <a:pt x="0" y="15"/>
                    </a:lnTo>
                    <a:lnTo>
                      <a:pt x="0" y="14"/>
                    </a:lnTo>
                    <a:lnTo>
                      <a:pt x="0" y="15"/>
                    </a:lnTo>
                    <a:lnTo>
                      <a:pt x="0" y="14"/>
                    </a:lnTo>
                    <a:lnTo>
                      <a:pt x="0" y="15"/>
                    </a:lnTo>
                    <a:lnTo>
                      <a:pt x="0" y="14"/>
                    </a:lnTo>
                    <a:lnTo>
                      <a:pt x="0" y="14"/>
                    </a:lnTo>
                    <a:lnTo>
                      <a:pt x="0" y="14"/>
                    </a:lnTo>
                    <a:lnTo>
                      <a:pt x="0" y="15"/>
                    </a:lnTo>
                    <a:lnTo>
                      <a:pt x="0" y="14"/>
                    </a:lnTo>
                    <a:lnTo>
                      <a:pt x="0" y="13"/>
                    </a:lnTo>
                    <a:lnTo>
                      <a:pt x="0" y="12"/>
                    </a:lnTo>
                    <a:lnTo>
                      <a:pt x="0" y="12"/>
                    </a:lnTo>
                    <a:lnTo>
                      <a:pt x="0" y="13"/>
                    </a:lnTo>
                    <a:lnTo>
                      <a:pt x="0" y="13"/>
                    </a:lnTo>
                    <a:lnTo>
                      <a:pt x="0" y="12"/>
                    </a:lnTo>
                    <a:lnTo>
                      <a:pt x="0" y="12"/>
                    </a:lnTo>
                    <a:lnTo>
                      <a:pt x="0" y="12"/>
                    </a:lnTo>
                    <a:lnTo>
                      <a:pt x="0" y="11"/>
                    </a:lnTo>
                    <a:lnTo>
                      <a:pt x="0" y="12"/>
                    </a:lnTo>
                    <a:lnTo>
                      <a:pt x="0" y="12"/>
                    </a:lnTo>
                    <a:lnTo>
                      <a:pt x="0" y="12"/>
                    </a:lnTo>
                    <a:lnTo>
                      <a:pt x="0" y="12"/>
                    </a:lnTo>
                    <a:lnTo>
                      <a:pt x="0" y="12"/>
                    </a:lnTo>
                    <a:lnTo>
                      <a:pt x="0" y="11"/>
                    </a:lnTo>
                    <a:lnTo>
                      <a:pt x="0" y="11"/>
                    </a:lnTo>
                    <a:lnTo>
                      <a:pt x="0" y="10"/>
                    </a:lnTo>
                    <a:lnTo>
                      <a:pt x="0" y="11"/>
                    </a:lnTo>
                    <a:lnTo>
                      <a:pt x="0" y="11"/>
                    </a:lnTo>
                    <a:lnTo>
                      <a:pt x="0" y="10"/>
                    </a:lnTo>
                    <a:lnTo>
                      <a:pt x="0" y="10"/>
                    </a:lnTo>
                    <a:lnTo>
                      <a:pt x="0" y="10"/>
                    </a:lnTo>
                    <a:lnTo>
                      <a:pt x="0" y="10"/>
                    </a:lnTo>
                    <a:lnTo>
                      <a:pt x="0" y="11"/>
                    </a:lnTo>
                    <a:lnTo>
                      <a:pt x="0" y="10"/>
                    </a:lnTo>
                    <a:lnTo>
                      <a:pt x="0" y="11"/>
                    </a:lnTo>
                    <a:lnTo>
                      <a:pt x="0" y="10"/>
                    </a:lnTo>
                    <a:lnTo>
                      <a:pt x="0" y="11"/>
                    </a:lnTo>
                    <a:lnTo>
                      <a:pt x="0" y="10"/>
                    </a:lnTo>
                    <a:lnTo>
                      <a:pt x="0" y="10"/>
                    </a:lnTo>
                    <a:lnTo>
                      <a:pt x="0" y="10"/>
                    </a:lnTo>
                    <a:lnTo>
                      <a:pt x="0" y="10"/>
                    </a:lnTo>
                    <a:lnTo>
                      <a:pt x="0" y="10"/>
                    </a:lnTo>
                    <a:lnTo>
                      <a:pt x="0" y="10"/>
                    </a:lnTo>
                    <a:lnTo>
                      <a:pt x="0" y="11"/>
                    </a:lnTo>
                    <a:lnTo>
                      <a:pt x="0" y="11"/>
                    </a:lnTo>
                    <a:lnTo>
                      <a:pt x="0" y="11"/>
                    </a:lnTo>
                    <a:lnTo>
                      <a:pt x="0" y="12"/>
                    </a:lnTo>
                    <a:lnTo>
                      <a:pt x="0" y="11"/>
                    </a:lnTo>
                    <a:lnTo>
                      <a:pt x="0" y="11"/>
                    </a:lnTo>
                    <a:lnTo>
                      <a:pt x="0" y="12"/>
                    </a:lnTo>
                    <a:lnTo>
                      <a:pt x="0" y="11"/>
                    </a:lnTo>
                    <a:lnTo>
                      <a:pt x="0" y="12"/>
                    </a:lnTo>
                    <a:lnTo>
                      <a:pt x="0" y="11"/>
                    </a:lnTo>
                    <a:lnTo>
                      <a:pt x="0" y="10"/>
                    </a:lnTo>
                    <a:lnTo>
                      <a:pt x="0" y="10"/>
                    </a:lnTo>
                    <a:lnTo>
                      <a:pt x="0" y="9"/>
                    </a:lnTo>
                    <a:lnTo>
                      <a:pt x="0" y="10"/>
                    </a:lnTo>
                    <a:lnTo>
                      <a:pt x="0" y="10"/>
                    </a:lnTo>
                    <a:lnTo>
                      <a:pt x="0" y="9"/>
                    </a:lnTo>
                    <a:lnTo>
                      <a:pt x="0" y="9"/>
                    </a:lnTo>
                    <a:lnTo>
                      <a:pt x="0" y="8"/>
                    </a:lnTo>
                    <a:lnTo>
                      <a:pt x="1" y="8"/>
                    </a:lnTo>
                    <a:lnTo>
                      <a:pt x="1" y="8"/>
                    </a:lnTo>
                    <a:lnTo>
                      <a:pt x="1" y="8"/>
                    </a:lnTo>
                    <a:lnTo>
                      <a:pt x="1" y="7"/>
                    </a:lnTo>
                    <a:lnTo>
                      <a:pt x="1" y="8"/>
                    </a:lnTo>
                    <a:lnTo>
                      <a:pt x="1" y="7"/>
                    </a:lnTo>
                    <a:lnTo>
                      <a:pt x="1" y="8"/>
                    </a:lnTo>
                    <a:lnTo>
                      <a:pt x="1" y="8"/>
                    </a:lnTo>
                    <a:lnTo>
                      <a:pt x="1" y="9"/>
                    </a:lnTo>
                    <a:lnTo>
                      <a:pt x="1" y="9"/>
                    </a:lnTo>
                    <a:lnTo>
                      <a:pt x="1" y="10"/>
                    </a:lnTo>
                    <a:lnTo>
                      <a:pt x="1" y="10"/>
                    </a:lnTo>
                    <a:lnTo>
                      <a:pt x="1" y="9"/>
                    </a:lnTo>
                    <a:lnTo>
                      <a:pt x="1" y="10"/>
                    </a:lnTo>
                    <a:lnTo>
                      <a:pt x="1" y="10"/>
                    </a:lnTo>
                    <a:lnTo>
                      <a:pt x="1" y="10"/>
                    </a:lnTo>
                    <a:lnTo>
                      <a:pt x="1" y="11"/>
                    </a:lnTo>
                    <a:lnTo>
                      <a:pt x="1" y="10"/>
                    </a:lnTo>
                    <a:lnTo>
                      <a:pt x="1" y="11"/>
                    </a:lnTo>
                    <a:lnTo>
                      <a:pt x="1" y="10"/>
                    </a:lnTo>
                    <a:lnTo>
                      <a:pt x="1" y="11"/>
                    </a:lnTo>
                    <a:lnTo>
                      <a:pt x="1" y="10"/>
                    </a:lnTo>
                    <a:lnTo>
                      <a:pt x="1" y="11"/>
                    </a:lnTo>
                    <a:lnTo>
                      <a:pt x="1" y="11"/>
                    </a:lnTo>
                    <a:lnTo>
                      <a:pt x="1" y="12"/>
                    </a:lnTo>
                    <a:lnTo>
                      <a:pt x="1" y="11"/>
                    </a:lnTo>
                    <a:lnTo>
                      <a:pt x="1" y="11"/>
                    </a:lnTo>
                    <a:lnTo>
                      <a:pt x="1" y="10"/>
                    </a:lnTo>
                    <a:lnTo>
                      <a:pt x="1" y="10"/>
                    </a:lnTo>
                    <a:lnTo>
                      <a:pt x="1" y="10"/>
                    </a:lnTo>
                    <a:lnTo>
                      <a:pt x="1" y="10"/>
                    </a:lnTo>
                    <a:lnTo>
                      <a:pt x="1" y="11"/>
                    </a:lnTo>
                    <a:lnTo>
                      <a:pt x="1" y="10"/>
                    </a:lnTo>
                    <a:lnTo>
                      <a:pt x="1" y="10"/>
                    </a:lnTo>
                    <a:lnTo>
                      <a:pt x="1" y="10"/>
                    </a:lnTo>
                    <a:lnTo>
                      <a:pt x="1" y="10"/>
                    </a:lnTo>
                    <a:lnTo>
                      <a:pt x="1" y="10"/>
                    </a:lnTo>
                    <a:lnTo>
                      <a:pt x="1" y="10"/>
                    </a:lnTo>
                    <a:lnTo>
                      <a:pt x="1" y="10"/>
                    </a:lnTo>
                    <a:lnTo>
                      <a:pt x="1" y="10"/>
                    </a:lnTo>
                    <a:lnTo>
                      <a:pt x="1" y="11"/>
                    </a:lnTo>
                    <a:lnTo>
                      <a:pt x="1" y="10"/>
                    </a:lnTo>
                    <a:lnTo>
                      <a:pt x="1" y="11"/>
                    </a:lnTo>
                    <a:lnTo>
                      <a:pt x="1" y="11"/>
                    </a:lnTo>
                    <a:lnTo>
                      <a:pt x="1" y="12"/>
                    </a:lnTo>
                    <a:lnTo>
                      <a:pt x="1" y="11"/>
                    </a:lnTo>
                    <a:lnTo>
                      <a:pt x="1" y="12"/>
                    </a:lnTo>
                    <a:lnTo>
                      <a:pt x="1" y="12"/>
                    </a:lnTo>
                    <a:lnTo>
                      <a:pt x="1" y="12"/>
                    </a:lnTo>
                    <a:lnTo>
                      <a:pt x="1" y="12"/>
                    </a:lnTo>
                    <a:lnTo>
                      <a:pt x="1" y="11"/>
                    </a:lnTo>
                    <a:lnTo>
                      <a:pt x="1" y="11"/>
                    </a:lnTo>
                    <a:lnTo>
                      <a:pt x="1" y="11"/>
                    </a:lnTo>
                    <a:lnTo>
                      <a:pt x="1" y="10"/>
                    </a:lnTo>
                    <a:lnTo>
                      <a:pt x="1" y="11"/>
                    </a:lnTo>
                    <a:lnTo>
                      <a:pt x="1" y="10"/>
                    </a:lnTo>
                    <a:lnTo>
                      <a:pt x="1" y="11"/>
                    </a:lnTo>
                    <a:lnTo>
                      <a:pt x="1" y="11"/>
                    </a:lnTo>
                    <a:lnTo>
                      <a:pt x="1" y="11"/>
                    </a:lnTo>
                    <a:lnTo>
                      <a:pt x="1" y="10"/>
                    </a:lnTo>
                    <a:lnTo>
                      <a:pt x="1" y="10"/>
                    </a:lnTo>
                    <a:lnTo>
                      <a:pt x="1" y="10"/>
                    </a:lnTo>
                    <a:lnTo>
                      <a:pt x="1" y="10"/>
                    </a:lnTo>
                    <a:lnTo>
                      <a:pt x="1" y="9"/>
                    </a:lnTo>
                    <a:lnTo>
                      <a:pt x="1" y="9"/>
                    </a:lnTo>
                    <a:lnTo>
                      <a:pt x="1" y="8"/>
                    </a:lnTo>
                    <a:lnTo>
                      <a:pt x="1" y="8"/>
                    </a:lnTo>
                    <a:lnTo>
                      <a:pt x="1" y="7"/>
                    </a:lnTo>
                    <a:lnTo>
                      <a:pt x="1" y="7"/>
                    </a:lnTo>
                    <a:lnTo>
                      <a:pt x="1" y="7"/>
                    </a:lnTo>
                    <a:lnTo>
                      <a:pt x="1" y="7"/>
                    </a:lnTo>
                    <a:lnTo>
                      <a:pt x="1" y="7"/>
                    </a:lnTo>
                    <a:lnTo>
                      <a:pt x="1" y="7"/>
                    </a:lnTo>
                    <a:lnTo>
                      <a:pt x="1" y="7"/>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8"/>
                    </a:lnTo>
                    <a:lnTo>
                      <a:pt x="1" y="8"/>
                    </a:lnTo>
                    <a:lnTo>
                      <a:pt x="1" y="8"/>
                    </a:lnTo>
                    <a:lnTo>
                      <a:pt x="1" y="8"/>
                    </a:lnTo>
                    <a:lnTo>
                      <a:pt x="1" y="8"/>
                    </a:lnTo>
                    <a:lnTo>
                      <a:pt x="1" y="7"/>
                    </a:lnTo>
                    <a:lnTo>
                      <a:pt x="1" y="6"/>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7"/>
                    </a:lnTo>
                    <a:lnTo>
                      <a:pt x="1" y="6"/>
                    </a:lnTo>
                    <a:lnTo>
                      <a:pt x="1" y="6"/>
                    </a:lnTo>
                    <a:lnTo>
                      <a:pt x="1" y="6"/>
                    </a:lnTo>
                    <a:lnTo>
                      <a:pt x="1" y="5"/>
                    </a:lnTo>
                    <a:lnTo>
                      <a:pt x="1" y="5"/>
                    </a:lnTo>
                    <a:lnTo>
                      <a:pt x="1" y="5"/>
                    </a:lnTo>
                    <a:lnTo>
                      <a:pt x="1" y="5"/>
                    </a:lnTo>
                    <a:lnTo>
                      <a:pt x="1" y="4"/>
                    </a:lnTo>
                    <a:lnTo>
                      <a:pt x="1" y="5"/>
                    </a:lnTo>
                    <a:lnTo>
                      <a:pt x="1" y="4"/>
                    </a:lnTo>
                    <a:lnTo>
                      <a:pt x="1" y="4"/>
                    </a:lnTo>
                    <a:lnTo>
                      <a:pt x="1" y="4"/>
                    </a:lnTo>
                    <a:lnTo>
                      <a:pt x="1" y="4"/>
                    </a:lnTo>
                    <a:lnTo>
                      <a:pt x="1" y="4"/>
                    </a:lnTo>
                    <a:lnTo>
                      <a:pt x="1" y="4"/>
                    </a:lnTo>
                    <a:lnTo>
                      <a:pt x="1" y="3"/>
                    </a:lnTo>
                    <a:lnTo>
                      <a:pt x="1" y="4"/>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2"/>
                    </a:lnTo>
                    <a:lnTo>
                      <a:pt x="1" y="1"/>
                    </a:lnTo>
                    <a:lnTo>
                      <a:pt x="1" y="0"/>
                    </a:lnTo>
                    <a:lnTo>
                      <a:pt x="1" y="1"/>
                    </a:lnTo>
                    <a:lnTo>
                      <a:pt x="1" y="1"/>
                    </a:lnTo>
                    <a:lnTo>
                      <a:pt x="1" y="1"/>
                    </a:lnTo>
                    <a:lnTo>
                      <a:pt x="1" y="1"/>
                    </a:lnTo>
                    <a:lnTo>
                      <a:pt x="1" y="2"/>
                    </a:lnTo>
                    <a:lnTo>
                      <a:pt x="1" y="1"/>
                    </a:lnTo>
                    <a:lnTo>
                      <a:pt x="1" y="1"/>
                    </a:lnTo>
                    <a:lnTo>
                      <a:pt x="1" y="2"/>
                    </a:lnTo>
                    <a:lnTo>
                      <a:pt x="1" y="2"/>
                    </a:lnTo>
                    <a:lnTo>
                      <a:pt x="1" y="3"/>
                    </a:lnTo>
                    <a:lnTo>
                      <a:pt x="1" y="3"/>
                    </a:lnTo>
                    <a:lnTo>
                      <a:pt x="1" y="4"/>
                    </a:lnTo>
                    <a:lnTo>
                      <a:pt x="1" y="4"/>
                    </a:lnTo>
                    <a:lnTo>
                      <a:pt x="1" y="4"/>
                    </a:lnTo>
                    <a:lnTo>
                      <a:pt x="1" y="4"/>
                    </a:lnTo>
                    <a:lnTo>
                      <a:pt x="1" y="5"/>
                    </a:lnTo>
                    <a:lnTo>
                      <a:pt x="1" y="4"/>
                    </a:lnTo>
                    <a:lnTo>
                      <a:pt x="1" y="5"/>
                    </a:lnTo>
                    <a:lnTo>
                      <a:pt x="1" y="3"/>
                    </a:lnTo>
                    <a:lnTo>
                      <a:pt x="1" y="3"/>
                    </a:lnTo>
                    <a:lnTo>
                      <a:pt x="1" y="2"/>
                    </a:lnTo>
                    <a:lnTo>
                      <a:pt x="1" y="2"/>
                    </a:lnTo>
                    <a:lnTo>
                      <a:pt x="1" y="3"/>
                    </a:lnTo>
                    <a:lnTo>
                      <a:pt x="1" y="3"/>
                    </a:lnTo>
                    <a:lnTo>
                      <a:pt x="1" y="3"/>
                    </a:lnTo>
                    <a:lnTo>
                      <a:pt x="1" y="2"/>
                    </a:lnTo>
                    <a:lnTo>
                      <a:pt x="1" y="3"/>
                    </a:lnTo>
                    <a:lnTo>
                      <a:pt x="1" y="2"/>
                    </a:lnTo>
                    <a:lnTo>
                      <a:pt x="1" y="2"/>
                    </a:lnTo>
                    <a:lnTo>
                      <a:pt x="1" y="3"/>
                    </a:lnTo>
                    <a:lnTo>
                      <a:pt x="1" y="3"/>
                    </a:lnTo>
                    <a:lnTo>
                      <a:pt x="1" y="2"/>
                    </a:lnTo>
                    <a:lnTo>
                      <a:pt x="1" y="3"/>
                    </a:lnTo>
                    <a:lnTo>
                      <a:pt x="1" y="4"/>
                    </a:lnTo>
                    <a:lnTo>
                      <a:pt x="1" y="3"/>
                    </a:lnTo>
                    <a:lnTo>
                      <a:pt x="1" y="4"/>
                    </a:lnTo>
                    <a:lnTo>
                      <a:pt x="1" y="4"/>
                    </a:lnTo>
                    <a:lnTo>
                      <a:pt x="1" y="5"/>
                    </a:lnTo>
                    <a:lnTo>
                      <a:pt x="1" y="5"/>
                    </a:lnTo>
                    <a:lnTo>
                      <a:pt x="1" y="6"/>
                    </a:lnTo>
                    <a:lnTo>
                      <a:pt x="1" y="6"/>
                    </a:lnTo>
                    <a:lnTo>
                      <a:pt x="1" y="6"/>
                    </a:lnTo>
                    <a:lnTo>
                      <a:pt x="1" y="6"/>
                    </a:lnTo>
                    <a:lnTo>
                      <a:pt x="1" y="6"/>
                    </a:lnTo>
                    <a:lnTo>
                      <a:pt x="1" y="5"/>
                    </a:lnTo>
                    <a:lnTo>
                      <a:pt x="1" y="6"/>
                    </a:lnTo>
                    <a:lnTo>
                      <a:pt x="1" y="5"/>
                    </a:lnTo>
                    <a:lnTo>
                      <a:pt x="1" y="5"/>
                    </a:lnTo>
                    <a:lnTo>
                      <a:pt x="1" y="6"/>
                    </a:lnTo>
                    <a:lnTo>
                      <a:pt x="1" y="5"/>
                    </a:lnTo>
                    <a:lnTo>
                      <a:pt x="1" y="5"/>
                    </a:lnTo>
                    <a:lnTo>
                      <a:pt x="1" y="5"/>
                    </a:lnTo>
                  </a:path>
                </a:pathLst>
              </a:custGeom>
              <a:noFill/>
              <a:ln w="0">
                <a:solidFill>
                  <a:srgbClr val="3366FF"/>
                </a:solidFill>
                <a:prstDash val="solid"/>
                <a:round/>
                <a:headEnd/>
                <a:tailEnd/>
              </a:ln>
            </p:spPr>
            <p:txBody>
              <a:bodyPr/>
              <a:lstStyle/>
              <a:p>
                <a:endParaRPr lang="en-GB"/>
              </a:p>
            </p:txBody>
          </p:sp>
          <p:sp>
            <p:nvSpPr>
              <p:cNvPr id="185893" name="Freeform 549"/>
              <p:cNvSpPr>
                <a:spLocks/>
              </p:cNvSpPr>
              <p:nvPr/>
            </p:nvSpPr>
            <p:spPr bwMode="auto">
              <a:xfrm>
                <a:off x="2676" y="3581"/>
                <a:ext cx="1" cy="84"/>
              </a:xfrm>
              <a:custGeom>
                <a:avLst/>
                <a:gdLst/>
                <a:ahLst/>
                <a:cxnLst>
                  <a:cxn ang="0">
                    <a:pos x="0" y="8"/>
                  </a:cxn>
                  <a:cxn ang="0">
                    <a:pos x="0" y="10"/>
                  </a:cxn>
                  <a:cxn ang="0">
                    <a:pos x="0" y="8"/>
                  </a:cxn>
                  <a:cxn ang="0">
                    <a:pos x="0" y="11"/>
                  </a:cxn>
                  <a:cxn ang="0">
                    <a:pos x="0" y="12"/>
                  </a:cxn>
                  <a:cxn ang="0">
                    <a:pos x="0" y="10"/>
                  </a:cxn>
                  <a:cxn ang="0">
                    <a:pos x="0" y="12"/>
                  </a:cxn>
                  <a:cxn ang="0">
                    <a:pos x="0" y="13"/>
                  </a:cxn>
                  <a:cxn ang="0">
                    <a:pos x="0" y="13"/>
                  </a:cxn>
                  <a:cxn ang="0">
                    <a:pos x="0" y="10"/>
                  </a:cxn>
                  <a:cxn ang="0">
                    <a:pos x="0" y="10"/>
                  </a:cxn>
                  <a:cxn ang="0">
                    <a:pos x="0" y="10"/>
                  </a:cxn>
                  <a:cxn ang="0">
                    <a:pos x="0" y="11"/>
                  </a:cxn>
                  <a:cxn ang="0">
                    <a:pos x="0" y="10"/>
                  </a:cxn>
                  <a:cxn ang="0">
                    <a:pos x="0" y="11"/>
                  </a:cxn>
                  <a:cxn ang="0">
                    <a:pos x="0" y="9"/>
                  </a:cxn>
                  <a:cxn ang="0">
                    <a:pos x="0" y="6"/>
                  </a:cxn>
                  <a:cxn ang="0">
                    <a:pos x="0" y="3"/>
                  </a:cxn>
                  <a:cxn ang="0">
                    <a:pos x="0" y="3"/>
                  </a:cxn>
                  <a:cxn ang="0">
                    <a:pos x="0" y="4"/>
                  </a:cxn>
                  <a:cxn ang="0">
                    <a:pos x="0" y="8"/>
                  </a:cxn>
                  <a:cxn ang="0">
                    <a:pos x="0" y="6"/>
                  </a:cxn>
                  <a:cxn ang="0">
                    <a:pos x="0" y="7"/>
                  </a:cxn>
                  <a:cxn ang="0">
                    <a:pos x="0" y="7"/>
                  </a:cxn>
                  <a:cxn ang="0">
                    <a:pos x="0" y="9"/>
                  </a:cxn>
                  <a:cxn ang="0">
                    <a:pos x="0" y="11"/>
                  </a:cxn>
                  <a:cxn ang="0">
                    <a:pos x="0" y="13"/>
                  </a:cxn>
                  <a:cxn ang="0">
                    <a:pos x="0" y="9"/>
                  </a:cxn>
                  <a:cxn ang="0">
                    <a:pos x="0" y="10"/>
                  </a:cxn>
                  <a:cxn ang="0">
                    <a:pos x="0" y="9"/>
                  </a:cxn>
                  <a:cxn ang="0">
                    <a:pos x="0" y="8"/>
                  </a:cxn>
                  <a:cxn ang="0">
                    <a:pos x="0" y="7"/>
                  </a:cxn>
                  <a:cxn ang="0">
                    <a:pos x="0" y="7"/>
                  </a:cxn>
                  <a:cxn ang="0">
                    <a:pos x="0" y="8"/>
                  </a:cxn>
                  <a:cxn ang="0">
                    <a:pos x="0" y="9"/>
                  </a:cxn>
                  <a:cxn ang="0">
                    <a:pos x="0" y="11"/>
                  </a:cxn>
                  <a:cxn ang="0">
                    <a:pos x="0" y="8"/>
                  </a:cxn>
                  <a:cxn ang="0">
                    <a:pos x="0" y="7"/>
                  </a:cxn>
                  <a:cxn ang="0">
                    <a:pos x="0" y="9"/>
                  </a:cxn>
                  <a:cxn ang="0">
                    <a:pos x="0" y="3"/>
                  </a:cxn>
                  <a:cxn ang="0">
                    <a:pos x="0" y="2"/>
                  </a:cxn>
                  <a:cxn ang="0">
                    <a:pos x="0" y="3"/>
                  </a:cxn>
                  <a:cxn ang="0">
                    <a:pos x="0" y="3"/>
                  </a:cxn>
                  <a:cxn ang="0">
                    <a:pos x="0" y="6"/>
                  </a:cxn>
                  <a:cxn ang="0">
                    <a:pos x="0" y="5"/>
                  </a:cxn>
                  <a:cxn ang="0">
                    <a:pos x="0" y="6"/>
                  </a:cxn>
                  <a:cxn ang="0">
                    <a:pos x="0" y="8"/>
                  </a:cxn>
                  <a:cxn ang="0">
                    <a:pos x="0" y="4"/>
                  </a:cxn>
                  <a:cxn ang="0">
                    <a:pos x="0" y="0"/>
                  </a:cxn>
                  <a:cxn ang="0">
                    <a:pos x="0" y="2"/>
                  </a:cxn>
                  <a:cxn ang="0">
                    <a:pos x="0" y="6"/>
                  </a:cxn>
                  <a:cxn ang="0">
                    <a:pos x="0" y="6"/>
                  </a:cxn>
                  <a:cxn ang="0">
                    <a:pos x="0" y="6"/>
                  </a:cxn>
                  <a:cxn ang="0">
                    <a:pos x="0" y="6"/>
                  </a:cxn>
                  <a:cxn ang="0">
                    <a:pos x="0" y="5"/>
                  </a:cxn>
                  <a:cxn ang="0">
                    <a:pos x="0" y="4"/>
                  </a:cxn>
                  <a:cxn ang="0">
                    <a:pos x="0" y="6"/>
                  </a:cxn>
                  <a:cxn ang="0">
                    <a:pos x="0" y="4"/>
                  </a:cxn>
                  <a:cxn ang="0">
                    <a:pos x="0" y="7"/>
                  </a:cxn>
                  <a:cxn ang="0">
                    <a:pos x="0" y="8"/>
                  </a:cxn>
                  <a:cxn ang="0">
                    <a:pos x="0" y="10"/>
                  </a:cxn>
                  <a:cxn ang="0">
                    <a:pos x="0" y="11"/>
                  </a:cxn>
                  <a:cxn ang="0">
                    <a:pos x="0" y="7"/>
                  </a:cxn>
                </a:cxnLst>
                <a:rect l="0" t="0" r="r" b="b"/>
                <a:pathLst>
                  <a:path h="14">
                    <a:moveTo>
                      <a:pt x="0" y="7"/>
                    </a:moveTo>
                    <a:lnTo>
                      <a:pt x="0" y="7"/>
                    </a:lnTo>
                    <a:lnTo>
                      <a:pt x="0" y="7"/>
                    </a:lnTo>
                    <a:lnTo>
                      <a:pt x="0" y="8"/>
                    </a:lnTo>
                    <a:lnTo>
                      <a:pt x="0" y="7"/>
                    </a:lnTo>
                    <a:lnTo>
                      <a:pt x="0" y="7"/>
                    </a:lnTo>
                    <a:lnTo>
                      <a:pt x="0" y="7"/>
                    </a:lnTo>
                    <a:lnTo>
                      <a:pt x="0" y="8"/>
                    </a:lnTo>
                    <a:lnTo>
                      <a:pt x="0" y="8"/>
                    </a:lnTo>
                    <a:lnTo>
                      <a:pt x="0" y="9"/>
                    </a:lnTo>
                    <a:lnTo>
                      <a:pt x="0" y="8"/>
                    </a:lnTo>
                    <a:lnTo>
                      <a:pt x="0" y="8"/>
                    </a:lnTo>
                    <a:lnTo>
                      <a:pt x="0" y="9"/>
                    </a:lnTo>
                    <a:lnTo>
                      <a:pt x="0" y="8"/>
                    </a:lnTo>
                    <a:lnTo>
                      <a:pt x="0" y="9"/>
                    </a:lnTo>
                    <a:lnTo>
                      <a:pt x="0" y="9"/>
                    </a:lnTo>
                    <a:lnTo>
                      <a:pt x="0" y="9"/>
                    </a:lnTo>
                    <a:lnTo>
                      <a:pt x="0" y="9"/>
                    </a:lnTo>
                    <a:lnTo>
                      <a:pt x="0" y="9"/>
                    </a:lnTo>
                    <a:lnTo>
                      <a:pt x="0" y="9"/>
                    </a:lnTo>
                    <a:lnTo>
                      <a:pt x="0" y="10"/>
                    </a:lnTo>
                    <a:lnTo>
                      <a:pt x="0" y="10"/>
                    </a:lnTo>
                    <a:lnTo>
                      <a:pt x="0" y="10"/>
                    </a:lnTo>
                    <a:lnTo>
                      <a:pt x="0" y="9"/>
                    </a:lnTo>
                    <a:lnTo>
                      <a:pt x="0" y="9"/>
                    </a:lnTo>
                    <a:lnTo>
                      <a:pt x="0" y="8"/>
                    </a:lnTo>
                    <a:lnTo>
                      <a:pt x="0" y="8"/>
                    </a:lnTo>
                    <a:lnTo>
                      <a:pt x="0" y="8"/>
                    </a:lnTo>
                    <a:lnTo>
                      <a:pt x="0" y="8"/>
                    </a:lnTo>
                    <a:lnTo>
                      <a:pt x="0" y="7"/>
                    </a:lnTo>
                    <a:lnTo>
                      <a:pt x="0" y="8"/>
                    </a:lnTo>
                    <a:lnTo>
                      <a:pt x="0" y="9"/>
                    </a:lnTo>
                    <a:lnTo>
                      <a:pt x="0" y="8"/>
                    </a:lnTo>
                    <a:lnTo>
                      <a:pt x="0" y="7"/>
                    </a:lnTo>
                    <a:lnTo>
                      <a:pt x="0" y="8"/>
                    </a:lnTo>
                    <a:lnTo>
                      <a:pt x="0" y="8"/>
                    </a:lnTo>
                    <a:lnTo>
                      <a:pt x="0" y="9"/>
                    </a:lnTo>
                    <a:lnTo>
                      <a:pt x="0" y="9"/>
                    </a:lnTo>
                    <a:lnTo>
                      <a:pt x="0" y="9"/>
                    </a:lnTo>
                    <a:lnTo>
                      <a:pt x="0" y="9"/>
                    </a:lnTo>
                    <a:lnTo>
                      <a:pt x="0" y="10"/>
                    </a:lnTo>
                    <a:lnTo>
                      <a:pt x="0" y="10"/>
                    </a:lnTo>
                    <a:lnTo>
                      <a:pt x="0" y="10"/>
                    </a:lnTo>
                    <a:lnTo>
                      <a:pt x="0" y="11"/>
                    </a:lnTo>
                    <a:lnTo>
                      <a:pt x="0" y="11"/>
                    </a:lnTo>
                    <a:lnTo>
                      <a:pt x="0" y="11"/>
                    </a:lnTo>
                    <a:lnTo>
                      <a:pt x="0" y="11"/>
                    </a:lnTo>
                    <a:lnTo>
                      <a:pt x="0" y="10"/>
                    </a:lnTo>
                    <a:lnTo>
                      <a:pt x="0" y="11"/>
                    </a:lnTo>
                    <a:lnTo>
                      <a:pt x="0" y="10"/>
                    </a:lnTo>
                    <a:lnTo>
                      <a:pt x="0" y="11"/>
                    </a:lnTo>
                    <a:lnTo>
                      <a:pt x="0" y="11"/>
                    </a:lnTo>
                    <a:lnTo>
                      <a:pt x="0" y="12"/>
                    </a:lnTo>
                    <a:lnTo>
                      <a:pt x="0" y="11"/>
                    </a:lnTo>
                    <a:lnTo>
                      <a:pt x="0" y="12"/>
                    </a:lnTo>
                    <a:lnTo>
                      <a:pt x="0" y="11"/>
                    </a:lnTo>
                    <a:lnTo>
                      <a:pt x="0" y="12"/>
                    </a:lnTo>
                    <a:lnTo>
                      <a:pt x="0" y="12"/>
                    </a:lnTo>
                    <a:lnTo>
                      <a:pt x="0" y="12"/>
                    </a:lnTo>
                    <a:lnTo>
                      <a:pt x="0" y="11"/>
                    </a:lnTo>
                    <a:lnTo>
                      <a:pt x="0" y="11"/>
                    </a:lnTo>
                    <a:lnTo>
                      <a:pt x="0" y="11"/>
                    </a:lnTo>
                    <a:lnTo>
                      <a:pt x="0" y="11"/>
                    </a:lnTo>
                    <a:lnTo>
                      <a:pt x="0" y="11"/>
                    </a:lnTo>
                    <a:lnTo>
                      <a:pt x="0" y="11"/>
                    </a:lnTo>
                    <a:lnTo>
                      <a:pt x="0" y="10"/>
                    </a:lnTo>
                    <a:lnTo>
                      <a:pt x="0" y="11"/>
                    </a:lnTo>
                    <a:lnTo>
                      <a:pt x="0" y="11"/>
                    </a:lnTo>
                    <a:lnTo>
                      <a:pt x="0" y="11"/>
                    </a:lnTo>
                    <a:lnTo>
                      <a:pt x="0" y="11"/>
                    </a:lnTo>
                    <a:lnTo>
                      <a:pt x="0" y="10"/>
                    </a:lnTo>
                    <a:lnTo>
                      <a:pt x="0" y="11"/>
                    </a:lnTo>
                    <a:lnTo>
                      <a:pt x="0" y="11"/>
                    </a:lnTo>
                    <a:lnTo>
                      <a:pt x="0" y="12"/>
                    </a:lnTo>
                    <a:lnTo>
                      <a:pt x="0" y="12"/>
                    </a:lnTo>
                    <a:lnTo>
                      <a:pt x="0" y="12"/>
                    </a:lnTo>
                    <a:lnTo>
                      <a:pt x="0" y="12"/>
                    </a:lnTo>
                    <a:lnTo>
                      <a:pt x="0" y="12"/>
                    </a:lnTo>
                    <a:lnTo>
                      <a:pt x="0" y="12"/>
                    </a:lnTo>
                    <a:lnTo>
                      <a:pt x="0" y="13"/>
                    </a:lnTo>
                    <a:lnTo>
                      <a:pt x="0" y="13"/>
                    </a:lnTo>
                    <a:lnTo>
                      <a:pt x="0" y="14"/>
                    </a:lnTo>
                    <a:lnTo>
                      <a:pt x="0" y="13"/>
                    </a:lnTo>
                    <a:lnTo>
                      <a:pt x="0" y="14"/>
                    </a:lnTo>
                    <a:lnTo>
                      <a:pt x="0" y="14"/>
                    </a:lnTo>
                    <a:lnTo>
                      <a:pt x="0" y="14"/>
                    </a:lnTo>
                    <a:lnTo>
                      <a:pt x="0" y="14"/>
                    </a:lnTo>
                    <a:lnTo>
                      <a:pt x="0" y="13"/>
                    </a:lnTo>
                    <a:lnTo>
                      <a:pt x="0" y="14"/>
                    </a:lnTo>
                    <a:lnTo>
                      <a:pt x="0" y="14"/>
                    </a:lnTo>
                    <a:lnTo>
                      <a:pt x="0" y="13"/>
                    </a:lnTo>
                    <a:lnTo>
                      <a:pt x="0" y="14"/>
                    </a:lnTo>
                    <a:lnTo>
                      <a:pt x="0" y="13"/>
                    </a:lnTo>
                    <a:lnTo>
                      <a:pt x="0" y="13"/>
                    </a:lnTo>
                    <a:lnTo>
                      <a:pt x="0" y="13"/>
                    </a:lnTo>
                    <a:lnTo>
                      <a:pt x="0" y="13"/>
                    </a:lnTo>
                    <a:lnTo>
                      <a:pt x="0" y="13"/>
                    </a:lnTo>
                    <a:lnTo>
                      <a:pt x="0" y="12"/>
                    </a:lnTo>
                    <a:lnTo>
                      <a:pt x="0" y="13"/>
                    </a:lnTo>
                    <a:lnTo>
                      <a:pt x="0" y="12"/>
                    </a:lnTo>
                    <a:lnTo>
                      <a:pt x="0" y="12"/>
                    </a:lnTo>
                    <a:lnTo>
                      <a:pt x="0" y="12"/>
                    </a:lnTo>
                    <a:lnTo>
                      <a:pt x="0" y="13"/>
                    </a:lnTo>
                    <a:lnTo>
                      <a:pt x="0" y="12"/>
                    </a:lnTo>
                    <a:lnTo>
                      <a:pt x="0" y="12"/>
                    </a:lnTo>
                    <a:lnTo>
                      <a:pt x="0" y="12"/>
                    </a:lnTo>
                    <a:lnTo>
                      <a:pt x="0" y="11"/>
                    </a:lnTo>
                    <a:lnTo>
                      <a:pt x="0" y="11"/>
                    </a:lnTo>
                    <a:lnTo>
                      <a:pt x="0" y="10"/>
                    </a:lnTo>
                    <a:lnTo>
                      <a:pt x="0" y="10"/>
                    </a:lnTo>
                    <a:lnTo>
                      <a:pt x="0" y="11"/>
                    </a:lnTo>
                    <a:lnTo>
                      <a:pt x="0" y="11"/>
                    </a:lnTo>
                    <a:lnTo>
                      <a:pt x="0" y="11"/>
                    </a:lnTo>
                    <a:lnTo>
                      <a:pt x="0" y="10"/>
                    </a:lnTo>
                    <a:lnTo>
                      <a:pt x="0" y="11"/>
                    </a:lnTo>
                    <a:lnTo>
                      <a:pt x="0" y="11"/>
                    </a:lnTo>
                    <a:lnTo>
                      <a:pt x="0" y="11"/>
                    </a:lnTo>
                    <a:lnTo>
                      <a:pt x="0" y="11"/>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1"/>
                    </a:lnTo>
                    <a:lnTo>
                      <a:pt x="0" y="11"/>
                    </a:lnTo>
                    <a:lnTo>
                      <a:pt x="0" y="11"/>
                    </a:lnTo>
                    <a:lnTo>
                      <a:pt x="0" y="11"/>
                    </a:lnTo>
                    <a:lnTo>
                      <a:pt x="0" y="10"/>
                    </a:lnTo>
                    <a:lnTo>
                      <a:pt x="0" y="11"/>
                    </a:lnTo>
                    <a:lnTo>
                      <a:pt x="0" y="11"/>
                    </a:lnTo>
                    <a:lnTo>
                      <a:pt x="0" y="11"/>
                    </a:lnTo>
                    <a:lnTo>
                      <a:pt x="0" y="11"/>
                    </a:lnTo>
                    <a:lnTo>
                      <a:pt x="0" y="10"/>
                    </a:lnTo>
                    <a:lnTo>
                      <a:pt x="0" y="10"/>
                    </a:lnTo>
                    <a:lnTo>
                      <a:pt x="0" y="12"/>
                    </a:lnTo>
                    <a:lnTo>
                      <a:pt x="0" y="11"/>
                    </a:lnTo>
                    <a:lnTo>
                      <a:pt x="0" y="10"/>
                    </a:lnTo>
                    <a:lnTo>
                      <a:pt x="0" y="10"/>
                    </a:lnTo>
                    <a:lnTo>
                      <a:pt x="0" y="10"/>
                    </a:lnTo>
                    <a:lnTo>
                      <a:pt x="0" y="10"/>
                    </a:lnTo>
                    <a:lnTo>
                      <a:pt x="0" y="10"/>
                    </a:lnTo>
                    <a:lnTo>
                      <a:pt x="0" y="10"/>
                    </a:lnTo>
                    <a:lnTo>
                      <a:pt x="0" y="11"/>
                    </a:lnTo>
                    <a:lnTo>
                      <a:pt x="0" y="10"/>
                    </a:lnTo>
                    <a:lnTo>
                      <a:pt x="0" y="10"/>
                    </a:lnTo>
                    <a:lnTo>
                      <a:pt x="0" y="10"/>
                    </a:lnTo>
                    <a:lnTo>
                      <a:pt x="0" y="10"/>
                    </a:lnTo>
                    <a:lnTo>
                      <a:pt x="0" y="11"/>
                    </a:lnTo>
                    <a:lnTo>
                      <a:pt x="0" y="11"/>
                    </a:lnTo>
                    <a:lnTo>
                      <a:pt x="0" y="12"/>
                    </a:lnTo>
                    <a:lnTo>
                      <a:pt x="0" y="12"/>
                    </a:lnTo>
                    <a:lnTo>
                      <a:pt x="0" y="11"/>
                    </a:lnTo>
                    <a:lnTo>
                      <a:pt x="0" y="11"/>
                    </a:lnTo>
                    <a:lnTo>
                      <a:pt x="0" y="11"/>
                    </a:lnTo>
                    <a:lnTo>
                      <a:pt x="0" y="11"/>
                    </a:lnTo>
                    <a:lnTo>
                      <a:pt x="0" y="12"/>
                    </a:lnTo>
                    <a:lnTo>
                      <a:pt x="0" y="11"/>
                    </a:lnTo>
                    <a:lnTo>
                      <a:pt x="0" y="11"/>
                    </a:lnTo>
                    <a:lnTo>
                      <a:pt x="0" y="10"/>
                    </a:lnTo>
                    <a:lnTo>
                      <a:pt x="0" y="10"/>
                    </a:lnTo>
                    <a:lnTo>
                      <a:pt x="0" y="10"/>
                    </a:lnTo>
                    <a:lnTo>
                      <a:pt x="0" y="10"/>
                    </a:lnTo>
                    <a:lnTo>
                      <a:pt x="0" y="9"/>
                    </a:lnTo>
                    <a:lnTo>
                      <a:pt x="0" y="9"/>
                    </a:lnTo>
                    <a:lnTo>
                      <a:pt x="0" y="9"/>
                    </a:lnTo>
                    <a:lnTo>
                      <a:pt x="0" y="9"/>
                    </a:lnTo>
                    <a:lnTo>
                      <a:pt x="0" y="9"/>
                    </a:lnTo>
                    <a:lnTo>
                      <a:pt x="0" y="8"/>
                    </a:lnTo>
                    <a:lnTo>
                      <a:pt x="0" y="8"/>
                    </a:lnTo>
                    <a:lnTo>
                      <a:pt x="0" y="8"/>
                    </a:lnTo>
                    <a:lnTo>
                      <a:pt x="0" y="7"/>
                    </a:lnTo>
                    <a:lnTo>
                      <a:pt x="0" y="7"/>
                    </a:lnTo>
                    <a:lnTo>
                      <a:pt x="0" y="7"/>
                    </a:lnTo>
                    <a:lnTo>
                      <a:pt x="0" y="6"/>
                    </a:lnTo>
                    <a:lnTo>
                      <a:pt x="0" y="6"/>
                    </a:lnTo>
                    <a:lnTo>
                      <a:pt x="0" y="6"/>
                    </a:lnTo>
                    <a:lnTo>
                      <a:pt x="0" y="5"/>
                    </a:lnTo>
                    <a:lnTo>
                      <a:pt x="0" y="4"/>
                    </a:lnTo>
                    <a:lnTo>
                      <a:pt x="0" y="4"/>
                    </a:lnTo>
                    <a:lnTo>
                      <a:pt x="0" y="3"/>
                    </a:lnTo>
                    <a:lnTo>
                      <a:pt x="0" y="3"/>
                    </a:lnTo>
                    <a:lnTo>
                      <a:pt x="0" y="3"/>
                    </a:lnTo>
                    <a:lnTo>
                      <a:pt x="0" y="3"/>
                    </a:lnTo>
                    <a:lnTo>
                      <a:pt x="0" y="4"/>
                    </a:lnTo>
                    <a:lnTo>
                      <a:pt x="0" y="3"/>
                    </a:lnTo>
                    <a:lnTo>
                      <a:pt x="0" y="3"/>
                    </a:lnTo>
                    <a:lnTo>
                      <a:pt x="0" y="2"/>
                    </a:lnTo>
                    <a:lnTo>
                      <a:pt x="0" y="3"/>
                    </a:lnTo>
                    <a:lnTo>
                      <a:pt x="0" y="4"/>
                    </a:lnTo>
                    <a:lnTo>
                      <a:pt x="0" y="3"/>
                    </a:lnTo>
                    <a:lnTo>
                      <a:pt x="0" y="3"/>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5"/>
                    </a:lnTo>
                    <a:lnTo>
                      <a:pt x="0" y="5"/>
                    </a:lnTo>
                    <a:lnTo>
                      <a:pt x="0" y="5"/>
                    </a:lnTo>
                    <a:lnTo>
                      <a:pt x="0" y="6"/>
                    </a:lnTo>
                    <a:lnTo>
                      <a:pt x="0" y="7"/>
                    </a:lnTo>
                    <a:lnTo>
                      <a:pt x="0" y="7"/>
                    </a:lnTo>
                    <a:lnTo>
                      <a:pt x="0" y="7"/>
                    </a:lnTo>
                    <a:lnTo>
                      <a:pt x="0" y="8"/>
                    </a:lnTo>
                    <a:lnTo>
                      <a:pt x="0" y="7"/>
                    </a:lnTo>
                    <a:lnTo>
                      <a:pt x="0" y="8"/>
                    </a:lnTo>
                    <a:lnTo>
                      <a:pt x="0" y="7"/>
                    </a:lnTo>
                    <a:lnTo>
                      <a:pt x="0" y="7"/>
                    </a:lnTo>
                    <a:lnTo>
                      <a:pt x="0" y="6"/>
                    </a:lnTo>
                    <a:lnTo>
                      <a:pt x="0" y="6"/>
                    </a:lnTo>
                    <a:lnTo>
                      <a:pt x="0" y="6"/>
                    </a:lnTo>
                    <a:lnTo>
                      <a:pt x="0" y="6"/>
                    </a:lnTo>
                    <a:lnTo>
                      <a:pt x="0" y="6"/>
                    </a:lnTo>
                    <a:lnTo>
                      <a:pt x="0" y="6"/>
                    </a:lnTo>
                    <a:lnTo>
                      <a:pt x="0" y="7"/>
                    </a:lnTo>
                    <a:lnTo>
                      <a:pt x="0" y="6"/>
                    </a:lnTo>
                    <a:lnTo>
                      <a:pt x="0" y="6"/>
                    </a:lnTo>
                    <a:lnTo>
                      <a:pt x="0" y="6"/>
                    </a:lnTo>
                    <a:lnTo>
                      <a:pt x="0" y="6"/>
                    </a:lnTo>
                    <a:lnTo>
                      <a:pt x="0" y="7"/>
                    </a:lnTo>
                    <a:lnTo>
                      <a:pt x="0" y="7"/>
                    </a:lnTo>
                    <a:lnTo>
                      <a:pt x="0" y="7"/>
                    </a:lnTo>
                    <a:lnTo>
                      <a:pt x="0" y="7"/>
                    </a:lnTo>
                    <a:lnTo>
                      <a:pt x="0" y="7"/>
                    </a:lnTo>
                    <a:lnTo>
                      <a:pt x="0" y="6"/>
                    </a:lnTo>
                    <a:lnTo>
                      <a:pt x="0" y="7"/>
                    </a:lnTo>
                    <a:lnTo>
                      <a:pt x="0" y="7"/>
                    </a:lnTo>
                    <a:lnTo>
                      <a:pt x="0" y="7"/>
                    </a:lnTo>
                    <a:lnTo>
                      <a:pt x="0" y="7"/>
                    </a:lnTo>
                    <a:lnTo>
                      <a:pt x="0" y="6"/>
                    </a:lnTo>
                    <a:lnTo>
                      <a:pt x="0" y="7"/>
                    </a:lnTo>
                    <a:lnTo>
                      <a:pt x="0" y="6"/>
                    </a:lnTo>
                    <a:lnTo>
                      <a:pt x="0" y="6"/>
                    </a:lnTo>
                    <a:lnTo>
                      <a:pt x="0" y="6"/>
                    </a:lnTo>
                    <a:lnTo>
                      <a:pt x="0" y="6"/>
                    </a:lnTo>
                    <a:lnTo>
                      <a:pt x="0" y="7"/>
                    </a:lnTo>
                    <a:lnTo>
                      <a:pt x="0" y="7"/>
                    </a:lnTo>
                    <a:lnTo>
                      <a:pt x="0" y="7"/>
                    </a:lnTo>
                    <a:lnTo>
                      <a:pt x="0" y="7"/>
                    </a:lnTo>
                    <a:lnTo>
                      <a:pt x="0" y="6"/>
                    </a:lnTo>
                    <a:lnTo>
                      <a:pt x="0" y="7"/>
                    </a:lnTo>
                    <a:lnTo>
                      <a:pt x="0" y="7"/>
                    </a:lnTo>
                    <a:lnTo>
                      <a:pt x="0" y="7"/>
                    </a:lnTo>
                    <a:lnTo>
                      <a:pt x="0" y="7"/>
                    </a:lnTo>
                    <a:lnTo>
                      <a:pt x="0" y="7"/>
                    </a:lnTo>
                    <a:lnTo>
                      <a:pt x="0" y="7"/>
                    </a:lnTo>
                    <a:lnTo>
                      <a:pt x="0" y="8"/>
                    </a:lnTo>
                    <a:lnTo>
                      <a:pt x="0" y="9"/>
                    </a:lnTo>
                    <a:lnTo>
                      <a:pt x="0" y="8"/>
                    </a:lnTo>
                    <a:lnTo>
                      <a:pt x="0" y="9"/>
                    </a:lnTo>
                    <a:lnTo>
                      <a:pt x="0" y="9"/>
                    </a:lnTo>
                    <a:lnTo>
                      <a:pt x="0" y="9"/>
                    </a:lnTo>
                    <a:lnTo>
                      <a:pt x="0" y="9"/>
                    </a:lnTo>
                    <a:lnTo>
                      <a:pt x="0" y="10"/>
                    </a:lnTo>
                    <a:lnTo>
                      <a:pt x="0" y="10"/>
                    </a:lnTo>
                    <a:lnTo>
                      <a:pt x="0" y="10"/>
                    </a:lnTo>
                    <a:lnTo>
                      <a:pt x="0" y="11"/>
                    </a:lnTo>
                    <a:lnTo>
                      <a:pt x="0" y="10"/>
                    </a:lnTo>
                    <a:lnTo>
                      <a:pt x="0" y="11"/>
                    </a:lnTo>
                    <a:lnTo>
                      <a:pt x="0" y="11"/>
                    </a:lnTo>
                    <a:lnTo>
                      <a:pt x="0" y="11"/>
                    </a:lnTo>
                    <a:lnTo>
                      <a:pt x="0" y="12"/>
                    </a:lnTo>
                    <a:lnTo>
                      <a:pt x="0" y="12"/>
                    </a:lnTo>
                    <a:lnTo>
                      <a:pt x="0" y="13"/>
                    </a:lnTo>
                    <a:lnTo>
                      <a:pt x="0" y="14"/>
                    </a:lnTo>
                    <a:lnTo>
                      <a:pt x="0" y="13"/>
                    </a:lnTo>
                    <a:lnTo>
                      <a:pt x="0" y="14"/>
                    </a:lnTo>
                    <a:lnTo>
                      <a:pt x="0" y="13"/>
                    </a:lnTo>
                    <a:lnTo>
                      <a:pt x="0" y="12"/>
                    </a:lnTo>
                    <a:lnTo>
                      <a:pt x="0" y="14"/>
                    </a:lnTo>
                    <a:lnTo>
                      <a:pt x="0" y="13"/>
                    </a:lnTo>
                    <a:lnTo>
                      <a:pt x="0" y="13"/>
                    </a:lnTo>
                    <a:lnTo>
                      <a:pt x="0" y="12"/>
                    </a:lnTo>
                    <a:lnTo>
                      <a:pt x="0" y="12"/>
                    </a:lnTo>
                    <a:lnTo>
                      <a:pt x="0" y="12"/>
                    </a:lnTo>
                    <a:lnTo>
                      <a:pt x="0" y="11"/>
                    </a:lnTo>
                    <a:lnTo>
                      <a:pt x="0" y="11"/>
                    </a:lnTo>
                    <a:lnTo>
                      <a:pt x="0" y="11"/>
                    </a:lnTo>
                    <a:lnTo>
                      <a:pt x="0" y="10"/>
                    </a:lnTo>
                    <a:lnTo>
                      <a:pt x="0" y="10"/>
                    </a:lnTo>
                    <a:lnTo>
                      <a:pt x="0" y="9"/>
                    </a:lnTo>
                    <a:lnTo>
                      <a:pt x="0" y="9"/>
                    </a:lnTo>
                    <a:lnTo>
                      <a:pt x="0" y="9"/>
                    </a:lnTo>
                    <a:lnTo>
                      <a:pt x="0" y="10"/>
                    </a:lnTo>
                    <a:lnTo>
                      <a:pt x="0" y="10"/>
                    </a:lnTo>
                    <a:lnTo>
                      <a:pt x="0" y="10"/>
                    </a:lnTo>
                    <a:lnTo>
                      <a:pt x="0" y="11"/>
                    </a:lnTo>
                    <a:lnTo>
                      <a:pt x="0" y="10"/>
                    </a:lnTo>
                    <a:lnTo>
                      <a:pt x="0" y="10"/>
                    </a:lnTo>
                    <a:lnTo>
                      <a:pt x="0" y="9"/>
                    </a:lnTo>
                    <a:lnTo>
                      <a:pt x="0" y="10"/>
                    </a:lnTo>
                    <a:lnTo>
                      <a:pt x="0" y="9"/>
                    </a:lnTo>
                    <a:lnTo>
                      <a:pt x="0" y="10"/>
                    </a:lnTo>
                    <a:lnTo>
                      <a:pt x="0" y="10"/>
                    </a:lnTo>
                    <a:lnTo>
                      <a:pt x="0" y="11"/>
                    </a:lnTo>
                    <a:lnTo>
                      <a:pt x="0" y="10"/>
                    </a:lnTo>
                    <a:lnTo>
                      <a:pt x="0" y="10"/>
                    </a:lnTo>
                    <a:lnTo>
                      <a:pt x="0" y="9"/>
                    </a:lnTo>
                    <a:lnTo>
                      <a:pt x="0" y="9"/>
                    </a:lnTo>
                    <a:lnTo>
                      <a:pt x="0" y="9"/>
                    </a:lnTo>
                    <a:lnTo>
                      <a:pt x="0" y="10"/>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8"/>
                    </a:lnTo>
                    <a:lnTo>
                      <a:pt x="0" y="7"/>
                    </a:lnTo>
                    <a:lnTo>
                      <a:pt x="0" y="8"/>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7"/>
                    </a:lnTo>
                    <a:lnTo>
                      <a:pt x="0" y="8"/>
                    </a:lnTo>
                    <a:lnTo>
                      <a:pt x="0" y="9"/>
                    </a:lnTo>
                    <a:lnTo>
                      <a:pt x="0" y="9"/>
                    </a:lnTo>
                    <a:lnTo>
                      <a:pt x="0" y="9"/>
                    </a:lnTo>
                    <a:lnTo>
                      <a:pt x="0" y="9"/>
                    </a:lnTo>
                    <a:lnTo>
                      <a:pt x="0" y="10"/>
                    </a:lnTo>
                    <a:lnTo>
                      <a:pt x="0" y="9"/>
                    </a:lnTo>
                    <a:lnTo>
                      <a:pt x="0" y="9"/>
                    </a:lnTo>
                    <a:lnTo>
                      <a:pt x="0" y="9"/>
                    </a:lnTo>
                    <a:lnTo>
                      <a:pt x="0" y="8"/>
                    </a:lnTo>
                    <a:lnTo>
                      <a:pt x="0" y="8"/>
                    </a:lnTo>
                    <a:lnTo>
                      <a:pt x="0" y="7"/>
                    </a:lnTo>
                    <a:lnTo>
                      <a:pt x="0" y="7"/>
                    </a:lnTo>
                    <a:lnTo>
                      <a:pt x="0" y="8"/>
                    </a:lnTo>
                    <a:lnTo>
                      <a:pt x="0" y="8"/>
                    </a:lnTo>
                    <a:lnTo>
                      <a:pt x="0" y="8"/>
                    </a:lnTo>
                    <a:lnTo>
                      <a:pt x="0" y="8"/>
                    </a:lnTo>
                    <a:lnTo>
                      <a:pt x="0" y="8"/>
                    </a:lnTo>
                    <a:lnTo>
                      <a:pt x="0" y="9"/>
                    </a:lnTo>
                    <a:lnTo>
                      <a:pt x="0" y="8"/>
                    </a:lnTo>
                    <a:lnTo>
                      <a:pt x="0" y="9"/>
                    </a:lnTo>
                    <a:lnTo>
                      <a:pt x="0" y="9"/>
                    </a:lnTo>
                    <a:lnTo>
                      <a:pt x="0" y="9"/>
                    </a:lnTo>
                    <a:lnTo>
                      <a:pt x="0" y="10"/>
                    </a:lnTo>
                    <a:lnTo>
                      <a:pt x="0" y="9"/>
                    </a:lnTo>
                    <a:lnTo>
                      <a:pt x="0" y="10"/>
                    </a:lnTo>
                    <a:lnTo>
                      <a:pt x="0" y="10"/>
                    </a:lnTo>
                    <a:lnTo>
                      <a:pt x="0" y="10"/>
                    </a:lnTo>
                    <a:lnTo>
                      <a:pt x="0" y="10"/>
                    </a:lnTo>
                    <a:lnTo>
                      <a:pt x="0" y="11"/>
                    </a:lnTo>
                    <a:lnTo>
                      <a:pt x="0" y="10"/>
                    </a:lnTo>
                    <a:lnTo>
                      <a:pt x="0" y="10"/>
                    </a:lnTo>
                    <a:lnTo>
                      <a:pt x="0" y="11"/>
                    </a:lnTo>
                    <a:lnTo>
                      <a:pt x="0" y="11"/>
                    </a:lnTo>
                    <a:lnTo>
                      <a:pt x="0" y="11"/>
                    </a:lnTo>
                    <a:lnTo>
                      <a:pt x="0" y="11"/>
                    </a:lnTo>
                    <a:lnTo>
                      <a:pt x="0" y="11"/>
                    </a:lnTo>
                    <a:lnTo>
                      <a:pt x="0" y="10"/>
                    </a:lnTo>
                    <a:lnTo>
                      <a:pt x="0" y="10"/>
                    </a:lnTo>
                    <a:lnTo>
                      <a:pt x="0" y="10"/>
                    </a:lnTo>
                    <a:lnTo>
                      <a:pt x="0" y="9"/>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8"/>
                    </a:lnTo>
                    <a:lnTo>
                      <a:pt x="0" y="9"/>
                    </a:lnTo>
                    <a:lnTo>
                      <a:pt x="0" y="9"/>
                    </a:lnTo>
                    <a:lnTo>
                      <a:pt x="0" y="9"/>
                    </a:lnTo>
                    <a:lnTo>
                      <a:pt x="0" y="9"/>
                    </a:lnTo>
                    <a:lnTo>
                      <a:pt x="0" y="9"/>
                    </a:lnTo>
                    <a:lnTo>
                      <a:pt x="0" y="9"/>
                    </a:lnTo>
                    <a:lnTo>
                      <a:pt x="0" y="8"/>
                    </a:lnTo>
                    <a:lnTo>
                      <a:pt x="0" y="8"/>
                    </a:lnTo>
                    <a:lnTo>
                      <a:pt x="0" y="7"/>
                    </a:lnTo>
                    <a:lnTo>
                      <a:pt x="0" y="7"/>
                    </a:lnTo>
                    <a:lnTo>
                      <a:pt x="0" y="7"/>
                    </a:lnTo>
                    <a:lnTo>
                      <a:pt x="0" y="6"/>
                    </a:lnTo>
                    <a:lnTo>
                      <a:pt x="0" y="5"/>
                    </a:lnTo>
                    <a:lnTo>
                      <a:pt x="0" y="4"/>
                    </a:lnTo>
                    <a:lnTo>
                      <a:pt x="0" y="4"/>
                    </a:lnTo>
                    <a:lnTo>
                      <a:pt x="0" y="4"/>
                    </a:lnTo>
                    <a:lnTo>
                      <a:pt x="0" y="3"/>
                    </a:lnTo>
                    <a:lnTo>
                      <a:pt x="0" y="2"/>
                    </a:lnTo>
                    <a:lnTo>
                      <a:pt x="0" y="1"/>
                    </a:lnTo>
                    <a:lnTo>
                      <a:pt x="0" y="1"/>
                    </a:lnTo>
                    <a:lnTo>
                      <a:pt x="0" y="1"/>
                    </a:lnTo>
                    <a:lnTo>
                      <a:pt x="0" y="1"/>
                    </a:lnTo>
                    <a:lnTo>
                      <a:pt x="0" y="1"/>
                    </a:lnTo>
                    <a:lnTo>
                      <a:pt x="0" y="2"/>
                    </a:lnTo>
                    <a:lnTo>
                      <a:pt x="0" y="2"/>
                    </a:lnTo>
                    <a:lnTo>
                      <a:pt x="0" y="2"/>
                    </a:lnTo>
                    <a:lnTo>
                      <a:pt x="0" y="2"/>
                    </a:lnTo>
                    <a:lnTo>
                      <a:pt x="0" y="2"/>
                    </a:lnTo>
                    <a:lnTo>
                      <a:pt x="0" y="3"/>
                    </a:lnTo>
                    <a:lnTo>
                      <a:pt x="0" y="3"/>
                    </a:lnTo>
                    <a:lnTo>
                      <a:pt x="0" y="4"/>
                    </a:lnTo>
                    <a:lnTo>
                      <a:pt x="0" y="5"/>
                    </a:lnTo>
                    <a:lnTo>
                      <a:pt x="0" y="4"/>
                    </a:lnTo>
                    <a:lnTo>
                      <a:pt x="0" y="4"/>
                    </a:lnTo>
                    <a:lnTo>
                      <a:pt x="0" y="3"/>
                    </a:lnTo>
                    <a:lnTo>
                      <a:pt x="0" y="3"/>
                    </a:lnTo>
                    <a:lnTo>
                      <a:pt x="0" y="4"/>
                    </a:lnTo>
                    <a:lnTo>
                      <a:pt x="0" y="4"/>
                    </a:lnTo>
                    <a:lnTo>
                      <a:pt x="0" y="3"/>
                    </a:lnTo>
                    <a:lnTo>
                      <a:pt x="0" y="3"/>
                    </a:lnTo>
                    <a:lnTo>
                      <a:pt x="0" y="4"/>
                    </a:lnTo>
                    <a:lnTo>
                      <a:pt x="0" y="4"/>
                    </a:lnTo>
                    <a:lnTo>
                      <a:pt x="0" y="4"/>
                    </a:lnTo>
                    <a:lnTo>
                      <a:pt x="0" y="4"/>
                    </a:lnTo>
                    <a:lnTo>
                      <a:pt x="0" y="3"/>
                    </a:lnTo>
                    <a:lnTo>
                      <a:pt x="0" y="2"/>
                    </a:lnTo>
                    <a:lnTo>
                      <a:pt x="0" y="3"/>
                    </a:lnTo>
                    <a:lnTo>
                      <a:pt x="0" y="2"/>
                    </a:lnTo>
                    <a:lnTo>
                      <a:pt x="0" y="2"/>
                    </a:lnTo>
                    <a:lnTo>
                      <a:pt x="0" y="3"/>
                    </a:lnTo>
                    <a:lnTo>
                      <a:pt x="0" y="3"/>
                    </a:lnTo>
                    <a:lnTo>
                      <a:pt x="0" y="3"/>
                    </a:lnTo>
                    <a:lnTo>
                      <a:pt x="0" y="4"/>
                    </a:lnTo>
                    <a:lnTo>
                      <a:pt x="0" y="3"/>
                    </a:lnTo>
                    <a:lnTo>
                      <a:pt x="0" y="4"/>
                    </a:lnTo>
                    <a:lnTo>
                      <a:pt x="0" y="4"/>
                    </a:lnTo>
                    <a:lnTo>
                      <a:pt x="0" y="4"/>
                    </a:lnTo>
                    <a:lnTo>
                      <a:pt x="0" y="5"/>
                    </a:lnTo>
                    <a:lnTo>
                      <a:pt x="0" y="4"/>
                    </a:lnTo>
                    <a:lnTo>
                      <a:pt x="0" y="5"/>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5"/>
                    </a:lnTo>
                    <a:lnTo>
                      <a:pt x="0" y="6"/>
                    </a:lnTo>
                    <a:lnTo>
                      <a:pt x="0" y="6"/>
                    </a:lnTo>
                    <a:lnTo>
                      <a:pt x="0" y="7"/>
                    </a:lnTo>
                    <a:lnTo>
                      <a:pt x="0" y="7"/>
                    </a:lnTo>
                    <a:lnTo>
                      <a:pt x="0" y="8"/>
                    </a:lnTo>
                    <a:lnTo>
                      <a:pt x="0" y="7"/>
                    </a:lnTo>
                    <a:lnTo>
                      <a:pt x="0" y="8"/>
                    </a:lnTo>
                    <a:lnTo>
                      <a:pt x="0" y="8"/>
                    </a:lnTo>
                    <a:lnTo>
                      <a:pt x="0" y="7"/>
                    </a:lnTo>
                    <a:lnTo>
                      <a:pt x="0" y="8"/>
                    </a:lnTo>
                    <a:lnTo>
                      <a:pt x="0" y="8"/>
                    </a:lnTo>
                    <a:lnTo>
                      <a:pt x="0" y="8"/>
                    </a:lnTo>
                    <a:lnTo>
                      <a:pt x="0" y="9"/>
                    </a:lnTo>
                    <a:lnTo>
                      <a:pt x="0" y="8"/>
                    </a:lnTo>
                    <a:lnTo>
                      <a:pt x="0" y="7"/>
                    </a:lnTo>
                    <a:lnTo>
                      <a:pt x="0" y="7"/>
                    </a:lnTo>
                    <a:lnTo>
                      <a:pt x="0" y="6"/>
                    </a:lnTo>
                    <a:lnTo>
                      <a:pt x="0" y="5"/>
                    </a:lnTo>
                    <a:lnTo>
                      <a:pt x="0" y="4"/>
                    </a:lnTo>
                    <a:lnTo>
                      <a:pt x="0" y="3"/>
                    </a:lnTo>
                    <a:lnTo>
                      <a:pt x="0" y="2"/>
                    </a:lnTo>
                    <a:lnTo>
                      <a:pt x="0" y="1"/>
                    </a:lnTo>
                    <a:lnTo>
                      <a:pt x="0" y="1"/>
                    </a:lnTo>
                    <a:lnTo>
                      <a:pt x="0" y="1"/>
                    </a:lnTo>
                    <a:lnTo>
                      <a:pt x="0" y="1"/>
                    </a:lnTo>
                    <a:lnTo>
                      <a:pt x="0" y="1"/>
                    </a:lnTo>
                    <a:lnTo>
                      <a:pt x="0" y="0"/>
                    </a:lnTo>
                    <a:lnTo>
                      <a:pt x="0" y="0"/>
                    </a:lnTo>
                    <a:lnTo>
                      <a:pt x="0" y="1"/>
                    </a:lnTo>
                    <a:lnTo>
                      <a:pt x="0" y="0"/>
                    </a:lnTo>
                    <a:lnTo>
                      <a:pt x="0" y="1"/>
                    </a:lnTo>
                    <a:lnTo>
                      <a:pt x="0" y="1"/>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3"/>
                    </a:lnTo>
                    <a:lnTo>
                      <a:pt x="0" y="3"/>
                    </a:lnTo>
                    <a:lnTo>
                      <a:pt x="0" y="3"/>
                    </a:lnTo>
                    <a:lnTo>
                      <a:pt x="0" y="4"/>
                    </a:lnTo>
                    <a:lnTo>
                      <a:pt x="0" y="4"/>
                    </a:lnTo>
                    <a:lnTo>
                      <a:pt x="0" y="5"/>
                    </a:lnTo>
                    <a:lnTo>
                      <a:pt x="0" y="5"/>
                    </a:lnTo>
                    <a:lnTo>
                      <a:pt x="0" y="6"/>
                    </a:lnTo>
                    <a:lnTo>
                      <a:pt x="0" y="6"/>
                    </a:lnTo>
                    <a:lnTo>
                      <a:pt x="0" y="6"/>
                    </a:lnTo>
                    <a:lnTo>
                      <a:pt x="0" y="6"/>
                    </a:lnTo>
                    <a:lnTo>
                      <a:pt x="0" y="6"/>
                    </a:lnTo>
                    <a:lnTo>
                      <a:pt x="0" y="6"/>
                    </a:lnTo>
                    <a:lnTo>
                      <a:pt x="0" y="7"/>
                    </a:lnTo>
                    <a:lnTo>
                      <a:pt x="0" y="7"/>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5"/>
                    </a:lnTo>
                    <a:lnTo>
                      <a:pt x="0" y="6"/>
                    </a:lnTo>
                    <a:lnTo>
                      <a:pt x="0" y="5"/>
                    </a:lnTo>
                    <a:lnTo>
                      <a:pt x="0" y="5"/>
                    </a:lnTo>
                    <a:lnTo>
                      <a:pt x="0" y="6"/>
                    </a:lnTo>
                    <a:lnTo>
                      <a:pt x="0" y="6"/>
                    </a:lnTo>
                    <a:lnTo>
                      <a:pt x="0" y="6"/>
                    </a:lnTo>
                    <a:lnTo>
                      <a:pt x="0" y="6"/>
                    </a:lnTo>
                    <a:lnTo>
                      <a:pt x="0" y="6"/>
                    </a:lnTo>
                    <a:lnTo>
                      <a:pt x="0" y="7"/>
                    </a:lnTo>
                    <a:lnTo>
                      <a:pt x="0" y="7"/>
                    </a:lnTo>
                    <a:lnTo>
                      <a:pt x="0" y="7"/>
                    </a:lnTo>
                    <a:lnTo>
                      <a:pt x="0" y="7"/>
                    </a:lnTo>
                    <a:lnTo>
                      <a:pt x="0" y="6"/>
                    </a:lnTo>
                    <a:lnTo>
                      <a:pt x="0" y="6"/>
                    </a:lnTo>
                    <a:lnTo>
                      <a:pt x="0" y="6"/>
                    </a:lnTo>
                    <a:lnTo>
                      <a:pt x="0" y="5"/>
                    </a:lnTo>
                    <a:lnTo>
                      <a:pt x="0" y="6"/>
                    </a:lnTo>
                    <a:lnTo>
                      <a:pt x="0" y="5"/>
                    </a:lnTo>
                    <a:lnTo>
                      <a:pt x="0" y="5"/>
                    </a:lnTo>
                    <a:lnTo>
                      <a:pt x="0" y="4"/>
                    </a:lnTo>
                    <a:lnTo>
                      <a:pt x="0" y="5"/>
                    </a:lnTo>
                    <a:lnTo>
                      <a:pt x="0" y="4"/>
                    </a:lnTo>
                    <a:lnTo>
                      <a:pt x="0" y="5"/>
                    </a:lnTo>
                    <a:lnTo>
                      <a:pt x="0" y="4"/>
                    </a:lnTo>
                    <a:lnTo>
                      <a:pt x="0" y="4"/>
                    </a:lnTo>
                    <a:lnTo>
                      <a:pt x="0" y="4"/>
                    </a:lnTo>
                    <a:lnTo>
                      <a:pt x="0" y="4"/>
                    </a:lnTo>
                    <a:lnTo>
                      <a:pt x="0" y="4"/>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4"/>
                    </a:lnTo>
                    <a:lnTo>
                      <a:pt x="0" y="4"/>
                    </a:lnTo>
                    <a:lnTo>
                      <a:pt x="0" y="4"/>
                    </a:lnTo>
                    <a:lnTo>
                      <a:pt x="0" y="4"/>
                    </a:lnTo>
                    <a:lnTo>
                      <a:pt x="0" y="3"/>
                    </a:lnTo>
                    <a:lnTo>
                      <a:pt x="0" y="4"/>
                    </a:lnTo>
                    <a:lnTo>
                      <a:pt x="0" y="4"/>
                    </a:lnTo>
                    <a:lnTo>
                      <a:pt x="0" y="4"/>
                    </a:lnTo>
                    <a:lnTo>
                      <a:pt x="0" y="5"/>
                    </a:lnTo>
                    <a:lnTo>
                      <a:pt x="0" y="6"/>
                    </a:lnTo>
                    <a:lnTo>
                      <a:pt x="0" y="6"/>
                    </a:lnTo>
                    <a:lnTo>
                      <a:pt x="0" y="6"/>
                    </a:lnTo>
                    <a:lnTo>
                      <a:pt x="0" y="7"/>
                    </a:lnTo>
                    <a:lnTo>
                      <a:pt x="0" y="6"/>
                    </a:lnTo>
                    <a:lnTo>
                      <a:pt x="0" y="7"/>
                    </a:lnTo>
                    <a:lnTo>
                      <a:pt x="0" y="7"/>
                    </a:lnTo>
                    <a:lnTo>
                      <a:pt x="0" y="7"/>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10"/>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0"/>
                    </a:lnTo>
                    <a:lnTo>
                      <a:pt x="0" y="10"/>
                    </a:lnTo>
                    <a:lnTo>
                      <a:pt x="0" y="9"/>
                    </a:lnTo>
                    <a:lnTo>
                      <a:pt x="0" y="9"/>
                    </a:lnTo>
                    <a:lnTo>
                      <a:pt x="0" y="8"/>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7"/>
                    </a:lnTo>
                  </a:path>
                </a:pathLst>
              </a:custGeom>
              <a:noFill/>
              <a:ln w="0">
                <a:solidFill>
                  <a:srgbClr val="3366FF"/>
                </a:solidFill>
                <a:prstDash val="solid"/>
                <a:round/>
                <a:headEnd/>
                <a:tailEnd/>
              </a:ln>
            </p:spPr>
            <p:txBody>
              <a:bodyPr/>
              <a:lstStyle/>
              <a:p>
                <a:endParaRPr lang="en-GB"/>
              </a:p>
            </p:txBody>
          </p:sp>
          <p:sp>
            <p:nvSpPr>
              <p:cNvPr id="185894" name="Freeform 550"/>
              <p:cNvSpPr>
                <a:spLocks/>
              </p:cNvSpPr>
              <p:nvPr/>
            </p:nvSpPr>
            <p:spPr bwMode="auto">
              <a:xfrm>
                <a:off x="2676" y="3581"/>
                <a:ext cx="1" cy="60"/>
              </a:xfrm>
              <a:custGeom>
                <a:avLst/>
                <a:gdLst/>
                <a:ahLst/>
                <a:cxnLst>
                  <a:cxn ang="0">
                    <a:pos x="0" y="6"/>
                  </a:cxn>
                  <a:cxn ang="0">
                    <a:pos x="0" y="5"/>
                  </a:cxn>
                  <a:cxn ang="0">
                    <a:pos x="0" y="5"/>
                  </a:cxn>
                  <a:cxn ang="0">
                    <a:pos x="0" y="2"/>
                  </a:cxn>
                  <a:cxn ang="0">
                    <a:pos x="0" y="1"/>
                  </a:cxn>
                  <a:cxn ang="0">
                    <a:pos x="0" y="4"/>
                  </a:cxn>
                  <a:cxn ang="0">
                    <a:pos x="0" y="5"/>
                  </a:cxn>
                  <a:cxn ang="0">
                    <a:pos x="0" y="6"/>
                  </a:cxn>
                  <a:cxn ang="0">
                    <a:pos x="0" y="6"/>
                  </a:cxn>
                  <a:cxn ang="0">
                    <a:pos x="0" y="5"/>
                  </a:cxn>
                  <a:cxn ang="0">
                    <a:pos x="0" y="4"/>
                  </a:cxn>
                  <a:cxn ang="0">
                    <a:pos x="0" y="6"/>
                  </a:cxn>
                  <a:cxn ang="0">
                    <a:pos x="0" y="2"/>
                  </a:cxn>
                  <a:cxn ang="0">
                    <a:pos x="0" y="3"/>
                  </a:cxn>
                  <a:cxn ang="0">
                    <a:pos x="0" y="2"/>
                  </a:cxn>
                  <a:cxn ang="0">
                    <a:pos x="0" y="3"/>
                  </a:cxn>
                  <a:cxn ang="0">
                    <a:pos x="0" y="4"/>
                  </a:cxn>
                  <a:cxn ang="0">
                    <a:pos x="0" y="1"/>
                  </a:cxn>
                  <a:cxn ang="0">
                    <a:pos x="0" y="4"/>
                  </a:cxn>
                  <a:cxn ang="0">
                    <a:pos x="0" y="6"/>
                  </a:cxn>
                  <a:cxn ang="0">
                    <a:pos x="0" y="4"/>
                  </a:cxn>
                  <a:cxn ang="0">
                    <a:pos x="0" y="5"/>
                  </a:cxn>
                  <a:cxn ang="0">
                    <a:pos x="0" y="6"/>
                  </a:cxn>
                  <a:cxn ang="0">
                    <a:pos x="0" y="6"/>
                  </a:cxn>
                  <a:cxn ang="0">
                    <a:pos x="0" y="4"/>
                  </a:cxn>
                  <a:cxn ang="0">
                    <a:pos x="0" y="3"/>
                  </a:cxn>
                  <a:cxn ang="0">
                    <a:pos x="0" y="5"/>
                  </a:cxn>
                  <a:cxn ang="0">
                    <a:pos x="0" y="3"/>
                  </a:cxn>
                  <a:cxn ang="0">
                    <a:pos x="0" y="5"/>
                  </a:cxn>
                  <a:cxn ang="0">
                    <a:pos x="0" y="6"/>
                  </a:cxn>
                  <a:cxn ang="0">
                    <a:pos x="0" y="6"/>
                  </a:cxn>
                  <a:cxn ang="0">
                    <a:pos x="0" y="7"/>
                  </a:cxn>
                  <a:cxn ang="0">
                    <a:pos x="0" y="6"/>
                  </a:cxn>
                  <a:cxn ang="0">
                    <a:pos x="0" y="6"/>
                  </a:cxn>
                  <a:cxn ang="0">
                    <a:pos x="0" y="6"/>
                  </a:cxn>
                  <a:cxn ang="0">
                    <a:pos x="0" y="5"/>
                  </a:cxn>
                  <a:cxn ang="0">
                    <a:pos x="0" y="6"/>
                  </a:cxn>
                  <a:cxn ang="0">
                    <a:pos x="0" y="6"/>
                  </a:cxn>
                  <a:cxn ang="0">
                    <a:pos x="0" y="9"/>
                  </a:cxn>
                  <a:cxn ang="0">
                    <a:pos x="0" y="6"/>
                  </a:cxn>
                  <a:cxn ang="0">
                    <a:pos x="0" y="6"/>
                  </a:cxn>
                  <a:cxn ang="0">
                    <a:pos x="0" y="7"/>
                  </a:cxn>
                  <a:cxn ang="0">
                    <a:pos x="0" y="6"/>
                  </a:cxn>
                  <a:cxn ang="0">
                    <a:pos x="0" y="6"/>
                  </a:cxn>
                  <a:cxn ang="0">
                    <a:pos x="0" y="6"/>
                  </a:cxn>
                  <a:cxn ang="0">
                    <a:pos x="0" y="6"/>
                  </a:cxn>
                  <a:cxn ang="0">
                    <a:pos x="0" y="10"/>
                  </a:cxn>
                  <a:cxn ang="0">
                    <a:pos x="0" y="7"/>
                  </a:cxn>
                  <a:cxn ang="0">
                    <a:pos x="0" y="9"/>
                  </a:cxn>
                  <a:cxn ang="0">
                    <a:pos x="0" y="7"/>
                  </a:cxn>
                  <a:cxn ang="0">
                    <a:pos x="0" y="8"/>
                  </a:cxn>
                  <a:cxn ang="0">
                    <a:pos x="0" y="6"/>
                  </a:cxn>
                  <a:cxn ang="0">
                    <a:pos x="0" y="7"/>
                  </a:cxn>
                  <a:cxn ang="0">
                    <a:pos x="0" y="8"/>
                  </a:cxn>
                  <a:cxn ang="0">
                    <a:pos x="0" y="9"/>
                  </a:cxn>
                  <a:cxn ang="0">
                    <a:pos x="0" y="8"/>
                  </a:cxn>
                  <a:cxn ang="0">
                    <a:pos x="0" y="10"/>
                  </a:cxn>
                  <a:cxn ang="0">
                    <a:pos x="0" y="7"/>
                  </a:cxn>
                  <a:cxn ang="0">
                    <a:pos x="0" y="9"/>
                  </a:cxn>
                  <a:cxn ang="0">
                    <a:pos x="0" y="9"/>
                  </a:cxn>
                  <a:cxn ang="0">
                    <a:pos x="0" y="8"/>
                  </a:cxn>
                  <a:cxn ang="0">
                    <a:pos x="0" y="6"/>
                  </a:cxn>
                  <a:cxn ang="0">
                    <a:pos x="0" y="7"/>
                  </a:cxn>
                </a:cxnLst>
                <a:rect l="0" t="0" r="r" b="b"/>
                <a:pathLst>
                  <a:path h="10">
                    <a:moveTo>
                      <a:pt x="0" y="7"/>
                    </a:moveTo>
                    <a:lnTo>
                      <a:pt x="0" y="7"/>
                    </a:lnTo>
                    <a:lnTo>
                      <a:pt x="0" y="6"/>
                    </a:lnTo>
                    <a:lnTo>
                      <a:pt x="0" y="7"/>
                    </a:lnTo>
                    <a:lnTo>
                      <a:pt x="0" y="7"/>
                    </a:lnTo>
                    <a:lnTo>
                      <a:pt x="0" y="7"/>
                    </a:lnTo>
                    <a:lnTo>
                      <a:pt x="0" y="6"/>
                    </a:lnTo>
                    <a:lnTo>
                      <a:pt x="0" y="7"/>
                    </a:lnTo>
                    <a:lnTo>
                      <a:pt x="0" y="7"/>
                    </a:lnTo>
                    <a:lnTo>
                      <a:pt x="0" y="6"/>
                    </a:lnTo>
                    <a:lnTo>
                      <a:pt x="0" y="6"/>
                    </a:lnTo>
                    <a:lnTo>
                      <a:pt x="0" y="6"/>
                    </a:lnTo>
                    <a:lnTo>
                      <a:pt x="0" y="6"/>
                    </a:lnTo>
                    <a:lnTo>
                      <a:pt x="0" y="6"/>
                    </a:lnTo>
                    <a:lnTo>
                      <a:pt x="0" y="6"/>
                    </a:lnTo>
                    <a:lnTo>
                      <a:pt x="0" y="4"/>
                    </a:lnTo>
                    <a:lnTo>
                      <a:pt x="0" y="4"/>
                    </a:lnTo>
                    <a:lnTo>
                      <a:pt x="0" y="4"/>
                    </a:lnTo>
                    <a:lnTo>
                      <a:pt x="0" y="4"/>
                    </a:lnTo>
                    <a:lnTo>
                      <a:pt x="0" y="4"/>
                    </a:lnTo>
                    <a:lnTo>
                      <a:pt x="0" y="4"/>
                    </a:lnTo>
                    <a:lnTo>
                      <a:pt x="0" y="5"/>
                    </a:lnTo>
                    <a:lnTo>
                      <a:pt x="0" y="5"/>
                    </a:lnTo>
                    <a:lnTo>
                      <a:pt x="0" y="6"/>
                    </a:lnTo>
                    <a:lnTo>
                      <a:pt x="0" y="5"/>
                    </a:lnTo>
                    <a:lnTo>
                      <a:pt x="0" y="6"/>
                    </a:lnTo>
                    <a:lnTo>
                      <a:pt x="0" y="6"/>
                    </a:lnTo>
                    <a:lnTo>
                      <a:pt x="0" y="5"/>
                    </a:lnTo>
                    <a:lnTo>
                      <a:pt x="0" y="6"/>
                    </a:lnTo>
                    <a:lnTo>
                      <a:pt x="0" y="5"/>
                    </a:lnTo>
                    <a:lnTo>
                      <a:pt x="0" y="5"/>
                    </a:lnTo>
                    <a:lnTo>
                      <a:pt x="0" y="4"/>
                    </a:lnTo>
                    <a:lnTo>
                      <a:pt x="0" y="5"/>
                    </a:lnTo>
                    <a:lnTo>
                      <a:pt x="0" y="4"/>
                    </a:lnTo>
                    <a:lnTo>
                      <a:pt x="0" y="3"/>
                    </a:lnTo>
                    <a:lnTo>
                      <a:pt x="0" y="3"/>
                    </a:lnTo>
                    <a:lnTo>
                      <a:pt x="0" y="2"/>
                    </a:lnTo>
                    <a:lnTo>
                      <a:pt x="0" y="2"/>
                    </a:lnTo>
                    <a:lnTo>
                      <a:pt x="0" y="2"/>
                    </a:lnTo>
                    <a:lnTo>
                      <a:pt x="0" y="2"/>
                    </a:lnTo>
                    <a:lnTo>
                      <a:pt x="0" y="1"/>
                    </a:lnTo>
                    <a:lnTo>
                      <a:pt x="0" y="1"/>
                    </a:lnTo>
                    <a:lnTo>
                      <a:pt x="0" y="2"/>
                    </a:lnTo>
                    <a:lnTo>
                      <a:pt x="0" y="2"/>
                    </a:lnTo>
                    <a:lnTo>
                      <a:pt x="0" y="2"/>
                    </a:lnTo>
                    <a:lnTo>
                      <a:pt x="0" y="2"/>
                    </a:lnTo>
                    <a:lnTo>
                      <a:pt x="0" y="1"/>
                    </a:lnTo>
                    <a:lnTo>
                      <a:pt x="0" y="1"/>
                    </a:lnTo>
                    <a:lnTo>
                      <a:pt x="0" y="1"/>
                    </a:lnTo>
                    <a:lnTo>
                      <a:pt x="0" y="0"/>
                    </a:lnTo>
                    <a:lnTo>
                      <a:pt x="0" y="1"/>
                    </a:lnTo>
                    <a:lnTo>
                      <a:pt x="0" y="1"/>
                    </a:lnTo>
                    <a:lnTo>
                      <a:pt x="0" y="1"/>
                    </a:lnTo>
                    <a:lnTo>
                      <a:pt x="0" y="1"/>
                    </a:lnTo>
                    <a:lnTo>
                      <a:pt x="0" y="1"/>
                    </a:lnTo>
                    <a:lnTo>
                      <a:pt x="0" y="1"/>
                    </a:lnTo>
                    <a:lnTo>
                      <a:pt x="0" y="1"/>
                    </a:lnTo>
                    <a:lnTo>
                      <a:pt x="0" y="2"/>
                    </a:lnTo>
                    <a:lnTo>
                      <a:pt x="0" y="2"/>
                    </a:lnTo>
                    <a:lnTo>
                      <a:pt x="0" y="2"/>
                    </a:lnTo>
                    <a:lnTo>
                      <a:pt x="0" y="2"/>
                    </a:lnTo>
                    <a:lnTo>
                      <a:pt x="0" y="3"/>
                    </a:lnTo>
                    <a:lnTo>
                      <a:pt x="0" y="2"/>
                    </a:lnTo>
                    <a:lnTo>
                      <a:pt x="0" y="3"/>
                    </a:lnTo>
                    <a:lnTo>
                      <a:pt x="0" y="4"/>
                    </a:lnTo>
                    <a:lnTo>
                      <a:pt x="0" y="4"/>
                    </a:lnTo>
                    <a:lnTo>
                      <a:pt x="0" y="4"/>
                    </a:lnTo>
                    <a:lnTo>
                      <a:pt x="0" y="4"/>
                    </a:lnTo>
                    <a:lnTo>
                      <a:pt x="0" y="4"/>
                    </a:lnTo>
                    <a:lnTo>
                      <a:pt x="0" y="4"/>
                    </a:lnTo>
                    <a:lnTo>
                      <a:pt x="0" y="3"/>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6"/>
                    </a:lnTo>
                    <a:lnTo>
                      <a:pt x="0" y="6"/>
                    </a:lnTo>
                    <a:lnTo>
                      <a:pt x="0" y="5"/>
                    </a:lnTo>
                    <a:lnTo>
                      <a:pt x="0" y="5"/>
                    </a:lnTo>
                    <a:lnTo>
                      <a:pt x="0" y="6"/>
                    </a:lnTo>
                    <a:lnTo>
                      <a:pt x="0" y="5"/>
                    </a:lnTo>
                    <a:lnTo>
                      <a:pt x="0" y="6"/>
                    </a:lnTo>
                    <a:lnTo>
                      <a:pt x="0" y="5"/>
                    </a:lnTo>
                    <a:lnTo>
                      <a:pt x="0" y="5"/>
                    </a:lnTo>
                    <a:lnTo>
                      <a:pt x="0" y="4"/>
                    </a:lnTo>
                    <a:lnTo>
                      <a:pt x="0" y="6"/>
                    </a:lnTo>
                    <a:lnTo>
                      <a:pt x="0" y="5"/>
                    </a:lnTo>
                    <a:lnTo>
                      <a:pt x="0" y="6"/>
                    </a:lnTo>
                    <a:lnTo>
                      <a:pt x="0" y="6"/>
                    </a:lnTo>
                    <a:lnTo>
                      <a:pt x="0" y="6"/>
                    </a:lnTo>
                    <a:lnTo>
                      <a:pt x="0" y="5"/>
                    </a:lnTo>
                    <a:lnTo>
                      <a:pt x="0" y="6"/>
                    </a:lnTo>
                    <a:lnTo>
                      <a:pt x="0" y="5"/>
                    </a:lnTo>
                    <a:lnTo>
                      <a:pt x="0" y="5"/>
                    </a:lnTo>
                    <a:lnTo>
                      <a:pt x="0" y="6"/>
                    </a:lnTo>
                    <a:lnTo>
                      <a:pt x="0" y="5"/>
                    </a:lnTo>
                    <a:lnTo>
                      <a:pt x="0" y="5"/>
                    </a:lnTo>
                    <a:lnTo>
                      <a:pt x="0" y="5"/>
                    </a:lnTo>
                    <a:lnTo>
                      <a:pt x="0" y="5"/>
                    </a:lnTo>
                    <a:lnTo>
                      <a:pt x="0" y="5"/>
                    </a:lnTo>
                    <a:lnTo>
                      <a:pt x="0" y="4"/>
                    </a:lnTo>
                    <a:lnTo>
                      <a:pt x="0" y="5"/>
                    </a:lnTo>
                    <a:lnTo>
                      <a:pt x="0" y="6"/>
                    </a:lnTo>
                    <a:lnTo>
                      <a:pt x="0" y="6"/>
                    </a:lnTo>
                    <a:lnTo>
                      <a:pt x="0" y="5"/>
                    </a:lnTo>
                    <a:lnTo>
                      <a:pt x="0" y="5"/>
                    </a:lnTo>
                    <a:lnTo>
                      <a:pt x="0" y="6"/>
                    </a:lnTo>
                    <a:lnTo>
                      <a:pt x="0" y="6"/>
                    </a:lnTo>
                    <a:lnTo>
                      <a:pt x="0" y="5"/>
                    </a:lnTo>
                    <a:lnTo>
                      <a:pt x="0" y="4"/>
                    </a:lnTo>
                    <a:lnTo>
                      <a:pt x="0" y="5"/>
                    </a:lnTo>
                    <a:lnTo>
                      <a:pt x="0" y="5"/>
                    </a:lnTo>
                    <a:lnTo>
                      <a:pt x="0" y="5"/>
                    </a:lnTo>
                    <a:lnTo>
                      <a:pt x="0" y="6"/>
                    </a:lnTo>
                    <a:lnTo>
                      <a:pt x="0" y="6"/>
                    </a:lnTo>
                    <a:lnTo>
                      <a:pt x="0" y="7"/>
                    </a:lnTo>
                    <a:lnTo>
                      <a:pt x="0" y="6"/>
                    </a:lnTo>
                    <a:lnTo>
                      <a:pt x="0" y="7"/>
                    </a:lnTo>
                    <a:lnTo>
                      <a:pt x="0" y="6"/>
                    </a:lnTo>
                    <a:lnTo>
                      <a:pt x="0" y="7"/>
                    </a:lnTo>
                    <a:lnTo>
                      <a:pt x="0" y="6"/>
                    </a:lnTo>
                    <a:lnTo>
                      <a:pt x="0" y="6"/>
                    </a:lnTo>
                    <a:lnTo>
                      <a:pt x="0" y="6"/>
                    </a:lnTo>
                    <a:lnTo>
                      <a:pt x="0" y="6"/>
                    </a:lnTo>
                    <a:lnTo>
                      <a:pt x="0" y="5"/>
                    </a:lnTo>
                    <a:lnTo>
                      <a:pt x="0" y="4"/>
                    </a:lnTo>
                    <a:lnTo>
                      <a:pt x="0" y="3"/>
                    </a:lnTo>
                    <a:lnTo>
                      <a:pt x="0" y="4"/>
                    </a:lnTo>
                    <a:lnTo>
                      <a:pt x="0" y="3"/>
                    </a:lnTo>
                    <a:lnTo>
                      <a:pt x="0" y="3"/>
                    </a:lnTo>
                    <a:lnTo>
                      <a:pt x="0" y="2"/>
                    </a:lnTo>
                    <a:lnTo>
                      <a:pt x="0" y="2"/>
                    </a:lnTo>
                    <a:lnTo>
                      <a:pt x="0" y="3"/>
                    </a:lnTo>
                    <a:lnTo>
                      <a:pt x="0" y="3"/>
                    </a:lnTo>
                    <a:lnTo>
                      <a:pt x="0" y="3"/>
                    </a:lnTo>
                    <a:lnTo>
                      <a:pt x="0" y="3"/>
                    </a:lnTo>
                    <a:lnTo>
                      <a:pt x="0" y="3"/>
                    </a:lnTo>
                    <a:lnTo>
                      <a:pt x="0" y="2"/>
                    </a:lnTo>
                    <a:lnTo>
                      <a:pt x="0" y="3"/>
                    </a:lnTo>
                    <a:lnTo>
                      <a:pt x="0" y="3"/>
                    </a:lnTo>
                    <a:lnTo>
                      <a:pt x="0" y="2"/>
                    </a:lnTo>
                    <a:lnTo>
                      <a:pt x="0" y="3"/>
                    </a:lnTo>
                    <a:lnTo>
                      <a:pt x="0" y="3"/>
                    </a:lnTo>
                    <a:lnTo>
                      <a:pt x="0" y="3"/>
                    </a:lnTo>
                    <a:lnTo>
                      <a:pt x="0" y="2"/>
                    </a:lnTo>
                    <a:lnTo>
                      <a:pt x="0" y="2"/>
                    </a:lnTo>
                    <a:lnTo>
                      <a:pt x="0" y="3"/>
                    </a:lnTo>
                    <a:lnTo>
                      <a:pt x="0" y="2"/>
                    </a:lnTo>
                    <a:lnTo>
                      <a:pt x="0" y="3"/>
                    </a:lnTo>
                    <a:lnTo>
                      <a:pt x="0" y="3"/>
                    </a:lnTo>
                    <a:lnTo>
                      <a:pt x="0" y="2"/>
                    </a:lnTo>
                    <a:lnTo>
                      <a:pt x="0" y="3"/>
                    </a:lnTo>
                    <a:lnTo>
                      <a:pt x="0" y="2"/>
                    </a:lnTo>
                    <a:lnTo>
                      <a:pt x="0" y="2"/>
                    </a:lnTo>
                    <a:lnTo>
                      <a:pt x="0" y="3"/>
                    </a:lnTo>
                    <a:lnTo>
                      <a:pt x="0" y="3"/>
                    </a:lnTo>
                    <a:lnTo>
                      <a:pt x="0" y="3"/>
                    </a:lnTo>
                    <a:lnTo>
                      <a:pt x="0" y="2"/>
                    </a:lnTo>
                    <a:lnTo>
                      <a:pt x="0" y="3"/>
                    </a:lnTo>
                    <a:lnTo>
                      <a:pt x="0" y="4"/>
                    </a:lnTo>
                    <a:lnTo>
                      <a:pt x="0" y="4"/>
                    </a:lnTo>
                    <a:lnTo>
                      <a:pt x="0" y="3"/>
                    </a:lnTo>
                    <a:lnTo>
                      <a:pt x="0" y="3"/>
                    </a:lnTo>
                    <a:lnTo>
                      <a:pt x="0" y="3"/>
                    </a:lnTo>
                    <a:lnTo>
                      <a:pt x="0" y="3"/>
                    </a:lnTo>
                    <a:lnTo>
                      <a:pt x="0" y="3"/>
                    </a:lnTo>
                    <a:lnTo>
                      <a:pt x="0" y="4"/>
                    </a:lnTo>
                    <a:lnTo>
                      <a:pt x="0" y="3"/>
                    </a:lnTo>
                    <a:lnTo>
                      <a:pt x="0" y="3"/>
                    </a:lnTo>
                    <a:lnTo>
                      <a:pt x="0" y="3"/>
                    </a:lnTo>
                    <a:lnTo>
                      <a:pt x="0" y="3"/>
                    </a:lnTo>
                    <a:lnTo>
                      <a:pt x="0" y="3"/>
                    </a:lnTo>
                    <a:lnTo>
                      <a:pt x="0" y="4"/>
                    </a:lnTo>
                    <a:lnTo>
                      <a:pt x="0" y="4"/>
                    </a:lnTo>
                    <a:lnTo>
                      <a:pt x="0" y="3"/>
                    </a:lnTo>
                    <a:lnTo>
                      <a:pt x="0" y="4"/>
                    </a:lnTo>
                    <a:lnTo>
                      <a:pt x="0" y="3"/>
                    </a:lnTo>
                    <a:lnTo>
                      <a:pt x="0" y="4"/>
                    </a:lnTo>
                    <a:lnTo>
                      <a:pt x="0" y="3"/>
                    </a:lnTo>
                    <a:lnTo>
                      <a:pt x="0" y="2"/>
                    </a:lnTo>
                    <a:lnTo>
                      <a:pt x="0" y="2"/>
                    </a:lnTo>
                    <a:lnTo>
                      <a:pt x="0" y="2"/>
                    </a:lnTo>
                    <a:lnTo>
                      <a:pt x="0" y="2"/>
                    </a:lnTo>
                    <a:lnTo>
                      <a:pt x="0" y="1"/>
                    </a:lnTo>
                    <a:lnTo>
                      <a:pt x="0" y="1"/>
                    </a:lnTo>
                    <a:lnTo>
                      <a:pt x="0" y="1"/>
                    </a:lnTo>
                    <a:lnTo>
                      <a:pt x="0" y="1"/>
                    </a:lnTo>
                    <a:lnTo>
                      <a:pt x="0" y="2"/>
                    </a:lnTo>
                    <a:lnTo>
                      <a:pt x="0" y="2"/>
                    </a:lnTo>
                    <a:lnTo>
                      <a:pt x="0" y="2"/>
                    </a:lnTo>
                    <a:lnTo>
                      <a:pt x="0" y="2"/>
                    </a:lnTo>
                    <a:lnTo>
                      <a:pt x="0" y="2"/>
                    </a:lnTo>
                    <a:lnTo>
                      <a:pt x="0" y="3"/>
                    </a:lnTo>
                    <a:lnTo>
                      <a:pt x="0" y="2"/>
                    </a:lnTo>
                    <a:lnTo>
                      <a:pt x="0" y="3"/>
                    </a:lnTo>
                    <a:lnTo>
                      <a:pt x="0" y="3"/>
                    </a:lnTo>
                    <a:lnTo>
                      <a:pt x="0" y="4"/>
                    </a:lnTo>
                    <a:lnTo>
                      <a:pt x="0" y="4"/>
                    </a:lnTo>
                    <a:lnTo>
                      <a:pt x="0" y="4"/>
                    </a:lnTo>
                    <a:lnTo>
                      <a:pt x="0" y="4"/>
                    </a:lnTo>
                    <a:lnTo>
                      <a:pt x="0" y="5"/>
                    </a:lnTo>
                    <a:lnTo>
                      <a:pt x="0" y="6"/>
                    </a:lnTo>
                    <a:lnTo>
                      <a:pt x="0" y="5"/>
                    </a:lnTo>
                    <a:lnTo>
                      <a:pt x="0" y="6"/>
                    </a:lnTo>
                    <a:lnTo>
                      <a:pt x="0" y="5"/>
                    </a:lnTo>
                    <a:lnTo>
                      <a:pt x="0" y="6"/>
                    </a:lnTo>
                    <a:lnTo>
                      <a:pt x="0" y="5"/>
                    </a:lnTo>
                    <a:lnTo>
                      <a:pt x="0" y="5"/>
                    </a:lnTo>
                    <a:lnTo>
                      <a:pt x="0" y="6"/>
                    </a:lnTo>
                    <a:lnTo>
                      <a:pt x="0" y="6"/>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5"/>
                    </a:lnTo>
                    <a:lnTo>
                      <a:pt x="0" y="6"/>
                    </a:lnTo>
                    <a:lnTo>
                      <a:pt x="0" y="5"/>
                    </a:lnTo>
                    <a:lnTo>
                      <a:pt x="0" y="6"/>
                    </a:lnTo>
                    <a:lnTo>
                      <a:pt x="0" y="6"/>
                    </a:lnTo>
                    <a:lnTo>
                      <a:pt x="0" y="5"/>
                    </a:lnTo>
                    <a:lnTo>
                      <a:pt x="0" y="6"/>
                    </a:lnTo>
                    <a:lnTo>
                      <a:pt x="0" y="6"/>
                    </a:lnTo>
                    <a:lnTo>
                      <a:pt x="0" y="6"/>
                    </a:lnTo>
                    <a:lnTo>
                      <a:pt x="0" y="6"/>
                    </a:lnTo>
                    <a:lnTo>
                      <a:pt x="0" y="5"/>
                    </a:lnTo>
                    <a:lnTo>
                      <a:pt x="0" y="6"/>
                    </a:lnTo>
                    <a:lnTo>
                      <a:pt x="0" y="5"/>
                    </a:lnTo>
                    <a:lnTo>
                      <a:pt x="0" y="6"/>
                    </a:lnTo>
                    <a:lnTo>
                      <a:pt x="0" y="5"/>
                    </a:lnTo>
                    <a:lnTo>
                      <a:pt x="0" y="4"/>
                    </a:lnTo>
                    <a:lnTo>
                      <a:pt x="0" y="5"/>
                    </a:lnTo>
                    <a:lnTo>
                      <a:pt x="0" y="5"/>
                    </a:lnTo>
                    <a:lnTo>
                      <a:pt x="0" y="4"/>
                    </a:lnTo>
                    <a:lnTo>
                      <a:pt x="0" y="5"/>
                    </a:lnTo>
                    <a:lnTo>
                      <a:pt x="0" y="6"/>
                    </a:lnTo>
                    <a:lnTo>
                      <a:pt x="0" y="5"/>
                    </a:lnTo>
                    <a:lnTo>
                      <a:pt x="0" y="6"/>
                    </a:lnTo>
                    <a:lnTo>
                      <a:pt x="0" y="6"/>
                    </a:lnTo>
                    <a:lnTo>
                      <a:pt x="0" y="6"/>
                    </a:lnTo>
                    <a:lnTo>
                      <a:pt x="0" y="6"/>
                    </a:lnTo>
                    <a:lnTo>
                      <a:pt x="0" y="6"/>
                    </a:lnTo>
                    <a:lnTo>
                      <a:pt x="0" y="4"/>
                    </a:lnTo>
                    <a:lnTo>
                      <a:pt x="0" y="4"/>
                    </a:lnTo>
                    <a:lnTo>
                      <a:pt x="0" y="4"/>
                    </a:lnTo>
                    <a:lnTo>
                      <a:pt x="0" y="5"/>
                    </a:lnTo>
                    <a:lnTo>
                      <a:pt x="0" y="4"/>
                    </a:lnTo>
                    <a:lnTo>
                      <a:pt x="0" y="4"/>
                    </a:lnTo>
                    <a:lnTo>
                      <a:pt x="0" y="4"/>
                    </a:lnTo>
                    <a:lnTo>
                      <a:pt x="0" y="3"/>
                    </a:lnTo>
                    <a:lnTo>
                      <a:pt x="0" y="4"/>
                    </a:lnTo>
                    <a:lnTo>
                      <a:pt x="0" y="3"/>
                    </a:lnTo>
                    <a:lnTo>
                      <a:pt x="0" y="2"/>
                    </a:lnTo>
                    <a:lnTo>
                      <a:pt x="0" y="2"/>
                    </a:lnTo>
                    <a:lnTo>
                      <a:pt x="0" y="2"/>
                    </a:lnTo>
                    <a:lnTo>
                      <a:pt x="0" y="2"/>
                    </a:lnTo>
                    <a:lnTo>
                      <a:pt x="0" y="2"/>
                    </a:lnTo>
                    <a:lnTo>
                      <a:pt x="0" y="3"/>
                    </a:lnTo>
                    <a:lnTo>
                      <a:pt x="0" y="4"/>
                    </a:lnTo>
                    <a:lnTo>
                      <a:pt x="0" y="4"/>
                    </a:lnTo>
                    <a:lnTo>
                      <a:pt x="0" y="4"/>
                    </a:lnTo>
                    <a:lnTo>
                      <a:pt x="0" y="5"/>
                    </a:lnTo>
                    <a:lnTo>
                      <a:pt x="0" y="4"/>
                    </a:lnTo>
                    <a:lnTo>
                      <a:pt x="0" y="4"/>
                    </a:lnTo>
                    <a:lnTo>
                      <a:pt x="0" y="4"/>
                    </a:lnTo>
                    <a:lnTo>
                      <a:pt x="0" y="4"/>
                    </a:lnTo>
                    <a:lnTo>
                      <a:pt x="0" y="5"/>
                    </a:lnTo>
                    <a:lnTo>
                      <a:pt x="0" y="5"/>
                    </a:lnTo>
                    <a:lnTo>
                      <a:pt x="0" y="5"/>
                    </a:lnTo>
                    <a:lnTo>
                      <a:pt x="0" y="5"/>
                    </a:lnTo>
                    <a:lnTo>
                      <a:pt x="0" y="4"/>
                    </a:lnTo>
                    <a:lnTo>
                      <a:pt x="0" y="4"/>
                    </a:lnTo>
                    <a:lnTo>
                      <a:pt x="0" y="4"/>
                    </a:lnTo>
                    <a:lnTo>
                      <a:pt x="0" y="4"/>
                    </a:lnTo>
                    <a:lnTo>
                      <a:pt x="0" y="4"/>
                    </a:lnTo>
                    <a:lnTo>
                      <a:pt x="0" y="3"/>
                    </a:lnTo>
                    <a:lnTo>
                      <a:pt x="0" y="4"/>
                    </a:lnTo>
                    <a:lnTo>
                      <a:pt x="0" y="3"/>
                    </a:lnTo>
                    <a:lnTo>
                      <a:pt x="0" y="3"/>
                    </a:lnTo>
                    <a:lnTo>
                      <a:pt x="0" y="3"/>
                    </a:lnTo>
                    <a:lnTo>
                      <a:pt x="0" y="3"/>
                    </a:lnTo>
                    <a:lnTo>
                      <a:pt x="0" y="4"/>
                    </a:lnTo>
                    <a:lnTo>
                      <a:pt x="0" y="3"/>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7"/>
                    </a:lnTo>
                    <a:lnTo>
                      <a:pt x="0" y="6"/>
                    </a:lnTo>
                    <a:lnTo>
                      <a:pt x="0" y="6"/>
                    </a:lnTo>
                    <a:lnTo>
                      <a:pt x="0" y="6"/>
                    </a:lnTo>
                    <a:lnTo>
                      <a:pt x="0" y="7"/>
                    </a:lnTo>
                    <a:lnTo>
                      <a:pt x="0" y="6"/>
                    </a:lnTo>
                    <a:lnTo>
                      <a:pt x="0" y="6"/>
                    </a:lnTo>
                    <a:lnTo>
                      <a:pt x="0" y="6"/>
                    </a:lnTo>
                    <a:lnTo>
                      <a:pt x="0" y="6"/>
                    </a:lnTo>
                    <a:lnTo>
                      <a:pt x="0" y="6"/>
                    </a:lnTo>
                    <a:lnTo>
                      <a:pt x="0" y="5"/>
                    </a:lnTo>
                    <a:lnTo>
                      <a:pt x="0" y="5"/>
                    </a:lnTo>
                    <a:lnTo>
                      <a:pt x="0" y="5"/>
                    </a:lnTo>
                    <a:lnTo>
                      <a:pt x="0" y="5"/>
                    </a:lnTo>
                    <a:lnTo>
                      <a:pt x="0" y="6"/>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8"/>
                    </a:lnTo>
                    <a:lnTo>
                      <a:pt x="0" y="7"/>
                    </a:lnTo>
                    <a:lnTo>
                      <a:pt x="0" y="7"/>
                    </a:lnTo>
                    <a:lnTo>
                      <a:pt x="0" y="6"/>
                    </a:lnTo>
                    <a:lnTo>
                      <a:pt x="0" y="7"/>
                    </a:lnTo>
                    <a:lnTo>
                      <a:pt x="0" y="7"/>
                    </a:lnTo>
                    <a:lnTo>
                      <a:pt x="0" y="7"/>
                    </a:lnTo>
                    <a:lnTo>
                      <a:pt x="0" y="6"/>
                    </a:lnTo>
                    <a:lnTo>
                      <a:pt x="0" y="7"/>
                    </a:lnTo>
                    <a:lnTo>
                      <a:pt x="0" y="6"/>
                    </a:lnTo>
                    <a:lnTo>
                      <a:pt x="0" y="6"/>
                    </a:lnTo>
                    <a:lnTo>
                      <a:pt x="0" y="6"/>
                    </a:lnTo>
                    <a:lnTo>
                      <a:pt x="0" y="5"/>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4"/>
                    </a:lnTo>
                    <a:lnTo>
                      <a:pt x="0" y="4"/>
                    </a:lnTo>
                    <a:lnTo>
                      <a:pt x="0" y="5"/>
                    </a:lnTo>
                    <a:lnTo>
                      <a:pt x="0" y="4"/>
                    </a:lnTo>
                    <a:lnTo>
                      <a:pt x="0" y="6"/>
                    </a:lnTo>
                    <a:lnTo>
                      <a:pt x="0" y="6"/>
                    </a:lnTo>
                    <a:lnTo>
                      <a:pt x="0" y="6"/>
                    </a:lnTo>
                    <a:lnTo>
                      <a:pt x="0" y="6"/>
                    </a:lnTo>
                    <a:lnTo>
                      <a:pt x="0" y="6"/>
                    </a:lnTo>
                    <a:lnTo>
                      <a:pt x="0" y="6"/>
                    </a:lnTo>
                    <a:lnTo>
                      <a:pt x="0" y="6"/>
                    </a:lnTo>
                    <a:lnTo>
                      <a:pt x="0" y="7"/>
                    </a:lnTo>
                    <a:lnTo>
                      <a:pt x="0" y="6"/>
                    </a:lnTo>
                    <a:lnTo>
                      <a:pt x="0" y="7"/>
                    </a:lnTo>
                    <a:lnTo>
                      <a:pt x="0" y="7"/>
                    </a:lnTo>
                    <a:lnTo>
                      <a:pt x="0" y="8"/>
                    </a:lnTo>
                    <a:lnTo>
                      <a:pt x="0" y="8"/>
                    </a:lnTo>
                    <a:lnTo>
                      <a:pt x="0" y="9"/>
                    </a:lnTo>
                    <a:lnTo>
                      <a:pt x="0" y="9"/>
                    </a:lnTo>
                    <a:lnTo>
                      <a:pt x="0" y="8"/>
                    </a:lnTo>
                    <a:lnTo>
                      <a:pt x="0" y="9"/>
                    </a:lnTo>
                    <a:lnTo>
                      <a:pt x="0" y="9"/>
                    </a:lnTo>
                    <a:lnTo>
                      <a:pt x="0" y="8"/>
                    </a:lnTo>
                    <a:lnTo>
                      <a:pt x="0" y="7"/>
                    </a:lnTo>
                    <a:lnTo>
                      <a:pt x="0" y="7"/>
                    </a:lnTo>
                    <a:lnTo>
                      <a:pt x="0" y="7"/>
                    </a:lnTo>
                    <a:lnTo>
                      <a:pt x="0" y="6"/>
                    </a:lnTo>
                    <a:lnTo>
                      <a:pt x="0" y="6"/>
                    </a:lnTo>
                    <a:lnTo>
                      <a:pt x="0" y="6"/>
                    </a:lnTo>
                    <a:lnTo>
                      <a:pt x="0" y="5"/>
                    </a:lnTo>
                    <a:lnTo>
                      <a:pt x="0" y="4"/>
                    </a:lnTo>
                    <a:lnTo>
                      <a:pt x="0" y="4"/>
                    </a:lnTo>
                    <a:lnTo>
                      <a:pt x="0" y="4"/>
                    </a:lnTo>
                    <a:lnTo>
                      <a:pt x="0" y="4"/>
                    </a:lnTo>
                    <a:lnTo>
                      <a:pt x="0" y="4"/>
                    </a:lnTo>
                    <a:lnTo>
                      <a:pt x="0" y="5"/>
                    </a:lnTo>
                    <a:lnTo>
                      <a:pt x="0" y="4"/>
                    </a:lnTo>
                    <a:lnTo>
                      <a:pt x="0" y="5"/>
                    </a:lnTo>
                    <a:lnTo>
                      <a:pt x="0" y="6"/>
                    </a:lnTo>
                    <a:lnTo>
                      <a:pt x="0" y="6"/>
                    </a:lnTo>
                    <a:lnTo>
                      <a:pt x="0" y="6"/>
                    </a:lnTo>
                    <a:lnTo>
                      <a:pt x="0" y="6"/>
                    </a:lnTo>
                    <a:lnTo>
                      <a:pt x="0" y="6"/>
                    </a:lnTo>
                    <a:lnTo>
                      <a:pt x="0" y="7"/>
                    </a:lnTo>
                    <a:lnTo>
                      <a:pt x="0" y="7"/>
                    </a:lnTo>
                    <a:lnTo>
                      <a:pt x="0" y="6"/>
                    </a:lnTo>
                    <a:lnTo>
                      <a:pt x="0" y="6"/>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5"/>
                    </a:lnTo>
                    <a:lnTo>
                      <a:pt x="0" y="5"/>
                    </a:lnTo>
                    <a:lnTo>
                      <a:pt x="0" y="6"/>
                    </a:lnTo>
                    <a:lnTo>
                      <a:pt x="0" y="6"/>
                    </a:lnTo>
                    <a:lnTo>
                      <a:pt x="0" y="6"/>
                    </a:lnTo>
                    <a:lnTo>
                      <a:pt x="0" y="6"/>
                    </a:lnTo>
                    <a:lnTo>
                      <a:pt x="0" y="7"/>
                    </a:lnTo>
                    <a:lnTo>
                      <a:pt x="0" y="7"/>
                    </a:lnTo>
                    <a:lnTo>
                      <a:pt x="0" y="7"/>
                    </a:lnTo>
                    <a:lnTo>
                      <a:pt x="0" y="8"/>
                    </a:lnTo>
                    <a:lnTo>
                      <a:pt x="0" y="9"/>
                    </a:lnTo>
                    <a:lnTo>
                      <a:pt x="0" y="8"/>
                    </a:lnTo>
                    <a:lnTo>
                      <a:pt x="0" y="9"/>
                    </a:lnTo>
                    <a:lnTo>
                      <a:pt x="0" y="9"/>
                    </a:lnTo>
                    <a:lnTo>
                      <a:pt x="0" y="9"/>
                    </a:lnTo>
                    <a:lnTo>
                      <a:pt x="0" y="10"/>
                    </a:lnTo>
                    <a:lnTo>
                      <a:pt x="0" y="10"/>
                    </a:lnTo>
                    <a:lnTo>
                      <a:pt x="0" y="10"/>
                    </a:lnTo>
                    <a:lnTo>
                      <a:pt x="0" y="10"/>
                    </a:lnTo>
                    <a:lnTo>
                      <a:pt x="0" y="10"/>
                    </a:lnTo>
                    <a:lnTo>
                      <a:pt x="0" y="9"/>
                    </a:lnTo>
                    <a:lnTo>
                      <a:pt x="0" y="10"/>
                    </a:lnTo>
                    <a:lnTo>
                      <a:pt x="0" y="10"/>
                    </a:lnTo>
                    <a:lnTo>
                      <a:pt x="0" y="10"/>
                    </a:lnTo>
                    <a:lnTo>
                      <a:pt x="0" y="10"/>
                    </a:lnTo>
                    <a:lnTo>
                      <a:pt x="0" y="8"/>
                    </a:lnTo>
                    <a:lnTo>
                      <a:pt x="0" y="7"/>
                    </a:lnTo>
                    <a:lnTo>
                      <a:pt x="0" y="7"/>
                    </a:lnTo>
                    <a:lnTo>
                      <a:pt x="0" y="8"/>
                    </a:lnTo>
                    <a:lnTo>
                      <a:pt x="0" y="7"/>
                    </a:lnTo>
                    <a:lnTo>
                      <a:pt x="0" y="8"/>
                    </a:lnTo>
                    <a:lnTo>
                      <a:pt x="0" y="7"/>
                    </a:lnTo>
                    <a:lnTo>
                      <a:pt x="0" y="8"/>
                    </a:lnTo>
                    <a:lnTo>
                      <a:pt x="0" y="8"/>
                    </a:lnTo>
                    <a:lnTo>
                      <a:pt x="0" y="9"/>
                    </a:lnTo>
                    <a:lnTo>
                      <a:pt x="0" y="8"/>
                    </a:lnTo>
                    <a:lnTo>
                      <a:pt x="0" y="8"/>
                    </a:lnTo>
                    <a:lnTo>
                      <a:pt x="0" y="9"/>
                    </a:lnTo>
                    <a:lnTo>
                      <a:pt x="0" y="8"/>
                    </a:lnTo>
                    <a:lnTo>
                      <a:pt x="0" y="8"/>
                    </a:lnTo>
                    <a:lnTo>
                      <a:pt x="0" y="8"/>
                    </a:lnTo>
                    <a:lnTo>
                      <a:pt x="0" y="8"/>
                    </a:lnTo>
                    <a:lnTo>
                      <a:pt x="0" y="9"/>
                    </a:lnTo>
                    <a:lnTo>
                      <a:pt x="0" y="8"/>
                    </a:lnTo>
                    <a:lnTo>
                      <a:pt x="0" y="7"/>
                    </a:lnTo>
                    <a:lnTo>
                      <a:pt x="0" y="7"/>
                    </a:lnTo>
                    <a:lnTo>
                      <a:pt x="0" y="7"/>
                    </a:lnTo>
                    <a:lnTo>
                      <a:pt x="0" y="7"/>
                    </a:lnTo>
                    <a:lnTo>
                      <a:pt x="0" y="7"/>
                    </a:lnTo>
                    <a:lnTo>
                      <a:pt x="0" y="8"/>
                    </a:lnTo>
                    <a:lnTo>
                      <a:pt x="0" y="7"/>
                    </a:lnTo>
                    <a:lnTo>
                      <a:pt x="0" y="8"/>
                    </a:lnTo>
                    <a:lnTo>
                      <a:pt x="0" y="8"/>
                    </a:lnTo>
                    <a:lnTo>
                      <a:pt x="0" y="8"/>
                    </a:lnTo>
                    <a:lnTo>
                      <a:pt x="0" y="7"/>
                    </a:lnTo>
                    <a:lnTo>
                      <a:pt x="0" y="8"/>
                    </a:lnTo>
                    <a:lnTo>
                      <a:pt x="0" y="7"/>
                    </a:lnTo>
                    <a:lnTo>
                      <a:pt x="0" y="8"/>
                    </a:lnTo>
                    <a:lnTo>
                      <a:pt x="0" y="7"/>
                    </a:lnTo>
                    <a:lnTo>
                      <a:pt x="0" y="8"/>
                    </a:lnTo>
                    <a:lnTo>
                      <a:pt x="0" y="8"/>
                    </a:lnTo>
                    <a:lnTo>
                      <a:pt x="0" y="8"/>
                    </a:lnTo>
                    <a:lnTo>
                      <a:pt x="0" y="7"/>
                    </a:lnTo>
                    <a:lnTo>
                      <a:pt x="0" y="7"/>
                    </a:lnTo>
                    <a:lnTo>
                      <a:pt x="0" y="8"/>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7"/>
                    </a:lnTo>
                    <a:lnTo>
                      <a:pt x="0" y="7"/>
                    </a:lnTo>
                    <a:lnTo>
                      <a:pt x="0" y="6"/>
                    </a:lnTo>
                    <a:lnTo>
                      <a:pt x="0" y="7"/>
                    </a:lnTo>
                    <a:lnTo>
                      <a:pt x="0" y="7"/>
                    </a:lnTo>
                    <a:lnTo>
                      <a:pt x="0" y="6"/>
                    </a:lnTo>
                    <a:lnTo>
                      <a:pt x="0" y="6"/>
                    </a:lnTo>
                    <a:lnTo>
                      <a:pt x="0" y="7"/>
                    </a:lnTo>
                    <a:lnTo>
                      <a:pt x="0" y="7"/>
                    </a:lnTo>
                    <a:lnTo>
                      <a:pt x="0" y="8"/>
                    </a:lnTo>
                    <a:lnTo>
                      <a:pt x="0" y="8"/>
                    </a:lnTo>
                    <a:lnTo>
                      <a:pt x="0" y="8"/>
                    </a:lnTo>
                    <a:lnTo>
                      <a:pt x="0" y="9"/>
                    </a:lnTo>
                    <a:lnTo>
                      <a:pt x="0" y="9"/>
                    </a:lnTo>
                    <a:lnTo>
                      <a:pt x="0" y="8"/>
                    </a:lnTo>
                    <a:lnTo>
                      <a:pt x="0" y="8"/>
                    </a:lnTo>
                    <a:lnTo>
                      <a:pt x="0" y="8"/>
                    </a:lnTo>
                    <a:lnTo>
                      <a:pt x="0" y="7"/>
                    </a:lnTo>
                    <a:lnTo>
                      <a:pt x="0" y="7"/>
                    </a:lnTo>
                    <a:lnTo>
                      <a:pt x="0" y="7"/>
                    </a:lnTo>
                    <a:lnTo>
                      <a:pt x="0" y="8"/>
                    </a:lnTo>
                    <a:lnTo>
                      <a:pt x="0" y="8"/>
                    </a:lnTo>
                    <a:lnTo>
                      <a:pt x="0" y="8"/>
                    </a:lnTo>
                    <a:lnTo>
                      <a:pt x="0" y="9"/>
                    </a:lnTo>
                    <a:lnTo>
                      <a:pt x="0" y="9"/>
                    </a:lnTo>
                    <a:lnTo>
                      <a:pt x="0" y="9"/>
                    </a:lnTo>
                    <a:lnTo>
                      <a:pt x="0" y="9"/>
                    </a:lnTo>
                    <a:lnTo>
                      <a:pt x="0" y="9"/>
                    </a:lnTo>
                    <a:lnTo>
                      <a:pt x="0" y="10"/>
                    </a:lnTo>
                    <a:lnTo>
                      <a:pt x="0" y="9"/>
                    </a:lnTo>
                    <a:lnTo>
                      <a:pt x="0" y="9"/>
                    </a:lnTo>
                    <a:lnTo>
                      <a:pt x="0" y="9"/>
                    </a:lnTo>
                    <a:lnTo>
                      <a:pt x="0" y="10"/>
                    </a:lnTo>
                    <a:lnTo>
                      <a:pt x="0" y="9"/>
                    </a:lnTo>
                    <a:lnTo>
                      <a:pt x="0" y="9"/>
                    </a:lnTo>
                    <a:lnTo>
                      <a:pt x="0" y="8"/>
                    </a:lnTo>
                    <a:lnTo>
                      <a:pt x="0" y="7"/>
                    </a:lnTo>
                    <a:lnTo>
                      <a:pt x="0" y="8"/>
                    </a:lnTo>
                    <a:lnTo>
                      <a:pt x="0" y="8"/>
                    </a:lnTo>
                    <a:lnTo>
                      <a:pt x="0" y="9"/>
                    </a:lnTo>
                    <a:lnTo>
                      <a:pt x="0" y="7"/>
                    </a:lnTo>
                    <a:lnTo>
                      <a:pt x="0" y="9"/>
                    </a:lnTo>
                    <a:lnTo>
                      <a:pt x="0" y="8"/>
                    </a:lnTo>
                    <a:lnTo>
                      <a:pt x="0" y="9"/>
                    </a:lnTo>
                    <a:lnTo>
                      <a:pt x="0" y="9"/>
                    </a:lnTo>
                    <a:lnTo>
                      <a:pt x="0" y="9"/>
                    </a:lnTo>
                    <a:lnTo>
                      <a:pt x="0" y="10"/>
                    </a:lnTo>
                    <a:lnTo>
                      <a:pt x="0" y="9"/>
                    </a:lnTo>
                    <a:lnTo>
                      <a:pt x="0" y="10"/>
                    </a:lnTo>
                    <a:lnTo>
                      <a:pt x="0" y="10"/>
                    </a:lnTo>
                    <a:lnTo>
                      <a:pt x="0" y="10"/>
                    </a:lnTo>
                    <a:lnTo>
                      <a:pt x="0" y="10"/>
                    </a:lnTo>
                    <a:lnTo>
                      <a:pt x="0" y="9"/>
                    </a:lnTo>
                    <a:lnTo>
                      <a:pt x="0" y="10"/>
                    </a:lnTo>
                    <a:lnTo>
                      <a:pt x="0" y="9"/>
                    </a:lnTo>
                    <a:lnTo>
                      <a:pt x="0" y="9"/>
                    </a:lnTo>
                    <a:lnTo>
                      <a:pt x="0" y="8"/>
                    </a:lnTo>
                    <a:lnTo>
                      <a:pt x="0" y="8"/>
                    </a:lnTo>
                    <a:lnTo>
                      <a:pt x="0" y="7"/>
                    </a:lnTo>
                    <a:lnTo>
                      <a:pt x="0" y="7"/>
                    </a:lnTo>
                    <a:lnTo>
                      <a:pt x="0" y="8"/>
                    </a:lnTo>
                    <a:lnTo>
                      <a:pt x="0" y="7"/>
                    </a:lnTo>
                    <a:lnTo>
                      <a:pt x="0" y="8"/>
                    </a:lnTo>
                    <a:lnTo>
                      <a:pt x="0" y="7"/>
                    </a:lnTo>
                    <a:lnTo>
                      <a:pt x="0" y="7"/>
                    </a:lnTo>
                    <a:lnTo>
                      <a:pt x="0" y="7"/>
                    </a:lnTo>
                    <a:lnTo>
                      <a:pt x="0" y="7"/>
                    </a:lnTo>
                    <a:lnTo>
                      <a:pt x="0" y="7"/>
                    </a:lnTo>
                    <a:lnTo>
                      <a:pt x="0" y="8"/>
                    </a:lnTo>
                    <a:lnTo>
                      <a:pt x="0" y="8"/>
                    </a:lnTo>
                    <a:lnTo>
                      <a:pt x="0" y="9"/>
                    </a:lnTo>
                    <a:lnTo>
                      <a:pt x="0" y="9"/>
                    </a:lnTo>
                    <a:lnTo>
                      <a:pt x="0" y="10"/>
                    </a:lnTo>
                    <a:lnTo>
                      <a:pt x="0" y="9"/>
                    </a:lnTo>
                    <a:lnTo>
                      <a:pt x="0" y="10"/>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8"/>
                    </a:lnTo>
                    <a:lnTo>
                      <a:pt x="0" y="8"/>
                    </a:lnTo>
                    <a:lnTo>
                      <a:pt x="0" y="7"/>
                    </a:lnTo>
                    <a:lnTo>
                      <a:pt x="0" y="7"/>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7"/>
                    </a:lnTo>
                    <a:lnTo>
                      <a:pt x="0" y="7"/>
                    </a:lnTo>
                    <a:lnTo>
                      <a:pt x="0" y="7"/>
                    </a:lnTo>
                  </a:path>
                </a:pathLst>
              </a:custGeom>
              <a:noFill/>
              <a:ln w="0">
                <a:solidFill>
                  <a:srgbClr val="3366FF"/>
                </a:solidFill>
                <a:prstDash val="solid"/>
                <a:round/>
                <a:headEnd/>
                <a:tailEnd/>
              </a:ln>
            </p:spPr>
            <p:txBody>
              <a:bodyPr/>
              <a:lstStyle/>
              <a:p>
                <a:endParaRPr lang="en-GB"/>
              </a:p>
            </p:txBody>
          </p:sp>
          <p:sp>
            <p:nvSpPr>
              <p:cNvPr id="185895" name="Freeform 551"/>
              <p:cNvSpPr>
                <a:spLocks/>
              </p:cNvSpPr>
              <p:nvPr/>
            </p:nvSpPr>
            <p:spPr bwMode="auto">
              <a:xfrm>
                <a:off x="2676" y="3587"/>
                <a:ext cx="6" cy="60"/>
              </a:xfrm>
              <a:custGeom>
                <a:avLst/>
                <a:gdLst/>
                <a:ahLst/>
                <a:cxnLst>
                  <a:cxn ang="0">
                    <a:pos x="0" y="5"/>
                  </a:cxn>
                  <a:cxn ang="0">
                    <a:pos x="0" y="7"/>
                  </a:cxn>
                  <a:cxn ang="0">
                    <a:pos x="0" y="6"/>
                  </a:cxn>
                  <a:cxn ang="0">
                    <a:pos x="0" y="8"/>
                  </a:cxn>
                  <a:cxn ang="0">
                    <a:pos x="0" y="8"/>
                  </a:cxn>
                  <a:cxn ang="0">
                    <a:pos x="0" y="5"/>
                  </a:cxn>
                  <a:cxn ang="0">
                    <a:pos x="0" y="5"/>
                  </a:cxn>
                  <a:cxn ang="0">
                    <a:pos x="0" y="2"/>
                  </a:cxn>
                  <a:cxn ang="0">
                    <a:pos x="0" y="2"/>
                  </a:cxn>
                  <a:cxn ang="0">
                    <a:pos x="0" y="3"/>
                  </a:cxn>
                  <a:cxn ang="0">
                    <a:pos x="0" y="3"/>
                  </a:cxn>
                  <a:cxn ang="0">
                    <a:pos x="1" y="5"/>
                  </a:cxn>
                  <a:cxn ang="0">
                    <a:pos x="1" y="6"/>
                  </a:cxn>
                  <a:cxn ang="0">
                    <a:pos x="1" y="5"/>
                  </a:cxn>
                  <a:cxn ang="0">
                    <a:pos x="1" y="6"/>
                  </a:cxn>
                  <a:cxn ang="0">
                    <a:pos x="1" y="8"/>
                  </a:cxn>
                  <a:cxn ang="0">
                    <a:pos x="1" y="9"/>
                  </a:cxn>
                  <a:cxn ang="0">
                    <a:pos x="1" y="6"/>
                  </a:cxn>
                  <a:cxn ang="0">
                    <a:pos x="1" y="7"/>
                  </a:cxn>
                  <a:cxn ang="0">
                    <a:pos x="1" y="6"/>
                  </a:cxn>
                  <a:cxn ang="0">
                    <a:pos x="1" y="7"/>
                  </a:cxn>
                  <a:cxn ang="0">
                    <a:pos x="1" y="6"/>
                  </a:cxn>
                  <a:cxn ang="0">
                    <a:pos x="1" y="6"/>
                  </a:cxn>
                  <a:cxn ang="0">
                    <a:pos x="1" y="6"/>
                  </a:cxn>
                  <a:cxn ang="0">
                    <a:pos x="1" y="7"/>
                  </a:cxn>
                  <a:cxn ang="0">
                    <a:pos x="1" y="5"/>
                  </a:cxn>
                  <a:cxn ang="0">
                    <a:pos x="1" y="4"/>
                  </a:cxn>
                  <a:cxn ang="0">
                    <a:pos x="1" y="5"/>
                  </a:cxn>
                  <a:cxn ang="0">
                    <a:pos x="1" y="6"/>
                  </a:cxn>
                  <a:cxn ang="0">
                    <a:pos x="1" y="6"/>
                  </a:cxn>
                  <a:cxn ang="0">
                    <a:pos x="1" y="5"/>
                  </a:cxn>
                  <a:cxn ang="0">
                    <a:pos x="1" y="6"/>
                  </a:cxn>
                  <a:cxn ang="0">
                    <a:pos x="1" y="3"/>
                  </a:cxn>
                  <a:cxn ang="0">
                    <a:pos x="1" y="3"/>
                  </a:cxn>
                  <a:cxn ang="0">
                    <a:pos x="1" y="2"/>
                  </a:cxn>
                  <a:cxn ang="0">
                    <a:pos x="1" y="1"/>
                  </a:cxn>
                  <a:cxn ang="0">
                    <a:pos x="1" y="2"/>
                  </a:cxn>
                  <a:cxn ang="0">
                    <a:pos x="1" y="3"/>
                  </a:cxn>
                  <a:cxn ang="0">
                    <a:pos x="1" y="5"/>
                  </a:cxn>
                  <a:cxn ang="0">
                    <a:pos x="1" y="6"/>
                  </a:cxn>
                  <a:cxn ang="0">
                    <a:pos x="1" y="7"/>
                  </a:cxn>
                  <a:cxn ang="0">
                    <a:pos x="1" y="9"/>
                  </a:cxn>
                  <a:cxn ang="0">
                    <a:pos x="1" y="8"/>
                  </a:cxn>
                  <a:cxn ang="0">
                    <a:pos x="1" y="10"/>
                  </a:cxn>
                  <a:cxn ang="0">
                    <a:pos x="1" y="9"/>
                  </a:cxn>
                  <a:cxn ang="0">
                    <a:pos x="1" y="5"/>
                  </a:cxn>
                  <a:cxn ang="0">
                    <a:pos x="1" y="7"/>
                  </a:cxn>
                  <a:cxn ang="0">
                    <a:pos x="1" y="7"/>
                  </a:cxn>
                  <a:cxn ang="0">
                    <a:pos x="1" y="6"/>
                  </a:cxn>
                  <a:cxn ang="0">
                    <a:pos x="1" y="3"/>
                  </a:cxn>
                  <a:cxn ang="0">
                    <a:pos x="1" y="4"/>
                  </a:cxn>
                  <a:cxn ang="0">
                    <a:pos x="1" y="8"/>
                  </a:cxn>
                  <a:cxn ang="0">
                    <a:pos x="1" y="7"/>
                  </a:cxn>
                  <a:cxn ang="0">
                    <a:pos x="1" y="9"/>
                  </a:cxn>
                  <a:cxn ang="0">
                    <a:pos x="1" y="7"/>
                  </a:cxn>
                  <a:cxn ang="0">
                    <a:pos x="1" y="5"/>
                  </a:cxn>
                  <a:cxn ang="0">
                    <a:pos x="1" y="5"/>
                  </a:cxn>
                  <a:cxn ang="0">
                    <a:pos x="1" y="6"/>
                  </a:cxn>
                  <a:cxn ang="0">
                    <a:pos x="1" y="5"/>
                  </a:cxn>
                  <a:cxn ang="0">
                    <a:pos x="1" y="5"/>
                  </a:cxn>
                  <a:cxn ang="0">
                    <a:pos x="1" y="6"/>
                  </a:cxn>
                  <a:cxn ang="0">
                    <a:pos x="1" y="5"/>
                  </a:cxn>
                  <a:cxn ang="0">
                    <a:pos x="1" y="6"/>
                  </a:cxn>
                </a:cxnLst>
                <a:rect l="0" t="0" r="r" b="b"/>
                <a:pathLst>
                  <a:path w="1" h="10">
                    <a:moveTo>
                      <a:pt x="0" y="6"/>
                    </a:moveTo>
                    <a:lnTo>
                      <a:pt x="0" y="6"/>
                    </a:lnTo>
                    <a:lnTo>
                      <a:pt x="0" y="7"/>
                    </a:lnTo>
                    <a:lnTo>
                      <a:pt x="0" y="6"/>
                    </a:lnTo>
                    <a:lnTo>
                      <a:pt x="0" y="7"/>
                    </a:lnTo>
                    <a:lnTo>
                      <a:pt x="0" y="6"/>
                    </a:lnTo>
                    <a:lnTo>
                      <a:pt x="0" y="6"/>
                    </a:lnTo>
                    <a:lnTo>
                      <a:pt x="0" y="5"/>
                    </a:lnTo>
                    <a:lnTo>
                      <a:pt x="0" y="6"/>
                    </a:lnTo>
                    <a:lnTo>
                      <a:pt x="0" y="5"/>
                    </a:lnTo>
                    <a:lnTo>
                      <a:pt x="0" y="5"/>
                    </a:lnTo>
                    <a:lnTo>
                      <a:pt x="0" y="6"/>
                    </a:lnTo>
                    <a:lnTo>
                      <a:pt x="0" y="6"/>
                    </a:lnTo>
                    <a:lnTo>
                      <a:pt x="0" y="6"/>
                    </a:lnTo>
                    <a:lnTo>
                      <a:pt x="0" y="6"/>
                    </a:lnTo>
                    <a:lnTo>
                      <a:pt x="0" y="6"/>
                    </a:lnTo>
                    <a:lnTo>
                      <a:pt x="0" y="6"/>
                    </a:lnTo>
                    <a:lnTo>
                      <a:pt x="0" y="6"/>
                    </a:lnTo>
                    <a:lnTo>
                      <a:pt x="0" y="6"/>
                    </a:lnTo>
                    <a:lnTo>
                      <a:pt x="0" y="7"/>
                    </a:lnTo>
                    <a:lnTo>
                      <a:pt x="0" y="8"/>
                    </a:lnTo>
                    <a:lnTo>
                      <a:pt x="0" y="7"/>
                    </a:lnTo>
                    <a:lnTo>
                      <a:pt x="0" y="8"/>
                    </a:lnTo>
                    <a:lnTo>
                      <a:pt x="0" y="8"/>
                    </a:lnTo>
                    <a:lnTo>
                      <a:pt x="0" y="8"/>
                    </a:lnTo>
                    <a:lnTo>
                      <a:pt x="0" y="8"/>
                    </a:lnTo>
                    <a:lnTo>
                      <a:pt x="0" y="7"/>
                    </a:lnTo>
                    <a:lnTo>
                      <a:pt x="0" y="7"/>
                    </a:lnTo>
                    <a:lnTo>
                      <a:pt x="0" y="8"/>
                    </a:lnTo>
                    <a:lnTo>
                      <a:pt x="0" y="7"/>
                    </a:lnTo>
                    <a:lnTo>
                      <a:pt x="0" y="7"/>
                    </a:lnTo>
                    <a:lnTo>
                      <a:pt x="0" y="6"/>
                    </a:lnTo>
                    <a:lnTo>
                      <a:pt x="0" y="6"/>
                    </a:lnTo>
                    <a:lnTo>
                      <a:pt x="0" y="6"/>
                    </a:lnTo>
                    <a:lnTo>
                      <a:pt x="0" y="6"/>
                    </a:lnTo>
                    <a:lnTo>
                      <a:pt x="0" y="6"/>
                    </a:lnTo>
                    <a:lnTo>
                      <a:pt x="0" y="7"/>
                    </a:lnTo>
                    <a:lnTo>
                      <a:pt x="0" y="7"/>
                    </a:lnTo>
                    <a:lnTo>
                      <a:pt x="0" y="8"/>
                    </a:lnTo>
                    <a:lnTo>
                      <a:pt x="0" y="7"/>
                    </a:lnTo>
                    <a:lnTo>
                      <a:pt x="0" y="6"/>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7"/>
                    </a:lnTo>
                    <a:lnTo>
                      <a:pt x="0" y="7"/>
                    </a:lnTo>
                    <a:lnTo>
                      <a:pt x="0" y="7"/>
                    </a:lnTo>
                    <a:lnTo>
                      <a:pt x="0" y="6"/>
                    </a:lnTo>
                    <a:lnTo>
                      <a:pt x="0" y="6"/>
                    </a:lnTo>
                    <a:lnTo>
                      <a:pt x="0" y="5"/>
                    </a:lnTo>
                    <a:lnTo>
                      <a:pt x="0" y="5"/>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3"/>
                    </a:lnTo>
                    <a:lnTo>
                      <a:pt x="0" y="3"/>
                    </a:lnTo>
                    <a:lnTo>
                      <a:pt x="0" y="2"/>
                    </a:lnTo>
                    <a:lnTo>
                      <a:pt x="0" y="2"/>
                    </a:lnTo>
                    <a:lnTo>
                      <a:pt x="0" y="2"/>
                    </a:lnTo>
                    <a:lnTo>
                      <a:pt x="0" y="2"/>
                    </a:lnTo>
                    <a:lnTo>
                      <a:pt x="0" y="1"/>
                    </a:lnTo>
                    <a:lnTo>
                      <a:pt x="0" y="1"/>
                    </a:lnTo>
                    <a:lnTo>
                      <a:pt x="0" y="1"/>
                    </a:lnTo>
                    <a:lnTo>
                      <a:pt x="0" y="1"/>
                    </a:lnTo>
                    <a:lnTo>
                      <a:pt x="0" y="1"/>
                    </a:lnTo>
                    <a:lnTo>
                      <a:pt x="0" y="2"/>
                    </a:lnTo>
                    <a:lnTo>
                      <a:pt x="0" y="2"/>
                    </a:lnTo>
                    <a:lnTo>
                      <a:pt x="0" y="2"/>
                    </a:lnTo>
                    <a:lnTo>
                      <a:pt x="0" y="3"/>
                    </a:lnTo>
                    <a:lnTo>
                      <a:pt x="0" y="3"/>
                    </a:lnTo>
                    <a:lnTo>
                      <a:pt x="0" y="3"/>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4"/>
                    </a:lnTo>
                    <a:lnTo>
                      <a:pt x="0" y="4"/>
                    </a:lnTo>
                    <a:lnTo>
                      <a:pt x="0" y="4"/>
                    </a:lnTo>
                    <a:lnTo>
                      <a:pt x="0" y="4"/>
                    </a:lnTo>
                    <a:lnTo>
                      <a:pt x="0" y="5"/>
                    </a:lnTo>
                    <a:lnTo>
                      <a:pt x="1" y="5"/>
                    </a:lnTo>
                    <a:lnTo>
                      <a:pt x="1" y="5"/>
                    </a:lnTo>
                    <a:lnTo>
                      <a:pt x="1" y="5"/>
                    </a:lnTo>
                    <a:lnTo>
                      <a:pt x="1" y="5"/>
                    </a:lnTo>
                    <a:lnTo>
                      <a:pt x="1" y="5"/>
                    </a:lnTo>
                    <a:lnTo>
                      <a:pt x="1" y="5"/>
                    </a:lnTo>
                    <a:lnTo>
                      <a:pt x="1" y="6"/>
                    </a:lnTo>
                    <a:lnTo>
                      <a:pt x="1" y="5"/>
                    </a:lnTo>
                    <a:lnTo>
                      <a:pt x="1" y="6"/>
                    </a:lnTo>
                    <a:lnTo>
                      <a:pt x="1" y="6"/>
                    </a:lnTo>
                    <a:lnTo>
                      <a:pt x="1" y="6"/>
                    </a:lnTo>
                    <a:lnTo>
                      <a:pt x="1" y="7"/>
                    </a:lnTo>
                    <a:lnTo>
                      <a:pt x="1" y="7"/>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6"/>
                    </a:lnTo>
                    <a:lnTo>
                      <a:pt x="1" y="6"/>
                    </a:lnTo>
                    <a:lnTo>
                      <a:pt x="1" y="6"/>
                    </a:lnTo>
                    <a:lnTo>
                      <a:pt x="1" y="6"/>
                    </a:lnTo>
                    <a:lnTo>
                      <a:pt x="1" y="6"/>
                    </a:lnTo>
                    <a:lnTo>
                      <a:pt x="1" y="7"/>
                    </a:lnTo>
                    <a:lnTo>
                      <a:pt x="1" y="7"/>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7"/>
                    </a:lnTo>
                    <a:lnTo>
                      <a:pt x="1" y="7"/>
                    </a:lnTo>
                    <a:lnTo>
                      <a:pt x="1" y="6"/>
                    </a:lnTo>
                    <a:lnTo>
                      <a:pt x="1" y="6"/>
                    </a:lnTo>
                    <a:lnTo>
                      <a:pt x="1" y="6"/>
                    </a:lnTo>
                    <a:lnTo>
                      <a:pt x="1" y="6"/>
                    </a:lnTo>
                    <a:lnTo>
                      <a:pt x="1" y="6"/>
                    </a:lnTo>
                    <a:lnTo>
                      <a:pt x="1" y="7"/>
                    </a:lnTo>
                    <a:lnTo>
                      <a:pt x="1" y="8"/>
                    </a:lnTo>
                    <a:lnTo>
                      <a:pt x="1" y="7"/>
                    </a:lnTo>
                    <a:lnTo>
                      <a:pt x="1" y="7"/>
                    </a:lnTo>
                    <a:lnTo>
                      <a:pt x="1" y="7"/>
                    </a:lnTo>
                    <a:lnTo>
                      <a:pt x="1" y="7"/>
                    </a:lnTo>
                    <a:lnTo>
                      <a:pt x="1" y="6"/>
                    </a:lnTo>
                    <a:lnTo>
                      <a:pt x="1" y="7"/>
                    </a:lnTo>
                    <a:lnTo>
                      <a:pt x="1" y="7"/>
                    </a:lnTo>
                    <a:lnTo>
                      <a:pt x="1" y="7"/>
                    </a:lnTo>
                    <a:lnTo>
                      <a:pt x="1" y="7"/>
                    </a:lnTo>
                    <a:lnTo>
                      <a:pt x="1" y="6"/>
                    </a:lnTo>
                    <a:lnTo>
                      <a:pt x="1" y="6"/>
                    </a:lnTo>
                    <a:lnTo>
                      <a:pt x="1" y="6"/>
                    </a:lnTo>
                    <a:lnTo>
                      <a:pt x="1" y="7"/>
                    </a:lnTo>
                    <a:lnTo>
                      <a:pt x="1" y="6"/>
                    </a:lnTo>
                    <a:lnTo>
                      <a:pt x="1" y="6"/>
                    </a:lnTo>
                    <a:lnTo>
                      <a:pt x="1" y="7"/>
                    </a:lnTo>
                    <a:lnTo>
                      <a:pt x="1" y="6"/>
                    </a:lnTo>
                    <a:lnTo>
                      <a:pt x="1" y="6"/>
                    </a:lnTo>
                    <a:lnTo>
                      <a:pt x="1" y="5"/>
                    </a:lnTo>
                    <a:lnTo>
                      <a:pt x="1" y="6"/>
                    </a:lnTo>
                    <a:lnTo>
                      <a:pt x="1" y="6"/>
                    </a:lnTo>
                    <a:lnTo>
                      <a:pt x="1" y="6"/>
                    </a:lnTo>
                    <a:lnTo>
                      <a:pt x="1" y="6"/>
                    </a:lnTo>
                    <a:lnTo>
                      <a:pt x="1" y="6"/>
                    </a:lnTo>
                    <a:lnTo>
                      <a:pt x="1" y="6"/>
                    </a:lnTo>
                    <a:lnTo>
                      <a:pt x="1" y="6"/>
                    </a:lnTo>
                    <a:lnTo>
                      <a:pt x="1" y="6"/>
                    </a:lnTo>
                    <a:lnTo>
                      <a:pt x="1" y="7"/>
                    </a:lnTo>
                    <a:lnTo>
                      <a:pt x="1" y="7"/>
                    </a:lnTo>
                    <a:lnTo>
                      <a:pt x="1" y="7"/>
                    </a:lnTo>
                    <a:lnTo>
                      <a:pt x="1" y="6"/>
                    </a:lnTo>
                    <a:lnTo>
                      <a:pt x="1" y="6"/>
                    </a:lnTo>
                    <a:lnTo>
                      <a:pt x="1" y="6"/>
                    </a:lnTo>
                    <a:lnTo>
                      <a:pt x="1" y="7"/>
                    </a:lnTo>
                    <a:lnTo>
                      <a:pt x="1" y="6"/>
                    </a:lnTo>
                    <a:lnTo>
                      <a:pt x="1" y="7"/>
                    </a:lnTo>
                    <a:lnTo>
                      <a:pt x="1" y="6"/>
                    </a:lnTo>
                    <a:lnTo>
                      <a:pt x="1" y="7"/>
                    </a:lnTo>
                    <a:lnTo>
                      <a:pt x="1" y="7"/>
                    </a:lnTo>
                    <a:lnTo>
                      <a:pt x="1" y="6"/>
                    </a:lnTo>
                    <a:lnTo>
                      <a:pt x="1" y="6"/>
                    </a:lnTo>
                    <a:lnTo>
                      <a:pt x="1" y="6"/>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5"/>
                    </a:lnTo>
                    <a:lnTo>
                      <a:pt x="1" y="6"/>
                    </a:lnTo>
                    <a:lnTo>
                      <a:pt x="1" y="6"/>
                    </a:lnTo>
                    <a:lnTo>
                      <a:pt x="1" y="6"/>
                    </a:lnTo>
                    <a:lnTo>
                      <a:pt x="1" y="6"/>
                    </a:lnTo>
                    <a:lnTo>
                      <a:pt x="1" y="6"/>
                    </a:lnTo>
                    <a:lnTo>
                      <a:pt x="1" y="5"/>
                    </a:lnTo>
                    <a:lnTo>
                      <a:pt x="1" y="6"/>
                    </a:lnTo>
                    <a:lnTo>
                      <a:pt x="1" y="6"/>
                    </a:lnTo>
                    <a:lnTo>
                      <a:pt x="1" y="7"/>
                    </a:lnTo>
                    <a:lnTo>
                      <a:pt x="1" y="6"/>
                    </a:lnTo>
                    <a:lnTo>
                      <a:pt x="1" y="6"/>
                    </a:lnTo>
                    <a:lnTo>
                      <a:pt x="1" y="7"/>
                    </a:lnTo>
                    <a:lnTo>
                      <a:pt x="1" y="6"/>
                    </a:lnTo>
                    <a:lnTo>
                      <a:pt x="1" y="7"/>
                    </a:lnTo>
                    <a:lnTo>
                      <a:pt x="1" y="8"/>
                    </a:lnTo>
                    <a:lnTo>
                      <a:pt x="1" y="7"/>
                    </a:lnTo>
                    <a:lnTo>
                      <a:pt x="1" y="8"/>
                    </a:lnTo>
                    <a:lnTo>
                      <a:pt x="1" y="7"/>
                    </a:lnTo>
                    <a:lnTo>
                      <a:pt x="1" y="7"/>
                    </a:lnTo>
                    <a:lnTo>
                      <a:pt x="1" y="7"/>
                    </a:lnTo>
                    <a:lnTo>
                      <a:pt x="1" y="6"/>
                    </a:lnTo>
                    <a:lnTo>
                      <a:pt x="1" y="5"/>
                    </a:lnTo>
                    <a:lnTo>
                      <a:pt x="1" y="5"/>
                    </a:lnTo>
                    <a:lnTo>
                      <a:pt x="1" y="5"/>
                    </a:lnTo>
                    <a:lnTo>
                      <a:pt x="1" y="4"/>
                    </a:lnTo>
                    <a:lnTo>
                      <a:pt x="1" y="3"/>
                    </a:lnTo>
                    <a:lnTo>
                      <a:pt x="1" y="3"/>
                    </a:lnTo>
                    <a:lnTo>
                      <a:pt x="1" y="3"/>
                    </a:lnTo>
                    <a:lnTo>
                      <a:pt x="1" y="3"/>
                    </a:lnTo>
                    <a:lnTo>
                      <a:pt x="1" y="3"/>
                    </a:lnTo>
                    <a:lnTo>
                      <a:pt x="1" y="3"/>
                    </a:lnTo>
                    <a:lnTo>
                      <a:pt x="1" y="4"/>
                    </a:lnTo>
                    <a:lnTo>
                      <a:pt x="1" y="4"/>
                    </a:lnTo>
                    <a:lnTo>
                      <a:pt x="1" y="4"/>
                    </a:lnTo>
                    <a:lnTo>
                      <a:pt x="1" y="5"/>
                    </a:lnTo>
                    <a:lnTo>
                      <a:pt x="1" y="5"/>
                    </a:lnTo>
                    <a:lnTo>
                      <a:pt x="1" y="5"/>
                    </a:lnTo>
                    <a:lnTo>
                      <a:pt x="1" y="5"/>
                    </a:lnTo>
                    <a:lnTo>
                      <a:pt x="1" y="6"/>
                    </a:lnTo>
                    <a:lnTo>
                      <a:pt x="1" y="6"/>
                    </a:lnTo>
                    <a:lnTo>
                      <a:pt x="1" y="6"/>
                    </a:lnTo>
                    <a:lnTo>
                      <a:pt x="1" y="6"/>
                    </a:lnTo>
                    <a:lnTo>
                      <a:pt x="1" y="5"/>
                    </a:lnTo>
                    <a:lnTo>
                      <a:pt x="1" y="5"/>
                    </a:lnTo>
                    <a:lnTo>
                      <a:pt x="1" y="5"/>
                    </a:lnTo>
                    <a:lnTo>
                      <a:pt x="1" y="6"/>
                    </a:lnTo>
                    <a:lnTo>
                      <a:pt x="1" y="5"/>
                    </a:lnTo>
                    <a:lnTo>
                      <a:pt x="1" y="5"/>
                    </a:lnTo>
                    <a:lnTo>
                      <a:pt x="1" y="5"/>
                    </a:lnTo>
                    <a:lnTo>
                      <a:pt x="1" y="5"/>
                    </a:lnTo>
                    <a:lnTo>
                      <a:pt x="1" y="5"/>
                    </a:lnTo>
                    <a:lnTo>
                      <a:pt x="1" y="6"/>
                    </a:lnTo>
                    <a:lnTo>
                      <a:pt x="1" y="6"/>
                    </a:lnTo>
                    <a:lnTo>
                      <a:pt x="1" y="6"/>
                    </a:lnTo>
                    <a:lnTo>
                      <a:pt x="1" y="7"/>
                    </a:lnTo>
                    <a:lnTo>
                      <a:pt x="1" y="6"/>
                    </a:lnTo>
                    <a:lnTo>
                      <a:pt x="1" y="6"/>
                    </a:lnTo>
                    <a:lnTo>
                      <a:pt x="1" y="6"/>
                    </a:lnTo>
                    <a:lnTo>
                      <a:pt x="1" y="7"/>
                    </a:lnTo>
                    <a:lnTo>
                      <a:pt x="1" y="8"/>
                    </a:lnTo>
                    <a:lnTo>
                      <a:pt x="1" y="7"/>
                    </a:lnTo>
                    <a:lnTo>
                      <a:pt x="1" y="8"/>
                    </a:lnTo>
                    <a:lnTo>
                      <a:pt x="1" y="7"/>
                    </a:lnTo>
                    <a:lnTo>
                      <a:pt x="1" y="7"/>
                    </a:lnTo>
                    <a:lnTo>
                      <a:pt x="1" y="6"/>
                    </a:lnTo>
                    <a:lnTo>
                      <a:pt x="1" y="6"/>
                    </a:lnTo>
                    <a:lnTo>
                      <a:pt x="1" y="6"/>
                    </a:lnTo>
                    <a:lnTo>
                      <a:pt x="1" y="6"/>
                    </a:lnTo>
                    <a:lnTo>
                      <a:pt x="1" y="6"/>
                    </a:lnTo>
                    <a:lnTo>
                      <a:pt x="1" y="6"/>
                    </a:lnTo>
                    <a:lnTo>
                      <a:pt x="1" y="6"/>
                    </a:lnTo>
                    <a:lnTo>
                      <a:pt x="1" y="6"/>
                    </a:lnTo>
                    <a:lnTo>
                      <a:pt x="1" y="5"/>
                    </a:lnTo>
                    <a:lnTo>
                      <a:pt x="1" y="5"/>
                    </a:lnTo>
                    <a:lnTo>
                      <a:pt x="1" y="5"/>
                    </a:lnTo>
                    <a:lnTo>
                      <a:pt x="1" y="5"/>
                    </a:lnTo>
                    <a:lnTo>
                      <a:pt x="1" y="4"/>
                    </a:lnTo>
                    <a:lnTo>
                      <a:pt x="1" y="5"/>
                    </a:lnTo>
                    <a:lnTo>
                      <a:pt x="1" y="5"/>
                    </a:lnTo>
                    <a:lnTo>
                      <a:pt x="1" y="5"/>
                    </a:lnTo>
                    <a:lnTo>
                      <a:pt x="1" y="4"/>
                    </a:lnTo>
                    <a:lnTo>
                      <a:pt x="1" y="5"/>
                    </a:lnTo>
                    <a:lnTo>
                      <a:pt x="1" y="5"/>
                    </a:lnTo>
                    <a:lnTo>
                      <a:pt x="1" y="5"/>
                    </a:lnTo>
                    <a:lnTo>
                      <a:pt x="1" y="5"/>
                    </a:lnTo>
                    <a:lnTo>
                      <a:pt x="1" y="5"/>
                    </a:lnTo>
                    <a:lnTo>
                      <a:pt x="1" y="5"/>
                    </a:lnTo>
                    <a:lnTo>
                      <a:pt x="1" y="6"/>
                    </a:lnTo>
                    <a:lnTo>
                      <a:pt x="1" y="6"/>
                    </a:lnTo>
                    <a:lnTo>
                      <a:pt x="1" y="6"/>
                    </a:lnTo>
                    <a:lnTo>
                      <a:pt x="1" y="6"/>
                    </a:lnTo>
                    <a:lnTo>
                      <a:pt x="1" y="5"/>
                    </a:lnTo>
                    <a:lnTo>
                      <a:pt x="1" y="5"/>
                    </a:lnTo>
                    <a:lnTo>
                      <a:pt x="1" y="5"/>
                    </a:lnTo>
                    <a:lnTo>
                      <a:pt x="1" y="5"/>
                    </a:lnTo>
                    <a:lnTo>
                      <a:pt x="1" y="4"/>
                    </a:lnTo>
                    <a:lnTo>
                      <a:pt x="1" y="3"/>
                    </a:lnTo>
                    <a:lnTo>
                      <a:pt x="1" y="4"/>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1"/>
                    </a:lnTo>
                    <a:lnTo>
                      <a:pt x="1" y="1"/>
                    </a:lnTo>
                    <a:lnTo>
                      <a:pt x="1" y="1"/>
                    </a:lnTo>
                    <a:lnTo>
                      <a:pt x="1" y="0"/>
                    </a:lnTo>
                    <a:lnTo>
                      <a:pt x="1" y="0"/>
                    </a:lnTo>
                    <a:lnTo>
                      <a:pt x="1" y="0"/>
                    </a:lnTo>
                    <a:lnTo>
                      <a:pt x="1" y="0"/>
                    </a:lnTo>
                    <a:lnTo>
                      <a:pt x="1" y="1"/>
                    </a:lnTo>
                    <a:lnTo>
                      <a:pt x="1" y="1"/>
                    </a:lnTo>
                    <a:lnTo>
                      <a:pt x="1" y="1"/>
                    </a:lnTo>
                    <a:lnTo>
                      <a:pt x="1" y="1"/>
                    </a:lnTo>
                    <a:lnTo>
                      <a:pt x="1" y="2"/>
                    </a:lnTo>
                    <a:lnTo>
                      <a:pt x="1" y="1"/>
                    </a:lnTo>
                    <a:lnTo>
                      <a:pt x="1" y="1"/>
                    </a:lnTo>
                    <a:lnTo>
                      <a:pt x="1" y="0"/>
                    </a:lnTo>
                    <a:lnTo>
                      <a:pt x="1" y="1"/>
                    </a:lnTo>
                    <a:lnTo>
                      <a:pt x="1" y="1"/>
                    </a:lnTo>
                    <a:lnTo>
                      <a:pt x="1" y="1"/>
                    </a:lnTo>
                    <a:lnTo>
                      <a:pt x="1" y="2"/>
                    </a:lnTo>
                    <a:lnTo>
                      <a:pt x="1" y="1"/>
                    </a:lnTo>
                    <a:lnTo>
                      <a:pt x="1" y="1"/>
                    </a:lnTo>
                    <a:lnTo>
                      <a:pt x="1" y="2"/>
                    </a:lnTo>
                    <a:lnTo>
                      <a:pt x="1" y="1"/>
                    </a:lnTo>
                    <a:lnTo>
                      <a:pt x="1" y="2"/>
                    </a:lnTo>
                    <a:lnTo>
                      <a:pt x="1" y="2"/>
                    </a:lnTo>
                    <a:lnTo>
                      <a:pt x="1" y="2"/>
                    </a:lnTo>
                    <a:lnTo>
                      <a:pt x="1" y="2"/>
                    </a:lnTo>
                    <a:lnTo>
                      <a:pt x="1" y="3"/>
                    </a:lnTo>
                    <a:lnTo>
                      <a:pt x="1" y="2"/>
                    </a:lnTo>
                    <a:lnTo>
                      <a:pt x="1" y="2"/>
                    </a:lnTo>
                    <a:lnTo>
                      <a:pt x="1" y="3"/>
                    </a:lnTo>
                    <a:lnTo>
                      <a:pt x="1" y="2"/>
                    </a:lnTo>
                    <a:lnTo>
                      <a:pt x="1" y="3"/>
                    </a:lnTo>
                    <a:lnTo>
                      <a:pt x="1" y="4"/>
                    </a:lnTo>
                    <a:lnTo>
                      <a:pt x="1" y="3"/>
                    </a:lnTo>
                    <a:lnTo>
                      <a:pt x="1" y="4"/>
                    </a:lnTo>
                    <a:lnTo>
                      <a:pt x="1" y="4"/>
                    </a:lnTo>
                    <a:lnTo>
                      <a:pt x="1" y="4"/>
                    </a:lnTo>
                    <a:lnTo>
                      <a:pt x="1" y="5"/>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7"/>
                    </a:lnTo>
                    <a:lnTo>
                      <a:pt x="1" y="6"/>
                    </a:lnTo>
                    <a:lnTo>
                      <a:pt x="1" y="8"/>
                    </a:lnTo>
                    <a:lnTo>
                      <a:pt x="1" y="7"/>
                    </a:lnTo>
                    <a:lnTo>
                      <a:pt x="1" y="7"/>
                    </a:lnTo>
                    <a:lnTo>
                      <a:pt x="1" y="7"/>
                    </a:lnTo>
                    <a:lnTo>
                      <a:pt x="1" y="8"/>
                    </a:lnTo>
                    <a:lnTo>
                      <a:pt x="1" y="8"/>
                    </a:lnTo>
                    <a:lnTo>
                      <a:pt x="1" y="8"/>
                    </a:lnTo>
                    <a:lnTo>
                      <a:pt x="1" y="8"/>
                    </a:lnTo>
                    <a:lnTo>
                      <a:pt x="1" y="9"/>
                    </a:lnTo>
                    <a:lnTo>
                      <a:pt x="1" y="9"/>
                    </a:lnTo>
                    <a:lnTo>
                      <a:pt x="1" y="9"/>
                    </a:lnTo>
                    <a:lnTo>
                      <a:pt x="1" y="8"/>
                    </a:lnTo>
                    <a:lnTo>
                      <a:pt x="1" y="9"/>
                    </a:lnTo>
                    <a:lnTo>
                      <a:pt x="1" y="9"/>
                    </a:lnTo>
                    <a:lnTo>
                      <a:pt x="1" y="9"/>
                    </a:lnTo>
                    <a:lnTo>
                      <a:pt x="1" y="8"/>
                    </a:lnTo>
                    <a:lnTo>
                      <a:pt x="1" y="9"/>
                    </a:lnTo>
                    <a:lnTo>
                      <a:pt x="1" y="8"/>
                    </a:lnTo>
                    <a:lnTo>
                      <a:pt x="1" y="9"/>
                    </a:lnTo>
                    <a:lnTo>
                      <a:pt x="1" y="8"/>
                    </a:lnTo>
                    <a:lnTo>
                      <a:pt x="1" y="8"/>
                    </a:lnTo>
                    <a:lnTo>
                      <a:pt x="1" y="8"/>
                    </a:lnTo>
                    <a:lnTo>
                      <a:pt x="1" y="8"/>
                    </a:lnTo>
                    <a:lnTo>
                      <a:pt x="1" y="8"/>
                    </a:lnTo>
                    <a:lnTo>
                      <a:pt x="1" y="8"/>
                    </a:lnTo>
                    <a:lnTo>
                      <a:pt x="1" y="8"/>
                    </a:lnTo>
                    <a:lnTo>
                      <a:pt x="1" y="8"/>
                    </a:lnTo>
                    <a:lnTo>
                      <a:pt x="1" y="7"/>
                    </a:lnTo>
                    <a:lnTo>
                      <a:pt x="1" y="8"/>
                    </a:lnTo>
                    <a:lnTo>
                      <a:pt x="1" y="8"/>
                    </a:lnTo>
                    <a:lnTo>
                      <a:pt x="1" y="8"/>
                    </a:lnTo>
                    <a:lnTo>
                      <a:pt x="1" y="9"/>
                    </a:lnTo>
                    <a:lnTo>
                      <a:pt x="1" y="9"/>
                    </a:lnTo>
                    <a:lnTo>
                      <a:pt x="1" y="9"/>
                    </a:lnTo>
                    <a:lnTo>
                      <a:pt x="1" y="9"/>
                    </a:lnTo>
                    <a:lnTo>
                      <a:pt x="1" y="10"/>
                    </a:lnTo>
                    <a:lnTo>
                      <a:pt x="1" y="10"/>
                    </a:lnTo>
                    <a:lnTo>
                      <a:pt x="1" y="10"/>
                    </a:lnTo>
                    <a:lnTo>
                      <a:pt x="1" y="10"/>
                    </a:lnTo>
                    <a:lnTo>
                      <a:pt x="1" y="10"/>
                    </a:lnTo>
                    <a:lnTo>
                      <a:pt x="1" y="10"/>
                    </a:lnTo>
                    <a:lnTo>
                      <a:pt x="1" y="10"/>
                    </a:lnTo>
                    <a:lnTo>
                      <a:pt x="1" y="10"/>
                    </a:lnTo>
                    <a:lnTo>
                      <a:pt x="1" y="10"/>
                    </a:lnTo>
                    <a:lnTo>
                      <a:pt x="1" y="10"/>
                    </a:lnTo>
                    <a:lnTo>
                      <a:pt x="1" y="10"/>
                    </a:lnTo>
                    <a:lnTo>
                      <a:pt x="1" y="9"/>
                    </a:lnTo>
                    <a:lnTo>
                      <a:pt x="1" y="9"/>
                    </a:lnTo>
                    <a:lnTo>
                      <a:pt x="1" y="8"/>
                    </a:lnTo>
                    <a:lnTo>
                      <a:pt x="1" y="8"/>
                    </a:lnTo>
                    <a:lnTo>
                      <a:pt x="1" y="8"/>
                    </a:lnTo>
                    <a:lnTo>
                      <a:pt x="1" y="7"/>
                    </a:lnTo>
                    <a:lnTo>
                      <a:pt x="1" y="7"/>
                    </a:lnTo>
                    <a:lnTo>
                      <a:pt x="1" y="6"/>
                    </a:lnTo>
                    <a:lnTo>
                      <a:pt x="1" y="6"/>
                    </a:lnTo>
                    <a:lnTo>
                      <a:pt x="1" y="6"/>
                    </a:lnTo>
                    <a:lnTo>
                      <a:pt x="1" y="5"/>
                    </a:lnTo>
                    <a:lnTo>
                      <a:pt x="1" y="5"/>
                    </a:lnTo>
                    <a:lnTo>
                      <a:pt x="1" y="5"/>
                    </a:lnTo>
                    <a:lnTo>
                      <a:pt x="1" y="5"/>
                    </a:lnTo>
                    <a:lnTo>
                      <a:pt x="1" y="5"/>
                    </a:lnTo>
                    <a:lnTo>
                      <a:pt x="1" y="5"/>
                    </a:lnTo>
                    <a:lnTo>
                      <a:pt x="1" y="5"/>
                    </a:lnTo>
                    <a:lnTo>
                      <a:pt x="1" y="5"/>
                    </a:lnTo>
                    <a:lnTo>
                      <a:pt x="1" y="6"/>
                    </a:lnTo>
                    <a:lnTo>
                      <a:pt x="1" y="6"/>
                    </a:lnTo>
                    <a:lnTo>
                      <a:pt x="1" y="6"/>
                    </a:lnTo>
                    <a:lnTo>
                      <a:pt x="1" y="7"/>
                    </a:lnTo>
                    <a:lnTo>
                      <a:pt x="1" y="7"/>
                    </a:lnTo>
                    <a:lnTo>
                      <a:pt x="1" y="7"/>
                    </a:lnTo>
                    <a:lnTo>
                      <a:pt x="1" y="7"/>
                    </a:lnTo>
                    <a:lnTo>
                      <a:pt x="1" y="8"/>
                    </a:lnTo>
                    <a:lnTo>
                      <a:pt x="1" y="7"/>
                    </a:lnTo>
                    <a:lnTo>
                      <a:pt x="1" y="6"/>
                    </a:lnTo>
                    <a:lnTo>
                      <a:pt x="1" y="7"/>
                    </a:lnTo>
                    <a:lnTo>
                      <a:pt x="1" y="7"/>
                    </a:lnTo>
                    <a:lnTo>
                      <a:pt x="1" y="8"/>
                    </a:lnTo>
                    <a:lnTo>
                      <a:pt x="1" y="7"/>
                    </a:lnTo>
                    <a:lnTo>
                      <a:pt x="1" y="8"/>
                    </a:lnTo>
                    <a:lnTo>
                      <a:pt x="1" y="7"/>
                    </a:lnTo>
                    <a:lnTo>
                      <a:pt x="1" y="8"/>
                    </a:lnTo>
                    <a:lnTo>
                      <a:pt x="1" y="8"/>
                    </a:lnTo>
                    <a:lnTo>
                      <a:pt x="1" y="7"/>
                    </a:lnTo>
                    <a:lnTo>
                      <a:pt x="1" y="7"/>
                    </a:lnTo>
                    <a:lnTo>
                      <a:pt x="1" y="7"/>
                    </a:lnTo>
                    <a:lnTo>
                      <a:pt x="1" y="7"/>
                    </a:lnTo>
                    <a:lnTo>
                      <a:pt x="1" y="7"/>
                    </a:lnTo>
                    <a:lnTo>
                      <a:pt x="1" y="6"/>
                    </a:lnTo>
                    <a:lnTo>
                      <a:pt x="1" y="6"/>
                    </a:lnTo>
                    <a:lnTo>
                      <a:pt x="1" y="5"/>
                    </a:lnTo>
                    <a:lnTo>
                      <a:pt x="1" y="6"/>
                    </a:lnTo>
                    <a:lnTo>
                      <a:pt x="1" y="5"/>
                    </a:lnTo>
                    <a:lnTo>
                      <a:pt x="1" y="5"/>
                    </a:lnTo>
                    <a:lnTo>
                      <a:pt x="1" y="5"/>
                    </a:lnTo>
                    <a:lnTo>
                      <a:pt x="1" y="5"/>
                    </a:lnTo>
                    <a:lnTo>
                      <a:pt x="1" y="5"/>
                    </a:lnTo>
                    <a:lnTo>
                      <a:pt x="1" y="5"/>
                    </a:lnTo>
                    <a:lnTo>
                      <a:pt x="1" y="4"/>
                    </a:lnTo>
                    <a:lnTo>
                      <a:pt x="1" y="4"/>
                    </a:lnTo>
                    <a:lnTo>
                      <a:pt x="1" y="3"/>
                    </a:lnTo>
                    <a:lnTo>
                      <a:pt x="1" y="3"/>
                    </a:lnTo>
                    <a:lnTo>
                      <a:pt x="1" y="3"/>
                    </a:lnTo>
                    <a:lnTo>
                      <a:pt x="1" y="3"/>
                    </a:lnTo>
                    <a:lnTo>
                      <a:pt x="1" y="3"/>
                    </a:lnTo>
                    <a:lnTo>
                      <a:pt x="1" y="2"/>
                    </a:lnTo>
                    <a:lnTo>
                      <a:pt x="1" y="3"/>
                    </a:lnTo>
                    <a:lnTo>
                      <a:pt x="1" y="3"/>
                    </a:lnTo>
                    <a:lnTo>
                      <a:pt x="1" y="3"/>
                    </a:lnTo>
                    <a:lnTo>
                      <a:pt x="1" y="4"/>
                    </a:lnTo>
                    <a:lnTo>
                      <a:pt x="1" y="3"/>
                    </a:lnTo>
                    <a:lnTo>
                      <a:pt x="1" y="4"/>
                    </a:lnTo>
                    <a:lnTo>
                      <a:pt x="1" y="4"/>
                    </a:lnTo>
                    <a:lnTo>
                      <a:pt x="1" y="4"/>
                    </a:lnTo>
                    <a:lnTo>
                      <a:pt x="1" y="5"/>
                    </a:lnTo>
                    <a:lnTo>
                      <a:pt x="1" y="5"/>
                    </a:lnTo>
                    <a:lnTo>
                      <a:pt x="1" y="5"/>
                    </a:lnTo>
                    <a:lnTo>
                      <a:pt x="1" y="6"/>
                    </a:lnTo>
                    <a:lnTo>
                      <a:pt x="1" y="6"/>
                    </a:lnTo>
                    <a:lnTo>
                      <a:pt x="1" y="6"/>
                    </a:lnTo>
                    <a:lnTo>
                      <a:pt x="1" y="6"/>
                    </a:lnTo>
                    <a:lnTo>
                      <a:pt x="1" y="7"/>
                    </a:lnTo>
                    <a:lnTo>
                      <a:pt x="1" y="8"/>
                    </a:lnTo>
                    <a:lnTo>
                      <a:pt x="1" y="8"/>
                    </a:lnTo>
                    <a:lnTo>
                      <a:pt x="1" y="8"/>
                    </a:lnTo>
                    <a:lnTo>
                      <a:pt x="1" y="8"/>
                    </a:lnTo>
                    <a:lnTo>
                      <a:pt x="1" y="8"/>
                    </a:lnTo>
                    <a:lnTo>
                      <a:pt x="1" y="8"/>
                    </a:lnTo>
                    <a:lnTo>
                      <a:pt x="1" y="8"/>
                    </a:lnTo>
                    <a:lnTo>
                      <a:pt x="1" y="8"/>
                    </a:lnTo>
                    <a:lnTo>
                      <a:pt x="1" y="8"/>
                    </a:lnTo>
                    <a:lnTo>
                      <a:pt x="1" y="7"/>
                    </a:lnTo>
                    <a:lnTo>
                      <a:pt x="1" y="6"/>
                    </a:lnTo>
                    <a:lnTo>
                      <a:pt x="1" y="6"/>
                    </a:lnTo>
                    <a:lnTo>
                      <a:pt x="1" y="6"/>
                    </a:lnTo>
                    <a:lnTo>
                      <a:pt x="1" y="7"/>
                    </a:lnTo>
                    <a:lnTo>
                      <a:pt x="1" y="7"/>
                    </a:lnTo>
                    <a:lnTo>
                      <a:pt x="1" y="7"/>
                    </a:lnTo>
                    <a:lnTo>
                      <a:pt x="1" y="8"/>
                    </a:lnTo>
                    <a:lnTo>
                      <a:pt x="1" y="8"/>
                    </a:lnTo>
                    <a:lnTo>
                      <a:pt x="1" y="8"/>
                    </a:lnTo>
                    <a:lnTo>
                      <a:pt x="1" y="8"/>
                    </a:lnTo>
                    <a:lnTo>
                      <a:pt x="1" y="9"/>
                    </a:lnTo>
                    <a:lnTo>
                      <a:pt x="1" y="9"/>
                    </a:lnTo>
                    <a:lnTo>
                      <a:pt x="1" y="9"/>
                    </a:lnTo>
                    <a:lnTo>
                      <a:pt x="1" y="9"/>
                    </a:lnTo>
                    <a:lnTo>
                      <a:pt x="1" y="9"/>
                    </a:lnTo>
                    <a:lnTo>
                      <a:pt x="1" y="9"/>
                    </a:lnTo>
                    <a:lnTo>
                      <a:pt x="1" y="9"/>
                    </a:lnTo>
                    <a:lnTo>
                      <a:pt x="1" y="10"/>
                    </a:lnTo>
                    <a:lnTo>
                      <a:pt x="1" y="9"/>
                    </a:lnTo>
                    <a:lnTo>
                      <a:pt x="1" y="9"/>
                    </a:lnTo>
                    <a:lnTo>
                      <a:pt x="1" y="8"/>
                    </a:lnTo>
                    <a:lnTo>
                      <a:pt x="1" y="8"/>
                    </a:lnTo>
                    <a:lnTo>
                      <a:pt x="1" y="8"/>
                    </a:lnTo>
                    <a:lnTo>
                      <a:pt x="1" y="8"/>
                    </a:lnTo>
                    <a:lnTo>
                      <a:pt x="1" y="8"/>
                    </a:lnTo>
                    <a:lnTo>
                      <a:pt x="1" y="7"/>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6"/>
                    </a:lnTo>
                    <a:lnTo>
                      <a:pt x="1" y="5"/>
                    </a:lnTo>
                    <a:lnTo>
                      <a:pt x="1" y="5"/>
                    </a:lnTo>
                    <a:lnTo>
                      <a:pt x="1" y="6"/>
                    </a:lnTo>
                    <a:lnTo>
                      <a:pt x="1" y="6"/>
                    </a:lnTo>
                    <a:lnTo>
                      <a:pt x="1" y="6"/>
                    </a:lnTo>
                    <a:lnTo>
                      <a:pt x="1" y="6"/>
                    </a:lnTo>
                    <a:lnTo>
                      <a:pt x="1" y="6"/>
                    </a:lnTo>
                    <a:lnTo>
                      <a:pt x="1" y="6"/>
                    </a:lnTo>
                    <a:lnTo>
                      <a:pt x="1" y="6"/>
                    </a:lnTo>
                    <a:lnTo>
                      <a:pt x="1" y="6"/>
                    </a:lnTo>
                    <a:lnTo>
                      <a:pt x="1" y="5"/>
                    </a:lnTo>
                    <a:lnTo>
                      <a:pt x="1" y="5"/>
                    </a:lnTo>
                    <a:lnTo>
                      <a:pt x="1" y="5"/>
                    </a:lnTo>
                    <a:lnTo>
                      <a:pt x="1" y="5"/>
                    </a:lnTo>
                    <a:lnTo>
                      <a:pt x="1" y="5"/>
                    </a:lnTo>
                    <a:lnTo>
                      <a:pt x="1" y="6"/>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5"/>
                    </a:lnTo>
                    <a:lnTo>
                      <a:pt x="1" y="6"/>
                    </a:lnTo>
                    <a:lnTo>
                      <a:pt x="1" y="6"/>
                    </a:lnTo>
                    <a:lnTo>
                      <a:pt x="1" y="5"/>
                    </a:lnTo>
                    <a:lnTo>
                      <a:pt x="1" y="6"/>
                    </a:lnTo>
                    <a:lnTo>
                      <a:pt x="1" y="6"/>
                    </a:lnTo>
                    <a:lnTo>
                      <a:pt x="1" y="5"/>
                    </a:lnTo>
                    <a:lnTo>
                      <a:pt x="1" y="5"/>
                    </a:lnTo>
                    <a:lnTo>
                      <a:pt x="1" y="5"/>
                    </a:lnTo>
                    <a:lnTo>
                      <a:pt x="1" y="6"/>
                    </a:lnTo>
                    <a:lnTo>
                      <a:pt x="1" y="5"/>
                    </a:lnTo>
                    <a:lnTo>
                      <a:pt x="1" y="5"/>
                    </a:lnTo>
                    <a:lnTo>
                      <a:pt x="1" y="5"/>
                    </a:lnTo>
                    <a:lnTo>
                      <a:pt x="1" y="5"/>
                    </a:lnTo>
                    <a:lnTo>
                      <a:pt x="1" y="5"/>
                    </a:lnTo>
                    <a:lnTo>
                      <a:pt x="1" y="5"/>
                    </a:lnTo>
                    <a:lnTo>
                      <a:pt x="1" y="5"/>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4"/>
                    </a:lnTo>
                    <a:lnTo>
                      <a:pt x="1" y="4"/>
                    </a:lnTo>
                  </a:path>
                </a:pathLst>
              </a:custGeom>
              <a:noFill/>
              <a:ln w="0">
                <a:solidFill>
                  <a:srgbClr val="3366FF"/>
                </a:solidFill>
                <a:prstDash val="solid"/>
                <a:round/>
                <a:headEnd/>
                <a:tailEnd/>
              </a:ln>
            </p:spPr>
            <p:txBody>
              <a:bodyPr/>
              <a:lstStyle/>
              <a:p>
                <a:endParaRPr lang="en-GB"/>
              </a:p>
            </p:txBody>
          </p:sp>
          <p:sp>
            <p:nvSpPr>
              <p:cNvPr id="185896" name="Freeform 552"/>
              <p:cNvSpPr>
                <a:spLocks/>
              </p:cNvSpPr>
              <p:nvPr/>
            </p:nvSpPr>
            <p:spPr bwMode="auto">
              <a:xfrm>
                <a:off x="2682" y="3575"/>
                <a:ext cx="1" cy="84"/>
              </a:xfrm>
              <a:custGeom>
                <a:avLst/>
                <a:gdLst/>
                <a:ahLst/>
                <a:cxnLst>
                  <a:cxn ang="0">
                    <a:pos x="0" y="7"/>
                  </a:cxn>
                  <a:cxn ang="0">
                    <a:pos x="0" y="9"/>
                  </a:cxn>
                  <a:cxn ang="0">
                    <a:pos x="0" y="6"/>
                  </a:cxn>
                  <a:cxn ang="0">
                    <a:pos x="0" y="8"/>
                  </a:cxn>
                  <a:cxn ang="0">
                    <a:pos x="0" y="8"/>
                  </a:cxn>
                  <a:cxn ang="0">
                    <a:pos x="0" y="7"/>
                  </a:cxn>
                  <a:cxn ang="0">
                    <a:pos x="0" y="10"/>
                  </a:cxn>
                  <a:cxn ang="0">
                    <a:pos x="0" y="8"/>
                  </a:cxn>
                  <a:cxn ang="0">
                    <a:pos x="0" y="6"/>
                  </a:cxn>
                  <a:cxn ang="0">
                    <a:pos x="0" y="7"/>
                  </a:cxn>
                  <a:cxn ang="0">
                    <a:pos x="0" y="8"/>
                  </a:cxn>
                  <a:cxn ang="0">
                    <a:pos x="0" y="6"/>
                  </a:cxn>
                  <a:cxn ang="0">
                    <a:pos x="0" y="6"/>
                  </a:cxn>
                  <a:cxn ang="0">
                    <a:pos x="0" y="8"/>
                  </a:cxn>
                  <a:cxn ang="0">
                    <a:pos x="0" y="6"/>
                  </a:cxn>
                  <a:cxn ang="0">
                    <a:pos x="0" y="6"/>
                  </a:cxn>
                  <a:cxn ang="0">
                    <a:pos x="0" y="8"/>
                  </a:cxn>
                  <a:cxn ang="0">
                    <a:pos x="0" y="8"/>
                  </a:cxn>
                  <a:cxn ang="0">
                    <a:pos x="0" y="8"/>
                  </a:cxn>
                  <a:cxn ang="0">
                    <a:pos x="0" y="6"/>
                  </a:cxn>
                  <a:cxn ang="0">
                    <a:pos x="0" y="9"/>
                  </a:cxn>
                  <a:cxn ang="0">
                    <a:pos x="0" y="7"/>
                  </a:cxn>
                  <a:cxn ang="0">
                    <a:pos x="0" y="5"/>
                  </a:cxn>
                  <a:cxn ang="0">
                    <a:pos x="0" y="4"/>
                  </a:cxn>
                  <a:cxn ang="0">
                    <a:pos x="0" y="3"/>
                  </a:cxn>
                  <a:cxn ang="0">
                    <a:pos x="0" y="3"/>
                  </a:cxn>
                  <a:cxn ang="0">
                    <a:pos x="0" y="3"/>
                  </a:cxn>
                  <a:cxn ang="0">
                    <a:pos x="0" y="5"/>
                  </a:cxn>
                  <a:cxn ang="0">
                    <a:pos x="0" y="7"/>
                  </a:cxn>
                  <a:cxn ang="0">
                    <a:pos x="0" y="7"/>
                  </a:cxn>
                  <a:cxn ang="0">
                    <a:pos x="0" y="9"/>
                  </a:cxn>
                  <a:cxn ang="0">
                    <a:pos x="0" y="9"/>
                  </a:cxn>
                  <a:cxn ang="0">
                    <a:pos x="0" y="7"/>
                  </a:cxn>
                  <a:cxn ang="0">
                    <a:pos x="0" y="8"/>
                  </a:cxn>
                  <a:cxn ang="0">
                    <a:pos x="0" y="8"/>
                  </a:cxn>
                  <a:cxn ang="0">
                    <a:pos x="0" y="4"/>
                  </a:cxn>
                  <a:cxn ang="0">
                    <a:pos x="0" y="5"/>
                  </a:cxn>
                  <a:cxn ang="0">
                    <a:pos x="0" y="7"/>
                  </a:cxn>
                  <a:cxn ang="0">
                    <a:pos x="0" y="8"/>
                  </a:cxn>
                  <a:cxn ang="0">
                    <a:pos x="0" y="8"/>
                  </a:cxn>
                  <a:cxn ang="0">
                    <a:pos x="0" y="2"/>
                  </a:cxn>
                  <a:cxn ang="0">
                    <a:pos x="0" y="2"/>
                  </a:cxn>
                  <a:cxn ang="0">
                    <a:pos x="0" y="5"/>
                  </a:cxn>
                  <a:cxn ang="0">
                    <a:pos x="0" y="6"/>
                  </a:cxn>
                  <a:cxn ang="0">
                    <a:pos x="0" y="7"/>
                  </a:cxn>
                  <a:cxn ang="0">
                    <a:pos x="0" y="11"/>
                  </a:cxn>
                  <a:cxn ang="0">
                    <a:pos x="0" y="11"/>
                  </a:cxn>
                  <a:cxn ang="0">
                    <a:pos x="0" y="11"/>
                  </a:cxn>
                  <a:cxn ang="0">
                    <a:pos x="0" y="13"/>
                  </a:cxn>
                  <a:cxn ang="0">
                    <a:pos x="0" y="11"/>
                  </a:cxn>
                  <a:cxn ang="0">
                    <a:pos x="0" y="11"/>
                  </a:cxn>
                  <a:cxn ang="0">
                    <a:pos x="0" y="13"/>
                  </a:cxn>
                  <a:cxn ang="0">
                    <a:pos x="0" y="13"/>
                  </a:cxn>
                  <a:cxn ang="0">
                    <a:pos x="0" y="11"/>
                  </a:cxn>
                  <a:cxn ang="0">
                    <a:pos x="0" y="11"/>
                  </a:cxn>
                  <a:cxn ang="0">
                    <a:pos x="0" y="12"/>
                  </a:cxn>
                  <a:cxn ang="0">
                    <a:pos x="0" y="13"/>
                  </a:cxn>
                  <a:cxn ang="0">
                    <a:pos x="0" y="13"/>
                  </a:cxn>
                  <a:cxn ang="0">
                    <a:pos x="0" y="13"/>
                  </a:cxn>
                  <a:cxn ang="0">
                    <a:pos x="0" y="13"/>
                  </a:cxn>
                  <a:cxn ang="0">
                    <a:pos x="0" y="9"/>
                  </a:cxn>
                  <a:cxn ang="0">
                    <a:pos x="0" y="7"/>
                  </a:cxn>
                  <a:cxn ang="0">
                    <a:pos x="0" y="9"/>
                  </a:cxn>
                </a:cxnLst>
                <a:rect l="0" t="0" r="r" b="b"/>
                <a:pathLst>
                  <a:path h="14">
                    <a:moveTo>
                      <a:pt x="0" y="6"/>
                    </a:moveTo>
                    <a:lnTo>
                      <a:pt x="0" y="6"/>
                    </a:lnTo>
                    <a:lnTo>
                      <a:pt x="0" y="6"/>
                    </a:lnTo>
                    <a:lnTo>
                      <a:pt x="0" y="6"/>
                    </a:lnTo>
                    <a:lnTo>
                      <a:pt x="0" y="6"/>
                    </a:lnTo>
                    <a:lnTo>
                      <a:pt x="0" y="5"/>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8"/>
                    </a:lnTo>
                    <a:lnTo>
                      <a:pt x="0" y="8"/>
                    </a:lnTo>
                    <a:lnTo>
                      <a:pt x="0" y="7"/>
                    </a:lnTo>
                    <a:lnTo>
                      <a:pt x="0" y="7"/>
                    </a:lnTo>
                    <a:lnTo>
                      <a:pt x="0" y="7"/>
                    </a:lnTo>
                    <a:lnTo>
                      <a:pt x="0" y="7"/>
                    </a:lnTo>
                    <a:lnTo>
                      <a:pt x="0" y="7"/>
                    </a:lnTo>
                    <a:lnTo>
                      <a:pt x="0" y="6"/>
                    </a:lnTo>
                    <a:lnTo>
                      <a:pt x="0" y="6"/>
                    </a:lnTo>
                    <a:lnTo>
                      <a:pt x="0" y="7"/>
                    </a:lnTo>
                    <a:lnTo>
                      <a:pt x="0" y="7"/>
                    </a:lnTo>
                    <a:lnTo>
                      <a:pt x="0" y="7"/>
                    </a:lnTo>
                    <a:lnTo>
                      <a:pt x="0" y="7"/>
                    </a:lnTo>
                    <a:lnTo>
                      <a:pt x="0" y="7"/>
                    </a:lnTo>
                    <a:lnTo>
                      <a:pt x="0" y="8"/>
                    </a:lnTo>
                    <a:lnTo>
                      <a:pt x="0" y="8"/>
                    </a:lnTo>
                    <a:lnTo>
                      <a:pt x="0" y="8"/>
                    </a:lnTo>
                    <a:lnTo>
                      <a:pt x="0" y="9"/>
                    </a:lnTo>
                    <a:lnTo>
                      <a:pt x="0" y="8"/>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7"/>
                    </a:lnTo>
                    <a:lnTo>
                      <a:pt x="0" y="7"/>
                    </a:lnTo>
                    <a:lnTo>
                      <a:pt x="0" y="8"/>
                    </a:lnTo>
                    <a:lnTo>
                      <a:pt x="0" y="8"/>
                    </a:lnTo>
                    <a:lnTo>
                      <a:pt x="0" y="8"/>
                    </a:lnTo>
                    <a:lnTo>
                      <a:pt x="0" y="8"/>
                    </a:lnTo>
                    <a:lnTo>
                      <a:pt x="0" y="8"/>
                    </a:lnTo>
                    <a:lnTo>
                      <a:pt x="0" y="9"/>
                    </a:lnTo>
                    <a:lnTo>
                      <a:pt x="0" y="9"/>
                    </a:lnTo>
                    <a:lnTo>
                      <a:pt x="0" y="10"/>
                    </a:lnTo>
                    <a:lnTo>
                      <a:pt x="0" y="10"/>
                    </a:lnTo>
                    <a:lnTo>
                      <a:pt x="0" y="10"/>
                    </a:lnTo>
                    <a:lnTo>
                      <a:pt x="0" y="10"/>
                    </a:lnTo>
                    <a:lnTo>
                      <a:pt x="0" y="9"/>
                    </a:lnTo>
                    <a:lnTo>
                      <a:pt x="0" y="10"/>
                    </a:lnTo>
                    <a:lnTo>
                      <a:pt x="0" y="10"/>
                    </a:lnTo>
                    <a:lnTo>
                      <a:pt x="0" y="10"/>
                    </a:lnTo>
                    <a:lnTo>
                      <a:pt x="0" y="9"/>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7"/>
                    </a:lnTo>
                    <a:lnTo>
                      <a:pt x="0" y="7"/>
                    </a:lnTo>
                    <a:lnTo>
                      <a:pt x="0" y="7"/>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8"/>
                    </a:lnTo>
                    <a:lnTo>
                      <a:pt x="0" y="8"/>
                    </a:lnTo>
                    <a:lnTo>
                      <a:pt x="0" y="7"/>
                    </a:lnTo>
                    <a:lnTo>
                      <a:pt x="0" y="7"/>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7"/>
                    </a:lnTo>
                    <a:lnTo>
                      <a:pt x="0" y="6"/>
                    </a:lnTo>
                    <a:lnTo>
                      <a:pt x="0" y="5"/>
                    </a:lnTo>
                    <a:lnTo>
                      <a:pt x="0" y="5"/>
                    </a:lnTo>
                    <a:lnTo>
                      <a:pt x="0" y="6"/>
                    </a:lnTo>
                    <a:lnTo>
                      <a:pt x="0" y="6"/>
                    </a:lnTo>
                    <a:lnTo>
                      <a:pt x="0" y="6"/>
                    </a:lnTo>
                    <a:lnTo>
                      <a:pt x="0" y="5"/>
                    </a:lnTo>
                    <a:lnTo>
                      <a:pt x="0" y="6"/>
                    </a:lnTo>
                    <a:lnTo>
                      <a:pt x="0" y="5"/>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6"/>
                    </a:lnTo>
                    <a:lnTo>
                      <a:pt x="0" y="5"/>
                    </a:lnTo>
                    <a:lnTo>
                      <a:pt x="0" y="6"/>
                    </a:lnTo>
                    <a:lnTo>
                      <a:pt x="0" y="6"/>
                    </a:lnTo>
                    <a:lnTo>
                      <a:pt x="0" y="7"/>
                    </a:lnTo>
                    <a:lnTo>
                      <a:pt x="0" y="6"/>
                    </a:lnTo>
                    <a:lnTo>
                      <a:pt x="0" y="6"/>
                    </a:lnTo>
                    <a:lnTo>
                      <a:pt x="0" y="5"/>
                    </a:lnTo>
                    <a:lnTo>
                      <a:pt x="0" y="6"/>
                    </a:lnTo>
                    <a:lnTo>
                      <a:pt x="0" y="6"/>
                    </a:lnTo>
                    <a:lnTo>
                      <a:pt x="0" y="5"/>
                    </a:lnTo>
                    <a:lnTo>
                      <a:pt x="0" y="5"/>
                    </a:lnTo>
                    <a:lnTo>
                      <a:pt x="0" y="5"/>
                    </a:lnTo>
                    <a:lnTo>
                      <a:pt x="0" y="5"/>
                    </a:lnTo>
                    <a:lnTo>
                      <a:pt x="0" y="6"/>
                    </a:lnTo>
                    <a:lnTo>
                      <a:pt x="0" y="7"/>
                    </a:lnTo>
                    <a:lnTo>
                      <a:pt x="0" y="6"/>
                    </a:lnTo>
                    <a:lnTo>
                      <a:pt x="0" y="7"/>
                    </a:lnTo>
                    <a:lnTo>
                      <a:pt x="0" y="7"/>
                    </a:lnTo>
                    <a:lnTo>
                      <a:pt x="0" y="7"/>
                    </a:lnTo>
                    <a:lnTo>
                      <a:pt x="0" y="8"/>
                    </a:lnTo>
                    <a:lnTo>
                      <a:pt x="0" y="8"/>
                    </a:lnTo>
                    <a:lnTo>
                      <a:pt x="0" y="7"/>
                    </a:lnTo>
                    <a:lnTo>
                      <a:pt x="0" y="8"/>
                    </a:lnTo>
                    <a:lnTo>
                      <a:pt x="0" y="8"/>
                    </a:lnTo>
                    <a:lnTo>
                      <a:pt x="0" y="8"/>
                    </a:lnTo>
                    <a:lnTo>
                      <a:pt x="0" y="8"/>
                    </a:lnTo>
                    <a:lnTo>
                      <a:pt x="0" y="8"/>
                    </a:lnTo>
                    <a:lnTo>
                      <a:pt x="0" y="8"/>
                    </a:lnTo>
                    <a:lnTo>
                      <a:pt x="0" y="7"/>
                    </a:lnTo>
                    <a:lnTo>
                      <a:pt x="0" y="8"/>
                    </a:lnTo>
                    <a:lnTo>
                      <a:pt x="0" y="8"/>
                    </a:lnTo>
                    <a:lnTo>
                      <a:pt x="0" y="7"/>
                    </a:lnTo>
                    <a:lnTo>
                      <a:pt x="0" y="7"/>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7"/>
                    </a:lnTo>
                    <a:lnTo>
                      <a:pt x="0" y="8"/>
                    </a:lnTo>
                    <a:lnTo>
                      <a:pt x="0" y="7"/>
                    </a:lnTo>
                    <a:lnTo>
                      <a:pt x="0" y="7"/>
                    </a:lnTo>
                    <a:lnTo>
                      <a:pt x="0" y="7"/>
                    </a:lnTo>
                    <a:lnTo>
                      <a:pt x="0" y="6"/>
                    </a:lnTo>
                    <a:lnTo>
                      <a:pt x="0" y="7"/>
                    </a:lnTo>
                    <a:lnTo>
                      <a:pt x="0" y="6"/>
                    </a:lnTo>
                    <a:lnTo>
                      <a:pt x="0" y="5"/>
                    </a:lnTo>
                    <a:lnTo>
                      <a:pt x="0" y="6"/>
                    </a:lnTo>
                    <a:lnTo>
                      <a:pt x="0" y="6"/>
                    </a:lnTo>
                    <a:lnTo>
                      <a:pt x="0" y="6"/>
                    </a:lnTo>
                    <a:lnTo>
                      <a:pt x="0" y="6"/>
                    </a:lnTo>
                    <a:lnTo>
                      <a:pt x="0" y="7"/>
                    </a:lnTo>
                    <a:lnTo>
                      <a:pt x="0" y="7"/>
                    </a:lnTo>
                    <a:lnTo>
                      <a:pt x="0" y="8"/>
                    </a:lnTo>
                    <a:lnTo>
                      <a:pt x="0" y="8"/>
                    </a:lnTo>
                    <a:lnTo>
                      <a:pt x="0" y="8"/>
                    </a:lnTo>
                    <a:lnTo>
                      <a:pt x="0" y="8"/>
                    </a:lnTo>
                    <a:lnTo>
                      <a:pt x="0" y="8"/>
                    </a:lnTo>
                    <a:lnTo>
                      <a:pt x="0" y="9"/>
                    </a:lnTo>
                    <a:lnTo>
                      <a:pt x="0" y="9"/>
                    </a:lnTo>
                    <a:lnTo>
                      <a:pt x="0" y="10"/>
                    </a:lnTo>
                    <a:lnTo>
                      <a:pt x="0" y="9"/>
                    </a:lnTo>
                    <a:lnTo>
                      <a:pt x="0" y="8"/>
                    </a:lnTo>
                    <a:lnTo>
                      <a:pt x="0" y="9"/>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5"/>
                    </a:lnTo>
                    <a:lnTo>
                      <a:pt x="0" y="5"/>
                    </a:lnTo>
                    <a:lnTo>
                      <a:pt x="0" y="5"/>
                    </a:lnTo>
                    <a:lnTo>
                      <a:pt x="0" y="6"/>
                    </a:lnTo>
                    <a:lnTo>
                      <a:pt x="0" y="6"/>
                    </a:lnTo>
                    <a:lnTo>
                      <a:pt x="0" y="6"/>
                    </a:lnTo>
                    <a:lnTo>
                      <a:pt x="0" y="5"/>
                    </a:lnTo>
                    <a:lnTo>
                      <a:pt x="0" y="5"/>
                    </a:lnTo>
                    <a:lnTo>
                      <a:pt x="0" y="5"/>
                    </a:lnTo>
                    <a:lnTo>
                      <a:pt x="0" y="5"/>
                    </a:lnTo>
                    <a:lnTo>
                      <a:pt x="0" y="5"/>
                    </a:lnTo>
                    <a:lnTo>
                      <a:pt x="0" y="5"/>
                    </a:lnTo>
                    <a:lnTo>
                      <a:pt x="0" y="4"/>
                    </a:lnTo>
                    <a:lnTo>
                      <a:pt x="0" y="4"/>
                    </a:lnTo>
                    <a:lnTo>
                      <a:pt x="0" y="3"/>
                    </a:lnTo>
                    <a:lnTo>
                      <a:pt x="0" y="3"/>
                    </a:lnTo>
                    <a:lnTo>
                      <a:pt x="0" y="4"/>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3"/>
                    </a:lnTo>
                    <a:lnTo>
                      <a:pt x="0" y="4"/>
                    </a:lnTo>
                    <a:lnTo>
                      <a:pt x="0" y="4"/>
                    </a:lnTo>
                    <a:lnTo>
                      <a:pt x="0" y="4"/>
                    </a:lnTo>
                    <a:lnTo>
                      <a:pt x="0" y="4"/>
                    </a:lnTo>
                    <a:lnTo>
                      <a:pt x="0" y="4"/>
                    </a:lnTo>
                    <a:lnTo>
                      <a:pt x="0" y="3"/>
                    </a:lnTo>
                    <a:lnTo>
                      <a:pt x="0" y="3"/>
                    </a:lnTo>
                    <a:lnTo>
                      <a:pt x="0" y="3"/>
                    </a:lnTo>
                    <a:lnTo>
                      <a:pt x="0" y="3"/>
                    </a:lnTo>
                    <a:lnTo>
                      <a:pt x="0" y="3"/>
                    </a:lnTo>
                    <a:lnTo>
                      <a:pt x="0" y="4"/>
                    </a:lnTo>
                    <a:lnTo>
                      <a:pt x="0" y="3"/>
                    </a:lnTo>
                    <a:lnTo>
                      <a:pt x="0" y="3"/>
                    </a:lnTo>
                    <a:lnTo>
                      <a:pt x="0" y="4"/>
                    </a:lnTo>
                    <a:lnTo>
                      <a:pt x="0" y="4"/>
                    </a:lnTo>
                    <a:lnTo>
                      <a:pt x="0" y="4"/>
                    </a:lnTo>
                    <a:lnTo>
                      <a:pt x="0" y="5"/>
                    </a:lnTo>
                    <a:lnTo>
                      <a:pt x="0" y="5"/>
                    </a:lnTo>
                    <a:lnTo>
                      <a:pt x="0" y="6"/>
                    </a:lnTo>
                    <a:lnTo>
                      <a:pt x="0" y="5"/>
                    </a:lnTo>
                    <a:lnTo>
                      <a:pt x="0" y="5"/>
                    </a:lnTo>
                    <a:lnTo>
                      <a:pt x="0" y="6"/>
                    </a:lnTo>
                    <a:lnTo>
                      <a:pt x="0" y="6"/>
                    </a:lnTo>
                    <a:lnTo>
                      <a:pt x="0" y="6"/>
                    </a:lnTo>
                    <a:lnTo>
                      <a:pt x="0" y="5"/>
                    </a:lnTo>
                    <a:lnTo>
                      <a:pt x="0" y="6"/>
                    </a:lnTo>
                    <a:lnTo>
                      <a:pt x="0" y="6"/>
                    </a:lnTo>
                    <a:lnTo>
                      <a:pt x="0" y="7"/>
                    </a:lnTo>
                    <a:lnTo>
                      <a:pt x="0" y="7"/>
                    </a:lnTo>
                    <a:lnTo>
                      <a:pt x="0" y="7"/>
                    </a:lnTo>
                    <a:lnTo>
                      <a:pt x="0" y="7"/>
                    </a:lnTo>
                    <a:lnTo>
                      <a:pt x="0" y="7"/>
                    </a:lnTo>
                    <a:lnTo>
                      <a:pt x="0" y="6"/>
                    </a:lnTo>
                    <a:lnTo>
                      <a:pt x="0" y="7"/>
                    </a:lnTo>
                    <a:lnTo>
                      <a:pt x="0" y="7"/>
                    </a:lnTo>
                    <a:lnTo>
                      <a:pt x="0" y="7"/>
                    </a:lnTo>
                    <a:lnTo>
                      <a:pt x="0" y="7"/>
                    </a:lnTo>
                    <a:lnTo>
                      <a:pt x="0" y="8"/>
                    </a:lnTo>
                    <a:lnTo>
                      <a:pt x="0" y="7"/>
                    </a:lnTo>
                    <a:lnTo>
                      <a:pt x="0" y="7"/>
                    </a:lnTo>
                    <a:lnTo>
                      <a:pt x="0" y="7"/>
                    </a:lnTo>
                    <a:lnTo>
                      <a:pt x="0" y="6"/>
                    </a:lnTo>
                    <a:lnTo>
                      <a:pt x="0" y="7"/>
                    </a:lnTo>
                    <a:lnTo>
                      <a:pt x="0" y="6"/>
                    </a:lnTo>
                    <a:lnTo>
                      <a:pt x="0" y="7"/>
                    </a:lnTo>
                    <a:lnTo>
                      <a:pt x="0" y="6"/>
                    </a:lnTo>
                    <a:lnTo>
                      <a:pt x="0" y="7"/>
                    </a:lnTo>
                    <a:lnTo>
                      <a:pt x="0" y="6"/>
                    </a:lnTo>
                    <a:lnTo>
                      <a:pt x="0" y="7"/>
                    </a:lnTo>
                    <a:lnTo>
                      <a:pt x="0" y="7"/>
                    </a:lnTo>
                    <a:lnTo>
                      <a:pt x="0" y="7"/>
                    </a:lnTo>
                    <a:lnTo>
                      <a:pt x="0" y="8"/>
                    </a:lnTo>
                    <a:lnTo>
                      <a:pt x="0" y="8"/>
                    </a:lnTo>
                    <a:lnTo>
                      <a:pt x="0" y="9"/>
                    </a:lnTo>
                    <a:lnTo>
                      <a:pt x="0" y="8"/>
                    </a:lnTo>
                    <a:lnTo>
                      <a:pt x="0" y="8"/>
                    </a:lnTo>
                    <a:lnTo>
                      <a:pt x="0" y="8"/>
                    </a:lnTo>
                    <a:lnTo>
                      <a:pt x="0" y="9"/>
                    </a:lnTo>
                    <a:lnTo>
                      <a:pt x="0" y="8"/>
                    </a:lnTo>
                    <a:lnTo>
                      <a:pt x="0" y="9"/>
                    </a:lnTo>
                    <a:lnTo>
                      <a:pt x="0" y="8"/>
                    </a:lnTo>
                    <a:lnTo>
                      <a:pt x="0" y="9"/>
                    </a:lnTo>
                    <a:lnTo>
                      <a:pt x="0" y="9"/>
                    </a:lnTo>
                    <a:lnTo>
                      <a:pt x="0" y="9"/>
                    </a:lnTo>
                    <a:lnTo>
                      <a:pt x="0" y="9"/>
                    </a:lnTo>
                    <a:lnTo>
                      <a:pt x="0" y="8"/>
                    </a:lnTo>
                    <a:lnTo>
                      <a:pt x="0" y="8"/>
                    </a:lnTo>
                    <a:lnTo>
                      <a:pt x="0" y="8"/>
                    </a:lnTo>
                    <a:lnTo>
                      <a:pt x="0" y="8"/>
                    </a:lnTo>
                    <a:lnTo>
                      <a:pt x="0" y="7"/>
                    </a:lnTo>
                    <a:lnTo>
                      <a:pt x="0" y="7"/>
                    </a:lnTo>
                    <a:lnTo>
                      <a:pt x="0" y="7"/>
                    </a:lnTo>
                    <a:lnTo>
                      <a:pt x="0" y="8"/>
                    </a:lnTo>
                    <a:lnTo>
                      <a:pt x="0" y="7"/>
                    </a:lnTo>
                    <a:lnTo>
                      <a:pt x="0" y="8"/>
                    </a:lnTo>
                    <a:lnTo>
                      <a:pt x="0" y="7"/>
                    </a:lnTo>
                    <a:lnTo>
                      <a:pt x="0" y="7"/>
                    </a:lnTo>
                    <a:lnTo>
                      <a:pt x="0" y="7"/>
                    </a:lnTo>
                    <a:lnTo>
                      <a:pt x="0" y="8"/>
                    </a:lnTo>
                    <a:lnTo>
                      <a:pt x="0" y="7"/>
                    </a:lnTo>
                    <a:lnTo>
                      <a:pt x="0" y="8"/>
                    </a:lnTo>
                    <a:lnTo>
                      <a:pt x="0" y="8"/>
                    </a:lnTo>
                    <a:lnTo>
                      <a:pt x="0" y="9"/>
                    </a:lnTo>
                    <a:lnTo>
                      <a:pt x="0" y="9"/>
                    </a:lnTo>
                    <a:lnTo>
                      <a:pt x="0" y="9"/>
                    </a:lnTo>
                    <a:lnTo>
                      <a:pt x="0" y="9"/>
                    </a:lnTo>
                    <a:lnTo>
                      <a:pt x="0" y="8"/>
                    </a:lnTo>
                    <a:lnTo>
                      <a:pt x="0" y="9"/>
                    </a:lnTo>
                    <a:lnTo>
                      <a:pt x="0" y="8"/>
                    </a:lnTo>
                    <a:lnTo>
                      <a:pt x="0" y="9"/>
                    </a:lnTo>
                    <a:lnTo>
                      <a:pt x="0" y="8"/>
                    </a:lnTo>
                    <a:lnTo>
                      <a:pt x="0" y="9"/>
                    </a:lnTo>
                    <a:lnTo>
                      <a:pt x="0" y="8"/>
                    </a:lnTo>
                    <a:lnTo>
                      <a:pt x="0" y="8"/>
                    </a:lnTo>
                    <a:lnTo>
                      <a:pt x="0" y="9"/>
                    </a:lnTo>
                    <a:lnTo>
                      <a:pt x="0" y="9"/>
                    </a:lnTo>
                    <a:lnTo>
                      <a:pt x="0" y="9"/>
                    </a:lnTo>
                    <a:lnTo>
                      <a:pt x="0" y="8"/>
                    </a:lnTo>
                    <a:lnTo>
                      <a:pt x="0" y="9"/>
                    </a:lnTo>
                    <a:lnTo>
                      <a:pt x="0" y="8"/>
                    </a:lnTo>
                    <a:lnTo>
                      <a:pt x="0" y="9"/>
                    </a:lnTo>
                    <a:lnTo>
                      <a:pt x="0" y="8"/>
                    </a:lnTo>
                    <a:lnTo>
                      <a:pt x="0" y="7"/>
                    </a:lnTo>
                    <a:lnTo>
                      <a:pt x="0" y="7"/>
                    </a:lnTo>
                    <a:lnTo>
                      <a:pt x="0" y="6"/>
                    </a:lnTo>
                    <a:lnTo>
                      <a:pt x="0" y="5"/>
                    </a:lnTo>
                    <a:lnTo>
                      <a:pt x="0" y="5"/>
                    </a:lnTo>
                    <a:lnTo>
                      <a:pt x="0" y="5"/>
                    </a:lnTo>
                    <a:lnTo>
                      <a:pt x="0" y="4"/>
                    </a:lnTo>
                    <a:lnTo>
                      <a:pt x="0" y="5"/>
                    </a:lnTo>
                    <a:lnTo>
                      <a:pt x="0" y="5"/>
                    </a:lnTo>
                    <a:lnTo>
                      <a:pt x="0" y="4"/>
                    </a:lnTo>
                    <a:lnTo>
                      <a:pt x="0" y="4"/>
                    </a:lnTo>
                    <a:lnTo>
                      <a:pt x="0" y="3"/>
                    </a:lnTo>
                    <a:lnTo>
                      <a:pt x="0" y="3"/>
                    </a:lnTo>
                    <a:lnTo>
                      <a:pt x="0" y="3"/>
                    </a:lnTo>
                    <a:lnTo>
                      <a:pt x="0" y="4"/>
                    </a:lnTo>
                    <a:lnTo>
                      <a:pt x="0" y="4"/>
                    </a:lnTo>
                    <a:lnTo>
                      <a:pt x="0" y="4"/>
                    </a:lnTo>
                    <a:lnTo>
                      <a:pt x="0" y="5"/>
                    </a:lnTo>
                    <a:lnTo>
                      <a:pt x="0" y="5"/>
                    </a:lnTo>
                    <a:lnTo>
                      <a:pt x="0" y="4"/>
                    </a:lnTo>
                    <a:lnTo>
                      <a:pt x="0" y="5"/>
                    </a:lnTo>
                    <a:lnTo>
                      <a:pt x="0" y="5"/>
                    </a:lnTo>
                    <a:lnTo>
                      <a:pt x="0" y="5"/>
                    </a:lnTo>
                    <a:lnTo>
                      <a:pt x="0" y="5"/>
                    </a:lnTo>
                    <a:lnTo>
                      <a:pt x="0" y="5"/>
                    </a:lnTo>
                    <a:lnTo>
                      <a:pt x="0" y="6"/>
                    </a:lnTo>
                    <a:lnTo>
                      <a:pt x="0" y="7"/>
                    </a:lnTo>
                    <a:lnTo>
                      <a:pt x="0" y="7"/>
                    </a:lnTo>
                    <a:lnTo>
                      <a:pt x="0" y="7"/>
                    </a:lnTo>
                    <a:lnTo>
                      <a:pt x="0" y="7"/>
                    </a:lnTo>
                    <a:lnTo>
                      <a:pt x="0" y="7"/>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10"/>
                    </a:lnTo>
                    <a:lnTo>
                      <a:pt x="0" y="10"/>
                    </a:lnTo>
                    <a:lnTo>
                      <a:pt x="0" y="10"/>
                    </a:lnTo>
                    <a:lnTo>
                      <a:pt x="0" y="10"/>
                    </a:lnTo>
                    <a:lnTo>
                      <a:pt x="0" y="9"/>
                    </a:lnTo>
                    <a:lnTo>
                      <a:pt x="0" y="9"/>
                    </a:lnTo>
                    <a:lnTo>
                      <a:pt x="0" y="8"/>
                    </a:lnTo>
                    <a:lnTo>
                      <a:pt x="0" y="8"/>
                    </a:lnTo>
                    <a:lnTo>
                      <a:pt x="0" y="8"/>
                    </a:lnTo>
                    <a:lnTo>
                      <a:pt x="0" y="8"/>
                    </a:lnTo>
                    <a:lnTo>
                      <a:pt x="0" y="7"/>
                    </a:lnTo>
                    <a:lnTo>
                      <a:pt x="0" y="8"/>
                    </a:lnTo>
                    <a:lnTo>
                      <a:pt x="0" y="7"/>
                    </a:lnTo>
                    <a:lnTo>
                      <a:pt x="0" y="7"/>
                    </a:lnTo>
                    <a:lnTo>
                      <a:pt x="0" y="6"/>
                    </a:lnTo>
                    <a:lnTo>
                      <a:pt x="0" y="5"/>
                    </a:lnTo>
                    <a:lnTo>
                      <a:pt x="0" y="3"/>
                    </a:lnTo>
                    <a:lnTo>
                      <a:pt x="0" y="2"/>
                    </a:lnTo>
                    <a:lnTo>
                      <a:pt x="0" y="1"/>
                    </a:lnTo>
                    <a:lnTo>
                      <a:pt x="0" y="0"/>
                    </a:lnTo>
                    <a:lnTo>
                      <a:pt x="0" y="0"/>
                    </a:lnTo>
                    <a:lnTo>
                      <a:pt x="0" y="1"/>
                    </a:lnTo>
                    <a:lnTo>
                      <a:pt x="0" y="0"/>
                    </a:lnTo>
                    <a:lnTo>
                      <a:pt x="0" y="1"/>
                    </a:lnTo>
                    <a:lnTo>
                      <a:pt x="0" y="1"/>
                    </a:lnTo>
                    <a:lnTo>
                      <a:pt x="0" y="2"/>
                    </a:lnTo>
                    <a:lnTo>
                      <a:pt x="0" y="2"/>
                    </a:lnTo>
                    <a:lnTo>
                      <a:pt x="0" y="2"/>
                    </a:lnTo>
                    <a:lnTo>
                      <a:pt x="0" y="2"/>
                    </a:lnTo>
                    <a:lnTo>
                      <a:pt x="0" y="2"/>
                    </a:lnTo>
                    <a:lnTo>
                      <a:pt x="0" y="3"/>
                    </a:lnTo>
                    <a:lnTo>
                      <a:pt x="0" y="3"/>
                    </a:lnTo>
                    <a:lnTo>
                      <a:pt x="0" y="3"/>
                    </a:lnTo>
                    <a:lnTo>
                      <a:pt x="0" y="3"/>
                    </a:lnTo>
                    <a:lnTo>
                      <a:pt x="0" y="4"/>
                    </a:lnTo>
                    <a:lnTo>
                      <a:pt x="0" y="4"/>
                    </a:lnTo>
                    <a:lnTo>
                      <a:pt x="0" y="4"/>
                    </a:lnTo>
                    <a:lnTo>
                      <a:pt x="0" y="5"/>
                    </a:lnTo>
                    <a:lnTo>
                      <a:pt x="0" y="5"/>
                    </a:lnTo>
                    <a:lnTo>
                      <a:pt x="0" y="5"/>
                    </a:lnTo>
                    <a:lnTo>
                      <a:pt x="0" y="6"/>
                    </a:lnTo>
                    <a:lnTo>
                      <a:pt x="0" y="6"/>
                    </a:lnTo>
                    <a:lnTo>
                      <a:pt x="0" y="7"/>
                    </a:lnTo>
                    <a:lnTo>
                      <a:pt x="0" y="7"/>
                    </a:lnTo>
                    <a:lnTo>
                      <a:pt x="0" y="8"/>
                    </a:lnTo>
                    <a:lnTo>
                      <a:pt x="0" y="7"/>
                    </a:lnTo>
                    <a:lnTo>
                      <a:pt x="0" y="8"/>
                    </a:lnTo>
                    <a:lnTo>
                      <a:pt x="0" y="7"/>
                    </a:lnTo>
                    <a:lnTo>
                      <a:pt x="0" y="7"/>
                    </a:lnTo>
                    <a:lnTo>
                      <a:pt x="0" y="7"/>
                    </a:lnTo>
                    <a:lnTo>
                      <a:pt x="0" y="6"/>
                    </a:lnTo>
                    <a:lnTo>
                      <a:pt x="0" y="6"/>
                    </a:lnTo>
                    <a:lnTo>
                      <a:pt x="0" y="5"/>
                    </a:lnTo>
                    <a:lnTo>
                      <a:pt x="0" y="5"/>
                    </a:lnTo>
                    <a:lnTo>
                      <a:pt x="0" y="5"/>
                    </a:lnTo>
                    <a:lnTo>
                      <a:pt x="0" y="6"/>
                    </a:lnTo>
                    <a:lnTo>
                      <a:pt x="0" y="5"/>
                    </a:lnTo>
                    <a:lnTo>
                      <a:pt x="0" y="6"/>
                    </a:lnTo>
                    <a:lnTo>
                      <a:pt x="0" y="7"/>
                    </a:lnTo>
                    <a:lnTo>
                      <a:pt x="0" y="7"/>
                    </a:lnTo>
                    <a:lnTo>
                      <a:pt x="0" y="7"/>
                    </a:lnTo>
                    <a:lnTo>
                      <a:pt x="0" y="7"/>
                    </a:lnTo>
                    <a:lnTo>
                      <a:pt x="0" y="8"/>
                    </a:lnTo>
                    <a:lnTo>
                      <a:pt x="0" y="9"/>
                    </a:lnTo>
                    <a:lnTo>
                      <a:pt x="0" y="8"/>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1"/>
                    </a:lnTo>
                    <a:lnTo>
                      <a:pt x="0" y="11"/>
                    </a:lnTo>
                    <a:lnTo>
                      <a:pt x="0" y="11"/>
                    </a:lnTo>
                    <a:lnTo>
                      <a:pt x="0" y="12"/>
                    </a:lnTo>
                    <a:lnTo>
                      <a:pt x="0" y="12"/>
                    </a:lnTo>
                    <a:lnTo>
                      <a:pt x="0" y="13"/>
                    </a:lnTo>
                    <a:lnTo>
                      <a:pt x="0" y="13"/>
                    </a:lnTo>
                    <a:lnTo>
                      <a:pt x="0" y="13"/>
                    </a:lnTo>
                    <a:lnTo>
                      <a:pt x="0" y="12"/>
                    </a:lnTo>
                    <a:lnTo>
                      <a:pt x="0" y="13"/>
                    </a:lnTo>
                    <a:lnTo>
                      <a:pt x="0" y="13"/>
                    </a:lnTo>
                    <a:lnTo>
                      <a:pt x="0" y="13"/>
                    </a:lnTo>
                    <a:lnTo>
                      <a:pt x="0" y="13"/>
                    </a:lnTo>
                    <a:lnTo>
                      <a:pt x="0" y="13"/>
                    </a:lnTo>
                    <a:lnTo>
                      <a:pt x="0" y="12"/>
                    </a:lnTo>
                    <a:lnTo>
                      <a:pt x="0" y="13"/>
                    </a:lnTo>
                    <a:lnTo>
                      <a:pt x="0" y="12"/>
                    </a:lnTo>
                    <a:lnTo>
                      <a:pt x="0" y="12"/>
                    </a:lnTo>
                    <a:lnTo>
                      <a:pt x="0" y="12"/>
                    </a:lnTo>
                    <a:lnTo>
                      <a:pt x="0" y="11"/>
                    </a:lnTo>
                    <a:lnTo>
                      <a:pt x="0" y="11"/>
                    </a:lnTo>
                    <a:lnTo>
                      <a:pt x="0" y="10"/>
                    </a:lnTo>
                    <a:lnTo>
                      <a:pt x="0" y="10"/>
                    </a:lnTo>
                    <a:lnTo>
                      <a:pt x="0" y="11"/>
                    </a:lnTo>
                    <a:lnTo>
                      <a:pt x="0" y="11"/>
                    </a:lnTo>
                    <a:lnTo>
                      <a:pt x="0" y="11"/>
                    </a:lnTo>
                    <a:lnTo>
                      <a:pt x="0" y="11"/>
                    </a:lnTo>
                    <a:lnTo>
                      <a:pt x="0" y="11"/>
                    </a:lnTo>
                    <a:lnTo>
                      <a:pt x="0" y="11"/>
                    </a:lnTo>
                    <a:lnTo>
                      <a:pt x="0" y="12"/>
                    </a:lnTo>
                    <a:lnTo>
                      <a:pt x="0" y="12"/>
                    </a:lnTo>
                    <a:lnTo>
                      <a:pt x="0" y="10"/>
                    </a:lnTo>
                    <a:lnTo>
                      <a:pt x="0" y="10"/>
                    </a:lnTo>
                    <a:lnTo>
                      <a:pt x="0" y="11"/>
                    </a:lnTo>
                    <a:lnTo>
                      <a:pt x="0" y="12"/>
                    </a:lnTo>
                    <a:lnTo>
                      <a:pt x="0" y="11"/>
                    </a:lnTo>
                    <a:lnTo>
                      <a:pt x="0" y="12"/>
                    </a:lnTo>
                    <a:lnTo>
                      <a:pt x="0" y="12"/>
                    </a:lnTo>
                    <a:lnTo>
                      <a:pt x="0" y="12"/>
                    </a:lnTo>
                    <a:lnTo>
                      <a:pt x="0" y="13"/>
                    </a:lnTo>
                    <a:lnTo>
                      <a:pt x="0" y="13"/>
                    </a:lnTo>
                    <a:lnTo>
                      <a:pt x="0" y="13"/>
                    </a:lnTo>
                    <a:lnTo>
                      <a:pt x="0" y="13"/>
                    </a:lnTo>
                    <a:lnTo>
                      <a:pt x="0" y="13"/>
                    </a:lnTo>
                    <a:lnTo>
                      <a:pt x="0" y="12"/>
                    </a:lnTo>
                    <a:lnTo>
                      <a:pt x="0" y="12"/>
                    </a:lnTo>
                    <a:lnTo>
                      <a:pt x="0" y="13"/>
                    </a:lnTo>
                    <a:lnTo>
                      <a:pt x="0" y="13"/>
                    </a:lnTo>
                    <a:lnTo>
                      <a:pt x="0" y="13"/>
                    </a:lnTo>
                    <a:lnTo>
                      <a:pt x="0" y="13"/>
                    </a:lnTo>
                    <a:lnTo>
                      <a:pt x="0" y="13"/>
                    </a:lnTo>
                    <a:lnTo>
                      <a:pt x="0" y="12"/>
                    </a:lnTo>
                    <a:lnTo>
                      <a:pt x="0" y="13"/>
                    </a:lnTo>
                    <a:lnTo>
                      <a:pt x="0" y="13"/>
                    </a:lnTo>
                    <a:lnTo>
                      <a:pt x="0" y="13"/>
                    </a:lnTo>
                    <a:lnTo>
                      <a:pt x="0" y="13"/>
                    </a:lnTo>
                    <a:lnTo>
                      <a:pt x="0" y="12"/>
                    </a:lnTo>
                    <a:lnTo>
                      <a:pt x="0" y="13"/>
                    </a:lnTo>
                    <a:lnTo>
                      <a:pt x="0" y="13"/>
                    </a:lnTo>
                    <a:lnTo>
                      <a:pt x="0" y="13"/>
                    </a:lnTo>
                    <a:lnTo>
                      <a:pt x="0" y="13"/>
                    </a:lnTo>
                    <a:lnTo>
                      <a:pt x="0" y="13"/>
                    </a:lnTo>
                    <a:lnTo>
                      <a:pt x="0" y="13"/>
                    </a:lnTo>
                    <a:lnTo>
                      <a:pt x="0" y="13"/>
                    </a:lnTo>
                    <a:lnTo>
                      <a:pt x="0" y="13"/>
                    </a:lnTo>
                    <a:lnTo>
                      <a:pt x="0" y="12"/>
                    </a:lnTo>
                    <a:lnTo>
                      <a:pt x="0" y="13"/>
                    </a:lnTo>
                    <a:lnTo>
                      <a:pt x="0" y="12"/>
                    </a:lnTo>
                    <a:lnTo>
                      <a:pt x="0" y="11"/>
                    </a:lnTo>
                    <a:lnTo>
                      <a:pt x="0" y="11"/>
                    </a:lnTo>
                    <a:lnTo>
                      <a:pt x="0" y="11"/>
                    </a:lnTo>
                    <a:lnTo>
                      <a:pt x="0" y="11"/>
                    </a:lnTo>
                    <a:lnTo>
                      <a:pt x="0" y="11"/>
                    </a:lnTo>
                    <a:lnTo>
                      <a:pt x="0" y="11"/>
                    </a:lnTo>
                    <a:lnTo>
                      <a:pt x="0" y="11"/>
                    </a:lnTo>
                    <a:lnTo>
                      <a:pt x="0" y="10"/>
                    </a:lnTo>
                    <a:lnTo>
                      <a:pt x="0" y="11"/>
                    </a:lnTo>
                    <a:lnTo>
                      <a:pt x="0" y="10"/>
                    </a:lnTo>
                    <a:lnTo>
                      <a:pt x="0" y="11"/>
                    </a:lnTo>
                    <a:lnTo>
                      <a:pt x="0" y="11"/>
                    </a:lnTo>
                    <a:lnTo>
                      <a:pt x="0" y="11"/>
                    </a:lnTo>
                    <a:lnTo>
                      <a:pt x="0" y="11"/>
                    </a:lnTo>
                    <a:lnTo>
                      <a:pt x="0" y="11"/>
                    </a:lnTo>
                    <a:lnTo>
                      <a:pt x="0" y="11"/>
                    </a:lnTo>
                    <a:lnTo>
                      <a:pt x="0" y="12"/>
                    </a:lnTo>
                    <a:lnTo>
                      <a:pt x="0" y="11"/>
                    </a:lnTo>
                    <a:lnTo>
                      <a:pt x="0" y="12"/>
                    </a:lnTo>
                    <a:lnTo>
                      <a:pt x="0" y="12"/>
                    </a:lnTo>
                    <a:lnTo>
                      <a:pt x="0" y="11"/>
                    </a:lnTo>
                    <a:lnTo>
                      <a:pt x="0" y="12"/>
                    </a:lnTo>
                    <a:lnTo>
                      <a:pt x="0" y="12"/>
                    </a:lnTo>
                    <a:lnTo>
                      <a:pt x="0" y="12"/>
                    </a:lnTo>
                    <a:lnTo>
                      <a:pt x="0" y="12"/>
                    </a:lnTo>
                    <a:lnTo>
                      <a:pt x="0" y="13"/>
                    </a:lnTo>
                    <a:lnTo>
                      <a:pt x="0" y="12"/>
                    </a:lnTo>
                    <a:lnTo>
                      <a:pt x="0" y="13"/>
                    </a:lnTo>
                    <a:lnTo>
                      <a:pt x="0" y="12"/>
                    </a:lnTo>
                    <a:lnTo>
                      <a:pt x="0" y="13"/>
                    </a:lnTo>
                    <a:lnTo>
                      <a:pt x="0" y="13"/>
                    </a:lnTo>
                    <a:lnTo>
                      <a:pt x="0" y="13"/>
                    </a:lnTo>
                    <a:lnTo>
                      <a:pt x="0" y="14"/>
                    </a:lnTo>
                    <a:lnTo>
                      <a:pt x="0" y="13"/>
                    </a:lnTo>
                    <a:lnTo>
                      <a:pt x="0" y="13"/>
                    </a:lnTo>
                    <a:lnTo>
                      <a:pt x="0" y="13"/>
                    </a:lnTo>
                    <a:lnTo>
                      <a:pt x="0" y="13"/>
                    </a:lnTo>
                    <a:lnTo>
                      <a:pt x="0" y="13"/>
                    </a:lnTo>
                    <a:lnTo>
                      <a:pt x="0" y="12"/>
                    </a:lnTo>
                    <a:lnTo>
                      <a:pt x="0" y="13"/>
                    </a:lnTo>
                    <a:lnTo>
                      <a:pt x="0" y="12"/>
                    </a:lnTo>
                    <a:lnTo>
                      <a:pt x="0" y="13"/>
                    </a:lnTo>
                    <a:lnTo>
                      <a:pt x="0" y="13"/>
                    </a:lnTo>
                    <a:lnTo>
                      <a:pt x="0" y="13"/>
                    </a:lnTo>
                    <a:lnTo>
                      <a:pt x="0" y="13"/>
                    </a:lnTo>
                    <a:lnTo>
                      <a:pt x="0" y="13"/>
                    </a:lnTo>
                    <a:lnTo>
                      <a:pt x="0" y="13"/>
                    </a:lnTo>
                    <a:lnTo>
                      <a:pt x="0" y="13"/>
                    </a:lnTo>
                    <a:lnTo>
                      <a:pt x="0" y="13"/>
                    </a:lnTo>
                    <a:lnTo>
                      <a:pt x="0" y="14"/>
                    </a:lnTo>
                    <a:lnTo>
                      <a:pt x="0" y="14"/>
                    </a:lnTo>
                    <a:lnTo>
                      <a:pt x="0" y="14"/>
                    </a:lnTo>
                    <a:lnTo>
                      <a:pt x="0" y="14"/>
                    </a:lnTo>
                    <a:lnTo>
                      <a:pt x="0" y="14"/>
                    </a:lnTo>
                    <a:lnTo>
                      <a:pt x="0" y="14"/>
                    </a:lnTo>
                    <a:lnTo>
                      <a:pt x="0" y="13"/>
                    </a:lnTo>
                    <a:lnTo>
                      <a:pt x="0" y="13"/>
                    </a:lnTo>
                    <a:lnTo>
                      <a:pt x="0" y="13"/>
                    </a:lnTo>
                    <a:lnTo>
                      <a:pt x="0" y="13"/>
                    </a:lnTo>
                    <a:lnTo>
                      <a:pt x="0" y="13"/>
                    </a:lnTo>
                    <a:lnTo>
                      <a:pt x="0" y="13"/>
                    </a:lnTo>
                    <a:lnTo>
                      <a:pt x="0" y="12"/>
                    </a:lnTo>
                    <a:lnTo>
                      <a:pt x="0" y="13"/>
                    </a:lnTo>
                    <a:lnTo>
                      <a:pt x="0" y="13"/>
                    </a:lnTo>
                    <a:lnTo>
                      <a:pt x="0" y="13"/>
                    </a:lnTo>
                    <a:lnTo>
                      <a:pt x="0" y="13"/>
                    </a:lnTo>
                    <a:lnTo>
                      <a:pt x="0" y="13"/>
                    </a:lnTo>
                    <a:lnTo>
                      <a:pt x="0" y="13"/>
                    </a:lnTo>
                    <a:lnTo>
                      <a:pt x="0" y="13"/>
                    </a:lnTo>
                    <a:lnTo>
                      <a:pt x="0" y="12"/>
                    </a:lnTo>
                    <a:lnTo>
                      <a:pt x="0" y="12"/>
                    </a:lnTo>
                    <a:lnTo>
                      <a:pt x="0" y="11"/>
                    </a:lnTo>
                    <a:lnTo>
                      <a:pt x="0" y="11"/>
                    </a:lnTo>
                    <a:lnTo>
                      <a:pt x="0" y="11"/>
                    </a:lnTo>
                    <a:lnTo>
                      <a:pt x="0" y="10"/>
                    </a:lnTo>
                    <a:lnTo>
                      <a:pt x="0" y="10"/>
                    </a:lnTo>
                    <a:lnTo>
                      <a:pt x="0" y="10"/>
                    </a:lnTo>
                    <a:lnTo>
                      <a:pt x="0" y="9"/>
                    </a:lnTo>
                    <a:lnTo>
                      <a:pt x="0" y="9"/>
                    </a:lnTo>
                    <a:lnTo>
                      <a:pt x="0" y="8"/>
                    </a:lnTo>
                    <a:lnTo>
                      <a:pt x="0" y="7"/>
                    </a:lnTo>
                    <a:lnTo>
                      <a:pt x="0" y="7"/>
                    </a:lnTo>
                    <a:lnTo>
                      <a:pt x="0" y="7"/>
                    </a:lnTo>
                    <a:lnTo>
                      <a:pt x="0" y="6"/>
                    </a:lnTo>
                    <a:lnTo>
                      <a:pt x="0" y="7"/>
                    </a:lnTo>
                    <a:lnTo>
                      <a:pt x="0" y="7"/>
                    </a:lnTo>
                    <a:lnTo>
                      <a:pt x="0" y="7"/>
                    </a:lnTo>
                    <a:lnTo>
                      <a:pt x="0" y="8"/>
                    </a:lnTo>
                    <a:lnTo>
                      <a:pt x="0" y="7"/>
                    </a:lnTo>
                    <a:lnTo>
                      <a:pt x="0" y="7"/>
                    </a:lnTo>
                    <a:lnTo>
                      <a:pt x="0" y="7"/>
                    </a:lnTo>
                    <a:lnTo>
                      <a:pt x="0" y="8"/>
                    </a:lnTo>
                    <a:lnTo>
                      <a:pt x="0" y="8"/>
                    </a:lnTo>
                    <a:lnTo>
                      <a:pt x="0" y="8"/>
                    </a:lnTo>
                    <a:lnTo>
                      <a:pt x="0" y="8"/>
                    </a:lnTo>
                    <a:lnTo>
                      <a:pt x="0" y="9"/>
                    </a:lnTo>
                    <a:lnTo>
                      <a:pt x="0" y="8"/>
                    </a:lnTo>
                    <a:lnTo>
                      <a:pt x="0" y="9"/>
                    </a:lnTo>
                    <a:lnTo>
                      <a:pt x="0" y="8"/>
                    </a:lnTo>
                    <a:lnTo>
                      <a:pt x="0" y="9"/>
                    </a:lnTo>
                    <a:lnTo>
                      <a:pt x="0" y="8"/>
                    </a:lnTo>
                    <a:lnTo>
                      <a:pt x="0" y="9"/>
                    </a:lnTo>
                    <a:lnTo>
                      <a:pt x="0" y="10"/>
                    </a:lnTo>
                    <a:lnTo>
                      <a:pt x="0" y="9"/>
                    </a:lnTo>
                    <a:lnTo>
                      <a:pt x="0" y="9"/>
                    </a:lnTo>
                    <a:lnTo>
                      <a:pt x="0" y="9"/>
                    </a:lnTo>
                    <a:lnTo>
                      <a:pt x="0" y="9"/>
                    </a:lnTo>
                  </a:path>
                </a:pathLst>
              </a:custGeom>
              <a:noFill/>
              <a:ln w="0">
                <a:solidFill>
                  <a:srgbClr val="3366FF"/>
                </a:solidFill>
                <a:prstDash val="solid"/>
                <a:round/>
                <a:headEnd/>
                <a:tailEnd/>
              </a:ln>
            </p:spPr>
            <p:txBody>
              <a:bodyPr/>
              <a:lstStyle/>
              <a:p>
                <a:endParaRPr lang="en-GB"/>
              </a:p>
            </p:txBody>
          </p:sp>
          <p:sp>
            <p:nvSpPr>
              <p:cNvPr id="185897" name="Freeform 553"/>
              <p:cNvSpPr>
                <a:spLocks/>
              </p:cNvSpPr>
              <p:nvPr/>
            </p:nvSpPr>
            <p:spPr bwMode="auto">
              <a:xfrm>
                <a:off x="2682" y="3569"/>
                <a:ext cx="6" cy="408"/>
              </a:xfrm>
              <a:custGeom>
                <a:avLst/>
                <a:gdLst/>
                <a:ahLst/>
                <a:cxnLst>
                  <a:cxn ang="0">
                    <a:pos x="0" y="9"/>
                  </a:cxn>
                  <a:cxn ang="0">
                    <a:pos x="0" y="12"/>
                  </a:cxn>
                  <a:cxn ang="0">
                    <a:pos x="0" y="10"/>
                  </a:cxn>
                  <a:cxn ang="0">
                    <a:pos x="0" y="6"/>
                  </a:cxn>
                  <a:cxn ang="0">
                    <a:pos x="0" y="10"/>
                  </a:cxn>
                  <a:cxn ang="0">
                    <a:pos x="0" y="12"/>
                  </a:cxn>
                  <a:cxn ang="0">
                    <a:pos x="0" y="12"/>
                  </a:cxn>
                  <a:cxn ang="0">
                    <a:pos x="0" y="12"/>
                  </a:cxn>
                  <a:cxn ang="0">
                    <a:pos x="0" y="13"/>
                  </a:cxn>
                  <a:cxn ang="0">
                    <a:pos x="0" y="14"/>
                  </a:cxn>
                  <a:cxn ang="0">
                    <a:pos x="0" y="14"/>
                  </a:cxn>
                  <a:cxn ang="0">
                    <a:pos x="0" y="13"/>
                  </a:cxn>
                  <a:cxn ang="0">
                    <a:pos x="0" y="10"/>
                  </a:cxn>
                  <a:cxn ang="0">
                    <a:pos x="0" y="11"/>
                  </a:cxn>
                  <a:cxn ang="0">
                    <a:pos x="0" y="9"/>
                  </a:cxn>
                  <a:cxn ang="0">
                    <a:pos x="0" y="7"/>
                  </a:cxn>
                  <a:cxn ang="0">
                    <a:pos x="0" y="7"/>
                  </a:cxn>
                  <a:cxn ang="0">
                    <a:pos x="0" y="10"/>
                  </a:cxn>
                  <a:cxn ang="0">
                    <a:pos x="0" y="9"/>
                  </a:cxn>
                  <a:cxn ang="0">
                    <a:pos x="0" y="6"/>
                  </a:cxn>
                  <a:cxn ang="0">
                    <a:pos x="0" y="7"/>
                  </a:cxn>
                  <a:cxn ang="0">
                    <a:pos x="0" y="6"/>
                  </a:cxn>
                  <a:cxn ang="0">
                    <a:pos x="0" y="8"/>
                  </a:cxn>
                  <a:cxn ang="0">
                    <a:pos x="0" y="7"/>
                  </a:cxn>
                  <a:cxn ang="0">
                    <a:pos x="0" y="8"/>
                  </a:cxn>
                  <a:cxn ang="0">
                    <a:pos x="0" y="10"/>
                  </a:cxn>
                  <a:cxn ang="0">
                    <a:pos x="0" y="9"/>
                  </a:cxn>
                  <a:cxn ang="0">
                    <a:pos x="0" y="0"/>
                  </a:cxn>
                  <a:cxn ang="0">
                    <a:pos x="0" y="13"/>
                  </a:cxn>
                  <a:cxn ang="0">
                    <a:pos x="0" y="21"/>
                  </a:cxn>
                  <a:cxn ang="0">
                    <a:pos x="0" y="30"/>
                  </a:cxn>
                  <a:cxn ang="0">
                    <a:pos x="0" y="34"/>
                  </a:cxn>
                  <a:cxn ang="0">
                    <a:pos x="0" y="40"/>
                  </a:cxn>
                  <a:cxn ang="0">
                    <a:pos x="0" y="46"/>
                  </a:cxn>
                  <a:cxn ang="0">
                    <a:pos x="0" y="48"/>
                  </a:cxn>
                  <a:cxn ang="0">
                    <a:pos x="0" y="51"/>
                  </a:cxn>
                  <a:cxn ang="0">
                    <a:pos x="0" y="53"/>
                  </a:cxn>
                  <a:cxn ang="0">
                    <a:pos x="0" y="52"/>
                  </a:cxn>
                  <a:cxn ang="0">
                    <a:pos x="0" y="55"/>
                  </a:cxn>
                  <a:cxn ang="0">
                    <a:pos x="1" y="57"/>
                  </a:cxn>
                  <a:cxn ang="0">
                    <a:pos x="1" y="60"/>
                  </a:cxn>
                  <a:cxn ang="0">
                    <a:pos x="1" y="61"/>
                  </a:cxn>
                  <a:cxn ang="0">
                    <a:pos x="1" y="63"/>
                  </a:cxn>
                  <a:cxn ang="0">
                    <a:pos x="1" y="63"/>
                  </a:cxn>
                  <a:cxn ang="0">
                    <a:pos x="1" y="62"/>
                  </a:cxn>
                  <a:cxn ang="0">
                    <a:pos x="1" y="63"/>
                  </a:cxn>
                  <a:cxn ang="0">
                    <a:pos x="1" y="64"/>
                  </a:cxn>
                  <a:cxn ang="0">
                    <a:pos x="1" y="67"/>
                  </a:cxn>
                  <a:cxn ang="0">
                    <a:pos x="1" y="67"/>
                  </a:cxn>
                  <a:cxn ang="0">
                    <a:pos x="1" y="66"/>
                  </a:cxn>
                  <a:cxn ang="0">
                    <a:pos x="1" y="67"/>
                  </a:cxn>
                  <a:cxn ang="0">
                    <a:pos x="1" y="65"/>
                  </a:cxn>
                  <a:cxn ang="0">
                    <a:pos x="1" y="66"/>
                  </a:cxn>
                  <a:cxn ang="0">
                    <a:pos x="1" y="64"/>
                  </a:cxn>
                  <a:cxn ang="0">
                    <a:pos x="1" y="63"/>
                  </a:cxn>
                  <a:cxn ang="0">
                    <a:pos x="1" y="65"/>
                  </a:cxn>
                  <a:cxn ang="0">
                    <a:pos x="1" y="64"/>
                  </a:cxn>
                  <a:cxn ang="0">
                    <a:pos x="1" y="65"/>
                  </a:cxn>
                  <a:cxn ang="0">
                    <a:pos x="1" y="63"/>
                  </a:cxn>
                  <a:cxn ang="0">
                    <a:pos x="1" y="61"/>
                  </a:cxn>
                  <a:cxn ang="0">
                    <a:pos x="1" y="60"/>
                  </a:cxn>
                  <a:cxn ang="0">
                    <a:pos x="1" y="58"/>
                  </a:cxn>
                  <a:cxn ang="0">
                    <a:pos x="1" y="61"/>
                  </a:cxn>
                </a:cxnLst>
                <a:rect l="0" t="0" r="r" b="b"/>
                <a:pathLst>
                  <a:path w="1" h="68">
                    <a:moveTo>
                      <a:pt x="0" y="10"/>
                    </a:moveTo>
                    <a:lnTo>
                      <a:pt x="0" y="10"/>
                    </a:lnTo>
                    <a:lnTo>
                      <a:pt x="0" y="9"/>
                    </a:lnTo>
                    <a:lnTo>
                      <a:pt x="0" y="9"/>
                    </a:lnTo>
                    <a:lnTo>
                      <a:pt x="0" y="9"/>
                    </a:lnTo>
                    <a:lnTo>
                      <a:pt x="0" y="9"/>
                    </a:lnTo>
                    <a:lnTo>
                      <a:pt x="0" y="9"/>
                    </a:lnTo>
                    <a:lnTo>
                      <a:pt x="0" y="9"/>
                    </a:lnTo>
                    <a:lnTo>
                      <a:pt x="0" y="9"/>
                    </a:lnTo>
                    <a:lnTo>
                      <a:pt x="0" y="9"/>
                    </a:lnTo>
                    <a:lnTo>
                      <a:pt x="0" y="9"/>
                    </a:lnTo>
                    <a:lnTo>
                      <a:pt x="0" y="10"/>
                    </a:lnTo>
                    <a:lnTo>
                      <a:pt x="0" y="10"/>
                    </a:lnTo>
                    <a:lnTo>
                      <a:pt x="0" y="11"/>
                    </a:lnTo>
                    <a:lnTo>
                      <a:pt x="0" y="11"/>
                    </a:lnTo>
                    <a:lnTo>
                      <a:pt x="0" y="11"/>
                    </a:lnTo>
                    <a:lnTo>
                      <a:pt x="0" y="11"/>
                    </a:lnTo>
                    <a:lnTo>
                      <a:pt x="0" y="11"/>
                    </a:lnTo>
                    <a:lnTo>
                      <a:pt x="0" y="12"/>
                    </a:lnTo>
                    <a:lnTo>
                      <a:pt x="0" y="12"/>
                    </a:lnTo>
                    <a:lnTo>
                      <a:pt x="0" y="12"/>
                    </a:lnTo>
                    <a:lnTo>
                      <a:pt x="0" y="12"/>
                    </a:lnTo>
                    <a:lnTo>
                      <a:pt x="0" y="12"/>
                    </a:lnTo>
                    <a:lnTo>
                      <a:pt x="0" y="12"/>
                    </a:lnTo>
                    <a:lnTo>
                      <a:pt x="0" y="11"/>
                    </a:lnTo>
                    <a:lnTo>
                      <a:pt x="0" y="11"/>
                    </a:lnTo>
                    <a:lnTo>
                      <a:pt x="0" y="11"/>
                    </a:lnTo>
                    <a:lnTo>
                      <a:pt x="0" y="10"/>
                    </a:lnTo>
                    <a:lnTo>
                      <a:pt x="0" y="10"/>
                    </a:lnTo>
                    <a:lnTo>
                      <a:pt x="0" y="11"/>
                    </a:lnTo>
                    <a:lnTo>
                      <a:pt x="0" y="11"/>
                    </a:lnTo>
                    <a:lnTo>
                      <a:pt x="0" y="10"/>
                    </a:lnTo>
                    <a:lnTo>
                      <a:pt x="0" y="10"/>
                    </a:lnTo>
                    <a:lnTo>
                      <a:pt x="0" y="9"/>
                    </a:lnTo>
                    <a:lnTo>
                      <a:pt x="0" y="9"/>
                    </a:lnTo>
                    <a:lnTo>
                      <a:pt x="0" y="9"/>
                    </a:lnTo>
                    <a:lnTo>
                      <a:pt x="0" y="9"/>
                    </a:lnTo>
                    <a:lnTo>
                      <a:pt x="0" y="8"/>
                    </a:lnTo>
                    <a:lnTo>
                      <a:pt x="0" y="8"/>
                    </a:lnTo>
                    <a:lnTo>
                      <a:pt x="0" y="7"/>
                    </a:lnTo>
                    <a:lnTo>
                      <a:pt x="0" y="7"/>
                    </a:lnTo>
                    <a:lnTo>
                      <a:pt x="0" y="7"/>
                    </a:lnTo>
                    <a:lnTo>
                      <a:pt x="0" y="7"/>
                    </a:lnTo>
                    <a:lnTo>
                      <a:pt x="0" y="6"/>
                    </a:lnTo>
                    <a:lnTo>
                      <a:pt x="0" y="7"/>
                    </a:lnTo>
                    <a:lnTo>
                      <a:pt x="0" y="7"/>
                    </a:lnTo>
                    <a:lnTo>
                      <a:pt x="0" y="7"/>
                    </a:lnTo>
                    <a:lnTo>
                      <a:pt x="0" y="8"/>
                    </a:lnTo>
                    <a:lnTo>
                      <a:pt x="0" y="8"/>
                    </a:lnTo>
                    <a:lnTo>
                      <a:pt x="0" y="8"/>
                    </a:lnTo>
                    <a:lnTo>
                      <a:pt x="0" y="9"/>
                    </a:lnTo>
                    <a:lnTo>
                      <a:pt x="0" y="9"/>
                    </a:lnTo>
                    <a:lnTo>
                      <a:pt x="0" y="9"/>
                    </a:lnTo>
                    <a:lnTo>
                      <a:pt x="0" y="9"/>
                    </a:lnTo>
                    <a:lnTo>
                      <a:pt x="0" y="10"/>
                    </a:lnTo>
                    <a:lnTo>
                      <a:pt x="0" y="10"/>
                    </a:lnTo>
                    <a:lnTo>
                      <a:pt x="0" y="11"/>
                    </a:lnTo>
                    <a:lnTo>
                      <a:pt x="0" y="11"/>
                    </a:lnTo>
                    <a:lnTo>
                      <a:pt x="0" y="11"/>
                    </a:lnTo>
                    <a:lnTo>
                      <a:pt x="0" y="12"/>
                    </a:lnTo>
                    <a:lnTo>
                      <a:pt x="0" y="12"/>
                    </a:lnTo>
                    <a:lnTo>
                      <a:pt x="0" y="12"/>
                    </a:lnTo>
                    <a:lnTo>
                      <a:pt x="0" y="11"/>
                    </a:lnTo>
                    <a:lnTo>
                      <a:pt x="0" y="11"/>
                    </a:lnTo>
                    <a:lnTo>
                      <a:pt x="0" y="12"/>
                    </a:lnTo>
                    <a:lnTo>
                      <a:pt x="0" y="12"/>
                    </a:lnTo>
                    <a:lnTo>
                      <a:pt x="0" y="12"/>
                    </a:lnTo>
                    <a:lnTo>
                      <a:pt x="0" y="11"/>
                    </a:lnTo>
                    <a:lnTo>
                      <a:pt x="0" y="11"/>
                    </a:lnTo>
                    <a:lnTo>
                      <a:pt x="0" y="11"/>
                    </a:lnTo>
                    <a:lnTo>
                      <a:pt x="0" y="12"/>
                    </a:lnTo>
                    <a:lnTo>
                      <a:pt x="0" y="11"/>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1"/>
                    </a:lnTo>
                    <a:lnTo>
                      <a:pt x="0" y="12"/>
                    </a:lnTo>
                    <a:lnTo>
                      <a:pt x="0" y="11"/>
                    </a:lnTo>
                    <a:lnTo>
                      <a:pt x="0" y="12"/>
                    </a:lnTo>
                    <a:lnTo>
                      <a:pt x="0" y="11"/>
                    </a:lnTo>
                    <a:lnTo>
                      <a:pt x="0" y="12"/>
                    </a:lnTo>
                    <a:lnTo>
                      <a:pt x="0" y="13"/>
                    </a:lnTo>
                    <a:lnTo>
                      <a:pt x="0" y="12"/>
                    </a:lnTo>
                    <a:lnTo>
                      <a:pt x="0" y="12"/>
                    </a:lnTo>
                    <a:lnTo>
                      <a:pt x="0" y="13"/>
                    </a:lnTo>
                    <a:lnTo>
                      <a:pt x="0" y="12"/>
                    </a:lnTo>
                    <a:lnTo>
                      <a:pt x="0" y="13"/>
                    </a:lnTo>
                    <a:lnTo>
                      <a:pt x="0" y="13"/>
                    </a:lnTo>
                    <a:lnTo>
                      <a:pt x="0" y="13"/>
                    </a:lnTo>
                    <a:lnTo>
                      <a:pt x="0" y="13"/>
                    </a:lnTo>
                    <a:lnTo>
                      <a:pt x="0" y="13"/>
                    </a:lnTo>
                    <a:lnTo>
                      <a:pt x="0" y="13"/>
                    </a:lnTo>
                    <a:lnTo>
                      <a:pt x="0" y="13"/>
                    </a:lnTo>
                    <a:lnTo>
                      <a:pt x="0" y="14"/>
                    </a:lnTo>
                    <a:lnTo>
                      <a:pt x="0" y="13"/>
                    </a:lnTo>
                    <a:lnTo>
                      <a:pt x="0" y="14"/>
                    </a:lnTo>
                    <a:lnTo>
                      <a:pt x="0" y="14"/>
                    </a:lnTo>
                    <a:lnTo>
                      <a:pt x="0" y="13"/>
                    </a:lnTo>
                    <a:lnTo>
                      <a:pt x="0" y="14"/>
                    </a:lnTo>
                    <a:lnTo>
                      <a:pt x="0" y="14"/>
                    </a:lnTo>
                    <a:lnTo>
                      <a:pt x="0" y="14"/>
                    </a:lnTo>
                    <a:lnTo>
                      <a:pt x="0" y="14"/>
                    </a:lnTo>
                    <a:lnTo>
                      <a:pt x="0" y="13"/>
                    </a:lnTo>
                    <a:lnTo>
                      <a:pt x="0" y="13"/>
                    </a:lnTo>
                    <a:lnTo>
                      <a:pt x="0" y="13"/>
                    </a:lnTo>
                    <a:lnTo>
                      <a:pt x="0" y="12"/>
                    </a:lnTo>
                    <a:lnTo>
                      <a:pt x="0" y="13"/>
                    </a:lnTo>
                    <a:lnTo>
                      <a:pt x="0" y="13"/>
                    </a:lnTo>
                    <a:lnTo>
                      <a:pt x="0" y="13"/>
                    </a:lnTo>
                    <a:lnTo>
                      <a:pt x="0" y="14"/>
                    </a:lnTo>
                    <a:lnTo>
                      <a:pt x="0" y="14"/>
                    </a:lnTo>
                    <a:lnTo>
                      <a:pt x="0" y="14"/>
                    </a:lnTo>
                    <a:lnTo>
                      <a:pt x="0" y="13"/>
                    </a:lnTo>
                    <a:lnTo>
                      <a:pt x="0" y="13"/>
                    </a:lnTo>
                    <a:lnTo>
                      <a:pt x="0" y="13"/>
                    </a:lnTo>
                    <a:lnTo>
                      <a:pt x="0" y="14"/>
                    </a:lnTo>
                    <a:lnTo>
                      <a:pt x="0" y="14"/>
                    </a:lnTo>
                    <a:lnTo>
                      <a:pt x="0" y="13"/>
                    </a:lnTo>
                    <a:lnTo>
                      <a:pt x="0" y="13"/>
                    </a:lnTo>
                    <a:lnTo>
                      <a:pt x="0" y="13"/>
                    </a:lnTo>
                    <a:lnTo>
                      <a:pt x="0" y="13"/>
                    </a:lnTo>
                    <a:lnTo>
                      <a:pt x="0" y="12"/>
                    </a:lnTo>
                    <a:lnTo>
                      <a:pt x="0" y="12"/>
                    </a:lnTo>
                    <a:lnTo>
                      <a:pt x="0" y="12"/>
                    </a:lnTo>
                    <a:lnTo>
                      <a:pt x="0" y="12"/>
                    </a:lnTo>
                    <a:lnTo>
                      <a:pt x="0" y="11"/>
                    </a:lnTo>
                    <a:lnTo>
                      <a:pt x="0" y="11"/>
                    </a:lnTo>
                    <a:lnTo>
                      <a:pt x="0" y="12"/>
                    </a:lnTo>
                    <a:lnTo>
                      <a:pt x="0" y="11"/>
                    </a:lnTo>
                    <a:lnTo>
                      <a:pt x="0" y="12"/>
                    </a:lnTo>
                    <a:lnTo>
                      <a:pt x="0" y="11"/>
                    </a:lnTo>
                    <a:lnTo>
                      <a:pt x="0" y="10"/>
                    </a:lnTo>
                    <a:lnTo>
                      <a:pt x="0" y="11"/>
                    </a:lnTo>
                    <a:lnTo>
                      <a:pt x="0" y="10"/>
                    </a:lnTo>
                    <a:lnTo>
                      <a:pt x="0" y="11"/>
                    </a:lnTo>
                    <a:lnTo>
                      <a:pt x="0" y="10"/>
                    </a:lnTo>
                    <a:lnTo>
                      <a:pt x="0" y="11"/>
                    </a:lnTo>
                    <a:lnTo>
                      <a:pt x="0" y="11"/>
                    </a:lnTo>
                    <a:lnTo>
                      <a:pt x="0" y="11"/>
                    </a:lnTo>
                    <a:lnTo>
                      <a:pt x="0" y="11"/>
                    </a:lnTo>
                    <a:lnTo>
                      <a:pt x="0" y="11"/>
                    </a:lnTo>
                    <a:lnTo>
                      <a:pt x="0" y="10"/>
                    </a:lnTo>
                    <a:lnTo>
                      <a:pt x="0" y="11"/>
                    </a:lnTo>
                    <a:lnTo>
                      <a:pt x="0" y="11"/>
                    </a:lnTo>
                    <a:lnTo>
                      <a:pt x="0" y="11"/>
                    </a:lnTo>
                    <a:lnTo>
                      <a:pt x="0" y="11"/>
                    </a:lnTo>
                    <a:lnTo>
                      <a:pt x="0" y="10"/>
                    </a:lnTo>
                    <a:lnTo>
                      <a:pt x="0" y="10"/>
                    </a:lnTo>
                    <a:lnTo>
                      <a:pt x="0" y="9"/>
                    </a:lnTo>
                    <a:lnTo>
                      <a:pt x="0" y="9"/>
                    </a:lnTo>
                    <a:lnTo>
                      <a:pt x="0" y="9"/>
                    </a:lnTo>
                    <a:lnTo>
                      <a:pt x="0" y="9"/>
                    </a:lnTo>
                    <a:lnTo>
                      <a:pt x="0" y="9"/>
                    </a:lnTo>
                    <a:lnTo>
                      <a:pt x="0" y="9"/>
                    </a:lnTo>
                    <a:lnTo>
                      <a:pt x="0" y="9"/>
                    </a:lnTo>
                    <a:lnTo>
                      <a:pt x="0" y="9"/>
                    </a:lnTo>
                    <a:lnTo>
                      <a:pt x="0" y="10"/>
                    </a:lnTo>
                    <a:lnTo>
                      <a:pt x="0" y="9"/>
                    </a:lnTo>
                    <a:lnTo>
                      <a:pt x="0" y="9"/>
                    </a:lnTo>
                    <a:lnTo>
                      <a:pt x="0" y="8"/>
                    </a:lnTo>
                    <a:lnTo>
                      <a:pt x="0" y="9"/>
                    </a:lnTo>
                    <a:lnTo>
                      <a:pt x="0" y="8"/>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7"/>
                    </a:lnTo>
                    <a:lnTo>
                      <a:pt x="0" y="7"/>
                    </a:lnTo>
                    <a:lnTo>
                      <a:pt x="0" y="6"/>
                    </a:lnTo>
                    <a:lnTo>
                      <a:pt x="0" y="7"/>
                    </a:lnTo>
                    <a:lnTo>
                      <a:pt x="0" y="7"/>
                    </a:lnTo>
                    <a:lnTo>
                      <a:pt x="0" y="8"/>
                    </a:lnTo>
                    <a:lnTo>
                      <a:pt x="0" y="8"/>
                    </a:lnTo>
                    <a:lnTo>
                      <a:pt x="0" y="8"/>
                    </a:lnTo>
                    <a:lnTo>
                      <a:pt x="0" y="8"/>
                    </a:lnTo>
                    <a:lnTo>
                      <a:pt x="0" y="9"/>
                    </a:lnTo>
                    <a:lnTo>
                      <a:pt x="0" y="9"/>
                    </a:lnTo>
                    <a:lnTo>
                      <a:pt x="0" y="9"/>
                    </a:lnTo>
                    <a:lnTo>
                      <a:pt x="0" y="10"/>
                    </a:lnTo>
                    <a:lnTo>
                      <a:pt x="0" y="9"/>
                    </a:lnTo>
                    <a:lnTo>
                      <a:pt x="0" y="9"/>
                    </a:lnTo>
                    <a:lnTo>
                      <a:pt x="0" y="9"/>
                    </a:lnTo>
                    <a:lnTo>
                      <a:pt x="0" y="9"/>
                    </a:lnTo>
                    <a:lnTo>
                      <a:pt x="0" y="9"/>
                    </a:lnTo>
                    <a:lnTo>
                      <a:pt x="0" y="10"/>
                    </a:lnTo>
                    <a:lnTo>
                      <a:pt x="0" y="9"/>
                    </a:lnTo>
                    <a:lnTo>
                      <a:pt x="0" y="9"/>
                    </a:lnTo>
                    <a:lnTo>
                      <a:pt x="0" y="9"/>
                    </a:lnTo>
                    <a:lnTo>
                      <a:pt x="0" y="10"/>
                    </a:lnTo>
                    <a:lnTo>
                      <a:pt x="0" y="9"/>
                    </a:lnTo>
                    <a:lnTo>
                      <a:pt x="0" y="9"/>
                    </a:lnTo>
                    <a:lnTo>
                      <a:pt x="0" y="8"/>
                    </a:lnTo>
                    <a:lnTo>
                      <a:pt x="0" y="9"/>
                    </a:lnTo>
                    <a:lnTo>
                      <a:pt x="0" y="9"/>
                    </a:lnTo>
                    <a:lnTo>
                      <a:pt x="0" y="8"/>
                    </a:lnTo>
                    <a:lnTo>
                      <a:pt x="0" y="8"/>
                    </a:lnTo>
                    <a:lnTo>
                      <a:pt x="0" y="7"/>
                    </a:lnTo>
                    <a:lnTo>
                      <a:pt x="0" y="6"/>
                    </a:lnTo>
                    <a:lnTo>
                      <a:pt x="0" y="6"/>
                    </a:lnTo>
                    <a:lnTo>
                      <a:pt x="0" y="6"/>
                    </a:lnTo>
                    <a:lnTo>
                      <a:pt x="0" y="6"/>
                    </a:lnTo>
                    <a:lnTo>
                      <a:pt x="0" y="6"/>
                    </a:lnTo>
                    <a:lnTo>
                      <a:pt x="0" y="6"/>
                    </a:lnTo>
                    <a:lnTo>
                      <a:pt x="0" y="7"/>
                    </a:lnTo>
                    <a:lnTo>
                      <a:pt x="0" y="6"/>
                    </a:lnTo>
                    <a:lnTo>
                      <a:pt x="0" y="7"/>
                    </a:lnTo>
                    <a:lnTo>
                      <a:pt x="0" y="7"/>
                    </a:lnTo>
                    <a:lnTo>
                      <a:pt x="0" y="8"/>
                    </a:lnTo>
                    <a:lnTo>
                      <a:pt x="0" y="7"/>
                    </a:lnTo>
                    <a:lnTo>
                      <a:pt x="0" y="6"/>
                    </a:lnTo>
                    <a:lnTo>
                      <a:pt x="0" y="6"/>
                    </a:lnTo>
                    <a:lnTo>
                      <a:pt x="0" y="7"/>
                    </a:lnTo>
                    <a:lnTo>
                      <a:pt x="0" y="6"/>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5"/>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6"/>
                    </a:lnTo>
                    <a:lnTo>
                      <a:pt x="0" y="6"/>
                    </a:lnTo>
                    <a:lnTo>
                      <a:pt x="0" y="6"/>
                    </a:lnTo>
                    <a:lnTo>
                      <a:pt x="0" y="7"/>
                    </a:lnTo>
                    <a:lnTo>
                      <a:pt x="0" y="8"/>
                    </a:lnTo>
                    <a:lnTo>
                      <a:pt x="0" y="8"/>
                    </a:lnTo>
                    <a:lnTo>
                      <a:pt x="0" y="8"/>
                    </a:lnTo>
                    <a:lnTo>
                      <a:pt x="0" y="8"/>
                    </a:lnTo>
                    <a:lnTo>
                      <a:pt x="0" y="9"/>
                    </a:lnTo>
                    <a:lnTo>
                      <a:pt x="0" y="8"/>
                    </a:lnTo>
                    <a:lnTo>
                      <a:pt x="0" y="8"/>
                    </a:lnTo>
                    <a:lnTo>
                      <a:pt x="0" y="8"/>
                    </a:lnTo>
                    <a:lnTo>
                      <a:pt x="0" y="8"/>
                    </a:lnTo>
                    <a:lnTo>
                      <a:pt x="0" y="9"/>
                    </a:lnTo>
                    <a:lnTo>
                      <a:pt x="0" y="9"/>
                    </a:lnTo>
                    <a:lnTo>
                      <a:pt x="0" y="9"/>
                    </a:lnTo>
                    <a:lnTo>
                      <a:pt x="0" y="10"/>
                    </a:lnTo>
                    <a:lnTo>
                      <a:pt x="0" y="9"/>
                    </a:lnTo>
                    <a:lnTo>
                      <a:pt x="0" y="10"/>
                    </a:lnTo>
                    <a:lnTo>
                      <a:pt x="0" y="10"/>
                    </a:lnTo>
                    <a:lnTo>
                      <a:pt x="0" y="11"/>
                    </a:lnTo>
                    <a:lnTo>
                      <a:pt x="0" y="10"/>
                    </a:lnTo>
                    <a:lnTo>
                      <a:pt x="0" y="11"/>
                    </a:lnTo>
                    <a:lnTo>
                      <a:pt x="0" y="10"/>
                    </a:lnTo>
                    <a:lnTo>
                      <a:pt x="0" y="10"/>
                    </a:lnTo>
                    <a:lnTo>
                      <a:pt x="0" y="10"/>
                    </a:lnTo>
                    <a:lnTo>
                      <a:pt x="0" y="11"/>
                    </a:lnTo>
                    <a:lnTo>
                      <a:pt x="0" y="10"/>
                    </a:lnTo>
                    <a:lnTo>
                      <a:pt x="0" y="10"/>
                    </a:lnTo>
                    <a:lnTo>
                      <a:pt x="0" y="10"/>
                    </a:lnTo>
                    <a:lnTo>
                      <a:pt x="0" y="9"/>
                    </a:lnTo>
                    <a:lnTo>
                      <a:pt x="0" y="9"/>
                    </a:lnTo>
                    <a:lnTo>
                      <a:pt x="0" y="9"/>
                    </a:lnTo>
                    <a:lnTo>
                      <a:pt x="0" y="8"/>
                    </a:lnTo>
                    <a:lnTo>
                      <a:pt x="0" y="9"/>
                    </a:lnTo>
                    <a:lnTo>
                      <a:pt x="0" y="8"/>
                    </a:lnTo>
                    <a:lnTo>
                      <a:pt x="0" y="8"/>
                    </a:lnTo>
                    <a:lnTo>
                      <a:pt x="0" y="7"/>
                    </a:lnTo>
                    <a:lnTo>
                      <a:pt x="0" y="7"/>
                    </a:lnTo>
                    <a:lnTo>
                      <a:pt x="0" y="6"/>
                    </a:lnTo>
                    <a:lnTo>
                      <a:pt x="0" y="7"/>
                    </a:lnTo>
                    <a:lnTo>
                      <a:pt x="0" y="6"/>
                    </a:lnTo>
                    <a:lnTo>
                      <a:pt x="0" y="5"/>
                    </a:lnTo>
                    <a:lnTo>
                      <a:pt x="0" y="0"/>
                    </a:lnTo>
                    <a:lnTo>
                      <a:pt x="0" y="4"/>
                    </a:lnTo>
                    <a:lnTo>
                      <a:pt x="0" y="8"/>
                    </a:lnTo>
                    <a:lnTo>
                      <a:pt x="0" y="11"/>
                    </a:lnTo>
                    <a:lnTo>
                      <a:pt x="0" y="11"/>
                    </a:lnTo>
                    <a:lnTo>
                      <a:pt x="0" y="11"/>
                    </a:lnTo>
                    <a:lnTo>
                      <a:pt x="0" y="12"/>
                    </a:lnTo>
                    <a:lnTo>
                      <a:pt x="0" y="12"/>
                    </a:lnTo>
                    <a:lnTo>
                      <a:pt x="0" y="12"/>
                    </a:lnTo>
                    <a:lnTo>
                      <a:pt x="0" y="12"/>
                    </a:lnTo>
                    <a:lnTo>
                      <a:pt x="0" y="13"/>
                    </a:lnTo>
                    <a:lnTo>
                      <a:pt x="0" y="13"/>
                    </a:lnTo>
                    <a:lnTo>
                      <a:pt x="0" y="13"/>
                    </a:lnTo>
                    <a:lnTo>
                      <a:pt x="0" y="14"/>
                    </a:lnTo>
                    <a:lnTo>
                      <a:pt x="0" y="14"/>
                    </a:lnTo>
                    <a:lnTo>
                      <a:pt x="0" y="15"/>
                    </a:lnTo>
                    <a:lnTo>
                      <a:pt x="0" y="16"/>
                    </a:lnTo>
                    <a:lnTo>
                      <a:pt x="0" y="16"/>
                    </a:lnTo>
                    <a:lnTo>
                      <a:pt x="0" y="17"/>
                    </a:lnTo>
                    <a:lnTo>
                      <a:pt x="0" y="17"/>
                    </a:lnTo>
                    <a:lnTo>
                      <a:pt x="0" y="19"/>
                    </a:lnTo>
                    <a:lnTo>
                      <a:pt x="0" y="20"/>
                    </a:lnTo>
                    <a:lnTo>
                      <a:pt x="0" y="21"/>
                    </a:lnTo>
                    <a:lnTo>
                      <a:pt x="0" y="22"/>
                    </a:lnTo>
                    <a:lnTo>
                      <a:pt x="0" y="24"/>
                    </a:lnTo>
                    <a:lnTo>
                      <a:pt x="0" y="24"/>
                    </a:lnTo>
                    <a:lnTo>
                      <a:pt x="0" y="25"/>
                    </a:lnTo>
                    <a:lnTo>
                      <a:pt x="0" y="25"/>
                    </a:lnTo>
                    <a:lnTo>
                      <a:pt x="0" y="26"/>
                    </a:lnTo>
                    <a:lnTo>
                      <a:pt x="0" y="27"/>
                    </a:lnTo>
                    <a:lnTo>
                      <a:pt x="0" y="28"/>
                    </a:lnTo>
                    <a:lnTo>
                      <a:pt x="0" y="29"/>
                    </a:lnTo>
                    <a:lnTo>
                      <a:pt x="0" y="30"/>
                    </a:lnTo>
                    <a:lnTo>
                      <a:pt x="0" y="30"/>
                    </a:lnTo>
                    <a:lnTo>
                      <a:pt x="0" y="30"/>
                    </a:lnTo>
                    <a:lnTo>
                      <a:pt x="0" y="31"/>
                    </a:lnTo>
                    <a:lnTo>
                      <a:pt x="0" y="32"/>
                    </a:lnTo>
                    <a:lnTo>
                      <a:pt x="0" y="32"/>
                    </a:lnTo>
                    <a:lnTo>
                      <a:pt x="0" y="32"/>
                    </a:lnTo>
                    <a:lnTo>
                      <a:pt x="0" y="33"/>
                    </a:lnTo>
                    <a:lnTo>
                      <a:pt x="0" y="33"/>
                    </a:lnTo>
                    <a:lnTo>
                      <a:pt x="0" y="33"/>
                    </a:lnTo>
                    <a:lnTo>
                      <a:pt x="0" y="33"/>
                    </a:lnTo>
                    <a:lnTo>
                      <a:pt x="0" y="34"/>
                    </a:lnTo>
                    <a:lnTo>
                      <a:pt x="0" y="34"/>
                    </a:lnTo>
                    <a:lnTo>
                      <a:pt x="0" y="35"/>
                    </a:lnTo>
                    <a:lnTo>
                      <a:pt x="0" y="35"/>
                    </a:lnTo>
                    <a:lnTo>
                      <a:pt x="0" y="36"/>
                    </a:lnTo>
                    <a:lnTo>
                      <a:pt x="0" y="36"/>
                    </a:lnTo>
                    <a:lnTo>
                      <a:pt x="0" y="37"/>
                    </a:lnTo>
                    <a:lnTo>
                      <a:pt x="0" y="37"/>
                    </a:lnTo>
                    <a:lnTo>
                      <a:pt x="0" y="38"/>
                    </a:lnTo>
                    <a:lnTo>
                      <a:pt x="0" y="38"/>
                    </a:lnTo>
                    <a:lnTo>
                      <a:pt x="0" y="39"/>
                    </a:lnTo>
                    <a:lnTo>
                      <a:pt x="0" y="40"/>
                    </a:lnTo>
                    <a:lnTo>
                      <a:pt x="0" y="40"/>
                    </a:lnTo>
                    <a:lnTo>
                      <a:pt x="0" y="41"/>
                    </a:lnTo>
                    <a:lnTo>
                      <a:pt x="0" y="41"/>
                    </a:lnTo>
                    <a:lnTo>
                      <a:pt x="0" y="43"/>
                    </a:lnTo>
                    <a:lnTo>
                      <a:pt x="0" y="43"/>
                    </a:lnTo>
                    <a:lnTo>
                      <a:pt x="0" y="43"/>
                    </a:lnTo>
                    <a:lnTo>
                      <a:pt x="0" y="43"/>
                    </a:lnTo>
                    <a:lnTo>
                      <a:pt x="0" y="44"/>
                    </a:lnTo>
                    <a:lnTo>
                      <a:pt x="0" y="45"/>
                    </a:lnTo>
                    <a:lnTo>
                      <a:pt x="0" y="45"/>
                    </a:lnTo>
                    <a:lnTo>
                      <a:pt x="0" y="46"/>
                    </a:lnTo>
                    <a:lnTo>
                      <a:pt x="0" y="46"/>
                    </a:lnTo>
                    <a:lnTo>
                      <a:pt x="0" y="46"/>
                    </a:lnTo>
                    <a:lnTo>
                      <a:pt x="0" y="47"/>
                    </a:lnTo>
                    <a:lnTo>
                      <a:pt x="0" y="47"/>
                    </a:lnTo>
                    <a:lnTo>
                      <a:pt x="0" y="48"/>
                    </a:lnTo>
                    <a:lnTo>
                      <a:pt x="0" y="48"/>
                    </a:lnTo>
                    <a:lnTo>
                      <a:pt x="0" y="48"/>
                    </a:lnTo>
                    <a:lnTo>
                      <a:pt x="0" y="47"/>
                    </a:lnTo>
                    <a:lnTo>
                      <a:pt x="0" y="48"/>
                    </a:lnTo>
                    <a:lnTo>
                      <a:pt x="0" y="47"/>
                    </a:lnTo>
                    <a:lnTo>
                      <a:pt x="0" y="47"/>
                    </a:lnTo>
                    <a:lnTo>
                      <a:pt x="0" y="48"/>
                    </a:lnTo>
                    <a:lnTo>
                      <a:pt x="0" y="47"/>
                    </a:lnTo>
                    <a:lnTo>
                      <a:pt x="0" y="49"/>
                    </a:lnTo>
                    <a:lnTo>
                      <a:pt x="0" y="49"/>
                    </a:lnTo>
                    <a:lnTo>
                      <a:pt x="0" y="49"/>
                    </a:lnTo>
                    <a:lnTo>
                      <a:pt x="0" y="49"/>
                    </a:lnTo>
                    <a:lnTo>
                      <a:pt x="0" y="49"/>
                    </a:lnTo>
                    <a:lnTo>
                      <a:pt x="0" y="49"/>
                    </a:lnTo>
                    <a:lnTo>
                      <a:pt x="0" y="50"/>
                    </a:lnTo>
                    <a:lnTo>
                      <a:pt x="0" y="49"/>
                    </a:lnTo>
                    <a:lnTo>
                      <a:pt x="0" y="50"/>
                    </a:lnTo>
                    <a:lnTo>
                      <a:pt x="0" y="51"/>
                    </a:lnTo>
                    <a:lnTo>
                      <a:pt x="0" y="51"/>
                    </a:lnTo>
                    <a:lnTo>
                      <a:pt x="0" y="51"/>
                    </a:lnTo>
                    <a:lnTo>
                      <a:pt x="0" y="51"/>
                    </a:lnTo>
                    <a:lnTo>
                      <a:pt x="0" y="52"/>
                    </a:lnTo>
                    <a:lnTo>
                      <a:pt x="0" y="51"/>
                    </a:lnTo>
                    <a:lnTo>
                      <a:pt x="0" y="52"/>
                    </a:lnTo>
                    <a:lnTo>
                      <a:pt x="0" y="52"/>
                    </a:lnTo>
                    <a:lnTo>
                      <a:pt x="0" y="53"/>
                    </a:lnTo>
                    <a:lnTo>
                      <a:pt x="0" y="54"/>
                    </a:lnTo>
                    <a:lnTo>
                      <a:pt x="0" y="53"/>
                    </a:lnTo>
                    <a:lnTo>
                      <a:pt x="0" y="53"/>
                    </a:lnTo>
                    <a:lnTo>
                      <a:pt x="0" y="53"/>
                    </a:lnTo>
                    <a:lnTo>
                      <a:pt x="0" y="53"/>
                    </a:lnTo>
                    <a:lnTo>
                      <a:pt x="0" y="53"/>
                    </a:lnTo>
                    <a:lnTo>
                      <a:pt x="0" y="53"/>
                    </a:lnTo>
                    <a:lnTo>
                      <a:pt x="0" y="53"/>
                    </a:lnTo>
                    <a:lnTo>
                      <a:pt x="0" y="52"/>
                    </a:lnTo>
                    <a:lnTo>
                      <a:pt x="0" y="52"/>
                    </a:lnTo>
                    <a:lnTo>
                      <a:pt x="0" y="52"/>
                    </a:lnTo>
                    <a:lnTo>
                      <a:pt x="0" y="53"/>
                    </a:lnTo>
                    <a:lnTo>
                      <a:pt x="0" y="53"/>
                    </a:lnTo>
                    <a:lnTo>
                      <a:pt x="0" y="52"/>
                    </a:lnTo>
                    <a:lnTo>
                      <a:pt x="0" y="52"/>
                    </a:lnTo>
                    <a:lnTo>
                      <a:pt x="0" y="52"/>
                    </a:lnTo>
                    <a:lnTo>
                      <a:pt x="0" y="52"/>
                    </a:lnTo>
                    <a:lnTo>
                      <a:pt x="0" y="53"/>
                    </a:lnTo>
                    <a:lnTo>
                      <a:pt x="0" y="54"/>
                    </a:lnTo>
                    <a:lnTo>
                      <a:pt x="0" y="54"/>
                    </a:lnTo>
                    <a:lnTo>
                      <a:pt x="0" y="54"/>
                    </a:lnTo>
                    <a:lnTo>
                      <a:pt x="0" y="54"/>
                    </a:lnTo>
                    <a:lnTo>
                      <a:pt x="0" y="54"/>
                    </a:lnTo>
                    <a:lnTo>
                      <a:pt x="0" y="55"/>
                    </a:lnTo>
                    <a:lnTo>
                      <a:pt x="0" y="55"/>
                    </a:lnTo>
                    <a:lnTo>
                      <a:pt x="0" y="55"/>
                    </a:lnTo>
                    <a:lnTo>
                      <a:pt x="0" y="55"/>
                    </a:lnTo>
                    <a:lnTo>
                      <a:pt x="0" y="55"/>
                    </a:lnTo>
                    <a:lnTo>
                      <a:pt x="0" y="55"/>
                    </a:lnTo>
                    <a:lnTo>
                      <a:pt x="0" y="56"/>
                    </a:lnTo>
                    <a:lnTo>
                      <a:pt x="1" y="56"/>
                    </a:lnTo>
                    <a:lnTo>
                      <a:pt x="1" y="57"/>
                    </a:lnTo>
                    <a:lnTo>
                      <a:pt x="1" y="56"/>
                    </a:lnTo>
                    <a:lnTo>
                      <a:pt x="1" y="57"/>
                    </a:lnTo>
                    <a:lnTo>
                      <a:pt x="1" y="57"/>
                    </a:lnTo>
                    <a:lnTo>
                      <a:pt x="1" y="57"/>
                    </a:lnTo>
                    <a:lnTo>
                      <a:pt x="1" y="58"/>
                    </a:lnTo>
                    <a:lnTo>
                      <a:pt x="1" y="58"/>
                    </a:lnTo>
                    <a:lnTo>
                      <a:pt x="1" y="59"/>
                    </a:lnTo>
                    <a:lnTo>
                      <a:pt x="1" y="58"/>
                    </a:lnTo>
                    <a:lnTo>
                      <a:pt x="1" y="59"/>
                    </a:lnTo>
                    <a:lnTo>
                      <a:pt x="1" y="59"/>
                    </a:lnTo>
                    <a:lnTo>
                      <a:pt x="1" y="60"/>
                    </a:lnTo>
                    <a:lnTo>
                      <a:pt x="1" y="59"/>
                    </a:lnTo>
                    <a:lnTo>
                      <a:pt x="1" y="59"/>
                    </a:lnTo>
                    <a:lnTo>
                      <a:pt x="1" y="60"/>
                    </a:lnTo>
                    <a:lnTo>
                      <a:pt x="1" y="60"/>
                    </a:lnTo>
                    <a:lnTo>
                      <a:pt x="1" y="60"/>
                    </a:lnTo>
                    <a:lnTo>
                      <a:pt x="1" y="60"/>
                    </a:lnTo>
                    <a:lnTo>
                      <a:pt x="1" y="60"/>
                    </a:lnTo>
                    <a:lnTo>
                      <a:pt x="1" y="60"/>
                    </a:lnTo>
                    <a:lnTo>
                      <a:pt x="1" y="60"/>
                    </a:lnTo>
                    <a:lnTo>
                      <a:pt x="1" y="60"/>
                    </a:lnTo>
                    <a:lnTo>
                      <a:pt x="1" y="60"/>
                    </a:lnTo>
                    <a:lnTo>
                      <a:pt x="1" y="61"/>
                    </a:lnTo>
                    <a:lnTo>
                      <a:pt x="1" y="61"/>
                    </a:lnTo>
                    <a:lnTo>
                      <a:pt x="1" y="61"/>
                    </a:lnTo>
                    <a:lnTo>
                      <a:pt x="1" y="61"/>
                    </a:lnTo>
                    <a:lnTo>
                      <a:pt x="1" y="62"/>
                    </a:lnTo>
                    <a:lnTo>
                      <a:pt x="1" y="62"/>
                    </a:lnTo>
                    <a:lnTo>
                      <a:pt x="1" y="62"/>
                    </a:lnTo>
                    <a:lnTo>
                      <a:pt x="1" y="62"/>
                    </a:lnTo>
                    <a:lnTo>
                      <a:pt x="1" y="62"/>
                    </a:lnTo>
                    <a:lnTo>
                      <a:pt x="1" y="62"/>
                    </a:lnTo>
                    <a:lnTo>
                      <a:pt x="1" y="63"/>
                    </a:lnTo>
                    <a:lnTo>
                      <a:pt x="1" y="63"/>
                    </a:lnTo>
                    <a:lnTo>
                      <a:pt x="1" y="62"/>
                    </a:lnTo>
                    <a:lnTo>
                      <a:pt x="1" y="63"/>
                    </a:lnTo>
                    <a:lnTo>
                      <a:pt x="1" y="63"/>
                    </a:lnTo>
                    <a:lnTo>
                      <a:pt x="1" y="63"/>
                    </a:lnTo>
                    <a:lnTo>
                      <a:pt x="1" y="63"/>
                    </a:lnTo>
                    <a:lnTo>
                      <a:pt x="1" y="63"/>
                    </a:lnTo>
                    <a:lnTo>
                      <a:pt x="1" y="63"/>
                    </a:lnTo>
                    <a:lnTo>
                      <a:pt x="1" y="63"/>
                    </a:lnTo>
                    <a:lnTo>
                      <a:pt x="1" y="62"/>
                    </a:lnTo>
                    <a:lnTo>
                      <a:pt x="1" y="62"/>
                    </a:lnTo>
                    <a:lnTo>
                      <a:pt x="1" y="62"/>
                    </a:lnTo>
                    <a:lnTo>
                      <a:pt x="1" y="63"/>
                    </a:lnTo>
                    <a:lnTo>
                      <a:pt x="1" y="63"/>
                    </a:lnTo>
                    <a:lnTo>
                      <a:pt x="1" y="63"/>
                    </a:lnTo>
                    <a:lnTo>
                      <a:pt x="1" y="63"/>
                    </a:lnTo>
                    <a:lnTo>
                      <a:pt x="1" y="63"/>
                    </a:lnTo>
                    <a:lnTo>
                      <a:pt x="1" y="63"/>
                    </a:lnTo>
                    <a:lnTo>
                      <a:pt x="1" y="62"/>
                    </a:lnTo>
                    <a:lnTo>
                      <a:pt x="1" y="62"/>
                    </a:lnTo>
                    <a:lnTo>
                      <a:pt x="1" y="62"/>
                    </a:lnTo>
                    <a:lnTo>
                      <a:pt x="1" y="62"/>
                    </a:lnTo>
                    <a:lnTo>
                      <a:pt x="1" y="62"/>
                    </a:lnTo>
                    <a:lnTo>
                      <a:pt x="1" y="63"/>
                    </a:lnTo>
                    <a:lnTo>
                      <a:pt x="1" y="62"/>
                    </a:lnTo>
                    <a:lnTo>
                      <a:pt x="1" y="62"/>
                    </a:lnTo>
                    <a:lnTo>
                      <a:pt x="1" y="62"/>
                    </a:lnTo>
                    <a:lnTo>
                      <a:pt x="1" y="62"/>
                    </a:lnTo>
                    <a:lnTo>
                      <a:pt x="1" y="63"/>
                    </a:lnTo>
                    <a:lnTo>
                      <a:pt x="1" y="63"/>
                    </a:lnTo>
                    <a:lnTo>
                      <a:pt x="1" y="63"/>
                    </a:lnTo>
                    <a:lnTo>
                      <a:pt x="1" y="64"/>
                    </a:lnTo>
                    <a:lnTo>
                      <a:pt x="1" y="64"/>
                    </a:lnTo>
                    <a:lnTo>
                      <a:pt x="1" y="64"/>
                    </a:lnTo>
                    <a:lnTo>
                      <a:pt x="1" y="65"/>
                    </a:lnTo>
                    <a:lnTo>
                      <a:pt x="1" y="63"/>
                    </a:lnTo>
                    <a:lnTo>
                      <a:pt x="1" y="63"/>
                    </a:lnTo>
                    <a:lnTo>
                      <a:pt x="1" y="63"/>
                    </a:lnTo>
                    <a:lnTo>
                      <a:pt x="1" y="63"/>
                    </a:lnTo>
                    <a:lnTo>
                      <a:pt x="1" y="64"/>
                    </a:lnTo>
                    <a:lnTo>
                      <a:pt x="1" y="64"/>
                    </a:lnTo>
                    <a:lnTo>
                      <a:pt x="1" y="64"/>
                    </a:lnTo>
                    <a:lnTo>
                      <a:pt x="1" y="65"/>
                    </a:lnTo>
                    <a:lnTo>
                      <a:pt x="1" y="64"/>
                    </a:lnTo>
                    <a:lnTo>
                      <a:pt x="1" y="64"/>
                    </a:lnTo>
                    <a:lnTo>
                      <a:pt x="1" y="65"/>
                    </a:lnTo>
                    <a:lnTo>
                      <a:pt x="1" y="64"/>
                    </a:lnTo>
                    <a:lnTo>
                      <a:pt x="1" y="64"/>
                    </a:lnTo>
                    <a:lnTo>
                      <a:pt x="1" y="63"/>
                    </a:lnTo>
                    <a:lnTo>
                      <a:pt x="1" y="64"/>
                    </a:lnTo>
                    <a:lnTo>
                      <a:pt x="1" y="64"/>
                    </a:lnTo>
                    <a:lnTo>
                      <a:pt x="1" y="65"/>
                    </a:lnTo>
                    <a:lnTo>
                      <a:pt x="1" y="64"/>
                    </a:lnTo>
                    <a:lnTo>
                      <a:pt x="1" y="65"/>
                    </a:lnTo>
                    <a:lnTo>
                      <a:pt x="1" y="65"/>
                    </a:lnTo>
                    <a:lnTo>
                      <a:pt x="1" y="65"/>
                    </a:lnTo>
                    <a:lnTo>
                      <a:pt x="1" y="66"/>
                    </a:lnTo>
                    <a:lnTo>
                      <a:pt x="1" y="66"/>
                    </a:lnTo>
                    <a:lnTo>
                      <a:pt x="1" y="67"/>
                    </a:lnTo>
                    <a:lnTo>
                      <a:pt x="1" y="67"/>
                    </a:lnTo>
                    <a:lnTo>
                      <a:pt x="1" y="67"/>
                    </a:lnTo>
                    <a:lnTo>
                      <a:pt x="1" y="67"/>
                    </a:lnTo>
                    <a:lnTo>
                      <a:pt x="1" y="67"/>
                    </a:lnTo>
                    <a:lnTo>
                      <a:pt x="1" y="67"/>
                    </a:lnTo>
                    <a:lnTo>
                      <a:pt x="1" y="68"/>
                    </a:lnTo>
                    <a:lnTo>
                      <a:pt x="1" y="67"/>
                    </a:lnTo>
                    <a:lnTo>
                      <a:pt x="1" y="68"/>
                    </a:lnTo>
                    <a:lnTo>
                      <a:pt x="1" y="68"/>
                    </a:lnTo>
                    <a:lnTo>
                      <a:pt x="1" y="67"/>
                    </a:lnTo>
                    <a:lnTo>
                      <a:pt x="1" y="67"/>
                    </a:lnTo>
                    <a:lnTo>
                      <a:pt x="1" y="67"/>
                    </a:lnTo>
                    <a:lnTo>
                      <a:pt x="1" y="68"/>
                    </a:lnTo>
                    <a:lnTo>
                      <a:pt x="1" y="67"/>
                    </a:lnTo>
                    <a:lnTo>
                      <a:pt x="1" y="67"/>
                    </a:lnTo>
                    <a:lnTo>
                      <a:pt x="1" y="67"/>
                    </a:lnTo>
                    <a:lnTo>
                      <a:pt x="1" y="67"/>
                    </a:lnTo>
                    <a:lnTo>
                      <a:pt x="1" y="67"/>
                    </a:lnTo>
                    <a:lnTo>
                      <a:pt x="1" y="67"/>
                    </a:lnTo>
                    <a:lnTo>
                      <a:pt x="1" y="66"/>
                    </a:lnTo>
                    <a:lnTo>
                      <a:pt x="1" y="67"/>
                    </a:lnTo>
                    <a:lnTo>
                      <a:pt x="1" y="66"/>
                    </a:lnTo>
                    <a:lnTo>
                      <a:pt x="1" y="67"/>
                    </a:lnTo>
                    <a:lnTo>
                      <a:pt x="1" y="67"/>
                    </a:lnTo>
                    <a:lnTo>
                      <a:pt x="1" y="68"/>
                    </a:lnTo>
                    <a:lnTo>
                      <a:pt x="1" y="67"/>
                    </a:lnTo>
                    <a:lnTo>
                      <a:pt x="1" y="68"/>
                    </a:lnTo>
                    <a:lnTo>
                      <a:pt x="1" y="68"/>
                    </a:lnTo>
                    <a:lnTo>
                      <a:pt x="1" y="68"/>
                    </a:lnTo>
                    <a:lnTo>
                      <a:pt x="1" y="68"/>
                    </a:lnTo>
                    <a:lnTo>
                      <a:pt x="1" y="68"/>
                    </a:lnTo>
                    <a:lnTo>
                      <a:pt x="1" y="67"/>
                    </a:lnTo>
                    <a:lnTo>
                      <a:pt x="1" y="67"/>
                    </a:lnTo>
                    <a:lnTo>
                      <a:pt x="1" y="66"/>
                    </a:lnTo>
                    <a:lnTo>
                      <a:pt x="1" y="66"/>
                    </a:lnTo>
                    <a:lnTo>
                      <a:pt x="1" y="66"/>
                    </a:lnTo>
                    <a:lnTo>
                      <a:pt x="1" y="67"/>
                    </a:lnTo>
                    <a:lnTo>
                      <a:pt x="1" y="66"/>
                    </a:lnTo>
                    <a:lnTo>
                      <a:pt x="1" y="65"/>
                    </a:lnTo>
                    <a:lnTo>
                      <a:pt x="1" y="65"/>
                    </a:lnTo>
                    <a:lnTo>
                      <a:pt x="1" y="65"/>
                    </a:lnTo>
                    <a:lnTo>
                      <a:pt x="1" y="65"/>
                    </a:lnTo>
                    <a:lnTo>
                      <a:pt x="1" y="65"/>
                    </a:lnTo>
                    <a:lnTo>
                      <a:pt x="1" y="65"/>
                    </a:lnTo>
                    <a:lnTo>
                      <a:pt x="1" y="65"/>
                    </a:lnTo>
                    <a:lnTo>
                      <a:pt x="1" y="65"/>
                    </a:lnTo>
                    <a:lnTo>
                      <a:pt x="1" y="65"/>
                    </a:lnTo>
                    <a:lnTo>
                      <a:pt x="1" y="65"/>
                    </a:lnTo>
                    <a:lnTo>
                      <a:pt x="1" y="65"/>
                    </a:lnTo>
                    <a:lnTo>
                      <a:pt x="1" y="66"/>
                    </a:lnTo>
                    <a:lnTo>
                      <a:pt x="1" y="66"/>
                    </a:lnTo>
                    <a:lnTo>
                      <a:pt x="1" y="66"/>
                    </a:lnTo>
                    <a:lnTo>
                      <a:pt x="1" y="65"/>
                    </a:lnTo>
                    <a:lnTo>
                      <a:pt x="1" y="65"/>
                    </a:lnTo>
                    <a:lnTo>
                      <a:pt x="1" y="66"/>
                    </a:lnTo>
                    <a:lnTo>
                      <a:pt x="1" y="66"/>
                    </a:lnTo>
                    <a:lnTo>
                      <a:pt x="1" y="66"/>
                    </a:lnTo>
                    <a:lnTo>
                      <a:pt x="1" y="66"/>
                    </a:lnTo>
                    <a:lnTo>
                      <a:pt x="1" y="66"/>
                    </a:lnTo>
                    <a:lnTo>
                      <a:pt x="1" y="66"/>
                    </a:lnTo>
                    <a:lnTo>
                      <a:pt x="1" y="65"/>
                    </a:lnTo>
                    <a:lnTo>
                      <a:pt x="1" y="65"/>
                    </a:lnTo>
                    <a:lnTo>
                      <a:pt x="1" y="65"/>
                    </a:lnTo>
                    <a:lnTo>
                      <a:pt x="1" y="65"/>
                    </a:lnTo>
                    <a:lnTo>
                      <a:pt x="1" y="65"/>
                    </a:lnTo>
                    <a:lnTo>
                      <a:pt x="1" y="64"/>
                    </a:lnTo>
                    <a:lnTo>
                      <a:pt x="1" y="64"/>
                    </a:lnTo>
                    <a:lnTo>
                      <a:pt x="1" y="63"/>
                    </a:lnTo>
                    <a:lnTo>
                      <a:pt x="1" y="63"/>
                    </a:lnTo>
                    <a:lnTo>
                      <a:pt x="1" y="63"/>
                    </a:lnTo>
                    <a:lnTo>
                      <a:pt x="1" y="63"/>
                    </a:lnTo>
                    <a:lnTo>
                      <a:pt x="1" y="63"/>
                    </a:lnTo>
                    <a:lnTo>
                      <a:pt x="1" y="63"/>
                    </a:lnTo>
                    <a:lnTo>
                      <a:pt x="1" y="64"/>
                    </a:lnTo>
                    <a:lnTo>
                      <a:pt x="1" y="63"/>
                    </a:lnTo>
                    <a:lnTo>
                      <a:pt x="1" y="64"/>
                    </a:lnTo>
                    <a:lnTo>
                      <a:pt x="1" y="63"/>
                    </a:lnTo>
                    <a:lnTo>
                      <a:pt x="1" y="63"/>
                    </a:lnTo>
                    <a:lnTo>
                      <a:pt x="1" y="64"/>
                    </a:lnTo>
                    <a:lnTo>
                      <a:pt x="1" y="63"/>
                    </a:lnTo>
                    <a:lnTo>
                      <a:pt x="1" y="64"/>
                    </a:lnTo>
                    <a:lnTo>
                      <a:pt x="1" y="63"/>
                    </a:lnTo>
                    <a:lnTo>
                      <a:pt x="1" y="64"/>
                    </a:lnTo>
                    <a:lnTo>
                      <a:pt x="1" y="63"/>
                    </a:lnTo>
                    <a:lnTo>
                      <a:pt x="1" y="64"/>
                    </a:lnTo>
                    <a:lnTo>
                      <a:pt x="1" y="65"/>
                    </a:lnTo>
                    <a:lnTo>
                      <a:pt x="1" y="65"/>
                    </a:lnTo>
                    <a:lnTo>
                      <a:pt x="1" y="65"/>
                    </a:lnTo>
                    <a:lnTo>
                      <a:pt x="1" y="64"/>
                    </a:lnTo>
                    <a:lnTo>
                      <a:pt x="1" y="64"/>
                    </a:lnTo>
                    <a:lnTo>
                      <a:pt x="1" y="65"/>
                    </a:lnTo>
                    <a:lnTo>
                      <a:pt x="1" y="64"/>
                    </a:lnTo>
                    <a:lnTo>
                      <a:pt x="1" y="64"/>
                    </a:lnTo>
                    <a:lnTo>
                      <a:pt x="1" y="64"/>
                    </a:lnTo>
                    <a:lnTo>
                      <a:pt x="1" y="65"/>
                    </a:lnTo>
                    <a:lnTo>
                      <a:pt x="1" y="64"/>
                    </a:lnTo>
                    <a:lnTo>
                      <a:pt x="1" y="64"/>
                    </a:lnTo>
                    <a:lnTo>
                      <a:pt x="1" y="64"/>
                    </a:lnTo>
                    <a:lnTo>
                      <a:pt x="1" y="64"/>
                    </a:lnTo>
                    <a:lnTo>
                      <a:pt x="1" y="64"/>
                    </a:lnTo>
                    <a:lnTo>
                      <a:pt x="1" y="64"/>
                    </a:lnTo>
                    <a:lnTo>
                      <a:pt x="1" y="64"/>
                    </a:lnTo>
                    <a:lnTo>
                      <a:pt x="1" y="65"/>
                    </a:lnTo>
                    <a:lnTo>
                      <a:pt x="1" y="65"/>
                    </a:lnTo>
                    <a:lnTo>
                      <a:pt x="1" y="65"/>
                    </a:lnTo>
                    <a:lnTo>
                      <a:pt x="1" y="65"/>
                    </a:lnTo>
                    <a:lnTo>
                      <a:pt x="1" y="65"/>
                    </a:lnTo>
                    <a:lnTo>
                      <a:pt x="1" y="65"/>
                    </a:lnTo>
                    <a:lnTo>
                      <a:pt x="1" y="64"/>
                    </a:lnTo>
                    <a:lnTo>
                      <a:pt x="1" y="65"/>
                    </a:lnTo>
                    <a:lnTo>
                      <a:pt x="1" y="65"/>
                    </a:lnTo>
                    <a:lnTo>
                      <a:pt x="1" y="65"/>
                    </a:lnTo>
                    <a:lnTo>
                      <a:pt x="1" y="66"/>
                    </a:lnTo>
                    <a:lnTo>
                      <a:pt x="1" y="65"/>
                    </a:lnTo>
                    <a:lnTo>
                      <a:pt x="1" y="65"/>
                    </a:lnTo>
                    <a:lnTo>
                      <a:pt x="1" y="65"/>
                    </a:lnTo>
                    <a:lnTo>
                      <a:pt x="1" y="64"/>
                    </a:lnTo>
                    <a:lnTo>
                      <a:pt x="1" y="65"/>
                    </a:lnTo>
                    <a:lnTo>
                      <a:pt x="1" y="64"/>
                    </a:lnTo>
                    <a:lnTo>
                      <a:pt x="1" y="63"/>
                    </a:lnTo>
                    <a:lnTo>
                      <a:pt x="1" y="63"/>
                    </a:lnTo>
                    <a:lnTo>
                      <a:pt x="1" y="63"/>
                    </a:lnTo>
                    <a:lnTo>
                      <a:pt x="1" y="64"/>
                    </a:lnTo>
                    <a:lnTo>
                      <a:pt x="1" y="63"/>
                    </a:lnTo>
                    <a:lnTo>
                      <a:pt x="1" y="63"/>
                    </a:lnTo>
                    <a:lnTo>
                      <a:pt x="1" y="64"/>
                    </a:lnTo>
                    <a:lnTo>
                      <a:pt x="1" y="63"/>
                    </a:lnTo>
                    <a:lnTo>
                      <a:pt x="1" y="63"/>
                    </a:lnTo>
                    <a:lnTo>
                      <a:pt x="1" y="63"/>
                    </a:lnTo>
                    <a:lnTo>
                      <a:pt x="1" y="62"/>
                    </a:lnTo>
                    <a:lnTo>
                      <a:pt x="1" y="61"/>
                    </a:lnTo>
                    <a:lnTo>
                      <a:pt x="1" y="61"/>
                    </a:lnTo>
                    <a:lnTo>
                      <a:pt x="1" y="60"/>
                    </a:lnTo>
                    <a:lnTo>
                      <a:pt x="1" y="61"/>
                    </a:lnTo>
                    <a:lnTo>
                      <a:pt x="1" y="61"/>
                    </a:lnTo>
                    <a:lnTo>
                      <a:pt x="1" y="61"/>
                    </a:lnTo>
                    <a:lnTo>
                      <a:pt x="1" y="61"/>
                    </a:lnTo>
                    <a:lnTo>
                      <a:pt x="1" y="61"/>
                    </a:lnTo>
                    <a:lnTo>
                      <a:pt x="1" y="62"/>
                    </a:lnTo>
                    <a:lnTo>
                      <a:pt x="1" y="61"/>
                    </a:lnTo>
                    <a:lnTo>
                      <a:pt x="1" y="61"/>
                    </a:lnTo>
                    <a:lnTo>
                      <a:pt x="1" y="60"/>
                    </a:lnTo>
                    <a:lnTo>
                      <a:pt x="1" y="60"/>
                    </a:lnTo>
                    <a:lnTo>
                      <a:pt x="1" y="59"/>
                    </a:lnTo>
                    <a:lnTo>
                      <a:pt x="1" y="58"/>
                    </a:lnTo>
                    <a:lnTo>
                      <a:pt x="1" y="57"/>
                    </a:lnTo>
                    <a:lnTo>
                      <a:pt x="1" y="57"/>
                    </a:lnTo>
                    <a:lnTo>
                      <a:pt x="1" y="57"/>
                    </a:lnTo>
                    <a:lnTo>
                      <a:pt x="1" y="58"/>
                    </a:lnTo>
                    <a:lnTo>
                      <a:pt x="1" y="58"/>
                    </a:lnTo>
                    <a:lnTo>
                      <a:pt x="1" y="58"/>
                    </a:lnTo>
                    <a:lnTo>
                      <a:pt x="1" y="58"/>
                    </a:lnTo>
                    <a:lnTo>
                      <a:pt x="1" y="58"/>
                    </a:lnTo>
                    <a:lnTo>
                      <a:pt x="1" y="58"/>
                    </a:lnTo>
                    <a:lnTo>
                      <a:pt x="1" y="59"/>
                    </a:lnTo>
                    <a:lnTo>
                      <a:pt x="1" y="59"/>
                    </a:lnTo>
                    <a:lnTo>
                      <a:pt x="1" y="59"/>
                    </a:lnTo>
                    <a:lnTo>
                      <a:pt x="1" y="59"/>
                    </a:lnTo>
                    <a:lnTo>
                      <a:pt x="1" y="60"/>
                    </a:lnTo>
                    <a:lnTo>
                      <a:pt x="1" y="60"/>
                    </a:lnTo>
                    <a:lnTo>
                      <a:pt x="1" y="61"/>
                    </a:lnTo>
                    <a:lnTo>
                      <a:pt x="1" y="60"/>
                    </a:lnTo>
                    <a:lnTo>
                      <a:pt x="1" y="61"/>
                    </a:lnTo>
                    <a:lnTo>
                      <a:pt x="1" y="61"/>
                    </a:lnTo>
                    <a:lnTo>
                      <a:pt x="1" y="61"/>
                    </a:lnTo>
                    <a:lnTo>
                      <a:pt x="1" y="62"/>
                    </a:lnTo>
                    <a:lnTo>
                      <a:pt x="1" y="62"/>
                    </a:lnTo>
                    <a:lnTo>
                      <a:pt x="1" y="63"/>
                    </a:lnTo>
                    <a:lnTo>
                      <a:pt x="1" y="63"/>
                    </a:lnTo>
                    <a:lnTo>
                      <a:pt x="1" y="64"/>
                    </a:lnTo>
                    <a:lnTo>
                      <a:pt x="1" y="64"/>
                    </a:lnTo>
                    <a:lnTo>
                      <a:pt x="1" y="64"/>
                    </a:lnTo>
                  </a:path>
                </a:pathLst>
              </a:custGeom>
              <a:noFill/>
              <a:ln w="0">
                <a:solidFill>
                  <a:srgbClr val="3366FF"/>
                </a:solidFill>
                <a:prstDash val="solid"/>
                <a:round/>
                <a:headEnd/>
                <a:tailEnd/>
              </a:ln>
            </p:spPr>
            <p:txBody>
              <a:bodyPr/>
              <a:lstStyle/>
              <a:p>
                <a:endParaRPr lang="en-GB"/>
              </a:p>
            </p:txBody>
          </p:sp>
          <p:sp>
            <p:nvSpPr>
              <p:cNvPr id="185898" name="Freeform 554"/>
              <p:cNvSpPr>
                <a:spLocks/>
              </p:cNvSpPr>
              <p:nvPr/>
            </p:nvSpPr>
            <p:spPr bwMode="auto">
              <a:xfrm>
                <a:off x="2688" y="3605"/>
                <a:ext cx="1" cy="396"/>
              </a:xfrm>
              <a:custGeom>
                <a:avLst/>
                <a:gdLst/>
                <a:ahLst/>
                <a:cxnLst>
                  <a:cxn ang="0">
                    <a:pos x="0" y="57"/>
                  </a:cxn>
                  <a:cxn ang="0">
                    <a:pos x="0" y="55"/>
                  </a:cxn>
                  <a:cxn ang="0">
                    <a:pos x="0" y="55"/>
                  </a:cxn>
                  <a:cxn ang="0">
                    <a:pos x="0" y="56"/>
                  </a:cxn>
                  <a:cxn ang="0">
                    <a:pos x="0" y="58"/>
                  </a:cxn>
                  <a:cxn ang="0">
                    <a:pos x="0" y="58"/>
                  </a:cxn>
                  <a:cxn ang="0">
                    <a:pos x="0" y="59"/>
                  </a:cxn>
                  <a:cxn ang="0">
                    <a:pos x="0" y="59"/>
                  </a:cxn>
                  <a:cxn ang="0">
                    <a:pos x="0" y="59"/>
                  </a:cxn>
                  <a:cxn ang="0">
                    <a:pos x="0" y="60"/>
                  </a:cxn>
                  <a:cxn ang="0">
                    <a:pos x="0" y="58"/>
                  </a:cxn>
                  <a:cxn ang="0">
                    <a:pos x="0" y="60"/>
                  </a:cxn>
                  <a:cxn ang="0">
                    <a:pos x="0" y="62"/>
                  </a:cxn>
                  <a:cxn ang="0">
                    <a:pos x="0" y="61"/>
                  </a:cxn>
                  <a:cxn ang="0">
                    <a:pos x="0" y="57"/>
                  </a:cxn>
                  <a:cxn ang="0">
                    <a:pos x="0" y="59"/>
                  </a:cxn>
                  <a:cxn ang="0">
                    <a:pos x="0" y="57"/>
                  </a:cxn>
                  <a:cxn ang="0">
                    <a:pos x="0" y="59"/>
                  </a:cxn>
                  <a:cxn ang="0">
                    <a:pos x="0" y="61"/>
                  </a:cxn>
                  <a:cxn ang="0">
                    <a:pos x="0" y="62"/>
                  </a:cxn>
                  <a:cxn ang="0">
                    <a:pos x="0" y="63"/>
                  </a:cxn>
                  <a:cxn ang="0">
                    <a:pos x="0" y="61"/>
                  </a:cxn>
                  <a:cxn ang="0">
                    <a:pos x="0" y="61"/>
                  </a:cxn>
                  <a:cxn ang="0">
                    <a:pos x="0" y="62"/>
                  </a:cxn>
                  <a:cxn ang="0">
                    <a:pos x="0" y="61"/>
                  </a:cxn>
                  <a:cxn ang="0">
                    <a:pos x="0" y="62"/>
                  </a:cxn>
                  <a:cxn ang="0">
                    <a:pos x="0" y="63"/>
                  </a:cxn>
                  <a:cxn ang="0">
                    <a:pos x="0" y="62"/>
                  </a:cxn>
                  <a:cxn ang="0">
                    <a:pos x="0" y="51"/>
                  </a:cxn>
                  <a:cxn ang="0">
                    <a:pos x="0" y="42"/>
                  </a:cxn>
                  <a:cxn ang="0">
                    <a:pos x="0" y="34"/>
                  </a:cxn>
                  <a:cxn ang="0">
                    <a:pos x="0" y="28"/>
                  </a:cxn>
                  <a:cxn ang="0">
                    <a:pos x="0" y="23"/>
                  </a:cxn>
                  <a:cxn ang="0">
                    <a:pos x="0" y="19"/>
                  </a:cxn>
                  <a:cxn ang="0">
                    <a:pos x="0" y="15"/>
                  </a:cxn>
                  <a:cxn ang="0">
                    <a:pos x="0" y="9"/>
                  </a:cxn>
                  <a:cxn ang="0">
                    <a:pos x="0" y="8"/>
                  </a:cxn>
                  <a:cxn ang="0">
                    <a:pos x="0" y="9"/>
                  </a:cxn>
                  <a:cxn ang="0">
                    <a:pos x="0" y="6"/>
                  </a:cxn>
                  <a:cxn ang="0">
                    <a:pos x="0" y="7"/>
                  </a:cxn>
                  <a:cxn ang="0">
                    <a:pos x="0" y="5"/>
                  </a:cxn>
                  <a:cxn ang="0">
                    <a:pos x="0" y="4"/>
                  </a:cxn>
                  <a:cxn ang="0">
                    <a:pos x="0" y="5"/>
                  </a:cxn>
                  <a:cxn ang="0">
                    <a:pos x="0" y="7"/>
                  </a:cxn>
                  <a:cxn ang="0">
                    <a:pos x="0" y="6"/>
                  </a:cxn>
                  <a:cxn ang="0">
                    <a:pos x="0" y="6"/>
                  </a:cxn>
                  <a:cxn ang="0">
                    <a:pos x="0" y="5"/>
                  </a:cxn>
                  <a:cxn ang="0">
                    <a:pos x="0" y="5"/>
                  </a:cxn>
                  <a:cxn ang="0">
                    <a:pos x="0" y="8"/>
                  </a:cxn>
                  <a:cxn ang="0">
                    <a:pos x="0" y="5"/>
                  </a:cxn>
                  <a:cxn ang="0">
                    <a:pos x="0" y="3"/>
                  </a:cxn>
                  <a:cxn ang="0">
                    <a:pos x="0" y="3"/>
                  </a:cxn>
                  <a:cxn ang="0">
                    <a:pos x="0" y="2"/>
                  </a:cxn>
                  <a:cxn ang="0">
                    <a:pos x="0" y="4"/>
                  </a:cxn>
                  <a:cxn ang="0">
                    <a:pos x="0" y="5"/>
                  </a:cxn>
                  <a:cxn ang="0">
                    <a:pos x="0" y="1"/>
                  </a:cxn>
                  <a:cxn ang="0">
                    <a:pos x="0" y="1"/>
                  </a:cxn>
                  <a:cxn ang="0">
                    <a:pos x="0" y="2"/>
                  </a:cxn>
                  <a:cxn ang="0">
                    <a:pos x="0" y="4"/>
                  </a:cxn>
                  <a:cxn ang="0">
                    <a:pos x="0" y="5"/>
                  </a:cxn>
                  <a:cxn ang="0">
                    <a:pos x="0" y="1"/>
                  </a:cxn>
                  <a:cxn ang="0">
                    <a:pos x="0" y="3"/>
                  </a:cxn>
                  <a:cxn ang="0">
                    <a:pos x="0" y="3"/>
                  </a:cxn>
                </a:cxnLst>
                <a:rect l="0" t="0" r="r" b="b"/>
                <a:pathLst>
                  <a:path h="66">
                    <a:moveTo>
                      <a:pt x="0" y="58"/>
                    </a:moveTo>
                    <a:lnTo>
                      <a:pt x="0" y="58"/>
                    </a:lnTo>
                    <a:lnTo>
                      <a:pt x="0" y="57"/>
                    </a:lnTo>
                    <a:lnTo>
                      <a:pt x="0" y="57"/>
                    </a:lnTo>
                    <a:lnTo>
                      <a:pt x="0" y="56"/>
                    </a:lnTo>
                    <a:lnTo>
                      <a:pt x="0" y="57"/>
                    </a:lnTo>
                    <a:lnTo>
                      <a:pt x="0" y="57"/>
                    </a:lnTo>
                    <a:lnTo>
                      <a:pt x="0" y="56"/>
                    </a:lnTo>
                    <a:lnTo>
                      <a:pt x="0" y="56"/>
                    </a:lnTo>
                    <a:lnTo>
                      <a:pt x="0" y="57"/>
                    </a:lnTo>
                    <a:lnTo>
                      <a:pt x="0" y="57"/>
                    </a:lnTo>
                    <a:lnTo>
                      <a:pt x="0" y="57"/>
                    </a:lnTo>
                    <a:lnTo>
                      <a:pt x="0" y="56"/>
                    </a:lnTo>
                    <a:lnTo>
                      <a:pt x="0" y="57"/>
                    </a:lnTo>
                    <a:lnTo>
                      <a:pt x="0" y="56"/>
                    </a:lnTo>
                    <a:lnTo>
                      <a:pt x="0" y="55"/>
                    </a:lnTo>
                    <a:lnTo>
                      <a:pt x="0" y="55"/>
                    </a:lnTo>
                    <a:lnTo>
                      <a:pt x="0" y="54"/>
                    </a:lnTo>
                    <a:lnTo>
                      <a:pt x="0" y="55"/>
                    </a:lnTo>
                    <a:lnTo>
                      <a:pt x="0" y="55"/>
                    </a:lnTo>
                    <a:lnTo>
                      <a:pt x="0" y="55"/>
                    </a:lnTo>
                    <a:lnTo>
                      <a:pt x="0" y="55"/>
                    </a:lnTo>
                    <a:lnTo>
                      <a:pt x="0" y="56"/>
                    </a:lnTo>
                    <a:lnTo>
                      <a:pt x="0" y="56"/>
                    </a:lnTo>
                    <a:lnTo>
                      <a:pt x="0" y="56"/>
                    </a:lnTo>
                    <a:lnTo>
                      <a:pt x="0" y="55"/>
                    </a:lnTo>
                    <a:lnTo>
                      <a:pt x="0" y="56"/>
                    </a:lnTo>
                    <a:lnTo>
                      <a:pt x="0" y="55"/>
                    </a:lnTo>
                    <a:lnTo>
                      <a:pt x="0" y="56"/>
                    </a:lnTo>
                    <a:lnTo>
                      <a:pt x="0" y="55"/>
                    </a:lnTo>
                    <a:lnTo>
                      <a:pt x="0" y="56"/>
                    </a:lnTo>
                    <a:lnTo>
                      <a:pt x="0" y="55"/>
                    </a:lnTo>
                    <a:lnTo>
                      <a:pt x="0" y="55"/>
                    </a:lnTo>
                    <a:lnTo>
                      <a:pt x="0" y="56"/>
                    </a:lnTo>
                    <a:lnTo>
                      <a:pt x="0" y="56"/>
                    </a:lnTo>
                    <a:lnTo>
                      <a:pt x="0" y="56"/>
                    </a:lnTo>
                    <a:lnTo>
                      <a:pt x="0" y="55"/>
                    </a:lnTo>
                    <a:lnTo>
                      <a:pt x="0" y="56"/>
                    </a:lnTo>
                    <a:lnTo>
                      <a:pt x="0" y="55"/>
                    </a:lnTo>
                    <a:lnTo>
                      <a:pt x="0" y="56"/>
                    </a:lnTo>
                    <a:lnTo>
                      <a:pt x="0" y="56"/>
                    </a:lnTo>
                    <a:lnTo>
                      <a:pt x="0" y="56"/>
                    </a:lnTo>
                    <a:lnTo>
                      <a:pt x="0" y="56"/>
                    </a:lnTo>
                    <a:lnTo>
                      <a:pt x="0" y="56"/>
                    </a:lnTo>
                    <a:lnTo>
                      <a:pt x="0" y="55"/>
                    </a:lnTo>
                    <a:lnTo>
                      <a:pt x="0" y="55"/>
                    </a:lnTo>
                    <a:lnTo>
                      <a:pt x="0" y="56"/>
                    </a:lnTo>
                    <a:lnTo>
                      <a:pt x="0" y="56"/>
                    </a:lnTo>
                    <a:lnTo>
                      <a:pt x="0" y="56"/>
                    </a:lnTo>
                    <a:lnTo>
                      <a:pt x="0" y="57"/>
                    </a:lnTo>
                    <a:lnTo>
                      <a:pt x="0" y="57"/>
                    </a:lnTo>
                    <a:lnTo>
                      <a:pt x="0" y="57"/>
                    </a:lnTo>
                    <a:lnTo>
                      <a:pt x="0" y="57"/>
                    </a:lnTo>
                    <a:lnTo>
                      <a:pt x="0" y="57"/>
                    </a:lnTo>
                    <a:lnTo>
                      <a:pt x="0" y="58"/>
                    </a:lnTo>
                    <a:lnTo>
                      <a:pt x="0" y="58"/>
                    </a:lnTo>
                    <a:lnTo>
                      <a:pt x="0" y="59"/>
                    </a:lnTo>
                    <a:lnTo>
                      <a:pt x="0" y="59"/>
                    </a:lnTo>
                    <a:lnTo>
                      <a:pt x="0" y="59"/>
                    </a:lnTo>
                    <a:lnTo>
                      <a:pt x="0" y="59"/>
                    </a:lnTo>
                    <a:lnTo>
                      <a:pt x="0" y="59"/>
                    </a:lnTo>
                    <a:lnTo>
                      <a:pt x="0" y="58"/>
                    </a:lnTo>
                    <a:lnTo>
                      <a:pt x="0" y="58"/>
                    </a:lnTo>
                    <a:lnTo>
                      <a:pt x="0" y="58"/>
                    </a:lnTo>
                    <a:lnTo>
                      <a:pt x="0" y="57"/>
                    </a:lnTo>
                    <a:lnTo>
                      <a:pt x="0" y="58"/>
                    </a:lnTo>
                    <a:lnTo>
                      <a:pt x="0" y="57"/>
                    </a:lnTo>
                    <a:lnTo>
                      <a:pt x="0" y="58"/>
                    </a:lnTo>
                    <a:lnTo>
                      <a:pt x="0" y="57"/>
                    </a:lnTo>
                    <a:lnTo>
                      <a:pt x="0" y="57"/>
                    </a:lnTo>
                    <a:lnTo>
                      <a:pt x="0" y="57"/>
                    </a:lnTo>
                    <a:lnTo>
                      <a:pt x="0" y="57"/>
                    </a:lnTo>
                    <a:lnTo>
                      <a:pt x="0" y="57"/>
                    </a:lnTo>
                    <a:lnTo>
                      <a:pt x="0" y="58"/>
                    </a:lnTo>
                    <a:lnTo>
                      <a:pt x="0" y="59"/>
                    </a:lnTo>
                    <a:lnTo>
                      <a:pt x="0" y="58"/>
                    </a:lnTo>
                    <a:lnTo>
                      <a:pt x="0" y="59"/>
                    </a:lnTo>
                    <a:lnTo>
                      <a:pt x="0" y="59"/>
                    </a:lnTo>
                    <a:lnTo>
                      <a:pt x="0" y="59"/>
                    </a:lnTo>
                    <a:lnTo>
                      <a:pt x="0" y="60"/>
                    </a:lnTo>
                    <a:lnTo>
                      <a:pt x="0" y="60"/>
                    </a:lnTo>
                    <a:lnTo>
                      <a:pt x="0" y="60"/>
                    </a:lnTo>
                    <a:lnTo>
                      <a:pt x="0" y="60"/>
                    </a:lnTo>
                    <a:lnTo>
                      <a:pt x="0" y="61"/>
                    </a:lnTo>
                    <a:lnTo>
                      <a:pt x="0" y="60"/>
                    </a:lnTo>
                    <a:lnTo>
                      <a:pt x="0" y="60"/>
                    </a:lnTo>
                    <a:lnTo>
                      <a:pt x="0" y="59"/>
                    </a:lnTo>
                    <a:lnTo>
                      <a:pt x="0" y="59"/>
                    </a:lnTo>
                    <a:lnTo>
                      <a:pt x="0" y="59"/>
                    </a:lnTo>
                    <a:lnTo>
                      <a:pt x="0" y="59"/>
                    </a:lnTo>
                    <a:lnTo>
                      <a:pt x="0" y="59"/>
                    </a:lnTo>
                    <a:lnTo>
                      <a:pt x="0" y="59"/>
                    </a:lnTo>
                    <a:lnTo>
                      <a:pt x="0" y="59"/>
                    </a:lnTo>
                    <a:lnTo>
                      <a:pt x="0" y="59"/>
                    </a:lnTo>
                    <a:lnTo>
                      <a:pt x="0" y="58"/>
                    </a:lnTo>
                    <a:lnTo>
                      <a:pt x="0" y="58"/>
                    </a:lnTo>
                    <a:lnTo>
                      <a:pt x="0" y="58"/>
                    </a:lnTo>
                    <a:lnTo>
                      <a:pt x="0" y="59"/>
                    </a:lnTo>
                    <a:lnTo>
                      <a:pt x="0" y="59"/>
                    </a:lnTo>
                    <a:lnTo>
                      <a:pt x="0" y="59"/>
                    </a:lnTo>
                    <a:lnTo>
                      <a:pt x="0" y="59"/>
                    </a:lnTo>
                    <a:lnTo>
                      <a:pt x="0" y="60"/>
                    </a:lnTo>
                    <a:lnTo>
                      <a:pt x="0" y="60"/>
                    </a:lnTo>
                    <a:lnTo>
                      <a:pt x="0" y="60"/>
                    </a:lnTo>
                    <a:lnTo>
                      <a:pt x="0" y="60"/>
                    </a:lnTo>
                    <a:lnTo>
                      <a:pt x="0" y="60"/>
                    </a:lnTo>
                    <a:lnTo>
                      <a:pt x="0" y="61"/>
                    </a:lnTo>
                    <a:lnTo>
                      <a:pt x="0" y="61"/>
                    </a:lnTo>
                    <a:lnTo>
                      <a:pt x="0" y="60"/>
                    </a:lnTo>
                    <a:lnTo>
                      <a:pt x="0" y="60"/>
                    </a:lnTo>
                    <a:lnTo>
                      <a:pt x="0" y="60"/>
                    </a:lnTo>
                    <a:lnTo>
                      <a:pt x="0" y="61"/>
                    </a:lnTo>
                    <a:lnTo>
                      <a:pt x="0" y="60"/>
                    </a:lnTo>
                    <a:lnTo>
                      <a:pt x="0" y="61"/>
                    </a:lnTo>
                    <a:lnTo>
                      <a:pt x="0" y="60"/>
                    </a:lnTo>
                    <a:lnTo>
                      <a:pt x="0" y="60"/>
                    </a:lnTo>
                    <a:lnTo>
                      <a:pt x="0" y="60"/>
                    </a:lnTo>
                    <a:lnTo>
                      <a:pt x="0" y="60"/>
                    </a:lnTo>
                    <a:lnTo>
                      <a:pt x="0" y="59"/>
                    </a:lnTo>
                    <a:lnTo>
                      <a:pt x="0" y="59"/>
                    </a:lnTo>
                    <a:lnTo>
                      <a:pt x="0" y="58"/>
                    </a:lnTo>
                    <a:lnTo>
                      <a:pt x="0" y="58"/>
                    </a:lnTo>
                    <a:lnTo>
                      <a:pt x="0" y="59"/>
                    </a:lnTo>
                    <a:lnTo>
                      <a:pt x="0" y="58"/>
                    </a:lnTo>
                    <a:lnTo>
                      <a:pt x="0" y="59"/>
                    </a:lnTo>
                    <a:lnTo>
                      <a:pt x="0" y="59"/>
                    </a:lnTo>
                    <a:lnTo>
                      <a:pt x="0" y="59"/>
                    </a:lnTo>
                    <a:lnTo>
                      <a:pt x="0" y="59"/>
                    </a:lnTo>
                    <a:lnTo>
                      <a:pt x="0" y="60"/>
                    </a:lnTo>
                    <a:lnTo>
                      <a:pt x="0" y="60"/>
                    </a:lnTo>
                    <a:lnTo>
                      <a:pt x="0" y="60"/>
                    </a:lnTo>
                    <a:lnTo>
                      <a:pt x="0" y="60"/>
                    </a:lnTo>
                    <a:lnTo>
                      <a:pt x="0" y="61"/>
                    </a:lnTo>
                    <a:lnTo>
                      <a:pt x="0" y="61"/>
                    </a:lnTo>
                    <a:lnTo>
                      <a:pt x="0" y="61"/>
                    </a:lnTo>
                    <a:lnTo>
                      <a:pt x="0" y="61"/>
                    </a:lnTo>
                    <a:lnTo>
                      <a:pt x="0" y="61"/>
                    </a:lnTo>
                    <a:lnTo>
                      <a:pt x="0" y="62"/>
                    </a:lnTo>
                    <a:lnTo>
                      <a:pt x="0" y="62"/>
                    </a:lnTo>
                    <a:lnTo>
                      <a:pt x="0" y="62"/>
                    </a:lnTo>
                    <a:lnTo>
                      <a:pt x="0" y="61"/>
                    </a:lnTo>
                    <a:lnTo>
                      <a:pt x="0" y="62"/>
                    </a:lnTo>
                    <a:lnTo>
                      <a:pt x="0" y="62"/>
                    </a:lnTo>
                    <a:lnTo>
                      <a:pt x="0" y="62"/>
                    </a:lnTo>
                    <a:lnTo>
                      <a:pt x="0" y="62"/>
                    </a:lnTo>
                    <a:lnTo>
                      <a:pt x="0" y="61"/>
                    </a:lnTo>
                    <a:lnTo>
                      <a:pt x="0" y="61"/>
                    </a:lnTo>
                    <a:lnTo>
                      <a:pt x="0" y="61"/>
                    </a:lnTo>
                    <a:lnTo>
                      <a:pt x="0" y="61"/>
                    </a:lnTo>
                    <a:lnTo>
                      <a:pt x="0" y="62"/>
                    </a:lnTo>
                    <a:lnTo>
                      <a:pt x="0" y="61"/>
                    </a:lnTo>
                    <a:lnTo>
                      <a:pt x="0" y="61"/>
                    </a:lnTo>
                    <a:lnTo>
                      <a:pt x="0" y="61"/>
                    </a:lnTo>
                    <a:lnTo>
                      <a:pt x="0" y="61"/>
                    </a:lnTo>
                    <a:lnTo>
                      <a:pt x="0" y="61"/>
                    </a:lnTo>
                    <a:lnTo>
                      <a:pt x="0" y="61"/>
                    </a:lnTo>
                    <a:lnTo>
                      <a:pt x="0" y="62"/>
                    </a:lnTo>
                    <a:lnTo>
                      <a:pt x="0" y="61"/>
                    </a:lnTo>
                    <a:lnTo>
                      <a:pt x="0" y="61"/>
                    </a:lnTo>
                    <a:lnTo>
                      <a:pt x="0" y="60"/>
                    </a:lnTo>
                    <a:lnTo>
                      <a:pt x="0" y="59"/>
                    </a:lnTo>
                    <a:lnTo>
                      <a:pt x="0" y="58"/>
                    </a:lnTo>
                    <a:lnTo>
                      <a:pt x="0" y="57"/>
                    </a:lnTo>
                    <a:lnTo>
                      <a:pt x="0" y="57"/>
                    </a:lnTo>
                    <a:lnTo>
                      <a:pt x="0" y="57"/>
                    </a:lnTo>
                    <a:lnTo>
                      <a:pt x="0" y="57"/>
                    </a:lnTo>
                    <a:lnTo>
                      <a:pt x="0" y="57"/>
                    </a:lnTo>
                    <a:lnTo>
                      <a:pt x="0" y="57"/>
                    </a:lnTo>
                    <a:lnTo>
                      <a:pt x="0" y="58"/>
                    </a:lnTo>
                    <a:lnTo>
                      <a:pt x="0" y="58"/>
                    </a:lnTo>
                    <a:lnTo>
                      <a:pt x="0" y="59"/>
                    </a:lnTo>
                    <a:lnTo>
                      <a:pt x="0" y="58"/>
                    </a:lnTo>
                    <a:lnTo>
                      <a:pt x="0" y="58"/>
                    </a:lnTo>
                    <a:lnTo>
                      <a:pt x="0" y="58"/>
                    </a:lnTo>
                    <a:lnTo>
                      <a:pt x="0" y="59"/>
                    </a:lnTo>
                    <a:lnTo>
                      <a:pt x="0" y="59"/>
                    </a:lnTo>
                    <a:lnTo>
                      <a:pt x="0" y="59"/>
                    </a:lnTo>
                    <a:lnTo>
                      <a:pt x="0" y="60"/>
                    </a:lnTo>
                    <a:lnTo>
                      <a:pt x="0" y="59"/>
                    </a:lnTo>
                    <a:lnTo>
                      <a:pt x="0" y="59"/>
                    </a:lnTo>
                    <a:lnTo>
                      <a:pt x="0" y="59"/>
                    </a:lnTo>
                    <a:lnTo>
                      <a:pt x="0" y="59"/>
                    </a:lnTo>
                    <a:lnTo>
                      <a:pt x="0" y="59"/>
                    </a:lnTo>
                    <a:lnTo>
                      <a:pt x="0" y="59"/>
                    </a:lnTo>
                    <a:lnTo>
                      <a:pt x="0" y="58"/>
                    </a:lnTo>
                    <a:lnTo>
                      <a:pt x="0" y="58"/>
                    </a:lnTo>
                    <a:lnTo>
                      <a:pt x="0" y="57"/>
                    </a:lnTo>
                    <a:lnTo>
                      <a:pt x="0" y="57"/>
                    </a:lnTo>
                    <a:lnTo>
                      <a:pt x="0" y="58"/>
                    </a:lnTo>
                    <a:lnTo>
                      <a:pt x="0" y="59"/>
                    </a:lnTo>
                    <a:lnTo>
                      <a:pt x="0" y="58"/>
                    </a:lnTo>
                    <a:lnTo>
                      <a:pt x="0" y="58"/>
                    </a:lnTo>
                    <a:lnTo>
                      <a:pt x="0" y="58"/>
                    </a:lnTo>
                    <a:lnTo>
                      <a:pt x="0" y="59"/>
                    </a:lnTo>
                    <a:lnTo>
                      <a:pt x="0" y="58"/>
                    </a:lnTo>
                    <a:lnTo>
                      <a:pt x="0" y="59"/>
                    </a:lnTo>
                    <a:lnTo>
                      <a:pt x="0" y="59"/>
                    </a:lnTo>
                    <a:lnTo>
                      <a:pt x="0" y="59"/>
                    </a:lnTo>
                    <a:lnTo>
                      <a:pt x="0" y="59"/>
                    </a:lnTo>
                    <a:lnTo>
                      <a:pt x="0" y="60"/>
                    </a:lnTo>
                    <a:lnTo>
                      <a:pt x="0" y="60"/>
                    </a:lnTo>
                    <a:lnTo>
                      <a:pt x="0" y="60"/>
                    </a:lnTo>
                    <a:lnTo>
                      <a:pt x="0" y="61"/>
                    </a:lnTo>
                    <a:lnTo>
                      <a:pt x="0" y="60"/>
                    </a:lnTo>
                    <a:lnTo>
                      <a:pt x="0" y="60"/>
                    </a:lnTo>
                    <a:lnTo>
                      <a:pt x="0" y="60"/>
                    </a:lnTo>
                    <a:lnTo>
                      <a:pt x="0" y="61"/>
                    </a:lnTo>
                    <a:lnTo>
                      <a:pt x="0" y="61"/>
                    </a:lnTo>
                    <a:lnTo>
                      <a:pt x="0" y="61"/>
                    </a:lnTo>
                    <a:lnTo>
                      <a:pt x="0" y="61"/>
                    </a:lnTo>
                    <a:lnTo>
                      <a:pt x="0" y="61"/>
                    </a:lnTo>
                    <a:lnTo>
                      <a:pt x="0" y="61"/>
                    </a:lnTo>
                    <a:lnTo>
                      <a:pt x="0" y="61"/>
                    </a:lnTo>
                    <a:lnTo>
                      <a:pt x="0" y="61"/>
                    </a:lnTo>
                    <a:lnTo>
                      <a:pt x="0" y="61"/>
                    </a:lnTo>
                    <a:lnTo>
                      <a:pt x="0" y="61"/>
                    </a:lnTo>
                    <a:lnTo>
                      <a:pt x="0" y="61"/>
                    </a:lnTo>
                    <a:lnTo>
                      <a:pt x="0" y="62"/>
                    </a:lnTo>
                    <a:lnTo>
                      <a:pt x="0" y="62"/>
                    </a:lnTo>
                    <a:lnTo>
                      <a:pt x="0" y="62"/>
                    </a:lnTo>
                    <a:lnTo>
                      <a:pt x="0" y="63"/>
                    </a:lnTo>
                    <a:lnTo>
                      <a:pt x="0" y="63"/>
                    </a:lnTo>
                    <a:lnTo>
                      <a:pt x="0" y="64"/>
                    </a:lnTo>
                    <a:lnTo>
                      <a:pt x="0" y="64"/>
                    </a:lnTo>
                    <a:lnTo>
                      <a:pt x="0" y="63"/>
                    </a:lnTo>
                    <a:lnTo>
                      <a:pt x="0" y="64"/>
                    </a:lnTo>
                    <a:lnTo>
                      <a:pt x="0" y="64"/>
                    </a:lnTo>
                    <a:lnTo>
                      <a:pt x="0" y="64"/>
                    </a:lnTo>
                    <a:lnTo>
                      <a:pt x="0" y="64"/>
                    </a:lnTo>
                    <a:lnTo>
                      <a:pt x="0" y="63"/>
                    </a:lnTo>
                    <a:lnTo>
                      <a:pt x="0" y="63"/>
                    </a:lnTo>
                    <a:lnTo>
                      <a:pt x="0" y="62"/>
                    </a:lnTo>
                    <a:lnTo>
                      <a:pt x="0" y="62"/>
                    </a:lnTo>
                    <a:lnTo>
                      <a:pt x="0" y="61"/>
                    </a:lnTo>
                    <a:lnTo>
                      <a:pt x="0" y="62"/>
                    </a:lnTo>
                    <a:lnTo>
                      <a:pt x="0" y="61"/>
                    </a:lnTo>
                    <a:lnTo>
                      <a:pt x="0" y="62"/>
                    </a:lnTo>
                    <a:lnTo>
                      <a:pt x="0" y="61"/>
                    </a:lnTo>
                    <a:lnTo>
                      <a:pt x="0" y="60"/>
                    </a:lnTo>
                    <a:lnTo>
                      <a:pt x="0" y="60"/>
                    </a:lnTo>
                    <a:lnTo>
                      <a:pt x="0" y="60"/>
                    </a:lnTo>
                    <a:lnTo>
                      <a:pt x="0" y="61"/>
                    </a:lnTo>
                    <a:lnTo>
                      <a:pt x="0" y="60"/>
                    </a:lnTo>
                    <a:lnTo>
                      <a:pt x="0" y="61"/>
                    </a:lnTo>
                    <a:lnTo>
                      <a:pt x="0" y="60"/>
                    </a:lnTo>
                    <a:lnTo>
                      <a:pt x="0" y="61"/>
                    </a:lnTo>
                    <a:lnTo>
                      <a:pt x="0" y="61"/>
                    </a:lnTo>
                    <a:lnTo>
                      <a:pt x="0" y="61"/>
                    </a:lnTo>
                    <a:lnTo>
                      <a:pt x="0" y="62"/>
                    </a:lnTo>
                    <a:lnTo>
                      <a:pt x="0" y="61"/>
                    </a:lnTo>
                    <a:lnTo>
                      <a:pt x="0" y="62"/>
                    </a:lnTo>
                    <a:lnTo>
                      <a:pt x="0" y="61"/>
                    </a:lnTo>
                    <a:lnTo>
                      <a:pt x="0" y="61"/>
                    </a:lnTo>
                    <a:lnTo>
                      <a:pt x="0" y="61"/>
                    </a:lnTo>
                    <a:lnTo>
                      <a:pt x="0" y="61"/>
                    </a:lnTo>
                    <a:lnTo>
                      <a:pt x="0" y="61"/>
                    </a:lnTo>
                    <a:lnTo>
                      <a:pt x="0" y="61"/>
                    </a:lnTo>
                    <a:lnTo>
                      <a:pt x="0" y="62"/>
                    </a:lnTo>
                    <a:lnTo>
                      <a:pt x="0" y="62"/>
                    </a:lnTo>
                    <a:lnTo>
                      <a:pt x="0" y="62"/>
                    </a:lnTo>
                    <a:lnTo>
                      <a:pt x="0" y="63"/>
                    </a:lnTo>
                    <a:lnTo>
                      <a:pt x="0" y="62"/>
                    </a:lnTo>
                    <a:lnTo>
                      <a:pt x="0" y="62"/>
                    </a:lnTo>
                    <a:lnTo>
                      <a:pt x="0" y="62"/>
                    </a:lnTo>
                    <a:lnTo>
                      <a:pt x="0" y="62"/>
                    </a:lnTo>
                    <a:lnTo>
                      <a:pt x="0" y="62"/>
                    </a:lnTo>
                    <a:lnTo>
                      <a:pt x="0" y="61"/>
                    </a:lnTo>
                    <a:lnTo>
                      <a:pt x="0" y="61"/>
                    </a:lnTo>
                    <a:lnTo>
                      <a:pt x="0" y="62"/>
                    </a:lnTo>
                    <a:lnTo>
                      <a:pt x="0" y="61"/>
                    </a:lnTo>
                    <a:lnTo>
                      <a:pt x="0" y="61"/>
                    </a:lnTo>
                    <a:lnTo>
                      <a:pt x="0" y="61"/>
                    </a:lnTo>
                    <a:lnTo>
                      <a:pt x="0" y="61"/>
                    </a:lnTo>
                    <a:lnTo>
                      <a:pt x="0" y="62"/>
                    </a:lnTo>
                    <a:lnTo>
                      <a:pt x="0" y="61"/>
                    </a:lnTo>
                    <a:lnTo>
                      <a:pt x="0" y="62"/>
                    </a:lnTo>
                    <a:lnTo>
                      <a:pt x="0" y="62"/>
                    </a:lnTo>
                    <a:lnTo>
                      <a:pt x="0" y="61"/>
                    </a:lnTo>
                    <a:lnTo>
                      <a:pt x="0" y="61"/>
                    </a:lnTo>
                    <a:lnTo>
                      <a:pt x="0" y="61"/>
                    </a:lnTo>
                    <a:lnTo>
                      <a:pt x="0" y="62"/>
                    </a:lnTo>
                    <a:lnTo>
                      <a:pt x="0" y="62"/>
                    </a:lnTo>
                    <a:lnTo>
                      <a:pt x="0" y="62"/>
                    </a:lnTo>
                    <a:lnTo>
                      <a:pt x="0" y="62"/>
                    </a:lnTo>
                    <a:lnTo>
                      <a:pt x="0" y="62"/>
                    </a:lnTo>
                    <a:lnTo>
                      <a:pt x="0" y="62"/>
                    </a:lnTo>
                    <a:lnTo>
                      <a:pt x="0" y="62"/>
                    </a:lnTo>
                    <a:lnTo>
                      <a:pt x="0" y="62"/>
                    </a:lnTo>
                    <a:lnTo>
                      <a:pt x="0" y="62"/>
                    </a:lnTo>
                    <a:lnTo>
                      <a:pt x="0" y="62"/>
                    </a:lnTo>
                    <a:lnTo>
                      <a:pt x="0" y="62"/>
                    </a:lnTo>
                    <a:lnTo>
                      <a:pt x="0" y="63"/>
                    </a:lnTo>
                    <a:lnTo>
                      <a:pt x="0" y="62"/>
                    </a:lnTo>
                    <a:lnTo>
                      <a:pt x="0" y="62"/>
                    </a:lnTo>
                    <a:lnTo>
                      <a:pt x="0" y="63"/>
                    </a:lnTo>
                    <a:lnTo>
                      <a:pt x="0" y="62"/>
                    </a:lnTo>
                    <a:lnTo>
                      <a:pt x="0" y="63"/>
                    </a:lnTo>
                    <a:lnTo>
                      <a:pt x="0" y="62"/>
                    </a:lnTo>
                    <a:lnTo>
                      <a:pt x="0" y="63"/>
                    </a:lnTo>
                    <a:lnTo>
                      <a:pt x="0" y="62"/>
                    </a:lnTo>
                    <a:lnTo>
                      <a:pt x="0" y="63"/>
                    </a:lnTo>
                    <a:lnTo>
                      <a:pt x="0" y="62"/>
                    </a:lnTo>
                    <a:lnTo>
                      <a:pt x="0" y="62"/>
                    </a:lnTo>
                    <a:lnTo>
                      <a:pt x="0" y="62"/>
                    </a:lnTo>
                    <a:lnTo>
                      <a:pt x="0" y="62"/>
                    </a:lnTo>
                    <a:lnTo>
                      <a:pt x="0" y="62"/>
                    </a:lnTo>
                    <a:lnTo>
                      <a:pt x="0" y="63"/>
                    </a:lnTo>
                    <a:lnTo>
                      <a:pt x="0" y="62"/>
                    </a:lnTo>
                    <a:lnTo>
                      <a:pt x="0" y="66"/>
                    </a:lnTo>
                    <a:lnTo>
                      <a:pt x="0" y="61"/>
                    </a:lnTo>
                    <a:lnTo>
                      <a:pt x="0" y="57"/>
                    </a:lnTo>
                    <a:lnTo>
                      <a:pt x="0" y="56"/>
                    </a:lnTo>
                    <a:lnTo>
                      <a:pt x="0" y="55"/>
                    </a:lnTo>
                    <a:lnTo>
                      <a:pt x="0" y="55"/>
                    </a:lnTo>
                    <a:lnTo>
                      <a:pt x="0" y="54"/>
                    </a:lnTo>
                    <a:lnTo>
                      <a:pt x="0" y="53"/>
                    </a:lnTo>
                    <a:lnTo>
                      <a:pt x="0" y="53"/>
                    </a:lnTo>
                    <a:lnTo>
                      <a:pt x="0" y="51"/>
                    </a:lnTo>
                    <a:lnTo>
                      <a:pt x="0" y="51"/>
                    </a:lnTo>
                    <a:lnTo>
                      <a:pt x="0" y="50"/>
                    </a:lnTo>
                    <a:lnTo>
                      <a:pt x="0" y="49"/>
                    </a:lnTo>
                    <a:lnTo>
                      <a:pt x="0" y="48"/>
                    </a:lnTo>
                    <a:lnTo>
                      <a:pt x="0" y="47"/>
                    </a:lnTo>
                    <a:lnTo>
                      <a:pt x="0" y="46"/>
                    </a:lnTo>
                    <a:lnTo>
                      <a:pt x="0" y="45"/>
                    </a:lnTo>
                    <a:lnTo>
                      <a:pt x="0" y="44"/>
                    </a:lnTo>
                    <a:lnTo>
                      <a:pt x="0" y="44"/>
                    </a:lnTo>
                    <a:lnTo>
                      <a:pt x="0" y="43"/>
                    </a:lnTo>
                    <a:lnTo>
                      <a:pt x="0" y="42"/>
                    </a:lnTo>
                    <a:lnTo>
                      <a:pt x="0" y="42"/>
                    </a:lnTo>
                    <a:lnTo>
                      <a:pt x="0" y="41"/>
                    </a:lnTo>
                    <a:lnTo>
                      <a:pt x="0" y="41"/>
                    </a:lnTo>
                    <a:lnTo>
                      <a:pt x="0" y="40"/>
                    </a:lnTo>
                    <a:lnTo>
                      <a:pt x="0" y="39"/>
                    </a:lnTo>
                    <a:lnTo>
                      <a:pt x="0" y="39"/>
                    </a:lnTo>
                    <a:lnTo>
                      <a:pt x="0" y="38"/>
                    </a:lnTo>
                    <a:lnTo>
                      <a:pt x="0" y="38"/>
                    </a:lnTo>
                    <a:lnTo>
                      <a:pt x="0" y="37"/>
                    </a:lnTo>
                    <a:lnTo>
                      <a:pt x="0" y="35"/>
                    </a:lnTo>
                    <a:lnTo>
                      <a:pt x="0" y="35"/>
                    </a:lnTo>
                    <a:lnTo>
                      <a:pt x="0" y="34"/>
                    </a:lnTo>
                    <a:lnTo>
                      <a:pt x="0" y="33"/>
                    </a:lnTo>
                    <a:lnTo>
                      <a:pt x="0" y="33"/>
                    </a:lnTo>
                    <a:lnTo>
                      <a:pt x="0" y="33"/>
                    </a:lnTo>
                    <a:lnTo>
                      <a:pt x="0" y="32"/>
                    </a:lnTo>
                    <a:lnTo>
                      <a:pt x="0" y="31"/>
                    </a:lnTo>
                    <a:lnTo>
                      <a:pt x="0" y="31"/>
                    </a:lnTo>
                    <a:lnTo>
                      <a:pt x="0" y="30"/>
                    </a:lnTo>
                    <a:lnTo>
                      <a:pt x="0" y="30"/>
                    </a:lnTo>
                    <a:lnTo>
                      <a:pt x="0" y="29"/>
                    </a:lnTo>
                    <a:lnTo>
                      <a:pt x="0" y="29"/>
                    </a:lnTo>
                    <a:lnTo>
                      <a:pt x="0" y="28"/>
                    </a:lnTo>
                    <a:lnTo>
                      <a:pt x="0" y="28"/>
                    </a:lnTo>
                    <a:lnTo>
                      <a:pt x="0" y="28"/>
                    </a:lnTo>
                    <a:lnTo>
                      <a:pt x="0" y="27"/>
                    </a:lnTo>
                    <a:lnTo>
                      <a:pt x="0" y="27"/>
                    </a:lnTo>
                    <a:lnTo>
                      <a:pt x="0" y="26"/>
                    </a:lnTo>
                    <a:lnTo>
                      <a:pt x="0" y="26"/>
                    </a:lnTo>
                    <a:lnTo>
                      <a:pt x="0" y="26"/>
                    </a:lnTo>
                    <a:lnTo>
                      <a:pt x="0" y="26"/>
                    </a:lnTo>
                    <a:lnTo>
                      <a:pt x="0" y="25"/>
                    </a:lnTo>
                    <a:lnTo>
                      <a:pt x="0" y="24"/>
                    </a:lnTo>
                    <a:lnTo>
                      <a:pt x="0" y="23"/>
                    </a:lnTo>
                    <a:lnTo>
                      <a:pt x="0" y="23"/>
                    </a:lnTo>
                    <a:lnTo>
                      <a:pt x="0" y="22"/>
                    </a:lnTo>
                    <a:lnTo>
                      <a:pt x="0" y="21"/>
                    </a:lnTo>
                    <a:lnTo>
                      <a:pt x="0" y="21"/>
                    </a:lnTo>
                    <a:lnTo>
                      <a:pt x="0" y="20"/>
                    </a:lnTo>
                    <a:lnTo>
                      <a:pt x="0" y="20"/>
                    </a:lnTo>
                    <a:lnTo>
                      <a:pt x="0" y="19"/>
                    </a:lnTo>
                    <a:lnTo>
                      <a:pt x="0" y="20"/>
                    </a:lnTo>
                    <a:lnTo>
                      <a:pt x="0" y="19"/>
                    </a:lnTo>
                    <a:lnTo>
                      <a:pt x="0" y="19"/>
                    </a:lnTo>
                    <a:lnTo>
                      <a:pt x="0" y="19"/>
                    </a:lnTo>
                    <a:lnTo>
                      <a:pt x="0" y="19"/>
                    </a:lnTo>
                    <a:lnTo>
                      <a:pt x="0" y="18"/>
                    </a:lnTo>
                    <a:lnTo>
                      <a:pt x="0" y="18"/>
                    </a:lnTo>
                    <a:lnTo>
                      <a:pt x="0" y="18"/>
                    </a:lnTo>
                    <a:lnTo>
                      <a:pt x="0" y="18"/>
                    </a:lnTo>
                    <a:lnTo>
                      <a:pt x="0" y="18"/>
                    </a:lnTo>
                    <a:lnTo>
                      <a:pt x="0" y="17"/>
                    </a:lnTo>
                    <a:lnTo>
                      <a:pt x="0" y="17"/>
                    </a:lnTo>
                    <a:lnTo>
                      <a:pt x="0" y="16"/>
                    </a:lnTo>
                    <a:lnTo>
                      <a:pt x="0" y="15"/>
                    </a:lnTo>
                    <a:lnTo>
                      <a:pt x="0" y="15"/>
                    </a:lnTo>
                    <a:lnTo>
                      <a:pt x="0" y="14"/>
                    </a:lnTo>
                    <a:lnTo>
                      <a:pt x="0" y="14"/>
                    </a:lnTo>
                    <a:lnTo>
                      <a:pt x="0" y="13"/>
                    </a:lnTo>
                    <a:lnTo>
                      <a:pt x="0" y="13"/>
                    </a:lnTo>
                    <a:lnTo>
                      <a:pt x="0" y="12"/>
                    </a:lnTo>
                    <a:lnTo>
                      <a:pt x="0" y="11"/>
                    </a:lnTo>
                    <a:lnTo>
                      <a:pt x="0" y="11"/>
                    </a:lnTo>
                    <a:lnTo>
                      <a:pt x="0" y="10"/>
                    </a:lnTo>
                    <a:lnTo>
                      <a:pt x="0" y="9"/>
                    </a:lnTo>
                    <a:lnTo>
                      <a:pt x="0" y="8"/>
                    </a:lnTo>
                    <a:lnTo>
                      <a:pt x="0" y="9"/>
                    </a:lnTo>
                    <a:lnTo>
                      <a:pt x="0" y="8"/>
                    </a:lnTo>
                    <a:lnTo>
                      <a:pt x="0" y="8"/>
                    </a:lnTo>
                    <a:lnTo>
                      <a:pt x="0" y="8"/>
                    </a:lnTo>
                    <a:lnTo>
                      <a:pt x="0" y="7"/>
                    </a:lnTo>
                    <a:lnTo>
                      <a:pt x="0" y="8"/>
                    </a:lnTo>
                    <a:lnTo>
                      <a:pt x="0" y="8"/>
                    </a:lnTo>
                    <a:lnTo>
                      <a:pt x="0" y="8"/>
                    </a:lnTo>
                    <a:lnTo>
                      <a:pt x="0" y="7"/>
                    </a:lnTo>
                    <a:lnTo>
                      <a:pt x="0" y="8"/>
                    </a:lnTo>
                    <a:lnTo>
                      <a:pt x="0" y="8"/>
                    </a:lnTo>
                    <a:lnTo>
                      <a:pt x="0" y="8"/>
                    </a:lnTo>
                    <a:lnTo>
                      <a:pt x="0" y="8"/>
                    </a:lnTo>
                    <a:lnTo>
                      <a:pt x="0" y="9"/>
                    </a:lnTo>
                    <a:lnTo>
                      <a:pt x="0" y="9"/>
                    </a:lnTo>
                    <a:lnTo>
                      <a:pt x="0" y="9"/>
                    </a:lnTo>
                    <a:lnTo>
                      <a:pt x="0" y="10"/>
                    </a:lnTo>
                    <a:lnTo>
                      <a:pt x="0" y="9"/>
                    </a:lnTo>
                    <a:lnTo>
                      <a:pt x="0" y="9"/>
                    </a:lnTo>
                    <a:lnTo>
                      <a:pt x="0" y="10"/>
                    </a:lnTo>
                    <a:lnTo>
                      <a:pt x="0" y="9"/>
                    </a:lnTo>
                    <a:lnTo>
                      <a:pt x="0" y="8"/>
                    </a:lnTo>
                    <a:lnTo>
                      <a:pt x="0" y="9"/>
                    </a:lnTo>
                    <a:lnTo>
                      <a:pt x="0" y="9"/>
                    </a:lnTo>
                    <a:lnTo>
                      <a:pt x="0" y="8"/>
                    </a:lnTo>
                    <a:lnTo>
                      <a:pt x="0" y="9"/>
                    </a:lnTo>
                    <a:lnTo>
                      <a:pt x="0" y="8"/>
                    </a:lnTo>
                    <a:lnTo>
                      <a:pt x="0" y="8"/>
                    </a:lnTo>
                    <a:lnTo>
                      <a:pt x="0" y="8"/>
                    </a:lnTo>
                    <a:lnTo>
                      <a:pt x="0" y="8"/>
                    </a:lnTo>
                    <a:lnTo>
                      <a:pt x="0" y="7"/>
                    </a:lnTo>
                    <a:lnTo>
                      <a:pt x="0" y="6"/>
                    </a:lnTo>
                    <a:lnTo>
                      <a:pt x="0" y="6"/>
                    </a:lnTo>
                    <a:lnTo>
                      <a:pt x="0" y="6"/>
                    </a:lnTo>
                    <a:lnTo>
                      <a:pt x="0" y="6"/>
                    </a:lnTo>
                    <a:lnTo>
                      <a:pt x="0" y="6"/>
                    </a:lnTo>
                    <a:lnTo>
                      <a:pt x="0" y="7"/>
                    </a:lnTo>
                    <a:lnTo>
                      <a:pt x="0" y="6"/>
                    </a:lnTo>
                    <a:lnTo>
                      <a:pt x="0" y="7"/>
                    </a:lnTo>
                    <a:lnTo>
                      <a:pt x="0" y="6"/>
                    </a:lnTo>
                    <a:lnTo>
                      <a:pt x="0" y="7"/>
                    </a:lnTo>
                    <a:lnTo>
                      <a:pt x="0" y="7"/>
                    </a:lnTo>
                    <a:lnTo>
                      <a:pt x="0" y="8"/>
                    </a:lnTo>
                    <a:lnTo>
                      <a:pt x="0" y="8"/>
                    </a:lnTo>
                    <a:lnTo>
                      <a:pt x="0" y="7"/>
                    </a:lnTo>
                    <a:lnTo>
                      <a:pt x="0" y="7"/>
                    </a:lnTo>
                    <a:lnTo>
                      <a:pt x="0" y="6"/>
                    </a:lnTo>
                    <a:lnTo>
                      <a:pt x="0" y="6"/>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4"/>
                    </a:lnTo>
                    <a:lnTo>
                      <a:pt x="0" y="4"/>
                    </a:lnTo>
                    <a:lnTo>
                      <a:pt x="0" y="4"/>
                    </a:lnTo>
                    <a:lnTo>
                      <a:pt x="0" y="5"/>
                    </a:lnTo>
                    <a:lnTo>
                      <a:pt x="0" y="4"/>
                    </a:lnTo>
                    <a:lnTo>
                      <a:pt x="0" y="4"/>
                    </a:lnTo>
                    <a:lnTo>
                      <a:pt x="0" y="4"/>
                    </a:lnTo>
                    <a:lnTo>
                      <a:pt x="0" y="4"/>
                    </a:lnTo>
                    <a:lnTo>
                      <a:pt x="0" y="4"/>
                    </a:lnTo>
                    <a:lnTo>
                      <a:pt x="0" y="5"/>
                    </a:lnTo>
                    <a:lnTo>
                      <a:pt x="0" y="4"/>
                    </a:lnTo>
                    <a:lnTo>
                      <a:pt x="0" y="4"/>
                    </a:lnTo>
                    <a:lnTo>
                      <a:pt x="0" y="3"/>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6"/>
                    </a:lnTo>
                    <a:lnTo>
                      <a:pt x="0" y="7"/>
                    </a:lnTo>
                    <a:lnTo>
                      <a:pt x="0" y="7"/>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5"/>
                    </a:lnTo>
                    <a:lnTo>
                      <a:pt x="0" y="5"/>
                    </a:lnTo>
                    <a:lnTo>
                      <a:pt x="0" y="6"/>
                    </a:lnTo>
                    <a:lnTo>
                      <a:pt x="0" y="6"/>
                    </a:lnTo>
                    <a:lnTo>
                      <a:pt x="0" y="6"/>
                    </a:lnTo>
                    <a:lnTo>
                      <a:pt x="0" y="6"/>
                    </a:lnTo>
                    <a:lnTo>
                      <a:pt x="0" y="7"/>
                    </a:lnTo>
                    <a:lnTo>
                      <a:pt x="0" y="6"/>
                    </a:lnTo>
                    <a:lnTo>
                      <a:pt x="0" y="7"/>
                    </a:lnTo>
                    <a:lnTo>
                      <a:pt x="0" y="8"/>
                    </a:lnTo>
                    <a:lnTo>
                      <a:pt x="0" y="7"/>
                    </a:lnTo>
                    <a:lnTo>
                      <a:pt x="0" y="8"/>
                    </a:lnTo>
                    <a:lnTo>
                      <a:pt x="0" y="7"/>
                    </a:lnTo>
                    <a:lnTo>
                      <a:pt x="0" y="7"/>
                    </a:lnTo>
                    <a:lnTo>
                      <a:pt x="0" y="6"/>
                    </a:lnTo>
                    <a:lnTo>
                      <a:pt x="0" y="6"/>
                    </a:lnTo>
                    <a:lnTo>
                      <a:pt x="0" y="5"/>
                    </a:lnTo>
                    <a:lnTo>
                      <a:pt x="0" y="6"/>
                    </a:lnTo>
                    <a:lnTo>
                      <a:pt x="0" y="5"/>
                    </a:lnTo>
                    <a:lnTo>
                      <a:pt x="0" y="6"/>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8"/>
                    </a:lnTo>
                    <a:lnTo>
                      <a:pt x="0" y="8"/>
                    </a:lnTo>
                    <a:lnTo>
                      <a:pt x="0" y="8"/>
                    </a:lnTo>
                    <a:lnTo>
                      <a:pt x="0" y="9"/>
                    </a:lnTo>
                    <a:lnTo>
                      <a:pt x="0" y="8"/>
                    </a:lnTo>
                    <a:lnTo>
                      <a:pt x="0" y="9"/>
                    </a:lnTo>
                    <a:lnTo>
                      <a:pt x="0" y="8"/>
                    </a:lnTo>
                    <a:lnTo>
                      <a:pt x="0" y="8"/>
                    </a:lnTo>
                    <a:lnTo>
                      <a:pt x="0" y="8"/>
                    </a:lnTo>
                    <a:lnTo>
                      <a:pt x="0" y="7"/>
                    </a:lnTo>
                    <a:lnTo>
                      <a:pt x="0" y="6"/>
                    </a:lnTo>
                    <a:lnTo>
                      <a:pt x="0" y="6"/>
                    </a:lnTo>
                    <a:lnTo>
                      <a:pt x="0" y="5"/>
                    </a:lnTo>
                    <a:lnTo>
                      <a:pt x="0" y="5"/>
                    </a:lnTo>
                    <a:lnTo>
                      <a:pt x="0" y="4"/>
                    </a:lnTo>
                    <a:lnTo>
                      <a:pt x="0" y="5"/>
                    </a:lnTo>
                    <a:lnTo>
                      <a:pt x="0" y="4"/>
                    </a:lnTo>
                    <a:lnTo>
                      <a:pt x="0" y="4"/>
                    </a:lnTo>
                    <a:lnTo>
                      <a:pt x="0" y="3"/>
                    </a:lnTo>
                    <a:lnTo>
                      <a:pt x="0" y="3"/>
                    </a:lnTo>
                    <a:lnTo>
                      <a:pt x="0" y="2"/>
                    </a:lnTo>
                    <a:lnTo>
                      <a:pt x="0" y="2"/>
                    </a:lnTo>
                    <a:lnTo>
                      <a:pt x="0" y="3"/>
                    </a:lnTo>
                    <a:lnTo>
                      <a:pt x="0" y="3"/>
                    </a:lnTo>
                    <a:lnTo>
                      <a:pt x="0" y="3"/>
                    </a:lnTo>
                    <a:lnTo>
                      <a:pt x="0" y="3"/>
                    </a:lnTo>
                    <a:lnTo>
                      <a:pt x="0" y="2"/>
                    </a:lnTo>
                    <a:lnTo>
                      <a:pt x="0" y="3"/>
                    </a:lnTo>
                    <a:lnTo>
                      <a:pt x="0" y="3"/>
                    </a:lnTo>
                    <a:lnTo>
                      <a:pt x="0" y="3"/>
                    </a:lnTo>
                    <a:lnTo>
                      <a:pt x="0" y="3"/>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1"/>
                    </a:lnTo>
                    <a:lnTo>
                      <a:pt x="0" y="1"/>
                    </a:lnTo>
                    <a:lnTo>
                      <a:pt x="0" y="2"/>
                    </a:lnTo>
                    <a:lnTo>
                      <a:pt x="0" y="2"/>
                    </a:lnTo>
                    <a:lnTo>
                      <a:pt x="0" y="3"/>
                    </a:lnTo>
                    <a:lnTo>
                      <a:pt x="0" y="3"/>
                    </a:lnTo>
                    <a:lnTo>
                      <a:pt x="0" y="3"/>
                    </a:lnTo>
                    <a:lnTo>
                      <a:pt x="0" y="4"/>
                    </a:lnTo>
                    <a:lnTo>
                      <a:pt x="0" y="3"/>
                    </a:lnTo>
                    <a:lnTo>
                      <a:pt x="0" y="4"/>
                    </a:lnTo>
                    <a:lnTo>
                      <a:pt x="0" y="5"/>
                    </a:lnTo>
                    <a:lnTo>
                      <a:pt x="0" y="5"/>
                    </a:lnTo>
                    <a:lnTo>
                      <a:pt x="0" y="4"/>
                    </a:lnTo>
                    <a:lnTo>
                      <a:pt x="0" y="4"/>
                    </a:lnTo>
                    <a:lnTo>
                      <a:pt x="0" y="5"/>
                    </a:lnTo>
                    <a:lnTo>
                      <a:pt x="0" y="4"/>
                    </a:lnTo>
                    <a:lnTo>
                      <a:pt x="0" y="4"/>
                    </a:lnTo>
                    <a:lnTo>
                      <a:pt x="0" y="5"/>
                    </a:lnTo>
                    <a:lnTo>
                      <a:pt x="0" y="5"/>
                    </a:lnTo>
                    <a:lnTo>
                      <a:pt x="0" y="5"/>
                    </a:lnTo>
                    <a:lnTo>
                      <a:pt x="0" y="5"/>
                    </a:lnTo>
                    <a:lnTo>
                      <a:pt x="0" y="4"/>
                    </a:lnTo>
                    <a:lnTo>
                      <a:pt x="0" y="4"/>
                    </a:lnTo>
                    <a:lnTo>
                      <a:pt x="0" y="3"/>
                    </a:lnTo>
                    <a:lnTo>
                      <a:pt x="0" y="3"/>
                    </a:lnTo>
                    <a:lnTo>
                      <a:pt x="0" y="3"/>
                    </a:lnTo>
                    <a:lnTo>
                      <a:pt x="0" y="2"/>
                    </a:lnTo>
                    <a:lnTo>
                      <a:pt x="0" y="2"/>
                    </a:lnTo>
                    <a:lnTo>
                      <a:pt x="0" y="2"/>
                    </a:lnTo>
                    <a:lnTo>
                      <a:pt x="0" y="2"/>
                    </a:lnTo>
                    <a:lnTo>
                      <a:pt x="0" y="1"/>
                    </a:lnTo>
                    <a:lnTo>
                      <a:pt x="0" y="1"/>
                    </a:lnTo>
                    <a:lnTo>
                      <a:pt x="0" y="0"/>
                    </a:lnTo>
                    <a:lnTo>
                      <a:pt x="0" y="1"/>
                    </a:lnTo>
                    <a:lnTo>
                      <a:pt x="0" y="0"/>
                    </a:lnTo>
                    <a:lnTo>
                      <a:pt x="0" y="1"/>
                    </a:lnTo>
                    <a:lnTo>
                      <a:pt x="0" y="1"/>
                    </a:lnTo>
                    <a:lnTo>
                      <a:pt x="0" y="2"/>
                    </a:lnTo>
                    <a:lnTo>
                      <a:pt x="0" y="2"/>
                    </a:lnTo>
                    <a:lnTo>
                      <a:pt x="0" y="2"/>
                    </a:lnTo>
                    <a:lnTo>
                      <a:pt x="0" y="2"/>
                    </a:lnTo>
                    <a:lnTo>
                      <a:pt x="0" y="1"/>
                    </a:lnTo>
                    <a:lnTo>
                      <a:pt x="0" y="1"/>
                    </a:lnTo>
                    <a:lnTo>
                      <a:pt x="0" y="2"/>
                    </a:lnTo>
                    <a:lnTo>
                      <a:pt x="0" y="1"/>
                    </a:lnTo>
                    <a:lnTo>
                      <a:pt x="0" y="2"/>
                    </a:lnTo>
                    <a:lnTo>
                      <a:pt x="0" y="1"/>
                    </a:lnTo>
                    <a:lnTo>
                      <a:pt x="0" y="1"/>
                    </a:lnTo>
                    <a:lnTo>
                      <a:pt x="0" y="2"/>
                    </a:lnTo>
                    <a:lnTo>
                      <a:pt x="0" y="1"/>
                    </a:lnTo>
                    <a:lnTo>
                      <a:pt x="0" y="2"/>
                    </a:lnTo>
                    <a:lnTo>
                      <a:pt x="0" y="1"/>
                    </a:lnTo>
                    <a:lnTo>
                      <a:pt x="0" y="1"/>
                    </a:lnTo>
                    <a:lnTo>
                      <a:pt x="0" y="2"/>
                    </a:lnTo>
                    <a:lnTo>
                      <a:pt x="0" y="2"/>
                    </a:lnTo>
                    <a:lnTo>
                      <a:pt x="0" y="2"/>
                    </a:lnTo>
                    <a:lnTo>
                      <a:pt x="0" y="2"/>
                    </a:lnTo>
                    <a:lnTo>
                      <a:pt x="0" y="2"/>
                    </a:lnTo>
                    <a:lnTo>
                      <a:pt x="0" y="2"/>
                    </a:lnTo>
                    <a:lnTo>
                      <a:pt x="0" y="3"/>
                    </a:lnTo>
                    <a:lnTo>
                      <a:pt x="0" y="2"/>
                    </a:lnTo>
                    <a:lnTo>
                      <a:pt x="0" y="3"/>
                    </a:lnTo>
                    <a:lnTo>
                      <a:pt x="0" y="3"/>
                    </a:lnTo>
                    <a:lnTo>
                      <a:pt x="0" y="3"/>
                    </a:lnTo>
                    <a:lnTo>
                      <a:pt x="0" y="4"/>
                    </a:lnTo>
                    <a:lnTo>
                      <a:pt x="0" y="4"/>
                    </a:lnTo>
                    <a:lnTo>
                      <a:pt x="0" y="4"/>
                    </a:lnTo>
                    <a:lnTo>
                      <a:pt x="0" y="5"/>
                    </a:lnTo>
                    <a:lnTo>
                      <a:pt x="0" y="4"/>
                    </a:lnTo>
                    <a:lnTo>
                      <a:pt x="0" y="4"/>
                    </a:lnTo>
                    <a:lnTo>
                      <a:pt x="0" y="5"/>
                    </a:lnTo>
                    <a:lnTo>
                      <a:pt x="0" y="5"/>
                    </a:lnTo>
                    <a:lnTo>
                      <a:pt x="0" y="5"/>
                    </a:lnTo>
                    <a:lnTo>
                      <a:pt x="0" y="5"/>
                    </a:lnTo>
                    <a:lnTo>
                      <a:pt x="0" y="5"/>
                    </a:lnTo>
                    <a:lnTo>
                      <a:pt x="0" y="5"/>
                    </a:lnTo>
                    <a:lnTo>
                      <a:pt x="0" y="4"/>
                    </a:lnTo>
                    <a:lnTo>
                      <a:pt x="0" y="5"/>
                    </a:lnTo>
                    <a:lnTo>
                      <a:pt x="0" y="4"/>
                    </a:lnTo>
                    <a:lnTo>
                      <a:pt x="0" y="4"/>
                    </a:lnTo>
                    <a:lnTo>
                      <a:pt x="0" y="4"/>
                    </a:lnTo>
                    <a:lnTo>
                      <a:pt x="0" y="3"/>
                    </a:lnTo>
                    <a:lnTo>
                      <a:pt x="0" y="3"/>
                    </a:lnTo>
                    <a:lnTo>
                      <a:pt x="0" y="3"/>
                    </a:lnTo>
                    <a:lnTo>
                      <a:pt x="0" y="2"/>
                    </a:lnTo>
                    <a:lnTo>
                      <a:pt x="0" y="2"/>
                    </a:lnTo>
                    <a:lnTo>
                      <a:pt x="0" y="1"/>
                    </a:lnTo>
                    <a:lnTo>
                      <a:pt x="0" y="2"/>
                    </a:lnTo>
                    <a:lnTo>
                      <a:pt x="0" y="1"/>
                    </a:lnTo>
                    <a:lnTo>
                      <a:pt x="0" y="1"/>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4"/>
                    </a:lnTo>
                    <a:lnTo>
                      <a:pt x="0" y="4"/>
                    </a:lnTo>
                    <a:lnTo>
                      <a:pt x="0" y="3"/>
                    </a:lnTo>
                    <a:lnTo>
                      <a:pt x="0" y="4"/>
                    </a:lnTo>
                    <a:lnTo>
                      <a:pt x="0" y="3"/>
                    </a:lnTo>
                    <a:lnTo>
                      <a:pt x="0" y="3"/>
                    </a:lnTo>
                    <a:lnTo>
                      <a:pt x="0" y="2"/>
                    </a:lnTo>
                    <a:lnTo>
                      <a:pt x="0" y="2"/>
                    </a:lnTo>
                    <a:lnTo>
                      <a:pt x="0" y="2"/>
                    </a:lnTo>
                    <a:lnTo>
                      <a:pt x="0" y="2"/>
                    </a:lnTo>
                    <a:lnTo>
                      <a:pt x="0" y="1"/>
                    </a:lnTo>
                    <a:lnTo>
                      <a:pt x="0" y="2"/>
                    </a:lnTo>
                  </a:path>
                </a:pathLst>
              </a:custGeom>
              <a:noFill/>
              <a:ln w="0">
                <a:solidFill>
                  <a:srgbClr val="3366FF"/>
                </a:solidFill>
                <a:prstDash val="solid"/>
                <a:round/>
                <a:headEnd/>
                <a:tailEnd/>
              </a:ln>
            </p:spPr>
            <p:txBody>
              <a:bodyPr/>
              <a:lstStyle/>
              <a:p>
                <a:endParaRPr lang="en-GB"/>
              </a:p>
            </p:txBody>
          </p:sp>
          <p:sp>
            <p:nvSpPr>
              <p:cNvPr id="185899" name="Freeform 555"/>
              <p:cNvSpPr>
                <a:spLocks/>
              </p:cNvSpPr>
              <p:nvPr/>
            </p:nvSpPr>
            <p:spPr bwMode="auto">
              <a:xfrm>
                <a:off x="2688" y="3569"/>
                <a:ext cx="6" cy="102"/>
              </a:xfrm>
              <a:custGeom>
                <a:avLst/>
                <a:gdLst/>
                <a:ahLst/>
                <a:cxnLst>
                  <a:cxn ang="0">
                    <a:pos x="0" y="7"/>
                  </a:cxn>
                  <a:cxn ang="0">
                    <a:pos x="0" y="4"/>
                  </a:cxn>
                  <a:cxn ang="0">
                    <a:pos x="0" y="1"/>
                  </a:cxn>
                  <a:cxn ang="0">
                    <a:pos x="0" y="1"/>
                  </a:cxn>
                  <a:cxn ang="0">
                    <a:pos x="0" y="3"/>
                  </a:cxn>
                  <a:cxn ang="0">
                    <a:pos x="0" y="4"/>
                  </a:cxn>
                  <a:cxn ang="0">
                    <a:pos x="0" y="4"/>
                  </a:cxn>
                  <a:cxn ang="0">
                    <a:pos x="0" y="5"/>
                  </a:cxn>
                  <a:cxn ang="0">
                    <a:pos x="0" y="4"/>
                  </a:cxn>
                  <a:cxn ang="0">
                    <a:pos x="0" y="2"/>
                  </a:cxn>
                  <a:cxn ang="0">
                    <a:pos x="0" y="5"/>
                  </a:cxn>
                  <a:cxn ang="0">
                    <a:pos x="0" y="4"/>
                  </a:cxn>
                  <a:cxn ang="0">
                    <a:pos x="0" y="6"/>
                  </a:cxn>
                  <a:cxn ang="0">
                    <a:pos x="0" y="6"/>
                  </a:cxn>
                  <a:cxn ang="0">
                    <a:pos x="0" y="6"/>
                  </a:cxn>
                  <a:cxn ang="0">
                    <a:pos x="0" y="6"/>
                  </a:cxn>
                  <a:cxn ang="0">
                    <a:pos x="0" y="9"/>
                  </a:cxn>
                  <a:cxn ang="0">
                    <a:pos x="0" y="8"/>
                  </a:cxn>
                  <a:cxn ang="0">
                    <a:pos x="0" y="8"/>
                  </a:cxn>
                  <a:cxn ang="0">
                    <a:pos x="0" y="9"/>
                  </a:cxn>
                  <a:cxn ang="0">
                    <a:pos x="0" y="12"/>
                  </a:cxn>
                  <a:cxn ang="0">
                    <a:pos x="0" y="12"/>
                  </a:cxn>
                  <a:cxn ang="0">
                    <a:pos x="0" y="11"/>
                  </a:cxn>
                  <a:cxn ang="0">
                    <a:pos x="0" y="12"/>
                  </a:cxn>
                  <a:cxn ang="0">
                    <a:pos x="0" y="10"/>
                  </a:cxn>
                  <a:cxn ang="0">
                    <a:pos x="0" y="9"/>
                  </a:cxn>
                  <a:cxn ang="0">
                    <a:pos x="0" y="11"/>
                  </a:cxn>
                  <a:cxn ang="0">
                    <a:pos x="1" y="11"/>
                  </a:cxn>
                  <a:cxn ang="0">
                    <a:pos x="1" y="14"/>
                  </a:cxn>
                  <a:cxn ang="0">
                    <a:pos x="1" y="13"/>
                  </a:cxn>
                  <a:cxn ang="0">
                    <a:pos x="1" y="10"/>
                  </a:cxn>
                  <a:cxn ang="0">
                    <a:pos x="1" y="12"/>
                  </a:cxn>
                  <a:cxn ang="0">
                    <a:pos x="1" y="13"/>
                  </a:cxn>
                  <a:cxn ang="0">
                    <a:pos x="1" y="16"/>
                  </a:cxn>
                  <a:cxn ang="0">
                    <a:pos x="1" y="15"/>
                  </a:cxn>
                  <a:cxn ang="0">
                    <a:pos x="1" y="12"/>
                  </a:cxn>
                  <a:cxn ang="0">
                    <a:pos x="1" y="12"/>
                  </a:cxn>
                  <a:cxn ang="0">
                    <a:pos x="1" y="10"/>
                  </a:cxn>
                  <a:cxn ang="0">
                    <a:pos x="1" y="12"/>
                  </a:cxn>
                  <a:cxn ang="0">
                    <a:pos x="1" y="13"/>
                  </a:cxn>
                  <a:cxn ang="0">
                    <a:pos x="1" y="13"/>
                  </a:cxn>
                  <a:cxn ang="0">
                    <a:pos x="1" y="16"/>
                  </a:cxn>
                  <a:cxn ang="0">
                    <a:pos x="1" y="15"/>
                  </a:cxn>
                  <a:cxn ang="0">
                    <a:pos x="1" y="16"/>
                  </a:cxn>
                  <a:cxn ang="0">
                    <a:pos x="1" y="14"/>
                  </a:cxn>
                  <a:cxn ang="0">
                    <a:pos x="1" y="15"/>
                  </a:cxn>
                  <a:cxn ang="0">
                    <a:pos x="1" y="15"/>
                  </a:cxn>
                  <a:cxn ang="0">
                    <a:pos x="1" y="14"/>
                  </a:cxn>
                  <a:cxn ang="0">
                    <a:pos x="1" y="15"/>
                  </a:cxn>
                  <a:cxn ang="0">
                    <a:pos x="1" y="14"/>
                  </a:cxn>
                  <a:cxn ang="0">
                    <a:pos x="1" y="16"/>
                  </a:cxn>
                  <a:cxn ang="0">
                    <a:pos x="1" y="13"/>
                  </a:cxn>
                  <a:cxn ang="0">
                    <a:pos x="1" y="13"/>
                  </a:cxn>
                  <a:cxn ang="0">
                    <a:pos x="1" y="16"/>
                  </a:cxn>
                  <a:cxn ang="0">
                    <a:pos x="1" y="16"/>
                  </a:cxn>
                  <a:cxn ang="0">
                    <a:pos x="1" y="15"/>
                  </a:cxn>
                  <a:cxn ang="0">
                    <a:pos x="1" y="14"/>
                  </a:cxn>
                  <a:cxn ang="0">
                    <a:pos x="1" y="11"/>
                  </a:cxn>
                  <a:cxn ang="0">
                    <a:pos x="1" y="12"/>
                  </a:cxn>
                  <a:cxn ang="0">
                    <a:pos x="1" y="10"/>
                  </a:cxn>
                  <a:cxn ang="0">
                    <a:pos x="1" y="8"/>
                  </a:cxn>
                  <a:cxn ang="0">
                    <a:pos x="1" y="4"/>
                  </a:cxn>
                  <a:cxn ang="0">
                    <a:pos x="1" y="4"/>
                  </a:cxn>
                </a:cxnLst>
                <a:rect l="0" t="0" r="r" b="b"/>
                <a:pathLst>
                  <a:path w="1" h="17">
                    <a:moveTo>
                      <a:pt x="0" y="8"/>
                    </a:moveTo>
                    <a:lnTo>
                      <a:pt x="0" y="8"/>
                    </a:lnTo>
                    <a:lnTo>
                      <a:pt x="0" y="7"/>
                    </a:lnTo>
                    <a:lnTo>
                      <a:pt x="0" y="6"/>
                    </a:lnTo>
                    <a:lnTo>
                      <a:pt x="0" y="7"/>
                    </a:lnTo>
                    <a:lnTo>
                      <a:pt x="0" y="6"/>
                    </a:lnTo>
                    <a:lnTo>
                      <a:pt x="0" y="7"/>
                    </a:lnTo>
                    <a:lnTo>
                      <a:pt x="0" y="6"/>
                    </a:lnTo>
                    <a:lnTo>
                      <a:pt x="0" y="6"/>
                    </a:lnTo>
                    <a:lnTo>
                      <a:pt x="0" y="6"/>
                    </a:lnTo>
                    <a:lnTo>
                      <a:pt x="0" y="7"/>
                    </a:lnTo>
                    <a:lnTo>
                      <a:pt x="0" y="7"/>
                    </a:lnTo>
                    <a:lnTo>
                      <a:pt x="0" y="7"/>
                    </a:lnTo>
                    <a:lnTo>
                      <a:pt x="0" y="7"/>
                    </a:lnTo>
                    <a:lnTo>
                      <a:pt x="0" y="6"/>
                    </a:lnTo>
                    <a:lnTo>
                      <a:pt x="0" y="5"/>
                    </a:lnTo>
                    <a:lnTo>
                      <a:pt x="0" y="5"/>
                    </a:lnTo>
                    <a:lnTo>
                      <a:pt x="0" y="5"/>
                    </a:lnTo>
                    <a:lnTo>
                      <a:pt x="0" y="4"/>
                    </a:lnTo>
                    <a:lnTo>
                      <a:pt x="0" y="4"/>
                    </a:lnTo>
                    <a:lnTo>
                      <a:pt x="0" y="3"/>
                    </a:lnTo>
                    <a:lnTo>
                      <a:pt x="0" y="4"/>
                    </a:lnTo>
                    <a:lnTo>
                      <a:pt x="0" y="3"/>
                    </a:lnTo>
                    <a:lnTo>
                      <a:pt x="0" y="3"/>
                    </a:lnTo>
                    <a:lnTo>
                      <a:pt x="0" y="3"/>
                    </a:lnTo>
                    <a:lnTo>
                      <a:pt x="0" y="2"/>
                    </a:lnTo>
                    <a:lnTo>
                      <a:pt x="0" y="1"/>
                    </a:lnTo>
                    <a:lnTo>
                      <a:pt x="0" y="1"/>
                    </a:lnTo>
                    <a:lnTo>
                      <a:pt x="0" y="1"/>
                    </a:lnTo>
                    <a:lnTo>
                      <a:pt x="0" y="1"/>
                    </a:lnTo>
                    <a:lnTo>
                      <a:pt x="0" y="1"/>
                    </a:lnTo>
                    <a:lnTo>
                      <a:pt x="0" y="1"/>
                    </a:lnTo>
                    <a:lnTo>
                      <a:pt x="0" y="1"/>
                    </a:lnTo>
                    <a:lnTo>
                      <a:pt x="0" y="0"/>
                    </a:lnTo>
                    <a:lnTo>
                      <a:pt x="0" y="0"/>
                    </a:lnTo>
                    <a:lnTo>
                      <a:pt x="0" y="1"/>
                    </a:lnTo>
                    <a:lnTo>
                      <a:pt x="0" y="0"/>
                    </a:lnTo>
                    <a:lnTo>
                      <a:pt x="0" y="0"/>
                    </a:lnTo>
                    <a:lnTo>
                      <a:pt x="0" y="0"/>
                    </a:lnTo>
                    <a:lnTo>
                      <a:pt x="0" y="0"/>
                    </a:lnTo>
                    <a:lnTo>
                      <a:pt x="0" y="1"/>
                    </a:lnTo>
                    <a:lnTo>
                      <a:pt x="0" y="1"/>
                    </a:lnTo>
                    <a:lnTo>
                      <a:pt x="0" y="1"/>
                    </a:lnTo>
                    <a:lnTo>
                      <a:pt x="0" y="1"/>
                    </a:lnTo>
                    <a:lnTo>
                      <a:pt x="0" y="1"/>
                    </a:lnTo>
                    <a:lnTo>
                      <a:pt x="0" y="1"/>
                    </a:lnTo>
                    <a:lnTo>
                      <a:pt x="0" y="2"/>
                    </a:lnTo>
                    <a:lnTo>
                      <a:pt x="0" y="2"/>
                    </a:lnTo>
                    <a:lnTo>
                      <a:pt x="0" y="2"/>
                    </a:lnTo>
                    <a:lnTo>
                      <a:pt x="0" y="3"/>
                    </a:lnTo>
                    <a:lnTo>
                      <a:pt x="0" y="3"/>
                    </a:lnTo>
                    <a:lnTo>
                      <a:pt x="0" y="3"/>
                    </a:lnTo>
                    <a:lnTo>
                      <a:pt x="0" y="3"/>
                    </a:lnTo>
                    <a:lnTo>
                      <a:pt x="0" y="4"/>
                    </a:lnTo>
                    <a:lnTo>
                      <a:pt x="0" y="3"/>
                    </a:lnTo>
                    <a:lnTo>
                      <a:pt x="0" y="3"/>
                    </a:lnTo>
                    <a:lnTo>
                      <a:pt x="0" y="3"/>
                    </a:lnTo>
                    <a:lnTo>
                      <a:pt x="0" y="4"/>
                    </a:lnTo>
                    <a:lnTo>
                      <a:pt x="0" y="4"/>
                    </a:lnTo>
                    <a:lnTo>
                      <a:pt x="0" y="5"/>
                    </a:lnTo>
                    <a:lnTo>
                      <a:pt x="0" y="5"/>
                    </a:lnTo>
                    <a:lnTo>
                      <a:pt x="0" y="4"/>
                    </a:lnTo>
                    <a:lnTo>
                      <a:pt x="0" y="5"/>
                    </a:lnTo>
                    <a:lnTo>
                      <a:pt x="0" y="4"/>
                    </a:lnTo>
                    <a:lnTo>
                      <a:pt x="0" y="5"/>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5"/>
                    </a:lnTo>
                    <a:lnTo>
                      <a:pt x="0" y="6"/>
                    </a:lnTo>
                    <a:lnTo>
                      <a:pt x="0" y="5"/>
                    </a:lnTo>
                    <a:lnTo>
                      <a:pt x="0" y="6"/>
                    </a:lnTo>
                    <a:lnTo>
                      <a:pt x="0" y="5"/>
                    </a:lnTo>
                    <a:lnTo>
                      <a:pt x="0" y="6"/>
                    </a:lnTo>
                    <a:lnTo>
                      <a:pt x="0" y="6"/>
                    </a:lnTo>
                    <a:lnTo>
                      <a:pt x="0" y="6"/>
                    </a:lnTo>
                    <a:lnTo>
                      <a:pt x="0" y="5"/>
                    </a:lnTo>
                    <a:lnTo>
                      <a:pt x="0" y="4"/>
                    </a:lnTo>
                    <a:lnTo>
                      <a:pt x="0" y="4"/>
                    </a:lnTo>
                    <a:lnTo>
                      <a:pt x="0" y="4"/>
                    </a:lnTo>
                    <a:lnTo>
                      <a:pt x="0" y="5"/>
                    </a:lnTo>
                    <a:lnTo>
                      <a:pt x="0" y="4"/>
                    </a:lnTo>
                    <a:lnTo>
                      <a:pt x="0" y="4"/>
                    </a:lnTo>
                    <a:lnTo>
                      <a:pt x="0" y="4"/>
                    </a:lnTo>
                    <a:lnTo>
                      <a:pt x="0" y="4"/>
                    </a:lnTo>
                    <a:lnTo>
                      <a:pt x="0" y="3"/>
                    </a:lnTo>
                    <a:lnTo>
                      <a:pt x="0" y="3"/>
                    </a:lnTo>
                    <a:lnTo>
                      <a:pt x="0" y="2"/>
                    </a:lnTo>
                    <a:lnTo>
                      <a:pt x="0" y="3"/>
                    </a:lnTo>
                    <a:lnTo>
                      <a:pt x="0" y="2"/>
                    </a:lnTo>
                    <a:lnTo>
                      <a:pt x="0" y="2"/>
                    </a:lnTo>
                    <a:lnTo>
                      <a:pt x="0" y="2"/>
                    </a:lnTo>
                    <a:lnTo>
                      <a:pt x="0" y="3"/>
                    </a:lnTo>
                    <a:lnTo>
                      <a:pt x="0" y="3"/>
                    </a:lnTo>
                    <a:lnTo>
                      <a:pt x="0" y="3"/>
                    </a:lnTo>
                    <a:lnTo>
                      <a:pt x="0" y="3"/>
                    </a:lnTo>
                    <a:lnTo>
                      <a:pt x="0" y="4"/>
                    </a:lnTo>
                    <a:lnTo>
                      <a:pt x="0" y="4"/>
                    </a:lnTo>
                    <a:lnTo>
                      <a:pt x="0" y="5"/>
                    </a:lnTo>
                    <a:lnTo>
                      <a:pt x="0" y="4"/>
                    </a:lnTo>
                    <a:lnTo>
                      <a:pt x="0" y="5"/>
                    </a:lnTo>
                    <a:lnTo>
                      <a:pt x="0" y="5"/>
                    </a:lnTo>
                    <a:lnTo>
                      <a:pt x="0" y="5"/>
                    </a:lnTo>
                    <a:lnTo>
                      <a:pt x="0" y="4"/>
                    </a:lnTo>
                    <a:lnTo>
                      <a:pt x="0" y="5"/>
                    </a:lnTo>
                    <a:lnTo>
                      <a:pt x="0" y="4"/>
                    </a:lnTo>
                    <a:lnTo>
                      <a:pt x="0" y="4"/>
                    </a:lnTo>
                    <a:lnTo>
                      <a:pt x="0" y="4"/>
                    </a:lnTo>
                    <a:lnTo>
                      <a:pt x="0" y="4"/>
                    </a:lnTo>
                    <a:lnTo>
                      <a:pt x="0" y="5"/>
                    </a:lnTo>
                    <a:lnTo>
                      <a:pt x="0" y="4"/>
                    </a:lnTo>
                    <a:lnTo>
                      <a:pt x="0" y="4"/>
                    </a:lnTo>
                    <a:lnTo>
                      <a:pt x="0" y="5"/>
                    </a:lnTo>
                    <a:lnTo>
                      <a:pt x="0" y="6"/>
                    </a:lnTo>
                    <a:lnTo>
                      <a:pt x="0" y="5"/>
                    </a:lnTo>
                    <a:lnTo>
                      <a:pt x="0" y="6"/>
                    </a:lnTo>
                    <a:lnTo>
                      <a:pt x="0" y="6"/>
                    </a:lnTo>
                    <a:lnTo>
                      <a:pt x="0" y="5"/>
                    </a:lnTo>
                    <a:lnTo>
                      <a:pt x="0" y="4"/>
                    </a:lnTo>
                    <a:lnTo>
                      <a:pt x="0" y="5"/>
                    </a:lnTo>
                    <a:lnTo>
                      <a:pt x="0" y="6"/>
                    </a:lnTo>
                    <a:lnTo>
                      <a:pt x="0" y="5"/>
                    </a:lnTo>
                    <a:lnTo>
                      <a:pt x="0" y="6"/>
                    </a:lnTo>
                    <a:lnTo>
                      <a:pt x="0" y="5"/>
                    </a:lnTo>
                    <a:lnTo>
                      <a:pt x="0" y="5"/>
                    </a:lnTo>
                    <a:lnTo>
                      <a:pt x="0" y="6"/>
                    </a:lnTo>
                    <a:lnTo>
                      <a:pt x="0" y="6"/>
                    </a:lnTo>
                    <a:lnTo>
                      <a:pt x="0" y="6"/>
                    </a:lnTo>
                    <a:lnTo>
                      <a:pt x="0" y="5"/>
                    </a:lnTo>
                    <a:lnTo>
                      <a:pt x="0" y="5"/>
                    </a:lnTo>
                    <a:lnTo>
                      <a:pt x="0" y="5"/>
                    </a:lnTo>
                    <a:lnTo>
                      <a:pt x="0" y="6"/>
                    </a:lnTo>
                    <a:lnTo>
                      <a:pt x="0" y="6"/>
                    </a:lnTo>
                    <a:lnTo>
                      <a:pt x="0" y="6"/>
                    </a:lnTo>
                    <a:lnTo>
                      <a:pt x="0" y="6"/>
                    </a:lnTo>
                    <a:lnTo>
                      <a:pt x="0" y="6"/>
                    </a:lnTo>
                    <a:lnTo>
                      <a:pt x="0" y="7"/>
                    </a:lnTo>
                    <a:lnTo>
                      <a:pt x="0" y="6"/>
                    </a:lnTo>
                    <a:lnTo>
                      <a:pt x="0" y="7"/>
                    </a:lnTo>
                    <a:lnTo>
                      <a:pt x="0" y="8"/>
                    </a:lnTo>
                    <a:lnTo>
                      <a:pt x="0" y="7"/>
                    </a:lnTo>
                    <a:lnTo>
                      <a:pt x="0" y="8"/>
                    </a:lnTo>
                    <a:lnTo>
                      <a:pt x="0" y="7"/>
                    </a:lnTo>
                    <a:lnTo>
                      <a:pt x="0" y="7"/>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9"/>
                    </a:lnTo>
                    <a:lnTo>
                      <a:pt x="0" y="8"/>
                    </a:lnTo>
                    <a:lnTo>
                      <a:pt x="0" y="8"/>
                    </a:lnTo>
                    <a:lnTo>
                      <a:pt x="0" y="8"/>
                    </a:lnTo>
                    <a:lnTo>
                      <a:pt x="0" y="8"/>
                    </a:lnTo>
                    <a:lnTo>
                      <a:pt x="0" y="7"/>
                    </a:lnTo>
                    <a:lnTo>
                      <a:pt x="0" y="7"/>
                    </a:lnTo>
                    <a:lnTo>
                      <a:pt x="0" y="8"/>
                    </a:lnTo>
                    <a:lnTo>
                      <a:pt x="0" y="7"/>
                    </a:lnTo>
                    <a:lnTo>
                      <a:pt x="0" y="7"/>
                    </a:lnTo>
                    <a:lnTo>
                      <a:pt x="0" y="6"/>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10"/>
                    </a:lnTo>
                    <a:lnTo>
                      <a:pt x="0" y="9"/>
                    </a:lnTo>
                    <a:lnTo>
                      <a:pt x="0" y="10"/>
                    </a:lnTo>
                    <a:lnTo>
                      <a:pt x="0" y="11"/>
                    </a:lnTo>
                    <a:lnTo>
                      <a:pt x="0" y="11"/>
                    </a:lnTo>
                    <a:lnTo>
                      <a:pt x="0" y="12"/>
                    </a:lnTo>
                    <a:lnTo>
                      <a:pt x="0" y="12"/>
                    </a:lnTo>
                    <a:lnTo>
                      <a:pt x="0" y="12"/>
                    </a:lnTo>
                    <a:lnTo>
                      <a:pt x="0" y="12"/>
                    </a:lnTo>
                    <a:lnTo>
                      <a:pt x="0" y="13"/>
                    </a:lnTo>
                    <a:lnTo>
                      <a:pt x="0" y="12"/>
                    </a:lnTo>
                    <a:lnTo>
                      <a:pt x="0" y="11"/>
                    </a:lnTo>
                    <a:lnTo>
                      <a:pt x="0" y="12"/>
                    </a:lnTo>
                    <a:lnTo>
                      <a:pt x="0" y="12"/>
                    </a:lnTo>
                    <a:lnTo>
                      <a:pt x="0" y="11"/>
                    </a:lnTo>
                    <a:lnTo>
                      <a:pt x="0" y="11"/>
                    </a:lnTo>
                    <a:lnTo>
                      <a:pt x="0" y="12"/>
                    </a:lnTo>
                    <a:lnTo>
                      <a:pt x="0" y="12"/>
                    </a:lnTo>
                    <a:lnTo>
                      <a:pt x="0" y="12"/>
                    </a:lnTo>
                    <a:lnTo>
                      <a:pt x="0" y="12"/>
                    </a:lnTo>
                    <a:lnTo>
                      <a:pt x="0" y="12"/>
                    </a:lnTo>
                    <a:lnTo>
                      <a:pt x="0" y="12"/>
                    </a:lnTo>
                    <a:lnTo>
                      <a:pt x="0" y="11"/>
                    </a:lnTo>
                    <a:lnTo>
                      <a:pt x="0" y="10"/>
                    </a:lnTo>
                    <a:lnTo>
                      <a:pt x="0" y="10"/>
                    </a:lnTo>
                    <a:lnTo>
                      <a:pt x="0" y="10"/>
                    </a:lnTo>
                    <a:lnTo>
                      <a:pt x="0" y="10"/>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1"/>
                    </a:lnTo>
                    <a:lnTo>
                      <a:pt x="0" y="12"/>
                    </a:lnTo>
                    <a:lnTo>
                      <a:pt x="0" y="12"/>
                    </a:lnTo>
                    <a:lnTo>
                      <a:pt x="0" y="12"/>
                    </a:lnTo>
                    <a:lnTo>
                      <a:pt x="0" y="11"/>
                    </a:lnTo>
                    <a:lnTo>
                      <a:pt x="0" y="11"/>
                    </a:lnTo>
                    <a:lnTo>
                      <a:pt x="0" y="11"/>
                    </a:lnTo>
                    <a:lnTo>
                      <a:pt x="0" y="11"/>
                    </a:lnTo>
                    <a:lnTo>
                      <a:pt x="0" y="11"/>
                    </a:lnTo>
                    <a:lnTo>
                      <a:pt x="0" y="10"/>
                    </a:lnTo>
                    <a:lnTo>
                      <a:pt x="0" y="10"/>
                    </a:lnTo>
                    <a:lnTo>
                      <a:pt x="0" y="10"/>
                    </a:lnTo>
                    <a:lnTo>
                      <a:pt x="0" y="10"/>
                    </a:lnTo>
                    <a:lnTo>
                      <a:pt x="0" y="10"/>
                    </a:lnTo>
                    <a:lnTo>
                      <a:pt x="0" y="9"/>
                    </a:lnTo>
                    <a:lnTo>
                      <a:pt x="0" y="9"/>
                    </a:lnTo>
                    <a:lnTo>
                      <a:pt x="0" y="10"/>
                    </a:lnTo>
                    <a:lnTo>
                      <a:pt x="0" y="9"/>
                    </a:lnTo>
                    <a:lnTo>
                      <a:pt x="0" y="10"/>
                    </a:lnTo>
                    <a:lnTo>
                      <a:pt x="0" y="9"/>
                    </a:lnTo>
                    <a:lnTo>
                      <a:pt x="0" y="9"/>
                    </a:lnTo>
                    <a:lnTo>
                      <a:pt x="0" y="8"/>
                    </a:lnTo>
                    <a:lnTo>
                      <a:pt x="0" y="9"/>
                    </a:lnTo>
                    <a:lnTo>
                      <a:pt x="0" y="9"/>
                    </a:lnTo>
                    <a:lnTo>
                      <a:pt x="0" y="9"/>
                    </a:lnTo>
                    <a:lnTo>
                      <a:pt x="0" y="10"/>
                    </a:lnTo>
                    <a:lnTo>
                      <a:pt x="0" y="9"/>
                    </a:lnTo>
                    <a:lnTo>
                      <a:pt x="0" y="10"/>
                    </a:lnTo>
                    <a:lnTo>
                      <a:pt x="0" y="10"/>
                    </a:lnTo>
                    <a:lnTo>
                      <a:pt x="0" y="10"/>
                    </a:lnTo>
                    <a:lnTo>
                      <a:pt x="0" y="11"/>
                    </a:lnTo>
                    <a:lnTo>
                      <a:pt x="0" y="11"/>
                    </a:lnTo>
                    <a:lnTo>
                      <a:pt x="0" y="11"/>
                    </a:lnTo>
                    <a:lnTo>
                      <a:pt x="0" y="11"/>
                    </a:lnTo>
                    <a:lnTo>
                      <a:pt x="0" y="11"/>
                    </a:lnTo>
                    <a:lnTo>
                      <a:pt x="0" y="11"/>
                    </a:lnTo>
                    <a:lnTo>
                      <a:pt x="0" y="10"/>
                    </a:lnTo>
                    <a:lnTo>
                      <a:pt x="0" y="11"/>
                    </a:lnTo>
                    <a:lnTo>
                      <a:pt x="0" y="11"/>
                    </a:lnTo>
                    <a:lnTo>
                      <a:pt x="1" y="12"/>
                    </a:lnTo>
                    <a:lnTo>
                      <a:pt x="1" y="11"/>
                    </a:lnTo>
                    <a:lnTo>
                      <a:pt x="1" y="12"/>
                    </a:lnTo>
                    <a:lnTo>
                      <a:pt x="1" y="11"/>
                    </a:lnTo>
                    <a:lnTo>
                      <a:pt x="1" y="11"/>
                    </a:lnTo>
                    <a:lnTo>
                      <a:pt x="1" y="12"/>
                    </a:lnTo>
                    <a:lnTo>
                      <a:pt x="1" y="12"/>
                    </a:lnTo>
                    <a:lnTo>
                      <a:pt x="1" y="13"/>
                    </a:lnTo>
                    <a:lnTo>
                      <a:pt x="1" y="14"/>
                    </a:lnTo>
                    <a:lnTo>
                      <a:pt x="1" y="13"/>
                    </a:lnTo>
                    <a:lnTo>
                      <a:pt x="1" y="14"/>
                    </a:lnTo>
                    <a:lnTo>
                      <a:pt x="1" y="14"/>
                    </a:lnTo>
                    <a:lnTo>
                      <a:pt x="1" y="14"/>
                    </a:lnTo>
                    <a:lnTo>
                      <a:pt x="1" y="14"/>
                    </a:lnTo>
                    <a:lnTo>
                      <a:pt x="1" y="14"/>
                    </a:lnTo>
                    <a:lnTo>
                      <a:pt x="1" y="14"/>
                    </a:lnTo>
                    <a:lnTo>
                      <a:pt x="1" y="15"/>
                    </a:lnTo>
                    <a:lnTo>
                      <a:pt x="1" y="16"/>
                    </a:lnTo>
                    <a:lnTo>
                      <a:pt x="1" y="15"/>
                    </a:lnTo>
                    <a:lnTo>
                      <a:pt x="1" y="15"/>
                    </a:lnTo>
                    <a:lnTo>
                      <a:pt x="1" y="14"/>
                    </a:lnTo>
                    <a:lnTo>
                      <a:pt x="1" y="15"/>
                    </a:lnTo>
                    <a:lnTo>
                      <a:pt x="1" y="14"/>
                    </a:lnTo>
                    <a:lnTo>
                      <a:pt x="1" y="13"/>
                    </a:lnTo>
                    <a:lnTo>
                      <a:pt x="1" y="13"/>
                    </a:lnTo>
                    <a:lnTo>
                      <a:pt x="1" y="13"/>
                    </a:lnTo>
                    <a:lnTo>
                      <a:pt x="1" y="13"/>
                    </a:lnTo>
                    <a:lnTo>
                      <a:pt x="1" y="13"/>
                    </a:lnTo>
                    <a:lnTo>
                      <a:pt x="1" y="12"/>
                    </a:lnTo>
                    <a:lnTo>
                      <a:pt x="1" y="12"/>
                    </a:lnTo>
                    <a:lnTo>
                      <a:pt x="1" y="12"/>
                    </a:lnTo>
                    <a:lnTo>
                      <a:pt x="1" y="12"/>
                    </a:lnTo>
                    <a:lnTo>
                      <a:pt x="1" y="12"/>
                    </a:lnTo>
                    <a:lnTo>
                      <a:pt x="1" y="12"/>
                    </a:lnTo>
                    <a:lnTo>
                      <a:pt x="1" y="11"/>
                    </a:lnTo>
                    <a:lnTo>
                      <a:pt x="1" y="11"/>
                    </a:lnTo>
                    <a:lnTo>
                      <a:pt x="1" y="10"/>
                    </a:lnTo>
                    <a:lnTo>
                      <a:pt x="1" y="10"/>
                    </a:lnTo>
                    <a:lnTo>
                      <a:pt x="1" y="10"/>
                    </a:lnTo>
                    <a:lnTo>
                      <a:pt x="1" y="11"/>
                    </a:lnTo>
                    <a:lnTo>
                      <a:pt x="1" y="11"/>
                    </a:lnTo>
                    <a:lnTo>
                      <a:pt x="1" y="11"/>
                    </a:lnTo>
                    <a:lnTo>
                      <a:pt x="1" y="12"/>
                    </a:lnTo>
                    <a:lnTo>
                      <a:pt x="1" y="11"/>
                    </a:lnTo>
                    <a:lnTo>
                      <a:pt x="1" y="11"/>
                    </a:lnTo>
                    <a:lnTo>
                      <a:pt x="1" y="11"/>
                    </a:lnTo>
                    <a:lnTo>
                      <a:pt x="1" y="12"/>
                    </a:lnTo>
                    <a:lnTo>
                      <a:pt x="1" y="12"/>
                    </a:lnTo>
                    <a:lnTo>
                      <a:pt x="1" y="12"/>
                    </a:lnTo>
                    <a:lnTo>
                      <a:pt x="1" y="12"/>
                    </a:lnTo>
                    <a:lnTo>
                      <a:pt x="1" y="11"/>
                    </a:lnTo>
                    <a:lnTo>
                      <a:pt x="1" y="12"/>
                    </a:lnTo>
                    <a:lnTo>
                      <a:pt x="1" y="12"/>
                    </a:lnTo>
                    <a:lnTo>
                      <a:pt x="1" y="12"/>
                    </a:lnTo>
                    <a:lnTo>
                      <a:pt x="1" y="12"/>
                    </a:lnTo>
                    <a:lnTo>
                      <a:pt x="1" y="13"/>
                    </a:lnTo>
                    <a:lnTo>
                      <a:pt x="1" y="12"/>
                    </a:lnTo>
                    <a:lnTo>
                      <a:pt x="1" y="13"/>
                    </a:lnTo>
                    <a:lnTo>
                      <a:pt x="1" y="13"/>
                    </a:lnTo>
                    <a:lnTo>
                      <a:pt x="1" y="14"/>
                    </a:lnTo>
                    <a:lnTo>
                      <a:pt x="1" y="13"/>
                    </a:lnTo>
                    <a:lnTo>
                      <a:pt x="1" y="14"/>
                    </a:lnTo>
                    <a:lnTo>
                      <a:pt x="1" y="14"/>
                    </a:lnTo>
                    <a:lnTo>
                      <a:pt x="1" y="14"/>
                    </a:lnTo>
                    <a:lnTo>
                      <a:pt x="1" y="15"/>
                    </a:lnTo>
                    <a:lnTo>
                      <a:pt x="1" y="14"/>
                    </a:lnTo>
                    <a:lnTo>
                      <a:pt x="1" y="15"/>
                    </a:lnTo>
                    <a:lnTo>
                      <a:pt x="1" y="16"/>
                    </a:lnTo>
                    <a:lnTo>
                      <a:pt x="1" y="16"/>
                    </a:lnTo>
                    <a:lnTo>
                      <a:pt x="1" y="16"/>
                    </a:lnTo>
                    <a:lnTo>
                      <a:pt x="1" y="17"/>
                    </a:lnTo>
                    <a:lnTo>
                      <a:pt x="1" y="17"/>
                    </a:lnTo>
                    <a:lnTo>
                      <a:pt x="1" y="17"/>
                    </a:lnTo>
                    <a:lnTo>
                      <a:pt x="1" y="17"/>
                    </a:lnTo>
                    <a:lnTo>
                      <a:pt x="1" y="17"/>
                    </a:lnTo>
                    <a:lnTo>
                      <a:pt x="1" y="16"/>
                    </a:lnTo>
                    <a:lnTo>
                      <a:pt x="1" y="16"/>
                    </a:lnTo>
                    <a:lnTo>
                      <a:pt x="1" y="16"/>
                    </a:lnTo>
                    <a:lnTo>
                      <a:pt x="1" y="15"/>
                    </a:lnTo>
                    <a:lnTo>
                      <a:pt x="1" y="14"/>
                    </a:lnTo>
                    <a:lnTo>
                      <a:pt x="1" y="15"/>
                    </a:lnTo>
                    <a:lnTo>
                      <a:pt x="1" y="15"/>
                    </a:lnTo>
                    <a:lnTo>
                      <a:pt x="1" y="14"/>
                    </a:lnTo>
                    <a:lnTo>
                      <a:pt x="1" y="15"/>
                    </a:lnTo>
                    <a:lnTo>
                      <a:pt x="1" y="14"/>
                    </a:lnTo>
                    <a:lnTo>
                      <a:pt x="1" y="14"/>
                    </a:lnTo>
                    <a:lnTo>
                      <a:pt x="1" y="13"/>
                    </a:lnTo>
                    <a:lnTo>
                      <a:pt x="1" y="13"/>
                    </a:lnTo>
                    <a:lnTo>
                      <a:pt x="1" y="13"/>
                    </a:lnTo>
                    <a:lnTo>
                      <a:pt x="1" y="13"/>
                    </a:lnTo>
                    <a:lnTo>
                      <a:pt x="1" y="12"/>
                    </a:lnTo>
                    <a:lnTo>
                      <a:pt x="1" y="12"/>
                    </a:lnTo>
                    <a:lnTo>
                      <a:pt x="1" y="11"/>
                    </a:lnTo>
                    <a:lnTo>
                      <a:pt x="1" y="12"/>
                    </a:lnTo>
                    <a:lnTo>
                      <a:pt x="1" y="11"/>
                    </a:lnTo>
                    <a:lnTo>
                      <a:pt x="1" y="12"/>
                    </a:lnTo>
                    <a:lnTo>
                      <a:pt x="1" y="12"/>
                    </a:lnTo>
                    <a:lnTo>
                      <a:pt x="1" y="12"/>
                    </a:lnTo>
                    <a:lnTo>
                      <a:pt x="1" y="11"/>
                    </a:lnTo>
                    <a:lnTo>
                      <a:pt x="1" y="12"/>
                    </a:lnTo>
                    <a:lnTo>
                      <a:pt x="1" y="12"/>
                    </a:lnTo>
                    <a:lnTo>
                      <a:pt x="1" y="12"/>
                    </a:lnTo>
                    <a:lnTo>
                      <a:pt x="1" y="12"/>
                    </a:lnTo>
                    <a:lnTo>
                      <a:pt x="1" y="11"/>
                    </a:lnTo>
                    <a:lnTo>
                      <a:pt x="1" y="11"/>
                    </a:lnTo>
                    <a:lnTo>
                      <a:pt x="1" y="11"/>
                    </a:lnTo>
                    <a:lnTo>
                      <a:pt x="1" y="10"/>
                    </a:lnTo>
                    <a:lnTo>
                      <a:pt x="1" y="11"/>
                    </a:lnTo>
                    <a:lnTo>
                      <a:pt x="1" y="11"/>
                    </a:lnTo>
                    <a:lnTo>
                      <a:pt x="1" y="10"/>
                    </a:lnTo>
                    <a:lnTo>
                      <a:pt x="1" y="10"/>
                    </a:lnTo>
                    <a:lnTo>
                      <a:pt x="1" y="10"/>
                    </a:lnTo>
                    <a:lnTo>
                      <a:pt x="1" y="9"/>
                    </a:lnTo>
                    <a:lnTo>
                      <a:pt x="1" y="10"/>
                    </a:lnTo>
                    <a:lnTo>
                      <a:pt x="1" y="10"/>
                    </a:lnTo>
                    <a:lnTo>
                      <a:pt x="1" y="9"/>
                    </a:lnTo>
                    <a:lnTo>
                      <a:pt x="1" y="10"/>
                    </a:lnTo>
                    <a:lnTo>
                      <a:pt x="1" y="9"/>
                    </a:lnTo>
                    <a:lnTo>
                      <a:pt x="1" y="10"/>
                    </a:lnTo>
                    <a:lnTo>
                      <a:pt x="1" y="11"/>
                    </a:lnTo>
                    <a:lnTo>
                      <a:pt x="1" y="11"/>
                    </a:lnTo>
                    <a:lnTo>
                      <a:pt x="1" y="11"/>
                    </a:lnTo>
                    <a:lnTo>
                      <a:pt x="1" y="11"/>
                    </a:lnTo>
                    <a:lnTo>
                      <a:pt x="1" y="12"/>
                    </a:lnTo>
                    <a:lnTo>
                      <a:pt x="1" y="12"/>
                    </a:lnTo>
                    <a:lnTo>
                      <a:pt x="1" y="12"/>
                    </a:lnTo>
                    <a:lnTo>
                      <a:pt x="1" y="12"/>
                    </a:lnTo>
                    <a:lnTo>
                      <a:pt x="1" y="12"/>
                    </a:lnTo>
                    <a:lnTo>
                      <a:pt x="1" y="12"/>
                    </a:lnTo>
                    <a:lnTo>
                      <a:pt x="1" y="12"/>
                    </a:lnTo>
                    <a:lnTo>
                      <a:pt x="1" y="12"/>
                    </a:lnTo>
                    <a:lnTo>
                      <a:pt x="1" y="12"/>
                    </a:lnTo>
                    <a:lnTo>
                      <a:pt x="1" y="13"/>
                    </a:lnTo>
                    <a:lnTo>
                      <a:pt x="1" y="12"/>
                    </a:lnTo>
                    <a:lnTo>
                      <a:pt x="1" y="13"/>
                    </a:lnTo>
                    <a:lnTo>
                      <a:pt x="1" y="13"/>
                    </a:lnTo>
                    <a:lnTo>
                      <a:pt x="1" y="13"/>
                    </a:lnTo>
                    <a:lnTo>
                      <a:pt x="1" y="13"/>
                    </a:lnTo>
                    <a:lnTo>
                      <a:pt x="1" y="13"/>
                    </a:lnTo>
                    <a:lnTo>
                      <a:pt x="1" y="13"/>
                    </a:lnTo>
                    <a:lnTo>
                      <a:pt x="1" y="14"/>
                    </a:lnTo>
                    <a:lnTo>
                      <a:pt x="1" y="14"/>
                    </a:lnTo>
                    <a:lnTo>
                      <a:pt x="1" y="14"/>
                    </a:lnTo>
                    <a:lnTo>
                      <a:pt x="1" y="14"/>
                    </a:lnTo>
                    <a:lnTo>
                      <a:pt x="1" y="13"/>
                    </a:lnTo>
                    <a:lnTo>
                      <a:pt x="1" y="13"/>
                    </a:lnTo>
                    <a:lnTo>
                      <a:pt x="1" y="13"/>
                    </a:lnTo>
                    <a:lnTo>
                      <a:pt x="1" y="13"/>
                    </a:lnTo>
                    <a:lnTo>
                      <a:pt x="1" y="14"/>
                    </a:lnTo>
                    <a:lnTo>
                      <a:pt x="1" y="14"/>
                    </a:lnTo>
                    <a:lnTo>
                      <a:pt x="1" y="14"/>
                    </a:lnTo>
                    <a:lnTo>
                      <a:pt x="1" y="15"/>
                    </a:lnTo>
                    <a:lnTo>
                      <a:pt x="1" y="14"/>
                    </a:lnTo>
                    <a:lnTo>
                      <a:pt x="1" y="15"/>
                    </a:lnTo>
                    <a:lnTo>
                      <a:pt x="1" y="14"/>
                    </a:lnTo>
                    <a:lnTo>
                      <a:pt x="1" y="15"/>
                    </a:lnTo>
                    <a:lnTo>
                      <a:pt x="1" y="16"/>
                    </a:lnTo>
                    <a:lnTo>
                      <a:pt x="1" y="16"/>
                    </a:lnTo>
                    <a:lnTo>
                      <a:pt x="1" y="16"/>
                    </a:lnTo>
                    <a:lnTo>
                      <a:pt x="1" y="16"/>
                    </a:lnTo>
                    <a:lnTo>
                      <a:pt x="1" y="15"/>
                    </a:lnTo>
                    <a:lnTo>
                      <a:pt x="1" y="14"/>
                    </a:lnTo>
                    <a:lnTo>
                      <a:pt x="1" y="15"/>
                    </a:lnTo>
                    <a:lnTo>
                      <a:pt x="1" y="15"/>
                    </a:lnTo>
                    <a:lnTo>
                      <a:pt x="1" y="15"/>
                    </a:lnTo>
                    <a:lnTo>
                      <a:pt x="1" y="14"/>
                    </a:lnTo>
                    <a:lnTo>
                      <a:pt x="1" y="15"/>
                    </a:lnTo>
                    <a:lnTo>
                      <a:pt x="1" y="15"/>
                    </a:lnTo>
                    <a:lnTo>
                      <a:pt x="1" y="15"/>
                    </a:lnTo>
                    <a:lnTo>
                      <a:pt x="1" y="16"/>
                    </a:lnTo>
                    <a:lnTo>
                      <a:pt x="1" y="16"/>
                    </a:lnTo>
                    <a:lnTo>
                      <a:pt x="1" y="16"/>
                    </a:lnTo>
                    <a:lnTo>
                      <a:pt x="1" y="16"/>
                    </a:lnTo>
                    <a:lnTo>
                      <a:pt x="1" y="16"/>
                    </a:lnTo>
                    <a:lnTo>
                      <a:pt x="1" y="16"/>
                    </a:lnTo>
                    <a:lnTo>
                      <a:pt x="1" y="16"/>
                    </a:lnTo>
                    <a:lnTo>
                      <a:pt x="1" y="16"/>
                    </a:lnTo>
                    <a:lnTo>
                      <a:pt x="1" y="16"/>
                    </a:lnTo>
                    <a:lnTo>
                      <a:pt x="1" y="15"/>
                    </a:lnTo>
                    <a:lnTo>
                      <a:pt x="1" y="16"/>
                    </a:lnTo>
                    <a:lnTo>
                      <a:pt x="1" y="16"/>
                    </a:lnTo>
                    <a:lnTo>
                      <a:pt x="1" y="15"/>
                    </a:lnTo>
                    <a:lnTo>
                      <a:pt x="1" y="16"/>
                    </a:lnTo>
                    <a:lnTo>
                      <a:pt x="1" y="16"/>
                    </a:lnTo>
                    <a:lnTo>
                      <a:pt x="1" y="16"/>
                    </a:lnTo>
                    <a:lnTo>
                      <a:pt x="1" y="16"/>
                    </a:lnTo>
                    <a:lnTo>
                      <a:pt x="1" y="15"/>
                    </a:lnTo>
                    <a:lnTo>
                      <a:pt x="1" y="15"/>
                    </a:lnTo>
                    <a:lnTo>
                      <a:pt x="1" y="15"/>
                    </a:lnTo>
                    <a:lnTo>
                      <a:pt x="1" y="15"/>
                    </a:lnTo>
                    <a:lnTo>
                      <a:pt x="1" y="14"/>
                    </a:lnTo>
                    <a:lnTo>
                      <a:pt x="1" y="14"/>
                    </a:lnTo>
                    <a:lnTo>
                      <a:pt x="1" y="14"/>
                    </a:lnTo>
                    <a:lnTo>
                      <a:pt x="1" y="14"/>
                    </a:lnTo>
                    <a:lnTo>
                      <a:pt x="1" y="14"/>
                    </a:lnTo>
                    <a:lnTo>
                      <a:pt x="1" y="14"/>
                    </a:lnTo>
                    <a:lnTo>
                      <a:pt x="1" y="14"/>
                    </a:lnTo>
                    <a:lnTo>
                      <a:pt x="1" y="14"/>
                    </a:lnTo>
                    <a:lnTo>
                      <a:pt x="1" y="15"/>
                    </a:lnTo>
                    <a:lnTo>
                      <a:pt x="1" y="15"/>
                    </a:lnTo>
                    <a:lnTo>
                      <a:pt x="1" y="16"/>
                    </a:lnTo>
                    <a:lnTo>
                      <a:pt x="1" y="15"/>
                    </a:lnTo>
                    <a:lnTo>
                      <a:pt x="1" y="16"/>
                    </a:lnTo>
                    <a:lnTo>
                      <a:pt x="1" y="16"/>
                    </a:lnTo>
                    <a:lnTo>
                      <a:pt x="1" y="16"/>
                    </a:lnTo>
                    <a:lnTo>
                      <a:pt x="1" y="16"/>
                    </a:lnTo>
                    <a:lnTo>
                      <a:pt x="1" y="15"/>
                    </a:lnTo>
                    <a:lnTo>
                      <a:pt x="1" y="16"/>
                    </a:lnTo>
                    <a:lnTo>
                      <a:pt x="1" y="15"/>
                    </a:lnTo>
                    <a:lnTo>
                      <a:pt x="1" y="15"/>
                    </a:lnTo>
                    <a:lnTo>
                      <a:pt x="1" y="14"/>
                    </a:lnTo>
                    <a:lnTo>
                      <a:pt x="1" y="15"/>
                    </a:lnTo>
                    <a:lnTo>
                      <a:pt x="1" y="15"/>
                    </a:lnTo>
                    <a:lnTo>
                      <a:pt x="1" y="14"/>
                    </a:lnTo>
                    <a:lnTo>
                      <a:pt x="1" y="14"/>
                    </a:lnTo>
                    <a:lnTo>
                      <a:pt x="1" y="14"/>
                    </a:lnTo>
                    <a:lnTo>
                      <a:pt x="1" y="14"/>
                    </a:lnTo>
                    <a:lnTo>
                      <a:pt x="1" y="14"/>
                    </a:lnTo>
                    <a:lnTo>
                      <a:pt x="1" y="14"/>
                    </a:lnTo>
                    <a:lnTo>
                      <a:pt x="1" y="14"/>
                    </a:lnTo>
                    <a:lnTo>
                      <a:pt x="1" y="14"/>
                    </a:lnTo>
                    <a:lnTo>
                      <a:pt x="1" y="14"/>
                    </a:lnTo>
                    <a:lnTo>
                      <a:pt x="1" y="13"/>
                    </a:lnTo>
                    <a:lnTo>
                      <a:pt x="1" y="14"/>
                    </a:lnTo>
                    <a:lnTo>
                      <a:pt x="1" y="14"/>
                    </a:lnTo>
                    <a:lnTo>
                      <a:pt x="1" y="14"/>
                    </a:lnTo>
                    <a:lnTo>
                      <a:pt x="1" y="15"/>
                    </a:lnTo>
                    <a:lnTo>
                      <a:pt x="1" y="15"/>
                    </a:lnTo>
                    <a:lnTo>
                      <a:pt x="1" y="16"/>
                    </a:lnTo>
                    <a:lnTo>
                      <a:pt x="1" y="15"/>
                    </a:lnTo>
                    <a:lnTo>
                      <a:pt x="1" y="16"/>
                    </a:lnTo>
                    <a:lnTo>
                      <a:pt x="1" y="15"/>
                    </a:lnTo>
                    <a:lnTo>
                      <a:pt x="1" y="16"/>
                    </a:lnTo>
                    <a:lnTo>
                      <a:pt x="1" y="15"/>
                    </a:lnTo>
                    <a:lnTo>
                      <a:pt x="1" y="15"/>
                    </a:lnTo>
                    <a:lnTo>
                      <a:pt x="1" y="14"/>
                    </a:lnTo>
                    <a:lnTo>
                      <a:pt x="1" y="15"/>
                    </a:lnTo>
                    <a:lnTo>
                      <a:pt x="1" y="15"/>
                    </a:lnTo>
                    <a:lnTo>
                      <a:pt x="1" y="16"/>
                    </a:lnTo>
                    <a:lnTo>
                      <a:pt x="1" y="15"/>
                    </a:lnTo>
                    <a:lnTo>
                      <a:pt x="1" y="15"/>
                    </a:lnTo>
                    <a:lnTo>
                      <a:pt x="1" y="15"/>
                    </a:lnTo>
                    <a:lnTo>
                      <a:pt x="1" y="14"/>
                    </a:lnTo>
                    <a:lnTo>
                      <a:pt x="1" y="14"/>
                    </a:lnTo>
                    <a:lnTo>
                      <a:pt x="1" y="13"/>
                    </a:lnTo>
                    <a:lnTo>
                      <a:pt x="1" y="14"/>
                    </a:lnTo>
                    <a:lnTo>
                      <a:pt x="1" y="13"/>
                    </a:lnTo>
                    <a:lnTo>
                      <a:pt x="1" y="14"/>
                    </a:lnTo>
                    <a:lnTo>
                      <a:pt x="1" y="14"/>
                    </a:lnTo>
                    <a:lnTo>
                      <a:pt x="1" y="14"/>
                    </a:lnTo>
                    <a:lnTo>
                      <a:pt x="1" y="15"/>
                    </a:lnTo>
                    <a:lnTo>
                      <a:pt x="1" y="15"/>
                    </a:lnTo>
                    <a:lnTo>
                      <a:pt x="1" y="14"/>
                    </a:lnTo>
                    <a:lnTo>
                      <a:pt x="1" y="15"/>
                    </a:lnTo>
                    <a:lnTo>
                      <a:pt x="1" y="16"/>
                    </a:lnTo>
                    <a:lnTo>
                      <a:pt x="1" y="16"/>
                    </a:lnTo>
                    <a:lnTo>
                      <a:pt x="1" y="16"/>
                    </a:lnTo>
                    <a:lnTo>
                      <a:pt x="1" y="16"/>
                    </a:lnTo>
                    <a:lnTo>
                      <a:pt x="1" y="16"/>
                    </a:lnTo>
                    <a:lnTo>
                      <a:pt x="1" y="16"/>
                    </a:lnTo>
                    <a:lnTo>
                      <a:pt x="1" y="16"/>
                    </a:lnTo>
                    <a:lnTo>
                      <a:pt x="1" y="16"/>
                    </a:lnTo>
                    <a:lnTo>
                      <a:pt x="1" y="15"/>
                    </a:lnTo>
                    <a:lnTo>
                      <a:pt x="1" y="15"/>
                    </a:lnTo>
                    <a:lnTo>
                      <a:pt x="1" y="14"/>
                    </a:lnTo>
                    <a:lnTo>
                      <a:pt x="1" y="14"/>
                    </a:lnTo>
                    <a:lnTo>
                      <a:pt x="1" y="13"/>
                    </a:lnTo>
                    <a:lnTo>
                      <a:pt x="1" y="13"/>
                    </a:lnTo>
                    <a:lnTo>
                      <a:pt x="1" y="12"/>
                    </a:lnTo>
                    <a:lnTo>
                      <a:pt x="1" y="12"/>
                    </a:lnTo>
                    <a:lnTo>
                      <a:pt x="1" y="12"/>
                    </a:lnTo>
                    <a:lnTo>
                      <a:pt x="1" y="12"/>
                    </a:lnTo>
                    <a:lnTo>
                      <a:pt x="1" y="11"/>
                    </a:lnTo>
                    <a:lnTo>
                      <a:pt x="1" y="12"/>
                    </a:lnTo>
                    <a:lnTo>
                      <a:pt x="1" y="11"/>
                    </a:lnTo>
                    <a:lnTo>
                      <a:pt x="1" y="12"/>
                    </a:lnTo>
                    <a:lnTo>
                      <a:pt x="1" y="12"/>
                    </a:lnTo>
                    <a:lnTo>
                      <a:pt x="1" y="13"/>
                    </a:lnTo>
                    <a:lnTo>
                      <a:pt x="1" y="13"/>
                    </a:lnTo>
                    <a:lnTo>
                      <a:pt x="1" y="14"/>
                    </a:lnTo>
                    <a:lnTo>
                      <a:pt x="1" y="14"/>
                    </a:lnTo>
                    <a:lnTo>
                      <a:pt x="1" y="14"/>
                    </a:lnTo>
                    <a:lnTo>
                      <a:pt x="1" y="15"/>
                    </a:lnTo>
                    <a:lnTo>
                      <a:pt x="1" y="15"/>
                    </a:lnTo>
                    <a:lnTo>
                      <a:pt x="1" y="15"/>
                    </a:lnTo>
                    <a:lnTo>
                      <a:pt x="1" y="15"/>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6"/>
                    </a:lnTo>
                    <a:lnTo>
                      <a:pt x="1" y="15"/>
                    </a:lnTo>
                    <a:lnTo>
                      <a:pt x="1" y="16"/>
                    </a:lnTo>
                    <a:lnTo>
                      <a:pt x="1" y="15"/>
                    </a:lnTo>
                    <a:lnTo>
                      <a:pt x="1" y="15"/>
                    </a:lnTo>
                    <a:lnTo>
                      <a:pt x="1" y="15"/>
                    </a:lnTo>
                    <a:lnTo>
                      <a:pt x="1" y="14"/>
                    </a:lnTo>
                    <a:lnTo>
                      <a:pt x="1" y="15"/>
                    </a:lnTo>
                    <a:lnTo>
                      <a:pt x="1" y="15"/>
                    </a:lnTo>
                    <a:lnTo>
                      <a:pt x="1" y="15"/>
                    </a:lnTo>
                    <a:lnTo>
                      <a:pt x="1" y="15"/>
                    </a:lnTo>
                    <a:lnTo>
                      <a:pt x="1" y="15"/>
                    </a:lnTo>
                    <a:lnTo>
                      <a:pt x="1" y="14"/>
                    </a:lnTo>
                    <a:lnTo>
                      <a:pt x="1" y="14"/>
                    </a:lnTo>
                    <a:lnTo>
                      <a:pt x="1" y="14"/>
                    </a:lnTo>
                    <a:lnTo>
                      <a:pt x="1" y="14"/>
                    </a:lnTo>
                    <a:lnTo>
                      <a:pt x="1" y="15"/>
                    </a:lnTo>
                    <a:lnTo>
                      <a:pt x="1" y="14"/>
                    </a:lnTo>
                    <a:lnTo>
                      <a:pt x="1" y="14"/>
                    </a:lnTo>
                    <a:lnTo>
                      <a:pt x="1" y="13"/>
                    </a:lnTo>
                    <a:lnTo>
                      <a:pt x="1" y="13"/>
                    </a:lnTo>
                    <a:lnTo>
                      <a:pt x="1" y="12"/>
                    </a:lnTo>
                    <a:lnTo>
                      <a:pt x="1" y="12"/>
                    </a:lnTo>
                    <a:lnTo>
                      <a:pt x="1" y="12"/>
                    </a:lnTo>
                    <a:lnTo>
                      <a:pt x="1" y="11"/>
                    </a:lnTo>
                    <a:lnTo>
                      <a:pt x="1" y="11"/>
                    </a:lnTo>
                    <a:lnTo>
                      <a:pt x="1" y="11"/>
                    </a:lnTo>
                    <a:lnTo>
                      <a:pt x="1" y="12"/>
                    </a:lnTo>
                    <a:lnTo>
                      <a:pt x="1" y="12"/>
                    </a:lnTo>
                    <a:lnTo>
                      <a:pt x="1" y="12"/>
                    </a:lnTo>
                    <a:lnTo>
                      <a:pt x="1" y="11"/>
                    </a:lnTo>
                    <a:lnTo>
                      <a:pt x="1" y="11"/>
                    </a:lnTo>
                    <a:lnTo>
                      <a:pt x="1" y="11"/>
                    </a:lnTo>
                    <a:lnTo>
                      <a:pt x="1" y="11"/>
                    </a:lnTo>
                    <a:lnTo>
                      <a:pt x="1" y="11"/>
                    </a:lnTo>
                    <a:lnTo>
                      <a:pt x="1" y="11"/>
                    </a:lnTo>
                    <a:lnTo>
                      <a:pt x="1" y="12"/>
                    </a:lnTo>
                    <a:lnTo>
                      <a:pt x="1" y="11"/>
                    </a:lnTo>
                    <a:lnTo>
                      <a:pt x="1" y="11"/>
                    </a:lnTo>
                    <a:lnTo>
                      <a:pt x="1" y="11"/>
                    </a:lnTo>
                    <a:lnTo>
                      <a:pt x="1" y="11"/>
                    </a:lnTo>
                    <a:lnTo>
                      <a:pt x="1" y="11"/>
                    </a:lnTo>
                    <a:lnTo>
                      <a:pt x="1" y="11"/>
                    </a:lnTo>
                    <a:lnTo>
                      <a:pt x="1" y="10"/>
                    </a:lnTo>
                    <a:lnTo>
                      <a:pt x="1" y="9"/>
                    </a:lnTo>
                    <a:lnTo>
                      <a:pt x="1" y="9"/>
                    </a:lnTo>
                    <a:lnTo>
                      <a:pt x="1" y="9"/>
                    </a:lnTo>
                    <a:lnTo>
                      <a:pt x="1" y="10"/>
                    </a:lnTo>
                    <a:lnTo>
                      <a:pt x="1" y="9"/>
                    </a:lnTo>
                    <a:lnTo>
                      <a:pt x="1" y="9"/>
                    </a:lnTo>
                    <a:lnTo>
                      <a:pt x="1" y="9"/>
                    </a:lnTo>
                    <a:lnTo>
                      <a:pt x="1" y="9"/>
                    </a:lnTo>
                    <a:lnTo>
                      <a:pt x="1" y="9"/>
                    </a:lnTo>
                    <a:lnTo>
                      <a:pt x="1" y="8"/>
                    </a:lnTo>
                    <a:lnTo>
                      <a:pt x="1" y="8"/>
                    </a:lnTo>
                    <a:lnTo>
                      <a:pt x="1" y="8"/>
                    </a:lnTo>
                    <a:lnTo>
                      <a:pt x="1" y="8"/>
                    </a:lnTo>
                    <a:lnTo>
                      <a:pt x="1" y="8"/>
                    </a:lnTo>
                    <a:lnTo>
                      <a:pt x="1" y="8"/>
                    </a:lnTo>
                    <a:lnTo>
                      <a:pt x="1" y="8"/>
                    </a:lnTo>
                    <a:lnTo>
                      <a:pt x="1" y="7"/>
                    </a:lnTo>
                    <a:lnTo>
                      <a:pt x="1" y="7"/>
                    </a:lnTo>
                    <a:lnTo>
                      <a:pt x="1" y="6"/>
                    </a:lnTo>
                    <a:lnTo>
                      <a:pt x="1" y="6"/>
                    </a:lnTo>
                    <a:lnTo>
                      <a:pt x="1" y="5"/>
                    </a:lnTo>
                    <a:lnTo>
                      <a:pt x="1" y="5"/>
                    </a:lnTo>
                    <a:lnTo>
                      <a:pt x="1" y="5"/>
                    </a:lnTo>
                    <a:lnTo>
                      <a:pt x="1" y="5"/>
                    </a:lnTo>
                    <a:lnTo>
                      <a:pt x="1" y="5"/>
                    </a:lnTo>
                    <a:lnTo>
                      <a:pt x="1" y="4"/>
                    </a:lnTo>
                    <a:lnTo>
                      <a:pt x="1" y="5"/>
                    </a:lnTo>
                    <a:lnTo>
                      <a:pt x="1" y="4"/>
                    </a:lnTo>
                    <a:lnTo>
                      <a:pt x="1" y="5"/>
                    </a:lnTo>
                    <a:lnTo>
                      <a:pt x="1" y="4"/>
                    </a:lnTo>
                    <a:lnTo>
                      <a:pt x="1" y="4"/>
                    </a:lnTo>
                    <a:lnTo>
                      <a:pt x="1" y="4"/>
                    </a:lnTo>
                    <a:lnTo>
                      <a:pt x="1" y="4"/>
                    </a:lnTo>
                    <a:lnTo>
                      <a:pt x="1" y="3"/>
                    </a:lnTo>
                    <a:lnTo>
                      <a:pt x="1" y="3"/>
                    </a:lnTo>
                    <a:lnTo>
                      <a:pt x="1" y="3"/>
                    </a:lnTo>
                    <a:lnTo>
                      <a:pt x="1" y="4"/>
                    </a:lnTo>
                    <a:lnTo>
                      <a:pt x="1" y="4"/>
                    </a:lnTo>
                    <a:lnTo>
                      <a:pt x="1" y="5"/>
                    </a:lnTo>
                    <a:lnTo>
                      <a:pt x="1" y="5"/>
                    </a:lnTo>
                    <a:lnTo>
                      <a:pt x="1" y="5"/>
                    </a:lnTo>
                    <a:lnTo>
                      <a:pt x="1" y="5"/>
                    </a:lnTo>
                    <a:lnTo>
                      <a:pt x="1" y="6"/>
                    </a:lnTo>
                    <a:lnTo>
                      <a:pt x="1" y="5"/>
                    </a:lnTo>
                  </a:path>
                </a:pathLst>
              </a:custGeom>
              <a:noFill/>
              <a:ln w="0">
                <a:solidFill>
                  <a:srgbClr val="3366FF"/>
                </a:solidFill>
                <a:prstDash val="solid"/>
                <a:round/>
                <a:headEnd/>
                <a:tailEnd/>
              </a:ln>
            </p:spPr>
            <p:txBody>
              <a:bodyPr/>
              <a:lstStyle/>
              <a:p>
                <a:endParaRPr lang="en-GB"/>
              </a:p>
            </p:txBody>
          </p:sp>
          <p:sp>
            <p:nvSpPr>
              <p:cNvPr id="185900" name="Freeform 556"/>
              <p:cNvSpPr>
                <a:spLocks/>
              </p:cNvSpPr>
              <p:nvPr/>
            </p:nvSpPr>
            <p:spPr bwMode="auto">
              <a:xfrm>
                <a:off x="2694" y="3569"/>
                <a:ext cx="1" cy="84"/>
              </a:xfrm>
              <a:custGeom>
                <a:avLst/>
                <a:gdLst/>
                <a:ahLst/>
                <a:cxnLst>
                  <a:cxn ang="0">
                    <a:pos x="0" y="8"/>
                  </a:cxn>
                  <a:cxn ang="0">
                    <a:pos x="0" y="10"/>
                  </a:cxn>
                  <a:cxn ang="0">
                    <a:pos x="0" y="8"/>
                  </a:cxn>
                  <a:cxn ang="0">
                    <a:pos x="0" y="8"/>
                  </a:cxn>
                  <a:cxn ang="0">
                    <a:pos x="0" y="8"/>
                  </a:cxn>
                  <a:cxn ang="0">
                    <a:pos x="0" y="7"/>
                  </a:cxn>
                  <a:cxn ang="0">
                    <a:pos x="0" y="8"/>
                  </a:cxn>
                  <a:cxn ang="0">
                    <a:pos x="0" y="8"/>
                  </a:cxn>
                  <a:cxn ang="0">
                    <a:pos x="0" y="8"/>
                  </a:cxn>
                  <a:cxn ang="0">
                    <a:pos x="0" y="10"/>
                  </a:cxn>
                  <a:cxn ang="0">
                    <a:pos x="0" y="7"/>
                  </a:cxn>
                  <a:cxn ang="0">
                    <a:pos x="0" y="10"/>
                  </a:cxn>
                  <a:cxn ang="0">
                    <a:pos x="0" y="10"/>
                  </a:cxn>
                  <a:cxn ang="0">
                    <a:pos x="0" y="10"/>
                  </a:cxn>
                  <a:cxn ang="0">
                    <a:pos x="0" y="14"/>
                  </a:cxn>
                  <a:cxn ang="0">
                    <a:pos x="0" y="12"/>
                  </a:cxn>
                  <a:cxn ang="0">
                    <a:pos x="0" y="14"/>
                  </a:cxn>
                  <a:cxn ang="0">
                    <a:pos x="0" y="11"/>
                  </a:cxn>
                  <a:cxn ang="0">
                    <a:pos x="0" y="9"/>
                  </a:cxn>
                  <a:cxn ang="0">
                    <a:pos x="0" y="10"/>
                  </a:cxn>
                  <a:cxn ang="0">
                    <a:pos x="0" y="7"/>
                  </a:cxn>
                  <a:cxn ang="0">
                    <a:pos x="0" y="7"/>
                  </a:cxn>
                  <a:cxn ang="0">
                    <a:pos x="0" y="7"/>
                  </a:cxn>
                  <a:cxn ang="0">
                    <a:pos x="0" y="10"/>
                  </a:cxn>
                  <a:cxn ang="0">
                    <a:pos x="0" y="11"/>
                  </a:cxn>
                  <a:cxn ang="0">
                    <a:pos x="0" y="12"/>
                  </a:cxn>
                  <a:cxn ang="0">
                    <a:pos x="0" y="11"/>
                  </a:cxn>
                  <a:cxn ang="0">
                    <a:pos x="0" y="10"/>
                  </a:cxn>
                  <a:cxn ang="0">
                    <a:pos x="0" y="10"/>
                  </a:cxn>
                  <a:cxn ang="0">
                    <a:pos x="0" y="10"/>
                  </a:cxn>
                  <a:cxn ang="0">
                    <a:pos x="0" y="9"/>
                  </a:cxn>
                  <a:cxn ang="0">
                    <a:pos x="0" y="9"/>
                  </a:cxn>
                  <a:cxn ang="0">
                    <a:pos x="0" y="11"/>
                  </a:cxn>
                  <a:cxn ang="0">
                    <a:pos x="0" y="12"/>
                  </a:cxn>
                  <a:cxn ang="0">
                    <a:pos x="0" y="12"/>
                  </a:cxn>
                  <a:cxn ang="0">
                    <a:pos x="0" y="13"/>
                  </a:cxn>
                  <a:cxn ang="0">
                    <a:pos x="0" y="10"/>
                  </a:cxn>
                  <a:cxn ang="0">
                    <a:pos x="0" y="10"/>
                  </a:cxn>
                  <a:cxn ang="0">
                    <a:pos x="0" y="10"/>
                  </a:cxn>
                  <a:cxn ang="0">
                    <a:pos x="0" y="6"/>
                  </a:cxn>
                  <a:cxn ang="0">
                    <a:pos x="0" y="7"/>
                  </a:cxn>
                  <a:cxn ang="0">
                    <a:pos x="0" y="6"/>
                  </a:cxn>
                  <a:cxn ang="0">
                    <a:pos x="0" y="6"/>
                  </a:cxn>
                  <a:cxn ang="0">
                    <a:pos x="0" y="8"/>
                  </a:cxn>
                  <a:cxn ang="0">
                    <a:pos x="0" y="9"/>
                  </a:cxn>
                  <a:cxn ang="0">
                    <a:pos x="0" y="10"/>
                  </a:cxn>
                  <a:cxn ang="0">
                    <a:pos x="0" y="10"/>
                  </a:cxn>
                  <a:cxn ang="0">
                    <a:pos x="0" y="8"/>
                  </a:cxn>
                  <a:cxn ang="0">
                    <a:pos x="0" y="9"/>
                  </a:cxn>
                  <a:cxn ang="0">
                    <a:pos x="0" y="8"/>
                  </a:cxn>
                  <a:cxn ang="0">
                    <a:pos x="0" y="8"/>
                  </a:cxn>
                  <a:cxn ang="0">
                    <a:pos x="0" y="9"/>
                  </a:cxn>
                  <a:cxn ang="0">
                    <a:pos x="0" y="8"/>
                  </a:cxn>
                  <a:cxn ang="0">
                    <a:pos x="0" y="10"/>
                  </a:cxn>
                  <a:cxn ang="0">
                    <a:pos x="0" y="9"/>
                  </a:cxn>
                  <a:cxn ang="0">
                    <a:pos x="0" y="6"/>
                  </a:cxn>
                  <a:cxn ang="0">
                    <a:pos x="0" y="6"/>
                  </a:cxn>
                  <a:cxn ang="0">
                    <a:pos x="0" y="6"/>
                  </a:cxn>
                  <a:cxn ang="0">
                    <a:pos x="0" y="5"/>
                  </a:cxn>
                  <a:cxn ang="0">
                    <a:pos x="0" y="7"/>
                  </a:cxn>
                  <a:cxn ang="0">
                    <a:pos x="0" y="6"/>
                  </a:cxn>
                  <a:cxn ang="0">
                    <a:pos x="0" y="1"/>
                  </a:cxn>
                  <a:cxn ang="0">
                    <a:pos x="0" y="1"/>
                  </a:cxn>
                </a:cxnLst>
                <a:rect l="0" t="0" r="r" b="b"/>
                <a:pathLst>
                  <a:path h="14">
                    <a:moveTo>
                      <a:pt x="0" y="5"/>
                    </a:moveTo>
                    <a:lnTo>
                      <a:pt x="0" y="6"/>
                    </a:lnTo>
                    <a:lnTo>
                      <a:pt x="0" y="6"/>
                    </a:lnTo>
                    <a:lnTo>
                      <a:pt x="0" y="6"/>
                    </a:lnTo>
                    <a:lnTo>
                      <a:pt x="0" y="7"/>
                    </a:lnTo>
                    <a:lnTo>
                      <a:pt x="0" y="7"/>
                    </a:lnTo>
                    <a:lnTo>
                      <a:pt x="0" y="7"/>
                    </a:lnTo>
                    <a:lnTo>
                      <a:pt x="0" y="7"/>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11"/>
                    </a:lnTo>
                    <a:lnTo>
                      <a:pt x="0" y="11"/>
                    </a:lnTo>
                    <a:lnTo>
                      <a:pt x="0" y="10"/>
                    </a:lnTo>
                    <a:lnTo>
                      <a:pt x="0" y="10"/>
                    </a:lnTo>
                    <a:lnTo>
                      <a:pt x="0" y="9"/>
                    </a:lnTo>
                    <a:lnTo>
                      <a:pt x="0" y="9"/>
                    </a:lnTo>
                    <a:lnTo>
                      <a:pt x="0" y="9"/>
                    </a:lnTo>
                    <a:lnTo>
                      <a:pt x="0" y="9"/>
                    </a:lnTo>
                    <a:lnTo>
                      <a:pt x="0" y="8"/>
                    </a:lnTo>
                    <a:lnTo>
                      <a:pt x="0" y="8"/>
                    </a:lnTo>
                    <a:lnTo>
                      <a:pt x="0" y="8"/>
                    </a:lnTo>
                    <a:lnTo>
                      <a:pt x="0" y="8"/>
                    </a:lnTo>
                    <a:lnTo>
                      <a:pt x="0" y="8"/>
                    </a:lnTo>
                    <a:lnTo>
                      <a:pt x="0" y="7"/>
                    </a:lnTo>
                    <a:lnTo>
                      <a:pt x="0" y="7"/>
                    </a:lnTo>
                    <a:lnTo>
                      <a:pt x="0" y="7"/>
                    </a:lnTo>
                    <a:lnTo>
                      <a:pt x="0" y="8"/>
                    </a:lnTo>
                    <a:lnTo>
                      <a:pt x="0" y="7"/>
                    </a:lnTo>
                    <a:lnTo>
                      <a:pt x="0" y="6"/>
                    </a:lnTo>
                    <a:lnTo>
                      <a:pt x="0" y="7"/>
                    </a:lnTo>
                    <a:lnTo>
                      <a:pt x="0" y="7"/>
                    </a:lnTo>
                    <a:lnTo>
                      <a:pt x="0" y="8"/>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7"/>
                    </a:lnTo>
                    <a:lnTo>
                      <a:pt x="0" y="8"/>
                    </a:lnTo>
                    <a:lnTo>
                      <a:pt x="0" y="7"/>
                    </a:lnTo>
                    <a:lnTo>
                      <a:pt x="0" y="7"/>
                    </a:lnTo>
                    <a:lnTo>
                      <a:pt x="0" y="8"/>
                    </a:lnTo>
                    <a:lnTo>
                      <a:pt x="0" y="7"/>
                    </a:lnTo>
                    <a:lnTo>
                      <a:pt x="0" y="8"/>
                    </a:lnTo>
                    <a:lnTo>
                      <a:pt x="0" y="8"/>
                    </a:lnTo>
                    <a:lnTo>
                      <a:pt x="0" y="8"/>
                    </a:lnTo>
                    <a:lnTo>
                      <a:pt x="0" y="8"/>
                    </a:lnTo>
                    <a:lnTo>
                      <a:pt x="0" y="7"/>
                    </a:lnTo>
                    <a:lnTo>
                      <a:pt x="0" y="8"/>
                    </a:lnTo>
                    <a:lnTo>
                      <a:pt x="0" y="8"/>
                    </a:lnTo>
                    <a:lnTo>
                      <a:pt x="0" y="8"/>
                    </a:lnTo>
                    <a:lnTo>
                      <a:pt x="0" y="8"/>
                    </a:lnTo>
                    <a:lnTo>
                      <a:pt x="0" y="8"/>
                    </a:lnTo>
                    <a:lnTo>
                      <a:pt x="0" y="9"/>
                    </a:lnTo>
                    <a:lnTo>
                      <a:pt x="0" y="8"/>
                    </a:lnTo>
                    <a:lnTo>
                      <a:pt x="0" y="9"/>
                    </a:lnTo>
                    <a:lnTo>
                      <a:pt x="0" y="9"/>
                    </a:lnTo>
                    <a:lnTo>
                      <a:pt x="0" y="9"/>
                    </a:lnTo>
                    <a:lnTo>
                      <a:pt x="0" y="8"/>
                    </a:lnTo>
                    <a:lnTo>
                      <a:pt x="0" y="8"/>
                    </a:lnTo>
                    <a:lnTo>
                      <a:pt x="0" y="9"/>
                    </a:lnTo>
                    <a:lnTo>
                      <a:pt x="0" y="8"/>
                    </a:lnTo>
                    <a:lnTo>
                      <a:pt x="0" y="8"/>
                    </a:lnTo>
                    <a:lnTo>
                      <a:pt x="0" y="9"/>
                    </a:lnTo>
                    <a:lnTo>
                      <a:pt x="0" y="8"/>
                    </a:lnTo>
                    <a:lnTo>
                      <a:pt x="0" y="8"/>
                    </a:lnTo>
                    <a:lnTo>
                      <a:pt x="0" y="8"/>
                    </a:lnTo>
                    <a:lnTo>
                      <a:pt x="0" y="9"/>
                    </a:lnTo>
                    <a:lnTo>
                      <a:pt x="0" y="9"/>
                    </a:lnTo>
                    <a:lnTo>
                      <a:pt x="0" y="9"/>
                    </a:lnTo>
                    <a:lnTo>
                      <a:pt x="0" y="8"/>
                    </a:lnTo>
                    <a:lnTo>
                      <a:pt x="0" y="8"/>
                    </a:lnTo>
                    <a:lnTo>
                      <a:pt x="0" y="9"/>
                    </a:lnTo>
                    <a:lnTo>
                      <a:pt x="0" y="9"/>
                    </a:lnTo>
                    <a:lnTo>
                      <a:pt x="0" y="9"/>
                    </a:lnTo>
                    <a:lnTo>
                      <a:pt x="0" y="9"/>
                    </a:lnTo>
                    <a:lnTo>
                      <a:pt x="0" y="10"/>
                    </a:lnTo>
                    <a:lnTo>
                      <a:pt x="0" y="9"/>
                    </a:lnTo>
                    <a:lnTo>
                      <a:pt x="0" y="10"/>
                    </a:lnTo>
                    <a:lnTo>
                      <a:pt x="0" y="9"/>
                    </a:lnTo>
                    <a:lnTo>
                      <a:pt x="0" y="10"/>
                    </a:lnTo>
                    <a:lnTo>
                      <a:pt x="0" y="10"/>
                    </a:lnTo>
                    <a:lnTo>
                      <a:pt x="0" y="9"/>
                    </a:lnTo>
                    <a:lnTo>
                      <a:pt x="0" y="8"/>
                    </a:lnTo>
                    <a:lnTo>
                      <a:pt x="0" y="8"/>
                    </a:lnTo>
                    <a:lnTo>
                      <a:pt x="0" y="8"/>
                    </a:lnTo>
                    <a:lnTo>
                      <a:pt x="0" y="9"/>
                    </a:lnTo>
                    <a:lnTo>
                      <a:pt x="0" y="8"/>
                    </a:lnTo>
                    <a:lnTo>
                      <a:pt x="0" y="8"/>
                    </a:lnTo>
                    <a:lnTo>
                      <a:pt x="0" y="8"/>
                    </a:lnTo>
                    <a:lnTo>
                      <a:pt x="0" y="7"/>
                    </a:lnTo>
                    <a:lnTo>
                      <a:pt x="0" y="6"/>
                    </a:lnTo>
                    <a:lnTo>
                      <a:pt x="0" y="7"/>
                    </a:lnTo>
                    <a:lnTo>
                      <a:pt x="0" y="8"/>
                    </a:lnTo>
                    <a:lnTo>
                      <a:pt x="0" y="8"/>
                    </a:lnTo>
                    <a:lnTo>
                      <a:pt x="0" y="8"/>
                    </a:lnTo>
                    <a:lnTo>
                      <a:pt x="0" y="8"/>
                    </a:lnTo>
                    <a:lnTo>
                      <a:pt x="0" y="9"/>
                    </a:lnTo>
                    <a:lnTo>
                      <a:pt x="0" y="9"/>
                    </a:lnTo>
                    <a:lnTo>
                      <a:pt x="0" y="10"/>
                    </a:lnTo>
                    <a:lnTo>
                      <a:pt x="0" y="9"/>
                    </a:lnTo>
                    <a:lnTo>
                      <a:pt x="0" y="10"/>
                    </a:lnTo>
                    <a:lnTo>
                      <a:pt x="0" y="9"/>
                    </a:lnTo>
                    <a:lnTo>
                      <a:pt x="0" y="10"/>
                    </a:lnTo>
                    <a:lnTo>
                      <a:pt x="0" y="11"/>
                    </a:lnTo>
                    <a:lnTo>
                      <a:pt x="0" y="10"/>
                    </a:lnTo>
                    <a:lnTo>
                      <a:pt x="0" y="11"/>
                    </a:lnTo>
                    <a:lnTo>
                      <a:pt x="0" y="11"/>
                    </a:lnTo>
                    <a:lnTo>
                      <a:pt x="0" y="10"/>
                    </a:lnTo>
                    <a:lnTo>
                      <a:pt x="0" y="11"/>
                    </a:lnTo>
                    <a:lnTo>
                      <a:pt x="0" y="10"/>
                    </a:lnTo>
                    <a:lnTo>
                      <a:pt x="0" y="10"/>
                    </a:lnTo>
                    <a:lnTo>
                      <a:pt x="0" y="10"/>
                    </a:lnTo>
                    <a:lnTo>
                      <a:pt x="0" y="11"/>
                    </a:lnTo>
                    <a:lnTo>
                      <a:pt x="0" y="10"/>
                    </a:lnTo>
                    <a:lnTo>
                      <a:pt x="0" y="10"/>
                    </a:lnTo>
                    <a:lnTo>
                      <a:pt x="0" y="10"/>
                    </a:lnTo>
                    <a:lnTo>
                      <a:pt x="0" y="11"/>
                    </a:lnTo>
                    <a:lnTo>
                      <a:pt x="0" y="10"/>
                    </a:lnTo>
                    <a:lnTo>
                      <a:pt x="0" y="9"/>
                    </a:lnTo>
                    <a:lnTo>
                      <a:pt x="0" y="9"/>
                    </a:lnTo>
                    <a:lnTo>
                      <a:pt x="0" y="9"/>
                    </a:lnTo>
                    <a:lnTo>
                      <a:pt x="0" y="10"/>
                    </a:lnTo>
                    <a:lnTo>
                      <a:pt x="0" y="9"/>
                    </a:lnTo>
                    <a:lnTo>
                      <a:pt x="0" y="10"/>
                    </a:lnTo>
                    <a:lnTo>
                      <a:pt x="0" y="10"/>
                    </a:lnTo>
                    <a:lnTo>
                      <a:pt x="0" y="11"/>
                    </a:lnTo>
                    <a:lnTo>
                      <a:pt x="0" y="11"/>
                    </a:lnTo>
                    <a:lnTo>
                      <a:pt x="0" y="11"/>
                    </a:lnTo>
                    <a:lnTo>
                      <a:pt x="0" y="11"/>
                    </a:lnTo>
                    <a:lnTo>
                      <a:pt x="0" y="12"/>
                    </a:lnTo>
                    <a:lnTo>
                      <a:pt x="0" y="12"/>
                    </a:lnTo>
                    <a:lnTo>
                      <a:pt x="0" y="13"/>
                    </a:lnTo>
                    <a:lnTo>
                      <a:pt x="0" y="13"/>
                    </a:lnTo>
                    <a:lnTo>
                      <a:pt x="0" y="13"/>
                    </a:lnTo>
                    <a:lnTo>
                      <a:pt x="0" y="13"/>
                    </a:lnTo>
                    <a:lnTo>
                      <a:pt x="0" y="14"/>
                    </a:lnTo>
                    <a:lnTo>
                      <a:pt x="0" y="13"/>
                    </a:lnTo>
                    <a:lnTo>
                      <a:pt x="0" y="14"/>
                    </a:lnTo>
                    <a:lnTo>
                      <a:pt x="0" y="13"/>
                    </a:lnTo>
                    <a:lnTo>
                      <a:pt x="0" y="14"/>
                    </a:lnTo>
                    <a:lnTo>
                      <a:pt x="0" y="14"/>
                    </a:lnTo>
                    <a:lnTo>
                      <a:pt x="0" y="13"/>
                    </a:lnTo>
                    <a:lnTo>
                      <a:pt x="0" y="13"/>
                    </a:lnTo>
                    <a:lnTo>
                      <a:pt x="0" y="13"/>
                    </a:lnTo>
                    <a:lnTo>
                      <a:pt x="0" y="13"/>
                    </a:lnTo>
                    <a:lnTo>
                      <a:pt x="0" y="13"/>
                    </a:lnTo>
                    <a:lnTo>
                      <a:pt x="0" y="12"/>
                    </a:lnTo>
                    <a:lnTo>
                      <a:pt x="0" y="12"/>
                    </a:lnTo>
                    <a:lnTo>
                      <a:pt x="0" y="12"/>
                    </a:lnTo>
                    <a:lnTo>
                      <a:pt x="0" y="11"/>
                    </a:lnTo>
                    <a:lnTo>
                      <a:pt x="0" y="12"/>
                    </a:lnTo>
                    <a:lnTo>
                      <a:pt x="0" y="12"/>
                    </a:lnTo>
                    <a:lnTo>
                      <a:pt x="0" y="12"/>
                    </a:lnTo>
                    <a:lnTo>
                      <a:pt x="0" y="12"/>
                    </a:lnTo>
                    <a:lnTo>
                      <a:pt x="0" y="13"/>
                    </a:lnTo>
                    <a:lnTo>
                      <a:pt x="0" y="13"/>
                    </a:lnTo>
                    <a:lnTo>
                      <a:pt x="0" y="14"/>
                    </a:lnTo>
                    <a:lnTo>
                      <a:pt x="0" y="14"/>
                    </a:lnTo>
                    <a:lnTo>
                      <a:pt x="0" y="14"/>
                    </a:lnTo>
                    <a:lnTo>
                      <a:pt x="0" y="14"/>
                    </a:lnTo>
                    <a:lnTo>
                      <a:pt x="0" y="14"/>
                    </a:lnTo>
                    <a:lnTo>
                      <a:pt x="0" y="14"/>
                    </a:lnTo>
                    <a:lnTo>
                      <a:pt x="0" y="14"/>
                    </a:lnTo>
                    <a:lnTo>
                      <a:pt x="0" y="14"/>
                    </a:lnTo>
                    <a:lnTo>
                      <a:pt x="0" y="13"/>
                    </a:lnTo>
                    <a:lnTo>
                      <a:pt x="0" y="12"/>
                    </a:lnTo>
                    <a:lnTo>
                      <a:pt x="0" y="12"/>
                    </a:lnTo>
                    <a:lnTo>
                      <a:pt x="0" y="11"/>
                    </a:lnTo>
                    <a:lnTo>
                      <a:pt x="0" y="11"/>
                    </a:lnTo>
                    <a:lnTo>
                      <a:pt x="0" y="11"/>
                    </a:lnTo>
                    <a:lnTo>
                      <a:pt x="0" y="11"/>
                    </a:lnTo>
                    <a:lnTo>
                      <a:pt x="0" y="10"/>
                    </a:lnTo>
                    <a:lnTo>
                      <a:pt x="0" y="10"/>
                    </a:lnTo>
                    <a:lnTo>
                      <a:pt x="0" y="11"/>
                    </a:lnTo>
                    <a:lnTo>
                      <a:pt x="0" y="10"/>
                    </a:lnTo>
                    <a:lnTo>
                      <a:pt x="0" y="9"/>
                    </a:lnTo>
                    <a:lnTo>
                      <a:pt x="0" y="9"/>
                    </a:lnTo>
                    <a:lnTo>
                      <a:pt x="0" y="9"/>
                    </a:lnTo>
                    <a:lnTo>
                      <a:pt x="0" y="9"/>
                    </a:lnTo>
                    <a:lnTo>
                      <a:pt x="0" y="9"/>
                    </a:lnTo>
                    <a:lnTo>
                      <a:pt x="0" y="9"/>
                    </a:lnTo>
                    <a:lnTo>
                      <a:pt x="0" y="9"/>
                    </a:lnTo>
                    <a:lnTo>
                      <a:pt x="0" y="9"/>
                    </a:lnTo>
                    <a:lnTo>
                      <a:pt x="0" y="10"/>
                    </a:lnTo>
                    <a:lnTo>
                      <a:pt x="0" y="10"/>
                    </a:lnTo>
                    <a:lnTo>
                      <a:pt x="0" y="11"/>
                    </a:lnTo>
                    <a:lnTo>
                      <a:pt x="0" y="10"/>
                    </a:lnTo>
                    <a:lnTo>
                      <a:pt x="0" y="10"/>
                    </a:lnTo>
                    <a:lnTo>
                      <a:pt x="0" y="11"/>
                    </a:lnTo>
                    <a:lnTo>
                      <a:pt x="0" y="10"/>
                    </a:lnTo>
                    <a:lnTo>
                      <a:pt x="0" y="10"/>
                    </a:lnTo>
                    <a:lnTo>
                      <a:pt x="0" y="9"/>
                    </a:lnTo>
                    <a:lnTo>
                      <a:pt x="0" y="8"/>
                    </a:lnTo>
                    <a:lnTo>
                      <a:pt x="0" y="8"/>
                    </a:lnTo>
                    <a:lnTo>
                      <a:pt x="0" y="9"/>
                    </a:lnTo>
                    <a:lnTo>
                      <a:pt x="0" y="8"/>
                    </a:lnTo>
                    <a:lnTo>
                      <a:pt x="0" y="9"/>
                    </a:lnTo>
                    <a:lnTo>
                      <a:pt x="0" y="8"/>
                    </a:lnTo>
                    <a:lnTo>
                      <a:pt x="0" y="8"/>
                    </a:lnTo>
                    <a:lnTo>
                      <a:pt x="0" y="8"/>
                    </a:lnTo>
                    <a:lnTo>
                      <a:pt x="0" y="8"/>
                    </a:lnTo>
                    <a:lnTo>
                      <a:pt x="0" y="7"/>
                    </a:lnTo>
                    <a:lnTo>
                      <a:pt x="0" y="7"/>
                    </a:lnTo>
                    <a:lnTo>
                      <a:pt x="0" y="7"/>
                    </a:lnTo>
                    <a:lnTo>
                      <a:pt x="0" y="7"/>
                    </a:lnTo>
                    <a:lnTo>
                      <a:pt x="0" y="8"/>
                    </a:lnTo>
                    <a:lnTo>
                      <a:pt x="0" y="8"/>
                    </a:lnTo>
                    <a:lnTo>
                      <a:pt x="0" y="8"/>
                    </a:lnTo>
                    <a:lnTo>
                      <a:pt x="0" y="7"/>
                    </a:lnTo>
                    <a:lnTo>
                      <a:pt x="0" y="8"/>
                    </a:lnTo>
                    <a:lnTo>
                      <a:pt x="0" y="7"/>
                    </a:lnTo>
                    <a:lnTo>
                      <a:pt x="0" y="7"/>
                    </a:lnTo>
                    <a:lnTo>
                      <a:pt x="0" y="7"/>
                    </a:lnTo>
                    <a:lnTo>
                      <a:pt x="0" y="6"/>
                    </a:lnTo>
                    <a:lnTo>
                      <a:pt x="0" y="6"/>
                    </a:lnTo>
                    <a:lnTo>
                      <a:pt x="0" y="6"/>
                    </a:lnTo>
                    <a:lnTo>
                      <a:pt x="0" y="7"/>
                    </a:lnTo>
                    <a:lnTo>
                      <a:pt x="0" y="7"/>
                    </a:lnTo>
                    <a:lnTo>
                      <a:pt x="0" y="7"/>
                    </a:lnTo>
                    <a:lnTo>
                      <a:pt x="0" y="7"/>
                    </a:lnTo>
                    <a:lnTo>
                      <a:pt x="0" y="7"/>
                    </a:lnTo>
                    <a:lnTo>
                      <a:pt x="0" y="6"/>
                    </a:lnTo>
                    <a:lnTo>
                      <a:pt x="0" y="7"/>
                    </a:lnTo>
                    <a:lnTo>
                      <a:pt x="0" y="7"/>
                    </a:lnTo>
                    <a:lnTo>
                      <a:pt x="0" y="8"/>
                    </a:lnTo>
                    <a:lnTo>
                      <a:pt x="0" y="8"/>
                    </a:lnTo>
                    <a:lnTo>
                      <a:pt x="0" y="8"/>
                    </a:lnTo>
                    <a:lnTo>
                      <a:pt x="0" y="8"/>
                    </a:lnTo>
                    <a:lnTo>
                      <a:pt x="0" y="9"/>
                    </a:lnTo>
                    <a:lnTo>
                      <a:pt x="0" y="9"/>
                    </a:lnTo>
                    <a:lnTo>
                      <a:pt x="0" y="9"/>
                    </a:lnTo>
                    <a:lnTo>
                      <a:pt x="0" y="9"/>
                    </a:lnTo>
                    <a:lnTo>
                      <a:pt x="0" y="9"/>
                    </a:lnTo>
                    <a:lnTo>
                      <a:pt x="0" y="9"/>
                    </a:lnTo>
                    <a:lnTo>
                      <a:pt x="0" y="10"/>
                    </a:lnTo>
                    <a:lnTo>
                      <a:pt x="0" y="9"/>
                    </a:lnTo>
                    <a:lnTo>
                      <a:pt x="0" y="10"/>
                    </a:lnTo>
                    <a:lnTo>
                      <a:pt x="0" y="10"/>
                    </a:lnTo>
                    <a:lnTo>
                      <a:pt x="0" y="9"/>
                    </a:lnTo>
                    <a:lnTo>
                      <a:pt x="0" y="10"/>
                    </a:lnTo>
                    <a:lnTo>
                      <a:pt x="0" y="11"/>
                    </a:lnTo>
                    <a:lnTo>
                      <a:pt x="0" y="10"/>
                    </a:lnTo>
                    <a:lnTo>
                      <a:pt x="0" y="10"/>
                    </a:lnTo>
                    <a:lnTo>
                      <a:pt x="0" y="10"/>
                    </a:lnTo>
                    <a:lnTo>
                      <a:pt x="0" y="10"/>
                    </a:lnTo>
                    <a:lnTo>
                      <a:pt x="0" y="11"/>
                    </a:lnTo>
                    <a:lnTo>
                      <a:pt x="0" y="11"/>
                    </a:lnTo>
                    <a:lnTo>
                      <a:pt x="0" y="10"/>
                    </a:lnTo>
                    <a:lnTo>
                      <a:pt x="0" y="11"/>
                    </a:lnTo>
                    <a:lnTo>
                      <a:pt x="0" y="11"/>
                    </a:lnTo>
                    <a:lnTo>
                      <a:pt x="0" y="11"/>
                    </a:lnTo>
                    <a:lnTo>
                      <a:pt x="0" y="11"/>
                    </a:lnTo>
                    <a:lnTo>
                      <a:pt x="0" y="12"/>
                    </a:lnTo>
                    <a:lnTo>
                      <a:pt x="0" y="11"/>
                    </a:lnTo>
                    <a:lnTo>
                      <a:pt x="0" y="11"/>
                    </a:lnTo>
                    <a:lnTo>
                      <a:pt x="0" y="11"/>
                    </a:lnTo>
                    <a:lnTo>
                      <a:pt x="0" y="12"/>
                    </a:lnTo>
                    <a:lnTo>
                      <a:pt x="0" y="11"/>
                    </a:lnTo>
                    <a:lnTo>
                      <a:pt x="0" y="12"/>
                    </a:lnTo>
                    <a:lnTo>
                      <a:pt x="0" y="11"/>
                    </a:lnTo>
                    <a:lnTo>
                      <a:pt x="0" y="11"/>
                    </a:lnTo>
                    <a:lnTo>
                      <a:pt x="0" y="12"/>
                    </a:lnTo>
                    <a:lnTo>
                      <a:pt x="0" y="11"/>
                    </a:lnTo>
                    <a:lnTo>
                      <a:pt x="0" y="12"/>
                    </a:lnTo>
                    <a:lnTo>
                      <a:pt x="0" y="12"/>
                    </a:lnTo>
                    <a:lnTo>
                      <a:pt x="0" y="13"/>
                    </a:lnTo>
                    <a:lnTo>
                      <a:pt x="0" y="12"/>
                    </a:lnTo>
                    <a:lnTo>
                      <a:pt x="0" y="11"/>
                    </a:lnTo>
                    <a:lnTo>
                      <a:pt x="0" y="12"/>
                    </a:lnTo>
                    <a:lnTo>
                      <a:pt x="0" y="11"/>
                    </a:lnTo>
                    <a:lnTo>
                      <a:pt x="0" y="11"/>
                    </a:lnTo>
                    <a:lnTo>
                      <a:pt x="0" y="11"/>
                    </a:lnTo>
                    <a:lnTo>
                      <a:pt x="0" y="11"/>
                    </a:lnTo>
                    <a:lnTo>
                      <a:pt x="0" y="11"/>
                    </a:lnTo>
                    <a:lnTo>
                      <a:pt x="0" y="10"/>
                    </a:lnTo>
                    <a:lnTo>
                      <a:pt x="0" y="11"/>
                    </a:lnTo>
                    <a:lnTo>
                      <a:pt x="0" y="10"/>
                    </a:lnTo>
                    <a:lnTo>
                      <a:pt x="0" y="11"/>
                    </a:lnTo>
                    <a:lnTo>
                      <a:pt x="0" y="10"/>
                    </a:lnTo>
                    <a:lnTo>
                      <a:pt x="0" y="11"/>
                    </a:lnTo>
                    <a:lnTo>
                      <a:pt x="0" y="10"/>
                    </a:lnTo>
                    <a:lnTo>
                      <a:pt x="0" y="9"/>
                    </a:lnTo>
                    <a:lnTo>
                      <a:pt x="0" y="10"/>
                    </a:lnTo>
                    <a:lnTo>
                      <a:pt x="0" y="10"/>
                    </a:lnTo>
                    <a:lnTo>
                      <a:pt x="0" y="10"/>
                    </a:lnTo>
                    <a:lnTo>
                      <a:pt x="0" y="10"/>
                    </a:lnTo>
                    <a:lnTo>
                      <a:pt x="0" y="10"/>
                    </a:lnTo>
                    <a:lnTo>
                      <a:pt x="0" y="11"/>
                    </a:lnTo>
                    <a:lnTo>
                      <a:pt x="0" y="10"/>
                    </a:lnTo>
                    <a:lnTo>
                      <a:pt x="0" y="10"/>
                    </a:lnTo>
                    <a:lnTo>
                      <a:pt x="0" y="9"/>
                    </a:lnTo>
                    <a:lnTo>
                      <a:pt x="0" y="9"/>
                    </a:lnTo>
                    <a:lnTo>
                      <a:pt x="0" y="9"/>
                    </a:lnTo>
                    <a:lnTo>
                      <a:pt x="0" y="9"/>
                    </a:lnTo>
                    <a:lnTo>
                      <a:pt x="0" y="10"/>
                    </a:lnTo>
                    <a:lnTo>
                      <a:pt x="0" y="9"/>
                    </a:lnTo>
                    <a:lnTo>
                      <a:pt x="0" y="9"/>
                    </a:lnTo>
                    <a:lnTo>
                      <a:pt x="0" y="10"/>
                    </a:lnTo>
                    <a:lnTo>
                      <a:pt x="0" y="10"/>
                    </a:lnTo>
                    <a:lnTo>
                      <a:pt x="0" y="10"/>
                    </a:lnTo>
                    <a:lnTo>
                      <a:pt x="0" y="10"/>
                    </a:lnTo>
                    <a:lnTo>
                      <a:pt x="0" y="9"/>
                    </a:lnTo>
                    <a:lnTo>
                      <a:pt x="0" y="10"/>
                    </a:lnTo>
                    <a:lnTo>
                      <a:pt x="0" y="10"/>
                    </a:lnTo>
                    <a:lnTo>
                      <a:pt x="0" y="9"/>
                    </a:lnTo>
                    <a:lnTo>
                      <a:pt x="0" y="10"/>
                    </a:lnTo>
                    <a:lnTo>
                      <a:pt x="0" y="10"/>
                    </a:lnTo>
                    <a:lnTo>
                      <a:pt x="0" y="9"/>
                    </a:lnTo>
                    <a:lnTo>
                      <a:pt x="0" y="9"/>
                    </a:lnTo>
                    <a:lnTo>
                      <a:pt x="0" y="9"/>
                    </a:lnTo>
                    <a:lnTo>
                      <a:pt x="0" y="9"/>
                    </a:lnTo>
                    <a:lnTo>
                      <a:pt x="0" y="9"/>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10"/>
                    </a:lnTo>
                    <a:lnTo>
                      <a:pt x="0" y="10"/>
                    </a:lnTo>
                    <a:lnTo>
                      <a:pt x="0" y="10"/>
                    </a:lnTo>
                    <a:lnTo>
                      <a:pt x="0" y="11"/>
                    </a:lnTo>
                    <a:lnTo>
                      <a:pt x="0" y="11"/>
                    </a:lnTo>
                    <a:lnTo>
                      <a:pt x="0" y="11"/>
                    </a:lnTo>
                    <a:lnTo>
                      <a:pt x="0" y="11"/>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3"/>
                    </a:lnTo>
                    <a:lnTo>
                      <a:pt x="0" y="14"/>
                    </a:lnTo>
                    <a:lnTo>
                      <a:pt x="0" y="14"/>
                    </a:lnTo>
                    <a:lnTo>
                      <a:pt x="0" y="14"/>
                    </a:lnTo>
                    <a:lnTo>
                      <a:pt x="0" y="13"/>
                    </a:lnTo>
                    <a:lnTo>
                      <a:pt x="0" y="12"/>
                    </a:lnTo>
                    <a:lnTo>
                      <a:pt x="0" y="12"/>
                    </a:lnTo>
                    <a:lnTo>
                      <a:pt x="0" y="11"/>
                    </a:lnTo>
                    <a:lnTo>
                      <a:pt x="0" y="11"/>
                    </a:lnTo>
                    <a:lnTo>
                      <a:pt x="0" y="10"/>
                    </a:lnTo>
                    <a:lnTo>
                      <a:pt x="0" y="10"/>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9"/>
                    </a:lnTo>
                    <a:lnTo>
                      <a:pt x="0" y="10"/>
                    </a:lnTo>
                    <a:lnTo>
                      <a:pt x="0" y="9"/>
                    </a:lnTo>
                    <a:lnTo>
                      <a:pt x="0" y="10"/>
                    </a:lnTo>
                    <a:lnTo>
                      <a:pt x="0" y="10"/>
                    </a:lnTo>
                    <a:lnTo>
                      <a:pt x="0" y="10"/>
                    </a:lnTo>
                    <a:lnTo>
                      <a:pt x="0" y="10"/>
                    </a:lnTo>
                    <a:lnTo>
                      <a:pt x="0" y="10"/>
                    </a:lnTo>
                    <a:lnTo>
                      <a:pt x="0" y="10"/>
                    </a:lnTo>
                    <a:lnTo>
                      <a:pt x="0" y="9"/>
                    </a:lnTo>
                    <a:lnTo>
                      <a:pt x="0" y="10"/>
                    </a:lnTo>
                    <a:lnTo>
                      <a:pt x="0" y="9"/>
                    </a:lnTo>
                    <a:lnTo>
                      <a:pt x="0" y="9"/>
                    </a:lnTo>
                    <a:lnTo>
                      <a:pt x="0" y="9"/>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7"/>
                    </a:lnTo>
                    <a:lnTo>
                      <a:pt x="0" y="8"/>
                    </a:lnTo>
                    <a:lnTo>
                      <a:pt x="0" y="7"/>
                    </a:lnTo>
                    <a:lnTo>
                      <a:pt x="0" y="8"/>
                    </a:lnTo>
                    <a:lnTo>
                      <a:pt x="0" y="8"/>
                    </a:lnTo>
                    <a:lnTo>
                      <a:pt x="0" y="8"/>
                    </a:lnTo>
                    <a:lnTo>
                      <a:pt x="0" y="8"/>
                    </a:lnTo>
                    <a:lnTo>
                      <a:pt x="0" y="8"/>
                    </a:lnTo>
                    <a:lnTo>
                      <a:pt x="0" y="8"/>
                    </a:lnTo>
                    <a:lnTo>
                      <a:pt x="0" y="7"/>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7"/>
                    </a:lnTo>
                    <a:lnTo>
                      <a:pt x="0" y="7"/>
                    </a:lnTo>
                    <a:lnTo>
                      <a:pt x="0" y="6"/>
                    </a:lnTo>
                    <a:lnTo>
                      <a:pt x="0" y="7"/>
                    </a:lnTo>
                    <a:lnTo>
                      <a:pt x="0" y="6"/>
                    </a:lnTo>
                    <a:lnTo>
                      <a:pt x="0" y="7"/>
                    </a:lnTo>
                    <a:lnTo>
                      <a:pt x="0" y="7"/>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9"/>
                    </a:lnTo>
                    <a:lnTo>
                      <a:pt x="0" y="9"/>
                    </a:lnTo>
                    <a:lnTo>
                      <a:pt x="0" y="9"/>
                    </a:lnTo>
                    <a:lnTo>
                      <a:pt x="0" y="9"/>
                    </a:lnTo>
                    <a:lnTo>
                      <a:pt x="0" y="9"/>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10"/>
                    </a:lnTo>
                    <a:lnTo>
                      <a:pt x="0" y="10"/>
                    </a:lnTo>
                    <a:lnTo>
                      <a:pt x="0" y="9"/>
                    </a:lnTo>
                    <a:lnTo>
                      <a:pt x="0" y="9"/>
                    </a:lnTo>
                    <a:lnTo>
                      <a:pt x="0" y="8"/>
                    </a:lnTo>
                    <a:lnTo>
                      <a:pt x="0" y="8"/>
                    </a:lnTo>
                    <a:lnTo>
                      <a:pt x="0" y="8"/>
                    </a:lnTo>
                    <a:lnTo>
                      <a:pt x="0" y="8"/>
                    </a:lnTo>
                    <a:lnTo>
                      <a:pt x="0" y="8"/>
                    </a:lnTo>
                    <a:lnTo>
                      <a:pt x="0" y="7"/>
                    </a:lnTo>
                    <a:lnTo>
                      <a:pt x="0" y="8"/>
                    </a:lnTo>
                    <a:lnTo>
                      <a:pt x="0" y="7"/>
                    </a:lnTo>
                    <a:lnTo>
                      <a:pt x="0" y="8"/>
                    </a:lnTo>
                    <a:lnTo>
                      <a:pt x="0" y="8"/>
                    </a:lnTo>
                    <a:lnTo>
                      <a:pt x="0" y="9"/>
                    </a:lnTo>
                    <a:lnTo>
                      <a:pt x="0" y="8"/>
                    </a:lnTo>
                    <a:lnTo>
                      <a:pt x="0" y="8"/>
                    </a:lnTo>
                    <a:lnTo>
                      <a:pt x="0" y="9"/>
                    </a:lnTo>
                    <a:lnTo>
                      <a:pt x="0" y="9"/>
                    </a:lnTo>
                    <a:lnTo>
                      <a:pt x="0" y="8"/>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8"/>
                    </a:lnTo>
                    <a:lnTo>
                      <a:pt x="0" y="9"/>
                    </a:lnTo>
                    <a:lnTo>
                      <a:pt x="0" y="9"/>
                    </a:lnTo>
                    <a:lnTo>
                      <a:pt x="0" y="8"/>
                    </a:lnTo>
                    <a:lnTo>
                      <a:pt x="0" y="8"/>
                    </a:lnTo>
                    <a:lnTo>
                      <a:pt x="0" y="8"/>
                    </a:lnTo>
                    <a:lnTo>
                      <a:pt x="0" y="8"/>
                    </a:lnTo>
                    <a:lnTo>
                      <a:pt x="0" y="9"/>
                    </a:lnTo>
                    <a:lnTo>
                      <a:pt x="0" y="9"/>
                    </a:lnTo>
                    <a:lnTo>
                      <a:pt x="0" y="9"/>
                    </a:lnTo>
                    <a:lnTo>
                      <a:pt x="0" y="9"/>
                    </a:lnTo>
                    <a:lnTo>
                      <a:pt x="0" y="10"/>
                    </a:lnTo>
                    <a:lnTo>
                      <a:pt x="0" y="9"/>
                    </a:lnTo>
                    <a:lnTo>
                      <a:pt x="0" y="10"/>
                    </a:lnTo>
                    <a:lnTo>
                      <a:pt x="0" y="9"/>
                    </a:lnTo>
                    <a:lnTo>
                      <a:pt x="0" y="10"/>
                    </a:lnTo>
                    <a:lnTo>
                      <a:pt x="0" y="11"/>
                    </a:lnTo>
                    <a:lnTo>
                      <a:pt x="0" y="11"/>
                    </a:lnTo>
                    <a:lnTo>
                      <a:pt x="0" y="11"/>
                    </a:lnTo>
                    <a:lnTo>
                      <a:pt x="0" y="10"/>
                    </a:lnTo>
                    <a:lnTo>
                      <a:pt x="0" y="10"/>
                    </a:lnTo>
                    <a:lnTo>
                      <a:pt x="0" y="10"/>
                    </a:lnTo>
                    <a:lnTo>
                      <a:pt x="0" y="10"/>
                    </a:lnTo>
                    <a:lnTo>
                      <a:pt x="0" y="10"/>
                    </a:lnTo>
                    <a:lnTo>
                      <a:pt x="0" y="9"/>
                    </a:lnTo>
                    <a:lnTo>
                      <a:pt x="0" y="9"/>
                    </a:lnTo>
                    <a:lnTo>
                      <a:pt x="0" y="9"/>
                    </a:lnTo>
                    <a:lnTo>
                      <a:pt x="0" y="8"/>
                    </a:lnTo>
                    <a:lnTo>
                      <a:pt x="0" y="8"/>
                    </a:lnTo>
                    <a:lnTo>
                      <a:pt x="0" y="9"/>
                    </a:lnTo>
                    <a:lnTo>
                      <a:pt x="0" y="8"/>
                    </a:lnTo>
                    <a:lnTo>
                      <a:pt x="0" y="9"/>
                    </a:lnTo>
                    <a:lnTo>
                      <a:pt x="0" y="8"/>
                    </a:lnTo>
                    <a:lnTo>
                      <a:pt x="0" y="8"/>
                    </a:lnTo>
                    <a:lnTo>
                      <a:pt x="0" y="8"/>
                    </a:lnTo>
                    <a:lnTo>
                      <a:pt x="0" y="6"/>
                    </a:lnTo>
                    <a:lnTo>
                      <a:pt x="0" y="7"/>
                    </a:lnTo>
                    <a:lnTo>
                      <a:pt x="0" y="6"/>
                    </a:lnTo>
                    <a:lnTo>
                      <a:pt x="0" y="6"/>
                    </a:lnTo>
                    <a:lnTo>
                      <a:pt x="0" y="7"/>
                    </a:lnTo>
                    <a:lnTo>
                      <a:pt x="0" y="7"/>
                    </a:lnTo>
                    <a:lnTo>
                      <a:pt x="0" y="6"/>
                    </a:lnTo>
                    <a:lnTo>
                      <a:pt x="0" y="6"/>
                    </a:lnTo>
                    <a:lnTo>
                      <a:pt x="0" y="6"/>
                    </a:lnTo>
                    <a:lnTo>
                      <a:pt x="0" y="6"/>
                    </a:lnTo>
                    <a:lnTo>
                      <a:pt x="0" y="7"/>
                    </a:lnTo>
                    <a:lnTo>
                      <a:pt x="0" y="6"/>
                    </a:lnTo>
                    <a:lnTo>
                      <a:pt x="0" y="7"/>
                    </a:lnTo>
                    <a:lnTo>
                      <a:pt x="0" y="6"/>
                    </a:lnTo>
                    <a:lnTo>
                      <a:pt x="0" y="7"/>
                    </a:lnTo>
                    <a:lnTo>
                      <a:pt x="0" y="7"/>
                    </a:lnTo>
                    <a:lnTo>
                      <a:pt x="0" y="8"/>
                    </a:lnTo>
                    <a:lnTo>
                      <a:pt x="0" y="7"/>
                    </a:lnTo>
                    <a:lnTo>
                      <a:pt x="0" y="8"/>
                    </a:lnTo>
                    <a:lnTo>
                      <a:pt x="0" y="7"/>
                    </a:lnTo>
                    <a:lnTo>
                      <a:pt x="0" y="6"/>
                    </a:lnTo>
                    <a:lnTo>
                      <a:pt x="0" y="7"/>
                    </a:lnTo>
                    <a:lnTo>
                      <a:pt x="0" y="6"/>
                    </a:lnTo>
                    <a:lnTo>
                      <a:pt x="0" y="7"/>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6"/>
                    </a:lnTo>
                    <a:lnTo>
                      <a:pt x="0" y="6"/>
                    </a:lnTo>
                    <a:lnTo>
                      <a:pt x="0" y="5"/>
                    </a:lnTo>
                    <a:lnTo>
                      <a:pt x="0" y="6"/>
                    </a:lnTo>
                    <a:lnTo>
                      <a:pt x="0" y="5"/>
                    </a:lnTo>
                    <a:lnTo>
                      <a:pt x="0" y="6"/>
                    </a:lnTo>
                    <a:lnTo>
                      <a:pt x="0" y="6"/>
                    </a:lnTo>
                    <a:lnTo>
                      <a:pt x="0" y="5"/>
                    </a:lnTo>
                    <a:lnTo>
                      <a:pt x="0" y="6"/>
                    </a:lnTo>
                    <a:lnTo>
                      <a:pt x="0" y="6"/>
                    </a:lnTo>
                    <a:lnTo>
                      <a:pt x="0" y="5"/>
                    </a:lnTo>
                    <a:lnTo>
                      <a:pt x="0" y="5"/>
                    </a:lnTo>
                    <a:lnTo>
                      <a:pt x="0" y="5"/>
                    </a:lnTo>
                    <a:lnTo>
                      <a:pt x="0" y="4"/>
                    </a:lnTo>
                    <a:lnTo>
                      <a:pt x="0" y="3"/>
                    </a:lnTo>
                    <a:lnTo>
                      <a:pt x="0" y="3"/>
                    </a:lnTo>
                    <a:lnTo>
                      <a:pt x="0" y="2"/>
                    </a:lnTo>
                    <a:lnTo>
                      <a:pt x="0" y="2"/>
                    </a:lnTo>
                    <a:lnTo>
                      <a:pt x="0" y="1"/>
                    </a:lnTo>
                    <a:lnTo>
                      <a:pt x="0" y="1"/>
                    </a:lnTo>
                    <a:lnTo>
                      <a:pt x="0" y="1"/>
                    </a:lnTo>
                    <a:lnTo>
                      <a:pt x="0" y="1"/>
                    </a:lnTo>
                    <a:lnTo>
                      <a:pt x="0" y="1"/>
                    </a:lnTo>
                    <a:lnTo>
                      <a:pt x="0" y="1"/>
                    </a:lnTo>
                    <a:lnTo>
                      <a:pt x="0" y="1"/>
                    </a:lnTo>
                    <a:lnTo>
                      <a:pt x="0" y="2"/>
                    </a:lnTo>
                    <a:lnTo>
                      <a:pt x="0" y="2"/>
                    </a:lnTo>
                    <a:lnTo>
                      <a:pt x="0" y="1"/>
                    </a:lnTo>
                    <a:lnTo>
                      <a:pt x="0" y="1"/>
                    </a:lnTo>
                    <a:lnTo>
                      <a:pt x="0" y="1"/>
                    </a:lnTo>
                    <a:lnTo>
                      <a:pt x="0" y="1"/>
                    </a:lnTo>
                    <a:lnTo>
                      <a:pt x="0" y="1"/>
                    </a:lnTo>
                    <a:lnTo>
                      <a:pt x="0" y="0"/>
                    </a:lnTo>
                    <a:lnTo>
                      <a:pt x="0" y="0"/>
                    </a:lnTo>
                    <a:lnTo>
                      <a:pt x="0" y="1"/>
                    </a:lnTo>
                    <a:lnTo>
                      <a:pt x="0" y="0"/>
                    </a:lnTo>
                    <a:lnTo>
                      <a:pt x="0" y="0"/>
                    </a:lnTo>
                    <a:lnTo>
                      <a:pt x="0" y="0"/>
                    </a:lnTo>
                    <a:lnTo>
                      <a:pt x="0" y="0"/>
                    </a:lnTo>
                  </a:path>
                </a:pathLst>
              </a:custGeom>
              <a:noFill/>
              <a:ln w="0">
                <a:solidFill>
                  <a:srgbClr val="3366FF"/>
                </a:solidFill>
                <a:prstDash val="solid"/>
                <a:round/>
                <a:headEnd/>
                <a:tailEnd/>
              </a:ln>
            </p:spPr>
            <p:txBody>
              <a:bodyPr/>
              <a:lstStyle/>
              <a:p>
                <a:endParaRPr lang="en-GB"/>
              </a:p>
            </p:txBody>
          </p:sp>
          <p:sp>
            <p:nvSpPr>
              <p:cNvPr id="185901" name="Freeform 557"/>
              <p:cNvSpPr>
                <a:spLocks/>
              </p:cNvSpPr>
              <p:nvPr/>
            </p:nvSpPr>
            <p:spPr bwMode="auto">
              <a:xfrm>
                <a:off x="2694" y="3569"/>
                <a:ext cx="6" cy="78"/>
              </a:xfrm>
              <a:custGeom>
                <a:avLst/>
                <a:gdLst/>
                <a:ahLst/>
                <a:cxnLst>
                  <a:cxn ang="0">
                    <a:pos x="0" y="3"/>
                  </a:cxn>
                  <a:cxn ang="0">
                    <a:pos x="0" y="3"/>
                  </a:cxn>
                  <a:cxn ang="0">
                    <a:pos x="0" y="6"/>
                  </a:cxn>
                  <a:cxn ang="0">
                    <a:pos x="0" y="8"/>
                  </a:cxn>
                  <a:cxn ang="0">
                    <a:pos x="0" y="8"/>
                  </a:cxn>
                  <a:cxn ang="0">
                    <a:pos x="0" y="9"/>
                  </a:cxn>
                  <a:cxn ang="0">
                    <a:pos x="0" y="11"/>
                  </a:cxn>
                  <a:cxn ang="0">
                    <a:pos x="0" y="9"/>
                  </a:cxn>
                  <a:cxn ang="0">
                    <a:pos x="0" y="8"/>
                  </a:cxn>
                  <a:cxn ang="0">
                    <a:pos x="0" y="7"/>
                  </a:cxn>
                  <a:cxn ang="0">
                    <a:pos x="0" y="6"/>
                  </a:cxn>
                  <a:cxn ang="0">
                    <a:pos x="0" y="6"/>
                  </a:cxn>
                  <a:cxn ang="0">
                    <a:pos x="0" y="6"/>
                  </a:cxn>
                  <a:cxn ang="0">
                    <a:pos x="0" y="6"/>
                  </a:cxn>
                  <a:cxn ang="0">
                    <a:pos x="0" y="6"/>
                  </a:cxn>
                  <a:cxn ang="0">
                    <a:pos x="0" y="3"/>
                  </a:cxn>
                  <a:cxn ang="0">
                    <a:pos x="0" y="4"/>
                  </a:cxn>
                  <a:cxn ang="0">
                    <a:pos x="0" y="5"/>
                  </a:cxn>
                  <a:cxn ang="0">
                    <a:pos x="0" y="8"/>
                  </a:cxn>
                  <a:cxn ang="0">
                    <a:pos x="0" y="10"/>
                  </a:cxn>
                  <a:cxn ang="0">
                    <a:pos x="0" y="6"/>
                  </a:cxn>
                  <a:cxn ang="0">
                    <a:pos x="0" y="6"/>
                  </a:cxn>
                  <a:cxn ang="0">
                    <a:pos x="0" y="8"/>
                  </a:cxn>
                  <a:cxn ang="0">
                    <a:pos x="0" y="9"/>
                  </a:cxn>
                  <a:cxn ang="0">
                    <a:pos x="0" y="11"/>
                  </a:cxn>
                  <a:cxn ang="0">
                    <a:pos x="0" y="7"/>
                  </a:cxn>
                  <a:cxn ang="0">
                    <a:pos x="0" y="6"/>
                  </a:cxn>
                  <a:cxn ang="0">
                    <a:pos x="0" y="5"/>
                  </a:cxn>
                  <a:cxn ang="0">
                    <a:pos x="0" y="6"/>
                  </a:cxn>
                  <a:cxn ang="0">
                    <a:pos x="0" y="9"/>
                  </a:cxn>
                  <a:cxn ang="0">
                    <a:pos x="0" y="9"/>
                  </a:cxn>
                  <a:cxn ang="0">
                    <a:pos x="0" y="8"/>
                  </a:cxn>
                  <a:cxn ang="0">
                    <a:pos x="0" y="7"/>
                  </a:cxn>
                  <a:cxn ang="0">
                    <a:pos x="0" y="9"/>
                  </a:cxn>
                  <a:cxn ang="0">
                    <a:pos x="0" y="7"/>
                  </a:cxn>
                  <a:cxn ang="0">
                    <a:pos x="0" y="8"/>
                  </a:cxn>
                  <a:cxn ang="0">
                    <a:pos x="0" y="10"/>
                  </a:cxn>
                  <a:cxn ang="0">
                    <a:pos x="0" y="8"/>
                  </a:cxn>
                  <a:cxn ang="0">
                    <a:pos x="0" y="7"/>
                  </a:cxn>
                  <a:cxn ang="0">
                    <a:pos x="0" y="5"/>
                  </a:cxn>
                  <a:cxn ang="0">
                    <a:pos x="0" y="3"/>
                  </a:cxn>
                  <a:cxn ang="0">
                    <a:pos x="0" y="5"/>
                  </a:cxn>
                  <a:cxn ang="0">
                    <a:pos x="0" y="5"/>
                  </a:cxn>
                  <a:cxn ang="0">
                    <a:pos x="0" y="6"/>
                  </a:cxn>
                  <a:cxn ang="0">
                    <a:pos x="0" y="6"/>
                  </a:cxn>
                  <a:cxn ang="0">
                    <a:pos x="0" y="5"/>
                  </a:cxn>
                  <a:cxn ang="0">
                    <a:pos x="0" y="7"/>
                  </a:cxn>
                  <a:cxn ang="0">
                    <a:pos x="0" y="10"/>
                  </a:cxn>
                  <a:cxn ang="0">
                    <a:pos x="0" y="8"/>
                  </a:cxn>
                  <a:cxn ang="0">
                    <a:pos x="0" y="9"/>
                  </a:cxn>
                  <a:cxn ang="0">
                    <a:pos x="0" y="10"/>
                  </a:cxn>
                  <a:cxn ang="0">
                    <a:pos x="0" y="9"/>
                  </a:cxn>
                  <a:cxn ang="0">
                    <a:pos x="1" y="10"/>
                  </a:cxn>
                  <a:cxn ang="0">
                    <a:pos x="1" y="13"/>
                  </a:cxn>
                  <a:cxn ang="0">
                    <a:pos x="1" y="10"/>
                  </a:cxn>
                  <a:cxn ang="0">
                    <a:pos x="1" y="10"/>
                  </a:cxn>
                  <a:cxn ang="0">
                    <a:pos x="1" y="8"/>
                  </a:cxn>
                  <a:cxn ang="0">
                    <a:pos x="1" y="7"/>
                  </a:cxn>
                  <a:cxn ang="0">
                    <a:pos x="1" y="7"/>
                  </a:cxn>
                  <a:cxn ang="0">
                    <a:pos x="1" y="3"/>
                  </a:cxn>
                  <a:cxn ang="0">
                    <a:pos x="1" y="2"/>
                  </a:cxn>
                  <a:cxn ang="0">
                    <a:pos x="1" y="2"/>
                  </a:cxn>
                  <a:cxn ang="0">
                    <a:pos x="1" y="3"/>
                  </a:cxn>
                </a:cxnLst>
                <a:rect l="0" t="0" r="r" b="b"/>
                <a:pathLst>
                  <a:path w="1" h="13">
                    <a:moveTo>
                      <a:pt x="0" y="0"/>
                    </a:moveTo>
                    <a:lnTo>
                      <a:pt x="0" y="0"/>
                    </a:lnTo>
                    <a:lnTo>
                      <a:pt x="0" y="1"/>
                    </a:lnTo>
                    <a:lnTo>
                      <a:pt x="0" y="1"/>
                    </a:lnTo>
                    <a:lnTo>
                      <a:pt x="0" y="1"/>
                    </a:lnTo>
                    <a:lnTo>
                      <a:pt x="0" y="2"/>
                    </a:lnTo>
                    <a:lnTo>
                      <a:pt x="0" y="2"/>
                    </a:lnTo>
                    <a:lnTo>
                      <a:pt x="0" y="2"/>
                    </a:lnTo>
                    <a:lnTo>
                      <a:pt x="0" y="3"/>
                    </a:lnTo>
                    <a:lnTo>
                      <a:pt x="0" y="2"/>
                    </a:lnTo>
                    <a:lnTo>
                      <a:pt x="0" y="3"/>
                    </a:lnTo>
                    <a:lnTo>
                      <a:pt x="0" y="3"/>
                    </a:lnTo>
                    <a:lnTo>
                      <a:pt x="0" y="3"/>
                    </a:lnTo>
                    <a:lnTo>
                      <a:pt x="0" y="3"/>
                    </a:lnTo>
                    <a:lnTo>
                      <a:pt x="0" y="4"/>
                    </a:lnTo>
                    <a:lnTo>
                      <a:pt x="0" y="4"/>
                    </a:lnTo>
                    <a:lnTo>
                      <a:pt x="0" y="4"/>
                    </a:lnTo>
                    <a:lnTo>
                      <a:pt x="0" y="3"/>
                    </a:lnTo>
                    <a:lnTo>
                      <a:pt x="0" y="4"/>
                    </a:lnTo>
                    <a:lnTo>
                      <a:pt x="0" y="3"/>
                    </a:lnTo>
                    <a:lnTo>
                      <a:pt x="0" y="4"/>
                    </a:lnTo>
                    <a:lnTo>
                      <a:pt x="0" y="3"/>
                    </a:lnTo>
                    <a:lnTo>
                      <a:pt x="0" y="4"/>
                    </a:lnTo>
                    <a:lnTo>
                      <a:pt x="0" y="4"/>
                    </a:lnTo>
                    <a:lnTo>
                      <a:pt x="0" y="5"/>
                    </a:lnTo>
                    <a:lnTo>
                      <a:pt x="0" y="4"/>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7"/>
                    </a:lnTo>
                    <a:lnTo>
                      <a:pt x="0" y="8"/>
                    </a:lnTo>
                    <a:lnTo>
                      <a:pt x="0" y="8"/>
                    </a:lnTo>
                    <a:lnTo>
                      <a:pt x="0" y="8"/>
                    </a:lnTo>
                    <a:lnTo>
                      <a:pt x="0" y="9"/>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8"/>
                    </a:lnTo>
                    <a:lnTo>
                      <a:pt x="0" y="9"/>
                    </a:lnTo>
                    <a:lnTo>
                      <a:pt x="0" y="10"/>
                    </a:lnTo>
                    <a:lnTo>
                      <a:pt x="0" y="11"/>
                    </a:lnTo>
                    <a:lnTo>
                      <a:pt x="0" y="10"/>
                    </a:lnTo>
                    <a:lnTo>
                      <a:pt x="0" y="11"/>
                    </a:lnTo>
                    <a:lnTo>
                      <a:pt x="0" y="11"/>
                    </a:lnTo>
                    <a:lnTo>
                      <a:pt x="0" y="10"/>
                    </a:lnTo>
                    <a:lnTo>
                      <a:pt x="0" y="11"/>
                    </a:lnTo>
                    <a:lnTo>
                      <a:pt x="0" y="11"/>
                    </a:lnTo>
                    <a:lnTo>
                      <a:pt x="0" y="11"/>
                    </a:lnTo>
                    <a:lnTo>
                      <a:pt x="0" y="11"/>
                    </a:lnTo>
                    <a:lnTo>
                      <a:pt x="0" y="11"/>
                    </a:lnTo>
                    <a:lnTo>
                      <a:pt x="0" y="10"/>
                    </a:lnTo>
                    <a:lnTo>
                      <a:pt x="0" y="11"/>
                    </a:lnTo>
                    <a:lnTo>
                      <a:pt x="0" y="10"/>
                    </a:lnTo>
                    <a:lnTo>
                      <a:pt x="0" y="10"/>
                    </a:lnTo>
                    <a:lnTo>
                      <a:pt x="0" y="9"/>
                    </a:lnTo>
                    <a:lnTo>
                      <a:pt x="0" y="10"/>
                    </a:lnTo>
                    <a:lnTo>
                      <a:pt x="0" y="9"/>
                    </a:lnTo>
                    <a:lnTo>
                      <a:pt x="0" y="9"/>
                    </a:lnTo>
                    <a:lnTo>
                      <a:pt x="0" y="9"/>
                    </a:lnTo>
                    <a:lnTo>
                      <a:pt x="0" y="9"/>
                    </a:lnTo>
                    <a:lnTo>
                      <a:pt x="0" y="9"/>
                    </a:lnTo>
                    <a:lnTo>
                      <a:pt x="0" y="9"/>
                    </a:lnTo>
                    <a:lnTo>
                      <a:pt x="0" y="9"/>
                    </a:lnTo>
                    <a:lnTo>
                      <a:pt x="0" y="8"/>
                    </a:lnTo>
                    <a:lnTo>
                      <a:pt x="0" y="8"/>
                    </a:lnTo>
                    <a:lnTo>
                      <a:pt x="0" y="9"/>
                    </a:lnTo>
                    <a:lnTo>
                      <a:pt x="0" y="9"/>
                    </a:lnTo>
                    <a:lnTo>
                      <a:pt x="0" y="8"/>
                    </a:lnTo>
                    <a:lnTo>
                      <a:pt x="0" y="8"/>
                    </a:lnTo>
                    <a:lnTo>
                      <a:pt x="0" y="9"/>
                    </a:lnTo>
                    <a:lnTo>
                      <a:pt x="0" y="8"/>
                    </a:lnTo>
                    <a:lnTo>
                      <a:pt x="0" y="8"/>
                    </a:lnTo>
                    <a:lnTo>
                      <a:pt x="0" y="7"/>
                    </a:lnTo>
                    <a:lnTo>
                      <a:pt x="0" y="7"/>
                    </a:lnTo>
                    <a:lnTo>
                      <a:pt x="0" y="7"/>
                    </a:lnTo>
                    <a:lnTo>
                      <a:pt x="0" y="6"/>
                    </a:lnTo>
                    <a:lnTo>
                      <a:pt x="0" y="6"/>
                    </a:lnTo>
                    <a:lnTo>
                      <a:pt x="0" y="6"/>
                    </a:lnTo>
                    <a:lnTo>
                      <a:pt x="0" y="7"/>
                    </a:lnTo>
                    <a:lnTo>
                      <a:pt x="0" y="8"/>
                    </a:lnTo>
                    <a:lnTo>
                      <a:pt x="0" y="7"/>
                    </a:lnTo>
                    <a:lnTo>
                      <a:pt x="0" y="6"/>
                    </a:lnTo>
                    <a:lnTo>
                      <a:pt x="0" y="7"/>
                    </a:lnTo>
                    <a:lnTo>
                      <a:pt x="0" y="6"/>
                    </a:lnTo>
                    <a:lnTo>
                      <a:pt x="0" y="7"/>
                    </a:lnTo>
                    <a:lnTo>
                      <a:pt x="0" y="6"/>
                    </a:lnTo>
                    <a:lnTo>
                      <a:pt x="0" y="6"/>
                    </a:lnTo>
                    <a:lnTo>
                      <a:pt x="0" y="6"/>
                    </a:lnTo>
                    <a:lnTo>
                      <a:pt x="0" y="6"/>
                    </a:lnTo>
                    <a:lnTo>
                      <a:pt x="0" y="6"/>
                    </a:lnTo>
                    <a:lnTo>
                      <a:pt x="0" y="6"/>
                    </a:lnTo>
                    <a:lnTo>
                      <a:pt x="0" y="7"/>
                    </a:lnTo>
                    <a:lnTo>
                      <a:pt x="0" y="7"/>
                    </a:lnTo>
                    <a:lnTo>
                      <a:pt x="0" y="6"/>
                    </a:lnTo>
                    <a:lnTo>
                      <a:pt x="0" y="6"/>
                    </a:lnTo>
                    <a:lnTo>
                      <a:pt x="0" y="7"/>
                    </a:lnTo>
                    <a:lnTo>
                      <a:pt x="0" y="7"/>
                    </a:lnTo>
                    <a:lnTo>
                      <a:pt x="0" y="7"/>
                    </a:lnTo>
                    <a:lnTo>
                      <a:pt x="0" y="7"/>
                    </a:lnTo>
                    <a:lnTo>
                      <a:pt x="0" y="7"/>
                    </a:lnTo>
                    <a:lnTo>
                      <a:pt x="0" y="7"/>
                    </a:lnTo>
                    <a:lnTo>
                      <a:pt x="0" y="7"/>
                    </a:lnTo>
                    <a:lnTo>
                      <a:pt x="0" y="6"/>
                    </a:lnTo>
                    <a:lnTo>
                      <a:pt x="0" y="7"/>
                    </a:lnTo>
                    <a:lnTo>
                      <a:pt x="0" y="6"/>
                    </a:lnTo>
                    <a:lnTo>
                      <a:pt x="0" y="7"/>
                    </a:lnTo>
                    <a:lnTo>
                      <a:pt x="0" y="7"/>
                    </a:lnTo>
                    <a:lnTo>
                      <a:pt x="0" y="6"/>
                    </a:lnTo>
                    <a:lnTo>
                      <a:pt x="0" y="5"/>
                    </a:lnTo>
                    <a:lnTo>
                      <a:pt x="0" y="6"/>
                    </a:lnTo>
                    <a:lnTo>
                      <a:pt x="0" y="6"/>
                    </a:lnTo>
                    <a:lnTo>
                      <a:pt x="0" y="6"/>
                    </a:lnTo>
                    <a:lnTo>
                      <a:pt x="0" y="6"/>
                    </a:lnTo>
                    <a:lnTo>
                      <a:pt x="0" y="6"/>
                    </a:lnTo>
                    <a:lnTo>
                      <a:pt x="0" y="7"/>
                    </a:lnTo>
                    <a:lnTo>
                      <a:pt x="0" y="6"/>
                    </a:lnTo>
                    <a:lnTo>
                      <a:pt x="0" y="6"/>
                    </a:lnTo>
                    <a:lnTo>
                      <a:pt x="0" y="6"/>
                    </a:lnTo>
                    <a:lnTo>
                      <a:pt x="0" y="8"/>
                    </a:lnTo>
                    <a:lnTo>
                      <a:pt x="0" y="7"/>
                    </a:lnTo>
                    <a:lnTo>
                      <a:pt x="0" y="7"/>
                    </a:lnTo>
                    <a:lnTo>
                      <a:pt x="0" y="6"/>
                    </a:lnTo>
                    <a:lnTo>
                      <a:pt x="0" y="7"/>
                    </a:lnTo>
                    <a:lnTo>
                      <a:pt x="0" y="7"/>
                    </a:lnTo>
                    <a:lnTo>
                      <a:pt x="0" y="7"/>
                    </a:lnTo>
                    <a:lnTo>
                      <a:pt x="0" y="6"/>
                    </a:lnTo>
                    <a:lnTo>
                      <a:pt x="0" y="6"/>
                    </a:lnTo>
                    <a:lnTo>
                      <a:pt x="0" y="6"/>
                    </a:lnTo>
                    <a:lnTo>
                      <a:pt x="0" y="7"/>
                    </a:lnTo>
                    <a:lnTo>
                      <a:pt x="0" y="8"/>
                    </a:lnTo>
                    <a:lnTo>
                      <a:pt x="0" y="7"/>
                    </a:lnTo>
                    <a:lnTo>
                      <a:pt x="0" y="8"/>
                    </a:lnTo>
                    <a:lnTo>
                      <a:pt x="0" y="7"/>
                    </a:lnTo>
                    <a:lnTo>
                      <a:pt x="0" y="7"/>
                    </a:lnTo>
                    <a:lnTo>
                      <a:pt x="0" y="6"/>
                    </a:lnTo>
                    <a:lnTo>
                      <a:pt x="0" y="6"/>
                    </a:lnTo>
                    <a:lnTo>
                      <a:pt x="0" y="5"/>
                    </a:lnTo>
                    <a:lnTo>
                      <a:pt x="0" y="6"/>
                    </a:lnTo>
                    <a:lnTo>
                      <a:pt x="0" y="5"/>
                    </a:lnTo>
                    <a:lnTo>
                      <a:pt x="0" y="5"/>
                    </a:lnTo>
                    <a:lnTo>
                      <a:pt x="0" y="6"/>
                    </a:lnTo>
                    <a:lnTo>
                      <a:pt x="0" y="6"/>
                    </a:lnTo>
                    <a:lnTo>
                      <a:pt x="0" y="5"/>
                    </a:lnTo>
                    <a:lnTo>
                      <a:pt x="0" y="5"/>
                    </a:lnTo>
                    <a:lnTo>
                      <a:pt x="0" y="5"/>
                    </a:lnTo>
                    <a:lnTo>
                      <a:pt x="0" y="4"/>
                    </a:lnTo>
                    <a:lnTo>
                      <a:pt x="0" y="5"/>
                    </a:lnTo>
                    <a:lnTo>
                      <a:pt x="0" y="4"/>
                    </a:lnTo>
                    <a:lnTo>
                      <a:pt x="0" y="3"/>
                    </a:lnTo>
                    <a:lnTo>
                      <a:pt x="0" y="4"/>
                    </a:lnTo>
                    <a:lnTo>
                      <a:pt x="0" y="3"/>
                    </a:lnTo>
                    <a:lnTo>
                      <a:pt x="0" y="4"/>
                    </a:lnTo>
                    <a:lnTo>
                      <a:pt x="0" y="4"/>
                    </a:lnTo>
                    <a:lnTo>
                      <a:pt x="0" y="4"/>
                    </a:lnTo>
                    <a:lnTo>
                      <a:pt x="0" y="4"/>
                    </a:lnTo>
                    <a:lnTo>
                      <a:pt x="0" y="4"/>
                    </a:lnTo>
                    <a:lnTo>
                      <a:pt x="0" y="4"/>
                    </a:lnTo>
                    <a:lnTo>
                      <a:pt x="0" y="5"/>
                    </a:lnTo>
                    <a:lnTo>
                      <a:pt x="0" y="4"/>
                    </a:lnTo>
                    <a:lnTo>
                      <a:pt x="0" y="4"/>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9"/>
                    </a:lnTo>
                    <a:lnTo>
                      <a:pt x="0" y="9"/>
                    </a:lnTo>
                    <a:lnTo>
                      <a:pt x="0" y="9"/>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8"/>
                    </a:lnTo>
                    <a:lnTo>
                      <a:pt x="0" y="7"/>
                    </a:lnTo>
                    <a:lnTo>
                      <a:pt x="0" y="7"/>
                    </a:lnTo>
                    <a:lnTo>
                      <a:pt x="0" y="8"/>
                    </a:lnTo>
                    <a:lnTo>
                      <a:pt x="0" y="8"/>
                    </a:lnTo>
                    <a:lnTo>
                      <a:pt x="0" y="7"/>
                    </a:lnTo>
                    <a:lnTo>
                      <a:pt x="0" y="8"/>
                    </a:lnTo>
                    <a:lnTo>
                      <a:pt x="0" y="8"/>
                    </a:lnTo>
                    <a:lnTo>
                      <a:pt x="0" y="8"/>
                    </a:lnTo>
                    <a:lnTo>
                      <a:pt x="0" y="8"/>
                    </a:lnTo>
                    <a:lnTo>
                      <a:pt x="0" y="8"/>
                    </a:lnTo>
                    <a:lnTo>
                      <a:pt x="0" y="8"/>
                    </a:lnTo>
                    <a:lnTo>
                      <a:pt x="0" y="8"/>
                    </a:lnTo>
                    <a:lnTo>
                      <a:pt x="0" y="9"/>
                    </a:lnTo>
                    <a:lnTo>
                      <a:pt x="0" y="9"/>
                    </a:lnTo>
                    <a:lnTo>
                      <a:pt x="0" y="9"/>
                    </a:lnTo>
                    <a:lnTo>
                      <a:pt x="0" y="9"/>
                    </a:lnTo>
                    <a:lnTo>
                      <a:pt x="0" y="8"/>
                    </a:lnTo>
                    <a:lnTo>
                      <a:pt x="0" y="9"/>
                    </a:lnTo>
                    <a:lnTo>
                      <a:pt x="0" y="9"/>
                    </a:lnTo>
                    <a:lnTo>
                      <a:pt x="0" y="9"/>
                    </a:lnTo>
                    <a:lnTo>
                      <a:pt x="0" y="9"/>
                    </a:lnTo>
                    <a:lnTo>
                      <a:pt x="0" y="10"/>
                    </a:lnTo>
                    <a:lnTo>
                      <a:pt x="0" y="9"/>
                    </a:lnTo>
                    <a:lnTo>
                      <a:pt x="0" y="10"/>
                    </a:lnTo>
                    <a:lnTo>
                      <a:pt x="0" y="10"/>
                    </a:lnTo>
                    <a:lnTo>
                      <a:pt x="0" y="11"/>
                    </a:lnTo>
                    <a:lnTo>
                      <a:pt x="0" y="10"/>
                    </a:lnTo>
                    <a:lnTo>
                      <a:pt x="0" y="11"/>
                    </a:lnTo>
                    <a:lnTo>
                      <a:pt x="0" y="11"/>
                    </a:lnTo>
                    <a:lnTo>
                      <a:pt x="0" y="10"/>
                    </a:lnTo>
                    <a:lnTo>
                      <a:pt x="0" y="11"/>
                    </a:lnTo>
                    <a:lnTo>
                      <a:pt x="0" y="10"/>
                    </a:lnTo>
                    <a:lnTo>
                      <a:pt x="0" y="11"/>
                    </a:lnTo>
                    <a:lnTo>
                      <a:pt x="0" y="10"/>
                    </a:lnTo>
                    <a:lnTo>
                      <a:pt x="0" y="10"/>
                    </a:lnTo>
                    <a:lnTo>
                      <a:pt x="0" y="9"/>
                    </a:lnTo>
                    <a:lnTo>
                      <a:pt x="0" y="8"/>
                    </a:lnTo>
                    <a:lnTo>
                      <a:pt x="0" y="8"/>
                    </a:lnTo>
                    <a:lnTo>
                      <a:pt x="0" y="7"/>
                    </a:lnTo>
                    <a:lnTo>
                      <a:pt x="0" y="7"/>
                    </a:lnTo>
                    <a:lnTo>
                      <a:pt x="0" y="6"/>
                    </a:lnTo>
                    <a:lnTo>
                      <a:pt x="0" y="7"/>
                    </a:lnTo>
                    <a:lnTo>
                      <a:pt x="0" y="6"/>
                    </a:lnTo>
                    <a:lnTo>
                      <a:pt x="0" y="7"/>
                    </a:lnTo>
                    <a:lnTo>
                      <a:pt x="0" y="7"/>
                    </a:lnTo>
                    <a:lnTo>
                      <a:pt x="0" y="6"/>
                    </a:lnTo>
                    <a:lnTo>
                      <a:pt x="0" y="6"/>
                    </a:lnTo>
                    <a:lnTo>
                      <a:pt x="0" y="5"/>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5"/>
                    </a:lnTo>
                    <a:lnTo>
                      <a:pt x="0" y="5"/>
                    </a:lnTo>
                    <a:lnTo>
                      <a:pt x="0" y="6"/>
                    </a:lnTo>
                    <a:lnTo>
                      <a:pt x="0" y="6"/>
                    </a:lnTo>
                    <a:lnTo>
                      <a:pt x="0" y="6"/>
                    </a:lnTo>
                    <a:lnTo>
                      <a:pt x="0" y="6"/>
                    </a:lnTo>
                    <a:lnTo>
                      <a:pt x="0" y="6"/>
                    </a:lnTo>
                    <a:lnTo>
                      <a:pt x="0" y="5"/>
                    </a:lnTo>
                    <a:lnTo>
                      <a:pt x="0" y="5"/>
                    </a:lnTo>
                    <a:lnTo>
                      <a:pt x="0" y="5"/>
                    </a:lnTo>
                    <a:lnTo>
                      <a:pt x="0" y="6"/>
                    </a:lnTo>
                    <a:lnTo>
                      <a:pt x="0" y="5"/>
                    </a:lnTo>
                    <a:lnTo>
                      <a:pt x="0" y="6"/>
                    </a:lnTo>
                    <a:lnTo>
                      <a:pt x="0" y="7"/>
                    </a:lnTo>
                    <a:lnTo>
                      <a:pt x="0" y="7"/>
                    </a:lnTo>
                    <a:lnTo>
                      <a:pt x="0" y="8"/>
                    </a:lnTo>
                    <a:lnTo>
                      <a:pt x="0" y="8"/>
                    </a:lnTo>
                    <a:lnTo>
                      <a:pt x="0" y="8"/>
                    </a:lnTo>
                    <a:lnTo>
                      <a:pt x="0" y="9"/>
                    </a:lnTo>
                    <a:lnTo>
                      <a:pt x="0" y="8"/>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8"/>
                    </a:lnTo>
                    <a:lnTo>
                      <a:pt x="0" y="8"/>
                    </a:lnTo>
                    <a:lnTo>
                      <a:pt x="0" y="8"/>
                    </a:lnTo>
                    <a:lnTo>
                      <a:pt x="0" y="8"/>
                    </a:lnTo>
                    <a:lnTo>
                      <a:pt x="0" y="9"/>
                    </a:lnTo>
                    <a:lnTo>
                      <a:pt x="0" y="8"/>
                    </a:lnTo>
                    <a:lnTo>
                      <a:pt x="0" y="9"/>
                    </a:lnTo>
                    <a:lnTo>
                      <a:pt x="0" y="9"/>
                    </a:lnTo>
                    <a:lnTo>
                      <a:pt x="0" y="8"/>
                    </a:lnTo>
                    <a:lnTo>
                      <a:pt x="0" y="8"/>
                    </a:lnTo>
                    <a:lnTo>
                      <a:pt x="0" y="8"/>
                    </a:lnTo>
                    <a:lnTo>
                      <a:pt x="0" y="9"/>
                    </a:lnTo>
                    <a:lnTo>
                      <a:pt x="0" y="9"/>
                    </a:lnTo>
                    <a:lnTo>
                      <a:pt x="0" y="8"/>
                    </a:lnTo>
                    <a:lnTo>
                      <a:pt x="0" y="9"/>
                    </a:lnTo>
                    <a:lnTo>
                      <a:pt x="0" y="9"/>
                    </a:lnTo>
                    <a:lnTo>
                      <a:pt x="0" y="9"/>
                    </a:lnTo>
                    <a:lnTo>
                      <a:pt x="0" y="10"/>
                    </a:lnTo>
                    <a:lnTo>
                      <a:pt x="0" y="10"/>
                    </a:lnTo>
                    <a:lnTo>
                      <a:pt x="0" y="9"/>
                    </a:lnTo>
                    <a:lnTo>
                      <a:pt x="0" y="10"/>
                    </a:lnTo>
                    <a:lnTo>
                      <a:pt x="0" y="10"/>
                    </a:lnTo>
                    <a:lnTo>
                      <a:pt x="0" y="10"/>
                    </a:lnTo>
                    <a:lnTo>
                      <a:pt x="0" y="9"/>
                    </a:lnTo>
                    <a:lnTo>
                      <a:pt x="0" y="10"/>
                    </a:lnTo>
                    <a:lnTo>
                      <a:pt x="0" y="11"/>
                    </a:lnTo>
                    <a:lnTo>
                      <a:pt x="0" y="10"/>
                    </a:lnTo>
                    <a:lnTo>
                      <a:pt x="0" y="10"/>
                    </a:lnTo>
                    <a:lnTo>
                      <a:pt x="0" y="9"/>
                    </a:lnTo>
                    <a:lnTo>
                      <a:pt x="0" y="9"/>
                    </a:lnTo>
                    <a:lnTo>
                      <a:pt x="0" y="8"/>
                    </a:lnTo>
                    <a:lnTo>
                      <a:pt x="0" y="8"/>
                    </a:lnTo>
                    <a:lnTo>
                      <a:pt x="0" y="8"/>
                    </a:lnTo>
                    <a:lnTo>
                      <a:pt x="0" y="7"/>
                    </a:lnTo>
                    <a:lnTo>
                      <a:pt x="0" y="8"/>
                    </a:lnTo>
                    <a:lnTo>
                      <a:pt x="0" y="8"/>
                    </a:lnTo>
                    <a:lnTo>
                      <a:pt x="0" y="8"/>
                    </a:lnTo>
                    <a:lnTo>
                      <a:pt x="0" y="7"/>
                    </a:lnTo>
                    <a:lnTo>
                      <a:pt x="0" y="8"/>
                    </a:lnTo>
                    <a:lnTo>
                      <a:pt x="0" y="7"/>
                    </a:lnTo>
                    <a:lnTo>
                      <a:pt x="0" y="7"/>
                    </a:lnTo>
                    <a:lnTo>
                      <a:pt x="0" y="7"/>
                    </a:lnTo>
                    <a:lnTo>
                      <a:pt x="0" y="6"/>
                    </a:lnTo>
                    <a:lnTo>
                      <a:pt x="0" y="7"/>
                    </a:lnTo>
                    <a:lnTo>
                      <a:pt x="0" y="6"/>
                    </a:lnTo>
                    <a:lnTo>
                      <a:pt x="0" y="7"/>
                    </a:lnTo>
                    <a:lnTo>
                      <a:pt x="0" y="6"/>
                    </a:lnTo>
                    <a:lnTo>
                      <a:pt x="0" y="6"/>
                    </a:lnTo>
                    <a:lnTo>
                      <a:pt x="0" y="6"/>
                    </a:lnTo>
                    <a:lnTo>
                      <a:pt x="0" y="6"/>
                    </a:lnTo>
                    <a:lnTo>
                      <a:pt x="0" y="6"/>
                    </a:lnTo>
                    <a:lnTo>
                      <a:pt x="0" y="6"/>
                    </a:lnTo>
                    <a:lnTo>
                      <a:pt x="0" y="5"/>
                    </a:lnTo>
                    <a:lnTo>
                      <a:pt x="0" y="5"/>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5"/>
                    </a:lnTo>
                    <a:lnTo>
                      <a:pt x="0" y="5"/>
                    </a:lnTo>
                    <a:lnTo>
                      <a:pt x="0" y="6"/>
                    </a:lnTo>
                    <a:lnTo>
                      <a:pt x="0" y="6"/>
                    </a:lnTo>
                    <a:lnTo>
                      <a:pt x="0" y="6"/>
                    </a:lnTo>
                    <a:lnTo>
                      <a:pt x="0" y="6"/>
                    </a:lnTo>
                    <a:lnTo>
                      <a:pt x="0" y="7"/>
                    </a:lnTo>
                    <a:lnTo>
                      <a:pt x="0" y="6"/>
                    </a:lnTo>
                    <a:lnTo>
                      <a:pt x="0" y="6"/>
                    </a:lnTo>
                    <a:lnTo>
                      <a:pt x="0" y="6"/>
                    </a:lnTo>
                    <a:lnTo>
                      <a:pt x="0" y="5"/>
                    </a:lnTo>
                    <a:lnTo>
                      <a:pt x="0" y="6"/>
                    </a:lnTo>
                    <a:lnTo>
                      <a:pt x="0" y="5"/>
                    </a:lnTo>
                    <a:lnTo>
                      <a:pt x="0" y="5"/>
                    </a:lnTo>
                    <a:lnTo>
                      <a:pt x="0" y="4"/>
                    </a:lnTo>
                    <a:lnTo>
                      <a:pt x="0" y="4"/>
                    </a:lnTo>
                    <a:lnTo>
                      <a:pt x="0" y="5"/>
                    </a:lnTo>
                    <a:lnTo>
                      <a:pt x="0" y="4"/>
                    </a:lnTo>
                    <a:lnTo>
                      <a:pt x="0" y="4"/>
                    </a:lnTo>
                    <a:lnTo>
                      <a:pt x="0" y="4"/>
                    </a:lnTo>
                    <a:lnTo>
                      <a:pt x="0" y="4"/>
                    </a:lnTo>
                    <a:lnTo>
                      <a:pt x="0" y="5"/>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6"/>
                    </a:lnTo>
                    <a:lnTo>
                      <a:pt x="0" y="7"/>
                    </a:lnTo>
                    <a:lnTo>
                      <a:pt x="0" y="6"/>
                    </a:lnTo>
                    <a:lnTo>
                      <a:pt x="0" y="7"/>
                    </a:lnTo>
                    <a:lnTo>
                      <a:pt x="0" y="7"/>
                    </a:lnTo>
                    <a:lnTo>
                      <a:pt x="0" y="7"/>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9"/>
                    </a:lnTo>
                    <a:lnTo>
                      <a:pt x="0" y="9"/>
                    </a:lnTo>
                    <a:lnTo>
                      <a:pt x="0" y="10"/>
                    </a:lnTo>
                    <a:lnTo>
                      <a:pt x="0" y="9"/>
                    </a:lnTo>
                    <a:lnTo>
                      <a:pt x="0" y="10"/>
                    </a:lnTo>
                    <a:lnTo>
                      <a:pt x="0" y="9"/>
                    </a:lnTo>
                    <a:lnTo>
                      <a:pt x="0" y="9"/>
                    </a:lnTo>
                    <a:lnTo>
                      <a:pt x="0" y="9"/>
                    </a:lnTo>
                    <a:lnTo>
                      <a:pt x="0" y="9"/>
                    </a:lnTo>
                    <a:lnTo>
                      <a:pt x="0" y="8"/>
                    </a:lnTo>
                    <a:lnTo>
                      <a:pt x="0" y="9"/>
                    </a:lnTo>
                    <a:lnTo>
                      <a:pt x="0" y="8"/>
                    </a:lnTo>
                    <a:lnTo>
                      <a:pt x="0" y="8"/>
                    </a:lnTo>
                    <a:lnTo>
                      <a:pt x="0" y="8"/>
                    </a:lnTo>
                    <a:lnTo>
                      <a:pt x="0" y="7"/>
                    </a:lnTo>
                    <a:lnTo>
                      <a:pt x="0" y="7"/>
                    </a:lnTo>
                    <a:lnTo>
                      <a:pt x="0" y="8"/>
                    </a:lnTo>
                    <a:lnTo>
                      <a:pt x="0" y="8"/>
                    </a:lnTo>
                    <a:lnTo>
                      <a:pt x="0" y="8"/>
                    </a:lnTo>
                    <a:lnTo>
                      <a:pt x="0" y="8"/>
                    </a:lnTo>
                    <a:lnTo>
                      <a:pt x="0" y="8"/>
                    </a:lnTo>
                    <a:lnTo>
                      <a:pt x="0" y="8"/>
                    </a:lnTo>
                    <a:lnTo>
                      <a:pt x="0" y="8"/>
                    </a:lnTo>
                    <a:lnTo>
                      <a:pt x="0" y="9"/>
                    </a:lnTo>
                    <a:lnTo>
                      <a:pt x="0" y="9"/>
                    </a:lnTo>
                    <a:lnTo>
                      <a:pt x="0" y="10"/>
                    </a:lnTo>
                    <a:lnTo>
                      <a:pt x="0" y="11"/>
                    </a:lnTo>
                    <a:lnTo>
                      <a:pt x="0" y="10"/>
                    </a:lnTo>
                    <a:lnTo>
                      <a:pt x="0" y="10"/>
                    </a:lnTo>
                    <a:lnTo>
                      <a:pt x="0" y="10"/>
                    </a:lnTo>
                    <a:lnTo>
                      <a:pt x="0" y="9"/>
                    </a:lnTo>
                    <a:lnTo>
                      <a:pt x="0" y="9"/>
                    </a:lnTo>
                    <a:lnTo>
                      <a:pt x="0" y="8"/>
                    </a:lnTo>
                    <a:lnTo>
                      <a:pt x="0" y="9"/>
                    </a:lnTo>
                    <a:lnTo>
                      <a:pt x="0" y="9"/>
                    </a:lnTo>
                    <a:lnTo>
                      <a:pt x="0" y="10"/>
                    </a:lnTo>
                    <a:lnTo>
                      <a:pt x="0" y="10"/>
                    </a:lnTo>
                    <a:lnTo>
                      <a:pt x="0" y="10"/>
                    </a:lnTo>
                    <a:lnTo>
                      <a:pt x="0" y="10"/>
                    </a:lnTo>
                    <a:lnTo>
                      <a:pt x="0" y="9"/>
                    </a:lnTo>
                    <a:lnTo>
                      <a:pt x="0" y="10"/>
                    </a:lnTo>
                    <a:lnTo>
                      <a:pt x="0" y="9"/>
                    </a:lnTo>
                    <a:lnTo>
                      <a:pt x="0" y="8"/>
                    </a:lnTo>
                    <a:lnTo>
                      <a:pt x="0" y="9"/>
                    </a:lnTo>
                    <a:lnTo>
                      <a:pt x="0" y="9"/>
                    </a:lnTo>
                    <a:lnTo>
                      <a:pt x="0" y="9"/>
                    </a:lnTo>
                    <a:lnTo>
                      <a:pt x="0" y="9"/>
                    </a:lnTo>
                    <a:lnTo>
                      <a:pt x="0" y="9"/>
                    </a:lnTo>
                    <a:lnTo>
                      <a:pt x="0" y="10"/>
                    </a:lnTo>
                    <a:lnTo>
                      <a:pt x="0" y="9"/>
                    </a:lnTo>
                    <a:lnTo>
                      <a:pt x="0" y="10"/>
                    </a:lnTo>
                    <a:lnTo>
                      <a:pt x="0" y="9"/>
                    </a:lnTo>
                    <a:lnTo>
                      <a:pt x="0" y="10"/>
                    </a:lnTo>
                    <a:lnTo>
                      <a:pt x="0" y="11"/>
                    </a:lnTo>
                    <a:lnTo>
                      <a:pt x="0" y="11"/>
                    </a:lnTo>
                    <a:lnTo>
                      <a:pt x="1" y="10"/>
                    </a:lnTo>
                    <a:lnTo>
                      <a:pt x="1" y="11"/>
                    </a:lnTo>
                    <a:lnTo>
                      <a:pt x="1" y="10"/>
                    </a:lnTo>
                    <a:lnTo>
                      <a:pt x="1" y="11"/>
                    </a:lnTo>
                    <a:lnTo>
                      <a:pt x="1" y="11"/>
                    </a:lnTo>
                    <a:lnTo>
                      <a:pt x="1" y="11"/>
                    </a:lnTo>
                    <a:lnTo>
                      <a:pt x="1" y="11"/>
                    </a:lnTo>
                    <a:lnTo>
                      <a:pt x="1" y="12"/>
                    </a:lnTo>
                    <a:lnTo>
                      <a:pt x="1" y="11"/>
                    </a:lnTo>
                    <a:lnTo>
                      <a:pt x="1" y="12"/>
                    </a:lnTo>
                    <a:lnTo>
                      <a:pt x="1" y="12"/>
                    </a:lnTo>
                    <a:lnTo>
                      <a:pt x="1" y="13"/>
                    </a:lnTo>
                    <a:lnTo>
                      <a:pt x="1" y="12"/>
                    </a:lnTo>
                    <a:lnTo>
                      <a:pt x="1" y="13"/>
                    </a:lnTo>
                    <a:lnTo>
                      <a:pt x="1" y="12"/>
                    </a:lnTo>
                    <a:lnTo>
                      <a:pt x="1" y="12"/>
                    </a:lnTo>
                    <a:lnTo>
                      <a:pt x="1" y="12"/>
                    </a:lnTo>
                    <a:lnTo>
                      <a:pt x="1" y="12"/>
                    </a:lnTo>
                    <a:lnTo>
                      <a:pt x="1" y="11"/>
                    </a:lnTo>
                    <a:lnTo>
                      <a:pt x="1" y="10"/>
                    </a:lnTo>
                    <a:lnTo>
                      <a:pt x="1" y="11"/>
                    </a:lnTo>
                    <a:lnTo>
                      <a:pt x="1" y="10"/>
                    </a:lnTo>
                    <a:lnTo>
                      <a:pt x="1" y="10"/>
                    </a:lnTo>
                    <a:lnTo>
                      <a:pt x="1" y="9"/>
                    </a:lnTo>
                    <a:lnTo>
                      <a:pt x="1" y="10"/>
                    </a:lnTo>
                    <a:lnTo>
                      <a:pt x="1" y="9"/>
                    </a:lnTo>
                    <a:lnTo>
                      <a:pt x="1" y="10"/>
                    </a:lnTo>
                    <a:lnTo>
                      <a:pt x="1" y="9"/>
                    </a:lnTo>
                    <a:lnTo>
                      <a:pt x="1" y="9"/>
                    </a:lnTo>
                    <a:lnTo>
                      <a:pt x="1" y="10"/>
                    </a:lnTo>
                    <a:lnTo>
                      <a:pt x="1" y="10"/>
                    </a:lnTo>
                    <a:lnTo>
                      <a:pt x="1" y="9"/>
                    </a:lnTo>
                    <a:lnTo>
                      <a:pt x="1" y="10"/>
                    </a:lnTo>
                    <a:lnTo>
                      <a:pt x="1" y="10"/>
                    </a:lnTo>
                    <a:lnTo>
                      <a:pt x="1" y="10"/>
                    </a:lnTo>
                    <a:lnTo>
                      <a:pt x="1" y="10"/>
                    </a:lnTo>
                    <a:lnTo>
                      <a:pt x="1" y="10"/>
                    </a:lnTo>
                    <a:lnTo>
                      <a:pt x="1" y="11"/>
                    </a:lnTo>
                    <a:lnTo>
                      <a:pt x="1" y="10"/>
                    </a:lnTo>
                    <a:lnTo>
                      <a:pt x="1" y="9"/>
                    </a:lnTo>
                    <a:lnTo>
                      <a:pt x="1" y="9"/>
                    </a:lnTo>
                    <a:lnTo>
                      <a:pt x="1" y="8"/>
                    </a:lnTo>
                    <a:lnTo>
                      <a:pt x="1" y="9"/>
                    </a:lnTo>
                    <a:lnTo>
                      <a:pt x="1" y="9"/>
                    </a:lnTo>
                    <a:lnTo>
                      <a:pt x="1" y="8"/>
                    </a:lnTo>
                    <a:lnTo>
                      <a:pt x="1" y="8"/>
                    </a:lnTo>
                    <a:lnTo>
                      <a:pt x="1" y="8"/>
                    </a:lnTo>
                    <a:lnTo>
                      <a:pt x="1" y="8"/>
                    </a:lnTo>
                    <a:lnTo>
                      <a:pt x="1" y="8"/>
                    </a:lnTo>
                    <a:lnTo>
                      <a:pt x="1" y="8"/>
                    </a:lnTo>
                    <a:lnTo>
                      <a:pt x="1" y="8"/>
                    </a:lnTo>
                    <a:lnTo>
                      <a:pt x="1" y="8"/>
                    </a:lnTo>
                    <a:lnTo>
                      <a:pt x="1" y="8"/>
                    </a:lnTo>
                    <a:lnTo>
                      <a:pt x="1" y="8"/>
                    </a:lnTo>
                    <a:lnTo>
                      <a:pt x="1" y="7"/>
                    </a:lnTo>
                    <a:lnTo>
                      <a:pt x="1" y="7"/>
                    </a:lnTo>
                    <a:lnTo>
                      <a:pt x="1" y="6"/>
                    </a:lnTo>
                    <a:lnTo>
                      <a:pt x="1" y="7"/>
                    </a:lnTo>
                    <a:lnTo>
                      <a:pt x="1" y="8"/>
                    </a:lnTo>
                    <a:lnTo>
                      <a:pt x="1" y="7"/>
                    </a:lnTo>
                    <a:lnTo>
                      <a:pt x="1" y="7"/>
                    </a:lnTo>
                    <a:lnTo>
                      <a:pt x="1" y="8"/>
                    </a:lnTo>
                    <a:lnTo>
                      <a:pt x="1" y="8"/>
                    </a:lnTo>
                    <a:lnTo>
                      <a:pt x="1" y="8"/>
                    </a:lnTo>
                    <a:lnTo>
                      <a:pt x="1" y="8"/>
                    </a:lnTo>
                    <a:lnTo>
                      <a:pt x="1" y="8"/>
                    </a:lnTo>
                    <a:lnTo>
                      <a:pt x="1" y="8"/>
                    </a:lnTo>
                    <a:lnTo>
                      <a:pt x="1" y="8"/>
                    </a:lnTo>
                    <a:lnTo>
                      <a:pt x="1" y="7"/>
                    </a:lnTo>
                    <a:lnTo>
                      <a:pt x="1" y="7"/>
                    </a:lnTo>
                    <a:lnTo>
                      <a:pt x="1" y="6"/>
                    </a:lnTo>
                    <a:lnTo>
                      <a:pt x="1" y="5"/>
                    </a:lnTo>
                    <a:lnTo>
                      <a:pt x="1" y="5"/>
                    </a:lnTo>
                    <a:lnTo>
                      <a:pt x="1" y="4"/>
                    </a:lnTo>
                    <a:lnTo>
                      <a:pt x="1" y="5"/>
                    </a:lnTo>
                    <a:lnTo>
                      <a:pt x="1" y="5"/>
                    </a:lnTo>
                    <a:lnTo>
                      <a:pt x="1" y="4"/>
                    </a:lnTo>
                    <a:lnTo>
                      <a:pt x="1" y="4"/>
                    </a:lnTo>
                    <a:lnTo>
                      <a:pt x="1" y="4"/>
                    </a:lnTo>
                    <a:lnTo>
                      <a:pt x="1" y="3"/>
                    </a:lnTo>
                    <a:lnTo>
                      <a:pt x="1" y="3"/>
                    </a:lnTo>
                    <a:lnTo>
                      <a:pt x="1" y="3"/>
                    </a:lnTo>
                    <a:lnTo>
                      <a:pt x="1" y="2"/>
                    </a:lnTo>
                    <a:lnTo>
                      <a:pt x="1" y="2"/>
                    </a:lnTo>
                    <a:lnTo>
                      <a:pt x="1" y="1"/>
                    </a:lnTo>
                    <a:lnTo>
                      <a:pt x="1" y="1"/>
                    </a:lnTo>
                    <a:lnTo>
                      <a:pt x="1" y="1"/>
                    </a:lnTo>
                    <a:lnTo>
                      <a:pt x="1" y="1"/>
                    </a:lnTo>
                    <a:lnTo>
                      <a:pt x="1" y="1"/>
                    </a:lnTo>
                    <a:lnTo>
                      <a:pt x="1" y="2"/>
                    </a:lnTo>
                    <a:lnTo>
                      <a:pt x="1" y="2"/>
                    </a:lnTo>
                    <a:lnTo>
                      <a:pt x="1" y="2"/>
                    </a:lnTo>
                    <a:lnTo>
                      <a:pt x="1" y="2"/>
                    </a:lnTo>
                    <a:lnTo>
                      <a:pt x="1" y="2"/>
                    </a:lnTo>
                    <a:lnTo>
                      <a:pt x="1" y="3"/>
                    </a:lnTo>
                    <a:lnTo>
                      <a:pt x="1" y="2"/>
                    </a:lnTo>
                    <a:lnTo>
                      <a:pt x="1" y="2"/>
                    </a:lnTo>
                    <a:lnTo>
                      <a:pt x="1" y="2"/>
                    </a:lnTo>
                    <a:lnTo>
                      <a:pt x="1" y="2"/>
                    </a:lnTo>
                    <a:lnTo>
                      <a:pt x="1" y="3"/>
                    </a:lnTo>
                    <a:lnTo>
                      <a:pt x="1" y="2"/>
                    </a:lnTo>
                    <a:lnTo>
                      <a:pt x="1" y="2"/>
                    </a:lnTo>
                    <a:lnTo>
                      <a:pt x="1" y="2"/>
                    </a:lnTo>
                    <a:lnTo>
                      <a:pt x="1" y="2"/>
                    </a:lnTo>
                    <a:lnTo>
                      <a:pt x="1" y="1"/>
                    </a:lnTo>
                    <a:lnTo>
                      <a:pt x="1" y="1"/>
                    </a:lnTo>
                    <a:lnTo>
                      <a:pt x="1" y="1"/>
                    </a:lnTo>
                    <a:lnTo>
                      <a:pt x="1" y="2"/>
                    </a:lnTo>
                    <a:lnTo>
                      <a:pt x="1" y="2"/>
                    </a:lnTo>
                    <a:lnTo>
                      <a:pt x="1" y="2"/>
                    </a:lnTo>
                    <a:lnTo>
                      <a:pt x="1" y="2"/>
                    </a:lnTo>
                    <a:lnTo>
                      <a:pt x="1" y="3"/>
                    </a:lnTo>
                    <a:lnTo>
                      <a:pt x="1" y="3"/>
                    </a:lnTo>
                    <a:lnTo>
                      <a:pt x="1" y="3"/>
                    </a:lnTo>
                    <a:lnTo>
                      <a:pt x="1" y="3"/>
                    </a:lnTo>
                    <a:lnTo>
                      <a:pt x="1" y="4"/>
                    </a:lnTo>
                    <a:lnTo>
                      <a:pt x="1" y="4"/>
                    </a:lnTo>
                    <a:lnTo>
                      <a:pt x="1" y="5"/>
                    </a:lnTo>
                    <a:lnTo>
                      <a:pt x="1" y="4"/>
                    </a:lnTo>
                    <a:lnTo>
                      <a:pt x="1" y="4"/>
                    </a:lnTo>
                  </a:path>
                </a:pathLst>
              </a:custGeom>
              <a:noFill/>
              <a:ln w="0">
                <a:solidFill>
                  <a:srgbClr val="3366FF"/>
                </a:solidFill>
                <a:prstDash val="solid"/>
                <a:round/>
                <a:headEnd/>
                <a:tailEnd/>
              </a:ln>
            </p:spPr>
            <p:txBody>
              <a:bodyPr/>
              <a:lstStyle/>
              <a:p>
                <a:endParaRPr lang="en-GB"/>
              </a:p>
            </p:txBody>
          </p:sp>
          <p:sp>
            <p:nvSpPr>
              <p:cNvPr id="185902" name="Freeform 558"/>
              <p:cNvSpPr>
                <a:spLocks/>
              </p:cNvSpPr>
              <p:nvPr/>
            </p:nvSpPr>
            <p:spPr bwMode="auto">
              <a:xfrm>
                <a:off x="2700" y="3557"/>
                <a:ext cx="1" cy="84"/>
              </a:xfrm>
              <a:custGeom>
                <a:avLst/>
                <a:gdLst/>
                <a:ahLst/>
                <a:cxnLst>
                  <a:cxn ang="0">
                    <a:pos x="0" y="4"/>
                  </a:cxn>
                  <a:cxn ang="0">
                    <a:pos x="0" y="5"/>
                  </a:cxn>
                  <a:cxn ang="0">
                    <a:pos x="0" y="5"/>
                  </a:cxn>
                  <a:cxn ang="0">
                    <a:pos x="0" y="5"/>
                  </a:cxn>
                  <a:cxn ang="0">
                    <a:pos x="0" y="8"/>
                  </a:cxn>
                  <a:cxn ang="0">
                    <a:pos x="0" y="6"/>
                  </a:cxn>
                  <a:cxn ang="0">
                    <a:pos x="0" y="3"/>
                  </a:cxn>
                  <a:cxn ang="0">
                    <a:pos x="0" y="4"/>
                  </a:cxn>
                  <a:cxn ang="0">
                    <a:pos x="0" y="4"/>
                  </a:cxn>
                  <a:cxn ang="0">
                    <a:pos x="0" y="5"/>
                  </a:cxn>
                  <a:cxn ang="0">
                    <a:pos x="0" y="9"/>
                  </a:cxn>
                  <a:cxn ang="0">
                    <a:pos x="0" y="11"/>
                  </a:cxn>
                  <a:cxn ang="0">
                    <a:pos x="0" y="13"/>
                  </a:cxn>
                  <a:cxn ang="0">
                    <a:pos x="0" y="13"/>
                  </a:cxn>
                  <a:cxn ang="0">
                    <a:pos x="0" y="8"/>
                  </a:cxn>
                  <a:cxn ang="0">
                    <a:pos x="0" y="8"/>
                  </a:cxn>
                  <a:cxn ang="0">
                    <a:pos x="0" y="8"/>
                  </a:cxn>
                  <a:cxn ang="0">
                    <a:pos x="0" y="8"/>
                  </a:cxn>
                  <a:cxn ang="0">
                    <a:pos x="0" y="9"/>
                  </a:cxn>
                  <a:cxn ang="0">
                    <a:pos x="0" y="6"/>
                  </a:cxn>
                  <a:cxn ang="0">
                    <a:pos x="0" y="9"/>
                  </a:cxn>
                  <a:cxn ang="0">
                    <a:pos x="0" y="9"/>
                  </a:cxn>
                  <a:cxn ang="0">
                    <a:pos x="0" y="11"/>
                  </a:cxn>
                  <a:cxn ang="0">
                    <a:pos x="0" y="9"/>
                  </a:cxn>
                  <a:cxn ang="0">
                    <a:pos x="0" y="10"/>
                  </a:cxn>
                  <a:cxn ang="0">
                    <a:pos x="0" y="10"/>
                  </a:cxn>
                  <a:cxn ang="0">
                    <a:pos x="0" y="10"/>
                  </a:cxn>
                  <a:cxn ang="0">
                    <a:pos x="0" y="10"/>
                  </a:cxn>
                  <a:cxn ang="0">
                    <a:pos x="0" y="8"/>
                  </a:cxn>
                  <a:cxn ang="0">
                    <a:pos x="0" y="8"/>
                  </a:cxn>
                  <a:cxn ang="0">
                    <a:pos x="0" y="9"/>
                  </a:cxn>
                  <a:cxn ang="0">
                    <a:pos x="0" y="6"/>
                  </a:cxn>
                  <a:cxn ang="0">
                    <a:pos x="0" y="1"/>
                  </a:cxn>
                  <a:cxn ang="0">
                    <a:pos x="0" y="3"/>
                  </a:cxn>
                  <a:cxn ang="0">
                    <a:pos x="0" y="3"/>
                  </a:cxn>
                  <a:cxn ang="0">
                    <a:pos x="0" y="4"/>
                  </a:cxn>
                  <a:cxn ang="0">
                    <a:pos x="0" y="6"/>
                  </a:cxn>
                  <a:cxn ang="0">
                    <a:pos x="0" y="6"/>
                  </a:cxn>
                  <a:cxn ang="0">
                    <a:pos x="0" y="7"/>
                  </a:cxn>
                  <a:cxn ang="0">
                    <a:pos x="0" y="8"/>
                  </a:cxn>
                  <a:cxn ang="0">
                    <a:pos x="0" y="9"/>
                  </a:cxn>
                  <a:cxn ang="0">
                    <a:pos x="0" y="10"/>
                  </a:cxn>
                  <a:cxn ang="0">
                    <a:pos x="0" y="10"/>
                  </a:cxn>
                  <a:cxn ang="0">
                    <a:pos x="0" y="10"/>
                  </a:cxn>
                  <a:cxn ang="0">
                    <a:pos x="0" y="12"/>
                  </a:cxn>
                  <a:cxn ang="0">
                    <a:pos x="0" y="13"/>
                  </a:cxn>
                  <a:cxn ang="0">
                    <a:pos x="0" y="13"/>
                  </a:cxn>
                  <a:cxn ang="0">
                    <a:pos x="0" y="13"/>
                  </a:cxn>
                  <a:cxn ang="0">
                    <a:pos x="0" y="11"/>
                  </a:cxn>
                  <a:cxn ang="0">
                    <a:pos x="0" y="9"/>
                  </a:cxn>
                  <a:cxn ang="0">
                    <a:pos x="0" y="9"/>
                  </a:cxn>
                  <a:cxn ang="0">
                    <a:pos x="0" y="12"/>
                  </a:cxn>
                  <a:cxn ang="0">
                    <a:pos x="0" y="11"/>
                  </a:cxn>
                  <a:cxn ang="0">
                    <a:pos x="0" y="12"/>
                  </a:cxn>
                  <a:cxn ang="0">
                    <a:pos x="0" y="12"/>
                  </a:cxn>
                  <a:cxn ang="0">
                    <a:pos x="0" y="10"/>
                  </a:cxn>
                  <a:cxn ang="0">
                    <a:pos x="0" y="10"/>
                  </a:cxn>
                  <a:cxn ang="0">
                    <a:pos x="0" y="9"/>
                  </a:cxn>
                  <a:cxn ang="0">
                    <a:pos x="0" y="10"/>
                  </a:cxn>
                  <a:cxn ang="0">
                    <a:pos x="0" y="9"/>
                  </a:cxn>
                  <a:cxn ang="0">
                    <a:pos x="0" y="9"/>
                  </a:cxn>
                  <a:cxn ang="0">
                    <a:pos x="0" y="8"/>
                  </a:cxn>
                  <a:cxn ang="0">
                    <a:pos x="0" y="10"/>
                  </a:cxn>
                </a:cxnLst>
                <a:rect l="0" t="0" r="r" b="b"/>
                <a:pathLst>
                  <a:path h="14">
                    <a:moveTo>
                      <a:pt x="0" y="6"/>
                    </a:moveTo>
                    <a:lnTo>
                      <a:pt x="0" y="5"/>
                    </a:lnTo>
                    <a:lnTo>
                      <a:pt x="0" y="5"/>
                    </a:lnTo>
                    <a:lnTo>
                      <a:pt x="0" y="6"/>
                    </a:lnTo>
                    <a:lnTo>
                      <a:pt x="0" y="5"/>
                    </a:lnTo>
                    <a:lnTo>
                      <a:pt x="0" y="6"/>
                    </a:lnTo>
                    <a:lnTo>
                      <a:pt x="0" y="5"/>
                    </a:lnTo>
                    <a:lnTo>
                      <a:pt x="0" y="5"/>
                    </a:lnTo>
                    <a:lnTo>
                      <a:pt x="0" y="5"/>
                    </a:lnTo>
                    <a:lnTo>
                      <a:pt x="0" y="4"/>
                    </a:lnTo>
                    <a:lnTo>
                      <a:pt x="0" y="4"/>
                    </a:lnTo>
                    <a:lnTo>
                      <a:pt x="0" y="4"/>
                    </a:lnTo>
                    <a:lnTo>
                      <a:pt x="0" y="3"/>
                    </a:lnTo>
                    <a:lnTo>
                      <a:pt x="0" y="4"/>
                    </a:lnTo>
                    <a:lnTo>
                      <a:pt x="0" y="5"/>
                    </a:lnTo>
                    <a:lnTo>
                      <a:pt x="0" y="5"/>
                    </a:lnTo>
                    <a:lnTo>
                      <a:pt x="0" y="5"/>
                    </a:lnTo>
                    <a:lnTo>
                      <a:pt x="0" y="5"/>
                    </a:lnTo>
                    <a:lnTo>
                      <a:pt x="0" y="5"/>
                    </a:lnTo>
                    <a:lnTo>
                      <a:pt x="0" y="5"/>
                    </a:lnTo>
                    <a:lnTo>
                      <a:pt x="0" y="6"/>
                    </a:lnTo>
                    <a:lnTo>
                      <a:pt x="0" y="5"/>
                    </a:lnTo>
                    <a:lnTo>
                      <a:pt x="0" y="6"/>
                    </a:lnTo>
                    <a:lnTo>
                      <a:pt x="0" y="5"/>
                    </a:lnTo>
                    <a:lnTo>
                      <a:pt x="0" y="5"/>
                    </a:lnTo>
                    <a:lnTo>
                      <a:pt x="0" y="4"/>
                    </a:lnTo>
                    <a:lnTo>
                      <a:pt x="0" y="4"/>
                    </a:lnTo>
                    <a:lnTo>
                      <a:pt x="0" y="5"/>
                    </a:lnTo>
                    <a:lnTo>
                      <a:pt x="0" y="4"/>
                    </a:lnTo>
                    <a:lnTo>
                      <a:pt x="0" y="4"/>
                    </a:lnTo>
                    <a:lnTo>
                      <a:pt x="0" y="4"/>
                    </a:lnTo>
                    <a:lnTo>
                      <a:pt x="0" y="4"/>
                    </a:lnTo>
                    <a:lnTo>
                      <a:pt x="0" y="5"/>
                    </a:lnTo>
                    <a:lnTo>
                      <a:pt x="0" y="4"/>
                    </a:lnTo>
                    <a:lnTo>
                      <a:pt x="0" y="5"/>
                    </a:lnTo>
                    <a:lnTo>
                      <a:pt x="0" y="4"/>
                    </a:lnTo>
                    <a:lnTo>
                      <a:pt x="0" y="5"/>
                    </a:lnTo>
                    <a:lnTo>
                      <a:pt x="0" y="5"/>
                    </a:lnTo>
                    <a:lnTo>
                      <a:pt x="0" y="4"/>
                    </a:lnTo>
                    <a:lnTo>
                      <a:pt x="0" y="4"/>
                    </a:lnTo>
                    <a:lnTo>
                      <a:pt x="0" y="5"/>
                    </a:lnTo>
                    <a:lnTo>
                      <a:pt x="0" y="5"/>
                    </a:lnTo>
                    <a:lnTo>
                      <a:pt x="0" y="5"/>
                    </a:lnTo>
                    <a:lnTo>
                      <a:pt x="0" y="5"/>
                    </a:lnTo>
                    <a:lnTo>
                      <a:pt x="0" y="6"/>
                    </a:lnTo>
                    <a:lnTo>
                      <a:pt x="0" y="5"/>
                    </a:lnTo>
                    <a:lnTo>
                      <a:pt x="0" y="6"/>
                    </a:lnTo>
                    <a:lnTo>
                      <a:pt x="0" y="6"/>
                    </a:lnTo>
                    <a:lnTo>
                      <a:pt x="0" y="7"/>
                    </a:lnTo>
                    <a:lnTo>
                      <a:pt x="0" y="6"/>
                    </a:lnTo>
                    <a:lnTo>
                      <a:pt x="0" y="7"/>
                    </a:lnTo>
                    <a:lnTo>
                      <a:pt x="0" y="6"/>
                    </a:lnTo>
                    <a:lnTo>
                      <a:pt x="0" y="7"/>
                    </a:lnTo>
                    <a:lnTo>
                      <a:pt x="0" y="7"/>
                    </a:lnTo>
                    <a:lnTo>
                      <a:pt x="0" y="8"/>
                    </a:lnTo>
                    <a:lnTo>
                      <a:pt x="0" y="8"/>
                    </a:lnTo>
                    <a:lnTo>
                      <a:pt x="0" y="7"/>
                    </a:lnTo>
                    <a:lnTo>
                      <a:pt x="0" y="7"/>
                    </a:lnTo>
                    <a:lnTo>
                      <a:pt x="0" y="6"/>
                    </a:lnTo>
                    <a:lnTo>
                      <a:pt x="0" y="7"/>
                    </a:lnTo>
                    <a:lnTo>
                      <a:pt x="0" y="6"/>
                    </a:lnTo>
                    <a:lnTo>
                      <a:pt x="0" y="7"/>
                    </a:lnTo>
                    <a:lnTo>
                      <a:pt x="0" y="7"/>
                    </a:lnTo>
                    <a:lnTo>
                      <a:pt x="0" y="6"/>
                    </a:lnTo>
                    <a:lnTo>
                      <a:pt x="0" y="6"/>
                    </a:lnTo>
                    <a:lnTo>
                      <a:pt x="0" y="6"/>
                    </a:lnTo>
                    <a:lnTo>
                      <a:pt x="0" y="5"/>
                    </a:lnTo>
                    <a:lnTo>
                      <a:pt x="0" y="5"/>
                    </a:lnTo>
                    <a:lnTo>
                      <a:pt x="0" y="5"/>
                    </a:lnTo>
                    <a:lnTo>
                      <a:pt x="0" y="5"/>
                    </a:lnTo>
                    <a:lnTo>
                      <a:pt x="0" y="4"/>
                    </a:lnTo>
                    <a:lnTo>
                      <a:pt x="0" y="4"/>
                    </a:lnTo>
                    <a:lnTo>
                      <a:pt x="0" y="3"/>
                    </a:lnTo>
                    <a:lnTo>
                      <a:pt x="0" y="3"/>
                    </a:lnTo>
                    <a:lnTo>
                      <a:pt x="0" y="3"/>
                    </a:lnTo>
                    <a:lnTo>
                      <a:pt x="0" y="3"/>
                    </a:lnTo>
                    <a:lnTo>
                      <a:pt x="0" y="3"/>
                    </a:lnTo>
                    <a:lnTo>
                      <a:pt x="0" y="5"/>
                    </a:lnTo>
                    <a:lnTo>
                      <a:pt x="0" y="4"/>
                    </a:lnTo>
                    <a:lnTo>
                      <a:pt x="0" y="4"/>
                    </a:lnTo>
                    <a:lnTo>
                      <a:pt x="0" y="4"/>
                    </a:lnTo>
                    <a:lnTo>
                      <a:pt x="0" y="5"/>
                    </a:lnTo>
                    <a:lnTo>
                      <a:pt x="0" y="4"/>
                    </a:lnTo>
                    <a:lnTo>
                      <a:pt x="0" y="5"/>
                    </a:lnTo>
                    <a:lnTo>
                      <a:pt x="0" y="5"/>
                    </a:lnTo>
                    <a:lnTo>
                      <a:pt x="0" y="5"/>
                    </a:lnTo>
                    <a:lnTo>
                      <a:pt x="0" y="5"/>
                    </a:lnTo>
                    <a:lnTo>
                      <a:pt x="0" y="4"/>
                    </a:lnTo>
                    <a:lnTo>
                      <a:pt x="0" y="4"/>
                    </a:lnTo>
                    <a:lnTo>
                      <a:pt x="0" y="3"/>
                    </a:lnTo>
                    <a:lnTo>
                      <a:pt x="0" y="3"/>
                    </a:lnTo>
                    <a:lnTo>
                      <a:pt x="0" y="3"/>
                    </a:lnTo>
                    <a:lnTo>
                      <a:pt x="0" y="4"/>
                    </a:lnTo>
                    <a:lnTo>
                      <a:pt x="0" y="3"/>
                    </a:lnTo>
                    <a:lnTo>
                      <a:pt x="0" y="4"/>
                    </a:lnTo>
                    <a:lnTo>
                      <a:pt x="0" y="4"/>
                    </a:lnTo>
                    <a:lnTo>
                      <a:pt x="0" y="3"/>
                    </a:lnTo>
                    <a:lnTo>
                      <a:pt x="0" y="4"/>
                    </a:lnTo>
                    <a:lnTo>
                      <a:pt x="0" y="4"/>
                    </a:lnTo>
                    <a:lnTo>
                      <a:pt x="0" y="3"/>
                    </a:lnTo>
                    <a:lnTo>
                      <a:pt x="0" y="4"/>
                    </a:lnTo>
                    <a:lnTo>
                      <a:pt x="0" y="3"/>
                    </a:lnTo>
                    <a:lnTo>
                      <a:pt x="0" y="4"/>
                    </a:lnTo>
                    <a:lnTo>
                      <a:pt x="0" y="4"/>
                    </a:lnTo>
                    <a:lnTo>
                      <a:pt x="0" y="4"/>
                    </a:lnTo>
                    <a:lnTo>
                      <a:pt x="0" y="4"/>
                    </a:lnTo>
                    <a:lnTo>
                      <a:pt x="0" y="5"/>
                    </a:lnTo>
                    <a:lnTo>
                      <a:pt x="0" y="5"/>
                    </a:lnTo>
                    <a:lnTo>
                      <a:pt x="0" y="5"/>
                    </a:lnTo>
                    <a:lnTo>
                      <a:pt x="0" y="5"/>
                    </a:lnTo>
                    <a:lnTo>
                      <a:pt x="0" y="6"/>
                    </a:lnTo>
                    <a:lnTo>
                      <a:pt x="0" y="6"/>
                    </a:lnTo>
                    <a:lnTo>
                      <a:pt x="0" y="6"/>
                    </a:lnTo>
                    <a:lnTo>
                      <a:pt x="0" y="6"/>
                    </a:lnTo>
                    <a:lnTo>
                      <a:pt x="0" y="6"/>
                    </a:lnTo>
                    <a:lnTo>
                      <a:pt x="0" y="7"/>
                    </a:lnTo>
                    <a:lnTo>
                      <a:pt x="0" y="8"/>
                    </a:lnTo>
                    <a:lnTo>
                      <a:pt x="0" y="8"/>
                    </a:lnTo>
                    <a:lnTo>
                      <a:pt x="0" y="8"/>
                    </a:lnTo>
                    <a:lnTo>
                      <a:pt x="0" y="8"/>
                    </a:lnTo>
                    <a:lnTo>
                      <a:pt x="0" y="9"/>
                    </a:lnTo>
                    <a:lnTo>
                      <a:pt x="0" y="9"/>
                    </a:lnTo>
                    <a:lnTo>
                      <a:pt x="0" y="10"/>
                    </a:lnTo>
                    <a:lnTo>
                      <a:pt x="0" y="10"/>
                    </a:lnTo>
                    <a:lnTo>
                      <a:pt x="0" y="10"/>
                    </a:lnTo>
                    <a:lnTo>
                      <a:pt x="0" y="10"/>
                    </a:lnTo>
                    <a:lnTo>
                      <a:pt x="0" y="10"/>
                    </a:lnTo>
                    <a:lnTo>
                      <a:pt x="0" y="11"/>
                    </a:lnTo>
                    <a:lnTo>
                      <a:pt x="0" y="10"/>
                    </a:lnTo>
                    <a:lnTo>
                      <a:pt x="0" y="11"/>
                    </a:lnTo>
                    <a:lnTo>
                      <a:pt x="0" y="10"/>
                    </a:lnTo>
                    <a:lnTo>
                      <a:pt x="0" y="11"/>
                    </a:lnTo>
                    <a:lnTo>
                      <a:pt x="0" y="12"/>
                    </a:lnTo>
                    <a:lnTo>
                      <a:pt x="0" y="11"/>
                    </a:lnTo>
                    <a:lnTo>
                      <a:pt x="0" y="12"/>
                    </a:lnTo>
                    <a:lnTo>
                      <a:pt x="0" y="11"/>
                    </a:lnTo>
                    <a:lnTo>
                      <a:pt x="0" y="12"/>
                    </a:lnTo>
                    <a:lnTo>
                      <a:pt x="0" y="11"/>
                    </a:lnTo>
                    <a:lnTo>
                      <a:pt x="0" y="12"/>
                    </a:lnTo>
                    <a:lnTo>
                      <a:pt x="0" y="12"/>
                    </a:lnTo>
                    <a:lnTo>
                      <a:pt x="0" y="13"/>
                    </a:lnTo>
                    <a:lnTo>
                      <a:pt x="0" y="13"/>
                    </a:lnTo>
                    <a:lnTo>
                      <a:pt x="0" y="13"/>
                    </a:lnTo>
                    <a:lnTo>
                      <a:pt x="0" y="14"/>
                    </a:lnTo>
                    <a:lnTo>
                      <a:pt x="0" y="13"/>
                    </a:lnTo>
                    <a:lnTo>
                      <a:pt x="0" y="14"/>
                    </a:lnTo>
                    <a:lnTo>
                      <a:pt x="0" y="13"/>
                    </a:lnTo>
                    <a:lnTo>
                      <a:pt x="0" y="13"/>
                    </a:lnTo>
                    <a:lnTo>
                      <a:pt x="0" y="13"/>
                    </a:lnTo>
                    <a:lnTo>
                      <a:pt x="0" y="13"/>
                    </a:lnTo>
                    <a:lnTo>
                      <a:pt x="0" y="14"/>
                    </a:lnTo>
                    <a:lnTo>
                      <a:pt x="0" y="13"/>
                    </a:lnTo>
                    <a:lnTo>
                      <a:pt x="0" y="13"/>
                    </a:lnTo>
                    <a:lnTo>
                      <a:pt x="0" y="13"/>
                    </a:lnTo>
                    <a:lnTo>
                      <a:pt x="0" y="12"/>
                    </a:lnTo>
                    <a:lnTo>
                      <a:pt x="0" y="11"/>
                    </a:lnTo>
                    <a:lnTo>
                      <a:pt x="0" y="11"/>
                    </a:lnTo>
                    <a:lnTo>
                      <a:pt x="0" y="11"/>
                    </a:lnTo>
                    <a:lnTo>
                      <a:pt x="0" y="11"/>
                    </a:lnTo>
                    <a:lnTo>
                      <a:pt x="0" y="11"/>
                    </a:lnTo>
                    <a:lnTo>
                      <a:pt x="0" y="10"/>
                    </a:lnTo>
                    <a:lnTo>
                      <a:pt x="0" y="10"/>
                    </a:lnTo>
                    <a:lnTo>
                      <a:pt x="0" y="9"/>
                    </a:lnTo>
                    <a:lnTo>
                      <a:pt x="0" y="8"/>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7"/>
                    </a:lnTo>
                    <a:lnTo>
                      <a:pt x="0" y="7"/>
                    </a:lnTo>
                    <a:lnTo>
                      <a:pt x="0" y="7"/>
                    </a:lnTo>
                    <a:lnTo>
                      <a:pt x="0" y="7"/>
                    </a:lnTo>
                    <a:lnTo>
                      <a:pt x="0" y="8"/>
                    </a:lnTo>
                    <a:lnTo>
                      <a:pt x="0" y="8"/>
                    </a:lnTo>
                    <a:lnTo>
                      <a:pt x="0" y="9"/>
                    </a:lnTo>
                    <a:lnTo>
                      <a:pt x="0" y="8"/>
                    </a:lnTo>
                    <a:lnTo>
                      <a:pt x="0" y="9"/>
                    </a:lnTo>
                    <a:lnTo>
                      <a:pt x="0" y="9"/>
                    </a:lnTo>
                    <a:lnTo>
                      <a:pt x="0" y="9"/>
                    </a:lnTo>
                    <a:lnTo>
                      <a:pt x="0" y="9"/>
                    </a:lnTo>
                    <a:lnTo>
                      <a:pt x="0" y="10"/>
                    </a:lnTo>
                    <a:lnTo>
                      <a:pt x="0" y="9"/>
                    </a:lnTo>
                    <a:lnTo>
                      <a:pt x="0" y="9"/>
                    </a:lnTo>
                    <a:lnTo>
                      <a:pt x="0" y="9"/>
                    </a:lnTo>
                    <a:lnTo>
                      <a:pt x="0" y="9"/>
                    </a:lnTo>
                    <a:lnTo>
                      <a:pt x="0" y="8"/>
                    </a:lnTo>
                    <a:lnTo>
                      <a:pt x="0" y="9"/>
                    </a:lnTo>
                    <a:lnTo>
                      <a:pt x="0" y="8"/>
                    </a:lnTo>
                    <a:lnTo>
                      <a:pt x="0" y="8"/>
                    </a:lnTo>
                    <a:lnTo>
                      <a:pt x="0" y="8"/>
                    </a:lnTo>
                    <a:lnTo>
                      <a:pt x="0" y="7"/>
                    </a:lnTo>
                    <a:lnTo>
                      <a:pt x="0" y="6"/>
                    </a:lnTo>
                    <a:lnTo>
                      <a:pt x="0" y="7"/>
                    </a:lnTo>
                    <a:lnTo>
                      <a:pt x="0" y="6"/>
                    </a:lnTo>
                    <a:lnTo>
                      <a:pt x="0" y="6"/>
                    </a:lnTo>
                    <a:lnTo>
                      <a:pt x="0" y="7"/>
                    </a:lnTo>
                    <a:lnTo>
                      <a:pt x="0" y="7"/>
                    </a:lnTo>
                    <a:lnTo>
                      <a:pt x="0" y="8"/>
                    </a:lnTo>
                    <a:lnTo>
                      <a:pt x="0" y="8"/>
                    </a:lnTo>
                    <a:lnTo>
                      <a:pt x="0" y="8"/>
                    </a:lnTo>
                    <a:lnTo>
                      <a:pt x="0" y="8"/>
                    </a:lnTo>
                    <a:lnTo>
                      <a:pt x="0" y="9"/>
                    </a:lnTo>
                    <a:lnTo>
                      <a:pt x="0" y="8"/>
                    </a:lnTo>
                    <a:lnTo>
                      <a:pt x="0" y="8"/>
                    </a:lnTo>
                    <a:lnTo>
                      <a:pt x="0" y="9"/>
                    </a:lnTo>
                    <a:lnTo>
                      <a:pt x="0" y="9"/>
                    </a:lnTo>
                    <a:lnTo>
                      <a:pt x="0" y="9"/>
                    </a:lnTo>
                    <a:lnTo>
                      <a:pt x="0" y="9"/>
                    </a:lnTo>
                    <a:lnTo>
                      <a:pt x="0" y="9"/>
                    </a:lnTo>
                    <a:lnTo>
                      <a:pt x="0" y="9"/>
                    </a:lnTo>
                    <a:lnTo>
                      <a:pt x="0" y="9"/>
                    </a:lnTo>
                    <a:lnTo>
                      <a:pt x="0" y="8"/>
                    </a:lnTo>
                    <a:lnTo>
                      <a:pt x="0" y="8"/>
                    </a:lnTo>
                    <a:lnTo>
                      <a:pt x="0" y="8"/>
                    </a:lnTo>
                    <a:lnTo>
                      <a:pt x="0" y="8"/>
                    </a:lnTo>
                    <a:lnTo>
                      <a:pt x="0" y="9"/>
                    </a:lnTo>
                    <a:lnTo>
                      <a:pt x="0" y="9"/>
                    </a:lnTo>
                    <a:lnTo>
                      <a:pt x="0" y="10"/>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9"/>
                    </a:lnTo>
                    <a:lnTo>
                      <a:pt x="0" y="10"/>
                    </a:lnTo>
                    <a:lnTo>
                      <a:pt x="0" y="9"/>
                    </a:lnTo>
                    <a:lnTo>
                      <a:pt x="0" y="10"/>
                    </a:lnTo>
                    <a:lnTo>
                      <a:pt x="0" y="9"/>
                    </a:lnTo>
                    <a:lnTo>
                      <a:pt x="0" y="9"/>
                    </a:lnTo>
                    <a:lnTo>
                      <a:pt x="0" y="8"/>
                    </a:lnTo>
                    <a:lnTo>
                      <a:pt x="0" y="9"/>
                    </a:lnTo>
                    <a:lnTo>
                      <a:pt x="0" y="9"/>
                    </a:lnTo>
                    <a:lnTo>
                      <a:pt x="0" y="10"/>
                    </a:lnTo>
                    <a:lnTo>
                      <a:pt x="0" y="10"/>
                    </a:lnTo>
                    <a:lnTo>
                      <a:pt x="0" y="10"/>
                    </a:lnTo>
                    <a:lnTo>
                      <a:pt x="0" y="10"/>
                    </a:lnTo>
                    <a:lnTo>
                      <a:pt x="0" y="10"/>
                    </a:lnTo>
                    <a:lnTo>
                      <a:pt x="0" y="11"/>
                    </a:lnTo>
                    <a:lnTo>
                      <a:pt x="0" y="10"/>
                    </a:lnTo>
                    <a:lnTo>
                      <a:pt x="0" y="10"/>
                    </a:lnTo>
                    <a:lnTo>
                      <a:pt x="0" y="11"/>
                    </a:lnTo>
                    <a:lnTo>
                      <a:pt x="0" y="10"/>
                    </a:lnTo>
                    <a:lnTo>
                      <a:pt x="0" y="10"/>
                    </a:lnTo>
                    <a:lnTo>
                      <a:pt x="0" y="10"/>
                    </a:lnTo>
                    <a:lnTo>
                      <a:pt x="0" y="10"/>
                    </a:lnTo>
                    <a:lnTo>
                      <a:pt x="0" y="10"/>
                    </a:lnTo>
                    <a:lnTo>
                      <a:pt x="0" y="11"/>
                    </a:lnTo>
                    <a:lnTo>
                      <a:pt x="0" y="10"/>
                    </a:lnTo>
                    <a:lnTo>
                      <a:pt x="0" y="11"/>
                    </a:lnTo>
                    <a:lnTo>
                      <a:pt x="0" y="10"/>
                    </a:lnTo>
                    <a:lnTo>
                      <a:pt x="0" y="11"/>
                    </a:lnTo>
                    <a:lnTo>
                      <a:pt x="0" y="11"/>
                    </a:lnTo>
                    <a:lnTo>
                      <a:pt x="0" y="11"/>
                    </a:lnTo>
                    <a:lnTo>
                      <a:pt x="0" y="10"/>
                    </a:lnTo>
                    <a:lnTo>
                      <a:pt x="0" y="11"/>
                    </a:lnTo>
                    <a:lnTo>
                      <a:pt x="0" y="10"/>
                    </a:lnTo>
                    <a:lnTo>
                      <a:pt x="0" y="10"/>
                    </a:lnTo>
                    <a:lnTo>
                      <a:pt x="0" y="10"/>
                    </a:lnTo>
                    <a:lnTo>
                      <a:pt x="0" y="10"/>
                    </a:lnTo>
                    <a:lnTo>
                      <a:pt x="0" y="10"/>
                    </a:lnTo>
                    <a:lnTo>
                      <a:pt x="0" y="10"/>
                    </a:lnTo>
                    <a:lnTo>
                      <a:pt x="0" y="9"/>
                    </a:lnTo>
                    <a:lnTo>
                      <a:pt x="0" y="10"/>
                    </a:lnTo>
                    <a:lnTo>
                      <a:pt x="0" y="9"/>
                    </a:lnTo>
                    <a:lnTo>
                      <a:pt x="0" y="8"/>
                    </a:lnTo>
                    <a:lnTo>
                      <a:pt x="0" y="8"/>
                    </a:lnTo>
                    <a:lnTo>
                      <a:pt x="0" y="8"/>
                    </a:lnTo>
                    <a:lnTo>
                      <a:pt x="0" y="9"/>
                    </a:lnTo>
                    <a:lnTo>
                      <a:pt x="0" y="9"/>
                    </a:lnTo>
                    <a:lnTo>
                      <a:pt x="0" y="10"/>
                    </a:lnTo>
                    <a:lnTo>
                      <a:pt x="0" y="10"/>
                    </a:lnTo>
                    <a:lnTo>
                      <a:pt x="0" y="10"/>
                    </a:lnTo>
                    <a:lnTo>
                      <a:pt x="0" y="9"/>
                    </a:lnTo>
                    <a:lnTo>
                      <a:pt x="0" y="10"/>
                    </a:lnTo>
                    <a:lnTo>
                      <a:pt x="0" y="10"/>
                    </a:lnTo>
                    <a:lnTo>
                      <a:pt x="0" y="10"/>
                    </a:lnTo>
                    <a:lnTo>
                      <a:pt x="0" y="10"/>
                    </a:lnTo>
                    <a:lnTo>
                      <a:pt x="0" y="9"/>
                    </a:lnTo>
                    <a:lnTo>
                      <a:pt x="0" y="8"/>
                    </a:lnTo>
                    <a:lnTo>
                      <a:pt x="0" y="8"/>
                    </a:lnTo>
                    <a:lnTo>
                      <a:pt x="0" y="8"/>
                    </a:lnTo>
                    <a:lnTo>
                      <a:pt x="0" y="8"/>
                    </a:lnTo>
                    <a:lnTo>
                      <a:pt x="0" y="8"/>
                    </a:lnTo>
                    <a:lnTo>
                      <a:pt x="0" y="7"/>
                    </a:lnTo>
                    <a:lnTo>
                      <a:pt x="0" y="8"/>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9"/>
                    </a:lnTo>
                    <a:lnTo>
                      <a:pt x="0" y="10"/>
                    </a:lnTo>
                    <a:lnTo>
                      <a:pt x="0" y="10"/>
                    </a:lnTo>
                    <a:lnTo>
                      <a:pt x="0" y="10"/>
                    </a:lnTo>
                    <a:lnTo>
                      <a:pt x="0" y="9"/>
                    </a:lnTo>
                    <a:lnTo>
                      <a:pt x="0" y="9"/>
                    </a:lnTo>
                    <a:lnTo>
                      <a:pt x="0" y="8"/>
                    </a:lnTo>
                    <a:lnTo>
                      <a:pt x="0" y="8"/>
                    </a:lnTo>
                    <a:lnTo>
                      <a:pt x="0" y="8"/>
                    </a:lnTo>
                    <a:lnTo>
                      <a:pt x="0" y="7"/>
                    </a:lnTo>
                    <a:lnTo>
                      <a:pt x="0" y="7"/>
                    </a:lnTo>
                    <a:lnTo>
                      <a:pt x="0" y="6"/>
                    </a:lnTo>
                    <a:lnTo>
                      <a:pt x="0" y="6"/>
                    </a:lnTo>
                    <a:lnTo>
                      <a:pt x="0" y="5"/>
                    </a:lnTo>
                    <a:lnTo>
                      <a:pt x="0" y="5"/>
                    </a:lnTo>
                    <a:lnTo>
                      <a:pt x="0" y="5"/>
                    </a:lnTo>
                    <a:lnTo>
                      <a:pt x="0" y="5"/>
                    </a:lnTo>
                    <a:lnTo>
                      <a:pt x="0" y="4"/>
                    </a:lnTo>
                    <a:lnTo>
                      <a:pt x="0" y="2"/>
                    </a:lnTo>
                    <a:lnTo>
                      <a:pt x="0" y="1"/>
                    </a:lnTo>
                    <a:lnTo>
                      <a:pt x="0" y="0"/>
                    </a:lnTo>
                    <a:lnTo>
                      <a:pt x="0" y="1"/>
                    </a:lnTo>
                    <a:lnTo>
                      <a:pt x="0" y="1"/>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3"/>
                    </a:lnTo>
                    <a:lnTo>
                      <a:pt x="0" y="2"/>
                    </a:lnTo>
                    <a:lnTo>
                      <a:pt x="0" y="3"/>
                    </a:lnTo>
                    <a:lnTo>
                      <a:pt x="0" y="2"/>
                    </a:lnTo>
                    <a:lnTo>
                      <a:pt x="0" y="3"/>
                    </a:lnTo>
                    <a:lnTo>
                      <a:pt x="0" y="2"/>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5"/>
                    </a:lnTo>
                    <a:lnTo>
                      <a:pt x="0" y="6"/>
                    </a:lnTo>
                    <a:lnTo>
                      <a:pt x="0" y="7"/>
                    </a:lnTo>
                    <a:lnTo>
                      <a:pt x="0" y="6"/>
                    </a:lnTo>
                    <a:lnTo>
                      <a:pt x="0" y="6"/>
                    </a:lnTo>
                    <a:lnTo>
                      <a:pt x="0" y="6"/>
                    </a:lnTo>
                    <a:lnTo>
                      <a:pt x="0" y="6"/>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7"/>
                    </a:lnTo>
                    <a:lnTo>
                      <a:pt x="0" y="7"/>
                    </a:lnTo>
                    <a:lnTo>
                      <a:pt x="0" y="7"/>
                    </a:lnTo>
                    <a:lnTo>
                      <a:pt x="0" y="7"/>
                    </a:lnTo>
                    <a:lnTo>
                      <a:pt x="0" y="8"/>
                    </a:lnTo>
                    <a:lnTo>
                      <a:pt x="0" y="7"/>
                    </a:lnTo>
                    <a:lnTo>
                      <a:pt x="0" y="8"/>
                    </a:lnTo>
                    <a:lnTo>
                      <a:pt x="0" y="8"/>
                    </a:lnTo>
                    <a:lnTo>
                      <a:pt x="0" y="7"/>
                    </a:lnTo>
                    <a:lnTo>
                      <a:pt x="0" y="8"/>
                    </a:lnTo>
                    <a:lnTo>
                      <a:pt x="0" y="8"/>
                    </a:lnTo>
                    <a:lnTo>
                      <a:pt x="0" y="9"/>
                    </a:lnTo>
                    <a:lnTo>
                      <a:pt x="0" y="8"/>
                    </a:lnTo>
                    <a:lnTo>
                      <a:pt x="0" y="8"/>
                    </a:lnTo>
                    <a:lnTo>
                      <a:pt x="0" y="8"/>
                    </a:lnTo>
                    <a:lnTo>
                      <a:pt x="0" y="8"/>
                    </a:lnTo>
                    <a:lnTo>
                      <a:pt x="0" y="8"/>
                    </a:lnTo>
                    <a:lnTo>
                      <a:pt x="0" y="8"/>
                    </a:lnTo>
                    <a:lnTo>
                      <a:pt x="0" y="9"/>
                    </a:lnTo>
                    <a:lnTo>
                      <a:pt x="0" y="9"/>
                    </a:lnTo>
                    <a:lnTo>
                      <a:pt x="0" y="9"/>
                    </a:lnTo>
                    <a:lnTo>
                      <a:pt x="0" y="9"/>
                    </a:lnTo>
                    <a:lnTo>
                      <a:pt x="0" y="8"/>
                    </a:lnTo>
                    <a:lnTo>
                      <a:pt x="0" y="9"/>
                    </a:lnTo>
                    <a:lnTo>
                      <a:pt x="0" y="8"/>
                    </a:lnTo>
                    <a:lnTo>
                      <a:pt x="0" y="9"/>
                    </a:lnTo>
                    <a:lnTo>
                      <a:pt x="0" y="9"/>
                    </a:lnTo>
                    <a:lnTo>
                      <a:pt x="0" y="9"/>
                    </a:lnTo>
                    <a:lnTo>
                      <a:pt x="0" y="8"/>
                    </a:lnTo>
                    <a:lnTo>
                      <a:pt x="0" y="9"/>
                    </a:lnTo>
                    <a:lnTo>
                      <a:pt x="0" y="9"/>
                    </a:lnTo>
                    <a:lnTo>
                      <a:pt x="0" y="10"/>
                    </a:lnTo>
                    <a:lnTo>
                      <a:pt x="0" y="10"/>
                    </a:lnTo>
                    <a:lnTo>
                      <a:pt x="0" y="9"/>
                    </a:lnTo>
                    <a:lnTo>
                      <a:pt x="0" y="10"/>
                    </a:lnTo>
                    <a:lnTo>
                      <a:pt x="0" y="10"/>
                    </a:lnTo>
                    <a:lnTo>
                      <a:pt x="0" y="10"/>
                    </a:lnTo>
                    <a:lnTo>
                      <a:pt x="0" y="10"/>
                    </a:lnTo>
                    <a:lnTo>
                      <a:pt x="0" y="11"/>
                    </a:lnTo>
                    <a:lnTo>
                      <a:pt x="0" y="11"/>
                    </a:lnTo>
                    <a:lnTo>
                      <a:pt x="0" y="10"/>
                    </a:lnTo>
                    <a:lnTo>
                      <a:pt x="0" y="10"/>
                    </a:lnTo>
                    <a:lnTo>
                      <a:pt x="0" y="10"/>
                    </a:lnTo>
                    <a:lnTo>
                      <a:pt x="0" y="10"/>
                    </a:lnTo>
                    <a:lnTo>
                      <a:pt x="0" y="10"/>
                    </a:lnTo>
                    <a:lnTo>
                      <a:pt x="0" y="10"/>
                    </a:lnTo>
                    <a:lnTo>
                      <a:pt x="0" y="10"/>
                    </a:lnTo>
                    <a:lnTo>
                      <a:pt x="0" y="9"/>
                    </a:lnTo>
                    <a:lnTo>
                      <a:pt x="0" y="9"/>
                    </a:lnTo>
                    <a:lnTo>
                      <a:pt x="0" y="8"/>
                    </a:lnTo>
                    <a:lnTo>
                      <a:pt x="0" y="7"/>
                    </a:lnTo>
                    <a:lnTo>
                      <a:pt x="0" y="8"/>
                    </a:lnTo>
                    <a:lnTo>
                      <a:pt x="0" y="8"/>
                    </a:lnTo>
                    <a:lnTo>
                      <a:pt x="0" y="8"/>
                    </a:lnTo>
                    <a:lnTo>
                      <a:pt x="0" y="9"/>
                    </a:lnTo>
                    <a:lnTo>
                      <a:pt x="0" y="10"/>
                    </a:lnTo>
                    <a:lnTo>
                      <a:pt x="0" y="10"/>
                    </a:lnTo>
                    <a:lnTo>
                      <a:pt x="0" y="9"/>
                    </a:lnTo>
                    <a:lnTo>
                      <a:pt x="0" y="10"/>
                    </a:lnTo>
                    <a:lnTo>
                      <a:pt x="0" y="10"/>
                    </a:lnTo>
                    <a:lnTo>
                      <a:pt x="0" y="10"/>
                    </a:lnTo>
                    <a:lnTo>
                      <a:pt x="0" y="10"/>
                    </a:lnTo>
                    <a:lnTo>
                      <a:pt x="0" y="10"/>
                    </a:lnTo>
                    <a:lnTo>
                      <a:pt x="0" y="11"/>
                    </a:lnTo>
                    <a:lnTo>
                      <a:pt x="0" y="11"/>
                    </a:lnTo>
                    <a:lnTo>
                      <a:pt x="0" y="11"/>
                    </a:lnTo>
                    <a:lnTo>
                      <a:pt x="0" y="11"/>
                    </a:lnTo>
                    <a:lnTo>
                      <a:pt x="0" y="12"/>
                    </a:lnTo>
                    <a:lnTo>
                      <a:pt x="0" y="11"/>
                    </a:lnTo>
                    <a:lnTo>
                      <a:pt x="0" y="12"/>
                    </a:lnTo>
                    <a:lnTo>
                      <a:pt x="0" y="12"/>
                    </a:lnTo>
                    <a:lnTo>
                      <a:pt x="0" y="13"/>
                    </a:lnTo>
                    <a:lnTo>
                      <a:pt x="0" y="12"/>
                    </a:lnTo>
                    <a:lnTo>
                      <a:pt x="0" y="11"/>
                    </a:lnTo>
                    <a:lnTo>
                      <a:pt x="0" y="12"/>
                    </a:lnTo>
                    <a:lnTo>
                      <a:pt x="0" y="12"/>
                    </a:lnTo>
                    <a:lnTo>
                      <a:pt x="0" y="12"/>
                    </a:lnTo>
                    <a:lnTo>
                      <a:pt x="0" y="13"/>
                    </a:lnTo>
                    <a:lnTo>
                      <a:pt x="0" y="13"/>
                    </a:lnTo>
                    <a:lnTo>
                      <a:pt x="0" y="13"/>
                    </a:lnTo>
                    <a:lnTo>
                      <a:pt x="0" y="14"/>
                    </a:lnTo>
                    <a:lnTo>
                      <a:pt x="0" y="13"/>
                    </a:lnTo>
                    <a:lnTo>
                      <a:pt x="0" y="13"/>
                    </a:lnTo>
                    <a:lnTo>
                      <a:pt x="0" y="13"/>
                    </a:lnTo>
                    <a:lnTo>
                      <a:pt x="0" y="13"/>
                    </a:lnTo>
                    <a:lnTo>
                      <a:pt x="0" y="13"/>
                    </a:lnTo>
                    <a:lnTo>
                      <a:pt x="0" y="13"/>
                    </a:lnTo>
                    <a:lnTo>
                      <a:pt x="0" y="13"/>
                    </a:lnTo>
                    <a:lnTo>
                      <a:pt x="0" y="13"/>
                    </a:lnTo>
                    <a:lnTo>
                      <a:pt x="0" y="13"/>
                    </a:lnTo>
                    <a:lnTo>
                      <a:pt x="0" y="13"/>
                    </a:lnTo>
                    <a:lnTo>
                      <a:pt x="0" y="13"/>
                    </a:lnTo>
                    <a:lnTo>
                      <a:pt x="0" y="14"/>
                    </a:lnTo>
                    <a:lnTo>
                      <a:pt x="0" y="14"/>
                    </a:lnTo>
                    <a:lnTo>
                      <a:pt x="0" y="14"/>
                    </a:lnTo>
                    <a:lnTo>
                      <a:pt x="0" y="13"/>
                    </a:lnTo>
                    <a:lnTo>
                      <a:pt x="0" y="14"/>
                    </a:lnTo>
                    <a:lnTo>
                      <a:pt x="0" y="13"/>
                    </a:lnTo>
                    <a:lnTo>
                      <a:pt x="0" y="13"/>
                    </a:lnTo>
                    <a:lnTo>
                      <a:pt x="0" y="13"/>
                    </a:lnTo>
                    <a:lnTo>
                      <a:pt x="0" y="13"/>
                    </a:lnTo>
                    <a:lnTo>
                      <a:pt x="0" y="13"/>
                    </a:lnTo>
                    <a:lnTo>
                      <a:pt x="0" y="13"/>
                    </a:lnTo>
                    <a:lnTo>
                      <a:pt x="0" y="13"/>
                    </a:lnTo>
                    <a:lnTo>
                      <a:pt x="0" y="13"/>
                    </a:lnTo>
                    <a:lnTo>
                      <a:pt x="0" y="13"/>
                    </a:lnTo>
                    <a:lnTo>
                      <a:pt x="0" y="12"/>
                    </a:lnTo>
                    <a:lnTo>
                      <a:pt x="0" y="11"/>
                    </a:lnTo>
                    <a:lnTo>
                      <a:pt x="0" y="11"/>
                    </a:lnTo>
                    <a:lnTo>
                      <a:pt x="0" y="10"/>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8"/>
                    </a:lnTo>
                    <a:lnTo>
                      <a:pt x="0" y="9"/>
                    </a:lnTo>
                    <a:lnTo>
                      <a:pt x="0" y="9"/>
                    </a:lnTo>
                    <a:lnTo>
                      <a:pt x="0" y="10"/>
                    </a:lnTo>
                    <a:lnTo>
                      <a:pt x="0" y="9"/>
                    </a:lnTo>
                    <a:lnTo>
                      <a:pt x="0" y="9"/>
                    </a:lnTo>
                    <a:lnTo>
                      <a:pt x="0" y="10"/>
                    </a:lnTo>
                    <a:lnTo>
                      <a:pt x="0" y="10"/>
                    </a:lnTo>
                    <a:lnTo>
                      <a:pt x="0" y="10"/>
                    </a:lnTo>
                    <a:lnTo>
                      <a:pt x="0" y="10"/>
                    </a:lnTo>
                    <a:lnTo>
                      <a:pt x="0" y="11"/>
                    </a:lnTo>
                    <a:lnTo>
                      <a:pt x="0" y="11"/>
                    </a:lnTo>
                    <a:lnTo>
                      <a:pt x="0" y="11"/>
                    </a:lnTo>
                    <a:lnTo>
                      <a:pt x="0" y="11"/>
                    </a:lnTo>
                    <a:lnTo>
                      <a:pt x="0" y="11"/>
                    </a:lnTo>
                    <a:lnTo>
                      <a:pt x="0" y="12"/>
                    </a:lnTo>
                    <a:lnTo>
                      <a:pt x="0" y="12"/>
                    </a:lnTo>
                    <a:lnTo>
                      <a:pt x="0" y="12"/>
                    </a:lnTo>
                    <a:lnTo>
                      <a:pt x="0" y="11"/>
                    </a:lnTo>
                    <a:lnTo>
                      <a:pt x="0" y="11"/>
                    </a:lnTo>
                    <a:lnTo>
                      <a:pt x="0" y="11"/>
                    </a:lnTo>
                    <a:lnTo>
                      <a:pt x="0" y="11"/>
                    </a:lnTo>
                    <a:lnTo>
                      <a:pt x="0" y="10"/>
                    </a:lnTo>
                    <a:lnTo>
                      <a:pt x="0" y="11"/>
                    </a:lnTo>
                    <a:lnTo>
                      <a:pt x="0" y="11"/>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2"/>
                    </a:lnTo>
                    <a:lnTo>
                      <a:pt x="0" y="11"/>
                    </a:lnTo>
                    <a:lnTo>
                      <a:pt x="0" y="12"/>
                    </a:lnTo>
                    <a:lnTo>
                      <a:pt x="0" y="12"/>
                    </a:lnTo>
                    <a:lnTo>
                      <a:pt x="0" y="11"/>
                    </a:lnTo>
                    <a:lnTo>
                      <a:pt x="0" y="12"/>
                    </a:lnTo>
                    <a:lnTo>
                      <a:pt x="0" y="11"/>
                    </a:lnTo>
                    <a:lnTo>
                      <a:pt x="0" y="12"/>
                    </a:lnTo>
                    <a:lnTo>
                      <a:pt x="0" y="12"/>
                    </a:lnTo>
                    <a:lnTo>
                      <a:pt x="0" y="12"/>
                    </a:lnTo>
                    <a:lnTo>
                      <a:pt x="0" y="11"/>
                    </a:lnTo>
                    <a:lnTo>
                      <a:pt x="0" y="12"/>
                    </a:lnTo>
                    <a:lnTo>
                      <a:pt x="0" y="11"/>
                    </a:lnTo>
                    <a:lnTo>
                      <a:pt x="0" y="11"/>
                    </a:lnTo>
                    <a:lnTo>
                      <a:pt x="0" y="11"/>
                    </a:lnTo>
                    <a:lnTo>
                      <a:pt x="0" y="11"/>
                    </a:lnTo>
                    <a:lnTo>
                      <a:pt x="0" y="10"/>
                    </a:lnTo>
                    <a:lnTo>
                      <a:pt x="0" y="11"/>
                    </a:lnTo>
                    <a:lnTo>
                      <a:pt x="0" y="10"/>
                    </a:lnTo>
                    <a:lnTo>
                      <a:pt x="0" y="11"/>
                    </a:lnTo>
                    <a:lnTo>
                      <a:pt x="0" y="10"/>
                    </a:lnTo>
                    <a:lnTo>
                      <a:pt x="0" y="10"/>
                    </a:lnTo>
                    <a:lnTo>
                      <a:pt x="0" y="10"/>
                    </a:lnTo>
                    <a:lnTo>
                      <a:pt x="0" y="10"/>
                    </a:lnTo>
                    <a:lnTo>
                      <a:pt x="0" y="10"/>
                    </a:lnTo>
                    <a:lnTo>
                      <a:pt x="0" y="10"/>
                    </a:lnTo>
                    <a:lnTo>
                      <a:pt x="0" y="11"/>
                    </a:lnTo>
                    <a:lnTo>
                      <a:pt x="0" y="10"/>
                    </a:lnTo>
                    <a:lnTo>
                      <a:pt x="0" y="10"/>
                    </a:lnTo>
                    <a:lnTo>
                      <a:pt x="0" y="10"/>
                    </a:lnTo>
                    <a:lnTo>
                      <a:pt x="0" y="10"/>
                    </a:lnTo>
                    <a:lnTo>
                      <a:pt x="0" y="9"/>
                    </a:lnTo>
                    <a:lnTo>
                      <a:pt x="0" y="10"/>
                    </a:lnTo>
                    <a:lnTo>
                      <a:pt x="0" y="10"/>
                    </a:lnTo>
                    <a:lnTo>
                      <a:pt x="0" y="10"/>
                    </a:lnTo>
                    <a:lnTo>
                      <a:pt x="0" y="10"/>
                    </a:lnTo>
                    <a:lnTo>
                      <a:pt x="0" y="9"/>
                    </a:lnTo>
                    <a:lnTo>
                      <a:pt x="0" y="9"/>
                    </a:lnTo>
                    <a:lnTo>
                      <a:pt x="0" y="8"/>
                    </a:lnTo>
                    <a:lnTo>
                      <a:pt x="0" y="9"/>
                    </a:lnTo>
                    <a:lnTo>
                      <a:pt x="0" y="8"/>
                    </a:lnTo>
                    <a:lnTo>
                      <a:pt x="0" y="9"/>
                    </a:lnTo>
                    <a:lnTo>
                      <a:pt x="0" y="10"/>
                    </a:lnTo>
                    <a:lnTo>
                      <a:pt x="0" y="10"/>
                    </a:lnTo>
                    <a:lnTo>
                      <a:pt x="0" y="9"/>
                    </a:lnTo>
                    <a:lnTo>
                      <a:pt x="0" y="9"/>
                    </a:lnTo>
                    <a:lnTo>
                      <a:pt x="0" y="8"/>
                    </a:lnTo>
                    <a:lnTo>
                      <a:pt x="0" y="9"/>
                    </a:lnTo>
                    <a:lnTo>
                      <a:pt x="0" y="9"/>
                    </a:lnTo>
                    <a:lnTo>
                      <a:pt x="0" y="9"/>
                    </a:lnTo>
                    <a:lnTo>
                      <a:pt x="0" y="9"/>
                    </a:lnTo>
                    <a:lnTo>
                      <a:pt x="0" y="9"/>
                    </a:lnTo>
                    <a:lnTo>
                      <a:pt x="0" y="8"/>
                    </a:lnTo>
                    <a:lnTo>
                      <a:pt x="0" y="9"/>
                    </a:lnTo>
                    <a:lnTo>
                      <a:pt x="0" y="9"/>
                    </a:lnTo>
                    <a:lnTo>
                      <a:pt x="0" y="10"/>
                    </a:lnTo>
                    <a:lnTo>
                      <a:pt x="0" y="9"/>
                    </a:lnTo>
                    <a:lnTo>
                      <a:pt x="0" y="10"/>
                    </a:lnTo>
                    <a:lnTo>
                      <a:pt x="0" y="9"/>
                    </a:lnTo>
                    <a:lnTo>
                      <a:pt x="0" y="9"/>
                    </a:lnTo>
                    <a:lnTo>
                      <a:pt x="0" y="9"/>
                    </a:lnTo>
                    <a:lnTo>
                      <a:pt x="0" y="10"/>
                    </a:lnTo>
                    <a:lnTo>
                      <a:pt x="0" y="9"/>
                    </a:lnTo>
                    <a:lnTo>
                      <a:pt x="0" y="9"/>
                    </a:lnTo>
                    <a:lnTo>
                      <a:pt x="0" y="8"/>
                    </a:lnTo>
                    <a:lnTo>
                      <a:pt x="0" y="8"/>
                    </a:lnTo>
                    <a:lnTo>
                      <a:pt x="0" y="9"/>
                    </a:lnTo>
                    <a:lnTo>
                      <a:pt x="0" y="9"/>
                    </a:lnTo>
                    <a:lnTo>
                      <a:pt x="0" y="9"/>
                    </a:lnTo>
                    <a:lnTo>
                      <a:pt x="0" y="9"/>
                    </a:lnTo>
                    <a:lnTo>
                      <a:pt x="0" y="10"/>
                    </a:lnTo>
                    <a:lnTo>
                      <a:pt x="0" y="10"/>
                    </a:lnTo>
                    <a:lnTo>
                      <a:pt x="0" y="10"/>
                    </a:lnTo>
                    <a:lnTo>
                      <a:pt x="0" y="10"/>
                    </a:lnTo>
                    <a:lnTo>
                      <a:pt x="0" y="10"/>
                    </a:lnTo>
                    <a:lnTo>
                      <a:pt x="0" y="9"/>
                    </a:lnTo>
                    <a:lnTo>
                      <a:pt x="0" y="10"/>
                    </a:lnTo>
                    <a:lnTo>
                      <a:pt x="0" y="9"/>
                    </a:lnTo>
                    <a:lnTo>
                      <a:pt x="0" y="9"/>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9"/>
                    </a:lnTo>
                    <a:lnTo>
                      <a:pt x="0" y="9"/>
                    </a:lnTo>
                    <a:lnTo>
                      <a:pt x="0" y="8"/>
                    </a:lnTo>
                    <a:lnTo>
                      <a:pt x="0" y="9"/>
                    </a:lnTo>
                    <a:lnTo>
                      <a:pt x="0" y="9"/>
                    </a:lnTo>
                    <a:lnTo>
                      <a:pt x="0" y="8"/>
                    </a:lnTo>
                    <a:lnTo>
                      <a:pt x="0" y="9"/>
                    </a:lnTo>
                    <a:lnTo>
                      <a:pt x="0" y="9"/>
                    </a:lnTo>
                    <a:lnTo>
                      <a:pt x="0" y="10"/>
                    </a:lnTo>
                    <a:lnTo>
                      <a:pt x="0" y="9"/>
                    </a:lnTo>
                    <a:lnTo>
                      <a:pt x="0" y="10"/>
                    </a:lnTo>
                    <a:lnTo>
                      <a:pt x="0" y="10"/>
                    </a:lnTo>
                    <a:lnTo>
                      <a:pt x="0" y="10"/>
                    </a:lnTo>
                    <a:lnTo>
                      <a:pt x="0" y="9"/>
                    </a:lnTo>
                    <a:lnTo>
                      <a:pt x="0" y="10"/>
                    </a:lnTo>
                    <a:lnTo>
                      <a:pt x="0" y="10"/>
                    </a:lnTo>
                  </a:path>
                </a:pathLst>
              </a:custGeom>
              <a:noFill/>
              <a:ln w="0">
                <a:solidFill>
                  <a:srgbClr val="3366FF"/>
                </a:solidFill>
                <a:prstDash val="solid"/>
                <a:round/>
                <a:headEnd/>
                <a:tailEnd/>
              </a:ln>
            </p:spPr>
            <p:txBody>
              <a:bodyPr/>
              <a:lstStyle/>
              <a:p>
                <a:endParaRPr lang="en-GB"/>
              </a:p>
            </p:txBody>
          </p:sp>
          <p:sp>
            <p:nvSpPr>
              <p:cNvPr id="185903" name="Freeform 559"/>
              <p:cNvSpPr>
                <a:spLocks/>
              </p:cNvSpPr>
              <p:nvPr/>
            </p:nvSpPr>
            <p:spPr bwMode="auto">
              <a:xfrm>
                <a:off x="2700" y="3557"/>
                <a:ext cx="1" cy="414"/>
              </a:xfrm>
              <a:custGeom>
                <a:avLst/>
                <a:gdLst/>
                <a:ahLst/>
                <a:cxnLst>
                  <a:cxn ang="0">
                    <a:pos x="0" y="9"/>
                  </a:cxn>
                  <a:cxn ang="0">
                    <a:pos x="0" y="9"/>
                  </a:cxn>
                  <a:cxn ang="0">
                    <a:pos x="0" y="11"/>
                  </a:cxn>
                  <a:cxn ang="0">
                    <a:pos x="0" y="8"/>
                  </a:cxn>
                  <a:cxn ang="0">
                    <a:pos x="0" y="6"/>
                  </a:cxn>
                  <a:cxn ang="0">
                    <a:pos x="0" y="7"/>
                  </a:cxn>
                  <a:cxn ang="0">
                    <a:pos x="0" y="5"/>
                  </a:cxn>
                  <a:cxn ang="0">
                    <a:pos x="0" y="7"/>
                  </a:cxn>
                  <a:cxn ang="0">
                    <a:pos x="0" y="2"/>
                  </a:cxn>
                  <a:cxn ang="0">
                    <a:pos x="0" y="7"/>
                  </a:cxn>
                  <a:cxn ang="0">
                    <a:pos x="0" y="7"/>
                  </a:cxn>
                  <a:cxn ang="0">
                    <a:pos x="0" y="7"/>
                  </a:cxn>
                  <a:cxn ang="0">
                    <a:pos x="0" y="8"/>
                  </a:cxn>
                  <a:cxn ang="0">
                    <a:pos x="0" y="7"/>
                  </a:cxn>
                  <a:cxn ang="0">
                    <a:pos x="0" y="6"/>
                  </a:cxn>
                  <a:cxn ang="0">
                    <a:pos x="0" y="6"/>
                  </a:cxn>
                  <a:cxn ang="0">
                    <a:pos x="0" y="3"/>
                  </a:cxn>
                  <a:cxn ang="0">
                    <a:pos x="0" y="5"/>
                  </a:cxn>
                  <a:cxn ang="0">
                    <a:pos x="0" y="2"/>
                  </a:cxn>
                  <a:cxn ang="0">
                    <a:pos x="0" y="0"/>
                  </a:cxn>
                  <a:cxn ang="0">
                    <a:pos x="0" y="2"/>
                  </a:cxn>
                  <a:cxn ang="0">
                    <a:pos x="0" y="4"/>
                  </a:cxn>
                  <a:cxn ang="0">
                    <a:pos x="0" y="8"/>
                  </a:cxn>
                  <a:cxn ang="0">
                    <a:pos x="0" y="10"/>
                  </a:cxn>
                  <a:cxn ang="0">
                    <a:pos x="0" y="9"/>
                  </a:cxn>
                  <a:cxn ang="0">
                    <a:pos x="0" y="11"/>
                  </a:cxn>
                  <a:cxn ang="0">
                    <a:pos x="0" y="10"/>
                  </a:cxn>
                  <a:cxn ang="0">
                    <a:pos x="0" y="6"/>
                  </a:cxn>
                  <a:cxn ang="0">
                    <a:pos x="0" y="23"/>
                  </a:cxn>
                  <a:cxn ang="0">
                    <a:pos x="0" y="29"/>
                  </a:cxn>
                  <a:cxn ang="0">
                    <a:pos x="0" y="33"/>
                  </a:cxn>
                  <a:cxn ang="0">
                    <a:pos x="0" y="38"/>
                  </a:cxn>
                  <a:cxn ang="0">
                    <a:pos x="0" y="43"/>
                  </a:cxn>
                  <a:cxn ang="0">
                    <a:pos x="0" y="46"/>
                  </a:cxn>
                  <a:cxn ang="0">
                    <a:pos x="0" y="48"/>
                  </a:cxn>
                  <a:cxn ang="0">
                    <a:pos x="0" y="50"/>
                  </a:cxn>
                  <a:cxn ang="0">
                    <a:pos x="0" y="54"/>
                  </a:cxn>
                  <a:cxn ang="0">
                    <a:pos x="0" y="55"/>
                  </a:cxn>
                  <a:cxn ang="0">
                    <a:pos x="0" y="54"/>
                  </a:cxn>
                  <a:cxn ang="0">
                    <a:pos x="0" y="57"/>
                  </a:cxn>
                  <a:cxn ang="0">
                    <a:pos x="0" y="58"/>
                  </a:cxn>
                  <a:cxn ang="0">
                    <a:pos x="0" y="61"/>
                  </a:cxn>
                  <a:cxn ang="0">
                    <a:pos x="0" y="61"/>
                  </a:cxn>
                  <a:cxn ang="0">
                    <a:pos x="0" y="60"/>
                  </a:cxn>
                  <a:cxn ang="0">
                    <a:pos x="0" y="65"/>
                  </a:cxn>
                  <a:cxn ang="0">
                    <a:pos x="0" y="63"/>
                  </a:cxn>
                  <a:cxn ang="0">
                    <a:pos x="0" y="64"/>
                  </a:cxn>
                  <a:cxn ang="0">
                    <a:pos x="0" y="67"/>
                  </a:cxn>
                  <a:cxn ang="0">
                    <a:pos x="0" y="64"/>
                  </a:cxn>
                  <a:cxn ang="0">
                    <a:pos x="0" y="65"/>
                  </a:cxn>
                  <a:cxn ang="0">
                    <a:pos x="0" y="65"/>
                  </a:cxn>
                  <a:cxn ang="0">
                    <a:pos x="0" y="67"/>
                  </a:cxn>
                  <a:cxn ang="0">
                    <a:pos x="0" y="69"/>
                  </a:cxn>
                  <a:cxn ang="0">
                    <a:pos x="0" y="67"/>
                  </a:cxn>
                  <a:cxn ang="0">
                    <a:pos x="0" y="67"/>
                  </a:cxn>
                  <a:cxn ang="0">
                    <a:pos x="0" y="67"/>
                  </a:cxn>
                  <a:cxn ang="0">
                    <a:pos x="0" y="68"/>
                  </a:cxn>
                  <a:cxn ang="0">
                    <a:pos x="0" y="68"/>
                  </a:cxn>
                  <a:cxn ang="0">
                    <a:pos x="0" y="64"/>
                  </a:cxn>
                  <a:cxn ang="0">
                    <a:pos x="0" y="64"/>
                  </a:cxn>
                  <a:cxn ang="0">
                    <a:pos x="0" y="64"/>
                  </a:cxn>
                  <a:cxn ang="0">
                    <a:pos x="0" y="64"/>
                  </a:cxn>
                  <a:cxn ang="0">
                    <a:pos x="0" y="65"/>
                  </a:cxn>
                </a:cxnLst>
                <a:rect l="0" t="0" r="r" b="b"/>
                <a:pathLst>
                  <a:path h="69">
                    <a:moveTo>
                      <a:pt x="0" y="10"/>
                    </a:moveTo>
                    <a:lnTo>
                      <a:pt x="0" y="10"/>
                    </a:lnTo>
                    <a:lnTo>
                      <a:pt x="0" y="10"/>
                    </a:lnTo>
                    <a:lnTo>
                      <a:pt x="0" y="10"/>
                    </a:lnTo>
                    <a:lnTo>
                      <a:pt x="0" y="10"/>
                    </a:lnTo>
                    <a:lnTo>
                      <a:pt x="0" y="9"/>
                    </a:lnTo>
                    <a:lnTo>
                      <a:pt x="0" y="9"/>
                    </a:lnTo>
                    <a:lnTo>
                      <a:pt x="0" y="8"/>
                    </a:lnTo>
                    <a:lnTo>
                      <a:pt x="0" y="9"/>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10"/>
                    </a:lnTo>
                    <a:lnTo>
                      <a:pt x="0" y="10"/>
                    </a:lnTo>
                    <a:lnTo>
                      <a:pt x="0" y="10"/>
                    </a:lnTo>
                    <a:lnTo>
                      <a:pt x="0" y="11"/>
                    </a:lnTo>
                    <a:lnTo>
                      <a:pt x="0" y="11"/>
                    </a:lnTo>
                    <a:lnTo>
                      <a:pt x="0" y="11"/>
                    </a:lnTo>
                    <a:lnTo>
                      <a:pt x="0" y="10"/>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7"/>
                    </a:lnTo>
                    <a:lnTo>
                      <a:pt x="0" y="8"/>
                    </a:lnTo>
                    <a:lnTo>
                      <a:pt x="0" y="7"/>
                    </a:lnTo>
                    <a:lnTo>
                      <a:pt x="0" y="7"/>
                    </a:lnTo>
                    <a:lnTo>
                      <a:pt x="0" y="6"/>
                    </a:lnTo>
                    <a:lnTo>
                      <a:pt x="0" y="6"/>
                    </a:lnTo>
                    <a:lnTo>
                      <a:pt x="0" y="5"/>
                    </a:lnTo>
                    <a:lnTo>
                      <a:pt x="0" y="5"/>
                    </a:lnTo>
                    <a:lnTo>
                      <a:pt x="0" y="5"/>
                    </a:lnTo>
                    <a:lnTo>
                      <a:pt x="0" y="4"/>
                    </a:lnTo>
                    <a:lnTo>
                      <a:pt x="0" y="4"/>
                    </a:lnTo>
                    <a:lnTo>
                      <a:pt x="0" y="4"/>
                    </a:lnTo>
                    <a:lnTo>
                      <a:pt x="0" y="4"/>
                    </a:lnTo>
                    <a:lnTo>
                      <a:pt x="0" y="4"/>
                    </a:lnTo>
                    <a:lnTo>
                      <a:pt x="0" y="5"/>
                    </a:lnTo>
                    <a:lnTo>
                      <a:pt x="0" y="4"/>
                    </a:lnTo>
                    <a:lnTo>
                      <a:pt x="0" y="5"/>
                    </a:lnTo>
                    <a:lnTo>
                      <a:pt x="0" y="6"/>
                    </a:lnTo>
                    <a:lnTo>
                      <a:pt x="0" y="6"/>
                    </a:lnTo>
                    <a:lnTo>
                      <a:pt x="0" y="6"/>
                    </a:lnTo>
                    <a:lnTo>
                      <a:pt x="0" y="6"/>
                    </a:lnTo>
                    <a:lnTo>
                      <a:pt x="0" y="7"/>
                    </a:lnTo>
                    <a:lnTo>
                      <a:pt x="0" y="6"/>
                    </a:lnTo>
                    <a:lnTo>
                      <a:pt x="0" y="7"/>
                    </a:lnTo>
                    <a:lnTo>
                      <a:pt x="0" y="7"/>
                    </a:lnTo>
                    <a:lnTo>
                      <a:pt x="0" y="7"/>
                    </a:lnTo>
                    <a:lnTo>
                      <a:pt x="0" y="8"/>
                    </a:lnTo>
                    <a:lnTo>
                      <a:pt x="0" y="7"/>
                    </a:lnTo>
                    <a:lnTo>
                      <a:pt x="0" y="8"/>
                    </a:lnTo>
                    <a:lnTo>
                      <a:pt x="0" y="7"/>
                    </a:lnTo>
                    <a:lnTo>
                      <a:pt x="0" y="6"/>
                    </a:lnTo>
                    <a:lnTo>
                      <a:pt x="0" y="5"/>
                    </a:lnTo>
                    <a:lnTo>
                      <a:pt x="0" y="5"/>
                    </a:lnTo>
                    <a:lnTo>
                      <a:pt x="0" y="4"/>
                    </a:lnTo>
                    <a:lnTo>
                      <a:pt x="0" y="3"/>
                    </a:lnTo>
                    <a:lnTo>
                      <a:pt x="0" y="3"/>
                    </a:lnTo>
                    <a:lnTo>
                      <a:pt x="0" y="2"/>
                    </a:lnTo>
                    <a:lnTo>
                      <a:pt x="0" y="3"/>
                    </a:lnTo>
                    <a:lnTo>
                      <a:pt x="0" y="4"/>
                    </a:lnTo>
                    <a:lnTo>
                      <a:pt x="0" y="4"/>
                    </a:lnTo>
                    <a:lnTo>
                      <a:pt x="0" y="4"/>
                    </a:lnTo>
                    <a:lnTo>
                      <a:pt x="0" y="4"/>
                    </a:lnTo>
                    <a:lnTo>
                      <a:pt x="0" y="4"/>
                    </a:lnTo>
                    <a:lnTo>
                      <a:pt x="0" y="5"/>
                    </a:lnTo>
                    <a:lnTo>
                      <a:pt x="0" y="6"/>
                    </a:lnTo>
                    <a:lnTo>
                      <a:pt x="0" y="6"/>
                    </a:lnTo>
                    <a:lnTo>
                      <a:pt x="0" y="6"/>
                    </a:lnTo>
                    <a:lnTo>
                      <a:pt x="0" y="7"/>
                    </a:lnTo>
                    <a:lnTo>
                      <a:pt x="0" y="7"/>
                    </a:lnTo>
                    <a:lnTo>
                      <a:pt x="0" y="7"/>
                    </a:lnTo>
                    <a:lnTo>
                      <a:pt x="0" y="7"/>
                    </a:lnTo>
                    <a:lnTo>
                      <a:pt x="0" y="7"/>
                    </a:lnTo>
                    <a:lnTo>
                      <a:pt x="0" y="8"/>
                    </a:lnTo>
                    <a:lnTo>
                      <a:pt x="0" y="8"/>
                    </a:lnTo>
                    <a:lnTo>
                      <a:pt x="0" y="8"/>
                    </a:lnTo>
                    <a:lnTo>
                      <a:pt x="0" y="7"/>
                    </a:lnTo>
                    <a:lnTo>
                      <a:pt x="0" y="8"/>
                    </a:lnTo>
                    <a:lnTo>
                      <a:pt x="0" y="8"/>
                    </a:lnTo>
                    <a:lnTo>
                      <a:pt x="0" y="7"/>
                    </a:lnTo>
                    <a:lnTo>
                      <a:pt x="0" y="8"/>
                    </a:lnTo>
                    <a:lnTo>
                      <a:pt x="0" y="7"/>
                    </a:lnTo>
                    <a:lnTo>
                      <a:pt x="0" y="8"/>
                    </a:lnTo>
                    <a:lnTo>
                      <a:pt x="0" y="8"/>
                    </a:lnTo>
                    <a:lnTo>
                      <a:pt x="0" y="8"/>
                    </a:lnTo>
                    <a:lnTo>
                      <a:pt x="0" y="8"/>
                    </a:lnTo>
                    <a:lnTo>
                      <a:pt x="0" y="7"/>
                    </a:lnTo>
                    <a:lnTo>
                      <a:pt x="0" y="8"/>
                    </a:lnTo>
                    <a:lnTo>
                      <a:pt x="0" y="8"/>
                    </a:lnTo>
                    <a:lnTo>
                      <a:pt x="0" y="8"/>
                    </a:lnTo>
                    <a:lnTo>
                      <a:pt x="0" y="7"/>
                    </a:lnTo>
                    <a:lnTo>
                      <a:pt x="0" y="7"/>
                    </a:lnTo>
                    <a:lnTo>
                      <a:pt x="0" y="7"/>
                    </a:lnTo>
                    <a:lnTo>
                      <a:pt x="0" y="7"/>
                    </a:lnTo>
                    <a:lnTo>
                      <a:pt x="0" y="7"/>
                    </a:lnTo>
                    <a:lnTo>
                      <a:pt x="0" y="8"/>
                    </a:lnTo>
                    <a:lnTo>
                      <a:pt x="0" y="8"/>
                    </a:lnTo>
                    <a:lnTo>
                      <a:pt x="0" y="9"/>
                    </a:lnTo>
                    <a:lnTo>
                      <a:pt x="0" y="8"/>
                    </a:lnTo>
                    <a:lnTo>
                      <a:pt x="0" y="9"/>
                    </a:lnTo>
                    <a:lnTo>
                      <a:pt x="0" y="8"/>
                    </a:lnTo>
                    <a:lnTo>
                      <a:pt x="0" y="8"/>
                    </a:lnTo>
                    <a:lnTo>
                      <a:pt x="0" y="8"/>
                    </a:lnTo>
                    <a:lnTo>
                      <a:pt x="0" y="8"/>
                    </a:lnTo>
                    <a:lnTo>
                      <a:pt x="0" y="7"/>
                    </a:lnTo>
                    <a:lnTo>
                      <a:pt x="0" y="8"/>
                    </a:lnTo>
                    <a:lnTo>
                      <a:pt x="0" y="8"/>
                    </a:lnTo>
                    <a:lnTo>
                      <a:pt x="0" y="8"/>
                    </a:lnTo>
                    <a:lnTo>
                      <a:pt x="0" y="8"/>
                    </a:lnTo>
                    <a:lnTo>
                      <a:pt x="0" y="7"/>
                    </a:lnTo>
                    <a:lnTo>
                      <a:pt x="0" y="7"/>
                    </a:lnTo>
                    <a:lnTo>
                      <a:pt x="0" y="7"/>
                    </a:lnTo>
                    <a:lnTo>
                      <a:pt x="0" y="7"/>
                    </a:lnTo>
                    <a:lnTo>
                      <a:pt x="0" y="7"/>
                    </a:lnTo>
                    <a:lnTo>
                      <a:pt x="0" y="6"/>
                    </a:lnTo>
                    <a:lnTo>
                      <a:pt x="0" y="7"/>
                    </a:lnTo>
                    <a:lnTo>
                      <a:pt x="0" y="7"/>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6"/>
                    </a:lnTo>
                    <a:lnTo>
                      <a:pt x="0" y="6"/>
                    </a:lnTo>
                    <a:lnTo>
                      <a:pt x="0" y="7"/>
                    </a:lnTo>
                    <a:lnTo>
                      <a:pt x="0" y="6"/>
                    </a:lnTo>
                    <a:lnTo>
                      <a:pt x="0" y="6"/>
                    </a:lnTo>
                    <a:lnTo>
                      <a:pt x="0" y="5"/>
                    </a:lnTo>
                    <a:lnTo>
                      <a:pt x="0" y="5"/>
                    </a:lnTo>
                    <a:lnTo>
                      <a:pt x="0" y="5"/>
                    </a:lnTo>
                    <a:lnTo>
                      <a:pt x="0" y="4"/>
                    </a:lnTo>
                    <a:lnTo>
                      <a:pt x="0" y="3"/>
                    </a:lnTo>
                    <a:lnTo>
                      <a:pt x="0" y="3"/>
                    </a:lnTo>
                    <a:lnTo>
                      <a:pt x="0" y="4"/>
                    </a:lnTo>
                    <a:lnTo>
                      <a:pt x="0" y="3"/>
                    </a:lnTo>
                    <a:lnTo>
                      <a:pt x="0" y="4"/>
                    </a:lnTo>
                    <a:lnTo>
                      <a:pt x="0" y="4"/>
                    </a:lnTo>
                    <a:lnTo>
                      <a:pt x="0" y="4"/>
                    </a:lnTo>
                    <a:lnTo>
                      <a:pt x="0" y="4"/>
                    </a:lnTo>
                    <a:lnTo>
                      <a:pt x="0" y="4"/>
                    </a:lnTo>
                    <a:lnTo>
                      <a:pt x="0" y="5"/>
                    </a:lnTo>
                    <a:lnTo>
                      <a:pt x="0" y="5"/>
                    </a:lnTo>
                    <a:lnTo>
                      <a:pt x="0" y="5"/>
                    </a:lnTo>
                    <a:lnTo>
                      <a:pt x="0" y="5"/>
                    </a:lnTo>
                    <a:lnTo>
                      <a:pt x="0" y="4"/>
                    </a:lnTo>
                    <a:lnTo>
                      <a:pt x="0" y="5"/>
                    </a:lnTo>
                    <a:lnTo>
                      <a:pt x="0" y="5"/>
                    </a:lnTo>
                    <a:lnTo>
                      <a:pt x="0" y="5"/>
                    </a:lnTo>
                    <a:lnTo>
                      <a:pt x="0" y="4"/>
                    </a:lnTo>
                    <a:lnTo>
                      <a:pt x="0" y="4"/>
                    </a:lnTo>
                    <a:lnTo>
                      <a:pt x="0" y="4"/>
                    </a:lnTo>
                    <a:lnTo>
                      <a:pt x="0" y="3"/>
                    </a:lnTo>
                    <a:lnTo>
                      <a:pt x="0" y="2"/>
                    </a:lnTo>
                    <a:lnTo>
                      <a:pt x="0" y="3"/>
                    </a:lnTo>
                    <a:lnTo>
                      <a:pt x="0" y="2"/>
                    </a:lnTo>
                    <a:lnTo>
                      <a:pt x="0" y="2"/>
                    </a:lnTo>
                    <a:lnTo>
                      <a:pt x="0" y="2"/>
                    </a:lnTo>
                    <a:lnTo>
                      <a:pt x="0" y="2"/>
                    </a:lnTo>
                    <a:lnTo>
                      <a:pt x="0" y="2"/>
                    </a:lnTo>
                    <a:lnTo>
                      <a:pt x="0" y="2"/>
                    </a:lnTo>
                    <a:lnTo>
                      <a:pt x="0" y="1"/>
                    </a:lnTo>
                    <a:lnTo>
                      <a:pt x="0" y="1"/>
                    </a:lnTo>
                    <a:lnTo>
                      <a:pt x="0" y="2"/>
                    </a:lnTo>
                    <a:lnTo>
                      <a:pt x="0" y="1"/>
                    </a:lnTo>
                    <a:lnTo>
                      <a:pt x="0" y="1"/>
                    </a:lnTo>
                    <a:lnTo>
                      <a:pt x="0" y="1"/>
                    </a:lnTo>
                    <a:lnTo>
                      <a:pt x="0" y="1"/>
                    </a:lnTo>
                    <a:lnTo>
                      <a:pt x="0" y="0"/>
                    </a:lnTo>
                    <a:lnTo>
                      <a:pt x="0" y="1"/>
                    </a:lnTo>
                    <a:lnTo>
                      <a:pt x="0" y="1"/>
                    </a:lnTo>
                    <a:lnTo>
                      <a:pt x="0" y="1"/>
                    </a:lnTo>
                    <a:lnTo>
                      <a:pt x="0" y="2"/>
                    </a:lnTo>
                    <a:lnTo>
                      <a:pt x="0" y="2"/>
                    </a:lnTo>
                    <a:lnTo>
                      <a:pt x="0" y="2"/>
                    </a:lnTo>
                    <a:lnTo>
                      <a:pt x="0" y="2"/>
                    </a:lnTo>
                    <a:lnTo>
                      <a:pt x="0" y="2"/>
                    </a:lnTo>
                    <a:lnTo>
                      <a:pt x="0" y="1"/>
                    </a:lnTo>
                    <a:lnTo>
                      <a:pt x="0" y="2"/>
                    </a:lnTo>
                    <a:lnTo>
                      <a:pt x="0" y="2"/>
                    </a:lnTo>
                    <a:lnTo>
                      <a:pt x="0" y="2"/>
                    </a:lnTo>
                    <a:lnTo>
                      <a:pt x="0" y="2"/>
                    </a:lnTo>
                    <a:lnTo>
                      <a:pt x="0" y="3"/>
                    </a:lnTo>
                    <a:lnTo>
                      <a:pt x="0" y="3"/>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6"/>
                    </a:lnTo>
                    <a:lnTo>
                      <a:pt x="0" y="7"/>
                    </a:lnTo>
                    <a:lnTo>
                      <a:pt x="0" y="8"/>
                    </a:lnTo>
                    <a:lnTo>
                      <a:pt x="0" y="8"/>
                    </a:lnTo>
                    <a:lnTo>
                      <a:pt x="0" y="8"/>
                    </a:lnTo>
                    <a:lnTo>
                      <a:pt x="0" y="7"/>
                    </a:lnTo>
                    <a:lnTo>
                      <a:pt x="0" y="7"/>
                    </a:lnTo>
                    <a:lnTo>
                      <a:pt x="0" y="7"/>
                    </a:lnTo>
                    <a:lnTo>
                      <a:pt x="0" y="8"/>
                    </a:lnTo>
                    <a:lnTo>
                      <a:pt x="0" y="8"/>
                    </a:lnTo>
                    <a:lnTo>
                      <a:pt x="0" y="9"/>
                    </a:lnTo>
                    <a:lnTo>
                      <a:pt x="0" y="8"/>
                    </a:lnTo>
                    <a:lnTo>
                      <a:pt x="0" y="8"/>
                    </a:lnTo>
                    <a:lnTo>
                      <a:pt x="0" y="9"/>
                    </a:lnTo>
                    <a:lnTo>
                      <a:pt x="0" y="9"/>
                    </a:lnTo>
                    <a:lnTo>
                      <a:pt x="0" y="10"/>
                    </a:lnTo>
                    <a:lnTo>
                      <a:pt x="0" y="9"/>
                    </a:lnTo>
                    <a:lnTo>
                      <a:pt x="0" y="10"/>
                    </a:lnTo>
                    <a:lnTo>
                      <a:pt x="0" y="9"/>
                    </a:lnTo>
                    <a:lnTo>
                      <a:pt x="0" y="9"/>
                    </a:lnTo>
                    <a:lnTo>
                      <a:pt x="0" y="10"/>
                    </a:lnTo>
                    <a:lnTo>
                      <a:pt x="0" y="9"/>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0"/>
                    </a:lnTo>
                    <a:lnTo>
                      <a:pt x="0" y="10"/>
                    </a:lnTo>
                    <a:lnTo>
                      <a:pt x="0" y="10"/>
                    </a:lnTo>
                    <a:lnTo>
                      <a:pt x="0" y="10"/>
                    </a:lnTo>
                    <a:lnTo>
                      <a:pt x="0" y="11"/>
                    </a:lnTo>
                    <a:lnTo>
                      <a:pt x="0" y="10"/>
                    </a:lnTo>
                    <a:lnTo>
                      <a:pt x="0" y="10"/>
                    </a:lnTo>
                    <a:lnTo>
                      <a:pt x="0" y="10"/>
                    </a:lnTo>
                    <a:lnTo>
                      <a:pt x="0" y="10"/>
                    </a:lnTo>
                    <a:lnTo>
                      <a:pt x="0" y="10"/>
                    </a:lnTo>
                    <a:lnTo>
                      <a:pt x="0" y="10"/>
                    </a:lnTo>
                    <a:lnTo>
                      <a:pt x="0" y="9"/>
                    </a:lnTo>
                    <a:lnTo>
                      <a:pt x="0" y="10"/>
                    </a:lnTo>
                    <a:lnTo>
                      <a:pt x="0" y="10"/>
                    </a:lnTo>
                    <a:lnTo>
                      <a:pt x="0" y="11"/>
                    </a:lnTo>
                    <a:lnTo>
                      <a:pt x="0" y="11"/>
                    </a:lnTo>
                    <a:lnTo>
                      <a:pt x="0" y="11"/>
                    </a:lnTo>
                    <a:lnTo>
                      <a:pt x="0" y="11"/>
                    </a:lnTo>
                    <a:lnTo>
                      <a:pt x="0" y="11"/>
                    </a:lnTo>
                    <a:lnTo>
                      <a:pt x="0" y="6"/>
                    </a:lnTo>
                    <a:lnTo>
                      <a:pt x="0" y="10"/>
                    </a:lnTo>
                    <a:lnTo>
                      <a:pt x="0" y="14"/>
                    </a:lnTo>
                    <a:lnTo>
                      <a:pt x="0" y="17"/>
                    </a:lnTo>
                    <a:lnTo>
                      <a:pt x="0" y="18"/>
                    </a:lnTo>
                    <a:lnTo>
                      <a:pt x="0" y="19"/>
                    </a:lnTo>
                    <a:lnTo>
                      <a:pt x="0" y="19"/>
                    </a:lnTo>
                    <a:lnTo>
                      <a:pt x="0" y="20"/>
                    </a:lnTo>
                    <a:lnTo>
                      <a:pt x="0" y="21"/>
                    </a:lnTo>
                    <a:lnTo>
                      <a:pt x="0" y="22"/>
                    </a:lnTo>
                    <a:lnTo>
                      <a:pt x="0" y="23"/>
                    </a:lnTo>
                    <a:lnTo>
                      <a:pt x="0" y="23"/>
                    </a:lnTo>
                    <a:lnTo>
                      <a:pt x="0" y="24"/>
                    </a:lnTo>
                    <a:lnTo>
                      <a:pt x="0" y="24"/>
                    </a:lnTo>
                    <a:lnTo>
                      <a:pt x="0" y="25"/>
                    </a:lnTo>
                    <a:lnTo>
                      <a:pt x="0" y="26"/>
                    </a:lnTo>
                    <a:lnTo>
                      <a:pt x="0" y="26"/>
                    </a:lnTo>
                    <a:lnTo>
                      <a:pt x="0" y="26"/>
                    </a:lnTo>
                    <a:lnTo>
                      <a:pt x="0" y="26"/>
                    </a:lnTo>
                    <a:lnTo>
                      <a:pt x="0" y="27"/>
                    </a:lnTo>
                    <a:lnTo>
                      <a:pt x="0" y="28"/>
                    </a:lnTo>
                    <a:lnTo>
                      <a:pt x="0" y="28"/>
                    </a:lnTo>
                    <a:lnTo>
                      <a:pt x="0" y="29"/>
                    </a:lnTo>
                    <a:lnTo>
                      <a:pt x="0" y="29"/>
                    </a:lnTo>
                    <a:lnTo>
                      <a:pt x="0" y="30"/>
                    </a:lnTo>
                    <a:lnTo>
                      <a:pt x="0" y="31"/>
                    </a:lnTo>
                    <a:lnTo>
                      <a:pt x="0" y="30"/>
                    </a:lnTo>
                    <a:lnTo>
                      <a:pt x="0" y="31"/>
                    </a:lnTo>
                    <a:lnTo>
                      <a:pt x="0" y="31"/>
                    </a:lnTo>
                    <a:lnTo>
                      <a:pt x="0" y="32"/>
                    </a:lnTo>
                    <a:lnTo>
                      <a:pt x="0" y="32"/>
                    </a:lnTo>
                    <a:lnTo>
                      <a:pt x="0" y="32"/>
                    </a:lnTo>
                    <a:lnTo>
                      <a:pt x="0" y="34"/>
                    </a:lnTo>
                    <a:lnTo>
                      <a:pt x="0" y="33"/>
                    </a:lnTo>
                    <a:lnTo>
                      <a:pt x="0" y="34"/>
                    </a:lnTo>
                    <a:lnTo>
                      <a:pt x="0" y="34"/>
                    </a:lnTo>
                    <a:lnTo>
                      <a:pt x="0" y="35"/>
                    </a:lnTo>
                    <a:lnTo>
                      <a:pt x="0" y="35"/>
                    </a:lnTo>
                    <a:lnTo>
                      <a:pt x="0" y="36"/>
                    </a:lnTo>
                    <a:lnTo>
                      <a:pt x="0" y="36"/>
                    </a:lnTo>
                    <a:lnTo>
                      <a:pt x="0" y="37"/>
                    </a:lnTo>
                    <a:lnTo>
                      <a:pt x="0" y="37"/>
                    </a:lnTo>
                    <a:lnTo>
                      <a:pt x="0" y="38"/>
                    </a:lnTo>
                    <a:lnTo>
                      <a:pt x="0" y="37"/>
                    </a:lnTo>
                    <a:lnTo>
                      <a:pt x="0" y="38"/>
                    </a:lnTo>
                    <a:lnTo>
                      <a:pt x="0" y="39"/>
                    </a:lnTo>
                    <a:lnTo>
                      <a:pt x="0" y="39"/>
                    </a:lnTo>
                    <a:lnTo>
                      <a:pt x="0" y="40"/>
                    </a:lnTo>
                    <a:lnTo>
                      <a:pt x="0" y="39"/>
                    </a:lnTo>
                    <a:lnTo>
                      <a:pt x="0" y="40"/>
                    </a:lnTo>
                    <a:lnTo>
                      <a:pt x="0" y="40"/>
                    </a:lnTo>
                    <a:lnTo>
                      <a:pt x="0" y="41"/>
                    </a:lnTo>
                    <a:lnTo>
                      <a:pt x="0" y="41"/>
                    </a:lnTo>
                    <a:lnTo>
                      <a:pt x="0" y="42"/>
                    </a:lnTo>
                    <a:lnTo>
                      <a:pt x="0" y="43"/>
                    </a:lnTo>
                    <a:lnTo>
                      <a:pt x="0" y="43"/>
                    </a:lnTo>
                    <a:lnTo>
                      <a:pt x="0" y="44"/>
                    </a:lnTo>
                    <a:lnTo>
                      <a:pt x="0" y="44"/>
                    </a:lnTo>
                    <a:lnTo>
                      <a:pt x="0" y="44"/>
                    </a:lnTo>
                    <a:lnTo>
                      <a:pt x="0" y="44"/>
                    </a:lnTo>
                    <a:lnTo>
                      <a:pt x="0" y="44"/>
                    </a:lnTo>
                    <a:lnTo>
                      <a:pt x="0" y="45"/>
                    </a:lnTo>
                    <a:lnTo>
                      <a:pt x="0" y="45"/>
                    </a:lnTo>
                    <a:lnTo>
                      <a:pt x="0" y="45"/>
                    </a:lnTo>
                    <a:lnTo>
                      <a:pt x="0" y="46"/>
                    </a:lnTo>
                    <a:lnTo>
                      <a:pt x="0" y="46"/>
                    </a:lnTo>
                    <a:lnTo>
                      <a:pt x="0" y="46"/>
                    </a:lnTo>
                    <a:lnTo>
                      <a:pt x="0" y="46"/>
                    </a:lnTo>
                    <a:lnTo>
                      <a:pt x="0" y="46"/>
                    </a:lnTo>
                    <a:lnTo>
                      <a:pt x="0" y="46"/>
                    </a:lnTo>
                    <a:lnTo>
                      <a:pt x="0" y="47"/>
                    </a:lnTo>
                    <a:lnTo>
                      <a:pt x="0" y="48"/>
                    </a:lnTo>
                    <a:lnTo>
                      <a:pt x="0" y="47"/>
                    </a:lnTo>
                    <a:lnTo>
                      <a:pt x="0" y="47"/>
                    </a:lnTo>
                    <a:lnTo>
                      <a:pt x="0" y="48"/>
                    </a:lnTo>
                    <a:lnTo>
                      <a:pt x="0" y="48"/>
                    </a:lnTo>
                    <a:lnTo>
                      <a:pt x="0" y="48"/>
                    </a:lnTo>
                    <a:lnTo>
                      <a:pt x="0" y="48"/>
                    </a:lnTo>
                    <a:lnTo>
                      <a:pt x="0" y="49"/>
                    </a:lnTo>
                    <a:lnTo>
                      <a:pt x="0" y="49"/>
                    </a:lnTo>
                    <a:lnTo>
                      <a:pt x="0" y="49"/>
                    </a:lnTo>
                    <a:lnTo>
                      <a:pt x="0" y="50"/>
                    </a:lnTo>
                    <a:lnTo>
                      <a:pt x="0" y="50"/>
                    </a:lnTo>
                    <a:lnTo>
                      <a:pt x="0" y="50"/>
                    </a:lnTo>
                    <a:lnTo>
                      <a:pt x="0" y="51"/>
                    </a:lnTo>
                    <a:lnTo>
                      <a:pt x="0" y="51"/>
                    </a:lnTo>
                    <a:lnTo>
                      <a:pt x="0" y="51"/>
                    </a:lnTo>
                    <a:lnTo>
                      <a:pt x="0" y="50"/>
                    </a:lnTo>
                    <a:lnTo>
                      <a:pt x="0" y="50"/>
                    </a:lnTo>
                    <a:lnTo>
                      <a:pt x="0" y="50"/>
                    </a:lnTo>
                    <a:lnTo>
                      <a:pt x="0" y="51"/>
                    </a:lnTo>
                    <a:lnTo>
                      <a:pt x="0" y="50"/>
                    </a:lnTo>
                    <a:lnTo>
                      <a:pt x="0" y="51"/>
                    </a:lnTo>
                    <a:lnTo>
                      <a:pt x="0" y="51"/>
                    </a:lnTo>
                    <a:lnTo>
                      <a:pt x="0" y="52"/>
                    </a:lnTo>
                    <a:lnTo>
                      <a:pt x="0" y="53"/>
                    </a:lnTo>
                    <a:lnTo>
                      <a:pt x="0" y="53"/>
                    </a:lnTo>
                    <a:lnTo>
                      <a:pt x="0" y="54"/>
                    </a:lnTo>
                    <a:lnTo>
                      <a:pt x="0" y="54"/>
                    </a:lnTo>
                    <a:lnTo>
                      <a:pt x="0" y="54"/>
                    </a:lnTo>
                    <a:lnTo>
                      <a:pt x="0" y="54"/>
                    </a:lnTo>
                    <a:lnTo>
                      <a:pt x="0" y="54"/>
                    </a:lnTo>
                    <a:lnTo>
                      <a:pt x="0" y="55"/>
                    </a:lnTo>
                    <a:lnTo>
                      <a:pt x="0" y="54"/>
                    </a:lnTo>
                    <a:lnTo>
                      <a:pt x="0" y="55"/>
                    </a:lnTo>
                    <a:lnTo>
                      <a:pt x="0" y="55"/>
                    </a:lnTo>
                    <a:lnTo>
                      <a:pt x="0" y="55"/>
                    </a:lnTo>
                    <a:lnTo>
                      <a:pt x="0" y="56"/>
                    </a:lnTo>
                    <a:lnTo>
                      <a:pt x="0" y="56"/>
                    </a:lnTo>
                    <a:lnTo>
                      <a:pt x="0" y="55"/>
                    </a:lnTo>
                    <a:lnTo>
                      <a:pt x="0" y="55"/>
                    </a:lnTo>
                    <a:lnTo>
                      <a:pt x="0" y="54"/>
                    </a:lnTo>
                    <a:lnTo>
                      <a:pt x="0" y="54"/>
                    </a:lnTo>
                    <a:lnTo>
                      <a:pt x="0" y="54"/>
                    </a:lnTo>
                    <a:lnTo>
                      <a:pt x="0" y="54"/>
                    </a:lnTo>
                    <a:lnTo>
                      <a:pt x="0" y="54"/>
                    </a:lnTo>
                    <a:lnTo>
                      <a:pt x="0" y="54"/>
                    </a:lnTo>
                    <a:lnTo>
                      <a:pt x="0" y="54"/>
                    </a:lnTo>
                    <a:lnTo>
                      <a:pt x="0" y="54"/>
                    </a:lnTo>
                    <a:lnTo>
                      <a:pt x="0" y="54"/>
                    </a:lnTo>
                    <a:lnTo>
                      <a:pt x="0" y="54"/>
                    </a:lnTo>
                    <a:lnTo>
                      <a:pt x="0" y="54"/>
                    </a:lnTo>
                    <a:lnTo>
                      <a:pt x="0" y="54"/>
                    </a:lnTo>
                    <a:lnTo>
                      <a:pt x="0" y="54"/>
                    </a:lnTo>
                    <a:lnTo>
                      <a:pt x="0" y="54"/>
                    </a:lnTo>
                    <a:lnTo>
                      <a:pt x="0" y="54"/>
                    </a:lnTo>
                    <a:lnTo>
                      <a:pt x="0" y="55"/>
                    </a:lnTo>
                    <a:lnTo>
                      <a:pt x="0" y="55"/>
                    </a:lnTo>
                    <a:lnTo>
                      <a:pt x="0" y="55"/>
                    </a:lnTo>
                    <a:lnTo>
                      <a:pt x="0" y="56"/>
                    </a:lnTo>
                    <a:lnTo>
                      <a:pt x="0" y="57"/>
                    </a:lnTo>
                    <a:lnTo>
                      <a:pt x="0" y="57"/>
                    </a:lnTo>
                    <a:lnTo>
                      <a:pt x="0" y="57"/>
                    </a:lnTo>
                    <a:lnTo>
                      <a:pt x="0" y="57"/>
                    </a:lnTo>
                    <a:lnTo>
                      <a:pt x="0" y="57"/>
                    </a:lnTo>
                    <a:lnTo>
                      <a:pt x="0" y="57"/>
                    </a:lnTo>
                    <a:lnTo>
                      <a:pt x="0" y="57"/>
                    </a:lnTo>
                    <a:lnTo>
                      <a:pt x="0" y="57"/>
                    </a:lnTo>
                    <a:lnTo>
                      <a:pt x="0" y="57"/>
                    </a:lnTo>
                    <a:lnTo>
                      <a:pt x="0" y="57"/>
                    </a:lnTo>
                    <a:lnTo>
                      <a:pt x="0" y="57"/>
                    </a:lnTo>
                    <a:lnTo>
                      <a:pt x="0" y="58"/>
                    </a:lnTo>
                    <a:lnTo>
                      <a:pt x="0" y="57"/>
                    </a:lnTo>
                    <a:lnTo>
                      <a:pt x="0" y="58"/>
                    </a:lnTo>
                    <a:lnTo>
                      <a:pt x="0" y="58"/>
                    </a:lnTo>
                    <a:lnTo>
                      <a:pt x="0" y="58"/>
                    </a:lnTo>
                    <a:lnTo>
                      <a:pt x="0" y="59"/>
                    </a:lnTo>
                    <a:lnTo>
                      <a:pt x="0" y="59"/>
                    </a:lnTo>
                    <a:lnTo>
                      <a:pt x="0" y="59"/>
                    </a:lnTo>
                    <a:lnTo>
                      <a:pt x="0" y="60"/>
                    </a:lnTo>
                    <a:lnTo>
                      <a:pt x="0" y="60"/>
                    </a:lnTo>
                    <a:lnTo>
                      <a:pt x="0" y="60"/>
                    </a:lnTo>
                    <a:lnTo>
                      <a:pt x="0" y="61"/>
                    </a:lnTo>
                    <a:lnTo>
                      <a:pt x="0" y="61"/>
                    </a:lnTo>
                    <a:lnTo>
                      <a:pt x="0" y="61"/>
                    </a:lnTo>
                    <a:lnTo>
                      <a:pt x="0" y="62"/>
                    </a:lnTo>
                    <a:lnTo>
                      <a:pt x="0" y="61"/>
                    </a:lnTo>
                    <a:lnTo>
                      <a:pt x="0" y="62"/>
                    </a:lnTo>
                    <a:lnTo>
                      <a:pt x="0" y="62"/>
                    </a:lnTo>
                    <a:lnTo>
                      <a:pt x="0" y="62"/>
                    </a:lnTo>
                    <a:lnTo>
                      <a:pt x="0" y="62"/>
                    </a:lnTo>
                    <a:lnTo>
                      <a:pt x="0" y="62"/>
                    </a:lnTo>
                    <a:lnTo>
                      <a:pt x="0" y="62"/>
                    </a:lnTo>
                    <a:lnTo>
                      <a:pt x="0" y="62"/>
                    </a:lnTo>
                    <a:lnTo>
                      <a:pt x="0" y="62"/>
                    </a:lnTo>
                    <a:lnTo>
                      <a:pt x="0" y="61"/>
                    </a:lnTo>
                    <a:lnTo>
                      <a:pt x="0" y="62"/>
                    </a:lnTo>
                    <a:lnTo>
                      <a:pt x="0" y="62"/>
                    </a:lnTo>
                    <a:lnTo>
                      <a:pt x="0" y="62"/>
                    </a:lnTo>
                    <a:lnTo>
                      <a:pt x="0" y="62"/>
                    </a:lnTo>
                    <a:lnTo>
                      <a:pt x="0" y="62"/>
                    </a:lnTo>
                    <a:lnTo>
                      <a:pt x="0" y="62"/>
                    </a:lnTo>
                    <a:lnTo>
                      <a:pt x="0" y="61"/>
                    </a:lnTo>
                    <a:lnTo>
                      <a:pt x="0" y="60"/>
                    </a:lnTo>
                    <a:lnTo>
                      <a:pt x="0" y="60"/>
                    </a:lnTo>
                    <a:lnTo>
                      <a:pt x="0" y="60"/>
                    </a:lnTo>
                    <a:lnTo>
                      <a:pt x="0" y="60"/>
                    </a:lnTo>
                    <a:lnTo>
                      <a:pt x="0" y="61"/>
                    </a:lnTo>
                    <a:lnTo>
                      <a:pt x="0" y="61"/>
                    </a:lnTo>
                    <a:lnTo>
                      <a:pt x="0" y="62"/>
                    </a:lnTo>
                    <a:lnTo>
                      <a:pt x="0" y="61"/>
                    </a:lnTo>
                    <a:lnTo>
                      <a:pt x="0" y="62"/>
                    </a:lnTo>
                    <a:lnTo>
                      <a:pt x="0" y="63"/>
                    </a:lnTo>
                    <a:lnTo>
                      <a:pt x="0" y="64"/>
                    </a:lnTo>
                    <a:lnTo>
                      <a:pt x="0" y="63"/>
                    </a:lnTo>
                    <a:lnTo>
                      <a:pt x="0" y="64"/>
                    </a:lnTo>
                    <a:lnTo>
                      <a:pt x="0" y="64"/>
                    </a:lnTo>
                    <a:lnTo>
                      <a:pt x="0" y="65"/>
                    </a:lnTo>
                    <a:lnTo>
                      <a:pt x="0" y="65"/>
                    </a:lnTo>
                    <a:lnTo>
                      <a:pt x="0" y="66"/>
                    </a:lnTo>
                    <a:lnTo>
                      <a:pt x="0" y="65"/>
                    </a:lnTo>
                    <a:lnTo>
                      <a:pt x="0" y="65"/>
                    </a:lnTo>
                    <a:lnTo>
                      <a:pt x="0" y="65"/>
                    </a:lnTo>
                    <a:lnTo>
                      <a:pt x="0" y="65"/>
                    </a:lnTo>
                    <a:lnTo>
                      <a:pt x="0" y="65"/>
                    </a:lnTo>
                    <a:lnTo>
                      <a:pt x="0" y="65"/>
                    </a:lnTo>
                    <a:lnTo>
                      <a:pt x="0" y="64"/>
                    </a:lnTo>
                    <a:lnTo>
                      <a:pt x="0" y="64"/>
                    </a:lnTo>
                    <a:lnTo>
                      <a:pt x="0" y="63"/>
                    </a:lnTo>
                    <a:lnTo>
                      <a:pt x="0" y="64"/>
                    </a:lnTo>
                    <a:lnTo>
                      <a:pt x="0" y="64"/>
                    </a:lnTo>
                    <a:lnTo>
                      <a:pt x="0" y="64"/>
                    </a:lnTo>
                    <a:lnTo>
                      <a:pt x="0" y="64"/>
                    </a:lnTo>
                    <a:lnTo>
                      <a:pt x="0" y="63"/>
                    </a:lnTo>
                    <a:lnTo>
                      <a:pt x="0" y="64"/>
                    </a:lnTo>
                    <a:lnTo>
                      <a:pt x="0" y="64"/>
                    </a:lnTo>
                    <a:lnTo>
                      <a:pt x="0" y="64"/>
                    </a:lnTo>
                    <a:lnTo>
                      <a:pt x="0" y="64"/>
                    </a:lnTo>
                    <a:lnTo>
                      <a:pt x="0" y="64"/>
                    </a:lnTo>
                    <a:lnTo>
                      <a:pt x="0" y="64"/>
                    </a:lnTo>
                    <a:lnTo>
                      <a:pt x="0" y="64"/>
                    </a:lnTo>
                    <a:lnTo>
                      <a:pt x="0" y="65"/>
                    </a:lnTo>
                    <a:lnTo>
                      <a:pt x="0" y="64"/>
                    </a:lnTo>
                    <a:lnTo>
                      <a:pt x="0" y="65"/>
                    </a:lnTo>
                    <a:lnTo>
                      <a:pt x="0" y="65"/>
                    </a:lnTo>
                    <a:lnTo>
                      <a:pt x="0" y="66"/>
                    </a:lnTo>
                    <a:lnTo>
                      <a:pt x="0" y="66"/>
                    </a:lnTo>
                    <a:lnTo>
                      <a:pt x="0" y="66"/>
                    </a:lnTo>
                    <a:lnTo>
                      <a:pt x="0" y="66"/>
                    </a:lnTo>
                    <a:lnTo>
                      <a:pt x="0" y="66"/>
                    </a:lnTo>
                    <a:lnTo>
                      <a:pt x="0" y="67"/>
                    </a:lnTo>
                    <a:lnTo>
                      <a:pt x="0" y="67"/>
                    </a:lnTo>
                    <a:lnTo>
                      <a:pt x="0" y="66"/>
                    </a:lnTo>
                    <a:lnTo>
                      <a:pt x="0" y="66"/>
                    </a:lnTo>
                    <a:lnTo>
                      <a:pt x="0" y="66"/>
                    </a:lnTo>
                    <a:lnTo>
                      <a:pt x="0" y="66"/>
                    </a:lnTo>
                    <a:lnTo>
                      <a:pt x="0" y="65"/>
                    </a:lnTo>
                    <a:lnTo>
                      <a:pt x="0" y="65"/>
                    </a:lnTo>
                    <a:lnTo>
                      <a:pt x="0" y="65"/>
                    </a:lnTo>
                    <a:lnTo>
                      <a:pt x="0" y="65"/>
                    </a:lnTo>
                    <a:lnTo>
                      <a:pt x="0" y="64"/>
                    </a:lnTo>
                    <a:lnTo>
                      <a:pt x="0" y="64"/>
                    </a:lnTo>
                    <a:lnTo>
                      <a:pt x="0" y="64"/>
                    </a:lnTo>
                    <a:lnTo>
                      <a:pt x="0" y="64"/>
                    </a:lnTo>
                    <a:lnTo>
                      <a:pt x="0" y="64"/>
                    </a:lnTo>
                    <a:lnTo>
                      <a:pt x="0" y="65"/>
                    </a:lnTo>
                    <a:lnTo>
                      <a:pt x="0" y="64"/>
                    </a:lnTo>
                    <a:lnTo>
                      <a:pt x="0" y="64"/>
                    </a:lnTo>
                    <a:lnTo>
                      <a:pt x="0" y="65"/>
                    </a:lnTo>
                    <a:lnTo>
                      <a:pt x="0" y="64"/>
                    </a:lnTo>
                    <a:lnTo>
                      <a:pt x="0" y="65"/>
                    </a:lnTo>
                    <a:lnTo>
                      <a:pt x="0" y="65"/>
                    </a:lnTo>
                    <a:lnTo>
                      <a:pt x="0" y="65"/>
                    </a:lnTo>
                    <a:lnTo>
                      <a:pt x="0" y="65"/>
                    </a:lnTo>
                    <a:lnTo>
                      <a:pt x="0" y="65"/>
                    </a:lnTo>
                    <a:lnTo>
                      <a:pt x="0" y="65"/>
                    </a:lnTo>
                    <a:lnTo>
                      <a:pt x="0" y="65"/>
                    </a:lnTo>
                    <a:lnTo>
                      <a:pt x="0" y="65"/>
                    </a:lnTo>
                    <a:lnTo>
                      <a:pt x="0" y="65"/>
                    </a:lnTo>
                    <a:lnTo>
                      <a:pt x="0" y="65"/>
                    </a:lnTo>
                    <a:lnTo>
                      <a:pt x="0" y="66"/>
                    </a:lnTo>
                    <a:lnTo>
                      <a:pt x="0" y="65"/>
                    </a:lnTo>
                    <a:lnTo>
                      <a:pt x="0" y="65"/>
                    </a:lnTo>
                    <a:lnTo>
                      <a:pt x="0" y="65"/>
                    </a:lnTo>
                    <a:lnTo>
                      <a:pt x="0" y="65"/>
                    </a:lnTo>
                    <a:lnTo>
                      <a:pt x="0" y="65"/>
                    </a:lnTo>
                    <a:lnTo>
                      <a:pt x="0" y="65"/>
                    </a:lnTo>
                    <a:lnTo>
                      <a:pt x="0" y="65"/>
                    </a:lnTo>
                    <a:lnTo>
                      <a:pt x="0" y="65"/>
                    </a:lnTo>
                    <a:lnTo>
                      <a:pt x="0" y="66"/>
                    </a:lnTo>
                    <a:lnTo>
                      <a:pt x="0" y="66"/>
                    </a:lnTo>
                    <a:lnTo>
                      <a:pt x="0" y="66"/>
                    </a:lnTo>
                    <a:lnTo>
                      <a:pt x="0" y="66"/>
                    </a:lnTo>
                    <a:lnTo>
                      <a:pt x="0" y="67"/>
                    </a:lnTo>
                    <a:lnTo>
                      <a:pt x="0" y="67"/>
                    </a:lnTo>
                    <a:lnTo>
                      <a:pt x="0" y="67"/>
                    </a:lnTo>
                    <a:lnTo>
                      <a:pt x="0" y="68"/>
                    </a:lnTo>
                    <a:lnTo>
                      <a:pt x="0" y="68"/>
                    </a:lnTo>
                    <a:lnTo>
                      <a:pt x="0" y="68"/>
                    </a:lnTo>
                    <a:lnTo>
                      <a:pt x="0" y="69"/>
                    </a:lnTo>
                    <a:lnTo>
                      <a:pt x="0" y="68"/>
                    </a:lnTo>
                    <a:lnTo>
                      <a:pt x="0" y="69"/>
                    </a:lnTo>
                    <a:lnTo>
                      <a:pt x="0" y="69"/>
                    </a:lnTo>
                    <a:lnTo>
                      <a:pt x="0" y="69"/>
                    </a:lnTo>
                    <a:lnTo>
                      <a:pt x="0" y="69"/>
                    </a:lnTo>
                    <a:lnTo>
                      <a:pt x="0" y="69"/>
                    </a:lnTo>
                    <a:lnTo>
                      <a:pt x="0" y="69"/>
                    </a:lnTo>
                    <a:lnTo>
                      <a:pt x="0" y="68"/>
                    </a:lnTo>
                    <a:lnTo>
                      <a:pt x="0" y="68"/>
                    </a:lnTo>
                    <a:lnTo>
                      <a:pt x="0" y="68"/>
                    </a:lnTo>
                    <a:lnTo>
                      <a:pt x="0" y="68"/>
                    </a:lnTo>
                    <a:lnTo>
                      <a:pt x="0" y="67"/>
                    </a:lnTo>
                    <a:lnTo>
                      <a:pt x="0" y="67"/>
                    </a:lnTo>
                    <a:lnTo>
                      <a:pt x="0" y="66"/>
                    </a:lnTo>
                    <a:lnTo>
                      <a:pt x="0" y="67"/>
                    </a:lnTo>
                    <a:lnTo>
                      <a:pt x="0" y="67"/>
                    </a:lnTo>
                    <a:lnTo>
                      <a:pt x="0" y="67"/>
                    </a:lnTo>
                    <a:lnTo>
                      <a:pt x="0" y="67"/>
                    </a:lnTo>
                    <a:lnTo>
                      <a:pt x="0" y="67"/>
                    </a:lnTo>
                    <a:lnTo>
                      <a:pt x="0" y="67"/>
                    </a:lnTo>
                    <a:lnTo>
                      <a:pt x="0" y="68"/>
                    </a:lnTo>
                    <a:lnTo>
                      <a:pt x="0" y="68"/>
                    </a:lnTo>
                    <a:lnTo>
                      <a:pt x="0" y="68"/>
                    </a:lnTo>
                    <a:lnTo>
                      <a:pt x="0" y="68"/>
                    </a:lnTo>
                    <a:lnTo>
                      <a:pt x="0" y="68"/>
                    </a:lnTo>
                    <a:lnTo>
                      <a:pt x="0" y="68"/>
                    </a:lnTo>
                    <a:lnTo>
                      <a:pt x="0" y="67"/>
                    </a:lnTo>
                    <a:lnTo>
                      <a:pt x="0" y="67"/>
                    </a:lnTo>
                    <a:lnTo>
                      <a:pt x="0" y="68"/>
                    </a:lnTo>
                    <a:lnTo>
                      <a:pt x="0" y="67"/>
                    </a:lnTo>
                    <a:lnTo>
                      <a:pt x="0" y="67"/>
                    </a:lnTo>
                    <a:lnTo>
                      <a:pt x="0" y="67"/>
                    </a:lnTo>
                    <a:lnTo>
                      <a:pt x="0" y="67"/>
                    </a:lnTo>
                    <a:lnTo>
                      <a:pt x="0" y="67"/>
                    </a:lnTo>
                    <a:lnTo>
                      <a:pt x="0" y="67"/>
                    </a:lnTo>
                    <a:lnTo>
                      <a:pt x="0" y="68"/>
                    </a:lnTo>
                    <a:lnTo>
                      <a:pt x="0" y="67"/>
                    </a:lnTo>
                    <a:lnTo>
                      <a:pt x="0" y="68"/>
                    </a:lnTo>
                    <a:lnTo>
                      <a:pt x="0" y="67"/>
                    </a:lnTo>
                    <a:lnTo>
                      <a:pt x="0" y="67"/>
                    </a:lnTo>
                    <a:lnTo>
                      <a:pt x="0" y="67"/>
                    </a:lnTo>
                    <a:lnTo>
                      <a:pt x="0" y="67"/>
                    </a:lnTo>
                    <a:lnTo>
                      <a:pt x="0" y="67"/>
                    </a:lnTo>
                    <a:lnTo>
                      <a:pt x="0" y="67"/>
                    </a:lnTo>
                    <a:lnTo>
                      <a:pt x="0" y="67"/>
                    </a:lnTo>
                    <a:lnTo>
                      <a:pt x="0" y="67"/>
                    </a:lnTo>
                    <a:lnTo>
                      <a:pt x="0" y="68"/>
                    </a:lnTo>
                    <a:lnTo>
                      <a:pt x="0" y="68"/>
                    </a:lnTo>
                    <a:lnTo>
                      <a:pt x="0" y="69"/>
                    </a:lnTo>
                    <a:lnTo>
                      <a:pt x="0" y="68"/>
                    </a:lnTo>
                    <a:lnTo>
                      <a:pt x="0" y="69"/>
                    </a:lnTo>
                    <a:lnTo>
                      <a:pt x="0" y="69"/>
                    </a:lnTo>
                    <a:lnTo>
                      <a:pt x="0" y="69"/>
                    </a:lnTo>
                    <a:lnTo>
                      <a:pt x="0" y="69"/>
                    </a:lnTo>
                    <a:lnTo>
                      <a:pt x="0" y="69"/>
                    </a:lnTo>
                    <a:lnTo>
                      <a:pt x="0" y="69"/>
                    </a:lnTo>
                    <a:lnTo>
                      <a:pt x="0" y="69"/>
                    </a:lnTo>
                    <a:lnTo>
                      <a:pt x="0" y="69"/>
                    </a:lnTo>
                    <a:lnTo>
                      <a:pt x="0" y="68"/>
                    </a:lnTo>
                    <a:lnTo>
                      <a:pt x="0" y="68"/>
                    </a:lnTo>
                    <a:lnTo>
                      <a:pt x="0" y="68"/>
                    </a:lnTo>
                    <a:lnTo>
                      <a:pt x="0" y="68"/>
                    </a:lnTo>
                    <a:lnTo>
                      <a:pt x="0" y="67"/>
                    </a:lnTo>
                    <a:lnTo>
                      <a:pt x="0" y="67"/>
                    </a:lnTo>
                    <a:lnTo>
                      <a:pt x="0" y="66"/>
                    </a:lnTo>
                    <a:lnTo>
                      <a:pt x="0" y="66"/>
                    </a:lnTo>
                    <a:lnTo>
                      <a:pt x="0" y="65"/>
                    </a:lnTo>
                    <a:lnTo>
                      <a:pt x="0" y="65"/>
                    </a:lnTo>
                    <a:lnTo>
                      <a:pt x="0" y="65"/>
                    </a:lnTo>
                    <a:lnTo>
                      <a:pt x="0" y="65"/>
                    </a:lnTo>
                    <a:lnTo>
                      <a:pt x="0" y="64"/>
                    </a:lnTo>
                    <a:lnTo>
                      <a:pt x="0" y="64"/>
                    </a:lnTo>
                    <a:lnTo>
                      <a:pt x="0" y="63"/>
                    </a:lnTo>
                    <a:lnTo>
                      <a:pt x="0" y="63"/>
                    </a:lnTo>
                    <a:lnTo>
                      <a:pt x="0" y="63"/>
                    </a:lnTo>
                    <a:lnTo>
                      <a:pt x="0" y="64"/>
                    </a:lnTo>
                    <a:lnTo>
                      <a:pt x="0" y="65"/>
                    </a:lnTo>
                    <a:lnTo>
                      <a:pt x="0" y="65"/>
                    </a:lnTo>
                    <a:lnTo>
                      <a:pt x="0" y="65"/>
                    </a:lnTo>
                    <a:lnTo>
                      <a:pt x="0" y="65"/>
                    </a:lnTo>
                    <a:lnTo>
                      <a:pt x="0" y="64"/>
                    </a:lnTo>
                    <a:lnTo>
                      <a:pt x="0" y="64"/>
                    </a:lnTo>
                    <a:lnTo>
                      <a:pt x="0" y="64"/>
                    </a:lnTo>
                    <a:lnTo>
                      <a:pt x="0" y="64"/>
                    </a:lnTo>
                    <a:lnTo>
                      <a:pt x="0" y="64"/>
                    </a:lnTo>
                    <a:lnTo>
                      <a:pt x="0" y="63"/>
                    </a:lnTo>
                    <a:lnTo>
                      <a:pt x="0" y="63"/>
                    </a:lnTo>
                    <a:lnTo>
                      <a:pt x="0" y="63"/>
                    </a:lnTo>
                    <a:lnTo>
                      <a:pt x="0" y="63"/>
                    </a:lnTo>
                    <a:lnTo>
                      <a:pt x="0" y="63"/>
                    </a:lnTo>
                    <a:lnTo>
                      <a:pt x="0" y="64"/>
                    </a:lnTo>
                    <a:lnTo>
                      <a:pt x="0" y="64"/>
                    </a:lnTo>
                    <a:lnTo>
                      <a:pt x="0" y="64"/>
                    </a:lnTo>
                    <a:lnTo>
                      <a:pt x="0" y="64"/>
                    </a:lnTo>
                    <a:lnTo>
                      <a:pt x="0" y="64"/>
                    </a:lnTo>
                    <a:lnTo>
                      <a:pt x="0" y="64"/>
                    </a:lnTo>
                    <a:lnTo>
                      <a:pt x="0" y="64"/>
                    </a:lnTo>
                    <a:lnTo>
                      <a:pt x="0" y="63"/>
                    </a:lnTo>
                    <a:lnTo>
                      <a:pt x="0" y="64"/>
                    </a:lnTo>
                    <a:lnTo>
                      <a:pt x="0" y="63"/>
                    </a:lnTo>
                    <a:lnTo>
                      <a:pt x="0" y="63"/>
                    </a:lnTo>
                    <a:lnTo>
                      <a:pt x="0" y="62"/>
                    </a:lnTo>
                    <a:lnTo>
                      <a:pt x="0" y="63"/>
                    </a:lnTo>
                    <a:lnTo>
                      <a:pt x="0" y="63"/>
                    </a:lnTo>
                    <a:lnTo>
                      <a:pt x="0" y="64"/>
                    </a:lnTo>
                    <a:lnTo>
                      <a:pt x="0" y="63"/>
                    </a:lnTo>
                    <a:lnTo>
                      <a:pt x="0" y="64"/>
                    </a:lnTo>
                    <a:lnTo>
                      <a:pt x="0" y="64"/>
                    </a:lnTo>
                    <a:lnTo>
                      <a:pt x="0" y="64"/>
                    </a:lnTo>
                    <a:lnTo>
                      <a:pt x="0" y="64"/>
                    </a:lnTo>
                    <a:lnTo>
                      <a:pt x="0" y="65"/>
                    </a:lnTo>
                    <a:lnTo>
                      <a:pt x="0" y="64"/>
                    </a:lnTo>
                    <a:lnTo>
                      <a:pt x="0" y="65"/>
                    </a:lnTo>
                    <a:lnTo>
                      <a:pt x="0" y="64"/>
                    </a:lnTo>
                    <a:lnTo>
                      <a:pt x="0" y="65"/>
                    </a:lnTo>
                    <a:lnTo>
                      <a:pt x="0" y="65"/>
                    </a:lnTo>
                    <a:lnTo>
                      <a:pt x="0" y="65"/>
                    </a:lnTo>
                    <a:lnTo>
                      <a:pt x="0" y="65"/>
                    </a:lnTo>
                    <a:lnTo>
                      <a:pt x="0" y="66"/>
                    </a:lnTo>
                    <a:lnTo>
                      <a:pt x="0" y="66"/>
                    </a:lnTo>
                    <a:lnTo>
                      <a:pt x="0" y="66"/>
                    </a:lnTo>
                    <a:lnTo>
                      <a:pt x="0" y="67"/>
                    </a:lnTo>
                    <a:lnTo>
                      <a:pt x="0" y="67"/>
                    </a:lnTo>
                  </a:path>
                </a:pathLst>
              </a:custGeom>
              <a:noFill/>
              <a:ln w="0">
                <a:solidFill>
                  <a:srgbClr val="3366FF"/>
                </a:solidFill>
                <a:prstDash val="solid"/>
                <a:round/>
                <a:headEnd/>
                <a:tailEnd/>
              </a:ln>
            </p:spPr>
            <p:txBody>
              <a:bodyPr/>
              <a:lstStyle/>
              <a:p>
                <a:endParaRPr lang="en-GB"/>
              </a:p>
            </p:txBody>
          </p:sp>
          <p:sp>
            <p:nvSpPr>
              <p:cNvPr id="185904" name="Freeform 560"/>
              <p:cNvSpPr>
                <a:spLocks/>
              </p:cNvSpPr>
              <p:nvPr/>
            </p:nvSpPr>
            <p:spPr bwMode="auto">
              <a:xfrm>
                <a:off x="2700" y="3647"/>
                <a:ext cx="6" cy="336"/>
              </a:xfrm>
              <a:custGeom>
                <a:avLst/>
                <a:gdLst/>
                <a:ahLst/>
                <a:cxnLst>
                  <a:cxn ang="0">
                    <a:pos x="0" y="49"/>
                  </a:cxn>
                  <a:cxn ang="0">
                    <a:pos x="0" y="46"/>
                  </a:cxn>
                  <a:cxn ang="0">
                    <a:pos x="0" y="49"/>
                  </a:cxn>
                  <a:cxn ang="0">
                    <a:pos x="0" y="47"/>
                  </a:cxn>
                  <a:cxn ang="0">
                    <a:pos x="0" y="50"/>
                  </a:cxn>
                  <a:cxn ang="0">
                    <a:pos x="0" y="50"/>
                  </a:cxn>
                  <a:cxn ang="0">
                    <a:pos x="0" y="49"/>
                  </a:cxn>
                  <a:cxn ang="0">
                    <a:pos x="0" y="49"/>
                  </a:cxn>
                  <a:cxn ang="0">
                    <a:pos x="0" y="50"/>
                  </a:cxn>
                  <a:cxn ang="0">
                    <a:pos x="0" y="52"/>
                  </a:cxn>
                  <a:cxn ang="0">
                    <a:pos x="0" y="51"/>
                  </a:cxn>
                  <a:cxn ang="0">
                    <a:pos x="0" y="49"/>
                  </a:cxn>
                  <a:cxn ang="0">
                    <a:pos x="0" y="49"/>
                  </a:cxn>
                  <a:cxn ang="0">
                    <a:pos x="0" y="49"/>
                  </a:cxn>
                  <a:cxn ang="0">
                    <a:pos x="0" y="47"/>
                  </a:cxn>
                  <a:cxn ang="0">
                    <a:pos x="0" y="45"/>
                  </a:cxn>
                  <a:cxn ang="0">
                    <a:pos x="0" y="46"/>
                  </a:cxn>
                  <a:cxn ang="0">
                    <a:pos x="0" y="49"/>
                  </a:cxn>
                  <a:cxn ang="0">
                    <a:pos x="1" y="50"/>
                  </a:cxn>
                  <a:cxn ang="0">
                    <a:pos x="1" y="53"/>
                  </a:cxn>
                  <a:cxn ang="0">
                    <a:pos x="1" y="54"/>
                  </a:cxn>
                  <a:cxn ang="0">
                    <a:pos x="1" y="53"/>
                  </a:cxn>
                  <a:cxn ang="0">
                    <a:pos x="1" y="53"/>
                  </a:cxn>
                  <a:cxn ang="0">
                    <a:pos x="1" y="52"/>
                  </a:cxn>
                  <a:cxn ang="0">
                    <a:pos x="1" y="50"/>
                  </a:cxn>
                  <a:cxn ang="0">
                    <a:pos x="1" y="50"/>
                  </a:cxn>
                  <a:cxn ang="0">
                    <a:pos x="1" y="49"/>
                  </a:cxn>
                  <a:cxn ang="0">
                    <a:pos x="1" y="52"/>
                  </a:cxn>
                  <a:cxn ang="0">
                    <a:pos x="1" y="50"/>
                  </a:cxn>
                  <a:cxn ang="0">
                    <a:pos x="1" y="51"/>
                  </a:cxn>
                  <a:cxn ang="0">
                    <a:pos x="1" y="44"/>
                  </a:cxn>
                  <a:cxn ang="0">
                    <a:pos x="1" y="31"/>
                  </a:cxn>
                  <a:cxn ang="0">
                    <a:pos x="1" y="23"/>
                  </a:cxn>
                  <a:cxn ang="0">
                    <a:pos x="1" y="18"/>
                  </a:cxn>
                  <a:cxn ang="0">
                    <a:pos x="1" y="13"/>
                  </a:cxn>
                  <a:cxn ang="0">
                    <a:pos x="1" y="12"/>
                  </a:cxn>
                  <a:cxn ang="0">
                    <a:pos x="1" y="9"/>
                  </a:cxn>
                  <a:cxn ang="0">
                    <a:pos x="1" y="4"/>
                  </a:cxn>
                  <a:cxn ang="0">
                    <a:pos x="1" y="4"/>
                  </a:cxn>
                  <a:cxn ang="0">
                    <a:pos x="1" y="5"/>
                  </a:cxn>
                  <a:cxn ang="0">
                    <a:pos x="1" y="2"/>
                  </a:cxn>
                  <a:cxn ang="0">
                    <a:pos x="1" y="4"/>
                  </a:cxn>
                  <a:cxn ang="0">
                    <a:pos x="1" y="1"/>
                  </a:cxn>
                  <a:cxn ang="0">
                    <a:pos x="1" y="1"/>
                  </a:cxn>
                  <a:cxn ang="0">
                    <a:pos x="1" y="4"/>
                  </a:cxn>
                  <a:cxn ang="0">
                    <a:pos x="1" y="4"/>
                  </a:cxn>
                  <a:cxn ang="0">
                    <a:pos x="1" y="3"/>
                  </a:cxn>
                  <a:cxn ang="0">
                    <a:pos x="1" y="3"/>
                  </a:cxn>
                  <a:cxn ang="0">
                    <a:pos x="1" y="1"/>
                  </a:cxn>
                  <a:cxn ang="0">
                    <a:pos x="1" y="2"/>
                  </a:cxn>
                  <a:cxn ang="0">
                    <a:pos x="1" y="2"/>
                  </a:cxn>
                  <a:cxn ang="0">
                    <a:pos x="1" y="4"/>
                  </a:cxn>
                  <a:cxn ang="0">
                    <a:pos x="1" y="4"/>
                  </a:cxn>
                  <a:cxn ang="0">
                    <a:pos x="1" y="2"/>
                  </a:cxn>
                  <a:cxn ang="0">
                    <a:pos x="1" y="2"/>
                  </a:cxn>
                  <a:cxn ang="0">
                    <a:pos x="1" y="2"/>
                  </a:cxn>
                  <a:cxn ang="0">
                    <a:pos x="1" y="4"/>
                  </a:cxn>
                  <a:cxn ang="0">
                    <a:pos x="1" y="4"/>
                  </a:cxn>
                  <a:cxn ang="0">
                    <a:pos x="1" y="4"/>
                  </a:cxn>
                  <a:cxn ang="0">
                    <a:pos x="1" y="2"/>
                  </a:cxn>
                  <a:cxn ang="0">
                    <a:pos x="1" y="3"/>
                  </a:cxn>
                  <a:cxn ang="0">
                    <a:pos x="1" y="6"/>
                  </a:cxn>
                  <a:cxn ang="0">
                    <a:pos x="1" y="5"/>
                  </a:cxn>
                </a:cxnLst>
                <a:rect l="0" t="0" r="r" b="b"/>
                <a:pathLst>
                  <a:path w="1" h="56">
                    <a:moveTo>
                      <a:pt x="0" y="52"/>
                    </a:moveTo>
                    <a:lnTo>
                      <a:pt x="0" y="52"/>
                    </a:lnTo>
                    <a:lnTo>
                      <a:pt x="0" y="52"/>
                    </a:lnTo>
                    <a:lnTo>
                      <a:pt x="0" y="52"/>
                    </a:lnTo>
                    <a:lnTo>
                      <a:pt x="0" y="52"/>
                    </a:lnTo>
                    <a:lnTo>
                      <a:pt x="0" y="52"/>
                    </a:lnTo>
                    <a:lnTo>
                      <a:pt x="0" y="52"/>
                    </a:lnTo>
                    <a:lnTo>
                      <a:pt x="0" y="50"/>
                    </a:lnTo>
                    <a:lnTo>
                      <a:pt x="0" y="50"/>
                    </a:lnTo>
                    <a:lnTo>
                      <a:pt x="0" y="49"/>
                    </a:lnTo>
                    <a:lnTo>
                      <a:pt x="0" y="49"/>
                    </a:lnTo>
                    <a:lnTo>
                      <a:pt x="0" y="49"/>
                    </a:lnTo>
                    <a:lnTo>
                      <a:pt x="0" y="49"/>
                    </a:lnTo>
                    <a:lnTo>
                      <a:pt x="0" y="48"/>
                    </a:lnTo>
                    <a:lnTo>
                      <a:pt x="0" y="48"/>
                    </a:lnTo>
                    <a:lnTo>
                      <a:pt x="0" y="47"/>
                    </a:lnTo>
                    <a:lnTo>
                      <a:pt x="0" y="47"/>
                    </a:lnTo>
                    <a:lnTo>
                      <a:pt x="0" y="46"/>
                    </a:lnTo>
                    <a:lnTo>
                      <a:pt x="0" y="46"/>
                    </a:lnTo>
                    <a:lnTo>
                      <a:pt x="0" y="46"/>
                    </a:lnTo>
                    <a:lnTo>
                      <a:pt x="0" y="46"/>
                    </a:lnTo>
                    <a:lnTo>
                      <a:pt x="0" y="46"/>
                    </a:lnTo>
                    <a:lnTo>
                      <a:pt x="0" y="46"/>
                    </a:lnTo>
                    <a:lnTo>
                      <a:pt x="0" y="47"/>
                    </a:lnTo>
                    <a:lnTo>
                      <a:pt x="0" y="47"/>
                    </a:lnTo>
                    <a:lnTo>
                      <a:pt x="0" y="48"/>
                    </a:lnTo>
                    <a:lnTo>
                      <a:pt x="0" y="48"/>
                    </a:lnTo>
                    <a:lnTo>
                      <a:pt x="0" y="49"/>
                    </a:lnTo>
                    <a:lnTo>
                      <a:pt x="0" y="49"/>
                    </a:lnTo>
                    <a:lnTo>
                      <a:pt x="0" y="48"/>
                    </a:lnTo>
                    <a:lnTo>
                      <a:pt x="0" y="49"/>
                    </a:lnTo>
                    <a:lnTo>
                      <a:pt x="0" y="49"/>
                    </a:lnTo>
                    <a:lnTo>
                      <a:pt x="0" y="49"/>
                    </a:lnTo>
                    <a:lnTo>
                      <a:pt x="0" y="48"/>
                    </a:lnTo>
                    <a:lnTo>
                      <a:pt x="0" y="48"/>
                    </a:lnTo>
                    <a:lnTo>
                      <a:pt x="0" y="48"/>
                    </a:lnTo>
                    <a:lnTo>
                      <a:pt x="0" y="48"/>
                    </a:lnTo>
                    <a:lnTo>
                      <a:pt x="0" y="48"/>
                    </a:lnTo>
                    <a:lnTo>
                      <a:pt x="0" y="48"/>
                    </a:lnTo>
                    <a:lnTo>
                      <a:pt x="0" y="47"/>
                    </a:lnTo>
                    <a:lnTo>
                      <a:pt x="0" y="47"/>
                    </a:lnTo>
                    <a:lnTo>
                      <a:pt x="0" y="47"/>
                    </a:lnTo>
                    <a:lnTo>
                      <a:pt x="0" y="47"/>
                    </a:lnTo>
                    <a:lnTo>
                      <a:pt x="0" y="47"/>
                    </a:lnTo>
                    <a:lnTo>
                      <a:pt x="0" y="46"/>
                    </a:lnTo>
                    <a:lnTo>
                      <a:pt x="0" y="47"/>
                    </a:lnTo>
                    <a:lnTo>
                      <a:pt x="0" y="47"/>
                    </a:lnTo>
                    <a:lnTo>
                      <a:pt x="0" y="47"/>
                    </a:lnTo>
                    <a:lnTo>
                      <a:pt x="0" y="48"/>
                    </a:lnTo>
                    <a:lnTo>
                      <a:pt x="0" y="48"/>
                    </a:lnTo>
                    <a:lnTo>
                      <a:pt x="0" y="49"/>
                    </a:lnTo>
                    <a:lnTo>
                      <a:pt x="0" y="49"/>
                    </a:lnTo>
                    <a:lnTo>
                      <a:pt x="0" y="49"/>
                    </a:lnTo>
                    <a:lnTo>
                      <a:pt x="0" y="49"/>
                    </a:lnTo>
                    <a:lnTo>
                      <a:pt x="0" y="50"/>
                    </a:lnTo>
                    <a:lnTo>
                      <a:pt x="0" y="50"/>
                    </a:lnTo>
                    <a:lnTo>
                      <a:pt x="0" y="51"/>
                    </a:lnTo>
                    <a:lnTo>
                      <a:pt x="0" y="51"/>
                    </a:lnTo>
                    <a:lnTo>
                      <a:pt x="0" y="50"/>
                    </a:lnTo>
                    <a:lnTo>
                      <a:pt x="0" y="51"/>
                    </a:lnTo>
                    <a:lnTo>
                      <a:pt x="0" y="50"/>
                    </a:lnTo>
                    <a:lnTo>
                      <a:pt x="0" y="51"/>
                    </a:lnTo>
                    <a:lnTo>
                      <a:pt x="0" y="50"/>
                    </a:lnTo>
                    <a:lnTo>
                      <a:pt x="0" y="50"/>
                    </a:lnTo>
                    <a:lnTo>
                      <a:pt x="0" y="50"/>
                    </a:lnTo>
                    <a:lnTo>
                      <a:pt x="0" y="50"/>
                    </a:lnTo>
                    <a:lnTo>
                      <a:pt x="0" y="49"/>
                    </a:lnTo>
                    <a:lnTo>
                      <a:pt x="0" y="50"/>
                    </a:lnTo>
                    <a:lnTo>
                      <a:pt x="0" y="50"/>
                    </a:lnTo>
                    <a:lnTo>
                      <a:pt x="0" y="50"/>
                    </a:lnTo>
                    <a:lnTo>
                      <a:pt x="0" y="51"/>
                    </a:lnTo>
                    <a:lnTo>
                      <a:pt x="0" y="50"/>
                    </a:lnTo>
                    <a:lnTo>
                      <a:pt x="0" y="50"/>
                    </a:lnTo>
                    <a:lnTo>
                      <a:pt x="0" y="50"/>
                    </a:lnTo>
                    <a:lnTo>
                      <a:pt x="0" y="49"/>
                    </a:lnTo>
                    <a:lnTo>
                      <a:pt x="0" y="49"/>
                    </a:lnTo>
                    <a:lnTo>
                      <a:pt x="0" y="49"/>
                    </a:lnTo>
                    <a:lnTo>
                      <a:pt x="0" y="49"/>
                    </a:lnTo>
                    <a:lnTo>
                      <a:pt x="0" y="48"/>
                    </a:lnTo>
                    <a:lnTo>
                      <a:pt x="0" y="49"/>
                    </a:lnTo>
                    <a:lnTo>
                      <a:pt x="0" y="49"/>
                    </a:lnTo>
                    <a:lnTo>
                      <a:pt x="0" y="49"/>
                    </a:lnTo>
                    <a:lnTo>
                      <a:pt x="0" y="49"/>
                    </a:lnTo>
                    <a:lnTo>
                      <a:pt x="0" y="48"/>
                    </a:lnTo>
                    <a:lnTo>
                      <a:pt x="0" y="49"/>
                    </a:lnTo>
                    <a:lnTo>
                      <a:pt x="0" y="49"/>
                    </a:lnTo>
                    <a:lnTo>
                      <a:pt x="0" y="49"/>
                    </a:lnTo>
                    <a:lnTo>
                      <a:pt x="0" y="49"/>
                    </a:lnTo>
                    <a:lnTo>
                      <a:pt x="0" y="49"/>
                    </a:lnTo>
                    <a:lnTo>
                      <a:pt x="0" y="49"/>
                    </a:lnTo>
                    <a:lnTo>
                      <a:pt x="0" y="49"/>
                    </a:lnTo>
                    <a:lnTo>
                      <a:pt x="0" y="49"/>
                    </a:lnTo>
                    <a:lnTo>
                      <a:pt x="0" y="49"/>
                    </a:lnTo>
                    <a:lnTo>
                      <a:pt x="0" y="49"/>
                    </a:lnTo>
                    <a:lnTo>
                      <a:pt x="0" y="49"/>
                    </a:lnTo>
                    <a:lnTo>
                      <a:pt x="0" y="49"/>
                    </a:lnTo>
                    <a:lnTo>
                      <a:pt x="0" y="50"/>
                    </a:lnTo>
                    <a:lnTo>
                      <a:pt x="0" y="50"/>
                    </a:lnTo>
                    <a:lnTo>
                      <a:pt x="0" y="50"/>
                    </a:lnTo>
                    <a:lnTo>
                      <a:pt x="0" y="50"/>
                    </a:lnTo>
                    <a:lnTo>
                      <a:pt x="0" y="51"/>
                    </a:lnTo>
                    <a:lnTo>
                      <a:pt x="0" y="50"/>
                    </a:lnTo>
                    <a:lnTo>
                      <a:pt x="0" y="51"/>
                    </a:lnTo>
                    <a:lnTo>
                      <a:pt x="0" y="51"/>
                    </a:lnTo>
                    <a:lnTo>
                      <a:pt x="0" y="52"/>
                    </a:lnTo>
                    <a:lnTo>
                      <a:pt x="0" y="52"/>
                    </a:lnTo>
                    <a:lnTo>
                      <a:pt x="0" y="52"/>
                    </a:lnTo>
                    <a:lnTo>
                      <a:pt x="0" y="52"/>
                    </a:lnTo>
                    <a:lnTo>
                      <a:pt x="0" y="52"/>
                    </a:lnTo>
                    <a:lnTo>
                      <a:pt x="0" y="52"/>
                    </a:lnTo>
                    <a:lnTo>
                      <a:pt x="0" y="52"/>
                    </a:lnTo>
                    <a:lnTo>
                      <a:pt x="0" y="52"/>
                    </a:lnTo>
                    <a:lnTo>
                      <a:pt x="0" y="52"/>
                    </a:lnTo>
                    <a:lnTo>
                      <a:pt x="0" y="51"/>
                    </a:lnTo>
                    <a:lnTo>
                      <a:pt x="0" y="52"/>
                    </a:lnTo>
                    <a:lnTo>
                      <a:pt x="0" y="52"/>
                    </a:lnTo>
                    <a:lnTo>
                      <a:pt x="0" y="51"/>
                    </a:lnTo>
                    <a:lnTo>
                      <a:pt x="0" y="50"/>
                    </a:lnTo>
                    <a:lnTo>
                      <a:pt x="0" y="51"/>
                    </a:lnTo>
                    <a:lnTo>
                      <a:pt x="0" y="50"/>
                    </a:lnTo>
                    <a:lnTo>
                      <a:pt x="0" y="51"/>
                    </a:lnTo>
                    <a:lnTo>
                      <a:pt x="0" y="50"/>
                    </a:lnTo>
                    <a:lnTo>
                      <a:pt x="0" y="49"/>
                    </a:lnTo>
                    <a:lnTo>
                      <a:pt x="0" y="49"/>
                    </a:lnTo>
                    <a:lnTo>
                      <a:pt x="0" y="49"/>
                    </a:lnTo>
                    <a:lnTo>
                      <a:pt x="0" y="49"/>
                    </a:lnTo>
                    <a:lnTo>
                      <a:pt x="0" y="48"/>
                    </a:lnTo>
                    <a:lnTo>
                      <a:pt x="0" y="48"/>
                    </a:lnTo>
                    <a:lnTo>
                      <a:pt x="0" y="49"/>
                    </a:lnTo>
                    <a:lnTo>
                      <a:pt x="0" y="49"/>
                    </a:lnTo>
                    <a:lnTo>
                      <a:pt x="0" y="48"/>
                    </a:lnTo>
                    <a:lnTo>
                      <a:pt x="0" y="49"/>
                    </a:lnTo>
                    <a:lnTo>
                      <a:pt x="0" y="49"/>
                    </a:lnTo>
                    <a:lnTo>
                      <a:pt x="0" y="48"/>
                    </a:lnTo>
                    <a:lnTo>
                      <a:pt x="0" y="47"/>
                    </a:lnTo>
                    <a:lnTo>
                      <a:pt x="0" y="47"/>
                    </a:lnTo>
                    <a:lnTo>
                      <a:pt x="0" y="47"/>
                    </a:lnTo>
                    <a:lnTo>
                      <a:pt x="0" y="47"/>
                    </a:lnTo>
                    <a:lnTo>
                      <a:pt x="0" y="47"/>
                    </a:lnTo>
                    <a:lnTo>
                      <a:pt x="0" y="48"/>
                    </a:lnTo>
                    <a:lnTo>
                      <a:pt x="0" y="49"/>
                    </a:lnTo>
                    <a:lnTo>
                      <a:pt x="0" y="48"/>
                    </a:lnTo>
                    <a:lnTo>
                      <a:pt x="0" y="49"/>
                    </a:lnTo>
                    <a:lnTo>
                      <a:pt x="0" y="48"/>
                    </a:lnTo>
                    <a:lnTo>
                      <a:pt x="0" y="49"/>
                    </a:lnTo>
                    <a:lnTo>
                      <a:pt x="0" y="49"/>
                    </a:lnTo>
                    <a:lnTo>
                      <a:pt x="0" y="49"/>
                    </a:lnTo>
                    <a:lnTo>
                      <a:pt x="0" y="49"/>
                    </a:lnTo>
                    <a:lnTo>
                      <a:pt x="0" y="48"/>
                    </a:lnTo>
                    <a:lnTo>
                      <a:pt x="0" y="49"/>
                    </a:lnTo>
                    <a:lnTo>
                      <a:pt x="0" y="49"/>
                    </a:lnTo>
                    <a:lnTo>
                      <a:pt x="0" y="50"/>
                    </a:lnTo>
                    <a:lnTo>
                      <a:pt x="0" y="49"/>
                    </a:lnTo>
                    <a:lnTo>
                      <a:pt x="0" y="49"/>
                    </a:lnTo>
                    <a:lnTo>
                      <a:pt x="0" y="49"/>
                    </a:lnTo>
                    <a:lnTo>
                      <a:pt x="0" y="47"/>
                    </a:lnTo>
                    <a:lnTo>
                      <a:pt x="0" y="47"/>
                    </a:lnTo>
                    <a:lnTo>
                      <a:pt x="0" y="47"/>
                    </a:lnTo>
                    <a:lnTo>
                      <a:pt x="0" y="48"/>
                    </a:lnTo>
                    <a:lnTo>
                      <a:pt x="0" y="47"/>
                    </a:lnTo>
                    <a:lnTo>
                      <a:pt x="0" y="47"/>
                    </a:lnTo>
                    <a:lnTo>
                      <a:pt x="0" y="47"/>
                    </a:lnTo>
                    <a:lnTo>
                      <a:pt x="0" y="47"/>
                    </a:lnTo>
                    <a:lnTo>
                      <a:pt x="0" y="47"/>
                    </a:lnTo>
                    <a:lnTo>
                      <a:pt x="0" y="47"/>
                    </a:lnTo>
                    <a:lnTo>
                      <a:pt x="0" y="47"/>
                    </a:lnTo>
                    <a:lnTo>
                      <a:pt x="0" y="47"/>
                    </a:lnTo>
                    <a:lnTo>
                      <a:pt x="0" y="47"/>
                    </a:lnTo>
                    <a:lnTo>
                      <a:pt x="0" y="47"/>
                    </a:lnTo>
                    <a:lnTo>
                      <a:pt x="0" y="48"/>
                    </a:lnTo>
                    <a:lnTo>
                      <a:pt x="0" y="47"/>
                    </a:lnTo>
                    <a:lnTo>
                      <a:pt x="0" y="47"/>
                    </a:lnTo>
                    <a:lnTo>
                      <a:pt x="0" y="46"/>
                    </a:lnTo>
                    <a:lnTo>
                      <a:pt x="0" y="46"/>
                    </a:lnTo>
                    <a:lnTo>
                      <a:pt x="0" y="46"/>
                    </a:lnTo>
                    <a:lnTo>
                      <a:pt x="0" y="45"/>
                    </a:lnTo>
                    <a:lnTo>
                      <a:pt x="0" y="44"/>
                    </a:lnTo>
                    <a:lnTo>
                      <a:pt x="0" y="44"/>
                    </a:lnTo>
                    <a:lnTo>
                      <a:pt x="0" y="43"/>
                    </a:lnTo>
                    <a:lnTo>
                      <a:pt x="0" y="44"/>
                    </a:lnTo>
                    <a:lnTo>
                      <a:pt x="0" y="44"/>
                    </a:lnTo>
                    <a:lnTo>
                      <a:pt x="0" y="44"/>
                    </a:lnTo>
                    <a:lnTo>
                      <a:pt x="0" y="44"/>
                    </a:lnTo>
                    <a:lnTo>
                      <a:pt x="0" y="44"/>
                    </a:lnTo>
                    <a:lnTo>
                      <a:pt x="0" y="44"/>
                    </a:lnTo>
                    <a:lnTo>
                      <a:pt x="0" y="45"/>
                    </a:lnTo>
                    <a:lnTo>
                      <a:pt x="0" y="46"/>
                    </a:lnTo>
                    <a:lnTo>
                      <a:pt x="0" y="46"/>
                    </a:lnTo>
                    <a:lnTo>
                      <a:pt x="0" y="46"/>
                    </a:lnTo>
                    <a:lnTo>
                      <a:pt x="0" y="46"/>
                    </a:lnTo>
                    <a:lnTo>
                      <a:pt x="0" y="46"/>
                    </a:lnTo>
                    <a:lnTo>
                      <a:pt x="0" y="47"/>
                    </a:lnTo>
                    <a:lnTo>
                      <a:pt x="0" y="47"/>
                    </a:lnTo>
                    <a:lnTo>
                      <a:pt x="0" y="48"/>
                    </a:lnTo>
                    <a:lnTo>
                      <a:pt x="0" y="48"/>
                    </a:lnTo>
                    <a:lnTo>
                      <a:pt x="0" y="49"/>
                    </a:lnTo>
                    <a:lnTo>
                      <a:pt x="0" y="49"/>
                    </a:lnTo>
                    <a:lnTo>
                      <a:pt x="0" y="49"/>
                    </a:lnTo>
                    <a:lnTo>
                      <a:pt x="0" y="49"/>
                    </a:lnTo>
                    <a:lnTo>
                      <a:pt x="0" y="50"/>
                    </a:lnTo>
                    <a:lnTo>
                      <a:pt x="0" y="50"/>
                    </a:lnTo>
                    <a:lnTo>
                      <a:pt x="0" y="50"/>
                    </a:lnTo>
                    <a:lnTo>
                      <a:pt x="1" y="50"/>
                    </a:lnTo>
                    <a:lnTo>
                      <a:pt x="1" y="50"/>
                    </a:lnTo>
                    <a:lnTo>
                      <a:pt x="1" y="51"/>
                    </a:lnTo>
                    <a:lnTo>
                      <a:pt x="1" y="50"/>
                    </a:lnTo>
                    <a:lnTo>
                      <a:pt x="1" y="51"/>
                    </a:lnTo>
                    <a:lnTo>
                      <a:pt x="1" y="51"/>
                    </a:lnTo>
                    <a:lnTo>
                      <a:pt x="1" y="50"/>
                    </a:lnTo>
                    <a:lnTo>
                      <a:pt x="1" y="50"/>
                    </a:lnTo>
                    <a:lnTo>
                      <a:pt x="1" y="50"/>
                    </a:lnTo>
                    <a:lnTo>
                      <a:pt x="1" y="51"/>
                    </a:lnTo>
                    <a:lnTo>
                      <a:pt x="1" y="50"/>
                    </a:lnTo>
                    <a:lnTo>
                      <a:pt x="1" y="51"/>
                    </a:lnTo>
                    <a:lnTo>
                      <a:pt x="1" y="50"/>
                    </a:lnTo>
                    <a:lnTo>
                      <a:pt x="1" y="51"/>
                    </a:lnTo>
                    <a:lnTo>
                      <a:pt x="1" y="50"/>
                    </a:lnTo>
                    <a:lnTo>
                      <a:pt x="1" y="51"/>
                    </a:lnTo>
                    <a:lnTo>
                      <a:pt x="1" y="52"/>
                    </a:lnTo>
                    <a:lnTo>
                      <a:pt x="1" y="53"/>
                    </a:lnTo>
                    <a:lnTo>
                      <a:pt x="1" y="52"/>
                    </a:lnTo>
                    <a:lnTo>
                      <a:pt x="1" y="53"/>
                    </a:lnTo>
                    <a:lnTo>
                      <a:pt x="1" y="53"/>
                    </a:lnTo>
                    <a:lnTo>
                      <a:pt x="1" y="53"/>
                    </a:lnTo>
                    <a:lnTo>
                      <a:pt x="1" y="53"/>
                    </a:lnTo>
                    <a:lnTo>
                      <a:pt x="1" y="53"/>
                    </a:lnTo>
                    <a:lnTo>
                      <a:pt x="1" y="54"/>
                    </a:lnTo>
                    <a:lnTo>
                      <a:pt x="1" y="54"/>
                    </a:lnTo>
                    <a:lnTo>
                      <a:pt x="1" y="54"/>
                    </a:lnTo>
                    <a:lnTo>
                      <a:pt x="1" y="54"/>
                    </a:lnTo>
                    <a:lnTo>
                      <a:pt x="1" y="54"/>
                    </a:lnTo>
                    <a:lnTo>
                      <a:pt x="1" y="53"/>
                    </a:lnTo>
                    <a:lnTo>
                      <a:pt x="1" y="53"/>
                    </a:lnTo>
                    <a:lnTo>
                      <a:pt x="1" y="53"/>
                    </a:lnTo>
                    <a:lnTo>
                      <a:pt x="1" y="53"/>
                    </a:lnTo>
                    <a:lnTo>
                      <a:pt x="1" y="53"/>
                    </a:lnTo>
                    <a:lnTo>
                      <a:pt x="1" y="52"/>
                    </a:lnTo>
                    <a:lnTo>
                      <a:pt x="1" y="53"/>
                    </a:lnTo>
                    <a:lnTo>
                      <a:pt x="1" y="53"/>
                    </a:lnTo>
                    <a:lnTo>
                      <a:pt x="1" y="53"/>
                    </a:lnTo>
                    <a:lnTo>
                      <a:pt x="1" y="52"/>
                    </a:lnTo>
                    <a:lnTo>
                      <a:pt x="1" y="53"/>
                    </a:lnTo>
                    <a:lnTo>
                      <a:pt x="1" y="53"/>
                    </a:lnTo>
                    <a:lnTo>
                      <a:pt x="1" y="53"/>
                    </a:lnTo>
                    <a:lnTo>
                      <a:pt x="1" y="53"/>
                    </a:lnTo>
                    <a:lnTo>
                      <a:pt x="1" y="53"/>
                    </a:lnTo>
                    <a:lnTo>
                      <a:pt x="1" y="54"/>
                    </a:lnTo>
                    <a:lnTo>
                      <a:pt x="1" y="53"/>
                    </a:lnTo>
                    <a:lnTo>
                      <a:pt x="1" y="54"/>
                    </a:lnTo>
                    <a:lnTo>
                      <a:pt x="1" y="53"/>
                    </a:lnTo>
                    <a:lnTo>
                      <a:pt x="1" y="54"/>
                    </a:lnTo>
                    <a:lnTo>
                      <a:pt x="1" y="53"/>
                    </a:lnTo>
                    <a:lnTo>
                      <a:pt x="1" y="53"/>
                    </a:lnTo>
                    <a:lnTo>
                      <a:pt x="1" y="53"/>
                    </a:lnTo>
                    <a:lnTo>
                      <a:pt x="1" y="54"/>
                    </a:lnTo>
                    <a:lnTo>
                      <a:pt x="1" y="53"/>
                    </a:lnTo>
                    <a:lnTo>
                      <a:pt x="1" y="54"/>
                    </a:lnTo>
                    <a:lnTo>
                      <a:pt x="1" y="53"/>
                    </a:lnTo>
                    <a:lnTo>
                      <a:pt x="1" y="52"/>
                    </a:lnTo>
                    <a:lnTo>
                      <a:pt x="1" y="52"/>
                    </a:lnTo>
                    <a:lnTo>
                      <a:pt x="1" y="53"/>
                    </a:lnTo>
                    <a:lnTo>
                      <a:pt x="1" y="52"/>
                    </a:lnTo>
                    <a:lnTo>
                      <a:pt x="1" y="52"/>
                    </a:lnTo>
                    <a:lnTo>
                      <a:pt x="1" y="52"/>
                    </a:lnTo>
                    <a:lnTo>
                      <a:pt x="1" y="51"/>
                    </a:lnTo>
                    <a:lnTo>
                      <a:pt x="1" y="52"/>
                    </a:lnTo>
                    <a:lnTo>
                      <a:pt x="1" y="52"/>
                    </a:lnTo>
                    <a:lnTo>
                      <a:pt x="1" y="52"/>
                    </a:lnTo>
                    <a:lnTo>
                      <a:pt x="1" y="52"/>
                    </a:lnTo>
                    <a:lnTo>
                      <a:pt x="1" y="52"/>
                    </a:lnTo>
                    <a:lnTo>
                      <a:pt x="1" y="52"/>
                    </a:lnTo>
                    <a:lnTo>
                      <a:pt x="1" y="51"/>
                    </a:lnTo>
                    <a:lnTo>
                      <a:pt x="1" y="51"/>
                    </a:lnTo>
                    <a:lnTo>
                      <a:pt x="1" y="50"/>
                    </a:lnTo>
                    <a:lnTo>
                      <a:pt x="1" y="50"/>
                    </a:lnTo>
                    <a:lnTo>
                      <a:pt x="1" y="49"/>
                    </a:lnTo>
                    <a:lnTo>
                      <a:pt x="1" y="49"/>
                    </a:lnTo>
                    <a:lnTo>
                      <a:pt x="1" y="49"/>
                    </a:lnTo>
                    <a:lnTo>
                      <a:pt x="1" y="50"/>
                    </a:lnTo>
                    <a:lnTo>
                      <a:pt x="1" y="50"/>
                    </a:lnTo>
                    <a:lnTo>
                      <a:pt x="1" y="51"/>
                    </a:lnTo>
                    <a:lnTo>
                      <a:pt x="1" y="50"/>
                    </a:lnTo>
                    <a:lnTo>
                      <a:pt x="1" y="51"/>
                    </a:lnTo>
                    <a:lnTo>
                      <a:pt x="1" y="50"/>
                    </a:lnTo>
                    <a:lnTo>
                      <a:pt x="1" y="50"/>
                    </a:lnTo>
                    <a:lnTo>
                      <a:pt x="1" y="50"/>
                    </a:lnTo>
                    <a:lnTo>
                      <a:pt x="1" y="49"/>
                    </a:lnTo>
                    <a:lnTo>
                      <a:pt x="1" y="49"/>
                    </a:lnTo>
                    <a:lnTo>
                      <a:pt x="1" y="49"/>
                    </a:lnTo>
                    <a:lnTo>
                      <a:pt x="1" y="49"/>
                    </a:lnTo>
                    <a:lnTo>
                      <a:pt x="1" y="49"/>
                    </a:lnTo>
                    <a:lnTo>
                      <a:pt x="1" y="48"/>
                    </a:lnTo>
                    <a:lnTo>
                      <a:pt x="1" y="48"/>
                    </a:lnTo>
                    <a:lnTo>
                      <a:pt x="1" y="48"/>
                    </a:lnTo>
                    <a:lnTo>
                      <a:pt x="1" y="48"/>
                    </a:lnTo>
                    <a:lnTo>
                      <a:pt x="1" y="49"/>
                    </a:lnTo>
                    <a:lnTo>
                      <a:pt x="1" y="49"/>
                    </a:lnTo>
                    <a:lnTo>
                      <a:pt x="1" y="49"/>
                    </a:lnTo>
                    <a:lnTo>
                      <a:pt x="1" y="50"/>
                    </a:lnTo>
                    <a:lnTo>
                      <a:pt x="1" y="50"/>
                    </a:lnTo>
                    <a:lnTo>
                      <a:pt x="1" y="50"/>
                    </a:lnTo>
                    <a:lnTo>
                      <a:pt x="1" y="51"/>
                    </a:lnTo>
                    <a:lnTo>
                      <a:pt x="1" y="52"/>
                    </a:lnTo>
                    <a:lnTo>
                      <a:pt x="1" y="52"/>
                    </a:lnTo>
                    <a:lnTo>
                      <a:pt x="1" y="52"/>
                    </a:lnTo>
                    <a:lnTo>
                      <a:pt x="1" y="51"/>
                    </a:lnTo>
                    <a:lnTo>
                      <a:pt x="1" y="52"/>
                    </a:lnTo>
                    <a:lnTo>
                      <a:pt x="1" y="52"/>
                    </a:lnTo>
                    <a:lnTo>
                      <a:pt x="1" y="52"/>
                    </a:lnTo>
                    <a:lnTo>
                      <a:pt x="1" y="52"/>
                    </a:lnTo>
                    <a:lnTo>
                      <a:pt x="1" y="52"/>
                    </a:lnTo>
                    <a:lnTo>
                      <a:pt x="1" y="51"/>
                    </a:lnTo>
                    <a:lnTo>
                      <a:pt x="1" y="51"/>
                    </a:lnTo>
                    <a:lnTo>
                      <a:pt x="1" y="51"/>
                    </a:lnTo>
                    <a:lnTo>
                      <a:pt x="1" y="50"/>
                    </a:lnTo>
                    <a:lnTo>
                      <a:pt x="1" y="50"/>
                    </a:lnTo>
                    <a:lnTo>
                      <a:pt x="1" y="50"/>
                    </a:lnTo>
                    <a:lnTo>
                      <a:pt x="1" y="50"/>
                    </a:lnTo>
                    <a:lnTo>
                      <a:pt x="1" y="50"/>
                    </a:lnTo>
                    <a:lnTo>
                      <a:pt x="1" y="51"/>
                    </a:lnTo>
                    <a:lnTo>
                      <a:pt x="1" y="51"/>
                    </a:lnTo>
                    <a:lnTo>
                      <a:pt x="1" y="50"/>
                    </a:lnTo>
                    <a:lnTo>
                      <a:pt x="1" y="51"/>
                    </a:lnTo>
                    <a:lnTo>
                      <a:pt x="1" y="51"/>
                    </a:lnTo>
                    <a:lnTo>
                      <a:pt x="1" y="51"/>
                    </a:lnTo>
                    <a:lnTo>
                      <a:pt x="1" y="51"/>
                    </a:lnTo>
                    <a:lnTo>
                      <a:pt x="1" y="52"/>
                    </a:lnTo>
                    <a:lnTo>
                      <a:pt x="1" y="52"/>
                    </a:lnTo>
                    <a:lnTo>
                      <a:pt x="1" y="52"/>
                    </a:lnTo>
                    <a:lnTo>
                      <a:pt x="1" y="51"/>
                    </a:lnTo>
                    <a:lnTo>
                      <a:pt x="1" y="51"/>
                    </a:lnTo>
                    <a:lnTo>
                      <a:pt x="1" y="50"/>
                    </a:lnTo>
                    <a:lnTo>
                      <a:pt x="1" y="51"/>
                    </a:lnTo>
                    <a:lnTo>
                      <a:pt x="1" y="51"/>
                    </a:lnTo>
                    <a:lnTo>
                      <a:pt x="1" y="52"/>
                    </a:lnTo>
                    <a:lnTo>
                      <a:pt x="1" y="52"/>
                    </a:lnTo>
                    <a:lnTo>
                      <a:pt x="1" y="56"/>
                    </a:lnTo>
                    <a:lnTo>
                      <a:pt x="1" y="50"/>
                    </a:lnTo>
                    <a:lnTo>
                      <a:pt x="1" y="47"/>
                    </a:lnTo>
                    <a:lnTo>
                      <a:pt x="1" y="45"/>
                    </a:lnTo>
                    <a:lnTo>
                      <a:pt x="1" y="44"/>
                    </a:lnTo>
                    <a:lnTo>
                      <a:pt x="1" y="42"/>
                    </a:lnTo>
                    <a:lnTo>
                      <a:pt x="1" y="41"/>
                    </a:lnTo>
                    <a:lnTo>
                      <a:pt x="1" y="39"/>
                    </a:lnTo>
                    <a:lnTo>
                      <a:pt x="1" y="38"/>
                    </a:lnTo>
                    <a:lnTo>
                      <a:pt x="1" y="37"/>
                    </a:lnTo>
                    <a:lnTo>
                      <a:pt x="1" y="35"/>
                    </a:lnTo>
                    <a:lnTo>
                      <a:pt x="1" y="34"/>
                    </a:lnTo>
                    <a:lnTo>
                      <a:pt x="1" y="33"/>
                    </a:lnTo>
                    <a:lnTo>
                      <a:pt x="1" y="32"/>
                    </a:lnTo>
                    <a:lnTo>
                      <a:pt x="1" y="32"/>
                    </a:lnTo>
                    <a:lnTo>
                      <a:pt x="1" y="31"/>
                    </a:lnTo>
                    <a:lnTo>
                      <a:pt x="1" y="30"/>
                    </a:lnTo>
                    <a:lnTo>
                      <a:pt x="1" y="29"/>
                    </a:lnTo>
                    <a:lnTo>
                      <a:pt x="1" y="28"/>
                    </a:lnTo>
                    <a:lnTo>
                      <a:pt x="1" y="27"/>
                    </a:lnTo>
                    <a:lnTo>
                      <a:pt x="1" y="26"/>
                    </a:lnTo>
                    <a:lnTo>
                      <a:pt x="1" y="26"/>
                    </a:lnTo>
                    <a:lnTo>
                      <a:pt x="1" y="25"/>
                    </a:lnTo>
                    <a:lnTo>
                      <a:pt x="1" y="25"/>
                    </a:lnTo>
                    <a:lnTo>
                      <a:pt x="1" y="25"/>
                    </a:lnTo>
                    <a:lnTo>
                      <a:pt x="1" y="24"/>
                    </a:lnTo>
                    <a:lnTo>
                      <a:pt x="1" y="23"/>
                    </a:lnTo>
                    <a:lnTo>
                      <a:pt x="1" y="23"/>
                    </a:lnTo>
                    <a:lnTo>
                      <a:pt x="1" y="23"/>
                    </a:lnTo>
                    <a:lnTo>
                      <a:pt x="1" y="22"/>
                    </a:lnTo>
                    <a:lnTo>
                      <a:pt x="1" y="22"/>
                    </a:lnTo>
                    <a:lnTo>
                      <a:pt x="1" y="21"/>
                    </a:lnTo>
                    <a:lnTo>
                      <a:pt x="1" y="20"/>
                    </a:lnTo>
                    <a:lnTo>
                      <a:pt x="1" y="20"/>
                    </a:lnTo>
                    <a:lnTo>
                      <a:pt x="1" y="19"/>
                    </a:lnTo>
                    <a:lnTo>
                      <a:pt x="1" y="20"/>
                    </a:lnTo>
                    <a:lnTo>
                      <a:pt x="1" y="19"/>
                    </a:lnTo>
                    <a:lnTo>
                      <a:pt x="1" y="18"/>
                    </a:lnTo>
                    <a:lnTo>
                      <a:pt x="1" y="19"/>
                    </a:lnTo>
                    <a:lnTo>
                      <a:pt x="1" y="18"/>
                    </a:lnTo>
                    <a:lnTo>
                      <a:pt x="1" y="17"/>
                    </a:lnTo>
                    <a:lnTo>
                      <a:pt x="1" y="16"/>
                    </a:lnTo>
                    <a:lnTo>
                      <a:pt x="1" y="15"/>
                    </a:lnTo>
                    <a:lnTo>
                      <a:pt x="1" y="16"/>
                    </a:lnTo>
                    <a:lnTo>
                      <a:pt x="1" y="15"/>
                    </a:lnTo>
                    <a:lnTo>
                      <a:pt x="1" y="15"/>
                    </a:lnTo>
                    <a:lnTo>
                      <a:pt x="1" y="14"/>
                    </a:lnTo>
                    <a:lnTo>
                      <a:pt x="1" y="13"/>
                    </a:lnTo>
                    <a:lnTo>
                      <a:pt x="1" y="13"/>
                    </a:lnTo>
                    <a:lnTo>
                      <a:pt x="1" y="12"/>
                    </a:lnTo>
                    <a:lnTo>
                      <a:pt x="1" y="12"/>
                    </a:lnTo>
                    <a:lnTo>
                      <a:pt x="1" y="12"/>
                    </a:lnTo>
                    <a:lnTo>
                      <a:pt x="1" y="12"/>
                    </a:lnTo>
                    <a:lnTo>
                      <a:pt x="1" y="12"/>
                    </a:lnTo>
                    <a:lnTo>
                      <a:pt x="1" y="11"/>
                    </a:lnTo>
                    <a:lnTo>
                      <a:pt x="1" y="12"/>
                    </a:lnTo>
                    <a:lnTo>
                      <a:pt x="1" y="11"/>
                    </a:lnTo>
                    <a:lnTo>
                      <a:pt x="1" y="11"/>
                    </a:lnTo>
                    <a:lnTo>
                      <a:pt x="1" y="11"/>
                    </a:lnTo>
                    <a:lnTo>
                      <a:pt x="1" y="12"/>
                    </a:lnTo>
                    <a:lnTo>
                      <a:pt x="1" y="11"/>
                    </a:lnTo>
                    <a:lnTo>
                      <a:pt x="1" y="11"/>
                    </a:lnTo>
                    <a:lnTo>
                      <a:pt x="1" y="11"/>
                    </a:lnTo>
                    <a:lnTo>
                      <a:pt x="1" y="10"/>
                    </a:lnTo>
                    <a:lnTo>
                      <a:pt x="1" y="10"/>
                    </a:lnTo>
                    <a:lnTo>
                      <a:pt x="1" y="11"/>
                    </a:lnTo>
                    <a:lnTo>
                      <a:pt x="1" y="10"/>
                    </a:lnTo>
                    <a:lnTo>
                      <a:pt x="1" y="10"/>
                    </a:lnTo>
                    <a:lnTo>
                      <a:pt x="1" y="10"/>
                    </a:lnTo>
                    <a:lnTo>
                      <a:pt x="1" y="9"/>
                    </a:lnTo>
                    <a:lnTo>
                      <a:pt x="1" y="9"/>
                    </a:lnTo>
                    <a:lnTo>
                      <a:pt x="1" y="8"/>
                    </a:lnTo>
                    <a:lnTo>
                      <a:pt x="1" y="8"/>
                    </a:lnTo>
                    <a:lnTo>
                      <a:pt x="1" y="7"/>
                    </a:lnTo>
                    <a:lnTo>
                      <a:pt x="1" y="7"/>
                    </a:lnTo>
                    <a:lnTo>
                      <a:pt x="1" y="7"/>
                    </a:lnTo>
                    <a:lnTo>
                      <a:pt x="1" y="6"/>
                    </a:lnTo>
                    <a:lnTo>
                      <a:pt x="1" y="6"/>
                    </a:lnTo>
                    <a:lnTo>
                      <a:pt x="1" y="6"/>
                    </a:lnTo>
                    <a:lnTo>
                      <a:pt x="1" y="5"/>
                    </a:lnTo>
                    <a:lnTo>
                      <a:pt x="1" y="5"/>
                    </a:lnTo>
                    <a:lnTo>
                      <a:pt x="1" y="4"/>
                    </a:lnTo>
                    <a:lnTo>
                      <a:pt x="1" y="4"/>
                    </a:lnTo>
                    <a:lnTo>
                      <a:pt x="1" y="5"/>
                    </a:lnTo>
                    <a:lnTo>
                      <a:pt x="1" y="4"/>
                    </a:lnTo>
                    <a:lnTo>
                      <a:pt x="1" y="3"/>
                    </a:lnTo>
                    <a:lnTo>
                      <a:pt x="1" y="4"/>
                    </a:lnTo>
                    <a:lnTo>
                      <a:pt x="1" y="4"/>
                    </a:lnTo>
                    <a:lnTo>
                      <a:pt x="1" y="4"/>
                    </a:lnTo>
                    <a:lnTo>
                      <a:pt x="1" y="4"/>
                    </a:lnTo>
                    <a:lnTo>
                      <a:pt x="1" y="5"/>
                    </a:lnTo>
                    <a:lnTo>
                      <a:pt x="1" y="4"/>
                    </a:lnTo>
                    <a:lnTo>
                      <a:pt x="1" y="4"/>
                    </a:lnTo>
                    <a:lnTo>
                      <a:pt x="1" y="5"/>
                    </a:lnTo>
                    <a:lnTo>
                      <a:pt x="1" y="4"/>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4"/>
                    </a:lnTo>
                    <a:lnTo>
                      <a:pt x="1" y="3"/>
                    </a:lnTo>
                    <a:lnTo>
                      <a:pt x="1" y="3"/>
                    </a:lnTo>
                    <a:lnTo>
                      <a:pt x="1" y="3"/>
                    </a:lnTo>
                    <a:lnTo>
                      <a:pt x="1" y="3"/>
                    </a:lnTo>
                    <a:lnTo>
                      <a:pt x="1" y="3"/>
                    </a:lnTo>
                    <a:lnTo>
                      <a:pt x="1" y="2"/>
                    </a:lnTo>
                    <a:lnTo>
                      <a:pt x="1" y="2"/>
                    </a:lnTo>
                    <a:lnTo>
                      <a:pt x="1" y="2"/>
                    </a:lnTo>
                    <a:lnTo>
                      <a:pt x="1" y="3"/>
                    </a:lnTo>
                    <a:lnTo>
                      <a:pt x="1" y="2"/>
                    </a:lnTo>
                    <a:lnTo>
                      <a:pt x="1" y="3"/>
                    </a:lnTo>
                    <a:lnTo>
                      <a:pt x="1" y="3"/>
                    </a:lnTo>
                    <a:lnTo>
                      <a:pt x="1" y="3"/>
                    </a:lnTo>
                    <a:lnTo>
                      <a:pt x="1" y="3"/>
                    </a:lnTo>
                    <a:lnTo>
                      <a:pt x="1" y="3"/>
                    </a:lnTo>
                    <a:lnTo>
                      <a:pt x="1" y="3"/>
                    </a:lnTo>
                    <a:lnTo>
                      <a:pt x="1" y="4"/>
                    </a:lnTo>
                    <a:lnTo>
                      <a:pt x="1" y="4"/>
                    </a:lnTo>
                    <a:lnTo>
                      <a:pt x="1" y="4"/>
                    </a:lnTo>
                    <a:lnTo>
                      <a:pt x="1" y="4"/>
                    </a:lnTo>
                    <a:lnTo>
                      <a:pt x="1" y="4"/>
                    </a:lnTo>
                    <a:lnTo>
                      <a:pt x="1" y="4"/>
                    </a:lnTo>
                    <a:lnTo>
                      <a:pt x="1" y="4"/>
                    </a:lnTo>
                    <a:lnTo>
                      <a:pt x="1" y="3"/>
                    </a:lnTo>
                    <a:lnTo>
                      <a:pt x="1" y="3"/>
                    </a:lnTo>
                    <a:lnTo>
                      <a:pt x="1" y="3"/>
                    </a:lnTo>
                    <a:lnTo>
                      <a:pt x="1" y="2"/>
                    </a:lnTo>
                    <a:lnTo>
                      <a:pt x="1" y="2"/>
                    </a:lnTo>
                    <a:lnTo>
                      <a:pt x="1" y="1"/>
                    </a:lnTo>
                    <a:lnTo>
                      <a:pt x="1" y="1"/>
                    </a:lnTo>
                    <a:lnTo>
                      <a:pt x="1" y="1"/>
                    </a:lnTo>
                    <a:lnTo>
                      <a:pt x="1" y="0"/>
                    </a:lnTo>
                    <a:lnTo>
                      <a:pt x="1" y="1"/>
                    </a:lnTo>
                    <a:lnTo>
                      <a:pt x="1" y="1"/>
                    </a:lnTo>
                    <a:lnTo>
                      <a:pt x="1" y="1"/>
                    </a:lnTo>
                    <a:lnTo>
                      <a:pt x="1" y="2"/>
                    </a:lnTo>
                    <a:lnTo>
                      <a:pt x="1" y="2"/>
                    </a:lnTo>
                    <a:lnTo>
                      <a:pt x="1" y="3"/>
                    </a:lnTo>
                    <a:lnTo>
                      <a:pt x="1" y="2"/>
                    </a:lnTo>
                    <a:lnTo>
                      <a:pt x="1" y="1"/>
                    </a:lnTo>
                    <a:lnTo>
                      <a:pt x="1" y="2"/>
                    </a:lnTo>
                    <a:lnTo>
                      <a:pt x="1" y="3"/>
                    </a:lnTo>
                    <a:lnTo>
                      <a:pt x="1" y="3"/>
                    </a:lnTo>
                    <a:lnTo>
                      <a:pt x="1" y="2"/>
                    </a:lnTo>
                    <a:lnTo>
                      <a:pt x="1" y="3"/>
                    </a:lnTo>
                    <a:lnTo>
                      <a:pt x="1" y="3"/>
                    </a:lnTo>
                    <a:lnTo>
                      <a:pt x="1" y="4"/>
                    </a:lnTo>
                    <a:lnTo>
                      <a:pt x="1" y="4"/>
                    </a:lnTo>
                    <a:lnTo>
                      <a:pt x="1" y="5"/>
                    </a:lnTo>
                    <a:lnTo>
                      <a:pt x="1" y="4"/>
                    </a:lnTo>
                    <a:lnTo>
                      <a:pt x="1" y="4"/>
                    </a:lnTo>
                    <a:lnTo>
                      <a:pt x="1" y="4"/>
                    </a:lnTo>
                    <a:lnTo>
                      <a:pt x="1" y="4"/>
                    </a:lnTo>
                    <a:lnTo>
                      <a:pt x="1" y="4"/>
                    </a:lnTo>
                    <a:lnTo>
                      <a:pt x="1" y="5"/>
                    </a:lnTo>
                    <a:lnTo>
                      <a:pt x="1" y="4"/>
                    </a:lnTo>
                    <a:lnTo>
                      <a:pt x="1" y="4"/>
                    </a:lnTo>
                    <a:lnTo>
                      <a:pt x="1" y="4"/>
                    </a:lnTo>
                    <a:lnTo>
                      <a:pt x="1" y="5"/>
                    </a:lnTo>
                    <a:lnTo>
                      <a:pt x="1" y="4"/>
                    </a:lnTo>
                    <a:lnTo>
                      <a:pt x="1" y="4"/>
                    </a:lnTo>
                    <a:lnTo>
                      <a:pt x="1" y="4"/>
                    </a:lnTo>
                    <a:lnTo>
                      <a:pt x="1" y="4"/>
                    </a:lnTo>
                    <a:lnTo>
                      <a:pt x="1" y="4"/>
                    </a:lnTo>
                    <a:lnTo>
                      <a:pt x="1" y="3"/>
                    </a:lnTo>
                    <a:lnTo>
                      <a:pt x="1" y="3"/>
                    </a:lnTo>
                    <a:lnTo>
                      <a:pt x="1" y="3"/>
                    </a:lnTo>
                    <a:lnTo>
                      <a:pt x="1" y="3"/>
                    </a:lnTo>
                    <a:lnTo>
                      <a:pt x="1" y="3"/>
                    </a:lnTo>
                    <a:lnTo>
                      <a:pt x="1" y="4"/>
                    </a:lnTo>
                    <a:lnTo>
                      <a:pt x="1" y="3"/>
                    </a:lnTo>
                    <a:lnTo>
                      <a:pt x="1" y="3"/>
                    </a:lnTo>
                    <a:lnTo>
                      <a:pt x="1" y="3"/>
                    </a:lnTo>
                    <a:lnTo>
                      <a:pt x="1" y="4"/>
                    </a:lnTo>
                    <a:lnTo>
                      <a:pt x="1" y="4"/>
                    </a:lnTo>
                    <a:lnTo>
                      <a:pt x="1" y="4"/>
                    </a:lnTo>
                    <a:lnTo>
                      <a:pt x="1" y="5"/>
                    </a:lnTo>
                    <a:lnTo>
                      <a:pt x="1" y="4"/>
                    </a:lnTo>
                    <a:lnTo>
                      <a:pt x="1" y="4"/>
                    </a:lnTo>
                    <a:lnTo>
                      <a:pt x="1" y="3"/>
                    </a:lnTo>
                    <a:lnTo>
                      <a:pt x="1" y="4"/>
                    </a:lnTo>
                    <a:lnTo>
                      <a:pt x="1" y="3"/>
                    </a:lnTo>
                    <a:lnTo>
                      <a:pt x="1" y="4"/>
                    </a:lnTo>
                    <a:lnTo>
                      <a:pt x="1" y="3"/>
                    </a:lnTo>
                    <a:lnTo>
                      <a:pt x="1" y="1"/>
                    </a:lnTo>
                    <a:lnTo>
                      <a:pt x="1" y="1"/>
                    </a:lnTo>
                    <a:lnTo>
                      <a:pt x="1" y="1"/>
                    </a:lnTo>
                    <a:lnTo>
                      <a:pt x="1" y="1"/>
                    </a:lnTo>
                    <a:lnTo>
                      <a:pt x="1" y="1"/>
                    </a:lnTo>
                    <a:lnTo>
                      <a:pt x="1" y="1"/>
                    </a:lnTo>
                    <a:lnTo>
                      <a:pt x="1" y="0"/>
                    </a:lnTo>
                    <a:lnTo>
                      <a:pt x="1" y="1"/>
                    </a:lnTo>
                    <a:lnTo>
                      <a:pt x="1" y="1"/>
                    </a:lnTo>
                    <a:lnTo>
                      <a:pt x="1" y="1"/>
                    </a:lnTo>
                    <a:lnTo>
                      <a:pt x="1" y="1"/>
                    </a:lnTo>
                    <a:lnTo>
                      <a:pt x="1" y="2"/>
                    </a:lnTo>
                    <a:lnTo>
                      <a:pt x="1" y="2"/>
                    </a:lnTo>
                    <a:lnTo>
                      <a:pt x="1" y="2"/>
                    </a:lnTo>
                    <a:lnTo>
                      <a:pt x="1" y="2"/>
                    </a:lnTo>
                    <a:lnTo>
                      <a:pt x="1" y="2"/>
                    </a:lnTo>
                    <a:lnTo>
                      <a:pt x="1" y="1"/>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1" y="4"/>
                    </a:lnTo>
                    <a:lnTo>
                      <a:pt x="1" y="4"/>
                    </a:lnTo>
                    <a:lnTo>
                      <a:pt x="1" y="4"/>
                    </a:lnTo>
                    <a:lnTo>
                      <a:pt x="1" y="3"/>
                    </a:lnTo>
                    <a:lnTo>
                      <a:pt x="1" y="4"/>
                    </a:lnTo>
                    <a:lnTo>
                      <a:pt x="1" y="4"/>
                    </a:lnTo>
                    <a:lnTo>
                      <a:pt x="1" y="4"/>
                    </a:lnTo>
                    <a:lnTo>
                      <a:pt x="1" y="5"/>
                    </a:lnTo>
                    <a:lnTo>
                      <a:pt x="1" y="4"/>
                    </a:lnTo>
                    <a:lnTo>
                      <a:pt x="1" y="5"/>
                    </a:lnTo>
                    <a:lnTo>
                      <a:pt x="1" y="5"/>
                    </a:lnTo>
                    <a:lnTo>
                      <a:pt x="1" y="6"/>
                    </a:lnTo>
                    <a:lnTo>
                      <a:pt x="1" y="5"/>
                    </a:lnTo>
                    <a:lnTo>
                      <a:pt x="1" y="6"/>
                    </a:lnTo>
                    <a:lnTo>
                      <a:pt x="1" y="6"/>
                    </a:lnTo>
                    <a:lnTo>
                      <a:pt x="1" y="6"/>
                    </a:lnTo>
                    <a:lnTo>
                      <a:pt x="1" y="5"/>
                    </a:lnTo>
                    <a:lnTo>
                      <a:pt x="1" y="4"/>
                    </a:lnTo>
                    <a:lnTo>
                      <a:pt x="1" y="5"/>
                    </a:lnTo>
                    <a:lnTo>
                      <a:pt x="1" y="4"/>
                    </a:lnTo>
                    <a:lnTo>
                      <a:pt x="1" y="4"/>
                    </a:lnTo>
                    <a:lnTo>
                      <a:pt x="1" y="4"/>
                    </a:lnTo>
                    <a:lnTo>
                      <a:pt x="1" y="4"/>
                    </a:lnTo>
                    <a:lnTo>
                      <a:pt x="1" y="4"/>
                    </a:lnTo>
                    <a:lnTo>
                      <a:pt x="1" y="4"/>
                    </a:lnTo>
                    <a:lnTo>
                      <a:pt x="1" y="4"/>
                    </a:lnTo>
                    <a:lnTo>
                      <a:pt x="1" y="3"/>
                    </a:lnTo>
                    <a:lnTo>
                      <a:pt x="1" y="3"/>
                    </a:lnTo>
                    <a:lnTo>
                      <a:pt x="1" y="3"/>
                    </a:lnTo>
                    <a:lnTo>
                      <a:pt x="1" y="2"/>
                    </a:lnTo>
                    <a:lnTo>
                      <a:pt x="1" y="2"/>
                    </a:lnTo>
                    <a:lnTo>
                      <a:pt x="1" y="1"/>
                    </a:lnTo>
                    <a:lnTo>
                      <a:pt x="1" y="2"/>
                    </a:lnTo>
                    <a:lnTo>
                      <a:pt x="1" y="3"/>
                    </a:lnTo>
                    <a:lnTo>
                      <a:pt x="1" y="3"/>
                    </a:lnTo>
                    <a:lnTo>
                      <a:pt x="1" y="2"/>
                    </a:lnTo>
                    <a:lnTo>
                      <a:pt x="1" y="3"/>
                    </a:lnTo>
                    <a:lnTo>
                      <a:pt x="1" y="2"/>
                    </a:lnTo>
                    <a:lnTo>
                      <a:pt x="1" y="3"/>
                    </a:lnTo>
                    <a:lnTo>
                      <a:pt x="1" y="3"/>
                    </a:lnTo>
                    <a:lnTo>
                      <a:pt x="1" y="2"/>
                    </a:lnTo>
                    <a:lnTo>
                      <a:pt x="1" y="2"/>
                    </a:lnTo>
                    <a:lnTo>
                      <a:pt x="1" y="1"/>
                    </a:lnTo>
                    <a:lnTo>
                      <a:pt x="1" y="1"/>
                    </a:lnTo>
                    <a:lnTo>
                      <a:pt x="1" y="2"/>
                    </a:lnTo>
                    <a:lnTo>
                      <a:pt x="1" y="2"/>
                    </a:lnTo>
                    <a:lnTo>
                      <a:pt x="1" y="2"/>
                    </a:lnTo>
                    <a:lnTo>
                      <a:pt x="1" y="2"/>
                    </a:lnTo>
                    <a:lnTo>
                      <a:pt x="1" y="3"/>
                    </a:lnTo>
                    <a:lnTo>
                      <a:pt x="1" y="3"/>
                    </a:lnTo>
                    <a:lnTo>
                      <a:pt x="1" y="3"/>
                    </a:lnTo>
                    <a:lnTo>
                      <a:pt x="1" y="3"/>
                    </a:lnTo>
                    <a:lnTo>
                      <a:pt x="1" y="2"/>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3"/>
                    </a:lnTo>
                    <a:lnTo>
                      <a:pt x="1" y="3"/>
                    </a:lnTo>
                    <a:lnTo>
                      <a:pt x="1" y="3"/>
                    </a:lnTo>
                    <a:lnTo>
                      <a:pt x="1" y="3"/>
                    </a:lnTo>
                    <a:lnTo>
                      <a:pt x="1" y="4"/>
                    </a:lnTo>
                    <a:lnTo>
                      <a:pt x="1" y="4"/>
                    </a:lnTo>
                    <a:lnTo>
                      <a:pt x="1" y="3"/>
                    </a:lnTo>
                    <a:lnTo>
                      <a:pt x="1" y="4"/>
                    </a:lnTo>
                    <a:lnTo>
                      <a:pt x="1" y="3"/>
                    </a:lnTo>
                    <a:lnTo>
                      <a:pt x="1" y="3"/>
                    </a:lnTo>
                    <a:lnTo>
                      <a:pt x="1" y="2"/>
                    </a:lnTo>
                    <a:lnTo>
                      <a:pt x="1" y="2"/>
                    </a:lnTo>
                    <a:lnTo>
                      <a:pt x="1" y="1"/>
                    </a:lnTo>
                    <a:lnTo>
                      <a:pt x="1" y="2"/>
                    </a:lnTo>
                    <a:lnTo>
                      <a:pt x="1" y="1"/>
                    </a:lnTo>
                    <a:lnTo>
                      <a:pt x="1" y="2"/>
                    </a:lnTo>
                    <a:lnTo>
                      <a:pt x="1" y="2"/>
                    </a:lnTo>
                    <a:lnTo>
                      <a:pt x="1" y="2"/>
                    </a:lnTo>
                    <a:lnTo>
                      <a:pt x="1" y="3"/>
                    </a:lnTo>
                    <a:lnTo>
                      <a:pt x="1" y="2"/>
                    </a:lnTo>
                    <a:lnTo>
                      <a:pt x="1" y="2"/>
                    </a:lnTo>
                    <a:lnTo>
                      <a:pt x="1" y="3"/>
                    </a:lnTo>
                    <a:lnTo>
                      <a:pt x="1" y="2"/>
                    </a:lnTo>
                    <a:lnTo>
                      <a:pt x="1" y="3"/>
                    </a:lnTo>
                    <a:lnTo>
                      <a:pt x="1" y="2"/>
                    </a:lnTo>
                    <a:lnTo>
                      <a:pt x="1" y="3"/>
                    </a:lnTo>
                    <a:lnTo>
                      <a:pt x="1" y="3"/>
                    </a:lnTo>
                    <a:lnTo>
                      <a:pt x="1" y="3"/>
                    </a:lnTo>
                    <a:lnTo>
                      <a:pt x="1" y="3"/>
                    </a:lnTo>
                    <a:lnTo>
                      <a:pt x="1" y="4"/>
                    </a:lnTo>
                    <a:lnTo>
                      <a:pt x="1" y="5"/>
                    </a:lnTo>
                    <a:lnTo>
                      <a:pt x="1" y="4"/>
                    </a:lnTo>
                    <a:lnTo>
                      <a:pt x="1" y="5"/>
                    </a:lnTo>
                    <a:lnTo>
                      <a:pt x="1" y="5"/>
                    </a:lnTo>
                    <a:lnTo>
                      <a:pt x="1" y="6"/>
                    </a:lnTo>
                    <a:lnTo>
                      <a:pt x="1" y="6"/>
                    </a:lnTo>
                    <a:lnTo>
                      <a:pt x="1" y="5"/>
                    </a:lnTo>
                    <a:lnTo>
                      <a:pt x="1" y="6"/>
                    </a:lnTo>
                    <a:lnTo>
                      <a:pt x="1" y="6"/>
                    </a:lnTo>
                    <a:lnTo>
                      <a:pt x="1" y="6"/>
                    </a:lnTo>
                    <a:lnTo>
                      <a:pt x="1" y="5"/>
                    </a:lnTo>
                    <a:lnTo>
                      <a:pt x="1" y="6"/>
                    </a:lnTo>
                    <a:lnTo>
                      <a:pt x="1" y="6"/>
                    </a:lnTo>
                    <a:lnTo>
                      <a:pt x="1" y="6"/>
                    </a:lnTo>
                    <a:lnTo>
                      <a:pt x="1" y="6"/>
                    </a:lnTo>
                    <a:lnTo>
                      <a:pt x="1" y="6"/>
                    </a:lnTo>
                    <a:lnTo>
                      <a:pt x="1" y="5"/>
                    </a:lnTo>
                    <a:lnTo>
                      <a:pt x="1" y="5"/>
                    </a:lnTo>
                    <a:lnTo>
                      <a:pt x="1" y="5"/>
                    </a:lnTo>
                    <a:lnTo>
                      <a:pt x="1" y="5"/>
                    </a:lnTo>
                    <a:lnTo>
                      <a:pt x="1" y="5"/>
                    </a:lnTo>
                    <a:lnTo>
                      <a:pt x="1" y="5"/>
                    </a:lnTo>
                    <a:lnTo>
                      <a:pt x="1" y="4"/>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5905" name="Freeform 561"/>
              <p:cNvSpPr>
                <a:spLocks/>
              </p:cNvSpPr>
              <p:nvPr/>
            </p:nvSpPr>
            <p:spPr bwMode="auto">
              <a:xfrm>
                <a:off x="2706" y="3587"/>
                <a:ext cx="1" cy="90"/>
              </a:xfrm>
              <a:custGeom>
                <a:avLst/>
                <a:gdLst/>
                <a:ahLst/>
                <a:cxnLst>
                  <a:cxn ang="0">
                    <a:pos x="0" y="14"/>
                  </a:cxn>
                  <a:cxn ang="0">
                    <a:pos x="0" y="11"/>
                  </a:cxn>
                  <a:cxn ang="0">
                    <a:pos x="0" y="7"/>
                  </a:cxn>
                  <a:cxn ang="0">
                    <a:pos x="0" y="7"/>
                  </a:cxn>
                  <a:cxn ang="0">
                    <a:pos x="0" y="8"/>
                  </a:cxn>
                  <a:cxn ang="0">
                    <a:pos x="0" y="7"/>
                  </a:cxn>
                  <a:cxn ang="0">
                    <a:pos x="0" y="7"/>
                  </a:cxn>
                  <a:cxn ang="0">
                    <a:pos x="0" y="7"/>
                  </a:cxn>
                  <a:cxn ang="0">
                    <a:pos x="0" y="7"/>
                  </a:cxn>
                  <a:cxn ang="0">
                    <a:pos x="0" y="6"/>
                  </a:cxn>
                  <a:cxn ang="0">
                    <a:pos x="0" y="5"/>
                  </a:cxn>
                  <a:cxn ang="0">
                    <a:pos x="0" y="4"/>
                  </a:cxn>
                  <a:cxn ang="0">
                    <a:pos x="0" y="2"/>
                  </a:cxn>
                  <a:cxn ang="0">
                    <a:pos x="0" y="3"/>
                  </a:cxn>
                  <a:cxn ang="0">
                    <a:pos x="0" y="2"/>
                  </a:cxn>
                  <a:cxn ang="0">
                    <a:pos x="0" y="2"/>
                  </a:cxn>
                  <a:cxn ang="0">
                    <a:pos x="0" y="5"/>
                  </a:cxn>
                  <a:cxn ang="0">
                    <a:pos x="0" y="6"/>
                  </a:cxn>
                  <a:cxn ang="0">
                    <a:pos x="0" y="6"/>
                  </a:cxn>
                  <a:cxn ang="0">
                    <a:pos x="0" y="6"/>
                  </a:cxn>
                  <a:cxn ang="0">
                    <a:pos x="0" y="3"/>
                  </a:cxn>
                  <a:cxn ang="0">
                    <a:pos x="0" y="2"/>
                  </a:cxn>
                  <a:cxn ang="0">
                    <a:pos x="0" y="0"/>
                  </a:cxn>
                  <a:cxn ang="0">
                    <a:pos x="0" y="2"/>
                  </a:cxn>
                  <a:cxn ang="0">
                    <a:pos x="0" y="0"/>
                  </a:cxn>
                  <a:cxn ang="0">
                    <a:pos x="0" y="1"/>
                  </a:cxn>
                  <a:cxn ang="0">
                    <a:pos x="0" y="2"/>
                  </a:cxn>
                  <a:cxn ang="0">
                    <a:pos x="0" y="2"/>
                  </a:cxn>
                  <a:cxn ang="0">
                    <a:pos x="0" y="1"/>
                  </a:cxn>
                  <a:cxn ang="0">
                    <a:pos x="0" y="4"/>
                  </a:cxn>
                  <a:cxn ang="0">
                    <a:pos x="0" y="3"/>
                  </a:cxn>
                  <a:cxn ang="0">
                    <a:pos x="0" y="3"/>
                  </a:cxn>
                  <a:cxn ang="0">
                    <a:pos x="0" y="6"/>
                  </a:cxn>
                  <a:cxn ang="0">
                    <a:pos x="0" y="4"/>
                  </a:cxn>
                  <a:cxn ang="0">
                    <a:pos x="0" y="5"/>
                  </a:cxn>
                  <a:cxn ang="0">
                    <a:pos x="0" y="4"/>
                  </a:cxn>
                  <a:cxn ang="0">
                    <a:pos x="0" y="4"/>
                  </a:cxn>
                  <a:cxn ang="0">
                    <a:pos x="0" y="6"/>
                  </a:cxn>
                  <a:cxn ang="0">
                    <a:pos x="0" y="4"/>
                  </a:cxn>
                  <a:cxn ang="0">
                    <a:pos x="0" y="3"/>
                  </a:cxn>
                  <a:cxn ang="0">
                    <a:pos x="0" y="3"/>
                  </a:cxn>
                  <a:cxn ang="0">
                    <a:pos x="0" y="1"/>
                  </a:cxn>
                  <a:cxn ang="0">
                    <a:pos x="0" y="2"/>
                  </a:cxn>
                  <a:cxn ang="0">
                    <a:pos x="0" y="1"/>
                  </a:cxn>
                  <a:cxn ang="0">
                    <a:pos x="0" y="1"/>
                  </a:cxn>
                  <a:cxn ang="0">
                    <a:pos x="0" y="2"/>
                  </a:cxn>
                  <a:cxn ang="0">
                    <a:pos x="0" y="5"/>
                  </a:cxn>
                  <a:cxn ang="0">
                    <a:pos x="0" y="3"/>
                  </a:cxn>
                  <a:cxn ang="0">
                    <a:pos x="0" y="5"/>
                  </a:cxn>
                  <a:cxn ang="0">
                    <a:pos x="0" y="6"/>
                  </a:cxn>
                  <a:cxn ang="0">
                    <a:pos x="0" y="7"/>
                  </a:cxn>
                  <a:cxn ang="0">
                    <a:pos x="0" y="5"/>
                  </a:cxn>
                  <a:cxn ang="0">
                    <a:pos x="0" y="5"/>
                  </a:cxn>
                  <a:cxn ang="0">
                    <a:pos x="0" y="4"/>
                  </a:cxn>
                  <a:cxn ang="0">
                    <a:pos x="0" y="2"/>
                  </a:cxn>
                  <a:cxn ang="0">
                    <a:pos x="0" y="5"/>
                  </a:cxn>
                  <a:cxn ang="0">
                    <a:pos x="0" y="6"/>
                  </a:cxn>
                  <a:cxn ang="0">
                    <a:pos x="0" y="7"/>
                  </a:cxn>
                  <a:cxn ang="0">
                    <a:pos x="0" y="8"/>
                  </a:cxn>
                  <a:cxn ang="0">
                    <a:pos x="0" y="5"/>
                  </a:cxn>
                  <a:cxn ang="0">
                    <a:pos x="0" y="5"/>
                  </a:cxn>
                  <a:cxn ang="0">
                    <a:pos x="0" y="5"/>
                  </a:cxn>
                  <a:cxn ang="0">
                    <a:pos x="0" y="5"/>
                  </a:cxn>
                </a:cxnLst>
                <a:rect l="0" t="0" r="r" b="b"/>
                <a:pathLst>
                  <a:path h="15">
                    <a:moveTo>
                      <a:pt x="0" y="14"/>
                    </a:moveTo>
                    <a:lnTo>
                      <a:pt x="0" y="15"/>
                    </a:lnTo>
                    <a:lnTo>
                      <a:pt x="0" y="15"/>
                    </a:lnTo>
                    <a:lnTo>
                      <a:pt x="0" y="14"/>
                    </a:lnTo>
                    <a:lnTo>
                      <a:pt x="0" y="14"/>
                    </a:lnTo>
                    <a:lnTo>
                      <a:pt x="0" y="14"/>
                    </a:lnTo>
                    <a:lnTo>
                      <a:pt x="0" y="14"/>
                    </a:lnTo>
                    <a:lnTo>
                      <a:pt x="0" y="15"/>
                    </a:lnTo>
                    <a:lnTo>
                      <a:pt x="0" y="14"/>
                    </a:lnTo>
                    <a:lnTo>
                      <a:pt x="0" y="15"/>
                    </a:lnTo>
                    <a:lnTo>
                      <a:pt x="0" y="14"/>
                    </a:lnTo>
                    <a:lnTo>
                      <a:pt x="0" y="13"/>
                    </a:lnTo>
                    <a:lnTo>
                      <a:pt x="0" y="14"/>
                    </a:lnTo>
                    <a:lnTo>
                      <a:pt x="0" y="14"/>
                    </a:lnTo>
                    <a:lnTo>
                      <a:pt x="0" y="14"/>
                    </a:lnTo>
                    <a:lnTo>
                      <a:pt x="0" y="14"/>
                    </a:lnTo>
                    <a:lnTo>
                      <a:pt x="0" y="14"/>
                    </a:lnTo>
                    <a:lnTo>
                      <a:pt x="0" y="14"/>
                    </a:lnTo>
                    <a:lnTo>
                      <a:pt x="0" y="13"/>
                    </a:lnTo>
                    <a:lnTo>
                      <a:pt x="0" y="13"/>
                    </a:lnTo>
                    <a:lnTo>
                      <a:pt x="0" y="12"/>
                    </a:lnTo>
                    <a:lnTo>
                      <a:pt x="0" y="11"/>
                    </a:lnTo>
                    <a:lnTo>
                      <a:pt x="0" y="11"/>
                    </a:lnTo>
                    <a:lnTo>
                      <a:pt x="0" y="11"/>
                    </a:lnTo>
                    <a:lnTo>
                      <a:pt x="0" y="10"/>
                    </a:lnTo>
                    <a:lnTo>
                      <a:pt x="0" y="9"/>
                    </a:lnTo>
                    <a:lnTo>
                      <a:pt x="0" y="9"/>
                    </a:lnTo>
                    <a:lnTo>
                      <a:pt x="0" y="9"/>
                    </a:lnTo>
                    <a:lnTo>
                      <a:pt x="0" y="8"/>
                    </a:lnTo>
                    <a:lnTo>
                      <a:pt x="0" y="8"/>
                    </a:lnTo>
                    <a:lnTo>
                      <a:pt x="0" y="7"/>
                    </a:lnTo>
                    <a:lnTo>
                      <a:pt x="0" y="7"/>
                    </a:lnTo>
                    <a:lnTo>
                      <a:pt x="0" y="7"/>
                    </a:lnTo>
                    <a:lnTo>
                      <a:pt x="0" y="7"/>
                    </a:lnTo>
                    <a:lnTo>
                      <a:pt x="0" y="6"/>
                    </a:lnTo>
                    <a:lnTo>
                      <a:pt x="0" y="7"/>
                    </a:lnTo>
                    <a:lnTo>
                      <a:pt x="0" y="7"/>
                    </a:lnTo>
                    <a:lnTo>
                      <a:pt x="0" y="7"/>
                    </a:lnTo>
                    <a:lnTo>
                      <a:pt x="0" y="7"/>
                    </a:lnTo>
                    <a:lnTo>
                      <a:pt x="0" y="7"/>
                    </a:lnTo>
                    <a:lnTo>
                      <a:pt x="0" y="8"/>
                    </a:lnTo>
                    <a:lnTo>
                      <a:pt x="0" y="8"/>
                    </a:lnTo>
                    <a:lnTo>
                      <a:pt x="0" y="8"/>
                    </a:lnTo>
                    <a:lnTo>
                      <a:pt x="0" y="7"/>
                    </a:lnTo>
                    <a:lnTo>
                      <a:pt x="0" y="8"/>
                    </a:lnTo>
                    <a:lnTo>
                      <a:pt x="0" y="9"/>
                    </a:lnTo>
                    <a:lnTo>
                      <a:pt x="0" y="9"/>
                    </a:lnTo>
                    <a:lnTo>
                      <a:pt x="0" y="9"/>
                    </a:lnTo>
                    <a:lnTo>
                      <a:pt x="0" y="9"/>
                    </a:lnTo>
                    <a:lnTo>
                      <a:pt x="0" y="9"/>
                    </a:lnTo>
                    <a:lnTo>
                      <a:pt x="0" y="9"/>
                    </a:lnTo>
                    <a:lnTo>
                      <a:pt x="0" y="9"/>
                    </a:lnTo>
                    <a:lnTo>
                      <a:pt x="0" y="8"/>
                    </a:lnTo>
                    <a:lnTo>
                      <a:pt x="0" y="7"/>
                    </a:lnTo>
                    <a:lnTo>
                      <a:pt x="0" y="8"/>
                    </a:lnTo>
                    <a:lnTo>
                      <a:pt x="0" y="8"/>
                    </a:lnTo>
                    <a:lnTo>
                      <a:pt x="0" y="8"/>
                    </a:lnTo>
                    <a:lnTo>
                      <a:pt x="0" y="8"/>
                    </a:lnTo>
                    <a:lnTo>
                      <a:pt x="0" y="7"/>
                    </a:lnTo>
                    <a:lnTo>
                      <a:pt x="0" y="6"/>
                    </a:lnTo>
                    <a:lnTo>
                      <a:pt x="0" y="7"/>
                    </a:lnTo>
                    <a:lnTo>
                      <a:pt x="0" y="6"/>
                    </a:lnTo>
                    <a:lnTo>
                      <a:pt x="0" y="6"/>
                    </a:lnTo>
                    <a:lnTo>
                      <a:pt x="0" y="6"/>
                    </a:lnTo>
                    <a:lnTo>
                      <a:pt x="0" y="7"/>
                    </a:lnTo>
                    <a:lnTo>
                      <a:pt x="0" y="7"/>
                    </a:lnTo>
                    <a:lnTo>
                      <a:pt x="0" y="7"/>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8"/>
                    </a:lnTo>
                    <a:lnTo>
                      <a:pt x="0" y="9"/>
                    </a:lnTo>
                    <a:lnTo>
                      <a:pt x="0" y="8"/>
                    </a:lnTo>
                    <a:lnTo>
                      <a:pt x="0" y="8"/>
                    </a:lnTo>
                    <a:lnTo>
                      <a:pt x="0" y="9"/>
                    </a:lnTo>
                    <a:lnTo>
                      <a:pt x="0" y="8"/>
                    </a:lnTo>
                    <a:lnTo>
                      <a:pt x="0" y="8"/>
                    </a:lnTo>
                    <a:lnTo>
                      <a:pt x="0" y="7"/>
                    </a:lnTo>
                    <a:lnTo>
                      <a:pt x="0" y="8"/>
                    </a:lnTo>
                    <a:lnTo>
                      <a:pt x="0" y="8"/>
                    </a:lnTo>
                    <a:lnTo>
                      <a:pt x="0" y="8"/>
                    </a:lnTo>
                    <a:lnTo>
                      <a:pt x="0" y="7"/>
                    </a:lnTo>
                    <a:lnTo>
                      <a:pt x="0" y="6"/>
                    </a:lnTo>
                    <a:lnTo>
                      <a:pt x="0" y="7"/>
                    </a:lnTo>
                    <a:lnTo>
                      <a:pt x="0" y="6"/>
                    </a:lnTo>
                    <a:lnTo>
                      <a:pt x="0" y="6"/>
                    </a:lnTo>
                    <a:lnTo>
                      <a:pt x="0" y="6"/>
                    </a:lnTo>
                    <a:lnTo>
                      <a:pt x="0" y="6"/>
                    </a:lnTo>
                    <a:lnTo>
                      <a:pt x="0" y="6"/>
                    </a:lnTo>
                    <a:lnTo>
                      <a:pt x="0" y="6"/>
                    </a:lnTo>
                    <a:lnTo>
                      <a:pt x="0" y="6"/>
                    </a:lnTo>
                    <a:lnTo>
                      <a:pt x="0" y="6"/>
                    </a:lnTo>
                    <a:lnTo>
                      <a:pt x="0" y="5"/>
                    </a:lnTo>
                    <a:lnTo>
                      <a:pt x="0" y="5"/>
                    </a:lnTo>
                    <a:lnTo>
                      <a:pt x="0" y="5"/>
                    </a:lnTo>
                    <a:lnTo>
                      <a:pt x="0" y="4"/>
                    </a:lnTo>
                    <a:lnTo>
                      <a:pt x="0" y="5"/>
                    </a:lnTo>
                    <a:lnTo>
                      <a:pt x="0" y="5"/>
                    </a:lnTo>
                    <a:lnTo>
                      <a:pt x="0" y="4"/>
                    </a:lnTo>
                    <a:lnTo>
                      <a:pt x="0" y="5"/>
                    </a:lnTo>
                    <a:lnTo>
                      <a:pt x="0" y="4"/>
                    </a:lnTo>
                    <a:lnTo>
                      <a:pt x="0" y="4"/>
                    </a:lnTo>
                    <a:lnTo>
                      <a:pt x="0" y="3"/>
                    </a:lnTo>
                    <a:lnTo>
                      <a:pt x="0" y="3"/>
                    </a:lnTo>
                    <a:lnTo>
                      <a:pt x="0" y="3"/>
                    </a:lnTo>
                    <a:lnTo>
                      <a:pt x="0" y="3"/>
                    </a:lnTo>
                    <a:lnTo>
                      <a:pt x="0" y="3"/>
                    </a:lnTo>
                    <a:lnTo>
                      <a:pt x="0" y="4"/>
                    </a:lnTo>
                    <a:lnTo>
                      <a:pt x="0" y="4"/>
                    </a:lnTo>
                    <a:lnTo>
                      <a:pt x="0" y="3"/>
                    </a:lnTo>
                    <a:lnTo>
                      <a:pt x="0" y="4"/>
                    </a:lnTo>
                    <a:lnTo>
                      <a:pt x="0" y="4"/>
                    </a:lnTo>
                    <a:lnTo>
                      <a:pt x="0" y="3"/>
                    </a:lnTo>
                    <a:lnTo>
                      <a:pt x="0" y="3"/>
                    </a:lnTo>
                    <a:lnTo>
                      <a:pt x="0" y="3"/>
                    </a:lnTo>
                    <a:lnTo>
                      <a:pt x="0" y="3"/>
                    </a:lnTo>
                    <a:lnTo>
                      <a:pt x="0" y="2"/>
                    </a:lnTo>
                    <a:lnTo>
                      <a:pt x="0" y="2"/>
                    </a:lnTo>
                    <a:lnTo>
                      <a:pt x="0" y="2"/>
                    </a:lnTo>
                    <a:lnTo>
                      <a:pt x="0" y="2"/>
                    </a:lnTo>
                    <a:lnTo>
                      <a:pt x="0" y="2"/>
                    </a:lnTo>
                    <a:lnTo>
                      <a:pt x="0" y="2"/>
                    </a:lnTo>
                    <a:lnTo>
                      <a:pt x="0" y="1"/>
                    </a:lnTo>
                    <a:lnTo>
                      <a:pt x="0" y="1"/>
                    </a:lnTo>
                    <a:lnTo>
                      <a:pt x="0" y="2"/>
                    </a:lnTo>
                    <a:lnTo>
                      <a:pt x="0" y="1"/>
                    </a:lnTo>
                    <a:lnTo>
                      <a:pt x="0" y="1"/>
                    </a:lnTo>
                    <a:lnTo>
                      <a:pt x="0" y="1"/>
                    </a:lnTo>
                    <a:lnTo>
                      <a:pt x="0" y="2"/>
                    </a:lnTo>
                    <a:lnTo>
                      <a:pt x="0" y="2"/>
                    </a:lnTo>
                    <a:lnTo>
                      <a:pt x="0" y="2"/>
                    </a:lnTo>
                    <a:lnTo>
                      <a:pt x="0" y="2"/>
                    </a:lnTo>
                    <a:lnTo>
                      <a:pt x="0" y="3"/>
                    </a:lnTo>
                    <a:lnTo>
                      <a:pt x="0" y="4"/>
                    </a:lnTo>
                    <a:lnTo>
                      <a:pt x="0" y="4"/>
                    </a:lnTo>
                    <a:lnTo>
                      <a:pt x="0" y="5"/>
                    </a:lnTo>
                    <a:lnTo>
                      <a:pt x="0" y="4"/>
                    </a:lnTo>
                    <a:lnTo>
                      <a:pt x="0" y="3"/>
                    </a:lnTo>
                    <a:lnTo>
                      <a:pt x="0" y="3"/>
                    </a:lnTo>
                    <a:lnTo>
                      <a:pt x="0" y="3"/>
                    </a:lnTo>
                    <a:lnTo>
                      <a:pt x="0" y="3"/>
                    </a:lnTo>
                    <a:lnTo>
                      <a:pt x="0" y="3"/>
                    </a:lnTo>
                    <a:lnTo>
                      <a:pt x="0" y="2"/>
                    </a:lnTo>
                    <a:lnTo>
                      <a:pt x="0" y="2"/>
                    </a:lnTo>
                    <a:lnTo>
                      <a:pt x="0" y="2"/>
                    </a:lnTo>
                    <a:lnTo>
                      <a:pt x="0" y="2"/>
                    </a:lnTo>
                    <a:lnTo>
                      <a:pt x="0" y="2"/>
                    </a:lnTo>
                    <a:lnTo>
                      <a:pt x="0" y="3"/>
                    </a:lnTo>
                    <a:lnTo>
                      <a:pt x="0" y="3"/>
                    </a:lnTo>
                    <a:lnTo>
                      <a:pt x="0" y="3"/>
                    </a:lnTo>
                    <a:lnTo>
                      <a:pt x="0" y="3"/>
                    </a:lnTo>
                    <a:lnTo>
                      <a:pt x="0" y="2"/>
                    </a:lnTo>
                    <a:lnTo>
                      <a:pt x="0" y="3"/>
                    </a:lnTo>
                    <a:lnTo>
                      <a:pt x="0" y="2"/>
                    </a:lnTo>
                    <a:lnTo>
                      <a:pt x="0" y="2"/>
                    </a:lnTo>
                    <a:lnTo>
                      <a:pt x="0" y="3"/>
                    </a:lnTo>
                    <a:lnTo>
                      <a:pt x="0" y="3"/>
                    </a:lnTo>
                    <a:lnTo>
                      <a:pt x="0" y="3"/>
                    </a:lnTo>
                    <a:lnTo>
                      <a:pt x="0" y="3"/>
                    </a:lnTo>
                    <a:lnTo>
                      <a:pt x="0" y="3"/>
                    </a:lnTo>
                    <a:lnTo>
                      <a:pt x="0" y="3"/>
                    </a:lnTo>
                    <a:lnTo>
                      <a:pt x="0" y="3"/>
                    </a:lnTo>
                    <a:lnTo>
                      <a:pt x="0" y="3"/>
                    </a:lnTo>
                    <a:lnTo>
                      <a:pt x="0" y="3"/>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5"/>
                    </a:lnTo>
                    <a:lnTo>
                      <a:pt x="0" y="5"/>
                    </a:lnTo>
                    <a:lnTo>
                      <a:pt x="0" y="5"/>
                    </a:lnTo>
                    <a:lnTo>
                      <a:pt x="0" y="4"/>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0"/>
                    </a:lnTo>
                    <a:lnTo>
                      <a:pt x="0" y="1"/>
                    </a:lnTo>
                    <a:lnTo>
                      <a:pt x="0" y="0"/>
                    </a:lnTo>
                    <a:lnTo>
                      <a:pt x="0" y="1"/>
                    </a:lnTo>
                    <a:lnTo>
                      <a:pt x="0" y="1"/>
                    </a:lnTo>
                    <a:lnTo>
                      <a:pt x="0" y="0"/>
                    </a:lnTo>
                    <a:lnTo>
                      <a:pt x="0" y="1"/>
                    </a:lnTo>
                    <a:lnTo>
                      <a:pt x="0" y="1"/>
                    </a:lnTo>
                    <a:lnTo>
                      <a:pt x="0" y="1"/>
                    </a:lnTo>
                    <a:lnTo>
                      <a:pt x="0" y="2"/>
                    </a:lnTo>
                    <a:lnTo>
                      <a:pt x="0" y="1"/>
                    </a:lnTo>
                    <a:lnTo>
                      <a:pt x="0" y="2"/>
                    </a:lnTo>
                    <a:lnTo>
                      <a:pt x="0" y="1"/>
                    </a:lnTo>
                    <a:lnTo>
                      <a:pt x="0" y="2"/>
                    </a:lnTo>
                    <a:lnTo>
                      <a:pt x="0" y="2"/>
                    </a:lnTo>
                    <a:lnTo>
                      <a:pt x="0" y="2"/>
                    </a:lnTo>
                    <a:lnTo>
                      <a:pt x="0" y="2"/>
                    </a:lnTo>
                    <a:lnTo>
                      <a:pt x="0" y="1"/>
                    </a:lnTo>
                    <a:lnTo>
                      <a:pt x="0" y="2"/>
                    </a:lnTo>
                    <a:lnTo>
                      <a:pt x="0" y="1"/>
                    </a:lnTo>
                    <a:lnTo>
                      <a:pt x="0" y="1"/>
                    </a:lnTo>
                    <a:lnTo>
                      <a:pt x="0" y="1"/>
                    </a:lnTo>
                    <a:lnTo>
                      <a:pt x="0" y="1"/>
                    </a:lnTo>
                    <a:lnTo>
                      <a:pt x="0" y="1"/>
                    </a:lnTo>
                    <a:lnTo>
                      <a:pt x="0" y="0"/>
                    </a:lnTo>
                    <a:lnTo>
                      <a:pt x="0" y="1"/>
                    </a:lnTo>
                    <a:lnTo>
                      <a:pt x="0" y="0"/>
                    </a:lnTo>
                    <a:lnTo>
                      <a:pt x="0" y="0"/>
                    </a:lnTo>
                    <a:lnTo>
                      <a:pt x="0" y="0"/>
                    </a:lnTo>
                    <a:lnTo>
                      <a:pt x="0" y="0"/>
                    </a:lnTo>
                    <a:lnTo>
                      <a:pt x="0" y="1"/>
                    </a:lnTo>
                    <a:lnTo>
                      <a:pt x="0" y="1"/>
                    </a:lnTo>
                    <a:lnTo>
                      <a:pt x="0" y="0"/>
                    </a:lnTo>
                    <a:lnTo>
                      <a:pt x="0" y="1"/>
                    </a:lnTo>
                    <a:lnTo>
                      <a:pt x="0" y="1"/>
                    </a:lnTo>
                    <a:lnTo>
                      <a:pt x="0" y="1"/>
                    </a:lnTo>
                    <a:lnTo>
                      <a:pt x="0" y="2"/>
                    </a:lnTo>
                    <a:lnTo>
                      <a:pt x="0" y="2"/>
                    </a:lnTo>
                    <a:lnTo>
                      <a:pt x="0" y="3"/>
                    </a:lnTo>
                    <a:lnTo>
                      <a:pt x="0" y="4"/>
                    </a:lnTo>
                    <a:lnTo>
                      <a:pt x="0" y="3"/>
                    </a:lnTo>
                    <a:lnTo>
                      <a:pt x="0" y="3"/>
                    </a:lnTo>
                    <a:lnTo>
                      <a:pt x="0" y="4"/>
                    </a:lnTo>
                    <a:lnTo>
                      <a:pt x="0" y="4"/>
                    </a:lnTo>
                    <a:lnTo>
                      <a:pt x="0" y="3"/>
                    </a:lnTo>
                    <a:lnTo>
                      <a:pt x="0" y="3"/>
                    </a:lnTo>
                    <a:lnTo>
                      <a:pt x="0" y="2"/>
                    </a:lnTo>
                    <a:lnTo>
                      <a:pt x="0" y="3"/>
                    </a:lnTo>
                    <a:lnTo>
                      <a:pt x="0" y="3"/>
                    </a:lnTo>
                    <a:lnTo>
                      <a:pt x="0" y="2"/>
                    </a:lnTo>
                    <a:lnTo>
                      <a:pt x="0" y="2"/>
                    </a:lnTo>
                    <a:lnTo>
                      <a:pt x="0" y="2"/>
                    </a:lnTo>
                    <a:lnTo>
                      <a:pt x="0" y="3"/>
                    </a:lnTo>
                    <a:lnTo>
                      <a:pt x="0" y="3"/>
                    </a:lnTo>
                    <a:lnTo>
                      <a:pt x="0" y="2"/>
                    </a:lnTo>
                    <a:lnTo>
                      <a:pt x="0" y="3"/>
                    </a:lnTo>
                    <a:lnTo>
                      <a:pt x="0" y="2"/>
                    </a:lnTo>
                    <a:lnTo>
                      <a:pt x="0" y="2"/>
                    </a:lnTo>
                    <a:lnTo>
                      <a:pt x="0" y="2"/>
                    </a:lnTo>
                    <a:lnTo>
                      <a:pt x="0" y="1"/>
                    </a:lnTo>
                    <a:lnTo>
                      <a:pt x="0" y="1"/>
                    </a:lnTo>
                    <a:lnTo>
                      <a:pt x="0" y="1"/>
                    </a:lnTo>
                    <a:lnTo>
                      <a:pt x="0" y="2"/>
                    </a:lnTo>
                    <a:lnTo>
                      <a:pt x="0" y="2"/>
                    </a:lnTo>
                    <a:lnTo>
                      <a:pt x="0" y="1"/>
                    </a:lnTo>
                    <a:lnTo>
                      <a:pt x="0" y="2"/>
                    </a:lnTo>
                    <a:lnTo>
                      <a:pt x="0" y="2"/>
                    </a:lnTo>
                    <a:lnTo>
                      <a:pt x="0" y="2"/>
                    </a:lnTo>
                    <a:lnTo>
                      <a:pt x="0" y="1"/>
                    </a:lnTo>
                    <a:lnTo>
                      <a:pt x="0" y="2"/>
                    </a:lnTo>
                    <a:lnTo>
                      <a:pt x="0" y="3"/>
                    </a:lnTo>
                    <a:lnTo>
                      <a:pt x="0" y="2"/>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2"/>
                    </a:lnTo>
                    <a:lnTo>
                      <a:pt x="0" y="2"/>
                    </a:lnTo>
                    <a:lnTo>
                      <a:pt x="0" y="3"/>
                    </a:lnTo>
                    <a:lnTo>
                      <a:pt x="0" y="3"/>
                    </a:lnTo>
                    <a:lnTo>
                      <a:pt x="0" y="2"/>
                    </a:lnTo>
                    <a:lnTo>
                      <a:pt x="0" y="2"/>
                    </a:lnTo>
                    <a:lnTo>
                      <a:pt x="0" y="2"/>
                    </a:lnTo>
                    <a:lnTo>
                      <a:pt x="0" y="2"/>
                    </a:lnTo>
                    <a:lnTo>
                      <a:pt x="0" y="3"/>
                    </a:lnTo>
                    <a:lnTo>
                      <a:pt x="0" y="3"/>
                    </a:lnTo>
                    <a:lnTo>
                      <a:pt x="0" y="2"/>
                    </a:lnTo>
                    <a:lnTo>
                      <a:pt x="0" y="4"/>
                    </a:lnTo>
                    <a:lnTo>
                      <a:pt x="0" y="3"/>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5"/>
                    </a:lnTo>
                    <a:lnTo>
                      <a:pt x="0" y="5"/>
                    </a:lnTo>
                    <a:lnTo>
                      <a:pt x="0" y="5"/>
                    </a:lnTo>
                    <a:lnTo>
                      <a:pt x="0" y="4"/>
                    </a:lnTo>
                    <a:lnTo>
                      <a:pt x="0" y="5"/>
                    </a:lnTo>
                    <a:lnTo>
                      <a:pt x="0" y="4"/>
                    </a:lnTo>
                    <a:lnTo>
                      <a:pt x="0" y="3"/>
                    </a:lnTo>
                    <a:lnTo>
                      <a:pt x="0" y="4"/>
                    </a:lnTo>
                    <a:lnTo>
                      <a:pt x="0" y="3"/>
                    </a:lnTo>
                    <a:lnTo>
                      <a:pt x="0" y="3"/>
                    </a:lnTo>
                    <a:lnTo>
                      <a:pt x="0" y="2"/>
                    </a:lnTo>
                    <a:lnTo>
                      <a:pt x="0" y="2"/>
                    </a:lnTo>
                    <a:lnTo>
                      <a:pt x="0" y="3"/>
                    </a:lnTo>
                    <a:lnTo>
                      <a:pt x="0" y="2"/>
                    </a:lnTo>
                    <a:lnTo>
                      <a:pt x="0" y="3"/>
                    </a:lnTo>
                    <a:lnTo>
                      <a:pt x="0" y="4"/>
                    </a:lnTo>
                    <a:lnTo>
                      <a:pt x="0" y="3"/>
                    </a:lnTo>
                    <a:lnTo>
                      <a:pt x="0" y="4"/>
                    </a:lnTo>
                    <a:lnTo>
                      <a:pt x="0" y="5"/>
                    </a:lnTo>
                    <a:lnTo>
                      <a:pt x="0" y="5"/>
                    </a:lnTo>
                    <a:lnTo>
                      <a:pt x="0" y="6"/>
                    </a:lnTo>
                    <a:lnTo>
                      <a:pt x="0" y="5"/>
                    </a:lnTo>
                    <a:lnTo>
                      <a:pt x="0" y="5"/>
                    </a:lnTo>
                    <a:lnTo>
                      <a:pt x="0" y="6"/>
                    </a:lnTo>
                    <a:lnTo>
                      <a:pt x="0" y="5"/>
                    </a:lnTo>
                    <a:lnTo>
                      <a:pt x="0" y="5"/>
                    </a:lnTo>
                    <a:lnTo>
                      <a:pt x="0" y="4"/>
                    </a:lnTo>
                    <a:lnTo>
                      <a:pt x="0" y="4"/>
                    </a:lnTo>
                    <a:lnTo>
                      <a:pt x="0" y="3"/>
                    </a:lnTo>
                    <a:lnTo>
                      <a:pt x="0" y="4"/>
                    </a:lnTo>
                    <a:lnTo>
                      <a:pt x="0" y="3"/>
                    </a:lnTo>
                    <a:lnTo>
                      <a:pt x="0" y="2"/>
                    </a:lnTo>
                    <a:lnTo>
                      <a:pt x="0" y="3"/>
                    </a:lnTo>
                    <a:lnTo>
                      <a:pt x="0" y="3"/>
                    </a:lnTo>
                    <a:lnTo>
                      <a:pt x="0" y="2"/>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5"/>
                    </a:lnTo>
                    <a:lnTo>
                      <a:pt x="0" y="6"/>
                    </a:lnTo>
                    <a:lnTo>
                      <a:pt x="0" y="6"/>
                    </a:lnTo>
                    <a:lnTo>
                      <a:pt x="0" y="6"/>
                    </a:lnTo>
                    <a:lnTo>
                      <a:pt x="0" y="5"/>
                    </a:lnTo>
                    <a:lnTo>
                      <a:pt x="0" y="6"/>
                    </a:lnTo>
                    <a:lnTo>
                      <a:pt x="0" y="5"/>
                    </a:lnTo>
                    <a:lnTo>
                      <a:pt x="0" y="5"/>
                    </a:lnTo>
                    <a:lnTo>
                      <a:pt x="0" y="5"/>
                    </a:lnTo>
                    <a:lnTo>
                      <a:pt x="0" y="5"/>
                    </a:lnTo>
                    <a:lnTo>
                      <a:pt x="0" y="4"/>
                    </a:lnTo>
                    <a:lnTo>
                      <a:pt x="0" y="4"/>
                    </a:lnTo>
                    <a:lnTo>
                      <a:pt x="0" y="4"/>
                    </a:lnTo>
                    <a:lnTo>
                      <a:pt x="0" y="4"/>
                    </a:lnTo>
                    <a:lnTo>
                      <a:pt x="0" y="4"/>
                    </a:lnTo>
                    <a:lnTo>
                      <a:pt x="0" y="4"/>
                    </a:lnTo>
                    <a:lnTo>
                      <a:pt x="0" y="3"/>
                    </a:lnTo>
                    <a:lnTo>
                      <a:pt x="0" y="3"/>
                    </a:lnTo>
                    <a:lnTo>
                      <a:pt x="0" y="4"/>
                    </a:lnTo>
                    <a:lnTo>
                      <a:pt x="0" y="3"/>
                    </a:lnTo>
                    <a:lnTo>
                      <a:pt x="0" y="4"/>
                    </a:lnTo>
                    <a:lnTo>
                      <a:pt x="0" y="3"/>
                    </a:lnTo>
                    <a:lnTo>
                      <a:pt x="0" y="4"/>
                    </a:lnTo>
                    <a:lnTo>
                      <a:pt x="0" y="3"/>
                    </a:lnTo>
                    <a:lnTo>
                      <a:pt x="0" y="3"/>
                    </a:lnTo>
                    <a:lnTo>
                      <a:pt x="0" y="3"/>
                    </a:lnTo>
                    <a:lnTo>
                      <a:pt x="0" y="3"/>
                    </a:lnTo>
                    <a:lnTo>
                      <a:pt x="0" y="2"/>
                    </a:lnTo>
                    <a:lnTo>
                      <a:pt x="0" y="2"/>
                    </a:lnTo>
                    <a:lnTo>
                      <a:pt x="0" y="3"/>
                    </a:lnTo>
                    <a:lnTo>
                      <a:pt x="0" y="3"/>
                    </a:lnTo>
                    <a:lnTo>
                      <a:pt x="0" y="2"/>
                    </a:lnTo>
                    <a:lnTo>
                      <a:pt x="0" y="3"/>
                    </a:lnTo>
                    <a:lnTo>
                      <a:pt x="0" y="3"/>
                    </a:lnTo>
                    <a:lnTo>
                      <a:pt x="0" y="3"/>
                    </a:lnTo>
                    <a:lnTo>
                      <a:pt x="0" y="3"/>
                    </a:lnTo>
                    <a:lnTo>
                      <a:pt x="0" y="3"/>
                    </a:lnTo>
                    <a:lnTo>
                      <a:pt x="0" y="3"/>
                    </a:lnTo>
                    <a:lnTo>
                      <a:pt x="0" y="3"/>
                    </a:lnTo>
                    <a:lnTo>
                      <a:pt x="0" y="2"/>
                    </a:lnTo>
                    <a:lnTo>
                      <a:pt x="0" y="2"/>
                    </a:lnTo>
                    <a:lnTo>
                      <a:pt x="0" y="2"/>
                    </a:lnTo>
                    <a:lnTo>
                      <a:pt x="0" y="1"/>
                    </a:lnTo>
                    <a:lnTo>
                      <a:pt x="0" y="1"/>
                    </a:lnTo>
                    <a:lnTo>
                      <a:pt x="0" y="2"/>
                    </a:lnTo>
                    <a:lnTo>
                      <a:pt x="0" y="1"/>
                    </a:lnTo>
                    <a:lnTo>
                      <a:pt x="0" y="1"/>
                    </a:lnTo>
                    <a:lnTo>
                      <a:pt x="0" y="1"/>
                    </a:lnTo>
                    <a:lnTo>
                      <a:pt x="0" y="1"/>
                    </a:lnTo>
                    <a:lnTo>
                      <a:pt x="0" y="1"/>
                    </a:lnTo>
                    <a:lnTo>
                      <a:pt x="0" y="0"/>
                    </a:lnTo>
                    <a:lnTo>
                      <a:pt x="0" y="1"/>
                    </a:lnTo>
                    <a:lnTo>
                      <a:pt x="0" y="1"/>
                    </a:lnTo>
                    <a:lnTo>
                      <a:pt x="0" y="1"/>
                    </a:lnTo>
                    <a:lnTo>
                      <a:pt x="0" y="1"/>
                    </a:lnTo>
                    <a:lnTo>
                      <a:pt x="0" y="1"/>
                    </a:lnTo>
                    <a:lnTo>
                      <a:pt x="0" y="2"/>
                    </a:lnTo>
                    <a:lnTo>
                      <a:pt x="0" y="1"/>
                    </a:lnTo>
                    <a:lnTo>
                      <a:pt x="0" y="2"/>
                    </a:lnTo>
                    <a:lnTo>
                      <a:pt x="0" y="1"/>
                    </a:lnTo>
                    <a:lnTo>
                      <a:pt x="0" y="2"/>
                    </a:lnTo>
                    <a:lnTo>
                      <a:pt x="0" y="1"/>
                    </a:lnTo>
                    <a:lnTo>
                      <a:pt x="0" y="2"/>
                    </a:lnTo>
                    <a:lnTo>
                      <a:pt x="0" y="2"/>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1"/>
                    </a:lnTo>
                    <a:lnTo>
                      <a:pt x="0" y="1"/>
                    </a:lnTo>
                    <a:lnTo>
                      <a:pt x="0" y="0"/>
                    </a:lnTo>
                    <a:lnTo>
                      <a:pt x="0" y="1"/>
                    </a:lnTo>
                    <a:lnTo>
                      <a:pt x="0" y="1"/>
                    </a:lnTo>
                    <a:lnTo>
                      <a:pt x="0" y="1"/>
                    </a:lnTo>
                    <a:lnTo>
                      <a:pt x="0" y="1"/>
                    </a:lnTo>
                    <a:lnTo>
                      <a:pt x="0" y="1"/>
                    </a:lnTo>
                    <a:lnTo>
                      <a:pt x="0" y="0"/>
                    </a:lnTo>
                    <a:lnTo>
                      <a:pt x="0" y="1"/>
                    </a:lnTo>
                    <a:lnTo>
                      <a:pt x="0" y="0"/>
                    </a:lnTo>
                    <a:lnTo>
                      <a:pt x="0" y="1"/>
                    </a:lnTo>
                    <a:lnTo>
                      <a:pt x="0" y="1"/>
                    </a:lnTo>
                    <a:lnTo>
                      <a:pt x="0" y="2"/>
                    </a:lnTo>
                    <a:lnTo>
                      <a:pt x="0" y="2"/>
                    </a:lnTo>
                    <a:lnTo>
                      <a:pt x="0" y="2"/>
                    </a:lnTo>
                    <a:lnTo>
                      <a:pt x="0" y="3"/>
                    </a:lnTo>
                    <a:lnTo>
                      <a:pt x="0" y="3"/>
                    </a:lnTo>
                    <a:lnTo>
                      <a:pt x="0" y="3"/>
                    </a:lnTo>
                    <a:lnTo>
                      <a:pt x="0" y="4"/>
                    </a:lnTo>
                    <a:lnTo>
                      <a:pt x="0" y="3"/>
                    </a:lnTo>
                    <a:lnTo>
                      <a:pt x="0" y="4"/>
                    </a:lnTo>
                    <a:lnTo>
                      <a:pt x="0" y="5"/>
                    </a:lnTo>
                    <a:lnTo>
                      <a:pt x="0" y="4"/>
                    </a:lnTo>
                    <a:lnTo>
                      <a:pt x="0" y="4"/>
                    </a:lnTo>
                    <a:lnTo>
                      <a:pt x="0" y="5"/>
                    </a:lnTo>
                    <a:lnTo>
                      <a:pt x="0" y="5"/>
                    </a:lnTo>
                    <a:lnTo>
                      <a:pt x="0" y="5"/>
                    </a:lnTo>
                    <a:lnTo>
                      <a:pt x="0" y="4"/>
                    </a:lnTo>
                    <a:lnTo>
                      <a:pt x="0" y="4"/>
                    </a:lnTo>
                    <a:lnTo>
                      <a:pt x="0" y="5"/>
                    </a:lnTo>
                    <a:lnTo>
                      <a:pt x="0" y="4"/>
                    </a:lnTo>
                    <a:lnTo>
                      <a:pt x="0" y="5"/>
                    </a:lnTo>
                    <a:lnTo>
                      <a:pt x="0" y="5"/>
                    </a:lnTo>
                    <a:lnTo>
                      <a:pt x="0" y="5"/>
                    </a:lnTo>
                    <a:lnTo>
                      <a:pt x="0" y="5"/>
                    </a:lnTo>
                    <a:lnTo>
                      <a:pt x="0" y="4"/>
                    </a:lnTo>
                    <a:lnTo>
                      <a:pt x="0" y="3"/>
                    </a:lnTo>
                    <a:lnTo>
                      <a:pt x="0" y="4"/>
                    </a:lnTo>
                    <a:lnTo>
                      <a:pt x="0" y="3"/>
                    </a:lnTo>
                    <a:lnTo>
                      <a:pt x="0" y="4"/>
                    </a:lnTo>
                    <a:lnTo>
                      <a:pt x="0" y="3"/>
                    </a:lnTo>
                    <a:lnTo>
                      <a:pt x="0" y="4"/>
                    </a:lnTo>
                    <a:lnTo>
                      <a:pt x="0" y="5"/>
                    </a:lnTo>
                    <a:lnTo>
                      <a:pt x="0" y="5"/>
                    </a:lnTo>
                    <a:lnTo>
                      <a:pt x="0" y="5"/>
                    </a:lnTo>
                    <a:lnTo>
                      <a:pt x="0" y="5"/>
                    </a:lnTo>
                    <a:lnTo>
                      <a:pt x="0" y="5"/>
                    </a:lnTo>
                    <a:lnTo>
                      <a:pt x="0" y="5"/>
                    </a:lnTo>
                    <a:lnTo>
                      <a:pt x="0" y="4"/>
                    </a:lnTo>
                    <a:lnTo>
                      <a:pt x="0" y="4"/>
                    </a:lnTo>
                    <a:lnTo>
                      <a:pt x="0" y="3"/>
                    </a:lnTo>
                    <a:lnTo>
                      <a:pt x="0" y="4"/>
                    </a:lnTo>
                    <a:lnTo>
                      <a:pt x="0" y="4"/>
                    </a:lnTo>
                    <a:lnTo>
                      <a:pt x="0" y="5"/>
                    </a:lnTo>
                    <a:lnTo>
                      <a:pt x="0" y="4"/>
                    </a:lnTo>
                    <a:lnTo>
                      <a:pt x="0" y="5"/>
                    </a:lnTo>
                    <a:lnTo>
                      <a:pt x="0" y="5"/>
                    </a:lnTo>
                    <a:lnTo>
                      <a:pt x="0" y="6"/>
                    </a:lnTo>
                    <a:lnTo>
                      <a:pt x="0" y="6"/>
                    </a:lnTo>
                    <a:lnTo>
                      <a:pt x="0" y="6"/>
                    </a:lnTo>
                    <a:lnTo>
                      <a:pt x="0" y="6"/>
                    </a:lnTo>
                    <a:lnTo>
                      <a:pt x="0" y="6"/>
                    </a:lnTo>
                    <a:lnTo>
                      <a:pt x="0" y="6"/>
                    </a:lnTo>
                    <a:lnTo>
                      <a:pt x="0" y="7"/>
                    </a:lnTo>
                    <a:lnTo>
                      <a:pt x="0" y="6"/>
                    </a:lnTo>
                    <a:lnTo>
                      <a:pt x="0" y="6"/>
                    </a:lnTo>
                    <a:lnTo>
                      <a:pt x="0" y="6"/>
                    </a:lnTo>
                    <a:lnTo>
                      <a:pt x="0" y="7"/>
                    </a:lnTo>
                    <a:lnTo>
                      <a:pt x="0" y="6"/>
                    </a:lnTo>
                    <a:lnTo>
                      <a:pt x="0" y="7"/>
                    </a:lnTo>
                    <a:lnTo>
                      <a:pt x="0" y="7"/>
                    </a:lnTo>
                    <a:lnTo>
                      <a:pt x="0" y="7"/>
                    </a:lnTo>
                    <a:lnTo>
                      <a:pt x="0" y="6"/>
                    </a:lnTo>
                    <a:lnTo>
                      <a:pt x="0" y="6"/>
                    </a:lnTo>
                    <a:lnTo>
                      <a:pt x="0" y="6"/>
                    </a:lnTo>
                    <a:lnTo>
                      <a:pt x="0" y="6"/>
                    </a:lnTo>
                    <a:lnTo>
                      <a:pt x="0" y="5"/>
                    </a:lnTo>
                    <a:lnTo>
                      <a:pt x="0" y="6"/>
                    </a:lnTo>
                    <a:lnTo>
                      <a:pt x="0" y="6"/>
                    </a:lnTo>
                    <a:lnTo>
                      <a:pt x="0" y="5"/>
                    </a:lnTo>
                    <a:lnTo>
                      <a:pt x="0" y="5"/>
                    </a:lnTo>
                    <a:lnTo>
                      <a:pt x="0" y="5"/>
                    </a:lnTo>
                    <a:lnTo>
                      <a:pt x="0" y="3"/>
                    </a:lnTo>
                    <a:lnTo>
                      <a:pt x="0" y="3"/>
                    </a:lnTo>
                    <a:lnTo>
                      <a:pt x="0" y="3"/>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4"/>
                    </a:lnTo>
                    <a:lnTo>
                      <a:pt x="0" y="5"/>
                    </a:lnTo>
                    <a:lnTo>
                      <a:pt x="0" y="4"/>
                    </a:lnTo>
                    <a:lnTo>
                      <a:pt x="0" y="3"/>
                    </a:lnTo>
                    <a:lnTo>
                      <a:pt x="0" y="3"/>
                    </a:lnTo>
                    <a:lnTo>
                      <a:pt x="0" y="3"/>
                    </a:lnTo>
                    <a:lnTo>
                      <a:pt x="0" y="3"/>
                    </a:lnTo>
                    <a:lnTo>
                      <a:pt x="0" y="2"/>
                    </a:lnTo>
                    <a:lnTo>
                      <a:pt x="0" y="3"/>
                    </a:lnTo>
                    <a:lnTo>
                      <a:pt x="0" y="2"/>
                    </a:lnTo>
                    <a:lnTo>
                      <a:pt x="0" y="2"/>
                    </a:lnTo>
                    <a:lnTo>
                      <a:pt x="0" y="2"/>
                    </a:lnTo>
                    <a:lnTo>
                      <a:pt x="0" y="2"/>
                    </a:lnTo>
                    <a:lnTo>
                      <a:pt x="0" y="2"/>
                    </a:lnTo>
                    <a:lnTo>
                      <a:pt x="0" y="3"/>
                    </a:lnTo>
                    <a:lnTo>
                      <a:pt x="0" y="3"/>
                    </a:lnTo>
                    <a:lnTo>
                      <a:pt x="0" y="3"/>
                    </a:lnTo>
                    <a:lnTo>
                      <a:pt x="0" y="4"/>
                    </a:lnTo>
                    <a:lnTo>
                      <a:pt x="0" y="5"/>
                    </a:lnTo>
                    <a:lnTo>
                      <a:pt x="0" y="4"/>
                    </a:lnTo>
                    <a:lnTo>
                      <a:pt x="0" y="5"/>
                    </a:lnTo>
                    <a:lnTo>
                      <a:pt x="0" y="5"/>
                    </a:lnTo>
                    <a:lnTo>
                      <a:pt x="0" y="5"/>
                    </a:lnTo>
                    <a:lnTo>
                      <a:pt x="0" y="6"/>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7"/>
                    </a:lnTo>
                    <a:lnTo>
                      <a:pt x="0" y="7"/>
                    </a:lnTo>
                    <a:lnTo>
                      <a:pt x="0" y="8"/>
                    </a:lnTo>
                    <a:lnTo>
                      <a:pt x="0" y="8"/>
                    </a:lnTo>
                    <a:lnTo>
                      <a:pt x="0" y="8"/>
                    </a:lnTo>
                    <a:lnTo>
                      <a:pt x="0" y="8"/>
                    </a:lnTo>
                    <a:lnTo>
                      <a:pt x="0" y="8"/>
                    </a:lnTo>
                    <a:lnTo>
                      <a:pt x="0" y="8"/>
                    </a:lnTo>
                    <a:lnTo>
                      <a:pt x="0" y="7"/>
                    </a:lnTo>
                    <a:lnTo>
                      <a:pt x="0" y="8"/>
                    </a:lnTo>
                    <a:lnTo>
                      <a:pt x="0" y="8"/>
                    </a:lnTo>
                    <a:lnTo>
                      <a:pt x="0" y="7"/>
                    </a:lnTo>
                    <a:lnTo>
                      <a:pt x="0" y="8"/>
                    </a:lnTo>
                    <a:lnTo>
                      <a:pt x="0" y="8"/>
                    </a:lnTo>
                    <a:lnTo>
                      <a:pt x="0" y="8"/>
                    </a:lnTo>
                    <a:lnTo>
                      <a:pt x="0" y="8"/>
                    </a:lnTo>
                    <a:lnTo>
                      <a:pt x="0" y="9"/>
                    </a:lnTo>
                    <a:lnTo>
                      <a:pt x="0" y="9"/>
                    </a:lnTo>
                    <a:lnTo>
                      <a:pt x="0" y="8"/>
                    </a:lnTo>
                    <a:lnTo>
                      <a:pt x="0" y="8"/>
                    </a:lnTo>
                    <a:lnTo>
                      <a:pt x="0" y="8"/>
                    </a:lnTo>
                    <a:lnTo>
                      <a:pt x="0" y="7"/>
                    </a:lnTo>
                    <a:lnTo>
                      <a:pt x="0" y="7"/>
                    </a:lnTo>
                    <a:lnTo>
                      <a:pt x="0" y="7"/>
                    </a:lnTo>
                    <a:lnTo>
                      <a:pt x="0" y="6"/>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4"/>
                    </a:lnTo>
                    <a:lnTo>
                      <a:pt x="0" y="5"/>
                    </a:lnTo>
                    <a:lnTo>
                      <a:pt x="0" y="5"/>
                    </a:lnTo>
                    <a:lnTo>
                      <a:pt x="0" y="5"/>
                    </a:lnTo>
                    <a:lnTo>
                      <a:pt x="0" y="6"/>
                    </a:lnTo>
                    <a:lnTo>
                      <a:pt x="0" y="6"/>
                    </a:lnTo>
                    <a:lnTo>
                      <a:pt x="0" y="6"/>
                    </a:lnTo>
                    <a:lnTo>
                      <a:pt x="0" y="6"/>
                    </a:lnTo>
                    <a:lnTo>
                      <a:pt x="0" y="7"/>
                    </a:lnTo>
                    <a:lnTo>
                      <a:pt x="0" y="7"/>
                    </a:lnTo>
                    <a:lnTo>
                      <a:pt x="0" y="7"/>
                    </a:lnTo>
                    <a:lnTo>
                      <a:pt x="0" y="7"/>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6"/>
                    </a:lnTo>
                    <a:lnTo>
                      <a:pt x="0" y="6"/>
                    </a:lnTo>
                    <a:lnTo>
                      <a:pt x="0" y="7"/>
                    </a:lnTo>
                    <a:lnTo>
                      <a:pt x="0" y="6"/>
                    </a:lnTo>
                    <a:lnTo>
                      <a:pt x="0" y="7"/>
                    </a:lnTo>
                  </a:path>
                </a:pathLst>
              </a:custGeom>
              <a:noFill/>
              <a:ln w="0">
                <a:solidFill>
                  <a:srgbClr val="3366FF"/>
                </a:solidFill>
                <a:prstDash val="solid"/>
                <a:round/>
                <a:headEnd/>
                <a:tailEnd/>
              </a:ln>
            </p:spPr>
            <p:txBody>
              <a:bodyPr/>
              <a:lstStyle/>
              <a:p>
                <a:endParaRPr lang="en-GB"/>
              </a:p>
            </p:txBody>
          </p:sp>
          <p:sp>
            <p:nvSpPr>
              <p:cNvPr id="185906" name="Freeform 562"/>
              <p:cNvSpPr>
                <a:spLocks/>
              </p:cNvSpPr>
              <p:nvPr/>
            </p:nvSpPr>
            <p:spPr bwMode="auto">
              <a:xfrm>
                <a:off x="2706" y="3551"/>
                <a:ext cx="6" cy="120"/>
              </a:xfrm>
              <a:custGeom>
                <a:avLst/>
                <a:gdLst/>
                <a:ahLst/>
                <a:cxnLst>
                  <a:cxn ang="0">
                    <a:pos x="0" y="11"/>
                  </a:cxn>
                  <a:cxn ang="0">
                    <a:pos x="0" y="8"/>
                  </a:cxn>
                  <a:cxn ang="0">
                    <a:pos x="0" y="1"/>
                  </a:cxn>
                  <a:cxn ang="0">
                    <a:pos x="0" y="2"/>
                  </a:cxn>
                  <a:cxn ang="0">
                    <a:pos x="0" y="4"/>
                  </a:cxn>
                  <a:cxn ang="0">
                    <a:pos x="0" y="4"/>
                  </a:cxn>
                  <a:cxn ang="0">
                    <a:pos x="0" y="7"/>
                  </a:cxn>
                  <a:cxn ang="0">
                    <a:pos x="0" y="8"/>
                  </a:cxn>
                  <a:cxn ang="0">
                    <a:pos x="1" y="7"/>
                  </a:cxn>
                  <a:cxn ang="0">
                    <a:pos x="1" y="10"/>
                  </a:cxn>
                  <a:cxn ang="0">
                    <a:pos x="1" y="12"/>
                  </a:cxn>
                  <a:cxn ang="0">
                    <a:pos x="1" y="8"/>
                  </a:cxn>
                  <a:cxn ang="0">
                    <a:pos x="1" y="12"/>
                  </a:cxn>
                  <a:cxn ang="0">
                    <a:pos x="1" y="14"/>
                  </a:cxn>
                  <a:cxn ang="0">
                    <a:pos x="1" y="15"/>
                  </a:cxn>
                  <a:cxn ang="0">
                    <a:pos x="1" y="14"/>
                  </a:cxn>
                  <a:cxn ang="0">
                    <a:pos x="1" y="14"/>
                  </a:cxn>
                  <a:cxn ang="0">
                    <a:pos x="1" y="10"/>
                  </a:cxn>
                  <a:cxn ang="0">
                    <a:pos x="1" y="7"/>
                  </a:cxn>
                  <a:cxn ang="0">
                    <a:pos x="1" y="3"/>
                  </a:cxn>
                  <a:cxn ang="0">
                    <a:pos x="1" y="5"/>
                  </a:cxn>
                  <a:cxn ang="0">
                    <a:pos x="1" y="6"/>
                  </a:cxn>
                  <a:cxn ang="0">
                    <a:pos x="1" y="9"/>
                  </a:cxn>
                  <a:cxn ang="0">
                    <a:pos x="1" y="9"/>
                  </a:cxn>
                  <a:cxn ang="0">
                    <a:pos x="1" y="9"/>
                  </a:cxn>
                  <a:cxn ang="0">
                    <a:pos x="1" y="12"/>
                  </a:cxn>
                  <a:cxn ang="0">
                    <a:pos x="1" y="14"/>
                  </a:cxn>
                  <a:cxn ang="0">
                    <a:pos x="1" y="11"/>
                  </a:cxn>
                  <a:cxn ang="0">
                    <a:pos x="1" y="10"/>
                  </a:cxn>
                  <a:cxn ang="0">
                    <a:pos x="1" y="11"/>
                  </a:cxn>
                  <a:cxn ang="0">
                    <a:pos x="1" y="11"/>
                  </a:cxn>
                  <a:cxn ang="0">
                    <a:pos x="1" y="12"/>
                  </a:cxn>
                  <a:cxn ang="0">
                    <a:pos x="1" y="12"/>
                  </a:cxn>
                  <a:cxn ang="0">
                    <a:pos x="1" y="15"/>
                  </a:cxn>
                  <a:cxn ang="0">
                    <a:pos x="1" y="16"/>
                  </a:cxn>
                  <a:cxn ang="0">
                    <a:pos x="1" y="18"/>
                  </a:cxn>
                  <a:cxn ang="0">
                    <a:pos x="1" y="20"/>
                  </a:cxn>
                  <a:cxn ang="0">
                    <a:pos x="1" y="15"/>
                  </a:cxn>
                  <a:cxn ang="0">
                    <a:pos x="1" y="14"/>
                  </a:cxn>
                  <a:cxn ang="0">
                    <a:pos x="1" y="12"/>
                  </a:cxn>
                  <a:cxn ang="0">
                    <a:pos x="1" y="12"/>
                  </a:cxn>
                  <a:cxn ang="0">
                    <a:pos x="1" y="9"/>
                  </a:cxn>
                  <a:cxn ang="0">
                    <a:pos x="1" y="8"/>
                  </a:cxn>
                  <a:cxn ang="0">
                    <a:pos x="1" y="9"/>
                  </a:cxn>
                  <a:cxn ang="0">
                    <a:pos x="1" y="11"/>
                  </a:cxn>
                  <a:cxn ang="0">
                    <a:pos x="1" y="12"/>
                  </a:cxn>
                  <a:cxn ang="0">
                    <a:pos x="1" y="11"/>
                  </a:cxn>
                  <a:cxn ang="0">
                    <a:pos x="1" y="11"/>
                  </a:cxn>
                  <a:cxn ang="0">
                    <a:pos x="1" y="12"/>
                  </a:cxn>
                  <a:cxn ang="0">
                    <a:pos x="1" y="14"/>
                  </a:cxn>
                  <a:cxn ang="0">
                    <a:pos x="1" y="15"/>
                  </a:cxn>
                  <a:cxn ang="0">
                    <a:pos x="1" y="15"/>
                  </a:cxn>
                  <a:cxn ang="0">
                    <a:pos x="1" y="14"/>
                  </a:cxn>
                  <a:cxn ang="0">
                    <a:pos x="1" y="13"/>
                  </a:cxn>
                  <a:cxn ang="0">
                    <a:pos x="1" y="12"/>
                  </a:cxn>
                  <a:cxn ang="0">
                    <a:pos x="1" y="13"/>
                  </a:cxn>
                  <a:cxn ang="0">
                    <a:pos x="1" y="14"/>
                  </a:cxn>
                  <a:cxn ang="0">
                    <a:pos x="1" y="12"/>
                  </a:cxn>
                  <a:cxn ang="0">
                    <a:pos x="1" y="13"/>
                  </a:cxn>
                  <a:cxn ang="0">
                    <a:pos x="1" y="15"/>
                  </a:cxn>
                  <a:cxn ang="0">
                    <a:pos x="1" y="16"/>
                  </a:cxn>
                  <a:cxn ang="0">
                    <a:pos x="1" y="15"/>
                  </a:cxn>
                  <a:cxn ang="0">
                    <a:pos x="1" y="11"/>
                  </a:cxn>
                </a:cxnLst>
                <a:rect l="0" t="0" r="r" b="b"/>
                <a:pathLst>
                  <a:path w="1" h="20">
                    <a:moveTo>
                      <a:pt x="0" y="13"/>
                    </a:moveTo>
                    <a:lnTo>
                      <a:pt x="0" y="14"/>
                    </a:lnTo>
                    <a:lnTo>
                      <a:pt x="0" y="14"/>
                    </a:lnTo>
                    <a:lnTo>
                      <a:pt x="0" y="13"/>
                    </a:lnTo>
                    <a:lnTo>
                      <a:pt x="0" y="13"/>
                    </a:lnTo>
                    <a:lnTo>
                      <a:pt x="0" y="12"/>
                    </a:lnTo>
                    <a:lnTo>
                      <a:pt x="0" y="13"/>
                    </a:lnTo>
                    <a:lnTo>
                      <a:pt x="0" y="12"/>
                    </a:lnTo>
                    <a:lnTo>
                      <a:pt x="0" y="12"/>
                    </a:lnTo>
                    <a:lnTo>
                      <a:pt x="0" y="12"/>
                    </a:lnTo>
                    <a:lnTo>
                      <a:pt x="0" y="11"/>
                    </a:lnTo>
                    <a:lnTo>
                      <a:pt x="0" y="10"/>
                    </a:lnTo>
                    <a:lnTo>
                      <a:pt x="0" y="11"/>
                    </a:lnTo>
                    <a:lnTo>
                      <a:pt x="0" y="11"/>
                    </a:lnTo>
                    <a:lnTo>
                      <a:pt x="0" y="12"/>
                    </a:lnTo>
                    <a:lnTo>
                      <a:pt x="0" y="11"/>
                    </a:lnTo>
                    <a:lnTo>
                      <a:pt x="0" y="12"/>
                    </a:lnTo>
                    <a:lnTo>
                      <a:pt x="0" y="11"/>
                    </a:lnTo>
                    <a:lnTo>
                      <a:pt x="0" y="12"/>
                    </a:lnTo>
                    <a:lnTo>
                      <a:pt x="0" y="11"/>
                    </a:lnTo>
                    <a:lnTo>
                      <a:pt x="0" y="9"/>
                    </a:lnTo>
                    <a:lnTo>
                      <a:pt x="0" y="8"/>
                    </a:lnTo>
                    <a:lnTo>
                      <a:pt x="0" y="6"/>
                    </a:lnTo>
                    <a:lnTo>
                      <a:pt x="0" y="6"/>
                    </a:lnTo>
                    <a:lnTo>
                      <a:pt x="0" y="5"/>
                    </a:lnTo>
                    <a:lnTo>
                      <a:pt x="0" y="4"/>
                    </a:lnTo>
                    <a:lnTo>
                      <a:pt x="0" y="4"/>
                    </a:lnTo>
                    <a:lnTo>
                      <a:pt x="0" y="3"/>
                    </a:lnTo>
                    <a:lnTo>
                      <a:pt x="0" y="2"/>
                    </a:lnTo>
                    <a:lnTo>
                      <a:pt x="0" y="2"/>
                    </a:lnTo>
                    <a:lnTo>
                      <a:pt x="0" y="2"/>
                    </a:lnTo>
                    <a:lnTo>
                      <a:pt x="0" y="2"/>
                    </a:lnTo>
                    <a:lnTo>
                      <a:pt x="0" y="1"/>
                    </a:lnTo>
                    <a:lnTo>
                      <a:pt x="0" y="1"/>
                    </a:lnTo>
                    <a:lnTo>
                      <a:pt x="0" y="1"/>
                    </a:lnTo>
                    <a:lnTo>
                      <a:pt x="0" y="1"/>
                    </a:lnTo>
                    <a:lnTo>
                      <a:pt x="0" y="0"/>
                    </a:lnTo>
                    <a:lnTo>
                      <a:pt x="0" y="1"/>
                    </a:lnTo>
                    <a:lnTo>
                      <a:pt x="0" y="1"/>
                    </a:lnTo>
                    <a:lnTo>
                      <a:pt x="0" y="1"/>
                    </a:lnTo>
                    <a:lnTo>
                      <a:pt x="0" y="2"/>
                    </a:lnTo>
                    <a:lnTo>
                      <a:pt x="0" y="1"/>
                    </a:lnTo>
                    <a:lnTo>
                      <a:pt x="0" y="1"/>
                    </a:lnTo>
                    <a:lnTo>
                      <a:pt x="0" y="2"/>
                    </a:lnTo>
                    <a:lnTo>
                      <a:pt x="0" y="2"/>
                    </a:lnTo>
                    <a:lnTo>
                      <a:pt x="0" y="3"/>
                    </a:lnTo>
                    <a:lnTo>
                      <a:pt x="0" y="2"/>
                    </a:lnTo>
                    <a:lnTo>
                      <a:pt x="0" y="2"/>
                    </a:lnTo>
                    <a:lnTo>
                      <a:pt x="0" y="2"/>
                    </a:lnTo>
                    <a:lnTo>
                      <a:pt x="0" y="2"/>
                    </a:lnTo>
                    <a:lnTo>
                      <a:pt x="0" y="3"/>
                    </a:lnTo>
                    <a:lnTo>
                      <a:pt x="0" y="3"/>
                    </a:lnTo>
                    <a:lnTo>
                      <a:pt x="0" y="4"/>
                    </a:lnTo>
                    <a:lnTo>
                      <a:pt x="0" y="4"/>
                    </a:lnTo>
                    <a:lnTo>
                      <a:pt x="0" y="4"/>
                    </a:lnTo>
                    <a:lnTo>
                      <a:pt x="0" y="4"/>
                    </a:lnTo>
                    <a:lnTo>
                      <a:pt x="0" y="4"/>
                    </a:lnTo>
                    <a:lnTo>
                      <a:pt x="0" y="4"/>
                    </a:lnTo>
                    <a:lnTo>
                      <a:pt x="0" y="4"/>
                    </a:lnTo>
                    <a:lnTo>
                      <a:pt x="0" y="4"/>
                    </a:lnTo>
                    <a:lnTo>
                      <a:pt x="0" y="3"/>
                    </a:lnTo>
                    <a:lnTo>
                      <a:pt x="0" y="3"/>
                    </a:lnTo>
                    <a:lnTo>
                      <a:pt x="0" y="4"/>
                    </a:lnTo>
                    <a:lnTo>
                      <a:pt x="0" y="4"/>
                    </a:lnTo>
                    <a:lnTo>
                      <a:pt x="0" y="3"/>
                    </a:lnTo>
                    <a:lnTo>
                      <a:pt x="0" y="4"/>
                    </a:lnTo>
                    <a:lnTo>
                      <a:pt x="0" y="4"/>
                    </a:lnTo>
                    <a:lnTo>
                      <a:pt x="0" y="5"/>
                    </a:lnTo>
                    <a:lnTo>
                      <a:pt x="0" y="5"/>
                    </a:lnTo>
                    <a:lnTo>
                      <a:pt x="0" y="4"/>
                    </a:lnTo>
                    <a:lnTo>
                      <a:pt x="0" y="4"/>
                    </a:lnTo>
                    <a:lnTo>
                      <a:pt x="0" y="5"/>
                    </a:lnTo>
                    <a:lnTo>
                      <a:pt x="0" y="5"/>
                    </a:lnTo>
                    <a:lnTo>
                      <a:pt x="0" y="5"/>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9"/>
                    </a:lnTo>
                    <a:lnTo>
                      <a:pt x="0" y="8"/>
                    </a:lnTo>
                    <a:lnTo>
                      <a:pt x="0" y="8"/>
                    </a:lnTo>
                    <a:lnTo>
                      <a:pt x="0" y="7"/>
                    </a:lnTo>
                    <a:lnTo>
                      <a:pt x="0" y="7"/>
                    </a:lnTo>
                    <a:lnTo>
                      <a:pt x="0" y="7"/>
                    </a:lnTo>
                    <a:lnTo>
                      <a:pt x="0" y="8"/>
                    </a:lnTo>
                    <a:lnTo>
                      <a:pt x="0" y="7"/>
                    </a:lnTo>
                    <a:lnTo>
                      <a:pt x="0" y="7"/>
                    </a:lnTo>
                    <a:lnTo>
                      <a:pt x="0" y="7"/>
                    </a:lnTo>
                    <a:lnTo>
                      <a:pt x="1" y="7"/>
                    </a:lnTo>
                    <a:lnTo>
                      <a:pt x="1" y="7"/>
                    </a:lnTo>
                    <a:lnTo>
                      <a:pt x="1" y="7"/>
                    </a:lnTo>
                    <a:lnTo>
                      <a:pt x="1" y="7"/>
                    </a:lnTo>
                    <a:lnTo>
                      <a:pt x="1" y="8"/>
                    </a:lnTo>
                    <a:lnTo>
                      <a:pt x="1" y="8"/>
                    </a:lnTo>
                    <a:lnTo>
                      <a:pt x="1" y="8"/>
                    </a:lnTo>
                    <a:lnTo>
                      <a:pt x="1" y="8"/>
                    </a:lnTo>
                    <a:lnTo>
                      <a:pt x="1" y="9"/>
                    </a:lnTo>
                    <a:lnTo>
                      <a:pt x="1" y="9"/>
                    </a:lnTo>
                    <a:lnTo>
                      <a:pt x="1" y="9"/>
                    </a:lnTo>
                    <a:lnTo>
                      <a:pt x="1" y="9"/>
                    </a:lnTo>
                    <a:lnTo>
                      <a:pt x="1" y="9"/>
                    </a:lnTo>
                    <a:lnTo>
                      <a:pt x="1" y="10"/>
                    </a:lnTo>
                    <a:lnTo>
                      <a:pt x="1" y="10"/>
                    </a:lnTo>
                    <a:lnTo>
                      <a:pt x="1" y="10"/>
                    </a:lnTo>
                    <a:lnTo>
                      <a:pt x="1" y="11"/>
                    </a:lnTo>
                    <a:lnTo>
                      <a:pt x="1" y="10"/>
                    </a:lnTo>
                    <a:lnTo>
                      <a:pt x="1" y="11"/>
                    </a:lnTo>
                    <a:lnTo>
                      <a:pt x="1" y="11"/>
                    </a:lnTo>
                    <a:lnTo>
                      <a:pt x="1" y="11"/>
                    </a:lnTo>
                    <a:lnTo>
                      <a:pt x="1" y="12"/>
                    </a:lnTo>
                    <a:lnTo>
                      <a:pt x="1" y="13"/>
                    </a:lnTo>
                    <a:lnTo>
                      <a:pt x="1" y="12"/>
                    </a:lnTo>
                    <a:lnTo>
                      <a:pt x="1" y="12"/>
                    </a:lnTo>
                    <a:lnTo>
                      <a:pt x="1" y="12"/>
                    </a:lnTo>
                    <a:lnTo>
                      <a:pt x="1" y="12"/>
                    </a:lnTo>
                    <a:lnTo>
                      <a:pt x="1" y="11"/>
                    </a:lnTo>
                    <a:lnTo>
                      <a:pt x="1" y="12"/>
                    </a:lnTo>
                    <a:lnTo>
                      <a:pt x="1" y="12"/>
                    </a:lnTo>
                    <a:lnTo>
                      <a:pt x="1" y="11"/>
                    </a:lnTo>
                    <a:lnTo>
                      <a:pt x="1" y="10"/>
                    </a:lnTo>
                    <a:lnTo>
                      <a:pt x="1" y="10"/>
                    </a:lnTo>
                    <a:lnTo>
                      <a:pt x="1" y="9"/>
                    </a:lnTo>
                    <a:lnTo>
                      <a:pt x="1" y="9"/>
                    </a:lnTo>
                    <a:lnTo>
                      <a:pt x="1" y="8"/>
                    </a:lnTo>
                    <a:lnTo>
                      <a:pt x="1" y="9"/>
                    </a:lnTo>
                    <a:lnTo>
                      <a:pt x="1" y="9"/>
                    </a:lnTo>
                    <a:lnTo>
                      <a:pt x="1" y="10"/>
                    </a:lnTo>
                    <a:lnTo>
                      <a:pt x="1" y="10"/>
                    </a:lnTo>
                    <a:lnTo>
                      <a:pt x="1" y="11"/>
                    </a:lnTo>
                    <a:lnTo>
                      <a:pt x="1" y="11"/>
                    </a:lnTo>
                    <a:lnTo>
                      <a:pt x="1" y="11"/>
                    </a:lnTo>
                    <a:lnTo>
                      <a:pt x="1" y="12"/>
                    </a:lnTo>
                    <a:lnTo>
                      <a:pt x="1" y="11"/>
                    </a:lnTo>
                    <a:lnTo>
                      <a:pt x="1" y="12"/>
                    </a:lnTo>
                    <a:lnTo>
                      <a:pt x="1" y="12"/>
                    </a:lnTo>
                    <a:lnTo>
                      <a:pt x="1" y="13"/>
                    </a:lnTo>
                    <a:lnTo>
                      <a:pt x="1" y="13"/>
                    </a:lnTo>
                    <a:lnTo>
                      <a:pt x="1" y="13"/>
                    </a:lnTo>
                    <a:lnTo>
                      <a:pt x="1" y="13"/>
                    </a:lnTo>
                    <a:lnTo>
                      <a:pt x="1" y="14"/>
                    </a:lnTo>
                    <a:lnTo>
                      <a:pt x="1" y="13"/>
                    </a:lnTo>
                    <a:lnTo>
                      <a:pt x="1" y="14"/>
                    </a:lnTo>
                    <a:lnTo>
                      <a:pt x="1" y="14"/>
                    </a:lnTo>
                    <a:lnTo>
                      <a:pt x="1" y="14"/>
                    </a:lnTo>
                    <a:lnTo>
                      <a:pt x="1" y="14"/>
                    </a:lnTo>
                    <a:lnTo>
                      <a:pt x="1" y="14"/>
                    </a:lnTo>
                    <a:lnTo>
                      <a:pt x="1" y="15"/>
                    </a:lnTo>
                    <a:lnTo>
                      <a:pt x="1" y="14"/>
                    </a:lnTo>
                    <a:lnTo>
                      <a:pt x="1" y="14"/>
                    </a:lnTo>
                    <a:lnTo>
                      <a:pt x="1" y="14"/>
                    </a:lnTo>
                    <a:lnTo>
                      <a:pt x="1" y="14"/>
                    </a:lnTo>
                    <a:lnTo>
                      <a:pt x="1" y="14"/>
                    </a:lnTo>
                    <a:lnTo>
                      <a:pt x="1" y="15"/>
                    </a:lnTo>
                    <a:lnTo>
                      <a:pt x="1" y="15"/>
                    </a:lnTo>
                    <a:lnTo>
                      <a:pt x="1" y="15"/>
                    </a:lnTo>
                    <a:lnTo>
                      <a:pt x="1" y="15"/>
                    </a:lnTo>
                    <a:lnTo>
                      <a:pt x="1" y="15"/>
                    </a:lnTo>
                    <a:lnTo>
                      <a:pt x="1" y="15"/>
                    </a:lnTo>
                    <a:lnTo>
                      <a:pt x="1" y="15"/>
                    </a:lnTo>
                    <a:lnTo>
                      <a:pt x="1" y="15"/>
                    </a:lnTo>
                    <a:lnTo>
                      <a:pt x="1" y="15"/>
                    </a:lnTo>
                    <a:lnTo>
                      <a:pt x="1" y="15"/>
                    </a:lnTo>
                    <a:lnTo>
                      <a:pt x="1" y="15"/>
                    </a:lnTo>
                    <a:lnTo>
                      <a:pt x="1" y="15"/>
                    </a:lnTo>
                    <a:lnTo>
                      <a:pt x="1" y="15"/>
                    </a:lnTo>
                    <a:lnTo>
                      <a:pt x="1" y="15"/>
                    </a:lnTo>
                    <a:lnTo>
                      <a:pt x="1" y="14"/>
                    </a:lnTo>
                    <a:lnTo>
                      <a:pt x="1" y="14"/>
                    </a:lnTo>
                    <a:lnTo>
                      <a:pt x="1" y="14"/>
                    </a:lnTo>
                    <a:lnTo>
                      <a:pt x="1" y="14"/>
                    </a:lnTo>
                    <a:lnTo>
                      <a:pt x="1" y="14"/>
                    </a:lnTo>
                    <a:lnTo>
                      <a:pt x="1" y="13"/>
                    </a:lnTo>
                    <a:lnTo>
                      <a:pt x="1" y="13"/>
                    </a:lnTo>
                    <a:lnTo>
                      <a:pt x="1" y="14"/>
                    </a:lnTo>
                    <a:lnTo>
                      <a:pt x="1" y="14"/>
                    </a:lnTo>
                    <a:lnTo>
                      <a:pt x="1" y="14"/>
                    </a:lnTo>
                    <a:lnTo>
                      <a:pt x="1" y="14"/>
                    </a:lnTo>
                    <a:lnTo>
                      <a:pt x="1" y="13"/>
                    </a:lnTo>
                    <a:lnTo>
                      <a:pt x="1" y="14"/>
                    </a:lnTo>
                    <a:lnTo>
                      <a:pt x="1" y="13"/>
                    </a:lnTo>
                    <a:lnTo>
                      <a:pt x="1" y="12"/>
                    </a:lnTo>
                    <a:lnTo>
                      <a:pt x="1" y="12"/>
                    </a:lnTo>
                    <a:lnTo>
                      <a:pt x="1" y="11"/>
                    </a:lnTo>
                    <a:lnTo>
                      <a:pt x="1" y="11"/>
                    </a:lnTo>
                    <a:lnTo>
                      <a:pt x="1" y="11"/>
                    </a:lnTo>
                    <a:lnTo>
                      <a:pt x="1" y="11"/>
                    </a:lnTo>
                    <a:lnTo>
                      <a:pt x="1" y="11"/>
                    </a:lnTo>
                    <a:lnTo>
                      <a:pt x="1" y="10"/>
                    </a:lnTo>
                    <a:lnTo>
                      <a:pt x="1" y="11"/>
                    </a:lnTo>
                    <a:lnTo>
                      <a:pt x="1" y="10"/>
                    </a:lnTo>
                    <a:lnTo>
                      <a:pt x="1" y="11"/>
                    </a:lnTo>
                    <a:lnTo>
                      <a:pt x="1" y="11"/>
                    </a:lnTo>
                    <a:lnTo>
                      <a:pt x="1" y="10"/>
                    </a:lnTo>
                    <a:lnTo>
                      <a:pt x="1" y="9"/>
                    </a:lnTo>
                    <a:lnTo>
                      <a:pt x="1" y="9"/>
                    </a:lnTo>
                    <a:lnTo>
                      <a:pt x="1" y="9"/>
                    </a:lnTo>
                    <a:lnTo>
                      <a:pt x="1" y="8"/>
                    </a:lnTo>
                    <a:lnTo>
                      <a:pt x="1" y="8"/>
                    </a:lnTo>
                    <a:lnTo>
                      <a:pt x="1" y="7"/>
                    </a:lnTo>
                    <a:lnTo>
                      <a:pt x="1" y="6"/>
                    </a:lnTo>
                    <a:lnTo>
                      <a:pt x="1" y="7"/>
                    </a:lnTo>
                    <a:lnTo>
                      <a:pt x="1" y="7"/>
                    </a:lnTo>
                    <a:lnTo>
                      <a:pt x="1" y="7"/>
                    </a:lnTo>
                    <a:lnTo>
                      <a:pt x="1" y="6"/>
                    </a:lnTo>
                    <a:lnTo>
                      <a:pt x="1" y="5"/>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4"/>
                    </a:lnTo>
                    <a:lnTo>
                      <a:pt x="1" y="4"/>
                    </a:lnTo>
                    <a:lnTo>
                      <a:pt x="1" y="5"/>
                    </a:lnTo>
                    <a:lnTo>
                      <a:pt x="1" y="5"/>
                    </a:lnTo>
                    <a:lnTo>
                      <a:pt x="1" y="5"/>
                    </a:lnTo>
                    <a:lnTo>
                      <a:pt x="1" y="5"/>
                    </a:lnTo>
                    <a:lnTo>
                      <a:pt x="1" y="5"/>
                    </a:lnTo>
                    <a:lnTo>
                      <a:pt x="1" y="5"/>
                    </a:lnTo>
                    <a:lnTo>
                      <a:pt x="1" y="6"/>
                    </a:lnTo>
                    <a:lnTo>
                      <a:pt x="1" y="6"/>
                    </a:lnTo>
                    <a:lnTo>
                      <a:pt x="1" y="6"/>
                    </a:lnTo>
                    <a:lnTo>
                      <a:pt x="1" y="6"/>
                    </a:lnTo>
                    <a:lnTo>
                      <a:pt x="1" y="7"/>
                    </a:lnTo>
                    <a:lnTo>
                      <a:pt x="1" y="6"/>
                    </a:lnTo>
                    <a:lnTo>
                      <a:pt x="1" y="6"/>
                    </a:lnTo>
                    <a:lnTo>
                      <a:pt x="1" y="6"/>
                    </a:lnTo>
                    <a:lnTo>
                      <a:pt x="1" y="7"/>
                    </a:lnTo>
                    <a:lnTo>
                      <a:pt x="1" y="7"/>
                    </a:lnTo>
                    <a:lnTo>
                      <a:pt x="1" y="8"/>
                    </a:lnTo>
                    <a:lnTo>
                      <a:pt x="1" y="7"/>
                    </a:lnTo>
                    <a:lnTo>
                      <a:pt x="1" y="7"/>
                    </a:lnTo>
                    <a:lnTo>
                      <a:pt x="1" y="7"/>
                    </a:lnTo>
                    <a:lnTo>
                      <a:pt x="1" y="8"/>
                    </a:lnTo>
                    <a:lnTo>
                      <a:pt x="1" y="8"/>
                    </a:lnTo>
                    <a:lnTo>
                      <a:pt x="1" y="7"/>
                    </a:lnTo>
                    <a:lnTo>
                      <a:pt x="1" y="8"/>
                    </a:lnTo>
                    <a:lnTo>
                      <a:pt x="1" y="9"/>
                    </a:lnTo>
                    <a:lnTo>
                      <a:pt x="1" y="9"/>
                    </a:lnTo>
                    <a:lnTo>
                      <a:pt x="1" y="9"/>
                    </a:lnTo>
                    <a:lnTo>
                      <a:pt x="1" y="9"/>
                    </a:lnTo>
                    <a:lnTo>
                      <a:pt x="1" y="9"/>
                    </a:lnTo>
                    <a:lnTo>
                      <a:pt x="1" y="9"/>
                    </a:lnTo>
                    <a:lnTo>
                      <a:pt x="1" y="10"/>
                    </a:lnTo>
                    <a:lnTo>
                      <a:pt x="1" y="10"/>
                    </a:lnTo>
                    <a:lnTo>
                      <a:pt x="1" y="10"/>
                    </a:lnTo>
                    <a:lnTo>
                      <a:pt x="1" y="9"/>
                    </a:lnTo>
                    <a:lnTo>
                      <a:pt x="1" y="10"/>
                    </a:lnTo>
                    <a:lnTo>
                      <a:pt x="1" y="9"/>
                    </a:lnTo>
                    <a:lnTo>
                      <a:pt x="1" y="9"/>
                    </a:lnTo>
                    <a:lnTo>
                      <a:pt x="1" y="9"/>
                    </a:lnTo>
                    <a:lnTo>
                      <a:pt x="1" y="10"/>
                    </a:lnTo>
                    <a:lnTo>
                      <a:pt x="1" y="9"/>
                    </a:lnTo>
                    <a:lnTo>
                      <a:pt x="1" y="10"/>
                    </a:lnTo>
                    <a:lnTo>
                      <a:pt x="1" y="10"/>
                    </a:lnTo>
                    <a:lnTo>
                      <a:pt x="1" y="9"/>
                    </a:lnTo>
                    <a:lnTo>
                      <a:pt x="1" y="10"/>
                    </a:lnTo>
                    <a:lnTo>
                      <a:pt x="1" y="9"/>
                    </a:lnTo>
                    <a:lnTo>
                      <a:pt x="1" y="9"/>
                    </a:lnTo>
                    <a:lnTo>
                      <a:pt x="1" y="9"/>
                    </a:lnTo>
                    <a:lnTo>
                      <a:pt x="1" y="10"/>
                    </a:lnTo>
                    <a:lnTo>
                      <a:pt x="1" y="9"/>
                    </a:lnTo>
                    <a:lnTo>
                      <a:pt x="1" y="9"/>
                    </a:lnTo>
                    <a:lnTo>
                      <a:pt x="1" y="10"/>
                    </a:lnTo>
                    <a:lnTo>
                      <a:pt x="1" y="9"/>
                    </a:lnTo>
                    <a:lnTo>
                      <a:pt x="1" y="9"/>
                    </a:lnTo>
                    <a:lnTo>
                      <a:pt x="1" y="10"/>
                    </a:lnTo>
                    <a:lnTo>
                      <a:pt x="1" y="10"/>
                    </a:lnTo>
                    <a:lnTo>
                      <a:pt x="1" y="11"/>
                    </a:lnTo>
                    <a:lnTo>
                      <a:pt x="1" y="12"/>
                    </a:lnTo>
                    <a:lnTo>
                      <a:pt x="1" y="12"/>
                    </a:lnTo>
                    <a:lnTo>
                      <a:pt x="1" y="12"/>
                    </a:lnTo>
                    <a:lnTo>
                      <a:pt x="1" y="13"/>
                    </a:lnTo>
                    <a:lnTo>
                      <a:pt x="1" y="13"/>
                    </a:lnTo>
                    <a:lnTo>
                      <a:pt x="1" y="13"/>
                    </a:lnTo>
                    <a:lnTo>
                      <a:pt x="1" y="13"/>
                    </a:lnTo>
                    <a:lnTo>
                      <a:pt x="1" y="13"/>
                    </a:lnTo>
                    <a:lnTo>
                      <a:pt x="1" y="14"/>
                    </a:lnTo>
                    <a:lnTo>
                      <a:pt x="1" y="14"/>
                    </a:lnTo>
                    <a:lnTo>
                      <a:pt x="1" y="13"/>
                    </a:lnTo>
                    <a:lnTo>
                      <a:pt x="1" y="14"/>
                    </a:lnTo>
                    <a:lnTo>
                      <a:pt x="1" y="14"/>
                    </a:lnTo>
                    <a:lnTo>
                      <a:pt x="1" y="14"/>
                    </a:lnTo>
                    <a:lnTo>
                      <a:pt x="1" y="14"/>
                    </a:lnTo>
                    <a:lnTo>
                      <a:pt x="1" y="14"/>
                    </a:lnTo>
                    <a:lnTo>
                      <a:pt x="1" y="13"/>
                    </a:lnTo>
                    <a:lnTo>
                      <a:pt x="1" y="13"/>
                    </a:lnTo>
                    <a:lnTo>
                      <a:pt x="1" y="13"/>
                    </a:lnTo>
                    <a:lnTo>
                      <a:pt x="1" y="12"/>
                    </a:lnTo>
                    <a:lnTo>
                      <a:pt x="1" y="12"/>
                    </a:lnTo>
                    <a:lnTo>
                      <a:pt x="1" y="12"/>
                    </a:lnTo>
                    <a:lnTo>
                      <a:pt x="1" y="11"/>
                    </a:lnTo>
                    <a:lnTo>
                      <a:pt x="1" y="11"/>
                    </a:lnTo>
                    <a:lnTo>
                      <a:pt x="1" y="12"/>
                    </a:lnTo>
                    <a:lnTo>
                      <a:pt x="1" y="12"/>
                    </a:lnTo>
                    <a:lnTo>
                      <a:pt x="1" y="11"/>
                    </a:lnTo>
                    <a:lnTo>
                      <a:pt x="1" y="11"/>
                    </a:lnTo>
                    <a:lnTo>
                      <a:pt x="1" y="11"/>
                    </a:lnTo>
                    <a:lnTo>
                      <a:pt x="1" y="12"/>
                    </a:lnTo>
                    <a:lnTo>
                      <a:pt x="1" y="12"/>
                    </a:lnTo>
                    <a:lnTo>
                      <a:pt x="1" y="11"/>
                    </a:lnTo>
                    <a:lnTo>
                      <a:pt x="1" y="11"/>
                    </a:lnTo>
                    <a:lnTo>
                      <a:pt x="1" y="11"/>
                    </a:lnTo>
                    <a:lnTo>
                      <a:pt x="1" y="10"/>
                    </a:lnTo>
                    <a:lnTo>
                      <a:pt x="1" y="11"/>
                    </a:lnTo>
                    <a:lnTo>
                      <a:pt x="1" y="11"/>
                    </a:lnTo>
                    <a:lnTo>
                      <a:pt x="1" y="11"/>
                    </a:lnTo>
                    <a:lnTo>
                      <a:pt x="1" y="11"/>
                    </a:lnTo>
                    <a:lnTo>
                      <a:pt x="1" y="11"/>
                    </a:lnTo>
                    <a:lnTo>
                      <a:pt x="1" y="11"/>
                    </a:lnTo>
                    <a:lnTo>
                      <a:pt x="1" y="12"/>
                    </a:lnTo>
                    <a:lnTo>
                      <a:pt x="1" y="12"/>
                    </a:lnTo>
                    <a:lnTo>
                      <a:pt x="1" y="12"/>
                    </a:lnTo>
                    <a:lnTo>
                      <a:pt x="1" y="12"/>
                    </a:lnTo>
                    <a:lnTo>
                      <a:pt x="1" y="11"/>
                    </a:lnTo>
                    <a:lnTo>
                      <a:pt x="1" y="12"/>
                    </a:lnTo>
                    <a:lnTo>
                      <a:pt x="1" y="12"/>
                    </a:lnTo>
                    <a:lnTo>
                      <a:pt x="1" y="13"/>
                    </a:lnTo>
                    <a:lnTo>
                      <a:pt x="1" y="13"/>
                    </a:lnTo>
                    <a:lnTo>
                      <a:pt x="1" y="13"/>
                    </a:lnTo>
                    <a:lnTo>
                      <a:pt x="1" y="12"/>
                    </a:lnTo>
                    <a:lnTo>
                      <a:pt x="1" y="12"/>
                    </a:lnTo>
                    <a:lnTo>
                      <a:pt x="1" y="12"/>
                    </a:lnTo>
                    <a:lnTo>
                      <a:pt x="1" y="11"/>
                    </a:lnTo>
                    <a:lnTo>
                      <a:pt x="1" y="11"/>
                    </a:lnTo>
                    <a:lnTo>
                      <a:pt x="1" y="11"/>
                    </a:lnTo>
                    <a:lnTo>
                      <a:pt x="1" y="12"/>
                    </a:lnTo>
                    <a:lnTo>
                      <a:pt x="1" y="11"/>
                    </a:lnTo>
                    <a:lnTo>
                      <a:pt x="1" y="11"/>
                    </a:lnTo>
                    <a:lnTo>
                      <a:pt x="1" y="11"/>
                    </a:lnTo>
                    <a:lnTo>
                      <a:pt x="1" y="11"/>
                    </a:lnTo>
                    <a:lnTo>
                      <a:pt x="1" y="11"/>
                    </a:lnTo>
                    <a:lnTo>
                      <a:pt x="1" y="11"/>
                    </a:lnTo>
                    <a:lnTo>
                      <a:pt x="1" y="11"/>
                    </a:lnTo>
                    <a:lnTo>
                      <a:pt x="1" y="12"/>
                    </a:lnTo>
                    <a:lnTo>
                      <a:pt x="1" y="11"/>
                    </a:lnTo>
                    <a:lnTo>
                      <a:pt x="1" y="12"/>
                    </a:lnTo>
                    <a:lnTo>
                      <a:pt x="1" y="11"/>
                    </a:lnTo>
                    <a:lnTo>
                      <a:pt x="1" y="12"/>
                    </a:lnTo>
                    <a:lnTo>
                      <a:pt x="1" y="11"/>
                    </a:lnTo>
                    <a:lnTo>
                      <a:pt x="1" y="12"/>
                    </a:lnTo>
                    <a:lnTo>
                      <a:pt x="1" y="11"/>
                    </a:lnTo>
                    <a:lnTo>
                      <a:pt x="1" y="12"/>
                    </a:lnTo>
                    <a:lnTo>
                      <a:pt x="1" y="11"/>
                    </a:lnTo>
                    <a:lnTo>
                      <a:pt x="1" y="11"/>
                    </a:lnTo>
                    <a:lnTo>
                      <a:pt x="1" y="11"/>
                    </a:lnTo>
                    <a:lnTo>
                      <a:pt x="1" y="12"/>
                    </a:lnTo>
                    <a:lnTo>
                      <a:pt x="1" y="12"/>
                    </a:lnTo>
                    <a:lnTo>
                      <a:pt x="1" y="12"/>
                    </a:lnTo>
                    <a:lnTo>
                      <a:pt x="1" y="13"/>
                    </a:lnTo>
                    <a:lnTo>
                      <a:pt x="1" y="13"/>
                    </a:lnTo>
                    <a:lnTo>
                      <a:pt x="1" y="13"/>
                    </a:lnTo>
                    <a:lnTo>
                      <a:pt x="1" y="13"/>
                    </a:lnTo>
                    <a:lnTo>
                      <a:pt x="1" y="14"/>
                    </a:lnTo>
                    <a:lnTo>
                      <a:pt x="1" y="14"/>
                    </a:lnTo>
                    <a:lnTo>
                      <a:pt x="1" y="14"/>
                    </a:lnTo>
                    <a:lnTo>
                      <a:pt x="1" y="14"/>
                    </a:lnTo>
                    <a:lnTo>
                      <a:pt x="1" y="14"/>
                    </a:lnTo>
                    <a:lnTo>
                      <a:pt x="1" y="15"/>
                    </a:lnTo>
                    <a:lnTo>
                      <a:pt x="1" y="15"/>
                    </a:lnTo>
                    <a:lnTo>
                      <a:pt x="1" y="15"/>
                    </a:lnTo>
                    <a:lnTo>
                      <a:pt x="1" y="16"/>
                    </a:lnTo>
                    <a:lnTo>
                      <a:pt x="1" y="17"/>
                    </a:lnTo>
                    <a:lnTo>
                      <a:pt x="1" y="17"/>
                    </a:lnTo>
                    <a:lnTo>
                      <a:pt x="1" y="16"/>
                    </a:lnTo>
                    <a:lnTo>
                      <a:pt x="1" y="17"/>
                    </a:lnTo>
                    <a:lnTo>
                      <a:pt x="1" y="17"/>
                    </a:lnTo>
                    <a:lnTo>
                      <a:pt x="1" y="17"/>
                    </a:lnTo>
                    <a:lnTo>
                      <a:pt x="1" y="17"/>
                    </a:lnTo>
                    <a:lnTo>
                      <a:pt x="1" y="16"/>
                    </a:lnTo>
                    <a:lnTo>
                      <a:pt x="1" y="17"/>
                    </a:lnTo>
                    <a:lnTo>
                      <a:pt x="1" y="17"/>
                    </a:lnTo>
                    <a:lnTo>
                      <a:pt x="1" y="18"/>
                    </a:lnTo>
                    <a:lnTo>
                      <a:pt x="1" y="17"/>
                    </a:lnTo>
                    <a:lnTo>
                      <a:pt x="1" y="18"/>
                    </a:lnTo>
                    <a:lnTo>
                      <a:pt x="1" y="18"/>
                    </a:lnTo>
                    <a:lnTo>
                      <a:pt x="1" y="18"/>
                    </a:lnTo>
                    <a:lnTo>
                      <a:pt x="1" y="18"/>
                    </a:lnTo>
                    <a:lnTo>
                      <a:pt x="1" y="18"/>
                    </a:lnTo>
                    <a:lnTo>
                      <a:pt x="1" y="18"/>
                    </a:lnTo>
                    <a:lnTo>
                      <a:pt x="1" y="18"/>
                    </a:lnTo>
                    <a:lnTo>
                      <a:pt x="1" y="18"/>
                    </a:lnTo>
                    <a:lnTo>
                      <a:pt x="1" y="19"/>
                    </a:lnTo>
                    <a:lnTo>
                      <a:pt x="1" y="19"/>
                    </a:lnTo>
                    <a:lnTo>
                      <a:pt x="1" y="19"/>
                    </a:lnTo>
                    <a:lnTo>
                      <a:pt x="1" y="20"/>
                    </a:lnTo>
                    <a:lnTo>
                      <a:pt x="1" y="20"/>
                    </a:lnTo>
                    <a:lnTo>
                      <a:pt x="1" y="20"/>
                    </a:lnTo>
                    <a:lnTo>
                      <a:pt x="1" y="20"/>
                    </a:lnTo>
                    <a:lnTo>
                      <a:pt x="1" y="20"/>
                    </a:lnTo>
                    <a:lnTo>
                      <a:pt x="1" y="20"/>
                    </a:lnTo>
                    <a:lnTo>
                      <a:pt x="1" y="20"/>
                    </a:lnTo>
                    <a:lnTo>
                      <a:pt x="1" y="19"/>
                    </a:lnTo>
                    <a:lnTo>
                      <a:pt x="1" y="19"/>
                    </a:lnTo>
                    <a:lnTo>
                      <a:pt x="1" y="19"/>
                    </a:lnTo>
                    <a:lnTo>
                      <a:pt x="1" y="19"/>
                    </a:lnTo>
                    <a:lnTo>
                      <a:pt x="1" y="19"/>
                    </a:lnTo>
                    <a:lnTo>
                      <a:pt x="1" y="18"/>
                    </a:lnTo>
                    <a:lnTo>
                      <a:pt x="1" y="17"/>
                    </a:lnTo>
                    <a:lnTo>
                      <a:pt x="1" y="17"/>
                    </a:lnTo>
                    <a:lnTo>
                      <a:pt x="1" y="16"/>
                    </a:lnTo>
                    <a:lnTo>
                      <a:pt x="1" y="16"/>
                    </a:lnTo>
                    <a:lnTo>
                      <a:pt x="1" y="15"/>
                    </a:lnTo>
                    <a:lnTo>
                      <a:pt x="1" y="15"/>
                    </a:lnTo>
                    <a:lnTo>
                      <a:pt x="1" y="15"/>
                    </a:lnTo>
                    <a:lnTo>
                      <a:pt x="1" y="15"/>
                    </a:lnTo>
                    <a:lnTo>
                      <a:pt x="1" y="15"/>
                    </a:lnTo>
                    <a:lnTo>
                      <a:pt x="1" y="15"/>
                    </a:lnTo>
                    <a:lnTo>
                      <a:pt x="1" y="14"/>
                    </a:lnTo>
                    <a:lnTo>
                      <a:pt x="1" y="14"/>
                    </a:lnTo>
                    <a:lnTo>
                      <a:pt x="1" y="13"/>
                    </a:lnTo>
                    <a:lnTo>
                      <a:pt x="1" y="14"/>
                    </a:lnTo>
                    <a:lnTo>
                      <a:pt x="1" y="14"/>
                    </a:lnTo>
                    <a:lnTo>
                      <a:pt x="1" y="14"/>
                    </a:lnTo>
                    <a:lnTo>
                      <a:pt x="1" y="14"/>
                    </a:lnTo>
                    <a:lnTo>
                      <a:pt x="1" y="15"/>
                    </a:lnTo>
                    <a:lnTo>
                      <a:pt x="1" y="14"/>
                    </a:lnTo>
                    <a:lnTo>
                      <a:pt x="1" y="15"/>
                    </a:lnTo>
                    <a:lnTo>
                      <a:pt x="1" y="15"/>
                    </a:lnTo>
                    <a:lnTo>
                      <a:pt x="1" y="15"/>
                    </a:lnTo>
                    <a:lnTo>
                      <a:pt x="1" y="14"/>
                    </a:lnTo>
                    <a:lnTo>
                      <a:pt x="1" y="14"/>
                    </a:lnTo>
                    <a:lnTo>
                      <a:pt x="1" y="12"/>
                    </a:lnTo>
                    <a:lnTo>
                      <a:pt x="1" y="12"/>
                    </a:lnTo>
                    <a:lnTo>
                      <a:pt x="1" y="12"/>
                    </a:lnTo>
                    <a:lnTo>
                      <a:pt x="1" y="11"/>
                    </a:lnTo>
                    <a:lnTo>
                      <a:pt x="1" y="11"/>
                    </a:lnTo>
                    <a:lnTo>
                      <a:pt x="1" y="12"/>
                    </a:lnTo>
                    <a:lnTo>
                      <a:pt x="1" y="12"/>
                    </a:lnTo>
                    <a:lnTo>
                      <a:pt x="1" y="12"/>
                    </a:lnTo>
                    <a:lnTo>
                      <a:pt x="1" y="11"/>
                    </a:lnTo>
                    <a:lnTo>
                      <a:pt x="1" y="11"/>
                    </a:lnTo>
                    <a:lnTo>
                      <a:pt x="1" y="12"/>
                    </a:lnTo>
                    <a:lnTo>
                      <a:pt x="1" y="12"/>
                    </a:lnTo>
                    <a:lnTo>
                      <a:pt x="1" y="12"/>
                    </a:lnTo>
                    <a:lnTo>
                      <a:pt x="1" y="12"/>
                    </a:lnTo>
                    <a:lnTo>
                      <a:pt x="1" y="12"/>
                    </a:lnTo>
                    <a:lnTo>
                      <a:pt x="1" y="12"/>
                    </a:lnTo>
                    <a:lnTo>
                      <a:pt x="1" y="12"/>
                    </a:lnTo>
                    <a:lnTo>
                      <a:pt x="1" y="11"/>
                    </a:lnTo>
                    <a:lnTo>
                      <a:pt x="1" y="12"/>
                    </a:lnTo>
                    <a:lnTo>
                      <a:pt x="1" y="11"/>
                    </a:lnTo>
                    <a:lnTo>
                      <a:pt x="1" y="11"/>
                    </a:lnTo>
                    <a:lnTo>
                      <a:pt x="1" y="11"/>
                    </a:lnTo>
                    <a:lnTo>
                      <a:pt x="1" y="11"/>
                    </a:lnTo>
                    <a:lnTo>
                      <a:pt x="1" y="10"/>
                    </a:lnTo>
                    <a:lnTo>
                      <a:pt x="1" y="9"/>
                    </a:lnTo>
                    <a:lnTo>
                      <a:pt x="1" y="8"/>
                    </a:lnTo>
                    <a:lnTo>
                      <a:pt x="1" y="7"/>
                    </a:lnTo>
                    <a:lnTo>
                      <a:pt x="1" y="7"/>
                    </a:lnTo>
                    <a:lnTo>
                      <a:pt x="1" y="7"/>
                    </a:lnTo>
                    <a:lnTo>
                      <a:pt x="1" y="7"/>
                    </a:lnTo>
                    <a:lnTo>
                      <a:pt x="1" y="7"/>
                    </a:lnTo>
                    <a:lnTo>
                      <a:pt x="1" y="7"/>
                    </a:lnTo>
                    <a:lnTo>
                      <a:pt x="1" y="7"/>
                    </a:lnTo>
                    <a:lnTo>
                      <a:pt x="1" y="8"/>
                    </a:lnTo>
                    <a:lnTo>
                      <a:pt x="1" y="7"/>
                    </a:lnTo>
                    <a:lnTo>
                      <a:pt x="1" y="8"/>
                    </a:lnTo>
                    <a:lnTo>
                      <a:pt x="1" y="9"/>
                    </a:lnTo>
                    <a:lnTo>
                      <a:pt x="1" y="8"/>
                    </a:lnTo>
                    <a:lnTo>
                      <a:pt x="1" y="7"/>
                    </a:lnTo>
                    <a:lnTo>
                      <a:pt x="1" y="7"/>
                    </a:lnTo>
                    <a:lnTo>
                      <a:pt x="1" y="7"/>
                    </a:lnTo>
                    <a:lnTo>
                      <a:pt x="1" y="8"/>
                    </a:lnTo>
                    <a:lnTo>
                      <a:pt x="1" y="8"/>
                    </a:lnTo>
                    <a:lnTo>
                      <a:pt x="1" y="8"/>
                    </a:lnTo>
                    <a:lnTo>
                      <a:pt x="1" y="8"/>
                    </a:lnTo>
                    <a:lnTo>
                      <a:pt x="1" y="9"/>
                    </a:lnTo>
                    <a:lnTo>
                      <a:pt x="1" y="9"/>
                    </a:lnTo>
                    <a:lnTo>
                      <a:pt x="1" y="9"/>
                    </a:lnTo>
                    <a:lnTo>
                      <a:pt x="1" y="10"/>
                    </a:lnTo>
                    <a:lnTo>
                      <a:pt x="1" y="11"/>
                    </a:lnTo>
                    <a:lnTo>
                      <a:pt x="1" y="10"/>
                    </a:lnTo>
                    <a:lnTo>
                      <a:pt x="1" y="11"/>
                    </a:lnTo>
                    <a:lnTo>
                      <a:pt x="1" y="11"/>
                    </a:lnTo>
                    <a:lnTo>
                      <a:pt x="1" y="12"/>
                    </a:lnTo>
                    <a:lnTo>
                      <a:pt x="1" y="11"/>
                    </a:lnTo>
                    <a:lnTo>
                      <a:pt x="1" y="12"/>
                    </a:lnTo>
                    <a:lnTo>
                      <a:pt x="1" y="11"/>
                    </a:lnTo>
                    <a:lnTo>
                      <a:pt x="1" y="11"/>
                    </a:lnTo>
                    <a:lnTo>
                      <a:pt x="1" y="11"/>
                    </a:lnTo>
                    <a:lnTo>
                      <a:pt x="1" y="12"/>
                    </a:lnTo>
                    <a:lnTo>
                      <a:pt x="1" y="12"/>
                    </a:lnTo>
                    <a:lnTo>
                      <a:pt x="1" y="12"/>
                    </a:lnTo>
                    <a:lnTo>
                      <a:pt x="1" y="12"/>
                    </a:lnTo>
                    <a:lnTo>
                      <a:pt x="1" y="12"/>
                    </a:lnTo>
                    <a:lnTo>
                      <a:pt x="1" y="13"/>
                    </a:lnTo>
                    <a:lnTo>
                      <a:pt x="1" y="13"/>
                    </a:lnTo>
                    <a:lnTo>
                      <a:pt x="1" y="12"/>
                    </a:lnTo>
                    <a:lnTo>
                      <a:pt x="1" y="13"/>
                    </a:lnTo>
                    <a:lnTo>
                      <a:pt x="1" y="12"/>
                    </a:lnTo>
                    <a:lnTo>
                      <a:pt x="1" y="13"/>
                    </a:lnTo>
                    <a:lnTo>
                      <a:pt x="1" y="12"/>
                    </a:lnTo>
                    <a:lnTo>
                      <a:pt x="1" y="12"/>
                    </a:lnTo>
                    <a:lnTo>
                      <a:pt x="1" y="13"/>
                    </a:lnTo>
                    <a:lnTo>
                      <a:pt x="1" y="13"/>
                    </a:lnTo>
                    <a:lnTo>
                      <a:pt x="1" y="12"/>
                    </a:lnTo>
                    <a:lnTo>
                      <a:pt x="1" y="12"/>
                    </a:lnTo>
                    <a:lnTo>
                      <a:pt x="1" y="11"/>
                    </a:lnTo>
                    <a:lnTo>
                      <a:pt x="1" y="12"/>
                    </a:lnTo>
                    <a:lnTo>
                      <a:pt x="1" y="11"/>
                    </a:lnTo>
                    <a:lnTo>
                      <a:pt x="1" y="11"/>
                    </a:lnTo>
                    <a:lnTo>
                      <a:pt x="1" y="11"/>
                    </a:lnTo>
                    <a:lnTo>
                      <a:pt x="1" y="10"/>
                    </a:lnTo>
                    <a:lnTo>
                      <a:pt x="1" y="10"/>
                    </a:lnTo>
                    <a:lnTo>
                      <a:pt x="1" y="11"/>
                    </a:lnTo>
                    <a:lnTo>
                      <a:pt x="1" y="12"/>
                    </a:lnTo>
                    <a:lnTo>
                      <a:pt x="1" y="11"/>
                    </a:lnTo>
                    <a:lnTo>
                      <a:pt x="1" y="12"/>
                    </a:lnTo>
                    <a:lnTo>
                      <a:pt x="1" y="12"/>
                    </a:lnTo>
                    <a:lnTo>
                      <a:pt x="1" y="12"/>
                    </a:lnTo>
                    <a:lnTo>
                      <a:pt x="1" y="12"/>
                    </a:lnTo>
                    <a:lnTo>
                      <a:pt x="1" y="11"/>
                    </a:lnTo>
                    <a:lnTo>
                      <a:pt x="1" y="12"/>
                    </a:lnTo>
                    <a:lnTo>
                      <a:pt x="1" y="12"/>
                    </a:lnTo>
                    <a:lnTo>
                      <a:pt x="1" y="11"/>
                    </a:lnTo>
                    <a:lnTo>
                      <a:pt x="1" y="12"/>
                    </a:lnTo>
                    <a:lnTo>
                      <a:pt x="1" y="12"/>
                    </a:lnTo>
                    <a:lnTo>
                      <a:pt x="1" y="12"/>
                    </a:lnTo>
                    <a:lnTo>
                      <a:pt x="1" y="12"/>
                    </a:lnTo>
                    <a:lnTo>
                      <a:pt x="1" y="12"/>
                    </a:lnTo>
                    <a:lnTo>
                      <a:pt x="1" y="12"/>
                    </a:lnTo>
                    <a:lnTo>
                      <a:pt x="1" y="12"/>
                    </a:lnTo>
                    <a:lnTo>
                      <a:pt x="1" y="12"/>
                    </a:lnTo>
                    <a:lnTo>
                      <a:pt x="1" y="13"/>
                    </a:lnTo>
                    <a:lnTo>
                      <a:pt x="1" y="12"/>
                    </a:lnTo>
                    <a:lnTo>
                      <a:pt x="1" y="13"/>
                    </a:lnTo>
                    <a:lnTo>
                      <a:pt x="1" y="12"/>
                    </a:lnTo>
                    <a:lnTo>
                      <a:pt x="1" y="13"/>
                    </a:lnTo>
                    <a:lnTo>
                      <a:pt x="1" y="12"/>
                    </a:lnTo>
                    <a:lnTo>
                      <a:pt x="1" y="13"/>
                    </a:lnTo>
                    <a:lnTo>
                      <a:pt x="1" y="13"/>
                    </a:lnTo>
                    <a:lnTo>
                      <a:pt x="1" y="13"/>
                    </a:lnTo>
                    <a:lnTo>
                      <a:pt x="1" y="13"/>
                    </a:lnTo>
                    <a:lnTo>
                      <a:pt x="1" y="14"/>
                    </a:lnTo>
                    <a:lnTo>
                      <a:pt x="1" y="13"/>
                    </a:lnTo>
                    <a:lnTo>
                      <a:pt x="1" y="14"/>
                    </a:lnTo>
                    <a:lnTo>
                      <a:pt x="1" y="13"/>
                    </a:lnTo>
                    <a:lnTo>
                      <a:pt x="1" y="14"/>
                    </a:lnTo>
                    <a:lnTo>
                      <a:pt x="1" y="15"/>
                    </a:lnTo>
                    <a:lnTo>
                      <a:pt x="1" y="14"/>
                    </a:lnTo>
                    <a:lnTo>
                      <a:pt x="1" y="15"/>
                    </a:lnTo>
                    <a:lnTo>
                      <a:pt x="1" y="14"/>
                    </a:lnTo>
                    <a:lnTo>
                      <a:pt x="1" y="14"/>
                    </a:lnTo>
                    <a:lnTo>
                      <a:pt x="1" y="15"/>
                    </a:lnTo>
                    <a:lnTo>
                      <a:pt x="1" y="15"/>
                    </a:lnTo>
                    <a:lnTo>
                      <a:pt x="1" y="14"/>
                    </a:lnTo>
                    <a:lnTo>
                      <a:pt x="1" y="14"/>
                    </a:lnTo>
                    <a:lnTo>
                      <a:pt x="1" y="14"/>
                    </a:lnTo>
                    <a:lnTo>
                      <a:pt x="1" y="14"/>
                    </a:lnTo>
                    <a:lnTo>
                      <a:pt x="1" y="14"/>
                    </a:lnTo>
                    <a:lnTo>
                      <a:pt x="1" y="14"/>
                    </a:lnTo>
                    <a:lnTo>
                      <a:pt x="1" y="14"/>
                    </a:lnTo>
                    <a:lnTo>
                      <a:pt x="1" y="14"/>
                    </a:lnTo>
                    <a:lnTo>
                      <a:pt x="1" y="15"/>
                    </a:lnTo>
                    <a:lnTo>
                      <a:pt x="1" y="15"/>
                    </a:lnTo>
                    <a:lnTo>
                      <a:pt x="1" y="15"/>
                    </a:lnTo>
                    <a:lnTo>
                      <a:pt x="1" y="14"/>
                    </a:lnTo>
                    <a:lnTo>
                      <a:pt x="1" y="15"/>
                    </a:lnTo>
                    <a:lnTo>
                      <a:pt x="1" y="15"/>
                    </a:lnTo>
                    <a:lnTo>
                      <a:pt x="1" y="15"/>
                    </a:lnTo>
                    <a:lnTo>
                      <a:pt x="1" y="14"/>
                    </a:lnTo>
                    <a:lnTo>
                      <a:pt x="1" y="15"/>
                    </a:lnTo>
                    <a:lnTo>
                      <a:pt x="1" y="15"/>
                    </a:lnTo>
                    <a:lnTo>
                      <a:pt x="1" y="14"/>
                    </a:lnTo>
                    <a:lnTo>
                      <a:pt x="1" y="14"/>
                    </a:lnTo>
                    <a:lnTo>
                      <a:pt x="1" y="14"/>
                    </a:lnTo>
                    <a:lnTo>
                      <a:pt x="1" y="14"/>
                    </a:lnTo>
                    <a:lnTo>
                      <a:pt x="1" y="13"/>
                    </a:lnTo>
                    <a:lnTo>
                      <a:pt x="1" y="12"/>
                    </a:lnTo>
                    <a:lnTo>
                      <a:pt x="1" y="12"/>
                    </a:lnTo>
                    <a:lnTo>
                      <a:pt x="1" y="11"/>
                    </a:lnTo>
                    <a:lnTo>
                      <a:pt x="1" y="12"/>
                    </a:lnTo>
                    <a:lnTo>
                      <a:pt x="1" y="12"/>
                    </a:lnTo>
                    <a:lnTo>
                      <a:pt x="1" y="12"/>
                    </a:lnTo>
                    <a:lnTo>
                      <a:pt x="1" y="12"/>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2"/>
                    </a:lnTo>
                    <a:lnTo>
                      <a:pt x="1" y="13"/>
                    </a:lnTo>
                    <a:lnTo>
                      <a:pt x="1" y="13"/>
                    </a:lnTo>
                    <a:lnTo>
                      <a:pt x="1" y="13"/>
                    </a:lnTo>
                    <a:lnTo>
                      <a:pt x="1" y="12"/>
                    </a:lnTo>
                    <a:lnTo>
                      <a:pt x="1" y="14"/>
                    </a:lnTo>
                    <a:lnTo>
                      <a:pt x="1" y="13"/>
                    </a:lnTo>
                    <a:lnTo>
                      <a:pt x="1" y="13"/>
                    </a:lnTo>
                    <a:lnTo>
                      <a:pt x="1" y="13"/>
                    </a:lnTo>
                    <a:lnTo>
                      <a:pt x="1" y="13"/>
                    </a:lnTo>
                    <a:lnTo>
                      <a:pt x="1" y="13"/>
                    </a:lnTo>
                    <a:lnTo>
                      <a:pt x="1" y="13"/>
                    </a:lnTo>
                    <a:lnTo>
                      <a:pt x="1" y="12"/>
                    </a:lnTo>
                    <a:lnTo>
                      <a:pt x="1" y="13"/>
                    </a:lnTo>
                    <a:lnTo>
                      <a:pt x="1" y="12"/>
                    </a:lnTo>
                    <a:lnTo>
                      <a:pt x="1" y="12"/>
                    </a:lnTo>
                    <a:lnTo>
                      <a:pt x="1" y="12"/>
                    </a:lnTo>
                    <a:lnTo>
                      <a:pt x="1" y="12"/>
                    </a:lnTo>
                    <a:lnTo>
                      <a:pt x="1" y="13"/>
                    </a:lnTo>
                    <a:lnTo>
                      <a:pt x="1" y="13"/>
                    </a:lnTo>
                    <a:lnTo>
                      <a:pt x="1" y="12"/>
                    </a:lnTo>
                    <a:lnTo>
                      <a:pt x="1" y="13"/>
                    </a:lnTo>
                    <a:lnTo>
                      <a:pt x="1" y="14"/>
                    </a:lnTo>
                    <a:lnTo>
                      <a:pt x="1" y="13"/>
                    </a:lnTo>
                    <a:lnTo>
                      <a:pt x="1" y="13"/>
                    </a:lnTo>
                    <a:lnTo>
                      <a:pt x="1" y="13"/>
                    </a:lnTo>
                    <a:lnTo>
                      <a:pt x="1" y="12"/>
                    </a:lnTo>
                    <a:lnTo>
                      <a:pt x="1" y="12"/>
                    </a:lnTo>
                    <a:lnTo>
                      <a:pt x="1" y="11"/>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3"/>
                    </a:lnTo>
                    <a:lnTo>
                      <a:pt x="1" y="12"/>
                    </a:lnTo>
                    <a:lnTo>
                      <a:pt x="1" y="13"/>
                    </a:lnTo>
                    <a:lnTo>
                      <a:pt x="1" y="14"/>
                    </a:lnTo>
                    <a:lnTo>
                      <a:pt x="1" y="14"/>
                    </a:lnTo>
                    <a:lnTo>
                      <a:pt x="1" y="14"/>
                    </a:lnTo>
                    <a:lnTo>
                      <a:pt x="1" y="15"/>
                    </a:lnTo>
                    <a:lnTo>
                      <a:pt x="1" y="15"/>
                    </a:lnTo>
                    <a:lnTo>
                      <a:pt x="1" y="15"/>
                    </a:lnTo>
                    <a:lnTo>
                      <a:pt x="1" y="15"/>
                    </a:lnTo>
                    <a:lnTo>
                      <a:pt x="1" y="16"/>
                    </a:lnTo>
                    <a:lnTo>
                      <a:pt x="1" y="16"/>
                    </a:lnTo>
                    <a:lnTo>
                      <a:pt x="1" y="15"/>
                    </a:lnTo>
                    <a:lnTo>
                      <a:pt x="1" y="15"/>
                    </a:lnTo>
                    <a:lnTo>
                      <a:pt x="1" y="15"/>
                    </a:lnTo>
                    <a:lnTo>
                      <a:pt x="1" y="16"/>
                    </a:lnTo>
                    <a:lnTo>
                      <a:pt x="1" y="15"/>
                    </a:lnTo>
                    <a:lnTo>
                      <a:pt x="1" y="17"/>
                    </a:lnTo>
                    <a:lnTo>
                      <a:pt x="1" y="16"/>
                    </a:lnTo>
                    <a:lnTo>
                      <a:pt x="1" y="16"/>
                    </a:lnTo>
                    <a:lnTo>
                      <a:pt x="1" y="17"/>
                    </a:lnTo>
                    <a:lnTo>
                      <a:pt x="1" y="16"/>
                    </a:lnTo>
                    <a:lnTo>
                      <a:pt x="1" y="16"/>
                    </a:lnTo>
                    <a:lnTo>
                      <a:pt x="1" y="16"/>
                    </a:lnTo>
                    <a:lnTo>
                      <a:pt x="1" y="16"/>
                    </a:lnTo>
                    <a:lnTo>
                      <a:pt x="1" y="15"/>
                    </a:lnTo>
                    <a:lnTo>
                      <a:pt x="1" y="16"/>
                    </a:lnTo>
                    <a:lnTo>
                      <a:pt x="1" y="15"/>
                    </a:lnTo>
                    <a:lnTo>
                      <a:pt x="1" y="15"/>
                    </a:lnTo>
                    <a:lnTo>
                      <a:pt x="1" y="14"/>
                    </a:lnTo>
                    <a:lnTo>
                      <a:pt x="1" y="15"/>
                    </a:lnTo>
                    <a:lnTo>
                      <a:pt x="1" y="15"/>
                    </a:lnTo>
                    <a:lnTo>
                      <a:pt x="1" y="15"/>
                    </a:lnTo>
                    <a:lnTo>
                      <a:pt x="1" y="14"/>
                    </a:lnTo>
                    <a:lnTo>
                      <a:pt x="1" y="15"/>
                    </a:lnTo>
                    <a:lnTo>
                      <a:pt x="1" y="15"/>
                    </a:lnTo>
                    <a:lnTo>
                      <a:pt x="1" y="14"/>
                    </a:lnTo>
                    <a:lnTo>
                      <a:pt x="1" y="14"/>
                    </a:lnTo>
                    <a:lnTo>
                      <a:pt x="1" y="14"/>
                    </a:lnTo>
                    <a:lnTo>
                      <a:pt x="1" y="14"/>
                    </a:lnTo>
                    <a:lnTo>
                      <a:pt x="1" y="14"/>
                    </a:lnTo>
                    <a:lnTo>
                      <a:pt x="1" y="14"/>
                    </a:lnTo>
                    <a:lnTo>
                      <a:pt x="1" y="14"/>
                    </a:lnTo>
                    <a:lnTo>
                      <a:pt x="1" y="14"/>
                    </a:lnTo>
                    <a:lnTo>
                      <a:pt x="1" y="12"/>
                    </a:lnTo>
                    <a:lnTo>
                      <a:pt x="1" y="12"/>
                    </a:lnTo>
                    <a:lnTo>
                      <a:pt x="1" y="11"/>
                    </a:lnTo>
                    <a:lnTo>
                      <a:pt x="1" y="12"/>
                    </a:lnTo>
                    <a:lnTo>
                      <a:pt x="1" y="11"/>
                    </a:lnTo>
                    <a:lnTo>
                      <a:pt x="1" y="11"/>
                    </a:lnTo>
                    <a:lnTo>
                      <a:pt x="1" y="11"/>
                    </a:lnTo>
                    <a:lnTo>
                      <a:pt x="1" y="11"/>
                    </a:lnTo>
                    <a:lnTo>
                      <a:pt x="1" y="10"/>
                    </a:lnTo>
                    <a:lnTo>
                      <a:pt x="1" y="11"/>
                    </a:lnTo>
                  </a:path>
                </a:pathLst>
              </a:custGeom>
              <a:noFill/>
              <a:ln w="0">
                <a:solidFill>
                  <a:srgbClr val="3366FF"/>
                </a:solidFill>
                <a:prstDash val="solid"/>
                <a:round/>
                <a:headEnd/>
                <a:tailEnd/>
              </a:ln>
            </p:spPr>
            <p:txBody>
              <a:bodyPr/>
              <a:lstStyle/>
              <a:p>
                <a:endParaRPr lang="en-GB"/>
              </a:p>
            </p:txBody>
          </p:sp>
          <p:sp>
            <p:nvSpPr>
              <p:cNvPr id="185907" name="Freeform 563"/>
              <p:cNvSpPr>
                <a:spLocks/>
              </p:cNvSpPr>
              <p:nvPr/>
            </p:nvSpPr>
            <p:spPr bwMode="auto">
              <a:xfrm>
                <a:off x="2712" y="3581"/>
                <a:ext cx="1" cy="54"/>
              </a:xfrm>
              <a:custGeom>
                <a:avLst/>
                <a:gdLst/>
                <a:ahLst/>
                <a:cxnLst>
                  <a:cxn ang="0">
                    <a:pos x="0" y="8"/>
                  </a:cxn>
                  <a:cxn ang="0">
                    <a:pos x="0" y="8"/>
                  </a:cxn>
                  <a:cxn ang="0">
                    <a:pos x="0" y="5"/>
                  </a:cxn>
                  <a:cxn ang="0">
                    <a:pos x="0" y="6"/>
                  </a:cxn>
                  <a:cxn ang="0">
                    <a:pos x="0" y="6"/>
                  </a:cxn>
                  <a:cxn ang="0">
                    <a:pos x="0" y="7"/>
                  </a:cxn>
                  <a:cxn ang="0">
                    <a:pos x="0" y="7"/>
                  </a:cxn>
                  <a:cxn ang="0">
                    <a:pos x="0" y="4"/>
                  </a:cxn>
                  <a:cxn ang="0">
                    <a:pos x="0" y="4"/>
                  </a:cxn>
                  <a:cxn ang="0">
                    <a:pos x="0" y="6"/>
                  </a:cxn>
                  <a:cxn ang="0">
                    <a:pos x="0" y="5"/>
                  </a:cxn>
                  <a:cxn ang="0">
                    <a:pos x="0" y="8"/>
                  </a:cxn>
                  <a:cxn ang="0">
                    <a:pos x="0" y="7"/>
                  </a:cxn>
                  <a:cxn ang="0">
                    <a:pos x="0" y="7"/>
                  </a:cxn>
                  <a:cxn ang="0">
                    <a:pos x="0" y="9"/>
                  </a:cxn>
                  <a:cxn ang="0">
                    <a:pos x="0" y="9"/>
                  </a:cxn>
                  <a:cxn ang="0">
                    <a:pos x="0" y="7"/>
                  </a:cxn>
                  <a:cxn ang="0">
                    <a:pos x="0" y="5"/>
                  </a:cxn>
                  <a:cxn ang="0">
                    <a:pos x="0" y="4"/>
                  </a:cxn>
                  <a:cxn ang="0">
                    <a:pos x="0" y="6"/>
                  </a:cxn>
                  <a:cxn ang="0">
                    <a:pos x="0" y="7"/>
                  </a:cxn>
                  <a:cxn ang="0">
                    <a:pos x="0" y="5"/>
                  </a:cxn>
                  <a:cxn ang="0">
                    <a:pos x="0" y="6"/>
                  </a:cxn>
                  <a:cxn ang="0">
                    <a:pos x="0" y="4"/>
                  </a:cxn>
                  <a:cxn ang="0">
                    <a:pos x="0" y="4"/>
                  </a:cxn>
                  <a:cxn ang="0">
                    <a:pos x="0" y="4"/>
                  </a:cxn>
                  <a:cxn ang="0">
                    <a:pos x="0" y="4"/>
                  </a:cxn>
                  <a:cxn ang="0">
                    <a:pos x="0" y="6"/>
                  </a:cxn>
                  <a:cxn ang="0">
                    <a:pos x="0" y="5"/>
                  </a:cxn>
                  <a:cxn ang="0">
                    <a:pos x="0" y="2"/>
                  </a:cxn>
                  <a:cxn ang="0">
                    <a:pos x="0" y="1"/>
                  </a:cxn>
                  <a:cxn ang="0">
                    <a:pos x="0" y="1"/>
                  </a:cxn>
                  <a:cxn ang="0">
                    <a:pos x="0" y="5"/>
                  </a:cxn>
                  <a:cxn ang="0">
                    <a:pos x="0" y="3"/>
                  </a:cxn>
                  <a:cxn ang="0">
                    <a:pos x="0" y="2"/>
                  </a:cxn>
                  <a:cxn ang="0">
                    <a:pos x="0" y="2"/>
                  </a:cxn>
                  <a:cxn ang="0">
                    <a:pos x="0" y="1"/>
                  </a:cxn>
                  <a:cxn ang="0">
                    <a:pos x="0" y="3"/>
                  </a:cxn>
                  <a:cxn ang="0">
                    <a:pos x="0" y="4"/>
                  </a:cxn>
                  <a:cxn ang="0">
                    <a:pos x="0" y="7"/>
                  </a:cxn>
                  <a:cxn ang="0">
                    <a:pos x="0" y="5"/>
                  </a:cxn>
                  <a:cxn ang="0">
                    <a:pos x="0" y="2"/>
                  </a:cxn>
                  <a:cxn ang="0">
                    <a:pos x="0" y="2"/>
                  </a:cxn>
                  <a:cxn ang="0">
                    <a:pos x="0" y="2"/>
                  </a:cxn>
                  <a:cxn ang="0">
                    <a:pos x="0" y="4"/>
                  </a:cxn>
                  <a:cxn ang="0">
                    <a:pos x="0" y="6"/>
                  </a:cxn>
                  <a:cxn ang="0">
                    <a:pos x="0" y="8"/>
                  </a:cxn>
                  <a:cxn ang="0">
                    <a:pos x="0" y="8"/>
                  </a:cxn>
                  <a:cxn ang="0">
                    <a:pos x="0" y="7"/>
                  </a:cxn>
                  <a:cxn ang="0">
                    <a:pos x="0" y="9"/>
                  </a:cxn>
                  <a:cxn ang="0">
                    <a:pos x="0" y="6"/>
                  </a:cxn>
                  <a:cxn ang="0">
                    <a:pos x="0" y="6"/>
                  </a:cxn>
                  <a:cxn ang="0">
                    <a:pos x="0" y="6"/>
                  </a:cxn>
                  <a:cxn ang="0">
                    <a:pos x="0" y="2"/>
                  </a:cxn>
                  <a:cxn ang="0">
                    <a:pos x="0" y="3"/>
                  </a:cxn>
                  <a:cxn ang="0">
                    <a:pos x="0" y="4"/>
                  </a:cxn>
                  <a:cxn ang="0">
                    <a:pos x="0" y="4"/>
                  </a:cxn>
                  <a:cxn ang="0">
                    <a:pos x="0" y="4"/>
                  </a:cxn>
                  <a:cxn ang="0">
                    <a:pos x="0" y="4"/>
                  </a:cxn>
                  <a:cxn ang="0">
                    <a:pos x="0" y="4"/>
                  </a:cxn>
                  <a:cxn ang="0">
                    <a:pos x="0" y="2"/>
                  </a:cxn>
                  <a:cxn ang="0">
                    <a:pos x="0" y="3"/>
                  </a:cxn>
                  <a:cxn ang="0">
                    <a:pos x="0" y="2"/>
                  </a:cxn>
                </a:cxnLst>
                <a:rect l="0" t="0" r="r" b="b"/>
                <a:pathLst>
                  <a:path h="9">
                    <a:moveTo>
                      <a:pt x="0" y="6"/>
                    </a:moveTo>
                    <a:lnTo>
                      <a:pt x="0" y="6"/>
                    </a:lnTo>
                    <a:lnTo>
                      <a:pt x="0" y="6"/>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7"/>
                    </a:lnTo>
                    <a:lnTo>
                      <a:pt x="0" y="7"/>
                    </a:lnTo>
                    <a:lnTo>
                      <a:pt x="0" y="7"/>
                    </a:lnTo>
                    <a:lnTo>
                      <a:pt x="0" y="7"/>
                    </a:lnTo>
                    <a:lnTo>
                      <a:pt x="0" y="7"/>
                    </a:lnTo>
                    <a:lnTo>
                      <a:pt x="0" y="7"/>
                    </a:lnTo>
                    <a:lnTo>
                      <a:pt x="0" y="6"/>
                    </a:lnTo>
                    <a:lnTo>
                      <a:pt x="0" y="6"/>
                    </a:lnTo>
                    <a:lnTo>
                      <a:pt x="0" y="6"/>
                    </a:lnTo>
                    <a:lnTo>
                      <a:pt x="0" y="5"/>
                    </a:lnTo>
                    <a:lnTo>
                      <a:pt x="0" y="5"/>
                    </a:lnTo>
                    <a:lnTo>
                      <a:pt x="0" y="6"/>
                    </a:lnTo>
                    <a:lnTo>
                      <a:pt x="0" y="6"/>
                    </a:lnTo>
                    <a:lnTo>
                      <a:pt x="0" y="6"/>
                    </a:lnTo>
                    <a:lnTo>
                      <a:pt x="0" y="7"/>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8"/>
                    </a:lnTo>
                    <a:lnTo>
                      <a:pt x="0" y="8"/>
                    </a:lnTo>
                    <a:lnTo>
                      <a:pt x="0" y="7"/>
                    </a:lnTo>
                    <a:lnTo>
                      <a:pt x="0" y="7"/>
                    </a:lnTo>
                    <a:lnTo>
                      <a:pt x="0" y="7"/>
                    </a:lnTo>
                    <a:lnTo>
                      <a:pt x="0" y="7"/>
                    </a:lnTo>
                    <a:lnTo>
                      <a:pt x="0" y="6"/>
                    </a:lnTo>
                    <a:lnTo>
                      <a:pt x="0" y="5"/>
                    </a:lnTo>
                    <a:lnTo>
                      <a:pt x="0" y="5"/>
                    </a:lnTo>
                    <a:lnTo>
                      <a:pt x="0" y="5"/>
                    </a:lnTo>
                    <a:lnTo>
                      <a:pt x="0" y="5"/>
                    </a:lnTo>
                    <a:lnTo>
                      <a:pt x="0" y="4"/>
                    </a:lnTo>
                    <a:lnTo>
                      <a:pt x="0" y="4"/>
                    </a:lnTo>
                    <a:lnTo>
                      <a:pt x="0" y="3"/>
                    </a:lnTo>
                    <a:lnTo>
                      <a:pt x="0" y="4"/>
                    </a:lnTo>
                    <a:lnTo>
                      <a:pt x="0" y="4"/>
                    </a:lnTo>
                    <a:lnTo>
                      <a:pt x="0" y="4"/>
                    </a:lnTo>
                    <a:lnTo>
                      <a:pt x="0" y="4"/>
                    </a:lnTo>
                    <a:lnTo>
                      <a:pt x="0" y="4"/>
                    </a:lnTo>
                    <a:lnTo>
                      <a:pt x="0" y="3"/>
                    </a:lnTo>
                    <a:lnTo>
                      <a:pt x="0" y="3"/>
                    </a:lnTo>
                    <a:lnTo>
                      <a:pt x="0" y="4"/>
                    </a:lnTo>
                    <a:lnTo>
                      <a:pt x="0" y="4"/>
                    </a:lnTo>
                    <a:lnTo>
                      <a:pt x="0" y="4"/>
                    </a:lnTo>
                    <a:lnTo>
                      <a:pt x="0" y="4"/>
                    </a:lnTo>
                    <a:lnTo>
                      <a:pt x="0" y="4"/>
                    </a:lnTo>
                    <a:lnTo>
                      <a:pt x="0" y="4"/>
                    </a:lnTo>
                    <a:lnTo>
                      <a:pt x="0" y="5"/>
                    </a:lnTo>
                    <a:lnTo>
                      <a:pt x="0" y="5"/>
                    </a:lnTo>
                    <a:lnTo>
                      <a:pt x="0" y="5"/>
                    </a:lnTo>
                    <a:lnTo>
                      <a:pt x="0" y="4"/>
                    </a:lnTo>
                    <a:lnTo>
                      <a:pt x="0" y="5"/>
                    </a:lnTo>
                    <a:lnTo>
                      <a:pt x="0" y="4"/>
                    </a:lnTo>
                    <a:lnTo>
                      <a:pt x="0" y="5"/>
                    </a:lnTo>
                    <a:lnTo>
                      <a:pt x="0" y="6"/>
                    </a:lnTo>
                    <a:lnTo>
                      <a:pt x="0" y="6"/>
                    </a:lnTo>
                    <a:lnTo>
                      <a:pt x="0" y="6"/>
                    </a:lnTo>
                    <a:lnTo>
                      <a:pt x="0" y="5"/>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5"/>
                    </a:lnTo>
                    <a:lnTo>
                      <a:pt x="0" y="6"/>
                    </a:lnTo>
                    <a:lnTo>
                      <a:pt x="0" y="6"/>
                    </a:lnTo>
                    <a:lnTo>
                      <a:pt x="0" y="6"/>
                    </a:lnTo>
                    <a:lnTo>
                      <a:pt x="0" y="7"/>
                    </a:lnTo>
                    <a:lnTo>
                      <a:pt x="0" y="7"/>
                    </a:lnTo>
                    <a:lnTo>
                      <a:pt x="0" y="7"/>
                    </a:lnTo>
                    <a:lnTo>
                      <a:pt x="0" y="7"/>
                    </a:lnTo>
                    <a:lnTo>
                      <a:pt x="0" y="7"/>
                    </a:lnTo>
                    <a:lnTo>
                      <a:pt x="0" y="7"/>
                    </a:lnTo>
                    <a:lnTo>
                      <a:pt x="0" y="8"/>
                    </a:lnTo>
                    <a:lnTo>
                      <a:pt x="0" y="9"/>
                    </a:lnTo>
                    <a:lnTo>
                      <a:pt x="0" y="9"/>
                    </a:lnTo>
                    <a:lnTo>
                      <a:pt x="0" y="9"/>
                    </a:lnTo>
                    <a:lnTo>
                      <a:pt x="0" y="9"/>
                    </a:lnTo>
                    <a:lnTo>
                      <a:pt x="0" y="9"/>
                    </a:lnTo>
                    <a:lnTo>
                      <a:pt x="0" y="9"/>
                    </a:lnTo>
                    <a:lnTo>
                      <a:pt x="0" y="9"/>
                    </a:lnTo>
                    <a:lnTo>
                      <a:pt x="0" y="8"/>
                    </a:lnTo>
                    <a:lnTo>
                      <a:pt x="0" y="9"/>
                    </a:lnTo>
                    <a:lnTo>
                      <a:pt x="0" y="8"/>
                    </a:lnTo>
                    <a:lnTo>
                      <a:pt x="0" y="8"/>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8"/>
                    </a:lnTo>
                    <a:lnTo>
                      <a:pt x="0" y="7"/>
                    </a:lnTo>
                    <a:lnTo>
                      <a:pt x="0" y="7"/>
                    </a:lnTo>
                    <a:lnTo>
                      <a:pt x="0" y="7"/>
                    </a:lnTo>
                    <a:lnTo>
                      <a:pt x="0" y="7"/>
                    </a:lnTo>
                    <a:lnTo>
                      <a:pt x="0" y="7"/>
                    </a:lnTo>
                    <a:lnTo>
                      <a:pt x="0" y="8"/>
                    </a:lnTo>
                    <a:lnTo>
                      <a:pt x="0" y="7"/>
                    </a:lnTo>
                    <a:lnTo>
                      <a:pt x="0" y="7"/>
                    </a:lnTo>
                    <a:lnTo>
                      <a:pt x="0" y="7"/>
                    </a:lnTo>
                    <a:lnTo>
                      <a:pt x="0" y="6"/>
                    </a:lnTo>
                    <a:lnTo>
                      <a:pt x="0" y="7"/>
                    </a:lnTo>
                    <a:lnTo>
                      <a:pt x="0" y="6"/>
                    </a:lnTo>
                    <a:lnTo>
                      <a:pt x="0" y="6"/>
                    </a:lnTo>
                    <a:lnTo>
                      <a:pt x="0" y="5"/>
                    </a:lnTo>
                    <a:lnTo>
                      <a:pt x="0" y="5"/>
                    </a:lnTo>
                    <a:lnTo>
                      <a:pt x="0" y="4"/>
                    </a:lnTo>
                    <a:lnTo>
                      <a:pt x="0" y="3"/>
                    </a:lnTo>
                    <a:lnTo>
                      <a:pt x="0" y="3"/>
                    </a:lnTo>
                    <a:lnTo>
                      <a:pt x="0" y="3"/>
                    </a:lnTo>
                    <a:lnTo>
                      <a:pt x="0" y="3"/>
                    </a:lnTo>
                    <a:lnTo>
                      <a:pt x="0" y="3"/>
                    </a:lnTo>
                    <a:lnTo>
                      <a:pt x="0" y="2"/>
                    </a:lnTo>
                    <a:lnTo>
                      <a:pt x="0" y="3"/>
                    </a:lnTo>
                    <a:lnTo>
                      <a:pt x="0" y="3"/>
                    </a:lnTo>
                    <a:lnTo>
                      <a:pt x="0" y="4"/>
                    </a:lnTo>
                    <a:lnTo>
                      <a:pt x="0" y="4"/>
                    </a:lnTo>
                    <a:lnTo>
                      <a:pt x="0" y="3"/>
                    </a:lnTo>
                    <a:lnTo>
                      <a:pt x="0" y="4"/>
                    </a:lnTo>
                    <a:lnTo>
                      <a:pt x="0" y="4"/>
                    </a:lnTo>
                    <a:lnTo>
                      <a:pt x="0" y="5"/>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7"/>
                    </a:lnTo>
                    <a:lnTo>
                      <a:pt x="0" y="6"/>
                    </a:lnTo>
                    <a:lnTo>
                      <a:pt x="0" y="7"/>
                    </a:lnTo>
                    <a:lnTo>
                      <a:pt x="0" y="6"/>
                    </a:lnTo>
                    <a:lnTo>
                      <a:pt x="0" y="7"/>
                    </a:lnTo>
                    <a:lnTo>
                      <a:pt x="0" y="6"/>
                    </a:lnTo>
                    <a:lnTo>
                      <a:pt x="0" y="7"/>
                    </a:lnTo>
                    <a:lnTo>
                      <a:pt x="0" y="6"/>
                    </a:lnTo>
                    <a:lnTo>
                      <a:pt x="0" y="6"/>
                    </a:lnTo>
                    <a:lnTo>
                      <a:pt x="0" y="6"/>
                    </a:lnTo>
                    <a:lnTo>
                      <a:pt x="0" y="5"/>
                    </a:lnTo>
                    <a:lnTo>
                      <a:pt x="0" y="5"/>
                    </a:lnTo>
                    <a:lnTo>
                      <a:pt x="0" y="6"/>
                    </a:lnTo>
                    <a:lnTo>
                      <a:pt x="0" y="6"/>
                    </a:lnTo>
                    <a:lnTo>
                      <a:pt x="0" y="6"/>
                    </a:lnTo>
                    <a:lnTo>
                      <a:pt x="0" y="6"/>
                    </a:lnTo>
                    <a:lnTo>
                      <a:pt x="0" y="6"/>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4"/>
                    </a:lnTo>
                    <a:lnTo>
                      <a:pt x="0" y="4"/>
                    </a:lnTo>
                    <a:lnTo>
                      <a:pt x="0" y="5"/>
                    </a:lnTo>
                    <a:lnTo>
                      <a:pt x="0" y="5"/>
                    </a:lnTo>
                    <a:lnTo>
                      <a:pt x="0" y="5"/>
                    </a:lnTo>
                    <a:lnTo>
                      <a:pt x="0" y="5"/>
                    </a:lnTo>
                    <a:lnTo>
                      <a:pt x="0" y="5"/>
                    </a:lnTo>
                    <a:lnTo>
                      <a:pt x="0" y="4"/>
                    </a:lnTo>
                    <a:lnTo>
                      <a:pt x="0" y="4"/>
                    </a:lnTo>
                    <a:lnTo>
                      <a:pt x="0" y="4"/>
                    </a:lnTo>
                    <a:lnTo>
                      <a:pt x="0" y="5"/>
                    </a:lnTo>
                    <a:lnTo>
                      <a:pt x="0" y="5"/>
                    </a:lnTo>
                    <a:lnTo>
                      <a:pt x="0" y="5"/>
                    </a:lnTo>
                    <a:lnTo>
                      <a:pt x="0" y="4"/>
                    </a:lnTo>
                    <a:lnTo>
                      <a:pt x="0" y="3"/>
                    </a:lnTo>
                    <a:lnTo>
                      <a:pt x="0" y="4"/>
                    </a:lnTo>
                    <a:lnTo>
                      <a:pt x="0" y="4"/>
                    </a:lnTo>
                    <a:lnTo>
                      <a:pt x="0" y="5"/>
                    </a:lnTo>
                    <a:lnTo>
                      <a:pt x="0" y="4"/>
                    </a:lnTo>
                    <a:lnTo>
                      <a:pt x="0" y="4"/>
                    </a:lnTo>
                    <a:lnTo>
                      <a:pt x="0" y="4"/>
                    </a:lnTo>
                    <a:lnTo>
                      <a:pt x="0" y="4"/>
                    </a:lnTo>
                    <a:lnTo>
                      <a:pt x="0" y="4"/>
                    </a:lnTo>
                    <a:lnTo>
                      <a:pt x="0" y="4"/>
                    </a:lnTo>
                    <a:lnTo>
                      <a:pt x="0" y="5"/>
                    </a:lnTo>
                    <a:lnTo>
                      <a:pt x="0" y="4"/>
                    </a:lnTo>
                    <a:lnTo>
                      <a:pt x="0" y="5"/>
                    </a:lnTo>
                    <a:lnTo>
                      <a:pt x="0" y="5"/>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5"/>
                    </a:lnTo>
                    <a:lnTo>
                      <a:pt x="0" y="4"/>
                    </a:lnTo>
                    <a:lnTo>
                      <a:pt x="0" y="4"/>
                    </a:lnTo>
                    <a:lnTo>
                      <a:pt x="0" y="4"/>
                    </a:lnTo>
                    <a:lnTo>
                      <a:pt x="0" y="3"/>
                    </a:lnTo>
                    <a:lnTo>
                      <a:pt x="0" y="3"/>
                    </a:lnTo>
                    <a:lnTo>
                      <a:pt x="0" y="4"/>
                    </a:lnTo>
                    <a:lnTo>
                      <a:pt x="0" y="4"/>
                    </a:lnTo>
                    <a:lnTo>
                      <a:pt x="0" y="3"/>
                    </a:lnTo>
                    <a:lnTo>
                      <a:pt x="0" y="3"/>
                    </a:lnTo>
                    <a:lnTo>
                      <a:pt x="0" y="3"/>
                    </a:lnTo>
                    <a:lnTo>
                      <a:pt x="0" y="2"/>
                    </a:lnTo>
                    <a:lnTo>
                      <a:pt x="0" y="2"/>
                    </a:lnTo>
                    <a:lnTo>
                      <a:pt x="0" y="2"/>
                    </a:lnTo>
                    <a:lnTo>
                      <a:pt x="0" y="2"/>
                    </a:lnTo>
                    <a:lnTo>
                      <a:pt x="0" y="2"/>
                    </a:lnTo>
                    <a:lnTo>
                      <a:pt x="0" y="1"/>
                    </a:lnTo>
                    <a:lnTo>
                      <a:pt x="0" y="2"/>
                    </a:lnTo>
                    <a:lnTo>
                      <a:pt x="0" y="0"/>
                    </a:lnTo>
                    <a:lnTo>
                      <a:pt x="0" y="1"/>
                    </a:lnTo>
                    <a:lnTo>
                      <a:pt x="0" y="1"/>
                    </a:lnTo>
                    <a:lnTo>
                      <a:pt x="0" y="1"/>
                    </a:lnTo>
                    <a:lnTo>
                      <a:pt x="0" y="1"/>
                    </a:lnTo>
                    <a:lnTo>
                      <a:pt x="0" y="1"/>
                    </a:lnTo>
                    <a:lnTo>
                      <a:pt x="0" y="1"/>
                    </a:lnTo>
                    <a:lnTo>
                      <a:pt x="0" y="2"/>
                    </a:lnTo>
                    <a:lnTo>
                      <a:pt x="0" y="1"/>
                    </a:lnTo>
                    <a:lnTo>
                      <a:pt x="0" y="2"/>
                    </a:lnTo>
                    <a:lnTo>
                      <a:pt x="0" y="1"/>
                    </a:lnTo>
                    <a:lnTo>
                      <a:pt x="0" y="1"/>
                    </a:lnTo>
                    <a:lnTo>
                      <a:pt x="0" y="1"/>
                    </a:lnTo>
                    <a:lnTo>
                      <a:pt x="0" y="2"/>
                    </a:lnTo>
                    <a:lnTo>
                      <a:pt x="0" y="1"/>
                    </a:lnTo>
                    <a:lnTo>
                      <a:pt x="0" y="1"/>
                    </a:lnTo>
                    <a:lnTo>
                      <a:pt x="0" y="2"/>
                    </a:lnTo>
                    <a:lnTo>
                      <a:pt x="0" y="2"/>
                    </a:lnTo>
                    <a:lnTo>
                      <a:pt x="0" y="3"/>
                    </a:lnTo>
                    <a:lnTo>
                      <a:pt x="0" y="3"/>
                    </a:lnTo>
                    <a:lnTo>
                      <a:pt x="0" y="3"/>
                    </a:lnTo>
                    <a:lnTo>
                      <a:pt x="0" y="4"/>
                    </a:lnTo>
                    <a:lnTo>
                      <a:pt x="0" y="4"/>
                    </a:lnTo>
                    <a:lnTo>
                      <a:pt x="0" y="5"/>
                    </a:lnTo>
                    <a:lnTo>
                      <a:pt x="0" y="5"/>
                    </a:lnTo>
                    <a:lnTo>
                      <a:pt x="0" y="4"/>
                    </a:lnTo>
                    <a:lnTo>
                      <a:pt x="0" y="5"/>
                    </a:lnTo>
                    <a:lnTo>
                      <a:pt x="0" y="5"/>
                    </a:lnTo>
                    <a:lnTo>
                      <a:pt x="0" y="5"/>
                    </a:lnTo>
                    <a:lnTo>
                      <a:pt x="0" y="4"/>
                    </a:lnTo>
                    <a:lnTo>
                      <a:pt x="0" y="4"/>
                    </a:lnTo>
                    <a:lnTo>
                      <a:pt x="0" y="3"/>
                    </a:lnTo>
                    <a:lnTo>
                      <a:pt x="0" y="4"/>
                    </a:lnTo>
                    <a:lnTo>
                      <a:pt x="0" y="3"/>
                    </a:lnTo>
                    <a:lnTo>
                      <a:pt x="0" y="3"/>
                    </a:lnTo>
                    <a:lnTo>
                      <a:pt x="0" y="3"/>
                    </a:lnTo>
                    <a:lnTo>
                      <a:pt x="0" y="4"/>
                    </a:lnTo>
                    <a:lnTo>
                      <a:pt x="0" y="3"/>
                    </a:lnTo>
                    <a:lnTo>
                      <a:pt x="0" y="3"/>
                    </a:lnTo>
                    <a:lnTo>
                      <a:pt x="0" y="3"/>
                    </a:lnTo>
                    <a:lnTo>
                      <a:pt x="0" y="2"/>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2"/>
                    </a:lnTo>
                    <a:lnTo>
                      <a:pt x="0" y="2"/>
                    </a:lnTo>
                    <a:lnTo>
                      <a:pt x="0" y="2"/>
                    </a:lnTo>
                    <a:lnTo>
                      <a:pt x="0" y="2"/>
                    </a:lnTo>
                    <a:lnTo>
                      <a:pt x="0" y="1"/>
                    </a:lnTo>
                    <a:lnTo>
                      <a:pt x="0" y="1"/>
                    </a:lnTo>
                    <a:lnTo>
                      <a:pt x="0" y="1"/>
                    </a:lnTo>
                    <a:lnTo>
                      <a:pt x="0" y="1"/>
                    </a:lnTo>
                    <a:lnTo>
                      <a:pt x="0" y="0"/>
                    </a:lnTo>
                    <a:lnTo>
                      <a:pt x="0" y="0"/>
                    </a:lnTo>
                    <a:lnTo>
                      <a:pt x="0" y="1"/>
                    </a:lnTo>
                    <a:lnTo>
                      <a:pt x="0" y="1"/>
                    </a:lnTo>
                    <a:lnTo>
                      <a:pt x="0" y="1"/>
                    </a:lnTo>
                    <a:lnTo>
                      <a:pt x="0" y="1"/>
                    </a:lnTo>
                    <a:lnTo>
                      <a:pt x="0" y="2"/>
                    </a:lnTo>
                    <a:lnTo>
                      <a:pt x="0" y="1"/>
                    </a:lnTo>
                    <a:lnTo>
                      <a:pt x="0" y="2"/>
                    </a:lnTo>
                    <a:lnTo>
                      <a:pt x="0" y="2"/>
                    </a:lnTo>
                    <a:lnTo>
                      <a:pt x="0" y="2"/>
                    </a:lnTo>
                    <a:lnTo>
                      <a:pt x="0" y="2"/>
                    </a:lnTo>
                    <a:lnTo>
                      <a:pt x="0" y="2"/>
                    </a:lnTo>
                    <a:lnTo>
                      <a:pt x="0" y="2"/>
                    </a:lnTo>
                    <a:lnTo>
                      <a:pt x="0" y="3"/>
                    </a:lnTo>
                    <a:lnTo>
                      <a:pt x="0" y="3"/>
                    </a:lnTo>
                    <a:lnTo>
                      <a:pt x="0" y="3"/>
                    </a:lnTo>
                    <a:lnTo>
                      <a:pt x="0" y="4"/>
                    </a:lnTo>
                    <a:lnTo>
                      <a:pt x="0" y="3"/>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5"/>
                    </a:lnTo>
                    <a:lnTo>
                      <a:pt x="0" y="6"/>
                    </a:lnTo>
                    <a:lnTo>
                      <a:pt x="0" y="6"/>
                    </a:lnTo>
                    <a:lnTo>
                      <a:pt x="0" y="7"/>
                    </a:lnTo>
                    <a:lnTo>
                      <a:pt x="0" y="7"/>
                    </a:lnTo>
                    <a:lnTo>
                      <a:pt x="0" y="8"/>
                    </a:lnTo>
                    <a:lnTo>
                      <a:pt x="0" y="7"/>
                    </a:lnTo>
                    <a:lnTo>
                      <a:pt x="0" y="7"/>
                    </a:lnTo>
                    <a:lnTo>
                      <a:pt x="0" y="7"/>
                    </a:lnTo>
                    <a:lnTo>
                      <a:pt x="0" y="7"/>
                    </a:lnTo>
                    <a:lnTo>
                      <a:pt x="0" y="7"/>
                    </a:lnTo>
                    <a:lnTo>
                      <a:pt x="0" y="6"/>
                    </a:lnTo>
                    <a:lnTo>
                      <a:pt x="0" y="6"/>
                    </a:lnTo>
                    <a:lnTo>
                      <a:pt x="0" y="6"/>
                    </a:lnTo>
                    <a:lnTo>
                      <a:pt x="0" y="5"/>
                    </a:lnTo>
                    <a:lnTo>
                      <a:pt x="0" y="5"/>
                    </a:lnTo>
                    <a:lnTo>
                      <a:pt x="0" y="4"/>
                    </a:lnTo>
                    <a:lnTo>
                      <a:pt x="0" y="4"/>
                    </a:lnTo>
                    <a:lnTo>
                      <a:pt x="0" y="4"/>
                    </a:lnTo>
                    <a:lnTo>
                      <a:pt x="0" y="4"/>
                    </a:lnTo>
                    <a:lnTo>
                      <a:pt x="0" y="4"/>
                    </a:lnTo>
                    <a:lnTo>
                      <a:pt x="0" y="3"/>
                    </a:lnTo>
                    <a:lnTo>
                      <a:pt x="0" y="3"/>
                    </a:lnTo>
                    <a:lnTo>
                      <a:pt x="0" y="2"/>
                    </a:lnTo>
                    <a:lnTo>
                      <a:pt x="0" y="2"/>
                    </a:lnTo>
                    <a:lnTo>
                      <a:pt x="0" y="2"/>
                    </a:lnTo>
                    <a:lnTo>
                      <a:pt x="0" y="2"/>
                    </a:lnTo>
                    <a:lnTo>
                      <a:pt x="0" y="2"/>
                    </a:lnTo>
                    <a:lnTo>
                      <a:pt x="0" y="2"/>
                    </a:lnTo>
                    <a:lnTo>
                      <a:pt x="0" y="3"/>
                    </a:lnTo>
                    <a:lnTo>
                      <a:pt x="0" y="2"/>
                    </a:lnTo>
                    <a:lnTo>
                      <a:pt x="0" y="3"/>
                    </a:lnTo>
                    <a:lnTo>
                      <a:pt x="0" y="4"/>
                    </a:lnTo>
                    <a:lnTo>
                      <a:pt x="0" y="3"/>
                    </a:lnTo>
                    <a:lnTo>
                      <a:pt x="0" y="2"/>
                    </a:lnTo>
                    <a:lnTo>
                      <a:pt x="0" y="2"/>
                    </a:lnTo>
                    <a:lnTo>
                      <a:pt x="0" y="2"/>
                    </a:lnTo>
                    <a:lnTo>
                      <a:pt x="0" y="2"/>
                    </a:lnTo>
                    <a:lnTo>
                      <a:pt x="0" y="3"/>
                    </a:lnTo>
                    <a:lnTo>
                      <a:pt x="0" y="3"/>
                    </a:lnTo>
                    <a:lnTo>
                      <a:pt x="0" y="2"/>
                    </a:lnTo>
                    <a:lnTo>
                      <a:pt x="0" y="2"/>
                    </a:lnTo>
                    <a:lnTo>
                      <a:pt x="0" y="2"/>
                    </a:lnTo>
                    <a:lnTo>
                      <a:pt x="0" y="3"/>
                    </a:lnTo>
                    <a:lnTo>
                      <a:pt x="0" y="2"/>
                    </a:lnTo>
                    <a:lnTo>
                      <a:pt x="0" y="3"/>
                    </a:lnTo>
                    <a:lnTo>
                      <a:pt x="0" y="3"/>
                    </a:lnTo>
                    <a:lnTo>
                      <a:pt x="0" y="2"/>
                    </a:lnTo>
                    <a:lnTo>
                      <a:pt x="0" y="3"/>
                    </a:lnTo>
                    <a:lnTo>
                      <a:pt x="0" y="3"/>
                    </a:lnTo>
                    <a:lnTo>
                      <a:pt x="0" y="3"/>
                    </a:lnTo>
                    <a:lnTo>
                      <a:pt x="0" y="4"/>
                    </a:lnTo>
                    <a:lnTo>
                      <a:pt x="0" y="4"/>
                    </a:lnTo>
                    <a:lnTo>
                      <a:pt x="0" y="5"/>
                    </a:lnTo>
                    <a:lnTo>
                      <a:pt x="0" y="4"/>
                    </a:lnTo>
                    <a:lnTo>
                      <a:pt x="0" y="5"/>
                    </a:lnTo>
                    <a:lnTo>
                      <a:pt x="0" y="5"/>
                    </a:lnTo>
                    <a:lnTo>
                      <a:pt x="0" y="5"/>
                    </a:lnTo>
                    <a:lnTo>
                      <a:pt x="0" y="4"/>
                    </a:lnTo>
                    <a:lnTo>
                      <a:pt x="0" y="5"/>
                    </a:lnTo>
                    <a:lnTo>
                      <a:pt x="0" y="5"/>
                    </a:lnTo>
                    <a:lnTo>
                      <a:pt x="0" y="6"/>
                    </a:lnTo>
                    <a:lnTo>
                      <a:pt x="0" y="6"/>
                    </a:lnTo>
                    <a:lnTo>
                      <a:pt x="0" y="5"/>
                    </a:lnTo>
                    <a:lnTo>
                      <a:pt x="0" y="5"/>
                    </a:lnTo>
                    <a:lnTo>
                      <a:pt x="0" y="4"/>
                    </a:lnTo>
                    <a:lnTo>
                      <a:pt x="0" y="5"/>
                    </a:lnTo>
                    <a:lnTo>
                      <a:pt x="0" y="5"/>
                    </a:lnTo>
                    <a:lnTo>
                      <a:pt x="0" y="6"/>
                    </a:lnTo>
                    <a:lnTo>
                      <a:pt x="0" y="6"/>
                    </a:lnTo>
                    <a:lnTo>
                      <a:pt x="0" y="6"/>
                    </a:lnTo>
                    <a:lnTo>
                      <a:pt x="0" y="6"/>
                    </a:lnTo>
                    <a:lnTo>
                      <a:pt x="0" y="6"/>
                    </a:lnTo>
                    <a:lnTo>
                      <a:pt x="0" y="6"/>
                    </a:lnTo>
                    <a:lnTo>
                      <a:pt x="0" y="7"/>
                    </a:lnTo>
                    <a:lnTo>
                      <a:pt x="0" y="7"/>
                    </a:lnTo>
                    <a:lnTo>
                      <a:pt x="0" y="7"/>
                    </a:lnTo>
                    <a:lnTo>
                      <a:pt x="0" y="6"/>
                    </a:lnTo>
                    <a:lnTo>
                      <a:pt x="0" y="7"/>
                    </a:lnTo>
                    <a:lnTo>
                      <a:pt x="0" y="7"/>
                    </a:lnTo>
                    <a:lnTo>
                      <a:pt x="0" y="8"/>
                    </a:lnTo>
                    <a:lnTo>
                      <a:pt x="0" y="8"/>
                    </a:lnTo>
                    <a:lnTo>
                      <a:pt x="0" y="8"/>
                    </a:lnTo>
                    <a:lnTo>
                      <a:pt x="0" y="9"/>
                    </a:lnTo>
                    <a:lnTo>
                      <a:pt x="0" y="8"/>
                    </a:lnTo>
                    <a:lnTo>
                      <a:pt x="0" y="9"/>
                    </a:lnTo>
                    <a:lnTo>
                      <a:pt x="0" y="9"/>
                    </a:lnTo>
                    <a:lnTo>
                      <a:pt x="0" y="9"/>
                    </a:lnTo>
                    <a:lnTo>
                      <a:pt x="0" y="9"/>
                    </a:lnTo>
                    <a:lnTo>
                      <a:pt x="0" y="9"/>
                    </a:lnTo>
                    <a:lnTo>
                      <a:pt x="0" y="8"/>
                    </a:lnTo>
                    <a:lnTo>
                      <a:pt x="0" y="8"/>
                    </a:lnTo>
                    <a:lnTo>
                      <a:pt x="0" y="7"/>
                    </a:lnTo>
                    <a:lnTo>
                      <a:pt x="0" y="8"/>
                    </a:lnTo>
                    <a:lnTo>
                      <a:pt x="0" y="8"/>
                    </a:lnTo>
                    <a:lnTo>
                      <a:pt x="0" y="7"/>
                    </a:lnTo>
                    <a:lnTo>
                      <a:pt x="0" y="7"/>
                    </a:lnTo>
                    <a:lnTo>
                      <a:pt x="0" y="8"/>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8"/>
                    </a:lnTo>
                    <a:lnTo>
                      <a:pt x="0" y="9"/>
                    </a:lnTo>
                    <a:lnTo>
                      <a:pt x="0" y="9"/>
                    </a:lnTo>
                    <a:lnTo>
                      <a:pt x="0" y="9"/>
                    </a:lnTo>
                    <a:lnTo>
                      <a:pt x="0" y="9"/>
                    </a:lnTo>
                    <a:lnTo>
                      <a:pt x="0" y="9"/>
                    </a:lnTo>
                    <a:lnTo>
                      <a:pt x="0" y="8"/>
                    </a:lnTo>
                    <a:lnTo>
                      <a:pt x="0" y="9"/>
                    </a:lnTo>
                    <a:lnTo>
                      <a:pt x="0" y="8"/>
                    </a:lnTo>
                    <a:lnTo>
                      <a:pt x="0" y="8"/>
                    </a:lnTo>
                    <a:lnTo>
                      <a:pt x="0" y="7"/>
                    </a:lnTo>
                    <a:lnTo>
                      <a:pt x="0" y="7"/>
                    </a:lnTo>
                    <a:lnTo>
                      <a:pt x="0" y="7"/>
                    </a:lnTo>
                    <a:lnTo>
                      <a:pt x="0" y="6"/>
                    </a:lnTo>
                    <a:lnTo>
                      <a:pt x="0" y="6"/>
                    </a:lnTo>
                    <a:lnTo>
                      <a:pt x="0" y="5"/>
                    </a:lnTo>
                    <a:lnTo>
                      <a:pt x="0" y="4"/>
                    </a:lnTo>
                    <a:lnTo>
                      <a:pt x="0" y="4"/>
                    </a:lnTo>
                    <a:lnTo>
                      <a:pt x="0" y="5"/>
                    </a:lnTo>
                    <a:lnTo>
                      <a:pt x="0" y="4"/>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6"/>
                    </a:lnTo>
                    <a:lnTo>
                      <a:pt x="0" y="5"/>
                    </a:lnTo>
                    <a:lnTo>
                      <a:pt x="0" y="5"/>
                    </a:lnTo>
                    <a:lnTo>
                      <a:pt x="0" y="6"/>
                    </a:lnTo>
                    <a:lnTo>
                      <a:pt x="0" y="5"/>
                    </a:lnTo>
                    <a:lnTo>
                      <a:pt x="0" y="5"/>
                    </a:lnTo>
                    <a:lnTo>
                      <a:pt x="0" y="5"/>
                    </a:lnTo>
                    <a:lnTo>
                      <a:pt x="0" y="5"/>
                    </a:lnTo>
                    <a:lnTo>
                      <a:pt x="0" y="4"/>
                    </a:lnTo>
                    <a:lnTo>
                      <a:pt x="0" y="4"/>
                    </a:lnTo>
                    <a:lnTo>
                      <a:pt x="0" y="3"/>
                    </a:lnTo>
                    <a:lnTo>
                      <a:pt x="0" y="2"/>
                    </a:lnTo>
                    <a:lnTo>
                      <a:pt x="0" y="3"/>
                    </a:lnTo>
                    <a:lnTo>
                      <a:pt x="0" y="2"/>
                    </a:lnTo>
                    <a:lnTo>
                      <a:pt x="0" y="2"/>
                    </a:lnTo>
                    <a:lnTo>
                      <a:pt x="0" y="1"/>
                    </a:lnTo>
                    <a:lnTo>
                      <a:pt x="0" y="2"/>
                    </a:lnTo>
                    <a:lnTo>
                      <a:pt x="0" y="2"/>
                    </a:lnTo>
                    <a:lnTo>
                      <a:pt x="0" y="2"/>
                    </a:lnTo>
                    <a:lnTo>
                      <a:pt x="0" y="2"/>
                    </a:lnTo>
                    <a:lnTo>
                      <a:pt x="0" y="3"/>
                    </a:lnTo>
                    <a:lnTo>
                      <a:pt x="0" y="3"/>
                    </a:lnTo>
                    <a:lnTo>
                      <a:pt x="0" y="3"/>
                    </a:lnTo>
                    <a:lnTo>
                      <a:pt x="0" y="3"/>
                    </a:lnTo>
                    <a:lnTo>
                      <a:pt x="0" y="3"/>
                    </a:lnTo>
                    <a:lnTo>
                      <a:pt x="0" y="3"/>
                    </a:lnTo>
                    <a:lnTo>
                      <a:pt x="0" y="2"/>
                    </a:lnTo>
                    <a:lnTo>
                      <a:pt x="0" y="3"/>
                    </a:lnTo>
                    <a:lnTo>
                      <a:pt x="0" y="2"/>
                    </a:lnTo>
                    <a:lnTo>
                      <a:pt x="0" y="2"/>
                    </a:lnTo>
                    <a:lnTo>
                      <a:pt x="0" y="2"/>
                    </a:lnTo>
                    <a:lnTo>
                      <a:pt x="0" y="3"/>
                    </a:lnTo>
                    <a:lnTo>
                      <a:pt x="0" y="3"/>
                    </a:lnTo>
                    <a:lnTo>
                      <a:pt x="0" y="4"/>
                    </a:lnTo>
                    <a:lnTo>
                      <a:pt x="0" y="3"/>
                    </a:lnTo>
                    <a:lnTo>
                      <a:pt x="0" y="3"/>
                    </a:lnTo>
                    <a:lnTo>
                      <a:pt x="0" y="3"/>
                    </a:lnTo>
                    <a:lnTo>
                      <a:pt x="0" y="3"/>
                    </a:lnTo>
                    <a:lnTo>
                      <a:pt x="0" y="3"/>
                    </a:lnTo>
                    <a:lnTo>
                      <a:pt x="0" y="4"/>
                    </a:lnTo>
                    <a:lnTo>
                      <a:pt x="0" y="3"/>
                    </a:lnTo>
                    <a:lnTo>
                      <a:pt x="0" y="4"/>
                    </a:lnTo>
                    <a:lnTo>
                      <a:pt x="0" y="4"/>
                    </a:lnTo>
                    <a:lnTo>
                      <a:pt x="0" y="4"/>
                    </a:lnTo>
                    <a:lnTo>
                      <a:pt x="0" y="4"/>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6"/>
                    </a:lnTo>
                    <a:lnTo>
                      <a:pt x="0" y="5"/>
                    </a:lnTo>
                    <a:lnTo>
                      <a:pt x="0" y="4"/>
                    </a:lnTo>
                    <a:lnTo>
                      <a:pt x="0" y="3"/>
                    </a:lnTo>
                    <a:lnTo>
                      <a:pt x="0" y="4"/>
                    </a:lnTo>
                    <a:lnTo>
                      <a:pt x="0" y="3"/>
                    </a:lnTo>
                    <a:lnTo>
                      <a:pt x="0" y="2"/>
                    </a:lnTo>
                    <a:lnTo>
                      <a:pt x="0" y="3"/>
                    </a:lnTo>
                    <a:lnTo>
                      <a:pt x="0" y="2"/>
                    </a:lnTo>
                    <a:lnTo>
                      <a:pt x="0" y="2"/>
                    </a:lnTo>
                    <a:lnTo>
                      <a:pt x="0" y="1"/>
                    </a:lnTo>
                    <a:lnTo>
                      <a:pt x="0" y="2"/>
                    </a:lnTo>
                    <a:lnTo>
                      <a:pt x="0" y="2"/>
                    </a:lnTo>
                    <a:lnTo>
                      <a:pt x="0" y="1"/>
                    </a:lnTo>
                    <a:lnTo>
                      <a:pt x="0" y="2"/>
                    </a:lnTo>
                    <a:lnTo>
                      <a:pt x="0" y="2"/>
                    </a:lnTo>
                    <a:lnTo>
                      <a:pt x="0" y="1"/>
                    </a:lnTo>
                    <a:lnTo>
                      <a:pt x="0" y="2"/>
                    </a:lnTo>
                    <a:lnTo>
                      <a:pt x="0" y="1"/>
                    </a:lnTo>
                    <a:lnTo>
                      <a:pt x="0" y="1"/>
                    </a:lnTo>
                    <a:lnTo>
                      <a:pt x="0" y="1"/>
                    </a:lnTo>
                    <a:lnTo>
                      <a:pt x="0" y="1"/>
                    </a:lnTo>
                    <a:lnTo>
                      <a:pt x="0" y="2"/>
                    </a:lnTo>
                    <a:lnTo>
                      <a:pt x="0" y="2"/>
                    </a:lnTo>
                    <a:lnTo>
                      <a:pt x="0" y="3"/>
                    </a:lnTo>
                    <a:lnTo>
                      <a:pt x="0" y="2"/>
                    </a:lnTo>
                    <a:lnTo>
                      <a:pt x="0" y="3"/>
                    </a:lnTo>
                    <a:lnTo>
                      <a:pt x="0" y="3"/>
                    </a:lnTo>
                    <a:lnTo>
                      <a:pt x="0" y="3"/>
                    </a:lnTo>
                    <a:lnTo>
                      <a:pt x="0" y="3"/>
                    </a:lnTo>
                    <a:lnTo>
                      <a:pt x="0" y="2"/>
                    </a:lnTo>
                    <a:lnTo>
                      <a:pt x="0" y="1"/>
                    </a:lnTo>
                    <a:lnTo>
                      <a:pt x="0" y="1"/>
                    </a:lnTo>
                    <a:lnTo>
                      <a:pt x="0" y="2"/>
                    </a:lnTo>
                    <a:lnTo>
                      <a:pt x="0" y="1"/>
                    </a:lnTo>
                    <a:lnTo>
                      <a:pt x="0" y="1"/>
                    </a:lnTo>
                    <a:lnTo>
                      <a:pt x="0" y="1"/>
                    </a:lnTo>
                    <a:lnTo>
                      <a:pt x="0" y="2"/>
                    </a:lnTo>
                    <a:lnTo>
                      <a:pt x="0" y="1"/>
                    </a:lnTo>
                    <a:lnTo>
                      <a:pt x="0" y="2"/>
                    </a:lnTo>
                    <a:lnTo>
                      <a:pt x="0" y="2"/>
                    </a:lnTo>
                    <a:lnTo>
                      <a:pt x="0" y="3"/>
                    </a:lnTo>
                    <a:lnTo>
                      <a:pt x="0" y="2"/>
                    </a:lnTo>
                    <a:lnTo>
                      <a:pt x="0" y="3"/>
                    </a:lnTo>
                    <a:lnTo>
                      <a:pt x="0" y="3"/>
                    </a:lnTo>
                  </a:path>
                </a:pathLst>
              </a:custGeom>
              <a:noFill/>
              <a:ln w="0">
                <a:solidFill>
                  <a:srgbClr val="3366FF"/>
                </a:solidFill>
                <a:prstDash val="solid"/>
                <a:round/>
                <a:headEnd/>
                <a:tailEnd/>
              </a:ln>
            </p:spPr>
            <p:txBody>
              <a:bodyPr/>
              <a:lstStyle/>
              <a:p>
                <a:endParaRPr lang="en-GB"/>
              </a:p>
            </p:txBody>
          </p:sp>
          <p:sp>
            <p:nvSpPr>
              <p:cNvPr id="185908" name="Freeform 564"/>
              <p:cNvSpPr>
                <a:spLocks/>
              </p:cNvSpPr>
              <p:nvPr/>
            </p:nvSpPr>
            <p:spPr bwMode="auto">
              <a:xfrm>
                <a:off x="2712" y="3557"/>
                <a:ext cx="6" cy="90"/>
              </a:xfrm>
              <a:custGeom>
                <a:avLst/>
                <a:gdLst/>
                <a:ahLst/>
                <a:cxnLst>
                  <a:cxn ang="0">
                    <a:pos x="0" y="10"/>
                  </a:cxn>
                  <a:cxn ang="0">
                    <a:pos x="0" y="10"/>
                  </a:cxn>
                  <a:cxn ang="0">
                    <a:pos x="0" y="11"/>
                  </a:cxn>
                  <a:cxn ang="0">
                    <a:pos x="0" y="11"/>
                  </a:cxn>
                  <a:cxn ang="0">
                    <a:pos x="0" y="10"/>
                  </a:cxn>
                  <a:cxn ang="0">
                    <a:pos x="0" y="12"/>
                  </a:cxn>
                  <a:cxn ang="0">
                    <a:pos x="0" y="12"/>
                  </a:cxn>
                  <a:cxn ang="0">
                    <a:pos x="0" y="14"/>
                  </a:cxn>
                  <a:cxn ang="0">
                    <a:pos x="0" y="13"/>
                  </a:cxn>
                  <a:cxn ang="0">
                    <a:pos x="0" y="11"/>
                  </a:cxn>
                  <a:cxn ang="0">
                    <a:pos x="0" y="9"/>
                  </a:cxn>
                  <a:cxn ang="0">
                    <a:pos x="0" y="7"/>
                  </a:cxn>
                  <a:cxn ang="0">
                    <a:pos x="0" y="5"/>
                  </a:cxn>
                  <a:cxn ang="0">
                    <a:pos x="0" y="8"/>
                  </a:cxn>
                  <a:cxn ang="0">
                    <a:pos x="0" y="8"/>
                  </a:cxn>
                  <a:cxn ang="0">
                    <a:pos x="0" y="7"/>
                  </a:cxn>
                  <a:cxn ang="0">
                    <a:pos x="0" y="6"/>
                  </a:cxn>
                  <a:cxn ang="0">
                    <a:pos x="0" y="5"/>
                  </a:cxn>
                  <a:cxn ang="0">
                    <a:pos x="0" y="3"/>
                  </a:cxn>
                  <a:cxn ang="0">
                    <a:pos x="0" y="4"/>
                  </a:cxn>
                  <a:cxn ang="0">
                    <a:pos x="0" y="4"/>
                  </a:cxn>
                  <a:cxn ang="0">
                    <a:pos x="0" y="7"/>
                  </a:cxn>
                  <a:cxn ang="0">
                    <a:pos x="0" y="7"/>
                  </a:cxn>
                  <a:cxn ang="0">
                    <a:pos x="0" y="7"/>
                  </a:cxn>
                  <a:cxn ang="0">
                    <a:pos x="0" y="7"/>
                  </a:cxn>
                  <a:cxn ang="0">
                    <a:pos x="0" y="9"/>
                  </a:cxn>
                  <a:cxn ang="0">
                    <a:pos x="0" y="8"/>
                  </a:cxn>
                  <a:cxn ang="0">
                    <a:pos x="0" y="6"/>
                  </a:cxn>
                  <a:cxn ang="0">
                    <a:pos x="0" y="7"/>
                  </a:cxn>
                  <a:cxn ang="0">
                    <a:pos x="0" y="7"/>
                  </a:cxn>
                  <a:cxn ang="0">
                    <a:pos x="0" y="2"/>
                  </a:cxn>
                  <a:cxn ang="0">
                    <a:pos x="0" y="1"/>
                  </a:cxn>
                  <a:cxn ang="0">
                    <a:pos x="0" y="1"/>
                  </a:cxn>
                  <a:cxn ang="0">
                    <a:pos x="0" y="3"/>
                  </a:cxn>
                  <a:cxn ang="0">
                    <a:pos x="0" y="6"/>
                  </a:cxn>
                  <a:cxn ang="0">
                    <a:pos x="0" y="5"/>
                  </a:cxn>
                  <a:cxn ang="0">
                    <a:pos x="1" y="6"/>
                  </a:cxn>
                  <a:cxn ang="0">
                    <a:pos x="1" y="6"/>
                  </a:cxn>
                  <a:cxn ang="0">
                    <a:pos x="1" y="5"/>
                  </a:cxn>
                  <a:cxn ang="0">
                    <a:pos x="1" y="6"/>
                  </a:cxn>
                  <a:cxn ang="0">
                    <a:pos x="1" y="5"/>
                  </a:cxn>
                  <a:cxn ang="0">
                    <a:pos x="1" y="6"/>
                  </a:cxn>
                  <a:cxn ang="0">
                    <a:pos x="1" y="8"/>
                  </a:cxn>
                  <a:cxn ang="0">
                    <a:pos x="1" y="8"/>
                  </a:cxn>
                  <a:cxn ang="0">
                    <a:pos x="1" y="10"/>
                  </a:cxn>
                  <a:cxn ang="0">
                    <a:pos x="1" y="10"/>
                  </a:cxn>
                  <a:cxn ang="0">
                    <a:pos x="1" y="8"/>
                  </a:cxn>
                  <a:cxn ang="0">
                    <a:pos x="1" y="7"/>
                  </a:cxn>
                  <a:cxn ang="0">
                    <a:pos x="1" y="9"/>
                  </a:cxn>
                  <a:cxn ang="0">
                    <a:pos x="1" y="9"/>
                  </a:cxn>
                  <a:cxn ang="0">
                    <a:pos x="1" y="7"/>
                  </a:cxn>
                  <a:cxn ang="0">
                    <a:pos x="1" y="6"/>
                  </a:cxn>
                  <a:cxn ang="0">
                    <a:pos x="1" y="6"/>
                  </a:cxn>
                  <a:cxn ang="0">
                    <a:pos x="1" y="6"/>
                  </a:cxn>
                  <a:cxn ang="0">
                    <a:pos x="1" y="8"/>
                  </a:cxn>
                  <a:cxn ang="0">
                    <a:pos x="1" y="7"/>
                  </a:cxn>
                  <a:cxn ang="0">
                    <a:pos x="1" y="7"/>
                  </a:cxn>
                  <a:cxn ang="0">
                    <a:pos x="1" y="7"/>
                  </a:cxn>
                  <a:cxn ang="0">
                    <a:pos x="1" y="5"/>
                  </a:cxn>
                  <a:cxn ang="0">
                    <a:pos x="1" y="6"/>
                  </a:cxn>
                  <a:cxn ang="0">
                    <a:pos x="1" y="5"/>
                  </a:cxn>
                  <a:cxn ang="0">
                    <a:pos x="1" y="4"/>
                  </a:cxn>
                  <a:cxn ang="0">
                    <a:pos x="1" y="6"/>
                  </a:cxn>
                </a:cxnLst>
                <a:rect l="0" t="0" r="r" b="b"/>
                <a:pathLst>
                  <a:path w="1" h="15">
                    <a:moveTo>
                      <a:pt x="0" y="7"/>
                    </a:moveTo>
                    <a:lnTo>
                      <a:pt x="0" y="7"/>
                    </a:lnTo>
                    <a:lnTo>
                      <a:pt x="0" y="7"/>
                    </a:lnTo>
                    <a:lnTo>
                      <a:pt x="0" y="8"/>
                    </a:lnTo>
                    <a:lnTo>
                      <a:pt x="0" y="9"/>
                    </a:lnTo>
                    <a:lnTo>
                      <a:pt x="0" y="8"/>
                    </a:lnTo>
                    <a:lnTo>
                      <a:pt x="0" y="9"/>
                    </a:lnTo>
                    <a:lnTo>
                      <a:pt x="0" y="8"/>
                    </a:lnTo>
                    <a:lnTo>
                      <a:pt x="0" y="8"/>
                    </a:lnTo>
                    <a:lnTo>
                      <a:pt x="0" y="9"/>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1"/>
                    </a:lnTo>
                    <a:lnTo>
                      <a:pt x="0" y="10"/>
                    </a:lnTo>
                    <a:lnTo>
                      <a:pt x="0" y="10"/>
                    </a:lnTo>
                    <a:lnTo>
                      <a:pt x="0" y="10"/>
                    </a:lnTo>
                    <a:lnTo>
                      <a:pt x="0" y="10"/>
                    </a:lnTo>
                    <a:lnTo>
                      <a:pt x="0" y="10"/>
                    </a:lnTo>
                    <a:lnTo>
                      <a:pt x="0" y="10"/>
                    </a:lnTo>
                    <a:lnTo>
                      <a:pt x="0" y="10"/>
                    </a:lnTo>
                    <a:lnTo>
                      <a:pt x="0" y="9"/>
                    </a:lnTo>
                    <a:lnTo>
                      <a:pt x="0" y="10"/>
                    </a:lnTo>
                    <a:lnTo>
                      <a:pt x="0" y="10"/>
                    </a:lnTo>
                    <a:lnTo>
                      <a:pt x="0" y="10"/>
                    </a:lnTo>
                    <a:lnTo>
                      <a:pt x="0" y="11"/>
                    </a:lnTo>
                    <a:lnTo>
                      <a:pt x="0" y="11"/>
                    </a:lnTo>
                    <a:lnTo>
                      <a:pt x="0" y="11"/>
                    </a:lnTo>
                    <a:lnTo>
                      <a:pt x="0" y="11"/>
                    </a:lnTo>
                    <a:lnTo>
                      <a:pt x="0" y="12"/>
                    </a:lnTo>
                    <a:lnTo>
                      <a:pt x="0" y="12"/>
                    </a:lnTo>
                    <a:lnTo>
                      <a:pt x="0" y="12"/>
                    </a:lnTo>
                    <a:lnTo>
                      <a:pt x="0" y="11"/>
                    </a:lnTo>
                    <a:lnTo>
                      <a:pt x="0" y="11"/>
                    </a:lnTo>
                    <a:lnTo>
                      <a:pt x="0" y="11"/>
                    </a:lnTo>
                    <a:lnTo>
                      <a:pt x="0" y="11"/>
                    </a:lnTo>
                    <a:lnTo>
                      <a:pt x="0" y="11"/>
                    </a:lnTo>
                    <a:lnTo>
                      <a:pt x="0" y="11"/>
                    </a:lnTo>
                    <a:lnTo>
                      <a:pt x="0" y="12"/>
                    </a:lnTo>
                    <a:lnTo>
                      <a:pt x="0" y="11"/>
                    </a:lnTo>
                    <a:lnTo>
                      <a:pt x="0" y="12"/>
                    </a:lnTo>
                    <a:lnTo>
                      <a:pt x="0" y="12"/>
                    </a:lnTo>
                    <a:lnTo>
                      <a:pt x="0" y="12"/>
                    </a:lnTo>
                    <a:lnTo>
                      <a:pt x="0" y="12"/>
                    </a:lnTo>
                    <a:lnTo>
                      <a:pt x="0" y="13"/>
                    </a:lnTo>
                    <a:lnTo>
                      <a:pt x="0" y="13"/>
                    </a:lnTo>
                    <a:lnTo>
                      <a:pt x="0" y="14"/>
                    </a:lnTo>
                    <a:lnTo>
                      <a:pt x="0" y="14"/>
                    </a:lnTo>
                    <a:lnTo>
                      <a:pt x="0" y="13"/>
                    </a:lnTo>
                    <a:lnTo>
                      <a:pt x="0" y="14"/>
                    </a:lnTo>
                    <a:lnTo>
                      <a:pt x="0" y="14"/>
                    </a:lnTo>
                    <a:lnTo>
                      <a:pt x="0" y="14"/>
                    </a:lnTo>
                    <a:lnTo>
                      <a:pt x="0" y="14"/>
                    </a:lnTo>
                    <a:lnTo>
                      <a:pt x="0" y="14"/>
                    </a:lnTo>
                    <a:lnTo>
                      <a:pt x="0" y="15"/>
                    </a:lnTo>
                    <a:lnTo>
                      <a:pt x="0" y="14"/>
                    </a:lnTo>
                    <a:lnTo>
                      <a:pt x="0" y="13"/>
                    </a:lnTo>
                    <a:lnTo>
                      <a:pt x="0" y="14"/>
                    </a:lnTo>
                    <a:lnTo>
                      <a:pt x="0" y="13"/>
                    </a:lnTo>
                    <a:lnTo>
                      <a:pt x="0" y="14"/>
                    </a:lnTo>
                    <a:lnTo>
                      <a:pt x="0" y="13"/>
                    </a:lnTo>
                    <a:lnTo>
                      <a:pt x="0" y="14"/>
                    </a:lnTo>
                    <a:lnTo>
                      <a:pt x="0" y="13"/>
                    </a:lnTo>
                    <a:lnTo>
                      <a:pt x="0" y="13"/>
                    </a:lnTo>
                    <a:lnTo>
                      <a:pt x="0" y="13"/>
                    </a:lnTo>
                    <a:lnTo>
                      <a:pt x="0" y="13"/>
                    </a:lnTo>
                    <a:lnTo>
                      <a:pt x="0" y="12"/>
                    </a:lnTo>
                    <a:lnTo>
                      <a:pt x="0" y="12"/>
                    </a:lnTo>
                    <a:lnTo>
                      <a:pt x="0" y="11"/>
                    </a:lnTo>
                    <a:lnTo>
                      <a:pt x="0" y="12"/>
                    </a:lnTo>
                    <a:lnTo>
                      <a:pt x="0" y="11"/>
                    </a:lnTo>
                    <a:lnTo>
                      <a:pt x="0" y="10"/>
                    </a:lnTo>
                    <a:lnTo>
                      <a:pt x="0" y="11"/>
                    </a:lnTo>
                    <a:lnTo>
                      <a:pt x="0" y="11"/>
                    </a:lnTo>
                    <a:lnTo>
                      <a:pt x="0" y="11"/>
                    </a:lnTo>
                    <a:lnTo>
                      <a:pt x="0" y="10"/>
                    </a:lnTo>
                    <a:lnTo>
                      <a:pt x="0" y="11"/>
                    </a:lnTo>
                    <a:lnTo>
                      <a:pt x="0" y="10"/>
                    </a:lnTo>
                    <a:lnTo>
                      <a:pt x="0" y="10"/>
                    </a:lnTo>
                    <a:lnTo>
                      <a:pt x="0" y="10"/>
                    </a:lnTo>
                    <a:lnTo>
                      <a:pt x="0" y="10"/>
                    </a:lnTo>
                    <a:lnTo>
                      <a:pt x="0" y="10"/>
                    </a:lnTo>
                    <a:lnTo>
                      <a:pt x="0" y="10"/>
                    </a:lnTo>
                    <a:lnTo>
                      <a:pt x="0" y="9"/>
                    </a:lnTo>
                    <a:lnTo>
                      <a:pt x="0" y="9"/>
                    </a:lnTo>
                    <a:lnTo>
                      <a:pt x="0" y="8"/>
                    </a:lnTo>
                    <a:lnTo>
                      <a:pt x="0" y="9"/>
                    </a:lnTo>
                    <a:lnTo>
                      <a:pt x="0" y="8"/>
                    </a:lnTo>
                    <a:lnTo>
                      <a:pt x="0" y="8"/>
                    </a:lnTo>
                    <a:lnTo>
                      <a:pt x="0" y="8"/>
                    </a:lnTo>
                    <a:lnTo>
                      <a:pt x="0" y="7"/>
                    </a:lnTo>
                    <a:lnTo>
                      <a:pt x="0" y="7"/>
                    </a:lnTo>
                    <a:lnTo>
                      <a:pt x="0" y="7"/>
                    </a:lnTo>
                    <a:lnTo>
                      <a:pt x="0" y="7"/>
                    </a:lnTo>
                    <a:lnTo>
                      <a:pt x="0" y="7"/>
                    </a:lnTo>
                    <a:lnTo>
                      <a:pt x="0" y="7"/>
                    </a:lnTo>
                    <a:lnTo>
                      <a:pt x="0" y="6"/>
                    </a:lnTo>
                    <a:lnTo>
                      <a:pt x="0" y="5"/>
                    </a:lnTo>
                    <a:lnTo>
                      <a:pt x="0" y="4"/>
                    </a:lnTo>
                    <a:lnTo>
                      <a:pt x="0" y="4"/>
                    </a:lnTo>
                    <a:lnTo>
                      <a:pt x="0" y="3"/>
                    </a:lnTo>
                    <a:lnTo>
                      <a:pt x="0" y="3"/>
                    </a:lnTo>
                    <a:lnTo>
                      <a:pt x="0" y="3"/>
                    </a:lnTo>
                    <a:lnTo>
                      <a:pt x="0" y="3"/>
                    </a:lnTo>
                    <a:lnTo>
                      <a:pt x="0" y="3"/>
                    </a:lnTo>
                    <a:lnTo>
                      <a:pt x="0" y="4"/>
                    </a:lnTo>
                    <a:lnTo>
                      <a:pt x="0" y="5"/>
                    </a:lnTo>
                    <a:lnTo>
                      <a:pt x="0" y="5"/>
                    </a:lnTo>
                    <a:lnTo>
                      <a:pt x="0" y="5"/>
                    </a:lnTo>
                    <a:lnTo>
                      <a:pt x="0" y="6"/>
                    </a:lnTo>
                    <a:lnTo>
                      <a:pt x="0" y="6"/>
                    </a:lnTo>
                    <a:lnTo>
                      <a:pt x="0" y="6"/>
                    </a:lnTo>
                    <a:lnTo>
                      <a:pt x="0" y="6"/>
                    </a:lnTo>
                    <a:lnTo>
                      <a:pt x="0" y="7"/>
                    </a:lnTo>
                    <a:lnTo>
                      <a:pt x="0" y="7"/>
                    </a:lnTo>
                    <a:lnTo>
                      <a:pt x="0" y="8"/>
                    </a:lnTo>
                    <a:lnTo>
                      <a:pt x="0" y="7"/>
                    </a:lnTo>
                    <a:lnTo>
                      <a:pt x="0" y="8"/>
                    </a:lnTo>
                    <a:lnTo>
                      <a:pt x="0" y="8"/>
                    </a:lnTo>
                    <a:lnTo>
                      <a:pt x="0" y="8"/>
                    </a:lnTo>
                    <a:lnTo>
                      <a:pt x="0" y="8"/>
                    </a:lnTo>
                    <a:lnTo>
                      <a:pt x="0" y="8"/>
                    </a:lnTo>
                    <a:lnTo>
                      <a:pt x="0" y="10"/>
                    </a:lnTo>
                    <a:lnTo>
                      <a:pt x="0" y="9"/>
                    </a:lnTo>
                    <a:lnTo>
                      <a:pt x="0" y="9"/>
                    </a:lnTo>
                    <a:lnTo>
                      <a:pt x="0" y="8"/>
                    </a:lnTo>
                    <a:lnTo>
                      <a:pt x="0" y="8"/>
                    </a:lnTo>
                    <a:lnTo>
                      <a:pt x="0" y="8"/>
                    </a:lnTo>
                    <a:lnTo>
                      <a:pt x="0" y="8"/>
                    </a:lnTo>
                    <a:lnTo>
                      <a:pt x="0" y="8"/>
                    </a:lnTo>
                    <a:lnTo>
                      <a:pt x="0" y="8"/>
                    </a:lnTo>
                    <a:lnTo>
                      <a:pt x="0" y="7"/>
                    </a:lnTo>
                    <a:lnTo>
                      <a:pt x="0" y="7"/>
                    </a:lnTo>
                    <a:lnTo>
                      <a:pt x="0" y="7"/>
                    </a:lnTo>
                    <a:lnTo>
                      <a:pt x="0" y="8"/>
                    </a:lnTo>
                    <a:lnTo>
                      <a:pt x="0" y="7"/>
                    </a:lnTo>
                    <a:lnTo>
                      <a:pt x="0" y="7"/>
                    </a:lnTo>
                    <a:lnTo>
                      <a:pt x="0" y="7"/>
                    </a:lnTo>
                    <a:lnTo>
                      <a:pt x="0" y="7"/>
                    </a:lnTo>
                    <a:lnTo>
                      <a:pt x="0" y="7"/>
                    </a:lnTo>
                    <a:lnTo>
                      <a:pt x="0" y="7"/>
                    </a:lnTo>
                    <a:lnTo>
                      <a:pt x="0" y="6"/>
                    </a:lnTo>
                    <a:lnTo>
                      <a:pt x="0" y="7"/>
                    </a:lnTo>
                    <a:lnTo>
                      <a:pt x="0" y="7"/>
                    </a:lnTo>
                    <a:lnTo>
                      <a:pt x="0" y="7"/>
                    </a:lnTo>
                    <a:lnTo>
                      <a:pt x="0" y="6"/>
                    </a:lnTo>
                    <a:lnTo>
                      <a:pt x="0" y="6"/>
                    </a:lnTo>
                    <a:lnTo>
                      <a:pt x="0" y="7"/>
                    </a:lnTo>
                    <a:lnTo>
                      <a:pt x="0" y="6"/>
                    </a:lnTo>
                    <a:lnTo>
                      <a:pt x="0" y="7"/>
                    </a:lnTo>
                    <a:lnTo>
                      <a:pt x="0" y="6"/>
                    </a:lnTo>
                    <a:lnTo>
                      <a:pt x="0" y="6"/>
                    </a:lnTo>
                    <a:lnTo>
                      <a:pt x="0" y="7"/>
                    </a:lnTo>
                    <a:lnTo>
                      <a:pt x="0" y="7"/>
                    </a:lnTo>
                    <a:lnTo>
                      <a:pt x="0" y="8"/>
                    </a:lnTo>
                    <a:lnTo>
                      <a:pt x="0" y="7"/>
                    </a:lnTo>
                    <a:lnTo>
                      <a:pt x="0" y="7"/>
                    </a:lnTo>
                    <a:lnTo>
                      <a:pt x="0" y="7"/>
                    </a:lnTo>
                    <a:lnTo>
                      <a:pt x="0" y="6"/>
                    </a:lnTo>
                    <a:lnTo>
                      <a:pt x="0" y="7"/>
                    </a:lnTo>
                    <a:lnTo>
                      <a:pt x="0" y="6"/>
                    </a:lnTo>
                    <a:lnTo>
                      <a:pt x="0" y="5"/>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4"/>
                    </a:lnTo>
                    <a:lnTo>
                      <a:pt x="0" y="5"/>
                    </a:lnTo>
                    <a:lnTo>
                      <a:pt x="0" y="5"/>
                    </a:lnTo>
                    <a:lnTo>
                      <a:pt x="0" y="5"/>
                    </a:lnTo>
                    <a:lnTo>
                      <a:pt x="0" y="5"/>
                    </a:lnTo>
                    <a:lnTo>
                      <a:pt x="0" y="5"/>
                    </a:lnTo>
                    <a:lnTo>
                      <a:pt x="0" y="5"/>
                    </a:lnTo>
                    <a:lnTo>
                      <a:pt x="0" y="5"/>
                    </a:lnTo>
                    <a:lnTo>
                      <a:pt x="0" y="4"/>
                    </a:lnTo>
                    <a:lnTo>
                      <a:pt x="0" y="4"/>
                    </a:lnTo>
                    <a:lnTo>
                      <a:pt x="0" y="4"/>
                    </a:lnTo>
                    <a:lnTo>
                      <a:pt x="0" y="3"/>
                    </a:lnTo>
                    <a:lnTo>
                      <a:pt x="0" y="4"/>
                    </a:lnTo>
                    <a:lnTo>
                      <a:pt x="0" y="4"/>
                    </a:lnTo>
                    <a:lnTo>
                      <a:pt x="0" y="4"/>
                    </a:lnTo>
                    <a:lnTo>
                      <a:pt x="0" y="5"/>
                    </a:lnTo>
                    <a:lnTo>
                      <a:pt x="0" y="4"/>
                    </a:lnTo>
                    <a:lnTo>
                      <a:pt x="0" y="3"/>
                    </a:lnTo>
                    <a:lnTo>
                      <a:pt x="0" y="5"/>
                    </a:lnTo>
                    <a:lnTo>
                      <a:pt x="0" y="4"/>
                    </a:lnTo>
                    <a:lnTo>
                      <a:pt x="0" y="4"/>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6"/>
                    </a:lnTo>
                    <a:lnTo>
                      <a:pt x="0" y="7"/>
                    </a:lnTo>
                    <a:lnTo>
                      <a:pt x="0" y="7"/>
                    </a:lnTo>
                    <a:lnTo>
                      <a:pt x="0" y="7"/>
                    </a:lnTo>
                    <a:lnTo>
                      <a:pt x="0" y="6"/>
                    </a:lnTo>
                    <a:lnTo>
                      <a:pt x="0" y="7"/>
                    </a:lnTo>
                    <a:lnTo>
                      <a:pt x="0" y="6"/>
                    </a:lnTo>
                    <a:lnTo>
                      <a:pt x="0" y="7"/>
                    </a:lnTo>
                    <a:lnTo>
                      <a:pt x="0" y="7"/>
                    </a:lnTo>
                    <a:lnTo>
                      <a:pt x="0" y="8"/>
                    </a:lnTo>
                    <a:lnTo>
                      <a:pt x="0" y="8"/>
                    </a:lnTo>
                    <a:lnTo>
                      <a:pt x="0" y="8"/>
                    </a:lnTo>
                    <a:lnTo>
                      <a:pt x="0" y="9"/>
                    </a:lnTo>
                    <a:lnTo>
                      <a:pt x="0" y="9"/>
                    </a:lnTo>
                    <a:lnTo>
                      <a:pt x="0" y="9"/>
                    </a:lnTo>
                    <a:lnTo>
                      <a:pt x="0" y="10"/>
                    </a:lnTo>
                    <a:lnTo>
                      <a:pt x="0" y="9"/>
                    </a:lnTo>
                    <a:lnTo>
                      <a:pt x="0" y="10"/>
                    </a:lnTo>
                    <a:lnTo>
                      <a:pt x="0" y="9"/>
                    </a:lnTo>
                    <a:lnTo>
                      <a:pt x="0" y="10"/>
                    </a:lnTo>
                    <a:lnTo>
                      <a:pt x="0" y="9"/>
                    </a:lnTo>
                    <a:lnTo>
                      <a:pt x="0" y="9"/>
                    </a:lnTo>
                    <a:lnTo>
                      <a:pt x="0" y="8"/>
                    </a:lnTo>
                    <a:lnTo>
                      <a:pt x="0" y="8"/>
                    </a:lnTo>
                    <a:lnTo>
                      <a:pt x="0" y="8"/>
                    </a:lnTo>
                    <a:lnTo>
                      <a:pt x="0" y="7"/>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5"/>
                    </a:lnTo>
                    <a:lnTo>
                      <a:pt x="0" y="5"/>
                    </a:lnTo>
                    <a:lnTo>
                      <a:pt x="0" y="5"/>
                    </a:lnTo>
                    <a:lnTo>
                      <a:pt x="0" y="6"/>
                    </a:lnTo>
                    <a:lnTo>
                      <a:pt x="0" y="6"/>
                    </a:lnTo>
                    <a:lnTo>
                      <a:pt x="0" y="7"/>
                    </a:lnTo>
                    <a:lnTo>
                      <a:pt x="0" y="7"/>
                    </a:lnTo>
                    <a:lnTo>
                      <a:pt x="0" y="7"/>
                    </a:lnTo>
                    <a:lnTo>
                      <a:pt x="0" y="8"/>
                    </a:lnTo>
                    <a:lnTo>
                      <a:pt x="0" y="7"/>
                    </a:lnTo>
                    <a:lnTo>
                      <a:pt x="0" y="7"/>
                    </a:lnTo>
                    <a:lnTo>
                      <a:pt x="0" y="6"/>
                    </a:lnTo>
                    <a:lnTo>
                      <a:pt x="0" y="6"/>
                    </a:lnTo>
                    <a:lnTo>
                      <a:pt x="0" y="6"/>
                    </a:lnTo>
                    <a:lnTo>
                      <a:pt x="0" y="7"/>
                    </a:lnTo>
                    <a:lnTo>
                      <a:pt x="0" y="6"/>
                    </a:lnTo>
                    <a:lnTo>
                      <a:pt x="0" y="7"/>
                    </a:lnTo>
                    <a:lnTo>
                      <a:pt x="0" y="6"/>
                    </a:lnTo>
                    <a:lnTo>
                      <a:pt x="0" y="6"/>
                    </a:lnTo>
                    <a:lnTo>
                      <a:pt x="0" y="5"/>
                    </a:lnTo>
                    <a:lnTo>
                      <a:pt x="0" y="6"/>
                    </a:lnTo>
                    <a:lnTo>
                      <a:pt x="0" y="5"/>
                    </a:lnTo>
                    <a:lnTo>
                      <a:pt x="0" y="5"/>
                    </a:lnTo>
                    <a:lnTo>
                      <a:pt x="0" y="3"/>
                    </a:lnTo>
                    <a:lnTo>
                      <a:pt x="0" y="3"/>
                    </a:lnTo>
                    <a:lnTo>
                      <a:pt x="0" y="3"/>
                    </a:lnTo>
                    <a:lnTo>
                      <a:pt x="0" y="3"/>
                    </a:lnTo>
                    <a:lnTo>
                      <a:pt x="0" y="2"/>
                    </a:lnTo>
                    <a:lnTo>
                      <a:pt x="0" y="3"/>
                    </a:lnTo>
                    <a:lnTo>
                      <a:pt x="0" y="3"/>
                    </a:lnTo>
                    <a:lnTo>
                      <a:pt x="0" y="4"/>
                    </a:lnTo>
                    <a:lnTo>
                      <a:pt x="0" y="3"/>
                    </a:lnTo>
                    <a:lnTo>
                      <a:pt x="0" y="3"/>
                    </a:lnTo>
                    <a:lnTo>
                      <a:pt x="0" y="3"/>
                    </a:lnTo>
                    <a:lnTo>
                      <a:pt x="0" y="2"/>
                    </a:lnTo>
                    <a:lnTo>
                      <a:pt x="0" y="2"/>
                    </a:lnTo>
                    <a:lnTo>
                      <a:pt x="0" y="1"/>
                    </a:lnTo>
                    <a:lnTo>
                      <a:pt x="0" y="1"/>
                    </a:lnTo>
                    <a:lnTo>
                      <a:pt x="0" y="1"/>
                    </a:lnTo>
                    <a:lnTo>
                      <a:pt x="0" y="0"/>
                    </a:lnTo>
                    <a:lnTo>
                      <a:pt x="0" y="1"/>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2"/>
                    </a:lnTo>
                    <a:lnTo>
                      <a:pt x="0" y="2"/>
                    </a:lnTo>
                    <a:lnTo>
                      <a:pt x="0" y="1"/>
                    </a:lnTo>
                    <a:lnTo>
                      <a:pt x="0" y="2"/>
                    </a:lnTo>
                    <a:lnTo>
                      <a:pt x="0" y="2"/>
                    </a:lnTo>
                    <a:lnTo>
                      <a:pt x="0" y="2"/>
                    </a:lnTo>
                    <a:lnTo>
                      <a:pt x="0" y="3"/>
                    </a:lnTo>
                    <a:lnTo>
                      <a:pt x="0" y="3"/>
                    </a:lnTo>
                    <a:lnTo>
                      <a:pt x="0" y="3"/>
                    </a:lnTo>
                    <a:lnTo>
                      <a:pt x="0" y="4"/>
                    </a:lnTo>
                    <a:lnTo>
                      <a:pt x="0" y="4"/>
                    </a:lnTo>
                    <a:lnTo>
                      <a:pt x="0" y="4"/>
                    </a:lnTo>
                    <a:lnTo>
                      <a:pt x="0" y="3"/>
                    </a:lnTo>
                    <a:lnTo>
                      <a:pt x="0" y="4"/>
                    </a:lnTo>
                    <a:lnTo>
                      <a:pt x="0" y="5"/>
                    </a:lnTo>
                    <a:lnTo>
                      <a:pt x="0" y="5"/>
                    </a:lnTo>
                    <a:lnTo>
                      <a:pt x="0" y="5"/>
                    </a:lnTo>
                    <a:lnTo>
                      <a:pt x="0" y="5"/>
                    </a:lnTo>
                    <a:lnTo>
                      <a:pt x="0" y="6"/>
                    </a:lnTo>
                    <a:lnTo>
                      <a:pt x="0" y="6"/>
                    </a:lnTo>
                    <a:lnTo>
                      <a:pt x="0" y="5"/>
                    </a:lnTo>
                    <a:lnTo>
                      <a:pt x="0" y="5"/>
                    </a:lnTo>
                    <a:lnTo>
                      <a:pt x="0" y="5"/>
                    </a:lnTo>
                    <a:lnTo>
                      <a:pt x="0" y="5"/>
                    </a:lnTo>
                    <a:lnTo>
                      <a:pt x="0" y="5"/>
                    </a:lnTo>
                    <a:lnTo>
                      <a:pt x="0" y="5"/>
                    </a:lnTo>
                    <a:lnTo>
                      <a:pt x="0" y="4"/>
                    </a:lnTo>
                    <a:lnTo>
                      <a:pt x="0" y="5"/>
                    </a:lnTo>
                    <a:lnTo>
                      <a:pt x="0" y="4"/>
                    </a:lnTo>
                    <a:lnTo>
                      <a:pt x="0" y="5"/>
                    </a:lnTo>
                    <a:lnTo>
                      <a:pt x="0" y="4"/>
                    </a:lnTo>
                    <a:lnTo>
                      <a:pt x="0" y="3"/>
                    </a:lnTo>
                    <a:lnTo>
                      <a:pt x="0" y="4"/>
                    </a:lnTo>
                    <a:lnTo>
                      <a:pt x="0" y="5"/>
                    </a:lnTo>
                    <a:lnTo>
                      <a:pt x="0" y="4"/>
                    </a:lnTo>
                    <a:lnTo>
                      <a:pt x="0" y="5"/>
                    </a:lnTo>
                    <a:lnTo>
                      <a:pt x="0" y="5"/>
                    </a:lnTo>
                    <a:lnTo>
                      <a:pt x="0" y="5"/>
                    </a:lnTo>
                    <a:lnTo>
                      <a:pt x="0" y="6"/>
                    </a:lnTo>
                    <a:lnTo>
                      <a:pt x="1" y="6"/>
                    </a:lnTo>
                    <a:lnTo>
                      <a:pt x="1" y="6"/>
                    </a:lnTo>
                    <a:lnTo>
                      <a:pt x="1" y="6"/>
                    </a:lnTo>
                    <a:lnTo>
                      <a:pt x="1" y="7"/>
                    </a:lnTo>
                    <a:lnTo>
                      <a:pt x="1" y="7"/>
                    </a:lnTo>
                    <a:lnTo>
                      <a:pt x="1" y="6"/>
                    </a:lnTo>
                    <a:lnTo>
                      <a:pt x="1" y="7"/>
                    </a:lnTo>
                    <a:lnTo>
                      <a:pt x="1" y="7"/>
                    </a:lnTo>
                    <a:lnTo>
                      <a:pt x="1" y="6"/>
                    </a:lnTo>
                    <a:lnTo>
                      <a:pt x="1" y="6"/>
                    </a:lnTo>
                    <a:lnTo>
                      <a:pt x="1" y="6"/>
                    </a:lnTo>
                    <a:lnTo>
                      <a:pt x="1" y="6"/>
                    </a:lnTo>
                    <a:lnTo>
                      <a:pt x="1" y="6"/>
                    </a:lnTo>
                    <a:lnTo>
                      <a:pt x="1" y="7"/>
                    </a:lnTo>
                    <a:lnTo>
                      <a:pt x="1" y="6"/>
                    </a:lnTo>
                    <a:lnTo>
                      <a:pt x="1" y="5"/>
                    </a:lnTo>
                    <a:lnTo>
                      <a:pt x="1" y="4"/>
                    </a:lnTo>
                    <a:lnTo>
                      <a:pt x="1" y="5"/>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6"/>
                    </a:lnTo>
                    <a:lnTo>
                      <a:pt x="1" y="5"/>
                    </a:lnTo>
                    <a:lnTo>
                      <a:pt x="1" y="6"/>
                    </a:lnTo>
                    <a:lnTo>
                      <a:pt x="1" y="5"/>
                    </a:lnTo>
                    <a:lnTo>
                      <a:pt x="1" y="5"/>
                    </a:lnTo>
                    <a:lnTo>
                      <a:pt x="1" y="5"/>
                    </a:lnTo>
                    <a:lnTo>
                      <a:pt x="1" y="5"/>
                    </a:lnTo>
                    <a:lnTo>
                      <a:pt x="1" y="6"/>
                    </a:lnTo>
                    <a:lnTo>
                      <a:pt x="1" y="5"/>
                    </a:lnTo>
                    <a:lnTo>
                      <a:pt x="1" y="5"/>
                    </a:lnTo>
                    <a:lnTo>
                      <a:pt x="1" y="5"/>
                    </a:lnTo>
                    <a:lnTo>
                      <a:pt x="1" y="5"/>
                    </a:lnTo>
                    <a:lnTo>
                      <a:pt x="1" y="6"/>
                    </a:lnTo>
                    <a:lnTo>
                      <a:pt x="1" y="6"/>
                    </a:lnTo>
                    <a:lnTo>
                      <a:pt x="1" y="6"/>
                    </a:lnTo>
                    <a:lnTo>
                      <a:pt x="1" y="6"/>
                    </a:lnTo>
                    <a:lnTo>
                      <a:pt x="1" y="6"/>
                    </a:lnTo>
                    <a:lnTo>
                      <a:pt x="1" y="7"/>
                    </a:lnTo>
                    <a:lnTo>
                      <a:pt x="1" y="7"/>
                    </a:lnTo>
                    <a:lnTo>
                      <a:pt x="1" y="7"/>
                    </a:lnTo>
                    <a:lnTo>
                      <a:pt x="1" y="7"/>
                    </a:lnTo>
                    <a:lnTo>
                      <a:pt x="1" y="8"/>
                    </a:lnTo>
                    <a:lnTo>
                      <a:pt x="1" y="7"/>
                    </a:lnTo>
                    <a:lnTo>
                      <a:pt x="1" y="8"/>
                    </a:lnTo>
                    <a:lnTo>
                      <a:pt x="1" y="7"/>
                    </a:lnTo>
                    <a:lnTo>
                      <a:pt x="1" y="8"/>
                    </a:lnTo>
                    <a:lnTo>
                      <a:pt x="1" y="8"/>
                    </a:lnTo>
                    <a:lnTo>
                      <a:pt x="1" y="7"/>
                    </a:lnTo>
                    <a:lnTo>
                      <a:pt x="1" y="7"/>
                    </a:lnTo>
                    <a:lnTo>
                      <a:pt x="1" y="8"/>
                    </a:lnTo>
                    <a:lnTo>
                      <a:pt x="1" y="8"/>
                    </a:lnTo>
                    <a:lnTo>
                      <a:pt x="1" y="7"/>
                    </a:lnTo>
                    <a:lnTo>
                      <a:pt x="1" y="7"/>
                    </a:lnTo>
                    <a:lnTo>
                      <a:pt x="1" y="7"/>
                    </a:lnTo>
                    <a:lnTo>
                      <a:pt x="1" y="7"/>
                    </a:lnTo>
                    <a:lnTo>
                      <a:pt x="1" y="8"/>
                    </a:lnTo>
                    <a:lnTo>
                      <a:pt x="1" y="8"/>
                    </a:lnTo>
                    <a:lnTo>
                      <a:pt x="1" y="8"/>
                    </a:lnTo>
                    <a:lnTo>
                      <a:pt x="1" y="8"/>
                    </a:lnTo>
                    <a:lnTo>
                      <a:pt x="1" y="8"/>
                    </a:lnTo>
                    <a:lnTo>
                      <a:pt x="1" y="9"/>
                    </a:lnTo>
                    <a:lnTo>
                      <a:pt x="1" y="9"/>
                    </a:lnTo>
                    <a:lnTo>
                      <a:pt x="1" y="8"/>
                    </a:lnTo>
                    <a:lnTo>
                      <a:pt x="1" y="9"/>
                    </a:lnTo>
                    <a:lnTo>
                      <a:pt x="1" y="10"/>
                    </a:lnTo>
                    <a:lnTo>
                      <a:pt x="1" y="10"/>
                    </a:lnTo>
                    <a:lnTo>
                      <a:pt x="1" y="10"/>
                    </a:lnTo>
                    <a:lnTo>
                      <a:pt x="1" y="10"/>
                    </a:lnTo>
                    <a:lnTo>
                      <a:pt x="1" y="10"/>
                    </a:lnTo>
                    <a:lnTo>
                      <a:pt x="1" y="10"/>
                    </a:lnTo>
                    <a:lnTo>
                      <a:pt x="1" y="10"/>
                    </a:lnTo>
                    <a:lnTo>
                      <a:pt x="1" y="10"/>
                    </a:lnTo>
                    <a:lnTo>
                      <a:pt x="1" y="10"/>
                    </a:lnTo>
                    <a:lnTo>
                      <a:pt x="1" y="9"/>
                    </a:lnTo>
                    <a:lnTo>
                      <a:pt x="1" y="10"/>
                    </a:lnTo>
                    <a:lnTo>
                      <a:pt x="1" y="10"/>
                    </a:lnTo>
                    <a:lnTo>
                      <a:pt x="1" y="10"/>
                    </a:lnTo>
                    <a:lnTo>
                      <a:pt x="1" y="9"/>
                    </a:lnTo>
                    <a:lnTo>
                      <a:pt x="1" y="10"/>
                    </a:lnTo>
                    <a:lnTo>
                      <a:pt x="1" y="9"/>
                    </a:lnTo>
                    <a:lnTo>
                      <a:pt x="1" y="9"/>
                    </a:lnTo>
                    <a:lnTo>
                      <a:pt x="1" y="8"/>
                    </a:lnTo>
                    <a:lnTo>
                      <a:pt x="1" y="9"/>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7"/>
                    </a:lnTo>
                    <a:lnTo>
                      <a:pt x="1" y="8"/>
                    </a:lnTo>
                    <a:lnTo>
                      <a:pt x="1" y="7"/>
                    </a:lnTo>
                    <a:lnTo>
                      <a:pt x="1" y="7"/>
                    </a:lnTo>
                    <a:lnTo>
                      <a:pt x="1" y="7"/>
                    </a:lnTo>
                    <a:lnTo>
                      <a:pt x="1" y="7"/>
                    </a:lnTo>
                    <a:lnTo>
                      <a:pt x="1" y="7"/>
                    </a:lnTo>
                    <a:lnTo>
                      <a:pt x="1" y="7"/>
                    </a:lnTo>
                    <a:lnTo>
                      <a:pt x="1" y="8"/>
                    </a:lnTo>
                    <a:lnTo>
                      <a:pt x="1" y="9"/>
                    </a:lnTo>
                    <a:lnTo>
                      <a:pt x="1" y="9"/>
                    </a:lnTo>
                    <a:lnTo>
                      <a:pt x="1" y="9"/>
                    </a:lnTo>
                    <a:lnTo>
                      <a:pt x="1" y="9"/>
                    </a:lnTo>
                    <a:lnTo>
                      <a:pt x="1" y="9"/>
                    </a:lnTo>
                    <a:lnTo>
                      <a:pt x="1" y="10"/>
                    </a:lnTo>
                    <a:lnTo>
                      <a:pt x="1" y="10"/>
                    </a:lnTo>
                    <a:lnTo>
                      <a:pt x="1" y="9"/>
                    </a:lnTo>
                    <a:lnTo>
                      <a:pt x="1" y="10"/>
                    </a:lnTo>
                    <a:lnTo>
                      <a:pt x="1" y="10"/>
                    </a:lnTo>
                    <a:lnTo>
                      <a:pt x="1" y="10"/>
                    </a:lnTo>
                    <a:lnTo>
                      <a:pt x="1" y="9"/>
                    </a:lnTo>
                    <a:lnTo>
                      <a:pt x="1" y="9"/>
                    </a:lnTo>
                    <a:lnTo>
                      <a:pt x="1" y="9"/>
                    </a:lnTo>
                    <a:lnTo>
                      <a:pt x="1" y="9"/>
                    </a:lnTo>
                    <a:lnTo>
                      <a:pt x="1" y="8"/>
                    </a:lnTo>
                    <a:lnTo>
                      <a:pt x="1" y="9"/>
                    </a:lnTo>
                    <a:lnTo>
                      <a:pt x="1" y="9"/>
                    </a:lnTo>
                    <a:lnTo>
                      <a:pt x="1" y="9"/>
                    </a:lnTo>
                    <a:lnTo>
                      <a:pt x="1" y="8"/>
                    </a:lnTo>
                    <a:lnTo>
                      <a:pt x="1" y="8"/>
                    </a:lnTo>
                    <a:lnTo>
                      <a:pt x="1" y="8"/>
                    </a:lnTo>
                    <a:lnTo>
                      <a:pt x="1" y="8"/>
                    </a:lnTo>
                    <a:lnTo>
                      <a:pt x="1" y="7"/>
                    </a:lnTo>
                    <a:lnTo>
                      <a:pt x="1" y="7"/>
                    </a:lnTo>
                    <a:lnTo>
                      <a:pt x="1" y="6"/>
                    </a:lnTo>
                    <a:lnTo>
                      <a:pt x="1" y="6"/>
                    </a:lnTo>
                    <a:lnTo>
                      <a:pt x="1" y="6"/>
                    </a:lnTo>
                    <a:lnTo>
                      <a:pt x="1" y="6"/>
                    </a:lnTo>
                    <a:lnTo>
                      <a:pt x="1" y="5"/>
                    </a:lnTo>
                    <a:lnTo>
                      <a:pt x="1" y="6"/>
                    </a:lnTo>
                    <a:lnTo>
                      <a:pt x="1" y="6"/>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7"/>
                    </a:lnTo>
                    <a:lnTo>
                      <a:pt x="1" y="7"/>
                    </a:lnTo>
                    <a:lnTo>
                      <a:pt x="1" y="7"/>
                    </a:lnTo>
                    <a:lnTo>
                      <a:pt x="1" y="6"/>
                    </a:lnTo>
                    <a:lnTo>
                      <a:pt x="1" y="7"/>
                    </a:lnTo>
                    <a:lnTo>
                      <a:pt x="1" y="6"/>
                    </a:lnTo>
                    <a:lnTo>
                      <a:pt x="1" y="6"/>
                    </a:lnTo>
                    <a:lnTo>
                      <a:pt x="1" y="5"/>
                    </a:lnTo>
                    <a:lnTo>
                      <a:pt x="1" y="6"/>
                    </a:lnTo>
                    <a:lnTo>
                      <a:pt x="1" y="6"/>
                    </a:lnTo>
                    <a:lnTo>
                      <a:pt x="1" y="6"/>
                    </a:lnTo>
                    <a:lnTo>
                      <a:pt x="1" y="7"/>
                    </a:lnTo>
                    <a:lnTo>
                      <a:pt x="1" y="7"/>
                    </a:lnTo>
                    <a:lnTo>
                      <a:pt x="1" y="7"/>
                    </a:lnTo>
                    <a:lnTo>
                      <a:pt x="1" y="8"/>
                    </a:lnTo>
                    <a:lnTo>
                      <a:pt x="1" y="8"/>
                    </a:lnTo>
                    <a:lnTo>
                      <a:pt x="1" y="7"/>
                    </a:lnTo>
                    <a:lnTo>
                      <a:pt x="1" y="8"/>
                    </a:lnTo>
                    <a:lnTo>
                      <a:pt x="1" y="7"/>
                    </a:lnTo>
                    <a:lnTo>
                      <a:pt x="1" y="8"/>
                    </a:lnTo>
                    <a:lnTo>
                      <a:pt x="1" y="8"/>
                    </a:lnTo>
                    <a:lnTo>
                      <a:pt x="1" y="9"/>
                    </a:lnTo>
                    <a:lnTo>
                      <a:pt x="1" y="8"/>
                    </a:lnTo>
                    <a:lnTo>
                      <a:pt x="1" y="8"/>
                    </a:lnTo>
                    <a:lnTo>
                      <a:pt x="1" y="7"/>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7"/>
                    </a:lnTo>
                    <a:lnTo>
                      <a:pt x="1" y="7"/>
                    </a:lnTo>
                    <a:lnTo>
                      <a:pt x="1" y="8"/>
                    </a:lnTo>
                    <a:lnTo>
                      <a:pt x="1" y="8"/>
                    </a:lnTo>
                    <a:lnTo>
                      <a:pt x="1" y="7"/>
                    </a:lnTo>
                    <a:lnTo>
                      <a:pt x="1" y="8"/>
                    </a:lnTo>
                    <a:lnTo>
                      <a:pt x="1" y="8"/>
                    </a:lnTo>
                    <a:lnTo>
                      <a:pt x="1" y="8"/>
                    </a:lnTo>
                    <a:lnTo>
                      <a:pt x="1" y="7"/>
                    </a:lnTo>
                    <a:lnTo>
                      <a:pt x="1" y="8"/>
                    </a:lnTo>
                    <a:lnTo>
                      <a:pt x="1" y="7"/>
                    </a:lnTo>
                    <a:lnTo>
                      <a:pt x="1" y="7"/>
                    </a:lnTo>
                    <a:lnTo>
                      <a:pt x="1" y="7"/>
                    </a:lnTo>
                    <a:lnTo>
                      <a:pt x="1" y="7"/>
                    </a:lnTo>
                    <a:lnTo>
                      <a:pt x="1" y="7"/>
                    </a:lnTo>
                    <a:lnTo>
                      <a:pt x="1" y="7"/>
                    </a:lnTo>
                    <a:lnTo>
                      <a:pt x="1" y="7"/>
                    </a:lnTo>
                    <a:lnTo>
                      <a:pt x="1" y="6"/>
                    </a:lnTo>
                    <a:lnTo>
                      <a:pt x="1" y="6"/>
                    </a:lnTo>
                    <a:lnTo>
                      <a:pt x="1" y="6"/>
                    </a:lnTo>
                    <a:lnTo>
                      <a:pt x="1" y="6"/>
                    </a:lnTo>
                    <a:lnTo>
                      <a:pt x="1" y="5"/>
                    </a:lnTo>
                    <a:lnTo>
                      <a:pt x="1" y="6"/>
                    </a:lnTo>
                    <a:lnTo>
                      <a:pt x="1" y="5"/>
                    </a:lnTo>
                    <a:lnTo>
                      <a:pt x="1" y="6"/>
                    </a:lnTo>
                    <a:lnTo>
                      <a:pt x="1" y="5"/>
                    </a:lnTo>
                    <a:lnTo>
                      <a:pt x="1" y="6"/>
                    </a:lnTo>
                    <a:lnTo>
                      <a:pt x="1" y="5"/>
                    </a:lnTo>
                    <a:lnTo>
                      <a:pt x="1" y="5"/>
                    </a:lnTo>
                    <a:lnTo>
                      <a:pt x="1" y="6"/>
                    </a:lnTo>
                    <a:lnTo>
                      <a:pt x="1" y="6"/>
                    </a:lnTo>
                    <a:lnTo>
                      <a:pt x="1" y="7"/>
                    </a:lnTo>
                    <a:lnTo>
                      <a:pt x="1" y="6"/>
                    </a:lnTo>
                    <a:lnTo>
                      <a:pt x="1" y="6"/>
                    </a:lnTo>
                    <a:lnTo>
                      <a:pt x="1" y="6"/>
                    </a:lnTo>
                    <a:lnTo>
                      <a:pt x="1" y="7"/>
                    </a:lnTo>
                    <a:lnTo>
                      <a:pt x="1" y="6"/>
                    </a:lnTo>
                    <a:lnTo>
                      <a:pt x="1" y="6"/>
                    </a:lnTo>
                    <a:lnTo>
                      <a:pt x="1" y="6"/>
                    </a:lnTo>
                    <a:lnTo>
                      <a:pt x="1" y="6"/>
                    </a:lnTo>
                    <a:lnTo>
                      <a:pt x="1" y="6"/>
                    </a:lnTo>
                    <a:lnTo>
                      <a:pt x="1" y="5"/>
                    </a:lnTo>
                    <a:lnTo>
                      <a:pt x="1" y="5"/>
                    </a:lnTo>
                    <a:lnTo>
                      <a:pt x="1" y="5"/>
                    </a:lnTo>
                    <a:lnTo>
                      <a:pt x="1" y="4"/>
                    </a:lnTo>
                    <a:lnTo>
                      <a:pt x="1" y="4"/>
                    </a:lnTo>
                    <a:lnTo>
                      <a:pt x="1" y="4"/>
                    </a:lnTo>
                    <a:lnTo>
                      <a:pt x="1" y="3"/>
                    </a:lnTo>
                    <a:lnTo>
                      <a:pt x="1" y="3"/>
                    </a:lnTo>
                    <a:lnTo>
                      <a:pt x="1" y="3"/>
                    </a:lnTo>
                    <a:lnTo>
                      <a:pt x="1" y="4"/>
                    </a:lnTo>
                    <a:lnTo>
                      <a:pt x="1" y="4"/>
                    </a:lnTo>
                    <a:lnTo>
                      <a:pt x="1" y="5"/>
                    </a:lnTo>
                    <a:lnTo>
                      <a:pt x="1" y="4"/>
                    </a:lnTo>
                    <a:lnTo>
                      <a:pt x="1" y="4"/>
                    </a:lnTo>
                    <a:lnTo>
                      <a:pt x="1" y="4"/>
                    </a:lnTo>
                    <a:lnTo>
                      <a:pt x="1" y="3"/>
                    </a:lnTo>
                    <a:lnTo>
                      <a:pt x="1" y="5"/>
                    </a:lnTo>
                    <a:lnTo>
                      <a:pt x="1" y="5"/>
                    </a:lnTo>
                    <a:lnTo>
                      <a:pt x="1" y="6"/>
                    </a:lnTo>
                    <a:lnTo>
                      <a:pt x="1" y="5"/>
                    </a:lnTo>
                    <a:lnTo>
                      <a:pt x="1" y="6"/>
                    </a:lnTo>
                    <a:lnTo>
                      <a:pt x="1" y="6"/>
                    </a:lnTo>
                    <a:lnTo>
                      <a:pt x="1" y="6"/>
                    </a:lnTo>
                    <a:lnTo>
                      <a:pt x="1" y="6"/>
                    </a:lnTo>
                    <a:lnTo>
                      <a:pt x="1" y="6"/>
                    </a:lnTo>
                    <a:lnTo>
                      <a:pt x="1" y="7"/>
                    </a:lnTo>
                    <a:lnTo>
                      <a:pt x="1" y="7"/>
                    </a:lnTo>
                    <a:lnTo>
                      <a:pt x="1" y="7"/>
                    </a:lnTo>
                    <a:lnTo>
                      <a:pt x="1" y="7"/>
                    </a:lnTo>
                    <a:lnTo>
                      <a:pt x="1" y="7"/>
                    </a:lnTo>
                    <a:lnTo>
                      <a:pt x="1" y="8"/>
                    </a:lnTo>
                    <a:lnTo>
                      <a:pt x="1" y="7"/>
                    </a:lnTo>
                  </a:path>
                </a:pathLst>
              </a:custGeom>
              <a:noFill/>
              <a:ln w="0">
                <a:solidFill>
                  <a:srgbClr val="3366FF"/>
                </a:solidFill>
                <a:prstDash val="solid"/>
                <a:round/>
                <a:headEnd/>
                <a:tailEnd/>
              </a:ln>
            </p:spPr>
            <p:txBody>
              <a:bodyPr/>
              <a:lstStyle/>
              <a:p>
                <a:endParaRPr lang="en-GB"/>
              </a:p>
            </p:txBody>
          </p:sp>
          <p:sp>
            <p:nvSpPr>
              <p:cNvPr id="185909" name="Freeform 565"/>
              <p:cNvSpPr>
                <a:spLocks/>
              </p:cNvSpPr>
              <p:nvPr/>
            </p:nvSpPr>
            <p:spPr bwMode="auto">
              <a:xfrm>
                <a:off x="2718" y="3575"/>
                <a:ext cx="1" cy="342"/>
              </a:xfrm>
              <a:custGeom>
                <a:avLst/>
                <a:gdLst/>
                <a:ahLst/>
                <a:cxnLst>
                  <a:cxn ang="0">
                    <a:pos x="0" y="6"/>
                  </a:cxn>
                  <a:cxn ang="0">
                    <a:pos x="0" y="2"/>
                  </a:cxn>
                  <a:cxn ang="0">
                    <a:pos x="0" y="5"/>
                  </a:cxn>
                  <a:cxn ang="0">
                    <a:pos x="0" y="5"/>
                  </a:cxn>
                  <a:cxn ang="0">
                    <a:pos x="0" y="5"/>
                  </a:cxn>
                  <a:cxn ang="0">
                    <a:pos x="0" y="4"/>
                  </a:cxn>
                  <a:cxn ang="0">
                    <a:pos x="0" y="4"/>
                  </a:cxn>
                  <a:cxn ang="0">
                    <a:pos x="0" y="2"/>
                  </a:cxn>
                  <a:cxn ang="0">
                    <a:pos x="0" y="4"/>
                  </a:cxn>
                  <a:cxn ang="0">
                    <a:pos x="0" y="3"/>
                  </a:cxn>
                  <a:cxn ang="0">
                    <a:pos x="0" y="2"/>
                  </a:cxn>
                  <a:cxn ang="0">
                    <a:pos x="0" y="3"/>
                  </a:cxn>
                  <a:cxn ang="0">
                    <a:pos x="0" y="3"/>
                  </a:cxn>
                  <a:cxn ang="0">
                    <a:pos x="0" y="3"/>
                  </a:cxn>
                  <a:cxn ang="0">
                    <a:pos x="0" y="1"/>
                  </a:cxn>
                  <a:cxn ang="0">
                    <a:pos x="0" y="3"/>
                  </a:cxn>
                  <a:cxn ang="0">
                    <a:pos x="0" y="3"/>
                  </a:cxn>
                  <a:cxn ang="0">
                    <a:pos x="0" y="5"/>
                  </a:cxn>
                  <a:cxn ang="0">
                    <a:pos x="0" y="6"/>
                  </a:cxn>
                  <a:cxn ang="0">
                    <a:pos x="0" y="4"/>
                  </a:cxn>
                  <a:cxn ang="0">
                    <a:pos x="0" y="6"/>
                  </a:cxn>
                  <a:cxn ang="0">
                    <a:pos x="0" y="5"/>
                  </a:cxn>
                  <a:cxn ang="0">
                    <a:pos x="0" y="3"/>
                  </a:cxn>
                  <a:cxn ang="0">
                    <a:pos x="0" y="4"/>
                  </a:cxn>
                  <a:cxn ang="0">
                    <a:pos x="0" y="4"/>
                  </a:cxn>
                  <a:cxn ang="0">
                    <a:pos x="0" y="5"/>
                  </a:cxn>
                  <a:cxn ang="0">
                    <a:pos x="0" y="4"/>
                  </a:cxn>
                  <a:cxn ang="0">
                    <a:pos x="0" y="4"/>
                  </a:cxn>
                  <a:cxn ang="0">
                    <a:pos x="0" y="7"/>
                  </a:cxn>
                  <a:cxn ang="0">
                    <a:pos x="0" y="7"/>
                  </a:cxn>
                  <a:cxn ang="0">
                    <a:pos x="0" y="7"/>
                  </a:cxn>
                  <a:cxn ang="0">
                    <a:pos x="0" y="9"/>
                  </a:cxn>
                  <a:cxn ang="0">
                    <a:pos x="0" y="8"/>
                  </a:cxn>
                  <a:cxn ang="0">
                    <a:pos x="0" y="6"/>
                  </a:cxn>
                  <a:cxn ang="0">
                    <a:pos x="0" y="12"/>
                  </a:cxn>
                  <a:cxn ang="0">
                    <a:pos x="0" y="21"/>
                  </a:cxn>
                  <a:cxn ang="0">
                    <a:pos x="0" y="29"/>
                  </a:cxn>
                  <a:cxn ang="0">
                    <a:pos x="0" y="33"/>
                  </a:cxn>
                  <a:cxn ang="0">
                    <a:pos x="0" y="37"/>
                  </a:cxn>
                  <a:cxn ang="0">
                    <a:pos x="0" y="41"/>
                  </a:cxn>
                  <a:cxn ang="0">
                    <a:pos x="0" y="45"/>
                  </a:cxn>
                  <a:cxn ang="0">
                    <a:pos x="0" y="46"/>
                  </a:cxn>
                  <a:cxn ang="0">
                    <a:pos x="0" y="48"/>
                  </a:cxn>
                  <a:cxn ang="0">
                    <a:pos x="0" y="50"/>
                  </a:cxn>
                  <a:cxn ang="0">
                    <a:pos x="0" y="53"/>
                  </a:cxn>
                  <a:cxn ang="0">
                    <a:pos x="0" y="52"/>
                  </a:cxn>
                  <a:cxn ang="0">
                    <a:pos x="0" y="52"/>
                  </a:cxn>
                  <a:cxn ang="0">
                    <a:pos x="0" y="50"/>
                  </a:cxn>
                  <a:cxn ang="0">
                    <a:pos x="0" y="53"/>
                  </a:cxn>
                  <a:cxn ang="0">
                    <a:pos x="0" y="47"/>
                  </a:cxn>
                  <a:cxn ang="0">
                    <a:pos x="0" y="45"/>
                  </a:cxn>
                  <a:cxn ang="0">
                    <a:pos x="0" y="43"/>
                  </a:cxn>
                  <a:cxn ang="0">
                    <a:pos x="0" y="45"/>
                  </a:cxn>
                  <a:cxn ang="0">
                    <a:pos x="0" y="47"/>
                  </a:cxn>
                  <a:cxn ang="0">
                    <a:pos x="0" y="50"/>
                  </a:cxn>
                  <a:cxn ang="0">
                    <a:pos x="0" y="51"/>
                  </a:cxn>
                  <a:cxn ang="0">
                    <a:pos x="0" y="51"/>
                  </a:cxn>
                  <a:cxn ang="0">
                    <a:pos x="0" y="51"/>
                  </a:cxn>
                  <a:cxn ang="0">
                    <a:pos x="0" y="56"/>
                  </a:cxn>
                  <a:cxn ang="0">
                    <a:pos x="0" y="54"/>
                  </a:cxn>
                  <a:cxn ang="0">
                    <a:pos x="0" y="52"/>
                  </a:cxn>
                  <a:cxn ang="0">
                    <a:pos x="0" y="53"/>
                  </a:cxn>
                  <a:cxn ang="0">
                    <a:pos x="0" y="54"/>
                  </a:cxn>
                </a:cxnLst>
                <a:rect l="0" t="0" r="r" b="b"/>
                <a:pathLst>
                  <a:path h="57">
                    <a:moveTo>
                      <a:pt x="0" y="4"/>
                    </a:moveTo>
                    <a:lnTo>
                      <a:pt x="0" y="4"/>
                    </a:lnTo>
                    <a:lnTo>
                      <a:pt x="0" y="4"/>
                    </a:lnTo>
                    <a:lnTo>
                      <a:pt x="0" y="4"/>
                    </a:lnTo>
                    <a:lnTo>
                      <a:pt x="0" y="5"/>
                    </a:lnTo>
                    <a:lnTo>
                      <a:pt x="0" y="5"/>
                    </a:lnTo>
                    <a:lnTo>
                      <a:pt x="0" y="5"/>
                    </a:lnTo>
                    <a:lnTo>
                      <a:pt x="0" y="6"/>
                    </a:lnTo>
                    <a:lnTo>
                      <a:pt x="0" y="5"/>
                    </a:lnTo>
                    <a:lnTo>
                      <a:pt x="0" y="6"/>
                    </a:lnTo>
                    <a:lnTo>
                      <a:pt x="0" y="6"/>
                    </a:lnTo>
                    <a:lnTo>
                      <a:pt x="0" y="6"/>
                    </a:lnTo>
                    <a:lnTo>
                      <a:pt x="0" y="6"/>
                    </a:lnTo>
                    <a:lnTo>
                      <a:pt x="0" y="7"/>
                    </a:lnTo>
                    <a:lnTo>
                      <a:pt x="0" y="6"/>
                    </a:lnTo>
                    <a:lnTo>
                      <a:pt x="0" y="5"/>
                    </a:lnTo>
                    <a:lnTo>
                      <a:pt x="0" y="4"/>
                    </a:lnTo>
                    <a:lnTo>
                      <a:pt x="0" y="4"/>
                    </a:lnTo>
                    <a:lnTo>
                      <a:pt x="0" y="3"/>
                    </a:lnTo>
                    <a:lnTo>
                      <a:pt x="0" y="3"/>
                    </a:lnTo>
                    <a:lnTo>
                      <a:pt x="0" y="3"/>
                    </a:lnTo>
                    <a:lnTo>
                      <a:pt x="0" y="2"/>
                    </a:lnTo>
                    <a:lnTo>
                      <a:pt x="0" y="2"/>
                    </a:lnTo>
                    <a:lnTo>
                      <a:pt x="0" y="2"/>
                    </a:lnTo>
                    <a:lnTo>
                      <a:pt x="0" y="2"/>
                    </a:lnTo>
                    <a:lnTo>
                      <a:pt x="0" y="3"/>
                    </a:lnTo>
                    <a:lnTo>
                      <a:pt x="0" y="3"/>
                    </a:lnTo>
                    <a:lnTo>
                      <a:pt x="0" y="3"/>
                    </a:lnTo>
                    <a:lnTo>
                      <a:pt x="0" y="3"/>
                    </a:lnTo>
                    <a:lnTo>
                      <a:pt x="0" y="4"/>
                    </a:lnTo>
                    <a:lnTo>
                      <a:pt x="0" y="4"/>
                    </a:lnTo>
                    <a:lnTo>
                      <a:pt x="0" y="5"/>
                    </a:lnTo>
                    <a:lnTo>
                      <a:pt x="0" y="5"/>
                    </a:lnTo>
                    <a:lnTo>
                      <a:pt x="0" y="5"/>
                    </a:lnTo>
                    <a:lnTo>
                      <a:pt x="0" y="6"/>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5"/>
                    </a:lnTo>
                    <a:lnTo>
                      <a:pt x="0" y="7"/>
                    </a:lnTo>
                    <a:lnTo>
                      <a:pt x="0" y="6"/>
                    </a:lnTo>
                    <a:lnTo>
                      <a:pt x="0" y="6"/>
                    </a:lnTo>
                    <a:lnTo>
                      <a:pt x="0" y="5"/>
                    </a:lnTo>
                    <a:lnTo>
                      <a:pt x="0" y="6"/>
                    </a:lnTo>
                    <a:lnTo>
                      <a:pt x="0" y="5"/>
                    </a:lnTo>
                    <a:lnTo>
                      <a:pt x="0" y="6"/>
                    </a:lnTo>
                    <a:lnTo>
                      <a:pt x="0" y="5"/>
                    </a:lnTo>
                    <a:lnTo>
                      <a:pt x="0" y="5"/>
                    </a:lnTo>
                    <a:lnTo>
                      <a:pt x="0" y="5"/>
                    </a:lnTo>
                    <a:lnTo>
                      <a:pt x="0" y="4"/>
                    </a:lnTo>
                    <a:lnTo>
                      <a:pt x="0" y="5"/>
                    </a:lnTo>
                    <a:lnTo>
                      <a:pt x="0" y="4"/>
                    </a:lnTo>
                    <a:lnTo>
                      <a:pt x="0" y="4"/>
                    </a:lnTo>
                    <a:lnTo>
                      <a:pt x="0" y="4"/>
                    </a:lnTo>
                    <a:lnTo>
                      <a:pt x="0" y="3"/>
                    </a:lnTo>
                    <a:lnTo>
                      <a:pt x="0" y="4"/>
                    </a:lnTo>
                    <a:lnTo>
                      <a:pt x="0" y="3"/>
                    </a:lnTo>
                    <a:lnTo>
                      <a:pt x="0" y="4"/>
                    </a:lnTo>
                    <a:lnTo>
                      <a:pt x="0" y="4"/>
                    </a:lnTo>
                    <a:lnTo>
                      <a:pt x="0" y="4"/>
                    </a:lnTo>
                    <a:lnTo>
                      <a:pt x="0" y="4"/>
                    </a:lnTo>
                    <a:lnTo>
                      <a:pt x="0" y="3"/>
                    </a:lnTo>
                    <a:lnTo>
                      <a:pt x="0" y="3"/>
                    </a:lnTo>
                    <a:lnTo>
                      <a:pt x="0" y="3"/>
                    </a:lnTo>
                    <a:lnTo>
                      <a:pt x="0" y="3"/>
                    </a:lnTo>
                    <a:lnTo>
                      <a:pt x="0" y="3"/>
                    </a:lnTo>
                    <a:lnTo>
                      <a:pt x="0" y="4"/>
                    </a:lnTo>
                    <a:lnTo>
                      <a:pt x="0" y="4"/>
                    </a:lnTo>
                    <a:lnTo>
                      <a:pt x="0" y="4"/>
                    </a:lnTo>
                    <a:lnTo>
                      <a:pt x="0" y="4"/>
                    </a:lnTo>
                    <a:lnTo>
                      <a:pt x="0" y="3"/>
                    </a:lnTo>
                    <a:lnTo>
                      <a:pt x="0" y="2"/>
                    </a:lnTo>
                    <a:lnTo>
                      <a:pt x="0" y="3"/>
                    </a:lnTo>
                    <a:lnTo>
                      <a:pt x="0" y="2"/>
                    </a:lnTo>
                    <a:lnTo>
                      <a:pt x="0" y="2"/>
                    </a:lnTo>
                    <a:lnTo>
                      <a:pt x="0" y="3"/>
                    </a:lnTo>
                    <a:lnTo>
                      <a:pt x="0" y="3"/>
                    </a:lnTo>
                    <a:lnTo>
                      <a:pt x="0" y="3"/>
                    </a:lnTo>
                    <a:lnTo>
                      <a:pt x="0" y="3"/>
                    </a:lnTo>
                    <a:lnTo>
                      <a:pt x="0" y="4"/>
                    </a:lnTo>
                    <a:lnTo>
                      <a:pt x="0" y="4"/>
                    </a:lnTo>
                    <a:lnTo>
                      <a:pt x="0" y="5"/>
                    </a:lnTo>
                    <a:lnTo>
                      <a:pt x="0" y="4"/>
                    </a:lnTo>
                    <a:lnTo>
                      <a:pt x="0" y="4"/>
                    </a:lnTo>
                    <a:lnTo>
                      <a:pt x="0" y="4"/>
                    </a:lnTo>
                    <a:lnTo>
                      <a:pt x="0" y="4"/>
                    </a:lnTo>
                    <a:lnTo>
                      <a:pt x="0" y="5"/>
                    </a:lnTo>
                    <a:lnTo>
                      <a:pt x="0" y="5"/>
                    </a:lnTo>
                    <a:lnTo>
                      <a:pt x="0" y="5"/>
                    </a:lnTo>
                    <a:lnTo>
                      <a:pt x="0" y="4"/>
                    </a:lnTo>
                    <a:lnTo>
                      <a:pt x="0" y="4"/>
                    </a:lnTo>
                    <a:lnTo>
                      <a:pt x="0" y="3"/>
                    </a:lnTo>
                    <a:lnTo>
                      <a:pt x="0" y="3"/>
                    </a:lnTo>
                    <a:lnTo>
                      <a:pt x="0" y="3"/>
                    </a:lnTo>
                    <a:lnTo>
                      <a:pt x="0" y="3"/>
                    </a:lnTo>
                    <a:lnTo>
                      <a:pt x="0" y="3"/>
                    </a:lnTo>
                    <a:lnTo>
                      <a:pt x="0" y="3"/>
                    </a:lnTo>
                    <a:lnTo>
                      <a:pt x="0" y="3"/>
                    </a:lnTo>
                    <a:lnTo>
                      <a:pt x="0" y="4"/>
                    </a:lnTo>
                    <a:lnTo>
                      <a:pt x="0" y="3"/>
                    </a:lnTo>
                    <a:lnTo>
                      <a:pt x="0" y="3"/>
                    </a:lnTo>
                    <a:lnTo>
                      <a:pt x="0" y="3"/>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3"/>
                    </a:lnTo>
                    <a:lnTo>
                      <a:pt x="0" y="3"/>
                    </a:lnTo>
                    <a:lnTo>
                      <a:pt x="0" y="3"/>
                    </a:lnTo>
                    <a:lnTo>
                      <a:pt x="0" y="3"/>
                    </a:lnTo>
                    <a:lnTo>
                      <a:pt x="0" y="2"/>
                    </a:lnTo>
                    <a:lnTo>
                      <a:pt x="0" y="3"/>
                    </a:lnTo>
                    <a:lnTo>
                      <a:pt x="0" y="2"/>
                    </a:lnTo>
                    <a:lnTo>
                      <a:pt x="0" y="2"/>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2"/>
                    </a:lnTo>
                    <a:lnTo>
                      <a:pt x="0" y="2"/>
                    </a:lnTo>
                    <a:lnTo>
                      <a:pt x="0" y="2"/>
                    </a:lnTo>
                    <a:lnTo>
                      <a:pt x="0" y="2"/>
                    </a:lnTo>
                    <a:lnTo>
                      <a:pt x="0" y="3"/>
                    </a:lnTo>
                    <a:lnTo>
                      <a:pt x="0" y="2"/>
                    </a:lnTo>
                    <a:lnTo>
                      <a:pt x="0" y="1"/>
                    </a:lnTo>
                    <a:lnTo>
                      <a:pt x="0" y="1"/>
                    </a:lnTo>
                    <a:lnTo>
                      <a:pt x="0" y="1"/>
                    </a:lnTo>
                    <a:lnTo>
                      <a:pt x="0" y="1"/>
                    </a:lnTo>
                    <a:lnTo>
                      <a:pt x="0" y="1"/>
                    </a:lnTo>
                    <a:lnTo>
                      <a:pt x="0" y="1"/>
                    </a:lnTo>
                    <a:lnTo>
                      <a:pt x="0" y="2"/>
                    </a:lnTo>
                    <a:lnTo>
                      <a:pt x="0" y="2"/>
                    </a:lnTo>
                    <a:lnTo>
                      <a:pt x="0" y="3"/>
                    </a:lnTo>
                    <a:lnTo>
                      <a:pt x="0" y="3"/>
                    </a:lnTo>
                    <a:lnTo>
                      <a:pt x="0" y="3"/>
                    </a:lnTo>
                    <a:lnTo>
                      <a:pt x="0" y="4"/>
                    </a:lnTo>
                    <a:lnTo>
                      <a:pt x="0" y="3"/>
                    </a:lnTo>
                    <a:lnTo>
                      <a:pt x="0" y="4"/>
                    </a:lnTo>
                    <a:lnTo>
                      <a:pt x="0" y="4"/>
                    </a:lnTo>
                    <a:lnTo>
                      <a:pt x="0" y="4"/>
                    </a:lnTo>
                    <a:lnTo>
                      <a:pt x="0" y="4"/>
                    </a:lnTo>
                    <a:lnTo>
                      <a:pt x="0" y="3"/>
                    </a:lnTo>
                    <a:lnTo>
                      <a:pt x="0" y="3"/>
                    </a:lnTo>
                    <a:lnTo>
                      <a:pt x="0" y="3"/>
                    </a:lnTo>
                    <a:lnTo>
                      <a:pt x="0" y="3"/>
                    </a:lnTo>
                    <a:lnTo>
                      <a:pt x="0" y="2"/>
                    </a:lnTo>
                    <a:lnTo>
                      <a:pt x="0" y="2"/>
                    </a:lnTo>
                    <a:lnTo>
                      <a:pt x="0" y="3"/>
                    </a:lnTo>
                    <a:lnTo>
                      <a:pt x="0" y="3"/>
                    </a:lnTo>
                    <a:lnTo>
                      <a:pt x="0" y="4"/>
                    </a:lnTo>
                    <a:lnTo>
                      <a:pt x="0" y="3"/>
                    </a:lnTo>
                    <a:lnTo>
                      <a:pt x="0" y="3"/>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6"/>
                    </a:lnTo>
                    <a:lnTo>
                      <a:pt x="0" y="6"/>
                    </a:lnTo>
                    <a:lnTo>
                      <a:pt x="0" y="5"/>
                    </a:lnTo>
                    <a:lnTo>
                      <a:pt x="0" y="5"/>
                    </a:lnTo>
                    <a:lnTo>
                      <a:pt x="0" y="5"/>
                    </a:lnTo>
                    <a:lnTo>
                      <a:pt x="0" y="5"/>
                    </a:lnTo>
                    <a:lnTo>
                      <a:pt x="0" y="6"/>
                    </a:lnTo>
                    <a:lnTo>
                      <a:pt x="0" y="5"/>
                    </a:lnTo>
                    <a:lnTo>
                      <a:pt x="0" y="5"/>
                    </a:lnTo>
                    <a:lnTo>
                      <a:pt x="0" y="5"/>
                    </a:lnTo>
                    <a:lnTo>
                      <a:pt x="0" y="4"/>
                    </a:lnTo>
                    <a:lnTo>
                      <a:pt x="0" y="5"/>
                    </a:lnTo>
                    <a:lnTo>
                      <a:pt x="0" y="5"/>
                    </a:lnTo>
                    <a:lnTo>
                      <a:pt x="0" y="5"/>
                    </a:lnTo>
                    <a:lnTo>
                      <a:pt x="0" y="5"/>
                    </a:lnTo>
                    <a:lnTo>
                      <a:pt x="0" y="5"/>
                    </a:lnTo>
                    <a:lnTo>
                      <a:pt x="0" y="5"/>
                    </a:lnTo>
                    <a:lnTo>
                      <a:pt x="0" y="6"/>
                    </a:lnTo>
                    <a:lnTo>
                      <a:pt x="0" y="5"/>
                    </a:lnTo>
                    <a:lnTo>
                      <a:pt x="0" y="6"/>
                    </a:lnTo>
                    <a:lnTo>
                      <a:pt x="0" y="7"/>
                    </a:lnTo>
                    <a:lnTo>
                      <a:pt x="0" y="6"/>
                    </a:lnTo>
                    <a:lnTo>
                      <a:pt x="0" y="7"/>
                    </a:lnTo>
                    <a:lnTo>
                      <a:pt x="0" y="7"/>
                    </a:lnTo>
                    <a:lnTo>
                      <a:pt x="0" y="7"/>
                    </a:lnTo>
                    <a:lnTo>
                      <a:pt x="0" y="6"/>
                    </a:lnTo>
                    <a:lnTo>
                      <a:pt x="0" y="7"/>
                    </a:lnTo>
                    <a:lnTo>
                      <a:pt x="0" y="7"/>
                    </a:lnTo>
                    <a:lnTo>
                      <a:pt x="0" y="7"/>
                    </a:lnTo>
                    <a:lnTo>
                      <a:pt x="0" y="6"/>
                    </a:lnTo>
                    <a:lnTo>
                      <a:pt x="0" y="7"/>
                    </a:lnTo>
                    <a:lnTo>
                      <a:pt x="0" y="6"/>
                    </a:lnTo>
                    <a:lnTo>
                      <a:pt x="0" y="5"/>
                    </a:lnTo>
                    <a:lnTo>
                      <a:pt x="0" y="5"/>
                    </a:lnTo>
                    <a:lnTo>
                      <a:pt x="0" y="5"/>
                    </a:lnTo>
                    <a:lnTo>
                      <a:pt x="0" y="5"/>
                    </a:lnTo>
                    <a:lnTo>
                      <a:pt x="0" y="5"/>
                    </a:lnTo>
                    <a:lnTo>
                      <a:pt x="0" y="4"/>
                    </a:lnTo>
                    <a:lnTo>
                      <a:pt x="0" y="5"/>
                    </a:lnTo>
                    <a:lnTo>
                      <a:pt x="0" y="5"/>
                    </a:lnTo>
                    <a:lnTo>
                      <a:pt x="0" y="5"/>
                    </a:lnTo>
                    <a:lnTo>
                      <a:pt x="0" y="4"/>
                    </a:lnTo>
                    <a:lnTo>
                      <a:pt x="0" y="4"/>
                    </a:lnTo>
                    <a:lnTo>
                      <a:pt x="0" y="3"/>
                    </a:lnTo>
                    <a:lnTo>
                      <a:pt x="0" y="3"/>
                    </a:lnTo>
                    <a:lnTo>
                      <a:pt x="0" y="2"/>
                    </a:lnTo>
                    <a:lnTo>
                      <a:pt x="0" y="2"/>
                    </a:lnTo>
                    <a:lnTo>
                      <a:pt x="0" y="2"/>
                    </a:lnTo>
                    <a:lnTo>
                      <a:pt x="0" y="3"/>
                    </a:lnTo>
                    <a:lnTo>
                      <a:pt x="0" y="3"/>
                    </a:lnTo>
                    <a:lnTo>
                      <a:pt x="0" y="3"/>
                    </a:lnTo>
                    <a:lnTo>
                      <a:pt x="0" y="3"/>
                    </a:lnTo>
                    <a:lnTo>
                      <a:pt x="0" y="4"/>
                    </a:lnTo>
                    <a:lnTo>
                      <a:pt x="0" y="4"/>
                    </a:lnTo>
                    <a:lnTo>
                      <a:pt x="0" y="4"/>
                    </a:lnTo>
                    <a:lnTo>
                      <a:pt x="0" y="5"/>
                    </a:lnTo>
                    <a:lnTo>
                      <a:pt x="0" y="4"/>
                    </a:lnTo>
                    <a:lnTo>
                      <a:pt x="0" y="5"/>
                    </a:lnTo>
                    <a:lnTo>
                      <a:pt x="0" y="5"/>
                    </a:lnTo>
                    <a:lnTo>
                      <a:pt x="0" y="5"/>
                    </a:lnTo>
                    <a:lnTo>
                      <a:pt x="0" y="5"/>
                    </a:lnTo>
                    <a:lnTo>
                      <a:pt x="0" y="5"/>
                    </a:lnTo>
                    <a:lnTo>
                      <a:pt x="0" y="4"/>
                    </a:lnTo>
                    <a:lnTo>
                      <a:pt x="0" y="4"/>
                    </a:lnTo>
                    <a:lnTo>
                      <a:pt x="0" y="5"/>
                    </a:lnTo>
                    <a:lnTo>
                      <a:pt x="0" y="4"/>
                    </a:lnTo>
                    <a:lnTo>
                      <a:pt x="0" y="5"/>
                    </a:lnTo>
                    <a:lnTo>
                      <a:pt x="0" y="4"/>
                    </a:lnTo>
                    <a:lnTo>
                      <a:pt x="0" y="3"/>
                    </a:lnTo>
                    <a:lnTo>
                      <a:pt x="0" y="5"/>
                    </a:lnTo>
                    <a:lnTo>
                      <a:pt x="0" y="4"/>
                    </a:lnTo>
                    <a:lnTo>
                      <a:pt x="0" y="5"/>
                    </a:lnTo>
                    <a:lnTo>
                      <a:pt x="0" y="4"/>
                    </a:lnTo>
                    <a:lnTo>
                      <a:pt x="0" y="5"/>
                    </a:lnTo>
                    <a:lnTo>
                      <a:pt x="0" y="5"/>
                    </a:lnTo>
                    <a:lnTo>
                      <a:pt x="0" y="5"/>
                    </a:lnTo>
                    <a:lnTo>
                      <a:pt x="0" y="5"/>
                    </a:lnTo>
                    <a:lnTo>
                      <a:pt x="0" y="5"/>
                    </a:lnTo>
                    <a:lnTo>
                      <a:pt x="0" y="5"/>
                    </a:lnTo>
                    <a:lnTo>
                      <a:pt x="0" y="4"/>
                    </a:lnTo>
                    <a:lnTo>
                      <a:pt x="0" y="4"/>
                    </a:lnTo>
                    <a:lnTo>
                      <a:pt x="0" y="3"/>
                    </a:lnTo>
                    <a:lnTo>
                      <a:pt x="0" y="4"/>
                    </a:lnTo>
                    <a:lnTo>
                      <a:pt x="0" y="4"/>
                    </a:lnTo>
                    <a:lnTo>
                      <a:pt x="0" y="5"/>
                    </a:lnTo>
                    <a:lnTo>
                      <a:pt x="0" y="4"/>
                    </a:lnTo>
                    <a:lnTo>
                      <a:pt x="0" y="5"/>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5"/>
                    </a:lnTo>
                    <a:lnTo>
                      <a:pt x="0" y="6"/>
                    </a:lnTo>
                    <a:lnTo>
                      <a:pt x="0" y="5"/>
                    </a:lnTo>
                    <a:lnTo>
                      <a:pt x="0" y="6"/>
                    </a:lnTo>
                    <a:lnTo>
                      <a:pt x="0" y="6"/>
                    </a:lnTo>
                    <a:lnTo>
                      <a:pt x="0" y="6"/>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6"/>
                    </a:lnTo>
                    <a:lnTo>
                      <a:pt x="0" y="5"/>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7"/>
                    </a:lnTo>
                    <a:lnTo>
                      <a:pt x="0" y="9"/>
                    </a:lnTo>
                    <a:lnTo>
                      <a:pt x="0" y="8"/>
                    </a:lnTo>
                    <a:lnTo>
                      <a:pt x="0" y="9"/>
                    </a:lnTo>
                    <a:lnTo>
                      <a:pt x="0" y="8"/>
                    </a:lnTo>
                    <a:lnTo>
                      <a:pt x="0" y="8"/>
                    </a:lnTo>
                    <a:lnTo>
                      <a:pt x="0" y="7"/>
                    </a:lnTo>
                    <a:lnTo>
                      <a:pt x="0" y="7"/>
                    </a:lnTo>
                    <a:lnTo>
                      <a:pt x="0" y="7"/>
                    </a:lnTo>
                    <a:lnTo>
                      <a:pt x="0" y="6"/>
                    </a:lnTo>
                    <a:lnTo>
                      <a:pt x="0" y="6"/>
                    </a:lnTo>
                    <a:lnTo>
                      <a:pt x="0" y="7"/>
                    </a:lnTo>
                    <a:lnTo>
                      <a:pt x="0" y="6"/>
                    </a:lnTo>
                    <a:lnTo>
                      <a:pt x="0" y="6"/>
                    </a:lnTo>
                    <a:lnTo>
                      <a:pt x="0" y="5"/>
                    </a:lnTo>
                    <a:lnTo>
                      <a:pt x="0" y="7"/>
                    </a:lnTo>
                    <a:lnTo>
                      <a:pt x="0" y="6"/>
                    </a:lnTo>
                    <a:lnTo>
                      <a:pt x="0" y="7"/>
                    </a:lnTo>
                    <a:lnTo>
                      <a:pt x="0" y="7"/>
                    </a:lnTo>
                    <a:lnTo>
                      <a:pt x="0" y="7"/>
                    </a:lnTo>
                    <a:lnTo>
                      <a:pt x="0" y="6"/>
                    </a:lnTo>
                    <a:lnTo>
                      <a:pt x="0" y="5"/>
                    </a:lnTo>
                    <a:lnTo>
                      <a:pt x="0" y="0"/>
                    </a:lnTo>
                    <a:lnTo>
                      <a:pt x="0" y="4"/>
                    </a:lnTo>
                    <a:lnTo>
                      <a:pt x="0" y="8"/>
                    </a:lnTo>
                    <a:lnTo>
                      <a:pt x="0" y="10"/>
                    </a:lnTo>
                    <a:lnTo>
                      <a:pt x="0" y="11"/>
                    </a:lnTo>
                    <a:lnTo>
                      <a:pt x="0" y="12"/>
                    </a:lnTo>
                    <a:lnTo>
                      <a:pt x="0" y="12"/>
                    </a:lnTo>
                    <a:lnTo>
                      <a:pt x="0" y="14"/>
                    </a:lnTo>
                    <a:lnTo>
                      <a:pt x="0" y="15"/>
                    </a:lnTo>
                    <a:lnTo>
                      <a:pt x="0" y="16"/>
                    </a:lnTo>
                    <a:lnTo>
                      <a:pt x="0" y="17"/>
                    </a:lnTo>
                    <a:lnTo>
                      <a:pt x="0" y="17"/>
                    </a:lnTo>
                    <a:lnTo>
                      <a:pt x="0" y="18"/>
                    </a:lnTo>
                    <a:lnTo>
                      <a:pt x="0" y="19"/>
                    </a:lnTo>
                    <a:lnTo>
                      <a:pt x="0" y="19"/>
                    </a:lnTo>
                    <a:lnTo>
                      <a:pt x="0" y="20"/>
                    </a:lnTo>
                    <a:lnTo>
                      <a:pt x="0" y="21"/>
                    </a:lnTo>
                    <a:lnTo>
                      <a:pt x="0" y="21"/>
                    </a:lnTo>
                    <a:lnTo>
                      <a:pt x="0" y="23"/>
                    </a:lnTo>
                    <a:lnTo>
                      <a:pt x="0" y="23"/>
                    </a:lnTo>
                    <a:lnTo>
                      <a:pt x="0" y="25"/>
                    </a:lnTo>
                    <a:lnTo>
                      <a:pt x="0" y="25"/>
                    </a:lnTo>
                    <a:lnTo>
                      <a:pt x="0" y="26"/>
                    </a:lnTo>
                    <a:lnTo>
                      <a:pt x="0" y="26"/>
                    </a:lnTo>
                    <a:lnTo>
                      <a:pt x="0" y="27"/>
                    </a:lnTo>
                    <a:lnTo>
                      <a:pt x="0" y="28"/>
                    </a:lnTo>
                    <a:lnTo>
                      <a:pt x="0" y="29"/>
                    </a:lnTo>
                    <a:lnTo>
                      <a:pt x="0" y="29"/>
                    </a:lnTo>
                    <a:lnTo>
                      <a:pt x="0" y="30"/>
                    </a:lnTo>
                    <a:lnTo>
                      <a:pt x="0" y="31"/>
                    </a:lnTo>
                    <a:lnTo>
                      <a:pt x="0" y="31"/>
                    </a:lnTo>
                    <a:lnTo>
                      <a:pt x="0" y="31"/>
                    </a:lnTo>
                    <a:lnTo>
                      <a:pt x="0" y="32"/>
                    </a:lnTo>
                    <a:lnTo>
                      <a:pt x="0" y="33"/>
                    </a:lnTo>
                    <a:lnTo>
                      <a:pt x="0" y="32"/>
                    </a:lnTo>
                    <a:lnTo>
                      <a:pt x="0" y="33"/>
                    </a:lnTo>
                    <a:lnTo>
                      <a:pt x="0" y="32"/>
                    </a:lnTo>
                    <a:lnTo>
                      <a:pt x="0" y="33"/>
                    </a:lnTo>
                    <a:lnTo>
                      <a:pt x="0" y="33"/>
                    </a:lnTo>
                    <a:lnTo>
                      <a:pt x="0" y="33"/>
                    </a:lnTo>
                    <a:lnTo>
                      <a:pt x="0" y="33"/>
                    </a:lnTo>
                    <a:lnTo>
                      <a:pt x="0" y="33"/>
                    </a:lnTo>
                    <a:lnTo>
                      <a:pt x="0" y="34"/>
                    </a:lnTo>
                    <a:lnTo>
                      <a:pt x="0" y="34"/>
                    </a:lnTo>
                    <a:lnTo>
                      <a:pt x="0" y="34"/>
                    </a:lnTo>
                    <a:lnTo>
                      <a:pt x="0" y="35"/>
                    </a:lnTo>
                    <a:lnTo>
                      <a:pt x="0" y="35"/>
                    </a:lnTo>
                    <a:lnTo>
                      <a:pt x="0" y="36"/>
                    </a:lnTo>
                    <a:lnTo>
                      <a:pt x="0" y="37"/>
                    </a:lnTo>
                    <a:lnTo>
                      <a:pt x="0" y="37"/>
                    </a:lnTo>
                    <a:lnTo>
                      <a:pt x="0" y="38"/>
                    </a:lnTo>
                    <a:lnTo>
                      <a:pt x="0" y="37"/>
                    </a:lnTo>
                    <a:lnTo>
                      <a:pt x="0" y="38"/>
                    </a:lnTo>
                    <a:lnTo>
                      <a:pt x="0" y="37"/>
                    </a:lnTo>
                    <a:lnTo>
                      <a:pt x="0" y="38"/>
                    </a:lnTo>
                    <a:lnTo>
                      <a:pt x="0" y="38"/>
                    </a:lnTo>
                    <a:lnTo>
                      <a:pt x="0" y="38"/>
                    </a:lnTo>
                    <a:lnTo>
                      <a:pt x="0" y="39"/>
                    </a:lnTo>
                    <a:lnTo>
                      <a:pt x="0" y="40"/>
                    </a:lnTo>
                    <a:lnTo>
                      <a:pt x="0" y="40"/>
                    </a:lnTo>
                    <a:lnTo>
                      <a:pt x="0" y="41"/>
                    </a:lnTo>
                    <a:lnTo>
                      <a:pt x="0" y="42"/>
                    </a:lnTo>
                    <a:lnTo>
                      <a:pt x="0" y="42"/>
                    </a:lnTo>
                    <a:lnTo>
                      <a:pt x="0" y="43"/>
                    </a:lnTo>
                    <a:lnTo>
                      <a:pt x="0" y="43"/>
                    </a:lnTo>
                    <a:lnTo>
                      <a:pt x="0" y="43"/>
                    </a:lnTo>
                    <a:lnTo>
                      <a:pt x="0" y="43"/>
                    </a:lnTo>
                    <a:lnTo>
                      <a:pt x="0" y="43"/>
                    </a:lnTo>
                    <a:lnTo>
                      <a:pt x="0" y="43"/>
                    </a:lnTo>
                    <a:lnTo>
                      <a:pt x="0" y="44"/>
                    </a:lnTo>
                    <a:lnTo>
                      <a:pt x="0" y="44"/>
                    </a:lnTo>
                    <a:lnTo>
                      <a:pt x="0" y="45"/>
                    </a:lnTo>
                    <a:lnTo>
                      <a:pt x="0" y="45"/>
                    </a:lnTo>
                    <a:lnTo>
                      <a:pt x="0" y="45"/>
                    </a:lnTo>
                    <a:lnTo>
                      <a:pt x="0" y="45"/>
                    </a:lnTo>
                    <a:lnTo>
                      <a:pt x="0" y="46"/>
                    </a:lnTo>
                    <a:lnTo>
                      <a:pt x="0" y="46"/>
                    </a:lnTo>
                    <a:lnTo>
                      <a:pt x="0" y="46"/>
                    </a:lnTo>
                    <a:lnTo>
                      <a:pt x="0" y="47"/>
                    </a:lnTo>
                    <a:lnTo>
                      <a:pt x="0" y="46"/>
                    </a:lnTo>
                    <a:lnTo>
                      <a:pt x="0" y="46"/>
                    </a:lnTo>
                    <a:lnTo>
                      <a:pt x="0" y="46"/>
                    </a:lnTo>
                    <a:lnTo>
                      <a:pt x="0" y="46"/>
                    </a:lnTo>
                    <a:lnTo>
                      <a:pt x="0" y="46"/>
                    </a:lnTo>
                    <a:lnTo>
                      <a:pt x="0" y="46"/>
                    </a:lnTo>
                    <a:lnTo>
                      <a:pt x="0" y="47"/>
                    </a:lnTo>
                    <a:lnTo>
                      <a:pt x="0" y="47"/>
                    </a:lnTo>
                    <a:lnTo>
                      <a:pt x="0" y="47"/>
                    </a:lnTo>
                    <a:lnTo>
                      <a:pt x="0" y="48"/>
                    </a:lnTo>
                    <a:lnTo>
                      <a:pt x="0" y="47"/>
                    </a:lnTo>
                    <a:lnTo>
                      <a:pt x="0" y="47"/>
                    </a:lnTo>
                    <a:lnTo>
                      <a:pt x="0" y="47"/>
                    </a:lnTo>
                    <a:lnTo>
                      <a:pt x="0" y="48"/>
                    </a:lnTo>
                    <a:lnTo>
                      <a:pt x="0" y="48"/>
                    </a:lnTo>
                    <a:lnTo>
                      <a:pt x="0" y="48"/>
                    </a:lnTo>
                    <a:lnTo>
                      <a:pt x="0" y="48"/>
                    </a:lnTo>
                    <a:lnTo>
                      <a:pt x="0" y="48"/>
                    </a:lnTo>
                    <a:lnTo>
                      <a:pt x="0" y="49"/>
                    </a:lnTo>
                    <a:lnTo>
                      <a:pt x="0" y="50"/>
                    </a:lnTo>
                    <a:lnTo>
                      <a:pt x="0" y="49"/>
                    </a:lnTo>
                    <a:lnTo>
                      <a:pt x="0" y="50"/>
                    </a:lnTo>
                    <a:lnTo>
                      <a:pt x="0" y="49"/>
                    </a:lnTo>
                    <a:lnTo>
                      <a:pt x="0" y="50"/>
                    </a:lnTo>
                    <a:lnTo>
                      <a:pt x="0" y="50"/>
                    </a:lnTo>
                    <a:lnTo>
                      <a:pt x="0" y="50"/>
                    </a:lnTo>
                    <a:lnTo>
                      <a:pt x="0" y="50"/>
                    </a:lnTo>
                    <a:lnTo>
                      <a:pt x="0" y="50"/>
                    </a:lnTo>
                    <a:lnTo>
                      <a:pt x="0" y="51"/>
                    </a:lnTo>
                    <a:lnTo>
                      <a:pt x="0" y="51"/>
                    </a:lnTo>
                    <a:lnTo>
                      <a:pt x="0" y="51"/>
                    </a:lnTo>
                    <a:lnTo>
                      <a:pt x="0" y="52"/>
                    </a:lnTo>
                    <a:lnTo>
                      <a:pt x="0" y="51"/>
                    </a:lnTo>
                    <a:lnTo>
                      <a:pt x="0" y="52"/>
                    </a:lnTo>
                    <a:lnTo>
                      <a:pt x="0" y="53"/>
                    </a:lnTo>
                    <a:lnTo>
                      <a:pt x="0" y="52"/>
                    </a:lnTo>
                    <a:lnTo>
                      <a:pt x="0" y="53"/>
                    </a:lnTo>
                    <a:lnTo>
                      <a:pt x="0" y="52"/>
                    </a:lnTo>
                    <a:lnTo>
                      <a:pt x="0" y="52"/>
                    </a:lnTo>
                    <a:lnTo>
                      <a:pt x="0" y="51"/>
                    </a:lnTo>
                    <a:lnTo>
                      <a:pt x="0" y="51"/>
                    </a:lnTo>
                    <a:lnTo>
                      <a:pt x="0" y="51"/>
                    </a:lnTo>
                    <a:lnTo>
                      <a:pt x="0" y="52"/>
                    </a:lnTo>
                    <a:lnTo>
                      <a:pt x="0" y="51"/>
                    </a:lnTo>
                    <a:lnTo>
                      <a:pt x="0" y="52"/>
                    </a:lnTo>
                    <a:lnTo>
                      <a:pt x="0" y="51"/>
                    </a:lnTo>
                    <a:lnTo>
                      <a:pt x="0" y="52"/>
                    </a:lnTo>
                    <a:lnTo>
                      <a:pt x="0" y="52"/>
                    </a:lnTo>
                    <a:lnTo>
                      <a:pt x="0" y="52"/>
                    </a:lnTo>
                    <a:lnTo>
                      <a:pt x="0" y="53"/>
                    </a:lnTo>
                    <a:lnTo>
                      <a:pt x="0" y="52"/>
                    </a:lnTo>
                    <a:lnTo>
                      <a:pt x="0" y="53"/>
                    </a:lnTo>
                    <a:lnTo>
                      <a:pt x="0" y="53"/>
                    </a:lnTo>
                    <a:lnTo>
                      <a:pt x="0" y="53"/>
                    </a:lnTo>
                    <a:lnTo>
                      <a:pt x="0" y="53"/>
                    </a:lnTo>
                    <a:lnTo>
                      <a:pt x="0" y="53"/>
                    </a:lnTo>
                    <a:lnTo>
                      <a:pt x="0" y="52"/>
                    </a:lnTo>
                    <a:lnTo>
                      <a:pt x="0" y="53"/>
                    </a:lnTo>
                    <a:lnTo>
                      <a:pt x="0" y="52"/>
                    </a:lnTo>
                    <a:lnTo>
                      <a:pt x="0" y="52"/>
                    </a:lnTo>
                    <a:lnTo>
                      <a:pt x="0" y="51"/>
                    </a:lnTo>
                    <a:lnTo>
                      <a:pt x="0" y="51"/>
                    </a:lnTo>
                    <a:lnTo>
                      <a:pt x="0" y="49"/>
                    </a:lnTo>
                    <a:lnTo>
                      <a:pt x="0" y="49"/>
                    </a:lnTo>
                    <a:lnTo>
                      <a:pt x="0" y="48"/>
                    </a:lnTo>
                    <a:lnTo>
                      <a:pt x="0" y="49"/>
                    </a:lnTo>
                    <a:lnTo>
                      <a:pt x="0" y="49"/>
                    </a:lnTo>
                    <a:lnTo>
                      <a:pt x="0" y="49"/>
                    </a:lnTo>
                    <a:lnTo>
                      <a:pt x="0" y="49"/>
                    </a:lnTo>
                    <a:lnTo>
                      <a:pt x="0" y="50"/>
                    </a:lnTo>
                    <a:lnTo>
                      <a:pt x="0" y="50"/>
                    </a:lnTo>
                    <a:lnTo>
                      <a:pt x="0" y="50"/>
                    </a:lnTo>
                    <a:lnTo>
                      <a:pt x="0" y="50"/>
                    </a:lnTo>
                    <a:lnTo>
                      <a:pt x="0" y="51"/>
                    </a:lnTo>
                    <a:lnTo>
                      <a:pt x="0" y="51"/>
                    </a:lnTo>
                    <a:lnTo>
                      <a:pt x="0" y="51"/>
                    </a:lnTo>
                    <a:lnTo>
                      <a:pt x="0" y="52"/>
                    </a:lnTo>
                    <a:lnTo>
                      <a:pt x="0" y="52"/>
                    </a:lnTo>
                    <a:lnTo>
                      <a:pt x="0" y="52"/>
                    </a:lnTo>
                    <a:lnTo>
                      <a:pt x="0" y="52"/>
                    </a:lnTo>
                    <a:lnTo>
                      <a:pt x="0" y="53"/>
                    </a:lnTo>
                    <a:lnTo>
                      <a:pt x="0" y="52"/>
                    </a:lnTo>
                    <a:lnTo>
                      <a:pt x="0" y="52"/>
                    </a:lnTo>
                    <a:lnTo>
                      <a:pt x="0" y="51"/>
                    </a:lnTo>
                    <a:lnTo>
                      <a:pt x="0" y="51"/>
                    </a:lnTo>
                    <a:lnTo>
                      <a:pt x="0" y="50"/>
                    </a:lnTo>
                    <a:lnTo>
                      <a:pt x="0" y="49"/>
                    </a:lnTo>
                    <a:lnTo>
                      <a:pt x="0" y="48"/>
                    </a:lnTo>
                    <a:lnTo>
                      <a:pt x="0" y="49"/>
                    </a:lnTo>
                    <a:lnTo>
                      <a:pt x="0" y="48"/>
                    </a:lnTo>
                    <a:lnTo>
                      <a:pt x="0" y="48"/>
                    </a:lnTo>
                    <a:lnTo>
                      <a:pt x="0" y="47"/>
                    </a:lnTo>
                    <a:lnTo>
                      <a:pt x="0" y="47"/>
                    </a:lnTo>
                    <a:lnTo>
                      <a:pt x="0" y="46"/>
                    </a:lnTo>
                    <a:lnTo>
                      <a:pt x="0" y="46"/>
                    </a:lnTo>
                    <a:lnTo>
                      <a:pt x="0" y="46"/>
                    </a:lnTo>
                    <a:lnTo>
                      <a:pt x="0" y="47"/>
                    </a:lnTo>
                    <a:lnTo>
                      <a:pt x="0" y="47"/>
                    </a:lnTo>
                    <a:lnTo>
                      <a:pt x="0" y="48"/>
                    </a:lnTo>
                    <a:lnTo>
                      <a:pt x="0" y="47"/>
                    </a:lnTo>
                    <a:lnTo>
                      <a:pt x="0" y="47"/>
                    </a:lnTo>
                    <a:lnTo>
                      <a:pt x="0" y="46"/>
                    </a:lnTo>
                    <a:lnTo>
                      <a:pt x="0" y="45"/>
                    </a:lnTo>
                    <a:lnTo>
                      <a:pt x="0" y="46"/>
                    </a:lnTo>
                    <a:lnTo>
                      <a:pt x="0" y="45"/>
                    </a:lnTo>
                    <a:lnTo>
                      <a:pt x="0" y="45"/>
                    </a:lnTo>
                    <a:lnTo>
                      <a:pt x="0" y="46"/>
                    </a:lnTo>
                    <a:lnTo>
                      <a:pt x="0" y="46"/>
                    </a:lnTo>
                    <a:lnTo>
                      <a:pt x="0" y="45"/>
                    </a:lnTo>
                    <a:lnTo>
                      <a:pt x="0" y="45"/>
                    </a:lnTo>
                    <a:lnTo>
                      <a:pt x="0" y="44"/>
                    </a:lnTo>
                    <a:lnTo>
                      <a:pt x="0" y="44"/>
                    </a:lnTo>
                    <a:lnTo>
                      <a:pt x="0" y="44"/>
                    </a:lnTo>
                    <a:lnTo>
                      <a:pt x="0" y="43"/>
                    </a:lnTo>
                    <a:lnTo>
                      <a:pt x="0" y="43"/>
                    </a:lnTo>
                    <a:lnTo>
                      <a:pt x="0" y="42"/>
                    </a:lnTo>
                    <a:lnTo>
                      <a:pt x="0" y="43"/>
                    </a:lnTo>
                    <a:lnTo>
                      <a:pt x="0" y="43"/>
                    </a:lnTo>
                    <a:lnTo>
                      <a:pt x="0" y="42"/>
                    </a:lnTo>
                    <a:lnTo>
                      <a:pt x="0" y="43"/>
                    </a:lnTo>
                    <a:lnTo>
                      <a:pt x="0" y="43"/>
                    </a:lnTo>
                    <a:lnTo>
                      <a:pt x="0" y="44"/>
                    </a:lnTo>
                    <a:lnTo>
                      <a:pt x="0" y="43"/>
                    </a:lnTo>
                    <a:lnTo>
                      <a:pt x="0" y="44"/>
                    </a:lnTo>
                    <a:lnTo>
                      <a:pt x="0" y="45"/>
                    </a:lnTo>
                    <a:lnTo>
                      <a:pt x="0" y="45"/>
                    </a:lnTo>
                    <a:lnTo>
                      <a:pt x="0" y="45"/>
                    </a:lnTo>
                    <a:lnTo>
                      <a:pt x="0" y="45"/>
                    </a:lnTo>
                    <a:lnTo>
                      <a:pt x="0" y="46"/>
                    </a:lnTo>
                    <a:lnTo>
                      <a:pt x="0" y="45"/>
                    </a:lnTo>
                    <a:lnTo>
                      <a:pt x="0" y="46"/>
                    </a:lnTo>
                    <a:lnTo>
                      <a:pt x="0" y="46"/>
                    </a:lnTo>
                    <a:lnTo>
                      <a:pt x="0" y="46"/>
                    </a:lnTo>
                    <a:lnTo>
                      <a:pt x="0" y="47"/>
                    </a:lnTo>
                    <a:lnTo>
                      <a:pt x="0" y="48"/>
                    </a:lnTo>
                    <a:lnTo>
                      <a:pt x="0" y="47"/>
                    </a:lnTo>
                    <a:lnTo>
                      <a:pt x="0" y="48"/>
                    </a:lnTo>
                    <a:lnTo>
                      <a:pt x="0" y="48"/>
                    </a:lnTo>
                    <a:lnTo>
                      <a:pt x="0" y="48"/>
                    </a:lnTo>
                    <a:lnTo>
                      <a:pt x="0" y="49"/>
                    </a:lnTo>
                    <a:lnTo>
                      <a:pt x="0" y="48"/>
                    </a:lnTo>
                    <a:lnTo>
                      <a:pt x="0" y="49"/>
                    </a:lnTo>
                    <a:lnTo>
                      <a:pt x="0" y="49"/>
                    </a:lnTo>
                    <a:lnTo>
                      <a:pt x="0" y="49"/>
                    </a:lnTo>
                    <a:lnTo>
                      <a:pt x="0" y="50"/>
                    </a:lnTo>
                    <a:lnTo>
                      <a:pt x="0" y="50"/>
                    </a:lnTo>
                    <a:lnTo>
                      <a:pt x="0" y="50"/>
                    </a:lnTo>
                    <a:lnTo>
                      <a:pt x="0" y="50"/>
                    </a:lnTo>
                    <a:lnTo>
                      <a:pt x="0" y="50"/>
                    </a:lnTo>
                    <a:lnTo>
                      <a:pt x="0" y="50"/>
                    </a:lnTo>
                    <a:lnTo>
                      <a:pt x="0" y="50"/>
                    </a:lnTo>
                    <a:lnTo>
                      <a:pt x="0" y="50"/>
                    </a:lnTo>
                    <a:lnTo>
                      <a:pt x="0" y="50"/>
                    </a:lnTo>
                    <a:lnTo>
                      <a:pt x="0" y="51"/>
                    </a:lnTo>
                    <a:lnTo>
                      <a:pt x="0" y="51"/>
                    </a:lnTo>
                    <a:lnTo>
                      <a:pt x="0" y="51"/>
                    </a:lnTo>
                    <a:lnTo>
                      <a:pt x="0" y="51"/>
                    </a:lnTo>
                    <a:lnTo>
                      <a:pt x="0" y="51"/>
                    </a:lnTo>
                    <a:lnTo>
                      <a:pt x="0" y="51"/>
                    </a:lnTo>
                    <a:lnTo>
                      <a:pt x="0" y="51"/>
                    </a:lnTo>
                    <a:lnTo>
                      <a:pt x="0" y="51"/>
                    </a:lnTo>
                    <a:lnTo>
                      <a:pt x="0" y="51"/>
                    </a:lnTo>
                    <a:lnTo>
                      <a:pt x="0" y="52"/>
                    </a:lnTo>
                    <a:lnTo>
                      <a:pt x="0" y="52"/>
                    </a:lnTo>
                    <a:lnTo>
                      <a:pt x="0" y="52"/>
                    </a:lnTo>
                    <a:lnTo>
                      <a:pt x="0" y="53"/>
                    </a:lnTo>
                    <a:lnTo>
                      <a:pt x="0" y="53"/>
                    </a:lnTo>
                    <a:lnTo>
                      <a:pt x="0" y="52"/>
                    </a:lnTo>
                    <a:lnTo>
                      <a:pt x="0" y="51"/>
                    </a:lnTo>
                    <a:lnTo>
                      <a:pt x="0" y="51"/>
                    </a:lnTo>
                    <a:lnTo>
                      <a:pt x="0" y="51"/>
                    </a:lnTo>
                    <a:lnTo>
                      <a:pt x="0" y="50"/>
                    </a:lnTo>
                    <a:lnTo>
                      <a:pt x="0" y="50"/>
                    </a:lnTo>
                    <a:lnTo>
                      <a:pt x="0" y="49"/>
                    </a:lnTo>
                    <a:lnTo>
                      <a:pt x="0" y="50"/>
                    </a:lnTo>
                    <a:lnTo>
                      <a:pt x="0" y="50"/>
                    </a:lnTo>
                    <a:lnTo>
                      <a:pt x="0" y="51"/>
                    </a:lnTo>
                    <a:lnTo>
                      <a:pt x="0" y="50"/>
                    </a:lnTo>
                    <a:lnTo>
                      <a:pt x="0" y="51"/>
                    </a:lnTo>
                    <a:lnTo>
                      <a:pt x="0" y="51"/>
                    </a:lnTo>
                    <a:lnTo>
                      <a:pt x="0" y="51"/>
                    </a:lnTo>
                    <a:lnTo>
                      <a:pt x="0" y="51"/>
                    </a:lnTo>
                    <a:lnTo>
                      <a:pt x="0" y="52"/>
                    </a:lnTo>
                    <a:lnTo>
                      <a:pt x="0" y="51"/>
                    </a:lnTo>
                    <a:lnTo>
                      <a:pt x="0" y="53"/>
                    </a:lnTo>
                    <a:lnTo>
                      <a:pt x="0" y="53"/>
                    </a:lnTo>
                    <a:lnTo>
                      <a:pt x="0" y="54"/>
                    </a:lnTo>
                    <a:lnTo>
                      <a:pt x="0" y="54"/>
                    </a:lnTo>
                    <a:lnTo>
                      <a:pt x="0" y="55"/>
                    </a:lnTo>
                    <a:lnTo>
                      <a:pt x="0" y="56"/>
                    </a:lnTo>
                    <a:lnTo>
                      <a:pt x="0" y="56"/>
                    </a:lnTo>
                    <a:lnTo>
                      <a:pt x="0" y="56"/>
                    </a:lnTo>
                    <a:lnTo>
                      <a:pt x="0" y="56"/>
                    </a:lnTo>
                    <a:lnTo>
                      <a:pt x="0" y="56"/>
                    </a:lnTo>
                    <a:lnTo>
                      <a:pt x="0" y="56"/>
                    </a:lnTo>
                    <a:lnTo>
                      <a:pt x="0" y="57"/>
                    </a:lnTo>
                    <a:lnTo>
                      <a:pt x="0" y="57"/>
                    </a:lnTo>
                    <a:lnTo>
                      <a:pt x="0" y="56"/>
                    </a:lnTo>
                    <a:lnTo>
                      <a:pt x="0" y="56"/>
                    </a:lnTo>
                    <a:lnTo>
                      <a:pt x="0" y="55"/>
                    </a:lnTo>
                    <a:lnTo>
                      <a:pt x="0" y="54"/>
                    </a:lnTo>
                    <a:lnTo>
                      <a:pt x="0" y="54"/>
                    </a:lnTo>
                    <a:lnTo>
                      <a:pt x="0" y="53"/>
                    </a:lnTo>
                    <a:lnTo>
                      <a:pt x="0" y="54"/>
                    </a:lnTo>
                    <a:lnTo>
                      <a:pt x="0" y="53"/>
                    </a:lnTo>
                    <a:lnTo>
                      <a:pt x="0" y="53"/>
                    </a:lnTo>
                    <a:lnTo>
                      <a:pt x="0" y="53"/>
                    </a:lnTo>
                    <a:lnTo>
                      <a:pt x="0" y="53"/>
                    </a:lnTo>
                    <a:lnTo>
                      <a:pt x="0" y="53"/>
                    </a:lnTo>
                    <a:lnTo>
                      <a:pt x="0" y="54"/>
                    </a:lnTo>
                    <a:lnTo>
                      <a:pt x="0" y="54"/>
                    </a:lnTo>
                    <a:lnTo>
                      <a:pt x="0" y="53"/>
                    </a:lnTo>
                    <a:lnTo>
                      <a:pt x="0" y="52"/>
                    </a:lnTo>
                    <a:lnTo>
                      <a:pt x="0" y="51"/>
                    </a:lnTo>
                    <a:lnTo>
                      <a:pt x="0" y="52"/>
                    </a:lnTo>
                    <a:lnTo>
                      <a:pt x="0" y="52"/>
                    </a:lnTo>
                    <a:lnTo>
                      <a:pt x="0" y="52"/>
                    </a:lnTo>
                    <a:lnTo>
                      <a:pt x="0" y="53"/>
                    </a:lnTo>
                    <a:lnTo>
                      <a:pt x="0" y="53"/>
                    </a:lnTo>
                    <a:lnTo>
                      <a:pt x="0" y="53"/>
                    </a:lnTo>
                    <a:lnTo>
                      <a:pt x="0" y="54"/>
                    </a:lnTo>
                    <a:lnTo>
                      <a:pt x="0" y="54"/>
                    </a:lnTo>
                    <a:lnTo>
                      <a:pt x="0" y="53"/>
                    </a:lnTo>
                    <a:lnTo>
                      <a:pt x="0" y="53"/>
                    </a:lnTo>
                    <a:lnTo>
                      <a:pt x="0" y="53"/>
                    </a:lnTo>
                    <a:lnTo>
                      <a:pt x="0" y="53"/>
                    </a:lnTo>
                    <a:lnTo>
                      <a:pt x="0" y="53"/>
                    </a:lnTo>
                    <a:lnTo>
                      <a:pt x="0" y="54"/>
                    </a:lnTo>
                    <a:lnTo>
                      <a:pt x="0" y="53"/>
                    </a:lnTo>
                    <a:lnTo>
                      <a:pt x="0" y="54"/>
                    </a:lnTo>
                    <a:lnTo>
                      <a:pt x="0" y="55"/>
                    </a:lnTo>
                    <a:lnTo>
                      <a:pt x="0" y="54"/>
                    </a:lnTo>
                    <a:lnTo>
                      <a:pt x="0" y="54"/>
                    </a:lnTo>
                    <a:lnTo>
                      <a:pt x="0" y="54"/>
                    </a:lnTo>
                    <a:lnTo>
                      <a:pt x="0" y="54"/>
                    </a:lnTo>
                    <a:lnTo>
                      <a:pt x="0" y="55"/>
                    </a:lnTo>
                    <a:lnTo>
                      <a:pt x="0" y="55"/>
                    </a:lnTo>
                    <a:lnTo>
                      <a:pt x="0" y="56"/>
                    </a:lnTo>
                    <a:lnTo>
                      <a:pt x="0" y="56"/>
                    </a:lnTo>
                    <a:lnTo>
                      <a:pt x="0" y="56"/>
                    </a:lnTo>
                    <a:lnTo>
                      <a:pt x="0" y="57"/>
                    </a:lnTo>
                    <a:lnTo>
                      <a:pt x="0" y="57"/>
                    </a:lnTo>
                  </a:path>
                </a:pathLst>
              </a:custGeom>
              <a:noFill/>
              <a:ln w="0">
                <a:solidFill>
                  <a:srgbClr val="3366FF"/>
                </a:solidFill>
                <a:prstDash val="solid"/>
                <a:round/>
                <a:headEnd/>
                <a:tailEnd/>
              </a:ln>
            </p:spPr>
            <p:txBody>
              <a:bodyPr/>
              <a:lstStyle/>
              <a:p>
                <a:endParaRPr lang="en-GB"/>
              </a:p>
            </p:txBody>
          </p:sp>
          <p:sp>
            <p:nvSpPr>
              <p:cNvPr id="185910" name="Freeform 566"/>
              <p:cNvSpPr>
                <a:spLocks/>
              </p:cNvSpPr>
              <p:nvPr/>
            </p:nvSpPr>
            <p:spPr bwMode="auto">
              <a:xfrm>
                <a:off x="2718" y="3605"/>
                <a:ext cx="1" cy="372"/>
              </a:xfrm>
              <a:custGeom>
                <a:avLst/>
                <a:gdLst/>
                <a:ahLst/>
                <a:cxnLst>
                  <a:cxn ang="0">
                    <a:pos x="0" y="51"/>
                  </a:cxn>
                  <a:cxn ang="0">
                    <a:pos x="0" y="50"/>
                  </a:cxn>
                  <a:cxn ang="0">
                    <a:pos x="0" y="48"/>
                  </a:cxn>
                  <a:cxn ang="0">
                    <a:pos x="0" y="50"/>
                  </a:cxn>
                  <a:cxn ang="0">
                    <a:pos x="0" y="49"/>
                  </a:cxn>
                  <a:cxn ang="0">
                    <a:pos x="0" y="46"/>
                  </a:cxn>
                  <a:cxn ang="0">
                    <a:pos x="0" y="49"/>
                  </a:cxn>
                  <a:cxn ang="0">
                    <a:pos x="0" y="50"/>
                  </a:cxn>
                  <a:cxn ang="0">
                    <a:pos x="0" y="49"/>
                  </a:cxn>
                  <a:cxn ang="0">
                    <a:pos x="0" y="51"/>
                  </a:cxn>
                  <a:cxn ang="0">
                    <a:pos x="0" y="51"/>
                  </a:cxn>
                  <a:cxn ang="0">
                    <a:pos x="0" y="53"/>
                  </a:cxn>
                  <a:cxn ang="0">
                    <a:pos x="0" y="54"/>
                  </a:cxn>
                  <a:cxn ang="0">
                    <a:pos x="0" y="54"/>
                  </a:cxn>
                  <a:cxn ang="0">
                    <a:pos x="0" y="56"/>
                  </a:cxn>
                  <a:cxn ang="0">
                    <a:pos x="0" y="56"/>
                  </a:cxn>
                  <a:cxn ang="0">
                    <a:pos x="0" y="54"/>
                  </a:cxn>
                  <a:cxn ang="0">
                    <a:pos x="0" y="56"/>
                  </a:cxn>
                  <a:cxn ang="0">
                    <a:pos x="0" y="53"/>
                  </a:cxn>
                  <a:cxn ang="0">
                    <a:pos x="0" y="51"/>
                  </a:cxn>
                  <a:cxn ang="0">
                    <a:pos x="0" y="54"/>
                  </a:cxn>
                  <a:cxn ang="0">
                    <a:pos x="0" y="54"/>
                  </a:cxn>
                  <a:cxn ang="0">
                    <a:pos x="0" y="54"/>
                  </a:cxn>
                  <a:cxn ang="0">
                    <a:pos x="0" y="53"/>
                  </a:cxn>
                  <a:cxn ang="0">
                    <a:pos x="0" y="54"/>
                  </a:cxn>
                  <a:cxn ang="0">
                    <a:pos x="0" y="56"/>
                  </a:cxn>
                  <a:cxn ang="0">
                    <a:pos x="0" y="54"/>
                  </a:cxn>
                  <a:cxn ang="0">
                    <a:pos x="0" y="54"/>
                  </a:cxn>
                  <a:cxn ang="0">
                    <a:pos x="0" y="57"/>
                  </a:cxn>
                  <a:cxn ang="0">
                    <a:pos x="0" y="55"/>
                  </a:cxn>
                  <a:cxn ang="0">
                    <a:pos x="0" y="56"/>
                  </a:cxn>
                  <a:cxn ang="0">
                    <a:pos x="0" y="54"/>
                  </a:cxn>
                  <a:cxn ang="0">
                    <a:pos x="0" y="52"/>
                  </a:cxn>
                  <a:cxn ang="0">
                    <a:pos x="0" y="54"/>
                  </a:cxn>
                  <a:cxn ang="0">
                    <a:pos x="0" y="56"/>
                  </a:cxn>
                  <a:cxn ang="0">
                    <a:pos x="0" y="57"/>
                  </a:cxn>
                  <a:cxn ang="0">
                    <a:pos x="0" y="57"/>
                  </a:cxn>
                  <a:cxn ang="0">
                    <a:pos x="0" y="51"/>
                  </a:cxn>
                  <a:cxn ang="0">
                    <a:pos x="0" y="41"/>
                  </a:cxn>
                  <a:cxn ang="0">
                    <a:pos x="0" y="32"/>
                  </a:cxn>
                  <a:cxn ang="0">
                    <a:pos x="0" y="27"/>
                  </a:cxn>
                  <a:cxn ang="0">
                    <a:pos x="0" y="22"/>
                  </a:cxn>
                  <a:cxn ang="0">
                    <a:pos x="0" y="18"/>
                  </a:cxn>
                  <a:cxn ang="0">
                    <a:pos x="0" y="18"/>
                  </a:cxn>
                  <a:cxn ang="0">
                    <a:pos x="0" y="14"/>
                  </a:cxn>
                  <a:cxn ang="0">
                    <a:pos x="0" y="13"/>
                  </a:cxn>
                  <a:cxn ang="0">
                    <a:pos x="0" y="11"/>
                  </a:cxn>
                  <a:cxn ang="0">
                    <a:pos x="0" y="8"/>
                  </a:cxn>
                  <a:cxn ang="0">
                    <a:pos x="0" y="11"/>
                  </a:cxn>
                  <a:cxn ang="0">
                    <a:pos x="0" y="9"/>
                  </a:cxn>
                  <a:cxn ang="0">
                    <a:pos x="0" y="6"/>
                  </a:cxn>
                  <a:cxn ang="0">
                    <a:pos x="0" y="6"/>
                  </a:cxn>
                  <a:cxn ang="0">
                    <a:pos x="0" y="4"/>
                  </a:cxn>
                  <a:cxn ang="0">
                    <a:pos x="0" y="3"/>
                  </a:cxn>
                  <a:cxn ang="0">
                    <a:pos x="0" y="2"/>
                  </a:cxn>
                  <a:cxn ang="0">
                    <a:pos x="0" y="4"/>
                  </a:cxn>
                  <a:cxn ang="0">
                    <a:pos x="0" y="6"/>
                  </a:cxn>
                  <a:cxn ang="0">
                    <a:pos x="0" y="3"/>
                  </a:cxn>
                  <a:cxn ang="0">
                    <a:pos x="0" y="3"/>
                  </a:cxn>
                  <a:cxn ang="0">
                    <a:pos x="0" y="3"/>
                  </a:cxn>
                  <a:cxn ang="0">
                    <a:pos x="0" y="0"/>
                  </a:cxn>
                  <a:cxn ang="0">
                    <a:pos x="0" y="2"/>
                  </a:cxn>
                  <a:cxn ang="0">
                    <a:pos x="0" y="0"/>
                  </a:cxn>
                </a:cxnLst>
                <a:rect l="0" t="0" r="r" b="b"/>
                <a:pathLst>
                  <a:path h="62">
                    <a:moveTo>
                      <a:pt x="0" y="52"/>
                    </a:moveTo>
                    <a:lnTo>
                      <a:pt x="0" y="51"/>
                    </a:lnTo>
                    <a:lnTo>
                      <a:pt x="0" y="51"/>
                    </a:lnTo>
                    <a:lnTo>
                      <a:pt x="0" y="52"/>
                    </a:lnTo>
                    <a:lnTo>
                      <a:pt x="0" y="51"/>
                    </a:lnTo>
                    <a:lnTo>
                      <a:pt x="0" y="50"/>
                    </a:lnTo>
                    <a:lnTo>
                      <a:pt x="0" y="51"/>
                    </a:lnTo>
                    <a:lnTo>
                      <a:pt x="0" y="51"/>
                    </a:lnTo>
                    <a:lnTo>
                      <a:pt x="0" y="51"/>
                    </a:lnTo>
                    <a:lnTo>
                      <a:pt x="0" y="51"/>
                    </a:lnTo>
                    <a:lnTo>
                      <a:pt x="0" y="51"/>
                    </a:lnTo>
                    <a:lnTo>
                      <a:pt x="0" y="51"/>
                    </a:lnTo>
                    <a:lnTo>
                      <a:pt x="0" y="51"/>
                    </a:lnTo>
                    <a:lnTo>
                      <a:pt x="0" y="50"/>
                    </a:lnTo>
                    <a:lnTo>
                      <a:pt x="0" y="50"/>
                    </a:lnTo>
                    <a:lnTo>
                      <a:pt x="0" y="51"/>
                    </a:lnTo>
                    <a:lnTo>
                      <a:pt x="0" y="50"/>
                    </a:lnTo>
                    <a:lnTo>
                      <a:pt x="0" y="51"/>
                    </a:lnTo>
                    <a:lnTo>
                      <a:pt x="0" y="50"/>
                    </a:lnTo>
                    <a:lnTo>
                      <a:pt x="0" y="51"/>
                    </a:lnTo>
                    <a:lnTo>
                      <a:pt x="0" y="50"/>
                    </a:lnTo>
                    <a:lnTo>
                      <a:pt x="0" y="50"/>
                    </a:lnTo>
                    <a:lnTo>
                      <a:pt x="0" y="49"/>
                    </a:lnTo>
                    <a:lnTo>
                      <a:pt x="0" y="49"/>
                    </a:lnTo>
                    <a:lnTo>
                      <a:pt x="0" y="49"/>
                    </a:lnTo>
                    <a:lnTo>
                      <a:pt x="0" y="49"/>
                    </a:lnTo>
                    <a:lnTo>
                      <a:pt x="0" y="49"/>
                    </a:lnTo>
                    <a:lnTo>
                      <a:pt x="0" y="48"/>
                    </a:lnTo>
                    <a:lnTo>
                      <a:pt x="0" y="48"/>
                    </a:lnTo>
                    <a:lnTo>
                      <a:pt x="0" y="48"/>
                    </a:lnTo>
                    <a:lnTo>
                      <a:pt x="0" y="47"/>
                    </a:lnTo>
                    <a:lnTo>
                      <a:pt x="0" y="48"/>
                    </a:lnTo>
                    <a:lnTo>
                      <a:pt x="0" y="48"/>
                    </a:lnTo>
                    <a:lnTo>
                      <a:pt x="0" y="49"/>
                    </a:lnTo>
                    <a:lnTo>
                      <a:pt x="0" y="48"/>
                    </a:lnTo>
                    <a:lnTo>
                      <a:pt x="0" y="49"/>
                    </a:lnTo>
                    <a:lnTo>
                      <a:pt x="0" y="49"/>
                    </a:lnTo>
                    <a:lnTo>
                      <a:pt x="0" y="49"/>
                    </a:lnTo>
                    <a:lnTo>
                      <a:pt x="0" y="49"/>
                    </a:lnTo>
                    <a:lnTo>
                      <a:pt x="0" y="49"/>
                    </a:lnTo>
                    <a:lnTo>
                      <a:pt x="0" y="49"/>
                    </a:lnTo>
                    <a:lnTo>
                      <a:pt x="0" y="49"/>
                    </a:lnTo>
                    <a:lnTo>
                      <a:pt x="0" y="49"/>
                    </a:lnTo>
                    <a:lnTo>
                      <a:pt x="0" y="50"/>
                    </a:lnTo>
                    <a:lnTo>
                      <a:pt x="0" y="50"/>
                    </a:lnTo>
                    <a:lnTo>
                      <a:pt x="0" y="50"/>
                    </a:lnTo>
                    <a:lnTo>
                      <a:pt x="0" y="50"/>
                    </a:lnTo>
                    <a:lnTo>
                      <a:pt x="0" y="50"/>
                    </a:lnTo>
                    <a:lnTo>
                      <a:pt x="0" y="51"/>
                    </a:lnTo>
                    <a:lnTo>
                      <a:pt x="0" y="50"/>
                    </a:lnTo>
                    <a:lnTo>
                      <a:pt x="0" y="50"/>
                    </a:lnTo>
                    <a:lnTo>
                      <a:pt x="0" y="49"/>
                    </a:lnTo>
                    <a:lnTo>
                      <a:pt x="0" y="49"/>
                    </a:lnTo>
                    <a:lnTo>
                      <a:pt x="0" y="50"/>
                    </a:lnTo>
                    <a:lnTo>
                      <a:pt x="0" y="49"/>
                    </a:lnTo>
                    <a:lnTo>
                      <a:pt x="0" y="49"/>
                    </a:lnTo>
                    <a:lnTo>
                      <a:pt x="0" y="50"/>
                    </a:lnTo>
                    <a:lnTo>
                      <a:pt x="0" y="49"/>
                    </a:lnTo>
                    <a:lnTo>
                      <a:pt x="0" y="49"/>
                    </a:lnTo>
                    <a:lnTo>
                      <a:pt x="0" y="48"/>
                    </a:lnTo>
                    <a:lnTo>
                      <a:pt x="0" y="48"/>
                    </a:lnTo>
                    <a:lnTo>
                      <a:pt x="0" y="47"/>
                    </a:lnTo>
                    <a:lnTo>
                      <a:pt x="0" y="47"/>
                    </a:lnTo>
                    <a:lnTo>
                      <a:pt x="0" y="47"/>
                    </a:lnTo>
                    <a:lnTo>
                      <a:pt x="0" y="46"/>
                    </a:lnTo>
                    <a:lnTo>
                      <a:pt x="0" y="46"/>
                    </a:lnTo>
                    <a:lnTo>
                      <a:pt x="0" y="46"/>
                    </a:lnTo>
                    <a:lnTo>
                      <a:pt x="0" y="46"/>
                    </a:lnTo>
                    <a:lnTo>
                      <a:pt x="0" y="46"/>
                    </a:lnTo>
                    <a:lnTo>
                      <a:pt x="0" y="46"/>
                    </a:lnTo>
                    <a:lnTo>
                      <a:pt x="0" y="46"/>
                    </a:lnTo>
                    <a:lnTo>
                      <a:pt x="0" y="47"/>
                    </a:lnTo>
                    <a:lnTo>
                      <a:pt x="0" y="47"/>
                    </a:lnTo>
                    <a:lnTo>
                      <a:pt x="0" y="48"/>
                    </a:lnTo>
                    <a:lnTo>
                      <a:pt x="0" y="48"/>
                    </a:lnTo>
                    <a:lnTo>
                      <a:pt x="0" y="49"/>
                    </a:lnTo>
                    <a:lnTo>
                      <a:pt x="0" y="49"/>
                    </a:lnTo>
                    <a:lnTo>
                      <a:pt x="0" y="49"/>
                    </a:lnTo>
                    <a:lnTo>
                      <a:pt x="0" y="50"/>
                    </a:lnTo>
                    <a:lnTo>
                      <a:pt x="0" y="50"/>
                    </a:lnTo>
                    <a:lnTo>
                      <a:pt x="0" y="50"/>
                    </a:lnTo>
                    <a:lnTo>
                      <a:pt x="0" y="50"/>
                    </a:lnTo>
                    <a:lnTo>
                      <a:pt x="0" y="50"/>
                    </a:lnTo>
                    <a:lnTo>
                      <a:pt x="0" y="51"/>
                    </a:lnTo>
                    <a:lnTo>
                      <a:pt x="0" y="50"/>
                    </a:lnTo>
                    <a:lnTo>
                      <a:pt x="0" y="50"/>
                    </a:lnTo>
                    <a:lnTo>
                      <a:pt x="0" y="50"/>
                    </a:lnTo>
                    <a:lnTo>
                      <a:pt x="0" y="50"/>
                    </a:lnTo>
                    <a:lnTo>
                      <a:pt x="0" y="49"/>
                    </a:lnTo>
                    <a:lnTo>
                      <a:pt x="0" y="49"/>
                    </a:lnTo>
                    <a:lnTo>
                      <a:pt x="0" y="50"/>
                    </a:lnTo>
                    <a:lnTo>
                      <a:pt x="0" y="50"/>
                    </a:lnTo>
                    <a:lnTo>
                      <a:pt x="0" y="50"/>
                    </a:lnTo>
                    <a:lnTo>
                      <a:pt x="0" y="50"/>
                    </a:lnTo>
                    <a:lnTo>
                      <a:pt x="0" y="50"/>
                    </a:lnTo>
                    <a:lnTo>
                      <a:pt x="0" y="49"/>
                    </a:lnTo>
                    <a:lnTo>
                      <a:pt x="0" y="49"/>
                    </a:lnTo>
                    <a:lnTo>
                      <a:pt x="0" y="49"/>
                    </a:lnTo>
                    <a:lnTo>
                      <a:pt x="0" y="49"/>
                    </a:lnTo>
                    <a:lnTo>
                      <a:pt x="0" y="48"/>
                    </a:lnTo>
                    <a:lnTo>
                      <a:pt x="0" y="49"/>
                    </a:lnTo>
                    <a:lnTo>
                      <a:pt x="0" y="49"/>
                    </a:lnTo>
                    <a:lnTo>
                      <a:pt x="0" y="49"/>
                    </a:lnTo>
                    <a:lnTo>
                      <a:pt x="0" y="49"/>
                    </a:lnTo>
                    <a:lnTo>
                      <a:pt x="0" y="49"/>
                    </a:lnTo>
                    <a:lnTo>
                      <a:pt x="0" y="49"/>
                    </a:lnTo>
                    <a:lnTo>
                      <a:pt x="0" y="49"/>
                    </a:lnTo>
                    <a:lnTo>
                      <a:pt x="0" y="50"/>
                    </a:lnTo>
                    <a:lnTo>
                      <a:pt x="0" y="50"/>
                    </a:lnTo>
                    <a:lnTo>
                      <a:pt x="0" y="51"/>
                    </a:lnTo>
                    <a:lnTo>
                      <a:pt x="0" y="50"/>
                    </a:lnTo>
                    <a:lnTo>
                      <a:pt x="0" y="51"/>
                    </a:lnTo>
                    <a:lnTo>
                      <a:pt x="0" y="51"/>
                    </a:lnTo>
                    <a:lnTo>
                      <a:pt x="0" y="50"/>
                    </a:lnTo>
                    <a:lnTo>
                      <a:pt x="0" y="50"/>
                    </a:lnTo>
                    <a:lnTo>
                      <a:pt x="0" y="50"/>
                    </a:lnTo>
                    <a:lnTo>
                      <a:pt x="0" y="50"/>
                    </a:lnTo>
                    <a:lnTo>
                      <a:pt x="0" y="51"/>
                    </a:lnTo>
                    <a:lnTo>
                      <a:pt x="0" y="51"/>
                    </a:lnTo>
                    <a:lnTo>
                      <a:pt x="0" y="51"/>
                    </a:lnTo>
                    <a:lnTo>
                      <a:pt x="0" y="51"/>
                    </a:lnTo>
                    <a:lnTo>
                      <a:pt x="0" y="51"/>
                    </a:lnTo>
                    <a:lnTo>
                      <a:pt x="0" y="51"/>
                    </a:lnTo>
                    <a:lnTo>
                      <a:pt x="0" y="51"/>
                    </a:lnTo>
                    <a:lnTo>
                      <a:pt x="0" y="51"/>
                    </a:lnTo>
                    <a:lnTo>
                      <a:pt x="0" y="52"/>
                    </a:lnTo>
                    <a:lnTo>
                      <a:pt x="0" y="52"/>
                    </a:lnTo>
                    <a:lnTo>
                      <a:pt x="0" y="52"/>
                    </a:lnTo>
                    <a:lnTo>
                      <a:pt x="0" y="52"/>
                    </a:lnTo>
                    <a:lnTo>
                      <a:pt x="0" y="53"/>
                    </a:lnTo>
                    <a:lnTo>
                      <a:pt x="0" y="53"/>
                    </a:lnTo>
                    <a:lnTo>
                      <a:pt x="0" y="53"/>
                    </a:lnTo>
                    <a:lnTo>
                      <a:pt x="0" y="53"/>
                    </a:lnTo>
                    <a:lnTo>
                      <a:pt x="0" y="54"/>
                    </a:lnTo>
                    <a:lnTo>
                      <a:pt x="0" y="53"/>
                    </a:lnTo>
                    <a:lnTo>
                      <a:pt x="0" y="53"/>
                    </a:lnTo>
                    <a:lnTo>
                      <a:pt x="0" y="54"/>
                    </a:lnTo>
                    <a:lnTo>
                      <a:pt x="0" y="53"/>
                    </a:lnTo>
                    <a:lnTo>
                      <a:pt x="0" y="54"/>
                    </a:lnTo>
                    <a:lnTo>
                      <a:pt x="0" y="54"/>
                    </a:lnTo>
                    <a:lnTo>
                      <a:pt x="0" y="54"/>
                    </a:lnTo>
                    <a:lnTo>
                      <a:pt x="0" y="54"/>
                    </a:lnTo>
                    <a:lnTo>
                      <a:pt x="0" y="54"/>
                    </a:lnTo>
                    <a:lnTo>
                      <a:pt x="0" y="54"/>
                    </a:lnTo>
                    <a:lnTo>
                      <a:pt x="0" y="54"/>
                    </a:lnTo>
                    <a:lnTo>
                      <a:pt x="0" y="54"/>
                    </a:lnTo>
                    <a:lnTo>
                      <a:pt x="0" y="55"/>
                    </a:lnTo>
                    <a:lnTo>
                      <a:pt x="0" y="54"/>
                    </a:lnTo>
                    <a:lnTo>
                      <a:pt x="0" y="55"/>
                    </a:lnTo>
                    <a:lnTo>
                      <a:pt x="0" y="54"/>
                    </a:lnTo>
                    <a:lnTo>
                      <a:pt x="0" y="54"/>
                    </a:lnTo>
                    <a:lnTo>
                      <a:pt x="0" y="54"/>
                    </a:lnTo>
                    <a:lnTo>
                      <a:pt x="0" y="54"/>
                    </a:lnTo>
                    <a:lnTo>
                      <a:pt x="0" y="54"/>
                    </a:lnTo>
                    <a:lnTo>
                      <a:pt x="0" y="54"/>
                    </a:lnTo>
                    <a:lnTo>
                      <a:pt x="0" y="54"/>
                    </a:lnTo>
                    <a:lnTo>
                      <a:pt x="0" y="55"/>
                    </a:lnTo>
                    <a:lnTo>
                      <a:pt x="0" y="54"/>
                    </a:lnTo>
                    <a:lnTo>
                      <a:pt x="0" y="55"/>
                    </a:lnTo>
                    <a:lnTo>
                      <a:pt x="0" y="55"/>
                    </a:lnTo>
                    <a:lnTo>
                      <a:pt x="0" y="55"/>
                    </a:lnTo>
                    <a:lnTo>
                      <a:pt x="0" y="54"/>
                    </a:lnTo>
                    <a:lnTo>
                      <a:pt x="0" y="56"/>
                    </a:lnTo>
                    <a:lnTo>
                      <a:pt x="0" y="55"/>
                    </a:lnTo>
                    <a:lnTo>
                      <a:pt x="0" y="56"/>
                    </a:lnTo>
                    <a:lnTo>
                      <a:pt x="0" y="55"/>
                    </a:lnTo>
                    <a:lnTo>
                      <a:pt x="0" y="56"/>
                    </a:lnTo>
                    <a:lnTo>
                      <a:pt x="0" y="55"/>
                    </a:lnTo>
                    <a:lnTo>
                      <a:pt x="0" y="54"/>
                    </a:lnTo>
                    <a:lnTo>
                      <a:pt x="0" y="54"/>
                    </a:lnTo>
                    <a:lnTo>
                      <a:pt x="0" y="54"/>
                    </a:lnTo>
                    <a:lnTo>
                      <a:pt x="0" y="54"/>
                    </a:lnTo>
                    <a:lnTo>
                      <a:pt x="0" y="54"/>
                    </a:lnTo>
                    <a:lnTo>
                      <a:pt x="0" y="55"/>
                    </a:lnTo>
                    <a:lnTo>
                      <a:pt x="0" y="55"/>
                    </a:lnTo>
                    <a:lnTo>
                      <a:pt x="0" y="56"/>
                    </a:lnTo>
                    <a:lnTo>
                      <a:pt x="0" y="55"/>
                    </a:lnTo>
                    <a:lnTo>
                      <a:pt x="0" y="56"/>
                    </a:lnTo>
                    <a:lnTo>
                      <a:pt x="0" y="55"/>
                    </a:lnTo>
                    <a:lnTo>
                      <a:pt x="0" y="55"/>
                    </a:lnTo>
                    <a:lnTo>
                      <a:pt x="0" y="54"/>
                    </a:lnTo>
                    <a:lnTo>
                      <a:pt x="0" y="54"/>
                    </a:lnTo>
                    <a:lnTo>
                      <a:pt x="0" y="54"/>
                    </a:lnTo>
                    <a:lnTo>
                      <a:pt x="0" y="54"/>
                    </a:lnTo>
                    <a:lnTo>
                      <a:pt x="0" y="54"/>
                    </a:lnTo>
                    <a:lnTo>
                      <a:pt x="0" y="55"/>
                    </a:lnTo>
                    <a:lnTo>
                      <a:pt x="0" y="54"/>
                    </a:lnTo>
                    <a:lnTo>
                      <a:pt x="0" y="55"/>
                    </a:lnTo>
                    <a:lnTo>
                      <a:pt x="0" y="55"/>
                    </a:lnTo>
                    <a:lnTo>
                      <a:pt x="0" y="55"/>
                    </a:lnTo>
                    <a:lnTo>
                      <a:pt x="0" y="55"/>
                    </a:lnTo>
                    <a:lnTo>
                      <a:pt x="0" y="55"/>
                    </a:lnTo>
                    <a:lnTo>
                      <a:pt x="0" y="54"/>
                    </a:lnTo>
                    <a:lnTo>
                      <a:pt x="0" y="54"/>
                    </a:lnTo>
                    <a:lnTo>
                      <a:pt x="0" y="54"/>
                    </a:lnTo>
                    <a:lnTo>
                      <a:pt x="0" y="55"/>
                    </a:lnTo>
                    <a:lnTo>
                      <a:pt x="0" y="55"/>
                    </a:lnTo>
                    <a:lnTo>
                      <a:pt x="0" y="56"/>
                    </a:lnTo>
                    <a:lnTo>
                      <a:pt x="0" y="55"/>
                    </a:lnTo>
                    <a:lnTo>
                      <a:pt x="0" y="56"/>
                    </a:lnTo>
                    <a:lnTo>
                      <a:pt x="0" y="56"/>
                    </a:lnTo>
                    <a:lnTo>
                      <a:pt x="0" y="56"/>
                    </a:lnTo>
                    <a:lnTo>
                      <a:pt x="0" y="55"/>
                    </a:lnTo>
                    <a:lnTo>
                      <a:pt x="0" y="56"/>
                    </a:lnTo>
                    <a:lnTo>
                      <a:pt x="0" y="55"/>
                    </a:lnTo>
                    <a:lnTo>
                      <a:pt x="0" y="55"/>
                    </a:lnTo>
                    <a:lnTo>
                      <a:pt x="0" y="55"/>
                    </a:lnTo>
                    <a:lnTo>
                      <a:pt x="0" y="54"/>
                    </a:lnTo>
                    <a:lnTo>
                      <a:pt x="0" y="53"/>
                    </a:lnTo>
                    <a:lnTo>
                      <a:pt x="0" y="53"/>
                    </a:lnTo>
                    <a:lnTo>
                      <a:pt x="0" y="52"/>
                    </a:lnTo>
                    <a:lnTo>
                      <a:pt x="0" y="52"/>
                    </a:lnTo>
                    <a:lnTo>
                      <a:pt x="0" y="51"/>
                    </a:lnTo>
                    <a:lnTo>
                      <a:pt x="0" y="52"/>
                    </a:lnTo>
                    <a:lnTo>
                      <a:pt x="0" y="52"/>
                    </a:lnTo>
                    <a:lnTo>
                      <a:pt x="0" y="51"/>
                    </a:lnTo>
                    <a:lnTo>
                      <a:pt x="0" y="51"/>
                    </a:lnTo>
                    <a:lnTo>
                      <a:pt x="0" y="50"/>
                    </a:lnTo>
                    <a:lnTo>
                      <a:pt x="0" y="51"/>
                    </a:lnTo>
                    <a:lnTo>
                      <a:pt x="0" y="51"/>
                    </a:lnTo>
                    <a:lnTo>
                      <a:pt x="0" y="51"/>
                    </a:lnTo>
                    <a:lnTo>
                      <a:pt x="0" y="51"/>
                    </a:lnTo>
                    <a:lnTo>
                      <a:pt x="0" y="52"/>
                    </a:lnTo>
                    <a:lnTo>
                      <a:pt x="0" y="52"/>
                    </a:lnTo>
                    <a:lnTo>
                      <a:pt x="0" y="53"/>
                    </a:lnTo>
                    <a:lnTo>
                      <a:pt x="0" y="54"/>
                    </a:lnTo>
                    <a:lnTo>
                      <a:pt x="0" y="54"/>
                    </a:lnTo>
                    <a:lnTo>
                      <a:pt x="0" y="54"/>
                    </a:lnTo>
                    <a:lnTo>
                      <a:pt x="0" y="53"/>
                    </a:lnTo>
                    <a:lnTo>
                      <a:pt x="0" y="54"/>
                    </a:lnTo>
                    <a:lnTo>
                      <a:pt x="0" y="54"/>
                    </a:lnTo>
                    <a:lnTo>
                      <a:pt x="0" y="54"/>
                    </a:lnTo>
                    <a:lnTo>
                      <a:pt x="0" y="54"/>
                    </a:lnTo>
                    <a:lnTo>
                      <a:pt x="0" y="55"/>
                    </a:lnTo>
                    <a:lnTo>
                      <a:pt x="0" y="55"/>
                    </a:lnTo>
                    <a:lnTo>
                      <a:pt x="0" y="55"/>
                    </a:lnTo>
                    <a:lnTo>
                      <a:pt x="0" y="55"/>
                    </a:lnTo>
                    <a:lnTo>
                      <a:pt x="0" y="55"/>
                    </a:lnTo>
                    <a:lnTo>
                      <a:pt x="0" y="55"/>
                    </a:lnTo>
                    <a:lnTo>
                      <a:pt x="0" y="54"/>
                    </a:lnTo>
                    <a:lnTo>
                      <a:pt x="0" y="55"/>
                    </a:lnTo>
                    <a:lnTo>
                      <a:pt x="0" y="54"/>
                    </a:lnTo>
                    <a:lnTo>
                      <a:pt x="0" y="54"/>
                    </a:lnTo>
                    <a:lnTo>
                      <a:pt x="0" y="54"/>
                    </a:lnTo>
                    <a:lnTo>
                      <a:pt x="0" y="54"/>
                    </a:lnTo>
                    <a:lnTo>
                      <a:pt x="0" y="54"/>
                    </a:lnTo>
                    <a:lnTo>
                      <a:pt x="0" y="53"/>
                    </a:lnTo>
                    <a:lnTo>
                      <a:pt x="0" y="53"/>
                    </a:lnTo>
                    <a:lnTo>
                      <a:pt x="0" y="54"/>
                    </a:lnTo>
                    <a:lnTo>
                      <a:pt x="0" y="54"/>
                    </a:lnTo>
                    <a:lnTo>
                      <a:pt x="0" y="53"/>
                    </a:lnTo>
                    <a:lnTo>
                      <a:pt x="0" y="54"/>
                    </a:lnTo>
                    <a:lnTo>
                      <a:pt x="0" y="54"/>
                    </a:lnTo>
                    <a:lnTo>
                      <a:pt x="0" y="54"/>
                    </a:lnTo>
                    <a:lnTo>
                      <a:pt x="0" y="54"/>
                    </a:lnTo>
                    <a:lnTo>
                      <a:pt x="0" y="54"/>
                    </a:lnTo>
                    <a:lnTo>
                      <a:pt x="0" y="54"/>
                    </a:lnTo>
                    <a:lnTo>
                      <a:pt x="0" y="55"/>
                    </a:lnTo>
                    <a:lnTo>
                      <a:pt x="0" y="54"/>
                    </a:lnTo>
                    <a:lnTo>
                      <a:pt x="0" y="54"/>
                    </a:lnTo>
                    <a:lnTo>
                      <a:pt x="0" y="54"/>
                    </a:lnTo>
                    <a:lnTo>
                      <a:pt x="0" y="53"/>
                    </a:lnTo>
                    <a:lnTo>
                      <a:pt x="0" y="54"/>
                    </a:lnTo>
                    <a:lnTo>
                      <a:pt x="0" y="53"/>
                    </a:lnTo>
                    <a:lnTo>
                      <a:pt x="0" y="54"/>
                    </a:lnTo>
                    <a:lnTo>
                      <a:pt x="0" y="54"/>
                    </a:lnTo>
                    <a:lnTo>
                      <a:pt x="0" y="54"/>
                    </a:lnTo>
                    <a:lnTo>
                      <a:pt x="0" y="53"/>
                    </a:lnTo>
                    <a:lnTo>
                      <a:pt x="0" y="53"/>
                    </a:lnTo>
                    <a:lnTo>
                      <a:pt x="0" y="53"/>
                    </a:lnTo>
                    <a:lnTo>
                      <a:pt x="0" y="54"/>
                    </a:lnTo>
                    <a:lnTo>
                      <a:pt x="0" y="54"/>
                    </a:lnTo>
                    <a:lnTo>
                      <a:pt x="0" y="54"/>
                    </a:lnTo>
                    <a:lnTo>
                      <a:pt x="0" y="54"/>
                    </a:lnTo>
                    <a:lnTo>
                      <a:pt x="0" y="54"/>
                    </a:lnTo>
                    <a:lnTo>
                      <a:pt x="0" y="54"/>
                    </a:lnTo>
                    <a:lnTo>
                      <a:pt x="0" y="55"/>
                    </a:lnTo>
                    <a:lnTo>
                      <a:pt x="0" y="55"/>
                    </a:lnTo>
                    <a:lnTo>
                      <a:pt x="0" y="55"/>
                    </a:lnTo>
                    <a:lnTo>
                      <a:pt x="0" y="56"/>
                    </a:lnTo>
                    <a:lnTo>
                      <a:pt x="0" y="56"/>
                    </a:lnTo>
                    <a:lnTo>
                      <a:pt x="0" y="56"/>
                    </a:lnTo>
                    <a:lnTo>
                      <a:pt x="0" y="56"/>
                    </a:lnTo>
                    <a:lnTo>
                      <a:pt x="0" y="56"/>
                    </a:lnTo>
                    <a:lnTo>
                      <a:pt x="0" y="56"/>
                    </a:lnTo>
                    <a:lnTo>
                      <a:pt x="0" y="56"/>
                    </a:lnTo>
                    <a:lnTo>
                      <a:pt x="0" y="56"/>
                    </a:lnTo>
                    <a:lnTo>
                      <a:pt x="0" y="55"/>
                    </a:lnTo>
                    <a:lnTo>
                      <a:pt x="0" y="54"/>
                    </a:lnTo>
                    <a:lnTo>
                      <a:pt x="0" y="54"/>
                    </a:lnTo>
                    <a:lnTo>
                      <a:pt x="0" y="54"/>
                    </a:lnTo>
                    <a:lnTo>
                      <a:pt x="0" y="54"/>
                    </a:lnTo>
                    <a:lnTo>
                      <a:pt x="0" y="54"/>
                    </a:lnTo>
                    <a:lnTo>
                      <a:pt x="0" y="54"/>
                    </a:lnTo>
                    <a:lnTo>
                      <a:pt x="0" y="55"/>
                    </a:lnTo>
                    <a:lnTo>
                      <a:pt x="0" y="54"/>
                    </a:lnTo>
                    <a:lnTo>
                      <a:pt x="0" y="54"/>
                    </a:lnTo>
                    <a:lnTo>
                      <a:pt x="0" y="53"/>
                    </a:lnTo>
                    <a:lnTo>
                      <a:pt x="0" y="54"/>
                    </a:lnTo>
                    <a:lnTo>
                      <a:pt x="0" y="54"/>
                    </a:lnTo>
                    <a:lnTo>
                      <a:pt x="0" y="54"/>
                    </a:lnTo>
                    <a:lnTo>
                      <a:pt x="0" y="54"/>
                    </a:lnTo>
                    <a:lnTo>
                      <a:pt x="0" y="54"/>
                    </a:lnTo>
                    <a:lnTo>
                      <a:pt x="0" y="54"/>
                    </a:lnTo>
                    <a:lnTo>
                      <a:pt x="0" y="54"/>
                    </a:lnTo>
                    <a:lnTo>
                      <a:pt x="0" y="54"/>
                    </a:lnTo>
                    <a:lnTo>
                      <a:pt x="0" y="54"/>
                    </a:lnTo>
                    <a:lnTo>
                      <a:pt x="0" y="54"/>
                    </a:lnTo>
                    <a:lnTo>
                      <a:pt x="0" y="55"/>
                    </a:lnTo>
                    <a:lnTo>
                      <a:pt x="0" y="55"/>
                    </a:lnTo>
                    <a:lnTo>
                      <a:pt x="0" y="56"/>
                    </a:lnTo>
                    <a:lnTo>
                      <a:pt x="0" y="56"/>
                    </a:lnTo>
                    <a:lnTo>
                      <a:pt x="0" y="56"/>
                    </a:lnTo>
                    <a:lnTo>
                      <a:pt x="0" y="56"/>
                    </a:lnTo>
                    <a:lnTo>
                      <a:pt x="0" y="57"/>
                    </a:lnTo>
                    <a:lnTo>
                      <a:pt x="0" y="57"/>
                    </a:lnTo>
                    <a:lnTo>
                      <a:pt x="0" y="57"/>
                    </a:lnTo>
                    <a:lnTo>
                      <a:pt x="0" y="56"/>
                    </a:lnTo>
                    <a:lnTo>
                      <a:pt x="0" y="57"/>
                    </a:lnTo>
                    <a:lnTo>
                      <a:pt x="0" y="56"/>
                    </a:lnTo>
                    <a:lnTo>
                      <a:pt x="0" y="56"/>
                    </a:lnTo>
                    <a:lnTo>
                      <a:pt x="0" y="56"/>
                    </a:lnTo>
                    <a:lnTo>
                      <a:pt x="0" y="56"/>
                    </a:lnTo>
                    <a:lnTo>
                      <a:pt x="0" y="56"/>
                    </a:lnTo>
                    <a:lnTo>
                      <a:pt x="0" y="56"/>
                    </a:lnTo>
                    <a:lnTo>
                      <a:pt x="0" y="55"/>
                    </a:lnTo>
                    <a:lnTo>
                      <a:pt x="0" y="55"/>
                    </a:lnTo>
                    <a:lnTo>
                      <a:pt x="0" y="56"/>
                    </a:lnTo>
                    <a:lnTo>
                      <a:pt x="0" y="56"/>
                    </a:lnTo>
                    <a:lnTo>
                      <a:pt x="0" y="55"/>
                    </a:lnTo>
                    <a:lnTo>
                      <a:pt x="0" y="55"/>
                    </a:lnTo>
                    <a:lnTo>
                      <a:pt x="0" y="55"/>
                    </a:lnTo>
                    <a:lnTo>
                      <a:pt x="0" y="56"/>
                    </a:lnTo>
                    <a:lnTo>
                      <a:pt x="0" y="56"/>
                    </a:lnTo>
                    <a:lnTo>
                      <a:pt x="0" y="56"/>
                    </a:lnTo>
                    <a:lnTo>
                      <a:pt x="0" y="56"/>
                    </a:lnTo>
                    <a:lnTo>
                      <a:pt x="0" y="57"/>
                    </a:lnTo>
                    <a:lnTo>
                      <a:pt x="0" y="57"/>
                    </a:lnTo>
                    <a:lnTo>
                      <a:pt x="0" y="57"/>
                    </a:lnTo>
                    <a:lnTo>
                      <a:pt x="0" y="56"/>
                    </a:lnTo>
                    <a:lnTo>
                      <a:pt x="0" y="56"/>
                    </a:lnTo>
                    <a:lnTo>
                      <a:pt x="0" y="55"/>
                    </a:lnTo>
                    <a:lnTo>
                      <a:pt x="0" y="53"/>
                    </a:lnTo>
                    <a:lnTo>
                      <a:pt x="0" y="54"/>
                    </a:lnTo>
                    <a:lnTo>
                      <a:pt x="0" y="53"/>
                    </a:lnTo>
                    <a:lnTo>
                      <a:pt x="0" y="54"/>
                    </a:lnTo>
                    <a:lnTo>
                      <a:pt x="0" y="54"/>
                    </a:lnTo>
                    <a:lnTo>
                      <a:pt x="0" y="55"/>
                    </a:lnTo>
                    <a:lnTo>
                      <a:pt x="0" y="55"/>
                    </a:lnTo>
                    <a:lnTo>
                      <a:pt x="0" y="55"/>
                    </a:lnTo>
                    <a:lnTo>
                      <a:pt x="0" y="54"/>
                    </a:lnTo>
                    <a:lnTo>
                      <a:pt x="0" y="54"/>
                    </a:lnTo>
                    <a:lnTo>
                      <a:pt x="0" y="54"/>
                    </a:lnTo>
                    <a:lnTo>
                      <a:pt x="0" y="53"/>
                    </a:lnTo>
                    <a:lnTo>
                      <a:pt x="0" y="53"/>
                    </a:lnTo>
                    <a:lnTo>
                      <a:pt x="0" y="52"/>
                    </a:lnTo>
                    <a:lnTo>
                      <a:pt x="0" y="53"/>
                    </a:lnTo>
                    <a:lnTo>
                      <a:pt x="0" y="52"/>
                    </a:lnTo>
                    <a:lnTo>
                      <a:pt x="0" y="52"/>
                    </a:lnTo>
                    <a:lnTo>
                      <a:pt x="0" y="51"/>
                    </a:lnTo>
                    <a:lnTo>
                      <a:pt x="0" y="51"/>
                    </a:lnTo>
                    <a:lnTo>
                      <a:pt x="0" y="51"/>
                    </a:lnTo>
                    <a:lnTo>
                      <a:pt x="0" y="52"/>
                    </a:lnTo>
                    <a:lnTo>
                      <a:pt x="0" y="52"/>
                    </a:lnTo>
                    <a:lnTo>
                      <a:pt x="0" y="53"/>
                    </a:lnTo>
                    <a:lnTo>
                      <a:pt x="0" y="53"/>
                    </a:lnTo>
                    <a:lnTo>
                      <a:pt x="0" y="53"/>
                    </a:lnTo>
                    <a:lnTo>
                      <a:pt x="0" y="53"/>
                    </a:lnTo>
                    <a:lnTo>
                      <a:pt x="0" y="54"/>
                    </a:lnTo>
                    <a:lnTo>
                      <a:pt x="0" y="54"/>
                    </a:lnTo>
                    <a:lnTo>
                      <a:pt x="0" y="54"/>
                    </a:lnTo>
                    <a:lnTo>
                      <a:pt x="0" y="54"/>
                    </a:lnTo>
                    <a:lnTo>
                      <a:pt x="0" y="54"/>
                    </a:lnTo>
                    <a:lnTo>
                      <a:pt x="0" y="54"/>
                    </a:lnTo>
                    <a:lnTo>
                      <a:pt x="0" y="55"/>
                    </a:lnTo>
                    <a:lnTo>
                      <a:pt x="0" y="56"/>
                    </a:lnTo>
                    <a:lnTo>
                      <a:pt x="0" y="56"/>
                    </a:lnTo>
                    <a:lnTo>
                      <a:pt x="0" y="56"/>
                    </a:lnTo>
                    <a:lnTo>
                      <a:pt x="0" y="56"/>
                    </a:lnTo>
                    <a:lnTo>
                      <a:pt x="0" y="56"/>
                    </a:lnTo>
                    <a:lnTo>
                      <a:pt x="0" y="56"/>
                    </a:lnTo>
                    <a:lnTo>
                      <a:pt x="0" y="56"/>
                    </a:lnTo>
                    <a:lnTo>
                      <a:pt x="0" y="56"/>
                    </a:lnTo>
                    <a:lnTo>
                      <a:pt x="0" y="57"/>
                    </a:lnTo>
                    <a:lnTo>
                      <a:pt x="0" y="56"/>
                    </a:lnTo>
                    <a:lnTo>
                      <a:pt x="0" y="57"/>
                    </a:lnTo>
                    <a:lnTo>
                      <a:pt x="0" y="57"/>
                    </a:lnTo>
                    <a:lnTo>
                      <a:pt x="0" y="57"/>
                    </a:lnTo>
                    <a:lnTo>
                      <a:pt x="0" y="57"/>
                    </a:lnTo>
                    <a:lnTo>
                      <a:pt x="0" y="57"/>
                    </a:lnTo>
                    <a:lnTo>
                      <a:pt x="0" y="57"/>
                    </a:lnTo>
                    <a:lnTo>
                      <a:pt x="0" y="56"/>
                    </a:lnTo>
                    <a:lnTo>
                      <a:pt x="0" y="56"/>
                    </a:lnTo>
                    <a:lnTo>
                      <a:pt x="0" y="56"/>
                    </a:lnTo>
                    <a:lnTo>
                      <a:pt x="0" y="56"/>
                    </a:lnTo>
                    <a:lnTo>
                      <a:pt x="0" y="57"/>
                    </a:lnTo>
                    <a:lnTo>
                      <a:pt x="0" y="56"/>
                    </a:lnTo>
                    <a:lnTo>
                      <a:pt x="0" y="56"/>
                    </a:lnTo>
                    <a:lnTo>
                      <a:pt x="0" y="56"/>
                    </a:lnTo>
                    <a:lnTo>
                      <a:pt x="0" y="56"/>
                    </a:lnTo>
                    <a:lnTo>
                      <a:pt x="0" y="55"/>
                    </a:lnTo>
                    <a:lnTo>
                      <a:pt x="0" y="56"/>
                    </a:lnTo>
                    <a:lnTo>
                      <a:pt x="0" y="56"/>
                    </a:lnTo>
                    <a:lnTo>
                      <a:pt x="0" y="56"/>
                    </a:lnTo>
                    <a:lnTo>
                      <a:pt x="0" y="57"/>
                    </a:lnTo>
                    <a:lnTo>
                      <a:pt x="0" y="57"/>
                    </a:lnTo>
                    <a:lnTo>
                      <a:pt x="0" y="57"/>
                    </a:lnTo>
                    <a:lnTo>
                      <a:pt x="0" y="57"/>
                    </a:lnTo>
                    <a:lnTo>
                      <a:pt x="0" y="57"/>
                    </a:lnTo>
                    <a:lnTo>
                      <a:pt x="0" y="58"/>
                    </a:lnTo>
                    <a:lnTo>
                      <a:pt x="0" y="57"/>
                    </a:lnTo>
                    <a:lnTo>
                      <a:pt x="0" y="62"/>
                    </a:lnTo>
                    <a:lnTo>
                      <a:pt x="0" y="57"/>
                    </a:lnTo>
                    <a:lnTo>
                      <a:pt x="0" y="54"/>
                    </a:lnTo>
                    <a:lnTo>
                      <a:pt x="0" y="53"/>
                    </a:lnTo>
                    <a:lnTo>
                      <a:pt x="0" y="52"/>
                    </a:lnTo>
                    <a:lnTo>
                      <a:pt x="0" y="52"/>
                    </a:lnTo>
                    <a:lnTo>
                      <a:pt x="0" y="51"/>
                    </a:lnTo>
                    <a:lnTo>
                      <a:pt x="0" y="50"/>
                    </a:lnTo>
                    <a:lnTo>
                      <a:pt x="0" y="49"/>
                    </a:lnTo>
                    <a:lnTo>
                      <a:pt x="0" y="48"/>
                    </a:lnTo>
                    <a:lnTo>
                      <a:pt x="0" y="48"/>
                    </a:lnTo>
                    <a:lnTo>
                      <a:pt x="0" y="46"/>
                    </a:lnTo>
                    <a:lnTo>
                      <a:pt x="0" y="45"/>
                    </a:lnTo>
                    <a:lnTo>
                      <a:pt x="0" y="45"/>
                    </a:lnTo>
                    <a:lnTo>
                      <a:pt x="0" y="44"/>
                    </a:lnTo>
                    <a:lnTo>
                      <a:pt x="0" y="43"/>
                    </a:lnTo>
                    <a:lnTo>
                      <a:pt x="0" y="42"/>
                    </a:lnTo>
                    <a:lnTo>
                      <a:pt x="0" y="41"/>
                    </a:lnTo>
                    <a:lnTo>
                      <a:pt x="0" y="40"/>
                    </a:lnTo>
                    <a:lnTo>
                      <a:pt x="0" y="40"/>
                    </a:lnTo>
                    <a:lnTo>
                      <a:pt x="0" y="39"/>
                    </a:lnTo>
                    <a:lnTo>
                      <a:pt x="0" y="38"/>
                    </a:lnTo>
                    <a:lnTo>
                      <a:pt x="0" y="37"/>
                    </a:lnTo>
                    <a:lnTo>
                      <a:pt x="0" y="37"/>
                    </a:lnTo>
                    <a:lnTo>
                      <a:pt x="0" y="36"/>
                    </a:lnTo>
                    <a:lnTo>
                      <a:pt x="0" y="35"/>
                    </a:lnTo>
                    <a:lnTo>
                      <a:pt x="0" y="33"/>
                    </a:lnTo>
                    <a:lnTo>
                      <a:pt x="0" y="33"/>
                    </a:lnTo>
                    <a:lnTo>
                      <a:pt x="0" y="32"/>
                    </a:lnTo>
                    <a:lnTo>
                      <a:pt x="0" y="31"/>
                    </a:lnTo>
                    <a:lnTo>
                      <a:pt x="0" y="30"/>
                    </a:lnTo>
                    <a:lnTo>
                      <a:pt x="0" y="30"/>
                    </a:lnTo>
                    <a:lnTo>
                      <a:pt x="0" y="29"/>
                    </a:lnTo>
                    <a:lnTo>
                      <a:pt x="0" y="29"/>
                    </a:lnTo>
                    <a:lnTo>
                      <a:pt x="0" y="28"/>
                    </a:lnTo>
                    <a:lnTo>
                      <a:pt x="0" y="27"/>
                    </a:lnTo>
                    <a:lnTo>
                      <a:pt x="0" y="27"/>
                    </a:lnTo>
                    <a:lnTo>
                      <a:pt x="0" y="27"/>
                    </a:lnTo>
                    <a:lnTo>
                      <a:pt x="0" y="26"/>
                    </a:lnTo>
                    <a:lnTo>
                      <a:pt x="0" y="27"/>
                    </a:lnTo>
                    <a:lnTo>
                      <a:pt x="0" y="26"/>
                    </a:lnTo>
                    <a:lnTo>
                      <a:pt x="0" y="26"/>
                    </a:lnTo>
                    <a:lnTo>
                      <a:pt x="0" y="26"/>
                    </a:lnTo>
                    <a:lnTo>
                      <a:pt x="0" y="25"/>
                    </a:lnTo>
                    <a:lnTo>
                      <a:pt x="0" y="25"/>
                    </a:lnTo>
                    <a:lnTo>
                      <a:pt x="0" y="25"/>
                    </a:lnTo>
                    <a:lnTo>
                      <a:pt x="0" y="24"/>
                    </a:lnTo>
                    <a:lnTo>
                      <a:pt x="0" y="23"/>
                    </a:lnTo>
                    <a:lnTo>
                      <a:pt x="0" y="23"/>
                    </a:lnTo>
                    <a:lnTo>
                      <a:pt x="0" y="22"/>
                    </a:lnTo>
                    <a:lnTo>
                      <a:pt x="0" y="22"/>
                    </a:lnTo>
                    <a:lnTo>
                      <a:pt x="0" y="21"/>
                    </a:lnTo>
                    <a:lnTo>
                      <a:pt x="0" y="21"/>
                    </a:lnTo>
                    <a:lnTo>
                      <a:pt x="0" y="20"/>
                    </a:lnTo>
                    <a:lnTo>
                      <a:pt x="0" y="20"/>
                    </a:lnTo>
                    <a:lnTo>
                      <a:pt x="0" y="19"/>
                    </a:lnTo>
                    <a:lnTo>
                      <a:pt x="0" y="19"/>
                    </a:lnTo>
                    <a:lnTo>
                      <a:pt x="0" y="19"/>
                    </a:lnTo>
                    <a:lnTo>
                      <a:pt x="0" y="19"/>
                    </a:lnTo>
                    <a:lnTo>
                      <a:pt x="0" y="18"/>
                    </a:lnTo>
                    <a:lnTo>
                      <a:pt x="0" y="18"/>
                    </a:lnTo>
                    <a:lnTo>
                      <a:pt x="0" y="18"/>
                    </a:lnTo>
                    <a:lnTo>
                      <a:pt x="0" y="18"/>
                    </a:lnTo>
                    <a:lnTo>
                      <a:pt x="0" y="18"/>
                    </a:lnTo>
                    <a:lnTo>
                      <a:pt x="0" y="18"/>
                    </a:lnTo>
                    <a:lnTo>
                      <a:pt x="0" y="18"/>
                    </a:lnTo>
                    <a:lnTo>
                      <a:pt x="0" y="18"/>
                    </a:lnTo>
                    <a:lnTo>
                      <a:pt x="0" y="18"/>
                    </a:lnTo>
                    <a:lnTo>
                      <a:pt x="0" y="18"/>
                    </a:lnTo>
                    <a:lnTo>
                      <a:pt x="0" y="18"/>
                    </a:lnTo>
                    <a:lnTo>
                      <a:pt x="0" y="17"/>
                    </a:lnTo>
                    <a:lnTo>
                      <a:pt x="0" y="17"/>
                    </a:lnTo>
                    <a:lnTo>
                      <a:pt x="0" y="18"/>
                    </a:lnTo>
                    <a:lnTo>
                      <a:pt x="0" y="17"/>
                    </a:lnTo>
                    <a:lnTo>
                      <a:pt x="0" y="17"/>
                    </a:lnTo>
                    <a:lnTo>
                      <a:pt x="0" y="16"/>
                    </a:lnTo>
                    <a:lnTo>
                      <a:pt x="0" y="16"/>
                    </a:lnTo>
                    <a:lnTo>
                      <a:pt x="0" y="16"/>
                    </a:lnTo>
                    <a:lnTo>
                      <a:pt x="0" y="16"/>
                    </a:lnTo>
                    <a:lnTo>
                      <a:pt x="0" y="16"/>
                    </a:lnTo>
                    <a:lnTo>
                      <a:pt x="0" y="16"/>
                    </a:lnTo>
                    <a:lnTo>
                      <a:pt x="0" y="15"/>
                    </a:lnTo>
                    <a:lnTo>
                      <a:pt x="0" y="15"/>
                    </a:lnTo>
                    <a:lnTo>
                      <a:pt x="0" y="14"/>
                    </a:lnTo>
                    <a:lnTo>
                      <a:pt x="0" y="14"/>
                    </a:lnTo>
                    <a:lnTo>
                      <a:pt x="0" y="13"/>
                    </a:lnTo>
                    <a:lnTo>
                      <a:pt x="0" y="12"/>
                    </a:lnTo>
                    <a:lnTo>
                      <a:pt x="0" y="12"/>
                    </a:lnTo>
                    <a:lnTo>
                      <a:pt x="0" y="12"/>
                    </a:lnTo>
                    <a:lnTo>
                      <a:pt x="0" y="12"/>
                    </a:lnTo>
                    <a:lnTo>
                      <a:pt x="0" y="12"/>
                    </a:lnTo>
                    <a:lnTo>
                      <a:pt x="0" y="13"/>
                    </a:lnTo>
                    <a:lnTo>
                      <a:pt x="0" y="12"/>
                    </a:lnTo>
                    <a:lnTo>
                      <a:pt x="0" y="12"/>
                    </a:lnTo>
                    <a:lnTo>
                      <a:pt x="0" y="13"/>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9"/>
                    </a:lnTo>
                    <a:lnTo>
                      <a:pt x="0" y="10"/>
                    </a:lnTo>
                    <a:lnTo>
                      <a:pt x="0" y="10"/>
                    </a:lnTo>
                    <a:lnTo>
                      <a:pt x="0" y="10"/>
                    </a:lnTo>
                    <a:lnTo>
                      <a:pt x="0" y="10"/>
                    </a:lnTo>
                    <a:lnTo>
                      <a:pt x="0" y="9"/>
                    </a:lnTo>
                    <a:lnTo>
                      <a:pt x="0" y="9"/>
                    </a:lnTo>
                    <a:lnTo>
                      <a:pt x="0" y="8"/>
                    </a:lnTo>
                    <a:lnTo>
                      <a:pt x="0" y="9"/>
                    </a:lnTo>
                    <a:lnTo>
                      <a:pt x="0" y="8"/>
                    </a:lnTo>
                    <a:lnTo>
                      <a:pt x="0" y="9"/>
                    </a:lnTo>
                    <a:lnTo>
                      <a:pt x="0" y="8"/>
                    </a:lnTo>
                    <a:lnTo>
                      <a:pt x="0" y="9"/>
                    </a:lnTo>
                    <a:lnTo>
                      <a:pt x="0" y="10"/>
                    </a:lnTo>
                    <a:lnTo>
                      <a:pt x="0" y="9"/>
                    </a:lnTo>
                    <a:lnTo>
                      <a:pt x="0" y="10"/>
                    </a:lnTo>
                    <a:lnTo>
                      <a:pt x="0" y="11"/>
                    </a:lnTo>
                    <a:lnTo>
                      <a:pt x="0" y="10"/>
                    </a:lnTo>
                    <a:lnTo>
                      <a:pt x="0" y="11"/>
                    </a:lnTo>
                    <a:lnTo>
                      <a:pt x="0" y="10"/>
                    </a:lnTo>
                    <a:lnTo>
                      <a:pt x="0" y="10"/>
                    </a:lnTo>
                    <a:lnTo>
                      <a:pt x="0" y="9"/>
                    </a:lnTo>
                    <a:lnTo>
                      <a:pt x="0" y="8"/>
                    </a:lnTo>
                    <a:lnTo>
                      <a:pt x="0" y="8"/>
                    </a:lnTo>
                    <a:lnTo>
                      <a:pt x="0" y="8"/>
                    </a:lnTo>
                    <a:lnTo>
                      <a:pt x="0" y="7"/>
                    </a:lnTo>
                    <a:lnTo>
                      <a:pt x="0" y="8"/>
                    </a:lnTo>
                    <a:lnTo>
                      <a:pt x="0" y="8"/>
                    </a:lnTo>
                    <a:lnTo>
                      <a:pt x="0" y="8"/>
                    </a:lnTo>
                    <a:lnTo>
                      <a:pt x="0" y="9"/>
                    </a:lnTo>
                    <a:lnTo>
                      <a:pt x="0" y="8"/>
                    </a:lnTo>
                    <a:lnTo>
                      <a:pt x="0" y="8"/>
                    </a:lnTo>
                    <a:lnTo>
                      <a:pt x="0" y="7"/>
                    </a:lnTo>
                    <a:lnTo>
                      <a:pt x="0" y="6"/>
                    </a:lnTo>
                    <a:lnTo>
                      <a:pt x="0" y="7"/>
                    </a:lnTo>
                    <a:lnTo>
                      <a:pt x="0" y="7"/>
                    </a:lnTo>
                    <a:lnTo>
                      <a:pt x="0" y="7"/>
                    </a:lnTo>
                    <a:lnTo>
                      <a:pt x="0" y="8"/>
                    </a:lnTo>
                    <a:lnTo>
                      <a:pt x="0" y="7"/>
                    </a:lnTo>
                    <a:lnTo>
                      <a:pt x="0" y="7"/>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4"/>
                    </a:lnTo>
                    <a:lnTo>
                      <a:pt x="0" y="3"/>
                    </a:lnTo>
                    <a:lnTo>
                      <a:pt x="0" y="3"/>
                    </a:lnTo>
                    <a:lnTo>
                      <a:pt x="0" y="3"/>
                    </a:lnTo>
                    <a:lnTo>
                      <a:pt x="0" y="3"/>
                    </a:lnTo>
                    <a:lnTo>
                      <a:pt x="0" y="2"/>
                    </a:lnTo>
                    <a:lnTo>
                      <a:pt x="0" y="2"/>
                    </a:lnTo>
                    <a:lnTo>
                      <a:pt x="0" y="2"/>
                    </a:lnTo>
                    <a:lnTo>
                      <a:pt x="0" y="2"/>
                    </a:lnTo>
                    <a:lnTo>
                      <a:pt x="0" y="2"/>
                    </a:lnTo>
                    <a:lnTo>
                      <a:pt x="0" y="2"/>
                    </a:lnTo>
                    <a:lnTo>
                      <a:pt x="0" y="3"/>
                    </a:lnTo>
                    <a:lnTo>
                      <a:pt x="0" y="2"/>
                    </a:lnTo>
                    <a:lnTo>
                      <a:pt x="0" y="3"/>
                    </a:lnTo>
                    <a:lnTo>
                      <a:pt x="0" y="2"/>
                    </a:lnTo>
                    <a:lnTo>
                      <a:pt x="0" y="2"/>
                    </a:lnTo>
                    <a:lnTo>
                      <a:pt x="0" y="2"/>
                    </a:lnTo>
                    <a:lnTo>
                      <a:pt x="0" y="2"/>
                    </a:lnTo>
                    <a:lnTo>
                      <a:pt x="0" y="2"/>
                    </a:lnTo>
                    <a:lnTo>
                      <a:pt x="0" y="3"/>
                    </a:lnTo>
                    <a:lnTo>
                      <a:pt x="0" y="2"/>
                    </a:lnTo>
                    <a:lnTo>
                      <a:pt x="0" y="2"/>
                    </a:lnTo>
                    <a:lnTo>
                      <a:pt x="0" y="2"/>
                    </a:lnTo>
                    <a:lnTo>
                      <a:pt x="0" y="2"/>
                    </a:lnTo>
                    <a:lnTo>
                      <a:pt x="0" y="1"/>
                    </a:lnTo>
                    <a:lnTo>
                      <a:pt x="0" y="2"/>
                    </a:lnTo>
                    <a:lnTo>
                      <a:pt x="0" y="1"/>
                    </a:lnTo>
                    <a:lnTo>
                      <a:pt x="0" y="2"/>
                    </a:lnTo>
                    <a:lnTo>
                      <a:pt x="0" y="2"/>
                    </a:lnTo>
                    <a:lnTo>
                      <a:pt x="0" y="2"/>
                    </a:lnTo>
                    <a:lnTo>
                      <a:pt x="0" y="3"/>
                    </a:lnTo>
                    <a:lnTo>
                      <a:pt x="0" y="3"/>
                    </a:lnTo>
                    <a:lnTo>
                      <a:pt x="0" y="4"/>
                    </a:lnTo>
                    <a:lnTo>
                      <a:pt x="0" y="4"/>
                    </a:lnTo>
                    <a:lnTo>
                      <a:pt x="0" y="5"/>
                    </a:lnTo>
                    <a:lnTo>
                      <a:pt x="0" y="5"/>
                    </a:lnTo>
                    <a:lnTo>
                      <a:pt x="0" y="6"/>
                    </a:lnTo>
                    <a:lnTo>
                      <a:pt x="0" y="5"/>
                    </a:lnTo>
                    <a:lnTo>
                      <a:pt x="0" y="6"/>
                    </a:lnTo>
                    <a:lnTo>
                      <a:pt x="0" y="6"/>
                    </a:lnTo>
                    <a:lnTo>
                      <a:pt x="0" y="6"/>
                    </a:lnTo>
                    <a:lnTo>
                      <a:pt x="0" y="7"/>
                    </a:lnTo>
                    <a:lnTo>
                      <a:pt x="0" y="6"/>
                    </a:lnTo>
                    <a:lnTo>
                      <a:pt x="0" y="6"/>
                    </a:lnTo>
                    <a:lnTo>
                      <a:pt x="0" y="6"/>
                    </a:lnTo>
                    <a:lnTo>
                      <a:pt x="0" y="6"/>
                    </a:lnTo>
                    <a:lnTo>
                      <a:pt x="0" y="6"/>
                    </a:lnTo>
                    <a:lnTo>
                      <a:pt x="0" y="5"/>
                    </a:lnTo>
                    <a:lnTo>
                      <a:pt x="0" y="5"/>
                    </a:lnTo>
                    <a:lnTo>
                      <a:pt x="0" y="5"/>
                    </a:lnTo>
                    <a:lnTo>
                      <a:pt x="0" y="5"/>
                    </a:lnTo>
                    <a:lnTo>
                      <a:pt x="0" y="4"/>
                    </a:lnTo>
                    <a:lnTo>
                      <a:pt x="0" y="4"/>
                    </a:lnTo>
                    <a:lnTo>
                      <a:pt x="0" y="3"/>
                    </a:lnTo>
                    <a:lnTo>
                      <a:pt x="0" y="2"/>
                    </a:lnTo>
                    <a:lnTo>
                      <a:pt x="0" y="3"/>
                    </a:lnTo>
                    <a:lnTo>
                      <a:pt x="0" y="2"/>
                    </a:lnTo>
                    <a:lnTo>
                      <a:pt x="0" y="2"/>
                    </a:lnTo>
                    <a:lnTo>
                      <a:pt x="0" y="2"/>
                    </a:lnTo>
                    <a:lnTo>
                      <a:pt x="0" y="2"/>
                    </a:lnTo>
                    <a:lnTo>
                      <a:pt x="0" y="2"/>
                    </a:lnTo>
                    <a:lnTo>
                      <a:pt x="0" y="1"/>
                    </a:lnTo>
                    <a:lnTo>
                      <a:pt x="0" y="2"/>
                    </a:lnTo>
                    <a:lnTo>
                      <a:pt x="0" y="1"/>
                    </a:lnTo>
                    <a:lnTo>
                      <a:pt x="0" y="2"/>
                    </a:lnTo>
                    <a:lnTo>
                      <a:pt x="0" y="2"/>
                    </a:lnTo>
                    <a:lnTo>
                      <a:pt x="0" y="3"/>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2"/>
                    </a:lnTo>
                    <a:lnTo>
                      <a:pt x="0" y="2"/>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2"/>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1"/>
                    </a:lnTo>
                    <a:lnTo>
                      <a:pt x="0" y="1"/>
                    </a:lnTo>
                    <a:lnTo>
                      <a:pt x="0" y="2"/>
                    </a:lnTo>
                  </a:path>
                </a:pathLst>
              </a:custGeom>
              <a:noFill/>
              <a:ln w="0">
                <a:solidFill>
                  <a:srgbClr val="3366FF"/>
                </a:solidFill>
                <a:prstDash val="solid"/>
                <a:round/>
                <a:headEnd/>
                <a:tailEnd/>
              </a:ln>
            </p:spPr>
            <p:txBody>
              <a:bodyPr/>
              <a:lstStyle/>
              <a:p>
                <a:endParaRPr lang="en-GB"/>
              </a:p>
            </p:txBody>
          </p:sp>
          <p:sp>
            <p:nvSpPr>
              <p:cNvPr id="185911" name="Freeform 567"/>
              <p:cNvSpPr>
                <a:spLocks/>
              </p:cNvSpPr>
              <p:nvPr/>
            </p:nvSpPr>
            <p:spPr bwMode="auto">
              <a:xfrm>
                <a:off x="2718" y="3581"/>
                <a:ext cx="6" cy="60"/>
              </a:xfrm>
              <a:custGeom>
                <a:avLst/>
                <a:gdLst/>
                <a:ahLst/>
                <a:cxnLst>
                  <a:cxn ang="0">
                    <a:pos x="0" y="6"/>
                  </a:cxn>
                  <a:cxn ang="0">
                    <a:pos x="0" y="7"/>
                  </a:cxn>
                  <a:cxn ang="0">
                    <a:pos x="0" y="7"/>
                  </a:cxn>
                  <a:cxn ang="0">
                    <a:pos x="0" y="9"/>
                  </a:cxn>
                  <a:cxn ang="0">
                    <a:pos x="1" y="9"/>
                  </a:cxn>
                  <a:cxn ang="0">
                    <a:pos x="1" y="9"/>
                  </a:cxn>
                  <a:cxn ang="0">
                    <a:pos x="1" y="8"/>
                  </a:cxn>
                  <a:cxn ang="0">
                    <a:pos x="1" y="4"/>
                  </a:cxn>
                  <a:cxn ang="0">
                    <a:pos x="1" y="6"/>
                  </a:cxn>
                  <a:cxn ang="0">
                    <a:pos x="1" y="4"/>
                  </a:cxn>
                  <a:cxn ang="0">
                    <a:pos x="1" y="3"/>
                  </a:cxn>
                  <a:cxn ang="0">
                    <a:pos x="1" y="2"/>
                  </a:cxn>
                  <a:cxn ang="0">
                    <a:pos x="1" y="5"/>
                  </a:cxn>
                  <a:cxn ang="0">
                    <a:pos x="1" y="6"/>
                  </a:cxn>
                  <a:cxn ang="0">
                    <a:pos x="1" y="8"/>
                  </a:cxn>
                  <a:cxn ang="0">
                    <a:pos x="1" y="9"/>
                  </a:cxn>
                  <a:cxn ang="0">
                    <a:pos x="1" y="7"/>
                  </a:cxn>
                  <a:cxn ang="0">
                    <a:pos x="1" y="7"/>
                  </a:cxn>
                  <a:cxn ang="0">
                    <a:pos x="1" y="7"/>
                  </a:cxn>
                  <a:cxn ang="0">
                    <a:pos x="1" y="6"/>
                  </a:cxn>
                  <a:cxn ang="0">
                    <a:pos x="1" y="7"/>
                  </a:cxn>
                  <a:cxn ang="0">
                    <a:pos x="1" y="6"/>
                  </a:cxn>
                  <a:cxn ang="0">
                    <a:pos x="1" y="6"/>
                  </a:cxn>
                  <a:cxn ang="0">
                    <a:pos x="1" y="6"/>
                  </a:cxn>
                  <a:cxn ang="0">
                    <a:pos x="1" y="7"/>
                  </a:cxn>
                  <a:cxn ang="0">
                    <a:pos x="1" y="8"/>
                  </a:cxn>
                  <a:cxn ang="0">
                    <a:pos x="1" y="8"/>
                  </a:cxn>
                  <a:cxn ang="0">
                    <a:pos x="1" y="7"/>
                  </a:cxn>
                  <a:cxn ang="0">
                    <a:pos x="1" y="8"/>
                  </a:cxn>
                  <a:cxn ang="0">
                    <a:pos x="1" y="7"/>
                  </a:cxn>
                  <a:cxn ang="0">
                    <a:pos x="1" y="8"/>
                  </a:cxn>
                  <a:cxn ang="0">
                    <a:pos x="1" y="8"/>
                  </a:cxn>
                  <a:cxn ang="0">
                    <a:pos x="1" y="7"/>
                  </a:cxn>
                  <a:cxn ang="0">
                    <a:pos x="1" y="6"/>
                  </a:cxn>
                  <a:cxn ang="0">
                    <a:pos x="1" y="5"/>
                  </a:cxn>
                  <a:cxn ang="0">
                    <a:pos x="1" y="6"/>
                  </a:cxn>
                  <a:cxn ang="0">
                    <a:pos x="1" y="4"/>
                  </a:cxn>
                  <a:cxn ang="0">
                    <a:pos x="1" y="3"/>
                  </a:cxn>
                  <a:cxn ang="0">
                    <a:pos x="1" y="5"/>
                  </a:cxn>
                  <a:cxn ang="0">
                    <a:pos x="1" y="5"/>
                  </a:cxn>
                  <a:cxn ang="0">
                    <a:pos x="1" y="4"/>
                  </a:cxn>
                  <a:cxn ang="0">
                    <a:pos x="1" y="4"/>
                  </a:cxn>
                  <a:cxn ang="0">
                    <a:pos x="1" y="2"/>
                  </a:cxn>
                  <a:cxn ang="0">
                    <a:pos x="1" y="4"/>
                  </a:cxn>
                  <a:cxn ang="0">
                    <a:pos x="1" y="5"/>
                  </a:cxn>
                  <a:cxn ang="0">
                    <a:pos x="1" y="6"/>
                  </a:cxn>
                  <a:cxn ang="0">
                    <a:pos x="1" y="6"/>
                  </a:cxn>
                  <a:cxn ang="0">
                    <a:pos x="1" y="6"/>
                  </a:cxn>
                  <a:cxn ang="0">
                    <a:pos x="1" y="4"/>
                  </a:cxn>
                  <a:cxn ang="0">
                    <a:pos x="1" y="3"/>
                  </a:cxn>
                  <a:cxn ang="0">
                    <a:pos x="1" y="3"/>
                  </a:cxn>
                  <a:cxn ang="0">
                    <a:pos x="1" y="2"/>
                  </a:cxn>
                  <a:cxn ang="0">
                    <a:pos x="1" y="2"/>
                  </a:cxn>
                  <a:cxn ang="0">
                    <a:pos x="1" y="0"/>
                  </a:cxn>
                  <a:cxn ang="0">
                    <a:pos x="1" y="2"/>
                  </a:cxn>
                  <a:cxn ang="0">
                    <a:pos x="1" y="2"/>
                  </a:cxn>
                  <a:cxn ang="0">
                    <a:pos x="1" y="4"/>
                  </a:cxn>
                  <a:cxn ang="0">
                    <a:pos x="1" y="4"/>
                  </a:cxn>
                  <a:cxn ang="0">
                    <a:pos x="1" y="5"/>
                  </a:cxn>
                  <a:cxn ang="0">
                    <a:pos x="1" y="3"/>
                  </a:cxn>
                  <a:cxn ang="0">
                    <a:pos x="1" y="5"/>
                  </a:cxn>
                  <a:cxn ang="0">
                    <a:pos x="1" y="4"/>
                  </a:cxn>
                  <a:cxn ang="0">
                    <a:pos x="1" y="5"/>
                  </a:cxn>
                </a:cxnLst>
                <a:rect l="0" t="0" r="r" b="b"/>
                <a:pathLst>
                  <a:path w="1" h="10">
                    <a:moveTo>
                      <a:pt x="0" y="6"/>
                    </a:moveTo>
                    <a:lnTo>
                      <a:pt x="0" y="5"/>
                    </a:lnTo>
                    <a:lnTo>
                      <a:pt x="0" y="6"/>
                    </a:lnTo>
                    <a:lnTo>
                      <a:pt x="0" y="6"/>
                    </a:lnTo>
                    <a:lnTo>
                      <a:pt x="0" y="6"/>
                    </a:lnTo>
                    <a:lnTo>
                      <a:pt x="0" y="6"/>
                    </a:lnTo>
                    <a:lnTo>
                      <a:pt x="0" y="6"/>
                    </a:lnTo>
                    <a:lnTo>
                      <a:pt x="0" y="6"/>
                    </a:lnTo>
                    <a:lnTo>
                      <a:pt x="0" y="7"/>
                    </a:lnTo>
                    <a:lnTo>
                      <a:pt x="0" y="7"/>
                    </a:lnTo>
                    <a:lnTo>
                      <a:pt x="0" y="6"/>
                    </a:lnTo>
                    <a:lnTo>
                      <a:pt x="0" y="7"/>
                    </a:lnTo>
                    <a:lnTo>
                      <a:pt x="0" y="6"/>
                    </a:lnTo>
                    <a:lnTo>
                      <a:pt x="0" y="7"/>
                    </a:lnTo>
                    <a:lnTo>
                      <a:pt x="0" y="7"/>
                    </a:lnTo>
                    <a:lnTo>
                      <a:pt x="0" y="7"/>
                    </a:lnTo>
                    <a:lnTo>
                      <a:pt x="0" y="7"/>
                    </a:lnTo>
                    <a:lnTo>
                      <a:pt x="0" y="7"/>
                    </a:lnTo>
                    <a:lnTo>
                      <a:pt x="0" y="7"/>
                    </a:lnTo>
                    <a:lnTo>
                      <a:pt x="0" y="6"/>
                    </a:lnTo>
                    <a:lnTo>
                      <a:pt x="0" y="7"/>
                    </a:lnTo>
                    <a:lnTo>
                      <a:pt x="0" y="7"/>
                    </a:lnTo>
                    <a:lnTo>
                      <a:pt x="0" y="6"/>
                    </a:lnTo>
                    <a:lnTo>
                      <a:pt x="0" y="6"/>
                    </a:lnTo>
                    <a:lnTo>
                      <a:pt x="0" y="7"/>
                    </a:lnTo>
                    <a:lnTo>
                      <a:pt x="0" y="7"/>
                    </a:lnTo>
                    <a:lnTo>
                      <a:pt x="0" y="7"/>
                    </a:lnTo>
                    <a:lnTo>
                      <a:pt x="0" y="7"/>
                    </a:lnTo>
                    <a:lnTo>
                      <a:pt x="0" y="6"/>
                    </a:lnTo>
                    <a:lnTo>
                      <a:pt x="0" y="6"/>
                    </a:lnTo>
                    <a:lnTo>
                      <a:pt x="0" y="6"/>
                    </a:lnTo>
                    <a:lnTo>
                      <a:pt x="0" y="7"/>
                    </a:lnTo>
                    <a:lnTo>
                      <a:pt x="0" y="7"/>
                    </a:lnTo>
                    <a:lnTo>
                      <a:pt x="0" y="7"/>
                    </a:lnTo>
                    <a:lnTo>
                      <a:pt x="0" y="7"/>
                    </a:lnTo>
                    <a:lnTo>
                      <a:pt x="0" y="7"/>
                    </a:lnTo>
                    <a:lnTo>
                      <a:pt x="0" y="7"/>
                    </a:lnTo>
                    <a:lnTo>
                      <a:pt x="0" y="8"/>
                    </a:lnTo>
                    <a:lnTo>
                      <a:pt x="0" y="7"/>
                    </a:lnTo>
                    <a:lnTo>
                      <a:pt x="0" y="7"/>
                    </a:lnTo>
                    <a:lnTo>
                      <a:pt x="0" y="7"/>
                    </a:lnTo>
                    <a:lnTo>
                      <a:pt x="0" y="8"/>
                    </a:lnTo>
                    <a:lnTo>
                      <a:pt x="0" y="8"/>
                    </a:lnTo>
                    <a:lnTo>
                      <a:pt x="0" y="9"/>
                    </a:lnTo>
                    <a:lnTo>
                      <a:pt x="1" y="9"/>
                    </a:lnTo>
                    <a:lnTo>
                      <a:pt x="1" y="9"/>
                    </a:lnTo>
                    <a:lnTo>
                      <a:pt x="1" y="10"/>
                    </a:lnTo>
                    <a:lnTo>
                      <a:pt x="1" y="9"/>
                    </a:lnTo>
                    <a:lnTo>
                      <a:pt x="1" y="9"/>
                    </a:lnTo>
                    <a:lnTo>
                      <a:pt x="1" y="9"/>
                    </a:lnTo>
                    <a:lnTo>
                      <a:pt x="1" y="9"/>
                    </a:lnTo>
                    <a:lnTo>
                      <a:pt x="1" y="9"/>
                    </a:lnTo>
                    <a:lnTo>
                      <a:pt x="1" y="9"/>
                    </a:lnTo>
                    <a:lnTo>
                      <a:pt x="1" y="9"/>
                    </a:lnTo>
                    <a:lnTo>
                      <a:pt x="1" y="9"/>
                    </a:lnTo>
                    <a:lnTo>
                      <a:pt x="1" y="8"/>
                    </a:lnTo>
                    <a:lnTo>
                      <a:pt x="1" y="9"/>
                    </a:lnTo>
                    <a:lnTo>
                      <a:pt x="1" y="8"/>
                    </a:lnTo>
                    <a:lnTo>
                      <a:pt x="1" y="9"/>
                    </a:lnTo>
                    <a:lnTo>
                      <a:pt x="1" y="8"/>
                    </a:lnTo>
                    <a:lnTo>
                      <a:pt x="1" y="9"/>
                    </a:lnTo>
                    <a:lnTo>
                      <a:pt x="1" y="9"/>
                    </a:lnTo>
                    <a:lnTo>
                      <a:pt x="1" y="9"/>
                    </a:lnTo>
                    <a:lnTo>
                      <a:pt x="1" y="9"/>
                    </a:lnTo>
                    <a:lnTo>
                      <a:pt x="1" y="9"/>
                    </a:lnTo>
                    <a:lnTo>
                      <a:pt x="1" y="9"/>
                    </a:lnTo>
                    <a:lnTo>
                      <a:pt x="1" y="9"/>
                    </a:lnTo>
                    <a:lnTo>
                      <a:pt x="1" y="9"/>
                    </a:lnTo>
                    <a:lnTo>
                      <a:pt x="1" y="8"/>
                    </a:lnTo>
                    <a:lnTo>
                      <a:pt x="1" y="8"/>
                    </a:lnTo>
                    <a:lnTo>
                      <a:pt x="1" y="9"/>
                    </a:lnTo>
                    <a:lnTo>
                      <a:pt x="1" y="8"/>
                    </a:lnTo>
                    <a:lnTo>
                      <a:pt x="1" y="7"/>
                    </a:lnTo>
                    <a:lnTo>
                      <a:pt x="1" y="8"/>
                    </a:lnTo>
                    <a:lnTo>
                      <a:pt x="1" y="7"/>
                    </a:lnTo>
                    <a:lnTo>
                      <a:pt x="1" y="7"/>
                    </a:lnTo>
                    <a:lnTo>
                      <a:pt x="1" y="8"/>
                    </a:lnTo>
                    <a:lnTo>
                      <a:pt x="1" y="7"/>
                    </a:lnTo>
                    <a:lnTo>
                      <a:pt x="1" y="7"/>
                    </a:lnTo>
                    <a:lnTo>
                      <a:pt x="1" y="6"/>
                    </a:lnTo>
                    <a:lnTo>
                      <a:pt x="1" y="6"/>
                    </a:lnTo>
                    <a:lnTo>
                      <a:pt x="1" y="6"/>
                    </a:lnTo>
                    <a:lnTo>
                      <a:pt x="1" y="5"/>
                    </a:lnTo>
                    <a:lnTo>
                      <a:pt x="1" y="5"/>
                    </a:lnTo>
                    <a:lnTo>
                      <a:pt x="1" y="4"/>
                    </a:lnTo>
                    <a:lnTo>
                      <a:pt x="1" y="3"/>
                    </a:lnTo>
                    <a:lnTo>
                      <a:pt x="1" y="4"/>
                    </a:lnTo>
                    <a:lnTo>
                      <a:pt x="1" y="4"/>
                    </a:lnTo>
                    <a:lnTo>
                      <a:pt x="1" y="4"/>
                    </a:lnTo>
                    <a:lnTo>
                      <a:pt x="1" y="4"/>
                    </a:lnTo>
                    <a:lnTo>
                      <a:pt x="1" y="4"/>
                    </a:lnTo>
                    <a:lnTo>
                      <a:pt x="1" y="5"/>
                    </a:lnTo>
                    <a:lnTo>
                      <a:pt x="1" y="6"/>
                    </a:lnTo>
                    <a:lnTo>
                      <a:pt x="1" y="6"/>
                    </a:lnTo>
                    <a:lnTo>
                      <a:pt x="1" y="6"/>
                    </a:lnTo>
                    <a:lnTo>
                      <a:pt x="1" y="6"/>
                    </a:lnTo>
                    <a:lnTo>
                      <a:pt x="1" y="7"/>
                    </a:lnTo>
                    <a:lnTo>
                      <a:pt x="1" y="6"/>
                    </a:lnTo>
                    <a:lnTo>
                      <a:pt x="1" y="6"/>
                    </a:lnTo>
                    <a:lnTo>
                      <a:pt x="1" y="6"/>
                    </a:lnTo>
                    <a:lnTo>
                      <a:pt x="1" y="5"/>
                    </a:lnTo>
                    <a:lnTo>
                      <a:pt x="1" y="5"/>
                    </a:lnTo>
                    <a:lnTo>
                      <a:pt x="1" y="5"/>
                    </a:lnTo>
                    <a:lnTo>
                      <a:pt x="1" y="4"/>
                    </a:lnTo>
                    <a:lnTo>
                      <a:pt x="1" y="4"/>
                    </a:lnTo>
                    <a:lnTo>
                      <a:pt x="1" y="4"/>
                    </a:lnTo>
                    <a:lnTo>
                      <a:pt x="1" y="4"/>
                    </a:lnTo>
                    <a:lnTo>
                      <a:pt x="1" y="4"/>
                    </a:lnTo>
                    <a:lnTo>
                      <a:pt x="1" y="4"/>
                    </a:lnTo>
                    <a:lnTo>
                      <a:pt x="1" y="4"/>
                    </a:lnTo>
                    <a:lnTo>
                      <a:pt x="1" y="5"/>
                    </a:lnTo>
                    <a:lnTo>
                      <a:pt x="1" y="5"/>
                    </a:lnTo>
                    <a:lnTo>
                      <a:pt x="1" y="5"/>
                    </a:lnTo>
                    <a:lnTo>
                      <a:pt x="1" y="4"/>
                    </a:lnTo>
                    <a:lnTo>
                      <a:pt x="1" y="4"/>
                    </a:lnTo>
                    <a:lnTo>
                      <a:pt x="1" y="4"/>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1" y="4"/>
                    </a:lnTo>
                    <a:lnTo>
                      <a:pt x="1" y="4"/>
                    </a:lnTo>
                    <a:lnTo>
                      <a:pt x="1" y="5"/>
                    </a:lnTo>
                    <a:lnTo>
                      <a:pt x="1" y="5"/>
                    </a:lnTo>
                    <a:lnTo>
                      <a:pt x="1" y="5"/>
                    </a:lnTo>
                    <a:lnTo>
                      <a:pt x="1" y="5"/>
                    </a:lnTo>
                    <a:lnTo>
                      <a:pt x="1" y="6"/>
                    </a:lnTo>
                    <a:lnTo>
                      <a:pt x="1" y="5"/>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7"/>
                    </a:lnTo>
                    <a:lnTo>
                      <a:pt x="1" y="7"/>
                    </a:lnTo>
                    <a:lnTo>
                      <a:pt x="1" y="6"/>
                    </a:lnTo>
                    <a:lnTo>
                      <a:pt x="1" y="7"/>
                    </a:lnTo>
                    <a:lnTo>
                      <a:pt x="1" y="8"/>
                    </a:lnTo>
                    <a:lnTo>
                      <a:pt x="1" y="7"/>
                    </a:lnTo>
                    <a:lnTo>
                      <a:pt x="1" y="8"/>
                    </a:lnTo>
                    <a:lnTo>
                      <a:pt x="1" y="8"/>
                    </a:lnTo>
                    <a:lnTo>
                      <a:pt x="1" y="8"/>
                    </a:lnTo>
                    <a:lnTo>
                      <a:pt x="1" y="9"/>
                    </a:lnTo>
                    <a:lnTo>
                      <a:pt x="1" y="9"/>
                    </a:lnTo>
                    <a:lnTo>
                      <a:pt x="1" y="9"/>
                    </a:lnTo>
                    <a:lnTo>
                      <a:pt x="1" y="9"/>
                    </a:lnTo>
                    <a:lnTo>
                      <a:pt x="1" y="9"/>
                    </a:lnTo>
                    <a:lnTo>
                      <a:pt x="1" y="8"/>
                    </a:lnTo>
                    <a:lnTo>
                      <a:pt x="1" y="9"/>
                    </a:lnTo>
                    <a:lnTo>
                      <a:pt x="1" y="8"/>
                    </a:lnTo>
                    <a:lnTo>
                      <a:pt x="1" y="9"/>
                    </a:lnTo>
                    <a:lnTo>
                      <a:pt x="1" y="8"/>
                    </a:lnTo>
                    <a:lnTo>
                      <a:pt x="1" y="8"/>
                    </a:lnTo>
                    <a:lnTo>
                      <a:pt x="1" y="7"/>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8"/>
                    </a:lnTo>
                    <a:lnTo>
                      <a:pt x="1" y="7"/>
                    </a:lnTo>
                    <a:lnTo>
                      <a:pt x="1" y="8"/>
                    </a:lnTo>
                    <a:lnTo>
                      <a:pt x="1" y="7"/>
                    </a:lnTo>
                    <a:lnTo>
                      <a:pt x="1" y="7"/>
                    </a:lnTo>
                    <a:lnTo>
                      <a:pt x="1" y="7"/>
                    </a:lnTo>
                    <a:lnTo>
                      <a:pt x="1" y="7"/>
                    </a:lnTo>
                    <a:lnTo>
                      <a:pt x="1" y="8"/>
                    </a:lnTo>
                    <a:lnTo>
                      <a:pt x="1" y="8"/>
                    </a:lnTo>
                    <a:lnTo>
                      <a:pt x="1" y="7"/>
                    </a:lnTo>
                    <a:lnTo>
                      <a:pt x="1" y="7"/>
                    </a:lnTo>
                    <a:lnTo>
                      <a:pt x="1" y="6"/>
                    </a:lnTo>
                    <a:lnTo>
                      <a:pt x="1" y="7"/>
                    </a:lnTo>
                    <a:lnTo>
                      <a:pt x="1" y="7"/>
                    </a:lnTo>
                    <a:lnTo>
                      <a:pt x="1" y="7"/>
                    </a:lnTo>
                    <a:lnTo>
                      <a:pt x="1" y="7"/>
                    </a:lnTo>
                    <a:lnTo>
                      <a:pt x="1" y="6"/>
                    </a:lnTo>
                    <a:lnTo>
                      <a:pt x="1" y="6"/>
                    </a:lnTo>
                    <a:lnTo>
                      <a:pt x="1" y="6"/>
                    </a:lnTo>
                    <a:lnTo>
                      <a:pt x="1" y="7"/>
                    </a:lnTo>
                    <a:lnTo>
                      <a:pt x="1" y="7"/>
                    </a:lnTo>
                    <a:lnTo>
                      <a:pt x="1" y="6"/>
                    </a:lnTo>
                    <a:lnTo>
                      <a:pt x="1" y="7"/>
                    </a:lnTo>
                    <a:lnTo>
                      <a:pt x="1" y="7"/>
                    </a:lnTo>
                    <a:lnTo>
                      <a:pt x="1" y="7"/>
                    </a:lnTo>
                    <a:lnTo>
                      <a:pt x="1" y="7"/>
                    </a:lnTo>
                    <a:lnTo>
                      <a:pt x="1" y="6"/>
                    </a:lnTo>
                    <a:lnTo>
                      <a:pt x="1" y="7"/>
                    </a:lnTo>
                    <a:lnTo>
                      <a:pt x="1" y="7"/>
                    </a:lnTo>
                    <a:lnTo>
                      <a:pt x="1" y="7"/>
                    </a:lnTo>
                    <a:lnTo>
                      <a:pt x="1" y="6"/>
                    </a:lnTo>
                    <a:lnTo>
                      <a:pt x="1" y="6"/>
                    </a:lnTo>
                    <a:lnTo>
                      <a:pt x="1" y="6"/>
                    </a:lnTo>
                    <a:lnTo>
                      <a:pt x="1" y="5"/>
                    </a:lnTo>
                    <a:lnTo>
                      <a:pt x="1" y="6"/>
                    </a:lnTo>
                    <a:lnTo>
                      <a:pt x="1" y="5"/>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5"/>
                    </a:lnTo>
                    <a:lnTo>
                      <a:pt x="1" y="5"/>
                    </a:lnTo>
                    <a:lnTo>
                      <a:pt x="1" y="6"/>
                    </a:lnTo>
                    <a:lnTo>
                      <a:pt x="1" y="6"/>
                    </a:lnTo>
                    <a:lnTo>
                      <a:pt x="1" y="6"/>
                    </a:lnTo>
                    <a:lnTo>
                      <a:pt x="1" y="6"/>
                    </a:lnTo>
                    <a:lnTo>
                      <a:pt x="1" y="7"/>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8"/>
                    </a:lnTo>
                    <a:lnTo>
                      <a:pt x="1" y="7"/>
                    </a:lnTo>
                    <a:lnTo>
                      <a:pt x="1" y="8"/>
                    </a:lnTo>
                    <a:lnTo>
                      <a:pt x="1" y="8"/>
                    </a:lnTo>
                    <a:lnTo>
                      <a:pt x="1" y="8"/>
                    </a:lnTo>
                    <a:lnTo>
                      <a:pt x="1" y="8"/>
                    </a:lnTo>
                    <a:lnTo>
                      <a:pt x="1" y="7"/>
                    </a:lnTo>
                    <a:lnTo>
                      <a:pt x="1" y="7"/>
                    </a:lnTo>
                    <a:lnTo>
                      <a:pt x="1" y="7"/>
                    </a:lnTo>
                    <a:lnTo>
                      <a:pt x="1" y="7"/>
                    </a:lnTo>
                    <a:lnTo>
                      <a:pt x="1" y="7"/>
                    </a:lnTo>
                    <a:lnTo>
                      <a:pt x="1" y="8"/>
                    </a:lnTo>
                    <a:lnTo>
                      <a:pt x="1" y="8"/>
                    </a:lnTo>
                    <a:lnTo>
                      <a:pt x="1" y="8"/>
                    </a:lnTo>
                    <a:lnTo>
                      <a:pt x="1" y="9"/>
                    </a:lnTo>
                    <a:lnTo>
                      <a:pt x="1" y="8"/>
                    </a:lnTo>
                    <a:lnTo>
                      <a:pt x="1" y="7"/>
                    </a:lnTo>
                    <a:lnTo>
                      <a:pt x="1" y="7"/>
                    </a:lnTo>
                    <a:lnTo>
                      <a:pt x="1" y="7"/>
                    </a:lnTo>
                    <a:lnTo>
                      <a:pt x="1" y="7"/>
                    </a:lnTo>
                    <a:lnTo>
                      <a:pt x="1" y="6"/>
                    </a:lnTo>
                    <a:lnTo>
                      <a:pt x="1" y="7"/>
                    </a:lnTo>
                    <a:lnTo>
                      <a:pt x="1" y="6"/>
                    </a:lnTo>
                    <a:lnTo>
                      <a:pt x="1" y="6"/>
                    </a:lnTo>
                    <a:lnTo>
                      <a:pt x="1" y="6"/>
                    </a:lnTo>
                    <a:lnTo>
                      <a:pt x="1" y="7"/>
                    </a:lnTo>
                    <a:lnTo>
                      <a:pt x="1" y="7"/>
                    </a:lnTo>
                    <a:lnTo>
                      <a:pt x="1" y="6"/>
                    </a:lnTo>
                    <a:lnTo>
                      <a:pt x="1" y="6"/>
                    </a:lnTo>
                    <a:lnTo>
                      <a:pt x="1" y="6"/>
                    </a:lnTo>
                    <a:lnTo>
                      <a:pt x="1" y="7"/>
                    </a:lnTo>
                    <a:lnTo>
                      <a:pt x="1" y="7"/>
                    </a:lnTo>
                    <a:lnTo>
                      <a:pt x="1" y="6"/>
                    </a:lnTo>
                    <a:lnTo>
                      <a:pt x="1" y="7"/>
                    </a:lnTo>
                    <a:lnTo>
                      <a:pt x="1" y="7"/>
                    </a:lnTo>
                    <a:lnTo>
                      <a:pt x="1" y="7"/>
                    </a:lnTo>
                    <a:lnTo>
                      <a:pt x="1" y="7"/>
                    </a:lnTo>
                    <a:lnTo>
                      <a:pt x="1" y="8"/>
                    </a:lnTo>
                    <a:lnTo>
                      <a:pt x="1" y="7"/>
                    </a:lnTo>
                    <a:lnTo>
                      <a:pt x="1" y="7"/>
                    </a:lnTo>
                    <a:lnTo>
                      <a:pt x="1" y="7"/>
                    </a:lnTo>
                    <a:lnTo>
                      <a:pt x="1" y="7"/>
                    </a:lnTo>
                    <a:lnTo>
                      <a:pt x="1" y="7"/>
                    </a:lnTo>
                    <a:lnTo>
                      <a:pt x="1" y="7"/>
                    </a:lnTo>
                    <a:lnTo>
                      <a:pt x="1" y="7"/>
                    </a:lnTo>
                    <a:lnTo>
                      <a:pt x="1" y="7"/>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8"/>
                    </a:lnTo>
                    <a:lnTo>
                      <a:pt x="1" y="8"/>
                    </a:lnTo>
                    <a:lnTo>
                      <a:pt x="1" y="9"/>
                    </a:lnTo>
                    <a:lnTo>
                      <a:pt x="1" y="9"/>
                    </a:lnTo>
                    <a:lnTo>
                      <a:pt x="1" y="9"/>
                    </a:lnTo>
                    <a:lnTo>
                      <a:pt x="1" y="8"/>
                    </a:lnTo>
                    <a:lnTo>
                      <a:pt x="1" y="8"/>
                    </a:lnTo>
                    <a:lnTo>
                      <a:pt x="1" y="7"/>
                    </a:lnTo>
                    <a:lnTo>
                      <a:pt x="1" y="8"/>
                    </a:lnTo>
                    <a:lnTo>
                      <a:pt x="1" y="8"/>
                    </a:lnTo>
                    <a:lnTo>
                      <a:pt x="1" y="8"/>
                    </a:lnTo>
                    <a:lnTo>
                      <a:pt x="1" y="9"/>
                    </a:lnTo>
                    <a:lnTo>
                      <a:pt x="1" y="8"/>
                    </a:lnTo>
                    <a:lnTo>
                      <a:pt x="1" y="8"/>
                    </a:lnTo>
                    <a:lnTo>
                      <a:pt x="1" y="8"/>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5"/>
                    </a:lnTo>
                    <a:lnTo>
                      <a:pt x="1" y="6"/>
                    </a:lnTo>
                    <a:lnTo>
                      <a:pt x="1" y="5"/>
                    </a:lnTo>
                    <a:lnTo>
                      <a:pt x="1" y="6"/>
                    </a:lnTo>
                    <a:lnTo>
                      <a:pt x="1" y="5"/>
                    </a:lnTo>
                    <a:lnTo>
                      <a:pt x="1" y="5"/>
                    </a:lnTo>
                    <a:lnTo>
                      <a:pt x="1" y="5"/>
                    </a:lnTo>
                    <a:lnTo>
                      <a:pt x="1" y="6"/>
                    </a:lnTo>
                    <a:lnTo>
                      <a:pt x="1" y="7"/>
                    </a:lnTo>
                    <a:lnTo>
                      <a:pt x="1" y="6"/>
                    </a:lnTo>
                    <a:lnTo>
                      <a:pt x="1" y="6"/>
                    </a:lnTo>
                    <a:lnTo>
                      <a:pt x="1" y="6"/>
                    </a:lnTo>
                    <a:lnTo>
                      <a:pt x="1" y="6"/>
                    </a:lnTo>
                    <a:lnTo>
                      <a:pt x="1" y="6"/>
                    </a:lnTo>
                    <a:lnTo>
                      <a:pt x="1" y="7"/>
                    </a:lnTo>
                    <a:lnTo>
                      <a:pt x="1" y="7"/>
                    </a:lnTo>
                    <a:lnTo>
                      <a:pt x="1" y="6"/>
                    </a:lnTo>
                    <a:lnTo>
                      <a:pt x="1" y="6"/>
                    </a:lnTo>
                    <a:lnTo>
                      <a:pt x="1" y="5"/>
                    </a:lnTo>
                    <a:lnTo>
                      <a:pt x="1" y="5"/>
                    </a:lnTo>
                    <a:lnTo>
                      <a:pt x="1" y="4"/>
                    </a:lnTo>
                    <a:lnTo>
                      <a:pt x="1" y="4"/>
                    </a:lnTo>
                    <a:lnTo>
                      <a:pt x="1" y="5"/>
                    </a:lnTo>
                    <a:lnTo>
                      <a:pt x="1" y="4"/>
                    </a:lnTo>
                    <a:lnTo>
                      <a:pt x="1" y="5"/>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3"/>
                    </a:lnTo>
                    <a:lnTo>
                      <a:pt x="1" y="4"/>
                    </a:lnTo>
                    <a:lnTo>
                      <a:pt x="1" y="3"/>
                    </a:lnTo>
                    <a:lnTo>
                      <a:pt x="1" y="4"/>
                    </a:lnTo>
                    <a:lnTo>
                      <a:pt x="1" y="5"/>
                    </a:lnTo>
                    <a:lnTo>
                      <a:pt x="1" y="5"/>
                    </a:lnTo>
                    <a:lnTo>
                      <a:pt x="1" y="5"/>
                    </a:lnTo>
                    <a:lnTo>
                      <a:pt x="1" y="4"/>
                    </a:lnTo>
                    <a:lnTo>
                      <a:pt x="1" y="5"/>
                    </a:lnTo>
                    <a:lnTo>
                      <a:pt x="1" y="5"/>
                    </a:lnTo>
                    <a:lnTo>
                      <a:pt x="1" y="6"/>
                    </a:lnTo>
                    <a:lnTo>
                      <a:pt x="1" y="5"/>
                    </a:lnTo>
                    <a:lnTo>
                      <a:pt x="1" y="6"/>
                    </a:lnTo>
                    <a:lnTo>
                      <a:pt x="1" y="6"/>
                    </a:lnTo>
                    <a:lnTo>
                      <a:pt x="1" y="5"/>
                    </a:lnTo>
                    <a:lnTo>
                      <a:pt x="1" y="5"/>
                    </a:lnTo>
                    <a:lnTo>
                      <a:pt x="1" y="5"/>
                    </a:lnTo>
                    <a:lnTo>
                      <a:pt x="1" y="5"/>
                    </a:lnTo>
                    <a:lnTo>
                      <a:pt x="1" y="5"/>
                    </a:lnTo>
                    <a:lnTo>
                      <a:pt x="1" y="6"/>
                    </a:lnTo>
                    <a:lnTo>
                      <a:pt x="1" y="6"/>
                    </a:lnTo>
                    <a:lnTo>
                      <a:pt x="1" y="5"/>
                    </a:lnTo>
                    <a:lnTo>
                      <a:pt x="1" y="6"/>
                    </a:lnTo>
                    <a:lnTo>
                      <a:pt x="1" y="6"/>
                    </a:lnTo>
                    <a:lnTo>
                      <a:pt x="1" y="6"/>
                    </a:lnTo>
                    <a:lnTo>
                      <a:pt x="1" y="6"/>
                    </a:lnTo>
                    <a:lnTo>
                      <a:pt x="1" y="5"/>
                    </a:lnTo>
                    <a:lnTo>
                      <a:pt x="1" y="4"/>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1" y="3"/>
                    </a:lnTo>
                    <a:lnTo>
                      <a:pt x="1" y="2"/>
                    </a:lnTo>
                    <a:lnTo>
                      <a:pt x="1" y="2"/>
                    </a:lnTo>
                    <a:lnTo>
                      <a:pt x="1" y="2"/>
                    </a:lnTo>
                    <a:lnTo>
                      <a:pt x="1" y="3"/>
                    </a:lnTo>
                    <a:lnTo>
                      <a:pt x="1" y="2"/>
                    </a:lnTo>
                    <a:lnTo>
                      <a:pt x="1" y="3"/>
                    </a:lnTo>
                    <a:lnTo>
                      <a:pt x="1" y="3"/>
                    </a:lnTo>
                    <a:lnTo>
                      <a:pt x="1" y="4"/>
                    </a:lnTo>
                    <a:lnTo>
                      <a:pt x="1" y="3"/>
                    </a:lnTo>
                    <a:lnTo>
                      <a:pt x="1" y="4"/>
                    </a:lnTo>
                    <a:lnTo>
                      <a:pt x="1" y="3"/>
                    </a:lnTo>
                    <a:lnTo>
                      <a:pt x="1" y="3"/>
                    </a:lnTo>
                    <a:lnTo>
                      <a:pt x="1" y="3"/>
                    </a:lnTo>
                    <a:lnTo>
                      <a:pt x="1" y="4"/>
                    </a:lnTo>
                    <a:lnTo>
                      <a:pt x="1" y="4"/>
                    </a:lnTo>
                    <a:lnTo>
                      <a:pt x="1" y="4"/>
                    </a:lnTo>
                    <a:lnTo>
                      <a:pt x="1" y="5"/>
                    </a:lnTo>
                    <a:lnTo>
                      <a:pt x="1" y="5"/>
                    </a:lnTo>
                    <a:lnTo>
                      <a:pt x="1" y="4"/>
                    </a:lnTo>
                    <a:lnTo>
                      <a:pt x="1" y="4"/>
                    </a:lnTo>
                    <a:lnTo>
                      <a:pt x="1" y="5"/>
                    </a:lnTo>
                    <a:lnTo>
                      <a:pt x="1" y="4"/>
                    </a:lnTo>
                    <a:lnTo>
                      <a:pt x="1" y="5"/>
                    </a:lnTo>
                    <a:lnTo>
                      <a:pt x="1" y="5"/>
                    </a:lnTo>
                    <a:lnTo>
                      <a:pt x="1" y="5"/>
                    </a:lnTo>
                    <a:lnTo>
                      <a:pt x="1" y="6"/>
                    </a:lnTo>
                    <a:lnTo>
                      <a:pt x="1" y="5"/>
                    </a:lnTo>
                    <a:lnTo>
                      <a:pt x="1" y="5"/>
                    </a:lnTo>
                    <a:lnTo>
                      <a:pt x="1" y="5"/>
                    </a:lnTo>
                    <a:lnTo>
                      <a:pt x="1" y="6"/>
                    </a:lnTo>
                    <a:lnTo>
                      <a:pt x="1" y="6"/>
                    </a:lnTo>
                    <a:lnTo>
                      <a:pt x="1" y="6"/>
                    </a:lnTo>
                    <a:lnTo>
                      <a:pt x="1" y="6"/>
                    </a:lnTo>
                    <a:lnTo>
                      <a:pt x="1" y="6"/>
                    </a:lnTo>
                    <a:lnTo>
                      <a:pt x="1" y="6"/>
                    </a:lnTo>
                    <a:lnTo>
                      <a:pt x="1" y="6"/>
                    </a:lnTo>
                    <a:lnTo>
                      <a:pt x="1" y="7"/>
                    </a:lnTo>
                    <a:lnTo>
                      <a:pt x="1" y="6"/>
                    </a:lnTo>
                    <a:lnTo>
                      <a:pt x="1" y="7"/>
                    </a:lnTo>
                    <a:lnTo>
                      <a:pt x="1" y="6"/>
                    </a:lnTo>
                    <a:lnTo>
                      <a:pt x="1" y="6"/>
                    </a:lnTo>
                    <a:lnTo>
                      <a:pt x="1" y="5"/>
                    </a:lnTo>
                    <a:lnTo>
                      <a:pt x="1" y="6"/>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5"/>
                    </a:lnTo>
                    <a:lnTo>
                      <a:pt x="1" y="6"/>
                    </a:lnTo>
                    <a:lnTo>
                      <a:pt x="1" y="5"/>
                    </a:lnTo>
                    <a:lnTo>
                      <a:pt x="1" y="5"/>
                    </a:lnTo>
                    <a:lnTo>
                      <a:pt x="1" y="4"/>
                    </a:lnTo>
                    <a:lnTo>
                      <a:pt x="1" y="4"/>
                    </a:lnTo>
                    <a:lnTo>
                      <a:pt x="1" y="4"/>
                    </a:lnTo>
                    <a:lnTo>
                      <a:pt x="1" y="4"/>
                    </a:lnTo>
                    <a:lnTo>
                      <a:pt x="1" y="3"/>
                    </a:lnTo>
                    <a:lnTo>
                      <a:pt x="1" y="3"/>
                    </a:lnTo>
                    <a:lnTo>
                      <a:pt x="1" y="3"/>
                    </a:lnTo>
                    <a:lnTo>
                      <a:pt x="1" y="4"/>
                    </a:lnTo>
                    <a:lnTo>
                      <a:pt x="1" y="3"/>
                    </a:lnTo>
                    <a:lnTo>
                      <a:pt x="1" y="3"/>
                    </a:lnTo>
                    <a:lnTo>
                      <a:pt x="1" y="2"/>
                    </a:lnTo>
                    <a:lnTo>
                      <a:pt x="1" y="2"/>
                    </a:lnTo>
                    <a:lnTo>
                      <a:pt x="1" y="3"/>
                    </a:lnTo>
                    <a:lnTo>
                      <a:pt x="1" y="3"/>
                    </a:lnTo>
                    <a:lnTo>
                      <a:pt x="1" y="3"/>
                    </a:lnTo>
                    <a:lnTo>
                      <a:pt x="1" y="3"/>
                    </a:lnTo>
                    <a:lnTo>
                      <a:pt x="1" y="2"/>
                    </a:lnTo>
                    <a:lnTo>
                      <a:pt x="1" y="3"/>
                    </a:lnTo>
                    <a:lnTo>
                      <a:pt x="1" y="2"/>
                    </a:lnTo>
                    <a:lnTo>
                      <a:pt x="1" y="3"/>
                    </a:lnTo>
                    <a:lnTo>
                      <a:pt x="1" y="3"/>
                    </a:lnTo>
                    <a:lnTo>
                      <a:pt x="1" y="3"/>
                    </a:lnTo>
                    <a:lnTo>
                      <a:pt x="1" y="3"/>
                    </a:lnTo>
                    <a:lnTo>
                      <a:pt x="1" y="3"/>
                    </a:lnTo>
                    <a:lnTo>
                      <a:pt x="1" y="4"/>
                    </a:lnTo>
                    <a:lnTo>
                      <a:pt x="1" y="2"/>
                    </a:lnTo>
                    <a:lnTo>
                      <a:pt x="1" y="3"/>
                    </a:lnTo>
                    <a:lnTo>
                      <a:pt x="1" y="3"/>
                    </a:lnTo>
                    <a:lnTo>
                      <a:pt x="1" y="2"/>
                    </a:lnTo>
                    <a:lnTo>
                      <a:pt x="1" y="3"/>
                    </a:lnTo>
                    <a:lnTo>
                      <a:pt x="1" y="3"/>
                    </a:lnTo>
                    <a:lnTo>
                      <a:pt x="1" y="3"/>
                    </a:lnTo>
                    <a:lnTo>
                      <a:pt x="1" y="3"/>
                    </a:lnTo>
                    <a:lnTo>
                      <a:pt x="1" y="2"/>
                    </a:lnTo>
                    <a:lnTo>
                      <a:pt x="1" y="2"/>
                    </a:lnTo>
                    <a:lnTo>
                      <a:pt x="1" y="2"/>
                    </a:lnTo>
                    <a:lnTo>
                      <a:pt x="1" y="2"/>
                    </a:lnTo>
                    <a:lnTo>
                      <a:pt x="1" y="3"/>
                    </a:lnTo>
                    <a:lnTo>
                      <a:pt x="1" y="2"/>
                    </a:lnTo>
                    <a:lnTo>
                      <a:pt x="1" y="2"/>
                    </a:lnTo>
                    <a:lnTo>
                      <a:pt x="1" y="2"/>
                    </a:lnTo>
                    <a:lnTo>
                      <a:pt x="1" y="2"/>
                    </a:lnTo>
                    <a:lnTo>
                      <a:pt x="1" y="2"/>
                    </a:lnTo>
                    <a:lnTo>
                      <a:pt x="1" y="3"/>
                    </a:lnTo>
                    <a:lnTo>
                      <a:pt x="1" y="2"/>
                    </a:lnTo>
                    <a:lnTo>
                      <a:pt x="1" y="2"/>
                    </a:lnTo>
                    <a:lnTo>
                      <a:pt x="1" y="3"/>
                    </a:lnTo>
                    <a:lnTo>
                      <a:pt x="1" y="2"/>
                    </a:lnTo>
                    <a:lnTo>
                      <a:pt x="1" y="1"/>
                    </a:lnTo>
                    <a:lnTo>
                      <a:pt x="1" y="1"/>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2"/>
                    </a:lnTo>
                    <a:lnTo>
                      <a:pt x="1" y="2"/>
                    </a:lnTo>
                    <a:lnTo>
                      <a:pt x="1" y="3"/>
                    </a:lnTo>
                    <a:lnTo>
                      <a:pt x="1" y="2"/>
                    </a:lnTo>
                    <a:lnTo>
                      <a:pt x="1" y="3"/>
                    </a:lnTo>
                    <a:lnTo>
                      <a:pt x="1" y="2"/>
                    </a:lnTo>
                    <a:lnTo>
                      <a:pt x="1" y="2"/>
                    </a:lnTo>
                    <a:lnTo>
                      <a:pt x="1" y="2"/>
                    </a:lnTo>
                    <a:lnTo>
                      <a:pt x="1" y="3"/>
                    </a:lnTo>
                    <a:lnTo>
                      <a:pt x="1" y="3"/>
                    </a:lnTo>
                    <a:lnTo>
                      <a:pt x="1" y="3"/>
                    </a:lnTo>
                    <a:lnTo>
                      <a:pt x="1" y="3"/>
                    </a:lnTo>
                    <a:lnTo>
                      <a:pt x="1" y="2"/>
                    </a:lnTo>
                    <a:lnTo>
                      <a:pt x="1" y="2"/>
                    </a:lnTo>
                    <a:lnTo>
                      <a:pt x="1" y="3"/>
                    </a:lnTo>
                    <a:lnTo>
                      <a:pt x="1" y="2"/>
                    </a:lnTo>
                    <a:lnTo>
                      <a:pt x="1" y="2"/>
                    </a:lnTo>
                    <a:lnTo>
                      <a:pt x="1" y="2"/>
                    </a:lnTo>
                    <a:lnTo>
                      <a:pt x="1" y="2"/>
                    </a:lnTo>
                    <a:lnTo>
                      <a:pt x="1" y="2"/>
                    </a:lnTo>
                    <a:lnTo>
                      <a:pt x="1" y="2"/>
                    </a:lnTo>
                    <a:lnTo>
                      <a:pt x="1" y="3"/>
                    </a:lnTo>
                    <a:lnTo>
                      <a:pt x="1" y="3"/>
                    </a:lnTo>
                    <a:lnTo>
                      <a:pt x="1" y="4"/>
                    </a:lnTo>
                    <a:lnTo>
                      <a:pt x="1" y="4"/>
                    </a:lnTo>
                    <a:lnTo>
                      <a:pt x="1" y="4"/>
                    </a:lnTo>
                    <a:lnTo>
                      <a:pt x="1" y="4"/>
                    </a:lnTo>
                    <a:lnTo>
                      <a:pt x="1" y="4"/>
                    </a:lnTo>
                    <a:lnTo>
                      <a:pt x="1" y="4"/>
                    </a:lnTo>
                    <a:lnTo>
                      <a:pt x="1" y="5"/>
                    </a:lnTo>
                    <a:lnTo>
                      <a:pt x="1" y="5"/>
                    </a:lnTo>
                    <a:lnTo>
                      <a:pt x="1" y="6"/>
                    </a:lnTo>
                    <a:lnTo>
                      <a:pt x="1" y="5"/>
                    </a:lnTo>
                    <a:lnTo>
                      <a:pt x="1" y="5"/>
                    </a:lnTo>
                    <a:lnTo>
                      <a:pt x="1" y="4"/>
                    </a:lnTo>
                    <a:lnTo>
                      <a:pt x="1" y="5"/>
                    </a:lnTo>
                    <a:lnTo>
                      <a:pt x="1" y="5"/>
                    </a:lnTo>
                    <a:lnTo>
                      <a:pt x="1" y="5"/>
                    </a:lnTo>
                    <a:lnTo>
                      <a:pt x="1" y="6"/>
                    </a:lnTo>
                    <a:lnTo>
                      <a:pt x="1" y="5"/>
                    </a:lnTo>
                    <a:lnTo>
                      <a:pt x="1" y="6"/>
                    </a:lnTo>
                    <a:lnTo>
                      <a:pt x="1" y="5"/>
                    </a:lnTo>
                    <a:lnTo>
                      <a:pt x="1" y="6"/>
                    </a:lnTo>
                    <a:lnTo>
                      <a:pt x="1" y="6"/>
                    </a:lnTo>
                    <a:lnTo>
                      <a:pt x="1" y="6"/>
                    </a:lnTo>
                    <a:lnTo>
                      <a:pt x="1" y="5"/>
                    </a:lnTo>
                    <a:lnTo>
                      <a:pt x="1" y="6"/>
                    </a:lnTo>
                    <a:lnTo>
                      <a:pt x="1" y="5"/>
                    </a:lnTo>
                    <a:lnTo>
                      <a:pt x="1" y="5"/>
                    </a:lnTo>
                    <a:lnTo>
                      <a:pt x="1" y="4"/>
                    </a:lnTo>
                    <a:lnTo>
                      <a:pt x="1" y="4"/>
                    </a:lnTo>
                    <a:lnTo>
                      <a:pt x="1" y="4"/>
                    </a:lnTo>
                    <a:lnTo>
                      <a:pt x="1" y="4"/>
                    </a:lnTo>
                    <a:lnTo>
                      <a:pt x="1" y="4"/>
                    </a:lnTo>
                    <a:lnTo>
                      <a:pt x="1" y="3"/>
                    </a:lnTo>
                    <a:lnTo>
                      <a:pt x="1" y="3"/>
                    </a:lnTo>
                    <a:lnTo>
                      <a:pt x="1" y="3"/>
                    </a:lnTo>
                    <a:lnTo>
                      <a:pt x="1" y="3"/>
                    </a:lnTo>
                    <a:lnTo>
                      <a:pt x="1" y="2"/>
                    </a:lnTo>
                    <a:lnTo>
                      <a:pt x="1" y="3"/>
                    </a:lnTo>
                    <a:lnTo>
                      <a:pt x="1" y="2"/>
                    </a:lnTo>
                    <a:lnTo>
                      <a:pt x="1" y="3"/>
                    </a:lnTo>
                    <a:lnTo>
                      <a:pt x="1" y="3"/>
                    </a:lnTo>
                    <a:lnTo>
                      <a:pt x="1" y="4"/>
                    </a:lnTo>
                    <a:lnTo>
                      <a:pt x="1" y="4"/>
                    </a:lnTo>
                    <a:lnTo>
                      <a:pt x="1" y="5"/>
                    </a:lnTo>
                    <a:lnTo>
                      <a:pt x="1" y="5"/>
                    </a:lnTo>
                    <a:lnTo>
                      <a:pt x="1" y="5"/>
                    </a:lnTo>
                    <a:lnTo>
                      <a:pt x="1" y="5"/>
                    </a:lnTo>
                    <a:lnTo>
                      <a:pt x="1" y="5"/>
                    </a:lnTo>
                    <a:lnTo>
                      <a:pt x="1" y="5"/>
                    </a:lnTo>
                    <a:lnTo>
                      <a:pt x="1" y="5"/>
                    </a:lnTo>
                    <a:lnTo>
                      <a:pt x="1" y="5"/>
                    </a:lnTo>
                    <a:lnTo>
                      <a:pt x="1" y="4"/>
                    </a:lnTo>
                    <a:lnTo>
                      <a:pt x="1" y="4"/>
                    </a:lnTo>
                    <a:lnTo>
                      <a:pt x="1" y="5"/>
                    </a:lnTo>
                    <a:lnTo>
                      <a:pt x="1" y="4"/>
                    </a:lnTo>
                    <a:lnTo>
                      <a:pt x="1" y="4"/>
                    </a:lnTo>
                    <a:lnTo>
                      <a:pt x="1" y="4"/>
                    </a:lnTo>
                    <a:lnTo>
                      <a:pt x="1" y="3"/>
                    </a:lnTo>
                    <a:lnTo>
                      <a:pt x="1" y="4"/>
                    </a:lnTo>
                    <a:lnTo>
                      <a:pt x="1" y="3"/>
                    </a:lnTo>
                    <a:lnTo>
                      <a:pt x="1" y="3"/>
                    </a:lnTo>
                    <a:lnTo>
                      <a:pt x="1" y="3"/>
                    </a:lnTo>
                    <a:lnTo>
                      <a:pt x="1" y="4"/>
                    </a:lnTo>
                    <a:lnTo>
                      <a:pt x="1" y="4"/>
                    </a:lnTo>
                    <a:lnTo>
                      <a:pt x="1" y="4"/>
                    </a:lnTo>
                    <a:lnTo>
                      <a:pt x="1" y="5"/>
                    </a:lnTo>
                    <a:lnTo>
                      <a:pt x="1" y="4"/>
                    </a:lnTo>
                    <a:lnTo>
                      <a:pt x="1" y="5"/>
                    </a:lnTo>
                    <a:lnTo>
                      <a:pt x="1" y="4"/>
                    </a:lnTo>
                    <a:lnTo>
                      <a:pt x="1" y="5"/>
                    </a:lnTo>
                    <a:lnTo>
                      <a:pt x="1" y="4"/>
                    </a:lnTo>
                    <a:lnTo>
                      <a:pt x="1" y="3"/>
                    </a:lnTo>
                    <a:lnTo>
                      <a:pt x="1" y="4"/>
                    </a:lnTo>
                    <a:lnTo>
                      <a:pt x="1" y="3"/>
                    </a:lnTo>
                    <a:lnTo>
                      <a:pt x="1" y="3"/>
                    </a:lnTo>
                  </a:path>
                </a:pathLst>
              </a:custGeom>
              <a:noFill/>
              <a:ln w="0">
                <a:solidFill>
                  <a:srgbClr val="3366FF"/>
                </a:solidFill>
                <a:prstDash val="solid"/>
                <a:round/>
                <a:headEnd/>
                <a:tailEnd/>
              </a:ln>
            </p:spPr>
            <p:txBody>
              <a:bodyPr/>
              <a:lstStyle/>
              <a:p>
                <a:endParaRPr lang="en-GB"/>
              </a:p>
            </p:txBody>
          </p:sp>
          <p:sp>
            <p:nvSpPr>
              <p:cNvPr id="185912" name="Freeform 568"/>
              <p:cNvSpPr>
                <a:spLocks/>
              </p:cNvSpPr>
              <p:nvPr/>
            </p:nvSpPr>
            <p:spPr bwMode="auto">
              <a:xfrm>
                <a:off x="2724" y="3557"/>
                <a:ext cx="6" cy="60"/>
              </a:xfrm>
              <a:custGeom>
                <a:avLst/>
                <a:gdLst/>
                <a:ahLst/>
                <a:cxnLst>
                  <a:cxn ang="0">
                    <a:pos x="0" y="4"/>
                  </a:cxn>
                  <a:cxn ang="0">
                    <a:pos x="0" y="4"/>
                  </a:cxn>
                  <a:cxn ang="0">
                    <a:pos x="0" y="5"/>
                  </a:cxn>
                  <a:cxn ang="0">
                    <a:pos x="0" y="4"/>
                  </a:cxn>
                  <a:cxn ang="0">
                    <a:pos x="0" y="7"/>
                  </a:cxn>
                  <a:cxn ang="0">
                    <a:pos x="0" y="6"/>
                  </a:cxn>
                  <a:cxn ang="0">
                    <a:pos x="0" y="9"/>
                  </a:cxn>
                  <a:cxn ang="0">
                    <a:pos x="0" y="8"/>
                  </a:cxn>
                  <a:cxn ang="0">
                    <a:pos x="0" y="8"/>
                  </a:cxn>
                  <a:cxn ang="0">
                    <a:pos x="0" y="8"/>
                  </a:cxn>
                  <a:cxn ang="0">
                    <a:pos x="0" y="9"/>
                  </a:cxn>
                  <a:cxn ang="0">
                    <a:pos x="0" y="10"/>
                  </a:cxn>
                  <a:cxn ang="0">
                    <a:pos x="0" y="10"/>
                  </a:cxn>
                  <a:cxn ang="0">
                    <a:pos x="0" y="7"/>
                  </a:cxn>
                  <a:cxn ang="0">
                    <a:pos x="0" y="7"/>
                  </a:cxn>
                  <a:cxn ang="0">
                    <a:pos x="0" y="4"/>
                  </a:cxn>
                  <a:cxn ang="0">
                    <a:pos x="0" y="6"/>
                  </a:cxn>
                  <a:cxn ang="0">
                    <a:pos x="0" y="3"/>
                  </a:cxn>
                  <a:cxn ang="0">
                    <a:pos x="0" y="2"/>
                  </a:cxn>
                  <a:cxn ang="0">
                    <a:pos x="0" y="1"/>
                  </a:cxn>
                  <a:cxn ang="0">
                    <a:pos x="0" y="3"/>
                  </a:cxn>
                  <a:cxn ang="0">
                    <a:pos x="0" y="2"/>
                  </a:cxn>
                  <a:cxn ang="0">
                    <a:pos x="0" y="5"/>
                  </a:cxn>
                  <a:cxn ang="0">
                    <a:pos x="0" y="7"/>
                  </a:cxn>
                  <a:cxn ang="0">
                    <a:pos x="0" y="6"/>
                  </a:cxn>
                  <a:cxn ang="0">
                    <a:pos x="0" y="8"/>
                  </a:cxn>
                  <a:cxn ang="0">
                    <a:pos x="0" y="5"/>
                  </a:cxn>
                  <a:cxn ang="0">
                    <a:pos x="0" y="5"/>
                  </a:cxn>
                  <a:cxn ang="0">
                    <a:pos x="0" y="7"/>
                  </a:cxn>
                  <a:cxn ang="0">
                    <a:pos x="0" y="6"/>
                  </a:cxn>
                  <a:cxn ang="0">
                    <a:pos x="0" y="6"/>
                  </a:cxn>
                  <a:cxn ang="0">
                    <a:pos x="0" y="6"/>
                  </a:cxn>
                  <a:cxn ang="0">
                    <a:pos x="0" y="2"/>
                  </a:cxn>
                  <a:cxn ang="0">
                    <a:pos x="0" y="5"/>
                  </a:cxn>
                  <a:cxn ang="0">
                    <a:pos x="0" y="5"/>
                  </a:cxn>
                  <a:cxn ang="0">
                    <a:pos x="0" y="6"/>
                  </a:cxn>
                  <a:cxn ang="0">
                    <a:pos x="0" y="6"/>
                  </a:cxn>
                  <a:cxn ang="0">
                    <a:pos x="0" y="7"/>
                  </a:cxn>
                  <a:cxn ang="0">
                    <a:pos x="0" y="5"/>
                  </a:cxn>
                  <a:cxn ang="0">
                    <a:pos x="0" y="7"/>
                  </a:cxn>
                  <a:cxn ang="0">
                    <a:pos x="0" y="7"/>
                  </a:cxn>
                  <a:cxn ang="0">
                    <a:pos x="0" y="7"/>
                  </a:cxn>
                  <a:cxn ang="0">
                    <a:pos x="0" y="6"/>
                  </a:cxn>
                  <a:cxn ang="0">
                    <a:pos x="0" y="7"/>
                  </a:cxn>
                  <a:cxn ang="0">
                    <a:pos x="0" y="7"/>
                  </a:cxn>
                  <a:cxn ang="0">
                    <a:pos x="0" y="5"/>
                  </a:cxn>
                  <a:cxn ang="0">
                    <a:pos x="0" y="5"/>
                  </a:cxn>
                  <a:cxn ang="0">
                    <a:pos x="0" y="6"/>
                  </a:cxn>
                  <a:cxn ang="0">
                    <a:pos x="0" y="2"/>
                  </a:cxn>
                  <a:cxn ang="0">
                    <a:pos x="0" y="4"/>
                  </a:cxn>
                  <a:cxn ang="0">
                    <a:pos x="0" y="3"/>
                  </a:cxn>
                  <a:cxn ang="0">
                    <a:pos x="0" y="3"/>
                  </a:cxn>
                  <a:cxn ang="0">
                    <a:pos x="0" y="5"/>
                  </a:cxn>
                  <a:cxn ang="0">
                    <a:pos x="0" y="4"/>
                  </a:cxn>
                  <a:cxn ang="0">
                    <a:pos x="0" y="4"/>
                  </a:cxn>
                  <a:cxn ang="0">
                    <a:pos x="0" y="4"/>
                  </a:cxn>
                  <a:cxn ang="0">
                    <a:pos x="1" y="4"/>
                  </a:cxn>
                  <a:cxn ang="0">
                    <a:pos x="1" y="4"/>
                  </a:cxn>
                  <a:cxn ang="0">
                    <a:pos x="1" y="2"/>
                  </a:cxn>
                  <a:cxn ang="0">
                    <a:pos x="1" y="4"/>
                  </a:cxn>
                  <a:cxn ang="0">
                    <a:pos x="1" y="5"/>
                  </a:cxn>
                  <a:cxn ang="0">
                    <a:pos x="1" y="6"/>
                  </a:cxn>
                  <a:cxn ang="0">
                    <a:pos x="1" y="7"/>
                  </a:cxn>
                </a:cxnLst>
                <a:rect l="0" t="0" r="r" b="b"/>
                <a:pathLst>
                  <a:path w="1" h="10">
                    <a:moveTo>
                      <a:pt x="0" y="7"/>
                    </a:moveTo>
                    <a:lnTo>
                      <a:pt x="0" y="7"/>
                    </a:lnTo>
                    <a:lnTo>
                      <a:pt x="0" y="8"/>
                    </a:lnTo>
                    <a:lnTo>
                      <a:pt x="0" y="7"/>
                    </a:lnTo>
                    <a:lnTo>
                      <a:pt x="0" y="7"/>
                    </a:lnTo>
                    <a:lnTo>
                      <a:pt x="0" y="6"/>
                    </a:lnTo>
                    <a:lnTo>
                      <a:pt x="0" y="6"/>
                    </a:lnTo>
                    <a:lnTo>
                      <a:pt x="0" y="6"/>
                    </a:lnTo>
                    <a:lnTo>
                      <a:pt x="0" y="5"/>
                    </a:lnTo>
                    <a:lnTo>
                      <a:pt x="0" y="5"/>
                    </a:lnTo>
                    <a:lnTo>
                      <a:pt x="0" y="4"/>
                    </a:lnTo>
                    <a:lnTo>
                      <a:pt x="0" y="4"/>
                    </a:lnTo>
                    <a:lnTo>
                      <a:pt x="0" y="4"/>
                    </a:lnTo>
                    <a:lnTo>
                      <a:pt x="0" y="3"/>
                    </a:lnTo>
                    <a:lnTo>
                      <a:pt x="0" y="4"/>
                    </a:lnTo>
                    <a:lnTo>
                      <a:pt x="0" y="3"/>
                    </a:lnTo>
                    <a:lnTo>
                      <a:pt x="0" y="3"/>
                    </a:lnTo>
                    <a:lnTo>
                      <a:pt x="0" y="3"/>
                    </a:lnTo>
                    <a:lnTo>
                      <a:pt x="0" y="4"/>
                    </a:lnTo>
                    <a:lnTo>
                      <a:pt x="0" y="4"/>
                    </a:lnTo>
                    <a:lnTo>
                      <a:pt x="0" y="3"/>
                    </a:lnTo>
                    <a:lnTo>
                      <a:pt x="0" y="4"/>
                    </a:lnTo>
                    <a:lnTo>
                      <a:pt x="0" y="4"/>
                    </a:lnTo>
                    <a:lnTo>
                      <a:pt x="0" y="4"/>
                    </a:lnTo>
                    <a:lnTo>
                      <a:pt x="0" y="4"/>
                    </a:lnTo>
                    <a:lnTo>
                      <a:pt x="0" y="4"/>
                    </a:lnTo>
                    <a:lnTo>
                      <a:pt x="0" y="5"/>
                    </a:lnTo>
                    <a:lnTo>
                      <a:pt x="0" y="5"/>
                    </a:lnTo>
                    <a:lnTo>
                      <a:pt x="0" y="5"/>
                    </a:lnTo>
                    <a:lnTo>
                      <a:pt x="0" y="6"/>
                    </a:lnTo>
                    <a:lnTo>
                      <a:pt x="0" y="5"/>
                    </a:lnTo>
                    <a:lnTo>
                      <a:pt x="0" y="5"/>
                    </a:lnTo>
                    <a:lnTo>
                      <a:pt x="0" y="5"/>
                    </a:lnTo>
                    <a:lnTo>
                      <a:pt x="0" y="5"/>
                    </a:lnTo>
                    <a:lnTo>
                      <a:pt x="0" y="6"/>
                    </a:lnTo>
                    <a:lnTo>
                      <a:pt x="0" y="5"/>
                    </a:lnTo>
                    <a:lnTo>
                      <a:pt x="0" y="5"/>
                    </a:lnTo>
                    <a:lnTo>
                      <a:pt x="0" y="5"/>
                    </a:lnTo>
                    <a:lnTo>
                      <a:pt x="0" y="4"/>
                    </a:lnTo>
                    <a:lnTo>
                      <a:pt x="0" y="4"/>
                    </a:lnTo>
                    <a:lnTo>
                      <a:pt x="0" y="4"/>
                    </a:lnTo>
                    <a:lnTo>
                      <a:pt x="0" y="5"/>
                    </a:lnTo>
                    <a:lnTo>
                      <a:pt x="0" y="4"/>
                    </a:lnTo>
                    <a:lnTo>
                      <a:pt x="0" y="4"/>
                    </a:lnTo>
                    <a:lnTo>
                      <a:pt x="0" y="5"/>
                    </a:lnTo>
                    <a:lnTo>
                      <a:pt x="0" y="5"/>
                    </a:lnTo>
                    <a:lnTo>
                      <a:pt x="0" y="5"/>
                    </a:lnTo>
                    <a:lnTo>
                      <a:pt x="0" y="5"/>
                    </a:lnTo>
                    <a:lnTo>
                      <a:pt x="0" y="6"/>
                    </a:lnTo>
                    <a:lnTo>
                      <a:pt x="0" y="6"/>
                    </a:lnTo>
                    <a:lnTo>
                      <a:pt x="0" y="6"/>
                    </a:lnTo>
                    <a:lnTo>
                      <a:pt x="0" y="6"/>
                    </a:lnTo>
                    <a:lnTo>
                      <a:pt x="0" y="6"/>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8"/>
                    </a:lnTo>
                    <a:lnTo>
                      <a:pt x="0" y="9"/>
                    </a:lnTo>
                    <a:lnTo>
                      <a:pt x="0" y="9"/>
                    </a:lnTo>
                    <a:lnTo>
                      <a:pt x="0" y="8"/>
                    </a:lnTo>
                    <a:lnTo>
                      <a:pt x="0" y="8"/>
                    </a:lnTo>
                    <a:lnTo>
                      <a:pt x="0" y="8"/>
                    </a:lnTo>
                    <a:lnTo>
                      <a:pt x="0" y="8"/>
                    </a:lnTo>
                    <a:lnTo>
                      <a:pt x="0" y="8"/>
                    </a:lnTo>
                    <a:lnTo>
                      <a:pt x="0" y="8"/>
                    </a:lnTo>
                    <a:lnTo>
                      <a:pt x="0" y="8"/>
                    </a:lnTo>
                    <a:lnTo>
                      <a:pt x="0" y="9"/>
                    </a:lnTo>
                    <a:lnTo>
                      <a:pt x="0" y="10"/>
                    </a:lnTo>
                    <a:lnTo>
                      <a:pt x="0" y="8"/>
                    </a:lnTo>
                    <a:lnTo>
                      <a:pt x="0" y="9"/>
                    </a:lnTo>
                    <a:lnTo>
                      <a:pt x="0" y="8"/>
                    </a:lnTo>
                    <a:lnTo>
                      <a:pt x="0" y="7"/>
                    </a:lnTo>
                    <a:lnTo>
                      <a:pt x="0" y="8"/>
                    </a:lnTo>
                    <a:lnTo>
                      <a:pt x="0" y="8"/>
                    </a:lnTo>
                    <a:lnTo>
                      <a:pt x="0" y="8"/>
                    </a:lnTo>
                    <a:lnTo>
                      <a:pt x="0" y="8"/>
                    </a:lnTo>
                    <a:lnTo>
                      <a:pt x="0" y="8"/>
                    </a:lnTo>
                    <a:lnTo>
                      <a:pt x="0" y="8"/>
                    </a:lnTo>
                    <a:lnTo>
                      <a:pt x="0" y="9"/>
                    </a:lnTo>
                    <a:lnTo>
                      <a:pt x="0" y="8"/>
                    </a:lnTo>
                    <a:lnTo>
                      <a:pt x="0" y="9"/>
                    </a:lnTo>
                    <a:lnTo>
                      <a:pt x="0" y="8"/>
                    </a:lnTo>
                    <a:lnTo>
                      <a:pt x="0" y="9"/>
                    </a:lnTo>
                    <a:lnTo>
                      <a:pt x="0" y="8"/>
                    </a:lnTo>
                    <a:lnTo>
                      <a:pt x="0" y="8"/>
                    </a:lnTo>
                    <a:lnTo>
                      <a:pt x="0" y="8"/>
                    </a:lnTo>
                    <a:lnTo>
                      <a:pt x="0" y="8"/>
                    </a:lnTo>
                    <a:lnTo>
                      <a:pt x="0" y="9"/>
                    </a:lnTo>
                    <a:lnTo>
                      <a:pt x="0" y="9"/>
                    </a:lnTo>
                    <a:lnTo>
                      <a:pt x="0" y="9"/>
                    </a:lnTo>
                    <a:lnTo>
                      <a:pt x="0" y="8"/>
                    </a:lnTo>
                    <a:lnTo>
                      <a:pt x="0" y="9"/>
                    </a:lnTo>
                    <a:lnTo>
                      <a:pt x="0" y="9"/>
                    </a:lnTo>
                    <a:lnTo>
                      <a:pt x="0" y="10"/>
                    </a:lnTo>
                    <a:lnTo>
                      <a:pt x="0" y="9"/>
                    </a:lnTo>
                    <a:lnTo>
                      <a:pt x="0" y="9"/>
                    </a:lnTo>
                    <a:lnTo>
                      <a:pt x="0" y="10"/>
                    </a:lnTo>
                    <a:lnTo>
                      <a:pt x="0" y="10"/>
                    </a:lnTo>
                    <a:lnTo>
                      <a:pt x="0" y="10"/>
                    </a:lnTo>
                    <a:lnTo>
                      <a:pt x="0" y="10"/>
                    </a:lnTo>
                    <a:lnTo>
                      <a:pt x="0" y="10"/>
                    </a:lnTo>
                    <a:lnTo>
                      <a:pt x="0" y="9"/>
                    </a:lnTo>
                    <a:lnTo>
                      <a:pt x="0" y="10"/>
                    </a:lnTo>
                    <a:lnTo>
                      <a:pt x="0" y="9"/>
                    </a:lnTo>
                    <a:lnTo>
                      <a:pt x="0" y="10"/>
                    </a:lnTo>
                    <a:lnTo>
                      <a:pt x="0" y="10"/>
                    </a:lnTo>
                    <a:lnTo>
                      <a:pt x="0" y="10"/>
                    </a:lnTo>
                    <a:lnTo>
                      <a:pt x="0" y="9"/>
                    </a:lnTo>
                    <a:lnTo>
                      <a:pt x="0" y="9"/>
                    </a:lnTo>
                    <a:lnTo>
                      <a:pt x="0" y="9"/>
                    </a:lnTo>
                    <a:lnTo>
                      <a:pt x="0" y="9"/>
                    </a:lnTo>
                    <a:lnTo>
                      <a:pt x="0" y="9"/>
                    </a:lnTo>
                    <a:lnTo>
                      <a:pt x="0" y="9"/>
                    </a:lnTo>
                    <a:lnTo>
                      <a:pt x="0" y="10"/>
                    </a:lnTo>
                    <a:lnTo>
                      <a:pt x="0" y="9"/>
                    </a:lnTo>
                    <a:lnTo>
                      <a:pt x="0" y="10"/>
                    </a:lnTo>
                    <a:lnTo>
                      <a:pt x="0" y="9"/>
                    </a:lnTo>
                    <a:lnTo>
                      <a:pt x="0" y="10"/>
                    </a:lnTo>
                    <a:lnTo>
                      <a:pt x="0" y="9"/>
                    </a:lnTo>
                    <a:lnTo>
                      <a:pt x="0" y="10"/>
                    </a:lnTo>
                    <a:lnTo>
                      <a:pt x="0" y="9"/>
                    </a:lnTo>
                    <a:lnTo>
                      <a:pt x="0" y="10"/>
                    </a:lnTo>
                    <a:lnTo>
                      <a:pt x="0" y="9"/>
                    </a:lnTo>
                    <a:lnTo>
                      <a:pt x="0" y="9"/>
                    </a:lnTo>
                    <a:lnTo>
                      <a:pt x="0" y="9"/>
                    </a:lnTo>
                    <a:lnTo>
                      <a:pt x="0" y="8"/>
                    </a:lnTo>
                    <a:lnTo>
                      <a:pt x="0" y="8"/>
                    </a:lnTo>
                    <a:lnTo>
                      <a:pt x="0" y="8"/>
                    </a:lnTo>
                    <a:lnTo>
                      <a:pt x="0" y="7"/>
                    </a:lnTo>
                    <a:lnTo>
                      <a:pt x="0" y="7"/>
                    </a:lnTo>
                    <a:lnTo>
                      <a:pt x="0" y="7"/>
                    </a:lnTo>
                    <a:lnTo>
                      <a:pt x="0" y="8"/>
                    </a:lnTo>
                    <a:lnTo>
                      <a:pt x="0" y="8"/>
                    </a:lnTo>
                    <a:lnTo>
                      <a:pt x="0" y="7"/>
                    </a:lnTo>
                    <a:lnTo>
                      <a:pt x="0" y="7"/>
                    </a:lnTo>
                    <a:lnTo>
                      <a:pt x="0" y="8"/>
                    </a:lnTo>
                    <a:lnTo>
                      <a:pt x="0" y="8"/>
                    </a:lnTo>
                    <a:lnTo>
                      <a:pt x="0" y="8"/>
                    </a:lnTo>
                    <a:lnTo>
                      <a:pt x="0" y="7"/>
                    </a:lnTo>
                    <a:lnTo>
                      <a:pt x="0" y="7"/>
                    </a:lnTo>
                    <a:lnTo>
                      <a:pt x="0" y="7"/>
                    </a:lnTo>
                    <a:lnTo>
                      <a:pt x="0" y="6"/>
                    </a:lnTo>
                    <a:lnTo>
                      <a:pt x="0" y="7"/>
                    </a:lnTo>
                    <a:lnTo>
                      <a:pt x="0" y="6"/>
                    </a:lnTo>
                    <a:lnTo>
                      <a:pt x="0" y="6"/>
                    </a:lnTo>
                    <a:lnTo>
                      <a:pt x="0" y="6"/>
                    </a:lnTo>
                    <a:lnTo>
                      <a:pt x="0" y="7"/>
                    </a:lnTo>
                    <a:lnTo>
                      <a:pt x="0" y="6"/>
                    </a:lnTo>
                    <a:lnTo>
                      <a:pt x="0" y="5"/>
                    </a:lnTo>
                    <a:lnTo>
                      <a:pt x="0" y="5"/>
                    </a:lnTo>
                    <a:lnTo>
                      <a:pt x="0" y="4"/>
                    </a:lnTo>
                    <a:lnTo>
                      <a:pt x="0" y="4"/>
                    </a:lnTo>
                    <a:lnTo>
                      <a:pt x="0" y="4"/>
                    </a:lnTo>
                    <a:lnTo>
                      <a:pt x="0" y="4"/>
                    </a:lnTo>
                    <a:lnTo>
                      <a:pt x="0" y="4"/>
                    </a:lnTo>
                    <a:lnTo>
                      <a:pt x="0" y="4"/>
                    </a:lnTo>
                    <a:lnTo>
                      <a:pt x="0" y="3"/>
                    </a:lnTo>
                    <a:lnTo>
                      <a:pt x="0" y="5"/>
                    </a:lnTo>
                    <a:lnTo>
                      <a:pt x="0" y="4"/>
                    </a:lnTo>
                    <a:lnTo>
                      <a:pt x="0" y="5"/>
                    </a:lnTo>
                    <a:lnTo>
                      <a:pt x="0" y="5"/>
                    </a:lnTo>
                    <a:lnTo>
                      <a:pt x="0" y="6"/>
                    </a:lnTo>
                    <a:lnTo>
                      <a:pt x="0" y="6"/>
                    </a:lnTo>
                    <a:lnTo>
                      <a:pt x="0" y="5"/>
                    </a:lnTo>
                    <a:lnTo>
                      <a:pt x="0" y="6"/>
                    </a:lnTo>
                    <a:lnTo>
                      <a:pt x="0" y="6"/>
                    </a:lnTo>
                    <a:lnTo>
                      <a:pt x="0" y="6"/>
                    </a:lnTo>
                    <a:lnTo>
                      <a:pt x="0" y="5"/>
                    </a:lnTo>
                    <a:lnTo>
                      <a:pt x="0" y="5"/>
                    </a:lnTo>
                    <a:lnTo>
                      <a:pt x="0" y="4"/>
                    </a:lnTo>
                    <a:lnTo>
                      <a:pt x="0" y="4"/>
                    </a:lnTo>
                    <a:lnTo>
                      <a:pt x="0" y="3"/>
                    </a:lnTo>
                    <a:lnTo>
                      <a:pt x="0" y="3"/>
                    </a:lnTo>
                    <a:lnTo>
                      <a:pt x="0" y="3"/>
                    </a:lnTo>
                    <a:lnTo>
                      <a:pt x="0" y="2"/>
                    </a:lnTo>
                    <a:lnTo>
                      <a:pt x="0" y="2"/>
                    </a:lnTo>
                    <a:lnTo>
                      <a:pt x="0" y="2"/>
                    </a:lnTo>
                    <a:lnTo>
                      <a:pt x="0" y="1"/>
                    </a:lnTo>
                    <a:lnTo>
                      <a:pt x="0" y="1"/>
                    </a:lnTo>
                    <a:lnTo>
                      <a:pt x="0" y="1"/>
                    </a:lnTo>
                    <a:lnTo>
                      <a:pt x="0" y="1"/>
                    </a:lnTo>
                    <a:lnTo>
                      <a:pt x="0" y="2"/>
                    </a:lnTo>
                    <a:lnTo>
                      <a:pt x="0" y="1"/>
                    </a:lnTo>
                    <a:lnTo>
                      <a:pt x="0" y="2"/>
                    </a:lnTo>
                    <a:lnTo>
                      <a:pt x="0" y="2"/>
                    </a:lnTo>
                    <a:lnTo>
                      <a:pt x="0" y="2"/>
                    </a:lnTo>
                    <a:lnTo>
                      <a:pt x="0" y="2"/>
                    </a:lnTo>
                    <a:lnTo>
                      <a:pt x="0" y="3"/>
                    </a:lnTo>
                    <a:lnTo>
                      <a:pt x="0" y="3"/>
                    </a:lnTo>
                    <a:lnTo>
                      <a:pt x="0" y="2"/>
                    </a:lnTo>
                    <a:lnTo>
                      <a:pt x="0" y="2"/>
                    </a:lnTo>
                    <a:lnTo>
                      <a:pt x="0" y="2"/>
                    </a:lnTo>
                    <a:lnTo>
                      <a:pt x="0" y="1"/>
                    </a:lnTo>
                    <a:lnTo>
                      <a:pt x="0" y="1"/>
                    </a:lnTo>
                    <a:lnTo>
                      <a:pt x="0" y="1"/>
                    </a:lnTo>
                    <a:lnTo>
                      <a:pt x="0" y="0"/>
                    </a:lnTo>
                    <a:lnTo>
                      <a:pt x="0" y="1"/>
                    </a:lnTo>
                    <a:lnTo>
                      <a:pt x="0" y="1"/>
                    </a:lnTo>
                    <a:lnTo>
                      <a:pt x="0" y="2"/>
                    </a:lnTo>
                    <a:lnTo>
                      <a:pt x="0" y="2"/>
                    </a:lnTo>
                    <a:lnTo>
                      <a:pt x="0" y="2"/>
                    </a:lnTo>
                    <a:lnTo>
                      <a:pt x="0" y="2"/>
                    </a:lnTo>
                    <a:lnTo>
                      <a:pt x="0" y="3"/>
                    </a:lnTo>
                    <a:lnTo>
                      <a:pt x="0" y="3"/>
                    </a:lnTo>
                    <a:lnTo>
                      <a:pt x="0" y="3"/>
                    </a:lnTo>
                    <a:lnTo>
                      <a:pt x="0" y="3"/>
                    </a:lnTo>
                    <a:lnTo>
                      <a:pt x="0" y="4"/>
                    </a:lnTo>
                    <a:lnTo>
                      <a:pt x="0" y="3"/>
                    </a:lnTo>
                    <a:lnTo>
                      <a:pt x="0" y="3"/>
                    </a:lnTo>
                    <a:lnTo>
                      <a:pt x="0" y="3"/>
                    </a:lnTo>
                    <a:lnTo>
                      <a:pt x="0" y="3"/>
                    </a:lnTo>
                    <a:lnTo>
                      <a:pt x="0" y="2"/>
                    </a:lnTo>
                    <a:lnTo>
                      <a:pt x="0" y="3"/>
                    </a:lnTo>
                    <a:lnTo>
                      <a:pt x="0" y="2"/>
                    </a:lnTo>
                    <a:lnTo>
                      <a:pt x="0" y="2"/>
                    </a:lnTo>
                    <a:lnTo>
                      <a:pt x="0" y="2"/>
                    </a:lnTo>
                    <a:lnTo>
                      <a:pt x="0" y="2"/>
                    </a:lnTo>
                    <a:lnTo>
                      <a:pt x="0" y="2"/>
                    </a:lnTo>
                    <a:lnTo>
                      <a:pt x="0" y="3"/>
                    </a:lnTo>
                    <a:lnTo>
                      <a:pt x="0" y="3"/>
                    </a:lnTo>
                    <a:lnTo>
                      <a:pt x="0" y="3"/>
                    </a:lnTo>
                    <a:lnTo>
                      <a:pt x="0" y="3"/>
                    </a:lnTo>
                    <a:lnTo>
                      <a:pt x="0" y="4"/>
                    </a:lnTo>
                    <a:lnTo>
                      <a:pt x="0" y="4"/>
                    </a:lnTo>
                    <a:lnTo>
                      <a:pt x="0" y="3"/>
                    </a:lnTo>
                    <a:lnTo>
                      <a:pt x="0" y="4"/>
                    </a:lnTo>
                    <a:lnTo>
                      <a:pt x="0" y="4"/>
                    </a:lnTo>
                    <a:lnTo>
                      <a:pt x="0" y="5"/>
                    </a:lnTo>
                    <a:lnTo>
                      <a:pt x="0" y="4"/>
                    </a:lnTo>
                    <a:lnTo>
                      <a:pt x="0" y="5"/>
                    </a:lnTo>
                    <a:lnTo>
                      <a:pt x="0" y="5"/>
                    </a:lnTo>
                    <a:lnTo>
                      <a:pt x="0" y="5"/>
                    </a:lnTo>
                    <a:lnTo>
                      <a:pt x="0" y="5"/>
                    </a:lnTo>
                    <a:lnTo>
                      <a:pt x="0" y="6"/>
                    </a:lnTo>
                    <a:lnTo>
                      <a:pt x="0" y="6"/>
                    </a:lnTo>
                    <a:lnTo>
                      <a:pt x="0" y="6"/>
                    </a:lnTo>
                    <a:lnTo>
                      <a:pt x="0" y="6"/>
                    </a:lnTo>
                    <a:lnTo>
                      <a:pt x="0" y="6"/>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7"/>
                    </a:lnTo>
                    <a:lnTo>
                      <a:pt x="0" y="7"/>
                    </a:lnTo>
                    <a:lnTo>
                      <a:pt x="0" y="8"/>
                    </a:lnTo>
                    <a:lnTo>
                      <a:pt x="0" y="7"/>
                    </a:lnTo>
                    <a:lnTo>
                      <a:pt x="0" y="8"/>
                    </a:lnTo>
                    <a:lnTo>
                      <a:pt x="0" y="9"/>
                    </a:lnTo>
                    <a:lnTo>
                      <a:pt x="0" y="8"/>
                    </a:lnTo>
                    <a:lnTo>
                      <a:pt x="0" y="8"/>
                    </a:lnTo>
                    <a:lnTo>
                      <a:pt x="0" y="8"/>
                    </a:lnTo>
                    <a:lnTo>
                      <a:pt x="0" y="8"/>
                    </a:lnTo>
                    <a:lnTo>
                      <a:pt x="0" y="7"/>
                    </a:lnTo>
                    <a:lnTo>
                      <a:pt x="0" y="7"/>
                    </a:lnTo>
                    <a:lnTo>
                      <a:pt x="0" y="6"/>
                    </a:lnTo>
                    <a:lnTo>
                      <a:pt x="0" y="6"/>
                    </a:lnTo>
                    <a:lnTo>
                      <a:pt x="0" y="6"/>
                    </a:lnTo>
                    <a:lnTo>
                      <a:pt x="0" y="5"/>
                    </a:lnTo>
                    <a:lnTo>
                      <a:pt x="0" y="5"/>
                    </a:lnTo>
                    <a:lnTo>
                      <a:pt x="0" y="5"/>
                    </a:lnTo>
                    <a:lnTo>
                      <a:pt x="0" y="4"/>
                    </a:lnTo>
                    <a:lnTo>
                      <a:pt x="0" y="5"/>
                    </a:lnTo>
                    <a:lnTo>
                      <a:pt x="0" y="5"/>
                    </a:lnTo>
                    <a:lnTo>
                      <a:pt x="0" y="5"/>
                    </a:lnTo>
                    <a:lnTo>
                      <a:pt x="0" y="5"/>
                    </a:lnTo>
                    <a:lnTo>
                      <a:pt x="0" y="5"/>
                    </a:lnTo>
                    <a:lnTo>
                      <a:pt x="0" y="5"/>
                    </a:lnTo>
                    <a:lnTo>
                      <a:pt x="0" y="4"/>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7"/>
                    </a:lnTo>
                    <a:lnTo>
                      <a:pt x="0" y="6"/>
                    </a:lnTo>
                    <a:lnTo>
                      <a:pt x="0" y="6"/>
                    </a:lnTo>
                    <a:lnTo>
                      <a:pt x="0" y="6"/>
                    </a:lnTo>
                    <a:lnTo>
                      <a:pt x="0" y="7"/>
                    </a:lnTo>
                    <a:lnTo>
                      <a:pt x="0" y="6"/>
                    </a:lnTo>
                    <a:lnTo>
                      <a:pt x="0" y="6"/>
                    </a:lnTo>
                    <a:lnTo>
                      <a:pt x="0" y="6"/>
                    </a:lnTo>
                    <a:lnTo>
                      <a:pt x="0" y="5"/>
                    </a:lnTo>
                    <a:lnTo>
                      <a:pt x="0" y="5"/>
                    </a:lnTo>
                    <a:lnTo>
                      <a:pt x="0" y="6"/>
                    </a:lnTo>
                    <a:lnTo>
                      <a:pt x="0" y="6"/>
                    </a:lnTo>
                    <a:lnTo>
                      <a:pt x="0" y="6"/>
                    </a:lnTo>
                    <a:lnTo>
                      <a:pt x="0" y="6"/>
                    </a:lnTo>
                    <a:lnTo>
                      <a:pt x="0" y="6"/>
                    </a:lnTo>
                    <a:lnTo>
                      <a:pt x="0" y="7"/>
                    </a:lnTo>
                    <a:lnTo>
                      <a:pt x="0" y="6"/>
                    </a:lnTo>
                    <a:lnTo>
                      <a:pt x="0" y="6"/>
                    </a:lnTo>
                    <a:lnTo>
                      <a:pt x="0" y="6"/>
                    </a:lnTo>
                    <a:lnTo>
                      <a:pt x="0" y="5"/>
                    </a:lnTo>
                    <a:lnTo>
                      <a:pt x="0" y="5"/>
                    </a:lnTo>
                    <a:lnTo>
                      <a:pt x="0" y="4"/>
                    </a:lnTo>
                    <a:lnTo>
                      <a:pt x="0" y="4"/>
                    </a:lnTo>
                    <a:lnTo>
                      <a:pt x="0" y="3"/>
                    </a:lnTo>
                    <a:lnTo>
                      <a:pt x="0" y="4"/>
                    </a:lnTo>
                    <a:lnTo>
                      <a:pt x="0" y="3"/>
                    </a:lnTo>
                    <a:lnTo>
                      <a:pt x="0" y="2"/>
                    </a:lnTo>
                    <a:lnTo>
                      <a:pt x="0" y="3"/>
                    </a:lnTo>
                    <a:lnTo>
                      <a:pt x="0" y="2"/>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5"/>
                    </a:lnTo>
                    <a:lnTo>
                      <a:pt x="0" y="5"/>
                    </a:lnTo>
                    <a:lnTo>
                      <a:pt x="0" y="5"/>
                    </a:lnTo>
                    <a:lnTo>
                      <a:pt x="0" y="5"/>
                    </a:lnTo>
                    <a:lnTo>
                      <a:pt x="0" y="4"/>
                    </a:lnTo>
                    <a:lnTo>
                      <a:pt x="0" y="4"/>
                    </a:lnTo>
                    <a:lnTo>
                      <a:pt x="0" y="5"/>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6"/>
                    </a:lnTo>
                    <a:lnTo>
                      <a:pt x="0" y="6"/>
                    </a:lnTo>
                    <a:lnTo>
                      <a:pt x="0" y="7"/>
                    </a:lnTo>
                    <a:lnTo>
                      <a:pt x="0" y="6"/>
                    </a:lnTo>
                    <a:lnTo>
                      <a:pt x="0" y="6"/>
                    </a:lnTo>
                    <a:lnTo>
                      <a:pt x="0" y="7"/>
                    </a:lnTo>
                    <a:lnTo>
                      <a:pt x="0" y="6"/>
                    </a:lnTo>
                    <a:lnTo>
                      <a:pt x="0" y="7"/>
                    </a:lnTo>
                    <a:lnTo>
                      <a:pt x="0" y="7"/>
                    </a:lnTo>
                    <a:lnTo>
                      <a:pt x="0" y="8"/>
                    </a:lnTo>
                    <a:lnTo>
                      <a:pt x="0" y="7"/>
                    </a:lnTo>
                    <a:lnTo>
                      <a:pt x="0" y="6"/>
                    </a:lnTo>
                    <a:lnTo>
                      <a:pt x="0" y="7"/>
                    </a:lnTo>
                    <a:lnTo>
                      <a:pt x="0" y="6"/>
                    </a:lnTo>
                    <a:lnTo>
                      <a:pt x="0" y="6"/>
                    </a:lnTo>
                    <a:lnTo>
                      <a:pt x="0" y="6"/>
                    </a:lnTo>
                    <a:lnTo>
                      <a:pt x="0" y="6"/>
                    </a:lnTo>
                    <a:lnTo>
                      <a:pt x="0" y="6"/>
                    </a:lnTo>
                    <a:lnTo>
                      <a:pt x="0" y="5"/>
                    </a:lnTo>
                    <a:lnTo>
                      <a:pt x="0" y="6"/>
                    </a:lnTo>
                    <a:lnTo>
                      <a:pt x="0" y="5"/>
                    </a:lnTo>
                    <a:lnTo>
                      <a:pt x="0" y="6"/>
                    </a:lnTo>
                    <a:lnTo>
                      <a:pt x="0" y="6"/>
                    </a:lnTo>
                    <a:lnTo>
                      <a:pt x="0" y="7"/>
                    </a:lnTo>
                    <a:lnTo>
                      <a:pt x="0" y="6"/>
                    </a:lnTo>
                    <a:lnTo>
                      <a:pt x="0" y="7"/>
                    </a:lnTo>
                    <a:lnTo>
                      <a:pt x="0" y="6"/>
                    </a:lnTo>
                    <a:lnTo>
                      <a:pt x="0" y="7"/>
                    </a:lnTo>
                    <a:lnTo>
                      <a:pt x="0" y="7"/>
                    </a:lnTo>
                    <a:lnTo>
                      <a:pt x="0" y="7"/>
                    </a:lnTo>
                    <a:lnTo>
                      <a:pt x="0" y="7"/>
                    </a:lnTo>
                    <a:lnTo>
                      <a:pt x="0" y="7"/>
                    </a:lnTo>
                    <a:lnTo>
                      <a:pt x="0" y="8"/>
                    </a:lnTo>
                    <a:lnTo>
                      <a:pt x="0" y="7"/>
                    </a:lnTo>
                    <a:lnTo>
                      <a:pt x="0" y="8"/>
                    </a:lnTo>
                    <a:lnTo>
                      <a:pt x="0" y="7"/>
                    </a:lnTo>
                    <a:lnTo>
                      <a:pt x="0" y="7"/>
                    </a:lnTo>
                    <a:lnTo>
                      <a:pt x="0" y="6"/>
                    </a:lnTo>
                    <a:lnTo>
                      <a:pt x="0" y="7"/>
                    </a:lnTo>
                    <a:lnTo>
                      <a:pt x="0" y="7"/>
                    </a:lnTo>
                    <a:lnTo>
                      <a:pt x="0" y="7"/>
                    </a:lnTo>
                    <a:lnTo>
                      <a:pt x="0" y="7"/>
                    </a:lnTo>
                    <a:lnTo>
                      <a:pt x="0" y="7"/>
                    </a:lnTo>
                    <a:lnTo>
                      <a:pt x="0" y="7"/>
                    </a:lnTo>
                    <a:lnTo>
                      <a:pt x="0" y="6"/>
                    </a:lnTo>
                    <a:lnTo>
                      <a:pt x="0" y="7"/>
                    </a:lnTo>
                    <a:lnTo>
                      <a:pt x="0" y="6"/>
                    </a:lnTo>
                    <a:lnTo>
                      <a:pt x="0" y="6"/>
                    </a:lnTo>
                    <a:lnTo>
                      <a:pt x="0" y="6"/>
                    </a:lnTo>
                    <a:lnTo>
                      <a:pt x="0" y="6"/>
                    </a:lnTo>
                    <a:lnTo>
                      <a:pt x="0" y="6"/>
                    </a:lnTo>
                    <a:lnTo>
                      <a:pt x="0" y="7"/>
                    </a:lnTo>
                    <a:lnTo>
                      <a:pt x="0" y="6"/>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8"/>
                    </a:lnTo>
                    <a:lnTo>
                      <a:pt x="0" y="7"/>
                    </a:lnTo>
                    <a:lnTo>
                      <a:pt x="0" y="7"/>
                    </a:lnTo>
                    <a:lnTo>
                      <a:pt x="0" y="6"/>
                    </a:lnTo>
                    <a:lnTo>
                      <a:pt x="0" y="7"/>
                    </a:lnTo>
                    <a:lnTo>
                      <a:pt x="0" y="6"/>
                    </a:lnTo>
                    <a:lnTo>
                      <a:pt x="0" y="6"/>
                    </a:lnTo>
                    <a:lnTo>
                      <a:pt x="0" y="7"/>
                    </a:lnTo>
                    <a:lnTo>
                      <a:pt x="0" y="6"/>
                    </a:lnTo>
                    <a:lnTo>
                      <a:pt x="0" y="6"/>
                    </a:lnTo>
                    <a:lnTo>
                      <a:pt x="0" y="7"/>
                    </a:lnTo>
                    <a:lnTo>
                      <a:pt x="0" y="6"/>
                    </a:lnTo>
                    <a:lnTo>
                      <a:pt x="0" y="6"/>
                    </a:lnTo>
                    <a:lnTo>
                      <a:pt x="0" y="6"/>
                    </a:lnTo>
                    <a:lnTo>
                      <a:pt x="0" y="6"/>
                    </a:lnTo>
                    <a:lnTo>
                      <a:pt x="0" y="5"/>
                    </a:lnTo>
                    <a:lnTo>
                      <a:pt x="0" y="5"/>
                    </a:lnTo>
                    <a:lnTo>
                      <a:pt x="0" y="5"/>
                    </a:lnTo>
                    <a:lnTo>
                      <a:pt x="0" y="5"/>
                    </a:lnTo>
                    <a:lnTo>
                      <a:pt x="0" y="5"/>
                    </a:lnTo>
                    <a:lnTo>
                      <a:pt x="0" y="4"/>
                    </a:lnTo>
                    <a:lnTo>
                      <a:pt x="0" y="5"/>
                    </a:lnTo>
                    <a:lnTo>
                      <a:pt x="0" y="4"/>
                    </a:lnTo>
                    <a:lnTo>
                      <a:pt x="0" y="5"/>
                    </a:lnTo>
                    <a:lnTo>
                      <a:pt x="0" y="4"/>
                    </a:lnTo>
                    <a:lnTo>
                      <a:pt x="0" y="5"/>
                    </a:lnTo>
                    <a:lnTo>
                      <a:pt x="0" y="5"/>
                    </a:lnTo>
                    <a:lnTo>
                      <a:pt x="0" y="4"/>
                    </a:lnTo>
                    <a:lnTo>
                      <a:pt x="0" y="5"/>
                    </a:lnTo>
                    <a:lnTo>
                      <a:pt x="0" y="5"/>
                    </a:lnTo>
                    <a:lnTo>
                      <a:pt x="0" y="5"/>
                    </a:lnTo>
                    <a:lnTo>
                      <a:pt x="0" y="5"/>
                    </a:lnTo>
                    <a:lnTo>
                      <a:pt x="0" y="6"/>
                    </a:lnTo>
                    <a:lnTo>
                      <a:pt x="0" y="6"/>
                    </a:lnTo>
                    <a:lnTo>
                      <a:pt x="0" y="6"/>
                    </a:lnTo>
                    <a:lnTo>
                      <a:pt x="0" y="6"/>
                    </a:lnTo>
                    <a:lnTo>
                      <a:pt x="0" y="7"/>
                    </a:lnTo>
                    <a:lnTo>
                      <a:pt x="0" y="6"/>
                    </a:lnTo>
                    <a:lnTo>
                      <a:pt x="0" y="7"/>
                    </a:lnTo>
                    <a:lnTo>
                      <a:pt x="0" y="6"/>
                    </a:lnTo>
                    <a:lnTo>
                      <a:pt x="0" y="6"/>
                    </a:lnTo>
                    <a:lnTo>
                      <a:pt x="0" y="5"/>
                    </a:lnTo>
                    <a:lnTo>
                      <a:pt x="0" y="5"/>
                    </a:lnTo>
                    <a:lnTo>
                      <a:pt x="0" y="3"/>
                    </a:lnTo>
                    <a:lnTo>
                      <a:pt x="0" y="3"/>
                    </a:lnTo>
                    <a:lnTo>
                      <a:pt x="0" y="3"/>
                    </a:lnTo>
                    <a:lnTo>
                      <a:pt x="0" y="2"/>
                    </a:lnTo>
                    <a:lnTo>
                      <a:pt x="0" y="2"/>
                    </a:lnTo>
                    <a:lnTo>
                      <a:pt x="0" y="2"/>
                    </a:lnTo>
                    <a:lnTo>
                      <a:pt x="0" y="1"/>
                    </a:lnTo>
                    <a:lnTo>
                      <a:pt x="0" y="1"/>
                    </a:lnTo>
                    <a:lnTo>
                      <a:pt x="0" y="2"/>
                    </a:lnTo>
                    <a:lnTo>
                      <a:pt x="0" y="2"/>
                    </a:lnTo>
                    <a:lnTo>
                      <a:pt x="0" y="2"/>
                    </a:lnTo>
                    <a:lnTo>
                      <a:pt x="0" y="2"/>
                    </a:lnTo>
                    <a:lnTo>
                      <a:pt x="0" y="2"/>
                    </a:lnTo>
                    <a:lnTo>
                      <a:pt x="0" y="2"/>
                    </a:lnTo>
                    <a:lnTo>
                      <a:pt x="0" y="2"/>
                    </a:lnTo>
                    <a:lnTo>
                      <a:pt x="0" y="2"/>
                    </a:lnTo>
                    <a:lnTo>
                      <a:pt x="0" y="2"/>
                    </a:lnTo>
                    <a:lnTo>
                      <a:pt x="0" y="3"/>
                    </a:lnTo>
                    <a:lnTo>
                      <a:pt x="0" y="3"/>
                    </a:lnTo>
                    <a:lnTo>
                      <a:pt x="0" y="4"/>
                    </a:lnTo>
                    <a:lnTo>
                      <a:pt x="0" y="3"/>
                    </a:lnTo>
                    <a:lnTo>
                      <a:pt x="0" y="4"/>
                    </a:lnTo>
                    <a:lnTo>
                      <a:pt x="0" y="4"/>
                    </a:lnTo>
                    <a:lnTo>
                      <a:pt x="0" y="4"/>
                    </a:lnTo>
                    <a:lnTo>
                      <a:pt x="0" y="4"/>
                    </a:lnTo>
                    <a:lnTo>
                      <a:pt x="0" y="4"/>
                    </a:lnTo>
                    <a:lnTo>
                      <a:pt x="0" y="3"/>
                    </a:lnTo>
                    <a:lnTo>
                      <a:pt x="0" y="4"/>
                    </a:lnTo>
                    <a:lnTo>
                      <a:pt x="0" y="4"/>
                    </a:lnTo>
                    <a:lnTo>
                      <a:pt x="0" y="4"/>
                    </a:lnTo>
                    <a:lnTo>
                      <a:pt x="0" y="3"/>
                    </a:lnTo>
                    <a:lnTo>
                      <a:pt x="0" y="3"/>
                    </a:lnTo>
                    <a:lnTo>
                      <a:pt x="0" y="2"/>
                    </a:lnTo>
                    <a:lnTo>
                      <a:pt x="0" y="2"/>
                    </a:lnTo>
                    <a:lnTo>
                      <a:pt x="0" y="2"/>
                    </a:lnTo>
                    <a:lnTo>
                      <a:pt x="0" y="3"/>
                    </a:lnTo>
                    <a:lnTo>
                      <a:pt x="0" y="2"/>
                    </a:lnTo>
                    <a:lnTo>
                      <a:pt x="0" y="2"/>
                    </a:lnTo>
                    <a:lnTo>
                      <a:pt x="0" y="3"/>
                    </a:lnTo>
                    <a:lnTo>
                      <a:pt x="0" y="3"/>
                    </a:lnTo>
                    <a:lnTo>
                      <a:pt x="0" y="2"/>
                    </a:lnTo>
                    <a:lnTo>
                      <a:pt x="0" y="3"/>
                    </a:lnTo>
                    <a:lnTo>
                      <a:pt x="0" y="3"/>
                    </a:lnTo>
                    <a:lnTo>
                      <a:pt x="0" y="3"/>
                    </a:lnTo>
                    <a:lnTo>
                      <a:pt x="0" y="3"/>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4"/>
                    </a:lnTo>
                    <a:lnTo>
                      <a:pt x="0" y="5"/>
                    </a:lnTo>
                    <a:lnTo>
                      <a:pt x="0" y="5"/>
                    </a:lnTo>
                    <a:lnTo>
                      <a:pt x="0" y="5"/>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1" y="4"/>
                    </a:lnTo>
                    <a:lnTo>
                      <a:pt x="1" y="4"/>
                    </a:lnTo>
                    <a:lnTo>
                      <a:pt x="1" y="4"/>
                    </a:lnTo>
                    <a:lnTo>
                      <a:pt x="1" y="4"/>
                    </a:lnTo>
                    <a:lnTo>
                      <a:pt x="1" y="5"/>
                    </a:lnTo>
                    <a:lnTo>
                      <a:pt x="1" y="4"/>
                    </a:lnTo>
                    <a:lnTo>
                      <a:pt x="1" y="4"/>
                    </a:lnTo>
                    <a:lnTo>
                      <a:pt x="1" y="3"/>
                    </a:lnTo>
                    <a:lnTo>
                      <a:pt x="1" y="3"/>
                    </a:lnTo>
                    <a:lnTo>
                      <a:pt x="1" y="4"/>
                    </a:lnTo>
                    <a:lnTo>
                      <a:pt x="1" y="4"/>
                    </a:lnTo>
                    <a:lnTo>
                      <a:pt x="1" y="5"/>
                    </a:lnTo>
                    <a:lnTo>
                      <a:pt x="1" y="5"/>
                    </a:lnTo>
                    <a:lnTo>
                      <a:pt x="1" y="6"/>
                    </a:lnTo>
                    <a:lnTo>
                      <a:pt x="1" y="6"/>
                    </a:lnTo>
                    <a:lnTo>
                      <a:pt x="1" y="6"/>
                    </a:lnTo>
                    <a:lnTo>
                      <a:pt x="1" y="5"/>
                    </a:lnTo>
                    <a:lnTo>
                      <a:pt x="1" y="5"/>
                    </a:lnTo>
                    <a:lnTo>
                      <a:pt x="1" y="4"/>
                    </a:lnTo>
                    <a:lnTo>
                      <a:pt x="1" y="4"/>
                    </a:lnTo>
                    <a:lnTo>
                      <a:pt x="1" y="3"/>
                    </a:lnTo>
                    <a:lnTo>
                      <a:pt x="1" y="4"/>
                    </a:lnTo>
                    <a:lnTo>
                      <a:pt x="1" y="3"/>
                    </a:lnTo>
                    <a:lnTo>
                      <a:pt x="1" y="3"/>
                    </a:lnTo>
                    <a:lnTo>
                      <a:pt x="1" y="2"/>
                    </a:lnTo>
                    <a:lnTo>
                      <a:pt x="1" y="2"/>
                    </a:lnTo>
                    <a:lnTo>
                      <a:pt x="1" y="2"/>
                    </a:lnTo>
                    <a:lnTo>
                      <a:pt x="1" y="1"/>
                    </a:lnTo>
                    <a:lnTo>
                      <a:pt x="1" y="1"/>
                    </a:lnTo>
                    <a:lnTo>
                      <a:pt x="1" y="2"/>
                    </a:lnTo>
                    <a:lnTo>
                      <a:pt x="1" y="2"/>
                    </a:lnTo>
                    <a:lnTo>
                      <a:pt x="1" y="2"/>
                    </a:lnTo>
                    <a:lnTo>
                      <a:pt x="1" y="2"/>
                    </a:lnTo>
                    <a:lnTo>
                      <a:pt x="1" y="2"/>
                    </a:lnTo>
                    <a:lnTo>
                      <a:pt x="1" y="3"/>
                    </a:lnTo>
                    <a:lnTo>
                      <a:pt x="1" y="2"/>
                    </a:lnTo>
                    <a:lnTo>
                      <a:pt x="1" y="3"/>
                    </a:lnTo>
                    <a:lnTo>
                      <a:pt x="1" y="3"/>
                    </a:lnTo>
                    <a:lnTo>
                      <a:pt x="1" y="4"/>
                    </a:lnTo>
                    <a:lnTo>
                      <a:pt x="1" y="5"/>
                    </a:lnTo>
                    <a:lnTo>
                      <a:pt x="1" y="4"/>
                    </a:lnTo>
                    <a:lnTo>
                      <a:pt x="1" y="3"/>
                    </a:lnTo>
                    <a:lnTo>
                      <a:pt x="1" y="4"/>
                    </a:lnTo>
                    <a:lnTo>
                      <a:pt x="1" y="4"/>
                    </a:lnTo>
                    <a:lnTo>
                      <a:pt x="1" y="4"/>
                    </a:lnTo>
                    <a:lnTo>
                      <a:pt x="1" y="4"/>
                    </a:lnTo>
                    <a:lnTo>
                      <a:pt x="1" y="4"/>
                    </a:lnTo>
                    <a:lnTo>
                      <a:pt x="1" y="5"/>
                    </a:lnTo>
                    <a:lnTo>
                      <a:pt x="1" y="4"/>
                    </a:lnTo>
                    <a:lnTo>
                      <a:pt x="1" y="4"/>
                    </a:lnTo>
                    <a:lnTo>
                      <a:pt x="1" y="5"/>
                    </a:lnTo>
                    <a:lnTo>
                      <a:pt x="1" y="5"/>
                    </a:lnTo>
                    <a:lnTo>
                      <a:pt x="1" y="5"/>
                    </a:lnTo>
                    <a:lnTo>
                      <a:pt x="1" y="5"/>
                    </a:lnTo>
                    <a:lnTo>
                      <a:pt x="1" y="5"/>
                    </a:lnTo>
                    <a:lnTo>
                      <a:pt x="1" y="5"/>
                    </a:lnTo>
                    <a:lnTo>
                      <a:pt x="1" y="4"/>
                    </a:lnTo>
                    <a:lnTo>
                      <a:pt x="1" y="4"/>
                    </a:lnTo>
                    <a:lnTo>
                      <a:pt x="1" y="4"/>
                    </a:lnTo>
                    <a:lnTo>
                      <a:pt x="1" y="4"/>
                    </a:lnTo>
                    <a:lnTo>
                      <a:pt x="1" y="3"/>
                    </a:lnTo>
                    <a:lnTo>
                      <a:pt x="1" y="4"/>
                    </a:lnTo>
                    <a:lnTo>
                      <a:pt x="1" y="5"/>
                    </a:lnTo>
                    <a:lnTo>
                      <a:pt x="1" y="5"/>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6"/>
                    </a:lnTo>
                    <a:lnTo>
                      <a:pt x="1" y="6"/>
                    </a:lnTo>
                    <a:lnTo>
                      <a:pt x="1" y="7"/>
                    </a:lnTo>
                    <a:lnTo>
                      <a:pt x="1" y="7"/>
                    </a:lnTo>
                    <a:lnTo>
                      <a:pt x="1" y="7"/>
                    </a:lnTo>
                    <a:lnTo>
                      <a:pt x="1" y="7"/>
                    </a:lnTo>
                  </a:path>
                </a:pathLst>
              </a:custGeom>
              <a:noFill/>
              <a:ln w="0">
                <a:solidFill>
                  <a:srgbClr val="3366FF"/>
                </a:solidFill>
                <a:prstDash val="solid"/>
                <a:round/>
                <a:headEnd/>
                <a:tailEnd/>
              </a:ln>
            </p:spPr>
            <p:txBody>
              <a:bodyPr/>
              <a:lstStyle/>
              <a:p>
                <a:endParaRPr lang="en-GB"/>
              </a:p>
            </p:txBody>
          </p:sp>
          <p:sp>
            <p:nvSpPr>
              <p:cNvPr id="185913" name="Freeform 569"/>
              <p:cNvSpPr>
                <a:spLocks/>
              </p:cNvSpPr>
              <p:nvPr/>
            </p:nvSpPr>
            <p:spPr bwMode="auto">
              <a:xfrm>
                <a:off x="2730" y="3557"/>
                <a:ext cx="1" cy="66"/>
              </a:xfrm>
              <a:custGeom>
                <a:avLst/>
                <a:gdLst/>
                <a:ahLst/>
                <a:cxnLst>
                  <a:cxn ang="0">
                    <a:pos x="0" y="8"/>
                  </a:cxn>
                  <a:cxn ang="0">
                    <a:pos x="0" y="7"/>
                  </a:cxn>
                  <a:cxn ang="0">
                    <a:pos x="0" y="7"/>
                  </a:cxn>
                  <a:cxn ang="0">
                    <a:pos x="0" y="8"/>
                  </a:cxn>
                  <a:cxn ang="0">
                    <a:pos x="0" y="5"/>
                  </a:cxn>
                  <a:cxn ang="0">
                    <a:pos x="0" y="5"/>
                  </a:cxn>
                  <a:cxn ang="0">
                    <a:pos x="0" y="3"/>
                  </a:cxn>
                  <a:cxn ang="0">
                    <a:pos x="0" y="6"/>
                  </a:cxn>
                  <a:cxn ang="0">
                    <a:pos x="0" y="7"/>
                  </a:cxn>
                  <a:cxn ang="0">
                    <a:pos x="0" y="9"/>
                  </a:cxn>
                  <a:cxn ang="0">
                    <a:pos x="0" y="9"/>
                  </a:cxn>
                  <a:cxn ang="0">
                    <a:pos x="0" y="9"/>
                  </a:cxn>
                  <a:cxn ang="0">
                    <a:pos x="0" y="10"/>
                  </a:cxn>
                  <a:cxn ang="0">
                    <a:pos x="0" y="8"/>
                  </a:cxn>
                  <a:cxn ang="0">
                    <a:pos x="0" y="6"/>
                  </a:cxn>
                  <a:cxn ang="0">
                    <a:pos x="0" y="7"/>
                  </a:cxn>
                  <a:cxn ang="0">
                    <a:pos x="0" y="4"/>
                  </a:cxn>
                  <a:cxn ang="0">
                    <a:pos x="0" y="4"/>
                  </a:cxn>
                  <a:cxn ang="0">
                    <a:pos x="0" y="6"/>
                  </a:cxn>
                  <a:cxn ang="0">
                    <a:pos x="0" y="5"/>
                  </a:cxn>
                  <a:cxn ang="0">
                    <a:pos x="0" y="7"/>
                  </a:cxn>
                  <a:cxn ang="0">
                    <a:pos x="0" y="8"/>
                  </a:cxn>
                  <a:cxn ang="0">
                    <a:pos x="0" y="8"/>
                  </a:cxn>
                  <a:cxn ang="0">
                    <a:pos x="0" y="11"/>
                  </a:cxn>
                  <a:cxn ang="0">
                    <a:pos x="0" y="9"/>
                  </a:cxn>
                  <a:cxn ang="0">
                    <a:pos x="0" y="8"/>
                  </a:cxn>
                  <a:cxn ang="0">
                    <a:pos x="0" y="8"/>
                  </a:cxn>
                  <a:cxn ang="0">
                    <a:pos x="0" y="8"/>
                  </a:cxn>
                  <a:cxn ang="0">
                    <a:pos x="0" y="8"/>
                  </a:cxn>
                  <a:cxn ang="0">
                    <a:pos x="0" y="8"/>
                  </a:cxn>
                  <a:cxn ang="0">
                    <a:pos x="0" y="8"/>
                  </a:cxn>
                  <a:cxn ang="0">
                    <a:pos x="0" y="5"/>
                  </a:cxn>
                  <a:cxn ang="0">
                    <a:pos x="0" y="5"/>
                  </a:cxn>
                  <a:cxn ang="0">
                    <a:pos x="0" y="5"/>
                  </a:cxn>
                  <a:cxn ang="0">
                    <a:pos x="0" y="9"/>
                  </a:cxn>
                  <a:cxn ang="0">
                    <a:pos x="0" y="4"/>
                  </a:cxn>
                  <a:cxn ang="0">
                    <a:pos x="0" y="5"/>
                  </a:cxn>
                  <a:cxn ang="0">
                    <a:pos x="0" y="7"/>
                  </a:cxn>
                  <a:cxn ang="0">
                    <a:pos x="0" y="4"/>
                  </a:cxn>
                  <a:cxn ang="0">
                    <a:pos x="0" y="1"/>
                  </a:cxn>
                  <a:cxn ang="0">
                    <a:pos x="0" y="3"/>
                  </a:cxn>
                  <a:cxn ang="0">
                    <a:pos x="0" y="5"/>
                  </a:cxn>
                  <a:cxn ang="0">
                    <a:pos x="0" y="4"/>
                  </a:cxn>
                  <a:cxn ang="0">
                    <a:pos x="0" y="1"/>
                  </a:cxn>
                  <a:cxn ang="0">
                    <a:pos x="0" y="3"/>
                  </a:cxn>
                  <a:cxn ang="0">
                    <a:pos x="0" y="2"/>
                  </a:cxn>
                  <a:cxn ang="0">
                    <a:pos x="0" y="3"/>
                  </a:cxn>
                  <a:cxn ang="0">
                    <a:pos x="0" y="2"/>
                  </a:cxn>
                  <a:cxn ang="0">
                    <a:pos x="0" y="4"/>
                  </a:cxn>
                  <a:cxn ang="0">
                    <a:pos x="0" y="5"/>
                  </a:cxn>
                  <a:cxn ang="0">
                    <a:pos x="0" y="4"/>
                  </a:cxn>
                  <a:cxn ang="0">
                    <a:pos x="0" y="3"/>
                  </a:cxn>
                  <a:cxn ang="0">
                    <a:pos x="0" y="3"/>
                  </a:cxn>
                  <a:cxn ang="0">
                    <a:pos x="0" y="3"/>
                  </a:cxn>
                  <a:cxn ang="0">
                    <a:pos x="0" y="6"/>
                  </a:cxn>
                  <a:cxn ang="0">
                    <a:pos x="0" y="5"/>
                  </a:cxn>
                  <a:cxn ang="0">
                    <a:pos x="0" y="7"/>
                  </a:cxn>
                  <a:cxn ang="0">
                    <a:pos x="0" y="5"/>
                  </a:cxn>
                  <a:cxn ang="0">
                    <a:pos x="0" y="3"/>
                  </a:cxn>
                  <a:cxn ang="0">
                    <a:pos x="0" y="5"/>
                  </a:cxn>
                  <a:cxn ang="0">
                    <a:pos x="0" y="6"/>
                  </a:cxn>
                  <a:cxn ang="0">
                    <a:pos x="0" y="6"/>
                  </a:cxn>
                  <a:cxn ang="0">
                    <a:pos x="0" y="6"/>
                  </a:cxn>
                </a:cxnLst>
                <a:rect l="0" t="0" r="r" b="b"/>
                <a:pathLst>
                  <a:path h="11">
                    <a:moveTo>
                      <a:pt x="0" y="7"/>
                    </a:moveTo>
                    <a:lnTo>
                      <a:pt x="0" y="8"/>
                    </a:lnTo>
                    <a:lnTo>
                      <a:pt x="0" y="8"/>
                    </a:lnTo>
                    <a:lnTo>
                      <a:pt x="0" y="8"/>
                    </a:lnTo>
                    <a:lnTo>
                      <a:pt x="0" y="8"/>
                    </a:lnTo>
                    <a:lnTo>
                      <a:pt x="0" y="8"/>
                    </a:lnTo>
                    <a:lnTo>
                      <a:pt x="0" y="8"/>
                    </a:lnTo>
                    <a:lnTo>
                      <a:pt x="0" y="8"/>
                    </a:lnTo>
                    <a:lnTo>
                      <a:pt x="0" y="7"/>
                    </a:lnTo>
                    <a:lnTo>
                      <a:pt x="0" y="7"/>
                    </a:lnTo>
                    <a:lnTo>
                      <a:pt x="0" y="8"/>
                    </a:lnTo>
                    <a:lnTo>
                      <a:pt x="0" y="9"/>
                    </a:lnTo>
                    <a:lnTo>
                      <a:pt x="0" y="8"/>
                    </a:lnTo>
                    <a:lnTo>
                      <a:pt x="0" y="9"/>
                    </a:lnTo>
                    <a:lnTo>
                      <a:pt x="0" y="8"/>
                    </a:lnTo>
                    <a:lnTo>
                      <a:pt x="0" y="9"/>
                    </a:lnTo>
                    <a:lnTo>
                      <a:pt x="0" y="8"/>
                    </a:lnTo>
                    <a:lnTo>
                      <a:pt x="0" y="9"/>
                    </a:lnTo>
                    <a:lnTo>
                      <a:pt x="0" y="9"/>
                    </a:lnTo>
                    <a:lnTo>
                      <a:pt x="0" y="8"/>
                    </a:lnTo>
                    <a:lnTo>
                      <a:pt x="0" y="8"/>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7"/>
                    </a:lnTo>
                    <a:lnTo>
                      <a:pt x="0" y="7"/>
                    </a:lnTo>
                    <a:lnTo>
                      <a:pt x="0" y="8"/>
                    </a:lnTo>
                    <a:lnTo>
                      <a:pt x="0" y="7"/>
                    </a:lnTo>
                    <a:lnTo>
                      <a:pt x="0" y="7"/>
                    </a:lnTo>
                    <a:lnTo>
                      <a:pt x="0" y="7"/>
                    </a:lnTo>
                    <a:lnTo>
                      <a:pt x="0" y="8"/>
                    </a:lnTo>
                    <a:lnTo>
                      <a:pt x="0" y="7"/>
                    </a:lnTo>
                    <a:lnTo>
                      <a:pt x="0" y="6"/>
                    </a:lnTo>
                    <a:lnTo>
                      <a:pt x="0" y="7"/>
                    </a:lnTo>
                    <a:lnTo>
                      <a:pt x="0" y="6"/>
                    </a:lnTo>
                    <a:lnTo>
                      <a:pt x="0" y="5"/>
                    </a:lnTo>
                    <a:lnTo>
                      <a:pt x="0" y="5"/>
                    </a:lnTo>
                    <a:lnTo>
                      <a:pt x="0" y="6"/>
                    </a:lnTo>
                    <a:lnTo>
                      <a:pt x="0" y="5"/>
                    </a:lnTo>
                    <a:lnTo>
                      <a:pt x="0" y="5"/>
                    </a:lnTo>
                    <a:lnTo>
                      <a:pt x="0" y="5"/>
                    </a:lnTo>
                    <a:lnTo>
                      <a:pt x="0" y="5"/>
                    </a:lnTo>
                    <a:lnTo>
                      <a:pt x="0" y="4"/>
                    </a:lnTo>
                    <a:lnTo>
                      <a:pt x="0" y="4"/>
                    </a:lnTo>
                    <a:lnTo>
                      <a:pt x="0" y="4"/>
                    </a:lnTo>
                    <a:lnTo>
                      <a:pt x="0" y="5"/>
                    </a:lnTo>
                    <a:lnTo>
                      <a:pt x="0" y="5"/>
                    </a:lnTo>
                    <a:lnTo>
                      <a:pt x="0" y="6"/>
                    </a:lnTo>
                    <a:lnTo>
                      <a:pt x="0" y="5"/>
                    </a:lnTo>
                    <a:lnTo>
                      <a:pt x="0" y="6"/>
                    </a:lnTo>
                    <a:lnTo>
                      <a:pt x="0" y="5"/>
                    </a:lnTo>
                    <a:lnTo>
                      <a:pt x="0" y="6"/>
                    </a:lnTo>
                    <a:lnTo>
                      <a:pt x="0" y="5"/>
                    </a:lnTo>
                    <a:lnTo>
                      <a:pt x="0" y="5"/>
                    </a:lnTo>
                    <a:lnTo>
                      <a:pt x="0" y="6"/>
                    </a:lnTo>
                    <a:lnTo>
                      <a:pt x="0" y="6"/>
                    </a:lnTo>
                    <a:lnTo>
                      <a:pt x="0" y="6"/>
                    </a:lnTo>
                    <a:lnTo>
                      <a:pt x="0" y="7"/>
                    </a:lnTo>
                    <a:lnTo>
                      <a:pt x="0" y="6"/>
                    </a:lnTo>
                    <a:lnTo>
                      <a:pt x="0" y="5"/>
                    </a:lnTo>
                    <a:lnTo>
                      <a:pt x="0" y="5"/>
                    </a:lnTo>
                    <a:lnTo>
                      <a:pt x="0" y="5"/>
                    </a:lnTo>
                    <a:lnTo>
                      <a:pt x="0" y="5"/>
                    </a:lnTo>
                    <a:lnTo>
                      <a:pt x="0" y="3"/>
                    </a:lnTo>
                    <a:lnTo>
                      <a:pt x="0" y="4"/>
                    </a:lnTo>
                    <a:lnTo>
                      <a:pt x="0" y="3"/>
                    </a:lnTo>
                    <a:lnTo>
                      <a:pt x="0" y="3"/>
                    </a:lnTo>
                    <a:lnTo>
                      <a:pt x="0" y="4"/>
                    </a:lnTo>
                    <a:lnTo>
                      <a:pt x="0" y="4"/>
                    </a:lnTo>
                    <a:lnTo>
                      <a:pt x="0" y="5"/>
                    </a:lnTo>
                    <a:lnTo>
                      <a:pt x="0" y="5"/>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7"/>
                    </a:lnTo>
                    <a:lnTo>
                      <a:pt x="0" y="8"/>
                    </a:lnTo>
                    <a:lnTo>
                      <a:pt x="0" y="8"/>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8"/>
                    </a:lnTo>
                    <a:lnTo>
                      <a:pt x="0" y="8"/>
                    </a:lnTo>
                    <a:lnTo>
                      <a:pt x="0" y="9"/>
                    </a:lnTo>
                    <a:lnTo>
                      <a:pt x="0" y="9"/>
                    </a:lnTo>
                    <a:lnTo>
                      <a:pt x="0" y="9"/>
                    </a:lnTo>
                    <a:lnTo>
                      <a:pt x="0" y="9"/>
                    </a:lnTo>
                    <a:lnTo>
                      <a:pt x="0" y="10"/>
                    </a:lnTo>
                    <a:lnTo>
                      <a:pt x="0" y="9"/>
                    </a:lnTo>
                    <a:lnTo>
                      <a:pt x="0" y="10"/>
                    </a:lnTo>
                    <a:lnTo>
                      <a:pt x="0" y="9"/>
                    </a:lnTo>
                    <a:lnTo>
                      <a:pt x="0" y="9"/>
                    </a:lnTo>
                    <a:lnTo>
                      <a:pt x="0" y="9"/>
                    </a:lnTo>
                    <a:lnTo>
                      <a:pt x="0" y="10"/>
                    </a:lnTo>
                    <a:lnTo>
                      <a:pt x="0" y="9"/>
                    </a:lnTo>
                    <a:lnTo>
                      <a:pt x="0" y="10"/>
                    </a:lnTo>
                    <a:lnTo>
                      <a:pt x="0" y="10"/>
                    </a:lnTo>
                    <a:lnTo>
                      <a:pt x="0" y="10"/>
                    </a:lnTo>
                    <a:lnTo>
                      <a:pt x="0" y="10"/>
                    </a:lnTo>
                    <a:lnTo>
                      <a:pt x="0" y="10"/>
                    </a:lnTo>
                    <a:lnTo>
                      <a:pt x="0" y="10"/>
                    </a:lnTo>
                    <a:lnTo>
                      <a:pt x="0" y="11"/>
                    </a:lnTo>
                    <a:lnTo>
                      <a:pt x="0" y="11"/>
                    </a:lnTo>
                    <a:lnTo>
                      <a:pt x="0" y="10"/>
                    </a:lnTo>
                    <a:lnTo>
                      <a:pt x="0" y="10"/>
                    </a:lnTo>
                    <a:lnTo>
                      <a:pt x="0" y="10"/>
                    </a:lnTo>
                    <a:lnTo>
                      <a:pt x="0" y="10"/>
                    </a:lnTo>
                    <a:lnTo>
                      <a:pt x="0" y="10"/>
                    </a:lnTo>
                    <a:lnTo>
                      <a:pt x="0" y="9"/>
                    </a:lnTo>
                    <a:lnTo>
                      <a:pt x="0" y="9"/>
                    </a:lnTo>
                    <a:lnTo>
                      <a:pt x="0" y="9"/>
                    </a:lnTo>
                    <a:lnTo>
                      <a:pt x="0" y="8"/>
                    </a:lnTo>
                    <a:lnTo>
                      <a:pt x="0" y="9"/>
                    </a:lnTo>
                    <a:lnTo>
                      <a:pt x="0" y="8"/>
                    </a:lnTo>
                    <a:lnTo>
                      <a:pt x="0" y="8"/>
                    </a:lnTo>
                    <a:lnTo>
                      <a:pt x="0" y="9"/>
                    </a:lnTo>
                    <a:lnTo>
                      <a:pt x="0" y="8"/>
                    </a:lnTo>
                    <a:lnTo>
                      <a:pt x="0" y="8"/>
                    </a:lnTo>
                    <a:lnTo>
                      <a:pt x="0" y="7"/>
                    </a:lnTo>
                    <a:lnTo>
                      <a:pt x="0" y="6"/>
                    </a:lnTo>
                    <a:lnTo>
                      <a:pt x="0" y="7"/>
                    </a:lnTo>
                    <a:lnTo>
                      <a:pt x="0" y="7"/>
                    </a:lnTo>
                    <a:lnTo>
                      <a:pt x="0" y="7"/>
                    </a:lnTo>
                    <a:lnTo>
                      <a:pt x="0" y="7"/>
                    </a:lnTo>
                    <a:lnTo>
                      <a:pt x="0" y="6"/>
                    </a:lnTo>
                    <a:lnTo>
                      <a:pt x="0" y="6"/>
                    </a:lnTo>
                    <a:lnTo>
                      <a:pt x="0" y="7"/>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4"/>
                    </a:lnTo>
                    <a:lnTo>
                      <a:pt x="0" y="5"/>
                    </a:lnTo>
                    <a:lnTo>
                      <a:pt x="0" y="4"/>
                    </a:lnTo>
                    <a:lnTo>
                      <a:pt x="0" y="4"/>
                    </a:lnTo>
                    <a:lnTo>
                      <a:pt x="0" y="4"/>
                    </a:lnTo>
                    <a:lnTo>
                      <a:pt x="0" y="3"/>
                    </a:lnTo>
                    <a:lnTo>
                      <a:pt x="0" y="4"/>
                    </a:lnTo>
                    <a:lnTo>
                      <a:pt x="0" y="3"/>
                    </a:lnTo>
                    <a:lnTo>
                      <a:pt x="0" y="2"/>
                    </a:lnTo>
                    <a:lnTo>
                      <a:pt x="0" y="3"/>
                    </a:lnTo>
                    <a:lnTo>
                      <a:pt x="0" y="3"/>
                    </a:lnTo>
                    <a:lnTo>
                      <a:pt x="0" y="4"/>
                    </a:lnTo>
                    <a:lnTo>
                      <a:pt x="0" y="4"/>
                    </a:lnTo>
                    <a:lnTo>
                      <a:pt x="0" y="4"/>
                    </a:lnTo>
                    <a:lnTo>
                      <a:pt x="0" y="5"/>
                    </a:lnTo>
                    <a:lnTo>
                      <a:pt x="0" y="5"/>
                    </a:lnTo>
                    <a:lnTo>
                      <a:pt x="0" y="6"/>
                    </a:lnTo>
                    <a:lnTo>
                      <a:pt x="0" y="7"/>
                    </a:lnTo>
                    <a:lnTo>
                      <a:pt x="0" y="6"/>
                    </a:lnTo>
                    <a:lnTo>
                      <a:pt x="0" y="6"/>
                    </a:lnTo>
                    <a:lnTo>
                      <a:pt x="0" y="7"/>
                    </a:lnTo>
                    <a:lnTo>
                      <a:pt x="0" y="7"/>
                    </a:lnTo>
                    <a:lnTo>
                      <a:pt x="0" y="7"/>
                    </a:lnTo>
                    <a:lnTo>
                      <a:pt x="0" y="7"/>
                    </a:lnTo>
                    <a:lnTo>
                      <a:pt x="0" y="6"/>
                    </a:lnTo>
                    <a:lnTo>
                      <a:pt x="0" y="6"/>
                    </a:lnTo>
                    <a:lnTo>
                      <a:pt x="0" y="6"/>
                    </a:lnTo>
                    <a:lnTo>
                      <a:pt x="0" y="6"/>
                    </a:lnTo>
                    <a:lnTo>
                      <a:pt x="0" y="5"/>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6"/>
                    </a:lnTo>
                    <a:lnTo>
                      <a:pt x="0" y="6"/>
                    </a:lnTo>
                    <a:lnTo>
                      <a:pt x="0" y="7"/>
                    </a:lnTo>
                    <a:lnTo>
                      <a:pt x="0" y="6"/>
                    </a:lnTo>
                    <a:lnTo>
                      <a:pt x="0" y="7"/>
                    </a:lnTo>
                    <a:lnTo>
                      <a:pt x="0" y="7"/>
                    </a:lnTo>
                    <a:lnTo>
                      <a:pt x="0" y="7"/>
                    </a:lnTo>
                    <a:lnTo>
                      <a:pt x="0" y="7"/>
                    </a:lnTo>
                    <a:lnTo>
                      <a:pt x="0" y="8"/>
                    </a:lnTo>
                    <a:lnTo>
                      <a:pt x="0" y="7"/>
                    </a:lnTo>
                    <a:lnTo>
                      <a:pt x="0" y="7"/>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1"/>
                    </a:lnTo>
                    <a:lnTo>
                      <a:pt x="0" y="11"/>
                    </a:lnTo>
                    <a:lnTo>
                      <a:pt x="0" y="11"/>
                    </a:lnTo>
                    <a:lnTo>
                      <a:pt x="0" y="10"/>
                    </a:lnTo>
                    <a:lnTo>
                      <a:pt x="0" y="10"/>
                    </a:lnTo>
                    <a:lnTo>
                      <a:pt x="0" y="10"/>
                    </a:lnTo>
                    <a:lnTo>
                      <a:pt x="0" y="10"/>
                    </a:lnTo>
                    <a:lnTo>
                      <a:pt x="0" y="10"/>
                    </a:lnTo>
                    <a:lnTo>
                      <a:pt x="0" y="10"/>
                    </a:lnTo>
                    <a:lnTo>
                      <a:pt x="0" y="9"/>
                    </a:lnTo>
                    <a:lnTo>
                      <a:pt x="0" y="10"/>
                    </a:lnTo>
                    <a:lnTo>
                      <a:pt x="0" y="9"/>
                    </a:lnTo>
                    <a:lnTo>
                      <a:pt x="0" y="9"/>
                    </a:lnTo>
                    <a:lnTo>
                      <a:pt x="0" y="8"/>
                    </a:lnTo>
                    <a:lnTo>
                      <a:pt x="0" y="8"/>
                    </a:lnTo>
                    <a:lnTo>
                      <a:pt x="0" y="7"/>
                    </a:lnTo>
                    <a:lnTo>
                      <a:pt x="0" y="8"/>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9"/>
                    </a:lnTo>
                    <a:lnTo>
                      <a:pt x="0" y="8"/>
                    </a:lnTo>
                    <a:lnTo>
                      <a:pt x="0" y="9"/>
                    </a:lnTo>
                    <a:lnTo>
                      <a:pt x="0" y="8"/>
                    </a:lnTo>
                    <a:lnTo>
                      <a:pt x="0" y="9"/>
                    </a:lnTo>
                    <a:lnTo>
                      <a:pt x="0" y="9"/>
                    </a:lnTo>
                    <a:lnTo>
                      <a:pt x="0" y="8"/>
                    </a:lnTo>
                    <a:lnTo>
                      <a:pt x="0" y="8"/>
                    </a:lnTo>
                    <a:lnTo>
                      <a:pt x="0" y="8"/>
                    </a:lnTo>
                    <a:lnTo>
                      <a:pt x="0" y="7"/>
                    </a:lnTo>
                    <a:lnTo>
                      <a:pt x="0" y="8"/>
                    </a:lnTo>
                    <a:lnTo>
                      <a:pt x="0" y="8"/>
                    </a:lnTo>
                    <a:lnTo>
                      <a:pt x="0" y="7"/>
                    </a:lnTo>
                    <a:lnTo>
                      <a:pt x="0" y="8"/>
                    </a:lnTo>
                    <a:lnTo>
                      <a:pt x="0" y="8"/>
                    </a:lnTo>
                    <a:lnTo>
                      <a:pt x="0" y="7"/>
                    </a:lnTo>
                    <a:lnTo>
                      <a:pt x="0" y="7"/>
                    </a:lnTo>
                    <a:lnTo>
                      <a:pt x="0" y="8"/>
                    </a:lnTo>
                    <a:lnTo>
                      <a:pt x="0" y="7"/>
                    </a:lnTo>
                    <a:lnTo>
                      <a:pt x="0" y="7"/>
                    </a:lnTo>
                    <a:lnTo>
                      <a:pt x="0" y="7"/>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7"/>
                    </a:lnTo>
                    <a:lnTo>
                      <a:pt x="0" y="7"/>
                    </a:lnTo>
                    <a:lnTo>
                      <a:pt x="0" y="7"/>
                    </a:lnTo>
                    <a:lnTo>
                      <a:pt x="0" y="6"/>
                    </a:lnTo>
                    <a:lnTo>
                      <a:pt x="0" y="6"/>
                    </a:lnTo>
                    <a:lnTo>
                      <a:pt x="0" y="5"/>
                    </a:lnTo>
                    <a:lnTo>
                      <a:pt x="0" y="5"/>
                    </a:lnTo>
                    <a:lnTo>
                      <a:pt x="0" y="5"/>
                    </a:lnTo>
                    <a:lnTo>
                      <a:pt x="0" y="5"/>
                    </a:lnTo>
                    <a:lnTo>
                      <a:pt x="0" y="4"/>
                    </a:lnTo>
                    <a:lnTo>
                      <a:pt x="0" y="5"/>
                    </a:lnTo>
                    <a:lnTo>
                      <a:pt x="0" y="5"/>
                    </a:lnTo>
                    <a:lnTo>
                      <a:pt x="0" y="5"/>
                    </a:lnTo>
                    <a:lnTo>
                      <a:pt x="0" y="5"/>
                    </a:lnTo>
                    <a:lnTo>
                      <a:pt x="0" y="5"/>
                    </a:lnTo>
                    <a:lnTo>
                      <a:pt x="0" y="6"/>
                    </a:lnTo>
                    <a:lnTo>
                      <a:pt x="0" y="6"/>
                    </a:lnTo>
                    <a:lnTo>
                      <a:pt x="0" y="6"/>
                    </a:lnTo>
                    <a:lnTo>
                      <a:pt x="0" y="5"/>
                    </a:lnTo>
                    <a:lnTo>
                      <a:pt x="0" y="4"/>
                    </a:lnTo>
                    <a:lnTo>
                      <a:pt x="0" y="5"/>
                    </a:lnTo>
                    <a:lnTo>
                      <a:pt x="0" y="5"/>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6"/>
                    </a:lnTo>
                    <a:lnTo>
                      <a:pt x="0" y="5"/>
                    </a:lnTo>
                    <a:lnTo>
                      <a:pt x="0" y="5"/>
                    </a:lnTo>
                    <a:lnTo>
                      <a:pt x="0" y="5"/>
                    </a:lnTo>
                    <a:lnTo>
                      <a:pt x="0" y="6"/>
                    </a:lnTo>
                    <a:lnTo>
                      <a:pt x="0" y="7"/>
                    </a:lnTo>
                    <a:lnTo>
                      <a:pt x="0" y="8"/>
                    </a:lnTo>
                    <a:lnTo>
                      <a:pt x="0" y="7"/>
                    </a:lnTo>
                    <a:lnTo>
                      <a:pt x="0" y="8"/>
                    </a:lnTo>
                    <a:lnTo>
                      <a:pt x="0" y="9"/>
                    </a:lnTo>
                    <a:lnTo>
                      <a:pt x="0" y="8"/>
                    </a:lnTo>
                    <a:lnTo>
                      <a:pt x="0" y="8"/>
                    </a:lnTo>
                    <a:lnTo>
                      <a:pt x="0" y="8"/>
                    </a:lnTo>
                    <a:lnTo>
                      <a:pt x="0" y="7"/>
                    </a:lnTo>
                    <a:lnTo>
                      <a:pt x="0" y="6"/>
                    </a:lnTo>
                    <a:lnTo>
                      <a:pt x="0" y="5"/>
                    </a:lnTo>
                    <a:lnTo>
                      <a:pt x="0" y="5"/>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7"/>
                    </a:lnTo>
                    <a:lnTo>
                      <a:pt x="0" y="6"/>
                    </a:lnTo>
                    <a:lnTo>
                      <a:pt x="0" y="7"/>
                    </a:lnTo>
                    <a:lnTo>
                      <a:pt x="0" y="7"/>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4"/>
                    </a:lnTo>
                    <a:lnTo>
                      <a:pt x="0" y="4"/>
                    </a:lnTo>
                    <a:lnTo>
                      <a:pt x="0" y="3"/>
                    </a:lnTo>
                    <a:lnTo>
                      <a:pt x="0" y="3"/>
                    </a:lnTo>
                    <a:lnTo>
                      <a:pt x="0" y="3"/>
                    </a:lnTo>
                    <a:lnTo>
                      <a:pt x="0" y="4"/>
                    </a:lnTo>
                    <a:lnTo>
                      <a:pt x="0" y="3"/>
                    </a:lnTo>
                    <a:lnTo>
                      <a:pt x="0" y="2"/>
                    </a:lnTo>
                    <a:lnTo>
                      <a:pt x="0" y="2"/>
                    </a:lnTo>
                    <a:lnTo>
                      <a:pt x="0" y="2"/>
                    </a:lnTo>
                    <a:lnTo>
                      <a:pt x="0" y="2"/>
                    </a:lnTo>
                    <a:lnTo>
                      <a:pt x="0" y="1"/>
                    </a:lnTo>
                    <a:lnTo>
                      <a:pt x="0" y="2"/>
                    </a:lnTo>
                    <a:lnTo>
                      <a:pt x="0" y="1"/>
                    </a:lnTo>
                    <a:lnTo>
                      <a:pt x="0" y="1"/>
                    </a:lnTo>
                    <a:lnTo>
                      <a:pt x="0" y="1"/>
                    </a:lnTo>
                    <a:lnTo>
                      <a:pt x="0" y="3"/>
                    </a:lnTo>
                    <a:lnTo>
                      <a:pt x="0" y="2"/>
                    </a:lnTo>
                    <a:lnTo>
                      <a:pt x="0" y="2"/>
                    </a:lnTo>
                    <a:lnTo>
                      <a:pt x="0" y="1"/>
                    </a:lnTo>
                    <a:lnTo>
                      <a:pt x="0" y="1"/>
                    </a:lnTo>
                    <a:lnTo>
                      <a:pt x="0" y="2"/>
                    </a:lnTo>
                    <a:lnTo>
                      <a:pt x="0" y="3"/>
                    </a:lnTo>
                    <a:lnTo>
                      <a:pt x="0" y="2"/>
                    </a:lnTo>
                    <a:lnTo>
                      <a:pt x="0" y="3"/>
                    </a:lnTo>
                    <a:lnTo>
                      <a:pt x="0" y="4"/>
                    </a:lnTo>
                    <a:lnTo>
                      <a:pt x="0" y="3"/>
                    </a:lnTo>
                    <a:lnTo>
                      <a:pt x="0" y="4"/>
                    </a:lnTo>
                    <a:lnTo>
                      <a:pt x="0" y="4"/>
                    </a:lnTo>
                    <a:lnTo>
                      <a:pt x="0" y="4"/>
                    </a:lnTo>
                    <a:lnTo>
                      <a:pt x="0" y="4"/>
                    </a:lnTo>
                    <a:lnTo>
                      <a:pt x="0" y="4"/>
                    </a:lnTo>
                    <a:lnTo>
                      <a:pt x="0" y="5"/>
                    </a:lnTo>
                    <a:lnTo>
                      <a:pt x="0" y="5"/>
                    </a:lnTo>
                    <a:lnTo>
                      <a:pt x="0" y="6"/>
                    </a:lnTo>
                    <a:lnTo>
                      <a:pt x="0" y="6"/>
                    </a:lnTo>
                    <a:lnTo>
                      <a:pt x="0" y="6"/>
                    </a:lnTo>
                    <a:lnTo>
                      <a:pt x="0" y="6"/>
                    </a:lnTo>
                    <a:lnTo>
                      <a:pt x="0" y="6"/>
                    </a:lnTo>
                    <a:lnTo>
                      <a:pt x="0" y="5"/>
                    </a:lnTo>
                    <a:lnTo>
                      <a:pt x="0" y="5"/>
                    </a:lnTo>
                    <a:lnTo>
                      <a:pt x="0" y="5"/>
                    </a:lnTo>
                    <a:lnTo>
                      <a:pt x="0" y="5"/>
                    </a:lnTo>
                    <a:lnTo>
                      <a:pt x="0" y="5"/>
                    </a:lnTo>
                    <a:lnTo>
                      <a:pt x="0" y="4"/>
                    </a:lnTo>
                    <a:lnTo>
                      <a:pt x="0" y="3"/>
                    </a:lnTo>
                    <a:lnTo>
                      <a:pt x="0" y="4"/>
                    </a:lnTo>
                    <a:lnTo>
                      <a:pt x="0" y="3"/>
                    </a:lnTo>
                    <a:lnTo>
                      <a:pt x="0" y="3"/>
                    </a:lnTo>
                    <a:lnTo>
                      <a:pt x="0" y="2"/>
                    </a:lnTo>
                    <a:lnTo>
                      <a:pt x="0" y="2"/>
                    </a:lnTo>
                    <a:lnTo>
                      <a:pt x="0" y="1"/>
                    </a:lnTo>
                    <a:lnTo>
                      <a:pt x="0" y="1"/>
                    </a:lnTo>
                    <a:lnTo>
                      <a:pt x="0" y="1"/>
                    </a:lnTo>
                    <a:lnTo>
                      <a:pt x="0" y="2"/>
                    </a:lnTo>
                    <a:lnTo>
                      <a:pt x="0" y="1"/>
                    </a:lnTo>
                    <a:lnTo>
                      <a:pt x="0" y="2"/>
                    </a:lnTo>
                    <a:lnTo>
                      <a:pt x="0" y="2"/>
                    </a:lnTo>
                    <a:lnTo>
                      <a:pt x="0" y="2"/>
                    </a:lnTo>
                    <a:lnTo>
                      <a:pt x="0" y="1"/>
                    </a:lnTo>
                    <a:lnTo>
                      <a:pt x="0" y="1"/>
                    </a:lnTo>
                    <a:lnTo>
                      <a:pt x="0" y="1"/>
                    </a:lnTo>
                    <a:lnTo>
                      <a:pt x="0" y="2"/>
                    </a:lnTo>
                    <a:lnTo>
                      <a:pt x="0" y="2"/>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2"/>
                    </a:lnTo>
                    <a:lnTo>
                      <a:pt x="0" y="2"/>
                    </a:lnTo>
                    <a:lnTo>
                      <a:pt x="0" y="3"/>
                    </a:lnTo>
                    <a:lnTo>
                      <a:pt x="0" y="3"/>
                    </a:lnTo>
                    <a:lnTo>
                      <a:pt x="0" y="4"/>
                    </a:lnTo>
                    <a:lnTo>
                      <a:pt x="0" y="4"/>
                    </a:lnTo>
                    <a:lnTo>
                      <a:pt x="0" y="3"/>
                    </a:lnTo>
                    <a:lnTo>
                      <a:pt x="0" y="3"/>
                    </a:lnTo>
                    <a:lnTo>
                      <a:pt x="0" y="2"/>
                    </a:lnTo>
                    <a:lnTo>
                      <a:pt x="0" y="2"/>
                    </a:lnTo>
                    <a:lnTo>
                      <a:pt x="0" y="2"/>
                    </a:lnTo>
                    <a:lnTo>
                      <a:pt x="0" y="1"/>
                    </a:lnTo>
                    <a:lnTo>
                      <a:pt x="0" y="0"/>
                    </a:lnTo>
                    <a:lnTo>
                      <a:pt x="0" y="1"/>
                    </a:lnTo>
                    <a:lnTo>
                      <a:pt x="0" y="1"/>
                    </a:lnTo>
                    <a:lnTo>
                      <a:pt x="0" y="1"/>
                    </a:lnTo>
                    <a:lnTo>
                      <a:pt x="0" y="2"/>
                    </a:lnTo>
                    <a:lnTo>
                      <a:pt x="0" y="2"/>
                    </a:lnTo>
                    <a:lnTo>
                      <a:pt x="0" y="2"/>
                    </a:lnTo>
                    <a:lnTo>
                      <a:pt x="0" y="2"/>
                    </a:lnTo>
                    <a:lnTo>
                      <a:pt x="0" y="2"/>
                    </a:lnTo>
                    <a:lnTo>
                      <a:pt x="0" y="2"/>
                    </a:lnTo>
                    <a:lnTo>
                      <a:pt x="0" y="2"/>
                    </a:lnTo>
                    <a:lnTo>
                      <a:pt x="0" y="3"/>
                    </a:lnTo>
                    <a:lnTo>
                      <a:pt x="0" y="3"/>
                    </a:lnTo>
                    <a:lnTo>
                      <a:pt x="0" y="2"/>
                    </a:lnTo>
                    <a:lnTo>
                      <a:pt x="0" y="3"/>
                    </a:lnTo>
                    <a:lnTo>
                      <a:pt x="0" y="4"/>
                    </a:lnTo>
                    <a:lnTo>
                      <a:pt x="0" y="4"/>
                    </a:lnTo>
                    <a:lnTo>
                      <a:pt x="0" y="5"/>
                    </a:lnTo>
                    <a:lnTo>
                      <a:pt x="0" y="4"/>
                    </a:lnTo>
                    <a:lnTo>
                      <a:pt x="0" y="4"/>
                    </a:lnTo>
                    <a:lnTo>
                      <a:pt x="0" y="4"/>
                    </a:lnTo>
                    <a:lnTo>
                      <a:pt x="0" y="5"/>
                    </a:lnTo>
                    <a:lnTo>
                      <a:pt x="0" y="5"/>
                    </a:lnTo>
                    <a:lnTo>
                      <a:pt x="0" y="5"/>
                    </a:lnTo>
                    <a:lnTo>
                      <a:pt x="0" y="6"/>
                    </a:lnTo>
                    <a:lnTo>
                      <a:pt x="0" y="5"/>
                    </a:lnTo>
                    <a:lnTo>
                      <a:pt x="0" y="5"/>
                    </a:lnTo>
                    <a:lnTo>
                      <a:pt x="0" y="5"/>
                    </a:lnTo>
                    <a:lnTo>
                      <a:pt x="0" y="6"/>
                    </a:lnTo>
                    <a:lnTo>
                      <a:pt x="0" y="5"/>
                    </a:lnTo>
                    <a:lnTo>
                      <a:pt x="0" y="5"/>
                    </a:lnTo>
                    <a:lnTo>
                      <a:pt x="0" y="5"/>
                    </a:lnTo>
                    <a:lnTo>
                      <a:pt x="0" y="4"/>
                    </a:lnTo>
                    <a:lnTo>
                      <a:pt x="0" y="5"/>
                    </a:lnTo>
                    <a:lnTo>
                      <a:pt x="0" y="4"/>
                    </a:lnTo>
                    <a:lnTo>
                      <a:pt x="0" y="4"/>
                    </a:lnTo>
                    <a:lnTo>
                      <a:pt x="0" y="4"/>
                    </a:lnTo>
                    <a:lnTo>
                      <a:pt x="0" y="5"/>
                    </a:lnTo>
                    <a:lnTo>
                      <a:pt x="0" y="4"/>
                    </a:lnTo>
                    <a:lnTo>
                      <a:pt x="0" y="3"/>
                    </a:lnTo>
                    <a:lnTo>
                      <a:pt x="0" y="4"/>
                    </a:lnTo>
                    <a:lnTo>
                      <a:pt x="0" y="3"/>
                    </a:lnTo>
                    <a:lnTo>
                      <a:pt x="0" y="3"/>
                    </a:lnTo>
                    <a:lnTo>
                      <a:pt x="0" y="3"/>
                    </a:lnTo>
                    <a:lnTo>
                      <a:pt x="0" y="4"/>
                    </a:lnTo>
                    <a:lnTo>
                      <a:pt x="0" y="3"/>
                    </a:lnTo>
                    <a:lnTo>
                      <a:pt x="0" y="4"/>
                    </a:lnTo>
                    <a:lnTo>
                      <a:pt x="0" y="4"/>
                    </a:lnTo>
                    <a:lnTo>
                      <a:pt x="0" y="4"/>
                    </a:lnTo>
                    <a:lnTo>
                      <a:pt x="0" y="3"/>
                    </a:lnTo>
                    <a:lnTo>
                      <a:pt x="0" y="3"/>
                    </a:lnTo>
                    <a:lnTo>
                      <a:pt x="0" y="2"/>
                    </a:lnTo>
                    <a:lnTo>
                      <a:pt x="0" y="2"/>
                    </a:lnTo>
                    <a:lnTo>
                      <a:pt x="0" y="2"/>
                    </a:lnTo>
                    <a:lnTo>
                      <a:pt x="0" y="2"/>
                    </a:lnTo>
                    <a:lnTo>
                      <a:pt x="0" y="1"/>
                    </a:lnTo>
                    <a:lnTo>
                      <a:pt x="0" y="2"/>
                    </a:lnTo>
                    <a:lnTo>
                      <a:pt x="0" y="2"/>
                    </a:lnTo>
                    <a:lnTo>
                      <a:pt x="0" y="2"/>
                    </a:lnTo>
                    <a:lnTo>
                      <a:pt x="0" y="3"/>
                    </a:lnTo>
                    <a:lnTo>
                      <a:pt x="0" y="3"/>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4"/>
                    </a:lnTo>
                    <a:lnTo>
                      <a:pt x="0" y="5"/>
                    </a:lnTo>
                    <a:lnTo>
                      <a:pt x="0" y="4"/>
                    </a:lnTo>
                    <a:lnTo>
                      <a:pt x="0" y="4"/>
                    </a:lnTo>
                    <a:lnTo>
                      <a:pt x="0" y="5"/>
                    </a:lnTo>
                    <a:lnTo>
                      <a:pt x="0" y="4"/>
                    </a:lnTo>
                    <a:lnTo>
                      <a:pt x="0" y="5"/>
                    </a:lnTo>
                    <a:lnTo>
                      <a:pt x="0" y="6"/>
                    </a:lnTo>
                    <a:lnTo>
                      <a:pt x="0" y="6"/>
                    </a:lnTo>
                    <a:lnTo>
                      <a:pt x="0" y="5"/>
                    </a:lnTo>
                    <a:lnTo>
                      <a:pt x="0" y="6"/>
                    </a:lnTo>
                    <a:lnTo>
                      <a:pt x="0" y="5"/>
                    </a:lnTo>
                    <a:lnTo>
                      <a:pt x="0" y="5"/>
                    </a:lnTo>
                    <a:lnTo>
                      <a:pt x="0" y="6"/>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4"/>
                    </a:lnTo>
                    <a:lnTo>
                      <a:pt x="0" y="3"/>
                    </a:lnTo>
                    <a:lnTo>
                      <a:pt x="0" y="3"/>
                    </a:lnTo>
                    <a:lnTo>
                      <a:pt x="0" y="3"/>
                    </a:lnTo>
                    <a:lnTo>
                      <a:pt x="0" y="3"/>
                    </a:lnTo>
                    <a:lnTo>
                      <a:pt x="0" y="3"/>
                    </a:lnTo>
                    <a:lnTo>
                      <a:pt x="0" y="2"/>
                    </a:lnTo>
                    <a:lnTo>
                      <a:pt x="0" y="3"/>
                    </a:lnTo>
                    <a:lnTo>
                      <a:pt x="0" y="2"/>
                    </a:lnTo>
                    <a:lnTo>
                      <a:pt x="0" y="2"/>
                    </a:lnTo>
                    <a:lnTo>
                      <a:pt x="0" y="3"/>
                    </a:lnTo>
                    <a:lnTo>
                      <a:pt x="0" y="2"/>
                    </a:lnTo>
                    <a:lnTo>
                      <a:pt x="0" y="3"/>
                    </a:lnTo>
                    <a:lnTo>
                      <a:pt x="0" y="3"/>
                    </a:lnTo>
                    <a:lnTo>
                      <a:pt x="0" y="3"/>
                    </a:lnTo>
                    <a:lnTo>
                      <a:pt x="0" y="3"/>
                    </a:lnTo>
                    <a:lnTo>
                      <a:pt x="0" y="4"/>
                    </a:lnTo>
                    <a:lnTo>
                      <a:pt x="0" y="5"/>
                    </a:lnTo>
                    <a:lnTo>
                      <a:pt x="0" y="5"/>
                    </a:lnTo>
                    <a:lnTo>
                      <a:pt x="0" y="6"/>
                    </a:lnTo>
                    <a:lnTo>
                      <a:pt x="0" y="5"/>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5"/>
                    </a:lnTo>
                    <a:lnTo>
                      <a:pt x="0" y="5"/>
                    </a:lnTo>
                    <a:lnTo>
                      <a:pt x="0" y="5"/>
                    </a:lnTo>
                    <a:lnTo>
                      <a:pt x="0" y="6"/>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path>
                </a:pathLst>
              </a:custGeom>
              <a:noFill/>
              <a:ln w="0">
                <a:solidFill>
                  <a:srgbClr val="3366FF"/>
                </a:solidFill>
                <a:prstDash val="solid"/>
                <a:round/>
                <a:headEnd/>
                <a:tailEnd/>
              </a:ln>
            </p:spPr>
            <p:txBody>
              <a:bodyPr/>
              <a:lstStyle/>
              <a:p>
                <a:endParaRPr lang="en-GB"/>
              </a:p>
            </p:txBody>
          </p:sp>
          <p:sp>
            <p:nvSpPr>
              <p:cNvPr id="185914" name="Freeform 570"/>
              <p:cNvSpPr>
                <a:spLocks/>
              </p:cNvSpPr>
              <p:nvPr/>
            </p:nvSpPr>
            <p:spPr bwMode="auto">
              <a:xfrm>
                <a:off x="2730" y="3545"/>
                <a:ext cx="1" cy="72"/>
              </a:xfrm>
              <a:custGeom>
                <a:avLst/>
                <a:gdLst/>
                <a:ahLst/>
                <a:cxnLst>
                  <a:cxn ang="0">
                    <a:pos x="0" y="8"/>
                  </a:cxn>
                  <a:cxn ang="0">
                    <a:pos x="0" y="8"/>
                  </a:cxn>
                  <a:cxn ang="0">
                    <a:pos x="0" y="8"/>
                  </a:cxn>
                  <a:cxn ang="0">
                    <a:pos x="0" y="10"/>
                  </a:cxn>
                  <a:cxn ang="0">
                    <a:pos x="0" y="9"/>
                  </a:cxn>
                  <a:cxn ang="0">
                    <a:pos x="0" y="5"/>
                  </a:cxn>
                  <a:cxn ang="0">
                    <a:pos x="0" y="5"/>
                  </a:cxn>
                  <a:cxn ang="0">
                    <a:pos x="0" y="5"/>
                  </a:cxn>
                  <a:cxn ang="0">
                    <a:pos x="0" y="8"/>
                  </a:cxn>
                  <a:cxn ang="0">
                    <a:pos x="0" y="8"/>
                  </a:cxn>
                  <a:cxn ang="0">
                    <a:pos x="0" y="8"/>
                  </a:cxn>
                  <a:cxn ang="0">
                    <a:pos x="0" y="8"/>
                  </a:cxn>
                  <a:cxn ang="0">
                    <a:pos x="0" y="8"/>
                  </a:cxn>
                  <a:cxn ang="0">
                    <a:pos x="0" y="8"/>
                  </a:cxn>
                  <a:cxn ang="0">
                    <a:pos x="0" y="10"/>
                  </a:cxn>
                  <a:cxn ang="0">
                    <a:pos x="0" y="8"/>
                  </a:cxn>
                  <a:cxn ang="0">
                    <a:pos x="0" y="11"/>
                  </a:cxn>
                  <a:cxn ang="0">
                    <a:pos x="0" y="11"/>
                  </a:cxn>
                  <a:cxn ang="0">
                    <a:pos x="0" y="11"/>
                  </a:cxn>
                  <a:cxn ang="0">
                    <a:pos x="0" y="9"/>
                  </a:cxn>
                  <a:cxn ang="0">
                    <a:pos x="0" y="7"/>
                  </a:cxn>
                  <a:cxn ang="0">
                    <a:pos x="0" y="7"/>
                  </a:cxn>
                  <a:cxn ang="0">
                    <a:pos x="0" y="7"/>
                  </a:cxn>
                  <a:cxn ang="0">
                    <a:pos x="0" y="8"/>
                  </a:cxn>
                  <a:cxn ang="0">
                    <a:pos x="0" y="7"/>
                  </a:cxn>
                  <a:cxn ang="0">
                    <a:pos x="0" y="7"/>
                  </a:cxn>
                  <a:cxn ang="0">
                    <a:pos x="0" y="6"/>
                  </a:cxn>
                  <a:cxn ang="0">
                    <a:pos x="0" y="7"/>
                  </a:cxn>
                  <a:cxn ang="0">
                    <a:pos x="0" y="8"/>
                  </a:cxn>
                  <a:cxn ang="0">
                    <a:pos x="0" y="9"/>
                  </a:cxn>
                  <a:cxn ang="0">
                    <a:pos x="0" y="8"/>
                  </a:cxn>
                  <a:cxn ang="0">
                    <a:pos x="0" y="8"/>
                  </a:cxn>
                  <a:cxn ang="0">
                    <a:pos x="0" y="8"/>
                  </a:cxn>
                  <a:cxn ang="0">
                    <a:pos x="0" y="7"/>
                  </a:cxn>
                  <a:cxn ang="0">
                    <a:pos x="0" y="8"/>
                  </a:cxn>
                  <a:cxn ang="0">
                    <a:pos x="0" y="9"/>
                  </a:cxn>
                  <a:cxn ang="0">
                    <a:pos x="0" y="11"/>
                  </a:cxn>
                  <a:cxn ang="0">
                    <a:pos x="0" y="10"/>
                  </a:cxn>
                  <a:cxn ang="0">
                    <a:pos x="0" y="10"/>
                  </a:cxn>
                  <a:cxn ang="0">
                    <a:pos x="0" y="9"/>
                  </a:cxn>
                  <a:cxn ang="0">
                    <a:pos x="0" y="7"/>
                  </a:cxn>
                  <a:cxn ang="0">
                    <a:pos x="0" y="8"/>
                  </a:cxn>
                  <a:cxn ang="0">
                    <a:pos x="0" y="8"/>
                  </a:cxn>
                  <a:cxn ang="0">
                    <a:pos x="0" y="6"/>
                  </a:cxn>
                  <a:cxn ang="0">
                    <a:pos x="0" y="6"/>
                  </a:cxn>
                  <a:cxn ang="0">
                    <a:pos x="0" y="7"/>
                  </a:cxn>
                  <a:cxn ang="0">
                    <a:pos x="0" y="7"/>
                  </a:cxn>
                  <a:cxn ang="0">
                    <a:pos x="0" y="7"/>
                  </a:cxn>
                  <a:cxn ang="0">
                    <a:pos x="0" y="8"/>
                  </a:cxn>
                  <a:cxn ang="0">
                    <a:pos x="0" y="8"/>
                  </a:cxn>
                  <a:cxn ang="0">
                    <a:pos x="0" y="7"/>
                  </a:cxn>
                  <a:cxn ang="0">
                    <a:pos x="0" y="7"/>
                  </a:cxn>
                  <a:cxn ang="0">
                    <a:pos x="0" y="6"/>
                  </a:cxn>
                  <a:cxn ang="0">
                    <a:pos x="0" y="7"/>
                  </a:cxn>
                  <a:cxn ang="0">
                    <a:pos x="0" y="8"/>
                  </a:cxn>
                  <a:cxn ang="0">
                    <a:pos x="0" y="8"/>
                  </a:cxn>
                  <a:cxn ang="0">
                    <a:pos x="0" y="1"/>
                  </a:cxn>
                  <a:cxn ang="0">
                    <a:pos x="0" y="1"/>
                  </a:cxn>
                  <a:cxn ang="0">
                    <a:pos x="0" y="1"/>
                  </a:cxn>
                  <a:cxn ang="0">
                    <a:pos x="0" y="4"/>
                  </a:cxn>
                  <a:cxn ang="0">
                    <a:pos x="0" y="4"/>
                  </a:cxn>
                  <a:cxn ang="0">
                    <a:pos x="0" y="7"/>
                  </a:cxn>
                  <a:cxn ang="0">
                    <a:pos x="0" y="6"/>
                  </a:cxn>
                </a:cxnLst>
                <a:rect l="0" t="0" r="r" b="b"/>
                <a:pathLst>
                  <a:path h="12">
                    <a:moveTo>
                      <a:pt x="0" y="7"/>
                    </a:moveTo>
                    <a:lnTo>
                      <a:pt x="0" y="8"/>
                    </a:lnTo>
                    <a:lnTo>
                      <a:pt x="0" y="7"/>
                    </a:lnTo>
                    <a:lnTo>
                      <a:pt x="0" y="7"/>
                    </a:lnTo>
                    <a:lnTo>
                      <a:pt x="0" y="7"/>
                    </a:lnTo>
                    <a:lnTo>
                      <a:pt x="0" y="7"/>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7"/>
                    </a:lnTo>
                    <a:lnTo>
                      <a:pt x="0" y="7"/>
                    </a:lnTo>
                    <a:lnTo>
                      <a:pt x="0" y="6"/>
                    </a:lnTo>
                    <a:lnTo>
                      <a:pt x="0" y="6"/>
                    </a:lnTo>
                    <a:lnTo>
                      <a:pt x="0" y="5"/>
                    </a:lnTo>
                    <a:lnTo>
                      <a:pt x="0" y="5"/>
                    </a:lnTo>
                    <a:lnTo>
                      <a:pt x="0" y="5"/>
                    </a:lnTo>
                    <a:lnTo>
                      <a:pt x="0" y="5"/>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4"/>
                    </a:lnTo>
                    <a:lnTo>
                      <a:pt x="0" y="4"/>
                    </a:lnTo>
                    <a:lnTo>
                      <a:pt x="0" y="5"/>
                    </a:lnTo>
                    <a:lnTo>
                      <a:pt x="0" y="5"/>
                    </a:lnTo>
                    <a:lnTo>
                      <a:pt x="0" y="5"/>
                    </a:lnTo>
                    <a:lnTo>
                      <a:pt x="0" y="5"/>
                    </a:lnTo>
                    <a:lnTo>
                      <a:pt x="0" y="6"/>
                    </a:lnTo>
                    <a:lnTo>
                      <a:pt x="0" y="7"/>
                    </a:lnTo>
                    <a:lnTo>
                      <a:pt x="0" y="7"/>
                    </a:lnTo>
                    <a:lnTo>
                      <a:pt x="0" y="7"/>
                    </a:lnTo>
                    <a:lnTo>
                      <a:pt x="0" y="8"/>
                    </a:lnTo>
                    <a:lnTo>
                      <a:pt x="0" y="8"/>
                    </a:lnTo>
                    <a:lnTo>
                      <a:pt x="0" y="8"/>
                    </a:lnTo>
                    <a:lnTo>
                      <a:pt x="0" y="8"/>
                    </a:lnTo>
                    <a:lnTo>
                      <a:pt x="0" y="8"/>
                    </a:lnTo>
                    <a:lnTo>
                      <a:pt x="0" y="8"/>
                    </a:lnTo>
                    <a:lnTo>
                      <a:pt x="0" y="9"/>
                    </a:lnTo>
                    <a:lnTo>
                      <a:pt x="0" y="9"/>
                    </a:lnTo>
                    <a:lnTo>
                      <a:pt x="0" y="10"/>
                    </a:lnTo>
                    <a:lnTo>
                      <a:pt x="0" y="9"/>
                    </a:lnTo>
                    <a:lnTo>
                      <a:pt x="0" y="10"/>
                    </a:lnTo>
                    <a:lnTo>
                      <a:pt x="0" y="10"/>
                    </a:lnTo>
                    <a:lnTo>
                      <a:pt x="0" y="9"/>
                    </a:lnTo>
                    <a:lnTo>
                      <a:pt x="0" y="9"/>
                    </a:lnTo>
                    <a:lnTo>
                      <a:pt x="0" y="9"/>
                    </a:lnTo>
                    <a:lnTo>
                      <a:pt x="0" y="9"/>
                    </a:lnTo>
                    <a:lnTo>
                      <a:pt x="0" y="8"/>
                    </a:lnTo>
                    <a:lnTo>
                      <a:pt x="0" y="8"/>
                    </a:lnTo>
                    <a:lnTo>
                      <a:pt x="0" y="7"/>
                    </a:lnTo>
                    <a:lnTo>
                      <a:pt x="0" y="7"/>
                    </a:lnTo>
                    <a:lnTo>
                      <a:pt x="0" y="7"/>
                    </a:lnTo>
                    <a:lnTo>
                      <a:pt x="0" y="8"/>
                    </a:lnTo>
                    <a:lnTo>
                      <a:pt x="0" y="7"/>
                    </a:lnTo>
                    <a:lnTo>
                      <a:pt x="0" y="8"/>
                    </a:lnTo>
                    <a:lnTo>
                      <a:pt x="0" y="7"/>
                    </a:lnTo>
                    <a:lnTo>
                      <a:pt x="0" y="7"/>
                    </a:lnTo>
                    <a:lnTo>
                      <a:pt x="0" y="7"/>
                    </a:lnTo>
                    <a:lnTo>
                      <a:pt x="0" y="8"/>
                    </a:lnTo>
                    <a:lnTo>
                      <a:pt x="0" y="8"/>
                    </a:lnTo>
                    <a:lnTo>
                      <a:pt x="0" y="8"/>
                    </a:lnTo>
                    <a:lnTo>
                      <a:pt x="0" y="8"/>
                    </a:lnTo>
                    <a:lnTo>
                      <a:pt x="0" y="7"/>
                    </a:lnTo>
                    <a:lnTo>
                      <a:pt x="0" y="8"/>
                    </a:lnTo>
                    <a:lnTo>
                      <a:pt x="0" y="8"/>
                    </a:lnTo>
                    <a:lnTo>
                      <a:pt x="0" y="8"/>
                    </a:lnTo>
                    <a:lnTo>
                      <a:pt x="0" y="8"/>
                    </a:lnTo>
                    <a:lnTo>
                      <a:pt x="0" y="7"/>
                    </a:lnTo>
                    <a:lnTo>
                      <a:pt x="0" y="7"/>
                    </a:lnTo>
                    <a:lnTo>
                      <a:pt x="0" y="8"/>
                    </a:lnTo>
                    <a:lnTo>
                      <a:pt x="0" y="7"/>
                    </a:lnTo>
                    <a:lnTo>
                      <a:pt x="0" y="7"/>
                    </a:lnTo>
                    <a:lnTo>
                      <a:pt x="0" y="8"/>
                    </a:lnTo>
                    <a:lnTo>
                      <a:pt x="0" y="7"/>
                    </a:lnTo>
                    <a:lnTo>
                      <a:pt x="0" y="7"/>
                    </a:lnTo>
                    <a:lnTo>
                      <a:pt x="0" y="8"/>
                    </a:lnTo>
                    <a:lnTo>
                      <a:pt x="0" y="8"/>
                    </a:lnTo>
                    <a:lnTo>
                      <a:pt x="0" y="8"/>
                    </a:lnTo>
                    <a:lnTo>
                      <a:pt x="0" y="8"/>
                    </a:lnTo>
                    <a:lnTo>
                      <a:pt x="0" y="8"/>
                    </a:lnTo>
                    <a:lnTo>
                      <a:pt x="0" y="8"/>
                    </a:lnTo>
                    <a:lnTo>
                      <a:pt x="0" y="9"/>
                    </a:lnTo>
                    <a:lnTo>
                      <a:pt x="0" y="8"/>
                    </a:lnTo>
                    <a:lnTo>
                      <a:pt x="0" y="8"/>
                    </a:lnTo>
                    <a:lnTo>
                      <a:pt x="0" y="8"/>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9"/>
                    </a:lnTo>
                    <a:lnTo>
                      <a:pt x="0" y="9"/>
                    </a:lnTo>
                    <a:lnTo>
                      <a:pt x="0" y="8"/>
                    </a:lnTo>
                    <a:lnTo>
                      <a:pt x="0" y="8"/>
                    </a:lnTo>
                    <a:lnTo>
                      <a:pt x="0" y="8"/>
                    </a:lnTo>
                    <a:lnTo>
                      <a:pt x="0" y="8"/>
                    </a:lnTo>
                    <a:lnTo>
                      <a:pt x="0" y="9"/>
                    </a:lnTo>
                    <a:lnTo>
                      <a:pt x="0" y="10"/>
                    </a:lnTo>
                    <a:lnTo>
                      <a:pt x="0" y="10"/>
                    </a:lnTo>
                    <a:lnTo>
                      <a:pt x="0" y="11"/>
                    </a:lnTo>
                    <a:lnTo>
                      <a:pt x="0" y="10"/>
                    </a:lnTo>
                    <a:lnTo>
                      <a:pt x="0" y="10"/>
                    </a:lnTo>
                    <a:lnTo>
                      <a:pt x="0" y="10"/>
                    </a:lnTo>
                    <a:lnTo>
                      <a:pt x="0" y="10"/>
                    </a:lnTo>
                    <a:lnTo>
                      <a:pt x="0" y="10"/>
                    </a:lnTo>
                    <a:lnTo>
                      <a:pt x="0" y="11"/>
                    </a:lnTo>
                    <a:lnTo>
                      <a:pt x="0" y="11"/>
                    </a:lnTo>
                    <a:lnTo>
                      <a:pt x="0" y="12"/>
                    </a:lnTo>
                    <a:lnTo>
                      <a:pt x="0" y="11"/>
                    </a:lnTo>
                    <a:lnTo>
                      <a:pt x="0" y="11"/>
                    </a:lnTo>
                    <a:lnTo>
                      <a:pt x="0" y="11"/>
                    </a:lnTo>
                    <a:lnTo>
                      <a:pt x="0" y="10"/>
                    </a:lnTo>
                    <a:lnTo>
                      <a:pt x="0" y="9"/>
                    </a:lnTo>
                    <a:lnTo>
                      <a:pt x="0" y="10"/>
                    </a:lnTo>
                    <a:lnTo>
                      <a:pt x="0" y="10"/>
                    </a:lnTo>
                    <a:lnTo>
                      <a:pt x="0" y="10"/>
                    </a:lnTo>
                    <a:lnTo>
                      <a:pt x="0" y="11"/>
                    </a:lnTo>
                    <a:lnTo>
                      <a:pt x="0" y="10"/>
                    </a:lnTo>
                    <a:lnTo>
                      <a:pt x="0" y="11"/>
                    </a:lnTo>
                    <a:lnTo>
                      <a:pt x="0" y="10"/>
                    </a:lnTo>
                    <a:lnTo>
                      <a:pt x="0" y="11"/>
                    </a:lnTo>
                    <a:lnTo>
                      <a:pt x="0" y="11"/>
                    </a:lnTo>
                    <a:lnTo>
                      <a:pt x="0" y="11"/>
                    </a:lnTo>
                    <a:lnTo>
                      <a:pt x="0" y="11"/>
                    </a:lnTo>
                    <a:lnTo>
                      <a:pt x="0" y="10"/>
                    </a:lnTo>
                    <a:lnTo>
                      <a:pt x="0" y="11"/>
                    </a:lnTo>
                    <a:lnTo>
                      <a:pt x="0" y="10"/>
                    </a:lnTo>
                    <a:lnTo>
                      <a:pt x="0" y="11"/>
                    </a:lnTo>
                    <a:lnTo>
                      <a:pt x="0" y="11"/>
                    </a:lnTo>
                    <a:lnTo>
                      <a:pt x="0" y="10"/>
                    </a:lnTo>
                    <a:lnTo>
                      <a:pt x="0" y="11"/>
                    </a:lnTo>
                    <a:lnTo>
                      <a:pt x="0" y="10"/>
                    </a:lnTo>
                    <a:lnTo>
                      <a:pt x="0" y="10"/>
                    </a:lnTo>
                    <a:lnTo>
                      <a:pt x="0" y="10"/>
                    </a:lnTo>
                    <a:lnTo>
                      <a:pt x="0" y="10"/>
                    </a:lnTo>
                    <a:lnTo>
                      <a:pt x="0" y="9"/>
                    </a:lnTo>
                    <a:lnTo>
                      <a:pt x="0" y="8"/>
                    </a:lnTo>
                    <a:lnTo>
                      <a:pt x="0" y="10"/>
                    </a:lnTo>
                    <a:lnTo>
                      <a:pt x="0" y="9"/>
                    </a:lnTo>
                    <a:lnTo>
                      <a:pt x="0" y="9"/>
                    </a:lnTo>
                    <a:lnTo>
                      <a:pt x="0" y="9"/>
                    </a:lnTo>
                    <a:lnTo>
                      <a:pt x="0" y="8"/>
                    </a:lnTo>
                    <a:lnTo>
                      <a:pt x="0" y="8"/>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8"/>
                    </a:lnTo>
                    <a:lnTo>
                      <a:pt x="0" y="8"/>
                    </a:lnTo>
                    <a:lnTo>
                      <a:pt x="0" y="8"/>
                    </a:lnTo>
                    <a:lnTo>
                      <a:pt x="0" y="7"/>
                    </a:lnTo>
                    <a:lnTo>
                      <a:pt x="0" y="8"/>
                    </a:lnTo>
                    <a:lnTo>
                      <a:pt x="0" y="8"/>
                    </a:lnTo>
                    <a:lnTo>
                      <a:pt x="0" y="8"/>
                    </a:lnTo>
                    <a:lnTo>
                      <a:pt x="0" y="7"/>
                    </a:lnTo>
                    <a:lnTo>
                      <a:pt x="0" y="7"/>
                    </a:lnTo>
                    <a:lnTo>
                      <a:pt x="0" y="7"/>
                    </a:lnTo>
                    <a:lnTo>
                      <a:pt x="0" y="7"/>
                    </a:lnTo>
                    <a:lnTo>
                      <a:pt x="0" y="7"/>
                    </a:lnTo>
                    <a:lnTo>
                      <a:pt x="0" y="8"/>
                    </a:lnTo>
                    <a:lnTo>
                      <a:pt x="0" y="7"/>
                    </a:lnTo>
                    <a:lnTo>
                      <a:pt x="0" y="7"/>
                    </a:lnTo>
                    <a:lnTo>
                      <a:pt x="0" y="7"/>
                    </a:lnTo>
                    <a:lnTo>
                      <a:pt x="0" y="8"/>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6"/>
                    </a:lnTo>
                    <a:lnTo>
                      <a:pt x="0" y="7"/>
                    </a:lnTo>
                    <a:lnTo>
                      <a:pt x="0" y="6"/>
                    </a:lnTo>
                    <a:lnTo>
                      <a:pt x="0" y="6"/>
                    </a:lnTo>
                    <a:lnTo>
                      <a:pt x="0" y="6"/>
                    </a:lnTo>
                    <a:lnTo>
                      <a:pt x="0" y="7"/>
                    </a:lnTo>
                    <a:lnTo>
                      <a:pt x="0" y="7"/>
                    </a:lnTo>
                    <a:lnTo>
                      <a:pt x="0" y="8"/>
                    </a:lnTo>
                    <a:lnTo>
                      <a:pt x="0" y="7"/>
                    </a:lnTo>
                    <a:lnTo>
                      <a:pt x="0" y="8"/>
                    </a:lnTo>
                    <a:lnTo>
                      <a:pt x="0" y="7"/>
                    </a:lnTo>
                    <a:lnTo>
                      <a:pt x="0" y="7"/>
                    </a:lnTo>
                    <a:lnTo>
                      <a:pt x="0" y="8"/>
                    </a:lnTo>
                    <a:lnTo>
                      <a:pt x="0" y="7"/>
                    </a:lnTo>
                    <a:lnTo>
                      <a:pt x="0" y="7"/>
                    </a:lnTo>
                    <a:lnTo>
                      <a:pt x="0" y="7"/>
                    </a:lnTo>
                    <a:lnTo>
                      <a:pt x="0" y="7"/>
                    </a:lnTo>
                    <a:lnTo>
                      <a:pt x="0" y="8"/>
                    </a:lnTo>
                    <a:lnTo>
                      <a:pt x="0" y="7"/>
                    </a:lnTo>
                    <a:lnTo>
                      <a:pt x="0" y="7"/>
                    </a:lnTo>
                    <a:lnTo>
                      <a:pt x="0" y="7"/>
                    </a:lnTo>
                    <a:lnTo>
                      <a:pt x="0" y="8"/>
                    </a:lnTo>
                    <a:lnTo>
                      <a:pt x="0" y="8"/>
                    </a:lnTo>
                    <a:lnTo>
                      <a:pt x="0" y="8"/>
                    </a:lnTo>
                    <a:lnTo>
                      <a:pt x="0" y="8"/>
                    </a:lnTo>
                    <a:lnTo>
                      <a:pt x="0" y="8"/>
                    </a:lnTo>
                    <a:lnTo>
                      <a:pt x="0" y="9"/>
                    </a:lnTo>
                    <a:lnTo>
                      <a:pt x="0" y="8"/>
                    </a:lnTo>
                    <a:lnTo>
                      <a:pt x="0" y="8"/>
                    </a:lnTo>
                    <a:lnTo>
                      <a:pt x="0" y="9"/>
                    </a:lnTo>
                    <a:lnTo>
                      <a:pt x="0" y="9"/>
                    </a:lnTo>
                    <a:lnTo>
                      <a:pt x="0" y="8"/>
                    </a:lnTo>
                    <a:lnTo>
                      <a:pt x="0" y="8"/>
                    </a:lnTo>
                    <a:lnTo>
                      <a:pt x="0" y="8"/>
                    </a:lnTo>
                    <a:lnTo>
                      <a:pt x="0" y="9"/>
                    </a:lnTo>
                    <a:lnTo>
                      <a:pt x="0" y="8"/>
                    </a:lnTo>
                    <a:lnTo>
                      <a:pt x="0" y="9"/>
                    </a:lnTo>
                    <a:lnTo>
                      <a:pt x="0" y="8"/>
                    </a:lnTo>
                    <a:lnTo>
                      <a:pt x="0" y="8"/>
                    </a:lnTo>
                    <a:lnTo>
                      <a:pt x="0" y="8"/>
                    </a:lnTo>
                    <a:lnTo>
                      <a:pt x="0" y="9"/>
                    </a:lnTo>
                    <a:lnTo>
                      <a:pt x="0" y="8"/>
                    </a:lnTo>
                    <a:lnTo>
                      <a:pt x="0" y="9"/>
                    </a:lnTo>
                    <a:lnTo>
                      <a:pt x="0" y="8"/>
                    </a:lnTo>
                    <a:lnTo>
                      <a:pt x="0" y="9"/>
                    </a:lnTo>
                    <a:lnTo>
                      <a:pt x="0" y="8"/>
                    </a:lnTo>
                    <a:lnTo>
                      <a:pt x="0" y="9"/>
                    </a:lnTo>
                    <a:lnTo>
                      <a:pt x="0" y="8"/>
                    </a:lnTo>
                    <a:lnTo>
                      <a:pt x="0" y="8"/>
                    </a:lnTo>
                    <a:lnTo>
                      <a:pt x="0" y="8"/>
                    </a:lnTo>
                    <a:lnTo>
                      <a:pt x="0" y="8"/>
                    </a:lnTo>
                    <a:lnTo>
                      <a:pt x="0" y="9"/>
                    </a:lnTo>
                    <a:lnTo>
                      <a:pt x="0" y="9"/>
                    </a:lnTo>
                    <a:lnTo>
                      <a:pt x="0" y="9"/>
                    </a:lnTo>
                    <a:lnTo>
                      <a:pt x="0" y="9"/>
                    </a:lnTo>
                    <a:lnTo>
                      <a:pt x="0" y="8"/>
                    </a:lnTo>
                    <a:lnTo>
                      <a:pt x="0" y="8"/>
                    </a:lnTo>
                    <a:lnTo>
                      <a:pt x="0" y="8"/>
                    </a:lnTo>
                    <a:lnTo>
                      <a:pt x="0" y="8"/>
                    </a:lnTo>
                    <a:lnTo>
                      <a:pt x="0" y="8"/>
                    </a:lnTo>
                    <a:lnTo>
                      <a:pt x="0" y="8"/>
                    </a:lnTo>
                    <a:lnTo>
                      <a:pt x="0" y="8"/>
                    </a:lnTo>
                    <a:lnTo>
                      <a:pt x="0" y="9"/>
                    </a:lnTo>
                    <a:lnTo>
                      <a:pt x="0" y="8"/>
                    </a:lnTo>
                    <a:lnTo>
                      <a:pt x="0" y="8"/>
                    </a:lnTo>
                    <a:lnTo>
                      <a:pt x="0" y="9"/>
                    </a:lnTo>
                    <a:lnTo>
                      <a:pt x="0" y="8"/>
                    </a:lnTo>
                    <a:lnTo>
                      <a:pt x="0" y="8"/>
                    </a:lnTo>
                    <a:lnTo>
                      <a:pt x="0" y="8"/>
                    </a:lnTo>
                    <a:lnTo>
                      <a:pt x="0" y="8"/>
                    </a:lnTo>
                    <a:lnTo>
                      <a:pt x="0" y="8"/>
                    </a:lnTo>
                    <a:lnTo>
                      <a:pt x="0" y="7"/>
                    </a:lnTo>
                    <a:lnTo>
                      <a:pt x="0" y="7"/>
                    </a:lnTo>
                    <a:lnTo>
                      <a:pt x="0" y="7"/>
                    </a:lnTo>
                    <a:lnTo>
                      <a:pt x="0" y="7"/>
                    </a:lnTo>
                    <a:lnTo>
                      <a:pt x="0" y="7"/>
                    </a:lnTo>
                    <a:lnTo>
                      <a:pt x="0" y="6"/>
                    </a:lnTo>
                    <a:lnTo>
                      <a:pt x="0" y="7"/>
                    </a:lnTo>
                    <a:lnTo>
                      <a:pt x="0" y="7"/>
                    </a:lnTo>
                    <a:lnTo>
                      <a:pt x="0" y="8"/>
                    </a:lnTo>
                    <a:lnTo>
                      <a:pt x="0" y="7"/>
                    </a:lnTo>
                    <a:lnTo>
                      <a:pt x="0" y="8"/>
                    </a:lnTo>
                    <a:lnTo>
                      <a:pt x="0" y="8"/>
                    </a:lnTo>
                    <a:lnTo>
                      <a:pt x="0" y="9"/>
                    </a:lnTo>
                    <a:lnTo>
                      <a:pt x="0" y="8"/>
                    </a:lnTo>
                    <a:lnTo>
                      <a:pt x="0" y="9"/>
                    </a:lnTo>
                    <a:lnTo>
                      <a:pt x="0" y="9"/>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11"/>
                    </a:lnTo>
                    <a:lnTo>
                      <a:pt x="0" y="11"/>
                    </a:lnTo>
                    <a:lnTo>
                      <a:pt x="0" y="10"/>
                    </a:lnTo>
                    <a:lnTo>
                      <a:pt x="0" y="11"/>
                    </a:lnTo>
                    <a:lnTo>
                      <a:pt x="0" y="10"/>
                    </a:lnTo>
                    <a:lnTo>
                      <a:pt x="0" y="11"/>
                    </a:lnTo>
                    <a:lnTo>
                      <a:pt x="0" y="11"/>
                    </a:lnTo>
                    <a:lnTo>
                      <a:pt x="0" y="10"/>
                    </a:lnTo>
                    <a:lnTo>
                      <a:pt x="0" y="11"/>
                    </a:lnTo>
                    <a:lnTo>
                      <a:pt x="0" y="10"/>
                    </a:lnTo>
                    <a:lnTo>
                      <a:pt x="0" y="11"/>
                    </a:lnTo>
                    <a:lnTo>
                      <a:pt x="0" y="11"/>
                    </a:lnTo>
                    <a:lnTo>
                      <a:pt x="0" y="11"/>
                    </a:lnTo>
                    <a:lnTo>
                      <a:pt x="0" y="10"/>
                    </a:lnTo>
                    <a:lnTo>
                      <a:pt x="0" y="10"/>
                    </a:lnTo>
                    <a:lnTo>
                      <a:pt x="0" y="11"/>
                    </a:lnTo>
                    <a:lnTo>
                      <a:pt x="0" y="10"/>
                    </a:lnTo>
                    <a:lnTo>
                      <a:pt x="0" y="10"/>
                    </a:lnTo>
                    <a:lnTo>
                      <a:pt x="0" y="10"/>
                    </a:lnTo>
                    <a:lnTo>
                      <a:pt x="0" y="11"/>
                    </a:lnTo>
                    <a:lnTo>
                      <a:pt x="0" y="10"/>
                    </a:lnTo>
                    <a:lnTo>
                      <a:pt x="0" y="11"/>
                    </a:lnTo>
                    <a:lnTo>
                      <a:pt x="0" y="10"/>
                    </a:lnTo>
                    <a:lnTo>
                      <a:pt x="0" y="11"/>
                    </a:lnTo>
                    <a:lnTo>
                      <a:pt x="0" y="10"/>
                    </a:lnTo>
                    <a:lnTo>
                      <a:pt x="0" y="11"/>
                    </a:lnTo>
                    <a:lnTo>
                      <a:pt x="0" y="11"/>
                    </a:lnTo>
                    <a:lnTo>
                      <a:pt x="0" y="11"/>
                    </a:lnTo>
                    <a:lnTo>
                      <a:pt x="0" y="10"/>
                    </a:lnTo>
                    <a:lnTo>
                      <a:pt x="0" y="10"/>
                    </a:lnTo>
                    <a:lnTo>
                      <a:pt x="0" y="9"/>
                    </a:lnTo>
                    <a:lnTo>
                      <a:pt x="0" y="10"/>
                    </a:lnTo>
                    <a:lnTo>
                      <a:pt x="0" y="10"/>
                    </a:lnTo>
                    <a:lnTo>
                      <a:pt x="0" y="10"/>
                    </a:lnTo>
                    <a:lnTo>
                      <a:pt x="0" y="10"/>
                    </a:lnTo>
                    <a:lnTo>
                      <a:pt x="0" y="10"/>
                    </a:lnTo>
                    <a:lnTo>
                      <a:pt x="0" y="9"/>
                    </a:lnTo>
                    <a:lnTo>
                      <a:pt x="0" y="9"/>
                    </a:lnTo>
                    <a:lnTo>
                      <a:pt x="0" y="10"/>
                    </a:lnTo>
                    <a:lnTo>
                      <a:pt x="0" y="9"/>
                    </a:lnTo>
                    <a:lnTo>
                      <a:pt x="0" y="9"/>
                    </a:lnTo>
                    <a:lnTo>
                      <a:pt x="0" y="9"/>
                    </a:lnTo>
                    <a:lnTo>
                      <a:pt x="0" y="8"/>
                    </a:lnTo>
                    <a:lnTo>
                      <a:pt x="0" y="8"/>
                    </a:lnTo>
                    <a:lnTo>
                      <a:pt x="0" y="7"/>
                    </a:lnTo>
                    <a:lnTo>
                      <a:pt x="0" y="7"/>
                    </a:lnTo>
                    <a:lnTo>
                      <a:pt x="0" y="7"/>
                    </a:lnTo>
                    <a:lnTo>
                      <a:pt x="0" y="7"/>
                    </a:lnTo>
                    <a:lnTo>
                      <a:pt x="0" y="7"/>
                    </a:lnTo>
                    <a:lnTo>
                      <a:pt x="0" y="7"/>
                    </a:lnTo>
                    <a:lnTo>
                      <a:pt x="0" y="7"/>
                    </a:lnTo>
                    <a:lnTo>
                      <a:pt x="0" y="8"/>
                    </a:lnTo>
                    <a:lnTo>
                      <a:pt x="0" y="7"/>
                    </a:lnTo>
                    <a:lnTo>
                      <a:pt x="0" y="7"/>
                    </a:lnTo>
                    <a:lnTo>
                      <a:pt x="0" y="8"/>
                    </a:lnTo>
                    <a:lnTo>
                      <a:pt x="0" y="7"/>
                    </a:lnTo>
                    <a:lnTo>
                      <a:pt x="0" y="8"/>
                    </a:lnTo>
                    <a:lnTo>
                      <a:pt x="0" y="8"/>
                    </a:lnTo>
                    <a:lnTo>
                      <a:pt x="0" y="7"/>
                    </a:lnTo>
                    <a:lnTo>
                      <a:pt x="0" y="8"/>
                    </a:lnTo>
                    <a:lnTo>
                      <a:pt x="0" y="8"/>
                    </a:lnTo>
                    <a:lnTo>
                      <a:pt x="0" y="8"/>
                    </a:lnTo>
                    <a:lnTo>
                      <a:pt x="0" y="8"/>
                    </a:lnTo>
                    <a:lnTo>
                      <a:pt x="0" y="8"/>
                    </a:lnTo>
                    <a:lnTo>
                      <a:pt x="0" y="7"/>
                    </a:lnTo>
                    <a:lnTo>
                      <a:pt x="0" y="8"/>
                    </a:lnTo>
                    <a:lnTo>
                      <a:pt x="0" y="8"/>
                    </a:lnTo>
                    <a:lnTo>
                      <a:pt x="0" y="8"/>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6"/>
                    </a:lnTo>
                    <a:lnTo>
                      <a:pt x="0" y="7"/>
                    </a:lnTo>
                    <a:lnTo>
                      <a:pt x="0" y="6"/>
                    </a:lnTo>
                    <a:lnTo>
                      <a:pt x="0" y="6"/>
                    </a:lnTo>
                    <a:lnTo>
                      <a:pt x="0" y="5"/>
                    </a:lnTo>
                    <a:lnTo>
                      <a:pt x="0" y="5"/>
                    </a:lnTo>
                    <a:lnTo>
                      <a:pt x="0" y="5"/>
                    </a:lnTo>
                    <a:lnTo>
                      <a:pt x="0" y="6"/>
                    </a:lnTo>
                    <a:lnTo>
                      <a:pt x="0" y="6"/>
                    </a:lnTo>
                    <a:lnTo>
                      <a:pt x="0" y="7"/>
                    </a:lnTo>
                    <a:lnTo>
                      <a:pt x="0" y="7"/>
                    </a:lnTo>
                    <a:lnTo>
                      <a:pt x="0" y="7"/>
                    </a:lnTo>
                    <a:lnTo>
                      <a:pt x="0" y="6"/>
                    </a:lnTo>
                    <a:lnTo>
                      <a:pt x="0" y="6"/>
                    </a:lnTo>
                    <a:lnTo>
                      <a:pt x="0" y="6"/>
                    </a:lnTo>
                    <a:lnTo>
                      <a:pt x="0" y="6"/>
                    </a:lnTo>
                    <a:lnTo>
                      <a:pt x="0" y="5"/>
                    </a:lnTo>
                    <a:lnTo>
                      <a:pt x="0" y="5"/>
                    </a:lnTo>
                    <a:lnTo>
                      <a:pt x="0" y="5"/>
                    </a:lnTo>
                    <a:lnTo>
                      <a:pt x="0" y="5"/>
                    </a:lnTo>
                    <a:lnTo>
                      <a:pt x="0" y="6"/>
                    </a:lnTo>
                    <a:lnTo>
                      <a:pt x="0" y="7"/>
                    </a:lnTo>
                    <a:lnTo>
                      <a:pt x="0" y="7"/>
                    </a:lnTo>
                    <a:lnTo>
                      <a:pt x="0" y="7"/>
                    </a:lnTo>
                    <a:lnTo>
                      <a:pt x="0" y="7"/>
                    </a:lnTo>
                    <a:lnTo>
                      <a:pt x="0" y="8"/>
                    </a:lnTo>
                    <a:lnTo>
                      <a:pt x="0" y="7"/>
                    </a:lnTo>
                    <a:lnTo>
                      <a:pt x="0" y="8"/>
                    </a:lnTo>
                    <a:lnTo>
                      <a:pt x="0" y="9"/>
                    </a:lnTo>
                    <a:lnTo>
                      <a:pt x="0" y="8"/>
                    </a:lnTo>
                    <a:lnTo>
                      <a:pt x="0" y="8"/>
                    </a:lnTo>
                    <a:lnTo>
                      <a:pt x="0" y="9"/>
                    </a:lnTo>
                    <a:lnTo>
                      <a:pt x="0" y="8"/>
                    </a:lnTo>
                    <a:lnTo>
                      <a:pt x="0" y="9"/>
                    </a:lnTo>
                    <a:lnTo>
                      <a:pt x="0" y="8"/>
                    </a:lnTo>
                    <a:lnTo>
                      <a:pt x="0" y="7"/>
                    </a:lnTo>
                    <a:lnTo>
                      <a:pt x="0" y="7"/>
                    </a:lnTo>
                    <a:lnTo>
                      <a:pt x="0" y="8"/>
                    </a:lnTo>
                    <a:lnTo>
                      <a:pt x="0" y="8"/>
                    </a:lnTo>
                    <a:lnTo>
                      <a:pt x="0" y="7"/>
                    </a:lnTo>
                    <a:lnTo>
                      <a:pt x="0" y="7"/>
                    </a:lnTo>
                    <a:lnTo>
                      <a:pt x="0" y="6"/>
                    </a:lnTo>
                    <a:lnTo>
                      <a:pt x="0" y="5"/>
                    </a:lnTo>
                    <a:lnTo>
                      <a:pt x="0" y="6"/>
                    </a:lnTo>
                    <a:lnTo>
                      <a:pt x="0" y="6"/>
                    </a:lnTo>
                    <a:lnTo>
                      <a:pt x="0" y="6"/>
                    </a:lnTo>
                    <a:lnTo>
                      <a:pt x="0" y="7"/>
                    </a:lnTo>
                    <a:lnTo>
                      <a:pt x="0" y="7"/>
                    </a:lnTo>
                    <a:lnTo>
                      <a:pt x="0" y="8"/>
                    </a:lnTo>
                    <a:lnTo>
                      <a:pt x="0" y="8"/>
                    </a:lnTo>
                    <a:lnTo>
                      <a:pt x="0" y="8"/>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8"/>
                    </a:lnTo>
                    <a:lnTo>
                      <a:pt x="0" y="7"/>
                    </a:lnTo>
                    <a:lnTo>
                      <a:pt x="0" y="8"/>
                    </a:lnTo>
                    <a:lnTo>
                      <a:pt x="0" y="8"/>
                    </a:lnTo>
                    <a:lnTo>
                      <a:pt x="0" y="7"/>
                    </a:lnTo>
                    <a:lnTo>
                      <a:pt x="0" y="8"/>
                    </a:lnTo>
                    <a:lnTo>
                      <a:pt x="0" y="8"/>
                    </a:lnTo>
                    <a:lnTo>
                      <a:pt x="0" y="8"/>
                    </a:lnTo>
                    <a:lnTo>
                      <a:pt x="0" y="8"/>
                    </a:lnTo>
                    <a:lnTo>
                      <a:pt x="0" y="8"/>
                    </a:lnTo>
                    <a:lnTo>
                      <a:pt x="0" y="8"/>
                    </a:lnTo>
                    <a:lnTo>
                      <a:pt x="0" y="8"/>
                    </a:lnTo>
                    <a:lnTo>
                      <a:pt x="0" y="8"/>
                    </a:lnTo>
                    <a:lnTo>
                      <a:pt x="0" y="7"/>
                    </a:lnTo>
                    <a:lnTo>
                      <a:pt x="0" y="7"/>
                    </a:lnTo>
                    <a:lnTo>
                      <a:pt x="0" y="6"/>
                    </a:lnTo>
                    <a:lnTo>
                      <a:pt x="0" y="7"/>
                    </a:lnTo>
                    <a:lnTo>
                      <a:pt x="0" y="6"/>
                    </a:lnTo>
                    <a:lnTo>
                      <a:pt x="0" y="6"/>
                    </a:lnTo>
                    <a:lnTo>
                      <a:pt x="0" y="6"/>
                    </a:lnTo>
                    <a:lnTo>
                      <a:pt x="0" y="7"/>
                    </a:lnTo>
                    <a:lnTo>
                      <a:pt x="0" y="7"/>
                    </a:lnTo>
                    <a:lnTo>
                      <a:pt x="0" y="6"/>
                    </a:lnTo>
                    <a:lnTo>
                      <a:pt x="0" y="7"/>
                    </a:lnTo>
                    <a:lnTo>
                      <a:pt x="0" y="7"/>
                    </a:lnTo>
                    <a:lnTo>
                      <a:pt x="0" y="7"/>
                    </a:lnTo>
                    <a:lnTo>
                      <a:pt x="0" y="7"/>
                    </a:lnTo>
                    <a:lnTo>
                      <a:pt x="0" y="7"/>
                    </a:lnTo>
                    <a:lnTo>
                      <a:pt x="0" y="6"/>
                    </a:lnTo>
                    <a:lnTo>
                      <a:pt x="0" y="7"/>
                    </a:lnTo>
                    <a:lnTo>
                      <a:pt x="0" y="7"/>
                    </a:lnTo>
                    <a:lnTo>
                      <a:pt x="0" y="6"/>
                    </a:lnTo>
                    <a:lnTo>
                      <a:pt x="0" y="6"/>
                    </a:lnTo>
                    <a:lnTo>
                      <a:pt x="0" y="7"/>
                    </a:lnTo>
                    <a:lnTo>
                      <a:pt x="0" y="6"/>
                    </a:lnTo>
                    <a:lnTo>
                      <a:pt x="0" y="6"/>
                    </a:lnTo>
                    <a:lnTo>
                      <a:pt x="0" y="6"/>
                    </a:lnTo>
                    <a:lnTo>
                      <a:pt x="0" y="6"/>
                    </a:lnTo>
                    <a:lnTo>
                      <a:pt x="0" y="6"/>
                    </a:lnTo>
                    <a:lnTo>
                      <a:pt x="0" y="6"/>
                    </a:lnTo>
                    <a:lnTo>
                      <a:pt x="0" y="6"/>
                    </a:lnTo>
                    <a:lnTo>
                      <a:pt x="0" y="5"/>
                    </a:lnTo>
                    <a:lnTo>
                      <a:pt x="0" y="6"/>
                    </a:lnTo>
                    <a:lnTo>
                      <a:pt x="0" y="7"/>
                    </a:lnTo>
                    <a:lnTo>
                      <a:pt x="0" y="7"/>
                    </a:lnTo>
                    <a:lnTo>
                      <a:pt x="0" y="8"/>
                    </a:lnTo>
                    <a:lnTo>
                      <a:pt x="0" y="7"/>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5"/>
                    </a:lnTo>
                    <a:lnTo>
                      <a:pt x="0" y="3"/>
                    </a:lnTo>
                    <a:lnTo>
                      <a:pt x="0" y="2"/>
                    </a:lnTo>
                    <a:lnTo>
                      <a:pt x="0" y="1"/>
                    </a:lnTo>
                    <a:lnTo>
                      <a:pt x="0" y="1"/>
                    </a:lnTo>
                    <a:lnTo>
                      <a:pt x="0" y="1"/>
                    </a:lnTo>
                    <a:lnTo>
                      <a:pt x="0" y="0"/>
                    </a:lnTo>
                    <a:lnTo>
                      <a:pt x="0" y="1"/>
                    </a:lnTo>
                    <a:lnTo>
                      <a:pt x="0" y="0"/>
                    </a:lnTo>
                    <a:lnTo>
                      <a:pt x="0" y="1"/>
                    </a:lnTo>
                    <a:lnTo>
                      <a:pt x="0" y="2"/>
                    </a:lnTo>
                    <a:lnTo>
                      <a:pt x="0" y="2"/>
                    </a:lnTo>
                    <a:lnTo>
                      <a:pt x="0" y="1"/>
                    </a:lnTo>
                    <a:lnTo>
                      <a:pt x="0" y="1"/>
                    </a:lnTo>
                    <a:lnTo>
                      <a:pt x="0" y="1"/>
                    </a:lnTo>
                    <a:lnTo>
                      <a:pt x="0" y="1"/>
                    </a:lnTo>
                    <a:lnTo>
                      <a:pt x="0" y="1"/>
                    </a:lnTo>
                    <a:lnTo>
                      <a:pt x="0" y="0"/>
                    </a:lnTo>
                    <a:lnTo>
                      <a:pt x="0" y="0"/>
                    </a:lnTo>
                    <a:lnTo>
                      <a:pt x="0" y="1"/>
                    </a:lnTo>
                    <a:lnTo>
                      <a:pt x="0" y="0"/>
                    </a:lnTo>
                    <a:lnTo>
                      <a:pt x="0" y="1"/>
                    </a:lnTo>
                    <a:lnTo>
                      <a:pt x="0" y="1"/>
                    </a:lnTo>
                    <a:lnTo>
                      <a:pt x="0" y="1"/>
                    </a:lnTo>
                    <a:lnTo>
                      <a:pt x="0" y="2"/>
                    </a:lnTo>
                    <a:lnTo>
                      <a:pt x="0" y="1"/>
                    </a:lnTo>
                    <a:lnTo>
                      <a:pt x="0" y="1"/>
                    </a:lnTo>
                    <a:lnTo>
                      <a:pt x="0" y="1"/>
                    </a:lnTo>
                    <a:lnTo>
                      <a:pt x="0" y="1"/>
                    </a:lnTo>
                    <a:lnTo>
                      <a:pt x="0" y="2"/>
                    </a:lnTo>
                    <a:lnTo>
                      <a:pt x="0" y="2"/>
                    </a:lnTo>
                    <a:lnTo>
                      <a:pt x="0" y="3"/>
                    </a:lnTo>
                    <a:lnTo>
                      <a:pt x="0" y="4"/>
                    </a:lnTo>
                    <a:lnTo>
                      <a:pt x="0" y="4"/>
                    </a:lnTo>
                    <a:lnTo>
                      <a:pt x="0" y="4"/>
                    </a:lnTo>
                    <a:lnTo>
                      <a:pt x="0" y="3"/>
                    </a:lnTo>
                    <a:lnTo>
                      <a:pt x="0" y="4"/>
                    </a:lnTo>
                    <a:lnTo>
                      <a:pt x="0" y="4"/>
                    </a:lnTo>
                    <a:lnTo>
                      <a:pt x="0" y="4"/>
                    </a:lnTo>
                    <a:lnTo>
                      <a:pt x="0" y="4"/>
                    </a:lnTo>
                    <a:lnTo>
                      <a:pt x="0" y="4"/>
                    </a:lnTo>
                    <a:lnTo>
                      <a:pt x="0" y="4"/>
                    </a:lnTo>
                    <a:lnTo>
                      <a:pt x="0" y="4"/>
                    </a:lnTo>
                    <a:lnTo>
                      <a:pt x="0" y="5"/>
                    </a:lnTo>
                    <a:lnTo>
                      <a:pt x="0" y="4"/>
                    </a:lnTo>
                    <a:lnTo>
                      <a:pt x="0" y="5"/>
                    </a:lnTo>
                    <a:lnTo>
                      <a:pt x="0" y="4"/>
                    </a:lnTo>
                    <a:lnTo>
                      <a:pt x="0" y="3"/>
                    </a:lnTo>
                    <a:lnTo>
                      <a:pt x="0" y="4"/>
                    </a:lnTo>
                    <a:lnTo>
                      <a:pt x="0" y="4"/>
                    </a:lnTo>
                    <a:lnTo>
                      <a:pt x="0" y="5"/>
                    </a:lnTo>
                    <a:lnTo>
                      <a:pt x="0" y="5"/>
                    </a:lnTo>
                    <a:lnTo>
                      <a:pt x="0" y="6"/>
                    </a:lnTo>
                    <a:lnTo>
                      <a:pt x="0" y="5"/>
                    </a:lnTo>
                    <a:lnTo>
                      <a:pt x="0" y="6"/>
                    </a:lnTo>
                    <a:lnTo>
                      <a:pt x="0" y="6"/>
                    </a:lnTo>
                    <a:lnTo>
                      <a:pt x="0" y="7"/>
                    </a:lnTo>
                    <a:lnTo>
                      <a:pt x="0" y="7"/>
                    </a:lnTo>
                    <a:lnTo>
                      <a:pt x="0" y="7"/>
                    </a:lnTo>
                    <a:lnTo>
                      <a:pt x="0" y="7"/>
                    </a:lnTo>
                    <a:lnTo>
                      <a:pt x="0" y="7"/>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5915" name="Freeform 571"/>
              <p:cNvSpPr>
                <a:spLocks/>
              </p:cNvSpPr>
              <p:nvPr/>
            </p:nvSpPr>
            <p:spPr bwMode="auto">
              <a:xfrm>
                <a:off x="2730" y="3557"/>
                <a:ext cx="6" cy="330"/>
              </a:xfrm>
              <a:custGeom>
                <a:avLst/>
                <a:gdLst/>
                <a:ahLst/>
                <a:cxnLst>
                  <a:cxn ang="0">
                    <a:pos x="0" y="6"/>
                  </a:cxn>
                  <a:cxn ang="0">
                    <a:pos x="0" y="5"/>
                  </a:cxn>
                  <a:cxn ang="0">
                    <a:pos x="0" y="3"/>
                  </a:cxn>
                  <a:cxn ang="0">
                    <a:pos x="0" y="3"/>
                  </a:cxn>
                  <a:cxn ang="0">
                    <a:pos x="0" y="0"/>
                  </a:cxn>
                  <a:cxn ang="0">
                    <a:pos x="0" y="2"/>
                  </a:cxn>
                  <a:cxn ang="0">
                    <a:pos x="0" y="2"/>
                  </a:cxn>
                  <a:cxn ang="0">
                    <a:pos x="0" y="2"/>
                  </a:cxn>
                  <a:cxn ang="0">
                    <a:pos x="0" y="2"/>
                  </a:cxn>
                  <a:cxn ang="0">
                    <a:pos x="0" y="1"/>
                  </a:cxn>
                  <a:cxn ang="0">
                    <a:pos x="0" y="4"/>
                  </a:cxn>
                  <a:cxn ang="0">
                    <a:pos x="0" y="5"/>
                  </a:cxn>
                  <a:cxn ang="0">
                    <a:pos x="0" y="5"/>
                  </a:cxn>
                  <a:cxn ang="0">
                    <a:pos x="0" y="6"/>
                  </a:cxn>
                  <a:cxn ang="0">
                    <a:pos x="0" y="3"/>
                  </a:cxn>
                  <a:cxn ang="0">
                    <a:pos x="0" y="4"/>
                  </a:cxn>
                  <a:cxn ang="0">
                    <a:pos x="0" y="4"/>
                  </a:cxn>
                  <a:cxn ang="0">
                    <a:pos x="0" y="2"/>
                  </a:cxn>
                  <a:cxn ang="0">
                    <a:pos x="1" y="2"/>
                  </a:cxn>
                  <a:cxn ang="0">
                    <a:pos x="1" y="3"/>
                  </a:cxn>
                  <a:cxn ang="0">
                    <a:pos x="1" y="1"/>
                  </a:cxn>
                  <a:cxn ang="0">
                    <a:pos x="1" y="4"/>
                  </a:cxn>
                  <a:cxn ang="0">
                    <a:pos x="1" y="5"/>
                  </a:cxn>
                  <a:cxn ang="0">
                    <a:pos x="1" y="5"/>
                  </a:cxn>
                  <a:cxn ang="0">
                    <a:pos x="1" y="7"/>
                  </a:cxn>
                  <a:cxn ang="0">
                    <a:pos x="1" y="6"/>
                  </a:cxn>
                  <a:cxn ang="0">
                    <a:pos x="1" y="8"/>
                  </a:cxn>
                  <a:cxn ang="0">
                    <a:pos x="1" y="9"/>
                  </a:cxn>
                  <a:cxn ang="0">
                    <a:pos x="1" y="5"/>
                  </a:cxn>
                  <a:cxn ang="0">
                    <a:pos x="1" y="3"/>
                  </a:cxn>
                  <a:cxn ang="0">
                    <a:pos x="1" y="3"/>
                  </a:cxn>
                  <a:cxn ang="0">
                    <a:pos x="1" y="5"/>
                  </a:cxn>
                  <a:cxn ang="0">
                    <a:pos x="1" y="4"/>
                  </a:cxn>
                  <a:cxn ang="0">
                    <a:pos x="1" y="6"/>
                  </a:cxn>
                  <a:cxn ang="0">
                    <a:pos x="1" y="8"/>
                  </a:cxn>
                  <a:cxn ang="0">
                    <a:pos x="1" y="6"/>
                  </a:cxn>
                  <a:cxn ang="0">
                    <a:pos x="1" y="9"/>
                  </a:cxn>
                  <a:cxn ang="0">
                    <a:pos x="1" y="8"/>
                  </a:cxn>
                  <a:cxn ang="0">
                    <a:pos x="1" y="8"/>
                  </a:cxn>
                  <a:cxn ang="0">
                    <a:pos x="1" y="15"/>
                  </a:cxn>
                  <a:cxn ang="0">
                    <a:pos x="1" y="23"/>
                  </a:cxn>
                  <a:cxn ang="0">
                    <a:pos x="1" y="29"/>
                  </a:cxn>
                  <a:cxn ang="0">
                    <a:pos x="1" y="33"/>
                  </a:cxn>
                  <a:cxn ang="0">
                    <a:pos x="1" y="34"/>
                  </a:cxn>
                  <a:cxn ang="0">
                    <a:pos x="1" y="38"/>
                  </a:cxn>
                  <a:cxn ang="0">
                    <a:pos x="1" y="39"/>
                  </a:cxn>
                  <a:cxn ang="0">
                    <a:pos x="1" y="36"/>
                  </a:cxn>
                  <a:cxn ang="0">
                    <a:pos x="1" y="38"/>
                  </a:cxn>
                  <a:cxn ang="0">
                    <a:pos x="1" y="43"/>
                  </a:cxn>
                  <a:cxn ang="0">
                    <a:pos x="1" y="45"/>
                  </a:cxn>
                  <a:cxn ang="0">
                    <a:pos x="1" y="44"/>
                  </a:cxn>
                  <a:cxn ang="0">
                    <a:pos x="1" y="43"/>
                  </a:cxn>
                  <a:cxn ang="0">
                    <a:pos x="1" y="43"/>
                  </a:cxn>
                  <a:cxn ang="0">
                    <a:pos x="1" y="43"/>
                  </a:cxn>
                  <a:cxn ang="0">
                    <a:pos x="1" y="46"/>
                  </a:cxn>
                  <a:cxn ang="0">
                    <a:pos x="1" y="46"/>
                  </a:cxn>
                  <a:cxn ang="0">
                    <a:pos x="1" y="50"/>
                  </a:cxn>
                  <a:cxn ang="0">
                    <a:pos x="1" y="49"/>
                  </a:cxn>
                  <a:cxn ang="0">
                    <a:pos x="1" y="51"/>
                  </a:cxn>
                  <a:cxn ang="0">
                    <a:pos x="1" y="52"/>
                  </a:cxn>
                  <a:cxn ang="0">
                    <a:pos x="1" y="52"/>
                  </a:cxn>
                  <a:cxn ang="0">
                    <a:pos x="1" y="54"/>
                  </a:cxn>
                  <a:cxn ang="0">
                    <a:pos x="1" y="53"/>
                  </a:cxn>
                </a:cxnLst>
                <a:rect l="0" t="0" r="r" b="b"/>
                <a:pathLst>
                  <a:path w="1" h="55">
                    <a:moveTo>
                      <a:pt x="0" y="4"/>
                    </a:moveTo>
                    <a:lnTo>
                      <a:pt x="0" y="4"/>
                    </a:lnTo>
                    <a:lnTo>
                      <a:pt x="0" y="4"/>
                    </a:lnTo>
                    <a:lnTo>
                      <a:pt x="0" y="4"/>
                    </a:lnTo>
                    <a:lnTo>
                      <a:pt x="0" y="5"/>
                    </a:lnTo>
                    <a:lnTo>
                      <a:pt x="0" y="5"/>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6"/>
                    </a:lnTo>
                    <a:lnTo>
                      <a:pt x="0" y="6"/>
                    </a:lnTo>
                    <a:lnTo>
                      <a:pt x="0" y="5"/>
                    </a:lnTo>
                    <a:lnTo>
                      <a:pt x="0" y="6"/>
                    </a:lnTo>
                    <a:lnTo>
                      <a:pt x="0" y="5"/>
                    </a:lnTo>
                    <a:lnTo>
                      <a:pt x="0" y="6"/>
                    </a:lnTo>
                    <a:lnTo>
                      <a:pt x="0" y="5"/>
                    </a:lnTo>
                    <a:lnTo>
                      <a:pt x="0" y="4"/>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1"/>
                    </a:lnTo>
                    <a:lnTo>
                      <a:pt x="0" y="2"/>
                    </a:lnTo>
                    <a:lnTo>
                      <a:pt x="0" y="0"/>
                    </a:lnTo>
                    <a:lnTo>
                      <a:pt x="0" y="1"/>
                    </a:lnTo>
                    <a:lnTo>
                      <a:pt x="0" y="1"/>
                    </a:lnTo>
                    <a:lnTo>
                      <a:pt x="0" y="0"/>
                    </a:lnTo>
                    <a:lnTo>
                      <a:pt x="0" y="0"/>
                    </a:lnTo>
                    <a:lnTo>
                      <a:pt x="0" y="1"/>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4"/>
                    </a:lnTo>
                    <a:lnTo>
                      <a:pt x="0" y="3"/>
                    </a:lnTo>
                    <a:lnTo>
                      <a:pt x="0" y="4"/>
                    </a:lnTo>
                    <a:lnTo>
                      <a:pt x="0" y="3"/>
                    </a:lnTo>
                    <a:lnTo>
                      <a:pt x="0" y="3"/>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1"/>
                    </a:lnTo>
                    <a:lnTo>
                      <a:pt x="0" y="1"/>
                    </a:lnTo>
                    <a:lnTo>
                      <a:pt x="0" y="0"/>
                    </a:lnTo>
                    <a:lnTo>
                      <a:pt x="0" y="1"/>
                    </a:lnTo>
                    <a:lnTo>
                      <a:pt x="0" y="0"/>
                    </a:lnTo>
                    <a:lnTo>
                      <a:pt x="0" y="1"/>
                    </a:lnTo>
                    <a:lnTo>
                      <a:pt x="0" y="2"/>
                    </a:lnTo>
                    <a:lnTo>
                      <a:pt x="0" y="1"/>
                    </a:lnTo>
                    <a:lnTo>
                      <a:pt x="0" y="1"/>
                    </a:lnTo>
                    <a:lnTo>
                      <a:pt x="0" y="1"/>
                    </a:lnTo>
                    <a:lnTo>
                      <a:pt x="0" y="1"/>
                    </a:lnTo>
                    <a:lnTo>
                      <a:pt x="0" y="2"/>
                    </a:lnTo>
                    <a:lnTo>
                      <a:pt x="0" y="2"/>
                    </a:lnTo>
                    <a:lnTo>
                      <a:pt x="0" y="2"/>
                    </a:lnTo>
                    <a:lnTo>
                      <a:pt x="0" y="3"/>
                    </a:lnTo>
                    <a:lnTo>
                      <a:pt x="0" y="3"/>
                    </a:lnTo>
                    <a:lnTo>
                      <a:pt x="0" y="3"/>
                    </a:lnTo>
                    <a:lnTo>
                      <a:pt x="0" y="3"/>
                    </a:lnTo>
                    <a:lnTo>
                      <a:pt x="0" y="4"/>
                    </a:lnTo>
                    <a:lnTo>
                      <a:pt x="0" y="3"/>
                    </a:lnTo>
                    <a:lnTo>
                      <a:pt x="0" y="4"/>
                    </a:lnTo>
                    <a:lnTo>
                      <a:pt x="0" y="4"/>
                    </a:lnTo>
                    <a:lnTo>
                      <a:pt x="0" y="4"/>
                    </a:lnTo>
                    <a:lnTo>
                      <a:pt x="0" y="4"/>
                    </a:lnTo>
                    <a:lnTo>
                      <a:pt x="0" y="4"/>
                    </a:lnTo>
                    <a:lnTo>
                      <a:pt x="0" y="5"/>
                    </a:lnTo>
                    <a:lnTo>
                      <a:pt x="0" y="5"/>
                    </a:lnTo>
                    <a:lnTo>
                      <a:pt x="0" y="5"/>
                    </a:lnTo>
                    <a:lnTo>
                      <a:pt x="0" y="4"/>
                    </a:lnTo>
                    <a:lnTo>
                      <a:pt x="0" y="5"/>
                    </a:lnTo>
                    <a:lnTo>
                      <a:pt x="0" y="5"/>
                    </a:lnTo>
                    <a:lnTo>
                      <a:pt x="0" y="6"/>
                    </a:lnTo>
                    <a:lnTo>
                      <a:pt x="0" y="5"/>
                    </a:lnTo>
                    <a:lnTo>
                      <a:pt x="0" y="5"/>
                    </a:lnTo>
                    <a:lnTo>
                      <a:pt x="0" y="5"/>
                    </a:lnTo>
                    <a:lnTo>
                      <a:pt x="0" y="5"/>
                    </a:lnTo>
                    <a:lnTo>
                      <a:pt x="0" y="5"/>
                    </a:lnTo>
                    <a:lnTo>
                      <a:pt x="0" y="5"/>
                    </a:lnTo>
                    <a:lnTo>
                      <a:pt x="0" y="6"/>
                    </a:lnTo>
                    <a:lnTo>
                      <a:pt x="0" y="6"/>
                    </a:lnTo>
                    <a:lnTo>
                      <a:pt x="0" y="6"/>
                    </a:lnTo>
                    <a:lnTo>
                      <a:pt x="0" y="5"/>
                    </a:lnTo>
                    <a:lnTo>
                      <a:pt x="0" y="5"/>
                    </a:lnTo>
                    <a:lnTo>
                      <a:pt x="0" y="5"/>
                    </a:lnTo>
                    <a:lnTo>
                      <a:pt x="0" y="6"/>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5"/>
                    </a:lnTo>
                    <a:lnTo>
                      <a:pt x="0" y="5"/>
                    </a:lnTo>
                    <a:lnTo>
                      <a:pt x="0" y="3"/>
                    </a:lnTo>
                    <a:lnTo>
                      <a:pt x="0" y="3"/>
                    </a:lnTo>
                    <a:lnTo>
                      <a:pt x="0" y="4"/>
                    </a:lnTo>
                    <a:lnTo>
                      <a:pt x="0" y="4"/>
                    </a:lnTo>
                    <a:lnTo>
                      <a:pt x="0" y="3"/>
                    </a:lnTo>
                    <a:lnTo>
                      <a:pt x="0" y="3"/>
                    </a:lnTo>
                    <a:lnTo>
                      <a:pt x="0" y="3"/>
                    </a:lnTo>
                    <a:lnTo>
                      <a:pt x="0" y="3"/>
                    </a:lnTo>
                    <a:lnTo>
                      <a:pt x="0" y="3"/>
                    </a:lnTo>
                    <a:lnTo>
                      <a:pt x="0" y="3"/>
                    </a:lnTo>
                    <a:lnTo>
                      <a:pt x="0" y="2"/>
                    </a:lnTo>
                    <a:lnTo>
                      <a:pt x="0" y="3"/>
                    </a:lnTo>
                    <a:lnTo>
                      <a:pt x="0" y="3"/>
                    </a:lnTo>
                    <a:lnTo>
                      <a:pt x="0" y="3"/>
                    </a:lnTo>
                    <a:lnTo>
                      <a:pt x="0" y="4"/>
                    </a:lnTo>
                    <a:lnTo>
                      <a:pt x="0" y="4"/>
                    </a:lnTo>
                    <a:lnTo>
                      <a:pt x="0" y="4"/>
                    </a:lnTo>
                    <a:lnTo>
                      <a:pt x="0" y="4"/>
                    </a:lnTo>
                    <a:lnTo>
                      <a:pt x="0" y="4"/>
                    </a:lnTo>
                    <a:lnTo>
                      <a:pt x="0" y="5"/>
                    </a:lnTo>
                    <a:lnTo>
                      <a:pt x="0" y="4"/>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lnTo>
                      <a:pt x="1" y="2"/>
                    </a:lnTo>
                    <a:lnTo>
                      <a:pt x="1" y="3"/>
                    </a:lnTo>
                    <a:lnTo>
                      <a:pt x="1" y="3"/>
                    </a:lnTo>
                    <a:lnTo>
                      <a:pt x="1" y="4"/>
                    </a:lnTo>
                    <a:lnTo>
                      <a:pt x="1" y="3"/>
                    </a:lnTo>
                    <a:lnTo>
                      <a:pt x="1" y="2"/>
                    </a:lnTo>
                    <a:lnTo>
                      <a:pt x="1" y="2"/>
                    </a:lnTo>
                    <a:lnTo>
                      <a:pt x="1" y="2"/>
                    </a:lnTo>
                    <a:lnTo>
                      <a:pt x="1" y="3"/>
                    </a:lnTo>
                    <a:lnTo>
                      <a:pt x="1" y="3"/>
                    </a:lnTo>
                    <a:lnTo>
                      <a:pt x="1" y="2"/>
                    </a:lnTo>
                    <a:lnTo>
                      <a:pt x="1" y="3"/>
                    </a:lnTo>
                    <a:lnTo>
                      <a:pt x="1" y="2"/>
                    </a:lnTo>
                    <a:lnTo>
                      <a:pt x="1" y="2"/>
                    </a:lnTo>
                    <a:lnTo>
                      <a:pt x="1" y="1"/>
                    </a:lnTo>
                    <a:lnTo>
                      <a:pt x="1" y="1"/>
                    </a:lnTo>
                    <a:lnTo>
                      <a:pt x="1" y="1"/>
                    </a:lnTo>
                    <a:lnTo>
                      <a:pt x="1" y="0"/>
                    </a:lnTo>
                    <a:lnTo>
                      <a:pt x="1" y="0"/>
                    </a:lnTo>
                    <a:lnTo>
                      <a:pt x="1" y="1"/>
                    </a:lnTo>
                    <a:lnTo>
                      <a:pt x="1" y="1"/>
                    </a:lnTo>
                    <a:lnTo>
                      <a:pt x="1" y="2"/>
                    </a:lnTo>
                    <a:lnTo>
                      <a:pt x="1" y="2"/>
                    </a:lnTo>
                    <a:lnTo>
                      <a:pt x="1" y="2"/>
                    </a:lnTo>
                    <a:lnTo>
                      <a:pt x="1" y="3"/>
                    </a:lnTo>
                    <a:lnTo>
                      <a:pt x="1" y="2"/>
                    </a:lnTo>
                    <a:lnTo>
                      <a:pt x="1" y="3"/>
                    </a:lnTo>
                    <a:lnTo>
                      <a:pt x="1" y="3"/>
                    </a:lnTo>
                    <a:lnTo>
                      <a:pt x="1" y="3"/>
                    </a:lnTo>
                    <a:lnTo>
                      <a:pt x="1" y="3"/>
                    </a:lnTo>
                    <a:lnTo>
                      <a:pt x="1" y="3"/>
                    </a:lnTo>
                    <a:lnTo>
                      <a:pt x="1" y="4"/>
                    </a:lnTo>
                    <a:lnTo>
                      <a:pt x="1" y="4"/>
                    </a:lnTo>
                    <a:lnTo>
                      <a:pt x="1" y="5"/>
                    </a:lnTo>
                    <a:lnTo>
                      <a:pt x="1" y="4"/>
                    </a:lnTo>
                    <a:lnTo>
                      <a:pt x="1" y="5"/>
                    </a:lnTo>
                    <a:lnTo>
                      <a:pt x="1" y="5"/>
                    </a:lnTo>
                    <a:lnTo>
                      <a:pt x="1" y="4"/>
                    </a:lnTo>
                    <a:lnTo>
                      <a:pt x="1" y="4"/>
                    </a:lnTo>
                    <a:lnTo>
                      <a:pt x="1" y="5"/>
                    </a:lnTo>
                    <a:lnTo>
                      <a:pt x="1" y="5"/>
                    </a:lnTo>
                    <a:lnTo>
                      <a:pt x="1" y="6"/>
                    </a:lnTo>
                    <a:lnTo>
                      <a:pt x="1" y="5"/>
                    </a:lnTo>
                    <a:lnTo>
                      <a:pt x="1" y="5"/>
                    </a:lnTo>
                    <a:lnTo>
                      <a:pt x="1" y="4"/>
                    </a:lnTo>
                    <a:lnTo>
                      <a:pt x="1" y="4"/>
                    </a:lnTo>
                    <a:lnTo>
                      <a:pt x="1" y="4"/>
                    </a:lnTo>
                    <a:lnTo>
                      <a:pt x="1" y="4"/>
                    </a:lnTo>
                    <a:lnTo>
                      <a:pt x="1" y="5"/>
                    </a:lnTo>
                    <a:lnTo>
                      <a:pt x="1" y="4"/>
                    </a:lnTo>
                    <a:lnTo>
                      <a:pt x="1" y="5"/>
                    </a:lnTo>
                    <a:lnTo>
                      <a:pt x="1" y="5"/>
                    </a:lnTo>
                    <a:lnTo>
                      <a:pt x="1" y="5"/>
                    </a:lnTo>
                    <a:lnTo>
                      <a:pt x="1" y="5"/>
                    </a:lnTo>
                    <a:lnTo>
                      <a:pt x="1" y="5"/>
                    </a:lnTo>
                    <a:lnTo>
                      <a:pt x="1" y="6"/>
                    </a:lnTo>
                    <a:lnTo>
                      <a:pt x="1" y="6"/>
                    </a:lnTo>
                    <a:lnTo>
                      <a:pt x="1" y="6"/>
                    </a:lnTo>
                    <a:lnTo>
                      <a:pt x="1" y="7"/>
                    </a:lnTo>
                    <a:lnTo>
                      <a:pt x="1" y="7"/>
                    </a:lnTo>
                    <a:lnTo>
                      <a:pt x="1" y="7"/>
                    </a:lnTo>
                    <a:lnTo>
                      <a:pt x="1" y="6"/>
                    </a:lnTo>
                    <a:lnTo>
                      <a:pt x="1" y="7"/>
                    </a:lnTo>
                    <a:lnTo>
                      <a:pt x="1" y="8"/>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7"/>
                    </a:lnTo>
                    <a:lnTo>
                      <a:pt x="1" y="7"/>
                    </a:lnTo>
                    <a:lnTo>
                      <a:pt x="1" y="7"/>
                    </a:lnTo>
                    <a:lnTo>
                      <a:pt x="1" y="8"/>
                    </a:lnTo>
                    <a:lnTo>
                      <a:pt x="1" y="8"/>
                    </a:lnTo>
                    <a:lnTo>
                      <a:pt x="1" y="8"/>
                    </a:lnTo>
                    <a:lnTo>
                      <a:pt x="1" y="8"/>
                    </a:lnTo>
                    <a:lnTo>
                      <a:pt x="1" y="9"/>
                    </a:lnTo>
                    <a:lnTo>
                      <a:pt x="1" y="8"/>
                    </a:lnTo>
                    <a:lnTo>
                      <a:pt x="1" y="9"/>
                    </a:lnTo>
                    <a:lnTo>
                      <a:pt x="1" y="9"/>
                    </a:lnTo>
                    <a:lnTo>
                      <a:pt x="1" y="10"/>
                    </a:lnTo>
                    <a:lnTo>
                      <a:pt x="1" y="9"/>
                    </a:lnTo>
                    <a:lnTo>
                      <a:pt x="1" y="10"/>
                    </a:lnTo>
                    <a:lnTo>
                      <a:pt x="1" y="10"/>
                    </a:lnTo>
                    <a:lnTo>
                      <a:pt x="1" y="9"/>
                    </a:lnTo>
                    <a:lnTo>
                      <a:pt x="1" y="10"/>
                    </a:lnTo>
                    <a:lnTo>
                      <a:pt x="1" y="9"/>
                    </a:lnTo>
                    <a:lnTo>
                      <a:pt x="1" y="9"/>
                    </a:lnTo>
                    <a:lnTo>
                      <a:pt x="1" y="9"/>
                    </a:lnTo>
                    <a:lnTo>
                      <a:pt x="1" y="9"/>
                    </a:lnTo>
                    <a:lnTo>
                      <a:pt x="1" y="9"/>
                    </a:lnTo>
                    <a:lnTo>
                      <a:pt x="1" y="8"/>
                    </a:lnTo>
                    <a:lnTo>
                      <a:pt x="1" y="8"/>
                    </a:lnTo>
                    <a:lnTo>
                      <a:pt x="1" y="7"/>
                    </a:lnTo>
                    <a:lnTo>
                      <a:pt x="1" y="7"/>
                    </a:lnTo>
                    <a:lnTo>
                      <a:pt x="1" y="6"/>
                    </a:lnTo>
                    <a:lnTo>
                      <a:pt x="1" y="6"/>
                    </a:lnTo>
                    <a:lnTo>
                      <a:pt x="1" y="5"/>
                    </a:lnTo>
                    <a:lnTo>
                      <a:pt x="1" y="6"/>
                    </a:lnTo>
                    <a:lnTo>
                      <a:pt x="1" y="5"/>
                    </a:lnTo>
                    <a:lnTo>
                      <a:pt x="1" y="6"/>
                    </a:lnTo>
                    <a:lnTo>
                      <a:pt x="1" y="5"/>
                    </a:lnTo>
                    <a:lnTo>
                      <a:pt x="1" y="6"/>
                    </a:lnTo>
                    <a:lnTo>
                      <a:pt x="1" y="5"/>
                    </a:lnTo>
                    <a:lnTo>
                      <a:pt x="1" y="6"/>
                    </a:lnTo>
                    <a:lnTo>
                      <a:pt x="1" y="5"/>
                    </a:lnTo>
                    <a:lnTo>
                      <a:pt x="1" y="5"/>
                    </a:lnTo>
                    <a:lnTo>
                      <a:pt x="1" y="5"/>
                    </a:lnTo>
                    <a:lnTo>
                      <a:pt x="1" y="4"/>
                    </a:lnTo>
                    <a:lnTo>
                      <a:pt x="1" y="5"/>
                    </a:lnTo>
                    <a:lnTo>
                      <a:pt x="1" y="3"/>
                    </a:lnTo>
                    <a:lnTo>
                      <a:pt x="1" y="3"/>
                    </a:lnTo>
                    <a:lnTo>
                      <a:pt x="1" y="2"/>
                    </a:lnTo>
                    <a:lnTo>
                      <a:pt x="1" y="2"/>
                    </a:lnTo>
                    <a:lnTo>
                      <a:pt x="1" y="2"/>
                    </a:lnTo>
                    <a:lnTo>
                      <a:pt x="1" y="2"/>
                    </a:lnTo>
                    <a:lnTo>
                      <a:pt x="1" y="2"/>
                    </a:lnTo>
                    <a:lnTo>
                      <a:pt x="1" y="2"/>
                    </a:lnTo>
                    <a:lnTo>
                      <a:pt x="1" y="3"/>
                    </a:lnTo>
                    <a:lnTo>
                      <a:pt x="1" y="2"/>
                    </a:lnTo>
                    <a:lnTo>
                      <a:pt x="1" y="2"/>
                    </a:lnTo>
                    <a:lnTo>
                      <a:pt x="1" y="3"/>
                    </a:lnTo>
                    <a:lnTo>
                      <a:pt x="1" y="3"/>
                    </a:lnTo>
                    <a:lnTo>
                      <a:pt x="1" y="3"/>
                    </a:lnTo>
                    <a:lnTo>
                      <a:pt x="1" y="4"/>
                    </a:lnTo>
                    <a:lnTo>
                      <a:pt x="1" y="3"/>
                    </a:lnTo>
                    <a:lnTo>
                      <a:pt x="1" y="4"/>
                    </a:lnTo>
                    <a:lnTo>
                      <a:pt x="1" y="5"/>
                    </a:lnTo>
                    <a:lnTo>
                      <a:pt x="1" y="4"/>
                    </a:lnTo>
                    <a:lnTo>
                      <a:pt x="1" y="4"/>
                    </a:lnTo>
                    <a:lnTo>
                      <a:pt x="1" y="5"/>
                    </a:lnTo>
                    <a:lnTo>
                      <a:pt x="1" y="5"/>
                    </a:lnTo>
                    <a:lnTo>
                      <a:pt x="1" y="5"/>
                    </a:lnTo>
                    <a:lnTo>
                      <a:pt x="1" y="5"/>
                    </a:lnTo>
                    <a:lnTo>
                      <a:pt x="1" y="6"/>
                    </a:lnTo>
                    <a:lnTo>
                      <a:pt x="1" y="5"/>
                    </a:lnTo>
                    <a:lnTo>
                      <a:pt x="1" y="6"/>
                    </a:lnTo>
                    <a:lnTo>
                      <a:pt x="1" y="6"/>
                    </a:lnTo>
                    <a:lnTo>
                      <a:pt x="1" y="5"/>
                    </a:lnTo>
                    <a:lnTo>
                      <a:pt x="1" y="4"/>
                    </a:lnTo>
                    <a:lnTo>
                      <a:pt x="1" y="4"/>
                    </a:lnTo>
                    <a:lnTo>
                      <a:pt x="1" y="4"/>
                    </a:lnTo>
                    <a:lnTo>
                      <a:pt x="1" y="4"/>
                    </a:lnTo>
                    <a:lnTo>
                      <a:pt x="1" y="4"/>
                    </a:lnTo>
                    <a:lnTo>
                      <a:pt x="1" y="5"/>
                    </a:lnTo>
                    <a:lnTo>
                      <a:pt x="1" y="5"/>
                    </a:lnTo>
                    <a:lnTo>
                      <a:pt x="1" y="6"/>
                    </a:lnTo>
                    <a:lnTo>
                      <a:pt x="1" y="5"/>
                    </a:lnTo>
                    <a:lnTo>
                      <a:pt x="1" y="6"/>
                    </a:lnTo>
                    <a:lnTo>
                      <a:pt x="1" y="6"/>
                    </a:lnTo>
                    <a:lnTo>
                      <a:pt x="1" y="6"/>
                    </a:lnTo>
                    <a:lnTo>
                      <a:pt x="1" y="5"/>
                    </a:lnTo>
                    <a:lnTo>
                      <a:pt x="1" y="5"/>
                    </a:lnTo>
                    <a:lnTo>
                      <a:pt x="1" y="6"/>
                    </a:lnTo>
                    <a:lnTo>
                      <a:pt x="1" y="6"/>
                    </a:lnTo>
                    <a:lnTo>
                      <a:pt x="1" y="6"/>
                    </a:lnTo>
                    <a:lnTo>
                      <a:pt x="1" y="6"/>
                    </a:lnTo>
                    <a:lnTo>
                      <a:pt x="1" y="7"/>
                    </a:lnTo>
                    <a:lnTo>
                      <a:pt x="1" y="6"/>
                    </a:lnTo>
                    <a:lnTo>
                      <a:pt x="1" y="6"/>
                    </a:lnTo>
                    <a:lnTo>
                      <a:pt x="1" y="5"/>
                    </a:lnTo>
                    <a:lnTo>
                      <a:pt x="1" y="6"/>
                    </a:lnTo>
                    <a:lnTo>
                      <a:pt x="1" y="6"/>
                    </a:lnTo>
                    <a:lnTo>
                      <a:pt x="1" y="6"/>
                    </a:lnTo>
                    <a:lnTo>
                      <a:pt x="1" y="7"/>
                    </a:lnTo>
                    <a:lnTo>
                      <a:pt x="1" y="8"/>
                    </a:lnTo>
                    <a:lnTo>
                      <a:pt x="1" y="8"/>
                    </a:lnTo>
                    <a:lnTo>
                      <a:pt x="1" y="8"/>
                    </a:lnTo>
                    <a:lnTo>
                      <a:pt x="1" y="7"/>
                    </a:lnTo>
                    <a:lnTo>
                      <a:pt x="1" y="7"/>
                    </a:lnTo>
                    <a:lnTo>
                      <a:pt x="1" y="6"/>
                    </a:lnTo>
                    <a:lnTo>
                      <a:pt x="1" y="6"/>
                    </a:lnTo>
                    <a:lnTo>
                      <a:pt x="1" y="7"/>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10"/>
                    </a:lnTo>
                    <a:lnTo>
                      <a:pt x="1" y="9"/>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8"/>
                    </a:lnTo>
                    <a:lnTo>
                      <a:pt x="1" y="8"/>
                    </a:lnTo>
                    <a:lnTo>
                      <a:pt x="1" y="8"/>
                    </a:lnTo>
                    <a:lnTo>
                      <a:pt x="1" y="8"/>
                    </a:lnTo>
                    <a:lnTo>
                      <a:pt x="1" y="8"/>
                    </a:lnTo>
                    <a:lnTo>
                      <a:pt x="1" y="7"/>
                    </a:lnTo>
                    <a:lnTo>
                      <a:pt x="1" y="1"/>
                    </a:lnTo>
                    <a:lnTo>
                      <a:pt x="1" y="6"/>
                    </a:lnTo>
                    <a:lnTo>
                      <a:pt x="1" y="10"/>
                    </a:lnTo>
                    <a:lnTo>
                      <a:pt x="1" y="12"/>
                    </a:lnTo>
                    <a:lnTo>
                      <a:pt x="1" y="13"/>
                    </a:lnTo>
                    <a:lnTo>
                      <a:pt x="1" y="13"/>
                    </a:lnTo>
                    <a:lnTo>
                      <a:pt x="1" y="13"/>
                    </a:lnTo>
                    <a:lnTo>
                      <a:pt x="1" y="14"/>
                    </a:lnTo>
                    <a:lnTo>
                      <a:pt x="1" y="15"/>
                    </a:lnTo>
                    <a:lnTo>
                      <a:pt x="1" y="16"/>
                    </a:lnTo>
                    <a:lnTo>
                      <a:pt x="1" y="17"/>
                    </a:lnTo>
                    <a:lnTo>
                      <a:pt x="1" y="17"/>
                    </a:lnTo>
                    <a:lnTo>
                      <a:pt x="1" y="19"/>
                    </a:lnTo>
                    <a:lnTo>
                      <a:pt x="1" y="18"/>
                    </a:lnTo>
                    <a:lnTo>
                      <a:pt x="1" y="19"/>
                    </a:lnTo>
                    <a:lnTo>
                      <a:pt x="1" y="20"/>
                    </a:lnTo>
                    <a:lnTo>
                      <a:pt x="1" y="21"/>
                    </a:lnTo>
                    <a:lnTo>
                      <a:pt x="1" y="22"/>
                    </a:lnTo>
                    <a:lnTo>
                      <a:pt x="1" y="22"/>
                    </a:lnTo>
                    <a:lnTo>
                      <a:pt x="1" y="23"/>
                    </a:lnTo>
                    <a:lnTo>
                      <a:pt x="1" y="24"/>
                    </a:lnTo>
                    <a:lnTo>
                      <a:pt x="1" y="24"/>
                    </a:lnTo>
                    <a:lnTo>
                      <a:pt x="1" y="24"/>
                    </a:lnTo>
                    <a:lnTo>
                      <a:pt x="1" y="25"/>
                    </a:lnTo>
                    <a:lnTo>
                      <a:pt x="1" y="25"/>
                    </a:lnTo>
                    <a:lnTo>
                      <a:pt x="1" y="26"/>
                    </a:lnTo>
                    <a:lnTo>
                      <a:pt x="1" y="26"/>
                    </a:lnTo>
                    <a:lnTo>
                      <a:pt x="1" y="26"/>
                    </a:lnTo>
                    <a:lnTo>
                      <a:pt x="1" y="27"/>
                    </a:lnTo>
                    <a:lnTo>
                      <a:pt x="1" y="27"/>
                    </a:lnTo>
                    <a:lnTo>
                      <a:pt x="1" y="29"/>
                    </a:lnTo>
                    <a:lnTo>
                      <a:pt x="1" y="29"/>
                    </a:lnTo>
                    <a:lnTo>
                      <a:pt x="1" y="30"/>
                    </a:lnTo>
                    <a:lnTo>
                      <a:pt x="1" y="31"/>
                    </a:lnTo>
                    <a:lnTo>
                      <a:pt x="1" y="31"/>
                    </a:lnTo>
                    <a:lnTo>
                      <a:pt x="1" y="32"/>
                    </a:lnTo>
                    <a:lnTo>
                      <a:pt x="1" y="32"/>
                    </a:lnTo>
                    <a:lnTo>
                      <a:pt x="1" y="33"/>
                    </a:lnTo>
                    <a:lnTo>
                      <a:pt x="1" y="33"/>
                    </a:lnTo>
                    <a:lnTo>
                      <a:pt x="1" y="32"/>
                    </a:lnTo>
                    <a:lnTo>
                      <a:pt x="1" y="33"/>
                    </a:lnTo>
                    <a:lnTo>
                      <a:pt x="1" y="33"/>
                    </a:lnTo>
                    <a:lnTo>
                      <a:pt x="1" y="33"/>
                    </a:lnTo>
                    <a:lnTo>
                      <a:pt x="1" y="34"/>
                    </a:lnTo>
                    <a:lnTo>
                      <a:pt x="1" y="33"/>
                    </a:lnTo>
                    <a:lnTo>
                      <a:pt x="1" y="33"/>
                    </a:lnTo>
                    <a:lnTo>
                      <a:pt x="1" y="32"/>
                    </a:lnTo>
                    <a:lnTo>
                      <a:pt x="1" y="33"/>
                    </a:lnTo>
                    <a:lnTo>
                      <a:pt x="1" y="32"/>
                    </a:lnTo>
                    <a:lnTo>
                      <a:pt x="1" y="33"/>
                    </a:lnTo>
                    <a:lnTo>
                      <a:pt x="1" y="33"/>
                    </a:lnTo>
                    <a:lnTo>
                      <a:pt x="1" y="33"/>
                    </a:lnTo>
                    <a:lnTo>
                      <a:pt x="1" y="34"/>
                    </a:lnTo>
                    <a:lnTo>
                      <a:pt x="1" y="34"/>
                    </a:lnTo>
                    <a:lnTo>
                      <a:pt x="1" y="35"/>
                    </a:lnTo>
                    <a:lnTo>
                      <a:pt x="1" y="35"/>
                    </a:lnTo>
                    <a:lnTo>
                      <a:pt x="1" y="36"/>
                    </a:lnTo>
                    <a:lnTo>
                      <a:pt x="1" y="35"/>
                    </a:lnTo>
                    <a:lnTo>
                      <a:pt x="1" y="36"/>
                    </a:lnTo>
                    <a:lnTo>
                      <a:pt x="1" y="37"/>
                    </a:lnTo>
                    <a:lnTo>
                      <a:pt x="1" y="37"/>
                    </a:lnTo>
                    <a:lnTo>
                      <a:pt x="1" y="37"/>
                    </a:lnTo>
                    <a:lnTo>
                      <a:pt x="1" y="37"/>
                    </a:lnTo>
                    <a:lnTo>
                      <a:pt x="1" y="38"/>
                    </a:lnTo>
                    <a:lnTo>
                      <a:pt x="1" y="37"/>
                    </a:lnTo>
                    <a:lnTo>
                      <a:pt x="1" y="38"/>
                    </a:lnTo>
                    <a:lnTo>
                      <a:pt x="1" y="38"/>
                    </a:lnTo>
                    <a:lnTo>
                      <a:pt x="1" y="38"/>
                    </a:lnTo>
                    <a:lnTo>
                      <a:pt x="1" y="38"/>
                    </a:lnTo>
                    <a:lnTo>
                      <a:pt x="1" y="38"/>
                    </a:lnTo>
                    <a:lnTo>
                      <a:pt x="1" y="38"/>
                    </a:lnTo>
                    <a:lnTo>
                      <a:pt x="1" y="39"/>
                    </a:lnTo>
                    <a:lnTo>
                      <a:pt x="1" y="40"/>
                    </a:lnTo>
                    <a:lnTo>
                      <a:pt x="1" y="39"/>
                    </a:lnTo>
                    <a:lnTo>
                      <a:pt x="1" y="39"/>
                    </a:lnTo>
                    <a:lnTo>
                      <a:pt x="1" y="38"/>
                    </a:lnTo>
                    <a:lnTo>
                      <a:pt x="1" y="38"/>
                    </a:lnTo>
                    <a:lnTo>
                      <a:pt x="1" y="38"/>
                    </a:lnTo>
                    <a:lnTo>
                      <a:pt x="1" y="38"/>
                    </a:lnTo>
                    <a:lnTo>
                      <a:pt x="1" y="38"/>
                    </a:lnTo>
                    <a:lnTo>
                      <a:pt x="1" y="38"/>
                    </a:lnTo>
                    <a:lnTo>
                      <a:pt x="1" y="37"/>
                    </a:lnTo>
                    <a:lnTo>
                      <a:pt x="1" y="36"/>
                    </a:lnTo>
                    <a:lnTo>
                      <a:pt x="1" y="37"/>
                    </a:lnTo>
                    <a:lnTo>
                      <a:pt x="1" y="36"/>
                    </a:lnTo>
                    <a:lnTo>
                      <a:pt x="1" y="36"/>
                    </a:lnTo>
                    <a:lnTo>
                      <a:pt x="1" y="36"/>
                    </a:lnTo>
                    <a:lnTo>
                      <a:pt x="1" y="36"/>
                    </a:lnTo>
                    <a:lnTo>
                      <a:pt x="1" y="36"/>
                    </a:lnTo>
                    <a:lnTo>
                      <a:pt x="1" y="37"/>
                    </a:lnTo>
                    <a:lnTo>
                      <a:pt x="1" y="37"/>
                    </a:lnTo>
                    <a:lnTo>
                      <a:pt x="1" y="36"/>
                    </a:lnTo>
                    <a:lnTo>
                      <a:pt x="1" y="37"/>
                    </a:lnTo>
                    <a:lnTo>
                      <a:pt x="1" y="37"/>
                    </a:lnTo>
                    <a:lnTo>
                      <a:pt x="1" y="37"/>
                    </a:lnTo>
                    <a:lnTo>
                      <a:pt x="1" y="38"/>
                    </a:lnTo>
                    <a:lnTo>
                      <a:pt x="1" y="38"/>
                    </a:lnTo>
                    <a:lnTo>
                      <a:pt x="1" y="38"/>
                    </a:lnTo>
                    <a:lnTo>
                      <a:pt x="1" y="38"/>
                    </a:lnTo>
                    <a:lnTo>
                      <a:pt x="1" y="39"/>
                    </a:lnTo>
                    <a:lnTo>
                      <a:pt x="1" y="40"/>
                    </a:lnTo>
                    <a:lnTo>
                      <a:pt x="1" y="40"/>
                    </a:lnTo>
                    <a:lnTo>
                      <a:pt x="1" y="41"/>
                    </a:lnTo>
                    <a:lnTo>
                      <a:pt x="1" y="41"/>
                    </a:lnTo>
                    <a:lnTo>
                      <a:pt x="1" y="41"/>
                    </a:lnTo>
                    <a:lnTo>
                      <a:pt x="1" y="42"/>
                    </a:lnTo>
                    <a:lnTo>
                      <a:pt x="1" y="42"/>
                    </a:lnTo>
                    <a:lnTo>
                      <a:pt x="1" y="43"/>
                    </a:lnTo>
                    <a:lnTo>
                      <a:pt x="1" y="44"/>
                    </a:lnTo>
                    <a:lnTo>
                      <a:pt x="1" y="44"/>
                    </a:lnTo>
                    <a:lnTo>
                      <a:pt x="1" y="43"/>
                    </a:lnTo>
                    <a:lnTo>
                      <a:pt x="1" y="45"/>
                    </a:lnTo>
                    <a:lnTo>
                      <a:pt x="1" y="44"/>
                    </a:lnTo>
                    <a:lnTo>
                      <a:pt x="1" y="43"/>
                    </a:lnTo>
                    <a:lnTo>
                      <a:pt x="1" y="43"/>
                    </a:lnTo>
                    <a:lnTo>
                      <a:pt x="1" y="43"/>
                    </a:lnTo>
                    <a:lnTo>
                      <a:pt x="1" y="44"/>
                    </a:lnTo>
                    <a:lnTo>
                      <a:pt x="1" y="45"/>
                    </a:lnTo>
                    <a:lnTo>
                      <a:pt x="1" y="45"/>
                    </a:lnTo>
                    <a:lnTo>
                      <a:pt x="1" y="44"/>
                    </a:lnTo>
                    <a:lnTo>
                      <a:pt x="1" y="44"/>
                    </a:lnTo>
                    <a:lnTo>
                      <a:pt x="1" y="43"/>
                    </a:lnTo>
                    <a:lnTo>
                      <a:pt x="1" y="44"/>
                    </a:lnTo>
                    <a:lnTo>
                      <a:pt x="1" y="43"/>
                    </a:lnTo>
                    <a:lnTo>
                      <a:pt x="1" y="44"/>
                    </a:lnTo>
                    <a:lnTo>
                      <a:pt x="1" y="43"/>
                    </a:lnTo>
                    <a:lnTo>
                      <a:pt x="1" y="43"/>
                    </a:lnTo>
                    <a:lnTo>
                      <a:pt x="1" y="43"/>
                    </a:lnTo>
                    <a:lnTo>
                      <a:pt x="1" y="44"/>
                    </a:lnTo>
                    <a:lnTo>
                      <a:pt x="1" y="44"/>
                    </a:lnTo>
                    <a:lnTo>
                      <a:pt x="1" y="43"/>
                    </a:lnTo>
                    <a:lnTo>
                      <a:pt x="1" y="44"/>
                    </a:lnTo>
                    <a:lnTo>
                      <a:pt x="1" y="43"/>
                    </a:lnTo>
                    <a:lnTo>
                      <a:pt x="1" y="44"/>
                    </a:lnTo>
                    <a:lnTo>
                      <a:pt x="1" y="44"/>
                    </a:lnTo>
                    <a:lnTo>
                      <a:pt x="1" y="43"/>
                    </a:lnTo>
                    <a:lnTo>
                      <a:pt x="1" y="44"/>
                    </a:lnTo>
                    <a:lnTo>
                      <a:pt x="1" y="43"/>
                    </a:lnTo>
                    <a:lnTo>
                      <a:pt x="1" y="44"/>
                    </a:lnTo>
                    <a:lnTo>
                      <a:pt x="1" y="43"/>
                    </a:lnTo>
                    <a:lnTo>
                      <a:pt x="1" y="43"/>
                    </a:lnTo>
                    <a:lnTo>
                      <a:pt x="1" y="43"/>
                    </a:lnTo>
                    <a:lnTo>
                      <a:pt x="1" y="43"/>
                    </a:lnTo>
                    <a:lnTo>
                      <a:pt x="1" y="44"/>
                    </a:lnTo>
                    <a:lnTo>
                      <a:pt x="1" y="45"/>
                    </a:lnTo>
                    <a:lnTo>
                      <a:pt x="1" y="45"/>
                    </a:lnTo>
                    <a:lnTo>
                      <a:pt x="1" y="44"/>
                    </a:lnTo>
                    <a:lnTo>
                      <a:pt x="1" y="44"/>
                    </a:lnTo>
                    <a:lnTo>
                      <a:pt x="1" y="43"/>
                    </a:lnTo>
                    <a:lnTo>
                      <a:pt x="1" y="43"/>
                    </a:lnTo>
                    <a:lnTo>
                      <a:pt x="1" y="44"/>
                    </a:lnTo>
                    <a:lnTo>
                      <a:pt x="1" y="43"/>
                    </a:lnTo>
                    <a:lnTo>
                      <a:pt x="1" y="43"/>
                    </a:lnTo>
                    <a:lnTo>
                      <a:pt x="1" y="42"/>
                    </a:lnTo>
                    <a:lnTo>
                      <a:pt x="1" y="42"/>
                    </a:lnTo>
                    <a:lnTo>
                      <a:pt x="1" y="42"/>
                    </a:lnTo>
                    <a:lnTo>
                      <a:pt x="1" y="42"/>
                    </a:lnTo>
                    <a:lnTo>
                      <a:pt x="1" y="42"/>
                    </a:lnTo>
                    <a:lnTo>
                      <a:pt x="1" y="43"/>
                    </a:lnTo>
                    <a:lnTo>
                      <a:pt x="1" y="43"/>
                    </a:lnTo>
                    <a:lnTo>
                      <a:pt x="1" y="42"/>
                    </a:lnTo>
                    <a:lnTo>
                      <a:pt x="1" y="43"/>
                    </a:lnTo>
                    <a:lnTo>
                      <a:pt x="1" y="43"/>
                    </a:lnTo>
                    <a:lnTo>
                      <a:pt x="1" y="44"/>
                    </a:lnTo>
                    <a:lnTo>
                      <a:pt x="1" y="45"/>
                    </a:lnTo>
                    <a:lnTo>
                      <a:pt x="1" y="45"/>
                    </a:lnTo>
                    <a:lnTo>
                      <a:pt x="1" y="46"/>
                    </a:lnTo>
                    <a:lnTo>
                      <a:pt x="1" y="46"/>
                    </a:lnTo>
                    <a:lnTo>
                      <a:pt x="1" y="46"/>
                    </a:lnTo>
                    <a:lnTo>
                      <a:pt x="1" y="46"/>
                    </a:lnTo>
                    <a:lnTo>
                      <a:pt x="1" y="46"/>
                    </a:lnTo>
                    <a:lnTo>
                      <a:pt x="1" y="46"/>
                    </a:lnTo>
                    <a:lnTo>
                      <a:pt x="1" y="47"/>
                    </a:lnTo>
                    <a:lnTo>
                      <a:pt x="1" y="46"/>
                    </a:lnTo>
                    <a:lnTo>
                      <a:pt x="1" y="46"/>
                    </a:lnTo>
                    <a:lnTo>
                      <a:pt x="1" y="46"/>
                    </a:lnTo>
                    <a:lnTo>
                      <a:pt x="1" y="46"/>
                    </a:lnTo>
                    <a:lnTo>
                      <a:pt x="1" y="46"/>
                    </a:lnTo>
                    <a:lnTo>
                      <a:pt x="1" y="47"/>
                    </a:lnTo>
                    <a:lnTo>
                      <a:pt x="1" y="46"/>
                    </a:lnTo>
                    <a:lnTo>
                      <a:pt x="1" y="46"/>
                    </a:lnTo>
                    <a:lnTo>
                      <a:pt x="1" y="46"/>
                    </a:lnTo>
                    <a:lnTo>
                      <a:pt x="1" y="46"/>
                    </a:lnTo>
                    <a:lnTo>
                      <a:pt x="1" y="45"/>
                    </a:lnTo>
                    <a:lnTo>
                      <a:pt x="1" y="46"/>
                    </a:lnTo>
                    <a:lnTo>
                      <a:pt x="1" y="46"/>
                    </a:lnTo>
                    <a:lnTo>
                      <a:pt x="1" y="46"/>
                    </a:lnTo>
                    <a:lnTo>
                      <a:pt x="1" y="46"/>
                    </a:lnTo>
                    <a:lnTo>
                      <a:pt x="1" y="47"/>
                    </a:lnTo>
                    <a:lnTo>
                      <a:pt x="1" y="47"/>
                    </a:lnTo>
                    <a:lnTo>
                      <a:pt x="1" y="48"/>
                    </a:lnTo>
                    <a:lnTo>
                      <a:pt x="1" y="48"/>
                    </a:lnTo>
                    <a:lnTo>
                      <a:pt x="1" y="48"/>
                    </a:lnTo>
                    <a:lnTo>
                      <a:pt x="1" y="49"/>
                    </a:lnTo>
                    <a:lnTo>
                      <a:pt x="1" y="49"/>
                    </a:lnTo>
                    <a:lnTo>
                      <a:pt x="1" y="50"/>
                    </a:lnTo>
                    <a:lnTo>
                      <a:pt x="1" y="49"/>
                    </a:lnTo>
                    <a:lnTo>
                      <a:pt x="1" y="49"/>
                    </a:lnTo>
                    <a:lnTo>
                      <a:pt x="1" y="49"/>
                    </a:lnTo>
                    <a:lnTo>
                      <a:pt x="1" y="49"/>
                    </a:lnTo>
                    <a:lnTo>
                      <a:pt x="1" y="49"/>
                    </a:lnTo>
                    <a:lnTo>
                      <a:pt x="1" y="49"/>
                    </a:lnTo>
                    <a:lnTo>
                      <a:pt x="1" y="48"/>
                    </a:lnTo>
                    <a:lnTo>
                      <a:pt x="1" y="48"/>
                    </a:lnTo>
                    <a:lnTo>
                      <a:pt x="1" y="49"/>
                    </a:lnTo>
                    <a:lnTo>
                      <a:pt x="1" y="48"/>
                    </a:lnTo>
                    <a:lnTo>
                      <a:pt x="1" y="49"/>
                    </a:lnTo>
                    <a:lnTo>
                      <a:pt x="1" y="49"/>
                    </a:lnTo>
                    <a:lnTo>
                      <a:pt x="1" y="49"/>
                    </a:lnTo>
                    <a:lnTo>
                      <a:pt x="1" y="49"/>
                    </a:lnTo>
                    <a:lnTo>
                      <a:pt x="1" y="50"/>
                    </a:lnTo>
                    <a:lnTo>
                      <a:pt x="1" y="49"/>
                    </a:lnTo>
                    <a:lnTo>
                      <a:pt x="1" y="49"/>
                    </a:lnTo>
                    <a:lnTo>
                      <a:pt x="1" y="50"/>
                    </a:lnTo>
                    <a:lnTo>
                      <a:pt x="1" y="51"/>
                    </a:lnTo>
                    <a:lnTo>
                      <a:pt x="1" y="51"/>
                    </a:lnTo>
                    <a:lnTo>
                      <a:pt x="1" y="51"/>
                    </a:lnTo>
                    <a:lnTo>
                      <a:pt x="1" y="51"/>
                    </a:lnTo>
                    <a:lnTo>
                      <a:pt x="1" y="51"/>
                    </a:lnTo>
                    <a:lnTo>
                      <a:pt x="1" y="51"/>
                    </a:lnTo>
                    <a:lnTo>
                      <a:pt x="1" y="51"/>
                    </a:lnTo>
                    <a:lnTo>
                      <a:pt x="1" y="50"/>
                    </a:lnTo>
                    <a:lnTo>
                      <a:pt x="1" y="51"/>
                    </a:lnTo>
                    <a:lnTo>
                      <a:pt x="1" y="50"/>
                    </a:lnTo>
                    <a:lnTo>
                      <a:pt x="1" y="51"/>
                    </a:lnTo>
                    <a:lnTo>
                      <a:pt x="1" y="51"/>
                    </a:lnTo>
                    <a:lnTo>
                      <a:pt x="1" y="51"/>
                    </a:lnTo>
                    <a:lnTo>
                      <a:pt x="1" y="52"/>
                    </a:lnTo>
                    <a:lnTo>
                      <a:pt x="1" y="52"/>
                    </a:lnTo>
                    <a:lnTo>
                      <a:pt x="1" y="52"/>
                    </a:lnTo>
                    <a:lnTo>
                      <a:pt x="1" y="53"/>
                    </a:lnTo>
                    <a:lnTo>
                      <a:pt x="1" y="53"/>
                    </a:lnTo>
                    <a:lnTo>
                      <a:pt x="1" y="53"/>
                    </a:lnTo>
                    <a:lnTo>
                      <a:pt x="1" y="53"/>
                    </a:lnTo>
                    <a:lnTo>
                      <a:pt x="1" y="53"/>
                    </a:lnTo>
                    <a:lnTo>
                      <a:pt x="1" y="53"/>
                    </a:lnTo>
                    <a:lnTo>
                      <a:pt x="1" y="53"/>
                    </a:lnTo>
                    <a:lnTo>
                      <a:pt x="1" y="52"/>
                    </a:lnTo>
                    <a:lnTo>
                      <a:pt x="1" y="52"/>
                    </a:lnTo>
                    <a:lnTo>
                      <a:pt x="1" y="52"/>
                    </a:lnTo>
                    <a:lnTo>
                      <a:pt x="1" y="52"/>
                    </a:lnTo>
                    <a:lnTo>
                      <a:pt x="1" y="52"/>
                    </a:lnTo>
                    <a:lnTo>
                      <a:pt x="1" y="52"/>
                    </a:lnTo>
                    <a:lnTo>
                      <a:pt x="1" y="53"/>
                    </a:lnTo>
                    <a:lnTo>
                      <a:pt x="1" y="53"/>
                    </a:lnTo>
                    <a:lnTo>
                      <a:pt x="1" y="54"/>
                    </a:lnTo>
                    <a:lnTo>
                      <a:pt x="1" y="53"/>
                    </a:lnTo>
                    <a:lnTo>
                      <a:pt x="1" y="54"/>
                    </a:lnTo>
                    <a:lnTo>
                      <a:pt x="1" y="54"/>
                    </a:lnTo>
                    <a:lnTo>
                      <a:pt x="1" y="54"/>
                    </a:lnTo>
                    <a:lnTo>
                      <a:pt x="1" y="54"/>
                    </a:lnTo>
                    <a:lnTo>
                      <a:pt x="1" y="55"/>
                    </a:lnTo>
                    <a:lnTo>
                      <a:pt x="1" y="55"/>
                    </a:lnTo>
                    <a:lnTo>
                      <a:pt x="1" y="55"/>
                    </a:lnTo>
                    <a:lnTo>
                      <a:pt x="1" y="54"/>
                    </a:lnTo>
                    <a:lnTo>
                      <a:pt x="1" y="55"/>
                    </a:lnTo>
                    <a:lnTo>
                      <a:pt x="1" y="54"/>
                    </a:lnTo>
                    <a:lnTo>
                      <a:pt x="1" y="54"/>
                    </a:lnTo>
                    <a:lnTo>
                      <a:pt x="1" y="54"/>
                    </a:lnTo>
                    <a:lnTo>
                      <a:pt x="1" y="54"/>
                    </a:lnTo>
                    <a:lnTo>
                      <a:pt x="1" y="53"/>
                    </a:lnTo>
                    <a:lnTo>
                      <a:pt x="1" y="53"/>
                    </a:lnTo>
                    <a:lnTo>
                      <a:pt x="1" y="52"/>
                    </a:lnTo>
                    <a:lnTo>
                      <a:pt x="1" y="53"/>
                    </a:lnTo>
                    <a:lnTo>
                      <a:pt x="1" y="53"/>
                    </a:lnTo>
                    <a:lnTo>
                      <a:pt x="1" y="53"/>
                    </a:lnTo>
                    <a:lnTo>
                      <a:pt x="1" y="54"/>
                    </a:lnTo>
                    <a:lnTo>
                      <a:pt x="1" y="54"/>
                    </a:lnTo>
                    <a:lnTo>
                      <a:pt x="1" y="55"/>
                    </a:lnTo>
                  </a:path>
                </a:pathLst>
              </a:custGeom>
              <a:noFill/>
              <a:ln w="0">
                <a:solidFill>
                  <a:srgbClr val="3366FF"/>
                </a:solidFill>
                <a:prstDash val="solid"/>
                <a:round/>
                <a:headEnd/>
                <a:tailEnd/>
              </a:ln>
            </p:spPr>
            <p:txBody>
              <a:bodyPr/>
              <a:lstStyle/>
              <a:p>
                <a:endParaRPr lang="en-GB"/>
              </a:p>
            </p:txBody>
          </p:sp>
          <p:sp>
            <p:nvSpPr>
              <p:cNvPr id="185916" name="Freeform 572"/>
              <p:cNvSpPr>
                <a:spLocks/>
              </p:cNvSpPr>
              <p:nvPr/>
            </p:nvSpPr>
            <p:spPr bwMode="auto">
              <a:xfrm>
                <a:off x="2736" y="3617"/>
                <a:ext cx="1" cy="330"/>
              </a:xfrm>
              <a:custGeom>
                <a:avLst/>
                <a:gdLst/>
                <a:ahLst/>
                <a:cxnLst>
                  <a:cxn ang="0">
                    <a:pos x="0" y="46"/>
                  </a:cxn>
                  <a:cxn ang="0">
                    <a:pos x="0" y="42"/>
                  </a:cxn>
                  <a:cxn ang="0">
                    <a:pos x="0" y="43"/>
                  </a:cxn>
                  <a:cxn ang="0">
                    <a:pos x="0" y="45"/>
                  </a:cxn>
                  <a:cxn ang="0">
                    <a:pos x="0" y="45"/>
                  </a:cxn>
                  <a:cxn ang="0">
                    <a:pos x="0" y="39"/>
                  </a:cxn>
                  <a:cxn ang="0">
                    <a:pos x="0" y="42"/>
                  </a:cxn>
                  <a:cxn ang="0">
                    <a:pos x="0" y="44"/>
                  </a:cxn>
                  <a:cxn ang="0">
                    <a:pos x="0" y="47"/>
                  </a:cxn>
                  <a:cxn ang="0">
                    <a:pos x="0" y="48"/>
                  </a:cxn>
                  <a:cxn ang="0">
                    <a:pos x="0" y="50"/>
                  </a:cxn>
                  <a:cxn ang="0">
                    <a:pos x="0" y="49"/>
                  </a:cxn>
                  <a:cxn ang="0">
                    <a:pos x="0" y="49"/>
                  </a:cxn>
                  <a:cxn ang="0">
                    <a:pos x="0" y="52"/>
                  </a:cxn>
                  <a:cxn ang="0">
                    <a:pos x="0" y="49"/>
                  </a:cxn>
                  <a:cxn ang="0">
                    <a:pos x="0" y="51"/>
                  </a:cxn>
                  <a:cxn ang="0">
                    <a:pos x="0" y="47"/>
                  </a:cxn>
                  <a:cxn ang="0">
                    <a:pos x="0" y="45"/>
                  </a:cxn>
                  <a:cxn ang="0">
                    <a:pos x="0" y="47"/>
                  </a:cxn>
                  <a:cxn ang="0">
                    <a:pos x="0" y="46"/>
                  </a:cxn>
                  <a:cxn ang="0">
                    <a:pos x="0" y="46"/>
                  </a:cxn>
                  <a:cxn ang="0">
                    <a:pos x="0" y="48"/>
                  </a:cxn>
                  <a:cxn ang="0">
                    <a:pos x="0" y="48"/>
                  </a:cxn>
                  <a:cxn ang="0">
                    <a:pos x="0" y="47"/>
                  </a:cxn>
                  <a:cxn ang="0">
                    <a:pos x="0" y="51"/>
                  </a:cxn>
                  <a:cxn ang="0">
                    <a:pos x="0" y="48"/>
                  </a:cxn>
                  <a:cxn ang="0">
                    <a:pos x="0" y="51"/>
                  </a:cxn>
                  <a:cxn ang="0">
                    <a:pos x="0" y="52"/>
                  </a:cxn>
                  <a:cxn ang="0">
                    <a:pos x="0" y="52"/>
                  </a:cxn>
                  <a:cxn ang="0">
                    <a:pos x="0" y="51"/>
                  </a:cxn>
                  <a:cxn ang="0">
                    <a:pos x="0" y="48"/>
                  </a:cxn>
                  <a:cxn ang="0">
                    <a:pos x="0" y="52"/>
                  </a:cxn>
                  <a:cxn ang="0">
                    <a:pos x="0" y="52"/>
                  </a:cxn>
                  <a:cxn ang="0">
                    <a:pos x="0" y="52"/>
                  </a:cxn>
                  <a:cxn ang="0">
                    <a:pos x="0" y="50"/>
                  </a:cxn>
                  <a:cxn ang="0">
                    <a:pos x="0" y="48"/>
                  </a:cxn>
                  <a:cxn ang="0">
                    <a:pos x="0" y="49"/>
                  </a:cxn>
                  <a:cxn ang="0">
                    <a:pos x="0" y="49"/>
                  </a:cxn>
                  <a:cxn ang="0">
                    <a:pos x="0" y="49"/>
                  </a:cxn>
                  <a:cxn ang="0">
                    <a:pos x="0" y="51"/>
                  </a:cxn>
                  <a:cxn ang="0">
                    <a:pos x="0" y="50"/>
                  </a:cxn>
                  <a:cxn ang="0">
                    <a:pos x="0" y="51"/>
                  </a:cxn>
                  <a:cxn ang="0">
                    <a:pos x="0" y="41"/>
                  </a:cxn>
                  <a:cxn ang="0">
                    <a:pos x="0" y="31"/>
                  </a:cxn>
                  <a:cxn ang="0">
                    <a:pos x="0" y="26"/>
                  </a:cxn>
                  <a:cxn ang="0">
                    <a:pos x="0" y="20"/>
                  </a:cxn>
                  <a:cxn ang="0">
                    <a:pos x="0" y="16"/>
                  </a:cxn>
                  <a:cxn ang="0">
                    <a:pos x="0" y="12"/>
                  </a:cxn>
                  <a:cxn ang="0">
                    <a:pos x="0" y="11"/>
                  </a:cxn>
                  <a:cxn ang="0">
                    <a:pos x="0" y="11"/>
                  </a:cxn>
                  <a:cxn ang="0">
                    <a:pos x="0" y="9"/>
                  </a:cxn>
                  <a:cxn ang="0">
                    <a:pos x="0" y="4"/>
                  </a:cxn>
                  <a:cxn ang="0">
                    <a:pos x="0" y="3"/>
                  </a:cxn>
                  <a:cxn ang="0">
                    <a:pos x="0" y="0"/>
                  </a:cxn>
                  <a:cxn ang="0">
                    <a:pos x="0" y="3"/>
                  </a:cxn>
                  <a:cxn ang="0">
                    <a:pos x="0" y="4"/>
                  </a:cxn>
                  <a:cxn ang="0">
                    <a:pos x="0" y="3"/>
                  </a:cxn>
                  <a:cxn ang="0">
                    <a:pos x="0" y="5"/>
                  </a:cxn>
                  <a:cxn ang="0">
                    <a:pos x="0" y="5"/>
                  </a:cxn>
                  <a:cxn ang="0">
                    <a:pos x="0" y="5"/>
                  </a:cxn>
                  <a:cxn ang="0">
                    <a:pos x="0" y="5"/>
                  </a:cxn>
                  <a:cxn ang="0">
                    <a:pos x="0" y="4"/>
                  </a:cxn>
                  <a:cxn ang="0">
                    <a:pos x="0" y="3"/>
                  </a:cxn>
                </a:cxnLst>
                <a:rect l="0" t="0" r="r" b="b"/>
                <a:pathLst>
                  <a:path h="55">
                    <a:moveTo>
                      <a:pt x="0" y="45"/>
                    </a:moveTo>
                    <a:lnTo>
                      <a:pt x="0" y="44"/>
                    </a:lnTo>
                    <a:lnTo>
                      <a:pt x="0" y="45"/>
                    </a:lnTo>
                    <a:lnTo>
                      <a:pt x="0" y="46"/>
                    </a:lnTo>
                    <a:lnTo>
                      <a:pt x="0" y="46"/>
                    </a:lnTo>
                    <a:lnTo>
                      <a:pt x="0" y="46"/>
                    </a:lnTo>
                    <a:lnTo>
                      <a:pt x="0" y="47"/>
                    </a:lnTo>
                    <a:lnTo>
                      <a:pt x="0" y="46"/>
                    </a:lnTo>
                    <a:lnTo>
                      <a:pt x="0" y="47"/>
                    </a:lnTo>
                    <a:lnTo>
                      <a:pt x="0" y="46"/>
                    </a:lnTo>
                    <a:lnTo>
                      <a:pt x="0" y="46"/>
                    </a:lnTo>
                    <a:lnTo>
                      <a:pt x="0" y="46"/>
                    </a:lnTo>
                    <a:lnTo>
                      <a:pt x="0" y="45"/>
                    </a:lnTo>
                    <a:lnTo>
                      <a:pt x="0" y="45"/>
                    </a:lnTo>
                    <a:lnTo>
                      <a:pt x="0" y="45"/>
                    </a:lnTo>
                    <a:lnTo>
                      <a:pt x="0" y="44"/>
                    </a:lnTo>
                    <a:lnTo>
                      <a:pt x="0" y="43"/>
                    </a:lnTo>
                    <a:lnTo>
                      <a:pt x="0" y="44"/>
                    </a:lnTo>
                    <a:lnTo>
                      <a:pt x="0" y="43"/>
                    </a:lnTo>
                    <a:lnTo>
                      <a:pt x="0" y="43"/>
                    </a:lnTo>
                    <a:lnTo>
                      <a:pt x="0" y="42"/>
                    </a:lnTo>
                    <a:lnTo>
                      <a:pt x="0" y="42"/>
                    </a:lnTo>
                    <a:lnTo>
                      <a:pt x="0" y="41"/>
                    </a:lnTo>
                    <a:lnTo>
                      <a:pt x="0" y="42"/>
                    </a:lnTo>
                    <a:lnTo>
                      <a:pt x="0" y="41"/>
                    </a:lnTo>
                    <a:lnTo>
                      <a:pt x="0" y="42"/>
                    </a:lnTo>
                    <a:lnTo>
                      <a:pt x="0" y="41"/>
                    </a:lnTo>
                    <a:lnTo>
                      <a:pt x="0" y="42"/>
                    </a:lnTo>
                    <a:lnTo>
                      <a:pt x="0" y="43"/>
                    </a:lnTo>
                    <a:lnTo>
                      <a:pt x="0" y="42"/>
                    </a:lnTo>
                    <a:lnTo>
                      <a:pt x="0" y="42"/>
                    </a:lnTo>
                    <a:lnTo>
                      <a:pt x="0" y="42"/>
                    </a:lnTo>
                    <a:lnTo>
                      <a:pt x="0" y="43"/>
                    </a:lnTo>
                    <a:lnTo>
                      <a:pt x="0" y="42"/>
                    </a:lnTo>
                    <a:lnTo>
                      <a:pt x="0" y="43"/>
                    </a:lnTo>
                    <a:lnTo>
                      <a:pt x="0" y="43"/>
                    </a:lnTo>
                    <a:lnTo>
                      <a:pt x="0" y="43"/>
                    </a:lnTo>
                    <a:lnTo>
                      <a:pt x="0" y="44"/>
                    </a:lnTo>
                    <a:lnTo>
                      <a:pt x="0" y="44"/>
                    </a:lnTo>
                    <a:lnTo>
                      <a:pt x="0" y="44"/>
                    </a:lnTo>
                    <a:lnTo>
                      <a:pt x="0" y="44"/>
                    </a:lnTo>
                    <a:lnTo>
                      <a:pt x="0" y="45"/>
                    </a:lnTo>
                    <a:lnTo>
                      <a:pt x="0" y="45"/>
                    </a:lnTo>
                    <a:lnTo>
                      <a:pt x="0" y="45"/>
                    </a:lnTo>
                    <a:lnTo>
                      <a:pt x="0" y="46"/>
                    </a:lnTo>
                    <a:lnTo>
                      <a:pt x="0" y="46"/>
                    </a:lnTo>
                    <a:lnTo>
                      <a:pt x="0" y="46"/>
                    </a:lnTo>
                    <a:lnTo>
                      <a:pt x="0" y="46"/>
                    </a:lnTo>
                    <a:lnTo>
                      <a:pt x="0" y="46"/>
                    </a:lnTo>
                    <a:lnTo>
                      <a:pt x="0" y="46"/>
                    </a:lnTo>
                    <a:lnTo>
                      <a:pt x="0" y="45"/>
                    </a:lnTo>
                    <a:lnTo>
                      <a:pt x="0" y="45"/>
                    </a:lnTo>
                    <a:lnTo>
                      <a:pt x="0" y="45"/>
                    </a:lnTo>
                    <a:lnTo>
                      <a:pt x="0" y="45"/>
                    </a:lnTo>
                    <a:lnTo>
                      <a:pt x="0" y="45"/>
                    </a:lnTo>
                    <a:lnTo>
                      <a:pt x="0" y="44"/>
                    </a:lnTo>
                    <a:lnTo>
                      <a:pt x="0" y="43"/>
                    </a:lnTo>
                    <a:lnTo>
                      <a:pt x="0" y="43"/>
                    </a:lnTo>
                    <a:lnTo>
                      <a:pt x="0" y="42"/>
                    </a:lnTo>
                    <a:lnTo>
                      <a:pt x="0" y="41"/>
                    </a:lnTo>
                    <a:lnTo>
                      <a:pt x="0" y="40"/>
                    </a:lnTo>
                    <a:lnTo>
                      <a:pt x="0" y="39"/>
                    </a:lnTo>
                    <a:lnTo>
                      <a:pt x="0" y="39"/>
                    </a:lnTo>
                    <a:lnTo>
                      <a:pt x="0" y="39"/>
                    </a:lnTo>
                    <a:lnTo>
                      <a:pt x="0" y="39"/>
                    </a:lnTo>
                    <a:lnTo>
                      <a:pt x="0" y="39"/>
                    </a:lnTo>
                    <a:lnTo>
                      <a:pt x="0" y="39"/>
                    </a:lnTo>
                    <a:lnTo>
                      <a:pt x="0" y="39"/>
                    </a:lnTo>
                    <a:lnTo>
                      <a:pt x="0" y="40"/>
                    </a:lnTo>
                    <a:lnTo>
                      <a:pt x="0" y="40"/>
                    </a:lnTo>
                    <a:lnTo>
                      <a:pt x="0" y="40"/>
                    </a:lnTo>
                    <a:lnTo>
                      <a:pt x="0" y="40"/>
                    </a:lnTo>
                    <a:lnTo>
                      <a:pt x="0" y="41"/>
                    </a:lnTo>
                    <a:lnTo>
                      <a:pt x="0" y="40"/>
                    </a:lnTo>
                    <a:lnTo>
                      <a:pt x="0" y="41"/>
                    </a:lnTo>
                    <a:lnTo>
                      <a:pt x="0" y="41"/>
                    </a:lnTo>
                    <a:lnTo>
                      <a:pt x="0" y="42"/>
                    </a:lnTo>
                    <a:lnTo>
                      <a:pt x="0" y="41"/>
                    </a:lnTo>
                    <a:lnTo>
                      <a:pt x="0" y="41"/>
                    </a:lnTo>
                    <a:lnTo>
                      <a:pt x="0" y="41"/>
                    </a:lnTo>
                    <a:lnTo>
                      <a:pt x="0" y="41"/>
                    </a:lnTo>
                    <a:lnTo>
                      <a:pt x="0" y="41"/>
                    </a:lnTo>
                    <a:lnTo>
                      <a:pt x="0" y="42"/>
                    </a:lnTo>
                    <a:lnTo>
                      <a:pt x="0" y="43"/>
                    </a:lnTo>
                    <a:lnTo>
                      <a:pt x="0" y="44"/>
                    </a:lnTo>
                    <a:lnTo>
                      <a:pt x="0" y="43"/>
                    </a:lnTo>
                    <a:lnTo>
                      <a:pt x="0" y="44"/>
                    </a:lnTo>
                    <a:lnTo>
                      <a:pt x="0" y="44"/>
                    </a:lnTo>
                    <a:lnTo>
                      <a:pt x="0" y="44"/>
                    </a:lnTo>
                    <a:lnTo>
                      <a:pt x="0" y="44"/>
                    </a:lnTo>
                    <a:lnTo>
                      <a:pt x="0" y="45"/>
                    </a:lnTo>
                    <a:lnTo>
                      <a:pt x="0" y="45"/>
                    </a:lnTo>
                    <a:lnTo>
                      <a:pt x="0" y="46"/>
                    </a:lnTo>
                    <a:lnTo>
                      <a:pt x="0" y="45"/>
                    </a:lnTo>
                    <a:lnTo>
                      <a:pt x="0" y="46"/>
                    </a:lnTo>
                    <a:lnTo>
                      <a:pt x="0" y="46"/>
                    </a:lnTo>
                    <a:lnTo>
                      <a:pt x="0" y="46"/>
                    </a:lnTo>
                    <a:lnTo>
                      <a:pt x="0" y="47"/>
                    </a:lnTo>
                    <a:lnTo>
                      <a:pt x="0" y="47"/>
                    </a:lnTo>
                    <a:lnTo>
                      <a:pt x="0" y="48"/>
                    </a:lnTo>
                    <a:lnTo>
                      <a:pt x="0" y="47"/>
                    </a:lnTo>
                    <a:lnTo>
                      <a:pt x="0" y="48"/>
                    </a:lnTo>
                    <a:lnTo>
                      <a:pt x="0" y="47"/>
                    </a:lnTo>
                    <a:lnTo>
                      <a:pt x="0" y="48"/>
                    </a:lnTo>
                    <a:lnTo>
                      <a:pt x="0" y="48"/>
                    </a:lnTo>
                    <a:lnTo>
                      <a:pt x="0" y="49"/>
                    </a:lnTo>
                    <a:lnTo>
                      <a:pt x="0" y="48"/>
                    </a:lnTo>
                    <a:lnTo>
                      <a:pt x="0" y="48"/>
                    </a:lnTo>
                    <a:lnTo>
                      <a:pt x="0" y="47"/>
                    </a:lnTo>
                    <a:lnTo>
                      <a:pt x="0" y="48"/>
                    </a:lnTo>
                    <a:lnTo>
                      <a:pt x="0" y="47"/>
                    </a:lnTo>
                    <a:lnTo>
                      <a:pt x="0" y="48"/>
                    </a:lnTo>
                    <a:lnTo>
                      <a:pt x="0" y="47"/>
                    </a:lnTo>
                    <a:lnTo>
                      <a:pt x="0" y="48"/>
                    </a:lnTo>
                    <a:lnTo>
                      <a:pt x="0" y="48"/>
                    </a:lnTo>
                    <a:lnTo>
                      <a:pt x="0" y="49"/>
                    </a:lnTo>
                    <a:lnTo>
                      <a:pt x="0" y="49"/>
                    </a:lnTo>
                    <a:lnTo>
                      <a:pt x="0" y="48"/>
                    </a:lnTo>
                    <a:lnTo>
                      <a:pt x="0" y="49"/>
                    </a:lnTo>
                    <a:lnTo>
                      <a:pt x="0" y="49"/>
                    </a:lnTo>
                    <a:lnTo>
                      <a:pt x="0" y="50"/>
                    </a:lnTo>
                    <a:lnTo>
                      <a:pt x="0" y="50"/>
                    </a:lnTo>
                    <a:lnTo>
                      <a:pt x="0" y="50"/>
                    </a:lnTo>
                    <a:lnTo>
                      <a:pt x="0" y="50"/>
                    </a:lnTo>
                    <a:lnTo>
                      <a:pt x="0" y="49"/>
                    </a:lnTo>
                    <a:lnTo>
                      <a:pt x="0" y="49"/>
                    </a:lnTo>
                    <a:lnTo>
                      <a:pt x="0" y="49"/>
                    </a:lnTo>
                    <a:lnTo>
                      <a:pt x="0" y="49"/>
                    </a:lnTo>
                    <a:lnTo>
                      <a:pt x="0" y="49"/>
                    </a:lnTo>
                    <a:lnTo>
                      <a:pt x="0" y="49"/>
                    </a:lnTo>
                    <a:lnTo>
                      <a:pt x="0" y="49"/>
                    </a:lnTo>
                    <a:lnTo>
                      <a:pt x="0" y="49"/>
                    </a:lnTo>
                    <a:lnTo>
                      <a:pt x="0" y="49"/>
                    </a:lnTo>
                    <a:lnTo>
                      <a:pt x="0" y="48"/>
                    </a:lnTo>
                    <a:lnTo>
                      <a:pt x="0" y="48"/>
                    </a:lnTo>
                    <a:lnTo>
                      <a:pt x="0" y="48"/>
                    </a:lnTo>
                    <a:lnTo>
                      <a:pt x="0" y="48"/>
                    </a:lnTo>
                    <a:lnTo>
                      <a:pt x="0" y="48"/>
                    </a:lnTo>
                    <a:lnTo>
                      <a:pt x="0" y="48"/>
                    </a:lnTo>
                    <a:lnTo>
                      <a:pt x="0" y="49"/>
                    </a:lnTo>
                    <a:lnTo>
                      <a:pt x="0" y="48"/>
                    </a:lnTo>
                    <a:lnTo>
                      <a:pt x="0" y="49"/>
                    </a:lnTo>
                    <a:lnTo>
                      <a:pt x="0" y="49"/>
                    </a:lnTo>
                    <a:lnTo>
                      <a:pt x="0" y="50"/>
                    </a:lnTo>
                    <a:lnTo>
                      <a:pt x="0" y="50"/>
                    </a:lnTo>
                    <a:lnTo>
                      <a:pt x="0" y="50"/>
                    </a:lnTo>
                    <a:lnTo>
                      <a:pt x="0" y="50"/>
                    </a:lnTo>
                    <a:lnTo>
                      <a:pt x="0" y="51"/>
                    </a:lnTo>
                    <a:lnTo>
                      <a:pt x="0" y="51"/>
                    </a:lnTo>
                    <a:lnTo>
                      <a:pt x="0" y="51"/>
                    </a:lnTo>
                    <a:lnTo>
                      <a:pt x="0" y="51"/>
                    </a:lnTo>
                    <a:lnTo>
                      <a:pt x="0" y="52"/>
                    </a:lnTo>
                    <a:lnTo>
                      <a:pt x="0" y="52"/>
                    </a:lnTo>
                    <a:lnTo>
                      <a:pt x="0" y="52"/>
                    </a:lnTo>
                    <a:lnTo>
                      <a:pt x="0" y="52"/>
                    </a:lnTo>
                    <a:lnTo>
                      <a:pt x="0" y="51"/>
                    </a:lnTo>
                    <a:lnTo>
                      <a:pt x="0" y="52"/>
                    </a:lnTo>
                    <a:lnTo>
                      <a:pt x="0" y="51"/>
                    </a:lnTo>
                    <a:lnTo>
                      <a:pt x="0" y="51"/>
                    </a:lnTo>
                    <a:lnTo>
                      <a:pt x="0" y="50"/>
                    </a:lnTo>
                    <a:lnTo>
                      <a:pt x="0" y="50"/>
                    </a:lnTo>
                    <a:lnTo>
                      <a:pt x="0" y="50"/>
                    </a:lnTo>
                    <a:lnTo>
                      <a:pt x="0" y="49"/>
                    </a:lnTo>
                    <a:lnTo>
                      <a:pt x="0" y="49"/>
                    </a:lnTo>
                    <a:lnTo>
                      <a:pt x="0" y="49"/>
                    </a:lnTo>
                    <a:lnTo>
                      <a:pt x="0" y="49"/>
                    </a:lnTo>
                    <a:lnTo>
                      <a:pt x="0" y="49"/>
                    </a:lnTo>
                    <a:lnTo>
                      <a:pt x="0" y="49"/>
                    </a:lnTo>
                    <a:lnTo>
                      <a:pt x="0" y="49"/>
                    </a:lnTo>
                    <a:lnTo>
                      <a:pt x="0" y="49"/>
                    </a:lnTo>
                    <a:lnTo>
                      <a:pt x="0" y="49"/>
                    </a:lnTo>
                    <a:lnTo>
                      <a:pt x="0" y="51"/>
                    </a:lnTo>
                    <a:lnTo>
                      <a:pt x="0" y="51"/>
                    </a:lnTo>
                    <a:lnTo>
                      <a:pt x="0" y="51"/>
                    </a:lnTo>
                    <a:lnTo>
                      <a:pt x="0" y="51"/>
                    </a:lnTo>
                    <a:lnTo>
                      <a:pt x="0" y="51"/>
                    </a:lnTo>
                    <a:lnTo>
                      <a:pt x="0" y="50"/>
                    </a:lnTo>
                    <a:lnTo>
                      <a:pt x="0" y="50"/>
                    </a:lnTo>
                    <a:lnTo>
                      <a:pt x="0" y="49"/>
                    </a:lnTo>
                    <a:lnTo>
                      <a:pt x="0" y="49"/>
                    </a:lnTo>
                    <a:lnTo>
                      <a:pt x="0" y="48"/>
                    </a:lnTo>
                    <a:lnTo>
                      <a:pt x="0" y="48"/>
                    </a:lnTo>
                    <a:lnTo>
                      <a:pt x="0" y="48"/>
                    </a:lnTo>
                    <a:lnTo>
                      <a:pt x="0" y="49"/>
                    </a:lnTo>
                    <a:lnTo>
                      <a:pt x="0" y="48"/>
                    </a:lnTo>
                    <a:lnTo>
                      <a:pt x="0" y="48"/>
                    </a:lnTo>
                    <a:lnTo>
                      <a:pt x="0" y="47"/>
                    </a:lnTo>
                    <a:lnTo>
                      <a:pt x="0" y="46"/>
                    </a:lnTo>
                    <a:lnTo>
                      <a:pt x="0" y="47"/>
                    </a:lnTo>
                    <a:lnTo>
                      <a:pt x="0" y="47"/>
                    </a:lnTo>
                    <a:lnTo>
                      <a:pt x="0" y="47"/>
                    </a:lnTo>
                    <a:lnTo>
                      <a:pt x="0" y="47"/>
                    </a:lnTo>
                    <a:lnTo>
                      <a:pt x="0" y="47"/>
                    </a:lnTo>
                    <a:lnTo>
                      <a:pt x="0" y="47"/>
                    </a:lnTo>
                    <a:lnTo>
                      <a:pt x="0" y="46"/>
                    </a:lnTo>
                    <a:lnTo>
                      <a:pt x="0" y="46"/>
                    </a:lnTo>
                    <a:lnTo>
                      <a:pt x="0" y="45"/>
                    </a:lnTo>
                    <a:lnTo>
                      <a:pt x="0" y="45"/>
                    </a:lnTo>
                    <a:lnTo>
                      <a:pt x="0" y="44"/>
                    </a:lnTo>
                    <a:lnTo>
                      <a:pt x="0" y="44"/>
                    </a:lnTo>
                    <a:lnTo>
                      <a:pt x="0" y="45"/>
                    </a:lnTo>
                    <a:lnTo>
                      <a:pt x="0" y="45"/>
                    </a:lnTo>
                    <a:lnTo>
                      <a:pt x="0" y="44"/>
                    </a:lnTo>
                    <a:lnTo>
                      <a:pt x="0" y="45"/>
                    </a:lnTo>
                    <a:lnTo>
                      <a:pt x="0" y="46"/>
                    </a:lnTo>
                    <a:lnTo>
                      <a:pt x="0" y="46"/>
                    </a:lnTo>
                    <a:lnTo>
                      <a:pt x="0" y="46"/>
                    </a:lnTo>
                    <a:lnTo>
                      <a:pt x="0" y="46"/>
                    </a:lnTo>
                    <a:lnTo>
                      <a:pt x="0" y="47"/>
                    </a:lnTo>
                    <a:lnTo>
                      <a:pt x="0" y="48"/>
                    </a:lnTo>
                    <a:lnTo>
                      <a:pt x="0" y="48"/>
                    </a:lnTo>
                    <a:lnTo>
                      <a:pt x="0" y="48"/>
                    </a:lnTo>
                    <a:lnTo>
                      <a:pt x="0" y="49"/>
                    </a:lnTo>
                    <a:lnTo>
                      <a:pt x="0" y="48"/>
                    </a:lnTo>
                    <a:lnTo>
                      <a:pt x="0" y="47"/>
                    </a:lnTo>
                    <a:lnTo>
                      <a:pt x="0" y="46"/>
                    </a:lnTo>
                    <a:lnTo>
                      <a:pt x="0" y="46"/>
                    </a:lnTo>
                    <a:lnTo>
                      <a:pt x="0" y="46"/>
                    </a:lnTo>
                    <a:lnTo>
                      <a:pt x="0" y="46"/>
                    </a:lnTo>
                    <a:lnTo>
                      <a:pt x="0" y="46"/>
                    </a:lnTo>
                    <a:lnTo>
                      <a:pt x="0" y="46"/>
                    </a:lnTo>
                    <a:lnTo>
                      <a:pt x="0" y="45"/>
                    </a:lnTo>
                    <a:lnTo>
                      <a:pt x="0" y="44"/>
                    </a:lnTo>
                    <a:lnTo>
                      <a:pt x="0" y="44"/>
                    </a:lnTo>
                    <a:lnTo>
                      <a:pt x="0" y="44"/>
                    </a:lnTo>
                    <a:lnTo>
                      <a:pt x="0" y="44"/>
                    </a:lnTo>
                    <a:lnTo>
                      <a:pt x="0" y="45"/>
                    </a:lnTo>
                    <a:lnTo>
                      <a:pt x="0" y="45"/>
                    </a:lnTo>
                    <a:lnTo>
                      <a:pt x="0" y="45"/>
                    </a:lnTo>
                    <a:lnTo>
                      <a:pt x="0" y="46"/>
                    </a:lnTo>
                    <a:lnTo>
                      <a:pt x="0" y="46"/>
                    </a:lnTo>
                    <a:lnTo>
                      <a:pt x="0" y="46"/>
                    </a:lnTo>
                    <a:lnTo>
                      <a:pt x="0" y="46"/>
                    </a:lnTo>
                    <a:lnTo>
                      <a:pt x="0" y="47"/>
                    </a:lnTo>
                    <a:lnTo>
                      <a:pt x="0" y="47"/>
                    </a:lnTo>
                    <a:lnTo>
                      <a:pt x="0" y="47"/>
                    </a:lnTo>
                    <a:lnTo>
                      <a:pt x="0" y="47"/>
                    </a:lnTo>
                    <a:lnTo>
                      <a:pt x="0" y="48"/>
                    </a:lnTo>
                    <a:lnTo>
                      <a:pt x="0" y="48"/>
                    </a:lnTo>
                    <a:lnTo>
                      <a:pt x="0" y="48"/>
                    </a:lnTo>
                    <a:lnTo>
                      <a:pt x="0" y="48"/>
                    </a:lnTo>
                    <a:lnTo>
                      <a:pt x="0" y="48"/>
                    </a:lnTo>
                    <a:lnTo>
                      <a:pt x="0" y="48"/>
                    </a:lnTo>
                    <a:lnTo>
                      <a:pt x="0" y="49"/>
                    </a:lnTo>
                    <a:lnTo>
                      <a:pt x="0" y="49"/>
                    </a:lnTo>
                    <a:lnTo>
                      <a:pt x="0" y="49"/>
                    </a:lnTo>
                    <a:lnTo>
                      <a:pt x="0" y="49"/>
                    </a:lnTo>
                    <a:lnTo>
                      <a:pt x="0" y="49"/>
                    </a:lnTo>
                    <a:lnTo>
                      <a:pt x="0" y="49"/>
                    </a:lnTo>
                    <a:lnTo>
                      <a:pt x="0" y="49"/>
                    </a:lnTo>
                    <a:lnTo>
                      <a:pt x="0" y="49"/>
                    </a:lnTo>
                    <a:lnTo>
                      <a:pt x="0" y="48"/>
                    </a:lnTo>
                    <a:lnTo>
                      <a:pt x="0" y="48"/>
                    </a:lnTo>
                    <a:lnTo>
                      <a:pt x="0" y="49"/>
                    </a:lnTo>
                    <a:lnTo>
                      <a:pt x="0" y="48"/>
                    </a:lnTo>
                    <a:lnTo>
                      <a:pt x="0" y="48"/>
                    </a:lnTo>
                    <a:lnTo>
                      <a:pt x="0" y="47"/>
                    </a:lnTo>
                    <a:lnTo>
                      <a:pt x="0" y="47"/>
                    </a:lnTo>
                    <a:lnTo>
                      <a:pt x="0" y="47"/>
                    </a:lnTo>
                    <a:lnTo>
                      <a:pt x="0" y="46"/>
                    </a:lnTo>
                    <a:lnTo>
                      <a:pt x="0" y="47"/>
                    </a:lnTo>
                    <a:lnTo>
                      <a:pt x="0" y="48"/>
                    </a:lnTo>
                    <a:lnTo>
                      <a:pt x="0" y="47"/>
                    </a:lnTo>
                    <a:lnTo>
                      <a:pt x="0" y="47"/>
                    </a:lnTo>
                    <a:lnTo>
                      <a:pt x="0" y="48"/>
                    </a:lnTo>
                    <a:lnTo>
                      <a:pt x="0" y="48"/>
                    </a:lnTo>
                    <a:lnTo>
                      <a:pt x="0" y="48"/>
                    </a:lnTo>
                    <a:lnTo>
                      <a:pt x="0" y="48"/>
                    </a:lnTo>
                    <a:lnTo>
                      <a:pt x="0" y="49"/>
                    </a:lnTo>
                    <a:lnTo>
                      <a:pt x="0" y="49"/>
                    </a:lnTo>
                    <a:lnTo>
                      <a:pt x="0" y="49"/>
                    </a:lnTo>
                    <a:lnTo>
                      <a:pt x="0" y="50"/>
                    </a:lnTo>
                    <a:lnTo>
                      <a:pt x="0" y="50"/>
                    </a:lnTo>
                    <a:lnTo>
                      <a:pt x="0" y="51"/>
                    </a:lnTo>
                    <a:lnTo>
                      <a:pt x="0" y="51"/>
                    </a:lnTo>
                    <a:lnTo>
                      <a:pt x="0" y="50"/>
                    </a:lnTo>
                    <a:lnTo>
                      <a:pt x="0" y="49"/>
                    </a:lnTo>
                    <a:lnTo>
                      <a:pt x="0" y="49"/>
                    </a:lnTo>
                    <a:lnTo>
                      <a:pt x="0" y="49"/>
                    </a:lnTo>
                    <a:lnTo>
                      <a:pt x="0" y="49"/>
                    </a:lnTo>
                    <a:lnTo>
                      <a:pt x="0" y="49"/>
                    </a:lnTo>
                    <a:lnTo>
                      <a:pt x="0" y="48"/>
                    </a:lnTo>
                    <a:lnTo>
                      <a:pt x="0" y="49"/>
                    </a:lnTo>
                    <a:lnTo>
                      <a:pt x="0" y="48"/>
                    </a:lnTo>
                    <a:lnTo>
                      <a:pt x="0" y="48"/>
                    </a:lnTo>
                    <a:lnTo>
                      <a:pt x="0" y="48"/>
                    </a:lnTo>
                    <a:lnTo>
                      <a:pt x="0" y="48"/>
                    </a:lnTo>
                    <a:lnTo>
                      <a:pt x="0" y="48"/>
                    </a:lnTo>
                    <a:lnTo>
                      <a:pt x="0" y="49"/>
                    </a:lnTo>
                    <a:lnTo>
                      <a:pt x="0" y="49"/>
                    </a:lnTo>
                    <a:lnTo>
                      <a:pt x="0" y="50"/>
                    </a:lnTo>
                    <a:lnTo>
                      <a:pt x="0" y="49"/>
                    </a:lnTo>
                    <a:lnTo>
                      <a:pt x="0" y="50"/>
                    </a:lnTo>
                    <a:lnTo>
                      <a:pt x="0" y="51"/>
                    </a:lnTo>
                    <a:lnTo>
                      <a:pt x="0" y="50"/>
                    </a:lnTo>
                    <a:lnTo>
                      <a:pt x="0" y="51"/>
                    </a:lnTo>
                    <a:lnTo>
                      <a:pt x="0" y="51"/>
                    </a:lnTo>
                    <a:lnTo>
                      <a:pt x="0" y="52"/>
                    </a:lnTo>
                    <a:lnTo>
                      <a:pt x="0" y="52"/>
                    </a:lnTo>
                    <a:lnTo>
                      <a:pt x="0" y="51"/>
                    </a:lnTo>
                    <a:lnTo>
                      <a:pt x="0" y="52"/>
                    </a:lnTo>
                    <a:lnTo>
                      <a:pt x="0" y="51"/>
                    </a:lnTo>
                    <a:lnTo>
                      <a:pt x="0" y="52"/>
                    </a:lnTo>
                    <a:lnTo>
                      <a:pt x="0" y="51"/>
                    </a:lnTo>
                    <a:lnTo>
                      <a:pt x="0" y="51"/>
                    </a:lnTo>
                    <a:lnTo>
                      <a:pt x="0" y="51"/>
                    </a:lnTo>
                    <a:lnTo>
                      <a:pt x="0" y="52"/>
                    </a:lnTo>
                    <a:lnTo>
                      <a:pt x="0" y="52"/>
                    </a:lnTo>
                    <a:lnTo>
                      <a:pt x="0" y="51"/>
                    </a:lnTo>
                    <a:lnTo>
                      <a:pt x="0" y="52"/>
                    </a:lnTo>
                    <a:lnTo>
                      <a:pt x="0" y="52"/>
                    </a:lnTo>
                    <a:lnTo>
                      <a:pt x="0" y="52"/>
                    </a:lnTo>
                    <a:lnTo>
                      <a:pt x="0" y="52"/>
                    </a:lnTo>
                    <a:lnTo>
                      <a:pt x="0" y="52"/>
                    </a:lnTo>
                    <a:lnTo>
                      <a:pt x="0" y="52"/>
                    </a:lnTo>
                    <a:lnTo>
                      <a:pt x="0" y="51"/>
                    </a:lnTo>
                    <a:lnTo>
                      <a:pt x="0" y="52"/>
                    </a:lnTo>
                    <a:lnTo>
                      <a:pt x="0" y="52"/>
                    </a:lnTo>
                    <a:lnTo>
                      <a:pt x="0" y="52"/>
                    </a:lnTo>
                    <a:lnTo>
                      <a:pt x="0" y="51"/>
                    </a:lnTo>
                    <a:lnTo>
                      <a:pt x="0" y="52"/>
                    </a:lnTo>
                    <a:lnTo>
                      <a:pt x="0" y="51"/>
                    </a:lnTo>
                    <a:lnTo>
                      <a:pt x="0" y="51"/>
                    </a:lnTo>
                    <a:lnTo>
                      <a:pt x="0" y="51"/>
                    </a:lnTo>
                    <a:lnTo>
                      <a:pt x="0" y="51"/>
                    </a:lnTo>
                    <a:lnTo>
                      <a:pt x="0" y="51"/>
                    </a:lnTo>
                    <a:lnTo>
                      <a:pt x="0" y="50"/>
                    </a:lnTo>
                    <a:lnTo>
                      <a:pt x="0" y="50"/>
                    </a:lnTo>
                    <a:lnTo>
                      <a:pt x="0" y="50"/>
                    </a:lnTo>
                    <a:lnTo>
                      <a:pt x="0" y="51"/>
                    </a:lnTo>
                    <a:lnTo>
                      <a:pt x="0" y="49"/>
                    </a:lnTo>
                    <a:lnTo>
                      <a:pt x="0" y="50"/>
                    </a:lnTo>
                    <a:lnTo>
                      <a:pt x="0" y="49"/>
                    </a:lnTo>
                    <a:lnTo>
                      <a:pt x="0" y="50"/>
                    </a:lnTo>
                    <a:lnTo>
                      <a:pt x="0" y="49"/>
                    </a:lnTo>
                    <a:lnTo>
                      <a:pt x="0" y="49"/>
                    </a:lnTo>
                    <a:lnTo>
                      <a:pt x="0" y="49"/>
                    </a:lnTo>
                    <a:lnTo>
                      <a:pt x="0" y="49"/>
                    </a:lnTo>
                    <a:lnTo>
                      <a:pt x="0" y="49"/>
                    </a:lnTo>
                    <a:lnTo>
                      <a:pt x="0" y="49"/>
                    </a:lnTo>
                    <a:lnTo>
                      <a:pt x="0" y="48"/>
                    </a:lnTo>
                    <a:lnTo>
                      <a:pt x="0" y="49"/>
                    </a:lnTo>
                    <a:lnTo>
                      <a:pt x="0" y="49"/>
                    </a:lnTo>
                    <a:lnTo>
                      <a:pt x="0" y="50"/>
                    </a:lnTo>
                    <a:lnTo>
                      <a:pt x="0" y="50"/>
                    </a:lnTo>
                    <a:lnTo>
                      <a:pt x="0" y="51"/>
                    </a:lnTo>
                    <a:lnTo>
                      <a:pt x="0" y="50"/>
                    </a:lnTo>
                    <a:lnTo>
                      <a:pt x="0" y="51"/>
                    </a:lnTo>
                    <a:lnTo>
                      <a:pt x="0" y="52"/>
                    </a:lnTo>
                    <a:lnTo>
                      <a:pt x="0" y="52"/>
                    </a:lnTo>
                    <a:lnTo>
                      <a:pt x="0" y="52"/>
                    </a:lnTo>
                    <a:lnTo>
                      <a:pt x="0" y="52"/>
                    </a:lnTo>
                    <a:lnTo>
                      <a:pt x="0" y="52"/>
                    </a:lnTo>
                    <a:lnTo>
                      <a:pt x="0" y="52"/>
                    </a:lnTo>
                    <a:lnTo>
                      <a:pt x="0" y="52"/>
                    </a:lnTo>
                    <a:lnTo>
                      <a:pt x="0" y="52"/>
                    </a:lnTo>
                    <a:lnTo>
                      <a:pt x="0" y="52"/>
                    </a:lnTo>
                    <a:lnTo>
                      <a:pt x="0" y="52"/>
                    </a:lnTo>
                    <a:lnTo>
                      <a:pt x="0" y="52"/>
                    </a:lnTo>
                    <a:lnTo>
                      <a:pt x="0" y="52"/>
                    </a:lnTo>
                    <a:lnTo>
                      <a:pt x="0" y="52"/>
                    </a:lnTo>
                    <a:lnTo>
                      <a:pt x="0" y="52"/>
                    </a:lnTo>
                    <a:lnTo>
                      <a:pt x="0" y="52"/>
                    </a:lnTo>
                    <a:lnTo>
                      <a:pt x="0" y="53"/>
                    </a:lnTo>
                    <a:lnTo>
                      <a:pt x="0" y="52"/>
                    </a:lnTo>
                    <a:lnTo>
                      <a:pt x="0" y="53"/>
                    </a:lnTo>
                    <a:lnTo>
                      <a:pt x="0" y="54"/>
                    </a:lnTo>
                    <a:lnTo>
                      <a:pt x="0" y="53"/>
                    </a:lnTo>
                    <a:lnTo>
                      <a:pt x="0" y="53"/>
                    </a:lnTo>
                    <a:lnTo>
                      <a:pt x="0" y="52"/>
                    </a:lnTo>
                    <a:lnTo>
                      <a:pt x="0" y="52"/>
                    </a:lnTo>
                    <a:lnTo>
                      <a:pt x="0" y="52"/>
                    </a:lnTo>
                    <a:lnTo>
                      <a:pt x="0" y="52"/>
                    </a:lnTo>
                    <a:lnTo>
                      <a:pt x="0" y="52"/>
                    </a:lnTo>
                    <a:lnTo>
                      <a:pt x="0" y="52"/>
                    </a:lnTo>
                    <a:lnTo>
                      <a:pt x="0" y="53"/>
                    </a:lnTo>
                    <a:lnTo>
                      <a:pt x="0" y="52"/>
                    </a:lnTo>
                    <a:lnTo>
                      <a:pt x="0" y="52"/>
                    </a:lnTo>
                    <a:lnTo>
                      <a:pt x="0" y="51"/>
                    </a:lnTo>
                    <a:lnTo>
                      <a:pt x="0" y="51"/>
                    </a:lnTo>
                    <a:lnTo>
                      <a:pt x="0" y="51"/>
                    </a:lnTo>
                    <a:lnTo>
                      <a:pt x="0" y="51"/>
                    </a:lnTo>
                    <a:lnTo>
                      <a:pt x="0" y="51"/>
                    </a:lnTo>
                    <a:lnTo>
                      <a:pt x="0" y="50"/>
                    </a:lnTo>
                    <a:lnTo>
                      <a:pt x="0" y="50"/>
                    </a:lnTo>
                    <a:lnTo>
                      <a:pt x="0" y="49"/>
                    </a:lnTo>
                    <a:lnTo>
                      <a:pt x="0" y="49"/>
                    </a:lnTo>
                    <a:lnTo>
                      <a:pt x="0" y="49"/>
                    </a:lnTo>
                    <a:lnTo>
                      <a:pt x="0" y="48"/>
                    </a:lnTo>
                    <a:lnTo>
                      <a:pt x="0" y="48"/>
                    </a:lnTo>
                    <a:lnTo>
                      <a:pt x="0" y="47"/>
                    </a:lnTo>
                    <a:lnTo>
                      <a:pt x="0" y="47"/>
                    </a:lnTo>
                    <a:lnTo>
                      <a:pt x="0" y="47"/>
                    </a:lnTo>
                    <a:lnTo>
                      <a:pt x="0" y="48"/>
                    </a:lnTo>
                    <a:lnTo>
                      <a:pt x="0" y="48"/>
                    </a:lnTo>
                    <a:lnTo>
                      <a:pt x="0" y="48"/>
                    </a:lnTo>
                    <a:lnTo>
                      <a:pt x="0" y="48"/>
                    </a:lnTo>
                    <a:lnTo>
                      <a:pt x="0" y="48"/>
                    </a:lnTo>
                    <a:lnTo>
                      <a:pt x="0" y="47"/>
                    </a:lnTo>
                    <a:lnTo>
                      <a:pt x="0" y="48"/>
                    </a:lnTo>
                    <a:lnTo>
                      <a:pt x="0" y="48"/>
                    </a:lnTo>
                    <a:lnTo>
                      <a:pt x="0" y="48"/>
                    </a:lnTo>
                    <a:lnTo>
                      <a:pt x="0" y="48"/>
                    </a:lnTo>
                    <a:lnTo>
                      <a:pt x="0" y="48"/>
                    </a:lnTo>
                    <a:lnTo>
                      <a:pt x="0" y="49"/>
                    </a:lnTo>
                    <a:lnTo>
                      <a:pt x="0" y="48"/>
                    </a:lnTo>
                    <a:lnTo>
                      <a:pt x="0" y="49"/>
                    </a:lnTo>
                    <a:lnTo>
                      <a:pt x="0" y="47"/>
                    </a:lnTo>
                    <a:lnTo>
                      <a:pt x="0" y="48"/>
                    </a:lnTo>
                    <a:lnTo>
                      <a:pt x="0" y="48"/>
                    </a:lnTo>
                    <a:lnTo>
                      <a:pt x="0" y="48"/>
                    </a:lnTo>
                    <a:lnTo>
                      <a:pt x="0" y="48"/>
                    </a:lnTo>
                    <a:lnTo>
                      <a:pt x="0" y="47"/>
                    </a:lnTo>
                    <a:lnTo>
                      <a:pt x="0" y="48"/>
                    </a:lnTo>
                    <a:lnTo>
                      <a:pt x="0" y="48"/>
                    </a:lnTo>
                    <a:lnTo>
                      <a:pt x="0" y="48"/>
                    </a:lnTo>
                    <a:lnTo>
                      <a:pt x="0" y="48"/>
                    </a:lnTo>
                    <a:lnTo>
                      <a:pt x="0" y="49"/>
                    </a:lnTo>
                    <a:lnTo>
                      <a:pt x="0" y="49"/>
                    </a:lnTo>
                    <a:lnTo>
                      <a:pt x="0" y="49"/>
                    </a:lnTo>
                    <a:lnTo>
                      <a:pt x="0" y="49"/>
                    </a:lnTo>
                    <a:lnTo>
                      <a:pt x="0" y="49"/>
                    </a:lnTo>
                    <a:lnTo>
                      <a:pt x="0" y="48"/>
                    </a:lnTo>
                    <a:lnTo>
                      <a:pt x="0" y="49"/>
                    </a:lnTo>
                    <a:lnTo>
                      <a:pt x="0" y="49"/>
                    </a:lnTo>
                    <a:lnTo>
                      <a:pt x="0" y="49"/>
                    </a:lnTo>
                    <a:lnTo>
                      <a:pt x="0" y="49"/>
                    </a:lnTo>
                    <a:lnTo>
                      <a:pt x="0" y="49"/>
                    </a:lnTo>
                    <a:lnTo>
                      <a:pt x="0" y="49"/>
                    </a:lnTo>
                    <a:lnTo>
                      <a:pt x="0" y="50"/>
                    </a:lnTo>
                    <a:lnTo>
                      <a:pt x="0" y="50"/>
                    </a:lnTo>
                    <a:lnTo>
                      <a:pt x="0" y="50"/>
                    </a:lnTo>
                    <a:lnTo>
                      <a:pt x="0" y="51"/>
                    </a:lnTo>
                    <a:lnTo>
                      <a:pt x="0" y="51"/>
                    </a:lnTo>
                    <a:lnTo>
                      <a:pt x="0" y="51"/>
                    </a:lnTo>
                    <a:lnTo>
                      <a:pt x="0" y="51"/>
                    </a:lnTo>
                    <a:lnTo>
                      <a:pt x="0" y="50"/>
                    </a:lnTo>
                    <a:lnTo>
                      <a:pt x="0" y="51"/>
                    </a:lnTo>
                    <a:lnTo>
                      <a:pt x="0" y="51"/>
                    </a:lnTo>
                    <a:lnTo>
                      <a:pt x="0" y="51"/>
                    </a:lnTo>
                    <a:lnTo>
                      <a:pt x="0" y="51"/>
                    </a:lnTo>
                    <a:lnTo>
                      <a:pt x="0" y="51"/>
                    </a:lnTo>
                    <a:lnTo>
                      <a:pt x="0" y="50"/>
                    </a:lnTo>
                    <a:lnTo>
                      <a:pt x="0" y="50"/>
                    </a:lnTo>
                    <a:lnTo>
                      <a:pt x="0" y="50"/>
                    </a:lnTo>
                    <a:lnTo>
                      <a:pt x="0" y="49"/>
                    </a:lnTo>
                    <a:lnTo>
                      <a:pt x="0" y="49"/>
                    </a:lnTo>
                    <a:lnTo>
                      <a:pt x="0" y="49"/>
                    </a:lnTo>
                    <a:lnTo>
                      <a:pt x="0" y="49"/>
                    </a:lnTo>
                    <a:lnTo>
                      <a:pt x="0" y="49"/>
                    </a:lnTo>
                    <a:lnTo>
                      <a:pt x="0" y="50"/>
                    </a:lnTo>
                    <a:lnTo>
                      <a:pt x="0" y="49"/>
                    </a:lnTo>
                    <a:lnTo>
                      <a:pt x="0" y="50"/>
                    </a:lnTo>
                    <a:lnTo>
                      <a:pt x="0" y="50"/>
                    </a:lnTo>
                    <a:lnTo>
                      <a:pt x="0" y="50"/>
                    </a:lnTo>
                    <a:lnTo>
                      <a:pt x="0" y="51"/>
                    </a:lnTo>
                    <a:lnTo>
                      <a:pt x="0" y="51"/>
                    </a:lnTo>
                    <a:lnTo>
                      <a:pt x="0" y="51"/>
                    </a:lnTo>
                    <a:lnTo>
                      <a:pt x="0" y="52"/>
                    </a:lnTo>
                    <a:lnTo>
                      <a:pt x="0" y="52"/>
                    </a:lnTo>
                    <a:lnTo>
                      <a:pt x="0" y="52"/>
                    </a:lnTo>
                    <a:lnTo>
                      <a:pt x="0" y="51"/>
                    </a:lnTo>
                    <a:lnTo>
                      <a:pt x="0" y="51"/>
                    </a:lnTo>
                    <a:lnTo>
                      <a:pt x="0" y="52"/>
                    </a:lnTo>
                    <a:lnTo>
                      <a:pt x="0" y="51"/>
                    </a:lnTo>
                    <a:lnTo>
                      <a:pt x="0" y="55"/>
                    </a:lnTo>
                    <a:lnTo>
                      <a:pt x="0" y="50"/>
                    </a:lnTo>
                    <a:lnTo>
                      <a:pt x="0" y="46"/>
                    </a:lnTo>
                    <a:lnTo>
                      <a:pt x="0" y="45"/>
                    </a:lnTo>
                    <a:lnTo>
                      <a:pt x="0" y="44"/>
                    </a:lnTo>
                    <a:lnTo>
                      <a:pt x="0" y="43"/>
                    </a:lnTo>
                    <a:lnTo>
                      <a:pt x="0" y="42"/>
                    </a:lnTo>
                    <a:lnTo>
                      <a:pt x="0" y="41"/>
                    </a:lnTo>
                    <a:lnTo>
                      <a:pt x="0" y="40"/>
                    </a:lnTo>
                    <a:lnTo>
                      <a:pt x="0" y="39"/>
                    </a:lnTo>
                    <a:lnTo>
                      <a:pt x="0" y="38"/>
                    </a:lnTo>
                    <a:lnTo>
                      <a:pt x="0" y="37"/>
                    </a:lnTo>
                    <a:lnTo>
                      <a:pt x="0" y="36"/>
                    </a:lnTo>
                    <a:lnTo>
                      <a:pt x="0" y="35"/>
                    </a:lnTo>
                    <a:lnTo>
                      <a:pt x="0" y="35"/>
                    </a:lnTo>
                    <a:lnTo>
                      <a:pt x="0" y="34"/>
                    </a:lnTo>
                    <a:lnTo>
                      <a:pt x="0" y="33"/>
                    </a:lnTo>
                    <a:lnTo>
                      <a:pt x="0" y="32"/>
                    </a:lnTo>
                    <a:lnTo>
                      <a:pt x="0" y="31"/>
                    </a:lnTo>
                    <a:lnTo>
                      <a:pt x="0" y="31"/>
                    </a:lnTo>
                    <a:lnTo>
                      <a:pt x="0" y="30"/>
                    </a:lnTo>
                    <a:lnTo>
                      <a:pt x="0" y="29"/>
                    </a:lnTo>
                    <a:lnTo>
                      <a:pt x="0" y="29"/>
                    </a:lnTo>
                    <a:lnTo>
                      <a:pt x="0" y="28"/>
                    </a:lnTo>
                    <a:lnTo>
                      <a:pt x="0" y="27"/>
                    </a:lnTo>
                    <a:lnTo>
                      <a:pt x="0" y="27"/>
                    </a:lnTo>
                    <a:lnTo>
                      <a:pt x="0" y="27"/>
                    </a:lnTo>
                    <a:lnTo>
                      <a:pt x="0" y="27"/>
                    </a:lnTo>
                    <a:lnTo>
                      <a:pt x="0" y="26"/>
                    </a:lnTo>
                    <a:lnTo>
                      <a:pt x="0" y="26"/>
                    </a:lnTo>
                    <a:lnTo>
                      <a:pt x="0" y="25"/>
                    </a:lnTo>
                    <a:lnTo>
                      <a:pt x="0" y="24"/>
                    </a:lnTo>
                    <a:lnTo>
                      <a:pt x="0" y="24"/>
                    </a:lnTo>
                    <a:lnTo>
                      <a:pt x="0" y="23"/>
                    </a:lnTo>
                    <a:lnTo>
                      <a:pt x="0" y="22"/>
                    </a:lnTo>
                    <a:lnTo>
                      <a:pt x="0" y="21"/>
                    </a:lnTo>
                    <a:lnTo>
                      <a:pt x="0" y="21"/>
                    </a:lnTo>
                    <a:lnTo>
                      <a:pt x="0" y="20"/>
                    </a:lnTo>
                    <a:lnTo>
                      <a:pt x="0" y="20"/>
                    </a:lnTo>
                    <a:lnTo>
                      <a:pt x="0" y="20"/>
                    </a:lnTo>
                    <a:lnTo>
                      <a:pt x="0" y="20"/>
                    </a:lnTo>
                    <a:lnTo>
                      <a:pt x="0" y="19"/>
                    </a:lnTo>
                    <a:lnTo>
                      <a:pt x="0" y="19"/>
                    </a:lnTo>
                    <a:lnTo>
                      <a:pt x="0" y="18"/>
                    </a:lnTo>
                    <a:lnTo>
                      <a:pt x="0" y="18"/>
                    </a:lnTo>
                    <a:lnTo>
                      <a:pt x="0" y="18"/>
                    </a:lnTo>
                    <a:lnTo>
                      <a:pt x="0" y="17"/>
                    </a:lnTo>
                    <a:lnTo>
                      <a:pt x="0" y="17"/>
                    </a:lnTo>
                    <a:lnTo>
                      <a:pt x="0" y="16"/>
                    </a:lnTo>
                    <a:lnTo>
                      <a:pt x="0" y="16"/>
                    </a:lnTo>
                    <a:lnTo>
                      <a:pt x="0" y="16"/>
                    </a:lnTo>
                    <a:lnTo>
                      <a:pt x="0" y="16"/>
                    </a:lnTo>
                    <a:lnTo>
                      <a:pt x="0" y="15"/>
                    </a:lnTo>
                    <a:lnTo>
                      <a:pt x="0" y="15"/>
                    </a:lnTo>
                    <a:lnTo>
                      <a:pt x="0" y="15"/>
                    </a:lnTo>
                    <a:lnTo>
                      <a:pt x="0" y="14"/>
                    </a:lnTo>
                    <a:lnTo>
                      <a:pt x="0" y="14"/>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0"/>
                    </a:lnTo>
                    <a:lnTo>
                      <a:pt x="0" y="10"/>
                    </a:lnTo>
                    <a:lnTo>
                      <a:pt x="0" y="9"/>
                    </a:lnTo>
                    <a:lnTo>
                      <a:pt x="0" y="10"/>
                    </a:lnTo>
                    <a:lnTo>
                      <a:pt x="0" y="10"/>
                    </a:lnTo>
                    <a:lnTo>
                      <a:pt x="0" y="10"/>
                    </a:lnTo>
                    <a:lnTo>
                      <a:pt x="0" y="11"/>
                    </a:lnTo>
                    <a:lnTo>
                      <a:pt x="0" y="11"/>
                    </a:lnTo>
                    <a:lnTo>
                      <a:pt x="0" y="11"/>
                    </a:lnTo>
                    <a:lnTo>
                      <a:pt x="0" y="11"/>
                    </a:lnTo>
                    <a:lnTo>
                      <a:pt x="0" y="11"/>
                    </a:lnTo>
                    <a:lnTo>
                      <a:pt x="0" y="10"/>
                    </a:lnTo>
                    <a:lnTo>
                      <a:pt x="0" y="10"/>
                    </a:lnTo>
                    <a:lnTo>
                      <a:pt x="0" y="10"/>
                    </a:lnTo>
                    <a:lnTo>
                      <a:pt x="0" y="9"/>
                    </a:lnTo>
                    <a:lnTo>
                      <a:pt x="0" y="9"/>
                    </a:lnTo>
                    <a:lnTo>
                      <a:pt x="0" y="8"/>
                    </a:lnTo>
                    <a:lnTo>
                      <a:pt x="0" y="9"/>
                    </a:lnTo>
                    <a:lnTo>
                      <a:pt x="0" y="9"/>
                    </a:lnTo>
                    <a:lnTo>
                      <a:pt x="0" y="9"/>
                    </a:lnTo>
                    <a:lnTo>
                      <a:pt x="0" y="8"/>
                    </a:lnTo>
                    <a:lnTo>
                      <a:pt x="0" y="8"/>
                    </a:lnTo>
                    <a:lnTo>
                      <a:pt x="0" y="7"/>
                    </a:lnTo>
                    <a:lnTo>
                      <a:pt x="0" y="6"/>
                    </a:lnTo>
                    <a:lnTo>
                      <a:pt x="0" y="6"/>
                    </a:lnTo>
                    <a:lnTo>
                      <a:pt x="0" y="5"/>
                    </a:lnTo>
                    <a:lnTo>
                      <a:pt x="0" y="4"/>
                    </a:lnTo>
                    <a:lnTo>
                      <a:pt x="0" y="4"/>
                    </a:lnTo>
                    <a:lnTo>
                      <a:pt x="0" y="4"/>
                    </a:lnTo>
                    <a:lnTo>
                      <a:pt x="0" y="4"/>
                    </a:lnTo>
                    <a:lnTo>
                      <a:pt x="0" y="3"/>
                    </a:lnTo>
                    <a:lnTo>
                      <a:pt x="0" y="3"/>
                    </a:lnTo>
                    <a:lnTo>
                      <a:pt x="0" y="3"/>
                    </a:lnTo>
                    <a:lnTo>
                      <a:pt x="0" y="2"/>
                    </a:lnTo>
                    <a:lnTo>
                      <a:pt x="0" y="3"/>
                    </a:lnTo>
                    <a:lnTo>
                      <a:pt x="0" y="3"/>
                    </a:lnTo>
                    <a:lnTo>
                      <a:pt x="0" y="3"/>
                    </a:lnTo>
                    <a:lnTo>
                      <a:pt x="0" y="3"/>
                    </a:lnTo>
                    <a:lnTo>
                      <a:pt x="0" y="3"/>
                    </a:lnTo>
                    <a:lnTo>
                      <a:pt x="0" y="3"/>
                    </a:lnTo>
                    <a:lnTo>
                      <a:pt x="0" y="4"/>
                    </a:lnTo>
                    <a:lnTo>
                      <a:pt x="0" y="3"/>
                    </a:lnTo>
                    <a:lnTo>
                      <a:pt x="0" y="2"/>
                    </a:lnTo>
                    <a:lnTo>
                      <a:pt x="0" y="2"/>
                    </a:lnTo>
                    <a:lnTo>
                      <a:pt x="0" y="2"/>
                    </a:lnTo>
                    <a:lnTo>
                      <a:pt x="0" y="3"/>
                    </a:lnTo>
                    <a:lnTo>
                      <a:pt x="0" y="2"/>
                    </a:lnTo>
                    <a:lnTo>
                      <a:pt x="0" y="2"/>
                    </a:lnTo>
                    <a:lnTo>
                      <a:pt x="0" y="1"/>
                    </a:lnTo>
                    <a:lnTo>
                      <a:pt x="0" y="1"/>
                    </a:lnTo>
                    <a:lnTo>
                      <a:pt x="0" y="0"/>
                    </a:lnTo>
                    <a:lnTo>
                      <a:pt x="0" y="1"/>
                    </a:lnTo>
                    <a:lnTo>
                      <a:pt x="0" y="1"/>
                    </a:lnTo>
                    <a:lnTo>
                      <a:pt x="0" y="1"/>
                    </a:lnTo>
                    <a:lnTo>
                      <a:pt x="0" y="1"/>
                    </a:lnTo>
                    <a:lnTo>
                      <a:pt x="0" y="1"/>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4"/>
                    </a:lnTo>
                    <a:lnTo>
                      <a:pt x="0" y="4"/>
                    </a:lnTo>
                    <a:lnTo>
                      <a:pt x="0" y="5"/>
                    </a:lnTo>
                    <a:lnTo>
                      <a:pt x="0" y="4"/>
                    </a:lnTo>
                    <a:lnTo>
                      <a:pt x="0" y="4"/>
                    </a:lnTo>
                    <a:lnTo>
                      <a:pt x="0" y="4"/>
                    </a:lnTo>
                    <a:lnTo>
                      <a:pt x="0" y="5"/>
                    </a:lnTo>
                    <a:lnTo>
                      <a:pt x="0" y="5"/>
                    </a:lnTo>
                    <a:lnTo>
                      <a:pt x="0" y="5"/>
                    </a:lnTo>
                    <a:lnTo>
                      <a:pt x="0" y="6"/>
                    </a:lnTo>
                    <a:lnTo>
                      <a:pt x="0" y="5"/>
                    </a:lnTo>
                    <a:lnTo>
                      <a:pt x="0" y="5"/>
                    </a:lnTo>
                    <a:lnTo>
                      <a:pt x="0" y="4"/>
                    </a:lnTo>
                    <a:lnTo>
                      <a:pt x="0" y="5"/>
                    </a:lnTo>
                    <a:lnTo>
                      <a:pt x="0" y="5"/>
                    </a:lnTo>
                    <a:lnTo>
                      <a:pt x="0" y="5"/>
                    </a:lnTo>
                    <a:lnTo>
                      <a:pt x="0" y="5"/>
                    </a:lnTo>
                    <a:lnTo>
                      <a:pt x="0" y="5"/>
                    </a:lnTo>
                    <a:lnTo>
                      <a:pt x="0" y="5"/>
                    </a:lnTo>
                    <a:lnTo>
                      <a:pt x="0" y="4"/>
                    </a:lnTo>
                    <a:lnTo>
                      <a:pt x="0" y="5"/>
                    </a:lnTo>
                    <a:lnTo>
                      <a:pt x="0" y="5"/>
                    </a:lnTo>
                    <a:lnTo>
                      <a:pt x="0" y="5"/>
                    </a:lnTo>
                    <a:lnTo>
                      <a:pt x="0" y="6"/>
                    </a:lnTo>
                    <a:lnTo>
                      <a:pt x="0" y="6"/>
                    </a:lnTo>
                    <a:lnTo>
                      <a:pt x="0" y="6"/>
                    </a:lnTo>
                    <a:lnTo>
                      <a:pt x="0" y="6"/>
                    </a:lnTo>
                    <a:lnTo>
                      <a:pt x="0" y="6"/>
                    </a:lnTo>
                    <a:lnTo>
                      <a:pt x="0" y="5"/>
                    </a:lnTo>
                    <a:lnTo>
                      <a:pt x="0" y="5"/>
                    </a:lnTo>
                    <a:lnTo>
                      <a:pt x="0" y="5"/>
                    </a:lnTo>
                    <a:lnTo>
                      <a:pt x="0" y="5"/>
                    </a:lnTo>
                    <a:lnTo>
                      <a:pt x="0" y="5"/>
                    </a:lnTo>
                    <a:lnTo>
                      <a:pt x="0" y="5"/>
                    </a:lnTo>
                    <a:lnTo>
                      <a:pt x="0" y="6"/>
                    </a:lnTo>
                    <a:lnTo>
                      <a:pt x="0" y="6"/>
                    </a:lnTo>
                    <a:lnTo>
                      <a:pt x="0" y="5"/>
                    </a:lnTo>
                    <a:lnTo>
                      <a:pt x="0" y="5"/>
                    </a:lnTo>
                    <a:lnTo>
                      <a:pt x="0" y="5"/>
                    </a:lnTo>
                    <a:lnTo>
                      <a:pt x="0" y="5"/>
                    </a:lnTo>
                    <a:lnTo>
                      <a:pt x="0" y="5"/>
                    </a:lnTo>
                    <a:lnTo>
                      <a:pt x="0" y="4"/>
                    </a:lnTo>
                    <a:lnTo>
                      <a:pt x="0" y="4"/>
                    </a:lnTo>
                    <a:lnTo>
                      <a:pt x="0" y="3"/>
                    </a:lnTo>
                    <a:lnTo>
                      <a:pt x="0" y="3"/>
                    </a:lnTo>
                    <a:lnTo>
                      <a:pt x="0" y="3"/>
                    </a:lnTo>
                    <a:lnTo>
                      <a:pt x="0" y="3"/>
                    </a:lnTo>
                    <a:lnTo>
                      <a:pt x="0" y="3"/>
                    </a:lnTo>
                    <a:lnTo>
                      <a:pt x="0" y="4"/>
                    </a:lnTo>
                    <a:lnTo>
                      <a:pt x="0" y="3"/>
                    </a:lnTo>
                    <a:lnTo>
                      <a:pt x="0" y="3"/>
                    </a:lnTo>
                    <a:lnTo>
                      <a:pt x="0" y="4"/>
                    </a:lnTo>
                    <a:lnTo>
                      <a:pt x="0" y="4"/>
                    </a:lnTo>
                    <a:lnTo>
                      <a:pt x="0" y="3"/>
                    </a:lnTo>
                    <a:lnTo>
                      <a:pt x="0" y="3"/>
                    </a:lnTo>
                    <a:lnTo>
                      <a:pt x="0" y="3"/>
                    </a:lnTo>
                    <a:lnTo>
                      <a:pt x="0" y="4"/>
                    </a:lnTo>
                    <a:lnTo>
                      <a:pt x="0" y="4"/>
                    </a:lnTo>
                    <a:lnTo>
                      <a:pt x="0" y="4"/>
                    </a:lnTo>
                    <a:lnTo>
                      <a:pt x="0" y="4"/>
                    </a:lnTo>
                    <a:lnTo>
                      <a:pt x="0" y="3"/>
                    </a:lnTo>
                    <a:lnTo>
                      <a:pt x="0" y="3"/>
                    </a:lnTo>
                    <a:lnTo>
                      <a:pt x="0" y="3"/>
                    </a:lnTo>
                    <a:lnTo>
                      <a:pt x="0" y="2"/>
                    </a:lnTo>
                    <a:lnTo>
                      <a:pt x="0" y="3"/>
                    </a:lnTo>
                    <a:lnTo>
                      <a:pt x="0" y="2"/>
                    </a:lnTo>
                    <a:lnTo>
                      <a:pt x="0" y="2"/>
                    </a:lnTo>
                    <a:lnTo>
                      <a:pt x="0" y="3"/>
                    </a:lnTo>
                    <a:lnTo>
                      <a:pt x="0" y="3"/>
                    </a:lnTo>
                    <a:lnTo>
                      <a:pt x="0" y="2"/>
                    </a:lnTo>
                  </a:path>
                </a:pathLst>
              </a:custGeom>
              <a:noFill/>
              <a:ln w="0">
                <a:solidFill>
                  <a:srgbClr val="3366FF"/>
                </a:solidFill>
                <a:prstDash val="solid"/>
                <a:round/>
                <a:headEnd/>
                <a:tailEnd/>
              </a:ln>
            </p:spPr>
            <p:txBody>
              <a:bodyPr/>
              <a:lstStyle/>
              <a:p>
                <a:endParaRPr lang="en-GB"/>
              </a:p>
            </p:txBody>
          </p:sp>
          <p:sp>
            <p:nvSpPr>
              <p:cNvPr id="185917" name="Freeform 573"/>
              <p:cNvSpPr>
                <a:spLocks/>
              </p:cNvSpPr>
              <p:nvPr/>
            </p:nvSpPr>
            <p:spPr bwMode="auto">
              <a:xfrm>
                <a:off x="2736" y="3557"/>
                <a:ext cx="6" cy="72"/>
              </a:xfrm>
              <a:custGeom>
                <a:avLst/>
                <a:gdLst/>
                <a:ahLst/>
                <a:cxnLst>
                  <a:cxn ang="0">
                    <a:pos x="0" y="10"/>
                  </a:cxn>
                  <a:cxn ang="0">
                    <a:pos x="0" y="11"/>
                  </a:cxn>
                  <a:cxn ang="0">
                    <a:pos x="0" y="11"/>
                  </a:cxn>
                  <a:cxn ang="0">
                    <a:pos x="0" y="9"/>
                  </a:cxn>
                  <a:cxn ang="0">
                    <a:pos x="0" y="10"/>
                  </a:cxn>
                  <a:cxn ang="0">
                    <a:pos x="0" y="11"/>
                  </a:cxn>
                  <a:cxn ang="0">
                    <a:pos x="0" y="11"/>
                  </a:cxn>
                  <a:cxn ang="0">
                    <a:pos x="0" y="10"/>
                  </a:cxn>
                  <a:cxn ang="0">
                    <a:pos x="0" y="10"/>
                  </a:cxn>
                  <a:cxn ang="0">
                    <a:pos x="0" y="8"/>
                  </a:cxn>
                  <a:cxn ang="0">
                    <a:pos x="0" y="8"/>
                  </a:cxn>
                  <a:cxn ang="0">
                    <a:pos x="0" y="8"/>
                  </a:cxn>
                  <a:cxn ang="0">
                    <a:pos x="0" y="9"/>
                  </a:cxn>
                  <a:cxn ang="0">
                    <a:pos x="0" y="8"/>
                  </a:cxn>
                  <a:cxn ang="0">
                    <a:pos x="0" y="7"/>
                  </a:cxn>
                  <a:cxn ang="0">
                    <a:pos x="0" y="6"/>
                  </a:cxn>
                  <a:cxn ang="0">
                    <a:pos x="0" y="6"/>
                  </a:cxn>
                  <a:cxn ang="0">
                    <a:pos x="0" y="7"/>
                  </a:cxn>
                  <a:cxn ang="0">
                    <a:pos x="0" y="6"/>
                  </a:cxn>
                  <a:cxn ang="0">
                    <a:pos x="0" y="8"/>
                  </a:cxn>
                  <a:cxn ang="0">
                    <a:pos x="0" y="9"/>
                  </a:cxn>
                  <a:cxn ang="0">
                    <a:pos x="0" y="8"/>
                  </a:cxn>
                  <a:cxn ang="0">
                    <a:pos x="0" y="8"/>
                  </a:cxn>
                  <a:cxn ang="0">
                    <a:pos x="0" y="10"/>
                  </a:cxn>
                  <a:cxn ang="0">
                    <a:pos x="0" y="10"/>
                  </a:cxn>
                  <a:cxn ang="0">
                    <a:pos x="0" y="10"/>
                  </a:cxn>
                  <a:cxn ang="0">
                    <a:pos x="0" y="10"/>
                  </a:cxn>
                  <a:cxn ang="0">
                    <a:pos x="0" y="10"/>
                  </a:cxn>
                  <a:cxn ang="0">
                    <a:pos x="0" y="10"/>
                  </a:cxn>
                  <a:cxn ang="0">
                    <a:pos x="0" y="2"/>
                  </a:cxn>
                  <a:cxn ang="0">
                    <a:pos x="0" y="4"/>
                  </a:cxn>
                  <a:cxn ang="0">
                    <a:pos x="0" y="5"/>
                  </a:cxn>
                  <a:cxn ang="0">
                    <a:pos x="0" y="5"/>
                  </a:cxn>
                  <a:cxn ang="0">
                    <a:pos x="0" y="6"/>
                  </a:cxn>
                  <a:cxn ang="0">
                    <a:pos x="0" y="6"/>
                  </a:cxn>
                  <a:cxn ang="0">
                    <a:pos x="0" y="7"/>
                  </a:cxn>
                  <a:cxn ang="0">
                    <a:pos x="0" y="5"/>
                  </a:cxn>
                  <a:cxn ang="0">
                    <a:pos x="0" y="5"/>
                  </a:cxn>
                  <a:cxn ang="0">
                    <a:pos x="0" y="7"/>
                  </a:cxn>
                  <a:cxn ang="0">
                    <a:pos x="0" y="7"/>
                  </a:cxn>
                  <a:cxn ang="0">
                    <a:pos x="0" y="7"/>
                  </a:cxn>
                  <a:cxn ang="0">
                    <a:pos x="0" y="3"/>
                  </a:cxn>
                  <a:cxn ang="0">
                    <a:pos x="0" y="5"/>
                  </a:cxn>
                  <a:cxn ang="0">
                    <a:pos x="0" y="6"/>
                  </a:cxn>
                  <a:cxn ang="0">
                    <a:pos x="0" y="8"/>
                  </a:cxn>
                  <a:cxn ang="0">
                    <a:pos x="0" y="7"/>
                  </a:cxn>
                  <a:cxn ang="0">
                    <a:pos x="0" y="8"/>
                  </a:cxn>
                  <a:cxn ang="0">
                    <a:pos x="0" y="8"/>
                  </a:cxn>
                  <a:cxn ang="0">
                    <a:pos x="1" y="5"/>
                  </a:cxn>
                  <a:cxn ang="0">
                    <a:pos x="1" y="6"/>
                  </a:cxn>
                  <a:cxn ang="0">
                    <a:pos x="1" y="7"/>
                  </a:cxn>
                  <a:cxn ang="0">
                    <a:pos x="1" y="6"/>
                  </a:cxn>
                  <a:cxn ang="0">
                    <a:pos x="1" y="6"/>
                  </a:cxn>
                  <a:cxn ang="0">
                    <a:pos x="1" y="7"/>
                  </a:cxn>
                  <a:cxn ang="0">
                    <a:pos x="1" y="4"/>
                  </a:cxn>
                  <a:cxn ang="0">
                    <a:pos x="1" y="5"/>
                  </a:cxn>
                  <a:cxn ang="0">
                    <a:pos x="1" y="1"/>
                  </a:cxn>
                  <a:cxn ang="0">
                    <a:pos x="1" y="2"/>
                  </a:cxn>
                  <a:cxn ang="0">
                    <a:pos x="1" y="6"/>
                  </a:cxn>
                  <a:cxn ang="0">
                    <a:pos x="1" y="3"/>
                  </a:cxn>
                  <a:cxn ang="0">
                    <a:pos x="1" y="5"/>
                  </a:cxn>
                  <a:cxn ang="0">
                    <a:pos x="1" y="6"/>
                  </a:cxn>
                  <a:cxn ang="0">
                    <a:pos x="1" y="7"/>
                  </a:cxn>
                </a:cxnLst>
                <a:rect l="0" t="0" r="r" b="b"/>
                <a:pathLst>
                  <a:path w="1" h="12">
                    <a:moveTo>
                      <a:pt x="0" y="12"/>
                    </a:moveTo>
                    <a:lnTo>
                      <a:pt x="0" y="11"/>
                    </a:lnTo>
                    <a:lnTo>
                      <a:pt x="0" y="11"/>
                    </a:lnTo>
                    <a:lnTo>
                      <a:pt x="0" y="11"/>
                    </a:lnTo>
                    <a:lnTo>
                      <a:pt x="0" y="12"/>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0"/>
                    </a:lnTo>
                    <a:lnTo>
                      <a:pt x="0" y="10"/>
                    </a:lnTo>
                    <a:lnTo>
                      <a:pt x="0" y="10"/>
                    </a:lnTo>
                    <a:lnTo>
                      <a:pt x="0" y="10"/>
                    </a:lnTo>
                    <a:lnTo>
                      <a:pt x="0" y="10"/>
                    </a:lnTo>
                    <a:lnTo>
                      <a:pt x="0" y="9"/>
                    </a:lnTo>
                    <a:lnTo>
                      <a:pt x="0" y="9"/>
                    </a:lnTo>
                    <a:lnTo>
                      <a:pt x="0" y="8"/>
                    </a:lnTo>
                    <a:lnTo>
                      <a:pt x="0" y="9"/>
                    </a:lnTo>
                    <a:lnTo>
                      <a:pt x="0" y="8"/>
                    </a:lnTo>
                    <a:lnTo>
                      <a:pt x="0" y="9"/>
                    </a:lnTo>
                    <a:lnTo>
                      <a:pt x="0" y="10"/>
                    </a:lnTo>
                    <a:lnTo>
                      <a:pt x="0" y="9"/>
                    </a:lnTo>
                    <a:lnTo>
                      <a:pt x="0" y="10"/>
                    </a:lnTo>
                    <a:lnTo>
                      <a:pt x="0" y="10"/>
                    </a:lnTo>
                    <a:lnTo>
                      <a:pt x="0" y="10"/>
                    </a:lnTo>
                    <a:lnTo>
                      <a:pt x="0" y="10"/>
                    </a:lnTo>
                    <a:lnTo>
                      <a:pt x="0" y="10"/>
                    </a:lnTo>
                    <a:lnTo>
                      <a:pt x="0" y="10"/>
                    </a:lnTo>
                    <a:lnTo>
                      <a:pt x="0" y="10"/>
                    </a:lnTo>
                    <a:lnTo>
                      <a:pt x="0" y="11"/>
                    </a:lnTo>
                    <a:lnTo>
                      <a:pt x="0" y="10"/>
                    </a:lnTo>
                    <a:lnTo>
                      <a:pt x="0" y="11"/>
                    </a:lnTo>
                    <a:lnTo>
                      <a:pt x="0" y="12"/>
                    </a:lnTo>
                    <a:lnTo>
                      <a:pt x="0" y="11"/>
                    </a:lnTo>
                    <a:lnTo>
                      <a:pt x="0" y="12"/>
                    </a:lnTo>
                    <a:lnTo>
                      <a:pt x="0" y="11"/>
                    </a:lnTo>
                    <a:lnTo>
                      <a:pt x="0" y="11"/>
                    </a:lnTo>
                    <a:lnTo>
                      <a:pt x="0" y="11"/>
                    </a:lnTo>
                    <a:lnTo>
                      <a:pt x="0" y="11"/>
                    </a:lnTo>
                    <a:lnTo>
                      <a:pt x="0" y="11"/>
                    </a:lnTo>
                    <a:lnTo>
                      <a:pt x="0" y="11"/>
                    </a:lnTo>
                    <a:lnTo>
                      <a:pt x="0" y="10"/>
                    </a:lnTo>
                    <a:lnTo>
                      <a:pt x="0" y="11"/>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1"/>
                    </a:lnTo>
                    <a:lnTo>
                      <a:pt x="0" y="11"/>
                    </a:lnTo>
                    <a:lnTo>
                      <a:pt x="0" y="11"/>
                    </a:lnTo>
                    <a:lnTo>
                      <a:pt x="0" y="11"/>
                    </a:lnTo>
                    <a:lnTo>
                      <a:pt x="0" y="10"/>
                    </a:lnTo>
                    <a:lnTo>
                      <a:pt x="0" y="11"/>
                    </a:lnTo>
                    <a:lnTo>
                      <a:pt x="0" y="10"/>
                    </a:lnTo>
                    <a:lnTo>
                      <a:pt x="0" y="11"/>
                    </a:lnTo>
                    <a:lnTo>
                      <a:pt x="0" y="11"/>
                    </a:lnTo>
                    <a:lnTo>
                      <a:pt x="0" y="11"/>
                    </a:lnTo>
                    <a:lnTo>
                      <a:pt x="0" y="11"/>
                    </a:lnTo>
                    <a:lnTo>
                      <a:pt x="0" y="11"/>
                    </a:lnTo>
                    <a:lnTo>
                      <a:pt x="0" y="10"/>
                    </a:lnTo>
                    <a:lnTo>
                      <a:pt x="0" y="11"/>
                    </a:lnTo>
                    <a:lnTo>
                      <a:pt x="0" y="11"/>
                    </a:lnTo>
                    <a:lnTo>
                      <a:pt x="0" y="10"/>
                    </a:lnTo>
                    <a:lnTo>
                      <a:pt x="0" y="10"/>
                    </a:lnTo>
                    <a:lnTo>
                      <a:pt x="0" y="9"/>
                    </a:lnTo>
                    <a:lnTo>
                      <a:pt x="0" y="9"/>
                    </a:lnTo>
                    <a:lnTo>
                      <a:pt x="0" y="9"/>
                    </a:lnTo>
                    <a:lnTo>
                      <a:pt x="0" y="10"/>
                    </a:lnTo>
                    <a:lnTo>
                      <a:pt x="0" y="9"/>
                    </a:lnTo>
                    <a:lnTo>
                      <a:pt x="0" y="9"/>
                    </a:lnTo>
                    <a:lnTo>
                      <a:pt x="0" y="8"/>
                    </a:lnTo>
                    <a:lnTo>
                      <a:pt x="0" y="9"/>
                    </a:lnTo>
                    <a:lnTo>
                      <a:pt x="0" y="8"/>
                    </a:lnTo>
                    <a:lnTo>
                      <a:pt x="0" y="8"/>
                    </a:lnTo>
                    <a:lnTo>
                      <a:pt x="0" y="9"/>
                    </a:lnTo>
                    <a:lnTo>
                      <a:pt x="0" y="9"/>
                    </a:lnTo>
                    <a:lnTo>
                      <a:pt x="0" y="9"/>
                    </a:lnTo>
                    <a:lnTo>
                      <a:pt x="0" y="10"/>
                    </a:lnTo>
                    <a:lnTo>
                      <a:pt x="0" y="9"/>
                    </a:lnTo>
                    <a:lnTo>
                      <a:pt x="0" y="10"/>
                    </a:lnTo>
                    <a:lnTo>
                      <a:pt x="0" y="9"/>
                    </a:lnTo>
                    <a:lnTo>
                      <a:pt x="0" y="8"/>
                    </a:lnTo>
                    <a:lnTo>
                      <a:pt x="0" y="8"/>
                    </a:lnTo>
                    <a:lnTo>
                      <a:pt x="0" y="9"/>
                    </a:lnTo>
                    <a:lnTo>
                      <a:pt x="0" y="8"/>
                    </a:lnTo>
                    <a:lnTo>
                      <a:pt x="0" y="9"/>
                    </a:lnTo>
                    <a:lnTo>
                      <a:pt x="0" y="9"/>
                    </a:lnTo>
                    <a:lnTo>
                      <a:pt x="0" y="8"/>
                    </a:lnTo>
                    <a:lnTo>
                      <a:pt x="0" y="9"/>
                    </a:lnTo>
                    <a:lnTo>
                      <a:pt x="0" y="8"/>
                    </a:lnTo>
                    <a:lnTo>
                      <a:pt x="0" y="9"/>
                    </a:lnTo>
                    <a:lnTo>
                      <a:pt x="0" y="9"/>
                    </a:lnTo>
                    <a:lnTo>
                      <a:pt x="0" y="9"/>
                    </a:lnTo>
                    <a:lnTo>
                      <a:pt x="0" y="9"/>
                    </a:lnTo>
                    <a:lnTo>
                      <a:pt x="0" y="9"/>
                    </a:lnTo>
                    <a:lnTo>
                      <a:pt x="0" y="8"/>
                    </a:lnTo>
                    <a:lnTo>
                      <a:pt x="0" y="9"/>
                    </a:lnTo>
                    <a:lnTo>
                      <a:pt x="0" y="9"/>
                    </a:lnTo>
                    <a:lnTo>
                      <a:pt x="0" y="9"/>
                    </a:lnTo>
                    <a:lnTo>
                      <a:pt x="0" y="8"/>
                    </a:lnTo>
                    <a:lnTo>
                      <a:pt x="0" y="9"/>
                    </a:lnTo>
                    <a:lnTo>
                      <a:pt x="0" y="9"/>
                    </a:lnTo>
                    <a:lnTo>
                      <a:pt x="0" y="10"/>
                    </a:lnTo>
                    <a:lnTo>
                      <a:pt x="0" y="10"/>
                    </a:lnTo>
                    <a:lnTo>
                      <a:pt x="0" y="9"/>
                    </a:lnTo>
                    <a:lnTo>
                      <a:pt x="0" y="8"/>
                    </a:lnTo>
                    <a:lnTo>
                      <a:pt x="0" y="9"/>
                    </a:lnTo>
                    <a:lnTo>
                      <a:pt x="0" y="10"/>
                    </a:lnTo>
                    <a:lnTo>
                      <a:pt x="0" y="10"/>
                    </a:lnTo>
                    <a:lnTo>
                      <a:pt x="0" y="10"/>
                    </a:lnTo>
                    <a:lnTo>
                      <a:pt x="0" y="10"/>
                    </a:lnTo>
                    <a:lnTo>
                      <a:pt x="0" y="10"/>
                    </a:lnTo>
                    <a:lnTo>
                      <a:pt x="0" y="9"/>
                    </a:lnTo>
                    <a:lnTo>
                      <a:pt x="0" y="10"/>
                    </a:lnTo>
                    <a:lnTo>
                      <a:pt x="0" y="9"/>
                    </a:lnTo>
                    <a:lnTo>
                      <a:pt x="0" y="10"/>
                    </a:lnTo>
                    <a:lnTo>
                      <a:pt x="0" y="9"/>
                    </a:lnTo>
                    <a:lnTo>
                      <a:pt x="0" y="8"/>
                    </a:lnTo>
                    <a:lnTo>
                      <a:pt x="0" y="9"/>
                    </a:lnTo>
                    <a:lnTo>
                      <a:pt x="0" y="9"/>
                    </a:lnTo>
                    <a:lnTo>
                      <a:pt x="0" y="9"/>
                    </a:lnTo>
                    <a:lnTo>
                      <a:pt x="0" y="10"/>
                    </a:lnTo>
                    <a:lnTo>
                      <a:pt x="0" y="9"/>
                    </a:lnTo>
                    <a:lnTo>
                      <a:pt x="0" y="8"/>
                    </a:lnTo>
                    <a:lnTo>
                      <a:pt x="0" y="9"/>
                    </a:lnTo>
                    <a:lnTo>
                      <a:pt x="0" y="8"/>
                    </a:lnTo>
                    <a:lnTo>
                      <a:pt x="0" y="8"/>
                    </a:lnTo>
                    <a:lnTo>
                      <a:pt x="0" y="7"/>
                    </a:lnTo>
                    <a:lnTo>
                      <a:pt x="0" y="7"/>
                    </a:lnTo>
                    <a:lnTo>
                      <a:pt x="0" y="8"/>
                    </a:lnTo>
                    <a:lnTo>
                      <a:pt x="0" y="8"/>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7"/>
                    </a:lnTo>
                    <a:lnTo>
                      <a:pt x="0" y="6"/>
                    </a:lnTo>
                    <a:lnTo>
                      <a:pt x="0" y="6"/>
                    </a:lnTo>
                    <a:lnTo>
                      <a:pt x="0" y="7"/>
                    </a:lnTo>
                    <a:lnTo>
                      <a:pt x="0" y="6"/>
                    </a:lnTo>
                    <a:lnTo>
                      <a:pt x="0" y="6"/>
                    </a:lnTo>
                    <a:lnTo>
                      <a:pt x="0" y="5"/>
                    </a:lnTo>
                    <a:lnTo>
                      <a:pt x="0" y="6"/>
                    </a:lnTo>
                    <a:lnTo>
                      <a:pt x="0" y="6"/>
                    </a:lnTo>
                    <a:lnTo>
                      <a:pt x="0" y="7"/>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8"/>
                    </a:lnTo>
                    <a:lnTo>
                      <a:pt x="0" y="8"/>
                    </a:lnTo>
                    <a:lnTo>
                      <a:pt x="0" y="8"/>
                    </a:lnTo>
                    <a:lnTo>
                      <a:pt x="0" y="8"/>
                    </a:lnTo>
                    <a:lnTo>
                      <a:pt x="0" y="9"/>
                    </a:lnTo>
                    <a:lnTo>
                      <a:pt x="0" y="9"/>
                    </a:lnTo>
                    <a:lnTo>
                      <a:pt x="0" y="9"/>
                    </a:lnTo>
                    <a:lnTo>
                      <a:pt x="0" y="9"/>
                    </a:lnTo>
                    <a:lnTo>
                      <a:pt x="0" y="10"/>
                    </a:lnTo>
                    <a:lnTo>
                      <a:pt x="0" y="10"/>
                    </a:lnTo>
                    <a:lnTo>
                      <a:pt x="0" y="10"/>
                    </a:lnTo>
                    <a:lnTo>
                      <a:pt x="0" y="9"/>
                    </a:lnTo>
                    <a:lnTo>
                      <a:pt x="0" y="9"/>
                    </a:lnTo>
                    <a:lnTo>
                      <a:pt x="0" y="9"/>
                    </a:lnTo>
                    <a:lnTo>
                      <a:pt x="0" y="9"/>
                    </a:lnTo>
                    <a:lnTo>
                      <a:pt x="0" y="10"/>
                    </a:lnTo>
                    <a:lnTo>
                      <a:pt x="0" y="10"/>
                    </a:lnTo>
                    <a:lnTo>
                      <a:pt x="0" y="10"/>
                    </a:lnTo>
                    <a:lnTo>
                      <a:pt x="0" y="10"/>
                    </a:lnTo>
                    <a:lnTo>
                      <a:pt x="0" y="9"/>
                    </a:lnTo>
                    <a:lnTo>
                      <a:pt x="0" y="9"/>
                    </a:lnTo>
                    <a:lnTo>
                      <a:pt x="0" y="8"/>
                    </a:lnTo>
                    <a:lnTo>
                      <a:pt x="0" y="8"/>
                    </a:lnTo>
                    <a:lnTo>
                      <a:pt x="0" y="7"/>
                    </a:lnTo>
                    <a:lnTo>
                      <a:pt x="0" y="8"/>
                    </a:lnTo>
                    <a:lnTo>
                      <a:pt x="0" y="8"/>
                    </a:lnTo>
                    <a:lnTo>
                      <a:pt x="0" y="8"/>
                    </a:lnTo>
                    <a:lnTo>
                      <a:pt x="0" y="8"/>
                    </a:lnTo>
                    <a:lnTo>
                      <a:pt x="0" y="8"/>
                    </a:lnTo>
                    <a:lnTo>
                      <a:pt x="0" y="8"/>
                    </a:lnTo>
                    <a:lnTo>
                      <a:pt x="0" y="7"/>
                    </a:lnTo>
                    <a:lnTo>
                      <a:pt x="0" y="8"/>
                    </a:lnTo>
                    <a:lnTo>
                      <a:pt x="0" y="8"/>
                    </a:lnTo>
                    <a:lnTo>
                      <a:pt x="0" y="8"/>
                    </a:lnTo>
                    <a:lnTo>
                      <a:pt x="0" y="9"/>
                    </a:lnTo>
                    <a:lnTo>
                      <a:pt x="0" y="8"/>
                    </a:lnTo>
                    <a:lnTo>
                      <a:pt x="0" y="9"/>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1"/>
                    </a:lnTo>
                    <a:lnTo>
                      <a:pt x="0" y="10"/>
                    </a:lnTo>
                    <a:lnTo>
                      <a:pt x="0" y="10"/>
                    </a:lnTo>
                    <a:lnTo>
                      <a:pt x="0" y="10"/>
                    </a:lnTo>
                    <a:lnTo>
                      <a:pt x="0" y="10"/>
                    </a:lnTo>
                    <a:lnTo>
                      <a:pt x="0" y="10"/>
                    </a:lnTo>
                    <a:lnTo>
                      <a:pt x="0" y="9"/>
                    </a:lnTo>
                    <a:lnTo>
                      <a:pt x="0" y="9"/>
                    </a:lnTo>
                    <a:lnTo>
                      <a:pt x="0" y="9"/>
                    </a:lnTo>
                    <a:lnTo>
                      <a:pt x="0" y="8"/>
                    </a:lnTo>
                    <a:lnTo>
                      <a:pt x="0" y="9"/>
                    </a:lnTo>
                    <a:lnTo>
                      <a:pt x="0" y="8"/>
                    </a:lnTo>
                    <a:lnTo>
                      <a:pt x="0" y="8"/>
                    </a:lnTo>
                    <a:lnTo>
                      <a:pt x="0" y="9"/>
                    </a:lnTo>
                    <a:lnTo>
                      <a:pt x="0" y="10"/>
                    </a:lnTo>
                    <a:lnTo>
                      <a:pt x="0" y="10"/>
                    </a:lnTo>
                    <a:lnTo>
                      <a:pt x="0" y="10"/>
                    </a:lnTo>
                    <a:lnTo>
                      <a:pt x="0" y="10"/>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0"/>
                    </a:lnTo>
                    <a:lnTo>
                      <a:pt x="0" y="10"/>
                    </a:lnTo>
                    <a:lnTo>
                      <a:pt x="0" y="10"/>
                    </a:lnTo>
                    <a:lnTo>
                      <a:pt x="0" y="10"/>
                    </a:lnTo>
                    <a:lnTo>
                      <a:pt x="0" y="10"/>
                    </a:lnTo>
                    <a:lnTo>
                      <a:pt x="0" y="10"/>
                    </a:lnTo>
                    <a:lnTo>
                      <a:pt x="0" y="10"/>
                    </a:lnTo>
                    <a:lnTo>
                      <a:pt x="0" y="10"/>
                    </a:lnTo>
                    <a:lnTo>
                      <a:pt x="0" y="10"/>
                    </a:lnTo>
                    <a:lnTo>
                      <a:pt x="0" y="9"/>
                    </a:lnTo>
                    <a:lnTo>
                      <a:pt x="0" y="8"/>
                    </a:lnTo>
                    <a:lnTo>
                      <a:pt x="0" y="6"/>
                    </a:lnTo>
                    <a:lnTo>
                      <a:pt x="0" y="5"/>
                    </a:lnTo>
                    <a:lnTo>
                      <a:pt x="0" y="5"/>
                    </a:lnTo>
                    <a:lnTo>
                      <a:pt x="0" y="5"/>
                    </a:lnTo>
                    <a:lnTo>
                      <a:pt x="0" y="4"/>
                    </a:lnTo>
                    <a:lnTo>
                      <a:pt x="0" y="4"/>
                    </a:lnTo>
                    <a:lnTo>
                      <a:pt x="0" y="3"/>
                    </a:lnTo>
                    <a:lnTo>
                      <a:pt x="0" y="3"/>
                    </a:lnTo>
                    <a:lnTo>
                      <a:pt x="0" y="2"/>
                    </a:lnTo>
                    <a:lnTo>
                      <a:pt x="0" y="3"/>
                    </a:lnTo>
                    <a:lnTo>
                      <a:pt x="0" y="2"/>
                    </a:lnTo>
                    <a:lnTo>
                      <a:pt x="0" y="2"/>
                    </a:lnTo>
                    <a:lnTo>
                      <a:pt x="0" y="3"/>
                    </a:lnTo>
                    <a:lnTo>
                      <a:pt x="0" y="2"/>
                    </a:lnTo>
                    <a:lnTo>
                      <a:pt x="0" y="2"/>
                    </a:lnTo>
                    <a:lnTo>
                      <a:pt x="0" y="3"/>
                    </a:lnTo>
                    <a:lnTo>
                      <a:pt x="0" y="3"/>
                    </a:lnTo>
                    <a:lnTo>
                      <a:pt x="0" y="3"/>
                    </a:lnTo>
                    <a:lnTo>
                      <a:pt x="0" y="4"/>
                    </a:lnTo>
                    <a:lnTo>
                      <a:pt x="0" y="4"/>
                    </a:lnTo>
                    <a:lnTo>
                      <a:pt x="0" y="5"/>
                    </a:lnTo>
                    <a:lnTo>
                      <a:pt x="0" y="4"/>
                    </a:lnTo>
                    <a:lnTo>
                      <a:pt x="0" y="4"/>
                    </a:lnTo>
                    <a:lnTo>
                      <a:pt x="0" y="4"/>
                    </a:lnTo>
                    <a:lnTo>
                      <a:pt x="0" y="5"/>
                    </a:lnTo>
                    <a:lnTo>
                      <a:pt x="0" y="5"/>
                    </a:lnTo>
                    <a:lnTo>
                      <a:pt x="0" y="5"/>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5"/>
                    </a:lnTo>
                    <a:lnTo>
                      <a:pt x="0" y="5"/>
                    </a:lnTo>
                    <a:lnTo>
                      <a:pt x="0" y="5"/>
                    </a:lnTo>
                    <a:lnTo>
                      <a:pt x="0" y="6"/>
                    </a:lnTo>
                    <a:lnTo>
                      <a:pt x="0" y="6"/>
                    </a:lnTo>
                    <a:lnTo>
                      <a:pt x="0" y="6"/>
                    </a:lnTo>
                    <a:lnTo>
                      <a:pt x="0" y="7"/>
                    </a:lnTo>
                    <a:lnTo>
                      <a:pt x="0" y="6"/>
                    </a:lnTo>
                    <a:lnTo>
                      <a:pt x="0" y="6"/>
                    </a:lnTo>
                    <a:lnTo>
                      <a:pt x="0" y="6"/>
                    </a:lnTo>
                    <a:lnTo>
                      <a:pt x="0" y="6"/>
                    </a:lnTo>
                    <a:lnTo>
                      <a:pt x="0" y="6"/>
                    </a:lnTo>
                    <a:lnTo>
                      <a:pt x="0" y="6"/>
                    </a:lnTo>
                    <a:lnTo>
                      <a:pt x="0" y="6"/>
                    </a:lnTo>
                    <a:lnTo>
                      <a:pt x="0" y="7"/>
                    </a:lnTo>
                    <a:lnTo>
                      <a:pt x="0" y="6"/>
                    </a:lnTo>
                    <a:lnTo>
                      <a:pt x="0" y="6"/>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5"/>
                    </a:lnTo>
                    <a:lnTo>
                      <a:pt x="0" y="5"/>
                    </a:lnTo>
                    <a:lnTo>
                      <a:pt x="0" y="6"/>
                    </a:lnTo>
                    <a:lnTo>
                      <a:pt x="0" y="7"/>
                    </a:lnTo>
                    <a:lnTo>
                      <a:pt x="0" y="7"/>
                    </a:lnTo>
                    <a:lnTo>
                      <a:pt x="0" y="7"/>
                    </a:lnTo>
                    <a:lnTo>
                      <a:pt x="0" y="6"/>
                    </a:lnTo>
                    <a:lnTo>
                      <a:pt x="0" y="7"/>
                    </a:lnTo>
                    <a:lnTo>
                      <a:pt x="0" y="7"/>
                    </a:lnTo>
                    <a:lnTo>
                      <a:pt x="0" y="7"/>
                    </a:lnTo>
                    <a:lnTo>
                      <a:pt x="0" y="7"/>
                    </a:lnTo>
                    <a:lnTo>
                      <a:pt x="0" y="7"/>
                    </a:lnTo>
                    <a:lnTo>
                      <a:pt x="0" y="7"/>
                    </a:lnTo>
                    <a:lnTo>
                      <a:pt x="0" y="7"/>
                    </a:lnTo>
                    <a:lnTo>
                      <a:pt x="0" y="6"/>
                    </a:lnTo>
                    <a:lnTo>
                      <a:pt x="0" y="7"/>
                    </a:lnTo>
                    <a:lnTo>
                      <a:pt x="0" y="7"/>
                    </a:lnTo>
                    <a:lnTo>
                      <a:pt x="0" y="6"/>
                    </a:lnTo>
                    <a:lnTo>
                      <a:pt x="0" y="7"/>
                    </a:lnTo>
                    <a:lnTo>
                      <a:pt x="0" y="6"/>
                    </a:lnTo>
                    <a:lnTo>
                      <a:pt x="0" y="6"/>
                    </a:lnTo>
                    <a:lnTo>
                      <a:pt x="0" y="6"/>
                    </a:lnTo>
                    <a:lnTo>
                      <a:pt x="0" y="7"/>
                    </a:lnTo>
                    <a:lnTo>
                      <a:pt x="0" y="7"/>
                    </a:lnTo>
                    <a:lnTo>
                      <a:pt x="0" y="7"/>
                    </a:lnTo>
                    <a:lnTo>
                      <a:pt x="0" y="8"/>
                    </a:lnTo>
                    <a:lnTo>
                      <a:pt x="0" y="8"/>
                    </a:lnTo>
                    <a:lnTo>
                      <a:pt x="0" y="8"/>
                    </a:lnTo>
                    <a:lnTo>
                      <a:pt x="0" y="8"/>
                    </a:lnTo>
                    <a:lnTo>
                      <a:pt x="0" y="9"/>
                    </a:lnTo>
                    <a:lnTo>
                      <a:pt x="0" y="8"/>
                    </a:lnTo>
                    <a:lnTo>
                      <a:pt x="0" y="8"/>
                    </a:lnTo>
                    <a:lnTo>
                      <a:pt x="0" y="8"/>
                    </a:lnTo>
                    <a:lnTo>
                      <a:pt x="0" y="7"/>
                    </a:lnTo>
                    <a:lnTo>
                      <a:pt x="0" y="7"/>
                    </a:lnTo>
                    <a:lnTo>
                      <a:pt x="0" y="6"/>
                    </a:lnTo>
                    <a:lnTo>
                      <a:pt x="0" y="5"/>
                    </a:lnTo>
                    <a:lnTo>
                      <a:pt x="0" y="5"/>
                    </a:lnTo>
                    <a:lnTo>
                      <a:pt x="0" y="4"/>
                    </a:lnTo>
                    <a:lnTo>
                      <a:pt x="0" y="4"/>
                    </a:lnTo>
                    <a:lnTo>
                      <a:pt x="0" y="4"/>
                    </a:lnTo>
                    <a:lnTo>
                      <a:pt x="0" y="4"/>
                    </a:lnTo>
                    <a:lnTo>
                      <a:pt x="0" y="4"/>
                    </a:lnTo>
                    <a:lnTo>
                      <a:pt x="0" y="3"/>
                    </a:lnTo>
                    <a:lnTo>
                      <a:pt x="0" y="3"/>
                    </a:lnTo>
                    <a:lnTo>
                      <a:pt x="0" y="3"/>
                    </a:lnTo>
                    <a:lnTo>
                      <a:pt x="0" y="4"/>
                    </a:lnTo>
                    <a:lnTo>
                      <a:pt x="0" y="4"/>
                    </a:lnTo>
                    <a:lnTo>
                      <a:pt x="0" y="4"/>
                    </a:lnTo>
                    <a:lnTo>
                      <a:pt x="0" y="5"/>
                    </a:lnTo>
                    <a:lnTo>
                      <a:pt x="0" y="4"/>
                    </a:lnTo>
                    <a:lnTo>
                      <a:pt x="0" y="4"/>
                    </a:lnTo>
                    <a:lnTo>
                      <a:pt x="0" y="4"/>
                    </a:lnTo>
                    <a:lnTo>
                      <a:pt x="0" y="4"/>
                    </a:lnTo>
                    <a:lnTo>
                      <a:pt x="0" y="5"/>
                    </a:lnTo>
                    <a:lnTo>
                      <a:pt x="0" y="5"/>
                    </a:lnTo>
                    <a:lnTo>
                      <a:pt x="0" y="5"/>
                    </a:lnTo>
                    <a:lnTo>
                      <a:pt x="0" y="6"/>
                    </a:lnTo>
                    <a:lnTo>
                      <a:pt x="0" y="6"/>
                    </a:lnTo>
                    <a:lnTo>
                      <a:pt x="0" y="6"/>
                    </a:lnTo>
                    <a:lnTo>
                      <a:pt x="0" y="7"/>
                    </a:lnTo>
                    <a:lnTo>
                      <a:pt x="0" y="7"/>
                    </a:lnTo>
                    <a:lnTo>
                      <a:pt x="0" y="8"/>
                    </a:lnTo>
                    <a:lnTo>
                      <a:pt x="0" y="7"/>
                    </a:lnTo>
                    <a:lnTo>
                      <a:pt x="0" y="8"/>
                    </a:lnTo>
                    <a:lnTo>
                      <a:pt x="0" y="7"/>
                    </a:lnTo>
                    <a:lnTo>
                      <a:pt x="0" y="6"/>
                    </a:lnTo>
                    <a:lnTo>
                      <a:pt x="0" y="7"/>
                    </a:lnTo>
                    <a:lnTo>
                      <a:pt x="0" y="7"/>
                    </a:lnTo>
                    <a:lnTo>
                      <a:pt x="0" y="7"/>
                    </a:lnTo>
                    <a:lnTo>
                      <a:pt x="0" y="7"/>
                    </a:lnTo>
                    <a:lnTo>
                      <a:pt x="0" y="7"/>
                    </a:lnTo>
                    <a:lnTo>
                      <a:pt x="0" y="6"/>
                    </a:lnTo>
                    <a:lnTo>
                      <a:pt x="0" y="7"/>
                    </a:lnTo>
                    <a:lnTo>
                      <a:pt x="0" y="7"/>
                    </a:lnTo>
                    <a:lnTo>
                      <a:pt x="0" y="7"/>
                    </a:lnTo>
                    <a:lnTo>
                      <a:pt x="0" y="7"/>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7"/>
                    </a:lnTo>
                    <a:lnTo>
                      <a:pt x="0" y="8"/>
                    </a:lnTo>
                    <a:lnTo>
                      <a:pt x="0" y="7"/>
                    </a:lnTo>
                    <a:lnTo>
                      <a:pt x="0" y="8"/>
                    </a:lnTo>
                    <a:lnTo>
                      <a:pt x="0" y="7"/>
                    </a:lnTo>
                    <a:lnTo>
                      <a:pt x="0" y="8"/>
                    </a:lnTo>
                    <a:lnTo>
                      <a:pt x="0" y="7"/>
                    </a:lnTo>
                    <a:lnTo>
                      <a:pt x="0" y="8"/>
                    </a:lnTo>
                    <a:lnTo>
                      <a:pt x="0" y="8"/>
                    </a:lnTo>
                    <a:lnTo>
                      <a:pt x="0" y="9"/>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6"/>
                    </a:lnTo>
                    <a:lnTo>
                      <a:pt x="1" y="6"/>
                    </a:lnTo>
                    <a:lnTo>
                      <a:pt x="1" y="6"/>
                    </a:lnTo>
                    <a:lnTo>
                      <a:pt x="1" y="6"/>
                    </a:lnTo>
                    <a:lnTo>
                      <a:pt x="1" y="6"/>
                    </a:lnTo>
                    <a:lnTo>
                      <a:pt x="1" y="5"/>
                    </a:lnTo>
                    <a:lnTo>
                      <a:pt x="1" y="5"/>
                    </a:lnTo>
                    <a:lnTo>
                      <a:pt x="1" y="6"/>
                    </a:lnTo>
                    <a:lnTo>
                      <a:pt x="1" y="6"/>
                    </a:lnTo>
                    <a:lnTo>
                      <a:pt x="1" y="5"/>
                    </a:lnTo>
                    <a:lnTo>
                      <a:pt x="1" y="5"/>
                    </a:lnTo>
                    <a:lnTo>
                      <a:pt x="1" y="5"/>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6"/>
                    </a:lnTo>
                    <a:lnTo>
                      <a:pt x="1" y="7"/>
                    </a:lnTo>
                    <a:lnTo>
                      <a:pt x="1" y="7"/>
                    </a:lnTo>
                    <a:lnTo>
                      <a:pt x="1" y="7"/>
                    </a:lnTo>
                    <a:lnTo>
                      <a:pt x="1" y="7"/>
                    </a:lnTo>
                    <a:lnTo>
                      <a:pt x="1" y="6"/>
                    </a:lnTo>
                    <a:lnTo>
                      <a:pt x="1" y="7"/>
                    </a:lnTo>
                    <a:lnTo>
                      <a:pt x="1" y="6"/>
                    </a:lnTo>
                    <a:lnTo>
                      <a:pt x="1" y="6"/>
                    </a:lnTo>
                    <a:lnTo>
                      <a:pt x="1" y="6"/>
                    </a:lnTo>
                    <a:lnTo>
                      <a:pt x="1" y="6"/>
                    </a:lnTo>
                    <a:lnTo>
                      <a:pt x="1" y="6"/>
                    </a:lnTo>
                    <a:lnTo>
                      <a:pt x="1" y="6"/>
                    </a:lnTo>
                    <a:lnTo>
                      <a:pt x="1" y="5"/>
                    </a:lnTo>
                    <a:lnTo>
                      <a:pt x="1" y="5"/>
                    </a:lnTo>
                    <a:lnTo>
                      <a:pt x="1" y="5"/>
                    </a:lnTo>
                    <a:lnTo>
                      <a:pt x="1" y="5"/>
                    </a:lnTo>
                    <a:lnTo>
                      <a:pt x="1" y="6"/>
                    </a:lnTo>
                    <a:lnTo>
                      <a:pt x="1" y="6"/>
                    </a:lnTo>
                    <a:lnTo>
                      <a:pt x="1" y="6"/>
                    </a:lnTo>
                    <a:lnTo>
                      <a:pt x="1" y="6"/>
                    </a:lnTo>
                    <a:lnTo>
                      <a:pt x="1" y="5"/>
                    </a:lnTo>
                    <a:lnTo>
                      <a:pt x="1" y="6"/>
                    </a:lnTo>
                    <a:lnTo>
                      <a:pt x="1" y="5"/>
                    </a:lnTo>
                    <a:lnTo>
                      <a:pt x="1" y="6"/>
                    </a:lnTo>
                    <a:lnTo>
                      <a:pt x="1" y="6"/>
                    </a:lnTo>
                    <a:lnTo>
                      <a:pt x="1" y="6"/>
                    </a:lnTo>
                    <a:lnTo>
                      <a:pt x="1" y="6"/>
                    </a:lnTo>
                    <a:lnTo>
                      <a:pt x="1" y="6"/>
                    </a:lnTo>
                    <a:lnTo>
                      <a:pt x="1" y="7"/>
                    </a:lnTo>
                    <a:lnTo>
                      <a:pt x="1" y="7"/>
                    </a:lnTo>
                    <a:lnTo>
                      <a:pt x="1" y="6"/>
                    </a:lnTo>
                    <a:lnTo>
                      <a:pt x="1" y="5"/>
                    </a:lnTo>
                    <a:lnTo>
                      <a:pt x="1" y="5"/>
                    </a:lnTo>
                    <a:lnTo>
                      <a:pt x="1" y="5"/>
                    </a:lnTo>
                    <a:lnTo>
                      <a:pt x="1" y="4"/>
                    </a:lnTo>
                    <a:lnTo>
                      <a:pt x="1" y="4"/>
                    </a:lnTo>
                    <a:lnTo>
                      <a:pt x="1" y="3"/>
                    </a:lnTo>
                    <a:lnTo>
                      <a:pt x="1" y="4"/>
                    </a:lnTo>
                    <a:lnTo>
                      <a:pt x="1" y="3"/>
                    </a:lnTo>
                    <a:lnTo>
                      <a:pt x="1" y="4"/>
                    </a:lnTo>
                    <a:lnTo>
                      <a:pt x="1" y="4"/>
                    </a:lnTo>
                    <a:lnTo>
                      <a:pt x="1" y="4"/>
                    </a:lnTo>
                    <a:lnTo>
                      <a:pt x="1" y="4"/>
                    </a:lnTo>
                    <a:lnTo>
                      <a:pt x="1" y="4"/>
                    </a:lnTo>
                    <a:lnTo>
                      <a:pt x="1" y="4"/>
                    </a:lnTo>
                    <a:lnTo>
                      <a:pt x="1" y="5"/>
                    </a:lnTo>
                    <a:lnTo>
                      <a:pt x="1" y="5"/>
                    </a:lnTo>
                    <a:lnTo>
                      <a:pt x="1" y="5"/>
                    </a:lnTo>
                    <a:lnTo>
                      <a:pt x="1" y="5"/>
                    </a:lnTo>
                    <a:lnTo>
                      <a:pt x="1" y="6"/>
                    </a:lnTo>
                    <a:lnTo>
                      <a:pt x="1" y="5"/>
                    </a:lnTo>
                    <a:lnTo>
                      <a:pt x="1" y="5"/>
                    </a:lnTo>
                    <a:lnTo>
                      <a:pt x="1" y="4"/>
                    </a:lnTo>
                    <a:lnTo>
                      <a:pt x="1" y="4"/>
                    </a:lnTo>
                    <a:lnTo>
                      <a:pt x="1" y="4"/>
                    </a:lnTo>
                    <a:lnTo>
                      <a:pt x="1" y="4"/>
                    </a:lnTo>
                    <a:lnTo>
                      <a:pt x="1" y="3"/>
                    </a:lnTo>
                    <a:lnTo>
                      <a:pt x="1" y="2"/>
                    </a:lnTo>
                    <a:lnTo>
                      <a:pt x="1" y="1"/>
                    </a:lnTo>
                    <a:lnTo>
                      <a:pt x="1" y="1"/>
                    </a:lnTo>
                    <a:lnTo>
                      <a:pt x="1" y="2"/>
                    </a:lnTo>
                    <a:lnTo>
                      <a:pt x="1" y="1"/>
                    </a:lnTo>
                    <a:lnTo>
                      <a:pt x="1" y="1"/>
                    </a:lnTo>
                    <a:lnTo>
                      <a:pt x="1" y="1"/>
                    </a:lnTo>
                    <a:lnTo>
                      <a:pt x="1" y="0"/>
                    </a:lnTo>
                    <a:lnTo>
                      <a:pt x="1" y="0"/>
                    </a:lnTo>
                    <a:lnTo>
                      <a:pt x="1" y="1"/>
                    </a:lnTo>
                    <a:lnTo>
                      <a:pt x="1" y="1"/>
                    </a:lnTo>
                    <a:lnTo>
                      <a:pt x="1" y="0"/>
                    </a:lnTo>
                    <a:lnTo>
                      <a:pt x="1" y="1"/>
                    </a:lnTo>
                    <a:lnTo>
                      <a:pt x="1" y="2"/>
                    </a:lnTo>
                    <a:lnTo>
                      <a:pt x="1" y="2"/>
                    </a:lnTo>
                    <a:lnTo>
                      <a:pt x="1" y="2"/>
                    </a:lnTo>
                    <a:lnTo>
                      <a:pt x="1" y="2"/>
                    </a:lnTo>
                    <a:lnTo>
                      <a:pt x="1" y="3"/>
                    </a:lnTo>
                    <a:lnTo>
                      <a:pt x="1" y="3"/>
                    </a:lnTo>
                    <a:lnTo>
                      <a:pt x="1" y="3"/>
                    </a:lnTo>
                    <a:lnTo>
                      <a:pt x="1" y="4"/>
                    </a:lnTo>
                    <a:lnTo>
                      <a:pt x="1" y="4"/>
                    </a:lnTo>
                    <a:lnTo>
                      <a:pt x="1" y="5"/>
                    </a:lnTo>
                    <a:lnTo>
                      <a:pt x="1" y="5"/>
                    </a:lnTo>
                    <a:lnTo>
                      <a:pt x="1" y="6"/>
                    </a:lnTo>
                    <a:lnTo>
                      <a:pt x="1" y="5"/>
                    </a:lnTo>
                    <a:lnTo>
                      <a:pt x="1" y="6"/>
                    </a:lnTo>
                    <a:lnTo>
                      <a:pt x="1" y="5"/>
                    </a:lnTo>
                    <a:lnTo>
                      <a:pt x="1" y="5"/>
                    </a:lnTo>
                    <a:lnTo>
                      <a:pt x="1" y="5"/>
                    </a:lnTo>
                    <a:lnTo>
                      <a:pt x="1" y="5"/>
                    </a:lnTo>
                    <a:lnTo>
                      <a:pt x="1" y="5"/>
                    </a:lnTo>
                    <a:lnTo>
                      <a:pt x="1" y="4"/>
                    </a:lnTo>
                    <a:lnTo>
                      <a:pt x="1" y="3"/>
                    </a:lnTo>
                    <a:lnTo>
                      <a:pt x="1" y="3"/>
                    </a:lnTo>
                    <a:lnTo>
                      <a:pt x="1" y="3"/>
                    </a:lnTo>
                    <a:lnTo>
                      <a:pt x="1" y="3"/>
                    </a:lnTo>
                    <a:lnTo>
                      <a:pt x="1" y="3"/>
                    </a:lnTo>
                    <a:lnTo>
                      <a:pt x="1" y="3"/>
                    </a:lnTo>
                    <a:lnTo>
                      <a:pt x="1" y="3"/>
                    </a:lnTo>
                    <a:lnTo>
                      <a:pt x="1" y="3"/>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5"/>
                    </a:lnTo>
                    <a:lnTo>
                      <a:pt x="1" y="6"/>
                    </a:lnTo>
                    <a:lnTo>
                      <a:pt x="1" y="5"/>
                    </a:lnTo>
                    <a:lnTo>
                      <a:pt x="1" y="6"/>
                    </a:lnTo>
                    <a:lnTo>
                      <a:pt x="1" y="6"/>
                    </a:lnTo>
                    <a:lnTo>
                      <a:pt x="1" y="6"/>
                    </a:lnTo>
                    <a:lnTo>
                      <a:pt x="1" y="6"/>
                    </a:lnTo>
                    <a:lnTo>
                      <a:pt x="1" y="7"/>
                    </a:lnTo>
                    <a:lnTo>
                      <a:pt x="1" y="7"/>
                    </a:lnTo>
                    <a:lnTo>
                      <a:pt x="1" y="7"/>
                    </a:lnTo>
                    <a:lnTo>
                      <a:pt x="1" y="7"/>
                    </a:lnTo>
                    <a:lnTo>
                      <a:pt x="1" y="7"/>
                    </a:lnTo>
                    <a:lnTo>
                      <a:pt x="1" y="8"/>
                    </a:lnTo>
                    <a:lnTo>
                      <a:pt x="1" y="7"/>
                    </a:lnTo>
                    <a:lnTo>
                      <a:pt x="1" y="7"/>
                    </a:lnTo>
                    <a:lnTo>
                      <a:pt x="1" y="7"/>
                    </a:lnTo>
                    <a:lnTo>
                      <a:pt x="1" y="7"/>
                    </a:lnTo>
                    <a:lnTo>
                      <a:pt x="1" y="8"/>
                    </a:lnTo>
                  </a:path>
                </a:pathLst>
              </a:custGeom>
              <a:noFill/>
              <a:ln w="0">
                <a:solidFill>
                  <a:srgbClr val="3366FF"/>
                </a:solidFill>
                <a:prstDash val="solid"/>
                <a:round/>
                <a:headEnd/>
                <a:tailEnd/>
              </a:ln>
            </p:spPr>
            <p:txBody>
              <a:bodyPr/>
              <a:lstStyle/>
              <a:p>
                <a:endParaRPr lang="en-GB"/>
              </a:p>
            </p:txBody>
          </p:sp>
          <p:sp>
            <p:nvSpPr>
              <p:cNvPr id="185918" name="Freeform 574"/>
              <p:cNvSpPr>
                <a:spLocks/>
              </p:cNvSpPr>
              <p:nvPr/>
            </p:nvSpPr>
            <p:spPr bwMode="auto">
              <a:xfrm>
                <a:off x="2742" y="3563"/>
                <a:ext cx="1" cy="66"/>
              </a:xfrm>
              <a:custGeom>
                <a:avLst/>
                <a:gdLst/>
                <a:ahLst/>
                <a:cxnLst>
                  <a:cxn ang="0">
                    <a:pos x="0" y="6"/>
                  </a:cxn>
                  <a:cxn ang="0">
                    <a:pos x="0" y="5"/>
                  </a:cxn>
                  <a:cxn ang="0">
                    <a:pos x="0" y="5"/>
                  </a:cxn>
                  <a:cxn ang="0">
                    <a:pos x="0" y="5"/>
                  </a:cxn>
                  <a:cxn ang="0">
                    <a:pos x="0" y="5"/>
                  </a:cxn>
                  <a:cxn ang="0">
                    <a:pos x="0" y="4"/>
                  </a:cxn>
                  <a:cxn ang="0">
                    <a:pos x="0" y="4"/>
                  </a:cxn>
                  <a:cxn ang="0">
                    <a:pos x="0" y="3"/>
                  </a:cxn>
                  <a:cxn ang="0">
                    <a:pos x="0" y="4"/>
                  </a:cxn>
                  <a:cxn ang="0">
                    <a:pos x="0" y="2"/>
                  </a:cxn>
                  <a:cxn ang="0">
                    <a:pos x="0" y="4"/>
                  </a:cxn>
                  <a:cxn ang="0">
                    <a:pos x="0" y="4"/>
                  </a:cxn>
                  <a:cxn ang="0">
                    <a:pos x="0" y="3"/>
                  </a:cxn>
                  <a:cxn ang="0">
                    <a:pos x="0" y="4"/>
                  </a:cxn>
                  <a:cxn ang="0">
                    <a:pos x="0" y="6"/>
                  </a:cxn>
                  <a:cxn ang="0">
                    <a:pos x="0" y="6"/>
                  </a:cxn>
                  <a:cxn ang="0">
                    <a:pos x="0" y="7"/>
                  </a:cxn>
                  <a:cxn ang="0">
                    <a:pos x="0" y="7"/>
                  </a:cxn>
                  <a:cxn ang="0">
                    <a:pos x="0" y="7"/>
                  </a:cxn>
                  <a:cxn ang="0">
                    <a:pos x="0" y="5"/>
                  </a:cxn>
                  <a:cxn ang="0">
                    <a:pos x="0" y="4"/>
                  </a:cxn>
                  <a:cxn ang="0">
                    <a:pos x="0" y="2"/>
                  </a:cxn>
                  <a:cxn ang="0">
                    <a:pos x="0" y="2"/>
                  </a:cxn>
                  <a:cxn ang="0">
                    <a:pos x="0" y="1"/>
                  </a:cxn>
                  <a:cxn ang="0">
                    <a:pos x="0" y="1"/>
                  </a:cxn>
                  <a:cxn ang="0">
                    <a:pos x="0" y="4"/>
                  </a:cxn>
                  <a:cxn ang="0">
                    <a:pos x="0" y="5"/>
                  </a:cxn>
                  <a:cxn ang="0">
                    <a:pos x="0" y="4"/>
                  </a:cxn>
                  <a:cxn ang="0">
                    <a:pos x="0" y="6"/>
                  </a:cxn>
                  <a:cxn ang="0">
                    <a:pos x="0" y="7"/>
                  </a:cxn>
                  <a:cxn ang="0">
                    <a:pos x="0" y="6"/>
                  </a:cxn>
                  <a:cxn ang="0">
                    <a:pos x="0" y="8"/>
                  </a:cxn>
                  <a:cxn ang="0">
                    <a:pos x="0" y="9"/>
                  </a:cxn>
                  <a:cxn ang="0">
                    <a:pos x="0" y="11"/>
                  </a:cxn>
                  <a:cxn ang="0">
                    <a:pos x="0" y="9"/>
                  </a:cxn>
                  <a:cxn ang="0">
                    <a:pos x="0" y="10"/>
                  </a:cxn>
                  <a:cxn ang="0">
                    <a:pos x="0" y="10"/>
                  </a:cxn>
                  <a:cxn ang="0">
                    <a:pos x="0" y="8"/>
                  </a:cxn>
                  <a:cxn ang="0">
                    <a:pos x="0" y="8"/>
                  </a:cxn>
                  <a:cxn ang="0">
                    <a:pos x="0" y="8"/>
                  </a:cxn>
                  <a:cxn ang="0">
                    <a:pos x="0" y="9"/>
                  </a:cxn>
                  <a:cxn ang="0">
                    <a:pos x="0" y="7"/>
                  </a:cxn>
                  <a:cxn ang="0">
                    <a:pos x="0" y="6"/>
                  </a:cxn>
                  <a:cxn ang="0">
                    <a:pos x="0" y="6"/>
                  </a:cxn>
                  <a:cxn ang="0">
                    <a:pos x="0" y="6"/>
                  </a:cxn>
                  <a:cxn ang="0">
                    <a:pos x="0" y="5"/>
                  </a:cxn>
                  <a:cxn ang="0">
                    <a:pos x="0" y="5"/>
                  </a:cxn>
                  <a:cxn ang="0">
                    <a:pos x="0" y="5"/>
                  </a:cxn>
                  <a:cxn ang="0">
                    <a:pos x="0" y="7"/>
                  </a:cxn>
                  <a:cxn ang="0">
                    <a:pos x="0" y="5"/>
                  </a:cxn>
                  <a:cxn ang="0">
                    <a:pos x="0" y="6"/>
                  </a:cxn>
                  <a:cxn ang="0">
                    <a:pos x="0" y="6"/>
                  </a:cxn>
                  <a:cxn ang="0">
                    <a:pos x="0" y="4"/>
                  </a:cxn>
                  <a:cxn ang="0">
                    <a:pos x="0" y="2"/>
                  </a:cxn>
                  <a:cxn ang="0">
                    <a:pos x="0" y="5"/>
                  </a:cxn>
                  <a:cxn ang="0">
                    <a:pos x="0" y="5"/>
                  </a:cxn>
                  <a:cxn ang="0">
                    <a:pos x="0" y="6"/>
                  </a:cxn>
                  <a:cxn ang="0">
                    <a:pos x="0" y="4"/>
                  </a:cxn>
                  <a:cxn ang="0">
                    <a:pos x="0" y="4"/>
                  </a:cxn>
                  <a:cxn ang="0">
                    <a:pos x="0" y="4"/>
                  </a:cxn>
                  <a:cxn ang="0">
                    <a:pos x="0" y="4"/>
                  </a:cxn>
                  <a:cxn ang="0">
                    <a:pos x="0" y="2"/>
                  </a:cxn>
                  <a:cxn ang="0">
                    <a:pos x="0" y="2"/>
                  </a:cxn>
                </a:cxnLst>
                <a:rect l="0" t="0" r="r" b="b"/>
                <a:pathLst>
                  <a:path h="11">
                    <a:moveTo>
                      <a:pt x="0" y="7"/>
                    </a:moveTo>
                    <a:lnTo>
                      <a:pt x="0" y="7"/>
                    </a:lnTo>
                    <a:lnTo>
                      <a:pt x="0" y="6"/>
                    </a:lnTo>
                    <a:lnTo>
                      <a:pt x="0" y="6"/>
                    </a:lnTo>
                    <a:lnTo>
                      <a:pt x="0" y="6"/>
                    </a:lnTo>
                    <a:lnTo>
                      <a:pt x="0" y="6"/>
                    </a:lnTo>
                    <a:lnTo>
                      <a:pt x="0" y="6"/>
                    </a:lnTo>
                    <a:lnTo>
                      <a:pt x="0" y="7"/>
                    </a:lnTo>
                    <a:lnTo>
                      <a:pt x="0" y="6"/>
                    </a:lnTo>
                    <a:lnTo>
                      <a:pt x="0" y="6"/>
                    </a:lnTo>
                    <a:lnTo>
                      <a:pt x="0" y="6"/>
                    </a:lnTo>
                    <a:lnTo>
                      <a:pt x="0" y="6"/>
                    </a:lnTo>
                    <a:lnTo>
                      <a:pt x="0" y="7"/>
                    </a:lnTo>
                    <a:lnTo>
                      <a:pt x="0" y="6"/>
                    </a:lnTo>
                    <a:lnTo>
                      <a:pt x="0" y="6"/>
                    </a:lnTo>
                    <a:lnTo>
                      <a:pt x="0" y="6"/>
                    </a:lnTo>
                    <a:lnTo>
                      <a:pt x="0" y="5"/>
                    </a:lnTo>
                    <a:lnTo>
                      <a:pt x="0" y="5"/>
                    </a:lnTo>
                    <a:lnTo>
                      <a:pt x="0" y="6"/>
                    </a:lnTo>
                    <a:lnTo>
                      <a:pt x="0" y="5"/>
                    </a:lnTo>
                    <a:lnTo>
                      <a:pt x="0" y="5"/>
                    </a:lnTo>
                    <a:lnTo>
                      <a:pt x="0" y="5"/>
                    </a:lnTo>
                    <a:lnTo>
                      <a:pt x="0" y="5"/>
                    </a:lnTo>
                    <a:lnTo>
                      <a:pt x="0" y="6"/>
                    </a:lnTo>
                    <a:lnTo>
                      <a:pt x="0" y="5"/>
                    </a:lnTo>
                    <a:lnTo>
                      <a:pt x="0" y="5"/>
                    </a:lnTo>
                    <a:lnTo>
                      <a:pt x="0" y="5"/>
                    </a:lnTo>
                    <a:lnTo>
                      <a:pt x="0" y="5"/>
                    </a:lnTo>
                    <a:lnTo>
                      <a:pt x="0" y="6"/>
                    </a:lnTo>
                    <a:lnTo>
                      <a:pt x="0" y="6"/>
                    </a:lnTo>
                    <a:lnTo>
                      <a:pt x="0" y="6"/>
                    </a:lnTo>
                    <a:lnTo>
                      <a:pt x="0" y="6"/>
                    </a:lnTo>
                    <a:lnTo>
                      <a:pt x="0" y="5"/>
                    </a:lnTo>
                    <a:lnTo>
                      <a:pt x="0" y="5"/>
                    </a:lnTo>
                    <a:lnTo>
                      <a:pt x="0" y="5"/>
                    </a:lnTo>
                    <a:lnTo>
                      <a:pt x="0" y="5"/>
                    </a:lnTo>
                    <a:lnTo>
                      <a:pt x="0" y="5"/>
                    </a:lnTo>
                    <a:lnTo>
                      <a:pt x="0" y="6"/>
                    </a:lnTo>
                    <a:lnTo>
                      <a:pt x="0" y="6"/>
                    </a:lnTo>
                    <a:lnTo>
                      <a:pt x="0" y="6"/>
                    </a:lnTo>
                    <a:lnTo>
                      <a:pt x="0" y="6"/>
                    </a:lnTo>
                    <a:lnTo>
                      <a:pt x="0" y="5"/>
                    </a:lnTo>
                    <a:lnTo>
                      <a:pt x="0" y="6"/>
                    </a:lnTo>
                    <a:lnTo>
                      <a:pt x="0" y="5"/>
                    </a:lnTo>
                    <a:lnTo>
                      <a:pt x="0" y="5"/>
                    </a:lnTo>
                    <a:lnTo>
                      <a:pt x="0" y="5"/>
                    </a:lnTo>
                    <a:lnTo>
                      <a:pt x="0" y="6"/>
                    </a:lnTo>
                    <a:lnTo>
                      <a:pt x="0" y="6"/>
                    </a:lnTo>
                    <a:lnTo>
                      <a:pt x="0" y="6"/>
                    </a:lnTo>
                    <a:lnTo>
                      <a:pt x="0" y="5"/>
                    </a:lnTo>
                    <a:lnTo>
                      <a:pt x="0" y="6"/>
                    </a:lnTo>
                    <a:lnTo>
                      <a:pt x="0" y="5"/>
                    </a:lnTo>
                    <a:lnTo>
                      <a:pt x="0" y="6"/>
                    </a:lnTo>
                    <a:lnTo>
                      <a:pt x="0" y="5"/>
                    </a:lnTo>
                    <a:lnTo>
                      <a:pt x="0" y="5"/>
                    </a:lnTo>
                    <a:lnTo>
                      <a:pt x="0" y="6"/>
                    </a:lnTo>
                    <a:lnTo>
                      <a:pt x="0" y="5"/>
                    </a:lnTo>
                    <a:lnTo>
                      <a:pt x="0" y="6"/>
                    </a:lnTo>
                    <a:lnTo>
                      <a:pt x="0" y="6"/>
                    </a:lnTo>
                    <a:lnTo>
                      <a:pt x="0" y="5"/>
                    </a:lnTo>
                    <a:lnTo>
                      <a:pt x="0" y="5"/>
                    </a:lnTo>
                    <a:lnTo>
                      <a:pt x="0" y="5"/>
                    </a:lnTo>
                    <a:lnTo>
                      <a:pt x="0" y="5"/>
                    </a:lnTo>
                    <a:lnTo>
                      <a:pt x="0" y="4"/>
                    </a:lnTo>
                    <a:lnTo>
                      <a:pt x="0" y="4"/>
                    </a:lnTo>
                    <a:lnTo>
                      <a:pt x="0" y="4"/>
                    </a:lnTo>
                    <a:lnTo>
                      <a:pt x="0" y="4"/>
                    </a:lnTo>
                    <a:lnTo>
                      <a:pt x="0" y="4"/>
                    </a:lnTo>
                    <a:lnTo>
                      <a:pt x="0" y="5"/>
                    </a:lnTo>
                    <a:lnTo>
                      <a:pt x="0" y="4"/>
                    </a:lnTo>
                    <a:lnTo>
                      <a:pt x="0" y="4"/>
                    </a:lnTo>
                    <a:lnTo>
                      <a:pt x="0" y="4"/>
                    </a:lnTo>
                    <a:lnTo>
                      <a:pt x="0" y="3"/>
                    </a:lnTo>
                    <a:lnTo>
                      <a:pt x="0" y="4"/>
                    </a:lnTo>
                    <a:lnTo>
                      <a:pt x="0" y="4"/>
                    </a:lnTo>
                    <a:lnTo>
                      <a:pt x="0" y="4"/>
                    </a:lnTo>
                    <a:lnTo>
                      <a:pt x="0" y="4"/>
                    </a:lnTo>
                    <a:lnTo>
                      <a:pt x="0" y="4"/>
                    </a:lnTo>
                    <a:lnTo>
                      <a:pt x="0" y="3"/>
                    </a:lnTo>
                    <a:lnTo>
                      <a:pt x="0" y="4"/>
                    </a:lnTo>
                    <a:lnTo>
                      <a:pt x="0" y="3"/>
                    </a:lnTo>
                    <a:lnTo>
                      <a:pt x="0" y="3"/>
                    </a:lnTo>
                    <a:lnTo>
                      <a:pt x="0" y="3"/>
                    </a:lnTo>
                    <a:lnTo>
                      <a:pt x="0" y="2"/>
                    </a:lnTo>
                    <a:lnTo>
                      <a:pt x="0" y="3"/>
                    </a:lnTo>
                    <a:lnTo>
                      <a:pt x="0" y="2"/>
                    </a:lnTo>
                    <a:lnTo>
                      <a:pt x="0" y="3"/>
                    </a:lnTo>
                    <a:lnTo>
                      <a:pt x="0" y="3"/>
                    </a:lnTo>
                    <a:lnTo>
                      <a:pt x="0" y="2"/>
                    </a:lnTo>
                    <a:lnTo>
                      <a:pt x="0" y="2"/>
                    </a:lnTo>
                    <a:lnTo>
                      <a:pt x="0" y="2"/>
                    </a:lnTo>
                    <a:lnTo>
                      <a:pt x="0" y="2"/>
                    </a:lnTo>
                    <a:lnTo>
                      <a:pt x="0" y="2"/>
                    </a:lnTo>
                    <a:lnTo>
                      <a:pt x="0" y="2"/>
                    </a:lnTo>
                    <a:lnTo>
                      <a:pt x="0" y="2"/>
                    </a:lnTo>
                    <a:lnTo>
                      <a:pt x="0" y="3"/>
                    </a:lnTo>
                    <a:lnTo>
                      <a:pt x="0" y="3"/>
                    </a:lnTo>
                    <a:lnTo>
                      <a:pt x="0" y="4"/>
                    </a:lnTo>
                    <a:lnTo>
                      <a:pt x="0" y="4"/>
                    </a:lnTo>
                    <a:lnTo>
                      <a:pt x="0" y="4"/>
                    </a:lnTo>
                    <a:lnTo>
                      <a:pt x="0" y="3"/>
                    </a:lnTo>
                    <a:lnTo>
                      <a:pt x="0" y="2"/>
                    </a:lnTo>
                    <a:lnTo>
                      <a:pt x="0" y="2"/>
                    </a:lnTo>
                    <a:lnTo>
                      <a:pt x="0" y="3"/>
                    </a:lnTo>
                    <a:lnTo>
                      <a:pt x="0" y="2"/>
                    </a:lnTo>
                    <a:lnTo>
                      <a:pt x="0" y="2"/>
                    </a:lnTo>
                    <a:lnTo>
                      <a:pt x="0" y="2"/>
                    </a:lnTo>
                    <a:lnTo>
                      <a:pt x="0" y="3"/>
                    </a:lnTo>
                    <a:lnTo>
                      <a:pt x="0" y="2"/>
                    </a:lnTo>
                    <a:lnTo>
                      <a:pt x="0" y="2"/>
                    </a:lnTo>
                    <a:lnTo>
                      <a:pt x="0" y="2"/>
                    </a:lnTo>
                    <a:lnTo>
                      <a:pt x="0" y="2"/>
                    </a:lnTo>
                    <a:lnTo>
                      <a:pt x="0" y="2"/>
                    </a:lnTo>
                    <a:lnTo>
                      <a:pt x="0" y="3"/>
                    </a:lnTo>
                    <a:lnTo>
                      <a:pt x="0" y="3"/>
                    </a:lnTo>
                    <a:lnTo>
                      <a:pt x="0" y="3"/>
                    </a:lnTo>
                    <a:lnTo>
                      <a:pt x="0" y="3"/>
                    </a:lnTo>
                    <a:lnTo>
                      <a:pt x="0" y="4"/>
                    </a:lnTo>
                    <a:lnTo>
                      <a:pt x="0" y="4"/>
                    </a:lnTo>
                    <a:lnTo>
                      <a:pt x="0" y="4"/>
                    </a:lnTo>
                    <a:lnTo>
                      <a:pt x="0" y="4"/>
                    </a:lnTo>
                    <a:lnTo>
                      <a:pt x="0" y="4"/>
                    </a:lnTo>
                    <a:lnTo>
                      <a:pt x="0" y="3"/>
                    </a:lnTo>
                    <a:lnTo>
                      <a:pt x="0" y="4"/>
                    </a:lnTo>
                    <a:lnTo>
                      <a:pt x="0" y="3"/>
                    </a:lnTo>
                    <a:lnTo>
                      <a:pt x="0" y="4"/>
                    </a:lnTo>
                    <a:lnTo>
                      <a:pt x="0" y="4"/>
                    </a:lnTo>
                    <a:lnTo>
                      <a:pt x="0" y="4"/>
                    </a:lnTo>
                    <a:lnTo>
                      <a:pt x="0" y="4"/>
                    </a:lnTo>
                    <a:lnTo>
                      <a:pt x="0" y="4"/>
                    </a:lnTo>
                    <a:lnTo>
                      <a:pt x="0" y="4"/>
                    </a:lnTo>
                    <a:lnTo>
                      <a:pt x="0" y="4"/>
                    </a:lnTo>
                    <a:lnTo>
                      <a:pt x="0" y="5"/>
                    </a:lnTo>
                    <a:lnTo>
                      <a:pt x="0" y="4"/>
                    </a:lnTo>
                    <a:lnTo>
                      <a:pt x="0" y="4"/>
                    </a:lnTo>
                    <a:lnTo>
                      <a:pt x="0" y="3"/>
                    </a:lnTo>
                    <a:lnTo>
                      <a:pt x="0" y="4"/>
                    </a:lnTo>
                    <a:lnTo>
                      <a:pt x="0" y="3"/>
                    </a:lnTo>
                    <a:lnTo>
                      <a:pt x="0" y="3"/>
                    </a:lnTo>
                    <a:lnTo>
                      <a:pt x="0" y="3"/>
                    </a:lnTo>
                    <a:lnTo>
                      <a:pt x="0" y="3"/>
                    </a:lnTo>
                    <a:lnTo>
                      <a:pt x="0" y="2"/>
                    </a:lnTo>
                    <a:lnTo>
                      <a:pt x="0" y="3"/>
                    </a:lnTo>
                    <a:lnTo>
                      <a:pt x="0" y="3"/>
                    </a:lnTo>
                    <a:lnTo>
                      <a:pt x="0" y="3"/>
                    </a:lnTo>
                    <a:lnTo>
                      <a:pt x="0" y="2"/>
                    </a:lnTo>
                    <a:lnTo>
                      <a:pt x="0" y="2"/>
                    </a:lnTo>
                    <a:lnTo>
                      <a:pt x="0" y="2"/>
                    </a:lnTo>
                    <a:lnTo>
                      <a:pt x="0" y="2"/>
                    </a:lnTo>
                    <a:lnTo>
                      <a:pt x="0" y="3"/>
                    </a:lnTo>
                    <a:lnTo>
                      <a:pt x="0" y="3"/>
                    </a:lnTo>
                    <a:lnTo>
                      <a:pt x="0" y="4"/>
                    </a:lnTo>
                    <a:lnTo>
                      <a:pt x="0" y="4"/>
                    </a:lnTo>
                    <a:lnTo>
                      <a:pt x="0" y="4"/>
                    </a:lnTo>
                    <a:lnTo>
                      <a:pt x="0" y="5"/>
                    </a:lnTo>
                    <a:lnTo>
                      <a:pt x="0" y="5"/>
                    </a:lnTo>
                    <a:lnTo>
                      <a:pt x="0" y="5"/>
                    </a:lnTo>
                    <a:lnTo>
                      <a:pt x="0" y="6"/>
                    </a:lnTo>
                    <a:lnTo>
                      <a:pt x="0" y="5"/>
                    </a:lnTo>
                    <a:lnTo>
                      <a:pt x="0" y="6"/>
                    </a:lnTo>
                    <a:lnTo>
                      <a:pt x="0" y="6"/>
                    </a:lnTo>
                    <a:lnTo>
                      <a:pt x="0" y="7"/>
                    </a:lnTo>
                    <a:lnTo>
                      <a:pt x="0" y="6"/>
                    </a:lnTo>
                    <a:lnTo>
                      <a:pt x="0" y="7"/>
                    </a:lnTo>
                    <a:lnTo>
                      <a:pt x="0" y="6"/>
                    </a:lnTo>
                    <a:lnTo>
                      <a:pt x="0" y="7"/>
                    </a:lnTo>
                    <a:lnTo>
                      <a:pt x="0" y="7"/>
                    </a:lnTo>
                    <a:lnTo>
                      <a:pt x="0" y="6"/>
                    </a:lnTo>
                    <a:lnTo>
                      <a:pt x="0" y="6"/>
                    </a:lnTo>
                    <a:lnTo>
                      <a:pt x="0" y="6"/>
                    </a:lnTo>
                    <a:lnTo>
                      <a:pt x="0" y="6"/>
                    </a:lnTo>
                    <a:lnTo>
                      <a:pt x="0" y="6"/>
                    </a:lnTo>
                    <a:lnTo>
                      <a:pt x="0" y="6"/>
                    </a:lnTo>
                    <a:lnTo>
                      <a:pt x="0" y="6"/>
                    </a:lnTo>
                    <a:lnTo>
                      <a:pt x="0" y="7"/>
                    </a:lnTo>
                    <a:lnTo>
                      <a:pt x="0" y="6"/>
                    </a:lnTo>
                    <a:lnTo>
                      <a:pt x="0" y="6"/>
                    </a:lnTo>
                    <a:lnTo>
                      <a:pt x="0" y="6"/>
                    </a:lnTo>
                    <a:lnTo>
                      <a:pt x="0" y="5"/>
                    </a:lnTo>
                    <a:lnTo>
                      <a:pt x="0" y="6"/>
                    </a:lnTo>
                    <a:lnTo>
                      <a:pt x="0" y="7"/>
                    </a:lnTo>
                    <a:lnTo>
                      <a:pt x="0" y="6"/>
                    </a:lnTo>
                    <a:lnTo>
                      <a:pt x="0" y="7"/>
                    </a:lnTo>
                    <a:lnTo>
                      <a:pt x="0" y="7"/>
                    </a:lnTo>
                    <a:lnTo>
                      <a:pt x="0" y="7"/>
                    </a:lnTo>
                    <a:lnTo>
                      <a:pt x="0" y="8"/>
                    </a:lnTo>
                    <a:lnTo>
                      <a:pt x="0" y="7"/>
                    </a:lnTo>
                    <a:lnTo>
                      <a:pt x="0" y="8"/>
                    </a:lnTo>
                    <a:lnTo>
                      <a:pt x="0" y="7"/>
                    </a:lnTo>
                    <a:lnTo>
                      <a:pt x="0" y="8"/>
                    </a:lnTo>
                    <a:lnTo>
                      <a:pt x="0" y="8"/>
                    </a:lnTo>
                    <a:lnTo>
                      <a:pt x="0" y="8"/>
                    </a:lnTo>
                    <a:lnTo>
                      <a:pt x="0" y="7"/>
                    </a:lnTo>
                    <a:lnTo>
                      <a:pt x="0" y="8"/>
                    </a:lnTo>
                    <a:lnTo>
                      <a:pt x="0" y="7"/>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5"/>
                    </a:lnTo>
                    <a:lnTo>
                      <a:pt x="0" y="5"/>
                    </a:lnTo>
                    <a:lnTo>
                      <a:pt x="0" y="5"/>
                    </a:lnTo>
                    <a:lnTo>
                      <a:pt x="0" y="4"/>
                    </a:lnTo>
                    <a:lnTo>
                      <a:pt x="0" y="5"/>
                    </a:lnTo>
                    <a:lnTo>
                      <a:pt x="0" y="5"/>
                    </a:lnTo>
                    <a:lnTo>
                      <a:pt x="0" y="5"/>
                    </a:lnTo>
                    <a:lnTo>
                      <a:pt x="0" y="4"/>
                    </a:lnTo>
                    <a:lnTo>
                      <a:pt x="0" y="4"/>
                    </a:lnTo>
                    <a:lnTo>
                      <a:pt x="0" y="4"/>
                    </a:lnTo>
                    <a:lnTo>
                      <a:pt x="0" y="4"/>
                    </a:lnTo>
                    <a:lnTo>
                      <a:pt x="0" y="5"/>
                    </a:lnTo>
                    <a:lnTo>
                      <a:pt x="0" y="4"/>
                    </a:lnTo>
                    <a:lnTo>
                      <a:pt x="0" y="4"/>
                    </a:lnTo>
                    <a:lnTo>
                      <a:pt x="0" y="4"/>
                    </a:lnTo>
                    <a:lnTo>
                      <a:pt x="0" y="4"/>
                    </a:lnTo>
                    <a:lnTo>
                      <a:pt x="0" y="4"/>
                    </a:lnTo>
                    <a:lnTo>
                      <a:pt x="0" y="5"/>
                    </a:lnTo>
                    <a:lnTo>
                      <a:pt x="0" y="4"/>
                    </a:lnTo>
                    <a:lnTo>
                      <a:pt x="0" y="4"/>
                    </a:lnTo>
                    <a:lnTo>
                      <a:pt x="0" y="4"/>
                    </a:lnTo>
                    <a:lnTo>
                      <a:pt x="0" y="4"/>
                    </a:lnTo>
                    <a:lnTo>
                      <a:pt x="0" y="3"/>
                    </a:lnTo>
                    <a:lnTo>
                      <a:pt x="0" y="3"/>
                    </a:lnTo>
                    <a:lnTo>
                      <a:pt x="0" y="2"/>
                    </a:lnTo>
                    <a:lnTo>
                      <a:pt x="0" y="2"/>
                    </a:lnTo>
                    <a:lnTo>
                      <a:pt x="0" y="2"/>
                    </a:lnTo>
                    <a:lnTo>
                      <a:pt x="0" y="2"/>
                    </a:lnTo>
                    <a:lnTo>
                      <a:pt x="0" y="2"/>
                    </a:lnTo>
                    <a:lnTo>
                      <a:pt x="0" y="2"/>
                    </a:lnTo>
                    <a:lnTo>
                      <a:pt x="0" y="2"/>
                    </a:lnTo>
                    <a:lnTo>
                      <a:pt x="0" y="1"/>
                    </a:lnTo>
                    <a:lnTo>
                      <a:pt x="0" y="2"/>
                    </a:lnTo>
                    <a:lnTo>
                      <a:pt x="0" y="1"/>
                    </a:lnTo>
                    <a:lnTo>
                      <a:pt x="0" y="1"/>
                    </a:lnTo>
                    <a:lnTo>
                      <a:pt x="0" y="2"/>
                    </a:lnTo>
                    <a:lnTo>
                      <a:pt x="0" y="3"/>
                    </a:lnTo>
                    <a:lnTo>
                      <a:pt x="0" y="2"/>
                    </a:lnTo>
                    <a:lnTo>
                      <a:pt x="0" y="2"/>
                    </a:lnTo>
                    <a:lnTo>
                      <a:pt x="0" y="1"/>
                    </a:lnTo>
                    <a:lnTo>
                      <a:pt x="0" y="1"/>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2"/>
                    </a:lnTo>
                    <a:lnTo>
                      <a:pt x="0" y="2"/>
                    </a:lnTo>
                    <a:lnTo>
                      <a:pt x="0" y="3"/>
                    </a:lnTo>
                    <a:lnTo>
                      <a:pt x="0" y="2"/>
                    </a:lnTo>
                    <a:lnTo>
                      <a:pt x="0" y="4"/>
                    </a:lnTo>
                    <a:lnTo>
                      <a:pt x="0" y="4"/>
                    </a:lnTo>
                    <a:lnTo>
                      <a:pt x="0" y="5"/>
                    </a:lnTo>
                    <a:lnTo>
                      <a:pt x="0" y="4"/>
                    </a:lnTo>
                    <a:lnTo>
                      <a:pt x="0" y="5"/>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6"/>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7"/>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6"/>
                    </a:lnTo>
                    <a:lnTo>
                      <a:pt x="0" y="6"/>
                    </a:lnTo>
                    <a:lnTo>
                      <a:pt x="0" y="6"/>
                    </a:lnTo>
                    <a:lnTo>
                      <a:pt x="0" y="6"/>
                    </a:lnTo>
                    <a:lnTo>
                      <a:pt x="0" y="6"/>
                    </a:lnTo>
                    <a:lnTo>
                      <a:pt x="0" y="5"/>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8"/>
                    </a:lnTo>
                    <a:lnTo>
                      <a:pt x="0" y="9"/>
                    </a:lnTo>
                    <a:lnTo>
                      <a:pt x="0" y="9"/>
                    </a:lnTo>
                    <a:lnTo>
                      <a:pt x="0" y="8"/>
                    </a:lnTo>
                    <a:lnTo>
                      <a:pt x="0" y="9"/>
                    </a:lnTo>
                    <a:lnTo>
                      <a:pt x="0" y="9"/>
                    </a:lnTo>
                    <a:lnTo>
                      <a:pt x="0" y="9"/>
                    </a:lnTo>
                    <a:lnTo>
                      <a:pt x="0" y="9"/>
                    </a:lnTo>
                    <a:lnTo>
                      <a:pt x="0" y="9"/>
                    </a:lnTo>
                    <a:lnTo>
                      <a:pt x="0" y="9"/>
                    </a:lnTo>
                    <a:lnTo>
                      <a:pt x="0" y="10"/>
                    </a:lnTo>
                    <a:lnTo>
                      <a:pt x="0" y="10"/>
                    </a:lnTo>
                    <a:lnTo>
                      <a:pt x="0" y="9"/>
                    </a:lnTo>
                    <a:lnTo>
                      <a:pt x="0" y="10"/>
                    </a:lnTo>
                    <a:lnTo>
                      <a:pt x="0" y="10"/>
                    </a:lnTo>
                    <a:lnTo>
                      <a:pt x="0" y="11"/>
                    </a:lnTo>
                    <a:lnTo>
                      <a:pt x="0" y="11"/>
                    </a:lnTo>
                    <a:lnTo>
                      <a:pt x="0" y="11"/>
                    </a:lnTo>
                    <a:lnTo>
                      <a:pt x="0" y="11"/>
                    </a:lnTo>
                    <a:lnTo>
                      <a:pt x="0" y="11"/>
                    </a:lnTo>
                    <a:lnTo>
                      <a:pt x="0" y="10"/>
                    </a:lnTo>
                    <a:lnTo>
                      <a:pt x="0" y="11"/>
                    </a:lnTo>
                    <a:lnTo>
                      <a:pt x="0" y="10"/>
                    </a:lnTo>
                    <a:lnTo>
                      <a:pt x="0" y="10"/>
                    </a:lnTo>
                    <a:lnTo>
                      <a:pt x="0" y="10"/>
                    </a:lnTo>
                    <a:lnTo>
                      <a:pt x="0" y="10"/>
                    </a:lnTo>
                    <a:lnTo>
                      <a:pt x="0" y="10"/>
                    </a:lnTo>
                    <a:lnTo>
                      <a:pt x="0" y="9"/>
                    </a:lnTo>
                    <a:lnTo>
                      <a:pt x="0" y="10"/>
                    </a:lnTo>
                    <a:lnTo>
                      <a:pt x="0" y="9"/>
                    </a:lnTo>
                    <a:lnTo>
                      <a:pt x="0" y="9"/>
                    </a:lnTo>
                    <a:lnTo>
                      <a:pt x="0" y="9"/>
                    </a:lnTo>
                    <a:lnTo>
                      <a:pt x="0" y="10"/>
                    </a:lnTo>
                    <a:lnTo>
                      <a:pt x="0" y="10"/>
                    </a:lnTo>
                    <a:lnTo>
                      <a:pt x="0" y="10"/>
                    </a:lnTo>
                    <a:lnTo>
                      <a:pt x="0" y="9"/>
                    </a:lnTo>
                    <a:lnTo>
                      <a:pt x="0" y="10"/>
                    </a:lnTo>
                    <a:lnTo>
                      <a:pt x="0" y="10"/>
                    </a:lnTo>
                    <a:lnTo>
                      <a:pt x="0" y="10"/>
                    </a:lnTo>
                    <a:lnTo>
                      <a:pt x="0" y="10"/>
                    </a:lnTo>
                    <a:lnTo>
                      <a:pt x="0" y="9"/>
                    </a:lnTo>
                    <a:lnTo>
                      <a:pt x="0" y="10"/>
                    </a:lnTo>
                    <a:lnTo>
                      <a:pt x="0" y="10"/>
                    </a:lnTo>
                    <a:lnTo>
                      <a:pt x="0" y="11"/>
                    </a:lnTo>
                    <a:lnTo>
                      <a:pt x="0" y="11"/>
                    </a:lnTo>
                    <a:lnTo>
                      <a:pt x="0" y="11"/>
                    </a:lnTo>
                    <a:lnTo>
                      <a:pt x="0" y="11"/>
                    </a:lnTo>
                    <a:lnTo>
                      <a:pt x="0" y="10"/>
                    </a:lnTo>
                    <a:lnTo>
                      <a:pt x="0" y="10"/>
                    </a:lnTo>
                    <a:lnTo>
                      <a:pt x="0" y="11"/>
                    </a:lnTo>
                    <a:lnTo>
                      <a:pt x="0" y="11"/>
                    </a:lnTo>
                    <a:lnTo>
                      <a:pt x="0" y="10"/>
                    </a:lnTo>
                    <a:lnTo>
                      <a:pt x="0" y="10"/>
                    </a:lnTo>
                    <a:lnTo>
                      <a:pt x="0" y="9"/>
                    </a:lnTo>
                    <a:lnTo>
                      <a:pt x="0" y="10"/>
                    </a:lnTo>
                    <a:lnTo>
                      <a:pt x="0" y="9"/>
                    </a:lnTo>
                    <a:lnTo>
                      <a:pt x="0" y="10"/>
                    </a:lnTo>
                    <a:lnTo>
                      <a:pt x="0" y="9"/>
                    </a:lnTo>
                    <a:lnTo>
                      <a:pt x="0" y="10"/>
                    </a:lnTo>
                    <a:lnTo>
                      <a:pt x="0" y="9"/>
                    </a:lnTo>
                    <a:lnTo>
                      <a:pt x="0" y="9"/>
                    </a:lnTo>
                    <a:lnTo>
                      <a:pt x="0" y="8"/>
                    </a:lnTo>
                    <a:lnTo>
                      <a:pt x="0" y="8"/>
                    </a:lnTo>
                    <a:lnTo>
                      <a:pt x="0" y="8"/>
                    </a:lnTo>
                    <a:lnTo>
                      <a:pt x="0" y="7"/>
                    </a:lnTo>
                    <a:lnTo>
                      <a:pt x="0" y="8"/>
                    </a:lnTo>
                    <a:lnTo>
                      <a:pt x="0" y="9"/>
                    </a:lnTo>
                    <a:lnTo>
                      <a:pt x="0" y="8"/>
                    </a:lnTo>
                    <a:lnTo>
                      <a:pt x="0" y="7"/>
                    </a:lnTo>
                    <a:lnTo>
                      <a:pt x="0" y="7"/>
                    </a:lnTo>
                    <a:lnTo>
                      <a:pt x="0" y="7"/>
                    </a:lnTo>
                    <a:lnTo>
                      <a:pt x="0" y="7"/>
                    </a:lnTo>
                    <a:lnTo>
                      <a:pt x="0" y="7"/>
                    </a:lnTo>
                    <a:lnTo>
                      <a:pt x="0" y="7"/>
                    </a:lnTo>
                    <a:lnTo>
                      <a:pt x="0" y="8"/>
                    </a:lnTo>
                    <a:lnTo>
                      <a:pt x="0" y="7"/>
                    </a:lnTo>
                    <a:lnTo>
                      <a:pt x="0" y="8"/>
                    </a:lnTo>
                    <a:lnTo>
                      <a:pt x="0" y="7"/>
                    </a:lnTo>
                    <a:lnTo>
                      <a:pt x="0" y="7"/>
                    </a:lnTo>
                    <a:lnTo>
                      <a:pt x="0" y="6"/>
                    </a:lnTo>
                    <a:lnTo>
                      <a:pt x="0" y="7"/>
                    </a:lnTo>
                    <a:lnTo>
                      <a:pt x="0" y="8"/>
                    </a:lnTo>
                    <a:lnTo>
                      <a:pt x="0" y="8"/>
                    </a:lnTo>
                    <a:lnTo>
                      <a:pt x="0" y="9"/>
                    </a:lnTo>
                    <a:lnTo>
                      <a:pt x="0" y="8"/>
                    </a:lnTo>
                    <a:lnTo>
                      <a:pt x="0" y="8"/>
                    </a:lnTo>
                    <a:lnTo>
                      <a:pt x="0" y="8"/>
                    </a:lnTo>
                    <a:lnTo>
                      <a:pt x="0" y="9"/>
                    </a:lnTo>
                    <a:lnTo>
                      <a:pt x="0" y="9"/>
                    </a:lnTo>
                    <a:lnTo>
                      <a:pt x="0" y="9"/>
                    </a:lnTo>
                    <a:lnTo>
                      <a:pt x="0" y="8"/>
                    </a:lnTo>
                    <a:lnTo>
                      <a:pt x="0" y="9"/>
                    </a:lnTo>
                    <a:lnTo>
                      <a:pt x="0" y="8"/>
                    </a:lnTo>
                    <a:lnTo>
                      <a:pt x="0" y="9"/>
                    </a:lnTo>
                    <a:lnTo>
                      <a:pt x="0" y="8"/>
                    </a:lnTo>
                    <a:lnTo>
                      <a:pt x="0" y="9"/>
                    </a:lnTo>
                    <a:lnTo>
                      <a:pt x="0" y="9"/>
                    </a:lnTo>
                    <a:lnTo>
                      <a:pt x="0" y="9"/>
                    </a:lnTo>
                    <a:lnTo>
                      <a:pt x="0" y="9"/>
                    </a:lnTo>
                    <a:lnTo>
                      <a:pt x="0" y="9"/>
                    </a:lnTo>
                    <a:lnTo>
                      <a:pt x="0" y="10"/>
                    </a:lnTo>
                    <a:lnTo>
                      <a:pt x="0" y="9"/>
                    </a:lnTo>
                    <a:lnTo>
                      <a:pt x="0" y="9"/>
                    </a:lnTo>
                    <a:lnTo>
                      <a:pt x="0" y="9"/>
                    </a:lnTo>
                    <a:lnTo>
                      <a:pt x="0" y="9"/>
                    </a:lnTo>
                    <a:lnTo>
                      <a:pt x="0" y="8"/>
                    </a:lnTo>
                    <a:lnTo>
                      <a:pt x="0" y="8"/>
                    </a:lnTo>
                    <a:lnTo>
                      <a:pt x="0" y="7"/>
                    </a:lnTo>
                    <a:lnTo>
                      <a:pt x="0" y="7"/>
                    </a:lnTo>
                    <a:lnTo>
                      <a:pt x="0" y="6"/>
                    </a:lnTo>
                    <a:lnTo>
                      <a:pt x="0" y="6"/>
                    </a:lnTo>
                    <a:lnTo>
                      <a:pt x="0" y="6"/>
                    </a:lnTo>
                    <a:lnTo>
                      <a:pt x="0" y="6"/>
                    </a:lnTo>
                    <a:lnTo>
                      <a:pt x="0" y="6"/>
                    </a:lnTo>
                    <a:lnTo>
                      <a:pt x="0" y="6"/>
                    </a:lnTo>
                    <a:lnTo>
                      <a:pt x="0" y="5"/>
                    </a:lnTo>
                    <a:lnTo>
                      <a:pt x="0" y="5"/>
                    </a:lnTo>
                    <a:lnTo>
                      <a:pt x="0" y="5"/>
                    </a:lnTo>
                    <a:lnTo>
                      <a:pt x="0" y="6"/>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5"/>
                    </a:lnTo>
                    <a:lnTo>
                      <a:pt x="0" y="5"/>
                    </a:lnTo>
                    <a:lnTo>
                      <a:pt x="0" y="4"/>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4"/>
                    </a:lnTo>
                    <a:lnTo>
                      <a:pt x="0" y="4"/>
                    </a:lnTo>
                    <a:lnTo>
                      <a:pt x="0" y="5"/>
                    </a:lnTo>
                    <a:lnTo>
                      <a:pt x="0" y="5"/>
                    </a:lnTo>
                    <a:lnTo>
                      <a:pt x="0" y="5"/>
                    </a:lnTo>
                    <a:lnTo>
                      <a:pt x="0" y="4"/>
                    </a:lnTo>
                    <a:lnTo>
                      <a:pt x="0" y="4"/>
                    </a:lnTo>
                    <a:lnTo>
                      <a:pt x="0" y="5"/>
                    </a:lnTo>
                    <a:lnTo>
                      <a:pt x="0" y="5"/>
                    </a:lnTo>
                    <a:lnTo>
                      <a:pt x="0" y="5"/>
                    </a:lnTo>
                    <a:lnTo>
                      <a:pt x="0" y="5"/>
                    </a:lnTo>
                    <a:lnTo>
                      <a:pt x="0" y="5"/>
                    </a:lnTo>
                    <a:lnTo>
                      <a:pt x="0" y="5"/>
                    </a:lnTo>
                    <a:lnTo>
                      <a:pt x="0" y="4"/>
                    </a:lnTo>
                    <a:lnTo>
                      <a:pt x="0" y="5"/>
                    </a:lnTo>
                    <a:lnTo>
                      <a:pt x="0" y="5"/>
                    </a:lnTo>
                    <a:lnTo>
                      <a:pt x="0" y="6"/>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4"/>
                    </a:lnTo>
                    <a:lnTo>
                      <a:pt x="0" y="3"/>
                    </a:lnTo>
                    <a:lnTo>
                      <a:pt x="0" y="4"/>
                    </a:lnTo>
                    <a:lnTo>
                      <a:pt x="0" y="2"/>
                    </a:lnTo>
                    <a:lnTo>
                      <a:pt x="0" y="3"/>
                    </a:lnTo>
                    <a:lnTo>
                      <a:pt x="0" y="3"/>
                    </a:lnTo>
                    <a:lnTo>
                      <a:pt x="0" y="4"/>
                    </a:lnTo>
                    <a:lnTo>
                      <a:pt x="0" y="4"/>
                    </a:lnTo>
                    <a:lnTo>
                      <a:pt x="0" y="4"/>
                    </a:lnTo>
                    <a:lnTo>
                      <a:pt x="0" y="4"/>
                    </a:lnTo>
                    <a:lnTo>
                      <a:pt x="0" y="5"/>
                    </a:lnTo>
                    <a:lnTo>
                      <a:pt x="0" y="5"/>
                    </a:lnTo>
                    <a:lnTo>
                      <a:pt x="0" y="4"/>
                    </a:lnTo>
                    <a:lnTo>
                      <a:pt x="0" y="4"/>
                    </a:lnTo>
                    <a:lnTo>
                      <a:pt x="0" y="5"/>
                    </a:lnTo>
                    <a:lnTo>
                      <a:pt x="0" y="4"/>
                    </a:lnTo>
                    <a:lnTo>
                      <a:pt x="0" y="5"/>
                    </a:lnTo>
                    <a:lnTo>
                      <a:pt x="0" y="4"/>
                    </a:lnTo>
                    <a:lnTo>
                      <a:pt x="0" y="5"/>
                    </a:lnTo>
                    <a:lnTo>
                      <a:pt x="0" y="5"/>
                    </a:lnTo>
                    <a:lnTo>
                      <a:pt x="0" y="4"/>
                    </a:lnTo>
                    <a:lnTo>
                      <a:pt x="0" y="4"/>
                    </a:lnTo>
                    <a:lnTo>
                      <a:pt x="0" y="5"/>
                    </a:lnTo>
                    <a:lnTo>
                      <a:pt x="0" y="5"/>
                    </a:lnTo>
                    <a:lnTo>
                      <a:pt x="0" y="5"/>
                    </a:lnTo>
                    <a:lnTo>
                      <a:pt x="0" y="5"/>
                    </a:lnTo>
                    <a:lnTo>
                      <a:pt x="0" y="5"/>
                    </a:lnTo>
                    <a:lnTo>
                      <a:pt x="0" y="4"/>
                    </a:lnTo>
                    <a:lnTo>
                      <a:pt x="0" y="5"/>
                    </a:lnTo>
                    <a:lnTo>
                      <a:pt x="0" y="6"/>
                    </a:lnTo>
                    <a:lnTo>
                      <a:pt x="0" y="6"/>
                    </a:lnTo>
                    <a:lnTo>
                      <a:pt x="0" y="7"/>
                    </a:lnTo>
                    <a:lnTo>
                      <a:pt x="0" y="6"/>
                    </a:lnTo>
                    <a:lnTo>
                      <a:pt x="0" y="6"/>
                    </a:lnTo>
                    <a:lnTo>
                      <a:pt x="0" y="6"/>
                    </a:lnTo>
                    <a:lnTo>
                      <a:pt x="0" y="6"/>
                    </a:lnTo>
                    <a:lnTo>
                      <a:pt x="0" y="6"/>
                    </a:lnTo>
                    <a:lnTo>
                      <a:pt x="0" y="6"/>
                    </a:lnTo>
                    <a:lnTo>
                      <a:pt x="0" y="7"/>
                    </a:lnTo>
                    <a:lnTo>
                      <a:pt x="0" y="6"/>
                    </a:lnTo>
                    <a:lnTo>
                      <a:pt x="0" y="5"/>
                    </a:lnTo>
                    <a:lnTo>
                      <a:pt x="0" y="5"/>
                    </a:lnTo>
                    <a:lnTo>
                      <a:pt x="0" y="5"/>
                    </a:lnTo>
                    <a:lnTo>
                      <a:pt x="0" y="4"/>
                    </a:lnTo>
                    <a:lnTo>
                      <a:pt x="0" y="4"/>
                    </a:lnTo>
                    <a:lnTo>
                      <a:pt x="0" y="5"/>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0" y="4"/>
                    </a:lnTo>
                    <a:lnTo>
                      <a:pt x="0" y="5"/>
                    </a:lnTo>
                    <a:lnTo>
                      <a:pt x="0" y="4"/>
                    </a:lnTo>
                    <a:lnTo>
                      <a:pt x="0" y="5"/>
                    </a:lnTo>
                    <a:lnTo>
                      <a:pt x="0" y="4"/>
                    </a:lnTo>
                    <a:lnTo>
                      <a:pt x="0" y="4"/>
                    </a:lnTo>
                    <a:lnTo>
                      <a:pt x="0" y="4"/>
                    </a:lnTo>
                    <a:lnTo>
                      <a:pt x="0" y="4"/>
                    </a:lnTo>
                    <a:lnTo>
                      <a:pt x="0" y="4"/>
                    </a:lnTo>
                    <a:lnTo>
                      <a:pt x="0" y="4"/>
                    </a:lnTo>
                    <a:lnTo>
                      <a:pt x="0" y="4"/>
                    </a:lnTo>
                    <a:lnTo>
                      <a:pt x="0" y="3"/>
                    </a:lnTo>
                    <a:lnTo>
                      <a:pt x="0" y="3"/>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2"/>
                    </a:lnTo>
                    <a:lnTo>
                      <a:pt x="0" y="2"/>
                    </a:lnTo>
                    <a:lnTo>
                      <a:pt x="0" y="2"/>
                    </a:lnTo>
                    <a:lnTo>
                      <a:pt x="0" y="2"/>
                    </a:lnTo>
                    <a:lnTo>
                      <a:pt x="0" y="2"/>
                    </a:lnTo>
                    <a:lnTo>
                      <a:pt x="0" y="1"/>
                    </a:lnTo>
                    <a:lnTo>
                      <a:pt x="0" y="1"/>
                    </a:lnTo>
                    <a:lnTo>
                      <a:pt x="0" y="1"/>
                    </a:lnTo>
                    <a:lnTo>
                      <a:pt x="0" y="2"/>
                    </a:lnTo>
                    <a:lnTo>
                      <a:pt x="0" y="2"/>
                    </a:lnTo>
                  </a:path>
                </a:pathLst>
              </a:custGeom>
              <a:noFill/>
              <a:ln w="0">
                <a:solidFill>
                  <a:srgbClr val="3366FF"/>
                </a:solidFill>
                <a:prstDash val="solid"/>
                <a:round/>
                <a:headEnd/>
                <a:tailEnd/>
              </a:ln>
            </p:spPr>
            <p:txBody>
              <a:bodyPr/>
              <a:lstStyle/>
              <a:p>
                <a:endParaRPr lang="en-GB"/>
              </a:p>
            </p:txBody>
          </p:sp>
          <p:sp>
            <p:nvSpPr>
              <p:cNvPr id="185919" name="Freeform 575"/>
              <p:cNvSpPr>
                <a:spLocks/>
              </p:cNvSpPr>
              <p:nvPr/>
            </p:nvSpPr>
            <p:spPr bwMode="auto">
              <a:xfrm>
                <a:off x="2742" y="3539"/>
                <a:ext cx="6" cy="84"/>
              </a:xfrm>
              <a:custGeom>
                <a:avLst/>
                <a:gdLst/>
                <a:ahLst/>
                <a:cxnLst>
                  <a:cxn ang="0">
                    <a:pos x="0" y="8"/>
                  </a:cxn>
                  <a:cxn ang="0">
                    <a:pos x="0" y="6"/>
                  </a:cxn>
                  <a:cxn ang="0">
                    <a:pos x="0" y="4"/>
                  </a:cxn>
                  <a:cxn ang="0">
                    <a:pos x="0" y="2"/>
                  </a:cxn>
                  <a:cxn ang="0">
                    <a:pos x="0" y="2"/>
                  </a:cxn>
                  <a:cxn ang="0">
                    <a:pos x="0" y="5"/>
                  </a:cxn>
                  <a:cxn ang="0">
                    <a:pos x="0" y="6"/>
                  </a:cxn>
                  <a:cxn ang="0">
                    <a:pos x="0" y="9"/>
                  </a:cxn>
                  <a:cxn ang="0">
                    <a:pos x="0" y="8"/>
                  </a:cxn>
                  <a:cxn ang="0">
                    <a:pos x="0" y="11"/>
                  </a:cxn>
                  <a:cxn ang="0">
                    <a:pos x="0" y="10"/>
                  </a:cxn>
                  <a:cxn ang="0">
                    <a:pos x="0" y="11"/>
                  </a:cxn>
                  <a:cxn ang="0">
                    <a:pos x="0" y="9"/>
                  </a:cxn>
                  <a:cxn ang="0">
                    <a:pos x="0" y="10"/>
                  </a:cxn>
                  <a:cxn ang="0">
                    <a:pos x="0" y="10"/>
                  </a:cxn>
                  <a:cxn ang="0">
                    <a:pos x="0" y="10"/>
                  </a:cxn>
                  <a:cxn ang="0">
                    <a:pos x="0" y="8"/>
                  </a:cxn>
                  <a:cxn ang="0">
                    <a:pos x="0" y="5"/>
                  </a:cxn>
                  <a:cxn ang="0">
                    <a:pos x="0" y="5"/>
                  </a:cxn>
                  <a:cxn ang="0">
                    <a:pos x="0" y="5"/>
                  </a:cxn>
                  <a:cxn ang="0">
                    <a:pos x="0" y="7"/>
                  </a:cxn>
                  <a:cxn ang="0">
                    <a:pos x="0" y="6"/>
                  </a:cxn>
                  <a:cxn ang="0">
                    <a:pos x="0" y="7"/>
                  </a:cxn>
                  <a:cxn ang="0">
                    <a:pos x="0" y="6"/>
                  </a:cxn>
                  <a:cxn ang="0">
                    <a:pos x="0" y="6"/>
                  </a:cxn>
                  <a:cxn ang="0">
                    <a:pos x="0" y="6"/>
                  </a:cxn>
                  <a:cxn ang="0">
                    <a:pos x="0" y="6"/>
                  </a:cxn>
                  <a:cxn ang="0">
                    <a:pos x="0" y="8"/>
                  </a:cxn>
                  <a:cxn ang="0">
                    <a:pos x="0" y="9"/>
                  </a:cxn>
                  <a:cxn ang="0">
                    <a:pos x="0" y="11"/>
                  </a:cxn>
                  <a:cxn ang="0">
                    <a:pos x="0" y="13"/>
                  </a:cxn>
                  <a:cxn ang="0">
                    <a:pos x="0" y="12"/>
                  </a:cxn>
                  <a:cxn ang="0">
                    <a:pos x="0" y="9"/>
                  </a:cxn>
                  <a:cxn ang="0">
                    <a:pos x="0" y="10"/>
                  </a:cxn>
                  <a:cxn ang="0">
                    <a:pos x="1" y="9"/>
                  </a:cxn>
                  <a:cxn ang="0">
                    <a:pos x="1" y="9"/>
                  </a:cxn>
                  <a:cxn ang="0">
                    <a:pos x="1" y="11"/>
                  </a:cxn>
                  <a:cxn ang="0">
                    <a:pos x="1" y="10"/>
                  </a:cxn>
                  <a:cxn ang="0">
                    <a:pos x="1" y="10"/>
                  </a:cxn>
                  <a:cxn ang="0">
                    <a:pos x="1" y="8"/>
                  </a:cxn>
                  <a:cxn ang="0">
                    <a:pos x="1" y="7"/>
                  </a:cxn>
                  <a:cxn ang="0">
                    <a:pos x="1" y="9"/>
                  </a:cxn>
                  <a:cxn ang="0">
                    <a:pos x="1" y="9"/>
                  </a:cxn>
                  <a:cxn ang="0">
                    <a:pos x="1" y="8"/>
                  </a:cxn>
                  <a:cxn ang="0">
                    <a:pos x="1" y="5"/>
                  </a:cxn>
                  <a:cxn ang="0">
                    <a:pos x="1" y="5"/>
                  </a:cxn>
                  <a:cxn ang="0">
                    <a:pos x="1" y="6"/>
                  </a:cxn>
                  <a:cxn ang="0">
                    <a:pos x="1" y="6"/>
                  </a:cxn>
                  <a:cxn ang="0">
                    <a:pos x="1" y="4"/>
                  </a:cxn>
                  <a:cxn ang="0">
                    <a:pos x="1" y="5"/>
                  </a:cxn>
                  <a:cxn ang="0">
                    <a:pos x="1" y="3"/>
                  </a:cxn>
                  <a:cxn ang="0">
                    <a:pos x="1" y="5"/>
                  </a:cxn>
                  <a:cxn ang="0">
                    <a:pos x="1" y="6"/>
                  </a:cxn>
                  <a:cxn ang="0">
                    <a:pos x="1" y="7"/>
                  </a:cxn>
                  <a:cxn ang="0">
                    <a:pos x="1" y="7"/>
                  </a:cxn>
                  <a:cxn ang="0">
                    <a:pos x="1" y="8"/>
                  </a:cxn>
                  <a:cxn ang="0">
                    <a:pos x="1" y="10"/>
                  </a:cxn>
                  <a:cxn ang="0">
                    <a:pos x="1" y="6"/>
                  </a:cxn>
                  <a:cxn ang="0">
                    <a:pos x="1" y="6"/>
                  </a:cxn>
                  <a:cxn ang="0">
                    <a:pos x="1" y="2"/>
                  </a:cxn>
                  <a:cxn ang="0">
                    <a:pos x="1" y="1"/>
                  </a:cxn>
                  <a:cxn ang="0">
                    <a:pos x="1" y="3"/>
                  </a:cxn>
                  <a:cxn ang="0">
                    <a:pos x="1" y="5"/>
                  </a:cxn>
                </a:cxnLst>
                <a:rect l="0" t="0" r="r" b="b"/>
                <a:pathLst>
                  <a:path w="1" h="14">
                    <a:moveTo>
                      <a:pt x="0" y="6"/>
                    </a:moveTo>
                    <a:lnTo>
                      <a:pt x="0" y="6"/>
                    </a:lnTo>
                    <a:lnTo>
                      <a:pt x="0" y="6"/>
                    </a:lnTo>
                    <a:lnTo>
                      <a:pt x="0" y="7"/>
                    </a:lnTo>
                    <a:lnTo>
                      <a:pt x="0" y="8"/>
                    </a:lnTo>
                    <a:lnTo>
                      <a:pt x="0" y="8"/>
                    </a:lnTo>
                    <a:lnTo>
                      <a:pt x="0" y="8"/>
                    </a:lnTo>
                    <a:lnTo>
                      <a:pt x="0" y="9"/>
                    </a:lnTo>
                    <a:lnTo>
                      <a:pt x="0" y="8"/>
                    </a:lnTo>
                    <a:lnTo>
                      <a:pt x="0" y="8"/>
                    </a:lnTo>
                    <a:lnTo>
                      <a:pt x="0" y="8"/>
                    </a:lnTo>
                    <a:lnTo>
                      <a:pt x="0" y="8"/>
                    </a:lnTo>
                    <a:lnTo>
                      <a:pt x="0" y="8"/>
                    </a:lnTo>
                    <a:lnTo>
                      <a:pt x="0" y="7"/>
                    </a:lnTo>
                    <a:lnTo>
                      <a:pt x="0" y="7"/>
                    </a:lnTo>
                    <a:lnTo>
                      <a:pt x="0" y="7"/>
                    </a:lnTo>
                    <a:lnTo>
                      <a:pt x="0" y="6"/>
                    </a:lnTo>
                    <a:lnTo>
                      <a:pt x="0" y="7"/>
                    </a:lnTo>
                    <a:lnTo>
                      <a:pt x="0" y="7"/>
                    </a:lnTo>
                    <a:lnTo>
                      <a:pt x="0" y="7"/>
                    </a:lnTo>
                    <a:lnTo>
                      <a:pt x="0" y="6"/>
                    </a:lnTo>
                    <a:lnTo>
                      <a:pt x="0" y="6"/>
                    </a:lnTo>
                    <a:lnTo>
                      <a:pt x="0" y="6"/>
                    </a:lnTo>
                    <a:lnTo>
                      <a:pt x="0" y="6"/>
                    </a:lnTo>
                    <a:lnTo>
                      <a:pt x="0" y="5"/>
                    </a:lnTo>
                    <a:lnTo>
                      <a:pt x="0" y="5"/>
                    </a:lnTo>
                    <a:lnTo>
                      <a:pt x="0" y="4"/>
                    </a:lnTo>
                    <a:lnTo>
                      <a:pt x="0" y="4"/>
                    </a:lnTo>
                    <a:lnTo>
                      <a:pt x="0" y="5"/>
                    </a:lnTo>
                    <a:lnTo>
                      <a:pt x="0" y="4"/>
                    </a:lnTo>
                    <a:lnTo>
                      <a:pt x="0" y="5"/>
                    </a:lnTo>
                    <a:lnTo>
                      <a:pt x="0" y="4"/>
                    </a:lnTo>
                    <a:lnTo>
                      <a:pt x="0" y="4"/>
                    </a:lnTo>
                    <a:lnTo>
                      <a:pt x="0" y="3"/>
                    </a:lnTo>
                    <a:lnTo>
                      <a:pt x="0" y="2"/>
                    </a:lnTo>
                    <a:lnTo>
                      <a:pt x="0" y="2"/>
                    </a:lnTo>
                    <a:lnTo>
                      <a:pt x="0" y="2"/>
                    </a:lnTo>
                    <a:lnTo>
                      <a:pt x="0" y="2"/>
                    </a:lnTo>
                    <a:lnTo>
                      <a:pt x="0" y="2"/>
                    </a:lnTo>
                    <a:lnTo>
                      <a:pt x="0" y="2"/>
                    </a:lnTo>
                    <a:lnTo>
                      <a:pt x="0" y="1"/>
                    </a:lnTo>
                    <a:lnTo>
                      <a:pt x="0" y="2"/>
                    </a:lnTo>
                    <a:lnTo>
                      <a:pt x="0" y="2"/>
                    </a:lnTo>
                    <a:lnTo>
                      <a:pt x="0" y="2"/>
                    </a:lnTo>
                    <a:lnTo>
                      <a:pt x="0" y="1"/>
                    </a:lnTo>
                    <a:lnTo>
                      <a:pt x="0" y="1"/>
                    </a:lnTo>
                    <a:lnTo>
                      <a:pt x="0" y="1"/>
                    </a:lnTo>
                    <a:lnTo>
                      <a:pt x="0" y="2"/>
                    </a:lnTo>
                    <a:lnTo>
                      <a:pt x="0" y="1"/>
                    </a:lnTo>
                    <a:lnTo>
                      <a:pt x="0" y="2"/>
                    </a:lnTo>
                    <a:lnTo>
                      <a:pt x="0" y="3"/>
                    </a:lnTo>
                    <a:lnTo>
                      <a:pt x="0" y="3"/>
                    </a:lnTo>
                    <a:lnTo>
                      <a:pt x="0" y="2"/>
                    </a:lnTo>
                    <a:lnTo>
                      <a:pt x="0" y="2"/>
                    </a:lnTo>
                    <a:lnTo>
                      <a:pt x="0" y="2"/>
                    </a:lnTo>
                    <a:lnTo>
                      <a:pt x="0" y="2"/>
                    </a:lnTo>
                    <a:lnTo>
                      <a:pt x="0" y="2"/>
                    </a:lnTo>
                    <a:lnTo>
                      <a:pt x="0" y="2"/>
                    </a:lnTo>
                    <a:lnTo>
                      <a:pt x="0" y="3"/>
                    </a:lnTo>
                    <a:lnTo>
                      <a:pt x="0" y="3"/>
                    </a:lnTo>
                    <a:lnTo>
                      <a:pt x="0" y="4"/>
                    </a:lnTo>
                    <a:lnTo>
                      <a:pt x="0" y="4"/>
                    </a:lnTo>
                    <a:lnTo>
                      <a:pt x="0" y="4"/>
                    </a:lnTo>
                    <a:lnTo>
                      <a:pt x="0" y="5"/>
                    </a:lnTo>
                    <a:lnTo>
                      <a:pt x="0" y="5"/>
                    </a:lnTo>
                    <a:lnTo>
                      <a:pt x="0" y="5"/>
                    </a:lnTo>
                    <a:lnTo>
                      <a:pt x="0" y="4"/>
                    </a:lnTo>
                    <a:lnTo>
                      <a:pt x="0" y="5"/>
                    </a:lnTo>
                    <a:lnTo>
                      <a:pt x="0" y="5"/>
                    </a:lnTo>
                    <a:lnTo>
                      <a:pt x="0" y="4"/>
                    </a:lnTo>
                    <a:lnTo>
                      <a:pt x="0" y="5"/>
                    </a:lnTo>
                    <a:lnTo>
                      <a:pt x="0" y="4"/>
                    </a:lnTo>
                    <a:lnTo>
                      <a:pt x="0" y="5"/>
                    </a:lnTo>
                    <a:lnTo>
                      <a:pt x="0" y="5"/>
                    </a:lnTo>
                    <a:lnTo>
                      <a:pt x="0" y="6"/>
                    </a:lnTo>
                    <a:lnTo>
                      <a:pt x="0" y="6"/>
                    </a:lnTo>
                    <a:lnTo>
                      <a:pt x="0" y="6"/>
                    </a:lnTo>
                    <a:lnTo>
                      <a:pt x="0" y="6"/>
                    </a:lnTo>
                    <a:lnTo>
                      <a:pt x="0" y="7"/>
                    </a:lnTo>
                    <a:lnTo>
                      <a:pt x="0" y="8"/>
                    </a:lnTo>
                    <a:lnTo>
                      <a:pt x="0" y="8"/>
                    </a:lnTo>
                    <a:lnTo>
                      <a:pt x="0" y="8"/>
                    </a:lnTo>
                    <a:lnTo>
                      <a:pt x="0" y="9"/>
                    </a:lnTo>
                    <a:lnTo>
                      <a:pt x="0" y="8"/>
                    </a:lnTo>
                    <a:lnTo>
                      <a:pt x="0" y="9"/>
                    </a:lnTo>
                    <a:lnTo>
                      <a:pt x="0" y="10"/>
                    </a:lnTo>
                    <a:lnTo>
                      <a:pt x="0" y="9"/>
                    </a:lnTo>
                    <a:lnTo>
                      <a:pt x="0" y="9"/>
                    </a:lnTo>
                    <a:lnTo>
                      <a:pt x="0" y="8"/>
                    </a:lnTo>
                    <a:lnTo>
                      <a:pt x="0" y="8"/>
                    </a:lnTo>
                    <a:lnTo>
                      <a:pt x="0" y="8"/>
                    </a:lnTo>
                    <a:lnTo>
                      <a:pt x="0" y="8"/>
                    </a:lnTo>
                    <a:lnTo>
                      <a:pt x="0" y="8"/>
                    </a:lnTo>
                    <a:lnTo>
                      <a:pt x="0" y="7"/>
                    </a:lnTo>
                    <a:lnTo>
                      <a:pt x="0" y="7"/>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11"/>
                    </a:lnTo>
                    <a:lnTo>
                      <a:pt x="0" y="10"/>
                    </a:lnTo>
                    <a:lnTo>
                      <a:pt x="0" y="10"/>
                    </a:lnTo>
                    <a:lnTo>
                      <a:pt x="0" y="11"/>
                    </a:lnTo>
                    <a:lnTo>
                      <a:pt x="0" y="11"/>
                    </a:lnTo>
                    <a:lnTo>
                      <a:pt x="0" y="11"/>
                    </a:lnTo>
                    <a:lnTo>
                      <a:pt x="0" y="11"/>
                    </a:lnTo>
                    <a:lnTo>
                      <a:pt x="0" y="11"/>
                    </a:lnTo>
                    <a:lnTo>
                      <a:pt x="0" y="11"/>
                    </a:lnTo>
                    <a:lnTo>
                      <a:pt x="0" y="10"/>
                    </a:lnTo>
                    <a:lnTo>
                      <a:pt x="0" y="11"/>
                    </a:lnTo>
                    <a:lnTo>
                      <a:pt x="0" y="10"/>
                    </a:lnTo>
                    <a:lnTo>
                      <a:pt x="0" y="11"/>
                    </a:lnTo>
                    <a:lnTo>
                      <a:pt x="0" y="11"/>
                    </a:lnTo>
                    <a:lnTo>
                      <a:pt x="0" y="11"/>
                    </a:lnTo>
                    <a:lnTo>
                      <a:pt x="0" y="11"/>
                    </a:lnTo>
                    <a:lnTo>
                      <a:pt x="0" y="11"/>
                    </a:lnTo>
                    <a:lnTo>
                      <a:pt x="0" y="12"/>
                    </a:lnTo>
                    <a:lnTo>
                      <a:pt x="0" y="11"/>
                    </a:lnTo>
                    <a:lnTo>
                      <a:pt x="0" y="11"/>
                    </a:lnTo>
                    <a:lnTo>
                      <a:pt x="0" y="11"/>
                    </a:lnTo>
                    <a:lnTo>
                      <a:pt x="0" y="10"/>
                    </a:lnTo>
                    <a:lnTo>
                      <a:pt x="0" y="11"/>
                    </a:lnTo>
                    <a:lnTo>
                      <a:pt x="0" y="11"/>
                    </a:lnTo>
                    <a:lnTo>
                      <a:pt x="0" y="11"/>
                    </a:lnTo>
                    <a:lnTo>
                      <a:pt x="0" y="11"/>
                    </a:lnTo>
                    <a:lnTo>
                      <a:pt x="0" y="11"/>
                    </a:lnTo>
                    <a:lnTo>
                      <a:pt x="0" y="10"/>
                    </a:lnTo>
                    <a:lnTo>
                      <a:pt x="0" y="11"/>
                    </a:lnTo>
                    <a:lnTo>
                      <a:pt x="0" y="10"/>
                    </a:lnTo>
                    <a:lnTo>
                      <a:pt x="0" y="10"/>
                    </a:lnTo>
                    <a:lnTo>
                      <a:pt x="0" y="9"/>
                    </a:lnTo>
                    <a:lnTo>
                      <a:pt x="0" y="9"/>
                    </a:lnTo>
                    <a:lnTo>
                      <a:pt x="0" y="9"/>
                    </a:lnTo>
                    <a:lnTo>
                      <a:pt x="0" y="10"/>
                    </a:lnTo>
                    <a:lnTo>
                      <a:pt x="0" y="10"/>
                    </a:lnTo>
                    <a:lnTo>
                      <a:pt x="0" y="10"/>
                    </a:lnTo>
                    <a:lnTo>
                      <a:pt x="0" y="9"/>
                    </a:lnTo>
                    <a:lnTo>
                      <a:pt x="0" y="10"/>
                    </a:lnTo>
                    <a:lnTo>
                      <a:pt x="0" y="9"/>
                    </a:lnTo>
                    <a:lnTo>
                      <a:pt x="0" y="11"/>
                    </a:lnTo>
                    <a:lnTo>
                      <a:pt x="0" y="10"/>
                    </a:lnTo>
                    <a:lnTo>
                      <a:pt x="0" y="10"/>
                    </a:lnTo>
                    <a:lnTo>
                      <a:pt x="0" y="10"/>
                    </a:lnTo>
                    <a:lnTo>
                      <a:pt x="0" y="10"/>
                    </a:lnTo>
                    <a:lnTo>
                      <a:pt x="0" y="10"/>
                    </a:lnTo>
                    <a:lnTo>
                      <a:pt x="0" y="10"/>
                    </a:lnTo>
                    <a:lnTo>
                      <a:pt x="0" y="11"/>
                    </a:lnTo>
                    <a:lnTo>
                      <a:pt x="0" y="10"/>
                    </a:lnTo>
                    <a:lnTo>
                      <a:pt x="0" y="9"/>
                    </a:lnTo>
                    <a:lnTo>
                      <a:pt x="0" y="10"/>
                    </a:lnTo>
                    <a:lnTo>
                      <a:pt x="0" y="10"/>
                    </a:lnTo>
                    <a:lnTo>
                      <a:pt x="0" y="9"/>
                    </a:lnTo>
                    <a:lnTo>
                      <a:pt x="0" y="10"/>
                    </a:lnTo>
                    <a:lnTo>
                      <a:pt x="0" y="9"/>
                    </a:lnTo>
                    <a:lnTo>
                      <a:pt x="0" y="10"/>
                    </a:lnTo>
                    <a:lnTo>
                      <a:pt x="0" y="10"/>
                    </a:lnTo>
                    <a:lnTo>
                      <a:pt x="0" y="9"/>
                    </a:lnTo>
                    <a:lnTo>
                      <a:pt x="0" y="9"/>
                    </a:lnTo>
                    <a:lnTo>
                      <a:pt x="0" y="9"/>
                    </a:lnTo>
                    <a:lnTo>
                      <a:pt x="0" y="9"/>
                    </a:lnTo>
                    <a:lnTo>
                      <a:pt x="0" y="9"/>
                    </a:lnTo>
                    <a:lnTo>
                      <a:pt x="0" y="10"/>
                    </a:lnTo>
                    <a:lnTo>
                      <a:pt x="0" y="10"/>
                    </a:lnTo>
                    <a:lnTo>
                      <a:pt x="0" y="9"/>
                    </a:lnTo>
                    <a:lnTo>
                      <a:pt x="0" y="9"/>
                    </a:lnTo>
                    <a:lnTo>
                      <a:pt x="0" y="10"/>
                    </a:lnTo>
                    <a:lnTo>
                      <a:pt x="0" y="9"/>
                    </a:lnTo>
                    <a:lnTo>
                      <a:pt x="0" y="10"/>
                    </a:lnTo>
                    <a:lnTo>
                      <a:pt x="0" y="10"/>
                    </a:lnTo>
                    <a:lnTo>
                      <a:pt x="0" y="10"/>
                    </a:lnTo>
                    <a:lnTo>
                      <a:pt x="0" y="9"/>
                    </a:lnTo>
                    <a:lnTo>
                      <a:pt x="0" y="10"/>
                    </a:lnTo>
                    <a:lnTo>
                      <a:pt x="0" y="9"/>
                    </a:lnTo>
                    <a:lnTo>
                      <a:pt x="0" y="9"/>
                    </a:lnTo>
                    <a:lnTo>
                      <a:pt x="0" y="8"/>
                    </a:lnTo>
                    <a:lnTo>
                      <a:pt x="0" y="9"/>
                    </a:lnTo>
                    <a:lnTo>
                      <a:pt x="0" y="8"/>
                    </a:lnTo>
                    <a:lnTo>
                      <a:pt x="0" y="8"/>
                    </a:lnTo>
                    <a:lnTo>
                      <a:pt x="0" y="7"/>
                    </a:lnTo>
                    <a:lnTo>
                      <a:pt x="0" y="6"/>
                    </a:lnTo>
                    <a:lnTo>
                      <a:pt x="0" y="6"/>
                    </a:lnTo>
                    <a:lnTo>
                      <a:pt x="0" y="6"/>
                    </a:lnTo>
                    <a:lnTo>
                      <a:pt x="0" y="5"/>
                    </a:lnTo>
                    <a:lnTo>
                      <a:pt x="0" y="5"/>
                    </a:lnTo>
                    <a:lnTo>
                      <a:pt x="0" y="5"/>
                    </a:lnTo>
                    <a:lnTo>
                      <a:pt x="0" y="6"/>
                    </a:lnTo>
                    <a:lnTo>
                      <a:pt x="0" y="5"/>
                    </a:lnTo>
                    <a:lnTo>
                      <a:pt x="0" y="5"/>
                    </a:lnTo>
                    <a:lnTo>
                      <a:pt x="0" y="5"/>
                    </a:lnTo>
                    <a:lnTo>
                      <a:pt x="0" y="5"/>
                    </a:lnTo>
                    <a:lnTo>
                      <a:pt x="0" y="4"/>
                    </a:lnTo>
                    <a:lnTo>
                      <a:pt x="0" y="5"/>
                    </a:lnTo>
                    <a:lnTo>
                      <a:pt x="0" y="4"/>
                    </a:lnTo>
                    <a:lnTo>
                      <a:pt x="0" y="5"/>
                    </a:lnTo>
                    <a:lnTo>
                      <a:pt x="0" y="4"/>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4"/>
                    </a:lnTo>
                    <a:lnTo>
                      <a:pt x="0" y="4"/>
                    </a:lnTo>
                    <a:lnTo>
                      <a:pt x="0" y="5"/>
                    </a:lnTo>
                    <a:lnTo>
                      <a:pt x="0" y="4"/>
                    </a:lnTo>
                    <a:lnTo>
                      <a:pt x="0" y="5"/>
                    </a:lnTo>
                    <a:lnTo>
                      <a:pt x="0" y="5"/>
                    </a:lnTo>
                    <a:lnTo>
                      <a:pt x="0" y="5"/>
                    </a:lnTo>
                    <a:lnTo>
                      <a:pt x="0" y="6"/>
                    </a:lnTo>
                    <a:lnTo>
                      <a:pt x="0" y="6"/>
                    </a:lnTo>
                    <a:lnTo>
                      <a:pt x="0" y="6"/>
                    </a:lnTo>
                    <a:lnTo>
                      <a:pt x="0" y="7"/>
                    </a:lnTo>
                    <a:lnTo>
                      <a:pt x="0" y="7"/>
                    </a:lnTo>
                    <a:lnTo>
                      <a:pt x="0" y="7"/>
                    </a:lnTo>
                    <a:lnTo>
                      <a:pt x="0" y="7"/>
                    </a:lnTo>
                    <a:lnTo>
                      <a:pt x="0" y="6"/>
                    </a:lnTo>
                    <a:lnTo>
                      <a:pt x="0" y="7"/>
                    </a:lnTo>
                    <a:lnTo>
                      <a:pt x="0" y="7"/>
                    </a:lnTo>
                    <a:lnTo>
                      <a:pt x="0" y="6"/>
                    </a:lnTo>
                    <a:lnTo>
                      <a:pt x="0" y="7"/>
                    </a:lnTo>
                    <a:lnTo>
                      <a:pt x="0" y="7"/>
                    </a:lnTo>
                    <a:lnTo>
                      <a:pt x="0" y="7"/>
                    </a:lnTo>
                    <a:lnTo>
                      <a:pt x="0" y="6"/>
                    </a:lnTo>
                    <a:lnTo>
                      <a:pt x="0" y="5"/>
                    </a:lnTo>
                    <a:lnTo>
                      <a:pt x="0" y="6"/>
                    </a:lnTo>
                    <a:lnTo>
                      <a:pt x="0" y="5"/>
                    </a:lnTo>
                    <a:lnTo>
                      <a:pt x="0" y="6"/>
                    </a:lnTo>
                    <a:lnTo>
                      <a:pt x="0" y="6"/>
                    </a:lnTo>
                    <a:lnTo>
                      <a:pt x="0" y="6"/>
                    </a:lnTo>
                    <a:lnTo>
                      <a:pt x="0" y="5"/>
                    </a:lnTo>
                    <a:lnTo>
                      <a:pt x="0" y="6"/>
                    </a:lnTo>
                    <a:lnTo>
                      <a:pt x="0" y="7"/>
                    </a:lnTo>
                    <a:lnTo>
                      <a:pt x="0" y="8"/>
                    </a:lnTo>
                    <a:lnTo>
                      <a:pt x="0" y="7"/>
                    </a:lnTo>
                    <a:lnTo>
                      <a:pt x="0" y="7"/>
                    </a:lnTo>
                    <a:lnTo>
                      <a:pt x="0" y="6"/>
                    </a:lnTo>
                    <a:lnTo>
                      <a:pt x="0" y="6"/>
                    </a:lnTo>
                    <a:lnTo>
                      <a:pt x="0" y="5"/>
                    </a:lnTo>
                    <a:lnTo>
                      <a:pt x="0" y="5"/>
                    </a:lnTo>
                    <a:lnTo>
                      <a:pt x="0" y="5"/>
                    </a:lnTo>
                    <a:lnTo>
                      <a:pt x="0" y="6"/>
                    </a:lnTo>
                    <a:lnTo>
                      <a:pt x="0" y="5"/>
                    </a:lnTo>
                    <a:lnTo>
                      <a:pt x="0" y="5"/>
                    </a:lnTo>
                    <a:lnTo>
                      <a:pt x="0" y="5"/>
                    </a:lnTo>
                    <a:lnTo>
                      <a:pt x="0" y="6"/>
                    </a:lnTo>
                    <a:lnTo>
                      <a:pt x="0" y="5"/>
                    </a:lnTo>
                    <a:lnTo>
                      <a:pt x="0" y="5"/>
                    </a:lnTo>
                    <a:lnTo>
                      <a:pt x="0" y="5"/>
                    </a:lnTo>
                    <a:lnTo>
                      <a:pt x="0" y="6"/>
                    </a:lnTo>
                    <a:lnTo>
                      <a:pt x="0" y="6"/>
                    </a:lnTo>
                    <a:lnTo>
                      <a:pt x="0" y="6"/>
                    </a:lnTo>
                    <a:lnTo>
                      <a:pt x="0" y="7"/>
                    </a:lnTo>
                    <a:lnTo>
                      <a:pt x="0" y="8"/>
                    </a:lnTo>
                    <a:lnTo>
                      <a:pt x="0" y="7"/>
                    </a:lnTo>
                    <a:lnTo>
                      <a:pt x="0" y="7"/>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7"/>
                    </a:lnTo>
                    <a:lnTo>
                      <a:pt x="0" y="8"/>
                    </a:lnTo>
                    <a:lnTo>
                      <a:pt x="0" y="7"/>
                    </a:lnTo>
                    <a:lnTo>
                      <a:pt x="0" y="7"/>
                    </a:lnTo>
                    <a:lnTo>
                      <a:pt x="0" y="7"/>
                    </a:lnTo>
                    <a:lnTo>
                      <a:pt x="0" y="6"/>
                    </a:lnTo>
                    <a:lnTo>
                      <a:pt x="0" y="7"/>
                    </a:lnTo>
                    <a:lnTo>
                      <a:pt x="0" y="6"/>
                    </a:lnTo>
                    <a:lnTo>
                      <a:pt x="0" y="7"/>
                    </a:lnTo>
                    <a:lnTo>
                      <a:pt x="0" y="7"/>
                    </a:lnTo>
                    <a:lnTo>
                      <a:pt x="0" y="7"/>
                    </a:lnTo>
                    <a:lnTo>
                      <a:pt x="0" y="7"/>
                    </a:lnTo>
                    <a:lnTo>
                      <a:pt x="0" y="7"/>
                    </a:lnTo>
                    <a:lnTo>
                      <a:pt x="0" y="8"/>
                    </a:lnTo>
                    <a:lnTo>
                      <a:pt x="0" y="8"/>
                    </a:lnTo>
                    <a:lnTo>
                      <a:pt x="0" y="8"/>
                    </a:lnTo>
                    <a:lnTo>
                      <a:pt x="0" y="8"/>
                    </a:lnTo>
                    <a:lnTo>
                      <a:pt x="0" y="9"/>
                    </a:lnTo>
                    <a:lnTo>
                      <a:pt x="0" y="9"/>
                    </a:lnTo>
                    <a:lnTo>
                      <a:pt x="0" y="9"/>
                    </a:lnTo>
                    <a:lnTo>
                      <a:pt x="0" y="9"/>
                    </a:lnTo>
                    <a:lnTo>
                      <a:pt x="0" y="8"/>
                    </a:lnTo>
                    <a:lnTo>
                      <a:pt x="0" y="8"/>
                    </a:lnTo>
                    <a:lnTo>
                      <a:pt x="0" y="9"/>
                    </a:lnTo>
                    <a:lnTo>
                      <a:pt x="0" y="9"/>
                    </a:lnTo>
                    <a:lnTo>
                      <a:pt x="0" y="9"/>
                    </a:lnTo>
                    <a:lnTo>
                      <a:pt x="0" y="9"/>
                    </a:lnTo>
                    <a:lnTo>
                      <a:pt x="0" y="9"/>
                    </a:lnTo>
                    <a:lnTo>
                      <a:pt x="0" y="10"/>
                    </a:lnTo>
                    <a:lnTo>
                      <a:pt x="0" y="9"/>
                    </a:lnTo>
                    <a:lnTo>
                      <a:pt x="0" y="9"/>
                    </a:lnTo>
                    <a:lnTo>
                      <a:pt x="0" y="9"/>
                    </a:lnTo>
                    <a:lnTo>
                      <a:pt x="0" y="10"/>
                    </a:lnTo>
                    <a:lnTo>
                      <a:pt x="0" y="10"/>
                    </a:lnTo>
                    <a:lnTo>
                      <a:pt x="0" y="10"/>
                    </a:lnTo>
                    <a:lnTo>
                      <a:pt x="0" y="10"/>
                    </a:lnTo>
                    <a:lnTo>
                      <a:pt x="0" y="11"/>
                    </a:lnTo>
                    <a:lnTo>
                      <a:pt x="0" y="10"/>
                    </a:lnTo>
                    <a:lnTo>
                      <a:pt x="0" y="11"/>
                    </a:lnTo>
                    <a:lnTo>
                      <a:pt x="0" y="12"/>
                    </a:lnTo>
                    <a:lnTo>
                      <a:pt x="0" y="11"/>
                    </a:lnTo>
                    <a:lnTo>
                      <a:pt x="0" y="12"/>
                    </a:lnTo>
                    <a:lnTo>
                      <a:pt x="0" y="12"/>
                    </a:lnTo>
                    <a:lnTo>
                      <a:pt x="0" y="13"/>
                    </a:lnTo>
                    <a:lnTo>
                      <a:pt x="0" y="13"/>
                    </a:lnTo>
                    <a:lnTo>
                      <a:pt x="0" y="13"/>
                    </a:lnTo>
                    <a:lnTo>
                      <a:pt x="0" y="13"/>
                    </a:lnTo>
                    <a:lnTo>
                      <a:pt x="0" y="14"/>
                    </a:lnTo>
                    <a:lnTo>
                      <a:pt x="0" y="14"/>
                    </a:lnTo>
                    <a:lnTo>
                      <a:pt x="0" y="13"/>
                    </a:lnTo>
                    <a:lnTo>
                      <a:pt x="0" y="14"/>
                    </a:lnTo>
                    <a:lnTo>
                      <a:pt x="0" y="14"/>
                    </a:lnTo>
                    <a:lnTo>
                      <a:pt x="0" y="14"/>
                    </a:lnTo>
                    <a:lnTo>
                      <a:pt x="0" y="13"/>
                    </a:lnTo>
                    <a:lnTo>
                      <a:pt x="0" y="13"/>
                    </a:lnTo>
                    <a:lnTo>
                      <a:pt x="0" y="13"/>
                    </a:lnTo>
                    <a:lnTo>
                      <a:pt x="0" y="13"/>
                    </a:lnTo>
                    <a:lnTo>
                      <a:pt x="0" y="13"/>
                    </a:lnTo>
                    <a:lnTo>
                      <a:pt x="0" y="12"/>
                    </a:lnTo>
                    <a:lnTo>
                      <a:pt x="0" y="12"/>
                    </a:lnTo>
                    <a:lnTo>
                      <a:pt x="0" y="12"/>
                    </a:lnTo>
                    <a:lnTo>
                      <a:pt x="0" y="10"/>
                    </a:lnTo>
                    <a:lnTo>
                      <a:pt x="0" y="11"/>
                    </a:lnTo>
                    <a:lnTo>
                      <a:pt x="0" y="10"/>
                    </a:lnTo>
                    <a:lnTo>
                      <a:pt x="0" y="10"/>
                    </a:lnTo>
                    <a:lnTo>
                      <a:pt x="0" y="9"/>
                    </a:lnTo>
                    <a:lnTo>
                      <a:pt x="0" y="9"/>
                    </a:lnTo>
                    <a:lnTo>
                      <a:pt x="0" y="10"/>
                    </a:lnTo>
                    <a:lnTo>
                      <a:pt x="0" y="11"/>
                    </a:lnTo>
                    <a:lnTo>
                      <a:pt x="0" y="10"/>
                    </a:lnTo>
                    <a:lnTo>
                      <a:pt x="0" y="10"/>
                    </a:lnTo>
                    <a:lnTo>
                      <a:pt x="0" y="9"/>
                    </a:lnTo>
                    <a:lnTo>
                      <a:pt x="0" y="9"/>
                    </a:lnTo>
                    <a:lnTo>
                      <a:pt x="0" y="10"/>
                    </a:lnTo>
                    <a:lnTo>
                      <a:pt x="0" y="10"/>
                    </a:lnTo>
                    <a:lnTo>
                      <a:pt x="0" y="10"/>
                    </a:lnTo>
                    <a:lnTo>
                      <a:pt x="0" y="10"/>
                    </a:lnTo>
                    <a:lnTo>
                      <a:pt x="0" y="11"/>
                    </a:lnTo>
                    <a:lnTo>
                      <a:pt x="0" y="11"/>
                    </a:lnTo>
                    <a:lnTo>
                      <a:pt x="0" y="10"/>
                    </a:lnTo>
                    <a:lnTo>
                      <a:pt x="0" y="11"/>
                    </a:lnTo>
                    <a:lnTo>
                      <a:pt x="0" y="10"/>
                    </a:lnTo>
                    <a:lnTo>
                      <a:pt x="0" y="10"/>
                    </a:lnTo>
                    <a:lnTo>
                      <a:pt x="0" y="11"/>
                    </a:lnTo>
                    <a:lnTo>
                      <a:pt x="0" y="10"/>
                    </a:lnTo>
                    <a:lnTo>
                      <a:pt x="0" y="11"/>
                    </a:lnTo>
                    <a:lnTo>
                      <a:pt x="0" y="11"/>
                    </a:lnTo>
                    <a:lnTo>
                      <a:pt x="0" y="10"/>
                    </a:lnTo>
                    <a:lnTo>
                      <a:pt x="0" y="11"/>
                    </a:lnTo>
                    <a:lnTo>
                      <a:pt x="0" y="11"/>
                    </a:lnTo>
                    <a:lnTo>
                      <a:pt x="0" y="10"/>
                    </a:lnTo>
                    <a:lnTo>
                      <a:pt x="0" y="10"/>
                    </a:lnTo>
                    <a:lnTo>
                      <a:pt x="0" y="9"/>
                    </a:lnTo>
                    <a:lnTo>
                      <a:pt x="1" y="9"/>
                    </a:lnTo>
                    <a:lnTo>
                      <a:pt x="1" y="9"/>
                    </a:lnTo>
                    <a:lnTo>
                      <a:pt x="1" y="9"/>
                    </a:lnTo>
                    <a:lnTo>
                      <a:pt x="1" y="8"/>
                    </a:lnTo>
                    <a:lnTo>
                      <a:pt x="1" y="9"/>
                    </a:lnTo>
                    <a:lnTo>
                      <a:pt x="1" y="8"/>
                    </a:lnTo>
                    <a:lnTo>
                      <a:pt x="1" y="8"/>
                    </a:lnTo>
                    <a:lnTo>
                      <a:pt x="1" y="8"/>
                    </a:lnTo>
                    <a:lnTo>
                      <a:pt x="1" y="8"/>
                    </a:lnTo>
                    <a:lnTo>
                      <a:pt x="1" y="8"/>
                    </a:lnTo>
                    <a:lnTo>
                      <a:pt x="1" y="9"/>
                    </a:lnTo>
                    <a:lnTo>
                      <a:pt x="1" y="9"/>
                    </a:lnTo>
                    <a:lnTo>
                      <a:pt x="1" y="9"/>
                    </a:lnTo>
                    <a:lnTo>
                      <a:pt x="1" y="10"/>
                    </a:lnTo>
                    <a:lnTo>
                      <a:pt x="1" y="10"/>
                    </a:lnTo>
                    <a:lnTo>
                      <a:pt x="1" y="11"/>
                    </a:lnTo>
                    <a:lnTo>
                      <a:pt x="1" y="10"/>
                    </a:lnTo>
                    <a:lnTo>
                      <a:pt x="1" y="11"/>
                    </a:lnTo>
                    <a:lnTo>
                      <a:pt x="1" y="10"/>
                    </a:lnTo>
                    <a:lnTo>
                      <a:pt x="1" y="11"/>
                    </a:lnTo>
                    <a:lnTo>
                      <a:pt x="1" y="11"/>
                    </a:lnTo>
                    <a:lnTo>
                      <a:pt x="1" y="11"/>
                    </a:lnTo>
                    <a:lnTo>
                      <a:pt x="1" y="11"/>
                    </a:lnTo>
                    <a:lnTo>
                      <a:pt x="1" y="11"/>
                    </a:lnTo>
                    <a:lnTo>
                      <a:pt x="1" y="11"/>
                    </a:lnTo>
                    <a:lnTo>
                      <a:pt x="1" y="10"/>
                    </a:lnTo>
                    <a:lnTo>
                      <a:pt x="1" y="10"/>
                    </a:lnTo>
                    <a:lnTo>
                      <a:pt x="1" y="10"/>
                    </a:lnTo>
                    <a:lnTo>
                      <a:pt x="1" y="10"/>
                    </a:lnTo>
                    <a:lnTo>
                      <a:pt x="1" y="9"/>
                    </a:lnTo>
                    <a:lnTo>
                      <a:pt x="1" y="9"/>
                    </a:lnTo>
                    <a:lnTo>
                      <a:pt x="1" y="10"/>
                    </a:lnTo>
                    <a:lnTo>
                      <a:pt x="1" y="10"/>
                    </a:lnTo>
                    <a:lnTo>
                      <a:pt x="1" y="10"/>
                    </a:lnTo>
                    <a:lnTo>
                      <a:pt x="1" y="11"/>
                    </a:lnTo>
                    <a:lnTo>
                      <a:pt x="1" y="10"/>
                    </a:lnTo>
                    <a:lnTo>
                      <a:pt x="1" y="10"/>
                    </a:lnTo>
                    <a:lnTo>
                      <a:pt x="1" y="9"/>
                    </a:lnTo>
                    <a:lnTo>
                      <a:pt x="1" y="9"/>
                    </a:lnTo>
                    <a:lnTo>
                      <a:pt x="1" y="10"/>
                    </a:lnTo>
                    <a:lnTo>
                      <a:pt x="1" y="9"/>
                    </a:lnTo>
                    <a:lnTo>
                      <a:pt x="1" y="9"/>
                    </a:lnTo>
                    <a:lnTo>
                      <a:pt x="1" y="9"/>
                    </a:lnTo>
                    <a:lnTo>
                      <a:pt x="1" y="9"/>
                    </a:lnTo>
                    <a:lnTo>
                      <a:pt x="1" y="10"/>
                    </a:lnTo>
                    <a:lnTo>
                      <a:pt x="1" y="9"/>
                    </a:lnTo>
                    <a:lnTo>
                      <a:pt x="1" y="10"/>
                    </a:lnTo>
                    <a:lnTo>
                      <a:pt x="1" y="9"/>
                    </a:lnTo>
                    <a:lnTo>
                      <a:pt x="1" y="9"/>
                    </a:lnTo>
                    <a:lnTo>
                      <a:pt x="1" y="9"/>
                    </a:lnTo>
                    <a:lnTo>
                      <a:pt x="1" y="9"/>
                    </a:lnTo>
                    <a:lnTo>
                      <a:pt x="1" y="9"/>
                    </a:lnTo>
                    <a:lnTo>
                      <a:pt x="1" y="9"/>
                    </a:lnTo>
                    <a:lnTo>
                      <a:pt x="1" y="8"/>
                    </a:lnTo>
                    <a:lnTo>
                      <a:pt x="1" y="7"/>
                    </a:lnTo>
                    <a:lnTo>
                      <a:pt x="1" y="8"/>
                    </a:lnTo>
                    <a:lnTo>
                      <a:pt x="1" y="8"/>
                    </a:lnTo>
                    <a:lnTo>
                      <a:pt x="1" y="8"/>
                    </a:lnTo>
                    <a:lnTo>
                      <a:pt x="1" y="7"/>
                    </a:lnTo>
                    <a:lnTo>
                      <a:pt x="1" y="7"/>
                    </a:lnTo>
                    <a:lnTo>
                      <a:pt x="1" y="6"/>
                    </a:lnTo>
                    <a:lnTo>
                      <a:pt x="1" y="7"/>
                    </a:lnTo>
                    <a:lnTo>
                      <a:pt x="1" y="7"/>
                    </a:lnTo>
                    <a:lnTo>
                      <a:pt x="1" y="6"/>
                    </a:lnTo>
                    <a:lnTo>
                      <a:pt x="1" y="7"/>
                    </a:lnTo>
                    <a:lnTo>
                      <a:pt x="1" y="7"/>
                    </a:lnTo>
                    <a:lnTo>
                      <a:pt x="1" y="7"/>
                    </a:lnTo>
                    <a:lnTo>
                      <a:pt x="1" y="8"/>
                    </a:lnTo>
                    <a:lnTo>
                      <a:pt x="1" y="8"/>
                    </a:lnTo>
                    <a:lnTo>
                      <a:pt x="1" y="9"/>
                    </a:lnTo>
                    <a:lnTo>
                      <a:pt x="1" y="8"/>
                    </a:lnTo>
                    <a:lnTo>
                      <a:pt x="1" y="9"/>
                    </a:lnTo>
                    <a:lnTo>
                      <a:pt x="1" y="10"/>
                    </a:lnTo>
                    <a:lnTo>
                      <a:pt x="1" y="10"/>
                    </a:lnTo>
                    <a:lnTo>
                      <a:pt x="1" y="10"/>
                    </a:lnTo>
                    <a:lnTo>
                      <a:pt x="1" y="11"/>
                    </a:lnTo>
                    <a:lnTo>
                      <a:pt x="1" y="10"/>
                    </a:lnTo>
                    <a:lnTo>
                      <a:pt x="1" y="9"/>
                    </a:lnTo>
                    <a:lnTo>
                      <a:pt x="1" y="9"/>
                    </a:lnTo>
                    <a:lnTo>
                      <a:pt x="1" y="8"/>
                    </a:lnTo>
                    <a:lnTo>
                      <a:pt x="1" y="9"/>
                    </a:lnTo>
                    <a:lnTo>
                      <a:pt x="1" y="9"/>
                    </a:lnTo>
                    <a:lnTo>
                      <a:pt x="1" y="9"/>
                    </a:lnTo>
                    <a:lnTo>
                      <a:pt x="1" y="9"/>
                    </a:lnTo>
                    <a:lnTo>
                      <a:pt x="1" y="8"/>
                    </a:lnTo>
                    <a:lnTo>
                      <a:pt x="1" y="9"/>
                    </a:lnTo>
                    <a:lnTo>
                      <a:pt x="1" y="9"/>
                    </a:lnTo>
                    <a:lnTo>
                      <a:pt x="1" y="9"/>
                    </a:lnTo>
                    <a:lnTo>
                      <a:pt x="1" y="9"/>
                    </a:lnTo>
                    <a:lnTo>
                      <a:pt x="1" y="9"/>
                    </a:lnTo>
                    <a:lnTo>
                      <a:pt x="1" y="10"/>
                    </a:lnTo>
                    <a:lnTo>
                      <a:pt x="1" y="9"/>
                    </a:lnTo>
                    <a:lnTo>
                      <a:pt x="1" y="9"/>
                    </a:lnTo>
                    <a:lnTo>
                      <a:pt x="1" y="10"/>
                    </a:lnTo>
                    <a:lnTo>
                      <a:pt x="1" y="10"/>
                    </a:lnTo>
                    <a:lnTo>
                      <a:pt x="1" y="9"/>
                    </a:lnTo>
                    <a:lnTo>
                      <a:pt x="1" y="9"/>
                    </a:lnTo>
                    <a:lnTo>
                      <a:pt x="1" y="9"/>
                    </a:lnTo>
                    <a:lnTo>
                      <a:pt x="1" y="8"/>
                    </a:lnTo>
                    <a:lnTo>
                      <a:pt x="1" y="8"/>
                    </a:lnTo>
                    <a:lnTo>
                      <a:pt x="1" y="8"/>
                    </a:lnTo>
                    <a:lnTo>
                      <a:pt x="1" y="8"/>
                    </a:lnTo>
                    <a:lnTo>
                      <a:pt x="1" y="7"/>
                    </a:lnTo>
                    <a:lnTo>
                      <a:pt x="1" y="7"/>
                    </a:lnTo>
                    <a:lnTo>
                      <a:pt x="1" y="7"/>
                    </a:lnTo>
                    <a:lnTo>
                      <a:pt x="1" y="6"/>
                    </a:lnTo>
                    <a:lnTo>
                      <a:pt x="1" y="6"/>
                    </a:lnTo>
                    <a:lnTo>
                      <a:pt x="1" y="6"/>
                    </a:lnTo>
                    <a:lnTo>
                      <a:pt x="1" y="5"/>
                    </a:lnTo>
                    <a:lnTo>
                      <a:pt x="1" y="5"/>
                    </a:lnTo>
                    <a:lnTo>
                      <a:pt x="1" y="5"/>
                    </a:lnTo>
                    <a:lnTo>
                      <a:pt x="1" y="5"/>
                    </a:lnTo>
                    <a:lnTo>
                      <a:pt x="1" y="5"/>
                    </a:lnTo>
                    <a:lnTo>
                      <a:pt x="1" y="4"/>
                    </a:lnTo>
                    <a:lnTo>
                      <a:pt x="1" y="5"/>
                    </a:lnTo>
                    <a:lnTo>
                      <a:pt x="1" y="4"/>
                    </a:lnTo>
                    <a:lnTo>
                      <a:pt x="1" y="4"/>
                    </a:lnTo>
                    <a:lnTo>
                      <a:pt x="1" y="5"/>
                    </a:lnTo>
                    <a:lnTo>
                      <a:pt x="1" y="5"/>
                    </a:lnTo>
                    <a:lnTo>
                      <a:pt x="1" y="5"/>
                    </a:lnTo>
                    <a:lnTo>
                      <a:pt x="1" y="5"/>
                    </a:lnTo>
                    <a:lnTo>
                      <a:pt x="1" y="5"/>
                    </a:lnTo>
                    <a:lnTo>
                      <a:pt x="1" y="6"/>
                    </a:lnTo>
                    <a:lnTo>
                      <a:pt x="1" y="5"/>
                    </a:lnTo>
                    <a:lnTo>
                      <a:pt x="1" y="5"/>
                    </a:lnTo>
                    <a:lnTo>
                      <a:pt x="1" y="5"/>
                    </a:lnTo>
                    <a:lnTo>
                      <a:pt x="1" y="6"/>
                    </a:lnTo>
                    <a:lnTo>
                      <a:pt x="1" y="5"/>
                    </a:lnTo>
                    <a:lnTo>
                      <a:pt x="1" y="6"/>
                    </a:lnTo>
                    <a:lnTo>
                      <a:pt x="1" y="6"/>
                    </a:lnTo>
                    <a:lnTo>
                      <a:pt x="1" y="6"/>
                    </a:lnTo>
                    <a:lnTo>
                      <a:pt x="1" y="7"/>
                    </a:lnTo>
                    <a:lnTo>
                      <a:pt x="1" y="6"/>
                    </a:lnTo>
                    <a:lnTo>
                      <a:pt x="1" y="6"/>
                    </a:lnTo>
                    <a:lnTo>
                      <a:pt x="1" y="6"/>
                    </a:lnTo>
                    <a:lnTo>
                      <a:pt x="1" y="7"/>
                    </a:lnTo>
                    <a:lnTo>
                      <a:pt x="1" y="7"/>
                    </a:lnTo>
                    <a:lnTo>
                      <a:pt x="1" y="6"/>
                    </a:lnTo>
                    <a:lnTo>
                      <a:pt x="1" y="6"/>
                    </a:lnTo>
                    <a:lnTo>
                      <a:pt x="1" y="5"/>
                    </a:lnTo>
                    <a:lnTo>
                      <a:pt x="1" y="6"/>
                    </a:lnTo>
                    <a:lnTo>
                      <a:pt x="1" y="6"/>
                    </a:lnTo>
                    <a:lnTo>
                      <a:pt x="1" y="6"/>
                    </a:lnTo>
                    <a:lnTo>
                      <a:pt x="1" y="6"/>
                    </a:lnTo>
                    <a:lnTo>
                      <a:pt x="1" y="5"/>
                    </a:lnTo>
                    <a:lnTo>
                      <a:pt x="1" y="5"/>
                    </a:lnTo>
                    <a:lnTo>
                      <a:pt x="1" y="5"/>
                    </a:lnTo>
                    <a:lnTo>
                      <a:pt x="1" y="6"/>
                    </a:lnTo>
                    <a:lnTo>
                      <a:pt x="1" y="5"/>
                    </a:lnTo>
                    <a:lnTo>
                      <a:pt x="1" y="5"/>
                    </a:lnTo>
                    <a:lnTo>
                      <a:pt x="1" y="5"/>
                    </a:lnTo>
                    <a:lnTo>
                      <a:pt x="1" y="5"/>
                    </a:lnTo>
                    <a:lnTo>
                      <a:pt x="1" y="4"/>
                    </a:lnTo>
                    <a:lnTo>
                      <a:pt x="1" y="5"/>
                    </a:lnTo>
                    <a:lnTo>
                      <a:pt x="1" y="4"/>
                    </a:lnTo>
                    <a:lnTo>
                      <a:pt x="1" y="4"/>
                    </a:lnTo>
                    <a:lnTo>
                      <a:pt x="1" y="4"/>
                    </a:lnTo>
                    <a:lnTo>
                      <a:pt x="1" y="4"/>
                    </a:lnTo>
                    <a:lnTo>
                      <a:pt x="1" y="4"/>
                    </a:lnTo>
                    <a:lnTo>
                      <a:pt x="1" y="4"/>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4"/>
                    </a:lnTo>
                    <a:lnTo>
                      <a:pt x="1" y="3"/>
                    </a:lnTo>
                    <a:lnTo>
                      <a:pt x="1" y="4"/>
                    </a:lnTo>
                    <a:lnTo>
                      <a:pt x="1" y="3"/>
                    </a:lnTo>
                    <a:lnTo>
                      <a:pt x="1" y="3"/>
                    </a:lnTo>
                    <a:lnTo>
                      <a:pt x="1" y="3"/>
                    </a:lnTo>
                    <a:lnTo>
                      <a:pt x="1" y="4"/>
                    </a:lnTo>
                    <a:lnTo>
                      <a:pt x="1" y="3"/>
                    </a:lnTo>
                    <a:lnTo>
                      <a:pt x="1" y="4"/>
                    </a:lnTo>
                    <a:lnTo>
                      <a:pt x="1" y="4"/>
                    </a:lnTo>
                    <a:lnTo>
                      <a:pt x="1" y="5"/>
                    </a:lnTo>
                    <a:lnTo>
                      <a:pt x="1" y="4"/>
                    </a:lnTo>
                    <a:lnTo>
                      <a:pt x="1" y="5"/>
                    </a:lnTo>
                    <a:lnTo>
                      <a:pt x="1" y="5"/>
                    </a:lnTo>
                    <a:lnTo>
                      <a:pt x="1" y="5"/>
                    </a:lnTo>
                    <a:lnTo>
                      <a:pt x="1" y="6"/>
                    </a:lnTo>
                    <a:lnTo>
                      <a:pt x="1" y="6"/>
                    </a:lnTo>
                    <a:lnTo>
                      <a:pt x="1" y="7"/>
                    </a:lnTo>
                    <a:lnTo>
                      <a:pt x="1" y="6"/>
                    </a:lnTo>
                    <a:lnTo>
                      <a:pt x="1" y="6"/>
                    </a:lnTo>
                    <a:lnTo>
                      <a:pt x="1" y="7"/>
                    </a:lnTo>
                    <a:lnTo>
                      <a:pt x="1" y="6"/>
                    </a:lnTo>
                    <a:lnTo>
                      <a:pt x="1" y="6"/>
                    </a:lnTo>
                    <a:lnTo>
                      <a:pt x="1" y="6"/>
                    </a:lnTo>
                    <a:lnTo>
                      <a:pt x="1" y="6"/>
                    </a:lnTo>
                    <a:lnTo>
                      <a:pt x="1" y="6"/>
                    </a:lnTo>
                    <a:lnTo>
                      <a:pt x="1" y="6"/>
                    </a:lnTo>
                    <a:lnTo>
                      <a:pt x="1" y="7"/>
                    </a:lnTo>
                    <a:lnTo>
                      <a:pt x="1" y="7"/>
                    </a:lnTo>
                    <a:lnTo>
                      <a:pt x="1" y="7"/>
                    </a:lnTo>
                    <a:lnTo>
                      <a:pt x="1" y="7"/>
                    </a:lnTo>
                    <a:lnTo>
                      <a:pt x="1" y="7"/>
                    </a:lnTo>
                    <a:lnTo>
                      <a:pt x="1" y="8"/>
                    </a:lnTo>
                    <a:lnTo>
                      <a:pt x="1" y="8"/>
                    </a:lnTo>
                    <a:lnTo>
                      <a:pt x="1" y="7"/>
                    </a:lnTo>
                    <a:lnTo>
                      <a:pt x="1" y="6"/>
                    </a:lnTo>
                    <a:lnTo>
                      <a:pt x="1" y="7"/>
                    </a:lnTo>
                    <a:lnTo>
                      <a:pt x="1" y="6"/>
                    </a:lnTo>
                    <a:lnTo>
                      <a:pt x="1" y="7"/>
                    </a:lnTo>
                    <a:lnTo>
                      <a:pt x="1" y="6"/>
                    </a:lnTo>
                    <a:lnTo>
                      <a:pt x="1" y="7"/>
                    </a:lnTo>
                    <a:lnTo>
                      <a:pt x="1" y="7"/>
                    </a:lnTo>
                    <a:lnTo>
                      <a:pt x="1" y="8"/>
                    </a:lnTo>
                    <a:lnTo>
                      <a:pt x="1" y="8"/>
                    </a:lnTo>
                    <a:lnTo>
                      <a:pt x="1" y="8"/>
                    </a:lnTo>
                    <a:lnTo>
                      <a:pt x="1" y="7"/>
                    </a:lnTo>
                    <a:lnTo>
                      <a:pt x="1" y="7"/>
                    </a:lnTo>
                    <a:lnTo>
                      <a:pt x="1" y="7"/>
                    </a:lnTo>
                    <a:lnTo>
                      <a:pt x="1" y="8"/>
                    </a:lnTo>
                    <a:lnTo>
                      <a:pt x="1" y="8"/>
                    </a:lnTo>
                    <a:lnTo>
                      <a:pt x="1" y="8"/>
                    </a:lnTo>
                    <a:lnTo>
                      <a:pt x="1" y="7"/>
                    </a:lnTo>
                    <a:lnTo>
                      <a:pt x="1" y="7"/>
                    </a:lnTo>
                    <a:lnTo>
                      <a:pt x="1" y="7"/>
                    </a:lnTo>
                    <a:lnTo>
                      <a:pt x="1" y="8"/>
                    </a:lnTo>
                    <a:lnTo>
                      <a:pt x="1" y="7"/>
                    </a:lnTo>
                    <a:lnTo>
                      <a:pt x="1" y="8"/>
                    </a:lnTo>
                    <a:lnTo>
                      <a:pt x="1" y="8"/>
                    </a:lnTo>
                    <a:lnTo>
                      <a:pt x="1" y="8"/>
                    </a:lnTo>
                    <a:lnTo>
                      <a:pt x="1" y="9"/>
                    </a:lnTo>
                    <a:lnTo>
                      <a:pt x="1" y="9"/>
                    </a:lnTo>
                    <a:lnTo>
                      <a:pt x="1" y="9"/>
                    </a:lnTo>
                    <a:lnTo>
                      <a:pt x="1" y="10"/>
                    </a:lnTo>
                    <a:lnTo>
                      <a:pt x="1" y="9"/>
                    </a:lnTo>
                    <a:lnTo>
                      <a:pt x="1" y="10"/>
                    </a:lnTo>
                    <a:lnTo>
                      <a:pt x="1" y="10"/>
                    </a:lnTo>
                    <a:lnTo>
                      <a:pt x="1" y="10"/>
                    </a:lnTo>
                    <a:lnTo>
                      <a:pt x="1" y="10"/>
                    </a:lnTo>
                    <a:lnTo>
                      <a:pt x="1" y="10"/>
                    </a:lnTo>
                    <a:lnTo>
                      <a:pt x="1" y="9"/>
                    </a:lnTo>
                    <a:lnTo>
                      <a:pt x="1" y="9"/>
                    </a:lnTo>
                    <a:lnTo>
                      <a:pt x="1" y="8"/>
                    </a:lnTo>
                    <a:lnTo>
                      <a:pt x="1" y="8"/>
                    </a:lnTo>
                    <a:lnTo>
                      <a:pt x="1" y="8"/>
                    </a:lnTo>
                    <a:lnTo>
                      <a:pt x="1" y="8"/>
                    </a:lnTo>
                    <a:lnTo>
                      <a:pt x="1" y="7"/>
                    </a:lnTo>
                    <a:lnTo>
                      <a:pt x="1" y="8"/>
                    </a:lnTo>
                    <a:lnTo>
                      <a:pt x="1" y="7"/>
                    </a:lnTo>
                    <a:lnTo>
                      <a:pt x="1" y="6"/>
                    </a:lnTo>
                    <a:lnTo>
                      <a:pt x="1" y="7"/>
                    </a:lnTo>
                    <a:lnTo>
                      <a:pt x="1" y="6"/>
                    </a:lnTo>
                    <a:lnTo>
                      <a:pt x="1" y="6"/>
                    </a:lnTo>
                    <a:lnTo>
                      <a:pt x="1" y="7"/>
                    </a:lnTo>
                    <a:lnTo>
                      <a:pt x="1" y="6"/>
                    </a:lnTo>
                    <a:lnTo>
                      <a:pt x="1" y="7"/>
                    </a:lnTo>
                    <a:lnTo>
                      <a:pt x="1" y="7"/>
                    </a:lnTo>
                    <a:lnTo>
                      <a:pt x="1" y="6"/>
                    </a:lnTo>
                    <a:lnTo>
                      <a:pt x="1" y="7"/>
                    </a:lnTo>
                    <a:lnTo>
                      <a:pt x="1" y="6"/>
                    </a:lnTo>
                    <a:lnTo>
                      <a:pt x="1" y="6"/>
                    </a:lnTo>
                    <a:lnTo>
                      <a:pt x="1" y="5"/>
                    </a:lnTo>
                    <a:lnTo>
                      <a:pt x="1" y="5"/>
                    </a:lnTo>
                    <a:lnTo>
                      <a:pt x="1" y="5"/>
                    </a:lnTo>
                    <a:lnTo>
                      <a:pt x="1" y="4"/>
                    </a:lnTo>
                    <a:lnTo>
                      <a:pt x="1" y="4"/>
                    </a:lnTo>
                    <a:lnTo>
                      <a:pt x="1" y="3"/>
                    </a:lnTo>
                    <a:lnTo>
                      <a:pt x="1" y="3"/>
                    </a:lnTo>
                    <a:lnTo>
                      <a:pt x="1" y="2"/>
                    </a:lnTo>
                    <a:lnTo>
                      <a:pt x="1" y="2"/>
                    </a:lnTo>
                    <a:lnTo>
                      <a:pt x="1" y="2"/>
                    </a:lnTo>
                    <a:lnTo>
                      <a:pt x="1" y="2"/>
                    </a:lnTo>
                    <a:lnTo>
                      <a:pt x="1" y="2"/>
                    </a:lnTo>
                    <a:lnTo>
                      <a:pt x="1" y="2"/>
                    </a:lnTo>
                    <a:lnTo>
                      <a:pt x="1" y="3"/>
                    </a:lnTo>
                    <a:lnTo>
                      <a:pt x="1" y="2"/>
                    </a:lnTo>
                    <a:lnTo>
                      <a:pt x="1" y="2"/>
                    </a:lnTo>
                    <a:lnTo>
                      <a:pt x="1" y="2"/>
                    </a:lnTo>
                    <a:lnTo>
                      <a:pt x="1" y="1"/>
                    </a:lnTo>
                    <a:lnTo>
                      <a:pt x="1" y="1"/>
                    </a:lnTo>
                    <a:lnTo>
                      <a:pt x="1" y="0"/>
                    </a:lnTo>
                    <a:lnTo>
                      <a:pt x="1" y="1"/>
                    </a:lnTo>
                    <a:lnTo>
                      <a:pt x="1" y="1"/>
                    </a:lnTo>
                    <a:lnTo>
                      <a:pt x="1" y="1"/>
                    </a:lnTo>
                    <a:lnTo>
                      <a:pt x="1" y="1"/>
                    </a:lnTo>
                    <a:lnTo>
                      <a:pt x="1" y="0"/>
                    </a:lnTo>
                    <a:lnTo>
                      <a:pt x="1" y="1"/>
                    </a:lnTo>
                    <a:lnTo>
                      <a:pt x="1" y="0"/>
                    </a:lnTo>
                    <a:lnTo>
                      <a:pt x="1" y="1"/>
                    </a:lnTo>
                    <a:lnTo>
                      <a:pt x="1" y="1"/>
                    </a:lnTo>
                    <a:lnTo>
                      <a:pt x="1" y="2"/>
                    </a:lnTo>
                    <a:lnTo>
                      <a:pt x="1" y="2"/>
                    </a:lnTo>
                    <a:lnTo>
                      <a:pt x="1" y="2"/>
                    </a:lnTo>
                    <a:lnTo>
                      <a:pt x="1" y="3"/>
                    </a:lnTo>
                    <a:lnTo>
                      <a:pt x="1" y="3"/>
                    </a:lnTo>
                    <a:lnTo>
                      <a:pt x="1" y="3"/>
                    </a:lnTo>
                    <a:lnTo>
                      <a:pt x="1" y="3"/>
                    </a:lnTo>
                    <a:lnTo>
                      <a:pt x="1" y="4"/>
                    </a:lnTo>
                    <a:lnTo>
                      <a:pt x="1" y="4"/>
                    </a:lnTo>
                    <a:lnTo>
                      <a:pt x="1" y="5"/>
                    </a:lnTo>
                    <a:lnTo>
                      <a:pt x="1" y="5"/>
                    </a:lnTo>
                    <a:lnTo>
                      <a:pt x="1" y="5"/>
                    </a:lnTo>
                    <a:lnTo>
                      <a:pt x="1" y="5"/>
                    </a:lnTo>
                    <a:lnTo>
                      <a:pt x="1" y="5"/>
                    </a:lnTo>
                    <a:lnTo>
                      <a:pt x="1" y="5"/>
                    </a:lnTo>
                    <a:lnTo>
                      <a:pt x="1" y="5"/>
                    </a:lnTo>
                    <a:lnTo>
                      <a:pt x="1" y="5"/>
                    </a:lnTo>
                    <a:lnTo>
                      <a:pt x="1" y="4"/>
                    </a:lnTo>
                    <a:lnTo>
                      <a:pt x="1" y="4"/>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5920" name="Freeform 576"/>
              <p:cNvSpPr>
                <a:spLocks/>
              </p:cNvSpPr>
              <p:nvPr/>
            </p:nvSpPr>
            <p:spPr bwMode="auto">
              <a:xfrm>
                <a:off x="2748" y="3545"/>
                <a:ext cx="1" cy="66"/>
              </a:xfrm>
              <a:custGeom>
                <a:avLst/>
                <a:gdLst/>
                <a:ahLst/>
                <a:cxnLst>
                  <a:cxn ang="0">
                    <a:pos x="0" y="5"/>
                  </a:cxn>
                  <a:cxn ang="0">
                    <a:pos x="0" y="6"/>
                  </a:cxn>
                  <a:cxn ang="0">
                    <a:pos x="0" y="8"/>
                  </a:cxn>
                  <a:cxn ang="0">
                    <a:pos x="0" y="10"/>
                  </a:cxn>
                  <a:cxn ang="0">
                    <a:pos x="0" y="8"/>
                  </a:cxn>
                  <a:cxn ang="0">
                    <a:pos x="0" y="10"/>
                  </a:cxn>
                  <a:cxn ang="0">
                    <a:pos x="0" y="9"/>
                  </a:cxn>
                  <a:cxn ang="0">
                    <a:pos x="0" y="7"/>
                  </a:cxn>
                  <a:cxn ang="0">
                    <a:pos x="0" y="10"/>
                  </a:cxn>
                  <a:cxn ang="0">
                    <a:pos x="0" y="10"/>
                  </a:cxn>
                  <a:cxn ang="0">
                    <a:pos x="0" y="9"/>
                  </a:cxn>
                  <a:cxn ang="0">
                    <a:pos x="0" y="9"/>
                  </a:cxn>
                  <a:cxn ang="0">
                    <a:pos x="0" y="8"/>
                  </a:cxn>
                  <a:cxn ang="0">
                    <a:pos x="0" y="8"/>
                  </a:cxn>
                  <a:cxn ang="0">
                    <a:pos x="0" y="10"/>
                  </a:cxn>
                  <a:cxn ang="0">
                    <a:pos x="0" y="9"/>
                  </a:cxn>
                  <a:cxn ang="0">
                    <a:pos x="0" y="7"/>
                  </a:cxn>
                  <a:cxn ang="0">
                    <a:pos x="0" y="8"/>
                  </a:cxn>
                  <a:cxn ang="0">
                    <a:pos x="0" y="10"/>
                  </a:cxn>
                  <a:cxn ang="0">
                    <a:pos x="0" y="5"/>
                  </a:cxn>
                  <a:cxn ang="0">
                    <a:pos x="0" y="4"/>
                  </a:cxn>
                  <a:cxn ang="0">
                    <a:pos x="0" y="3"/>
                  </a:cxn>
                  <a:cxn ang="0">
                    <a:pos x="0" y="7"/>
                  </a:cxn>
                  <a:cxn ang="0">
                    <a:pos x="0" y="6"/>
                  </a:cxn>
                  <a:cxn ang="0">
                    <a:pos x="0" y="5"/>
                  </a:cxn>
                  <a:cxn ang="0">
                    <a:pos x="0" y="6"/>
                  </a:cxn>
                  <a:cxn ang="0">
                    <a:pos x="0" y="6"/>
                  </a:cxn>
                  <a:cxn ang="0">
                    <a:pos x="0" y="7"/>
                  </a:cxn>
                  <a:cxn ang="0">
                    <a:pos x="0" y="6"/>
                  </a:cxn>
                  <a:cxn ang="0">
                    <a:pos x="0" y="6"/>
                  </a:cxn>
                  <a:cxn ang="0">
                    <a:pos x="0" y="8"/>
                  </a:cxn>
                  <a:cxn ang="0">
                    <a:pos x="0" y="7"/>
                  </a:cxn>
                  <a:cxn ang="0">
                    <a:pos x="0" y="7"/>
                  </a:cxn>
                  <a:cxn ang="0">
                    <a:pos x="0" y="8"/>
                  </a:cxn>
                  <a:cxn ang="0">
                    <a:pos x="0" y="6"/>
                  </a:cxn>
                  <a:cxn ang="0">
                    <a:pos x="0" y="5"/>
                  </a:cxn>
                  <a:cxn ang="0">
                    <a:pos x="0" y="4"/>
                  </a:cxn>
                  <a:cxn ang="0">
                    <a:pos x="0" y="2"/>
                  </a:cxn>
                  <a:cxn ang="0">
                    <a:pos x="0" y="5"/>
                  </a:cxn>
                  <a:cxn ang="0">
                    <a:pos x="0" y="5"/>
                  </a:cxn>
                  <a:cxn ang="0">
                    <a:pos x="0" y="6"/>
                  </a:cxn>
                  <a:cxn ang="0">
                    <a:pos x="0" y="4"/>
                  </a:cxn>
                  <a:cxn ang="0">
                    <a:pos x="0" y="3"/>
                  </a:cxn>
                  <a:cxn ang="0">
                    <a:pos x="0" y="5"/>
                  </a:cxn>
                  <a:cxn ang="0">
                    <a:pos x="0" y="4"/>
                  </a:cxn>
                  <a:cxn ang="0">
                    <a:pos x="0" y="3"/>
                  </a:cxn>
                  <a:cxn ang="0">
                    <a:pos x="0" y="3"/>
                  </a:cxn>
                  <a:cxn ang="0">
                    <a:pos x="0" y="5"/>
                  </a:cxn>
                  <a:cxn ang="0">
                    <a:pos x="0" y="4"/>
                  </a:cxn>
                  <a:cxn ang="0">
                    <a:pos x="0" y="5"/>
                  </a:cxn>
                  <a:cxn ang="0">
                    <a:pos x="0" y="4"/>
                  </a:cxn>
                  <a:cxn ang="0">
                    <a:pos x="0" y="5"/>
                  </a:cxn>
                  <a:cxn ang="0">
                    <a:pos x="0" y="5"/>
                  </a:cxn>
                  <a:cxn ang="0">
                    <a:pos x="0" y="5"/>
                  </a:cxn>
                  <a:cxn ang="0">
                    <a:pos x="0" y="6"/>
                  </a:cxn>
                  <a:cxn ang="0">
                    <a:pos x="0" y="1"/>
                  </a:cxn>
                  <a:cxn ang="0">
                    <a:pos x="0" y="1"/>
                  </a:cxn>
                  <a:cxn ang="0">
                    <a:pos x="0" y="1"/>
                  </a:cxn>
                  <a:cxn ang="0">
                    <a:pos x="0" y="2"/>
                  </a:cxn>
                  <a:cxn ang="0">
                    <a:pos x="0" y="5"/>
                  </a:cxn>
                  <a:cxn ang="0">
                    <a:pos x="0" y="6"/>
                  </a:cxn>
                  <a:cxn ang="0">
                    <a:pos x="0" y="5"/>
                  </a:cxn>
                  <a:cxn ang="0">
                    <a:pos x="0" y="5"/>
                  </a:cxn>
                </a:cxnLst>
                <a:rect l="0" t="0" r="r" b="b"/>
                <a:pathLst>
                  <a:path h="11">
                    <a:moveTo>
                      <a:pt x="0" y="2"/>
                    </a:moveTo>
                    <a:lnTo>
                      <a:pt x="0" y="1"/>
                    </a:lnTo>
                    <a:lnTo>
                      <a:pt x="0" y="2"/>
                    </a:lnTo>
                    <a:lnTo>
                      <a:pt x="0" y="2"/>
                    </a:lnTo>
                    <a:lnTo>
                      <a:pt x="0" y="2"/>
                    </a:lnTo>
                    <a:lnTo>
                      <a:pt x="0" y="2"/>
                    </a:lnTo>
                    <a:lnTo>
                      <a:pt x="0" y="2"/>
                    </a:lnTo>
                    <a:lnTo>
                      <a:pt x="0" y="3"/>
                    </a:lnTo>
                    <a:lnTo>
                      <a:pt x="0" y="3"/>
                    </a:lnTo>
                    <a:lnTo>
                      <a:pt x="0" y="4"/>
                    </a:lnTo>
                    <a:lnTo>
                      <a:pt x="0" y="5"/>
                    </a:lnTo>
                    <a:lnTo>
                      <a:pt x="0" y="5"/>
                    </a:lnTo>
                    <a:lnTo>
                      <a:pt x="0" y="5"/>
                    </a:lnTo>
                    <a:lnTo>
                      <a:pt x="0" y="5"/>
                    </a:lnTo>
                    <a:lnTo>
                      <a:pt x="0" y="5"/>
                    </a:lnTo>
                    <a:lnTo>
                      <a:pt x="0" y="5"/>
                    </a:lnTo>
                    <a:lnTo>
                      <a:pt x="0" y="6"/>
                    </a:lnTo>
                    <a:lnTo>
                      <a:pt x="0" y="5"/>
                    </a:lnTo>
                    <a:lnTo>
                      <a:pt x="0" y="6"/>
                    </a:lnTo>
                    <a:lnTo>
                      <a:pt x="0" y="6"/>
                    </a:lnTo>
                    <a:lnTo>
                      <a:pt x="0" y="7"/>
                    </a:lnTo>
                    <a:lnTo>
                      <a:pt x="0" y="6"/>
                    </a:lnTo>
                    <a:lnTo>
                      <a:pt x="0" y="7"/>
                    </a:lnTo>
                    <a:lnTo>
                      <a:pt x="0" y="7"/>
                    </a:lnTo>
                    <a:lnTo>
                      <a:pt x="0" y="7"/>
                    </a:lnTo>
                    <a:lnTo>
                      <a:pt x="0" y="7"/>
                    </a:lnTo>
                    <a:lnTo>
                      <a:pt x="0" y="7"/>
                    </a:lnTo>
                    <a:lnTo>
                      <a:pt x="0" y="6"/>
                    </a:lnTo>
                    <a:lnTo>
                      <a:pt x="0" y="7"/>
                    </a:lnTo>
                    <a:lnTo>
                      <a:pt x="0" y="7"/>
                    </a:lnTo>
                    <a:lnTo>
                      <a:pt x="0" y="7"/>
                    </a:lnTo>
                    <a:lnTo>
                      <a:pt x="0" y="7"/>
                    </a:lnTo>
                    <a:lnTo>
                      <a:pt x="0" y="8"/>
                    </a:lnTo>
                    <a:lnTo>
                      <a:pt x="0" y="8"/>
                    </a:lnTo>
                    <a:lnTo>
                      <a:pt x="0" y="8"/>
                    </a:lnTo>
                    <a:lnTo>
                      <a:pt x="0" y="9"/>
                    </a:lnTo>
                    <a:lnTo>
                      <a:pt x="0" y="8"/>
                    </a:lnTo>
                    <a:lnTo>
                      <a:pt x="0" y="8"/>
                    </a:lnTo>
                    <a:lnTo>
                      <a:pt x="0" y="9"/>
                    </a:lnTo>
                    <a:lnTo>
                      <a:pt x="0" y="10"/>
                    </a:lnTo>
                    <a:lnTo>
                      <a:pt x="0" y="9"/>
                    </a:lnTo>
                    <a:lnTo>
                      <a:pt x="0" y="8"/>
                    </a:lnTo>
                    <a:lnTo>
                      <a:pt x="0" y="9"/>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8"/>
                    </a:lnTo>
                    <a:lnTo>
                      <a:pt x="0" y="8"/>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9"/>
                    </a:lnTo>
                    <a:lnTo>
                      <a:pt x="0" y="8"/>
                    </a:lnTo>
                    <a:lnTo>
                      <a:pt x="0" y="9"/>
                    </a:lnTo>
                    <a:lnTo>
                      <a:pt x="0" y="10"/>
                    </a:lnTo>
                    <a:lnTo>
                      <a:pt x="0" y="9"/>
                    </a:lnTo>
                    <a:lnTo>
                      <a:pt x="0" y="9"/>
                    </a:lnTo>
                    <a:lnTo>
                      <a:pt x="0" y="10"/>
                    </a:lnTo>
                    <a:lnTo>
                      <a:pt x="0" y="9"/>
                    </a:lnTo>
                    <a:lnTo>
                      <a:pt x="0" y="9"/>
                    </a:lnTo>
                    <a:lnTo>
                      <a:pt x="0" y="9"/>
                    </a:lnTo>
                    <a:lnTo>
                      <a:pt x="0" y="9"/>
                    </a:lnTo>
                    <a:lnTo>
                      <a:pt x="0" y="10"/>
                    </a:lnTo>
                    <a:lnTo>
                      <a:pt x="0" y="9"/>
                    </a:lnTo>
                    <a:lnTo>
                      <a:pt x="0" y="10"/>
                    </a:lnTo>
                    <a:lnTo>
                      <a:pt x="0" y="9"/>
                    </a:lnTo>
                    <a:lnTo>
                      <a:pt x="0" y="10"/>
                    </a:lnTo>
                    <a:lnTo>
                      <a:pt x="0" y="10"/>
                    </a:lnTo>
                    <a:lnTo>
                      <a:pt x="0" y="10"/>
                    </a:lnTo>
                    <a:lnTo>
                      <a:pt x="0" y="11"/>
                    </a:lnTo>
                    <a:lnTo>
                      <a:pt x="0" y="10"/>
                    </a:lnTo>
                    <a:lnTo>
                      <a:pt x="0" y="10"/>
                    </a:lnTo>
                    <a:lnTo>
                      <a:pt x="0" y="10"/>
                    </a:lnTo>
                    <a:lnTo>
                      <a:pt x="0" y="10"/>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7"/>
                    </a:lnTo>
                    <a:lnTo>
                      <a:pt x="0" y="8"/>
                    </a:lnTo>
                    <a:lnTo>
                      <a:pt x="0" y="7"/>
                    </a:lnTo>
                    <a:lnTo>
                      <a:pt x="0" y="7"/>
                    </a:lnTo>
                    <a:lnTo>
                      <a:pt x="0" y="8"/>
                    </a:lnTo>
                    <a:lnTo>
                      <a:pt x="0" y="7"/>
                    </a:lnTo>
                    <a:lnTo>
                      <a:pt x="0" y="8"/>
                    </a:lnTo>
                    <a:lnTo>
                      <a:pt x="0" y="8"/>
                    </a:lnTo>
                    <a:lnTo>
                      <a:pt x="0" y="7"/>
                    </a:lnTo>
                    <a:lnTo>
                      <a:pt x="0" y="8"/>
                    </a:lnTo>
                    <a:lnTo>
                      <a:pt x="0" y="8"/>
                    </a:lnTo>
                    <a:lnTo>
                      <a:pt x="0" y="8"/>
                    </a:lnTo>
                    <a:lnTo>
                      <a:pt x="0" y="8"/>
                    </a:lnTo>
                    <a:lnTo>
                      <a:pt x="0" y="8"/>
                    </a:lnTo>
                    <a:lnTo>
                      <a:pt x="0" y="8"/>
                    </a:lnTo>
                    <a:lnTo>
                      <a:pt x="0" y="8"/>
                    </a:lnTo>
                    <a:lnTo>
                      <a:pt x="0" y="9"/>
                    </a:lnTo>
                    <a:lnTo>
                      <a:pt x="0" y="8"/>
                    </a:lnTo>
                    <a:lnTo>
                      <a:pt x="0" y="8"/>
                    </a:lnTo>
                    <a:lnTo>
                      <a:pt x="0" y="8"/>
                    </a:lnTo>
                    <a:lnTo>
                      <a:pt x="0" y="9"/>
                    </a:lnTo>
                    <a:lnTo>
                      <a:pt x="0" y="10"/>
                    </a:lnTo>
                    <a:lnTo>
                      <a:pt x="0" y="10"/>
                    </a:lnTo>
                    <a:lnTo>
                      <a:pt x="0" y="10"/>
                    </a:lnTo>
                    <a:lnTo>
                      <a:pt x="0" y="10"/>
                    </a:lnTo>
                    <a:lnTo>
                      <a:pt x="0" y="10"/>
                    </a:lnTo>
                    <a:lnTo>
                      <a:pt x="0" y="9"/>
                    </a:lnTo>
                    <a:lnTo>
                      <a:pt x="0" y="9"/>
                    </a:lnTo>
                    <a:lnTo>
                      <a:pt x="0" y="10"/>
                    </a:lnTo>
                    <a:lnTo>
                      <a:pt x="0" y="9"/>
                    </a:lnTo>
                    <a:lnTo>
                      <a:pt x="0" y="9"/>
                    </a:lnTo>
                    <a:lnTo>
                      <a:pt x="0" y="9"/>
                    </a:lnTo>
                    <a:lnTo>
                      <a:pt x="0" y="8"/>
                    </a:lnTo>
                    <a:lnTo>
                      <a:pt x="0" y="9"/>
                    </a:lnTo>
                    <a:lnTo>
                      <a:pt x="0" y="9"/>
                    </a:lnTo>
                    <a:lnTo>
                      <a:pt x="0" y="9"/>
                    </a:lnTo>
                    <a:lnTo>
                      <a:pt x="0" y="9"/>
                    </a:lnTo>
                    <a:lnTo>
                      <a:pt x="0" y="10"/>
                    </a:lnTo>
                    <a:lnTo>
                      <a:pt x="0" y="10"/>
                    </a:lnTo>
                    <a:lnTo>
                      <a:pt x="0" y="10"/>
                    </a:lnTo>
                    <a:lnTo>
                      <a:pt x="0" y="10"/>
                    </a:lnTo>
                    <a:lnTo>
                      <a:pt x="0" y="9"/>
                    </a:lnTo>
                    <a:lnTo>
                      <a:pt x="0" y="9"/>
                    </a:lnTo>
                    <a:lnTo>
                      <a:pt x="0" y="8"/>
                    </a:lnTo>
                    <a:lnTo>
                      <a:pt x="0" y="8"/>
                    </a:lnTo>
                    <a:lnTo>
                      <a:pt x="0" y="7"/>
                    </a:lnTo>
                    <a:lnTo>
                      <a:pt x="0" y="8"/>
                    </a:lnTo>
                    <a:lnTo>
                      <a:pt x="0" y="7"/>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9"/>
                    </a:lnTo>
                    <a:lnTo>
                      <a:pt x="0" y="9"/>
                    </a:lnTo>
                    <a:lnTo>
                      <a:pt x="0" y="8"/>
                    </a:lnTo>
                    <a:lnTo>
                      <a:pt x="0" y="9"/>
                    </a:lnTo>
                    <a:lnTo>
                      <a:pt x="0" y="8"/>
                    </a:lnTo>
                    <a:lnTo>
                      <a:pt x="0" y="9"/>
                    </a:lnTo>
                    <a:lnTo>
                      <a:pt x="0" y="10"/>
                    </a:lnTo>
                    <a:lnTo>
                      <a:pt x="0" y="10"/>
                    </a:lnTo>
                    <a:lnTo>
                      <a:pt x="0" y="10"/>
                    </a:lnTo>
                    <a:lnTo>
                      <a:pt x="0" y="9"/>
                    </a:lnTo>
                    <a:lnTo>
                      <a:pt x="0" y="8"/>
                    </a:lnTo>
                    <a:lnTo>
                      <a:pt x="0" y="9"/>
                    </a:lnTo>
                    <a:lnTo>
                      <a:pt x="0" y="8"/>
                    </a:lnTo>
                    <a:lnTo>
                      <a:pt x="0" y="8"/>
                    </a:lnTo>
                    <a:lnTo>
                      <a:pt x="0" y="8"/>
                    </a:lnTo>
                    <a:lnTo>
                      <a:pt x="0" y="7"/>
                    </a:lnTo>
                    <a:lnTo>
                      <a:pt x="0" y="7"/>
                    </a:lnTo>
                    <a:lnTo>
                      <a:pt x="0" y="7"/>
                    </a:lnTo>
                    <a:lnTo>
                      <a:pt x="0" y="5"/>
                    </a:lnTo>
                    <a:lnTo>
                      <a:pt x="0" y="5"/>
                    </a:lnTo>
                    <a:lnTo>
                      <a:pt x="0" y="4"/>
                    </a:lnTo>
                    <a:lnTo>
                      <a:pt x="0" y="5"/>
                    </a:lnTo>
                    <a:lnTo>
                      <a:pt x="0" y="4"/>
                    </a:lnTo>
                    <a:lnTo>
                      <a:pt x="0" y="4"/>
                    </a:lnTo>
                    <a:lnTo>
                      <a:pt x="0" y="4"/>
                    </a:lnTo>
                    <a:lnTo>
                      <a:pt x="0" y="4"/>
                    </a:lnTo>
                    <a:lnTo>
                      <a:pt x="0" y="4"/>
                    </a:lnTo>
                    <a:lnTo>
                      <a:pt x="0" y="4"/>
                    </a:lnTo>
                    <a:lnTo>
                      <a:pt x="0" y="5"/>
                    </a:lnTo>
                    <a:lnTo>
                      <a:pt x="0" y="4"/>
                    </a:lnTo>
                    <a:lnTo>
                      <a:pt x="0" y="5"/>
                    </a:lnTo>
                    <a:lnTo>
                      <a:pt x="0" y="5"/>
                    </a:lnTo>
                    <a:lnTo>
                      <a:pt x="0" y="5"/>
                    </a:lnTo>
                    <a:lnTo>
                      <a:pt x="0" y="4"/>
                    </a:lnTo>
                    <a:lnTo>
                      <a:pt x="0" y="4"/>
                    </a:lnTo>
                    <a:lnTo>
                      <a:pt x="0" y="4"/>
                    </a:lnTo>
                    <a:lnTo>
                      <a:pt x="0" y="4"/>
                    </a:lnTo>
                    <a:lnTo>
                      <a:pt x="0" y="4"/>
                    </a:lnTo>
                    <a:lnTo>
                      <a:pt x="0" y="4"/>
                    </a:lnTo>
                    <a:lnTo>
                      <a:pt x="0" y="4"/>
                    </a:lnTo>
                    <a:lnTo>
                      <a:pt x="0" y="3"/>
                    </a:lnTo>
                    <a:lnTo>
                      <a:pt x="0" y="4"/>
                    </a:lnTo>
                    <a:lnTo>
                      <a:pt x="0" y="3"/>
                    </a:lnTo>
                    <a:lnTo>
                      <a:pt x="0" y="4"/>
                    </a:lnTo>
                    <a:lnTo>
                      <a:pt x="0" y="5"/>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7"/>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6"/>
                    </a:lnTo>
                    <a:lnTo>
                      <a:pt x="0" y="5"/>
                    </a:lnTo>
                    <a:lnTo>
                      <a:pt x="0" y="6"/>
                    </a:lnTo>
                    <a:lnTo>
                      <a:pt x="0" y="6"/>
                    </a:lnTo>
                    <a:lnTo>
                      <a:pt x="0" y="6"/>
                    </a:lnTo>
                    <a:lnTo>
                      <a:pt x="0" y="6"/>
                    </a:lnTo>
                    <a:lnTo>
                      <a:pt x="0" y="6"/>
                    </a:lnTo>
                    <a:lnTo>
                      <a:pt x="0" y="5"/>
                    </a:lnTo>
                    <a:lnTo>
                      <a:pt x="0" y="6"/>
                    </a:lnTo>
                    <a:lnTo>
                      <a:pt x="0" y="7"/>
                    </a:lnTo>
                    <a:lnTo>
                      <a:pt x="0" y="6"/>
                    </a:lnTo>
                    <a:lnTo>
                      <a:pt x="0" y="6"/>
                    </a:lnTo>
                    <a:lnTo>
                      <a:pt x="0" y="6"/>
                    </a:lnTo>
                    <a:lnTo>
                      <a:pt x="0" y="5"/>
                    </a:lnTo>
                    <a:lnTo>
                      <a:pt x="0" y="6"/>
                    </a:lnTo>
                    <a:lnTo>
                      <a:pt x="0" y="7"/>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8"/>
                    </a:lnTo>
                    <a:lnTo>
                      <a:pt x="0" y="7"/>
                    </a:lnTo>
                    <a:lnTo>
                      <a:pt x="0" y="7"/>
                    </a:lnTo>
                    <a:lnTo>
                      <a:pt x="0" y="7"/>
                    </a:lnTo>
                    <a:lnTo>
                      <a:pt x="0" y="6"/>
                    </a:lnTo>
                    <a:lnTo>
                      <a:pt x="0" y="6"/>
                    </a:lnTo>
                    <a:lnTo>
                      <a:pt x="0" y="7"/>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6"/>
                    </a:lnTo>
                    <a:lnTo>
                      <a:pt x="0" y="7"/>
                    </a:lnTo>
                    <a:lnTo>
                      <a:pt x="0" y="7"/>
                    </a:lnTo>
                    <a:lnTo>
                      <a:pt x="0" y="7"/>
                    </a:lnTo>
                    <a:lnTo>
                      <a:pt x="0" y="7"/>
                    </a:lnTo>
                    <a:lnTo>
                      <a:pt x="0" y="6"/>
                    </a:lnTo>
                    <a:lnTo>
                      <a:pt x="0" y="6"/>
                    </a:lnTo>
                    <a:lnTo>
                      <a:pt x="0" y="6"/>
                    </a:lnTo>
                    <a:lnTo>
                      <a:pt x="0" y="6"/>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7"/>
                    </a:lnTo>
                    <a:lnTo>
                      <a:pt x="0" y="7"/>
                    </a:lnTo>
                    <a:lnTo>
                      <a:pt x="0" y="8"/>
                    </a:lnTo>
                    <a:lnTo>
                      <a:pt x="0" y="7"/>
                    </a:lnTo>
                    <a:lnTo>
                      <a:pt x="0" y="7"/>
                    </a:lnTo>
                    <a:lnTo>
                      <a:pt x="0" y="7"/>
                    </a:lnTo>
                    <a:lnTo>
                      <a:pt x="0" y="7"/>
                    </a:lnTo>
                    <a:lnTo>
                      <a:pt x="0" y="7"/>
                    </a:lnTo>
                    <a:lnTo>
                      <a:pt x="0" y="8"/>
                    </a:lnTo>
                    <a:lnTo>
                      <a:pt x="0" y="7"/>
                    </a:lnTo>
                    <a:lnTo>
                      <a:pt x="0" y="8"/>
                    </a:lnTo>
                    <a:lnTo>
                      <a:pt x="0" y="8"/>
                    </a:lnTo>
                    <a:lnTo>
                      <a:pt x="0" y="7"/>
                    </a:lnTo>
                    <a:lnTo>
                      <a:pt x="0" y="7"/>
                    </a:lnTo>
                    <a:lnTo>
                      <a:pt x="0" y="7"/>
                    </a:lnTo>
                    <a:lnTo>
                      <a:pt x="0" y="8"/>
                    </a:lnTo>
                    <a:lnTo>
                      <a:pt x="0" y="8"/>
                    </a:lnTo>
                    <a:lnTo>
                      <a:pt x="0" y="8"/>
                    </a:lnTo>
                    <a:lnTo>
                      <a:pt x="0" y="7"/>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6"/>
                    </a:lnTo>
                    <a:lnTo>
                      <a:pt x="0" y="7"/>
                    </a:lnTo>
                    <a:lnTo>
                      <a:pt x="0" y="6"/>
                    </a:lnTo>
                    <a:lnTo>
                      <a:pt x="0" y="7"/>
                    </a:lnTo>
                    <a:lnTo>
                      <a:pt x="0" y="6"/>
                    </a:lnTo>
                    <a:lnTo>
                      <a:pt x="0" y="6"/>
                    </a:lnTo>
                    <a:lnTo>
                      <a:pt x="0" y="5"/>
                    </a:lnTo>
                    <a:lnTo>
                      <a:pt x="0" y="6"/>
                    </a:lnTo>
                    <a:lnTo>
                      <a:pt x="0" y="6"/>
                    </a:lnTo>
                    <a:lnTo>
                      <a:pt x="0" y="6"/>
                    </a:lnTo>
                    <a:lnTo>
                      <a:pt x="0" y="5"/>
                    </a:lnTo>
                    <a:lnTo>
                      <a:pt x="0" y="6"/>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4"/>
                    </a:lnTo>
                    <a:lnTo>
                      <a:pt x="0" y="4"/>
                    </a:lnTo>
                    <a:lnTo>
                      <a:pt x="0" y="3"/>
                    </a:lnTo>
                    <a:lnTo>
                      <a:pt x="0" y="4"/>
                    </a:lnTo>
                    <a:lnTo>
                      <a:pt x="0" y="4"/>
                    </a:lnTo>
                    <a:lnTo>
                      <a:pt x="0" y="4"/>
                    </a:lnTo>
                    <a:lnTo>
                      <a:pt x="0" y="3"/>
                    </a:lnTo>
                    <a:lnTo>
                      <a:pt x="0" y="3"/>
                    </a:lnTo>
                    <a:lnTo>
                      <a:pt x="0" y="2"/>
                    </a:lnTo>
                    <a:lnTo>
                      <a:pt x="0" y="3"/>
                    </a:lnTo>
                    <a:lnTo>
                      <a:pt x="0" y="2"/>
                    </a:lnTo>
                    <a:lnTo>
                      <a:pt x="0" y="2"/>
                    </a:lnTo>
                    <a:lnTo>
                      <a:pt x="0" y="2"/>
                    </a:lnTo>
                    <a:lnTo>
                      <a:pt x="0" y="2"/>
                    </a:lnTo>
                    <a:lnTo>
                      <a:pt x="0" y="3"/>
                    </a:lnTo>
                    <a:lnTo>
                      <a:pt x="0" y="3"/>
                    </a:lnTo>
                    <a:lnTo>
                      <a:pt x="0" y="4"/>
                    </a:lnTo>
                    <a:lnTo>
                      <a:pt x="0" y="3"/>
                    </a:lnTo>
                    <a:lnTo>
                      <a:pt x="0" y="4"/>
                    </a:lnTo>
                    <a:lnTo>
                      <a:pt x="0" y="4"/>
                    </a:lnTo>
                    <a:lnTo>
                      <a:pt x="0" y="4"/>
                    </a:lnTo>
                    <a:lnTo>
                      <a:pt x="0" y="5"/>
                    </a:lnTo>
                    <a:lnTo>
                      <a:pt x="0" y="5"/>
                    </a:lnTo>
                    <a:lnTo>
                      <a:pt x="0" y="6"/>
                    </a:lnTo>
                    <a:lnTo>
                      <a:pt x="0" y="6"/>
                    </a:lnTo>
                    <a:lnTo>
                      <a:pt x="0" y="7"/>
                    </a:lnTo>
                    <a:lnTo>
                      <a:pt x="0" y="6"/>
                    </a:lnTo>
                    <a:lnTo>
                      <a:pt x="0" y="6"/>
                    </a:lnTo>
                    <a:lnTo>
                      <a:pt x="0" y="5"/>
                    </a:lnTo>
                    <a:lnTo>
                      <a:pt x="0" y="6"/>
                    </a:lnTo>
                    <a:lnTo>
                      <a:pt x="0" y="5"/>
                    </a:lnTo>
                    <a:lnTo>
                      <a:pt x="0" y="6"/>
                    </a:lnTo>
                    <a:lnTo>
                      <a:pt x="0" y="6"/>
                    </a:lnTo>
                    <a:lnTo>
                      <a:pt x="0" y="5"/>
                    </a:lnTo>
                    <a:lnTo>
                      <a:pt x="0" y="5"/>
                    </a:lnTo>
                    <a:lnTo>
                      <a:pt x="0" y="5"/>
                    </a:lnTo>
                    <a:lnTo>
                      <a:pt x="0" y="4"/>
                    </a:lnTo>
                    <a:lnTo>
                      <a:pt x="0" y="4"/>
                    </a:lnTo>
                    <a:lnTo>
                      <a:pt x="0" y="3"/>
                    </a:lnTo>
                    <a:lnTo>
                      <a:pt x="0" y="4"/>
                    </a:lnTo>
                    <a:lnTo>
                      <a:pt x="0" y="4"/>
                    </a:lnTo>
                    <a:lnTo>
                      <a:pt x="0" y="4"/>
                    </a:lnTo>
                    <a:lnTo>
                      <a:pt x="0" y="4"/>
                    </a:lnTo>
                    <a:lnTo>
                      <a:pt x="0" y="5"/>
                    </a:lnTo>
                    <a:lnTo>
                      <a:pt x="0" y="6"/>
                    </a:lnTo>
                    <a:lnTo>
                      <a:pt x="0" y="5"/>
                    </a:lnTo>
                    <a:lnTo>
                      <a:pt x="0" y="5"/>
                    </a:lnTo>
                    <a:lnTo>
                      <a:pt x="0" y="5"/>
                    </a:lnTo>
                    <a:lnTo>
                      <a:pt x="0" y="5"/>
                    </a:lnTo>
                    <a:lnTo>
                      <a:pt x="0" y="4"/>
                    </a:lnTo>
                    <a:lnTo>
                      <a:pt x="0" y="5"/>
                    </a:lnTo>
                    <a:lnTo>
                      <a:pt x="0" y="4"/>
                    </a:lnTo>
                    <a:lnTo>
                      <a:pt x="0" y="4"/>
                    </a:lnTo>
                    <a:lnTo>
                      <a:pt x="0" y="5"/>
                    </a:lnTo>
                    <a:lnTo>
                      <a:pt x="0" y="4"/>
                    </a:lnTo>
                    <a:lnTo>
                      <a:pt x="0" y="4"/>
                    </a:lnTo>
                    <a:lnTo>
                      <a:pt x="0" y="4"/>
                    </a:lnTo>
                    <a:lnTo>
                      <a:pt x="0" y="4"/>
                    </a:lnTo>
                    <a:lnTo>
                      <a:pt x="0" y="4"/>
                    </a:lnTo>
                    <a:lnTo>
                      <a:pt x="0" y="3"/>
                    </a:lnTo>
                    <a:lnTo>
                      <a:pt x="0" y="3"/>
                    </a:lnTo>
                    <a:lnTo>
                      <a:pt x="0" y="3"/>
                    </a:lnTo>
                    <a:lnTo>
                      <a:pt x="0" y="4"/>
                    </a:lnTo>
                    <a:lnTo>
                      <a:pt x="0" y="3"/>
                    </a:lnTo>
                    <a:lnTo>
                      <a:pt x="0" y="3"/>
                    </a:lnTo>
                    <a:lnTo>
                      <a:pt x="0" y="3"/>
                    </a:lnTo>
                    <a:lnTo>
                      <a:pt x="0" y="3"/>
                    </a:lnTo>
                    <a:lnTo>
                      <a:pt x="0" y="2"/>
                    </a:lnTo>
                    <a:lnTo>
                      <a:pt x="0" y="2"/>
                    </a:lnTo>
                    <a:lnTo>
                      <a:pt x="0" y="3"/>
                    </a:lnTo>
                    <a:lnTo>
                      <a:pt x="0" y="3"/>
                    </a:lnTo>
                    <a:lnTo>
                      <a:pt x="0" y="4"/>
                    </a:lnTo>
                    <a:lnTo>
                      <a:pt x="0" y="4"/>
                    </a:lnTo>
                    <a:lnTo>
                      <a:pt x="0" y="4"/>
                    </a:lnTo>
                    <a:lnTo>
                      <a:pt x="0" y="4"/>
                    </a:lnTo>
                    <a:lnTo>
                      <a:pt x="0" y="4"/>
                    </a:lnTo>
                    <a:lnTo>
                      <a:pt x="0" y="4"/>
                    </a:lnTo>
                    <a:lnTo>
                      <a:pt x="0" y="5"/>
                    </a:lnTo>
                    <a:lnTo>
                      <a:pt x="0" y="5"/>
                    </a:lnTo>
                    <a:lnTo>
                      <a:pt x="0" y="4"/>
                    </a:lnTo>
                    <a:lnTo>
                      <a:pt x="0" y="4"/>
                    </a:lnTo>
                    <a:lnTo>
                      <a:pt x="0" y="4"/>
                    </a:lnTo>
                    <a:lnTo>
                      <a:pt x="0" y="4"/>
                    </a:lnTo>
                    <a:lnTo>
                      <a:pt x="0" y="4"/>
                    </a:lnTo>
                    <a:lnTo>
                      <a:pt x="0" y="5"/>
                    </a:lnTo>
                    <a:lnTo>
                      <a:pt x="0" y="5"/>
                    </a:lnTo>
                    <a:lnTo>
                      <a:pt x="0" y="5"/>
                    </a:lnTo>
                    <a:lnTo>
                      <a:pt x="0" y="5"/>
                    </a:lnTo>
                    <a:lnTo>
                      <a:pt x="0" y="4"/>
                    </a:lnTo>
                    <a:lnTo>
                      <a:pt x="0" y="4"/>
                    </a:lnTo>
                    <a:lnTo>
                      <a:pt x="0" y="4"/>
                    </a:lnTo>
                    <a:lnTo>
                      <a:pt x="0" y="5"/>
                    </a:lnTo>
                    <a:lnTo>
                      <a:pt x="0" y="4"/>
                    </a:lnTo>
                    <a:lnTo>
                      <a:pt x="0" y="4"/>
                    </a:lnTo>
                    <a:lnTo>
                      <a:pt x="0" y="3"/>
                    </a:lnTo>
                    <a:lnTo>
                      <a:pt x="0" y="3"/>
                    </a:lnTo>
                    <a:lnTo>
                      <a:pt x="0" y="3"/>
                    </a:lnTo>
                    <a:lnTo>
                      <a:pt x="0" y="3"/>
                    </a:lnTo>
                    <a:lnTo>
                      <a:pt x="0" y="3"/>
                    </a:lnTo>
                    <a:lnTo>
                      <a:pt x="0" y="3"/>
                    </a:lnTo>
                    <a:lnTo>
                      <a:pt x="0" y="2"/>
                    </a:lnTo>
                    <a:lnTo>
                      <a:pt x="0" y="1"/>
                    </a:lnTo>
                    <a:lnTo>
                      <a:pt x="0" y="2"/>
                    </a:lnTo>
                    <a:lnTo>
                      <a:pt x="0" y="2"/>
                    </a:lnTo>
                    <a:lnTo>
                      <a:pt x="0" y="2"/>
                    </a:lnTo>
                    <a:lnTo>
                      <a:pt x="0" y="2"/>
                    </a:lnTo>
                    <a:lnTo>
                      <a:pt x="0" y="3"/>
                    </a:lnTo>
                    <a:lnTo>
                      <a:pt x="0" y="3"/>
                    </a:lnTo>
                    <a:lnTo>
                      <a:pt x="0" y="3"/>
                    </a:lnTo>
                    <a:lnTo>
                      <a:pt x="0" y="4"/>
                    </a:lnTo>
                    <a:lnTo>
                      <a:pt x="0" y="3"/>
                    </a:lnTo>
                    <a:lnTo>
                      <a:pt x="0" y="4"/>
                    </a:lnTo>
                    <a:lnTo>
                      <a:pt x="0" y="4"/>
                    </a:lnTo>
                    <a:lnTo>
                      <a:pt x="0" y="4"/>
                    </a:lnTo>
                    <a:lnTo>
                      <a:pt x="0" y="4"/>
                    </a:lnTo>
                    <a:lnTo>
                      <a:pt x="0" y="4"/>
                    </a:lnTo>
                    <a:lnTo>
                      <a:pt x="0" y="5"/>
                    </a:lnTo>
                    <a:lnTo>
                      <a:pt x="0" y="5"/>
                    </a:lnTo>
                    <a:lnTo>
                      <a:pt x="0" y="5"/>
                    </a:lnTo>
                    <a:lnTo>
                      <a:pt x="0" y="5"/>
                    </a:lnTo>
                    <a:lnTo>
                      <a:pt x="0" y="6"/>
                    </a:lnTo>
                    <a:lnTo>
                      <a:pt x="0" y="5"/>
                    </a:lnTo>
                    <a:lnTo>
                      <a:pt x="0" y="6"/>
                    </a:lnTo>
                    <a:lnTo>
                      <a:pt x="0" y="7"/>
                    </a:lnTo>
                    <a:lnTo>
                      <a:pt x="0" y="5"/>
                    </a:lnTo>
                    <a:lnTo>
                      <a:pt x="0" y="6"/>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6"/>
                    </a:lnTo>
                    <a:lnTo>
                      <a:pt x="0" y="5"/>
                    </a:lnTo>
                    <a:lnTo>
                      <a:pt x="0" y="5"/>
                    </a:lnTo>
                    <a:lnTo>
                      <a:pt x="0" y="4"/>
                    </a:lnTo>
                    <a:lnTo>
                      <a:pt x="0" y="5"/>
                    </a:lnTo>
                    <a:lnTo>
                      <a:pt x="0" y="4"/>
                    </a:lnTo>
                    <a:lnTo>
                      <a:pt x="0" y="5"/>
                    </a:lnTo>
                    <a:lnTo>
                      <a:pt x="0" y="4"/>
                    </a:lnTo>
                    <a:lnTo>
                      <a:pt x="0" y="4"/>
                    </a:lnTo>
                    <a:lnTo>
                      <a:pt x="0" y="4"/>
                    </a:lnTo>
                    <a:lnTo>
                      <a:pt x="0" y="4"/>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5"/>
                    </a:lnTo>
                    <a:lnTo>
                      <a:pt x="0" y="5"/>
                    </a:lnTo>
                    <a:lnTo>
                      <a:pt x="0" y="5"/>
                    </a:lnTo>
                    <a:lnTo>
                      <a:pt x="0" y="5"/>
                    </a:lnTo>
                    <a:lnTo>
                      <a:pt x="0" y="6"/>
                    </a:lnTo>
                    <a:lnTo>
                      <a:pt x="0" y="6"/>
                    </a:lnTo>
                    <a:lnTo>
                      <a:pt x="0" y="5"/>
                    </a:lnTo>
                    <a:lnTo>
                      <a:pt x="0" y="5"/>
                    </a:lnTo>
                    <a:lnTo>
                      <a:pt x="0" y="5"/>
                    </a:lnTo>
                    <a:lnTo>
                      <a:pt x="0" y="5"/>
                    </a:lnTo>
                    <a:lnTo>
                      <a:pt x="0" y="5"/>
                    </a:lnTo>
                    <a:lnTo>
                      <a:pt x="0" y="5"/>
                    </a:lnTo>
                    <a:lnTo>
                      <a:pt x="0" y="5"/>
                    </a:lnTo>
                    <a:lnTo>
                      <a:pt x="0" y="5"/>
                    </a:lnTo>
                    <a:lnTo>
                      <a:pt x="0" y="5"/>
                    </a:lnTo>
                    <a:lnTo>
                      <a:pt x="0" y="7"/>
                    </a:lnTo>
                    <a:lnTo>
                      <a:pt x="0" y="6"/>
                    </a:lnTo>
                    <a:lnTo>
                      <a:pt x="0" y="7"/>
                    </a:lnTo>
                    <a:lnTo>
                      <a:pt x="0" y="7"/>
                    </a:lnTo>
                    <a:lnTo>
                      <a:pt x="0" y="7"/>
                    </a:lnTo>
                    <a:lnTo>
                      <a:pt x="0" y="6"/>
                    </a:lnTo>
                    <a:lnTo>
                      <a:pt x="0" y="6"/>
                    </a:lnTo>
                    <a:lnTo>
                      <a:pt x="0" y="6"/>
                    </a:lnTo>
                    <a:lnTo>
                      <a:pt x="0" y="6"/>
                    </a:lnTo>
                    <a:lnTo>
                      <a:pt x="0" y="6"/>
                    </a:lnTo>
                    <a:lnTo>
                      <a:pt x="0" y="5"/>
                    </a:lnTo>
                    <a:lnTo>
                      <a:pt x="0" y="5"/>
                    </a:lnTo>
                    <a:lnTo>
                      <a:pt x="0" y="4"/>
                    </a:lnTo>
                    <a:lnTo>
                      <a:pt x="0" y="3"/>
                    </a:lnTo>
                    <a:lnTo>
                      <a:pt x="0" y="3"/>
                    </a:lnTo>
                    <a:lnTo>
                      <a:pt x="0" y="3"/>
                    </a:lnTo>
                    <a:lnTo>
                      <a:pt x="0" y="2"/>
                    </a:lnTo>
                    <a:lnTo>
                      <a:pt x="0" y="1"/>
                    </a:lnTo>
                    <a:lnTo>
                      <a:pt x="0" y="1"/>
                    </a:lnTo>
                    <a:lnTo>
                      <a:pt x="0" y="1"/>
                    </a:lnTo>
                    <a:lnTo>
                      <a:pt x="0" y="1"/>
                    </a:lnTo>
                    <a:lnTo>
                      <a:pt x="0" y="0"/>
                    </a:lnTo>
                    <a:lnTo>
                      <a:pt x="0" y="1"/>
                    </a:lnTo>
                    <a:lnTo>
                      <a:pt x="0" y="1"/>
                    </a:lnTo>
                    <a:lnTo>
                      <a:pt x="0" y="1"/>
                    </a:lnTo>
                    <a:lnTo>
                      <a:pt x="0" y="1"/>
                    </a:lnTo>
                    <a:lnTo>
                      <a:pt x="0" y="2"/>
                    </a:lnTo>
                    <a:lnTo>
                      <a:pt x="0" y="1"/>
                    </a:lnTo>
                    <a:lnTo>
                      <a:pt x="0" y="1"/>
                    </a:lnTo>
                    <a:lnTo>
                      <a:pt x="0" y="1"/>
                    </a:lnTo>
                    <a:lnTo>
                      <a:pt x="0" y="1"/>
                    </a:lnTo>
                    <a:lnTo>
                      <a:pt x="0" y="1"/>
                    </a:lnTo>
                    <a:lnTo>
                      <a:pt x="0" y="1"/>
                    </a:lnTo>
                    <a:lnTo>
                      <a:pt x="0" y="1"/>
                    </a:lnTo>
                    <a:lnTo>
                      <a:pt x="0" y="1"/>
                    </a:lnTo>
                    <a:lnTo>
                      <a:pt x="0" y="2"/>
                    </a:lnTo>
                    <a:lnTo>
                      <a:pt x="0" y="2"/>
                    </a:lnTo>
                    <a:lnTo>
                      <a:pt x="0" y="1"/>
                    </a:lnTo>
                    <a:lnTo>
                      <a:pt x="0" y="1"/>
                    </a:lnTo>
                    <a:lnTo>
                      <a:pt x="0" y="1"/>
                    </a:lnTo>
                    <a:lnTo>
                      <a:pt x="0" y="1"/>
                    </a:lnTo>
                    <a:lnTo>
                      <a:pt x="0" y="2"/>
                    </a:lnTo>
                    <a:lnTo>
                      <a:pt x="0" y="2"/>
                    </a:lnTo>
                    <a:lnTo>
                      <a:pt x="0" y="2"/>
                    </a:lnTo>
                    <a:lnTo>
                      <a:pt x="0" y="2"/>
                    </a:lnTo>
                    <a:lnTo>
                      <a:pt x="0" y="2"/>
                    </a:lnTo>
                    <a:lnTo>
                      <a:pt x="0" y="1"/>
                    </a:lnTo>
                    <a:lnTo>
                      <a:pt x="0" y="2"/>
                    </a:lnTo>
                    <a:lnTo>
                      <a:pt x="0" y="1"/>
                    </a:lnTo>
                    <a:lnTo>
                      <a:pt x="0" y="1"/>
                    </a:lnTo>
                    <a:lnTo>
                      <a:pt x="0" y="1"/>
                    </a:lnTo>
                    <a:lnTo>
                      <a:pt x="0" y="2"/>
                    </a:lnTo>
                    <a:lnTo>
                      <a:pt x="0" y="2"/>
                    </a:lnTo>
                    <a:lnTo>
                      <a:pt x="0" y="3"/>
                    </a:lnTo>
                    <a:lnTo>
                      <a:pt x="0" y="3"/>
                    </a:lnTo>
                    <a:lnTo>
                      <a:pt x="0" y="3"/>
                    </a:lnTo>
                    <a:lnTo>
                      <a:pt x="0" y="4"/>
                    </a:lnTo>
                    <a:lnTo>
                      <a:pt x="0" y="5"/>
                    </a:lnTo>
                    <a:lnTo>
                      <a:pt x="0" y="4"/>
                    </a:lnTo>
                    <a:lnTo>
                      <a:pt x="0" y="5"/>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4"/>
                    </a:lnTo>
                    <a:lnTo>
                      <a:pt x="0" y="5"/>
                    </a:lnTo>
                    <a:lnTo>
                      <a:pt x="0" y="5"/>
                    </a:lnTo>
                    <a:lnTo>
                      <a:pt x="0" y="6"/>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3"/>
                    </a:lnTo>
                    <a:lnTo>
                      <a:pt x="0" y="3"/>
                    </a:lnTo>
                    <a:lnTo>
                      <a:pt x="0" y="2"/>
                    </a:lnTo>
                  </a:path>
                </a:pathLst>
              </a:custGeom>
              <a:noFill/>
              <a:ln w="0">
                <a:solidFill>
                  <a:srgbClr val="3366FF"/>
                </a:solidFill>
                <a:prstDash val="solid"/>
                <a:round/>
                <a:headEnd/>
                <a:tailEnd/>
              </a:ln>
            </p:spPr>
            <p:txBody>
              <a:bodyPr/>
              <a:lstStyle/>
              <a:p>
                <a:endParaRPr lang="en-GB"/>
              </a:p>
            </p:txBody>
          </p:sp>
          <p:sp>
            <p:nvSpPr>
              <p:cNvPr id="185921" name="Freeform 577"/>
              <p:cNvSpPr>
                <a:spLocks/>
              </p:cNvSpPr>
              <p:nvPr/>
            </p:nvSpPr>
            <p:spPr bwMode="auto">
              <a:xfrm>
                <a:off x="2748" y="3521"/>
                <a:ext cx="6" cy="372"/>
              </a:xfrm>
              <a:custGeom>
                <a:avLst/>
                <a:gdLst/>
                <a:ahLst/>
                <a:cxnLst>
                  <a:cxn ang="0">
                    <a:pos x="0" y="9"/>
                  </a:cxn>
                  <a:cxn ang="0">
                    <a:pos x="0" y="9"/>
                  </a:cxn>
                  <a:cxn ang="0">
                    <a:pos x="0" y="10"/>
                  </a:cxn>
                  <a:cxn ang="0">
                    <a:pos x="0" y="10"/>
                  </a:cxn>
                  <a:cxn ang="0">
                    <a:pos x="0" y="7"/>
                  </a:cxn>
                  <a:cxn ang="0">
                    <a:pos x="0" y="6"/>
                  </a:cxn>
                  <a:cxn ang="0">
                    <a:pos x="0" y="6"/>
                  </a:cxn>
                  <a:cxn ang="0">
                    <a:pos x="0" y="7"/>
                  </a:cxn>
                  <a:cxn ang="0">
                    <a:pos x="0" y="9"/>
                  </a:cxn>
                  <a:cxn ang="0">
                    <a:pos x="0" y="10"/>
                  </a:cxn>
                  <a:cxn ang="0">
                    <a:pos x="0" y="9"/>
                  </a:cxn>
                  <a:cxn ang="0">
                    <a:pos x="0" y="10"/>
                  </a:cxn>
                  <a:cxn ang="0">
                    <a:pos x="0" y="10"/>
                  </a:cxn>
                  <a:cxn ang="0">
                    <a:pos x="0" y="9"/>
                  </a:cxn>
                  <a:cxn ang="0">
                    <a:pos x="0" y="10"/>
                  </a:cxn>
                  <a:cxn ang="0">
                    <a:pos x="0" y="12"/>
                  </a:cxn>
                  <a:cxn ang="0">
                    <a:pos x="0" y="12"/>
                  </a:cxn>
                  <a:cxn ang="0">
                    <a:pos x="0" y="13"/>
                  </a:cxn>
                  <a:cxn ang="0">
                    <a:pos x="0" y="12"/>
                  </a:cxn>
                  <a:cxn ang="0">
                    <a:pos x="0" y="12"/>
                  </a:cxn>
                  <a:cxn ang="0">
                    <a:pos x="0" y="11"/>
                  </a:cxn>
                  <a:cxn ang="0">
                    <a:pos x="0" y="11"/>
                  </a:cxn>
                  <a:cxn ang="0">
                    <a:pos x="0" y="10"/>
                  </a:cxn>
                  <a:cxn ang="0">
                    <a:pos x="0" y="11"/>
                  </a:cxn>
                  <a:cxn ang="0">
                    <a:pos x="0" y="10"/>
                  </a:cxn>
                  <a:cxn ang="0">
                    <a:pos x="0" y="9"/>
                  </a:cxn>
                  <a:cxn ang="0">
                    <a:pos x="0" y="9"/>
                  </a:cxn>
                  <a:cxn ang="0">
                    <a:pos x="0" y="9"/>
                  </a:cxn>
                  <a:cxn ang="0">
                    <a:pos x="0" y="8"/>
                  </a:cxn>
                  <a:cxn ang="0">
                    <a:pos x="0" y="10"/>
                  </a:cxn>
                  <a:cxn ang="0">
                    <a:pos x="0" y="12"/>
                  </a:cxn>
                  <a:cxn ang="0">
                    <a:pos x="0" y="10"/>
                  </a:cxn>
                  <a:cxn ang="0">
                    <a:pos x="0" y="10"/>
                  </a:cxn>
                  <a:cxn ang="0">
                    <a:pos x="0" y="8"/>
                  </a:cxn>
                  <a:cxn ang="0">
                    <a:pos x="0" y="10"/>
                  </a:cxn>
                  <a:cxn ang="0">
                    <a:pos x="0" y="10"/>
                  </a:cxn>
                  <a:cxn ang="0">
                    <a:pos x="0" y="7"/>
                  </a:cxn>
                  <a:cxn ang="0">
                    <a:pos x="0" y="7"/>
                  </a:cxn>
                  <a:cxn ang="0">
                    <a:pos x="0" y="8"/>
                  </a:cxn>
                  <a:cxn ang="0">
                    <a:pos x="0" y="8"/>
                  </a:cxn>
                  <a:cxn ang="0">
                    <a:pos x="0" y="6"/>
                  </a:cxn>
                  <a:cxn ang="0">
                    <a:pos x="0" y="16"/>
                  </a:cxn>
                  <a:cxn ang="0">
                    <a:pos x="0" y="23"/>
                  </a:cxn>
                  <a:cxn ang="0">
                    <a:pos x="0" y="30"/>
                  </a:cxn>
                  <a:cxn ang="0">
                    <a:pos x="0" y="35"/>
                  </a:cxn>
                  <a:cxn ang="0">
                    <a:pos x="0" y="38"/>
                  </a:cxn>
                  <a:cxn ang="0">
                    <a:pos x="0" y="43"/>
                  </a:cxn>
                  <a:cxn ang="0">
                    <a:pos x="0" y="47"/>
                  </a:cxn>
                  <a:cxn ang="0">
                    <a:pos x="0" y="52"/>
                  </a:cxn>
                  <a:cxn ang="0">
                    <a:pos x="0" y="53"/>
                  </a:cxn>
                  <a:cxn ang="0">
                    <a:pos x="0" y="52"/>
                  </a:cxn>
                  <a:cxn ang="0">
                    <a:pos x="0" y="52"/>
                  </a:cxn>
                  <a:cxn ang="0">
                    <a:pos x="0" y="57"/>
                  </a:cxn>
                  <a:cxn ang="0">
                    <a:pos x="0" y="59"/>
                  </a:cxn>
                  <a:cxn ang="0">
                    <a:pos x="0" y="60"/>
                  </a:cxn>
                  <a:cxn ang="0">
                    <a:pos x="0" y="60"/>
                  </a:cxn>
                  <a:cxn ang="0">
                    <a:pos x="0" y="61"/>
                  </a:cxn>
                  <a:cxn ang="0">
                    <a:pos x="0" y="60"/>
                  </a:cxn>
                  <a:cxn ang="0">
                    <a:pos x="0" y="61"/>
                  </a:cxn>
                  <a:cxn ang="0">
                    <a:pos x="0" y="61"/>
                  </a:cxn>
                  <a:cxn ang="0">
                    <a:pos x="0" y="60"/>
                  </a:cxn>
                  <a:cxn ang="0">
                    <a:pos x="0" y="60"/>
                  </a:cxn>
                  <a:cxn ang="0">
                    <a:pos x="1" y="60"/>
                  </a:cxn>
                </a:cxnLst>
                <a:rect l="0" t="0" r="r" b="b"/>
                <a:pathLst>
                  <a:path w="1" h="62">
                    <a:moveTo>
                      <a:pt x="0" y="6"/>
                    </a:moveTo>
                    <a:lnTo>
                      <a:pt x="0" y="6"/>
                    </a:lnTo>
                    <a:lnTo>
                      <a:pt x="0" y="6"/>
                    </a:lnTo>
                    <a:lnTo>
                      <a:pt x="0" y="6"/>
                    </a:lnTo>
                    <a:lnTo>
                      <a:pt x="0" y="7"/>
                    </a:lnTo>
                    <a:lnTo>
                      <a:pt x="0" y="6"/>
                    </a:lnTo>
                    <a:lnTo>
                      <a:pt x="0" y="7"/>
                    </a:lnTo>
                    <a:lnTo>
                      <a:pt x="0" y="7"/>
                    </a:lnTo>
                    <a:lnTo>
                      <a:pt x="0" y="8"/>
                    </a:lnTo>
                    <a:lnTo>
                      <a:pt x="0" y="8"/>
                    </a:lnTo>
                    <a:lnTo>
                      <a:pt x="0" y="9"/>
                    </a:lnTo>
                    <a:lnTo>
                      <a:pt x="0" y="8"/>
                    </a:lnTo>
                    <a:lnTo>
                      <a:pt x="0" y="8"/>
                    </a:lnTo>
                    <a:lnTo>
                      <a:pt x="0" y="9"/>
                    </a:lnTo>
                    <a:lnTo>
                      <a:pt x="0" y="9"/>
                    </a:lnTo>
                    <a:lnTo>
                      <a:pt x="0" y="8"/>
                    </a:lnTo>
                    <a:lnTo>
                      <a:pt x="0" y="8"/>
                    </a:lnTo>
                    <a:lnTo>
                      <a:pt x="0" y="8"/>
                    </a:lnTo>
                    <a:lnTo>
                      <a:pt x="0" y="9"/>
                    </a:lnTo>
                    <a:lnTo>
                      <a:pt x="0" y="9"/>
                    </a:lnTo>
                    <a:lnTo>
                      <a:pt x="0" y="10"/>
                    </a:lnTo>
                    <a:lnTo>
                      <a:pt x="0" y="9"/>
                    </a:lnTo>
                    <a:lnTo>
                      <a:pt x="0" y="10"/>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8"/>
                    </a:lnTo>
                    <a:lnTo>
                      <a:pt x="0" y="8"/>
                    </a:lnTo>
                    <a:lnTo>
                      <a:pt x="0" y="7"/>
                    </a:lnTo>
                    <a:lnTo>
                      <a:pt x="0" y="7"/>
                    </a:lnTo>
                    <a:lnTo>
                      <a:pt x="0" y="7"/>
                    </a:lnTo>
                    <a:lnTo>
                      <a:pt x="0" y="6"/>
                    </a:lnTo>
                    <a:lnTo>
                      <a:pt x="0" y="7"/>
                    </a:lnTo>
                    <a:lnTo>
                      <a:pt x="0" y="8"/>
                    </a:lnTo>
                    <a:lnTo>
                      <a:pt x="0" y="7"/>
                    </a:lnTo>
                    <a:lnTo>
                      <a:pt x="0" y="7"/>
                    </a:lnTo>
                    <a:lnTo>
                      <a:pt x="0" y="7"/>
                    </a:lnTo>
                    <a:lnTo>
                      <a:pt x="0" y="7"/>
                    </a:lnTo>
                    <a:lnTo>
                      <a:pt x="0" y="6"/>
                    </a:lnTo>
                    <a:lnTo>
                      <a:pt x="0" y="7"/>
                    </a:lnTo>
                    <a:lnTo>
                      <a:pt x="0" y="6"/>
                    </a:lnTo>
                    <a:lnTo>
                      <a:pt x="0" y="7"/>
                    </a:lnTo>
                    <a:lnTo>
                      <a:pt x="0" y="7"/>
                    </a:lnTo>
                    <a:lnTo>
                      <a:pt x="0" y="6"/>
                    </a:lnTo>
                    <a:lnTo>
                      <a:pt x="0" y="6"/>
                    </a:lnTo>
                    <a:lnTo>
                      <a:pt x="0" y="6"/>
                    </a:lnTo>
                    <a:lnTo>
                      <a:pt x="0" y="6"/>
                    </a:lnTo>
                    <a:lnTo>
                      <a:pt x="0" y="7"/>
                    </a:lnTo>
                    <a:lnTo>
                      <a:pt x="0" y="6"/>
                    </a:lnTo>
                    <a:lnTo>
                      <a:pt x="0" y="6"/>
                    </a:lnTo>
                    <a:lnTo>
                      <a:pt x="0" y="7"/>
                    </a:lnTo>
                    <a:lnTo>
                      <a:pt x="0" y="6"/>
                    </a:lnTo>
                    <a:lnTo>
                      <a:pt x="0" y="7"/>
                    </a:lnTo>
                    <a:lnTo>
                      <a:pt x="0" y="6"/>
                    </a:lnTo>
                    <a:lnTo>
                      <a:pt x="0" y="6"/>
                    </a:lnTo>
                    <a:lnTo>
                      <a:pt x="0" y="7"/>
                    </a:lnTo>
                    <a:lnTo>
                      <a:pt x="0" y="7"/>
                    </a:lnTo>
                    <a:lnTo>
                      <a:pt x="0" y="6"/>
                    </a:lnTo>
                    <a:lnTo>
                      <a:pt x="0" y="7"/>
                    </a:lnTo>
                    <a:lnTo>
                      <a:pt x="0" y="7"/>
                    </a:lnTo>
                    <a:lnTo>
                      <a:pt x="0" y="7"/>
                    </a:lnTo>
                    <a:lnTo>
                      <a:pt x="0" y="8"/>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10"/>
                    </a:lnTo>
                    <a:lnTo>
                      <a:pt x="0" y="10"/>
                    </a:lnTo>
                    <a:lnTo>
                      <a:pt x="0" y="11"/>
                    </a:lnTo>
                    <a:lnTo>
                      <a:pt x="0" y="10"/>
                    </a:lnTo>
                    <a:lnTo>
                      <a:pt x="0" y="9"/>
                    </a:lnTo>
                    <a:lnTo>
                      <a:pt x="0" y="9"/>
                    </a:lnTo>
                    <a:lnTo>
                      <a:pt x="0" y="10"/>
                    </a:lnTo>
                    <a:lnTo>
                      <a:pt x="0" y="9"/>
                    </a:lnTo>
                    <a:lnTo>
                      <a:pt x="0" y="8"/>
                    </a:lnTo>
                    <a:lnTo>
                      <a:pt x="0" y="8"/>
                    </a:lnTo>
                    <a:lnTo>
                      <a:pt x="0" y="8"/>
                    </a:lnTo>
                    <a:lnTo>
                      <a:pt x="0" y="8"/>
                    </a:lnTo>
                    <a:lnTo>
                      <a:pt x="0" y="8"/>
                    </a:lnTo>
                    <a:lnTo>
                      <a:pt x="0" y="9"/>
                    </a:lnTo>
                    <a:lnTo>
                      <a:pt x="0" y="9"/>
                    </a:lnTo>
                    <a:lnTo>
                      <a:pt x="0" y="9"/>
                    </a:lnTo>
                    <a:lnTo>
                      <a:pt x="0" y="9"/>
                    </a:lnTo>
                    <a:lnTo>
                      <a:pt x="0" y="9"/>
                    </a:lnTo>
                    <a:lnTo>
                      <a:pt x="0" y="10"/>
                    </a:lnTo>
                    <a:lnTo>
                      <a:pt x="0" y="9"/>
                    </a:lnTo>
                    <a:lnTo>
                      <a:pt x="0" y="9"/>
                    </a:lnTo>
                    <a:lnTo>
                      <a:pt x="0" y="10"/>
                    </a:lnTo>
                    <a:lnTo>
                      <a:pt x="0" y="10"/>
                    </a:lnTo>
                    <a:lnTo>
                      <a:pt x="0" y="9"/>
                    </a:lnTo>
                    <a:lnTo>
                      <a:pt x="0" y="10"/>
                    </a:lnTo>
                    <a:lnTo>
                      <a:pt x="0" y="10"/>
                    </a:lnTo>
                    <a:lnTo>
                      <a:pt x="0" y="11"/>
                    </a:lnTo>
                    <a:lnTo>
                      <a:pt x="0" y="10"/>
                    </a:lnTo>
                    <a:lnTo>
                      <a:pt x="0" y="10"/>
                    </a:lnTo>
                    <a:lnTo>
                      <a:pt x="0" y="9"/>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9"/>
                    </a:lnTo>
                    <a:lnTo>
                      <a:pt x="0" y="9"/>
                    </a:lnTo>
                    <a:lnTo>
                      <a:pt x="0" y="10"/>
                    </a:lnTo>
                    <a:lnTo>
                      <a:pt x="0" y="9"/>
                    </a:lnTo>
                    <a:lnTo>
                      <a:pt x="0" y="9"/>
                    </a:lnTo>
                    <a:lnTo>
                      <a:pt x="0" y="8"/>
                    </a:lnTo>
                    <a:lnTo>
                      <a:pt x="0" y="9"/>
                    </a:lnTo>
                    <a:lnTo>
                      <a:pt x="0" y="9"/>
                    </a:lnTo>
                    <a:lnTo>
                      <a:pt x="0" y="9"/>
                    </a:lnTo>
                    <a:lnTo>
                      <a:pt x="0" y="8"/>
                    </a:lnTo>
                    <a:lnTo>
                      <a:pt x="0" y="9"/>
                    </a:lnTo>
                    <a:lnTo>
                      <a:pt x="0" y="9"/>
                    </a:lnTo>
                    <a:lnTo>
                      <a:pt x="0" y="9"/>
                    </a:lnTo>
                    <a:lnTo>
                      <a:pt x="0" y="9"/>
                    </a:lnTo>
                    <a:lnTo>
                      <a:pt x="0" y="10"/>
                    </a:lnTo>
                    <a:lnTo>
                      <a:pt x="0" y="9"/>
                    </a:lnTo>
                    <a:lnTo>
                      <a:pt x="0" y="10"/>
                    </a:lnTo>
                    <a:lnTo>
                      <a:pt x="0" y="10"/>
                    </a:lnTo>
                    <a:lnTo>
                      <a:pt x="0" y="10"/>
                    </a:lnTo>
                    <a:lnTo>
                      <a:pt x="0" y="11"/>
                    </a:lnTo>
                    <a:lnTo>
                      <a:pt x="0" y="10"/>
                    </a:lnTo>
                    <a:lnTo>
                      <a:pt x="0" y="10"/>
                    </a:lnTo>
                    <a:lnTo>
                      <a:pt x="0" y="10"/>
                    </a:lnTo>
                    <a:lnTo>
                      <a:pt x="0" y="11"/>
                    </a:lnTo>
                    <a:lnTo>
                      <a:pt x="0" y="10"/>
                    </a:lnTo>
                    <a:lnTo>
                      <a:pt x="0" y="11"/>
                    </a:lnTo>
                    <a:lnTo>
                      <a:pt x="0" y="11"/>
                    </a:lnTo>
                    <a:lnTo>
                      <a:pt x="0" y="11"/>
                    </a:lnTo>
                    <a:lnTo>
                      <a:pt x="0" y="12"/>
                    </a:lnTo>
                    <a:lnTo>
                      <a:pt x="0" y="12"/>
                    </a:lnTo>
                    <a:lnTo>
                      <a:pt x="0" y="12"/>
                    </a:lnTo>
                    <a:lnTo>
                      <a:pt x="0" y="11"/>
                    </a:lnTo>
                    <a:lnTo>
                      <a:pt x="0" y="11"/>
                    </a:lnTo>
                    <a:lnTo>
                      <a:pt x="0" y="12"/>
                    </a:lnTo>
                    <a:lnTo>
                      <a:pt x="0" y="11"/>
                    </a:lnTo>
                    <a:lnTo>
                      <a:pt x="0" y="12"/>
                    </a:lnTo>
                    <a:lnTo>
                      <a:pt x="0" y="12"/>
                    </a:lnTo>
                    <a:lnTo>
                      <a:pt x="0" y="12"/>
                    </a:lnTo>
                    <a:lnTo>
                      <a:pt x="0" y="12"/>
                    </a:lnTo>
                    <a:lnTo>
                      <a:pt x="0" y="12"/>
                    </a:lnTo>
                    <a:lnTo>
                      <a:pt x="0" y="12"/>
                    </a:lnTo>
                    <a:lnTo>
                      <a:pt x="0" y="12"/>
                    </a:lnTo>
                    <a:lnTo>
                      <a:pt x="0" y="13"/>
                    </a:lnTo>
                    <a:lnTo>
                      <a:pt x="0" y="12"/>
                    </a:lnTo>
                    <a:lnTo>
                      <a:pt x="0" y="12"/>
                    </a:lnTo>
                    <a:lnTo>
                      <a:pt x="0" y="13"/>
                    </a:lnTo>
                    <a:lnTo>
                      <a:pt x="0" y="13"/>
                    </a:lnTo>
                    <a:lnTo>
                      <a:pt x="0" y="12"/>
                    </a:lnTo>
                    <a:lnTo>
                      <a:pt x="0" y="13"/>
                    </a:lnTo>
                    <a:lnTo>
                      <a:pt x="0" y="13"/>
                    </a:lnTo>
                    <a:lnTo>
                      <a:pt x="0" y="14"/>
                    </a:lnTo>
                    <a:lnTo>
                      <a:pt x="0" y="13"/>
                    </a:lnTo>
                    <a:lnTo>
                      <a:pt x="0" y="14"/>
                    </a:lnTo>
                    <a:lnTo>
                      <a:pt x="0" y="13"/>
                    </a:lnTo>
                    <a:lnTo>
                      <a:pt x="0" y="13"/>
                    </a:lnTo>
                    <a:lnTo>
                      <a:pt x="0" y="12"/>
                    </a:lnTo>
                    <a:lnTo>
                      <a:pt x="0" y="13"/>
                    </a:lnTo>
                    <a:lnTo>
                      <a:pt x="0" y="13"/>
                    </a:lnTo>
                    <a:lnTo>
                      <a:pt x="0" y="12"/>
                    </a:lnTo>
                    <a:lnTo>
                      <a:pt x="0" y="13"/>
                    </a:lnTo>
                    <a:lnTo>
                      <a:pt x="0" y="13"/>
                    </a:lnTo>
                    <a:lnTo>
                      <a:pt x="0" y="13"/>
                    </a:lnTo>
                    <a:lnTo>
                      <a:pt x="0" y="12"/>
                    </a:lnTo>
                    <a:lnTo>
                      <a:pt x="0" y="12"/>
                    </a:lnTo>
                    <a:lnTo>
                      <a:pt x="0" y="13"/>
                    </a:lnTo>
                    <a:lnTo>
                      <a:pt x="0" y="12"/>
                    </a:lnTo>
                    <a:lnTo>
                      <a:pt x="0" y="13"/>
                    </a:lnTo>
                    <a:lnTo>
                      <a:pt x="0" y="13"/>
                    </a:lnTo>
                    <a:lnTo>
                      <a:pt x="0" y="12"/>
                    </a:lnTo>
                    <a:lnTo>
                      <a:pt x="0" y="12"/>
                    </a:lnTo>
                    <a:lnTo>
                      <a:pt x="0" y="12"/>
                    </a:lnTo>
                    <a:lnTo>
                      <a:pt x="0" y="12"/>
                    </a:lnTo>
                    <a:lnTo>
                      <a:pt x="0" y="11"/>
                    </a:lnTo>
                    <a:lnTo>
                      <a:pt x="0" y="12"/>
                    </a:lnTo>
                    <a:lnTo>
                      <a:pt x="0" y="11"/>
                    </a:lnTo>
                    <a:lnTo>
                      <a:pt x="0" y="11"/>
                    </a:lnTo>
                    <a:lnTo>
                      <a:pt x="0" y="11"/>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0"/>
                    </a:lnTo>
                    <a:lnTo>
                      <a:pt x="0" y="11"/>
                    </a:lnTo>
                    <a:lnTo>
                      <a:pt x="0" y="11"/>
                    </a:lnTo>
                    <a:lnTo>
                      <a:pt x="0" y="11"/>
                    </a:lnTo>
                    <a:lnTo>
                      <a:pt x="0" y="11"/>
                    </a:lnTo>
                    <a:lnTo>
                      <a:pt x="0" y="11"/>
                    </a:lnTo>
                    <a:lnTo>
                      <a:pt x="0" y="11"/>
                    </a:lnTo>
                    <a:lnTo>
                      <a:pt x="0" y="11"/>
                    </a:lnTo>
                    <a:lnTo>
                      <a:pt x="0" y="12"/>
                    </a:lnTo>
                    <a:lnTo>
                      <a:pt x="0" y="11"/>
                    </a:lnTo>
                    <a:lnTo>
                      <a:pt x="0" y="12"/>
                    </a:lnTo>
                    <a:lnTo>
                      <a:pt x="0" y="11"/>
                    </a:lnTo>
                    <a:lnTo>
                      <a:pt x="0" y="11"/>
                    </a:lnTo>
                    <a:lnTo>
                      <a:pt x="0" y="11"/>
                    </a:lnTo>
                    <a:lnTo>
                      <a:pt x="0" y="11"/>
                    </a:lnTo>
                    <a:lnTo>
                      <a:pt x="0" y="10"/>
                    </a:lnTo>
                    <a:lnTo>
                      <a:pt x="0" y="11"/>
                    </a:lnTo>
                    <a:lnTo>
                      <a:pt x="0" y="10"/>
                    </a:lnTo>
                    <a:lnTo>
                      <a:pt x="0" y="9"/>
                    </a:lnTo>
                    <a:lnTo>
                      <a:pt x="0" y="9"/>
                    </a:lnTo>
                    <a:lnTo>
                      <a:pt x="0" y="9"/>
                    </a:lnTo>
                    <a:lnTo>
                      <a:pt x="0" y="10"/>
                    </a:lnTo>
                    <a:lnTo>
                      <a:pt x="0" y="11"/>
                    </a:lnTo>
                    <a:lnTo>
                      <a:pt x="0" y="11"/>
                    </a:lnTo>
                    <a:lnTo>
                      <a:pt x="0" y="12"/>
                    </a:lnTo>
                    <a:lnTo>
                      <a:pt x="0" y="11"/>
                    </a:lnTo>
                    <a:lnTo>
                      <a:pt x="0" y="11"/>
                    </a:lnTo>
                    <a:lnTo>
                      <a:pt x="0" y="10"/>
                    </a:lnTo>
                    <a:lnTo>
                      <a:pt x="0" y="9"/>
                    </a:lnTo>
                    <a:lnTo>
                      <a:pt x="0" y="9"/>
                    </a:lnTo>
                    <a:lnTo>
                      <a:pt x="0" y="9"/>
                    </a:lnTo>
                    <a:lnTo>
                      <a:pt x="0" y="8"/>
                    </a:lnTo>
                    <a:lnTo>
                      <a:pt x="0" y="8"/>
                    </a:lnTo>
                    <a:lnTo>
                      <a:pt x="0" y="8"/>
                    </a:lnTo>
                    <a:lnTo>
                      <a:pt x="0" y="9"/>
                    </a:lnTo>
                    <a:lnTo>
                      <a:pt x="0" y="8"/>
                    </a:lnTo>
                    <a:lnTo>
                      <a:pt x="0" y="8"/>
                    </a:lnTo>
                    <a:lnTo>
                      <a:pt x="0" y="8"/>
                    </a:lnTo>
                    <a:lnTo>
                      <a:pt x="0" y="9"/>
                    </a:lnTo>
                    <a:lnTo>
                      <a:pt x="0" y="9"/>
                    </a:lnTo>
                    <a:lnTo>
                      <a:pt x="0" y="8"/>
                    </a:lnTo>
                    <a:lnTo>
                      <a:pt x="0" y="8"/>
                    </a:lnTo>
                    <a:lnTo>
                      <a:pt x="0" y="9"/>
                    </a:lnTo>
                    <a:lnTo>
                      <a:pt x="0" y="8"/>
                    </a:lnTo>
                    <a:lnTo>
                      <a:pt x="0" y="8"/>
                    </a:lnTo>
                    <a:lnTo>
                      <a:pt x="0" y="8"/>
                    </a:lnTo>
                    <a:lnTo>
                      <a:pt x="0" y="8"/>
                    </a:lnTo>
                    <a:lnTo>
                      <a:pt x="0" y="9"/>
                    </a:lnTo>
                    <a:lnTo>
                      <a:pt x="0" y="9"/>
                    </a:lnTo>
                    <a:lnTo>
                      <a:pt x="0" y="8"/>
                    </a:lnTo>
                    <a:lnTo>
                      <a:pt x="0" y="9"/>
                    </a:lnTo>
                    <a:lnTo>
                      <a:pt x="0" y="8"/>
                    </a:lnTo>
                    <a:lnTo>
                      <a:pt x="0" y="8"/>
                    </a:lnTo>
                    <a:lnTo>
                      <a:pt x="0" y="8"/>
                    </a:lnTo>
                    <a:lnTo>
                      <a:pt x="0" y="9"/>
                    </a:lnTo>
                    <a:lnTo>
                      <a:pt x="0" y="9"/>
                    </a:lnTo>
                    <a:lnTo>
                      <a:pt x="0" y="9"/>
                    </a:lnTo>
                    <a:lnTo>
                      <a:pt x="0" y="8"/>
                    </a:lnTo>
                    <a:lnTo>
                      <a:pt x="0" y="9"/>
                    </a:lnTo>
                    <a:lnTo>
                      <a:pt x="0" y="8"/>
                    </a:lnTo>
                    <a:lnTo>
                      <a:pt x="0" y="8"/>
                    </a:lnTo>
                    <a:lnTo>
                      <a:pt x="0" y="8"/>
                    </a:lnTo>
                    <a:lnTo>
                      <a:pt x="0" y="8"/>
                    </a:lnTo>
                    <a:lnTo>
                      <a:pt x="0" y="8"/>
                    </a:lnTo>
                    <a:lnTo>
                      <a:pt x="0" y="8"/>
                    </a:lnTo>
                    <a:lnTo>
                      <a:pt x="0" y="9"/>
                    </a:lnTo>
                    <a:lnTo>
                      <a:pt x="0" y="9"/>
                    </a:lnTo>
                    <a:lnTo>
                      <a:pt x="0" y="9"/>
                    </a:lnTo>
                    <a:lnTo>
                      <a:pt x="0" y="9"/>
                    </a:lnTo>
                    <a:lnTo>
                      <a:pt x="0" y="10"/>
                    </a:lnTo>
                    <a:lnTo>
                      <a:pt x="0" y="9"/>
                    </a:lnTo>
                    <a:lnTo>
                      <a:pt x="0" y="10"/>
                    </a:lnTo>
                    <a:lnTo>
                      <a:pt x="0" y="10"/>
                    </a:lnTo>
                    <a:lnTo>
                      <a:pt x="0" y="10"/>
                    </a:lnTo>
                    <a:lnTo>
                      <a:pt x="0" y="11"/>
                    </a:lnTo>
                    <a:lnTo>
                      <a:pt x="0" y="11"/>
                    </a:lnTo>
                    <a:lnTo>
                      <a:pt x="0" y="12"/>
                    </a:lnTo>
                    <a:lnTo>
                      <a:pt x="0" y="12"/>
                    </a:lnTo>
                    <a:lnTo>
                      <a:pt x="0" y="12"/>
                    </a:lnTo>
                    <a:lnTo>
                      <a:pt x="0" y="11"/>
                    </a:lnTo>
                    <a:lnTo>
                      <a:pt x="0" y="12"/>
                    </a:lnTo>
                    <a:lnTo>
                      <a:pt x="0" y="11"/>
                    </a:lnTo>
                    <a:lnTo>
                      <a:pt x="0" y="11"/>
                    </a:lnTo>
                    <a:lnTo>
                      <a:pt x="0" y="12"/>
                    </a:lnTo>
                    <a:lnTo>
                      <a:pt x="0" y="11"/>
                    </a:lnTo>
                    <a:lnTo>
                      <a:pt x="0" y="11"/>
                    </a:lnTo>
                    <a:lnTo>
                      <a:pt x="0" y="10"/>
                    </a:lnTo>
                    <a:lnTo>
                      <a:pt x="0" y="10"/>
                    </a:lnTo>
                    <a:lnTo>
                      <a:pt x="0" y="10"/>
                    </a:lnTo>
                    <a:lnTo>
                      <a:pt x="0" y="11"/>
                    </a:lnTo>
                    <a:lnTo>
                      <a:pt x="0" y="10"/>
                    </a:lnTo>
                    <a:lnTo>
                      <a:pt x="0" y="10"/>
                    </a:lnTo>
                    <a:lnTo>
                      <a:pt x="0" y="11"/>
                    </a:lnTo>
                    <a:lnTo>
                      <a:pt x="0" y="11"/>
                    </a:lnTo>
                    <a:lnTo>
                      <a:pt x="0" y="10"/>
                    </a:lnTo>
                    <a:lnTo>
                      <a:pt x="0" y="10"/>
                    </a:lnTo>
                    <a:lnTo>
                      <a:pt x="0" y="10"/>
                    </a:lnTo>
                    <a:lnTo>
                      <a:pt x="0" y="10"/>
                    </a:lnTo>
                    <a:lnTo>
                      <a:pt x="0" y="11"/>
                    </a:lnTo>
                    <a:lnTo>
                      <a:pt x="0" y="11"/>
                    </a:lnTo>
                    <a:lnTo>
                      <a:pt x="0" y="11"/>
                    </a:lnTo>
                    <a:lnTo>
                      <a:pt x="0" y="11"/>
                    </a:lnTo>
                    <a:lnTo>
                      <a:pt x="0" y="10"/>
                    </a:lnTo>
                    <a:lnTo>
                      <a:pt x="0" y="10"/>
                    </a:lnTo>
                    <a:lnTo>
                      <a:pt x="0" y="9"/>
                    </a:lnTo>
                    <a:lnTo>
                      <a:pt x="0" y="10"/>
                    </a:lnTo>
                    <a:lnTo>
                      <a:pt x="0" y="11"/>
                    </a:lnTo>
                    <a:lnTo>
                      <a:pt x="0" y="10"/>
                    </a:lnTo>
                    <a:lnTo>
                      <a:pt x="0" y="10"/>
                    </a:lnTo>
                    <a:lnTo>
                      <a:pt x="0" y="10"/>
                    </a:lnTo>
                    <a:lnTo>
                      <a:pt x="0" y="9"/>
                    </a:lnTo>
                    <a:lnTo>
                      <a:pt x="0" y="10"/>
                    </a:lnTo>
                    <a:lnTo>
                      <a:pt x="0" y="9"/>
                    </a:lnTo>
                    <a:lnTo>
                      <a:pt x="0" y="9"/>
                    </a:lnTo>
                    <a:lnTo>
                      <a:pt x="0" y="9"/>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10"/>
                    </a:lnTo>
                    <a:lnTo>
                      <a:pt x="0" y="10"/>
                    </a:lnTo>
                    <a:lnTo>
                      <a:pt x="0" y="11"/>
                    </a:lnTo>
                    <a:lnTo>
                      <a:pt x="0" y="10"/>
                    </a:lnTo>
                    <a:lnTo>
                      <a:pt x="0" y="10"/>
                    </a:lnTo>
                    <a:lnTo>
                      <a:pt x="0" y="11"/>
                    </a:lnTo>
                    <a:lnTo>
                      <a:pt x="0" y="11"/>
                    </a:lnTo>
                    <a:lnTo>
                      <a:pt x="0" y="11"/>
                    </a:lnTo>
                    <a:lnTo>
                      <a:pt x="0" y="11"/>
                    </a:lnTo>
                    <a:lnTo>
                      <a:pt x="0" y="10"/>
                    </a:lnTo>
                    <a:lnTo>
                      <a:pt x="0" y="10"/>
                    </a:lnTo>
                    <a:lnTo>
                      <a:pt x="0" y="10"/>
                    </a:lnTo>
                    <a:lnTo>
                      <a:pt x="0" y="9"/>
                    </a:lnTo>
                    <a:lnTo>
                      <a:pt x="0" y="10"/>
                    </a:lnTo>
                    <a:lnTo>
                      <a:pt x="0" y="9"/>
                    </a:lnTo>
                    <a:lnTo>
                      <a:pt x="0" y="9"/>
                    </a:lnTo>
                    <a:lnTo>
                      <a:pt x="0" y="9"/>
                    </a:lnTo>
                    <a:lnTo>
                      <a:pt x="0" y="8"/>
                    </a:lnTo>
                    <a:lnTo>
                      <a:pt x="0" y="8"/>
                    </a:lnTo>
                    <a:lnTo>
                      <a:pt x="0" y="8"/>
                    </a:lnTo>
                    <a:lnTo>
                      <a:pt x="0" y="7"/>
                    </a:lnTo>
                    <a:lnTo>
                      <a:pt x="0" y="7"/>
                    </a:lnTo>
                    <a:lnTo>
                      <a:pt x="0" y="7"/>
                    </a:lnTo>
                    <a:lnTo>
                      <a:pt x="0" y="7"/>
                    </a:lnTo>
                    <a:lnTo>
                      <a:pt x="0" y="7"/>
                    </a:lnTo>
                    <a:lnTo>
                      <a:pt x="0" y="7"/>
                    </a:lnTo>
                    <a:lnTo>
                      <a:pt x="0" y="8"/>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7"/>
                    </a:lnTo>
                    <a:lnTo>
                      <a:pt x="0" y="6"/>
                    </a:lnTo>
                    <a:lnTo>
                      <a:pt x="0" y="6"/>
                    </a:lnTo>
                    <a:lnTo>
                      <a:pt x="0" y="6"/>
                    </a:lnTo>
                    <a:lnTo>
                      <a:pt x="0" y="6"/>
                    </a:lnTo>
                    <a:lnTo>
                      <a:pt x="0" y="7"/>
                    </a:lnTo>
                    <a:lnTo>
                      <a:pt x="0" y="7"/>
                    </a:lnTo>
                    <a:lnTo>
                      <a:pt x="0" y="8"/>
                    </a:lnTo>
                    <a:lnTo>
                      <a:pt x="0" y="8"/>
                    </a:lnTo>
                    <a:lnTo>
                      <a:pt x="0" y="8"/>
                    </a:lnTo>
                    <a:lnTo>
                      <a:pt x="0" y="8"/>
                    </a:lnTo>
                    <a:lnTo>
                      <a:pt x="0" y="7"/>
                    </a:lnTo>
                    <a:lnTo>
                      <a:pt x="0" y="7"/>
                    </a:lnTo>
                    <a:lnTo>
                      <a:pt x="0" y="6"/>
                    </a:lnTo>
                    <a:lnTo>
                      <a:pt x="0" y="7"/>
                    </a:lnTo>
                    <a:lnTo>
                      <a:pt x="0" y="7"/>
                    </a:lnTo>
                    <a:lnTo>
                      <a:pt x="0" y="8"/>
                    </a:lnTo>
                    <a:lnTo>
                      <a:pt x="0" y="8"/>
                    </a:lnTo>
                    <a:lnTo>
                      <a:pt x="0" y="8"/>
                    </a:lnTo>
                    <a:lnTo>
                      <a:pt x="0" y="7"/>
                    </a:lnTo>
                    <a:lnTo>
                      <a:pt x="0" y="6"/>
                    </a:lnTo>
                    <a:lnTo>
                      <a:pt x="0" y="6"/>
                    </a:lnTo>
                    <a:lnTo>
                      <a:pt x="0" y="0"/>
                    </a:lnTo>
                    <a:lnTo>
                      <a:pt x="0" y="5"/>
                    </a:lnTo>
                    <a:lnTo>
                      <a:pt x="0" y="9"/>
                    </a:lnTo>
                    <a:lnTo>
                      <a:pt x="0" y="10"/>
                    </a:lnTo>
                    <a:lnTo>
                      <a:pt x="0" y="11"/>
                    </a:lnTo>
                    <a:lnTo>
                      <a:pt x="0" y="11"/>
                    </a:lnTo>
                    <a:lnTo>
                      <a:pt x="0" y="12"/>
                    </a:lnTo>
                    <a:lnTo>
                      <a:pt x="0" y="13"/>
                    </a:lnTo>
                    <a:lnTo>
                      <a:pt x="0" y="14"/>
                    </a:lnTo>
                    <a:lnTo>
                      <a:pt x="0" y="14"/>
                    </a:lnTo>
                    <a:lnTo>
                      <a:pt x="0" y="16"/>
                    </a:lnTo>
                    <a:lnTo>
                      <a:pt x="0" y="16"/>
                    </a:lnTo>
                    <a:lnTo>
                      <a:pt x="0" y="16"/>
                    </a:lnTo>
                    <a:lnTo>
                      <a:pt x="0" y="18"/>
                    </a:lnTo>
                    <a:lnTo>
                      <a:pt x="0" y="19"/>
                    </a:lnTo>
                    <a:lnTo>
                      <a:pt x="0" y="19"/>
                    </a:lnTo>
                    <a:lnTo>
                      <a:pt x="0" y="20"/>
                    </a:lnTo>
                    <a:lnTo>
                      <a:pt x="0" y="20"/>
                    </a:lnTo>
                    <a:lnTo>
                      <a:pt x="0" y="21"/>
                    </a:lnTo>
                    <a:lnTo>
                      <a:pt x="0" y="22"/>
                    </a:lnTo>
                    <a:lnTo>
                      <a:pt x="0" y="22"/>
                    </a:lnTo>
                    <a:lnTo>
                      <a:pt x="0" y="23"/>
                    </a:lnTo>
                    <a:lnTo>
                      <a:pt x="0" y="24"/>
                    </a:lnTo>
                    <a:lnTo>
                      <a:pt x="0" y="24"/>
                    </a:lnTo>
                    <a:lnTo>
                      <a:pt x="0" y="25"/>
                    </a:lnTo>
                    <a:lnTo>
                      <a:pt x="0" y="25"/>
                    </a:lnTo>
                    <a:lnTo>
                      <a:pt x="0" y="26"/>
                    </a:lnTo>
                    <a:lnTo>
                      <a:pt x="0" y="27"/>
                    </a:lnTo>
                    <a:lnTo>
                      <a:pt x="0" y="27"/>
                    </a:lnTo>
                    <a:lnTo>
                      <a:pt x="0" y="28"/>
                    </a:lnTo>
                    <a:lnTo>
                      <a:pt x="0" y="29"/>
                    </a:lnTo>
                    <a:lnTo>
                      <a:pt x="0" y="29"/>
                    </a:lnTo>
                    <a:lnTo>
                      <a:pt x="0" y="30"/>
                    </a:lnTo>
                    <a:lnTo>
                      <a:pt x="0" y="30"/>
                    </a:lnTo>
                    <a:lnTo>
                      <a:pt x="0" y="31"/>
                    </a:lnTo>
                    <a:lnTo>
                      <a:pt x="0" y="32"/>
                    </a:lnTo>
                    <a:lnTo>
                      <a:pt x="0" y="32"/>
                    </a:lnTo>
                    <a:lnTo>
                      <a:pt x="0" y="32"/>
                    </a:lnTo>
                    <a:lnTo>
                      <a:pt x="0" y="33"/>
                    </a:lnTo>
                    <a:lnTo>
                      <a:pt x="0" y="33"/>
                    </a:lnTo>
                    <a:lnTo>
                      <a:pt x="0" y="34"/>
                    </a:lnTo>
                    <a:lnTo>
                      <a:pt x="0" y="34"/>
                    </a:lnTo>
                    <a:lnTo>
                      <a:pt x="0" y="35"/>
                    </a:lnTo>
                    <a:lnTo>
                      <a:pt x="0" y="35"/>
                    </a:lnTo>
                    <a:lnTo>
                      <a:pt x="0" y="35"/>
                    </a:lnTo>
                    <a:lnTo>
                      <a:pt x="0" y="35"/>
                    </a:lnTo>
                    <a:lnTo>
                      <a:pt x="0" y="35"/>
                    </a:lnTo>
                    <a:lnTo>
                      <a:pt x="0" y="35"/>
                    </a:lnTo>
                    <a:lnTo>
                      <a:pt x="0" y="36"/>
                    </a:lnTo>
                    <a:lnTo>
                      <a:pt x="0" y="37"/>
                    </a:lnTo>
                    <a:lnTo>
                      <a:pt x="0" y="37"/>
                    </a:lnTo>
                    <a:lnTo>
                      <a:pt x="0" y="37"/>
                    </a:lnTo>
                    <a:lnTo>
                      <a:pt x="0" y="38"/>
                    </a:lnTo>
                    <a:lnTo>
                      <a:pt x="0" y="38"/>
                    </a:lnTo>
                    <a:lnTo>
                      <a:pt x="0" y="38"/>
                    </a:lnTo>
                    <a:lnTo>
                      <a:pt x="0" y="38"/>
                    </a:lnTo>
                    <a:lnTo>
                      <a:pt x="0" y="38"/>
                    </a:lnTo>
                    <a:lnTo>
                      <a:pt x="0" y="39"/>
                    </a:lnTo>
                    <a:lnTo>
                      <a:pt x="0" y="39"/>
                    </a:lnTo>
                    <a:lnTo>
                      <a:pt x="0" y="40"/>
                    </a:lnTo>
                    <a:lnTo>
                      <a:pt x="0" y="40"/>
                    </a:lnTo>
                    <a:lnTo>
                      <a:pt x="0" y="41"/>
                    </a:lnTo>
                    <a:lnTo>
                      <a:pt x="0" y="41"/>
                    </a:lnTo>
                    <a:lnTo>
                      <a:pt x="0" y="42"/>
                    </a:lnTo>
                    <a:lnTo>
                      <a:pt x="0" y="42"/>
                    </a:lnTo>
                    <a:lnTo>
                      <a:pt x="0" y="43"/>
                    </a:lnTo>
                    <a:lnTo>
                      <a:pt x="0" y="43"/>
                    </a:lnTo>
                    <a:lnTo>
                      <a:pt x="0" y="43"/>
                    </a:lnTo>
                    <a:lnTo>
                      <a:pt x="0" y="44"/>
                    </a:lnTo>
                    <a:lnTo>
                      <a:pt x="0" y="44"/>
                    </a:lnTo>
                    <a:lnTo>
                      <a:pt x="0" y="44"/>
                    </a:lnTo>
                    <a:lnTo>
                      <a:pt x="0" y="45"/>
                    </a:lnTo>
                    <a:lnTo>
                      <a:pt x="0" y="45"/>
                    </a:lnTo>
                    <a:lnTo>
                      <a:pt x="0" y="46"/>
                    </a:lnTo>
                    <a:lnTo>
                      <a:pt x="0" y="46"/>
                    </a:lnTo>
                    <a:lnTo>
                      <a:pt x="0" y="47"/>
                    </a:lnTo>
                    <a:lnTo>
                      <a:pt x="0" y="47"/>
                    </a:lnTo>
                    <a:lnTo>
                      <a:pt x="0" y="48"/>
                    </a:lnTo>
                    <a:lnTo>
                      <a:pt x="0" y="48"/>
                    </a:lnTo>
                    <a:lnTo>
                      <a:pt x="0" y="49"/>
                    </a:lnTo>
                    <a:lnTo>
                      <a:pt x="0" y="49"/>
                    </a:lnTo>
                    <a:lnTo>
                      <a:pt x="0" y="49"/>
                    </a:lnTo>
                    <a:lnTo>
                      <a:pt x="0" y="50"/>
                    </a:lnTo>
                    <a:lnTo>
                      <a:pt x="0" y="50"/>
                    </a:lnTo>
                    <a:lnTo>
                      <a:pt x="0" y="51"/>
                    </a:lnTo>
                    <a:lnTo>
                      <a:pt x="0" y="51"/>
                    </a:lnTo>
                    <a:lnTo>
                      <a:pt x="0" y="51"/>
                    </a:lnTo>
                    <a:lnTo>
                      <a:pt x="0" y="52"/>
                    </a:lnTo>
                    <a:lnTo>
                      <a:pt x="0" y="52"/>
                    </a:lnTo>
                    <a:lnTo>
                      <a:pt x="0" y="52"/>
                    </a:lnTo>
                    <a:lnTo>
                      <a:pt x="0" y="53"/>
                    </a:lnTo>
                    <a:lnTo>
                      <a:pt x="0" y="53"/>
                    </a:lnTo>
                    <a:lnTo>
                      <a:pt x="0" y="53"/>
                    </a:lnTo>
                    <a:lnTo>
                      <a:pt x="0" y="52"/>
                    </a:lnTo>
                    <a:lnTo>
                      <a:pt x="0" y="52"/>
                    </a:lnTo>
                    <a:lnTo>
                      <a:pt x="0" y="52"/>
                    </a:lnTo>
                    <a:lnTo>
                      <a:pt x="0" y="52"/>
                    </a:lnTo>
                    <a:lnTo>
                      <a:pt x="0" y="53"/>
                    </a:lnTo>
                    <a:lnTo>
                      <a:pt x="0" y="53"/>
                    </a:lnTo>
                    <a:lnTo>
                      <a:pt x="0" y="53"/>
                    </a:lnTo>
                    <a:lnTo>
                      <a:pt x="0" y="52"/>
                    </a:lnTo>
                    <a:lnTo>
                      <a:pt x="0" y="53"/>
                    </a:lnTo>
                    <a:lnTo>
                      <a:pt x="0" y="53"/>
                    </a:lnTo>
                    <a:lnTo>
                      <a:pt x="0" y="53"/>
                    </a:lnTo>
                    <a:lnTo>
                      <a:pt x="0" y="53"/>
                    </a:lnTo>
                    <a:lnTo>
                      <a:pt x="0" y="53"/>
                    </a:lnTo>
                    <a:lnTo>
                      <a:pt x="0" y="54"/>
                    </a:lnTo>
                    <a:lnTo>
                      <a:pt x="0" y="53"/>
                    </a:lnTo>
                    <a:lnTo>
                      <a:pt x="0" y="53"/>
                    </a:lnTo>
                    <a:lnTo>
                      <a:pt x="0" y="52"/>
                    </a:lnTo>
                    <a:lnTo>
                      <a:pt x="0" y="52"/>
                    </a:lnTo>
                    <a:lnTo>
                      <a:pt x="0" y="52"/>
                    </a:lnTo>
                    <a:lnTo>
                      <a:pt x="0" y="52"/>
                    </a:lnTo>
                    <a:lnTo>
                      <a:pt x="0" y="52"/>
                    </a:lnTo>
                    <a:lnTo>
                      <a:pt x="0" y="52"/>
                    </a:lnTo>
                    <a:lnTo>
                      <a:pt x="0" y="52"/>
                    </a:lnTo>
                    <a:lnTo>
                      <a:pt x="0" y="51"/>
                    </a:lnTo>
                    <a:lnTo>
                      <a:pt x="0" y="51"/>
                    </a:lnTo>
                    <a:lnTo>
                      <a:pt x="0" y="51"/>
                    </a:lnTo>
                    <a:lnTo>
                      <a:pt x="0" y="51"/>
                    </a:lnTo>
                    <a:lnTo>
                      <a:pt x="0" y="52"/>
                    </a:lnTo>
                    <a:lnTo>
                      <a:pt x="0" y="52"/>
                    </a:lnTo>
                    <a:lnTo>
                      <a:pt x="0" y="52"/>
                    </a:lnTo>
                    <a:lnTo>
                      <a:pt x="0" y="53"/>
                    </a:lnTo>
                    <a:lnTo>
                      <a:pt x="0" y="54"/>
                    </a:lnTo>
                    <a:lnTo>
                      <a:pt x="0" y="54"/>
                    </a:lnTo>
                    <a:lnTo>
                      <a:pt x="0" y="55"/>
                    </a:lnTo>
                    <a:lnTo>
                      <a:pt x="0" y="55"/>
                    </a:lnTo>
                    <a:lnTo>
                      <a:pt x="0" y="55"/>
                    </a:lnTo>
                    <a:lnTo>
                      <a:pt x="0" y="56"/>
                    </a:lnTo>
                    <a:lnTo>
                      <a:pt x="0" y="56"/>
                    </a:lnTo>
                    <a:lnTo>
                      <a:pt x="0" y="57"/>
                    </a:lnTo>
                    <a:lnTo>
                      <a:pt x="0" y="57"/>
                    </a:lnTo>
                    <a:lnTo>
                      <a:pt x="0" y="57"/>
                    </a:lnTo>
                    <a:lnTo>
                      <a:pt x="0" y="58"/>
                    </a:lnTo>
                    <a:lnTo>
                      <a:pt x="0" y="58"/>
                    </a:lnTo>
                    <a:lnTo>
                      <a:pt x="0" y="57"/>
                    </a:lnTo>
                    <a:lnTo>
                      <a:pt x="0" y="58"/>
                    </a:lnTo>
                    <a:lnTo>
                      <a:pt x="0" y="58"/>
                    </a:lnTo>
                    <a:lnTo>
                      <a:pt x="0" y="59"/>
                    </a:lnTo>
                    <a:lnTo>
                      <a:pt x="0" y="59"/>
                    </a:lnTo>
                    <a:lnTo>
                      <a:pt x="0" y="59"/>
                    </a:lnTo>
                    <a:lnTo>
                      <a:pt x="0" y="59"/>
                    </a:lnTo>
                    <a:lnTo>
                      <a:pt x="0" y="60"/>
                    </a:lnTo>
                    <a:lnTo>
                      <a:pt x="0" y="60"/>
                    </a:lnTo>
                    <a:lnTo>
                      <a:pt x="0" y="60"/>
                    </a:lnTo>
                    <a:lnTo>
                      <a:pt x="0" y="61"/>
                    </a:lnTo>
                    <a:lnTo>
                      <a:pt x="0" y="61"/>
                    </a:lnTo>
                    <a:lnTo>
                      <a:pt x="0" y="61"/>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1"/>
                    </a:lnTo>
                    <a:lnTo>
                      <a:pt x="0" y="60"/>
                    </a:lnTo>
                    <a:lnTo>
                      <a:pt x="0" y="61"/>
                    </a:lnTo>
                    <a:lnTo>
                      <a:pt x="0" y="60"/>
                    </a:lnTo>
                    <a:lnTo>
                      <a:pt x="0" y="61"/>
                    </a:lnTo>
                    <a:lnTo>
                      <a:pt x="0" y="61"/>
                    </a:lnTo>
                    <a:lnTo>
                      <a:pt x="0" y="60"/>
                    </a:lnTo>
                    <a:lnTo>
                      <a:pt x="0" y="60"/>
                    </a:lnTo>
                    <a:lnTo>
                      <a:pt x="0" y="60"/>
                    </a:lnTo>
                    <a:lnTo>
                      <a:pt x="0" y="61"/>
                    </a:lnTo>
                    <a:lnTo>
                      <a:pt x="0" y="61"/>
                    </a:lnTo>
                    <a:lnTo>
                      <a:pt x="0" y="62"/>
                    </a:lnTo>
                    <a:lnTo>
                      <a:pt x="0" y="61"/>
                    </a:lnTo>
                    <a:lnTo>
                      <a:pt x="0" y="61"/>
                    </a:lnTo>
                    <a:lnTo>
                      <a:pt x="0" y="61"/>
                    </a:lnTo>
                    <a:lnTo>
                      <a:pt x="0" y="62"/>
                    </a:lnTo>
                    <a:lnTo>
                      <a:pt x="0" y="62"/>
                    </a:lnTo>
                    <a:lnTo>
                      <a:pt x="0" y="61"/>
                    </a:lnTo>
                    <a:lnTo>
                      <a:pt x="0" y="61"/>
                    </a:lnTo>
                    <a:lnTo>
                      <a:pt x="0" y="61"/>
                    </a:lnTo>
                    <a:lnTo>
                      <a:pt x="0" y="60"/>
                    </a:lnTo>
                    <a:lnTo>
                      <a:pt x="0" y="60"/>
                    </a:lnTo>
                    <a:lnTo>
                      <a:pt x="0" y="61"/>
                    </a:lnTo>
                    <a:lnTo>
                      <a:pt x="0" y="60"/>
                    </a:lnTo>
                    <a:lnTo>
                      <a:pt x="0" y="60"/>
                    </a:lnTo>
                    <a:lnTo>
                      <a:pt x="0" y="60"/>
                    </a:lnTo>
                    <a:lnTo>
                      <a:pt x="0" y="61"/>
                    </a:lnTo>
                    <a:lnTo>
                      <a:pt x="0" y="61"/>
                    </a:lnTo>
                    <a:lnTo>
                      <a:pt x="0" y="62"/>
                    </a:lnTo>
                    <a:lnTo>
                      <a:pt x="0" y="62"/>
                    </a:lnTo>
                    <a:lnTo>
                      <a:pt x="0" y="62"/>
                    </a:lnTo>
                    <a:lnTo>
                      <a:pt x="0" y="62"/>
                    </a:lnTo>
                    <a:lnTo>
                      <a:pt x="0" y="62"/>
                    </a:lnTo>
                    <a:lnTo>
                      <a:pt x="0" y="62"/>
                    </a:lnTo>
                    <a:lnTo>
                      <a:pt x="0" y="62"/>
                    </a:lnTo>
                    <a:lnTo>
                      <a:pt x="0" y="61"/>
                    </a:lnTo>
                    <a:lnTo>
                      <a:pt x="0" y="61"/>
                    </a:lnTo>
                    <a:lnTo>
                      <a:pt x="0" y="61"/>
                    </a:lnTo>
                    <a:lnTo>
                      <a:pt x="0" y="61"/>
                    </a:lnTo>
                    <a:lnTo>
                      <a:pt x="0" y="62"/>
                    </a:lnTo>
                    <a:lnTo>
                      <a:pt x="0" y="61"/>
                    </a:lnTo>
                    <a:lnTo>
                      <a:pt x="0" y="62"/>
                    </a:lnTo>
                    <a:lnTo>
                      <a:pt x="0" y="61"/>
                    </a:lnTo>
                    <a:lnTo>
                      <a:pt x="0" y="61"/>
                    </a:lnTo>
                    <a:lnTo>
                      <a:pt x="0" y="60"/>
                    </a:lnTo>
                    <a:lnTo>
                      <a:pt x="0" y="60"/>
                    </a:lnTo>
                    <a:lnTo>
                      <a:pt x="0" y="61"/>
                    </a:lnTo>
                    <a:lnTo>
                      <a:pt x="0" y="61"/>
                    </a:lnTo>
                    <a:lnTo>
                      <a:pt x="0" y="61"/>
                    </a:lnTo>
                    <a:lnTo>
                      <a:pt x="0" y="62"/>
                    </a:lnTo>
                    <a:lnTo>
                      <a:pt x="0" y="62"/>
                    </a:lnTo>
                    <a:lnTo>
                      <a:pt x="0" y="62"/>
                    </a:lnTo>
                    <a:lnTo>
                      <a:pt x="0" y="62"/>
                    </a:lnTo>
                    <a:lnTo>
                      <a:pt x="0" y="62"/>
                    </a:lnTo>
                    <a:lnTo>
                      <a:pt x="0" y="61"/>
                    </a:lnTo>
                    <a:lnTo>
                      <a:pt x="0" y="61"/>
                    </a:lnTo>
                    <a:lnTo>
                      <a:pt x="0" y="60"/>
                    </a:lnTo>
                    <a:lnTo>
                      <a:pt x="0" y="61"/>
                    </a:lnTo>
                    <a:lnTo>
                      <a:pt x="0" y="60"/>
                    </a:lnTo>
                    <a:lnTo>
                      <a:pt x="0" y="60"/>
                    </a:lnTo>
                    <a:lnTo>
                      <a:pt x="0" y="59"/>
                    </a:lnTo>
                    <a:lnTo>
                      <a:pt x="0" y="59"/>
                    </a:lnTo>
                    <a:lnTo>
                      <a:pt x="0" y="59"/>
                    </a:lnTo>
                    <a:lnTo>
                      <a:pt x="0" y="59"/>
                    </a:lnTo>
                    <a:lnTo>
                      <a:pt x="0" y="59"/>
                    </a:lnTo>
                    <a:lnTo>
                      <a:pt x="0" y="59"/>
                    </a:lnTo>
                    <a:lnTo>
                      <a:pt x="0" y="59"/>
                    </a:lnTo>
                    <a:lnTo>
                      <a:pt x="0" y="59"/>
                    </a:lnTo>
                    <a:lnTo>
                      <a:pt x="0" y="59"/>
                    </a:lnTo>
                    <a:lnTo>
                      <a:pt x="0" y="60"/>
                    </a:lnTo>
                    <a:lnTo>
                      <a:pt x="0" y="59"/>
                    </a:lnTo>
                    <a:lnTo>
                      <a:pt x="0" y="60"/>
                    </a:lnTo>
                    <a:lnTo>
                      <a:pt x="0" y="59"/>
                    </a:lnTo>
                    <a:lnTo>
                      <a:pt x="0" y="59"/>
                    </a:lnTo>
                    <a:lnTo>
                      <a:pt x="0" y="59"/>
                    </a:lnTo>
                    <a:lnTo>
                      <a:pt x="0" y="58"/>
                    </a:lnTo>
                    <a:lnTo>
                      <a:pt x="0" y="59"/>
                    </a:lnTo>
                    <a:lnTo>
                      <a:pt x="0" y="59"/>
                    </a:lnTo>
                    <a:lnTo>
                      <a:pt x="0" y="60"/>
                    </a:lnTo>
                    <a:lnTo>
                      <a:pt x="0" y="60"/>
                    </a:lnTo>
                    <a:lnTo>
                      <a:pt x="1" y="60"/>
                    </a:lnTo>
                    <a:lnTo>
                      <a:pt x="1" y="60"/>
                    </a:lnTo>
                    <a:lnTo>
                      <a:pt x="1" y="61"/>
                    </a:lnTo>
                    <a:lnTo>
                      <a:pt x="1" y="60"/>
                    </a:lnTo>
                    <a:lnTo>
                      <a:pt x="1" y="60"/>
                    </a:lnTo>
                    <a:lnTo>
                      <a:pt x="1" y="60"/>
                    </a:lnTo>
                    <a:lnTo>
                      <a:pt x="1" y="60"/>
                    </a:lnTo>
                    <a:lnTo>
                      <a:pt x="1" y="61"/>
                    </a:lnTo>
                  </a:path>
                </a:pathLst>
              </a:custGeom>
              <a:noFill/>
              <a:ln w="0">
                <a:solidFill>
                  <a:srgbClr val="3366FF"/>
                </a:solidFill>
                <a:prstDash val="solid"/>
                <a:round/>
                <a:headEnd/>
                <a:tailEnd/>
              </a:ln>
            </p:spPr>
            <p:txBody>
              <a:bodyPr/>
              <a:lstStyle/>
              <a:p>
                <a:endParaRPr lang="en-GB"/>
              </a:p>
            </p:txBody>
          </p:sp>
          <p:sp>
            <p:nvSpPr>
              <p:cNvPr id="185922" name="Freeform 578"/>
              <p:cNvSpPr>
                <a:spLocks/>
              </p:cNvSpPr>
              <p:nvPr/>
            </p:nvSpPr>
            <p:spPr bwMode="auto">
              <a:xfrm>
                <a:off x="2754" y="3563"/>
                <a:ext cx="1" cy="348"/>
              </a:xfrm>
              <a:custGeom>
                <a:avLst/>
                <a:gdLst/>
                <a:ahLst/>
                <a:cxnLst>
                  <a:cxn ang="0">
                    <a:pos x="0" y="55"/>
                  </a:cxn>
                  <a:cxn ang="0">
                    <a:pos x="0" y="57"/>
                  </a:cxn>
                  <a:cxn ang="0">
                    <a:pos x="0" y="54"/>
                  </a:cxn>
                  <a:cxn ang="0">
                    <a:pos x="0" y="54"/>
                  </a:cxn>
                  <a:cxn ang="0">
                    <a:pos x="0" y="54"/>
                  </a:cxn>
                  <a:cxn ang="0">
                    <a:pos x="0" y="54"/>
                  </a:cxn>
                  <a:cxn ang="0">
                    <a:pos x="0" y="57"/>
                  </a:cxn>
                  <a:cxn ang="0">
                    <a:pos x="0" y="55"/>
                  </a:cxn>
                  <a:cxn ang="0">
                    <a:pos x="0" y="51"/>
                  </a:cxn>
                  <a:cxn ang="0">
                    <a:pos x="0" y="54"/>
                  </a:cxn>
                  <a:cxn ang="0">
                    <a:pos x="0" y="53"/>
                  </a:cxn>
                  <a:cxn ang="0">
                    <a:pos x="0" y="55"/>
                  </a:cxn>
                  <a:cxn ang="0">
                    <a:pos x="0" y="55"/>
                  </a:cxn>
                  <a:cxn ang="0">
                    <a:pos x="0" y="52"/>
                  </a:cxn>
                  <a:cxn ang="0">
                    <a:pos x="0" y="50"/>
                  </a:cxn>
                  <a:cxn ang="0">
                    <a:pos x="0" y="52"/>
                  </a:cxn>
                  <a:cxn ang="0">
                    <a:pos x="0" y="52"/>
                  </a:cxn>
                  <a:cxn ang="0">
                    <a:pos x="0" y="52"/>
                  </a:cxn>
                  <a:cxn ang="0">
                    <a:pos x="0" y="53"/>
                  </a:cxn>
                  <a:cxn ang="0">
                    <a:pos x="0" y="56"/>
                  </a:cxn>
                  <a:cxn ang="0">
                    <a:pos x="0" y="56"/>
                  </a:cxn>
                  <a:cxn ang="0">
                    <a:pos x="0" y="55"/>
                  </a:cxn>
                  <a:cxn ang="0">
                    <a:pos x="0" y="54"/>
                  </a:cxn>
                  <a:cxn ang="0">
                    <a:pos x="0" y="54"/>
                  </a:cxn>
                  <a:cxn ang="0">
                    <a:pos x="0" y="54"/>
                  </a:cxn>
                  <a:cxn ang="0">
                    <a:pos x="0" y="50"/>
                  </a:cxn>
                  <a:cxn ang="0">
                    <a:pos x="0" y="50"/>
                  </a:cxn>
                  <a:cxn ang="0">
                    <a:pos x="0" y="50"/>
                  </a:cxn>
                  <a:cxn ang="0">
                    <a:pos x="0" y="50"/>
                  </a:cxn>
                  <a:cxn ang="0">
                    <a:pos x="0" y="51"/>
                  </a:cxn>
                  <a:cxn ang="0">
                    <a:pos x="0" y="50"/>
                  </a:cxn>
                  <a:cxn ang="0">
                    <a:pos x="0" y="51"/>
                  </a:cxn>
                  <a:cxn ang="0">
                    <a:pos x="0" y="52"/>
                  </a:cxn>
                  <a:cxn ang="0">
                    <a:pos x="0" y="53"/>
                  </a:cxn>
                  <a:cxn ang="0">
                    <a:pos x="0" y="52"/>
                  </a:cxn>
                  <a:cxn ang="0">
                    <a:pos x="0" y="47"/>
                  </a:cxn>
                  <a:cxn ang="0">
                    <a:pos x="0" y="50"/>
                  </a:cxn>
                  <a:cxn ang="0">
                    <a:pos x="0" y="51"/>
                  </a:cxn>
                  <a:cxn ang="0">
                    <a:pos x="0" y="53"/>
                  </a:cxn>
                  <a:cxn ang="0">
                    <a:pos x="0" y="55"/>
                  </a:cxn>
                  <a:cxn ang="0">
                    <a:pos x="0" y="51"/>
                  </a:cxn>
                  <a:cxn ang="0">
                    <a:pos x="0" y="54"/>
                  </a:cxn>
                  <a:cxn ang="0">
                    <a:pos x="0" y="53"/>
                  </a:cxn>
                  <a:cxn ang="0">
                    <a:pos x="0" y="52"/>
                  </a:cxn>
                  <a:cxn ang="0">
                    <a:pos x="0" y="47"/>
                  </a:cxn>
                  <a:cxn ang="0">
                    <a:pos x="0" y="38"/>
                  </a:cxn>
                  <a:cxn ang="0">
                    <a:pos x="0" y="27"/>
                  </a:cxn>
                  <a:cxn ang="0">
                    <a:pos x="0" y="24"/>
                  </a:cxn>
                  <a:cxn ang="0">
                    <a:pos x="0" y="21"/>
                  </a:cxn>
                  <a:cxn ang="0">
                    <a:pos x="0" y="17"/>
                  </a:cxn>
                  <a:cxn ang="0">
                    <a:pos x="0" y="15"/>
                  </a:cxn>
                  <a:cxn ang="0">
                    <a:pos x="0" y="11"/>
                  </a:cxn>
                  <a:cxn ang="0">
                    <a:pos x="0" y="9"/>
                  </a:cxn>
                  <a:cxn ang="0">
                    <a:pos x="0" y="9"/>
                  </a:cxn>
                  <a:cxn ang="0">
                    <a:pos x="0" y="10"/>
                  </a:cxn>
                  <a:cxn ang="0">
                    <a:pos x="0" y="12"/>
                  </a:cxn>
                  <a:cxn ang="0">
                    <a:pos x="0" y="9"/>
                  </a:cxn>
                  <a:cxn ang="0">
                    <a:pos x="0" y="8"/>
                  </a:cxn>
                  <a:cxn ang="0">
                    <a:pos x="0" y="7"/>
                  </a:cxn>
                  <a:cxn ang="0">
                    <a:pos x="0" y="6"/>
                  </a:cxn>
                  <a:cxn ang="0">
                    <a:pos x="0" y="3"/>
                  </a:cxn>
                  <a:cxn ang="0">
                    <a:pos x="0" y="3"/>
                  </a:cxn>
                  <a:cxn ang="0">
                    <a:pos x="0" y="2"/>
                  </a:cxn>
                </a:cxnLst>
                <a:rect l="0" t="0" r="r" b="b"/>
                <a:pathLst>
                  <a:path h="58">
                    <a:moveTo>
                      <a:pt x="0" y="54"/>
                    </a:moveTo>
                    <a:lnTo>
                      <a:pt x="0" y="53"/>
                    </a:lnTo>
                    <a:lnTo>
                      <a:pt x="0" y="53"/>
                    </a:lnTo>
                    <a:lnTo>
                      <a:pt x="0" y="54"/>
                    </a:lnTo>
                    <a:lnTo>
                      <a:pt x="0" y="53"/>
                    </a:lnTo>
                    <a:lnTo>
                      <a:pt x="0" y="53"/>
                    </a:lnTo>
                    <a:lnTo>
                      <a:pt x="0" y="54"/>
                    </a:lnTo>
                    <a:lnTo>
                      <a:pt x="0" y="54"/>
                    </a:lnTo>
                    <a:lnTo>
                      <a:pt x="0" y="55"/>
                    </a:lnTo>
                    <a:lnTo>
                      <a:pt x="0" y="55"/>
                    </a:lnTo>
                    <a:lnTo>
                      <a:pt x="0" y="55"/>
                    </a:lnTo>
                    <a:lnTo>
                      <a:pt x="0" y="56"/>
                    </a:lnTo>
                    <a:lnTo>
                      <a:pt x="0" y="55"/>
                    </a:lnTo>
                    <a:lnTo>
                      <a:pt x="0" y="56"/>
                    </a:lnTo>
                    <a:lnTo>
                      <a:pt x="0" y="55"/>
                    </a:lnTo>
                    <a:lnTo>
                      <a:pt x="0" y="55"/>
                    </a:lnTo>
                    <a:lnTo>
                      <a:pt x="0" y="55"/>
                    </a:lnTo>
                    <a:lnTo>
                      <a:pt x="0" y="55"/>
                    </a:lnTo>
                    <a:lnTo>
                      <a:pt x="0" y="56"/>
                    </a:lnTo>
                    <a:lnTo>
                      <a:pt x="0" y="56"/>
                    </a:lnTo>
                    <a:lnTo>
                      <a:pt x="0" y="57"/>
                    </a:lnTo>
                    <a:lnTo>
                      <a:pt x="0" y="57"/>
                    </a:lnTo>
                    <a:lnTo>
                      <a:pt x="0" y="57"/>
                    </a:lnTo>
                    <a:lnTo>
                      <a:pt x="0" y="57"/>
                    </a:lnTo>
                    <a:lnTo>
                      <a:pt x="0" y="56"/>
                    </a:lnTo>
                    <a:lnTo>
                      <a:pt x="0" y="56"/>
                    </a:lnTo>
                    <a:lnTo>
                      <a:pt x="0" y="56"/>
                    </a:lnTo>
                    <a:lnTo>
                      <a:pt x="0" y="55"/>
                    </a:lnTo>
                    <a:lnTo>
                      <a:pt x="0" y="55"/>
                    </a:lnTo>
                    <a:lnTo>
                      <a:pt x="0" y="55"/>
                    </a:lnTo>
                    <a:lnTo>
                      <a:pt x="0" y="55"/>
                    </a:lnTo>
                    <a:lnTo>
                      <a:pt x="0" y="53"/>
                    </a:lnTo>
                    <a:lnTo>
                      <a:pt x="0" y="54"/>
                    </a:lnTo>
                    <a:lnTo>
                      <a:pt x="0" y="53"/>
                    </a:lnTo>
                    <a:lnTo>
                      <a:pt x="0" y="54"/>
                    </a:lnTo>
                    <a:lnTo>
                      <a:pt x="0" y="53"/>
                    </a:lnTo>
                    <a:lnTo>
                      <a:pt x="0" y="54"/>
                    </a:lnTo>
                    <a:lnTo>
                      <a:pt x="0" y="54"/>
                    </a:lnTo>
                    <a:lnTo>
                      <a:pt x="0" y="54"/>
                    </a:lnTo>
                    <a:lnTo>
                      <a:pt x="0" y="54"/>
                    </a:lnTo>
                    <a:lnTo>
                      <a:pt x="0" y="53"/>
                    </a:lnTo>
                    <a:lnTo>
                      <a:pt x="0" y="54"/>
                    </a:lnTo>
                    <a:lnTo>
                      <a:pt x="0" y="54"/>
                    </a:lnTo>
                    <a:lnTo>
                      <a:pt x="0" y="54"/>
                    </a:lnTo>
                    <a:lnTo>
                      <a:pt x="0" y="55"/>
                    </a:lnTo>
                    <a:lnTo>
                      <a:pt x="0" y="56"/>
                    </a:lnTo>
                    <a:lnTo>
                      <a:pt x="0" y="56"/>
                    </a:lnTo>
                    <a:lnTo>
                      <a:pt x="0" y="55"/>
                    </a:lnTo>
                    <a:lnTo>
                      <a:pt x="0" y="55"/>
                    </a:lnTo>
                    <a:lnTo>
                      <a:pt x="0" y="54"/>
                    </a:lnTo>
                    <a:lnTo>
                      <a:pt x="0" y="54"/>
                    </a:lnTo>
                    <a:lnTo>
                      <a:pt x="0" y="54"/>
                    </a:lnTo>
                    <a:lnTo>
                      <a:pt x="0" y="54"/>
                    </a:lnTo>
                    <a:lnTo>
                      <a:pt x="0" y="54"/>
                    </a:lnTo>
                    <a:lnTo>
                      <a:pt x="0" y="54"/>
                    </a:lnTo>
                    <a:lnTo>
                      <a:pt x="0" y="55"/>
                    </a:lnTo>
                    <a:lnTo>
                      <a:pt x="0" y="55"/>
                    </a:lnTo>
                    <a:lnTo>
                      <a:pt x="0" y="55"/>
                    </a:lnTo>
                    <a:lnTo>
                      <a:pt x="0" y="55"/>
                    </a:lnTo>
                    <a:lnTo>
                      <a:pt x="0" y="55"/>
                    </a:lnTo>
                    <a:lnTo>
                      <a:pt x="0" y="55"/>
                    </a:lnTo>
                    <a:lnTo>
                      <a:pt x="0" y="55"/>
                    </a:lnTo>
                    <a:lnTo>
                      <a:pt x="0" y="55"/>
                    </a:lnTo>
                    <a:lnTo>
                      <a:pt x="0" y="54"/>
                    </a:lnTo>
                    <a:lnTo>
                      <a:pt x="0" y="54"/>
                    </a:lnTo>
                    <a:lnTo>
                      <a:pt x="0" y="54"/>
                    </a:lnTo>
                    <a:lnTo>
                      <a:pt x="0" y="54"/>
                    </a:lnTo>
                    <a:lnTo>
                      <a:pt x="0" y="55"/>
                    </a:lnTo>
                    <a:lnTo>
                      <a:pt x="0" y="55"/>
                    </a:lnTo>
                    <a:lnTo>
                      <a:pt x="0" y="55"/>
                    </a:lnTo>
                    <a:lnTo>
                      <a:pt x="0" y="55"/>
                    </a:lnTo>
                    <a:lnTo>
                      <a:pt x="0" y="55"/>
                    </a:lnTo>
                    <a:lnTo>
                      <a:pt x="0" y="55"/>
                    </a:lnTo>
                    <a:lnTo>
                      <a:pt x="0" y="56"/>
                    </a:lnTo>
                    <a:lnTo>
                      <a:pt x="0" y="56"/>
                    </a:lnTo>
                    <a:lnTo>
                      <a:pt x="0" y="57"/>
                    </a:lnTo>
                    <a:lnTo>
                      <a:pt x="0" y="57"/>
                    </a:lnTo>
                    <a:lnTo>
                      <a:pt x="0" y="57"/>
                    </a:lnTo>
                    <a:lnTo>
                      <a:pt x="0" y="58"/>
                    </a:lnTo>
                    <a:lnTo>
                      <a:pt x="0" y="57"/>
                    </a:lnTo>
                    <a:lnTo>
                      <a:pt x="0" y="57"/>
                    </a:lnTo>
                    <a:lnTo>
                      <a:pt x="0" y="58"/>
                    </a:lnTo>
                    <a:lnTo>
                      <a:pt x="0" y="57"/>
                    </a:lnTo>
                    <a:lnTo>
                      <a:pt x="0" y="56"/>
                    </a:lnTo>
                    <a:lnTo>
                      <a:pt x="0" y="56"/>
                    </a:lnTo>
                    <a:lnTo>
                      <a:pt x="0" y="55"/>
                    </a:lnTo>
                    <a:lnTo>
                      <a:pt x="0" y="55"/>
                    </a:lnTo>
                    <a:lnTo>
                      <a:pt x="0" y="55"/>
                    </a:lnTo>
                    <a:lnTo>
                      <a:pt x="0" y="54"/>
                    </a:lnTo>
                    <a:lnTo>
                      <a:pt x="0" y="54"/>
                    </a:lnTo>
                    <a:lnTo>
                      <a:pt x="0" y="54"/>
                    </a:lnTo>
                    <a:lnTo>
                      <a:pt x="0" y="53"/>
                    </a:lnTo>
                    <a:lnTo>
                      <a:pt x="0" y="53"/>
                    </a:lnTo>
                    <a:lnTo>
                      <a:pt x="0" y="53"/>
                    </a:lnTo>
                    <a:lnTo>
                      <a:pt x="0" y="52"/>
                    </a:lnTo>
                    <a:lnTo>
                      <a:pt x="0" y="52"/>
                    </a:lnTo>
                    <a:lnTo>
                      <a:pt x="0" y="51"/>
                    </a:lnTo>
                    <a:lnTo>
                      <a:pt x="0" y="50"/>
                    </a:lnTo>
                    <a:lnTo>
                      <a:pt x="0" y="51"/>
                    </a:lnTo>
                    <a:lnTo>
                      <a:pt x="0" y="51"/>
                    </a:lnTo>
                    <a:lnTo>
                      <a:pt x="0" y="51"/>
                    </a:lnTo>
                    <a:lnTo>
                      <a:pt x="0" y="52"/>
                    </a:lnTo>
                    <a:lnTo>
                      <a:pt x="0" y="52"/>
                    </a:lnTo>
                    <a:lnTo>
                      <a:pt x="0" y="52"/>
                    </a:lnTo>
                    <a:lnTo>
                      <a:pt x="0" y="52"/>
                    </a:lnTo>
                    <a:lnTo>
                      <a:pt x="0" y="52"/>
                    </a:lnTo>
                    <a:lnTo>
                      <a:pt x="0" y="52"/>
                    </a:lnTo>
                    <a:lnTo>
                      <a:pt x="0" y="53"/>
                    </a:lnTo>
                    <a:lnTo>
                      <a:pt x="0" y="53"/>
                    </a:lnTo>
                    <a:lnTo>
                      <a:pt x="0" y="54"/>
                    </a:lnTo>
                    <a:lnTo>
                      <a:pt x="0" y="53"/>
                    </a:lnTo>
                    <a:lnTo>
                      <a:pt x="0" y="54"/>
                    </a:lnTo>
                    <a:lnTo>
                      <a:pt x="0" y="53"/>
                    </a:lnTo>
                    <a:lnTo>
                      <a:pt x="0" y="53"/>
                    </a:lnTo>
                    <a:lnTo>
                      <a:pt x="0" y="53"/>
                    </a:lnTo>
                    <a:lnTo>
                      <a:pt x="0" y="53"/>
                    </a:lnTo>
                    <a:lnTo>
                      <a:pt x="0" y="53"/>
                    </a:lnTo>
                    <a:lnTo>
                      <a:pt x="0" y="53"/>
                    </a:lnTo>
                    <a:lnTo>
                      <a:pt x="0" y="53"/>
                    </a:lnTo>
                    <a:lnTo>
                      <a:pt x="0" y="53"/>
                    </a:lnTo>
                    <a:lnTo>
                      <a:pt x="0" y="53"/>
                    </a:lnTo>
                    <a:lnTo>
                      <a:pt x="0" y="54"/>
                    </a:lnTo>
                    <a:lnTo>
                      <a:pt x="0" y="53"/>
                    </a:lnTo>
                    <a:lnTo>
                      <a:pt x="0" y="53"/>
                    </a:lnTo>
                    <a:lnTo>
                      <a:pt x="0" y="53"/>
                    </a:lnTo>
                    <a:lnTo>
                      <a:pt x="0" y="55"/>
                    </a:lnTo>
                    <a:lnTo>
                      <a:pt x="0" y="54"/>
                    </a:lnTo>
                    <a:lnTo>
                      <a:pt x="0" y="55"/>
                    </a:lnTo>
                    <a:lnTo>
                      <a:pt x="0" y="54"/>
                    </a:lnTo>
                    <a:lnTo>
                      <a:pt x="0" y="55"/>
                    </a:lnTo>
                    <a:lnTo>
                      <a:pt x="0" y="55"/>
                    </a:lnTo>
                    <a:lnTo>
                      <a:pt x="0" y="55"/>
                    </a:lnTo>
                    <a:lnTo>
                      <a:pt x="0" y="54"/>
                    </a:lnTo>
                    <a:lnTo>
                      <a:pt x="0" y="53"/>
                    </a:lnTo>
                    <a:lnTo>
                      <a:pt x="0" y="53"/>
                    </a:lnTo>
                    <a:lnTo>
                      <a:pt x="0" y="53"/>
                    </a:lnTo>
                    <a:lnTo>
                      <a:pt x="0" y="53"/>
                    </a:lnTo>
                    <a:lnTo>
                      <a:pt x="0" y="54"/>
                    </a:lnTo>
                    <a:lnTo>
                      <a:pt x="0" y="54"/>
                    </a:lnTo>
                    <a:lnTo>
                      <a:pt x="0" y="55"/>
                    </a:lnTo>
                    <a:lnTo>
                      <a:pt x="0" y="54"/>
                    </a:lnTo>
                    <a:lnTo>
                      <a:pt x="0" y="55"/>
                    </a:lnTo>
                    <a:lnTo>
                      <a:pt x="0" y="55"/>
                    </a:lnTo>
                    <a:lnTo>
                      <a:pt x="0" y="55"/>
                    </a:lnTo>
                    <a:lnTo>
                      <a:pt x="0" y="55"/>
                    </a:lnTo>
                    <a:lnTo>
                      <a:pt x="0" y="54"/>
                    </a:lnTo>
                    <a:lnTo>
                      <a:pt x="0" y="54"/>
                    </a:lnTo>
                    <a:lnTo>
                      <a:pt x="0" y="53"/>
                    </a:lnTo>
                    <a:lnTo>
                      <a:pt x="0" y="53"/>
                    </a:lnTo>
                    <a:lnTo>
                      <a:pt x="0" y="52"/>
                    </a:lnTo>
                    <a:lnTo>
                      <a:pt x="0" y="53"/>
                    </a:lnTo>
                    <a:lnTo>
                      <a:pt x="0" y="52"/>
                    </a:lnTo>
                    <a:lnTo>
                      <a:pt x="0" y="51"/>
                    </a:lnTo>
                    <a:lnTo>
                      <a:pt x="0" y="52"/>
                    </a:lnTo>
                    <a:lnTo>
                      <a:pt x="0" y="52"/>
                    </a:lnTo>
                    <a:lnTo>
                      <a:pt x="0" y="52"/>
                    </a:lnTo>
                    <a:lnTo>
                      <a:pt x="0" y="52"/>
                    </a:lnTo>
                    <a:lnTo>
                      <a:pt x="0" y="52"/>
                    </a:lnTo>
                    <a:lnTo>
                      <a:pt x="0" y="52"/>
                    </a:lnTo>
                    <a:lnTo>
                      <a:pt x="0" y="52"/>
                    </a:lnTo>
                    <a:lnTo>
                      <a:pt x="0" y="51"/>
                    </a:lnTo>
                    <a:lnTo>
                      <a:pt x="0" y="51"/>
                    </a:lnTo>
                    <a:lnTo>
                      <a:pt x="0" y="51"/>
                    </a:lnTo>
                    <a:lnTo>
                      <a:pt x="0" y="50"/>
                    </a:lnTo>
                    <a:lnTo>
                      <a:pt x="0" y="50"/>
                    </a:lnTo>
                    <a:lnTo>
                      <a:pt x="0" y="50"/>
                    </a:lnTo>
                    <a:lnTo>
                      <a:pt x="0" y="50"/>
                    </a:lnTo>
                    <a:lnTo>
                      <a:pt x="0" y="51"/>
                    </a:lnTo>
                    <a:lnTo>
                      <a:pt x="0" y="52"/>
                    </a:lnTo>
                    <a:lnTo>
                      <a:pt x="0" y="51"/>
                    </a:lnTo>
                    <a:lnTo>
                      <a:pt x="0" y="52"/>
                    </a:lnTo>
                    <a:lnTo>
                      <a:pt x="0" y="52"/>
                    </a:lnTo>
                    <a:lnTo>
                      <a:pt x="0" y="52"/>
                    </a:lnTo>
                    <a:lnTo>
                      <a:pt x="0" y="53"/>
                    </a:lnTo>
                    <a:lnTo>
                      <a:pt x="0" y="53"/>
                    </a:lnTo>
                    <a:lnTo>
                      <a:pt x="0" y="52"/>
                    </a:lnTo>
                    <a:lnTo>
                      <a:pt x="0" y="51"/>
                    </a:lnTo>
                    <a:lnTo>
                      <a:pt x="0" y="52"/>
                    </a:lnTo>
                    <a:lnTo>
                      <a:pt x="0" y="51"/>
                    </a:lnTo>
                    <a:lnTo>
                      <a:pt x="0" y="51"/>
                    </a:lnTo>
                    <a:lnTo>
                      <a:pt x="0" y="52"/>
                    </a:lnTo>
                    <a:lnTo>
                      <a:pt x="0" y="51"/>
                    </a:lnTo>
                    <a:lnTo>
                      <a:pt x="0" y="51"/>
                    </a:lnTo>
                    <a:lnTo>
                      <a:pt x="0" y="52"/>
                    </a:lnTo>
                    <a:lnTo>
                      <a:pt x="0" y="51"/>
                    </a:lnTo>
                    <a:lnTo>
                      <a:pt x="0" y="51"/>
                    </a:lnTo>
                    <a:lnTo>
                      <a:pt x="0" y="52"/>
                    </a:lnTo>
                    <a:lnTo>
                      <a:pt x="0" y="51"/>
                    </a:lnTo>
                    <a:lnTo>
                      <a:pt x="0" y="52"/>
                    </a:lnTo>
                    <a:lnTo>
                      <a:pt x="0" y="51"/>
                    </a:lnTo>
                    <a:lnTo>
                      <a:pt x="0" y="51"/>
                    </a:lnTo>
                    <a:lnTo>
                      <a:pt x="0" y="51"/>
                    </a:lnTo>
                    <a:lnTo>
                      <a:pt x="0" y="51"/>
                    </a:lnTo>
                    <a:lnTo>
                      <a:pt x="0" y="51"/>
                    </a:lnTo>
                    <a:lnTo>
                      <a:pt x="0" y="51"/>
                    </a:lnTo>
                    <a:lnTo>
                      <a:pt x="0" y="52"/>
                    </a:lnTo>
                    <a:lnTo>
                      <a:pt x="0" y="52"/>
                    </a:lnTo>
                    <a:lnTo>
                      <a:pt x="0" y="52"/>
                    </a:lnTo>
                    <a:lnTo>
                      <a:pt x="0" y="52"/>
                    </a:lnTo>
                    <a:lnTo>
                      <a:pt x="0" y="52"/>
                    </a:lnTo>
                    <a:lnTo>
                      <a:pt x="0" y="52"/>
                    </a:lnTo>
                    <a:lnTo>
                      <a:pt x="0" y="52"/>
                    </a:lnTo>
                    <a:lnTo>
                      <a:pt x="0" y="52"/>
                    </a:lnTo>
                    <a:lnTo>
                      <a:pt x="0" y="52"/>
                    </a:lnTo>
                    <a:lnTo>
                      <a:pt x="0" y="53"/>
                    </a:lnTo>
                    <a:lnTo>
                      <a:pt x="0" y="53"/>
                    </a:lnTo>
                    <a:lnTo>
                      <a:pt x="0" y="54"/>
                    </a:lnTo>
                    <a:lnTo>
                      <a:pt x="0" y="54"/>
                    </a:lnTo>
                    <a:lnTo>
                      <a:pt x="0" y="53"/>
                    </a:lnTo>
                    <a:lnTo>
                      <a:pt x="0" y="54"/>
                    </a:lnTo>
                    <a:lnTo>
                      <a:pt x="0" y="54"/>
                    </a:lnTo>
                    <a:lnTo>
                      <a:pt x="0" y="54"/>
                    </a:lnTo>
                    <a:lnTo>
                      <a:pt x="0" y="54"/>
                    </a:lnTo>
                    <a:lnTo>
                      <a:pt x="0" y="55"/>
                    </a:lnTo>
                    <a:lnTo>
                      <a:pt x="0" y="55"/>
                    </a:lnTo>
                    <a:lnTo>
                      <a:pt x="0" y="55"/>
                    </a:lnTo>
                    <a:lnTo>
                      <a:pt x="0" y="55"/>
                    </a:lnTo>
                    <a:lnTo>
                      <a:pt x="0" y="56"/>
                    </a:lnTo>
                    <a:lnTo>
                      <a:pt x="0" y="56"/>
                    </a:lnTo>
                    <a:lnTo>
                      <a:pt x="0" y="56"/>
                    </a:lnTo>
                    <a:lnTo>
                      <a:pt x="0" y="57"/>
                    </a:lnTo>
                    <a:lnTo>
                      <a:pt x="0" y="56"/>
                    </a:lnTo>
                    <a:lnTo>
                      <a:pt x="0" y="57"/>
                    </a:lnTo>
                    <a:lnTo>
                      <a:pt x="0" y="57"/>
                    </a:lnTo>
                    <a:lnTo>
                      <a:pt x="0" y="57"/>
                    </a:lnTo>
                    <a:lnTo>
                      <a:pt x="0" y="56"/>
                    </a:lnTo>
                    <a:lnTo>
                      <a:pt x="0" y="57"/>
                    </a:lnTo>
                    <a:lnTo>
                      <a:pt x="0" y="56"/>
                    </a:lnTo>
                    <a:lnTo>
                      <a:pt x="0" y="56"/>
                    </a:lnTo>
                    <a:lnTo>
                      <a:pt x="0" y="56"/>
                    </a:lnTo>
                    <a:lnTo>
                      <a:pt x="0" y="56"/>
                    </a:lnTo>
                    <a:lnTo>
                      <a:pt x="0" y="56"/>
                    </a:lnTo>
                    <a:lnTo>
                      <a:pt x="0" y="56"/>
                    </a:lnTo>
                    <a:lnTo>
                      <a:pt x="0" y="55"/>
                    </a:lnTo>
                    <a:lnTo>
                      <a:pt x="0" y="55"/>
                    </a:lnTo>
                    <a:lnTo>
                      <a:pt x="0" y="56"/>
                    </a:lnTo>
                    <a:lnTo>
                      <a:pt x="0" y="56"/>
                    </a:lnTo>
                    <a:lnTo>
                      <a:pt x="0" y="56"/>
                    </a:lnTo>
                    <a:lnTo>
                      <a:pt x="0" y="56"/>
                    </a:lnTo>
                    <a:lnTo>
                      <a:pt x="0" y="55"/>
                    </a:lnTo>
                    <a:lnTo>
                      <a:pt x="0" y="55"/>
                    </a:lnTo>
                    <a:lnTo>
                      <a:pt x="0" y="55"/>
                    </a:lnTo>
                    <a:lnTo>
                      <a:pt x="0" y="55"/>
                    </a:lnTo>
                    <a:lnTo>
                      <a:pt x="0" y="55"/>
                    </a:lnTo>
                    <a:lnTo>
                      <a:pt x="0" y="55"/>
                    </a:lnTo>
                    <a:lnTo>
                      <a:pt x="0" y="54"/>
                    </a:lnTo>
                    <a:lnTo>
                      <a:pt x="0" y="54"/>
                    </a:lnTo>
                    <a:lnTo>
                      <a:pt x="0" y="53"/>
                    </a:lnTo>
                    <a:lnTo>
                      <a:pt x="0" y="53"/>
                    </a:lnTo>
                    <a:lnTo>
                      <a:pt x="0" y="53"/>
                    </a:lnTo>
                    <a:lnTo>
                      <a:pt x="0" y="53"/>
                    </a:lnTo>
                    <a:lnTo>
                      <a:pt x="0" y="53"/>
                    </a:lnTo>
                    <a:lnTo>
                      <a:pt x="0" y="54"/>
                    </a:lnTo>
                    <a:lnTo>
                      <a:pt x="0" y="54"/>
                    </a:lnTo>
                    <a:lnTo>
                      <a:pt x="0" y="53"/>
                    </a:lnTo>
                    <a:lnTo>
                      <a:pt x="0" y="54"/>
                    </a:lnTo>
                    <a:lnTo>
                      <a:pt x="0" y="53"/>
                    </a:lnTo>
                    <a:lnTo>
                      <a:pt x="0" y="53"/>
                    </a:lnTo>
                    <a:lnTo>
                      <a:pt x="0" y="54"/>
                    </a:lnTo>
                    <a:lnTo>
                      <a:pt x="0" y="54"/>
                    </a:lnTo>
                    <a:lnTo>
                      <a:pt x="0" y="53"/>
                    </a:lnTo>
                    <a:lnTo>
                      <a:pt x="0" y="54"/>
                    </a:lnTo>
                    <a:lnTo>
                      <a:pt x="0" y="54"/>
                    </a:lnTo>
                    <a:lnTo>
                      <a:pt x="0" y="54"/>
                    </a:lnTo>
                    <a:lnTo>
                      <a:pt x="0" y="54"/>
                    </a:lnTo>
                    <a:lnTo>
                      <a:pt x="0" y="54"/>
                    </a:lnTo>
                    <a:lnTo>
                      <a:pt x="0" y="54"/>
                    </a:lnTo>
                    <a:lnTo>
                      <a:pt x="0" y="55"/>
                    </a:lnTo>
                    <a:lnTo>
                      <a:pt x="0" y="54"/>
                    </a:lnTo>
                    <a:lnTo>
                      <a:pt x="0" y="54"/>
                    </a:lnTo>
                    <a:lnTo>
                      <a:pt x="0" y="53"/>
                    </a:lnTo>
                    <a:lnTo>
                      <a:pt x="0" y="54"/>
                    </a:lnTo>
                    <a:lnTo>
                      <a:pt x="0" y="53"/>
                    </a:lnTo>
                    <a:lnTo>
                      <a:pt x="0" y="53"/>
                    </a:lnTo>
                    <a:lnTo>
                      <a:pt x="0" y="54"/>
                    </a:lnTo>
                    <a:lnTo>
                      <a:pt x="0" y="53"/>
                    </a:lnTo>
                    <a:lnTo>
                      <a:pt x="0" y="53"/>
                    </a:lnTo>
                    <a:lnTo>
                      <a:pt x="0" y="53"/>
                    </a:lnTo>
                    <a:lnTo>
                      <a:pt x="0" y="53"/>
                    </a:lnTo>
                    <a:lnTo>
                      <a:pt x="0" y="52"/>
                    </a:lnTo>
                    <a:lnTo>
                      <a:pt x="0" y="52"/>
                    </a:lnTo>
                    <a:lnTo>
                      <a:pt x="0" y="52"/>
                    </a:lnTo>
                    <a:lnTo>
                      <a:pt x="0" y="52"/>
                    </a:lnTo>
                    <a:lnTo>
                      <a:pt x="0" y="51"/>
                    </a:lnTo>
                    <a:lnTo>
                      <a:pt x="0" y="50"/>
                    </a:lnTo>
                    <a:lnTo>
                      <a:pt x="0" y="50"/>
                    </a:lnTo>
                    <a:lnTo>
                      <a:pt x="0" y="50"/>
                    </a:lnTo>
                    <a:lnTo>
                      <a:pt x="0" y="51"/>
                    </a:lnTo>
                    <a:lnTo>
                      <a:pt x="0" y="50"/>
                    </a:lnTo>
                    <a:lnTo>
                      <a:pt x="0" y="50"/>
                    </a:lnTo>
                    <a:lnTo>
                      <a:pt x="0" y="49"/>
                    </a:lnTo>
                    <a:lnTo>
                      <a:pt x="0" y="49"/>
                    </a:lnTo>
                    <a:lnTo>
                      <a:pt x="0" y="50"/>
                    </a:lnTo>
                    <a:lnTo>
                      <a:pt x="0" y="50"/>
                    </a:lnTo>
                    <a:lnTo>
                      <a:pt x="0" y="50"/>
                    </a:lnTo>
                    <a:lnTo>
                      <a:pt x="0" y="51"/>
                    </a:lnTo>
                    <a:lnTo>
                      <a:pt x="0" y="50"/>
                    </a:lnTo>
                    <a:lnTo>
                      <a:pt x="0" y="51"/>
                    </a:lnTo>
                    <a:lnTo>
                      <a:pt x="0" y="51"/>
                    </a:lnTo>
                    <a:lnTo>
                      <a:pt x="0" y="50"/>
                    </a:lnTo>
                    <a:lnTo>
                      <a:pt x="0" y="50"/>
                    </a:lnTo>
                    <a:lnTo>
                      <a:pt x="0" y="49"/>
                    </a:lnTo>
                    <a:lnTo>
                      <a:pt x="0" y="50"/>
                    </a:lnTo>
                    <a:lnTo>
                      <a:pt x="0" y="49"/>
                    </a:lnTo>
                    <a:lnTo>
                      <a:pt x="0" y="50"/>
                    </a:lnTo>
                    <a:lnTo>
                      <a:pt x="0" y="50"/>
                    </a:lnTo>
                    <a:lnTo>
                      <a:pt x="0" y="50"/>
                    </a:lnTo>
                    <a:lnTo>
                      <a:pt x="0" y="50"/>
                    </a:lnTo>
                    <a:lnTo>
                      <a:pt x="0" y="50"/>
                    </a:lnTo>
                    <a:lnTo>
                      <a:pt x="0" y="51"/>
                    </a:lnTo>
                    <a:lnTo>
                      <a:pt x="0" y="50"/>
                    </a:lnTo>
                    <a:lnTo>
                      <a:pt x="0" y="51"/>
                    </a:lnTo>
                    <a:lnTo>
                      <a:pt x="0" y="51"/>
                    </a:lnTo>
                    <a:lnTo>
                      <a:pt x="0" y="50"/>
                    </a:lnTo>
                    <a:lnTo>
                      <a:pt x="0" y="50"/>
                    </a:lnTo>
                    <a:lnTo>
                      <a:pt x="0" y="50"/>
                    </a:lnTo>
                    <a:lnTo>
                      <a:pt x="0" y="50"/>
                    </a:lnTo>
                    <a:lnTo>
                      <a:pt x="0" y="50"/>
                    </a:lnTo>
                    <a:lnTo>
                      <a:pt x="0" y="50"/>
                    </a:lnTo>
                    <a:lnTo>
                      <a:pt x="0" y="50"/>
                    </a:lnTo>
                    <a:lnTo>
                      <a:pt x="0" y="50"/>
                    </a:lnTo>
                    <a:lnTo>
                      <a:pt x="0" y="50"/>
                    </a:lnTo>
                    <a:lnTo>
                      <a:pt x="0" y="51"/>
                    </a:lnTo>
                    <a:lnTo>
                      <a:pt x="0" y="51"/>
                    </a:lnTo>
                    <a:lnTo>
                      <a:pt x="0" y="51"/>
                    </a:lnTo>
                    <a:lnTo>
                      <a:pt x="0" y="51"/>
                    </a:lnTo>
                    <a:lnTo>
                      <a:pt x="0" y="51"/>
                    </a:lnTo>
                    <a:lnTo>
                      <a:pt x="0" y="51"/>
                    </a:lnTo>
                    <a:lnTo>
                      <a:pt x="0" y="51"/>
                    </a:lnTo>
                    <a:lnTo>
                      <a:pt x="0" y="51"/>
                    </a:lnTo>
                    <a:lnTo>
                      <a:pt x="0" y="50"/>
                    </a:lnTo>
                    <a:lnTo>
                      <a:pt x="0" y="50"/>
                    </a:lnTo>
                    <a:lnTo>
                      <a:pt x="0" y="51"/>
                    </a:lnTo>
                    <a:lnTo>
                      <a:pt x="0" y="51"/>
                    </a:lnTo>
                    <a:lnTo>
                      <a:pt x="0" y="50"/>
                    </a:lnTo>
                    <a:lnTo>
                      <a:pt x="0" y="51"/>
                    </a:lnTo>
                    <a:lnTo>
                      <a:pt x="0" y="50"/>
                    </a:lnTo>
                    <a:lnTo>
                      <a:pt x="0" y="50"/>
                    </a:lnTo>
                    <a:lnTo>
                      <a:pt x="0" y="49"/>
                    </a:lnTo>
                    <a:lnTo>
                      <a:pt x="0" y="50"/>
                    </a:lnTo>
                    <a:lnTo>
                      <a:pt x="0" y="50"/>
                    </a:lnTo>
                    <a:lnTo>
                      <a:pt x="0" y="51"/>
                    </a:lnTo>
                    <a:lnTo>
                      <a:pt x="0" y="52"/>
                    </a:lnTo>
                    <a:lnTo>
                      <a:pt x="0" y="51"/>
                    </a:lnTo>
                    <a:lnTo>
                      <a:pt x="0" y="52"/>
                    </a:lnTo>
                    <a:lnTo>
                      <a:pt x="0" y="51"/>
                    </a:lnTo>
                    <a:lnTo>
                      <a:pt x="0" y="51"/>
                    </a:lnTo>
                    <a:lnTo>
                      <a:pt x="0" y="52"/>
                    </a:lnTo>
                    <a:lnTo>
                      <a:pt x="0" y="51"/>
                    </a:lnTo>
                    <a:lnTo>
                      <a:pt x="0" y="51"/>
                    </a:lnTo>
                    <a:lnTo>
                      <a:pt x="0" y="50"/>
                    </a:lnTo>
                    <a:lnTo>
                      <a:pt x="0" y="51"/>
                    </a:lnTo>
                    <a:lnTo>
                      <a:pt x="0" y="52"/>
                    </a:lnTo>
                    <a:lnTo>
                      <a:pt x="0" y="53"/>
                    </a:lnTo>
                    <a:lnTo>
                      <a:pt x="0" y="52"/>
                    </a:lnTo>
                    <a:lnTo>
                      <a:pt x="0" y="52"/>
                    </a:lnTo>
                    <a:lnTo>
                      <a:pt x="0" y="53"/>
                    </a:lnTo>
                    <a:lnTo>
                      <a:pt x="0" y="53"/>
                    </a:lnTo>
                    <a:lnTo>
                      <a:pt x="0" y="54"/>
                    </a:lnTo>
                    <a:lnTo>
                      <a:pt x="0" y="53"/>
                    </a:lnTo>
                    <a:lnTo>
                      <a:pt x="0" y="53"/>
                    </a:lnTo>
                    <a:lnTo>
                      <a:pt x="0" y="52"/>
                    </a:lnTo>
                    <a:lnTo>
                      <a:pt x="0" y="52"/>
                    </a:lnTo>
                    <a:lnTo>
                      <a:pt x="0" y="53"/>
                    </a:lnTo>
                    <a:lnTo>
                      <a:pt x="0" y="53"/>
                    </a:lnTo>
                    <a:lnTo>
                      <a:pt x="0" y="53"/>
                    </a:lnTo>
                    <a:lnTo>
                      <a:pt x="0" y="53"/>
                    </a:lnTo>
                    <a:lnTo>
                      <a:pt x="0" y="53"/>
                    </a:lnTo>
                    <a:lnTo>
                      <a:pt x="0" y="53"/>
                    </a:lnTo>
                    <a:lnTo>
                      <a:pt x="0" y="53"/>
                    </a:lnTo>
                    <a:lnTo>
                      <a:pt x="0" y="53"/>
                    </a:lnTo>
                    <a:lnTo>
                      <a:pt x="0" y="53"/>
                    </a:lnTo>
                    <a:lnTo>
                      <a:pt x="0" y="54"/>
                    </a:lnTo>
                    <a:lnTo>
                      <a:pt x="0" y="53"/>
                    </a:lnTo>
                    <a:lnTo>
                      <a:pt x="0" y="53"/>
                    </a:lnTo>
                    <a:lnTo>
                      <a:pt x="0" y="53"/>
                    </a:lnTo>
                    <a:lnTo>
                      <a:pt x="0" y="53"/>
                    </a:lnTo>
                    <a:lnTo>
                      <a:pt x="0" y="53"/>
                    </a:lnTo>
                    <a:lnTo>
                      <a:pt x="0" y="53"/>
                    </a:lnTo>
                    <a:lnTo>
                      <a:pt x="0" y="54"/>
                    </a:lnTo>
                    <a:lnTo>
                      <a:pt x="0" y="53"/>
                    </a:lnTo>
                    <a:lnTo>
                      <a:pt x="0" y="53"/>
                    </a:lnTo>
                    <a:lnTo>
                      <a:pt x="0" y="53"/>
                    </a:lnTo>
                    <a:lnTo>
                      <a:pt x="0" y="52"/>
                    </a:lnTo>
                    <a:lnTo>
                      <a:pt x="0" y="52"/>
                    </a:lnTo>
                    <a:lnTo>
                      <a:pt x="0" y="51"/>
                    </a:lnTo>
                    <a:lnTo>
                      <a:pt x="0" y="50"/>
                    </a:lnTo>
                    <a:lnTo>
                      <a:pt x="0" y="50"/>
                    </a:lnTo>
                    <a:lnTo>
                      <a:pt x="0" y="50"/>
                    </a:lnTo>
                    <a:lnTo>
                      <a:pt x="0" y="49"/>
                    </a:lnTo>
                    <a:lnTo>
                      <a:pt x="0" y="49"/>
                    </a:lnTo>
                    <a:lnTo>
                      <a:pt x="0" y="49"/>
                    </a:lnTo>
                    <a:lnTo>
                      <a:pt x="0" y="48"/>
                    </a:lnTo>
                    <a:lnTo>
                      <a:pt x="0" y="48"/>
                    </a:lnTo>
                    <a:lnTo>
                      <a:pt x="0" y="48"/>
                    </a:lnTo>
                    <a:lnTo>
                      <a:pt x="0" y="47"/>
                    </a:lnTo>
                    <a:lnTo>
                      <a:pt x="0" y="47"/>
                    </a:lnTo>
                    <a:lnTo>
                      <a:pt x="0" y="47"/>
                    </a:lnTo>
                    <a:lnTo>
                      <a:pt x="0" y="47"/>
                    </a:lnTo>
                    <a:lnTo>
                      <a:pt x="0" y="47"/>
                    </a:lnTo>
                    <a:lnTo>
                      <a:pt x="0" y="48"/>
                    </a:lnTo>
                    <a:lnTo>
                      <a:pt x="0" y="48"/>
                    </a:lnTo>
                    <a:lnTo>
                      <a:pt x="0" y="49"/>
                    </a:lnTo>
                    <a:lnTo>
                      <a:pt x="0" y="49"/>
                    </a:lnTo>
                    <a:lnTo>
                      <a:pt x="0" y="50"/>
                    </a:lnTo>
                    <a:lnTo>
                      <a:pt x="0" y="50"/>
                    </a:lnTo>
                    <a:lnTo>
                      <a:pt x="0" y="50"/>
                    </a:lnTo>
                    <a:lnTo>
                      <a:pt x="0" y="50"/>
                    </a:lnTo>
                    <a:lnTo>
                      <a:pt x="0" y="51"/>
                    </a:lnTo>
                    <a:lnTo>
                      <a:pt x="0" y="50"/>
                    </a:lnTo>
                    <a:lnTo>
                      <a:pt x="0" y="50"/>
                    </a:lnTo>
                    <a:lnTo>
                      <a:pt x="0" y="50"/>
                    </a:lnTo>
                    <a:lnTo>
                      <a:pt x="0" y="51"/>
                    </a:lnTo>
                    <a:lnTo>
                      <a:pt x="0" y="51"/>
                    </a:lnTo>
                    <a:lnTo>
                      <a:pt x="0" y="51"/>
                    </a:lnTo>
                    <a:lnTo>
                      <a:pt x="0" y="50"/>
                    </a:lnTo>
                    <a:lnTo>
                      <a:pt x="0" y="51"/>
                    </a:lnTo>
                    <a:lnTo>
                      <a:pt x="0" y="51"/>
                    </a:lnTo>
                    <a:lnTo>
                      <a:pt x="0" y="51"/>
                    </a:lnTo>
                    <a:lnTo>
                      <a:pt x="0" y="51"/>
                    </a:lnTo>
                    <a:lnTo>
                      <a:pt x="0" y="51"/>
                    </a:lnTo>
                    <a:lnTo>
                      <a:pt x="0" y="51"/>
                    </a:lnTo>
                    <a:lnTo>
                      <a:pt x="0" y="51"/>
                    </a:lnTo>
                    <a:lnTo>
                      <a:pt x="0" y="51"/>
                    </a:lnTo>
                    <a:lnTo>
                      <a:pt x="0" y="52"/>
                    </a:lnTo>
                    <a:lnTo>
                      <a:pt x="0" y="51"/>
                    </a:lnTo>
                    <a:lnTo>
                      <a:pt x="0" y="52"/>
                    </a:lnTo>
                    <a:lnTo>
                      <a:pt x="0" y="52"/>
                    </a:lnTo>
                    <a:lnTo>
                      <a:pt x="0" y="53"/>
                    </a:lnTo>
                    <a:lnTo>
                      <a:pt x="0" y="52"/>
                    </a:lnTo>
                    <a:lnTo>
                      <a:pt x="0" y="52"/>
                    </a:lnTo>
                    <a:lnTo>
                      <a:pt x="0" y="53"/>
                    </a:lnTo>
                    <a:lnTo>
                      <a:pt x="0" y="53"/>
                    </a:lnTo>
                    <a:lnTo>
                      <a:pt x="0" y="54"/>
                    </a:lnTo>
                    <a:lnTo>
                      <a:pt x="0" y="54"/>
                    </a:lnTo>
                    <a:lnTo>
                      <a:pt x="0" y="54"/>
                    </a:lnTo>
                    <a:lnTo>
                      <a:pt x="0" y="54"/>
                    </a:lnTo>
                    <a:lnTo>
                      <a:pt x="0" y="55"/>
                    </a:lnTo>
                    <a:lnTo>
                      <a:pt x="0" y="55"/>
                    </a:lnTo>
                    <a:lnTo>
                      <a:pt x="0" y="55"/>
                    </a:lnTo>
                    <a:lnTo>
                      <a:pt x="0" y="55"/>
                    </a:lnTo>
                    <a:lnTo>
                      <a:pt x="0" y="54"/>
                    </a:lnTo>
                    <a:lnTo>
                      <a:pt x="0" y="54"/>
                    </a:lnTo>
                    <a:lnTo>
                      <a:pt x="0" y="54"/>
                    </a:lnTo>
                    <a:lnTo>
                      <a:pt x="0" y="53"/>
                    </a:lnTo>
                    <a:lnTo>
                      <a:pt x="0" y="53"/>
                    </a:lnTo>
                    <a:lnTo>
                      <a:pt x="0" y="53"/>
                    </a:lnTo>
                    <a:lnTo>
                      <a:pt x="0" y="52"/>
                    </a:lnTo>
                    <a:lnTo>
                      <a:pt x="0" y="52"/>
                    </a:lnTo>
                    <a:lnTo>
                      <a:pt x="0" y="52"/>
                    </a:lnTo>
                    <a:lnTo>
                      <a:pt x="0" y="51"/>
                    </a:lnTo>
                    <a:lnTo>
                      <a:pt x="0" y="51"/>
                    </a:lnTo>
                    <a:lnTo>
                      <a:pt x="0" y="52"/>
                    </a:lnTo>
                    <a:lnTo>
                      <a:pt x="0" y="52"/>
                    </a:lnTo>
                    <a:lnTo>
                      <a:pt x="0" y="52"/>
                    </a:lnTo>
                    <a:lnTo>
                      <a:pt x="0" y="52"/>
                    </a:lnTo>
                    <a:lnTo>
                      <a:pt x="0" y="52"/>
                    </a:lnTo>
                    <a:lnTo>
                      <a:pt x="0" y="52"/>
                    </a:lnTo>
                    <a:lnTo>
                      <a:pt x="0" y="53"/>
                    </a:lnTo>
                    <a:lnTo>
                      <a:pt x="0" y="53"/>
                    </a:lnTo>
                    <a:lnTo>
                      <a:pt x="0" y="53"/>
                    </a:lnTo>
                    <a:lnTo>
                      <a:pt x="0" y="54"/>
                    </a:lnTo>
                    <a:lnTo>
                      <a:pt x="0" y="54"/>
                    </a:lnTo>
                    <a:lnTo>
                      <a:pt x="0" y="54"/>
                    </a:lnTo>
                    <a:lnTo>
                      <a:pt x="0" y="54"/>
                    </a:lnTo>
                    <a:lnTo>
                      <a:pt x="0" y="54"/>
                    </a:lnTo>
                    <a:lnTo>
                      <a:pt x="0" y="54"/>
                    </a:lnTo>
                    <a:lnTo>
                      <a:pt x="0" y="54"/>
                    </a:lnTo>
                    <a:lnTo>
                      <a:pt x="0" y="54"/>
                    </a:lnTo>
                    <a:lnTo>
                      <a:pt x="0" y="53"/>
                    </a:lnTo>
                    <a:lnTo>
                      <a:pt x="0" y="53"/>
                    </a:lnTo>
                    <a:lnTo>
                      <a:pt x="0" y="53"/>
                    </a:lnTo>
                    <a:lnTo>
                      <a:pt x="0" y="53"/>
                    </a:lnTo>
                    <a:lnTo>
                      <a:pt x="0" y="54"/>
                    </a:lnTo>
                    <a:lnTo>
                      <a:pt x="0" y="53"/>
                    </a:lnTo>
                    <a:lnTo>
                      <a:pt x="0" y="53"/>
                    </a:lnTo>
                    <a:lnTo>
                      <a:pt x="0" y="52"/>
                    </a:lnTo>
                    <a:lnTo>
                      <a:pt x="0" y="52"/>
                    </a:lnTo>
                    <a:lnTo>
                      <a:pt x="0" y="51"/>
                    </a:lnTo>
                    <a:lnTo>
                      <a:pt x="0" y="50"/>
                    </a:lnTo>
                    <a:lnTo>
                      <a:pt x="0" y="51"/>
                    </a:lnTo>
                    <a:lnTo>
                      <a:pt x="0" y="52"/>
                    </a:lnTo>
                    <a:lnTo>
                      <a:pt x="0" y="51"/>
                    </a:lnTo>
                    <a:lnTo>
                      <a:pt x="0" y="52"/>
                    </a:lnTo>
                    <a:lnTo>
                      <a:pt x="0" y="52"/>
                    </a:lnTo>
                    <a:lnTo>
                      <a:pt x="0" y="52"/>
                    </a:lnTo>
                    <a:lnTo>
                      <a:pt x="0" y="52"/>
                    </a:lnTo>
                    <a:lnTo>
                      <a:pt x="0" y="52"/>
                    </a:lnTo>
                    <a:lnTo>
                      <a:pt x="0" y="52"/>
                    </a:lnTo>
                    <a:lnTo>
                      <a:pt x="0" y="52"/>
                    </a:lnTo>
                    <a:lnTo>
                      <a:pt x="0" y="55"/>
                    </a:lnTo>
                    <a:lnTo>
                      <a:pt x="0" y="51"/>
                    </a:lnTo>
                    <a:lnTo>
                      <a:pt x="0" y="48"/>
                    </a:lnTo>
                    <a:lnTo>
                      <a:pt x="0" y="47"/>
                    </a:lnTo>
                    <a:lnTo>
                      <a:pt x="0" y="47"/>
                    </a:lnTo>
                    <a:lnTo>
                      <a:pt x="0" y="47"/>
                    </a:lnTo>
                    <a:lnTo>
                      <a:pt x="0" y="46"/>
                    </a:lnTo>
                    <a:lnTo>
                      <a:pt x="0" y="46"/>
                    </a:lnTo>
                    <a:lnTo>
                      <a:pt x="0" y="45"/>
                    </a:lnTo>
                    <a:lnTo>
                      <a:pt x="0" y="44"/>
                    </a:lnTo>
                    <a:lnTo>
                      <a:pt x="0" y="43"/>
                    </a:lnTo>
                    <a:lnTo>
                      <a:pt x="0" y="42"/>
                    </a:lnTo>
                    <a:lnTo>
                      <a:pt x="0" y="41"/>
                    </a:lnTo>
                    <a:lnTo>
                      <a:pt x="0" y="39"/>
                    </a:lnTo>
                    <a:lnTo>
                      <a:pt x="0" y="39"/>
                    </a:lnTo>
                    <a:lnTo>
                      <a:pt x="0" y="38"/>
                    </a:lnTo>
                    <a:lnTo>
                      <a:pt x="0" y="37"/>
                    </a:lnTo>
                    <a:lnTo>
                      <a:pt x="0" y="36"/>
                    </a:lnTo>
                    <a:lnTo>
                      <a:pt x="0" y="35"/>
                    </a:lnTo>
                    <a:lnTo>
                      <a:pt x="0" y="34"/>
                    </a:lnTo>
                    <a:lnTo>
                      <a:pt x="0" y="33"/>
                    </a:lnTo>
                    <a:lnTo>
                      <a:pt x="0" y="32"/>
                    </a:lnTo>
                    <a:lnTo>
                      <a:pt x="0" y="31"/>
                    </a:lnTo>
                    <a:lnTo>
                      <a:pt x="0" y="30"/>
                    </a:lnTo>
                    <a:lnTo>
                      <a:pt x="0" y="29"/>
                    </a:lnTo>
                    <a:lnTo>
                      <a:pt x="0" y="28"/>
                    </a:lnTo>
                    <a:lnTo>
                      <a:pt x="0" y="27"/>
                    </a:lnTo>
                    <a:lnTo>
                      <a:pt x="0" y="27"/>
                    </a:lnTo>
                    <a:lnTo>
                      <a:pt x="0" y="26"/>
                    </a:lnTo>
                    <a:lnTo>
                      <a:pt x="0" y="26"/>
                    </a:lnTo>
                    <a:lnTo>
                      <a:pt x="0" y="26"/>
                    </a:lnTo>
                    <a:lnTo>
                      <a:pt x="0" y="25"/>
                    </a:lnTo>
                    <a:lnTo>
                      <a:pt x="0" y="25"/>
                    </a:lnTo>
                    <a:lnTo>
                      <a:pt x="0" y="25"/>
                    </a:lnTo>
                    <a:lnTo>
                      <a:pt x="0" y="25"/>
                    </a:lnTo>
                    <a:lnTo>
                      <a:pt x="0" y="24"/>
                    </a:lnTo>
                    <a:lnTo>
                      <a:pt x="0" y="24"/>
                    </a:lnTo>
                    <a:lnTo>
                      <a:pt x="0" y="24"/>
                    </a:lnTo>
                    <a:lnTo>
                      <a:pt x="0" y="25"/>
                    </a:lnTo>
                    <a:lnTo>
                      <a:pt x="0" y="24"/>
                    </a:lnTo>
                    <a:lnTo>
                      <a:pt x="0" y="23"/>
                    </a:lnTo>
                    <a:lnTo>
                      <a:pt x="0" y="23"/>
                    </a:lnTo>
                    <a:lnTo>
                      <a:pt x="0" y="24"/>
                    </a:lnTo>
                    <a:lnTo>
                      <a:pt x="0" y="23"/>
                    </a:lnTo>
                    <a:lnTo>
                      <a:pt x="0" y="22"/>
                    </a:lnTo>
                    <a:lnTo>
                      <a:pt x="0" y="22"/>
                    </a:lnTo>
                    <a:lnTo>
                      <a:pt x="0" y="22"/>
                    </a:lnTo>
                    <a:lnTo>
                      <a:pt x="0" y="21"/>
                    </a:lnTo>
                    <a:lnTo>
                      <a:pt x="0" y="21"/>
                    </a:lnTo>
                    <a:lnTo>
                      <a:pt x="0" y="21"/>
                    </a:lnTo>
                    <a:lnTo>
                      <a:pt x="0" y="20"/>
                    </a:lnTo>
                    <a:lnTo>
                      <a:pt x="0" y="20"/>
                    </a:lnTo>
                    <a:lnTo>
                      <a:pt x="0" y="20"/>
                    </a:lnTo>
                    <a:lnTo>
                      <a:pt x="0" y="19"/>
                    </a:lnTo>
                    <a:lnTo>
                      <a:pt x="0" y="19"/>
                    </a:lnTo>
                    <a:lnTo>
                      <a:pt x="0" y="18"/>
                    </a:lnTo>
                    <a:lnTo>
                      <a:pt x="0" y="18"/>
                    </a:lnTo>
                    <a:lnTo>
                      <a:pt x="0" y="17"/>
                    </a:lnTo>
                    <a:lnTo>
                      <a:pt x="0" y="17"/>
                    </a:lnTo>
                    <a:lnTo>
                      <a:pt x="0" y="17"/>
                    </a:lnTo>
                    <a:lnTo>
                      <a:pt x="0" y="16"/>
                    </a:lnTo>
                    <a:lnTo>
                      <a:pt x="0" y="17"/>
                    </a:lnTo>
                    <a:lnTo>
                      <a:pt x="0" y="16"/>
                    </a:lnTo>
                    <a:lnTo>
                      <a:pt x="0" y="17"/>
                    </a:lnTo>
                    <a:lnTo>
                      <a:pt x="0" y="16"/>
                    </a:lnTo>
                    <a:lnTo>
                      <a:pt x="0" y="15"/>
                    </a:lnTo>
                    <a:lnTo>
                      <a:pt x="0" y="16"/>
                    </a:lnTo>
                    <a:lnTo>
                      <a:pt x="0" y="17"/>
                    </a:lnTo>
                    <a:lnTo>
                      <a:pt x="0" y="16"/>
                    </a:lnTo>
                    <a:lnTo>
                      <a:pt x="0" y="15"/>
                    </a:lnTo>
                    <a:lnTo>
                      <a:pt x="0" y="15"/>
                    </a:lnTo>
                    <a:lnTo>
                      <a:pt x="0" y="15"/>
                    </a:lnTo>
                    <a:lnTo>
                      <a:pt x="0" y="14"/>
                    </a:lnTo>
                    <a:lnTo>
                      <a:pt x="0" y="14"/>
                    </a:lnTo>
                    <a:lnTo>
                      <a:pt x="0" y="14"/>
                    </a:lnTo>
                    <a:lnTo>
                      <a:pt x="0" y="13"/>
                    </a:lnTo>
                    <a:lnTo>
                      <a:pt x="0" y="12"/>
                    </a:lnTo>
                    <a:lnTo>
                      <a:pt x="0" y="13"/>
                    </a:lnTo>
                    <a:lnTo>
                      <a:pt x="0" y="12"/>
                    </a:lnTo>
                    <a:lnTo>
                      <a:pt x="0" y="11"/>
                    </a:lnTo>
                    <a:lnTo>
                      <a:pt x="0" y="11"/>
                    </a:lnTo>
                    <a:lnTo>
                      <a:pt x="0" y="11"/>
                    </a:lnTo>
                    <a:lnTo>
                      <a:pt x="0" y="10"/>
                    </a:lnTo>
                    <a:lnTo>
                      <a:pt x="0" y="10"/>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0"/>
                    </a:lnTo>
                    <a:lnTo>
                      <a:pt x="0" y="11"/>
                    </a:lnTo>
                    <a:lnTo>
                      <a:pt x="0" y="10"/>
                    </a:lnTo>
                    <a:lnTo>
                      <a:pt x="0" y="10"/>
                    </a:lnTo>
                    <a:lnTo>
                      <a:pt x="0" y="9"/>
                    </a:lnTo>
                    <a:lnTo>
                      <a:pt x="0" y="9"/>
                    </a:lnTo>
                    <a:lnTo>
                      <a:pt x="0" y="9"/>
                    </a:lnTo>
                    <a:lnTo>
                      <a:pt x="0" y="8"/>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4"/>
                    </a:lnTo>
                    <a:lnTo>
                      <a:pt x="0" y="4"/>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1"/>
                    </a:lnTo>
                    <a:lnTo>
                      <a:pt x="0" y="1"/>
                    </a:lnTo>
                    <a:lnTo>
                      <a:pt x="0" y="0"/>
                    </a:lnTo>
                    <a:lnTo>
                      <a:pt x="0" y="1"/>
                    </a:lnTo>
                    <a:lnTo>
                      <a:pt x="0" y="0"/>
                    </a:lnTo>
                    <a:lnTo>
                      <a:pt x="0" y="1"/>
                    </a:lnTo>
                    <a:lnTo>
                      <a:pt x="0" y="2"/>
                    </a:lnTo>
                    <a:lnTo>
                      <a:pt x="0" y="1"/>
                    </a:lnTo>
                    <a:lnTo>
                      <a:pt x="0" y="2"/>
                    </a:lnTo>
                    <a:lnTo>
                      <a:pt x="0" y="2"/>
                    </a:lnTo>
                    <a:lnTo>
                      <a:pt x="0" y="1"/>
                    </a:lnTo>
                    <a:lnTo>
                      <a:pt x="0" y="2"/>
                    </a:lnTo>
                    <a:lnTo>
                      <a:pt x="0" y="2"/>
                    </a:lnTo>
                    <a:lnTo>
                      <a:pt x="0" y="3"/>
                    </a:lnTo>
                  </a:path>
                </a:pathLst>
              </a:custGeom>
              <a:noFill/>
              <a:ln w="0">
                <a:solidFill>
                  <a:srgbClr val="3366FF"/>
                </a:solidFill>
                <a:prstDash val="solid"/>
                <a:round/>
                <a:headEnd/>
                <a:tailEnd/>
              </a:ln>
            </p:spPr>
            <p:txBody>
              <a:bodyPr/>
              <a:lstStyle/>
              <a:p>
                <a:endParaRPr lang="en-GB"/>
              </a:p>
            </p:txBody>
          </p:sp>
          <p:sp>
            <p:nvSpPr>
              <p:cNvPr id="185923" name="Freeform 579"/>
              <p:cNvSpPr>
                <a:spLocks/>
              </p:cNvSpPr>
              <p:nvPr/>
            </p:nvSpPr>
            <p:spPr bwMode="auto">
              <a:xfrm>
                <a:off x="2754" y="3521"/>
                <a:ext cx="1" cy="90"/>
              </a:xfrm>
              <a:custGeom>
                <a:avLst/>
                <a:gdLst/>
                <a:ahLst/>
                <a:cxnLst>
                  <a:cxn ang="0">
                    <a:pos x="0" y="8"/>
                  </a:cxn>
                  <a:cxn ang="0">
                    <a:pos x="0" y="7"/>
                  </a:cxn>
                  <a:cxn ang="0">
                    <a:pos x="0" y="9"/>
                  </a:cxn>
                  <a:cxn ang="0">
                    <a:pos x="0" y="10"/>
                  </a:cxn>
                  <a:cxn ang="0">
                    <a:pos x="0" y="12"/>
                  </a:cxn>
                  <a:cxn ang="0">
                    <a:pos x="0" y="10"/>
                  </a:cxn>
                  <a:cxn ang="0">
                    <a:pos x="0" y="11"/>
                  </a:cxn>
                  <a:cxn ang="0">
                    <a:pos x="0" y="12"/>
                  </a:cxn>
                  <a:cxn ang="0">
                    <a:pos x="0" y="14"/>
                  </a:cxn>
                  <a:cxn ang="0">
                    <a:pos x="0" y="13"/>
                  </a:cxn>
                  <a:cxn ang="0">
                    <a:pos x="0" y="14"/>
                  </a:cxn>
                  <a:cxn ang="0">
                    <a:pos x="0" y="15"/>
                  </a:cxn>
                  <a:cxn ang="0">
                    <a:pos x="0" y="14"/>
                  </a:cxn>
                  <a:cxn ang="0">
                    <a:pos x="0" y="12"/>
                  </a:cxn>
                  <a:cxn ang="0">
                    <a:pos x="0" y="12"/>
                  </a:cxn>
                  <a:cxn ang="0">
                    <a:pos x="0" y="13"/>
                  </a:cxn>
                  <a:cxn ang="0">
                    <a:pos x="0" y="14"/>
                  </a:cxn>
                  <a:cxn ang="0">
                    <a:pos x="0" y="11"/>
                  </a:cxn>
                  <a:cxn ang="0">
                    <a:pos x="0" y="12"/>
                  </a:cxn>
                  <a:cxn ang="0">
                    <a:pos x="0" y="11"/>
                  </a:cxn>
                  <a:cxn ang="0">
                    <a:pos x="0" y="14"/>
                  </a:cxn>
                  <a:cxn ang="0">
                    <a:pos x="0" y="14"/>
                  </a:cxn>
                  <a:cxn ang="0">
                    <a:pos x="0" y="12"/>
                  </a:cxn>
                  <a:cxn ang="0">
                    <a:pos x="0" y="9"/>
                  </a:cxn>
                  <a:cxn ang="0">
                    <a:pos x="0" y="9"/>
                  </a:cxn>
                  <a:cxn ang="0">
                    <a:pos x="0" y="11"/>
                  </a:cxn>
                  <a:cxn ang="0">
                    <a:pos x="0" y="10"/>
                  </a:cxn>
                  <a:cxn ang="0">
                    <a:pos x="0" y="12"/>
                  </a:cxn>
                  <a:cxn ang="0">
                    <a:pos x="0" y="12"/>
                  </a:cxn>
                  <a:cxn ang="0">
                    <a:pos x="0" y="10"/>
                  </a:cxn>
                  <a:cxn ang="0">
                    <a:pos x="0" y="12"/>
                  </a:cxn>
                  <a:cxn ang="0">
                    <a:pos x="0" y="13"/>
                  </a:cxn>
                  <a:cxn ang="0">
                    <a:pos x="0" y="12"/>
                  </a:cxn>
                  <a:cxn ang="0">
                    <a:pos x="0" y="12"/>
                  </a:cxn>
                  <a:cxn ang="0">
                    <a:pos x="0" y="11"/>
                  </a:cxn>
                  <a:cxn ang="0">
                    <a:pos x="0" y="14"/>
                  </a:cxn>
                  <a:cxn ang="0">
                    <a:pos x="0" y="13"/>
                  </a:cxn>
                  <a:cxn ang="0">
                    <a:pos x="0" y="13"/>
                  </a:cxn>
                  <a:cxn ang="0">
                    <a:pos x="0" y="15"/>
                  </a:cxn>
                  <a:cxn ang="0">
                    <a:pos x="0" y="14"/>
                  </a:cxn>
                  <a:cxn ang="0">
                    <a:pos x="0" y="15"/>
                  </a:cxn>
                  <a:cxn ang="0">
                    <a:pos x="0" y="12"/>
                  </a:cxn>
                  <a:cxn ang="0">
                    <a:pos x="0" y="12"/>
                  </a:cxn>
                  <a:cxn ang="0">
                    <a:pos x="0" y="12"/>
                  </a:cxn>
                  <a:cxn ang="0">
                    <a:pos x="0" y="13"/>
                  </a:cxn>
                  <a:cxn ang="0">
                    <a:pos x="0" y="13"/>
                  </a:cxn>
                  <a:cxn ang="0">
                    <a:pos x="0" y="10"/>
                  </a:cxn>
                  <a:cxn ang="0">
                    <a:pos x="0" y="11"/>
                  </a:cxn>
                  <a:cxn ang="0">
                    <a:pos x="0" y="10"/>
                  </a:cxn>
                  <a:cxn ang="0">
                    <a:pos x="0" y="11"/>
                  </a:cxn>
                  <a:cxn ang="0">
                    <a:pos x="0" y="12"/>
                  </a:cxn>
                  <a:cxn ang="0">
                    <a:pos x="0" y="11"/>
                  </a:cxn>
                  <a:cxn ang="0">
                    <a:pos x="0" y="9"/>
                  </a:cxn>
                  <a:cxn ang="0">
                    <a:pos x="0" y="6"/>
                  </a:cxn>
                  <a:cxn ang="0">
                    <a:pos x="0" y="6"/>
                  </a:cxn>
                  <a:cxn ang="0">
                    <a:pos x="0" y="5"/>
                  </a:cxn>
                  <a:cxn ang="0">
                    <a:pos x="0" y="2"/>
                  </a:cxn>
                  <a:cxn ang="0">
                    <a:pos x="0" y="1"/>
                  </a:cxn>
                  <a:cxn ang="0">
                    <a:pos x="0" y="4"/>
                  </a:cxn>
                  <a:cxn ang="0">
                    <a:pos x="0" y="5"/>
                  </a:cxn>
                  <a:cxn ang="0">
                    <a:pos x="0" y="6"/>
                  </a:cxn>
                  <a:cxn ang="0">
                    <a:pos x="0" y="8"/>
                  </a:cxn>
                  <a:cxn ang="0">
                    <a:pos x="0" y="9"/>
                  </a:cxn>
                </a:cxnLst>
                <a:rect l="0" t="0" r="r" b="b"/>
                <a:pathLst>
                  <a:path h="15">
                    <a:moveTo>
                      <a:pt x="0" y="10"/>
                    </a:moveTo>
                    <a:lnTo>
                      <a:pt x="0" y="10"/>
                    </a:lnTo>
                    <a:lnTo>
                      <a:pt x="0" y="10"/>
                    </a:lnTo>
                    <a:lnTo>
                      <a:pt x="0" y="9"/>
                    </a:lnTo>
                    <a:lnTo>
                      <a:pt x="0" y="10"/>
                    </a:lnTo>
                    <a:lnTo>
                      <a:pt x="0" y="10"/>
                    </a:lnTo>
                    <a:lnTo>
                      <a:pt x="0" y="9"/>
                    </a:lnTo>
                    <a:lnTo>
                      <a:pt x="0" y="10"/>
                    </a:lnTo>
                    <a:lnTo>
                      <a:pt x="0" y="9"/>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8"/>
                    </a:lnTo>
                    <a:lnTo>
                      <a:pt x="0" y="8"/>
                    </a:lnTo>
                    <a:lnTo>
                      <a:pt x="0" y="8"/>
                    </a:lnTo>
                    <a:lnTo>
                      <a:pt x="0" y="7"/>
                    </a:lnTo>
                    <a:lnTo>
                      <a:pt x="0" y="8"/>
                    </a:lnTo>
                    <a:lnTo>
                      <a:pt x="0" y="8"/>
                    </a:lnTo>
                    <a:lnTo>
                      <a:pt x="0" y="8"/>
                    </a:lnTo>
                    <a:lnTo>
                      <a:pt x="0" y="9"/>
                    </a:lnTo>
                    <a:lnTo>
                      <a:pt x="0" y="8"/>
                    </a:lnTo>
                    <a:lnTo>
                      <a:pt x="0" y="9"/>
                    </a:lnTo>
                    <a:lnTo>
                      <a:pt x="0" y="9"/>
                    </a:lnTo>
                    <a:lnTo>
                      <a:pt x="0" y="10"/>
                    </a:lnTo>
                    <a:lnTo>
                      <a:pt x="0" y="9"/>
                    </a:lnTo>
                    <a:lnTo>
                      <a:pt x="0" y="10"/>
                    </a:lnTo>
                    <a:lnTo>
                      <a:pt x="0" y="11"/>
                    </a:lnTo>
                    <a:lnTo>
                      <a:pt x="0" y="11"/>
                    </a:lnTo>
                    <a:lnTo>
                      <a:pt x="0" y="10"/>
                    </a:lnTo>
                    <a:lnTo>
                      <a:pt x="0" y="11"/>
                    </a:lnTo>
                    <a:lnTo>
                      <a:pt x="0" y="10"/>
                    </a:lnTo>
                    <a:lnTo>
                      <a:pt x="0" y="11"/>
                    </a:lnTo>
                    <a:lnTo>
                      <a:pt x="0" y="10"/>
                    </a:lnTo>
                    <a:lnTo>
                      <a:pt x="0" y="10"/>
                    </a:lnTo>
                    <a:lnTo>
                      <a:pt x="0" y="10"/>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2"/>
                    </a:lnTo>
                    <a:lnTo>
                      <a:pt x="0" y="11"/>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2"/>
                    </a:lnTo>
                    <a:lnTo>
                      <a:pt x="0" y="12"/>
                    </a:lnTo>
                    <a:lnTo>
                      <a:pt x="0" y="12"/>
                    </a:lnTo>
                    <a:lnTo>
                      <a:pt x="0" y="11"/>
                    </a:lnTo>
                    <a:lnTo>
                      <a:pt x="0" y="12"/>
                    </a:lnTo>
                    <a:lnTo>
                      <a:pt x="0" y="11"/>
                    </a:lnTo>
                    <a:lnTo>
                      <a:pt x="0" y="12"/>
                    </a:lnTo>
                    <a:lnTo>
                      <a:pt x="0" y="12"/>
                    </a:lnTo>
                    <a:lnTo>
                      <a:pt x="0" y="12"/>
                    </a:lnTo>
                    <a:lnTo>
                      <a:pt x="0" y="12"/>
                    </a:lnTo>
                    <a:lnTo>
                      <a:pt x="0" y="12"/>
                    </a:lnTo>
                    <a:lnTo>
                      <a:pt x="0" y="13"/>
                    </a:lnTo>
                    <a:lnTo>
                      <a:pt x="0" y="13"/>
                    </a:lnTo>
                    <a:lnTo>
                      <a:pt x="0" y="13"/>
                    </a:lnTo>
                    <a:lnTo>
                      <a:pt x="0" y="14"/>
                    </a:lnTo>
                    <a:lnTo>
                      <a:pt x="0" y="13"/>
                    </a:lnTo>
                    <a:lnTo>
                      <a:pt x="0" y="14"/>
                    </a:lnTo>
                    <a:lnTo>
                      <a:pt x="0" y="14"/>
                    </a:lnTo>
                    <a:lnTo>
                      <a:pt x="0" y="14"/>
                    </a:lnTo>
                    <a:lnTo>
                      <a:pt x="0" y="14"/>
                    </a:lnTo>
                    <a:lnTo>
                      <a:pt x="0" y="14"/>
                    </a:lnTo>
                    <a:lnTo>
                      <a:pt x="0" y="14"/>
                    </a:lnTo>
                    <a:lnTo>
                      <a:pt x="0" y="13"/>
                    </a:lnTo>
                    <a:lnTo>
                      <a:pt x="0" y="13"/>
                    </a:lnTo>
                    <a:lnTo>
                      <a:pt x="0" y="14"/>
                    </a:lnTo>
                    <a:lnTo>
                      <a:pt x="0" y="13"/>
                    </a:lnTo>
                    <a:lnTo>
                      <a:pt x="0" y="13"/>
                    </a:lnTo>
                    <a:lnTo>
                      <a:pt x="0" y="14"/>
                    </a:lnTo>
                    <a:lnTo>
                      <a:pt x="0" y="14"/>
                    </a:lnTo>
                    <a:lnTo>
                      <a:pt x="0" y="14"/>
                    </a:lnTo>
                    <a:lnTo>
                      <a:pt x="0" y="13"/>
                    </a:lnTo>
                    <a:lnTo>
                      <a:pt x="0" y="14"/>
                    </a:lnTo>
                    <a:lnTo>
                      <a:pt x="0" y="14"/>
                    </a:lnTo>
                    <a:lnTo>
                      <a:pt x="0" y="14"/>
                    </a:lnTo>
                    <a:lnTo>
                      <a:pt x="0" y="14"/>
                    </a:lnTo>
                    <a:lnTo>
                      <a:pt x="0" y="15"/>
                    </a:lnTo>
                    <a:lnTo>
                      <a:pt x="0" y="15"/>
                    </a:lnTo>
                    <a:lnTo>
                      <a:pt x="0" y="15"/>
                    </a:lnTo>
                    <a:lnTo>
                      <a:pt x="0" y="14"/>
                    </a:lnTo>
                    <a:lnTo>
                      <a:pt x="0" y="14"/>
                    </a:lnTo>
                    <a:lnTo>
                      <a:pt x="0" y="14"/>
                    </a:lnTo>
                    <a:lnTo>
                      <a:pt x="0" y="14"/>
                    </a:lnTo>
                    <a:lnTo>
                      <a:pt x="0" y="14"/>
                    </a:lnTo>
                    <a:lnTo>
                      <a:pt x="0" y="13"/>
                    </a:lnTo>
                    <a:lnTo>
                      <a:pt x="0" y="14"/>
                    </a:lnTo>
                    <a:lnTo>
                      <a:pt x="0" y="13"/>
                    </a:lnTo>
                    <a:lnTo>
                      <a:pt x="0" y="14"/>
                    </a:lnTo>
                    <a:lnTo>
                      <a:pt x="0" y="14"/>
                    </a:lnTo>
                    <a:lnTo>
                      <a:pt x="0" y="14"/>
                    </a:lnTo>
                    <a:lnTo>
                      <a:pt x="0" y="14"/>
                    </a:lnTo>
                    <a:lnTo>
                      <a:pt x="0" y="14"/>
                    </a:lnTo>
                    <a:lnTo>
                      <a:pt x="0" y="15"/>
                    </a:lnTo>
                    <a:lnTo>
                      <a:pt x="0" y="15"/>
                    </a:lnTo>
                    <a:lnTo>
                      <a:pt x="0" y="14"/>
                    </a:lnTo>
                    <a:lnTo>
                      <a:pt x="0" y="14"/>
                    </a:lnTo>
                    <a:lnTo>
                      <a:pt x="0" y="13"/>
                    </a:lnTo>
                    <a:lnTo>
                      <a:pt x="0" y="14"/>
                    </a:lnTo>
                    <a:lnTo>
                      <a:pt x="0" y="14"/>
                    </a:lnTo>
                    <a:lnTo>
                      <a:pt x="0" y="14"/>
                    </a:lnTo>
                    <a:lnTo>
                      <a:pt x="0" y="15"/>
                    </a:lnTo>
                    <a:lnTo>
                      <a:pt x="0" y="14"/>
                    </a:lnTo>
                    <a:lnTo>
                      <a:pt x="0" y="15"/>
                    </a:lnTo>
                    <a:lnTo>
                      <a:pt x="0" y="14"/>
                    </a:lnTo>
                    <a:lnTo>
                      <a:pt x="0" y="14"/>
                    </a:lnTo>
                    <a:lnTo>
                      <a:pt x="0" y="14"/>
                    </a:lnTo>
                    <a:lnTo>
                      <a:pt x="0" y="14"/>
                    </a:lnTo>
                    <a:lnTo>
                      <a:pt x="0" y="13"/>
                    </a:lnTo>
                    <a:lnTo>
                      <a:pt x="0" y="13"/>
                    </a:lnTo>
                    <a:lnTo>
                      <a:pt x="0" y="12"/>
                    </a:lnTo>
                    <a:lnTo>
                      <a:pt x="0" y="12"/>
                    </a:lnTo>
                    <a:lnTo>
                      <a:pt x="0" y="12"/>
                    </a:lnTo>
                    <a:lnTo>
                      <a:pt x="0" y="12"/>
                    </a:lnTo>
                    <a:lnTo>
                      <a:pt x="0" y="13"/>
                    </a:lnTo>
                    <a:lnTo>
                      <a:pt x="0" y="12"/>
                    </a:lnTo>
                    <a:lnTo>
                      <a:pt x="0" y="12"/>
                    </a:lnTo>
                    <a:lnTo>
                      <a:pt x="0" y="11"/>
                    </a:lnTo>
                    <a:lnTo>
                      <a:pt x="0" y="11"/>
                    </a:lnTo>
                    <a:lnTo>
                      <a:pt x="0" y="12"/>
                    </a:lnTo>
                    <a:lnTo>
                      <a:pt x="0" y="12"/>
                    </a:lnTo>
                    <a:lnTo>
                      <a:pt x="0" y="11"/>
                    </a:lnTo>
                    <a:lnTo>
                      <a:pt x="0" y="12"/>
                    </a:lnTo>
                    <a:lnTo>
                      <a:pt x="0" y="11"/>
                    </a:lnTo>
                    <a:lnTo>
                      <a:pt x="0" y="12"/>
                    </a:lnTo>
                    <a:lnTo>
                      <a:pt x="0" y="11"/>
                    </a:lnTo>
                    <a:lnTo>
                      <a:pt x="0" y="11"/>
                    </a:lnTo>
                    <a:lnTo>
                      <a:pt x="0" y="12"/>
                    </a:lnTo>
                    <a:lnTo>
                      <a:pt x="0" y="12"/>
                    </a:lnTo>
                    <a:lnTo>
                      <a:pt x="0" y="11"/>
                    </a:lnTo>
                    <a:lnTo>
                      <a:pt x="0" y="12"/>
                    </a:lnTo>
                    <a:lnTo>
                      <a:pt x="0" y="12"/>
                    </a:lnTo>
                    <a:lnTo>
                      <a:pt x="0" y="13"/>
                    </a:lnTo>
                    <a:lnTo>
                      <a:pt x="0" y="13"/>
                    </a:lnTo>
                    <a:lnTo>
                      <a:pt x="0" y="13"/>
                    </a:lnTo>
                    <a:lnTo>
                      <a:pt x="0" y="13"/>
                    </a:lnTo>
                    <a:lnTo>
                      <a:pt x="0" y="14"/>
                    </a:lnTo>
                    <a:lnTo>
                      <a:pt x="0" y="14"/>
                    </a:lnTo>
                    <a:lnTo>
                      <a:pt x="0" y="13"/>
                    </a:lnTo>
                    <a:lnTo>
                      <a:pt x="0" y="14"/>
                    </a:lnTo>
                    <a:lnTo>
                      <a:pt x="0" y="14"/>
                    </a:lnTo>
                    <a:lnTo>
                      <a:pt x="0" y="15"/>
                    </a:lnTo>
                    <a:lnTo>
                      <a:pt x="0" y="15"/>
                    </a:lnTo>
                    <a:lnTo>
                      <a:pt x="0" y="14"/>
                    </a:lnTo>
                    <a:lnTo>
                      <a:pt x="0" y="15"/>
                    </a:lnTo>
                    <a:lnTo>
                      <a:pt x="0" y="14"/>
                    </a:lnTo>
                    <a:lnTo>
                      <a:pt x="0" y="14"/>
                    </a:lnTo>
                    <a:lnTo>
                      <a:pt x="0" y="14"/>
                    </a:lnTo>
                    <a:lnTo>
                      <a:pt x="0" y="14"/>
                    </a:lnTo>
                    <a:lnTo>
                      <a:pt x="0" y="14"/>
                    </a:lnTo>
                    <a:lnTo>
                      <a:pt x="0" y="15"/>
                    </a:lnTo>
                    <a:lnTo>
                      <a:pt x="0" y="14"/>
                    </a:lnTo>
                    <a:lnTo>
                      <a:pt x="0" y="14"/>
                    </a:lnTo>
                    <a:lnTo>
                      <a:pt x="0" y="14"/>
                    </a:lnTo>
                    <a:lnTo>
                      <a:pt x="0" y="14"/>
                    </a:lnTo>
                    <a:lnTo>
                      <a:pt x="0" y="14"/>
                    </a:lnTo>
                    <a:lnTo>
                      <a:pt x="0" y="13"/>
                    </a:lnTo>
                    <a:lnTo>
                      <a:pt x="0" y="13"/>
                    </a:lnTo>
                    <a:lnTo>
                      <a:pt x="0" y="12"/>
                    </a:lnTo>
                    <a:lnTo>
                      <a:pt x="0" y="12"/>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10"/>
                    </a:lnTo>
                    <a:lnTo>
                      <a:pt x="0" y="11"/>
                    </a:lnTo>
                    <a:lnTo>
                      <a:pt x="0" y="11"/>
                    </a:lnTo>
                    <a:lnTo>
                      <a:pt x="0" y="11"/>
                    </a:lnTo>
                    <a:lnTo>
                      <a:pt x="0" y="11"/>
                    </a:lnTo>
                    <a:lnTo>
                      <a:pt x="0" y="12"/>
                    </a:lnTo>
                    <a:lnTo>
                      <a:pt x="0" y="12"/>
                    </a:lnTo>
                    <a:lnTo>
                      <a:pt x="0" y="12"/>
                    </a:lnTo>
                    <a:lnTo>
                      <a:pt x="0" y="12"/>
                    </a:lnTo>
                    <a:lnTo>
                      <a:pt x="0" y="12"/>
                    </a:lnTo>
                    <a:lnTo>
                      <a:pt x="0" y="12"/>
                    </a:lnTo>
                    <a:lnTo>
                      <a:pt x="0" y="12"/>
                    </a:lnTo>
                    <a:lnTo>
                      <a:pt x="0" y="13"/>
                    </a:lnTo>
                    <a:lnTo>
                      <a:pt x="0" y="13"/>
                    </a:lnTo>
                    <a:lnTo>
                      <a:pt x="0" y="14"/>
                    </a:lnTo>
                    <a:lnTo>
                      <a:pt x="0" y="14"/>
                    </a:lnTo>
                    <a:lnTo>
                      <a:pt x="0" y="14"/>
                    </a:lnTo>
                    <a:lnTo>
                      <a:pt x="0" y="13"/>
                    </a:lnTo>
                    <a:lnTo>
                      <a:pt x="0" y="14"/>
                    </a:lnTo>
                    <a:lnTo>
                      <a:pt x="0" y="13"/>
                    </a:lnTo>
                    <a:lnTo>
                      <a:pt x="0" y="14"/>
                    </a:lnTo>
                    <a:lnTo>
                      <a:pt x="0" y="14"/>
                    </a:lnTo>
                    <a:lnTo>
                      <a:pt x="0" y="14"/>
                    </a:lnTo>
                    <a:lnTo>
                      <a:pt x="0" y="14"/>
                    </a:lnTo>
                    <a:lnTo>
                      <a:pt x="0" y="15"/>
                    </a:lnTo>
                    <a:lnTo>
                      <a:pt x="0" y="14"/>
                    </a:lnTo>
                    <a:lnTo>
                      <a:pt x="0" y="14"/>
                    </a:lnTo>
                    <a:lnTo>
                      <a:pt x="0" y="14"/>
                    </a:lnTo>
                    <a:lnTo>
                      <a:pt x="0" y="14"/>
                    </a:lnTo>
                    <a:lnTo>
                      <a:pt x="0" y="14"/>
                    </a:lnTo>
                    <a:lnTo>
                      <a:pt x="0" y="14"/>
                    </a:lnTo>
                    <a:lnTo>
                      <a:pt x="0" y="14"/>
                    </a:lnTo>
                    <a:lnTo>
                      <a:pt x="0" y="13"/>
                    </a:lnTo>
                    <a:lnTo>
                      <a:pt x="0" y="13"/>
                    </a:lnTo>
                    <a:lnTo>
                      <a:pt x="0" y="13"/>
                    </a:lnTo>
                    <a:lnTo>
                      <a:pt x="0" y="12"/>
                    </a:lnTo>
                    <a:lnTo>
                      <a:pt x="0" y="12"/>
                    </a:lnTo>
                    <a:lnTo>
                      <a:pt x="0" y="12"/>
                    </a:lnTo>
                    <a:lnTo>
                      <a:pt x="0" y="11"/>
                    </a:lnTo>
                    <a:lnTo>
                      <a:pt x="0" y="11"/>
                    </a:lnTo>
                    <a:lnTo>
                      <a:pt x="0" y="11"/>
                    </a:lnTo>
                    <a:lnTo>
                      <a:pt x="0" y="10"/>
                    </a:lnTo>
                    <a:lnTo>
                      <a:pt x="0" y="10"/>
                    </a:lnTo>
                    <a:lnTo>
                      <a:pt x="0" y="9"/>
                    </a:lnTo>
                    <a:lnTo>
                      <a:pt x="0" y="9"/>
                    </a:lnTo>
                    <a:lnTo>
                      <a:pt x="0" y="9"/>
                    </a:lnTo>
                    <a:lnTo>
                      <a:pt x="0" y="9"/>
                    </a:lnTo>
                    <a:lnTo>
                      <a:pt x="0" y="9"/>
                    </a:lnTo>
                    <a:lnTo>
                      <a:pt x="0" y="9"/>
                    </a:lnTo>
                    <a:lnTo>
                      <a:pt x="0" y="9"/>
                    </a:lnTo>
                    <a:lnTo>
                      <a:pt x="0" y="10"/>
                    </a:lnTo>
                    <a:lnTo>
                      <a:pt x="0" y="10"/>
                    </a:lnTo>
                    <a:lnTo>
                      <a:pt x="0" y="10"/>
                    </a:lnTo>
                    <a:lnTo>
                      <a:pt x="0" y="9"/>
                    </a:lnTo>
                    <a:lnTo>
                      <a:pt x="0" y="8"/>
                    </a:lnTo>
                    <a:lnTo>
                      <a:pt x="0" y="8"/>
                    </a:lnTo>
                    <a:lnTo>
                      <a:pt x="0" y="9"/>
                    </a:lnTo>
                    <a:lnTo>
                      <a:pt x="0" y="9"/>
                    </a:lnTo>
                    <a:lnTo>
                      <a:pt x="0" y="9"/>
                    </a:lnTo>
                    <a:lnTo>
                      <a:pt x="0" y="10"/>
                    </a:lnTo>
                    <a:lnTo>
                      <a:pt x="0" y="10"/>
                    </a:lnTo>
                    <a:lnTo>
                      <a:pt x="0" y="10"/>
                    </a:lnTo>
                    <a:lnTo>
                      <a:pt x="0" y="11"/>
                    </a:lnTo>
                    <a:lnTo>
                      <a:pt x="0" y="11"/>
                    </a:lnTo>
                    <a:lnTo>
                      <a:pt x="0" y="11"/>
                    </a:lnTo>
                    <a:lnTo>
                      <a:pt x="0" y="10"/>
                    </a:lnTo>
                    <a:lnTo>
                      <a:pt x="0" y="11"/>
                    </a:lnTo>
                    <a:lnTo>
                      <a:pt x="0" y="11"/>
                    </a:lnTo>
                    <a:lnTo>
                      <a:pt x="0" y="11"/>
                    </a:lnTo>
                    <a:lnTo>
                      <a:pt x="0" y="11"/>
                    </a:lnTo>
                    <a:lnTo>
                      <a:pt x="0" y="11"/>
                    </a:lnTo>
                    <a:lnTo>
                      <a:pt x="0" y="11"/>
                    </a:lnTo>
                    <a:lnTo>
                      <a:pt x="0" y="10"/>
                    </a:lnTo>
                    <a:lnTo>
                      <a:pt x="0" y="10"/>
                    </a:lnTo>
                    <a:lnTo>
                      <a:pt x="0" y="9"/>
                    </a:lnTo>
                    <a:lnTo>
                      <a:pt x="0" y="9"/>
                    </a:lnTo>
                    <a:lnTo>
                      <a:pt x="0" y="10"/>
                    </a:lnTo>
                    <a:lnTo>
                      <a:pt x="0" y="9"/>
                    </a:lnTo>
                    <a:lnTo>
                      <a:pt x="0" y="9"/>
                    </a:lnTo>
                    <a:lnTo>
                      <a:pt x="0" y="10"/>
                    </a:lnTo>
                    <a:lnTo>
                      <a:pt x="0" y="10"/>
                    </a:lnTo>
                    <a:lnTo>
                      <a:pt x="0" y="9"/>
                    </a:lnTo>
                    <a:lnTo>
                      <a:pt x="0" y="10"/>
                    </a:lnTo>
                    <a:lnTo>
                      <a:pt x="0" y="10"/>
                    </a:lnTo>
                    <a:lnTo>
                      <a:pt x="0" y="11"/>
                    </a:lnTo>
                    <a:lnTo>
                      <a:pt x="0" y="11"/>
                    </a:lnTo>
                    <a:lnTo>
                      <a:pt x="0" y="11"/>
                    </a:lnTo>
                    <a:lnTo>
                      <a:pt x="0" y="12"/>
                    </a:lnTo>
                    <a:lnTo>
                      <a:pt x="0" y="11"/>
                    </a:lnTo>
                    <a:lnTo>
                      <a:pt x="0" y="11"/>
                    </a:lnTo>
                    <a:lnTo>
                      <a:pt x="0" y="12"/>
                    </a:lnTo>
                    <a:lnTo>
                      <a:pt x="0" y="12"/>
                    </a:lnTo>
                    <a:lnTo>
                      <a:pt x="0" y="12"/>
                    </a:lnTo>
                    <a:lnTo>
                      <a:pt x="0" y="12"/>
                    </a:lnTo>
                    <a:lnTo>
                      <a:pt x="0" y="13"/>
                    </a:lnTo>
                    <a:lnTo>
                      <a:pt x="0" y="12"/>
                    </a:lnTo>
                    <a:lnTo>
                      <a:pt x="0" y="13"/>
                    </a:lnTo>
                    <a:lnTo>
                      <a:pt x="0" y="13"/>
                    </a:lnTo>
                    <a:lnTo>
                      <a:pt x="0" y="12"/>
                    </a:lnTo>
                    <a:lnTo>
                      <a:pt x="0" y="12"/>
                    </a:lnTo>
                    <a:lnTo>
                      <a:pt x="0" y="12"/>
                    </a:lnTo>
                    <a:lnTo>
                      <a:pt x="0" y="12"/>
                    </a:lnTo>
                    <a:lnTo>
                      <a:pt x="0" y="12"/>
                    </a:lnTo>
                    <a:lnTo>
                      <a:pt x="0" y="12"/>
                    </a:lnTo>
                    <a:lnTo>
                      <a:pt x="0" y="11"/>
                    </a:lnTo>
                    <a:lnTo>
                      <a:pt x="0" y="12"/>
                    </a:lnTo>
                    <a:lnTo>
                      <a:pt x="0" y="11"/>
                    </a:lnTo>
                    <a:lnTo>
                      <a:pt x="0" y="12"/>
                    </a:lnTo>
                    <a:lnTo>
                      <a:pt x="0" y="11"/>
                    </a:lnTo>
                    <a:lnTo>
                      <a:pt x="0" y="11"/>
                    </a:lnTo>
                    <a:lnTo>
                      <a:pt x="0" y="11"/>
                    </a:lnTo>
                    <a:lnTo>
                      <a:pt x="0" y="11"/>
                    </a:lnTo>
                    <a:lnTo>
                      <a:pt x="0" y="10"/>
                    </a:lnTo>
                    <a:lnTo>
                      <a:pt x="0" y="10"/>
                    </a:lnTo>
                    <a:lnTo>
                      <a:pt x="0" y="9"/>
                    </a:lnTo>
                    <a:lnTo>
                      <a:pt x="0" y="10"/>
                    </a:lnTo>
                    <a:lnTo>
                      <a:pt x="0" y="10"/>
                    </a:lnTo>
                    <a:lnTo>
                      <a:pt x="0" y="10"/>
                    </a:lnTo>
                    <a:lnTo>
                      <a:pt x="0" y="10"/>
                    </a:lnTo>
                    <a:lnTo>
                      <a:pt x="0" y="11"/>
                    </a:lnTo>
                    <a:lnTo>
                      <a:pt x="0" y="11"/>
                    </a:lnTo>
                    <a:lnTo>
                      <a:pt x="0" y="12"/>
                    </a:lnTo>
                    <a:lnTo>
                      <a:pt x="0" y="11"/>
                    </a:lnTo>
                    <a:lnTo>
                      <a:pt x="0" y="11"/>
                    </a:lnTo>
                    <a:lnTo>
                      <a:pt x="0" y="12"/>
                    </a:lnTo>
                    <a:lnTo>
                      <a:pt x="0" y="11"/>
                    </a:lnTo>
                    <a:lnTo>
                      <a:pt x="0" y="11"/>
                    </a:lnTo>
                    <a:lnTo>
                      <a:pt x="0" y="11"/>
                    </a:lnTo>
                    <a:lnTo>
                      <a:pt x="0" y="12"/>
                    </a:lnTo>
                    <a:lnTo>
                      <a:pt x="0" y="11"/>
                    </a:lnTo>
                    <a:lnTo>
                      <a:pt x="0" y="12"/>
                    </a:lnTo>
                    <a:lnTo>
                      <a:pt x="0" y="11"/>
                    </a:lnTo>
                    <a:lnTo>
                      <a:pt x="0" y="12"/>
                    </a:lnTo>
                    <a:lnTo>
                      <a:pt x="0" y="13"/>
                    </a:lnTo>
                    <a:lnTo>
                      <a:pt x="0" y="13"/>
                    </a:lnTo>
                    <a:lnTo>
                      <a:pt x="0" y="13"/>
                    </a:lnTo>
                    <a:lnTo>
                      <a:pt x="0" y="13"/>
                    </a:lnTo>
                    <a:lnTo>
                      <a:pt x="0" y="12"/>
                    </a:lnTo>
                    <a:lnTo>
                      <a:pt x="0" y="13"/>
                    </a:lnTo>
                    <a:lnTo>
                      <a:pt x="0" y="12"/>
                    </a:lnTo>
                    <a:lnTo>
                      <a:pt x="0" y="12"/>
                    </a:lnTo>
                    <a:lnTo>
                      <a:pt x="0" y="12"/>
                    </a:lnTo>
                    <a:lnTo>
                      <a:pt x="0" y="11"/>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3"/>
                    </a:lnTo>
                    <a:lnTo>
                      <a:pt x="0" y="13"/>
                    </a:lnTo>
                    <a:lnTo>
                      <a:pt x="0" y="12"/>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2"/>
                    </a:lnTo>
                    <a:lnTo>
                      <a:pt x="0" y="12"/>
                    </a:lnTo>
                    <a:lnTo>
                      <a:pt x="0" y="13"/>
                    </a:lnTo>
                    <a:lnTo>
                      <a:pt x="0" y="12"/>
                    </a:lnTo>
                    <a:lnTo>
                      <a:pt x="0" y="13"/>
                    </a:lnTo>
                    <a:lnTo>
                      <a:pt x="0" y="13"/>
                    </a:lnTo>
                    <a:lnTo>
                      <a:pt x="0" y="13"/>
                    </a:lnTo>
                    <a:lnTo>
                      <a:pt x="0" y="14"/>
                    </a:lnTo>
                    <a:lnTo>
                      <a:pt x="0" y="14"/>
                    </a:lnTo>
                    <a:lnTo>
                      <a:pt x="0" y="14"/>
                    </a:lnTo>
                    <a:lnTo>
                      <a:pt x="0" y="14"/>
                    </a:lnTo>
                    <a:lnTo>
                      <a:pt x="0" y="14"/>
                    </a:lnTo>
                    <a:lnTo>
                      <a:pt x="0" y="15"/>
                    </a:lnTo>
                    <a:lnTo>
                      <a:pt x="0" y="14"/>
                    </a:lnTo>
                    <a:lnTo>
                      <a:pt x="0" y="15"/>
                    </a:lnTo>
                    <a:lnTo>
                      <a:pt x="0" y="15"/>
                    </a:lnTo>
                    <a:lnTo>
                      <a:pt x="0" y="15"/>
                    </a:lnTo>
                    <a:lnTo>
                      <a:pt x="0" y="15"/>
                    </a:lnTo>
                    <a:lnTo>
                      <a:pt x="0" y="14"/>
                    </a:lnTo>
                    <a:lnTo>
                      <a:pt x="0" y="14"/>
                    </a:lnTo>
                    <a:lnTo>
                      <a:pt x="0" y="13"/>
                    </a:lnTo>
                    <a:lnTo>
                      <a:pt x="0" y="14"/>
                    </a:lnTo>
                    <a:lnTo>
                      <a:pt x="0" y="14"/>
                    </a:lnTo>
                    <a:lnTo>
                      <a:pt x="0" y="14"/>
                    </a:lnTo>
                    <a:lnTo>
                      <a:pt x="0" y="15"/>
                    </a:lnTo>
                    <a:lnTo>
                      <a:pt x="0" y="14"/>
                    </a:lnTo>
                    <a:lnTo>
                      <a:pt x="0" y="14"/>
                    </a:lnTo>
                    <a:lnTo>
                      <a:pt x="0" y="13"/>
                    </a:lnTo>
                    <a:lnTo>
                      <a:pt x="0" y="14"/>
                    </a:lnTo>
                    <a:lnTo>
                      <a:pt x="0" y="13"/>
                    </a:lnTo>
                    <a:lnTo>
                      <a:pt x="0" y="13"/>
                    </a:lnTo>
                    <a:lnTo>
                      <a:pt x="0" y="13"/>
                    </a:lnTo>
                    <a:lnTo>
                      <a:pt x="0" y="13"/>
                    </a:lnTo>
                    <a:lnTo>
                      <a:pt x="0" y="12"/>
                    </a:lnTo>
                    <a:lnTo>
                      <a:pt x="0" y="13"/>
                    </a:lnTo>
                    <a:lnTo>
                      <a:pt x="0" y="13"/>
                    </a:lnTo>
                    <a:lnTo>
                      <a:pt x="0" y="13"/>
                    </a:lnTo>
                    <a:lnTo>
                      <a:pt x="0" y="14"/>
                    </a:lnTo>
                    <a:lnTo>
                      <a:pt x="0" y="14"/>
                    </a:lnTo>
                    <a:lnTo>
                      <a:pt x="0" y="14"/>
                    </a:lnTo>
                    <a:lnTo>
                      <a:pt x="0" y="13"/>
                    </a:lnTo>
                    <a:lnTo>
                      <a:pt x="0" y="14"/>
                    </a:lnTo>
                    <a:lnTo>
                      <a:pt x="0" y="15"/>
                    </a:lnTo>
                    <a:lnTo>
                      <a:pt x="0" y="14"/>
                    </a:lnTo>
                    <a:lnTo>
                      <a:pt x="0" y="15"/>
                    </a:lnTo>
                    <a:lnTo>
                      <a:pt x="0" y="14"/>
                    </a:lnTo>
                    <a:lnTo>
                      <a:pt x="0" y="15"/>
                    </a:lnTo>
                    <a:lnTo>
                      <a:pt x="0" y="14"/>
                    </a:lnTo>
                    <a:lnTo>
                      <a:pt x="0" y="15"/>
                    </a:lnTo>
                    <a:lnTo>
                      <a:pt x="0" y="15"/>
                    </a:lnTo>
                    <a:lnTo>
                      <a:pt x="0" y="15"/>
                    </a:lnTo>
                    <a:lnTo>
                      <a:pt x="0" y="14"/>
                    </a:lnTo>
                    <a:lnTo>
                      <a:pt x="0" y="14"/>
                    </a:lnTo>
                    <a:lnTo>
                      <a:pt x="0" y="14"/>
                    </a:lnTo>
                    <a:lnTo>
                      <a:pt x="0" y="14"/>
                    </a:lnTo>
                    <a:lnTo>
                      <a:pt x="0" y="14"/>
                    </a:lnTo>
                    <a:lnTo>
                      <a:pt x="0" y="14"/>
                    </a:lnTo>
                    <a:lnTo>
                      <a:pt x="0" y="15"/>
                    </a:lnTo>
                    <a:lnTo>
                      <a:pt x="0" y="14"/>
                    </a:lnTo>
                    <a:lnTo>
                      <a:pt x="0" y="15"/>
                    </a:lnTo>
                    <a:lnTo>
                      <a:pt x="0" y="15"/>
                    </a:lnTo>
                    <a:lnTo>
                      <a:pt x="0" y="15"/>
                    </a:lnTo>
                    <a:lnTo>
                      <a:pt x="0" y="15"/>
                    </a:lnTo>
                    <a:lnTo>
                      <a:pt x="0" y="14"/>
                    </a:lnTo>
                    <a:lnTo>
                      <a:pt x="0" y="15"/>
                    </a:lnTo>
                    <a:lnTo>
                      <a:pt x="0" y="15"/>
                    </a:lnTo>
                    <a:lnTo>
                      <a:pt x="0" y="14"/>
                    </a:lnTo>
                    <a:lnTo>
                      <a:pt x="0" y="14"/>
                    </a:lnTo>
                    <a:lnTo>
                      <a:pt x="0" y="14"/>
                    </a:lnTo>
                    <a:lnTo>
                      <a:pt x="0" y="13"/>
                    </a:lnTo>
                    <a:lnTo>
                      <a:pt x="0" y="12"/>
                    </a:lnTo>
                    <a:lnTo>
                      <a:pt x="0" y="12"/>
                    </a:lnTo>
                    <a:lnTo>
                      <a:pt x="0" y="12"/>
                    </a:lnTo>
                    <a:lnTo>
                      <a:pt x="0" y="13"/>
                    </a:lnTo>
                    <a:lnTo>
                      <a:pt x="0" y="12"/>
                    </a:lnTo>
                    <a:lnTo>
                      <a:pt x="0" y="12"/>
                    </a:lnTo>
                    <a:lnTo>
                      <a:pt x="0" y="13"/>
                    </a:lnTo>
                    <a:lnTo>
                      <a:pt x="0" y="12"/>
                    </a:lnTo>
                    <a:lnTo>
                      <a:pt x="0" y="12"/>
                    </a:lnTo>
                    <a:lnTo>
                      <a:pt x="0" y="12"/>
                    </a:lnTo>
                    <a:lnTo>
                      <a:pt x="0" y="11"/>
                    </a:lnTo>
                    <a:lnTo>
                      <a:pt x="0" y="11"/>
                    </a:lnTo>
                    <a:lnTo>
                      <a:pt x="0" y="12"/>
                    </a:lnTo>
                    <a:lnTo>
                      <a:pt x="0" y="11"/>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2"/>
                    </a:lnTo>
                    <a:lnTo>
                      <a:pt x="0" y="12"/>
                    </a:lnTo>
                    <a:lnTo>
                      <a:pt x="0" y="13"/>
                    </a:lnTo>
                    <a:lnTo>
                      <a:pt x="0" y="12"/>
                    </a:lnTo>
                    <a:lnTo>
                      <a:pt x="0" y="13"/>
                    </a:lnTo>
                    <a:lnTo>
                      <a:pt x="0" y="12"/>
                    </a:lnTo>
                    <a:lnTo>
                      <a:pt x="0" y="13"/>
                    </a:lnTo>
                    <a:lnTo>
                      <a:pt x="0" y="12"/>
                    </a:lnTo>
                    <a:lnTo>
                      <a:pt x="0" y="13"/>
                    </a:lnTo>
                    <a:lnTo>
                      <a:pt x="0" y="13"/>
                    </a:lnTo>
                    <a:lnTo>
                      <a:pt x="0" y="13"/>
                    </a:lnTo>
                    <a:lnTo>
                      <a:pt x="0" y="14"/>
                    </a:lnTo>
                    <a:lnTo>
                      <a:pt x="0" y="13"/>
                    </a:lnTo>
                    <a:lnTo>
                      <a:pt x="0" y="14"/>
                    </a:lnTo>
                    <a:lnTo>
                      <a:pt x="0" y="13"/>
                    </a:lnTo>
                    <a:lnTo>
                      <a:pt x="0" y="14"/>
                    </a:lnTo>
                    <a:lnTo>
                      <a:pt x="0" y="13"/>
                    </a:lnTo>
                    <a:lnTo>
                      <a:pt x="0" y="13"/>
                    </a:lnTo>
                    <a:lnTo>
                      <a:pt x="0" y="13"/>
                    </a:lnTo>
                    <a:lnTo>
                      <a:pt x="0" y="14"/>
                    </a:lnTo>
                    <a:lnTo>
                      <a:pt x="0" y="13"/>
                    </a:lnTo>
                    <a:lnTo>
                      <a:pt x="0" y="14"/>
                    </a:lnTo>
                    <a:lnTo>
                      <a:pt x="0" y="13"/>
                    </a:lnTo>
                    <a:lnTo>
                      <a:pt x="0" y="13"/>
                    </a:lnTo>
                    <a:lnTo>
                      <a:pt x="0" y="13"/>
                    </a:lnTo>
                    <a:lnTo>
                      <a:pt x="0" y="13"/>
                    </a:lnTo>
                    <a:lnTo>
                      <a:pt x="0" y="13"/>
                    </a:lnTo>
                    <a:lnTo>
                      <a:pt x="0" y="12"/>
                    </a:lnTo>
                    <a:lnTo>
                      <a:pt x="0" y="12"/>
                    </a:lnTo>
                    <a:lnTo>
                      <a:pt x="0" y="13"/>
                    </a:lnTo>
                    <a:lnTo>
                      <a:pt x="0" y="12"/>
                    </a:lnTo>
                    <a:lnTo>
                      <a:pt x="0" y="12"/>
                    </a:lnTo>
                    <a:lnTo>
                      <a:pt x="0" y="11"/>
                    </a:lnTo>
                    <a:lnTo>
                      <a:pt x="0" y="11"/>
                    </a:lnTo>
                    <a:lnTo>
                      <a:pt x="0" y="10"/>
                    </a:lnTo>
                    <a:lnTo>
                      <a:pt x="0" y="9"/>
                    </a:lnTo>
                    <a:lnTo>
                      <a:pt x="0" y="10"/>
                    </a:lnTo>
                    <a:lnTo>
                      <a:pt x="0" y="9"/>
                    </a:lnTo>
                    <a:lnTo>
                      <a:pt x="0" y="9"/>
                    </a:lnTo>
                    <a:lnTo>
                      <a:pt x="0" y="9"/>
                    </a:lnTo>
                    <a:lnTo>
                      <a:pt x="0" y="10"/>
                    </a:lnTo>
                    <a:lnTo>
                      <a:pt x="0" y="10"/>
                    </a:lnTo>
                    <a:lnTo>
                      <a:pt x="0" y="9"/>
                    </a:lnTo>
                    <a:lnTo>
                      <a:pt x="0" y="10"/>
                    </a:lnTo>
                    <a:lnTo>
                      <a:pt x="0" y="11"/>
                    </a:lnTo>
                    <a:lnTo>
                      <a:pt x="0" y="11"/>
                    </a:lnTo>
                    <a:lnTo>
                      <a:pt x="0" y="11"/>
                    </a:lnTo>
                    <a:lnTo>
                      <a:pt x="0" y="12"/>
                    </a:lnTo>
                    <a:lnTo>
                      <a:pt x="0" y="11"/>
                    </a:lnTo>
                    <a:lnTo>
                      <a:pt x="0" y="12"/>
                    </a:lnTo>
                    <a:lnTo>
                      <a:pt x="0" y="12"/>
                    </a:lnTo>
                    <a:lnTo>
                      <a:pt x="0" y="12"/>
                    </a:lnTo>
                    <a:lnTo>
                      <a:pt x="0" y="12"/>
                    </a:lnTo>
                    <a:lnTo>
                      <a:pt x="0" y="12"/>
                    </a:lnTo>
                    <a:lnTo>
                      <a:pt x="0" y="11"/>
                    </a:lnTo>
                    <a:lnTo>
                      <a:pt x="0" y="11"/>
                    </a:lnTo>
                    <a:lnTo>
                      <a:pt x="0" y="10"/>
                    </a:lnTo>
                    <a:lnTo>
                      <a:pt x="0" y="11"/>
                    </a:lnTo>
                    <a:lnTo>
                      <a:pt x="0" y="10"/>
                    </a:lnTo>
                    <a:lnTo>
                      <a:pt x="0" y="10"/>
                    </a:lnTo>
                    <a:lnTo>
                      <a:pt x="0" y="9"/>
                    </a:lnTo>
                    <a:lnTo>
                      <a:pt x="0" y="10"/>
                    </a:lnTo>
                    <a:lnTo>
                      <a:pt x="0" y="9"/>
                    </a:lnTo>
                    <a:lnTo>
                      <a:pt x="0" y="9"/>
                    </a:lnTo>
                    <a:lnTo>
                      <a:pt x="0" y="10"/>
                    </a:lnTo>
                    <a:lnTo>
                      <a:pt x="0" y="10"/>
                    </a:lnTo>
                    <a:lnTo>
                      <a:pt x="0" y="10"/>
                    </a:lnTo>
                    <a:lnTo>
                      <a:pt x="0" y="11"/>
                    </a:lnTo>
                    <a:lnTo>
                      <a:pt x="0" y="11"/>
                    </a:lnTo>
                    <a:lnTo>
                      <a:pt x="0" y="11"/>
                    </a:lnTo>
                    <a:lnTo>
                      <a:pt x="0" y="11"/>
                    </a:lnTo>
                    <a:lnTo>
                      <a:pt x="0" y="11"/>
                    </a:lnTo>
                    <a:lnTo>
                      <a:pt x="0" y="12"/>
                    </a:lnTo>
                    <a:lnTo>
                      <a:pt x="0" y="11"/>
                    </a:lnTo>
                    <a:lnTo>
                      <a:pt x="0" y="12"/>
                    </a:lnTo>
                    <a:lnTo>
                      <a:pt x="0" y="11"/>
                    </a:lnTo>
                    <a:lnTo>
                      <a:pt x="0" y="12"/>
                    </a:lnTo>
                    <a:lnTo>
                      <a:pt x="0" y="12"/>
                    </a:lnTo>
                    <a:lnTo>
                      <a:pt x="0" y="12"/>
                    </a:lnTo>
                    <a:lnTo>
                      <a:pt x="0" y="12"/>
                    </a:lnTo>
                    <a:lnTo>
                      <a:pt x="0" y="12"/>
                    </a:lnTo>
                    <a:lnTo>
                      <a:pt x="0" y="11"/>
                    </a:lnTo>
                    <a:lnTo>
                      <a:pt x="0" y="11"/>
                    </a:lnTo>
                    <a:lnTo>
                      <a:pt x="0" y="11"/>
                    </a:lnTo>
                    <a:lnTo>
                      <a:pt x="0" y="11"/>
                    </a:lnTo>
                    <a:lnTo>
                      <a:pt x="0" y="11"/>
                    </a:lnTo>
                    <a:lnTo>
                      <a:pt x="0" y="11"/>
                    </a:lnTo>
                    <a:lnTo>
                      <a:pt x="0" y="10"/>
                    </a:lnTo>
                    <a:lnTo>
                      <a:pt x="0" y="11"/>
                    </a:lnTo>
                    <a:lnTo>
                      <a:pt x="0" y="11"/>
                    </a:lnTo>
                    <a:lnTo>
                      <a:pt x="0" y="11"/>
                    </a:lnTo>
                    <a:lnTo>
                      <a:pt x="0" y="11"/>
                    </a:lnTo>
                    <a:lnTo>
                      <a:pt x="0" y="10"/>
                    </a:lnTo>
                    <a:lnTo>
                      <a:pt x="0" y="11"/>
                    </a:lnTo>
                    <a:lnTo>
                      <a:pt x="0" y="11"/>
                    </a:lnTo>
                    <a:lnTo>
                      <a:pt x="0" y="11"/>
                    </a:lnTo>
                    <a:lnTo>
                      <a:pt x="0" y="11"/>
                    </a:lnTo>
                    <a:lnTo>
                      <a:pt x="0" y="10"/>
                    </a:lnTo>
                    <a:lnTo>
                      <a:pt x="0" y="9"/>
                    </a:lnTo>
                    <a:lnTo>
                      <a:pt x="0" y="9"/>
                    </a:lnTo>
                    <a:lnTo>
                      <a:pt x="0" y="9"/>
                    </a:lnTo>
                    <a:lnTo>
                      <a:pt x="0" y="8"/>
                    </a:lnTo>
                    <a:lnTo>
                      <a:pt x="0" y="9"/>
                    </a:lnTo>
                    <a:lnTo>
                      <a:pt x="0" y="9"/>
                    </a:lnTo>
                    <a:lnTo>
                      <a:pt x="0" y="8"/>
                    </a:lnTo>
                    <a:lnTo>
                      <a:pt x="0" y="7"/>
                    </a:lnTo>
                    <a:lnTo>
                      <a:pt x="0" y="8"/>
                    </a:lnTo>
                    <a:lnTo>
                      <a:pt x="0" y="7"/>
                    </a:lnTo>
                    <a:lnTo>
                      <a:pt x="0" y="7"/>
                    </a:lnTo>
                    <a:lnTo>
                      <a:pt x="0" y="7"/>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6"/>
                    </a:lnTo>
                    <a:lnTo>
                      <a:pt x="0" y="7"/>
                    </a:lnTo>
                    <a:lnTo>
                      <a:pt x="0" y="7"/>
                    </a:lnTo>
                    <a:lnTo>
                      <a:pt x="0" y="8"/>
                    </a:lnTo>
                    <a:lnTo>
                      <a:pt x="0" y="7"/>
                    </a:lnTo>
                    <a:lnTo>
                      <a:pt x="0" y="8"/>
                    </a:lnTo>
                    <a:lnTo>
                      <a:pt x="0" y="7"/>
                    </a:lnTo>
                    <a:lnTo>
                      <a:pt x="0" y="7"/>
                    </a:lnTo>
                    <a:lnTo>
                      <a:pt x="0" y="6"/>
                    </a:lnTo>
                    <a:lnTo>
                      <a:pt x="0" y="6"/>
                    </a:lnTo>
                    <a:lnTo>
                      <a:pt x="0" y="5"/>
                    </a:lnTo>
                    <a:lnTo>
                      <a:pt x="0" y="5"/>
                    </a:lnTo>
                    <a:lnTo>
                      <a:pt x="0" y="5"/>
                    </a:lnTo>
                    <a:lnTo>
                      <a:pt x="0" y="4"/>
                    </a:lnTo>
                    <a:lnTo>
                      <a:pt x="0" y="3"/>
                    </a:lnTo>
                    <a:lnTo>
                      <a:pt x="0" y="3"/>
                    </a:lnTo>
                    <a:lnTo>
                      <a:pt x="0" y="2"/>
                    </a:lnTo>
                    <a:lnTo>
                      <a:pt x="0" y="3"/>
                    </a:lnTo>
                    <a:lnTo>
                      <a:pt x="0" y="3"/>
                    </a:lnTo>
                    <a:lnTo>
                      <a:pt x="0" y="3"/>
                    </a:lnTo>
                    <a:lnTo>
                      <a:pt x="0" y="3"/>
                    </a:lnTo>
                    <a:lnTo>
                      <a:pt x="0" y="2"/>
                    </a:lnTo>
                    <a:lnTo>
                      <a:pt x="0" y="2"/>
                    </a:lnTo>
                    <a:lnTo>
                      <a:pt x="0" y="1"/>
                    </a:lnTo>
                    <a:lnTo>
                      <a:pt x="0" y="1"/>
                    </a:lnTo>
                    <a:lnTo>
                      <a:pt x="0" y="1"/>
                    </a:lnTo>
                    <a:lnTo>
                      <a:pt x="0" y="0"/>
                    </a:lnTo>
                    <a:lnTo>
                      <a:pt x="0" y="1"/>
                    </a:lnTo>
                    <a:lnTo>
                      <a:pt x="0" y="1"/>
                    </a:lnTo>
                    <a:lnTo>
                      <a:pt x="0" y="0"/>
                    </a:lnTo>
                    <a:lnTo>
                      <a:pt x="0" y="1"/>
                    </a:lnTo>
                    <a:lnTo>
                      <a:pt x="0" y="0"/>
                    </a:lnTo>
                    <a:lnTo>
                      <a:pt x="0" y="0"/>
                    </a:lnTo>
                    <a:lnTo>
                      <a:pt x="0" y="1"/>
                    </a:lnTo>
                    <a:lnTo>
                      <a:pt x="0" y="1"/>
                    </a:lnTo>
                    <a:lnTo>
                      <a:pt x="0" y="1"/>
                    </a:lnTo>
                    <a:lnTo>
                      <a:pt x="0" y="2"/>
                    </a:lnTo>
                    <a:lnTo>
                      <a:pt x="0" y="1"/>
                    </a:lnTo>
                    <a:lnTo>
                      <a:pt x="0" y="2"/>
                    </a:lnTo>
                    <a:lnTo>
                      <a:pt x="0" y="2"/>
                    </a:lnTo>
                    <a:lnTo>
                      <a:pt x="0" y="3"/>
                    </a:lnTo>
                    <a:lnTo>
                      <a:pt x="0" y="3"/>
                    </a:lnTo>
                    <a:lnTo>
                      <a:pt x="0" y="3"/>
                    </a:lnTo>
                    <a:lnTo>
                      <a:pt x="0" y="3"/>
                    </a:lnTo>
                    <a:lnTo>
                      <a:pt x="0" y="4"/>
                    </a:lnTo>
                    <a:lnTo>
                      <a:pt x="0" y="4"/>
                    </a:lnTo>
                    <a:lnTo>
                      <a:pt x="0" y="4"/>
                    </a:lnTo>
                    <a:lnTo>
                      <a:pt x="0" y="5"/>
                    </a:lnTo>
                    <a:lnTo>
                      <a:pt x="0" y="5"/>
                    </a:lnTo>
                    <a:lnTo>
                      <a:pt x="0" y="4"/>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path>
                </a:pathLst>
              </a:custGeom>
              <a:noFill/>
              <a:ln w="0">
                <a:solidFill>
                  <a:srgbClr val="3366FF"/>
                </a:solidFill>
                <a:prstDash val="solid"/>
                <a:round/>
                <a:headEnd/>
                <a:tailEnd/>
              </a:ln>
            </p:spPr>
            <p:txBody>
              <a:bodyPr/>
              <a:lstStyle/>
              <a:p>
                <a:endParaRPr lang="en-GB"/>
              </a:p>
            </p:txBody>
          </p:sp>
          <p:sp>
            <p:nvSpPr>
              <p:cNvPr id="185924" name="Freeform 580"/>
              <p:cNvSpPr>
                <a:spLocks/>
              </p:cNvSpPr>
              <p:nvPr/>
            </p:nvSpPr>
            <p:spPr bwMode="auto">
              <a:xfrm>
                <a:off x="2754" y="3509"/>
                <a:ext cx="6" cy="102"/>
              </a:xfrm>
              <a:custGeom>
                <a:avLst/>
                <a:gdLst/>
                <a:ahLst/>
                <a:cxnLst>
                  <a:cxn ang="0">
                    <a:pos x="0" y="11"/>
                  </a:cxn>
                  <a:cxn ang="0">
                    <a:pos x="0" y="11"/>
                  </a:cxn>
                  <a:cxn ang="0">
                    <a:pos x="0" y="10"/>
                  </a:cxn>
                  <a:cxn ang="0">
                    <a:pos x="0" y="10"/>
                  </a:cxn>
                  <a:cxn ang="0">
                    <a:pos x="0" y="13"/>
                  </a:cxn>
                  <a:cxn ang="0">
                    <a:pos x="0" y="14"/>
                  </a:cxn>
                  <a:cxn ang="0">
                    <a:pos x="0" y="13"/>
                  </a:cxn>
                  <a:cxn ang="0">
                    <a:pos x="0" y="13"/>
                  </a:cxn>
                  <a:cxn ang="0">
                    <a:pos x="0" y="14"/>
                  </a:cxn>
                  <a:cxn ang="0">
                    <a:pos x="0" y="14"/>
                  </a:cxn>
                  <a:cxn ang="0">
                    <a:pos x="0" y="15"/>
                  </a:cxn>
                  <a:cxn ang="0">
                    <a:pos x="0" y="16"/>
                  </a:cxn>
                  <a:cxn ang="0">
                    <a:pos x="0" y="12"/>
                  </a:cxn>
                  <a:cxn ang="0">
                    <a:pos x="0" y="12"/>
                  </a:cxn>
                  <a:cxn ang="0">
                    <a:pos x="0" y="13"/>
                  </a:cxn>
                  <a:cxn ang="0">
                    <a:pos x="0" y="15"/>
                  </a:cxn>
                  <a:cxn ang="0">
                    <a:pos x="0" y="14"/>
                  </a:cxn>
                  <a:cxn ang="0">
                    <a:pos x="0" y="12"/>
                  </a:cxn>
                  <a:cxn ang="0">
                    <a:pos x="0" y="11"/>
                  </a:cxn>
                  <a:cxn ang="0">
                    <a:pos x="0" y="10"/>
                  </a:cxn>
                  <a:cxn ang="0">
                    <a:pos x="0" y="10"/>
                  </a:cxn>
                  <a:cxn ang="0">
                    <a:pos x="0" y="10"/>
                  </a:cxn>
                  <a:cxn ang="0">
                    <a:pos x="0" y="11"/>
                  </a:cxn>
                  <a:cxn ang="0">
                    <a:pos x="0" y="9"/>
                  </a:cxn>
                  <a:cxn ang="0">
                    <a:pos x="0" y="9"/>
                  </a:cxn>
                  <a:cxn ang="0">
                    <a:pos x="0" y="9"/>
                  </a:cxn>
                  <a:cxn ang="0">
                    <a:pos x="0" y="12"/>
                  </a:cxn>
                  <a:cxn ang="0">
                    <a:pos x="0" y="14"/>
                  </a:cxn>
                  <a:cxn ang="0">
                    <a:pos x="0" y="14"/>
                  </a:cxn>
                  <a:cxn ang="0">
                    <a:pos x="0" y="15"/>
                  </a:cxn>
                  <a:cxn ang="0">
                    <a:pos x="1" y="13"/>
                  </a:cxn>
                  <a:cxn ang="0">
                    <a:pos x="1" y="13"/>
                  </a:cxn>
                  <a:cxn ang="0">
                    <a:pos x="1" y="13"/>
                  </a:cxn>
                  <a:cxn ang="0">
                    <a:pos x="1" y="13"/>
                  </a:cxn>
                  <a:cxn ang="0">
                    <a:pos x="1" y="15"/>
                  </a:cxn>
                  <a:cxn ang="0">
                    <a:pos x="1" y="13"/>
                  </a:cxn>
                  <a:cxn ang="0">
                    <a:pos x="1" y="13"/>
                  </a:cxn>
                  <a:cxn ang="0">
                    <a:pos x="1" y="13"/>
                  </a:cxn>
                  <a:cxn ang="0">
                    <a:pos x="1" y="11"/>
                  </a:cxn>
                  <a:cxn ang="0">
                    <a:pos x="1" y="8"/>
                  </a:cxn>
                  <a:cxn ang="0">
                    <a:pos x="1" y="6"/>
                  </a:cxn>
                  <a:cxn ang="0">
                    <a:pos x="1" y="2"/>
                  </a:cxn>
                  <a:cxn ang="0">
                    <a:pos x="1" y="1"/>
                  </a:cxn>
                  <a:cxn ang="0">
                    <a:pos x="1" y="2"/>
                  </a:cxn>
                  <a:cxn ang="0">
                    <a:pos x="1" y="7"/>
                  </a:cxn>
                  <a:cxn ang="0">
                    <a:pos x="1" y="6"/>
                  </a:cxn>
                  <a:cxn ang="0">
                    <a:pos x="1" y="7"/>
                  </a:cxn>
                  <a:cxn ang="0">
                    <a:pos x="1" y="10"/>
                  </a:cxn>
                  <a:cxn ang="0">
                    <a:pos x="1" y="10"/>
                  </a:cxn>
                  <a:cxn ang="0">
                    <a:pos x="1" y="10"/>
                  </a:cxn>
                  <a:cxn ang="0">
                    <a:pos x="1" y="10"/>
                  </a:cxn>
                  <a:cxn ang="0">
                    <a:pos x="1" y="11"/>
                  </a:cxn>
                  <a:cxn ang="0">
                    <a:pos x="1" y="11"/>
                  </a:cxn>
                  <a:cxn ang="0">
                    <a:pos x="1" y="11"/>
                  </a:cxn>
                  <a:cxn ang="0">
                    <a:pos x="1" y="11"/>
                  </a:cxn>
                  <a:cxn ang="0">
                    <a:pos x="1" y="10"/>
                  </a:cxn>
                  <a:cxn ang="0">
                    <a:pos x="1" y="9"/>
                  </a:cxn>
                  <a:cxn ang="0">
                    <a:pos x="1" y="13"/>
                  </a:cxn>
                  <a:cxn ang="0">
                    <a:pos x="1" y="13"/>
                  </a:cxn>
                  <a:cxn ang="0">
                    <a:pos x="1" y="14"/>
                  </a:cxn>
                  <a:cxn ang="0">
                    <a:pos x="1" y="15"/>
                  </a:cxn>
                  <a:cxn ang="0">
                    <a:pos x="1" y="14"/>
                  </a:cxn>
                  <a:cxn ang="0">
                    <a:pos x="1" y="14"/>
                  </a:cxn>
                </a:cxnLst>
                <a:rect l="0" t="0" r="r" b="b"/>
                <a:pathLst>
                  <a:path w="1" h="17">
                    <a:moveTo>
                      <a:pt x="0" y="11"/>
                    </a:move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10"/>
                    </a:lnTo>
                    <a:lnTo>
                      <a:pt x="0" y="11"/>
                    </a:lnTo>
                    <a:lnTo>
                      <a:pt x="0" y="11"/>
                    </a:lnTo>
                    <a:lnTo>
                      <a:pt x="0" y="10"/>
                    </a:lnTo>
                    <a:lnTo>
                      <a:pt x="0" y="10"/>
                    </a:lnTo>
                    <a:lnTo>
                      <a:pt x="0" y="11"/>
                    </a:lnTo>
                    <a:lnTo>
                      <a:pt x="0" y="11"/>
                    </a:lnTo>
                    <a:lnTo>
                      <a:pt x="0" y="11"/>
                    </a:lnTo>
                    <a:lnTo>
                      <a:pt x="0" y="11"/>
                    </a:lnTo>
                    <a:lnTo>
                      <a:pt x="0" y="10"/>
                    </a:lnTo>
                    <a:lnTo>
                      <a:pt x="0" y="10"/>
                    </a:lnTo>
                    <a:lnTo>
                      <a:pt x="0" y="10"/>
                    </a:lnTo>
                    <a:lnTo>
                      <a:pt x="0" y="10"/>
                    </a:lnTo>
                    <a:lnTo>
                      <a:pt x="0" y="11"/>
                    </a:lnTo>
                    <a:lnTo>
                      <a:pt x="0" y="10"/>
                    </a:lnTo>
                    <a:lnTo>
                      <a:pt x="0" y="11"/>
                    </a:lnTo>
                    <a:lnTo>
                      <a:pt x="0" y="10"/>
                    </a:lnTo>
                    <a:lnTo>
                      <a:pt x="0" y="11"/>
                    </a:lnTo>
                    <a:lnTo>
                      <a:pt x="0" y="11"/>
                    </a:lnTo>
                    <a:lnTo>
                      <a:pt x="0" y="12"/>
                    </a:lnTo>
                    <a:lnTo>
                      <a:pt x="0" y="13"/>
                    </a:lnTo>
                    <a:lnTo>
                      <a:pt x="0" y="13"/>
                    </a:lnTo>
                    <a:lnTo>
                      <a:pt x="0" y="13"/>
                    </a:lnTo>
                    <a:lnTo>
                      <a:pt x="0" y="13"/>
                    </a:lnTo>
                    <a:lnTo>
                      <a:pt x="0" y="13"/>
                    </a:lnTo>
                    <a:lnTo>
                      <a:pt x="0" y="13"/>
                    </a:lnTo>
                    <a:lnTo>
                      <a:pt x="0" y="13"/>
                    </a:lnTo>
                    <a:lnTo>
                      <a:pt x="0" y="14"/>
                    </a:lnTo>
                    <a:lnTo>
                      <a:pt x="0" y="14"/>
                    </a:lnTo>
                    <a:lnTo>
                      <a:pt x="0" y="14"/>
                    </a:lnTo>
                    <a:lnTo>
                      <a:pt x="0" y="14"/>
                    </a:lnTo>
                    <a:lnTo>
                      <a:pt x="0" y="14"/>
                    </a:lnTo>
                    <a:lnTo>
                      <a:pt x="0" y="13"/>
                    </a:lnTo>
                    <a:lnTo>
                      <a:pt x="0" y="14"/>
                    </a:lnTo>
                    <a:lnTo>
                      <a:pt x="0" y="14"/>
                    </a:lnTo>
                    <a:lnTo>
                      <a:pt x="0" y="14"/>
                    </a:lnTo>
                    <a:lnTo>
                      <a:pt x="0" y="13"/>
                    </a:lnTo>
                    <a:lnTo>
                      <a:pt x="0" y="13"/>
                    </a:lnTo>
                    <a:lnTo>
                      <a:pt x="0" y="13"/>
                    </a:lnTo>
                    <a:lnTo>
                      <a:pt x="0" y="11"/>
                    </a:lnTo>
                    <a:lnTo>
                      <a:pt x="0" y="12"/>
                    </a:lnTo>
                    <a:lnTo>
                      <a:pt x="0" y="12"/>
                    </a:lnTo>
                    <a:lnTo>
                      <a:pt x="0" y="13"/>
                    </a:lnTo>
                    <a:lnTo>
                      <a:pt x="0" y="13"/>
                    </a:lnTo>
                    <a:lnTo>
                      <a:pt x="0" y="12"/>
                    </a:lnTo>
                    <a:lnTo>
                      <a:pt x="0" y="12"/>
                    </a:lnTo>
                    <a:lnTo>
                      <a:pt x="0" y="13"/>
                    </a:lnTo>
                    <a:lnTo>
                      <a:pt x="0" y="13"/>
                    </a:lnTo>
                    <a:lnTo>
                      <a:pt x="0" y="13"/>
                    </a:lnTo>
                    <a:lnTo>
                      <a:pt x="0" y="13"/>
                    </a:lnTo>
                    <a:lnTo>
                      <a:pt x="0" y="13"/>
                    </a:lnTo>
                    <a:lnTo>
                      <a:pt x="0" y="13"/>
                    </a:lnTo>
                    <a:lnTo>
                      <a:pt x="0" y="12"/>
                    </a:lnTo>
                    <a:lnTo>
                      <a:pt x="0" y="13"/>
                    </a:lnTo>
                    <a:lnTo>
                      <a:pt x="0" y="13"/>
                    </a:lnTo>
                    <a:lnTo>
                      <a:pt x="0" y="13"/>
                    </a:lnTo>
                    <a:lnTo>
                      <a:pt x="0" y="13"/>
                    </a:lnTo>
                    <a:lnTo>
                      <a:pt x="0" y="13"/>
                    </a:lnTo>
                    <a:lnTo>
                      <a:pt x="0" y="13"/>
                    </a:lnTo>
                    <a:lnTo>
                      <a:pt x="0" y="13"/>
                    </a:lnTo>
                    <a:lnTo>
                      <a:pt x="0" y="13"/>
                    </a:lnTo>
                    <a:lnTo>
                      <a:pt x="0" y="14"/>
                    </a:lnTo>
                    <a:lnTo>
                      <a:pt x="0" y="13"/>
                    </a:lnTo>
                    <a:lnTo>
                      <a:pt x="0" y="14"/>
                    </a:lnTo>
                    <a:lnTo>
                      <a:pt x="0" y="14"/>
                    </a:lnTo>
                    <a:lnTo>
                      <a:pt x="0" y="14"/>
                    </a:lnTo>
                    <a:lnTo>
                      <a:pt x="0" y="14"/>
                    </a:lnTo>
                    <a:lnTo>
                      <a:pt x="0" y="14"/>
                    </a:lnTo>
                    <a:lnTo>
                      <a:pt x="0" y="15"/>
                    </a:lnTo>
                    <a:lnTo>
                      <a:pt x="0" y="14"/>
                    </a:lnTo>
                    <a:lnTo>
                      <a:pt x="0" y="14"/>
                    </a:lnTo>
                    <a:lnTo>
                      <a:pt x="0" y="14"/>
                    </a:lnTo>
                    <a:lnTo>
                      <a:pt x="0" y="14"/>
                    </a:lnTo>
                    <a:lnTo>
                      <a:pt x="0" y="14"/>
                    </a:lnTo>
                    <a:lnTo>
                      <a:pt x="0" y="14"/>
                    </a:lnTo>
                    <a:lnTo>
                      <a:pt x="0" y="14"/>
                    </a:lnTo>
                    <a:lnTo>
                      <a:pt x="0" y="13"/>
                    </a:lnTo>
                    <a:lnTo>
                      <a:pt x="0" y="13"/>
                    </a:lnTo>
                    <a:lnTo>
                      <a:pt x="0" y="14"/>
                    </a:lnTo>
                    <a:lnTo>
                      <a:pt x="0" y="14"/>
                    </a:lnTo>
                    <a:lnTo>
                      <a:pt x="0" y="14"/>
                    </a:lnTo>
                    <a:lnTo>
                      <a:pt x="0" y="14"/>
                    </a:lnTo>
                    <a:lnTo>
                      <a:pt x="0" y="14"/>
                    </a:lnTo>
                    <a:lnTo>
                      <a:pt x="0" y="14"/>
                    </a:lnTo>
                    <a:lnTo>
                      <a:pt x="0" y="14"/>
                    </a:lnTo>
                    <a:lnTo>
                      <a:pt x="0" y="15"/>
                    </a:lnTo>
                    <a:lnTo>
                      <a:pt x="0" y="15"/>
                    </a:lnTo>
                    <a:lnTo>
                      <a:pt x="0" y="16"/>
                    </a:lnTo>
                    <a:lnTo>
                      <a:pt x="0" y="15"/>
                    </a:lnTo>
                    <a:lnTo>
                      <a:pt x="0" y="16"/>
                    </a:lnTo>
                    <a:lnTo>
                      <a:pt x="0" y="16"/>
                    </a:lnTo>
                    <a:lnTo>
                      <a:pt x="0" y="16"/>
                    </a:lnTo>
                    <a:lnTo>
                      <a:pt x="0" y="16"/>
                    </a:lnTo>
                    <a:lnTo>
                      <a:pt x="0" y="16"/>
                    </a:lnTo>
                    <a:lnTo>
                      <a:pt x="0" y="17"/>
                    </a:lnTo>
                    <a:lnTo>
                      <a:pt x="0" y="17"/>
                    </a:lnTo>
                    <a:lnTo>
                      <a:pt x="0" y="16"/>
                    </a:lnTo>
                    <a:lnTo>
                      <a:pt x="0" y="16"/>
                    </a:lnTo>
                    <a:lnTo>
                      <a:pt x="0" y="16"/>
                    </a:lnTo>
                    <a:lnTo>
                      <a:pt x="0" y="16"/>
                    </a:lnTo>
                    <a:lnTo>
                      <a:pt x="0" y="16"/>
                    </a:lnTo>
                    <a:lnTo>
                      <a:pt x="0" y="16"/>
                    </a:lnTo>
                    <a:lnTo>
                      <a:pt x="0" y="15"/>
                    </a:lnTo>
                    <a:lnTo>
                      <a:pt x="0" y="14"/>
                    </a:lnTo>
                    <a:lnTo>
                      <a:pt x="0" y="13"/>
                    </a:lnTo>
                    <a:lnTo>
                      <a:pt x="0" y="14"/>
                    </a:lnTo>
                    <a:lnTo>
                      <a:pt x="0" y="13"/>
                    </a:lnTo>
                    <a:lnTo>
                      <a:pt x="0" y="12"/>
                    </a:lnTo>
                    <a:lnTo>
                      <a:pt x="0" y="12"/>
                    </a:lnTo>
                    <a:lnTo>
                      <a:pt x="0" y="13"/>
                    </a:lnTo>
                    <a:lnTo>
                      <a:pt x="0" y="11"/>
                    </a:lnTo>
                    <a:lnTo>
                      <a:pt x="0" y="12"/>
                    </a:lnTo>
                    <a:lnTo>
                      <a:pt x="0" y="11"/>
                    </a:lnTo>
                    <a:lnTo>
                      <a:pt x="0" y="12"/>
                    </a:lnTo>
                    <a:lnTo>
                      <a:pt x="0" y="12"/>
                    </a:lnTo>
                    <a:lnTo>
                      <a:pt x="0" y="12"/>
                    </a:lnTo>
                    <a:lnTo>
                      <a:pt x="0" y="12"/>
                    </a:lnTo>
                    <a:lnTo>
                      <a:pt x="0" y="13"/>
                    </a:lnTo>
                    <a:lnTo>
                      <a:pt x="0" y="12"/>
                    </a:lnTo>
                    <a:lnTo>
                      <a:pt x="0" y="12"/>
                    </a:lnTo>
                    <a:lnTo>
                      <a:pt x="0" y="13"/>
                    </a:lnTo>
                    <a:lnTo>
                      <a:pt x="0" y="13"/>
                    </a:lnTo>
                    <a:lnTo>
                      <a:pt x="0" y="13"/>
                    </a:lnTo>
                    <a:lnTo>
                      <a:pt x="0" y="14"/>
                    </a:lnTo>
                    <a:lnTo>
                      <a:pt x="0" y="13"/>
                    </a:lnTo>
                    <a:lnTo>
                      <a:pt x="0" y="14"/>
                    </a:lnTo>
                    <a:lnTo>
                      <a:pt x="0" y="13"/>
                    </a:lnTo>
                    <a:lnTo>
                      <a:pt x="0" y="13"/>
                    </a:lnTo>
                    <a:lnTo>
                      <a:pt x="0" y="13"/>
                    </a:lnTo>
                    <a:lnTo>
                      <a:pt x="0" y="14"/>
                    </a:lnTo>
                    <a:lnTo>
                      <a:pt x="0" y="13"/>
                    </a:lnTo>
                    <a:lnTo>
                      <a:pt x="0" y="14"/>
                    </a:lnTo>
                    <a:lnTo>
                      <a:pt x="0" y="14"/>
                    </a:lnTo>
                    <a:lnTo>
                      <a:pt x="0" y="14"/>
                    </a:lnTo>
                    <a:lnTo>
                      <a:pt x="0" y="14"/>
                    </a:lnTo>
                    <a:lnTo>
                      <a:pt x="0" y="14"/>
                    </a:lnTo>
                    <a:lnTo>
                      <a:pt x="0" y="14"/>
                    </a:lnTo>
                    <a:lnTo>
                      <a:pt x="0" y="13"/>
                    </a:lnTo>
                    <a:lnTo>
                      <a:pt x="0" y="14"/>
                    </a:lnTo>
                    <a:lnTo>
                      <a:pt x="0" y="14"/>
                    </a:lnTo>
                    <a:lnTo>
                      <a:pt x="0" y="14"/>
                    </a:lnTo>
                    <a:lnTo>
                      <a:pt x="0" y="15"/>
                    </a:lnTo>
                    <a:lnTo>
                      <a:pt x="0" y="15"/>
                    </a:lnTo>
                    <a:lnTo>
                      <a:pt x="0" y="15"/>
                    </a:lnTo>
                    <a:lnTo>
                      <a:pt x="0" y="14"/>
                    </a:lnTo>
                    <a:lnTo>
                      <a:pt x="0" y="15"/>
                    </a:lnTo>
                    <a:lnTo>
                      <a:pt x="0" y="15"/>
                    </a:lnTo>
                    <a:lnTo>
                      <a:pt x="0" y="14"/>
                    </a:lnTo>
                    <a:lnTo>
                      <a:pt x="0" y="14"/>
                    </a:lnTo>
                    <a:lnTo>
                      <a:pt x="0" y="14"/>
                    </a:lnTo>
                    <a:lnTo>
                      <a:pt x="0" y="14"/>
                    </a:lnTo>
                    <a:lnTo>
                      <a:pt x="0" y="13"/>
                    </a:lnTo>
                    <a:lnTo>
                      <a:pt x="0" y="14"/>
                    </a:lnTo>
                    <a:lnTo>
                      <a:pt x="0" y="13"/>
                    </a:lnTo>
                    <a:lnTo>
                      <a:pt x="0" y="14"/>
                    </a:lnTo>
                    <a:lnTo>
                      <a:pt x="0" y="14"/>
                    </a:lnTo>
                    <a:lnTo>
                      <a:pt x="0" y="14"/>
                    </a:lnTo>
                    <a:lnTo>
                      <a:pt x="0" y="14"/>
                    </a:lnTo>
                    <a:lnTo>
                      <a:pt x="0" y="14"/>
                    </a:lnTo>
                    <a:lnTo>
                      <a:pt x="0" y="13"/>
                    </a:lnTo>
                    <a:lnTo>
                      <a:pt x="0" y="13"/>
                    </a:lnTo>
                    <a:lnTo>
                      <a:pt x="0" y="13"/>
                    </a:lnTo>
                    <a:lnTo>
                      <a:pt x="0" y="12"/>
                    </a:lnTo>
                    <a:lnTo>
                      <a:pt x="0" y="12"/>
                    </a:lnTo>
                    <a:lnTo>
                      <a:pt x="0" y="11"/>
                    </a:lnTo>
                    <a:lnTo>
                      <a:pt x="0" y="11"/>
                    </a:lnTo>
                    <a:lnTo>
                      <a:pt x="0" y="10"/>
                    </a:lnTo>
                    <a:lnTo>
                      <a:pt x="0" y="10"/>
                    </a:lnTo>
                    <a:lnTo>
                      <a:pt x="0" y="11"/>
                    </a:lnTo>
                    <a:lnTo>
                      <a:pt x="0" y="11"/>
                    </a:lnTo>
                    <a:lnTo>
                      <a:pt x="0" y="11"/>
                    </a:lnTo>
                    <a:lnTo>
                      <a:pt x="0" y="10"/>
                    </a:lnTo>
                    <a:lnTo>
                      <a:pt x="0" y="11"/>
                    </a:lnTo>
                    <a:lnTo>
                      <a:pt x="0" y="11"/>
                    </a:lnTo>
                    <a:lnTo>
                      <a:pt x="0" y="11"/>
                    </a:lnTo>
                    <a:lnTo>
                      <a:pt x="0" y="11"/>
                    </a:lnTo>
                    <a:lnTo>
                      <a:pt x="0" y="12"/>
                    </a:lnTo>
                    <a:lnTo>
                      <a:pt x="0" y="11"/>
                    </a:lnTo>
                    <a:lnTo>
                      <a:pt x="0" y="12"/>
                    </a:lnTo>
                    <a:lnTo>
                      <a:pt x="0" y="11"/>
                    </a:lnTo>
                    <a:lnTo>
                      <a:pt x="0" y="11"/>
                    </a:lnTo>
                    <a:lnTo>
                      <a:pt x="0" y="11"/>
                    </a:lnTo>
                    <a:lnTo>
                      <a:pt x="0" y="11"/>
                    </a:lnTo>
                    <a:lnTo>
                      <a:pt x="0" y="11"/>
                    </a:lnTo>
                    <a:lnTo>
                      <a:pt x="0" y="11"/>
                    </a:lnTo>
                    <a:lnTo>
                      <a:pt x="0" y="10"/>
                    </a:lnTo>
                    <a:lnTo>
                      <a:pt x="0" y="10"/>
                    </a:lnTo>
                    <a:lnTo>
                      <a:pt x="0" y="10"/>
                    </a:lnTo>
                    <a:lnTo>
                      <a:pt x="0" y="11"/>
                    </a:lnTo>
                    <a:lnTo>
                      <a:pt x="0" y="10"/>
                    </a:lnTo>
                    <a:lnTo>
                      <a:pt x="0" y="10"/>
                    </a:lnTo>
                    <a:lnTo>
                      <a:pt x="0" y="10"/>
                    </a:lnTo>
                    <a:lnTo>
                      <a:pt x="0" y="10"/>
                    </a:lnTo>
                    <a:lnTo>
                      <a:pt x="0" y="9"/>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11"/>
                    </a:lnTo>
                    <a:lnTo>
                      <a:pt x="0" y="10"/>
                    </a:lnTo>
                    <a:lnTo>
                      <a:pt x="0" y="11"/>
                    </a:lnTo>
                    <a:lnTo>
                      <a:pt x="0" y="10"/>
                    </a:lnTo>
                    <a:lnTo>
                      <a:pt x="0" y="11"/>
                    </a:lnTo>
                    <a:lnTo>
                      <a:pt x="0" y="11"/>
                    </a:lnTo>
                    <a:lnTo>
                      <a:pt x="0" y="10"/>
                    </a:lnTo>
                    <a:lnTo>
                      <a:pt x="0" y="9"/>
                    </a:lnTo>
                    <a:lnTo>
                      <a:pt x="0" y="10"/>
                    </a:lnTo>
                    <a:lnTo>
                      <a:pt x="0" y="9"/>
                    </a:lnTo>
                    <a:lnTo>
                      <a:pt x="0" y="10"/>
                    </a:lnTo>
                    <a:lnTo>
                      <a:pt x="0" y="9"/>
                    </a:lnTo>
                    <a:lnTo>
                      <a:pt x="0" y="9"/>
                    </a:lnTo>
                    <a:lnTo>
                      <a:pt x="0" y="9"/>
                    </a:lnTo>
                    <a:lnTo>
                      <a:pt x="0" y="9"/>
                    </a:lnTo>
                    <a:lnTo>
                      <a:pt x="0" y="10"/>
                    </a:lnTo>
                    <a:lnTo>
                      <a:pt x="0" y="10"/>
                    </a:lnTo>
                    <a:lnTo>
                      <a:pt x="0" y="10"/>
                    </a:lnTo>
                    <a:lnTo>
                      <a:pt x="0" y="10"/>
                    </a:lnTo>
                    <a:lnTo>
                      <a:pt x="0" y="9"/>
                    </a:lnTo>
                    <a:lnTo>
                      <a:pt x="0" y="9"/>
                    </a:lnTo>
                    <a:lnTo>
                      <a:pt x="0" y="9"/>
                    </a:lnTo>
                    <a:lnTo>
                      <a:pt x="0" y="9"/>
                    </a:lnTo>
                    <a:lnTo>
                      <a:pt x="0" y="8"/>
                    </a:lnTo>
                    <a:lnTo>
                      <a:pt x="0" y="9"/>
                    </a:lnTo>
                    <a:lnTo>
                      <a:pt x="0" y="8"/>
                    </a:lnTo>
                    <a:lnTo>
                      <a:pt x="0" y="8"/>
                    </a:lnTo>
                    <a:lnTo>
                      <a:pt x="0" y="8"/>
                    </a:lnTo>
                    <a:lnTo>
                      <a:pt x="0" y="9"/>
                    </a:lnTo>
                    <a:lnTo>
                      <a:pt x="0" y="8"/>
                    </a:lnTo>
                    <a:lnTo>
                      <a:pt x="0" y="8"/>
                    </a:lnTo>
                    <a:lnTo>
                      <a:pt x="0" y="8"/>
                    </a:lnTo>
                    <a:lnTo>
                      <a:pt x="0" y="9"/>
                    </a:lnTo>
                    <a:lnTo>
                      <a:pt x="0" y="9"/>
                    </a:lnTo>
                    <a:lnTo>
                      <a:pt x="0" y="9"/>
                    </a:lnTo>
                    <a:lnTo>
                      <a:pt x="0" y="9"/>
                    </a:lnTo>
                    <a:lnTo>
                      <a:pt x="0" y="10"/>
                    </a:lnTo>
                    <a:lnTo>
                      <a:pt x="0" y="9"/>
                    </a:lnTo>
                    <a:lnTo>
                      <a:pt x="0" y="10"/>
                    </a:lnTo>
                    <a:lnTo>
                      <a:pt x="0" y="10"/>
                    </a:lnTo>
                    <a:lnTo>
                      <a:pt x="0" y="10"/>
                    </a:lnTo>
                    <a:lnTo>
                      <a:pt x="0" y="11"/>
                    </a:lnTo>
                    <a:lnTo>
                      <a:pt x="0" y="11"/>
                    </a:lnTo>
                    <a:lnTo>
                      <a:pt x="0" y="11"/>
                    </a:lnTo>
                    <a:lnTo>
                      <a:pt x="0" y="11"/>
                    </a:lnTo>
                    <a:lnTo>
                      <a:pt x="0" y="11"/>
                    </a:lnTo>
                    <a:lnTo>
                      <a:pt x="0" y="12"/>
                    </a:lnTo>
                    <a:lnTo>
                      <a:pt x="0" y="12"/>
                    </a:lnTo>
                    <a:lnTo>
                      <a:pt x="0" y="12"/>
                    </a:lnTo>
                    <a:lnTo>
                      <a:pt x="0" y="12"/>
                    </a:lnTo>
                    <a:lnTo>
                      <a:pt x="0" y="13"/>
                    </a:lnTo>
                    <a:lnTo>
                      <a:pt x="0" y="14"/>
                    </a:lnTo>
                    <a:lnTo>
                      <a:pt x="0" y="14"/>
                    </a:lnTo>
                    <a:lnTo>
                      <a:pt x="0" y="14"/>
                    </a:lnTo>
                    <a:lnTo>
                      <a:pt x="0" y="14"/>
                    </a:lnTo>
                    <a:lnTo>
                      <a:pt x="0" y="14"/>
                    </a:lnTo>
                    <a:lnTo>
                      <a:pt x="0" y="15"/>
                    </a:lnTo>
                    <a:lnTo>
                      <a:pt x="0" y="14"/>
                    </a:lnTo>
                    <a:lnTo>
                      <a:pt x="0" y="14"/>
                    </a:lnTo>
                    <a:lnTo>
                      <a:pt x="0" y="14"/>
                    </a:lnTo>
                    <a:lnTo>
                      <a:pt x="0" y="14"/>
                    </a:lnTo>
                    <a:lnTo>
                      <a:pt x="0" y="14"/>
                    </a:lnTo>
                    <a:lnTo>
                      <a:pt x="0" y="13"/>
                    </a:lnTo>
                    <a:lnTo>
                      <a:pt x="0" y="13"/>
                    </a:lnTo>
                    <a:lnTo>
                      <a:pt x="0" y="14"/>
                    </a:lnTo>
                    <a:lnTo>
                      <a:pt x="0" y="13"/>
                    </a:lnTo>
                    <a:lnTo>
                      <a:pt x="0" y="14"/>
                    </a:lnTo>
                    <a:lnTo>
                      <a:pt x="0" y="13"/>
                    </a:lnTo>
                    <a:lnTo>
                      <a:pt x="0" y="14"/>
                    </a:lnTo>
                    <a:lnTo>
                      <a:pt x="0" y="14"/>
                    </a:lnTo>
                    <a:lnTo>
                      <a:pt x="0" y="14"/>
                    </a:lnTo>
                    <a:lnTo>
                      <a:pt x="0" y="14"/>
                    </a:lnTo>
                    <a:lnTo>
                      <a:pt x="0" y="14"/>
                    </a:lnTo>
                    <a:lnTo>
                      <a:pt x="0" y="15"/>
                    </a:lnTo>
                    <a:lnTo>
                      <a:pt x="0" y="14"/>
                    </a:lnTo>
                    <a:lnTo>
                      <a:pt x="0" y="14"/>
                    </a:lnTo>
                    <a:lnTo>
                      <a:pt x="0" y="14"/>
                    </a:lnTo>
                    <a:lnTo>
                      <a:pt x="0" y="14"/>
                    </a:lnTo>
                    <a:lnTo>
                      <a:pt x="0" y="14"/>
                    </a:lnTo>
                    <a:lnTo>
                      <a:pt x="0" y="15"/>
                    </a:lnTo>
                    <a:lnTo>
                      <a:pt x="1" y="15"/>
                    </a:lnTo>
                    <a:lnTo>
                      <a:pt x="1" y="15"/>
                    </a:lnTo>
                    <a:lnTo>
                      <a:pt x="1" y="15"/>
                    </a:lnTo>
                    <a:lnTo>
                      <a:pt x="1" y="14"/>
                    </a:lnTo>
                    <a:lnTo>
                      <a:pt x="1" y="15"/>
                    </a:lnTo>
                    <a:lnTo>
                      <a:pt x="1" y="14"/>
                    </a:lnTo>
                    <a:lnTo>
                      <a:pt x="1" y="15"/>
                    </a:lnTo>
                    <a:lnTo>
                      <a:pt x="1" y="14"/>
                    </a:lnTo>
                    <a:lnTo>
                      <a:pt x="1" y="13"/>
                    </a:lnTo>
                    <a:lnTo>
                      <a:pt x="1" y="13"/>
                    </a:lnTo>
                    <a:lnTo>
                      <a:pt x="1" y="13"/>
                    </a:lnTo>
                    <a:lnTo>
                      <a:pt x="1" y="13"/>
                    </a:lnTo>
                    <a:lnTo>
                      <a:pt x="1" y="13"/>
                    </a:lnTo>
                    <a:lnTo>
                      <a:pt x="1" y="13"/>
                    </a:lnTo>
                    <a:lnTo>
                      <a:pt x="1" y="13"/>
                    </a:lnTo>
                    <a:lnTo>
                      <a:pt x="1" y="12"/>
                    </a:lnTo>
                    <a:lnTo>
                      <a:pt x="1" y="13"/>
                    </a:lnTo>
                    <a:lnTo>
                      <a:pt x="1" y="12"/>
                    </a:lnTo>
                    <a:lnTo>
                      <a:pt x="1" y="13"/>
                    </a:lnTo>
                    <a:lnTo>
                      <a:pt x="1" y="13"/>
                    </a:lnTo>
                    <a:lnTo>
                      <a:pt x="1" y="13"/>
                    </a:lnTo>
                    <a:lnTo>
                      <a:pt x="1" y="13"/>
                    </a:lnTo>
                    <a:lnTo>
                      <a:pt x="1" y="12"/>
                    </a:lnTo>
                    <a:lnTo>
                      <a:pt x="1" y="12"/>
                    </a:lnTo>
                    <a:lnTo>
                      <a:pt x="1" y="13"/>
                    </a:lnTo>
                    <a:lnTo>
                      <a:pt x="1" y="13"/>
                    </a:lnTo>
                    <a:lnTo>
                      <a:pt x="1" y="12"/>
                    </a:lnTo>
                    <a:lnTo>
                      <a:pt x="1" y="13"/>
                    </a:lnTo>
                    <a:lnTo>
                      <a:pt x="1" y="12"/>
                    </a:lnTo>
                    <a:lnTo>
                      <a:pt x="1" y="12"/>
                    </a:lnTo>
                    <a:lnTo>
                      <a:pt x="1" y="13"/>
                    </a:lnTo>
                    <a:lnTo>
                      <a:pt x="1" y="12"/>
                    </a:lnTo>
                    <a:lnTo>
                      <a:pt x="1" y="13"/>
                    </a:lnTo>
                    <a:lnTo>
                      <a:pt x="1" y="12"/>
                    </a:lnTo>
                    <a:lnTo>
                      <a:pt x="1" y="12"/>
                    </a:lnTo>
                    <a:lnTo>
                      <a:pt x="1" y="12"/>
                    </a:lnTo>
                    <a:lnTo>
                      <a:pt x="1" y="11"/>
                    </a:lnTo>
                    <a:lnTo>
                      <a:pt x="1" y="11"/>
                    </a:lnTo>
                    <a:lnTo>
                      <a:pt x="1" y="12"/>
                    </a:lnTo>
                    <a:lnTo>
                      <a:pt x="1" y="11"/>
                    </a:lnTo>
                    <a:lnTo>
                      <a:pt x="1" y="12"/>
                    </a:lnTo>
                    <a:lnTo>
                      <a:pt x="1" y="11"/>
                    </a:lnTo>
                    <a:lnTo>
                      <a:pt x="1" y="12"/>
                    </a:lnTo>
                    <a:lnTo>
                      <a:pt x="1" y="13"/>
                    </a:lnTo>
                    <a:lnTo>
                      <a:pt x="1" y="13"/>
                    </a:lnTo>
                    <a:lnTo>
                      <a:pt x="1" y="14"/>
                    </a:lnTo>
                    <a:lnTo>
                      <a:pt x="1" y="13"/>
                    </a:lnTo>
                    <a:lnTo>
                      <a:pt x="1" y="14"/>
                    </a:lnTo>
                    <a:lnTo>
                      <a:pt x="1" y="14"/>
                    </a:lnTo>
                    <a:lnTo>
                      <a:pt x="1" y="14"/>
                    </a:lnTo>
                    <a:lnTo>
                      <a:pt x="1" y="14"/>
                    </a:lnTo>
                    <a:lnTo>
                      <a:pt x="1" y="14"/>
                    </a:lnTo>
                    <a:lnTo>
                      <a:pt x="1" y="14"/>
                    </a:lnTo>
                    <a:lnTo>
                      <a:pt x="1" y="14"/>
                    </a:lnTo>
                    <a:lnTo>
                      <a:pt x="1" y="15"/>
                    </a:lnTo>
                    <a:lnTo>
                      <a:pt x="1" y="14"/>
                    </a:lnTo>
                    <a:lnTo>
                      <a:pt x="1" y="15"/>
                    </a:lnTo>
                    <a:lnTo>
                      <a:pt x="1" y="14"/>
                    </a:lnTo>
                    <a:lnTo>
                      <a:pt x="1" y="14"/>
                    </a:lnTo>
                    <a:lnTo>
                      <a:pt x="1" y="13"/>
                    </a:lnTo>
                    <a:lnTo>
                      <a:pt x="1" y="14"/>
                    </a:lnTo>
                    <a:lnTo>
                      <a:pt x="1" y="13"/>
                    </a:lnTo>
                    <a:lnTo>
                      <a:pt x="1" y="14"/>
                    </a:lnTo>
                    <a:lnTo>
                      <a:pt x="1" y="13"/>
                    </a:lnTo>
                    <a:lnTo>
                      <a:pt x="1" y="14"/>
                    </a:lnTo>
                    <a:lnTo>
                      <a:pt x="1" y="13"/>
                    </a:lnTo>
                    <a:lnTo>
                      <a:pt x="1" y="13"/>
                    </a:lnTo>
                    <a:lnTo>
                      <a:pt x="1" y="13"/>
                    </a:lnTo>
                    <a:lnTo>
                      <a:pt x="1" y="13"/>
                    </a:lnTo>
                    <a:lnTo>
                      <a:pt x="1" y="13"/>
                    </a:lnTo>
                    <a:lnTo>
                      <a:pt x="1" y="13"/>
                    </a:lnTo>
                    <a:lnTo>
                      <a:pt x="1" y="13"/>
                    </a:lnTo>
                    <a:lnTo>
                      <a:pt x="1" y="13"/>
                    </a:lnTo>
                    <a:lnTo>
                      <a:pt x="1" y="13"/>
                    </a:lnTo>
                    <a:lnTo>
                      <a:pt x="1" y="12"/>
                    </a:lnTo>
                    <a:lnTo>
                      <a:pt x="1" y="13"/>
                    </a:lnTo>
                    <a:lnTo>
                      <a:pt x="1" y="13"/>
                    </a:lnTo>
                    <a:lnTo>
                      <a:pt x="1" y="12"/>
                    </a:lnTo>
                    <a:lnTo>
                      <a:pt x="1" y="13"/>
                    </a:lnTo>
                    <a:lnTo>
                      <a:pt x="1" y="13"/>
                    </a:lnTo>
                    <a:lnTo>
                      <a:pt x="1" y="12"/>
                    </a:lnTo>
                    <a:lnTo>
                      <a:pt x="1" y="13"/>
                    </a:lnTo>
                    <a:lnTo>
                      <a:pt x="1" y="14"/>
                    </a:lnTo>
                    <a:lnTo>
                      <a:pt x="1" y="13"/>
                    </a:lnTo>
                    <a:lnTo>
                      <a:pt x="1" y="14"/>
                    </a:lnTo>
                    <a:lnTo>
                      <a:pt x="1" y="13"/>
                    </a:lnTo>
                    <a:lnTo>
                      <a:pt x="1" y="14"/>
                    </a:lnTo>
                    <a:lnTo>
                      <a:pt x="1" y="13"/>
                    </a:lnTo>
                    <a:lnTo>
                      <a:pt x="1" y="13"/>
                    </a:lnTo>
                    <a:lnTo>
                      <a:pt x="1" y="13"/>
                    </a:lnTo>
                    <a:lnTo>
                      <a:pt x="1" y="12"/>
                    </a:lnTo>
                    <a:lnTo>
                      <a:pt x="1" y="12"/>
                    </a:lnTo>
                    <a:lnTo>
                      <a:pt x="1" y="12"/>
                    </a:lnTo>
                    <a:lnTo>
                      <a:pt x="1" y="11"/>
                    </a:lnTo>
                    <a:lnTo>
                      <a:pt x="1" y="11"/>
                    </a:lnTo>
                    <a:lnTo>
                      <a:pt x="1" y="11"/>
                    </a:lnTo>
                    <a:lnTo>
                      <a:pt x="1" y="11"/>
                    </a:lnTo>
                    <a:lnTo>
                      <a:pt x="1" y="11"/>
                    </a:lnTo>
                    <a:lnTo>
                      <a:pt x="1" y="11"/>
                    </a:lnTo>
                    <a:lnTo>
                      <a:pt x="1" y="10"/>
                    </a:lnTo>
                    <a:lnTo>
                      <a:pt x="1" y="10"/>
                    </a:lnTo>
                    <a:lnTo>
                      <a:pt x="1" y="10"/>
                    </a:lnTo>
                    <a:lnTo>
                      <a:pt x="1" y="10"/>
                    </a:lnTo>
                    <a:lnTo>
                      <a:pt x="1" y="10"/>
                    </a:lnTo>
                    <a:lnTo>
                      <a:pt x="1" y="9"/>
                    </a:lnTo>
                    <a:lnTo>
                      <a:pt x="1" y="8"/>
                    </a:lnTo>
                    <a:lnTo>
                      <a:pt x="1" y="8"/>
                    </a:lnTo>
                    <a:lnTo>
                      <a:pt x="1" y="8"/>
                    </a:lnTo>
                    <a:lnTo>
                      <a:pt x="1" y="8"/>
                    </a:lnTo>
                    <a:lnTo>
                      <a:pt x="1" y="8"/>
                    </a:lnTo>
                    <a:lnTo>
                      <a:pt x="1" y="8"/>
                    </a:lnTo>
                    <a:lnTo>
                      <a:pt x="1" y="8"/>
                    </a:lnTo>
                    <a:lnTo>
                      <a:pt x="1" y="7"/>
                    </a:lnTo>
                    <a:lnTo>
                      <a:pt x="1" y="7"/>
                    </a:lnTo>
                    <a:lnTo>
                      <a:pt x="1" y="7"/>
                    </a:lnTo>
                    <a:lnTo>
                      <a:pt x="1" y="7"/>
                    </a:lnTo>
                    <a:lnTo>
                      <a:pt x="1" y="6"/>
                    </a:lnTo>
                    <a:lnTo>
                      <a:pt x="1" y="6"/>
                    </a:lnTo>
                    <a:lnTo>
                      <a:pt x="1" y="6"/>
                    </a:lnTo>
                    <a:lnTo>
                      <a:pt x="1" y="6"/>
                    </a:lnTo>
                    <a:lnTo>
                      <a:pt x="1" y="6"/>
                    </a:lnTo>
                    <a:lnTo>
                      <a:pt x="1" y="5"/>
                    </a:lnTo>
                    <a:lnTo>
                      <a:pt x="1" y="5"/>
                    </a:lnTo>
                    <a:lnTo>
                      <a:pt x="1" y="5"/>
                    </a:lnTo>
                    <a:lnTo>
                      <a:pt x="1" y="4"/>
                    </a:lnTo>
                    <a:lnTo>
                      <a:pt x="1" y="4"/>
                    </a:lnTo>
                    <a:lnTo>
                      <a:pt x="1" y="4"/>
                    </a:lnTo>
                    <a:lnTo>
                      <a:pt x="1" y="3"/>
                    </a:lnTo>
                    <a:lnTo>
                      <a:pt x="1" y="2"/>
                    </a:lnTo>
                    <a:lnTo>
                      <a:pt x="1" y="3"/>
                    </a:lnTo>
                    <a:lnTo>
                      <a:pt x="1" y="2"/>
                    </a:lnTo>
                    <a:lnTo>
                      <a:pt x="1" y="2"/>
                    </a:lnTo>
                    <a:lnTo>
                      <a:pt x="1" y="2"/>
                    </a:lnTo>
                    <a:lnTo>
                      <a:pt x="1" y="3"/>
                    </a:lnTo>
                    <a:lnTo>
                      <a:pt x="1" y="2"/>
                    </a:lnTo>
                    <a:lnTo>
                      <a:pt x="1" y="3"/>
                    </a:lnTo>
                    <a:lnTo>
                      <a:pt x="1" y="2"/>
                    </a:lnTo>
                    <a:lnTo>
                      <a:pt x="1" y="2"/>
                    </a:lnTo>
                    <a:lnTo>
                      <a:pt x="1" y="1"/>
                    </a:lnTo>
                    <a:lnTo>
                      <a:pt x="1" y="1"/>
                    </a:lnTo>
                    <a:lnTo>
                      <a:pt x="1" y="0"/>
                    </a:lnTo>
                    <a:lnTo>
                      <a:pt x="1" y="0"/>
                    </a:lnTo>
                    <a:lnTo>
                      <a:pt x="1" y="1"/>
                    </a:lnTo>
                    <a:lnTo>
                      <a:pt x="1" y="0"/>
                    </a:lnTo>
                    <a:lnTo>
                      <a:pt x="1" y="1"/>
                    </a:lnTo>
                    <a:lnTo>
                      <a:pt x="1" y="1"/>
                    </a:lnTo>
                    <a:lnTo>
                      <a:pt x="1" y="1"/>
                    </a:lnTo>
                    <a:lnTo>
                      <a:pt x="1" y="1"/>
                    </a:lnTo>
                    <a:lnTo>
                      <a:pt x="1" y="1"/>
                    </a:lnTo>
                    <a:lnTo>
                      <a:pt x="1" y="2"/>
                    </a:lnTo>
                    <a:lnTo>
                      <a:pt x="1" y="2"/>
                    </a:lnTo>
                    <a:lnTo>
                      <a:pt x="1" y="2"/>
                    </a:lnTo>
                    <a:lnTo>
                      <a:pt x="1" y="2"/>
                    </a:lnTo>
                    <a:lnTo>
                      <a:pt x="1" y="2"/>
                    </a:lnTo>
                    <a:lnTo>
                      <a:pt x="1" y="2"/>
                    </a:lnTo>
                    <a:lnTo>
                      <a:pt x="1" y="3"/>
                    </a:lnTo>
                    <a:lnTo>
                      <a:pt x="1" y="3"/>
                    </a:lnTo>
                    <a:lnTo>
                      <a:pt x="1" y="4"/>
                    </a:lnTo>
                    <a:lnTo>
                      <a:pt x="1" y="5"/>
                    </a:lnTo>
                    <a:lnTo>
                      <a:pt x="1" y="5"/>
                    </a:lnTo>
                    <a:lnTo>
                      <a:pt x="1" y="6"/>
                    </a:lnTo>
                    <a:lnTo>
                      <a:pt x="1" y="7"/>
                    </a:lnTo>
                    <a:lnTo>
                      <a:pt x="1" y="7"/>
                    </a:lnTo>
                    <a:lnTo>
                      <a:pt x="1" y="7"/>
                    </a:lnTo>
                    <a:lnTo>
                      <a:pt x="1" y="7"/>
                    </a:lnTo>
                    <a:lnTo>
                      <a:pt x="1" y="6"/>
                    </a:lnTo>
                    <a:lnTo>
                      <a:pt x="1" y="7"/>
                    </a:lnTo>
                    <a:lnTo>
                      <a:pt x="1" y="6"/>
                    </a:lnTo>
                    <a:lnTo>
                      <a:pt x="1" y="6"/>
                    </a:lnTo>
                    <a:lnTo>
                      <a:pt x="1" y="7"/>
                    </a:lnTo>
                    <a:lnTo>
                      <a:pt x="1" y="7"/>
                    </a:lnTo>
                    <a:lnTo>
                      <a:pt x="1" y="5"/>
                    </a:lnTo>
                    <a:lnTo>
                      <a:pt x="1" y="6"/>
                    </a:lnTo>
                    <a:lnTo>
                      <a:pt x="1" y="6"/>
                    </a:lnTo>
                    <a:lnTo>
                      <a:pt x="1" y="5"/>
                    </a:lnTo>
                    <a:lnTo>
                      <a:pt x="1" y="6"/>
                    </a:lnTo>
                    <a:lnTo>
                      <a:pt x="1" y="7"/>
                    </a:lnTo>
                    <a:lnTo>
                      <a:pt x="1" y="6"/>
                    </a:lnTo>
                    <a:lnTo>
                      <a:pt x="1" y="6"/>
                    </a:lnTo>
                    <a:lnTo>
                      <a:pt x="1" y="6"/>
                    </a:lnTo>
                    <a:lnTo>
                      <a:pt x="1" y="5"/>
                    </a:lnTo>
                    <a:lnTo>
                      <a:pt x="1" y="6"/>
                    </a:lnTo>
                    <a:lnTo>
                      <a:pt x="1" y="7"/>
                    </a:lnTo>
                    <a:lnTo>
                      <a:pt x="1" y="7"/>
                    </a:lnTo>
                    <a:lnTo>
                      <a:pt x="1" y="6"/>
                    </a:lnTo>
                    <a:lnTo>
                      <a:pt x="1" y="7"/>
                    </a:lnTo>
                    <a:lnTo>
                      <a:pt x="1" y="7"/>
                    </a:lnTo>
                    <a:lnTo>
                      <a:pt x="1" y="7"/>
                    </a:lnTo>
                    <a:lnTo>
                      <a:pt x="1" y="8"/>
                    </a:lnTo>
                    <a:lnTo>
                      <a:pt x="1" y="8"/>
                    </a:lnTo>
                    <a:lnTo>
                      <a:pt x="1" y="9"/>
                    </a:lnTo>
                    <a:lnTo>
                      <a:pt x="1" y="9"/>
                    </a:lnTo>
                    <a:lnTo>
                      <a:pt x="1" y="9"/>
                    </a:lnTo>
                    <a:lnTo>
                      <a:pt x="1" y="10"/>
                    </a:lnTo>
                    <a:lnTo>
                      <a:pt x="1" y="10"/>
                    </a:lnTo>
                    <a:lnTo>
                      <a:pt x="1" y="10"/>
                    </a:lnTo>
                    <a:lnTo>
                      <a:pt x="1" y="10"/>
                    </a:lnTo>
                    <a:lnTo>
                      <a:pt x="1" y="10"/>
                    </a:lnTo>
                    <a:lnTo>
                      <a:pt x="1" y="11"/>
                    </a:lnTo>
                    <a:lnTo>
                      <a:pt x="1" y="11"/>
                    </a:lnTo>
                    <a:lnTo>
                      <a:pt x="1" y="11"/>
                    </a:lnTo>
                    <a:lnTo>
                      <a:pt x="1" y="11"/>
                    </a:lnTo>
                    <a:lnTo>
                      <a:pt x="1" y="10"/>
                    </a:lnTo>
                    <a:lnTo>
                      <a:pt x="1" y="10"/>
                    </a:lnTo>
                    <a:lnTo>
                      <a:pt x="1" y="10"/>
                    </a:lnTo>
                    <a:lnTo>
                      <a:pt x="1" y="10"/>
                    </a:lnTo>
                    <a:lnTo>
                      <a:pt x="1" y="11"/>
                    </a:lnTo>
                    <a:lnTo>
                      <a:pt x="1" y="10"/>
                    </a:lnTo>
                    <a:lnTo>
                      <a:pt x="1" y="10"/>
                    </a:lnTo>
                    <a:lnTo>
                      <a:pt x="1" y="10"/>
                    </a:lnTo>
                    <a:lnTo>
                      <a:pt x="1" y="10"/>
                    </a:lnTo>
                    <a:lnTo>
                      <a:pt x="1" y="10"/>
                    </a:lnTo>
                    <a:lnTo>
                      <a:pt x="1" y="10"/>
                    </a:lnTo>
                    <a:lnTo>
                      <a:pt x="1" y="10"/>
                    </a:lnTo>
                    <a:lnTo>
                      <a:pt x="1" y="9"/>
                    </a:lnTo>
                    <a:lnTo>
                      <a:pt x="1" y="10"/>
                    </a:lnTo>
                    <a:lnTo>
                      <a:pt x="1" y="10"/>
                    </a:lnTo>
                    <a:lnTo>
                      <a:pt x="1" y="11"/>
                    </a:lnTo>
                    <a:lnTo>
                      <a:pt x="1" y="11"/>
                    </a:lnTo>
                    <a:lnTo>
                      <a:pt x="1" y="10"/>
                    </a:lnTo>
                    <a:lnTo>
                      <a:pt x="1" y="10"/>
                    </a:lnTo>
                    <a:lnTo>
                      <a:pt x="1" y="10"/>
                    </a:lnTo>
                    <a:lnTo>
                      <a:pt x="1" y="11"/>
                    </a:lnTo>
                    <a:lnTo>
                      <a:pt x="1" y="10"/>
                    </a:lnTo>
                    <a:lnTo>
                      <a:pt x="1" y="10"/>
                    </a:lnTo>
                    <a:lnTo>
                      <a:pt x="1" y="10"/>
                    </a:lnTo>
                    <a:lnTo>
                      <a:pt x="1" y="10"/>
                    </a:lnTo>
                    <a:lnTo>
                      <a:pt x="1" y="10"/>
                    </a:lnTo>
                    <a:lnTo>
                      <a:pt x="1" y="9"/>
                    </a:lnTo>
                    <a:lnTo>
                      <a:pt x="1" y="10"/>
                    </a:lnTo>
                    <a:lnTo>
                      <a:pt x="1" y="10"/>
                    </a:lnTo>
                    <a:lnTo>
                      <a:pt x="1" y="10"/>
                    </a:lnTo>
                    <a:lnTo>
                      <a:pt x="1" y="10"/>
                    </a:lnTo>
                    <a:lnTo>
                      <a:pt x="1" y="10"/>
                    </a:lnTo>
                    <a:lnTo>
                      <a:pt x="1" y="10"/>
                    </a:lnTo>
                    <a:lnTo>
                      <a:pt x="1" y="10"/>
                    </a:lnTo>
                    <a:lnTo>
                      <a:pt x="1" y="10"/>
                    </a:lnTo>
                    <a:lnTo>
                      <a:pt x="1" y="11"/>
                    </a:lnTo>
                    <a:lnTo>
                      <a:pt x="1" y="11"/>
                    </a:lnTo>
                    <a:lnTo>
                      <a:pt x="1" y="10"/>
                    </a:lnTo>
                    <a:lnTo>
                      <a:pt x="1" y="11"/>
                    </a:lnTo>
                    <a:lnTo>
                      <a:pt x="1" y="11"/>
                    </a:lnTo>
                    <a:lnTo>
                      <a:pt x="1" y="12"/>
                    </a:lnTo>
                    <a:lnTo>
                      <a:pt x="1" y="12"/>
                    </a:lnTo>
                    <a:lnTo>
                      <a:pt x="1" y="12"/>
                    </a:lnTo>
                    <a:lnTo>
                      <a:pt x="1" y="12"/>
                    </a:lnTo>
                    <a:lnTo>
                      <a:pt x="1" y="12"/>
                    </a:lnTo>
                    <a:lnTo>
                      <a:pt x="1" y="12"/>
                    </a:lnTo>
                    <a:lnTo>
                      <a:pt x="1" y="12"/>
                    </a:lnTo>
                    <a:lnTo>
                      <a:pt x="1" y="12"/>
                    </a:lnTo>
                    <a:lnTo>
                      <a:pt x="1" y="12"/>
                    </a:lnTo>
                    <a:lnTo>
                      <a:pt x="1" y="12"/>
                    </a:lnTo>
                    <a:lnTo>
                      <a:pt x="1" y="11"/>
                    </a:lnTo>
                    <a:lnTo>
                      <a:pt x="1" y="12"/>
                    </a:lnTo>
                    <a:lnTo>
                      <a:pt x="1" y="11"/>
                    </a:lnTo>
                    <a:lnTo>
                      <a:pt x="1" y="11"/>
                    </a:lnTo>
                    <a:lnTo>
                      <a:pt x="1" y="11"/>
                    </a:lnTo>
                    <a:lnTo>
                      <a:pt x="1" y="12"/>
                    </a:lnTo>
                    <a:lnTo>
                      <a:pt x="1" y="12"/>
                    </a:lnTo>
                    <a:lnTo>
                      <a:pt x="1" y="11"/>
                    </a:lnTo>
                    <a:lnTo>
                      <a:pt x="1" y="12"/>
                    </a:lnTo>
                    <a:lnTo>
                      <a:pt x="1" y="12"/>
                    </a:lnTo>
                    <a:lnTo>
                      <a:pt x="1" y="11"/>
                    </a:lnTo>
                    <a:lnTo>
                      <a:pt x="1" y="11"/>
                    </a:lnTo>
                    <a:lnTo>
                      <a:pt x="1" y="12"/>
                    </a:lnTo>
                    <a:lnTo>
                      <a:pt x="1" y="12"/>
                    </a:lnTo>
                    <a:lnTo>
                      <a:pt x="1" y="11"/>
                    </a:lnTo>
                    <a:lnTo>
                      <a:pt x="1" y="12"/>
                    </a:lnTo>
                    <a:lnTo>
                      <a:pt x="1" y="11"/>
                    </a:lnTo>
                    <a:lnTo>
                      <a:pt x="1" y="11"/>
                    </a:lnTo>
                    <a:lnTo>
                      <a:pt x="1" y="11"/>
                    </a:lnTo>
                    <a:lnTo>
                      <a:pt x="1" y="11"/>
                    </a:lnTo>
                    <a:lnTo>
                      <a:pt x="1" y="12"/>
                    </a:lnTo>
                    <a:lnTo>
                      <a:pt x="1" y="12"/>
                    </a:lnTo>
                    <a:lnTo>
                      <a:pt x="1" y="11"/>
                    </a:lnTo>
                    <a:lnTo>
                      <a:pt x="1" y="12"/>
                    </a:lnTo>
                    <a:lnTo>
                      <a:pt x="1" y="11"/>
                    </a:lnTo>
                    <a:lnTo>
                      <a:pt x="1" y="11"/>
                    </a:lnTo>
                    <a:lnTo>
                      <a:pt x="1" y="11"/>
                    </a:lnTo>
                    <a:lnTo>
                      <a:pt x="1" y="12"/>
                    </a:lnTo>
                    <a:lnTo>
                      <a:pt x="1" y="12"/>
                    </a:lnTo>
                    <a:lnTo>
                      <a:pt x="1" y="12"/>
                    </a:lnTo>
                    <a:lnTo>
                      <a:pt x="1" y="12"/>
                    </a:lnTo>
                    <a:lnTo>
                      <a:pt x="1" y="12"/>
                    </a:lnTo>
                    <a:lnTo>
                      <a:pt x="1" y="11"/>
                    </a:lnTo>
                    <a:lnTo>
                      <a:pt x="1" y="10"/>
                    </a:lnTo>
                    <a:lnTo>
                      <a:pt x="1" y="11"/>
                    </a:lnTo>
                    <a:lnTo>
                      <a:pt x="1" y="10"/>
                    </a:lnTo>
                    <a:lnTo>
                      <a:pt x="1" y="10"/>
                    </a:lnTo>
                    <a:lnTo>
                      <a:pt x="1" y="10"/>
                    </a:lnTo>
                    <a:lnTo>
                      <a:pt x="1" y="10"/>
                    </a:lnTo>
                    <a:lnTo>
                      <a:pt x="1" y="10"/>
                    </a:lnTo>
                    <a:lnTo>
                      <a:pt x="1" y="11"/>
                    </a:lnTo>
                    <a:lnTo>
                      <a:pt x="1" y="10"/>
                    </a:lnTo>
                    <a:lnTo>
                      <a:pt x="1" y="10"/>
                    </a:lnTo>
                    <a:lnTo>
                      <a:pt x="1" y="10"/>
                    </a:lnTo>
                    <a:lnTo>
                      <a:pt x="1" y="9"/>
                    </a:lnTo>
                    <a:lnTo>
                      <a:pt x="1" y="10"/>
                    </a:lnTo>
                    <a:lnTo>
                      <a:pt x="1" y="10"/>
                    </a:lnTo>
                    <a:lnTo>
                      <a:pt x="1" y="11"/>
                    </a:lnTo>
                    <a:lnTo>
                      <a:pt x="1" y="11"/>
                    </a:lnTo>
                    <a:lnTo>
                      <a:pt x="1" y="11"/>
                    </a:lnTo>
                    <a:lnTo>
                      <a:pt x="1" y="12"/>
                    </a:lnTo>
                    <a:lnTo>
                      <a:pt x="1" y="12"/>
                    </a:lnTo>
                    <a:lnTo>
                      <a:pt x="1" y="12"/>
                    </a:lnTo>
                    <a:lnTo>
                      <a:pt x="1" y="13"/>
                    </a:lnTo>
                    <a:lnTo>
                      <a:pt x="1" y="12"/>
                    </a:lnTo>
                    <a:lnTo>
                      <a:pt x="1" y="13"/>
                    </a:lnTo>
                    <a:lnTo>
                      <a:pt x="1" y="13"/>
                    </a:lnTo>
                    <a:lnTo>
                      <a:pt x="1" y="13"/>
                    </a:lnTo>
                    <a:lnTo>
                      <a:pt x="1" y="13"/>
                    </a:lnTo>
                    <a:lnTo>
                      <a:pt x="1" y="13"/>
                    </a:lnTo>
                    <a:lnTo>
                      <a:pt x="1" y="13"/>
                    </a:lnTo>
                    <a:lnTo>
                      <a:pt x="1" y="14"/>
                    </a:lnTo>
                    <a:lnTo>
                      <a:pt x="1" y="13"/>
                    </a:lnTo>
                    <a:lnTo>
                      <a:pt x="1" y="13"/>
                    </a:lnTo>
                    <a:lnTo>
                      <a:pt x="1" y="13"/>
                    </a:lnTo>
                    <a:lnTo>
                      <a:pt x="1" y="13"/>
                    </a:lnTo>
                    <a:lnTo>
                      <a:pt x="1" y="13"/>
                    </a:lnTo>
                    <a:lnTo>
                      <a:pt x="1" y="13"/>
                    </a:lnTo>
                    <a:lnTo>
                      <a:pt x="1" y="14"/>
                    </a:lnTo>
                    <a:lnTo>
                      <a:pt x="1" y="13"/>
                    </a:lnTo>
                    <a:lnTo>
                      <a:pt x="1" y="13"/>
                    </a:lnTo>
                    <a:lnTo>
                      <a:pt x="1" y="14"/>
                    </a:lnTo>
                    <a:lnTo>
                      <a:pt x="1" y="13"/>
                    </a:lnTo>
                    <a:lnTo>
                      <a:pt x="1" y="14"/>
                    </a:lnTo>
                    <a:lnTo>
                      <a:pt x="1" y="14"/>
                    </a:lnTo>
                    <a:lnTo>
                      <a:pt x="1" y="14"/>
                    </a:lnTo>
                    <a:lnTo>
                      <a:pt x="1" y="14"/>
                    </a:lnTo>
                    <a:lnTo>
                      <a:pt x="1" y="14"/>
                    </a:lnTo>
                    <a:lnTo>
                      <a:pt x="1" y="15"/>
                    </a:lnTo>
                    <a:lnTo>
                      <a:pt x="1" y="15"/>
                    </a:lnTo>
                    <a:lnTo>
                      <a:pt x="1" y="15"/>
                    </a:lnTo>
                    <a:lnTo>
                      <a:pt x="1" y="16"/>
                    </a:lnTo>
                    <a:lnTo>
                      <a:pt x="1" y="16"/>
                    </a:lnTo>
                    <a:lnTo>
                      <a:pt x="1" y="15"/>
                    </a:lnTo>
                    <a:lnTo>
                      <a:pt x="1" y="16"/>
                    </a:lnTo>
                    <a:lnTo>
                      <a:pt x="1" y="16"/>
                    </a:lnTo>
                    <a:lnTo>
                      <a:pt x="1" y="16"/>
                    </a:lnTo>
                    <a:lnTo>
                      <a:pt x="1" y="16"/>
                    </a:lnTo>
                    <a:lnTo>
                      <a:pt x="1" y="15"/>
                    </a:lnTo>
                    <a:lnTo>
                      <a:pt x="1" y="15"/>
                    </a:lnTo>
                    <a:lnTo>
                      <a:pt x="1" y="15"/>
                    </a:lnTo>
                    <a:lnTo>
                      <a:pt x="1" y="15"/>
                    </a:lnTo>
                    <a:lnTo>
                      <a:pt x="1" y="15"/>
                    </a:lnTo>
                    <a:lnTo>
                      <a:pt x="1" y="15"/>
                    </a:lnTo>
                    <a:lnTo>
                      <a:pt x="1" y="15"/>
                    </a:lnTo>
                    <a:lnTo>
                      <a:pt x="1" y="15"/>
                    </a:lnTo>
                    <a:lnTo>
                      <a:pt x="1" y="14"/>
                    </a:lnTo>
                    <a:lnTo>
                      <a:pt x="1" y="14"/>
                    </a:lnTo>
                    <a:lnTo>
                      <a:pt x="1" y="14"/>
                    </a:lnTo>
                    <a:lnTo>
                      <a:pt x="1" y="14"/>
                    </a:lnTo>
                    <a:lnTo>
                      <a:pt x="1" y="14"/>
                    </a:lnTo>
                    <a:lnTo>
                      <a:pt x="1" y="14"/>
                    </a:lnTo>
                    <a:lnTo>
                      <a:pt x="1" y="14"/>
                    </a:lnTo>
                    <a:lnTo>
                      <a:pt x="1" y="15"/>
                    </a:lnTo>
                    <a:lnTo>
                      <a:pt x="1" y="15"/>
                    </a:lnTo>
                    <a:lnTo>
                      <a:pt x="1" y="15"/>
                    </a:lnTo>
                    <a:lnTo>
                      <a:pt x="1" y="15"/>
                    </a:lnTo>
                    <a:lnTo>
                      <a:pt x="1" y="15"/>
                    </a:lnTo>
                    <a:lnTo>
                      <a:pt x="1" y="14"/>
                    </a:lnTo>
                    <a:lnTo>
                      <a:pt x="1" y="15"/>
                    </a:lnTo>
                    <a:lnTo>
                      <a:pt x="1" y="14"/>
                    </a:lnTo>
                    <a:lnTo>
                      <a:pt x="1" y="13"/>
                    </a:lnTo>
                    <a:lnTo>
                      <a:pt x="1" y="13"/>
                    </a:lnTo>
                    <a:lnTo>
                      <a:pt x="1" y="13"/>
                    </a:lnTo>
                    <a:lnTo>
                      <a:pt x="1" y="12"/>
                    </a:lnTo>
                    <a:lnTo>
                      <a:pt x="1" y="12"/>
                    </a:lnTo>
                    <a:lnTo>
                      <a:pt x="1" y="12"/>
                    </a:lnTo>
                    <a:lnTo>
                      <a:pt x="1" y="12"/>
                    </a:lnTo>
                  </a:path>
                </a:pathLst>
              </a:custGeom>
              <a:noFill/>
              <a:ln w="0">
                <a:solidFill>
                  <a:srgbClr val="3366FF"/>
                </a:solidFill>
                <a:prstDash val="solid"/>
                <a:round/>
                <a:headEnd/>
                <a:tailEnd/>
              </a:ln>
            </p:spPr>
            <p:txBody>
              <a:bodyPr/>
              <a:lstStyle/>
              <a:p>
                <a:endParaRPr lang="en-GB"/>
              </a:p>
            </p:txBody>
          </p:sp>
          <p:sp>
            <p:nvSpPr>
              <p:cNvPr id="185925" name="Freeform 581"/>
              <p:cNvSpPr>
                <a:spLocks/>
              </p:cNvSpPr>
              <p:nvPr/>
            </p:nvSpPr>
            <p:spPr bwMode="auto">
              <a:xfrm>
                <a:off x="2760" y="3509"/>
                <a:ext cx="1" cy="90"/>
              </a:xfrm>
              <a:custGeom>
                <a:avLst/>
                <a:gdLst/>
                <a:ahLst/>
                <a:cxnLst>
                  <a:cxn ang="0">
                    <a:pos x="0" y="9"/>
                  </a:cxn>
                  <a:cxn ang="0">
                    <a:pos x="0" y="11"/>
                  </a:cxn>
                  <a:cxn ang="0">
                    <a:pos x="0" y="9"/>
                  </a:cxn>
                  <a:cxn ang="0">
                    <a:pos x="0" y="7"/>
                  </a:cxn>
                  <a:cxn ang="0">
                    <a:pos x="0" y="4"/>
                  </a:cxn>
                  <a:cxn ang="0">
                    <a:pos x="0" y="2"/>
                  </a:cxn>
                  <a:cxn ang="0">
                    <a:pos x="0" y="2"/>
                  </a:cxn>
                  <a:cxn ang="0">
                    <a:pos x="0" y="1"/>
                  </a:cxn>
                  <a:cxn ang="0">
                    <a:pos x="0" y="2"/>
                  </a:cxn>
                  <a:cxn ang="0">
                    <a:pos x="0" y="4"/>
                  </a:cxn>
                  <a:cxn ang="0">
                    <a:pos x="0" y="3"/>
                  </a:cxn>
                  <a:cxn ang="0">
                    <a:pos x="0" y="3"/>
                  </a:cxn>
                  <a:cxn ang="0">
                    <a:pos x="0" y="3"/>
                  </a:cxn>
                  <a:cxn ang="0">
                    <a:pos x="0" y="4"/>
                  </a:cxn>
                  <a:cxn ang="0">
                    <a:pos x="0" y="4"/>
                  </a:cxn>
                  <a:cxn ang="0">
                    <a:pos x="0" y="5"/>
                  </a:cxn>
                  <a:cxn ang="0">
                    <a:pos x="0" y="9"/>
                  </a:cxn>
                  <a:cxn ang="0">
                    <a:pos x="0" y="8"/>
                  </a:cxn>
                  <a:cxn ang="0">
                    <a:pos x="0" y="8"/>
                  </a:cxn>
                  <a:cxn ang="0">
                    <a:pos x="0" y="10"/>
                  </a:cxn>
                  <a:cxn ang="0">
                    <a:pos x="0" y="10"/>
                  </a:cxn>
                  <a:cxn ang="0">
                    <a:pos x="0" y="10"/>
                  </a:cxn>
                  <a:cxn ang="0">
                    <a:pos x="0" y="11"/>
                  </a:cxn>
                  <a:cxn ang="0">
                    <a:pos x="0" y="9"/>
                  </a:cxn>
                  <a:cxn ang="0">
                    <a:pos x="0" y="9"/>
                  </a:cxn>
                  <a:cxn ang="0">
                    <a:pos x="0" y="7"/>
                  </a:cxn>
                  <a:cxn ang="0">
                    <a:pos x="0" y="5"/>
                  </a:cxn>
                  <a:cxn ang="0">
                    <a:pos x="0" y="4"/>
                  </a:cxn>
                  <a:cxn ang="0">
                    <a:pos x="0" y="3"/>
                  </a:cxn>
                  <a:cxn ang="0">
                    <a:pos x="0" y="5"/>
                  </a:cxn>
                  <a:cxn ang="0">
                    <a:pos x="0" y="6"/>
                  </a:cxn>
                  <a:cxn ang="0">
                    <a:pos x="0" y="8"/>
                  </a:cxn>
                  <a:cxn ang="0">
                    <a:pos x="0" y="10"/>
                  </a:cxn>
                  <a:cxn ang="0">
                    <a:pos x="0" y="9"/>
                  </a:cxn>
                  <a:cxn ang="0">
                    <a:pos x="0" y="9"/>
                  </a:cxn>
                  <a:cxn ang="0">
                    <a:pos x="0" y="8"/>
                  </a:cxn>
                  <a:cxn ang="0">
                    <a:pos x="0" y="9"/>
                  </a:cxn>
                  <a:cxn ang="0">
                    <a:pos x="0" y="7"/>
                  </a:cxn>
                  <a:cxn ang="0">
                    <a:pos x="0" y="6"/>
                  </a:cxn>
                  <a:cxn ang="0">
                    <a:pos x="0" y="6"/>
                  </a:cxn>
                  <a:cxn ang="0">
                    <a:pos x="0" y="8"/>
                  </a:cxn>
                  <a:cxn ang="0">
                    <a:pos x="0" y="9"/>
                  </a:cxn>
                  <a:cxn ang="0">
                    <a:pos x="0" y="11"/>
                  </a:cxn>
                  <a:cxn ang="0">
                    <a:pos x="0" y="9"/>
                  </a:cxn>
                  <a:cxn ang="0">
                    <a:pos x="0" y="10"/>
                  </a:cxn>
                  <a:cxn ang="0">
                    <a:pos x="0" y="7"/>
                  </a:cxn>
                  <a:cxn ang="0">
                    <a:pos x="0" y="6"/>
                  </a:cxn>
                  <a:cxn ang="0">
                    <a:pos x="0" y="6"/>
                  </a:cxn>
                  <a:cxn ang="0">
                    <a:pos x="0" y="6"/>
                  </a:cxn>
                  <a:cxn ang="0">
                    <a:pos x="0" y="4"/>
                  </a:cxn>
                  <a:cxn ang="0">
                    <a:pos x="0" y="7"/>
                  </a:cxn>
                  <a:cxn ang="0">
                    <a:pos x="0" y="8"/>
                  </a:cxn>
                  <a:cxn ang="0">
                    <a:pos x="0" y="10"/>
                  </a:cxn>
                  <a:cxn ang="0">
                    <a:pos x="0" y="11"/>
                  </a:cxn>
                  <a:cxn ang="0">
                    <a:pos x="0" y="11"/>
                  </a:cxn>
                  <a:cxn ang="0">
                    <a:pos x="0" y="11"/>
                  </a:cxn>
                  <a:cxn ang="0">
                    <a:pos x="0" y="13"/>
                  </a:cxn>
                  <a:cxn ang="0">
                    <a:pos x="0" y="15"/>
                  </a:cxn>
                  <a:cxn ang="0">
                    <a:pos x="0" y="14"/>
                  </a:cxn>
                  <a:cxn ang="0">
                    <a:pos x="0" y="14"/>
                  </a:cxn>
                  <a:cxn ang="0">
                    <a:pos x="0" y="14"/>
                  </a:cxn>
                  <a:cxn ang="0">
                    <a:pos x="0" y="13"/>
                  </a:cxn>
                  <a:cxn ang="0">
                    <a:pos x="0" y="10"/>
                  </a:cxn>
                </a:cxnLst>
                <a:rect l="0" t="0" r="r" b="b"/>
                <a:pathLst>
                  <a:path h="15">
                    <a:moveTo>
                      <a:pt x="0" y="12"/>
                    </a:moveTo>
                    <a:lnTo>
                      <a:pt x="0" y="11"/>
                    </a:lnTo>
                    <a:lnTo>
                      <a:pt x="0" y="11"/>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1"/>
                    </a:lnTo>
                    <a:lnTo>
                      <a:pt x="0" y="10"/>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0"/>
                    </a:lnTo>
                    <a:lnTo>
                      <a:pt x="0" y="10"/>
                    </a:lnTo>
                    <a:lnTo>
                      <a:pt x="0" y="9"/>
                    </a:lnTo>
                    <a:lnTo>
                      <a:pt x="0" y="9"/>
                    </a:lnTo>
                    <a:lnTo>
                      <a:pt x="0" y="8"/>
                    </a:lnTo>
                    <a:lnTo>
                      <a:pt x="0" y="8"/>
                    </a:lnTo>
                    <a:lnTo>
                      <a:pt x="0" y="8"/>
                    </a:lnTo>
                    <a:lnTo>
                      <a:pt x="0" y="7"/>
                    </a:lnTo>
                    <a:lnTo>
                      <a:pt x="0" y="7"/>
                    </a:lnTo>
                    <a:lnTo>
                      <a:pt x="0" y="7"/>
                    </a:lnTo>
                    <a:lnTo>
                      <a:pt x="0" y="7"/>
                    </a:lnTo>
                    <a:lnTo>
                      <a:pt x="0" y="8"/>
                    </a:lnTo>
                    <a:lnTo>
                      <a:pt x="0" y="7"/>
                    </a:lnTo>
                    <a:lnTo>
                      <a:pt x="0" y="7"/>
                    </a:lnTo>
                    <a:lnTo>
                      <a:pt x="0" y="7"/>
                    </a:lnTo>
                    <a:lnTo>
                      <a:pt x="0" y="8"/>
                    </a:lnTo>
                    <a:lnTo>
                      <a:pt x="0" y="8"/>
                    </a:lnTo>
                    <a:lnTo>
                      <a:pt x="0" y="8"/>
                    </a:lnTo>
                    <a:lnTo>
                      <a:pt x="0" y="8"/>
                    </a:lnTo>
                    <a:lnTo>
                      <a:pt x="0" y="8"/>
                    </a:lnTo>
                    <a:lnTo>
                      <a:pt x="0" y="7"/>
                    </a:lnTo>
                    <a:lnTo>
                      <a:pt x="0" y="6"/>
                    </a:lnTo>
                    <a:lnTo>
                      <a:pt x="0" y="6"/>
                    </a:lnTo>
                    <a:lnTo>
                      <a:pt x="0" y="5"/>
                    </a:lnTo>
                    <a:lnTo>
                      <a:pt x="0" y="4"/>
                    </a:lnTo>
                    <a:lnTo>
                      <a:pt x="0" y="3"/>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2"/>
                    </a:lnTo>
                    <a:lnTo>
                      <a:pt x="0" y="1"/>
                    </a:lnTo>
                    <a:lnTo>
                      <a:pt x="0" y="1"/>
                    </a:lnTo>
                    <a:lnTo>
                      <a:pt x="0" y="1"/>
                    </a:lnTo>
                    <a:lnTo>
                      <a:pt x="0" y="2"/>
                    </a:lnTo>
                    <a:lnTo>
                      <a:pt x="0" y="1"/>
                    </a:lnTo>
                    <a:lnTo>
                      <a:pt x="0" y="2"/>
                    </a:lnTo>
                    <a:lnTo>
                      <a:pt x="0" y="2"/>
                    </a:lnTo>
                    <a:lnTo>
                      <a:pt x="0" y="2"/>
                    </a:lnTo>
                    <a:lnTo>
                      <a:pt x="0" y="1"/>
                    </a:lnTo>
                    <a:lnTo>
                      <a:pt x="0" y="1"/>
                    </a:lnTo>
                    <a:lnTo>
                      <a:pt x="0" y="1"/>
                    </a:lnTo>
                    <a:lnTo>
                      <a:pt x="0" y="2"/>
                    </a:lnTo>
                    <a:lnTo>
                      <a:pt x="0" y="1"/>
                    </a:lnTo>
                    <a:lnTo>
                      <a:pt x="0" y="1"/>
                    </a:lnTo>
                    <a:lnTo>
                      <a:pt x="0" y="1"/>
                    </a:lnTo>
                    <a:lnTo>
                      <a:pt x="0" y="2"/>
                    </a:lnTo>
                    <a:lnTo>
                      <a:pt x="0" y="2"/>
                    </a:lnTo>
                    <a:lnTo>
                      <a:pt x="0" y="1"/>
                    </a:lnTo>
                    <a:lnTo>
                      <a:pt x="0" y="1"/>
                    </a:lnTo>
                    <a:lnTo>
                      <a:pt x="0" y="1"/>
                    </a:lnTo>
                    <a:lnTo>
                      <a:pt x="0" y="2"/>
                    </a:lnTo>
                    <a:lnTo>
                      <a:pt x="0" y="1"/>
                    </a:lnTo>
                    <a:lnTo>
                      <a:pt x="0" y="0"/>
                    </a:lnTo>
                    <a:lnTo>
                      <a:pt x="0" y="1"/>
                    </a:lnTo>
                    <a:lnTo>
                      <a:pt x="0" y="1"/>
                    </a:lnTo>
                    <a:lnTo>
                      <a:pt x="0" y="2"/>
                    </a:lnTo>
                    <a:lnTo>
                      <a:pt x="0" y="1"/>
                    </a:lnTo>
                    <a:lnTo>
                      <a:pt x="0" y="2"/>
                    </a:lnTo>
                    <a:lnTo>
                      <a:pt x="0" y="2"/>
                    </a:lnTo>
                    <a:lnTo>
                      <a:pt x="0" y="2"/>
                    </a:lnTo>
                    <a:lnTo>
                      <a:pt x="0" y="2"/>
                    </a:lnTo>
                    <a:lnTo>
                      <a:pt x="0" y="3"/>
                    </a:lnTo>
                    <a:lnTo>
                      <a:pt x="0" y="2"/>
                    </a:lnTo>
                    <a:lnTo>
                      <a:pt x="0" y="3"/>
                    </a:lnTo>
                    <a:lnTo>
                      <a:pt x="0" y="3"/>
                    </a:lnTo>
                    <a:lnTo>
                      <a:pt x="0" y="4"/>
                    </a:lnTo>
                    <a:lnTo>
                      <a:pt x="0" y="4"/>
                    </a:lnTo>
                    <a:lnTo>
                      <a:pt x="0" y="4"/>
                    </a:lnTo>
                    <a:lnTo>
                      <a:pt x="0" y="4"/>
                    </a:lnTo>
                    <a:lnTo>
                      <a:pt x="0" y="4"/>
                    </a:lnTo>
                    <a:lnTo>
                      <a:pt x="0" y="5"/>
                    </a:lnTo>
                    <a:lnTo>
                      <a:pt x="0" y="4"/>
                    </a:lnTo>
                    <a:lnTo>
                      <a:pt x="0" y="3"/>
                    </a:lnTo>
                    <a:lnTo>
                      <a:pt x="0" y="3"/>
                    </a:lnTo>
                    <a:lnTo>
                      <a:pt x="0" y="4"/>
                    </a:lnTo>
                    <a:lnTo>
                      <a:pt x="0" y="3"/>
                    </a:lnTo>
                    <a:lnTo>
                      <a:pt x="0" y="3"/>
                    </a:lnTo>
                    <a:lnTo>
                      <a:pt x="0" y="3"/>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2"/>
                    </a:lnTo>
                    <a:lnTo>
                      <a:pt x="0" y="3"/>
                    </a:lnTo>
                    <a:lnTo>
                      <a:pt x="0" y="3"/>
                    </a:lnTo>
                    <a:lnTo>
                      <a:pt x="0" y="3"/>
                    </a:lnTo>
                    <a:lnTo>
                      <a:pt x="0" y="2"/>
                    </a:lnTo>
                    <a:lnTo>
                      <a:pt x="0" y="3"/>
                    </a:lnTo>
                    <a:lnTo>
                      <a:pt x="0" y="2"/>
                    </a:lnTo>
                    <a:lnTo>
                      <a:pt x="0" y="3"/>
                    </a:lnTo>
                    <a:lnTo>
                      <a:pt x="0" y="2"/>
                    </a:lnTo>
                    <a:lnTo>
                      <a:pt x="0" y="2"/>
                    </a:lnTo>
                    <a:lnTo>
                      <a:pt x="0" y="3"/>
                    </a:lnTo>
                    <a:lnTo>
                      <a:pt x="0" y="3"/>
                    </a:lnTo>
                    <a:lnTo>
                      <a:pt x="0" y="3"/>
                    </a:lnTo>
                    <a:lnTo>
                      <a:pt x="0" y="3"/>
                    </a:lnTo>
                    <a:lnTo>
                      <a:pt x="0" y="3"/>
                    </a:lnTo>
                    <a:lnTo>
                      <a:pt x="0" y="4"/>
                    </a:lnTo>
                    <a:lnTo>
                      <a:pt x="0" y="4"/>
                    </a:lnTo>
                    <a:lnTo>
                      <a:pt x="0" y="4"/>
                    </a:lnTo>
                    <a:lnTo>
                      <a:pt x="0" y="4"/>
                    </a:lnTo>
                    <a:lnTo>
                      <a:pt x="0" y="4"/>
                    </a:lnTo>
                    <a:lnTo>
                      <a:pt x="0" y="3"/>
                    </a:lnTo>
                    <a:lnTo>
                      <a:pt x="0" y="4"/>
                    </a:lnTo>
                    <a:lnTo>
                      <a:pt x="0" y="5"/>
                    </a:lnTo>
                    <a:lnTo>
                      <a:pt x="0" y="5"/>
                    </a:lnTo>
                    <a:lnTo>
                      <a:pt x="0" y="5"/>
                    </a:lnTo>
                    <a:lnTo>
                      <a:pt x="0" y="5"/>
                    </a:lnTo>
                    <a:lnTo>
                      <a:pt x="0" y="5"/>
                    </a:lnTo>
                    <a:lnTo>
                      <a:pt x="0" y="4"/>
                    </a:lnTo>
                    <a:lnTo>
                      <a:pt x="0" y="4"/>
                    </a:lnTo>
                    <a:lnTo>
                      <a:pt x="0" y="4"/>
                    </a:lnTo>
                    <a:lnTo>
                      <a:pt x="0" y="5"/>
                    </a:lnTo>
                    <a:lnTo>
                      <a:pt x="0" y="6"/>
                    </a:lnTo>
                    <a:lnTo>
                      <a:pt x="0" y="5"/>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7"/>
                    </a:lnTo>
                    <a:lnTo>
                      <a:pt x="0" y="7"/>
                    </a:lnTo>
                    <a:lnTo>
                      <a:pt x="0" y="7"/>
                    </a:lnTo>
                    <a:lnTo>
                      <a:pt x="0" y="8"/>
                    </a:lnTo>
                    <a:lnTo>
                      <a:pt x="0" y="8"/>
                    </a:lnTo>
                    <a:lnTo>
                      <a:pt x="0" y="9"/>
                    </a:lnTo>
                    <a:lnTo>
                      <a:pt x="0" y="8"/>
                    </a:lnTo>
                    <a:lnTo>
                      <a:pt x="0" y="9"/>
                    </a:lnTo>
                    <a:lnTo>
                      <a:pt x="0" y="9"/>
                    </a:lnTo>
                    <a:lnTo>
                      <a:pt x="0" y="10"/>
                    </a:lnTo>
                    <a:lnTo>
                      <a:pt x="0" y="9"/>
                    </a:lnTo>
                    <a:lnTo>
                      <a:pt x="0" y="8"/>
                    </a:lnTo>
                    <a:lnTo>
                      <a:pt x="0" y="8"/>
                    </a:lnTo>
                    <a:lnTo>
                      <a:pt x="0" y="8"/>
                    </a:lnTo>
                    <a:lnTo>
                      <a:pt x="0" y="8"/>
                    </a:lnTo>
                    <a:lnTo>
                      <a:pt x="0" y="8"/>
                    </a:lnTo>
                    <a:lnTo>
                      <a:pt x="0" y="8"/>
                    </a:lnTo>
                    <a:lnTo>
                      <a:pt x="0" y="7"/>
                    </a:lnTo>
                    <a:lnTo>
                      <a:pt x="0" y="7"/>
                    </a:lnTo>
                    <a:lnTo>
                      <a:pt x="0" y="8"/>
                    </a:lnTo>
                    <a:lnTo>
                      <a:pt x="0" y="8"/>
                    </a:lnTo>
                    <a:lnTo>
                      <a:pt x="0" y="8"/>
                    </a:lnTo>
                    <a:lnTo>
                      <a:pt x="0" y="8"/>
                    </a:lnTo>
                    <a:lnTo>
                      <a:pt x="0" y="8"/>
                    </a:lnTo>
                    <a:lnTo>
                      <a:pt x="0" y="9"/>
                    </a:lnTo>
                    <a:lnTo>
                      <a:pt x="0" y="8"/>
                    </a:lnTo>
                    <a:lnTo>
                      <a:pt x="0" y="9"/>
                    </a:lnTo>
                    <a:lnTo>
                      <a:pt x="0" y="8"/>
                    </a:lnTo>
                    <a:lnTo>
                      <a:pt x="0" y="9"/>
                    </a:lnTo>
                    <a:lnTo>
                      <a:pt x="0" y="8"/>
                    </a:lnTo>
                    <a:lnTo>
                      <a:pt x="0" y="8"/>
                    </a:lnTo>
                    <a:lnTo>
                      <a:pt x="0" y="8"/>
                    </a:lnTo>
                    <a:lnTo>
                      <a:pt x="0" y="8"/>
                    </a:lnTo>
                    <a:lnTo>
                      <a:pt x="0" y="9"/>
                    </a:lnTo>
                    <a:lnTo>
                      <a:pt x="0" y="8"/>
                    </a:lnTo>
                    <a:lnTo>
                      <a:pt x="0" y="9"/>
                    </a:lnTo>
                    <a:lnTo>
                      <a:pt x="0" y="9"/>
                    </a:lnTo>
                    <a:lnTo>
                      <a:pt x="0" y="9"/>
                    </a:lnTo>
                    <a:lnTo>
                      <a:pt x="0" y="10"/>
                    </a:lnTo>
                    <a:lnTo>
                      <a:pt x="0" y="9"/>
                    </a:lnTo>
                    <a:lnTo>
                      <a:pt x="0" y="10"/>
                    </a:lnTo>
                    <a:lnTo>
                      <a:pt x="0" y="10"/>
                    </a:lnTo>
                    <a:lnTo>
                      <a:pt x="0" y="9"/>
                    </a:lnTo>
                    <a:lnTo>
                      <a:pt x="0" y="9"/>
                    </a:lnTo>
                    <a:lnTo>
                      <a:pt x="0" y="9"/>
                    </a:lnTo>
                    <a:lnTo>
                      <a:pt x="0" y="8"/>
                    </a:lnTo>
                    <a:lnTo>
                      <a:pt x="0" y="9"/>
                    </a:lnTo>
                    <a:lnTo>
                      <a:pt x="0" y="9"/>
                    </a:lnTo>
                    <a:lnTo>
                      <a:pt x="0" y="10"/>
                    </a:lnTo>
                    <a:lnTo>
                      <a:pt x="0" y="10"/>
                    </a:lnTo>
                    <a:lnTo>
                      <a:pt x="0" y="10"/>
                    </a:lnTo>
                    <a:lnTo>
                      <a:pt x="0" y="10"/>
                    </a:lnTo>
                    <a:lnTo>
                      <a:pt x="0" y="9"/>
                    </a:lnTo>
                    <a:lnTo>
                      <a:pt x="0" y="9"/>
                    </a:lnTo>
                    <a:lnTo>
                      <a:pt x="0" y="10"/>
                    </a:lnTo>
                    <a:lnTo>
                      <a:pt x="0" y="10"/>
                    </a:lnTo>
                    <a:lnTo>
                      <a:pt x="0" y="9"/>
                    </a:lnTo>
                    <a:lnTo>
                      <a:pt x="0" y="10"/>
                    </a:lnTo>
                    <a:lnTo>
                      <a:pt x="0" y="9"/>
                    </a:lnTo>
                    <a:lnTo>
                      <a:pt x="0" y="9"/>
                    </a:lnTo>
                    <a:lnTo>
                      <a:pt x="0" y="10"/>
                    </a:lnTo>
                    <a:lnTo>
                      <a:pt x="0" y="10"/>
                    </a:lnTo>
                    <a:lnTo>
                      <a:pt x="0" y="10"/>
                    </a:lnTo>
                    <a:lnTo>
                      <a:pt x="0" y="11"/>
                    </a:lnTo>
                    <a:lnTo>
                      <a:pt x="0" y="10"/>
                    </a:lnTo>
                    <a:lnTo>
                      <a:pt x="0" y="11"/>
                    </a:lnTo>
                    <a:lnTo>
                      <a:pt x="0" y="10"/>
                    </a:lnTo>
                    <a:lnTo>
                      <a:pt x="0" y="11"/>
                    </a:lnTo>
                    <a:lnTo>
                      <a:pt x="0" y="10"/>
                    </a:lnTo>
                    <a:lnTo>
                      <a:pt x="0" y="10"/>
                    </a:lnTo>
                    <a:lnTo>
                      <a:pt x="0" y="10"/>
                    </a:lnTo>
                    <a:lnTo>
                      <a:pt x="0" y="11"/>
                    </a:lnTo>
                    <a:lnTo>
                      <a:pt x="0" y="10"/>
                    </a:lnTo>
                    <a:lnTo>
                      <a:pt x="0" y="10"/>
                    </a:lnTo>
                    <a:lnTo>
                      <a:pt x="0" y="10"/>
                    </a:lnTo>
                    <a:lnTo>
                      <a:pt x="0" y="10"/>
                    </a:lnTo>
                    <a:lnTo>
                      <a:pt x="0" y="10"/>
                    </a:lnTo>
                    <a:lnTo>
                      <a:pt x="0" y="9"/>
                    </a:lnTo>
                    <a:lnTo>
                      <a:pt x="0" y="10"/>
                    </a:lnTo>
                    <a:lnTo>
                      <a:pt x="0" y="9"/>
                    </a:lnTo>
                    <a:lnTo>
                      <a:pt x="0" y="9"/>
                    </a:lnTo>
                    <a:lnTo>
                      <a:pt x="0" y="8"/>
                    </a:lnTo>
                    <a:lnTo>
                      <a:pt x="0" y="9"/>
                    </a:lnTo>
                    <a:lnTo>
                      <a:pt x="0" y="8"/>
                    </a:lnTo>
                    <a:lnTo>
                      <a:pt x="0" y="8"/>
                    </a:lnTo>
                    <a:lnTo>
                      <a:pt x="0" y="8"/>
                    </a:lnTo>
                    <a:lnTo>
                      <a:pt x="0" y="8"/>
                    </a:lnTo>
                    <a:lnTo>
                      <a:pt x="0" y="8"/>
                    </a:lnTo>
                    <a:lnTo>
                      <a:pt x="0" y="9"/>
                    </a:lnTo>
                    <a:lnTo>
                      <a:pt x="0" y="8"/>
                    </a:lnTo>
                    <a:lnTo>
                      <a:pt x="0" y="9"/>
                    </a:lnTo>
                    <a:lnTo>
                      <a:pt x="0" y="9"/>
                    </a:lnTo>
                    <a:lnTo>
                      <a:pt x="0" y="10"/>
                    </a:lnTo>
                    <a:lnTo>
                      <a:pt x="0" y="9"/>
                    </a:lnTo>
                    <a:lnTo>
                      <a:pt x="0" y="8"/>
                    </a:lnTo>
                    <a:lnTo>
                      <a:pt x="0" y="9"/>
                    </a:lnTo>
                    <a:lnTo>
                      <a:pt x="0" y="9"/>
                    </a:lnTo>
                    <a:lnTo>
                      <a:pt x="0" y="9"/>
                    </a:lnTo>
                    <a:lnTo>
                      <a:pt x="0" y="9"/>
                    </a:lnTo>
                    <a:lnTo>
                      <a:pt x="0" y="8"/>
                    </a:lnTo>
                    <a:lnTo>
                      <a:pt x="0" y="8"/>
                    </a:lnTo>
                    <a:lnTo>
                      <a:pt x="0" y="8"/>
                    </a:lnTo>
                    <a:lnTo>
                      <a:pt x="0" y="7"/>
                    </a:lnTo>
                    <a:lnTo>
                      <a:pt x="0" y="7"/>
                    </a:lnTo>
                    <a:lnTo>
                      <a:pt x="0" y="7"/>
                    </a:lnTo>
                    <a:lnTo>
                      <a:pt x="0" y="6"/>
                    </a:lnTo>
                    <a:lnTo>
                      <a:pt x="0" y="7"/>
                    </a:lnTo>
                    <a:lnTo>
                      <a:pt x="0" y="6"/>
                    </a:lnTo>
                    <a:lnTo>
                      <a:pt x="0" y="6"/>
                    </a:lnTo>
                    <a:lnTo>
                      <a:pt x="0" y="6"/>
                    </a:lnTo>
                    <a:lnTo>
                      <a:pt x="0" y="6"/>
                    </a:lnTo>
                    <a:lnTo>
                      <a:pt x="0" y="6"/>
                    </a:lnTo>
                    <a:lnTo>
                      <a:pt x="0" y="6"/>
                    </a:lnTo>
                    <a:lnTo>
                      <a:pt x="0" y="5"/>
                    </a:lnTo>
                    <a:lnTo>
                      <a:pt x="0" y="5"/>
                    </a:lnTo>
                    <a:lnTo>
                      <a:pt x="0" y="5"/>
                    </a:lnTo>
                    <a:lnTo>
                      <a:pt x="0" y="5"/>
                    </a:lnTo>
                    <a:lnTo>
                      <a:pt x="0" y="5"/>
                    </a:lnTo>
                    <a:lnTo>
                      <a:pt x="0" y="6"/>
                    </a:lnTo>
                    <a:lnTo>
                      <a:pt x="0" y="5"/>
                    </a:lnTo>
                    <a:lnTo>
                      <a:pt x="0" y="5"/>
                    </a:lnTo>
                    <a:lnTo>
                      <a:pt x="0" y="5"/>
                    </a:lnTo>
                    <a:lnTo>
                      <a:pt x="0" y="5"/>
                    </a:lnTo>
                    <a:lnTo>
                      <a:pt x="0" y="6"/>
                    </a:lnTo>
                    <a:lnTo>
                      <a:pt x="0" y="5"/>
                    </a:lnTo>
                    <a:lnTo>
                      <a:pt x="0" y="5"/>
                    </a:lnTo>
                    <a:lnTo>
                      <a:pt x="0" y="4"/>
                    </a:lnTo>
                    <a:lnTo>
                      <a:pt x="0" y="3"/>
                    </a:lnTo>
                    <a:lnTo>
                      <a:pt x="0" y="3"/>
                    </a:lnTo>
                    <a:lnTo>
                      <a:pt x="0" y="3"/>
                    </a:lnTo>
                    <a:lnTo>
                      <a:pt x="0" y="3"/>
                    </a:lnTo>
                    <a:lnTo>
                      <a:pt x="0" y="3"/>
                    </a:lnTo>
                    <a:lnTo>
                      <a:pt x="0" y="3"/>
                    </a:lnTo>
                    <a:lnTo>
                      <a:pt x="0" y="2"/>
                    </a:lnTo>
                    <a:lnTo>
                      <a:pt x="0" y="3"/>
                    </a:lnTo>
                    <a:lnTo>
                      <a:pt x="0" y="2"/>
                    </a:lnTo>
                    <a:lnTo>
                      <a:pt x="0" y="2"/>
                    </a:lnTo>
                    <a:lnTo>
                      <a:pt x="0" y="3"/>
                    </a:lnTo>
                    <a:lnTo>
                      <a:pt x="0" y="3"/>
                    </a:lnTo>
                    <a:lnTo>
                      <a:pt x="0" y="3"/>
                    </a:lnTo>
                    <a:lnTo>
                      <a:pt x="0" y="4"/>
                    </a:lnTo>
                    <a:lnTo>
                      <a:pt x="0" y="3"/>
                    </a:lnTo>
                    <a:lnTo>
                      <a:pt x="0" y="4"/>
                    </a:lnTo>
                    <a:lnTo>
                      <a:pt x="0" y="4"/>
                    </a:lnTo>
                    <a:lnTo>
                      <a:pt x="0" y="4"/>
                    </a:lnTo>
                    <a:lnTo>
                      <a:pt x="0" y="4"/>
                    </a:lnTo>
                    <a:lnTo>
                      <a:pt x="0" y="5"/>
                    </a:lnTo>
                    <a:lnTo>
                      <a:pt x="0" y="5"/>
                    </a:lnTo>
                    <a:lnTo>
                      <a:pt x="0" y="5"/>
                    </a:lnTo>
                    <a:lnTo>
                      <a:pt x="0" y="6"/>
                    </a:lnTo>
                    <a:lnTo>
                      <a:pt x="0" y="5"/>
                    </a:lnTo>
                    <a:lnTo>
                      <a:pt x="0" y="6"/>
                    </a:lnTo>
                    <a:lnTo>
                      <a:pt x="0" y="5"/>
                    </a:lnTo>
                    <a:lnTo>
                      <a:pt x="0" y="6"/>
                    </a:lnTo>
                    <a:lnTo>
                      <a:pt x="0" y="6"/>
                    </a:lnTo>
                    <a:lnTo>
                      <a:pt x="0" y="7"/>
                    </a:lnTo>
                    <a:lnTo>
                      <a:pt x="0" y="6"/>
                    </a:lnTo>
                    <a:lnTo>
                      <a:pt x="0" y="7"/>
                    </a:lnTo>
                    <a:lnTo>
                      <a:pt x="0" y="7"/>
                    </a:lnTo>
                    <a:lnTo>
                      <a:pt x="0" y="6"/>
                    </a:lnTo>
                    <a:lnTo>
                      <a:pt x="0" y="7"/>
                    </a:lnTo>
                    <a:lnTo>
                      <a:pt x="0" y="7"/>
                    </a:lnTo>
                    <a:lnTo>
                      <a:pt x="0" y="8"/>
                    </a:lnTo>
                    <a:lnTo>
                      <a:pt x="0" y="7"/>
                    </a:lnTo>
                    <a:lnTo>
                      <a:pt x="0" y="7"/>
                    </a:lnTo>
                    <a:lnTo>
                      <a:pt x="0" y="8"/>
                    </a:lnTo>
                    <a:lnTo>
                      <a:pt x="0" y="7"/>
                    </a:lnTo>
                    <a:lnTo>
                      <a:pt x="0" y="8"/>
                    </a:lnTo>
                    <a:lnTo>
                      <a:pt x="0" y="8"/>
                    </a:lnTo>
                    <a:lnTo>
                      <a:pt x="0" y="9"/>
                    </a:lnTo>
                    <a:lnTo>
                      <a:pt x="0" y="8"/>
                    </a:lnTo>
                    <a:lnTo>
                      <a:pt x="0" y="9"/>
                    </a:lnTo>
                    <a:lnTo>
                      <a:pt x="0" y="10"/>
                    </a:lnTo>
                    <a:lnTo>
                      <a:pt x="0" y="10"/>
                    </a:lnTo>
                    <a:lnTo>
                      <a:pt x="0" y="9"/>
                    </a:lnTo>
                    <a:lnTo>
                      <a:pt x="0" y="10"/>
                    </a:lnTo>
                    <a:lnTo>
                      <a:pt x="0" y="10"/>
                    </a:lnTo>
                    <a:lnTo>
                      <a:pt x="0" y="11"/>
                    </a:lnTo>
                    <a:lnTo>
                      <a:pt x="0" y="10"/>
                    </a:lnTo>
                    <a:lnTo>
                      <a:pt x="0" y="10"/>
                    </a:lnTo>
                    <a:lnTo>
                      <a:pt x="0" y="10"/>
                    </a:lnTo>
                    <a:lnTo>
                      <a:pt x="0" y="10"/>
                    </a:lnTo>
                    <a:lnTo>
                      <a:pt x="0" y="10"/>
                    </a:lnTo>
                    <a:lnTo>
                      <a:pt x="0" y="9"/>
                    </a:lnTo>
                    <a:lnTo>
                      <a:pt x="0" y="10"/>
                    </a:lnTo>
                    <a:lnTo>
                      <a:pt x="0" y="9"/>
                    </a:lnTo>
                    <a:lnTo>
                      <a:pt x="0" y="9"/>
                    </a:lnTo>
                    <a:lnTo>
                      <a:pt x="0" y="10"/>
                    </a:lnTo>
                    <a:lnTo>
                      <a:pt x="0" y="10"/>
                    </a:lnTo>
                    <a:lnTo>
                      <a:pt x="0" y="9"/>
                    </a:lnTo>
                    <a:lnTo>
                      <a:pt x="0" y="10"/>
                    </a:lnTo>
                    <a:lnTo>
                      <a:pt x="0" y="9"/>
                    </a:lnTo>
                    <a:lnTo>
                      <a:pt x="0" y="9"/>
                    </a:lnTo>
                    <a:lnTo>
                      <a:pt x="0" y="9"/>
                    </a:lnTo>
                    <a:lnTo>
                      <a:pt x="0" y="9"/>
                    </a:lnTo>
                    <a:lnTo>
                      <a:pt x="0" y="9"/>
                    </a:lnTo>
                    <a:lnTo>
                      <a:pt x="0" y="9"/>
                    </a:lnTo>
                    <a:lnTo>
                      <a:pt x="0" y="9"/>
                    </a:lnTo>
                    <a:lnTo>
                      <a:pt x="0" y="10"/>
                    </a:lnTo>
                    <a:lnTo>
                      <a:pt x="0" y="10"/>
                    </a:lnTo>
                    <a:lnTo>
                      <a:pt x="0" y="10"/>
                    </a:lnTo>
                    <a:lnTo>
                      <a:pt x="0" y="9"/>
                    </a:lnTo>
                    <a:lnTo>
                      <a:pt x="0" y="9"/>
                    </a:lnTo>
                    <a:lnTo>
                      <a:pt x="0" y="9"/>
                    </a:lnTo>
                    <a:lnTo>
                      <a:pt x="0" y="8"/>
                    </a:lnTo>
                    <a:lnTo>
                      <a:pt x="0" y="8"/>
                    </a:lnTo>
                    <a:lnTo>
                      <a:pt x="0" y="8"/>
                    </a:lnTo>
                    <a:lnTo>
                      <a:pt x="0" y="8"/>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5"/>
                    </a:lnTo>
                    <a:lnTo>
                      <a:pt x="0" y="6"/>
                    </a:lnTo>
                    <a:lnTo>
                      <a:pt x="0" y="7"/>
                    </a:lnTo>
                    <a:lnTo>
                      <a:pt x="0" y="6"/>
                    </a:lnTo>
                    <a:lnTo>
                      <a:pt x="0" y="7"/>
                    </a:lnTo>
                    <a:lnTo>
                      <a:pt x="0" y="7"/>
                    </a:lnTo>
                    <a:lnTo>
                      <a:pt x="0" y="7"/>
                    </a:lnTo>
                    <a:lnTo>
                      <a:pt x="0" y="7"/>
                    </a:lnTo>
                    <a:lnTo>
                      <a:pt x="0" y="6"/>
                    </a:lnTo>
                    <a:lnTo>
                      <a:pt x="0" y="6"/>
                    </a:lnTo>
                    <a:lnTo>
                      <a:pt x="0" y="5"/>
                    </a:lnTo>
                    <a:lnTo>
                      <a:pt x="0" y="6"/>
                    </a:lnTo>
                    <a:lnTo>
                      <a:pt x="0" y="6"/>
                    </a:lnTo>
                    <a:lnTo>
                      <a:pt x="0" y="5"/>
                    </a:lnTo>
                    <a:lnTo>
                      <a:pt x="0" y="5"/>
                    </a:lnTo>
                    <a:lnTo>
                      <a:pt x="0" y="4"/>
                    </a:lnTo>
                    <a:lnTo>
                      <a:pt x="0" y="5"/>
                    </a:lnTo>
                    <a:lnTo>
                      <a:pt x="0" y="5"/>
                    </a:lnTo>
                    <a:lnTo>
                      <a:pt x="0" y="5"/>
                    </a:lnTo>
                    <a:lnTo>
                      <a:pt x="0" y="6"/>
                    </a:lnTo>
                    <a:lnTo>
                      <a:pt x="0" y="6"/>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7"/>
                    </a:lnTo>
                    <a:lnTo>
                      <a:pt x="0" y="8"/>
                    </a:lnTo>
                    <a:lnTo>
                      <a:pt x="0" y="8"/>
                    </a:lnTo>
                    <a:lnTo>
                      <a:pt x="0" y="8"/>
                    </a:lnTo>
                    <a:lnTo>
                      <a:pt x="0" y="9"/>
                    </a:lnTo>
                    <a:lnTo>
                      <a:pt x="0" y="8"/>
                    </a:lnTo>
                    <a:lnTo>
                      <a:pt x="0" y="8"/>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9"/>
                    </a:lnTo>
                    <a:lnTo>
                      <a:pt x="0" y="9"/>
                    </a:lnTo>
                    <a:lnTo>
                      <a:pt x="0" y="9"/>
                    </a:lnTo>
                    <a:lnTo>
                      <a:pt x="0" y="8"/>
                    </a:lnTo>
                    <a:lnTo>
                      <a:pt x="0" y="8"/>
                    </a:lnTo>
                    <a:lnTo>
                      <a:pt x="0" y="9"/>
                    </a:lnTo>
                    <a:lnTo>
                      <a:pt x="0" y="8"/>
                    </a:lnTo>
                    <a:lnTo>
                      <a:pt x="0" y="9"/>
                    </a:lnTo>
                    <a:lnTo>
                      <a:pt x="0" y="9"/>
                    </a:lnTo>
                    <a:lnTo>
                      <a:pt x="0" y="9"/>
                    </a:lnTo>
                    <a:lnTo>
                      <a:pt x="0" y="9"/>
                    </a:lnTo>
                    <a:lnTo>
                      <a:pt x="0" y="9"/>
                    </a:lnTo>
                    <a:lnTo>
                      <a:pt x="0" y="10"/>
                    </a:lnTo>
                    <a:lnTo>
                      <a:pt x="0" y="10"/>
                    </a:lnTo>
                    <a:lnTo>
                      <a:pt x="0" y="10"/>
                    </a:lnTo>
                    <a:lnTo>
                      <a:pt x="0" y="9"/>
                    </a:lnTo>
                    <a:lnTo>
                      <a:pt x="0" y="10"/>
                    </a:lnTo>
                    <a:lnTo>
                      <a:pt x="0" y="9"/>
                    </a:lnTo>
                    <a:lnTo>
                      <a:pt x="0" y="9"/>
                    </a:lnTo>
                    <a:lnTo>
                      <a:pt x="0" y="9"/>
                    </a:lnTo>
                    <a:lnTo>
                      <a:pt x="0" y="8"/>
                    </a:lnTo>
                    <a:lnTo>
                      <a:pt x="0" y="8"/>
                    </a:lnTo>
                    <a:lnTo>
                      <a:pt x="0" y="8"/>
                    </a:lnTo>
                    <a:lnTo>
                      <a:pt x="0" y="9"/>
                    </a:lnTo>
                    <a:lnTo>
                      <a:pt x="0" y="8"/>
                    </a:lnTo>
                    <a:lnTo>
                      <a:pt x="0" y="8"/>
                    </a:lnTo>
                    <a:lnTo>
                      <a:pt x="0" y="7"/>
                    </a:lnTo>
                    <a:lnTo>
                      <a:pt x="0" y="7"/>
                    </a:lnTo>
                    <a:lnTo>
                      <a:pt x="0" y="8"/>
                    </a:lnTo>
                    <a:lnTo>
                      <a:pt x="0" y="8"/>
                    </a:lnTo>
                    <a:lnTo>
                      <a:pt x="0" y="7"/>
                    </a:lnTo>
                    <a:lnTo>
                      <a:pt x="0" y="6"/>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5"/>
                    </a:lnTo>
                    <a:lnTo>
                      <a:pt x="0" y="5"/>
                    </a:lnTo>
                    <a:lnTo>
                      <a:pt x="0" y="6"/>
                    </a:lnTo>
                    <a:lnTo>
                      <a:pt x="0" y="6"/>
                    </a:lnTo>
                    <a:lnTo>
                      <a:pt x="0" y="5"/>
                    </a:lnTo>
                    <a:lnTo>
                      <a:pt x="0" y="6"/>
                    </a:lnTo>
                    <a:lnTo>
                      <a:pt x="0" y="6"/>
                    </a:lnTo>
                    <a:lnTo>
                      <a:pt x="0" y="6"/>
                    </a:lnTo>
                    <a:lnTo>
                      <a:pt x="0" y="6"/>
                    </a:lnTo>
                    <a:lnTo>
                      <a:pt x="0" y="5"/>
                    </a:lnTo>
                    <a:lnTo>
                      <a:pt x="0" y="5"/>
                    </a:lnTo>
                    <a:lnTo>
                      <a:pt x="0" y="6"/>
                    </a:lnTo>
                    <a:lnTo>
                      <a:pt x="0" y="6"/>
                    </a:lnTo>
                    <a:lnTo>
                      <a:pt x="0" y="6"/>
                    </a:lnTo>
                    <a:lnTo>
                      <a:pt x="0" y="6"/>
                    </a:lnTo>
                    <a:lnTo>
                      <a:pt x="0" y="6"/>
                    </a:lnTo>
                    <a:lnTo>
                      <a:pt x="0" y="6"/>
                    </a:lnTo>
                    <a:lnTo>
                      <a:pt x="0" y="6"/>
                    </a:lnTo>
                    <a:lnTo>
                      <a:pt x="0" y="5"/>
                    </a:lnTo>
                    <a:lnTo>
                      <a:pt x="0" y="4"/>
                    </a:lnTo>
                    <a:lnTo>
                      <a:pt x="0" y="4"/>
                    </a:lnTo>
                    <a:lnTo>
                      <a:pt x="0" y="4"/>
                    </a:lnTo>
                    <a:lnTo>
                      <a:pt x="0" y="4"/>
                    </a:lnTo>
                    <a:lnTo>
                      <a:pt x="0" y="3"/>
                    </a:lnTo>
                    <a:lnTo>
                      <a:pt x="0" y="3"/>
                    </a:lnTo>
                    <a:lnTo>
                      <a:pt x="0" y="3"/>
                    </a:lnTo>
                    <a:lnTo>
                      <a:pt x="0" y="4"/>
                    </a:lnTo>
                    <a:lnTo>
                      <a:pt x="0" y="4"/>
                    </a:lnTo>
                    <a:lnTo>
                      <a:pt x="0" y="5"/>
                    </a:lnTo>
                    <a:lnTo>
                      <a:pt x="0" y="5"/>
                    </a:lnTo>
                    <a:lnTo>
                      <a:pt x="0" y="5"/>
                    </a:lnTo>
                    <a:lnTo>
                      <a:pt x="0" y="5"/>
                    </a:lnTo>
                    <a:lnTo>
                      <a:pt x="0" y="6"/>
                    </a:lnTo>
                    <a:lnTo>
                      <a:pt x="0" y="6"/>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10"/>
                    </a:lnTo>
                    <a:lnTo>
                      <a:pt x="0" y="9"/>
                    </a:lnTo>
                    <a:lnTo>
                      <a:pt x="0" y="10"/>
                    </a:lnTo>
                    <a:lnTo>
                      <a:pt x="0" y="10"/>
                    </a:lnTo>
                    <a:lnTo>
                      <a:pt x="0" y="9"/>
                    </a:lnTo>
                    <a:lnTo>
                      <a:pt x="0" y="10"/>
                    </a:lnTo>
                    <a:lnTo>
                      <a:pt x="0" y="10"/>
                    </a:lnTo>
                    <a:lnTo>
                      <a:pt x="0" y="9"/>
                    </a:lnTo>
                    <a:lnTo>
                      <a:pt x="0" y="10"/>
                    </a:lnTo>
                    <a:lnTo>
                      <a:pt x="0" y="10"/>
                    </a:lnTo>
                    <a:lnTo>
                      <a:pt x="0" y="10"/>
                    </a:lnTo>
                    <a:lnTo>
                      <a:pt x="0" y="10"/>
                    </a:lnTo>
                    <a:lnTo>
                      <a:pt x="0" y="10"/>
                    </a:lnTo>
                    <a:lnTo>
                      <a:pt x="0" y="10"/>
                    </a:lnTo>
                    <a:lnTo>
                      <a:pt x="0" y="11"/>
                    </a:lnTo>
                    <a:lnTo>
                      <a:pt x="0" y="10"/>
                    </a:lnTo>
                    <a:lnTo>
                      <a:pt x="0" y="11"/>
                    </a:lnTo>
                    <a:lnTo>
                      <a:pt x="0" y="11"/>
                    </a:lnTo>
                    <a:lnTo>
                      <a:pt x="0" y="10"/>
                    </a:lnTo>
                    <a:lnTo>
                      <a:pt x="0" y="10"/>
                    </a:lnTo>
                    <a:lnTo>
                      <a:pt x="0" y="11"/>
                    </a:lnTo>
                    <a:lnTo>
                      <a:pt x="0" y="10"/>
                    </a:lnTo>
                    <a:lnTo>
                      <a:pt x="0" y="10"/>
                    </a:lnTo>
                    <a:lnTo>
                      <a:pt x="0" y="11"/>
                    </a:lnTo>
                    <a:lnTo>
                      <a:pt x="0" y="10"/>
                    </a:lnTo>
                    <a:lnTo>
                      <a:pt x="0" y="11"/>
                    </a:lnTo>
                    <a:lnTo>
                      <a:pt x="0" y="11"/>
                    </a:lnTo>
                    <a:lnTo>
                      <a:pt x="0" y="11"/>
                    </a:lnTo>
                    <a:lnTo>
                      <a:pt x="0" y="10"/>
                    </a:lnTo>
                    <a:lnTo>
                      <a:pt x="0" y="11"/>
                    </a:lnTo>
                    <a:lnTo>
                      <a:pt x="0" y="11"/>
                    </a:lnTo>
                    <a:lnTo>
                      <a:pt x="0" y="11"/>
                    </a:lnTo>
                    <a:lnTo>
                      <a:pt x="0" y="11"/>
                    </a:lnTo>
                    <a:lnTo>
                      <a:pt x="0" y="11"/>
                    </a:lnTo>
                    <a:lnTo>
                      <a:pt x="0" y="12"/>
                    </a:lnTo>
                    <a:lnTo>
                      <a:pt x="0" y="12"/>
                    </a:lnTo>
                    <a:lnTo>
                      <a:pt x="0" y="12"/>
                    </a:lnTo>
                    <a:lnTo>
                      <a:pt x="0" y="12"/>
                    </a:lnTo>
                    <a:lnTo>
                      <a:pt x="0" y="11"/>
                    </a:lnTo>
                    <a:lnTo>
                      <a:pt x="0" y="12"/>
                    </a:lnTo>
                    <a:lnTo>
                      <a:pt x="0" y="13"/>
                    </a:lnTo>
                    <a:lnTo>
                      <a:pt x="0" y="12"/>
                    </a:lnTo>
                    <a:lnTo>
                      <a:pt x="0" y="12"/>
                    </a:lnTo>
                    <a:lnTo>
                      <a:pt x="0" y="12"/>
                    </a:lnTo>
                    <a:lnTo>
                      <a:pt x="0" y="13"/>
                    </a:lnTo>
                    <a:lnTo>
                      <a:pt x="0" y="14"/>
                    </a:lnTo>
                    <a:lnTo>
                      <a:pt x="0" y="13"/>
                    </a:lnTo>
                    <a:lnTo>
                      <a:pt x="0" y="13"/>
                    </a:lnTo>
                    <a:lnTo>
                      <a:pt x="0" y="12"/>
                    </a:lnTo>
                    <a:lnTo>
                      <a:pt x="0" y="13"/>
                    </a:lnTo>
                    <a:lnTo>
                      <a:pt x="0" y="12"/>
                    </a:lnTo>
                    <a:lnTo>
                      <a:pt x="0" y="12"/>
                    </a:lnTo>
                    <a:lnTo>
                      <a:pt x="0" y="13"/>
                    </a:lnTo>
                    <a:lnTo>
                      <a:pt x="0" y="13"/>
                    </a:lnTo>
                    <a:lnTo>
                      <a:pt x="0" y="13"/>
                    </a:lnTo>
                    <a:lnTo>
                      <a:pt x="0" y="14"/>
                    </a:lnTo>
                    <a:lnTo>
                      <a:pt x="0" y="13"/>
                    </a:lnTo>
                    <a:lnTo>
                      <a:pt x="0" y="14"/>
                    </a:lnTo>
                    <a:lnTo>
                      <a:pt x="0" y="13"/>
                    </a:lnTo>
                    <a:lnTo>
                      <a:pt x="0" y="14"/>
                    </a:lnTo>
                    <a:lnTo>
                      <a:pt x="0" y="15"/>
                    </a:lnTo>
                    <a:lnTo>
                      <a:pt x="0" y="15"/>
                    </a:lnTo>
                    <a:lnTo>
                      <a:pt x="0" y="15"/>
                    </a:lnTo>
                    <a:lnTo>
                      <a:pt x="0" y="14"/>
                    </a:lnTo>
                    <a:lnTo>
                      <a:pt x="0" y="14"/>
                    </a:lnTo>
                    <a:lnTo>
                      <a:pt x="0" y="14"/>
                    </a:lnTo>
                    <a:lnTo>
                      <a:pt x="0" y="14"/>
                    </a:lnTo>
                    <a:lnTo>
                      <a:pt x="0" y="14"/>
                    </a:lnTo>
                    <a:lnTo>
                      <a:pt x="0" y="14"/>
                    </a:lnTo>
                    <a:lnTo>
                      <a:pt x="0" y="15"/>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5"/>
                    </a:lnTo>
                    <a:lnTo>
                      <a:pt x="0" y="15"/>
                    </a:lnTo>
                    <a:lnTo>
                      <a:pt x="0" y="14"/>
                    </a:lnTo>
                    <a:lnTo>
                      <a:pt x="0" y="15"/>
                    </a:lnTo>
                    <a:lnTo>
                      <a:pt x="0" y="14"/>
                    </a:lnTo>
                    <a:lnTo>
                      <a:pt x="0" y="15"/>
                    </a:lnTo>
                    <a:lnTo>
                      <a:pt x="0" y="14"/>
                    </a:lnTo>
                    <a:lnTo>
                      <a:pt x="0" y="14"/>
                    </a:lnTo>
                    <a:lnTo>
                      <a:pt x="0" y="13"/>
                    </a:lnTo>
                    <a:lnTo>
                      <a:pt x="0" y="14"/>
                    </a:lnTo>
                    <a:lnTo>
                      <a:pt x="0" y="13"/>
                    </a:lnTo>
                    <a:lnTo>
                      <a:pt x="0" y="13"/>
                    </a:lnTo>
                    <a:lnTo>
                      <a:pt x="0" y="13"/>
                    </a:lnTo>
                    <a:lnTo>
                      <a:pt x="0" y="13"/>
                    </a:lnTo>
                    <a:lnTo>
                      <a:pt x="0" y="13"/>
                    </a:lnTo>
                    <a:lnTo>
                      <a:pt x="0" y="13"/>
                    </a:lnTo>
                    <a:lnTo>
                      <a:pt x="0" y="13"/>
                    </a:lnTo>
                    <a:lnTo>
                      <a:pt x="0" y="13"/>
                    </a:lnTo>
                    <a:lnTo>
                      <a:pt x="0" y="12"/>
                    </a:lnTo>
                    <a:lnTo>
                      <a:pt x="0" y="12"/>
                    </a:lnTo>
                    <a:lnTo>
                      <a:pt x="0" y="12"/>
                    </a:lnTo>
                    <a:lnTo>
                      <a:pt x="0" y="12"/>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1"/>
                    </a:lnTo>
                  </a:path>
                </a:pathLst>
              </a:custGeom>
              <a:noFill/>
              <a:ln w="0">
                <a:solidFill>
                  <a:srgbClr val="3366FF"/>
                </a:solidFill>
                <a:prstDash val="solid"/>
                <a:round/>
                <a:headEnd/>
                <a:tailEnd/>
              </a:ln>
            </p:spPr>
            <p:txBody>
              <a:bodyPr/>
              <a:lstStyle/>
              <a:p>
                <a:endParaRPr lang="en-GB"/>
              </a:p>
            </p:txBody>
          </p:sp>
          <p:sp>
            <p:nvSpPr>
              <p:cNvPr id="185926" name="Freeform 582"/>
              <p:cNvSpPr>
                <a:spLocks/>
              </p:cNvSpPr>
              <p:nvPr/>
            </p:nvSpPr>
            <p:spPr bwMode="auto">
              <a:xfrm>
                <a:off x="2760" y="3491"/>
                <a:ext cx="6" cy="96"/>
              </a:xfrm>
              <a:custGeom>
                <a:avLst/>
                <a:gdLst/>
                <a:ahLst/>
                <a:cxnLst>
                  <a:cxn ang="0">
                    <a:pos x="0" y="14"/>
                  </a:cxn>
                  <a:cxn ang="0">
                    <a:pos x="0" y="12"/>
                  </a:cxn>
                  <a:cxn ang="0">
                    <a:pos x="0" y="11"/>
                  </a:cxn>
                  <a:cxn ang="0">
                    <a:pos x="0" y="11"/>
                  </a:cxn>
                  <a:cxn ang="0">
                    <a:pos x="0" y="11"/>
                  </a:cxn>
                  <a:cxn ang="0">
                    <a:pos x="0" y="11"/>
                  </a:cxn>
                  <a:cxn ang="0">
                    <a:pos x="0" y="12"/>
                  </a:cxn>
                  <a:cxn ang="0">
                    <a:pos x="0" y="10"/>
                  </a:cxn>
                  <a:cxn ang="0">
                    <a:pos x="0" y="12"/>
                  </a:cxn>
                  <a:cxn ang="0">
                    <a:pos x="0" y="15"/>
                  </a:cxn>
                  <a:cxn ang="0">
                    <a:pos x="0" y="14"/>
                  </a:cxn>
                  <a:cxn ang="0">
                    <a:pos x="0" y="14"/>
                  </a:cxn>
                  <a:cxn ang="0">
                    <a:pos x="0" y="13"/>
                  </a:cxn>
                  <a:cxn ang="0">
                    <a:pos x="0" y="11"/>
                  </a:cxn>
                  <a:cxn ang="0">
                    <a:pos x="0" y="11"/>
                  </a:cxn>
                  <a:cxn ang="0">
                    <a:pos x="0" y="11"/>
                  </a:cxn>
                  <a:cxn ang="0">
                    <a:pos x="0" y="13"/>
                  </a:cxn>
                  <a:cxn ang="0">
                    <a:pos x="0" y="13"/>
                  </a:cxn>
                  <a:cxn ang="0">
                    <a:pos x="1" y="12"/>
                  </a:cxn>
                  <a:cxn ang="0">
                    <a:pos x="1" y="9"/>
                  </a:cxn>
                  <a:cxn ang="0">
                    <a:pos x="1" y="10"/>
                  </a:cxn>
                  <a:cxn ang="0">
                    <a:pos x="1" y="9"/>
                  </a:cxn>
                  <a:cxn ang="0">
                    <a:pos x="1" y="9"/>
                  </a:cxn>
                  <a:cxn ang="0">
                    <a:pos x="1" y="7"/>
                  </a:cxn>
                  <a:cxn ang="0">
                    <a:pos x="1" y="8"/>
                  </a:cxn>
                  <a:cxn ang="0">
                    <a:pos x="1" y="10"/>
                  </a:cxn>
                  <a:cxn ang="0">
                    <a:pos x="1" y="12"/>
                  </a:cxn>
                  <a:cxn ang="0">
                    <a:pos x="1" y="11"/>
                  </a:cxn>
                  <a:cxn ang="0">
                    <a:pos x="1" y="9"/>
                  </a:cxn>
                  <a:cxn ang="0">
                    <a:pos x="1" y="11"/>
                  </a:cxn>
                  <a:cxn ang="0">
                    <a:pos x="1" y="7"/>
                  </a:cxn>
                  <a:cxn ang="0">
                    <a:pos x="1" y="7"/>
                  </a:cxn>
                  <a:cxn ang="0">
                    <a:pos x="1" y="6"/>
                  </a:cxn>
                  <a:cxn ang="0">
                    <a:pos x="1" y="4"/>
                  </a:cxn>
                  <a:cxn ang="0">
                    <a:pos x="1" y="4"/>
                  </a:cxn>
                  <a:cxn ang="0">
                    <a:pos x="1" y="3"/>
                  </a:cxn>
                  <a:cxn ang="0">
                    <a:pos x="1" y="4"/>
                  </a:cxn>
                  <a:cxn ang="0">
                    <a:pos x="1" y="3"/>
                  </a:cxn>
                  <a:cxn ang="0">
                    <a:pos x="1" y="1"/>
                  </a:cxn>
                  <a:cxn ang="0">
                    <a:pos x="1" y="4"/>
                  </a:cxn>
                  <a:cxn ang="0">
                    <a:pos x="1" y="5"/>
                  </a:cxn>
                  <a:cxn ang="0">
                    <a:pos x="1" y="8"/>
                  </a:cxn>
                  <a:cxn ang="0">
                    <a:pos x="1" y="10"/>
                  </a:cxn>
                  <a:cxn ang="0">
                    <a:pos x="1" y="11"/>
                  </a:cxn>
                  <a:cxn ang="0">
                    <a:pos x="1" y="11"/>
                  </a:cxn>
                  <a:cxn ang="0">
                    <a:pos x="1" y="11"/>
                  </a:cxn>
                  <a:cxn ang="0">
                    <a:pos x="1" y="11"/>
                  </a:cxn>
                  <a:cxn ang="0">
                    <a:pos x="1" y="13"/>
                  </a:cxn>
                  <a:cxn ang="0">
                    <a:pos x="1" y="15"/>
                  </a:cxn>
                  <a:cxn ang="0">
                    <a:pos x="1" y="14"/>
                  </a:cxn>
                  <a:cxn ang="0">
                    <a:pos x="1" y="14"/>
                  </a:cxn>
                  <a:cxn ang="0">
                    <a:pos x="1" y="16"/>
                  </a:cxn>
                  <a:cxn ang="0">
                    <a:pos x="1" y="11"/>
                  </a:cxn>
                  <a:cxn ang="0">
                    <a:pos x="1" y="9"/>
                  </a:cxn>
                  <a:cxn ang="0">
                    <a:pos x="1" y="9"/>
                  </a:cxn>
                  <a:cxn ang="0">
                    <a:pos x="1" y="8"/>
                  </a:cxn>
                  <a:cxn ang="0">
                    <a:pos x="1" y="8"/>
                  </a:cxn>
                  <a:cxn ang="0">
                    <a:pos x="1" y="6"/>
                  </a:cxn>
                  <a:cxn ang="0">
                    <a:pos x="1" y="7"/>
                  </a:cxn>
                  <a:cxn ang="0">
                    <a:pos x="1" y="3"/>
                  </a:cxn>
                  <a:cxn ang="0">
                    <a:pos x="1" y="2"/>
                  </a:cxn>
                  <a:cxn ang="0">
                    <a:pos x="1" y="3"/>
                  </a:cxn>
                  <a:cxn ang="0">
                    <a:pos x="1" y="3"/>
                  </a:cxn>
                </a:cxnLst>
                <a:rect l="0" t="0" r="r" b="b"/>
                <a:pathLst>
                  <a:path w="1" h="16">
                    <a:moveTo>
                      <a:pt x="0" y="14"/>
                    </a:moveTo>
                    <a:lnTo>
                      <a:pt x="0" y="14"/>
                    </a:lnTo>
                    <a:lnTo>
                      <a:pt x="0" y="14"/>
                    </a:lnTo>
                    <a:lnTo>
                      <a:pt x="0" y="14"/>
                    </a:lnTo>
                    <a:lnTo>
                      <a:pt x="0" y="14"/>
                    </a:lnTo>
                    <a:lnTo>
                      <a:pt x="0" y="14"/>
                    </a:lnTo>
                    <a:lnTo>
                      <a:pt x="0" y="13"/>
                    </a:lnTo>
                    <a:lnTo>
                      <a:pt x="0" y="14"/>
                    </a:lnTo>
                    <a:lnTo>
                      <a:pt x="0" y="13"/>
                    </a:lnTo>
                    <a:lnTo>
                      <a:pt x="0" y="14"/>
                    </a:lnTo>
                    <a:lnTo>
                      <a:pt x="0" y="14"/>
                    </a:lnTo>
                    <a:lnTo>
                      <a:pt x="0" y="13"/>
                    </a:lnTo>
                    <a:lnTo>
                      <a:pt x="0" y="13"/>
                    </a:lnTo>
                    <a:lnTo>
                      <a:pt x="0" y="13"/>
                    </a:lnTo>
                    <a:lnTo>
                      <a:pt x="0" y="12"/>
                    </a:lnTo>
                    <a:lnTo>
                      <a:pt x="0" y="12"/>
                    </a:lnTo>
                    <a:lnTo>
                      <a:pt x="0" y="11"/>
                    </a:lnTo>
                    <a:lnTo>
                      <a:pt x="0" y="11"/>
                    </a:lnTo>
                    <a:lnTo>
                      <a:pt x="0" y="11"/>
                    </a:lnTo>
                    <a:lnTo>
                      <a:pt x="0" y="11"/>
                    </a:lnTo>
                    <a:lnTo>
                      <a:pt x="0" y="11"/>
                    </a:lnTo>
                    <a:lnTo>
                      <a:pt x="0" y="12"/>
                    </a:lnTo>
                    <a:lnTo>
                      <a:pt x="0" y="12"/>
                    </a:lnTo>
                    <a:lnTo>
                      <a:pt x="0" y="12"/>
                    </a:lnTo>
                    <a:lnTo>
                      <a:pt x="0" y="12"/>
                    </a:lnTo>
                    <a:lnTo>
                      <a:pt x="0" y="13"/>
                    </a:lnTo>
                    <a:lnTo>
                      <a:pt x="0" y="13"/>
                    </a:lnTo>
                    <a:lnTo>
                      <a:pt x="0" y="12"/>
                    </a:lnTo>
                    <a:lnTo>
                      <a:pt x="0" y="12"/>
                    </a:lnTo>
                    <a:lnTo>
                      <a:pt x="0" y="12"/>
                    </a:lnTo>
                    <a:lnTo>
                      <a:pt x="0" y="11"/>
                    </a:lnTo>
                    <a:lnTo>
                      <a:pt x="0" y="11"/>
                    </a:lnTo>
                    <a:lnTo>
                      <a:pt x="0" y="11"/>
                    </a:lnTo>
                    <a:lnTo>
                      <a:pt x="0" y="11"/>
                    </a:lnTo>
                    <a:lnTo>
                      <a:pt x="0" y="12"/>
                    </a:lnTo>
                    <a:lnTo>
                      <a:pt x="0" y="11"/>
                    </a:lnTo>
                    <a:lnTo>
                      <a:pt x="0" y="12"/>
                    </a:lnTo>
                    <a:lnTo>
                      <a:pt x="0" y="11"/>
                    </a:lnTo>
                    <a:lnTo>
                      <a:pt x="0" y="11"/>
                    </a:lnTo>
                    <a:lnTo>
                      <a:pt x="0" y="10"/>
                    </a:lnTo>
                    <a:lnTo>
                      <a:pt x="0" y="11"/>
                    </a:lnTo>
                    <a:lnTo>
                      <a:pt x="0" y="11"/>
                    </a:lnTo>
                    <a:lnTo>
                      <a:pt x="0" y="11"/>
                    </a:lnTo>
                    <a:lnTo>
                      <a:pt x="0" y="11"/>
                    </a:lnTo>
                    <a:lnTo>
                      <a:pt x="0" y="11"/>
                    </a:lnTo>
                    <a:lnTo>
                      <a:pt x="0" y="12"/>
                    </a:lnTo>
                    <a:lnTo>
                      <a:pt x="0" y="12"/>
                    </a:lnTo>
                    <a:lnTo>
                      <a:pt x="0" y="12"/>
                    </a:lnTo>
                    <a:lnTo>
                      <a:pt x="0" y="12"/>
                    </a:lnTo>
                    <a:lnTo>
                      <a:pt x="0" y="13"/>
                    </a:lnTo>
                    <a:lnTo>
                      <a:pt x="0" y="13"/>
                    </a:lnTo>
                    <a:lnTo>
                      <a:pt x="0" y="13"/>
                    </a:lnTo>
                    <a:lnTo>
                      <a:pt x="0" y="12"/>
                    </a:lnTo>
                    <a:lnTo>
                      <a:pt x="0" y="12"/>
                    </a:lnTo>
                    <a:lnTo>
                      <a:pt x="0" y="11"/>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1"/>
                    </a:lnTo>
                    <a:lnTo>
                      <a:pt x="0" y="11"/>
                    </a:lnTo>
                    <a:lnTo>
                      <a:pt x="0" y="11"/>
                    </a:lnTo>
                    <a:lnTo>
                      <a:pt x="0" y="12"/>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1"/>
                    </a:lnTo>
                    <a:lnTo>
                      <a:pt x="0" y="11"/>
                    </a:lnTo>
                    <a:lnTo>
                      <a:pt x="0" y="12"/>
                    </a:lnTo>
                    <a:lnTo>
                      <a:pt x="0" y="12"/>
                    </a:lnTo>
                    <a:lnTo>
                      <a:pt x="0" y="12"/>
                    </a:lnTo>
                    <a:lnTo>
                      <a:pt x="0" y="13"/>
                    </a:lnTo>
                    <a:lnTo>
                      <a:pt x="0" y="13"/>
                    </a:lnTo>
                    <a:lnTo>
                      <a:pt x="0" y="13"/>
                    </a:lnTo>
                    <a:lnTo>
                      <a:pt x="0" y="14"/>
                    </a:lnTo>
                    <a:lnTo>
                      <a:pt x="0" y="14"/>
                    </a:lnTo>
                    <a:lnTo>
                      <a:pt x="0" y="15"/>
                    </a:lnTo>
                    <a:lnTo>
                      <a:pt x="0" y="14"/>
                    </a:lnTo>
                    <a:lnTo>
                      <a:pt x="0" y="14"/>
                    </a:lnTo>
                    <a:lnTo>
                      <a:pt x="0" y="14"/>
                    </a:lnTo>
                    <a:lnTo>
                      <a:pt x="0" y="15"/>
                    </a:lnTo>
                    <a:lnTo>
                      <a:pt x="0" y="14"/>
                    </a:lnTo>
                    <a:lnTo>
                      <a:pt x="0" y="15"/>
                    </a:lnTo>
                    <a:lnTo>
                      <a:pt x="0" y="15"/>
                    </a:lnTo>
                    <a:lnTo>
                      <a:pt x="0" y="15"/>
                    </a:lnTo>
                    <a:lnTo>
                      <a:pt x="0" y="15"/>
                    </a:lnTo>
                    <a:lnTo>
                      <a:pt x="0" y="14"/>
                    </a:lnTo>
                    <a:lnTo>
                      <a:pt x="0" y="14"/>
                    </a:lnTo>
                    <a:lnTo>
                      <a:pt x="0" y="14"/>
                    </a:lnTo>
                    <a:lnTo>
                      <a:pt x="0" y="14"/>
                    </a:lnTo>
                    <a:lnTo>
                      <a:pt x="0" y="14"/>
                    </a:lnTo>
                    <a:lnTo>
                      <a:pt x="0" y="14"/>
                    </a:lnTo>
                    <a:lnTo>
                      <a:pt x="0" y="14"/>
                    </a:lnTo>
                    <a:lnTo>
                      <a:pt x="0" y="13"/>
                    </a:lnTo>
                    <a:lnTo>
                      <a:pt x="0" y="14"/>
                    </a:lnTo>
                    <a:lnTo>
                      <a:pt x="0" y="14"/>
                    </a:lnTo>
                    <a:lnTo>
                      <a:pt x="0" y="14"/>
                    </a:lnTo>
                    <a:lnTo>
                      <a:pt x="0" y="14"/>
                    </a:lnTo>
                    <a:lnTo>
                      <a:pt x="0" y="15"/>
                    </a:lnTo>
                    <a:lnTo>
                      <a:pt x="0" y="15"/>
                    </a:lnTo>
                    <a:lnTo>
                      <a:pt x="0" y="14"/>
                    </a:lnTo>
                    <a:lnTo>
                      <a:pt x="0" y="14"/>
                    </a:lnTo>
                    <a:lnTo>
                      <a:pt x="0" y="14"/>
                    </a:lnTo>
                    <a:lnTo>
                      <a:pt x="0" y="14"/>
                    </a:lnTo>
                    <a:lnTo>
                      <a:pt x="0" y="14"/>
                    </a:lnTo>
                    <a:lnTo>
                      <a:pt x="0" y="15"/>
                    </a:lnTo>
                    <a:lnTo>
                      <a:pt x="0" y="14"/>
                    </a:lnTo>
                    <a:lnTo>
                      <a:pt x="0" y="14"/>
                    </a:lnTo>
                    <a:lnTo>
                      <a:pt x="0" y="14"/>
                    </a:lnTo>
                    <a:lnTo>
                      <a:pt x="0" y="14"/>
                    </a:lnTo>
                    <a:lnTo>
                      <a:pt x="0" y="14"/>
                    </a:lnTo>
                    <a:lnTo>
                      <a:pt x="0" y="13"/>
                    </a:lnTo>
                    <a:lnTo>
                      <a:pt x="0" y="13"/>
                    </a:lnTo>
                    <a:lnTo>
                      <a:pt x="0" y="13"/>
                    </a:lnTo>
                    <a:lnTo>
                      <a:pt x="0" y="13"/>
                    </a:lnTo>
                    <a:lnTo>
                      <a:pt x="0" y="13"/>
                    </a:lnTo>
                    <a:lnTo>
                      <a:pt x="0" y="12"/>
                    </a:lnTo>
                    <a:lnTo>
                      <a:pt x="0" y="12"/>
                    </a:lnTo>
                    <a:lnTo>
                      <a:pt x="0" y="11"/>
                    </a:lnTo>
                    <a:lnTo>
                      <a:pt x="0" y="12"/>
                    </a:lnTo>
                    <a:lnTo>
                      <a:pt x="0" y="11"/>
                    </a:lnTo>
                    <a:lnTo>
                      <a:pt x="0" y="11"/>
                    </a:lnTo>
                    <a:lnTo>
                      <a:pt x="0" y="11"/>
                    </a:lnTo>
                    <a:lnTo>
                      <a:pt x="0" y="10"/>
                    </a:lnTo>
                    <a:lnTo>
                      <a:pt x="0" y="11"/>
                    </a:lnTo>
                    <a:lnTo>
                      <a:pt x="0" y="10"/>
                    </a:lnTo>
                    <a:lnTo>
                      <a:pt x="0" y="10"/>
                    </a:lnTo>
                    <a:lnTo>
                      <a:pt x="0" y="11"/>
                    </a:lnTo>
                    <a:lnTo>
                      <a:pt x="0" y="11"/>
                    </a:lnTo>
                    <a:lnTo>
                      <a:pt x="0" y="11"/>
                    </a:lnTo>
                    <a:lnTo>
                      <a:pt x="0" y="11"/>
                    </a:lnTo>
                    <a:lnTo>
                      <a:pt x="0" y="11"/>
                    </a:lnTo>
                    <a:lnTo>
                      <a:pt x="0" y="12"/>
                    </a:lnTo>
                    <a:lnTo>
                      <a:pt x="0" y="11"/>
                    </a:lnTo>
                    <a:lnTo>
                      <a:pt x="0" y="12"/>
                    </a:lnTo>
                    <a:lnTo>
                      <a:pt x="0" y="11"/>
                    </a:lnTo>
                    <a:lnTo>
                      <a:pt x="0" y="12"/>
                    </a:lnTo>
                    <a:lnTo>
                      <a:pt x="0" y="11"/>
                    </a:lnTo>
                    <a:lnTo>
                      <a:pt x="0" y="11"/>
                    </a:lnTo>
                    <a:lnTo>
                      <a:pt x="0" y="12"/>
                    </a:lnTo>
                    <a:lnTo>
                      <a:pt x="0" y="12"/>
                    </a:lnTo>
                    <a:lnTo>
                      <a:pt x="0" y="11"/>
                    </a:lnTo>
                    <a:lnTo>
                      <a:pt x="0" y="11"/>
                    </a:lnTo>
                    <a:lnTo>
                      <a:pt x="0" y="11"/>
                    </a:lnTo>
                    <a:lnTo>
                      <a:pt x="0" y="12"/>
                    </a:lnTo>
                    <a:lnTo>
                      <a:pt x="0" y="12"/>
                    </a:lnTo>
                    <a:lnTo>
                      <a:pt x="0" y="11"/>
                    </a:lnTo>
                    <a:lnTo>
                      <a:pt x="0" y="12"/>
                    </a:lnTo>
                    <a:lnTo>
                      <a:pt x="0" y="11"/>
                    </a:lnTo>
                    <a:lnTo>
                      <a:pt x="0" y="11"/>
                    </a:lnTo>
                    <a:lnTo>
                      <a:pt x="0" y="11"/>
                    </a:lnTo>
                    <a:lnTo>
                      <a:pt x="0" y="11"/>
                    </a:lnTo>
                    <a:lnTo>
                      <a:pt x="0" y="12"/>
                    </a:lnTo>
                    <a:lnTo>
                      <a:pt x="0" y="12"/>
                    </a:lnTo>
                    <a:lnTo>
                      <a:pt x="0" y="12"/>
                    </a:lnTo>
                    <a:lnTo>
                      <a:pt x="0" y="13"/>
                    </a:lnTo>
                    <a:lnTo>
                      <a:pt x="0" y="13"/>
                    </a:lnTo>
                    <a:lnTo>
                      <a:pt x="0" y="13"/>
                    </a:lnTo>
                    <a:lnTo>
                      <a:pt x="0" y="14"/>
                    </a:lnTo>
                    <a:lnTo>
                      <a:pt x="0" y="14"/>
                    </a:lnTo>
                    <a:lnTo>
                      <a:pt x="0" y="15"/>
                    </a:lnTo>
                    <a:lnTo>
                      <a:pt x="0" y="15"/>
                    </a:lnTo>
                    <a:lnTo>
                      <a:pt x="0" y="15"/>
                    </a:lnTo>
                    <a:lnTo>
                      <a:pt x="0" y="14"/>
                    </a:lnTo>
                    <a:lnTo>
                      <a:pt x="0" y="14"/>
                    </a:lnTo>
                    <a:lnTo>
                      <a:pt x="0" y="14"/>
                    </a:lnTo>
                    <a:lnTo>
                      <a:pt x="0" y="13"/>
                    </a:lnTo>
                    <a:lnTo>
                      <a:pt x="0" y="14"/>
                    </a:lnTo>
                    <a:lnTo>
                      <a:pt x="0" y="13"/>
                    </a:lnTo>
                    <a:lnTo>
                      <a:pt x="0" y="13"/>
                    </a:lnTo>
                    <a:lnTo>
                      <a:pt x="0" y="13"/>
                    </a:lnTo>
                    <a:lnTo>
                      <a:pt x="0" y="12"/>
                    </a:lnTo>
                    <a:lnTo>
                      <a:pt x="0" y="12"/>
                    </a:lnTo>
                    <a:lnTo>
                      <a:pt x="0" y="12"/>
                    </a:lnTo>
                    <a:lnTo>
                      <a:pt x="1" y="11"/>
                    </a:lnTo>
                    <a:lnTo>
                      <a:pt x="1" y="11"/>
                    </a:lnTo>
                    <a:lnTo>
                      <a:pt x="1" y="12"/>
                    </a:lnTo>
                    <a:lnTo>
                      <a:pt x="1" y="12"/>
                    </a:lnTo>
                    <a:lnTo>
                      <a:pt x="1" y="12"/>
                    </a:lnTo>
                    <a:lnTo>
                      <a:pt x="1" y="12"/>
                    </a:lnTo>
                    <a:lnTo>
                      <a:pt x="1" y="12"/>
                    </a:lnTo>
                    <a:lnTo>
                      <a:pt x="1" y="12"/>
                    </a:lnTo>
                    <a:lnTo>
                      <a:pt x="1" y="12"/>
                    </a:lnTo>
                    <a:lnTo>
                      <a:pt x="1" y="12"/>
                    </a:lnTo>
                    <a:lnTo>
                      <a:pt x="1" y="11"/>
                    </a:lnTo>
                    <a:lnTo>
                      <a:pt x="1" y="11"/>
                    </a:lnTo>
                    <a:lnTo>
                      <a:pt x="1" y="11"/>
                    </a:lnTo>
                    <a:lnTo>
                      <a:pt x="1" y="11"/>
                    </a:lnTo>
                    <a:lnTo>
                      <a:pt x="1" y="10"/>
                    </a:lnTo>
                    <a:lnTo>
                      <a:pt x="1" y="10"/>
                    </a:lnTo>
                    <a:lnTo>
                      <a:pt x="1" y="9"/>
                    </a:lnTo>
                    <a:lnTo>
                      <a:pt x="1" y="8"/>
                    </a:lnTo>
                    <a:lnTo>
                      <a:pt x="1" y="8"/>
                    </a:lnTo>
                    <a:lnTo>
                      <a:pt x="1" y="8"/>
                    </a:lnTo>
                    <a:lnTo>
                      <a:pt x="1" y="8"/>
                    </a:lnTo>
                    <a:lnTo>
                      <a:pt x="1" y="8"/>
                    </a:lnTo>
                    <a:lnTo>
                      <a:pt x="1" y="8"/>
                    </a:lnTo>
                    <a:lnTo>
                      <a:pt x="1" y="9"/>
                    </a:lnTo>
                    <a:lnTo>
                      <a:pt x="1" y="8"/>
                    </a:lnTo>
                    <a:lnTo>
                      <a:pt x="1" y="9"/>
                    </a:lnTo>
                    <a:lnTo>
                      <a:pt x="1" y="9"/>
                    </a:lnTo>
                    <a:lnTo>
                      <a:pt x="1" y="10"/>
                    </a:lnTo>
                    <a:lnTo>
                      <a:pt x="1" y="9"/>
                    </a:lnTo>
                    <a:lnTo>
                      <a:pt x="1" y="9"/>
                    </a:lnTo>
                    <a:lnTo>
                      <a:pt x="1" y="9"/>
                    </a:lnTo>
                    <a:lnTo>
                      <a:pt x="1" y="9"/>
                    </a:lnTo>
                    <a:lnTo>
                      <a:pt x="1" y="9"/>
                    </a:lnTo>
                    <a:lnTo>
                      <a:pt x="1" y="9"/>
                    </a:lnTo>
                    <a:lnTo>
                      <a:pt x="1" y="9"/>
                    </a:lnTo>
                    <a:lnTo>
                      <a:pt x="1" y="10"/>
                    </a:lnTo>
                    <a:lnTo>
                      <a:pt x="1" y="9"/>
                    </a:lnTo>
                    <a:lnTo>
                      <a:pt x="1" y="9"/>
                    </a:lnTo>
                    <a:lnTo>
                      <a:pt x="1" y="9"/>
                    </a:lnTo>
                    <a:lnTo>
                      <a:pt x="1" y="9"/>
                    </a:lnTo>
                    <a:lnTo>
                      <a:pt x="1" y="9"/>
                    </a:lnTo>
                    <a:lnTo>
                      <a:pt x="1" y="9"/>
                    </a:lnTo>
                    <a:lnTo>
                      <a:pt x="1" y="10"/>
                    </a:lnTo>
                    <a:lnTo>
                      <a:pt x="1" y="10"/>
                    </a:lnTo>
                    <a:lnTo>
                      <a:pt x="1" y="10"/>
                    </a:lnTo>
                    <a:lnTo>
                      <a:pt x="1" y="10"/>
                    </a:lnTo>
                    <a:lnTo>
                      <a:pt x="1" y="9"/>
                    </a:lnTo>
                    <a:lnTo>
                      <a:pt x="1" y="8"/>
                    </a:lnTo>
                    <a:lnTo>
                      <a:pt x="1" y="8"/>
                    </a:lnTo>
                    <a:lnTo>
                      <a:pt x="1" y="9"/>
                    </a:lnTo>
                    <a:lnTo>
                      <a:pt x="1" y="8"/>
                    </a:lnTo>
                    <a:lnTo>
                      <a:pt x="1" y="9"/>
                    </a:lnTo>
                    <a:lnTo>
                      <a:pt x="1" y="10"/>
                    </a:lnTo>
                    <a:lnTo>
                      <a:pt x="1" y="9"/>
                    </a:lnTo>
                    <a:lnTo>
                      <a:pt x="1" y="10"/>
                    </a:lnTo>
                    <a:lnTo>
                      <a:pt x="1" y="9"/>
                    </a:lnTo>
                    <a:lnTo>
                      <a:pt x="1" y="9"/>
                    </a:lnTo>
                    <a:lnTo>
                      <a:pt x="1" y="8"/>
                    </a:lnTo>
                    <a:lnTo>
                      <a:pt x="1" y="8"/>
                    </a:lnTo>
                    <a:lnTo>
                      <a:pt x="1" y="8"/>
                    </a:lnTo>
                    <a:lnTo>
                      <a:pt x="1" y="7"/>
                    </a:lnTo>
                    <a:lnTo>
                      <a:pt x="1" y="6"/>
                    </a:lnTo>
                    <a:lnTo>
                      <a:pt x="1" y="7"/>
                    </a:lnTo>
                    <a:lnTo>
                      <a:pt x="1" y="6"/>
                    </a:lnTo>
                    <a:lnTo>
                      <a:pt x="1" y="6"/>
                    </a:lnTo>
                    <a:lnTo>
                      <a:pt x="1" y="6"/>
                    </a:lnTo>
                    <a:lnTo>
                      <a:pt x="1" y="5"/>
                    </a:lnTo>
                    <a:lnTo>
                      <a:pt x="1" y="6"/>
                    </a:lnTo>
                    <a:lnTo>
                      <a:pt x="1" y="7"/>
                    </a:lnTo>
                    <a:lnTo>
                      <a:pt x="1" y="7"/>
                    </a:lnTo>
                    <a:lnTo>
                      <a:pt x="1" y="7"/>
                    </a:lnTo>
                    <a:lnTo>
                      <a:pt x="1" y="8"/>
                    </a:lnTo>
                    <a:lnTo>
                      <a:pt x="1" y="8"/>
                    </a:lnTo>
                    <a:lnTo>
                      <a:pt x="1" y="9"/>
                    </a:lnTo>
                    <a:lnTo>
                      <a:pt x="1" y="9"/>
                    </a:lnTo>
                    <a:lnTo>
                      <a:pt x="1" y="9"/>
                    </a:lnTo>
                    <a:lnTo>
                      <a:pt x="1" y="10"/>
                    </a:lnTo>
                    <a:lnTo>
                      <a:pt x="1" y="9"/>
                    </a:lnTo>
                    <a:lnTo>
                      <a:pt x="1" y="10"/>
                    </a:lnTo>
                    <a:lnTo>
                      <a:pt x="1" y="10"/>
                    </a:lnTo>
                    <a:lnTo>
                      <a:pt x="1" y="10"/>
                    </a:lnTo>
                    <a:lnTo>
                      <a:pt x="1" y="10"/>
                    </a:lnTo>
                    <a:lnTo>
                      <a:pt x="1" y="10"/>
                    </a:lnTo>
                    <a:lnTo>
                      <a:pt x="1" y="10"/>
                    </a:lnTo>
                    <a:lnTo>
                      <a:pt x="1" y="10"/>
                    </a:lnTo>
                    <a:lnTo>
                      <a:pt x="1" y="10"/>
                    </a:lnTo>
                    <a:lnTo>
                      <a:pt x="1" y="10"/>
                    </a:lnTo>
                    <a:lnTo>
                      <a:pt x="1" y="10"/>
                    </a:lnTo>
                    <a:lnTo>
                      <a:pt x="1" y="11"/>
                    </a:lnTo>
                    <a:lnTo>
                      <a:pt x="1" y="10"/>
                    </a:lnTo>
                    <a:lnTo>
                      <a:pt x="1" y="11"/>
                    </a:lnTo>
                    <a:lnTo>
                      <a:pt x="1" y="11"/>
                    </a:lnTo>
                    <a:lnTo>
                      <a:pt x="1" y="11"/>
                    </a:lnTo>
                    <a:lnTo>
                      <a:pt x="1" y="12"/>
                    </a:lnTo>
                    <a:lnTo>
                      <a:pt x="1" y="12"/>
                    </a:lnTo>
                    <a:lnTo>
                      <a:pt x="1" y="13"/>
                    </a:lnTo>
                    <a:lnTo>
                      <a:pt x="1" y="13"/>
                    </a:lnTo>
                    <a:lnTo>
                      <a:pt x="1" y="14"/>
                    </a:lnTo>
                    <a:lnTo>
                      <a:pt x="1" y="14"/>
                    </a:lnTo>
                    <a:lnTo>
                      <a:pt x="1" y="13"/>
                    </a:lnTo>
                    <a:lnTo>
                      <a:pt x="1" y="13"/>
                    </a:lnTo>
                    <a:lnTo>
                      <a:pt x="1" y="13"/>
                    </a:lnTo>
                    <a:lnTo>
                      <a:pt x="1" y="12"/>
                    </a:lnTo>
                    <a:lnTo>
                      <a:pt x="1" y="12"/>
                    </a:lnTo>
                    <a:lnTo>
                      <a:pt x="1" y="11"/>
                    </a:lnTo>
                    <a:lnTo>
                      <a:pt x="1" y="10"/>
                    </a:lnTo>
                    <a:lnTo>
                      <a:pt x="1" y="10"/>
                    </a:lnTo>
                    <a:lnTo>
                      <a:pt x="1" y="11"/>
                    </a:lnTo>
                    <a:lnTo>
                      <a:pt x="1" y="11"/>
                    </a:lnTo>
                    <a:lnTo>
                      <a:pt x="1" y="10"/>
                    </a:lnTo>
                    <a:lnTo>
                      <a:pt x="1" y="10"/>
                    </a:lnTo>
                    <a:lnTo>
                      <a:pt x="1" y="10"/>
                    </a:lnTo>
                    <a:lnTo>
                      <a:pt x="1" y="9"/>
                    </a:lnTo>
                    <a:lnTo>
                      <a:pt x="1" y="9"/>
                    </a:lnTo>
                    <a:lnTo>
                      <a:pt x="1" y="9"/>
                    </a:lnTo>
                    <a:lnTo>
                      <a:pt x="1" y="9"/>
                    </a:lnTo>
                    <a:lnTo>
                      <a:pt x="1" y="9"/>
                    </a:lnTo>
                    <a:lnTo>
                      <a:pt x="1" y="10"/>
                    </a:lnTo>
                    <a:lnTo>
                      <a:pt x="1" y="10"/>
                    </a:lnTo>
                    <a:lnTo>
                      <a:pt x="1" y="10"/>
                    </a:lnTo>
                    <a:lnTo>
                      <a:pt x="1" y="11"/>
                    </a:lnTo>
                    <a:lnTo>
                      <a:pt x="1" y="10"/>
                    </a:lnTo>
                    <a:lnTo>
                      <a:pt x="1" y="10"/>
                    </a:lnTo>
                    <a:lnTo>
                      <a:pt x="1" y="11"/>
                    </a:lnTo>
                    <a:lnTo>
                      <a:pt x="1" y="11"/>
                    </a:lnTo>
                    <a:lnTo>
                      <a:pt x="1" y="11"/>
                    </a:lnTo>
                    <a:lnTo>
                      <a:pt x="1" y="11"/>
                    </a:lnTo>
                    <a:lnTo>
                      <a:pt x="1" y="10"/>
                    </a:lnTo>
                    <a:lnTo>
                      <a:pt x="1" y="11"/>
                    </a:lnTo>
                    <a:lnTo>
                      <a:pt x="1" y="10"/>
                    </a:lnTo>
                    <a:lnTo>
                      <a:pt x="1" y="10"/>
                    </a:lnTo>
                    <a:lnTo>
                      <a:pt x="1" y="11"/>
                    </a:lnTo>
                    <a:lnTo>
                      <a:pt x="1" y="9"/>
                    </a:lnTo>
                    <a:lnTo>
                      <a:pt x="1" y="9"/>
                    </a:lnTo>
                    <a:lnTo>
                      <a:pt x="1" y="8"/>
                    </a:lnTo>
                    <a:lnTo>
                      <a:pt x="1" y="8"/>
                    </a:lnTo>
                    <a:lnTo>
                      <a:pt x="1" y="8"/>
                    </a:lnTo>
                    <a:lnTo>
                      <a:pt x="1" y="7"/>
                    </a:lnTo>
                    <a:lnTo>
                      <a:pt x="1" y="6"/>
                    </a:lnTo>
                    <a:lnTo>
                      <a:pt x="1" y="7"/>
                    </a:lnTo>
                    <a:lnTo>
                      <a:pt x="1" y="6"/>
                    </a:lnTo>
                    <a:lnTo>
                      <a:pt x="1" y="6"/>
                    </a:lnTo>
                    <a:lnTo>
                      <a:pt x="1" y="7"/>
                    </a:lnTo>
                    <a:lnTo>
                      <a:pt x="1" y="6"/>
                    </a:lnTo>
                    <a:lnTo>
                      <a:pt x="1" y="6"/>
                    </a:lnTo>
                    <a:lnTo>
                      <a:pt x="1" y="5"/>
                    </a:lnTo>
                    <a:lnTo>
                      <a:pt x="1" y="6"/>
                    </a:lnTo>
                    <a:lnTo>
                      <a:pt x="1" y="6"/>
                    </a:lnTo>
                    <a:lnTo>
                      <a:pt x="1" y="7"/>
                    </a:lnTo>
                    <a:lnTo>
                      <a:pt x="1" y="8"/>
                    </a:lnTo>
                    <a:lnTo>
                      <a:pt x="1" y="7"/>
                    </a:lnTo>
                    <a:lnTo>
                      <a:pt x="1" y="7"/>
                    </a:lnTo>
                    <a:lnTo>
                      <a:pt x="1" y="7"/>
                    </a:lnTo>
                    <a:lnTo>
                      <a:pt x="1" y="7"/>
                    </a:lnTo>
                    <a:lnTo>
                      <a:pt x="1" y="7"/>
                    </a:lnTo>
                    <a:lnTo>
                      <a:pt x="1" y="7"/>
                    </a:lnTo>
                    <a:lnTo>
                      <a:pt x="1" y="6"/>
                    </a:lnTo>
                    <a:lnTo>
                      <a:pt x="1" y="6"/>
                    </a:lnTo>
                    <a:lnTo>
                      <a:pt x="1" y="6"/>
                    </a:lnTo>
                    <a:lnTo>
                      <a:pt x="1" y="6"/>
                    </a:lnTo>
                    <a:lnTo>
                      <a:pt x="1" y="6"/>
                    </a:lnTo>
                    <a:lnTo>
                      <a:pt x="1" y="5"/>
                    </a:lnTo>
                    <a:lnTo>
                      <a:pt x="1" y="5"/>
                    </a:lnTo>
                    <a:lnTo>
                      <a:pt x="1" y="4"/>
                    </a:lnTo>
                    <a:lnTo>
                      <a:pt x="1" y="5"/>
                    </a:lnTo>
                    <a:lnTo>
                      <a:pt x="1" y="4"/>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4"/>
                    </a:lnTo>
                    <a:lnTo>
                      <a:pt x="1" y="3"/>
                    </a:lnTo>
                    <a:lnTo>
                      <a:pt x="1" y="4"/>
                    </a:lnTo>
                    <a:lnTo>
                      <a:pt x="1" y="4"/>
                    </a:lnTo>
                    <a:lnTo>
                      <a:pt x="1" y="4"/>
                    </a:lnTo>
                    <a:lnTo>
                      <a:pt x="1" y="4"/>
                    </a:lnTo>
                    <a:lnTo>
                      <a:pt x="1" y="4"/>
                    </a:lnTo>
                    <a:lnTo>
                      <a:pt x="1" y="3"/>
                    </a:lnTo>
                    <a:lnTo>
                      <a:pt x="1" y="3"/>
                    </a:lnTo>
                    <a:lnTo>
                      <a:pt x="1" y="2"/>
                    </a:lnTo>
                    <a:lnTo>
                      <a:pt x="1" y="3"/>
                    </a:lnTo>
                    <a:lnTo>
                      <a:pt x="1" y="2"/>
                    </a:lnTo>
                    <a:lnTo>
                      <a:pt x="1" y="3"/>
                    </a:lnTo>
                    <a:lnTo>
                      <a:pt x="1" y="3"/>
                    </a:lnTo>
                    <a:lnTo>
                      <a:pt x="1" y="3"/>
                    </a:lnTo>
                    <a:lnTo>
                      <a:pt x="1" y="4"/>
                    </a:lnTo>
                    <a:lnTo>
                      <a:pt x="1" y="4"/>
                    </a:lnTo>
                    <a:lnTo>
                      <a:pt x="1" y="4"/>
                    </a:lnTo>
                    <a:lnTo>
                      <a:pt x="1" y="4"/>
                    </a:lnTo>
                    <a:lnTo>
                      <a:pt x="1" y="4"/>
                    </a:lnTo>
                    <a:lnTo>
                      <a:pt x="1" y="4"/>
                    </a:lnTo>
                    <a:lnTo>
                      <a:pt x="1" y="4"/>
                    </a:lnTo>
                    <a:lnTo>
                      <a:pt x="1" y="4"/>
                    </a:lnTo>
                    <a:lnTo>
                      <a:pt x="1" y="3"/>
                    </a:lnTo>
                    <a:lnTo>
                      <a:pt x="1" y="3"/>
                    </a:lnTo>
                    <a:lnTo>
                      <a:pt x="1" y="4"/>
                    </a:lnTo>
                    <a:lnTo>
                      <a:pt x="1" y="4"/>
                    </a:lnTo>
                    <a:lnTo>
                      <a:pt x="1" y="5"/>
                    </a:lnTo>
                    <a:lnTo>
                      <a:pt x="1" y="4"/>
                    </a:lnTo>
                    <a:lnTo>
                      <a:pt x="1" y="3"/>
                    </a:lnTo>
                    <a:lnTo>
                      <a:pt x="1" y="3"/>
                    </a:lnTo>
                    <a:lnTo>
                      <a:pt x="1" y="3"/>
                    </a:lnTo>
                    <a:lnTo>
                      <a:pt x="1" y="3"/>
                    </a:lnTo>
                    <a:lnTo>
                      <a:pt x="1" y="3"/>
                    </a:lnTo>
                    <a:lnTo>
                      <a:pt x="1" y="3"/>
                    </a:lnTo>
                    <a:lnTo>
                      <a:pt x="1" y="2"/>
                    </a:lnTo>
                    <a:lnTo>
                      <a:pt x="1" y="2"/>
                    </a:lnTo>
                    <a:lnTo>
                      <a:pt x="1" y="1"/>
                    </a:lnTo>
                    <a:lnTo>
                      <a:pt x="1" y="1"/>
                    </a:lnTo>
                    <a:lnTo>
                      <a:pt x="1" y="0"/>
                    </a:lnTo>
                    <a:lnTo>
                      <a:pt x="1" y="1"/>
                    </a:lnTo>
                    <a:lnTo>
                      <a:pt x="1" y="1"/>
                    </a:lnTo>
                    <a:lnTo>
                      <a:pt x="1" y="1"/>
                    </a:lnTo>
                    <a:lnTo>
                      <a:pt x="1" y="2"/>
                    </a:lnTo>
                    <a:lnTo>
                      <a:pt x="1" y="2"/>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5"/>
                    </a:lnTo>
                    <a:lnTo>
                      <a:pt x="1" y="5"/>
                    </a:lnTo>
                    <a:lnTo>
                      <a:pt x="1" y="6"/>
                    </a:lnTo>
                    <a:lnTo>
                      <a:pt x="1" y="6"/>
                    </a:lnTo>
                    <a:lnTo>
                      <a:pt x="1" y="6"/>
                    </a:lnTo>
                    <a:lnTo>
                      <a:pt x="1" y="7"/>
                    </a:lnTo>
                    <a:lnTo>
                      <a:pt x="1" y="8"/>
                    </a:lnTo>
                    <a:lnTo>
                      <a:pt x="1" y="8"/>
                    </a:lnTo>
                    <a:lnTo>
                      <a:pt x="1" y="8"/>
                    </a:lnTo>
                    <a:lnTo>
                      <a:pt x="1" y="8"/>
                    </a:lnTo>
                    <a:lnTo>
                      <a:pt x="1" y="8"/>
                    </a:lnTo>
                    <a:lnTo>
                      <a:pt x="1" y="8"/>
                    </a:lnTo>
                    <a:lnTo>
                      <a:pt x="1" y="9"/>
                    </a:lnTo>
                    <a:lnTo>
                      <a:pt x="1" y="9"/>
                    </a:lnTo>
                    <a:lnTo>
                      <a:pt x="1" y="10"/>
                    </a:lnTo>
                    <a:lnTo>
                      <a:pt x="1" y="10"/>
                    </a:lnTo>
                    <a:lnTo>
                      <a:pt x="1" y="10"/>
                    </a:lnTo>
                    <a:lnTo>
                      <a:pt x="1" y="10"/>
                    </a:lnTo>
                    <a:lnTo>
                      <a:pt x="1" y="10"/>
                    </a:lnTo>
                    <a:lnTo>
                      <a:pt x="1" y="10"/>
                    </a:lnTo>
                    <a:lnTo>
                      <a:pt x="1" y="10"/>
                    </a:lnTo>
                    <a:lnTo>
                      <a:pt x="1" y="10"/>
                    </a:lnTo>
                    <a:lnTo>
                      <a:pt x="1" y="10"/>
                    </a:lnTo>
                    <a:lnTo>
                      <a:pt x="1" y="9"/>
                    </a:lnTo>
                    <a:lnTo>
                      <a:pt x="1" y="10"/>
                    </a:lnTo>
                    <a:lnTo>
                      <a:pt x="1" y="10"/>
                    </a:lnTo>
                    <a:lnTo>
                      <a:pt x="1" y="10"/>
                    </a:lnTo>
                    <a:lnTo>
                      <a:pt x="1" y="10"/>
                    </a:lnTo>
                    <a:lnTo>
                      <a:pt x="1" y="10"/>
                    </a:lnTo>
                    <a:lnTo>
                      <a:pt x="1" y="10"/>
                    </a:lnTo>
                    <a:lnTo>
                      <a:pt x="1" y="10"/>
                    </a:lnTo>
                    <a:lnTo>
                      <a:pt x="1" y="11"/>
                    </a:lnTo>
                    <a:lnTo>
                      <a:pt x="1" y="11"/>
                    </a:lnTo>
                    <a:lnTo>
                      <a:pt x="1" y="11"/>
                    </a:lnTo>
                    <a:lnTo>
                      <a:pt x="1" y="12"/>
                    </a:lnTo>
                    <a:lnTo>
                      <a:pt x="1" y="12"/>
                    </a:lnTo>
                    <a:lnTo>
                      <a:pt x="1" y="13"/>
                    </a:lnTo>
                    <a:lnTo>
                      <a:pt x="1" y="13"/>
                    </a:lnTo>
                    <a:lnTo>
                      <a:pt x="1" y="13"/>
                    </a:lnTo>
                    <a:lnTo>
                      <a:pt x="1" y="13"/>
                    </a:lnTo>
                    <a:lnTo>
                      <a:pt x="1" y="13"/>
                    </a:lnTo>
                    <a:lnTo>
                      <a:pt x="1" y="13"/>
                    </a:lnTo>
                    <a:lnTo>
                      <a:pt x="1" y="13"/>
                    </a:lnTo>
                    <a:lnTo>
                      <a:pt x="1" y="12"/>
                    </a:lnTo>
                    <a:lnTo>
                      <a:pt x="1" y="11"/>
                    </a:lnTo>
                    <a:lnTo>
                      <a:pt x="1" y="12"/>
                    </a:lnTo>
                    <a:lnTo>
                      <a:pt x="1" y="11"/>
                    </a:lnTo>
                    <a:lnTo>
                      <a:pt x="1" y="11"/>
                    </a:lnTo>
                    <a:lnTo>
                      <a:pt x="1" y="11"/>
                    </a:lnTo>
                    <a:lnTo>
                      <a:pt x="1" y="10"/>
                    </a:lnTo>
                    <a:lnTo>
                      <a:pt x="1" y="10"/>
                    </a:lnTo>
                    <a:lnTo>
                      <a:pt x="1" y="10"/>
                    </a:lnTo>
                    <a:lnTo>
                      <a:pt x="1" y="10"/>
                    </a:lnTo>
                    <a:lnTo>
                      <a:pt x="1" y="10"/>
                    </a:lnTo>
                    <a:lnTo>
                      <a:pt x="1" y="10"/>
                    </a:lnTo>
                    <a:lnTo>
                      <a:pt x="1" y="11"/>
                    </a:lnTo>
                    <a:lnTo>
                      <a:pt x="1" y="11"/>
                    </a:lnTo>
                    <a:lnTo>
                      <a:pt x="1" y="12"/>
                    </a:lnTo>
                    <a:lnTo>
                      <a:pt x="1" y="11"/>
                    </a:lnTo>
                    <a:lnTo>
                      <a:pt x="1" y="12"/>
                    </a:lnTo>
                    <a:lnTo>
                      <a:pt x="1" y="12"/>
                    </a:lnTo>
                    <a:lnTo>
                      <a:pt x="1" y="12"/>
                    </a:lnTo>
                    <a:lnTo>
                      <a:pt x="1" y="12"/>
                    </a:lnTo>
                    <a:lnTo>
                      <a:pt x="1" y="13"/>
                    </a:lnTo>
                    <a:lnTo>
                      <a:pt x="1" y="12"/>
                    </a:lnTo>
                    <a:lnTo>
                      <a:pt x="1" y="11"/>
                    </a:lnTo>
                    <a:lnTo>
                      <a:pt x="1" y="11"/>
                    </a:lnTo>
                    <a:lnTo>
                      <a:pt x="1" y="12"/>
                    </a:lnTo>
                    <a:lnTo>
                      <a:pt x="1" y="11"/>
                    </a:lnTo>
                    <a:lnTo>
                      <a:pt x="1" y="12"/>
                    </a:lnTo>
                    <a:lnTo>
                      <a:pt x="1" y="13"/>
                    </a:lnTo>
                    <a:lnTo>
                      <a:pt x="1" y="13"/>
                    </a:lnTo>
                    <a:lnTo>
                      <a:pt x="1" y="13"/>
                    </a:lnTo>
                    <a:lnTo>
                      <a:pt x="1" y="13"/>
                    </a:lnTo>
                    <a:lnTo>
                      <a:pt x="1" y="14"/>
                    </a:lnTo>
                    <a:lnTo>
                      <a:pt x="1" y="13"/>
                    </a:lnTo>
                    <a:lnTo>
                      <a:pt x="1" y="14"/>
                    </a:lnTo>
                    <a:lnTo>
                      <a:pt x="1" y="13"/>
                    </a:lnTo>
                    <a:lnTo>
                      <a:pt x="1" y="13"/>
                    </a:lnTo>
                    <a:lnTo>
                      <a:pt x="1" y="14"/>
                    </a:lnTo>
                    <a:lnTo>
                      <a:pt x="1" y="14"/>
                    </a:lnTo>
                    <a:lnTo>
                      <a:pt x="1" y="14"/>
                    </a:lnTo>
                    <a:lnTo>
                      <a:pt x="1" y="14"/>
                    </a:lnTo>
                    <a:lnTo>
                      <a:pt x="1" y="14"/>
                    </a:lnTo>
                    <a:lnTo>
                      <a:pt x="1" y="15"/>
                    </a:lnTo>
                    <a:lnTo>
                      <a:pt x="1" y="15"/>
                    </a:lnTo>
                    <a:lnTo>
                      <a:pt x="1" y="14"/>
                    </a:lnTo>
                    <a:lnTo>
                      <a:pt x="1" y="15"/>
                    </a:lnTo>
                    <a:lnTo>
                      <a:pt x="1" y="15"/>
                    </a:lnTo>
                    <a:lnTo>
                      <a:pt x="1" y="16"/>
                    </a:lnTo>
                    <a:lnTo>
                      <a:pt x="1" y="15"/>
                    </a:lnTo>
                    <a:lnTo>
                      <a:pt x="1" y="15"/>
                    </a:lnTo>
                    <a:lnTo>
                      <a:pt x="1" y="15"/>
                    </a:lnTo>
                    <a:lnTo>
                      <a:pt x="1" y="15"/>
                    </a:lnTo>
                    <a:lnTo>
                      <a:pt x="1" y="15"/>
                    </a:lnTo>
                    <a:lnTo>
                      <a:pt x="1" y="15"/>
                    </a:lnTo>
                    <a:lnTo>
                      <a:pt x="1" y="14"/>
                    </a:lnTo>
                    <a:lnTo>
                      <a:pt x="1" y="15"/>
                    </a:lnTo>
                    <a:lnTo>
                      <a:pt x="1" y="15"/>
                    </a:lnTo>
                    <a:lnTo>
                      <a:pt x="1" y="14"/>
                    </a:lnTo>
                    <a:lnTo>
                      <a:pt x="1" y="15"/>
                    </a:lnTo>
                    <a:lnTo>
                      <a:pt x="1" y="15"/>
                    </a:lnTo>
                    <a:lnTo>
                      <a:pt x="1" y="15"/>
                    </a:lnTo>
                    <a:lnTo>
                      <a:pt x="1" y="15"/>
                    </a:lnTo>
                    <a:lnTo>
                      <a:pt x="1" y="14"/>
                    </a:lnTo>
                    <a:lnTo>
                      <a:pt x="1" y="15"/>
                    </a:lnTo>
                    <a:lnTo>
                      <a:pt x="1" y="15"/>
                    </a:lnTo>
                    <a:lnTo>
                      <a:pt x="1" y="15"/>
                    </a:lnTo>
                    <a:lnTo>
                      <a:pt x="1" y="15"/>
                    </a:lnTo>
                    <a:lnTo>
                      <a:pt x="1" y="15"/>
                    </a:lnTo>
                    <a:lnTo>
                      <a:pt x="1" y="14"/>
                    </a:lnTo>
                    <a:lnTo>
                      <a:pt x="1" y="15"/>
                    </a:lnTo>
                    <a:lnTo>
                      <a:pt x="1" y="15"/>
                    </a:lnTo>
                    <a:lnTo>
                      <a:pt x="1" y="15"/>
                    </a:lnTo>
                    <a:lnTo>
                      <a:pt x="1" y="16"/>
                    </a:lnTo>
                    <a:lnTo>
                      <a:pt x="1" y="15"/>
                    </a:lnTo>
                    <a:lnTo>
                      <a:pt x="1" y="16"/>
                    </a:lnTo>
                    <a:lnTo>
                      <a:pt x="1" y="16"/>
                    </a:lnTo>
                    <a:lnTo>
                      <a:pt x="1" y="16"/>
                    </a:lnTo>
                    <a:lnTo>
                      <a:pt x="1" y="16"/>
                    </a:lnTo>
                    <a:lnTo>
                      <a:pt x="1" y="16"/>
                    </a:lnTo>
                    <a:lnTo>
                      <a:pt x="1" y="16"/>
                    </a:lnTo>
                    <a:lnTo>
                      <a:pt x="1" y="16"/>
                    </a:lnTo>
                    <a:lnTo>
                      <a:pt x="1" y="16"/>
                    </a:lnTo>
                    <a:lnTo>
                      <a:pt x="1" y="15"/>
                    </a:lnTo>
                    <a:lnTo>
                      <a:pt x="1" y="14"/>
                    </a:lnTo>
                    <a:lnTo>
                      <a:pt x="1" y="14"/>
                    </a:lnTo>
                    <a:lnTo>
                      <a:pt x="1" y="13"/>
                    </a:lnTo>
                    <a:lnTo>
                      <a:pt x="1" y="13"/>
                    </a:lnTo>
                    <a:lnTo>
                      <a:pt x="1" y="13"/>
                    </a:lnTo>
                    <a:lnTo>
                      <a:pt x="1" y="12"/>
                    </a:lnTo>
                    <a:lnTo>
                      <a:pt x="1" y="11"/>
                    </a:lnTo>
                    <a:lnTo>
                      <a:pt x="1" y="11"/>
                    </a:lnTo>
                    <a:lnTo>
                      <a:pt x="1" y="11"/>
                    </a:lnTo>
                    <a:lnTo>
                      <a:pt x="1" y="11"/>
                    </a:lnTo>
                    <a:lnTo>
                      <a:pt x="1" y="11"/>
                    </a:lnTo>
                    <a:lnTo>
                      <a:pt x="1" y="11"/>
                    </a:lnTo>
                    <a:lnTo>
                      <a:pt x="1" y="11"/>
                    </a:lnTo>
                    <a:lnTo>
                      <a:pt x="1" y="10"/>
                    </a:lnTo>
                    <a:lnTo>
                      <a:pt x="1" y="10"/>
                    </a:lnTo>
                    <a:lnTo>
                      <a:pt x="1" y="9"/>
                    </a:lnTo>
                    <a:lnTo>
                      <a:pt x="1" y="8"/>
                    </a:lnTo>
                    <a:lnTo>
                      <a:pt x="1" y="9"/>
                    </a:lnTo>
                    <a:lnTo>
                      <a:pt x="1" y="9"/>
                    </a:lnTo>
                    <a:lnTo>
                      <a:pt x="1" y="9"/>
                    </a:lnTo>
                    <a:lnTo>
                      <a:pt x="1" y="9"/>
                    </a:lnTo>
                    <a:lnTo>
                      <a:pt x="1" y="10"/>
                    </a:lnTo>
                    <a:lnTo>
                      <a:pt x="1" y="9"/>
                    </a:lnTo>
                    <a:lnTo>
                      <a:pt x="1" y="9"/>
                    </a:lnTo>
                    <a:lnTo>
                      <a:pt x="1" y="9"/>
                    </a:lnTo>
                    <a:lnTo>
                      <a:pt x="1" y="9"/>
                    </a:lnTo>
                    <a:lnTo>
                      <a:pt x="1" y="10"/>
                    </a:lnTo>
                    <a:lnTo>
                      <a:pt x="1" y="9"/>
                    </a:lnTo>
                    <a:lnTo>
                      <a:pt x="1" y="10"/>
                    </a:lnTo>
                    <a:lnTo>
                      <a:pt x="1" y="9"/>
                    </a:lnTo>
                    <a:lnTo>
                      <a:pt x="1" y="10"/>
                    </a:lnTo>
                    <a:lnTo>
                      <a:pt x="1" y="10"/>
                    </a:lnTo>
                    <a:lnTo>
                      <a:pt x="1" y="10"/>
                    </a:lnTo>
                    <a:lnTo>
                      <a:pt x="1" y="10"/>
                    </a:lnTo>
                    <a:lnTo>
                      <a:pt x="1" y="10"/>
                    </a:lnTo>
                    <a:lnTo>
                      <a:pt x="1" y="9"/>
                    </a:lnTo>
                    <a:lnTo>
                      <a:pt x="1" y="9"/>
                    </a:lnTo>
                    <a:lnTo>
                      <a:pt x="1" y="9"/>
                    </a:lnTo>
                    <a:lnTo>
                      <a:pt x="1" y="9"/>
                    </a:lnTo>
                    <a:lnTo>
                      <a:pt x="1" y="9"/>
                    </a:lnTo>
                    <a:lnTo>
                      <a:pt x="1" y="8"/>
                    </a:lnTo>
                    <a:lnTo>
                      <a:pt x="1" y="8"/>
                    </a:lnTo>
                    <a:lnTo>
                      <a:pt x="1" y="8"/>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7"/>
                    </a:lnTo>
                    <a:lnTo>
                      <a:pt x="1" y="8"/>
                    </a:lnTo>
                    <a:lnTo>
                      <a:pt x="1" y="7"/>
                    </a:lnTo>
                    <a:lnTo>
                      <a:pt x="1" y="7"/>
                    </a:lnTo>
                    <a:lnTo>
                      <a:pt x="1" y="6"/>
                    </a:lnTo>
                    <a:lnTo>
                      <a:pt x="1" y="7"/>
                    </a:lnTo>
                    <a:lnTo>
                      <a:pt x="1" y="6"/>
                    </a:lnTo>
                    <a:lnTo>
                      <a:pt x="1" y="6"/>
                    </a:lnTo>
                    <a:lnTo>
                      <a:pt x="1" y="6"/>
                    </a:lnTo>
                    <a:lnTo>
                      <a:pt x="1" y="7"/>
                    </a:lnTo>
                    <a:lnTo>
                      <a:pt x="1" y="6"/>
                    </a:lnTo>
                    <a:lnTo>
                      <a:pt x="1" y="6"/>
                    </a:lnTo>
                    <a:lnTo>
                      <a:pt x="1" y="6"/>
                    </a:lnTo>
                    <a:lnTo>
                      <a:pt x="1" y="7"/>
                    </a:lnTo>
                    <a:lnTo>
                      <a:pt x="1" y="7"/>
                    </a:lnTo>
                    <a:lnTo>
                      <a:pt x="1" y="6"/>
                    </a:lnTo>
                    <a:lnTo>
                      <a:pt x="1" y="7"/>
                    </a:lnTo>
                    <a:lnTo>
                      <a:pt x="1" y="7"/>
                    </a:lnTo>
                    <a:lnTo>
                      <a:pt x="1" y="7"/>
                    </a:lnTo>
                    <a:lnTo>
                      <a:pt x="1" y="7"/>
                    </a:lnTo>
                    <a:lnTo>
                      <a:pt x="1" y="6"/>
                    </a:lnTo>
                    <a:lnTo>
                      <a:pt x="1" y="6"/>
                    </a:lnTo>
                    <a:lnTo>
                      <a:pt x="1" y="5"/>
                    </a:lnTo>
                    <a:lnTo>
                      <a:pt x="1" y="4"/>
                    </a:lnTo>
                    <a:lnTo>
                      <a:pt x="1" y="3"/>
                    </a:lnTo>
                    <a:lnTo>
                      <a:pt x="1" y="3"/>
                    </a:lnTo>
                    <a:lnTo>
                      <a:pt x="1" y="3"/>
                    </a:lnTo>
                    <a:lnTo>
                      <a:pt x="1" y="3"/>
                    </a:lnTo>
                    <a:lnTo>
                      <a:pt x="1" y="4"/>
                    </a:lnTo>
                    <a:lnTo>
                      <a:pt x="1" y="3"/>
                    </a:lnTo>
                    <a:lnTo>
                      <a:pt x="1" y="3"/>
                    </a:lnTo>
                    <a:lnTo>
                      <a:pt x="1" y="3"/>
                    </a:lnTo>
                    <a:lnTo>
                      <a:pt x="1" y="3"/>
                    </a:lnTo>
                    <a:lnTo>
                      <a:pt x="1" y="3"/>
                    </a:lnTo>
                    <a:lnTo>
                      <a:pt x="1" y="4"/>
                    </a:lnTo>
                    <a:lnTo>
                      <a:pt x="1" y="3"/>
                    </a:lnTo>
                    <a:lnTo>
                      <a:pt x="1" y="3"/>
                    </a:lnTo>
                    <a:lnTo>
                      <a:pt x="1" y="2"/>
                    </a:lnTo>
                    <a:lnTo>
                      <a:pt x="1" y="2"/>
                    </a:lnTo>
                    <a:lnTo>
                      <a:pt x="1" y="2"/>
                    </a:lnTo>
                    <a:lnTo>
                      <a:pt x="1" y="2"/>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3"/>
                    </a:lnTo>
                    <a:lnTo>
                      <a:pt x="1" y="3"/>
                    </a:lnTo>
                    <a:lnTo>
                      <a:pt x="1" y="4"/>
                    </a:lnTo>
                    <a:lnTo>
                      <a:pt x="1" y="3"/>
                    </a:lnTo>
                    <a:lnTo>
                      <a:pt x="1" y="4"/>
                    </a:lnTo>
                    <a:lnTo>
                      <a:pt x="1" y="3"/>
                    </a:lnTo>
                    <a:lnTo>
                      <a:pt x="1" y="3"/>
                    </a:lnTo>
                    <a:lnTo>
                      <a:pt x="1" y="3"/>
                    </a:lnTo>
                    <a:lnTo>
                      <a:pt x="1" y="3"/>
                    </a:lnTo>
                    <a:lnTo>
                      <a:pt x="1" y="2"/>
                    </a:lnTo>
                    <a:lnTo>
                      <a:pt x="1" y="2"/>
                    </a:lnTo>
                    <a:lnTo>
                      <a:pt x="1" y="1"/>
                    </a:lnTo>
                    <a:lnTo>
                      <a:pt x="1" y="1"/>
                    </a:lnTo>
                    <a:lnTo>
                      <a:pt x="1" y="1"/>
                    </a:lnTo>
                  </a:path>
                </a:pathLst>
              </a:custGeom>
              <a:noFill/>
              <a:ln w="0">
                <a:solidFill>
                  <a:srgbClr val="3366FF"/>
                </a:solidFill>
                <a:prstDash val="solid"/>
                <a:round/>
                <a:headEnd/>
                <a:tailEnd/>
              </a:ln>
            </p:spPr>
            <p:txBody>
              <a:bodyPr/>
              <a:lstStyle/>
              <a:p>
                <a:endParaRPr lang="en-GB"/>
              </a:p>
            </p:txBody>
          </p:sp>
          <p:sp>
            <p:nvSpPr>
              <p:cNvPr id="185927" name="Freeform 583"/>
              <p:cNvSpPr>
                <a:spLocks/>
              </p:cNvSpPr>
              <p:nvPr/>
            </p:nvSpPr>
            <p:spPr bwMode="auto">
              <a:xfrm>
                <a:off x="2766" y="3497"/>
                <a:ext cx="1" cy="348"/>
              </a:xfrm>
              <a:custGeom>
                <a:avLst/>
                <a:gdLst/>
                <a:ahLst/>
                <a:cxnLst>
                  <a:cxn ang="0">
                    <a:pos x="0" y="2"/>
                  </a:cxn>
                  <a:cxn ang="0">
                    <a:pos x="0" y="5"/>
                  </a:cxn>
                  <a:cxn ang="0">
                    <a:pos x="0" y="7"/>
                  </a:cxn>
                  <a:cxn ang="0">
                    <a:pos x="0" y="9"/>
                  </a:cxn>
                  <a:cxn ang="0">
                    <a:pos x="0" y="10"/>
                  </a:cxn>
                  <a:cxn ang="0">
                    <a:pos x="0" y="13"/>
                  </a:cxn>
                  <a:cxn ang="0">
                    <a:pos x="0" y="12"/>
                  </a:cxn>
                  <a:cxn ang="0">
                    <a:pos x="0" y="9"/>
                  </a:cxn>
                  <a:cxn ang="0">
                    <a:pos x="0" y="9"/>
                  </a:cxn>
                  <a:cxn ang="0">
                    <a:pos x="0" y="6"/>
                  </a:cxn>
                  <a:cxn ang="0">
                    <a:pos x="0" y="5"/>
                  </a:cxn>
                  <a:cxn ang="0">
                    <a:pos x="0" y="6"/>
                  </a:cxn>
                  <a:cxn ang="0">
                    <a:pos x="0" y="5"/>
                  </a:cxn>
                  <a:cxn ang="0">
                    <a:pos x="0" y="7"/>
                  </a:cxn>
                  <a:cxn ang="0">
                    <a:pos x="0" y="7"/>
                  </a:cxn>
                  <a:cxn ang="0">
                    <a:pos x="0" y="7"/>
                  </a:cxn>
                  <a:cxn ang="0">
                    <a:pos x="0" y="8"/>
                  </a:cxn>
                  <a:cxn ang="0">
                    <a:pos x="0" y="7"/>
                  </a:cxn>
                  <a:cxn ang="0">
                    <a:pos x="0" y="9"/>
                  </a:cxn>
                  <a:cxn ang="0">
                    <a:pos x="0" y="10"/>
                  </a:cxn>
                  <a:cxn ang="0">
                    <a:pos x="0" y="11"/>
                  </a:cxn>
                  <a:cxn ang="0">
                    <a:pos x="0" y="11"/>
                  </a:cxn>
                  <a:cxn ang="0">
                    <a:pos x="0" y="12"/>
                  </a:cxn>
                  <a:cxn ang="0">
                    <a:pos x="0" y="12"/>
                  </a:cxn>
                  <a:cxn ang="0">
                    <a:pos x="0" y="12"/>
                  </a:cxn>
                  <a:cxn ang="0">
                    <a:pos x="0" y="9"/>
                  </a:cxn>
                  <a:cxn ang="0">
                    <a:pos x="0" y="8"/>
                  </a:cxn>
                  <a:cxn ang="0">
                    <a:pos x="0" y="9"/>
                  </a:cxn>
                  <a:cxn ang="0">
                    <a:pos x="0" y="8"/>
                  </a:cxn>
                  <a:cxn ang="0">
                    <a:pos x="0" y="6"/>
                  </a:cxn>
                  <a:cxn ang="0">
                    <a:pos x="0" y="3"/>
                  </a:cxn>
                  <a:cxn ang="0">
                    <a:pos x="0" y="2"/>
                  </a:cxn>
                  <a:cxn ang="0">
                    <a:pos x="0" y="3"/>
                  </a:cxn>
                  <a:cxn ang="0">
                    <a:pos x="0" y="6"/>
                  </a:cxn>
                  <a:cxn ang="0">
                    <a:pos x="0" y="8"/>
                  </a:cxn>
                  <a:cxn ang="0">
                    <a:pos x="0" y="8"/>
                  </a:cxn>
                  <a:cxn ang="0">
                    <a:pos x="0" y="9"/>
                  </a:cxn>
                  <a:cxn ang="0">
                    <a:pos x="0" y="9"/>
                  </a:cxn>
                  <a:cxn ang="0">
                    <a:pos x="0" y="7"/>
                  </a:cxn>
                  <a:cxn ang="0">
                    <a:pos x="0" y="9"/>
                  </a:cxn>
                  <a:cxn ang="0">
                    <a:pos x="0" y="9"/>
                  </a:cxn>
                  <a:cxn ang="0">
                    <a:pos x="0" y="5"/>
                  </a:cxn>
                  <a:cxn ang="0">
                    <a:pos x="0" y="2"/>
                  </a:cxn>
                  <a:cxn ang="0">
                    <a:pos x="0" y="3"/>
                  </a:cxn>
                  <a:cxn ang="0">
                    <a:pos x="0" y="4"/>
                  </a:cxn>
                  <a:cxn ang="0">
                    <a:pos x="0" y="4"/>
                  </a:cxn>
                  <a:cxn ang="0">
                    <a:pos x="0" y="4"/>
                  </a:cxn>
                  <a:cxn ang="0">
                    <a:pos x="0" y="12"/>
                  </a:cxn>
                  <a:cxn ang="0">
                    <a:pos x="0" y="22"/>
                  </a:cxn>
                  <a:cxn ang="0">
                    <a:pos x="0" y="28"/>
                  </a:cxn>
                  <a:cxn ang="0">
                    <a:pos x="0" y="32"/>
                  </a:cxn>
                  <a:cxn ang="0">
                    <a:pos x="0" y="35"/>
                  </a:cxn>
                  <a:cxn ang="0">
                    <a:pos x="0" y="39"/>
                  </a:cxn>
                  <a:cxn ang="0">
                    <a:pos x="0" y="44"/>
                  </a:cxn>
                  <a:cxn ang="0">
                    <a:pos x="0" y="44"/>
                  </a:cxn>
                  <a:cxn ang="0">
                    <a:pos x="0" y="49"/>
                  </a:cxn>
                  <a:cxn ang="0">
                    <a:pos x="0" y="51"/>
                  </a:cxn>
                  <a:cxn ang="0">
                    <a:pos x="0" y="52"/>
                  </a:cxn>
                  <a:cxn ang="0">
                    <a:pos x="0" y="55"/>
                  </a:cxn>
                  <a:cxn ang="0">
                    <a:pos x="0" y="53"/>
                  </a:cxn>
                  <a:cxn ang="0">
                    <a:pos x="0" y="54"/>
                  </a:cxn>
                  <a:cxn ang="0">
                    <a:pos x="0" y="55"/>
                  </a:cxn>
                  <a:cxn ang="0">
                    <a:pos x="0" y="55"/>
                  </a:cxn>
                </a:cxnLst>
                <a:rect l="0" t="0" r="r" b="b"/>
                <a:pathLst>
                  <a:path h="58">
                    <a:moveTo>
                      <a:pt x="0" y="0"/>
                    </a:moveTo>
                    <a:lnTo>
                      <a:pt x="0" y="0"/>
                    </a:lnTo>
                    <a:lnTo>
                      <a:pt x="0" y="0"/>
                    </a:lnTo>
                    <a:lnTo>
                      <a:pt x="0" y="0"/>
                    </a:lnTo>
                    <a:lnTo>
                      <a:pt x="0" y="0"/>
                    </a:lnTo>
                    <a:lnTo>
                      <a:pt x="0" y="1"/>
                    </a:lnTo>
                    <a:lnTo>
                      <a:pt x="0" y="1"/>
                    </a:lnTo>
                    <a:lnTo>
                      <a:pt x="0" y="1"/>
                    </a:lnTo>
                    <a:lnTo>
                      <a:pt x="0" y="1"/>
                    </a:lnTo>
                    <a:lnTo>
                      <a:pt x="0" y="2"/>
                    </a:lnTo>
                    <a:lnTo>
                      <a:pt x="0" y="2"/>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6"/>
                    </a:lnTo>
                    <a:lnTo>
                      <a:pt x="0" y="5"/>
                    </a:lnTo>
                    <a:lnTo>
                      <a:pt x="0" y="6"/>
                    </a:lnTo>
                    <a:lnTo>
                      <a:pt x="0" y="6"/>
                    </a:lnTo>
                    <a:lnTo>
                      <a:pt x="0" y="7"/>
                    </a:lnTo>
                    <a:lnTo>
                      <a:pt x="0" y="6"/>
                    </a:lnTo>
                    <a:lnTo>
                      <a:pt x="0" y="7"/>
                    </a:lnTo>
                    <a:lnTo>
                      <a:pt x="0" y="7"/>
                    </a:lnTo>
                    <a:lnTo>
                      <a:pt x="0" y="7"/>
                    </a:lnTo>
                    <a:lnTo>
                      <a:pt x="0" y="8"/>
                    </a:lnTo>
                    <a:lnTo>
                      <a:pt x="0" y="8"/>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10"/>
                    </a:lnTo>
                    <a:lnTo>
                      <a:pt x="0" y="10"/>
                    </a:lnTo>
                    <a:lnTo>
                      <a:pt x="0" y="10"/>
                    </a:lnTo>
                    <a:lnTo>
                      <a:pt x="0" y="10"/>
                    </a:lnTo>
                    <a:lnTo>
                      <a:pt x="0" y="10"/>
                    </a:lnTo>
                    <a:lnTo>
                      <a:pt x="0" y="10"/>
                    </a:lnTo>
                    <a:lnTo>
                      <a:pt x="0" y="11"/>
                    </a:lnTo>
                    <a:lnTo>
                      <a:pt x="0" y="10"/>
                    </a:lnTo>
                    <a:lnTo>
                      <a:pt x="0" y="11"/>
                    </a:lnTo>
                    <a:lnTo>
                      <a:pt x="0" y="11"/>
                    </a:lnTo>
                    <a:lnTo>
                      <a:pt x="0" y="12"/>
                    </a:lnTo>
                    <a:lnTo>
                      <a:pt x="0" y="11"/>
                    </a:lnTo>
                    <a:lnTo>
                      <a:pt x="0" y="12"/>
                    </a:lnTo>
                    <a:lnTo>
                      <a:pt x="0" y="12"/>
                    </a:lnTo>
                    <a:lnTo>
                      <a:pt x="0" y="13"/>
                    </a:lnTo>
                    <a:lnTo>
                      <a:pt x="0" y="13"/>
                    </a:lnTo>
                    <a:lnTo>
                      <a:pt x="0" y="13"/>
                    </a:lnTo>
                    <a:lnTo>
                      <a:pt x="0" y="13"/>
                    </a:lnTo>
                    <a:lnTo>
                      <a:pt x="0" y="13"/>
                    </a:lnTo>
                    <a:lnTo>
                      <a:pt x="0" y="14"/>
                    </a:lnTo>
                    <a:lnTo>
                      <a:pt x="0" y="15"/>
                    </a:lnTo>
                    <a:lnTo>
                      <a:pt x="0" y="14"/>
                    </a:lnTo>
                    <a:lnTo>
                      <a:pt x="0" y="14"/>
                    </a:lnTo>
                    <a:lnTo>
                      <a:pt x="0" y="13"/>
                    </a:lnTo>
                    <a:lnTo>
                      <a:pt x="0" y="13"/>
                    </a:lnTo>
                    <a:lnTo>
                      <a:pt x="0" y="12"/>
                    </a:lnTo>
                    <a:lnTo>
                      <a:pt x="0" y="12"/>
                    </a:lnTo>
                    <a:lnTo>
                      <a:pt x="0" y="12"/>
                    </a:lnTo>
                    <a:lnTo>
                      <a:pt x="0" y="12"/>
                    </a:lnTo>
                    <a:lnTo>
                      <a:pt x="0" y="12"/>
                    </a:lnTo>
                    <a:lnTo>
                      <a:pt x="0" y="11"/>
                    </a:lnTo>
                    <a:lnTo>
                      <a:pt x="0" y="11"/>
                    </a:lnTo>
                    <a:lnTo>
                      <a:pt x="0" y="12"/>
                    </a:lnTo>
                    <a:lnTo>
                      <a:pt x="0" y="12"/>
                    </a:lnTo>
                    <a:lnTo>
                      <a:pt x="0" y="11"/>
                    </a:lnTo>
                    <a:lnTo>
                      <a:pt x="0" y="10"/>
                    </a:lnTo>
                    <a:lnTo>
                      <a:pt x="0" y="10"/>
                    </a:lnTo>
                    <a:lnTo>
                      <a:pt x="0" y="10"/>
                    </a:lnTo>
                    <a:lnTo>
                      <a:pt x="0" y="9"/>
                    </a:lnTo>
                    <a:lnTo>
                      <a:pt x="0" y="9"/>
                    </a:lnTo>
                    <a:lnTo>
                      <a:pt x="0" y="9"/>
                    </a:lnTo>
                    <a:lnTo>
                      <a:pt x="0" y="10"/>
                    </a:lnTo>
                    <a:lnTo>
                      <a:pt x="0" y="10"/>
                    </a:lnTo>
                    <a:lnTo>
                      <a:pt x="0" y="10"/>
                    </a:lnTo>
                    <a:lnTo>
                      <a:pt x="0" y="10"/>
                    </a:lnTo>
                    <a:lnTo>
                      <a:pt x="0" y="9"/>
                    </a:lnTo>
                    <a:lnTo>
                      <a:pt x="0" y="10"/>
                    </a:lnTo>
                    <a:lnTo>
                      <a:pt x="0" y="9"/>
                    </a:lnTo>
                    <a:lnTo>
                      <a:pt x="0" y="9"/>
                    </a:lnTo>
                    <a:lnTo>
                      <a:pt x="0" y="9"/>
                    </a:lnTo>
                    <a:lnTo>
                      <a:pt x="0" y="9"/>
                    </a:lnTo>
                    <a:lnTo>
                      <a:pt x="0" y="9"/>
                    </a:lnTo>
                    <a:lnTo>
                      <a:pt x="0" y="8"/>
                    </a:lnTo>
                    <a:lnTo>
                      <a:pt x="0" y="8"/>
                    </a:lnTo>
                    <a:lnTo>
                      <a:pt x="0" y="8"/>
                    </a:lnTo>
                    <a:lnTo>
                      <a:pt x="0" y="8"/>
                    </a:lnTo>
                    <a:lnTo>
                      <a:pt x="0" y="7"/>
                    </a:lnTo>
                    <a:lnTo>
                      <a:pt x="0" y="7"/>
                    </a:lnTo>
                    <a:lnTo>
                      <a:pt x="0" y="7"/>
                    </a:lnTo>
                    <a:lnTo>
                      <a:pt x="0" y="6"/>
                    </a:lnTo>
                    <a:lnTo>
                      <a:pt x="0" y="6"/>
                    </a:lnTo>
                    <a:lnTo>
                      <a:pt x="0" y="5"/>
                    </a:lnTo>
                    <a:lnTo>
                      <a:pt x="0" y="6"/>
                    </a:lnTo>
                    <a:lnTo>
                      <a:pt x="0" y="6"/>
                    </a:lnTo>
                    <a:lnTo>
                      <a:pt x="0" y="6"/>
                    </a:lnTo>
                    <a:lnTo>
                      <a:pt x="0" y="6"/>
                    </a:lnTo>
                    <a:lnTo>
                      <a:pt x="0" y="5"/>
                    </a:lnTo>
                    <a:lnTo>
                      <a:pt x="0" y="6"/>
                    </a:lnTo>
                    <a:lnTo>
                      <a:pt x="0" y="6"/>
                    </a:lnTo>
                    <a:lnTo>
                      <a:pt x="0" y="5"/>
                    </a:lnTo>
                    <a:lnTo>
                      <a:pt x="0" y="5"/>
                    </a:lnTo>
                    <a:lnTo>
                      <a:pt x="0" y="5"/>
                    </a:lnTo>
                    <a:lnTo>
                      <a:pt x="0" y="5"/>
                    </a:lnTo>
                    <a:lnTo>
                      <a:pt x="0" y="6"/>
                    </a:lnTo>
                    <a:lnTo>
                      <a:pt x="0" y="5"/>
                    </a:lnTo>
                    <a:lnTo>
                      <a:pt x="0" y="6"/>
                    </a:lnTo>
                    <a:lnTo>
                      <a:pt x="0" y="5"/>
                    </a:lnTo>
                    <a:lnTo>
                      <a:pt x="0" y="5"/>
                    </a:lnTo>
                    <a:lnTo>
                      <a:pt x="0" y="5"/>
                    </a:lnTo>
                    <a:lnTo>
                      <a:pt x="0" y="5"/>
                    </a:lnTo>
                    <a:lnTo>
                      <a:pt x="0" y="6"/>
                    </a:lnTo>
                    <a:lnTo>
                      <a:pt x="0" y="6"/>
                    </a:lnTo>
                    <a:lnTo>
                      <a:pt x="0" y="6"/>
                    </a:lnTo>
                    <a:lnTo>
                      <a:pt x="0" y="7"/>
                    </a:lnTo>
                    <a:lnTo>
                      <a:pt x="0" y="7"/>
                    </a:lnTo>
                    <a:lnTo>
                      <a:pt x="0" y="6"/>
                    </a:lnTo>
                    <a:lnTo>
                      <a:pt x="0" y="6"/>
                    </a:lnTo>
                    <a:lnTo>
                      <a:pt x="0" y="6"/>
                    </a:lnTo>
                    <a:lnTo>
                      <a:pt x="0" y="6"/>
                    </a:lnTo>
                    <a:lnTo>
                      <a:pt x="0" y="5"/>
                    </a:lnTo>
                    <a:lnTo>
                      <a:pt x="0" y="5"/>
                    </a:lnTo>
                    <a:lnTo>
                      <a:pt x="0" y="5"/>
                    </a:lnTo>
                    <a:lnTo>
                      <a:pt x="0" y="4"/>
                    </a:lnTo>
                    <a:lnTo>
                      <a:pt x="0" y="5"/>
                    </a:lnTo>
                    <a:lnTo>
                      <a:pt x="0" y="5"/>
                    </a:lnTo>
                    <a:lnTo>
                      <a:pt x="0" y="5"/>
                    </a:lnTo>
                    <a:lnTo>
                      <a:pt x="0" y="4"/>
                    </a:lnTo>
                    <a:lnTo>
                      <a:pt x="0" y="5"/>
                    </a:lnTo>
                    <a:lnTo>
                      <a:pt x="0" y="4"/>
                    </a:lnTo>
                    <a:lnTo>
                      <a:pt x="0" y="5"/>
                    </a:lnTo>
                    <a:lnTo>
                      <a:pt x="0" y="6"/>
                    </a:lnTo>
                    <a:lnTo>
                      <a:pt x="0" y="7"/>
                    </a:lnTo>
                    <a:lnTo>
                      <a:pt x="0" y="7"/>
                    </a:lnTo>
                    <a:lnTo>
                      <a:pt x="0" y="7"/>
                    </a:lnTo>
                    <a:lnTo>
                      <a:pt x="0" y="7"/>
                    </a:lnTo>
                    <a:lnTo>
                      <a:pt x="0" y="7"/>
                    </a:lnTo>
                    <a:lnTo>
                      <a:pt x="0" y="8"/>
                    </a:lnTo>
                    <a:lnTo>
                      <a:pt x="0" y="8"/>
                    </a:lnTo>
                    <a:lnTo>
                      <a:pt x="0" y="8"/>
                    </a:lnTo>
                    <a:lnTo>
                      <a:pt x="0" y="7"/>
                    </a:lnTo>
                    <a:lnTo>
                      <a:pt x="0" y="7"/>
                    </a:lnTo>
                    <a:lnTo>
                      <a:pt x="0" y="8"/>
                    </a:lnTo>
                    <a:lnTo>
                      <a:pt x="0" y="7"/>
                    </a:lnTo>
                    <a:lnTo>
                      <a:pt x="0" y="7"/>
                    </a:lnTo>
                    <a:lnTo>
                      <a:pt x="0" y="8"/>
                    </a:lnTo>
                    <a:lnTo>
                      <a:pt x="0" y="7"/>
                    </a:lnTo>
                    <a:lnTo>
                      <a:pt x="0" y="7"/>
                    </a:lnTo>
                    <a:lnTo>
                      <a:pt x="0" y="7"/>
                    </a:lnTo>
                    <a:lnTo>
                      <a:pt x="0" y="7"/>
                    </a:lnTo>
                    <a:lnTo>
                      <a:pt x="0" y="7"/>
                    </a:lnTo>
                    <a:lnTo>
                      <a:pt x="0" y="6"/>
                    </a:lnTo>
                    <a:lnTo>
                      <a:pt x="0" y="6"/>
                    </a:lnTo>
                    <a:lnTo>
                      <a:pt x="0" y="7"/>
                    </a:lnTo>
                    <a:lnTo>
                      <a:pt x="0" y="7"/>
                    </a:lnTo>
                    <a:lnTo>
                      <a:pt x="0" y="6"/>
                    </a:lnTo>
                    <a:lnTo>
                      <a:pt x="0" y="7"/>
                    </a:lnTo>
                    <a:lnTo>
                      <a:pt x="0" y="7"/>
                    </a:lnTo>
                    <a:lnTo>
                      <a:pt x="0" y="7"/>
                    </a:lnTo>
                    <a:lnTo>
                      <a:pt x="0" y="7"/>
                    </a:lnTo>
                    <a:lnTo>
                      <a:pt x="0" y="7"/>
                    </a:lnTo>
                    <a:lnTo>
                      <a:pt x="0" y="7"/>
                    </a:lnTo>
                    <a:lnTo>
                      <a:pt x="0" y="8"/>
                    </a:lnTo>
                    <a:lnTo>
                      <a:pt x="0" y="8"/>
                    </a:lnTo>
                    <a:lnTo>
                      <a:pt x="0" y="8"/>
                    </a:lnTo>
                    <a:lnTo>
                      <a:pt x="0" y="7"/>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9"/>
                    </a:lnTo>
                    <a:lnTo>
                      <a:pt x="0" y="9"/>
                    </a:lnTo>
                    <a:lnTo>
                      <a:pt x="0" y="10"/>
                    </a:lnTo>
                    <a:lnTo>
                      <a:pt x="0" y="10"/>
                    </a:lnTo>
                    <a:lnTo>
                      <a:pt x="0" y="10"/>
                    </a:lnTo>
                    <a:lnTo>
                      <a:pt x="0" y="11"/>
                    </a:lnTo>
                    <a:lnTo>
                      <a:pt x="0" y="11"/>
                    </a:lnTo>
                    <a:lnTo>
                      <a:pt x="0" y="10"/>
                    </a:lnTo>
                    <a:lnTo>
                      <a:pt x="0" y="11"/>
                    </a:lnTo>
                    <a:lnTo>
                      <a:pt x="0" y="11"/>
                    </a:lnTo>
                    <a:lnTo>
                      <a:pt x="0" y="10"/>
                    </a:lnTo>
                    <a:lnTo>
                      <a:pt x="0" y="10"/>
                    </a:lnTo>
                    <a:lnTo>
                      <a:pt x="0" y="10"/>
                    </a:lnTo>
                    <a:lnTo>
                      <a:pt x="0" y="10"/>
                    </a:lnTo>
                    <a:lnTo>
                      <a:pt x="0" y="10"/>
                    </a:lnTo>
                    <a:lnTo>
                      <a:pt x="0" y="10"/>
                    </a:lnTo>
                    <a:lnTo>
                      <a:pt x="0" y="10"/>
                    </a:lnTo>
                    <a:lnTo>
                      <a:pt x="0" y="10"/>
                    </a:lnTo>
                    <a:lnTo>
                      <a:pt x="0" y="11"/>
                    </a:lnTo>
                    <a:lnTo>
                      <a:pt x="0" y="10"/>
                    </a:lnTo>
                    <a:lnTo>
                      <a:pt x="0" y="10"/>
                    </a:lnTo>
                    <a:lnTo>
                      <a:pt x="0" y="11"/>
                    </a:lnTo>
                    <a:lnTo>
                      <a:pt x="0" y="11"/>
                    </a:lnTo>
                    <a:lnTo>
                      <a:pt x="0" y="11"/>
                    </a:lnTo>
                    <a:lnTo>
                      <a:pt x="0" y="10"/>
                    </a:lnTo>
                    <a:lnTo>
                      <a:pt x="0" y="10"/>
                    </a:lnTo>
                    <a:lnTo>
                      <a:pt x="0" y="10"/>
                    </a:lnTo>
                    <a:lnTo>
                      <a:pt x="0" y="10"/>
                    </a:lnTo>
                    <a:lnTo>
                      <a:pt x="0" y="10"/>
                    </a:lnTo>
                    <a:lnTo>
                      <a:pt x="0" y="11"/>
                    </a:lnTo>
                    <a:lnTo>
                      <a:pt x="0" y="11"/>
                    </a:lnTo>
                    <a:lnTo>
                      <a:pt x="0" y="11"/>
                    </a:lnTo>
                    <a:lnTo>
                      <a:pt x="0" y="11"/>
                    </a:lnTo>
                    <a:lnTo>
                      <a:pt x="0" y="12"/>
                    </a:lnTo>
                    <a:lnTo>
                      <a:pt x="0" y="11"/>
                    </a:lnTo>
                    <a:lnTo>
                      <a:pt x="0" y="12"/>
                    </a:lnTo>
                    <a:lnTo>
                      <a:pt x="0" y="12"/>
                    </a:lnTo>
                    <a:lnTo>
                      <a:pt x="0" y="12"/>
                    </a:lnTo>
                    <a:lnTo>
                      <a:pt x="0" y="11"/>
                    </a:lnTo>
                    <a:lnTo>
                      <a:pt x="0" y="11"/>
                    </a:lnTo>
                    <a:lnTo>
                      <a:pt x="0" y="11"/>
                    </a:lnTo>
                    <a:lnTo>
                      <a:pt x="0" y="12"/>
                    </a:lnTo>
                    <a:lnTo>
                      <a:pt x="0" y="12"/>
                    </a:lnTo>
                    <a:lnTo>
                      <a:pt x="0" y="12"/>
                    </a:lnTo>
                    <a:lnTo>
                      <a:pt x="0" y="11"/>
                    </a:lnTo>
                    <a:lnTo>
                      <a:pt x="0" y="12"/>
                    </a:lnTo>
                    <a:lnTo>
                      <a:pt x="0" y="11"/>
                    </a:lnTo>
                    <a:lnTo>
                      <a:pt x="0" y="12"/>
                    </a:lnTo>
                    <a:lnTo>
                      <a:pt x="0" y="11"/>
                    </a:lnTo>
                    <a:lnTo>
                      <a:pt x="0" y="11"/>
                    </a:lnTo>
                    <a:lnTo>
                      <a:pt x="0" y="12"/>
                    </a:lnTo>
                    <a:lnTo>
                      <a:pt x="0" y="12"/>
                    </a:lnTo>
                    <a:lnTo>
                      <a:pt x="0" y="12"/>
                    </a:lnTo>
                    <a:lnTo>
                      <a:pt x="0" y="12"/>
                    </a:lnTo>
                    <a:lnTo>
                      <a:pt x="0" y="12"/>
                    </a:lnTo>
                    <a:lnTo>
                      <a:pt x="0" y="12"/>
                    </a:lnTo>
                    <a:lnTo>
                      <a:pt x="0" y="13"/>
                    </a:lnTo>
                    <a:lnTo>
                      <a:pt x="0" y="12"/>
                    </a:lnTo>
                    <a:lnTo>
                      <a:pt x="0" y="13"/>
                    </a:lnTo>
                    <a:lnTo>
                      <a:pt x="0" y="13"/>
                    </a:lnTo>
                    <a:lnTo>
                      <a:pt x="0" y="12"/>
                    </a:lnTo>
                    <a:lnTo>
                      <a:pt x="0" y="12"/>
                    </a:lnTo>
                    <a:lnTo>
                      <a:pt x="0" y="12"/>
                    </a:lnTo>
                    <a:lnTo>
                      <a:pt x="0" y="12"/>
                    </a:lnTo>
                    <a:lnTo>
                      <a:pt x="0" y="12"/>
                    </a:lnTo>
                    <a:lnTo>
                      <a:pt x="0" y="12"/>
                    </a:lnTo>
                    <a:lnTo>
                      <a:pt x="0" y="12"/>
                    </a:lnTo>
                    <a:lnTo>
                      <a:pt x="0" y="11"/>
                    </a:lnTo>
                    <a:lnTo>
                      <a:pt x="0" y="12"/>
                    </a:lnTo>
                    <a:lnTo>
                      <a:pt x="0" y="11"/>
                    </a:lnTo>
                    <a:lnTo>
                      <a:pt x="0" y="12"/>
                    </a:lnTo>
                    <a:lnTo>
                      <a:pt x="0" y="11"/>
                    </a:lnTo>
                    <a:lnTo>
                      <a:pt x="0" y="10"/>
                    </a:lnTo>
                    <a:lnTo>
                      <a:pt x="0" y="10"/>
                    </a:lnTo>
                    <a:lnTo>
                      <a:pt x="0" y="9"/>
                    </a:lnTo>
                    <a:lnTo>
                      <a:pt x="0" y="9"/>
                    </a:lnTo>
                    <a:lnTo>
                      <a:pt x="0" y="9"/>
                    </a:lnTo>
                    <a:lnTo>
                      <a:pt x="0" y="9"/>
                    </a:lnTo>
                    <a:lnTo>
                      <a:pt x="0" y="10"/>
                    </a:lnTo>
                    <a:lnTo>
                      <a:pt x="0" y="9"/>
                    </a:lnTo>
                    <a:lnTo>
                      <a:pt x="0" y="8"/>
                    </a:lnTo>
                    <a:lnTo>
                      <a:pt x="0" y="9"/>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9"/>
                    </a:lnTo>
                    <a:lnTo>
                      <a:pt x="0" y="10"/>
                    </a:lnTo>
                    <a:lnTo>
                      <a:pt x="0" y="9"/>
                    </a:lnTo>
                    <a:lnTo>
                      <a:pt x="0" y="9"/>
                    </a:lnTo>
                    <a:lnTo>
                      <a:pt x="0" y="9"/>
                    </a:lnTo>
                    <a:lnTo>
                      <a:pt x="0" y="10"/>
                    </a:lnTo>
                    <a:lnTo>
                      <a:pt x="0" y="9"/>
                    </a:lnTo>
                    <a:lnTo>
                      <a:pt x="0" y="9"/>
                    </a:lnTo>
                    <a:lnTo>
                      <a:pt x="0" y="9"/>
                    </a:lnTo>
                    <a:lnTo>
                      <a:pt x="0" y="9"/>
                    </a:lnTo>
                    <a:lnTo>
                      <a:pt x="0" y="8"/>
                    </a:lnTo>
                    <a:lnTo>
                      <a:pt x="0" y="8"/>
                    </a:lnTo>
                    <a:lnTo>
                      <a:pt x="0" y="8"/>
                    </a:lnTo>
                    <a:lnTo>
                      <a:pt x="0" y="8"/>
                    </a:lnTo>
                    <a:lnTo>
                      <a:pt x="0" y="8"/>
                    </a:lnTo>
                    <a:lnTo>
                      <a:pt x="0" y="7"/>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5"/>
                    </a:lnTo>
                    <a:lnTo>
                      <a:pt x="0" y="5"/>
                    </a:lnTo>
                    <a:lnTo>
                      <a:pt x="0" y="4"/>
                    </a:lnTo>
                    <a:lnTo>
                      <a:pt x="0" y="4"/>
                    </a:lnTo>
                    <a:lnTo>
                      <a:pt x="0" y="3"/>
                    </a:lnTo>
                    <a:lnTo>
                      <a:pt x="0" y="3"/>
                    </a:lnTo>
                    <a:lnTo>
                      <a:pt x="0" y="3"/>
                    </a:lnTo>
                    <a:lnTo>
                      <a:pt x="0" y="2"/>
                    </a:lnTo>
                    <a:lnTo>
                      <a:pt x="0" y="2"/>
                    </a:lnTo>
                    <a:lnTo>
                      <a:pt x="0" y="2"/>
                    </a:lnTo>
                    <a:lnTo>
                      <a:pt x="0" y="2"/>
                    </a:lnTo>
                    <a:lnTo>
                      <a:pt x="0" y="2"/>
                    </a:lnTo>
                    <a:lnTo>
                      <a:pt x="0" y="1"/>
                    </a:lnTo>
                    <a:lnTo>
                      <a:pt x="0" y="1"/>
                    </a:lnTo>
                    <a:lnTo>
                      <a:pt x="0" y="1"/>
                    </a:lnTo>
                    <a:lnTo>
                      <a:pt x="0" y="2"/>
                    </a:lnTo>
                    <a:lnTo>
                      <a:pt x="0" y="1"/>
                    </a:lnTo>
                    <a:lnTo>
                      <a:pt x="0" y="2"/>
                    </a:lnTo>
                    <a:lnTo>
                      <a:pt x="0" y="1"/>
                    </a:lnTo>
                    <a:lnTo>
                      <a:pt x="0" y="2"/>
                    </a:lnTo>
                    <a:lnTo>
                      <a:pt x="0" y="1"/>
                    </a:lnTo>
                    <a:lnTo>
                      <a:pt x="0" y="2"/>
                    </a:lnTo>
                    <a:lnTo>
                      <a:pt x="0" y="2"/>
                    </a:lnTo>
                    <a:lnTo>
                      <a:pt x="0" y="2"/>
                    </a:lnTo>
                    <a:lnTo>
                      <a:pt x="0" y="2"/>
                    </a:lnTo>
                    <a:lnTo>
                      <a:pt x="0" y="3"/>
                    </a:lnTo>
                    <a:lnTo>
                      <a:pt x="0" y="3"/>
                    </a:lnTo>
                    <a:lnTo>
                      <a:pt x="0" y="3"/>
                    </a:lnTo>
                    <a:lnTo>
                      <a:pt x="0" y="4"/>
                    </a:lnTo>
                    <a:lnTo>
                      <a:pt x="0" y="4"/>
                    </a:lnTo>
                    <a:lnTo>
                      <a:pt x="0" y="4"/>
                    </a:lnTo>
                    <a:lnTo>
                      <a:pt x="0" y="4"/>
                    </a:lnTo>
                    <a:lnTo>
                      <a:pt x="0" y="4"/>
                    </a:lnTo>
                    <a:lnTo>
                      <a:pt x="0" y="5"/>
                    </a:lnTo>
                    <a:lnTo>
                      <a:pt x="0" y="5"/>
                    </a:lnTo>
                    <a:lnTo>
                      <a:pt x="0" y="5"/>
                    </a:lnTo>
                    <a:lnTo>
                      <a:pt x="0" y="5"/>
                    </a:lnTo>
                    <a:lnTo>
                      <a:pt x="0" y="6"/>
                    </a:lnTo>
                    <a:lnTo>
                      <a:pt x="0" y="6"/>
                    </a:lnTo>
                    <a:lnTo>
                      <a:pt x="0" y="6"/>
                    </a:lnTo>
                    <a:lnTo>
                      <a:pt x="0" y="7"/>
                    </a:lnTo>
                    <a:lnTo>
                      <a:pt x="0" y="6"/>
                    </a:lnTo>
                    <a:lnTo>
                      <a:pt x="0" y="6"/>
                    </a:lnTo>
                    <a:lnTo>
                      <a:pt x="0" y="7"/>
                    </a:lnTo>
                    <a:lnTo>
                      <a:pt x="0" y="7"/>
                    </a:lnTo>
                    <a:lnTo>
                      <a:pt x="0" y="7"/>
                    </a:lnTo>
                    <a:lnTo>
                      <a:pt x="0" y="7"/>
                    </a:lnTo>
                    <a:lnTo>
                      <a:pt x="0" y="7"/>
                    </a:lnTo>
                    <a:lnTo>
                      <a:pt x="0" y="8"/>
                    </a:lnTo>
                    <a:lnTo>
                      <a:pt x="0" y="7"/>
                    </a:lnTo>
                    <a:lnTo>
                      <a:pt x="0" y="8"/>
                    </a:lnTo>
                    <a:lnTo>
                      <a:pt x="0" y="8"/>
                    </a:lnTo>
                    <a:lnTo>
                      <a:pt x="0" y="8"/>
                    </a:lnTo>
                    <a:lnTo>
                      <a:pt x="0" y="8"/>
                    </a:lnTo>
                    <a:lnTo>
                      <a:pt x="0" y="9"/>
                    </a:lnTo>
                    <a:lnTo>
                      <a:pt x="0" y="9"/>
                    </a:lnTo>
                    <a:lnTo>
                      <a:pt x="0" y="9"/>
                    </a:lnTo>
                    <a:lnTo>
                      <a:pt x="0" y="9"/>
                    </a:lnTo>
                    <a:lnTo>
                      <a:pt x="0" y="9"/>
                    </a:lnTo>
                    <a:lnTo>
                      <a:pt x="0" y="8"/>
                    </a:lnTo>
                    <a:lnTo>
                      <a:pt x="0" y="7"/>
                    </a:lnTo>
                    <a:lnTo>
                      <a:pt x="0" y="7"/>
                    </a:lnTo>
                    <a:lnTo>
                      <a:pt x="0" y="7"/>
                    </a:lnTo>
                    <a:lnTo>
                      <a:pt x="0" y="8"/>
                    </a:lnTo>
                    <a:lnTo>
                      <a:pt x="0" y="8"/>
                    </a:lnTo>
                    <a:lnTo>
                      <a:pt x="0" y="8"/>
                    </a:lnTo>
                    <a:lnTo>
                      <a:pt x="0" y="9"/>
                    </a:lnTo>
                    <a:lnTo>
                      <a:pt x="0" y="9"/>
                    </a:lnTo>
                    <a:lnTo>
                      <a:pt x="0" y="10"/>
                    </a:lnTo>
                    <a:lnTo>
                      <a:pt x="0" y="9"/>
                    </a:lnTo>
                    <a:lnTo>
                      <a:pt x="0" y="9"/>
                    </a:lnTo>
                    <a:lnTo>
                      <a:pt x="0" y="9"/>
                    </a:lnTo>
                    <a:lnTo>
                      <a:pt x="0" y="9"/>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9"/>
                    </a:lnTo>
                    <a:lnTo>
                      <a:pt x="0" y="8"/>
                    </a:lnTo>
                    <a:lnTo>
                      <a:pt x="0" y="7"/>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9"/>
                    </a:lnTo>
                    <a:lnTo>
                      <a:pt x="0" y="9"/>
                    </a:lnTo>
                    <a:lnTo>
                      <a:pt x="0" y="9"/>
                    </a:lnTo>
                    <a:lnTo>
                      <a:pt x="0" y="9"/>
                    </a:lnTo>
                    <a:lnTo>
                      <a:pt x="0" y="9"/>
                    </a:lnTo>
                    <a:lnTo>
                      <a:pt x="0" y="9"/>
                    </a:lnTo>
                    <a:lnTo>
                      <a:pt x="0" y="8"/>
                    </a:lnTo>
                    <a:lnTo>
                      <a:pt x="0" y="9"/>
                    </a:lnTo>
                    <a:lnTo>
                      <a:pt x="0" y="8"/>
                    </a:lnTo>
                    <a:lnTo>
                      <a:pt x="0" y="7"/>
                    </a:lnTo>
                    <a:lnTo>
                      <a:pt x="0" y="6"/>
                    </a:lnTo>
                    <a:lnTo>
                      <a:pt x="0" y="5"/>
                    </a:lnTo>
                    <a:lnTo>
                      <a:pt x="0" y="6"/>
                    </a:lnTo>
                    <a:lnTo>
                      <a:pt x="0" y="7"/>
                    </a:lnTo>
                    <a:lnTo>
                      <a:pt x="0" y="6"/>
                    </a:lnTo>
                    <a:lnTo>
                      <a:pt x="0" y="6"/>
                    </a:lnTo>
                    <a:lnTo>
                      <a:pt x="0" y="5"/>
                    </a:lnTo>
                    <a:lnTo>
                      <a:pt x="0" y="5"/>
                    </a:lnTo>
                    <a:lnTo>
                      <a:pt x="0" y="5"/>
                    </a:lnTo>
                    <a:lnTo>
                      <a:pt x="0" y="5"/>
                    </a:lnTo>
                    <a:lnTo>
                      <a:pt x="0" y="4"/>
                    </a:lnTo>
                    <a:lnTo>
                      <a:pt x="0" y="4"/>
                    </a:lnTo>
                    <a:lnTo>
                      <a:pt x="0" y="4"/>
                    </a:lnTo>
                    <a:lnTo>
                      <a:pt x="0" y="3"/>
                    </a:lnTo>
                    <a:lnTo>
                      <a:pt x="0" y="4"/>
                    </a:lnTo>
                    <a:lnTo>
                      <a:pt x="0" y="3"/>
                    </a:lnTo>
                    <a:lnTo>
                      <a:pt x="0" y="3"/>
                    </a:lnTo>
                    <a:lnTo>
                      <a:pt x="0" y="2"/>
                    </a:lnTo>
                    <a:lnTo>
                      <a:pt x="0" y="3"/>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2"/>
                    </a:lnTo>
                    <a:lnTo>
                      <a:pt x="0" y="3"/>
                    </a:lnTo>
                    <a:lnTo>
                      <a:pt x="0" y="3"/>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5"/>
                    </a:lnTo>
                    <a:lnTo>
                      <a:pt x="0" y="5"/>
                    </a:lnTo>
                    <a:lnTo>
                      <a:pt x="0" y="4"/>
                    </a:lnTo>
                    <a:lnTo>
                      <a:pt x="0" y="5"/>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0"/>
                    </a:lnTo>
                    <a:lnTo>
                      <a:pt x="0" y="5"/>
                    </a:lnTo>
                    <a:lnTo>
                      <a:pt x="0" y="9"/>
                    </a:lnTo>
                    <a:lnTo>
                      <a:pt x="0" y="11"/>
                    </a:lnTo>
                    <a:lnTo>
                      <a:pt x="0" y="11"/>
                    </a:lnTo>
                    <a:lnTo>
                      <a:pt x="0" y="12"/>
                    </a:lnTo>
                    <a:lnTo>
                      <a:pt x="0" y="14"/>
                    </a:lnTo>
                    <a:lnTo>
                      <a:pt x="0" y="15"/>
                    </a:lnTo>
                    <a:lnTo>
                      <a:pt x="0" y="16"/>
                    </a:lnTo>
                    <a:lnTo>
                      <a:pt x="0" y="16"/>
                    </a:lnTo>
                    <a:lnTo>
                      <a:pt x="0" y="17"/>
                    </a:lnTo>
                    <a:lnTo>
                      <a:pt x="0" y="18"/>
                    </a:lnTo>
                    <a:lnTo>
                      <a:pt x="0" y="19"/>
                    </a:lnTo>
                    <a:lnTo>
                      <a:pt x="0" y="20"/>
                    </a:lnTo>
                    <a:lnTo>
                      <a:pt x="0" y="21"/>
                    </a:lnTo>
                    <a:lnTo>
                      <a:pt x="0" y="21"/>
                    </a:lnTo>
                    <a:lnTo>
                      <a:pt x="0" y="22"/>
                    </a:lnTo>
                    <a:lnTo>
                      <a:pt x="0" y="22"/>
                    </a:lnTo>
                    <a:lnTo>
                      <a:pt x="0" y="23"/>
                    </a:lnTo>
                    <a:lnTo>
                      <a:pt x="0" y="24"/>
                    </a:lnTo>
                    <a:lnTo>
                      <a:pt x="0" y="25"/>
                    </a:lnTo>
                    <a:lnTo>
                      <a:pt x="0" y="25"/>
                    </a:lnTo>
                    <a:lnTo>
                      <a:pt x="0" y="26"/>
                    </a:lnTo>
                    <a:lnTo>
                      <a:pt x="0" y="27"/>
                    </a:lnTo>
                    <a:lnTo>
                      <a:pt x="0" y="27"/>
                    </a:lnTo>
                    <a:lnTo>
                      <a:pt x="0" y="28"/>
                    </a:lnTo>
                    <a:lnTo>
                      <a:pt x="0" y="28"/>
                    </a:lnTo>
                    <a:lnTo>
                      <a:pt x="0" y="28"/>
                    </a:lnTo>
                    <a:lnTo>
                      <a:pt x="0" y="29"/>
                    </a:lnTo>
                    <a:lnTo>
                      <a:pt x="0" y="29"/>
                    </a:lnTo>
                    <a:lnTo>
                      <a:pt x="0" y="29"/>
                    </a:lnTo>
                    <a:lnTo>
                      <a:pt x="0" y="30"/>
                    </a:lnTo>
                    <a:lnTo>
                      <a:pt x="0" y="30"/>
                    </a:lnTo>
                    <a:lnTo>
                      <a:pt x="0" y="31"/>
                    </a:lnTo>
                    <a:lnTo>
                      <a:pt x="0" y="30"/>
                    </a:lnTo>
                    <a:lnTo>
                      <a:pt x="0" y="31"/>
                    </a:lnTo>
                    <a:lnTo>
                      <a:pt x="0" y="31"/>
                    </a:lnTo>
                    <a:lnTo>
                      <a:pt x="0" y="32"/>
                    </a:lnTo>
                    <a:lnTo>
                      <a:pt x="0" y="32"/>
                    </a:lnTo>
                    <a:lnTo>
                      <a:pt x="0" y="32"/>
                    </a:lnTo>
                    <a:lnTo>
                      <a:pt x="0" y="33"/>
                    </a:lnTo>
                    <a:lnTo>
                      <a:pt x="0" y="34"/>
                    </a:lnTo>
                    <a:lnTo>
                      <a:pt x="0" y="34"/>
                    </a:lnTo>
                    <a:lnTo>
                      <a:pt x="0" y="34"/>
                    </a:lnTo>
                    <a:lnTo>
                      <a:pt x="0" y="34"/>
                    </a:lnTo>
                    <a:lnTo>
                      <a:pt x="0" y="35"/>
                    </a:lnTo>
                    <a:lnTo>
                      <a:pt x="0" y="34"/>
                    </a:lnTo>
                    <a:lnTo>
                      <a:pt x="0" y="34"/>
                    </a:lnTo>
                    <a:lnTo>
                      <a:pt x="0" y="35"/>
                    </a:lnTo>
                    <a:lnTo>
                      <a:pt x="0" y="35"/>
                    </a:lnTo>
                    <a:lnTo>
                      <a:pt x="0" y="36"/>
                    </a:lnTo>
                    <a:lnTo>
                      <a:pt x="0" y="36"/>
                    </a:lnTo>
                    <a:lnTo>
                      <a:pt x="0" y="37"/>
                    </a:lnTo>
                    <a:lnTo>
                      <a:pt x="0" y="37"/>
                    </a:lnTo>
                    <a:lnTo>
                      <a:pt x="0" y="36"/>
                    </a:lnTo>
                    <a:lnTo>
                      <a:pt x="0" y="37"/>
                    </a:lnTo>
                    <a:lnTo>
                      <a:pt x="0" y="37"/>
                    </a:lnTo>
                    <a:lnTo>
                      <a:pt x="0" y="38"/>
                    </a:lnTo>
                    <a:lnTo>
                      <a:pt x="0" y="38"/>
                    </a:lnTo>
                    <a:lnTo>
                      <a:pt x="0" y="38"/>
                    </a:lnTo>
                    <a:lnTo>
                      <a:pt x="0" y="39"/>
                    </a:lnTo>
                    <a:lnTo>
                      <a:pt x="0" y="40"/>
                    </a:lnTo>
                    <a:lnTo>
                      <a:pt x="0" y="40"/>
                    </a:lnTo>
                    <a:lnTo>
                      <a:pt x="0" y="39"/>
                    </a:lnTo>
                    <a:lnTo>
                      <a:pt x="0" y="40"/>
                    </a:lnTo>
                    <a:lnTo>
                      <a:pt x="0" y="40"/>
                    </a:lnTo>
                    <a:lnTo>
                      <a:pt x="0" y="42"/>
                    </a:lnTo>
                    <a:lnTo>
                      <a:pt x="0" y="42"/>
                    </a:lnTo>
                    <a:lnTo>
                      <a:pt x="0" y="42"/>
                    </a:lnTo>
                    <a:lnTo>
                      <a:pt x="0" y="43"/>
                    </a:lnTo>
                    <a:lnTo>
                      <a:pt x="0" y="43"/>
                    </a:lnTo>
                    <a:lnTo>
                      <a:pt x="0" y="44"/>
                    </a:lnTo>
                    <a:lnTo>
                      <a:pt x="0" y="43"/>
                    </a:lnTo>
                    <a:lnTo>
                      <a:pt x="0" y="43"/>
                    </a:lnTo>
                    <a:lnTo>
                      <a:pt x="0" y="44"/>
                    </a:lnTo>
                    <a:lnTo>
                      <a:pt x="0" y="43"/>
                    </a:lnTo>
                    <a:lnTo>
                      <a:pt x="0" y="44"/>
                    </a:lnTo>
                    <a:lnTo>
                      <a:pt x="0" y="44"/>
                    </a:lnTo>
                    <a:lnTo>
                      <a:pt x="0" y="44"/>
                    </a:lnTo>
                    <a:lnTo>
                      <a:pt x="0" y="43"/>
                    </a:lnTo>
                    <a:lnTo>
                      <a:pt x="0" y="43"/>
                    </a:lnTo>
                    <a:lnTo>
                      <a:pt x="0" y="44"/>
                    </a:lnTo>
                    <a:lnTo>
                      <a:pt x="0" y="44"/>
                    </a:lnTo>
                    <a:lnTo>
                      <a:pt x="0" y="45"/>
                    </a:lnTo>
                    <a:lnTo>
                      <a:pt x="0" y="45"/>
                    </a:lnTo>
                    <a:lnTo>
                      <a:pt x="0" y="46"/>
                    </a:lnTo>
                    <a:lnTo>
                      <a:pt x="0" y="46"/>
                    </a:lnTo>
                    <a:lnTo>
                      <a:pt x="0" y="46"/>
                    </a:lnTo>
                    <a:lnTo>
                      <a:pt x="0" y="47"/>
                    </a:lnTo>
                    <a:lnTo>
                      <a:pt x="0" y="47"/>
                    </a:lnTo>
                    <a:lnTo>
                      <a:pt x="0" y="47"/>
                    </a:lnTo>
                    <a:lnTo>
                      <a:pt x="0" y="48"/>
                    </a:lnTo>
                    <a:lnTo>
                      <a:pt x="0" y="48"/>
                    </a:lnTo>
                    <a:lnTo>
                      <a:pt x="0" y="49"/>
                    </a:lnTo>
                    <a:lnTo>
                      <a:pt x="0" y="49"/>
                    </a:lnTo>
                    <a:lnTo>
                      <a:pt x="0" y="49"/>
                    </a:lnTo>
                    <a:lnTo>
                      <a:pt x="0" y="50"/>
                    </a:lnTo>
                    <a:lnTo>
                      <a:pt x="0" y="50"/>
                    </a:lnTo>
                    <a:lnTo>
                      <a:pt x="0" y="51"/>
                    </a:lnTo>
                    <a:lnTo>
                      <a:pt x="0" y="51"/>
                    </a:lnTo>
                    <a:lnTo>
                      <a:pt x="0" y="51"/>
                    </a:lnTo>
                    <a:lnTo>
                      <a:pt x="0" y="51"/>
                    </a:lnTo>
                    <a:lnTo>
                      <a:pt x="0" y="51"/>
                    </a:lnTo>
                    <a:lnTo>
                      <a:pt x="0" y="52"/>
                    </a:lnTo>
                    <a:lnTo>
                      <a:pt x="0" y="51"/>
                    </a:lnTo>
                    <a:lnTo>
                      <a:pt x="0" y="52"/>
                    </a:lnTo>
                    <a:lnTo>
                      <a:pt x="0" y="52"/>
                    </a:lnTo>
                    <a:lnTo>
                      <a:pt x="0" y="52"/>
                    </a:lnTo>
                    <a:lnTo>
                      <a:pt x="0" y="51"/>
                    </a:lnTo>
                    <a:lnTo>
                      <a:pt x="0" y="51"/>
                    </a:lnTo>
                    <a:lnTo>
                      <a:pt x="0" y="51"/>
                    </a:lnTo>
                    <a:lnTo>
                      <a:pt x="0" y="52"/>
                    </a:lnTo>
                    <a:lnTo>
                      <a:pt x="0" y="52"/>
                    </a:lnTo>
                    <a:lnTo>
                      <a:pt x="0" y="52"/>
                    </a:lnTo>
                    <a:lnTo>
                      <a:pt x="0" y="52"/>
                    </a:lnTo>
                    <a:lnTo>
                      <a:pt x="0" y="52"/>
                    </a:lnTo>
                    <a:lnTo>
                      <a:pt x="0" y="52"/>
                    </a:lnTo>
                    <a:lnTo>
                      <a:pt x="0" y="53"/>
                    </a:lnTo>
                    <a:lnTo>
                      <a:pt x="0" y="53"/>
                    </a:lnTo>
                    <a:lnTo>
                      <a:pt x="0" y="53"/>
                    </a:lnTo>
                    <a:lnTo>
                      <a:pt x="0" y="54"/>
                    </a:lnTo>
                    <a:lnTo>
                      <a:pt x="0" y="54"/>
                    </a:lnTo>
                    <a:lnTo>
                      <a:pt x="0" y="55"/>
                    </a:lnTo>
                    <a:lnTo>
                      <a:pt x="0" y="55"/>
                    </a:lnTo>
                    <a:lnTo>
                      <a:pt x="0" y="55"/>
                    </a:lnTo>
                    <a:lnTo>
                      <a:pt x="0" y="55"/>
                    </a:lnTo>
                    <a:lnTo>
                      <a:pt x="0" y="55"/>
                    </a:lnTo>
                    <a:lnTo>
                      <a:pt x="0" y="55"/>
                    </a:lnTo>
                    <a:lnTo>
                      <a:pt x="0" y="55"/>
                    </a:lnTo>
                    <a:lnTo>
                      <a:pt x="0" y="55"/>
                    </a:lnTo>
                    <a:lnTo>
                      <a:pt x="0" y="55"/>
                    </a:lnTo>
                    <a:lnTo>
                      <a:pt x="0" y="55"/>
                    </a:lnTo>
                    <a:lnTo>
                      <a:pt x="0" y="54"/>
                    </a:lnTo>
                    <a:lnTo>
                      <a:pt x="0" y="54"/>
                    </a:lnTo>
                    <a:lnTo>
                      <a:pt x="0" y="53"/>
                    </a:lnTo>
                    <a:lnTo>
                      <a:pt x="0" y="53"/>
                    </a:lnTo>
                    <a:lnTo>
                      <a:pt x="0" y="52"/>
                    </a:lnTo>
                    <a:lnTo>
                      <a:pt x="0" y="53"/>
                    </a:lnTo>
                    <a:lnTo>
                      <a:pt x="0" y="52"/>
                    </a:lnTo>
                    <a:lnTo>
                      <a:pt x="0" y="53"/>
                    </a:lnTo>
                    <a:lnTo>
                      <a:pt x="0" y="53"/>
                    </a:lnTo>
                    <a:lnTo>
                      <a:pt x="0" y="53"/>
                    </a:lnTo>
                    <a:lnTo>
                      <a:pt x="0" y="53"/>
                    </a:lnTo>
                    <a:lnTo>
                      <a:pt x="0" y="54"/>
                    </a:lnTo>
                    <a:lnTo>
                      <a:pt x="0" y="53"/>
                    </a:lnTo>
                    <a:lnTo>
                      <a:pt x="0" y="54"/>
                    </a:lnTo>
                    <a:lnTo>
                      <a:pt x="0" y="53"/>
                    </a:lnTo>
                    <a:lnTo>
                      <a:pt x="0" y="53"/>
                    </a:lnTo>
                    <a:lnTo>
                      <a:pt x="0" y="54"/>
                    </a:lnTo>
                    <a:lnTo>
                      <a:pt x="0" y="54"/>
                    </a:lnTo>
                    <a:lnTo>
                      <a:pt x="0" y="55"/>
                    </a:lnTo>
                    <a:lnTo>
                      <a:pt x="0" y="55"/>
                    </a:lnTo>
                    <a:lnTo>
                      <a:pt x="0" y="55"/>
                    </a:lnTo>
                    <a:lnTo>
                      <a:pt x="0" y="53"/>
                    </a:lnTo>
                    <a:lnTo>
                      <a:pt x="0" y="53"/>
                    </a:lnTo>
                    <a:lnTo>
                      <a:pt x="0" y="54"/>
                    </a:lnTo>
                    <a:lnTo>
                      <a:pt x="0" y="54"/>
                    </a:lnTo>
                    <a:lnTo>
                      <a:pt x="0" y="53"/>
                    </a:lnTo>
                    <a:lnTo>
                      <a:pt x="0" y="54"/>
                    </a:lnTo>
                    <a:lnTo>
                      <a:pt x="0" y="55"/>
                    </a:lnTo>
                    <a:lnTo>
                      <a:pt x="0" y="54"/>
                    </a:lnTo>
                    <a:lnTo>
                      <a:pt x="0" y="55"/>
                    </a:lnTo>
                    <a:lnTo>
                      <a:pt x="0" y="55"/>
                    </a:lnTo>
                    <a:lnTo>
                      <a:pt x="0" y="55"/>
                    </a:lnTo>
                    <a:lnTo>
                      <a:pt x="0" y="55"/>
                    </a:lnTo>
                    <a:lnTo>
                      <a:pt x="0" y="54"/>
                    </a:lnTo>
                    <a:lnTo>
                      <a:pt x="0" y="55"/>
                    </a:lnTo>
                    <a:lnTo>
                      <a:pt x="0" y="54"/>
                    </a:lnTo>
                    <a:lnTo>
                      <a:pt x="0" y="55"/>
                    </a:lnTo>
                    <a:lnTo>
                      <a:pt x="0" y="54"/>
                    </a:lnTo>
                    <a:lnTo>
                      <a:pt x="0" y="55"/>
                    </a:lnTo>
                    <a:lnTo>
                      <a:pt x="0" y="56"/>
                    </a:lnTo>
                    <a:lnTo>
                      <a:pt x="0" y="56"/>
                    </a:lnTo>
                    <a:lnTo>
                      <a:pt x="0" y="56"/>
                    </a:lnTo>
                    <a:lnTo>
                      <a:pt x="0" y="57"/>
                    </a:lnTo>
                    <a:lnTo>
                      <a:pt x="0" y="57"/>
                    </a:lnTo>
                    <a:lnTo>
                      <a:pt x="0" y="58"/>
                    </a:lnTo>
                    <a:lnTo>
                      <a:pt x="0" y="58"/>
                    </a:lnTo>
                  </a:path>
                </a:pathLst>
              </a:custGeom>
              <a:noFill/>
              <a:ln w="0">
                <a:solidFill>
                  <a:srgbClr val="3366FF"/>
                </a:solidFill>
                <a:prstDash val="solid"/>
                <a:round/>
                <a:headEnd/>
                <a:tailEnd/>
              </a:ln>
            </p:spPr>
            <p:txBody>
              <a:bodyPr/>
              <a:lstStyle/>
              <a:p>
                <a:endParaRPr lang="en-GB"/>
              </a:p>
            </p:txBody>
          </p:sp>
          <p:sp>
            <p:nvSpPr>
              <p:cNvPr id="185928" name="Freeform 584"/>
              <p:cNvSpPr>
                <a:spLocks/>
              </p:cNvSpPr>
              <p:nvPr/>
            </p:nvSpPr>
            <p:spPr bwMode="auto">
              <a:xfrm>
                <a:off x="2766" y="3593"/>
                <a:ext cx="6" cy="318"/>
              </a:xfrm>
              <a:custGeom>
                <a:avLst/>
                <a:gdLst/>
                <a:ahLst/>
                <a:cxnLst>
                  <a:cxn ang="0">
                    <a:pos x="0" y="43"/>
                  </a:cxn>
                  <a:cxn ang="0">
                    <a:pos x="0" y="41"/>
                  </a:cxn>
                  <a:cxn ang="0">
                    <a:pos x="0" y="44"/>
                  </a:cxn>
                  <a:cxn ang="0">
                    <a:pos x="0" y="44"/>
                  </a:cxn>
                  <a:cxn ang="0">
                    <a:pos x="0" y="44"/>
                  </a:cxn>
                  <a:cxn ang="0">
                    <a:pos x="0" y="43"/>
                  </a:cxn>
                  <a:cxn ang="0">
                    <a:pos x="0" y="43"/>
                  </a:cxn>
                  <a:cxn ang="0">
                    <a:pos x="0" y="45"/>
                  </a:cxn>
                  <a:cxn ang="0">
                    <a:pos x="0" y="45"/>
                  </a:cxn>
                  <a:cxn ang="0">
                    <a:pos x="0" y="45"/>
                  </a:cxn>
                  <a:cxn ang="0">
                    <a:pos x="0" y="47"/>
                  </a:cxn>
                  <a:cxn ang="0">
                    <a:pos x="0" y="46"/>
                  </a:cxn>
                  <a:cxn ang="0">
                    <a:pos x="0" y="47"/>
                  </a:cxn>
                  <a:cxn ang="0">
                    <a:pos x="0" y="47"/>
                  </a:cxn>
                  <a:cxn ang="0">
                    <a:pos x="0" y="46"/>
                  </a:cxn>
                  <a:cxn ang="0">
                    <a:pos x="0" y="47"/>
                  </a:cxn>
                  <a:cxn ang="0">
                    <a:pos x="0" y="45"/>
                  </a:cxn>
                  <a:cxn ang="0">
                    <a:pos x="0" y="44"/>
                  </a:cxn>
                  <a:cxn ang="0">
                    <a:pos x="0" y="41"/>
                  </a:cxn>
                  <a:cxn ang="0">
                    <a:pos x="0" y="39"/>
                  </a:cxn>
                  <a:cxn ang="0">
                    <a:pos x="0" y="41"/>
                  </a:cxn>
                  <a:cxn ang="0">
                    <a:pos x="0" y="40"/>
                  </a:cxn>
                  <a:cxn ang="0">
                    <a:pos x="0" y="38"/>
                  </a:cxn>
                  <a:cxn ang="0">
                    <a:pos x="0" y="40"/>
                  </a:cxn>
                  <a:cxn ang="0">
                    <a:pos x="0" y="40"/>
                  </a:cxn>
                  <a:cxn ang="0">
                    <a:pos x="0" y="44"/>
                  </a:cxn>
                  <a:cxn ang="0">
                    <a:pos x="0" y="45"/>
                  </a:cxn>
                  <a:cxn ang="0">
                    <a:pos x="0" y="45"/>
                  </a:cxn>
                  <a:cxn ang="0">
                    <a:pos x="0" y="48"/>
                  </a:cxn>
                  <a:cxn ang="0">
                    <a:pos x="0" y="44"/>
                  </a:cxn>
                  <a:cxn ang="0">
                    <a:pos x="0" y="46"/>
                  </a:cxn>
                  <a:cxn ang="0">
                    <a:pos x="0" y="47"/>
                  </a:cxn>
                  <a:cxn ang="0">
                    <a:pos x="0" y="45"/>
                  </a:cxn>
                  <a:cxn ang="0">
                    <a:pos x="0" y="47"/>
                  </a:cxn>
                  <a:cxn ang="0">
                    <a:pos x="0" y="44"/>
                  </a:cxn>
                  <a:cxn ang="0">
                    <a:pos x="0" y="46"/>
                  </a:cxn>
                  <a:cxn ang="0">
                    <a:pos x="0" y="46"/>
                  </a:cxn>
                  <a:cxn ang="0">
                    <a:pos x="0" y="44"/>
                  </a:cxn>
                  <a:cxn ang="0">
                    <a:pos x="0" y="47"/>
                  </a:cxn>
                  <a:cxn ang="0">
                    <a:pos x="0" y="45"/>
                  </a:cxn>
                  <a:cxn ang="0">
                    <a:pos x="0" y="43"/>
                  </a:cxn>
                  <a:cxn ang="0">
                    <a:pos x="0" y="47"/>
                  </a:cxn>
                  <a:cxn ang="0">
                    <a:pos x="0" y="46"/>
                  </a:cxn>
                  <a:cxn ang="0">
                    <a:pos x="0" y="46"/>
                  </a:cxn>
                  <a:cxn ang="0">
                    <a:pos x="0" y="49"/>
                  </a:cxn>
                  <a:cxn ang="0">
                    <a:pos x="0" y="50"/>
                  </a:cxn>
                  <a:cxn ang="0">
                    <a:pos x="1" y="47"/>
                  </a:cxn>
                  <a:cxn ang="0">
                    <a:pos x="1" y="46"/>
                  </a:cxn>
                  <a:cxn ang="0">
                    <a:pos x="1" y="47"/>
                  </a:cxn>
                  <a:cxn ang="0">
                    <a:pos x="1" y="43"/>
                  </a:cxn>
                  <a:cxn ang="0">
                    <a:pos x="1" y="33"/>
                  </a:cxn>
                  <a:cxn ang="0">
                    <a:pos x="1" y="27"/>
                  </a:cxn>
                  <a:cxn ang="0">
                    <a:pos x="1" y="19"/>
                  </a:cxn>
                  <a:cxn ang="0">
                    <a:pos x="1" y="12"/>
                  </a:cxn>
                  <a:cxn ang="0">
                    <a:pos x="1" y="7"/>
                  </a:cxn>
                  <a:cxn ang="0">
                    <a:pos x="1" y="7"/>
                  </a:cxn>
                  <a:cxn ang="0">
                    <a:pos x="1" y="6"/>
                  </a:cxn>
                  <a:cxn ang="0">
                    <a:pos x="1" y="3"/>
                  </a:cxn>
                  <a:cxn ang="0">
                    <a:pos x="1" y="3"/>
                  </a:cxn>
                  <a:cxn ang="0">
                    <a:pos x="1" y="4"/>
                  </a:cxn>
                  <a:cxn ang="0">
                    <a:pos x="1" y="3"/>
                  </a:cxn>
                  <a:cxn ang="0">
                    <a:pos x="1" y="3"/>
                  </a:cxn>
                  <a:cxn ang="0">
                    <a:pos x="1" y="0"/>
                  </a:cxn>
                </a:cxnLst>
                <a:rect l="0" t="0" r="r" b="b"/>
                <a:pathLst>
                  <a:path w="1" h="53">
                    <a:moveTo>
                      <a:pt x="0" y="42"/>
                    </a:moveTo>
                    <a:lnTo>
                      <a:pt x="0" y="42"/>
                    </a:lnTo>
                    <a:lnTo>
                      <a:pt x="0" y="42"/>
                    </a:lnTo>
                    <a:lnTo>
                      <a:pt x="0" y="42"/>
                    </a:lnTo>
                    <a:lnTo>
                      <a:pt x="0" y="42"/>
                    </a:lnTo>
                    <a:lnTo>
                      <a:pt x="0" y="43"/>
                    </a:lnTo>
                    <a:lnTo>
                      <a:pt x="0" y="43"/>
                    </a:lnTo>
                    <a:lnTo>
                      <a:pt x="0" y="43"/>
                    </a:lnTo>
                    <a:lnTo>
                      <a:pt x="0" y="44"/>
                    </a:lnTo>
                    <a:lnTo>
                      <a:pt x="0" y="43"/>
                    </a:lnTo>
                    <a:lnTo>
                      <a:pt x="0" y="43"/>
                    </a:lnTo>
                    <a:lnTo>
                      <a:pt x="0" y="43"/>
                    </a:lnTo>
                    <a:lnTo>
                      <a:pt x="0" y="43"/>
                    </a:lnTo>
                    <a:lnTo>
                      <a:pt x="0" y="43"/>
                    </a:lnTo>
                    <a:lnTo>
                      <a:pt x="0" y="42"/>
                    </a:lnTo>
                    <a:lnTo>
                      <a:pt x="0" y="42"/>
                    </a:lnTo>
                    <a:lnTo>
                      <a:pt x="0" y="41"/>
                    </a:lnTo>
                    <a:lnTo>
                      <a:pt x="0" y="42"/>
                    </a:lnTo>
                    <a:lnTo>
                      <a:pt x="0" y="41"/>
                    </a:lnTo>
                    <a:lnTo>
                      <a:pt x="0" y="42"/>
                    </a:lnTo>
                    <a:lnTo>
                      <a:pt x="0" y="41"/>
                    </a:lnTo>
                    <a:lnTo>
                      <a:pt x="0" y="41"/>
                    </a:lnTo>
                    <a:lnTo>
                      <a:pt x="0" y="41"/>
                    </a:lnTo>
                    <a:lnTo>
                      <a:pt x="0" y="40"/>
                    </a:lnTo>
                    <a:lnTo>
                      <a:pt x="0" y="41"/>
                    </a:lnTo>
                    <a:lnTo>
                      <a:pt x="0" y="40"/>
                    </a:lnTo>
                    <a:lnTo>
                      <a:pt x="0" y="41"/>
                    </a:lnTo>
                    <a:lnTo>
                      <a:pt x="0" y="42"/>
                    </a:lnTo>
                    <a:lnTo>
                      <a:pt x="0" y="42"/>
                    </a:lnTo>
                    <a:lnTo>
                      <a:pt x="0" y="43"/>
                    </a:lnTo>
                    <a:lnTo>
                      <a:pt x="0" y="43"/>
                    </a:lnTo>
                    <a:lnTo>
                      <a:pt x="0" y="43"/>
                    </a:lnTo>
                    <a:lnTo>
                      <a:pt x="0" y="44"/>
                    </a:lnTo>
                    <a:lnTo>
                      <a:pt x="0" y="44"/>
                    </a:lnTo>
                    <a:lnTo>
                      <a:pt x="0" y="44"/>
                    </a:lnTo>
                    <a:lnTo>
                      <a:pt x="0" y="45"/>
                    </a:lnTo>
                    <a:lnTo>
                      <a:pt x="0" y="45"/>
                    </a:lnTo>
                    <a:lnTo>
                      <a:pt x="0" y="45"/>
                    </a:lnTo>
                    <a:lnTo>
                      <a:pt x="0" y="45"/>
                    </a:lnTo>
                    <a:lnTo>
                      <a:pt x="0" y="45"/>
                    </a:lnTo>
                    <a:lnTo>
                      <a:pt x="0" y="45"/>
                    </a:lnTo>
                    <a:lnTo>
                      <a:pt x="0" y="43"/>
                    </a:lnTo>
                    <a:lnTo>
                      <a:pt x="0" y="43"/>
                    </a:lnTo>
                    <a:lnTo>
                      <a:pt x="0" y="44"/>
                    </a:lnTo>
                    <a:lnTo>
                      <a:pt x="0" y="43"/>
                    </a:lnTo>
                    <a:lnTo>
                      <a:pt x="0" y="44"/>
                    </a:lnTo>
                    <a:lnTo>
                      <a:pt x="0" y="43"/>
                    </a:lnTo>
                    <a:lnTo>
                      <a:pt x="0" y="44"/>
                    </a:lnTo>
                    <a:lnTo>
                      <a:pt x="0" y="44"/>
                    </a:lnTo>
                    <a:lnTo>
                      <a:pt x="0" y="43"/>
                    </a:lnTo>
                    <a:lnTo>
                      <a:pt x="0" y="43"/>
                    </a:lnTo>
                    <a:lnTo>
                      <a:pt x="0" y="44"/>
                    </a:lnTo>
                    <a:lnTo>
                      <a:pt x="0" y="43"/>
                    </a:lnTo>
                    <a:lnTo>
                      <a:pt x="0" y="44"/>
                    </a:lnTo>
                    <a:lnTo>
                      <a:pt x="0" y="44"/>
                    </a:lnTo>
                    <a:lnTo>
                      <a:pt x="0" y="43"/>
                    </a:lnTo>
                    <a:lnTo>
                      <a:pt x="0" y="43"/>
                    </a:lnTo>
                    <a:lnTo>
                      <a:pt x="0" y="43"/>
                    </a:lnTo>
                    <a:lnTo>
                      <a:pt x="0" y="44"/>
                    </a:lnTo>
                    <a:lnTo>
                      <a:pt x="0" y="44"/>
                    </a:lnTo>
                    <a:lnTo>
                      <a:pt x="0" y="44"/>
                    </a:lnTo>
                    <a:lnTo>
                      <a:pt x="0" y="44"/>
                    </a:lnTo>
                    <a:lnTo>
                      <a:pt x="0" y="44"/>
                    </a:lnTo>
                    <a:lnTo>
                      <a:pt x="0" y="43"/>
                    </a:lnTo>
                    <a:lnTo>
                      <a:pt x="0" y="44"/>
                    </a:lnTo>
                    <a:lnTo>
                      <a:pt x="0" y="43"/>
                    </a:lnTo>
                    <a:lnTo>
                      <a:pt x="0" y="43"/>
                    </a:lnTo>
                    <a:lnTo>
                      <a:pt x="0" y="43"/>
                    </a:lnTo>
                    <a:lnTo>
                      <a:pt x="0" y="42"/>
                    </a:lnTo>
                    <a:lnTo>
                      <a:pt x="0" y="43"/>
                    </a:lnTo>
                    <a:lnTo>
                      <a:pt x="0" y="43"/>
                    </a:lnTo>
                    <a:lnTo>
                      <a:pt x="0" y="42"/>
                    </a:lnTo>
                    <a:lnTo>
                      <a:pt x="0" y="42"/>
                    </a:lnTo>
                    <a:lnTo>
                      <a:pt x="0" y="43"/>
                    </a:lnTo>
                    <a:lnTo>
                      <a:pt x="0" y="43"/>
                    </a:lnTo>
                    <a:lnTo>
                      <a:pt x="0" y="43"/>
                    </a:lnTo>
                    <a:lnTo>
                      <a:pt x="0" y="43"/>
                    </a:lnTo>
                    <a:lnTo>
                      <a:pt x="0" y="42"/>
                    </a:lnTo>
                    <a:lnTo>
                      <a:pt x="0" y="42"/>
                    </a:lnTo>
                    <a:lnTo>
                      <a:pt x="0" y="42"/>
                    </a:lnTo>
                    <a:lnTo>
                      <a:pt x="0" y="43"/>
                    </a:lnTo>
                    <a:lnTo>
                      <a:pt x="0" y="43"/>
                    </a:lnTo>
                    <a:lnTo>
                      <a:pt x="0" y="43"/>
                    </a:lnTo>
                    <a:lnTo>
                      <a:pt x="0" y="44"/>
                    </a:lnTo>
                    <a:lnTo>
                      <a:pt x="0" y="44"/>
                    </a:lnTo>
                    <a:lnTo>
                      <a:pt x="0" y="45"/>
                    </a:lnTo>
                    <a:lnTo>
                      <a:pt x="0" y="45"/>
                    </a:lnTo>
                    <a:lnTo>
                      <a:pt x="0" y="45"/>
                    </a:lnTo>
                    <a:lnTo>
                      <a:pt x="0" y="46"/>
                    </a:lnTo>
                    <a:lnTo>
                      <a:pt x="0" y="46"/>
                    </a:lnTo>
                    <a:lnTo>
                      <a:pt x="0" y="46"/>
                    </a:lnTo>
                    <a:lnTo>
                      <a:pt x="0" y="47"/>
                    </a:lnTo>
                    <a:lnTo>
                      <a:pt x="0" y="46"/>
                    </a:lnTo>
                    <a:lnTo>
                      <a:pt x="0" y="47"/>
                    </a:lnTo>
                    <a:lnTo>
                      <a:pt x="0" y="46"/>
                    </a:lnTo>
                    <a:lnTo>
                      <a:pt x="0" y="45"/>
                    </a:lnTo>
                    <a:lnTo>
                      <a:pt x="0" y="46"/>
                    </a:lnTo>
                    <a:lnTo>
                      <a:pt x="0" y="46"/>
                    </a:lnTo>
                    <a:lnTo>
                      <a:pt x="0" y="45"/>
                    </a:lnTo>
                    <a:lnTo>
                      <a:pt x="0" y="45"/>
                    </a:lnTo>
                    <a:lnTo>
                      <a:pt x="0" y="45"/>
                    </a:lnTo>
                    <a:lnTo>
                      <a:pt x="0" y="46"/>
                    </a:lnTo>
                    <a:lnTo>
                      <a:pt x="0" y="45"/>
                    </a:lnTo>
                    <a:lnTo>
                      <a:pt x="0" y="45"/>
                    </a:lnTo>
                    <a:lnTo>
                      <a:pt x="0" y="45"/>
                    </a:lnTo>
                    <a:lnTo>
                      <a:pt x="0" y="45"/>
                    </a:lnTo>
                    <a:lnTo>
                      <a:pt x="0" y="45"/>
                    </a:lnTo>
                    <a:lnTo>
                      <a:pt x="0" y="45"/>
                    </a:lnTo>
                    <a:lnTo>
                      <a:pt x="0" y="46"/>
                    </a:lnTo>
                    <a:lnTo>
                      <a:pt x="0" y="45"/>
                    </a:lnTo>
                    <a:lnTo>
                      <a:pt x="0" y="46"/>
                    </a:lnTo>
                    <a:lnTo>
                      <a:pt x="0" y="46"/>
                    </a:lnTo>
                    <a:lnTo>
                      <a:pt x="0" y="46"/>
                    </a:lnTo>
                    <a:lnTo>
                      <a:pt x="0" y="47"/>
                    </a:lnTo>
                    <a:lnTo>
                      <a:pt x="0" y="46"/>
                    </a:lnTo>
                    <a:lnTo>
                      <a:pt x="0" y="47"/>
                    </a:lnTo>
                    <a:lnTo>
                      <a:pt x="0" y="47"/>
                    </a:lnTo>
                    <a:lnTo>
                      <a:pt x="0" y="48"/>
                    </a:lnTo>
                    <a:lnTo>
                      <a:pt x="0" y="48"/>
                    </a:lnTo>
                    <a:lnTo>
                      <a:pt x="0" y="48"/>
                    </a:lnTo>
                    <a:lnTo>
                      <a:pt x="0" y="47"/>
                    </a:lnTo>
                    <a:lnTo>
                      <a:pt x="0" y="47"/>
                    </a:lnTo>
                    <a:lnTo>
                      <a:pt x="0" y="47"/>
                    </a:lnTo>
                    <a:lnTo>
                      <a:pt x="0" y="46"/>
                    </a:lnTo>
                    <a:lnTo>
                      <a:pt x="0" y="45"/>
                    </a:lnTo>
                    <a:lnTo>
                      <a:pt x="0" y="45"/>
                    </a:lnTo>
                    <a:lnTo>
                      <a:pt x="0" y="45"/>
                    </a:lnTo>
                    <a:lnTo>
                      <a:pt x="0" y="46"/>
                    </a:lnTo>
                    <a:lnTo>
                      <a:pt x="0" y="46"/>
                    </a:lnTo>
                    <a:lnTo>
                      <a:pt x="0" y="46"/>
                    </a:lnTo>
                    <a:lnTo>
                      <a:pt x="0" y="45"/>
                    </a:lnTo>
                    <a:lnTo>
                      <a:pt x="0" y="46"/>
                    </a:lnTo>
                    <a:lnTo>
                      <a:pt x="0" y="47"/>
                    </a:lnTo>
                    <a:lnTo>
                      <a:pt x="0" y="46"/>
                    </a:lnTo>
                    <a:lnTo>
                      <a:pt x="0" y="46"/>
                    </a:lnTo>
                    <a:lnTo>
                      <a:pt x="0" y="46"/>
                    </a:lnTo>
                    <a:lnTo>
                      <a:pt x="0" y="45"/>
                    </a:lnTo>
                    <a:lnTo>
                      <a:pt x="0" y="46"/>
                    </a:lnTo>
                    <a:lnTo>
                      <a:pt x="0" y="45"/>
                    </a:lnTo>
                    <a:lnTo>
                      <a:pt x="0" y="45"/>
                    </a:lnTo>
                    <a:lnTo>
                      <a:pt x="0" y="46"/>
                    </a:lnTo>
                    <a:lnTo>
                      <a:pt x="0" y="46"/>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6"/>
                    </a:lnTo>
                    <a:lnTo>
                      <a:pt x="0" y="45"/>
                    </a:lnTo>
                    <a:lnTo>
                      <a:pt x="0" y="46"/>
                    </a:lnTo>
                    <a:lnTo>
                      <a:pt x="0" y="45"/>
                    </a:lnTo>
                    <a:lnTo>
                      <a:pt x="0" y="45"/>
                    </a:lnTo>
                    <a:lnTo>
                      <a:pt x="0" y="45"/>
                    </a:lnTo>
                    <a:lnTo>
                      <a:pt x="0" y="45"/>
                    </a:lnTo>
                    <a:lnTo>
                      <a:pt x="0" y="45"/>
                    </a:lnTo>
                    <a:lnTo>
                      <a:pt x="0" y="46"/>
                    </a:lnTo>
                    <a:lnTo>
                      <a:pt x="0" y="46"/>
                    </a:lnTo>
                    <a:lnTo>
                      <a:pt x="0" y="46"/>
                    </a:lnTo>
                    <a:lnTo>
                      <a:pt x="0" y="47"/>
                    </a:lnTo>
                    <a:lnTo>
                      <a:pt x="0" y="47"/>
                    </a:lnTo>
                    <a:lnTo>
                      <a:pt x="0" y="46"/>
                    </a:lnTo>
                    <a:lnTo>
                      <a:pt x="0" y="47"/>
                    </a:lnTo>
                    <a:lnTo>
                      <a:pt x="0" y="47"/>
                    </a:lnTo>
                    <a:lnTo>
                      <a:pt x="0" y="47"/>
                    </a:lnTo>
                    <a:lnTo>
                      <a:pt x="0" y="47"/>
                    </a:lnTo>
                    <a:lnTo>
                      <a:pt x="0" y="47"/>
                    </a:lnTo>
                    <a:lnTo>
                      <a:pt x="0" y="47"/>
                    </a:lnTo>
                    <a:lnTo>
                      <a:pt x="0" y="47"/>
                    </a:lnTo>
                    <a:lnTo>
                      <a:pt x="0" y="47"/>
                    </a:lnTo>
                    <a:lnTo>
                      <a:pt x="0" y="47"/>
                    </a:lnTo>
                    <a:lnTo>
                      <a:pt x="0" y="47"/>
                    </a:lnTo>
                    <a:lnTo>
                      <a:pt x="0" y="47"/>
                    </a:lnTo>
                    <a:lnTo>
                      <a:pt x="0" y="45"/>
                    </a:lnTo>
                    <a:lnTo>
                      <a:pt x="0" y="45"/>
                    </a:lnTo>
                    <a:lnTo>
                      <a:pt x="0" y="45"/>
                    </a:lnTo>
                    <a:lnTo>
                      <a:pt x="0" y="45"/>
                    </a:lnTo>
                    <a:lnTo>
                      <a:pt x="0" y="45"/>
                    </a:lnTo>
                    <a:lnTo>
                      <a:pt x="0" y="45"/>
                    </a:lnTo>
                    <a:lnTo>
                      <a:pt x="0" y="46"/>
                    </a:lnTo>
                    <a:lnTo>
                      <a:pt x="0" y="45"/>
                    </a:lnTo>
                    <a:lnTo>
                      <a:pt x="0" y="45"/>
                    </a:lnTo>
                    <a:lnTo>
                      <a:pt x="0" y="44"/>
                    </a:lnTo>
                    <a:lnTo>
                      <a:pt x="0" y="44"/>
                    </a:lnTo>
                    <a:lnTo>
                      <a:pt x="0" y="43"/>
                    </a:lnTo>
                    <a:lnTo>
                      <a:pt x="0" y="44"/>
                    </a:lnTo>
                    <a:lnTo>
                      <a:pt x="0" y="43"/>
                    </a:lnTo>
                    <a:lnTo>
                      <a:pt x="0" y="44"/>
                    </a:lnTo>
                    <a:lnTo>
                      <a:pt x="0" y="44"/>
                    </a:lnTo>
                    <a:lnTo>
                      <a:pt x="0" y="44"/>
                    </a:lnTo>
                    <a:lnTo>
                      <a:pt x="0" y="44"/>
                    </a:lnTo>
                    <a:lnTo>
                      <a:pt x="0" y="44"/>
                    </a:lnTo>
                    <a:lnTo>
                      <a:pt x="0" y="43"/>
                    </a:lnTo>
                    <a:lnTo>
                      <a:pt x="0" y="43"/>
                    </a:lnTo>
                    <a:lnTo>
                      <a:pt x="0" y="42"/>
                    </a:lnTo>
                    <a:lnTo>
                      <a:pt x="0" y="41"/>
                    </a:lnTo>
                    <a:lnTo>
                      <a:pt x="0" y="42"/>
                    </a:lnTo>
                    <a:lnTo>
                      <a:pt x="0" y="42"/>
                    </a:lnTo>
                    <a:lnTo>
                      <a:pt x="0" y="42"/>
                    </a:lnTo>
                    <a:lnTo>
                      <a:pt x="0" y="42"/>
                    </a:lnTo>
                    <a:lnTo>
                      <a:pt x="0" y="41"/>
                    </a:lnTo>
                    <a:lnTo>
                      <a:pt x="0" y="41"/>
                    </a:lnTo>
                    <a:lnTo>
                      <a:pt x="0" y="41"/>
                    </a:lnTo>
                    <a:lnTo>
                      <a:pt x="0" y="41"/>
                    </a:lnTo>
                    <a:lnTo>
                      <a:pt x="0" y="41"/>
                    </a:lnTo>
                    <a:lnTo>
                      <a:pt x="0" y="41"/>
                    </a:lnTo>
                    <a:lnTo>
                      <a:pt x="0" y="40"/>
                    </a:lnTo>
                    <a:lnTo>
                      <a:pt x="0" y="40"/>
                    </a:lnTo>
                    <a:lnTo>
                      <a:pt x="0" y="39"/>
                    </a:lnTo>
                    <a:lnTo>
                      <a:pt x="0" y="39"/>
                    </a:lnTo>
                    <a:lnTo>
                      <a:pt x="0" y="39"/>
                    </a:lnTo>
                    <a:lnTo>
                      <a:pt x="0" y="39"/>
                    </a:lnTo>
                    <a:lnTo>
                      <a:pt x="0" y="39"/>
                    </a:lnTo>
                    <a:lnTo>
                      <a:pt x="0" y="39"/>
                    </a:lnTo>
                    <a:lnTo>
                      <a:pt x="0" y="40"/>
                    </a:lnTo>
                    <a:lnTo>
                      <a:pt x="0" y="39"/>
                    </a:lnTo>
                    <a:lnTo>
                      <a:pt x="0" y="39"/>
                    </a:lnTo>
                    <a:lnTo>
                      <a:pt x="0" y="39"/>
                    </a:lnTo>
                    <a:lnTo>
                      <a:pt x="0" y="40"/>
                    </a:lnTo>
                    <a:lnTo>
                      <a:pt x="0" y="40"/>
                    </a:lnTo>
                    <a:lnTo>
                      <a:pt x="0" y="40"/>
                    </a:lnTo>
                    <a:lnTo>
                      <a:pt x="0" y="40"/>
                    </a:lnTo>
                    <a:lnTo>
                      <a:pt x="0" y="41"/>
                    </a:lnTo>
                    <a:lnTo>
                      <a:pt x="0" y="40"/>
                    </a:lnTo>
                    <a:lnTo>
                      <a:pt x="0" y="41"/>
                    </a:lnTo>
                    <a:lnTo>
                      <a:pt x="0" y="42"/>
                    </a:lnTo>
                    <a:lnTo>
                      <a:pt x="0" y="41"/>
                    </a:lnTo>
                    <a:lnTo>
                      <a:pt x="0" y="41"/>
                    </a:lnTo>
                    <a:lnTo>
                      <a:pt x="0" y="41"/>
                    </a:lnTo>
                    <a:lnTo>
                      <a:pt x="0" y="40"/>
                    </a:lnTo>
                    <a:lnTo>
                      <a:pt x="0" y="40"/>
                    </a:lnTo>
                    <a:lnTo>
                      <a:pt x="0" y="41"/>
                    </a:lnTo>
                    <a:lnTo>
                      <a:pt x="0" y="41"/>
                    </a:lnTo>
                    <a:lnTo>
                      <a:pt x="0" y="40"/>
                    </a:lnTo>
                    <a:lnTo>
                      <a:pt x="0" y="40"/>
                    </a:lnTo>
                    <a:lnTo>
                      <a:pt x="0" y="40"/>
                    </a:lnTo>
                    <a:lnTo>
                      <a:pt x="0" y="39"/>
                    </a:lnTo>
                    <a:lnTo>
                      <a:pt x="0" y="38"/>
                    </a:lnTo>
                    <a:lnTo>
                      <a:pt x="0" y="39"/>
                    </a:lnTo>
                    <a:lnTo>
                      <a:pt x="0" y="39"/>
                    </a:lnTo>
                    <a:lnTo>
                      <a:pt x="0" y="38"/>
                    </a:lnTo>
                    <a:lnTo>
                      <a:pt x="0" y="38"/>
                    </a:lnTo>
                    <a:lnTo>
                      <a:pt x="0" y="37"/>
                    </a:lnTo>
                    <a:lnTo>
                      <a:pt x="0" y="38"/>
                    </a:lnTo>
                    <a:lnTo>
                      <a:pt x="0" y="39"/>
                    </a:lnTo>
                    <a:lnTo>
                      <a:pt x="0" y="39"/>
                    </a:lnTo>
                    <a:lnTo>
                      <a:pt x="0" y="38"/>
                    </a:lnTo>
                    <a:lnTo>
                      <a:pt x="0" y="39"/>
                    </a:lnTo>
                    <a:lnTo>
                      <a:pt x="0" y="39"/>
                    </a:lnTo>
                    <a:lnTo>
                      <a:pt x="0" y="39"/>
                    </a:lnTo>
                    <a:lnTo>
                      <a:pt x="0" y="40"/>
                    </a:lnTo>
                    <a:lnTo>
                      <a:pt x="0" y="39"/>
                    </a:lnTo>
                    <a:lnTo>
                      <a:pt x="0" y="39"/>
                    </a:lnTo>
                    <a:lnTo>
                      <a:pt x="0" y="39"/>
                    </a:lnTo>
                    <a:lnTo>
                      <a:pt x="0" y="39"/>
                    </a:lnTo>
                    <a:lnTo>
                      <a:pt x="0" y="39"/>
                    </a:lnTo>
                    <a:lnTo>
                      <a:pt x="0" y="40"/>
                    </a:lnTo>
                    <a:lnTo>
                      <a:pt x="0" y="40"/>
                    </a:lnTo>
                    <a:lnTo>
                      <a:pt x="0" y="39"/>
                    </a:lnTo>
                    <a:lnTo>
                      <a:pt x="0" y="40"/>
                    </a:lnTo>
                    <a:lnTo>
                      <a:pt x="0" y="40"/>
                    </a:lnTo>
                    <a:lnTo>
                      <a:pt x="0" y="40"/>
                    </a:lnTo>
                    <a:lnTo>
                      <a:pt x="0" y="40"/>
                    </a:lnTo>
                    <a:lnTo>
                      <a:pt x="0" y="40"/>
                    </a:lnTo>
                    <a:lnTo>
                      <a:pt x="0" y="40"/>
                    </a:lnTo>
                    <a:lnTo>
                      <a:pt x="0" y="40"/>
                    </a:lnTo>
                    <a:lnTo>
                      <a:pt x="0" y="40"/>
                    </a:lnTo>
                    <a:lnTo>
                      <a:pt x="0" y="40"/>
                    </a:lnTo>
                    <a:lnTo>
                      <a:pt x="0" y="40"/>
                    </a:lnTo>
                    <a:lnTo>
                      <a:pt x="0" y="40"/>
                    </a:lnTo>
                    <a:lnTo>
                      <a:pt x="0" y="40"/>
                    </a:lnTo>
                    <a:lnTo>
                      <a:pt x="0" y="40"/>
                    </a:lnTo>
                    <a:lnTo>
                      <a:pt x="0" y="41"/>
                    </a:lnTo>
                    <a:lnTo>
                      <a:pt x="0" y="41"/>
                    </a:lnTo>
                    <a:lnTo>
                      <a:pt x="0" y="42"/>
                    </a:lnTo>
                    <a:lnTo>
                      <a:pt x="0" y="43"/>
                    </a:lnTo>
                    <a:lnTo>
                      <a:pt x="0" y="43"/>
                    </a:lnTo>
                    <a:lnTo>
                      <a:pt x="0" y="43"/>
                    </a:lnTo>
                    <a:lnTo>
                      <a:pt x="0" y="44"/>
                    </a:lnTo>
                    <a:lnTo>
                      <a:pt x="0" y="44"/>
                    </a:lnTo>
                    <a:lnTo>
                      <a:pt x="0" y="44"/>
                    </a:lnTo>
                    <a:lnTo>
                      <a:pt x="0" y="44"/>
                    </a:lnTo>
                    <a:lnTo>
                      <a:pt x="0" y="45"/>
                    </a:lnTo>
                    <a:lnTo>
                      <a:pt x="0" y="46"/>
                    </a:lnTo>
                    <a:lnTo>
                      <a:pt x="0" y="46"/>
                    </a:lnTo>
                    <a:lnTo>
                      <a:pt x="0" y="45"/>
                    </a:lnTo>
                    <a:lnTo>
                      <a:pt x="0" y="45"/>
                    </a:lnTo>
                    <a:lnTo>
                      <a:pt x="0" y="46"/>
                    </a:lnTo>
                    <a:lnTo>
                      <a:pt x="0" y="46"/>
                    </a:lnTo>
                    <a:lnTo>
                      <a:pt x="0" y="46"/>
                    </a:lnTo>
                    <a:lnTo>
                      <a:pt x="0" y="45"/>
                    </a:lnTo>
                    <a:lnTo>
                      <a:pt x="0" y="45"/>
                    </a:lnTo>
                    <a:lnTo>
                      <a:pt x="0" y="45"/>
                    </a:lnTo>
                    <a:lnTo>
                      <a:pt x="0" y="45"/>
                    </a:lnTo>
                    <a:lnTo>
                      <a:pt x="0" y="46"/>
                    </a:lnTo>
                    <a:lnTo>
                      <a:pt x="0" y="45"/>
                    </a:lnTo>
                    <a:lnTo>
                      <a:pt x="0" y="45"/>
                    </a:lnTo>
                    <a:lnTo>
                      <a:pt x="0" y="45"/>
                    </a:lnTo>
                    <a:lnTo>
                      <a:pt x="0" y="45"/>
                    </a:lnTo>
                    <a:lnTo>
                      <a:pt x="0" y="45"/>
                    </a:lnTo>
                    <a:lnTo>
                      <a:pt x="0" y="45"/>
                    </a:lnTo>
                    <a:lnTo>
                      <a:pt x="0" y="45"/>
                    </a:lnTo>
                    <a:lnTo>
                      <a:pt x="0" y="46"/>
                    </a:lnTo>
                    <a:lnTo>
                      <a:pt x="0" y="47"/>
                    </a:lnTo>
                    <a:lnTo>
                      <a:pt x="0" y="46"/>
                    </a:lnTo>
                    <a:lnTo>
                      <a:pt x="0" y="47"/>
                    </a:lnTo>
                    <a:lnTo>
                      <a:pt x="0" y="47"/>
                    </a:lnTo>
                    <a:lnTo>
                      <a:pt x="0" y="47"/>
                    </a:lnTo>
                    <a:lnTo>
                      <a:pt x="0" y="47"/>
                    </a:lnTo>
                    <a:lnTo>
                      <a:pt x="0" y="47"/>
                    </a:lnTo>
                    <a:lnTo>
                      <a:pt x="0" y="47"/>
                    </a:lnTo>
                    <a:lnTo>
                      <a:pt x="0" y="48"/>
                    </a:lnTo>
                    <a:lnTo>
                      <a:pt x="0" y="48"/>
                    </a:lnTo>
                    <a:lnTo>
                      <a:pt x="0" y="48"/>
                    </a:lnTo>
                    <a:lnTo>
                      <a:pt x="0" y="47"/>
                    </a:lnTo>
                    <a:lnTo>
                      <a:pt x="0" y="47"/>
                    </a:lnTo>
                    <a:lnTo>
                      <a:pt x="0" y="47"/>
                    </a:lnTo>
                    <a:lnTo>
                      <a:pt x="0" y="46"/>
                    </a:lnTo>
                    <a:lnTo>
                      <a:pt x="0" y="45"/>
                    </a:lnTo>
                    <a:lnTo>
                      <a:pt x="0" y="45"/>
                    </a:lnTo>
                    <a:lnTo>
                      <a:pt x="0" y="45"/>
                    </a:lnTo>
                    <a:lnTo>
                      <a:pt x="0" y="45"/>
                    </a:lnTo>
                    <a:lnTo>
                      <a:pt x="0" y="44"/>
                    </a:lnTo>
                    <a:lnTo>
                      <a:pt x="0" y="44"/>
                    </a:lnTo>
                    <a:lnTo>
                      <a:pt x="0" y="43"/>
                    </a:lnTo>
                    <a:lnTo>
                      <a:pt x="0" y="44"/>
                    </a:lnTo>
                    <a:lnTo>
                      <a:pt x="0" y="44"/>
                    </a:lnTo>
                    <a:lnTo>
                      <a:pt x="0" y="45"/>
                    </a:lnTo>
                    <a:lnTo>
                      <a:pt x="0" y="44"/>
                    </a:lnTo>
                    <a:lnTo>
                      <a:pt x="0" y="45"/>
                    </a:lnTo>
                    <a:lnTo>
                      <a:pt x="0" y="44"/>
                    </a:lnTo>
                    <a:lnTo>
                      <a:pt x="0" y="45"/>
                    </a:lnTo>
                    <a:lnTo>
                      <a:pt x="0" y="45"/>
                    </a:lnTo>
                    <a:lnTo>
                      <a:pt x="0" y="45"/>
                    </a:lnTo>
                    <a:lnTo>
                      <a:pt x="0" y="46"/>
                    </a:lnTo>
                    <a:lnTo>
                      <a:pt x="0" y="46"/>
                    </a:lnTo>
                    <a:lnTo>
                      <a:pt x="0" y="45"/>
                    </a:lnTo>
                    <a:lnTo>
                      <a:pt x="0" y="45"/>
                    </a:lnTo>
                    <a:lnTo>
                      <a:pt x="0" y="45"/>
                    </a:lnTo>
                    <a:lnTo>
                      <a:pt x="0" y="46"/>
                    </a:lnTo>
                    <a:lnTo>
                      <a:pt x="0" y="45"/>
                    </a:lnTo>
                    <a:lnTo>
                      <a:pt x="0" y="46"/>
                    </a:lnTo>
                    <a:lnTo>
                      <a:pt x="0" y="47"/>
                    </a:lnTo>
                    <a:lnTo>
                      <a:pt x="0" y="47"/>
                    </a:lnTo>
                    <a:lnTo>
                      <a:pt x="0" y="46"/>
                    </a:lnTo>
                    <a:lnTo>
                      <a:pt x="0" y="47"/>
                    </a:lnTo>
                    <a:lnTo>
                      <a:pt x="0" y="47"/>
                    </a:lnTo>
                    <a:lnTo>
                      <a:pt x="0" y="46"/>
                    </a:lnTo>
                    <a:lnTo>
                      <a:pt x="0" y="47"/>
                    </a:lnTo>
                    <a:lnTo>
                      <a:pt x="0" y="46"/>
                    </a:lnTo>
                    <a:lnTo>
                      <a:pt x="0" y="46"/>
                    </a:lnTo>
                    <a:lnTo>
                      <a:pt x="0" y="47"/>
                    </a:lnTo>
                    <a:lnTo>
                      <a:pt x="0" y="46"/>
                    </a:lnTo>
                    <a:lnTo>
                      <a:pt x="0" y="45"/>
                    </a:lnTo>
                    <a:lnTo>
                      <a:pt x="0" y="45"/>
                    </a:lnTo>
                    <a:lnTo>
                      <a:pt x="0" y="45"/>
                    </a:lnTo>
                    <a:lnTo>
                      <a:pt x="0" y="45"/>
                    </a:lnTo>
                    <a:lnTo>
                      <a:pt x="0" y="45"/>
                    </a:lnTo>
                    <a:lnTo>
                      <a:pt x="0" y="45"/>
                    </a:lnTo>
                    <a:lnTo>
                      <a:pt x="0" y="45"/>
                    </a:lnTo>
                    <a:lnTo>
                      <a:pt x="0" y="45"/>
                    </a:lnTo>
                    <a:lnTo>
                      <a:pt x="0" y="46"/>
                    </a:lnTo>
                    <a:lnTo>
                      <a:pt x="0" y="46"/>
                    </a:lnTo>
                    <a:lnTo>
                      <a:pt x="0" y="47"/>
                    </a:lnTo>
                    <a:lnTo>
                      <a:pt x="0" y="46"/>
                    </a:lnTo>
                    <a:lnTo>
                      <a:pt x="0" y="47"/>
                    </a:lnTo>
                    <a:lnTo>
                      <a:pt x="0" y="47"/>
                    </a:lnTo>
                    <a:lnTo>
                      <a:pt x="0" y="47"/>
                    </a:lnTo>
                    <a:lnTo>
                      <a:pt x="0" y="47"/>
                    </a:lnTo>
                    <a:lnTo>
                      <a:pt x="0" y="47"/>
                    </a:lnTo>
                    <a:lnTo>
                      <a:pt x="0" y="47"/>
                    </a:lnTo>
                    <a:lnTo>
                      <a:pt x="0" y="47"/>
                    </a:lnTo>
                    <a:lnTo>
                      <a:pt x="0" y="46"/>
                    </a:lnTo>
                    <a:lnTo>
                      <a:pt x="0" y="46"/>
                    </a:lnTo>
                    <a:lnTo>
                      <a:pt x="0" y="45"/>
                    </a:lnTo>
                    <a:lnTo>
                      <a:pt x="0" y="45"/>
                    </a:lnTo>
                    <a:lnTo>
                      <a:pt x="0" y="44"/>
                    </a:lnTo>
                    <a:lnTo>
                      <a:pt x="0" y="44"/>
                    </a:lnTo>
                    <a:lnTo>
                      <a:pt x="0" y="44"/>
                    </a:lnTo>
                    <a:lnTo>
                      <a:pt x="0" y="44"/>
                    </a:lnTo>
                    <a:lnTo>
                      <a:pt x="0" y="45"/>
                    </a:lnTo>
                    <a:lnTo>
                      <a:pt x="0" y="44"/>
                    </a:lnTo>
                    <a:lnTo>
                      <a:pt x="0" y="45"/>
                    </a:lnTo>
                    <a:lnTo>
                      <a:pt x="0" y="45"/>
                    </a:lnTo>
                    <a:lnTo>
                      <a:pt x="0" y="45"/>
                    </a:lnTo>
                    <a:lnTo>
                      <a:pt x="0" y="45"/>
                    </a:lnTo>
                    <a:lnTo>
                      <a:pt x="0" y="46"/>
                    </a:lnTo>
                    <a:lnTo>
                      <a:pt x="0" y="46"/>
                    </a:lnTo>
                    <a:lnTo>
                      <a:pt x="0" y="47"/>
                    </a:lnTo>
                    <a:lnTo>
                      <a:pt x="0" y="46"/>
                    </a:lnTo>
                    <a:lnTo>
                      <a:pt x="0" y="47"/>
                    </a:lnTo>
                    <a:lnTo>
                      <a:pt x="0" y="47"/>
                    </a:lnTo>
                    <a:lnTo>
                      <a:pt x="0" y="48"/>
                    </a:lnTo>
                    <a:lnTo>
                      <a:pt x="0" y="48"/>
                    </a:lnTo>
                    <a:lnTo>
                      <a:pt x="0" y="47"/>
                    </a:lnTo>
                    <a:lnTo>
                      <a:pt x="0" y="48"/>
                    </a:lnTo>
                    <a:lnTo>
                      <a:pt x="0" y="47"/>
                    </a:lnTo>
                    <a:lnTo>
                      <a:pt x="0" y="47"/>
                    </a:lnTo>
                    <a:lnTo>
                      <a:pt x="0" y="47"/>
                    </a:lnTo>
                    <a:lnTo>
                      <a:pt x="0" y="47"/>
                    </a:lnTo>
                    <a:lnTo>
                      <a:pt x="0" y="46"/>
                    </a:lnTo>
                    <a:lnTo>
                      <a:pt x="0" y="47"/>
                    </a:lnTo>
                    <a:lnTo>
                      <a:pt x="0" y="46"/>
                    </a:lnTo>
                    <a:lnTo>
                      <a:pt x="0" y="47"/>
                    </a:lnTo>
                    <a:lnTo>
                      <a:pt x="0" y="47"/>
                    </a:lnTo>
                    <a:lnTo>
                      <a:pt x="0" y="46"/>
                    </a:lnTo>
                    <a:lnTo>
                      <a:pt x="0" y="47"/>
                    </a:lnTo>
                    <a:lnTo>
                      <a:pt x="0" y="46"/>
                    </a:lnTo>
                    <a:lnTo>
                      <a:pt x="0" y="46"/>
                    </a:lnTo>
                    <a:lnTo>
                      <a:pt x="0" y="45"/>
                    </a:lnTo>
                    <a:lnTo>
                      <a:pt x="0" y="45"/>
                    </a:lnTo>
                    <a:lnTo>
                      <a:pt x="0" y="44"/>
                    </a:lnTo>
                    <a:lnTo>
                      <a:pt x="0" y="45"/>
                    </a:lnTo>
                    <a:lnTo>
                      <a:pt x="0" y="44"/>
                    </a:lnTo>
                    <a:lnTo>
                      <a:pt x="0" y="45"/>
                    </a:lnTo>
                    <a:lnTo>
                      <a:pt x="0" y="45"/>
                    </a:lnTo>
                    <a:lnTo>
                      <a:pt x="0" y="45"/>
                    </a:lnTo>
                    <a:lnTo>
                      <a:pt x="0" y="45"/>
                    </a:lnTo>
                    <a:lnTo>
                      <a:pt x="0" y="45"/>
                    </a:lnTo>
                    <a:lnTo>
                      <a:pt x="0" y="45"/>
                    </a:lnTo>
                    <a:lnTo>
                      <a:pt x="0" y="46"/>
                    </a:lnTo>
                    <a:lnTo>
                      <a:pt x="0" y="47"/>
                    </a:lnTo>
                    <a:lnTo>
                      <a:pt x="0" y="47"/>
                    </a:lnTo>
                    <a:lnTo>
                      <a:pt x="0" y="47"/>
                    </a:lnTo>
                    <a:lnTo>
                      <a:pt x="0" y="48"/>
                    </a:lnTo>
                    <a:lnTo>
                      <a:pt x="0" y="47"/>
                    </a:lnTo>
                    <a:lnTo>
                      <a:pt x="0" y="47"/>
                    </a:lnTo>
                    <a:lnTo>
                      <a:pt x="0" y="47"/>
                    </a:lnTo>
                    <a:lnTo>
                      <a:pt x="0" y="47"/>
                    </a:lnTo>
                    <a:lnTo>
                      <a:pt x="0" y="47"/>
                    </a:lnTo>
                    <a:lnTo>
                      <a:pt x="0" y="47"/>
                    </a:lnTo>
                    <a:lnTo>
                      <a:pt x="0" y="47"/>
                    </a:lnTo>
                    <a:lnTo>
                      <a:pt x="0" y="45"/>
                    </a:lnTo>
                    <a:lnTo>
                      <a:pt x="0" y="45"/>
                    </a:lnTo>
                    <a:lnTo>
                      <a:pt x="0" y="45"/>
                    </a:lnTo>
                    <a:lnTo>
                      <a:pt x="0" y="44"/>
                    </a:lnTo>
                    <a:lnTo>
                      <a:pt x="0" y="44"/>
                    </a:lnTo>
                    <a:lnTo>
                      <a:pt x="0" y="43"/>
                    </a:lnTo>
                    <a:lnTo>
                      <a:pt x="0" y="43"/>
                    </a:lnTo>
                    <a:lnTo>
                      <a:pt x="0" y="44"/>
                    </a:lnTo>
                    <a:lnTo>
                      <a:pt x="0" y="43"/>
                    </a:lnTo>
                    <a:lnTo>
                      <a:pt x="0" y="43"/>
                    </a:lnTo>
                    <a:lnTo>
                      <a:pt x="0" y="43"/>
                    </a:lnTo>
                    <a:lnTo>
                      <a:pt x="0" y="42"/>
                    </a:lnTo>
                    <a:lnTo>
                      <a:pt x="0" y="43"/>
                    </a:lnTo>
                    <a:lnTo>
                      <a:pt x="0" y="42"/>
                    </a:lnTo>
                    <a:lnTo>
                      <a:pt x="0" y="43"/>
                    </a:lnTo>
                    <a:lnTo>
                      <a:pt x="0" y="43"/>
                    </a:lnTo>
                    <a:lnTo>
                      <a:pt x="0" y="44"/>
                    </a:lnTo>
                    <a:lnTo>
                      <a:pt x="0" y="45"/>
                    </a:lnTo>
                    <a:lnTo>
                      <a:pt x="0" y="44"/>
                    </a:lnTo>
                    <a:lnTo>
                      <a:pt x="0" y="44"/>
                    </a:lnTo>
                    <a:lnTo>
                      <a:pt x="0" y="45"/>
                    </a:lnTo>
                    <a:lnTo>
                      <a:pt x="0" y="46"/>
                    </a:lnTo>
                    <a:lnTo>
                      <a:pt x="0" y="46"/>
                    </a:lnTo>
                    <a:lnTo>
                      <a:pt x="0" y="47"/>
                    </a:lnTo>
                    <a:lnTo>
                      <a:pt x="0" y="47"/>
                    </a:lnTo>
                    <a:lnTo>
                      <a:pt x="0" y="47"/>
                    </a:lnTo>
                    <a:lnTo>
                      <a:pt x="0" y="47"/>
                    </a:lnTo>
                    <a:lnTo>
                      <a:pt x="0" y="47"/>
                    </a:lnTo>
                    <a:lnTo>
                      <a:pt x="0" y="47"/>
                    </a:lnTo>
                    <a:lnTo>
                      <a:pt x="0" y="47"/>
                    </a:lnTo>
                    <a:lnTo>
                      <a:pt x="0" y="47"/>
                    </a:lnTo>
                    <a:lnTo>
                      <a:pt x="0" y="47"/>
                    </a:lnTo>
                    <a:lnTo>
                      <a:pt x="0" y="47"/>
                    </a:lnTo>
                    <a:lnTo>
                      <a:pt x="0" y="47"/>
                    </a:lnTo>
                    <a:lnTo>
                      <a:pt x="0" y="46"/>
                    </a:lnTo>
                    <a:lnTo>
                      <a:pt x="0" y="46"/>
                    </a:lnTo>
                    <a:lnTo>
                      <a:pt x="0" y="45"/>
                    </a:lnTo>
                    <a:lnTo>
                      <a:pt x="0" y="45"/>
                    </a:lnTo>
                    <a:lnTo>
                      <a:pt x="0" y="44"/>
                    </a:lnTo>
                    <a:lnTo>
                      <a:pt x="0" y="43"/>
                    </a:lnTo>
                    <a:lnTo>
                      <a:pt x="0" y="44"/>
                    </a:lnTo>
                    <a:lnTo>
                      <a:pt x="0" y="44"/>
                    </a:lnTo>
                    <a:lnTo>
                      <a:pt x="0" y="45"/>
                    </a:lnTo>
                    <a:lnTo>
                      <a:pt x="0" y="45"/>
                    </a:lnTo>
                    <a:lnTo>
                      <a:pt x="0" y="46"/>
                    </a:lnTo>
                    <a:lnTo>
                      <a:pt x="0" y="46"/>
                    </a:lnTo>
                    <a:lnTo>
                      <a:pt x="0" y="47"/>
                    </a:lnTo>
                    <a:lnTo>
                      <a:pt x="0" y="47"/>
                    </a:lnTo>
                    <a:lnTo>
                      <a:pt x="0" y="48"/>
                    </a:lnTo>
                    <a:lnTo>
                      <a:pt x="0" y="48"/>
                    </a:lnTo>
                    <a:lnTo>
                      <a:pt x="0" y="48"/>
                    </a:lnTo>
                    <a:lnTo>
                      <a:pt x="0" y="49"/>
                    </a:lnTo>
                    <a:lnTo>
                      <a:pt x="0" y="50"/>
                    </a:lnTo>
                    <a:lnTo>
                      <a:pt x="0" y="49"/>
                    </a:lnTo>
                    <a:lnTo>
                      <a:pt x="0" y="49"/>
                    </a:lnTo>
                    <a:lnTo>
                      <a:pt x="0" y="49"/>
                    </a:lnTo>
                    <a:lnTo>
                      <a:pt x="0" y="49"/>
                    </a:lnTo>
                    <a:lnTo>
                      <a:pt x="0" y="48"/>
                    </a:lnTo>
                    <a:lnTo>
                      <a:pt x="0" y="49"/>
                    </a:lnTo>
                    <a:lnTo>
                      <a:pt x="0" y="48"/>
                    </a:lnTo>
                    <a:lnTo>
                      <a:pt x="0" y="48"/>
                    </a:lnTo>
                    <a:lnTo>
                      <a:pt x="0" y="48"/>
                    </a:lnTo>
                    <a:lnTo>
                      <a:pt x="0" y="48"/>
                    </a:lnTo>
                    <a:lnTo>
                      <a:pt x="0" y="48"/>
                    </a:lnTo>
                    <a:lnTo>
                      <a:pt x="0" y="48"/>
                    </a:lnTo>
                    <a:lnTo>
                      <a:pt x="0" y="49"/>
                    </a:lnTo>
                    <a:lnTo>
                      <a:pt x="0" y="50"/>
                    </a:lnTo>
                    <a:lnTo>
                      <a:pt x="0" y="50"/>
                    </a:lnTo>
                    <a:lnTo>
                      <a:pt x="0" y="50"/>
                    </a:lnTo>
                    <a:lnTo>
                      <a:pt x="0" y="50"/>
                    </a:lnTo>
                    <a:lnTo>
                      <a:pt x="0" y="50"/>
                    </a:lnTo>
                    <a:lnTo>
                      <a:pt x="0" y="50"/>
                    </a:lnTo>
                    <a:lnTo>
                      <a:pt x="0" y="50"/>
                    </a:lnTo>
                    <a:lnTo>
                      <a:pt x="1" y="51"/>
                    </a:lnTo>
                    <a:lnTo>
                      <a:pt x="1" y="50"/>
                    </a:lnTo>
                    <a:lnTo>
                      <a:pt x="1" y="49"/>
                    </a:lnTo>
                    <a:lnTo>
                      <a:pt x="1" y="48"/>
                    </a:lnTo>
                    <a:lnTo>
                      <a:pt x="1" y="48"/>
                    </a:lnTo>
                    <a:lnTo>
                      <a:pt x="1" y="47"/>
                    </a:lnTo>
                    <a:lnTo>
                      <a:pt x="1" y="46"/>
                    </a:lnTo>
                    <a:lnTo>
                      <a:pt x="1" y="46"/>
                    </a:lnTo>
                    <a:lnTo>
                      <a:pt x="1" y="45"/>
                    </a:lnTo>
                    <a:lnTo>
                      <a:pt x="1" y="46"/>
                    </a:lnTo>
                    <a:lnTo>
                      <a:pt x="1" y="46"/>
                    </a:lnTo>
                    <a:lnTo>
                      <a:pt x="1" y="47"/>
                    </a:lnTo>
                    <a:lnTo>
                      <a:pt x="1" y="46"/>
                    </a:lnTo>
                    <a:lnTo>
                      <a:pt x="1" y="47"/>
                    </a:lnTo>
                    <a:lnTo>
                      <a:pt x="1" y="47"/>
                    </a:lnTo>
                    <a:lnTo>
                      <a:pt x="1" y="47"/>
                    </a:lnTo>
                    <a:lnTo>
                      <a:pt x="1" y="46"/>
                    </a:lnTo>
                    <a:lnTo>
                      <a:pt x="1" y="46"/>
                    </a:lnTo>
                    <a:lnTo>
                      <a:pt x="1" y="45"/>
                    </a:lnTo>
                    <a:lnTo>
                      <a:pt x="1" y="46"/>
                    </a:lnTo>
                    <a:lnTo>
                      <a:pt x="1" y="45"/>
                    </a:lnTo>
                    <a:lnTo>
                      <a:pt x="1" y="46"/>
                    </a:lnTo>
                    <a:lnTo>
                      <a:pt x="1" y="46"/>
                    </a:lnTo>
                    <a:lnTo>
                      <a:pt x="1" y="46"/>
                    </a:lnTo>
                    <a:lnTo>
                      <a:pt x="1" y="46"/>
                    </a:lnTo>
                    <a:lnTo>
                      <a:pt x="1" y="47"/>
                    </a:lnTo>
                    <a:lnTo>
                      <a:pt x="1" y="47"/>
                    </a:lnTo>
                    <a:lnTo>
                      <a:pt x="1" y="47"/>
                    </a:lnTo>
                    <a:lnTo>
                      <a:pt x="1" y="48"/>
                    </a:lnTo>
                    <a:lnTo>
                      <a:pt x="1" y="47"/>
                    </a:lnTo>
                    <a:lnTo>
                      <a:pt x="1" y="47"/>
                    </a:lnTo>
                    <a:lnTo>
                      <a:pt x="1" y="48"/>
                    </a:lnTo>
                    <a:lnTo>
                      <a:pt x="1" y="48"/>
                    </a:lnTo>
                    <a:lnTo>
                      <a:pt x="1" y="48"/>
                    </a:lnTo>
                    <a:lnTo>
                      <a:pt x="1" y="53"/>
                    </a:lnTo>
                    <a:lnTo>
                      <a:pt x="1" y="48"/>
                    </a:lnTo>
                    <a:lnTo>
                      <a:pt x="1" y="45"/>
                    </a:lnTo>
                    <a:lnTo>
                      <a:pt x="1" y="44"/>
                    </a:lnTo>
                    <a:lnTo>
                      <a:pt x="1" y="43"/>
                    </a:lnTo>
                    <a:lnTo>
                      <a:pt x="1" y="43"/>
                    </a:lnTo>
                    <a:lnTo>
                      <a:pt x="1" y="42"/>
                    </a:lnTo>
                    <a:lnTo>
                      <a:pt x="1" y="41"/>
                    </a:lnTo>
                    <a:lnTo>
                      <a:pt x="1" y="40"/>
                    </a:lnTo>
                    <a:lnTo>
                      <a:pt x="1" y="39"/>
                    </a:lnTo>
                    <a:lnTo>
                      <a:pt x="1" y="38"/>
                    </a:lnTo>
                    <a:lnTo>
                      <a:pt x="1" y="37"/>
                    </a:lnTo>
                    <a:lnTo>
                      <a:pt x="1" y="36"/>
                    </a:lnTo>
                    <a:lnTo>
                      <a:pt x="1" y="35"/>
                    </a:lnTo>
                    <a:lnTo>
                      <a:pt x="1" y="34"/>
                    </a:lnTo>
                    <a:lnTo>
                      <a:pt x="1" y="33"/>
                    </a:lnTo>
                    <a:lnTo>
                      <a:pt x="1" y="33"/>
                    </a:lnTo>
                    <a:lnTo>
                      <a:pt x="1" y="32"/>
                    </a:lnTo>
                    <a:lnTo>
                      <a:pt x="1" y="31"/>
                    </a:lnTo>
                    <a:lnTo>
                      <a:pt x="1" y="31"/>
                    </a:lnTo>
                    <a:lnTo>
                      <a:pt x="1" y="30"/>
                    </a:lnTo>
                    <a:lnTo>
                      <a:pt x="1" y="30"/>
                    </a:lnTo>
                    <a:lnTo>
                      <a:pt x="1" y="29"/>
                    </a:lnTo>
                    <a:lnTo>
                      <a:pt x="1" y="28"/>
                    </a:lnTo>
                    <a:lnTo>
                      <a:pt x="1" y="27"/>
                    </a:lnTo>
                    <a:lnTo>
                      <a:pt x="1" y="28"/>
                    </a:lnTo>
                    <a:lnTo>
                      <a:pt x="1" y="27"/>
                    </a:lnTo>
                    <a:lnTo>
                      <a:pt x="1" y="26"/>
                    </a:lnTo>
                    <a:lnTo>
                      <a:pt x="1" y="26"/>
                    </a:lnTo>
                    <a:lnTo>
                      <a:pt x="1" y="25"/>
                    </a:lnTo>
                    <a:lnTo>
                      <a:pt x="1" y="24"/>
                    </a:lnTo>
                    <a:lnTo>
                      <a:pt x="1" y="22"/>
                    </a:lnTo>
                    <a:lnTo>
                      <a:pt x="1" y="22"/>
                    </a:lnTo>
                    <a:lnTo>
                      <a:pt x="1" y="21"/>
                    </a:lnTo>
                    <a:lnTo>
                      <a:pt x="1" y="21"/>
                    </a:lnTo>
                    <a:lnTo>
                      <a:pt x="1" y="20"/>
                    </a:lnTo>
                    <a:lnTo>
                      <a:pt x="1" y="20"/>
                    </a:lnTo>
                    <a:lnTo>
                      <a:pt x="1" y="19"/>
                    </a:lnTo>
                    <a:lnTo>
                      <a:pt x="1" y="19"/>
                    </a:lnTo>
                    <a:lnTo>
                      <a:pt x="1" y="18"/>
                    </a:lnTo>
                    <a:lnTo>
                      <a:pt x="1" y="18"/>
                    </a:lnTo>
                    <a:lnTo>
                      <a:pt x="1" y="16"/>
                    </a:lnTo>
                    <a:lnTo>
                      <a:pt x="1" y="16"/>
                    </a:lnTo>
                    <a:lnTo>
                      <a:pt x="1" y="15"/>
                    </a:lnTo>
                    <a:lnTo>
                      <a:pt x="1" y="15"/>
                    </a:lnTo>
                    <a:lnTo>
                      <a:pt x="1" y="14"/>
                    </a:lnTo>
                    <a:lnTo>
                      <a:pt x="1" y="13"/>
                    </a:lnTo>
                    <a:lnTo>
                      <a:pt x="1" y="13"/>
                    </a:lnTo>
                    <a:lnTo>
                      <a:pt x="1" y="12"/>
                    </a:lnTo>
                    <a:lnTo>
                      <a:pt x="1" y="12"/>
                    </a:lnTo>
                    <a:lnTo>
                      <a:pt x="1" y="11"/>
                    </a:lnTo>
                    <a:lnTo>
                      <a:pt x="1" y="10"/>
                    </a:lnTo>
                    <a:lnTo>
                      <a:pt x="1" y="10"/>
                    </a:lnTo>
                    <a:lnTo>
                      <a:pt x="1" y="8"/>
                    </a:lnTo>
                    <a:lnTo>
                      <a:pt x="1" y="7"/>
                    </a:lnTo>
                    <a:lnTo>
                      <a:pt x="1" y="7"/>
                    </a:lnTo>
                    <a:lnTo>
                      <a:pt x="1" y="8"/>
                    </a:lnTo>
                    <a:lnTo>
                      <a:pt x="1" y="7"/>
                    </a:lnTo>
                    <a:lnTo>
                      <a:pt x="1" y="7"/>
                    </a:lnTo>
                    <a:lnTo>
                      <a:pt x="1" y="7"/>
                    </a:lnTo>
                    <a:lnTo>
                      <a:pt x="1" y="7"/>
                    </a:lnTo>
                    <a:lnTo>
                      <a:pt x="1" y="6"/>
                    </a:lnTo>
                    <a:lnTo>
                      <a:pt x="1" y="7"/>
                    </a:lnTo>
                    <a:lnTo>
                      <a:pt x="1" y="6"/>
                    </a:lnTo>
                    <a:lnTo>
                      <a:pt x="1" y="7"/>
                    </a:lnTo>
                    <a:lnTo>
                      <a:pt x="1" y="7"/>
                    </a:lnTo>
                    <a:lnTo>
                      <a:pt x="1" y="7"/>
                    </a:lnTo>
                    <a:lnTo>
                      <a:pt x="1" y="7"/>
                    </a:lnTo>
                    <a:lnTo>
                      <a:pt x="1" y="8"/>
                    </a:lnTo>
                    <a:lnTo>
                      <a:pt x="1" y="8"/>
                    </a:lnTo>
                    <a:lnTo>
                      <a:pt x="1" y="7"/>
                    </a:lnTo>
                    <a:lnTo>
                      <a:pt x="1" y="7"/>
                    </a:lnTo>
                    <a:lnTo>
                      <a:pt x="1" y="8"/>
                    </a:lnTo>
                    <a:lnTo>
                      <a:pt x="1" y="7"/>
                    </a:lnTo>
                    <a:lnTo>
                      <a:pt x="1" y="7"/>
                    </a:lnTo>
                    <a:lnTo>
                      <a:pt x="1" y="7"/>
                    </a:lnTo>
                    <a:lnTo>
                      <a:pt x="1" y="6"/>
                    </a:lnTo>
                    <a:lnTo>
                      <a:pt x="1" y="6"/>
                    </a:lnTo>
                    <a:lnTo>
                      <a:pt x="1" y="7"/>
                    </a:lnTo>
                    <a:lnTo>
                      <a:pt x="1" y="6"/>
                    </a:lnTo>
                    <a:lnTo>
                      <a:pt x="1" y="5"/>
                    </a:lnTo>
                    <a:lnTo>
                      <a:pt x="1" y="6"/>
                    </a:lnTo>
                    <a:lnTo>
                      <a:pt x="1" y="5"/>
                    </a:lnTo>
                    <a:lnTo>
                      <a:pt x="1" y="6"/>
                    </a:lnTo>
                    <a:lnTo>
                      <a:pt x="1" y="5"/>
                    </a:lnTo>
                    <a:lnTo>
                      <a:pt x="1" y="5"/>
                    </a:lnTo>
                    <a:lnTo>
                      <a:pt x="1" y="5"/>
                    </a:lnTo>
                    <a:lnTo>
                      <a:pt x="1" y="5"/>
                    </a:lnTo>
                    <a:lnTo>
                      <a:pt x="1" y="4"/>
                    </a:lnTo>
                    <a:lnTo>
                      <a:pt x="1" y="4"/>
                    </a:lnTo>
                    <a:lnTo>
                      <a:pt x="1" y="4"/>
                    </a:lnTo>
                    <a:lnTo>
                      <a:pt x="1" y="4"/>
                    </a:lnTo>
                    <a:lnTo>
                      <a:pt x="1" y="3"/>
                    </a:lnTo>
                    <a:lnTo>
                      <a:pt x="1" y="3"/>
                    </a:lnTo>
                    <a:lnTo>
                      <a:pt x="1" y="4"/>
                    </a:lnTo>
                    <a:lnTo>
                      <a:pt x="1" y="4"/>
                    </a:lnTo>
                    <a:lnTo>
                      <a:pt x="1" y="4"/>
                    </a:lnTo>
                    <a:lnTo>
                      <a:pt x="1" y="3"/>
                    </a:lnTo>
                    <a:lnTo>
                      <a:pt x="1" y="4"/>
                    </a:lnTo>
                    <a:lnTo>
                      <a:pt x="1" y="3"/>
                    </a:lnTo>
                    <a:lnTo>
                      <a:pt x="1" y="4"/>
                    </a:lnTo>
                    <a:lnTo>
                      <a:pt x="1" y="3"/>
                    </a:lnTo>
                    <a:lnTo>
                      <a:pt x="1" y="4"/>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4"/>
                    </a:lnTo>
                    <a:lnTo>
                      <a:pt x="1" y="4"/>
                    </a:lnTo>
                    <a:lnTo>
                      <a:pt x="1" y="4"/>
                    </a:lnTo>
                    <a:lnTo>
                      <a:pt x="1" y="5"/>
                    </a:lnTo>
                    <a:lnTo>
                      <a:pt x="1" y="5"/>
                    </a:lnTo>
                    <a:lnTo>
                      <a:pt x="1" y="4"/>
                    </a:lnTo>
                    <a:lnTo>
                      <a:pt x="1" y="4"/>
                    </a:lnTo>
                    <a:lnTo>
                      <a:pt x="1" y="4"/>
                    </a:lnTo>
                    <a:lnTo>
                      <a:pt x="1" y="3"/>
                    </a:lnTo>
                    <a:lnTo>
                      <a:pt x="1" y="3"/>
                    </a:lnTo>
                    <a:lnTo>
                      <a:pt x="1" y="2"/>
                    </a:lnTo>
                    <a:lnTo>
                      <a:pt x="1" y="3"/>
                    </a:lnTo>
                    <a:lnTo>
                      <a:pt x="1" y="3"/>
                    </a:lnTo>
                    <a:lnTo>
                      <a:pt x="1" y="2"/>
                    </a:lnTo>
                    <a:lnTo>
                      <a:pt x="1" y="2"/>
                    </a:lnTo>
                    <a:lnTo>
                      <a:pt x="1" y="1"/>
                    </a:lnTo>
                    <a:lnTo>
                      <a:pt x="1" y="1"/>
                    </a:lnTo>
                    <a:lnTo>
                      <a:pt x="1" y="0"/>
                    </a:lnTo>
                    <a:lnTo>
                      <a:pt x="1" y="0"/>
                    </a:lnTo>
                    <a:lnTo>
                      <a:pt x="1" y="0"/>
                    </a:lnTo>
                    <a:lnTo>
                      <a:pt x="1" y="1"/>
                    </a:lnTo>
                    <a:lnTo>
                      <a:pt x="1" y="1"/>
                    </a:lnTo>
                    <a:lnTo>
                      <a:pt x="1" y="0"/>
                    </a:lnTo>
                    <a:lnTo>
                      <a:pt x="1" y="1"/>
                    </a:lnTo>
                    <a:lnTo>
                      <a:pt x="1" y="0"/>
                    </a:lnTo>
                    <a:lnTo>
                      <a:pt x="1" y="0"/>
                    </a:lnTo>
                    <a:lnTo>
                      <a:pt x="1" y="0"/>
                    </a:lnTo>
                  </a:path>
                </a:pathLst>
              </a:custGeom>
              <a:noFill/>
              <a:ln w="0">
                <a:solidFill>
                  <a:srgbClr val="3366FF"/>
                </a:solidFill>
                <a:prstDash val="solid"/>
                <a:round/>
                <a:headEnd/>
                <a:tailEnd/>
              </a:ln>
            </p:spPr>
            <p:txBody>
              <a:bodyPr/>
              <a:lstStyle/>
              <a:p>
                <a:endParaRPr lang="en-GB"/>
              </a:p>
            </p:txBody>
          </p:sp>
          <p:sp>
            <p:nvSpPr>
              <p:cNvPr id="185929" name="Freeform 585"/>
              <p:cNvSpPr>
                <a:spLocks/>
              </p:cNvSpPr>
              <p:nvPr/>
            </p:nvSpPr>
            <p:spPr bwMode="auto">
              <a:xfrm>
                <a:off x="2772" y="3503"/>
                <a:ext cx="1" cy="90"/>
              </a:xfrm>
              <a:custGeom>
                <a:avLst/>
                <a:gdLst/>
                <a:ahLst/>
                <a:cxnLst>
                  <a:cxn ang="0">
                    <a:pos x="0" y="14"/>
                  </a:cxn>
                  <a:cxn ang="0">
                    <a:pos x="0" y="11"/>
                  </a:cxn>
                  <a:cxn ang="0">
                    <a:pos x="0" y="13"/>
                  </a:cxn>
                  <a:cxn ang="0">
                    <a:pos x="0" y="14"/>
                  </a:cxn>
                  <a:cxn ang="0">
                    <a:pos x="0" y="11"/>
                  </a:cxn>
                  <a:cxn ang="0">
                    <a:pos x="0" y="13"/>
                  </a:cxn>
                  <a:cxn ang="0">
                    <a:pos x="0" y="12"/>
                  </a:cxn>
                  <a:cxn ang="0">
                    <a:pos x="0" y="11"/>
                  </a:cxn>
                  <a:cxn ang="0">
                    <a:pos x="0" y="11"/>
                  </a:cxn>
                  <a:cxn ang="0">
                    <a:pos x="0" y="10"/>
                  </a:cxn>
                  <a:cxn ang="0">
                    <a:pos x="0" y="6"/>
                  </a:cxn>
                  <a:cxn ang="0">
                    <a:pos x="0" y="5"/>
                  </a:cxn>
                  <a:cxn ang="0">
                    <a:pos x="0" y="4"/>
                  </a:cxn>
                  <a:cxn ang="0">
                    <a:pos x="0" y="6"/>
                  </a:cxn>
                  <a:cxn ang="0">
                    <a:pos x="0" y="10"/>
                  </a:cxn>
                  <a:cxn ang="0">
                    <a:pos x="0" y="11"/>
                  </a:cxn>
                  <a:cxn ang="0">
                    <a:pos x="0" y="11"/>
                  </a:cxn>
                  <a:cxn ang="0">
                    <a:pos x="0" y="8"/>
                  </a:cxn>
                  <a:cxn ang="0">
                    <a:pos x="0" y="10"/>
                  </a:cxn>
                  <a:cxn ang="0">
                    <a:pos x="0" y="8"/>
                  </a:cxn>
                  <a:cxn ang="0">
                    <a:pos x="0" y="8"/>
                  </a:cxn>
                  <a:cxn ang="0">
                    <a:pos x="0" y="9"/>
                  </a:cxn>
                  <a:cxn ang="0">
                    <a:pos x="0" y="8"/>
                  </a:cxn>
                  <a:cxn ang="0">
                    <a:pos x="0" y="7"/>
                  </a:cxn>
                  <a:cxn ang="0">
                    <a:pos x="0" y="10"/>
                  </a:cxn>
                  <a:cxn ang="0">
                    <a:pos x="0" y="9"/>
                  </a:cxn>
                  <a:cxn ang="0">
                    <a:pos x="0" y="9"/>
                  </a:cxn>
                  <a:cxn ang="0">
                    <a:pos x="0" y="5"/>
                  </a:cxn>
                  <a:cxn ang="0">
                    <a:pos x="0" y="2"/>
                  </a:cxn>
                  <a:cxn ang="0">
                    <a:pos x="0" y="2"/>
                  </a:cxn>
                  <a:cxn ang="0">
                    <a:pos x="0" y="3"/>
                  </a:cxn>
                  <a:cxn ang="0">
                    <a:pos x="0" y="6"/>
                  </a:cxn>
                  <a:cxn ang="0">
                    <a:pos x="0" y="7"/>
                  </a:cxn>
                  <a:cxn ang="0">
                    <a:pos x="0" y="7"/>
                  </a:cxn>
                  <a:cxn ang="0">
                    <a:pos x="0" y="6"/>
                  </a:cxn>
                  <a:cxn ang="0">
                    <a:pos x="0" y="7"/>
                  </a:cxn>
                  <a:cxn ang="0">
                    <a:pos x="0" y="6"/>
                  </a:cxn>
                  <a:cxn ang="0">
                    <a:pos x="0" y="7"/>
                  </a:cxn>
                  <a:cxn ang="0">
                    <a:pos x="0" y="5"/>
                  </a:cxn>
                  <a:cxn ang="0">
                    <a:pos x="0" y="7"/>
                  </a:cxn>
                  <a:cxn ang="0">
                    <a:pos x="0" y="7"/>
                  </a:cxn>
                  <a:cxn ang="0">
                    <a:pos x="0" y="7"/>
                  </a:cxn>
                  <a:cxn ang="0">
                    <a:pos x="0" y="6"/>
                  </a:cxn>
                  <a:cxn ang="0">
                    <a:pos x="0" y="6"/>
                  </a:cxn>
                  <a:cxn ang="0">
                    <a:pos x="0" y="4"/>
                  </a:cxn>
                  <a:cxn ang="0">
                    <a:pos x="0" y="5"/>
                  </a:cxn>
                  <a:cxn ang="0">
                    <a:pos x="0" y="4"/>
                  </a:cxn>
                  <a:cxn ang="0">
                    <a:pos x="0" y="3"/>
                  </a:cxn>
                  <a:cxn ang="0">
                    <a:pos x="0" y="0"/>
                  </a:cxn>
                  <a:cxn ang="0">
                    <a:pos x="0" y="3"/>
                  </a:cxn>
                  <a:cxn ang="0">
                    <a:pos x="0" y="4"/>
                  </a:cxn>
                  <a:cxn ang="0">
                    <a:pos x="0" y="6"/>
                  </a:cxn>
                  <a:cxn ang="0">
                    <a:pos x="0" y="4"/>
                  </a:cxn>
                  <a:cxn ang="0">
                    <a:pos x="0" y="6"/>
                  </a:cxn>
                  <a:cxn ang="0">
                    <a:pos x="0" y="5"/>
                  </a:cxn>
                  <a:cxn ang="0">
                    <a:pos x="0" y="3"/>
                  </a:cxn>
                  <a:cxn ang="0">
                    <a:pos x="0" y="3"/>
                  </a:cxn>
                  <a:cxn ang="0">
                    <a:pos x="0" y="6"/>
                  </a:cxn>
                  <a:cxn ang="0">
                    <a:pos x="0" y="5"/>
                  </a:cxn>
                  <a:cxn ang="0">
                    <a:pos x="0" y="3"/>
                  </a:cxn>
                  <a:cxn ang="0">
                    <a:pos x="0" y="6"/>
                  </a:cxn>
                  <a:cxn ang="0">
                    <a:pos x="0" y="6"/>
                  </a:cxn>
                  <a:cxn ang="0">
                    <a:pos x="0" y="5"/>
                  </a:cxn>
                </a:cxnLst>
                <a:rect l="0" t="0" r="r" b="b"/>
                <a:pathLst>
                  <a:path h="15">
                    <a:moveTo>
                      <a:pt x="0" y="15"/>
                    </a:moveTo>
                    <a:lnTo>
                      <a:pt x="0" y="15"/>
                    </a:lnTo>
                    <a:lnTo>
                      <a:pt x="0" y="14"/>
                    </a:lnTo>
                    <a:lnTo>
                      <a:pt x="0" y="14"/>
                    </a:lnTo>
                    <a:lnTo>
                      <a:pt x="0" y="14"/>
                    </a:lnTo>
                    <a:lnTo>
                      <a:pt x="0" y="14"/>
                    </a:lnTo>
                    <a:lnTo>
                      <a:pt x="0" y="14"/>
                    </a:lnTo>
                    <a:lnTo>
                      <a:pt x="0" y="14"/>
                    </a:lnTo>
                    <a:lnTo>
                      <a:pt x="0" y="14"/>
                    </a:lnTo>
                    <a:lnTo>
                      <a:pt x="0" y="14"/>
                    </a:lnTo>
                    <a:lnTo>
                      <a:pt x="0" y="14"/>
                    </a:lnTo>
                    <a:lnTo>
                      <a:pt x="0" y="13"/>
                    </a:lnTo>
                    <a:lnTo>
                      <a:pt x="0" y="14"/>
                    </a:lnTo>
                    <a:lnTo>
                      <a:pt x="0" y="13"/>
                    </a:lnTo>
                    <a:lnTo>
                      <a:pt x="0" y="13"/>
                    </a:lnTo>
                    <a:lnTo>
                      <a:pt x="0" y="13"/>
                    </a:lnTo>
                    <a:lnTo>
                      <a:pt x="0" y="12"/>
                    </a:lnTo>
                    <a:lnTo>
                      <a:pt x="0" y="12"/>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2"/>
                    </a:lnTo>
                    <a:lnTo>
                      <a:pt x="0" y="13"/>
                    </a:lnTo>
                    <a:lnTo>
                      <a:pt x="0" y="13"/>
                    </a:lnTo>
                    <a:lnTo>
                      <a:pt x="0" y="12"/>
                    </a:lnTo>
                    <a:lnTo>
                      <a:pt x="0" y="13"/>
                    </a:lnTo>
                    <a:lnTo>
                      <a:pt x="0" y="13"/>
                    </a:lnTo>
                    <a:lnTo>
                      <a:pt x="0" y="14"/>
                    </a:lnTo>
                    <a:lnTo>
                      <a:pt x="0" y="13"/>
                    </a:lnTo>
                    <a:lnTo>
                      <a:pt x="0" y="14"/>
                    </a:lnTo>
                    <a:lnTo>
                      <a:pt x="0" y="14"/>
                    </a:lnTo>
                    <a:lnTo>
                      <a:pt x="0" y="13"/>
                    </a:lnTo>
                    <a:lnTo>
                      <a:pt x="0" y="14"/>
                    </a:lnTo>
                    <a:lnTo>
                      <a:pt x="0" y="14"/>
                    </a:lnTo>
                    <a:lnTo>
                      <a:pt x="0" y="14"/>
                    </a:lnTo>
                    <a:lnTo>
                      <a:pt x="0" y="14"/>
                    </a:lnTo>
                    <a:lnTo>
                      <a:pt x="0" y="14"/>
                    </a:lnTo>
                    <a:lnTo>
                      <a:pt x="0" y="13"/>
                    </a:lnTo>
                    <a:lnTo>
                      <a:pt x="0" y="12"/>
                    </a:lnTo>
                    <a:lnTo>
                      <a:pt x="0" y="12"/>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2"/>
                    </a:lnTo>
                    <a:lnTo>
                      <a:pt x="0" y="12"/>
                    </a:lnTo>
                    <a:lnTo>
                      <a:pt x="0" y="12"/>
                    </a:lnTo>
                    <a:lnTo>
                      <a:pt x="0" y="12"/>
                    </a:lnTo>
                    <a:lnTo>
                      <a:pt x="0" y="13"/>
                    </a:lnTo>
                    <a:lnTo>
                      <a:pt x="0" y="12"/>
                    </a:lnTo>
                    <a:lnTo>
                      <a:pt x="0" y="12"/>
                    </a:lnTo>
                    <a:lnTo>
                      <a:pt x="0" y="12"/>
                    </a:lnTo>
                    <a:lnTo>
                      <a:pt x="0" y="12"/>
                    </a:lnTo>
                    <a:lnTo>
                      <a:pt x="0" y="12"/>
                    </a:lnTo>
                    <a:lnTo>
                      <a:pt x="0" y="13"/>
                    </a:lnTo>
                    <a:lnTo>
                      <a:pt x="0" y="12"/>
                    </a:lnTo>
                    <a:lnTo>
                      <a:pt x="0" y="12"/>
                    </a:lnTo>
                    <a:lnTo>
                      <a:pt x="0" y="12"/>
                    </a:lnTo>
                    <a:lnTo>
                      <a:pt x="0" y="12"/>
                    </a:lnTo>
                    <a:lnTo>
                      <a:pt x="0" y="12"/>
                    </a:lnTo>
                    <a:lnTo>
                      <a:pt x="0" y="13"/>
                    </a:lnTo>
                    <a:lnTo>
                      <a:pt x="0" y="13"/>
                    </a:lnTo>
                    <a:lnTo>
                      <a:pt x="0" y="12"/>
                    </a:lnTo>
                    <a:lnTo>
                      <a:pt x="0" y="12"/>
                    </a:lnTo>
                    <a:lnTo>
                      <a:pt x="0" y="12"/>
                    </a:lnTo>
                    <a:lnTo>
                      <a:pt x="0" y="12"/>
                    </a:lnTo>
                    <a:lnTo>
                      <a:pt x="0" y="12"/>
                    </a:lnTo>
                    <a:lnTo>
                      <a:pt x="0" y="11"/>
                    </a:lnTo>
                    <a:lnTo>
                      <a:pt x="0" y="11"/>
                    </a:lnTo>
                    <a:lnTo>
                      <a:pt x="0" y="12"/>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1"/>
                    </a:lnTo>
                    <a:lnTo>
                      <a:pt x="0" y="11"/>
                    </a:lnTo>
                    <a:lnTo>
                      <a:pt x="0" y="11"/>
                    </a:lnTo>
                    <a:lnTo>
                      <a:pt x="0" y="10"/>
                    </a:lnTo>
                    <a:lnTo>
                      <a:pt x="0" y="10"/>
                    </a:lnTo>
                    <a:lnTo>
                      <a:pt x="0" y="10"/>
                    </a:lnTo>
                    <a:lnTo>
                      <a:pt x="0" y="10"/>
                    </a:lnTo>
                    <a:lnTo>
                      <a:pt x="0" y="11"/>
                    </a:lnTo>
                    <a:lnTo>
                      <a:pt x="0" y="10"/>
                    </a:lnTo>
                    <a:lnTo>
                      <a:pt x="0" y="10"/>
                    </a:lnTo>
                    <a:lnTo>
                      <a:pt x="0" y="10"/>
                    </a:lnTo>
                    <a:lnTo>
                      <a:pt x="0" y="10"/>
                    </a:lnTo>
                    <a:lnTo>
                      <a:pt x="0" y="9"/>
                    </a:lnTo>
                    <a:lnTo>
                      <a:pt x="0" y="8"/>
                    </a:lnTo>
                    <a:lnTo>
                      <a:pt x="0" y="8"/>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6"/>
                    </a:lnTo>
                    <a:lnTo>
                      <a:pt x="0" y="6"/>
                    </a:lnTo>
                    <a:lnTo>
                      <a:pt x="0" y="6"/>
                    </a:lnTo>
                    <a:lnTo>
                      <a:pt x="0" y="7"/>
                    </a:lnTo>
                    <a:lnTo>
                      <a:pt x="0" y="6"/>
                    </a:lnTo>
                    <a:lnTo>
                      <a:pt x="0" y="7"/>
                    </a:lnTo>
                    <a:lnTo>
                      <a:pt x="0" y="8"/>
                    </a:lnTo>
                    <a:lnTo>
                      <a:pt x="0" y="8"/>
                    </a:lnTo>
                    <a:lnTo>
                      <a:pt x="0" y="8"/>
                    </a:lnTo>
                    <a:lnTo>
                      <a:pt x="0" y="9"/>
                    </a:lnTo>
                    <a:lnTo>
                      <a:pt x="0" y="8"/>
                    </a:lnTo>
                    <a:lnTo>
                      <a:pt x="0" y="9"/>
                    </a:lnTo>
                    <a:lnTo>
                      <a:pt x="0" y="9"/>
                    </a:lnTo>
                    <a:lnTo>
                      <a:pt x="0" y="9"/>
                    </a:lnTo>
                    <a:lnTo>
                      <a:pt x="0" y="9"/>
                    </a:lnTo>
                    <a:lnTo>
                      <a:pt x="0" y="10"/>
                    </a:lnTo>
                    <a:lnTo>
                      <a:pt x="0" y="10"/>
                    </a:lnTo>
                    <a:lnTo>
                      <a:pt x="0" y="9"/>
                    </a:lnTo>
                    <a:lnTo>
                      <a:pt x="0" y="9"/>
                    </a:lnTo>
                    <a:lnTo>
                      <a:pt x="0" y="10"/>
                    </a:lnTo>
                    <a:lnTo>
                      <a:pt x="0" y="10"/>
                    </a:lnTo>
                    <a:lnTo>
                      <a:pt x="0" y="11"/>
                    </a:lnTo>
                    <a:lnTo>
                      <a:pt x="0" y="11"/>
                    </a:lnTo>
                    <a:lnTo>
                      <a:pt x="0" y="11"/>
                    </a:lnTo>
                    <a:lnTo>
                      <a:pt x="0" y="11"/>
                    </a:lnTo>
                    <a:lnTo>
                      <a:pt x="0" y="11"/>
                    </a:lnTo>
                    <a:lnTo>
                      <a:pt x="0" y="11"/>
                    </a:lnTo>
                    <a:lnTo>
                      <a:pt x="0" y="12"/>
                    </a:lnTo>
                    <a:lnTo>
                      <a:pt x="0" y="12"/>
                    </a:lnTo>
                    <a:lnTo>
                      <a:pt x="0" y="12"/>
                    </a:lnTo>
                    <a:lnTo>
                      <a:pt x="0" y="12"/>
                    </a:lnTo>
                    <a:lnTo>
                      <a:pt x="0" y="12"/>
                    </a:lnTo>
                    <a:lnTo>
                      <a:pt x="0" y="11"/>
                    </a:lnTo>
                    <a:lnTo>
                      <a:pt x="0" y="11"/>
                    </a:lnTo>
                    <a:lnTo>
                      <a:pt x="0" y="11"/>
                    </a:lnTo>
                    <a:lnTo>
                      <a:pt x="0" y="12"/>
                    </a:lnTo>
                    <a:lnTo>
                      <a:pt x="0" y="11"/>
                    </a:lnTo>
                    <a:lnTo>
                      <a:pt x="0" y="11"/>
                    </a:lnTo>
                    <a:lnTo>
                      <a:pt x="0" y="11"/>
                    </a:lnTo>
                    <a:lnTo>
                      <a:pt x="0" y="10"/>
                    </a:lnTo>
                    <a:lnTo>
                      <a:pt x="0" y="11"/>
                    </a:lnTo>
                    <a:lnTo>
                      <a:pt x="0" y="11"/>
                    </a:lnTo>
                    <a:lnTo>
                      <a:pt x="0" y="12"/>
                    </a:lnTo>
                    <a:lnTo>
                      <a:pt x="0" y="12"/>
                    </a:lnTo>
                    <a:lnTo>
                      <a:pt x="0" y="11"/>
                    </a:lnTo>
                    <a:lnTo>
                      <a:pt x="0" y="10"/>
                    </a:lnTo>
                    <a:lnTo>
                      <a:pt x="0" y="9"/>
                    </a:lnTo>
                    <a:lnTo>
                      <a:pt x="0" y="9"/>
                    </a:lnTo>
                    <a:lnTo>
                      <a:pt x="0" y="8"/>
                    </a:lnTo>
                    <a:lnTo>
                      <a:pt x="0" y="8"/>
                    </a:lnTo>
                    <a:lnTo>
                      <a:pt x="0" y="8"/>
                    </a:lnTo>
                    <a:lnTo>
                      <a:pt x="0" y="8"/>
                    </a:lnTo>
                    <a:lnTo>
                      <a:pt x="0" y="8"/>
                    </a:lnTo>
                    <a:lnTo>
                      <a:pt x="0" y="9"/>
                    </a:lnTo>
                    <a:lnTo>
                      <a:pt x="0" y="9"/>
                    </a:lnTo>
                    <a:lnTo>
                      <a:pt x="0" y="9"/>
                    </a:lnTo>
                    <a:lnTo>
                      <a:pt x="0" y="10"/>
                    </a:lnTo>
                    <a:lnTo>
                      <a:pt x="0" y="10"/>
                    </a:lnTo>
                    <a:lnTo>
                      <a:pt x="0" y="9"/>
                    </a:lnTo>
                    <a:lnTo>
                      <a:pt x="0" y="10"/>
                    </a:lnTo>
                    <a:lnTo>
                      <a:pt x="0" y="9"/>
                    </a:lnTo>
                    <a:lnTo>
                      <a:pt x="0" y="10"/>
                    </a:lnTo>
                    <a:lnTo>
                      <a:pt x="0" y="9"/>
                    </a:lnTo>
                    <a:lnTo>
                      <a:pt x="0" y="9"/>
                    </a:lnTo>
                    <a:lnTo>
                      <a:pt x="0" y="9"/>
                    </a:lnTo>
                    <a:lnTo>
                      <a:pt x="0" y="9"/>
                    </a:lnTo>
                    <a:lnTo>
                      <a:pt x="0" y="9"/>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9"/>
                    </a:lnTo>
                    <a:lnTo>
                      <a:pt x="0" y="9"/>
                    </a:lnTo>
                    <a:lnTo>
                      <a:pt x="0" y="10"/>
                    </a:lnTo>
                    <a:lnTo>
                      <a:pt x="0" y="10"/>
                    </a:lnTo>
                    <a:lnTo>
                      <a:pt x="0" y="10"/>
                    </a:lnTo>
                    <a:lnTo>
                      <a:pt x="0" y="10"/>
                    </a:lnTo>
                    <a:lnTo>
                      <a:pt x="0" y="9"/>
                    </a:lnTo>
                    <a:lnTo>
                      <a:pt x="0" y="9"/>
                    </a:lnTo>
                    <a:lnTo>
                      <a:pt x="0" y="9"/>
                    </a:lnTo>
                    <a:lnTo>
                      <a:pt x="0" y="10"/>
                    </a:lnTo>
                    <a:lnTo>
                      <a:pt x="0" y="10"/>
                    </a:lnTo>
                    <a:lnTo>
                      <a:pt x="0" y="9"/>
                    </a:lnTo>
                    <a:lnTo>
                      <a:pt x="0" y="9"/>
                    </a:lnTo>
                    <a:lnTo>
                      <a:pt x="0" y="8"/>
                    </a:lnTo>
                    <a:lnTo>
                      <a:pt x="0" y="9"/>
                    </a:lnTo>
                    <a:lnTo>
                      <a:pt x="0" y="8"/>
                    </a:lnTo>
                    <a:lnTo>
                      <a:pt x="0" y="8"/>
                    </a:lnTo>
                    <a:lnTo>
                      <a:pt x="0" y="8"/>
                    </a:lnTo>
                    <a:lnTo>
                      <a:pt x="0" y="8"/>
                    </a:lnTo>
                    <a:lnTo>
                      <a:pt x="0" y="7"/>
                    </a:lnTo>
                    <a:lnTo>
                      <a:pt x="0" y="6"/>
                    </a:lnTo>
                    <a:lnTo>
                      <a:pt x="0" y="7"/>
                    </a:lnTo>
                    <a:lnTo>
                      <a:pt x="0" y="7"/>
                    </a:lnTo>
                    <a:lnTo>
                      <a:pt x="0" y="7"/>
                    </a:lnTo>
                    <a:lnTo>
                      <a:pt x="0" y="6"/>
                    </a:lnTo>
                    <a:lnTo>
                      <a:pt x="0" y="7"/>
                    </a:lnTo>
                    <a:lnTo>
                      <a:pt x="0" y="7"/>
                    </a:lnTo>
                    <a:lnTo>
                      <a:pt x="0" y="8"/>
                    </a:lnTo>
                    <a:lnTo>
                      <a:pt x="0" y="7"/>
                    </a:lnTo>
                    <a:lnTo>
                      <a:pt x="0" y="7"/>
                    </a:lnTo>
                    <a:lnTo>
                      <a:pt x="0" y="8"/>
                    </a:lnTo>
                    <a:lnTo>
                      <a:pt x="0" y="8"/>
                    </a:lnTo>
                    <a:lnTo>
                      <a:pt x="0" y="8"/>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10"/>
                    </a:lnTo>
                    <a:lnTo>
                      <a:pt x="0" y="9"/>
                    </a:lnTo>
                    <a:lnTo>
                      <a:pt x="0" y="8"/>
                    </a:lnTo>
                    <a:lnTo>
                      <a:pt x="0" y="8"/>
                    </a:lnTo>
                    <a:lnTo>
                      <a:pt x="0" y="8"/>
                    </a:lnTo>
                    <a:lnTo>
                      <a:pt x="0" y="9"/>
                    </a:lnTo>
                    <a:lnTo>
                      <a:pt x="0" y="9"/>
                    </a:lnTo>
                    <a:lnTo>
                      <a:pt x="0" y="9"/>
                    </a:lnTo>
                    <a:lnTo>
                      <a:pt x="0" y="10"/>
                    </a:lnTo>
                    <a:lnTo>
                      <a:pt x="0" y="10"/>
                    </a:lnTo>
                    <a:lnTo>
                      <a:pt x="0" y="9"/>
                    </a:lnTo>
                    <a:lnTo>
                      <a:pt x="0" y="10"/>
                    </a:lnTo>
                    <a:lnTo>
                      <a:pt x="0" y="9"/>
                    </a:lnTo>
                    <a:lnTo>
                      <a:pt x="0" y="9"/>
                    </a:lnTo>
                    <a:lnTo>
                      <a:pt x="0" y="8"/>
                    </a:lnTo>
                    <a:lnTo>
                      <a:pt x="0" y="7"/>
                    </a:lnTo>
                    <a:lnTo>
                      <a:pt x="0" y="7"/>
                    </a:lnTo>
                    <a:lnTo>
                      <a:pt x="0" y="6"/>
                    </a:lnTo>
                    <a:lnTo>
                      <a:pt x="0" y="6"/>
                    </a:lnTo>
                    <a:lnTo>
                      <a:pt x="0" y="6"/>
                    </a:lnTo>
                    <a:lnTo>
                      <a:pt x="0" y="6"/>
                    </a:lnTo>
                    <a:lnTo>
                      <a:pt x="0" y="6"/>
                    </a:lnTo>
                    <a:lnTo>
                      <a:pt x="0" y="6"/>
                    </a:lnTo>
                    <a:lnTo>
                      <a:pt x="0" y="5"/>
                    </a:lnTo>
                    <a:lnTo>
                      <a:pt x="0" y="4"/>
                    </a:lnTo>
                    <a:lnTo>
                      <a:pt x="0" y="3"/>
                    </a:lnTo>
                    <a:lnTo>
                      <a:pt x="0" y="4"/>
                    </a:lnTo>
                    <a:lnTo>
                      <a:pt x="0" y="3"/>
                    </a:lnTo>
                    <a:lnTo>
                      <a:pt x="0" y="3"/>
                    </a:lnTo>
                    <a:lnTo>
                      <a:pt x="0" y="3"/>
                    </a:lnTo>
                    <a:lnTo>
                      <a:pt x="0" y="3"/>
                    </a:lnTo>
                    <a:lnTo>
                      <a:pt x="0" y="3"/>
                    </a:lnTo>
                    <a:lnTo>
                      <a:pt x="0" y="2"/>
                    </a:lnTo>
                    <a:lnTo>
                      <a:pt x="0" y="2"/>
                    </a:lnTo>
                    <a:lnTo>
                      <a:pt x="0" y="2"/>
                    </a:lnTo>
                    <a:lnTo>
                      <a:pt x="0" y="3"/>
                    </a:lnTo>
                    <a:lnTo>
                      <a:pt x="0" y="2"/>
                    </a:lnTo>
                    <a:lnTo>
                      <a:pt x="0" y="3"/>
                    </a:lnTo>
                    <a:lnTo>
                      <a:pt x="0" y="3"/>
                    </a:lnTo>
                    <a:lnTo>
                      <a:pt x="0" y="3"/>
                    </a:lnTo>
                    <a:lnTo>
                      <a:pt x="0" y="3"/>
                    </a:lnTo>
                    <a:lnTo>
                      <a:pt x="0" y="3"/>
                    </a:lnTo>
                    <a:lnTo>
                      <a:pt x="0" y="3"/>
                    </a:lnTo>
                    <a:lnTo>
                      <a:pt x="0" y="3"/>
                    </a:lnTo>
                    <a:lnTo>
                      <a:pt x="0" y="3"/>
                    </a:lnTo>
                    <a:lnTo>
                      <a:pt x="0" y="2"/>
                    </a:lnTo>
                    <a:lnTo>
                      <a:pt x="0" y="3"/>
                    </a:lnTo>
                    <a:lnTo>
                      <a:pt x="0" y="3"/>
                    </a:lnTo>
                    <a:lnTo>
                      <a:pt x="0" y="4"/>
                    </a:lnTo>
                    <a:lnTo>
                      <a:pt x="0" y="4"/>
                    </a:lnTo>
                    <a:lnTo>
                      <a:pt x="0" y="4"/>
                    </a:lnTo>
                    <a:lnTo>
                      <a:pt x="0" y="4"/>
                    </a:lnTo>
                    <a:lnTo>
                      <a:pt x="0" y="4"/>
                    </a:lnTo>
                    <a:lnTo>
                      <a:pt x="0" y="4"/>
                    </a:lnTo>
                    <a:lnTo>
                      <a:pt x="0" y="3"/>
                    </a:lnTo>
                    <a:lnTo>
                      <a:pt x="0" y="4"/>
                    </a:lnTo>
                    <a:lnTo>
                      <a:pt x="0" y="3"/>
                    </a:lnTo>
                    <a:lnTo>
                      <a:pt x="0" y="4"/>
                    </a:lnTo>
                    <a:lnTo>
                      <a:pt x="0" y="4"/>
                    </a:lnTo>
                    <a:lnTo>
                      <a:pt x="0" y="4"/>
                    </a:lnTo>
                    <a:lnTo>
                      <a:pt x="0" y="4"/>
                    </a:lnTo>
                    <a:lnTo>
                      <a:pt x="0" y="5"/>
                    </a:lnTo>
                    <a:lnTo>
                      <a:pt x="0" y="5"/>
                    </a:lnTo>
                    <a:lnTo>
                      <a:pt x="0" y="5"/>
                    </a:lnTo>
                    <a:lnTo>
                      <a:pt x="0" y="4"/>
                    </a:lnTo>
                    <a:lnTo>
                      <a:pt x="0" y="5"/>
                    </a:lnTo>
                    <a:lnTo>
                      <a:pt x="0" y="6"/>
                    </a:lnTo>
                    <a:lnTo>
                      <a:pt x="0" y="6"/>
                    </a:lnTo>
                    <a:lnTo>
                      <a:pt x="0" y="6"/>
                    </a:lnTo>
                    <a:lnTo>
                      <a:pt x="0" y="5"/>
                    </a:lnTo>
                    <a:lnTo>
                      <a:pt x="0" y="6"/>
                    </a:lnTo>
                    <a:lnTo>
                      <a:pt x="0" y="6"/>
                    </a:lnTo>
                    <a:lnTo>
                      <a:pt x="0" y="6"/>
                    </a:lnTo>
                    <a:lnTo>
                      <a:pt x="0" y="5"/>
                    </a:lnTo>
                    <a:lnTo>
                      <a:pt x="0" y="6"/>
                    </a:lnTo>
                    <a:lnTo>
                      <a:pt x="0" y="7"/>
                    </a:lnTo>
                    <a:lnTo>
                      <a:pt x="0" y="7"/>
                    </a:lnTo>
                    <a:lnTo>
                      <a:pt x="0" y="8"/>
                    </a:lnTo>
                    <a:lnTo>
                      <a:pt x="0" y="7"/>
                    </a:lnTo>
                    <a:lnTo>
                      <a:pt x="0" y="8"/>
                    </a:lnTo>
                    <a:lnTo>
                      <a:pt x="0" y="7"/>
                    </a:lnTo>
                    <a:lnTo>
                      <a:pt x="0" y="7"/>
                    </a:lnTo>
                    <a:lnTo>
                      <a:pt x="0" y="8"/>
                    </a:lnTo>
                    <a:lnTo>
                      <a:pt x="0" y="7"/>
                    </a:lnTo>
                    <a:lnTo>
                      <a:pt x="0" y="7"/>
                    </a:lnTo>
                    <a:lnTo>
                      <a:pt x="0" y="8"/>
                    </a:lnTo>
                    <a:lnTo>
                      <a:pt x="0" y="8"/>
                    </a:lnTo>
                    <a:lnTo>
                      <a:pt x="0" y="7"/>
                    </a:lnTo>
                    <a:lnTo>
                      <a:pt x="0" y="7"/>
                    </a:lnTo>
                    <a:lnTo>
                      <a:pt x="0" y="7"/>
                    </a:lnTo>
                    <a:lnTo>
                      <a:pt x="0" y="7"/>
                    </a:lnTo>
                    <a:lnTo>
                      <a:pt x="0" y="6"/>
                    </a:lnTo>
                    <a:lnTo>
                      <a:pt x="0" y="6"/>
                    </a:lnTo>
                    <a:lnTo>
                      <a:pt x="0" y="6"/>
                    </a:lnTo>
                    <a:lnTo>
                      <a:pt x="0" y="6"/>
                    </a:lnTo>
                    <a:lnTo>
                      <a:pt x="0" y="6"/>
                    </a:lnTo>
                    <a:lnTo>
                      <a:pt x="0" y="6"/>
                    </a:lnTo>
                    <a:lnTo>
                      <a:pt x="0" y="5"/>
                    </a:lnTo>
                    <a:lnTo>
                      <a:pt x="0" y="5"/>
                    </a:lnTo>
                    <a:lnTo>
                      <a:pt x="0" y="6"/>
                    </a:lnTo>
                    <a:lnTo>
                      <a:pt x="0" y="6"/>
                    </a:lnTo>
                    <a:lnTo>
                      <a:pt x="0" y="6"/>
                    </a:lnTo>
                    <a:lnTo>
                      <a:pt x="0" y="6"/>
                    </a:lnTo>
                    <a:lnTo>
                      <a:pt x="0" y="6"/>
                    </a:lnTo>
                    <a:lnTo>
                      <a:pt x="0" y="7"/>
                    </a:lnTo>
                    <a:lnTo>
                      <a:pt x="0" y="6"/>
                    </a:lnTo>
                    <a:lnTo>
                      <a:pt x="0" y="7"/>
                    </a:lnTo>
                    <a:lnTo>
                      <a:pt x="0" y="7"/>
                    </a:lnTo>
                    <a:lnTo>
                      <a:pt x="0" y="6"/>
                    </a:lnTo>
                    <a:lnTo>
                      <a:pt x="0" y="7"/>
                    </a:lnTo>
                    <a:lnTo>
                      <a:pt x="0" y="7"/>
                    </a:lnTo>
                    <a:lnTo>
                      <a:pt x="0" y="7"/>
                    </a:lnTo>
                    <a:lnTo>
                      <a:pt x="0" y="7"/>
                    </a:lnTo>
                    <a:lnTo>
                      <a:pt x="0" y="7"/>
                    </a:lnTo>
                    <a:lnTo>
                      <a:pt x="0" y="6"/>
                    </a:lnTo>
                    <a:lnTo>
                      <a:pt x="0" y="6"/>
                    </a:lnTo>
                    <a:lnTo>
                      <a:pt x="0" y="6"/>
                    </a:lnTo>
                    <a:lnTo>
                      <a:pt x="0" y="6"/>
                    </a:lnTo>
                    <a:lnTo>
                      <a:pt x="0" y="6"/>
                    </a:lnTo>
                    <a:lnTo>
                      <a:pt x="0" y="5"/>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6"/>
                    </a:lnTo>
                    <a:lnTo>
                      <a:pt x="0" y="5"/>
                    </a:lnTo>
                    <a:lnTo>
                      <a:pt x="0" y="6"/>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8"/>
                    </a:lnTo>
                    <a:lnTo>
                      <a:pt x="0" y="8"/>
                    </a:lnTo>
                    <a:lnTo>
                      <a:pt x="0" y="8"/>
                    </a:lnTo>
                    <a:lnTo>
                      <a:pt x="0" y="7"/>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5"/>
                    </a:lnTo>
                    <a:lnTo>
                      <a:pt x="0" y="5"/>
                    </a:lnTo>
                    <a:lnTo>
                      <a:pt x="0" y="6"/>
                    </a:lnTo>
                    <a:lnTo>
                      <a:pt x="0" y="5"/>
                    </a:lnTo>
                    <a:lnTo>
                      <a:pt x="0" y="5"/>
                    </a:lnTo>
                    <a:lnTo>
                      <a:pt x="0" y="4"/>
                    </a:lnTo>
                    <a:lnTo>
                      <a:pt x="0" y="5"/>
                    </a:lnTo>
                    <a:lnTo>
                      <a:pt x="0" y="5"/>
                    </a:lnTo>
                    <a:lnTo>
                      <a:pt x="0" y="5"/>
                    </a:lnTo>
                    <a:lnTo>
                      <a:pt x="0" y="4"/>
                    </a:lnTo>
                    <a:lnTo>
                      <a:pt x="0" y="5"/>
                    </a:lnTo>
                    <a:lnTo>
                      <a:pt x="0" y="6"/>
                    </a:lnTo>
                    <a:lnTo>
                      <a:pt x="0" y="6"/>
                    </a:lnTo>
                    <a:lnTo>
                      <a:pt x="0" y="5"/>
                    </a:lnTo>
                    <a:lnTo>
                      <a:pt x="0" y="5"/>
                    </a:lnTo>
                    <a:lnTo>
                      <a:pt x="0" y="4"/>
                    </a:lnTo>
                    <a:lnTo>
                      <a:pt x="0" y="5"/>
                    </a:lnTo>
                    <a:lnTo>
                      <a:pt x="0" y="6"/>
                    </a:lnTo>
                    <a:lnTo>
                      <a:pt x="0" y="5"/>
                    </a:lnTo>
                    <a:lnTo>
                      <a:pt x="0" y="6"/>
                    </a:lnTo>
                    <a:lnTo>
                      <a:pt x="0" y="5"/>
                    </a:lnTo>
                    <a:lnTo>
                      <a:pt x="0" y="6"/>
                    </a:lnTo>
                    <a:lnTo>
                      <a:pt x="0" y="5"/>
                    </a:lnTo>
                    <a:lnTo>
                      <a:pt x="0" y="5"/>
                    </a:lnTo>
                    <a:lnTo>
                      <a:pt x="0" y="5"/>
                    </a:lnTo>
                    <a:lnTo>
                      <a:pt x="0" y="5"/>
                    </a:lnTo>
                    <a:lnTo>
                      <a:pt x="0" y="5"/>
                    </a:lnTo>
                    <a:lnTo>
                      <a:pt x="0" y="4"/>
                    </a:lnTo>
                    <a:lnTo>
                      <a:pt x="0" y="4"/>
                    </a:lnTo>
                    <a:lnTo>
                      <a:pt x="0" y="4"/>
                    </a:lnTo>
                    <a:lnTo>
                      <a:pt x="0" y="3"/>
                    </a:lnTo>
                    <a:lnTo>
                      <a:pt x="0" y="3"/>
                    </a:lnTo>
                    <a:lnTo>
                      <a:pt x="0" y="3"/>
                    </a:lnTo>
                    <a:lnTo>
                      <a:pt x="0" y="3"/>
                    </a:lnTo>
                    <a:lnTo>
                      <a:pt x="0" y="4"/>
                    </a:lnTo>
                    <a:lnTo>
                      <a:pt x="0" y="3"/>
                    </a:lnTo>
                    <a:lnTo>
                      <a:pt x="0" y="3"/>
                    </a:lnTo>
                    <a:lnTo>
                      <a:pt x="0" y="2"/>
                    </a:lnTo>
                    <a:lnTo>
                      <a:pt x="0" y="3"/>
                    </a:lnTo>
                    <a:lnTo>
                      <a:pt x="0" y="3"/>
                    </a:lnTo>
                    <a:lnTo>
                      <a:pt x="0" y="3"/>
                    </a:lnTo>
                    <a:lnTo>
                      <a:pt x="0" y="3"/>
                    </a:lnTo>
                    <a:lnTo>
                      <a:pt x="0" y="3"/>
                    </a:lnTo>
                    <a:lnTo>
                      <a:pt x="0" y="2"/>
                    </a:lnTo>
                    <a:lnTo>
                      <a:pt x="0" y="2"/>
                    </a:lnTo>
                    <a:lnTo>
                      <a:pt x="0" y="2"/>
                    </a:lnTo>
                    <a:lnTo>
                      <a:pt x="0" y="1"/>
                    </a:lnTo>
                    <a:lnTo>
                      <a:pt x="0" y="1"/>
                    </a:lnTo>
                    <a:lnTo>
                      <a:pt x="0" y="0"/>
                    </a:lnTo>
                    <a:lnTo>
                      <a:pt x="0" y="0"/>
                    </a:lnTo>
                    <a:lnTo>
                      <a:pt x="0" y="1"/>
                    </a:lnTo>
                    <a:lnTo>
                      <a:pt x="0" y="1"/>
                    </a:lnTo>
                    <a:lnTo>
                      <a:pt x="0" y="1"/>
                    </a:lnTo>
                    <a:lnTo>
                      <a:pt x="0" y="1"/>
                    </a:lnTo>
                    <a:lnTo>
                      <a:pt x="0" y="1"/>
                    </a:lnTo>
                    <a:lnTo>
                      <a:pt x="0" y="1"/>
                    </a:lnTo>
                    <a:lnTo>
                      <a:pt x="0" y="1"/>
                    </a:lnTo>
                    <a:lnTo>
                      <a:pt x="0" y="1"/>
                    </a:lnTo>
                    <a:lnTo>
                      <a:pt x="0" y="2"/>
                    </a:lnTo>
                    <a:lnTo>
                      <a:pt x="0" y="2"/>
                    </a:lnTo>
                    <a:lnTo>
                      <a:pt x="0" y="3"/>
                    </a:lnTo>
                    <a:lnTo>
                      <a:pt x="0" y="3"/>
                    </a:lnTo>
                    <a:lnTo>
                      <a:pt x="0" y="4"/>
                    </a:lnTo>
                    <a:lnTo>
                      <a:pt x="0" y="3"/>
                    </a:lnTo>
                    <a:lnTo>
                      <a:pt x="0" y="3"/>
                    </a:lnTo>
                    <a:lnTo>
                      <a:pt x="0" y="3"/>
                    </a:lnTo>
                    <a:lnTo>
                      <a:pt x="0" y="4"/>
                    </a:lnTo>
                    <a:lnTo>
                      <a:pt x="0" y="4"/>
                    </a:lnTo>
                    <a:lnTo>
                      <a:pt x="0" y="4"/>
                    </a:lnTo>
                    <a:lnTo>
                      <a:pt x="0" y="4"/>
                    </a:lnTo>
                    <a:lnTo>
                      <a:pt x="0" y="3"/>
                    </a:lnTo>
                    <a:lnTo>
                      <a:pt x="0" y="4"/>
                    </a:lnTo>
                    <a:lnTo>
                      <a:pt x="0" y="4"/>
                    </a:lnTo>
                    <a:lnTo>
                      <a:pt x="0" y="4"/>
                    </a:lnTo>
                    <a:lnTo>
                      <a:pt x="0" y="5"/>
                    </a:lnTo>
                    <a:lnTo>
                      <a:pt x="0" y="5"/>
                    </a:lnTo>
                    <a:lnTo>
                      <a:pt x="0" y="5"/>
                    </a:lnTo>
                    <a:lnTo>
                      <a:pt x="0" y="4"/>
                    </a:lnTo>
                    <a:lnTo>
                      <a:pt x="0" y="5"/>
                    </a:lnTo>
                    <a:lnTo>
                      <a:pt x="0" y="4"/>
                    </a:lnTo>
                    <a:lnTo>
                      <a:pt x="0" y="5"/>
                    </a:lnTo>
                    <a:lnTo>
                      <a:pt x="0" y="5"/>
                    </a:lnTo>
                    <a:lnTo>
                      <a:pt x="0" y="6"/>
                    </a:lnTo>
                    <a:lnTo>
                      <a:pt x="0" y="5"/>
                    </a:lnTo>
                    <a:lnTo>
                      <a:pt x="0" y="5"/>
                    </a:lnTo>
                    <a:lnTo>
                      <a:pt x="0" y="4"/>
                    </a:lnTo>
                    <a:lnTo>
                      <a:pt x="0" y="4"/>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5"/>
                    </a:lnTo>
                    <a:lnTo>
                      <a:pt x="0" y="6"/>
                    </a:lnTo>
                    <a:lnTo>
                      <a:pt x="0" y="5"/>
                    </a:lnTo>
                    <a:lnTo>
                      <a:pt x="0" y="6"/>
                    </a:lnTo>
                    <a:lnTo>
                      <a:pt x="0" y="6"/>
                    </a:lnTo>
                    <a:lnTo>
                      <a:pt x="0" y="6"/>
                    </a:lnTo>
                    <a:lnTo>
                      <a:pt x="0" y="6"/>
                    </a:lnTo>
                    <a:lnTo>
                      <a:pt x="0" y="5"/>
                    </a:lnTo>
                    <a:lnTo>
                      <a:pt x="0" y="5"/>
                    </a:lnTo>
                    <a:lnTo>
                      <a:pt x="0" y="5"/>
                    </a:lnTo>
                    <a:lnTo>
                      <a:pt x="0" y="4"/>
                    </a:lnTo>
                    <a:lnTo>
                      <a:pt x="0" y="5"/>
                    </a:lnTo>
                    <a:lnTo>
                      <a:pt x="0" y="5"/>
                    </a:lnTo>
                    <a:lnTo>
                      <a:pt x="0" y="5"/>
                    </a:lnTo>
                    <a:lnTo>
                      <a:pt x="0" y="5"/>
                    </a:lnTo>
                    <a:lnTo>
                      <a:pt x="0" y="5"/>
                    </a:lnTo>
                    <a:lnTo>
                      <a:pt x="0" y="5"/>
                    </a:lnTo>
                    <a:lnTo>
                      <a:pt x="0" y="4"/>
                    </a:lnTo>
                    <a:lnTo>
                      <a:pt x="0" y="4"/>
                    </a:lnTo>
                    <a:lnTo>
                      <a:pt x="0" y="4"/>
                    </a:lnTo>
                    <a:lnTo>
                      <a:pt x="0" y="4"/>
                    </a:lnTo>
                    <a:lnTo>
                      <a:pt x="0" y="3"/>
                    </a:lnTo>
                    <a:lnTo>
                      <a:pt x="0" y="4"/>
                    </a:lnTo>
                    <a:lnTo>
                      <a:pt x="0" y="4"/>
                    </a:lnTo>
                    <a:lnTo>
                      <a:pt x="0" y="4"/>
                    </a:lnTo>
                    <a:lnTo>
                      <a:pt x="0" y="3"/>
                    </a:lnTo>
                    <a:lnTo>
                      <a:pt x="0" y="3"/>
                    </a:lnTo>
                    <a:lnTo>
                      <a:pt x="0" y="3"/>
                    </a:lnTo>
                    <a:lnTo>
                      <a:pt x="0" y="4"/>
                    </a:lnTo>
                    <a:lnTo>
                      <a:pt x="0" y="3"/>
                    </a:lnTo>
                    <a:lnTo>
                      <a:pt x="0" y="3"/>
                    </a:lnTo>
                    <a:lnTo>
                      <a:pt x="0" y="2"/>
                    </a:lnTo>
                    <a:lnTo>
                      <a:pt x="0" y="2"/>
                    </a:lnTo>
                    <a:lnTo>
                      <a:pt x="0" y="2"/>
                    </a:lnTo>
                    <a:lnTo>
                      <a:pt x="0" y="2"/>
                    </a:lnTo>
                    <a:lnTo>
                      <a:pt x="0" y="3"/>
                    </a:lnTo>
                    <a:lnTo>
                      <a:pt x="0" y="3"/>
                    </a:lnTo>
                    <a:lnTo>
                      <a:pt x="0" y="3"/>
                    </a:lnTo>
                    <a:lnTo>
                      <a:pt x="0" y="3"/>
                    </a:lnTo>
                    <a:lnTo>
                      <a:pt x="0" y="3"/>
                    </a:lnTo>
                    <a:lnTo>
                      <a:pt x="0" y="4"/>
                    </a:lnTo>
                    <a:lnTo>
                      <a:pt x="0" y="4"/>
                    </a:lnTo>
                    <a:lnTo>
                      <a:pt x="0" y="4"/>
                    </a:lnTo>
                    <a:lnTo>
                      <a:pt x="0" y="5"/>
                    </a:lnTo>
                    <a:lnTo>
                      <a:pt x="0" y="4"/>
                    </a:lnTo>
                    <a:lnTo>
                      <a:pt x="0" y="5"/>
                    </a:lnTo>
                    <a:lnTo>
                      <a:pt x="0" y="5"/>
                    </a:lnTo>
                    <a:lnTo>
                      <a:pt x="0" y="5"/>
                    </a:lnTo>
                    <a:lnTo>
                      <a:pt x="0" y="6"/>
                    </a:lnTo>
                    <a:lnTo>
                      <a:pt x="0" y="6"/>
                    </a:lnTo>
                    <a:lnTo>
                      <a:pt x="0" y="6"/>
                    </a:lnTo>
                    <a:lnTo>
                      <a:pt x="0" y="6"/>
                    </a:lnTo>
                    <a:lnTo>
                      <a:pt x="0" y="5"/>
                    </a:lnTo>
                    <a:lnTo>
                      <a:pt x="0" y="5"/>
                    </a:lnTo>
                    <a:lnTo>
                      <a:pt x="0" y="5"/>
                    </a:lnTo>
                    <a:lnTo>
                      <a:pt x="0" y="5"/>
                    </a:lnTo>
                    <a:lnTo>
                      <a:pt x="0" y="5"/>
                    </a:lnTo>
                    <a:lnTo>
                      <a:pt x="0" y="5"/>
                    </a:lnTo>
                    <a:lnTo>
                      <a:pt x="0" y="4"/>
                    </a:lnTo>
                    <a:lnTo>
                      <a:pt x="0" y="5"/>
                    </a:lnTo>
                    <a:lnTo>
                      <a:pt x="0" y="5"/>
                    </a:lnTo>
                    <a:lnTo>
                      <a:pt x="0" y="4"/>
                    </a:lnTo>
                    <a:lnTo>
                      <a:pt x="0" y="4"/>
                    </a:lnTo>
                    <a:lnTo>
                      <a:pt x="0" y="5"/>
                    </a:lnTo>
                    <a:lnTo>
                      <a:pt x="0" y="4"/>
                    </a:lnTo>
                    <a:lnTo>
                      <a:pt x="0" y="4"/>
                    </a:lnTo>
                    <a:lnTo>
                      <a:pt x="0" y="4"/>
                    </a:lnTo>
                    <a:lnTo>
                      <a:pt x="0" y="4"/>
                    </a:lnTo>
                    <a:lnTo>
                      <a:pt x="0" y="3"/>
                    </a:lnTo>
                    <a:lnTo>
                      <a:pt x="0" y="2"/>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6"/>
                    </a:lnTo>
                    <a:lnTo>
                      <a:pt x="0" y="6"/>
                    </a:lnTo>
                    <a:lnTo>
                      <a:pt x="0" y="6"/>
                    </a:lnTo>
                    <a:lnTo>
                      <a:pt x="0" y="7"/>
                    </a:lnTo>
                    <a:lnTo>
                      <a:pt x="0" y="7"/>
                    </a:lnTo>
                    <a:lnTo>
                      <a:pt x="0" y="6"/>
                    </a:lnTo>
                    <a:lnTo>
                      <a:pt x="0" y="7"/>
                    </a:lnTo>
                    <a:lnTo>
                      <a:pt x="0" y="7"/>
                    </a:lnTo>
                    <a:lnTo>
                      <a:pt x="0" y="6"/>
                    </a:lnTo>
                    <a:lnTo>
                      <a:pt x="0" y="6"/>
                    </a:lnTo>
                    <a:lnTo>
                      <a:pt x="0" y="6"/>
                    </a:lnTo>
                    <a:lnTo>
                      <a:pt x="0" y="6"/>
                    </a:lnTo>
                    <a:lnTo>
                      <a:pt x="0" y="6"/>
                    </a:lnTo>
                    <a:lnTo>
                      <a:pt x="0" y="5"/>
                    </a:lnTo>
                    <a:lnTo>
                      <a:pt x="0" y="5"/>
                    </a:lnTo>
                    <a:lnTo>
                      <a:pt x="0" y="6"/>
                    </a:lnTo>
                    <a:lnTo>
                      <a:pt x="0" y="6"/>
                    </a:lnTo>
                    <a:lnTo>
                      <a:pt x="0" y="6"/>
                    </a:lnTo>
                    <a:lnTo>
                      <a:pt x="0" y="6"/>
                    </a:lnTo>
                    <a:lnTo>
                      <a:pt x="0" y="5"/>
                    </a:lnTo>
                    <a:lnTo>
                      <a:pt x="0" y="4"/>
                    </a:lnTo>
                    <a:lnTo>
                      <a:pt x="0" y="5"/>
                    </a:lnTo>
                    <a:lnTo>
                      <a:pt x="0" y="5"/>
                    </a:lnTo>
                    <a:lnTo>
                      <a:pt x="0" y="6"/>
                    </a:lnTo>
                    <a:lnTo>
                      <a:pt x="0" y="5"/>
                    </a:lnTo>
                    <a:lnTo>
                      <a:pt x="0" y="6"/>
                    </a:lnTo>
                    <a:lnTo>
                      <a:pt x="0" y="5"/>
                    </a:lnTo>
                    <a:lnTo>
                      <a:pt x="0" y="5"/>
                    </a:lnTo>
                    <a:lnTo>
                      <a:pt x="0" y="4"/>
                    </a:lnTo>
                    <a:lnTo>
                      <a:pt x="0" y="5"/>
                    </a:lnTo>
                  </a:path>
                </a:pathLst>
              </a:custGeom>
              <a:noFill/>
              <a:ln w="0">
                <a:solidFill>
                  <a:srgbClr val="3366FF"/>
                </a:solidFill>
                <a:prstDash val="solid"/>
                <a:round/>
                <a:headEnd/>
                <a:tailEnd/>
              </a:ln>
            </p:spPr>
            <p:txBody>
              <a:bodyPr/>
              <a:lstStyle/>
              <a:p>
                <a:endParaRPr lang="en-GB"/>
              </a:p>
            </p:txBody>
          </p:sp>
          <p:sp>
            <p:nvSpPr>
              <p:cNvPr id="185930" name="Freeform 586"/>
              <p:cNvSpPr>
                <a:spLocks/>
              </p:cNvSpPr>
              <p:nvPr/>
            </p:nvSpPr>
            <p:spPr bwMode="auto">
              <a:xfrm>
                <a:off x="2772" y="3473"/>
                <a:ext cx="1" cy="78"/>
              </a:xfrm>
              <a:custGeom>
                <a:avLst/>
                <a:gdLst/>
                <a:ahLst/>
                <a:cxnLst>
                  <a:cxn ang="0">
                    <a:pos x="0" y="8"/>
                  </a:cxn>
                  <a:cxn ang="0">
                    <a:pos x="0" y="9"/>
                  </a:cxn>
                  <a:cxn ang="0">
                    <a:pos x="0" y="9"/>
                  </a:cxn>
                  <a:cxn ang="0">
                    <a:pos x="0" y="7"/>
                  </a:cxn>
                  <a:cxn ang="0">
                    <a:pos x="0" y="8"/>
                  </a:cxn>
                  <a:cxn ang="0">
                    <a:pos x="0" y="7"/>
                  </a:cxn>
                  <a:cxn ang="0">
                    <a:pos x="0" y="7"/>
                  </a:cxn>
                  <a:cxn ang="0">
                    <a:pos x="0" y="4"/>
                  </a:cxn>
                  <a:cxn ang="0">
                    <a:pos x="0" y="1"/>
                  </a:cxn>
                  <a:cxn ang="0">
                    <a:pos x="0" y="1"/>
                  </a:cxn>
                  <a:cxn ang="0">
                    <a:pos x="0" y="5"/>
                  </a:cxn>
                  <a:cxn ang="0">
                    <a:pos x="0" y="8"/>
                  </a:cxn>
                  <a:cxn ang="0">
                    <a:pos x="0" y="8"/>
                  </a:cxn>
                  <a:cxn ang="0">
                    <a:pos x="0" y="4"/>
                  </a:cxn>
                  <a:cxn ang="0">
                    <a:pos x="0" y="2"/>
                  </a:cxn>
                  <a:cxn ang="0">
                    <a:pos x="0" y="5"/>
                  </a:cxn>
                  <a:cxn ang="0">
                    <a:pos x="0" y="8"/>
                  </a:cxn>
                  <a:cxn ang="0">
                    <a:pos x="0" y="9"/>
                  </a:cxn>
                  <a:cxn ang="0">
                    <a:pos x="0" y="8"/>
                  </a:cxn>
                  <a:cxn ang="0">
                    <a:pos x="0" y="6"/>
                  </a:cxn>
                  <a:cxn ang="0">
                    <a:pos x="0" y="5"/>
                  </a:cxn>
                  <a:cxn ang="0">
                    <a:pos x="0" y="5"/>
                  </a:cxn>
                  <a:cxn ang="0">
                    <a:pos x="0" y="7"/>
                  </a:cxn>
                  <a:cxn ang="0">
                    <a:pos x="0" y="8"/>
                  </a:cxn>
                  <a:cxn ang="0">
                    <a:pos x="0" y="10"/>
                  </a:cxn>
                  <a:cxn ang="0">
                    <a:pos x="0" y="12"/>
                  </a:cxn>
                  <a:cxn ang="0">
                    <a:pos x="0" y="11"/>
                  </a:cxn>
                  <a:cxn ang="0">
                    <a:pos x="0" y="10"/>
                  </a:cxn>
                  <a:cxn ang="0">
                    <a:pos x="0" y="7"/>
                  </a:cxn>
                  <a:cxn ang="0">
                    <a:pos x="0" y="9"/>
                  </a:cxn>
                  <a:cxn ang="0">
                    <a:pos x="0" y="11"/>
                  </a:cxn>
                  <a:cxn ang="0">
                    <a:pos x="0" y="10"/>
                  </a:cxn>
                  <a:cxn ang="0">
                    <a:pos x="0" y="9"/>
                  </a:cxn>
                  <a:cxn ang="0">
                    <a:pos x="0" y="9"/>
                  </a:cxn>
                  <a:cxn ang="0">
                    <a:pos x="0" y="8"/>
                  </a:cxn>
                  <a:cxn ang="0">
                    <a:pos x="0" y="8"/>
                  </a:cxn>
                  <a:cxn ang="0">
                    <a:pos x="0" y="8"/>
                  </a:cxn>
                  <a:cxn ang="0">
                    <a:pos x="0" y="7"/>
                  </a:cxn>
                  <a:cxn ang="0">
                    <a:pos x="0" y="9"/>
                  </a:cxn>
                  <a:cxn ang="0">
                    <a:pos x="0" y="9"/>
                  </a:cxn>
                  <a:cxn ang="0">
                    <a:pos x="0" y="10"/>
                  </a:cxn>
                  <a:cxn ang="0">
                    <a:pos x="0" y="11"/>
                  </a:cxn>
                  <a:cxn ang="0">
                    <a:pos x="0" y="10"/>
                  </a:cxn>
                  <a:cxn ang="0">
                    <a:pos x="0" y="8"/>
                  </a:cxn>
                  <a:cxn ang="0">
                    <a:pos x="0" y="7"/>
                  </a:cxn>
                  <a:cxn ang="0">
                    <a:pos x="0" y="9"/>
                  </a:cxn>
                  <a:cxn ang="0">
                    <a:pos x="0" y="8"/>
                  </a:cxn>
                  <a:cxn ang="0">
                    <a:pos x="0" y="7"/>
                  </a:cxn>
                  <a:cxn ang="0">
                    <a:pos x="0" y="9"/>
                  </a:cxn>
                  <a:cxn ang="0">
                    <a:pos x="0" y="10"/>
                  </a:cxn>
                  <a:cxn ang="0">
                    <a:pos x="0" y="13"/>
                  </a:cxn>
                  <a:cxn ang="0">
                    <a:pos x="0" y="11"/>
                  </a:cxn>
                  <a:cxn ang="0">
                    <a:pos x="0" y="13"/>
                  </a:cxn>
                  <a:cxn ang="0">
                    <a:pos x="0" y="12"/>
                  </a:cxn>
                  <a:cxn ang="0">
                    <a:pos x="0" y="9"/>
                  </a:cxn>
                  <a:cxn ang="0">
                    <a:pos x="0" y="11"/>
                  </a:cxn>
                  <a:cxn ang="0">
                    <a:pos x="0" y="6"/>
                  </a:cxn>
                  <a:cxn ang="0">
                    <a:pos x="0" y="6"/>
                  </a:cxn>
                  <a:cxn ang="0">
                    <a:pos x="0" y="5"/>
                  </a:cxn>
                  <a:cxn ang="0">
                    <a:pos x="0" y="2"/>
                  </a:cxn>
                  <a:cxn ang="0">
                    <a:pos x="0" y="2"/>
                  </a:cxn>
                  <a:cxn ang="0">
                    <a:pos x="0" y="1"/>
                  </a:cxn>
                  <a:cxn ang="0">
                    <a:pos x="0" y="2"/>
                  </a:cxn>
                </a:cxnLst>
                <a:rect l="0" t="0" r="r" b="b"/>
                <a:pathLst>
                  <a:path h="13">
                    <a:moveTo>
                      <a:pt x="0" y="10"/>
                    </a:moveTo>
                    <a:lnTo>
                      <a:pt x="0" y="10"/>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9"/>
                    </a:lnTo>
                    <a:lnTo>
                      <a:pt x="0" y="8"/>
                    </a:lnTo>
                    <a:lnTo>
                      <a:pt x="0" y="9"/>
                    </a:lnTo>
                    <a:lnTo>
                      <a:pt x="0" y="9"/>
                    </a:lnTo>
                    <a:lnTo>
                      <a:pt x="0" y="9"/>
                    </a:lnTo>
                    <a:lnTo>
                      <a:pt x="0" y="9"/>
                    </a:lnTo>
                    <a:lnTo>
                      <a:pt x="0" y="9"/>
                    </a:lnTo>
                    <a:lnTo>
                      <a:pt x="0" y="9"/>
                    </a:lnTo>
                    <a:lnTo>
                      <a:pt x="0" y="10"/>
                    </a:lnTo>
                    <a:lnTo>
                      <a:pt x="0" y="10"/>
                    </a:lnTo>
                    <a:lnTo>
                      <a:pt x="0" y="9"/>
                    </a:lnTo>
                    <a:lnTo>
                      <a:pt x="0" y="10"/>
                    </a:lnTo>
                    <a:lnTo>
                      <a:pt x="0" y="10"/>
                    </a:lnTo>
                    <a:lnTo>
                      <a:pt x="0" y="9"/>
                    </a:lnTo>
                    <a:lnTo>
                      <a:pt x="0" y="10"/>
                    </a:lnTo>
                    <a:lnTo>
                      <a:pt x="0" y="11"/>
                    </a:lnTo>
                    <a:lnTo>
                      <a:pt x="0" y="10"/>
                    </a:lnTo>
                    <a:lnTo>
                      <a:pt x="0" y="9"/>
                    </a:lnTo>
                    <a:lnTo>
                      <a:pt x="0" y="9"/>
                    </a:lnTo>
                    <a:lnTo>
                      <a:pt x="0" y="8"/>
                    </a:lnTo>
                    <a:lnTo>
                      <a:pt x="0" y="8"/>
                    </a:lnTo>
                    <a:lnTo>
                      <a:pt x="0" y="7"/>
                    </a:lnTo>
                    <a:lnTo>
                      <a:pt x="0" y="7"/>
                    </a:lnTo>
                    <a:lnTo>
                      <a:pt x="0" y="7"/>
                    </a:lnTo>
                    <a:lnTo>
                      <a:pt x="0" y="7"/>
                    </a:lnTo>
                    <a:lnTo>
                      <a:pt x="0" y="6"/>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9"/>
                    </a:lnTo>
                    <a:lnTo>
                      <a:pt x="0" y="9"/>
                    </a:lnTo>
                    <a:lnTo>
                      <a:pt x="0" y="8"/>
                    </a:lnTo>
                    <a:lnTo>
                      <a:pt x="0" y="9"/>
                    </a:lnTo>
                    <a:lnTo>
                      <a:pt x="0" y="8"/>
                    </a:lnTo>
                    <a:lnTo>
                      <a:pt x="0" y="8"/>
                    </a:lnTo>
                    <a:lnTo>
                      <a:pt x="0" y="7"/>
                    </a:lnTo>
                    <a:lnTo>
                      <a:pt x="0" y="7"/>
                    </a:lnTo>
                    <a:lnTo>
                      <a:pt x="0" y="6"/>
                    </a:lnTo>
                    <a:lnTo>
                      <a:pt x="0" y="7"/>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8"/>
                    </a:lnTo>
                    <a:lnTo>
                      <a:pt x="0" y="7"/>
                    </a:lnTo>
                    <a:lnTo>
                      <a:pt x="0" y="7"/>
                    </a:lnTo>
                    <a:lnTo>
                      <a:pt x="0" y="6"/>
                    </a:lnTo>
                    <a:lnTo>
                      <a:pt x="0" y="6"/>
                    </a:lnTo>
                    <a:lnTo>
                      <a:pt x="0" y="6"/>
                    </a:lnTo>
                    <a:lnTo>
                      <a:pt x="0" y="6"/>
                    </a:lnTo>
                    <a:lnTo>
                      <a:pt x="0" y="6"/>
                    </a:lnTo>
                    <a:lnTo>
                      <a:pt x="0" y="6"/>
                    </a:lnTo>
                    <a:lnTo>
                      <a:pt x="0" y="5"/>
                    </a:lnTo>
                    <a:lnTo>
                      <a:pt x="0" y="5"/>
                    </a:lnTo>
                    <a:lnTo>
                      <a:pt x="0" y="5"/>
                    </a:lnTo>
                    <a:lnTo>
                      <a:pt x="0" y="5"/>
                    </a:lnTo>
                    <a:lnTo>
                      <a:pt x="0" y="4"/>
                    </a:lnTo>
                    <a:lnTo>
                      <a:pt x="0" y="4"/>
                    </a:lnTo>
                    <a:lnTo>
                      <a:pt x="0" y="3"/>
                    </a:lnTo>
                    <a:lnTo>
                      <a:pt x="0" y="3"/>
                    </a:lnTo>
                    <a:lnTo>
                      <a:pt x="0" y="2"/>
                    </a:lnTo>
                    <a:lnTo>
                      <a:pt x="0" y="2"/>
                    </a:lnTo>
                    <a:lnTo>
                      <a:pt x="0" y="2"/>
                    </a:lnTo>
                    <a:lnTo>
                      <a:pt x="0" y="1"/>
                    </a:lnTo>
                    <a:lnTo>
                      <a:pt x="0" y="1"/>
                    </a:lnTo>
                    <a:lnTo>
                      <a:pt x="0" y="1"/>
                    </a:lnTo>
                    <a:lnTo>
                      <a:pt x="0" y="1"/>
                    </a:lnTo>
                    <a:lnTo>
                      <a:pt x="0" y="1"/>
                    </a:lnTo>
                    <a:lnTo>
                      <a:pt x="0" y="2"/>
                    </a:lnTo>
                    <a:lnTo>
                      <a:pt x="0" y="2"/>
                    </a:lnTo>
                    <a:lnTo>
                      <a:pt x="0" y="2"/>
                    </a:lnTo>
                    <a:lnTo>
                      <a:pt x="0" y="2"/>
                    </a:lnTo>
                    <a:lnTo>
                      <a:pt x="0" y="2"/>
                    </a:lnTo>
                    <a:lnTo>
                      <a:pt x="0" y="2"/>
                    </a:lnTo>
                    <a:lnTo>
                      <a:pt x="0" y="3"/>
                    </a:lnTo>
                    <a:lnTo>
                      <a:pt x="0" y="3"/>
                    </a:lnTo>
                    <a:lnTo>
                      <a:pt x="0" y="1"/>
                    </a:lnTo>
                    <a:lnTo>
                      <a:pt x="0" y="1"/>
                    </a:lnTo>
                    <a:lnTo>
                      <a:pt x="0" y="1"/>
                    </a:lnTo>
                    <a:lnTo>
                      <a:pt x="0" y="1"/>
                    </a:lnTo>
                    <a:lnTo>
                      <a:pt x="0" y="2"/>
                    </a:lnTo>
                    <a:lnTo>
                      <a:pt x="0" y="1"/>
                    </a:lnTo>
                    <a:lnTo>
                      <a:pt x="0" y="2"/>
                    </a:lnTo>
                    <a:lnTo>
                      <a:pt x="0" y="2"/>
                    </a:lnTo>
                    <a:lnTo>
                      <a:pt x="0" y="2"/>
                    </a:lnTo>
                    <a:lnTo>
                      <a:pt x="0" y="3"/>
                    </a:lnTo>
                    <a:lnTo>
                      <a:pt x="0" y="3"/>
                    </a:lnTo>
                    <a:lnTo>
                      <a:pt x="0" y="3"/>
                    </a:lnTo>
                    <a:lnTo>
                      <a:pt x="0" y="4"/>
                    </a:lnTo>
                    <a:lnTo>
                      <a:pt x="0" y="5"/>
                    </a:lnTo>
                    <a:lnTo>
                      <a:pt x="0" y="5"/>
                    </a:lnTo>
                    <a:lnTo>
                      <a:pt x="0" y="5"/>
                    </a:lnTo>
                    <a:lnTo>
                      <a:pt x="0" y="6"/>
                    </a:lnTo>
                    <a:lnTo>
                      <a:pt x="0" y="5"/>
                    </a:lnTo>
                    <a:lnTo>
                      <a:pt x="0" y="6"/>
                    </a:lnTo>
                    <a:lnTo>
                      <a:pt x="0" y="6"/>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8"/>
                    </a:lnTo>
                    <a:lnTo>
                      <a:pt x="0" y="7"/>
                    </a:lnTo>
                    <a:lnTo>
                      <a:pt x="0" y="7"/>
                    </a:lnTo>
                    <a:lnTo>
                      <a:pt x="0" y="6"/>
                    </a:lnTo>
                    <a:lnTo>
                      <a:pt x="0" y="5"/>
                    </a:lnTo>
                    <a:lnTo>
                      <a:pt x="0" y="4"/>
                    </a:lnTo>
                    <a:lnTo>
                      <a:pt x="0" y="4"/>
                    </a:lnTo>
                    <a:lnTo>
                      <a:pt x="0" y="3"/>
                    </a:lnTo>
                    <a:lnTo>
                      <a:pt x="0" y="4"/>
                    </a:lnTo>
                    <a:lnTo>
                      <a:pt x="0" y="3"/>
                    </a:lnTo>
                    <a:lnTo>
                      <a:pt x="0" y="4"/>
                    </a:lnTo>
                    <a:lnTo>
                      <a:pt x="0" y="3"/>
                    </a:lnTo>
                    <a:lnTo>
                      <a:pt x="0" y="3"/>
                    </a:lnTo>
                    <a:lnTo>
                      <a:pt x="0" y="3"/>
                    </a:lnTo>
                    <a:lnTo>
                      <a:pt x="0" y="3"/>
                    </a:lnTo>
                    <a:lnTo>
                      <a:pt x="0" y="3"/>
                    </a:lnTo>
                    <a:lnTo>
                      <a:pt x="0" y="2"/>
                    </a:lnTo>
                    <a:lnTo>
                      <a:pt x="0" y="3"/>
                    </a:lnTo>
                    <a:lnTo>
                      <a:pt x="0" y="2"/>
                    </a:lnTo>
                    <a:lnTo>
                      <a:pt x="0" y="2"/>
                    </a:lnTo>
                    <a:lnTo>
                      <a:pt x="0" y="2"/>
                    </a:lnTo>
                    <a:lnTo>
                      <a:pt x="0" y="2"/>
                    </a:lnTo>
                    <a:lnTo>
                      <a:pt x="0" y="2"/>
                    </a:lnTo>
                    <a:lnTo>
                      <a:pt x="0" y="3"/>
                    </a:lnTo>
                    <a:lnTo>
                      <a:pt x="0" y="3"/>
                    </a:lnTo>
                    <a:lnTo>
                      <a:pt x="0" y="4"/>
                    </a:lnTo>
                    <a:lnTo>
                      <a:pt x="0" y="5"/>
                    </a:lnTo>
                    <a:lnTo>
                      <a:pt x="0" y="5"/>
                    </a:lnTo>
                    <a:lnTo>
                      <a:pt x="0" y="6"/>
                    </a:lnTo>
                    <a:lnTo>
                      <a:pt x="0" y="6"/>
                    </a:lnTo>
                    <a:lnTo>
                      <a:pt x="0" y="6"/>
                    </a:lnTo>
                    <a:lnTo>
                      <a:pt x="0" y="7"/>
                    </a:lnTo>
                    <a:lnTo>
                      <a:pt x="0" y="7"/>
                    </a:lnTo>
                    <a:lnTo>
                      <a:pt x="0" y="7"/>
                    </a:lnTo>
                    <a:lnTo>
                      <a:pt x="0" y="7"/>
                    </a:lnTo>
                    <a:lnTo>
                      <a:pt x="0" y="6"/>
                    </a:lnTo>
                    <a:lnTo>
                      <a:pt x="0" y="7"/>
                    </a:lnTo>
                    <a:lnTo>
                      <a:pt x="0" y="7"/>
                    </a:lnTo>
                    <a:lnTo>
                      <a:pt x="0" y="8"/>
                    </a:lnTo>
                    <a:lnTo>
                      <a:pt x="0" y="8"/>
                    </a:lnTo>
                    <a:lnTo>
                      <a:pt x="0" y="8"/>
                    </a:lnTo>
                    <a:lnTo>
                      <a:pt x="0" y="8"/>
                    </a:lnTo>
                    <a:lnTo>
                      <a:pt x="0" y="8"/>
                    </a:lnTo>
                    <a:lnTo>
                      <a:pt x="0" y="9"/>
                    </a:lnTo>
                    <a:lnTo>
                      <a:pt x="0" y="8"/>
                    </a:lnTo>
                    <a:lnTo>
                      <a:pt x="0" y="8"/>
                    </a:lnTo>
                    <a:lnTo>
                      <a:pt x="0" y="8"/>
                    </a:lnTo>
                    <a:lnTo>
                      <a:pt x="0" y="9"/>
                    </a:lnTo>
                    <a:lnTo>
                      <a:pt x="0" y="9"/>
                    </a:lnTo>
                    <a:lnTo>
                      <a:pt x="0" y="9"/>
                    </a:lnTo>
                    <a:lnTo>
                      <a:pt x="0" y="8"/>
                    </a:lnTo>
                    <a:lnTo>
                      <a:pt x="0" y="8"/>
                    </a:lnTo>
                    <a:lnTo>
                      <a:pt x="0" y="8"/>
                    </a:lnTo>
                    <a:lnTo>
                      <a:pt x="0" y="8"/>
                    </a:lnTo>
                    <a:lnTo>
                      <a:pt x="0" y="8"/>
                    </a:lnTo>
                    <a:lnTo>
                      <a:pt x="0" y="8"/>
                    </a:lnTo>
                    <a:lnTo>
                      <a:pt x="0" y="7"/>
                    </a:lnTo>
                    <a:lnTo>
                      <a:pt x="0" y="7"/>
                    </a:lnTo>
                    <a:lnTo>
                      <a:pt x="0" y="7"/>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5"/>
                    </a:lnTo>
                    <a:lnTo>
                      <a:pt x="0" y="5"/>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3"/>
                    </a:lnTo>
                    <a:lnTo>
                      <a:pt x="0" y="4"/>
                    </a:lnTo>
                    <a:lnTo>
                      <a:pt x="0" y="5"/>
                    </a:lnTo>
                    <a:lnTo>
                      <a:pt x="0" y="5"/>
                    </a:lnTo>
                    <a:lnTo>
                      <a:pt x="0" y="5"/>
                    </a:lnTo>
                    <a:lnTo>
                      <a:pt x="0" y="6"/>
                    </a:lnTo>
                    <a:lnTo>
                      <a:pt x="0" y="6"/>
                    </a:lnTo>
                    <a:lnTo>
                      <a:pt x="0" y="6"/>
                    </a:lnTo>
                    <a:lnTo>
                      <a:pt x="0" y="6"/>
                    </a:lnTo>
                    <a:lnTo>
                      <a:pt x="0" y="7"/>
                    </a:lnTo>
                    <a:lnTo>
                      <a:pt x="0" y="6"/>
                    </a:lnTo>
                    <a:lnTo>
                      <a:pt x="0" y="7"/>
                    </a:lnTo>
                    <a:lnTo>
                      <a:pt x="0" y="6"/>
                    </a:lnTo>
                    <a:lnTo>
                      <a:pt x="0" y="7"/>
                    </a:lnTo>
                    <a:lnTo>
                      <a:pt x="0" y="7"/>
                    </a:lnTo>
                    <a:lnTo>
                      <a:pt x="0" y="7"/>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1"/>
                    </a:lnTo>
                    <a:lnTo>
                      <a:pt x="0" y="10"/>
                    </a:lnTo>
                    <a:lnTo>
                      <a:pt x="0" y="11"/>
                    </a:lnTo>
                    <a:lnTo>
                      <a:pt x="0" y="10"/>
                    </a:lnTo>
                    <a:lnTo>
                      <a:pt x="0" y="11"/>
                    </a:lnTo>
                    <a:lnTo>
                      <a:pt x="0" y="11"/>
                    </a:lnTo>
                    <a:lnTo>
                      <a:pt x="0" y="11"/>
                    </a:lnTo>
                    <a:lnTo>
                      <a:pt x="0" y="11"/>
                    </a:lnTo>
                    <a:lnTo>
                      <a:pt x="0" y="12"/>
                    </a:lnTo>
                    <a:lnTo>
                      <a:pt x="0" y="12"/>
                    </a:lnTo>
                    <a:lnTo>
                      <a:pt x="0" y="11"/>
                    </a:lnTo>
                    <a:lnTo>
                      <a:pt x="0" y="12"/>
                    </a:lnTo>
                    <a:lnTo>
                      <a:pt x="0" y="12"/>
                    </a:lnTo>
                    <a:lnTo>
                      <a:pt x="0" y="12"/>
                    </a:lnTo>
                    <a:lnTo>
                      <a:pt x="0" y="12"/>
                    </a:lnTo>
                    <a:lnTo>
                      <a:pt x="0" y="11"/>
                    </a:lnTo>
                    <a:lnTo>
                      <a:pt x="0" y="12"/>
                    </a:lnTo>
                    <a:lnTo>
                      <a:pt x="0" y="11"/>
                    </a:lnTo>
                    <a:lnTo>
                      <a:pt x="0" y="11"/>
                    </a:lnTo>
                    <a:lnTo>
                      <a:pt x="0" y="11"/>
                    </a:lnTo>
                    <a:lnTo>
                      <a:pt x="0" y="11"/>
                    </a:lnTo>
                    <a:lnTo>
                      <a:pt x="0" y="10"/>
                    </a:lnTo>
                    <a:lnTo>
                      <a:pt x="0" y="10"/>
                    </a:lnTo>
                    <a:lnTo>
                      <a:pt x="0" y="11"/>
                    </a:lnTo>
                    <a:lnTo>
                      <a:pt x="0" y="10"/>
                    </a:lnTo>
                    <a:lnTo>
                      <a:pt x="0" y="9"/>
                    </a:lnTo>
                    <a:lnTo>
                      <a:pt x="0" y="9"/>
                    </a:lnTo>
                    <a:lnTo>
                      <a:pt x="0" y="9"/>
                    </a:lnTo>
                    <a:lnTo>
                      <a:pt x="0" y="9"/>
                    </a:lnTo>
                    <a:lnTo>
                      <a:pt x="0" y="10"/>
                    </a:lnTo>
                    <a:lnTo>
                      <a:pt x="0" y="9"/>
                    </a:lnTo>
                    <a:lnTo>
                      <a:pt x="0" y="10"/>
                    </a:lnTo>
                    <a:lnTo>
                      <a:pt x="0" y="11"/>
                    </a:lnTo>
                    <a:lnTo>
                      <a:pt x="0" y="11"/>
                    </a:lnTo>
                    <a:lnTo>
                      <a:pt x="0" y="10"/>
                    </a:lnTo>
                    <a:lnTo>
                      <a:pt x="0" y="10"/>
                    </a:lnTo>
                    <a:lnTo>
                      <a:pt x="0" y="9"/>
                    </a:lnTo>
                    <a:lnTo>
                      <a:pt x="0" y="9"/>
                    </a:lnTo>
                    <a:lnTo>
                      <a:pt x="0" y="8"/>
                    </a:lnTo>
                    <a:lnTo>
                      <a:pt x="0" y="9"/>
                    </a:lnTo>
                    <a:lnTo>
                      <a:pt x="0" y="8"/>
                    </a:lnTo>
                    <a:lnTo>
                      <a:pt x="0" y="8"/>
                    </a:lnTo>
                    <a:lnTo>
                      <a:pt x="0" y="7"/>
                    </a:lnTo>
                    <a:lnTo>
                      <a:pt x="0" y="7"/>
                    </a:lnTo>
                    <a:lnTo>
                      <a:pt x="0" y="7"/>
                    </a:lnTo>
                    <a:lnTo>
                      <a:pt x="0" y="7"/>
                    </a:lnTo>
                    <a:lnTo>
                      <a:pt x="0" y="8"/>
                    </a:lnTo>
                    <a:lnTo>
                      <a:pt x="0" y="7"/>
                    </a:lnTo>
                    <a:lnTo>
                      <a:pt x="0" y="8"/>
                    </a:lnTo>
                    <a:lnTo>
                      <a:pt x="0" y="7"/>
                    </a:lnTo>
                    <a:lnTo>
                      <a:pt x="0" y="8"/>
                    </a:lnTo>
                    <a:lnTo>
                      <a:pt x="0" y="8"/>
                    </a:lnTo>
                    <a:lnTo>
                      <a:pt x="0" y="8"/>
                    </a:lnTo>
                    <a:lnTo>
                      <a:pt x="0" y="9"/>
                    </a:lnTo>
                    <a:lnTo>
                      <a:pt x="0" y="9"/>
                    </a:lnTo>
                    <a:lnTo>
                      <a:pt x="0" y="9"/>
                    </a:lnTo>
                    <a:lnTo>
                      <a:pt x="0" y="9"/>
                    </a:lnTo>
                    <a:lnTo>
                      <a:pt x="0" y="10"/>
                    </a:lnTo>
                    <a:lnTo>
                      <a:pt x="0" y="9"/>
                    </a:lnTo>
                    <a:lnTo>
                      <a:pt x="0" y="10"/>
                    </a:lnTo>
                    <a:lnTo>
                      <a:pt x="0" y="10"/>
                    </a:lnTo>
                    <a:lnTo>
                      <a:pt x="0" y="11"/>
                    </a:lnTo>
                    <a:lnTo>
                      <a:pt x="0" y="11"/>
                    </a:lnTo>
                    <a:lnTo>
                      <a:pt x="0" y="10"/>
                    </a:lnTo>
                    <a:lnTo>
                      <a:pt x="0" y="11"/>
                    </a:lnTo>
                    <a:lnTo>
                      <a:pt x="0" y="12"/>
                    </a:lnTo>
                    <a:lnTo>
                      <a:pt x="0" y="11"/>
                    </a:lnTo>
                    <a:lnTo>
                      <a:pt x="0" y="11"/>
                    </a:lnTo>
                    <a:lnTo>
                      <a:pt x="0" y="11"/>
                    </a:lnTo>
                    <a:lnTo>
                      <a:pt x="0" y="11"/>
                    </a:lnTo>
                    <a:lnTo>
                      <a:pt x="0" y="11"/>
                    </a:lnTo>
                    <a:lnTo>
                      <a:pt x="0" y="11"/>
                    </a:lnTo>
                    <a:lnTo>
                      <a:pt x="0" y="10"/>
                    </a:lnTo>
                    <a:lnTo>
                      <a:pt x="0" y="11"/>
                    </a:lnTo>
                    <a:lnTo>
                      <a:pt x="0" y="10"/>
                    </a:lnTo>
                    <a:lnTo>
                      <a:pt x="0" y="11"/>
                    </a:lnTo>
                    <a:lnTo>
                      <a:pt x="0" y="11"/>
                    </a:lnTo>
                    <a:lnTo>
                      <a:pt x="0" y="10"/>
                    </a:lnTo>
                    <a:lnTo>
                      <a:pt x="0" y="10"/>
                    </a:lnTo>
                    <a:lnTo>
                      <a:pt x="0" y="10"/>
                    </a:lnTo>
                    <a:lnTo>
                      <a:pt x="0" y="10"/>
                    </a:lnTo>
                    <a:lnTo>
                      <a:pt x="0" y="10"/>
                    </a:lnTo>
                    <a:lnTo>
                      <a:pt x="0" y="9"/>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9"/>
                    </a:lnTo>
                    <a:lnTo>
                      <a:pt x="0" y="9"/>
                    </a:lnTo>
                    <a:lnTo>
                      <a:pt x="0" y="8"/>
                    </a:lnTo>
                    <a:lnTo>
                      <a:pt x="0" y="9"/>
                    </a:lnTo>
                    <a:lnTo>
                      <a:pt x="0" y="8"/>
                    </a:lnTo>
                    <a:lnTo>
                      <a:pt x="0" y="8"/>
                    </a:lnTo>
                    <a:lnTo>
                      <a:pt x="0" y="8"/>
                    </a:lnTo>
                    <a:lnTo>
                      <a:pt x="0" y="8"/>
                    </a:lnTo>
                    <a:lnTo>
                      <a:pt x="0" y="9"/>
                    </a:lnTo>
                    <a:lnTo>
                      <a:pt x="0" y="8"/>
                    </a:lnTo>
                    <a:lnTo>
                      <a:pt x="0" y="8"/>
                    </a:lnTo>
                    <a:lnTo>
                      <a:pt x="0" y="8"/>
                    </a:lnTo>
                    <a:lnTo>
                      <a:pt x="0" y="9"/>
                    </a:lnTo>
                    <a:lnTo>
                      <a:pt x="0" y="9"/>
                    </a:lnTo>
                    <a:lnTo>
                      <a:pt x="0" y="9"/>
                    </a:lnTo>
                    <a:lnTo>
                      <a:pt x="0" y="9"/>
                    </a:lnTo>
                    <a:lnTo>
                      <a:pt x="0" y="9"/>
                    </a:lnTo>
                    <a:lnTo>
                      <a:pt x="0" y="9"/>
                    </a:lnTo>
                    <a:lnTo>
                      <a:pt x="0" y="8"/>
                    </a:lnTo>
                    <a:lnTo>
                      <a:pt x="0" y="9"/>
                    </a:lnTo>
                    <a:lnTo>
                      <a:pt x="0" y="8"/>
                    </a:lnTo>
                    <a:lnTo>
                      <a:pt x="0" y="8"/>
                    </a:lnTo>
                    <a:lnTo>
                      <a:pt x="0" y="9"/>
                    </a:lnTo>
                    <a:lnTo>
                      <a:pt x="0" y="10"/>
                    </a:lnTo>
                    <a:lnTo>
                      <a:pt x="0" y="9"/>
                    </a:lnTo>
                    <a:lnTo>
                      <a:pt x="0" y="9"/>
                    </a:lnTo>
                    <a:lnTo>
                      <a:pt x="0" y="8"/>
                    </a:lnTo>
                    <a:lnTo>
                      <a:pt x="0" y="9"/>
                    </a:lnTo>
                    <a:lnTo>
                      <a:pt x="0" y="9"/>
                    </a:lnTo>
                    <a:lnTo>
                      <a:pt x="0" y="8"/>
                    </a:lnTo>
                    <a:lnTo>
                      <a:pt x="0" y="8"/>
                    </a:lnTo>
                    <a:lnTo>
                      <a:pt x="0" y="8"/>
                    </a:lnTo>
                    <a:lnTo>
                      <a:pt x="0" y="8"/>
                    </a:lnTo>
                    <a:lnTo>
                      <a:pt x="0" y="7"/>
                    </a:lnTo>
                    <a:lnTo>
                      <a:pt x="0" y="7"/>
                    </a:lnTo>
                    <a:lnTo>
                      <a:pt x="0" y="8"/>
                    </a:lnTo>
                    <a:lnTo>
                      <a:pt x="0" y="7"/>
                    </a:lnTo>
                    <a:lnTo>
                      <a:pt x="0" y="7"/>
                    </a:lnTo>
                    <a:lnTo>
                      <a:pt x="0" y="7"/>
                    </a:lnTo>
                    <a:lnTo>
                      <a:pt x="0" y="8"/>
                    </a:lnTo>
                    <a:lnTo>
                      <a:pt x="0" y="7"/>
                    </a:lnTo>
                    <a:lnTo>
                      <a:pt x="0" y="8"/>
                    </a:lnTo>
                    <a:lnTo>
                      <a:pt x="0" y="7"/>
                    </a:lnTo>
                    <a:lnTo>
                      <a:pt x="0" y="7"/>
                    </a:lnTo>
                    <a:lnTo>
                      <a:pt x="0" y="8"/>
                    </a:lnTo>
                    <a:lnTo>
                      <a:pt x="0" y="8"/>
                    </a:lnTo>
                    <a:lnTo>
                      <a:pt x="0" y="9"/>
                    </a:lnTo>
                    <a:lnTo>
                      <a:pt x="0" y="8"/>
                    </a:lnTo>
                    <a:lnTo>
                      <a:pt x="0" y="9"/>
                    </a:lnTo>
                    <a:lnTo>
                      <a:pt x="0" y="9"/>
                    </a:lnTo>
                    <a:lnTo>
                      <a:pt x="0" y="9"/>
                    </a:lnTo>
                    <a:lnTo>
                      <a:pt x="0" y="9"/>
                    </a:lnTo>
                    <a:lnTo>
                      <a:pt x="0" y="9"/>
                    </a:lnTo>
                    <a:lnTo>
                      <a:pt x="0" y="9"/>
                    </a:lnTo>
                    <a:lnTo>
                      <a:pt x="0" y="10"/>
                    </a:lnTo>
                    <a:lnTo>
                      <a:pt x="0" y="9"/>
                    </a:lnTo>
                    <a:lnTo>
                      <a:pt x="0" y="9"/>
                    </a:lnTo>
                    <a:lnTo>
                      <a:pt x="0" y="10"/>
                    </a:lnTo>
                    <a:lnTo>
                      <a:pt x="0" y="9"/>
                    </a:lnTo>
                    <a:lnTo>
                      <a:pt x="0" y="9"/>
                    </a:lnTo>
                    <a:lnTo>
                      <a:pt x="0" y="9"/>
                    </a:lnTo>
                    <a:lnTo>
                      <a:pt x="0" y="9"/>
                    </a:lnTo>
                    <a:lnTo>
                      <a:pt x="0" y="9"/>
                    </a:lnTo>
                    <a:lnTo>
                      <a:pt x="0" y="10"/>
                    </a:lnTo>
                    <a:lnTo>
                      <a:pt x="0" y="9"/>
                    </a:lnTo>
                    <a:lnTo>
                      <a:pt x="0" y="10"/>
                    </a:lnTo>
                    <a:lnTo>
                      <a:pt x="0" y="10"/>
                    </a:lnTo>
                    <a:lnTo>
                      <a:pt x="0" y="11"/>
                    </a:lnTo>
                    <a:lnTo>
                      <a:pt x="0" y="10"/>
                    </a:lnTo>
                    <a:lnTo>
                      <a:pt x="0" y="9"/>
                    </a:lnTo>
                    <a:lnTo>
                      <a:pt x="0" y="9"/>
                    </a:lnTo>
                    <a:lnTo>
                      <a:pt x="0" y="9"/>
                    </a:lnTo>
                    <a:lnTo>
                      <a:pt x="0" y="10"/>
                    </a:lnTo>
                    <a:lnTo>
                      <a:pt x="0" y="10"/>
                    </a:lnTo>
                    <a:lnTo>
                      <a:pt x="0" y="11"/>
                    </a:lnTo>
                    <a:lnTo>
                      <a:pt x="0" y="12"/>
                    </a:lnTo>
                    <a:lnTo>
                      <a:pt x="0" y="12"/>
                    </a:lnTo>
                    <a:lnTo>
                      <a:pt x="0" y="11"/>
                    </a:lnTo>
                    <a:lnTo>
                      <a:pt x="0" y="11"/>
                    </a:lnTo>
                    <a:lnTo>
                      <a:pt x="0" y="11"/>
                    </a:lnTo>
                    <a:lnTo>
                      <a:pt x="0" y="11"/>
                    </a:lnTo>
                    <a:lnTo>
                      <a:pt x="0" y="11"/>
                    </a:lnTo>
                    <a:lnTo>
                      <a:pt x="0" y="10"/>
                    </a:lnTo>
                    <a:lnTo>
                      <a:pt x="0" y="11"/>
                    </a:lnTo>
                    <a:lnTo>
                      <a:pt x="0" y="11"/>
                    </a:lnTo>
                    <a:lnTo>
                      <a:pt x="0" y="11"/>
                    </a:lnTo>
                    <a:lnTo>
                      <a:pt x="0" y="11"/>
                    </a:lnTo>
                    <a:lnTo>
                      <a:pt x="0" y="10"/>
                    </a:lnTo>
                    <a:lnTo>
                      <a:pt x="0" y="11"/>
                    </a:lnTo>
                    <a:lnTo>
                      <a:pt x="0" y="10"/>
                    </a:lnTo>
                    <a:lnTo>
                      <a:pt x="0" y="11"/>
                    </a:lnTo>
                    <a:lnTo>
                      <a:pt x="0" y="11"/>
                    </a:lnTo>
                    <a:lnTo>
                      <a:pt x="0" y="11"/>
                    </a:lnTo>
                    <a:lnTo>
                      <a:pt x="0" y="11"/>
                    </a:lnTo>
                    <a:lnTo>
                      <a:pt x="0" y="11"/>
                    </a:lnTo>
                    <a:lnTo>
                      <a:pt x="0" y="10"/>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7"/>
                    </a:lnTo>
                    <a:lnTo>
                      <a:pt x="0" y="6"/>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9"/>
                    </a:lnTo>
                    <a:lnTo>
                      <a:pt x="0" y="8"/>
                    </a:lnTo>
                    <a:lnTo>
                      <a:pt x="0" y="9"/>
                    </a:lnTo>
                    <a:lnTo>
                      <a:pt x="0" y="10"/>
                    </a:lnTo>
                    <a:lnTo>
                      <a:pt x="0" y="10"/>
                    </a:lnTo>
                    <a:lnTo>
                      <a:pt x="0" y="10"/>
                    </a:lnTo>
                    <a:lnTo>
                      <a:pt x="0" y="9"/>
                    </a:lnTo>
                    <a:lnTo>
                      <a:pt x="0" y="10"/>
                    </a:lnTo>
                    <a:lnTo>
                      <a:pt x="0" y="9"/>
                    </a:lnTo>
                    <a:lnTo>
                      <a:pt x="0" y="10"/>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2"/>
                    </a:lnTo>
                    <a:lnTo>
                      <a:pt x="0" y="12"/>
                    </a:lnTo>
                    <a:lnTo>
                      <a:pt x="0" y="12"/>
                    </a:lnTo>
                    <a:lnTo>
                      <a:pt x="0" y="12"/>
                    </a:lnTo>
                    <a:lnTo>
                      <a:pt x="0" y="13"/>
                    </a:lnTo>
                    <a:lnTo>
                      <a:pt x="0" y="13"/>
                    </a:lnTo>
                    <a:lnTo>
                      <a:pt x="0" y="13"/>
                    </a:lnTo>
                    <a:lnTo>
                      <a:pt x="0" y="13"/>
                    </a:lnTo>
                    <a:lnTo>
                      <a:pt x="0" y="13"/>
                    </a:lnTo>
                    <a:lnTo>
                      <a:pt x="0" y="12"/>
                    </a:lnTo>
                    <a:lnTo>
                      <a:pt x="0" y="12"/>
                    </a:lnTo>
                    <a:lnTo>
                      <a:pt x="0" y="13"/>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1"/>
                    </a:lnTo>
                    <a:lnTo>
                      <a:pt x="0" y="12"/>
                    </a:lnTo>
                    <a:lnTo>
                      <a:pt x="0" y="13"/>
                    </a:lnTo>
                    <a:lnTo>
                      <a:pt x="0" y="13"/>
                    </a:lnTo>
                    <a:lnTo>
                      <a:pt x="0" y="13"/>
                    </a:lnTo>
                    <a:lnTo>
                      <a:pt x="0" y="13"/>
                    </a:lnTo>
                    <a:lnTo>
                      <a:pt x="0" y="12"/>
                    </a:lnTo>
                    <a:lnTo>
                      <a:pt x="0" y="13"/>
                    </a:lnTo>
                    <a:lnTo>
                      <a:pt x="0" y="13"/>
                    </a:lnTo>
                    <a:lnTo>
                      <a:pt x="0" y="13"/>
                    </a:lnTo>
                    <a:lnTo>
                      <a:pt x="0" y="13"/>
                    </a:lnTo>
                    <a:lnTo>
                      <a:pt x="0" y="12"/>
                    </a:lnTo>
                    <a:lnTo>
                      <a:pt x="0" y="13"/>
                    </a:lnTo>
                    <a:lnTo>
                      <a:pt x="0" y="13"/>
                    </a:lnTo>
                    <a:lnTo>
                      <a:pt x="0" y="12"/>
                    </a:lnTo>
                    <a:lnTo>
                      <a:pt x="0" y="12"/>
                    </a:lnTo>
                    <a:lnTo>
                      <a:pt x="0" y="11"/>
                    </a:lnTo>
                    <a:lnTo>
                      <a:pt x="0" y="11"/>
                    </a:lnTo>
                    <a:lnTo>
                      <a:pt x="0" y="11"/>
                    </a:lnTo>
                    <a:lnTo>
                      <a:pt x="0" y="10"/>
                    </a:lnTo>
                    <a:lnTo>
                      <a:pt x="0" y="11"/>
                    </a:lnTo>
                    <a:lnTo>
                      <a:pt x="0" y="10"/>
                    </a:lnTo>
                    <a:lnTo>
                      <a:pt x="0" y="10"/>
                    </a:lnTo>
                    <a:lnTo>
                      <a:pt x="0" y="10"/>
                    </a:lnTo>
                    <a:lnTo>
                      <a:pt x="0" y="10"/>
                    </a:lnTo>
                    <a:lnTo>
                      <a:pt x="0" y="9"/>
                    </a:lnTo>
                    <a:lnTo>
                      <a:pt x="0" y="9"/>
                    </a:lnTo>
                    <a:lnTo>
                      <a:pt x="0" y="9"/>
                    </a:lnTo>
                    <a:lnTo>
                      <a:pt x="0" y="10"/>
                    </a:lnTo>
                    <a:lnTo>
                      <a:pt x="0" y="10"/>
                    </a:lnTo>
                    <a:lnTo>
                      <a:pt x="0" y="11"/>
                    </a:lnTo>
                    <a:lnTo>
                      <a:pt x="0" y="10"/>
                    </a:lnTo>
                    <a:lnTo>
                      <a:pt x="0" y="11"/>
                    </a:lnTo>
                    <a:lnTo>
                      <a:pt x="0" y="11"/>
                    </a:lnTo>
                    <a:lnTo>
                      <a:pt x="0" y="11"/>
                    </a:lnTo>
                    <a:lnTo>
                      <a:pt x="0" y="11"/>
                    </a:lnTo>
                    <a:lnTo>
                      <a:pt x="0" y="11"/>
                    </a:lnTo>
                    <a:lnTo>
                      <a:pt x="0" y="11"/>
                    </a:lnTo>
                    <a:lnTo>
                      <a:pt x="0" y="11"/>
                    </a:lnTo>
                    <a:lnTo>
                      <a:pt x="0" y="10"/>
                    </a:lnTo>
                    <a:lnTo>
                      <a:pt x="0" y="9"/>
                    </a:lnTo>
                    <a:lnTo>
                      <a:pt x="0" y="9"/>
                    </a:lnTo>
                    <a:lnTo>
                      <a:pt x="0" y="9"/>
                    </a:lnTo>
                    <a:lnTo>
                      <a:pt x="0" y="9"/>
                    </a:lnTo>
                    <a:lnTo>
                      <a:pt x="0" y="8"/>
                    </a:lnTo>
                    <a:lnTo>
                      <a:pt x="0" y="7"/>
                    </a:lnTo>
                    <a:lnTo>
                      <a:pt x="0" y="7"/>
                    </a:lnTo>
                    <a:lnTo>
                      <a:pt x="0" y="6"/>
                    </a:lnTo>
                    <a:lnTo>
                      <a:pt x="0" y="7"/>
                    </a:lnTo>
                    <a:lnTo>
                      <a:pt x="0" y="7"/>
                    </a:lnTo>
                    <a:lnTo>
                      <a:pt x="0" y="6"/>
                    </a:lnTo>
                    <a:lnTo>
                      <a:pt x="0" y="6"/>
                    </a:lnTo>
                    <a:lnTo>
                      <a:pt x="0" y="7"/>
                    </a:lnTo>
                    <a:lnTo>
                      <a:pt x="0" y="6"/>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5"/>
                    </a:lnTo>
                    <a:lnTo>
                      <a:pt x="0" y="5"/>
                    </a:lnTo>
                    <a:lnTo>
                      <a:pt x="0" y="5"/>
                    </a:lnTo>
                    <a:lnTo>
                      <a:pt x="0" y="4"/>
                    </a:lnTo>
                    <a:lnTo>
                      <a:pt x="0" y="3"/>
                    </a:lnTo>
                    <a:lnTo>
                      <a:pt x="0" y="3"/>
                    </a:lnTo>
                    <a:lnTo>
                      <a:pt x="0" y="3"/>
                    </a:lnTo>
                    <a:lnTo>
                      <a:pt x="0" y="2"/>
                    </a:lnTo>
                    <a:lnTo>
                      <a:pt x="0" y="2"/>
                    </a:lnTo>
                    <a:lnTo>
                      <a:pt x="0" y="1"/>
                    </a:lnTo>
                    <a:lnTo>
                      <a:pt x="0" y="2"/>
                    </a:lnTo>
                    <a:lnTo>
                      <a:pt x="0" y="2"/>
                    </a:lnTo>
                    <a:lnTo>
                      <a:pt x="0" y="1"/>
                    </a:lnTo>
                    <a:lnTo>
                      <a:pt x="0" y="1"/>
                    </a:lnTo>
                    <a:lnTo>
                      <a:pt x="0" y="0"/>
                    </a:lnTo>
                    <a:lnTo>
                      <a:pt x="0" y="0"/>
                    </a:lnTo>
                    <a:lnTo>
                      <a:pt x="0" y="1"/>
                    </a:lnTo>
                    <a:lnTo>
                      <a:pt x="0" y="1"/>
                    </a:lnTo>
                    <a:lnTo>
                      <a:pt x="0" y="1"/>
                    </a:lnTo>
                    <a:lnTo>
                      <a:pt x="0" y="1"/>
                    </a:lnTo>
                    <a:lnTo>
                      <a:pt x="0" y="1"/>
                    </a:lnTo>
                    <a:lnTo>
                      <a:pt x="0" y="2"/>
                    </a:lnTo>
                    <a:lnTo>
                      <a:pt x="0" y="2"/>
                    </a:lnTo>
                    <a:lnTo>
                      <a:pt x="0" y="2"/>
                    </a:lnTo>
                    <a:lnTo>
                      <a:pt x="0" y="2"/>
                    </a:lnTo>
                    <a:lnTo>
                      <a:pt x="0" y="2"/>
                    </a:lnTo>
                    <a:lnTo>
                      <a:pt x="0" y="1"/>
                    </a:lnTo>
                    <a:lnTo>
                      <a:pt x="0" y="1"/>
                    </a:lnTo>
                    <a:lnTo>
                      <a:pt x="0" y="1"/>
                    </a:lnTo>
                    <a:lnTo>
                      <a:pt x="0" y="1"/>
                    </a:lnTo>
                    <a:lnTo>
                      <a:pt x="0" y="1"/>
                    </a:lnTo>
                    <a:lnTo>
                      <a:pt x="0" y="2"/>
                    </a:lnTo>
                    <a:lnTo>
                      <a:pt x="0" y="1"/>
                    </a:lnTo>
                    <a:lnTo>
                      <a:pt x="0" y="1"/>
                    </a:lnTo>
                    <a:lnTo>
                      <a:pt x="0" y="1"/>
                    </a:lnTo>
                    <a:lnTo>
                      <a:pt x="0" y="1"/>
                    </a:lnTo>
                    <a:lnTo>
                      <a:pt x="0" y="2"/>
                    </a:lnTo>
                    <a:lnTo>
                      <a:pt x="0" y="3"/>
                    </a:lnTo>
                    <a:lnTo>
                      <a:pt x="0" y="2"/>
                    </a:lnTo>
                    <a:lnTo>
                      <a:pt x="0" y="3"/>
                    </a:lnTo>
                    <a:lnTo>
                      <a:pt x="0" y="3"/>
                    </a:lnTo>
                    <a:lnTo>
                      <a:pt x="0" y="3"/>
                    </a:lnTo>
                    <a:lnTo>
                      <a:pt x="0" y="2"/>
                    </a:lnTo>
                    <a:lnTo>
                      <a:pt x="0" y="3"/>
                    </a:lnTo>
                    <a:lnTo>
                      <a:pt x="0" y="2"/>
                    </a:lnTo>
                    <a:lnTo>
                      <a:pt x="0" y="2"/>
                    </a:lnTo>
                    <a:lnTo>
                      <a:pt x="0" y="3"/>
                    </a:lnTo>
                    <a:lnTo>
                      <a:pt x="0" y="3"/>
                    </a:lnTo>
                    <a:lnTo>
                      <a:pt x="0" y="3"/>
                    </a:lnTo>
                    <a:lnTo>
                      <a:pt x="0" y="3"/>
                    </a:lnTo>
                    <a:lnTo>
                      <a:pt x="0" y="4"/>
                    </a:lnTo>
                    <a:lnTo>
                      <a:pt x="0" y="4"/>
                    </a:lnTo>
                  </a:path>
                </a:pathLst>
              </a:custGeom>
              <a:noFill/>
              <a:ln w="0">
                <a:solidFill>
                  <a:srgbClr val="3366FF"/>
                </a:solidFill>
                <a:prstDash val="solid"/>
                <a:round/>
                <a:headEnd/>
                <a:tailEnd/>
              </a:ln>
            </p:spPr>
            <p:txBody>
              <a:bodyPr/>
              <a:lstStyle/>
              <a:p>
                <a:endParaRPr lang="en-GB"/>
              </a:p>
            </p:txBody>
          </p:sp>
          <p:sp>
            <p:nvSpPr>
              <p:cNvPr id="185931" name="Freeform 587"/>
              <p:cNvSpPr>
                <a:spLocks/>
              </p:cNvSpPr>
              <p:nvPr/>
            </p:nvSpPr>
            <p:spPr bwMode="auto">
              <a:xfrm>
                <a:off x="2772" y="3419"/>
                <a:ext cx="6" cy="138"/>
              </a:xfrm>
              <a:custGeom>
                <a:avLst/>
                <a:gdLst/>
                <a:ahLst/>
                <a:cxnLst>
                  <a:cxn ang="0">
                    <a:pos x="0" y="11"/>
                  </a:cxn>
                  <a:cxn ang="0">
                    <a:pos x="0" y="9"/>
                  </a:cxn>
                  <a:cxn ang="0">
                    <a:pos x="0" y="10"/>
                  </a:cxn>
                  <a:cxn ang="0">
                    <a:pos x="0" y="4"/>
                  </a:cxn>
                  <a:cxn ang="0">
                    <a:pos x="0" y="0"/>
                  </a:cxn>
                  <a:cxn ang="0">
                    <a:pos x="0" y="2"/>
                  </a:cxn>
                  <a:cxn ang="0">
                    <a:pos x="0" y="3"/>
                  </a:cxn>
                  <a:cxn ang="0">
                    <a:pos x="0" y="7"/>
                  </a:cxn>
                  <a:cxn ang="0">
                    <a:pos x="0" y="6"/>
                  </a:cxn>
                  <a:cxn ang="0">
                    <a:pos x="0" y="2"/>
                  </a:cxn>
                  <a:cxn ang="0">
                    <a:pos x="0" y="4"/>
                  </a:cxn>
                  <a:cxn ang="0">
                    <a:pos x="0" y="7"/>
                  </a:cxn>
                  <a:cxn ang="0">
                    <a:pos x="0" y="10"/>
                  </a:cxn>
                  <a:cxn ang="0">
                    <a:pos x="1" y="12"/>
                  </a:cxn>
                  <a:cxn ang="0">
                    <a:pos x="1" y="12"/>
                  </a:cxn>
                  <a:cxn ang="0">
                    <a:pos x="1" y="14"/>
                  </a:cxn>
                  <a:cxn ang="0">
                    <a:pos x="1" y="15"/>
                  </a:cxn>
                  <a:cxn ang="0">
                    <a:pos x="1" y="15"/>
                  </a:cxn>
                  <a:cxn ang="0">
                    <a:pos x="1" y="17"/>
                  </a:cxn>
                  <a:cxn ang="0">
                    <a:pos x="1" y="18"/>
                  </a:cxn>
                  <a:cxn ang="0">
                    <a:pos x="1" y="20"/>
                  </a:cxn>
                  <a:cxn ang="0">
                    <a:pos x="1" y="20"/>
                  </a:cxn>
                  <a:cxn ang="0">
                    <a:pos x="1" y="21"/>
                  </a:cxn>
                  <a:cxn ang="0">
                    <a:pos x="1" y="22"/>
                  </a:cxn>
                  <a:cxn ang="0">
                    <a:pos x="1" y="18"/>
                  </a:cxn>
                  <a:cxn ang="0">
                    <a:pos x="1" y="18"/>
                  </a:cxn>
                  <a:cxn ang="0">
                    <a:pos x="1" y="16"/>
                  </a:cxn>
                  <a:cxn ang="0">
                    <a:pos x="1" y="17"/>
                  </a:cxn>
                  <a:cxn ang="0">
                    <a:pos x="1" y="18"/>
                  </a:cxn>
                  <a:cxn ang="0">
                    <a:pos x="1" y="17"/>
                  </a:cxn>
                  <a:cxn ang="0">
                    <a:pos x="1" y="18"/>
                  </a:cxn>
                  <a:cxn ang="0">
                    <a:pos x="1" y="17"/>
                  </a:cxn>
                  <a:cxn ang="0">
                    <a:pos x="1" y="19"/>
                  </a:cxn>
                  <a:cxn ang="0">
                    <a:pos x="1" y="20"/>
                  </a:cxn>
                  <a:cxn ang="0">
                    <a:pos x="1" y="21"/>
                  </a:cxn>
                  <a:cxn ang="0">
                    <a:pos x="1" y="22"/>
                  </a:cxn>
                  <a:cxn ang="0">
                    <a:pos x="1" y="22"/>
                  </a:cxn>
                  <a:cxn ang="0">
                    <a:pos x="1" y="18"/>
                  </a:cxn>
                  <a:cxn ang="0">
                    <a:pos x="1" y="16"/>
                  </a:cxn>
                  <a:cxn ang="0">
                    <a:pos x="1" y="16"/>
                  </a:cxn>
                  <a:cxn ang="0">
                    <a:pos x="1" y="13"/>
                  </a:cxn>
                  <a:cxn ang="0">
                    <a:pos x="1" y="17"/>
                  </a:cxn>
                  <a:cxn ang="0">
                    <a:pos x="1" y="17"/>
                  </a:cxn>
                  <a:cxn ang="0">
                    <a:pos x="1" y="18"/>
                  </a:cxn>
                  <a:cxn ang="0">
                    <a:pos x="1" y="17"/>
                  </a:cxn>
                  <a:cxn ang="0">
                    <a:pos x="1" y="15"/>
                  </a:cxn>
                  <a:cxn ang="0">
                    <a:pos x="1" y="15"/>
                  </a:cxn>
                  <a:cxn ang="0">
                    <a:pos x="1" y="15"/>
                  </a:cxn>
                  <a:cxn ang="0">
                    <a:pos x="1" y="15"/>
                  </a:cxn>
                  <a:cxn ang="0">
                    <a:pos x="1" y="17"/>
                  </a:cxn>
                  <a:cxn ang="0">
                    <a:pos x="1" y="16"/>
                  </a:cxn>
                  <a:cxn ang="0">
                    <a:pos x="1" y="14"/>
                  </a:cxn>
                  <a:cxn ang="0">
                    <a:pos x="1" y="17"/>
                  </a:cxn>
                  <a:cxn ang="0">
                    <a:pos x="1" y="15"/>
                  </a:cxn>
                  <a:cxn ang="0">
                    <a:pos x="1" y="15"/>
                  </a:cxn>
                  <a:cxn ang="0">
                    <a:pos x="1" y="16"/>
                  </a:cxn>
                  <a:cxn ang="0">
                    <a:pos x="1" y="18"/>
                  </a:cxn>
                  <a:cxn ang="0">
                    <a:pos x="1" y="17"/>
                  </a:cxn>
                  <a:cxn ang="0">
                    <a:pos x="1" y="14"/>
                  </a:cxn>
                  <a:cxn ang="0">
                    <a:pos x="1" y="14"/>
                  </a:cxn>
                  <a:cxn ang="0">
                    <a:pos x="1" y="12"/>
                  </a:cxn>
                  <a:cxn ang="0">
                    <a:pos x="1" y="13"/>
                  </a:cxn>
                  <a:cxn ang="0">
                    <a:pos x="1" y="12"/>
                  </a:cxn>
                </a:cxnLst>
                <a:rect l="0" t="0" r="r" b="b"/>
                <a:pathLst>
                  <a:path w="1" h="23">
                    <a:moveTo>
                      <a:pt x="0" y="13"/>
                    </a:moveTo>
                    <a:lnTo>
                      <a:pt x="0" y="13"/>
                    </a:lnTo>
                    <a:lnTo>
                      <a:pt x="0" y="13"/>
                    </a:lnTo>
                    <a:lnTo>
                      <a:pt x="0" y="13"/>
                    </a:lnTo>
                    <a:lnTo>
                      <a:pt x="0" y="14"/>
                    </a:lnTo>
                    <a:lnTo>
                      <a:pt x="0" y="13"/>
                    </a:lnTo>
                    <a:lnTo>
                      <a:pt x="0" y="13"/>
                    </a:lnTo>
                    <a:lnTo>
                      <a:pt x="0" y="12"/>
                    </a:lnTo>
                    <a:lnTo>
                      <a:pt x="0" y="12"/>
                    </a:lnTo>
                    <a:lnTo>
                      <a:pt x="0" y="12"/>
                    </a:lnTo>
                    <a:lnTo>
                      <a:pt x="0" y="11"/>
                    </a:lnTo>
                    <a:lnTo>
                      <a:pt x="0" y="11"/>
                    </a:lnTo>
                    <a:lnTo>
                      <a:pt x="0" y="10"/>
                    </a:lnTo>
                    <a:lnTo>
                      <a:pt x="0" y="10"/>
                    </a:lnTo>
                    <a:lnTo>
                      <a:pt x="0" y="11"/>
                    </a:lnTo>
                    <a:lnTo>
                      <a:pt x="0" y="10"/>
                    </a:lnTo>
                    <a:lnTo>
                      <a:pt x="0" y="11"/>
                    </a:lnTo>
                    <a:lnTo>
                      <a:pt x="0" y="10"/>
                    </a:lnTo>
                    <a:lnTo>
                      <a:pt x="0" y="10"/>
                    </a:lnTo>
                    <a:lnTo>
                      <a:pt x="0" y="10"/>
                    </a:lnTo>
                    <a:lnTo>
                      <a:pt x="0" y="9"/>
                    </a:lnTo>
                    <a:lnTo>
                      <a:pt x="0" y="9"/>
                    </a:lnTo>
                    <a:lnTo>
                      <a:pt x="0" y="8"/>
                    </a:lnTo>
                    <a:lnTo>
                      <a:pt x="0" y="9"/>
                    </a:lnTo>
                    <a:lnTo>
                      <a:pt x="0" y="9"/>
                    </a:lnTo>
                    <a:lnTo>
                      <a:pt x="0" y="9"/>
                    </a:lnTo>
                    <a:lnTo>
                      <a:pt x="0" y="8"/>
                    </a:lnTo>
                    <a:lnTo>
                      <a:pt x="0" y="9"/>
                    </a:lnTo>
                    <a:lnTo>
                      <a:pt x="0" y="9"/>
                    </a:lnTo>
                    <a:lnTo>
                      <a:pt x="0" y="10"/>
                    </a:lnTo>
                    <a:lnTo>
                      <a:pt x="0" y="10"/>
                    </a:lnTo>
                    <a:lnTo>
                      <a:pt x="0" y="11"/>
                    </a:lnTo>
                    <a:lnTo>
                      <a:pt x="0" y="10"/>
                    </a:lnTo>
                    <a:lnTo>
                      <a:pt x="0" y="9"/>
                    </a:lnTo>
                    <a:lnTo>
                      <a:pt x="0" y="10"/>
                    </a:lnTo>
                    <a:lnTo>
                      <a:pt x="0" y="9"/>
                    </a:lnTo>
                    <a:lnTo>
                      <a:pt x="0" y="10"/>
                    </a:lnTo>
                    <a:lnTo>
                      <a:pt x="0" y="9"/>
                    </a:lnTo>
                    <a:lnTo>
                      <a:pt x="0" y="8"/>
                    </a:lnTo>
                    <a:lnTo>
                      <a:pt x="0" y="7"/>
                    </a:lnTo>
                    <a:lnTo>
                      <a:pt x="0" y="7"/>
                    </a:lnTo>
                    <a:lnTo>
                      <a:pt x="0" y="6"/>
                    </a:lnTo>
                    <a:lnTo>
                      <a:pt x="0" y="6"/>
                    </a:lnTo>
                    <a:lnTo>
                      <a:pt x="0" y="4"/>
                    </a:lnTo>
                    <a:lnTo>
                      <a:pt x="0" y="4"/>
                    </a:lnTo>
                    <a:lnTo>
                      <a:pt x="0" y="4"/>
                    </a:lnTo>
                    <a:lnTo>
                      <a:pt x="0" y="3"/>
                    </a:lnTo>
                    <a:lnTo>
                      <a:pt x="0" y="3"/>
                    </a:lnTo>
                    <a:lnTo>
                      <a:pt x="0" y="2"/>
                    </a:lnTo>
                    <a:lnTo>
                      <a:pt x="0" y="1"/>
                    </a:lnTo>
                    <a:lnTo>
                      <a:pt x="0" y="1"/>
                    </a:lnTo>
                    <a:lnTo>
                      <a:pt x="0" y="1"/>
                    </a:lnTo>
                    <a:lnTo>
                      <a:pt x="0" y="1"/>
                    </a:lnTo>
                    <a:lnTo>
                      <a:pt x="0" y="0"/>
                    </a:lnTo>
                    <a:lnTo>
                      <a:pt x="0" y="0"/>
                    </a:lnTo>
                    <a:lnTo>
                      <a:pt x="0" y="1"/>
                    </a:lnTo>
                    <a:lnTo>
                      <a:pt x="0" y="1"/>
                    </a:lnTo>
                    <a:lnTo>
                      <a:pt x="0" y="2"/>
                    </a:lnTo>
                    <a:lnTo>
                      <a:pt x="0" y="2"/>
                    </a:lnTo>
                    <a:lnTo>
                      <a:pt x="0" y="2"/>
                    </a:lnTo>
                    <a:lnTo>
                      <a:pt x="0" y="1"/>
                    </a:lnTo>
                    <a:lnTo>
                      <a:pt x="0" y="2"/>
                    </a:lnTo>
                    <a:lnTo>
                      <a:pt x="0" y="2"/>
                    </a:lnTo>
                    <a:lnTo>
                      <a:pt x="0" y="2"/>
                    </a:lnTo>
                    <a:lnTo>
                      <a:pt x="0" y="3"/>
                    </a:lnTo>
                    <a:lnTo>
                      <a:pt x="0" y="2"/>
                    </a:lnTo>
                    <a:lnTo>
                      <a:pt x="0" y="2"/>
                    </a:lnTo>
                    <a:lnTo>
                      <a:pt x="0" y="2"/>
                    </a:lnTo>
                    <a:lnTo>
                      <a:pt x="0" y="3"/>
                    </a:lnTo>
                    <a:lnTo>
                      <a:pt x="0" y="4"/>
                    </a:lnTo>
                    <a:lnTo>
                      <a:pt x="0" y="4"/>
                    </a:lnTo>
                    <a:lnTo>
                      <a:pt x="0" y="4"/>
                    </a:lnTo>
                    <a:lnTo>
                      <a:pt x="0" y="4"/>
                    </a:lnTo>
                    <a:lnTo>
                      <a:pt x="0" y="3"/>
                    </a:lnTo>
                    <a:lnTo>
                      <a:pt x="0" y="3"/>
                    </a:lnTo>
                    <a:lnTo>
                      <a:pt x="0" y="2"/>
                    </a:lnTo>
                    <a:lnTo>
                      <a:pt x="0" y="3"/>
                    </a:lnTo>
                    <a:lnTo>
                      <a:pt x="0" y="3"/>
                    </a:lnTo>
                    <a:lnTo>
                      <a:pt x="0" y="4"/>
                    </a:lnTo>
                    <a:lnTo>
                      <a:pt x="0" y="4"/>
                    </a:lnTo>
                    <a:lnTo>
                      <a:pt x="0" y="4"/>
                    </a:lnTo>
                    <a:lnTo>
                      <a:pt x="0" y="5"/>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4"/>
                    </a:lnTo>
                    <a:lnTo>
                      <a:pt x="0" y="4"/>
                    </a:lnTo>
                    <a:lnTo>
                      <a:pt x="0" y="4"/>
                    </a:lnTo>
                    <a:lnTo>
                      <a:pt x="0" y="3"/>
                    </a:lnTo>
                    <a:lnTo>
                      <a:pt x="0" y="3"/>
                    </a:lnTo>
                    <a:lnTo>
                      <a:pt x="0" y="3"/>
                    </a:lnTo>
                    <a:lnTo>
                      <a:pt x="0" y="2"/>
                    </a:lnTo>
                    <a:lnTo>
                      <a:pt x="0" y="3"/>
                    </a:lnTo>
                    <a:lnTo>
                      <a:pt x="0" y="2"/>
                    </a:lnTo>
                    <a:lnTo>
                      <a:pt x="0" y="3"/>
                    </a:lnTo>
                    <a:lnTo>
                      <a:pt x="0" y="3"/>
                    </a:lnTo>
                    <a:lnTo>
                      <a:pt x="0" y="4"/>
                    </a:lnTo>
                    <a:lnTo>
                      <a:pt x="0" y="4"/>
                    </a:lnTo>
                    <a:lnTo>
                      <a:pt x="0" y="4"/>
                    </a:lnTo>
                    <a:lnTo>
                      <a:pt x="0" y="4"/>
                    </a:lnTo>
                    <a:lnTo>
                      <a:pt x="0" y="4"/>
                    </a:lnTo>
                    <a:lnTo>
                      <a:pt x="0" y="4"/>
                    </a:lnTo>
                    <a:lnTo>
                      <a:pt x="0" y="4"/>
                    </a:lnTo>
                    <a:lnTo>
                      <a:pt x="0" y="4"/>
                    </a:lnTo>
                    <a:lnTo>
                      <a:pt x="0" y="5"/>
                    </a:lnTo>
                    <a:lnTo>
                      <a:pt x="0" y="5"/>
                    </a:lnTo>
                    <a:lnTo>
                      <a:pt x="0" y="5"/>
                    </a:lnTo>
                    <a:lnTo>
                      <a:pt x="0" y="6"/>
                    </a:lnTo>
                    <a:lnTo>
                      <a:pt x="0" y="5"/>
                    </a:lnTo>
                    <a:lnTo>
                      <a:pt x="0" y="5"/>
                    </a:lnTo>
                    <a:lnTo>
                      <a:pt x="0" y="6"/>
                    </a:lnTo>
                    <a:lnTo>
                      <a:pt x="0" y="6"/>
                    </a:lnTo>
                    <a:lnTo>
                      <a:pt x="0" y="7"/>
                    </a:lnTo>
                    <a:lnTo>
                      <a:pt x="0" y="7"/>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1" y="11"/>
                    </a:lnTo>
                    <a:lnTo>
                      <a:pt x="1" y="10"/>
                    </a:lnTo>
                    <a:lnTo>
                      <a:pt x="1" y="11"/>
                    </a:lnTo>
                    <a:lnTo>
                      <a:pt x="1" y="11"/>
                    </a:lnTo>
                    <a:lnTo>
                      <a:pt x="1" y="11"/>
                    </a:lnTo>
                    <a:lnTo>
                      <a:pt x="1" y="11"/>
                    </a:lnTo>
                    <a:lnTo>
                      <a:pt x="1" y="12"/>
                    </a:lnTo>
                    <a:lnTo>
                      <a:pt x="1" y="12"/>
                    </a:lnTo>
                    <a:lnTo>
                      <a:pt x="1" y="11"/>
                    </a:lnTo>
                    <a:lnTo>
                      <a:pt x="1" y="12"/>
                    </a:lnTo>
                    <a:lnTo>
                      <a:pt x="1" y="12"/>
                    </a:lnTo>
                    <a:lnTo>
                      <a:pt x="1" y="12"/>
                    </a:lnTo>
                    <a:lnTo>
                      <a:pt x="1" y="12"/>
                    </a:lnTo>
                    <a:lnTo>
                      <a:pt x="1" y="11"/>
                    </a:lnTo>
                    <a:lnTo>
                      <a:pt x="1" y="12"/>
                    </a:lnTo>
                    <a:lnTo>
                      <a:pt x="1" y="12"/>
                    </a:lnTo>
                    <a:lnTo>
                      <a:pt x="1" y="12"/>
                    </a:lnTo>
                    <a:lnTo>
                      <a:pt x="1" y="12"/>
                    </a:lnTo>
                    <a:lnTo>
                      <a:pt x="1" y="12"/>
                    </a:lnTo>
                    <a:lnTo>
                      <a:pt x="1" y="12"/>
                    </a:lnTo>
                    <a:lnTo>
                      <a:pt x="1" y="12"/>
                    </a:lnTo>
                    <a:lnTo>
                      <a:pt x="1" y="12"/>
                    </a:lnTo>
                    <a:lnTo>
                      <a:pt x="1" y="12"/>
                    </a:lnTo>
                    <a:lnTo>
                      <a:pt x="1" y="12"/>
                    </a:lnTo>
                    <a:lnTo>
                      <a:pt x="1" y="13"/>
                    </a:lnTo>
                    <a:lnTo>
                      <a:pt x="1" y="12"/>
                    </a:lnTo>
                    <a:lnTo>
                      <a:pt x="1" y="13"/>
                    </a:lnTo>
                    <a:lnTo>
                      <a:pt x="1" y="13"/>
                    </a:lnTo>
                    <a:lnTo>
                      <a:pt x="1" y="14"/>
                    </a:lnTo>
                    <a:lnTo>
                      <a:pt x="1" y="14"/>
                    </a:lnTo>
                    <a:lnTo>
                      <a:pt x="1" y="14"/>
                    </a:lnTo>
                    <a:lnTo>
                      <a:pt x="1" y="14"/>
                    </a:lnTo>
                    <a:lnTo>
                      <a:pt x="1" y="14"/>
                    </a:lnTo>
                    <a:lnTo>
                      <a:pt x="1" y="14"/>
                    </a:lnTo>
                    <a:lnTo>
                      <a:pt x="1" y="14"/>
                    </a:lnTo>
                    <a:lnTo>
                      <a:pt x="1" y="14"/>
                    </a:lnTo>
                    <a:lnTo>
                      <a:pt x="1" y="15"/>
                    </a:lnTo>
                    <a:lnTo>
                      <a:pt x="1" y="14"/>
                    </a:lnTo>
                    <a:lnTo>
                      <a:pt x="1" y="15"/>
                    </a:lnTo>
                    <a:lnTo>
                      <a:pt x="1" y="14"/>
                    </a:lnTo>
                    <a:lnTo>
                      <a:pt x="1" y="15"/>
                    </a:lnTo>
                    <a:lnTo>
                      <a:pt x="1" y="14"/>
                    </a:lnTo>
                    <a:lnTo>
                      <a:pt x="1" y="15"/>
                    </a:lnTo>
                    <a:lnTo>
                      <a:pt x="1" y="15"/>
                    </a:lnTo>
                    <a:lnTo>
                      <a:pt x="1" y="15"/>
                    </a:lnTo>
                    <a:lnTo>
                      <a:pt x="1" y="15"/>
                    </a:lnTo>
                    <a:lnTo>
                      <a:pt x="1" y="15"/>
                    </a:lnTo>
                    <a:lnTo>
                      <a:pt x="1" y="15"/>
                    </a:lnTo>
                    <a:lnTo>
                      <a:pt x="1" y="15"/>
                    </a:lnTo>
                    <a:lnTo>
                      <a:pt x="1" y="15"/>
                    </a:lnTo>
                    <a:lnTo>
                      <a:pt x="1" y="15"/>
                    </a:lnTo>
                    <a:lnTo>
                      <a:pt x="1" y="15"/>
                    </a:lnTo>
                    <a:lnTo>
                      <a:pt x="1" y="15"/>
                    </a:lnTo>
                    <a:lnTo>
                      <a:pt x="1" y="15"/>
                    </a:lnTo>
                    <a:lnTo>
                      <a:pt x="1" y="15"/>
                    </a:lnTo>
                    <a:lnTo>
                      <a:pt x="1" y="16"/>
                    </a:lnTo>
                    <a:lnTo>
                      <a:pt x="1" y="15"/>
                    </a:lnTo>
                    <a:lnTo>
                      <a:pt x="1" y="16"/>
                    </a:lnTo>
                    <a:lnTo>
                      <a:pt x="1" y="16"/>
                    </a:lnTo>
                    <a:lnTo>
                      <a:pt x="1" y="17"/>
                    </a:lnTo>
                    <a:lnTo>
                      <a:pt x="1" y="17"/>
                    </a:lnTo>
                    <a:lnTo>
                      <a:pt x="1" y="17"/>
                    </a:lnTo>
                    <a:lnTo>
                      <a:pt x="1" y="17"/>
                    </a:lnTo>
                    <a:lnTo>
                      <a:pt x="1" y="17"/>
                    </a:lnTo>
                    <a:lnTo>
                      <a:pt x="1" y="17"/>
                    </a:lnTo>
                    <a:lnTo>
                      <a:pt x="1" y="17"/>
                    </a:lnTo>
                    <a:lnTo>
                      <a:pt x="1" y="18"/>
                    </a:lnTo>
                    <a:lnTo>
                      <a:pt x="1" y="17"/>
                    </a:lnTo>
                    <a:lnTo>
                      <a:pt x="1" y="17"/>
                    </a:lnTo>
                    <a:lnTo>
                      <a:pt x="1" y="17"/>
                    </a:lnTo>
                    <a:lnTo>
                      <a:pt x="1" y="17"/>
                    </a:lnTo>
                    <a:lnTo>
                      <a:pt x="1" y="18"/>
                    </a:lnTo>
                    <a:lnTo>
                      <a:pt x="1" y="18"/>
                    </a:lnTo>
                    <a:lnTo>
                      <a:pt x="1" y="18"/>
                    </a:lnTo>
                    <a:lnTo>
                      <a:pt x="1" y="18"/>
                    </a:lnTo>
                    <a:lnTo>
                      <a:pt x="1" y="18"/>
                    </a:lnTo>
                    <a:lnTo>
                      <a:pt x="1" y="19"/>
                    </a:lnTo>
                    <a:lnTo>
                      <a:pt x="1" y="18"/>
                    </a:lnTo>
                    <a:lnTo>
                      <a:pt x="1" y="19"/>
                    </a:lnTo>
                    <a:lnTo>
                      <a:pt x="1" y="19"/>
                    </a:lnTo>
                    <a:lnTo>
                      <a:pt x="1" y="19"/>
                    </a:lnTo>
                    <a:lnTo>
                      <a:pt x="1" y="20"/>
                    </a:lnTo>
                    <a:lnTo>
                      <a:pt x="1" y="20"/>
                    </a:lnTo>
                    <a:lnTo>
                      <a:pt x="1" y="20"/>
                    </a:lnTo>
                    <a:lnTo>
                      <a:pt x="1" y="20"/>
                    </a:lnTo>
                    <a:lnTo>
                      <a:pt x="1" y="20"/>
                    </a:lnTo>
                    <a:lnTo>
                      <a:pt x="1" y="20"/>
                    </a:lnTo>
                    <a:lnTo>
                      <a:pt x="1" y="20"/>
                    </a:lnTo>
                    <a:lnTo>
                      <a:pt x="1" y="21"/>
                    </a:lnTo>
                    <a:lnTo>
                      <a:pt x="1" y="20"/>
                    </a:lnTo>
                    <a:lnTo>
                      <a:pt x="1" y="20"/>
                    </a:lnTo>
                    <a:lnTo>
                      <a:pt x="1" y="20"/>
                    </a:lnTo>
                    <a:lnTo>
                      <a:pt x="1" y="20"/>
                    </a:lnTo>
                    <a:lnTo>
                      <a:pt x="1" y="20"/>
                    </a:lnTo>
                    <a:lnTo>
                      <a:pt x="1" y="21"/>
                    </a:lnTo>
                    <a:lnTo>
                      <a:pt x="1" y="20"/>
                    </a:lnTo>
                    <a:lnTo>
                      <a:pt x="1" y="20"/>
                    </a:lnTo>
                    <a:lnTo>
                      <a:pt x="1" y="20"/>
                    </a:lnTo>
                    <a:lnTo>
                      <a:pt x="1" y="21"/>
                    </a:lnTo>
                    <a:lnTo>
                      <a:pt x="1" y="20"/>
                    </a:lnTo>
                    <a:lnTo>
                      <a:pt x="1" y="20"/>
                    </a:lnTo>
                    <a:lnTo>
                      <a:pt x="1" y="19"/>
                    </a:lnTo>
                    <a:lnTo>
                      <a:pt x="1" y="20"/>
                    </a:lnTo>
                    <a:lnTo>
                      <a:pt x="1" y="20"/>
                    </a:lnTo>
                    <a:lnTo>
                      <a:pt x="1" y="20"/>
                    </a:lnTo>
                    <a:lnTo>
                      <a:pt x="1" y="21"/>
                    </a:lnTo>
                    <a:lnTo>
                      <a:pt x="1" y="21"/>
                    </a:lnTo>
                    <a:lnTo>
                      <a:pt x="1" y="21"/>
                    </a:lnTo>
                    <a:lnTo>
                      <a:pt x="1" y="21"/>
                    </a:lnTo>
                    <a:lnTo>
                      <a:pt x="1" y="21"/>
                    </a:lnTo>
                    <a:lnTo>
                      <a:pt x="1" y="21"/>
                    </a:lnTo>
                    <a:lnTo>
                      <a:pt x="1" y="21"/>
                    </a:lnTo>
                    <a:lnTo>
                      <a:pt x="1" y="21"/>
                    </a:lnTo>
                    <a:lnTo>
                      <a:pt x="1" y="21"/>
                    </a:lnTo>
                    <a:lnTo>
                      <a:pt x="1" y="21"/>
                    </a:lnTo>
                    <a:lnTo>
                      <a:pt x="1" y="21"/>
                    </a:lnTo>
                    <a:lnTo>
                      <a:pt x="1" y="20"/>
                    </a:lnTo>
                    <a:lnTo>
                      <a:pt x="1" y="21"/>
                    </a:lnTo>
                    <a:lnTo>
                      <a:pt x="1" y="22"/>
                    </a:lnTo>
                    <a:lnTo>
                      <a:pt x="1" y="22"/>
                    </a:lnTo>
                    <a:lnTo>
                      <a:pt x="1" y="22"/>
                    </a:lnTo>
                    <a:lnTo>
                      <a:pt x="1" y="21"/>
                    </a:lnTo>
                    <a:lnTo>
                      <a:pt x="1" y="22"/>
                    </a:lnTo>
                    <a:lnTo>
                      <a:pt x="1" y="21"/>
                    </a:lnTo>
                    <a:lnTo>
                      <a:pt x="1" y="21"/>
                    </a:lnTo>
                    <a:lnTo>
                      <a:pt x="1" y="20"/>
                    </a:lnTo>
                    <a:lnTo>
                      <a:pt x="1" y="19"/>
                    </a:lnTo>
                    <a:lnTo>
                      <a:pt x="1" y="19"/>
                    </a:lnTo>
                    <a:lnTo>
                      <a:pt x="1" y="18"/>
                    </a:lnTo>
                    <a:lnTo>
                      <a:pt x="1" y="18"/>
                    </a:lnTo>
                    <a:lnTo>
                      <a:pt x="1" y="18"/>
                    </a:lnTo>
                    <a:lnTo>
                      <a:pt x="1" y="17"/>
                    </a:lnTo>
                    <a:lnTo>
                      <a:pt x="1" y="17"/>
                    </a:lnTo>
                    <a:lnTo>
                      <a:pt x="1" y="17"/>
                    </a:lnTo>
                    <a:lnTo>
                      <a:pt x="1" y="18"/>
                    </a:lnTo>
                    <a:lnTo>
                      <a:pt x="1" y="17"/>
                    </a:lnTo>
                    <a:lnTo>
                      <a:pt x="1" y="17"/>
                    </a:lnTo>
                    <a:lnTo>
                      <a:pt x="1" y="17"/>
                    </a:lnTo>
                    <a:lnTo>
                      <a:pt x="1" y="17"/>
                    </a:lnTo>
                    <a:lnTo>
                      <a:pt x="1" y="17"/>
                    </a:lnTo>
                    <a:lnTo>
                      <a:pt x="1" y="17"/>
                    </a:lnTo>
                    <a:lnTo>
                      <a:pt x="1" y="18"/>
                    </a:lnTo>
                    <a:lnTo>
                      <a:pt x="1" y="18"/>
                    </a:lnTo>
                    <a:lnTo>
                      <a:pt x="1" y="18"/>
                    </a:lnTo>
                    <a:lnTo>
                      <a:pt x="1" y="18"/>
                    </a:lnTo>
                    <a:lnTo>
                      <a:pt x="1" y="17"/>
                    </a:lnTo>
                    <a:lnTo>
                      <a:pt x="1" y="17"/>
                    </a:lnTo>
                    <a:lnTo>
                      <a:pt x="1" y="17"/>
                    </a:lnTo>
                    <a:lnTo>
                      <a:pt x="1" y="16"/>
                    </a:lnTo>
                    <a:lnTo>
                      <a:pt x="1" y="17"/>
                    </a:lnTo>
                    <a:lnTo>
                      <a:pt x="1" y="16"/>
                    </a:lnTo>
                    <a:lnTo>
                      <a:pt x="1" y="16"/>
                    </a:lnTo>
                    <a:lnTo>
                      <a:pt x="1" y="16"/>
                    </a:lnTo>
                    <a:lnTo>
                      <a:pt x="1" y="16"/>
                    </a:lnTo>
                    <a:lnTo>
                      <a:pt x="1" y="15"/>
                    </a:lnTo>
                    <a:lnTo>
                      <a:pt x="1" y="16"/>
                    </a:lnTo>
                    <a:lnTo>
                      <a:pt x="1" y="16"/>
                    </a:lnTo>
                    <a:lnTo>
                      <a:pt x="1" y="16"/>
                    </a:lnTo>
                    <a:lnTo>
                      <a:pt x="1" y="17"/>
                    </a:lnTo>
                    <a:lnTo>
                      <a:pt x="1" y="17"/>
                    </a:lnTo>
                    <a:lnTo>
                      <a:pt x="1" y="17"/>
                    </a:lnTo>
                    <a:lnTo>
                      <a:pt x="1" y="17"/>
                    </a:lnTo>
                    <a:lnTo>
                      <a:pt x="1" y="17"/>
                    </a:lnTo>
                    <a:lnTo>
                      <a:pt x="1" y="17"/>
                    </a:lnTo>
                    <a:lnTo>
                      <a:pt x="1" y="17"/>
                    </a:lnTo>
                    <a:lnTo>
                      <a:pt x="1" y="17"/>
                    </a:lnTo>
                    <a:lnTo>
                      <a:pt x="1" y="17"/>
                    </a:lnTo>
                    <a:lnTo>
                      <a:pt x="1" y="17"/>
                    </a:lnTo>
                    <a:lnTo>
                      <a:pt x="1" y="18"/>
                    </a:lnTo>
                    <a:lnTo>
                      <a:pt x="1" y="18"/>
                    </a:lnTo>
                    <a:lnTo>
                      <a:pt x="1" y="18"/>
                    </a:lnTo>
                    <a:lnTo>
                      <a:pt x="1" y="18"/>
                    </a:lnTo>
                    <a:lnTo>
                      <a:pt x="1" y="18"/>
                    </a:lnTo>
                    <a:lnTo>
                      <a:pt x="1" y="17"/>
                    </a:lnTo>
                    <a:lnTo>
                      <a:pt x="1" y="18"/>
                    </a:lnTo>
                    <a:lnTo>
                      <a:pt x="1" y="17"/>
                    </a:lnTo>
                    <a:lnTo>
                      <a:pt x="1" y="17"/>
                    </a:lnTo>
                    <a:lnTo>
                      <a:pt x="1" y="17"/>
                    </a:lnTo>
                    <a:lnTo>
                      <a:pt x="1" y="18"/>
                    </a:lnTo>
                    <a:lnTo>
                      <a:pt x="1" y="19"/>
                    </a:lnTo>
                    <a:lnTo>
                      <a:pt x="1" y="18"/>
                    </a:lnTo>
                    <a:lnTo>
                      <a:pt x="1" y="19"/>
                    </a:lnTo>
                    <a:lnTo>
                      <a:pt x="1" y="18"/>
                    </a:lnTo>
                    <a:lnTo>
                      <a:pt x="1" y="18"/>
                    </a:lnTo>
                    <a:lnTo>
                      <a:pt x="1" y="18"/>
                    </a:lnTo>
                    <a:lnTo>
                      <a:pt x="1" y="17"/>
                    </a:lnTo>
                    <a:lnTo>
                      <a:pt x="1" y="18"/>
                    </a:lnTo>
                    <a:lnTo>
                      <a:pt x="1" y="17"/>
                    </a:lnTo>
                    <a:lnTo>
                      <a:pt x="1" y="17"/>
                    </a:lnTo>
                    <a:lnTo>
                      <a:pt x="1" y="16"/>
                    </a:lnTo>
                    <a:lnTo>
                      <a:pt x="1" y="17"/>
                    </a:lnTo>
                    <a:lnTo>
                      <a:pt x="1" y="17"/>
                    </a:lnTo>
                    <a:lnTo>
                      <a:pt x="1" y="18"/>
                    </a:lnTo>
                    <a:lnTo>
                      <a:pt x="1" y="17"/>
                    </a:lnTo>
                    <a:lnTo>
                      <a:pt x="1" y="17"/>
                    </a:lnTo>
                    <a:lnTo>
                      <a:pt x="1" y="18"/>
                    </a:lnTo>
                    <a:lnTo>
                      <a:pt x="1" y="18"/>
                    </a:lnTo>
                    <a:lnTo>
                      <a:pt x="1" y="18"/>
                    </a:lnTo>
                    <a:lnTo>
                      <a:pt x="1" y="18"/>
                    </a:lnTo>
                    <a:lnTo>
                      <a:pt x="1" y="18"/>
                    </a:lnTo>
                    <a:lnTo>
                      <a:pt x="1" y="17"/>
                    </a:lnTo>
                    <a:lnTo>
                      <a:pt x="1" y="18"/>
                    </a:lnTo>
                    <a:lnTo>
                      <a:pt x="1" y="17"/>
                    </a:lnTo>
                    <a:lnTo>
                      <a:pt x="1" y="17"/>
                    </a:lnTo>
                    <a:lnTo>
                      <a:pt x="1" y="17"/>
                    </a:lnTo>
                    <a:lnTo>
                      <a:pt x="1" y="17"/>
                    </a:lnTo>
                    <a:lnTo>
                      <a:pt x="1" y="17"/>
                    </a:lnTo>
                    <a:lnTo>
                      <a:pt x="1" y="17"/>
                    </a:lnTo>
                    <a:lnTo>
                      <a:pt x="1" y="17"/>
                    </a:lnTo>
                    <a:lnTo>
                      <a:pt x="1" y="17"/>
                    </a:lnTo>
                    <a:lnTo>
                      <a:pt x="1" y="17"/>
                    </a:lnTo>
                    <a:lnTo>
                      <a:pt x="1" y="17"/>
                    </a:lnTo>
                    <a:lnTo>
                      <a:pt x="1" y="17"/>
                    </a:lnTo>
                    <a:lnTo>
                      <a:pt x="1" y="17"/>
                    </a:lnTo>
                    <a:lnTo>
                      <a:pt x="1" y="17"/>
                    </a:lnTo>
                    <a:lnTo>
                      <a:pt x="1" y="17"/>
                    </a:lnTo>
                    <a:lnTo>
                      <a:pt x="1" y="18"/>
                    </a:lnTo>
                    <a:lnTo>
                      <a:pt x="1" y="18"/>
                    </a:lnTo>
                    <a:lnTo>
                      <a:pt x="1" y="19"/>
                    </a:lnTo>
                    <a:lnTo>
                      <a:pt x="1" y="18"/>
                    </a:lnTo>
                    <a:lnTo>
                      <a:pt x="1" y="19"/>
                    </a:lnTo>
                    <a:lnTo>
                      <a:pt x="1" y="19"/>
                    </a:lnTo>
                    <a:lnTo>
                      <a:pt x="1" y="19"/>
                    </a:lnTo>
                    <a:lnTo>
                      <a:pt x="1" y="19"/>
                    </a:lnTo>
                    <a:lnTo>
                      <a:pt x="1" y="19"/>
                    </a:lnTo>
                    <a:lnTo>
                      <a:pt x="1" y="19"/>
                    </a:lnTo>
                    <a:lnTo>
                      <a:pt x="1" y="20"/>
                    </a:lnTo>
                    <a:lnTo>
                      <a:pt x="1" y="20"/>
                    </a:lnTo>
                    <a:lnTo>
                      <a:pt x="1" y="20"/>
                    </a:lnTo>
                    <a:lnTo>
                      <a:pt x="1" y="20"/>
                    </a:lnTo>
                    <a:lnTo>
                      <a:pt x="1" y="20"/>
                    </a:lnTo>
                    <a:lnTo>
                      <a:pt x="1" y="20"/>
                    </a:lnTo>
                    <a:lnTo>
                      <a:pt x="1" y="20"/>
                    </a:lnTo>
                    <a:lnTo>
                      <a:pt x="1" y="20"/>
                    </a:lnTo>
                    <a:lnTo>
                      <a:pt x="1" y="21"/>
                    </a:lnTo>
                    <a:lnTo>
                      <a:pt x="1" y="20"/>
                    </a:lnTo>
                    <a:lnTo>
                      <a:pt x="1" y="21"/>
                    </a:lnTo>
                    <a:lnTo>
                      <a:pt x="1" y="20"/>
                    </a:lnTo>
                    <a:lnTo>
                      <a:pt x="1" y="21"/>
                    </a:lnTo>
                    <a:lnTo>
                      <a:pt x="1" y="21"/>
                    </a:lnTo>
                    <a:lnTo>
                      <a:pt x="1" y="21"/>
                    </a:lnTo>
                    <a:lnTo>
                      <a:pt x="1" y="21"/>
                    </a:lnTo>
                    <a:lnTo>
                      <a:pt x="1" y="22"/>
                    </a:lnTo>
                    <a:lnTo>
                      <a:pt x="1" y="21"/>
                    </a:lnTo>
                    <a:lnTo>
                      <a:pt x="1" y="21"/>
                    </a:lnTo>
                    <a:lnTo>
                      <a:pt x="1" y="21"/>
                    </a:lnTo>
                    <a:lnTo>
                      <a:pt x="1" y="21"/>
                    </a:lnTo>
                    <a:lnTo>
                      <a:pt x="1" y="21"/>
                    </a:lnTo>
                    <a:lnTo>
                      <a:pt x="1" y="22"/>
                    </a:lnTo>
                    <a:lnTo>
                      <a:pt x="1" y="21"/>
                    </a:lnTo>
                    <a:lnTo>
                      <a:pt x="1" y="21"/>
                    </a:lnTo>
                    <a:lnTo>
                      <a:pt x="1" y="22"/>
                    </a:lnTo>
                    <a:lnTo>
                      <a:pt x="1" y="22"/>
                    </a:lnTo>
                    <a:lnTo>
                      <a:pt x="1" y="22"/>
                    </a:lnTo>
                    <a:lnTo>
                      <a:pt x="1" y="22"/>
                    </a:lnTo>
                    <a:lnTo>
                      <a:pt x="1" y="23"/>
                    </a:lnTo>
                    <a:lnTo>
                      <a:pt x="1" y="22"/>
                    </a:lnTo>
                    <a:lnTo>
                      <a:pt x="1" y="23"/>
                    </a:lnTo>
                    <a:lnTo>
                      <a:pt x="1" y="23"/>
                    </a:lnTo>
                    <a:lnTo>
                      <a:pt x="1" y="23"/>
                    </a:lnTo>
                    <a:lnTo>
                      <a:pt x="1" y="22"/>
                    </a:lnTo>
                    <a:lnTo>
                      <a:pt x="1" y="22"/>
                    </a:lnTo>
                    <a:lnTo>
                      <a:pt x="1" y="22"/>
                    </a:lnTo>
                    <a:lnTo>
                      <a:pt x="1" y="21"/>
                    </a:lnTo>
                    <a:lnTo>
                      <a:pt x="1" y="21"/>
                    </a:lnTo>
                    <a:lnTo>
                      <a:pt x="1" y="21"/>
                    </a:lnTo>
                    <a:lnTo>
                      <a:pt x="1" y="22"/>
                    </a:lnTo>
                    <a:lnTo>
                      <a:pt x="1" y="21"/>
                    </a:lnTo>
                    <a:lnTo>
                      <a:pt x="1" y="20"/>
                    </a:lnTo>
                    <a:lnTo>
                      <a:pt x="1" y="20"/>
                    </a:lnTo>
                    <a:lnTo>
                      <a:pt x="1" y="19"/>
                    </a:lnTo>
                    <a:lnTo>
                      <a:pt x="1" y="19"/>
                    </a:lnTo>
                    <a:lnTo>
                      <a:pt x="1" y="18"/>
                    </a:lnTo>
                    <a:lnTo>
                      <a:pt x="1" y="18"/>
                    </a:lnTo>
                    <a:lnTo>
                      <a:pt x="1" y="18"/>
                    </a:lnTo>
                    <a:lnTo>
                      <a:pt x="1" y="17"/>
                    </a:lnTo>
                    <a:lnTo>
                      <a:pt x="1" y="17"/>
                    </a:lnTo>
                    <a:lnTo>
                      <a:pt x="1" y="16"/>
                    </a:lnTo>
                    <a:lnTo>
                      <a:pt x="1" y="16"/>
                    </a:lnTo>
                    <a:lnTo>
                      <a:pt x="1" y="16"/>
                    </a:lnTo>
                    <a:lnTo>
                      <a:pt x="1" y="17"/>
                    </a:lnTo>
                    <a:lnTo>
                      <a:pt x="1" y="17"/>
                    </a:lnTo>
                    <a:lnTo>
                      <a:pt x="1" y="17"/>
                    </a:lnTo>
                    <a:lnTo>
                      <a:pt x="1" y="17"/>
                    </a:lnTo>
                    <a:lnTo>
                      <a:pt x="1" y="16"/>
                    </a:lnTo>
                    <a:lnTo>
                      <a:pt x="1" y="17"/>
                    </a:lnTo>
                    <a:lnTo>
                      <a:pt x="1" y="17"/>
                    </a:lnTo>
                    <a:lnTo>
                      <a:pt x="1" y="17"/>
                    </a:lnTo>
                    <a:lnTo>
                      <a:pt x="1" y="17"/>
                    </a:lnTo>
                    <a:lnTo>
                      <a:pt x="1" y="17"/>
                    </a:lnTo>
                    <a:lnTo>
                      <a:pt x="1" y="18"/>
                    </a:lnTo>
                    <a:lnTo>
                      <a:pt x="1" y="17"/>
                    </a:lnTo>
                    <a:lnTo>
                      <a:pt x="1" y="17"/>
                    </a:lnTo>
                    <a:lnTo>
                      <a:pt x="1" y="16"/>
                    </a:lnTo>
                    <a:lnTo>
                      <a:pt x="1" y="16"/>
                    </a:lnTo>
                    <a:lnTo>
                      <a:pt x="1" y="16"/>
                    </a:lnTo>
                    <a:lnTo>
                      <a:pt x="1" y="15"/>
                    </a:lnTo>
                    <a:lnTo>
                      <a:pt x="1" y="15"/>
                    </a:lnTo>
                    <a:lnTo>
                      <a:pt x="1" y="14"/>
                    </a:lnTo>
                    <a:lnTo>
                      <a:pt x="1" y="14"/>
                    </a:lnTo>
                    <a:lnTo>
                      <a:pt x="1" y="13"/>
                    </a:lnTo>
                    <a:lnTo>
                      <a:pt x="1" y="14"/>
                    </a:lnTo>
                    <a:lnTo>
                      <a:pt x="1" y="13"/>
                    </a:lnTo>
                    <a:lnTo>
                      <a:pt x="1" y="13"/>
                    </a:lnTo>
                    <a:lnTo>
                      <a:pt x="1" y="13"/>
                    </a:lnTo>
                    <a:lnTo>
                      <a:pt x="1" y="12"/>
                    </a:lnTo>
                    <a:lnTo>
                      <a:pt x="1" y="13"/>
                    </a:lnTo>
                    <a:lnTo>
                      <a:pt x="1" y="13"/>
                    </a:lnTo>
                    <a:lnTo>
                      <a:pt x="1" y="14"/>
                    </a:lnTo>
                    <a:lnTo>
                      <a:pt x="1" y="14"/>
                    </a:lnTo>
                    <a:lnTo>
                      <a:pt x="1" y="15"/>
                    </a:lnTo>
                    <a:lnTo>
                      <a:pt x="1" y="16"/>
                    </a:lnTo>
                    <a:lnTo>
                      <a:pt x="1" y="16"/>
                    </a:lnTo>
                    <a:lnTo>
                      <a:pt x="1" y="16"/>
                    </a:lnTo>
                    <a:lnTo>
                      <a:pt x="1" y="17"/>
                    </a:lnTo>
                    <a:lnTo>
                      <a:pt x="1" y="17"/>
                    </a:lnTo>
                    <a:lnTo>
                      <a:pt x="1" y="17"/>
                    </a:lnTo>
                    <a:lnTo>
                      <a:pt x="1" y="17"/>
                    </a:lnTo>
                    <a:lnTo>
                      <a:pt x="1" y="17"/>
                    </a:lnTo>
                    <a:lnTo>
                      <a:pt x="1" y="17"/>
                    </a:lnTo>
                    <a:lnTo>
                      <a:pt x="1" y="17"/>
                    </a:lnTo>
                    <a:lnTo>
                      <a:pt x="1" y="17"/>
                    </a:lnTo>
                    <a:lnTo>
                      <a:pt x="1" y="17"/>
                    </a:lnTo>
                    <a:lnTo>
                      <a:pt x="1" y="17"/>
                    </a:lnTo>
                    <a:lnTo>
                      <a:pt x="1" y="17"/>
                    </a:lnTo>
                    <a:lnTo>
                      <a:pt x="1" y="17"/>
                    </a:lnTo>
                    <a:lnTo>
                      <a:pt x="1" y="18"/>
                    </a:lnTo>
                    <a:lnTo>
                      <a:pt x="1" y="17"/>
                    </a:lnTo>
                    <a:lnTo>
                      <a:pt x="1" y="17"/>
                    </a:lnTo>
                    <a:lnTo>
                      <a:pt x="1" y="17"/>
                    </a:lnTo>
                    <a:lnTo>
                      <a:pt x="1" y="17"/>
                    </a:lnTo>
                    <a:lnTo>
                      <a:pt x="1" y="16"/>
                    </a:lnTo>
                    <a:lnTo>
                      <a:pt x="1" y="16"/>
                    </a:lnTo>
                    <a:lnTo>
                      <a:pt x="1" y="16"/>
                    </a:lnTo>
                    <a:lnTo>
                      <a:pt x="1" y="16"/>
                    </a:lnTo>
                    <a:lnTo>
                      <a:pt x="1" y="17"/>
                    </a:lnTo>
                    <a:lnTo>
                      <a:pt x="1" y="17"/>
                    </a:lnTo>
                    <a:lnTo>
                      <a:pt x="1" y="18"/>
                    </a:lnTo>
                    <a:lnTo>
                      <a:pt x="1" y="18"/>
                    </a:lnTo>
                    <a:lnTo>
                      <a:pt x="1" y="18"/>
                    </a:lnTo>
                    <a:lnTo>
                      <a:pt x="1" y="18"/>
                    </a:lnTo>
                    <a:lnTo>
                      <a:pt x="1" y="18"/>
                    </a:lnTo>
                    <a:lnTo>
                      <a:pt x="1" y="18"/>
                    </a:lnTo>
                    <a:lnTo>
                      <a:pt x="1" y="18"/>
                    </a:lnTo>
                    <a:lnTo>
                      <a:pt x="1" y="18"/>
                    </a:lnTo>
                    <a:lnTo>
                      <a:pt x="1" y="18"/>
                    </a:lnTo>
                    <a:lnTo>
                      <a:pt x="1" y="18"/>
                    </a:lnTo>
                    <a:lnTo>
                      <a:pt x="1" y="18"/>
                    </a:lnTo>
                    <a:lnTo>
                      <a:pt x="1" y="17"/>
                    </a:lnTo>
                    <a:lnTo>
                      <a:pt x="1" y="17"/>
                    </a:lnTo>
                    <a:lnTo>
                      <a:pt x="1" y="17"/>
                    </a:lnTo>
                    <a:lnTo>
                      <a:pt x="1" y="17"/>
                    </a:lnTo>
                    <a:lnTo>
                      <a:pt x="1" y="17"/>
                    </a:lnTo>
                    <a:lnTo>
                      <a:pt x="1" y="17"/>
                    </a:lnTo>
                    <a:lnTo>
                      <a:pt x="1" y="17"/>
                    </a:lnTo>
                    <a:lnTo>
                      <a:pt x="1" y="17"/>
                    </a:lnTo>
                    <a:lnTo>
                      <a:pt x="1" y="16"/>
                    </a:lnTo>
                    <a:lnTo>
                      <a:pt x="1" y="16"/>
                    </a:lnTo>
                    <a:lnTo>
                      <a:pt x="1" y="17"/>
                    </a:lnTo>
                    <a:lnTo>
                      <a:pt x="1" y="16"/>
                    </a:lnTo>
                    <a:lnTo>
                      <a:pt x="1" y="15"/>
                    </a:lnTo>
                    <a:lnTo>
                      <a:pt x="1" y="15"/>
                    </a:lnTo>
                    <a:lnTo>
                      <a:pt x="1" y="15"/>
                    </a:lnTo>
                    <a:lnTo>
                      <a:pt x="1" y="16"/>
                    </a:lnTo>
                    <a:lnTo>
                      <a:pt x="1" y="16"/>
                    </a:lnTo>
                    <a:lnTo>
                      <a:pt x="1" y="16"/>
                    </a:lnTo>
                    <a:lnTo>
                      <a:pt x="1" y="16"/>
                    </a:lnTo>
                    <a:lnTo>
                      <a:pt x="1" y="15"/>
                    </a:lnTo>
                    <a:lnTo>
                      <a:pt x="1" y="15"/>
                    </a:lnTo>
                    <a:lnTo>
                      <a:pt x="1" y="15"/>
                    </a:lnTo>
                    <a:lnTo>
                      <a:pt x="1" y="15"/>
                    </a:lnTo>
                    <a:lnTo>
                      <a:pt x="1" y="15"/>
                    </a:lnTo>
                    <a:lnTo>
                      <a:pt x="1" y="15"/>
                    </a:lnTo>
                    <a:lnTo>
                      <a:pt x="1" y="14"/>
                    </a:lnTo>
                    <a:lnTo>
                      <a:pt x="1" y="14"/>
                    </a:lnTo>
                    <a:lnTo>
                      <a:pt x="1" y="15"/>
                    </a:lnTo>
                    <a:lnTo>
                      <a:pt x="1" y="14"/>
                    </a:lnTo>
                    <a:lnTo>
                      <a:pt x="1" y="14"/>
                    </a:lnTo>
                    <a:lnTo>
                      <a:pt x="1" y="14"/>
                    </a:lnTo>
                    <a:lnTo>
                      <a:pt x="1" y="15"/>
                    </a:lnTo>
                    <a:lnTo>
                      <a:pt x="1" y="14"/>
                    </a:lnTo>
                    <a:lnTo>
                      <a:pt x="1" y="14"/>
                    </a:lnTo>
                    <a:lnTo>
                      <a:pt x="1" y="15"/>
                    </a:lnTo>
                    <a:lnTo>
                      <a:pt x="1" y="15"/>
                    </a:lnTo>
                    <a:lnTo>
                      <a:pt x="1" y="15"/>
                    </a:lnTo>
                    <a:lnTo>
                      <a:pt x="1" y="15"/>
                    </a:lnTo>
                    <a:lnTo>
                      <a:pt x="1" y="15"/>
                    </a:lnTo>
                    <a:lnTo>
                      <a:pt x="1" y="15"/>
                    </a:lnTo>
                    <a:lnTo>
                      <a:pt x="1" y="15"/>
                    </a:lnTo>
                    <a:lnTo>
                      <a:pt x="1" y="15"/>
                    </a:lnTo>
                    <a:lnTo>
                      <a:pt x="1" y="15"/>
                    </a:lnTo>
                    <a:lnTo>
                      <a:pt x="1" y="15"/>
                    </a:lnTo>
                    <a:lnTo>
                      <a:pt x="1" y="15"/>
                    </a:lnTo>
                    <a:lnTo>
                      <a:pt x="1" y="16"/>
                    </a:lnTo>
                    <a:lnTo>
                      <a:pt x="1" y="15"/>
                    </a:lnTo>
                    <a:lnTo>
                      <a:pt x="1" y="16"/>
                    </a:lnTo>
                    <a:lnTo>
                      <a:pt x="1" y="16"/>
                    </a:lnTo>
                    <a:lnTo>
                      <a:pt x="1" y="17"/>
                    </a:lnTo>
                    <a:lnTo>
                      <a:pt x="1" y="17"/>
                    </a:lnTo>
                    <a:lnTo>
                      <a:pt x="1" y="17"/>
                    </a:lnTo>
                    <a:lnTo>
                      <a:pt x="1" y="17"/>
                    </a:lnTo>
                    <a:lnTo>
                      <a:pt x="1" y="17"/>
                    </a:lnTo>
                    <a:lnTo>
                      <a:pt x="1" y="18"/>
                    </a:lnTo>
                    <a:lnTo>
                      <a:pt x="1" y="18"/>
                    </a:lnTo>
                    <a:lnTo>
                      <a:pt x="1" y="18"/>
                    </a:lnTo>
                    <a:lnTo>
                      <a:pt x="1" y="17"/>
                    </a:lnTo>
                    <a:lnTo>
                      <a:pt x="1" y="18"/>
                    </a:lnTo>
                    <a:lnTo>
                      <a:pt x="1" y="17"/>
                    </a:lnTo>
                    <a:lnTo>
                      <a:pt x="1" y="18"/>
                    </a:lnTo>
                    <a:lnTo>
                      <a:pt x="1" y="17"/>
                    </a:lnTo>
                    <a:lnTo>
                      <a:pt x="1" y="17"/>
                    </a:lnTo>
                    <a:lnTo>
                      <a:pt x="1" y="17"/>
                    </a:lnTo>
                    <a:lnTo>
                      <a:pt x="1" y="16"/>
                    </a:lnTo>
                    <a:lnTo>
                      <a:pt x="1" y="16"/>
                    </a:lnTo>
                    <a:lnTo>
                      <a:pt x="1" y="16"/>
                    </a:lnTo>
                    <a:lnTo>
                      <a:pt x="1" y="16"/>
                    </a:lnTo>
                    <a:lnTo>
                      <a:pt x="1" y="16"/>
                    </a:lnTo>
                    <a:lnTo>
                      <a:pt x="1" y="16"/>
                    </a:lnTo>
                    <a:lnTo>
                      <a:pt x="1" y="16"/>
                    </a:lnTo>
                    <a:lnTo>
                      <a:pt x="1" y="17"/>
                    </a:lnTo>
                    <a:lnTo>
                      <a:pt x="1" y="16"/>
                    </a:lnTo>
                    <a:lnTo>
                      <a:pt x="1" y="16"/>
                    </a:lnTo>
                    <a:lnTo>
                      <a:pt x="1" y="16"/>
                    </a:lnTo>
                    <a:lnTo>
                      <a:pt x="1" y="16"/>
                    </a:lnTo>
                    <a:lnTo>
                      <a:pt x="1" y="15"/>
                    </a:lnTo>
                    <a:lnTo>
                      <a:pt x="1" y="15"/>
                    </a:lnTo>
                    <a:lnTo>
                      <a:pt x="1" y="15"/>
                    </a:lnTo>
                    <a:lnTo>
                      <a:pt x="1" y="14"/>
                    </a:lnTo>
                    <a:lnTo>
                      <a:pt x="1" y="15"/>
                    </a:lnTo>
                    <a:lnTo>
                      <a:pt x="1" y="15"/>
                    </a:lnTo>
                    <a:lnTo>
                      <a:pt x="1" y="16"/>
                    </a:lnTo>
                    <a:lnTo>
                      <a:pt x="1" y="16"/>
                    </a:lnTo>
                    <a:lnTo>
                      <a:pt x="1" y="17"/>
                    </a:lnTo>
                    <a:lnTo>
                      <a:pt x="1" y="16"/>
                    </a:lnTo>
                    <a:lnTo>
                      <a:pt x="1" y="16"/>
                    </a:lnTo>
                    <a:lnTo>
                      <a:pt x="1" y="16"/>
                    </a:lnTo>
                    <a:lnTo>
                      <a:pt x="1" y="16"/>
                    </a:lnTo>
                    <a:lnTo>
                      <a:pt x="1" y="16"/>
                    </a:lnTo>
                    <a:lnTo>
                      <a:pt x="1" y="17"/>
                    </a:lnTo>
                    <a:lnTo>
                      <a:pt x="1" y="17"/>
                    </a:lnTo>
                    <a:lnTo>
                      <a:pt x="1" y="17"/>
                    </a:lnTo>
                    <a:lnTo>
                      <a:pt x="1" y="17"/>
                    </a:lnTo>
                    <a:lnTo>
                      <a:pt x="1" y="17"/>
                    </a:lnTo>
                    <a:lnTo>
                      <a:pt x="1" y="16"/>
                    </a:lnTo>
                    <a:lnTo>
                      <a:pt x="1" y="17"/>
                    </a:lnTo>
                    <a:lnTo>
                      <a:pt x="1" y="16"/>
                    </a:lnTo>
                    <a:lnTo>
                      <a:pt x="1" y="16"/>
                    </a:lnTo>
                    <a:lnTo>
                      <a:pt x="1" y="15"/>
                    </a:lnTo>
                    <a:lnTo>
                      <a:pt x="1" y="15"/>
                    </a:lnTo>
                    <a:lnTo>
                      <a:pt x="1" y="15"/>
                    </a:lnTo>
                    <a:lnTo>
                      <a:pt x="1" y="15"/>
                    </a:lnTo>
                    <a:lnTo>
                      <a:pt x="1" y="15"/>
                    </a:lnTo>
                    <a:lnTo>
                      <a:pt x="1" y="15"/>
                    </a:lnTo>
                    <a:lnTo>
                      <a:pt x="1" y="15"/>
                    </a:lnTo>
                    <a:lnTo>
                      <a:pt x="1" y="15"/>
                    </a:lnTo>
                    <a:lnTo>
                      <a:pt x="1" y="15"/>
                    </a:lnTo>
                    <a:lnTo>
                      <a:pt x="1" y="14"/>
                    </a:lnTo>
                    <a:lnTo>
                      <a:pt x="1" y="15"/>
                    </a:lnTo>
                    <a:lnTo>
                      <a:pt x="1" y="15"/>
                    </a:lnTo>
                    <a:lnTo>
                      <a:pt x="1" y="15"/>
                    </a:lnTo>
                    <a:lnTo>
                      <a:pt x="1" y="15"/>
                    </a:lnTo>
                    <a:lnTo>
                      <a:pt x="1" y="15"/>
                    </a:lnTo>
                    <a:lnTo>
                      <a:pt x="1" y="15"/>
                    </a:lnTo>
                    <a:lnTo>
                      <a:pt x="1" y="15"/>
                    </a:lnTo>
                    <a:lnTo>
                      <a:pt x="1" y="16"/>
                    </a:lnTo>
                    <a:lnTo>
                      <a:pt x="1" y="15"/>
                    </a:lnTo>
                    <a:lnTo>
                      <a:pt x="1" y="15"/>
                    </a:lnTo>
                    <a:lnTo>
                      <a:pt x="1" y="16"/>
                    </a:lnTo>
                    <a:lnTo>
                      <a:pt x="1" y="16"/>
                    </a:lnTo>
                    <a:lnTo>
                      <a:pt x="1" y="16"/>
                    </a:lnTo>
                    <a:lnTo>
                      <a:pt x="1" y="16"/>
                    </a:lnTo>
                    <a:lnTo>
                      <a:pt x="1" y="16"/>
                    </a:lnTo>
                    <a:lnTo>
                      <a:pt x="1" y="15"/>
                    </a:lnTo>
                    <a:lnTo>
                      <a:pt x="1" y="16"/>
                    </a:lnTo>
                    <a:lnTo>
                      <a:pt x="1" y="16"/>
                    </a:lnTo>
                    <a:lnTo>
                      <a:pt x="1" y="16"/>
                    </a:lnTo>
                    <a:lnTo>
                      <a:pt x="1" y="16"/>
                    </a:lnTo>
                    <a:lnTo>
                      <a:pt x="1" y="16"/>
                    </a:lnTo>
                    <a:lnTo>
                      <a:pt x="1" y="17"/>
                    </a:lnTo>
                    <a:lnTo>
                      <a:pt x="1" y="17"/>
                    </a:lnTo>
                    <a:lnTo>
                      <a:pt x="1" y="17"/>
                    </a:lnTo>
                    <a:lnTo>
                      <a:pt x="1" y="17"/>
                    </a:lnTo>
                    <a:lnTo>
                      <a:pt x="1" y="18"/>
                    </a:lnTo>
                    <a:lnTo>
                      <a:pt x="1" y="17"/>
                    </a:lnTo>
                    <a:lnTo>
                      <a:pt x="1" y="17"/>
                    </a:lnTo>
                    <a:lnTo>
                      <a:pt x="1" y="17"/>
                    </a:lnTo>
                    <a:lnTo>
                      <a:pt x="1" y="17"/>
                    </a:lnTo>
                    <a:lnTo>
                      <a:pt x="1" y="17"/>
                    </a:lnTo>
                    <a:lnTo>
                      <a:pt x="1" y="17"/>
                    </a:lnTo>
                    <a:lnTo>
                      <a:pt x="1" y="17"/>
                    </a:lnTo>
                    <a:lnTo>
                      <a:pt x="1" y="17"/>
                    </a:lnTo>
                    <a:lnTo>
                      <a:pt x="1" y="16"/>
                    </a:lnTo>
                    <a:lnTo>
                      <a:pt x="1" y="16"/>
                    </a:lnTo>
                    <a:lnTo>
                      <a:pt x="1" y="17"/>
                    </a:lnTo>
                    <a:lnTo>
                      <a:pt x="1" y="16"/>
                    </a:lnTo>
                    <a:lnTo>
                      <a:pt x="1" y="16"/>
                    </a:lnTo>
                    <a:lnTo>
                      <a:pt x="1" y="15"/>
                    </a:lnTo>
                    <a:lnTo>
                      <a:pt x="1" y="15"/>
                    </a:lnTo>
                    <a:lnTo>
                      <a:pt x="1" y="15"/>
                    </a:lnTo>
                    <a:lnTo>
                      <a:pt x="1" y="15"/>
                    </a:lnTo>
                    <a:lnTo>
                      <a:pt x="1" y="15"/>
                    </a:lnTo>
                    <a:lnTo>
                      <a:pt x="1" y="15"/>
                    </a:lnTo>
                    <a:lnTo>
                      <a:pt x="1" y="15"/>
                    </a:lnTo>
                    <a:lnTo>
                      <a:pt x="1" y="14"/>
                    </a:lnTo>
                    <a:lnTo>
                      <a:pt x="1" y="14"/>
                    </a:lnTo>
                    <a:lnTo>
                      <a:pt x="1" y="14"/>
                    </a:lnTo>
                    <a:lnTo>
                      <a:pt x="1" y="15"/>
                    </a:lnTo>
                    <a:lnTo>
                      <a:pt x="1" y="14"/>
                    </a:lnTo>
                    <a:lnTo>
                      <a:pt x="1" y="14"/>
                    </a:lnTo>
                    <a:lnTo>
                      <a:pt x="1" y="14"/>
                    </a:lnTo>
                    <a:lnTo>
                      <a:pt x="1" y="14"/>
                    </a:lnTo>
                    <a:lnTo>
                      <a:pt x="1" y="14"/>
                    </a:lnTo>
                    <a:lnTo>
                      <a:pt x="1" y="14"/>
                    </a:lnTo>
                    <a:lnTo>
                      <a:pt x="1" y="14"/>
                    </a:lnTo>
                    <a:lnTo>
                      <a:pt x="1" y="13"/>
                    </a:lnTo>
                    <a:lnTo>
                      <a:pt x="1" y="14"/>
                    </a:lnTo>
                    <a:lnTo>
                      <a:pt x="1" y="14"/>
                    </a:lnTo>
                    <a:lnTo>
                      <a:pt x="1" y="14"/>
                    </a:lnTo>
                    <a:lnTo>
                      <a:pt x="1" y="15"/>
                    </a:lnTo>
                    <a:lnTo>
                      <a:pt x="1" y="15"/>
                    </a:lnTo>
                    <a:lnTo>
                      <a:pt x="1" y="15"/>
                    </a:lnTo>
                    <a:lnTo>
                      <a:pt x="1" y="14"/>
                    </a:lnTo>
                    <a:lnTo>
                      <a:pt x="1" y="14"/>
                    </a:lnTo>
                    <a:lnTo>
                      <a:pt x="1" y="14"/>
                    </a:lnTo>
                    <a:lnTo>
                      <a:pt x="1" y="14"/>
                    </a:lnTo>
                    <a:lnTo>
                      <a:pt x="1" y="13"/>
                    </a:lnTo>
                    <a:lnTo>
                      <a:pt x="1" y="12"/>
                    </a:lnTo>
                    <a:lnTo>
                      <a:pt x="1" y="12"/>
                    </a:lnTo>
                    <a:lnTo>
                      <a:pt x="1" y="12"/>
                    </a:lnTo>
                    <a:lnTo>
                      <a:pt x="1" y="12"/>
                    </a:lnTo>
                    <a:lnTo>
                      <a:pt x="1" y="13"/>
                    </a:lnTo>
                    <a:lnTo>
                      <a:pt x="1" y="13"/>
                    </a:lnTo>
                    <a:lnTo>
                      <a:pt x="1" y="13"/>
                    </a:lnTo>
                    <a:lnTo>
                      <a:pt x="1" y="12"/>
                    </a:lnTo>
                    <a:lnTo>
                      <a:pt x="1" y="13"/>
                    </a:lnTo>
                    <a:lnTo>
                      <a:pt x="1" y="13"/>
                    </a:lnTo>
                    <a:lnTo>
                      <a:pt x="1" y="14"/>
                    </a:lnTo>
                    <a:lnTo>
                      <a:pt x="1" y="13"/>
                    </a:lnTo>
                    <a:lnTo>
                      <a:pt x="1" y="13"/>
                    </a:lnTo>
                    <a:lnTo>
                      <a:pt x="1" y="12"/>
                    </a:lnTo>
                    <a:lnTo>
                      <a:pt x="1" y="13"/>
                    </a:lnTo>
                    <a:lnTo>
                      <a:pt x="1" y="12"/>
                    </a:lnTo>
                    <a:lnTo>
                      <a:pt x="1" y="12"/>
                    </a:lnTo>
                    <a:lnTo>
                      <a:pt x="1" y="13"/>
                    </a:lnTo>
                    <a:lnTo>
                      <a:pt x="1" y="12"/>
                    </a:lnTo>
                    <a:lnTo>
                      <a:pt x="1" y="12"/>
                    </a:lnTo>
                    <a:lnTo>
                      <a:pt x="1" y="13"/>
                    </a:lnTo>
                    <a:lnTo>
                      <a:pt x="1" y="13"/>
                    </a:lnTo>
                    <a:lnTo>
                      <a:pt x="1" y="12"/>
                    </a:lnTo>
                    <a:lnTo>
                      <a:pt x="1" y="13"/>
                    </a:lnTo>
                    <a:lnTo>
                      <a:pt x="1" y="12"/>
                    </a:lnTo>
                    <a:lnTo>
                      <a:pt x="1" y="12"/>
                    </a:lnTo>
                    <a:lnTo>
                      <a:pt x="1" y="12"/>
                    </a:lnTo>
                    <a:lnTo>
                      <a:pt x="1" y="12"/>
                    </a:lnTo>
                    <a:lnTo>
                      <a:pt x="1" y="12"/>
                    </a:lnTo>
                    <a:lnTo>
                      <a:pt x="1" y="12"/>
                    </a:lnTo>
                  </a:path>
                </a:pathLst>
              </a:custGeom>
              <a:noFill/>
              <a:ln w="0">
                <a:solidFill>
                  <a:srgbClr val="3366FF"/>
                </a:solidFill>
                <a:prstDash val="solid"/>
                <a:round/>
                <a:headEnd/>
                <a:tailEnd/>
              </a:ln>
            </p:spPr>
            <p:txBody>
              <a:bodyPr/>
              <a:lstStyle/>
              <a:p>
                <a:endParaRPr lang="en-GB"/>
              </a:p>
            </p:txBody>
          </p:sp>
          <p:sp>
            <p:nvSpPr>
              <p:cNvPr id="185932" name="Freeform 588"/>
              <p:cNvSpPr>
                <a:spLocks/>
              </p:cNvSpPr>
              <p:nvPr/>
            </p:nvSpPr>
            <p:spPr bwMode="auto">
              <a:xfrm>
                <a:off x="2778" y="3431"/>
                <a:ext cx="1" cy="96"/>
              </a:xfrm>
              <a:custGeom>
                <a:avLst/>
                <a:gdLst/>
                <a:ahLst/>
                <a:cxnLst>
                  <a:cxn ang="0">
                    <a:pos x="0" y="11"/>
                  </a:cxn>
                  <a:cxn ang="0">
                    <a:pos x="0" y="11"/>
                  </a:cxn>
                  <a:cxn ang="0">
                    <a:pos x="0" y="10"/>
                  </a:cxn>
                  <a:cxn ang="0">
                    <a:pos x="0" y="11"/>
                  </a:cxn>
                  <a:cxn ang="0">
                    <a:pos x="0" y="10"/>
                  </a:cxn>
                  <a:cxn ang="0">
                    <a:pos x="0" y="9"/>
                  </a:cxn>
                  <a:cxn ang="0">
                    <a:pos x="0" y="10"/>
                  </a:cxn>
                  <a:cxn ang="0">
                    <a:pos x="0" y="10"/>
                  </a:cxn>
                  <a:cxn ang="0">
                    <a:pos x="0" y="11"/>
                  </a:cxn>
                  <a:cxn ang="0">
                    <a:pos x="0" y="11"/>
                  </a:cxn>
                  <a:cxn ang="0">
                    <a:pos x="0" y="12"/>
                  </a:cxn>
                  <a:cxn ang="0">
                    <a:pos x="0" y="15"/>
                  </a:cxn>
                  <a:cxn ang="0">
                    <a:pos x="0" y="13"/>
                  </a:cxn>
                  <a:cxn ang="0">
                    <a:pos x="0" y="12"/>
                  </a:cxn>
                  <a:cxn ang="0">
                    <a:pos x="0" y="14"/>
                  </a:cxn>
                  <a:cxn ang="0">
                    <a:pos x="0" y="13"/>
                  </a:cxn>
                  <a:cxn ang="0">
                    <a:pos x="0" y="15"/>
                  </a:cxn>
                  <a:cxn ang="0">
                    <a:pos x="0" y="10"/>
                  </a:cxn>
                  <a:cxn ang="0">
                    <a:pos x="0" y="12"/>
                  </a:cxn>
                  <a:cxn ang="0">
                    <a:pos x="0" y="10"/>
                  </a:cxn>
                  <a:cxn ang="0">
                    <a:pos x="0" y="8"/>
                  </a:cxn>
                  <a:cxn ang="0">
                    <a:pos x="0" y="9"/>
                  </a:cxn>
                  <a:cxn ang="0">
                    <a:pos x="0" y="8"/>
                  </a:cxn>
                  <a:cxn ang="0">
                    <a:pos x="0" y="7"/>
                  </a:cxn>
                  <a:cxn ang="0">
                    <a:pos x="0" y="7"/>
                  </a:cxn>
                  <a:cxn ang="0">
                    <a:pos x="0" y="8"/>
                  </a:cxn>
                  <a:cxn ang="0">
                    <a:pos x="0" y="11"/>
                  </a:cxn>
                  <a:cxn ang="0">
                    <a:pos x="0" y="11"/>
                  </a:cxn>
                  <a:cxn ang="0">
                    <a:pos x="0" y="10"/>
                  </a:cxn>
                  <a:cxn ang="0">
                    <a:pos x="0" y="11"/>
                  </a:cxn>
                  <a:cxn ang="0">
                    <a:pos x="0" y="9"/>
                  </a:cxn>
                  <a:cxn ang="0">
                    <a:pos x="0" y="9"/>
                  </a:cxn>
                  <a:cxn ang="0">
                    <a:pos x="0" y="10"/>
                  </a:cxn>
                  <a:cxn ang="0">
                    <a:pos x="0" y="10"/>
                  </a:cxn>
                  <a:cxn ang="0">
                    <a:pos x="0" y="8"/>
                  </a:cxn>
                  <a:cxn ang="0">
                    <a:pos x="0" y="9"/>
                  </a:cxn>
                  <a:cxn ang="0">
                    <a:pos x="0" y="9"/>
                  </a:cxn>
                  <a:cxn ang="0">
                    <a:pos x="0" y="8"/>
                  </a:cxn>
                  <a:cxn ang="0">
                    <a:pos x="0" y="7"/>
                  </a:cxn>
                  <a:cxn ang="0">
                    <a:pos x="0" y="3"/>
                  </a:cxn>
                  <a:cxn ang="0">
                    <a:pos x="0" y="2"/>
                  </a:cxn>
                  <a:cxn ang="0">
                    <a:pos x="0" y="1"/>
                  </a:cxn>
                  <a:cxn ang="0">
                    <a:pos x="0" y="2"/>
                  </a:cxn>
                  <a:cxn ang="0">
                    <a:pos x="0" y="4"/>
                  </a:cxn>
                  <a:cxn ang="0">
                    <a:pos x="0" y="5"/>
                  </a:cxn>
                  <a:cxn ang="0">
                    <a:pos x="0" y="7"/>
                  </a:cxn>
                  <a:cxn ang="0">
                    <a:pos x="0" y="8"/>
                  </a:cxn>
                  <a:cxn ang="0">
                    <a:pos x="0" y="9"/>
                  </a:cxn>
                  <a:cxn ang="0">
                    <a:pos x="0" y="9"/>
                  </a:cxn>
                  <a:cxn ang="0">
                    <a:pos x="0" y="9"/>
                  </a:cxn>
                  <a:cxn ang="0">
                    <a:pos x="0" y="8"/>
                  </a:cxn>
                  <a:cxn ang="0">
                    <a:pos x="0" y="8"/>
                  </a:cxn>
                  <a:cxn ang="0">
                    <a:pos x="0" y="5"/>
                  </a:cxn>
                  <a:cxn ang="0">
                    <a:pos x="0" y="6"/>
                  </a:cxn>
                  <a:cxn ang="0">
                    <a:pos x="0" y="6"/>
                  </a:cxn>
                  <a:cxn ang="0">
                    <a:pos x="0" y="7"/>
                  </a:cxn>
                  <a:cxn ang="0">
                    <a:pos x="0" y="7"/>
                  </a:cxn>
                  <a:cxn ang="0">
                    <a:pos x="0" y="5"/>
                  </a:cxn>
                  <a:cxn ang="0">
                    <a:pos x="0" y="5"/>
                  </a:cxn>
                  <a:cxn ang="0">
                    <a:pos x="0" y="5"/>
                  </a:cxn>
                  <a:cxn ang="0">
                    <a:pos x="0" y="7"/>
                  </a:cxn>
                  <a:cxn ang="0">
                    <a:pos x="0" y="8"/>
                  </a:cxn>
                  <a:cxn ang="0">
                    <a:pos x="0" y="8"/>
                  </a:cxn>
                </a:cxnLst>
                <a:rect l="0" t="0" r="r" b="b"/>
                <a:pathLst>
                  <a:path h="16">
                    <a:moveTo>
                      <a:pt x="0" y="10"/>
                    </a:moveTo>
                    <a:lnTo>
                      <a:pt x="0" y="10"/>
                    </a:lnTo>
                    <a:lnTo>
                      <a:pt x="0" y="10"/>
                    </a:lnTo>
                    <a:lnTo>
                      <a:pt x="0" y="11"/>
                    </a:lnTo>
                    <a:lnTo>
                      <a:pt x="0" y="11"/>
                    </a:lnTo>
                    <a:lnTo>
                      <a:pt x="0" y="12"/>
                    </a:lnTo>
                    <a:lnTo>
                      <a:pt x="0" y="11"/>
                    </a:lnTo>
                    <a:lnTo>
                      <a:pt x="0" y="12"/>
                    </a:lnTo>
                    <a:lnTo>
                      <a:pt x="0" y="11"/>
                    </a:lnTo>
                    <a:lnTo>
                      <a:pt x="0" y="12"/>
                    </a:lnTo>
                    <a:lnTo>
                      <a:pt x="0" y="11"/>
                    </a:lnTo>
                    <a:lnTo>
                      <a:pt x="0" y="11"/>
                    </a:lnTo>
                    <a:lnTo>
                      <a:pt x="0" y="11"/>
                    </a:lnTo>
                    <a:lnTo>
                      <a:pt x="0" y="11"/>
                    </a:lnTo>
                    <a:lnTo>
                      <a:pt x="0" y="11"/>
                    </a:lnTo>
                    <a:lnTo>
                      <a:pt x="0" y="10"/>
                    </a:lnTo>
                    <a:lnTo>
                      <a:pt x="0" y="10"/>
                    </a:lnTo>
                    <a:lnTo>
                      <a:pt x="0" y="10"/>
                    </a:lnTo>
                    <a:lnTo>
                      <a:pt x="0" y="11"/>
                    </a:lnTo>
                    <a:lnTo>
                      <a:pt x="0" y="10"/>
                    </a:lnTo>
                    <a:lnTo>
                      <a:pt x="0" y="11"/>
                    </a:lnTo>
                    <a:lnTo>
                      <a:pt x="0" y="11"/>
                    </a:lnTo>
                    <a:lnTo>
                      <a:pt x="0" y="11"/>
                    </a:lnTo>
                    <a:lnTo>
                      <a:pt x="0" y="11"/>
                    </a:lnTo>
                    <a:lnTo>
                      <a:pt x="0" y="10"/>
                    </a:lnTo>
                    <a:lnTo>
                      <a:pt x="0" y="11"/>
                    </a:lnTo>
                    <a:lnTo>
                      <a:pt x="0" y="10"/>
                    </a:lnTo>
                    <a:lnTo>
                      <a:pt x="0" y="11"/>
                    </a:lnTo>
                    <a:lnTo>
                      <a:pt x="0" y="10"/>
                    </a:lnTo>
                    <a:lnTo>
                      <a:pt x="0" y="11"/>
                    </a:lnTo>
                    <a:lnTo>
                      <a:pt x="0" y="11"/>
                    </a:lnTo>
                    <a:lnTo>
                      <a:pt x="0" y="11"/>
                    </a:lnTo>
                    <a:lnTo>
                      <a:pt x="0" y="10"/>
                    </a:lnTo>
                    <a:lnTo>
                      <a:pt x="0" y="10"/>
                    </a:lnTo>
                    <a:lnTo>
                      <a:pt x="0" y="10"/>
                    </a:lnTo>
                    <a:lnTo>
                      <a:pt x="0" y="10"/>
                    </a:lnTo>
                    <a:lnTo>
                      <a:pt x="0" y="10"/>
                    </a:lnTo>
                    <a:lnTo>
                      <a:pt x="0" y="10"/>
                    </a:lnTo>
                    <a:lnTo>
                      <a:pt x="0" y="11"/>
                    </a:lnTo>
                    <a:lnTo>
                      <a:pt x="0" y="10"/>
                    </a:lnTo>
                    <a:lnTo>
                      <a:pt x="0" y="10"/>
                    </a:lnTo>
                    <a:lnTo>
                      <a:pt x="0" y="11"/>
                    </a:lnTo>
                    <a:lnTo>
                      <a:pt x="0" y="11"/>
                    </a:lnTo>
                    <a:lnTo>
                      <a:pt x="0" y="11"/>
                    </a:lnTo>
                    <a:lnTo>
                      <a:pt x="0" y="11"/>
                    </a:lnTo>
                    <a:lnTo>
                      <a:pt x="0" y="10"/>
                    </a:lnTo>
                    <a:lnTo>
                      <a:pt x="0" y="9"/>
                    </a:lnTo>
                    <a:lnTo>
                      <a:pt x="0" y="10"/>
                    </a:lnTo>
                    <a:lnTo>
                      <a:pt x="0" y="11"/>
                    </a:lnTo>
                    <a:lnTo>
                      <a:pt x="0" y="11"/>
                    </a:lnTo>
                    <a:lnTo>
                      <a:pt x="0" y="11"/>
                    </a:lnTo>
                    <a:lnTo>
                      <a:pt x="0" y="10"/>
                    </a:lnTo>
                    <a:lnTo>
                      <a:pt x="0" y="10"/>
                    </a:lnTo>
                    <a:lnTo>
                      <a:pt x="0" y="9"/>
                    </a:lnTo>
                    <a:lnTo>
                      <a:pt x="0" y="10"/>
                    </a:lnTo>
                    <a:lnTo>
                      <a:pt x="0" y="10"/>
                    </a:lnTo>
                    <a:lnTo>
                      <a:pt x="0" y="9"/>
                    </a:lnTo>
                    <a:lnTo>
                      <a:pt x="0" y="9"/>
                    </a:lnTo>
                    <a:lnTo>
                      <a:pt x="0" y="8"/>
                    </a:lnTo>
                    <a:lnTo>
                      <a:pt x="0" y="8"/>
                    </a:lnTo>
                    <a:lnTo>
                      <a:pt x="0" y="8"/>
                    </a:lnTo>
                    <a:lnTo>
                      <a:pt x="0" y="9"/>
                    </a:lnTo>
                    <a:lnTo>
                      <a:pt x="0" y="10"/>
                    </a:lnTo>
                    <a:lnTo>
                      <a:pt x="0" y="10"/>
                    </a:lnTo>
                    <a:lnTo>
                      <a:pt x="0" y="10"/>
                    </a:lnTo>
                    <a:lnTo>
                      <a:pt x="0" y="9"/>
                    </a:lnTo>
                    <a:lnTo>
                      <a:pt x="0" y="9"/>
                    </a:lnTo>
                    <a:lnTo>
                      <a:pt x="0" y="9"/>
                    </a:lnTo>
                    <a:lnTo>
                      <a:pt x="0" y="9"/>
                    </a:lnTo>
                    <a:lnTo>
                      <a:pt x="0" y="9"/>
                    </a:lnTo>
                    <a:lnTo>
                      <a:pt x="0" y="10"/>
                    </a:lnTo>
                    <a:lnTo>
                      <a:pt x="0" y="9"/>
                    </a:lnTo>
                    <a:lnTo>
                      <a:pt x="0" y="10"/>
                    </a:lnTo>
                    <a:lnTo>
                      <a:pt x="0" y="9"/>
                    </a:lnTo>
                    <a:lnTo>
                      <a:pt x="0" y="10"/>
                    </a:lnTo>
                    <a:lnTo>
                      <a:pt x="0" y="10"/>
                    </a:lnTo>
                    <a:lnTo>
                      <a:pt x="0" y="10"/>
                    </a:lnTo>
                    <a:lnTo>
                      <a:pt x="0" y="9"/>
                    </a:lnTo>
                    <a:lnTo>
                      <a:pt x="0" y="10"/>
                    </a:lnTo>
                    <a:lnTo>
                      <a:pt x="0" y="10"/>
                    </a:lnTo>
                    <a:lnTo>
                      <a:pt x="0" y="9"/>
                    </a:lnTo>
                    <a:lnTo>
                      <a:pt x="0" y="10"/>
                    </a:lnTo>
                    <a:lnTo>
                      <a:pt x="0" y="9"/>
                    </a:lnTo>
                    <a:lnTo>
                      <a:pt x="0" y="9"/>
                    </a:lnTo>
                    <a:lnTo>
                      <a:pt x="0" y="10"/>
                    </a:lnTo>
                    <a:lnTo>
                      <a:pt x="0" y="9"/>
                    </a:lnTo>
                    <a:lnTo>
                      <a:pt x="0" y="9"/>
                    </a:lnTo>
                    <a:lnTo>
                      <a:pt x="0" y="10"/>
                    </a:lnTo>
                    <a:lnTo>
                      <a:pt x="0" y="9"/>
                    </a:lnTo>
                    <a:lnTo>
                      <a:pt x="0" y="9"/>
                    </a:lnTo>
                    <a:lnTo>
                      <a:pt x="0" y="10"/>
                    </a:lnTo>
                    <a:lnTo>
                      <a:pt x="0" y="9"/>
                    </a:lnTo>
                    <a:lnTo>
                      <a:pt x="0" y="9"/>
                    </a:lnTo>
                    <a:lnTo>
                      <a:pt x="0" y="9"/>
                    </a:lnTo>
                    <a:lnTo>
                      <a:pt x="0" y="9"/>
                    </a:lnTo>
                    <a:lnTo>
                      <a:pt x="0" y="10"/>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2"/>
                    </a:lnTo>
                    <a:lnTo>
                      <a:pt x="0" y="12"/>
                    </a:lnTo>
                    <a:lnTo>
                      <a:pt x="0" y="12"/>
                    </a:lnTo>
                    <a:lnTo>
                      <a:pt x="0" y="13"/>
                    </a:lnTo>
                    <a:lnTo>
                      <a:pt x="0" y="13"/>
                    </a:lnTo>
                    <a:lnTo>
                      <a:pt x="0" y="13"/>
                    </a:lnTo>
                    <a:lnTo>
                      <a:pt x="0" y="12"/>
                    </a:lnTo>
                    <a:lnTo>
                      <a:pt x="0" y="13"/>
                    </a:lnTo>
                    <a:lnTo>
                      <a:pt x="0" y="12"/>
                    </a:lnTo>
                    <a:lnTo>
                      <a:pt x="0" y="12"/>
                    </a:lnTo>
                    <a:lnTo>
                      <a:pt x="0" y="12"/>
                    </a:lnTo>
                    <a:lnTo>
                      <a:pt x="0" y="13"/>
                    </a:lnTo>
                    <a:lnTo>
                      <a:pt x="0" y="13"/>
                    </a:lnTo>
                    <a:lnTo>
                      <a:pt x="0" y="13"/>
                    </a:lnTo>
                    <a:lnTo>
                      <a:pt x="0" y="13"/>
                    </a:lnTo>
                    <a:lnTo>
                      <a:pt x="0" y="14"/>
                    </a:lnTo>
                    <a:lnTo>
                      <a:pt x="0" y="14"/>
                    </a:lnTo>
                    <a:lnTo>
                      <a:pt x="0" y="15"/>
                    </a:lnTo>
                    <a:lnTo>
                      <a:pt x="0" y="15"/>
                    </a:lnTo>
                    <a:lnTo>
                      <a:pt x="0" y="15"/>
                    </a:lnTo>
                    <a:lnTo>
                      <a:pt x="0" y="15"/>
                    </a:lnTo>
                    <a:lnTo>
                      <a:pt x="0" y="15"/>
                    </a:lnTo>
                    <a:lnTo>
                      <a:pt x="0" y="15"/>
                    </a:lnTo>
                    <a:lnTo>
                      <a:pt x="0" y="16"/>
                    </a:lnTo>
                    <a:lnTo>
                      <a:pt x="0" y="16"/>
                    </a:lnTo>
                    <a:lnTo>
                      <a:pt x="0" y="15"/>
                    </a:lnTo>
                    <a:lnTo>
                      <a:pt x="0" y="15"/>
                    </a:lnTo>
                    <a:lnTo>
                      <a:pt x="0" y="15"/>
                    </a:lnTo>
                    <a:lnTo>
                      <a:pt x="0" y="15"/>
                    </a:lnTo>
                    <a:lnTo>
                      <a:pt x="0" y="15"/>
                    </a:lnTo>
                    <a:lnTo>
                      <a:pt x="0" y="15"/>
                    </a:lnTo>
                    <a:lnTo>
                      <a:pt x="0" y="14"/>
                    </a:lnTo>
                    <a:lnTo>
                      <a:pt x="0" y="13"/>
                    </a:lnTo>
                    <a:lnTo>
                      <a:pt x="0" y="13"/>
                    </a:lnTo>
                    <a:lnTo>
                      <a:pt x="0" y="12"/>
                    </a:lnTo>
                    <a:lnTo>
                      <a:pt x="0" y="13"/>
                    </a:lnTo>
                    <a:lnTo>
                      <a:pt x="0" y="13"/>
                    </a:lnTo>
                    <a:lnTo>
                      <a:pt x="0" y="13"/>
                    </a:lnTo>
                    <a:lnTo>
                      <a:pt x="0" y="12"/>
                    </a:lnTo>
                    <a:lnTo>
                      <a:pt x="0" y="12"/>
                    </a:lnTo>
                    <a:lnTo>
                      <a:pt x="0" y="12"/>
                    </a:lnTo>
                    <a:lnTo>
                      <a:pt x="0" y="12"/>
                    </a:lnTo>
                    <a:lnTo>
                      <a:pt x="0" y="12"/>
                    </a:lnTo>
                    <a:lnTo>
                      <a:pt x="0" y="12"/>
                    </a:lnTo>
                    <a:lnTo>
                      <a:pt x="0" y="11"/>
                    </a:lnTo>
                    <a:lnTo>
                      <a:pt x="0" y="12"/>
                    </a:lnTo>
                    <a:lnTo>
                      <a:pt x="0" y="13"/>
                    </a:lnTo>
                    <a:lnTo>
                      <a:pt x="0" y="13"/>
                    </a:lnTo>
                    <a:lnTo>
                      <a:pt x="0" y="13"/>
                    </a:lnTo>
                    <a:lnTo>
                      <a:pt x="0" y="13"/>
                    </a:lnTo>
                    <a:lnTo>
                      <a:pt x="0" y="14"/>
                    </a:lnTo>
                    <a:lnTo>
                      <a:pt x="0" y="14"/>
                    </a:lnTo>
                    <a:lnTo>
                      <a:pt x="0" y="14"/>
                    </a:lnTo>
                    <a:lnTo>
                      <a:pt x="0" y="14"/>
                    </a:lnTo>
                    <a:lnTo>
                      <a:pt x="0" y="14"/>
                    </a:lnTo>
                    <a:lnTo>
                      <a:pt x="0" y="14"/>
                    </a:lnTo>
                    <a:lnTo>
                      <a:pt x="0" y="14"/>
                    </a:lnTo>
                    <a:lnTo>
                      <a:pt x="0" y="15"/>
                    </a:lnTo>
                    <a:lnTo>
                      <a:pt x="0" y="14"/>
                    </a:lnTo>
                    <a:lnTo>
                      <a:pt x="0" y="14"/>
                    </a:lnTo>
                    <a:lnTo>
                      <a:pt x="0" y="14"/>
                    </a:lnTo>
                    <a:lnTo>
                      <a:pt x="0" y="14"/>
                    </a:lnTo>
                    <a:lnTo>
                      <a:pt x="0" y="14"/>
                    </a:lnTo>
                    <a:lnTo>
                      <a:pt x="0" y="13"/>
                    </a:lnTo>
                    <a:lnTo>
                      <a:pt x="0" y="13"/>
                    </a:lnTo>
                    <a:lnTo>
                      <a:pt x="0" y="13"/>
                    </a:lnTo>
                    <a:lnTo>
                      <a:pt x="0" y="12"/>
                    </a:lnTo>
                    <a:lnTo>
                      <a:pt x="0" y="13"/>
                    </a:lnTo>
                    <a:lnTo>
                      <a:pt x="0" y="12"/>
                    </a:lnTo>
                    <a:lnTo>
                      <a:pt x="0" y="13"/>
                    </a:lnTo>
                    <a:lnTo>
                      <a:pt x="0" y="13"/>
                    </a:lnTo>
                    <a:lnTo>
                      <a:pt x="0" y="14"/>
                    </a:lnTo>
                    <a:lnTo>
                      <a:pt x="0" y="14"/>
                    </a:lnTo>
                    <a:lnTo>
                      <a:pt x="0" y="14"/>
                    </a:lnTo>
                    <a:lnTo>
                      <a:pt x="0" y="14"/>
                    </a:lnTo>
                    <a:lnTo>
                      <a:pt x="0" y="15"/>
                    </a:lnTo>
                    <a:lnTo>
                      <a:pt x="0" y="15"/>
                    </a:lnTo>
                    <a:lnTo>
                      <a:pt x="0" y="15"/>
                    </a:lnTo>
                    <a:lnTo>
                      <a:pt x="0" y="14"/>
                    </a:lnTo>
                    <a:lnTo>
                      <a:pt x="0" y="13"/>
                    </a:lnTo>
                    <a:lnTo>
                      <a:pt x="0" y="13"/>
                    </a:lnTo>
                    <a:lnTo>
                      <a:pt x="0" y="12"/>
                    </a:lnTo>
                    <a:lnTo>
                      <a:pt x="0" y="11"/>
                    </a:lnTo>
                    <a:lnTo>
                      <a:pt x="0" y="11"/>
                    </a:lnTo>
                    <a:lnTo>
                      <a:pt x="0" y="11"/>
                    </a:lnTo>
                    <a:lnTo>
                      <a:pt x="0" y="11"/>
                    </a:lnTo>
                    <a:lnTo>
                      <a:pt x="0" y="10"/>
                    </a:lnTo>
                    <a:lnTo>
                      <a:pt x="0" y="10"/>
                    </a:lnTo>
                    <a:lnTo>
                      <a:pt x="0" y="11"/>
                    </a:lnTo>
                    <a:lnTo>
                      <a:pt x="0" y="11"/>
                    </a:lnTo>
                    <a:lnTo>
                      <a:pt x="0" y="10"/>
                    </a:lnTo>
                    <a:lnTo>
                      <a:pt x="0" y="10"/>
                    </a:lnTo>
                    <a:lnTo>
                      <a:pt x="0" y="10"/>
                    </a:lnTo>
                    <a:lnTo>
                      <a:pt x="0" y="10"/>
                    </a:lnTo>
                    <a:lnTo>
                      <a:pt x="0" y="10"/>
                    </a:lnTo>
                    <a:lnTo>
                      <a:pt x="0" y="10"/>
                    </a:lnTo>
                    <a:lnTo>
                      <a:pt x="0" y="11"/>
                    </a:lnTo>
                    <a:lnTo>
                      <a:pt x="0" y="11"/>
                    </a:lnTo>
                    <a:lnTo>
                      <a:pt x="0" y="12"/>
                    </a:lnTo>
                    <a:lnTo>
                      <a:pt x="0" y="12"/>
                    </a:lnTo>
                    <a:lnTo>
                      <a:pt x="0" y="12"/>
                    </a:lnTo>
                    <a:lnTo>
                      <a:pt x="0" y="11"/>
                    </a:lnTo>
                    <a:lnTo>
                      <a:pt x="0" y="10"/>
                    </a:lnTo>
                    <a:lnTo>
                      <a:pt x="0" y="10"/>
                    </a:lnTo>
                    <a:lnTo>
                      <a:pt x="0" y="9"/>
                    </a:lnTo>
                    <a:lnTo>
                      <a:pt x="0" y="9"/>
                    </a:lnTo>
                    <a:lnTo>
                      <a:pt x="0" y="9"/>
                    </a:lnTo>
                    <a:lnTo>
                      <a:pt x="0" y="9"/>
                    </a:lnTo>
                    <a:lnTo>
                      <a:pt x="0" y="9"/>
                    </a:lnTo>
                    <a:lnTo>
                      <a:pt x="0" y="10"/>
                    </a:lnTo>
                    <a:lnTo>
                      <a:pt x="0" y="9"/>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10"/>
                    </a:lnTo>
                    <a:lnTo>
                      <a:pt x="0" y="9"/>
                    </a:lnTo>
                    <a:lnTo>
                      <a:pt x="0" y="10"/>
                    </a:lnTo>
                    <a:lnTo>
                      <a:pt x="0" y="9"/>
                    </a:lnTo>
                    <a:lnTo>
                      <a:pt x="0" y="9"/>
                    </a:lnTo>
                    <a:lnTo>
                      <a:pt x="0" y="8"/>
                    </a:lnTo>
                    <a:lnTo>
                      <a:pt x="0" y="8"/>
                    </a:lnTo>
                    <a:lnTo>
                      <a:pt x="0" y="9"/>
                    </a:lnTo>
                    <a:lnTo>
                      <a:pt x="0" y="8"/>
                    </a:lnTo>
                    <a:lnTo>
                      <a:pt x="0" y="8"/>
                    </a:lnTo>
                    <a:lnTo>
                      <a:pt x="0" y="7"/>
                    </a:lnTo>
                    <a:lnTo>
                      <a:pt x="0" y="8"/>
                    </a:lnTo>
                    <a:lnTo>
                      <a:pt x="0" y="8"/>
                    </a:lnTo>
                    <a:lnTo>
                      <a:pt x="0" y="9"/>
                    </a:lnTo>
                    <a:lnTo>
                      <a:pt x="0" y="8"/>
                    </a:lnTo>
                    <a:lnTo>
                      <a:pt x="0" y="8"/>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6"/>
                    </a:lnTo>
                    <a:lnTo>
                      <a:pt x="0" y="7"/>
                    </a:lnTo>
                    <a:lnTo>
                      <a:pt x="0" y="7"/>
                    </a:lnTo>
                    <a:lnTo>
                      <a:pt x="0" y="6"/>
                    </a:lnTo>
                    <a:lnTo>
                      <a:pt x="0" y="7"/>
                    </a:lnTo>
                    <a:lnTo>
                      <a:pt x="0" y="7"/>
                    </a:lnTo>
                    <a:lnTo>
                      <a:pt x="0" y="7"/>
                    </a:lnTo>
                    <a:lnTo>
                      <a:pt x="0" y="7"/>
                    </a:lnTo>
                    <a:lnTo>
                      <a:pt x="0" y="7"/>
                    </a:lnTo>
                    <a:lnTo>
                      <a:pt x="0" y="7"/>
                    </a:lnTo>
                    <a:lnTo>
                      <a:pt x="0" y="6"/>
                    </a:lnTo>
                    <a:lnTo>
                      <a:pt x="0" y="7"/>
                    </a:lnTo>
                    <a:lnTo>
                      <a:pt x="0" y="7"/>
                    </a:lnTo>
                    <a:lnTo>
                      <a:pt x="0" y="8"/>
                    </a:lnTo>
                    <a:lnTo>
                      <a:pt x="0" y="7"/>
                    </a:lnTo>
                    <a:lnTo>
                      <a:pt x="0" y="7"/>
                    </a:lnTo>
                    <a:lnTo>
                      <a:pt x="0" y="8"/>
                    </a:lnTo>
                    <a:lnTo>
                      <a:pt x="0" y="8"/>
                    </a:lnTo>
                    <a:lnTo>
                      <a:pt x="0" y="8"/>
                    </a:lnTo>
                    <a:lnTo>
                      <a:pt x="0" y="8"/>
                    </a:lnTo>
                    <a:lnTo>
                      <a:pt x="0" y="8"/>
                    </a:lnTo>
                    <a:lnTo>
                      <a:pt x="0" y="9"/>
                    </a:lnTo>
                    <a:lnTo>
                      <a:pt x="0" y="10"/>
                    </a:lnTo>
                    <a:lnTo>
                      <a:pt x="0" y="10"/>
                    </a:lnTo>
                    <a:lnTo>
                      <a:pt x="0" y="11"/>
                    </a:lnTo>
                    <a:lnTo>
                      <a:pt x="0" y="10"/>
                    </a:lnTo>
                    <a:lnTo>
                      <a:pt x="0" y="11"/>
                    </a:lnTo>
                    <a:lnTo>
                      <a:pt x="0" y="11"/>
                    </a:lnTo>
                    <a:lnTo>
                      <a:pt x="0" y="10"/>
                    </a:lnTo>
                    <a:lnTo>
                      <a:pt x="0" y="11"/>
                    </a:lnTo>
                    <a:lnTo>
                      <a:pt x="0" y="11"/>
                    </a:lnTo>
                    <a:lnTo>
                      <a:pt x="0" y="11"/>
                    </a:lnTo>
                    <a:lnTo>
                      <a:pt x="0" y="12"/>
                    </a:lnTo>
                    <a:lnTo>
                      <a:pt x="0" y="11"/>
                    </a:lnTo>
                    <a:lnTo>
                      <a:pt x="0" y="11"/>
                    </a:lnTo>
                    <a:lnTo>
                      <a:pt x="0" y="12"/>
                    </a:lnTo>
                    <a:lnTo>
                      <a:pt x="0" y="11"/>
                    </a:lnTo>
                    <a:lnTo>
                      <a:pt x="0" y="10"/>
                    </a:lnTo>
                    <a:lnTo>
                      <a:pt x="0" y="11"/>
                    </a:lnTo>
                    <a:lnTo>
                      <a:pt x="0" y="10"/>
                    </a:lnTo>
                    <a:lnTo>
                      <a:pt x="0" y="10"/>
                    </a:lnTo>
                    <a:lnTo>
                      <a:pt x="0" y="10"/>
                    </a:lnTo>
                    <a:lnTo>
                      <a:pt x="0" y="10"/>
                    </a:lnTo>
                    <a:lnTo>
                      <a:pt x="0" y="10"/>
                    </a:lnTo>
                    <a:lnTo>
                      <a:pt x="0" y="9"/>
                    </a:lnTo>
                    <a:lnTo>
                      <a:pt x="0" y="10"/>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2"/>
                    </a:lnTo>
                    <a:lnTo>
                      <a:pt x="0" y="12"/>
                    </a:lnTo>
                    <a:lnTo>
                      <a:pt x="0" y="12"/>
                    </a:lnTo>
                    <a:lnTo>
                      <a:pt x="0" y="12"/>
                    </a:lnTo>
                    <a:lnTo>
                      <a:pt x="0" y="12"/>
                    </a:lnTo>
                    <a:lnTo>
                      <a:pt x="0" y="11"/>
                    </a:lnTo>
                    <a:lnTo>
                      <a:pt x="0" y="11"/>
                    </a:lnTo>
                    <a:lnTo>
                      <a:pt x="0" y="11"/>
                    </a:lnTo>
                    <a:lnTo>
                      <a:pt x="0" y="10"/>
                    </a:lnTo>
                    <a:lnTo>
                      <a:pt x="0" y="10"/>
                    </a:lnTo>
                    <a:lnTo>
                      <a:pt x="0" y="9"/>
                    </a:lnTo>
                    <a:lnTo>
                      <a:pt x="0" y="10"/>
                    </a:lnTo>
                    <a:lnTo>
                      <a:pt x="0" y="9"/>
                    </a:lnTo>
                    <a:lnTo>
                      <a:pt x="0" y="10"/>
                    </a:lnTo>
                    <a:lnTo>
                      <a:pt x="0" y="10"/>
                    </a:lnTo>
                    <a:lnTo>
                      <a:pt x="0" y="10"/>
                    </a:lnTo>
                    <a:lnTo>
                      <a:pt x="0" y="9"/>
                    </a:lnTo>
                    <a:lnTo>
                      <a:pt x="0" y="10"/>
                    </a:lnTo>
                    <a:lnTo>
                      <a:pt x="0" y="9"/>
                    </a:lnTo>
                    <a:lnTo>
                      <a:pt x="0" y="9"/>
                    </a:lnTo>
                    <a:lnTo>
                      <a:pt x="0" y="10"/>
                    </a:lnTo>
                    <a:lnTo>
                      <a:pt x="0" y="9"/>
                    </a:lnTo>
                    <a:lnTo>
                      <a:pt x="0" y="8"/>
                    </a:lnTo>
                    <a:lnTo>
                      <a:pt x="0" y="8"/>
                    </a:lnTo>
                    <a:lnTo>
                      <a:pt x="0" y="8"/>
                    </a:lnTo>
                    <a:lnTo>
                      <a:pt x="0" y="8"/>
                    </a:lnTo>
                    <a:lnTo>
                      <a:pt x="0" y="9"/>
                    </a:lnTo>
                    <a:lnTo>
                      <a:pt x="0" y="9"/>
                    </a:lnTo>
                    <a:lnTo>
                      <a:pt x="0" y="9"/>
                    </a:lnTo>
                    <a:lnTo>
                      <a:pt x="0" y="9"/>
                    </a:lnTo>
                    <a:lnTo>
                      <a:pt x="0" y="10"/>
                    </a:lnTo>
                    <a:lnTo>
                      <a:pt x="0" y="9"/>
                    </a:lnTo>
                    <a:lnTo>
                      <a:pt x="0" y="10"/>
                    </a:lnTo>
                    <a:lnTo>
                      <a:pt x="0" y="10"/>
                    </a:lnTo>
                    <a:lnTo>
                      <a:pt x="0" y="10"/>
                    </a:lnTo>
                    <a:lnTo>
                      <a:pt x="0" y="10"/>
                    </a:lnTo>
                    <a:lnTo>
                      <a:pt x="0" y="10"/>
                    </a:lnTo>
                    <a:lnTo>
                      <a:pt x="0" y="11"/>
                    </a:lnTo>
                    <a:lnTo>
                      <a:pt x="0" y="11"/>
                    </a:lnTo>
                    <a:lnTo>
                      <a:pt x="0" y="11"/>
                    </a:lnTo>
                    <a:lnTo>
                      <a:pt x="0" y="11"/>
                    </a:lnTo>
                    <a:lnTo>
                      <a:pt x="0" y="11"/>
                    </a:lnTo>
                    <a:lnTo>
                      <a:pt x="0" y="10"/>
                    </a:lnTo>
                    <a:lnTo>
                      <a:pt x="0" y="10"/>
                    </a:lnTo>
                    <a:lnTo>
                      <a:pt x="0" y="10"/>
                    </a:lnTo>
                    <a:lnTo>
                      <a:pt x="0" y="10"/>
                    </a:lnTo>
                    <a:lnTo>
                      <a:pt x="0" y="10"/>
                    </a:lnTo>
                    <a:lnTo>
                      <a:pt x="0" y="9"/>
                    </a:lnTo>
                    <a:lnTo>
                      <a:pt x="0" y="10"/>
                    </a:lnTo>
                    <a:lnTo>
                      <a:pt x="0" y="9"/>
                    </a:lnTo>
                    <a:lnTo>
                      <a:pt x="0" y="8"/>
                    </a:lnTo>
                    <a:lnTo>
                      <a:pt x="0" y="8"/>
                    </a:lnTo>
                    <a:lnTo>
                      <a:pt x="0" y="8"/>
                    </a:lnTo>
                    <a:lnTo>
                      <a:pt x="0" y="9"/>
                    </a:lnTo>
                    <a:lnTo>
                      <a:pt x="0" y="8"/>
                    </a:lnTo>
                    <a:lnTo>
                      <a:pt x="0" y="9"/>
                    </a:lnTo>
                    <a:lnTo>
                      <a:pt x="0" y="9"/>
                    </a:lnTo>
                    <a:lnTo>
                      <a:pt x="0" y="9"/>
                    </a:lnTo>
                    <a:lnTo>
                      <a:pt x="0" y="9"/>
                    </a:lnTo>
                    <a:lnTo>
                      <a:pt x="0" y="9"/>
                    </a:lnTo>
                    <a:lnTo>
                      <a:pt x="0" y="10"/>
                    </a:lnTo>
                    <a:lnTo>
                      <a:pt x="0" y="9"/>
                    </a:lnTo>
                    <a:lnTo>
                      <a:pt x="0" y="8"/>
                    </a:lnTo>
                    <a:lnTo>
                      <a:pt x="0" y="9"/>
                    </a:lnTo>
                    <a:lnTo>
                      <a:pt x="0" y="9"/>
                    </a:lnTo>
                    <a:lnTo>
                      <a:pt x="0" y="9"/>
                    </a:lnTo>
                    <a:lnTo>
                      <a:pt x="0" y="8"/>
                    </a:lnTo>
                    <a:lnTo>
                      <a:pt x="0" y="8"/>
                    </a:lnTo>
                    <a:lnTo>
                      <a:pt x="0" y="8"/>
                    </a:lnTo>
                    <a:lnTo>
                      <a:pt x="0" y="8"/>
                    </a:lnTo>
                    <a:lnTo>
                      <a:pt x="0" y="9"/>
                    </a:lnTo>
                    <a:lnTo>
                      <a:pt x="0" y="9"/>
                    </a:lnTo>
                    <a:lnTo>
                      <a:pt x="0" y="9"/>
                    </a:lnTo>
                    <a:lnTo>
                      <a:pt x="0" y="9"/>
                    </a:lnTo>
                    <a:lnTo>
                      <a:pt x="0" y="8"/>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8"/>
                    </a:lnTo>
                    <a:lnTo>
                      <a:pt x="0" y="9"/>
                    </a:lnTo>
                    <a:lnTo>
                      <a:pt x="0" y="9"/>
                    </a:lnTo>
                    <a:lnTo>
                      <a:pt x="0" y="9"/>
                    </a:lnTo>
                    <a:lnTo>
                      <a:pt x="0" y="10"/>
                    </a:lnTo>
                    <a:lnTo>
                      <a:pt x="0" y="9"/>
                    </a:lnTo>
                    <a:lnTo>
                      <a:pt x="0" y="9"/>
                    </a:lnTo>
                    <a:lnTo>
                      <a:pt x="0" y="9"/>
                    </a:lnTo>
                    <a:lnTo>
                      <a:pt x="0" y="8"/>
                    </a:lnTo>
                    <a:lnTo>
                      <a:pt x="0" y="8"/>
                    </a:lnTo>
                    <a:lnTo>
                      <a:pt x="0" y="7"/>
                    </a:lnTo>
                    <a:lnTo>
                      <a:pt x="0" y="7"/>
                    </a:lnTo>
                    <a:lnTo>
                      <a:pt x="0" y="7"/>
                    </a:lnTo>
                    <a:lnTo>
                      <a:pt x="0" y="7"/>
                    </a:lnTo>
                    <a:lnTo>
                      <a:pt x="0" y="7"/>
                    </a:lnTo>
                    <a:lnTo>
                      <a:pt x="0" y="7"/>
                    </a:lnTo>
                    <a:lnTo>
                      <a:pt x="0" y="6"/>
                    </a:lnTo>
                    <a:lnTo>
                      <a:pt x="0" y="6"/>
                    </a:lnTo>
                    <a:lnTo>
                      <a:pt x="0" y="6"/>
                    </a:lnTo>
                    <a:lnTo>
                      <a:pt x="0" y="5"/>
                    </a:lnTo>
                    <a:lnTo>
                      <a:pt x="0" y="5"/>
                    </a:lnTo>
                    <a:lnTo>
                      <a:pt x="0" y="5"/>
                    </a:lnTo>
                    <a:lnTo>
                      <a:pt x="0" y="3"/>
                    </a:lnTo>
                    <a:lnTo>
                      <a:pt x="0" y="3"/>
                    </a:lnTo>
                    <a:lnTo>
                      <a:pt x="0" y="2"/>
                    </a:lnTo>
                    <a:lnTo>
                      <a:pt x="0" y="3"/>
                    </a:lnTo>
                    <a:lnTo>
                      <a:pt x="0" y="2"/>
                    </a:lnTo>
                    <a:lnTo>
                      <a:pt x="0" y="2"/>
                    </a:lnTo>
                    <a:lnTo>
                      <a:pt x="0" y="3"/>
                    </a:lnTo>
                    <a:lnTo>
                      <a:pt x="0" y="3"/>
                    </a:lnTo>
                    <a:lnTo>
                      <a:pt x="0" y="2"/>
                    </a:lnTo>
                    <a:lnTo>
                      <a:pt x="0" y="3"/>
                    </a:lnTo>
                    <a:lnTo>
                      <a:pt x="0" y="3"/>
                    </a:lnTo>
                    <a:lnTo>
                      <a:pt x="0" y="2"/>
                    </a:lnTo>
                    <a:lnTo>
                      <a:pt x="0" y="3"/>
                    </a:lnTo>
                    <a:lnTo>
                      <a:pt x="0" y="3"/>
                    </a:lnTo>
                    <a:lnTo>
                      <a:pt x="0" y="2"/>
                    </a:lnTo>
                    <a:lnTo>
                      <a:pt x="0" y="2"/>
                    </a:lnTo>
                    <a:lnTo>
                      <a:pt x="0" y="2"/>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0" y="0"/>
                    </a:lnTo>
                    <a:lnTo>
                      <a:pt x="0" y="1"/>
                    </a:lnTo>
                    <a:lnTo>
                      <a:pt x="0" y="1"/>
                    </a:lnTo>
                    <a:lnTo>
                      <a:pt x="0" y="2"/>
                    </a:lnTo>
                    <a:lnTo>
                      <a:pt x="0" y="2"/>
                    </a:lnTo>
                    <a:lnTo>
                      <a:pt x="0" y="2"/>
                    </a:lnTo>
                    <a:lnTo>
                      <a:pt x="0" y="3"/>
                    </a:lnTo>
                    <a:lnTo>
                      <a:pt x="0" y="4"/>
                    </a:lnTo>
                    <a:lnTo>
                      <a:pt x="0" y="3"/>
                    </a:lnTo>
                    <a:lnTo>
                      <a:pt x="0" y="3"/>
                    </a:lnTo>
                    <a:lnTo>
                      <a:pt x="0" y="4"/>
                    </a:lnTo>
                    <a:lnTo>
                      <a:pt x="0" y="4"/>
                    </a:lnTo>
                    <a:lnTo>
                      <a:pt x="0" y="4"/>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7"/>
                    </a:lnTo>
                    <a:lnTo>
                      <a:pt x="0" y="7"/>
                    </a:lnTo>
                    <a:lnTo>
                      <a:pt x="0" y="8"/>
                    </a:lnTo>
                    <a:lnTo>
                      <a:pt x="0" y="8"/>
                    </a:lnTo>
                    <a:lnTo>
                      <a:pt x="0" y="7"/>
                    </a:lnTo>
                    <a:lnTo>
                      <a:pt x="0" y="8"/>
                    </a:lnTo>
                    <a:lnTo>
                      <a:pt x="0" y="8"/>
                    </a:lnTo>
                    <a:lnTo>
                      <a:pt x="0" y="9"/>
                    </a:lnTo>
                    <a:lnTo>
                      <a:pt x="0" y="9"/>
                    </a:lnTo>
                    <a:lnTo>
                      <a:pt x="0" y="9"/>
                    </a:lnTo>
                    <a:lnTo>
                      <a:pt x="0" y="10"/>
                    </a:lnTo>
                    <a:lnTo>
                      <a:pt x="0" y="10"/>
                    </a:lnTo>
                    <a:lnTo>
                      <a:pt x="0" y="11"/>
                    </a:lnTo>
                    <a:lnTo>
                      <a:pt x="0" y="10"/>
                    </a:lnTo>
                    <a:lnTo>
                      <a:pt x="0" y="9"/>
                    </a:lnTo>
                    <a:lnTo>
                      <a:pt x="0" y="8"/>
                    </a:lnTo>
                    <a:lnTo>
                      <a:pt x="0" y="8"/>
                    </a:lnTo>
                    <a:lnTo>
                      <a:pt x="0" y="7"/>
                    </a:lnTo>
                    <a:lnTo>
                      <a:pt x="0" y="8"/>
                    </a:lnTo>
                    <a:lnTo>
                      <a:pt x="0" y="8"/>
                    </a:lnTo>
                    <a:lnTo>
                      <a:pt x="0" y="7"/>
                    </a:lnTo>
                    <a:lnTo>
                      <a:pt x="0" y="7"/>
                    </a:lnTo>
                    <a:lnTo>
                      <a:pt x="0" y="7"/>
                    </a:lnTo>
                    <a:lnTo>
                      <a:pt x="0" y="8"/>
                    </a:lnTo>
                    <a:lnTo>
                      <a:pt x="0" y="8"/>
                    </a:lnTo>
                    <a:lnTo>
                      <a:pt x="0" y="8"/>
                    </a:lnTo>
                    <a:lnTo>
                      <a:pt x="0" y="9"/>
                    </a:lnTo>
                    <a:lnTo>
                      <a:pt x="0" y="9"/>
                    </a:lnTo>
                    <a:lnTo>
                      <a:pt x="0" y="9"/>
                    </a:lnTo>
                    <a:lnTo>
                      <a:pt x="0" y="8"/>
                    </a:lnTo>
                    <a:lnTo>
                      <a:pt x="0" y="8"/>
                    </a:lnTo>
                    <a:lnTo>
                      <a:pt x="0" y="8"/>
                    </a:lnTo>
                    <a:lnTo>
                      <a:pt x="0" y="8"/>
                    </a:lnTo>
                    <a:lnTo>
                      <a:pt x="0" y="9"/>
                    </a:lnTo>
                    <a:lnTo>
                      <a:pt x="0" y="9"/>
                    </a:lnTo>
                    <a:lnTo>
                      <a:pt x="0" y="9"/>
                    </a:lnTo>
                    <a:lnTo>
                      <a:pt x="0" y="10"/>
                    </a:lnTo>
                    <a:lnTo>
                      <a:pt x="0" y="9"/>
                    </a:lnTo>
                    <a:lnTo>
                      <a:pt x="0" y="10"/>
                    </a:lnTo>
                    <a:lnTo>
                      <a:pt x="0" y="10"/>
                    </a:lnTo>
                    <a:lnTo>
                      <a:pt x="0" y="9"/>
                    </a:lnTo>
                    <a:lnTo>
                      <a:pt x="0" y="9"/>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6"/>
                    </a:lnTo>
                    <a:lnTo>
                      <a:pt x="0" y="6"/>
                    </a:lnTo>
                    <a:lnTo>
                      <a:pt x="0" y="7"/>
                    </a:lnTo>
                    <a:lnTo>
                      <a:pt x="0" y="6"/>
                    </a:lnTo>
                    <a:lnTo>
                      <a:pt x="0" y="5"/>
                    </a:lnTo>
                    <a:lnTo>
                      <a:pt x="0" y="5"/>
                    </a:lnTo>
                    <a:lnTo>
                      <a:pt x="0" y="5"/>
                    </a:lnTo>
                    <a:lnTo>
                      <a:pt x="0" y="6"/>
                    </a:lnTo>
                    <a:lnTo>
                      <a:pt x="0" y="6"/>
                    </a:lnTo>
                    <a:lnTo>
                      <a:pt x="0" y="6"/>
                    </a:lnTo>
                    <a:lnTo>
                      <a:pt x="0" y="5"/>
                    </a:lnTo>
                    <a:lnTo>
                      <a:pt x="0" y="5"/>
                    </a:lnTo>
                    <a:lnTo>
                      <a:pt x="0" y="6"/>
                    </a:lnTo>
                    <a:lnTo>
                      <a:pt x="0" y="6"/>
                    </a:lnTo>
                    <a:lnTo>
                      <a:pt x="0" y="5"/>
                    </a:lnTo>
                    <a:lnTo>
                      <a:pt x="0" y="5"/>
                    </a:lnTo>
                    <a:lnTo>
                      <a:pt x="0" y="6"/>
                    </a:lnTo>
                    <a:lnTo>
                      <a:pt x="0" y="6"/>
                    </a:lnTo>
                    <a:lnTo>
                      <a:pt x="0" y="6"/>
                    </a:lnTo>
                    <a:lnTo>
                      <a:pt x="0" y="5"/>
                    </a:lnTo>
                    <a:lnTo>
                      <a:pt x="0" y="6"/>
                    </a:lnTo>
                    <a:lnTo>
                      <a:pt x="0" y="5"/>
                    </a:lnTo>
                    <a:lnTo>
                      <a:pt x="0" y="6"/>
                    </a:lnTo>
                    <a:lnTo>
                      <a:pt x="0" y="6"/>
                    </a:lnTo>
                    <a:lnTo>
                      <a:pt x="0" y="6"/>
                    </a:lnTo>
                    <a:lnTo>
                      <a:pt x="0" y="5"/>
                    </a:lnTo>
                    <a:lnTo>
                      <a:pt x="0" y="5"/>
                    </a:lnTo>
                    <a:lnTo>
                      <a:pt x="0" y="6"/>
                    </a:lnTo>
                    <a:lnTo>
                      <a:pt x="0" y="6"/>
                    </a:lnTo>
                    <a:lnTo>
                      <a:pt x="0" y="6"/>
                    </a:lnTo>
                    <a:lnTo>
                      <a:pt x="0" y="7"/>
                    </a:lnTo>
                    <a:lnTo>
                      <a:pt x="0" y="7"/>
                    </a:lnTo>
                    <a:lnTo>
                      <a:pt x="0" y="6"/>
                    </a:lnTo>
                    <a:lnTo>
                      <a:pt x="0" y="7"/>
                    </a:lnTo>
                    <a:lnTo>
                      <a:pt x="0" y="6"/>
                    </a:lnTo>
                    <a:lnTo>
                      <a:pt x="0" y="7"/>
                    </a:lnTo>
                    <a:lnTo>
                      <a:pt x="0" y="7"/>
                    </a:lnTo>
                    <a:lnTo>
                      <a:pt x="0" y="7"/>
                    </a:lnTo>
                    <a:lnTo>
                      <a:pt x="0" y="7"/>
                    </a:lnTo>
                    <a:lnTo>
                      <a:pt x="0" y="8"/>
                    </a:lnTo>
                    <a:lnTo>
                      <a:pt x="0" y="7"/>
                    </a:lnTo>
                    <a:lnTo>
                      <a:pt x="0" y="7"/>
                    </a:lnTo>
                    <a:lnTo>
                      <a:pt x="0" y="7"/>
                    </a:lnTo>
                    <a:lnTo>
                      <a:pt x="0" y="8"/>
                    </a:lnTo>
                    <a:lnTo>
                      <a:pt x="0" y="8"/>
                    </a:lnTo>
                    <a:lnTo>
                      <a:pt x="0" y="7"/>
                    </a:lnTo>
                    <a:lnTo>
                      <a:pt x="0" y="8"/>
                    </a:lnTo>
                    <a:lnTo>
                      <a:pt x="0" y="7"/>
                    </a:lnTo>
                    <a:lnTo>
                      <a:pt x="0" y="8"/>
                    </a:lnTo>
                    <a:lnTo>
                      <a:pt x="0" y="7"/>
                    </a:lnTo>
                    <a:lnTo>
                      <a:pt x="0" y="7"/>
                    </a:lnTo>
                    <a:lnTo>
                      <a:pt x="0" y="7"/>
                    </a:lnTo>
                    <a:lnTo>
                      <a:pt x="0" y="7"/>
                    </a:lnTo>
                    <a:lnTo>
                      <a:pt x="0" y="7"/>
                    </a:lnTo>
                    <a:lnTo>
                      <a:pt x="0" y="7"/>
                    </a:lnTo>
                    <a:lnTo>
                      <a:pt x="0" y="7"/>
                    </a:lnTo>
                    <a:lnTo>
                      <a:pt x="0" y="6"/>
                    </a:lnTo>
                    <a:lnTo>
                      <a:pt x="0" y="6"/>
                    </a:lnTo>
                    <a:lnTo>
                      <a:pt x="0" y="5"/>
                    </a:lnTo>
                    <a:lnTo>
                      <a:pt x="0" y="6"/>
                    </a:lnTo>
                    <a:lnTo>
                      <a:pt x="0" y="5"/>
                    </a:lnTo>
                    <a:lnTo>
                      <a:pt x="0" y="6"/>
                    </a:lnTo>
                    <a:lnTo>
                      <a:pt x="0" y="6"/>
                    </a:lnTo>
                    <a:lnTo>
                      <a:pt x="0" y="6"/>
                    </a:lnTo>
                    <a:lnTo>
                      <a:pt x="0" y="7"/>
                    </a:lnTo>
                    <a:lnTo>
                      <a:pt x="0" y="6"/>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6"/>
                    </a:lnTo>
                    <a:lnTo>
                      <a:pt x="0" y="5"/>
                    </a:lnTo>
                    <a:lnTo>
                      <a:pt x="0" y="5"/>
                    </a:lnTo>
                    <a:lnTo>
                      <a:pt x="0" y="6"/>
                    </a:lnTo>
                    <a:lnTo>
                      <a:pt x="0" y="5"/>
                    </a:lnTo>
                    <a:lnTo>
                      <a:pt x="0" y="6"/>
                    </a:lnTo>
                    <a:lnTo>
                      <a:pt x="0" y="6"/>
                    </a:lnTo>
                    <a:lnTo>
                      <a:pt x="0" y="7"/>
                    </a:lnTo>
                    <a:lnTo>
                      <a:pt x="0" y="7"/>
                    </a:lnTo>
                    <a:lnTo>
                      <a:pt x="0" y="7"/>
                    </a:lnTo>
                    <a:lnTo>
                      <a:pt x="0" y="7"/>
                    </a:lnTo>
                    <a:lnTo>
                      <a:pt x="0" y="8"/>
                    </a:lnTo>
                    <a:lnTo>
                      <a:pt x="0" y="8"/>
                    </a:lnTo>
                    <a:lnTo>
                      <a:pt x="0" y="8"/>
                    </a:lnTo>
                    <a:lnTo>
                      <a:pt x="0" y="8"/>
                    </a:lnTo>
                    <a:lnTo>
                      <a:pt x="0" y="9"/>
                    </a:lnTo>
                    <a:lnTo>
                      <a:pt x="0" y="9"/>
                    </a:lnTo>
                    <a:lnTo>
                      <a:pt x="0" y="8"/>
                    </a:lnTo>
                    <a:lnTo>
                      <a:pt x="0" y="8"/>
                    </a:lnTo>
                    <a:lnTo>
                      <a:pt x="0" y="8"/>
                    </a:lnTo>
                    <a:lnTo>
                      <a:pt x="0" y="9"/>
                    </a:lnTo>
                    <a:lnTo>
                      <a:pt x="0" y="8"/>
                    </a:lnTo>
                    <a:lnTo>
                      <a:pt x="0" y="9"/>
                    </a:lnTo>
                    <a:lnTo>
                      <a:pt x="0" y="8"/>
                    </a:lnTo>
                    <a:lnTo>
                      <a:pt x="0" y="8"/>
                    </a:lnTo>
                    <a:lnTo>
                      <a:pt x="0" y="8"/>
                    </a:lnTo>
                    <a:lnTo>
                      <a:pt x="0" y="9"/>
                    </a:lnTo>
                    <a:lnTo>
                      <a:pt x="0" y="9"/>
                    </a:lnTo>
                    <a:lnTo>
                      <a:pt x="0" y="9"/>
                    </a:lnTo>
                    <a:lnTo>
                      <a:pt x="0" y="8"/>
                    </a:lnTo>
                    <a:lnTo>
                      <a:pt x="0" y="9"/>
                    </a:lnTo>
                    <a:lnTo>
                      <a:pt x="0" y="8"/>
                    </a:lnTo>
                    <a:lnTo>
                      <a:pt x="0" y="8"/>
                    </a:lnTo>
                    <a:lnTo>
                      <a:pt x="0" y="9"/>
                    </a:lnTo>
                    <a:lnTo>
                      <a:pt x="0" y="8"/>
                    </a:lnTo>
                    <a:lnTo>
                      <a:pt x="0" y="8"/>
                    </a:lnTo>
                    <a:lnTo>
                      <a:pt x="0" y="8"/>
                    </a:lnTo>
                  </a:path>
                </a:pathLst>
              </a:custGeom>
              <a:noFill/>
              <a:ln w="0">
                <a:solidFill>
                  <a:srgbClr val="3366FF"/>
                </a:solidFill>
                <a:prstDash val="solid"/>
                <a:round/>
                <a:headEnd/>
                <a:tailEnd/>
              </a:ln>
            </p:spPr>
            <p:txBody>
              <a:bodyPr/>
              <a:lstStyle/>
              <a:p>
                <a:endParaRPr lang="en-GB"/>
              </a:p>
            </p:txBody>
          </p:sp>
          <p:sp>
            <p:nvSpPr>
              <p:cNvPr id="185933" name="Freeform 589"/>
              <p:cNvSpPr>
                <a:spLocks/>
              </p:cNvSpPr>
              <p:nvPr/>
            </p:nvSpPr>
            <p:spPr bwMode="auto">
              <a:xfrm>
                <a:off x="2778" y="3437"/>
                <a:ext cx="6" cy="306"/>
              </a:xfrm>
              <a:custGeom>
                <a:avLst/>
                <a:gdLst/>
                <a:ahLst/>
                <a:cxnLst>
                  <a:cxn ang="0">
                    <a:pos x="0" y="6"/>
                  </a:cxn>
                  <a:cxn ang="0">
                    <a:pos x="0" y="1"/>
                  </a:cxn>
                  <a:cxn ang="0">
                    <a:pos x="0" y="1"/>
                  </a:cxn>
                  <a:cxn ang="0">
                    <a:pos x="0" y="1"/>
                  </a:cxn>
                  <a:cxn ang="0">
                    <a:pos x="1" y="2"/>
                  </a:cxn>
                  <a:cxn ang="0">
                    <a:pos x="1" y="5"/>
                  </a:cxn>
                  <a:cxn ang="0">
                    <a:pos x="1" y="4"/>
                  </a:cxn>
                  <a:cxn ang="0">
                    <a:pos x="1" y="5"/>
                  </a:cxn>
                  <a:cxn ang="0">
                    <a:pos x="1" y="7"/>
                  </a:cxn>
                  <a:cxn ang="0">
                    <a:pos x="1" y="2"/>
                  </a:cxn>
                  <a:cxn ang="0">
                    <a:pos x="1" y="3"/>
                  </a:cxn>
                  <a:cxn ang="0">
                    <a:pos x="1" y="3"/>
                  </a:cxn>
                  <a:cxn ang="0">
                    <a:pos x="1" y="5"/>
                  </a:cxn>
                  <a:cxn ang="0">
                    <a:pos x="1" y="4"/>
                  </a:cxn>
                  <a:cxn ang="0">
                    <a:pos x="1" y="1"/>
                  </a:cxn>
                  <a:cxn ang="0">
                    <a:pos x="1" y="1"/>
                  </a:cxn>
                  <a:cxn ang="0">
                    <a:pos x="1" y="5"/>
                  </a:cxn>
                  <a:cxn ang="0">
                    <a:pos x="1" y="6"/>
                  </a:cxn>
                  <a:cxn ang="0">
                    <a:pos x="1" y="4"/>
                  </a:cxn>
                  <a:cxn ang="0">
                    <a:pos x="1" y="3"/>
                  </a:cxn>
                  <a:cxn ang="0">
                    <a:pos x="1" y="5"/>
                  </a:cxn>
                  <a:cxn ang="0">
                    <a:pos x="1" y="3"/>
                  </a:cxn>
                  <a:cxn ang="0">
                    <a:pos x="1" y="2"/>
                  </a:cxn>
                  <a:cxn ang="0">
                    <a:pos x="1" y="3"/>
                  </a:cxn>
                  <a:cxn ang="0">
                    <a:pos x="1" y="1"/>
                  </a:cxn>
                  <a:cxn ang="0">
                    <a:pos x="1" y="0"/>
                  </a:cxn>
                  <a:cxn ang="0">
                    <a:pos x="1" y="3"/>
                  </a:cxn>
                  <a:cxn ang="0">
                    <a:pos x="1" y="3"/>
                  </a:cxn>
                  <a:cxn ang="0">
                    <a:pos x="1" y="3"/>
                  </a:cxn>
                  <a:cxn ang="0">
                    <a:pos x="1" y="4"/>
                  </a:cxn>
                  <a:cxn ang="0">
                    <a:pos x="1" y="6"/>
                  </a:cxn>
                  <a:cxn ang="0">
                    <a:pos x="1" y="5"/>
                  </a:cxn>
                  <a:cxn ang="0">
                    <a:pos x="1" y="6"/>
                  </a:cxn>
                  <a:cxn ang="0">
                    <a:pos x="1" y="4"/>
                  </a:cxn>
                  <a:cxn ang="0">
                    <a:pos x="1" y="7"/>
                  </a:cxn>
                  <a:cxn ang="0">
                    <a:pos x="1" y="8"/>
                  </a:cxn>
                  <a:cxn ang="0">
                    <a:pos x="1" y="6"/>
                  </a:cxn>
                  <a:cxn ang="0">
                    <a:pos x="1" y="4"/>
                  </a:cxn>
                  <a:cxn ang="0">
                    <a:pos x="1" y="6"/>
                  </a:cxn>
                  <a:cxn ang="0">
                    <a:pos x="1" y="7"/>
                  </a:cxn>
                  <a:cxn ang="0">
                    <a:pos x="1" y="9"/>
                  </a:cxn>
                  <a:cxn ang="0">
                    <a:pos x="1" y="8"/>
                  </a:cxn>
                  <a:cxn ang="0">
                    <a:pos x="1" y="7"/>
                  </a:cxn>
                  <a:cxn ang="0">
                    <a:pos x="1" y="4"/>
                  </a:cxn>
                  <a:cxn ang="0">
                    <a:pos x="1" y="7"/>
                  </a:cxn>
                  <a:cxn ang="0">
                    <a:pos x="1" y="9"/>
                  </a:cxn>
                  <a:cxn ang="0">
                    <a:pos x="1" y="7"/>
                  </a:cxn>
                  <a:cxn ang="0">
                    <a:pos x="1" y="6"/>
                  </a:cxn>
                  <a:cxn ang="0">
                    <a:pos x="1" y="8"/>
                  </a:cxn>
                  <a:cxn ang="0">
                    <a:pos x="1" y="8"/>
                  </a:cxn>
                  <a:cxn ang="0">
                    <a:pos x="1" y="8"/>
                  </a:cxn>
                  <a:cxn ang="0">
                    <a:pos x="1" y="6"/>
                  </a:cxn>
                  <a:cxn ang="0">
                    <a:pos x="1" y="7"/>
                  </a:cxn>
                  <a:cxn ang="0">
                    <a:pos x="1" y="4"/>
                  </a:cxn>
                  <a:cxn ang="0">
                    <a:pos x="1" y="5"/>
                  </a:cxn>
                  <a:cxn ang="0">
                    <a:pos x="1" y="15"/>
                  </a:cxn>
                  <a:cxn ang="0">
                    <a:pos x="1" y="24"/>
                  </a:cxn>
                  <a:cxn ang="0">
                    <a:pos x="1" y="29"/>
                  </a:cxn>
                  <a:cxn ang="0">
                    <a:pos x="1" y="32"/>
                  </a:cxn>
                  <a:cxn ang="0">
                    <a:pos x="1" y="36"/>
                  </a:cxn>
                  <a:cxn ang="0">
                    <a:pos x="1" y="42"/>
                  </a:cxn>
                  <a:cxn ang="0">
                    <a:pos x="1" y="47"/>
                  </a:cxn>
                  <a:cxn ang="0">
                    <a:pos x="1" y="48"/>
                  </a:cxn>
                </a:cxnLst>
                <a:rect l="0" t="0" r="r" b="b"/>
                <a:pathLst>
                  <a:path w="1" h="51">
                    <a:moveTo>
                      <a:pt x="0" y="7"/>
                    </a:moveTo>
                    <a:lnTo>
                      <a:pt x="0" y="7"/>
                    </a:lnTo>
                    <a:lnTo>
                      <a:pt x="0" y="8"/>
                    </a:lnTo>
                    <a:lnTo>
                      <a:pt x="0" y="7"/>
                    </a:lnTo>
                    <a:lnTo>
                      <a:pt x="0" y="7"/>
                    </a:lnTo>
                    <a:lnTo>
                      <a:pt x="0" y="7"/>
                    </a:lnTo>
                    <a:lnTo>
                      <a:pt x="0" y="7"/>
                    </a:lnTo>
                    <a:lnTo>
                      <a:pt x="0" y="7"/>
                    </a:lnTo>
                    <a:lnTo>
                      <a:pt x="0" y="7"/>
                    </a:lnTo>
                    <a:lnTo>
                      <a:pt x="0" y="7"/>
                    </a:lnTo>
                    <a:lnTo>
                      <a:pt x="0" y="6"/>
                    </a:lnTo>
                    <a:lnTo>
                      <a:pt x="0" y="6"/>
                    </a:lnTo>
                    <a:lnTo>
                      <a:pt x="0" y="5"/>
                    </a:lnTo>
                    <a:lnTo>
                      <a:pt x="0" y="6"/>
                    </a:lnTo>
                    <a:lnTo>
                      <a:pt x="0" y="5"/>
                    </a:lnTo>
                    <a:lnTo>
                      <a:pt x="0" y="4"/>
                    </a:lnTo>
                    <a:lnTo>
                      <a:pt x="0" y="3"/>
                    </a:lnTo>
                    <a:lnTo>
                      <a:pt x="0" y="2"/>
                    </a:lnTo>
                    <a:lnTo>
                      <a:pt x="0" y="1"/>
                    </a:lnTo>
                    <a:lnTo>
                      <a:pt x="0" y="1"/>
                    </a:lnTo>
                    <a:lnTo>
                      <a:pt x="0" y="1"/>
                    </a:lnTo>
                    <a:lnTo>
                      <a:pt x="0" y="1"/>
                    </a:lnTo>
                    <a:lnTo>
                      <a:pt x="0" y="1"/>
                    </a:lnTo>
                    <a:lnTo>
                      <a:pt x="0" y="0"/>
                    </a:lnTo>
                    <a:lnTo>
                      <a:pt x="0" y="0"/>
                    </a:lnTo>
                    <a:lnTo>
                      <a:pt x="0" y="0"/>
                    </a:lnTo>
                    <a:lnTo>
                      <a:pt x="0" y="0"/>
                    </a:lnTo>
                    <a:lnTo>
                      <a:pt x="0" y="1"/>
                    </a:lnTo>
                    <a:lnTo>
                      <a:pt x="0" y="0"/>
                    </a:lnTo>
                    <a:lnTo>
                      <a:pt x="0" y="0"/>
                    </a:lnTo>
                    <a:lnTo>
                      <a:pt x="0" y="0"/>
                    </a:lnTo>
                    <a:lnTo>
                      <a:pt x="0" y="0"/>
                    </a:lnTo>
                    <a:lnTo>
                      <a:pt x="0" y="1"/>
                    </a:lnTo>
                    <a:lnTo>
                      <a:pt x="0" y="1"/>
                    </a:lnTo>
                    <a:lnTo>
                      <a:pt x="0" y="0"/>
                    </a:lnTo>
                    <a:lnTo>
                      <a:pt x="0" y="0"/>
                    </a:lnTo>
                    <a:lnTo>
                      <a:pt x="0" y="1"/>
                    </a:lnTo>
                    <a:lnTo>
                      <a:pt x="0" y="0"/>
                    </a:lnTo>
                    <a:lnTo>
                      <a:pt x="0" y="1"/>
                    </a:lnTo>
                    <a:lnTo>
                      <a:pt x="0" y="1"/>
                    </a:lnTo>
                    <a:lnTo>
                      <a:pt x="0" y="2"/>
                    </a:lnTo>
                    <a:lnTo>
                      <a:pt x="0" y="1"/>
                    </a:lnTo>
                    <a:lnTo>
                      <a:pt x="0" y="1"/>
                    </a:lnTo>
                    <a:lnTo>
                      <a:pt x="0" y="1"/>
                    </a:lnTo>
                    <a:lnTo>
                      <a:pt x="0" y="1"/>
                    </a:lnTo>
                    <a:lnTo>
                      <a:pt x="1" y="1"/>
                    </a:lnTo>
                    <a:lnTo>
                      <a:pt x="1" y="1"/>
                    </a:lnTo>
                    <a:lnTo>
                      <a:pt x="1" y="1"/>
                    </a:lnTo>
                    <a:lnTo>
                      <a:pt x="1" y="0"/>
                    </a:lnTo>
                    <a:lnTo>
                      <a:pt x="1" y="0"/>
                    </a:lnTo>
                    <a:lnTo>
                      <a:pt x="1" y="0"/>
                    </a:lnTo>
                    <a:lnTo>
                      <a:pt x="1" y="0"/>
                    </a:lnTo>
                    <a:lnTo>
                      <a:pt x="1" y="1"/>
                    </a:lnTo>
                    <a:lnTo>
                      <a:pt x="1" y="1"/>
                    </a:lnTo>
                    <a:lnTo>
                      <a:pt x="1" y="2"/>
                    </a:lnTo>
                    <a:lnTo>
                      <a:pt x="1" y="3"/>
                    </a:lnTo>
                    <a:lnTo>
                      <a:pt x="1" y="3"/>
                    </a:lnTo>
                    <a:lnTo>
                      <a:pt x="1" y="3"/>
                    </a:lnTo>
                    <a:lnTo>
                      <a:pt x="1" y="3"/>
                    </a:lnTo>
                    <a:lnTo>
                      <a:pt x="1" y="4"/>
                    </a:lnTo>
                    <a:lnTo>
                      <a:pt x="1" y="4"/>
                    </a:lnTo>
                    <a:lnTo>
                      <a:pt x="1" y="5"/>
                    </a:lnTo>
                    <a:lnTo>
                      <a:pt x="1" y="5"/>
                    </a:lnTo>
                    <a:lnTo>
                      <a:pt x="1" y="5"/>
                    </a:lnTo>
                    <a:lnTo>
                      <a:pt x="1" y="5"/>
                    </a:lnTo>
                    <a:lnTo>
                      <a:pt x="1" y="5"/>
                    </a:lnTo>
                    <a:lnTo>
                      <a:pt x="1" y="5"/>
                    </a:lnTo>
                    <a:lnTo>
                      <a:pt x="1" y="4"/>
                    </a:lnTo>
                    <a:lnTo>
                      <a:pt x="1" y="5"/>
                    </a:lnTo>
                    <a:lnTo>
                      <a:pt x="1" y="4"/>
                    </a:lnTo>
                    <a:lnTo>
                      <a:pt x="1" y="4"/>
                    </a:lnTo>
                    <a:lnTo>
                      <a:pt x="1" y="4"/>
                    </a:lnTo>
                    <a:lnTo>
                      <a:pt x="1" y="4"/>
                    </a:lnTo>
                    <a:lnTo>
                      <a:pt x="1" y="4"/>
                    </a:lnTo>
                    <a:lnTo>
                      <a:pt x="1" y="5"/>
                    </a:lnTo>
                    <a:lnTo>
                      <a:pt x="1" y="4"/>
                    </a:lnTo>
                    <a:lnTo>
                      <a:pt x="1" y="4"/>
                    </a:lnTo>
                    <a:lnTo>
                      <a:pt x="1" y="5"/>
                    </a:lnTo>
                    <a:lnTo>
                      <a:pt x="1" y="4"/>
                    </a:lnTo>
                    <a:lnTo>
                      <a:pt x="1" y="4"/>
                    </a:lnTo>
                    <a:lnTo>
                      <a:pt x="1" y="4"/>
                    </a:lnTo>
                    <a:lnTo>
                      <a:pt x="1" y="5"/>
                    </a:lnTo>
                    <a:lnTo>
                      <a:pt x="1" y="4"/>
                    </a:lnTo>
                    <a:lnTo>
                      <a:pt x="1" y="5"/>
                    </a:lnTo>
                    <a:lnTo>
                      <a:pt x="1" y="5"/>
                    </a:lnTo>
                    <a:lnTo>
                      <a:pt x="1" y="5"/>
                    </a:lnTo>
                    <a:lnTo>
                      <a:pt x="1" y="6"/>
                    </a:lnTo>
                    <a:lnTo>
                      <a:pt x="1" y="5"/>
                    </a:lnTo>
                    <a:lnTo>
                      <a:pt x="1" y="6"/>
                    </a:lnTo>
                    <a:lnTo>
                      <a:pt x="1" y="6"/>
                    </a:lnTo>
                    <a:lnTo>
                      <a:pt x="1" y="6"/>
                    </a:lnTo>
                    <a:lnTo>
                      <a:pt x="1" y="6"/>
                    </a:lnTo>
                    <a:lnTo>
                      <a:pt x="1" y="6"/>
                    </a:lnTo>
                    <a:lnTo>
                      <a:pt x="1" y="6"/>
                    </a:lnTo>
                    <a:lnTo>
                      <a:pt x="1" y="7"/>
                    </a:lnTo>
                    <a:lnTo>
                      <a:pt x="1" y="6"/>
                    </a:lnTo>
                    <a:lnTo>
                      <a:pt x="1" y="6"/>
                    </a:lnTo>
                    <a:lnTo>
                      <a:pt x="1" y="7"/>
                    </a:lnTo>
                    <a:lnTo>
                      <a:pt x="1" y="7"/>
                    </a:lnTo>
                    <a:lnTo>
                      <a:pt x="1" y="7"/>
                    </a:lnTo>
                    <a:lnTo>
                      <a:pt x="1" y="7"/>
                    </a:lnTo>
                    <a:lnTo>
                      <a:pt x="1" y="6"/>
                    </a:lnTo>
                    <a:lnTo>
                      <a:pt x="1" y="4"/>
                    </a:lnTo>
                    <a:lnTo>
                      <a:pt x="1" y="4"/>
                    </a:lnTo>
                    <a:lnTo>
                      <a:pt x="1" y="4"/>
                    </a:lnTo>
                    <a:lnTo>
                      <a:pt x="1" y="4"/>
                    </a:lnTo>
                    <a:lnTo>
                      <a:pt x="1" y="3"/>
                    </a:lnTo>
                    <a:lnTo>
                      <a:pt x="1" y="2"/>
                    </a:lnTo>
                    <a:lnTo>
                      <a:pt x="1" y="2"/>
                    </a:lnTo>
                    <a:lnTo>
                      <a:pt x="1" y="2"/>
                    </a:lnTo>
                    <a:lnTo>
                      <a:pt x="1" y="2"/>
                    </a:lnTo>
                    <a:lnTo>
                      <a:pt x="1" y="3"/>
                    </a:lnTo>
                    <a:lnTo>
                      <a:pt x="1" y="2"/>
                    </a:lnTo>
                    <a:lnTo>
                      <a:pt x="1" y="3"/>
                    </a:lnTo>
                    <a:lnTo>
                      <a:pt x="1" y="2"/>
                    </a:lnTo>
                    <a:lnTo>
                      <a:pt x="1" y="2"/>
                    </a:lnTo>
                    <a:lnTo>
                      <a:pt x="1" y="1"/>
                    </a:lnTo>
                    <a:lnTo>
                      <a:pt x="1" y="2"/>
                    </a:lnTo>
                    <a:lnTo>
                      <a:pt x="1" y="2"/>
                    </a:lnTo>
                    <a:lnTo>
                      <a:pt x="1" y="2"/>
                    </a:lnTo>
                    <a:lnTo>
                      <a:pt x="1" y="3"/>
                    </a:lnTo>
                    <a:lnTo>
                      <a:pt x="1" y="2"/>
                    </a:lnTo>
                    <a:lnTo>
                      <a:pt x="1" y="3"/>
                    </a:lnTo>
                    <a:lnTo>
                      <a:pt x="1" y="2"/>
                    </a:lnTo>
                    <a:lnTo>
                      <a:pt x="1" y="1"/>
                    </a:lnTo>
                    <a:lnTo>
                      <a:pt x="1" y="2"/>
                    </a:lnTo>
                    <a:lnTo>
                      <a:pt x="1" y="1"/>
                    </a:lnTo>
                    <a:lnTo>
                      <a:pt x="1" y="2"/>
                    </a:lnTo>
                    <a:lnTo>
                      <a:pt x="1" y="2"/>
                    </a:lnTo>
                    <a:lnTo>
                      <a:pt x="1" y="3"/>
                    </a:lnTo>
                    <a:lnTo>
                      <a:pt x="1" y="3"/>
                    </a:lnTo>
                    <a:lnTo>
                      <a:pt x="1" y="3"/>
                    </a:lnTo>
                    <a:lnTo>
                      <a:pt x="1" y="3"/>
                    </a:lnTo>
                    <a:lnTo>
                      <a:pt x="1" y="4"/>
                    </a:lnTo>
                    <a:lnTo>
                      <a:pt x="1" y="4"/>
                    </a:lnTo>
                    <a:lnTo>
                      <a:pt x="1" y="4"/>
                    </a:lnTo>
                    <a:lnTo>
                      <a:pt x="1" y="4"/>
                    </a:lnTo>
                    <a:lnTo>
                      <a:pt x="1" y="4"/>
                    </a:lnTo>
                    <a:lnTo>
                      <a:pt x="1" y="4"/>
                    </a:lnTo>
                    <a:lnTo>
                      <a:pt x="1" y="5"/>
                    </a:lnTo>
                    <a:lnTo>
                      <a:pt x="1" y="4"/>
                    </a:lnTo>
                    <a:lnTo>
                      <a:pt x="1" y="5"/>
                    </a:lnTo>
                    <a:lnTo>
                      <a:pt x="1" y="5"/>
                    </a:lnTo>
                    <a:lnTo>
                      <a:pt x="1" y="6"/>
                    </a:lnTo>
                    <a:lnTo>
                      <a:pt x="1" y="6"/>
                    </a:lnTo>
                    <a:lnTo>
                      <a:pt x="1" y="6"/>
                    </a:lnTo>
                    <a:lnTo>
                      <a:pt x="1" y="7"/>
                    </a:lnTo>
                    <a:lnTo>
                      <a:pt x="1" y="6"/>
                    </a:lnTo>
                    <a:lnTo>
                      <a:pt x="1" y="6"/>
                    </a:lnTo>
                    <a:lnTo>
                      <a:pt x="1" y="6"/>
                    </a:lnTo>
                    <a:lnTo>
                      <a:pt x="1" y="6"/>
                    </a:lnTo>
                    <a:lnTo>
                      <a:pt x="1" y="5"/>
                    </a:lnTo>
                    <a:lnTo>
                      <a:pt x="1" y="4"/>
                    </a:lnTo>
                    <a:lnTo>
                      <a:pt x="1" y="4"/>
                    </a:lnTo>
                    <a:lnTo>
                      <a:pt x="1" y="3"/>
                    </a:lnTo>
                    <a:lnTo>
                      <a:pt x="1" y="3"/>
                    </a:lnTo>
                    <a:lnTo>
                      <a:pt x="1" y="3"/>
                    </a:lnTo>
                    <a:lnTo>
                      <a:pt x="1" y="3"/>
                    </a:lnTo>
                    <a:lnTo>
                      <a:pt x="1" y="2"/>
                    </a:lnTo>
                    <a:lnTo>
                      <a:pt x="1" y="2"/>
                    </a:lnTo>
                    <a:lnTo>
                      <a:pt x="1" y="1"/>
                    </a:lnTo>
                    <a:lnTo>
                      <a:pt x="1" y="0"/>
                    </a:lnTo>
                    <a:lnTo>
                      <a:pt x="1" y="1"/>
                    </a:lnTo>
                    <a:lnTo>
                      <a:pt x="1" y="0"/>
                    </a:lnTo>
                    <a:lnTo>
                      <a:pt x="1" y="1"/>
                    </a:lnTo>
                    <a:lnTo>
                      <a:pt x="1" y="1"/>
                    </a:lnTo>
                    <a:lnTo>
                      <a:pt x="1" y="1"/>
                    </a:lnTo>
                    <a:lnTo>
                      <a:pt x="1" y="1"/>
                    </a:lnTo>
                    <a:lnTo>
                      <a:pt x="1" y="0"/>
                    </a:lnTo>
                    <a:lnTo>
                      <a:pt x="1" y="0"/>
                    </a:lnTo>
                    <a:lnTo>
                      <a:pt x="1" y="1"/>
                    </a:lnTo>
                    <a:lnTo>
                      <a:pt x="1" y="1"/>
                    </a:lnTo>
                    <a:lnTo>
                      <a:pt x="1" y="1"/>
                    </a:lnTo>
                    <a:lnTo>
                      <a:pt x="1" y="1"/>
                    </a:lnTo>
                    <a:lnTo>
                      <a:pt x="1" y="0"/>
                    </a:lnTo>
                    <a:lnTo>
                      <a:pt x="1" y="1"/>
                    </a:lnTo>
                    <a:lnTo>
                      <a:pt x="1" y="1"/>
                    </a:lnTo>
                    <a:lnTo>
                      <a:pt x="1" y="2"/>
                    </a:lnTo>
                    <a:lnTo>
                      <a:pt x="1" y="3"/>
                    </a:lnTo>
                    <a:lnTo>
                      <a:pt x="1" y="3"/>
                    </a:lnTo>
                    <a:lnTo>
                      <a:pt x="1" y="4"/>
                    </a:lnTo>
                    <a:lnTo>
                      <a:pt x="1" y="4"/>
                    </a:lnTo>
                    <a:lnTo>
                      <a:pt x="1" y="4"/>
                    </a:lnTo>
                    <a:lnTo>
                      <a:pt x="1" y="5"/>
                    </a:lnTo>
                    <a:lnTo>
                      <a:pt x="1" y="5"/>
                    </a:lnTo>
                    <a:lnTo>
                      <a:pt x="1" y="6"/>
                    </a:lnTo>
                    <a:lnTo>
                      <a:pt x="1" y="5"/>
                    </a:lnTo>
                    <a:lnTo>
                      <a:pt x="1" y="5"/>
                    </a:lnTo>
                    <a:lnTo>
                      <a:pt x="1" y="6"/>
                    </a:lnTo>
                    <a:lnTo>
                      <a:pt x="1" y="6"/>
                    </a:lnTo>
                    <a:lnTo>
                      <a:pt x="1" y="6"/>
                    </a:lnTo>
                    <a:lnTo>
                      <a:pt x="1" y="5"/>
                    </a:lnTo>
                    <a:lnTo>
                      <a:pt x="1" y="6"/>
                    </a:lnTo>
                    <a:lnTo>
                      <a:pt x="1" y="5"/>
                    </a:lnTo>
                    <a:lnTo>
                      <a:pt x="1" y="6"/>
                    </a:lnTo>
                    <a:lnTo>
                      <a:pt x="1" y="6"/>
                    </a:lnTo>
                    <a:lnTo>
                      <a:pt x="1" y="5"/>
                    </a:lnTo>
                    <a:lnTo>
                      <a:pt x="1" y="6"/>
                    </a:lnTo>
                    <a:lnTo>
                      <a:pt x="1" y="6"/>
                    </a:lnTo>
                    <a:lnTo>
                      <a:pt x="1" y="6"/>
                    </a:lnTo>
                    <a:lnTo>
                      <a:pt x="1" y="5"/>
                    </a:lnTo>
                    <a:lnTo>
                      <a:pt x="1" y="6"/>
                    </a:lnTo>
                    <a:lnTo>
                      <a:pt x="1" y="6"/>
                    </a:lnTo>
                    <a:lnTo>
                      <a:pt x="1" y="6"/>
                    </a:lnTo>
                    <a:lnTo>
                      <a:pt x="1" y="6"/>
                    </a:lnTo>
                    <a:lnTo>
                      <a:pt x="1" y="5"/>
                    </a:lnTo>
                    <a:lnTo>
                      <a:pt x="1" y="5"/>
                    </a:lnTo>
                    <a:lnTo>
                      <a:pt x="1" y="5"/>
                    </a:lnTo>
                    <a:lnTo>
                      <a:pt x="1" y="4"/>
                    </a:lnTo>
                    <a:lnTo>
                      <a:pt x="1" y="4"/>
                    </a:lnTo>
                    <a:lnTo>
                      <a:pt x="1" y="4"/>
                    </a:lnTo>
                    <a:lnTo>
                      <a:pt x="1" y="4"/>
                    </a:lnTo>
                    <a:lnTo>
                      <a:pt x="1" y="3"/>
                    </a:lnTo>
                    <a:lnTo>
                      <a:pt x="1" y="3"/>
                    </a:lnTo>
                    <a:lnTo>
                      <a:pt x="1" y="4"/>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5"/>
                    </a:lnTo>
                    <a:lnTo>
                      <a:pt x="1" y="5"/>
                    </a:lnTo>
                    <a:lnTo>
                      <a:pt x="1" y="5"/>
                    </a:lnTo>
                    <a:lnTo>
                      <a:pt x="1" y="5"/>
                    </a:lnTo>
                    <a:lnTo>
                      <a:pt x="1" y="6"/>
                    </a:lnTo>
                    <a:lnTo>
                      <a:pt x="1" y="5"/>
                    </a:lnTo>
                    <a:lnTo>
                      <a:pt x="1" y="5"/>
                    </a:lnTo>
                    <a:lnTo>
                      <a:pt x="1" y="4"/>
                    </a:lnTo>
                    <a:lnTo>
                      <a:pt x="1" y="4"/>
                    </a:lnTo>
                    <a:lnTo>
                      <a:pt x="1" y="4"/>
                    </a:lnTo>
                    <a:lnTo>
                      <a:pt x="1" y="4"/>
                    </a:lnTo>
                    <a:lnTo>
                      <a:pt x="1" y="4"/>
                    </a:lnTo>
                    <a:lnTo>
                      <a:pt x="1" y="4"/>
                    </a:lnTo>
                    <a:lnTo>
                      <a:pt x="1" y="3"/>
                    </a:lnTo>
                    <a:lnTo>
                      <a:pt x="1" y="3"/>
                    </a:lnTo>
                    <a:lnTo>
                      <a:pt x="1" y="3"/>
                    </a:lnTo>
                    <a:lnTo>
                      <a:pt x="1" y="2"/>
                    </a:lnTo>
                    <a:lnTo>
                      <a:pt x="1" y="1"/>
                    </a:lnTo>
                    <a:lnTo>
                      <a:pt x="1" y="2"/>
                    </a:lnTo>
                    <a:lnTo>
                      <a:pt x="1" y="1"/>
                    </a:lnTo>
                    <a:lnTo>
                      <a:pt x="1" y="1"/>
                    </a:lnTo>
                    <a:lnTo>
                      <a:pt x="1" y="2"/>
                    </a:lnTo>
                    <a:lnTo>
                      <a:pt x="1" y="1"/>
                    </a:lnTo>
                    <a:lnTo>
                      <a:pt x="1" y="1"/>
                    </a:lnTo>
                    <a:lnTo>
                      <a:pt x="1" y="2"/>
                    </a:lnTo>
                    <a:lnTo>
                      <a:pt x="1" y="2"/>
                    </a:lnTo>
                    <a:lnTo>
                      <a:pt x="1" y="2"/>
                    </a:lnTo>
                    <a:lnTo>
                      <a:pt x="1" y="2"/>
                    </a:lnTo>
                    <a:lnTo>
                      <a:pt x="1" y="1"/>
                    </a:lnTo>
                    <a:lnTo>
                      <a:pt x="1" y="2"/>
                    </a:lnTo>
                    <a:lnTo>
                      <a:pt x="1" y="3"/>
                    </a:lnTo>
                    <a:lnTo>
                      <a:pt x="1" y="3"/>
                    </a:lnTo>
                    <a:lnTo>
                      <a:pt x="1" y="3"/>
                    </a:lnTo>
                    <a:lnTo>
                      <a:pt x="1" y="3"/>
                    </a:lnTo>
                    <a:lnTo>
                      <a:pt x="1" y="3"/>
                    </a:lnTo>
                    <a:lnTo>
                      <a:pt x="1" y="3"/>
                    </a:lnTo>
                    <a:lnTo>
                      <a:pt x="1" y="2"/>
                    </a:lnTo>
                    <a:lnTo>
                      <a:pt x="1" y="3"/>
                    </a:lnTo>
                    <a:lnTo>
                      <a:pt x="1" y="3"/>
                    </a:lnTo>
                    <a:lnTo>
                      <a:pt x="1" y="2"/>
                    </a:lnTo>
                    <a:lnTo>
                      <a:pt x="1" y="3"/>
                    </a:lnTo>
                    <a:lnTo>
                      <a:pt x="1" y="2"/>
                    </a:lnTo>
                    <a:lnTo>
                      <a:pt x="1" y="3"/>
                    </a:lnTo>
                    <a:lnTo>
                      <a:pt x="1" y="2"/>
                    </a:lnTo>
                    <a:lnTo>
                      <a:pt x="1" y="1"/>
                    </a:lnTo>
                    <a:lnTo>
                      <a:pt x="1" y="2"/>
                    </a:lnTo>
                    <a:lnTo>
                      <a:pt x="1" y="1"/>
                    </a:lnTo>
                    <a:lnTo>
                      <a:pt x="1" y="1"/>
                    </a:lnTo>
                    <a:lnTo>
                      <a:pt x="1" y="0"/>
                    </a:lnTo>
                    <a:lnTo>
                      <a:pt x="1" y="1"/>
                    </a:lnTo>
                    <a:lnTo>
                      <a:pt x="1" y="1"/>
                    </a:lnTo>
                    <a:lnTo>
                      <a:pt x="1" y="1"/>
                    </a:lnTo>
                    <a:lnTo>
                      <a:pt x="1" y="1"/>
                    </a:lnTo>
                    <a:lnTo>
                      <a:pt x="1" y="1"/>
                    </a:lnTo>
                    <a:lnTo>
                      <a:pt x="1" y="1"/>
                    </a:lnTo>
                    <a:lnTo>
                      <a:pt x="1" y="1"/>
                    </a:lnTo>
                    <a:lnTo>
                      <a:pt x="1" y="0"/>
                    </a:lnTo>
                    <a:lnTo>
                      <a:pt x="1" y="0"/>
                    </a:lnTo>
                    <a:lnTo>
                      <a:pt x="1" y="0"/>
                    </a:lnTo>
                    <a:lnTo>
                      <a:pt x="1" y="0"/>
                    </a:lnTo>
                    <a:lnTo>
                      <a:pt x="1" y="1"/>
                    </a:lnTo>
                    <a:lnTo>
                      <a:pt x="1" y="0"/>
                    </a:lnTo>
                    <a:lnTo>
                      <a:pt x="1" y="1"/>
                    </a:lnTo>
                    <a:lnTo>
                      <a:pt x="1" y="1"/>
                    </a:lnTo>
                    <a:lnTo>
                      <a:pt x="1" y="2"/>
                    </a:lnTo>
                    <a:lnTo>
                      <a:pt x="1" y="2"/>
                    </a:lnTo>
                    <a:lnTo>
                      <a:pt x="1" y="3"/>
                    </a:lnTo>
                    <a:lnTo>
                      <a:pt x="1" y="2"/>
                    </a:lnTo>
                    <a:lnTo>
                      <a:pt x="1" y="3"/>
                    </a:lnTo>
                    <a:lnTo>
                      <a:pt x="1" y="3"/>
                    </a:lnTo>
                    <a:lnTo>
                      <a:pt x="1" y="2"/>
                    </a:lnTo>
                    <a:lnTo>
                      <a:pt x="1" y="2"/>
                    </a:lnTo>
                    <a:lnTo>
                      <a:pt x="1" y="2"/>
                    </a:lnTo>
                    <a:lnTo>
                      <a:pt x="1" y="3"/>
                    </a:lnTo>
                    <a:lnTo>
                      <a:pt x="1" y="3"/>
                    </a:lnTo>
                    <a:lnTo>
                      <a:pt x="1" y="3"/>
                    </a:lnTo>
                    <a:lnTo>
                      <a:pt x="1" y="3"/>
                    </a:lnTo>
                    <a:lnTo>
                      <a:pt x="1" y="2"/>
                    </a:lnTo>
                    <a:lnTo>
                      <a:pt x="1" y="2"/>
                    </a:lnTo>
                    <a:lnTo>
                      <a:pt x="1" y="3"/>
                    </a:lnTo>
                    <a:lnTo>
                      <a:pt x="1" y="2"/>
                    </a:lnTo>
                    <a:lnTo>
                      <a:pt x="1" y="2"/>
                    </a:lnTo>
                    <a:lnTo>
                      <a:pt x="1" y="2"/>
                    </a:lnTo>
                    <a:lnTo>
                      <a:pt x="1" y="3"/>
                    </a:lnTo>
                    <a:lnTo>
                      <a:pt x="1" y="3"/>
                    </a:lnTo>
                    <a:lnTo>
                      <a:pt x="1" y="3"/>
                    </a:lnTo>
                    <a:lnTo>
                      <a:pt x="1" y="3"/>
                    </a:lnTo>
                    <a:lnTo>
                      <a:pt x="1" y="3"/>
                    </a:lnTo>
                    <a:lnTo>
                      <a:pt x="1" y="2"/>
                    </a:lnTo>
                    <a:lnTo>
                      <a:pt x="1" y="3"/>
                    </a:lnTo>
                    <a:lnTo>
                      <a:pt x="1" y="3"/>
                    </a:lnTo>
                    <a:lnTo>
                      <a:pt x="1" y="3"/>
                    </a:lnTo>
                    <a:lnTo>
                      <a:pt x="1" y="3"/>
                    </a:lnTo>
                    <a:lnTo>
                      <a:pt x="1" y="2"/>
                    </a:lnTo>
                    <a:lnTo>
                      <a:pt x="1" y="2"/>
                    </a:lnTo>
                    <a:lnTo>
                      <a:pt x="1" y="3"/>
                    </a:lnTo>
                    <a:lnTo>
                      <a:pt x="1" y="3"/>
                    </a:lnTo>
                    <a:lnTo>
                      <a:pt x="1" y="3"/>
                    </a:lnTo>
                    <a:lnTo>
                      <a:pt x="1" y="3"/>
                    </a:lnTo>
                    <a:lnTo>
                      <a:pt x="1" y="4"/>
                    </a:lnTo>
                    <a:lnTo>
                      <a:pt x="1" y="5"/>
                    </a:lnTo>
                    <a:lnTo>
                      <a:pt x="1" y="4"/>
                    </a:lnTo>
                    <a:lnTo>
                      <a:pt x="1" y="4"/>
                    </a:lnTo>
                    <a:lnTo>
                      <a:pt x="1" y="5"/>
                    </a:lnTo>
                    <a:lnTo>
                      <a:pt x="1" y="5"/>
                    </a:lnTo>
                    <a:lnTo>
                      <a:pt x="1" y="5"/>
                    </a:lnTo>
                    <a:lnTo>
                      <a:pt x="1" y="6"/>
                    </a:lnTo>
                    <a:lnTo>
                      <a:pt x="1" y="5"/>
                    </a:lnTo>
                    <a:lnTo>
                      <a:pt x="1" y="6"/>
                    </a:lnTo>
                    <a:lnTo>
                      <a:pt x="1" y="5"/>
                    </a:lnTo>
                    <a:lnTo>
                      <a:pt x="1" y="6"/>
                    </a:lnTo>
                    <a:lnTo>
                      <a:pt x="1" y="6"/>
                    </a:lnTo>
                    <a:lnTo>
                      <a:pt x="1" y="6"/>
                    </a:lnTo>
                    <a:lnTo>
                      <a:pt x="1" y="6"/>
                    </a:lnTo>
                    <a:lnTo>
                      <a:pt x="1" y="7"/>
                    </a:lnTo>
                    <a:lnTo>
                      <a:pt x="1" y="6"/>
                    </a:lnTo>
                    <a:lnTo>
                      <a:pt x="1" y="7"/>
                    </a:lnTo>
                    <a:lnTo>
                      <a:pt x="1" y="7"/>
                    </a:lnTo>
                    <a:lnTo>
                      <a:pt x="1" y="6"/>
                    </a:lnTo>
                    <a:lnTo>
                      <a:pt x="1" y="6"/>
                    </a:lnTo>
                    <a:lnTo>
                      <a:pt x="1" y="6"/>
                    </a:lnTo>
                    <a:lnTo>
                      <a:pt x="1" y="5"/>
                    </a:lnTo>
                    <a:lnTo>
                      <a:pt x="1" y="5"/>
                    </a:lnTo>
                    <a:lnTo>
                      <a:pt x="1" y="5"/>
                    </a:lnTo>
                    <a:lnTo>
                      <a:pt x="1" y="5"/>
                    </a:lnTo>
                    <a:lnTo>
                      <a:pt x="1" y="5"/>
                    </a:lnTo>
                    <a:lnTo>
                      <a:pt x="1" y="6"/>
                    </a:lnTo>
                    <a:lnTo>
                      <a:pt x="1" y="6"/>
                    </a:lnTo>
                    <a:lnTo>
                      <a:pt x="1" y="6"/>
                    </a:lnTo>
                    <a:lnTo>
                      <a:pt x="1" y="6"/>
                    </a:lnTo>
                    <a:lnTo>
                      <a:pt x="1" y="6"/>
                    </a:lnTo>
                    <a:lnTo>
                      <a:pt x="1" y="6"/>
                    </a:lnTo>
                    <a:lnTo>
                      <a:pt x="1" y="5"/>
                    </a:lnTo>
                    <a:lnTo>
                      <a:pt x="1" y="6"/>
                    </a:lnTo>
                    <a:lnTo>
                      <a:pt x="1" y="6"/>
                    </a:lnTo>
                    <a:lnTo>
                      <a:pt x="1" y="6"/>
                    </a:lnTo>
                    <a:lnTo>
                      <a:pt x="1" y="7"/>
                    </a:lnTo>
                    <a:lnTo>
                      <a:pt x="1" y="7"/>
                    </a:lnTo>
                    <a:lnTo>
                      <a:pt x="1" y="6"/>
                    </a:lnTo>
                    <a:lnTo>
                      <a:pt x="1" y="7"/>
                    </a:lnTo>
                    <a:lnTo>
                      <a:pt x="1" y="7"/>
                    </a:lnTo>
                    <a:lnTo>
                      <a:pt x="1" y="6"/>
                    </a:lnTo>
                    <a:lnTo>
                      <a:pt x="1" y="5"/>
                    </a:lnTo>
                    <a:lnTo>
                      <a:pt x="1" y="5"/>
                    </a:lnTo>
                    <a:lnTo>
                      <a:pt x="1" y="4"/>
                    </a:lnTo>
                    <a:lnTo>
                      <a:pt x="1" y="4"/>
                    </a:lnTo>
                    <a:lnTo>
                      <a:pt x="1" y="4"/>
                    </a:lnTo>
                    <a:lnTo>
                      <a:pt x="1" y="4"/>
                    </a:lnTo>
                    <a:lnTo>
                      <a:pt x="1" y="5"/>
                    </a:lnTo>
                    <a:lnTo>
                      <a:pt x="1" y="6"/>
                    </a:lnTo>
                    <a:lnTo>
                      <a:pt x="1" y="6"/>
                    </a:lnTo>
                    <a:lnTo>
                      <a:pt x="1" y="6"/>
                    </a:lnTo>
                    <a:lnTo>
                      <a:pt x="1" y="6"/>
                    </a:lnTo>
                    <a:lnTo>
                      <a:pt x="1" y="7"/>
                    </a:lnTo>
                    <a:lnTo>
                      <a:pt x="1" y="7"/>
                    </a:lnTo>
                    <a:lnTo>
                      <a:pt x="1" y="7"/>
                    </a:lnTo>
                    <a:lnTo>
                      <a:pt x="1" y="7"/>
                    </a:lnTo>
                    <a:lnTo>
                      <a:pt x="1" y="7"/>
                    </a:lnTo>
                    <a:lnTo>
                      <a:pt x="1" y="7"/>
                    </a:lnTo>
                    <a:lnTo>
                      <a:pt x="1" y="8"/>
                    </a:lnTo>
                    <a:lnTo>
                      <a:pt x="1" y="8"/>
                    </a:lnTo>
                    <a:lnTo>
                      <a:pt x="1" y="9"/>
                    </a:lnTo>
                    <a:lnTo>
                      <a:pt x="1" y="9"/>
                    </a:lnTo>
                    <a:lnTo>
                      <a:pt x="1" y="8"/>
                    </a:lnTo>
                    <a:lnTo>
                      <a:pt x="1" y="9"/>
                    </a:lnTo>
                    <a:lnTo>
                      <a:pt x="1" y="8"/>
                    </a:lnTo>
                    <a:lnTo>
                      <a:pt x="1" y="8"/>
                    </a:lnTo>
                    <a:lnTo>
                      <a:pt x="1" y="8"/>
                    </a:lnTo>
                    <a:lnTo>
                      <a:pt x="1" y="8"/>
                    </a:lnTo>
                    <a:lnTo>
                      <a:pt x="1" y="8"/>
                    </a:lnTo>
                    <a:lnTo>
                      <a:pt x="1" y="7"/>
                    </a:lnTo>
                    <a:lnTo>
                      <a:pt x="1" y="7"/>
                    </a:lnTo>
                    <a:lnTo>
                      <a:pt x="1" y="7"/>
                    </a:lnTo>
                    <a:lnTo>
                      <a:pt x="1" y="6"/>
                    </a:lnTo>
                    <a:lnTo>
                      <a:pt x="1" y="5"/>
                    </a:lnTo>
                    <a:lnTo>
                      <a:pt x="1" y="6"/>
                    </a:lnTo>
                    <a:lnTo>
                      <a:pt x="1" y="6"/>
                    </a:lnTo>
                    <a:lnTo>
                      <a:pt x="1" y="6"/>
                    </a:lnTo>
                    <a:lnTo>
                      <a:pt x="1" y="6"/>
                    </a:lnTo>
                    <a:lnTo>
                      <a:pt x="1" y="5"/>
                    </a:lnTo>
                    <a:lnTo>
                      <a:pt x="1" y="5"/>
                    </a:lnTo>
                    <a:lnTo>
                      <a:pt x="1" y="5"/>
                    </a:lnTo>
                    <a:lnTo>
                      <a:pt x="1" y="4"/>
                    </a:lnTo>
                    <a:lnTo>
                      <a:pt x="1" y="4"/>
                    </a:lnTo>
                    <a:lnTo>
                      <a:pt x="1" y="4"/>
                    </a:lnTo>
                    <a:lnTo>
                      <a:pt x="1" y="4"/>
                    </a:lnTo>
                    <a:lnTo>
                      <a:pt x="1" y="4"/>
                    </a:lnTo>
                    <a:lnTo>
                      <a:pt x="1" y="5"/>
                    </a:lnTo>
                    <a:lnTo>
                      <a:pt x="1" y="4"/>
                    </a:lnTo>
                    <a:lnTo>
                      <a:pt x="1" y="4"/>
                    </a:lnTo>
                    <a:lnTo>
                      <a:pt x="1" y="4"/>
                    </a:lnTo>
                    <a:lnTo>
                      <a:pt x="1" y="5"/>
                    </a:lnTo>
                    <a:lnTo>
                      <a:pt x="1" y="6"/>
                    </a:lnTo>
                    <a:lnTo>
                      <a:pt x="1" y="6"/>
                    </a:lnTo>
                    <a:lnTo>
                      <a:pt x="1" y="7"/>
                    </a:lnTo>
                    <a:lnTo>
                      <a:pt x="1" y="6"/>
                    </a:lnTo>
                    <a:lnTo>
                      <a:pt x="1" y="6"/>
                    </a:lnTo>
                    <a:lnTo>
                      <a:pt x="1" y="6"/>
                    </a:lnTo>
                    <a:lnTo>
                      <a:pt x="1" y="6"/>
                    </a:lnTo>
                    <a:lnTo>
                      <a:pt x="1" y="7"/>
                    </a:lnTo>
                    <a:lnTo>
                      <a:pt x="1" y="6"/>
                    </a:lnTo>
                    <a:lnTo>
                      <a:pt x="1" y="7"/>
                    </a:lnTo>
                    <a:lnTo>
                      <a:pt x="1" y="7"/>
                    </a:lnTo>
                    <a:lnTo>
                      <a:pt x="1" y="7"/>
                    </a:lnTo>
                    <a:lnTo>
                      <a:pt x="1" y="7"/>
                    </a:lnTo>
                    <a:lnTo>
                      <a:pt x="1" y="7"/>
                    </a:lnTo>
                    <a:lnTo>
                      <a:pt x="1" y="7"/>
                    </a:lnTo>
                    <a:lnTo>
                      <a:pt x="1" y="7"/>
                    </a:lnTo>
                    <a:lnTo>
                      <a:pt x="1" y="8"/>
                    </a:lnTo>
                    <a:lnTo>
                      <a:pt x="1" y="7"/>
                    </a:lnTo>
                    <a:lnTo>
                      <a:pt x="1" y="7"/>
                    </a:lnTo>
                    <a:lnTo>
                      <a:pt x="1" y="7"/>
                    </a:lnTo>
                    <a:lnTo>
                      <a:pt x="1" y="7"/>
                    </a:lnTo>
                    <a:lnTo>
                      <a:pt x="1" y="7"/>
                    </a:lnTo>
                    <a:lnTo>
                      <a:pt x="1" y="7"/>
                    </a:lnTo>
                    <a:lnTo>
                      <a:pt x="1" y="8"/>
                    </a:lnTo>
                    <a:lnTo>
                      <a:pt x="1" y="8"/>
                    </a:lnTo>
                    <a:lnTo>
                      <a:pt x="1" y="9"/>
                    </a:lnTo>
                    <a:lnTo>
                      <a:pt x="1" y="9"/>
                    </a:lnTo>
                    <a:lnTo>
                      <a:pt x="1" y="9"/>
                    </a:lnTo>
                    <a:lnTo>
                      <a:pt x="1" y="9"/>
                    </a:lnTo>
                    <a:lnTo>
                      <a:pt x="1" y="9"/>
                    </a:lnTo>
                    <a:lnTo>
                      <a:pt x="1" y="9"/>
                    </a:lnTo>
                    <a:lnTo>
                      <a:pt x="1" y="10"/>
                    </a:lnTo>
                    <a:lnTo>
                      <a:pt x="1" y="11"/>
                    </a:lnTo>
                    <a:lnTo>
                      <a:pt x="1" y="10"/>
                    </a:lnTo>
                    <a:lnTo>
                      <a:pt x="1" y="10"/>
                    </a:lnTo>
                    <a:lnTo>
                      <a:pt x="1" y="9"/>
                    </a:lnTo>
                    <a:lnTo>
                      <a:pt x="1" y="9"/>
                    </a:lnTo>
                    <a:lnTo>
                      <a:pt x="1" y="8"/>
                    </a:lnTo>
                    <a:lnTo>
                      <a:pt x="1" y="8"/>
                    </a:lnTo>
                    <a:lnTo>
                      <a:pt x="1" y="8"/>
                    </a:lnTo>
                    <a:lnTo>
                      <a:pt x="1" y="8"/>
                    </a:lnTo>
                    <a:lnTo>
                      <a:pt x="1" y="8"/>
                    </a:lnTo>
                    <a:lnTo>
                      <a:pt x="1" y="8"/>
                    </a:lnTo>
                    <a:lnTo>
                      <a:pt x="1" y="9"/>
                    </a:lnTo>
                    <a:lnTo>
                      <a:pt x="1" y="8"/>
                    </a:lnTo>
                    <a:lnTo>
                      <a:pt x="1" y="9"/>
                    </a:lnTo>
                    <a:lnTo>
                      <a:pt x="1" y="9"/>
                    </a:lnTo>
                    <a:lnTo>
                      <a:pt x="1" y="8"/>
                    </a:lnTo>
                    <a:lnTo>
                      <a:pt x="1" y="8"/>
                    </a:lnTo>
                    <a:lnTo>
                      <a:pt x="1" y="7"/>
                    </a:lnTo>
                    <a:lnTo>
                      <a:pt x="1" y="8"/>
                    </a:lnTo>
                    <a:lnTo>
                      <a:pt x="1" y="7"/>
                    </a:lnTo>
                    <a:lnTo>
                      <a:pt x="1" y="7"/>
                    </a:lnTo>
                    <a:lnTo>
                      <a:pt x="1" y="7"/>
                    </a:lnTo>
                    <a:lnTo>
                      <a:pt x="1" y="7"/>
                    </a:lnTo>
                    <a:lnTo>
                      <a:pt x="1" y="6"/>
                    </a:lnTo>
                    <a:lnTo>
                      <a:pt x="1" y="7"/>
                    </a:lnTo>
                    <a:lnTo>
                      <a:pt x="1" y="7"/>
                    </a:lnTo>
                    <a:lnTo>
                      <a:pt x="1" y="6"/>
                    </a:lnTo>
                    <a:lnTo>
                      <a:pt x="1" y="6"/>
                    </a:lnTo>
                    <a:lnTo>
                      <a:pt x="1" y="6"/>
                    </a:lnTo>
                    <a:lnTo>
                      <a:pt x="1" y="5"/>
                    </a:lnTo>
                    <a:lnTo>
                      <a:pt x="1" y="5"/>
                    </a:lnTo>
                    <a:lnTo>
                      <a:pt x="1" y="4"/>
                    </a:lnTo>
                    <a:lnTo>
                      <a:pt x="1" y="5"/>
                    </a:lnTo>
                    <a:lnTo>
                      <a:pt x="1" y="5"/>
                    </a:lnTo>
                    <a:lnTo>
                      <a:pt x="1" y="6"/>
                    </a:lnTo>
                    <a:lnTo>
                      <a:pt x="1" y="6"/>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7"/>
                    </a:lnTo>
                    <a:lnTo>
                      <a:pt x="1" y="7"/>
                    </a:lnTo>
                    <a:lnTo>
                      <a:pt x="1" y="7"/>
                    </a:lnTo>
                    <a:lnTo>
                      <a:pt x="1" y="8"/>
                    </a:lnTo>
                    <a:lnTo>
                      <a:pt x="1" y="8"/>
                    </a:lnTo>
                    <a:lnTo>
                      <a:pt x="1" y="9"/>
                    </a:lnTo>
                    <a:lnTo>
                      <a:pt x="1" y="8"/>
                    </a:lnTo>
                    <a:lnTo>
                      <a:pt x="1" y="8"/>
                    </a:lnTo>
                    <a:lnTo>
                      <a:pt x="1" y="8"/>
                    </a:lnTo>
                    <a:lnTo>
                      <a:pt x="1" y="7"/>
                    </a:lnTo>
                    <a:lnTo>
                      <a:pt x="1" y="8"/>
                    </a:lnTo>
                    <a:lnTo>
                      <a:pt x="1" y="7"/>
                    </a:lnTo>
                    <a:lnTo>
                      <a:pt x="1" y="7"/>
                    </a:lnTo>
                    <a:lnTo>
                      <a:pt x="1" y="7"/>
                    </a:lnTo>
                    <a:lnTo>
                      <a:pt x="1" y="6"/>
                    </a:lnTo>
                    <a:lnTo>
                      <a:pt x="1" y="6"/>
                    </a:lnTo>
                    <a:lnTo>
                      <a:pt x="1" y="7"/>
                    </a:lnTo>
                    <a:lnTo>
                      <a:pt x="1" y="6"/>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7"/>
                    </a:lnTo>
                    <a:lnTo>
                      <a:pt x="1" y="8"/>
                    </a:lnTo>
                    <a:lnTo>
                      <a:pt x="1" y="9"/>
                    </a:lnTo>
                    <a:lnTo>
                      <a:pt x="1" y="8"/>
                    </a:lnTo>
                    <a:lnTo>
                      <a:pt x="1" y="8"/>
                    </a:lnTo>
                    <a:lnTo>
                      <a:pt x="1" y="8"/>
                    </a:lnTo>
                    <a:lnTo>
                      <a:pt x="1" y="8"/>
                    </a:lnTo>
                    <a:lnTo>
                      <a:pt x="1" y="8"/>
                    </a:lnTo>
                    <a:lnTo>
                      <a:pt x="1" y="7"/>
                    </a:lnTo>
                    <a:lnTo>
                      <a:pt x="1" y="7"/>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8"/>
                    </a:lnTo>
                    <a:lnTo>
                      <a:pt x="1" y="7"/>
                    </a:lnTo>
                    <a:lnTo>
                      <a:pt x="1" y="7"/>
                    </a:lnTo>
                    <a:lnTo>
                      <a:pt x="1" y="7"/>
                    </a:lnTo>
                    <a:lnTo>
                      <a:pt x="1" y="7"/>
                    </a:lnTo>
                    <a:lnTo>
                      <a:pt x="1" y="7"/>
                    </a:lnTo>
                    <a:lnTo>
                      <a:pt x="1" y="6"/>
                    </a:lnTo>
                    <a:lnTo>
                      <a:pt x="1" y="5"/>
                    </a:lnTo>
                    <a:lnTo>
                      <a:pt x="1" y="6"/>
                    </a:lnTo>
                    <a:lnTo>
                      <a:pt x="1" y="5"/>
                    </a:lnTo>
                    <a:lnTo>
                      <a:pt x="1" y="4"/>
                    </a:lnTo>
                    <a:lnTo>
                      <a:pt x="1" y="4"/>
                    </a:lnTo>
                    <a:lnTo>
                      <a:pt x="1" y="3"/>
                    </a:lnTo>
                    <a:lnTo>
                      <a:pt x="1" y="3"/>
                    </a:lnTo>
                    <a:lnTo>
                      <a:pt x="1" y="3"/>
                    </a:lnTo>
                    <a:lnTo>
                      <a:pt x="1" y="3"/>
                    </a:lnTo>
                    <a:lnTo>
                      <a:pt x="1" y="3"/>
                    </a:lnTo>
                    <a:lnTo>
                      <a:pt x="1" y="3"/>
                    </a:lnTo>
                    <a:lnTo>
                      <a:pt x="1" y="4"/>
                    </a:lnTo>
                    <a:lnTo>
                      <a:pt x="1" y="4"/>
                    </a:lnTo>
                    <a:lnTo>
                      <a:pt x="1" y="5"/>
                    </a:lnTo>
                    <a:lnTo>
                      <a:pt x="1" y="5"/>
                    </a:lnTo>
                    <a:lnTo>
                      <a:pt x="1" y="6"/>
                    </a:lnTo>
                    <a:lnTo>
                      <a:pt x="1" y="6"/>
                    </a:lnTo>
                    <a:lnTo>
                      <a:pt x="1" y="7"/>
                    </a:lnTo>
                    <a:lnTo>
                      <a:pt x="1" y="6"/>
                    </a:lnTo>
                    <a:lnTo>
                      <a:pt x="1" y="2"/>
                    </a:lnTo>
                    <a:lnTo>
                      <a:pt x="1" y="7"/>
                    </a:lnTo>
                    <a:lnTo>
                      <a:pt x="1" y="11"/>
                    </a:lnTo>
                    <a:lnTo>
                      <a:pt x="1" y="12"/>
                    </a:lnTo>
                    <a:lnTo>
                      <a:pt x="1" y="13"/>
                    </a:lnTo>
                    <a:lnTo>
                      <a:pt x="1" y="14"/>
                    </a:lnTo>
                    <a:lnTo>
                      <a:pt x="1" y="15"/>
                    </a:lnTo>
                    <a:lnTo>
                      <a:pt x="1" y="16"/>
                    </a:lnTo>
                    <a:lnTo>
                      <a:pt x="1" y="17"/>
                    </a:lnTo>
                    <a:lnTo>
                      <a:pt x="1" y="19"/>
                    </a:lnTo>
                    <a:lnTo>
                      <a:pt x="1" y="19"/>
                    </a:lnTo>
                    <a:lnTo>
                      <a:pt x="1" y="20"/>
                    </a:lnTo>
                    <a:lnTo>
                      <a:pt x="1" y="21"/>
                    </a:lnTo>
                    <a:lnTo>
                      <a:pt x="1" y="21"/>
                    </a:lnTo>
                    <a:lnTo>
                      <a:pt x="1" y="22"/>
                    </a:lnTo>
                    <a:lnTo>
                      <a:pt x="1" y="22"/>
                    </a:lnTo>
                    <a:lnTo>
                      <a:pt x="1" y="23"/>
                    </a:lnTo>
                    <a:lnTo>
                      <a:pt x="1" y="24"/>
                    </a:lnTo>
                    <a:lnTo>
                      <a:pt x="1" y="24"/>
                    </a:lnTo>
                    <a:lnTo>
                      <a:pt x="1" y="25"/>
                    </a:lnTo>
                    <a:lnTo>
                      <a:pt x="1" y="25"/>
                    </a:lnTo>
                    <a:lnTo>
                      <a:pt x="1" y="26"/>
                    </a:lnTo>
                    <a:lnTo>
                      <a:pt x="1" y="26"/>
                    </a:lnTo>
                    <a:lnTo>
                      <a:pt x="1" y="26"/>
                    </a:lnTo>
                    <a:lnTo>
                      <a:pt x="1" y="26"/>
                    </a:lnTo>
                    <a:lnTo>
                      <a:pt x="1" y="26"/>
                    </a:lnTo>
                    <a:lnTo>
                      <a:pt x="1" y="27"/>
                    </a:lnTo>
                    <a:lnTo>
                      <a:pt x="1" y="28"/>
                    </a:lnTo>
                    <a:lnTo>
                      <a:pt x="1" y="29"/>
                    </a:lnTo>
                    <a:lnTo>
                      <a:pt x="1" y="28"/>
                    </a:lnTo>
                    <a:lnTo>
                      <a:pt x="1" y="29"/>
                    </a:lnTo>
                    <a:lnTo>
                      <a:pt x="1" y="30"/>
                    </a:lnTo>
                    <a:lnTo>
                      <a:pt x="1" y="30"/>
                    </a:lnTo>
                    <a:lnTo>
                      <a:pt x="1" y="30"/>
                    </a:lnTo>
                    <a:lnTo>
                      <a:pt x="1" y="31"/>
                    </a:lnTo>
                    <a:lnTo>
                      <a:pt x="1" y="31"/>
                    </a:lnTo>
                    <a:lnTo>
                      <a:pt x="1" y="31"/>
                    </a:lnTo>
                    <a:lnTo>
                      <a:pt x="1" y="32"/>
                    </a:lnTo>
                    <a:lnTo>
                      <a:pt x="1" y="32"/>
                    </a:lnTo>
                    <a:lnTo>
                      <a:pt x="1" y="32"/>
                    </a:lnTo>
                    <a:lnTo>
                      <a:pt x="1" y="33"/>
                    </a:lnTo>
                    <a:lnTo>
                      <a:pt x="1" y="33"/>
                    </a:lnTo>
                    <a:lnTo>
                      <a:pt x="1" y="34"/>
                    </a:lnTo>
                    <a:lnTo>
                      <a:pt x="1" y="34"/>
                    </a:lnTo>
                    <a:lnTo>
                      <a:pt x="1" y="35"/>
                    </a:lnTo>
                    <a:lnTo>
                      <a:pt x="1" y="34"/>
                    </a:lnTo>
                    <a:lnTo>
                      <a:pt x="1" y="35"/>
                    </a:lnTo>
                    <a:lnTo>
                      <a:pt x="1" y="35"/>
                    </a:lnTo>
                    <a:lnTo>
                      <a:pt x="1" y="36"/>
                    </a:lnTo>
                    <a:lnTo>
                      <a:pt x="1" y="36"/>
                    </a:lnTo>
                    <a:lnTo>
                      <a:pt x="1" y="36"/>
                    </a:lnTo>
                    <a:lnTo>
                      <a:pt x="1" y="37"/>
                    </a:lnTo>
                    <a:lnTo>
                      <a:pt x="1" y="38"/>
                    </a:lnTo>
                    <a:lnTo>
                      <a:pt x="1" y="38"/>
                    </a:lnTo>
                    <a:lnTo>
                      <a:pt x="1" y="39"/>
                    </a:lnTo>
                    <a:lnTo>
                      <a:pt x="1" y="40"/>
                    </a:lnTo>
                    <a:lnTo>
                      <a:pt x="1" y="40"/>
                    </a:lnTo>
                    <a:lnTo>
                      <a:pt x="1" y="40"/>
                    </a:lnTo>
                    <a:lnTo>
                      <a:pt x="1" y="40"/>
                    </a:lnTo>
                    <a:lnTo>
                      <a:pt x="1" y="41"/>
                    </a:lnTo>
                    <a:lnTo>
                      <a:pt x="1" y="41"/>
                    </a:lnTo>
                    <a:lnTo>
                      <a:pt x="1" y="42"/>
                    </a:lnTo>
                    <a:lnTo>
                      <a:pt x="1" y="42"/>
                    </a:lnTo>
                    <a:lnTo>
                      <a:pt x="1" y="43"/>
                    </a:lnTo>
                    <a:lnTo>
                      <a:pt x="1" y="44"/>
                    </a:lnTo>
                    <a:lnTo>
                      <a:pt x="1" y="44"/>
                    </a:lnTo>
                    <a:lnTo>
                      <a:pt x="1" y="45"/>
                    </a:lnTo>
                    <a:lnTo>
                      <a:pt x="1" y="46"/>
                    </a:lnTo>
                    <a:lnTo>
                      <a:pt x="1" y="46"/>
                    </a:lnTo>
                    <a:lnTo>
                      <a:pt x="1" y="46"/>
                    </a:lnTo>
                    <a:lnTo>
                      <a:pt x="1" y="47"/>
                    </a:lnTo>
                    <a:lnTo>
                      <a:pt x="1" y="47"/>
                    </a:lnTo>
                    <a:lnTo>
                      <a:pt x="1" y="47"/>
                    </a:lnTo>
                    <a:lnTo>
                      <a:pt x="1" y="47"/>
                    </a:lnTo>
                    <a:lnTo>
                      <a:pt x="1" y="48"/>
                    </a:lnTo>
                    <a:lnTo>
                      <a:pt x="1" y="48"/>
                    </a:lnTo>
                    <a:lnTo>
                      <a:pt x="1" y="48"/>
                    </a:lnTo>
                    <a:lnTo>
                      <a:pt x="1" y="47"/>
                    </a:lnTo>
                    <a:lnTo>
                      <a:pt x="1" y="47"/>
                    </a:lnTo>
                    <a:lnTo>
                      <a:pt x="1" y="48"/>
                    </a:lnTo>
                    <a:lnTo>
                      <a:pt x="1" y="47"/>
                    </a:lnTo>
                    <a:lnTo>
                      <a:pt x="1" y="47"/>
                    </a:lnTo>
                    <a:lnTo>
                      <a:pt x="1" y="48"/>
                    </a:lnTo>
                    <a:lnTo>
                      <a:pt x="1" y="48"/>
                    </a:lnTo>
                    <a:lnTo>
                      <a:pt x="1" y="48"/>
                    </a:lnTo>
                    <a:lnTo>
                      <a:pt x="1" y="48"/>
                    </a:lnTo>
                    <a:lnTo>
                      <a:pt x="1" y="49"/>
                    </a:lnTo>
                    <a:lnTo>
                      <a:pt x="1" y="50"/>
                    </a:lnTo>
                    <a:lnTo>
                      <a:pt x="1" y="50"/>
                    </a:lnTo>
                    <a:lnTo>
                      <a:pt x="1" y="50"/>
                    </a:lnTo>
                    <a:lnTo>
                      <a:pt x="1" y="51"/>
                    </a:lnTo>
                  </a:path>
                </a:pathLst>
              </a:custGeom>
              <a:noFill/>
              <a:ln w="0">
                <a:solidFill>
                  <a:srgbClr val="3366FF"/>
                </a:solidFill>
                <a:prstDash val="solid"/>
                <a:round/>
                <a:headEnd/>
                <a:tailEnd/>
              </a:ln>
            </p:spPr>
            <p:txBody>
              <a:bodyPr/>
              <a:lstStyle/>
              <a:p>
                <a:endParaRPr lang="en-GB"/>
              </a:p>
            </p:txBody>
          </p:sp>
          <p:sp>
            <p:nvSpPr>
              <p:cNvPr id="185934" name="Freeform 590"/>
              <p:cNvSpPr>
                <a:spLocks/>
              </p:cNvSpPr>
              <p:nvPr/>
            </p:nvSpPr>
            <p:spPr bwMode="auto">
              <a:xfrm>
                <a:off x="2784" y="3521"/>
                <a:ext cx="1" cy="264"/>
              </a:xfrm>
              <a:custGeom>
                <a:avLst/>
                <a:gdLst/>
                <a:ahLst/>
                <a:cxnLst>
                  <a:cxn ang="0">
                    <a:pos x="0" y="38"/>
                  </a:cxn>
                  <a:cxn ang="0">
                    <a:pos x="0" y="39"/>
                  </a:cxn>
                  <a:cxn ang="0">
                    <a:pos x="0" y="40"/>
                  </a:cxn>
                  <a:cxn ang="0">
                    <a:pos x="0" y="40"/>
                  </a:cxn>
                  <a:cxn ang="0">
                    <a:pos x="0" y="38"/>
                  </a:cxn>
                  <a:cxn ang="0">
                    <a:pos x="0" y="37"/>
                  </a:cxn>
                  <a:cxn ang="0">
                    <a:pos x="0" y="37"/>
                  </a:cxn>
                  <a:cxn ang="0">
                    <a:pos x="0" y="41"/>
                  </a:cxn>
                  <a:cxn ang="0">
                    <a:pos x="0" y="41"/>
                  </a:cxn>
                  <a:cxn ang="0">
                    <a:pos x="0" y="42"/>
                  </a:cxn>
                  <a:cxn ang="0">
                    <a:pos x="0" y="43"/>
                  </a:cxn>
                  <a:cxn ang="0">
                    <a:pos x="0" y="41"/>
                  </a:cxn>
                  <a:cxn ang="0">
                    <a:pos x="0" y="43"/>
                  </a:cxn>
                  <a:cxn ang="0">
                    <a:pos x="0" y="44"/>
                  </a:cxn>
                  <a:cxn ang="0">
                    <a:pos x="0" y="44"/>
                  </a:cxn>
                  <a:cxn ang="0">
                    <a:pos x="0" y="43"/>
                  </a:cxn>
                  <a:cxn ang="0">
                    <a:pos x="0" y="41"/>
                  </a:cxn>
                  <a:cxn ang="0">
                    <a:pos x="0" y="41"/>
                  </a:cxn>
                  <a:cxn ang="0">
                    <a:pos x="0" y="41"/>
                  </a:cxn>
                  <a:cxn ang="0">
                    <a:pos x="0" y="40"/>
                  </a:cxn>
                  <a:cxn ang="0">
                    <a:pos x="0" y="36"/>
                  </a:cxn>
                  <a:cxn ang="0">
                    <a:pos x="0" y="35"/>
                  </a:cxn>
                  <a:cxn ang="0">
                    <a:pos x="0" y="36"/>
                  </a:cxn>
                  <a:cxn ang="0">
                    <a:pos x="0" y="40"/>
                  </a:cxn>
                  <a:cxn ang="0">
                    <a:pos x="0" y="40"/>
                  </a:cxn>
                  <a:cxn ang="0">
                    <a:pos x="0" y="37"/>
                  </a:cxn>
                  <a:cxn ang="0">
                    <a:pos x="0" y="40"/>
                  </a:cxn>
                  <a:cxn ang="0">
                    <a:pos x="0" y="36"/>
                  </a:cxn>
                  <a:cxn ang="0">
                    <a:pos x="0" y="38"/>
                  </a:cxn>
                  <a:cxn ang="0">
                    <a:pos x="0" y="39"/>
                  </a:cxn>
                  <a:cxn ang="0">
                    <a:pos x="0" y="41"/>
                  </a:cxn>
                  <a:cxn ang="0">
                    <a:pos x="0" y="43"/>
                  </a:cxn>
                  <a:cxn ang="0">
                    <a:pos x="0" y="43"/>
                  </a:cxn>
                  <a:cxn ang="0">
                    <a:pos x="0" y="43"/>
                  </a:cxn>
                  <a:cxn ang="0">
                    <a:pos x="0" y="41"/>
                  </a:cxn>
                  <a:cxn ang="0">
                    <a:pos x="0" y="41"/>
                  </a:cxn>
                  <a:cxn ang="0">
                    <a:pos x="0" y="40"/>
                  </a:cxn>
                  <a:cxn ang="0">
                    <a:pos x="0" y="36"/>
                  </a:cxn>
                  <a:cxn ang="0">
                    <a:pos x="0" y="36"/>
                  </a:cxn>
                  <a:cxn ang="0">
                    <a:pos x="0" y="36"/>
                  </a:cxn>
                  <a:cxn ang="0">
                    <a:pos x="0" y="38"/>
                  </a:cxn>
                  <a:cxn ang="0">
                    <a:pos x="0" y="37"/>
                  </a:cxn>
                  <a:cxn ang="0">
                    <a:pos x="0" y="38"/>
                  </a:cxn>
                  <a:cxn ang="0">
                    <a:pos x="0" y="39"/>
                  </a:cxn>
                  <a:cxn ang="0">
                    <a:pos x="0" y="39"/>
                  </a:cxn>
                  <a:cxn ang="0">
                    <a:pos x="0" y="38"/>
                  </a:cxn>
                  <a:cxn ang="0">
                    <a:pos x="0" y="34"/>
                  </a:cxn>
                  <a:cxn ang="0">
                    <a:pos x="0" y="38"/>
                  </a:cxn>
                  <a:cxn ang="0">
                    <a:pos x="0" y="36"/>
                  </a:cxn>
                  <a:cxn ang="0">
                    <a:pos x="0" y="39"/>
                  </a:cxn>
                  <a:cxn ang="0">
                    <a:pos x="0" y="40"/>
                  </a:cxn>
                  <a:cxn ang="0">
                    <a:pos x="0" y="41"/>
                  </a:cxn>
                  <a:cxn ang="0">
                    <a:pos x="0" y="42"/>
                  </a:cxn>
                  <a:cxn ang="0">
                    <a:pos x="0" y="40"/>
                  </a:cxn>
                  <a:cxn ang="0">
                    <a:pos x="0" y="40"/>
                  </a:cxn>
                  <a:cxn ang="0">
                    <a:pos x="0" y="33"/>
                  </a:cxn>
                  <a:cxn ang="0">
                    <a:pos x="0" y="25"/>
                  </a:cxn>
                  <a:cxn ang="0">
                    <a:pos x="0" y="19"/>
                  </a:cxn>
                  <a:cxn ang="0">
                    <a:pos x="0" y="13"/>
                  </a:cxn>
                  <a:cxn ang="0">
                    <a:pos x="0" y="7"/>
                  </a:cxn>
                  <a:cxn ang="0">
                    <a:pos x="0" y="3"/>
                  </a:cxn>
                  <a:cxn ang="0">
                    <a:pos x="0" y="2"/>
                  </a:cxn>
                  <a:cxn ang="0">
                    <a:pos x="0" y="0"/>
                  </a:cxn>
                </a:cxnLst>
                <a:rect l="0" t="0" r="r" b="b"/>
                <a:pathLst>
                  <a:path h="44">
                    <a:moveTo>
                      <a:pt x="0" y="37"/>
                    </a:moveTo>
                    <a:lnTo>
                      <a:pt x="0" y="37"/>
                    </a:lnTo>
                    <a:lnTo>
                      <a:pt x="0" y="37"/>
                    </a:lnTo>
                    <a:lnTo>
                      <a:pt x="0" y="36"/>
                    </a:lnTo>
                    <a:lnTo>
                      <a:pt x="0" y="37"/>
                    </a:lnTo>
                    <a:lnTo>
                      <a:pt x="0" y="36"/>
                    </a:lnTo>
                    <a:lnTo>
                      <a:pt x="0" y="37"/>
                    </a:lnTo>
                    <a:lnTo>
                      <a:pt x="0" y="37"/>
                    </a:lnTo>
                    <a:lnTo>
                      <a:pt x="0" y="38"/>
                    </a:lnTo>
                    <a:lnTo>
                      <a:pt x="0" y="38"/>
                    </a:lnTo>
                    <a:lnTo>
                      <a:pt x="0" y="38"/>
                    </a:lnTo>
                    <a:lnTo>
                      <a:pt x="0" y="38"/>
                    </a:lnTo>
                    <a:lnTo>
                      <a:pt x="0" y="38"/>
                    </a:lnTo>
                    <a:lnTo>
                      <a:pt x="0" y="38"/>
                    </a:lnTo>
                    <a:lnTo>
                      <a:pt x="0" y="38"/>
                    </a:lnTo>
                    <a:lnTo>
                      <a:pt x="0" y="39"/>
                    </a:lnTo>
                    <a:lnTo>
                      <a:pt x="0" y="39"/>
                    </a:lnTo>
                    <a:lnTo>
                      <a:pt x="0" y="39"/>
                    </a:lnTo>
                    <a:lnTo>
                      <a:pt x="0" y="39"/>
                    </a:lnTo>
                    <a:lnTo>
                      <a:pt x="0" y="39"/>
                    </a:lnTo>
                    <a:lnTo>
                      <a:pt x="0" y="40"/>
                    </a:lnTo>
                    <a:lnTo>
                      <a:pt x="0" y="39"/>
                    </a:lnTo>
                    <a:lnTo>
                      <a:pt x="0" y="40"/>
                    </a:lnTo>
                    <a:lnTo>
                      <a:pt x="0" y="40"/>
                    </a:lnTo>
                    <a:lnTo>
                      <a:pt x="0" y="39"/>
                    </a:lnTo>
                    <a:lnTo>
                      <a:pt x="0" y="40"/>
                    </a:lnTo>
                    <a:lnTo>
                      <a:pt x="0" y="39"/>
                    </a:lnTo>
                    <a:lnTo>
                      <a:pt x="0" y="39"/>
                    </a:lnTo>
                    <a:lnTo>
                      <a:pt x="0" y="39"/>
                    </a:lnTo>
                    <a:lnTo>
                      <a:pt x="0" y="40"/>
                    </a:lnTo>
                    <a:lnTo>
                      <a:pt x="0" y="40"/>
                    </a:lnTo>
                    <a:lnTo>
                      <a:pt x="0" y="40"/>
                    </a:lnTo>
                    <a:lnTo>
                      <a:pt x="0" y="40"/>
                    </a:lnTo>
                    <a:lnTo>
                      <a:pt x="0" y="40"/>
                    </a:lnTo>
                    <a:lnTo>
                      <a:pt x="0" y="40"/>
                    </a:lnTo>
                    <a:lnTo>
                      <a:pt x="0" y="39"/>
                    </a:lnTo>
                    <a:lnTo>
                      <a:pt x="0" y="39"/>
                    </a:lnTo>
                    <a:lnTo>
                      <a:pt x="0" y="39"/>
                    </a:lnTo>
                    <a:lnTo>
                      <a:pt x="0" y="39"/>
                    </a:lnTo>
                    <a:lnTo>
                      <a:pt x="0" y="39"/>
                    </a:lnTo>
                    <a:lnTo>
                      <a:pt x="0" y="39"/>
                    </a:lnTo>
                    <a:lnTo>
                      <a:pt x="0" y="40"/>
                    </a:lnTo>
                    <a:lnTo>
                      <a:pt x="0" y="39"/>
                    </a:lnTo>
                    <a:lnTo>
                      <a:pt x="0" y="40"/>
                    </a:lnTo>
                    <a:lnTo>
                      <a:pt x="0" y="40"/>
                    </a:lnTo>
                    <a:lnTo>
                      <a:pt x="0" y="39"/>
                    </a:lnTo>
                    <a:lnTo>
                      <a:pt x="0" y="39"/>
                    </a:lnTo>
                    <a:lnTo>
                      <a:pt x="0" y="39"/>
                    </a:lnTo>
                    <a:lnTo>
                      <a:pt x="0" y="39"/>
                    </a:lnTo>
                    <a:lnTo>
                      <a:pt x="0" y="39"/>
                    </a:lnTo>
                    <a:lnTo>
                      <a:pt x="0" y="39"/>
                    </a:lnTo>
                    <a:lnTo>
                      <a:pt x="0" y="39"/>
                    </a:lnTo>
                    <a:lnTo>
                      <a:pt x="0" y="39"/>
                    </a:lnTo>
                    <a:lnTo>
                      <a:pt x="0" y="38"/>
                    </a:lnTo>
                    <a:lnTo>
                      <a:pt x="0" y="38"/>
                    </a:lnTo>
                    <a:lnTo>
                      <a:pt x="0" y="38"/>
                    </a:lnTo>
                    <a:lnTo>
                      <a:pt x="0" y="38"/>
                    </a:lnTo>
                    <a:lnTo>
                      <a:pt x="0" y="37"/>
                    </a:lnTo>
                    <a:lnTo>
                      <a:pt x="0" y="37"/>
                    </a:lnTo>
                    <a:lnTo>
                      <a:pt x="0" y="38"/>
                    </a:lnTo>
                    <a:lnTo>
                      <a:pt x="0" y="37"/>
                    </a:lnTo>
                    <a:lnTo>
                      <a:pt x="0" y="36"/>
                    </a:lnTo>
                    <a:lnTo>
                      <a:pt x="0" y="37"/>
                    </a:lnTo>
                    <a:lnTo>
                      <a:pt x="0" y="36"/>
                    </a:lnTo>
                    <a:lnTo>
                      <a:pt x="0" y="36"/>
                    </a:lnTo>
                    <a:lnTo>
                      <a:pt x="0" y="37"/>
                    </a:lnTo>
                    <a:lnTo>
                      <a:pt x="0" y="37"/>
                    </a:lnTo>
                    <a:lnTo>
                      <a:pt x="0" y="36"/>
                    </a:lnTo>
                    <a:lnTo>
                      <a:pt x="0" y="36"/>
                    </a:lnTo>
                    <a:lnTo>
                      <a:pt x="0" y="36"/>
                    </a:lnTo>
                    <a:lnTo>
                      <a:pt x="0" y="36"/>
                    </a:lnTo>
                    <a:lnTo>
                      <a:pt x="0" y="37"/>
                    </a:lnTo>
                    <a:lnTo>
                      <a:pt x="0" y="38"/>
                    </a:lnTo>
                    <a:lnTo>
                      <a:pt x="0" y="37"/>
                    </a:lnTo>
                    <a:lnTo>
                      <a:pt x="0" y="37"/>
                    </a:lnTo>
                    <a:lnTo>
                      <a:pt x="0" y="37"/>
                    </a:lnTo>
                    <a:lnTo>
                      <a:pt x="0" y="37"/>
                    </a:lnTo>
                    <a:lnTo>
                      <a:pt x="0" y="38"/>
                    </a:lnTo>
                    <a:lnTo>
                      <a:pt x="0" y="38"/>
                    </a:lnTo>
                    <a:lnTo>
                      <a:pt x="0" y="38"/>
                    </a:lnTo>
                    <a:lnTo>
                      <a:pt x="0" y="38"/>
                    </a:lnTo>
                    <a:lnTo>
                      <a:pt x="0" y="38"/>
                    </a:lnTo>
                    <a:lnTo>
                      <a:pt x="0" y="40"/>
                    </a:lnTo>
                    <a:lnTo>
                      <a:pt x="0" y="39"/>
                    </a:lnTo>
                    <a:lnTo>
                      <a:pt x="0" y="40"/>
                    </a:lnTo>
                    <a:lnTo>
                      <a:pt x="0" y="40"/>
                    </a:lnTo>
                    <a:lnTo>
                      <a:pt x="0" y="41"/>
                    </a:lnTo>
                    <a:lnTo>
                      <a:pt x="0" y="41"/>
                    </a:lnTo>
                    <a:lnTo>
                      <a:pt x="0" y="41"/>
                    </a:lnTo>
                    <a:lnTo>
                      <a:pt x="0" y="41"/>
                    </a:lnTo>
                    <a:lnTo>
                      <a:pt x="0" y="42"/>
                    </a:lnTo>
                    <a:lnTo>
                      <a:pt x="0" y="42"/>
                    </a:lnTo>
                    <a:lnTo>
                      <a:pt x="0" y="42"/>
                    </a:lnTo>
                    <a:lnTo>
                      <a:pt x="0" y="41"/>
                    </a:lnTo>
                    <a:lnTo>
                      <a:pt x="0" y="41"/>
                    </a:lnTo>
                    <a:lnTo>
                      <a:pt x="0" y="41"/>
                    </a:lnTo>
                    <a:lnTo>
                      <a:pt x="0" y="41"/>
                    </a:lnTo>
                    <a:lnTo>
                      <a:pt x="0" y="41"/>
                    </a:lnTo>
                    <a:lnTo>
                      <a:pt x="0" y="41"/>
                    </a:lnTo>
                    <a:lnTo>
                      <a:pt x="0" y="42"/>
                    </a:lnTo>
                    <a:lnTo>
                      <a:pt x="0" y="42"/>
                    </a:lnTo>
                    <a:lnTo>
                      <a:pt x="0" y="42"/>
                    </a:lnTo>
                    <a:lnTo>
                      <a:pt x="0" y="42"/>
                    </a:lnTo>
                    <a:lnTo>
                      <a:pt x="0" y="41"/>
                    </a:lnTo>
                    <a:lnTo>
                      <a:pt x="0" y="42"/>
                    </a:lnTo>
                    <a:lnTo>
                      <a:pt x="0" y="41"/>
                    </a:lnTo>
                    <a:lnTo>
                      <a:pt x="0" y="41"/>
                    </a:lnTo>
                    <a:lnTo>
                      <a:pt x="0" y="41"/>
                    </a:lnTo>
                    <a:lnTo>
                      <a:pt x="0" y="42"/>
                    </a:lnTo>
                    <a:lnTo>
                      <a:pt x="0" y="42"/>
                    </a:lnTo>
                    <a:lnTo>
                      <a:pt x="0" y="43"/>
                    </a:lnTo>
                    <a:lnTo>
                      <a:pt x="0" y="43"/>
                    </a:lnTo>
                    <a:lnTo>
                      <a:pt x="0" y="42"/>
                    </a:lnTo>
                    <a:lnTo>
                      <a:pt x="0" y="42"/>
                    </a:lnTo>
                    <a:lnTo>
                      <a:pt x="0" y="42"/>
                    </a:lnTo>
                    <a:lnTo>
                      <a:pt x="0" y="43"/>
                    </a:lnTo>
                    <a:lnTo>
                      <a:pt x="0" y="43"/>
                    </a:lnTo>
                    <a:lnTo>
                      <a:pt x="0" y="42"/>
                    </a:lnTo>
                    <a:lnTo>
                      <a:pt x="0" y="42"/>
                    </a:lnTo>
                    <a:lnTo>
                      <a:pt x="0" y="43"/>
                    </a:lnTo>
                    <a:lnTo>
                      <a:pt x="0" y="43"/>
                    </a:lnTo>
                    <a:lnTo>
                      <a:pt x="0" y="43"/>
                    </a:lnTo>
                    <a:lnTo>
                      <a:pt x="0" y="44"/>
                    </a:lnTo>
                    <a:lnTo>
                      <a:pt x="0" y="43"/>
                    </a:lnTo>
                    <a:lnTo>
                      <a:pt x="0" y="43"/>
                    </a:lnTo>
                    <a:lnTo>
                      <a:pt x="0" y="42"/>
                    </a:lnTo>
                    <a:lnTo>
                      <a:pt x="0" y="42"/>
                    </a:lnTo>
                    <a:lnTo>
                      <a:pt x="0" y="42"/>
                    </a:lnTo>
                    <a:lnTo>
                      <a:pt x="0" y="42"/>
                    </a:lnTo>
                    <a:lnTo>
                      <a:pt x="0" y="41"/>
                    </a:lnTo>
                    <a:lnTo>
                      <a:pt x="0" y="41"/>
                    </a:lnTo>
                    <a:lnTo>
                      <a:pt x="0" y="41"/>
                    </a:lnTo>
                    <a:lnTo>
                      <a:pt x="0" y="41"/>
                    </a:lnTo>
                    <a:lnTo>
                      <a:pt x="0" y="41"/>
                    </a:lnTo>
                    <a:lnTo>
                      <a:pt x="0" y="41"/>
                    </a:lnTo>
                    <a:lnTo>
                      <a:pt x="0" y="42"/>
                    </a:lnTo>
                    <a:lnTo>
                      <a:pt x="0" y="42"/>
                    </a:lnTo>
                    <a:lnTo>
                      <a:pt x="0" y="42"/>
                    </a:lnTo>
                    <a:lnTo>
                      <a:pt x="0" y="42"/>
                    </a:lnTo>
                    <a:lnTo>
                      <a:pt x="0" y="43"/>
                    </a:lnTo>
                    <a:lnTo>
                      <a:pt x="0" y="43"/>
                    </a:lnTo>
                    <a:lnTo>
                      <a:pt x="0" y="43"/>
                    </a:lnTo>
                    <a:lnTo>
                      <a:pt x="0" y="43"/>
                    </a:lnTo>
                    <a:lnTo>
                      <a:pt x="0" y="43"/>
                    </a:lnTo>
                    <a:lnTo>
                      <a:pt x="0" y="43"/>
                    </a:lnTo>
                    <a:lnTo>
                      <a:pt x="0" y="44"/>
                    </a:lnTo>
                    <a:lnTo>
                      <a:pt x="0" y="44"/>
                    </a:lnTo>
                    <a:lnTo>
                      <a:pt x="0" y="44"/>
                    </a:lnTo>
                    <a:lnTo>
                      <a:pt x="0" y="43"/>
                    </a:lnTo>
                    <a:lnTo>
                      <a:pt x="0" y="44"/>
                    </a:lnTo>
                    <a:lnTo>
                      <a:pt x="0" y="43"/>
                    </a:lnTo>
                    <a:lnTo>
                      <a:pt x="0" y="43"/>
                    </a:lnTo>
                    <a:lnTo>
                      <a:pt x="0" y="43"/>
                    </a:lnTo>
                    <a:lnTo>
                      <a:pt x="0" y="44"/>
                    </a:lnTo>
                    <a:lnTo>
                      <a:pt x="0" y="44"/>
                    </a:lnTo>
                    <a:lnTo>
                      <a:pt x="0" y="44"/>
                    </a:lnTo>
                    <a:lnTo>
                      <a:pt x="0" y="44"/>
                    </a:lnTo>
                    <a:lnTo>
                      <a:pt x="0" y="43"/>
                    </a:lnTo>
                    <a:lnTo>
                      <a:pt x="0" y="44"/>
                    </a:lnTo>
                    <a:lnTo>
                      <a:pt x="0" y="44"/>
                    </a:lnTo>
                    <a:lnTo>
                      <a:pt x="0" y="43"/>
                    </a:lnTo>
                    <a:lnTo>
                      <a:pt x="0" y="44"/>
                    </a:lnTo>
                    <a:lnTo>
                      <a:pt x="0" y="44"/>
                    </a:lnTo>
                    <a:lnTo>
                      <a:pt x="0" y="44"/>
                    </a:lnTo>
                    <a:lnTo>
                      <a:pt x="0" y="44"/>
                    </a:lnTo>
                    <a:lnTo>
                      <a:pt x="0" y="44"/>
                    </a:lnTo>
                    <a:lnTo>
                      <a:pt x="0" y="44"/>
                    </a:lnTo>
                    <a:lnTo>
                      <a:pt x="0" y="44"/>
                    </a:lnTo>
                    <a:lnTo>
                      <a:pt x="0" y="43"/>
                    </a:lnTo>
                    <a:lnTo>
                      <a:pt x="0" y="44"/>
                    </a:lnTo>
                    <a:lnTo>
                      <a:pt x="0" y="44"/>
                    </a:lnTo>
                    <a:lnTo>
                      <a:pt x="0" y="44"/>
                    </a:lnTo>
                    <a:lnTo>
                      <a:pt x="0" y="44"/>
                    </a:lnTo>
                    <a:lnTo>
                      <a:pt x="0" y="43"/>
                    </a:lnTo>
                    <a:lnTo>
                      <a:pt x="0" y="43"/>
                    </a:lnTo>
                    <a:lnTo>
                      <a:pt x="0" y="43"/>
                    </a:lnTo>
                    <a:lnTo>
                      <a:pt x="0" y="43"/>
                    </a:lnTo>
                    <a:lnTo>
                      <a:pt x="0" y="42"/>
                    </a:lnTo>
                    <a:lnTo>
                      <a:pt x="0" y="42"/>
                    </a:lnTo>
                    <a:lnTo>
                      <a:pt x="0" y="42"/>
                    </a:lnTo>
                    <a:lnTo>
                      <a:pt x="0" y="42"/>
                    </a:lnTo>
                    <a:lnTo>
                      <a:pt x="0" y="41"/>
                    </a:lnTo>
                    <a:lnTo>
                      <a:pt x="0" y="41"/>
                    </a:lnTo>
                    <a:lnTo>
                      <a:pt x="0" y="41"/>
                    </a:lnTo>
                    <a:lnTo>
                      <a:pt x="0" y="41"/>
                    </a:lnTo>
                    <a:lnTo>
                      <a:pt x="0" y="41"/>
                    </a:lnTo>
                    <a:lnTo>
                      <a:pt x="0" y="41"/>
                    </a:lnTo>
                    <a:lnTo>
                      <a:pt x="0" y="40"/>
                    </a:lnTo>
                    <a:lnTo>
                      <a:pt x="0" y="41"/>
                    </a:lnTo>
                    <a:lnTo>
                      <a:pt x="0" y="40"/>
                    </a:lnTo>
                    <a:lnTo>
                      <a:pt x="0" y="40"/>
                    </a:lnTo>
                    <a:lnTo>
                      <a:pt x="0" y="40"/>
                    </a:lnTo>
                    <a:lnTo>
                      <a:pt x="0" y="40"/>
                    </a:lnTo>
                    <a:lnTo>
                      <a:pt x="0" y="41"/>
                    </a:lnTo>
                    <a:lnTo>
                      <a:pt x="0" y="40"/>
                    </a:lnTo>
                    <a:lnTo>
                      <a:pt x="0" y="41"/>
                    </a:lnTo>
                    <a:lnTo>
                      <a:pt x="0" y="40"/>
                    </a:lnTo>
                    <a:lnTo>
                      <a:pt x="0" y="41"/>
                    </a:lnTo>
                    <a:lnTo>
                      <a:pt x="0" y="41"/>
                    </a:lnTo>
                    <a:lnTo>
                      <a:pt x="0" y="41"/>
                    </a:lnTo>
                    <a:lnTo>
                      <a:pt x="0" y="41"/>
                    </a:lnTo>
                    <a:lnTo>
                      <a:pt x="0" y="41"/>
                    </a:lnTo>
                    <a:lnTo>
                      <a:pt x="0" y="41"/>
                    </a:lnTo>
                    <a:lnTo>
                      <a:pt x="0" y="41"/>
                    </a:lnTo>
                    <a:lnTo>
                      <a:pt x="0" y="42"/>
                    </a:lnTo>
                    <a:lnTo>
                      <a:pt x="0" y="41"/>
                    </a:lnTo>
                    <a:lnTo>
                      <a:pt x="0" y="41"/>
                    </a:lnTo>
                    <a:lnTo>
                      <a:pt x="0" y="41"/>
                    </a:lnTo>
                    <a:lnTo>
                      <a:pt x="0" y="41"/>
                    </a:lnTo>
                    <a:lnTo>
                      <a:pt x="0" y="41"/>
                    </a:lnTo>
                    <a:lnTo>
                      <a:pt x="0" y="40"/>
                    </a:lnTo>
                    <a:lnTo>
                      <a:pt x="0" y="41"/>
                    </a:lnTo>
                    <a:lnTo>
                      <a:pt x="0" y="40"/>
                    </a:lnTo>
                    <a:lnTo>
                      <a:pt x="0" y="40"/>
                    </a:lnTo>
                    <a:lnTo>
                      <a:pt x="0" y="40"/>
                    </a:lnTo>
                    <a:lnTo>
                      <a:pt x="0" y="41"/>
                    </a:lnTo>
                    <a:lnTo>
                      <a:pt x="0" y="40"/>
                    </a:lnTo>
                    <a:lnTo>
                      <a:pt x="0" y="40"/>
                    </a:lnTo>
                    <a:lnTo>
                      <a:pt x="0" y="40"/>
                    </a:lnTo>
                    <a:lnTo>
                      <a:pt x="0" y="40"/>
                    </a:lnTo>
                    <a:lnTo>
                      <a:pt x="0" y="40"/>
                    </a:lnTo>
                    <a:lnTo>
                      <a:pt x="0" y="40"/>
                    </a:lnTo>
                    <a:lnTo>
                      <a:pt x="0" y="39"/>
                    </a:lnTo>
                    <a:lnTo>
                      <a:pt x="0" y="38"/>
                    </a:lnTo>
                    <a:lnTo>
                      <a:pt x="0" y="37"/>
                    </a:lnTo>
                    <a:lnTo>
                      <a:pt x="0" y="37"/>
                    </a:lnTo>
                    <a:lnTo>
                      <a:pt x="0" y="36"/>
                    </a:lnTo>
                    <a:lnTo>
                      <a:pt x="0" y="37"/>
                    </a:lnTo>
                    <a:lnTo>
                      <a:pt x="0" y="37"/>
                    </a:lnTo>
                    <a:lnTo>
                      <a:pt x="0" y="36"/>
                    </a:lnTo>
                    <a:lnTo>
                      <a:pt x="0" y="36"/>
                    </a:lnTo>
                    <a:lnTo>
                      <a:pt x="0" y="36"/>
                    </a:lnTo>
                    <a:lnTo>
                      <a:pt x="0" y="36"/>
                    </a:lnTo>
                    <a:lnTo>
                      <a:pt x="0" y="35"/>
                    </a:lnTo>
                    <a:lnTo>
                      <a:pt x="0" y="34"/>
                    </a:lnTo>
                    <a:lnTo>
                      <a:pt x="0" y="35"/>
                    </a:lnTo>
                    <a:lnTo>
                      <a:pt x="0" y="34"/>
                    </a:lnTo>
                    <a:lnTo>
                      <a:pt x="0" y="34"/>
                    </a:lnTo>
                    <a:lnTo>
                      <a:pt x="0" y="34"/>
                    </a:lnTo>
                    <a:lnTo>
                      <a:pt x="0" y="34"/>
                    </a:lnTo>
                    <a:lnTo>
                      <a:pt x="0" y="35"/>
                    </a:lnTo>
                    <a:lnTo>
                      <a:pt x="0" y="35"/>
                    </a:lnTo>
                    <a:lnTo>
                      <a:pt x="0" y="35"/>
                    </a:lnTo>
                    <a:lnTo>
                      <a:pt x="0" y="35"/>
                    </a:lnTo>
                    <a:lnTo>
                      <a:pt x="0" y="35"/>
                    </a:lnTo>
                    <a:lnTo>
                      <a:pt x="0" y="35"/>
                    </a:lnTo>
                    <a:lnTo>
                      <a:pt x="0" y="35"/>
                    </a:lnTo>
                    <a:lnTo>
                      <a:pt x="0" y="35"/>
                    </a:lnTo>
                    <a:lnTo>
                      <a:pt x="0" y="35"/>
                    </a:lnTo>
                    <a:lnTo>
                      <a:pt x="0" y="34"/>
                    </a:lnTo>
                    <a:lnTo>
                      <a:pt x="0" y="35"/>
                    </a:lnTo>
                    <a:lnTo>
                      <a:pt x="0" y="35"/>
                    </a:lnTo>
                    <a:lnTo>
                      <a:pt x="0" y="36"/>
                    </a:lnTo>
                    <a:lnTo>
                      <a:pt x="0" y="36"/>
                    </a:lnTo>
                    <a:lnTo>
                      <a:pt x="0" y="36"/>
                    </a:lnTo>
                    <a:lnTo>
                      <a:pt x="0" y="37"/>
                    </a:lnTo>
                    <a:lnTo>
                      <a:pt x="0" y="38"/>
                    </a:lnTo>
                    <a:lnTo>
                      <a:pt x="0" y="38"/>
                    </a:lnTo>
                    <a:lnTo>
                      <a:pt x="0" y="38"/>
                    </a:lnTo>
                    <a:lnTo>
                      <a:pt x="0" y="39"/>
                    </a:lnTo>
                    <a:lnTo>
                      <a:pt x="0" y="39"/>
                    </a:lnTo>
                    <a:lnTo>
                      <a:pt x="0" y="40"/>
                    </a:lnTo>
                    <a:lnTo>
                      <a:pt x="0" y="41"/>
                    </a:lnTo>
                    <a:lnTo>
                      <a:pt x="0" y="40"/>
                    </a:lnTo>
                    <a:lnTo>
                      <a:pt x="0" y="41"/>
                    </a:lnTo>
                    <a:lnTo>
                      <a:pt x="0" y="41"/>
                    </a:lnTo>
                    <a:lnTo>
                      <a:pt x="0" y="41"/>
                    </a:lnTo>
                    <a:lnTo>
                      <a:pt x="0" y="41"/>
                    </a:lnTo>
                    <a:lnTo>
                      <a:pt x="0" y="41"/>
                    </a:lnTo>
                    <a:lnTo>
                      <a:pt x="0" y="41"/>
                    </a:lnTo>
                    <a:lnTo>
                      <a:pt x="0" y="41"/>
                    </a:lnTo>
                    <a:lnTo>
                      <a:pt x="0" y="41"/>
                    </a:lnTo>
                    <a:lnTo>
                      <a:pt x="0" y="40"/>
                    </a:lnTo>
                    <a:lnTo>
                      <a:pt x="0" y="40"/>
                    </a:lnTo>
                    <a:lnTo>
                      <a:pt x="0" y="40"/>
                    </a:lnTo>
                    <a:lnTo>
                      <a:pt x="0" y="38"/>
                    </a:lnTo>
                    <a:lnTo>
                      <a:pt x="0" y="38"/>
                    </a:lnTo>
                    <a:lnTo>
                      <a:pt x="0" y="37"/>
                    </a:lnTo>
                    <a:lnTo>
                      <a:pt x="0" y="38"/>
                    </a:lnTo>
                    <a:lnTo>
                      <a:pt x="0" y="38"/>
                    </a:lnTo>
                    <a:lnTo>
                      <a:pt x="0" y="38"/>
                    </a:lnTo>
                    <a:lnTo>
                      <a:pt x="0" y="38"/>
                    </a:lnTo>
                    <a:lnTo>
                      <a:pt x="0" y="37"/>
                    </a:lnTo>
                    <a:lnTo>
                      <a:pt x="0" y="36"/>
                    </a:lnTo>
                    <a:lnTo>
                      <a:pt x="0" y="36"/>
                    </a:lnTo>
                    <a:lnTo>
                      <a:pt x="0" y="37"/>
                    </a:lnTo>
                    <a:lnTo>
                      <a:pt x="0" y="37"/>
                    </a:lnTo>
                    <a:lnTo>
                      <a:pt x="0" y="38"/>
                    </a:lnTo>
                    <a:lnTo>
                      <a:pt x="0" y="38"/>
                    </a:lnTo>
                    <a:lnTo>
                      <a:pt x="0" y="39"/>
                    </a:lnTo>
                    <a:lnTo>
                      <a:pt x="0" y="38"/>
                    </a:lnTo>
                    <a:lnTo>
                      <a:pt x="0" y="39"/>
                    </a:lnTo>
                    <a:lnTo>
                      <a:pt x="0" y="39"/>
                    </a:lnTo>
                    <a:lnTo>
                      <a:pt x="0" y="40"/>
                    </a:lnTo>
                    <a:lnTo>
                      <a:pt x="0" y="39"/>
                    </a:lnTo>
                    <a:lnTo>
                      <a:pt x="0" y="40"/>
                    </a:lnTo>
                    <a:lnTo>
                      <a:pt x="0" y="40"/>
                    </a:lnTo>
                    <a:lnTo>
                      <a:pt x="0" y="39"/>
                    </a:lnTo>
                    <a:lnTo>
                      <a:pt x="0" y="40"/>
                    </a:lnTo>
                    <a:lnTo>
                      <a:pt x="0" y="39"/>
                    </a:lnTo>
                    <a:lnTo>
                      <a:pt x="0" y="38"/>
                    </a:lnTo>
                    <a:lnTo>
                      <a:pt x="0" y="38"/>
                    </a:lnTo>
                    <a:lnTo>
                      <a:pt x="0" y="38"/>
                    </a:lnTo>
                    <a:lnTo>
                      <a:pt x="0" y="38"/>
                    </a:lnTo>
                    <a:lnTo>
                      <a:pt x="0" y="37"/>
                    </a:lnTo>
                    <a:lnTo>
                      <a:pt x="0" y="36"/>
                    </a:lnTo>
                    <a:lnTo>
                      <a:pt x="0" y="37"/>
                    </a:lnTo>
                    <a:lnTo>
                      <a:pt x="0" y="36"/>
                    </a:lnTo>
                    <a:lnTo>
                      <a:pt x="0" y="36"/>
                    </a:lnTo>
                    <a:lnTo>
                      <a:pt x="0" y="37"/>
                    </a:lnTo>
                    <a:lnTo>
                      <a:pt x="0" y="37"/>
                    </a:lnTo>
                    <a:lnTo>
                      <a:pt x="0" y="37"/>
                    </a:lnTo>
                    <a:lnTo>
                      <a:pt x="0" y="36"/>
                    </a:lnTo>
                    <a:lnTo>
                      <a:pt x="0" y="37"/>
                    </a:lnTo>
                    <a:lnTo>
                      <a:pt x="0" y="37"/>
                    </a:lnTo>
                    <a:lnTo>
                      <a:pt x="0" y="37"/>
                    </a:lnTo>
                    <a:lnTo>
                      <a:pt x="0" y="36"/>
                    </a:lnTo>
                    <a:lnTo>
                      <a:pt x="0" y="37"/>
                    </a:lnTo>
                    <a:lnTo>
                      <a:pt x="0" y="38"/>
                    </a:lnTo>
                    <a:lnTo>
                      <a:pt x="0" y="37"/>
                    </a:lnTo>
                    <a:lnTo>
                      <a:pt x="0" y="38"/>
                    </a:lnTo>
                    <a:lnTo>
                      <a:pt x="0" y="38"/>
                    </a:lnTo>
                    <a:lnTo>
                      <a:pt x="0" y="39"/>
                    </a:lnTo>
                    <a:lnTo>
                      <a:pt x="0" y="39"/>
                    </a:lnTo>
                    <a:lnTo>
                      <a:pt x="0" y="38"/>
                    </a:lnTo>
                    <a:lnTo>
                      <a:pt x="0" y="38"/>
                    </a:lnTo>
                    <a:lnTo>
                      <a:pt x="0" y="38"/>
                    </a:lnTo>
                    <a:lnTo>
                      <a:pt x="0" y="38"/>
                    </a:lnTo>
                    <a:lnTo>
                      <a:pt x="0" y="38"/>
                    </a:lnTo>
                    <a:lnTo>
                      <a:pt x="0" y="39"/>
                    </a:lnTo>
                    <a:lnTo>
                      <a:pt x="0" y="39"/>
                    </a:lnTo>
                    <a:lnTo>
                      <a:pt x="0" y="40"/>
                    </a:lnTo>
                    <a:lnTo>
                      <a:pt x="0" y="40"/>
                    </a:lnTo>
                    <a:lnTo>
                      <a:pt x="0" y="41"/>
                    </a:lnTo>
                    <a:lnTo>
                      <a:pt x="0" y="41"/>
                    </a:lnTo>
                    <a:lnTo>
                      <a:pt x="0" y="41"/>
                    </a:lnTo>
                    <a:lnTo>
                      <a:pt x="0" y="41"/>
                    </a:lnTo>
                    <a:lnTo>
                      <a:pt x="0" y="41"/>
                    </a:lnTo>
                    <a:lnTo>
                      <a:pt x="0" y="41"/>
                    </a:lnTo>
                    <a:lnTo>
                      <a:pt x="0" y="41"/>
                    </a:lnTo>
                    <a:lnTo>
                      <a:pt x="0" y="41"/>
                    </a:lnTo>
                    <a:lnTo>
                      <a:pt x="0" y="41"/>
                    </a:lnTo>
                    <a:lnTo>
                      <a:pt x="0" y="41"/>
                    </a:lnTo>
                    <a:lnTo>
                      <a:pt x="0" y="42"/>
                    </a:lnTo>
                    <a:lnTo>
                      <a:pt x="0" y="42"/>
                    </a:lnTo>
                    <a:lnTo>
                      <a:pt x="0" y="42"/>
                    </a:lnTo>
                    <a:lnTo>
                      <a:pt x="0" y="43"/>
                    </a:lnTo>
                    <a:lnTo>
                      <a:pt x="0" y="43"/>
                    </a:lnTo>
                    <a:lnTo>
                      <a:pt x="0" y="43"/>
                    </a:lnTo>
                    <a:lnTo>
                      <a:pt x="0" y="43"/>
                    </a:lnTo>
                    <a:lnTo>
                      <a:pt x="0" y="42"/>
                    </a:lnTo>
                    <a:lnTo>
                      <a:pt x="0" y="43"/>
                    </a:lnTo>
                    <a:lnTo>
                      <a:pt x="0" y="42"/>
                    </a:lnTo>
                    <a:lnTo>
                      <a:pt x="0" y="42"/>
                    </a:lnTo>
                    <a:lnTo>
                      <a:pt x="0" y="42"/>
                    </a:lnTo>
                    <a:lnTo>
                      <a:pt x="0" y="42"/>
                    </a:lnTo>
                    <a:lnTo>
                      <a:pt x="0" y="41"/>
                    </a:lnTo>
                    <a:lnTo>
                      <a:pt x="0" y="41"/>
                    </a:lnTo>
                    <a:lnTo>
                      <a:pt x="0" y="41"/>
                    </a:lnTo>
                    <a:lnTo>
                      <a:pt x="0" y="42"/>
                    </a:lnTo>
                    <a:lnTo>
                      <a:pt x="0" y="41"/>
                    </a:lnTo>
                    <a:lnTo>
                      <a:pt x="0" y="42"/>
                    </a:lnTo>
                    <a:lnTo>
                      <a:pt x="0" y="43"/>
                    </a:lnTo>
                    <a:lnTo>
                      <a:pt x="0" y="43"/>
                    </a:lnTo>
                    <a:lnTo>
                      <a:pt x="0" y="43"/>
                    </a:lnTo>
                    <a:lnTo>
                      <a:pt x="0" y="43"/>
                    </a:lnTo>
                    <a:lnTo>
                      <a:pt x="0" y="43"/>
                    </a:lnTo>
                    <a:lnTo>
                      <a:pt x="0" y="42"/>
                    </a:lnTo>
                    <a:lnTo>
                      <a:pt x="0" y="43"/>
                    </a:lnTo>
                    <a:lnTo>
                      <a:pt x="0" y="44"/>
                    </a:lnTo>
                    <a:lnTo>
                      <a:pt x="0" y="43"/>
                    </a:lnTo>
                    <a:lnTo>
                      <a:pt x="0" y="43"/>
                    </a:lnTo>
                    <a:lnTo>
                      <a:pt x="0" y="43"/>
                    </a:lnTo>
                    <a:lnTo>
                      <a:pt x="0" y="43"/>
                    </a:lnTo>
                    <a:lnTo>
                      <a:pt x="0" y="43"/>
                    </a:lnTo>
                    <a:lnTo>
                      <a:pt x="0" y="42"/>
                    </a:lnTo>
                    <a:lnTo>
                      <a:pt x="0" y="42"/>
                    </a:lnTo>
                    <a:lnTo>
                      <a:pt x="0" y="42"/>
                    </a:lnTo>
                    <a:lnTo>
                      <a:pt x="0" y="42"/>
                    </a:lnTo>
                    <a:lnTo>
                      <a:pt x="0" y="41"/>
                    </a:lnTo>
                    <a:lnTo>
                      <a:pt x="0" y="41"/>
                    </a:lnTo>
                    <a:lnTo>
                      <a:pt x="0" y="41"/>
                    </a:lnTo>
                    <a:lnTo>
                      <a:pt x="0" y="41"/>
                    </a:lnTo>
                    <a:lnTo>
                      <a:pt x="0" y="42"/>
                    </a:lnTo>
                    <a:lnTo>
                      <a:pt x="0" y="41"/>
                    </a:lnTo>
                    <a:lnTo>
                      <a:pt x="0" y="41"/>
                    </a:lnTo>
                    <a:lnTo>
                      <a:pt x="0" y="41"/>
                    </a:lnTo>
                    <a:lnTo>
                      <a:pt x="0" y="41"/>
                    </a:lnTo>
                    <a:lnTo>
                      <a:pt x="0" y="42"/>
                    </a:lnTo>
                    <a:lnTo>
                      <a:pt x="0" y="41"/>
                    </a:lnTo>
                    <a:lnTo>
                      <a:pt x="0" y="42"/>
                    </a:lnTo>
                    <a:lnTo>
                      <a:pt x="0" y="41"/>
                    </a:lnTo>
                    <a:lnTo>
                      <a:pt x="0" y="41"/>
                    </a:lnTo>
                    <a:lnTo>
                      <a:pt x="0" y="41"/>
                    </a:lnTo>
                    <a:lnTo>
                      <a:pt x="0" y="41"/>
                    </a:lnTo>
                    <a:lnTo>
                      <a:pt x="0" y="41"/>
                    </a:lnTo>
                    <a:lnTo>
                      <a:pt x="0" y="40"/>
                    </a:lnTo>
                    <a:lnTo>
                      <a:pt x="0" y="41"/>
                    </a:lnTo>
                    <a:lnTo>
                      <a:pt x="0" y="42"/>
                    </a:lnTo>
                    <a:lnTo>
                      <a:pt x="0" y="41"/>
                    </a:lnTo>
                    <a:lnTo>
                      <a:pt x="0" y="40"/>
                    </a:lnTo>
                    <a:lnTo>
                      <a:pt x="0" y="41"/>
                    </a:lnTo>
                    <a:lnTo>
                      <a:pt x="0" y="41"/>
                    </a:lnTo>
                    <a:lnTo>
                      <a:pt x="0" y="40"/>
                    </a:lnTo>
                    <a:lnTo>
                      <a:pt x="0" y="41"/>
                    </a:lnTo>
                    <a:lnTo>
                      <a:pt x="0" y="41"/>
                    </a:lnTo>
                    <a:lnTo>
                      <a:pt x="0" y="40"/>
                    </a:lnTo>
                    <a:lnTo>
                      <a:pt x="0" y="40"/>
                    </a:lnTo>
                    <a:lnTo>
                      <a:pt x="0" y="41"/>
                    </a:lnTo>
                    <a:lnTo>
                      <a:pt x="0" y="40"/>
                    </a:lnTo>
                    <a:lnTo>
                      <a:pt x="0" y="40"/>
                    </a:lnTo>
                    <a:lnTo>
                      <a:pt x="0" y="39"/>
                    </a:lnTo>
                    <a:lnTo>
                      <a:pt x="0" y="38"/>
                    </a:lnTo>
                    <a:lnTo>
                      <a:pt x="0" y="38"/>
                    </a:lnTo>
                    <a:lnTo>
                      <a:pt x="0" y="37"/>
                    </a:lnTo>
                    <a:lnTo>
                      <a:pt x="0" y="37"/>
                    </a:lnTo>
                    <a:lnTo>
                      <a:pt x="0" y="36"/>
                    </a:lnTo>
                    <a:lnTo>
                      <a:pt x="0" y="36"/>
                    </a:lnTo>
                    <a:lnTo>
                      <a:pt x="0" y="35"/>
                    </a:lnTo>
                    <a:lnTo>
                      <a:pt x="0" y="35"/>
                    </a:lnTo>
                    <a:lnTo>
                      <a:pt x="0" y="35"/>
                    </a:lnTo>
                    <a:lnTo>
                      <a:pt x="0" y="35"/>
                    </a:lnTo>
                    <a:lnTo>
                      <a:pt x="0" y="35"/>
                    </a:lnTo>
                    <a:lnTo>
                      <a:pt x="0" y="35"/>
                    </a:lnTo>
                    <a:lnTo>
                      <a:pt x="0" y="36"/>
                    </a:lnTo>
                    <a:lnTo>
                      <a:pt x="0" y="35"/>
                    </a:lnTo>
                    <a:lnTo>
                      <a:pt x="0" y="35"/>
                    </a:lnTo>
                    <a:lnTo>
                      <a:pt x="0" y="36"/>
                    </a:lnTo>
                    <a:lnTo>
                      <a:pt x="0" y="36"/>
                    </a:lnTo>
                    <a:lnTo>
                      <a:pt x="0" y="36"/>
                    </a:lnTo>
                    <a:lnTo>
                      <a:pt x="0" y="36"/>
                    </a:lnTo>
                    <a:lnTo>
                      <a:pt x="0" y="35"/>
                    </a:lnTo>
                    <a:lnTo>
                      <a:pt x="0" y="35"/>
                    </a:lnTo>
                    <a:lnTo>
                      <a:pt x="0" y="35"/>
                    </a:lnTo>
                    <a:lnTo>
                      <a:pt x="0" y="36"/>
                    </a:lnTo>
                    <a:lnTo>
                      <a:pt x="0" y="36"/>
                    </a:lnTo>
                    <a:lnTo>
                      <a:pt x="0" y="36"/>
                    </a:lnTo>
                    <a:lnTo>
                      <a:pt x="0" y="36"/>
                    </a:lnTo>
                    <a:lnTo>
                      <a:pt x="0" y="36"/>
                    </a:lnTo>
                    <a:lnTo>
                      <a:pt x="0" y="36"/>
                    </a:lnTo>
                    <a:lnTo>
                      <a:pt x="0" y="36"/>
                    </a:lnTo>
                    <a:lnTo>
                      <a:pt x="0" y="37"/>
                    </a:lnTo>
                    <a:lnTo>
                      <a:pt x="0" y="36"/>
                    </a:lnTo>
                    <a:lnTo>
                      <a:pt x="0" y="37"/>
                    </a:lnTo>
                    <a:lnTo>
                      <a:pt x="0" y="38"/>
                    </a:lnTo>
                    <a:lnTo>
                      <a:pt x="0" y="38"/>
                    </a:lnTo>
                    <a:lnTo>
                      <a:pt x="0" y="38"/>
                    </a:lnTo>
                    <a:lnTo>
                      <a:pt x="0" y="38"/>
                    </a:lnTo>
                    <a:lnTo>
                      <a:pt x="0" y="39"/>
                    </a:lnTo>
                    <a:lnTo>
                      <a:pt x="0" y="38"/>
                    </a:lnTo>
                    <a:lnTo>
                      <a:pt x="0" y="38"/>
                    </a:lnTo>
                    <a:lnTo>
                      <a:pt x="0" y="38"/>
                    </a:lnTo>
                    <a:lnTo>
                      <a:pt x="0" y="38"/>
                    </a:lnTo>
                    <a:lnTo>
                      <a:pt x="0" y="39"/>
                    </a:lnTo>
                    <a:lnTo>
                      <a:pt x="0" y="38"/>
                    </a:lnTo>
                    <a:lnTo>
                      <a:pt x="0" y="38"/>
                    </a:lnTo>
                    <a:lnTo>
                      <a:pt x="0" y="38"/>
                    </a:lnTo>
                    <a:lnTo>
                      <a:pt x="0" y="38"/>
                    </a:lnTo>
                    <a:lnTo>
                      <a:pt x="0" y="38"/>
                    </a:lnTo>
                    <a:lnTo>
                      <a:pt x="0" y="37"/>
                    </a:lnTo>
                    <a:lnTo>
                      <a:pt x="0" y="38"/>
                    </a:lnTo>
                    <a:lnTo>
                      <a:pt x="0" y="37"/>
                    </a:lnTo>
                    <a:lnTo>
                      <a:pt x="0" y="37"/>
                    </a:lnTo>
                    <a:lnTo>
                      <a:pt x="0" y="37"/>
                    </a:lnTo>
                    <a:lnTo>
                      <a:pt x="0" y="36"/>
                    </a:lnTo>
                    <a:lnTo>
                      <a:pt x="0" y="36"/>
                    </a:lnTo>
                    <a:lnTo>
                      <a:pt x="0" y="36"/>
                    </a:lnTo>
                    <a:lnTo>
                      <a:pt x="0" y="36"/>
                    </a:lnTo>
                    <a:lnTo>
                      <a:pt x="0" y="37"/>
                    </a:lnTo>
                    <a:lnTo>
                      <a:pt x="0" y="37"/>
                    </a:lnTo>
                    <a:lnTo>
                      <a:pt x="0" y="37"/>
                    </a:lnTo>
                    <a:lnTo>
                      <a:pt x="0" y="38"/>
                    </a:lnTo>
                    <a:lnTo>
                      <a:pt x="0" y="38"/>
                    </a:lnTo>
                    <a:lnTo>
                      <a:pt x="0" y="38"/>
                    </a:lnTo>
                    <a:lnTo>
                      <a:pt x="0" y="39"/>
                    </a:lnTo>
                    <a:lnTo>
                      <a:pt x="0" y="38"/>
                    </a:lnTo>
                    <a:lnTo>
                      <a:pt x="0" y="39"/>
                    </a:lnTo>
                    <a:lnTo>
                      <a:pt x="0" y="38"/>
                    </a:lnTo>
                    <a:lnTo>
                      <a:pt x="0" y="39"/>
                    </a:lnTo>
                    <a:lnTo>
                      <a:pt x="0" y="39"/>
                    </a:lnTo>
                    <a:lnTo>
                      <a:pt x="0" y="38"/>
                    </a:lnTo>
                    <a:lnTo>
                      <a:pt x="0" y="38"/>
                    </a:lnTo>
                    <a:lnTo>
                      <a:pt x="0" y="38"/>
                    </a:lnTo>
                    <a:lnTo>
                      <a:pt x="0" y="39"/>
                    </a:lnTo>
                    <a:lnTo>
                      <a:pt x="0" y="39"/>
                    </a:lnTo>
                    <a:lnTo>
                      <a:pt x="0" y="40"/>
                    </a:lnTo>
                    <a:lnTo>
                      <a:pt x="0" y="40"/>
                    </a:lnTo>
                    <a:lnTo>
                      <a:pt x="0" y="39"/>
                    </a:lnTo>
                    <a:lnTo>
                      <a:pt x="0" y="39"/>
                    </a:lnTo>
                    <a:lnTo>
                      <a:pt x="0" y="39"/>
                    </a:lnTo>
                    <a:lnTo>
                      <a:pt x="0" y="38"/>
                    </a:lnTo>
                    <a:lnTo>
                      <a:pt x="0" y="39"/>
                    </a:lnTo>
                    <a:lnTo>
                      <a:pt x="0" y="38"/>
                    </a:lnTo>
                    <a:lnTo>
                      <a:pt x="0" y="39"/>
                    </a:lnTo>
                    <a:lnTo>
                      <a:pt x="0" y="39"/>
                    </a:lnTo>
                    <a:lnTo>
                      <a:pt x="0" y="40"/>
                    </a:lnTo>
                    <a:lnTo>
                      <a:pt x="0" y="40"/>
                    </a:lnTo>
                    <a:lnTo>
                      <a:pt x="0" y="40"/>
                    </a:lnTo>
                    <a:lnTo>
                      <a:pt x="0" y="40"/>
                    </a:lnTo>
                    <a:lnTo>
                      <a:pt x="0" y="39"/>
                    </a:lnTo>
                    <a:lnTo>
                      <a:pt x="0" y="39"/>
                    </a:lnTo>
                    <a:lnTo>
                      <a:pt x="0" y="39"/>
                    </a:lnTo>
                    <a:lnTo>
                      <a:pt x="0" y="39"/>
                    </a:lnTo>
                    <a:lnTo>
                      <a:pt x="0" y="38"/>
                    </a:lnTo>
                    <a:lnTo>
                      <a:pt x="0" y="38"/>
                    </a:lnTo>
                    <a:lnTo>
                      <a:pt x="0" y="38"/>
                    </a:lnTo>
                    <a:lnTo>
                      <a:pt x="0" y="38"/>
                    </a:lnTo>
                    <a:lnTo>
                      <a:pt x="0" y="38"/>
                    </a:lnTo>
                    <a:lnTo>
                      <a:pt x="0" y="37"/>
                    </a:lnTo>
                    <a:lnTo>
                      <a:pt x="0" y="35"/>
                    </a:lnTo>
                    <a:lnTo>
                      <a:pt x="0" y="35"/>
                    </a:lnTo>
                    <a:lnTo>
                      <a:pt x="0" y="34"/>
                    </a:lnTo>
                    <a:lnTo>
                      <a:pt x="0" y="33"/>
                    </a:lnTo>
                    <a:lnTo>
                      <a:pt x="0" y="33"/>
                    </a:lnTo>
                    <a:lnTo>
                      <a:pt x="0" y="33"/>
                    </a:lnTo>
                    <a:lnTo>
                      <a:pt x="0" y="34"/>
                    </a:lnTo>
                    <a:lnTo>
                      <a:pt x="0" y="34"/>
                    </a:lnTo>
                    <a:lnTo>
                      <a:pt x="0" y="35"/>
                    </a:lnTo>
                    <a:lnTo>
                      <a:pt x="0" y="34"/>
                    </a:lnTo>
                    <a:lnTo>
                      <a:pt x="0" y="35"/>
                    </a:lnTo>
                    <a:lnTo>
                      <a:pt x="0" y="35"/>
                    </a:lnTo>
                    <a:lnTo>
                      <a:pt x="0" y="34"/>
                    </a:lnTo>
                    <a:lnTo>
                      <a:pt x="0" y="35"/>
                    </a:lnTo>
                    <a:lnTo>
                      <a:pt x="0" y="35"/>
                    </a:lnTo>
                    <a:lnTo>
                      <a:pt x="0" y="36"/>
                    </a:lnTo>
                    <a:lnTo>
                      <a:pt x="0" y="37"/>
                    </a:lnTo>
                    <a:lnTo>
                      <a:pt x="0" y="37"/>
                    </a:lnTo>
                    <a:lnTo>
                      <a:pt x="0" y="38"/>
                    </a:lnTo>
                    <a:lnTo>
                      <a:pt x="0" y="37"/>
                    </a:lnTo>
                    <a:lnTo>
                      <a:pt x="0" y="36"/>
                    </a:lnTo>
                    <a:lnTo>
                      <a:pt x="0" y="36"/>
                    </a:lnTo>
                    <a:lnTo>
                      <a:pt x="0" y="36"/>
                    </a:lnTo>
                    <a:lnTo>
                      <a:pt x="0" y="36"/>
                    </a:lnTo>
                    <a:lnTo>
                      <a:pt x="0" y="36"/>
                    </a:lnTo>
                    <a:lnTo>
                      <a:pt x="0" y="35"/>
                    </a:lnTo>
                    <a:lnTo>
                      <a:pt x="0" y="35"/>
                    </a:lnTo>
                    <a:lnTo>
                      <a:pt x="0" y="36"/>
                    </a:lnTo>
                    <a:lnTo>
                      <a:pt x="0" y="35"/>
                    </a:lnTo>
                    <a:lnTo>
                      <a:pt x="0" y="36"/>
                    </a:lnTo>
                    <a:lnTo>
                      <a:pt x="0" y="36"/>
                    </a:lnTo>
                    <a:lnTo>
                      <a:pt x="0" y="36"/>
                    </a:lnTo>
                    <a:lnTo>
                      <a:pt x="0" y="35"/>
                    </a:lnTo>
                    <a:lnTo>
                      <a:pt x="0" y="36"/>
                    </a:lnTo>
                    <a:lnTo>
                      <a:pt x="0" y="36"/>
                    </a:lnTo>
                    <a:lnTo>
                      <a:pt x="0" y="37"/>
                    </a:lnTo>
                    <a:lnTo>
                      <a:pt x="0" y="38"/>
                    </a:lnTo>
                    <a:lnTo>
                      <a:pt x="0" y="38"/>
                    </a:lnTo>
                    <a:lnTo>
                      <a:pt x="0" y="38"/>
                    </a:lnTo>
                    <a:lnTo>
                      <a:pt x="0" y="38"/>
                    </a:lnTo>
                    <a:lnTo>
                      <a:pt x="0" y="39"/>
                    </a:lnTo>
                    <a:lnTo>
                      <a:pt x="0" y="38"/>
                    </a:lnTo>
                    <a:lnTo>
                      <a:pt x="0" y="39"/>
                    </a:lnTo>
                    <a:lnTo>
                      <a:pt x="0" y="39"/>
                    </a:lnTo>
                    <a:lnTo>
                      <a:pt x="0" y="40"/>
                    </a:lnTo>
                    <a:lnTo>
                      <a:pt x="0" y="39"/>
                    </a:lnTo>
                    <a:lnTo>
                      <a:pt x="0" y="40"/>
                    </a:lnTo>
                    <a:lnTo>
                      <a:pt x="0" y="40"/>
                    </a:lnTo>
                    <a:lnTo>
                      <a:pt x="0" y="40"/>
                    </a:lnTo>
                    <a:lnTo>
                      <a:pt x="0" y="41"/>
                    </a:lnTo>
                    <a:lnTo>
                      <a:pt x="0" y="40"/>
                    </a:lnTo>
                    <a:lnTo>
                      <a:pt x="0" y="40"/>
                    </a:lnTo>
                    <a:lnTo>
                      <a:pt x="0" y="40"/>
                    </a:lnTo>
                    <a:lnTo>
                      <a:pt x="0" y="40"/>
                    </a:lnTo>
                    <a:lnTo>
                      <a:pt x="0" y="41"/>
                    </a:lnTo>
                    <a:lnTo>
                      <a:pt x="0" y="40"/>
                    </a:lnTo>
                    <a:lnTo>
                      <a:pt x="0" y="41"/>
                    </a:lnTo>
                    <a:lnTo>
                      <a:pt x="0" y="40"/>
                    </a:lnTo>
                    <a:lnTo>
                      <a:pt x="0" y="40"/>
                    </a:lnTo>
                    <a:lnTo>
                      <a:pt x="0" y="40"/>
                    </a:lnTo>
                    <a:lnTo>
                      <a:pt x="0" y="40"/>
                    </a:lnTo>
                    <a:lnTo>
                      <a:pt x="0" y="41"/>
                    </a:lnTo>
                    <a:lnTo>
                      <a:pt x="0" y="41"/>
                    </a:lnTo>
                    <a:lnTo>
                      <a:pt x="0" y="41"/>
                    </a:lnTo>
                    <a:lnTo>
                      <a:pt x="0" y="40"/>
                    </a:lnTo>
                    <a:lnTo>
                      <a:pt x="0" y="41"/>
                    </a:lnTo>
                    <a:lnTo>
                      <a:pt x="0" y="41"/>
                    </a:lnTo>
                    <a:lnTo>
                      <a:pt x="0" y="41"/>
                    </a:lnTo>
                    <a:lnTo>
                      <a:pt x="0" y="41"/>
                    </a:lnTo>
                    <a:lnTo>
                      <a:pt x="0" y="42"/>
                    </a:lnTo>
                    <a:lnTo>
                      <a:pt x="0" y="41"/>
                    </a:lnTo>
                    <a:lnTo>
                      <a:pt x="0" y="42"/>
                    </a:lnTo>
                    <a:lnTo>
                      <a:pt x="0" y="42"/>
                    </a:lnTo>
                    <a:lnTo>
                      <a:pt x="0" y="42"/>
                    </a:lnTo>
                    <a:lnTo>
                      <a:pt x="0" y="42"/>
                    </a:lnTo>
                    <a:lnTo>
                      <a:pt x="0" y="42"/>
                    </a:lnTo>
                    <a:lnTo>
                      <a:pt x="0" y="42"/>
                    </a:lnTo>
                    <a:lnTo>
                      <a:pt x="0" y="43"/>
                    </a:lnTo>
                    <a:lnTo>
                      <a:pt x="0" y="43"/>
                    </a:lnTo>
                    <a:lnTo>
                      <a:pt x="0" y="42"/>
                    </a:lnTo>
                    <a:lnTo>
                      <a:pt x="0" y="43"/>
                    </a:lnTo>
                    <a:lnTo>
                      <a:pt x="0" y="42"/>
                    </a:lnTo>
                    <a:lnTo>
                      <a:pt x="0" y="42"/>
                    </a:lnTo>
                    <a:lnTo>
                      <a:pt x="0" y="41"/>
                    </a:lnTo>
                    <a:lnTo>
                      <a:pt x="0" y="40"/>
                    </a:lnTo>
                    <a:lnTo>
                      <a:pt x="0" y="40"/>
                    </a:lnTo>
                    <a:lnTo>
                      <a:pt x="0" y="40"/>
                    </a:lnTo>
                    <a:lnTo>
                      <a:pt x="0" y="39"/>
                    </a:lnTo>
                    <a:lnTo>
                      <a:pt x="0" y="40"/>
                    </a:lnTo>
                    <a:lnTo>
                      <a:pt x="0" y="40"/>
                    </a:lnTo>
                    <a:lnTo>
                      <a:pt x="0" y="40"/>
                    </a:lnTo>
                    <a:lnTo>
                      <a:pt x="0" y="40"/>
                    </a:lnTo>
                    <a:lnTo>
                      <a:pt x="0" y="41"/>
                    </a:lnTo>
                    <a:lnTo>
                      <a:pt x="0" y="40"/>
                    </a:lnTo>
                    <a:lnTo>
                      <a:pt x="0" y="40"/>
                    </a:lnTo>
                    <a:lnTo>
                      <a:pt x="0" y="40"/>
                    </a:lnTo>
                    <a:lnTo>
                      <a:pt x="0" y="40"/>
                    </a:lnTo>
                    <a:lnTo>
                      <a:pt x="0" y="40"/>
                    </a:lnTo>
                    <a:lnTo>
                      <a:pt x="0" y="40"/>
                    </a:lnTo>
                    <a:lnTo>
                      <a:pt x="0" y="44"/>
                    </a:lnTo>
                    <a:lnTo>
                      <a:pt x="0" y="40"/>
                    </a:lnTo>
                    <a:lnTo>
                      <a:pt x="0" y="37"/>
                    </a:lnTo>
                    <a:lnTo>
                      <a:pt x="0" y="36"/>
                    </a:lnTo>
                    <a:lnTo>
                      <a:pt x="0" y="35"/>
                    </a:lnTo>
                    <a:lnTo>
                      <a:pt x="0" y="35"/>
                    </a:lnTo>
                    <a:lnTo>
                      <a:pt x="0" y="34"/>
                    </a:lnTo>
                    <a:lnTo>
                      <a:pt x="0" y="33"/>
                    </a:lnTo>
                    <a:lnTo>
                      <a:pt x="0" y="32"/>
                    </a:lnTo>
                    <a:lnTo>
                      <a:pt x="0" y="31"/>
                    </a:lnTo>
                    <a:lnTo>
                      <a:pt x="0" y="31"/>
                    </a:lnTo>
                    <a:lnTo>
                      <a:pt x="0" y="30"/>
                    </a:lnTo>
                    <a:lnTo>
                      <a:pt x="0" y="30"/>
                    </a:lnTo>
                    <a:lnTo>
                      <a:pt x="0" y="29"/>
                    </a:lnTo>
                    <a:lnTo>
                      <a:pt x="0" y="28"/>
                    </a:lnTo>
                    <a:lnTo>
                      <a:pt x="0" y="27"/>
                    </a:lnTo>
                    <a:lnTo>
                      <a:pt x="0" y="27"/>
                    </a:lnTo>
                    <a:lnTo>
                      <a:pt x="0" y="26"/>
                    </a:lnTo>
                    <a:lnTo>
                      <a:pt x="0" y="25"/>
                    </a:lnTo>
                    <a:lnTo>
                      <a:pt x="0" y="25"/>
                    </a:lnTo>
                    <a:lnTo>
                      <a:pt x="0" y="24"/>
                    </a:lnTo>
                    <a:lnTo>
                      <a:pt x="0" y="23"/>
                    </a:lnTo>
                    <a:lnTo>
                      <a:pt x="0" y="23"/>
                    </a:lnTo>
                    <a:lnTo>
                      <a:pt x="0" y="22"/>
                    </a:lnTo>
                    <a:lnTo>
                      <a:pt x="0" y="22"/>
                    </a:lnTo>
                    <a:lnTo>
                      <a:pt x="0" y="21"/>
                    </a:lnTo>
                    <a:lnTo>
                      <a:pt x="0" y="21"/>
                    </a:lnTo>
                    <a:lnTo>
                      <a:pt x="0" y="20"/>
                    </a:lnTo>
                    <a:lnTo>
                      <a:pt x="0" y="20"/>
                    </a:lnTo>
                    <a:lnTo>
                      <a:pt x="0" y="19"/>
                    </a:lnTo>
                    <a:lnTo>
                      <a:pt x="0" y="19"/>
                    </a:lnTo>
                    <a:lnTo>
                      <a:pt x="0" y="18"/>
                    </a:lnTo>
                    <a:lnTo>
                      <a:pt x="0" y="18"/>
                    </a:lnTo>
                    <a:lnTo>
                      <a:pt x="0" y="17"/>
                    </a:lnTo>
                    <a:lnTo>
                      <a:pt x="0" y="16"/>
                    </a:lnTo>
                    <a:lnTo>
                      <a:pt x="0" y="16"/>
                    </a:lnTo>
                    <a:lnTo>
                      <a:pt x="0" y="16"/>
                    </a:lnTo>
                    <a:lnTo>
                      <a:pt x="0" y="15"/>
                    </a:lnTo>
                    <a:lnTo>
                      <a:pt x="0" y="14"/>
                    </a:lnTo>
                    <a:lnTo>
                      <a:pt x="0" y="14"/>
                    </a:lnTo>
                    <a:lnTo>
                      <a:pt x="0" y="13"/>
                    </a:lnTo>
                    <a:lnTo>
                      <a:pt x="0" y="13"/>
                    </a:lnTo>
                    <a:lnTo>
                      <a:pt x="0" y="12"/>
                    </a:lnTo>
                    <a:lnTo>
                      <a:pt x="0" y="11"/>
                    </a:lnTo>
                    <a:lnTo>
                      <a:pt x="0" y="11"/>
                    </a:lnTo>
                    <a:lnTo>
                      <a:pt x="0" y="10"/>
                    </a:lnTo>
                    <a:lnTo>
                      <a:pt x="0" y="9"/>
                    </a:lnTo>
                    <a:lnTo>
                      <a:pt x="0" y="9"/>
                    </a:lnTo>
                    <a:lnTo>
                      <a:pt x="0" y="8"/>
                    </a:lnTo>
                    <a:lnTo>
                      <a:pt x="0" y="8"/>
                    </a:lnTo>
                    <a:lnTo>
                      <a:pt x="0" y="7"/>
                    </a:lnTo>
                    <a:lnTo>
                      <a:pt x="0" y="7"/>
                    </a:lnTo>
                    <a:lnTo>
                      <a:pt x="0" y="6"/>
                    </a:lnTo>
                    <a:lnTo>
                      <a:pt x="0" y="6"/>
                    </a:lnTo>
                    <a:lnTo>
                      <a:pt x="0" y="5"/>
                    </a:lnTo>
                    <a:lnTo>
                      <a:pt x="0" y="6"/>
                    </a:lnTo>
                    <a:lnTo>
                      <a:pt x="0" y="5"/>
                    </a:lnTo>
                    <a:lnTo>
                      <a:pt x="0" y="5"/>
                    </a:lnTo>
                    <a:lnTo>
                      <a:pt x="0" y="5"/>
                    </a:lnTo>
                    <a:lnTo>
                      <a:pt x="0" y="5"/>
                    </a:lnTo>
                    <a:lnTo>
                      <a:pt x="0" y="4"/>
                    </a:lnTo>
                    <a:lnTo>
                      <a:pt x="0" y="3"/>
                    </a:lnTo>
                    <a:lnTo>
                      <a:pt x="0" y="3"/>
                    </a:lnTo>
                    <a:lnTo>
                      <a:pt x="0" y="3"/>
                    </a:lnTo>
                    <a:lnTo>
                      <a:pt x="0" y="3"/>
                    </a:lnTo>
                    <a:lnTo>
                      <a:pt x="0" y="3"/>
                    </a:lnTo>
                    <a:lnTo>
                      <a:pt x="0" y="2"/>
                    </a:lnTo>
                    <a:lnTo>
                      <a:pt x="0" y="3"/>
                    </a:lnTo>
                    <a:lnTo>
                      <a:pt x="0" y="3"/>
                    </a:lnTo>
                    <a:lnTo>
                      <a:pt x="0" y="2"/>
                    </a:lnTo>
                    <a:lnTo>
                      <a:pt x="0" y="3"/>
                    </a:lnTo>
                    <a:lnTo>
                      <a:pt x="0" y="2"/>
                    </a:lnTo>
                    <a:lnTo>
                      <a:pt x="0" y="3"/>
                    </a:lnTo>
                    <a:lnTo>
                      <a:pt x="0" y="2"/>
                    </a:lnTo>
                    <a:lnTo>
                      <a:pt x="0" y="3"/>
                    </a:lnTo>
                    <a:lnTo>
                      <a:pt x="0" y="2"/>
                    </a:lnTo>
                    <a:lnTo>
                      <a:pt x="0" y="2"/>
                    </a:lnTo>
                    <a:lnTo>
                      <a:pt x="0" y="2"/>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path>
                </a:pathLst>
              </a:custGeom>
              <a:noFill/>
              <a:ln w="0">
                <a:solidFill>
                  <a:srgbClr val="3366FF"/>
                </a:solidFill>
                <a:prstDash val="solid"/>
                <a:round/>
                <a:headEnd/>
                <a:tailEnd/>
              </a:ln>
            </p:spPr>
            <p:txBody>
              <a:bodyPr/>
              <a:lstStyle/>
              <a:p>
                <a:endParaRPr lang="en-GB"/>
              </a:p>
            </p:txBody>
          </p:sp>
          <p:sp>
            <p:nvSpPr>
              <p:cNvPr id="185935" name="Freeform 591"/>
              <p:cNvSpPr>
                <a:spLocks/>
              </p:cNvSpPr>
              <p:nvPr/>
            </p:nvSpPr>
            <p:spPr bwMode="auto">
              <a:xfrm>
                <a:off x="2784" y="3371"/>
                <a:ext cx="6" cy="150"/>
              </a:xfrm>
              <a:custGeom>
                <a:avLst/>
                <a:gdLst/>
                <a:ahLst/>
                <a:cxnLst>
                  <a:cxn ang="0">
                    <a:pos x="0" y="24"/>
                  </a:cxn>
                  <a:cxn ang="0">
                    <a:pos x="0" y="24"/>
                  </a:cxn>
                  <a:cxn ang="0">
                    <a:pos x="0" y="23"/>
                  </a:cxn>
                  <a:cxn ang="0">
                    <a:pos x="0" y="23"/>
                  </a:cxn>
                  <a:cxn ang="0">
                    <a:pos x="0" y="18"/>
                  </a:cxn>
                  <a:cxn ang="0">
                    <a:pos x="0" y="17"/>
                  </a:cxn>
                  <a:cxn ang="0">
                    <a:pos x="0" y="16"/>
                  </a:cxn>
                  <a:cxn ang="0">
                    <a:pos x="0" y="13"/>
                  </a:cxn>
                  <a:cxn ang="0">
                    <a:pos x="0" y="17"/>
                  </a:cxn>
                  <a:cxn ang="0">
                    <a:pos x="0" y="18"/>
                  </a:cxn>
                  <a:cxn ang="0">
                    <a:pos x="0" y="17"/>
                  </a:cxn>
                  <a:cxn ang="0">
                    <a:pos x="0" y="18"/>
                  </a:cxn>
                  <a:cxn ang="0">
                    <a:pos x="0" y="19"/>
                  </a:cxn>
                  <a:cxn ang="0">
                    <a:pos x="0" y="18"/>
                  </a:cxn>
                  <a:cxn ang="0">
                    <a:pos x="0" y="19"/>
                  </a:cxn>
                  <a:cxn ang="0">
                    <a:pos x="0" y="17"/>
                  </a:cxn>
                  <a:cxn ang="0">
                    <a:pos x="0" y="17"/>
                  </a:cxn>
                  <a:cxn ang="0">
                    <a:pos x="0" y="15"/>
                  </a:cxn>
                  <a:cxn ang="0">
                    <a:pos x="0" y="14"/>
                  </a:cxn>
                  <a:cxn ang="0">
                    <a:pos x="0" y="13"/>
                  </a:cxn>
                  <a:cxn ang="0">
                    <a:pos x="0" y="12"/>
                  </a:cxn>
                  <a:cxn ang="0">
                    <a:pos x="0" y="13"/>
                  </a:cxn>
                  <a:cxn ang="0">
                    <a:pos x="0" y="14"/>
                  </a:cxn>
                  <a:cxn ang="0">
                    <a:pos x="0" y="17"/>
                  </a:cxn>
                  <a:cxn ang="0">
                    <a:pos x="0" y="17"/>
                  </a:cxn>
                  <a:cxn ang="0">
                    <a:pos x="0" y="19"/>
                  </a:cxn>
                  <a:cxn ang="0">
                    <a:pos x="0" y="20"/>
                  </a:cxn>
                  <a:cxn ang="0">
                    <a:pos x="0" y="17"/>
                  </a:cxn>
                  <a:cxn ang="0">
                    <a:pos x="0" y="18"/>
                  </a:cxn>
                  <a:cxn ang="0">
                    <a:pos x="0" y="15"/>
                  </a:cxn>
                  <a:cxn ang="0">
                    <a:pos x="0" y="14"/>
                  </a:cxn>
                  <a:cxn ang="0">
                    <a:pos x="1" y="12"/>
                  </a:cxn>
                  <a:cxn ang="0">
                    <a:pos x="1" y="9"/>
                  </a:cxn>
                  <a:cxn ang="0">
                    <a:pos x="1" y="7"/>
                  </a:cxn>
                  <a:cxn ang="0">
                    <a:pos x="1" y="2"/>
                  </a:cxn>
                  <a:cxn ang="0">
                    <a:pos x="1" y="1"/>
                  </a:cxn>
                  <a:cxn ang="0">
                    <a:pos x="1" y="2"/>
                  </a:cxn>
                  <a:cxn ang="0">
                    <a:pos x="1" y="4"/>
                  </a:cxn>
                  <a:cxn ang="0">
                    <a:pos x="1" y="3"/>
                  </a:cxn>
                  <a:cxn ang="0">
                    <a:pos x="1" y="4"/>
                  </a:cxn>
                  <a:cxn ang="0">
                    <a:pos x="1" y="7"/>
                  </a:cxn>
                  <a:cxn ang="0">
                    <a:pos x="1" y="10"/>
                  </a:cxn>
                  <a:cxn ang="0">
                    <a:pos x="1" y="11"/>
                  </a:cxn>
                  <a:cxn ang="0">
                    <a:pos x="1" y="11"/>
                  </a:cxn>
                  <a:cxn ang="0">
                    <a:pos x="1" y="7"/>
                  </a:cxn>
                  <a:cxn ang="0">
                    <a:pos x="1" y="4"/>
                  </a:cxn>
                  <a:cxn ang="0">
                    <a:pos x="1" y="6"/>
                  </a:cxn>
                  <a:cxn ang="0">
                    <a:pos x="1" y="7"/>
                  </a:cxn>
                  <a:cxn ang="0">
                    <a:pos x="1" y="11"/>
                  </a:cxn>
                  <a:cxn ang="0">
                    <a:pos x="1" y="13"/>
                  </a:cxn>
                  <a:cxn ang="0">
                    <a:pos x="1" y="14"/>
                  </a:cxn>
                  <a:cxn ang="0">
                    <a:pos x="1" y="13"/>
                  </a:cxn>
                  <a:cxn ang="0">
                    <a:pos x="1" y="14"/>
                  </a:cxn>
                  <a:cxn ang="0">
                    <a:pos x="1" y="12"/>
                  </a:cxn>
                  <a:cxn ang="0">
                    <a:pos x="1" y="7"/>
                  </a:cxn>
                  <a:cxn ang="0">
                    <a:pos x="1" y="9"/>
                  </a:cxn>
                  <a:cxn ang="0">
                    <a:pos x="1" y="11"/>
                  </a:cxn>
                  <a:cxn ang="0">
                    <a:pos x="1" y="9"/>
                  </a:cxn>
                  <a:cxn ang="0">
                    <a:pos x="1" y="10"/>
                  </a:cxn>
                  <a:cxn ang="0">
                    <a:pos x="1" y="9"/>
                  </a:cxn>
                  <a:cxn ang="0">
                    <a:pos x="1" y="10"/>
                  </a:cxn>
                  <a:cxn ang="0">
                    <a:pos x="1" y="10"/>
                  </a:cxn>
                  <a:cxn ang="0">
                    <a:pos x="1" y="9"/>
                  </a:cxn>
                </a:cxnLst>
                <a:rect l="0" t="0" r="r" b="b"/>
                <a:pathLst>
                  <a:path w="1" h="25">
                    <a:moveTo>
                      <a:pt x="0" y="25"/>
                    </a:moveTo>
                    <a:lnTo>
                      <a:pt x="0" y="25"/>
                    </a:lnTo>
                    <a:lnTo>
                      <a:pt x="0" y="25"/>
                    </a:lnTo>
                    <a:lnTo>
                      <a:pt x="0" y="24"/>
                    </a:lnTo>
                    <a:lnTo>
                      <a:pt x="0" y="25"/>
                    </a:lnTo>
                    <a:lnTo>
                      <a:pt x="0" y="24"/>
                    </a:lnTo>
                    <a:lnTo>
                      <a:pt x="0" y="25"/>
                    </a:lnTo>
                    <a:lnTo>
                      <a:pt x="0" y="25"/>
                    </a:lnTo>
                    <a:lnTo>
                      <a:pt x="0" y="24"/>
                    </a:lnTo>
                    <a:lnTo>
                      <a:pt x="0" y="24"/>
                    </a:lnTo>
                    <a:lnTo>
                      <a:pt x="0" y="24"/>
                    </a:lnTo>
                    <a:lnTo>
                      <a:pt x="0" y="25"/>
                    </a:lnTo>
                    <a:lnTo>
                      <a:pt x="0" y="24"/>
                    </a:lnTo>
                    <a:lnTo>
                      <a:pt x="0" y="24"/>
                    </a:lnTo>
                    <a:lnTo>
                      <a:pt x="0" y="24"/>
                    </a:lnTo>
                    <a:lnTo>
                      <a:pt x="0" y="24"/>
                    </a:lnTo>
                    <a:lnTo>
                      <a:pt x="0" y="24"/>
                    </a:lnTo>
                    <a:lnTo>
                      <a:pt x="0" y="24"/>
                    </a:lnTo>
                    <a:lnTo>
                      <a:pt x="0" y="25"/>
                    </a:lnTo>
                    <a:lnTo>
                      <a:pt x="0" y="24"/>
                    </a:lnTo>
                    <a:lnTo>
                      <a:pt x="0" y="24"/>
                    </a:lnTo>
                    <a:lnTo>
                      <a:pt x="0" y="24"/>
                    </a:lnTo>
                    <a:lnTo>
                      <a:pt x="0" y="24"/>
                    </a:lnTo>
                    <a:lnTo>
                      <a:pt x="0" y="23"/>
                    </a:lnTo>
                    <a:lnTo>
                      <a:pt x="0" y="23"/>
                    </a:lnTo>
                    <a:lnTo>
                      <a:pt x="0" y="23"/>
                    </a:lnTo>
                    <a:lnTo>
                      <a:pt x="0" y="23"/>
                    </a:lnTo>
                    <a:lnTo>
                      <a:pt x="0" y="23"/>
                    </a:lnTo>
                    <a:lnTo>
                      <a:pt x="0" y="23"/>
                    </a:lnTo>
                    <a:lnTo>
                      <a:pt x="0" y="23"/>
                    </a:lnTo>
                    <a:lnTo>
                      <a:pt x="0" y="23"/>
                    </a:lnTo>
                    <a:lnTo>
                      <a:pt x="0" y="23"/>
                    </a:lnTo>
                    <a:lnTo>
                      <a:pt x="0" y="23"/>
                    </a:lnTo>
                    <a:lnTo>
                      <a:pt x="0" y="23"/>
                    </a:lnTo>
                    <a:lnTo>
                      <a:pt x="0" y="22"/>
                    </a:lnTo>
                    <a:lnTo>
                      <a:pt x="0" y="23"/>
                    </a:lnTo>
                    <a:lnTo>
                      <a:pt x="0" y="22"/>
                    </a:lnTo>
                    <a:lnTo>
                      <a:pt x="0" y="23"/>
                    </a:lnTo>
                    <a:lnTo>
                      <a:pt x="0" y="22"/>
                    </a:lnTo>
                    <a:lnTo>
                      <a:pt x="0" y="23"/>
                    </a:lnTo>
                    <a:lnTo>
                      <a:pt x="0" y="23"/>
                    </a:lnTo>
                    <a:lnTo>
                      <a:pt x="0" y="23"/>
                    </a:lnTo>
                    <a:lnTo>
                      <a:pt x="0" y="23"/>
                    </a:lnTo>
                    <a:lnTo>
                      <a:pt x="0" y="23"/>
                    </a:lnTo>
                    <a:lnTo>
                      <a:pt x="0" y="23"/>
                    </a:lnTo>
                    <a:lnTo>
                      <a:pt x="0" y="22"/>
                    </a:lnTo>
                    <a:lnTo>
                      <a:pt x="0" y="22"/>
                    </a:lnTo>
                    <a:lnTo>
                      <a:pt x="0" y="21"/>
                    </a:lnTo>
                    <a:lnTo>
                      <a:pt x="0" y="21"/>
                    </a:lnTo>
                    <a:lnTo>
                      <a:pt x="0" y="21"/>
                    </a:lnTo>
                    <a:lnTo>
                      <a:pt x="0" y="20"/>
                    </a:lnTo>
                    <a:lnTo>
                      <a:pt x="0" y="19"/>
                    </a:lnTo>
                    <a:lnTo>
                      <a:pt x="0" y="19"/>
                    </a:lnTo>
                    <a:lnTo>
                      <a:pt x="0" y="19"/>
                    </a:lnTo>
                    <a:lnTo>
                      <a:pt x="0" y="18"/>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6"/>
                    </a:lnTo>
                    <a:lnTo>
                      <a:pt x="0" y="16"/>
                    </a:lnTo>
                    <a:lnTo>
                      <a:pt x="0" y="17"/>
                    </a:lnTo>
                    <a:lnTo>
                      <a:pt x="0" y="17"/>
                    </a:lnTo>
                    <a:lnTo>
                      <a:pt x="0" y="18"/>
                    </a:lnTo>
                    <a:lnTo>
                      <a:pt x="0" y="17"/>
                    </a:lnTo>
                    <a:lnTo>
                      <a:pt x="0" y="17"/>
                    </a:lnTo>
                    <a:lnTo>
                      <a:pt x="0" y="17"/>
                    </a:lnTo>
                    <a:lnTo>
                      <a:pt x="0" y="16"/>
                    </a:lnTo>
                    <a:lnTo>
                      <a:pt x="0" y="16"/>
                    </a:lnTo>
                    <a:lnTo>
                      <a:pt x="0" y="15"/>
                    </a:lnTo>
                    <a:lnTo>
                      <a:pt x="0" y="16"/>
                    </a:lnTo>
                    <a:lnTo>
                      <a:pt x="0" y="16"/>
                    </a:lnTo>
                    <a:lnTo>
                      <a:pt x="0" y="16"/>
                    </a:lnTo>
                    <a:lnTo>
                      <a:pt x="0" y="16"/>
                    </a:lnTo>
                    <a:lnTo>
                      <a:pt x="0" y="15"/>
                    </a:lnTo>
                    <a:lnTo>
                      <a:pt x="0" y="15"/>
                    </a:lnTo>
                    <a:lnTo>
                      <a:pt x="0" y="15"/>
                    </a:lnTo>
                    <a:lnTo>
                      <a:pt x="0" y="14"/>
                    </a:lnTo>
                    <a:lnTo>
                      <a:pt x="0" y="14"/>
                    </a:lnTo>
                    <a:lnTo>
                      <a:pt x="0" y="13"/>
                    </a:lnTo>
                    <a:lnTo>
                      <a:pt x="0" y="13"/>
                    </a:lnTo>
                    <a:lnTo>
                      <a:pt x="0" y="12"/>
                    </a:lnTo>
                    <a:lnTo>
                      <a:pt x="0" y="13"/>
                    </a:lnTo>
                    <a:lnTo>
                      <a:pt x="0" y="13"/>
                    </a:lnTo>
                    <a:lnTo>
                      <a:pt x="0" y="14"/>
                    </a:lnTo>
                    <a:lnTo>
                      <a:pt x="0" y="15"/>
                    </a:lnTo>
                    <a:lnTo>
                      <a:pt x="0" y="15"/>
                    </a:lnTo>
                    <a:lnTo>
                      <a:pt x="0" y="15"/>
                    </a:lnTo>
                    <a:lnTo>
                      <a:pt x="0" y="16"/>
                    </a:lnTo>
                    <a:lnTo>
                      <a:pt x="0" y="16"/>
                    </a:lnTo>
                    <a:lnTo>
                      <a:pt x="0" y="17"/>
                    </a:lnTo>
                    <a:lnTo>
                      <a:pt x="0" y="17"/>
                    </a:lnTo>
                    <a:lnTo>
                      <a:pt x="0" y="18"/>
                    </a:lnTo>
                    <a:lnTo>
                      <a:pt x="0" y="18"/>
                    </a:lnTo>
                    <a:lnTo>
                      <a:pt x="0" y="18"/>
                    </a:lnTo>
                    <a:lnTo>
                      <a:pt x="0" y="18"/>
                    </a:lnTo>
                    <a:lnTo>
                      <a:pt x="0" y="17"/>
                    </a:lnTo>
                    <a:lnTo>
                      <a:pt x="0" y="18"/>
                    </a:lnTo>
                    <a:lnTo>
                      <a:pt x="0" y="17"/>
                    </a:lnTo>
                    <a:lnTo>
                      <a:pt x="0" y="17"/>
                    </a:lnTo>
                    <a:lnTo>
                      <a:pt x="0" y="18"/>
                    </a:lnTo>
                    <a:lnTo>
                      <a:pt x="0" y="18"/>
                    </a:lnTo>
                    <a:lnTo>
                      <a:pt x="0" y="18"/>
                    </a:lnTo>
                    <a:lnTo>
                      <a:pt x="0" y="17"/>
                    </a:lnTo>
                    <a:lnTo>
                      <a:pt x="0" y="18"/>
                    </a:lnTo>
                    <a:lnTo>
                      <a:pt x="0" y="17"/>
                    </a:lnTo>
                    <a:lnTo>
                      <a:pt x="0" y="18"/>
                    </a:lnTo>
                    <a:lnTo>
                      <a:pt x="0" y="17"/>
                    </a:lnTo>
                    <a:lnTo>
                      <a:pt x="0" y="17"/>
                    </a:lnTo>
                    <a:lnTo>
                      <a:pt x="0" y="16"/>
                    </a:lnTo>
                    <a:lnTo>
                      <a:pt x="0" y="16"/>
                    </a:lnTo>
                    <a:lnTo>
                      <a:pt x="0" y="16"/>
                    </a:lnTo>
                    <a:lnTo>
                      <a:pt x="0" y="17"/>
                    </a:lnTo>
                    <a:lnTo>
                      <a:pt x="0" y="17"/>
                    </a:lnTo>
                    <a:lnTo>
                      <a:pt x="0" y="18"/>
                    </a:lnTo>
                    <a:lnTo>
                      <a:pt x="0" y="17"/>
                    </a:lnTo>
                    <a:lnTo>
                      <a:pt x="0" y="17"/>
                    </a:lnTo>
                    <a:lnTo>
                      <a:pt x="0" y="17"/>
                    </a:lnTo>
                    <a:lnTo>
                      <a:pt x="0" y="17"/>
                    </a:lnTo>
                    <a:lnTo>
                      <a:pt x="0" y="18"/>
                    </a:lnTo>
                    <a:lnTo>
                      <a:pt x="0" y="18"/>
                    </a:lnTo>
                    <a:lnTo>
                      <a:pt x="0" y="18"/>
                    </a:lnTo>
                    <a:lnTo>
                      <a:pt x="0" y="18"/>
                    </a:lnTo>
                    <a:lnTo>
                      <a:pt x="0" y="18"/>
                    </a:lnTo>
                    <a:lnTo>
                      <a:pt x="0" y="18"/>
                    </a:lnTo>
                    <a:lnTo>
                      <a:pt x="0" y="18"/>
                    </a:lnTo>
                    <a:lnTo>
                      <a:pt x="0" y="18"/>
                    </a:lnTo>
                    <a:lnTo>
                      <a:pt x="0" y="19"/>
                    </a:lnTo>
                    <a:lnTo>
                      <a:pt x="0" y="18"/>
                    </a:lnTo>
                    <a:lnTo>
                      <a:pt x="0" y="19"/>
                    </a:lnTo>
                    <a:lnTo>
                      <a:pt x="0" y="18"/>
                    </a:lnTo>
                    <a:lnTo>
                      <a:pt x="0" y="18"/>
                    </a:lnTo>
                    <a:lnTo>
                      <a:pt x="0" y="18"/>
                    </a:lnTo>
                    <a:lnTo>
                      <a:pt x="0" y="18"/>
                    </a:lnTo>
                    <a:lnTo>
                      <a:pt x="0" y="19"/>
                    </a:lnTo>
                    <a:lnTo>
                      <a:pt x="0" y="18"/>
                    </a:lnTo>
                    <a:lnTo>
                      <a:pt x="0" y="19"/>
                    </a:lnTo>
                    <a:lnTo>
                      <a:pt x="0" y="19"/>
                    </a:lnTo>
                    <a:lnTo>
                      <a:pt x="0" y="19"/>
                    </a:lnTo>
                    <a:lnTo>
                      <a:pt x="0" y="19"/>
                    </a:lnTo>
                    <a:lnTo>
                      <a:pt x="0" y="20"/>
                    </a:lnTo>
                    <a:lnTo>
                      <a:pt x="0" y="20"/>
                    </a:lnTo>
                    <a:lnTo>
                      <a:pt x="0" y="19"/>
                    </a:lnTo>
                    <a:lnTo>
                      <a:pt x="0" y="18"/>
                    </a:lnTo>
                    <a:lnTo>
                      <a:pt x="0" y="19"/>
                    </a:lnTo>
                    <a:lnTo>
                      <a:pt x="0" y="18"/>
                    </a:lnTo>
                    <a:lnTo>
                      <a:pt x="0" y="19"/>
                    </a:lnTo>
                    <a:lnTo>
                      <a:pt x="0" y="19"/>
                    </a:lnTo>
                    <a:lnTo>
                      <a:pt x="0" y="19"/>
                    </a:lnTo>
                    <a:lnTo>
                      <a:pt x="0" y="20"/>
                    </a:lnTo>
                    <a:lnTo>
                      <a:pt x="0" y="20"/>
                    </a:lnTo>
                    <a:lnTo>
                      <a:pt x="0" y="20"/>
                    </a:lnTo>
                    <a:lnTo>
                      <a:pt x="0" y="20"/>
                    </a:lnTo>
                    <a:lnTo>
                      <a:pt x="0" y="20"/>
                    </a:lnTo>
                    <a:lnTo>
                      <a:pt x="0" y="19"/>
                    </a:lnTo>
                    <a:lnTo>
                      <a:pt x="0" y="20"/>
                    </a:lnTo>
                    <a:lnTo>
                      <a:pt x="0" y="19"/>
                    </a:lnTo>
                    <a:lnTo>
                      <a:pt x="0" y="19"/>
                    </a:lnTo>
                    <a:lnTo>
                      <a:pt x="0" y="18"/>
                    </a:lnTo>
                    <a:lnTo>
                      <a:pt x="0" y="19"/>
                    </a:lnTo>
                    <a:lnTo>
                      <a:pt x="0" y="18"/>
                    </a:lnTo>
                    <a:lnTo>
                      <a:pt x="0" y="19"/>
                    </a:lnTo>
                    <a:lnTo>
                      <a:pt x="0" y="19"/>
                    </a:lnTo>
                    <a:lnTo>
                      <a:pt x="0" y="18"/>
                    </a:lnTo>
                    <a:lnTo>
                      <a:pt x="0" y="18"/>
                    </a:lnTo>
                    <a:lnTo>
                      <a:pt x="0" y="17"/>
                    </a:lnTo>
                    <a:lnTo>
                      <a:pt x="0" y="17"/>
                    </a:lnTo>
                    <a:lnTo>
                      <a:pt x="0" y="17"/>
                    </a:lnTo>
                    <a:lnTo>
                      <a:pt x="0" y="17"/>
                    </a:lnTo>
                    <a:lnTo>
                      <a:pt x="0" y="17"/>
                    </a:lnTo>
                    <a:lnTo>
                      <a:pt x="0" y="17"/>
                    </a:lnTo>
                    <a:lnTo>
                      <a:pt x="0" y="17"/>
                    </a:lnTo>
                    <a:lnTo>
                      <a:pt x="0" y="17"/>
                    </a:lnTo>
                    <a:lnTo>
                      <a:pt x="0" y="17"/>
                    </a:lnTo>
                    <a:lnTo>
                      <a:pt x="0" y="17"/>
                    </a:lnTo>
                    <a:lnTo>
                      <a:pt x="0" y="16"/>
                    </a:lnTo>
                    <a:lnTo>
                      <a:pt x="0" y="17"/>
                    </a:lnTo>
                    <a:lnTo>
                      <a:pt x="0" y="17"/>
                    </a:lnTo>
                    <a:lnTo>
                      <a:pt x="0" y="17"/>
                    </a:lnTo>
                    <a:lnTo>
                      <a:pt x="0" y="17"/>
                    </a:lnTo>
                    <a:lnTo>
                      <a:pt x="0" y="17"/>
                    </a:lnTo>
                    <a:lnTo>
                      <a:pt x="0" y="17"/>
                    </a:lnTo>
                    <a:lnTo>
                      <a:pt x="0" y="16"/>
                    </a:lnTo>
                    <a:lnTo>
                      <a:pt x="0" y="16"/>
                    </a:lnTo>
                    <a:lnTo>
                      <a:pt x="0" y="16"/>
                    </a:lnTo>
                    <a:lnTo>
                      <a:pt x="0" y="15"/>
                    </a:lnTo>
                    <a:lnTo>
                      <a:pt x="0" y="16"/>
                    </a:lnTo>
                    <a:lnTo>
                      <a:pt x="0" y="15"/>
                    </a:lnTo>
                    <a:lnTo>
                      <a:pt x="0" y="15"/>
                    </a:lnTo>
                    <a:lnTo>
                      <a:pt x="0" y="15"/>
                    </a:lnTo>
                    <a:lnTo>
                      <a:pt x="0" y="15"/>
                    </a:lnTo>
                    <a:lnTo>
                      <a:pt x="0" y="15"/>
                    </a:lnTo>
                    <a:lnTo>
                      <a:pt x="0" y="15"/>
                    </a:lnTo>
                    <a:lnTo>
                      <a:pt x="0" y="14"/>
                    </a:lnTo>
                    <a:lnTo>
                      <a:pt x="0" y="14"/>
                    </a:lnTo>
                    <a:lnTo>
                      <a:pt x="0" y="14"/>
                    </a:lnTo>
                    <a:lnTo>
                      <a:pt x="0" y="14"/>
                    </a:lnTo>
                    <a:lnTo>
                      <a:pt x="0" y="13"/>
                    </a:lnTo>
                    <a:lnTo>
                      <a:pt x="0" y="14"/>
                    </a:lnTo>
                    <a:lnTo>
                      <a:pt x="0" y="13"/>
                    </a:lnTo>
                    <a:lnTo>
                      <a:pt x="0" y="14"/>
                    </a:lnTo>
                    <a:lnTo>
                      <a:pt x="0" y="14"/>
                    </a:lnTo>
                    <a:lnTo>
                      <a:pt x="0" y="14"/>
                    </a:lnTo>
                    <a:lnTo>
                      <a:pt x="0" y="14"/>
                    </a:lnTo>
                    <a:lnTo>
                      <a:pt x="0" y="13"/>
                    </a:lnTo>
                    <a:lnTo>
                      <a:pt x="0" y="14"/>
                    </a:lnTo>
                    <a:lnTo>
                      <a:pt x="0" y="13"/>
                    </a:lnTo>
                    <a:lnTo>
                      <a:pt x="0" y="13"/>
                    </a:lnTo>
                    <a:lnTo>
                      <a:pt x="0" y="13"/>
                    </a:lnTo>
                    <a:lnTo>
                      <a:pt x="0" y="13"/>
                    </a:lnTo>
                    <a:lnTo>
                      <a:pt x="0" y="14"/>
                    </a:lnTo>
                    <a:lnTo>
                      <a:pt x="0" y="13"/>
                    </a:lnTo>
                    <a:lnTo>
                      <a:pt x="0" y="13"/>
                    </a:lnTo>
                    <a:lnTo>
                      <a:pt x="0" y="13"/>
                    </a:lnTo>
                    <a:lnTo>
                      <a:pt x="0" y="13"/>
                    </a:lnTo>
                    <a:lnTo>
                      <a:pt x="0" y="12"/>
                    </a:lnTo>
                    <a:lnTo>
                      <a:pt x="0" y="12"/>
                    </a:lnTo>
                    <a:lnTo>
                      <a:pt x="0" y="13"/>
                    </a:lnTo>
                    <a:lnTo>
                      <a:pt x="0" y="12"/>
                    </a:lnTo>
                    <a:lnTo>
                      <a:pt x="0" y="12"/>
                    </a:lnTo>
                    <a:lnTo>
                      <a:pt x="0" y="13"/>
                    </a:lnTo>
                    <a:lnTo>
                      <a:pt x="0" y="12"/>
                    </a:lnTo>
                    <a:lnTo>
                      <a:pt x="0" y="12"/>
                    </a:lnTo>
                    <a:lnTo>
                      <a:pt x="0" y="13"/>
                    </a:lnTo>
                    <a:lnTo>
                      <a:pt x="0" y="13"/>
                    </a:lnTo>
                    <a:lnTo>
                      <a:pt x="0" y="14"/>
                    </a:lnTo>
                    <a:lnTo>
                      <a:pt x="0" y="13"/>
                    </a:lnTo>
                    <a:lnTo>
                      <a:pt x="0" y="13"/>
                    </a:lnTo>
                    <a:lnTo>
                      <a:pt x="0" y="13"/>
                    </a:lnTo>
                    <a:lnTo>
                      <a:pt x="0" y="12"/>
                    </a:lnTo>
                    <a:lnTo>
                      <a:pt x="0" y="13"/>
                    </a:lnTo>
                    <a:lnTo>
                      <a:pt x="0" y="12"/>
                    </a:lnTo>
                    <a:lnTo>
                      <a:pt x="0" y="12"/>
                    </a:lnTo>
                    <a:lnTo>
                      <a:pt x="0" y="13"/>
                    </a:lnTo>
                    <a:lnTo>
                      <a:pt x="0" y="13"/>
                    </a:lnTo>
                    <a:lnTo>
                      <a:pt x="0" y="14"/>
                    </a:lnTo>
                    <a:lnTo>
                      <a:pt x="0" y="14"/>
                    </a:lnTo>
                    <a:lnTo>
                      <a:pt x="0" y="14"/>
                    </a:lnTo>
                    <a:lnTo>
                      <a:pt x="0" y="13"/>
                    </a:lnTo>
                    <a:lnTo>
                      <a:pt x="0" y="14"/>
                    </a:lnTo>
                    <a:lnTo>
                      <a:pt x="0" y="14"/>
                    </a:lnTo>
                    <a:lnTo>
                      <a:pt x="0" y="14"/>
                    </a:lnTo>
                    <a:lnTo>
                      <a:pt x="0" y="14"/>
                    </a:lnTo>
                    <a:lnTo>
                      <a:pt x="0" y="14"/>
                    </a:lnTo>
                    <a:lnTo>
                      <a:pt x="0" y="14"/>
                    </a:lnTo>
                    <a:lnTo>
                      <a:pt x="0" y="15"/>
                    </a:lnTo>
                    <a:lnTo>
                      <a:pt x="0" y="15"/>
                    </a:lnTo>
                    <a:lnTo>
                      <a:pt x="0" y="16"/>
                    </a:lnTo>
                    <a:lnTo>
                      <a:pt x="0" y="17"/>
                    </a:lnTo>
                    <a:lnTo>
                      <a:pt x="0" y="16"/>
                    </a:lnTo>
                    <a:lnTo>
                      <a:pt x="0" y="17"/>
                    </a:lnTo>
                    <a:lnTo>
                      <a:pt x="0" y="17"/>
                    </a:lnTo>
                    <a:lnTo>
                      <a:pt x="0" y="17"/>
                    </a:lnTo>
                    <a:lnTo>
                      <a:pt x="0" y="17"/>
                    </a:lnTo>
                    <a:lnTo>
                      <a:pt x="0" y="17"/>
                    </a:lnTo>
                    <a:lnTo>
                      <a:pt x="0" y="17"/>
                    </a:lnTo>
                    <a:lnTo>
                      <a:pt x="0" y="17"/>
                    </a:lnTo>
                    <a:lnTo>
                      <a:pt x="0" y="17"/>
                    </a:lnTo>
                    <a:lnTo>
                      <a:pt x="0" y="18"/>
                    </a:lnTo>
                    <a:lnTo>
                      <a:pt x="0" y="17"/>
                    </a:lnTo>
                    <a:lnTo>
                      <a:pt x="0" y="17"/>
                    </a:lnTo>
                    <a:lnTo>
                      <a:pt x="0" y="18"/>
                    </a:lnTo>
                    <a:lnTo>
                      <a:pt x="0" y="18"/>
                    </a:lnTo>
                    <a:lnTo>
                      <a:pt x="0" y="17"/>
                    </a:lnTo>
                    <a:lnTo>
                      <a:pt x="0" y="17"/>
                    </a:lnTo>
                    <a:lnTo>
                      <a:pt x="0" y="17"/>
                    </a:lnTo>
                    <a:lnTo>
                      <a:pt x="0" y="17"/>
                    </a:lnTo>
                    <a:lnTo>
                      <a:pt x="0" y="18"/>
                    </a:lnTo>
                    <a:lnTo>
                      <a:pt x="0" y="17"/>
                    </a:lnTo>
                    <a:lnTo>
                      <a:pt x="0" y="18"/>
                    </a:lnTo>
                    <a:lnTo>
                      <a:pt x="0" y="18"/>
                    </a:lnTo>
                    <a:lnTo>
                      <a:pt x="0" y="18"/>
                    </a:lnTo>
                    <a:lnTo>
                      <a:pt x="0" y="18"/>
                    </a:lnTo>
                    <a:lnTo>
                      <a:pt x="0" y="18"/>
                    </a:lnTo>
                    <a:lnTo>
                      <a:pt x="0" y="18"/>
                    </a:lnTo>
                    <a:lnTo>
                      <a:pt x="0" y="19"/>
                    </a:lnTo>
                    <a:lnTo>
                      <a:pt x="0" y="19"/>
                    </a:lnTo>
                    <a:lnTo>
                      <a:pt x="0" y="19"/>
                    </a:lnTo>
                    <a:lnTo>
                      <a:pt x="0" y="19"/>
                    </a:lnTo>
                    <a:lnTo>
                      <a:pt x="0" y="19"/>
                    </a:lnTo>
                    <a:lnTo>
                      <a:pt x="0" y="19"/>
                    </a:lnTo>
                    <a:lnTo>
                      <a:pt x="0" y="19"/>
                    </a:lnTo>
                    <a:lnTo>
                      <a:pt x="0" y="20"/>
                    </a:lnTo>
                    <a:lnTo>
                      <a:pt x="0" y="19"/>
                    </a:lnTo>
                    <a:lnTo>
                      <a:pt x="0" y="20"/>
                    </a:lnTo>
                    <a:lnTo>
                      <a:pt x="0" y="19"/>
                    </a:lnTo>
                    <a:lnTo>
                      <a:pt x="0" y="19"/>
                    </a:lnTo>
                    <a:lnTo>
                      <a:pt x="0" y="19"/>
                    </a:lnTo>
                    <a:lnTo>
                      <a:pt x="0" y="20"/>
                    </a:lnTo>
                    <a:lnTo>
                      <a:pt x="0" y="19"/>
                    </a:lnTo>
                    <a:lnTo>
                      <a:pt x="0" y="19"/>
                    </a:lnTo>
                    <a:lnTo>
                      <a:pt x="0" y="18"/>
                    </a:lnTo>
                    <a:lnTo>
                      <a:pt x="0" y="18"/>
                    </a:lnTo>
                    <a:lnTo>
                      <a:pt x="0" y="18"/>
                    </a:lnTo>
                    <a:lnTo>
                      <a:pt x="0" y="17"/>
                    </a:lnTo>
                    <a:lnTo>
                      <a:pt x="0" y="17"/>
                    </a:lnTo>
                    <a:lnTo>
                      <a:pt x="0" y="17"/>
                    </a:lnTo>
                    <a:lnTo>
                      <a:pt x="0" y="17"/>
                    </a:lnTo>
                    <a:lnTo>
                      <a:pt x="0" y="17"/>
                    </a:lnTo>
                    <a:lnTo>
                      <a:pt x="0" y="17"/>
                    </a:lnTo>
                    <a:lnTo>
                      <a:pt x="0" y="17"/>
                    </a:lnTo>
                    <a:lnTo>
                      <a:pt x="0" y="18"/>
                    </a:lnTo>
                    <a:lnTo>
                      <a:pt x="0" y="18"/>
                    </a:lnTo>
                    <a:lnTo>
                      <a:pt x="0" y="18"/>
                    </a:lnTo>
                    <a:lnTo>
                      <a:pt x="0" y="18"/>
                    </a:lnTo>
                    <a:lnTo>
                      <a:pt x="0" y="18"/>
                    </a:lnTo>
                    <a:lnTo>
                      <a:pt x="0" y="18"/>
                    </a:lnTo>
                    <a:lnTo>
                      <a:pt x="0" y="18"/>
                    </a:lnTo>
                    <a:lnTo>
                      <a:pt x="0" y="18"/>
                    </a:lnTo>
                    <a:lnTo>
                      <a:pt x="0" y="18"/>
                    </a:lnTo>
                    <a:lnTo>
                      <a:pt x="0" y="18"/>
                    </a:lnTo>
                    <a:lnTo>
                      <a:pt x="0" y="17"/>
                    </a:lnTo>
                    <a:lnTo>
                      <a:pt x="0" y="17"/>
                    </a:lnTo>
                    <a:lnTo>
                      <a:pt x="0" y="17"/>
                    </a:lnTo>
                    <a:lnTo>
                      <a:pt x="0" y="17"/>
                    </a:lnTo>
                    <a:lnTo>
                      <a:pt x="0" y="17"/>
                    </a:lnTo>
                    <a:lnTo>
                      <a:pt x="0" y="17"/>
                    </a:lnTo>
                    <a:lnTo>
                      <a:pt x="0" y="16"/>
                    </a:lnTo>
                    <a:lnTo>
                      <a:pt x="0" y="16"/>
                    </a:lnTo>
                    <a:lnTo>
                      <a:pt x="0" y="15"/>
                    </a:lnTo>
                    <a:lnTo>
                      <a:pt x="0" y="15"/>
                    </a:lnTo>
                    <a:lnTo>
                      <a:pt x="0" y="15"/>
                    </a:lnTo>
                    <a:lnTo>
                      <a:pt x="0" y="15"/>
                    </a:lnTo>
                    <a:lnTo>
                      <a:pt x="0" y="15"/>
                    </a:lnTo>
                    <a:lnTo>
                      <a:pt x="0" y="14"/>
                    </a:lnTo>
                    <a:lnTo>
                      <a:pt x="0" y="15"/>
                    </a:lnTo>
                    <a:lnTo>
                      <a:pt x="0" y="15"/>
                    </a:lnTo>
                    <a:lnTo>
                      <a:pt x="0" y="15"/>
                    </a:lnTo>
                    <a:lnTo>
                      <a:pt x="0" y="15"/>
                    </a:lnTo>
                    <a:lnTo>
                      <a:pt x="0" y="15"/>
                    </a:lnTo>
                    <a:lnTo>
                      <a:pt x="0" y="15"/>
                    </a:lnTo>
                    <a:lnTo>
                      <a:pt x="0" y="15"/>
                    </a:lnTo>
                    <a:lnTo>
                      <a:pt x="0" y="14"/>
                    </a:lnTo>
                    <a:lnTo>
                      <a:pt x="0" y="14"/>
                    </a:lnTo>
                    <a:lnTo>
                      <a:pt x="0" y="14"/>
                    </a:lnTo>
                    <a:lnTo>
                      <a:pt x="1" y="13"/>
                    </a:lnTo>
                    <a:lnTo>
                      <a:pt x="1" y="12"/>
                    </a:lnTo>
                    <a:lnTo>
                      <a:pt x="1" y="13"/>
                    </a:lnTo>
                    <a:lnTo>
                      <a:pt x="1" y="13"/>
                    </a:lnTo>
                    <a:lnTo>
                      <a:pt x="1" y="13"/>
                    </a:lnTo>
                    <a:lnTo>
                      <a:pt x="1" y="12"/>
                    </a:lnTo>
                    <a:lnTo>
                      <a:pt x="1" y="12"/>
                    </a:lnTo>
                    <a:lnTo>
                      <a:pt x="1" y="12"/>
                    </a:lnTo>
                    <a:lnTo>
                      <a:pt x="1" y="12"/>
                    </a:lnTo>
                    <a:lnTo>
                      <a:pt x="1" y="12"/>
                    </a:lnTo>
                    <a:lnTo>
                      <a:pt x="1" y="12"/>
                    </a:lnTo>
                    <a:lnTo>
                      <a:pt x="1" y="13"/>
                    </a:lnTo>
                    <a:lnTo>
                      <a:pt x="1" y="12"/>
                    </a:lnTo>
                    <a:lnTo>
                      <a:pt x="1" y="12"/>
                    </a:lnTo>
                    <a:lnTo>
                      <a:pt x="1" y="11"/>
                    </a:lnTo>
                    <a:lnTo>
                      <a:pt x="1" y="10"/>
                    </a:lnTo>
                    <a:lnTo>
                      <a:pt x="1" y="9"/>
                    </a:lnTo>
                    <a:lnTo>
                      <a:pt x="1" y="9"/>
                    </a:lnTo>
                    <a:lnTo>
                      <a:pt x="1" y="9"/>
                    </a:lnTo>
                    <a:lnTo>
                      <a:pt x="1" y="9"/>
                    </a:lnTo>
                    <a:lnTo>
                      <a:pt x="1" y="9"/>
                    </a:lnTo>
                    <a:lnTo>
                      <a:pt x="1" y="9"/>
                    </a:lnTo>
                    <a:lnTo>
                      <a:pt x="1" y="9"/>
                    </a:lnTo>
                    <a:lnTo>
                      <a:pt x="1" y="9"/>
                    </a:lnTo>
                    <a:lnTo>
                      <a:pt x="1" y="8"/>
                    </a:lnTo>
                    <a:lnTo>
                      <a:pt x="1" y="8"/>
                    </a:lnTo>
                    <a:lnTo>
                      <a:pt x="1" y="7"/>
                    </a:lnTo>
                    <a:lnTo>
                      <a:pt x="1" y="8"/>
                    </a:lnTo>
                    <a:lnTo>
                      <a:pt x="1" y="8"/>
                    </a:lnTo>
                    <a:lnTo>
                      <a:pt x="1" y="8"/>
                    </a:lnTo>
                    <a:lnTo>
                      <a:pt x="1" y="7"/>
                    </a:lnTo>
                    <a:lnTo>
                      <a:pt x="1" y="7"/>
                    </a:lnTo>
                    <a:lnTo>
                      <a:pt x="1" y="7"/>
                    </a:lnTo>
                    <a:lnTo>
                      <a:pt x="1" y="7"/>
                    </a:lnTo>
                    <a:lnTo>
                      <a:pt x="1" y="6"/>
                    </a:lnTo>
                    <a:lnTo>
                      <a:pt x="1" y="5"/>
                    </a:lnTo>
                    <a:lnTo>
                      <a:pt x="1" y="4"/>
                    </a:lnTo>
                    <a:lnTo>
                      <a:pt x="1" y="4"/>
                    </a:lnTo>
                    <a:lnTo>
                      <a:pt x="1" y="3"/>
                    </a:lnTo>
                    <a:lnTo>
                      <a:pt x="1" y="3"/>
                    </a:lnTo>
                    <a:lnTo>
                      <a:pt x="1" y="2"/>
                    </a:lnTo>
                    <a:lnTo>
                      <a:pt x="1" y="2"/>
                    </a:lnTo>
                    <a:lnTo>
                      <a:pt x="1" y="1"/>
                    </a:lnTo>
                    <a:lnTo>
                      <a:pt x="1" y="1"/>
                    </a:lnTo>
                    <a:lnTo>
                      <a:pt x="1" y="1"/>
                    </a:lnTo>
                    <a:lnTo>
                      <a:pt x="1" y="2"/>
                    </a:lnTo>
                    <a:lnTo>
                      <a:pt x="1" y="2"/>
                    </a:lnTo>
                    <a:lnTo>
                      <a:pt x="1" y="1"/>
                    </a:lnTo>
                    <a:lnTo>
                      <a:pt x="1" y="2"/>
                    </a:lnTo>
                    <a:lnTo>
                      <a:pt x="1" y="2"/>
                    </a:lnTo>
                    <a:lnTo>
                      <a:pt x="1" y="2"/>
                    </a:lnTo>
                    <a:lnTo>
                      <a:pt x="1" y="1"/>
                    </a:lnTo>
                    <a:lnTo>
                      <a:pt x="1" y="1"/>
                    </a:lnTo>
                    <a:lnTo>
                      <a:pt x="1" y="1"/>
                    </a:lnTo>
                    <a:lnTo>
                      <a:pt x="1" y="1"/>
                    </a:lnTo>
                    <a:lnTo>
                      <a:pt x="1" y="1"/>
                    </a:lnTo>
                    <a:lnTo>
                      <a:pt x="1" y="0"/>
                    </a:lnTo>
                    <a:lnTo>
                      <a:pt x="1" y="0"/>
                    </a:lnTo>
                    <a:lnTo>
                      <a:pt x="1" y="1"/>
                    </a:lnTo>
                    <a:lnTo>
                      <a:pt x="1" y="1"/>
                    </a:lnTo>
                    <a:lnTo>
                      <a:pt x="1" y="1"/>
                    </a:lnTo>
                    <a:lnTo>
                      <a:pt x="1" y="1"/>
                    </a:lnTo>
                    <a:lnTo>
                      <a:pt x="1" y="1"/>
                    </a:lnTo>
                    <a:lnTo>
                      <a:pt x="1" y="2"/>
                    </a:lnTo>
                    <a:lnTo>
                      <a:pt x="1" y="2"/>
                    </a:lnTo>
                    <a:lnTo>
                      <a:pt x="1" y="2"/>
                    </a:lnTo>
                    <a:lnTo>
                      <a:pt x="1" y="2"/>
                    </a:lnTo>
                    <a:lnTo>
                      <a:pt x="1" y="2"/>
                    </a:lnTo>
                    <a:lnTo>
                      <a:pt x="1" y="3"/>
                    </a:lnTo>
                    <a:lnTo>
                      <a:pt x="1" y="3"/>
                    </a:lnTo>
                    <a:lnTo>
                      <a:pt x="1" y="4"/>
                    </a:lnTo>
                    <a:lnTo>
                      <a:pt x="1" y="4"/>
                    </a:lnTo>
                    <a:lnTo>
                      <a:pt x="1" y="3"/>
                    </a:lnTo>
                    <a:lnTo>
                      <a:pt x="1" y="4"/>
                    </a:lnTo>
                    <a:lnTo>
                      <a:pt x="1" y="4"/>
                    </a:lnTo>
                    <a:lnTo>
                      <a:pt x="1" y="5"/>
                    </a:lnTo>
                    <a:lnTo>
                      <a:pt x="1" y="4"/>
                    </a:lnTo>
                    <a:lnTo>
                      <a:pt x="1" y="4"/>
                    </a:lnTo>
                    <a:lnTo>
                      <a:pt x="1" y="4"/>
                    </a:lnTo>
                    <a:lnTo>
                      <a:pt x="1" y="4"/>
                    </a:lnTo>
                    <a:lnTo>
                      <a:pt x="1" y="4"/>
                    </a:lnTo>
                    <a:lnTo>
                      <a:pt x="1" y="3"/>
                    </a:lnTo>
                    <a:lnTo>
                      <a:pt x="1" y="4"/>
                    </a:lnTo>
                    <a:lnTo>
                      <a:pt x="1" y="3"/>
                    </a:lnTo>
                    <a:lnTo>
                      <a:pt x="1" y="3"/>
                    </a:lnTo>
                    <a:lnTo>
                      <a:pt x="1" y="3"/>
                    </a:lnTo>
                    <a:lnTo>
                      <a:pt x="1" y="3"/>
                    </a:lnTo>
                    <a:lnTo>
                      <a:pt x="1" y="2"/>
                    </a:lnTo>
                    <a:lnTo>
                      <a:pt x="1" y="2"/>
                    </a:lnTo>
                    <a:lnTo>
                      <a:pt x="1" y="3"/>
                    </a:lnTo>
                    <a:lnTo>
                      <a:pt x="1" y="4"/>
                    </a:lnTo>
                    <a:lnTo>
                      <a:pt x="1" y="3"/>
                    </a:lnTo>
                    <a:lnTo>
                      <a:pt x="1" y="3"/>
                    </a:lnTo>
                    <a:lnTo>
                      <a:pt x="1" y="4"/>
                    </a:lnTo>
                    <a:lnTo>
                      <a:pt x="1" y="4"/>
                    </a:lnTo>
                    <a:lnTo>
                      <a:pt x="1" y="4"/>
                    </a:lnTo>
                    <a:lnTo>
                      <a:pt x="1" y="4"/>
                    </a:lnTo>
                    <a:lnTo>
                      <a:pt x="1" y="4"/>
                    </a:lnTo>
                    <a:lnTo>
                      <a:pt x="1" y="4"/>
                    </a:lnTo>
                    <a:lnTo>
                      <a:pt x="1" y="6"/>
                    </a:lnTo>
                    <a:lnTo>
                      <a:pt x="1" y="5"/>
                    </a:lnTo>
                    <a:lnTo>
                      <a:pt x="1" y="6"/>
                    </a:lnTo>
                    <a:lnTo>
                      <a:pt x="1" y="6"/>
                    </a:lnTo>
                    <a:lnTo>
                      <a:pt x="1" y="6"/>
                    </a:lnTo>
                    <a:lnTo>
                      <a:pt x="1" y="6"/>
                    </a:lnTo>
                    <a:lnTo>
                      <a:pt x="1" y="6"/>
                    </a:lnTo>
                    <a:lnTo>
                      <a:pt x="1" y="7"/>
                    </a:lnTo>
                    <a:lnTo>
                      <a:pt x="1" y="7"/>
                    </a:lnTo>
                    <a:lnTo>
                      <a:pt x="1" y="8"/>
                    </a:lnTo>
                    <a:lnTo>
                      <a:pt x="1" y="7"/>
                    </a:lnTo>
                    <a:lnTo>
                      <a:pt x="1" y="7"/>
                    </a:lnTo>
                    <a:lnTo>
                      <a:pt x="1" y="7"/>
                    </a:lnTo>
                    <a:lnTo>
                      <a:pt x="1" y="7"/>
                    </a:lnTo>
                    <a:lnTo>
                      <a:pt x="1" y="8"/>
                    </a:lnTo>
                    <a:lnTo>
                      <a:pt x="1" y="9"/>
                    </a:lnTo>
                    <a:lnTo>
                      <a:pt x="1" y="9"/>
                    </a:lnTo>
                    <a:lnTo>
                      <a:pt x="1" y="9"/>
                    </a:lnTo>
                    <a:lnTo>
                      <a:pt x="1" y="9"/>
                    </a:lnTo>
                    <a:lnTo>
                      <a:pt x="1" y="10"/>
                    </a:lnTo>
                    <a:lnTo>
                      <a:pt x="1" y="10"/>
                    </a:lnTo>
                    <a:lnTo>
                      <a:pt x="1" y="10"/>
                    </a:lnTo>
                    <a:lnTo>
                      <a:pt x="1" y="11"/>
                    </a:lnTo>
                    <a:lnTo>
                      <a:pt x="1" y="11"/>
                    </a:lnTo>
                    <a:lnTo>
                      <a:pt x="1" y="10"/>
                    </a:lnTo>
                    <a:lnTo>
                      <a:pt x="1" y="11"/>
                    </a:lnTo>
                    <a:lnTo>
                      <a:pt x="1" y="11"/>
                    </a:lnTo>
                    <a:lnTo>
                      <a:pt x="1" y="11"/>
                    </a:lnTo>
                    <a:lnTo>
                      <a:pt x="1" y="11"/>
                    </a:lnTo>
                    <a:lnTo>
                      <a:pt x="1" y="12"/>
                    </a:lnTo>
                    <a:lnTo>
                      <a:pt x="1" y="11"/>
                    </a:lnTo>
                    <a:lnTo>
                      <a:pt x="1" y="12"/>
                    </a:lnTo>
                    <a:lnTo>
                      <a:pt x="1" y="12"/>
                    </a:lnTo>
                    <a:lnTo>
                      <a:pt x="1" y="13"/>
                    </a:lnTo>
                    <a:lnTo>
                      <a:pt x="1" y="13"/>
                    </a:lnTo>
                    <a:lnTo>
                      <a:pt x="1" y="14"/>
                    </a:lnTo>
                    <a:lnTo>
                      <a:pt x="1" y="13"/>
                    </a:lnTo>
                    <a:lnTo>
                      <a:pt x="1" y="13"/>
                    </a:lnTo>
                    <a:lnTo>
                      <a:pt x="1" y="12"/>
                    </a:lnTo>
                    <a:lnTo>
                      <a:pt x="1" y="12"/>
                    </a:lnTo>
                    <a:lnTo>
                      <a:pt x="1" y="11"/>
                    </a:lnTo>
                    <a:lnTo>
                      <a:pt x="1" y="11"/>
                    </a:lnTo>
                    <a:lnTo>
                      <a:pt x="1" y="11"/>
                    </a:lnTo>
                    <a:lnTo>
                      <a:pt x="1" y="11"/>
                    </a:lnTo>
                    <a:lnTo>
                      <a:pt x="1" y="10"/>
                    </a:lnTo>
                    <a:lnTo>
                      <a:pt x="1" y="10"/>
                    </a:lnTo>
                    <a:lnTo>
                      <a:pt x="1" y="9"/>
                    </a:lnTo>
                    <a:lnTo>
                      <a:pt x="1" y="9"/>
                    </a:lnTo>
                    <a:lnTo>
                      <a:pt x="1" y="10"/>
                    </a:lnTo>
                    <a:lnTo>
                      <a:pt x="1" y="9"/>
                    </a:lnTo>
                    <a:lnTo>
                      <a:pt x="1" y="8"/>
                    </a:lnTo>
                    <a:lnTo>
                      <a:pt x="1" y="7"/>
                    </a:lnTo>
                    <a:lnTo>
                      <a:pt x="1" y="7"/>
                    </a:lnTo>
                    <a:lnTo>
                      <a:pt x="1" y="7"/>
                    </a:lnTo>
                    <a:lnTo>
                      <a:pt x="1" y="6"/>
                    </a:lnTo>
                    <a:lnTo>
                      <a:pt x="1" y="7"/>
                    </a:lnTo>
                    <a:lnTo>
                      <a:pt x="1" y="7"/>
                    </a:lnTo>
                    <a:lnTo>
                      <a:pt x="1" y="6"/>
                    </a:lnTo>
                    <a:lnTo>
                      <a:pt x="1" y="6"/>
                    </a:lnTo>
                    <a:lnTo>
                      <a:pt x="1" y="5"/>
                    </a:lnTo>
                    <a:lnTo>
                      <a:pt x="1" y="5"/>
                    </a:lnTo>
                    <a:lnTo>
                      <a:pt x="1" y="5"/>
                    </a:lnTo>
                    <a:lnTo>
                      <a:pt x="1" y="4"/>
                    </a:lnTo>
                    <a:lnTo>
                      <a:pt x="1" y="4"/>
                    </a:lnTo>
                    <a:lnTo>
                      <a:pt x="1" y="4"/>
                    </a:lnTo>
                    <a:lnTo>
                      <a:pt x="1" y="4"/>
                    </a:lnTo>
                    <a:lnTo>
                      <a:pt x="1" y="4"/>
                    </a:lnTo>
                    <a:lnTo>
                      <a:pt x="1" y="4"/>
                    </a:lnTo>
                    <a:lnTo>
                      <a:pt x="1" y="4"/>
                    </a:lnTo>
                    <a:lnTo>
                      <a:pt x="1" y="5"/>
                    </a:lnTo>
                    <a:lnTo>
                      <a:pt x="1" y="5"/>
                    </a:lnTo>
                    <a:lnTo>
                      <a:pt x="1" y="6"/>
                    </a:lnTo>
                    <a:lnTo>
                      <a:pt x="1" y="6"/>
                    </a:lnTo>
                    <a:lnTo>
                      <a:pt x="1" y="5"/>
                    </a:lnTo>
                    <a:lnTo>
                      <a:pt x="1" y="6"/>
                    </a:lnTo>
                    <a:lnTo>
                      <a:pt x="1" y="6"/>
                    </a:lnTo>
                    <a:lnTo>
                      <a:pt x="1" y="7"/>
                    </a:lnTo>
                    <a:lnTo>
                      <a:pt x="1" y="7"/>
                    </a:lnTo>
                    <a:lnTo>
                      <a:pt x="1" y="7"/>
                    </a:lnTo>
                    <a:lnTo>
                      <a:pt x="1" y="7"/>
                    </a:lnTo>
                    <a:lnTo>
                      <a:pt x="1" y="6"/>
                    </a:lnTo>
                    <a:lnTo>
                      <a:pt x="1" y="6"/>
                    </a:lnTo>
                    <a:lnTo>
                      <a:pt x="1" y="7"/>
                    </a:lnTo>
                    <a:lnTo>
                      <a:pt x="1" y="7"/>
                    </a:lnTo>
                    <a:lnTo>
                      <a:pt x="1" y="7"/>
                    </a:lnTo>
                    <a:lnTo>
                      <a:pt x="1" y="7"/>
                    </a:lnTo>
                    <a:lnTo>
                      <a:pt x="1" y="6"/>
                    </a:lnTo>
                    <a:lnTo>
                      <a:pt x="1" y="7"/>
                    </a:lnTo>
                    <a:lnTo>
                      <a:pt x="1" y="7"/>
                    </a:lnTo>
                    <a:lnTo>
                      <a:pt x="1" y="8"/>
                    </a:lnTo>
                    <a:lnTo>
                      <a:pt x="1" y="8"/>
                    </a:lnTo>
                    <a:lnTo>
                      <a:pt x="1" y="9"/>
                    </a:lnTo>
                    <a:lnTo>
                      <a:pt x="1" y="10"/>
                    </a:lnTo>
                    <a:lnTo>
                      <a:pt x="1" y="10"/>
                    </a:lnTo>
                    <a:lnTo>
                      <a:pt x="1" y="10"/>
                    </a:lnTo>
                    <a:lnTo>
                      <a:pt x="1" y="10"/>
                    </a:lnTo>
                    <a:lnTo>
                      <a:pt x="1" y="11"/>
                    </a:lnTo>
                    <a:lnTo>
                      <a:pt x="1" y="12"/>
                    </a:lnTo>
                    <a:lnTo>
                      <a:pt x="1" y="12"/>
                    </a:lnTo>
                    <a:lnTo>
                      <a:pt x="1" y="12"/>
                    </a:lnTo>
                    <a:lnTo>
                      <a:pt x="1" y="12"/>
                    </a:lnTo>
                    <a:lnTo>
                      <a:pt x="1" y="13"/>
                    </a:lnTo>
                    <a:lnTo>
                      <a:pt x="1" y="12"/>
                    </a:lnTo>
                    <a:lnTo>
                      <a:pt x="1" y="13"/>
                    </a:lnTo>
                    <a:lnTo>
                      <a:pt x="1" y="12"/>
                    </a:lnTo>
                    <a:lnTo>
                      <a:pt x="1" y="12"/>
                    </a:lnTo>
                    <a:lnTo>
                      <a:pt x="1" y="12"/>
                    </a:lnTo>
                    <a:lnTo>
                      <a:pt x="1" y="13"/>
                    </a:lnTo>
                    <a:lnTo>
                      <a:pt x="1" y="13"/>
                    </a:lnTo>
                    <a:lnTo>
                      <a:pt x="1" y="13"/>
                    </a:lnTo>
                    <a:lnTo>
                      <a:pt x="1" y="13"/>
                    </a:lnTo>
                    <a:lnTo>
                      <a:pt x="1" y="13"/>
                    </a:lnTo>
                    <a:lnTo>
                      <a:pt x="1" y="14"/>
                    </a:lnTo>
                    <a:lnTo>
                      <a:pt x="1" y="14"/>
                    </a:lnTo>
                    <a:lnTo>
                      <a:pt x="1" y="14"/>
                    </a:lnTo>
                    <a:lnTo>
                      <a:pt x="1" y="14"/>
                    </a:lnTo>
                    <a:lnTo>
                      <a:pt x="1" y="14"/>
                    </a:lnTo>
                    <a:lnTo>
                      <a:pt x="1" y="15"/>
                    </a:lnTo>
                    <a:lnTo>
                      <a:pt x="1" y="14"/>
                    </a:lnTo>
                    <a:lnTo>
                      <a:pt x="1" y="14"/>
                    </a:lnTo>
                    <a:lnTo>
                      <a:pt x="1" y="14"/>
                    </a:lnTo>
                    <a:lnTo>
                      <a:pt x="1" y="14"/>
                    </a:lnTo>
                    <a:lnTo>
                      <a:pt x="1" y="14"/>
                    </a:lnTo>
                    <a:lnTo>
                      <a:pt x="1" y="14"/>
                    </a:lnTo>
                    <a:lnTo>
                      <a:pt x="1" y="14"/>
                    </a:lnTo>
                    <a:lnTo>
                      <a:pt x="1" y="14"/>
                    </a:lnTo>
                    <a:lnTo>
                      <a:pt x="1" y="13"/>
                    </a:lnTo>
                    <a:lnTo>
                      <a:pt x="1" y="14"/>
                    </a:lnTo>
                    <a:lnTo>
                      <a:pt x="1" y="14"/>
                    </a:lnTo>
                    <a:lnTo>
                      <a:pt x="1" y="13"/>
                    </a:lnTo>
                    <a:lnTo>
                      <a:pt x="1" y="12"/>
                    </a:lnTo>
                    <a:lnTo>
                      <a:pt x="1" y="13"/>
                    </a:lnTo>
                    <a:lnTo>
                      <a:pt x="1" y="13"/>
                    </a:lnTo>
                    <a:lnTo>
                      <a:pt x="1" y="12"/>
                    </a:lnTo>
                    <a:lnTo>
                      <a:pt x="1" y="13"/>
                    </a:lnTo>
                    <a:lnTo>
                      <a:pt x="1" y="12"/>
                    </a:lnTo>
                    <a:lnTo>
                      <a:pt x="1" y="13"/>
                    </a:lnTo>
                    <a:lnTo>
                      <a:pt x="1" y="12"/>
                    </a:lnTo>
                    <a:lnTo>
                      <a:pt x="1" y="13"/>
                    </a:lnTo>
                    <a:lnTo>
                      <a:pt x="1" y="14"/>
                    </a:lnTo>
                    <a:lnTo>
                      <a:pt x="1" y="14"/>
                    </a:lnTo>
                    <a:lnTo>
                      <a:pt x="1" y="13"/>
                    </a:lnTo>
                    <a:lnTo>
                      <a:pt x="1" y="13"/>
                    </a:lnTo>
                    <a:lnTo>
                      <a:pt x="1" y="12"/>
                    </a:lnTo>
                    <a:lnTo>
                      <a:pt x="1" y="12"/>
                    </a:lnTo>
                    <a:lnTo>
                      <a:pt x="1" y="12"/>
                    </a:lnTo>
                    <a:lnTo>
                      <a:pt x="1" y="12"/>
                    </a:lnTo>
                    <a:lnTo>
                      <a:pt x="1" y="12"/>
                    </a:lnTo>
                    <a:lnTo>
                      <a:pt x="1" y="11"/>
                    </a:lnTo>
                    <a:lnTo>
                      <a:pt x="1" y="11"/>
                    </a:lnTo>
                    <a:lnTo>
                      <a:pt x="1" y="12"/>
                    </a:lnTo>
                    <a:lnTo>
                      <a:pt x="1" y="12"/>
                    </a:lnTo>
                    <a:lnTo>
                      <a:pt x="1" y="11"/>
                    </a:lnTo>
                    <a:lnTo>
                      <a:pt x="1" y="10"/>
                    </a:lnTo>
                    <a:lnTo>
                      <a:pt x="1" y="11"/>
                    </a:lnTo>
                    <a:lnTo>
                      <a:pt x="1" y="11"/>
                    </a:lnTo>
                    <a:lnTo>
                      <a:pt x="1" y="11"/>
                    </a:lnTo>
                    <a:lnTo>
                      <a:pt x="1" y="10"/>
                    </a:lnTo>
                    <a:lnTo>
                      <a:pt x="1" y="10"/>
                    </a:lnTo>
                    <a:lnTo>
                      <a:pt x="1" y="9"/>
                    </a:lnTo>
                    <a:lnTo>
                      <a:pt x="1" y="8"/>
                    </a:lnTo>
                    <a:lnTo>
                      <a:pt x="1" y="8"/>
                    </a:lnTo>
                    <a:lnTo>
                      <a:pt x="1" y="7"/>
                    </a:lnTo>
                    <a:lnTo>
                      <a:pt x="1" y="7"/>
                    </a:lnTo>
                    <a:lnTo>
                      <a:pt x="1" y="7"/>
                    </a:lnTo>
                    <a:lnTo>
                      <a:pt x="1" y="7"/>
                    </a:lnTo>
                    <a:lnTo>
                      <a:pt x="1" y="7"/>
                    </a:lnTo>
                    <a:lnTo>
                      <a:pt x="1" y="7"/>
                    </a:lnTo>
                    <a:lnTo>
                      <a:pt x="1" y="7"/>
                    </a:lnTo>
                    <a:lnTo>
                      <a:pt x="1" y="7"/>
                    </a:lnTo>
                    <a:lnTo>
                      <a:pt x="1" y="9"/>
                    </a:lnTo>
                    <a:lnTo>
                      <a:pt x="1" y="9"/>
                    </a:lnTo>
                    <a:lnTo>
                      <a:pt x="1" y="9"/>
                    </a:lnTo>
                    <a:lnTo>
                      <a:pt x="1" y="9"/>
                    </a:lnTo>
                    <a:lnTo>
                      <a:pt x="1" y="10"/>
                    </a:lnTo>
                    <a:lnTo>
                      <a:pt x="1" y="10"/>
                    </a:lnTo>
                    <a:lnTo>
                      <a:pt x="1" y="10"/>
                    </a:lnTo>
                    <a:lnTo>
                      <a:pt x="1" y="10"/>
                    </a:lnTo>
                    <a:lnTo>
                      <a:pt x="1" y="10"/>
                    </a:lnTo>
                    <a:lnTo>
                      <a:pt x="1" y="10"/>
                    </a:lnTo>
                    <a:lnTo>
                      <a:pt x="1" y="10"/>
                    </a:lnTo>
                    <a:lnTo>
                      <a:pt x="1" y="11"/>
                    </a:lnTo>
                    <a:lnTo>
                      <a:pt x="1" y="11"/>
                    </a:lnTo>
                    <a:lnTo>
                      <a:pt x="1" y="11"/>
                    </a:lnTo>
                    <a:lnTo>
                      <a:pt x="1" y="11"/>
                    </a:lnTo>
                    <a:lnTo>
                      <a:pt x="1" y="10"/>
                    </a:lnTo>
                    <a:lnTo>
                      <a:pt x="1" y="10"/>
                    </a:lnTo>
                    <a:lnTo>
                      <a:pt x="1" y="10"/>
                    </a:lnTo>
                    <a:lnTo>
                      <a:pt x="1" y="9"/>
                    </a:lnTo>
                    <a:lnTo>
                      <a:pt x="1" y="9"/>
                    </a:lnTo>
                    <a:lnTo>
                      <a:pt x="1" y="10"/>
                    </a:lnTo>
                    <a:lnTo>
                      <a:pt x="1" y="9"/>
                    </a:lnTo>
                    <a:lnTo>
                      <a:pt x="1" y="10"/>
                    </a:lnTo>
                    <a:lnTo>
                      <a:pt x="1" y="9"/>
                    </a:lnTo>
                    <a:lnTo>
                      <a:pt x="1" y="10"/>
                    </a:lnTo>
                    <a:lnTo>
                      <a:pt x="1" y="9"/>
                    </a:lnTo>
                    <a:lnTo>
                      <a:pt x="1" y="10"/>
                    </a:lnTo>
                    <a:lnTo>
                      <a:pt x="1" y="9"/>
                    </a:lnTo>
                    <a:lnTo>
                      <a:pt x="1" y="10"/>
                    </a:lnTo>
                    <a:lnTo>
                      <a:pt x="1" y="10"/>
                    </a:lnTo>
                    <a:lnTo>
                      <a:pt x="1" y="10"/>
                    </a:lnTo>
                    <a:lnTo>
                      <a:pt x="1" y="10"/>
                    </a:lnTo>
                    <a:lnTo>
                      <a:pt x="1" y="9"/>
                    </a:lnTo>
                    <a:lnTo>
                      <a:pt x="1" y="9"/>
                    </a:lnTo>
                    <a:lnTo>
                      <a:pt x="1" y="9"/>
                    </a:lnTo>
                    <a:lnTo>
                      <a:pt x="1" y="10"/>
                    </a:lnTo>
                    <a:lnTo>
                      <a:pt x="1" y="10"/>
                    </a:lnTo>
                    <a:lnTo>
                      <a:pt x="1" y="10"/>
                    </a:lnTo>
                    <a:lnTo>
                      <a:pt x="1" y="10"/>
                    </a:lnTo>
                    <a:lnTo>
                      <a:pt x="1" y="9"/>
                    </a:lnTo>
                    <a:lnTo>
                      <a:pt x="1" y="10"/>
                    </a:lnTo>
                    <a:lnTo>
                      <a:pt x="1" y="10"/>
                    </a:lnTo>
                    <a:lnTo>
                      <a:pt x="1" y="10"/>
                    </a:lnTo>
                    <a:lnTo>
                      <a:pt x="1" y="10"/>
                    </a:lnTo>
                    <a:lnTo>
                      <a:pt x="1" y="10"/>
                    </a:lnTo>
                    <a:lnTo>
                      <a:pt x="1" y="9"/>
                    </a:lnTo>
                    <a:lnTo>
                      <a:pt x="1" y="10"/>
                    </a:lnTo>
                    <a:lnTo>
                      <a:pt x="1" y="9"/>
                    </a:lnTo>
                    <a:lnTo>
                      <a:pt x="1" y="9"/>
                    </a:lnTo>
                    <a:lnTo>
                      <a:pt x="1" y="10"/>
                    </a:lnTo>
                    <a:lnTo>
                      <a:pt x="1" y="9"/>
                    </a:lnTo>
                    <a:lnTo>
                      <a:pt x="1" y="10"/>
                    </a:lnTo>
                    <a:lnTo>
                      <a:pt x="1" y="9"/>
                    </a:lnTo>
                    <a:lnTo>
                      <a:pt x="1" y="10"/>
                    </a:lnTo>
                    <a:lnTo>
                      <a:pt x="1" y="9"/>
                    </a:lnTo>
                    <a:lnTo>
                      <a:pt x="1" y="9"/>
                    </a:lnTo>
                    <a:lnTo>
                      <a:pt x="1" y="9"/>
                    </a:lnTo>
                    <a:lnTo>
                      <a:pt x="1" y="9"/>
                    </a:lnTo>
                    <a:lnTo>
                      <a:pt x="1" y="10"/>
                    </a:lnTo>
                    <a:lnTo>
                      <a:pt x="1" y="10"/>
                    </a:lnTo>
                    <a:lnTo>
                      <a:pt x="1" y="10"/>
                    </a:lnTo>
                    <a:lnTo>
                      <a:pt x="1" y="10"/>
                    </a:lnTo>
                    <a:lnTo>
                      <a:pt x="1" y="10"/>
                    </a:lnTo>
                    <a:lnTo>
                      <a:pt x="1" y="10"/>
                    </a:lnTo>
                    <a:lnTo>
                      <a:pt x="1" y="11"/>
                    </a:lnTo>
                    <a:lnTo>
                      <a:pt x="1" y="10"/>
                    </a:lnTo>
                    <a:lnTo>
                      <a:pt x="1" y="10"/>
                    </a:lnTo>
                    <a:lnTo>
                      <a:pt x="1" y="10"/>
                    </a:lnTo>
                    <a:lnTo>
                      <a:pt x="1" y="11"/>
                    </a:lnTo>
                    <a:lnTo>
                      <a:pt x="1" y="10"/>
                    </a:lnTo>
                    <a:lnTo>
                      <a:pt x="1" y="10"/>
                    </a:lnTo>
                    <a:lnTo>
                      <a:pt x="1" y="10"/>
                    </a:lnTo>
                    <a:lnTo>
                      <a:pt x="1" y="9"/>
                    </a:lnTo>
                    <a:lnTo>
                      <a:pt x="1" y="9"/>
                    </a:lnTo>
                    <a:lnTo>
                      <a:pt x="1" y="9"/>
                    </a:lnTo>
                    <a:lnTo>
                      <a:pt x="1" y="8"/>
                    </a:lnTo>
                    <a:lnTo>
                      <a:pt x="1" y="9"/>
                    </a:lnTo>
                    <a:lnTo>
                      <a:pt x="1" y="9"/>
                    </a:lnTo>
                    <a:lnTo>
                      <a:pt x="1" y="9"/>
                    </a:lnTo>
                    <a:lnTo>
                      <a:pt x="1" y="8"/>
                    </a:lnTo>
                    <a:lnTo>
                      <a:pt x="1" y="9"/>
                    </a:lnTo>
                    <a:lnTo>
                      <a:pt x="1" y="9"/>
                    </a:lnTo>
                    <a:lnTo>
                      <a:pt x="1" y="8"/>
                    </a:lnTo>
                    <a:lnTo>
                      <a:pt x="1" y="7"/>
                    </a:lnTo>
                    <a:lnTo>
                      <a:pt x="1" y="7"/>
                    </a:lnTo>
                    <a:lnTo>
                      <a:pt x="1" y="7"/>
                    </a:lnTo>
                    <a:lnTo>
                      <a:pt x="1" y="7"/>
                    </a:lnTo>
                    <a:lnTo>
                      <a:pt x="1" y="7"/>
                    </a:lnTo>
                  </a:path>
                </a:pathLst>
              </a:custGeom>
              <a:noFill/>
              <a:ln w="0">
                <a:solidFill>
                  <a:srgbClr val="3366FF"/>
                </a:solidFill>
                <a:prstDash val="solid"/>
                <a:round/>
                <a:headEnd/>
                <a:tailEnd/>
              </a:ln>
            </p:spPr>
            <p:txBody>
              <a:bodyPr/>
              <a:lstStyle/>
              <a:p>
                <a:endParaRPr lang="en-GB"/>
              </a:p>
            </p:txBody>
          </p:sp>
          <p:sp>
            <p:nvSpPr>
              <p:cNvPr id="185936" name="Freeform 592"/>
              <p:cNvSpPr>
                <a:spLocks/>
              </p:cNvSpPr>
              <p:nvPr/>
            </p:nvSpPr>
            <p:spPr bwMode="auto">
              <a:xfrm>
                <a:off x="2790" y="3401"/>
                <a:ext cx="1" cy="78"/>
              </a:xfrm>
              <a:custGeom>
                <a:avLst/>
                <a:gdLst/>
                <a:ahLst/>
                <a:cxnLst>
                  <a:cxn ang="0">
                    <a:pos x="0" y="1"/>
                  </a:cxn>
                  <a:cxn ang="0">
                    <a:pos x="0" y="0"/>
                  </a:cxn>
                  <a:cxn ang="0">
                    <a:pos x="0" y="6"/>
                  </a:cxn>
                  <a:cxn ang="0">
                    <a:pos x="0" y="4"/>
                  </a:cxn>
                  <a:cxn ang="0">
                    <a:pos x="0" y="2"/>
                  </a:cxn>
                  <a:cxn ang="0">
                    <a:pos x="0" y="4"/>
                  </a:cxn>
                  <a:cxn ang="0">
                    <a:pos x="0" y="6"/>
                  </a:cxn>
                  <a:cxn ang="0">
                    <a:pos x="0" y="7"/>
                  </a:cxn>
                  <a:cxn ang="0">
                    <a:pos x="0" y="6"/>
                  </a:cxn>
                  <a:cxn ang="0">
                    <a:pos x="0" y="5"/>
                  </a:cxn>
                  <a:cxn ang="0">
                    <a:pos x="0" y="7"/>
                  </a:cxn>
                  <a:cxn ang="0">
                    <a:pos x="0" y="3"/>
                  </a:cxn>
                  <a:cxn ang="0">
                    <a:pos x="0" y="5"/>
                  </a:cxn>
                  <a:cxn ang="0">
                    <a:pos x="0" y="1"/>
                  </a:cxn>
                  <a:cxn ang="0">
                    <a:pos x="0" y="2"/>
                  </a:cxn>
                  <a:cxn ang="0">
                    <a:pos x="0" y="2"/>
                  </a:cxn>
                  <a:cxn ang="0">
                    <a:pos x="0" y="1"/>
                  </a:cxn>
                  <a:cxn ang="0">
                    <a:pos x="0" y="1"/>
                  </a:cxn>
                  <a:cxn ang="0">
                    <a:pos x="0" y="2"/>
                  </a:cxn>
                  <a:cxn ang="0">
                    <a:pos x="0" y="5"/>
                  </a:cxn>
                  <a:cxn ang="0">
                    <a:pos x="0" y="7"/>
                  </a:cxn>
                  <a:cxn ang="0">
                    <a:pos x="0" y="10"/>
                  </a:cxn>
                  <a:cxn ang="0">
                    <a:pos x="0" y="8"/>
                  </a:cxn>
                  <a:cxn ang="0">
                    <a:pos x="0" y="10"/>
                  </a:cxn>
                  <a:cxn ang="0">
                    <a:pos x="0" y="10"/>
                  </a:cxn>
                  <a:cxn ang="0">
                    <a:pos x="0" y="9"/>
                  </a:cxn>
                  <a:cxn ang="0">
                    <a:pos x="0" y="11"/>
                  </a:cxn>
                  <a:cxn ang="0">
                    <a:pos x="0" y="12"/>
                  </a:cxn>
                  <a:cxn ang="0">
                    <a:pos x="0" y="10"/>
                  </a:cxn>
                  <a:cxn ang="0">
                    <a:pos x="0" y="11"/>
                  </a:cxn>
                  <a:cxn ang="0">
                    <a:pos x="0" y="10"/>
                  </a:cxn>
                  <a:cxn ang="0">
                    <a:pos x="0" y="10"/>
                  </a:cxn>
                  <a:cxn ang="0">
                    <a:pos x="0" y="8"/>
                  </a:cxn>
                  <a:cxn ang="0">
                    <a:pos x="0" y="6"/>
                  </a:cxn>
                  <a:cxn ang="0">
                    <a:pos x="0" y="4"/>
                  </a:cxn>
                  <a:cxn ang="0">
                    <a:pos x="0" y="4"/>
                  </a:cxn>
                  <a:cxn ang="0">
                    <a:pos x="0" y="4"/>
                  </a:cxn>
                  <a:cxn ang="0">
                    <a:pos x="0" y="4"/>
                  </a:cxn>
                  <a:cxn ang="0">
                    <a:pos x="0" y="4"/>
                  </a:cxn>
                  <a:cxn ang="0">
                    <a:pos x="0" y="5"/>
                  </a:cxn>
                  <a:cxn ang="0">
                    <a:pos x="0" y="4"/>
                  </a:cxn>
                  <a:cxn ang="0">
                    <a:pos x="0" y="6"/>
                  </a:cxn>
                  <a:cxn ang="0">
                    <a:pos x="0" y="5"/>
                  </a:cxn>
                  <a:cxn ang="0">
                    <a:pos x="0" y="5"/>
                  </a:cxn>
                  <a:cxn ang="0">
                    <a:pos x="0" y="6"/>
                  </a:cxn>
                  <a:cxn ang="0">
                    <a:pos x="0" y="6"/>
                  </a:cxn>
                  <a:cxn ang="0">
                    <a:pos x="0" y="4"/>
                  </a:cxn>
                  <a:cxn ang="0">
                    <a:pos x="0" y="4"/>
                  </a:cxn>
                  <a:cxn ang="0">
                    <a:pos x="0" y="7"/>
                  </a:cxn>
                  <a:cxn ang="0">
                    <a:pos x="0" y="9"/>
                  </a:cxn>
                  <a:cxn ang="0">
                    <a:pos x="0" y="9"/>
                  </a:cxn>
                  <a:cxn ang="0">
                    <a:pos x="0" y="7"/>
                  </a:cxn>
                  <a:cxn ang="0">
                    <a:pos x="0" y="2"/>
                  </a:cxn>
                  <a:cxn ang="0">
                    <a:pos x="0" y="1"/>
                  </a:cxn>
                  <a:cxn ang="0">
                    <a:pos x="0" y="1"/>
                  </a:cxn>
                  <a:cxn ang="0">
                    <a:pos x="0" y="3"/>
                  </a:cxn>
                  <a:cxn ang="0">
                    <a:pos x="0" y="0"/>
                  </a:cxn>
                  <a:cxn ang="0">
                    <a:pos x="0" y="3"/>
                  </a:cxn>
                  <a:cxn ang="0">
                    <a:pos x="0" y="5"/>
                  </a:cxn>
                  <a:cxn ang="0">
                    <a:pos x="0" y="5"/>
                  </a:cxn>
                  <a:cxn ang="0">
                    <a:pos x="0" y="3"/>
                  </a:cxn>
                  <a:cxn ang="0">
                    <a:pos x="0" y="3"/>
                  </a:cxn>
                  <a:cxn ang="0">
                    <a:pos x="0" y="4"/>
                  </a:cxn>
                </a:cxnLst>
                <a:rect l="0" t="0" r="r" b="b"/>
                <a:pathLst>
                  <a:path h="13">
                    <a:moveTo>
                      <a:pt x="0" y="2"/>
                    </a:moveTo>
                    <a:lnTo>
                      <a:pt x="0" y="2"/>
                    </a:lnTo>
                    <a:lnTo>
                      <a:pt x="0" y="1"/>
                    </a:lnTo>
                    <a:lnTo>
                      <a:pt x="0" y="2"/>
                    </a:lnTo>
                    <a:lnTo>
                      <a:pt x="0" y="1"/>
                    </a:lnTo>
                    <a:lnTo>
                      <a:pt x="0" y="1"/>
                    </a:lnTo>
                    <a:lnTo>
                      <a:pt x="0" y="1"/>
                    </a:lnTo>
                    <a:lnTo>
                      <a:pt x="0" y="0"/>
                    </a:lnTo>
                    <a:lnTo>
                      <a:pt x="0" y="1"/>
                    </a:lnTo>
                    <a:lnTo>
                      <a:pt x="0" y="0"/>
                    </a:lnTo>
                    <a:lnTo>
                      <a:pt x="0" y="1"/>
                    </a:lnTo>
                    <a:lnTo>
                      <a:pt x="0" y="1"/>
                    </a:lnTo>
                    <a:lnTo>
                      <a:pt x="0" y="1"/>
                    </a:lnTo>
                    <a:lnTo>
                      <a:pt x="0" y="0"/>
                    </a:lnTo>
                    <a:lnTo>
                      <a:pt x="0" y="0"/>
                    </a:lnTo>
                    <a:lnTo>
                      <a:pt x="0" y="1"/>
                    </a:lnTo>
                    <a:lnTo>
                      <a:pt x="0" y="1"/>
                    </a:lnTo>
                    <a:lnTo>
                      <a:pt x="0" y="1"/>
                    </a:lnTo>
                    <a:lnTo>
                      <a:pt x="0" y="1"/>
                    </a:lnTo>
                    <a:lnTo>
                      <a:pt x="0" y="1"/>
                    </a:lnTo>
                    <a:lnTo>
                      <a:pt x="0" y="0"/>
                    </a:lnTo>
                    <a:lnTo>
                      <a:pt x="0" y="0"/>
                    </a:lnTo>
                    <a:lnTo>
                      <a:pt x="0" y="1"/>
                    </a:lnTo>
                    <a:lnTo>
                      <a:pt x="0" y="1"/>
                    </a:lnTo>
                    <a:lnTo>
                      <a:pt x="0" y="1"/>
                    </a:lnTo>
                    <a:lnTo>
                      <a:pt x="0" y="2"/>
                    </a:lnTo>
                    <a:lnTo>
                      <a:pt x="0" y="3"/>
                    </a:lnTo>
                    <a:lnTo>
                      <a:pt x="0" y="3"/>
                    </a:lnTo>
                    <a:lnTo>
                      <a:pt x="0" y="3"/>
                    </a:lnTo>
                    <a:lnTo>
                      <a:pt x="0" y="4"/>
                    </a:lnTo>
                    <a:lnTo>
                      <a:pt x="0" y="5"/>
                    </a:lnTo>
                    <a:lnTo>
                      <a:pt x="0" y="5"/>
                    </a:lnTo>
                    <a:lnTo>
                      <a:pt x="0" y="6"/>
                    </a:lnTo>
                    <a:lnTo>
                      <a:pt x="0" y="6"/>
                    </a:lnTo>
                    <a:lnTo>
                      <a:pt x="0" y="7"/>
                    </a:lnTo>
                    <a:lnTo>
                      <a:pt x="0" y="7"/>
                    </a:lnTo>
                    <a:lnTo>
                      <a:pt x="0" y="7"/>
                    </a:lnTo>
                    <a:lnTo>
                      <a:pt x="0" y="8"/>
                    </a:lnTo>
                    <a:lnTo>
                      <a:pt x="0" y="7"/>
                    </a:lnTo>
                    <a:lnTo>
                      <a:pt x="0" y="6"/>
                    </a:lnTo>
                    <a:lnTo>
                      <a:pt x="0" y="5"/>
                    </a:lnTo>
                    <a:lnTo>
                      <a:pt x="0" y="5"/>
                    </a:lnTo>
                    <a:lnTo>
                      <a:pt x="0" y="5"/>
                    </a:lnTo>
                    <a:lnTo>
                      <a:pt x="0" y="4"/>
                    </a:lnTo>
                    <a:lnTo>
                      <a:pt x="0" y="5"/>
                    </a:lnTo>
                    <a:lnTo>
                      <a:pt x="0" y="4"/>
                    </a:lnTo>
                    <a:lnTo>
                      <a:pt x="0" y="5"/>
                    </a:lnTo>
                    <a:lnTo>
                      <a:pt x="0" y="5"/>
                    </a:lnTo>
                    <a:lnTo>
                      <a:pt x="0" y="4"/>
                    </a:lnTo>
                    <a:lnTo>
                      <a:pt x="0" y="4"/>
                    </a:lnTo>
                    <a:lnTo>
                      <a:pt x="0" y="4"/>
                    </a:lnTo>
                    <a:lnTo>
                      <a:pt x="0" y="3"/>
                    </a:lnTo>
                    <a:lnTo>
                      <a:pt x="0" y="2"/>
                    </a:lnTo>
                    <a:lnTo>
                      <a:pt x="0" y="2"/>
                    </a:lnTo>
                    <a:lnTo>
                      <a:pt x="0" y="2"/>
                    </a:lnTo>
                    <a:lnTo>
                      <a:pt x="0" y="2"/>
                    </a:lnTo>
                    <a:lnTo>
                      <a:pt x="0" y="2"/>
                    </a:lnTo>
                    <a:lnTo>
                      <a:pt x="0" y="2"/>
                    </a:lnTo>
                    <a:lnTo>
                      <a:pt x="0" y="2"/>
                    </a:lnTo>
                    <a:lnTo>
                      <a:pt x="0" y="2"/>
                    </a:lnTo>
                    <a:lnTo>
                      <a:pt x="0" y="3"/>
                    </a:lnTo>
                    <a:lnTo>
                      <a:pt x="0" y="2"/>
                    </a:lnTo>
                    <a:lnTo>
                      <a:pt x="0" y="3"/>
                    </a:lnTo>
                    <a:lnTo>
                      <a:pt x="0" y="4"/>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6"/>
                    </a:lnTo>
                    <a:lnTo>
                      <a:pt x="0" y="6"/>
                    </a:lnTo>
                    <a:lnTo>
                      <a:pt x="0" y="7"/>
                    </a:lnTo>
                    <a:lnTo>
                      <a:pt x="0" y="7"/>
                    </a:lnTo>
                    <a:lnTo>
                      <a:pt x="0" y="8"/>
                    </a:lnTo>
                    <a:lnTo>
                      <a:pt x="0" y="7"/>
                    </a:lnTo>
                    <a:lnTo>
                      <a:pt x="0" y="7"/>
                    </a:lnTo>
                    <a:lnTo>
                      <a:pt x="0" y="7"/>
                    </a:lnTo>
                    <a:lnTo>
                      <a:pt x="0" y="7"/>
                    </a:lnTo>
                    <a:lnTo>
                      <a:pt x="0" y="7"/>
                    </a:lnTo>
                    <a:lnTo>
                      <a:pt x="0" y="7"/>
                    </a:lnTo>
                    <a:lnTo>
                      <a:pt x="0" y="6"/>
                    </a:lnTo>
                    <a:lnTo>
                      <a:pt x="0" y="5"/>
                    </a:lnTo>
                    <a:lnTo>
                      <a:pt x="0" y="5"/>
                    </a:lnTo>
                    <a:lnTo>
                      <a:pt x="0" y="5"/>
                    </a:lnTo>
                    <a:lnTo>
                      <a:pt x="0" y="5"/>
                    </a:lnTo>
                    <a:lnTo>
                      <a:pt x="0" y="4"/>
                    </a:lnTo>
                    <a:lnTo>
                      <a:pt x="0" y="4"/>
                    </a:lnTo>
                    <a:lnTo>
                      <a:pt x="0" y="4"/>
                    </a:lnTo>
                    <a:lnTo>
                      <a:pt x="0" y="4"/>
                    </a:lnTo>
                    <a:lnTo>
                      <a:pt x="0" y="3"/>
                    </a:lnTo>
                    <a:lnTo>
                      <a:pt x="0" y="3"/>
                    </a:lnTo>
                    <a:lnTo>
                      <a:pt x="0" y="3"/>
                    </a:lnTo>
                    <a:lnTo>
                      <a:pt x="0" y="4"/>
                    </a:lnTo>
                    <a:lnTo>
                      <a:pt x="0" y="3"/>
                    </a:lnTo>
                    <a:lnTo>
                      <a:pt x="0" y="3"/>
                    </a:lnTo>
                    <a:lnTo>
                      <a:pt x="0" y="4"/>
                    </a:lnTo>
                    <a:lnTo>
                      <a:pt x="0" y="4"/>
                    </a:lnTo>
                    <a:lnTo>
                      <a:pt x="0" y="4"/>
                    </a:lnTo>
                    <a:lnTo>
                      <a:pt x="0" y="4"/>
                    </a:lnTo>
                    <a:lnTo>
                      <a:pt x="0" y="4"/>
                    </a:lnTo>
                    <a:lnTo>
                      <a:pt x="0" y="5"/>
                    </a:lnTo>
                    <a:lnTo>
                      <a:pt x="0" y="5"/>
                    </a:lnTo>
                    <a:lnTo>
                      <a:pt x="0" y="4"/>
                    </a:lnTo>
                    <a:lnTo>
                      <a:pt x="0" y="4"/>
                    </a:lnTo>
                    <a:lnTo>
                      <a:pt x="0" y="5"/>
                    </a:lnTo>
                    <a:lnTo>
                      <a:pt x="0" y="5"/>
                    </a:lnTo>
                    <a:lnTo>
                      <a:pt x="0" y="5"/>
                    </a:lnTo>
                    <a:lnTo>
                      <a:pt x="0" y="5"/>
                    </a:lnTo>
                    <a:lnTo>
                      <a:pt x="0" y="4"/>
                    </a:lnTo>
                    <a:lnTo>
                      <a:pt x="0" y="4"/>
                    </a:lnTo>
                    <a:lnTo>
                      <a:pt x="0" y="2"/>
                    </a:lnTo>
                    <a:lnTo>
                      <a:pt x="0" y="1"/>
                    </a:lnTo>
                    <a:lnTo>
                      <a:pt x="0" y="1"/>
                    </a:lnTo>
                    <a:lnTo>
                      <a:pt x="0" y="2"/>
                    </a:lnTo>
                    <a:lnTo>
                      <a:pt x="0" y="2"/>
                    </a:lnTo>
                    <a:lnTo>
                      <a:pt x="0" y="2"/>
                    </a:lnTo>
                    <a:lnTo>
                      <a:pt x="0" y="2"/>
                    </a:lnTo>
                    <a:lnTo>
                      <a:pt x="0" y="2"/>
                    </a:lnTo>
                    <a:lnTo>
                      <a:pt x="0" y="2"/>
                    </a:lnTo>
                    <a:lnTo>
                      <a:pt x="0" y="2"/>
                    </a:lnTo>
                    <a:lnTo>
                      <a:pt x="0" y="2"/>
                    </a:lnTo>
                    <a:lnTo>
                      <a:pt x="0" y="3"/>
                    </a:lnTo>
                    <a:lnTo>
                      <a:pt x="0" y="2"/>
                    </a:lnTo>
                    <a:lnTo>
                      <a:pt x="0" y="2"/>
                    </a:lnTo>
                    <a:lnTo>
                      <a:pt x="0" y="2"/>
                    </a:lnTo>
                    <a:lnTo>
                      <a:pt x="0" y="3"/>
                    </a:lnTo>
                    <a:lnTo>
                      <a:pt x="0" y="4"/>
                    </a:lnTo>
                    <a:lnTo>
                      <a:pt x="0" y="4"/>
                    </a:lnTo>
                    <a:lnTo>
                      <a:pt x="0" y="3"/>
                    </a:lnTo>
                    <a:lnTo>
                      <a:pt x="0" y="2"/>
                    </a:lnTo>
                    <a:lnTo>
                      <a:pt x="0" y="2"/>
                    </a:lnTo>
                    <a:lnTo>
                      <a:pt x="0" y="2"/>
                    </a:lnTo>
                    <a:lnTo>
                      <a:pt x="0" y="3"/>
                    </a:lnTo>
                    <a:lnTo>
                      <a:pt x="0" y="2"/>
                    </a:lnTo>
                    <a:lnTo>
                      <a:pt x="0" y="3"/>
                    </a:lnTo>
                    <a:lnTo>
                      <a:pt x="0" y="2"/>
                    </a:lnTo>
                    <a:lnTo>
                      <a:pt x="0" y="2"/>
                    </a:lnTo>
                    <a:lnTo>
                      <a:pt x="0" y="2"/>
                    </a:lnTo>
                    <a:lnTo>
                      <a:pt x="0" y="3"/>
                    </a:lnTo>
                    <a:lnTo>
                      <a:pt x="0" y="2"/>
                    </a:lnTo>
                    <a:lnTo>
                      <a:pt x="0" y="3"/>
                    </a:lnTo>
                    <a:lnTo>
                      <a:pt x="0" y="2"/>
                    </a:lnTo>
                    <a:lnTo>
                      <a:pt x="0" y="2"/>
                    </a:lnTo>
                    <a:lnTo>
                      <a:pt x="0" y="2"/>
                    </a:lnTo>
                    <a:lnTo>
                      <a:pt x="0" y="1"/>
                    </a:lnTo>
                    <a:lnTo>
                      <a:pt x="0" y="1"/>
                    </a:lnTo>
                    <a:lnTo>
                      <a:pt x="0" y="0"/>
                    </a:lnTo>
                    <a:lnTo>
                      <a:pt x="0" y="0"/>
                    </a:lnTo>
                    <a:lnTo>
                      <a:pt x="0" y="1"/>
                    </a:lnTo>
                    <a:lnTo>
                      <a:pt x="0" y="0"/>
                    </a:lnTo>
                    <a:lnTo>
                      <a:pt x="0" y="1"/>
                    </a:lnTo>
                    <a:lnTo>
                      <a:pt x="0" y="0"/>
                    </a:lnTo>
                    <a:lnTo>
                      <a:pt x="0" y="1"/>
                    </a:lnTo>
                    <a:lnTo>
                      <a:pt x="0" y="0"/>
                    </a:lnTo>
                    <a:lnTo>
                      <a:pt x="0" y="1"/>
                    </a:lnTo>
                    <a:lnTo>
                      <a:pt x="0" y="1"/>
                    </a:lnTo>
                    <a:lnTo>
                      <a:pt x="0" y="1"/>
                    </a:lnTo>
                    <a:lnTo>
                      <a:pt x="0" y="2"/>
                    </a:lnTo>
                    <a:lnTo>
                      <a:pt x="0" y="2"/>
                    </a:lnTo>
                    <a:lnTo>
                      <a:pt x="0" y="2"/>
                    </a:lnTo>
                    <a:lnTo>
                      <a:pt x="0" y="2"/>
                    </a:lnTo>
                    <a:lnTo>
                      <a:pt x="0" y="2"/>
                    </a:lnTo>
                    <a:lnTo>
                      <a:pt x="0" y="2"/>
                    </a:lnTo>
                    <a:lnTo>
                      <a:pt x="0" y="1"/>
                    </a:lnTo>
                    <a:lnTo>
                      <a:pt x="0" y="2"/>
                    </a:lnTo>
                    <a:lnTo>
                      <a:pt x="0" y="1"/>
                    </a:lnTo>
                    <a:lnTo>
                      <a:pt x="0" y="2"/>
                    </a:lnTo>
                    <a:lnTo>
                      <a:pt x="0" y="2"/>
                    </a:lnTo>
                    <a:lnTo>
                      <a:pt x="0" y="2"/>
                    </a:lnTo>
                    <a:lnTo>
                      <a:pt x="0" y="2"/>
                    </a:lnTo>
                    <a:lnTo>
                      <a:pt x="0" y="2"/>
                    </a:lnTo>
                    <a:lnTo>
                      <a:pt x="0" y="2"/>
                    </a:lnTo>
                    <a:lnTo>
                      <a:pt x="0" y="3"/>
                    </a:lnTo>
                    <a:lnTo>
                      <a:pt x="0" y="4"/>
                    </a:lnTo>
                    <a:lnTo>
                      <a:pt x="0" y="4"/>
                    </a:lnTo>
                    <a:lnTo>
                      <a:pt x="0" y="4"/>
                    </a:lnTo>
                    <a:lnTo>
                      <a:pt x="0" y="4"/>
                    </a:lnTo>
                    <a:lnTo>
                      <a:pt x="0" y="5"/>
                    </a:lnTo>
                    <a:lnTo>
                      <a:pt x="0" y="5"/>
                    </a:lnTo>
                    <a:lnTo>
                      <a:pt x="0" y="6"/>
                    </a:lnTo>
                    <a:lnTo>
                      <a:pt x="0" y="5"/>
                    </a:lnTo>
                    <a:lnTo>
                      <a:pt x="0" y="6"/>
                    </a:lnTo>
                    <a:lnTo>
                      <a:pt x="0" y="6"/>
                    </a:lnTo>
                    <a:lnTo>
                      <a:pt x="0" y="7"/>
                    </a:lnTo>
                    <a:lnTo>
                      <a:pt x="0" y="6"/>
                    </a:lnTo>
                    <a:lnTo>
                      <a:pt x="0" y="7"/>
                    </a:lnTo>
                    <a:lnTo>
                      <a:pt x="0" y="7"/>
                    </a:lnTo>
                    <a:lnTo>
                      <a:pt x="0" y="7"/>
                    </a:lnTo>
                    <a:lnTo>
                      <a:pt x="0" y="7"/>
                    </a:lnTo>
                    <a:lnTo>
                      <a:pt x="0" y="8"/>
                    </a:lnTo>
                    <a:lnTo>
                      <a:pt x="0" y="9"/>
                    </a:lnTo>
                    <a:lnTo>
                      <a:pt x="0" y="9"/>
                    </a:lnTo>
                    <a:lnTo>
                      <a:pt x="0" y="9"/>
                    </a:lnTo>
                    <a:lnTo>
                      <a:pt x="0" y="9"/>
                    </a:lnTo>
                    <a:lnTo>
                      <a:pt x="0" y="9"/>
                    </a:lnTo>
                    <a:lnTo>
                      <a:pt x="0" y="10"/>
                    </a:lnTo>
                    <a:lnTo>
                      <a:pt x="0" y="9"/>
                    </a:lnTo>
                    <a:lnTo>
                      <a:pt x="0" y="10"/>
                    </a:lnTo>
                    <a:lnTo>
                      <a:pt x="0" y="9"/>
                    </a:lnTo>
                    <a:lnTo>
                      <a:pt x="0" y="10"/>
                    </a:lnTo>
                    <a:lnTo>
                      <a:pt x="0" y="9"/>
                    </a:lnTo>
                    <a:lnTo>
                      <a:pt x="0" y="9"/>
                    </a:lnTo>
                    <a:lnTo>
                      <a:pt x="0" y="9"/>
                    </a:lnTo>
                    <a:lnTo>
                      <a:pt x="0" y="8"/>
                    </a:lnTo>
                    <a:lnTo>
                      <a:pt x="0" y="8"/>
                    </a:lnTo>
                    <a:lnTo>
                      <a:pt x="0" y="7"/>
                    </a:lnTo>
                    <a:lnTo>
                      <a:pt x="0" y="8"/>
                    </a:lnTo>
                    <a:lnTo>
                      <a:pt x="0" y="7"/>
                    </a:lnTo>
                    <a:lnTo>
                      <a:pt x="0" y="8"/>
                    </a:lnTo>
                    <a:lnTo>
                      <a:pt x="0" y="8"/>
                    </a:lnTo>
                    <a:lnTo>
                      <a:pt x="0" y="8"/>
                    </a:lnTo>
                    <a:lnTo>
                      <a:pt x="0" y="8"/>
                    </a:lnTo>
                    <a:lnTo>
                      <a:pt x="0" y="8"/>
                    </a:lnTo>
                    <a:lnTo>
                      <a:pt x="0" y="8"/>
                    </a:lnTo>
                    <a:lnTo>
                      <a:pt x="0" y="9"/>
                    </a:lnTo>
                    <a:lnTo>
                      <a:pt x="0" y="9"/>
                    </a:lnTo>
                    <a:lnTo>
                      <a:pt x="0" y="9"/>
                    </a:lnTo>
                    <a:lnTo>
                      <a:pt x="0" y="9"/>
                    </a:lnTo>
                    <a:lnTo>
                      <a:pt x="0" y="8"/>
                    </a:lnTo>
                    <a:lnTo>
                      <a:pt x="0" y="9"/>
                    </a:lnTo>
                    <a:lnTo>
                      <a:pt x="0" y="9"/>
                    </a:lnTo>
                    <a:lnTo>
                      <a:pt x="0" y="10"/>
                    </a:lnTo>
                    <a:lnTo>
                      <a:pt x="0" y="10"/>
                    </a:lnTo>
                    <a:lnTo>
                      <a:pt x="0" y="10"/>
                    </a:lnTo>
                    <a:lnTo>
                      <a:pt x="0" y="10"/>
                    </a:lnTo>
                    <a:lnTo>
                      <a:pt x="0" y="10"/>
                    </a:lnTo>
                    <a:lnTo>
                      <a:pt x="0" y="11"/>
                    </a:lnTo>
                    <a:lnTo>
                      <a:pt x="0" y="10"/>
                    </a:lnTo>
                    <a:lnTo>
                      <a:pt x="0" y="11"/>
                    </a:lnTo>
                    <a:lnTo>
                      <a:pt x="0" y="11"/>
                    </a:lnTo>
                    <a:lnTo>
                      <a:pt x="0" y="11"/>
                    </a:lnTo>
                    <a:lnTo>
                      <a:pt x="0" y="10"/>
                    </a:lnTo>
                    <a:lnTo>
                      <a:pt x="0" y="10"/>
                    </a:lnTo>
                    <a:lnTo>
                      <a:pt x="0" y="10"/>
                    </a:lnTo>
                    <a:lnTo>
                      <a:pt x="0" y="10"/>
                    </a:lnTo>
                    <a:lnTo>
                      <a:pt x="0" y="10"/>
                    </a:lnTo>
                    <a:lnTo>
                      <a:pt x="0" y="10"/>
                    </a:lnTo>
                    <a:lnTo>
                      <a:pt x="0" y="10"/>
                    </a:lnTo>
                    <a:lnTo>
                      <a:pt x="0" y="9"/>
                    </a:lnTo>
                    <a:lnTo>
                      <a:pt x="0" y="9"/>
                    </a:lnTo>
                    <a:lnTo>
                      <a:pt x="0" y="10"/>
                    </a:lnTo>
                    <a:lnTo>
                      <a:pt x="0" y="9"/>
                    </a:lnTo>
                    <a:lnTo>
                      <a:pt x="0" y="10"/>
                    </a:lnTo>
                    <a:lnTo>
                      <a:pt x="0" y="9"/>
                    </a:lnTo>
                    <a:lnTo>
                      <a:pt x="0" y="9"/>
                    </a:lnTo>
                    <a:lnTo>
                      <a:pt x="0" y="9"/>
                    </a:lnTo>
                    <a:lnTo>
                      <a:pt x="0" y="9"/>
                    </a:lnTo>
                    <a:lnTo>
                      <a:pt x="0" y="10"/>
                    </a:lnTo>
                    <a:lnTo>
                      <a:pt x="0" y="9"/>
                    </a:lnTo>
                    <a:lnTo>
                      <a:pt x="0" y="10"/>
                    </a:lnTo>
                    <a:lnTo>
                      <a:pt x="0" y="10"/>
                    </a:lnTo>
                    <a:lnTo>
                      <a:pt x="0" y="10"/>
                    </a:lnTo>
                    <a:lnTo>
                      <a:pt x="0" y="11"/>
                    </a:lnTo>
                    <a:lnTo>
                      <a:pt x="0" y="10"/>
                    </a:lnTo>
                    <a:lnTo>
                      <a:pt x="0" y="11"/>
                    </a:lnTo>
                    <a:lnTo>
                      <a:pt x="0" y="11"/>
                    </a:lnTo>
                    <a:lnTo>
                      <a:pt x="0" y="12"/>
                    </a:lnTo>
                    <a:lnTo>
                      <a:pt x="0" y="12"/>
                    </a:lnTo>
                    <a:lnTo>
                      <a:pt x="0" y="12"/>
                    </a:lnTo>
                    <a:lnTo>
                      <a:pt x="0" y="13"/>
                    </a:lnTo>
                    <a:lnTo>
                      <a:pt x="0" y="12"/>
                    </a:lnTo>
                    <a:lnTo>
                      <a:pt x="0" y="13"/>
                    </a:lnTo>
                    <a:lnTo>
                      <a:pt x="0" y="12"/>
                    </a:lnTo>
                    <a:lnTo>
                      <a:pt x="0" y="12"/>
                    </a:lnTo>
                    <a:lnTo>
                      <a:pt x="0" y="12"/>
                    </a:lnTo>
                    <a:lnTo>
                      <a:pt x="0" y="12"/>
                    </a:lnTo>
                    <a:lnTo>
                      <a:pt x="0" y="13"/>
                    </a:lnTo>
                    <a:lnTo>
                      <a:pt x="0" y="12"/>
                    </a:lnTo>
                    <a:lnTo>
                      <a:pt x="0" y="12"/>
                    </a:lnTo>
                    <a:lnTo>
                      <a:pt x="0" y="11"/>
                    </a:lnTo>
                    <a:lnTo>
                      <a:pt x="0" y="11"/>
                    </a:lnTo>
                    <a:lnTo>
                      <a:pt x="0" y="10"/>
                    </a:lnTo>
                    <a:lnTo>
                      <a:pt x="0" y="10"/>
                    </a:lnTo>
                    <a:lnTo>
                      <a:pt x="0" y="10"/>
                    </a:lnTo>
                    <a:lnTo>
                      <a:pt x="0" y="11"/>
                    </a:lnTo>
                    <a:lnTo>
                      <a:pt x="0" y="10"/>
                    </a:lnTo>
                    <a:lnTo>
                      <a:pt x="0" y="10"/>
                    </a:lnTo>
                    <a:lnTo>
                      <a:pt x="0" y="10"/>
                    </a:lnTo>
                    <a:lnTo>
                      <a:pt x="0" y="10"/>
                    </a:lnTo>
                    <a:lnTo>
                      <a:pt x="0" y="11"/>
                    </a:lnTo>
                    <a:lnTo>
                      <a:pt x="0" y="11"/>
                    </a:lnTo>
                    <a:lnTo>
                      <a:pt x="0" y="10"/>
                    </a:lnTo>
                    <a:lnTo>
                      <a:pt x="0" y="10"/>
                    </a:lnTo>
                    <a:lnTo>
                      <a:pt x="0" y="11"/>
                    </a:lnTo>
                    <a:lnTo>
                      <a:pt x="0" y="12"/>
                    </a:lnTo>
                    <a:lnTo>
                      <a:pt x="0" y="11"/>
                    </a:lnTo>
                    <a:lnTo>
                      <a:pt x="0" y="11"/>
                    </a:lnTo>
                    <a:lnTo>
                      <a:pt x="0" y="11"/>
                    </a:lnTo>
                    <a:lnTo>
                      <a:pt x="0" y="12"/>
                    </a:lnTo>
                    <a:lnTo>
                      <a:pt x="0" y="12"/>
                    </a:lnTo>
                    <a:lnTo>
                      <a:pt x="0" y="11"/>
                    </a:lnTo>
                    <a:lnTo>
                      <a:pt x="0" y="11"/>
                    </a:lnTo>
                    <a:lnTo>
                      <a:pt x="0" y="10"/>
                    </a:lnTo>
                    <a:lnTo>
                      <a:pt x="0" y="10"/>
                    </a:lnTo>
                    <a:lnTo>
                      <a:pt x="0" y="10"/>
                    </a:lnTo>
                    <a:lnTo>
                      <a:pt x="0" y="10"/>
                    </a:lnTo>
                    <a:lnTo>
                      <a:pt x="0" y="10"/>
                    </a:lnTo>
                    <a:lnTo>
                      <a:pt x="0" y="10"/>
                    </a:lnTo>
                    <a:lnTo>
                      <a:pt x="0" y="10"/>
                    </a:lnTo>
                    <a:lnTo>
                      <a:pt x="0" y="10"/>
                    </a:lnTo>
                    <a:lnTo>
                      <a:pt x="0" y="9"/>
                    </a:lnTo>
                    <a:lnTo>
                      <a:pt x="0" y="9"/>
                    </a:lnTo>
                    <a:lnTo>
                      <a:pt x="0" y="10"/>
                    </a:lnTo>
                    <a:lnTo>
                      <a:pt x="0" y="10"/>
                    </a:lnTo>
                    <a:lnTo>
                      <a:pt x="0" y="11"/>
                    </a:lnTo>
                    <a:lnTo>
                      <a:pt x="0" y="10"/>
                    </a:lnTo>
                    <a:lnTo>
                      <a:pt x="0" y="11"/>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7"/>
                    </a:lnTo>
                    <a:lnTo>
                      <a:pt x="0" y="7"/>
                    </a:lnTo>
                    <a:lnTo>
                      <a:pt x="0" y="7"/>
                    </a:lnTo>
                    <a:lnTo>
                      <a:pt x="0" y="6"/>
                    </a:lnTo>
                    <a:lnTo>
                      <a:pt x="0" y="6"/>
                    </a:lnTo>
                    <a:lnTo>
                      <a:pt x="0" y="6"/>
                    </a:lnTo>
                    <a:lnTo>
                      <a:pt x="0" y="7"/>
                    </a:lnTo>
                    <a:lnTo>
                      <a:pt x="0" y="6"/>
                    </a:lnTo>
                    <a:lnTo>
                      <a:pt x="0" y="7"/>
                    </a:lnTo>
                    <a:lnTo>
                      <a:pt x="0" y="6"/>
                    </a:lnTo>
                    <a:lnTo>
                      <a:pt x="0" y="6"/>
                    </a:lnTo>
                    <a:lnTo>
                      <a:pt x="0" y="6"/>
                    </a:lnTo>
                    <a:lnTo>
                      <a:pt x="0" y="7"/>
                    </a:lnTo>
                    <a:lnTo>
                      <a:pt x="0" y="6"/>
                    </a:lnTo>
                    <a:lnTo>
                      <a:pt x="0" y="6"/>
                    </a:lnTo>
                    <a:lnTo>
                      <a:pt x="0" y="6"/>
                    </a:lnTo>
                    <a:lnTo>
                      <a:pt x="0" y="5"/>
                    </a:lnTo>
                    <a:lnTo>
                      <a:pt x="0" y="5"/>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4"/>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5"/>
                    </a:lnTo>
                    <a:lnTo>
                      <a:pt x="0" y="5"/>
                    </a:lnTo>
                    <a:lnTo>
                      <a:pt x="0" y="5"/>
                    </a:lnTo>
                    <a:lnTo>
                      <a:pt x="0" y="5"/>
                    </a:lnTo>
                    <a:lnTo>
                      <a:pt x="0" y="4"/>
                    </a:lnTo>
                    <a:lnTo>
                      <a:pt x="0" y="5"/>
                    </a:lnTo>
                    <a:lnTo>
                      <a:pt x="0" y="4"/>
                    </a:lnTo>
                    <a:lnTo>
                      <a:pt x="0" y="4"/>
                    </a:lnTo>
                    <a:lnTo>
                      <a:pt x="0" y="4"/>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6"/>
                    </a:lnTo>
                    <a:lnTo>
                      <a:pt x="0" y="5"/>
                    </a:lnTo>
                    <a:lnTo>
                      <a:pt x="0" y="5"/>
                    </a:lnTo>
                    <a:lnTo>
                      <a:pt x="0" y="5"/>
                    </a:lnTo>
                    <a:lnTo>
                      <a:pt x="0" y="5"/>
                    </a:lnTo>
                    <a:lnTo>
                      <a:pt x="0" y="4"/>
                    </a:lnTo>
                    <a:lnTo>
                      <a:pt x="0" y="5"/>
                    </a:lnTo>
                    <a:lnTo>
                      <a:pt x="0" y="5"/>
                    </a:lnTo>
                    <a:lnTo>
                      <a:pt x="0" y="5"/>
                    </a:lnTo>
                    <a:lnTo>
                      <a:pt x="0" y="5"/>
                    </a:lnTo>
                    <a:lnTo>
                      <a:pt x="0" y="5"/>
                    </a:lnTo>
                    <a:lnTo>
                      <a:pt x="0" y="5"/>
                    </a:lnTo>
                    <a:lnTo>
                      <a:pt x="0" y="4"/>
                    </a:lnTo>
                    <a:lnTo>
                      <a:pt x="0" y="5"/>
                    </a:lnTo>
                    <a:lnTo>
                      <a:pt x="0" y="6"/>
                    </a:lnTo>
                    <a:lnTo>
                      <a:pt x="0" y="5"/>
                    </a:lnTo>
                    <a:lnTo>
                      <a:pt x="0" y="6"/>
                    </a:lnTo>
                    <a:lnTo>
                      <a:pt x="0" y="5"/>
                    </a:lnTo>
                    <a:lnTo>
                      <a:pt x="0" y="5"/>
                    </a:lnTo>
                    <a:lnTo>
                      <a:pt x="0" y="4"/>
                    </a:lnTo>
                    <a:lnTo>
                      <a:pt x="0" y="4"/>
                    </a:lnTo>
                    <a:lnTo>
                      <a:pt x="0" y="4"/>
                    </a:lnTo>
                    <a:lnTo>
                      <a:pt x="0" y="5"/>
                    </a:lnTo>
                    <a:lnTo>
                      <a:pt x="0" y="4"/>
                    </a:lnTo>
                    <a:lnTo>
                      <a:pt x="0" y="5"/>
                    </a:lnTo>
                    <a:lnTo>
                      <a:pt x="0" y="5"/>
                    </a:lnTo>
                    <a:lnTo>
                      <a:pt x="0" y="6"/>
                    </a:lnTo>
                    <a:lnTo>
                      <a:pt x="0" y="6"/>
                    </a:lnTo>
                    <a:lnTo>
                      <a:pt x="0" y="6"/>
                    </a:lnTo>
                    <a:lnTo>
                      <a:pt x="0" y="6"/>
                    </a:lnTo>
                    <a:lnTo>
                      <a:pt x="0" y="6"/>
                    </a:lnTo>
                    <a:lnTo>
                      <a:pt x="0" y="6"/>
                    </a:lnTo>
                    <a:lnTo>
                      <a:pt x="0" y="7"/>
                    </a:lnTo>
                    <a:lnTo>
                      <a:pt x="0" y="6"/>
                    </a:lnTo>
                    <a:lnTo>
                      <a:pt x="0" y="6"/>
                    </a:lnTo>
                    <a:lnTo>
                      <a:pt x="0" y="6"/>
                    </a:lnTo>
                    <a:lnTo>
                      <a:pt x="0" y="5"/>
                    </a:lnTo>
                    <a:lnTo>
                      <a:pt x="0" y="6"/>
                    </a:lnTo>
                    <a:lnTo>
                      <a:pt x="0" y="6"/>
                    </a:lnTo>
                    <a:lnTo>
                      <a:pt x="0" y="6"/>
                    </a:lnTo>
                    <a:lnTo>
                      <a:pt x="0" y="6"/>
                    </a:lnTo>
                    <a:lnTo>
                      <a:pt x="0" y="5"/>
                    </a:lnTo>
                    <a:lnTo>
                      <a:pt x="0" y="5"/>
                    </a:lnTo>
                    <a:lnTo>
                      <a:pt x="0" y="6"/>
                    </a:lnTo>
                    <a:lnTo>
                      <a:pt x="0" y="5"/>
                    </a:lnTo>
                    <a:lnTo>
                      <a:pt x="0" y="6"/>
                    </a:lnTo>
                    <a:lnTo>
                      <a:pt x="0" y="5"/>
                    </a:lnTo>
                    <a:lnTo>
                      <a:pt x="0" y="5"/>
                    </a:lnTo>
                    <a:lnTo>
                      <a:pt x="0" y="5"/>
                    </a:lnTo>
                    <a:lnTo>
                      <a:pt x="0" y="5"/>
                    </a:lnTo>
                    <a:lnTo>
                      <a:pt x="0" y="5"/>
                    </a:lnTo>
                    <a:lnTo>
                      <a:pt x="0" y="6"/>
                    </a:lnTo>
                    <a:lnTo>
                      <a:pt x="0" y="5"/>
                    </a:lnTo>
                    <a:lnTo>
                      <a:pt x="0" y="5"/>
                    </a:lnTo>
                    <a:lnTo>
                      <a:pt x="0" y="6"/>
                    </a:lnTo>
                    <a:lnTo>
                      <a:pt x="0" y="6"/>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5"/>
                    </a:lnTo>
                    <a:lnTo>
                      <a:pt x="0" y="5"/>
                    </a:lnTo>
                    <a:lnTo>
                      <a:pt x="0" y="4"/>
                    </a:lnTo>
                    <a:lnTo>
                      <a:pt x="0" y="4"/>
                    </a:lnTo>
                    <a:lnTo>
                      <a:pt x="0" y="4"/>
                    </a:lnTo>
                    <a:lnTo>
                      <a:pt x="0" y="3"/>
                    </a:lnTo>
                    <a:lnTo>
                      <a:pt x="0" y="4"/>
                    </a:lnTo>
                    <a:lnTo>
                      <a:pt x="0" y="3"/>
                    </a:lnTo>
                    <a:lnTo>
                      <a:pt x="0" y="4"/>
                    </a:lnTo>
                    <a:lnTo>
                      <a:pt x="0" y="4"/>
                    </a:lnTo>
                    <a:lnTo>
                      <a:pt x="0" y="4"/>
                    </a:lnTo>
                    <a:lnTo>
                      <a:pt x="0" y="3"/>
                    </a:lnTo>
                    <a:lnTo>
                      <a:pt x="0" y="3"/>
                    </a:lnTo>
                    <a:lnTo>
                      <a:pt x="0" y="3"/>
                    </a:lnTo>
                    <a:lnTo>
                      <a:pt x="0" y="3"/>
                    </a:lnTo>
                    <a:lnTo>
                      <a:pt x="0" y="4"/>
                    </a:lnTo>
                    <a:lnTo>
                      <a:pt x="0" y="4"/>
                    </a:lnTo>
                    <a:lnTo>
                      <a:pt x="0" y="4"/>
                    </a:lnTo>
                    <a:lnTo>
                      <a:pt x="0" y="5"/>
                    </a:lnTo>
                    <a:lnTo>
                      <a:pt x="0" y="5"/>
                    </a:lnTo>
                    <a:lnTo>
                      <a:pt x="0" y="5"/>
                    </a:lnTo>
                    <a:lnTo>
                      <a:pt x="0" y="5"/>
                    </a:lnTo>
                    <a:lnTo>
                      <a:pt x="0" y="6"/>
                    </a:lnTo>
                    <a:lnTo>
                      <a:pt x="0" y="7"/>
                    </a:lnTo>
                    <a:lnTo>
                      <a:pt x="0" y="7"/>
                    </a:lnTo>
                    <a:lnTo>
                      <a:pt x="0" y="6"/>
                    </a:lnTo>
                    <a:lnTo>
                      <a:pt x="0" y="7"/>
                    </a:lnTo>
                    <a:lnTo>
                      <a:pt x="0" y="6"/>
                    </a:lnTo>
                    <a:lnTo>
                      <a:pt x="0" y="7"/>
                    </a:lnTo>
                    <a:lnTo>
                      <a:pt x="0" y="7"/>
                    </a:lnTo>
                    <a:lnTo>
                      <a:pt x="0" y="8"/>
                    </a:lnTo>
                    <a:lnTo>
                      <a:pt x="0" y="9"/>
                    </a:lnTo>
                    <a:lnTo>
                      <a:pt x="0" y="9"/>
                    </a:lnTo>
                    <a:lnTo>
                      <a:pt x="0" y="8"/>
                    </a:lnTo>
                    <a:lnTo>
                      <a:pt x="0" y="8"/>
                    </a:lnTo>
                    <a:lnTo>
                      <a:pt x="0" y="8"/>
                    </a:lnTo>
                    <a:lnTo>
                      <a:pt x="0" y="8"/>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8"/>
                    </a:lnTo>
                    <a:lnTo>
                      <a:pt x="0" y="8"/>
                    </a:lnTo>
                    <a:lnTo>
                      <a:pt x="0" y="8"/>
                    </a:lnTo>
                    <a:lnTo>
                      <a:pt x="0" y="7"/>
                    </a:lnTo>
                    <a:lnTo>
                      <a:pt x="0" y="8"/>
                    </a:lnTo>
                    <a:lnTo>
                      <a:pt x="0" y="8"/>
                    </a:lnTo>
                    <a:lnTo>
                      <a:pt x="0" y="8"/>
                    </a:lnTo>
                    <a:lnTo>
                      <a:pt x="0" y="8"/>
                    </a:lnTo>
                    <a:lnTo>
                      <a:pt x="0" y="8"/>
                    </a:lnTo>
                    <a:lnTo>
                      <a:pt x="0" y="8"/>
                    </a:lnTo>
                    <a:lnTo>
                      <a:pt x="0" y="7"/>
                    </a:lnTo>
                    <a:lnTo>
                      <a:pt x="0" y="7"/>
                    </a:lnTo>
                    <a:lnTo>
                      <a:pt x="0" y="7"/>
                    </a:lnTo>
                    <a:lnTo>
                      <a:pt x="0" y="7"/>
                    </a:lnTo>
                    <a:lnTo>
                      <a:pt x="0" y="6"/>
                    </a:lnTo>
                    <a:lnTo>
                      <a:pt x="0" y="5"/>
                    </a:lnTo>
                    <a:lnTo>
                      <a:pt x="0" y="5"/>
                    </a:lnTo>
                    <a:lnTo>
                      <a:pt x="0" y="4"/>
                    </a:lnTo>
                    <a:lnTo>
                      <a:pt x="0" y="4"/>
                    </a:lnTo>
                    <a:lnTo>
                      <a:pt x="0" y="3"/>
                    </a:lnTo>
                    <a:lnTo>
                      <a:pt x="0" y="2"/>
                    </a:lnTo>
                    <a:lnTo>
                      <a:pt x="0" y="2"/>
                    </a:lnTo>
                    <a:lnTo>
                      <a:pt x="0" y="1"/>
                    </a:lnTo>
                    <a:lnTo>
                      <a:pt x="0" y="1"/>
                    </a:lnTo>
                    <a:lnTo>
                      <a:pt x="0" y="2"/>
                    </a:lnTo>
                    <a:lnTo>
                      <a:pt x="0" y="2"/>
                    </a:lnTo>
                    <a:lnTo>
                      <a:pt x="0" y="2"/>
                    </a:lnTo>
                    <a:lnTo>
                      <a:pt x="0" y="1"/>
                    </a:lnTo>
                    <a:lnTo>
                      <a:pt x="0" y="1"/>
                    </a:lnTo>
                    <a:lnTo>
                      <a:pt x="0" y="1"/>
                    </a:lnTo>
                    <a:lnTo>
                      <a:pt x="0" y="1"/>
                    </a:lnTo>
                    <a:lnTo>
                      <a:pt x="0" y="1"/>
                    </a:lnTo>
                    <a:lnTo>
                      <a:pt x="0" y="1"/>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1"/>
                    </a:lnTo>
                    <a:lnTo>
                      <a:pt x="0" y="2"/>
                    </a:lnTo>
                    <a:lnTo>
                      <a:pt x="0" y="2"/>
                    </a:lnTo>
                    <a:lnTo>
                      <a:pt x="0" y="2"/>
                    </a:lnTo>
                    <a:lnTo>
                      <a:pt x="0" y="3"/>
                    </a:lnTo>
                    <a:lnTo>
                      <a:pt x="0" y="2"/>
                    </a:lnTo>
                    <a:lnTo>
                      <a:pt x="0" y="2"/>
                    </a:lnTo>
                    <a:lnTo>
                      <a:pt x="0" y="3"/>
                    </a:lnTo>
                    <a:lnTo>
                      <a:pt x="0" y="2"/>
                    </a:lnTo>
                    <a:lnTo>
                      <a:pt x="0" y="2"/>
                    </a:lnTo>
                    <a:lnTo>
                      <a:pt x="0" y="2"/>
                    </a:lnTo>
                    <a:lnTo>
                      <a:pt x="0" y="1"/>
                    </a:lnTo>
                    <a:lnTo>
                      <a:pt x="0" y="1"/>
                    </a:lnTo>
                    <a:lnTo>
                      <a:pt x="0" y="1"/>
                    </a:lnTo>
                    <a:lnTo>
                      <a:pt x="0" y="1"/>
                    </a:lnTo>
                    <a:lnTo>
                      <a:pt x="0" y="1"/>
                    </a:lnTo>
                    <a:lnTo>
                      <a:pt x="0" y="1"/>
                    </a:lnTo>
                    <a:lnTo>
                      <a:pt x="0" y="0"/>
                    </a:lnTo>
                    <a:lnTo>
                      <a:pt x="0" y="0"/>
                    </a:lnTo>
                    <a:lnTo>
                      <a:pt x="0" y="0"/>
                    </a:lnTo>
                    <a:lnTo>
                      <a:pt x="0" y="1"/>
                    </a:lnTo>
                    <a:lnTo>
                      <a:pt x="0" y="1"/>
                    </a:lnTo>
                    <a:lnTo>
                      <a:pt x="0" y="1"/>
                    </a:lnTo>
                    <a:lnTo>
                      <a:pt x="0" y="1"/>
                    </a:lnTo>
                    <a:lnTo>
                      <a:pt x="0" y="1"/>
                    </a:lnTo>
                    <a:lnTo>
                      <a:pt x="0" y="1"/>
                    </a:lnTo>
                    <a:lnTo>
                      <a:pt x="0" y="2"/>
                    </a:lnTo>
                    <a:lnTo>
                      <a:pt x="0" y="2"/>
                    </a:lnTo>
                    <a:lnTo>
                      <a:pt x="0" y="4"/>
                    </a:lnTo>
                    <a:lnTo>
                      <a:pt x="0" y="3"/>
                    </a:lnTo>
                    <a:lnTo>
                      <a:pt x="0" y="4"/>
                    </a:lnTo>
                    <a:lnTo>
                      <a:pt x="0" y="4"/>
                    </a:lnTo>
                    <a:lnTo>
                      <a:pt x="0" y="5"/>
                    </a:lnTo>
                    <a:lnTo>
                      <a:pt x="0" y="5"/>
                    </a:lnTo>
                    <a:lnTo>
                      <a:pt x="0" y="5"/>
                    </a:lnTo>
                    <a:lnTo>
                      <a:pt x="0" y="5"/>
                    </a:lnTo>
                    <a:lnTo>
                      <a:pt x="0" y="6"/>
                    </a:lnTo>
                    <a:lnTo>
                      <a:pt x="0" y="5"/>
                    </a:lnTo>
                    <a:lnTo>
                      <a:pt x="0" y="5"/>
                    </a:lnTo>
                    <a:lnTo>
                      <a:pt x="0" y="6"/>
                    </a:lnTo>
                    <a:lnTo>
                      <a:pt x="0" y="5"/>
                    </a:lnTo>
                    <a:lnTo>
                      <a:pt x="0" y="6"/>
                    </a:lnTo>
                    <a:lnTo>
                      <a:pt x="0" y="5"/>
                    </a:lnTo>
                    <a:lnTo>
                      <a:pt x="0" y="6"/>
                    </a:lnTo>
                    <a:lnTo>
                      <a:pt x="0" y="6"/>
                    </a:lnTo>
                    <a:lnTo>
                      <a:pt x="0" y="6"/>
                    </a:lnTo>
                    <a:lnTo>
                      <a:pt x="0" y="5"/>
                    </a:lnTo>
                    <a:lnTo>
                      <a:pt x="0" y="5"/>
                    </a:lnTo>
                    <a:lnTo>
                      <a:pt x="0" y="5"/>
                    </a:lnTo>
                    <a:lnTo>
                      <a:pt x="0" y="5"/>
                    </a:lnTo>
                    <a:lnTo>
                      <a:pt x="0" y="4"/>
                    </a:lnTo>
                    <a:lnTo>
                      <a:pt x="0" y="5"/>
                    </a:lnTo>
                    <a:lnTo>
                      <a:pt x="0" y="5"/>
                    </a:lnTo>
                    <a:lnTo>
                      <a:pt x="0" y="5"/>
                    </a:lnTo>
                    <a:lnTo>
                      <a:pt x="0" y="6"/>
                    </a:lnTo>
                    <a:lnTo>
                      <a:pt x="0" y="5"/>
                    </a:lnTo>
                    <a:lnTo>
                      <a:pt x="0" y="5"/>
                    </a:lnTo>
                    <a:lnTo>
                      <a:pt x="0" y="5"/>
                    </a:lnTo>
                    <a:lnTo>
                      <a:pt x="0" y="5"/>
                    </a:lnTo>
                    <a:lnTo>
                      <a:pt x="0" y="4"/>
                    </a:lnTo>
                    <a:lnTo>
                      <a:pt x="0" y="3"/>
                    </a:lnTo>
                    <a:lnTo>
                      <a:pt x="0" y="4"/>
                    </a:lnTo>
                    <a:lnTo>
                      <a:pt x="0" y="3"/>
                    </a:lnTo>
                    <a:lnTo>
                      <a:pt x="0" y="4"/>
                    </a:lnTo>
                    <a:lnTo>
                      <a:pt x="0" y="3"/>
                    </a:lnTo>
                    <a:lnTo>
                      <a:pt x="0" y="2"/>
                    </a:lnTo>
                    <a:lnTo>
                      <a:pt x="0" y="3"/>
                    </a:lnTo>
                    <a:lnTo>
                      <a:pt x="0" y="4"/>
                    </a:lnTo>
                    <a:lnTo>
                      <a:pt x="0" y="3"/>
                    </a:lnTo>
                    <a:lnTo>
                      <a:pt x="0" y="2"/>
                    </a:lnTo>
                    <a:lnTo>
                      <a:pt x="0" y="2"/>
                    </a:lnTo>
                    <a:lnTo>
                      <a:pt x="0" y="2"/>
                    </a:lnTo>
                    <a:lnTo>
                      <a:pt x="0" y="3"/>
                    </a:lnTo>
                    <a:lnTo>
                      <a:pt x="0" y="3"/>
                    </a:lnTo>
                    <a:lnTo>
                      <a:pt x="0" y="2"/>
                    </a:lnTo>
                    <a:lnTo>
                      <a:pt x="0" y="3"/>
                    </a:lnTo>
                    <a:lnTo>
                      <a:pt x="0" y="2"/>
                    </a:lnTo>
                    <a:lnTo>
                      <a:pt x="0" y="3"/>
                    </a:lnTo>
                    <a:lnTo>
                      <a:pt x="0" y="3"/>
                    </a:lnTo>
                    <a:lnTo>
                      <a:pt x="0" y="3"/>
                    </a:lnTo>
                    <a:lnTo>
                      <a:pt x="0" y="4"/>
                    </a:lnTo>
                    <a:lnTo>
                      <a:pt x="0" y="4"/>
                    </a:lnTo>
                    <a:lnTo>
                      <a:pt x="0" y="4"/>
                    </a:lnTo>
                    <a:lnTo>
                      <a:pt x="0" y="4"/>
                    </a:lnTo>
                    <a:lnTo>
                      <a:pt x="0" y="4"/>
                    </a:lnTo>
                    <a:lnTo>
                      <a:pt x="0" y="4"/>
                    </a:lnTo>
                    <a:lnTo>
                      <a:pt x="0" y="5"/>
                    </a:lnTo>
                    <a:lnTo>
                      <a:pt x="0" y="4"/>
                    </a:lnTo>
                    <a:lnTo>
                      <a:pt x="0" y="4"/>
                    </a:lnTo>
                    <a:lnTo>
                      <a:pt x="0" y="4"/>
                    </a:lnTo>
                    <a:lnTo>
                      <a:pt x="0" y="5"/>
                    </a:lnTo>
                    <a:lnTo>
                      <a:pt x="0" y="4"/>
                    </a:lnTo>
                  </a:path>
                </a:pathLst>
              </a:custGeom>
              <a:noFill/>
              <a:ln w="0">
                <a:solidFill>
                  <a:srgbClr val="3366FF"/>
                </a:solidFill>
                <a:prstDash val="solid"/>
                <a:round/>
                <a:headEnd/>
                <a:tailEnd/>
              </a:ln>
            </p:spPr>
            <p:txBody>
              <a:bodyPr/>
              <a:lstStyle/>
              <a:p>
                <a:endParaRPr lang="en-GB"/>
              </a:p>
            </p:txBody>
          </p:sp>
          <p:sp>
            <p:nvSpPr>
              <p:cNvPr id="185937" name="Freeform 593"/>
              <p:cNvSpPr>
                <a:spLocks/>
              </p:cNvSpPr>
              <p:nvPr/>
            </p:nvSpPr>
            <p:spPr bwMode="auto">
              <a:xfrm>
                <a:off x="2790" y="3377"/>
                <a:ext cx="6" cy="90"/>
              </a:xfrm>
              <a:custGeom>
                <a:avLst/>
                <a:gdLst/>
                <a:ahLst/>
                <a:cxnLst>
                  <a:cxn ang="0">
                    <a:pos x="0" y="7"/>
                  </a:cxn>
                  <a:cxn ang="0">
                    <a:pos x="0" y="9"/>
                  </a:cxn>
                  <a:cxn ang="0">
                    <a:pos x="0" y="9"/>
                  </a:cxn>
                  <a:cxn ang="0">
                    <a:pos x="0" y="13"/>
                  </a:cxn>
                  <a:cxn ang="0">
                    <a:pos x="0" y="13"/>
                  </a:cxn>
                  <a:cxn ang="0">
                    <a:pos x="0" y="11"/>
                  </a:cxn>
                  <a:cxn ang="0">
                    <a:pos x="0" y="14"/>
                  </a:cxn>
                  <a:cxn ang="0">
                    <a:pos x="0" y="14"/>
                  </a:cxn>
                  <a:cxn ang="0">
                    <a:pos x="0" y="11"/>
                  </a:cxn>
                  <a:cxn ang="0">
                    <a:pos x="0" y="9"/>
                  </a:cxn>
                  <a:cxn ang="0">
                    <a:pos x="0" y="9"/>
                  </a:cxn>
                  <a:cxn ang="0">
                    <a:pos x="0" y="8"/>
                  </a:cxn>
                  <a:cxn ang="0">
                    <a:pos x="0" y="9"/>
                  </a:cxn>
                  <a:cxn ang="0">
                    <a:pos x="0" y="5"/>
                  </a:cxn>
                  <a:cxn ang="0">
                    <a:pos x="0" y="3"/>
                  </a:cxn>
                  <a:cxn ang="0">
                    <a:pos x="0" y="4"/>
                  </a:cxn>
                  <a:cxn ang="0">
                    <a:pos x="0" y="3"/>
                  </a:cxn>
                  <a:cxn ang="0">
                    <a:pos x="0" y="4"/>
                  </a:cxn>
                  <a:cxn ang="0">
                    <a:pos x="0" y="6"/>
                  </a:cxn>
                  <a:cxn ang="0">
                    <a:pos x="0" y="6"/>
                  </a:cxn>
                  <a:cxn ang="0">
                    <a:pos x="0" y="8"/>
                  </a:cxn>
                  <a:cxn ang="0">
                    <a:pos x="0" y="8"/>
                  </a:cxn>
                  <a:cxn ang="0">
                    <a:pos x="0" y="8"/>
                  </a:cxn>
                  <a:cxn ang="0">
                    <a:pos x="0" y="8"/>
                  </a:cxn>
                  <a:cxn ang="0">
                    <a:pos x="0" y="8"/>
                  </a:cxn>
                  <a:cxn ang="0">
                    <a:pos x="0" y="5"/>
                  </a:cxn>
                  <a:cxn ang="0">
                    <a:pos x="0" y="5"/>
                  </a:cxn>
                  <a:cxn ang="0">
                    <a:pos x="0" y="6"/>
                  </a:cxn>
                  <a:cxn ang="0">
                    <a:pos x="0" y="8"/>
                  </a:cxn>
                  <a:cxn ang="0">
                    <a:pos x="0" y="11"/>
                  </a:cxn>
                  <a:cxn ang="0">
                    <a:pos x="0" y="10"/>
                  </a:cxn>
                  <a:cxn ang="0">
                    <a:pos x="0" y="11"/>
                  </a:cxn>
                  <a:cxn ang="0">
                    <a:pos x="0" y="11"/>
                  </a:cxn>
                  <a:cxn ang="0">
                    <a:pos x="0" y="10"/>
                  </a:cxn>
                  <a:cxn ang="0">
                    <a:pos x="0" y="12"/>
                  </a:cxn>
                  <a:cxn ang="0">
                    <a:pos x="0" y="12"/>
                  </a:cxn>
                  <a:cxn ang="0">
                    <a:pos x="0" y="13"/>
                  </a:cxn>
                  <a:cxn ang="0">
                    <a:pos x="0" y="9"/>
                  </a:cxn>
                  <a:cxn ang="0">
                    <a:pos x="0" y="7"/>
                  </a:cxn>
                  <a:cxn ang="0">
                    <a:pos x="0" y="10"/>
                  </a:cxn>
                  <a:cxn ang="0">
                    <a:pos x="0" y="9"/>
                  </a:cxn>
                  <a:cxn ang="0">
                    <a:pos x="0" y="9"/>
                  </a:cxn>
                  <a:cxn ang="0">
                    <a:pos x="0" y="6"/>
                  </a:cxn>
                  <a:cxn ang="0">
                    <a:pos x="0" y="5"/>
                  </a:cxn>
                  <a:cxn ang="0">
                    <a:pos x="0" y="5"/>
                  </a:cxn>
                  <a:cxn ang="0">
                    <a:pos x="0" y="4"/>
                  </a:cxn>
                  <a:cxn ang="0">
                    <a:pos x="0" y="2"/>
                  </a:cxn>
                  <a:cxn ang="0">
                    <a:pos x="0" y="5"/>
                  </a:cxn>
                  <a:cxn ang="0">
                    <a:pos x="0" y="3"/>
                  </a:cxn>
                  <a:cxn ang="0">
                    <a:pos x="0" y="1"/>
                  </a:cxn>
                  <a:cxn ang="0">
                    <a:pos x="0" y="4"/>
                  </a:cxn>
                  <a:cxn ang="0">
                    <a:pos x="0" y="0"/>
                  </a:cxn>
                  <a:cxn ang="0">
                    <a:pos x="0" y="5"/>
                  </a:cxn>
                  <a:cxn ang="0">
                    <a:pos x="0" y="6"/>
                  </a:cxn>
                  <a:cxn ang="0">
                    <a:pos x="0" y="9"/>
                  </a:cxn>
                  <a:cxn ang="0">
                    <a:pos x="0" y="8"/>
                  </a:cxn>
                  <a:cxn ang="0">
                    <a:pos x="1" y="4"/>
                  </a:cxn>
                  <a:cxn ang="0">
                    <a:pos x="1" y="1"/>
                  </a:cxn>
                  <a:cxn ang="0">
                    <a:pos x="1" y="5"/>
                  </a:cxn>
                  <a:cxn ang="0">
                    <a:pos x="1" y="8"/>
                  </a:cxn>
                  <a:cxn ang="0">
                    <a:pos x="1" y="6"/>
                  </a:cxn>
                  <a:cxn ang="0">
                    <a:pos x="1" y="6"/>
                  </a:cxn>
                  <a:cxn ang="0">
                    <a:pos x="1" y="8"/>
                  </a:cxn>
                </a:cxnLst>
                <a:rect l="0" t="0" r="r" b="b"/>
                <a:pathLst>
                  <a:path w="1" h="15">
                    <a:moveTo>
                      <a:pt x="0" y="8"/>
                    </a:moveTo>
                    <a:lnTo>
                      <a:pt x="0" y="8"/>
                    </a:lnTo>
                    <a:lnTo>
                      <a:pt x="0" y="7"/>
                    </a:lnTo>
                    <a:lnTo>
                      <a:pt x="0" y="7"/>
                    </a:lnTo>
                    <a:lnTo>
                      <a:pt x="0" y="7"/>
                    </a:lnTo>
                    <a:lnTo>
                      <a:pt x="0" y="7"/>
                    </a:lnTo>
                    <a:lnTo>
                      <a:pt x="0" y="8"/>
                    </a:lnTo>
                    <a:lnTo>
                      <a:pt x="0" y="7"/>
                    </a:lnTo>
                    <a:lnTo>
                      <a:pt x="0" y="7"/>
                    </a:lnTo>
                    <a:lnTo>
                      <a:pt x="0" y="6"/>
                    </a:lnTo>
                    <a:lnTo>
                      <a:pt x="0" y="7"/>
                    </a:lnTo>
                    <a:lnTo>
                      <a:pt x="0" y="7"/>
                    </a:lnTo>
                    <a:lnTo>
                      <a:pt x="0" y="7"/>
                    </a:lnTo>
                    <a:lnTo>
                      <a:pt x="0" y="8"/>
                    </a:lnTo>
                    <a:lnTo>
                      <a:pt x="0" y="7"/>
                    </a:lnTo>
                    <a:lnTo>
                      <a:pt x="0" y="8"/>
                    </a:lnTo>
                    <a:lnTo>
                      <a:pt x="0" y="8"/>
                    </a:lnTo>
                    <a:lnTo>
                      <a:pt x="0" y="8"/>
                    </a:lnTo>
                    <a:lnTo>
                      <a:pt x="0" y="8"/>
                    </a:lnTo>
                    <a:lnTo>
                      <a:pt x="0" y="8"/>
                    </a:lnTo>
                    <a:lnTo>
                      <a:pt x="0" y="9"/>
                    </a:lnTo>
                    <a:lnTo>
                      <a:pt x="0" y="9"/>
                    </a:lnTo>
                    <a:lnTo>
                      <a:pt x="0" y="8"/>
                    </a:lnTo>
                    <a:lnTo>
                      <a:pt x="0" y="8"/>
                    </a:lnTo>
                    <a:lnTo>
                      <a:pt x="0" y="7"/>
                    </a:lnTo>
                    <a:lnTo>
                      <a:pt x="0" y="8"/>
                    </a:lnTo>
                    <a:lnTo>
                      <a:pt x="0" y="8"/>
                    </a:lnTo>
                    <a:lnTo>
                      <a:pt x="0" y="8"/>
                    </a:lnTo>
                    <a:lnTo>
                      <a:pt x="0" y="9"/>
                    </a:lnTo>
                    <a:lnTo>
                      <a:pt x="0" y="8"/>
                    </a:lnTo>
                    <a:lnTo>
                      <a:pt x="0" y="9"/>
                    </a:lnTo>
                    <a:lnTo>
                      <a:pt x="0" y="9"/>
                    </a:lnTo>
                    <a:lnTo>
                      <a:pt x="0" y="9"/>
                    </a:lnTo>
                    <a:lnTo>
                      <a:pt x="0" y="9"/>
                    </a:lnTo>
                    <a:lnTo>
                      <a:pt x="0" y="10"/>
                    </a:lnTo>
                    <a:lnTo>
                      <a:pt x="0" y="10"/>
                    </a:lnTo>
                    <a:lnTo>
                      <a:pt x="0" y="10"/>
                    </a:lnTo>
                    <a:lnTo>
                      <a:pt x="0" y="10"/>
                    </a:lnTo>
                    <a:lnTo>
                      <a:pt x="0" y="11"/>
                    </a:lnTo>
                    <a:lnTo>
                      <a:pt x="0" y="11"/>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4"/>
                    </a:lnTo>
                    <a:lnTo>
                      <a:pt x="0" y="13"/>
                    </a:lnTo>
                    <a:lnTo>
                      <a:pt x="0" y="13"/>
                    </a:lnTo>
                    <a:lnTo>
                      <a:pt x="0" y="12"/>
                    </a:lnTo>
                    <a:lnTo>
                      <a:pt x="0" y="12"/>
                    </a:lnTo>
                    <a:lnTo>
                      <a:pt x="0" y="12"/>
                    </a:lnTo>
                    <a:lnTo>
                      <a:pt x="0" y="12"/>
                    </a:lnTo>
                    <a:lnTo>
                      <a:pt x="0" y="11"/>
                    </a:lnTo>
                    <a:lnTo>
                      <a:pt x="0" y="12"/>
                    </a:lnTo>
                    <a:lnTo>
                      <a:pt x="0" y="12"/>
                    </a:lnTo>
                    <a:lnTo>
                      <a:pt x="0" y="12"/>
                    </a:lnTo>
                    <a:lnTo>
                      <a:pt x="0" y="12"/>
                    </a:lnTo>
                    <a:lnTo>
                      <a:pt x="0" y="12"/>
                    </a:lnTo>
                    <a:lnTo>
                      <a:pt x="0" y="11"/>
                    </a:lnTo>
                    <a:lnTo>
                      <a:pt x="0" y="12"/>
                    </a:lnTo>
                    <a:lnTo>
                      <a:pt x="0" y="13"/>
                    </a:lnTo>
                    <a:lnTo>
                      <a:pt x="0" y="13"/>
                    </a:lnTo>
                    <a:lnTo>
                      <a:pt x="0" y="14"/>
                    </a:lnTo>
                    <a:lnTo>
                      <a:pt x="0" y="14"/>
                    </a:lnTo>
                    <a:lnTo>
                      <a:pt x="0" y="14"/>
                    </a:lnTo>
                    <a:lnTo>
                      <a:pt x="0" y="14"/>
                    </a:lnTo>
                    <a:lnTo>
                      <a:pt x="0" y="14"/>
                    </a:lnTo>
                    <a:lnTo>
                      <a:pt x="0" y="14"/>
                    </a:lnTo>
                    <a:lnTo>
                      <a:pt x="0" y="15"/>
                    </a:lnTo>
                    <a:lnTo>
                      <a:pt x="0" y="14"/>
                    </a:lnTo>
                    <a:lnTo>
                      <a:pt x="0" y="14"/>
                    </a:lnTo>
                    <a:lnTo>
                      <a:pt x="0" y="15"/>
                    </a:lnTo>
                    <a:lnTo>
                      <a:pt x="0" y="14"/>
                    </a:lnTo>
                    <a:lnTo>
                      <a:pt x="0" y="15"/>
                    </a:lnTo>
                    <a:lnTo>
                      <a:pt x="0" y="14"/>
                    </a:lnTo>
                    <a:lnTo>
                      <a:pt x="0" y="14"/>
                    </a:lnTo>
                    <a:lnTo>
                      <a:pt x="0" y="14"/>
                    </a:lnTo>
                    <a:lnTo>
                      <a:pt x="0" y="14"/>
                    </a:lnTo>
                    <a:lnTo>
                      <a:pt x="0" y="14"/>
                    </a:lnTo>
                    <a:lnTo>
                      <a:pt x="0" y="14"/>
                    </a:lnTo>
                    <a:lnTo>
                      <a:pt x="0" y="14"/>
                    </a:lnTo>
                    <a:lnTo>
                      <a:pt x="0" y="14"/>
                    </a:lnTo>
                    <a:lnTo>
                      <a:pt x="0" y="13"/>
                    </a:lnTo>
                    <a:lnTo>
                      <a:pt x="0" y="13"/>
                    </a:lnTo>
                    <a:lnTo>
                      <a:pt x="0" y="13"/>
                    </a:lnTo>
                    <a:lnTo>
                      <a:pt x="0" y="13"/>
                    </a:lnTo>
                    <a:lnTo>
                      <a:pt x="0" y="12"/>
                    </a:lnTo>
                    <a:lnTo>
                      <a:pt x="0" y="12"/>
                    </a:lnTo>
                    <a:lnTo>
                      <a:pt x="0" y="12"/>
                    </a:lnTo>
                    <a:lnTo>
                      <a:pt x="0" y="12"/>
                    </a:lnTo>
                    <a:lnTo>
                      <a:pt x="0" y="11"/>
                    </a:lnTo>
                    <a:lnTo>
                      <a:pt x="0" y="11"/>
                    </a:lnTo>
                    <a:lnTo>
                      <a:pt x="0" y="10"/>
                    </a:lnTo>
                    <a:lnTo>
                      <a:pt x="0" y="10"/>
                    </a:lnTo>
                    <a:lnTo>
                      <a:pt x="0" y="9"/>
                    </a:lnTo>
                    <a:lnTo>
                      <a:pt x="0" y="9"/>
                    </a:lnTo>
                    <a:lnTo>
                      <a:pt x="0" y="9"/>
                    </a:lnTo>
                    <a:lnTo>
                      <a:pt x="0" y="9"/>
                    </a:lnTo>
                    <a:lnTo>
                      <a:pt x="0" y="10"/>
                    </a:lnTo>
                    <a:lnTo>
                      <a:pt x="0" y="9"/>
                    </a:lnTo>
                    <a:lnTo>
                      <a:pt x="0" y="9"/>
                    </a:lnTo>
                    <a:lnTo>
                      <a:pt x="0" y="9"/>
                    </a:lnTo>
                    <a:lnTo>
                      <a:pt x="0" y="9"/>
                    </a:lnTo>
                    <a:lnTo>
                      <a:pt x="0" y="8"/>
                    </a:lnTo>
                    <a:lnTo>
                      <a:pt x="0" y="9"/>
                    </a:lnTo>
                    <a:lnTo>
                      <a:pt x="0" y="8"/>
                    </a:lnTo>
                    <a:lnTo>
                      <a:pt x="0" y="8"/>
                    </a:lnTo>
                    <a:lnTo>
                      <a:pt x="0" y="9"/>
                    </a:lnTo>
                    <a:lnTo>
                      <a:pt x="0" y="9"/>
                    </a:lnTo>
                    <a:lnTo>
                      <a:pt x="0" y="9"/>
                    </a:lnTo>
                    <a:lnTo>
                      <a:pt x="0" y="10"/>
                    </a:lnTo>
                    <a:lnTo>
                      <a:pt x="0" y="10"/>
                    </a:lnTo>
                    <a:lnTo>
                      <a:pt x="0" y="10"/>
                    </a:lnTo>
                    <a:lnTo>
                      <a:pt x="0" y="9"/>
                    </a:lnTo>
                    <a:lnTo>
                      <a:pt x="0" y="9"/>
                    </a:lnTo>
                    <a:lnTo>
                      <a:pt x="0" y="9"/>
                    </a:lnTo>
                    <a:lnTo>
                      <a:pt x="0" y="9"/>
                    </a:lnTo>
                    <a:lnTo>
                      <a:pt x="0" y="8"/>
                    </a:lnTo>
                    <a:lnTo>
                      <a:pt x="0" y="8"/>
                    </a:lnTo>
                    <a:lnTo>
                      <a:pt x="0" y="8"/>
                    </a:lnTo>
                    <a:lnTo>
                      <a:pt x="0" y="8"/>
                    </a:lnTo>
                    <a:lnTo>
                      <a:pt x="0" y="7"/>
                    </a:lnTo>
                    <a:lnTo>
                      <a:pt x="0" y="8"/>
                    </a:lnTo>
                    <a:lnTo>
                      <a:pt x="0" y="7"/>
                    </a:lnTo>
                    <a:lnTo>
                      <a:pt x="0" y="8"/>
                    </a:lnTo>
                    <a:lnTo>
                      <a:pt x="0" y="7"/>
                    </a:lnTo>
                    <a:lnTo>
                      <a:pt x="0" y="8"/>
                    </a:lnTo>
                    <a:lnTo>
                      <a:pt x="0" y="8"/>
                    </a:lnTo>
                    <a:lnTo>
                      <a:pt x="0" y="8"/>
                    </a:lnTo>
                    <a:lnTo>
                      <a:pt x="0" y="9"/>
                    </a:lnTo>
                    <a:lnTo>
                      <a:pt x="0" y="8"/>
                    </a:lnTo>
                    <a:lnTo>
                      <a:pt x="0" y="9"/>
                    </a:lnTo>
                    <a:lnTo>
                      <a:pt x="0" y="9"/>
                    </a:lnTo>
                    <a:lnTo>
                      <a:pt x="0" y="9"/>
                    </a:lnTo>
                    <a:lnTo>
                      <a:pt x="0" y="9"/>
                    </a:lnTo>
                    <a:lnTo>
                      <a:pt x="0" y="9"/>
                    </a:lnTo>
                    <a:lnTo>
                      <a:pt x="0" y="8"/>
                    </a:lnTo>
                    <a:lnTo>
                      <a:pt x="0" y="7"/>
                    </a:lnTo>
                    <a:lnTo>
                      <a:pt x="0" y="8"/>
                    </a:lnTo>
                    <a:lnTo>
                      <a:pt x="0" y="6"/>
                    </a:lnTo>
                    <a:lnTo>
                      <a:pt x="0" y="6"/>
                    </a:lnTo>
                    <a:lnTo>
                      <a:pt x="0" y="6"/>
                    </a:lnTo>
                    <a:lnTo>
                      <a:pt x="0" y="6"/>
                    </a:lnTo>
                    <a:lnTo>
                      <a:pt x="0" y="5"/>
                    </a:lnTo>
                    <a:lnTo>
                      <a:pt x="0" y="6"/>
                    </a:lnTo>
                    <a:lnTo>
                      <a:pt x="0" y="6"/>
                    </a:lnTo>
                    <a:lnTo>
                      <a:pt x="0" y="5"/>
                    </a:lnTo>
                    <a:lnTo>
                      <a:pt x="0" y="4"/>
                    </a:lnTo>
                    <a:lnTo>
                      <a:pt x="0" y="5"/>
                    </a:lnTo>
                    <a:lnTo>
                      <a:pt x="0" y="4"/>
                    </a:lnTo>
                    <a:lnTo>
                      <a:pt x="0" y="4"/>
                    </a:lnTo>
                    <a:lnTo>
                      <a:pt x="0" y="3"/>
                    </a:lnTo>
                    <a:lnTo>
                      <a:pt x="0" y="3"/>
                    </a:lnTo>
                    <a:lnTo>
                      <a:pt x="0" y="3"/>
                    </a:lnTo>
                    <a:lnTo>
                      <a:pt x="0" y="2"/>
                    </a:lnTo>
                    <a:lnTo>
                      <a:pt x="0" y="2"/>
                    </a:lnTo>
                    <a:lnTo>
                      <a:pt x="0" y="3"/>
                    </a:lnTo>
                    <a:lnTo>
                      <a:pt x="0" y="3"/>
                    </a:lnTo>
                    <a:lnTo>
                      <a:pt x="0" y="3"/>
                    </a:lnTo>
                    <a:lnTo>
                      <a:pt x="0" y="3"/>
                    </a:lnTo>
                    <a:lnTo>
                      <a:pt x="0" y="3"/>
                    </a:lnTo>
                    <a:lnTo>
                      <a:pt x="0" y="3"/>
                    </a:lnTo>
                    <a:lnTo>
                      <a:pt x="0" y="3"/>
                    </a:lnTo>
                    <a:lnTo>
                      <a:pt x="0" y="3"/>
                    </a:lnTo>
                    <a:lnTo>
                      <a:pt x="0" y="4"/>
                    </a:lnTo>
                    <a:lnTo>
                      <a:pt x="0" y="5"/>
                    </a:lnTo>
                    <a:lnTo>
                      <a:pt x="0" y="4"/>
                    </a:lnTo>
                    <a:lnTo>
                      <a:pt x="0" y="4"/>
                    </a:lnTo>
                    <a:lnTo>
                      <a:pt x="0" y="4"/>
                    </a:lnTo>
                    <a:lnTo>
                      <a:pt x="0" y="3"/>
                    </a:lnTo>
                    <a:lnTo>
                      <a:pt x="0" y="4"/>
                    </a:lnTo>
                    <a:lnTo>
                      <a:pt x="0" y="3"/>
                    </a:lnTo>
                    <a:lnTo>
                      <a:pt x="0" y="4"/>
                    </a:lnTo>
                    <a:lnTo>
                      <a:pt x="0" y="3"/>
                    </a:lnTo>
                    <a:lnTo>
                      <a:pt x="0" y="4"/>
                    </a:lnTo>
                    <a:lnTo>
                      <a:pt x="0" y="4"/>
                    </a:lnTo>
                    <a:lnTo>
                      <a:pt x="0" y="5"/>
                    </a:lnTo>
                    <a:lnTo>
                      <a:pt x="0" y="4"/>
                    </a:lnTo>
                    <a:lnTo>
                      <a:pt x="0" y="4"/>
                    </a:lnTo>
                    <a:lnTo>
                      <a:pt x="0" y="3"/>
                    </a:lnTo>
                    <a:lnTo>
                      <a:pt x="0" y="4"/>
                    </a:lnTo>
                    <a:lnTo>
                      <a:pt x="0" y="4"/>
                    </a:lnTo>
                    <a:lnTo>
                      <a:pt x="0" y="4"/>
                    </a:lnTo>
                    <a:lnTo>
                      <a:pt x="0" y="5"/>
                    </a:lnTo>
                    <a:lnTo>
                      <a:pt x="0" y="3"/>
                    </a:lnTo>
                    <a:lnTo>
                      <a:pt x="0" y="4"/>
                    </a:lnTo>
                    <a:lnTo>
                      <a:pt x="0" y="4"/>
                    </a:lnTo>
                    <a:lnTo>
                      <a:pt x="0" y="3"/>
                    </a:lnTo>
                    <a:lnTo>
                      <a:pt x="0" y="4"/>
                    </a:lnTo>
                    <a:lnTo>
                      <a:pt x="0" y="3"/>
                    </a:lnTo>
                    <a:lnTo>
                      <a:pt x="0" y="4"/>
                    </a:lnTo>
                    <a:lnTo>
                      <a:pt x="0" y="4"/>
                    </a:lnTo>
                    <a:lnTo>
                      <a:pt x="0" y="4"/>
                    </a:lnTo>
                    <a:lnTo>
                      <a:pt x="0" y="5"/>
                    </a:lnTo>
                    <a:lnTo>
                      <a:pt x="0" y="4"/>
                    </a:lnTo>
                    <a:lnTo>
                      <a:pt x="0" y="4"/>
                    </a:lnTo>
                    <a:lnTo>
                      <a:pt x="0" y="5"/>
                    </a:lnTo>
                    <a:lnTo>
                      <a:pt x="0" y="5"/>
                    </a:lnTo>
                    <a:lnTo>
                      <a:pt x="0" y="5"/>
                    </a:lnTo>
                    <a:lnTo>
                      <a:pt x="0" y="5"/>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7"/>
                    </a:lnTo>
                    <a:lnTo>
                      <a:pt x="0" y="7"/>
                    </a:lnTo>
                    <a:lnTo>
                      <a:pt x="0" y="6"/>
                    </a:lnTo>
                    <a:lnTo>
                      <a:pt x="0" y="7"/>
                    </a:lnTo>
                    <a:lnTo>
                      <a:pt x="0" y="7"/>
                    </a:lnTo>
                    <a:lnTo>
                      <a:pt x="0" y="8"/>
                    </a:lnTo>
                    <a:lnTo>
                      <a:pt x="0" y="7"/>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8"/>
                    </a:lnTo>
                    <a:lnTo>
                      <a:pt x="0" y="8"/>
                    </a:lnTo>
                    <a:lnTo>
                      <a:pt x="0" y="8"/>
                    </a:lnTo>
                    <a:lnTo>
                      <a:pt x="0" y="7"/>
                    </a:lnTo>
                    <a:lnTo>
                      <a:pt x="0" y="8"/>
                    </a:lnTo>
                    <a:lnTo>
                      <a:pt x="0" y="8"/>
                    </a:lnTo>
                    <a:lnTo>
                      <a:pt x="0" y="8"/>
                    </a:lnTo>
                    <a:lnTo>
                      <a:pt x="0" y="7"/>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8"/>
                    </a:lnTo>
                    <a:lnTo>
                      <a:pt x="0" y="8"/>
                    </a:lnTo>
                    <a:lnTo>
                      <a:pt x="0" y="8"/>
                    </a:lnTo>
                    <a:lnTo>
                      <a:pt x="0" y="7"/>
                    </a:lnTo>
                    <a:lnTo>
                      <a:pt x="0" y="6"/>
                    </a:lnTo>
                    <a:lnTo>
                      <a:pt x="0" y="7"/>
                    </a:lnTo>
                    <a:lnTo>
                      <a:pt x="0" y="6"/>
                    </a:lnTo>
                    <a:lnTo>
                      <a:pt x="0" y="7"/>
                    </a:lnTo>
                    <a:lnTo>
                      <a:pt x="0" y="7"/>
                    </a:lnTo>
                    <a:lnTo>
                      <a:pt x="0" y="7"/>
                    </a:lnTo>
                    <a:lnTo>
                      <a:pt x="0" y="7"/>
                    </a:lnTo>
                    <a:lnTo>
                      <a:pt x="0" y="6"/>
                    </a:lnTo>
                    <a:lnTo>
                      <a:pt x="0" y="6"/>
                    </a:lnTo>
                    <a:lnTo>
                      <a:pt x="0" y="5"/>
                    </a:lnTo>
                    <a:lnTo>
                      <a:pt x="0" y="5"/>
                    </a:lnTo>
                    <a:lnTo>
                      <a:pt x="0" y="5"/>
                    </a:lnTo>
                    <a:lnTo>
                      <a:pt x="0" y="6"/>
                    </a:lnTo>
                    <a:lnTo>
                      <a:pt x="0" y="6"/>
                    </a:lnTo>
                    <a:lnTo>
                      <a:pt x="0" y="6"/>
                    </a:lnTo>
                    <a:lnTo>
                      <a:pt x="0" y="5"/>
                    </a:lnTo>
                    <a:lnTo>
                      <a:pt x="0" y="6"/>
                    </a:lnTo>
                    <a:lnTo>
                      <a:pt x="0" y="6"/>
                    </a:lnTo>
                    <a:lnTo>
                      <a:pt x="0" y="5"/>
                    </a:lnTo>
                    <a:lnTo>
                      <a:pt x="0" y="6"/>
                    </a:lnTo>
                    <a:lnTo>
                      <a:pt x="0" y="5"/>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10"/>
                    </a:lnTo>
                    <a:lnTo>
                      <a:pt x="0" y="10"/>
                    </a:lnTo>
                    <a:lnTo>
                      <a:pt x="0" y="11"/>
                    </a:lnTo>
                    <a:lnTo>
                      <a:pt x="0" y="10"/>
                    </a:lnTo>
                    <a:lnTo>
                      <a:pt x="0" y="11"/>
                    </a:lnTo>
                    <a:lnTo>
                      <a:pt x="0" y="10"/>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10"/>
                    </a:lnTo>
                    <a:lnTo>
                      <a:pt x="0" y="10"/>
                    </a:lnTo>
                    <a:lnTo>
                      <a:pt x="0" y="10"/>
                    </a:lnTo>
                    <a:lnTo>
                      <a:pt x="0" y="11"/>
                    </a:lnTo>
                    <a:lnTo>
                      <a:pt x="0" y="11"/>
                    </a:lnTo>
                    <a:lnTo>
                      <a:pt x="0" y="11"/>
                    </a:lnTo>
                    <a:lnTo>
                      <a:pt x="0" y="11"/>
                    </a:lnTo>
                    <a:lnTo>
                      <a:pt x="0" y="11"/>
                    </a:lnTo>
                    <a:lnTo>
                      <a:pt x="0" y="12"/>
                    </a:lnTo>
                    <a:lnTo>
                      <a:pt x="0" y="13"/>
                    </a:lnTo>
                    <a:lnTo>
                      <a:pt x="0" y="12"/>
                    </a:lnTo>
                    <a:lnTo>
                      <a:pt x="0" y="12"/>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1"/>
                    </a:lnTo>
                    <a:lnTo>
                      <a:pt x="0" y="10"/>
                    </a:lnTo>
                    <a:lnTo>
                      <a:pt x="0" y="11"/>
                    </a:lnTo>
                    <a:lnTo>
                      <a:pt x="0" y="11"/>
                    </a:lnTo>
                    <a:lnTo>
                      <a:pt x="0" y="11"/>
                    </a:lnTo>
                    <a:lnTo>
                      <a:pt x="0" y="11"/>
                    </a:lnTo>
                    <a:lnTo>
                      <a:pt x="0" y="10"/>
                    </a:lnTo>
                    <a:lnTo>
                      <a:pt x="0" y="10"/>
                    </a:lnTo>
                    <a:lnTo>
                      <a:pt x="0" y="11"/>
                    </a:lnTo>
                    <a:lnTo>
                      <a:pt x="0" y="11"/>
                    </a:lnTo>
                    <a:lnTo>
                      <a:pt x="0" y="12"/>
                    </a:lnTo>
                    <a:lnTo>
                      <a:pt x="0" y="12"/>
                    </a:lnTo>
                    <a:lnTo>
                      <a:pt x="0" y="12"/>
                    </a:lnTo>
                    <a:lnTo>
                      <a:pt x="0" y="12"/>
                    </a:lnTo>
                    <a:lnTo>
                      <a:pt x="0" y="12"/>
                    </a:lnTo>
                    <a:lnTo>
                      <a:pt x="0" y="13"/>
                    </a:lnTo>
                    <a:lnTo>
                      <a:pt x="0" y="12"/>
                    </a:lnTo>
                    <a:lnTo>
                      <a:pt x="0" y="12"/>
                    </a:lnTo>
                    <a:lnTo>
                      <a:pt x="0" y="12"/>
                    </a:lnTo>
                    <a:lnTo>
                      <a:pt x="0" y="13"/>
                    </a:lnTo>
                    <a:lnTo>
                      <a:pt x="0" y="12"/>
                    </a:lnTo>
                    <a:lnTo>
                      <a:pt x="0" y="12"/>
                    </a:lnTo>
                    <a:lnTo>
                      <a:pt x="0" y="12"/>
                    </a:lnTo>
                    <a:lnTo>
                      <a:pt x="0" y="12"/>
                    </a:lnTo>
                    <a:lnTo>
                      <a:pt x="0" y="13"/>
                    </a:lnTo>
                    <a:lnTo>
                      <a:pt x="0" y="13"/>
                    </a:lnTo>
                    <a:lnTo>
                      <a:pt x="0" y="13"/>
                    </a:lnTo>
                    <a:lnTo>
                      <a:pt x="0" y="13"/>
                    </a:lnTo>
                    <a:lnTo>
                      <a:pt x="0" y="14"/>
                    </a:lnTo>
                    <a:lnTo>
                      <a:pt x="0" y="14"/>
                    </a:lnTo>
                    <a:lnTo>
                      <a:pt x="0" y="14"/>
                    </a:lnTo>
                    <a:lnTo>
                      <a:pt x="0" y="13"/>
                    </a:lnTo>
                    <a:lnTo>
                      <a:pt x="0" y="13"/>
                    </a:lnTo>
                    <a:lnTo>
                      <a:pt x="0" y="13"/>
                    </a:lnTo>
                    <a:lnTo>
                      <a:pt x="0" y="13"/>
                    </a:lnTo>
                    <a:lnTo>
                      <a:pt x="0" y="13"/>
                    </a:lnTo>
                    <a:lnTo>
                      <a:pt x="0" y="13"/>
                    </a:lnTo>
                    <a:lnTo>
                      <a:pt x="0" y="13"/>
                    </a:lnTo>
                    <a:lnTo>
                      <a:pt x="0" y="13"/>
                    </a:lnTo>
                    <a:lnTo>
                      <a:pt x="0" y="12"/>
                    </a:lnTo>
                    <a:lnTo>
                      <a:pt x="0" y="11"/>
                    </a:lnTo>
                    <a:lnTo>
                      <a:pt x="0" y="11"/>
                    </a:lnTo>
                    <a:lnTo>
                      <a:pt x="0" y="10"/>
                    </a:lnTo>
                    <a:lnTo>
                      <a:pt x="0" y="10"/>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8"/>
                    </a:lnTo>
                    <a:lnTo>
                      <a:pt x="0" y="7"/>
                    </a:lnTo>
                    <a:lnTo>
                      <a:pt x="0" y="8"/>
                    </a:lnTo>
                    <a:lnTo>
                      <a:pt x="0" y="7"/>
                    </a:lnTo>
                    <a:lnTo>
                      <a:pt x="0" y="8"/>
                    </a:lnTo>
                    <a:lnTo>
                      <a:pt x="0" y="9"/>
                    </a:lnTo>
                    <a:lnTo>
                      <a:pt x="0" y="9"/>
                    </a:lnTo>
                    <a:lnTo>
                      <a:pt x="0" y="9"/>
                    </a:lnTo>
                    <a:lnTo>
                      <a:pt x="0" y="10"/>
                    </a:lnTo>
                    <a:lnTo>
                      <a:pt x="0" y="10"/>
                    </a:lnTo>
                    <a:lnTo>
                      <a:pt x="0" y="10"/>
                    </a:lnTo>
                    <a:lnTo>
                      <a:pt x="0" y="10"/>
                    </a:lnTo>
                    <a:lnTo>
                      <a:pt x="0" y="9"/>
                    </a:lnTo>
                    <a:lnTo>
                      <a:pt x="0" y="9"/>
                    </a:lnTo>
                    <a:lnTo>
                      <a:pt x="0" y="9"/>
                    </a:lnTo>
                    <a:lnTo>
                      <a:pt x="0" y="8"/>
                    </a:lnTo>
                    <a:lnTo>
                      <a:pt x="0" y="8"/>
                    </a:lnTo>
                    <a:lnTo>
                      <a:pt x="0" y="7"/>
                    </a:lnTo>
                    <a:lnTo>
                      <a:pt x="0" y="8"/>
                    </a:lnTo>
                    <a:lnTo>
                      <a:pt x="0" y="9"/>
                    </a:lnTo>
                    <a:lnTo>
                      <a:pt x="0" y="9"/>
                    </a:lnTo>
                    <a:lnTo>
                      <a:pt x="0" y="9"/>
                    </a:lnTo>
                    <a:lnTo>
                      <a:pt x="0" y="9"/>
                    </a:lnTo>
                    <a:lnTo>
                      <a:pt x="0" y="9"/>
                    </a:lnTo>
                    <a:lnTo>
                      <a:pt x="0" y="9"/>
                    </a:lnTo>
                    <a:lnTo>
                      <a:pt x="0" y="10"/>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7"/>
                    </a:lnTo>
                    <a:lnTo>
                      <a:pt x="0" y="6"/>
                    </a:lnTo>
                    <a:lnTo>
                      <a:pt x="0" y="7"/>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4"/>
                    </a:lnTo>
                    <a:lnTo>
                      <a:pt x="0" y="4"/>
                    </a:lnTo>
                    <a:lnTo>
                      <a:pt x="0" y="4"/>
                    </a:lnTo>
                    <a:lnTo>
                      <a:pt x="0" y="3"/>
                    </a:lnTo>
                    <a:lnTo>
                      <a:pt x="0" y="2"/>
                    </a:lnTo>
                    <a:lnTo>
                      <a:pt x="0" y="3"/>
                    </a:lnTo>
                    <a:lnTo>
                      <a:pt x="0" y="2"/>
                    </a:lnTo>
                    <a:lnTo>
                      <a:pt x="0" y="2"/>
                    </a:lnTo>
                    <a:lnTo>
                      <a:pt x="0" y="2"/>
                    </a:lnTo>
                    <a:lnTo>
                      <a:pt x="0" y="2"/>
                    </a:lnTo>
                    <a:lnTo>
                      <a:pt x="0" y="3"/>
                    </a:lnTo>
                    <a:lnTo>
                      <a:pt x="0" y="3"/>
                    </a:lnTo>
                    <a:lnTo>
                      <a:pt x="0" y="3"/>
                    </a:lnTo>
                    <a:lnTo>
                      <a:pt x="0" y="2"/>
                    </a:lnTo>
                    <a:lnTo>
                      <a:pt x="0" y="3"/>
                    </a:lnTo>
                    <a:lnTo>
                      <a:pt x="0" y="4"/>
                    </a:lnTo>
                    <a:lnTo>
                      <a:pt x="0" y="4"/>
                    </a:lnTo>
                    <a:lnTo>
                      <a:pt x="0" y="4"/>
                    </a:lnTo>
                    <a:lnTo>
                      <a:pt x="0" y="4"/>
                    </a:lnTo>
                    <a:lnTo>
                      <a:pt x="0" y="5"/>
                    </a:lnTo>
                    <a:lnTo>
                      <a:pt x="0" y="4"/>
                    </a:lnTo>
                    <a:lnTo>
                      <a:pt x="0" y="4"/>
                    </a:lnTo>
                    <a:lnTo>
                      <a:pt x="0" y="5"/>
                    </a:lnTo>
                    <a:lnTo>
                      <a:pt x="0" y="5"/>
                    </a:lnTo>
                    <a:lnTo>
                      <a:pt x="0" y="5"/>
                    </a:lnTo>
                    <a:lnTo>
                      <a:pt x="0" y="5"/>
                    </a:lnTo>
                    <a:lnTo>
                      <a:pt x="0" y="5"/>
                    </a:lnTo>
                    <a:lnTo>
                      <a:pt x="0" y="5"/>
                    </a:lnTo>
                    <a:lnTo>
                      <a:pt x="0" y="4"/>
                    </a:lnTo>
                    <a:lnTo>
                      <a:pt x="0" y="5"/>
                    </a:lnTo>
                    <a:lnTo>
                      <a:pt x="0" y="4"/>
                    </a:lnTo>
                    <a:lnTo>
                      <a:pt x="0" y="5"/>
                    </a:lnTo>
                    <a:lnTo>
                      <a:pt x="0" y="4"/>
                    </a:lnTo>
                    <a:lnTo>
                      <a:pt x="0" y="3"/>
                    </a:lnTo>
                    <a:lnTo>
                      <a:pt x="0" y="4"/>
                    </a:lnTo>
                    <a:lnTo>
                      <a:pt x="0" y="3"/>
                    </a:lnTo>
                    <a:lnTo>
                      <a:pt x="0" y="3"/>
                    </a:lnTo>
                    <a:lnTo>
                      <a:pt x="0" y="2"/>
                    </a:lnTo>
                    <a:lnTo>
                      <a:pt x="0" y="2"/>
                    </a:lnTo>
                    <a:lnTo>
                      <a:pt x="0" y="2"/>
                    </a:lnTo>
                    <a:lnTo>
                      <a:pt x="0" y="1"/>
                    </a:lnTo>
                    <a:lnTo>
                      <a:pt x="0" y="1"/>
                    </a:lnTo>
                    <a:lnTo>
                      <a:pt x="0" y="0"/>
                    </a:lnTo>
                    <a:lnTo>
                      <a:pt x="0" y="0"/>
                    </a:lnTo>
                    <a:lnTo>
                      <a:pt x="0" y="0"/>
                    </a:lnTo>
                    <a:lnTo>
                      <a:pt x="0" y="0"/>
                    </a:lnTo>
                    <a:lnTo>
                      <a:pt x="0" y="1"/>
                    </a:lnTo>
                    <a:lnTo>
                      <a:pt x="0" y="1"/>
                    </a:lnTo>
                    <a:lnTo>
                      <a:pt x="0" y="2"/>
                    </a:lnTo>
                    <a:lnTo>
                      <a:pt x="0" y="2"/>
                    </a:lnTo>
                    <a:lnTo>
                      <a:pt x="0" y="3"/>
                    </a:lnTo>
                    <a:lnTo>
                      <a:pt x="0" y="3"/>
                    </a:lnTo>
                    <a:lnTo>
                      <a:pt x="0" y="3"/>
                    </a:lnTo>
                    <a:lnTo>
                      <a:pt x="0" y="3"/>
                    </a:lnTo>
                    <a:lnTo>
                      <a:pt x="0" y="4"/>
                    </a:lnTo>
                    <a:lnTo>
                      <a:pt x="0" y="4"/>
                    </a:lnTo>
                    <a:lnTo>
                      <a:pt x="0" y="5"/>
                    </a:lnTo>
                    <a:lnTo>
                      <a:pt x="0" y="4"/>
                    </a:lnTo>
                    <a:lnTo>
                      <a:pt x="0" y="4"/>
                    </a:lnTo>
                    <a:lnTo>
                      <a:pt x="0" y="3"/>
                    </a:lnTo>
                    <a:lnTo>
                      <a:pt x="0" y="3"/>
                    </a:lnTo>
                    <a:lnTo>
                      <a:pt x="0" y="3"/>
                    </a:lnTo>
                    <a:lnTo>
                      <a:pt x="0" y="3"/>
                    </a:lnTo>
                    <a:lnTo>
                      <a:pt x="0" y="3"/>
                    </a:lnTo>
                    <a:lnTo>
                      <a:pt x="0" y="2"/>
                    </a:lnTo>
                    <a:lnTo>
                      <a:pt x="0" y="1"/>
                    </a:lnTo>
                    <a:lnTo>
                      <a:pt x="0" y="2"/>
                    </a:lnTo>
                    <a:lnTo>
                      <a:pt x="0" y="1"/>
                    </a:lnTo>
                    <a:lnTo>
                      <a:pt x="0" y="0"/>
                    </a:lnTo>
                    <a:lnTo>
                      <a:pt x="0" y="1"/>
                    </a:lnTo>
                    <a:lnTo>
                      <a:pt x="0" y="1"/>
                    </a:lnTo>
                    <a:lnTo>
                      <a:pt x="0" y="1"/>
                    </a:lnTo>
                    <a:lnTo>
                      <a:pt x="0" y="1"/>
                    </a:lnTo>
                    <a:lnTo>
                      <a:pt x="0" y="2"/>
                    </a:lnTo>
                    <a:lnTo>
                      <a:pt x="0" y="2"/>
                    </a:lnTo>
                    <a:lnTo>
                      <a:pt x="0" y="3"/>
                    </a:lnTo>
                    <a:lnTo>
                      <a:pt x="0" y="3"/>
                    </a:lnTo>
                    <a:lnTo>
                      <a:pt x="0" y="3"/>
                    </a:lnTo>
                    <a:lnTo>
                      <a:pt x="0" y="3"/>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7"/>
                    </a:lnTo>
                    <a:lnTo>
                      <a:pt x="0" y="7"/>
                    </a:lnTo>
                    <a:lnTo>
                      <a:pt x="0" y="8"/>
                    </a:lnTo>
                    <a:lnTo>
                      <a:pt x="0" y="8"/>
                    </a:lnTo>
                    <a:lnTo>
                      <a:pt x="0" y="7"/>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1" y="8"/>
                    </a:lnTo>
                    <a:lnTo>
                      <a:pt x="1" y="6"/>
                    </a:lnTo>
                    <a:lnTo>
                      <a:pt x="1" y="6"/>
                    </a:lnTo>
                    <a:lnTo>
                      <a:pt x="1" y="6"/>
                    </a:lnTo>
                    <a:lnTo>
                      <a:pt x="1" y="6"/>
                    </a:lnTo>
                    <a:lnTo>
                      <a:pt x="1" y="5"/>
                    </a:lnTo>
                    <a:lnTo>
                      <a:pt x="1" y="5"/>
                    </a:lnTo>
                    <a:lnTo>
                      <a:pt x="1" y="4"/>
                    </a:lnTo>
                    <a:lnTo>
                      <a:pt x="1" y="4"/>
                    </a:lnTo>
                    <a:lnTo>
                      <a:pt x="1" y="4"/>
                    </a:lnTo>
                    <a:lnTo>
                      <a:pt x="1" y="3"/>
                    </a:lnTo>
                    <a:lnTo>
                      <a:pt x="1" y="3"/>
                    </a:lnTo>
                    <a:lnTo>
                      <a:pt x="1" y="3"/>
                    </a:lnTo>
                    <a:lnTo>
                      <a:pt x="1" y="2"/>
                    </a:lnTo>
                    <a:lnTo>
                      <a:pt x="1" y="2"/>
                    </a:lnTo>
                    <a:lnTo>
                      <a:pt x="1" y="2"/>
                    </a:lnTo>
                    <a:lnTo>
                      <a:pt x="1" y="1"/>
                    </a:lnTo>
                    <a:lnTo>
                      <a:pt x="1" y="1"/>
                    </a:lnTo>
                    <a:lnTo>
                      <a:pt x="1" y="1"/>
                    </a:lnTo>
                    <a:lnTo>
                      <a:pt x="1" y="2"/>
                    </a:lnTo>
                    <a:lnTo>
                      <a:pt x="1" y="2"/>
                    </a:lnTo>
                    <a:lnTo>
                      <a:pt x="1" y="2"/>
                    </a:lnTo>
                    <a:lnTo>
                      <a:pt x="1" y="2"/>
                    </a:lnTo>
                    <a:lnTo>
                      <a:pt x="1" y="3"/>
                    </a:lnTo>
                    <a:lnTo>
                      <a:pt x="1" y="3"/>
                    </a:lnTo>
                    <a:lnTo>
                      <a:pt x="1" y="4"/>
                    </a:lnTo>
                    <a:lnTo>
                      <a:pt x="1" y="5"/>
                    </a:lnTo>
                    <a:lnTo>
                      <a:pt x="1" y="5"/>
                    </a:lnTo>
                    <a:lnTo>
                      <a:pt x="1" y="5"/>
                    </a:lnTo>
                    <a:lnTo>
                      <a:pt x="1" y="5"/>
                    </a:lnTo>
                    <a:lnTo>
                      <a:pt x="1" y="5"/>
                    </a:lnTo>
                    <a:lnTo>
                      <a:pt x="1" y="6"/>
                    </a:lnTo>
                    <a:lnTo>
                      <a:pt x="1" y="6"/>
                    </a:lnTo>
                    <a:lnTo>
                      <a:pt x="1" y="6"/>
                    </a:lnTo>
                    <a:lnTo>
                      <a:pt x="1" y="6"/>
                    </a:lnTo>
                    <a:lnTo>
                      <a:pt x="1" y="7"/>
                    </a:lnTo>
                    <a:lnTo>
                      <a:pt x="1" y="8"/>
                    </a:lnTo>
                    <a:lnTo>
                      <a:pt x="1" y="7"/>
                    </a:lnTo>
                    <a:lnTo>
                      <a:pt x="1" y="8"/>
                    </a:lnTo>
                    <a:lnTo>
                      <a:pt x="1" y="7"/>
                    </a:lnTo>
                    <a:lnTo>
                      <a:pt x="1" y="8"/>
                    </a:lnTo>
                    <a:lnTo>
                      <a:pt x="1" y="7"/>
                    </a:lnTo>
                    <a:lnTo>
                      <a:pt x="1" y="7"/>
                    </a:lnTo>
                    <a:lnTo>
                      <a:pt x="1" y="6"/>
                    </a:lnTo>
                    <a:lnTo>
                      <a:pt x="1" y="6"/>
                    </a:lnTo>
                    <a:lnTo>
                      <a:pt x="1" y="7"/>
                    </a:lnTo>
                    <a:lnTo>
                      <a:pt x="1" y="6"/>
                    </a:lnTo>
                    <a:lnTo>
                      <a:pt x="1" y="7"/>
                    </a:lnTo>
                    <a:lnTo>
                      <a:pt x="1" y="6"/>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7"/>
                    </a:lnTo>
                    <a:lnTo>
                      <a:pt x="1" y="8"/>
                    </a:lnTo>
                    <a:lnTo>
                      <a:pt x="1" y="8"/>
                    </a:lnTo>
                    <a:lnTo>
                      <a:pt x="1" y="8"/>
                    </a:lnTo>
                    <a:lnTo>
                      <a:pt x="1" y="7"/>
                    </a:lnTo>
                    <a:lnTo>
                      <a:pt x="1" y="7"/>
                    </a:lnTo>
                    <a:lnTo>
                      <a:pt x="1" y="7"/>
                    </a:lnTo>
                    <a:lnTo>
                      <a:pt x="1" y="8"/>
                    </a:lnTo>
                    <a:lnTo>
                      <a:pt x="1" y="9"/>
                    </a:lnTo>
                    <a:lnTo>
                      <a:pt x="1" y="8"/>
                    </a:lnTo>
                    <a:lnTo>
                      <a:pt x="1" y="9"/>
                    </a:lnTo>
                    <a:lnTo>
                      <a:pt x="1" y="9"/>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5938" name="Freeform 594"/>
              <p:cNvSpPr>
                <a:spLocks/>
              </p:cNvSpPr>
              <p:nvPr/>
            </p:nvSpPr>
            <p:spPr bwMode="auto">
              <a:xfrm>
                <a:off x="2796" y="3335"/>
                <a:ext cx="1" cy="126"/>
              </a:xfrm>
              <a:custGeom>
                <a:avLst/>
                <a:gdLst/>
                <a:ahLst/>
                <a:cxnLst>
                  <a:cxn ang="0">
                    <a:pos x="0" y="13"/>
                  </a:cxn>
                  <a:cxn ang="0">
                    <a:pos x="0" y="11"/>
                  </a:cxn>
                  <a:cxn ang="0">
                    <a:pos x="0" y="12"/>
                  </a:cxn>
                  <a:cxn ang="0">
                    <a:pos x="0" y="12"/>
                  </a:cxn>
                  <a:cxn ang="0">
                    <a:pos x="0" y="12"/>
                  </a:cxn>
                  <a:cxn ang="0">
                    <a:pos x="0" y="13"/>
                  </a:cxn>
                  <a:cxn ang="0">
                    <a:pos x="0" y="12"/>
                  </a:cxn>
                  <a:cxn ang="0">
                    <a:pos x="0" y="14"/>
                  </a:cxn>
                  <a:cxn ang="0">
                    <a:pos x="0" y="12"/>
                  </a:cxn>
                  <a:cxn ang="0">
                    <a:pos x="0" y="11"/>
                  </a:cxn>
                  <a:cxn ang="0">
                    <a:pos x="0" y="12"/>
                  </a:cxn>
                  <a:cxn ang="0">
                    <a:pos x="0" y="10"/>
                  </a:cxn>
                  <a:cxn ang="0">
                    <a:pos x="0" y="12"/>
                  </a:cxn>
                  <a:cxn ang="0">
                    <a:pos x="0" y="11"/>
                  </a:cxn>
                  <a:cxn ang="0">
                    <a:pos x="0" y="10"/>
                  </a:cxn>
                  <a:cxn ang="0">
                    <a:pos x="0" y="13"/>
                  </a:cxn>
                  <a:cxn ang="0">
                    <a:pos x="0" y="14"/>
                  </a:cxn>
                  <a:cxn ang="0">
                    <a:pos x="0" y="17"/>
                  </a:cxn>
                  <a:cxn ang="0">
                    <a:pos x="0" y="17"/>
                  </a:cxn>
                  <a:cxn ang="0">
                    <a:pos x="0" y="18"/>
                  </a:cxn>
                  <a:cxn ang="0">
                    <a:pos x="0" y="17"/>
                  </a:cxn>
                  <a:cxn ang="0">
                    <a:pos x="0" y="16"/>
                  </a:cxn>
                  <a:cxn ang="0">
                    <a:pos x="0" y="13"/>
                  </a:cxn>
                  <a:cxn ang="0">
                    <a:pos x="0" y="10"/>
                  </a:cxn>
                  <a:cxn ang="0">
                    <a:pos x="0" y="7"/>
                  </a:cxn>
                  <a:cxn ang="0">
                    <a:pos x="0" y="5"/>
                  </a:cxn>
                  <a:cxn ang="0">
                    <a:pos x="0" y="1"/>
                  </a:cxn>
                  <a:cxn ang="0">
                    <a:pos x="0" y="3"/>
                  </a:cxn>
                  <a:cxn ang="0">
                    <a:pos x="0" y="4"/>
                  </a:cxn>
                  <a:cxn ang="0">
                    <a:pos x="0" y="5"/>
                  </a:cxn>
                  <a:cxn ang="0">
                    <a:pos x="0" y="10"/>
                  </a:cxn>
                  <a:cxn ang="0">
                    <a:pos x="0" y="12"/>
                  </a:cxn>
                  <a:cxn ang="0">
                    <a:pos x="0" y="11"/>
                  </a:cxn>
                  <a:cxn ang="0">
                    <a:pos x="0" y="13"/>
                  </a:cxn>
                  <a:cxn ang="0">
                    <a:pos x="0" y="10"/>
                  </a:cxn>
                  <a:cxn ang="0">
                    <a:pos x="0" y="12"/>
                  </a:cxn>
                  <a:cxn ang="0">
                    <a:pos x="0" y="13"/>
                  </a:cxn>
                  <a:cxn ang="0">
                    <a:pos x="0" y="11"/>
                  </a:cxn>
                  <a:cxn ang="0">
                    <a:pos x="0" y="12"/>
                  </a:cxn>
                  <a:cxn ang="0">
                    <a:pos x="0" y="11"/>
                  </a:cxn>
                  <a:cxn ang="0">
                    <a:pos x="0" y="13"/>
                  </a:cxn>
                  <a:cxn ang="0">
                    <a:pos x="0" y="13"/>
                  </a:cxn>
                  <a:cxn ang="0">
                    <a:pos x="0" y="13"/>
                  </a:cxn>
                  <a:cxn ang="0">
                    <a:pos x="0" y="18"/>
                  </a:cxn>
                  <a:cxn ang="0">
                    <a:pos x="0" y="21"/>
                  </a:cxn>
                  <a:cxn ang="0">
                    <a:pos x="0" y="21"/>
                  </a:cxn>
                  <a:cxn ang="0">
                    <a:pos x="0" y="17"/>
                  </a:cxn>
                  <a:cxn ang="0">
                    <a:pos x="0" y="16"/>
                  </a:cxn>
                  <a:cxn ang="0">
                    <a:pos x="0" y="17"/>
                  </a:cxn>
                  <a:cxn ang="0">
                    <a:pos x="0" y="18"/>
                  </a:cxn>
                  <a:cxn ang="0">
                    <a:pos x="0" y="18"/>
                  </a:cxn>
                  <a:cxn ang="0">
                    <a:pos x="0" y="16"/>
                  </a:cxn>
                  <a:cxn ang="0">
                    <a:pos x="0" y="15"/>
                  </a:cxn>
                  <a:cxn ang="0">
                    <a:pos x="0" y="14"/>
                  </a:cxn>
                  <a:cxn ang="0">
                    <a:pos x="0" y="14"/>
                  </a:cxn>
                  <a:cxn ang="0">
                    <a:pos x="0" y="13"/>
                  </a:cxn>
                  <a:cxn ang="0">
                    <a:pos x="0" y="15"/>
                  </a:cxn>
                  <a:cxn ang="0">
                    <a:pos x="0" y="15"/>
                  </a:cxn>
                  <a:cxn ang="0">
                    <a:pos x="0" y="17"/>
                  </a:cxn>
                  <a:cxn ang="0">
                    <a:pos x="0" y="17"/>
                  </a:cxn>
                  <a:cxn ang="0">
                    <a:pos x="0" y="12"/>
                  </a:cxn>
                  <a:cxn ang="0">
                    <a:pos x="0" y="14"/>
                  </a:cxn>
                  <a:cxn ang="0">
                    <a:pos x="0" y="17"/>
                  </a:cxn>
                </a:cxnLst>
                <a:rect l="0" t="0" r="r" b="b"/>
                <a:pathLst>
                  <a:path h="21">
                    <a:moveTo>
                      <a:pt x="0" y="15"/>
                    </a:moveTo>
                    <a:lnTo>
                      <a:pt x="0" y="14"/>
                    </a:lnTo>
                    <a:lnTo>
                      <a:pt x="0" y="14"/>
                    </a:lnTo>
                    <a:lnTo>
                      <a:pt x="0" y="13"/>
                    </a:lnTo>
                    <a:lnTo>
                      <a:pt x="0" y="13"/>
                    </a:lnTo>
                    <a:lnTo>
                      <a:pt x="0" y="14"/>
                    </a:lnTo>
                    <a:lnTo>
                      <a:pt x="0" y="13"/>
                    </a:lnTo>
                    <a:lnTo>
                      <a:pt x="0" y="13"/>
                    </a:lnTo>
                    <a:lnTo>
                      <a:pt x="0" y="14"/>
                    </a:lnTo>
                    <a:lnTo>
                      <a:pt x="0" y="13"/>
                    </a:lnTo>
                    <a:lnTo>
                      <a:pt x="0" y="13"/>
                    </a:lnTo>
                    <a:lnTo>
                      <a:pt x="0" y="13"/>
                    </a:lnTo>
                    <a:lnTo>
                      <a:pt x="0" y="13"/>
                    </a:lnTo>
                    <a:lnTo>
                      <a:pt x="0" y="13"/>
                    </a:lnTo>
                    <a:lnTo>
                      <a:pt x="0" y="13"/>
                    </a:lnTo>
                    <a:lnTo>
                      <a:pt x="0" y="12"/>
                    </a:lnTo>
                    <a:lnTo>
                      <a:pt x="0" y="11"/>
                    </a:lnTo>
                    <a:lnTo>
                      <a:pt x="0" y="12"/>
                    </a:lnTo>
                    <a:lnTo>
                      <a:pt x="0" y="11"/>
                    </a:lnTo>
                    <a:lnTo>
                      <a:pt x="0" y="11"/>
                    </a:lnTo>
                    <a:lnTo>
                      <a:pt x="0" y="10"/>
                    </a:lnTo>
                    <a:lnTo>
                      <a:pt x="0" y="11"/>
                    </a:lnTo>
                    <a:lnTo>
                      <a:pt x="0" y="12"/>
                    </a:lnTo>
                    <a:lnTo>
                      <a:pt x="0" y="11"/>
                    </a:lnTo>
                    <a:lnTo>
                      <a:pt x="0" y="11"/>
                    </a:lnTo>
                    <a:lnTo>
                      <a:pt x="0" y="11"/>
                    </a:lnTo>
                    <a:lnTo>
                      <a:pt x="0" y="11"/>
                    </a:lnTo>
                    <a:lnTo>
                      <a:pt x="0" y="11"/>
                    </a:lnTo>
                    <a:lnTo>
                      <a:pt x="0" y="10"/>
                    </a:lnTo>
                    <a:lnTo>
                      <a:pt x="0" y="10"/>
                    </a:lnTo>
                    <a:lnTo>
                      <a:pt x="0" y="11"/>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1"/>
                    </a:lnTo>
                    <a:lnTo>
                      <a:pt x="0" y="12"/>
                    </a:lnTo>
                    <a:lnTo>
                      <a:pt x="0" y="11"/>
                    </a:lnTo>
                    <a:lnTo>
                      <a:pt x="0" y="11"/>
                    </a:lnTo>
                    <a:lnTo>
                      <a:pt x="0" y="11"/>
                    </a:lnTo>
                    <a:lnTo>
                      <a:pt x="0" y="11"/>
                    </a:lnTo>
                    <a:lnTo>
                      <a:pt x="0" y="11"/>
                    </a:lnTo>
                    <a:lnTo>
                      <a:pt x="0" y="11"/>
                    </a:lnTo>
                    <a:lnTo>
                      <a:pt x="0" y="12"/>
                    </a:lnTo>
                    <a:lnTo>
                      <a:pt x="0" y="12"/>
                    </a:lnTo>
                    <a:lnTo>
                      <a:pt x="0" y="12"/>
                    </a:lnTo>
                    <a:lnTo>
                      <a:pt x="0" y="13"/>
                    </a:lnTo>
                    <a:lnTo>
                      <a:pt x="0" y="12"/>
                    </a:lnTo>
                    <a:lnTo>
                      <a:pt x="0" y="13"/>
                    </a:lnTo>
                    <a:lnTo>
                      <a:pt x="0" y="13"/>
                    </a:lnTo>
                    <a:lnTo>
                      <a:pt x="0" y="13"/>
                    </a:lnTo>
                    <a:lnTo>
                      <a:pt x="0" y="12"/>
                    </a:lnTo>
                    <a:lnTo>
                      <a:pt x="0" y="13"/>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3"/>
                    </a:lnTo>
                    <a:lnTo>
                      <a:pt x="0" y="13"/>
                    </a:lnTo>
                    <a:lnTo>
                      <a:pt x="0" y="13"/>
                    </a:lnTo>
                    <a:lnTo>
                      <a:pt x="0" y="14"/>
                    </a:lnTo>
                    <a:lnTo>
                      <a:pt x="0" y="14"/>
                    </a:lnTo>
                    <a:lnTo>
                      <a:pt x="0" y="14"/>
                    </a:lnTo>
                    <a:lnTo>
                      <a:pt x="0" y="14"/>
                    </a:lnTo>
                    <a:lnTo>
                      <a:pt x="0" y="14"/>
                    </a:lnTo>
                    <a:lnTo>
                      <a:pt x="0" y="14"/>
                    </a:lnTo>
                    <a:lnTo>
                      <a:pt x="0" y="14"/>
                    </a:lnTo>
                    <a:lnTo>
                      <a:pt x="0" y="14"/>
                    </a:lnTo>
                    <a:lnTo>
                      <a:pt x="0" y="14"/>
                    </a:lnTo>
                    <a:lnTo>
                      <a:pt x="0" y="13"/>
                    </a:lnTo>
                    <a:lnTo>
                      <a:pt x="0" y="12"/>
                    </a:lnTo>
                    <a:lnTo>
                      <a:pt x="0" y="12"/>
                    </a:lnTo>
                    <a:lnTo>
                      <a:pt x="0" y="12"/>
                    </a:lnTo>
                    <a:lnTo>
                      <a:pt x="0" y="12"/>
                    </a:lnTo>
                    <a:lnTo>
                      <a:pt x="0" y="11"/>
                    </a:lnTo>
                    <a:lnTo>
                      <a:pt x="0" y="12"/>
                    </a:lnTo>
                    <a:lnTo>
                      <a:pt x="0" y="12"/>
                    </a:lnTo>
                    <a:lnTo>
                      <a:pt x="0" y="12"/>
                    </a:lnTo>
                    <a:lnTo>
                      <a:pt x="0" y="11"/>
                    </a:lnTo>
                    <a:lnTo>
                      <a:pt x="0" y="12"/>
                    </a:lnTo>
                    <a:lnTo>
                      <a:pt x="0" y="12"/>
                    </a:lnTo>
                    <a:lnTo>
                      <a:pt x="0" y="12"/>
                    </a:lnTo>
                    <a:lnTo>
                      <a:pt x="0" y="12"/>
                    </a:lnTo>
                    <a:lnTo>
                      <a:pt x="0" y="12"/>
                    </a:lnTo>
                    <a:lnTo>
                      <a:pt x="0" y="11"/>
                    </a:lnTo>
                    <a:lnTo>
                      <a:pt x="0" y="11"/>
                    </a:lnTo>
                    <a:lnTo>
                      <a:pt x="0" y="12"/>
                    </a:lnTo>
                    <a:lnTo>
                      <a:pt x="0" y="11"/>
                    </a:lnTo>
                    <a:lnTo>
                      <a:pt x="0" y="12"/>
                    </a:lnTo>
                    <a:lnTo>
                      <a:pt x="0" y="11"/>
                    </a:lnTo>
                    <a:lnTo>
                      <a:pt x="0" y="11"/>
                    </a:lnTo>
                    <a:lnTo>
                      <a:pt x="0" y="10"/>
                    </a:lnTo>
                    <a:lnTo>
                      <a:pt x="0" y="11"/>
                    </a:lnTo>
                    <a:lnTo>
                      <a:pt x="0" y="11"/>
                    </a:lnTo>
                    <a:lnTo>
                      <a:pt x="0" y="11"/>
                    </a:lnTo>
                    <a:lnTo>
                      <a:pt x="0" y="12"/>
                    </a:lnTo>
                    <a:lnTo>
                      <a:pt x="0" y="12"/>
                    </a:lnTo>
                    <a:lnTo>
                      <a:pt x="0" y="12"/>
                    </a:lnTo>
                    <a:lnTo>
                      <a:pt x="0" y="12"/>
                    </a:lnTo>
                    <a:lnTo>
                      <a:pt x="0" y="12"/>
                    </a:lnTo>
                    <a:lnTo>
                      <a:pt x="0" y="11"/>
                    </a:lnTo>
                    <a:lnTo>
                      <a:pt x="0" y="12"/>
                    </a:lnTo>
                    <a:lnTo>
                      <a:pt x="0" y="10"/>
                    </a:lnTo>
                    <a:lnTo>
                      <a:pt x="0" y="10"/>
                    </a:lnTo>
                    <a:lnTo>
                      <a:pt x="0" y="10"/>
                    </a:lnTo>
                    <a:lnTo>
                      <a:pt x="0" y="10"/>
                    </a:lnTo>
                    <a:lnTo>
                      <a:pt x="0" y="10"/>
                    </a:lnTo>
                    <a:lnTo>
                      <a:pt x="0" y="10"/>
                    </a:lnTo>
                    <a:lnTo>
                      <a:pt x="0" y="10"/>
                    </a:lnTo>
                    <a:lnTo>
                      <a:pt x="0" y="10"/>
                    </a:lnTo>
                    <a:lnTo>
                      <a:pt x="0" y="9"/>
                    </a:lnTo>
                    <a:lnTo>
                      <a:pt x="0" y="10"/>
                    </a:lnTo>
                    <a:lnTo>
                      <a:pt x="0" y="9"/>
                    </a:lnTo>
                    <a:lnTo>
                      <a:pt x="0" y="10"/>
                    </a:lnTo>
                    <a:lnTo>
                      <a:pt x="0" y="10"/>
                    </a:lnTo>
                    <a:lnTo>
                      <a:pt x="0" y="11"/>
                    </a:lnTo>
                    <a:lnTo>
                      <a:pt x="0" y="10"/>
                    </a:lnTo>
                    <a:lnTo>
                      <a:pt x="0" y="11"/>
                    </a:lnTo>
                    <a:lnTo>
                      <a:pt x="0" y="12"/>
                    </a:lnTo>
                    <a:lnTo>
                      <a:pt x="0" y="11"/>
                    </a:lnTo>
                    <a:lnTo>
                      <a:pt x="0" y="12"/>
                    </a:lnTo>
                    <a:lnTo>
                      <a:pt x="0" y="11"/>
                    </a:lnTo>
                    <a:lnTo>
                      <a:pt x="0" y="11"/>
                    </a:lnTo>
                    <a:lnTo>
                      <a:pt x="0" y="12"/>
                    </a:lnTo>
                    <a:lnTo>
                      <a:pt x="0" y="13"/>
                    </a:lnTo>
                    <a:lnTo>
                      <a:pt x="0" y="13"/>
                    </a:lnTo>
                    <a:lnTo>
                      <a:pt x="0" y="12"/>
                    </a:lnTo>
                    <a:lnTo>
                      <a:pt x="0" y="12"/>
                    </a:lnTo>
                    <a:lnTo>
                      <a:pt x="0" y="11"/>
                    </a:lnTo>
                    <a:lnTo>
                      <a:pt x="0" y="11"/>
                    </a:lnTo>
                    <a:lnTo>
                      <a:pt x="0" y="10"/>
                    </a:lnTo>
                    <a:lnTo>
                      <a:pt x="0" y="11"/>
                    </a:lnTo>
                    <a:lnTo>
                      <a:pt x="0" y="10"/>
                    </a:lnTo>
                    <a:lnTo>
                      <a:pt x="0" y="10"/>
                    </a:lnTo>
                    <a:lnTo>
                      <a:pt x="0" y="10"/>
                    </a:lnTo>
                    <a:lnTo>
                      <a:pt x="0" y="10"/>
                    </a:lnTo>
                    <a:lnTo>
                      <a:pt x="0" y="11"/>
                    </a:lnTo>
                    <a:lnTo>
                      <a:pt x="0" y="10"/>
                    </a:lnTo>
                    <a:lnTo>
                      <a:pt x="0" y="11"/>
                    </a:lnTo>
                    <a:lnTo>
                      <a:pt x="0" y="10"/>
                    </a:lnTo>
                    <a:lnTo>
                      <a:pt x="0" y="11"/>
                    </a:lnTo>
                    <a:lnTo>
                      <a:pt x="0" y="10"/>
                    </a:lnTo>
                    <a:lnTo>
                      <a:pt x="0" y="10"/>
                    </a:lnTo>
                    <a:lnTo>
                      <a:pt x="0" y="11"/>
                    </a:lnTo>
                    <a:lnTo>
                      <a:pt x="0" y="11"/>
                    </a:lnTo>
                    <a:lnTo>
                      <a:pt x="0" y="10"/>
                    </a:lnTo>
                    <a:lnTo>
                      <a:pt x="0" y="11"/>
                    </a:lnTo>
                    <a:lnTo>
                      <a:pt x="0" y="11"/>
                    </a:lnTo>
                    <a:lnTo>
                      <a:pt x="0" y="11"/>
                    </a:lnTo>
                    <a:lnTo>
                      <a:pt x="0" y="12"/>
                    </a:lnTo>
                    <a:lnTo>
                      <a:pt x="0" y="12"/>
                    </a:lnTo>
                    <a:lnTo>
                      <a:pt x="0" y="12"/>
                    </a:lnTo>
                    <a:lnTo>
                      <a:pt x="0" y="13"/>
                    </a:lnTo>
                    <a:lnTo>
                      <a:pt x="0" y="13"/>
                    </a:lnTo>
                    <a:lnTo>
                      <a:pt x="0" y="13"/>
                    </a:lnTo>
                    <a:lnTo>
                      <a:pt x="0" y="14"/>
                    </a:lnTo>
                    <a:lnTo>
                      <a:pt x="0" y="13"/>
                    </a:lnTo>
                    <a:lnTo>
                      <a:pt x="0" y="12"/>
                    </a:lnTo>
                    <a:lnTo>
                      <a:pt x="0" y="13"/>
                    </a:lnTo>
                    <a:lnTo>
                      <a:pt x="0" y="13"/>
                    </a:lnTo>
                    <a:lnTo>
                      <a:pt x="0" y="13"/>
                    </a:lnTo>
                    <a:lnTo>
                      <a:pt x="0" y="14"/>
                    </a:lnTo>
                    <a:lnTo>
                      <a:pt x="0" y="13"/>
                    </a:lnTo>
                    <a:lnTo>
                      <a:pt x="0" y="14"/>
                    </a:lnTo>
                    <a:lnTo>
                      <a:pt x="0" y="14"/>
                    </a:lnTo>
                    <a:lnTo>
                      <a:pt x="0" y="15"/>
                    </a:lnTo>
                    <a:lnTo>
                      <a:pt x="0" y="14"/>
                    </a:lnTo>
                    <a:lnTo>
                      <a:pt x="0" y="14"/>
                    </a:lnTo>
                    <a:lnTo>
                      <a:pt x="0" y="15"/>
                    </a:lnTo>
                    <a:lnTo>
                      <a:pt x="0" y="14"/>
                    </a:lnTo>
                    <a:lnTo>
                      <a:pt x="0" y="15"/>
                    </a:lnTo>
                    <a:lnTo>
                      <a:pt x="0" y="16"/>
                    </a:lnTo>
                    <a:lnTo>
                      <a:pt x="0" y="17"/>
                    </a:lnTo>
                    <a:lnTo>
                      <a:pt x="0" y="16"/>
                    </a:lnTo>
                    <a:lnTo>
                      <a:pt x="0" y="17"/>
                    </a:lnTo>
                    <a:lnTo>
                      <a:pt x="0" y="17"/>
                    </a:lnTo>
                    <a:lnTo>
                      <a:pt x="0" y="18"/>
                    </a:lnTo>
                    <a:lnTo>
                      <a:pt x="0" y="17"/>
                    </a:lnTo>
                    <a:lnTo>
                      <a:pt x="0" y="18"/>
                    </a:lnTo>
                    <a:lnTo>
                      <a:pt x="0" y="17"/>
                    </a:lnTo>
                    <a:lnTo>
                      <a:pt x="0" y="18"/>
                    </a:lnTo>
                    <a:lnTo>
                      <a:pt x="0" y="18"/>
                    </a:lnTo>
                    <a:lnTo>
                      <a:pt x="0" y="18"/>
                    </a:lnTo>
                    <a:lnTo>
                      <a:pt x="0" y="18"/>
                    </a:lnTo>
                    <a:lnTo>
                      <a:pt x="0" y="17"/>
                    </a:lnTo>
                    <a:lnTo>
                      <a:pt x="0" y="18"/>
                    </a:lnTo>
                    <a:lnTo>
                      <a:pt x="0" y="17"/>
                    </a:lnTo>
                    <a:lnTo>
                      <a:pt x="0" y="16"/>
                    </a:lnTo>
                    <a:lnTo>
                      <a:pt x="0" y="17"/>
                    </a:lnTo>
                    <a:lnTo>
                      <a:pt x="0" y="17"/>
                    </a:lnTo>
                    <a:lnTo>
                      <a:pt x="0" y="18"/>
                    </a:lnTo>
                    <a:lnTo>
                      <a:pt x="0" y="18"/>
                    </a:lnTo>
                    <a:lnTo>
                      <a:pt x="0" y="17"/>
                    </a:lnTo>
                    <a:lnTo>
                      <a:pt x="0" y="18"/>
                    </a:lnTo>
                    <a:lnTo>
                      <a:pt x="0" y="18"/>
                    </a:lnTo>
                    <a:lnTo>
                      <a:pt x="0" y="19"/>
                    </a:lnTo>
                    <a:lnTo>
                      <a:pt x="0" y="19"/>
                    </a:lnTo>
                    <a:lnTo>
                      <a:pt x="0" y="18"/>
                    </a:lnTo>
                    <a:lnTo>
                      <a:pt x="0" y="19"/>
                    </a:lnTo>
                    <a:lnTo>
                      <a:pt x="0" y="19"/>
                    </a:lnTo>
                    <a:lnTo>
                      <a:pt x="0" y="18"/>
                    </a:lnTo>
                    <a:lnTo>
                      <a:pt x="0" y="19"/>
                    </a:lnTo>
                    <a:lnTo>
                      <a:pt x="0" y="19"/>
                    </a:lnTo>
                    <a:lnTo>
                      <a:pt x="0" y="19"/>
                    </a:lnTo>
                    <a:lnTo>
                      <a:pt x="0" y="18"/>
                    </a:lnTo>
                    <a:lnTo>
                      <a:pt x="0" y="18"/>
                    </a:lnTo>
                    <a:lnTo>
                      <a:pt x="0" y="18"/>
                    </a:lnTo>
                    <a:lnTo>
                      <a:pt x="0" y="17"/>
                    </a:lnTo>
                    <a:lnTo>
                      <a:pt x="0" y="17"/>
                    </a:lnTo>
                    <a:lnTo>
                      <a:pt x="0" y="16"/>
                    </a:lnTo>
                    <a:lnTo>
                      <a:pt x="0" y="16"/>
                    </a:lnTo>
                    <a:lnTo>
                      <a:pt x="0" y="17"/>
                    </a:lnTo>
                    <a:lnTo>
                      <a:pt x="0" y="16"/>
                    </a:lnTo>
                    <a:lnTo>
                      <a:pt x="0" y="17"/>
                    </a:lnTo>
                    <a:lnTo>
                      <a:pt x="0" y="16"/>
                    </a:lnTo>
                    <a:lnTo>
                      <a:pt x="0" y="16"/>
                    </a:lnTo>
                    <a:lnTo>
                      <a:pt x="0" y="16"/>
                    </a:lnTo>
                    <a:lnTo>
                      <a:pt x="0" y="17"/>
                    </a:lnTo>
                    <a:lnTo>
                      <a:pt x="0" y="16"/>
                    </a:lnTo>
                    <a:lnTo>
                      <a:pt x="0" y="16"/>
                    </a:lnTo>
                    <a:lnTo>
                      <a:pt x="0" y="16"/>
                    </a:lnTo>
                    <a:lnTo>
                      <a:pt x="0" y="16"/>
                    </a:lnTo>
                    <a:lnTo>
                      <a:pt x="0" y="15"/>
                    </a:lnTo>
                    <a:lnTo>
                      <a:pt x="0" y="14"/>
                    </a:lnTo>
                    <a:lnTo>
                      <a:pt x="0" y="14"/>
                    </a:lnTo>
                    <a:lnTo>
                      <a:pt x="0" y="14"/>
                    </a:lnTo>
                    <a:lnTo>
                      <a:pt x="0" y="13"/>
                    </a:lnTo>
                    <a:lnTo>
                      <a:pt x="0" y="13"/>
                    </a:lnTo>
                    <a:lnTo>
                      <a:pt x="0" y="13"/>
                    </a:lnTo>
                    <a:lnTo>
                      <a:pt x="0" y="13"/>
                    </a:lnTo>
                    <a:lnTo>
                      <a:pt x="0" y="13"/>
                    </a:lnTo>
                    <a:lnTo>
                      <a:pt x="0" y="14"/>
                    </a:lnTo>
                    <a:lnTo>
                      <a:pt x="0" y="13"/>
                    </a:lnTo>
                    <a:lnTo>
                      <a:pt x="0" y="12"/>
                    </a:lnTo>
                    <a:lnTo>
                      <a:pt x="0" y="12"/>
                    </a:lnTo>
                    <a:lnTo>
                      <a:pt x="0" y="12"/>
                    </a:lnTo>
                    <a:lnTo>
                      <a:pt x="0" y="12"/>
                    </a:lnTo>
                    <a:lnTo>
                      <a:pt x="0" y="12"/>
                    </a:lnTo>
                    <a:lnTo>
                      <a:pt x="0" y="11"/>
                    </a:lnTo>
                    <a:lnTo>
                      <a:pt x="0" y="10"/>
                    </a:lnTo>
                    <a:lnTo>
                      <a:pt x="0" y="10"/>
                    </a:lnTo>
                    <a:lnTo>
                      <a:pt x="0" y="10"/>
                    </a:lnTo>
                    <a:lnTo>
                      <a:pt x="0" y="9"/>
                    </a:lnTo>
                    <a:lnTo>
                      <a:pt x="0" y="9"/>
                    </a:lnTo>
                    <a:lnTo>
                      <a:pt x="0" y="10"/>
                    </a:lnTo>
                    <a:lnTo>
                      <a:pt x="0" y="10"/>
                    </a:lnTo>
                    <a:lnTo>
                      <a:pt x="0" y="9"/>
                    </a:lnTo>
                    <a:lnTo>
                      <a:pt x="0" y="8"/>
                    </a:lnTo>
                    <a:lnTo>
                      <a:pt x="0" y="8"/>
                    </a:lnTo>
                    <a:lnTo>
                      <a:pt x="0" y="8"/>
                    </a:lnTo>
                    <a:lnTo>
                      <a:pt x="0" y="7"/>
                    </a:lnTo>
                    <a:lnTo>
                      <a:pt x="0" y="7"/>
                    </a:lnTo>
                    <a:lnTo>
                      <a:pt x="0" y="7"/>
                    </a:lnTo>
                    <a:lnTo>
                      <a:pt x="0" y="6"/>
                    </a:lnTo>
                    <a:lnTo>
                      <a:pt x="0" y="7"/>
                    </a:lnTo>
                    <a:lnTo>
                      <a:pt x="0" y="6"/>
                    </a:lnTo>
                    <a:lnTo>
                      <a:pt x="0" y="6"/>
                    </a:lnTo>
                    <a:lnTo>
                      <a:pt x="0" y="5"/>
                    </a:lnTo>
                    <a:lnTo>
                      <a:pt x="0" y="5"/>
                    </a:lnTo>
                    <a:lnTo>
                      <a:pt x="0" y="5"/>
                    </a:lnTo>
                    <a:lnTo>
                      <a:pt x="0" y="5"/>
                    </a:lnTo>
                    <a:lnTo>
                      <a:pt x="0" y="6"/>
                    </a:lnTo>
                    <a:lnTo>
                      <a:pt x="0" y="5"/>
                    </a:lnTo>
                    <a:lnTo>
                      <a:pt x="0" y="5"/>
                    </a:lnTo>
                    <a:lnTo>
                      <a:pt x="0" y="5"/>
                    </a:lnTo>
                    <a:lnTo>
                      <a:pt x="0" y="5"/>
                    </a:lnTo>
                    <a:lnTo>
                      <a:pt x="0" y="4"/>
                    </a:lnTo>
                    <a:lnTo>
                      <a:pt x="0" y="4"/>
                    </a:lnTo>
                    <a:lnTo>
                      <a:pt x="0" y="3"/>
                    </a:lnTo>
                    <a:lnTo>
                      <a:pt x="0" y="3"/>
                    </a:lnTo>
                    <a:lnTo>
                      <a:pt x="0" y="2"/>
                    </a:lnTo>
                    <a:lnTo>
                      <a:pt x="0" y="2"/>
                    </a:lnTo>
                    <a:lnTo>
                      <a:pt x="0" y="1"/>
                    </a:lnTo>
                    <a:lnTo>
                      <a:pt x="0" y="1"/>
                    </a:lnTo>
                    <a:lnTo>
                      <a:pt x="0" y="1"/>
                    </a:lnTo>
                    <a:lnTo>
                      <a:pt x="0" y="0"/>
                    </a:lnTo>
                    <a:lnTo>
                      <a:pt x="0" y="1"/>
                    </a:lnTo>
                    <a:lnTo>
                      <a:pt x="0" y="1"/>
                    </a:lnTo>
                    <a:lnTo>
                      <a:pt x="0" y="1"/>
                    </a:lnTo>
                    <a:lnTo>
                      <a:pt x="0" y="1"/>
                    </a:lnTo>
                    <a:lnTo>
                      <a:pt x="0" y="1"/>
                    </a:lnTo>
                    <a:lnTo>
                      <a:pt x="0" y="2"/>
                    </a:lnTo>
                    <a:lnTo>
                      <a:pt x="0" y="2"/>
                    </a:lnTo>
                    <a:lnTo>
                      <a:pt x="0" y="3"/>
                    </a:lnTo>
                    <a:lnTo>
                      <a:pt x="0" y="3"/>
                    </a:lnTo>
                    <a:lnTo>
                      <a:pt x="0" y="3"/>
                    </a:lnTo>
                    <a:lnTo>
                      <a:pt x="0" y="3"/>
                    </a:lnTo>
                    <a:lnTo>
                      <a:pt x="0" y="3"/>
                    </a:lnTo>
                    <a:lnTo>
                      <a:pt x="0" y="4"/>
                    </a:lnTo>
                    <a:lnTo>
                      <a:pt x="0" y="4"/>
                    </a:lnTo>
                    <a:lnTo>
                      <a:pt x="0" y="4"/>
                    </a:lnTo>
                    <a:lnTo>
                      <a:pt x="0" y="4"/>
                    </a:lnTo>
                    <a:lnTo>
                      <a:pt x="0" y="3"/>
                    </a:lnTo>
                    <a:lnTo>
                      <a:pt x="0" y="4"/>
                    </a:lnTo>
                    <a:lnTo>
                      <a:pt x="0" y="4"/>
                    </a:lnTo>
                    <a:lnTo>
                      <a:pt x="0" y="4"/>
                    </a:lnTo>
                    <a:lnTo>
                      <a:pt x="0" y="4"/>
                    </a:lnTo>
                    <a:lnTo>
                      <a:pt x="0" y="4"/>
                    </a:lnTo>
                    <a:lnTo>
                      <a:pt x="0" y="3"/>
                    </a:lnTo>
                    <a:lnTo>
                      <a:pt x="0" y="4"/>
                    </a:lnTo>
                    <a:lnTo>
                      <a:pt x="0" y="4"/>
                    </a:lnTo>
                    <a:lnTo>
                      <a:pt x="0" y="4"/>
                    </a:lnTo>
                    <a:lnTo>
                      <a:pt x="0" y="4"/>
                    </a:lnTo>
                    <a:lnTo>
                      <a:pt x="0" y="5"/>
                    </a:lnTo>
                    <a:lnTo>
                      <a:pt x="0" y="5"/>
                    </a:lnTo>
                    <a:lnTo>
                      <a:pt x="0" y="5"/>
                    </a:lnTo>
                    <a:lnTo>
                      <a:pt x="0" y="5"/>
                    </a:lnTo>
                    <a:lnTo>
                      <a:pt x="0" y="5"/>
                    </a:lnTo>
                    <a:lnTo>
                      <a:pt x="0" y="6"/>
                    </a:lnTo>
                    <a:lnTo>
                      <a:pt x="0" y="7"/>
                    </a:lnTo>
                    <a:lnTo>
                      <a:pt x="0" y="7"/>
                    </a:lnTo>
                    <a:lnTo>
                      <a:pt x="0" y="8"/>
                    </a:lnTo>
                    <a:lnTo>
                      <a:pt x="0" y="7"/>
                    </a:lnTo>
                    <a:lnTo>
                      <a:pt x="0" y="8"/>
                    </a:lnTo>
                    <a:lnTo>
                      <a:pt x="0" y="8"/>
                    </a:lnTo>
                    <a:lnTo>
                      <a:pt x="0" y="9"/>
                    </a:lnTo>
                    <a:lnTo>
                      <a:pt x="0" y="9"/>
                    </a:lnTo>
                    <a:lnTo>
                      <a:pt x="0" y="10"/>
                    </a:lnTo>
                    <a:lnTo>
                      <a:pt x="0" y="10"/>
                    </a:lnTo>
                    <a:lnTo>
                      <a:pt x="0" y="10"/>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11"/>
                    </a:lnTo>
                    <a:lnTo>
                      <a:pt x="0" y="12"/>
                    </a:lnTo>
                    <a:lnTo>
                      <a:pt x="0" y="12"/>
                    </a:lnTo>
                    <a:lnTo>
                      <a:pt x="0" y="12"/>
                    </a:lnTo>
                    <a:lnTo>
                      <a:pt x="0" y="13"/>
                    </a:lnTo>
                    <a:lnTo>
                      <a:pt x="0" y="13"/>
                    </a:lnTo>
                    <a:lnTo>
                      <a:pt x="0" y="13"/>
                    </a:lnTo>
                    <a:lnTo>
                      <a:pt x="0" y="14"/>
                    </a:lnTo>
                    <a:lnTo>
                      <a:pt x="0" y="13"/>
                    </a:lnTo>
                    <a:lnTo>
                      <a:pt x="0" y="13"/>
                    </a:lnTo>
                    <a:lnTo>
                      <a:pt x="0" y="14"/>
                    </a:lnTo>
                    <a:lnTo>
                      <a:pt x="0" y="13"/>
                    </a:lnTo>
                    <a:lnTo>
                      <a:pt x="0" y="14"/>
                    </a:lnTo>
                    <a:lnTo>
                      <a:pt x="0" y="13"/>
                    </a:lnTo>
                    <a:lnTo>
                      <a:pt x="0" y="12"/>
                    </a:lnTo>
                    <a:lnTo>
                      <a:pt x="0" y="12"/>
                    </a:lnTo>
                    <a:lnTo>
                      <a:pt x="0" y="12"/>
                    </a:lnTo>
                    <a:lnTo>
                      <a:pt x="0" y="12"/>
                    </a:lnTo>
                    <a:lnTo>
                      <a:pt x="0" y="11"/>
                    </a:lnTo>
                    <a:lnTo>
                      <a:pt x="0" y="11"/>
                    </a:lnTo>
                    <a:lnTo>
                      <a:pt x="0" y="10"/>
                    </a:lnTo>
                    <a:lnTo>
                      <a:pt x="0" y="10"/>
                    </a:lnTo>
                    <a:lnTo>
                      <a:pt x="0" y="10"/>
                    </a:lnTo>
                    <a:lnTo>
                      <a:pt x="0" y="10"/>
                    </a:lnTo>
                    <a:lnTo>
                      <a:pt x="0" y="10"/>
                    </a:lnTo>
                    <a:lnTo>
                      <a:pt x="0" y="11"/>
                    </a:lnTo>
                    <a:lnTo>
                      <a:pt x="0" y="12"/>
                    </a:lnTo>
                    <a:lnTo>
                      <a:pt x="0" y="12"/>
                    </a:lnTo>
                    <a:lnTo>
                      <a:pt x="0" y="12"/>
                    </a:lnTo>
                    <a:lnTo>
                      <a:pt x="0" y="11"/>
                    </a:lnTo>
                    <a:lnTo>
                      <a:pt x="0" y="10"/>
                    </a:lnTo>
                    <a:lnTo>
                      <a:pt x="0" y="11"/>
                    </a:lnTo>
                    <a:lnTo>
                      <a:pt x="0" y="12"/>
                    </a:lnTo>
                    <a:lnTo>
                      <a:pt x="0" y="12"/>
                    </a:lnTo>
                    <a:lnTo>
                      <a:pt x="0" y="13"/>
                    </a:lnTo>
                    <a:lnTo>
                      <a:pt x="0" y="13"/>
                    </a:lnTo>
                    <a:lnTo>
                      <a:pt x="0" y="13"/>
                    </a:lnTo>
                    <a:lnTo>
                      <a:pt x="0" y="13"/>
                    </a:lnTo>
                    <a:lnTo>
                      <a:pt x="0" y="12"/>
                    </a:lnTo>
                    <a:lnTo>
                      <a:pt x="0" y="12"/>
                    </a:lnTo>
                    <a:lnTo>
                      <a:pt x="0" y="12"/>
                    </a:lnTo>
                    <a:lnTo>
                      <a:pt x="0" y="12"/>
                    </a:lnTo>
                    <a:lnTo>
                      <a:pt x="0" y="12"/>
                    </a:lnTo>
                    <a:lnTo>
                      <a:pt x="0" y="12"/>
                    </a:lnTo>
                    <a:lnTo>
                      <a:pt x="0" y="13"/>
                    </a:lnTo>
                    <a:lnTo>
                      <a:pt x="0" y="13"/>
                    </a:lnTo>
                    <a:lnTo>
                      <a:pt x="0" y="13"/>
                    </a:lnTo>
                    <a:lnTo>
                      <a:pt x="0" y="13"/>
                    </a:lnTo>
                    <a:lnTo>
                      <a:pt x="0" y="13"/>
                    </a:lnTo>
                    <a:lnTo>
                      <a:pt x="0" y="12"/>
                    </a:lnTo>
                    <a:lnTo>
                      <a:pt x="0" y="12"/>
                    </a:lnTo>
                    <a:lnTo>
                      <a:pt x="0" y="12"/>
                    </a:lnTo>
                    <a:lnTo>
                      <a:pt x="0" y="11"/>
                    </a:lnTo>
                    <a:lnTo>
                      <a:pt x="0" y="11"/>
                    </a:lnTo>
                    <a:lnTo>
                      <a:pt x="0" y="12"/>
                    </a:lnTo>
                    <a:lnTo>
                      <a:pt x="0" y="11"/>
                    </a:lnTo>
                    <a:lnTo>
                      <a:pt x="0" y="11"/>
                    </a:lnTo>
                    <a:lnTo>
                      <a:pt x="0" y="11"/>
                    </a:lnTo>
                    <a:lnTo>
                      <a:pt x="0" y="11"/>
                    </a:lnTo>
                    <a:lnTo>
                      <a:pt x="0" y="12"/>
                    </a:lnTo>
                    <a:lnTo>
                      <a:pt x="0" y="12"/>
                    </a:lnTo>
                    <a:lnTo>
                      <a:pt x="0" y="11"/>
                    </a:lnTo>
                    <a:lnTo>
                      <a:pt x="0" y="12"/>
                    </a:lnTo>
                    <a:lnTo>
                      <a:pt x="0" y="12"/>
                    </a:lnTo>
                    <a:lnTo>
                      <a:pt x="0" y="11"/>
                    </a:lnTo>
                    <a:lnTo>
                      <a:pt x="0" y="11"/>
                    </a:lnTo>
                    <a:lnTo>
                      <a:pt x="0" y="12"/>
                    </a:lnTo>
                    <a:lnTo>
                      <a:pt x="0" y="12"/>
                    </a:lnTo>
                    <a:lnTo>
                      <a:pt x="0" y="12"/>
                    </a:lnTo>
                    <a:lnTo>
                      <a:pt x="0" y="11"/>
                    </a:lnTo>
                    <a:lnTo>
                      <a:pt x="0" y="12"/>
                    </a:lnTo>
                    <a:lnTo>
                      <a:pt x="0" y="11"/>
                    </a:lnTo>
                    <a:lnTo>
                      <a:pt x="0" y="12"/>
                    </a:lnTo>
                    <a:lnTo>
                      <a:pt x="0" y="12"/>
                    </a:lnTo>
                    <a:lnTo>
                      <a:pt x="0" y="11"/>
                    </a:lnTo>
                    <a:lnTo>
                      <a:pt x="0" y="12"/>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3"/>
                    </a:lnTo>
                    <a:lnTo>
                      <a:pt x="0" y="13"/>
                    </a:lnTo>
                    <a:lnTo>
                      <a:pt x="0" y="14"/>
                    </a:lnTo>
                    <a:lnTo>
                      <a:pt x="0" y="13"/>
                    </a:lnTo>
                    <a:lnTo>
                      <a:pt x="0" y="13"/>
                    </a:lnTo>
                    <a:lnTo>
                      <a:pt x="0" y="13"/>
                    </a:lnTo>
                    <a:lnTo>
                      <a:pt x="0" y="13"/>
                    </a:lnTo>
                    <a:lnTo>
                      <a:pt x="0" y="13"/>
                    </a:lnTo>
                    <a:lnTo>
                      <a:pt x="0" y="13"/>
                    </a:lnTo>
                    <a:lnTo>
                      <a:pt x="0" y="14"/>
                    </a:lnTo>
                    <a:lnTo>
                      <a:pt x="0" y="13"/>
                    </a:lnTo>
                    <a:lnTo>
                      <a:pt x="0" y="13"/>
                    </a:lnTo>
                    <a:lnTo>
                      <a:pt x="0" y="14"/>
                    </a:lnTo>
                    <a:lnTo>
                      <a:pt x="0" y="13"/>
                    </a:lnTo>
                    <a:lnTo>
                      <a:pt x="0" y="14"/>
                    </a:lnTo>
                    <a:lnTo>
                      <a:pt x="0" y="13"/>
                    </a:lnTo>
                    <a:lnTo>
                      <a:pt x="0" y="14"/>
                    </a:lnTo>
                    <a:lnTo>
                      <a:pt x="0" y="13"/>
                    </a:lnTo>
                    <a:lnTo>
                      <a:pt x="0" y="13"/>
                    </a:lnTo>
                    <a:lnTo>
                      <a:pt x="0" y="13"/>
                    </a:lnTo>
                    <a:lnTo>
                      <a:pt x="0" y="13"/>
                    </a:lnTo>
                    <a:lnTo>
                      <a:pt x="0" y="12"/>
                    </a:lnTo>
                    <a:lnTo>
                      <a:pt x="0" y="13"/>
                    </a:lnTo>
                    <a:lnTo>
                      <a:pt x="0" y="12"/>
                    </a:lnTo>
                    <a:lnTo>
                      <a:pt x="0" y="14"/>
                    </a:lnTo>
                    <a:lnTo>
                      <a:pt x="0" y="15"/>
                    </a:lnTo>
                    <a:lnTo>
                      <a:pt x="0" y="16"/>
                    </a:lnTo>
                    <a:lnTo>
                      <a:pt x="0" y="16"/>
                    </a:lnTo>
                    <a:lnTo>
                      <a:pt x="0" y="17"/>
                    </a:lnTo>
                    <a:lnTo>
                      <a:pt x="0" y="16"/>
                    </a:lnTo>
                    <a:lnTo>
                      <a:pt x="0" y="17"/>
                    </a:lnTo>
                    <a:lnTo>
                      <a:pt x="0" y="17"/>
                    </a:lnTo>
                    <a:lnTo>
                      <a:pt x="0" y="18"/>
                    </a:lnTo>
                    <a:lnTo>
                      <a:pt x="0" y="18"/>
                    </a:lnTo>
                    <a:lnTo>
                      <a:pt x="0" y="19"/>
                    </a:lnTo>
                    <a:lnTo>
                      <a:pt x="0" y="19"/>
                    </a:lnTo>
                    <a:lnTo>
                      <a:pt x="0" y="20"/>
                    </a:lnTo>
                    <a:lnTo>
                      <a:pt x="0" y="20"/>
                    </a:lnTo>
                    <a:lnTo>
                      <a:pt x="0" y="21"/>
                    </a:lnTo>
                    <a:lnTo>
                      <a:pt x="0" y="21"/>
                    </a:lnTo>
                    <a:lnTo>
                      <a:pt x="0" y="21"/>
                    </a:lnTo>
                    <a:lnTo>
                      <a:pt x="0" y="21"/>
                    </a:lnTo>
                    <a:lnTo>
                      <a:pt x="0" y="21"/>
                    </a:lnTo>
                    <a:lnTo>
                      <a:pt x="0" y="21"/>
                    </a:lnTo>
                    <a:lnTo>
                      <a:pt x="0" y="21"/>
                    </a:lnTo>
                    <a:lnTo>
                      <a:pt x="0" y="21"/>
                    </a:lnTo>
                    <a:lnTo>
                      <a:pt x="0" y="21"/>
                    </a:lnTo>
                    <a:lnTo>
                      <a:pt x="0" y="21"/>
                    </a:lnTo>
                    <a:lnTo>
                      <a:pt x="0" y="21"/>
                    </a:lnTo>
                    <a:lnTo>
                      <a:pt x="0" y="20"/>
                    </a:lnTo>
                    <a:lnTo>
                      <a:pt x="0" y="21"/>
                    </a:lnTo>
                    <a:lnTo>
                      <a:pt x="0" y="21"/>
                    </a:lnTo>
                    <a:lnTo>
                      <a:pt x="0" y="21"/>
                    </a:lnTo>
                    <a:lnTo>
                      <a:pt x="0" y="20"/>
                    </a:lnTo>
                    <a:lnTo>
                      <a:pt x="0" y="20"/>
                    </a:lnTo>
                    <a:lnTo>
                      <a:pt x="0" y="21"/>
                    </a:lnTo>
                    <a:lnTo>
                      <a:pt x="0" y="20"/>
                    </a:lnTo>
                    <a:lnTo>
                      <a:pt x="0" y="19"/>
                    </a:lnTo>
                    <a:lnTo>
                      <a:pt x="0" y="18"/>
                    </a:lnTo>
                    <a:lnTo>
                      <a:pt x="0" y="18"/>
                    </a:lnTo>
                    <a:lnTo>
                      <a:pt x="0" y="18"/>
                    </a:lnTo>
                    <a:lnTo>
                      <a:pt x="0" y="17"/>
                    </a:lnTo>
                    <a:lnTo>
                      <a:pt x="0" y="17"/>
                    </a:lnTo>
                    <a:lnTo>
                      <a:pt x="0" y="17"/>
                    </a:lnTo>
                    <a:lnTo>
                      <a:pt x="0" y="17"/>
                    </a:lnTo>
                    <a:lnTo>
                      <a:pt x="0" y="17"/>
                    </a:lnTo>
                    <a:lnTo>
                      <a:pt x="0" y="17"/>
                    </a:lnTo>
                    <a:lnTo>
                      <a:pt x="0" y="17"/>
                    </a:lnTo>
                    <a:lnTo>
                      <a:pt x="0" y="17"/>
                    </a:lnTo>
                    <a:lnTo>
                      <a:pt x="0" y="17"/>
                    </a:lnTo>
                    <a:lnTo>
                      <a:pt x="0" y="17"/>
                    </a:lnTo>
                    <a:lnTo>
                      <a:pt x="0" y="16"/>
                    </a:lnTo>
                    <a:lnTo>
                      <a:pt x="0" y="16"/>
                    </a:lnTo>
                    <a:lnTo>
                      <a:pt x="0" y="16"/>
                    </a:lnTo>
                    <a:lnTo>
                      <a:pt x="0" y="16"/>
                    </a:lnTo>
                    <a:lnTo>
                      <a:pt x="0" y="16"/>
                    </a:lnTo>
                    <a:lnTo>
                      <a:pt x="0" y="15"/>
                    </a:lnTo>
                    <a:lnTo>
                      <a:pt x="0" y="16"/>
                    </a:lnTo>
                    <a:lnTo>
                      <a:pt x="0" y="15"/>
                    </a:lnTo>
                    <a:lnTo>
                      <a:pt x="0" y="15"/>
                    </a:lnTo>
                    <a:lnTo>
                      <a:pt x="0" y="15"/>
                    </a:lnTo>
                    <a:lnTo>
                      <a:pt x="0" y="15"/>
                    </a:lnTo>
                    <a:lnTo>
                      <a:pt x="0" y="16"/>
                    </a:lnTo>
                    <a:lnTo>
                      <a:pt x="0" y="15"/>
                    </a:lnTo>
                    <a:lnTo>
                      <a:pt x="0" y="15"/>
                    </a:lnTo>
                    <a:lnTo>
                      <a:pt x="0" y="16"/>
                    </a:lnTo>
                    <a:lnTo>
                      <a:pt x="0" y="15"/>
                    </a:lnTo>
                    <a:lnTo>
                      <a:pt x="0" y="16"/>
                    </a:lnTo>
                    <a:lnTo>
                      <a:pt x="0" y="17"/>
                    </a:lnTo>
                    <a:lnTo>
                      <a:pt x="0" y="17"/>
                    </a:lnTo>
                    <a:lnTo>
                      <a:pt x="0" y="17"/>
                    </a:lnTo>
                    <a:lnTo>
                      <a:pt x="0" y="17"/>
                    </a:lnTo>
                    <a:lnTo>
                      <a:pt x="0" y="18"/>
                    </a:lnTo>
                    <a:lnTo>
                      <a:pt x="0" y="18"/>
                    </a:lnTo>
                    <a:lnTo>
                      <a:pt x="0" y="19"/>
                    </a:lnTo>
                    <a:lnTo>
                      <a:pt x="0" y="19"/>
                    </a:lnTo>
                    <a:lnTo>
                      <a:pt x="0" y="20"/>
                    </a:lnTo>
                    <a:lnTo>
                      <a:pt x="0" y="19"/>
                    </a:lnTo>
                    <a:lnTo>
                      <a:pt x="0" y="18"/>
                    </a:lnTo>
                    <a:lnTo>
                      <a:pt x="0" y="18"/>
                    </a:lnTo>
                    <a:lnTo>
                      <a:pt x="0" y="18"/>
                    </a:lnTo>
                    <a:lnTo>
                      <a:pt x="0" y="18"/>
                    </a:lnTo>
                    <a:lnTo>
                      <a:pt x="0" y="17"/>
                    </a:lnTo>
                    <a:lnTo>
                      <a:pt x="0" y="17"/>
                    </a:lnTo>
                    <a:lnTo>
                      <a:pt x="0" y="18"/>
                    </a:lnTo>
                    <a:lnTo>
                      <a:pt x="0" y="18"/>
                    </a:lnTo>
                    <a:lnTo>
                      <a:pt x="0" y="18"/>
                    </a:lnTo>
                    <a:lnTo>
                      <a:pt x="0" y="18"/>
                    </a:lnTo>
                    <a:lnTo>
                      <a:pt x="0" y="18"/>
                    </a:lnTo>
                    <a:lnTo>
                      <a:pt x="0" y="18"/>
                    </a:lnTo>
                    <a:lnTo>
                      <a:pt x="0" y="18"/>
                    </a:lnTo>
                    <a:lnTo>
                      <a:pt x="0" y="18"/>
                    </a:lnTo>
                    <a:lnTo>
                      <a:pt x="0" y="17"/>
                    </a:lnTo>
                    <a:lnTo>
                      <a:pt x="0" y="17"/>
                    </a:lnTo>
                    <a:lnTo>
                      <a:pt x="0" y="17"/>
                    </a:lnTo>
                    <a:lnTo>
                      <a:pt x="0" y="17"/>
                    </a:lnTo>
                    <a:lnTo>
                      <a:pt x="0" y="17"/>
                    </a:lnTo>
                    <a:lnTo>
                      <a:pt x="0" y="17"/>
                    </a:lnTo>
                    <a:lnTo>
                      <a:pt x="0" y="16"/>
                    </a:lnTo>
                    <a:lnTo>
                      <a:pt x="0" y="16"/>
                    </a:lnTo>
                    <a:lnTo>
                      <a:pt x="0" y="16"/>
                    </a:lnTo>
                    <a:lnTo>
                      <a:pt x="0" y="16"/>
                    </a:lnTo>
                    <a:lnTo>
                      <a:pt x="0" y="16"/>
                    </a:lnTo>
                    <a:lnTo>
                      <a:pt x="0" y="16"/>
                    </a:lnTo>
                    <a:lnTo>
                      <a:pt x="0" y="17"/>
                    </a:lnTo>
                    <a:lnTo>
                      <a:pt x="0" y="16"/>
                    </a:lnTo>
                    <a:lnTo>
                      <a:pt x="0" y="16"/>
                    </a:lnTo>
                    <a:lnTo>
                      <a:pt x="0" y="16"/>
                    </a:lnTo>
                    <a:lnTo>
                      <a:pt x="0" y="16"/>
                    </a:lnTo>
                    <a:lnTo>
                      <a:pt x="0" y="16"/>
                    </a:lnTo>
                    <a:lnTo>
                      <a:pt x="0" y="16"/>
                    </a:lnTo>
                    <a:lnTo>
                      <a:pt x="0" y="15"/>
                    </a:lnTo>
                    <a:lnTo>
                      <a:pt x="0" y="15"/>
                    </a:lnTo>
                    <a:lnTo>
                      <a:pt x="0" y="15"/>
                    </a:lnTo>
                    <a:lnTo>
                      <a:pt x="0" y="15"/>
                    </a:lnTo>
                    <a:lnTo>
                      <a:pt x="0" y="16"/>
                    </a:lnTo>
                    <a:lnTo>
                      <a:pt x="0" y="14"/>
                    </a:lnTo>
                    <a:lnTo>
                      <a:pt x="0" y="14"/>
                    </a:lnTo>
                    <a:lnTo>
                      <a:pt x="0" y="13"/>
                    </a:lnTo>
                    <a:lnTo>
                      <a:pt x="0" y="13"/>
                    </a:lnTo>
                    <a:lnTo>
                      <a:pt x="0" y="13"/>
                    </a:lnTo>
                    <a:lnTo>
                      <a:pt x="0" y="14"/>
                    </a:lnTo>
                    <a:lnTo>
                      <a:pt x="0" y="14"/>
                    </a:lnTo>
                    <a:lnTo>
                      <a:pt x="0" y="14"/>
                    </a:lnTo>
                    <a:lnTo>
                      <a:pt x="0" y="14"/>
                    </a:lnTo>
                    <a:lnTo>
                      <a:pt x="0" y="14"/>
                    </a:lnTo>
                    <a:lnTo>
                      <a:pt x="0" y="15"/>
                    </a:lnTo>
                    <a:lnTo>
                      <a:pt x="0" y="14"/>
                    </a:lnTo>
                    <a:lnTo>
                      <a:pt x="0" y="15"/>
                    </a:lnTo>
                    <a:lnTo>
                      <a:pt x="0" y="15"/>
                    </a:lnTo>
                    <a:lnTo>
                      <a:pt x="0" y="15"/>
                    </a:lnTo>
                    <a:lnTo>
                      <a:pt x="0" y="14"/>
                    </a:lnTo>
                    <a:lnTo>
                      <a:pt x="0" y="15"/>
                    </a:lnTo>
                    <a:lnTo>
                      <a:pt x="0" y="14"/>
                    </a:lnTo>
                    <a:lnTo>
                      <a:pt x="0" y="14"/>
                    </a:lnTo>
                    <a:lnTo>
                      <a:pt x="0" y="15"/>
                    </a:lnTo>
                    <a:lnTo>
                      <a:pt x="0" y="14"/>
                    </a:lnTo>
                    <a:lnTo>
                      <a:pt x="0" y="13"/>
                    </a:lnTo>
                    <a:lnTo>
                      <a:pt x="0" y="12"/>
                    </a:lnTo>
                    <a:lnTo>
                      <a:pt x="0" y="12"/>
                    </a:lnTo>
                    <a:lnTo>
                      <a:pt x="0" y="12"/>
                    </a:lnTo>
                    <a:lnTo>
                      <a:pt x="0" y="13"/>
                    </a:lnTo>
                    <a:lnTo>
                      <a:pt x="0" y="12"/>
                    </a:lnTo>
                    <a:lnTo>
                      <a:pt x="0" y="13"/>
                    </a:lnTo>
                    <a:lnTo>
                      <a:pt x="0" y="12"/>
                    </a:lnTo>
                    <a:lnTo>
                      <a:pt x="0" y="13"/>
                    </a:lnTo>
                    <a:lnTo>
                      <a:pt x="0" y="12"/>
                    </a:lnTo>
                    <a:lnTo>
                      <a:pt x="0" y="13"/>
                    </a:lnTo>
                    <a:lnTo>
                      <a:pt x="0" y="13"/>
                    </a:lnTo>
                    <a:lnTo>
                      <a:pt x="0" y="13"/>
                    </a:lnTo>
                    <a:lnTo>
                      <a:pt x="0" y="13"/>
                    </a:lnTo>
                    <a:lnTo>
                      <a:pt x="0" y="13"/>
                    </a:lnTo>
                    <a:lnTo>
                      <a:pt x="0" y="13"/>
                    </a:lnTo>
                    <a:lnTo>
                      <a:pt x="0" y="15"/>
                    </a:lnTo>
                    <a:lnTo>
                      <a:pt x="0" y="15"/>
                    </a:lnTo>
                    <a:lnTo>
                      <a:pt x="0" y="15"/>
                    </a:lnTo>
                    <a:lnTo>
                      <a:pt x="0" y="15"/>
                    </a:lnTo>
                    <a:lnTo>
                      <a:pt x="0" y="16"/>
                    </a:lnTo>
                    <a:lnTo>
                      <a:pt x="0" y="15"/>
                    </a:lnTo>
                    <a:lnTo>
                      <a:pt x="0" y="16"/>
                    </a:lnTo>
                    <a:lnTo>
                      <a:pt x="0" y="16"/>
                    </a:lnTo>
                    <a:lnTo>
                      <a:pt x="0" y="15"/>
                    </a:lnTo>
                    <a:lnTo>
                      <a:pt x="0" y="16"/>
                    </a:lnTo>
                    <a:lnTo>
                      <a:pt x="0" y="16"/>
                    </a:lnTo>
                    <a:lnTo>
                      <a:pt x="0" y="16"/>
                    </a:lnTo>
                    <a:lnTo>
                      <a:pt x="0" y="16"/>
                    </a:lnTo>
                    <a:lnTo>
                      <a:pt x="0" y="16"/>
                    </a:lnTo>
                    <a:lnTo>
                      <a:pt x="0" y="15"/>
                    </a:lnTo>
                    <a:lnTo>
                      <a:pt x="0" y="15"/>
                    </a:lnTo>
                    <a:lnTo>
                      <a:pt x="0" y="15"/>
                    </a:lnTo>
                    <a:lnTo>
                      <a:pt x="0" y="15"/>
                    </a:lnTo>
                    <a:lnTo>
                      <a:pt x="0" y="14"/>
                    </a:lnTo>
                    <a:lnTo>
                      <a:pt x="0" y="15"/>
                    </a:lnTo>
                    <a:lnTo>
                      <a:pt x="0" y="15"/>
                    </a:lnTo>
                    <a:lnTo>
                      <a:pt x="0" y="15"/>
                    </a:lnTo>
                    <a:lnTo>
                      <a:pt x="0" y="15"/>
                    </a:lnTo>
                    <a:lnTo>
                      <a:pt x="0" y="16"/>
                    </a:lnTo>
                    <a:lnTo>
                      <a:pt x="0" y="16"/>
                    </a:lnTo>
                    <a:lnTo>
                      <a:pt x="0" y="17"/>
                    </a:lnTo>
                    <a:lnTo>
                      <a:pt x="0" y="16"/>
                    </a:lnTo>
                    <a:lnTo>
                      <a:pt x="0" y="17"/>
                    </a:lnTo>
                    <a:lnTo>
                      <a:pt x="0" y="17"/>
                    </a:lnTo>
                    <a:lnTo>
                      <a:pt x="0" y="18"/>
                    </a:lnTo>
                    <a:lnTo>
                      <a:pt x="0" y="17"/>
                    </a:lnTo>
                    <a:lnTo>
                      <a:pt x="0" y="18"/>
                    </a:lnTo>
                    <a:lnTo>
                      <a:pt x="0" y="18"/>
                    </a:lnTo>
                    <a:lnTo>
                      <a:pt x="0" y="18"/>
                    </a:lnTo>
                    <a:lnTo>
                      <a:pt x="0" y="17"/>
                    </a:lnTo>
                    <a:lnTo>
                      <a:pt x="0" y="18"/>
                    </a:lnTo>
                    <a:lnTo>
                      <a:pt x="0" y="17"/>
                    </a:lnTo>
                    <a:lnTo>
                      <a:pt x="0" y="17"/>
                    </a:lnTo>
                    <a:lnTo>
                      <a:pt x="0" y="16"/>
                    </a:lnTo>
                    <a:lnTo>
                      <a:pt x="0" y="16"/>
                    </a:lnTo>
                    <a:lnTo>
                      <a:pt x="0" y="15"/>
                    </a:lnTo>
                    <a:lnTo>
                      <a:pt x="0" y="14"/>
                    </a:lnTo>
                    <a:lnTo>
                      <a:pt x="0" y="13"/>
                    </a:lnTo>
                    <a:lnTo>
                      <a:pt x="0" y="13"/>
                    </a:lnTo>
                    <a:lnTo>
                      <a:pt x="0" y="13"/>
                    </a:lnTo>
                    <a:lnTo>
                      <a:pt x="0" y="13"/>
                    </a:lnTo>
                    <a:lnTo>
                      <a:pt x="0" y="12"/>
                    </a:lnTo>
                    <a:lnTo>
                      <a:pt x="0" y="12"/>
                    </a:lnTo>
                    <a:lnTo>
                      <a:pt x="0" y="13"/>
                    </a:lnTo>
                    <a:lnTo>
                      <a:pt x="0" y="12"/>
                    </a:lnTo>
                    <a:lnTo>
                      <a:pt x="0" y="12"/>
                    </a:lnTo>
                    <a:lnTo>
                      <a:pt x="0" y="13"/>
                    </a:lnTo>
                    <a:lnTo>
                      <a:pt x="0" y="13"/>
                    </a:lnTo>
                    <a:lnTo>
                      <a:pt x="0" y="13"/>
                    </a:lnTo>
                    <a:lnTo>
                      <a:pt x="0" y="13"/>
                    </a:lnTo>
                    <a:lnTo>
                      <a:pt x="0" y="13"/>
                    </a:lnTo>
                    <a:lnTo>
                      <a:pt x="0" y="14"/>
                    </a:lnTo>
                    <a:lnTo>
                      <a:pt x="0" y="15"/>
                    </a:lnTo>
                    <a:lnTo>
                      <a:pt x="0" y="14"/>
                    </a:lnTo>
                    <a:lnTo>
                      <a:pt x="0" y="15"/>
                    </a:lnTo>
                    <a:lnTo>
                      <a:pt x="0" y="16"/>
                    </a:lnTo>
                    <a:lnTo>
                      <a:pt x="0" y="16"/>
                    </a:lnTo>
                    <a:lnTo>
                      <a:pt x="0" y="16"/>
                    </a:lnTo>
                    <a:lnTo>
                      <a:pt x="0" y="16"/>
                    </a:lnTo>
                    <a:lnTo>
                      <a:pt x="0" y="17"/>
                    </a:lnTo>
                    <a:lnTo>
                      <a:pt x="0" y="17"/>
                    </a:lnTo>
                    <a:lnTo>
                      <a:pt x="0" y="17"/>
                    </a:lnTo>
                    <a:lnTo>
                      <a:pt x="0" y="17"/>
                    </a:lnTo>
                    <a:lnTo>
                      <a:pt x="0" y="17"/>
                    </a:lnTo>
                    <a:lnTo>
                      <a:pt x="0" y="17"/>
                    </a:lnTo>
                    <a:lnTo>
                      <a:pt x="0" y="17"/>
                    </a:lnTo>
                    <a:lnTo>
                      <a:pt x="0" y="17"/>
                    </a:lnTo>
                    <a:lnTo>
                      <a:pt x="0" y="17"/>
                    </a:lnTo>
                    <a:lnTo>
                      <a:pt x="0" y="16"/>
                    </a:lnTo>
                    <a:lnTo>
                      <a:pt x="0" y="16"/>
                    </a:lnTo>
                    <a:lnTo>
                      <a:pt x="0" y="16"/>
                    </a:lnTo>
                    <a:lnTo>
                      <a:pt x="0" y="16"/>
                    </a:lnTo>
                  </a:path>
                </a:pathLst>
              </a:custGeom>
              <a:noFill/>
              <a:ln w="0">
                <a:solidFill>
                  <a:srgbClr val="3366FF"/>
                </a:solidFill>
                <a:prstDash val="solid"/>
                <a:round/>
                <a:headEnd/>
                <a:tailEnd/>
              </a:ln>
            </p:spPr>
            <p:txBody>
              <a:bodyPr/>
              <a:lstStyle/>
              <a:p>
                <a:endParaRPr lang="en-GB"/>
              </a:p>
            </p:txBody>
          </p:sp>
          <p:sp>
            <p:nvSpPr>
              <p:cNvPr id="185939" name="Freeform 595"/>
              <p:cNvSpPr>
                <a:spLocks/>
              </p:cNvSpPr>
              <p:nvPr/>
            </p:nvSpPr>
            <p:spPr bwMode="auto">
              <a:xfrm>
                <a:off x="2796" y="3335"/>
                <a:ext cx="6" cy="318"/>
              </a:xfrm>
              <a:custGeom>
                <a:avLst/>
                <a:gdLst/>
                <a:ahLst/>
                <a:cxnLst>
                  <a:cxn ang="0">
                    <a:pos x="0" y="17"/>
                  </a:cxn>
                  <a:cxn ang="0">
                    <a:pos x="0" y="17"/>
                  </a:cxn>
                  <a:cxn ang="0">
                    <a:pos x="0" y="17"/>
                  </a:cxn>
                  <a:cxn ang="0">
                    <a:pos x="0" y="14"/>
                  </a:cxn>
                  <a:cxn ang="0">
                    <a:pos x="0" y="12"/>
                  </a:cxn>
                  <a:cxn ang="0">
                    <a:pos x="0" y="14"/>
                  </a:cxn>
                  <a:cxn ang="0">
                    <a:pos x="0" y="15"/>
                  </a:cxn>
                  <a:cxn ang="0">
                    <a:pos x="0" y="13"/>
                  </a:cxn>
                  <a:cxn ang="0">
                    <a:pos x="0" y="13"/>
                  </a:cxn>
                  <a:cxn ang="0">
                    <a:pos x="0" y="12"/>
                  </a:cxn>
                  <a:cxn ang="0">
                    <a:pos x="0" y="11"/>
                  </a:cxn>
                  <a:cxn ang="0">
                    <a:pos x="0" y="10"/>
                  </a:cxn>
                  <a:cxn ang="0">
                    <a:pos x="0" y="12"/>
                  </a:cxn>
                  <a:cxn ang="0">
                    <a:pos x="0" y="13"/>
                  </a:cxn>
                  <a:cxn ang="0">
                    <a:pos x="0" y="14"/>
                  </a:cxn>
                  <a:cxn ang="0">
                    <a:pos x="0" y="13"/>
                  </a:cxn>
                  <a:cxn ang="0">
                    <a:pos x="0" y="13"/>
                  </a:cxn>
                  <a:cxn ang="0">
                    <a:pos x="0" y="13"/>
                  </a:cxn>
                  <a:cxn ang="0">
                    <a:pos x="0" y="15"/>
                  </a:cxn>
                  <a:cxn ang="0">
                    <a:pos x="0" y="14"/>
                  </a:cxn>
                  <a:cxn ang="0">
                    <a:pos x="0" y="14"/>
                  </a:cxn>
                  <a:cxn ang="0">
                    <a:pos x="0" y="15"/>
                  </a:cxn>
                  <a:cxn ang="0">
                    <a:pos x="0" y="16"/>
                  </a:cxn>
                  <a:cxn ang="0">
                    <a:pos x="0" y="18"/>
                  </a:cxn>
                  <a:cxn ang="0">
                    <a:pos x="0" y="21"/>
                  </a:cxn>
                  <a:cxn ang="0">
                    <a:pos x="0" y="22"/>
                  </a:cxn>
                  <a:cxn ang="0">
                    <a:pos x="0" y="21"/>
                  </a:cxn>
                  <a:cxn ang="0">
                    <a:pos x="0" y="21"/>
                  </a:cxn>
                  <a:cxn ang="0">
                    <a:pos x="0" y="19"/>
                  </a:cxn>
                  <a:cxn ang="0">
                    <a:pos x="0" y="20"/>
                  </a:cxn>
                  <a:cxn ang="0">
                    <a:pos x="0" y="19"/>
                  </a:cxn>
                  <a:cxn ang="0">
                    <a:pos x="0" y="20"/>
                  </a:cxn>
                  <a:cxn ang="0">
                    <a:pos x="0" y="18"/>
                  </a:cxn>
                  <a:cxn ang="0">
                    <a:pos x="0" y="17"/>
                  </a:cxn>
                  <a:cxn ang="0">
                    <a:pos x="0" y="16"/>
                  </a:cxn>
                  <a:cxn ang="0">
                    <a:pos x="0" y="14"/>
                  </a:cxn>
                  <a:cxn ang="0">
                    <a:pos x="0" y="15"/>
                  </a:cxn>
                  <a:cxn ang="0">
                    <a:pos x="0" y="11"/>
                  </a:cxn>
                  <a:cxn ang="0">
                    <a:pos x="0" y="11"/>
                  </a:cxn>
                  <a:cxn ang="0">
                    <a:pos x="0" y="13"/>
                  </a:cxn>
                  <a:cxn ang="0">
                    <a:pos x="0" y="13"/>
                  </a:cxn>
                  <a:cxn ang="0">
                    <a:pos x="0" y="16"/>
                  </a:cxn>
                  <a:cxn ang="0">
                    <a:pos x="0" y="15"/>
                  </a:cxn>
                  <a:cxn ang="0">
                    <a:pos x="0" y="12"/>
                  </a:cxn>
                  <a:cxn ang="0">
                    <a:pos x="0" y="10"/>
                  </a:cxn>
                  <a:cxn ang="0">
                    <a:pos x="1" y="10"/>
                  </a:cxn>
                  <a:cxn ang="0">
                    <a:pos x="1" y="12"/>
                  </a:cxn>
                  <a:cxn ang="0">
                    <a:pos x="1" y="8"/>
                  </a:cxn>
                  <a:cxn ang="0">
                    <a:pos x="1" y="3"/>
                  </a:cxn>
                  <a:cxn ang="0">
                    <a:pos x="1" y="4"/>
                  </a:cxn>
                  <a:cxn ang="0">
                    <a:pos x="1" y="2"/>
                  </a:cxn>
                  <a:cxn ang="0">
                    <a:pos x="1" y="2"/>
                  </a:cxn>
                  <a:cxn ang="0">
                    <a:pos x="1" y="6"/>
                  </a:cxn>
                  <a:cxn ang="0">
                    <a:pos x="1" y="8"/>
                  </a:cxn>
                  <a:cxn ang="0">
                    <a:pos x="1" y="12"/>
                  </a:cxn>
                  <a:cxn ang="0">
                    <a:pos x="1" y="12"/>
                  </a:cxn>
                  <a:cxn ang="0">
                    <a:pos x="1" y="10"/>
                  </a:cxn>
                  <a:cxn ang="0">
                    <a:pos x="1" y="12"/>
                  </a:cxn>
                  <a:cxn ang="0">
                    <a:pos x="1" y="23"/>
                  </a:cxn>
                  <a:cxn ang="0">
                    <a:pos x="1" y="31"/>
                  </a:cxn>
                  <a:cxn ang="0">
                    <a:pos x="1" y="39"/>
                  </a:cxn>
                  <a:cxn ang="0">
                    <a:pos x="1" y="46"/>
                  </a:cxn>
                  <a:cxn ang="0">
                    <a:pos x="1" y="50"/>
                  </a:cxn>
                </a:cxnLst>
                <a:rect l="0" t="0" r="r" b="b"/>
                <a:pathLst>
                  <a:path w="1" h="53">
                    <a:moveTo>
                      <a:pt x="0" y="16"/>
                    </a:moveTo>
                    <a:lnTo>
                      <a:pt x="0" y="16"/>
                    </a:lnTo>
                    <a:lnTo>
                      <a:pt x="0" y="16"/>
                    </a:lnTo>
                    <a:lnTo>
                      <a:pt x="0" y="16"/>
                    </a:lnTo>
                    <a:lnTo>
                      <a:pt x="0" y="17"/>
                    </a:lnTo>
                    <a:lnTo>
                      <a:pt x="0" y="16"/>
                    </a:lnTo>
                    <a:lnTo>
                      <a:pt x="0" y="17"/>
                    </a:lnTo>
                    <a:lnTo>
                      <a:pt x="0" y="17"/>
                    </a:lnTo>
                    <a:lnTo>
                      <a:pt x="0" y="16"/>
                    </a:lnTo>
                    <a:lnTo>
                      <a:pt x="0" y="16"/>
                    </a:lnTo>
                    <a:lnTo>
                      <a:pt x="0" y="17"/>
                    </a:lnTo>
                    <a:lnTo>
                      <a:pt x="0" y="18"/>
                    </a:lnTo>
                    <a:lnTo>
                      <a:pt x="0" y="18"/>
                    </a:lnTo>
                    <a:lnTo>
                      <a:pt x="0" y="18"/>
                    </a:lnTo>
                    <a:lnTo>
                      <a:pt x="0" y="18"/>
                    </a:lnTo>
                    <a:lnTo>
                      <a:pt x="0" y="18"/>
                    </a:lnTo>
                    <a:lnTo>
                      <a:pt x="0" y="17"/>
                    </a:lnTo>
                    <a:lnTo>
                      <a:pt x="0" y="18"/>
                    </a:lnTo>
                    <a:lnTo>
                      <a:pt x="0" y="17"/>
                    </a:lnTo>
                    <a:lnTo>
                      <a:pt x="0" y="17"/>
                    </a:lnTo>
                    <a:lnTo>
                      <a:pt x="0" y="16"/>
                    </a:lnTo>
                    <a:lnTo>
                      <a:pt x="0" y="17"/>
                    </a:lnTo>
                    <a:lnTo>
                      <a:pt x="0" y="16"/>
                    </a:lnTo>
                    <a:lnTo>
                      <a:pt x="0" y="17"/>
                    </a:lnTo>
                    <a:lnTo>
                      <a:pt x="0" y="16"/>
                    </a:lnTo>
                    <a:lnTo>
                      <a:pt x="0" y="16"/>
                    </a:lnTo>
                    <a:lnTo>
                      <a:pt x="0" y="17"/>
                    </a:lnTo>
                    <a:lnTo>
                      <a:pt x="0" y="17"/>
                    </a:lnTo>
                    <a:lnTo>
                      <a:pt x="0" y="16"/>
                    </a:lnTo>
                    <a:lnTo>
                      <a:pt x="0" y="17"/>
                    </a:lnTo>
                    <a:lnTo>
                      <a:pt x="0" y="16"/>
                    </a:lnTo>
                    <a:lnTo>
                      <a:pt x="0" y="16"/>
                    </a:lnTo>
                    <a:lnTo>
                      <a:pt x="0" y="17"/>
                    </a:lnTo>
                    <a:lnTo>
                      <a:pt x="0" y="17"/>
                    </a:lnTo>
                    <a:lnTo>
                      <a:pt x="0" y="17"/>
                    </a:lnTo>
                    <a:lnTo>
                      <a:pt x="0" y="16"/>
                    </a:lnTo>
                    <a:lnTo>
                      <a:pt x="0" y="16"/>
                    </a:lnTo>
                    <a:lnTo>
                      <a:pt x="0" y="15"/>
                    </a:lnTo>
                    <a:lnTo>
                      <a:pt x="0" y="15"/>
                    </a:lnTo>
                    <a:lnTo>
                      <a:pt x="0" y="15"/>
                    </a:lnTo>
                    <a:lnTo>
                      <a:pt x="0" y="15"/>
                    </a:lnTo>
                    <a:lnTo>
                      <a:pt x="0" y="15"/>
                    </a:lnTo>
                    <a:lnTo>
                      <a:pt x="0" y="15"/>
                    </a:lnTo>
                    <a:lnTo>
                      <a:pt x="0" y="14"/>
                    </a:lnTo>
                    <a:lnTo>
                      <a:pt x="0" y="15"/>
                    </a:lnTo>
                    <a:lnTo>
                      <a:pt x="0" y="14"/>
                    </a:lnTo>
                    <a:lnTo>
                      <a:pt x="0" y="14"/>
                    </a:lnTo>
                    <a:lnTo>
                      <a:pt x="0" y="14"/>
                    </a:lnTo>
                    <a:lnTo>
                      <a:pt x="0" y="14"/>
                    </a:lnTo>
                    <a:lnTo>
                      <a:pt x="0" y="14"/>
                    </a:lnTo>
                    <a:lnTo>
                      <a:pt x="0" y="13"/>
                    </a:lnTo>
                    <a:lnTo>
                      <a:pt x="0" y="13"/>
                    </a:lnTo>
                    <a:lnTo>
                      <a:pt x="0" y="13"/>
                    </a:lnTo>
                    <a:lnTo>
                      <a:pt x="0" y="13"/>
                    </a:lnTo>
                    <a:lnTo>
                      <a:pt x="0" y="12"/>
                    </a:lnTo>
                    <a:lnTo>
                      <a:pt x="0" y="11"/>
                    </a:lnTo>
                    <a:lnTo>
                      <a:pt x="0" y="12"/>
                    </a:lnTo>
                    <a:lnTo>
                      <a:pt x="0" y="11"/>
                    </a:lnTo>
                    <a:lnTo>
                      <a:pt x="0" y="12"/>
                    </a:lnTo>
                    <a:lnTo>
                      <a:pt x="0" y="12"/>
                    </a:lnTo>
                    <a:lnTo>
                      <a:pt x="0" y="12"/>
                    </a:lnTo>
                    <a:lnTo>
                      <a:pt x="0" y="13"/>
                    </a:lnTo>
                    <a:lnTo>
                      <a:pt x="0" y="13"/>
                    </a:lnTo>
                    <a:lnTo>
                      <a:pt x="0" y="13"/>
                    </a:lnTo>
                    <a:lnTo>
                      <a:pt x="0" y="14"/>
                    </a:lnTo>
                    <a:lnTo>
                      <a:pt x="0" y="14"/>
                    </a:lnTo>
                    <a:lnTo>
                      <a:pt x="0" y="14"/>
                    </a:lnTo>
                    <a:lnTo>
                      <a:pt x="0" y="15"/>
                    </a:lnTo>
                    <a:lnTo>
                      <a:pt x="0" y="15"/>
                    </a:lnTo>
                    <a:lnTo>
                      <a:pt x="0" y="16"/>
                    </a:lnTo>
                    <a:lnTo>
                      <a:pt x="0" y="15"/>
                    </a:lnTo>
                    <a:lnTo>
                      <a:pt x="0" y="16"/>
                    </a:lnTo>
                    <a:lnTo>
                      <a:pt x="0" y="15"/>
                    </a:lnTo>
                    <a:lnTo>
                      <a:pt x="0" y="16"/>
                    </a:lnTo>
                    <a:lnTo>
                      <a:pt x="0" y="16"/>
                    </a:lnTo>
                    <a:lnTo>
                      <a:pt x="0" y="16"/>
                    </a:lnTo>
                    <a:lnTo>
                      <a:pt x="0" y="15"/>
                    </a:lnTo>
                    <a:lnTo>
                      <a:pt x="0" y="15"/>
                    </a:lnTo>
                    <a:lnTo>
                      <a:pt x="0" y="15"/>
                    </a:lnTo>
                    <a:lnTo>
                      <a:pt x="0" y="15"/>
                    </a:lnTo>
                    <a:lnTo>
                      <a:pt x="0" y="14"/>
                    </a:lnTo>
                    <a:lnTo>
                      <a:pt x="0" y="14"/>
                    </a:lnTo>
                    <a:lnTo>
                      <a:pt x="0" y="13"/>
                    </a:lnTo>
                    <a:lnTo>
                      <a:pt x="0" y="13"/>
                    </a:lnTo>
                    <a:lnTo>
                      <a:pt x="0" y="13"/>
                    </a:lnTo>
                    <a:lnTo>
                      <a:pt x="0" y="13"/>
                    </a:lnTo>
                    <a:lnTo>
                      <a:pt x="0" y="13"/>
                    </a:lnTo>
                    <a:lnTo>
                      <a:pt x="0" y="13"/>
                    </a:lnTo>
                    <a:lnTo>
                      <a:pt x="0" y="13"/>
                    </a:lnTo>
                    <a:lnTo>
                      <a:pt x="0" y="13"/>
                    </a:lnTo>
                    <a:lnTo>
                      <a:pt x="0" y="14"/>
                    </a:lnTo>
                    <a:lnTo>
                      <a:pt x="0" y="14"/>
                    </a:lnTo>
                    <a:lnTo>
                      <a:pt x="0" y="13"/>
                    </a:lnTo>
                    <a:lnTo>
                      <a:pt x="0" y="14"/>
                    </a:lnTo>
                    <a:lnTo>
                      <a:pt x="0" y="15"/>
                    </a:lnTo>
                    <a:lnTo>
                      <a:pt x="0" y="14"/>
                    </a:lnTo>
                    <a:lnTo>
                      <a:pt x="0" y="14"/>
                    </a:lnTo>
                    <a:lnTo>
                      <a:pt x="0" y="14"/>
                    </a:lnTo>
                    <a:lnTo>
                      <a:pt x="0" y="13"/>
                    </a:lnTo>
                    <a:lnTo>
                      <a:pt x="0" y="14"/>
                    </a:lnTo>
                    <a:lnTo>
                      <a:pt x="0" y="13"/>
                    </a:lnTo>
                    <a:lnTo>
                      <a:pt x="0" y="14"/>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1"/>
                    </a:lnTo>
                    <a:lnTo>
                      <a:pt x="0" y="10"/>
                    </a:lnTo>
                    <a:lnTo>
                      <a:pt x="0" y="11"/>
                    </a:lnTo>
                    <a:lnTo>
                      <a:pt x="0" y="11"/>
                    </a:lnTo>
                    <a:lnTo>
                      <a:pt x="0" y="11"/>
                    </a:lnTo>
                    <a:lnTo>
                      <a:pt x="0" y="12"/>
                    </a:lnTo>
                    <a:lnTo>
                      <a:pt x="0" y="12"/>
                    </a:lnTo>
                    <a:lnTo>
                      <a:pt x="0" y="11"/>
                    </a:lnTo>
                    <a:lnTo>
                      <a:pt x="0" y="12"/>
                    </a:lnTo>
                    <a:lnTo>
                      <a:pt x="0" y="11"/>
                    </a:lnTo>
                    <a:lnTo>
                      <a:pt x="0" y="10"/>
                    </a:lnTo>
                    <a:lnTo>
                      <a:pt x="0" y="11"/>
                    </a:lnTo>
                    <a:lnTo>
                      <a:pt x="0" y="10"/>
                    </a:lnTo>
                    <a:lnTo>
                      <a:pt x="0" y="11"/>
                    </a:lnTo>
                    <a:lnTo>
                      <a:pt x="0" y="11"/>
                    </a:lnTo>
                    <a:lnTo>
                      <a:pt x="0" y="10"/>
                    </a:lnTo>
                    <a:lnTo>
                      <a:pt x="0" y="11"/>
                    </a:lnTo>
                    <a:lnTo>
                      <a:pt x="0" y="11"/>
                    </a:lnTo>
                    <a:lnTo>
                      <a:pt x="0" y="10"/>
                    </a:lnTo>
                    <a:lnTo>
                      <a:pt x="0" y="11"/>
                    </a:lnTo>
                    <a:lnTo>
                      <a:pt x="0" y="11"/>
                    </a:lnTo>
                    <a:lnTo>
                      <a:pt x="0" y="12"/>
                    </a:lnTo>
                    <a:lnTo>
                      <a:pt x="0" y="12"/>
                    </a:lnTo>
                    <a:lnTo>
                      <a:pt x="0" y="13"/>
                    </a:lnTo>
                    <a:lnTo>
                      <a:pt x="0" y="12"/>
                    </a:lnTo>
                    <a:lnTo>
                      <a:pt x="0" y="12"/>
                    </a:lnTo>
                    <a:lnTo>
                      <a:pt x="0" y="13"/>
                    </a:lnTo>
                    <a:lnTo>
                      <a:pt x="0" y="12"/>
                    </a:lnTo>
                    <a:lnTo>
                      <a:pt x="0" y="13"/>
                    </a:lnTo>
                    <a:lnTo>
                      <a:pt x="0" y="13"/>
                    </a:lnTo>
                    <a:lnTo>
                      <a:pt x="0" y="13"/>
                    </a:lnTo>
                    <a:lnTo>
                      <a:pt x="0" y="13"/>
                    </a:lnTo>
                    <a:lnTo>
                      <a:pt x="0" y="13"/>
                    </a:lnTo>
                    <a:lnTo>
                      <a:pt x="0" y="14"/>
                    </a:lnTo>
                    <a:lnTo>
                      <a:pt x="0" y="14"/>
                    </a:lnTo>
                    <a:lnTo>
                      <a:pt x="0" y="15"/>
                    </a:lnTo>
                    <a:lnTo>
                      <a:pt x="0" y="15"/>
                    </a:lnTo>
                    <a:lnTo>
                      <a:pt x="0" y="14"/>
                    </a:lnTo>
                    <a:lnTo>
                      <a:pt x="0" y="15"/>
                    </a:lnTo>
                    <a:lnTo>
                      <a:pt x="0" y="15"/>
                    </a:lnTo>
                    <a:lnTo>
                      <a:pt x="0" y="14"/>
                    </a:lnTo>
                    <a:lnTo>
                      <a:pt x="0" y="14"/>
                    </a:lnTo>
                    <a:lnTo>
                      <a:pt x="0" y="14"/>
                    </a:lnTo>
                    <a:lnTo>
                      <a:pt x="0" y="14"/>
                    </a:lnTo>
                    <a:lnTo>
                      <a:pt x="0" y="15"/>
                    </a:lnTo>
                    <a:lnTo>
                      <a:pt x="0" y="14"/>
                    </a:lnTo>
                    <a:lnTo>
                      <a:pt x="0" y="13"/>
                    </a:lnTo>
                    <a:lnTo>
                      <a:pt x="0" y="14"/>
                    </a:lnTo>
                    <a:lnTo>
                      <a:pt x="0" y="14"/>
                    </a:lnTo>
                    <a:lnTo>
                      <a:pt x="0" y="14"/>
                    </a:lnTo>
                    <a:lnTo>
                      <a:pt x="0" y="13"/>
                    </a:lnTo>
                    <a:lnTo>
                      <a:pt x="0" y="12"/>
                    </a:lnTo>
                    <a:lnTo>
                      <a:pt x="0" y="13"/>
                    </a:lnTo>
                    <a:lnTo>
                      <a:pt x="0" y="12"/>
                    </a:lnTo>
                    <a:lnTo>
                      <a:pt x="0" y="13"/>
                    </a:lnTo>
                    <a:lnTo>
                      <a:pt x="0" y="12"/>
                    </a:lnTo>
                    <a:lnTo>
                      <a:pt x="0" y="13"/>
                    </a:lnTo>
                    <a:lnTo>
                      <a:pt x="0" y="13"/>
                    </a:lnTo>
                    <a:lnTo>
                      <a:pt x="0" y="13"/>
                    </a:lnTo>
                    <a:lnTo>
                      <a:pt x="0" y="13"/>
                    </a:lnTo>
                    <a:lnTo>
                      <a:pt x="0" y="12"/>
                    </a:lnTo>
                    <a:lnTo>
                      <a:pt x="0" y="13"/>
                    </a:lnTo>
                    <a:lnTo>
                      <a:pt x="0" y="13"/>
                    </a:lnTo>
                    <a:lnTo>
                      <a:pt x="0" y="13"/>
                    </a:lnTo>
                    <a:lnTo>
                      <a:pt x="0" y="13"/>
                    </a:lnTo>
                    <a:lnTo>
                      <a:pt x="0" y="13"/>
                    </a:lnTo>
                    <a:lnTo>
                      <a:pt x="0" y="12"/>
                    </a:lnTo>
                    <a:lnTo>
                      <a:pt x="0" y="13"/>
                    </a:lnTo>
                    <a:lnTo>
                      <a:pt x="0" y="13"/>
                    </a:lnTo>
                    <a:lnTo>
                      <a:pt x="0" y="13"/>
                    </a:lnTo>
                    <a:lnTo>
                      <a:pt x="0" y="13"/>
                    </a:lnTo>
                    <a:lnTo>
                      <a:pt x="0" y="13"/>
                    </a:lnTo>
                    <a:lnTo>
                      <a:pt x="0" y="13"/>
                    </a:lnTo>
                    <a:lnTo>
                      <a:pt x="0" y="13"/>
                    </a:lnTo>
                    <a:lnTo>
                      <a:pt x="0" y="13"/>
                    </a:lnTo>
                    <a:lnTo>
                      <a:pt x="0" y="13"/>
                    </a:lnTo>
                    <a:lnTo>
                      <a:pt x="0" y="13"/>
                    </a:lnTo>
                    <a:lnTo>
                      <a:pt x="0" y="14"/>
                    </a:lnTo>
                    <a:lnTo>
                      <a:pt x="0" y="14"/>
                    </a:lnTo>
                    <a:lnTo>
                      <a:pt x="0" y="13"/>
                    </a:lnTo>
                    <a:lnTo>
                      <a:pt x="0" y="14"/>
                    </a:lnTo>
                    <a:lnTo>
                      <a:pt x="0" y="15"/>
                    </a:lnTo>
                    <a:lnTo>
                      <a:pt x="0" y="15"/>
                    </a:lnTo>
                    <a:lnTo>
                      <a:pt x="0" y="15"/>
                    </a:lnTo>
                    <a:lnTo>
                      <a:pt x="0" y="15"/>
                    </a:lnTo>
                    <a:lnTo>
                      <a:pt x="0" y="15"/>
                    </a:lnTo>
                    <a:lnTo>
                      <a:pt x="0" y="16"/>
                    </a:lnTo>
                    <a:lnTo>
                      <a:pt x="0" y="15"/>
                    </a:lnTo>
                    <a:lnTo>
                      <a:pt x="0" y="15"/>
                    </a:lnTo>
                    <a:lnTo>
                      <a:pt x="0" y="16"/>
                    </a:lnTo>
                    <a:lnTo>
                      <a:pt x="0" y="15"/>
                    </a:lnTo>
                    <a:lnTo>
                      <a:pt x="0" y="15"/>
                    </a:lnTo>
                    <a:lnTo>
                      <a:pt x="0" y="15"/>
                    </a:lnTo>
                    <a:lnTo>
                      <a:pt x="0" y="15"/>
                    </a:lnTo>
                    <a:lnTo>
                      <a:pt x="0" y="14"/>
                    </a:lnTo>
                    <a:lnTo>
                      <a:pt x="0" y="14"/>
                    </a:lnTo>
                    <a:lnTo>
                      <a:pt x="0" y="15"/>
                    </a:lnTo>
                    <a:lnTo>
                      <a:pt x="0" y="15"/>
                    </a:lnTo>
                    <a:lnTo>
                      <a:pt x="0" y="14"/>
                    </a:lnTo>
                    <a:lnTo>
                      <a:pt x="0" y="13"/>
                    </a:lnTo>
                    <a:lnTo>
                      <a:pt x="0" y="13"/>
                    </a:lnTo>
                    <a:lnTo>
                      <a:pt x="0" y="13"/>
                    </a:lnTo>
                    <a:lnTo>
                      <a:pt x="0" y="13"/>
                    </a:lnTo>
                    <a:lnTo>
                      <a:pt x="0" y="13"/>
                    </a:lnTo>
                    <a:lnTo>
                      <a:pt x="0" y="13"/>
                    </a:lnTo>
                    <a:lnTo>
                      <a:pt x="0" y="13"/>
                    </a:lnTo>
                    <a:lnTo>
                      <a:pt x="0" y="13"/>
                    </a:lnTo>
                    <a:lnTo>
                      <a:pt x="0" y="14"/>
                    </a:lnTo>
                    <a:lnTo>
                      <a:pt x="0" y="13"/>
                    </a:lnTo>
                    <a:lnTo>
                      <a:pt x="0" y="14"/>
                    </a:lnTo>
                    <a:lnTo>
                      <a:pt x="0" y="14"/>
                    </a:lnTo>
                    <a:lnTo>
                      <a:pt x="0" y="14"/>
                    </a:lnTo>
                    <a:lnTo>
                      <a:pt x="0" y="14"/>
                    </a:lnTo>
                    <a:lnTo>
                      <a:pt x="0" y="15"/>
                    </a:lnTo>
                    <a:lnTo>
                      <a:pt x="0" y="15"/>
                    </a:lnTo>
                    <a:lnTo>
                      <a:pt x="0" y="15"/>
                    </a:lnTo>
                    <a:lnTo>
                      <a:pt x="0" y="15"/>
                    </a:lnTo>
                    <a:lnTo>
                      <a:pt x="0" y="15"/>
                    </a:lnTo>
                    <a:lnTo>
                      <a:pt x="0" y="15"/>
                    </a:lnTo>
                    <a:lnTo>
                      <a:pt x="0" y="15"/>
                    </a:lnTo>
                    <a:lnTo>
                      <a:pt x="0" y="15"/>
                    </a:lnTo>
                    <a:lnTo>
                      <a:pt x="0" y="16"/>
                    </a:lnTo>
                    <a:lnTo>
                      <a:pt x="0" y="16"/>
                    </a:lnTo>
                    <a:lnTo>
                      <a:pt x="0" y="16"/>
                    </a:lnTo>
                    <a:lnTo>
                      <a:pt x="0" y="15"/>
                    </a:lnTo>
                    <a:lnTo>
                      <a:pt x="0" y="15"/>
                    </a:lnTo>
                    <a:lnTo>
                      <a:pt x="0" y="15"/>
                    </a:lnTo>
                    <a:lnTo>
                      <a:pt x="0" y="15"/>
                    </a:lnTo>
                    <a:lnTo>
                      <a:pt x="0" y="15"/>
                    </a:lnTo>
                    <a:lnTo>
                      <a:pt x="0" y="16"/>
                    </a:lnTo>
                    <a:lnTo>
                      <a:pt x="0" y="15"/>
                    </a:lnTo>
                    <a:lnTo>
                      <a:pt x="0" y="16"/>
                    </a:lnTo>
                    <a:lnTo>
                      <a:pt x="0" y="16"/>
                    </a:lnTo>
                    <a:lnTo>
                      <a:pt x="0" y="16"/>
                    </a:lnTo>
                    <a:lnTo>
                      <a:pt x="0" y="16"/>
                    </a:lnTo>
                    <a:lnTo>
                      <a:pt x="0" y="17"/>
                    </a:lnTo>
                    <a:lnTo>
                      <a:pt x="0" y="17"/>
                    </a:lnTo>
                    <a:lnTo>
                      <a:pt x="0" y="18"/>
                    </a:lnTo>
                    <a:lnTo>
                      <a:pt x="0" y="18"/>
                    </a:lnTo>
                    <a:lnTo>
                      <a:pt x="0" y="18"/>
                    </a:lnTo>
                    <a:lnTo>
                      <a:pt x="0" y="19"/>
                    </a:lnTo>
                    <a:lnTo>
                      <a:pt x="0" y="19"/>
                    </a:lnTo>
                    <a:lnTo>
                      <a:pt x="0" y="18"/>
                    </a:lnTo>
                    <a:lnTo>
                      <a:pt x="0" y="19"/>
                    </a:lnTo>
                    <a:lnTo>
                      <a:pt x="0" y="19"/>
                    </a:lnTo>
                    <a:lnTo>
                      <a:pt x="0" y="20"/>
                    </a:lnTo>
                    <a:lnTo>
                      <a:pt x="0" y="20"/>
                    </a:lnTo>
                    <a:lnTo>
                      <a:pt x="0" y="20"/>
                    </a:lnTo>
                    <a:lnTo>
                      <a:pt x="0" y="20"/>
                    </a:lnTo>
                    <a:lnTo>
                      <a:pt x="0" y="20"/>
                    </a:lnTo>
                    <a:lnTo>
                      <a:pt x="0" y="20"/>
                    </a:lnTo>
                    <a:lnTo>
                      <a:pt x="0" y="20"/>
                    </a:lnTo>
                    <a:lnTo>
                      <a:pt x="0" y="21"/>
                    </a:lnTo>
                    <a:lnTo>
                      <a:pt x="0" y="21"/>
                    </a:lnTo>
                    <a:lnTo>
                      <a:pt x="0" y="21"/>
                    </a:lnTo>
                    <a:lnTo>
                      <a:pt x="0" y="21"/>
                    </a:lnTo>
                    <a:lnTo>
                      <a:pt x="0" y="21"/>
                    </a:lnTo>
                    <a:lnTo>
                      <a:pt x="0" y="21"/>
                    </a:lnTo>
                    <a:lnTo>
                      <a:pt x="0" y="21"/>
                    </a:lnTo>
                    <a:lnTo>
                      <a:pt x="0" y="22"/>
                    </a:lnTo>
                    <a:lnTo>
                      <a:pt x="0" y="21"/>
                    </a:lnTo>
                    <a:lnTo>
                      <a:pt x="0" y="21"/>
                    </a:lnTo>
                    <a:lnTo>
                      <a:pt x="0" y="22"/>
                    </a:lnTo>
                    <a:lnTo>
                      <a:pt x="0" y="22"/>
                    </a:lnTo>
                    <a:lnTo>
                      <a:pt x="0" y="22"/>
                    </a:lnTo>
                    <a:lnTo>
                      <a:pt x="0" y="22"/>
                    </a:lnTo>
                    <a:lnTo>
                      <a:pt x="0" y="22"/>
                    </a:lnTo>
                    <a:lnTo>
                      <a:pt x="0" y="22"/>
                    </a:lnTo>
                    <a:lnTo>
                      <a:pt x="0" y="22"/>
                    </a:lnTo>
                    <a:lnTo>
                      <a:pt x="0" y="22"/>
                    </a:lnTo>
                    <a:lnTo>
                      <a:pt x="0" y="21"/>
                    </a:lnTo>
                    <a:lnTo>
                      <a:pt x="0" y="21"/>
                    </a:lnTo>
                    <a:lnTo>
                      <a:pt x="0" y="22"/>
                    </a:lnTo>
                    <a:lnTo>
                      <a:pt x="0" y="21"/>
                    </a:lnTo>
                    <a:lnTo>
                      <a:pt x="0" y="21"/>
                    </a:lnTo>
                    <a:lnTo>
                      <a:pt x="0" y="21"/>
                    </a:lnTo>
                    <a:lnTo>
                      <a:pt x="0" y="22"/>
                    </a:lnTo>
                    <a:lnTo>
                      <a:pt x="0" y="22"/>
                    </a:lnTo>
                    <a:lnTo>
                      <a:pt x="0" y="21"/>
                    </a:lnTo>
                    <a:lnTo>
                      <a:pt x="0" y="22"/>
                    </a:lnTo>
                    <a:lnTo>
                      <a:pt x="0" y="22"/>
                    </a:lnTo>
                    <a:lnTo>
                      <a:pt x="0" y="22"/>
                    </a:lnTo>
                    <a:lnTo>
                      <a:pt x="0" y="22"/>
                    </a:lnTo>
                    <a:lnTo>
                      <a:pt x="0" y="23"/>
                    </a:lnTo>
                    <a:lnTo>
                      <a:pt x="0" y="22"/>
                    </a:lnTo>
                    <a:lnTo>
                      <a:pt x="0" y="22"/>
                    </a:lnTo>
                    <a:lnTo>
                      <a:pt x="0" y="21"/>
                    </a:lnTo>
                    <a:lnTo>
                      <a:pt x="0" y="21"/>
                    </a:lnTo>
                    <a:lnTo>
                      <a:pt x="0" y="20"/>
                    </a:lnTo>
                    <a:lnTo>
                      <a:pt x="0" y="20"/>
                    </a:lnTo>
                    <a:lnTo>
                      <a:pt x="0" y="19"/>
                    </a:lnTo>
                    <a:lnTo>
                      <a:pt x="0" y="19"/>
                    </a:lnTo>
                    <a:lnTo>
                      <a:pt x="0" y="19"/>
                    </a:lnTo>
                    <a:lnTo>
                      <a:pt x="0" y="18"/>
                    </a:lnTo>
                    <a:lnTo>
                      <a:pt x="0" y="18"/>
                    </a:lnTo>
                    <a:lnTo>
                      <a:pt x="0" y="18"/>
                    </a:lnTo>
                    <a:lnTo>
                      <a:pt x="0" y="18"/>
                    </a:lnTo>
                    <a:lnTo>
                      <a:pt x="0" y="19"/>
                    </a:lnTo>
                    <a:lnTo>
                      <a:pt x="0" y="19"/>
                    </a:lnTo>
                    <a:lnTo>
                      <a:pt x="0" y="19"/>
                    </a:lnTo>
                    <a:lnTo>
                      <a:pt x="0" y="20"/>
                    </a:lnTo>
                    <a:lnTo>
                      <a:pt x="0" y="20"/>
                    </a:lnTo>
                    <a:lnTo>
                      <a:pt x="0" y="19"/>
                    </a:lnTo>
                    <a:lnTo>
                      <a:pt x="0" y="20"/>
                    </a:lnTo>
                    <a:lnTo>
                      <a:pt x="0" y="20"/>
                    </a:lnTo>
                    <a:lnTo>
                      <a:pt x="0" y="20"/>
                    </a:lnTo>
                    <a:lnTo>
                      <a:pt x="0" y="20"/>
                    </a:lnTo>
                    <a:lnTo>
                      <a:pt x="0" y="19"/>
                    </a:lnTo>
                    <a:lnTo>
                      <a:pt x="0" y="20"/>
                    </a:lnTo>
                    <a:lnTo>
                      <a:pt x="0" y="20"/>
                    </a:lnTo>
                    <a:lnTo>
                      <a:pt x="0" y="19"/>
                    </a:lnTo>
                    <a:lnTo>
                      <a:pt x="0" y="19"/>
                    </a:lnTo>
                    <a:lnTo>
                      <a:pt x="0" y="18"/>
                    </a:lnTo>
                    <a:lnTo>
                      <a:pt x="0" y="18"/>
                    </a:lnTo>
                    <a:lnTo>
                      <a:pt x="0" y="18"/>
                    </a:lnTo>
                    <a:lnTo>
                      <a:pt x="0" y="18"/>
                    </a:lnTo>
                    <a:lnTo>
                      <a:pt x="0" y="18"/>
                    </a:lnTo>
                    <a:lnTo>
                      <a:pt x="0" y="18"/>
                    </a:lnTo>
                    <a:lnTo>
                      <a:pt x="0" y="18"/>
                    </a:lnTo>
                    <a:lnTo>
                      <a:pt x="0" y="19"/>
                    </a:lnTo>
                    <a:lnTo>
                      <a:pt x="0" y="19"/>
                    </a:lnTo>
                    <a:lnTo>
                      <a:pt x="0" y="19"/>
                    </a:lnTo>
                    <a:lnTo>
                      <a:pt x="0" y="20"/>
                    </a:lnTo>
                    <a:lnTo>
                      <a:pt x="0" y="20"/>
                    </a:lnTo>
                    <a:lnTo>
                      <a:pt x="0" y="20"/>
                    </a:lnTo>
                    <a:lnTo>
                      <a:pt x="0" y="20"/>
                    </a:lnTo>
                    <a:lnTo>
                      <a:pt x="0" y="20"/>
                    </a:lnTo>
                    <a:lnTo>
                      <a:pt x="0" y="20"/>
                    </a:lnTo>
                    <a:lnTo>
                      <a:pt x="0" y="19"/>
                    </a:lnTo>
                    <a:lnTo>
                      <a:pt x="0" y="20"/>
                    </a:lnTo>
                    <a:lnTo>
                      <a:pt x="0" y="20"/>
                    </a:lnTo>
                    <a:lnTo>
                      <a:pt x="0" y="20"/>
                    </a:lnTo>
                    <a:lnTo>
                      <a:pt x="0" y="20"/>
                    </a:lnTo>
                    <a:lnTo>
                      <a:pt x="0" y="20"/>
                    </a:lnTo>
                    <a:lnTo>
                      <a:pt x="0" y="19"/>
                    </a:lnTo>
                    <a:lnTo>
                      <a:pt x="0" y="18"/>
                    </a:lnTo>
                    <a:lnTo>
                      <a:pt x="0" y="18"/>
                    </a:lnTo>
                    <a:lnTo>
                      <a:pt x="0" y="17"/>
                    </a:lnTo>
                    <a:lnTo>
                      <a:pt x="0" y="18"/>
                    </a:lnTo>
                    <a:lnTo>
                      <a:pt x="0" y="18"/>
                    </a:lnTo>
                    <a:lnTo>
                      <a:pt x="0" y="18"/>
                    </a:lnTo>
                    <a:lnTo>
                      <a:pt x="0" y="18"/>
                    </a:lnTo>
                    <a:lnTo>
                      <a:pt x="0" y="18"/>
                    </a:lnTo>
                    <a:lnTo>
                      <a:pt x="0" y="17"/>
                    </a:lnTo>
                    <a:lnTo>
                      <a:pt x="0" y="17"/>
                    </a:lnTo>
                    <a:lnTo>
                      <a:pt x="0" y="16"/>
                    </a:lnTo>
                    <a:lnTo>
                      <a:pt x="0" y="17"/>
                    </a:lnTo>
                    <a:lnTo>
                      <a:pt x="0" y="17"/>
                    </a:lnTo>
                    <a:lnTo>
                      <a:pt x="0" y="17"/>
                    </a:lnTo>
                    <a:lnTo>
                      <a:pt x="0" y="17"/>
                    </a:lnTo>
                    <a:lnTo>
                      <a:pt x="0" y="17"/>
                    </a:lnTo>
                    <a:lnTo>
                      <a:pt x="0" y="17"/>
                    </a:lnTo>
                    <a:lnTo>
                      <a:pt x="0" y="17"/>
                    </a:lnTo>
                    <a:lnTo>
                      <a:pt x="0" y="16"/>
                    </a:lnTo>
                    <a:lnTo>
                      <a:pt x="0" y="17"/>
                    </a:lnTo>
                    <a:lnTo>
                      <a:pt x="0" y="16"/>
                    </a:lnTo>
                    <a:lnTo>
                      <a:pt x="0" y="17"/>
                    </a:lnTo>
                    <a:lnTo>
                      <a:pt x="0" y="17"/>
                    </a:lnTo>
                    <a:lnTo>
                      <a:pt x="0" y="17"/>
                    </a:lnTo>
                    <a:lnTo>
                      <a:pt x="0" y="17"/>
                    </a:lnTo>
                    <a:lnTo>
                      <a:pt x="0" y="18"/>
                    </a:lnTo>
                    <a:lnTo>
                      <a:pt x="0" y="17"/>
                    </a:lnTo>
                    <a:lnTo>
                      <a:pt x="0" y="16"/>
                    </a:lnTo>
                    <a:lnTo>
                      <a:pt x="0" y="16"/>
                    </a:lnTo>
                    <a:lnTo>
                      <a:pt x="0" y="15"/>
                    </a:lnTo>
                    <a:lnTo>
                      <a:pt x="0" y="15"/>
                    </a:lnTo>
                    <a:lnTo>
                      <a:pt x="0" y="15"/>
                    </a:lnTo>
                    <a:lnTo>
                      <a:pt x="0" y="15"/>
                    </a:lnTo>
                    <a:lnTo>
                      <a:pt x="0" y="15"/>
                    </a:lnTo>
                    <a:lnTo>
                      <a:pt x="0" y="15"/>
                    </a:lnTo>
                    <a:lnTo>
                      <a:pt x="0" y="15"/>
                    </a:lnTo>
                    <a:lnTo>
                      <a:pt x="0" y="15"/>
                    </a:lnTo>
                    <a:lnTo>
                      <a:pt x="0" y="14"/>
                    </a:lnTo>
                    <a:lnTo>
                      <a:pt x="0" y="14"/>
                    </a:lnTo>
                    <a:lnTo>
                      <a:pt x="0" y="14"/>
                    </a:lnTo>
                    <a:lnTo>
                      <a:pt x="0" y="15"/>
                    </a:lnTo>
                    <a:lnTo>
                      <a:pt x="0" y="15"/>
                    </a:lnTo>
                    <a:lnTo>
                      <a:pt x="0" y="15"/>
                    </a:lnTo>
                    <a:lnTo>
                      <a:pt x="0" y="15"/>
                    </a:lnTo>
                    <a:lnTo>
                      <a:pt x="0" y="15"/>
                    </a:lnTo>
                    <a:lnTo>
                      <a:pt x="0" y="15"/>
                    </a:lnTo>
                    <a:lnTo>
                      <a:pt x="0" y="16"/>
                    </a:lnTo>
                    <a:lnTo>
                      <a:pt x="0" y="16"/>
                    </a:lnTo>
                    <a:lnTo>
                      <a:pt x="0" y="16"/>
                    </a:lnTo>
                    <a:lnTo>
                      <a:pt x="0" y="16"/>
                    </a:lnTo>
                    <a:lnTo>
                      <a:pt x="0" y="15"/>
                    </a:lnTo>
                    <a:lnTo>
                      <a:pt x="0" y="15"/>
                    </a:lnTo>
                    <a:lnTo>
                      <a:pt x="0" y="14"/>
                    </a:lnTo>
                    <a:lnTo>
                      <a:pt x="0" y="13"/>
                    </a:lnTo>
                    <a:lnTo>
                      <a:pt x="0" y="13"/>
                    </a:lnTo>
                    <a:lnTo>
                      <a:pt x="0" y="12"/>
                    </a:lnTo>
                    <a:lnTo>
                      <a:pt x="0" y="12"/>
                    </a:lnTo>
                    <a:lnTo>
                      <a:pt x="0" y="11"/>
                    </a:lnTo>
                    <a:lnTo>
                      <a:pt x="0" y="11"/>
                    </a:lnTo>
                    <a:lnTo>
                      <a:pt x="0" y="12"/>
                    </a:lnTo>
                    <a:lnTo>
                      <a:pt x="0" y="11"/>
                    </a:lnTo>
                    <a:lnTo>
                      <a:pt x="0" y="11"/>
                    </a:lnTo>
                    <a:lnTo>
                      <a:pt x="0" y="12"/>
                    </a:lnTo>
                    <a:lnTo>
                      <a:pt x="0" y="12"/>
                    </a:lnTo>
                    <a:lnTo>
                      <a:pt x="0" y="11"/>
                    </a:lnTo>
                    <a:lnTo>
                      <a:pt x="0" y="12"/>
                    </a:lnTo>
                    <a:lnTo>
                      <a:pt x="0" y="12"/>
                    </a:lnTo>
                    <a:lnTo>
                      <a:pt x="0" y="12"/>
                    </a:lnTo>
                    <a:lnTo>
                      <a:pt x="0" y="11"/>
                    </a:lnTo>
                    <a:lnTo>
                      <a:pt x="0" y="12"/>
                    </a:lnTo>
                    <a:lnTo>
                      <a:pt x="0" y="11"/>
                    </a:lnTo>
                    <a:lnTo>
                      <a:pt x="0" y="11"/>
                    </a:lnTo>
                    <a:lnTo>
                      <a:pt x="0" y="11"/>
                    </a:lnTo>
                    <a:lnTo>
                      <a:pt x="0" y="12"/>
                    </a:lnTo>
                    <a:lnTo>
                      <a:pt x="0" y="12"/>
                    </a:lnTo>
                    <a:lnTo>
                      <a:pt x="0" y="12"/>
                    </a:lnTo>
                    <a:lnTo>
                      <a:pt x="0" y="12"/>
                    </a:lnTo>
                    <a:lnTo>
                      <a:pt x="0" y="13"/>
                    </a:lnTo>
                    <a:lnTo>
                      <a:pt x="0" y="13"/>
                    </a:lnTo>
                    <a:lnTo>
                      <a:pt x="0" y="13"/>
                    </a:lnTo>
                    <a:lnTo>
                      <a:pt x="0" y="12"/>
                    </a:lnTo>
                    <a:lnTo>
                      <a:pt x="0" y="13"/>
                    </a:lnTo>
                    <a:lnTo>
                      <a:pt x="0" y="13"/>
                    </a:lnTo>
                    <a:lnTo>
                      <a:pt x="0" y="13"/>
                    </a:lnTo>
                    <a:lnTo>
                      <a:pt x="0" y="12"/>
                    </a:lnTo>
                    <a:lnTo>
                      <a:pt x="0" y="13"/>
                    </a:lnTo>
                    <a:lnTo>
                      <a:pt x="0" y="13"/>
                    </a:lnTo>
                    <a:lnTo>
                      <a:pt x="0" y="13"/>
                    </a:lnTo>
                    <a:lnTo>
                      <a:pt x="0" y="14"/>
                    </a:lnTo>
                    <a:lnTo>
                      <a:pt x="0" y="13"/>
                    </a:lnTo>
                    <a:lnTo>
                      <a:pt x="0" y="13"/>
                    </a:lnTo>
                    <a:lnTo>
                      <a:pt x="0" y="13"/>
                    </a:lnTo>
                    <a:lnTo>
                      <a:pt x="0" y="13"/>
                    </a:lnTo>
                    <a:lnTo>
                      <a:pt x="0" y="14"/>
                    </a:lnTo>
                    <a:lnTo>
                      <a:pt x="0" y="13"/>
                    </a:lnTo>
                    <a:lnTo>
                      <a:pt x="0" y="15"/>
                    </a:lnTo>
                    <a:lnTo>
                      <a:pt x="0" y="15"/>
                    </a:lnTo>
                    <a:lnTo>
                      <a:pt x="0" y="15"/>
                    </a:lnTo>
                    <a:lnTo>
                      <a:pt x="0" y="15"/>
                    </a:lnTo>
                    <a:lnTo>
                      <a:pt x="0" y="14"/>
                    </a:lnTo>
                    <a:lnTo>
                      <a:pt x="0" y="15"/>
                    </a:lnTo>
                    <a:lnTo>
                      <a:pt x="0" y="15"/>
                    </a:lnTo>
                    <a:lnTo>
                      <a:pt x="0" y="14"/>
                    </a:lnTo>
                    <a:lnTo>
                      <a:pt x="0" y="15"/>
                    </a:lnTo>
                    <a:lnTo>
                      <a:pt x="0" y="15"/>
                    </a:lnTo>
                    <a:lnTo>
                      <a:pt x="0" y="16"/>
                    </a:lnTo>
                    <a:lnTo>
                      <a:pt x="0" y="16"/>
                    </a:lnTo>
                    <a:lnTo>
                      <a:pt x="0" y="16"/>
                    </a:lnTo>
                    <a:lnTo>
                      <a:pt x="0" y="16"/>
                    </a:lnTo>
                    <a:lnTo>
                      <a:pt x="0" y="16"/>
                    </a:lnTo>
                    <a:lnTo>
                      <a:pt x="0" y="16"/>
                    </a:lnTo>
                    <a:lnTo>
                      <a:pt x="0" y="15"/>
                    </a:lnTo>
                    <a:lnTo>
                      <a:pt x="0" y="15"/>
                    </a:lnTo>
                    <a:lnTo>
                      <a:pt x="0" y="16"/>
                    </a:lnTo>
                    <a:lnTo>
                      <a:pt x="0" y="15"/>
                    </a:lnTo>
                    <a:lnTo>
                      <a:pt x="0" y="15"/>
                    </a:lnTo>
                    <a:lnTo>
                      <a:pt x="0" y="15"/>
                    </a:lnTo>
                    <a:lnTo>
                      <a:pt x="0" y="15"/>
                    </a:lnTo>
                    <a:lnTo>
                      <a:pt x="0" y="14"/>
                    </a:lnTo>
                    <a:lnTo>
                      <a:pt x="0" y="14"/>
                    </a:lnTo>
                    <a:lnTo>
                      <a:pt x="0" y="13"/>
                    </a:lnTo>
                    <a:lnTo>
                      <a:pt x="0" y="13"/>
                    </a:lnTo>
                    <a:lnTo>
                      <a:pt x="0" y="13"/>
                    </a:lnTo>
                    <a:lnTo>
                      <a:pt x="0" y="13"/>
                    </a:lnTo>
                    <a:lnTo>
                      <a:pt x="0" y="12"/>
                    </a:lnTo>
                    <a:lnTo>
                      <a:pt x="0" y="12"/>
                    </a:lnTo>
                    <a:lnTo>
                      <a:pt x="0" y="13"/>
                    </a:lnTo>
                    <a:lnTo>
                      <a:pt x="0" y="12"/>
                    </a:lnTo>
                    <a:lnTo>
                      <a:pt x="0" y="13"/>
                    </a:lnTo>
                    <a:lnTo>
                      <a:pt x="0" y="12"/>
                    </a:lnTo>
                    <a:lnTo>
                      <a:pt x="0" y="12"/>
                    </a:lnTo>
                    <a:lnTo>
                      <a:pt x="0" y="13"/>
                    </a:lnTo>
                    <a:lnTo>
                      <a:pt x="0" y="12"/>
                    </a:lnTo>
                    <a:lnTo>
                      <a:pt x="0" y="12"/>
                    </a:lnTo>
                    <a:lnTo>
                      <a:pt x="0" y="12"/>
                    </a:lnTo>
                    <a:lnTo>
                      <a:pt x="0" y="12"/>
                    </a:lnTo>
                    <a:lnTo>
                      <a:pt x="0" y="11"/>
                    </a:lnTo>
                    <a:lnTo>
                      <a:pt x="0" y="11"/>
                    </a:lnTo>
                    <a:lnTo>
                      <a:pt x="0" y="10"/>
                    </a:lnTo>
                    <a:lnTo>
                      <a:pt x="0" y="10"/>
                    </a:lnTo>
                    <a:lnTo>
                      <a:pt x="0" y="10"/>
                    </a:lnTo>
                    <a:lnTo>
                      <a:pt x="0" y="9"/>
                    </a:lnTo>
                    <a:lnTo>
                      <a:pt x="0" y="8"/>
                    </a:lnTo>
                    <a:lnTo>
                      <a:pt x="0" y="8"/>
                    </a:lnTo>
                    <a:lnTo>
                      <a:pt x="0" y="7"/>
                    </a:lnTo>
                    <a:lnTo>
                      <a:pt x="0" y="8"/>
                    </a:lnTo>
                    <a:lnTo>
                      <a:pt x="0" y="8"/>
                    </a:lnTo>
                    <a:lnTo>
                      <a:pt x="1" y="9"/>
                    </a:lnTo>
                    <a:lnTo>
                      <a:pt x="1" y="9"/>
                    </a:lnTo>
                    <a:lnTo>
                      <a:pt x="1" y="10"/>
                    </a:lnTo>
                    <a:lnTo>
                      <a:pt x="1" y="10"/>
                    </a:lnTo>
                    <a:lnTo>
                      <a:pt x="1" y="10"/>
                    </a:lnTo>
                    <a:lnTo>
                      <a:pt x="1" y="10"/>
                    </a:lnTo>
                    <a:lnTo>
                      <a:pt x="1" y="11"/>
                    </a:lnTo>
                    <a:lnTo>
                      <a:pt x="1" y="11"/>
                    </a:lnTo>
                    <a:lnTo>
                      <a:pt x="1" y="11"/>
                    </a:lnTo>
                    <a:lnTo>
                      <a:pt x="1" y="11"/>
                    </a:lnTo>
                    <a:lnTo>
                      <a:pt x="1" y="11"/>
                    </a:lnTo>
                    <a:lnTo>
                      <a:pt x="1" y="12"/>
                    </a:lnTo>
                    <a:lnTo>
                      <a:pt x="1" y="12"/>
                    </a:lnTo>
                    <a:lnTo>
                      <a:pt x="1" y="12"/>
                    </a:lnTo>
                    <a:lnTo>
                      <a:pt x="1" y="12"/>
                    </a:lnTo>
                    <a:lnTo>
                      <a:pt x="1" y="12"/>
                    </a:lnTo>
                    <a:lnTo>
                      <a:pt x="1" y="13"/>
                    </a:lnTo>
                    <a:lnTo>
                      <a:pt x="1" y="13"/>
                    </a:lnTo>
                    <a:lnTo>
                      <a:pt x="1" y="13"/>
                    </a:lnTo>
                    <a:lnTo>
                      <a:pt x="1" y="13"/>
                    </a:lnTo>
                    <a:lnTo>
                      <a:pt x="1" y="12"/>
                    </a:lnTo>
                    <a:lnTo>
                      <a:pt x="1" y="11"/>
                    </a:lnTo>
                    <a:lnTo>
                      <a:pt x="1" y="10"/>
                    </a:lnTo>
                    <a:lnTo>
                      <a:pt x="1" y="9"/>
                    </a:lnTo>
                    <a:lnTo>
                      <a:pt x="1" y="8"/>
                    </a:lnTo>
                    <a:lnTo>
                      <a:pt x="1" y="8"/>
                    </a:lnTo>
                    <a:lnTo>
                      <a:pt x="1" y="7"/>
                    </a:lnTo>
                    <a:lnTo>
                      <a:pt x="1" y="5"/>
                    </a:lnTo>
                    <a:lnTo>
                      <a:pt x="1" y="4"/>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4"/>
                    </a:lnTo>
                    <a:lnTo>
                      <a:pt x="1" y="5"/>
                    </a:lnTo>
                    <a:lnTo>
                      <a:pt x="1" y="4"/>
                    </a:lnTo>
                    <a:lnTo>
                      <a:pt x="1" y="5"/>
                    </a:lnTo>
                    <a:lnTo>
                      <a:pt x="1" y="5"/>
                    </a:lnTo>
                    <a:lnTo>
                      <a:pt x="1" y="4"/>
                    </a:lnTo>
                    <a:lnTo>
                      <a:pt x="1" y="4"/>
                    </a:lnTo>
                    <a:lnTo>
                      <a:pt x="1" y="3"/>
                    </a:lnTo>
                    <a:lnTo>
                      <a:pt x="1" y="2"/>
                    </a:lnTo>
                    <a:lnTo>
                      <a:pt x="1" y="2"/>
                    </a:lnTo>
                    <a:lnTo>
                      <a:pt x="1" y="2"/>
                    </a:lnTo>
                    <a:lnTo>
                      <a:pt x="1" y="2"/>
                    </a:lnTo>
                    <a:lnTo>
                      <a:pt x="1" y="1"/>
                    </a:lnTo>
                    <a:lnTo>
                      <a:pt x="1" y="1"/>
                    </a:lnTo>
                    <a:lnTo>
                      <a:pt x="1" y="1"/>
                    </a:lnTo>
                    <a:lnTo>
                      <a:pt x="1" y="2"/>
                    </a:lnTo>
                    <a:lnTo>
                      <a:pt x="1" y="2"/>
                    </a:lnTo>
                    <a:lnTo>
                      <a:pt x="1" y="1"/>
                    </a:lnTo>
                    <a:lnTo>
                      <a:pt x="1" y="1"/>
                    </a:lnTo>
                    <a:lnTo>
                      <a:pt x="1" y="0"/>
                    </a:lnTo>
                    <a:lnTo>
                      <a:pt x="1" y="0"/>
                    </a:lnTo>
                    <a:lnTo>
                      <a:pt x="1" y="1"/>
                    </a:lnTo>
                    <a:lnTo>
                      <a:pt x="1" y="1"/>
                    </a:lnTo>
                    <a:lnTo>
                      <a:pt x="1" y="1"/>
                    </a:lnTo>
                    <a:lnTo>
                      <a:pt x="1" y="1"/>
                    </a:lnTo>
                    <a:lnTo>
                      <a:pt x="1" y="2"/>
                    </a:lnTo>
                    <a:lnTo>
                      <a:pt x="1" y="2"/>
                    </a:lnTo>
                    <a:lnTo>
                      <a:pt x="1" y="2"/>
                    </a:lnTo>
                    <a:lnTo>
                      <a:pt x="1" y="3"/>
                    </a:lnTo>
                    <a:lnTo>
                      <a:pt x="1" y="3"/>
                    </a:lnTo>
                    <a:lnTo>
                      <a:pt x="1" y="2"/>
                    </a:lnTo>
                    <a:lnTo>
                      <a:pt x="1" y="3"/>
                    </a:lnTo>
                    <a:lnTo>
                      <a:pt x="1" y="4"/>
                    </a:lnTo>
                    <a:lnTo>
                      <a:pt x="1" y="4"/>
                    </a:lnTo>
                    <a:lnTo>
                      <a:pt x="1" y="4"/>
                    </a:lnTo>
                    <a:lnTo>
                      <a:pt x="1" y="5"/>
                    </a:lnTo>
                    <a:lnTo>
                      <a:pt x="1" y="5"/>
                    </a:lnTo>
                    <a:lnTo>
                      <a:pt x="1" y="6"/>
                    </a:lnTo>
                    <a:lnTo>
                      <a:pt x="1" y="6"/>
                    </a:lnTo>
                    <a:lnTo>
                      <a:pt x="1" y="7"/>
                    </a:lnTo>
                    <a:lnTo>
                      <a:pt x="1" y="6"/>
                    </a:lnTo>
                    <a:lnTo>
                      <a:pt x="1" y="6"/>
                    </a:lnTo>
                    <a:lnTo>
                      <a:pt x="1" y="6"/>
                    </a:lnTo>
                    <a:lnTo>
                      <a:pt x="1" y="7"/>
                    </a:lnTo>
                    <a:lnTo>
                      <a:pt x="1" y="7"/>
                    </a:lnTo>
                    <a:lnTo>
                      <a:pt x="1" y="7"/>
                    </a:lnTo>
                    <a:lnTo>
                      <a:pt x="1" y="8"/>
                    </a:lnTo>
                    <a:lnTo>
                      <a:pt x="1" y="8"/>
                    </a:lnTo>
                    <a:lnTo>
                      <a:pt x="1" y="8"/>
                    </a:lnTo>
                    <a:lnTo>
                      <a:pt x="1" y="8"/>
                    </a:lnTo>
                    <a:lnTo>
                      <a:pt x="1" y="8"/>
                    </a:lnTo>
                    <a:lnTo>
                      <a:pt x="1" y="9"/>
                    </a:lnTo>
                    <a:lnTo>
                      <a:pt x="1" y="9"/>
                    </a:lnTo>
                    <a:lnTo>
                      <a:pt x="1" y="10"/>
                    </a:lnTo>
                    <a:lnTo>
                      <a:pt x="1" y="10"/>
                    </a:lnTo>
                    <a:lnTo>
                      <a:pt x="1" y="10"/>
                    </a:lnTo>
                    <a:lnTo>
                      <a:pt x="1" y="10"/>
                    </a:lnTo>
                    <a:lnTo>
                      <a:pt x="1" y="9"/>
                    </a:lnTo>
                    <a:lnTo>
                      <a:pt x="1" y="10"/>
                    </a:lnTo>
                    <a:lnTo>
                      <a:pt x="1" y="11"/>
                    </a:lnTo>
                    <a:lnTo>
                      <a:pt x="1" y="12"/>
                    </a:lnTo>
                    <a:lnTo>
                      <a:pt x="1" y="12"/>
                    </a:lnTo>
                    <a:lnTo>
                      <a:pt x="1" y="12"/>
                    </a:lnTo>
                    <a:lnTo>
                      <a:pt x="1" y="12"/>
                    </a:lnTo>
                    <a:lnTo>
                      <a:pt x="1" y="12"/>
                    </a:lnTo>
                    <a:lnTo>
                      <a:pt x="1" y="11"/>
                    </a:lnTo>
                    <a:lnTo>
                      <a:pt x="1" y="10"/>
                    </a:lnTo>
                    <a:lnTo>
                      <a:pt x="1" y="11"/>
                    </a:lnTo>
                    <a:lnTo>
                      <a:pt x="1" y="10"/>
                    </a:lnTo>
                    <a:lnTo>
                      <a:pt x="1" y="11"/>
                    </a:lnTo>
                    <a:lnTo>
                      <a:pt x="1" y="12"/>
                    </a:lnTo>
                    <a:lnTo>
                      <a:pt x="1" y="12"/>
                    </a:lnTo>
                    <a:lnTo>
                      <a:pt x="1" y="12"/>
                    </a:lnTo>
                    <a:lnTo>
                      <a:pt x="1" y="12"/>
                    </a:lnTo>
                    <a:lnTo>
                      <a:pt x="1" y="12"/>
                    </a:lnTo>
                    <a:lnTo>
                      <a:pt x="1" y="12"/>
                    </a:lnTo>
                    <a:lnTo>
                      <a:pt x="1" y="12"/>
                    </a:lnTo>
                    <a:lnTo>
                      <a:pt x="1" y="12"/>
                    </a:lnTo>
                    <a:lnTo>
                      <a:pt x="1" y="12"/>
                    </a:lnTo>
                    <a:lnTo>
                      <a:pt x="1" y="11"/>
                    </a:lnTo>
                    <a:lnTo>
                      <a:pt x="1" y="12"/>
                    </a:lnTo>
                    <a:lnTo>
                      <a:pt x="1" y="10"/>
                    </a:lnTo>
                    <a:lnTo>
                      <a:pt x="1" y="10"/>
                    </a:lnTo>
                    <a:lnTo>
                      <a:pt x="1" y="10"/>
                    </a:lnTo>
                    <a:lnTo>
                      <a:pt x="1" y="10"/>
                    </a:lnTo>
                    <a:lnTo>
                      <a:pt x="1" y="11"/>
                    </a:lnTo>
                    <a:lnTo>
                      <a:pt x="1" y="12"/>
                    </a:lnTo>
                    <a:lnTo>
                      <a:pt x="1" y="11"/>
                    </a:lnTo>
                    <a:lnTo>
                      <a:pt x="1" y="12"/>
                    </a:lnTo>
                    <a:lnTo>
                      <a:pt x="1" y="12"/>
                    </a:lnTo>
                    <a:lnTo>
                      <a:pt x="1" y="11"/>
                    </a:lnTo>
                    <a:lnTo>
                      <a:pt x="1" y="11"/>
                    </a:lnTo>
                    <a:lnTo>
                      <a:pt x="1" y="7"/>
                    </a:lnTo>
                    <a:lnTo>
                      <a:pt x="1" y="12"/>
                    </a:lnTo>
                    <a:lnTo>
                      <a:pt x="1" y="14"/>
                    </a:lnTo>
                    <a:lnTo>
                      <a:pt x="1" y="16"/>
                    </a:lnTo>
                    <a:lnTo>
                      <a:pt x="1" y="18"/>
                    </a:lnTo>
                    <a:lnTo>
                      <a:pt x="1" y="18"/>
                    </a:lnTo>
                    <a:lnTo>
                      <a:pt x="1" y="18"/>
                    </a:lnTo>
                    <a:lnTo>
                      <a:pt x="1" y="20"/>
                    </a:lnTo>
                    <a:lnTo>
                      <a:pt x="1" y="20"/>
                    </a:lnTo>
                    <a:lnTo>
                      <a:pt x="1" y="21"/>
                    </a:lnTo>
                    <a:lnTo>
                      <a:pt x="1" y="22"/>
                    </a:lnTo>
                    <a:lnTo>
                      <a:pt x="1" y="23"/>
                    </a:lnTo>
                    <a:lnTo>
                      <a:pt x="1" y="23"/>
                    </a:lnTo>
                    <a:lnTo>
                      <a:pt x="1" y="24"/>
                    </a:lnTo>
                    <a:lnTo>
                      <a:pt x="1" y="25"/>
                    </a:lnTo>
                    <a:lnTo>
                      <a:pt x="1" y="26"/>
                    </a:lnTo>
                    <a:lnTo>
                      <a:pt x="1" y="26"/>
                    </a:lnTo>
                    <a:lnTo>
                      <a:pt x="1" y="26"/>
                    </a:lnTo>
                    <a:lnTo>
                      <a:pt x="1" y="27"/>
                    </a:lnTo>
                    <a:lnTo>
                      <a:pt x="1" y="28"/>
                    </a:lnTo>
                    <a:lnTo>
                      <a:pt x="1" y="28"/>
                    </a:lnTo>
                    <a:lnTo>
                      <a:pt x="1" y="29"/>
                    </a:lnTo>
                    <a:lnTo>
                      <a:pt x="1" y="31"/>
                    </a:lnTo>
                    <a:lnTo>
                      <a:pt x="1" y="31"/>
                    </a:lnTo>
                    <a:lnTo>
                      <a:pt x="1" y="32"/>
                    </a:lnTo>
                    <a:lnTo>
                      <a:pt x="1" y="32"/>
                    </a:lnTo>
                    <a:lnTo>
                      <a:pt x="1" y="33"/>
                    </a:lnTo>
                    <a:lnTo>
                      <a:pt x="1" y="33"/>
                    </a:lnTo>
                    <a:lnTo>
                      <a:pt x="1" y="34"/>
                    </a:lnTo>
                    <a:lnTo>
                      <a:pt x="1" y="34"/>
                    </a:lnTo>
                    <a:lnTo>
                      <a:pt x="1" y="35"/>
                    </a:lnTo>
                    <a:lnTo>
                      <a:pt x="1" y="36"/>
                    </a:lnTo>
                    <a:lnTo>
                      <a:pt x="1" y="38"/>
                    </a:lnTo>
                    <a:lnTo>
                      <a:pt x="1" y="38"/>
                    </a:lnTo>
                    <a:lnTo>
                      <a:pt x="1" y="39"/>
                    </a:lnTo>
                    <a:lnTo>
                      <a:pt x="1" y="39"/>
                    </a:lnTo>
                    <a:lnTo>
                      <a:pt x="1" y="40"/>
                    </a:lnTo>
                    <a:lnTo>
                      <a:pt x="1" y="40"/>
                    </a:lnTo>
                    <a:lnTo>
                      <a:pt x="1" y="41"/>
                    </a:lnTo>
                    <a:lnTo>
                      <a:pt x="1" y="42"/>
                    </a:lnTo>
                    <a:lnTo>
                      <a:pt x="1" y="43"/>
                    </a:lnTo>
                    <a:lnTo>
                      <a:pt x="1" y="44"/>
                    </a:lnTo>
                    <a:lnTo>
                      <a:pt x="1" y="44"/>
                    </a:lnTo>
                    <a:lnTo>
                      <a:pt x="1" y="44"/>
                    </a:lnTo>
                    <a:lnTo>
                      <a:pt x="1" y="45"/>
                    </a:lnTo>
                    <a:lnTo>
                      <a:pt x="1" y="46"/>
                    </a:lnTo>
                    <a:lnTo>
                      <a:pt x="1" y="47"/>
                    </a:lnTo>
                    <a:lnTo>
                      <a:pt x="1" y="47"/>
                    </a:lnTo>
                    <a:lnTo>
                      <a:pt x="1" y="47"/>
                    </a:lnTo>
                    <a:lnTo>
                      <a:pt x="1" y="48"/>
                    </a:lnTo>
                    <a:lnTo>
                      <a:pt x="1" y="48"/>
                    </a:lnTo>
                    <a:lnTo>
                      <a:pt x="1" y="49"/>
                    </a:lnTo>
                    <a:lnTo>
                      <a:pt x="1" y="49"/>
                    </a:lnTo>
                    <a:lnTo>
                      <a:pt x="1" y="49"/>
                    </a:lnTo>
                    <a:lnTo>
                      <a:pt x="1" y="50"/>
                    </a:lnTo>
                    <a:lnTo>
                      <a:pt x="1" y="50"/>
                    </a:lnTo>
                    <a:lnTo>
                      <a:pt x="1" y="50"/>
                    </a:lnTo>
                    <a:lnTo>
                      <a:pt x="1" y="51"/>
                    </a:lnTo>
                    <a:lnTo>
                      <a:pt x="1" y="51"/>
                    </a:lnTo>
                    <a:lnTo>
                      <a:pt x="1" y="51"/>
                    </a:lnTo>
                    <a:lnTo>
                      <a:pt x="1" y="52"/>
                    </a:lnTo>
                    <a:lnTo>
                      <a:pt x="1" y="53"/>
                    </a:lnTo>
                    <a:lnTo>
                      <a:pt x="1" y="53"/>
                    </a:lnTo>
                    <a:lnTo>
                      <a:pt x="1" y="53"/>
                    </a:lnTo>
                  </a:path>
                </a:pathLst>
              </a:custGeom>
              <a:noFill/>
              <a:ln w="0">
                <a:solidFill>
                  <a:srgbClr val="3366FF"/>
                </a:solidFill>
                <a:prstDash val="solid"/>
                <a:round/>
                <a:headEnd/>
                <a:tailEnd/>
              </a:ln>
            </p:spPr>
            <p:txBody>
              <a:bodyPr/>
              <a:lstStyle/>
              <a:p>
                <a:endParaRPr lang="en-GB"/>
              </a:p>
            </p:txBody>
          </p:sp>
          <p:sp>
            <p:nvSpPr>
              <p:cNvPr id="185940" name="Freeform 596"/>
              <p:cNvSpPr>
                <a:spLocks/>
              </p:cNvSpPr>
              <p:nvPr/>
            </p:nvSpPr>
            <p:spPr bwMode="auto">
              <a:xfrm>
                <a:off x="2802" y="3653"/>
                <a:ext cx="1" cy="132"/>
              </a:xfrm>
              <a:custGeom>
                <a:avLst/>
                <a:gdLst/>
                <a:ahLst/>
                <a:cxnLst>
                  <a:cxn ang="0">
                    <a:pos x="0" y="4"/>
                  </a:cxn>
                  <a:cxn ang="0">
                    <a:pos x="0" y="8"/>
                  </a:cxn>
                  <a:cxn ang="0">
                    <a:pos x="0" y="10"/>
                  </a:cxn>
                  <a:cxn ang="0">
                    <a:pos x="0" y="13"/>
                  </a:cxn>
                  <a:cxn ang="0">
                    <a:pos x="0" y="13"/>
                  </a:cxn>
                  <a:cxn ang="0">
                    <a:pos x="0" y="14"/>
                  </a:cxn>
                  <a:cxn ang="0">
                    <a:pos x="0" y="13"/>
                  </a:cxn>
                  <a:cxn ang="0">
                    <a:pos x="0" y="11"/>
                  </a:cxn>
                  <a:cxn ang="0">
                    <a:pos x="0" y="12"/>
                  </a:cxn>
                  <a:cxn ang="0">
                    <a:pos x="0" y="12"/>
                  </a:cxn>
                  <a:cxn ang="0">
                    <a:pos x="0" y="12"/>
                  </a:cxn>
                  <a:cxn ang="0">
                    <a:pos x="0" y="12"/>
                  </a:cxn>
                  <a:cxn ang="0">
                    <a:pos x="0" y="13"/>
                  </a:cxn>
                  <a:cxn ang="0">
                    <a:pos x="0" y="11"/>
                  </a:cxn>
                  <a:cxn ang="0">
                    <a:pos x="0" y="13"/>
                  </a:cxn>
                  <a:cxn ang="0">
                    <a:pos x="0" y="14"/>
                  </a:cxn>
                  <a:cxn ang="0">
                    <a:pos x="0" y="15"/>
                  </a:cxn>
                  <a:cxn ang="0">
                    <a:pos x="0" y="14"/>
                  </a:cxn>
                  <a:cxn ang="0">
                    <a:pos x="0" y="14"/>
                  </a:cxn>
                  <a:cxn ang="0">
                    <a:pos x="0" y="15"/>
                  </a:cxn>
                  <a:cxn ang="0">
                    <a:pos x="0" y="15"/>
                  </a:cxn>
                  <a:cxn ang="0">
                    <a:pos x="0" y="12"/>
                  </a:cxn>
                  <a:cxn ang="0">
                    <a:pos x="0" y="11"/>
                  </a:cxn>
                  <a:cxn ang="0">
                    <a:pos x="0" y="14"/>
                  </a:cxn>
                  <a:cxn ang="0">
                    <a:pos x="0" y="11"/>
                  </a:cxn>
                  <a:cxn ang="0">
                    <a:pos x="0" y="15"/>
                  </a:cxn>
                  <a:cxn ang="0">
                    <a:pos x="0" y="13"/>
                  </a:cxn>
                  <a:cxn ang="0">
                    <a:pos x="0" y="15"/>
                  </a:cxn>
                  <a:cxn ang="0">
                    <a:pos x="0" y="16"/>
                  </a:cxn>
                  <a:cxn ang="0">
                    <a:pos x="0" y="16"/>
                  </a:cxn>
                  <a:cxn ang="0">
                    <a:pos x="0" y="17"/>
                  </a:cxn>
                  <a:cxn ang="0">
                    <a:pos x="0" y="16"/>
                  </a:cxn>
                  <a:cxn ang="0">
                    <a:pos x="0" y="16"/>
                  </a:cxn>
                  <a:cxn ang="0">
                    <a:pos x="0" y="15"/>
                  </a:cxn>
                  <a:cxn ang="0">
                    <a:pos x="0" y="9"/>
                  </a:cxn>
                  <a:cxn ang="0">
                    <a:pos x="0" y="10"/>
                  </a:cxn>
                  <a:cxn ang="0">
                    <a:pos x="0" y="11"/>
                  </a:cxn>
                  <a:cxn ang="0">
                    <a:pos x="0" y="13"/>
                  </a:cxn>
                  <a:cxn ang="0">
                    <a:pos x="0" y="16"/>
                  </a:cxn>
                  <a:cxn ang="0">
                    <a:pos x="0" y="18"/>
                  </a:cxn>
                  <a:cxn ang="0">
                    <a:pos x="0" y="17"/>
                  </a:cxn>
                  <a:cxn ang="0">
                    <a:pos x="0" y="18"/>
                  </a:cxn>
                  <a:cxn ang="0">
                    <a:pos x="0" y="17"/>
                  </a:cxn>
                  <a:cxn ang="0">
                    <a:pos x="0" y="15"/>
                  </a:cxn>
                  <a:cxn ang="0">
                    <a:pos x="0" y="19"/>
                  </a:cxn>
                  <a:cxn ang="0">
                    <a:pos x="0" y="18"/>
                  </a:cxn>
                  <a:cxn ang="0">
                    <a:pos x="0" y="16"/>
                  </a:cxn>
                  <a:cxn ang="0">
                    <a:pos x="0" y="15"/>
                  </a:cxn>
                  <a:cxn ang="0">
                    <a:pos x="0" y="14"/>
                  </a:cxn>
                  <a:cxn ang="0">
                    <a:pos x="0" y="16"/>
                  </a:cxn>
                  <a:cxn ang="0">
                    <a:pos x="0" y="18"/>
                  </a:cxn>
                  <a:cxn ang="0">
                    <a:pos x="0" y="18"/>
                  </a:cxn>
                  <a:cxn ang="0">
                    <a:pos x="0" y="20"/>
                  </a:cxn>
                  <a:cxn ang="0">
                    <a:pos x="0" y="21"/>
                  </a:cxn>
                  <a:cxn ang="0">
                    <a:pos x="0" y="13"/>
                  </a:cxn>
                  <a:cxn ang="0">
                    <a:pos x="0" y="13"/>
                  </a:cxn>
                  <a:cxn ang="0">
                    <a:pos x="0" y="14"/>
                  </a:cxn>
                  <a:cxn ang="0">
                    <a:pos x="0" y="16"/>
                  </a:cxn>
                  <a:cxn ang="0">
                    <a:pos x="0" y="16"/>
                  </a:cxn>
                  <a:cxn ang="0">
                    <a:pos x="0" y="16"/>
                  </a:cxn>
                  <a:cxn ang="0">
                    <a:pos x="0" y="18"/>
                  </a:cxn>
                  <a:cxn ang="0">
                    <a:pos x="0" y="15"/>
                  </a:cxn>
                  <a:cxn ang="0">
                    <a:pos x="0" y="15"/>
                  </a:cxn>
                </a:cxnLst>
                <a:rect l="0" t="0" r="r" b="b"/>
                <a:pathLst>
                  <a:path h="22">
                    <a:moveTo>
                      <a:pt x="0" y="0"/>
                    </a:moveTo>
                    <a:lnTo>
                      <a:pt x="0" y="1"/>
                    </a:lnTo>
                    <a:lnTo>
                      <a:pt x="0" y="2"/>
                    </a:lnTo>
                    <a:lnTo>
                      <a:pt x="0" y="2"/>
                    </a:lnTo>
                    <a:lnTo>
                      <a:pt x="0" y="2"/>
                    </a:lnTo>
                    <a:lnTo>
                      <a:pt x="0" y="2"/>
                    </a:lnTo>
                    <a:lnTo>
                      <a:pt x="0" y="3"/>
                    </a:lnTo>
                    <a:lnTo>
                      <a:pt x="0" y="3"/>
                    </a:lnTo>
                    <a:lnTo>
                      <a:pt x="0" y="4"/>
                    </a:lnTo>
                    <a:lnTo>
                      <a:pt x="0" y="4"/>
                    </a:lnTo>
                    <a:lnTo>
                      <a:pt x="0" y="4"/>
                    </a:lnTo>
                    <a:lnTo>
                      <a:pt x="0" y="5"/>
                    </a:lnTo>
                    <a:lnTo>
                      <a:pt x="0" y="5"/>
                    </a:lnTo>
                    <a:lnTo>
                      <a:pt x="0" y="5"/>
                    </a:lnTo>
                    <a:lnTo>
                      <a:pt x="0" y="6"/>
                    </a:lnTo>
                    <a:lnTo>
                      <a:pt x="0" y="6"/>
                    </a:lnTo>
                    <a:lnTo>
                      <a:pt x="0" y="6"/>
                    </a:lnTo>
                    <a:lnTo>
                      <a:pt x="0" y="6"/>
                    </a:lnTo>
                    <a:lnTo>
                      <a:pt x="0" y="7"/>
                    </a:lnTo>
                    <a:lnTo>
                      <a:pt x="0" y="7"/>
                    </a:lnTo>
                    <a:lnTo>
                      <a:pt x="0" y="7"/>
                    </a:lnTo>
                    <a:lnTo>
                      <a:pt x="0" y="8"/>
                    </a:lnTo>
                    <a:lnTo>
                      <a:pt x="0" y="7"/>
                    </a:lnTo>
                    <a:lnTo>
                      <a:pt x="0" y="8"/>
                    </a:lnTo>
                    <a:lnTo>
                      <a:pt x="0" y="8"/>
                    </a:lnTo>
                    <a:lnTo>
                      <a:pt x="0" y="9"/>
                    </a:lnTo>
                    <a:lnTo>
                      <a:pt x="0" y="9"/>
                    </a:lnTo>
                    <a:lnTo>
                      <a:pt x="0" y="10"/>
                    </a:lnTo>
                    <a:lnTo>
                      <a:pt x="0" y="9"/>
                    </a:lnTo>
                    <a:lnTo>
                      <a:pt x="0" y="10"/>
                    </a:lnTo>
                    <a:lnTo>
                      <a:pt x="0" y="10"/>
                    </a:lnTo>
                    <a:lnTo>
                      <a:pt x="0" y="10"/>
                    </a:lnTo>
                    <a:lnTo>
                      <a:pt x="0" y="10"/>
                    </a:lnTo>
                    <a:lnTo>
                      <a:pt x="0" y="11"/>
                    </a:lnTo>
                    <a:lnTo>
                      <a:pt x="0" y="11"/>
                    </a:lnTo>
                    <a:lnTo>
                      <a:pt x="0" y="12"/>
                    </a:lnTo>
                    <a:lnTo>
                      <a:pt x="0" y="12"/>
                    </a:lnTo>
                    <a:lnTo>
                      <a:pt x="0" y="12"/>
                    </a:lnTo>
                    <a:lnTo>
                      <a:pt x="0" y="12"/>
                    </a:lnTo>
                    <a:lnTo>
                      <a:pt x="0" y="13"/>
                    </a:lnTo>
                    <a:lnTo>
                      <a:pt x="0" y="12"/>
                    </a:lnTo>
                    <a:lnTo>
                      <a:pt x="0" y="12"/>
                    </a:lnTo>
                    <a:lnTo>
                      <a:pt x="0" y="12"/>
                    </a:lnTo>
                    <a:lnTo>
                      <a:pt x="0" y="13"/>
                    </a:lnTo>
                    <a:lnTo>
                      <a:pt x="0" y="12"/>
                    </a:lnTo>
                    <a:lnTo>
                      <a:pt x="0" y="13"/>
                    </a:lnTo>
                    <a:lnTo>
                      <a:pt x="0" y="12"/>
                    </a:lnTo>
                    <a:lnTo>
                      <a:pt x="0" y="13"/>
                    </a:lnTo>
                    <a:lnTo>
                      <a:pt x="0" y="14"/>
                    </a:lnTo>
                    <a:lnTo>
                      <a:pt x="0" y="13"/>
                    </a:lnTo>
                    <a:lnTo>
                      <a:pt x="0" y="13"/>
                    </a:lnTo>
                    <a:lnTo>
                      <a:pt x="0" y="13"/>
                    </a:lnTo>
                    <a:lnTo>
                      <a:pt x="0" y="13"/>
                    </a:lnTo>
                    <a:lnTo>
                      <a:pt x="0" y="14"/>
                    </a:lnTo>
                    <a:lnTo>
                      <a:pt x="0" y="13"/>
                    </a:lnTo>
                    <a:lnTo>
                      <a:pt x="0" y="13"/>
                    </a:lnTo>
                    <a:lnTo>
                      <a:pt x="0" y="14"/>
                    </a:lnTo>
                    <a:lnTo>
                      <a:pt x="0" y="13"/>
                    </a:lnTo>
                    <a:lnTo>
                      <a:pt x="0" y="14"/>
                    </a:lnTo>
                    <a:lnTo>
                      <a:pt x="0" y="14"/>
                    </a:lnTo>
                    <a:lnTo>
                      <a:pt x="0" y="14"/>
                    </a:lnTo>
                    <a:lnTo>
                      <a:pt x="0" y="14"/>
                    </a:lnTo>
                    <a:lnTo>
                      <a:pt x="0" y="13"/>
                    </a:lnTo>
                    <a:lnTo>
                      <a:pt x="0" y="13"/>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4"/>
                    </a:lnTo>
                    <a:lnTo>
                      <a:pt x="0" y="13"/>
                    </a:lnTo>
                    <a:lnTo>
                      <a:pt x="0" y="12"/>
                    </a:lnTo>
                    <a:lnTo>
                      <a:pt x="0" y="11"/>
                    </a:lnTo>
                    <a:lnTo>
                      <a:pt x="0" y="10"/>
                    </a:lnTo>
                    <a:lnTo>
                      <a:pt x="0" y="10"/>
                    </a:lnTo>
                    <a:lnTo>
                      <a:pt x="0" y="11"/>
                    </a:lnTo>
                    <a:lnTo>
                      <a:pt x="0" y="11"/>
                    </a:lnTo>
                    <a:lnTo>
                      <a:pt x="0" y="11"/>
                    </a:lnTo>
                    <a:lnTo>
                      <a:pt x="0" y="11"/>
                    </a:lnTo>
                    <a:lnTo>
                      <a:pt x="0" y="11"/>
                    </a:lnTo>
                    <a:lnTo>
                      <a:pt x="0" y="11"/>
                    </a:lnTo>
                    <a:lnTo>
                      <a:pt x="0" y="10"/>
                    </a:lnTo>
                    <a:lnTo>
                      <a:pt x="0" y="11"/>
                    </a:lnTo>
                    <a:lnTo>
                      <a:pt x="0" y="10"/>
                    </a:lnTo>
                    <a:lnTo>
                      <a:pt x="0" y="11"/>
                    </a:lnTo>
                    <a:lnTo>
                      <a:pt x="0" y="10"/>
                    </a:lnTo>
                    <a:lnTo>
                      <a:pt x="0" y="11"/>
                    </a:lnTo>
                    <a:lnTo>
                      <a:pt x="0" y="10"/>
                    </a:lnTo>
                    <a:lnTo>
                      <a:pt x="0" y="11"/>
                    </a:lnTo>
                    <a:lnTo>
                      <a:pt x="0" y="11"/>
                    </a:lnTo>
                    <a:lnTo>
                      <a:pt x="0" y="12"/>
                    </a:lnTo>
                    <a:lnTo>
                      <a:pt x="0" y="12"/>
                    </a:lnTo>
                    <a:lnTo>
                      <a:pt x="0" y="12"/>
                    </a:lnTo>
                    <a:lnTo>
                      <a:pt x="0" y="13"/>
                    </a:lnTo>
                    <a:lnTo>
                      <a:pt x="0" y="12"/>
                    </a:lnTo>
                    <a:lnTo>
                      <a:pt x="0" y="12"/>
                    </a:lnTo>
                    <a:lnTo>
                      <a:pt x="0" y="11"/>
                    </a:lnTo>
                    <a:lnTo>
                      <a:pt x="0" y="12"/>
                    </a:lnTo>
                    <a:lnTo>
                      <a:pt x="0" y="11"/>
                    </a:lnTo>
                    <a:lnTo>
                      <a:pt x="0" y="11"/>
                    </a:lnTo>
                    <a:lnTo>
                      <a:pt x="0" y="12"/>
                    </a:lnTo>
                    <a:lnTo>
                      <a:pt x="0" y="12"/>
                    </a:lnTo>
                    <a:lnTo>
                      <a:pt x="0" y="12"/>
                    </a:lnTo>
                    <a:lnTo>
                      <a:pt x="0" y="12"/>
                    </a:lnTo>
                    <a:lnTo>
                      <a:pt x="0" y="13"/>
                    </a:lnTo>
                    <a:lnTo>
                      <a:pt x="0" y="12"/>
                    </a:lnTo>
                    <a:lnTo>
                      <a:pt x="0" y="12"/>
                    </a:lnTo>
                    <a:lnTo>
                      <a:pt x="0" y="12"/>
                    </a:lnTo>
                    <a:lnTo>
                      <a:pt x="0" y="12"/>
                    </a:lnTo>
                    <a:lnTo>
                      <a:pt x="0" y="12"/>
                    </a:lnTo>
                    <a:lnTo>
                      <a:pt x="0" y="11"/>
                    </a:lnTo>
                    <a:lnTo>
                      <a:pt x="0" y="12"/>
                    </a:lnTo>
                    <a:lnTo>
                      <a:pt x="0" y="12"/>
                    </a:lnTo>
                    <a:lnTo>
                      <a:pt x="0" y="12"/>
                    </a:lnTo>
                    <a:lnTo>
                      <a:pt x="0" y="12"/>
                    </a:lnTo>
                    <a:lnTo>
                      <a:pt x="0" y="13"/>
                    </a:lnTo>
                    <a:lnTo>
                      <a:pt x="0" y="12"/>
                    </a:lnTo>
                    <a:lnTo>
                      <a:pt x="0" y="13"/>
                    </a:lnTo>
                    <a:lnTo>
                      <a:pt x="0" y="11"/>
                    </a:lnTo>
                    <a:lnTo>
                      <a:pt x="0" y="12"/>
                    </a:lnTo>
                    <a:lnTo>
                      <a:pt x="0" y="11"/>
                    </a:lnTo>
                    <a:lnTo>
                      <a:pt x="0" y="12"/>
                    </a:lnTo>
                    <a:lnTo>
                      <a:pt x="0" y="12"/>
                    </a:lnTo>
                    <a:lnTo>
                      <a:pt x="0" y="12"/>
                    </a:lnTo>
                    <a:lnTo>
                      <a:pt x="0" y="12"/>
                    </a:lnTo>
                    <a:lnTo>
                      <a:pt x="0" y="12"/>
                    </a:lnTo>
                    <a:lnTo>
                      <a:pt x="0" y="12"/>
                    </a:lnTo>
                    <a:lnTo>
                      <a:pt x="0" y="12"/>
                    </a:lnTo>
                    <a:lnTo>
                      <a:pt x="0" y="12"/>
                    </a:lnTo>
                    <a:lnTo>
                      <a:pt x="0" y="11"/>
                    </a:lnTo>
                    <a:lnTo>
                      <a:pt x="0" y="12"/>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1"/>
                    </a:lnTo>
                    <a:lnTo>
                      <a:pt x="0" y="11"/>
                    </a:lnTo>
                    <a:lnTo>
                      <a:pt x="0" y="11"/>
                    </a:lnTo>
                    <a:lnTo>
                      <a:pt x="0" y="11"/>
                    </a:lnTo>
                    <a:lnTo>
                      <a:pt x="0" y="11"/>
                    </a:lnTo>
                    <a:lnTo>
                      <a:pt x="0" y="11"/>
                    </a:lnTo>
                    <a:lnTo>
                      <a:pt x="0" y="11"/>
                    </a:lnTo>
                    <a:lnTo>
                      <a:pt x="0" y="11"/>
                    </a:lnTo>
                    <a:lnTo>
                      <a:pt x="0" y="11"/>
                    </a:lnTo>
                    <a:lnTo>
                      <a:pt x="0" y="12"/>
                    </a:lnTo>
                    <a:lnTo>
                      <a:pt x="0" y="12"/>
                    </a:lnTo>
                    <a:lnTo>
                      <a:pt x="0" y="13"/>
                    </a:lnTo>
                    <a:lnTo>
                      <a:pt x="0" y="13"/>
                    </a:lnTo>
                    <a:lnTo>
                      <a:pt x="0" y="13"/>
                    </a:lnTo>
                    <a:lnTo>
                      <a:pt x="0" y="14"/>
                    </a:lnTo>
                    <a:lnTo>
                      <a:pt x="0" y="13"/>
                    </a:lnTo>
                    <a:lnTo>
                      <a:pt x="0" y="13"/>
                    </a:lnTo>
                    <a:lnTo>
                      <a:pt x="0" y="14"/>
                    </a:lnTo>
                    <a:lnTo>
                      <a:pt x="0" y="14"/>
                    </a:lnTo>
                    <a:lnTo>
                      <a:pt x="0" y="15"/>
                    </a:lnTo>
                    <a:lnTo>
                      <a:pt x="0" y="14"/>
                    </a:lnTo>
                    <a:lnTo>
                      <a:pt x="0" y="15"/>
                    </a:lnTo>
                    <a:lnTo>
                      <a:pt x="0" y="15"/>
                    </a:lnTo>
                    <a:lnTo>
                      <a:pt x="0" y="15"/>
                    </a:lnTo>
                    <a:lnTo>
                      <a:pt x="0" y="14"/>
                    </a:lnTo>
                    <a:lnTo>
                      <a:pt x="0" y="14"/>
                    </a:lnTo>
                    <a:lnTo>
                      <a:pt x="0" y="14"/>
                    </a:lnTo>
                    <a:lnTo>
                      <a:pt x="0" y="14"/>
                    </a:lnTo>
                    <a:lnTo>
                      <a:pt x="0" y="14"/>
                    </a:lnTo>
                    <a:lnTo>
                      <a:pt x="0" y="14"/>
                    </a:lnTo>
                    <a:lnTo>
                      <a:pt x="0" y="15"/>
                    </a:lnTo>
                    <a:lnTo>
                      <a:pt x="0" y="14"/>
                    </a:lnTo>
                    <a:lnTo>
                      <a:pt x="0" y="15"/>
                    </a:lnTo>
                    <a:lnTo>
                      <a:pt x="0" y="15"/>
                    </a:lnTo>
                    <a:lnTo>
                      <a:pt x="0" y="14"/>
                    </a:lnTo>
                    <a:lnTo>
                      <a:pt x="0" y="15"/>
                    </a:lnTo>
                    <a:lnTo>
                      <a:pt x="0" y="14"/>
                    </a:lnTo>
                    <a:lnTo>
                      <a:pt x="0" y="14"/>
                    </a:lnTo>
                    <a:lnTo>
                      <a:pt x="0" y="14"/>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5"/>
                    </a:lnTo>
                    <a:lnTo>
                      <a:pt x="0" y="14"/>
                    </a:lnTo>
                    <a:lnTo>
                      <a:pt x="0" y="14"/>
                    </a:lnTo>
                    <a:lnTo>
                      <a:pt x="0" y="14"/>
                    </a:lnTo>
                    <a:lnTo>
                      <a:pt x="0" y="14"/>
                    </a:lnTo>
                    <a:lnTo>
                      <a:pt x="0" y="15"/>
                    </a:lnTo>
                    <a:lnTo>
                      <a:pt x="0" y="14"/>
                    </a:lnTo>
                    <a:lnTo>
                      <a:pt x="0" y="15"/>
                    </a:lnTo>
                    <a:lnTo>
                      <a:pt x="0" y="15"/>
                    </a:lnTo>
                    <a:lnTo>
                      <a:pt x="0" y="16"/>
                    </a:lnTo>
                    <a:lnTo>
                      <a:pt x="0" y="15"/>
                    </a:lnTo>
                    <a:lnTo>
                      <a:pt x="0" y="16"/>
                    </a:lnTo>
                    <a:lnTo>
                      <a:pt x="0" y="16"/>
                    </a:lnTo>
                    <a:lnTo>
                      <a:pt x="0" y="16"/>
                    </a:lnTo>
                    <a:lnTo>
                      <a:pt x="0" y="16"/>
                    </a:lnTo>
                    <a:lnTo>
                      <a:pt x="0" y="16"/>
                    </a:lnTo>
                    <a:lnTo>
                      <a:pt x="0" y="16"/>
                    </a:lnTo>
                    <a:lnTo>
                      <a:pt x="0" y="15"/>
                    </a:lnTo>
                    <a:lnTo>
                      <a:pt x="0" y="16"/>
                    </a:lnTo>
                    <a:lnTo>
                      <a:pt x="0" y="16"/>
                    </a:lnTo>
                    <a:lnTo>
                      <a:pt x="0" y="16"/>
                    </a:lnTo>
                    <a:lnTo>
                      <a:pt x="0" y="16"/>
                    </a:lnTo>
                    <a:lnTo>
                      <a:pt x="0" y="16"/>
                    </a:lnTo>
                    <a:lnTo>
                      <a:pt x="0" y="16"/>
                    </a:lnTo>
                    <a:lnTo>
                      <a:pt x="0" y="16"/>
                    </a:lnTo>
                    <a:lnTo>
                      <a:pt x="0" y="16"/>
                    </a:lnTo>
                    <a:lnTo>
                      <a:pt x="0" y="15"/>
                    </a:lnTo>
                    <a:lnTo>
                      <a:pt x="0" y="15"/>
                    </a:lnTo>
                    <a:lnTo>
                      <a:pt x="0" y="15"/>
                    </a:lnTo>
                    <a:lnTo>
                      <a:pt x="0" y="14"/>
                    </a:lnTo>
                    <a:lnTo>
                      <a:pt x="0" y="15"/>
                    </a:lnTo>
                    <a:lnTo>
                      <a:pt x="0" y="14"/>
                    </a:lnTo>
                    <a:lnTo>
                      <a:pt x="0" y="14"/>
                    </a:lnTo>
                    <a:lnTo>
                      <a:pt x="0" y="14"/>
                    </a:lnTo>
                    <a:lnTo>
                      <a:pt x="0" y="14"/>
                    </a:lnTo>
                    <a:lnTo>
                      <a:pt x="0" y="13"/>
                    </a:lnTo>
                    <a:lnTo>
                      <a:pt x="0" y="13"/>
                    </a:lnTo>
                    <a:lnTo>
                      <a:pt x="0" y="12"/>
                    </a:lnTo>
                    <a:lnTo>
                      <a:pt x="0" y="12"/>
                    </a:lnTo>
                    <a:lnTo>
                      <a:pt x="0" y="12"/>
                    </a:lnTo>
                    <a:lnTo>
                      <a:pt x="0" y="12"/>
                    </a:lnTo>
                    <a:lnTo>
                      <a:pt x="0" y="12"/>
                    </a:lnTo>
                    <a:lnTo>
                      <a:pt x="0" y="13"/>
                    </a:lnTo>
                    <a:lnTo>
                      <a:pt x="0" y="12"/>
                    </a:lnTo>
                    <a:lnTo>
                      <a:pt x="0" y="13"/>
                    </a:lnTo>
                    <a:lnTo>
                      <a:pt x="0" y="12"/>
                    </a:lnTo>
                    <a:lnTo>
                      <a:pt x="0" y="12"/>
                    </a:lnTo>
                    <a:lnTo>
                      <a:pt x="0" y="12"/>
                    </a:lnTo>
                    <a:lnTo>
                      <a:pt x="0" y="12"/>
                    </a:lnTo>
                    <a:lnTo>
                      <a:pt x="0" y="12"/>
                    </a:lnTo>
                    <a:lnTo>
                      <a:pt x="0" y="11"/>
                    </a:lnTo>
                    <a:lnTo>
                      <a:pt x="0" y="11"/>
                    </a:lnTo>
                    <a:lnTo>
                      <a:pt x="0" y="10"/>
                    </a:lnTo>
                    <a:lnTo>
                      <a:pt x="0" y="10"/>
                    </a:lnTo>
                    <a:lnTo>
                      <a:pt x="0" y="11"/>
                    </a:lnTo>
                    <a:lnTo>
                      <a:pt x="0" y="11"/>
                    </a:lnTo>
                    <a:lnTo>
                      <a:pt x="0" y="12"/>
                    </a:lnTo>
                    <a:lnTo>
                      <a:pt x="0" y="12"/>
                    </a:lnTo>
                    <a:lnTo>
                      <a:pt x="0" y="12"/>
                    </a:lnTo>
                    <a:lnTo>
                      <a:pt x="0" y="13"/>
                    </a:lnTo>
                    <a:lnTo>
                      <a:pt x="0" y="14"/>
                    </a:lnTo>
                    <a:lnTo>
                      <a:pt x="0" y="14"/>
                    </a:lnTo>
                    <a:lnTo>
                      <a:pt x="0" y="14"/>
                    </a:lnTo>
                    <a:lnTo>
                      <a:pt x="0" y="12"/>
                    </a:lnTo>
                    <a:lnTo>
                      <a:pt x="0" y="12"/>
                    </a:lnTo>
                    <a:lnTo>
                      <a:pt x="0" y="11"/>
                    </a:lnTo>
                    <a:lnTo>
                      <a:pt x="0" y="12"/>
                    </a:lnTo>
                    <a:lnTo>
                      <a:pt x="0" y="12"/>
                    </a:lnTo>
                    <a:lnTo>
                      <a:pt x="0" y="11"/>
                    </a:lnTo>
                    <a:lnTo>
                      <a:pt x="0" y="11"/>
                    </a:lnTo>
                    <a:lnTo>
                      <a:pt x="0" y="10"/>
                    </a:lnTo>
                    <a:lnTo>
                      <a:pt x="0" y="11"/>
                    </a:lnTo>
                    <a:lnTo>
                      <a:pt x="0" y="11"/>
                    </a:lnTo>
                    <a:lnTo>
                      <a:pt x="0" y="11"/>
                    </a:lnTo>
                    <a:lnTo>
                      <a:pt x="0" y="12"/>
                    </a:lnTo>
                    <a:lnTo>
                      <a:pt x="0" y="12"/>
                    </a:lnTo>
                    <a:lnTo>
                      <a:pt x="0" y="13"/>
                    </a:lnTo>
                    <a:lnTo>
                      <a:pt x="0" y="13"/>
                    </a:lnTo>
                    <a:lnTo>
                      <a:pt x="0" y="13"/>
                    </a:lnTo>
                    <a:lnTo>
                      <a:pt x="0" y="14"/>
                    </a:lnTo>
                    <a:lnTo>
                      <a:pt x="0" y="14"/>
                    </a:lnTo>
                    <a:lnTo>
                      <a:pt x="0" y="15"/>
                    </a:lnTo>
                    <a:lnTo>
                      <a:pt x="0" y="15"/>
                    </a:lnTo>
                    <a:lnTo>
                      <a:pt x="0" y="15"/>
                    </a:lnTo>
                    <a:lnTo>
                      <a:pt x="0" y="15"/>
                    </a:lnTo>
                    <a:lnTo>
                      <a:pt x="0" y="15"/>
                    </a:lnTo>
                    <a:lnTo>
                      <a:pt x="0" y="16"/>
                    </a:lnTo>
                    <a:lnTo>
                      <a:pt x="0" y="15"/>
                    </a:lnTo>
                    <a:lnTo>
                      <a:pt x="0" y="16"/>
                    </a:lnTo>
                    <a:lnTo>
                      <a:pt x="0" y="14"/>
                    </a:lnTo>
                    <a:lnTo>
                      <a:pt x="0" y="14"/>
                    </a:lnTo>
                    <a:lnTo>
                      <a:pt x="0" y="13"/>
                    </a:lnTo>
                    <a:lnTo>
                      <a:pt x="0" y="14"/>
                    </a:lnTo>
                    <a:lnTo>
                      <a:pt x="0" y="13"/>
                    </a:lnTo>
                    <a:lnTo>
                      <a:pt x="0" y="13"/>
                    </a:lnTo>
                    <a:lnTo>
                      <a:pt x="0" y="13"/>
                    </a:lnTo>
                    <a:lnTo>
                      <a:pt x="0" y="13"/>
                    </a:lnTo>
                    <a:lnTo>
                      <a:pt x="0" y="13"/>
                    </a:lnTo>
                    <a:lnTo>
                      <a:pt x="0" y="13"/>
                    </a:lnTo>
                    <a:lnTo>
                      <a:pt x="0" y="13"/>
                    </a:lnTo>
                    <a:lnTo>
                      <a:pt x="0" y="13"/>
                    </a:lnTo>
                    <a:lnTo>
                      <a:pt x="0" y="13"/>
                    </a:lnTo>
                    <a:lnTo>
                      <a:pt x="0" y="14"/>
                    </a:lnTo>
                    <a:lnTo>
                      <a:pt x="0" y="14"/>
                    </a:lnTo>
                    <a:lnTo>
                      <a:pt x="0" y="14"/>
                    </a:lnTo>
                    <a:lnTo>
                      <a:pt x="0" y="15"/>
                    </a:lnTo>
                    <a:lnTo>
                      <a:pt x="0" y="14"/>
                    </a:lnTo>
                    <a:lnTo>
                      <a:pt x="0" y="15"/>
                    </a:lnTo>
                    <a:lnTo>
                      <a:pt x="0" y="15"/>
                    </a:lnTo>
                    <a:lnTo>
                      <a:pt x="0" y="16"/>
                    </a:lnTo>
                    <a:lnTo>
                      <a:pt x="0" y="15"/>
                    </a:lnTo>
                    <a:lnTo>
                      <a:pt x="0" y="15"/>
                    </a:lnTo>
                    <a:lnTo>
                      <a:pt x="0" y="15"/>
                    </a:lnTo>
                    <a:lnTo>
                      <a:pt x="0" y="16"/>
                    </a:lnTo>
                    <a:lnTo>
                      <a:pt x="0" y="16"/>
                    </a:lnTo>
                    <a:lnTo>
                      <a:pt x="0" y="16"/>
                    </a:lnTo>
                    <a:lnTo>
                      <a:pt x="0" y="16"/>
                    </a:lnTo>
                    <a:lnTo>
                      <a:pt x="0" y="16"/>
                    </a:lnTo>
                    <a:lnTo>
                      <a:pt x="0" y="16"/>
                    </a:lnTo>
                    <a:lnTo>
                      <a:pt x="0" y="17"/>
                    </a:lnTo>
                    <a:lnTo>
                      <a:pt x="0" y="16"/>
                    </a:lnTo>
                    <a:lnTo>
                      <a:pt x="0" y="17"/>
                    </a:lnTo>
                    <a:lnTo>
                      <a:pt x="0" y="16"/>
                    </a:lnTo>
                    <a:lnTo>
                      <a:pt x="0" y="16"/>
                    </a:lnTo>
                    <a:lnTo>
                      <a:pt x="0" y="16"/>
                    </a:lnTo>
                    <a:lnTo>
                      <a:pt x="0" y="16"/>
                    </a:lnTo>
                    <a:lnTo>
                      <a:pt x="0" y="16"/>
                    </a:lnTo>
                    <a:lnTo>
                      <a:pt x="0" y="16"/>
                    </a:lnTo>
                    <a:lnTo>
                      <a:pt x="0" y="16"/>
                    </a:lnTo>
                    <a:lnTo>
                      <a:pt x="0" y="16"/>
                    </a:lnTo>
                    <a:lnTo>
                      <a:pt x="0" y="17"/>
                    </a:lnTo>
                    <a:lnTo>
                      <a:pt x="0" y="16"/>
                    </a:lnTo>
                    <a:lnTo>
                      <a:pt x="0" y="16"/>
                    </a:lnTo>
                    <a:lnTo>
                      <a:pt x="0" y="16"/>
                    </a:lnTo>
                    <a:lnTo>
                      <a:pt x="0" y="16"/>
                    </a:lnTo>
                    <a:lnTo>
                      <a:pt x="0" y="16"/>
                    </a:lnTo>
                    <a:lnTo>
                      <a:pt x="0" y="16"/>
                    </a:lnTo>
                    <a:lnTo>
                      <a:pt x="0" y="16"/>
                    </a:lnTo>
                    <a:lnTo>
                      <a:pt x="0" y="17"/>
                    </a:lnTo>
                    <a:lnTo>
                      <a:pt x="0" y="17"/>
                    </a:lnTo>
                    <a:lnTo>
                      <a:pt x="0" y="17"/>
                    </a:lnTo>
                    <a:lnTo>
                      <a:pt x="0" y="16"/>
                    </a:lnTo>
                    <a:lnTo>
                      <a:pt x="0" y="16"/>
                    </a:lnTo>
                    <a:lnTo>
                      <a:pt x="0" y="17"/>
                    </a:lnTo>
                    <a:lnTo>
                      <a:pt x="0" y="16"/>
                    </a:lnTo>
                    <a:lnTo>
                      <a:pt x="0" y="17"/>
                    </a:lnTo>
                    <a:lnTo>
                      <a:pt x="0" y="16"/>
                    </a:lnTo>
                    <a:lnTo>
                      <a:pt x="0" y="16"/>
                    </a:lnTo>
                    <a:lnTo>
                      <a:pt x="0" y="16"/>
                    </a:lnTo>
                    <a:lnTo>
                      <a:pt x="0" y="16"/>
                    </a:lnTo>
                    <a:lnTo>
                      <a:pt x="0" y="16"/>
                    </a:lnTo>
                    <a:lnTo>
                      <a:pt x="0" y="16"/>
                    </a:lnTo>
                    <a:lnTo>
                      <a:pt x="0" y="16"/>
                    </a:lnTo>
                    <a:lnTo>
                      <a:pt x="0" y="15"/>
                    </a:lnTo>
                    <a:lnTo>
                      <a:pt x="0" y="15"/>
                    </a:lnTo>
                    <a:lnTo>
                      <a:pt x="0" y="16"/>
                    </a:lnTo>
                    <a:lnTo>
                      <a:pt x="0" y="15"/>
                    </a:lnTo>
                    <a:lnTo>
                      <a:pt x="0" y="16"/>
                    </a:lnTo>
                    <a:lnTo>
                      <a:pt x="0" y="15"/>
                    </a:lnTo>
                    <a:lnTo>
                      <a:pt x="0" y="16"/>
                    </a:lnTo>
                    <a:lnTo>
                      <a:pt x="0" y="16"/>
                    </a:lnTo>
                    <a:lnTo>
                      <a:pt x="0" y="16"/>
                    </a:lnTo>
                    <a:lnTo>
                      <a:pt x="0" y="16"/>
                    </a:lnTo>
                    <a:lnTo>
                      <a:pt x="0" y="16"/>
                    </a:lnTo>
                    <a:lnTo>
                      <a:pt x="0" y="16"/>
                    </a:lnTo>
                    <a:lnTo>
                      <a:pt x="0" y="16"/>
                    </a:lnTo>
                    <a:lnTo>
                      <a:pt x="0" y="16"/>
                    </a:lnTo>
                    <a:lnTo>
                      <a:pt x="0" y="15"/>
                    </a:lnTo>
                    <a:lnTo>
                      <a:pt x="0" y="15"/>
                    </a:lnTo>
                    <a:lnTo>
                      <a:pt x="0" y="14"/>
                    </a:lnTo>
                    <a:lnTo>
                      <a:pt x="0" y="14"/>
                    </a:lnTo>
                    <a:lnTo>
                      <a:pt x="0" y="15"/>
                    </a:lnTo>
                    <a:lnTo>
                      <a:pt x="0" y="14"/>
                    </a:lnTo>
                    <a:lnTo>
                      <a:pt x="0" y="14"/>
                    </a:lnTo>
                    <a:lnTo>
                      <a:pt x="0" y="14"/>
                    </a:lnTo>
                    <a:lnTo>
                      <a:pt x="0" y="14"/>
                    </a:lnTo>
                    <a:lnTo>
                      <a:pt x="0" y="13"/>
                    </a:lnTo>
                    <a:lnTo>
                      <a:pt x="0" y="12"/>
                    </a:lnTo>
                    <a:lnTo>
                      <a:pt x="0" y="12"/>
                    </a:lnTo>
                    <a:lnTo>
                      <a:pt x="0" y="10"/>
                    </a:lnTo>
                    <a:lnTo>
                      <a:pt x="0" y="10"/>
                    </a:lnTo>
                    <a:lnTo>
                      <a:pt x="0" y="9"/>
                    </a:lnTo>
                    <a:lnTo>
                      <a:pt x="0" y="9"/>
                    </a:lnTo>
                    <a:lnTo>
                      <a:pt x="0" y="9"/>
                    </a:lnTo>
                    <a:lnTo>
                      <a:pt x="0" y="9"/>
                    </a:lnTo>
                    <a:lnTo>
                      <a:pt x="0" y="9"/>
                    </a:lnTo>
                    <a:lnTo>
                      <a:pt x="0" y="10"/>
                    </a:lnTo>
                    <a:lnTo>
                      <a:pt x="0" y="9"/>
                    </a:lnTo>
                    <a:lnTo>
                      <a:pt x="0" y="10"/>
                    </a:lnTo>
                    <a:lnTo>
                      <a:pt x="0" y="9"/>
                    </a:lnTo>
                    <a:lnTo>
                      <a:pt x="0" y="9"/>
                    </a:lnTo>
                    <a:lnTo>
                      <a:pt x="0" y="9"/>
                    </a:lnTo>
                    <a:lnTo>
                      <a:pt x="0" y="10"/>
                    </a:lnTo>
                    <a:lnTo>
                      <a:pt x="0" y="10"/>
                    </a:lnTo>
                    <a:lnTo>
                      <a:pt x="0" y="10"/>
                    </a:lnTo>
                    <a:lnTo>
                      <a:pt x="0" y="9"/>
                    </a:lnTo>
                    <a:lnTo>
                      <a:pt x="0" y="8"/>
                    </a:lnTo>
                    <a:lnTo>
                      <a:pt x="0" y="9"/>
                    </a:lnTo>
                    <a:lnTo>
                      <a:pt x="0" y="9"/>
                    </a:lnTo>
                    <a:lnTo>
                      <a:pt x="0" y="9"/>
                    </a:lnTo>
                    <a:lnTo>
                      <a:pt x="0" y="9"/>
                    </a:lnTo>
                    <a:lnTo>
                      <a:pt x="0" y="10"/>
                    </a:lnTo>
                    <a:lnTo>
                      <a:pt x="0" y="10"/>
                    </a:lnTo>
                    <a:lnTo>
                      <a:pt x="0" y="11"/>
                    </a:lnTo>
                    <a:lnTo>
                      <a:pt x="0" y="11"/>
                    </a:lnTo>
                    <a:lnTo>
                      <a:pt x="0" y="11"/>
                    </a:lnTo>
                    <a:lnTo>
                      <a:pt x="0" y="12"/>
                    </a:lnTo>
                    <a:lnTo>
                      <a:pt x="0" y="12"/>
                    </a:lnTo>
                    <a:lnTo>
                      <a:pt x="0" y="12"/>
                    </a:lnTo>
                    <a:lnTo>
                      <a:pt x="0" y="11"/>
                    </a:lnTo>
                    <a:lnTo>
                      <a:pt x="0" y="12"/>
                    </a:lnTo>
                    <a:lnTo>
                      <a:pt x="0" y="11"/>
                    </a:lnTo>
                    <a:lnTo>
                      <a:pt x="0" y="12"/>
                    </a:lnTo>
                    <a:lnTo>
                      <a:pt x="0" y="13"/>
                    </a:lnTo>
                    <a:lnTo>
                      <a:pt x="0" y="13"/>
                    </a:lnTo>
                    <a:lnTo>
                      <a:pt x="0" y="13"/>
                    </a:lnTo>
                    <a:lnTo>
                      <a:pt x="0" y="14"/>
                    </a:lnTo>
                    <a:lnTo>
                      <a:pt x="0" y="14"/>
                    </a:lnTo>
                    <a:lnTo>
                      <a:pt x="0" y="14"/>
                    </a:lnTo>
                    <a:lnTo>
                      <a:pt x="0" y="14"/>
                    </a:lnTo>
                    <a:lnTo>
                      <a:pt x="0" y="14"/>
                    </a:lnTo>
                    <a:lnTo>
                      <a:pt x="0" y="15"/>
                    </a:lnTo>
                    <a:lnTo>
                      <a:pt x="0" y="16"/>
                    </a:lnTo>
                    <a:lnTo>
                      <a:pt x="0" y="16"/>
                    </a:lnTo>
                    <a:lnTo>
                      <a:pt x="0" y="15"/>
                    </a:lnTo>
                    <a:lnTo>
                      <a:pt x="0" y="15"/>
                    </a:lnTo>
                    <a:lnTo>
                      <a:pt x="0" y="16"/>
                    </a:lnTo>
                    <a:lnTo>
                      <a:pt x="0" y="16"/>
                    </a:lnTo>
                    <a:lnTo>
                      <a:pt x="0" y="16"/>
                    </a:lnTo>
                    <a:lnTo>
                      <a:pt x="0" y="16"/>
                    </a:lnTo>
                    <a:lnTo>
                      <a:pt x="0" y="16"/>
                    </a:lnTo>
                    <a:lnTo>
                      <a:pt x="0" y="16"/>
                    </a:lnTo>
                    <a:lnTo>
                      <a:pt x="0" y="16"/>
                    </a:lnTo>
                    <a:lnTo>
                      <a:pt x="0" y="17"/>
                    </a:lnTo>
                    <a:lnTo>
                      <a:pt x="0" y="16"/>
                    </a:lnTo>
                    <a:lnTo>
                      <a:pt x="0" y="17"/>
                    </a:lnTo>
                    <a:lnTo>
                      <a:pt x="0" y="17"/>
                    </a:lnTo>
                    <a:lnTo>
                      <a:pt x="0" y="18"/>
                    </a:lnTo>
                    <a:lnTo>
                      <a:pt x="0" y="17"/>
                    </a:lnTo>
                    <a:lnTo>
                      <a:pt x="0" y="17"/>
                    </a:lnTo>
                    <a:lnTo>
                      <a:pt x="0" y="16"/>
                    </a:lnTo>
                    <a:lnTo>
                      <a:pt x="0" y="16"/>
                    </a:lnTo>
                    <a:lnTo>
                      <a:pt x="0" y="16"/>
                    </a:lnTo>
                    <a:lnTo>
                      <a:pt x="0" y="16"/>
                    </a:lnTo>
                    <a:lnTo>
                      <a:pt x="0" y="16"/>
                    </a:lnTo>
                    <a:lnTo>
                      <a:pt x="0" y="16"/>
                    </a:lnTo>
                    <a:lnTo>
                      <a:pt x="0" y="16"/>
                    </a:lnTo>
                    <a:lnTo>
                      <a:pt x="0" y="16"/>
                    </a:lnTo>
                    <a:lnTo>
                      <a:pt x="0" y="17"/>
                    </a:lnTo>
                    <a:lnTo>
                      <a:pt x="0" y="16"/>
                    </a:lnTo>
                    <a:lnTo>
                      <a:pt x="0" y="16"/>
                    </a:lnTo>
                    <a:lnTo>
                      <a:pt x="0" y="16"/>
                    </a:lnTo>
                    <a:lnTo>
                      <a:pt x="0" y="17"/>
                    </a:lnTo>
                    <a:lnTo>
                      <a:pt x="0" y="17"/>
                    </a:lnTo>
                    <a:lnTo>
                      <a:pt x="0" y="18"/>
                    </a:lnTo>
                    <a:lnTo>
                      <a:pt x="0" y="17"/>
                    </a:lnTo>
                    <a:lnTo>
                      <a:pt x="0" y="17"/>
                    </a:lnTo>
                    <a:lnTo>
                      <a:pt x="0" y="17"/>
                    </a:lnTo>
                    <a:lnTo>
                      <a:pt x="0" y="18"/>
                    </a:lnTo>
                    <a:lnTo>
                      <a:pt x="0" y="18"/>
                    </a:lnTo>
                    <a:lnTo>
                      <a:pt x="0" y="18"/>
                    </a:lnTo>
                    <a:lnTo>
                      <a:pt x="0" y="18"/>
                    </a:lnTo>
                    <a:lnTo>
                      <a:pt x="0" y="18"/>
                    </a:lnTo>
                    <a:lnTo>
                      <a:pt x="0" y="17"/>
                    </a:lnTo>
                    <a:lnTo>
                      <a:pt x="0" y="18"/>
                    </a:lnTo>
                    <a:lnTo>
                      <a:pt x="0" y="17"/>
                    </a:lnTo>
                    <a:lnTo>
                      <a:pt x="0" y="18"/>
                    </a:lnTo>
                    <a:lnTo>
                      <a:pt x="0" y="17"/>
                    </a:lnTo>
                    <a:lnTo>
                      <a:pt x="0" y="18"/>
                    </a:lnTo>
                    <a:lnTo>
                      <a:pt x="0" y="17"/>
                    </a:lnTo>
                    <a:lnTo>
                      <a:pt x="0" y="17"/>
                    </a:lnTo>
                    <a:lnTo>
                      <a:pt x="0" y="16"/>
                    </a:lnTo>
                    <a:lnTo>
                      <a:pt x="0" y="16"/>
                    </a:lnTo>
                    <a:lnTo>
                      <a:pt x="0" y="16"/>
                    </a:lnTo>
                    <a:lnTo>
                      <a:pt x="0" y="16"/>
                    </a:lnTo>
                    <a:lnTo>
                      <a:pt x="0" y="16"/>
                    </a:lnTo>
                    <a:lnTo>
                      <a:pt x="0" y="15"/>
                    </a:lnTo>
                    <a:lnTo>
                      <a:pt x="0" y="15"/>
                    </a:lnTo>
                    <a:lnTo>
                      <a:pt x="0" y="15"/>
                    </a:lnTo>
                    <a:lnTo>
                      <a:pt x="0" y="15"/>
                    </a:lnTo>
                    <a:lnTo>
                      <a:pt x="0" y="16"/>
                    </a:lnTo>
                    <a:lnTo>
                      <a:pt x="0" y="15"/>
                    </a:lnTo>
                    <a:lnTo>
                      <a:pt x="0" y="16"/>
                    </a:lnTo>
                    <a:lnTo>
                      <a:pt x="0" y="16"/>
                    </a:lnTo>
                    <a:lnTo>
                      <a:pt x="0" y="16"/>
                    </a:lnTo>
                    <a:lnTo>
                      <a:pt x="0" y="17"/>
                    </a:lnTo>
                    <a:lnTo>
                      <a:pt x="0" y="17"/>
                    </a:lnTo>
                    <a:lnTo>
                      <a:pt x="0" y="18"/>
                    </a:lnTo>
                    <a:lnTo>
                      <a:pt x="0" y="18"/>
                    </a:lnTo>
                    <a:lnTo>
                      <a:pt x="0" y="18"/>
                    </a:lnTo>
                    <a:lnTo>
                      <a:pt x="0" y="18"/>
                    </a:lnTo>
                    <a:lnTo>
                      <a:pt x="0" y="19"/>
                    </a:lnTo>
                    <a:lnTo>
                      <a:pt x="0" y="19"/>
                    </a:lnTo>
                    <a:lnTo>
                      <a:pt x="0" y="20"/>
                    </a:lnTo>
                    <a:lnTo>
                      <a:pt x="0" y="20"/>
                    </a:lnTo>
                    <a:lnTo>
                      <a:pt x="0" y="19"/>
                    </a:lnTo>
                    <a:lnTo>
                      <a:pt x="0" y="19"/>
                    </a:lnTo>
                    <a:lnTo>
                      <a:pt x="0" y="19"/>
                    </a:lnTo>
                    <a:lnTo>
                      <a:pt x="0" y="19"/>
                    </a:lnTo>
                    <a:lnTo>
                      <a:pt x="0" y="19"/>
                    </a:lnTo>
                    <a:lnTo>
                      <a:pt x="0" y="19"/>
                    </a:lnTo>
                    <a:lnTo>
                      <a:pt x="0" y="19"/>
                    </a:lnTo>
                    <a:lnTo>
                      <a:pt x="0" y="18"/>
                    </a:lnTo>
                    <a:lnTo>
                      <a:pt x="0" y="18"/>
                    </a:lnTo>
                    <a:lnTo>
                      <a:pt x="0" y="17"/>
                    </a:lnTo>
                    <a:lnTo>
                      <a:pt x="0" y="17"/>
                    </a:lnTo>
                    <a:lnTo>
                      <a:pt x="0" y="18"/>
                    </a:lnTo>
                    <a:lnTo>
                      <a:pt x="0" y="17"/>
                    </a:lnTo>
                    <a:lnTo>
                      <a:pt x="0" y="17"/>
                    </a:lnTo>
                    <a:lnTo>
                      <a:pt x="0" y="17"/>
                    </a:lnTo>
                    <a:lnTo>
                      <a:pt x="0" y="16"/>
                    </a:lnTo>
                    <a:lnTo>
                      <a:pt x="0" y="16"/>
                    </a:lnTo>
                    <a:lnTo>
                      <a:pt x="0" y="16"/>
                    </a:lnTo>
                    <a:lnTo>
                      <a:pt x="0" y="16"/>
                    </a:lnTo>
                    <a:lnTo>
                      <a:pt x="0" y="16"/>
                    </a:lnTo>
                    <a:lnTo>
                      <a:pt x="0" y="16"/>
                    </a:lnTo>
                    <a:lnTo>
                      <a:pt x="0" y="16"/>
                    </a:lnTo>
                    <a:lnTo>
                      <a:pt x="0" y="16"/>
                    </a:lnTo>
                    <a:lnTo>
                      <a:pt x="0" y="16"/>
                    </a:lnTo>
                    <a:lnTo>
                      <a:pt x="0" y="16"/>
                    </a:lnTo>
                    <a:lnTo>
                      <a:pt x="0" y="16"/>
                    </a:lnTo>
                    <a:lnTo>
                      <a:pt x="0" y="15"/>
                    </a:lnTo>
                    <a:lnTo>
                      <a:pt x="0" y="14"/>
                    </a:lnTo>
                    <a:lnTo>
                      <a:pt x="0" y="15"/>
                    </a:lnTo>
                    <a:lnTo>
                      <a:pt x="0" y="15"/>
                    </a:lnTo>
                    <a:lnTo>
                      <a:pt x="0" y="15"/>
                    </a:lnTo>
                    <a:lnTo>
                      <a:pt x="0" y="15"/>
                    </a:lnTo>
                    <a:lnTo>
                      <a:pt x="0" y="16"/>
                    </a:lnTo>
                    <a:lnTo>
                      <a:pt x="0" y="16"/>
                    </a:lnTo>
                    <a:lnTo>
                      <a:pt x="0" y="16"/>
                    </a:lnTo>
                    <a:lnTo>
                      <a:pt x="0" y="16"/>
                    </a:lnTo>
                    <a:lnTo>
                      <a:pt x="0" y="15"/>
                    </a:lnTo>
                    <a:lnTo>
                      <a:pt x="0" y="15"/>
                    </a:lnTo>
                    <a:lnTo>
                      <a:pt x="0" y="15"/>
                    </a:lnTo>
                    <a:lnTo>
                      <a:pt x="0" y="15"/>
                    </a:lnTo>
                    <a:lnTo>
                      <a:pt x="0" y="15"/>
                    </a:lnTo>
                    <a:lnTo>
                      <a:pt x="0" y="14"/>
                    </a:lnTo>
                    <a:lnTo>
                      <a:pt x="0" y="15"/>
                    </a:lnTo>
                    <a:lnTo>
                      <a:pt x="0" y="15"/>
                    </a:lnTo>
                    <a:lnTo>
                      <a:pt x="0" y="15"/>
                    </a:lnTo>
                    <a:lnTo>
                      <a:pt x="0" y="14"/>
                    </a:lnTo>
                    <a:lnTo>
                      <a:pt x="0" y="15"/>
                    </a:lnTo>
                    <a:lnTo>
                      <a:pt x="0" y="15"/>
                    </a:lnTo>
                    <a:lnTo>
                      <a:pt x="0" y="16"/>
                    </a:lnTo>
                    <a:lnTo>
                      <a:pt x="0" y="16"/>
                    </a:lnTo>
                    <a:lnTo>
                      <a:pt x="0" y="16"/>
                    </a:lnTo>
                    <a:lnTo>
                      <a:pt x="0" y="16"/>
                    </a:lnTo>
                    <a:lnTo>
                      <a:pt x="0" y="16"/>
                    </a:lnTo>
                    <a:lnTo>
                      <a:pt x="0" y="17"/>
                    </a:lnTo>
                    <a:lnTo>
                      <a:pt x="0" y="17"/>
                    </a:lnTo>
                    <a:lnTo>
                      <a:pt x="0" y="17"/>
                    </a:lnTo>
                    <a:lnTo>
                      <a:pt x="0" y="18"/>
                    </a:lnTo>
                    <a:lnTo>
                      <a:pt x="0" y="18"/>
                    </a:lnTo>
                    <a:lnTo>
                      <a:pt x="0" y="18"/>
                    </a:lnTo>
                    <a:lnTo>
                      <a:pt x="0" y="18"/>
                    </a:lnTo>
                    <a:lnTo>
                      <a:pt x="0" y="18"/>
                    </a:lnTo>
                    <a:lnTo>
                      <a:pt x="0" y="18"/>
                    </a:lnTo>
                    <a:lnTo>
                      <a:pt x="0" y="18"/>
                    </a:lnTo>
                    <a:lnTo>
                      <a:pt x="0" y="18"/>
                    </a:lnTo>
                    <a:lnTo>
                      <a:pt x="0" y="18"/>
                    </a:lnTo>
                    <a:lnTo>
                      <a:pt x="0" y="18"/>
                    </a:lnTo>
                    <a:lnTo>
                      <a:pt x="0" y="17"/>
                    </a:lnTo>
                    <a:lnTo>
                      <a:pt x="0" y="17"/>
                    </a:lnTo>
                    <a:lnTo>
                      <a:pt x="0" y="17"/>
                    </a:lnTo>
                    <a:lnTo>
                      <a:pt x="0" y="17"/>
                    </a:lnTo>
                    <a:lnTo>
                      <a:pt x="0" y="18"/>
                    </a:lnTo>
                    <a:lnTo>
                      <a:pt x="0" y="18"/>
                    </a:lnTo>
                    <a:lnTo>
                      <a:pt x="0" y="18"/>
                    </a:lnTo>
                    <a:lnTo>
                      <a:pt x="0" y="18"/>
                    </a:lnTo>
                    <a:lnTo>
                      <a:pt x="0" y="18"/>
                    </a:lnTo>
                    <a:lnTo>
                      <a:pt x="0" y="19"/>
                    </a:lnTo>
                    <a:lnTo>
                      <a:pt x="0" y="19"/>
                    </a:lnTo>
                    <a:lnTo>
                      <a:pt x="0" y="19"/>
                    </a:lnTo>
                    <a:lnTo>
                      <a:pt x="0" y="19"/>
                    </a:lnTo>
                    <a:lnTo>
                      <a:pt x="0" y="19"/>
                    </a:lnTo>
                    <a:lnTo>
                      <a:pt x="0" y="19"/>
                    </a:lnTo>
                    <a:lnTo>
                      <a:pt x="0" y="20"/>
                    </a:lnTo>
                    <a:lnTo>
                      <a:pt x="0" y="19"/>
                    </a:lnTo>
                    <a:lnTo>
                      <a:pt x="0" y="20"/>
                    </a:lnTo>
                    <a:lnTo>
                      <a:pt x="0" y="21"/>
                    </a:lnTo>
                    <a:lnTo>
                      <a:pt x="0" y="20"/>
                    </a:lnTo>
                    <a:lnTo>
                      <a:pt x="0" y="20"/>
                    </a:lnTo>
                    <a:lnTo>
                      <a:pt x="0" y="20"/>
                    </a:lnTo>
                    <a:lnTo>
                      <a:pt x="0" y="20"/>
                    </a:lnTo>
                    <a:lnTo>
                      <a:pt x="0" y="21"/>
                    </a:lnTo>
                    <a:lnTo>
                      <a:pt x="0" y="21"/>
                    </a:lnTo>
                    <a:lnTo>
                      <a:pt x="0" y="21"/>
                    </a:lnTo>
                    <a:lnTo>
                      <a:pt x="0" y="21"/>
                    </a:lnTo>
                    <a:lnTo>
                      <a:pt x="0" y="22"/>
                    </a:lnTo>
                    <a:lnTo>
                      <a:pt x="0" y="21"/>
                    </a:lnTo>
                    <a:lnTo>
                      <a:pt x="0" y="22"/>
                    </a:lnTo>
                    <a:lnTo>
                      <a:pt x="0" y="21"/>
                    </a:lnTo>
                    <a:lnTo>
                      <a:pt x="0" y="21"/>
                    </a:lnTo>
                    <a:lnTo>
                      <a:pt x="0" y="21"/>
                    </a:lnTo>
                    <a:lnTo>
                      <a:pt x="0" y="20"/>
                    </a:lnTo>
                    <a:lnTo>
                      <a:pt x="0" y="19"/>
                    </a:lnTo>
                    <a:lnTo>
                      <a:pt x="0" y="18"/>
                    </a:lnTo>
                    <a:lnTo>
                      <a:pt x="0" y="18"/>
                    </a:lnTo>
                    <a:lnTo>
                      <a:pt x="0" y="16"/>
                    </a:lnTo>
                    <a:lnTo>
                      <a:pt x="0" y="16"/>
                    </a:lnTo>
                    <a:lnTo>
                      <a:pt x="0" y="15"/>
                    </a:lnTo>
                    <a:lnTo>
                      <a:pt x="0" y="14"/>
                    </a:lnTo>
                    <a:lnTo>
                      <a:pt x="0" y="13"/>
                    </a:lnTo>
                    <a:lnTo>
                      <a:pt x="0" y="13"/>
                    </a:lnTo>
                    <a:lnTo>
                      <a:pt x="0" y="13"/>
                    </a:lnTo>
                    <a:lnTo>
                      <a:pt x="0" y="12"/>
                    </a:lnTo>
                    <a:lnTo>
                      <a:pt x="0" y="11"/>
                    </a:lnTo>
                    <a:lnTo>
                      <a:pt x="0" y="12"/>
                    </a:lnTo>
                    <a:lnTo>
                      <a:pt x="0" y="12"/>
                    </a:lnTo>
                    <a:lnTo>
                      <a:pt x="0" y="13"/>
                    </a:lnTo>
                    <a:lnTo>
                      <a:pt x="0" y="12"/>
                    </a:lnTo>
                    <a:lnTo>
                      <a:pt x="0" y="13"/>
                    </a:lnTo>
                    <a:lnTo>
                      <a:pt x="0" y="13"/>
                    </a:lnTo>
                    <a:lnTo>
                      <a:pt x="0" y="13"/>
                    </a:lnTo>
                    <a:lnTo>
                      <a:pt x="0" y="14"/>
                    </a:lnTo>
                    <a:lnTo>
                      <a:pt x="0" y="14"/>
                    </a:lnTo>
                    <a:lnTo>
                      <a:pt x="0" y="14"/>
                    </a:lnTo>
                    <a:lnTo>
                      <a:pt x="0" y="13"/>
                    </a:lnTo>
                    <a:lnTo>
                      <a:pt x="0" y="13"/>
                    </a:lnTo>
                    <a:lnTo>
                      <a:pt x="0" y="13"/>
                    </a:lnTo>
                    <a:lnTo>
                      <a:pt x="0" y="13"/>
                    </a:lnTo>
                    <a:lnTo>
                      <a:pt x="0" y="14"/>
                    </a:lnTo>
                    <a:lnTo>
                      <a:pt x="0" y="14"/>
                    </a:lnTo>
                    <a:lnTo>
                      <a:pt x="0" y="14"/>
                    </a:lnTo>
                    <a:lnTo>
                      <a:pt x="0" y="14"/>
                    </a:lnTo>
                    <a:lnTo>
                      <a:pt x="0" y="14"/>
                    </a:lnTo>
                    <a:lnTo>
                      <a:pt x="0" y="13"/>
                    </a:lnTo>
                    <a:lnTo>
                      <a:pt x="0" y="13"/>
                    </a:lnTo>
                    <a:lnTo>
                      <a:pt x="0" y="13"/>
                    </a:lnTo>
                    <a:lnTo>
                      <a:pt x="0" y="14"/>
                    </a:lnTo>
                    <a:lnTo>
                      <a:pt x="0" y="14"/>
                    </a:lnTo>
                    <a:lnTo>
                      <a:pt x="0" y="14"/>
                    </a:lnTo>
                    <a:lnTo>
                      <a:pt x="0" y="15"/>
                    </a:lnTo>
                    <a:lnTo>
                      <a:pt x="0" y="16"/>
                    </a:lnTo>
                    <a:lnTo>
                      <a:pt x="0" y="15"/>
                    </a:lnTo>
                    <a:lnTo>
                      <a:pt x="0" y="16"/>
                    </a:lnTo>
                    <a:lnTo>
                      <a:pt x="0" y="16"/>
                    </a:lnTo>
                    <a:lnTo>
                      <a:pt x="0" y="16"/>
                    </a:lnTo>
                    <a:lnTo>
                      <a:pt x="0" y="15"/>
                    </a:lnTo>
                    <a:lnTo>
                      <a:pt x="0" y="16"/>
                    </a:lnTo>
                    <a:lnTo>
                      <a:pt x="0" y="15"/>
                    </a:lnTo>
                    <a:lnTo>
                      <a:pt x="0" y="16"/>
                    </a:lnTo>
                    <a:lnTo>
                      <a:pt x="0" y="15"/>
                    </a:lnTo>
                    <a:lnTo>
                      <a:pt x="0" y="14"/>
                    </a:lnTo>
                    <a:lnTo>
                      <a:pt x="0" y="14"/>
                    </a:lnTo>
                    <a:lnTo>
                      <a:pt x="0" y="15"/>
                    </a:lnTo>
                    <a:lnTo>
                      <a:pt x="0" y="16"/>
                    </a:lnTo>
                    <a:lnTo>
                      <a:pt x="0" y="16"/>
                    </a:lnTo>
                    <a:lnTo>
                      <a:pt x="0" y="16"/>
                    </a:lnTo>
                    <a:lnTo>
                      <a:pt x="0" y="17"/>
                    </a:lnTo>
                    <a:lnTo>
                      <a:pt x="0" y="16"/>
                    </a:lnTo>
                    <a:lnTo>
                      <a:pt x="0" y="15"/>
                    </a:lnTo>
                    <a:lnTo>
                      <a:pt x="0" y="16"/>
                    </a:lnTo>
                    <a:lnTo>
                      <a:pt x="0" y="15"/>
                    </a:lnTo>
                    <a:lnTo>
                      <a:pt x="0" y="15"/>
                    </a:lnTo>
                    <a:lnTo>
                      <a:pt x="0" y="15"/>
                    </a:lnTo>
                    <a:lnTo>
                      <a:pt x="0" y="16"/>
                    </a:lnTo>
                    <a:lnTo>
                      <a:pt x="0" y="16"/>
                    </a:lnTo>
                    <a:lnTo>
                      <a:pt x="0" y="16"/>
                    </a:lnTo>
                    <a:lnTo>
                      <a:pt x="0" y="16"/>
                    </a:lnTo>
                    <a:lnTo>
                      <a:pt x="0" y="16"/>
                    </a:lnTo>
                    <a:lnTo>
                      <a:pt x="0" y="16"/>
                    </a:lnTo>
                    <a:lnTo>
                      <a:pt x="0" y="17"/>
                    </a:lnTo>
                    <a:lnTo>
                      <a:pt x="0" y="16"/>
                    </a:lnTo>
                    <a:lnTo>
                      <a:pt x="0" y="17"/>
                    </a:lnTo>
                    <a:lnTo>
                      <a:pt x="0" y="17"/>
                    </a:lnTo>
                    <a:lnTo>
                      <a:pt x="0" y="18"/>
                    </a:lnTo>
                    <a:lnTo>
                      <a:pt x="0" y="18"/>
                    </a:lnTo>
                    <a:lnTo>
                      <a:pt x="0" y="18"/>
                    </a:lnTo>
                    <a:lnTo>
                      <a:pt x="0" y="17"/>
                    </a:lnTo>
                    <a:lnTo>
                      <a:pt x="0" y="17"/>
                    </a:lnTo>
                    <a:lnTo>
                      <a:pt x="0" y="18"/>
                    </a:lnTo>
                    <a:lnTo>
                      <a:pt x="0" y="17"/>
                    </a:lnTo>
                    <a:lnTo>
                      <a:pt x="0" y="17"/>
                    </a:lnTo>
                    <a:lnTo>
                      <a:pt x="0" y="17"/>
                    </a:lnTo>
                    <a:lnTo>
                      <a:pt x="0" y="16"/>
                    </a:lnTo>
                    <a:lnTo>
                      <a:pt x="0" y="16"/>
                    </a:lnTo>
                    <a:lnTo>
                      <a:pt x="0" y="16"/>
                    </a:lnTo>
                    <a:lnTo>
                      <a:pt x="0" y="16"/>
                    </a:lnTo>
                    <a:lnTo>
                      <a:pt x="0" y="15"/>
                    </a:lnTo>
                    <a:lnTo>
                      <a:pt x="0" y="16"/>
                    </a:lnTo>
                    <a:lnTo>
                      <a:pt x="0" y="15"/>
                    </a:lnTo>
                    <a:lnTo>
                      <a:pt x="0" y="15"/>
                    </a:lnTo>
                    <a:lnTo>
                      <a:pt x="0" y="15"/>
                    </a:lnTo>
                    <a:lnTo>
                      <a:pt x="0" y="15"/>
                    </a:lnTo>
                    <a:lnTo>
                      <a:pt x="0" y="14"/>
                    </a:lnTo>
                    <a:lnTo>
                      <a:pt x="0" y="14"/>
                    </a:lnTo>
                    <a:lnTo>
                      <a:pt x="0" y="14"/>
                    </a:lnTo>
                    <a:lnTo>
                      <a:pt x="0" y="14"/>
                    </a:lnTo>
                    <a:lnTo>
                      <a:pt x="0" y="14"/>
                    </a:lnTo>
                    <a:lnTo>
                      <a:pt x="0" y="15"/>
                    </a:lnTo>
                    <a:lnTo>
                      <a:pt x="0" y="16"/>
                    </a:lnTo>
                    <a:lnTo>
                      <a:pt x="0" y="15"/>
                    </a:lnTo>
                    <a:lnTo>
                      <a:pt x="0" y="16"/>
                    </a:lnTo>
                    <a:lnTo>
                      <a:pt x="0" y="19"/>
                    </a:lnTo>
                    <a:lnTo>
                      <a:pt x="0" y="15"/>
                    </a:lnTo>
                    <a:lnTo>
                      <a:pt x="0" y="12"/>
                    </a:lnTo>
                    <a:lnTo>
                      <a:pt x="0" y="11"/>
                    </a:lnTo>
                  </a:path>
                </a:pathLst>
              </a:custGeom>
              <a:noFill/>
              <a:ln w="0">
                <a:solidFill>
                  <a:srgbClr val="3366FF"/>
                </a:solidFill>
                <a:prstDash val="solid"/>
                <a:round/>
                <a:headEnd/>
                <a:tailEnd/>
              </a:ln>
            </p:spPr>
            <p:txBody>
              <a:bodyPr/>
              <a:lstStyle/>
              <a:p>
                <a:endParaRPr lang="en-GB"/>
              </a:p>
            </p:txBody>
          </p:sp>
          <p:sp>
            <p:nvSpPr>
              <p:cNvPr id="185941" name="Freeform 597"/>
              <p:cNvSpPr>
                <a:spLocks/>
              </p:cNvSpPr>
              <p:nvPr/>
            </p:nvSpPr>
            <p:spPr bwMode="auto">
              <a:xfrm>
                <a:off x="2802" y="3383"/>
                <a:ext cx="1" cy="336"/>
              </a:xfrm>
              <a:custGeom>
                <a:avLst/>
                <a:gdLst/>
                <a:ahLst/>
                <a:cxnLst>
                  <a:cxn ang="0">
                    <a:pos x="0" y="49"/>
                  </a:cxn>
                  <a:cxn ang="0">
                    <a:pos x="0" y="42"/>
                  </a:cxn>
                  <a:cxn ang="0">
                    <a:pos x="0" y="37"/>
                  </a:cxn>
                  <a:cxn ang="0">
                    <a:pos x="0" y="31"/>
                  </a:cxn>
                  <a:cxn ang="0">
                    <a:pos x="0" y="27"/>
                  </a:cxn>
                  <a:cxn ang="0">
                    <a:pos x="0" y="25"/>
                  </a:cxn>
                  <a:cxn ang="0">
                    <a:pos x="0" y="19"/>
                  </a:cxn>
                  <a:cxn ang="0">
                    <a:pos x="0" y="16"/>
                  </a:cxn>
                  <a:cxn ang="0">
                    <a:pos x="0" y="19"/>
                  </a:cxn>
                  <a:cxn ang="0">
                    <a:pos x="0" y="18"/>
                  </a:cxn>
                  <a:cxn ang="0">
                    <a:pos x="0" y="17"/>
                  </a:cxn>
                  <a:cxn ang="0">
                    <a:pos x="0" y="19"/>
                  </a:cxn>
                  <a:cxn ang="0">
                    <a:pos x="0" y="18"/>
                  </a:cxn>
                  <a:cxn ang="0">
                    <a:pos x="0" y="18"/>
                  </a:cxn>
                  <a:cxn ang="0">
                    <a:pos x="0" y="14"/>
                  </a:cxn>
                  <a:cxn ang="0">
                    <a:pos x="0" y="10"/>
                  </a:cxn>
                  <a:cxn ang="0">
                    <a:pos x="0" y="12"/>
                  </a:cxn>
                  <a:cxn ang="0">
                    <a:pos x="0" y="12"/>
                  </a:cxn>
                  <a:cxn ang="0">
                    <a:pos x="0" y="10"/>
                  </a:cxn>
                  <a:cxn ang="0">
                    <a:pos x="0" y="8"/>
                  </a:cxn>
                  <a:cxn ang="0">
                    <a:pos x="0" y="9"/>
                  </a:cxn>
                  <a:cxn ang="0">
                    <a:pos x="0" y="9"/>
                  </a:cxn>
                  <a:cxn ang="0">
                    <a:pos x="0" y="9"/>
                  </a:cxn>
                  <a:cxn ang="0">
                    <a:pos x="0" y="9"/>
                  </a:cxn>
                  <a:cxn ang="0">
                    <a:pos x="0" y="10"/>
                  </a:cxn>
                  <a:cxn ang="0">
                    <a:pos x="0" y="8"/>
                  </a:cxn>
                  <a:cxn ang="0">
                    <a:pos x="0" y="6"/>
                  </a:cxn>
                  <a:cxn ang="0">
                    <a:pos x="0" y="7"/>
                  </a:cxn>
                  <a:cxn ang="0">
                    <a:pos x="0" y="9"/>
                  </a:cxn>
                  <a:cxn ang="0">
                    <a:pos x="0" y="11"/>
                  </a:cxn>
                  <a:cxn ang="0">
                    <a:pos x="0" y="9"/>
                  </a:cxn>
                  <a:cxn ang="0">
                    <a:pos x="0" y="7"/>
                  </a:cxn>
                  <a:cxn ang="0">
                    <a:pos x="0" y="8"/>
                  </a:cxn>
                  <a:cxn ang="0">
                    <a:pos x="0" y="7"/>
                  </a:cxn>
                  <a:cxn ang="0">
                    <a:pos x="0" y="10"/>
                  </a:cxn>
                  <a:cxn ang="0">
                    <a:pos x="0" y="11"/>
                  </a:cxn>
                  <a:cxn ang="0">
                    <a:pos x="0" y="11"/>
                  </a:cxn>
                  <a:cxn ang="0">
                    <a:pos x="0" y="11"/>
                  </a:cxn>
                  <a:cxn ang="0">
                    <a:pos x="0" y="12"/>
                  </a:cxn>
                  <a:cxn ang="0">
                    <a:pos x="0" y="13"/>
                  </a:cxn>
                  <a:cxn ang="0">
                    <a:pos x="0" y="13"/>
                  </a:cxn>
                  <a:cxn ang="0">
                    <a:pos x="0" y="14"/>
                  </a:cxn>
                  <a:cxn ang="0">
                    <a:pos x="0" y="15"/>
                  </a:cxn>
                  <a:cxn ang="0">
                    <a:pos x="0" y="12"/>
                  </a:cxn>
                  <a:cxn ang="0">
                    <a:pos x="0" y="8"/>
                  </a:cxn>
                  <a:cxn ang="0">
                    <a:pos x="0" y="8"/>
                  </a:cxn>
                  <a:cxn ang="0">
                    <a:pos x="0" y="10"/>
                  </a:cxn>
                  <a:cxn ang="0">
                    <a:pos x="0" y="13"/>
                  </a:cxn>
                  <a:cxn ang="0">
                    <a:pos x="0" y="12"/>
                  </a:cxn>
                  <a:cxn ang="0">
                    <a:pos x="0" y="10"/>
                  </a:cxn>
                  <a:cxn ang="0">
                    <a:pos x="0" y="7"/>
                  </a:cxn>
                  <a:cxn ang="0">
                    <a:pos x="0" y="5"/>
                  </a:cxn>
                  <a:cxn ang="0">
                    <a:pos x="0" y="3"/>
                  </a:cxn>
                  <a:cxn ang="0">
                    <a:pos x="0" y="1"/>
                  </a:cxn>
                  <a:cxn ang="0">
                    <a:pos x="0" y="4"/>
                  </a:cxn>
                  <a:cxn ang="0">
                    <a:pos x="0" y="4"/>
                  </a:cxn>
                  <a:cxn ang="0">
                    <a:pos x="0" y="5"/>
                  </a:cxn>
                  <a:cxn ang="0">
                    <a:pos x="0" y="2"/>
                  </a:cxn>
                  <a:cxn ang="0">
                    <a:pos x="0" y="5"/>
                  </a:cxn>
                  <a:cxn ang="0">
                    <a:pos x="0" y="4"/>
                  </a:cxn>
                  <a:cxn ang="0">
                    <a:pos x="0" y="5"/>
                  </a:cxn>
                  <a:cxn ang="0">
                    <a:pos x="0" y="7"/>
                  </a:cxn>
                  <a:cxn ang="0">
                    <a:pos x="0" y="9"/>
                  </a:cxn>
                </a:cxnLst>
                <a:rect l="0" t="0" r="r" b="b"/>
                <a:pathLst>
                  <a:path h="56">
                    <a:moveTo>
                      <a:pt x="0" y="56"/>
                    </a:moveTo>
                    <a:lnTo>
                      <a:pt x="0" y="55"/>
                    </a:lnTo>
                    <a:lnTo>
                      <a:pt x="0" y="55"/>
                    </a:lnTo>
                    <a:lnTo>
                      <a:pt x="0" y="54"/>
                    </a:lnTo>
                    <a:lnTo>
                      <a:pt x="0" y="53"/>
                    </a:lnTo>
                    <a:lnTo>
                      <a:pt x="0" y="52"/>
                    </a:lnTo>
                    <a:lnTo>
                      <a:pt x="0" y="52"/>
                    </a:lnTo>
                    <a:lnTo>
                      <a:pt x="0" y="51"/>
                    </a:lnTo>
                    <a:lnTo>
                      <a:pt x="0" y="50"/>
                    </a:lnTo>
                    <a:lnTo>
                      <a:pt x="0" y="50"/>
                    </a:lnTo>
                    <a:lnTo>
                      <a:pt x="0" y="49"/>
                    </a:lnTo>
                    <a:lnTo>
                      <a:pt x="0" y="47"/>
                    </a:lnTo>
                    <a:lnTo>
                      <a:pt x="0" y="47"/>
                    </a:lnTo>
                    <a:lnTo>
                      <a:pt x="0" y="46"/>
                    </a:lnTo>
                    <a:lnTo>
                      <a:pt x="0" y="46"/>
                    </a:lnTo>
                    <a:lnTo>
                      <a:pt x="0" y="45"/>
                    </a:lnTo>
                    <a:lnTo>
                      <a:pt x="0" y="45"/>
                    </a:lnTo>
                    <a:lnTo>
                      <a:pt x="0" y="44"/>
                    </a:lnTo>
                    <a:lnTo>
                      <a:pt x="0" y="43"/>
                    </a:lnTo>
                    <a:lnTo>
                      <a:pt x="0" y="43"/>
                    </a:lnTo>
                    <a:lnTo>
                      <a:pt x="0" y="42"/>
                    </a:lnTo>
                    <a:lnTo>
                      <a:pt x="0" y="42"/>
                    </a:lnTo>
                    <a:lnTo>
                      <a:pt x="0" y="41"/>
                    </a:lnTo>
                    <a:lnTo>
                      <a:pt x="0" y="40"/>
                    </a:lnTo>
                    <a:lnTo>
                      <a:pt x="0" y="39"/>
                    </a:lnTo>
                    <a:lnTo>
                      <a:pt x="0" y="39"/>
                    </a:lnTo>
                    <a:lnTo>
                      <a:pt x="0" y="38"/>
                    </a:lnTo>
                    <a:lnTo>
                      <a:pt x="0" y="37"/>
                    </a:lnTo>
                    <a:lnTo>
                      <a:pt x="0" y="37"/>
                    </a:lnTo>
                    <a:lnTo>
                      <a:pt x="0" y="37"/>
                    </a:lnTo>
                    <a:lnTo>
                      <a:pt x="0" y="37"/>
                    </a:lnTo>
                    <a:lnTo>
                      <a:pt x="0" y="36"/>
                    </a:lnTo>
                    <a:lnTo>
                      <a:pt x="0" y="37"/>
                    </a:lnTo>
                    <a:lnTo>
                      <a:pt x="0" y="36"/>
                    </a:lnTo>
                    <a:lnTo>
                      <a:pt x="0" y="35"/>
                    </a:lnTo>
                    <a:lnTo>
                      <a:pt x="0" y="35"/>
                    </a:lnTo>
                    <a:lnTo>
                      <a:pt x="0" y="34"/>
                    </a:lnTo>
                    <a:lnTo>
                      <a:pt x="0" y="34"/>
                    </a:lnTo>
                    <a:lnTo>
                      <a:pt x="0" y="32"/>
                    </a:lnTo>
                    <a:lnTo>
                      <a:pt x="0" y="32"/>
                    </a:lnTo>
                    <a:lnTo>
                      <a:pt x="0" y="31"/>
                    </a:lnTo>
                    <a:lnTo>
                      <a:pt x="0" y="31"/>
                    </a:lnTo>
                    <a:lnTo>
                      <a:pt x="0" y="31"/>
                    </a:lnTo>
                    <a:lnTo>
                      <a:pt x="0" y="31"/>
                    </a:lnTo>
                    <a:lnTo>
                      <a:pt x="0" y="31"/>
                    </a:lnTo>
                    <a:lnTo>
                      <a:pt x="0" y="30"/>
                    </a:lnTo>
                    <a:lnTo>
                      <a:pt x="0" y="30"/>
                    </a:lnTo>
                    <a:lnTo>
                      <a:pt x="0" y="29"/>
                    </a:lnTo>
                    <a:lnTo>
                      <a:pt x="0" y="29"/>
                    </a:lnTo>
                    <a:lnTo>
                      <a:pt x="0" y="28"/>
                    </a:lnTo>
                    <a:lnTo>
                      <a:pt x="0" y="28"/>
                    </a:lnTo>
                    <a:lnTo>
                      <a:pt x="0" y="27"/>
                    </a:lnTo>
                    <a:lnTo>
                      <a:pt x="0" y="27"/>
                    </a:lnTo>
                    <a:lnTo>
                      <a:pt x="0" y="27"/>
                    </a:lnTo>
                    <a:lnTo>
                      <a:pt x="0" y="27"/>
                    </a:lnTo>
                    <a:lnTo>
                      <a:pt x="0" y="26"/>
                    </a:lnTo>
                    <a:lnTo>
                      <a:pt x="0" y="26"/>
                    </a:lnTo>
                    <a:lnTo>
                      <a:pt x="0" y="26"/>
                    </a:lnTo>
                    <a:lnTo>
                      <a:pt x="0" y="26"/>
                    </a:lnTo>
                    <a:lnTo>
                      <a:pt x="0" y="26"/>
                    </a:lnTo>
                    <a:lnTo>
                      <a:pt x="0" y="25"/>
                    </a:lnTo>
                    <a:lnTo>
                      <a:pt x="0" y="25"/>
                    </a:lnTo>
                    <a:lnTo>
                      <a:pt x="0" y="26"/>
                    </a:lnTo>
                    <a:lnTo>
                      <a:pt x="0" y="25"/>
                    </a:lnTo>
                    <a:lnTo>
                      <a:pt x="0" y="26"/>
                    </a:lnTo>
                    <a:lnTo>
                      <a:pt x="0" y="25"/>
                    </a:lnTo>
                    <a:lnTo>
                      <a:pt x="0" y="24"/>
                    </a:lnTo>
                    <a:lnTo>
                      <a:pt x="0" y="24"/>
                    </a:lnTo>
                    <a:lnTo>
                      <a:pt x="0" y="24"/>
                    </a:lnTo>
                    <a:lnTo>
                      <a:pt x="0" y="23"/>
                    </a:lnTo>
                    <a:lnTo>
                      <a:pt x="0" y="22"/>
                    </a:lnTo>
                    <a:lnTo>
                      <a:pt x="0" y="21"/>
                    </a:lnTo>
                    <a:lnTo>
                      <a:pt x="0" y="21"/>
                    </a:lnTo>
                    <a:lnTo>
                      <a:pt x="0" y="20"/>
                    </a:lnTo>
                    <a:lnTo>
                      <a:pt x="0" y="20"/>
                    </a:lnTo>
                    <a:lnTo>
                      <a:pt x="0" y="19"/>
                    </a:lnTo>
                    <a:lnTo>
                      <a:pt x="0" y="19"/>
                    </a:lnTo>
                    <a:lnTo>
                      <a:pt x="0" y="18"/>
                    </a:lnTo>
                    <a:lnTo>
                      <a:pt x="0" y="18"/>
                    </a:lnTo>
                    <a:lnTo>
                      <a:pt x="0" y="18"/>
                    </a:lnTo>
                    <a:lnTo>
                      <a:pt x="0" y="18"/>
                    </a:lnTo>
                    <a:lnTo>
                      <a:pt x="0" y="17"/>
                    </a:lnTo>
                    <a:lnTo>
                      <a:pt x="0" y="17"/>
                    </a:lnTo>
                    <a:lnTo>
                      <a:pt x="0" y="16"/>
                    </a:lnTo>
                    <a:lnTo>
                      <a:pt x="0" y="17"/>
                    </a:lnTo>
                    <a:lnTo>
                      <a:pt x="0" y="16"/>
                    </a:lnTo>
                    <a:lnTo>
                      <a:pt x="0" y="17"/>
                    </a:lnTo>
                    <a:lnTo>
                      <a:pt x="0" y="16"/>
                    </a:lnTo>
                    <a:lnTo>
                      <a:pt x="0" y="17"/>
                    </a:lnTo>
                    <a:lnTo>
                      <a:pt x="0" y="16"/>
                    </a:lnTo>
                    <a:lnTo>
                      <a:pt x="0" y="17"/>
                    </a:lnTo>
                    <a:lnTo>
                      <a:pt x="0" y="17"/>
                    </a:lnTo>
                    <a:lnTo>
                      <a:pt x="0" y="18"/>
                    </a:lnTo>
                    <a:lnTo>
                      <a:pt x="0" y="18"/>
                    </a:lnTo>
                    <a:lnTo>
                      <a:pt x="0" y="19"/>
                    </a:lnTo>
                    <a:lnTo>
                      <a:pt x="0" y="19"/>
                    </a:lnTo>
                    <a:lnTo>
                      <a:pt x="0" y="19"/>
                    </a:lnTo>
                    <a:lnTo>
                      <a:pt x="0" y="19"/>
                    </a:lnTo>
                    <a:lnTo>
                      <a:pt x="0" y="19"/>
                    </a:lnTo>
                    <a:lnTo>
                      <a:pt x="0" y="19"/>
                    </a:lnTo>
                    <a:lnTo>
                      <a:pt x="0" y="20"/>
                    </a:lnTo>
                    <a:lnTo>
                      <a:pt x="0" y="20"/>
                    </a:lnTo>
                    <a:lnTo>
                      <a:pt x="0" y="20"/>
                    </a:lnTo>
                    <a:lnTo>
                      <a:pt x="0" y="20"/>
                    </a:lnTo>
                    <a:lnTo>
                      <a:pt x="0" y="19"/>
                    </a:lnTo>
                    <a:lnTo>
                      <a:pt x="0" y="19"/>
                    </a:lnTo>
                    <a:lnTo>
                      <a:pt x="0" y="19"/>
                    </a:lnTo>
                    <a:lnTo>
                      <a:pt x="0" y="19"/>
                    </a:lnTo>
                    <a:lnTo>
                      <a:pt x="0" y="18"/>
                    </a:lnTo>
                    <a:lnTo>
                      <a:pt x="0" y="18"/>
                    </a:lnTo>
                    <a:lnTo>
                      <a:pt x="0" y="18"/>
                    </a:lnTo>
                    <a:lnTo>
                      <a:pt x="0" y="18"/>
                    </a:lnTo>
                    <a:lnTo>
                      <a:pt x="0" y="18"/>
                    </a:lnTo>
                    <a:lnTo>
                      <a:pt x="0" y="18"/>
                    </a:lnTo>
                    <a:lnTo>
                      <a:pt x="0" y="17"/>
                    </a:lnTo>
                    <a:lnTo>
                      <a:pt x="0" y="17"/>
                    </a:lnTo>
                    <a:lnTo>
                      <a:pt x="0" y="17"/>
                    </a:lnTo>
                    <a:lnTo>
                      <a:pt x="0" y="18"/>
                    </a:lnTo>
                    <a:lnTo>
                      <a:pt x="0" y="17"/>
                    </a:lnTo>
                    <a:lnTo>
                      <a:pt x="0" y="17"/>
                    </a:lnTo>
                    <a:lnTo>
                      <a:pt x="0" y="17"/>
                    </a:lnTo>
                    <a:lnTo>
                      <a:pt x="0" y="18"/>
                    </a:lnTo>
                    <a:lnTo>
                      <a:pt x="0" y="18"/>
                    </a:lnTo>
                    <a:lnTo>
                      <a:pt x="0" y="18"/>
                    </a:lnTo>
                    <a:lnTo>
                      <a:pt x="0" y="18"/>
                    </a:lnTo>
                    <a:lnTo>
                      <a:pt x="0" y="19"/>
                    </a:lnTo>
                    <a:lnTo>
                      <a:pt x="0" y="20"/>
                    </a:lnTo>
                    <a:lnTo>
                      <a:pt x="0" y="19"/>
                    </a:lnTo>
                    <a:lnTo>
                      <a:pt x="0" y="19"/>
                    </a:lnTo>
                    <a:lnTo>
                      <a:pt x="0" y="20"/>
                    </a:lnTo>
                    <a:lnTo>
                      <a:pt x="0" y="20"/>
                    </a:lnTo>
                    <a:lnTo>
                      <a:pt x="0" y="19"/>
                    </a:lnTo>
                    <a:lnTo>
                      <a:pt x="0" y="20"/>
                    </a:lnTo>
                    <a:lnTo>
                      <a:pt x="0" y="19"/>
                    </a:lnTo>
                    <a:lnTo>
                      <a:pt x="0" y="19"/>
                    </a:lnTo>
                    <a:lnTo>
                      <a:pt x="0" y="18"/>
                    </a:lnTo>
                    <a:lnTo>
                      <a:pt x="0" y="19"/>
                    </a:lnTo>
                    <a:lnTo>
                      <a:pt x="0" y="19"/>
                    </a:lnTo>
                    <a:lnTo>
                      <a:pt x="0" y="19"/>
                    </a:lnTo>
                    <a:lnTo>
                      <a:pt x="0" y="18"/>
                    </a:lnTo>
                    <a:lnTo>
                      <a:pt x="0" y="18"/>
                    </a:lnTo>
                    <a:lnTo>
                      <a:pt x="0" y="17"/>
                    </a:lnTo>
                    <a:lnTo>
                      <a:pt x="0" y="18"/>
                    </a:lnTo>
                    <a:lnTo>
                      <a:pt x="0" y="18"/>
                    </a:lnTo>
                    <a:lnTo>
                      <a:pt x="0" y="18"/>
                    </a:lnTo>
                    <a:lnTo>
                      <a:pt x="0" y="18"/>
                    </a:lnTo>
                    <a:lnTo>
                      <a:pt x="0" y="18"/>
                    </a:lnTo>
                    <a:lnTo>
                      <a:pt x="0" y="19"/>
                    </a:lnTo>
                    <a:lnTo>
                      <a:pt x="0" y="18"/>
                    </a:lnTo>
                    <a:lnTo>
                      <a:pt x="0" y="19"/>
                    </a:lnTo>
                    <a:lnTo>
                      <a:pt x="0" y="19"/>
                    </a:lnTo>
                    <a:lnTo>
                      <a:pt x="0" y="18"/>
                    </a:lnTo>
                    <a:lnTo>
                      <a:pt x="0" y="18"/>
                    </a:lnTo>
                    <a:lnTo>
                      <a:pt x="0" y="18"/>
                    </a:lnTo>
                    <a:lnTo>
                      <a:pt x="0" y="17"/>
                    </a:lnTo>
                    <a:lnTo>
                      <a:pt x="0" y="17"/>
                    </a:lnTo>
                    <a:lnTo>
                      <a:pt x="0" y="17"/>
                    </a:lnTo>
                    <a:lnTo>
                      <a:pt x="0" y="17"/>
                    </a:lnTo>
                    <a:lnTo>
                      <a:pt x="0" y="17"/>
                    </a:lnTo>
                    <a:lnTo>
                      <a:pt x="0" y="17"/>
                    </a:lnTo>
                    <a:lnTo>
                      <a:pt x="0" y="16"/>
                    </a:lnTo>
                    <a:lnTo>
                      <a:pt x="0" y="16"/>
                    </a:lnTo>
                    <a:lnTo>
                      <a:pt x="0" y="15"/>
                    </a:lnTo>
                    <a:lnTo>
                      <a:pt x="0" y="15"/>
                    </a:lnTo>
                    <a:lnTo>
                      <a:pt x="0" y="14"/>
                    </a:lnTo>
                    <a:lnTo>
                      <a:pt x="0" y="15"/>
                    </a:lnTo>
                    <a:lnTo>
                      <a:pt x="0" y="14"/>
                    </a:lnTo>
                    <a:lnTo>
                      <a:pt x="0" y="14"/>
                    </a:lnTo>
                    <a:lnTo>
                      <a:pt x="0" y="13"/>
                    </a:lnTo>
                    <a:lnTo>
                      <a:pt x="0" y="12"/>
                    </a:lnTo>
                    <a:lnTo>
                      <a:pt x="0" y="12"/>
                    </a:lnTo>
                    <a:lnTo>
                      <a:pt x="0" y="12"/>
                    </a:lnTo>
                    <a:lnTo>
                      <a:pt x="0" y="11"/>
                    </a:lnTo>
                    <a:lnTo>
                      <a:pt x="0" y="10"/>
                    </a:lnTo>
                    <a:lnTo>
                      <a:pt x="0" y="11"/>
                    </a:lnTo>
                    <a:lnTo>
                      <a:pt x="0" y="10"/>
                    </a:lnTo>
                    <a:lnTo>
                      <a:pt x="0" y="11"/>
                    </a:lnTo>
                    <a:lnTo>
                      <a:pt x="0" y="10"/>
                    </a:lnTo>
                    <a:lnTo>
                      <a:pt x="0" y="10"/>
                    </a:lnTo>
                    <a:lnTo>
                      <a:pt x="0" y="10"/>
                    </a:lnTo>
                    <a:lnTo>
                      <a:pt x="0" y="11"/>
                    </a:lnTo>
                    <a:lnTo>
                      <a:pt x="0" y="12"/>
                    </a:lnTo>
                    <a:lnTo>
                      <a:pt x="0" y="11"/>
                    </a:lnTo>
                    <a:lnTo>
                      <a:pt x="0" y="11"/>
                    </a:lnTo>
                    <a:lnTo>
                      <a:pt x="0" y="12"/>
                    </a:lnTo>
                    <a:lnTo>
                      <a:pt x="0" y="12"/>
                    </a:lnTo>
                    <a:lnTo>
                      <a:pt x="0" y="12"/>
                    </a:lnTo>
                    <a:lnTo>
                      <a:pt x="0" y="13"/>
                    </a:lnTo>
                    <a:lnTo>
                      <a:pt x="0" y="12"/>
                    </a:lnTo>
                    <a:lnTo>
                      <a:pt x="0" y="13"/>
                    </a:lnTo>
                    <a:lnTo>
                      <a:pt x="0" y="12"/>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9"/>
                    </a:lnTo>
                    <a:lnTo>
                      <a:pt x="0" y="10"/>
                    </a:lnTo>
                    <a:lnTo>
                      <a:pt x="0" y="9"/>
                    </a:lnTo>
                    <a:lnTo>
                      <a:pt x="0" y="8"/>
                    </a:lnTo>
                    <a:lnTo>
                      <a:pt x="0" y="8"/>
                    </a:lnTo>
                    <a:lnTo>
                      <a:pt x="0" y="7"/>
                    </a:lnTo>
                    <a:lnTo>
                      <a:pt x="0" y="7"/>
                    </a:lnTo>
                    <a:lnTo>
                      <a:pt x="0" y="6"/>
                    </a:lnTo>
                    <a:lnTo>
                      <a:pt x="0" y="5"/>
                    </a:lnTo>
                    <a:lnTo>
                      <a:pt x="0" y="7"/>
                    </a:lnTo>
                    <a:lnTo>
                      <a:pt x="0" y="7"/>
                    </a:lnTo>
                    <a:lnTo>
                      <a:pt x="0" y="7"/>
                    </a:lnTo>
                    <a:lnTo>
                      <a:pt x="0" y="8"/>
                    </a:lnTo>
                    <a:lnTo>
                      <a:pt x="0" y="7"/>
                    </a:lnTo>
                    <a:lnTo>
                      <a:pt x="0" y="7"/>
                    </a:lnTo>
                    <a:lnTo>
                      <a:pt x="0" y="7"/>
                    </a:lnTo>
                    <a:lnTo>
                      <a:pt x="0" y="8"/>
                    </a:lnTo>
                    <a:lnTo>
                      <a:pt x="0" y="8"/>
                    </a:lnTo>
                    <a:lnTo>
                      <a:pt x="0" y="8"/>
                    </a:lnTo>
                    <a:lnTo>
                      <a:pt x="0" y="9"/>
                    </a:lnTo>
                    <a:lnTo>
                      <a:pt x="0" y="8"/>
                    </a:lnTo>
                    <a:lnTo>
                      <a:pt x="0" y="8"/>
                    </a:lnTo>
                    <a:lnTo>
                      <a:pt x="0" y="9"/>
                    </a:lnTo>
                    <a:lnTo>
                      <a:pt x="0" y="9"/>
                    </a:lnTo>
                    <a:lnTo>
                      <a:pt x="0" y="8"/>
                    </a:lnTo>
                    <a:lnTo>
                      <a:pt x="0" y="8"/>
                    </a:lnTo>
                    <a:lnTo>
                      <a:pt x="0" y="8"/>
                    </a:lnTo>
                    <a:lnTo>
                      <a:pt x="0" y="9"/>
                    </a:lnTo>
                    <a:lnTo>
                      <a:pt x="0" y="8"/>
                    </a:lnTo>
                    <a:lnTo>
                      <a:pt x="0" y="9"/>
                    </a:lnTo>
                    <a:lnTo>
                      <a:pt x="0" y="8"/>
                    </a:lnTo>
                    <a:lnTo>
                      <a:pt x="0" y="8"/>
                    </a:lnTo>
                    <a:lnTo>
                      <a:pt x="0" y="9"/>
                    </a:lnTo>
                    <a:lnTo>
                      <a:pt x="0" y="8"/>
                    </a:lnTo>
                    <a:lnTo>
                      <a:pt x="0" y="9"/>
                    </a:lnTo>
                    <a:lnTo>
                      <a:pt x="0" y="9"/>
                    </a:lnTo>
                    <a:lnTo>
                      <a:pt x="0" y="10"/>
                    </a:lnTo>
                    <a:lnTo>
                      <a:pt x="0" y="10"/>
                    </a:lnTo>
                    <a:lnTo>
                      <a:pt x="0" y="11"/>
                    </a:lnTo>
                    <a:lnTo>
                      <a:pt x="0" y="10"/>
                    </a:lnTo>
                    <a:lnTo>
                      <a:pt x="0" y="10"/>
                    </a:lnTo>
                    <a:lnTo>
                      <a:pt x="0" y="9"/>
                    </a:lnTo>
                    <a:lnTo>
                      <a:pt x="0" y="9"/>
                    </a:lnTo>
                    <a:lnTo>
                      <a:pt x="0" y="10"/>
                    </a:lnTo>
                    <a:lnTo>
                      <a:pt x="0" y="9"/>
                    </a:lnTo>
                    <a:lnTo>
                      <a:pt x="0" y="9"/>
                    </a:lnTo>
                    <a:lnTo>
                      <a:pt x="0" y="9"/>
                    </a:lnTo>
                    <a:lnTo>
                      <a:pt x="0" y="8"/>
                    </a:lnTo>
                    <a:lnTo>
                      <a:pt x="0" y="8"/>
                    </a:lnTo>
                    <a:lnTo>
                      <a:pt x="0" y="8"/>
                    </a:lnTo>
                    <a:lnTo>
                      <a:pt x="0" y="9"/>
                    </a:lnTo>
                    <a:lnTo>
                      <a:pt x="0" y="8"/>
                    </a:lnTo>
                    <a:lnTo>
                      <a:pt x="0" y="9"/>
                    </a:lnTo>
                    <a:lnTo>
                      <a:pt x="0" y="9"/>
                    </a:lnTo>
                    <a:lnTo>
                      <a:pt x="0" y="9"/>
                    </a:lnTo>
                    <a:lnTo>
                      <a:pt x="0" y="9"/>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9"/>
                    </a:lnTo>
                    <a:lnTo>
                      <a:pt x="0" y="8"/>
                    </a:lnTo>
                    <a:lnTo>
                      <a:pt x="0" y="7"/>
                    </a:lnTo>
                    <a:lnTo>
                      <a:pt x="0" y="8"/>
                    </a:lnTo>
                    <a:lnTo>
                      <a:pt x="0" y="8"/>
                    </a:lnTo>
                    <a:lnTo>
                      <a:pt x="0" y="7"/>
                    </a:lnTo>
                    <a:lnTo>
                      <a:pt x="0" y="7"/>
                    </a:lnTo>
                    <a:lnTo>
                      <a:pt x="0" y="7"/>
                    </a:lnTo>
                    <a:lnTo>
                      <a:pt x="0" y="7"/>
                    </a:lnTo>
                    <a:lnTo>
                      <a:pt x="0" y="7"/>
                    </a:lnTo>
                    <a:lnTo>
                      <a:pt x="0" y="6"/>
                    </a:lnTo>
                    <a:lnTo>
                      <a:pt x="0" y="7"/>
                    </a:lnTo>
                    <a:lnTo>
                      <a:pt x="0" y="6"/>
                    </a:lnTo>
                    <a:lnTo>
                      <a:pt x="0" y="6"/>
                    </a:lnTo>
                    <a:lnTo>
                      <a:pt x="0" y="7"/>
                    </a:lnTo>
                    <a:lnTo>
                      <a:pt x="0" y="6"/>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10"/>
                    </a:lnTo>
                    <a:lnTo>
                      <a:pt x="0" y="9"/>
                    </a:lnTo>
                    <a:lnTo>
                      <a:pt x="0" y="10"/>
                    </a:lnTo>
                    <a:lnTo>
                      <a:pt x="0" y="10"/>
                    </a:lnTo>
                    <a:lnTo>
                      <a:pt x="0" y="9"/>
                    </a:lnTo>
                    <a:lnTo>
                      <a:pt x="0" y="10"/>
                    </a:lnTo>
                    <a:lnTo>
                      <a:pt x="0" y="10"/>
                    </a:lnTo>
                    <a:lnTo>
                      <a:pt x="0" y="10"/>
                    </a:lnTo>
                    <a:lnTo>
                      <a:pt x="0" y="10"/>
                    </a:lnTo>
                    <a:lnTo>
                      <a:pt x="0" y="10"/>
                    </a:lnTo>
                    <a:lnTo>
                      <a:pt x="0" y="11"/>
                    </a:lnTo>
                    <a:lnTo>
                      <a:pt x="0" y="11"/>
                    </a:lnTo>
                    <a:lnTo>
                      <a:pt x="0" y="11"/>
                    </a:lnTo>
                    <a:lnTo>
                      <a:pt x="0" y="10"/>
                    </a:lnTo>
                    <a:lnTo>
                      <a:pt x="0" y="10"/>
                    </a:lnTo>
                    <a:lnTo>
                      <a:pt x="0" y="10"/>
                    </a:lnTo>
                    <a:lnTo>
                      <a:pt x="0" y="9"/>
                    </a:lnTo>
                    <a:lnTo>
                      <a:pt x="0" y="10"/>
                    </a:lnTo>
                    <a:lnTo>
                      <a:pt x="0" y="9"/>
                    </a:lnTo>
                    <a:lnTo>
                      <a:pt x="0" y="10"/>
                    </a:lnTo>
                    <a:lnTo>
                      <a:pt x="0" y="9"/>
                    </a:lnTo>
                    <a:lnTo>
                      <a:pt x="0" y="9"/>
                    </a:lnTo>
                    <a:lnTo>
                      <a:pt x="0" y="8"/>
                    </a:lnTo>
                    <a:lnTo>
                      <a:pt x="0" y="8"/>
                    </a:lnTo>
                    <a:lnTo>
                      <a:pt x="0" y="8"/>
                    </a:lnTo>
                    <a:lnTo>
                      <a:pt x="0" y="9"/>
                    </a:lnTo>
                    <a:lnTo>
                      <a:pt x="0" y="8"/>
                    </a:lnTo>
                    <a:lnTo>
                      <a:pt x="0" y="8"/>
                    </a:lnTo>
                    <a:lnTo>
                      <a:pt x="0" y="8"/>
                    </a:lnTo>
                    <a:lnTo>
                      <a:pt x="0" y="7"/>
                    </a:lnTo>
                    <a:lnTo>
                      <a:pt x="0" y="8"/>
                    </a:lnTo>
                    <a:lnTo>
                      <a:pt x="0" y="8"/>
                    </a:lnTo>
                    <a:lnTo>
                      <a:pt x="0" y="7"/>
                    </a:lnTo>
                    <a:lnTo>
                      <a:pt x="0" y="7"/>
                    </a:lnTo>
                    <a:lnTo>
                      <a:pt x="0" y="6"/>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9"/>
                    </a:lnTo>
                    <a:lnTo>
                      <a:pt x="0" y="10"/>
                    </a:lnTo>
                    <a:lnTo>
                      <a:pt x="0" y="10"/>
                    </a:lnTo>
                    <a:lnTo>
                      <a:pt x="0" y="10"/>
                    </a:lnTo>
                    <a:lnTo>
                      <a:pt x="0" y="10"/>
                    </a:lnTo>
                    <a:lnTo>
                      <a:pt x="0" y="10"/>
                    </a:lnTo>
                    <a:lnTo>
                      <a:pt x="0" y="10"/>
                    </a:lnTo>
                    <a:lnTo>
                      <a:pt x="0" y="10"/>
                    </a:lnTo>
                    <a:lnTo>
                      <a:pt x="0" y="12"/>
                    </a:lnTo>
                    <a:lnTo>
                      <a:pt x="0" y="10"/>
                    </a:lnTo>
                    <a:lnTo>
                      <a:pt x="0" y="10"/>
                    </a:lnTo>
                    <a:lnTo>
                      <a:pt x="0" y="10"/>
                    </a:lnTo>
                    <a:lnTo>
                      <a:pt x="0" y="11"/>
                    </a:lnTo>
                    <a:lnTo>
                      <a:pt x="0" y="12"/>
                    </a:lnTo>
                    <a:lnTo>
                      <a:pt x="0" y="11"/>
                    </a:lnTo>
                    <a:lnTo>
                      <a:pt x="0" y="12"/>
                    </a:lnTo>
                    <a:lnTo>
                      <a:pt x="0" y="11"/>
                    </a:lnTo>
                    <a:lnTo>
                      <a:pt x="0" y="11"/>
                    </a:lnTo>
                    <a:lnTo>
                      <a:pt x="0" y="10"/>
                    </a:lnTo>
                    <a:lnTo>
                      <a:pt x="0" y="11"/>
                    </a:lnTo>
                    <a:lnTo>
                      <a:pt x="0" y="11"/>
                    </a:lnTo>
                    <a:lnTo>
                      <a:pt x="0" y="12"/>
                    </a:lnTo>
                    <a:lnTo>
                      <a:pt x="0" y="11"/>
                    </a:lnTo>
                    <a:lnTo>
                      <a:pt x="0" y="11"/>
                    </a:lnTo>
                    <a:lnTo>
                      <a:pt x="0" y="12"/>
                    </a:lnTo>
                    <a:lnTo>
                      <a:pt x="0" y="12"/>
                    </a:lnTo>
                    <a:lnTo>
                      <a:pt x="0" y="12"/>
                    </a:lnTo>
                    <a:lnTo>
                      <a:pt x="0" y="12"/>
                    </a:lnTo>
                    <a:lnTo>
                      <a:pt x="0" y="11"/>
                    </a:lnTo>
                    <a:lnTo>
                      <a:pt x="0" y="12"/>
                    </a:lnTo>
                    <a:lnTo>
                      <a:pt x="0" y="11"/>
                    </a:lnTo>
                    <a:lnTo>
                      <a:pt x="0" y="12"/>
                    </a:lnTo>
                    <a:lnTo>
                      <a:pt x="0" y="11"/>
                    </a:lnTo>
                    <a:lnTo>
                      <a:pt x="0" y="12"/>
                    </a:lnTo>
                    <a:lnTo>
                      <a:pt x="0" y="13"/>
                    </a:lnTo>
                    <a:lnTo>
                      <a:pt x="0" y="12"/>
                    </a:lnTo>
                    <a:lnTo>
                      <a:pt x="0" y="13"/>
                    </a:lnTo>
                    <a:lnTo>
                      <a:pt x="0" y="12"/>
                    </a:lnTo>
                    <a:lnTo>
                      <a:pt x="0" y="11"/>
                    </a:lnTo>
                    <a:lnTo>
                      <a:pt x="0" y="11"/>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2"/>
                    </a:lnTo>
                    <a:lnTo>
                      <a:pt x="0" y="13"/>
                    </a:lnTo>
                    <a:lnTo>
                      <a:pt x="0" y="13"/>
                    </a:lnTo>
                    <a:lnTo>
                      <a:pt x="0" y="13"/>
                    </a:lnTo>
                    <a:lnTo>
                      <a:pt x="0" y="13"/>
                    </a:lnTo>
                    <a:lnTo>
                      <a:pt x="0" y="14"/>
                    </a:lnTo>
                    <a:lnTo>
                      <a:pt x="0" y="13"/>
                    </a:lnTo>
                    <a:lnTo>
                      <a:pt x="0" y="13"/>
                    </a:lnTo>
                    <a:lnTo>
                      <a:pt x="0" y="13"/>
                    </a:lnTo>
                    <a:lnTo>
                      <a:pt x="0" y="13"/>
                    </a:lnTo>
                    <a:lnTo>
                      <a:pt x="0" y="14"/>
                    </a:lnTo>
                    <a:lnTo>
                      <a:pt x="0" y="13"/>
                    </a:lnTo>
                    <a:lnTo>
                      <a:pt x="0" y="14"/>
                    </a:lnTo>
                    <a:lnTo>
                      <a:pt x="0" y="13"/>
                    </a:lnTo>
                    <a:lnTo>
                      <a:pt x="0" y="13"/>
                    </a:lnTo>
                    <a:lnTo>
                      <a:pt x="0" y="13"/>
                    </a:lnTo>
                    <a:lnTo>
                      <a:pt x="0" y="13"/>
                    </a:lnTo>
                    <a:lnTo>
                      <a:pt x="0" y="13"/>
                    </a:lnTo>
                    <a:lnTo>
                      <a:pt x="0" y="13"/>
                    </a:lnTo>
                    <a:lnTo>
                      <a:pt x="0" y="13"/>
                    </a:lnTo>
                    <a:lnTo>
                      <a:pt x="0" y="13"/>
                    </a:lnTo>
                    <a:lnTo>
                      <a:pt x="0" y="13"/>
                    </a:lnTo>
                    <a:lnTo>
                      <a:pt x="0" y="13"/>
                    </a:lnTo>
                    <a:lnTo>
                      <a:pt x="0" y="14"/>
                    </a:lnTo>
                    <a:lnTo>
                      <a:pt x="0" y="14"/>
                    </a:lnTo>
                    <a:lnTo>
                      <a:pt x="0" y="13"/>
                    </a:lnTo>
                    <a:lnTo>
                      <a:pt x="0" y="14"/>
                    </a:lnTo>
                    <a:lnTo>
                      <a:pt x="0" y="14"/>
                    </a:lnTo>
                    <a:lnTo>
                      <a:pt x="0" y="15"/>
                    </a:lnTo>
                    <a:lnTo>
                      <a:pt x="0" y="14"/>
                    </a:lnTo>
                    <a:lnTo>
                      <a:pt x="0" y="15"/>
                    </a:lnTo>
                    <a:lnTo>
                      <a:pt x="0" y="15"/>
                    </a:lnTo>
                    <a:lnTo>
                      <a:pt x="0" y="16"/>
                    </a:lnTo>
                    <a:lnTo>
                      <a:pt x="0" y="16"/>
                    </a:lnTo>
                    <a:lnTo>
                      <a:pt x="0" y="15"/>
                    </a:lnTo>
                    <a:lnTo>
                      <a:pt x="0" y="15"/>
                    </a:lnTo>
                    <a:lnTo>
                      <a:pt x="0" y="15"/>
                    </a:lnTo>
                    <a:lnTo>
                      <a:pt x="0" y="15"/>
                    </a:lnTo>
                    <a:lnTo>
                      <a:pt x="0" y="15"/>
                    </a:lnTo>
                    <a:lnTo>
                      <a:pt x="0" y="15"/>
                    </a:lnTo>
                    <a:lnTo>
                      <a:pt x="0" y="14"/>
                    </a:lnTo>
                    <a:lnTo>
                      <a:pt x="0" y="15"/>
                    </a:lnTo>
                    <a:lnTo>
                      <a:pt x="0" y="15"/>
                    </a:lnTo>
                    <a:lnTo>
                      <a:pt x="0" y="15"/>
                    </a:lnTo>
                    <a:lnTo>
                      <a:pt x="0" y="14"/>
                    </a:lnTo>
                    <a:lnTo>
                      <a:pt x="0" y="14"/>
                    </a:lnTo>
                    <a:lnTo>
                      <a:pt x="0" y="13"/>
                    </a:lnTo>
                    <a:lnTo>
                      <a:pt x="0" y="12"/>
                    </a:lnTo>
                    <a:lnTo>
                      <a:pt x="0" y="12"/>
                    </a:lnTo>
                    <a:lnTo>
                      <a:pt x="0" y="11"/>
                    </a:lnTo>
                    <a:lnTo>
                      <a:pt x="0" y="10"/>
                    </a:lnTo>
                    <a:lnTo>
                      <a:pt x="0" y="11"/>
                    </a:lnTo>
                    <a:lnTo>
                      <a:pt x="0" y="10"/>
                    </a:lnTo>
                    <a:lnTo>
                      <a:pt x="0" y="10"/>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10"/>
                    </a:lnTo>
                    <a:lnTo>
                      <a:pt x="0" y="10"/>
                    </a:lnTo>
                    <a:lnTo>
                      <a:pt x="0" y="11"/>
                    </a:lnTo>
                    <a:lnTo>
                      <a:pt x="0" y="12"/>
                    </a:lnTo>
                    <a:lnTo>
                      <a:pt x="0" y="12"/>
                    </a:lnTo>
                    <a:lnTo>
                      <a:pt x="0" y="12"/>
                    </a:lnTo>
                    <a:lnTo>
                      <a:pt x="0" y="13"/>
                    </a:lnTo>
                    <a:lnTo>
                      <a:pt x="0" y="12"/>
                    </a:lnTo>
                    <a:lnTo>
                      <a:pt x="0" y="13"/>
                    </a:lnTo>
                    <a:lnTo>
                      <a:pt x="0" y="13"/>
                    </a:lnTo>
                    <a:lnTo>
                      <a:pt x="0" y="14"/>
                    </a:lnTo>
                    <a:lnTo>
                      <a:pt x="0" y="13"/>
                    </a:lnTo>
                    <a:lnTo>
                      <a:pt x="0" y="13"/>
                    </a:lnTo>
                    <a:lnTo>
                      <a:pt x="0" y="13"/>
                    </a:lnTo>
                    <a:lnTo>
                      <a:pt x="0" y="13"/>
                    </a:lnTo>
                    <a:lnTo>
                      <a:pt x="0" y="13"/>
                    </a:lnTo>
                    <a:lnTo>
                      <a:pt x="0" y="12"/>
                    </a:lnTo>
                    <a:lnTo>
                      <a:pt x="0" y="12"/>
                    </a:lnTo>
                    <a:lnTo>
                      <a:pt x="0" y="12"/>
                    </a:lnTo>
                    <a:lnTo>
                      <a:pt x="0" y="12"/>
                    </a:lnTo>
                    <a:lnTo>
                      <a:pt x="0" y="12"/>
                    </a:lnTo>
                    <a:lnTo>
                      <a:pt x="0" y="12"/>
                    </a:lnTo>
                    <a:lnTo>
                      <a:pt x="0" y="11"/>
                    </a:lnTo>
                    <a:lnTo>
                      <a:pt x="0" y="12"/>
                    </a:lnTo>
                    <a:lnTo>
                      <a:pt x="0" y="11"/>
                    </a:lnTo>
                    <a:lnTo>
                      <a:pt x="0" y="12"/>
                    </a:lnTo>
                    <a:lnTo>
                      <a:pt x="0" y="12"/>
                    </a:lnTo>
                    <a:lnTo>
                      <a:pt x="0" y="12"/>
                    </a:lnTo>
                    <a:lnTo>
                      <a:pt x="0" y="12"/>
                    </a:lnTo>
                    <a:lnTo>
                      <a:pt x="0" y="12"/>
                    </a:lnTo>
                    <a:lnTo>
                      <a:pt x="0" y="11"/>
                    </a:lnTo>
                    <a:lnTo>
                      <a:pt x="0" y="10"/>
                    </a:lnTo>
                    <a:lnTo>
                      <a:pt x="0" y="10"/>
                    </a:lnTo>
                    <a:lnTo>
                      <a:pt x="0" y="10"/>
                    </a:lnTo>
                    <a:lnTo>
                      <a:pt x="0" y="10"/>
                    </a:lnTo>
                    <a:lnTo>
                      <a:pt x="0" y="11"/>
                    </a:lnTo>
                    <a:lnTo>
                      <a:pt x="0" y="10"/>
                    </a:lnTo>
                    <a:lnTo>
                      <a:pt x="0" y="10"/>
                    </a:lnTo>
                    <a:lnTo>
                      <a:pt x="0" y="10"/>
                    </a:lnTo>
                    <a:lnTo>
                      <a:pt x="0" y="9"/>
                    </a:lnTo>
                    <a:lnTo>
                      <a:pt x="0" y="9"/>
                    </a:lnTo>
                    <a:lnTo>
                      <a:pt x="0" y="8"/>
                    </a:lnTo>
                    <a:lnTo>
                      <a:pt x="0" y="9"/>
                    </a:lnTo>
                    <a:lnTo>
                      <a:pt x="0" y="8"/>
                    </a:lnTo>
                    <a:lnTo>
                      <a:pt x="0" y="9"/>
                    </a:lnTo>
                    <a:lnTo>
                      <a:pt x="0" y="7"/>
                    </a:lnTo>
                    <a:lnTo>
                      <a:pt x="0" y="7"/>
                    </a:lnTo>
                    <a:lnTo>
                      <a:pt x="0" y="7"/>
                    </a:lnTo>
                    <a:lnTo>
                      <a:pt x="0" y="7"/>
                    </a:lnTo>
                    <a:lnTo>
                      <a:pt x="0" y="6"/>
                    </a:lnTo>
                    <a:lnTo>
                      <a:pt x="0" y="5"/>
                    </a:lnTo>
                    <a:lnTo>
                      <a:pt x="0" y="5"/>
                    </a:lnTo>
                    <a:lnTo>
                      <a:pt x="0" y="5"/>
                    </a:lnTo>
                    <a:lnTo>
                      <a:pt x="0" y="5"/>
                    </a:lnTo>
                    <a:lnTo>
                      <a:pt x="0" y="5"/>
                    </a:lnTo>
                    <a:lnTo>
                      <a:pt x="0" y="4"/>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2"/>
                    </a:lnTo>
                    <a:lnTo>
                      <a:pt x="0" y="2"/>
                    </a:lnTo>
                    <a:lnTo>
                      <a:pt x="0" y="2"/>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0" y="2"/>
                    </a:lnTo>
                    <a:lnTo>
                      <a:pt x="0" y="2"/>
                    </a:lnTo>
                    <a:lnTo>
                      <a:pt x="0" y="3"/>
                    </a:lnTo>
                    <a:lnTo>
                      <a:pt x="0" y="2"/>
                    </a:lnTo>
                    <a:lnTo>
                      <a:pt x="0" y="3"/>
                    </a:lnTo>
                    <a:lnTo>
                      <a:pt x="0" y="3"/>
                    </a:lnTo>
                    <a:lnTo>
                      <a:pt x="0" y="4"/>
                    </a:lnTo>
                    <a:lnTo>
                      <a:pt x="0" y="3"/>
                    </a:lnTo>
                    <a:lnTo>
                      <a:pt x="0" y="2"/>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4"/>
                    </a:lnTo>
                    <a:lnTo>
                      <a:pt x="0" y="4"/>
                    </a:lnTo>
                    <a:lnTo>
                      <a:pt x="0" y="5"/>
                    </a:lnTo>
                    <a:lnTo>
                      <a:pt x="0" y="5"/>
                    </a:lnTo>
                    <a:lnTo>
                      <a:pt x="0" y="5"/>
                    </a:lnTo>
                    <a:lnTo>
                      <a:pt x="0" y="5"/>
                    </a:lnTo>
                    <a:lnTo>
                      <a:pt x="0" y="6"/>
                    </a:lnTo>
                    <a:lnTo>
                      <a:pt x="0" y="5"/>
                    </a:lnTo>
                    <a:lnTo>
                      <a:pt x="0" y="5"/>
                    </a:lnTo>
                    <a:lnTo>
                      <a:pt x="0" y="5"/>
                    </a:lnTo>
                    <a:lnTo>
                      <a:pt x="0" y="4"/>
                    </a:lnTo>
                    <a:lnTo>
                      <a:pt x="0" y="4"/>
                    </a:lnTo>
                    <a:lnTo>
                      <a:pt x="0" y="4"/>
                    </a:lnTo>
                    <a:lnTo>
                      <a:pt x="0" y="4"/>
                    </a:lnTo>
                    <a:lnTo>
                      <a:pt x="0" y="3"/>
                    </a:lnTo>
                    <a:lnTo>
                      <a:pt x="0" y="2"/>
                    </a:lnTo>
                    <a:lnTo>
                      <a:pt x="0" y="2"/>
                    </a:lnTo>
                    <a:lnTo>
                      <a:pt x="0" y="2"/>
                    </a:lnTo>
                    <a:lnTo>
                      <a:pt x="0" y="3"/>
                    </a:lnTo>
                    <a:lnTo>
                      <a:pt x="0" y="3"/>
                    </a:lnTo>
                    <a:lnTo>
                      <a:pt x="0" y="4"/>
                    </a:lnTo>
                    <a:lnTo>
                      <a:pt x="0" y="4"/>
                    </a:lnTo>
                    <a:lnTo>
                      <a:pt x="0" y="4"/>
                    </a:lnTo>
                    <a:lnTo>
                      <a:pt x="0" y="4"/>
                    </a:lnTo>
                    <a:lnTo>
                      <a:pt x="0" y="5"/>
                    </a:lnTo>
                    <a:lnTo>
                      <a:pt x="0" y="4"/>
                    </a:lnTo>
                    <a:lnTo>
                      <a:pt x="0" y="5"/>
                    </a:lnTo>
                    <a:lnTo>
                      <a:pt x="0" y="5"/>
                    </a:lnTo>
                    <a:lnTo>
                      <a:pt x="0" y="5"/>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6"/>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path>
                </a:pathLst>
              </a:custGeom>
              <a:noFill/>
              <a:ln w="0">
                <a:solidFill>
                  <a:srgbClr val="3366FF"/>
                </a:solidFill>
                <a:prstDash val="solid"/>
                <a:round/>
                <a:headEnd/>
                <a:tailEnd/>
              </a:ln>
            </p:spPr>
            <p:txBody>
              <a:bodyPr/>
              <a:lstStyle/>
              <a:p>
                <a:endParaRPr lang="en-GB"/>
              </a:p>
            </p:txBody>
          </p:sp>
          <p:sp>
            <p:nvSpPr>
              <p:cNvPr id="185942" name="Freeform 598"/>
              <p:cNvSpPr>
                <a:spLocks/>
              </p:cNvSpPr>
              <p:nvPr/>
            </p:nvSpPr>
            <p:spPr bwMode="auto">
              <a:xfrm>
                <a:off x="2802" y="3401"/>
                <a:ext cx="6" cy="78"/>
              </a:xfrm>
              <a:custGeom>
                <a:avLst/>
                <a:gdLst/>
                <a:ahLst/>
                <a:cxnLst>
                  <a:cxn ang="0">
                    <a:pos x="0" y="5"/>
                  </a:cxn>
                  <a:cxn ang="0">
                    <a:pos x="0" y="6"/>
                  </a:cxn>
                  <a:cxn ang="0">
                    <a:pos x="0" y="3"/>
                  </a:cxn>
                  <a:cxn ang="0">
                    <a:pos x="0" y="3"/>
                  </a:cxn>
                  <a:cxn ang="0">
                    <a:pos x="0" y="3"/>
                  </a:cxn>
                  <a:cxn ang="0">
                    <a:pos x="0" y="5"/>
                  </a:cxn>
                  <a:cxn ang="0">
                    <a:pos x="0" y="3"/>
                  </a:cxn>
                  <a:cxn ang="0">
                    <a:pos x="0" y="4"/>
                  </a:cxn>
                  <a:cxn ang="0">
                    <a:pos x="0" y="5"/>
                  </a:cxn>
                  <a:cxn ang="0">
                    <a:pos x="0" y="4"/>
                  </a:cxn>
                  <a:cxn ang="0">
                    <a:pos x="0" y="4"/>
                  </a:cxn>
                  <a:cxn ang="0">
                    <a:pos x="0" y="2"/>
                  </a:cxn>
                  <a:cxn ang="0">
                    <a:pos x="0" y="3"/>
                  </a:cxn>
                  <a:cxn ang="0">
                    <a:pos x="0" y="5"/>
                  </a:cxn>
                  <a:cxn ang="0">
                    <a:pos x="0" y="5"/>
                  </a:cxn>
                  <a:cxn ang="0">
                    <a:pos x="0" y="4"/>
                  </a:cxn>
                  <a:cxn ang="0">
                    <a:pos x="1" y="5"/>
                  </a:cxn>
                  <a:cxn ang="0">
                    <a:pos x="1" y="3"/>
                  </a:cxn>
                  <a:cxn ang="0">
                    <a:pos x="1" y="5"/>
                  </a:cxn>
                  <a:cxn ang="0">
                    <a:pos x="1" y="7"/>
                  </a:cxn>
                  <a:cxn ang="0">
                    <a:pos x="1" y="5"/>
                  </a:cxn>
                  <a:cxn ang="0">
                    <a:pos x="1" y="5"/>
                  </a:cxn>
                  <a:cxn ang="0">
                    <a:pos x="1" y="6"/>
                  </a:cxn>
                  <a:cxn ang="0">
                    <a:pos x="1" y="9"/>
                  </a:cxn>
                  <a:cxn ang="0">
                    <a:pos x="1" y="10"/>
                  </a:cxn>
                  <a:cxn ang="0">
                    <a:pos x="1" y="9"/>
                  </a:cxn>
                  <a:cxn ang="0">
                    <a:pos x="1" y="10"/>
                  </a:cxn>
                  <a:cxn ang="0">
                    <a:pos x="1" y="9"/>
                  </a:cxn>
                  <a:cxn ang="0">
                    <a:pos x="1" y="9"/>
                  </a:cxn>
                  <a:cxn ang="0">
                    <a:pos x="1" y="10"/>
                  </a:cxn>
                  <a:cxn ang="0">
                    <a:pos x="1" y="11"/>
                  </a:cxn>
                  <a:cxn ang="0">
                    <a:pos x="1" y="12"/>
                  </a:cxn>
                  <a:cxn ang="0">
                    <a:pos x="1" y="11"/>
                  </a:cxn>
                  <a:cxn ang="0">
                    <a:pos x="1" y="8"/>
                  </a:cxn>
                  <a:cxn ang="0">
                    <a:pos x="1" y="9"/>
                  </a:cxn>
                  <a:cxn ang="0">
                    <a:pos x="1" y="7"/>
                  </a:cxn>
                  <a:cxn ang="0">
                    <a:pos x="1" y="6"/>
                  </a:cxn>
                  <a:cxn ang="0">
                    <a:pos x="1" y="7"/>
                  </a:cxn>
                  <a:cxn ang="0">
                    <a:pos x="1" y="5"/>
                  </a:cxn>
                  <a:cxn ang="0">
                    <a:pos x="1" y="7"/>
                  </a:cxn>
                  <a:cxn ang="0">
                    <a:pos x="1" y="6"/>
                  </a:cxn>
                  <a:cxn ang="0">
                    <a:pos x="1" y="7"/>
                  </a:cxn>
                  <a:cxn ang="0">
                    <a:pos x="1" y="7"/>
                  </a:cxn>
                  <a:cxn ang="0">
                    <a:pos x="1" y="7"/>
                  </a:cxn>
                  <a:cxn ang="0">
                    <a:pos x="1" y="10"/>
                  </a:cxn>
                  <a:cxn ang="0">
                    <a:pos x="1" y="6"/>
                  </a:cxn>
                  <a:cxn ang="0">
                    <a:pos x="1" y="8"/>
                  </a:cxn>
                  <a:cxn ang="0">
                    <a:pos x="1" y="7"/>
                  </a:cxn>
                  <a:cxn ang="0">
                    <a:pos x="1" y="8"/>
                  </a:cxn>
                  <a:cxn ang="0">
                    <a:pos x="1" y="7"/>
                  </a:cxn>
                  <a:cxn ang="0">
                    <a:pos x="1" y="5"/>
                  </a:cxn>
                  <a:cxn ang="0">
                    <a:pos x="1" y="3"/>
                  </a:cxn>
                  <a:cxn ang="0">
                    <a:pos x="1" y="0"/>
                  </a:cxn>
                  <a:cxn ang="0">
                    <a:pos x="1" y="1"/>
                  </a:cxn>
                  <a:cxn ang="0">
                    <a:pos x="1" y="5"/>
                  </a:cxn>
                  <a:cxn ang="0">
                    <a:pos x="1" y="3"/>
                  </a:cxn>
                  <a:cxn ang="0">
                    <a:pos x="1" y="9"/>
                  </a:cxn>
                  <a:cxn ang="0">
                    <a:pos x="1" y="10"/>
                  </a:cxn>
                  <a:cxn ang="0">
                    <a:pos x="1" y="13"/>
                  </a:cxn>
                  <a:cxn ang="0">
                    <a:pos x="1" y="9"/>
                  </a:cxn>
                  <a:cxn ang="0">
                    <a:pos x="1" y="10"/>
                  </a:cxn>
                  <a:cxn ang="0">
                    <a:pos x="1" y="9"/>
                  </a:cxn>
                  <a:cxn ang="0">
                    <a:pos x="1" y="8"/>
                  </a:cxn>
                </a:cxnLst>
                <a:rect l="0" t="0" r="r" b="b"/>
                <a:pathLst>
                  <a:path w="1" h="13">
                    <a:moveTo>
                      <a:pt x="0" y="7"/>
                    </a:moveTo>
                    <a:lnTo>
                      <a:pt x="0" y="7"/>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5"/>
                    </a:lnTo>
                    <a:lnTo>
                      <a:pt x="0" y="5"/>
                    </a:lnTo>
                    <a:lnTo>
                      <a:pt x="0" y="6"/>
                    </a:lnTo>
                    <a:lnTo>
                      <a:pt x="0" y="5"/>
                    </a:lnTo>
                    <a:lnTo>
                      <a:pt x="0" y="6"/>
                    </a:lnTo>
                    <a:lnTo>
                      <a:pt x="0" y="5"/>
                    </a:lnTo>
                    <a:lnTo>
                      <a:pt x="0" y="6"/>
                    </a:lnTo>
                    <a:lnTo>
                      <a:pt x="0" y="6"/>
                    </a:lnTo>
                    <a:lnTo>
                      <a:pt x="0" y="5"/>
                    </a:lnTo>
                    <a:lnTo>
                      <a:pt x="0" y="5"/>
                    </a:lnTo>
                    <a:lnTo>
                      <a:pt x="0" y="4"/>
                    </a:lnTo>
                    <a:lnTo>
                      <a:pt x="0" y="4"/>
                    </a:lnTo>
                    <a:lnTo>
                      <a:pt x="0" y="4"/>
                    </a:lnTo>
                    <a:lnTo>
                      <a:pt x="0" y="3"/>
                    </a:lnTo>
                    <a:lnTo>
                      <a:pt x="0" y="4"/>
                    </a:lnTo>
                    <a:lnTo>
                      <a:pt x="0" y="4"/>
                    </a:lnTo>
                    <a:lnTo>
                      <a:pt x="0" y="4"/>
                    </a:lnTo>
                    <a:lnTo>
                      <a:pt x="0" y="3"/>
                    </a:lnTo>
                    <a:lnTo>
                      <a:pt x="0" y="3"/>
                    </a:lnTo>
                    <a:lnTo>
                      <a:pt x="0" y="3"/>
                    </a:lnTo>
                    <a:lnTo>
                      <a:pt x="0" y="2"/>
                    </a:lnTo>
                    <a:lnTo>
                      <a:pt x="0" y="3"/>
                    </a:lnTo>
                    <a:lnTo>
                      <a:pt x="0" y="2"/>
                    </a:lnTo>
                    <a:lnTo>
                      <a:pt x="0" y="3"/>
                    </a:lnTo>
                    <a:lnTo>
                      <a:pt x="0" y="3"/>
                    </a:lnTo>
                    <a:lnTo>
                      <a:pt x="0" y="4"/>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3"/>
                    </a:lnTo>
                    <a:lnTo>
                      <a:pt x="0" y="3"/>
                    </a:lnTo>
                    <a:lnTo>
                      <a:pt x="0" y="4"/>
                    </a:lnTo>
                    <a:lnTo>
                      <a:pt x="0" y="3"/>
                    </a:lnTo>
                    <a:lnTo>
                      <a:pt x="0" y="4"/>
                    </a:lnTo>
                    <a:lnTo>
                      <a:pt x="0" y="3"/>
                    </a:lnTo>
                    <a:lnTo>
                      <a:pt x="0" y="4"/>
                    </a:lnTo>
                    <a:lnTo>
                      <a:pt x="0" y="5"/>
                    </a:lnTo>
                    <a:lnTo>
                      <a:pt x="0" y="5"/>
                    </a:lnTo>
                    <a:lnTo>
                      <a:pt x="0" y="5"/>
                    </a:lnTo>
                    <a:lnTo>
                      <a:pt x="0" y="6"/>
                    </a:lnTo>
                    <a:lnTo>
                      <a:pt x="0" y="5"/>
                    </a:lnTo>
                    <a:lnTo>
                      <a:pt x="0" y="5"/>
                    </a:lnTo>
                    <a:lnTo>
                      <a:pt x="0" y="5"/>
                    </a:lnTo>
                    <a:lnTo>
                      <a:pt x="0" y="4"/>
                    </a:lnTo>
                    <a:lnTo>
                      <a:pt x="0" y="5"/>
                    </a:lnTo>
                    <a:lnTo>
                      <a:pt x="0" y="4"/>
                    </a:lnTo>
                    <a:lnTo>
                      <a:pt x="0" y="4"/>
                    </a:lnTo>
                    <a:lnTo>
                      <a:pt x="0" y="4"/>
                    </a:lnTo>
                    <a:lnTo>
                      <a:pt x="0" y="4"/>
                    </a:lnTo>
                    <a:lnTo>
                      <a:pt x="0" y="5"/>
                    </a:lnTo>
                    <a:lnTo>
                      <a:pt x="0" y="4"/>
                    </a:lnTo>
                    <a:lnTo>
                      <a:pt x="0" y="4"/>
                    </a:lnTo>
                    <a:lnTo>
                      <a:pt x="0" y="3"/>
                    </a:lnTo>
                    <a:lnTo>
                      <a:pt x="0" y="4"/>
                    </a:lnTo>
                    <a:lnTo>
                      <a:pt x="0" y="3"/>
                    </a:lnTo>
                    <a:lnTo>
                      <a:pt x="0" y="3"/>
                    </a:lnTo>
                    <a:lnTo>
                      <a:pt x="0" y="3"/>
                    </a:lnTo>
                    <a:lnTo>
                      <a:pt x="0" y="4"/>
                    </a:lnTo>
                    <a:lnTo>
                      <a:pt x="0" y="4"/>
                    </a:lnTo>
                    <a:lnTo>
                      <a:pt x="0" y="4"/>
                    </a:lnTo>
                    <a:lnTo>
                      <a:pt x="0" y="3"/>
                    </a:lnTo>
                    <a:lnTo>
                      <a:pt x="0" y="3"/>
                    </a:lnTo>
                    <a:lnTo>
                      <a:pt x="0" y="4"/>
                    </a:lnTo>
                    <a:lnTo>
                      <a:pt x="0" y="4"/>
                    </a:lnTo>
                    <a:lnTo>
                      <a:pt x="0" y="4"/>
                    </a:lnTo>
                    <a:lnTo>
                      <a:pt x="0" y="4"/>
                    </a:lnTo>
                    <a:lnTo>
                      <a:pt x="0" y="5"/>
                    </a:lnTo>
                    <a:lnTo>
                      <a:pt x="0" y="5"/>
                    </a:lnTo>
                    <a:lnTo>
                      <a:pt x="0" y="5"/>
                    </a:lnTo>
                    <a:lnTo>
                      <a:pt x="0" y="5"/>
                    </a:lnTo>
                    <a:lnTo>
                      <a:pt x="0" y="6"/>
                    </a:lnTo>
                    <a:lnTo>
                      <a:pt x="0" y="5"/>
                    </a:lnTo>
                    <a:lnTo>
                      <a:pt x="0" y="6"/>
                    </a:lnTo>
                    <a:lnTo>
                      <a:pt x="0" y="6"/>
                    </a:lnTo>
                    <a:lnTo>
                      <a:pt x="0" y="5"/>
                    </a:lnTo>
                    <a:lnTo>
                      <a:pt x="0" y="6"/>
                    </a:lnTo>
                    <a:lnTo>
                      <a:pt x="0" y="5"/>
                    </a:lnTo>
                    <a:lnTo>
                      <a:pt x="0" y="5"/>
                    </a:lnTo>
                    <a:lnTo>
                      <a:pt x="0" y="5"/>
                    </a:lnTo>
                    <a:lnTo>
                      <a:pt x="0" y="5"/>
                    </a:lnTo>
                    <a:lnTo>
                      <a:pt x="0" y="4"/>
                    </a:lnTo>
                    <a:lnTo>
                      <a:pt x="0" y="4"/>
                    </a:lnTo>
                    <a:lnTo>
                      <a:pt x="0" y="4"/>
                    </a:lnTo>
                    <a:lnTo>
                      <a:pt x="0" y="3"/>
                    </a:lnTo>
                    <a:lnTo>
                      <a:pt x="0" y="3"/>
                    </a:lnTo>
                    <a:lnTo>
                      <a:pt x="0" y="4"/>
                    </a:lnTo>
                    <a:lnTo>
                      <a:pt x="0" y="4"/>
                    </a:lnTo>
                    <a:lnTo>
                      <a:pt x="0" y="3"/>
                    </a:lnTo>
                    <a:lnTo>
                      <a:pt x="0" y="3"/>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2"/>
                    </a:lnTo>
                    <a:lnTo>
                      <a:pt x="0" y="2"/>
                    </a:lnTo>
                    <a:lnTo>
                      <a:pt x="0" y="2"/>
                    </a:lnTo>
                    <a:lnTo>
                      <a:pt x="0" y="2"/>
                    </a:lnTo>
                    <a:lnTo>
                      <a:pt x="0" y="2"/>
                    </a:lnTo>
                    <a:lnTo>
                      <a:pt x="0" y="2"/>
                    </a:lnTo>
                    <a:lnTo>
                      <a:pt x="0" y="3"/>
                    </a:lnTo>
                    <a:lnTo>
                      <a:pt x="0" y="3"/>
                    </a:lnTo>
                    <a:lnTo>
                      <a:pt x="0" y="4"/>
                    </a:lnTo>
                    <a:lnTo>
                      <a:pt x="0" y="3"/>
                    </a:lnTo>
                    <a:lnTo>
                      <a:pt x="0" y="4"/>
                    </a:lnTo>
                    <a:lnTo>
                      <a:pt x="0" y="3"/>
                    </a:lnTo>
                    <a:lnTo>
                      <a:pt x="0" y="4"/>
                    </a:lnTo>
                    <a:lnTo>
                      <a:pt x="0" y="4"/>
                    </a:lnTo>
                    <a:lnTo>
                      <a:pt x="0" y="3"/>
                    </a:lnTo>
                    <a:lnTo>
                      <a:pt x="0" y="3"/>
                    </a:lnTo>
                    <a:lnTo>
                      <a:pt x="0" y="4"/>
                    </a:lnTo>
                    <a:lnTo>
                      <a:pt x="0" y="4"/>
                    </a:lnTo>
                    <a:lnTo>
                      <a:pt x="0" y="4"/>
                    </a:lnTo>
                    <a:lnTo>
                      <a:pt x="0" y="4"/>
                    </a:lnTo>
                    <a:lnTo>
                      <a:pt x="0" y="5"/>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5"/>
                    </a:lnTo>
                    <a:lnTo>
                      <a:pt x="1" y="5"/>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4"/>
                    </a:lnTo>
                    <a:lnTo>
                      <a:pt x="1" y="4"/>
                    </a:lnTo>
                    <a:lnTo>
                      <a:pt x="1" y="4"/>
                    </a:lnTo>
                    <a:lnTo>
                      <a:pt x="1" y="4"/>
                    </a:lnTo>
                    <a:lnTo>
                      <a:pt x="1" y="4"/>
                    </a:lnTo>
                    <a:lnTo>
                      <a:pt x="1" y="3"/>
                    </a:lnTo>
                    <a:lnTo>
                      <a:pt x="1" y="4"/>
                    </a:lnTo>
                    <a:lnTo>
                      <a:pt x="1" y="4"/>
                    </a:lnTo>
                    <a:lnTo>
                      <a:pt x="1" y="4"/>
                    </a:lnTo>
                    <a:lnTo>
                      <a:pt x="1" y="4"/>
                    </a:lnTo>
                    <a:lnTo>
                      <a:pt x="1" y="4"/>
                    </a:lnTo>
                    <a:lnTo>
                      <a:pt x="1" y="5"/>
                    </a:lnTo>
                    <a:lnTo>
                      <a:pt x="1" y="5"/>
                    </a:lnTo>
                    <a:lnTo>
                      <a:pt x="1" y="5"/>
                    </a:lnTo>
                    <a:lnTo>
                      <a:pt x="1" y="5"/>
                    </a:lnTo>
                    <a:lnTo>
                      <a:pt x="1" y="6"/>
                    </a:lnTo>
                    <a:lnTo>
                      <a:pt x="1" y="5"/>
                    </a:lnTo>
                    <a:lnTo>
                      <a:pt x="1" y="6"/>
                    </a:lnTo>
                    <a:lnTo>
                      <a:pt x="1" y="7"/>
                    </a:lnTo>
                    <a:lnTo>
                      <a:pt x="1" y="6"/>
                    </a:lnTo>
                    <a:lnTo>
                      <a:pt x="1" y="5"/>
                    </a:lnTo>
                    <a:lnTo>
                      <a:pt x="1" y="6"/>
                    </a:lnTo>
                    <a:lnTo>
                      <a:pt x="1" y="6"/>
                    </a:lnTo>
                    <a:lnTo>
                      <a:pt x="1" y="6"/>
                    </a:lnTo>
                    <a:lnTo>
                      <a:pt x="1" y="7"/>
                    </a:lnTo>
                    <a:lnTo>
                      <a:pt x="1" y="6"/>
                    </a:lnTo>
                    <a:lnTo>
                      <a:pt x="1" y="7"/>
                    </a:lnTo>
                    <a:lnTo>
                      <a:pt x="1" y="7"/>
                    </a:lnTo>
                    <a:lnTo>
                      <a:pt x="1" y="7"/>
                    </a:lnTo>
                    <a:lnTo>
                      <a:pt x="1" y="7"/>
                    </a:lnTo>
                    <a:lnTo>
                      <a:pt x="1" y="7"/>
                    </a:lnTo>
                    <a:lnTo>
                      <a:pt x="1" y="8"/>
                    </a:lnTo>
                    <a:lnTo>
                      <a:pt x="1" y="8"/>
                    </a:lnTo>
                    <a:lnTo>
                      <a:pt x="1" y="8"/>
                    </a:lnTo>
                    <a:lnTo>
                      <a:pt x="1" y="8"/>
                    </a:lnTo>
                    <a:lnTo>
                      <a:pt x="1" y="7"/>
                    </a:lnTo>
                    <a:lnTo>
                      <a:pt x="1" y="6"/>
                    </a:lnTo>
                    <a:lnTo>
                      <a:pt x="1" y="5"/>
                    </a:lnTo>
                    <a:lnTo>
                      <a:pt x="1" y="5"/>
                    </a:lnTo>
                    <a:lnTo>
                      <a:pt x="1" y="4"/>
                    </a:lnTo>
                    <a:lnTo>
                      <a:pt x="1" y="4"/>
                    </a:lnTo>
                    <a:lnTo>
                      <a:pt x="1" y="4"/>
                    </a:lnTo>
                    <a:lnTo>
                      <a:pt x="1" y="5"/>
                    </a:lnTo>
                    <a:lnTo>
                      <a:pt x="1" y="5"/>
                    </a:lnTo>
                    <a:lnTo>
                      <a:pt x="1" y="5"/>
                    </a:lnTo>
                    <a:lnTo>
                      <a:pt x="1" y="5"/>
                    </a:lnTo>
                    <a:lnTo>
                      <a:pt x="1" y="5"/>
                    </a:lnTo>
                    <a:lnTo>
                      <a:pt x="1" y="6"/>
                    </a:lnTo>
                    <a:lnTo>
                      <a:pt x="1" y="5"/>
                    </a:lnTo>
                    <a:lnTo>
                      <a:pt x="1" y="5"/>
                    </a:lnTo>
                    <a:lnTo>
                      <a:pt x="1" y="5"/>
                    </a:lnTo>
                    <a:lnTo>
                      <a:pt x="1" y="5"/>
                    </a:lnTo>
                    <a:lnTo>
                      <a:pt x="1" y="5"/>
                    </a:lnTo>
                    <a:lnTo>
                      <a:pt x="1" y="6"/>
                    </a:lnTo>
                    <a:lnTo>
                      <a:pt x="1" y="6"/>
                    </a:lnTo>
                    <a:lnTo>
                      <a:pt x="1" y="6"/>
                    </a:lnTo>
                    <a:lnTo>
                      <a:pt x="1" y="5"/>
                    </a:lnTo>
                    <a:lnTo>
                      <a:pt x="1" y="5"/>
                    </a:lnTo>
                    <a:lnTo>
                      <a:pt x="1" y="6"/>
                    </a:lnTo>
                    <a:lnTo>
                      <a:pt x="1" y="7"/>
                    </a:lnTo>
                    <a:lnTo>
                      <a:pt x="1" y="6"/>
                    </a:lnTo>
                    <a:lnTo>
                      <a:pt x="1" y="6"/>
                    </a:lnTo>
                    <a:lnTo>
                      <a:pt x="1" y="6"/>
                    </a:lnTo>
                    <a:lnTo>
                      <a:pt x="1" y="7"/>
                    </a:lnTo>
                    <a:lnTo>
                      <a:pt x="1" y="7"/>
                    </a:lnTo>
                    <a:lnTo>
                      <a:pt x="1" y="7"/>
                    </a:lnTo>
                    <a:lnTo>
                      <a:pt x="1" y="7"/>
                    </a:lnTo>
                    <a:lnTo>
                      <a:pt x="1" y="8"/>
                    </a:lnTo>
                    <a:lnTo>
                      <a:pt x="1" y="9"/>
                    </a:lnTo>
                    <a:lnTo>
                      <a:pt x="1" y="9"/>
                    </a:lnTo>
                    <a:lnTo>
                      <a:pt x="1" y="9"/>
                    </a:lnTo>
                    <a:lnTo>
                      <a:pt x="1" y="9"/>
                    </a:lnTo>
                    <a:lnTo>
                      <a:pt x="1" y="9"/>
                    </a:lnTo>
                    <a:lnTo>
                      <a:pt x="1" y="9"/>
                    </a:lnTo>
                    <a:lnTo>
                      <a:pt x="1" y="9"/>
                    </a:lnTo>
                    <a:lnTo>
                      <a:pt x="1" y="10"/>
                    </a:lnTo>
                    <a:lnTo>
                      <a:pt x="1" y="9"/>
                    </a:lnTo>
                    <a:lnTo>
                      <a:pt x="1" y="10"/>
                    </a:lnTo>
                    <a:lnTo>
                      <a:pt x="1" y="10"/>
                    </a:lnTo>
                    <a:lnTo>
                      <a:pt x="1" y="10"/>
                    </a:lnTo>
                    <a:lnTo>
                      <a:pt x="1" y="10"/>
                    </a:lnTo>
                    <a:lnTo>
                      <a:pt x="1" y="10"/>
                    </a:lnTo>
                    <a:lnTo>
                      <a:pt x="1" y="10"/>
                    </a:lnTo>
                    <a:lnTo>
                      <a:pt x="1" y="10"/>
                    </a:lnTo>
                    <a:lnTo>
                      <a:pt x="1" y="10"/>
                    </a:lnTo>
                    <a:lnTo>
                      <a:pt x="1" y="10"/>
                    </a:lnTo>
                    <a:lnTo>
                      <a:pt x="1" y="10"/>
                    </a:lnTo>
                    <a:lnTo>
                      <a:pt x="1" y="10"/>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10"/>
                    </a:lnTo>
                    <a:lnTo>
                      <a:pt x="1" y="10"/>
                    </a:lnTo>
                    <a:lnTo>
                      <a:pt x="1" y="10"/>
                    </a:lnTo>
                    <a:lnTo>
                      <a:pt x="1" y="10"/>
                    </a:lnTo>
                    <a:lnTo>
                      <a:pt x="1" y="10"/>
                    </a:lnTo>
                    <a:lnTo>
                      <a:pt x="1" y="10"/>
                    </a:lnTo>
                    <a:lnTo>
                      <a:pt x="1" y="9"/>
                    </a:lnTo>
                    <a:lnTo>
                      <a:pt x="1" y="10"/>
                    </a:lnTo>
                    <a:lnTo>
                      <a:pt x="1" y="9"/>
                    </a:lnTo>
                    <a:lnTo>
                      <a:pt x="1" y="10"/>
                    </a:lnTo>
                    <a:lnTo>
                      <a:pt x="1" y="9"/>
                    </a:lnTo>
                    <a:lnTo>
                      <a:pt x="1" y="9"/>
                    </a:lnTo>
                    <a:lnTo>
                      <a:pt x="1" y="9"/>
                    </a:lnTo>
                    <a:lnTo>
                      <a:pt x="1" y="9"/>
                    </a:lnTo>
                    <a:lnTo>
                      <a:pt x="1" y="8"/>
                    </a:lnTo>
                    <a:lnTo>
                      <a:pt x="1" y="9"/>
                    </a:lnTo>
                    <a:lnTo>
                      <a:pt x="1" y="8"/>
                    </a:lnTo>
                    <a:lnTo>
                      <a:pt x="1" y="8"/>
                    </a:lnTo>
                    <a:lnTo>
                      <a:pt x="1" y="9"/>
                    </a:lnTo>
                    <a:lnTo>
                      <a:pt x="1" y="9"/>
                    </a:lnTo>
                    <a:lnTo>
                      <a:pt x="1" y="9"/>
                    </a:lnTo>
                    <a:lnTo>
                      <a:pt x="1" y="9"/>
                    </a:lnTo>
                    <a:lnTo>
                      <a:pt x="1" y="9"/>
                    </a:lnTo>
                    <a:lnTo>
                      <a:pt x="1" y="8"/>
                    </a:lnTo>
                    <a:lnTo>
                      <a:pt x="1" y="8"/>
                    </a:lnTo>
                    <a:lnTo>
                      <a:pt x="1" y="8"/>
                    </a:lnTo>
                    <a:lnTo>
                      <a:pt x="1" y="9"/>
                    </a:lnTo>
                    <a:lnTo>
                      <a:pt x="1" y="9"/>
                    </a:lnTo>
                    <a:lnTo>
                      <a:pt x="1" y="9"/>
                    </a:lnTo>
                    <a:lnTo>
                      <a:pt x="1" y="9"/>
                    </a:lnTo>
                    <a:lnTo>
                      <a:pt x="1" y="10"/>
                    </a:lnTo>
                    <a:lnTo>
                      <a:pt x="1" y="10"/>
                    </a:lnTo>
                    <a:lnTo>
                      <a:pt x="1" y="10"/>
                    </a:lnTo>
                    <a:lnTo>
                      <a:pt x="1" y="10"/>
                    </a:lnTo>
                    <a:lnTo>
                      <a:pt x="1" y="10"/>
                    </a:lnTo>
                    <a:lnTo>
                      <a:pt x="1" y="11"/>
                    </a:lnTo>
                    <a:lnTo>
                      <a:pt x="1" y="10"/>
                    </a:lnTo>
                    <a:lnTo>
                      <a:pt x="1" y="10"/>
                    </a:lnTo>
                    <a:lnTo>
                      <a:pt x="1" y="11"/>
                    </a:lnTo>
                    <a:lnTo>
                      <a:pt x="1" y="11"/>
                    </a:lnTo>
                    <a:lnTo>
                      <a:pt x="1" y="11"/>
                    </a:lnTo>
                    <a:lnTo>
                      <a:pt x="1" y="12"/>
                    </a:lnTo>
                    <a:lnTo>
                      <a:pt x="1" y="12"/>
                    </a:lnTo>
                    <a:lnTo>
                      <a:pt x="1" y="12"/>
                    </a:lnTo>
                    <a:lnTo>
                      <a:pt x="1" y="11"/>
                    </a:lnTo>
                    <a:lnTo>
                      <a:pt x="1" y="12"/>
                    </a:lnTo>
                    <a:lnTo>
                      <a:pt x="1" y="11"/>
                    </a:lnTo>
                    <a:lnTo>
                      <a:pt x="1" y="11"/>
                    </a:lnTo>
                    <a:lnTo>
                      <a:pt x="1" y="11"/>
                    </a:lnTo>
                    <a:lnTo>
                      <a:pt x="1" y="12"/>
                    </a:lnTo>
                    <a:lnTo>
                      <a:pt x="1" y="12"/>
                    </a:lnTo>
                    <a:lnTo>
                      <a:pt x="1" y="12"/>
                    </a:lnTo>
                    <a:lnTo>
                      <a:pt x="1" y="12"/>
                    </a:lnTo>
                    <a:lnTo>
                      <a:pt x="1" y="12"/>
                    </a:lnTo>
                    <a:lnTo>
                      <a:pt x="1" y="12"/>
                    </a:lnTo>
                    <a:lnTo>
                      <a:pt x="1" y="13"/>
                    </a:lnTo>
                    <a:lnTo>
                      <a:pt x="1" y="12"/>
                    </a:lnTo>
                    <a:lnTo>
                      <a:pt x="1" y="13"/>
                    </a:lnTo>
                    <a:lnTo>
                      <a:pt x="1" y="13"/>
                    </a:lnTo>
                    <a:lnTo>
                      <a:pt x="1" y="12"/>
                    </a:lnTo>
                    <a:lnTo>
                      <a:pt x="1" y="12"/>
                    </a:lnTo>
                    <a:lnTo>
                      <a:pt x="1" y="12"/>
                    </a:lnTo>
                    <a:lnTo>
                      <a:pt x="1" y="12"/>
                    </a:lnTo>
                    <a:lnTo>
                      <a:pt x="1" y="11"/>
                    </a:lnTo>
                    <a:lnTo>
                      <a:pt x="1" y="11"/>
                    </a:lnTo>
                    <a:lnTo>
                      <a:pt x="1" y="11"/>
                    </a:lnTo>
                    <a:lnTo>
                      <a:pt x="1" y="12"/>
                    </a:lnTo>
                    <a:lnTo>
                      <a:pt x="1" y="11"/>
                    </a:lnTo>
                    <a:lnTo>
                      <a:pt x="1" y="11"/>
                    </a:lnTo>
                    <a:lnTo>
                      <a:pt x="1" y="12"/>
                    </a:lnTo>
                    <a:lnTo>
                      <a:pt x="1" y="11"/>
                    </a:lnTo>
                    <a:lnTo>
                      <a:pt x="1" y="11"/>
                    </a:lnTo>
                    <a:lnTo>
                      <a:pt x="1" y="10"/>
                    </a:lnTo>
                    <a:lnTo>
                      <a:pt x="1" y="10"/>
                    </a:lnTo>
                    <a:lnTo>
                      <a:pt x="1" y="9"/>
                    </a:lnTo>
                    <a:lnTo>
                      <a:pt x="1" y="9"/>
                    </a:lnTo>
                    <a:lnTo>
                      <a:pt x="1" y="9"/>
                    </a:lnTo>
                    <a:lnTo>
                      <a:pt x="1" y="9"/>
                    </a:lnTo>
                    <a:lnTo>
                      <a:pt x="1" y="9"/>
                    </a:lnTo>
                    <a:lnTo>
                      <a:pt x="1" y="9"/>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8"/>
                    </a:lnTo>
                    <a:lnTo>
                      <a:pt x="1" y="7"/>
                    </a:lnTo>
                    <a:lnTo>
                      <a:pt x="1" y="7"/>
                    </a:lnTo>
                    <a:lnTo>
                      <a:pt x="1" y="7"/>
                    </a:lnTo>
                    <a:lnTo>
                      <a:pt x="1" y="6"/>
                    </a:lnTo>
                    <a:lnTo>
                      <a:pt x="1" y="7"/>
                    </a:lnTo>
                    <a:lnTo>
                      <a:pt x="1" y="6"/>
                    </a:lnTo>
                    <a:lnTo>
                      <a:pt x="1" y="6"/>
                    </a:lnTo>
                    <a:lnTo>
                      <a:pt x="1" y="5"/>
                    </a:lnTo>
                    <a:lnTo>
                      <a:pt x="1" y="5"/>
                    </a:lnTo>
                    <a:lnTo>
                      <a:pt x="1" y="5"/>
                    </a:lnTo>
                    <a:lnTo>
                      <a:pt x="1" y="5"/>
                    </a:lnTo>
                    <a:lnTo>
                      <a:pt x="1" y="5"/>
                    </a:lnTo>
                    <a:lnTo>
                      <a:pt x="1" y="6"/>
                    </a:lnTo>
                    <a:lnTo>
                      <a:pt x="1" y="5"/>
                    </a:lnTo>
                    <a:lnTo>
                      <a:pt x="1" y="5"/>
                    </a:lnTo>
                    <a:lnTo>
                      <a:pt x="1" y="6"/>
                    </a:lnTo>
                    <a:lnTo>
                      <a:pt x="1" y="6"/>
                    </a:lnTo>
                    <a:lnTo>
                      <a:pt x="1" y="6"/>
                    </a:lnTo>
                    <a:lnTo>
                      <a:pt x="1" y="5"/>
                    </a:lnTo>
                    <a:lnTo>
                      <a:pt x="1" y="5"/>
                    </a:lnTo>
                    <a:lnTo>
                      <a:pt x="1" y="5"/>
                    </a:lnTo>
                    <a:lnTo>
                      <a:pt x="1" y="6"/>
                    </a:lnTo>
                    <a:lnTo>
                      <a:pt x="1" y="6"/>
                    </a:lnTo>
                    <a:lnTo>
                      <a:pt x="1" y="6"/>
                    </a:lnTo>
                    <a:lnTo>
                      <a:pt x="1" y="7"/>
                    </a:lnTo>
                    <a:lnTo>
                      <a:pt x="1" y="7"/>
                    </a:lnTo>
                    <a:lnTo>
                      <a:pt x="1" y="7"/>
                    </a:lnTo>
                    <a:lnTo>
                      <a:pt x="1" y="6"/>
                    </a:lnTo>
                    <a:lnTo>
                      <a:pt x="1" y="7"/>
                    </a:lnTo>
                    <a:lnTo>
                      <a:pt x="1" y="6"/>
                    </a:lnTo>
                    <a:lnTo>
                      <a:pt x="1" y="7"/>
                    </a:lnTo>
                    <a:lnTo>
                      <a:pt x="1" y="6"/>
                    </a:lnTo>
                    <a:lnTo>
                      <a:pt x="1" y="6"/>
                    </a:lnTo>
                    <a:lnTo>
                      <a:pt x="1" y="5"/>
                    </a:lnTo>
                    <a:lnTo>
                      <a:pt x="1" y="5"/>
                    </a:lnTo>
                    <a:lnTo>
                      <a:pt x="1" y="5"/>
                    </a:lnTo>
                    <a:lnTo>
                      <a:pt x="1" y="5"/>
                    </a:lnTo>
                    <a:lnTo>
                      <a:pt x="1" y="5"/>
                    </a:lnTo>
                    <a:lnTo>
                      <a:pt x="1" y="4"/>
                    </a:lnTo>
                    <a:lnTo>
                      <a:pt x="1" y="5"/>
                    </a:lnTo>
                    <a:lnTo>
                      <a:pt x="1" y="5"/>
                    </a:lnTo>
                    <a:lnTo>
                      <a:pt x="1" y="6"/>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6"/>
                    </a:lnTo>
                    <a:lnTo>
                      <a:pt x="1" y="6"/>
                    </a:lnTo>
                    <a:lnTo>
                      <a:pt x="1" y="6"/>
                    </a:lnTo>
                    <a:lnTo>
                      <a:pt x="1" y="6"/>
                    </a:lnTo>
                    <a:lnTo>
                      <a:pt x="1" y="6"/>
                    </a:lnTo>
                    <a:lnTo>
                      <a:pt x="1" y="6"/>
                    </a:lnTo>
                    <a:lnTo>
                      <a:pt x="1" y="7"/>
                    </a:lnTo>
                    <a:lnTo>
                      <a:pt x="1" y="7"/>
                    </a:lnTo>
                    <a:lnTo>
                      <a:pt x="1" y="7"/>
                    </a:lnTo>
                    <a:lnTo>
                      <a:pt x="1" y="6"/>
                    </a:lnTo>
                    <a:lnTo>
                      <a:pt x="1" y="7"/>
                    </a:lnTo>
                    <a:lnTo>
                      <a:pt x="1" y="7"/>
                    </a:lnTo>
                    <a:lnTo>
                      <a:pt x="1" y="7"/>
                    </a:lnTo>
                    <a:lnTo>
                      <a:pt x="1" y="6"/>
                    </a:lnTo>
                    <a:lnTo>
                      <a:pt x="1" y="6"/>
                    </a:lnTo>
                    <a:lnTo>
                      <a:pt x="1" y="7"/>
                    </a:lnTo>
                    <a:lnTo>
                      <a:pt x="1" y="7"/>
                    </a:lnTo>
                    <a:lnTo>
                      <a:pt x="1" y="7"/>
                    </a:lnTo>
                    <a:lnTo>
                      <a:pt x="1" y="7"/>
                    </a:lnTo>
                    <a:lnTo>
                      <a:pt x="1" y="7"/>
                    </a:lnTo>
                    <a:lnTo>
                      <a:pt x="1" y="7"/>
                    </a:lnTo>
                    <a:lnTo>
                      <a:pt x="1" y="6"/>
                    </a:lnTo>
                    <a:lnTo>
                      <a:pt x="1" y="7"/>
                    </a:lnTo>
                    <a:lnTo>
                      <a:pt x="1" y="6"/>
                    </a:lnTo>
                    <a:lnTo>
                      <a:pt x="1" y="5"/>
                    </a:lnTo>
                    <a:lnTo>
                      <a:pt x="1" y="6"/>
                    </a:lnTo>
                    <a:lnTo>
                      <a:pt x="1" y="7"/>
                    </a:lnTo>
                    <a:lnTo>
                      <a:pt x="1" y="7"/>
                    </a:lnTo>
                    <a:lnTo>
                      <a:pt x="1" y="7"/>
                    </a:lnTo>
                    <a:lnTo>
                      <a:pt x="1" y="7"/>
                    </a:lnTo>
                    <a:lnTo>
                      <a:pt x="1" y="6"/>
                    </a:lnTo>
                    <a:lnTo>
                      <a:pt x="1" y="7"/>
                    </a:lnTo>
                    <a:lnTo>
                      <a:pt x="1" y="6"/>
                    </a:lnTo>
                    <a:lnTo>
                      <a:pt x="1" y="7"/>
                    </a:lnTo>
                    <a:lnTo>
                      <a:pt x="1" y="6"/>
                    </a:lnTo>
                    <a:lnTo>
                      <a:pt x="1" y="7"/>
                    </a:lnTo>
                    <a:lnTo>
                      <a:pt x="1" y="7"/>
                    </a:lnTo>
                    <a:lnTo>
                      <a:pt x="1" y="7"/>
                    </a:lnTo>
                    <a:lnTo>
                      <a:pt x="1" y="7"/>
                    </a:lnTo>
                    <a:lnTo>
                      <a:pt x="1" y="8"/>
                    </a:lnTo>
                    <a:lnTo>
                      <a:pt x="1" y="9"/>
                    </a:lnTo>
                    <a:lnTo>
                      <a:pt x="1" y="9"/>
                    </a:lnTo>
                    <a:lnTo>
                      <a:pt x="1" y="9"/>
                    </a:lnTo>
                    <a:lnTo>
                      <a:pt x="1" y="9"/>
                    </a:lnTo>
                    <a:lnTo>
                      <a:pt x="1" y="9"/>
                    </a:lnTo>
                    <a:lnTo>
                      <a:pt x="1" y="10"/>
                    </a:lnTo>
                    <a:lnTo>
                      <a:pt x="1" y="10"/>
                    </a:lnTo>
                    <a:lnTo>
                      <a:pt x="1" y="11"/>
                    </a:lnTo>
                    <a:lnTo>
                      <a:pt x="1" y="11"/>
                    </a:lnTo>
                    <a:lnTo>
                      <a:pt x="1" y="10"/>
                    </a:lnTo>
                    <a:lnTo>
                      <a:pt x="1" y="10"/>
                    </a:lnTo>
                    <a:lnTo>
                      <a:pt x="1" y="10"/>
                    </a:lnTo>
                    <a:lnTo>
                      <a:pt x="1" y="9"/>
                    </a:lnTo>
                    <a:lnTo>
                      <a:pt x="1" y="9"/>
                    </a:lnTo>
                    <a:lnTo>
                      <a:pt x="1" y="8"/>
                    </a:lnTo>
                    <a:lnTo>
                      <a:pt x="1" y="7"/>
                    </a:lnTo>
                    <a:lnTo>
                      <a:pt x="1" y="8"/>
                    </a:lnTo>
                    <a:lnTo>
                      <a:pt x="1" y="7"/>
                    </a:lnTo>
                    <a:lnTo>
                      <a:pt x="1" y="7"/>
                    </a:lnTo>
                    <a:lnTo>
                      <a:pt x="1" y="7"/>
                    </a:lnTo>
                    <a:lnTo>
                      <a:pt x="1" y="6"/>
                    </a:lnTo>
                    <a:lnTo>
                      <a:pt x="1" y="7"/>
                    </a:lnTo>
                    <a:lnTo>
                      <a:pt x="1" y="7"/>
                    </a:lnTo>
                    <a:lnTo>
                      <a:pt x="1" y="7"/>
                    </a:lnTo>
                    <a:lnTo>
                      <a:pt x="1" y="7"/>
                    </a:lnTo>
                    <a:lnTo>
                      <a:pt x="1" y="8"/>
                    </a:lnTo>
                    <a:lnTo>
                      <a:pt x="1" y="7"/>
                    </a:lnTo>
                    <a:lnTo>
                      <a:pt x="1" y="8"/>
                    </a:lnTo>
                    <a:lnTo>
                      <a:pt x="1" y="8"/>
                    </a:lnTo>
                    <a:lnTo>
                      <a:pt x="1" y="8"/>
                    </a:lnTo>
                    <a:lnTo>
                      <a:pt x="1" y="8"/>
                    </a:lnTo>
                    <a:lnTo>
                      <a:pt x="1" y="8"/>
                    </a:lnTo>
                    <a:lnTo>
                      <a:pt x="1" y="9"/>
                    </a:lnTo>
                    <a:lnTo>
                      <a:pt x="1" y="9"/>
                    </a:lnTo>
                    <a:lnTo>
                      <a:pt x="1" y="9"/>
                    </a:lnTo>
                    <a:lnTo>
                      <a:pt x="1" y="9"/>
                    </a:lnTo>
                    <a:lnTo>
                      <a:pt x="1" y="9"/>
                    </a:lnTo>
                    <a:lnTo>
                      <a:pt x="1" y="9"/>
                    </a:lnTo>
                    <a:lnTo>
                      <a:pt x="1" y="8"/>
                    </a:lnTo>
                    <a:lnTo>
                      <a:pt x="1" y="7"/>
                    </a:lnTo>
                    <a:lnTo>
                      <a:pt x="1" y="8"/>
                    </a:lnTo>
                    <a:lnTo>
                      <a:pt x="1" y="7"/>
                    </a:lnTo>
                    <a:lnTo>
                      <a:pt x="1" y="7"/>
                    </a:lnTo>
                    <a:lnTo>
                      <a:pt x="1" y="7"/>
                    </a:lnTo>
                    <a:lnTo>
                      <a:pt x="1" y="7"/>
                    </a:lnTo>
                    <a:lnTo>
                      <a:pt x="1" y="7"/>
                    </a:lnTo>
                    <a:lnTo>
                      <a:pt x="1" y="7"/>
                    </a:lnTo>
                    <a:lnTo>
                      <a:pt x="1" y="8"/>
                    </a:lnTo>
                    <a:lnTo>
                      <a:pt x="1" y="8"/>
                    </a:lnTo>
                    <a:lnTo>
                      <a:pt x="1" y="9"/>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9"/>
                    </a:lnTo>
                    <a:lnTo>
                      <a:pt x="1" y="8"/>
                    </a:lnTo>
                    <a:lnTo>
                      <a:pt x="1" y="7"/>
                    </a:lnTo>
                    <a:lnTo>
                      <a:pt x="1" y="8"/>
                    </a:lnTo>
                    <a:lnTo>
                      <a:pt x="1" y="7"/>
                    </a:lnTo>
                    <a:lnTo>
                      <a:pt x="1" y="7"/>
                    </a:lnTo>
                    <a:lnTo>
                      <a:pt x="1" y="7"/>
                    </a:lnTo>
                    <a:lnTo>
                      <a:pt x="1" y="7"/>
                    </a:lnTo>
                    <a:lnTo>
                      <a:pt x="1" y="7"/>
                    </a:lnTo>
                    <a:lnTo>
                      <a:pt x="1" y="7"/>
                    </a:lnTo>
                    <a:lnTo>
                      <a:pt x="1" y="7"/>
                    </a:lnTo>
                    <a:lnTo>
                      <a:pt x="1" y="7"/>
                    </a:lnTo>
                    <a:lnTo>
                      <a:pt x="1" y="6"/>
                    </a:lnTo>
                    <a:lnTo>
                      <a:pt x="1" y="5"/>
                    </a:lnTo>
                    <a:lnTo>
                      <a:pt x="1" y="5"/>
                    </a:lnTo>
                    <a:lnTo>
                      <a:pt x="1" y="5"/>
                    </a:lnTo>
                    <a:lnTo>
                      <a:pt x="1" y="5"/>
                    </a:lnTo>
                    <a:lnTo>
                      <a:pt x="1" y="4"/>
                    </a:lnTo>
                    <a:lnTo>
                      <a:pt x="1" y="4"/>
                    </a:lnTo>
                    <a:lnTo>
                      <a:pt x="1" y="3"/>
                    </a:lnTo>
                    <a:lnTo>
                      <a:pt x="1" y="4"/>
                    </a:lnTo>
                    <a:lnTo>
                      <a:pt x="1" y="3"/>
                    </a:lnTo>
                    <a:lnTo>
                      <a:pt x="1" y="3"/>
                    </a:lnTo>
                    <a:lnTo>
                      <a:pt x="1" y="4"/>
                    </a:lnTo>
                    <a:lnTo>
                      <a:pt x="1" y="3"/>
                    </a:lnTo>
                    <a:lnTo>
                      <a:pt x="1" y="3"/>
                    </a:lnTo>
                    <a:lnTo>
                      <a:pt x="1" y="3"/>
                    </a:lnTo>
                    <a:lnTo>
                      <a:pt x="1" y="2"/>
                    </a:lnTo>
                    <a:lnTo>
                      <a:pt x="1" y="2"/>
                    </a:lnTo>
                    <a:lnTo>
                      <a:pt x="1" y="3"/>
                    </a:lnTo>
                    <a:lnTo>
                      <a:pt x="1" y="2"/>
                    </a:lnTo>
                    <a:lnTo>
                      <a:pt x="1" y="1"/>
                    </a:lnTo>
                    <a:lnTo>
                      <a:pt x="1" y="1"/>
                    </a:lnTo>
                    <a:lnTo>
                      <a:pt x="1" y="1"/>
                    </a:lnTo>
                    <a:lnTo>
                      <a:pt x="1" y="0"/>
                    </a:lnTo>
                    <a:lnTo>
                      <a:pt x="1" y="0"/>
                    </a:lnTo>
                    <a:lnTo>
                      <a:pt x="1" y="1"/>
                    </a:lnTo>
                    <a:lnTo>
                      <a:pt x="1" y="0"/>
                    </a:lnTo>
                    <a:lnTo>
                      <a:pt x="1" y="0"/>
                    </a:lnTo>
                    <a:lnTo>
                      <a:pt x="1" y="0"/>
                    </a:lnTo>
                    <a:lnTo>
                      <a:pt x="1" y="0"/>
                    </a:lnTo>
                    <a:lnTo>
                      <a:pt x="1" y="1"/>
                    </a:lnTo>
                    <a:lnTo>
                      <a:pt x="1" y="1"/>
                    </a:lnTo>
                    <a:lnTo>
                      <a:pt x="1" y="1"/>
                    </a:lnTo>
                    <a:lnTo>
                      <a:pt x="1" y="1"/>
                    </a:lnTo>
                    <a:lnTo>
                      <a:pt x="1" y="0"/>
                    </a:lnTo>
                    <a:lnTo>
                      <a:pt x="1" y="1"/>
                    </a:lnTo>
                    <a:lnTo>
                      <a:pt x="1" y="0"/>
                    </a:lnTo>
                    <a:lnTo>
                      <a:pt x="1" y="1"/>
                    </a:lnTo>
                    <a:lnTo>
                      <a:pt x="1" y="1"/>
                    </a:lnTo>
                    <a:lnTo>
                      <a:pt x="1" y="2"/>
                    </a:lnTo>
                    <a:lnTo>
                      <a:pt x="1" y="2"/>
                    </a:lnTo>
                    <a:lnTo>
                      <a:pt x="1" y="3"/>
                    </a:lnTo>
                    <a:lnTo>
                      <a:pt x="1" y="4"/>
                    </a:lnTo>
                    <a:lnTo>
                      <a:pt x="1" y="4"/>
                    </a:lnTo>
                    <a:lnTo>
                      <a:pt x="1" y="4"/>
                    </a:lnTo>
                    <a:lnTo>
                      <a:pt x="1" y="4"/>
                    </a:lnTo>
                    <a:lnTo>
                      <a:pt x="1" y="5"/>
                    </a:lnTo>
                    <a:lnTo>
                      <a:pt x="1" y="5"/>
                    </a:lnTo>
                    <a:lnTo>
                      <a:pt x="1" y="5"/>
                    </a:lnTo>
                    <a:lnTo>
                      <a:pt x="1" y="4"/>
                    </a:lnTo>
                    <a:lnTo>
                      <a:pt x="1" y="4"/>
                    </a:lnTo>
                    <a:lnTo>
                      <a:pt x="1" y="4"/>
                    </a:lnTo>
                    <a:lnTo>
                      <a:pt x="1" y="3"/>
                    </a:lnTo>
                    <a:lnTo>
                      <a:pt x="1" y="4"/>
                    </a:lnTo>
                    <a:lnTo>
                      <a:pt x="1" y="3"/>
                    </a:lnTo>
                    <a:lnTo>
                      <a:pt x="1" y="3"/>
                    </a:lnTo>
                    <a:lnTo>
                      <a:pt x="1" y="4"/>
                    </a:lnTo>
                    <a:lnTo>
                      <a:pt x="1" y="3"/>
                    </a:lnTo>
                    <a:lnTo>
                      <a:pt x="1" y="3"/>
                    </a:lnTo>
                    <a:lnTo>
                      <a:pt x="1" y="4"/>
                    </a:lnTo>
                    <a:lnTo>
                      <a:pt x="1" y="5"/>
                    </a:lnTo>
                    <a:lnTo>
                      <a:pt x="1" y="6"/>
                    </a:lnTo>
                    <a:lnTo>
                      <a:pt x="1" y="6"/>
                    </a:lnTo>
                    <a:lnTo>
                      <a:pt x="1" y="6"/>
                    </a:lnTo>
                    <a:lnTo>
                      <a:pt x="1" y="7"/>
                    </a:lnTo>
                    <a:lnTo>
                      <a:pt x="1" y="7"/>
                    </a:lnTo>
                    <a:lnTo>
                      <a:pt x="1" y="8"/>
                    </a:lnTo>
                    <a:lnTo>
                      <a:pt x="1" y="8"/>
                    </a:lnTo>
                    <a:lnTo>
                      <a:pt x="1" y="9"/>
                    </a:lnTo>
                    <a:lnTo>
                      <a:pt x="1" y="9"/>
                    </a:lnTo>
                    <a:lnTo>
                      <a:pt x="1" y="10"/>
                    </a:lnTo>
                    <a:lnTo>
                      <a:pt x="1" y="10"/>
                    </a:lnTo>
                    <a:lnTo>
                      <a:pt x="1" y="10"/>
                    </a:lnTo>
                    <a:lnTo>
                      <a:pt x="1" y="11"/>
                    </a:lnTo>
                    <a:lnTo>
                      <a:pt x="1" y="12"/>
                    </a:lnTo>
                    <a:lnTo>
                      <a:pt x="1" y="11"/>
                    </a:lnTo>
                    <a:lnTo>
                      <a:pt x="1" y="11"/>
                    </a:lnTo>
                    <a:lnTo>
                      <a:pt x="1" y="10"/>
                    </a:lnTo>
                    <a:lnTo>
                      <a:pt x="1" y="10"/>
                    </a:lnTo>
                    <a:lnTo>
                      <a:pt x="1" y="10"/>
                    </a:lnTo>
                    <a:lnTo>
                      <a:pt x="1" y="9"/>
                    </a:lnTo>
                    <a:lnTo>
                      <a:pt x="1" y="10"/>
                    </a:lnTo>
                    <a:lnTo>
                      <a:pt x="1" y="10"/>
                    </a:lnTo>
                    <a:lnTo>
                      <a:pt x="1" y="10"/>
                    </a:lnTo>
                    <a:lnTo>
                      <a:pt x="1" y="11"/>
                    </a:lnTo>
                    <a:lnTo>
                      <a:pt x="1" y="11"/>
                    </a:lnTo>
                    <a:lnTo>
                      <a:pt x="1" y="12"/>
                    </a:lnTo>
                    <a:lnTo>
                      <a:pt x="1" y="12"/>
                    </a:lnTo>
                    <a:lnTo>
                      <a:pt x="1" y="13"/>
                    </a:lnTo>
                    <a:lnTo>
                      <a:pt x="1" y="12"/>
                    </a:lnTo>
                    <a:lnTo>
                      <a:pt x="1" y="13"/>
                    </a:lnTo>
                    <a:lnTo>
                      <a:pt x="1" y="12"/>
                    </a:lnTo>
                    <a:lnTo>
                      <a:pt x="1" y="12"/>
                    </a:lnTo>
                    <a:lnTo>
                      <a:pt x="1" y="12"/>
                    </a:lnTo>
                    <a:lnTo>
                      <a:pt x="1" y="12"/>
                    </a:lnTo>
                    <a:lnTo>
                      <a:pt x="1" y="12"/>
                    </a:lnTo>
                    <a:lnTo>
                      <a:pt x="1" y="12"/>
                    </a:lnTo>
                    <a:lnTo>
                      <a:pt x="1" y="11"/>
                    </a:lnTo>
                    <a:lnTo>
                      <a:pt x="1" y="11"/>
                    </a:lnTo>
                    <a:lnTo>
                      <a:pt x="1" y="10"/>
                    </a:lnTo>
                    <a:lnTo>
                      <a:pt x="1" y="10"/>
                    </a:lnTo>
                    <a:lnTo>
                      <a:pt x="1" y="9"/>
                    </a:lnTo>
                    <a:lnTo>
                      <a:pt x="1" y="9"/>
                    </a:lnTo>
                    <a:lnTo>
                      <a:pt x="1" y="9"/>
                    </a:lnTo>
                    <a:lnTo>
                      <a:pt x="1" y="8"/>
                    </a:lnTo>
                    <a:lnTo>
                      <a:pt x="1" y="8"/>
                    </a:lnTo>
                    <a:lnTo>
                      <a:pt x="1" y="8"/>
                    </a:lnTo>
                    <a:lnTo>
                      <a:pt x="1" y="9"/>
                    </a:lnTo>
                    <a:lnTo>
                      <a:pt x="1" y="9"/>
                    </a:lnTo>
                    <a:lnTo>
                      <a:pt x="1" y="9"/>
                    </a:lnTo>
                    <a:lnTo>
                      <a:pt x="1" y="9"/>
                    </a:lnTo>
                    <a:lnTo>
                      <a:pt x="1" y="10"/>
                    </a:lnTo>
                    <a:lnTo>
                      <a:pt x="1" y="10"/>
                    </a:lnTo>
                    <a:lnTo>
                      <a:pt x="1" y="10"/>
                    </a:lnTo>
                    <a:lnTo>
                      <a:pt x="1" y="11"/>
                    </a:lnTo>
                    <a:lnTo>
                      <a:pt x="1" y="10"/>
                    </a:lnTo>
                    <a:lnTo>
                      <a:pt x="1" y="10"/>
                    </a:lnTo>
                    <a:lnTo>
                      <a:pt x="1" y="10"/>
                    </a:lnTo>
                    <a:lnTo>
                      <a:pt x="1" y="11"/>
                    </a:lnTo>
                    <a:lnTo>
                      <a:pt x="1" y="10"/>
                    </a:lnTo>
                    <a:lnTo>
                      <a:pt x="1" y="10"/>
                    </a:lnTo>
                    <a:lnTo>
                      <a:pt x="1" y="9"/>
                    </a:lnTo>
                    <a:lnTo>
                      <a:pt x="1" y="10"/>
                    </a:lnTo>
                    <a:lnTo>
                      <a:pt x="1" y="9"/>
                    </a:lnTo>
                    <a:lnTo>
                      <a:pt x="1" y="9"/>
                    </a:lnTo>
                    <a:lnTo>
                      <a:pt x="1" y="9"/>
                    </a:lnTo>
                    <a:lnTo>
                      <a:pt x="1" y="9"/>
                    </a:lnTo>
                    <a:lnTo>
                      <a:pt x="1" y="9"/>
                    </a:lnTo>
                    <a:lnTo>
                      <a:pt x="1" y="10"/>
                    </a:lnTo>
                    <a:lnTo>
                      <a:pt x="1" y="9"/>
                    </a:lnTo>
                    <a:lnTo>
                      <a:pt x="1" y="9"/>
                    </a:lnTo>
                    <a:lnTo>
                      <a:pt x="1" y="8"/>
                    </a:lnTo>
                    <a:lnTo>
                      <a:pt x="1" y="8"/>
                    </a:lnTo>
                    <a:lnTo>
                      <a:pt x="1" y="8"/>
                    </a:lnTo>
                    <a:lnTo>
                      <a:pt x="1" y="8"/>
                    </a:lnTo>
                    <a:lnTo>
                      <a:pt x="1" y="9"/>
                    </a:lnTo>
                    <a:lnTo>
                      <a:pt x="1" y="8"/>
                    </a:lnTo>
                    <a:lnTo>
                      <a:pt x="1" y="8"/>
                    </a:lnTo>
                    <a:lnTo>
                      <a:pt x="1" y="8"/>
                    </a:lnTo>
                    <a:lnTo>
                      <a:pt x="1" y="8"/>
                    </a:lnTo>
                    <a:lnTo>
                      <a:pt x="1" y="9"/>
                    </a:lnTo>
                    <a:lnTo>
                      <a:pt x="1" y="8"/>
                    </a:lnTo>
                  </a:path>
                </a:pathLst>
              </a:custGeom>
              <a:noFill/>
              <a:ln w="0">
                <a:solidFill>
                  <a:srgbClr val="3366FF"/>
                </a:solidFill>
                <a:prstDash val="solid"/>
                <a:round/>
                <a:headEnd/>
                <a:tailEnd/>
              </a:ln>
            </p:spPr>
            <p:txBody>
              <a:bodyPr/>
              <a:lstStyle/>
              <a:p>
                <a:endParaRPr lang="en-GB"/>
              </a:p>
            </p:txBody>
          </p:sp>
          <p:sp>
            <p:nvSpPr>
              <p:cNvPr id="185943" name="Freeform 599"/>
              <p:cNvSpPr>
                <a:spLocks/>
              </p:cNvSpPr>
              <p:nvPr/>
            </p:nvSpPr>
            <p:spPr bwMode="auto">
              <a:xfrm>
                <a:off x="2808" y="3389"/>
                <a:ext cx="1" cy="90"/>
              </a:xfrm>
              <a:custGeom>
                <a:avLst/>
                <a:gdLst/>
                <a:ahLst/>
                <a:cxnLst>
                  <a:cxn ang="0">
                    <a:pos x="0" y="12"/>
                  </a:cxn>
                  <a:cxn ang="0">
                    <a:pos x="0" y="12"/>
                  </a:cxn>
                  <a:cxn ang="0">
                    <a:pos x="0" y="8"/>
                  </a:cxn>
                  <a:cxn ang="0">
                    <a:pos x="0" y="5"/>
                  </a:cxn>
                  <a:cxn ang="0">
                    <a:pos x="0" y="5"/>
                  </a:cxn>
                  <a:cxn ang="0">
                    <a:pos x="0" y="9"/>
                  </a:cxn>
                  <a:cxn ang="0">
                    <a:pos x="0" y="11"/>
                  </a:cxn>
                  <a:cxn ang="0">
                    <a:pos x="0" y="11"/>
                  </a:cxn>
                  <a:cxn ang="0">
                    <a:pos x="0" y="10"/>
                  </a:cxn>
                  <a:cxn ang="0">
                    <a:pos x="0" y="12"/>
                  </a:cxn>
                  <a:cxn ang="0">
                    <a:pos x="0" y="11"/>
                  </a:cxn>
                  <a:cxn ang="0">
                    <a:pos x="0" y="11"/>
                  </a:cxn>
                  <a:cxn ang="0">
                    <a:pos x="0" y="8"/>
                  </a:cxn>
                  <a:cxn ang="0">
                    <a:pos x="0" y="10"/>
                  </a:cxn>
                  <a:cxn ang="0">
                    <a:pos x="0" y="8"/>
                  </a:cxn>
                  <a:cxn ang="0">
                    <a:pos x="0" y="6"/>
                  </a:cxn>
                  <a:cxn ang="0">
                    <a:pos x="0" y="6"/>
                  </a:cxn>
                  <a:cxn ang="0">
                    <a:pos x="0" y="5"/>
                  </a:cxn>
                  <a:cxn ang="0">
                    <a:pos x="0" y="5"/>
                  </a:cxn>
                  <a:cxn ang="0">
                    <a:pos x="0" y="5"/>
                  </a:cxn>
                  <a:cxn ang="0">
                    <a:pos x="0" y="10"/>
                  </a:cxn>
                  <a:cxn ang="0">
                    <a:pos x="0" y="9"/>
                  </a:cxn>
                  <a:cxn ang="0">
                    <a:pos x="0" y="9"/>
                  </a:cxn>
                  <a:cxn ang="0">
                    <a:pos x="0" y="6"/>
                  </a:cxn>
                  <a:cxn ang="0">
                    <a:pos x="0" y="5"/>
                  </a:cxn>
                  <a:cxn ang="0">
                    <a:pos x="0" y="6"/>
                  </a:cxn>
                  <a:cxn ang="0">
                    <a:pos x="0" y="6"/>
                  </a:cxn>
                  <a:cxn ang="0">
                    <a:pos x="0" y="7"/>
                  </a:cxn>
                  <a:cxn ang="0">
                    <a:pos x="0" y="9"/>
                  </a:cxn>
                  <a:cxn ang="0">
                    <a:pos x="0" y="8"/>
                  </a:cxn>
                  <a:cxn ang="0">
                    <a:pos x="0" y="9"/>
                  </a:cxn>
                  <a:cxn ang="0">
                    <a:pos x="0" y="8"/>
                  </a:cxn>
                  <a:cxn ang="0">
                    <a:pos x="0" y="8"/>
                  </a:cxn>
                  <a:cxn ang="0">
                    <a:pos x="0" y="6"/>
                  </a:cxn>
                  <a:cxn ang="0">
                    <a:pos x="0" y="9"/>
                  </a:cxn>
                  <a:cxn ang="0">
                    <a:pos x="0" y="8"/>
                  </a:cxn>
                  <a:cxn ang="0">
                    <a:pos x="0" y="7"/>
                  </a:cxn>
                  <a:cxn ang="0">
                    <a:pos x="0" y="6"/>
                  </a:cxn>
                  <a:cxn ang="0">
                    <a:pos x="0" y="6"/>
                  </a:cxn>
                  <a:cxn ang="0">
                    <a:pos x="0" y="7"/>
                  </a:cxn>
                  <a:cxn ang="0">
                    <a:pos x="0" y="6"/>
                  </a:cxn>
                  <a:cxn ang="0">
                    <a:pos x="0" y="6"/>
                  </a:cxn>
                  <a:cxn ang="0">
                    <a:pos x="0" y="7"/>
                  </a:cxn>
                  <a:cxn ang="0">
                    <a:pos x="0" y="8"/>
                  </a:cxn>
                  <a:cxn ang="0">
                    <a:pos x="0" y="10"/>
                  </a:cxn>
                  <a:cxn ang="0">
                    <a:pos x="0" y="9"/>
                  </a:cxn>
                  <a:cxn ang="0">
                    <a:pos x="0" y="9"/>
                  </a:cxn>
                  <a:cxn ang="0">
                    <a:pos x="0" y="6"/>
                  </a:cxn>
                  <a:cxn ang="0">
                    <a:pos x="0" y="6"/>
                  </a:cxn>
                  <a:cxn ang="0">
                    <a:pos x="0" y="10"/>
                  </a:cxn>
                  <a:cxn ang="0">
                    <a:pos x="0" y="12"/>
                  </a:cxn>
                  <a:cxn ang="0">
                    <a:pos x="0" y="15"/>
                  </a:cxn>
                  <a:cxn ang="0">
                    <a:pos x="0" y="13"/>
                  </a:cxn>
                  <a:cxn ang="0">
                    <a:pos x="0" y="13"/>
                  </a:cxn>
                  <a:cxn ang="0">
                    <a:pos x="0" y="14"/>
                  </a:cxn>
                  <a:cxn ang="0">
                    <a:pos x="0" y="11"/>
                  </a:cxn>
                  <a:cxn ang="0">
                    <a:pos x="0" y="7"/>
                  </a:cxn>
                  <a:cxn ang="0">
                    <a:pos x="0" y="5"/>
                  </a:cxn>
                  <a:cxn ang="0">
                    <a:pos x="0" y="0"/>
                  </a:cxn>
                  <a:cxn ang="0">
                    <a:pos x="0" y="4"/>
                  </a:cxn>
                  <a:cxn ang="0">
                    <a:pos x="0" y="6"/>
                  </a:cxn>
                  <a:cxn ang="0">
                    <a:pos x="0" y="8"/>
                  </a:cxn>
                  <a:cxn ang="0">
                    <a:pos x="0" y="10"/>
                  </a:cxn>
                </a:cxnLst>
                <a:rect l="0" t="0" r="r" b="b"/>
                <a:pathLst>
                  <a:path h="15">
                    <a:moveTo>
                      <a:pt x="0" y="10"/>
                    </a:moveTo>
                    <a:lnTo>
                      <a:pt x="0" y="11"/>
                    </a:lnTo>
                    <a:lnTo>
                      <a:pt x="0" y="11"/>
                    </a:lnTo>
                    <a:lnTo>
                      <a:pt x="0" y="11"/>
                    </a:lnTo>
                    <a:lnTo>
                      <a:pt x="0" y="11"/>
                    </a:lnTo>
                    <a:lnTo>
                      <a:pt x="0" y="11"/>
                    </a:lnTo>
                    <a:lnTo>
                      <a:pt x="0" y="11"/>
                    </a:lnTo>
                    <a:lnTo>
                      <a:pt x="0" y="12"/>
                    </a:lnTo>
                    <a:lnTo>
                      <a:pt x="0" y="12"/>
                    </a:lnTo>
                    <a:lnTo>
                      <a:pt x="0" y="12"/>
                    </a:lnTo>
                    <a:lnTo>
                      <a:pt x="0" y="12"/>
                    </a:lnTo>
                    <a:lnTo>
                      <a:pt x="0" y="13"/>
                    </a:lnTo>
                    <a:lnTo>
                      <a:pt x="0" y="12"/>
                    </a:lnTo>
                    <a:lnTo>
                      <a:pt x="0" y="12"/>
                    </a:lnTo>
                    <a:lnTo>
                      <a:pt x="0" y="12"/>
                    </a:lnTo>
                    <a:lnTo>
                      <a:pt x="0" y="12"/>
                    </a:lnTo>
                    <a:lnTo>
                      <a:pt x="0" y="13"/>
                    </a:lnTo>
                    <a:lnTo>
                      <a:pt x="0" y="13"/>
                    </a:lnTo>
                    <a:lnTo>
                      <a:pt x="0" y="12"/>
                    </a:lnTo>
                    <a:lnTo>
                      <a:pt x="0" y="12"/>
                    </a:lnTo>
                    <a:lnTo>
                      <a:pt x="0" y="12"/>
                    </a:lnTo>
                    <a:lnTo>
                      <a:pt x="0" y="12"/>
                    </a:lnTo>
                    <a:lnTo>
                      <a:pt x="0" y="12"/>
                    </a:lnTo>
                    <a:lnTo>
                      <a:pt x="0" y="11"/>
                    </a:lnTo>
                    <a:lnTo>
                      <a:pt x="0" y="12"/>
                    </a:lnTo>
                    <a:lnTo>
                      <a:pt x="0" y="11"/>
                    </a:lnTo>
                    <a:lnTo>
                      <a:pt x="0" y="11"/>
                    </a:lnTo>
                    <a:lnTo>
                      <a:pt x="0" y="10"/>
                    </a:lnTo>
                    <a:lnTo>
                      <a:pt x="0" y="11"/>
                    </a:lnTo>
                    <a:lnTo>
                      <a:pt x="0" y="10"/>
                    </a:lnTo>
                    <a:lnTo>
                      <a:pt x="0" y="9"/>
                    </a:lnTo>
                    <a:lnTo>
                      <a:pt x="0" y="9"/>
                    </a:lnTo>
                    <a:lnTo>
                      <a:pt x="0" y="8"/>
                    </a:lnTo>
                    <a:lnTo>
                      <a:pt x="0" y="7"/>
                    </a:lnTo>
                    <a:lnTo>
                      <a:pt x="0" y="7"/>
                    </a:lnTo>
                    <a:lnTo>
                      <a:pt x="0" y="7"/>
                    </a:lnTo>
                    <a:lnTo>
                      <a:pt x="0" y="7"/>
                    </a:lnTo>
                    <a:lnTo>
                      <a:pt x="0" y="6"/>
                    </a:lnTo>
                    <a:lnTo>
                      <a:pt x="0" y="6"/>
                    </a:lnTo>
                    <a:lnTo>
                      <a:pt x="0" y="6"/>
                    </a:lnTo>
                    <a:lnTo>
                      <a:pt x="0" y="5"/>
                    </a:lnTo>
                    <a:lnTo>
                      <a:pt x="0" y="5"/>
                    </a:lnTo>
                    <a:lnTo>
                      <a:pt x="0" y="4"/>
                    </a:lnTo>
                    <a:lnTo>
                      <a:pt x="0" y="5"/>
                    </a:lnTo>
                    <a:lnTo>
                      <a:pt x="0" y="5"/>
                    </a:lnTo>
                    <a:lnTo>
                      <a:pt x="0" y="5"/>
                    </a:lnTo>
                    <a:lnTo>
                      <a:pt x="0" y="5"/>
                    </a:lnTo>
                    <a:lnTo>
                      <a:pt x="0" y="5"/>
                    </a:lnTo>
                    <a:lnTo>
                      <a:pt x="0" y="6"/>
                    </a:lnTo>
                    <a:lnTo>
                      <a:pt x="0" y="5"/>
                    </a:lnTo>
                    <a:lnTo>
                      <a:pt x="0" y="6"/>
                    </a:lnTo>
                    <a:lnTo>
                      <a:pt x="0" y="5"/>
                    </a:lnTo>
                    <a:lnTo>
                      <a:pt x="0" y="5"/>
                    </a:lnTo>
                    <a:lnTo>
                      <a:pt x="0" y="6"/>
                    </a:lnTo>
                    <a:lnTo>
                      <a:pt x="0" y="5"/>
                    </a:lnTo>
                    <a:lnTo>
                      <a:pt x="0" y="6"/>
                    </a:lnTo>
                    <a:lnTo>
                      <a:pt x="0" y="6"/>
                    </a:lnTo>
                    <a:lnTo>
                      <a:pt x="0" y="6"/>
                    </a:lnTo>
                    <a:lnTo>
                      <a:pt x="0" y="6"/>
                    </a:lnTo>
                    <a:lnTo>
                      <a:pt x="0" y="6"/>
                    </a:lnTo>
                    <a:lnTo>
                      <a:pt x="0" y="7"/>
                    </a:lnTo>
                    <a:lnTo>
                      <a:pt x="0" y="7"/>
                    </a:lnTo>
                    <a:lnTo>
                      <a:pt x="0" y="8"/>
                    </a:lnTo>
                    <a:lnTo>
                      <a:pt x="0" y="9"/>
                    </a:lnTo>
                    <a:lnTo>
                      <a:pt x="0" y="9"/>
                    </a:lnTo>
                    <a:lnTo>
                      <a:pt x="0" y="9"/>
                    </a:lnTo>
                    <a:lnTo>
                      <a:pt x="0" y="9"/>
                    </a:lnTo>
                    <a:lnTo>
                      <a:pt x="0" y="11"/>
                    </a:lnTo>
                    <a:lnTo>
                      <a:pt x="0" y="11"/>
                    </a:lnTo>
                    <a:lnTo>
                      <a:pt x="0" y="11"/>
                    </a:lnTo>
                    <a:lnTo>
                      <a:pt x="0" y="11"/>
                    </a:lnTo>
                    <a:lnTo>
                      <a:pt x="0" y="11"/>
                    </a:lnTo>
                    <a:lnTo>
                      <a:pt x="0" y="11"/>
                    </a:lnTo>
                    <a:lnTo>
                      <a:pt x="0" y="11"/>
                    </a:lnTo>
                    <a:lnTo>
                      <a:pt x="0" y="12"/>
                    </a:lnTo>
                    <a:lnTo>
                      <a:pt x="0" y="12"/>
                    </a:lnTo>
                    <a:lnTo>
                      <a:pt x="0" y="11"/>
                    </a:lnTo>
                    <a:lnTo>
                      <a:pt x="0" y="12"/>
                    </a:lnTo>
                    <a:lnTo>
                      <a:pt x="0" y="11"/>
                    </a:lnTo>
                    <a:lnTo>
                      <a:pt x="0" y="11"/>
                    </a:lnTo>
                    <a:lnTo>
                      <a:pt x="0" y="10"/>
                    </a:lnTo>
                    <a:lnTo>
                      <a:pt x="0" y="10"/>
                    </a:lnTo>
                    <a:lnTo>
                      <a:pt x="0" y="10"/>
                    </a:lnTo>
                    <a:lnTo>
                      <a:pt x="0" y="10"/>
                    </a:lnTo>
                    <a:lnTo>
                      <a:pt x="0" y="10"/>
                    </a:lnTo>
                    <a:lnTo>
                      <a:pt x="0" y="10"/>
                    </a:lnTo>
                    <a:lnTo>
                      <a:pt x="0" y="10"/>
                    </a:lnTo>
                    <a:lnTo>
                      <a:pt x="0" y="11"/>
                    </a:lnTo>
                    <a:lnTo>
                      <a:pt x="0" y="10"/>
                    </a:lnTo>
                    <a:lnTo>
                      <a:pt x="0" y="11"/>
                    </a:lnTo>
                    <a:lnTo>
                      <a:pt x="0" y="11"/>
                    </a:lnTo>
                    <a:lnTo>
                      <a:pt x="0" y="10"/>
                    </a:lnTo>
                    <a:lnTo>
                      <a:pt x="0" y="10"/>
                    </a:lnTo>
                    <a:lnTo>
                      <a:pt x="0" y="9"/>
                    </a:lnTo>
                    <a:lnTo>
                      <a:pt x="0" y="10"/>
                    </a:lnTo>
                    <a:lnTo>
                      <a:pt x="0" y="10"/>
                    </a:lnTo>
                    <a:lnTo>
                      <a:pt x="0" y="10"/>
                    </a:lnTo>
                    <a:lnTo>
                      <a:pt x="0" y="9"/>
                    </a:lnTo>
                    <a:lnTo>
                      <a:pt x="0" y="10"/>
                    </a:lnTo>
                    <a:lnTo>
                      <a:pt x="0" y="11"/>
                    </a:lnTo>
                    <a:lnTo>
                      <a:pt x="0" y="11"/>
                    </a:lnTo>
                    <a:lnTo>
                      <a:pt x="0" y="12"/>
                    </a:lnTo>
                    <a:lnTo>
                      <a:pt x="0" y="12"/>
                    </a:lnTo>
                    <a:lnTo>
                      <a:pt x="0" y="12"/>
                    </a:lnTo>
                    <a:lnTo>
                      <a:pt x="0" y="12"/>
                    </a:lnTo>
                    <a:lnTo>
                      <a:pt x="0" y="12"/>
                    </a:lnTo>
                    <a:lnTo>
                      <a:pt x="0" y="13"/>
                    </a:lnTo>
                    <a:lnTo>
                      <a:pt x="0" y="13"/>
                    </a:lnTo>
                    <a:lnTo>
                      <a:pt x="0" y="12"/>
                    </a:lnTo>
                    <a:lnTo>
                      <a:pt x="0" y="12"/>
                    </a:lnTo>
                    <a:lnTo>
                      <a:pt x="0" y="12"/>
                    </a:lnTo>
                    <a:lnTo>
                      <a:pt x="0" y="12"/>
                    </a:lnTo>
                    <a:lnTo>
                      <a:pt x="0" y="11"/>
                    </a:lnTo>
                    <a:lnTo>
                      <a:pt x="0" y="11"/>
                    </a:lnTo>
                    <a:lnTo>
                      <a:pt x="0" y="11"/>
                    </a:lnTo>
                    <a:lnTo>
                      <a:pt x="0" y="11"/>
                    </a:lnTo>
                    <a:lnTo>
                      <a:pt x="0" y="11"/>
                    </a:lnTo>
                    <a:lnTo>
                      <a:pt x="0" y="11"/>
                    </a:lnTo>
                    <a:lnTo>
                      <a:pt x="0" y="12"/>
                    </a:lnTo>
                    <a:lnTo>
                      <a:pt x="0" y="12"/>
                    </a:lnTo>
                    <a:lnTo>
                      <a:pt x="0" y="11"/>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0"/>
                    </a:lnTo>
                    <a:lnTo>
                      <a:pt x="0" y="10"/>
                    </a:lnTo>
                    <a:lnTo>
                      <a:pt x="0" y="9"/>
                    </a:lnTo>
                    <a:lnTo>
                      <a:pt x="0" y="9"/>
                    </a:lnTo>
                    <a:lnTo>
                      <a:pt x="0" y="9"/>
                    </a:lnTo>
                    <a:lnTo>
                      <a:pt x="0" y="9"/>
                    </a:lnTo>
                    <a:lnTo>
                      <a:pt x="0" y="9"/>
                    </a:lnTo>
                    <a:lnTo>
                      <a:pt x="0" y="8"/>
                    </a:lnTo>
                    <a:lnTo>
                      <a:pt x="0" y="9"/>
                    </a:lnTo>
                    <a:lnTo>
                      <a:pt x="0" y="8"/>
                    </a:lnTo>
                    <a:lnTo>
                      <a:pt x="0" y="8"/>
                    </a:lnTo>
                    <a:lnTo>
                      <a:pt x="0" y="9"/>
                    </a:lnTo>
                    <a:lnTo>
                      <a:pt x="0" y="9"/>
                    </a:lnTo>
                    <a:lnTo>
                      <a:pt x="0" y="9"/>
                    </a:lnTo>
                    <a:lnTo>
                      <a:pt x="0" y="9"/>
                    </a:lnTo>
                    <a:lnTo>
                      <a:pt x="0" y="9"/>
                    </a:lnTo>
                    <a:lnTo>
                      <a:pt x="0" y="9"/>
                    </a:lnTo>
                    <a:lnTo>
                      <a:pt x="0" y="9"/>
                    </a:lnTo>
                    <a:lnTo>
                      <a:pt x="0" y="10"/>
                    </a:lnTo>
                    <a:lnTo>
                      <a:pt x="0" y="11"/>
                    </a:lnTo>
                    <a:lnTo>
                      <a:pt x="0" y="10"/>
                    </a:lnTo>
                    <a:lnTo>
                      <a:pt x="0" y="10"/>
                    </a:lnTo>
                    <a:lnTo>
                      <a:pt x="0" y="10"/>
                    </a:lnTo>
                    <a:lnTo>
                      <a:pt x="0" y="9"/>
                    </a:lnTo>
                    <a:lnTo>
                      <a:pt x="0" y="9"/>
                    </a:lnTo>
                    <a:lnTo>
                      <a:pt x="0" y="9"/>
                    </a:lnTo>
                    <a:lnTo>
                      <a:pt x="0" y="8"/>
                    </a:lnTo>
                    <a:lnTo>
                      <a:pt x="0" y="8"/>
                    </a:lnTo>
                    <a:lnTo>
                      <a:pt x="0" y="8"/>
                    </a:lnTo>
                    <a:lnTo>
                      <a:pt x="0" y="7"/>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6"/>
                    </a:lnTo>
                    <a:lnTo>
                      <a:pt x="0" y="7"/>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5"/>
                    </a:lnTo>
                    <a:lnTo>
                      <a:pt x="0" y="4"/>
                    </a:lnTo>
                    <a:lnTo>
                      <a:pt x="0" y="4"/>
                    </a:lnTo>
                    <a:lnTo>
                      <a:pt x="0" y="4"/>
                    </a:lnTo>
                    <a:lnTo>
                      <a:pt x="0" y="4"/>
                    </a:lnTo>
                    <a:lnTo>
                      <a:pt x="0" y="4"/>
                    </a:lnTo>
                    <a:lnTo>
                      <a:pt x="0" y="4"/>
                    </a:lnTo>
                    <a:lnTo>
                      <a:pt x="0" y="5"/>
                    </a:lnTo>
                    <a:lnTo>
                      <a:pt x="0" y="5"/>
                    </a:lnTo>
                    <a:lnTo>
                      <a:pt x="0" y="6"/>
                    </a:lnTo>
                    <a:lnTo>
                      <a:pt x="0" y="5"/>
                    </a:lnTo>
                    <a:lnTo>
                      <a:pt x="0" y="6"/>
                    </a:lnTo>
                    <a:lnTo>
                      <a:pt x="0" y="7"/>
                    </a:lnTo>
                    <a:lnTo>
                      <a:pt x="0" y="7"/>
                    </a:lnTo>
                    <a:lnTo>
                      <a:pt x="0" y="8"/>
                    </a:lnTo>
                    <a:lnTo>
                      <a:pt x="0" y="8"/>
                    </a:lnTo>
                    <a:lnTo>
                      <a:pt x="0" y="9"/>
                    </a:lnTo>
                    <a:lnTo>
                      <a:pt x="0" y="9"/>
                    </a:lnTo>
                    <a:lnTo>
                      <a:pt x="0" y="10"/>
                    </a:lnTo>
                    <a:lnTo>
                      <a:pt x="0" y="9"/>
                    </a:lnTo>
                    <a:lnTo>
                      <a:pt x="0" y="10"/>
                    </a:lnTo>
                    <a:lnTo>
                      <a:pt x="0" y="10"/>
                    </a:lnTo>
                    <a:lnTo>
                      <a:pt x="0" y="11"/>
                    </a:lnTo>
                    <a:lnTo>
                      <a:pt x="0" y="10"/>
                    </a:lnTo>
                    <a:lnTo>
                      <a:pt x="0" y="9"/>
                    </a:lnTo>
                    <a:lnTo>
                      <a:pt x="0" y="10"/>
                    </a:lnTo>
                    <a:lnTo>
                      <a:pt x="0" y="10"/>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9"/>
                    </a:lnTo>
                    <a:lnTo>
                      <a:pt x="0" y="8"/>
                    </a:lnTo>
                    <a:lnTo>
                      <a:pt x="0" y="9"/>
                    </a:lnTo>
                    <a:lnTo>
                      <a:pt x="0" y="8"/>
                    </a:lnTo>
                    <a:lnTo>
                      <a:pt x="0" y="8"/>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5"/>
                    </a:lnTo>
                    <a:lnTo>
                      <a:pt x="0" y="4"/>
                    </a:lnTo>
                    <a:lnTo>
                      <a:pt x="0" y="4"/>
                    </a:lnTo>
                    <a:lnTo>
                      <a:pt x="0" y="4"/>
                    </a:lnTo>
                    <a:lnTo>
                      <a:pt x="0" y="5"/>
                    </a:lnTo>
                    <a:lnTo>
                      <a:pt x="0" y="5"/>
                    </a:lnTo>
                    <a:lnTo>
                      <a:pt x="0" y="4"/>
                    </a:lnTo>
                    <a:lnTo>
                      <a:pt x="0" y="5"/>
                    </a:lnTo>
                    <a:lnTo>
                      <a:pt x="0" y="5"/>
                    </a:lnTo>
                    <a:lnTo>
                      <a:pt x="0" y="4"/>
                    </a:lnTo>
                    <a:lnTo>
                      <a:pt x="0" y="4"/>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6"/>
                    </a:lnTo>
                    <a:lnTo>
                      <a:pt x="0" y="6"/>
                    </a:lnTo>
                    <a:lnTo>
                      <a:pt x="0" y="7"/>
                    </a:lnTo>
                    <a:lnTo>
                      <a:pt x="0" y="6"/>
                    </a:lnTo>
                    <a:lnTo>
                      <a:pt x="0" y="6"/>
                    </a:lnTo>
                    <a:lnTo>
                      <a:pt x="0" y="6"/>
                    </a:lnTo>
                    <a:lnTo>
                      <a:pt x="0" y="6"/>
                    </a:lnTo>
                    <a:lnTo>
                      <a:pt x="0" y="5"/>
                    </a:lnTo>
                    <a:lnTo>
                      <a:pt x="0" y="6"/>
                    </a:lnTo>
                    <a:lnTo>
                      <a:pt x="0" y="5"/>
                    </a:lnTo>
                    <a:lnTo>
                      <a:pt x="0" y="6"/>
                    </a:lnTo>
                    <a:lnTo>
                      <a:pt x="0" y="6"/>
                    </a:lnTo>
                    <a:lnTo>
                      <a:pt x="0" y="6"/>
                    </a:lnTo>
                    <a:lnTo>
                      <a:pt x="0" y="5"/>
                    </a:lnTo>
                    <a:lnTo>
                      <a:pt x="0" y="6"/>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10"/>
                    </a:lnTo>
                    <a:lnTo>
                      <a:pt x="0" y="9"/>
                    </a:lnTo>
                    <a:lnTo>
                      <a:pt x="0" y="9"/>
                    </a:lnTo>
                    <a:lnTo>
                      <a:pt x="0" y="10"/>
                    </a:lnTo>
                    <a:lnTo>
                      <a:pt x="0" y="9"/>
                    </a:lnTo>
                    <a:lnTo>
                      <a:pt x="0" y="9"/>
                    </a:lnTo>
                    <a:lnTo>
                      <a:pt x="0" y="9"/>
                    </a:lnTo>
                    <a:lnTo>
                      <a:pt x="0" y="8"/>
                    </a:lnTo>
                    <a:lnTo>
                      <a:pt x="0" y="8"/>
                    </a:lnTo>
                    <a:lnTo>
                      <a:pt x="0" y="8"/>
                    </a:lnTo>
                    <a:lnTo>
                      <a:pt x="0" y="8"/>
                    </a:lnTo>
                    <a:lnTo>
                      <a:pt x="0" y="8"/>
                    </a:lnTo>
                    <a:lnTo>
                      <a:pt x="0" y="9"/>
                    </a:lnTo>
                    <a:lnTo>
                      <a:pt x="0" y="8"/>
                    </a:lnTo>
                    <a:lnTo>
                      <a:pt x="0" y="9"/>
                    </a:lnTo>
                    <a:lnTo>
                      <a:pt x="0" y="9"/>
                    </a:lnTo>
                    <a:lnTo>
                      <a:pt x="0" y="9"/>
                    </a:lnTo>
                    <a:lnTo>
                      <a:pt x="0" y="9"/>
                    </a:lnTo>
                    <a:lnTo>
                      <a:pt x="0" y="8"/>
                    </a:lnTo>
                    <a:lnTo>
                      <a:pt x="0" y="9"/>
                    </a:lnTo>
                    <a:lnTo>
                      <a:pt x="0" y="9"/>
                    </a:lnTo>
                    <a:lnTo>
                      <a:pt x="0" y="8"/>
                    </a:lnTo>
                    <a:lnTo>
                      <a:pt x="0" y="8"/>
                    </a:lnTo>
                    <a:lnTo>
                      <a:pt x="0" y="8"/>
                    </a:lnTo>
                    <a:lnTo>
                      <a:pt x="0" y="9"/>
                    </a:lnTo>
                    <a:lnTo>
                      <a:pt x="0" y="9"/>
                    </a:lnTo>
                    <a:lnTo>
                      <a:pt x="0" y="9"/>
                    </a:lnTo>
                    <a:lnTo>
                      <a:pt x="0" y="10"/>
                    </a:lnTo>
                    <a:lnTo>
                      <a:pt x="0" y="9"/>
                    </a:lnTo>
                    <a:lnTo>
                      <a:pt x="0" y="9"/>
                    </a:lnTo>
                    <a:lnTo>
                      <a:pt x="0" y="8"/>
                    </a:lnTo>
                    <a:lnTo>
                      <a:pt x="0" y="9"/>
                    </a:lnTo>
                    <a:lnTo>
                      <a:pt x="0" y="9"/>
                    </a:lnTo>
                    <a:lnTo>
                      <a:pt x="0" y="9"/>
                    </a:lnTo>
                    <a:lnTo>
                      <a:pt x="0" y="9"/>
                    </a:lnTo>
                    <a:lnTo>
                      <a:pt x="0" y="8"/>
                    </a:lnTo>
                    <a:lnTo>
                      <a:pt x="0" y="8"/>
                    </a:lnTo>
                    <a:lnTo>
                      <a:pt x="0" y="8"/>
                    </a:lnTo>
                    <a:lnTo>
                      <a:pt x="0" y="8"/>
                    </a:lnTo>
                    <a:lnTo>
                      <a:pt x="0" y="9"/>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8"/>
                    </a:lnTo>
                    <a:lnTo>
                      <a:pt x="0" y="8"/>
                    </a:lnTo>
                    <a:lnTo>
                      <a:pt x="0" y="9"/>
                    </a:lnTo>
                    <a:lnTo>
                      <a:pt x="0" y="8"/>
                    </a:lnTo>
                    <a:lnTo>
                      <a:pt x="0" y="8"/>
                    </a:lnTo>
                    <a:lnTo>
                      <a:pt x="0" y="8"/>
                    </a:lnTo>
                    <a:lnTo>
                      <a:pt x="0" y="8"/>
                    </a:lnTo>
                    <a:lnTo>
                      <a:pt x="0" y="9"/>
                    </a:lnTo>
                    <a:lnTo>
                      <a:pt x="0" y="8"/>
                    </a:lnTo>
                    <a:lnTo>
                      <a:pt x="0" y="9"/>
                    </a:lnTo>
                    <a:lnTo>
                      <a:pt x="0" y="8"/>
                    </a:lnTo>
                    <a:lnTo>
                      <a:pt x="0" y="7"/>
                    </a:lnTo>
                    <a:lnTo>
                      <a:pt x="0" y="8"/>
                    </a:lnTo>
                    <a:lnTo>
                      <a:pt x="0" y="7"/>
                    </a:lnTo>
                    <a:lnTo>
                      <a:pt x="0" y="8"/>
                    </a:lnTo>
                    <a:lnTo>
                      <a:pt x="0" y="7"/>
                    </a:lnTo>
                    <a:lnTo>
                      <a:pt x="0" y="8"/>
                    </a:lnTo>
                    <a:lnTo>
                      <a:pt x="0" y="7"/>
                    </a:lnTo>
                    <a:lnTo>
                      <a:pt x="0" y="8"/>
                    </a:lnTo>
                    <a:lnTo>
                      <a:pt x="0" y="7"/>
                    </a:lnTo>
                    <a:lnTo>
                      <a:pt x="0" y="6"/>
                    </a:lnTo>
                    <a:lnTo>
                      <a:pt x="0" y="7"/>
                    </a:lnTo>
                    <a:lnTo>
                      <a:pt x="0" y="6"/>
                    </a:lnTo>
                    <a:lnTo>
                      <a:pt x="0" y="7"/>
                    </a:lnTo>
                    <a:lnTo>
                      <a:pt x="0" y="6"/>
                    </a:lnTo>
                    <a:lnTo>
                      <a:pt x="0" y="7"/>
                    </a:lnTo>
                    <a:lnTo>
                      <a:pt x="0" y="6"/>
                    </a:lnTo>
                    <a:lnTo>
                      <a:pt x="0" y="6"/>
                    </a:lnTo>
                    <a:lnTo>
                      <a:pt x="0" y="7"/>
                    </a:lnTo>
                    <a:lnTo>
                      <a:pt x="0" y="7"/>
                    </a:lnTo>
                    <a:lnTo>
                      <a:pt x="0" y="8"/>
                    </a:lnTo>
                    <a:lnTo>
                      <a:pt x="0" y="8"/>
                    </a:lnTo>
                    <a:lnTo>
                      <a:pt x="0" y="8"/>
                    </a:lnTo>
                    <a:lnTo>
                      <a:pt x="0" y="8"/>
                    </a:lnTo>
                    <a:lnTo>
                      <a:pt x="0" y="7"/>
                    </a:lnTo>
                    <a:lnTo>
                      <a:pt x="0" y="6"/>
                    </a:lnTo>
                    <a:lnTo>
                      <a:pt x="0" y="7"/>
                    </a:lnTo>
                    <a:lnTo>
                      <a:pt x="0" y="7"/>
                    </a:lnTo>
                    <a:lnTo>
                      <a:pt x="0" y="6"/>
                    </a:lnTo>
                    <a:lnTo>
                      <a:pt x="0" y="7"/>
                    </a:lnTo>
                    <a:lnTo>
                      <a:pt x="0" y="6"/>
                    </a:lnTo>
                    <a:lnTo>
                      <a:pt x="0" y="6"/>
                    </a:lnTo>
                    <a:lnTo>
                      <a:pt x="0" y="6"/>
                    </a:lnTo>
                    <a:lnTo>
                      <a:pt x="0" y="6"/>
                    </a:lnTo>
                    <a:lnTo>
                      <a:pt x="0" y="5"/>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7"/>
                    </a:lnTo>
                    <a:lnTo>
                      <a:pt x="0" y="7"/>
                    </a:lnTo>
                    <a:lnTo>
                      <a:pt x="0" y="6"/>
                    </a:lnTo>
                    <a:lnTo>
                      <a:pt x="0" y="6"/>
                    </a:lnTo>
                    <a:lnTo>
                      <a:pt x="0" y="6"/>
                    </a:lnTo>
                    <a:lnTo>
                      <a:pt x="0" y="7"/>
                    </a:lnTo>
                    <a:lnTo>
                      <a:pt x="0" y="6"/>
                    </a:lnTo>
                    <a:lnTo>
                      <a:pt x="0" y="6"/>
                    </a:lnTo>
                    <a:lnTo>
                      <a:pt x="0" y="6"/>
                    </a:lnTo>
                    <a:lnTo>
                      <a:pt x="0" y="6"/>
                    </a:lnTo>
                    <a:lnTo>
                      <a:pt x="0" y="7"/>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5"/>
                    </a:lnTo>
                    <a:lnTo>
                      <a:pt x="0" y="5"/>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9"/>
                    </a:lnTo>
                    <a:lnTo>
                      <a:pt x="0" y="8"/>
                    </a:lnTo>
                    <a:lnTo>
                      <a:pt x="0" y="9"/>
                    </a:lnTo>
                    <a:lnTo>
                      <a:pt x="0" y="9"/>
                    </a:lnTo>
                    <a:lnTo>
                      <a:pt x="0" y="8"/>
                    </a:lnTo>
                    <a:lnTo>
                      <a:pt x="0" y="8"/>
                    </a:lnTo>
                    <a:lnTo>
                      <a:pt x="0" y="8"/>
                    </a:lnTo>
                    <a:lnTo>
                      <a:pt x="0" y="7"/>
                    </a:lnTo>
                    <a:lnTo>
                      <a:pt x="0" y="8"/>
                    </a:lnTo>
                    <a:lnTo>
                      <a:pt x="0" y="8"/>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10"/>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9"/>
                    </a:lnTo>
                    <a:lnTo>
                      <a:pt x="0" y="8"/>
                    </a:lnTo>
                    <a:lnTo>
                      <a:pt x="0" y="7"/>
                    </a:lnTo>
                    <a:lnTo>
                      <a:pt x="0" y="7"/>
                    </a:lnTo>
                    <a:lnTo>
                      <a:pt x="0" y="6"/>
                    </a:lnTo>
                    <a:lnTo>
                      <a:pt x="0" y="6"/>
                    </a:lnTo>
                    <a:lnTo>
                      <a:pt x="0" y="6"/>
                    </a:lnTo>
                    <a:lnTo>
                      <a:pt x="0" y="5"/>
                    </a:lnTo>
                    <a:lnTo>
                      <a:pt x="0" y="5"/>
                    </a:lnTo>
                    <a:lnTo>
                      <a:pt x="0" y="4"/>
                    </a:lnTo>
                    <a:lnTo>
                      <a:pt x="0" y="4"/>
                    </a:lnTo>
                    <a:lnTo>
                      <a:pt x="0" y="4"/>
                    </a:lnTo>
                    <a:lnTo>
                      <a:pt x="0" y="5"/>
                    </a:lnTo>
                    <a:lnTo>
                      <a:pt x="0" y="4"/>
                    </a:lnTo>
                    <a:lnTo>
                      <a:pt x="0" y="5"/>
                    </a:lnTo>
                    <a:lnTo>
                      <a:pt x="0" y="6"/>
                    </a:lnTo>
                    <a:lnTo>
                      <a:pt x="0" y="6"/>
                    </a:lnTo>
                    <a:lnTo>
                      <a:pt x="0" y="7"/>
                    </a:lnTo>
                    <a:lnTo>
                      <a:pt x="0" y="6"/>
                    </a:lnTo>
                    <a:lnTo>
                      <a:pt x="0" y="7"/>
                    </a:lnTo>
                    <a:lnTo>
                      <a:pt x="0" y="7"/>
                    </a:lnTo>
                    <a:lnTo>
                      <a:pt x="0" y="8"/>
                    </a:lnTo>
                    <a:lnTo>
                      <a:pt x="0" y="8"/>
                    </a:lnTo>
                    <a:lnTo>
                      <a:pt x="0" y="9"/>
                    </a:lnTo>
                    <a:lnTo>
                      <a:pt x="0" y="10"/>
                    </a:lnTo>
                    <a:lnTo>
                      <a:pt x="0" y="10"/>
                    </a:lnTo>
                    <a:lnTo>
                      <a:pt x="0" y="10"/>
                    </a:lnTo>
                    <a:lnTo>
                      <a:pt x="0" y="10"/>
                    </a:lnTo>
                    <a:lnTo>
                      <a:pt x="0" y="11"/>
                    </a:lnTo>
                    <a:lnTo>
                      <a:pt x="0" y="11"/>
                    </a:lnTo>
                    <a:lnTo>
                      <a:pt x="0" y="11"/>
                    </a:lnTo>
                    <a:lnTo>
                      <a:pt x="0" y="11"/>
                    </a:lnTo>
                    <a:lnTo>
                      <a:pt x="0" y="12"/>
                    </a:lnTo>
                    <a:lnTo>
                      <a:pt x="0" y="11"/>
                    </a:lnTo>
                    <a:lnTo>
                      <a:pt x="0" y="12"/>
                    </a:lnTo>
                    <a:lnTo>
                      <a:pt x="0" y="11"/>
                    </a:lnTo>
                    <a:lnTo>
                      <a:pt x="0" y="11"/>
                    </a:lnTo>
                    <a:lnTo>
                      <a:pt x="0" y="12"/>
                    </a:lnTo>
                    <a:lnTo>
                      <a:pt x="0" y="12"/>
                    </a:lnTo>
                    <a:lnTo>
                      <a:pt x="0" y="13"/>
                    </a:lnTo>
                    <a:lnTo>
                      <a:pt x="0" y="12"/>
                    </a:lnTo>
                    <a:lnTo>
                      <a:pt x="0" y="13"/>
                    </a:lnTo>
                    <a:lnTo>
                      <a:pt x="0" y="13"/>
                    </a:lnTo>
                    <a:lnTo>
                      <a:pt x="0" y="13"/>
                    </a:lnTo>
                    <a:lnTo>
                      <a:pt x="0" y="14"/>
                    </a:lnTo>
                    <a:lnTo>
                      <a:pt x="0" y="14"/>
                    </a:lnTo>
                    <a:lnTo>
                      <a:pt x="0" y="14"/>
                    </a:lnTo>
                    <a:lnTo>
                      <a:pt x="0" y="15"/>
                    </a:lnTo>
                    <a:lnTo>
                      <a:pt x="0" y="15"/>
                    </a:lnTo>
                    <a:lnTo>
                      <a:pt x="0" y="15"/>
                    </a:lnTo>
                    <a:lnTo>
                      <a:pt x="0" y="15"/>
                    </a:lnTo>
                    <a:lnTo>
                      <a:pt x="0" y="15"/>
                    </a:lnTo>
                    <a:lnTo>
                      <a:pt x="0" y="14"/>
                    </a:lnTo>
                    <a:lnTo>
                      <a:pt x="0" y="15"/>
                    </a:lnTo>
                    <a:lnTo>
                      <a:pt x="0" y="14"/>
                    </a:lnTo>
                    <a:lnTo>
                      <a:pt x="0" y="14"/>
                    </a:lnTo>
                    <a:lnTo>
                      <a:pt x="0" y="14"/>
                    </a:lnTo>
                    <a:lnTo>
                      <a:pt x="0" y="14"/>
                    </a:lnTo>
                    <a:lnTo>
                      <a:pt x="0" y="14"/>
                    </a:lnTo>
                    <a:lnTo>
                      <a:pt x="0" y="13"/>
                    </a:lnTo>
                    <a:lnTo>
                      <a:pt x="0" y="14"/>
                    </a:lnTo>
                    <a:lnTo>
                      <a:pt x="0" y="13"/>
                    </a:lnTo>
                    <a:lnTo>
                      <a:pt x="0" y="12"/>
                    </a:lnTo>
                    <a:lnTo>
                      <a:pt x="0" y="12"/>
                    </a:lnTo>
                    <a:lnTo>
                      <a:pt x="0" y="13"/>
                    </a:lnTo>
                    <a:lnTo>
                      <a:pt x="0" y="13"/>
                    </a:lnTo>
                    <a:lnTo>
                      <a:pt x="0" y="12"/>
                    </a:lnTo>
                    <a:lnTo>
                      <a:pt x="0" y="13"/>
                    </a:lnTo>
                    <a:lnTo>
                      <a:pt x="0" y="12"/>
                    </a:lnTo>
                    <a:lnTo>
                      <a:pt x="0" y="12"/>
                    </a:lnTo>
                    <a:lnTo>
                      <a:pt x="0" y="13"/>
                    </a:lnTo>
                    <a:lnTo>
                      <a:pt x="0" y="13"/>
                    </a:lnTo>
                    <a:lnTo>
                      <a:pt x="0" y="13"/>
                    </a:lnTo>
                    <a:lnTo>
                      <a:pt x="0" y="12"/>
                    </a:lnTo>
                    <a:lnTo>
                      <a:pt x="0" y="13"/>
                    </a:lnTo>
                    <a:lnTo>
                      <a:pt x="0" y="13"/>
                    </a:lnTo>
                    <a:lnTo>
                      <a:pt x="0" y="14"/>
                    </a:lnTo>
                    <a:lnTo>
                      <a:pt x="0" y="13"/>
                    </a:lnTo>
                    <a:lnTo>
                      <a:pt x="0" y="14"/>
                    </a:lnTo>
                    <a:lnTo>
                      <a:pt x="0" y="14"/>
                    </a:lnTo>
                    <a:lnTo>
                      <a:pt x="0" y="14"/>
                    </a:lnTo>
                    <a:lnTo>
                      <a:pt x="0" y="14"/>
                    </a:lnTo>
                    <a:lnTo>
                      <a:pt x="0" y="13"/>
                    </a:lnTo>
                    <a:lnTo>
                      <a:pt x="0" y="13"/>
                    </a:lnTo>
                    <a:lnTo>
                      <a:pt x="0" y="12"/>
                    </a:lnTo>
                    <a:lnTo>
                      <a:pt x="0" y="13"/>
                    </a:lnTo>
                    <a:lnTo>
                      <a:pt x="0" y="13"/>
                    </a:lnTo>
                    <a:lnTo>
                      <a:pt x="0" y="12"/>
                    </a:lnTo>
                    <a:lnTo>
                      <a:pt x="0" y="12"/>
                    </a:lnTo>
                    <a:lnTo>
                      <a:pt x="0" y="11"/>
                    </a:lnTo>
                    <a:lnTo>
                      <a:pt x="0" y="11"/>
                    </a:lnTo>
                    <a:lnTo>
                      <a:pt x="0" y="10"/>
                    </a:lnTo>
                    <a:lnTo>
                      <a:pt x="0" y="11"/>
                    </a:lnTo>
                    <a:lnTo>
                      <a:pt x="0" y="10"/>
                    </a:lnTo>
                    <a:lnTo>
                      <a:pt x="0" y="10"/>
                    </a:lnTo>
                    <a:lnTo>
                      <a:pt x="0" y="10"/>
                    </a:lnTo>
                    <a:lnTo>
                      <a:pt x="0" y="9"/>
                    </a:lnTo>
                    <a:lnTo>
                      <a:pt x="0" y="9"/>
                    </a:lnTo>
                    <a:lnTo>
                      <a:pt x="0" y="8"/>
                    </a:lnTo>
                    <a:lnTo>
                      <a:pt x="0" y="8"/>
                    </a:lnTo>
                    <a:lnTo>
                      <a:pt x="0" y="8"/>
                    </a:lnTo>
                    <a:lnTo>
                      <a:pt x="0" y="8"/>
                    </a:lnTo>
                    <a:lnTo>
                      <a:pt x="0" y="8"/>
                    </a:lnTo>
                    <a:lnTo>
                      <a:pt x="0" y="7"/>
                    </a:lnTo>
                    <a:lnTo>
                      <a:pt x="0" y="7"/>
                    </a:lnTo>
                    <a:lnTo>
                      <a:pt x="0" y="8"/>
                    </a:lnTo>
                    <a:lnTo>
                      <a:pt x="0" y="8"/>
                    </a:lnTo>
                    <a:lnTo>
                      <a:pt x="0" y="8"/>
                    </a:lnTo>
                    <a:lnTo>
                      <a:pt x="0" y="8"/>
                    </a:lnTo>
                    <a:lnTo>
                      <a:pt x="0" y="8"/>
                    </a:lnTo>
                    <a:lnTo>
                      <a:pt x="0" y="7"/>
                    </a:lnTo>
                    <a:lnTo>
                      <a:pt x="0" y="7"/>
                    </a:lnTo>
                    <a:lnTo>
                      <a:pt x="0" y="7"/>
                    </a:lnTo>
                    <a:lnTo>
                      <a:pt x="0" y="6"/>
                    </a:lnTo>
                    <a:lnTo>
                      <a:pt x="0" y="5"/>
                    </a:lnTo>
                    <a:lnTo>
                      <a:pt x="0" y="5"/>
                    </a:lnTo>
                    <a:lnTo>
                      <a:pt x="0" y="4"/>
                    </a:lnTo>
                    <a:lnTo>
                      <a:pt x="0" y="3"/>
                    </a:lnTo>
                    <a:lnTo>
                      <a:pt x="0" y="3"/>
                    </a:lnTo>
                    <a:lnTo>
                      <a:pt x="0" y="2"/>
                    </a:lnTo>
                    <a:lnTo>
                      <a:pt x="0" y="2"/>
                    </a:lnTo>
                    <a:lnTo>
                      <a:pt x="0" y="1"/>
                    </a:lnTo>
                    <a:lnTo>
                      <a:pt x="0" y="1"/>
                    </a:lnTo>
                    <a:lnTo>
                      <a:pt x="0" y="1"/>
                    </a:lnTo>
                    <a:lnTo>
                      <a:pt x="0" y="0"/>
                    </a:lnTo>
                    <a:lnTo>
                      <a:pt x="0" y="0"/>
                    </a:lnTo>
                    <a:lnTo>
                      <a:pt x="0" y="0"/>
                    </a:lnTo>
                    <a:lnTo>
                      <a:pt x="0" y="0"/>
                    </a:lnTo>
                    <a:lnTo>
                      <a:pt x="0" y="0"/>
                    </a:lnTo>
                    <a:lnTo>
                      <a:pt x="0" y="1"/>
                    </a:lnTo>
                    <a:lnTo>
                      <a:pt x="0" y="1"/>
                    </a:lnTo>
                    <a:lnTo>
                      <a:pt x="0" y="1"/>
                    </a:lnTo>
                    <a:lnTo>
                      <a:pt x="0" y="2"/>
                    </a:lnTo>
                    <a:lnTo>
                      <a:pt x="0" y="3"/>
                    </a:lnTo>
                    <a:lnTo>
                      <a:pt x="0" y="3"/>
                    </a:lnTo>
                    <a:lnTo>
                      <a:pt x="0" y="3"/>
                    </a:lnTo>
                    <a:lnTo>
                      <a:pt x="0" y="4"/>
                    </a:lnTo>
                    <a:lnTo>
                      <a:pt x="0" y="4"/>
                    </a:lnTo>
                    <a:lnTo>
                      <a:pt x="0" y="4"/>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7"/>
                    </a:lnTo>
                    <a:lnTo>
                      <a:pt x="0" y="8"/>
                    </a:lnTo>
                    <a:lnTo>
                      <a:pt x="0" y="7"/>
                    </a:lnTo>
                    <a:lnTo>
                      <a:pt x="0" y="8"/>
                    </a:lnTo>
                    <a:lnTo>
                      <a:pt x="0" y="8"/>
                    </a:lnTo>
                    <a:lnTo>
                      <a:pt x="0" y="8"/>
                    </a:lnTo>
                    <a:lnTo>
                      <a:pt x="0" y="8"/>
                    </a:lnTo>
                    <a:lnTo>
                      <a:pt x="0" y="9"/>
                    </a:lnTo>
                    <a:lnTo>
                      <a:pt x="0" y="9"/>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path>
                </a:pathLst>
              </a:custGeom>
              <a:noFill/>
              <a:ln w="0">
                <a:solidFill>
                  <a:srgbClr val="3366FF"/>
                </a:solidFill>
                <a:prstDash val="solid"/>
                <a:round/>
                <a:headEnd/>
                <a:tailEnd/>
              </a:ln>
            </p:spPr>
            <p:txBody>
              <a:bodyPr/>
              <a:lstStyle/>
              <a:p>
                <a:endParaRPr lang="en-GB"/>
              </a:p>
            </p:txBody>
          </p:sp>
          <p:sp>
            <p:nvSpPr>
              <p:cNvPr id="185944" name="Freeform 600"/>
              <p:cNvSpPr>
                <a:spLocks/>
              </p:cNvSpPr>
              <p:nvPr/>
            </p:nvSpPr>
            <p:spPr bwMode="auto">
              <a:xfrm>
                <a:off x="2808" y="3377"/>
                <a:ext cx="6" cy="120"/>
              </a:xfrm>
              <a:custGeom>
                <a:avLst/>
                <a:gdLst/>
                <a:ahLst/>
                <a:cxnLst>
                  <a:cxn ang="0">
                    <a:pos x="0" y="12"/>
                  </a:cxn>
                  <a:cxn ang="0">
                    <a:pos x="0" y="12"/>
                  </a:cxn>
                  <a:cxn ang="0">
                    <a:pos x="0" y="9"/>
                  </a:cxn>
                  <a:cxn ang="0">
                    <a:pos x="0" y="9"/>
                  </a:cxn>
                  <a:cxn ang="0">
                    <a:pos x="0" y="11"/>
                  </a:cxn>
                  <a:cxn ang="0">
                    <a:pos x="0" y="12"/>
                  </a:cxn>
                  <a:cxn ang="0">
                    <a:pos x="0" y="13"/>
                  </a:cxn>
                  <a:cxn ang="0">
                    <a:pos x="0" y="10"/>
                  </a:cxn>
                  <a:cxn ang="0">
                    <a:pos x="0" y="13"/>
                  </a:cxn>
                  <a:cxn ang="0">
                    <a:pos x="0" y="11"/>
                  </a:cxn>
                  <a:cxn ang="0">
                    <a:pos x="0" y="11"/>
                  </a:cxn>
                  <a:cxn ang="0">
                    <a:pos x="0" y="12"/>
                  </a:cxn>
                  <a:cxn ang="0">
                    <a:pos x="0" y="11"/>
                  </a:cxn>
                  <a:cxn ang="0">
                    <a:pos x="0" y="12"/>
                  </a:cxn>
                  <a:cxn ang="0">
                    <a:pos x="0" y="10"/>
                  </a:cxn>
                  <a:cxn ang="0">
                    <a:pos x="0" y="9"/>
                  </a:cxn>
                  <a:cxn ang="0">
                    <a:pos x="0" y="8"/>
                  </a:cxn>
                  <a:cxn ang="0">
                    <a:pos x="0" y="6"/>
                  </a:cxn>
                  <a:cxn ang="0">
                    <a:pos x="0" y="8"/>
                  </a:cxn>
                  <a:cxn ang="0">
                    <a:pos x="0" y="3"/>
                  </a:cxn>
                  <a:cxn ang="0">
                    <a:pos x="0" y="3"/>
                  </a:cxn>
                  <a:cxn ang="0">
                    <a:pos x="0" y="1"/>
                  </a:cxn>
                  <a:cxn ang="0">
                    <a:pos x="0" y="0"/>
                  </a:cxn>
                  <a:cxn ang="0">
                    <a:pos x="0" y="3"/>
                  </a:cxn>
                  <a:cxn ang="0">
                    <a:pos x="0" y="3"/>
                  </a:cxn>
                  <a:cxn ang="0">
                    <a:pos x="0" y="4"/>
                  </a:cxn>
                  <a:cxn ang="0">
                    <a:pos x="0" y="6"/>
                  </a:cxn>
                  <a:cxn ang="0">
                    <a:pos x="0" y="6"/>
                  </a:cxn>
                  <a:cxn ang="0">
                    <a:pos x="0" y="9"/>
                  </a:cxn>
                  <a:cxn ang="0">
                    <a:pos x="0" y="10"/>
                  </a:cxn>
                  <a:cxn ang="0">
                    <a:pos x="0" y="15"/>
                  </a:cxn>
                  <a:cxn ang="0">
                    <a:pos x="0" y="16"/>
                  </a:cxn>
                  <a:cxn ang="0">
                    <a:pos x="0" y="16"/>
                  </a:cxn>
                  <a:cxn ang="0">
                    <a:pos x="0" y="15"/>
                  </a:cxn>
                  <a:cxn ang="0">
                    <a:pos x="0" y="16"/>
                  </a:cxn>
                  <a:cxn ang="0">
                    <a:pos x="0" y="16"/>
                  </a:cxn>
                  <a:cxn ang="0">
                    <a:pos x="0" y="14"/>
                  </a:cxn>
                  <a:cxn ang="0">
                    <a:pos x="0" y="13"/>
                  </a:cxn>
                  <a:cxn ang="0">
                    <a:pos x="0" y="15"/>
                  </a:cxn>
                  <a:cxn ang="0">
                    <a:pos x="0" y="17"/>
                  </a:cxn>
                  <a:cxn ang="0">
                    <a:pos x="0" y="18"/>
                  </a:cxn>
                  <a:cxn ang="0">
                    <a:pos x="0" y="19"/>
                  </a:cxn>
                  <a:cxn ang="0">
                    <a:pos x="0" y="20"/>
                  </a:cxn>
                  <a:cxn ang="0">
                    <a:pos x="1" y="17"/>
                  </a:cxn>
                  <a:cxn ang="0">
                    <a:pos x="1" y="16"/>
                  </a:cxn>
                  <a:cxn ang="0">
                    <a:pos x="1" y="16"/>
                  </a:cxn>
                  <a:cxn ang="0">
                    <a:pos x="1" y="13"/>
                  </a:cxn>
                  <a:cxn ang="0">
                    <a:pos x="1" y="14"/>
                  </a:cxn>
                  <a:cxn ang="0">
                    <a:pos x="1" y="16"/>
                  </a:cxn>
                  <a:cxn ang="0">
                    <a:pos x="1" y="16"/>
                  </a:cxn>
                  <a:cxn ang="0">
                    <a:pos x="1" y="14"/>
                  </a:cxn>
                  <a:cxn ang="0">
                    <a:pos x="1" y="15"/>
                  </a:cxn>
                  <a:cxn ang="0">
                    <a:pos x="1" y="13"/>
                  </a:cxn>
                  <a:cxn ang="0">
                    <a:pos x="1" y="14"/>
                  </a:cxn>
                  <a:cxn ang="0">
                    <a:pos x="1" y="13"/>
                  </a:cxn>
                  <a:cxn ang="0">
                    <a:pos x="1" y="13"/>
                  </a:cxn>
                  <a:cxn ang="0">
                    <a:pos x="1" y="14"/>
                  </a:cxn>
                  <a:cxn ang="0">
                    <a:pos x="1" y="13"/>
                  </a:cxn>
                  <a:cxn ang="0">
                    <a:pos x="1" y="11"/>
                  </a:cxn>
                  <a:cxn ang="0">
                    <a:pos x="1" y="9"/>
                  </a:cxn>
                  <a:cxn ang="0">
                    <a:pos x="1" y="7"/>
                  </a:cxn>
                  <a:cxn ang="0">
                    <a:pos x="1" y="6"/>
                  </a:cxn>
                  <a:cxn ang="0">
                    <a:pos x="1" y="7"/>
                  </a:cxn>
                </a:cxnLst>
                <a:rect l="0" t="0" r="r" b="b"/>
                <a:pathLst>
                  <a:path w="1" h="20">
                    <a:moveTo>
                      <a:pt x="0" y="11"/>
                    </a:moveTo>
                    <a:lnTo>
                      <a:pt x="0" y="11"/>
                    </a:lnTo>
                    <a:lnTo>
                      <a:pt x="0" y="11"/>
                    </a:lnTo>
                    <a:lnTo>
                      <a:pt x="0" y="12"/>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3"/>
                    </a:lnTo>
                    <a:lnTo>
                      <a:pt x="0" y="12"/>
                    </a:lnTo>
                    <a:lnTo>
                      <a:pt x="0" y="11"/>
                    </a:lnTo>
                    <a:lnTo>
                      <a:pt x="0" y="12"/>
                    </a:lnTo>
                    <a:lnTo>
                      <a:pt x="0" y="12"/>
                    </a:lnTo>
                    <a:lnTo>
                      <a:pt x="0" y="11"/>
                    </a:lnTo>
                    <a:lnTo>
                      <a:pt x="0" y="11"/>
                    </a:lnTo>
                    <a:lnTo>
                      <a:pt x="0" y="10"/>
                    </a:lnTo>
                    <a:lnTo>
                      <a:pt x="0" y="10"/>
                    </a:lnTo>
                    <a:lnTo>
                      <a:pt x="0" y="9"/>
                    </a:lnTo>
                    <a:lnTo>
                      <a:pt x="0" y="10"/>
                    </a:lnTo>
                    <a:lnTo>
                      <a:pt x="0" y="10"/>
                    </a:lnTo>
                    <a:lnTo>
                      <a:pt x="0" y="10"/>
                    </a:lnTo>
                    <a:lnTo>
                      <a:pt x="0" y="10"/>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10"/>
                    </a:lnTo>
                    <a:lnTo>
                      <a:pt x="0" y="10"/>
                    </a:lnTo>
                    <a:lnTo>
                      <a:pt x="0" y="10"/>
                    </a:lnTo>
                    <a:lnTo>
                      <a:pt x="0" y="11"/>
                    </a:lnTo>
                    <a:lnTo>
                      <a:pt x="0" y="11"/>
                    </a:lnTo>
                    <a:lnTo>
                      <a:pt x="0" y="11"/>
                    </a:lnTo>
                    <a:lnTo>
                      <a:pt x="0" y="11"/>
                    </a:lnTo>
                    <a:lnTo>
                      <a:pt x="0" y="10"/>
                    </a:lnTo>
                    <a:lnTo>
                      <a:pt x="0" y="11"/>
                    </a:lnTo>
                    <a:lnTo>
                      <a:pt x="0" y="10"/>
                    </a:lnTo>
                    <a:lnTo>
                      <a:pt x="0" y="11"/>
                    </a:lnTo>
                    <a:lnTo>
                      <a:pt x="0" y="11"/>
                    </a:lnTo>
                    <a:lnTo>
                      <a:pt x="0" y="11"/>
                    </a:lnTo>
                    <a:lnTo>
                      <a:pt x="0" y="10"/>
                    </a:lnTo>
                    <a:lnTo>
                      <a:pt x="0" y="10"/>
                    </a:lnTo>
                    <a:lnTo>
                      <a:pt x="0" y="11"/>
                    </a:lnTo>
                    <a:lnTo>
                      <a:pt x="0" y="11"/>
                    </a:lnTo>
                    <a:lnTo>
                      <a:pt x="0" y="11"/>
                    </a:lnTo>
                    <a:lnTo>
                      <a:pt x="0" y="11"/>
                    </a:lnTo>
                    <a:lnTo>
                      <a:pt x="0" y="11"/>
                    </a:lnTo>
                    <a:lnTo>
                      <a:pt x="0" y="12"/>
                    </a:lnTo>
                    <a:lnTo>
                      <a:pt x="0" y="12"/>
                    </a:lnTo>
                    <a:lnTo>
                      <a:pt x="0" y="12"/>
                    </a:lnTo>
                    <a:lnTo>
                      <a:pt x="0" y="13"/>
                    </a:lnTo>
                    <a:lnTo>
                      <a:pt x="0" y="12"/>
                    </a:lnTo>
                    <a:lnTo>
                      <a:pt x="0" y="13"/>
                    </a:lnTo>
                    <a:lnTo>
                      <a:pt x="0" y="13"/>
                    </a:lnTo>
                    <a:lnTo>
                      <a:pt x="0" y="14"/>
                    </a:lnTo>
                    <a:lnTo>
                      <a:pt x="0" y="13"/>
                    </a:lnTo>
                    <a:lnTo>
                      <a:pt x="0" y="13"/>
                    </a:lnTo>
                    <a:lnTo>
                      <a:pt x="0" y="13"/>
                    </a:lnTo>
                    <a:lnTo>
                      <a:pt x="0" y="13"/>
                    </a:lnTo>
                    <a:lnTo>
                      <a:pt x="0" y="13"/>
                    </a:lnTo>
                    <a:lnTo>
                      <a:pt x="0" y="13"/>
                    </a:lnTo>
                    <a:lnTo>
                      <a:pt x="0" y="12"/>
                    </a:lnTo>
                    <a:lnTo>
                      <a:pt x="0" y="12"/>
                    </a:lnTo>
                    <a:lnTo>
                      <a:pt x="0" y="11"/>
                    </a:lnTo>
                    <a:lnTo>
                      <a:pt x="0" y="11"/>
                    </a:lnTo>
                    <a:lnTo>
                      <a:pt x="0" y="10"/>
                    </a:lnTo>
                    <a:lnTo>
                      <a:pt x="0" y="10"/>
                    </a:lnTo>
                    <a:lnTo>
                      <a:pt x="0" y="10"/>
                    </a:lnTo>
                    <a:lnTo>
                      <a:pt x="0" y="9"/>
                    </a:lnTo>
                    <a:lnTo>
                      <a:pt x="0" y="10"/>
                    </a:lnTo>
                    <a:lnTo>
                      <a:pt x="0" y="10"/>
                    </a:lnTo>
                    <a:lnTo>
                      <a:pt x="0" y="10"/>
                    </a:lnTo>
                    <a:lnTo>
                      <a:pt x="0" y="11"/>
                    </a:lnTo>
                    <a:lnTo>
                      <a:pt x="0" y="10"/>
                    </a:lnTo>
                    <a:lnTo>
                      <a:pt x="0" y="10"/>
                    </a:lnTo>
                    <a:lnTo>
                      <a:pt x="0" y="11"/>
                    </a:lnTo>
                    <a:lnTo>
                      <a:pt x="0" y="10"/>
                    </a:lnTo>
                    <a:lnTo>
                      <a:pt x="0" y="11"/>
                    </a:lnTo>
                    <a:lnTo>
                      <a:pt x="0" y="11"/>
                    </a:lnTo>
                    <a:lnTo>
                      <a:pt x="0" y="12"/>
                    </a:lnTo>
                    <a:lnTo>
                      <a:pt x="0" y="12"/>
                    </a:lnTo>
                    <a:lnTo>
                      <a:pt x="0" y="13"/>
                    </a:lnTo>
                    <a:lnTo>
                      <a:pt x="0" y="12"/>
                    </a:lnTo>
                    <a:lnTo>
                      <a:pt x="0" y="13"/>
                    </a:lnTo>
                    <a:lnTo>
                      <a:pt x="0" y="12"/>
                    </a:lnTo>
                    <a:lnTo>
                      <a:pt x="0" y="12"/>
                    </a:lnTo>
                    <a:lnTo>
                      <a:pt x="0" y="12"/>
                    </a:lnTo>
                    <a:lnTo>
                      <a:pt x="0" y="11"/>
                    </a:lnTo>
                    <a:lnTo>
                      <a:pt x="0" y="11"/>
                    </a:lnTo>
                    <a:lnTo>
                      <a:pt x="0" y="11"/>
                    </a:lnTo>
                    <a:lnTo>
                      <a:pt x="0" y="11"/>
                    </a:lnTo>
                    <a:lnTo>
                      <a:pt x="0" y="11"/>
                    </a:lnTo>
                    <a:lnTo>
                      <a:pt x="0" y="11"/>
                    </a:lnTo>
                    <a:lnTo>
                      <a:pt x="0" y="11"/>
                    </a:lnTo>
                    <a:lnTo>
                      <a:pt x="0" y="10"/>
                    </a:lnTo>
                    <a:lnTo>
                      <a:pt x="0" y="11"/>
                    </a:lnTo>
                    <a:lnTo>
                      <a:pt x="0" y="11"/>
                    </a:lnTo>
                    <a:lnTo>
                      <a:pt x="0" y="10"/>
                    </a:lnTo>
                    <a:lnTo>
                      <a:pt x="0" y="11"/>
                    </a:lnTo>
                    <a:lnTo>
                      <a:pt x="0" y="11"/>
                    </a:lnTo>
                    <a:lnTo>
                      <a:pt x="0" y="11"/>
                    </a:lnTo>
                    <a:lnTo>
                      <a:pt x="0" y="11"/>
                    </a:lnTo>
                    <a:lnTo>
                      <a:pt x="0" y="12"/>
                    </a:lnTo>
                    <a:lnTo>
                      <a:pt x="0" y="11"/>
                    </a:lnTo>
                    <a:lnTo>
                      <a:pt x="0" y="11"/>
                    </a:lnTo>
                    <a:lnTo>
                      <a:pt x="0" y="12"/>
                    </a:lnTo>
                    <a:lnTo>
                      <a:pt x="0" y="13"/>
                    </a:lnTo>
                    <a:lnTo>
                      <a:pt x="0" y="13"/>
                    </a:lnTo>
                    <a:lnTo>
                      <a:pt x="0" y="12"/>
                    </a:lnTo>
                    <a:lnTo>
                      <a:pt x="0" y="13"/>
                    </a:lnTo>
                    <a:lnTo>
                      <a:pt x="0" y="13"/>
                    </a:lnTo>
                    <a:lnTo>
                      <a:pt x="0" y="12"/>
                    </a:lnTo>
                    <a:lnTo>
                      <a:pt x="0" y="12"/>
                    </a:lnTo>
                    <a:lnTo>
                      <a:pt x="0" y="11"/>
                    </a:lnTo>
                    <a:lnTo>
                      <a:pt x="0" y="12"/>
                    </a:lnTo>
                    <a:lnTo>
                      <a:pt x="0" y="13"/>
                    </a:lnTo>
                    <a:lnTo>
                      <a:pt x="0" y="12"/>
                    </a:lnTo>
                    <a:lnTo>
                      <a:pt x="0" y="12"/>
                    </a:lnTo>
                    <a:lnTo>
                      <a:pt x="0" y="12"/>
                    </a:lnTo>
                    <a:lnTo>
                      <a:pt x="0" y="11"/>
                    </a:lnTo>
                    <a:lnTo>
                      <a:pt x="0" y="12"/>
                    </a:lnTo>
                    <a:lnTo>
                      <a:pt x="0" y="11"/>
                    </a:lnTo>
                    <a:lnTo>
                      <a:pt x="0" y="12"/>
                    </a:lnTo>
                    <a:lnTo>
                      <a:pt x="0" y="11"/>
                    </a:lnTo>
                    <a:lnTo>
                      <a:pt x="0" y="11"/>
                    </a:lnTo>
                    <a:lnTo>
                      <a:pt x="0" y="11"/>
                    </a:lnTo>
                    <a:lnTo>
                      <a:pt x="0" y="10"/>
                    </a:lnTo>
                    <a:lnTo>
                      <a:pt x="0" y="10"/>
                    </a:lnTo>
                    <a:lnTo>
                      <a:pt x="0" y="10"/>
                    </a:lnTo>
                    <a:lnTo>
                      <a:pt x="0" y="11"/>
                    </a:lnTo>
                    <a:lnTo>
                      <a:pt x="0" y="10"/>
                    </a:lnTo>
                    <a:lnTo>
                      <a:pt x="0" y="11"/>
                    </a:lnTo>
                    <a:lnTo>
                      <a:pt x="0" y="11"/>
                    </a:lnTo>
                    <a:lnTo>
                      <a:pt x="0" y="11"/>
                    </a:lnTo>
                    <a:lnTo>
                      <a:pt x="0" y="11"/>
                    </a:lnTo>
                    <a:lnTo>
                      <a:pt x="0" y="11"/>
                    </a:lnTo>
                    <a:lnTo>
                      <a:pt x="0" y="12"/>
                    </a:lnTo>
                    <a:lnTo>
                      <a:pt x="0" y="12"/>
                    </a:lnTo>
                    <a:lnTo>
                      <a:pt x="0" y="11"/>
                    </a:lnTo>
                    <a:lnTo>
                      <a:pt x="0" y="12"/>
                    </a:lnTo>
                    <a:lnTo>
                      <a:pt x="0" y="11"/>
                    </a:lnTo>
                    <a:lnTo>
                      <a:pt x="0" y="11"/>
                    </a:lnTo>
                    <a:lnTo>
                      <a:pt x="0" y="11"/>
                    </a:lnTo>
                    <a:lnTo>
                      <a:pt x="0" y="11"/>
                    </a:lnTo>
                    <a:lnTo>
                      <a:pt x="0" y="11"/>
                    </a:lnTo>
                    <a:lnTo>
                      <a:pt x="0" y="10"/>
                    </a:lnTo>
                    <a:lnTo>
                      <a:pt x="0" y="10"/>
                    </a:lnTo>
                    <a:lnTo>
                      <a:pt x="0" y="10"/>
                    </a:lnTo>
                    <a:lnTo>
                      <a:pt x="0" y="10"/>
                    </a:lnTo>
                    <a:lnTo>
                      <a:pt x="0" y="10"/>
                    </a:lnTo>
                    <a:lnTo>
                      <a:pt x="0" y="9"/>
                    </a:lnTo>
                    <a:lnTo>
                      <a:pt x="0" y="10"/>
                    </a:lnTo>
                    <a:lnTo>
                      <a:pt x="0" y="10"/>
                    </a:lnTo>
                    <a:lnTo>
                      <a:pt x="0" y="9"/>
                    </a:lnTo>
                    <a:lnTo>
                      <a:pt x="0" y="10"/>
                    </a:lnTo>
                    <a:lnTo>
                      <a:pt x="0" y="10"/>
                    </a:lnTo>
                    <a:lnTo>
                      <a:pt x="0" y="10"/>
                    </a:lnTo>
                    <a:lnTo>
                      <a:pt x="0" y="10"/>
                    </a:lnTo>
                    <a:lnTo>
                      <a:pt x="0" y="9"/>
                    </a:lnTo>
                    <a:lnTo>
                      <a:pt x="0" y="10"/>
                    </a:lnTo>
                    <a:lnTo>
                      <a:pt x="0" y="10"/>
                    </a:lnTo>
                    <a:lnTo>
                      <a:pt x="0" y="9"/>
                    </a:lnTo>
                    <a:lnTo>
                      <a:pt x="0" y="10"/>
                    </a:lnTo>
                    <a:lnTo>
                      <a:pt x="0" y="10"/>
                    </a:lnTo>
                    <a:lnTo>
                      <a:pt x="0" y="10"/>
                    </a:lnTo>
                    <a:lnTo>
                      <a:pt x="0" y="10"/>
                    </a:lnTo>
                    <a:lnTo>
                      <a:pt x="0" y="10"/>
                    </a:lnTo>
                    <a:lnTo>
                      <a:pt x="0" y="9"/>
                    </a:lnTo>
                    <a:lnTo>
                      <a:pt x="0" y="9"/>
                    </a:lnTo>
                    <a:lnTo>
                      <a:pt x="0" y="8"/>
                    </a:lnTo>
                    <a:lnTo>
                      <a:pt x="0" y="8"/>
                    </a:lnTo>
                    <a:lnTo>
                      <a:pt x="0" y="8"/>
                    </a:lnTo>
                    <a:lnTo>
                      <a:pt x="0" y="7"/>
                    </a:lnTo>
                    <a:lnTo>
                      <a:pt x="0" y="7"/>
                    </a:lnTo>
                    <a:lnTo>
                      <a:pt x="0" y="8"/>
                    </a:lnTo>
                    <a:lnTo>
                      <a:pt x="0" y="7"/>
                    </a:lnTo>
                    <a:lnTo>
                      <a:pt x="0" y="6"/>
                    </a:lnTo>
                    <a:lnTo>
                      <a:pt x="0" y="7"/>
                    </a:lnTo>
                    <a:lnTo>
                      <a:pt x="0" y="6"/>
                    </a:lnTo>
                    <a:lnTo>
                      <a:pt x="0" y="7"/>
                    </a:lnTo>
                    <a:lnTo>
                      <a:pt x="0" y="6"/>
                    </a:lnTo>
                    <a:lnTo>
                      <a:pt x="0" y="6"/>
                    </a:lnTo>
                    <a:lnTo>
                      <a:pt x="0" y="6"/>
                    </a:lnTo>
                    <a:lnTo>
                      <a:pt x="0" y="6"/>
                    </a:lnTo>
                    <a:lnTo>
                      <a:pt x="0" y="7"/>
                    </a:lnTo>
                    <a:lnTo>
                      <a:pt x="0" y="8"/>
                    </a:lnTo>
                    <a:lnTo>
                      <a:pt x="0" y="8"/>
                    </a:lnTo>
                    <a:lnTo>
                      <a:pt x="0" y="8"/>
                    </a:lnTo>
                    <a:lnTo>
                      <a:pt x="0" y="9"/>
                    </a:lnTo>
                    <a:lnTo>
                      <a:pt x="0" y="8"/>
                    </a:lnTo>
                    <a:lnTo>
                      <a:pt x="0" y="8"/>
                    </a:lnTo>
                    <a:lnTo>
                      <a:pt x="0" y="8"/>
                    </a:lnTo>
                    <a:lnTo>
                      <a:pt x="0" y="7"/>
                    </a:lnTo>
                    <a:lnTo>
                      <a:pt x="0" y="7"/>
                    </a:lnTo>
                    <a:lnTo>
                      <a:pt x="0" y="6"/>
                    </a:lnTo>
                    <a:lnTo>
                      <a:pt x="0" y="6"/>
                    </a:lnTo>
                    <a:lnTo>
                      <a:pt x="0" y="5"/>
                    </a:lnTo>
                    <a:lnTo>
                      <a:pt x="0" y="5"/>
                    </a:lnTo>
                    <a:lnTo>
                      <a:pt x="0" y="4"/>
                    </a:lnTo>
                    <a:lnTo>
                      <a:pt x="0" y="5"/>
                    </a:lnTo>
                    <a:lnTo>
                      <a:pt x="0" y="4"/>
                    </a:lnTo>
                    <a:lnTo>
                      <a:pt x="0" y="4"/>
                    </a:lnTo>
                    <a:lnTo>
                      <a:pt x="0" y="3"/>
                    </a:lnTo>
                    <a:lnTo>
                      <a:pt x="0" y="2"/>
                    </a:lnTo>
                    <a:lnTo>
                      <a:pt x="0" y="2"/>
                    </a:lnTo>
                    <a:lnTo>
                      <a:pt x="0" y="2"/>
                    </a:lnTo>
                    <a:lnTo>
                      <a:pt x="0" y="2"/>
                    </a:lnTo>
                    <a:lnTo>
                      <a:pt x="0" y="3"/>
                    </a:lnTo>
                    <a:lnTo>
                      <a:pt x="0" y="3"/>
                    </a:lnTo>
                    <a:lnTo>
                      <a:pt x="0" y="3"/>
                    </a:lnTo>
                    <a:lnTo>
                      <a:pt x="0" y="3"/>
                    </a:lnTo>
                    <a:lnTo>
                      <a:pt x="0" y="4"/>
                    </a:lnTo>
                    <a:lnTo>
                      <a:pt x="0" y="3"/>
                    </a:lnTo>
                    <a:lnTo>
                      <a:pt x="0" y="3"/>
                    </a:lnTo>
                    <a:lnTo>
                      <a:pt x="0" y="3"/>
                    </a:lnTo>
                    <a:lnTo>
                      <a:pt x="0" y="4"/>
                    </a:lnTo>
                    <a:lnTo>
                      <a:pt x="0" y="4"/>
                    </a:lnTo>
                    <a:lnTo>
                      <a:pt x="0" y="3"/>
                    </a:lnTo>
                    <a:lnTo>
                      <a:pt x="0" y="3"/>
                    </a:lnTo>
                    <a:lnTo>
                      <a:pt x="0" y="3"/>
                    </a:lnTo>
                    <a:lnTo>
                      <a:pt x="0" y="3"/>
                    </a:lnTo>
                    <a:lnTo>
                      <a:pt x="0" y="3"/>
                    </a:lnTo>
                    <a:lnTo>
                      <a:pt x="0" y="2"/>
                    </a:lnTo>
                    <a:lnTo>
                      <a:pt x="0" y="2"/>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2"/>
                    </a:lnTo>
                    <a:lnTo>
                      <a:pt x="0" y="2"/>
                    </a:lnTo>
                    <a:lnTo>
                      <a:pt x="0" y="2"/>
                    </a:lnTo>
                    <a:lnTo>
                      <a:pt x="0" y="2"/>
                    </a:lnTo>
                    <a:lnTo>
                      <a:pt x="0" y="2"/>
                    </a:lnTo>
                    <a:lnTo>
                      <a:pt x="0" y="2"/>
                    </a:lnTo>
                    <a:lnTo>
                      <a:pt x="0" y="3"/>
                    </a:lnTo>
                    <a:lnTo>
                      <a:pt x="0" y="3"/>
                    </a:lnTo>
                    <a:lnTo>
                      <a:pt x="0" y="3"/>
                    </a:lnTo>
                    <a:lnTo>
                      <a:pt x="0" y="3"/>
                    </a:lnTo>
                    <a:lnTo>
                      <a:pt x="0" y="4"/>
                    </a:lnTo>
                    <a:lnTo>
                      <a:pt x="0" y="4"/>
                    </a:lnTo>
                    <a:lnTo>
                      <a:pt x="0" y="3"/>
                    </a:lnTo>
                    <a:lnTo>
                      <a:pt x="0" y="4"/>
                    </a:lnTo>
                    <a:lnTo>
                      <a:pt x="0" y="5"/>
                    </a:lnTo>
                    <a:lnTo>
                      <a:pt x="0" y="4"/>
                    </a:lnTo>
                    <a:lnTo>
                      <a:pt x="0" y="3"/>
                    </a:lnTo>
                    <a:lnTo>
                      <a:pt x="0" y="3"/>
                    </a:lnTo>
                    <a:lnTo>
                      <a:pt x="0" y="3"/>
                    </a:lnTo>
                    <a:lnTo>
                      <a:pt x="0" y="4"/>
                    </a:lnTo>
                    <a:lnTo>
                      <a:pt x="0" y="4"/>
                    </a:lnTo>
                    <a:lnTo>
                      <a:pt x="0" y="3"/>
                    </a:lnTo>
                    <a:lnTo>
                      <a:pt x="0" y="4"/>
                    </a:lnTo>
                    <a:lnTo>
                      <a:pt x="0" y="3"/>
                    </a:lnTo>
                    <a:lnTo>
                      <a:pt x="0" y="4"/>
                    </a:lnTo>
                    <a:lnTo>
                      <a:pt x="0" y="3"/>
                    </a:lnTo>
                    <a:lnTo>
                      <a:pt x="0" y="4"/>
                    </a:lnTo>
                    <a:lnTo>
                      <a:pt x="0" y="4"/>
                    </a:lnTo>
                    <a:lnTo>
                      <a:pt x="0" y="3"/>
                    </a:lnTo>
                    <a:lnTo>
                      <a:pt x="0" y="4"/>
                    </a:lnTo>
                    <a:lnTo>
                      <a:pt x="0" y="5"/>
                    </a:lnTo>
                    <a:lnTo>
                      <a:pt x="0" y="5"/>
                    </a:lnTo>
                    <a:lnTo>
                      <a:pt x="0" y="5"/>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7"/>
                    </a:lnTo>
                    <a:lnTo>
                      <a:pt x="0" y="7"/>
                    </a:lnTo>
                    <a:lnTo>
                      <a:pt x="0" y="6"/>
                    </a:lnTo>
                    <a:lnTo>
                      <a:pt x="0" y="5"/>
                    </a:lnTo>
                    <a:lnTo>
                      <a:pt x="0" y="6"/>
                    </a:lnTo>
                    <a:lnTo>
                      <a:pt x="0" y="7"/>
                    </a:lnTo>
                    <a:lnTo>
                      <a:pt x="0" y="6"/>
                    </a:lnTo>
                    <a:lnTo>
                      <a:pt x="0" y="6"/>
                    </a:lnTo>
                    <a:lnTo>
                      <a:pt x="0" y="6"/>
                    </a:lnTo>
                    <a:lnTo>
                      <a:pt x="0" y="7"/>
                    </a:lnTo>
                    <a:lnTo>
                      <a:pt x="0" y="7"/>
                    </a:lnTo>
                    <a:lnTo>
                      <a:pt x="0" y="7"/>
                    </a:lnTo>
                    <a:lnTo>
                      <a:pt x="0" y="7"/>
                    </a:lnTo>
                    <a:lnTo>
                      <a:pt x="0" y="8"/>
                    </a:lnTo>
                    <a:lnTo>
                      <a:pt x="0" y="8"/>
                    </a:lnTo>
                    <a:lnTo>
                      <a:pt x="0" y="8"/>
                    </a:lnTo>
                    <a:lnTo>
                      <a:pt x="0" y="8"/>
                    </a:lnTo>
                    <a:lnTo>
                      <a:pt x="0" y="9"/>
                    </a:lnTo>
                    <a:lnTo>
                      <a:pt x="0" y="9"/>
                    </a:lnTo>
                    <a:lnTo>
                      <a:pt x="0" y="10"/>
                    </a:lnTo>
                    <a:lnTo>
                      <a:pt x="0" y="10"/>
                    </a:lnTo>
                    <a:lnTo>
                      <a:pt x="0" y="10"/>
                    </a:lnTo>
                    <a:lnTo>
                      <a:pt x="0" y="11"/>
                    </a:lnTo>
                    <a:lnTo>
                      <a:pt x="0" y="11"/>
                    </a:lnTo>
                    <a:lnTo>
                      <a:pt x="0" y="10"/>
                    </a:lnTo>
                    <a:lnTo>
                      <a:pt x="0" y="10"/>
                    </a:lnTo>
                    <a:lnTo>
                      <a:pt x="0" y="9"/>
                    </a:lnTo>
                    <a:lnTo>
                      <a:pt x="0" y="10"/>
                    </a:lnTo>
                    <a:lnTo>
                      <a:pt x="0" y="10"/>
                    </a:lnTo>
                    <a:lnTo>
                      <a:pt x="0" y="11"/>
                    </a:lnTo>
                    <a:lnTo>
                      <a:pt x="0" y="11"/>
                    </a:lnTo>
                    <a:lnTo>
                      <a:pt x="0" y="11"/>
                    </a:lnTo>
                    <a:lnTo>
                      <a:pt x="0" y="11"/>
                    </a:lnTo>
                    <a:lnTo>
                      <a:pt x="0" y="11"/>
                    </a:lnTo>
                    <a:lnTo>
                      <a:pt x="0" y="12"/>
                    </a:lnTo>
                    <a:lnTo>
                      <a:pt x="0" y="13"/>
                    </a:lnTo>
                    <a:lnTo>
                      <a:pt x="0" y="13"/>
                    </a:lnTo>
                    <a:lnTo>
                      <a:pt x="0" y="14"/>
                    </a:lnTo>
                    <a:lnTo>
                      <a:pt x="0" y="14"/>
                    </a:lnTo>
                    <a:lnTo>
                      <a:pt x="0" y="15"/>
                    </a:lnTo>
                    <a:lnTo>
                      <a:pt x="0" y="14"/>
                    </a:lnTo>
                    <a:lnTo>
                      <a:pt x="0" y="15"/>
                    </a:lnTo>
                    <a:lnTo>
                      <a:pt x="0" y="16"/>
                    </a:lnTo>
                    <a:lnTo>
                      <a:pt x="0" y="15"/>
                    </a:lnTo>
                    <a:lnTo>
                      <a:pt x="0" y="16"/>
                    </a:lnTo>
                    <a:lnTo>
                      <a:pt x="0" y="16"/>
                    </a:lnTo>
                    <a:lnTo>
                      <a:pt x="0" y="16"/>
                    </a:lnTo>
                    <a:lnTo>
                      <a:pt x="0" y="16"/>
                    </a:lnTo>
                    <a:lnTo>
                      <a:pt x="0" y="16"/>
                    </a:lnTo>
                    <a:lnTo>
                      <a:pt x="0" y="16"/>
                    </a:lnTo>
                    <a:lnTo>
                      <a:pt x="0" y="16"/>
                    </a:lnTo>
                    <a:lnTo>
                      <a:pt x="0" y="16"/>
                    </a:lnTo>
                    <a:lnTo>
                      <a:pt x="0" y="17"/>
                    </a:lnTo>
                    <a:lnTo>
                      <a:pt x="0" y="17"/>
                    </a:lnTo>
                    <a:lnTo>
                      <a:pt x="0" y="17"/>
                    </a:lnTo>
                    <a:lnTo>
                      <a:pt x="0" y="18"/>
                    </a:lnTo>
                    <a:lnTo>
                      <a:pt x="0" y="17"/>
                    </a:lnTo>
                    <a:lnTo>
                      <a:pt x="0" y="17"/>
                    </a:lnTo>
                    <a:lnTo>
                      <a:pt x="0" y="16"/>
                    </a:lnTo>
                    <a:lnTo>
                      <a:pt x="0" y="16"/>
                    </a:lnTo>
                    <a:lnTo>
                      <a:pt x="0" y="16"/>
                    </a:lnTo>
                    <a:lnTo>
                      <a:pt x="0" y="16"/>
                    </a:lnTo>
                    <a:lnTo>
                      <a:pt x="0" y="16"/>
                    </a:lnTo>
                    <a:lnTo>
                      <a:pt x="0" y="16"/>
                    </a:lnTo>
                    <a:lnTo>
                      <a:pt x="0" y="16"/>
                    </a:lnTo>
                    <a:lnTo>
                      <a:pt x="0" y="15"/>
                    </a:lnTo>
                    <a:lnTo>
                      <a:pt x="0" y="14"/>
                    </a:lnTo>
                    <a:lnTo>
                      <a:pt x="0" y="14"/>
                    </a:lnTo>
                    <a:lnTo>
                      <a:pt x="0" y="14"/>
                    </a:lnTo>
                    <a:lnTo>
                      <a:pt x="0" y="15"/>
                    </a:lnTo>
                    <a:lnTo>
                      <a:pt x="0" y="15"/>
                    </a:lnTo>
                    <a:lnTo>
                      <a:pt x="0" y="15"/>
                    </a:lnTo>
                    <a:lnTo>
                      <a:pt x="0" y="15"/>
                    </a:lnTo>
                    <a:lnTo>
                      <a:pt x="0" y="16"/>
                    </a:lnTo>
                    <a:lnTo>
                      <a:pt x="0" y="17"/>
                    </a:lnTo>
                    <a:lnTo>
                      <a:pt x="0" y="17"/>
                    </a:lnTo>
                    <a:lnTo>
                      <a:pt x="0" y="17"/>
                    </a:lnTo>
                    <a:lnTo>
                      <a:pt x="0" y="17"/>
                    </a:lnTo>
                    <a:lnTo>
                      <a:pt x="0" y="17"/>
                    </a:lnTo>
                    <a:lnTo>
                      <a:pt x="0" y="17"/>
                    </a:lnTo>
                    <a:lnTo>
                      <a:pt x="0" y="17"/>
                    </a:lnTo>
                    <a:lnTo>
                      <a:pt x="0" y="16"/>
                    </a:lnTo>
                    <a:lnTo>
                      <a:pt x="0" y="17"/>
                    </a:lnTo>
                    <a:lnTo>
                      <a:pt x="0" y="16"/>
                    </a:lnTo>
                    <a:lnTo>
                      <a:pt x="0" y="17"/>
                    </a:lnTo>
                    <a:lnTo>
                      <a:pt x="0" y="16"/>
                    </a:lnTo>
                    <a:lnTo>
                      <a:pt x="0" y="17"/>
                    </a:lnTo>
                    <a:lnTo>
                      <a:pt x="0" y="16"/>
                    </a:lnTo>
                    <a:lnTo>
                      <a:pt x="0" y="16"/>
                    </a:lnTo>
                    <a:lnTo>
                      <a:pt x="0" y="16"/>
                    </a:lnTo>
                    <a:lnTo>
                      <a:pt x="0" y="16"/>
                    </a:lnTo>
                    <a:lnTo>
                      <a:pt x="0" y="16"/>
                    </a:lnTo>
                    <a:lnTo>
                      <a:pt x="0" y="16"/>
                    </a:lnTo>
                    <a:lnTo>
                      <a:pt x="0" y="16"/>
                    </a:lnTo>
                    <a:lnTo>
                      <a:pt x="0" y="16"/>
                    </a:lnTo>
                    <a:lnTo>
                      <a:pt x="0" y="15"/>
                    </a:lnTo>
                    <a:lnTo>
                      <a:pt x="0" y="15"/>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3"/>
                    </a:lnTo>
                    <a:lnTo>
                      <a:pt x="0" y="13"/>
                    </a:lnTo>
                    <a:lnTo>
                      <a:pt x="0" y="14"/>
                    </a:lnTo>
                    <a:lnTo>
                      <a:pt x="0" y="14"/>
                    </a:lnTo>
                    <a:lnTo>
                      <a:pt x="0" y="13"/>
                    </a:lnTo>
                    <a:lnTo>
                      <a:pt x="0" y="13"/>
                    </a:lnTo>
                    <a:lnTo>
                      <a:pt x="0" y="14"/>
                    </a:lnTo>
                    <a:lnTo>
                      <a:pt x="0" y="13"/>
                    </a:lnTo>
                    <a:lnTo>
                      <a:pt x="0" y="14"/>
                    </a:lnTo>
                    <a:lnTo>
                      <a:pt x="0" y="14"/>
                    </a:lnTo>
                    <a:lnTo>
                      <a:pt x="0" y="13"/>
                    </a:lnTo>
                    <a:lnTo>
                      <a:pt x="0" y="14"/>
                    </a:lnTo>
                    <a:lnTo>
                      <a:pt x="0" y="13"/>
                    </a:lnTo>
                    <a:lnTo>
                      <a:pt x="0" y="14"/>
                    </a:lnTo>
                    <a:lnTo>
                      <a:pt x="0" y="14"/>
                    </a:lnTo>
                    <a:lnTo>
                      <a:pt x="0" y="14"/>
                    </a:lnTo>
                    <a:lnTo>
                      <a:pt x="0" y="14"/>
                    </a:lnTo>
                    <a:lnTo>
                      <a:pt x="0" y="15"/>
                    </a:lnTo>
                    <a:lnTo>
                      <a:pt x="0" y="15"/>
                    </a:lnTo>
                    <a:lnTo>
                      <a:pt x="0" y="16"/>
                    </a:lnTo>
                    <a:lnTo>
                      <a:pt x="0" y="15"/>
                    </a:lnTo>
                    <a:lnTo>
                      <a:pt x="0" y="15"/>
                    </a:lnTo>
                    <a:lnTo>
                      <a:pt x="0" y="14"/>
                    </a:lnTo>
                    <a:lnTo>
                      <a:pt x="0" y="14"/>
                    </a:lnTo>
                    <a:lnTo>
                      <a:pt x="0" y="16"/>
                    </a:lnTo>
                    <a:lnTo>
                      <a:pt x="0" y="16"/>
                    </a:lnTo>
                    <a:lnTo>
                      <a:pt x="0" y="16"/>
                    </a:lnTo>
                    <a:lnTo>
                      <a:pt x="0" y="16"/>
                    </a:lnTo>
                    <a:lnTo>
                      <a:pt x="0" y="17"/>
                    </a:lnTo>
                    <a:lnTo>
                      <a:pt x="0" y="17"/>
                    </a:lnTo>
                    <a:lnTo>
                      <a:pt x="0" y="17"/>
                    </a:lnTo>
                    <a:lnTo>
                      <a:pt x="0" y="17"/>
                    </a:lnTo>
                    <a:lnTo>
                      <a:pt x="0" y="17"/>
                    </a:lnTo>
                    <a:lnTo>
                      <a:pt x="0" y="17"/>
                    </a:lnTo>
                    <a:lnTo>
                      <a:pt x="0" y="17"/>
                    </a:lnTo>
                    <a:lnTo>
                      <a:pt x="0" y="17"/>
                    </a:lnTo>
                    <a:lnTo>
                      <a:pt x="0" y="17"/>
                    </a:lnTo>
                    <a:lnTo>
                      <a:pt x="0" y="17"/>
                    </a:lnTo>
                    <a:lnTo>
                      <a:pt x="0" y="18"/>
                    </a:lnTo>
                    <a:lnTo>
                      <a:pt x="0" y="18"/>
                    </a:lnTo>
                    <a:lnTo>
                      <a:pt x="0" y="18"/>
                    </a:lnTo>
                    <a:lnTo>
                      <a:pt x="0" y="17"/>
                    </a:lnTo>
                    <a:lnTo>
                      <a:pt x="0" y="18"/>
                    </a:lnTo>
                    <a:lnTo>
                      <a:pt x="0" y="17"/>
                    </a:lnTo>
                    <a:lnTo>
                      <a:pt x="0" y="18"/>
                    </a:lnTo>
                    <a:lnTo>
                      <a:pt x="0" y="18"/>
                    </a:lnTo>
                    <a:lnTo>
                      <a:pt x="0" y="18"/>
                    </a:lnTo>
                    <a:lnTo>
                      <a:pt x="0" y="18"/>
                    </a:lnTo>
                    <a:lnTo>
                      <a:pt x="0" y="18"/>
                    </a:lnTo>
                    <a:lnTo>
                      <a:pt x="0" y="19"/>
                    </a:lnTo>
                    <a:lnTo>
                      <a:pt x="0" y="19"/>
                    </a:lnTo>
                    <a:lnTo>
                      <a:pt x="0" y="19"/>
                    </a:lnTo>
                    <a:lnTo>
                      <a:pt x="0" y="19"/>
                    </a:lnTo>
                    <a:lnTo>
                      <a:pt x="0" y="19"/>
                    </a:lnTo>
                    <a:lnTo>
                      <a:pt x="0" y="19"/>
                    </a:lnTo>
                    <a:lnTo>
                      <a:pt x="0" y="20"/>
                    </a:lnTo>
                    <a:lnTo>
                      <a:pt x="0" y="19"/>
                    </a:lnTo>
                    <a:lnTo>
                      <a:pt x="0" y="20"/>
                    </a:lnTo>
                    <a:lnTo>
                      <a:pt x="0" y="19"/>
                    </a:lnTo>
                    <a:lnTo>
                      <a:pt x="0" y="20"/>
                    </a:lnTo>
                    <a:lnTo>
                      <a:pt x="0" y="19"/>
                    </a:lnTo>
                    <a:lnTo>
                      <a:pt x="0" y="20"/>
                    </a:lnTo>
                    <a:lnTo>
                      <a:pt x="0" y="20"/>
                    </a:lnTo>
                    <a:lnTo>
                      <a:pt x="0" y="19"/>
                    </a:lnTo>
                    <a:lnTo>
                      <a:pt x="0" y="19"/>
                    </a:lnTo>
                    <a:lnTo>
                      <a:pt x="0" y="20"/>
                    </a:lnTo>
                    <a:lnTo>
                      <a:pt x="0" y="19"/>
                    </a:lnTo>
                    <a:lnTo>
                      <a:pt x="0" y="19"/>
                    </a:lnTo>
                    <a:lnTo>
                      <a:pt x="0" y="19"/>
                    </a:lnTo>
                    <a:lnTo>
                      <a:pt x="0" y="19"/>
                    </a:lnTo>
                    <a:lnTo>
                      <a:pt x="1" y="18"/>
                    </a:lnTo>
                    <a:lnTo>
                      <a:pt x="1" y="18"/>
                    </a:lnTo>
                    <a:lnTo>
                      <a:pt x="1" y="17"/>
                    </a:lnTo>
                    <a:lnTo>
                      <a:pt x="1" y="17"/>
                    </a:lnTo>
                    <a:lnTo>
                      <a:pt x="1" y="16"/>
                    </a:lnTo>
                    <a:lnTo>
                      <a:pt x="1" y="16"/>
                    </a:lnTo>
                    <a:lnTo>
                      <a:pt x="1" y="16"/>
                    </a:lnTo>
                    <a:lnTo>
                      <a:pt x="1" y="16"/>
                    </a:lnTo>
                    <a:lnTo>
                      <a:pt x="1" y="17"/>
                    </a:lnTo>
                    <a:lnTo>
                      <a:pt x="1" y="16"/>
                    </a:lnTo>
                    <a:lnTo>
                      <a:pt x="1" y="17"/>
                    </a:lnTo>
                    <a:lnTo>
                      <a:pt x="1" y="16"/>
                    </a:lnTo>
                    <a:lnTo>
                      <a:pt x="1" y="16"/>
                    </a:lnTo>
                    <a:lnTo>
                      <a:pt x="1" y="16"/>
                    </a:lnTo>
                    <a:lnTo>
                      <a:pt x="1" y="16"/>
                    </a:lnTo>
                    <a:lnTo>
                      <a:pt x="1" y="16"/>
                    </a:lnTo>
                    <a:lnTo>
                      <a:pt x="1" y="16"/>
                    </a:lnTo>
                    <a:lnTo>
                      <a:pt x="1" y="16"/>
                    </a:lnTo>
                    <a:lnTo>
                      <a:pt x="1" y="16"/>
                    </a:lnTo>
                    <a:lnTo>
                      <a:pt x="1" y="16"/>
                    </a:lnTo>
                    <a:lnTo>
                      <a:pt x="1" y="16"/>
                    </a:lnTo>
                    <a:lnTo>
                      <a:pt x="1" y="15"/>
                    </a:lnTo>
                    <a:lnTo>
                      <a:pt x="1" y="15"/>
                    </a:lnTo>
                    <a:lnTo>
                      <a:pt x="1" y="15"/>
                    </a:lnTo>
                    <a:lnTo>
                      <a:pt x="1" y="16"/>
                    </a:lnTo>
                    <a:lnTo>
                      <a:pt x="1" y="16"/>
                    </a:lnTo>
                    <a:lnTo>
                      <a:pt x="1" y="15"/>
                    </a:lnTo>
                    <a:lnTo>
                      <a:pt x="1" y="15"/>
                    </a:lnTo>
                    <a:lnTo>
                      <a:pt x="1" y="15"/>
                    </a:lnTo>
                    <a:lnTo>
                      <a:pt x="1" y="15"/>
                    </a:lnTo>
                    <a:lnTo>
                      <a:pt x="1" y="15"/>
                    </a:lnTo>
                    <a:lnTo>
                      <a:pt x="1" y="15"/>
                    </a:lnTo>
                    <a:lnTo>
                      <a:pt x="1" y="16"/>
                    </a:lnTo>
                    <a:lnTo>
                      <a:pt x="1" y="15"/>
                    </a:lnTo>
                    <a:lnTo>
                      <a:pt x="1" y="14"/>
                    </a:lnTo>
                    <a:lnTo>
                      <a:pt x="1" y="14"/>
                    </a:lnTo>
                    <a:lnTo>
                      <a:pt x="1" y="13"/>
                    </a:lnTo>
                    <a:lnTo>
                      <a:pt x="1" y="14"/>
                    </a:lnTo>
                    <a:lnTo>
                      <a:pt x="1" y="14"/>
                    </a:lnTo>
                    <a:lnTo>
                      <a:pt x="1" y="14"/>
                    </a:lnTo>
                    <a:lnTo>
                      <a:pt x="1" y="13"/>
                    </a:lnTo>
                    <a:lnTo>
                      <a:pt x="1" y="14"/>
                    </a:lnTo>
                    <a:lnTo>
                      <a:pt x="1" y="14"/>
                    </a:lnTo>
                    <a:lnTo>
                      <a:pt x="1" y="14"/>
                    </a:lnTo>
                    <a:lnTo>
                      <a:pt x="1" y="14"/>
                    </a:lnTo>
                    <a:lnTo>
                      <a:pt x="1" y="14"/>
                    </a:lnTo>
                    <a:lnTo>
                      <a:pt x="1" y="14"/>
                    </a:lnTo>
                    <a:lnTo>
                      <a:pt x="1" y="14"/>
                    </a:lnTo>
                    <a:lnTo>
                      <a:pt x="1" y="14"/>
                    </a:lnTo>
                    <a:lnTo>
                      <a:pt x="1" y="15"/>
                    </a:lnTo>
                    <a:lnTo>
                      <a:pt x="1" y="15"/>
                    </a:lnTo>
                    <a:lnTo>
                      <a:pt x="1" y="15"/>
                    </a:lnTo>
                    <a:lnTo>
                      <a:pt x="1" y="15"/>
                    </a:lnTo>
                    <a:lnTo>
                      <a:pt x="1" y="15"/>
                    </a:lnTo>
                    <a:lnTo>
                      <a:pt x="1" y="15"/>
                    </a:lnTo>
                    <a:lnTo>
                      <a:pt x="1" y="15"/>
                    </a:lnTo>
                    <a:lnTo>
                      <a:pt x="1" y="16"/>
                    </a:lnTo>
                    <a:lnTo>
                      <a:pt x="1" y="16"/>
                    </a:lnTo>
                    <a:lnTo>
                      <a:pt x="1" y="16"/>
                    </a:lnTo>
                    <a:lnTo>
                      <a:pt x="1" y="16"/>
                    </a:lnTo>
                    <a:lnTo>
                      <a:pt x="1" y="16"/>
                    </a:lnTo>
                    <a:lnTo>
                      <a:pt x="1" y="16"/>
                    </a:lnTo>
                    <a:lnTo>
                      <a:pt x="1" y="16"/>
                    </a:lnTo>
                    <a:lnTo>
                      <a:pt x="1" y="15"/>
                    </a:lnTo>
                    <a:lnTo>
                      <a:pt x="1" y="16"/>
                    </a:lnTo>
                    <a:lnTo>
                      <a:pt x="1" y="16"/>
                    </a:lnTo>
                    <a:lnTo>
                      <a:pt x="1" y="16"/>
                    </a:lnTo>
                    <a:lnTo>
                      <a:pt x="1" y="16"/>
                    </a:lnTo>
                    <a:lnTo>
                      <a:pt x="1" y="16"/>
                    </a:lnTo>
                    <a:lnTo>
                      <a:pt x="1" y="16"/>
                    </a:lnTo>
                    <a:lnTo>
                      <a:pt x="1" y="15"/>
                    </a:lnTo>
                    <a:lnTo>
                      <a:pt x="1" y="16"/>
                    </a:lnTo>
                    <a:lnTo>
                      <a:pt x="1" y="15"/>
                    </a:lnTo>
                    <a:lnTo>
                      <a:pt x="1" y="15"/>
                    </a:lnTo>
                    <a:lnTo>
                      <a:pt x="1" y="14"/>
                    </a:lnTo>
                    <a:lnTo>
                      <a:pt x="1" y="15"/>
                    </a:lnTo>
                    <a:lnTo>
                      <a:pt x="1" y="14"/>
                    </a:lnTo>
                    <a:lnTo>
                      <a:pt x="1" y="13"/>
                    </a:lnTo>
                    <a:lnTo>
                      <a:pt x="1" y="14"/>
                    </a:lnTo>
                    <a:lnTo>
                      <a:pt x="1" y="14"/>
                    </a:lnTo>
                    <a:lnTo>
                      <a:pt x="1" y="14"/>
                    </a:lnTo>
                    <a:lnTo>
                      <a:pt x="1" y="14"/>
                    </a:lnTo>
                    <a:lnTo>
                      <a:pt x="1" y="14"/>
                    </a:lnTo>
                    <a:lnTo>
                      <a:pt x="1" y="13"/>
                    </a:lnTo>
                    <a:lnTo>
                      <a:pt x="1" y="14"/>
                    </a:lnTo>
                    <a:lnTo>
                      <a:pt x="1" y="14"/>
                    </a:lnTo>
                    <a:lnTo>
                      <a:pt x="1" y="14"/>
                    </a:lnTo>
                    <a:lnTo>
                      <a:pt x="1" y="14"/>
                    </a:lnTo>
                    <a:lnTo>
                      <a:pt x="1" y="14"/>
                    </a:lnTo>
                    <a:lnTo>
                      <a:pt x="1" y="15"/>
                    </a:lnTo>
                    <a:lnTo>
                      <a:pt x="1" y="15"/>
                    </a:lnTo>
                    <a:lnTo>
                      <a:pt x="1" y="15"/>
                    </a:lnTo>
                    <a:lnTo>
                      <a:pt x="1" y="15"/>
                    </a:lnTo>
                    <a:lnTo>
                      <a:pt x="1" y="15"/>
                    </a:lnTo>
                    <a:lnTo>
                      <a:pt x="1" y="15"/>
                    </a:lnTo>
                    <a:lnTo>
                      <a:pt x="1" y="15"/>
                    </a:lnTo>
                    <a:lnTo>
                      <a:pt x="1" y="15"/>
                    </a:lnTo>
                    <a:lnTo>
                      <a:pt x="1" y="15"/>
                    </a:lnTo>
                    <a:lnTo>
                      <a:pt x="1" y="14"/>
                    </a:lnTo>
                    <a:lnTo>
                      <a:pt x="1" y="14"/>
                    </a:lnTo>
                    <a:lnTo>
                      <a:pt x="1" y="14"/>
                    </a:lnTo>
                    <a:lnTo>
                      <a:pt x="1" y="14"/>
                    </a:lnTo>
                    <a:lnTo>
                      <a:pt x="1" y="13"/>
                    </a:lnTo>
                    <a:lnTo>
                      <a:pt x="1" y="13"/>
                    </a:lnTo>
                    <a:lnTo>
                      <a:pt x="1" y="13"/>
                    </a:lnTo>
                    <a:lnTo>
                      <a:pt x="1" y="13"/>
                    </a:lnTo>
                    <a:lnTo>
                      <a:pt x="1" y="13"/>
                    </a:lnTo>
                    <a:lnTo>
                      <a:pt x="1" y="14"/>
                    </a:lnTo>
                    <a:lnTo>
                      <a:pt x="1" y="13"/>
                    </a:lnTo>
                    <a:lnTo>
                      <a:pt x="1" y="14"/>
                    </a:lnTo>
                    <a:lnTo>
                      <a:pt x="1" y="14"/>
                    </a:lnTo>
                    <a:lnTo>
                      <a:pt x="1" y="13"/>
                    </a:lnTo>
                    <a:lnTo>
                      <a:pt x="1" y="14"/>
                    </a:lnTo>
                    <a:lnTo>
                      <a:pt x="1" y="14"/>
                    </a:lnTo>
                    <a:lnTo>
                      <a:pt x="1" y="14"/>
                    </a:lnTo>
                    <a:lnTo>
                      <a:pt x="1" y="14"/>
                    </a:lnTo>
                    <a:lnTo>
                      <a:pt x="1" y="14"/>
                    </a:lnTo>
                    <a:lnTo>
                      <a:pt x="1" y="14"/>
                    </a:lnTo>
                    <a:lnTo>
                      <a:pt x="1" y="14"/>
                    </a:lnTo>
                    <a:lnTo>
                      <a:pt x="1" y="14"/>
                    </a:lnTo>
                    <a:lnTo>
                      <a:pt x="1" y="15"/>
                    </a:lnTo>
                    <a:lnTo>
                      <a:pt x="1" y="14"/>
                    </a:lnTo>
                    <a:lnTo>
                      <a:pt x="1" y="14"/>
                    </a:lnTo>
                    <a:lnTo>
                      <a:pt x="1" y="13"/>
                    </a:lnTo>
                    <a:lnTo>
                      <a:pt x="1" y="13"/>
                    </a:lnTo>
                    <a:lnTo>
                      <a:pt x="1" y="13"/>
                    </a:lnTo>
                    <a:lnTo>
                      <a:pt x="1" y="13"/>
                    </a:lnTo>
                    <a:lnTo>
                      <a:pt x="1" y="13"/>
                    </a:lnTo>
                    <a:lnTo>
                      <a:pt x="1" y="13"/>
                    </a:lnTo>
                    <a:lnTo>
                      <a:pt x="1" y="13"/>
                    </a:lnTo>
                    <a:lnTo>
                      <a:pt x="1" y="13"/>
                    </a:lnTo>
                    <a:lnTo>
                      <a:pt x="1" y="13"/>
                    </a:lnTo>
                    <a:lnTo>
                      <a:pt x="1" y="13"/>
                    </a:lnTo>
                    <a:lnTo>
                      <a:pt x="1" y="12"/>
                    </a:lnTo>
                    <a:lnTo>
                      <a:pt x="1" y="12"/>
                    </a:lnTo>
                    <a:lnTo>
                      <a:pt x="1" y="13"/>
                    </a:lnTo>
                    <a:lnTo>
                      <a:pt x="1" y="13"/>
                    </a:lnTo>
                    <a:lnTo>
                      <a:pt x="1" y="12"/>
                    </a:lnTo>
                    <a:lnTo>
                      <a:pt x="1" y="13"/>
                    </a:lnTo>
                    <a:lnTo>
                      <a:pt x="1" y="13"/>
                    </a:lnTo>
                    <a:lnTo>
                      <a:pt x="1" y="13"/>
                    </a:lnTo>
                    <a:lnTo>
                      <a:pt x="1" y="13"/>
                    </a:lnTo>
                    <a:lnTo>
                      <a:pt x="1" y="13"/>
                    </a:lnTo>
                    <a:lnTo>
                      <a:pt x="1" y="14"/>
                    </a:lnTo>
                    <a:lnTo>
                      <a:pt x="1" y="14"/>
                    </a:lnTo>
                    <a:lnTo>
                      <a:pt x="1" y="14"/>
                    </a:lnTo>
                    <a:lnTo>
                      <a:pt x="1" y="14"/>
                    </a:lnTo>
                    <a:lnTo>
                      <a:pt x="1" y="14"/>
                    </a:lnTo>
                    <a:lnTo>
                      <a:pt x="1" y="13"/>
                    </a:lnTo>
                    <a:lnTo>
                      <a:pt x="1" y="14"/>
                    </a:lnTo>
                    <a:lnTo>
                      <a:pt x="1" y="13"/>
                    </a:lnTo>
                    <a:lnTo>
                      <a:pt x="1" y="14"/>
                    </a:lnTo>
                    <a:lnTo>
                      <a:pt x="1" y="13"/>
                    </a:lnTo>
                    <a:lnTo>
                      <a:pt x="1" y="13"/>
                    </a:lnTo>
                    <a:lnTo>
                      <a:pt x="1" y="12"/>
                    </a:lnTo>
                    <a:lnTo>
                      <a:pt x="1" y="13"/>
                    </a:lnTo>
                    <a:lnTo>
                      <a:pt x="1" y="13"/>
                    </a:lnTo>
                    <a:lnTo>
                      <a:pt x="1" y="13"/>
                    </a:lnTo>
                    <a:lnTo>
                      <a:pt x="1" y="12"/>
                    </a:lnTo>
                    <a:lnTo>
                      <a:pt x="1" y="12"/>
                    </a:lnTo>
                    <a:lnTo>
                      <a:pt x="1" y="12"/>
                    </a:lnTo>
                    <a:lnTo>
                      <a:pt x="1" y="12"/>
                    </a:lnTo>
                    <a:lnTo>
                      <a:pt x="1" y="12"/>
                    </a:lnTo>
                    <a:lnTo>
                      <a:pt x="1" y="12"/>
                    </a:lnTo>
                    <a:lnTo>
                      <a:pt x="1" y="13"/>
                    </a:lnTo>
                    <a:lnTo>
                      <a:pt x="1" y="12"/>
                    </a:lnTo>
                    <a:lnTo>
                      <a:pt x="1" y="11"/>
                    </a:lnTo>
                    <a:lnTo>
                      <a:pt x="1" y="12"/>
                    </a:lnTo>
                    <a:lnTo>
                      <a:pt x="1" y="11"/>
                    </a:lnTo>
                    <a:lnTo>
                      <a:pt x="1" y="11"/>
                    </a:lnTo>
                    <a:lnTo>
                      <a:pt x="1" y="11"/>
                    </a:lnTo>
                    <a:lnTo>
                      <a:pt x="1" y="11"/>
                    </a:lnTo>
                    <a:lnTo>
                      <a:pt x="1" y="11"/>
                    </a:lnTo>
                    <a:lnTo>
                      <a:pt x="1" y="11"/>
                    </a:lnTo>
                    <a:lnTo>
                      <a:pt x="1" y="10"/>
                    </a:lnTo>
                    <a:lnTo>
                      <a:pt x="1" y="10"/>
                    </a:lnTo>
                    <a:lnTo>
                      <a:pt x="1" y="10"/>
                    </a:lnTo>
                    <a:lnTo>
                      <a:pt x="1" y="9"/>
                    </a:lnTo>
                    <a:lnTo>
                      <a:pt x="1" y="10"/>
                    </a:lnTo>
                    <a:lnTo>
                      <a:pt x="1" y="9"/>
                    </a:lnTo>
                    <a:lnTo>
                      <a:pt x="1" y="9"/>
                    </a:lnTo>
                    <a:lnTo>
                      <a:pt x="1" y="9"/>
                    </a:lnTo>
                    <a:lnTo>
                      <a:pt x="1" y="9"/>
                    </a:lnTo>
                    <a:lnTo>
                      <a:pt x="1" y="8"/>
                    </a:lnTo>
                    <a:lnTo>
                      <a:pt x="1" y="9"/>
                    </a:lnTo>
                    <a:lnTo>
                      <a:pt x="1" y="8"/>
                    </a:lnTo>
                    <a:lnTo>
                      <a:pt x="1" y="8"/>
                    </a:lnTo>
                    <a:lnTo>
                      <a:pt x="1" y="8"/>
                    </a:lnTo>
                    <a:lnTo>
                      <a:pt x="1" y="7"/>
                    </a:lnTo>
                    <a:lnTo>
                      <a:pt x="1" y="7"/>
                    </a:lnTo>
                    <a:lnTo>
                      <a:pt x="1" y="7"/>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7"/>
                    </a:lnTo>
                    <a:lnTo>
                      <a:pt x="1" y="8"/>
                    </a:lnTo>
                    <a:lnTo>
                      <a:pt x="1" y="7"/>
                    </a:lnTo>
                    <a:lnTo>
                      <a:pt x="1" y="8"/>
                    </a:lnTo>
                    <a:lnTo>
                      <a:pt x="1" y="8"/>
                    </a:lnTo>
                    <a:lnTo>
                      <a:pt x="1" y="8"/>
                    </a:lnTo>
                    <a:lnTo>
                      <a:pt x="1" y="7"/>
                    </a:lnTo>
                    <a:lnTo>
                      <a:pt x="1" y="8"/>
                    </a:lnTo>
                    <a:lnTo>
                      <a:pt x="1" y="8"/>
                    </a:lnTo>
                    <a:lnTo>
                      <a:pt x="1" y="7"/>
                    </a:lnTo>
                    <a:lnTo>
                      <a:pt x="1" y="8"/>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5945" name="Freeform 601"/>
              <p:cNvSpPr>
                <a:spLocks/>
              </p:cNvSpPr>
              <p:nvPr/>
            </p:nvSpPr>
            <p:spPr bwMode="auto">
              <a:xfrm>
                <a:off x="2814" y="3419"/>
                <a:ext cx="1" cy="96"/>
              </a:xfrm>
              <a:custGeom>
                <a:avLst/>
                <a:gdLst/>
                <a:ahLst/>
                <a:cxnLst>
                  <a:cxn ang="0">
                    <a:pos x="0" y="2"/>
                  </a:cxn>
                  <a:cxn ang="0">
                    <a:pos x="0" y="6"/>
                  </a:cxn>
                  <a:cxn ang="0">
                    <a:pos x="0" y="4"/>
                  </a:cxn>
                  <a:cxn ang="0">
                    <a:pos x="0" y="3"/>
                  </a:cxn>
                  <a:cxn ang="0">
                    <a:pos x="0" y="2"/>
                  </a:cxn>
                  <a:cxn ang="0">
                    <a:pos x="0" y="1"/>
                  </a:cxn>
                  <a:cxn ang="0">
                    <a:pos x="0" y="3"/>
                  </a:cxn>
                  <a:cxn ang="0">
                    <a:pos x="0" y="4"/>
                  </a:cxn>
                  <a:cxn ang="0">
                    <a:pos x="0" y="7"/>
                  </a:cxn>
                  <a:cxn ang="0">
                    <a:pos x="0" y="8"/>
                  </a:cxn>
                  <a:cxn ang="0">
                    <a:pos x="0" y="6"/>
                  </a:cxn>
                  <a:cxn ang="0">
                    <a:pos x="0" y="5"/>
                  </a:cxn>
                  <a:cxn ang="0">
                    <a:pos x="0" y="6"/>
                  </a:cxn>
                  <a:cxn ang="0">
                    <a:pos x="0" y="8"/>
                  </a:cxn>
                  <a:cxn ang="0">
                    <a:pos x="0" y="8"/>
                  </a:cxn>
                  <a:cxn ang="0">
                    <a:pos x="0" y="8"/>
                  </a:cxn>
                  <a:cxn ang="0">
                    <a:pos x="0" y="9"/>
                  </a:cxn>
                  <a:cxn ang="0">
                    <a:pos x="0" y="7"/>
                  </a:cxn>
                  <a:cxn ang="0">
                    <a:pos x="0" y="4"/>
                  </a:cxn>
                  <a:cxn ang="0">
                    <a:pos x="0" y="6"/>
                  </a:cxn>
                  <a:cxn ang="0">
                    <a:pos x="0" y="7"/>
                  </a:cxn>
                  <a:cxn ang="0">
                    <a:pos x="0" y="8"/>
                  </a:cxn>
                  <a:cxn ang="0">
                    <a:pos x="0" y="9"/>
                  </a:cxn>
                  <a:cxn ang="0">
                    <a:pos x="0" y="11"/>
                  </a:cxn>
                  <a:cxn ang="0">
                    <a:pos x="0" y="12"/>
                  </a:cxn>
                  <a:cxn ang="0">
                    <a:pos x="0" y="12"/>
                  </a:cxn>
                  <a:cxn ang="0">
                    <a:pos x="0" y="12"/>
                  </a:cxn>
                  <a:cxn ang="0">
                    <a:pos x="0" y="13"/>
                  </a:cxn>
                  <a:cxn ang="0">
                    <a:pos x="0" y="13"/>
                  </a:cxn>
                  <a:cxn ang="0">
                    <a:pos x="0" y="12"/>
                  </a:cxn>
                  <a:cxn ang="0">
                    <a:pos x="0" y="10"/>
                  </a:cxn>
                  <a:cxn ang="0">
                    <a:pos x="0" y="10"/>
                  </a:cxn>
                  <a:cxn ang="0">
                    <a:pos x="0" y="9"/>
                  </a:cxn>
                  <a:cxn ang="0">
                    <a:pos x="0" y="7"/>
                  </a:cxn>
                  <a:cxn ang="0">
                    <a:pos x="0" y="9"/>
                  </a:cxn>
                  <a:cxn ang="0">
                    <a:pos x="0" y="10"/>
                  </a:cxn>
                  <a:cxn ang="0">
                    <a:pos x="0" y="13"/>
                  </a:cxn>
                  <a:cxn ang="0">
                    <a:pos x="0" y="14"/>
                  </a:cxn>
                  <a:cxn ang="0">
                    <a:pos x="0" y="15"/>
                  </a:cxn>
                  <a:cxn ang="0">
                    <a:pos x="0" y="14"/>
                  </a:cxn>
                  <a:cxn ang="0">
                    <a:pos x="0" y="12"/>
                  </a:cxn>
                  <a:cxn ang="0">
                    <a:pos x="0" y="12"/>
                  </a:cxn>
                  <a:cxn ang="0">
                    <a:pos x="0" y="12"/>
                  </a:cxn>
                  <a:cxn ang="0">
                    <a:pos x="0" y="9"/>
                  </a:cxn>
                  <a:cxn ang="0">
                    <a:pos x="0" y="11"/>
                  </a:cxn>
                  <a:cxn ang="0">
                    <a:pos x="0" y="14"/>
                  </a:cxn>
                  <a:cxn ang="0">
                    <a:pos x="0" y="14"/>
                  </a:cxn>
                  <a:cxn ang="0">
                    <a:pos x="0" y="14"/>
                  </a:cxn>
                  <a:cxn ang="0">
                    <a:pos x="0" y="8"/>
                  </a:cxn>
                  <a:cxn ang="0">
                    <a:pos x="0" y="5"/>
                  </a:cxn>
                  <a:cxn ang="0">
                    <a:pos x="0" y="7"/>
                  </a:cxn>
                  <a:cxn ang="0">
                    <a:pos x="0" y="7"/>
                  </a:cxn>
                  <a:cxn ang="0">
                    <a:pos x="0" y="6"/>
                  </a:cxn>
                  <a:cxn ang="0">
                    <a:pos x="0" y="8"/>
                  </a:cxn>
                  <a:cxn ang="0">
                    <a:pos x="0" y="8"/>
                  </a:cxn>
                  <a:cxn ang="0">
                    <a:pos x="0" y="9"/>
                  </a:cxn>
                  <a:cxn ang="0">
                    <a:pos x="0" y="10"/>
                  </a:cxn>
                  <a:cxn ang="0">
                    <a:pos x="0" y="10"/>
                  </a:cxn>
                  <a:cxn ang="0">
                    <a:pos x="0" y="11"/>
                  </a:cxn>
                  <a:cxn ang="0">
                    <a:pos x="0" y="11"/>
                  </a:cxn>
                  <a:cxn ang="0">
                    <a:pos x="0" y="11"/>
                  </a:cxn>
                  <a:cxn ang="0">
                    <a:pos x="0" y="12"/>
                  </a:cxn>
                  <a:cxn ang="0">
                    <a:pos x="0" y="13"/>
                  </a:cxn>
                </a:cxnLst>
                <a:rect l="0" t="0" r="r" b="b"/>
                <a:pathLst>
                  <a:path h="16">
                    <a:moveTo>
                      <a:pt x="0" y="1"/>
                    </a:moveTo>
                    <a:lnTo>
                      <a:pt x="0" y="1"/>
                    </a:lnTo>
                    <a:lnTo>
                      <a:pt x="0" y="1"/>
                    </a:lnTo>
                    <a:lnTo>
                      <a:pt x="0" y="1"/>
                    </a:lnTo>
                    <a:lnTo>
                      <a:pt x="0" y="0"/>
                    </a:lnTo>
                    <a:lnTo>
                      <a:pt x="0" y="1"/>
                    </a:lnTo>
                    <a:lnTo>
                      <a:pt x="0" y="1"/>
                    </a:lnTo>
                    <a:lnTo>
                      <a:pt x="0" y="1"/>
                    </a:lnTo>
                    <a:lnTo>
                      <a:pt x="0" y="2"/>
                    </a:lnTo>
                    <a:lnTo>
                      <a:pt x="0" y="1"/>
                    </a:lnTo>
                    <a:lnTo>
                      <a:pt x="0" y="2"/>
                    </a:lnTo>
                    <a:lnTo>
                      <a:pt x="0" y="1"/>
                    </a:lnTo>
                    <a:lnTo>
                      <a:pt x="0" y="2"/>
                    </a:lnTo>
                    <a:lnTo>
                      <a:pt x="0" y="3"/>
                    </a:lnTo>
                    <a:lnTo>
                      <a:pt x="0" y="3"/>
                    </a:lnTo>
                    <a:lnTo>
                      <a:pt x="0" y="3"/>
                    </a:lnTo>
                    <a:lnTo>
                      <a:pt x="0" y="4"/>
                    </a:lnTo>
                    <a:lnTo>
                      <a:pt x="0" y="5"/>
                    </a:lnTo>
                    <a:lnTo>
                      <a:pt x="0" y="5"/>
                    </a:lnTo>
                    <a:lnTo>
                      <a:pt x="0" y="4"/>
                    </a:lnTo>
                    <a:lnTo>
                      <a:pt x="0" y="5"/>
                    </a:lnTo>
                    <a:lnTo>
                      <a:pt x="0" y="6"/>
                    </a:lnTo>
                    <a:lnTo>
                      <a:pt x="0" y="5"/>
                    </a:lnTo>
                    <a:lnTo>
                      <a:pt x="0" y="6"/>
                    </a:lnTo>
                    <a:lnTo>
                      <a:pt x="0" y="6"/>
                    </a:lnTo>
                    <a:lnTo>
                      <a:pt x="0" y="6"/>
                    </a:lnTo>
                    <a:lnTo>
                      <a:pt x="0" y="7"/>
                    </a:lnTo>
                    <a:lnTo>
                      <a:pt x="0" y="7"/>
                    </a:lnTo>
                    <a:lnTo>
                      <a:pt x="0" y="7"/>
                    </a:lnTo>
                    <a:lnTo>
                      <a:pt x="0" y="6"/>
                    </a:lnTo>
                    <a:lnTo>
                      <a:pt x="0" y="6"/>
                    </a:lnTo>
                    <a:lnTo>
                      <a:pt x="0" y="5"/>
                    </a:lnTo>
                    <a:lnTo>
                      <a:pt x="0" y="4"/>
                    </a:lnTo>
                    <a:lnTo>
                      <a:pt x="0" y="4"/>
                    </a:lnTo>
                    <a:lnTo>
                      <a:pt x="0" y="4"/>
                    </a:lnTo>
                    <a:lnTo>
                      <a:pt x="0" y="4"/>
                    </a:lnTo>
                    <a:lnTo>
                      <a:pt x="0" y="3"/>
                    </a:lnTo>
                    <a:lnTo>
                      <a:pt x="0" y="4"/>
                    </a:lnTo>
                    <a:lnTo>
                      <a:pt x="0" y="3"/>
                    </a:lnTo>
                    <a:lnTo>
                      <a:pt x="0" y="3"/>
                    </a:lnTo>
                    <a:lnTo>
                      <a:pt x="0" y="4"/>
                    </a:lnTo>
                    <a:lnTo>
                      <a:pt x="0" y="4"/>
                    </a:lnTo>
                    <a:lnTo>
                      <a:pt x="0" y="4"/>
                    </a:lnTo>
                    <a:lnTo>
                      <a:pt x="0" y="3"/>
                    </a:lnTo>
                    <a:lnTo>
                      <a:pt x="0" y="2"/>
                    </a:lnTo>
                    <a:lnTo>
                      <a:pt x="0" y="2"/>
                    </a:lnTo>
                    <a:lnTo>
                      <a:pt x="0" y="3"/>
                    </a:lnTo>
                    <a:lnTo>
                      <a:pt x="0" y="2"/>
                    </a:lnTo>
                    <a:lnTo>
                      <a:pt x="0" y="2"/>
                    </a:lnTo>
                    <a:lnTo>
                      <a:pt x="0" y="2"/>
                    </a:lnTo>
                    <a:lnTo>
                      <a:pt x="0" y="2"/>
                    </a:lnTo>
                    <a:lnTo>
                      <a:pt x="0" y="2"/>
                    </a:lnTo>
                    <a:lnTo>
                      <a:pt x="0" y="2"/>
                    </a:lnTo>
                    <a:lnTo>
                      <a:pt x="0" y="1"/>
                    </a:lnTo>
                    <a:lnTo>
                      <a:pt x="0" y="2"/>
                    </a:lnTo>
                    <a:lnTo>
                      <a:pt x="0" y="2"/>
                    </a:lnTo>
                    <a:lnTo>
                      <a:pt x="0" y="2"/>
                    </a:lnTo>
                    <a:lnTo>
                      <a:pt x="0" y="2"/>
                    </a:lnTo>
                    <a:lnTo>
                      <a:pt x="0" y="3"/>
                    </a:lnTo>
                    <a:lnTo>
                      <a:pt x="0" y="2"/>
                    </a:lnTo>
                    <a:lnTo>
                      <a:pt x="0" y="1"/>
                    </a:lnTo>
                    <a:lnTo>
                      <a:pt x="0" y="2"/>
                    </a:lnTo>
                    <a:lnTo>
                      <a:pt x="0" y="1"/>
                    </a:lnTo>
                    <a:lnTo>
                      <a:pt x="0" y="1"/>
                    </a:lnTo>
                    <a:lnTo>
                      <a:pt x="0" y="1"/>
                    </a:lnTo>
                    <a:lnTo>
                      <a:pt x="0" y="1"/>
                    </a:lnTo>
                    <a:lnTo>
                      <a:pt x="0" y="1"/>
                    </a:lnTo>
                    <a:lnTo>
                      <a:pt x="0" y="1"/>
                    </a:lnTo>
                    <a:lnTo>
                      <a:pt x="0" y="2"/>
                    </a:lnTo>
                    <a:lnTo>
                      <a:pt x="0" y="1"/>
                    </a:lnTo>
                    <a:lnTo>
                      <a:pt x="0" y="1"/>
                    </a:lnTo>
                    <a:lnTo>
                      <a:pt x="0" y="1"/>
                    </a:lnTo>
                    <a:lnTo>
                      <a:pt x="0" y="2"/>
                    </a:lnTo>
                    <a:lnTo>
                      <a:pt x="0" y="2"/>
                    </a:lnTo>
                    <a:lnTo>
                      <a:pt x="0" y="2"/>
                    </a:lnTo>
                    <a:lnTo>
                      <a:pt x="0" y="2"/>
                    </a:lnTo>
                    <a:lnTo>
                      <a:pt x="0" y="3"/>
                    </a:lnTo>
                    <a:lnTo>
                      <a:pt x="0" y="2"/>
                    </a:lnTo>
                    <a:lnTo>
                      <a:pt x="0" y="2"/>
                    </a:lnTo>
                    <a:lnTo>
                      <a:pt x="0" y="2"/>
                    </a:lnTo>
                    <a:lnTo>
                      <a:pt x="0" y="3"/>
                    </a:lnTo>
                    <a:lnTo>
                      <a:pt x="0" y="3"/>
                    </a:lnTo>
                    <a:lnTo>
                      <a:pt x="0" y="3"/>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7"/>
                    </a:lnTo>
                    <a:lnTo>
                      <a:pt x="0" y="8"/>
                    </a:lnTo>
                    <a:lnTo>
                      <a:pt x="0" y="7"/>
                    </a:lnTo>
                    <a:lnTo>
                      <a:pt x="0" y="7"/>
                    </a:lnTo>
                    <a:lnTo>
                      <a:pt x="0" y="7"/>
                    </a:lnTo>
                    <a:lnTo>
                      <a:pt x="0" y="7"/>
                    </a:lnTo>
                    <a:lnTo>
                      <a:pt x="0" y="7"/>
                    </a:lnTo>
                    <a:lnTo>
                      <a:pt x="0" y="6"/>
                    </a:lnTo>
                    <a:lnTo>
                      <a:pt x="0" y="6"/>
                    </a:lnTo>
                    <a:lnTo>
                      <a:pt x="0" y="6"/>
                    </a:lnTo>
                    <a:lnTo>
                      <a:pt x="0" y="6"/>
                    </a:lnTo>
                    <a:lnTo>
                      <a:pt x="0" y="5"/>
                    </a:lnTo>
                    <a:lnTo>
                      <a:pt x="0" y="5"/>
                    </a:lnTo>
                    <a:lnTo>
                      <a:pt x="0" y="6"/>
                    </a:lnTo>
                    <a:lnTo>
                      <a:pt x="0" y="5"/>
                    </a:lnTo>
                    <a:lnTo>
                      <a:pt x="0" y="5"/>
                    </a:lnTo>
                    <a:lnTo>
                      <a:pt x="0" y="4"/>
                    </a:lnTo>
                    <a:lnTo>
                      <a:pt x="0" y="6"/>
                    </a:lnTo>
                    <a:lnTo>
                      <a:pt x="0" y="5"/>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9"/>
                    </a:lnTo>
                    <a:lnTo>
                      <a:pt x="0" y="8"/>
                    </a:lnTo>
                    <a:lnTo>
                      <a:pt x="0" y="9"/>
                    </a:lnTo>
                    <a:lnTo>
                      <a:pt x="0" y="8"/>
                    </a:lnTo>
                    <a:lnTo>
                      <a:pt x="0" y="9"/>
                    </a:lnTo>
                    <a:lnTo>
                      <a:pt x="0" y="8"/>
                    </a:lnTo>
                    <a:lnTo>
                      <a:pt x="0" y="9"/>
                    </a:lnTo>
                    <a:lnTo>
                      <a:pt x="0" y="9"/>
                    </a:lnTo>
                    <a:lnTo>
                      <a:pt x="0" y="9"/>
                    </a:lnTo>
                    <a:lnTo>
                      <a:pt x="0" y="8"/>
                    </a:lnTo>
                    <a:lnTo>
                      <a:pt x="0" y="8"/>
                    </a:lnTo>
                    <a:lnTo>
                      <a:pt x="0" y="8"/>
                    </a:lnTo>
                    <a:lnTo>
                      <a:pt x="0" y="8"/>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8"/>
                    </a:lnTo>
                    <a:lnTo>
                      <a:pt x="0" y="9"/>
                    </a:lnTo>
                    <a:lnTo>
                      <a:pt x="0" y="9"/>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4"/>
                    </a:lnTo>
                    <a:lnTo>
                      <a:pt x="0" y="5"/>
                    </a:lnTo>
                    <a:lnTo>
                      <a:pt x="0" y="5"/>
                    </a:lnTo>
                    <a:lnTo>
                      <a:pt x="0" y="6"/>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7"/>
                    </a:lnTo>
                    <a:lnTo>
                      <a:pt x="0" y="7"/>
                    </a:lnTo>
                    <a:lnTo>
                      <a:pt x="0" y="8"/>
                    </a:lnTo>
                    <a:lnTo>
                      <a:pt x="0" y="8"/>
                    </a:lnTo>
                    <a:lnTo>
                      <a:pt x="0" y="8"/>
                    </a:lnTo>
                    <a:lnTo>
                      <a:pt x="0" y="7"/>
                    </a:lnTo>
                    <a:lnTo>
                      <a:pt x="0" y="8"/>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1"/>
                    </a:lnTo>
                    <a:lnTo>
                      <a:pt x="0" y="10"/>
                    </a:lnTo>
                    <a:lnTo>
                      <a:pt x="0" y="10"/>
                    </a:lnTo>
                    <a:lnTo>
                      <a:pt x="0" y="10"/>
                    </a:lnTo>
                    <a:lnTo>
                      <a:pt x="0" y="11"/>
                    </a:lnTo>
                    <a:lnTo>
                      <a:pt x="0" y="10"/>
                    </a:lnTo>
                    <a:lnTo>
                      <a:pt x="0" y="10"/>
                    </a:lnTo>
                    <a:lnTo>
                      <a:pt x="0" y="10"/>
                    </a:lnTo>
                    <a:lnTo>
                      <a:pt x="0" y="11"/>
                    </a:lnTo>
                    <a:lnTo>
                      <a:pt x="0" y="11"/>
                    </a:lnTo>
                    <a:lnTo>
                      <a:pt x="0" y="11"/>
                    </a:lnTo>
                    <a:lnTo>
                      <a:pt x="0" y="12"/>
                    </a:lnTo>
                    <a:lnTo>
                      <a:pt x="0" y="11"/>
                    </a:lnTo>
                    <a:lnTo>
                      <a:pt x="0" y="12"/>
                    </a:lnTo>
                    <a:lnTo>
                      <a:pt x="0" y="12"/>
                    </a:lnTo>
                    <a:lnTo>
                      <a:pt x="0" y="12"/>
                    </a:lnTo>
                    <a:lnTo>
                      <a:pt x="0" y="11"/>
                    </a:lnTo>
                    <a:lnTo>
                      <a:pt x="0" y="11"/>
                    </a:lnTo>
                    <a:lnTo>
                      <a:pt x="0" y="11"/>
                    </a:lnTo>
                    <a:lnTo>
                      <a:pt x="0" y="11"/>
                    </a:lnTo>
                    <a:lnTo>
                      <a:pt x="0" y="11"/>
                    </a:lnTo>
                    <a:lnTo>
                      <a:pt x="0" y="11"/>
                    </a:lnTo>
                    <a:lnTo>
                      <a:pt x="0" y="10"/>
                    </a:lnTo>
                    <a:lnTo>
                      <a:pt x="0" y="11"/>
                    </a:lnTo>
                    <a:lnTo>
                      <a:pt x="0" y="12"/>
                    </a:lnTo>
                    <a:lnTo>
                      <a:pt x="0" y="12"/>
                    </a:lnTo>
                    <a:lnTo>
                      <a:pt x="0" y="12"/>
                    </a:lnTo>
                    <a:lnTo>
                      <a:pt x="0" y="11"/>
                    </a:lnTo>
                    <a:lnTo>
                      <a:pt x="0" y="12"/>
                    </a:lnTo>
                    <a:lnTo>
                      <a:pt x="0" y="12"/>
                    </a:lnTo>
                    <a:lnTo>
                      <a:pt x="0" y="12"/>
                    </a:lnTo>
                    <a:lnTo>
                      <a:pt x="0" y="12"/>
                    </a:lnTo>
                    <a:lnTo>
                      <a:pt x="0" y="12"/>
                    </a:lnTo>
                    <a:lnTo>
                      <a:pt x="0" y="12"/>
                    </a:lnTo>
                    <a:lnTo>
                      <a:pt x="0" y="12"/>
                    </a:lnTo>
                    <a:lnTo>
                      <a:pt x="0" y="13"/>
                    </a:lnTo>
                    <a:lnTo>
                      <a:pt x="0" y="12"/>
                    </a:lnTo>
                    <a:lnTo>
                      <a:pt x="0" y="12"/>
                    </a:lnTo>
                    <a:lnTo>
                      <a:pt x="0" y="11"/>
                    </a:lnTo>
                    <a:lnTo>
                      <a:pt x="0" y="12"/>
                    </a:lnTo>
                    <a:lnTo>
                      <a:pt x="0" y="11"/>
                    </a:lnTo>
                    <a:lnTo>
                      <a:pt x="0" y="11"/>
                    </a:lnTo>
                    <a:lnTo>
                      <a:pt x="0" y="11"/>
                    </a:lnTo>
                    <a:lnTo>
                      <a:pt x="0" y="12"/>
                    </a:lnTo>
                    <a:lnTo>
                      <a:pt x="0" y="12"/>
                    </a:lnTo>
                    <a:lnTo>
                      <a:pt x="0" y="12"/>
                    </a:lnTo>
                    <a:lnTo>
                      <a:pt x="0" y="12"/>
                    </a:lnTo>
                    <a:lnTo>
                      <a:pt x="0" y="12"/>
                    </a:lnTo>
                    <a:lnTo>
                      <a:pt x="0" y="13"/>
                    </a:lnTo>
                    <a:lnTo>
                      <a:pt x="0" y="13"/>
                    </a:lnTo>
                    <a:lnTo>
                      <a:pt x="0" y="13"/>
                    </a:lnTo>
                    <a:lnTo>
                      <a:pt x="0" y="12"/>
                    </a:lnTo>
                    <a:lnTo>
                      <a:pt x="0" y="12"/>
                    </a:lnTo>
                    <a:lnTo>
                      <a:pt x="0" y="12"/>
                    </a:lnTo>
                    <a:lnTo>
                      <a:pt x="0" y="11"/>
                    </a:lnTo>
                    <a:lnTo>
                      <a:pt x="0" y="12"/>
                    </a:lnTo>
                    <a:lnTo>
                      <a:pt x="0" y="12"/>
                    </a:lnTo>
                    <a:lnTo>
                      <a:pt x="0" y="13"/>
                    </a:lnTo>
                    <a:lnTo>
                      <a:pt x="0" y="12"/>
                    </a:lnTo>
                    <a:lnTo>
                      <a:pt x="0" y="13"/>
                    </a:lnTo>
                    <a:lnTo>
                      <a:pt x="0" y="12"/>
                    </a:lnTo>
                    <a:lnTo>
                      <a:pt x="0" y="12"/>
                    </a:lnTo>
                    <a:lnTo>
                      <a:pt x="0" y="12"/>
                    </a:lnTo>
                    <a:lnTo>
                      <a:pt x="0" y="12"/>
                    </a:lnTo>
                    <a:lnTo>
                      <a:pt x="0" y="12"/>
                    </a:lnTo>
                    <a:lnTo>
                      <a:pt x="0" y="12"/>
                    </a:lnTo>
                    <a:lnTo>
                      <a:pt x="0" y="11"/>
                    </a:lnTo>
                    <a:lnTo>
                      <a:pt x="0" y="12"/>
                    </a:lnTo>
                    <a:lnTo>
                      <a:pt x="0" y="12"/>
                    </a:lnTo>
                    <a:lnTo>
                      <a:pt x="0" y="12"/>
                    </a:lnTo>
                    <a:lnTo>
                      <a:pt x="0" y="12"/>
                    </a:lnTo>
                    <a:lnTo>
                      <a:pt x="0" y="11"/>
                    </a:lnTo>
                    <a:lnTo>
                      <a:pt x="0" y="12"/>
                    </a:lnTo>
                    <a:lnTo>
                      <a:pt x="0" y="12"/>
                    </a:lnTo>
                    <a:lnTo>
                      <a:pt x="0" y="11"/>
                    </a:lnTo>
                    <a:lnTo>
                      <a:pt x="0" y="11"/>
                    </a:lnTo>
                    <a:lnTo>
                      <a:pt x="0" y="10"/>
                    </a:lnTo>
                    <a:lnTo>
                      <a:pt x="0" y="11"/>
                    </a:lnTo>
                    <a:lnTo>
                      <a:pt x="0" y="10"/>
                    </a:lnTo>
                    <a:lnTo>
                      <a:pt x="0" y="11"/>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1"/>
                    </a:lnTo>
                    <a:lnTo>
                      <a:pt x="0" y="11"/>
                    </a:lnTo>
                    <a:lnTo>
                      <a:pt x="0" y="10"/>
                    </a:lnTo>
                    <a:lnTo>
                      <a:pt x="0" y="10"/>
                    </a:lnTo>
                    <a:lnTo>
                      <a:pt x="0" y="9"/>
                    </a:lnTo>
                    <a:lnTo>
                      <a:pt x="0" y="9"/>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8"/>
                    </a:lnTo>
                    <a:lnTo>
                      <a:pt x="0" y="9"/>
                    </a:lnTo>
                    <a:lnTo>
                      <a:pt x="0" y="9"/>
                    </a:lnTo>
                    <a:lnTo>
                      <a:pt x="0" y="9"/>
                    </a:lnTo>
                    <a:lnTo>
                      <a:pt x="0" y="9"/>
                    </a:lnTo>
                    <a:lnTo>
                      <a:pt x="0" y="10"/>
                    </a:lnTo>
                    <a:lnTo>
                      <a:pt x="0" y="10"/>
                    </a:lnTo>
                    <a:lnTo>
                      <a:pt x="0" y="11"/>
                    </a:lnTo>
                    <a:lnTo>
                      <a:pt x="0" y="10"/>
                    </a:lnTo>
                    <a:lnTo>
                      <a:pt x="0" y="10"/>
                    </a:lnTo>
                    <a:lnTo>
                      <a:pt x="0" y="10"/>
                    </a:lnTo>
                    <a:lnTo>
                      <a:pt x="0" y="11"/>
                    </a:lnTo>
                    <a:lnTo>
                      <a:pt x="0" y="11"/>
                    </a:lnTo>
                    <a:lnTo>
                      <a:pt x="0" y="12"/>
                    </a:lnTo>
                    <a:lnTo>
                      <a:pt x="0" y="12"/>
                    </a:lnTo>
                    <a:lnTo>
                      <a:pt x="0" y="12"/>
                    </a:lnTo>
                    <a:lnTo>
                      <a:pt x="0" y="13"/>
                    </a:lnTo>
                    <a:lnTo>
                      <a:pt x="0" y="13"/>
                    </a:lnTo>
                    <a:lnTo>
                      <a:pt x="0" y="13"/>
                    </a:lnTo>
                    <a:lnTo>
                      <a:pt x="0" y="13"/>
                    </a:lnTo>
                    <a:lnTo>
                      <a:pt x="0" y="13"/>
                    </a:lnTo>
                    <a:lnTo>
                      <a:pt x="0" y="13"/>
                    </a:lnTo>
                    <a:lnTo>
                      <a:pt x="0" y="13"/>
                    </a:lnTo>
                    <a:lnTo>
                      <a:pt x="0" y="14"/>
                    </a:lnTo>
                    <a:lnTo>
                      <a:pt x="0" y="14"/>
                    </a:lnTo>
                    <a:lnTo>
                      <a:pt x="0" y="14"/>
                    </a:lnTo>
                    <a:lnTo>
                      <a:pt x="0" y="15"/>
                    </a:lnTo>
                    <a:lnTo>
                      <a:pt x="0" y="14"/>
                    </a:lnTo>
                    <a:lnTo>
                      <a:pt x="0" y="15"/>
                    </a:lnTo>
                    <a:lnTo>
                      <a:pt x="0" y="15"/>
                    </a:lnTo>
                    <a:lnTo>
                      <a:pt x="0" y="15"/>
                    </a:lnTo>
                    <a:lnTo>
                      <a:pt x="0" y="15"/>
                    </a:lnTo>
                    <a:lnTo>
                      <a:pt x="0" y="15"/>
                    </a:lnTo>
                    <a:lnTo>
                      <a:pt x="0" y="15"/>
                    </a:lnTo>
                    <a:lnTo>
                      <a:pt x="0" y="15"/>
                    </a:lnTo>
                    <a:lnTo>
                      <a:pt x="0" y="16"/>
                    </a:lnTo>
                    <a:lnTo>
                      <a:pt x="0" y="15"/>
                    </a:lnTo>
                    <a:lnTo>
                      <a:pt x="0" y="15"/>
                    </a:lnTo>
                    <a:lnTo>
                      <a:pt x="0" y="15"/>
                    </a:lnTo>
                    <a:lnTo>
                      <a:pt x="0" y="15"/>
                    </a:lnTo>
                    <a:lnTo>
                      <a:pt x="0" y="14"/>
                    </a:lnTo>
                    <a:lnTo>
                      <a:pt x="0" y="15"/>
                    </a:lnTo>
                    <a:lnTo>
                      <a:pt x="0" y="15"/>
                    </a:lnTo>
                    <a:lnTo>
                      <a:pt x="0" y="15"/>
                    </a:lnTo>
                    <a:lnTo>
                      <a:pt x="0" y="14"/>
                    </a:lnTo>
                    <a:lnTo>
                      <a:pt x="0" y="14"/>
                    </a:lnTo>
                    <a:lnTo>
                      <a:pt x="0" y="14"/>
                    </a:lnTo>
                    <a:lnTo>
                      <a:pt x="0" y="14"/>
                    </a:lnTo>
                    <a:lnTo>
                      <a:pt x="0" y="15"/>
                    </a:lnTo>
                    <a:lnTo>
                      <a:pt x="0" y="14"/>
                    </a:lnTo>
                    <a:lnTo>
                      <a:pt x="0" y="14"/>
                    </a:lnTo>
                    <a:lnTo>
                      <a:pt x="0" y="14"/>
                    </a:lnTo>
                    <a:lnTo>
                      <a:pt x="0" y="14"/>
                    </a:lnTo>
                    <a:lnTo>
                      <a:pt x="0" y="14"/>
                    </a:lnTo>
                    <a:lnTo>
                      <a:pt x="0" y="14"/>
                    </a:lnTo>
                    <a:lnTo>
                      <a:pt x="0" y="14"/>
                    </a:lnTo>
                    <a:lnTo>
                      <a:pt x="0" y="14"/>
                    </a:lnTo>
                    <a:lnTo>
                      <a:pt x="0" y="13"/>
                    </a:lnTo>
                    <a:lnTo>
                      <a:pt x="0" y="13"/>
                    </a:lnTo>
                    <a:lnTo>
                      <a:pt x="0" y="13"/>
                    </a:lnTo>
                    <a:lnTo>
                      <a:pt x="0" y="12"/>
                    </a:lnTo>
                    <a:lnTo>
                      <a:pt x="0" y="12"/>
                    </a:lnTo>
                    <a:lnTo>
                      <a:pt x="0" y="12"/>
                    </a:lnTo>
                    <a:lnTo>
                      <a:pt x="0" y="12"/>
                    </a:lnTo>
                    <a:lnTo>
                      <a:pt x="0" y="11"/>
                    </a:lnTo>
                    <a:lnTo>
                      <a:pt x="0" y="12"/>
                    </a:lnTo>
                    <a:lnTo>
                      <a:pt x="0" y="12"/>
                    </a:lnTo>
                    <a:lnTo>
                      <a:pt x="0" y="12"/>
                    </a:lnTo>
                    <a:lnTo>
                      <a:pt x="0" y="11"/>
                    </a:lnTo>
                    <a:lnTo>
                      <a:pt x="0" y="12"/>
                    </a:lnTo>
                    <a:lnTo>
                      <a:pt x="0" y="11"/>
                    </a:lnTo>
                    <a:lnTo>
                      <a:pt x="0" y="12"/>
                    </a:lnTo>
                    <a:lnTo>
                      <a:pt x="0" y="12"/>
                    </a:lnTo>
                    <a:lnTo>
                      <a:pt x="0" y="12"/>
                    </a:lnTo>
                    <a:lnTo>
                      <a:pt x="0" y="12"/>
                    </a:lnTo>
                    <a:lnTo>
                      <a:pt x="0" y="11"/>
                    </a:lnTo>
                    <a:lnTo>
                      <a:pt x="0" y="12"/>
                    </a:lnTo>
                    <a:lnTo>
                      <a:pt x="0" y="11"/>
                    </a:lnTo>
                    <a:lnTo>
                      <a:pt x="0" y="11"/>
                    </a:lnTo>
                    <a:lnTo>
                      <a:pt x="0" y="12"/>
                    </a:lnTo>
                    <a:lnTo>
                      <a:pt x="0" y="12"/>
                    </a:lnTo>
                    <a:lnTo>
                      <a:pt x="0" y="12"/>
                    </a:lnTo>
                    <a:lnTo>
                      <a:pt x="0" y="12"/>
                    </a:lnTo>
                    <a:lnTo>
                      <a:pt x="0" y="11"/>
                    </a:lnTo>
                    <a:lnTo>
                      <a:pt x="0" y="12"/>
                    </a:lnTo>
                    <a:lnTo>
                      <a:pt x="0" y="12"/>
                    </a:lnTo>
                    <a:lnTo>
                      <a:pt x="0" y="12"/>
                    </a:lnTo>
                    <a:lnTo>
                      <a:pt x="0" y="11"/>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10"/>
                    </a:lnTo>
                    <a:lnTo>
                      <a:pt x="0" y="11"/>
                    </a:lnTo>
                    <a:lnTo>
                      <a:pt x="0" y="10"/>
                    </a:lnTo>
                    <a:lnTo>
                      <a:pt x="0" y="11"/>
                    </a:lnTo>
                    <a:lnTo>
                      <a:pt x="0" y="11"/>
                    </a:lnTo>
                    <a:lnTo>
                      <a:pt x="0" y="10"/>
                    </a:lnTo>
                    <a:lnTo>
                      <a:pt x="0" y="10"/>
                    </a:lnTo>
                    <a:lnTo>
                      <a:pt x="0" y="11"/>
                    </a:lnTo>
                    <a:lnTo>
                      <a:pt x="0" y="11"/>
                    </a:lnTo>
                    <a:lnTo>
                      <a:pt x="0" y="11"/>
                    </a:lnTo>
                    <a:lnTo>
                      <a:pt x="0" y="12"/>
                    </a:lnTo>
                    <a:lnTo>
                      <a:pt x="0" y="12"/>
                    </a:lnTo>
                    <a:lnTo>
                      <a:pt x="0" y="12"/>
                    </a:lnTo>
                    <a:lnTo>
                      <a:pt x="0" y="13"/>
                    </a:lnTo>
                    <a:lnTo>
                      <a:pt x="0" y="14"/>
                    </a:lnTo>
                    <a:lnTo>
                      <a:pt x="0" y="14"/>
                    </a:lnTo>
                    <a:lnTo>
                      <a:pt x="0" y="14"/>
                    </a:lnTo>
                    <a:lnTo>
                      <a:pt x="0" y="14"/>
                    </a:lnTo>
                    <a:lnTo>
                      <a:pt x="0" y="15"/>
                    </a:lnTo>
                    <a:lnTo>
                      <a:pt x="0" y="15"/>
                    </a:lnTo>
                    <a:lnTo>
                      <a:pt x="0" y="15"/>
                    </a:lnTo>
                    <a:lnTo>
                      <a:pt x="0" y="15"/>
                    </a:lnTo>
                    <a:lnTo>
                      <a:pt x="0" y="15"/>
                    </a:lnTo>
                    <a:lnTo>
                      <a:pt x="0" y="16"/>
                    </a:lnTo>
                    <a:lnTo>
                      <a:pt x="0" y="15"/>
                    </a:lnTo>
                    <a:lnTo>
                      <a:pt x="0" y="14"/>
                    </a:lnTo>
                    <a:lnTo>
                      <a:pt x="0" y="15"/>
                    </a:lnTo>
                    <a:lnTo>
                      <a:pt x="0" y="15"/>
                    </a:lnTo>
                    <a:lnTo>
                      <a:pt x="0" y="15"/>
                    </a:lnTo>
                    <a:lnTo>
                      <a:pt x="0" y="15"/>
                    </a:lnTo>
                    <a:lnTo>
                      <a:pt x="0" y="15"/>
                    </a:lnTo>
                    <a:lnTo>
                      <a:pt x="0" y="14"/>
                    </a:lnTo>
                    <a:lnTo>
                      <a:pt x="0" y="14"/>
                    </a:lnTo>
                    <a:lnTo>
                      <a:pt x="0" y="13"/>
                    </a:lnTo>
                    <a:lnTo>
                      <a:pt x="0" y="13"/>
                    </a:lnTo>
                    <a:lnTo>
                      <a:pt x="0" y="14"/>
                    </a:lnTo>
                    <a:lnTo>
                      <a:pt x="0" y="14"/>
                    </a:lnTo>
                    <a:lnTo>
                      <a:pt x="0" y="13"/>
                    </a:lnTo>
                    <a:lnTo>
                      <a:pt x="0" y="13"/>
                    </a:lnTo>
                    <a:lnTo>
                      <a:pt x="0" y="12"/>
                    </a:lnTo>
                    <a:lnTo>
                      <a:pt x="0" y="12"/>
                    </a:lnTo>
                    <a:lnTo>
                      <a:pt x="0" y="11"/>
                    </a:lnTo>
                    <a:lnTo>
                      <a:pt x="0" y="10"/>
                    </a:lnTo>
                    <a:lnTo>
                      <a:pt x="0" y="10"/>
                    </a:lnTo>
                    <a:lnTo>
                      <a:pt x="0" y="10"/>
                    </a:lnTo>
                    <a:lnTo>
                      <a:pt x="0" y="9"/>
                    </a:lnTo>
                    <a:lnTo>
                      <a:pt x="0" y="9"/>
                    </a:lnTo>
                    <a:lnTo>
                      <a:pt x="0" y="8"/>
                    </a:lnTo>
                    <a:lnTo>
                      <a:pt x="0" y="8"/>
                    </a:lnTo>
                    <a:lnTo>
                      <a:pt x="0" y="8"/>
                    </a:lnTo>
                    <a:lnTo>
                      <a:pt x="0" y="8"/>
                    </a:lnTo>
                    <a:lnTo>
                      <a:pt x="0" y="7"/>
                    </a:lnTo>
                    <a:lnTo>
                      <a:pt x="0" y="7"/>
                    </a:lnTo>
                    <a:lnTo>
                      <a:pt x="0" y="7"/>
                    </a:lnTo>
                    <a:lnTo>
                      <a:pt x="0" y="7"/>
                    </a:lnTo>
                    <a:lnTo>
                      <a:pt x="0" y="6"/>
                    </a:lnTo>
                    <a:lnTo>
                      <a:pt x="0" y="5"/>
                    </a:lnTo>
                    <a:lnTo>
                      <a:pt x="0" y="5"/>
                    </a:lnTo>
                    <a:lnTo>
                      <a:pt x="0" y="5"/>
                    </a:lnTo>
                    <a:lnTo>
                      <a:pt x="0" y="5"/>
                    </a:lnTo>
                    <a:lnTo>
                      <a:pt x="0" y="6"/>
                    </a:lnTo>
                    <a:lnTo>
                      <a:pt x="0" y="7"/>
                    </a:lnTo>
                    <a:lnTo>
                      <a:pt x="0" y="6"/>
                    </a:lnTo>
                    <a:lnTo>
                      <a:pt x="0" y="7"/>
                    </a:lnTo>
                    <a:lnTo>
                      <a:pt x="0" y="6"/>
                    </a:lnTo>
                    <a:lnTo>
                      <a:pt x="0" y="7"/>
                    </a:lnTo>
                    <a:lnTo>
                      <a:pt x="0" y="7"/>
                    </a:lnTo>
                    <a:lnTo>
                      <a:pt x="0" y="7"/>
                    </a:lnTo>
                    <a:lnTo>
                      <a:pt x="0" y="7"/>
                    </a:lnTo>
                    <a:lnTo>
                      <a:pt x="0" y="7"/>
                    </a:lnTo>
                    <a:lnTo>
                      <a:pt x="0" y="8"/>
                    </a:lnTo>
                    <a:lnTo>
                      <a:pt x="0" y="8"/>
                    </a:lnTo>
                    <a:lnTo>
                      <a:pt x="0" y="7"/>
                    </a:lnTo>
                    <a:lnTo>
                      <a:pt x="0" y="8"/>
                    </a:lnTo>
                    <a:lnTo>
                      <a:pt x="0" y="8"/>
                    </a:lnTo>
                    <a:lnTo>
                      <a:pt x="0" y="9"/>
                    </a:lnTo>
                    <a:lnTo>
                      <a:pt x="0" y="8"/>
                    </a:lnTo>
                    <a:lnTo>
                      <a:pt x="0" y="8"/>
                    </a:lnTo>
                    <a:lnTo>
                      <a:pt x="0" y="7"/>
                    </a:lnTo>
                    <a:lnTo>
                      <a:pt x="0" y="7"/>
                    </a:lnTo>
                    <a:lnTo>
                      <a:pt x="0" y="7"/>
                    </a:lnTo>
                    <a:lnTo>
                      <a:pt x="0" y="7"/>
                    </a:lnTo>
                    <a:lnTo>
                      <a:pt x="0" y="8"/>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8"/>
                    </a:lnTo>
                    <a:lnTo>
                      <a:pt x="0" y="8"/>
                    </a:lnTo>
                    <a:lnTo>
                      <a:pt x="0" y="8"/>
                    </a:lnTo>
                    <a:lnTo>
                      <a:pt x="0" y="8"/>
                    </a:lnTo>
                    <a:lnTo>
                      <a:pt x="0" y="7"/>
                    </a:lnTo>
                    <a:lnTo>
                      <a:pt x="0" y="8"/>
                    </a:lnTo>
                    <a:lnTo>
                      <a:pt x="0" y="9"/>
                    </a:lnTo>
                    <a:lnTo>
                      <a:pt x="0" y="8"/>
                    </a:lnTo>
                    <a:lnTo>
                      <a:pt x="0" y="9"/>
                    </a:lnTo>
                    <a:lnTo>
                      <a:pt x="0" y="10"/>
                    </a:lnTo>
                    <a:lnTo>
                      <a:pt x="0" y="9"/>
                    </a:lnTo>
                    <a:lnTo>
                      <a:pt x="0" y="10"/>
                    </a:lnTo>
                    <a:lnTo>
                      <a:pt x="0" y="9"/>
                    </a:lnTo>
                    <a:lnTo>
                      <a:pt x="0" y="10"/>
                    </a:lnTo>
                    <a:lnTo>
                      <a:pt x="0" y="10"/>
                    </a:lnTo>
                    <a:lnTo>
                      <a:pt x="0" y="10"/>
                    </a:lnTo>
                    <a:lnTo>
                      <a:pt x="0" y="10"/>
                    </a:lnTo>
                    <a:lnTo>
                      <a:pt x="0" y="11"/>
                    </a:lnTo>
                    <a:lnTo>
                      <a:pt x="0" y="10"/>
                    </a:lnTo>
                    <a:lnTo>
                      <a:pt x="0" y="10"/>
                    </a:lnTo>
                    <a:lnTo>
                      <a:pt x="0" y="11"/>
                    </a:lnTo>
                    <a:lnTo>
                      <a:pt x="0" y="10"/>
                    </a:lnTo>
                    <a:lnTo>
                      <a:pt x="0" y="10"/>
                    </a:lnTo>
                    <a:lnTo>
                      <a:pt x="0" y="10"/>
                    </a:lnTo>
                    <a:lnTo>
                      <a:pt x="0" y="10"/>
                    </a:lnTo>
                    <a:lnTo>
                      <a:pt x="0" y="11"/>
                    </a:lnTo>
                    <a:lnTo>
                      <a:pt x="0" y="12"/>
                    </a:lnTo>
                    <a:lnTo>
                      <a:pt x="0" y="11"/>
                    </a:lnTo>
                    <a:lnTo>
                      <a:pt x="0" y="11"/>
                    </a:lnTo>
                    <a:lnTo>
                      <a:pt x="0" y="11"/>
                    </a:lnTo>
                    <a:lnTo>
                      <a:pt x="0" y="11"/>
                    </a:lnTo>
                    <a:lnTo>
                      <a:pt x="0" y="11"/>
                    </a:lnTo>
                    <a:lnTo>
                      <a:pt x="0" y="11"/>
                    </a:lnTo>
                    <a:lnTo>
                      <a:pt x="0" y="11"/>
                    </a:lnTo>
                    <a:lnTo>
                      <a:pt x="0" y="10"/>
                    </a:lnTo>
                    <a:lnTo>
                      <a:pt x="0" y="11"/>
                    </a:lnTo>
                    <a:lnTo>
                      <a:pt x="0" y="10"/>
                    </a:lnTo>
                    <a:lnTo>
                      <a:pt x="0" y="10"/>
                    </a:lnTo>
                    <a:lnTo>
                      <a:pt x="0" y="11"/>
                    </a:lnTo>
                    <a:lnTo>
                      <a:pt x="0" y="10"/>
                    </a:lnTo>
                    <a:lnTo>
                      <a:pt x="0" y="10"/>
                    </a:lnTo>
                    <a:lnTo>
                      <a:pt x="0" y="11"/>
                    </a:lnTo>
                    <a:lnTo>
                      <a:pt x="0" y="11"/>
                    </a:lnTo>
                    <a:lnTo>
                      <a:pt x="0" y="11"/>
                    </a:lnTo>
                    <a:lnTo>
                      <a:pt x="0" y="10"/>
                    </a:lnTo>
                    <a:lnTo>
                      <a:pt x="0" y="11"/>
                    </a:lnTo>
                    <a:lnTo>
                      <a:pt x="0" y="12"/>
                    </a:lnTo>
                    <a:lnTo>
                      <a:pt x="0" y="12"/>
                    </a:lnTo>
                    <a:lnTo>
                      <a:pt x="0" y="12"/>
                    </a:lnTo>
                    <a:lnTo>
                      <a:pt x="0" y="12"/>
                    </a:lnTo>
                    <a:lnTo>
                      <a:pt x="0" y="11"/>
                    </a:lnTo>
                    <a:lnTo>
                      <a:pt x="0" y="11"/>
                    </a:lnTo>
                    <a:lnTo>
                      <a:pt x="0" y="12"/>
                    </a:lnTo>
                    <a:lnTo>
                      <a:pt x="0" y="11"/>
                    </a:lnTo>
                    <a:lnTo>
                      <a:pt x="0" y="11"/>
                    </a:lnTo>
                    <a:lnTo>
                      <a:pt x="0" y="11"/>
                    </a:lnTo>
                    <a:lnTo>
                      <a:pt x="0" y="11"/>
                    </a:lnTo>
                    <a:lnTo>
                      <a:pt x="0" y="12"/>
                    </a:lnTo>
                    <a:lnTo>
                      <a:pt x="0" y="12"/>
                    </a:lnTo>
                    <a:lnTo>
                      <a:pt x="0" y="12"/>
                    </a:lnTo>
                    <a:lnTo>
                      <a:pt x="0" y="11"/>
                    </a:lnTo>
                    <a:lnTo>
                      <a:pt x="0" y="10"/>
                    </a:lnTo>
                    <a:lnTo>
                      <a:pt x="0" y="10"/>
                    </a:lnTo>
                    <a:lnTo>
                      <a:pt x="0" y="10"/>
                    </a:lnTo>
                    <a:lnTo>
                      <a:pt x="0" y="10"/>
                    </a:lnTo>
                    <a:lnTo>
                      <a:pt x="0" y="11"/>
                    </a:lnTo>
                    <a:lnTo>
                      <a:pt x="0" y="10"/>
                    </a:lnTo>
                    <a:lnTo>
                      <a:pt x="0" y="11"/>
                    </a:lnTo>
                    <a:lnTo>
                      <a:pt x="0" y="10"/>
                    </a:lnTo>
                    <a:lnTo>
                      <a:pt x="0" y="11"/>
                    </a:lnTo>
                    <a:lnTo>
                      <a:pt x="0" y="10"/>
                    </a:lnTo>
                    <a:lnTo>
                      <a:pt x="0" y="10"/>
                    </a:lnTo>
                    <a:lnTo>
                      <a:pt x="0" y="10"/>
                    </a:lnTo>
                    <a:lnTo>
                      <a:pt x="0" y="10"/>
                    </a:lnTo>
                    <a:lnTo>
                      <a:pt x="0" y="11"/>
                    </a:lnTo>
                    <a:lnTo>
                      <a:pt x="0" y="11"/>
                    </a:lnTo>
                    <a:lnTo>
                      <a:pt x="0" y="11"/>
                    </a:lnTo>
                    <a:lnTo>
                      <a:pt x="0" y="11"/>
                    </a:lnTo>
                    <a:lnTo>
                      <a:pt x="0" y="12"/>
                    </a:lnTo>
                    <a:lnTo>
                      <a:pt x="0" y="12"/>
                    </a:lnTo>
                    <a:lnTo>
                      <a:pt x="0" y="12"/>
                    </a:lnTo>
                    <a:lnTo>
                      <a:pt x="0" y="12"/>
                    </a:lnTo>
                    <a:lnTo>
                      <a:pt x="0" y="12"/>
                    </a:lnTo>
                    <a:lnTo>
                      <a:pt x="0" y="12"/>
                    </a:lnTo>
                    <a:lnTo>
                      <a:pt x="0" y="13"/>
                    </a:lnTo>
                    <a:lnTo>
                      <a:pt x="0" y="13"/>
                    </a:lnTo>
                    <a:lnTo>
                      <a:pt x="0" y="14"/>
                    </a:lnTo>
                    <a:lnTo>
                      <a:pt x="0" y="13"/>
                    </a:lnTo>
                    <a:lnTo>
                      <a:pt x="0" y="14"/>
                    </a:lnTo>
                    <a:lnTo>
                      <a:pt x="0" y="13"/>
                    </a:lnTo>
                    <a:lnTo>
                      <a:pt x="0" y="14"/>
                    </a:lnTo>
                    <a:lnTo>
                      <a:pt x="0" y="13"/>
                    </a:lnTo>
                    <a:lnTo>
                      <a:pt x="0" y="13"/>
                    </a:lnTo>
                    <a:lnTo>
                      <a:pt x="0" y="13"/>
                    </a:lnTo>
                    <a:lnTo>
                      <a:pt x="0" y="13"/>
                    </a:lnTo>
                    <a:lnTo>
                      <a:pt x="0" y="14"/>
                    </a:lnTo>
                    <a:lnTo>
                      <a:pt x="0" y="13"/>
                    </a:lnTo>
                  </a:path>
                </a:pathLst>
              </a:custGeom>
              <a:noFill/>
              <a:ln w="0">
                <a:solidFill>
                  <a:srgbClr val="3366FF"/>
                </a:solidFill>
                <a:prstDash val="solid"/>
                <a:round/>
                <a:headEnd/>
                <a:tailEnd/>
              </a:ln>
            </p:spPr>
            <p:txBody>
              <a:bodyPr/>
              <a:lstStyle/>
              <a:p>
                <a:endParaRPr lang="en-GB"/>
              </a:p>
            </p:txBody>
          </p:sp>
          <p:sp>
            <p:nvSpPr>
              <p:cNvPr id="185946" name="Freeform 602"/>
              <p:cNvSpPr>
                <a:spLocks/>
              </p:cNvSpPr>
              <p:nvPr/>
            </p:nvSpPr>
            <p:spPr bwMode="auto">
              <a:xfrm>
                <a:off x="2814" y="3473"/>
                <a:ext cx="6" cy="372"/>
              </a:xfrm>
              <a:custGeom>
                <a:avLst/>
                <a:gdLst/>
                <a:ahLst/>
                <a:cxnLst>
                  <a:cxn ang="0">
                    <a:pos x="0" y="6"/>
                  </a:cxn>
                  <a:cxn ang="0">
                    <a:pos x="0" y="5"/>
                  </a:cxn>
                  <a:cxn ang="0">
                    <a:pos x="0" y="6"/>
                  </a:cxn>
                  <a:cxn ang="0">
                    <a:pos x="0" y="7"/>
                  </a:cxn>
                  <a:cxn ang="0">
                    <a:pos x="0" y="4"/>
                  </a:cxn>
                  <a:cxn ang="0">
                    <a:pos x="0" y="0"/>
                  </a:cxn>
                  <a:cxn ang="0">
                    <a:pos x="0" y="14"/>
                  </a:cxn>
                  <a:cxn ang="0">
                    <a:pos x="0" y="20"/>
                  </a:cxn>
                  <a:cxn ang="0">
                    <a:pos x="0" y="26"/>
                  </a:cxn>
                  <a:cxn ang="0">
                    <a:pos x="0" y="33"/>
                  </a:cxn>
                  <a:cxn ang="0">
                    <a:pos x="0" y="39"/>
                  </a:cxn>
                  <a:cxn ang="0">
                    <a:pos x="0" y="43"/>
                  </a:cxn>
                  <a:cxn ang="0">
                    <a:pos x="0" y="46"/>
                  </a:cxn>
                  <a:cxn ang="0">
                    <a:pos x="0" y="46"/>
                  </a:cxn>
                  <a:cxn ang="0">
                    <a:pos x="0" y="49"/>
                  </a:cxn>
                  <a:cxn ang="0">
                    <a:pos x="0" y="49"/>
                  </a:cxn>
                  <a:cxn ang="0">
                    <a:pos x="0" y="50"/>
                  </a:cxn>
                  <a:cxn ang="0">
                    <a:pos x="0" y="53"/>
                  </a:cxn>
                  <a:cxn ang="0">
                    <a:pos x="0" y="53"/>
                  </a:cxn>
                  <a:cxn ang="0">
                    <a:pos x="0" y="54"/>
                  </a:cxn>
                  <a:cxn ang="0">
                    <a:pos x="0" y="52"/>
                  </a:cxn>
                  <a:cxn ang="0">
                    <a:pos x="0" y="51"/>
                  </a:cxn>
                  <a:cxn ang="0">
                    <a:pos x="0" y="50"/>
                  </a:cxn>
                  <a:cxn ang="0">
                    <a:pos x="0" y="51"/>
                  </a:cxn>
                  <a:cxn ang="0">
                    <a:pos x="0" y="51"/>
                  </a:cxn>
                  <a:cxn ang="0">
                    <a:pos x="0" y="52"/>
                  </a:cxn>
                  <a:cxn ang="0">
                    <a:pos x="0" y="51"/>
                  </a:cxn>
                  <a:cxn ang="0">
                    <a:pos x="0" y="52"/>
                  </a:cxn>
                  <a:cxn ang="0">
                    <a:pos x="0" y="51"/>
                  </a:cxn>
                  <a:cxn ang="0">
                    <a:pos x="0" y="49"/>
                  </a:cxn>
                  <a:cxn ang="0">
                    <a:pos x="0" y="54"/>
                  </a:cxn>
                  <a:cxn ang="0">
                    <a:pos x="0" y="53"/>
                  </a:cxn>
                  <a:cxn ang="0">
                    <a:pos x="0" y="55"/>
                  </a:cxn>
                  <a:cxn ang="0">
                    <a:pos x="0" y="57"/>
                  </a:cxn>
                  <a:cxn ang="0">
                    <a:pos x="0" y="55"/>
                  </a:cxn>
                  <a:cxn ang="0">
                    <a:pos x="0" y="56"/>
                  </a:cxn>
                  <a:cxn ang="0">
                    <a:pos x="1" y="57"/>
                  </a:cxn>
                  <a:cxn ang="0">
                    <a:pos x="1" y="59"/>
                  </a:cxn>
                  <a:cxn ang="0">
                    <a:pos x="1" y="55"/>
                  </a:cxn>
                  <a:cxn ang="0">
                    <a:pos x="1" y="57"/>
                  </a:cxn>
                  <a:cxn ang="0">
                    <a:pos x="1" y="53"/>
                  </a:cxn>
                  <a:cxn ang="0">
                    <a:pos x="1" y="52"/>
                  </a:cxn>
                  <a:cxn ang="0">
                    <a:pos x="1" y="52"/>
                  </a:cxn>
                  <a:cxn ang="0">
                    <a:pos x="1" y="51"/>
                  </a:cxn>
                  <a:cxn ang="0">
                    <a:pos x="1" y="52"/>
                  </a:cxn>
                  <a:cxn ang="0">
                    <a:pos x="1" y="55"/>
                  </a:cxn>
                  <a:cxn ang="0">
                    <a:pos x="1" y="58"/>
                  </a:cxn>
                  <a:cxn ang="0">
                    <a:pos x="1" y="60"/>
                  </a:cxn>
                  <a:cxn ang="0">
                    <a:pos x="1" y="60"/>
                  </a:cxn>
                  <a:cxn ang="0">
                    <a:pos x="1" y="60"/>
                  </a:cxn>
                  <a:cxn ang="0">
                    <a:pos x="1" y="60"/>
                  </a:cxn>
                  <a:cxn ang="0">
                    <a:pos x="1" y="57"/>
                  </a:cxn>
                  <a:cxn ang="0">
                    <a:pos x="1" y="58"/>
                  </a:cxn>
                  <a:cxn ang="0">
                    <a:pos x="1" y="57"/>
                  </a:cxn>
                  <a:cxn ang="0">
                    <a:pos x="1" y="55"/>
                  </a:cxn>
                  <a:cxn ang="0">
                    <a:pos x="1" y="56"/>
                  </a:cxn>
                  <a:cxn ang="0">
                    <a:pos x="1" y="56"/>
                  </a:cxn>
                  <a:cxn ang="0">
                    <a:pos x="1" y="59"/>
                  </a:cxn>
                  <a:cxn ang="0">
                    <a:pos x="1" y="60"/>
                  </a:cxn>
                  <a:cxn ang="0">
                    <a:pos x="1" y="59"/>
                  </a:cxn>
                  <a:cxn ang="0">
                    <a:pos x="1" y="58"/>
                  </a:cxn>
                  <a:cxn ang="0">
                    <a:pos x="1" y="58"/>
                  </a:cxn>
                  <a:cxn ang="0">
                    <a:pos x="1" y="57"/>
                  </a:cxn>
                </a:cxnLst>
                <a:rect l="0" t="0" r="r" b="b"/>
                <a:pathLst>
                  <a:path w="1" h="62">
                    <a:moveTo>
                      <a:pt x="0" y="4"/>
                    </a:move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6"/>
                    </a:lnTo>
                    <a:lnTo>
                      <a:pt x="0" y="6"/>
                    </a:lnTo>
                    <a:lnTo>
                      <a:pt x="0" y="5"/>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7"/>
                    </a:lnTo>
                    <a:lnTo>
                      <a:pt x="0" y="7"/>
                    </a:lnTo>
                    <a:lnTo>
                      <a:pt x="0" y="7"/>
                    </a:lnTo>
                    <a:lnTo>
                      <a:pt x="0" y="6"/>
                    </a:lnTo>
                    <a:lnTo>
                      <a:pt x="0" y="6"/>
                    </a:lnTo>
                    <a:lnTo>
                      <a:pt x="0" y="7"/>
                    </a:lnTo>
                    <a:lnTo>
                      <a:pt x="0" y="7"/>
                    </a:lnTo>
                    <a:lnTo>
                      <a:pt x="0" y="6"/>
                    </a:lnTo>
                    <a:lnTo>
                      <a:pt x="0" y="7"/>
                    </a:lnTo>
                    <a:lnTo>
                      <a:pt x="0" y="7"/>
                    </a:lnTo>
                    <a:lnTo>
                      <a:pt x="0" y="6"/>
                    </a:lnTo>
                    <a:lnTo>
                      <a:pt x="0" y="6"/>
                    </a:lnTo>
                    <a:lnTo>
                      <a:pt x="0" y="6"/>
                    </a:lnTo>
                    <a:lnTo>
                      <a:pt x="0" y="5"/>
                    </a:lnTo>
                    <a:lnTo>
                      <a:pt x="0" y="5"/>
                    </a:lnTo>
                    <a:lnTo>
                      <a:pt x="0" y="5"/>
                    </a:lnTo>
                    <a:lnTo>
                      <a:pt x="0" y="5"/>
                    </a:lnTo>
                    <a:lnTo>
                      <a:pt x="0" y="4"/>
                    </a:lnTo>
                    <a:lnTo>
                      <a:pt x="0" y="4"/>
                    </a:lnTo>
                    <a:lnTo>
                      <a:pt x="0" y="4"/>
                    </a:lnTo>
                    <a:lnTo>
                      <a:pt x="0" y="4"/>
                    </a:lnTo>
                    <a:lnTo>
                      <a:pt x="0" y="4"/>
                    </a:lnTo>
                    <a:lnTo>
                      <a:pt x="0" y="3"/>
                    </a:lnTo>
                    <a:lnTo>
                      <a:pt x="0" y="4"/>
                    </a:lnTo>
                    <a:lnTo>
                      <a:pt x="0" y="3"/>
                    </a:lnTo>
                    <a:lnTo>
                      <a:pt x="0" y="3"/>
                    </a:lnTo>
                    <a:lnTo>
                      <a:pt x="0" y="4"/>
                    </a:lnTo>
                    <a:lnTo>
                      <a:pt x="0" y="5"/>
                    </a:lnTo>
                    <a:lnTo>
                      <a:pt x="0" y="5"/>
                    </a:lnTo>
                    <a:lnTo>
                      <a:pt x="0" y="5"/>
                    </a:lnTo>
                    <a:lnTo>
                      <a:pt x="0" y="5"/>
                    </a:lnTo>
                    <a:lnTo>
                      <a:pt x="0" y="0"/>
                    </a:lnTo>
                    <a:lnTo>
                      <a:pt x="0" y="5"/>
                    </a:lnTo>
                    <a:lnTo>
                      <a:pt x="0" y="8"/>
                    </a:lnTo>
                    <a:lnTo>
                      <a:pt x="0" y="9"/>
                    </a:lnTo>
                    <a:lnTo>
                      <a:pt x="0" y="10"/>
                    </a:lnTo>
                    <a:lnTo>
                      <a:pt x="0" y="10"/>
                    </a:lnTo>
                    <a:lnTo>
                      <a:pt x="0" y="11"/>
                    </a:lnTo>
                    <a:lnTo>
                      <a:pt x="0" y="12"/>
                    </a:lnTo>
                    <a:lnTo>
                      <a:pt x="0" y="13"/>
                    </a:lnTo>
                    <a:lnTo>
                      <a:pt x="0" y="13"/>
                    </a:lnTo>
                    <a:lnTo>
                      <a:pt x="0" y="14"/>
                    </a:lnTo>
                    <a:lnTo>
                      <a:pt x="0" y="14"/>
                    </a:lnTo>
                    <a:lnTo>
                      <a:pt x="0" y="16"/>
                    </a:lnTo>
                    <a:lnTo>
                      <a:pt x="0" y="17"/>
                    </a:lnTo>
                    <a:lnTo>
                      <a:pt x="0" y="17"/>
                    </a:lnTo>
                    <a:lnTo>
                      <a:pt x="0" y="17"/>
                    </a:lnTo>
                    <a:lnTo>
                      <a:pt x="0" y="18"/>
                    </a:lnTo>
                    <a:lnTo>
                      <a:pt x="0" y="18"/>
                    </a:lnTo>
                    <a:lnTo>
                      <a:pt x="0" y="19"/>
                    </a:lnTo>
                    <a:lnTo>
                      <a:pt x="0" y="19"/>
                    </a:lnTo>
                    <a:lnTo>
                      <a:pt x="0" y="20"/>
                    </a:lnTo>
                    <a:lnTo>
                      <a:pt x="0" y="20"/>
                    </a:lnTo>
                    <a:lnTo>
                      <a:pt x="0" y="20"/>
                    </a:lnTo>
                    <a:lnTo>
                      <a:pt x="0" y="21"/>
                    </a:lnTo>
                    <a:lnTo>
                      <a:pt x="0" y="22"/>
                    </a:lnTo>
                    <a:lnTo>
                      <a:pt x="0" y="22"/>
                    </a:lnTo>
                    <a:lnTo>
                      <a:pt x="0" y="23"/>
                    </a:lnTo>
                    <a:lnTo>
                      <a:pt x="0" y="23"/>
                    </a:lnTo>
                    <a:lnTo>
                      <a:pt x="0" y="24"/>
                    </a:lnTo>
                    <a:lnTo>
                      <a:pt x="0" y="24"/>
                    </a:lnTo>
                    <a:lnTo>
                      <a:pt x="0" y="25"/>
                    </a:lnTo>
                    <a:lnTo>
                      <a:pt x="0" y="25"/>
                    </a:lnTo>
                    <a:lnTo>
                      <a:pt x="0" y="26"/>
                    </a:lnTo>
                    <a:lnTo>
                      <a:pt x="0" y="26"/>
                    </a:lnTo>
                    <a:lnTo>
                      <a:pt x="0" y="27"/>
                    </a:lnTo>
                    <a:lnTo>
                      <a:pt x="0" y="28"/>
                    </a:lnTo>
                    <a:lnTo>
                      <a:pt x="0" y="28"/>
                    </a:lnTo>
                    <a:lnTo>
                      <a:pt x="0" y="29"/>
                    </a:lnTo>
                    <a:lnTo>
                      <a:pt x="0" y="30"/>
                    </a:lnTo>
                    <a:lnTo>
                      <a:pt x="0" y="30"/>
                    </a:lnTo>
                    <a:lnTo>
                      <a:pt x="0" y="31"/>
                    </a:lnTo>
                    <a:lnTo>
                      <a:pt x="0" y="31"/>
                    </a:lnTo>
                    <a:lnTo>
                      <a:pt x="0" y="32"/>
                    </a:lnTo>
                    <a:lnTo>
                      <a:pt x="0" y="32"/>
                    </a:lnTo>
                    <a:lnTo>
                      <a:pt x="0" y="33"/>
                    </a:lnTo>
                    <a:lnTo>
                      <a:pt x="0" y="33"/>
                    </a:lnTo>
                    <a:lnTo>
                      <a:pt x="0" y="33"/>
                    </a:lnTo>
                    <a:lnTo>
                      <a:pt x="0" y="34"/>
                    </a:lnTo>
                    <a:lnTo>
                      <a:pt x="0" y="35"/>
                    </a:lnTo>
                    <a:lnTo>
                      <a:pt x="0" y="35"/>
                    </a:lnTo>
                    <a:lnTo>
                      <a:pt x="0" y="36"/>
                    </a:lnTo>
                    <a:lnTo>
                      <a:pt x="0" y="36"/>
                    </a:lnTo>
                    <a:lnTo>
                      <a:pt x="0" y="38"/>
                    </a:lnTo>
                    <a:lnTo>
                      <a:pt x="0" y="38"/>
                    </a:lnTo>
                    <a:lnTo>
                      <a:pt x="0" y="38"/>
                    </a:lnTo>
                    <a:lnTo>
                      <a:pt x="0" y="39"/>
                    </a:lnTo>
                    <a:lnTo>
                      <a:pt x="0" y="39"/>
                    </a:lnTo>
                    <a:lnTo>
                      <a:pt x="0" y="40"/>
                    </a:lnTo>
                    <a:lnTo>
                      <a:pt x="0" y="40"/>
                    </a:lnTo>
                    <a:lnTo>
                      <a:pt x="0" y="41"/>
                    </a:lnTo>
                    <a:lnTo>
                      <a:pt x="0" y="41"/>
                    </a:lnTo>
                    <a:lnTo>
                      <a:pt x="0" y="41"/>
                    </a:lnTo>
                    <a:lnTo>
                      <a:pt x="0" y="41"/>
                    </a:lnTo>
                    <a:lnTo>
                      <a:pt x="0" y="42"/>
                    </a:lnTo>
                    <a:lnTo>
                      <a:pt x="0" y="43"/>
                    </a:lnTo>
                    <a:lnTo>
                      <a:pt x="0" y="42"/>
                    </a:lnTo>
                    <a:lnTo>
                      <a:pt x="0" y="43"/>
                    </a:lnTo>
                    <a:lnTo>
                      <a:pt x="0" y="43"/>
                    </a:lnTo>
                    <a:lnTo>
                      <a:pt x="0" y="43"/>
                    </a:lnTo>
                    <a:lnTo>
                      <a:pt x="0" y="44"/>
                    </a:lnTo>
                    <a:lnTo>
                      <a:pt x="0" y="43"/>
                    </a:lnTo>
                    <a:lnTo>
                      <a:pt x="0" y="44"/>
                    </a:lnTo>
                    <a:lnTo>
                      <a:pt x="0" y="44"/>
                    </a:lnTo>
                    <a:lnTo>
                      <a:pt x="0" y="45"/>
                    </a:lnTo>
                    <a:lnTo>
                      <a:pt x="0" y="45"/>
                    </a:lnTo>
                    <a:lnTo>
                      <a:pt x="0" y="45"/>
                    </a:lnTo>
                    <a:lnTo>
                      <a:pt x="0" y="45"/>
                    </a:lnTo>
                    <a:lnTo>
                      <a:pt x="0" y="46"/>
                    </a:lnTo>
                    <a:lnTo>
                      <a:pt x="0" y="46"/>
                    </a:lnTo>
                    <a:lnTo>
                      <a:pt x="0" y="46"/>
                    </a:lnTo>
                    <a:lnTo>
                      <a:pt x="0" y="46"/>
                    </a:lnTo>
                    <a:lnTo>
                      <a:pt x="0" y="46"/>
                    </a:lnTo>
                    <a:lnTo>
                      <a:pt x="0" y="45"/>
                    </a:lnTo>
                    <a:lnTo>
                      <a:pt x="0" y="45"/>
                    </a:lnTo>
                    <a:lnTo>
                      <a:pt x="0" y="45"/>
                    </a:lnTo>
                    <a:lnTo>
                      <a:pt x="0" y="45"/>
                    </a:lnTo>
                    <a:lnTo>
                      <a:pt x="0" y="46"/>
                    </a:lnTo>
                    <a:lnTo>
                      <a:pt x="0" y="46"/>
                    </a:lnTo>
                    <a:lnTo>
                      <a:pt x="0" y="46"/>
                    </a:lnTo>
                    <a:lnTo>
                      <a:pt x="0" y="46"/>
                    </a:lnTo>
                    <a:lnTo>
                      <a:pt x="0" y="46"/>
                    </a:lnTo>
                    <a:lnTo>
                      <a:pt x="0" y="47"/>
                    </a:lnTo>
                    <a:lnTo>
                      <a:pt x="0" y="47"/>
                    </a:lnTo>
                    <a:lnTo>
                      <a:pt x="0" y="48"/>
                    </a:lnTo>
                    <a:lnTo>
                      <a:pt x="0" y="48"/>
                    </a:lnTo>
                    <a:lnTo>
                      <a:pt x="0" y="48"/>
                    </a:lnTo>
                    <a:lnTo>
                      <a:pt x="0" y="48"/>
                    </a:lnTo>
                    <a:lnTo>
                      <a:pt x="0" y="49"/>
                    </a:lnTo>
                    <a:lnTo>
                      <a:pt x="0" y="49"/>
                    </a:lnTo>
                    <a:lnTo>
                      <a:pt x="0" y="49"/>
                    </a:lnTo>
                    <a:lnTo>
                      <a:pt x="0" y="49"/>
                    </a:lnTo>
                    <a:lnTo>
                      <a:pt x="0" y="49"/>
                    </a:lnTo>
                    <a:lnTo>
                      <a:pt x="0" y="49"/>
                    </a:lnTo>
                    <a:lnTo>
                      <a:pt x="0" y="49"/>
                    </a:lnTo>
                    <a:lnTo>
                      <a:pt x="0" y="49"/>
                    </a:lnTo>
                    <a:lnTo>
                      <a:pt x="0" y="49"/>
                    </a:lnTo>
                    <a:lnTo>
                      <a:pt x="0" y="50"/>
                    </a:lnTo>
                    <a:lnTo>
                      <a:pt x="0" y="49"/>
                    </a:lnTo>
                    <a:lnTo>
                      <a:pt x="0" y="48"/>
                    </a:lnTo>
                    <a:lnTo>
                      <a:pt x="0" y="49"/>
                    </a:lnTo>
                    <a:lnTo>
                      <a:pt x="0" y="49"/>
                    </a:lnTo>
                    <a:lnTo>
                      <a:pt x="0" y="49"/>
                    </a:lnTo>
                    <a:lnTo>
                      <a:pt x="0" y="48"/>
                    </a:lnTo>
                    <a:lnTo>
                      <a:pt x="0" y="49"/>
                    </a:lnTo>
                    <a:lnTo>
                      <a:pt x="0" y="49"/>
                    </a:lnTo>
                    <a:lnTo>
                      <a:pt x="0" y="50"/>
                    </a:lnTo>
                    <a:lnTo>
                      <a:pt x="0" y="50"/>
                    </a:lnTo>
                    <a:lnTo>
                      <a:pt x="0" y="50"/>
                    </a:lnTo>
                    <a:lnTo>
                      <a:pt x="0" y="50"/>
                    </a:lnTo>
                    <a:lnTo>
                      <a:pt x="0" y="50"/>
                    </a:lnTo>
                    <a:lnTo>
                      <a:pt x="0" y="50"/>
                    </a:lnTo>
                    <a:lnTo>
                      <a:pt x="0" y="50"/>
                    </a:lnTo>
                    <a:lnTo>
                      <a:pt x="0" y="51"/>
                    </a:lnTo>
                    <a:lnTo>
                      <a:pt x="0" y="50"/>
                    </a:lnTo>
                    <a:lnTo>
                      <a:pt x="0" y="51"/>
                    </a:lnTo>
                    <a:lnTo>
                      <a:pt x="0" y="52"/>
                    </a:lnTo>
                    <a:lnTo>
                      <a:pt x="0" y="51"/>
                    </a:lnTo>
                    <a:lnTo>
                      <a:pt x="0" y="52"/>
                    </a:lnTo>
                    <a:lnTo>
                      <a:pt x="0" y="52"/>
                    </a:lnTo>
                    <a:lnTo>
                      <a:pt x="0" y="52"/>
                    </a:lnTo>
                    <a:lnTo>
                      <a:pt x="0" y="52"/>
                    </a:lnTo>
                    <a:lnTo>
                      <a:pt x="0" y="53"/>
                    </a:lnTo>
                    <a:lnTo>
                      <a:pt x="0" y="53"/>
                    </a:lnTo>
                    <a:lnTo>
                      <a:pt x="0" y="54"/>
                    </a:lnTo>
                    <a:lnTo>
                      <a:pt x="0" y="54"/>
                    </a:lnTo>
                    <a:lnTo>
                      <a:pt x="0" y="54"/>
                    </a:lnTo>
                    <a:lnTo>
                      <a:pt x="0" y="54"/>
                    </a:lnTo>
                    <a:lnTo>
                      <a:pt x="0" y="53"/>
                    </a:lnTo>
                    <a:lnTo>
                      <a:pt x="0" y="54"/>
                    </a:lnTo>
                    <a:lnTo>
                      <a:pt x="0" y="53"/>
                    </a:lnTo>
                    <a:lnTo>
                      <a:pt x="0" y="53"/>
                    </a:lnTo>
                    <a:lnTo>
                      <a:pt x="0" y="53"/>
                    </a:lnTo>
                    <a:lnTo>
                      <a:pt x="0" y="52"/>
                    </a:lnTo>
                    <a:lnTo>
                      <a:pt x="0" y="53"/>
                    </a:lnTo>
                    <a:lnTo>
                      <a:pt x="0" y="52"/>
                    </a:lnTo>
                    <a:lnTo>
                      <a:pt x="0" y="53"/>
                    </a:lnTo>
                    <a:lnTo>
                      <a:pt x="0" y="53"/>
                    </a:lnTo>
                    <a:lnTo>
                      <a:pt x="0" y="53"/>
                    </a:lnTo>
                    <a:lnTo>
                      <a:pt x="0" y="54"/>
                    </a:lnTo>
                    <a:lnTo>
                      <a:pt x="0" y="54"/>
                    </a:lnTo>
                    <a:lnTo>
                      <a:pt x="0" y="54"/>
                    </a:lnTo>
                    <a:lnTo>
                      <a:pt x="0" y="53"/>
                    </a:lnTo>
                    <a:lnTo>
                      <a:pt x="0" y="54"/>
                    </a:lnTo>
                    <a:lnTo>
                      <a:pt x="0" y="53"/>
                    </a:lnTo>
                    <a:lnTo>
                      <a:pt x="0" y="54"/>
                    </a:lnTo>
                    <a:lnTo>
                      <a:pt x="0" y="54"/>
                    </a:lnTo>
                    <a:lnTo>
                      <a:pt x="0" y="54"/>
                    </a:lnTo>
                    <a:lnTo>
                      <a:pt x="0" y="53"/>
                    </a:lnTo>
                    <a:lnTo>
                      <a:pt x="0" y="54"/>
                    </a:lnTo>
                    <a:lnTo>
                      <a:pt x="0" y="53"/>
                    </a:lnTo>
                    <a:lnTo>
                      <a:pt x="0" y="52"/>
                    </a:lnTo>
                    <a:lnTo>
                      <a:pt x="0" y="52"/>
                    </a:lnTo>
                    <a:lnTo>
                      <a:pt x="0" y="52"/>
                    </a:lnTo>
                    <a:lnTo>
                      <a:pt x="0" y="52"/>
                    </a:lnTo>
                    <a:lnTo>
                      <a:pt x="0" y="52"/>
                    </a:lnTo>
                    <a:lnTo>
                      <a:pt x="0" y="52"/>
                    </a:lnTo>
                    <a:lnTo>
                      <a:pt x="0" y="53"/>
                    </a:lnTo>
                    <a:lnTo>
                      <a:pt x="0" y="53"/>
                    </a:lnTo>
                    <a:lnTo>
                      <a:pt x="0" y="53"/>
                    </a:lnTo>
                    <a:lnTo>
                      <a:pt x="0" y="52"/>
                    </a:lnTo>
                    <a:lnTo>
                      <a:pt x="0" y="53"/>
                    </a:lnTo>
                    <a:lnTo>
                      <a:pt x="0" y="52"/>
                    </a:lnTo>
                    <a:lnTo>
                      <a:pt x="0" y="51"/>
                    </a:lnTo>
                    <a:lnTo>
                      <a:pt x="0" y="51"/>
                    </a:lnTo>
                    <a:lnTo>
                      <a:pt x="0" y="51"/>
                    </a:lnTo>
                    <a:lnTo>
                      <a:pt x="0" y="51"/>
                    </a:lnTo>
                    <a:lnTo>
                      <a:pt x="0" y="51"/>
                    </a:lnTo>
                    <a:lnTo>
                      <a:pt x="0" y="51"/>
                    </a:lnTo>
                    <a:lnTo>
                      <a:pt x="0" y="51"/>
                    </a:lnTo>
                    <a:lnTo>
                      <a:pt x="0" y="50"/>
                    </a:lnTo>
                    <a:lnTo>
                      <a:pt x="0" y="49"/>
                    </a:lnTo>
                    <a:lnTo>
                      <a:pt x="0" y="49"/>
                    </a:lnTo>
                    <a:lnTo>
                      <a:pt x="0" y="48"/>
                    </a:lnTo>
                    <a:lnTo>
                      <a:pt x="0" y="49"/>
                    </a:lnTo>
                    <a:lnTo>
                      <a:pt x="0" y="49"/>
                    </a:lnTo>
                    <a:lnTo>
                      <a:pt x="0" y="50"/>
                    </a:lnTo>
                    <a:lnTo>
                      <a:pt x="0" y="50"/>
                    </a:lnTo>
                    <a:lnTo>
                      <a:pt x="0" y="50"/>
                    </a:lnTo>
                    <a:lnTo>
                      <a:pt x="0" y="50"/>
                    </a:lnTo>
                    <a:lnTo>
                      <a:pt x="0" y="51"/>
                    </a:lnTo>
                    <a:lnTo>
                      <a:pt x="0" y="50"/>
                    </a:lnTo>
                    <a:lnTo>
                      <a:pt x="0" y="51"/>
                    </a:lnTo>
                    <a:lnTo>
                      <a:pt x="0" y="51"/>
                    </a:lnTo>
                    <a:lnTo>
                      <a:pt x="0" y="51"/>
                    </a:lnTo>
                    <a:lnTo>
                      <a:pt x="0" y="51"/>
                    </a:lnTo>
                    <a:lnTo>
                      <a:pt x="0" y="52"/>
                    </a:lnTo>
                    <a:lnTo>
                      <a:pt x="0" y="51"/>
                    </a:lnTo>
                    <a:lnTo>
                      <a:pt x="0" y="50"/>
                    </a:lnTo>
                    <a:lnTo>
                      <a:pt x="0" y="51"/>
                    </a:lnTo>
                    <a:lnTo>
                      <a:pt x="0" y="50"/>
                    </a:lnTo>
                    <a:lnTo>
                      <a:pt x="0" y="51"/>
                    </a:lnTo>
                    <a:lnTo>
                      <a:pt x="0" y="51"/>
                    </a:lnTo>
                    <a:lnTo>
                      <a:pt x="0" y="50"/>
                    </a:lnTo>
                    <a:lnTo>
                      <a:pt x="0" y="51"/>
                    </a:lnTo>
                    <a:lnTo>
                      <a:pt x="0" y="50"/>
                    </a:lnTo>
                    <a:lnTo>
                      <a:pt x="0" y="50"/>
                    </a:lnTo>
                    <a:lnTo>
                      <a:pt x="0" y="50"/>
                    </a:lnTo>
                    <a:lnTo>
                      <a:pt x="0" y="50"/>
                    </a:lnTo>
                    <a:lnTo>
                      <a:pt x="0" y="51"/>
                    </a:lnTo>
                    <a:lnTo>
                      <a:pt x="0" y="51"/>
                    </a:lnTo>
                    <a:lnTo>
                      <a:pt x="0" y="51"/>
                    </a:lnTo>
                    <a:lnTo>
                      <a:pt x="0" y="51"/>
                    </a:lnTo>
                    <a:lnTo>
                      <a:pt x="0" y="52"/>
                    </a:lnTo>
                    <a:lnTo>
                      <a:pt x="0" y="53"/>
                    </a:lnTo>
                    <a:lnTo>
                      <a:pt x="0" y="52"/>
                    </a:lnTo>
                    <a:lnTo>
                      <a:pt x="0" y="53"/>
                    </a:lnTo>
                    <a:lnTo>
                      <a:pt x="0" y="52"/>
                    </a:lnTo>
                    <a:lnTo>
                      <a:pt x="0" y="53"/>
                    </a:lnTo>
                    <a:lnTo>
                      <a:pt x="0" y="52"/>
                    </a:lnTo>
                    <a:lnTo>
                      <a:pt x="0" y="53"/>
                    </a:lnTo>
                    <a:lnTo>
                      <a:pt x="0" y="52"/>
                    </a:lnTo>
                    <a:lnTo>
                      <a:pt x="0" y="53"/>
                    </a:lnTo>
                    <a:lnTo>
                      <a:pt x="0" y="53"/>
                    </a:lnTo>
                    <a:lnTo>
                      <a:pt x="0" y="52"/>
                    </a:lnTo>
                    <a:lnTo>
                      <a:pt x="0" y="52"/>
                    </a:lnTo>
                    <a:lnTo>
                      <a:pt x="0" y="52"/>
                    </a:lnTo>
                    <a:lnTo>
                      <a:pt x="0" y="52"/>
                    </a:lnTo>
                    <a:lnTo>
                      <a:pt x="0" y="51"/>
                    </a:lnTo>
                    <a:lnTo>
                      <a:pt x="0" y="51"/>
                    </a:lnTo>
                    <a:lnTo>
                      <a:pt x="0" y="51"/>
                    </a:lnTo>
                    <a:lnTo>
                      <a:pt x="0" y="51"/>
                    </a:lnTo>
                    <a:lnTo>
                      <a:pt x="0" y="51"/>
                    </a:lnTo>
                    <a:lnTo>
                      <a:pt x="0" y="51"/>
                    </a:lnTo>
                    <a:lnTo>
                      <a:pt x="0" y="51"/>
                    </a:lnTo>
                    <a:lnTo>
                      <a:pt x="0" y="51"/>
                    </a:lnTo>
                    <a:lnTo>
                      <a:pt x="0" y="51"/>
                    </a:lnTo>
                    <a:lnTo>
                      <a:pt x="0" y="52"/>
                    </a:lnTo>
                    <a:lnTo>
                      <a:pt x="0" y="51"/>
                    </a:lnTo>
                    <a:lnTo>
                      <a:pt x="0" y="52"/>
                    </a:lnTo>
                    <a:lnTo>
                      <a:pt x="0" y="51"/>
                    </a:lnTo>
                    <a:lnTo>
                      <a:pt x="0" y="52"/>
                    </a:lnTo>
                    <a:lnTo>
                      <a:pt x="0" y="52"/>
                    </a:lnTo>
                    <a:lnTo>
                      <a:pt x="0" y="52"/>
                    </a:lnTo>
                    <a:lnTo>
                      <a:pt x="0" y="52"/>
                    </a:lnTo>
                    <a:lnTo>
                      <a:pt x="0" y="51"/>
                    </a:lnTo>
                    <a:lnTo>
                      <a:pt x="0" y="51"/>
                    </a:lnTo>
                    <a:lnTo>
                      <a:pt x="0" y="51"/>
                    </a:lnTo>
                    <a:lnTo>
                      <a:pt x="0" y="51"/>
                    </a:lnTo>
                    <a:lnTo>
                      <a:pt x="0" y="51"/>
                    </a:lnTo>
                    <a:lnTo>
                      <a:pt x="0" y="52"/>
                    </a:lnTo>
                    <a:lnTo>
                      <a:pt x="0" y="52"/>
                    </a:lnTo>
                    <a:lnTo>
                      <a:pt x="0" y="51"/>
                    </a:lnTo>
                    <a:lnTo>
                      <a:pt x="0" y="50"/>
                    </a:lnTo>
                    <a:lnTo>
                      <a:pt x="0" y="51"/>
                    </a:lnTo>
                    <a:lnTo>
                      <a:pt x="0" y="50"/>
                    </a:lnTo>
                    <a:lnTo>
                      <a:pt x="0" y="49"/>
                    </a:lnTo>
                    <a:lnTo>
                      <a:pt x="0" y="48"/>
                    </a:lnTo>
                    <a:lnTo>
                      <a:pt x="0" y="49"/>
                    </a:lnTo>
                    <a:lnTo>
                      <a:pt x="0" y="48"/>
                    </a:lnTo>
                    <a:lnTo>
                      <a:pt x="0" y="49"/>
                    </a:lnTo>
                    <a:lnTo>
                      <a:pt x="0" y="49"/>
                    </a:lnTo>
                    <a:lnTo>
                      <a:pt x="0" y="49"/>
                    </a:lnTo>
                    <a:lnTo>
                      <a:pt x="0" y="48"/>
                    </a:lnTo>
                    <a:lnTo>
                      <a:pt x="0" y="49"/>
                    </a:lnTo>
                    <a:lnTo>
                      <a:pt x="0" y="49"/>
                    </a:lnTo>
                    <a:lnTo>
                      <a:pt x="0" y="50"/>
                    </a:lnTo>
                    <a:lnTo>
                      <a:pt x="0" y="51"/>
                    </a:lnTo>
                    <a:lnTo>
                      <a:pt x="0" y="51"/>
                    </a:lnTo>
                    <a:lnTo>
                      <a:pt x="0" y="52"/>
                    </a:lnTo>
                    <a:lnTo>
                      <a:pt x="0" y="52"/>
                    </a:lnTo>
                    <a:lnTo>
                      <a:pt x="0" y="52"/>
                    </a:lnTo>
                    <a:lnTo>
                      <a:pt x="0" y="53"/>
                    </a:lnTo>
                    <a:lnTo>
                      <a:pt x="0" y="53"/>
                    </a:lnTo>
                    <a:lnTo>
                      <a:pt x="0" y="53"/>
                    </a:lnTo>
                    <a:lnTo>
                      <a:pt x="0" y="53"/>
                    </a:lnTo>
                    <a:lnTo>
                      <a:pt x="0" y="54"/>
                    </a:lnTo>
                    <a:lnTo>
                      <a:pt x="0" y="53"/>
                    </a:lnTo>
                    <a:lnTo>
                      <a:pt x="0" y="54"/>
                    </a:lnTo>
                    <a:lnTo>
                      <a:pt x="0" y="53"/>
                    </a:lnTo>
                    <a:lnTo>
                      <a:pt x="0" y="53"/>
                    </a:lnTo>
                    <a:lnTo>
                      <a:pt x="0" y="53"/>
                    </a:lnTo>
                    <a:lnTo>
                      <a:pt x="0" y="53"/>
                    </a:lnTo>
                    <a:lnTo>
                      <a:pt x="0" y="53"/>
                    </a:lnTo>
                    <a:lnTo>
                      <a:pt x="0" y="53"/>
                    </a:lnTo>
                    <a:lnTo>
                      <a:pt x="0" y="53"/>
                    </a:lnTo>
                    <a:lnTo>
                      <a:pt x="0" y="52"/>
                    </a:lnTo>
                    <a:lnTo>
                      <a:pt x="0" y="53"/>
                    </a:lnTo>
                    <a:lnTo>
                      <a:pt x="0" y="54"/>
                    </a:lnTo>
                    <a:lnTo>
                      <a:pt x="0" y="54"/>
                    </a:lnTo>
                    <a:lnTo>
                      <a:pt x="0" y="54"/>
                    </a:lnTo>
                    <a:lnTo>
                      <a:pt x="0" y="55"/>
                    </a:lnTo>
                    <a:lnTo>
                      <a:pt x="0" y="54"/>
                    </a:lnTo>
                    <a:lnTo>
                      <a:pt x="0" y="55"/>
                    </a:lnTo>
                    <a:lnTo>
                      <a:pt x="0" y="55"/>
                    </a:lnTo>
                    <a:lnTo>
                      <a:pt x="0" y="55"/>
                    </a:lnTo>
                    <a:lnTo>
                      <a:pt x="0" y="55"/>
                    </a:lnTo>
                    <a:lnTo>
                      <a:pt x="0" y="55"/>
                    </a:lnTo>
                    <a:lnTo>
                      <a:pt x="0" y="55"/>
                    </a:lnTo>
                    <a:lnTo>
                      <a:pt x="0" y="55"/>
                    </a:lnTo>
                    <a:lnTo>
                      <a:pt x="0" y="55"/>
                    </a:lnTo>
                    <a:lnTo>
                      <a:pt x="0" y="55"/>
                    </a:lnTo>
                    <a:lnTo>
                      <a:pt x="0" y="55"/>
                    </a:lnTo>
                    <a:lnTo>
                      <a:pt x="0" y="55"/>
                    </a:lnTo>
                    <a:lnTo>
                      <a:pt x="0" y="56"/>
                    </a:lnTo>
                    <a:lnTo>
                      <a:pt x="0" y="55"/>
                    </a:lnTo>
                    <a:lnTo>
                      <a:pt x="0" y="55"/>
                    </a:lnTo>
                    <a:lnTo>
                      <a:pt x="0" y="56"/>
                    </a:lnTo>
                    <a:lnTo>
                      <a:pt x="0" y="56"/>
                    </a:lnTo>
                    <a:lnTo>
                      <a:pt x="0" y="57"/>
                    </a:lnTo>
                    <a:lnTo>
                      <a:pt x="0" y="56"/>
                    </a:lnTo>
                    <a:lnTo>
                      <a:pt x="0" y="55"/>
                    </a:lnTo>
                    <a:lnTo>
                      <a:pt x="0" y="56"/>
                    </a:lnTo>
                    <a:lnTo>
                      <a:pt x="0" y="56"/>
                    </a:lnTo>
                    <a:lnTo>
                      <a:pt x="0" y="57"/>
                    </a:lnTo>
                    <a:lnTo>
                      <a:pt x="0" y="56"/>
                    </a:lnTo>
                    <a:lnTo>
                      <a:pt x="0" y="56"/>
                    </a:lnTo>
                    <a:lnTo>
                      <a:pt x="0" y="55"/>
                    </a:lnTo>
                    <a:lnTo>
                      <a:pt x="0" y="55"/>
                    </a:lnTo>
                    <a:lnTo>
                      <a:pt x="0" y="55"/>
                    </a:lnTo>
                    <a:lnTo>
                      <a:pt x="0" y="55"/>
                    </a:lnTo>
                    <a:lnTo>
                      <a:pt x="0" y="55"/>
                    </a:lnTo>
                    <a:lnTo>
                      <a:pt x="0" y="56"/>
                    </a:lnTo>
                    <a:lnTo>
                      <a:pt x="0" y="56"/>
                    </a:lnTo>
                    <a:lnTo>
                      <a:pt x="0" y="56"/>
                    </a:lnTo>
                    <a:lnTo>
                      <a:pt x="0" y="56"/>
                    </a:lnTo>
                    <a:lnTo>
                      <a:pt x="0" y="56"/>
                    </a:lnTo>
                    <a:lnTo>
                      <a:pt x="0" y="56"/>
                    </a:lnTo>
                    <a:lnTo>
                      <a:pt x="0" y="56"/>
                    </a:lnTo>
                    <a:lnTo>
                      <a:pt x="0" y="56"/>
                    </a:lnTo>
                    <a:lnTo>
                      <a:pt x="0" y="56"/>
                    </a:lnTo>
                    <a:lnTo>
                      <a:pt x="0" y="56"/>
                    </a:lnTo>
                    <a:lnTo>
                      <a:pt x="0" y="56"/>
                    </a:lnTo>
                    <a:lnTo>
                      <a:pt x="0" y="56"/>
                    </a:lnTo>
                    <a:lnTo>
                      <a:pt x="1" y="56"/>
                    </a:lnTo>
                    <a:lnTo>
                      <a:pt x="1" y="57"/>
                    </a:lnTo>
                    <a:lnTo>
                      <a:pt x="1" y="56"/>
                    </a:lnTo>
                    <a:lnTo>
                      <a:pt x="1" y="57"/>
                    </a:lnTo>
                    <a:lnTo>
                      <a:pt x="1" y="56"/>
                    </a:lnTo>
                    <a:lnTo>
                      <a:pt x="1" y="56"/>
                    </a:lnTo>
                    <a:lnTo>
                      <a:pt x="1" y="57"/>
                    </a:lnTo>
                    <a:lnTo>
                      <a:pt x="1" y="57"/>
                    </a:lnTo>
                    <a:lnTo>
                      <a:pt x="1" y="57"/>
                    </a:lnTo>
                    <a:lnTo>
                      <a:pt x="1" y="58"/>
                    </a:lnTo>
                    <a:lnTo>
                      <a:pt x="1" y="59"/>
                    </a:lnTo>
                    <a:lnTo>
                      <a:pt x="1" y="59"/>
                    </a:lnTo>
                    <a:lnTo>
                      <a:pt x="1" y="59"/>
                    </a:lnTo>
                    <a:lnTo>
                      <a:pt x="1" y="59"/>
                    </a:lnTo>
                    <a:lnTo>
                      <a:pt x="1" y="59"/>
                    </a:lnTo>
                    <a:lnTo>
                      <a:pt x="1" y="59"/>
                    </a:lnTo>
                    <a:lnTo>
                      <a:pt x="1" y="60"/>
                    </a:lnTo>
                    <a:lnTo>
                      <a:pt x="1" y="60"/>
                    </a:lnTo>
                    <a:lnTo>
                      <a:pt x="1" y="60"/>
                    </a:lnTo>
                    <a:lnTo>
                      <a:pt x="1" y="59"/>
                    </a:lnTo>
                    <a:lnTo>
                      <a:pt x="1" y="59"/>
                    </a:lnTo>
                    <a:lnTo>
                      <a:pt x="1" y="59"/>
                    </a:lnTo>
                    <a:lnTo>
                      <a:pt x="1" y="59"/>
                    </a:lnTo>
                    <a:lnTo>
                      <a:pt x="1" y="59"/>
                    </a:lnTo>
                    <a:lnTo>
                      <a:pt x="1" y="59"/>
                    </a:lnTo>
                    <a:lnTo>
                      <a:pt x="1" y="58"/>
                    </a:lnTo>
                    <a:lnTo>
                      <a:pt x="1" y="57"/>
                    </a:lnTo>
                    <a:lnTo>
                      <a:pt x="1" y="57"/>
                    </a:lnTo>
                    <a:lnTo>
                      <a:pt x="1" y="56"/>
                    </a:lnTo>
                    <a:lnTo>
                      <a:pt x="1" y="56"/>
                    </a:lnTo>
                    <a:lnTo>
                      <a:pt x="1" y="55"/>
                    </a:lnTo>
                    <a:lnTo>
                      <a:pt x="1" y="55"/>
                    </a:lnTo>
                    <a:lnTo>
                      <a:pt x="1" y="54"/>
                    </a:lnTo>
                    <a:lnTo>
                      <a:pt x="1" y="54"/>
                    </a:lnTo>
                    <a:lnTo>
                      <a:pt x="1" y="55"/>
                    </a:lnTo>
                    <a:lnTo>
                      <a:pt x="1" y="55"/>
                    </a:lnTo>
                    <a:lnTo>
                      <a:pt x="1" y="55"/>
                    </a:lnTo>
                    <a:lnTo>
                      <a:pt x="1" y="55"/>
                    </a:lnTo>
                    <a:lnTo>
                      <a:pt x="1" y="56"/>
                    </a:lnTo>
                    <a:lnTo>
                      <a:pt x="1" y="56"/>
                    </a:lnTo>
                    <a:lnTo>
                      <a:pt x="1" y="57"/>
                    </a:lnTo>
                    <a:lnTo>
                      <a:pt x="1" y="57"/>
                    </a:lnTo>
                    <a:lnTo>
                      <a:pt x="1" y="56"/>
                    </a:lnTo>
                    <a:lnTo>
                      <a:pt x="1" y="55"/>
                    </a:lnTo>
                    <a:lnTo>
                      <a:pt x="1" y="54"/>
                    </a:lnTo>
                    <a:lnTo>
                      <a:pt x="1" y="54"/>
                    </a:lnTo>
                    <a:lnTo>
                      <a:pt x="1" y="54"/>
                    </a:lnTo>
                    <a:lnTo>
                      <a:pt x="1" y="53"/>
                    </a:lnTo>
                    <a:lnTo>
                      <a:pt x="1" y="53"/>
                    </a:lnTo>
                    <a:lnTo>
                      <a:pt x="1" y="53"/>
                    </a:lnTo>
                    <a:lnTo>
                      <a:pt x="1" y="54"/>
                    </a:lnTo>
                    <a:lnTo>
                      <a:pt x="1" y="53"/>
                    </a:lnTo>
                    <a:lnTo>
                      <a:pt x="1" y="53"/>
                    </a:lnTo>
                    <a:lnTo>
                      <a:pt x="1" y="53"/>
                    </a:lnTo>
                    <a:lnTo>
                      <a:pt x="1" y="53"/>
                    </a:lnTo>
                    <a:lnTo>
                      <a:pt x="1" y="53"/>
                    </a:lnTo>
                    <a:lnTo>
                      <a:pt x="1" y="52"/>
                    </a:lnTo>
                    <a:lnTo>
                      <a:pt x="1" y="53"/>
                    </a:lnTo>
                    <a:lnTo>
                      <a:pt x="1" y="52"/>
                    </a:lnTo>
                    <a:lnTo>
                      <a:pt x="1" y="52"/>
                    </a:lnTo>
                    <a:lnTo>
                      <a:pt x="1" y="52"/>
                    </a:lnTo>
                    <a:lnTo>
                      <a:pt x="1" y="52"/>
                    </a:lnTo>
                    <a:lnTo>
                      <a:pt x="1" y="51"/>
                    </a:lnTo>
                    <a:lnTo>
                      <a:pt x="1" y="52"/>
                    </a:lnTo>
                    <a:lnTo>
                      <a:pt x="1" y="52"/>
                    </a:lnTo>
                    <a:lnTo>
                      <a:pt x="1" y="53"/>
                    </a:lnTo>
                    <a:lnTo>
                      <a:pt x="1" y="52"/>
                    </a:lnTo>
                    <a:lnTo>
                      <a:pt x="1" y="53"/>
                    </a:lnTo>
                    <a:lnTo>
                      <a:pt x="1" y="52"/>
                    </a:lnTo>
                    <a:lnTo>
                      <a:pt x="1" y="51"/>
                    </a:lnTo>
                    <a:lnTo>
                      <a:pt x="1" y="52"/>
                    </a:lnTo>
                    <a:lnTo>
                      <a:pt x="1" y="52"/>
                    </a:lnTo>
                    <a:lnTo>
                      <a:pt x="1" y="52"/>
                    </a:lnTo>
                    <a:lnTo>
                      <a:pt x="1" y="53"/>
                    </a:lnTo>
                    <a:lnTo>
                      <a:pt x="1" y="52"/>
                    </a:lnTo>
                    <a:lnTo>
                      <a:pt x="1" y="53"/>
                    </a:lnTo>
                    <a:lnTo>
                      <a:pt x="1" y="52"/>
                    </a:lnTo>
                    <a:lnTo>
                      <a:pt x="1" y="53"/>
                    </a:lnTo>
                    <a:lnTo>
                      <a:pt x="1" y="52"/>
                    </a:lnTo>
                    <a:lnTo>
                      <a:pt x="1" y="52"/>
                    </a:lnTo>
                    <a:lnTo>
                      <a:pt x="1" y="51"/>
                    </a:lnTo>
                    <a:lnTo>
                      <a:pt x="1" y="52"/>
                    </a:lnTo>
                    <a:lnTo>
                      <a:pt x="1" y="52"/>
                    </a:lnTo>
                    <a:lnTo>
                      <a:pt x="1" y="52"/>
                    </a:lnTo>
                    <a:lnTo>
                      <a:pt x="1" y="52"/>
                    </a:lnTo>
                    <a:lnTo>
                      <a:pt x="1" y="51"/>
                    </a:lnTo>
                    <a:lnTo>
                      <a:pt x="1" y="52"/>
                    </a:lnTo>
                    <a:lnTo>
                      <a:pt x="1" y="51"/>
                    </a:lnTo>
                    <a:lnTo>
                      <a:pt x="1" y="52"/>
                    </a:lnTo>
                    <a:lnTo>
                      <a:pt x="1" y="51"/>
                    </a:lnTo>
                    <a:lnTo>
                      <a:pt x="1" y="52"/>
                    </a:lnTo>
                    <a:lnTo>
                      <a:pt x="1" y="52"/>
                    </a:lnTo>
                    <a:lnTo>
                      <a:pt x="1" y="52"/>
                    </a:lnTo>
                    <a:lnTo>
                      <a:pt x="1" y="52"/>
                    </a:lnTo>
                    <a:lnTo>
                      <a:pt x="1" y="53"/>
                    </a:lnTo>
                    <a:lnTo>
                      <a:pt x="1" y="52"/>
                    </a:lnTo>
                    <a:lnTo>
                      <a:pt x="1" y="52"/>
                    </a:lnTo>
                    <a:lnTo>
                      <a:pt x="1" y="52"/>
                    </a:lnTo>
                    <a:lnTo>
                      <a:pt x="1" y="52"/>
                    </a:lnTo>
                    <a:lnTo>
                      <a:pt x="1" y="53"/>
                    </a:lnTo>
                    <a:lnTo>
                      <a:pt x="1" y="54"/>
                    </a:lnTo>
                    <a:lnTo>
                      <a:pt x="1" y="54"/>
                    </a:lnTo>
                    <a:lnTo>
                      <a:pt x="1" y="55"/>
                    </a:lnTo>
                    <a:lnTo>
                      <a:pt x="1" y="55"/>
                    </a:lnTo>
                    <a:lnTo>
                      <a:pt x="1" y="55"/>
                    </a:lnTo>
                    <a:lnTo>
                      <a:pt x="1" y="55"/>
                    </a:lnTo>
                    <a:lnTo>
                      <a:pt x="1" y="55"/>
                    </a:lnTo>
                    <a:lnTo>
                      <a:pt x="1" y="55"/>
                    </a:lnTo>
                    <a:lnTo>
                      <a:pt x="1" y="55"/>
                    </a:lnTo>
                    <a:lnTo>
                      <a:pt x="1" y="56"/>
                    </a:lnTo>
                    <a:lnTo>
                      <a:pt x="1" y="56"/>
                    </a:lnTo>
                    <a:lnTo>
                      <a:pt x="1" y="56"/>
                    </a:lnTo>
                    <a:lnTo>
                      <a:pt x="1" y="57"/>
                    </a:lnTo>
                    <a:lnTo>
                      <a:pt x="1" y="56"/>
                    </a:lnTo>
                    <a:lnTo>
                      <a:pt x="1" y="57"/>
                    </a:lnTo>
                    <a:lnTo>
                      <a:pt x="1" y="57"/>
                    </a:lnTo>
                    <a:lnTo>
                      <a:pt x="1" y="57"/>
                    </a:lnTo>
                    <a:lnTo>
                      <a:pt x="1" y="57"/>
                    </a:lnTo>
                    <a:lnTo>
                      <a:pt x="1" y="58"/>
                    </a:lnTo>
                    <a:lnTo>
                      <a:pt x="1" y="59"/>
                    </a:lnTo>
                    <a:lnTo>
                      <a:pt x="1" y="59"/>
                    </a:lnTo>
                    <a:lnTo>
                      <a:pt x="1" y="58"/>
                    </a:lnTo>
                    <a:lnTo>
                      <a:pt x="1" y="59"/>
                    </a:lnTo>
                    <a:lnTo>
                      <a:pt x="1" y="59"/>
                    </a:lnTo>
                    <a:lnTo>
                      <a:pt x="1" y="60"/>
                    </a:lnTo>
                    <a:lnTo>
                      <a:pt x="1" y="60"/>
                    </a:lnTo>
                    <a:lnTo>
                      <a:pt x="1" y="60"/>
                    </a:lnTo>
                    <a:lnTo>
                      <a:pt x="1" y="60"/>
                    </a:lnTo>
                    <a:lnTo>
                      <a:pt x="1" y="60"/>
                    </a:lnTo>
                    <a:lnTo>
                      <a:pt x="1" y="60"/>
                    </a:lnTo>
                    <a:lnTo>
                      <a:pt x="1" y="61"/>
                    </a:lnTo>
                    <a:lnTo>
                      <a:pt x="1" y="61"/>
                    </a:lnTo>
                    <a:lnTo>
                      <a:pt x="1" y="61"/>
                    </a:lnTo>
                    <a:lnTo>
                      <a:pt x="1" y="61"/>
                    </a:lnTo>
                    <a:lnTo>
                      <a:pt x="1" y="60"/>
                    </a:lnTo>
                    <a:lnTo>
                      <a:pt x="1" y="61"/>
                    </a:lnTo>
                    <a:lnTo>
                      <a:pt x="1" y="60"/>
                    </a:lnTo>
                    <a:lnTo>
                      <a:pt x="1" y="61"/>
                    </a:lnTo>
                    <a:lnTo>
                      <a:pt x="1" y="60"/>
                    </a:lnTo>
                    <a:lnTo>
                      <a:pt x="1" y="61"/>
                    </a:lnTo>
                    <a:lnTo>
                      <a:pt x="1" y="60"/>
                    </a:lnTo>
                    <a:lnTo>
                      <a:pt x="1" y="61"/>
                    </a:lnTo>
                    <a:lnTo>
                      <a:pt x="1" y="61"/>
                    </a:lnTo>
                    <a:lnTo>
                      <a:pt x="1" y="60"/>
                    </a:lnTo>
                    <a:lnTo>
                      <a:pt x="1" y="60"/>
                    </a:lnTo>
                    <a:lnTo>
                      <a:pt x="1" y="60"/>
                    </a:lnTo>
                    <a:lnTo>
                      <a:pt x="1" y="60"/>
                    </a:lnTo>
                    <a:lnTo>
                      <a:pt x="1" y="61"/>
                    </a:lnTo>
                    <a:lnTo>
                      <a:pt x="1" y="61"/>
                    </a:lnTo>
                    <a:lnTo>
                      <a:pt x="1" y="60"/>
                    </a:lnTo>
                    <a:lnTo>
                      <a:pt x="1" y="61"/>
                    </a:lnTo>
                    <a:lnTo>
                      <a:pt x="1" y="60"/>
                    </a:lnTo>
                    <a:lnTo>
                      <a:pt x="1" y="61"/>
                    </a:lnTo>
                    <a:lnTo>
                      <a:pt x="1" y="60"/>
                    </a:lnTo>
                    <a:lnTo>
                      <a:pt x="1" y="61"/>
                    </a:lnTo>
                    <a:lnTo>
                      <a:pt x="1" y="61"/>
                    </a:lnTo>
                    <a:lnTo>
                      <a:pt x="1" y="60"/>
                    </a:lnTo>
                    <a:lnTo>
                      <a:pt x="1" y="61"/>
                    </a:lnTo>
                    <a:lnTo>
                      <a:pt x="1" y="61"/>
                    </a:lnTo>
                    <a:lnTo>
                      <a:pt x="1" y="62"/>
                    </a:lnTo>
                    <a:lnTo>
                      <a:pt x="1" y="61"/>
                    </a:lnTo>
                    <a:lnTo>
                      <a:pt x="1" y="60"/>
                    </a:lnTo>
                    <a:lnTo>
                      <a:pt x="1" y="60"/>
                    </a:lnTo>
                    <a:lnTo>
                      <a:pt x="1" y="60"/>
                    </a:lnTo>
                    <a:lnTo>
                      <a:pt x="1" y="60"/>
                    </a:lnTo>
                    <a:lnTo>
                      <a:pt x="1" y="60"/>
                    </a:lnTo>
                    <a:lnTo>
                      <a:pt x="1" y="59"/>
                    </a:lnTo>
                    <a:lnTo>
                      <a:pt x="1" y="59"/>
                    </a:lnTo>
                    <a:lnTo>
                      <a:pt x="1" y="59"/>
                    </a:lnTo>
                    <a:lnTo>
                      <a:pt x="1" y="58"/>
                    </a:lnTo>
                    <a:lnTo>
                      <a:pt x="1" y="59"/>
                    </a:lnTo>
                    <a:lnTo>
                      <a:pt x="1" y="59"/>
                    </a:lnTo>
                    <a:lnTo>
                      <a:pt x="1" y="58"/>
                    </a:lnTo>
                    <a:lnTo>
                      <a:pt x="1" y="57"/>
                    </a:lnTo>
                    <a:lnTo>
                      <a:pt x="1" y="58"/>
                    </a:lnTo>
                    <a:lnTo>
                      <a:pt x="1" y="58"/>
                    </a:lnTo>
                    <a:lnTo>
                      <a:pt x="1" y="57"/>
                    </a:lnTo>
                    <a:lnTo>
                      <a:pt x="1" y="57"/>
                    </a:lnTo>
                    <a:lnTo>
                      <a:pt x="1" y="57"/>
                    </a:lnTo>
                    <a:lnTo>
                      <a:pt x="1" y="57"/>
                    </a:lnTo>
                    <a:lnTo>
                      <a:pt x="1" y="57"/>
                    </a:lnTo>
                    <a:lnTo>
                      <a:pt x="1" y="58"/>
                    </a:lnTo>
                    <a:lnTo>
                      <a:pt x="1" y="57"/>
                    </a:lnTo>
                    <a:lnTo>
                      <a:pt x="1" y="57"/>
                    </a:lnTo>
                    <a:lnTo>
                      <a:pt x="1" y="58"/>
                    </a:lnTo>
                    <a:lnTo>
                      <a:pt x="1" y="57"/>
                    </a:lnTo>
                    <a:lnTo>
                      <a:pt x="1" y="57"/>
                    </a:lnTo>
                    <a:lnTo>
                      <a:pt x="1" y="57"/>
                    </a:lnTo>
                    <a:lnTo>
                      <a:pt x="1" y="57"/>
                    </a:lnTo>
                    <a:lnTo>
                      <a:pt x="1" y="57"/>
                    </a:lnTo>
                    <a:lnTo>
                      <a:pt x="1" y="57"/>
                    </a:lnTo>
                    <a:lnTo>
                      <a:pt x="1" y="57"/>
                    </a:lnTo>
                    <a:lnTo>
                      <a:pt x="1" y="57"/>
                    </a:lnTo>
                    <a:lnTo>
                      <a:pt x="1" y="57"/>
                    </a:lnTo>
                    <a:lnTo>
                      <a:pt x="1" y="56"/>
                    </a:lnTo>
                    <a:lnTo>
                      <a:pt x="1" y="57"/>
                    </a:lnTo>
                    <a:lnTo>
                      <a:pt x="1" y="57"/>
                    </a:lnTo>
                    <a:lnTo>
                      <a:pt x="1" y="57"/>
                    </a:lnTo>
                    <a:lnTo>
                      <a:pt x="1" y="58"/>
                    </a:lnTo>
                    <a:lnTo>
                      <a:pt x="1" y="57"/>
                    </a:lnTo>
                    <a:lnTo>
                      <a:pt x="1" y="57"/>
                    </a:lnTo>
                    <a:lnTo>
                      <a:pt x="1" y="57"/>
                    </a:lnTo>
                    <a:lnTo>
                      <a:pt x="1" y="56"/>
                    </a:lnTo>
                    <a:lnTo>
                      <a:pt x="1" y="55"/>
                    </a:lnTo>
                    <a:lnTo>
                      <a:pt x="1" y="54"/>
                    </a:lnTo>
                    <a:lnTo>
                      <a:pt x="1" y="54"/>
                    </a:lnTo>
                    <a:lnTo>
                      <a:pt x="1" y="55"/>
                    </a:lnTo>
                    <a:lnTo>
                      <a:pt x="1" y="55"/>
                    </a:lnTo>
                    <a:lnTo>
                      <a:pt x="1" y="55"/>
                    </a:lnTo>
                    <a:lnTo>
                      <a:pt x="1" y="56"/>
                    </a:lnTo>
                    <a:lnTo>
                      <a:pt x="1" y="56"/>
                    </a:lnTo>
                    <a:lnTo>
                      <a:pt x="1" y="56"/>
                    </a:lnTo>
                    <a:lnTo>
                      <a:pt x="1" y="56"/>
                    </a:lnTo>
                    <a:lnTo>
                      <a:pt x="1" y="56"/>
                    </a:lnTo>
                    <a:lnTo>
                      <a:pt x="1" y="57"/>
                    </a:lnTo>
                    <a:lnTo>
                      <a:pt x="1" y="57"/>
                    </a:lnTo>
                    <a:lnTo>
                      <a:pt x="1" y="57"/>
                    </a:lnTo>
                    <a:lnTo>
                      <a:pt x="1" y="56"/>
                    </a:lnTo>
                    <a:lnTo>
                      <a:pt x="1" y="56"/>
                    </a:lnTo>
                    <a:lnTo>
                      <a:pt x="1" y="56"/>
                    </a:lnTo>
                    <a:lnTo>
                      <a:pt x="1" y="56"/>
                    </a:lnTo>
                    <a:lnTo>
                      <a:pt x="1" y="55"/>
                    </a:lnTo>
                    <a:lnTo>
                      <a:pt x="1" y="56"/>
                    </a:lnTo>
                    <a:lnTo>
                      <a:pt x="1" y="55"/>
                    </a:lnTo>
                    <a:lnTo>
                      <a:pt x="1" y="56"/>
                    </a:lnTo>
                    <a:lnTo>
                      <a:pt x="1" y="56"/>
                    </a:lnTo>
                    <a:lnTo>
                      <a:pt x="1" y="56"/>
                    </a:lnTo>
                    <a:lnTo>
                      <a:pt x="1" y="56"/>
                    </a:lnTo>
                    <a:lnTo>
                      <a:pt x="1" y="56"/>
                    </a:lnTo>
                    <a:lnTo>
                      <a:pt x="1" y="57"/>
                    </a:lnTo>
                    <a:lnTo>
                      <a:pt x="1" y="57"/>
                    </a:lnTo>
                    <a:lnTo>
                      <a:pt x="1" y="57"/>
                    </a:lnTo>
                    <a:lnTo>
                      <a:pt x="1" y="57"/>
                    </a:lnTo>
                    <a:lnTo>
                      <a:pt x="1" y="57"/>
                    </a:lnTo>
                    <a:lnTo>
                      <a:pt x="1" y="57"/>
                    </a:lnTo>
                    <a:lnTo>
                      <a:pt x="1" y="57"/>
                    </a:lnTo>
                    <a:lnTo>
                      <a:pt x="1" y="58"/>
                    </a:lnTo>
                    <a:lnTo>
                      <a:pt x="1" y="58"/>
                    </a:lnTo>
                    <a:lnTo>
                      <a:pt x="1" y="59"/>
                    </a:lnTo>
                    <a:lnTo>
                      <a:pt x="1" y="59"/>
                    </a:lnTo>
                    <a:lnTo>
                      <a:pt x="1" y="59"/>
                    </a:lnTo>
                    <a:lnTo>
                      <a:pt x="1" y="60"/>
                    </a:lnTo>
                    <a:lnTo>
                      <a:pt x="1" y="60"/>
                    </a:lnTo>
                    <a:lnTo>
                      <a:pt x="1" y="60"/>
                    </a:lnTo>
                    <a:lnTo>
                      <a:pt x="1" y="61"/>
                    </a:lnTo>
                    <a:lnTo>
                      <a:pt x="1" y="60"/>
                    </a:lnTo>
                    <a:lnTo>
                      <a:pt x="1" y="60"/>
                    </a:lnTo>
                    <a:lnTo>
                      <a:pt x="1" y="60"/>
                    </a:lnTo>
                    <a:lnTo>
                      <a:pt x="1" y="60"/>
                    </a:lnTo>
                    <a:lnTo>
                      <a:pt x="1" y="60"/>
                    </a:lnTo>
                    <a:lnTo>
                      <a:pt x="1" y="60"/>
                    </a:lnTo>
                    <a:lnTo>
                      <a:pt x="1" y="61"/>
                    </a:lnTo>
                    <a:lnTo>
                      <a:pt x="1" y="61"/>
                    </a:lnTo>
                    <a:lnTo>
                      <a:pt x="1" y="60"/>
                    </a:lnTo>
                    <a:lnTo>
                      <a:pt x="1" y="61"/>
                    </a:lnTo>
                    <a:lnTo>
                      <a:pt x="1" y="60"/>
                    </a:lnTo>
                    <a:lnTo>
                      <a:pt x="1" y="61"/>
                    </a:lnTo>
                    <a:lnTo>
                      <a:pt x="1" y="60"/>
                    </a:lnTo>
                    <a:lnTo>
                      <a:pt x="1" y="60"/>
                    </a:lnTo>
                    <a:lnTo>
                      <a:pt x="1" y="59"/>
                    </a:lnTo>
                    <a:lnTo>
                      <a:pt x="1" y="60"/>
                    </a:lnTo>
                    <a:lnTo>
                      <a:pt x="1" y="59"/>
                    </a:lnTo>
                    <a:lnTo>
                      <a:pt x="1" y="60"/>
                    </a:lnTo>
                    <a:lnTo>
                      <a:pt x="1" y="60"/>
                    </a:lnTo>
                    <a:lnTo>
                      <a:pt x="1" y="59"/>
                    </a:lnTo>
                    <a:lnTo>
                      <a:pt x="1" y="60"/>
                    </a:lnTo>
                    <a:lnTo>
                      <a:pt x="1" y="60"/>
                    </a:lnTo>
                    <a:lnTo>
                      <a:pt x="1" y="59"/>
                    </a:lnTo>
                    <a:lnTo>
                      <a:pt x="1" y="59"/>
                    </a:lnTo>
                    <a:lnTo>
                      <a:pt x="1" y="60"/>
                    </a:lnTo>
                    <a:lnTo>
                      <a:pt x="1" y="59"/>
                    </a:lnTo>
                    <a:lnTo>
                      <a:pt x="1" y="59"/>
                    </a:lnTo>
                    <a:lnTo>
                      <a:pt x="1" y="58"/>
                    </a:lnTo>
                    <a:lnTo>
                      <a:pt x="1" y="59"/>
                    </a:lnTo>
                    <a:lnTo>
                      <a:pt x="1" y="58"/>
                    </a:lnTo>
                    <a:lnTo>
                      <a:pt x="1" y="59"/>
                    </a:lnTo>
                    <a:lnTo>
                      <a:pt x="1" y="58"/>
                    </a:lnTo>
                    <a:lnTo>
                      <a:pt x="1" y="60"/>
                    </a:lnTo>
                    <a:lnTo>
                      <a:pt x="1" y="59"/>
                    </a:lnTo>
                    <a:lnTo>
                      <a:pt x="1" y="59"/>
                    </a:lnTo>
                    <a:lnTo>
                      <a:pt x="1" y="59"/>
                    </a:lnTo>
                    <a:lnTo>
                      <a:pt x="1" y="59"/>
                    </a:lnTo>
                    <a:lnTo>
                      <a:pt x="1" y="59"/>
                    </a:lnTo>
                    <a:lnTo>
                      <a:pt x="1" y="58"/>
                    </a:lnTo>
                    <a:lnTo>
                      <a:pt x="1" y="59"/>
                    </a:lnTo>
                    <a:lnTo>
                      <a:pt x="1" y="57"/>
                    </a:lnTo>
                    <a:lnTo>
                      <a:pt x="1" y="57"/>
                    </a:lnTo>
                    <a:lnTo>
                      <a:pt x="1" y="57"/>
                    </a:lnTo>
                    <a:lnTo>
                      <a:pt x="1" y="57"/>
                    </a:lnTo>
                    <a:lnTo>
                      <a:pt x="1" y="57"/>
                    </a:lnTo>
                    <a:lnTo>
                      <a:pt x="1" y="57"/>
                    </a:lnTo>
                    <a:lnTo>
                      <a:pt x="1" y="58"/>
                    </a:lnTo>
                    <a:lnTo>
                      <a:pt x="1" y="57"/>
                    </a:lnTo>
                    <a:lnTo>
                      <a:pt x="1" y="58"/>
                    </a:lnTo>
                    <a:lnTo>
                      <a:pt x="1" y="57"/>
                    </a:lnTo>
                    <a:lnTo>
                      <a:pt x="1" y="58"/>
                    </a:lnTo>
                    <a:lnTo>
                      <a:pt x="1" y="58"/>
                    </a:lnTo>
                    <a:lnTo>
                      <a:pt x="1" y="57"/>
                    </a:lnTo>
                    <a:lnTo>
                      <a:pt x="1" y="58"/>
                    </a:lnTo>
                    <a:lnTo>
                      <a:pt x="1" y="58"/>
                    </a:lnTo>
                    <a:lnTo>
                      <a:pt x="1" y="57"/>
                    </a:lnTo>
                    <a:lnTo>
                      <a:pt x="1" y="58"/>
                    </a:lnTo>
                  </a:path>
                </a:pathLst>
              </a:custGeom>
              <a:noFill/>
              <a:ln w="0">
                <a:solidFill>
                  <a:srgbClr val="3366FF"/>
                </a:solidFill>
                <a:prstDash val="solid"/>
                <a:round/>
                <a:headEnd/>
                <a:tailEnd/>
              </a:ln>
            </p:spPr>
            <p:txBody>
              <a:bodyPr/>
              <a:lstStyle/>
              <a:p>
                <a:endParaRPr lang="en-GB"/>
              </a:p>
            </p:txBody>
          </p:sp>
          <p:sp>
            <p:nvSpPr>
              <p:cNvPr id="185947" name="Freeform 603"/>
              <p:cNvSpPr>
                <a:spLocks/>
              </p:cNvSpPr>
              <p:nvPr/>
            </p:nvSpPr>
            <p:spPr bwMode="auto">
              <a:xfrm>
                <a:off x="2820" y="3533"/>
                <a:ext cx="1" cy="342"/>
              </a:xfrm>
              <a:custGeom>
                <a:avLst/>
                <a:gdLst/>
                <a:ahLst/>
                <a:cxnLst>
                  <a:cxn ang="0">
                    <a:pos x="0" y="49"/>
                  </a:cxn>
                  <a:cxn ang="0">
                    <a:pos x="0" y="50"/>
                  </a:cxn>
                  <a:cxn ang="0">
                    <a:pos x="0" y="50"/>
                  </a:cxn>
                  <a:cxn ang="0">
                    <a:pos x="0" y="51"/>
                  </a:cxn>
                  <a:cxn ang="0">
                    <a:pos x="0" y="52"/>
                  </a:cxn>
                  <a:cxn ang="0">
                    <a:pos x="0" y="53"/>
                  </a:cxn>
                  <a:cxn ang="0">
                    <a:pos x="0" y="53"/>
                  </a:cxn>
                  <a:cxn ang="0">
                    <a:pos x="0" y="48"/>
                  </a:cxn>
                  <a:cxn ang="0">
                    <a:pos x="0" y="37"/>
                  </a:cxn>
                  <a:cxn ang="0">
                    <a:pos x="0" y="28"/>
                  </a:cxn>
                  <a:cxn ang="0">
                    <a:pos x="0" y="24"/>
                  </a:cxn>
                  <a:cxn ang="0">
                    <a:pos x="0" y="20"/>
                  </a:cxn>
                  <a:cxn ang="0">
                    <a:pos x="0" y="17"/>
                  </a:cxn>
                  <a:cxn ang="0">
                    <a:pos x="0" y="16"/>
                  </a:cxn>
                  <a:cxn ang="0">
                    <a:pos x="0" y="14"/>
                  </a:cxn>
                  <a:cxn ang="0">
                    <a:pos x="0" y="14"/>
                  </a:cxn>
                  <a:cxn ang="0">
                    <a:pos x="0" y="13"/>
                  </a:cxn>
                  <a:cxn ang="0">
                    <a:pos x="0" y="10"/>
                  </a:cxn>
                  <a:cxn ang="0">
                    <a:pos x="0" y="9"/>
                  </a:cxn>
                  <a:cxn ang="0">
                    <a:pos x="0" y="6"/>
                  </a:cxn>
                  <a:cxn ang="0">
                    <a:pos x="0" y="6"/>
                  </a:cxn>
                  <a:cxn ang="0">
                    <a:pos x="0" y="7"/>
                  </a:cxn>
                  <a:cxn ang="0">
                    <a:pos x="0" y="4"/>
                  </a:cxn>
                  <a:cxn ang="0">
                    <a:pos x="0" y="1"/>
                  </a:cxn>
                  <a:cxn ang="0">
                    <a:pos x="0" y="2"/>
                  </a:cxn>
                  <a:cxn ang="0">
                    <a:pos x="0" y="3"/>
                  </a:cxn>
                  <a:cxn ang="0">
                    <a:pos x="0" y="6"/>
                  </a:cxn>
                  <a:cxn ang="0">
                    <a:pos x="0" y="5"/>
                  </a:cxn>
                  <a:cxn ang="0">
                    <a:pos x="0" y="5"/>
                  </a:cxn>
                  <a:cxn ang="0">
                    <a:pos x="0" y="4"/>
                  </a:cxn>
                  <a:cxn ang="0">
                    <a:pos x="0" y="5"/>
                  </a:cxn>
                  <a:cxn ang="0">
                    <a:pos x="0" y="6"/>
                  </a:cxn>
                  <a:cxn ang="0">
                    <a:pos x="0" y="7"/>
                  </a:cxn>
                  <a:cxn ang="0">
                    <a:pos x="0" y="6"/>
                  </a:cxn>
                  <a:cxn ang="0">
                    <a:pos x="0" y="8"/>
                  </a:cxn>
                  <a:cxn ang="0">
                    <a:pos x="0" y="9"/>
                  </a:cxn>
                  <a:cxn ang="0">
                    <a:pos x="0" y="8"/>
                  </a:cxn>
                  <a:cxn ang="0">
                    <a:pos x="0" y="10"/>
                  </a:cxn>
                  <a:cxn ang="0">
                    <a:pos x="0" y="9"/>
                  </a:cxn>
                  <a:cxn ang="0">
                    <a:pos x="0" y="8"/>
                  </a:cxn>
                  <a:cxn ang="0">
                    <a:pos x="0" y="6"/>
                  </a:cxn>
                  <a:cxn ang="0">
                    <a:pos x="0" y="4"/>
                  </a:cxn>
                  <a:cxn ang="0">
                    <a:pos x="0" y="4"/>
                  </a:cxn>
                  <a:cxn ang="0">
                    <a:pos x="0" y="5"/>
                  </a:cxn>
                  <a:cxn ang="0">
                    <a:pos x="0" y="4"/>
                  </a:cxn>
                  <a:cxn ang="0">
                    <a:pos x="0" y="6"/>
                  </a:cxn>
                  <a:cxn ang="0">
                    <a:pos x="0" y="6"/>
                  </a:cxn>
                  <a:cxn ang="0">
                    <a:pos x="0" y="6"/>
                  </a:cxn>
                  <a:cxn ang="0">
                    <a:pos x="0" y="5"/>
                  </a:cxn>
                  <a:cxn ang="0">
                    <a:pos x="0" y="4"/>
                  </a:cxn>
                  <a:cxn ang="0">
                    <a:pos x="0" y="6"/>
                  </a:cxn>
                  <a:cxn ang="0">
                    <a:pos x="0" y="8"/>
                  </a:cxn>
                  <a:cxn ang="0">
                    <a:pos x="0" y="7"/>
                  </a:cxn>
                  <a:cxn ang="0">
                    <a:pos x="0" y="7"/>
                  </a:cxn>
                  <a:cxn ang="0">
                    <a:pos x="0" y="4"/>
                  </a:cxn>
                  <a:cxn ang="0">
                    <a:pos x="0" y="4"/>
                  </a:cxn>
                  <a:cxn ang="0">
                    <a:pos x="0" y="4"/>
                  </a:cxn>
                  <a:cxn ang="0">
                    <a:pos x="0" y="6"/>
                  </a:cxn>
                  <a:cxn ang="0">
                    <a:pos x="0" y="8"/>
                  </a:cxn>
                  <a:cxn ang="0">
                    <a:pos x="0" y="6"/>
                  </a:cxn>
                  <a:cxn ang="0">
                    <a:pos x="0" y="6"/>
                  </a:cxn>
                  <a:cxn ang="0">
                    <a:pos x="0" y="6"/>
                  </a:cxn>
                  <a:cxn ang="0">
                    <a:pos x="0" y="8"/>
                  </a:cxn>
                </a:cxnLst>
                <a:rect l="0" t="0" r="r" b="b"/>
                <a:pathLst>
                  <a:path h="57">
                    <a:moveTo>
                      <a:pt x="0" y="48"/>
                    </a:moveTo>
                    <a:lnTo>
                      <a:pt x="0" y="47"/>
                    </a:lnTo>
                    <a:lnTo>
                      <a:pt x="0" y="48"/>
                    </a:lnTo>
                    <a:lnTo>
                      <a:pt x="0" y="47"/>
                    </a:lnTo>
                    <a:lnTo>
                      <a:pt x="0" y="48"/>
                    </a:lnTo>
                    <a:lnTo>
                      <a:pt x="0" y="49"/>
                    </a:lnTo>
                    <a:lnTo>
                      <a:pt x="0" y="48"/>
                    </a:lnTo>
                    <a:lnTo>
                      <a:pt x="0" y="49"/>
                    </a:lnTo>
                    <a:lnTo>
                      <a:pt x="0" y="49"/>
                    </a:lnTo>
                    <a:lnTo>
                      <a:pt x="0" y="48"/>
                    </a:lnTo>
                    <a:lnTo>
                      <a:pt x="0" y="49"/>
                    </a:lnTo>
                    <a:lnTo>
                      <a:pt x="0" y="49"/>
                    </a:lnTo>
                    <a:lnTo>
                      <a:pt x="0" y="49"/>
                    </a:lnTo>
                    <a:lnTo>
                      <a:pt x="0" y="49"/>
                    </a:lnTo>
                    <a:lnTo>
                      <a:pt x="0" y="49"/>
                    </a:lnTo>
                    <a:lnTo>
                      <a:pt x="0" y="49"/>
                    </a:lnTo>
                    <a:lnTo>
                      <a:pt x="0" y="50"/>
                    </a:lnTo>
                    <a:lnTo>
                      <a:pt x="0" y="49"/>
                    </a:lnTo>
                    <a:lnTo>
                      <a:pt x="0" y="50"/>
                    </a:lnTo>
                    <a:lnTo>
                      <a:pt x="0" y="49"/>
                    </a:lnTo>
                    <a:lnTo>
                      <a:pt x="0" y="50"/>
                    </a:lnTo>
                    <a:lnTo>
                      <a:pt x="0" y="50"/>
                    </a:lnTo>
                    <a:lnTo>
                      <a:pt x="0" y="50"/>
                    </a:lnTo>
                    <a:lnTo>
                      <a:pt x="0" y="51"/>
                    </a:lnTo>
                    <a:lnTo>
                      <a:pt x="0" y="50"/>
                    </a:lnTo>
                    <a:lnTo>
                      <a:pt x="0" y="50"/>
                    </a:lnTo>
                    <a:lnTo>
                      <a:pt x="0" y="50"/>
                    </a:lnTo>
                    <a:lnTo>
                      <a:pt x="0" y="50"/>
                    </a:lnTo>
                    <a:lnTo>
                      <a:pt x="0" y="50"/>
                    </a:lnTo>
                    <a:lnTo>
                      <a:pt x="0" y="49"/>
                    </a:lnTo>
                    <a:lnTo>
                      <a:pt x="0" y="49"/>
                    </a:lnTo>
                    <a:lnTo>
                      <a:pt x="0" y="50"/>
                    </a:lnTo>
                    <a:lnTo>
                      <a:pt x="0" y="50"/>
                    </a:lnTo>
                    <a:lnTo>
                      <a:pt x="0" y="51"/>
                    </a:lnTo>
                    <a:lnTo>
                      <a:pt x="0" y="51"/>
                    </a:lnTo>
                    <a:lnTo>
                      <a:pt x="0" y="50"/>
                    </a:lnTo>
                    <a:lnTo>
                      <a:pt x="0" y="50"/>
                    </a:lnTo>
                    <a:lnTo>
                      <a:pt x="0" y="50"/>
                    </a:lnTo>
                    <a:lnTo>
                      <a:pt x="0" y="50"/>
                    </a:lnTo>
                    <a:lnTo>
                      <a:pt x="0" y="51"/>
                    </a:lnTo>
                    <a:lnTo>
                      <a:pt x="0" y="51"/>
                    </a:lnTo>
                    <a:lnTo>
                      <a:pt x="0" y="51"/>
                    </a:lnTo>
                    <a:lnTo>
                      <a:pt x="0" y="50"/>
                    </a:lnTo>
                    <a:lnTo>
                      <a:pt x="0" y="51"/>
                    </a:lnTo>
                    <a:lnTo>
                      <a:pt x="0" y="51"/>
                    </a:lnTo>
                    <a:lnTo>
                      <a:pt x="0" y="51"/>
                    </a:lnTo>
                    <a:lnTo>
                      <a:pt x="0" y="51"/>
                    </a:lnTo>
                    <a:lnTo>
                      <a:pt x="0" y="51"/>
                    </a:lnTo>
                    <a:lnTo>
                      <a:pt x="0" y="51"/>
                    </a:lnTo>
                    <a:lnTo>
                      <a:pt x="0" y="52"/>
                    </a:lnTo>
                    <a:lnTo>
                      <a:pt x="0" y="51"/>
                    </a:lnTo>
                    <a:lnTo>
                      <a:pt x="0" y="52"/>
                    </a:lnTo>
                    <a:lnTo>
                      <a:pt x="0" y="52"/>
                    </a:lnTo>
                    <a:lnTo>
                      <a:pt x="0" y="52"/>
                    </a:lnTo>
                    <a:lnTo>
                      <a:pt x="0" y="52"/>
                    </a:lnTo>
                    <a:lnTo>
                      <a:pt x="0" y="52"/>
                    </a:lnTo>
                    <a:lnTo>
                      <a:pt x="0" y="53"/>
                    </a:lnTo>
                    <a:lnTo>
                      <a:pt x="0" y="53"/>
                    </a:lnTo>
                    <a:lnTo>
                      <a:pt x="0" y="53"/>
                    </a:lnTo>
                    <a:lnTo>
                      <a:pt x="0" y="53"/>
                    </a:lnTo>
                    <a:lnTo>
                      <a:pt x="0" y="53"/>
                    </a:lnTo>
                    <a:lnTo>
                      <a:pt x="0" y="53"/>
                    </a:lnTo>
                    <a:lnTo>
                      <a:pt x="0" y="54"/>
                    </a:lnTo>
                    <a:lnTo>
                      <a:pt x="0" y="54"/>
                    </a:lnTo>
                    <a:lnTo>
                      <a:pt x="0" y="53"/>
                    </a:lnTo>
                    <a:lnTo>
                      <a:pt x="0" y="53"/>
                    </a:lnTo>
                    <a:lnTo>
                      <a:pt x="0" y="52"/>
                    </a:lnTo>
                    <a:lnTo>
                      <a:pt x="0" y="52"/>
                    </a:lnTo>
                    <a:lnTo>
                      <a:pt x="0" y="52"/>
                    </a:lnTo>
                    <a:lnTo>
                      <a:pt x="0" y="53"/>
                    </a:lnTo>
                    <a:lnTo>
                      <a:pt x="0" y="53"/>
                    </a:lnTo>
                    <a:lnTo>
                      <a:pt x="0" y="53"/>
                    </a:lnTo>
                    <a:lnTo>
                      <a:pt x="0" y="53"/>
                    </a:lnTo>
                    <a:lnTo>
                      <a:pt x="0" y="52"/>
                    </a:lnTo>
                    <a:lnTo>
                      <a:pt x="0" y="52"/>
                    </a:lnTo>
                    <a:lnTo>
                      <a:pt x="0" y="52"/>
                    </a:lnTo>
                    <a:lnTo>
                      <a:pt x="0" y="53"/>
                    </a:lnTo>
                    <a:lnTo>
                      <a:pt x="0" y="52"/>
                    </a:lnTo>
                    <a:lnTo>
                      <a:pt x="0" y="52"/>
                    </a:lnTo>
                    <a:lnTo>
                      <a:pt x="0" y="52"/>
                    </a:lnTo>
                    <a:lnTo>
                      <a:pt x="0" y="53"/>
                    </a:lnTo>
                    <a:lnTo>
                      <a:pt x="0" y="53"/>
                    </a:lnTo>
                    <a:lnTo>
                      <a:pt x="0" y="53"/>
                    </a:lnTo>
                    <a:lnTo>
                      <a:pt x="0" y="53"/>
                    </a:lnTo>
                    <a:lnTo>
                      <a:pt x="0" y="57"/>
                    </a:lnTo>
                    <a:lnTo>
                      <a:pt x="0" y="52"/>
                    </a:lnTo>
                    <a:lnTo>
                      <a:pt x="0" y="49"/>
                    </a:lnTo>
                    <a:lnTo>
                      <a:pt x="0" y="48"/>
                    </a:lnTo>
                    <a:lnTo>
                      <a:pt x="0" y="47"/>
                    </a:lnTo>
                    <a:lnTo>
                      <a:pt x="0" y="46"/>
                    </a:lnTo>
                    <a:lnTo>
                      <a:pt x="0" y="44"/>
                    </a:lnTo>
                    <a:lnTo>
                      <a:pt x="0" y="43"/>
                    </a:lnTo>
                    <a:lnTo>
                      <a:pt x="0" y="42"/>
                    </a:lnTo>
                    <a:lnTo>
                      <a:pt x="0" y="41"/>
                    </a:lnTo>
                    <a:lnTo>
                      <a:pt x="0" y="40"/>
                    </a:lnTo>
                    <a:lnTo>
                      <a:pt x="0" y="39"/>
                    </a:lnTo>
                    <a:lnTo>
                      <a:pt x="0" y="39"/>
                    </a:lnTo>
                    <a:lnTo>
                      <a:pt x="0" y="38"/>
                    </a:lnTo>
                    <a:lnTo>
                      <a:pt x="0" y="37"/>
                    </a:lnTo>
                    <a:lnTo>
                      <a:pt x="0" y="36"/>
                    </a:lnTo>
                    <a:lnTo>
                      <a:pt x="0" y="35"/>
                    </a:lnTo>
                    <a:lnTo>
                      <a:pt x="0" y="34"/>
                    </a:lnTo>
                    <a:lnTo>
                      <a:pt x="0" y="34"/>
                    </a:lnTo>
                    <a:lnTo>
                      <a:pt x="0" y="33"/>
                    </a:lnTo>
                    <a:lnTo>
                      <a:pt x="0" y="33"/>
                    </a:lnTo>
                    <a:lnTo>
                      <a:pt x="0" y="32"/>
                    </a:lnTo>
                    <a:lnTo>
                      <a:pt x="0" y="30"/>
                    </a:lnTo>
                    <a:lnTo>
                      <a:pt x="0" y="30"/>
                    </a:lnTo>
                    <a:lnTo>
                      <a:pt x="0" y="30"/>
                    </a:lnTo>
                    <a:lnTo>
                      <a:pt x="0" y="28"/>
                    </a:lnTo>
                    <a:lnTo>
                      <a:pt x="0" y="28"/>
                    </a:lnTo>
                    <a:lnTo>
                      <a:pt x="0" y="27"/>
                    </a:lnTo>
                    <a:lnTo>
                      <a:pt x="0" y="27"/>
                    </a:lnTo>
                    <a:lnTo>
                      <a:pt x="0" y="27"/>
                    </a:lnTo>
                    <a:lnTo>
                      <a:pt x="0" y="26"/>
                    </a:lnTo>
                    <a:lnTo>
                      <a:pt x="0" y="26"/>
                    </a:lnTo>
                    <a:lnTo>
                      <a:pt x="0" y="25"/>
                    </a:lnTo>
                    <a:lnTo>
                      <a:pt x="0" y="24"/>
                    </a:lnTo>
                    <a:lnTo>
                      <a:pt x="0" y="24"/>
                    </a:lnTo>
                    <a:lnTo>
                      <a:pt x="0" y="23"/>
                    </a:lnTo>
                    <a:lnTo>
                      <a:pt x="0" y="24"/>
                    </a:lnTo>
                    <a:lnTo>
                      <a:pt x="0" y="23"/>
                    </a:lnTo>
                    <a:lnTo>
                      <a:pt x="0" y="24"/>
                    </a:lnTo>
                    <a:lnTo>
                      <a:pt x="0" y="23"/>
                    </a:lnTo>
                    <a:lnTo>
                      <a:pt x="0" y="23"/>
                    </a:lnTo>
                    <a:lnTo>
                      <a:pt x="0" y="23"/>
                    </a:lnTo>
                    <a:lnTo>
                      <a:pt x="0" y="23"/>
                    </a:lnTo>
                    <a:lnTo>
                      <a:pt x="0" y="22"/>
                    </a:lnTo>
                    <a:lnTo>
                      <a:pt x="0" y="22"/>
                    </a:lnTo>
                    <a:lnTo>
                      <a:pt x="0" y="21"/>
                    </a:lnTo>
                    <a:lnTo>
                      <a:pt x="0" y="20"/>
                    </a:lnTo>
                    <a:lnTo>
                      <a:pt x="0" y="20"/>
                    </a:lnTo>
                    <a:lnTo>
                      <a:pt x="0" y="19"/>
                    </a:lnTo>
                    <a:lnTo>
                      <a:pt x="0" y="19"/>
                    </a:lnTo>
                    <a:lnTo>
                      <a:pt x="0" y="18"/>
                    </a:lnTo>
                    <a:lnTo>
                      <a:pt x="0" y="18"/>
                    </a:lnTo>
                    <a:lnTo>
                      <a:pt x="0" y="18"/>
                    </a:lnTo>
                    <a:lnTo>
                      <a:pt x="0" y="18"/>
                    </a:lnTo>
                    <a:lnTo>
                      <a:pt x="0" y="17"/>
                    </a:lnTo>
                    <a:lnTo>
                      <a:pt x="0" y="17"/>
                    </a:lnTo>
                    <a:lnTo>
                      <a:pt x="0" y="17"/>
                    </a:lnTo>
                    <a:lnTo>
                      <a:pt x="0" y="17"/>
                    </a:lnTo>
                    <a:lnTo>
                      <a:pt x="0" y="17"/>
                    </a:lnTo>
                    <a:lnTo>
                      <a:pt x="0" y="16"/>
                    </a:lnTo>
                    <a:lnTo>
                      <a:pt x="0" y="16"/>
                    </a:lnTo>
                    <a:lnTo>
                      <a:pt x="0" y="16"/>
                    </a:lnTo>
                    <a:lnTo>
                      <a:pt x="0" y="16"/>
                    </a:lnTo>
                    <a:lnTo>
                      <a:pt x="0" y="15"/>
                    </a:lnTo>
                    <a:lnTo>
                      <a:pt x="0" y="16"/>
                    </a:lnTo>
                    <a:lnTo>
                      <a:pt x="0" y="17"/>
                    </a:lnTo>
                    <a:lnTo>
                      <a:pt x="0" y="16"/>
                    </a:lnTo>
                    <a:lnTo>
                      <a:pt x="0" y="17"/>
                    </a:lnTo>
                    <a:lnTo>
                      <a:pt x="0" y="17"/>
                    </a:lnTo>
                    <a:lnTo>
                      <a:pt x="0" y="16"/>
                    </a:lnTo>
                    <a:lnTo>
                      <a:pt x="0" y="17"/>
                    </a:lnTo>
                    <a:lnTo>
                      <a:pt x="0" y="16"/>
                    </a:lnTo>
                    <a:lnTo>
                      <a:pt x="0" y="16"/>
                    </a:lnTo>
                    <a:lnTo>
                      <a:pt x="0" y="16"/>
                    </a:lnTo>
                    <a:lnTo>
                      <a:pt x="0" y="16"/>
                    </a:lnTo>
                    <a:lnTo>
                      <a:pt x="0" y="15"/>
                    </a:lnTo>
                    <a:lnTo>
                      <a:pt x="0" y="15"/>
                    </a:lnTo>
                    <a:lnTo>
                      <a:pt x="0" y="15"/>
                    </a:lnTo>
                    <a:lnTo>
                      <a:pt x="0" y="15"/>
                    </a:lnTo>
                    <a:lnTo>
                      <a:pt x="0" y="15"/>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5"/>
                    </a:lnTo>
                    <a:lnTo>
                      <a:pt x="0" y="14"/>
                    </a:lnTo>
                    <a:lnTo>
                      <a:pt x="0" y="14"/>
                    </a:lnTo>
                    <a:lnTo>
                      <a:pt x="0" y="14"/>
                    </a:lnTo>
                    <a:lnTo>
                      <a:pt x="0" y="13"/>
                    </a:lnTo>
                    <a:lnTo>
                      <a:pt x="0" y="13"/>
                    </a:lnTo>
                    <a:lnTo>
                      <a:pt x="0" y="12"/>
                    </a:lnTo>
                    <a:lnTo>
                      <a:pt x="0" y="12"/>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8"/>
                    </a:lnTo>
                    <a:lnTo>
                      <a:pt x="0" y="8"/>
                    </a:lnTo>
                    <a:lnTo>
                      <a:pt x="0" y="7"/>
                    </a:lnTo>
                    <a:lnTo>
                      <a:pt x="0" y="7"/>
                    </a:lnTo>
                    <a:lnTo>
                      <a:pt x="0" y="7"/>
                    </a:lnTo>
                    <a:lnTo>
                      <a:pt x="0" y="7"/>
                    </a:lnTo>
                    <a:lnTo>
                      <a:pt x="0" y="7"/>
                    </a:lnTo>
                    <a:lnTo>
                      <a:pt x="0" y="6"/>
                    </a:lnTo>
                    <a:lnTo>
                      <a:pt x="0" y="6"/>
                    </a:lnTo>
                    <a:lnTo>
                      <a:pt x="0" y="6"/>
                    </a:lnTo>
                    <a:lnTo>
                      <a:pt x="0" y="6"/>
                    </a:lnTo>
                    <a:lnTo>
                      <a:pt x="0" y="6"/>
                    </a:lnTo>
                    <a:lnTo>
                      <a:pt x="0" y="7"/>
                    </a:lnTo>
                    <a:lnTo>
                      <a:pt x="0" y="7"/>
                    </a:lnTo>
                    <a:lnTo>
                      <a:pt x="0" y="7"/>
                    </a:lnTo>
                    <a:lnTo>
                      <a:pt x="0" y="8"/>
                    </a:lnTo>
                    <a:lnTo>
                      <a:pt x="0" y="7"/>
                    </a:lnTo>
                    <a:lnTo>
                      <a:pt x="0" y="7"/>
                    </a:lnTo>
                    <a:lnTo>
                      <a:pt x="0" y="6"/>
                    </a:lnTo>
                    <a:lnTo>
                      <a:pt x="0" y="7"/>
                    </a:lnTo>
                    <a:lnTo>
                      <a:pt x="0" y="6"/>
                    </a:lnTo>
                    <a:lnTo>
                      <a:pt x="0" y="6"/>
                    </a:lnTo>
                    <a:lnTo>
                      <a:pt x="0" y="7"/>
                    </a:lnTo>
                    <a:lnTo>
                      <a:pt x="0" y="7"/>
                    </a:lnTo>
                    <a:lnTo>
                      <a:pt x="0" y="8"/>
                    </a:lnTo>
                    <a:lnTo>
                      <a:pt x="0" y="8"/>
                    </a:lnTo>
                    <a:lnTo>
                      <a:pt x="0" y="8"/>
                    </a:lnTo>
                    <a:lnTo>
                      <a:pt x="0" y="7"/>
                    </a:lnTo>
                    <a:lnTo>
                      <a:pt x="0" y="7"/>
                    </a:lnTo>
                    <a:lnTo>
                      <a:pt x="0" y="7"/>
                    </a:lnTo>
                    <a:lnTo>
                      <a:pt x="0" y="6"/>
                    </a:lnTo>
                    <a:lnTo>
                      <a:pt x="0" y="7"/>
                    </a:lnTo>
                    <a:lnTo>
                      <a:pt x="0" y="6"/>
                    </a:lnTo>
                    <a:lnTo>
                      <a:pt x="0" y="7"/>
                    </a:lnTo>
                    <a:lnTo>
                      <a:pt x="0" y="6"/>
                    </a:lnTo>
                    <a:lnTo>
                      <a:pt x="0" y="6"/>
                    </a:lnTo>
                    <a:lnTo>
                      <a:pt x="0" y="6"/>
                    </a:lnTo>
                    <a:lnTo>
                      <a:pt x="0" y="5"/>
                    </a:lnTo>
                    <a:lnTo>
                      <a:pt x="0" y="5"/>
                    </a:lnTo>
                    <a:lnTo>
                      <a:pt x="0" y="5"/>
                    </a:lnTo>
                    <a:lnTo>
                      <a:pt x="0" y="4"/>
                    </a:lnTo>
                    <a:lnTo>
                      <a:pt x="0" y="4"/>
                    </a:lnTo>
                    <a:lnTo>
                      <a:pt x="0" y="4"/>
                    </a:lnTo>
                    <a:lnTo>
                      <a:pt x="0" y="3"/>
                    </a:lnTo>
                    <a:lnTo>
                      <a:pt x="0" y="3"/>
                    </a:lnTo>
                    <a:lnTo>
                      <a:pt x="0" y="2"/>
                    </a:lnTo>
                    <a:lnTo>
                      <a:pt x="0" y="1"/>
                    </a:lnTo>
                    <a:lnTo>
                      <a:pt x="0" y="1"/>
                    </a:lnTo>
                    <a:lnTo>
                      <a:pt x="0" y="0"/>
                    </a:lnTo>
                    <a:lnTo>
                      <a:pt x="0" y="1"/>
                    </a:lnTo>
                    <a:lnTo>
                      <a:pt x="0" y="0"/>
                    </a:lnTo>
                    <a:lnTo>
                      <a:pt x="0" y="1"/>
                    </a:lnTo>
                    <a:lnTo>
                      <a:pt x="0" y="0"/>
                    </a:lnTo>
                    <a:lnTo>
                      <a:pt x="0" y="0"/>
                    </a:lnTo>
                    <a:lnTo>
                      <a:pt x="0" y="1"/>
                    </a:lnTo>
                    <a:lnTo>
                      <a:pt x="0" y="1"/>
                    </a:lnTo>
                    <a:lnTo>
                      <a:pt x="0" y="1"/>
                    </a:lnTo>
                    <a:lnTo>
                      <a:pt x="0" y="1"/>
                    </a:lnTo>
                    <a:lnTo>
                      <a:pt x="0" y="1"/>
                    </a:lnTo>
                    <a:lnTo>
                      <a:pt x="0" y="2"/>
                    </a:lnTo>
                    <a:lnTo>
                      <a:pt x="0" y="2"/>
                    </a:lnTo>
                    <a:lnTo>
                      <a:pt x="0" y="2"/>
                    </a:lnTo>
                    <a:lnTo>
                      <a:pt x="0" y="2"/>
                    </a:lnTo>
                    <a:lnTo>
                      <a:pt x="0" y="1"/>
                    </a:lnTo>
                    <a:lnTo>
                      <a:pt x="0" y="1"/>
                    </a:lnTo>
                    <a:lnTo>
                      <a:pt x="0" y="1"/>
                    </a:lnTo>
                    <a:lnTo>
                      <a:pt x="0" y="1"/>
                    </a:lnTo>
                    <a:lnTo>
                      <a:pt x="0" y="1"/>
                    </a:lnTo>
                    <a:lnTo>
                      <a:pt x="0" y="2"/>
                    </a:lnTo>
                    <a:lnTo>
                      <a:pt x="0" y="2"/>
                    </a:lnTo>
                    <a:lnTo>
                      <a:pt x="0" y="2"/>
                    </a:lnTo>
                    <a:lnTo>
                      <a:pt x="0" y="3"/>
                    </a:lnTo>
                    <a:lnTo>
                      <a:pt x="0" y="2"/>
                    </a:lnTo>
                    <a:lnTo>
                      <a:pt x="0" y="3"/>
                    </a:lnTo>
                    <a:lnTo>
                      <a:pt x="0" y="3"/>
                    </a:lnTo>
                    <a:lnTo>
                      <a:pt x="0" y="4"/>
                    </a:lnTo>
                    <a:lnTo>
                      <a:pt x="0" y="4"/>
                    </a:lnTo>
                    <a:lnTo>
                      <a:pt x="0" y="5"/>
                    </a:lnTo>
                    <a:lnTo>
                      <a:pt x="0" y="4"/>
                    </a:lnTo>
                    <a:lnTo>
                      <a:pt x="0" y="5"/>
                    </a:lnTo>
                    <a:lnTo>
                      <a:pt x="0" y="4"/>
                    </a:lnTo>
                    <a:lnTo>
                      <a:pt x="0" y="4"/>
                    </a:lnTo>
                    <a:lnTo>
                      <a:pt x="0" y="5"/>
                    </a:lnTo>
                    <a:lnTo>
                      <a:pt x="0" y="5"/>
                    </a:lnTo>
                    <a:lnTo>
                      <a:pt x="0" y="6"/>
                    </a:lnTo>
                    <a:lnTo>
                      <a:pt x="0" y="5"/>
                    </a:lnTo>
                    <a:lnTo>
                      <a:pt x="0" y="6"/>
                    </a:lnTo>
                    <a:lnTo>
                      <a:pt x="0" y="5"/>
                    </a:lnTo>
                    <a:lnTo>
                      <a:pt x="0" y="6"/>
                    </a:lnTo>
                    <a:lnTo>
                      <a:pt x="0" y="6"/>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4"/>
                    </a:lnTo>
                    <a:lnTo>
                      <a:pt x="0" y="6"/>
                    </a:lnTo>
                    <a:lnTo>
                      <a:pt x="0" y="5"/>
                    </a:lnTo>
                    <a:lnTo>
                      <a:pt x="0" y="4"/>
                    </a:lnTo>
                    <a:lnTo>
                      <a:pt x="0" y="5"/>
                    </a:lnTo>
                    <a:lnTo>
                      <a:pt x="0" y="5"/>
                    </a:lnTo>
                    <a:lnTo>
                      <a:pt x="0" y="5"/>
                    </a:lnTo>
                    <a:lnTo>
                      <a:pt x="0" y="4"/>
                    </a:lnTo>
                    <a:lnTo>
                      <a:pt x="0" y="5"/>
                    </a:lnTo>
                    <a:lnTo>
                      <a:pt x="0" y="4"/>
                    </a:lnTo>
                    <a:lnTo>
                      <a:pt x="0" y="4"/>
                    </a:lnTo>
                    <a:lnTo>
                      <a:pt x="0" y="4"/>
                    </a:lnTo>
                    <a:lnTo>
                      <a:pt x="0" y="5"/>
                    </a:lnTo>
                    <a:lnTo>
                      <a:pt x="0" y="4"/>
                    </a:lnTo>
                    <a:lnTo>
                      <a:pt x="0" y="4"/>
                    </a:lnTo>
                    <a:lnTo>
                      <a:pt x="0" y="4"/>
                    </a:lnTo>
                    <a:lnTo>
                      <a:pt x="0" y="5"/>
                    </a:lnTo>
                    <a:lnTo>
                      <a:pt x="0" y="5"/>
                    </a:lnTo>
                    <a:lnTo>
                      <a:pt x="0" y="4"/>
                    </a:lnTo>
                    <a:lnTo>
                      <a:pt x="0" y="5"/>
                    </a:lnTo>
                    <a:lnTo>
                      <a:pt x="0" y="5"/>
                    </a:lnTo>
                    <a:lnTo>
                      <a:pt x="0" y="5"/>
                    </a:lnTo>
                    <a:lnTo>
                      <a:pt x="0" y="5"/>
                    </a:lnTo>
                    <a:lnTo>
                      <a:pt x="0" y="4"/>
                    </a:lnTo>
                    <a:lnTo>
                      <a:pt x="0" y="5"/>
                    </a:lnTo>
                    <a:lnTo>
                      <a:pt x="0" y="5"/>
                    </a:lnTo>
                    <a:lnTo>
                      <a:pt x="0" y="5"/>
                    </a:lnTo>
                    <a:lnTo>
                      <a:pt x="0" y="5"/>
                    </a:lnTo>
                    <a:lnTo>
                      <a:pt x="0" y="4"/>
                    </a:lnTo>
                    <a:lnTo>
                      <a:pt x="0" y="5"/>
                    </a:lnTo>
                    <a:lnTo>
                      <a:pt x="0" y="5"/>
                    </a:lnTo>
                    <a:lnTo>
                      <a:pt x="0" y="5"/>
                    </a:lnTo>
                    <a:lnTo>
                      <a:pt x="0" y="6"/>
                    </a:lnTo>
                    <a:lnTo>
                      <a:pt x="0" y="5"/>
                    </a:lnTo>
                    <a:lnTo>
                      <a:pt x="0" y="6"/>
                    </a:lnTo>
                    <a:lnTo>
                      <a:pt x="0" y="7"/>
                    </a:lnTo>
                    <a:lnTo>
                      <a:pt x="0" y="7"/>
                    </a:lnTo>
                    <a:lnTo>
                      <a:pt x="0" y="6"/>
                    </a:lnTo>
                    <a:lnTo>
                      <a:pt x="0" y="5"/>
                    </a:lnTo>
                    <a:lnTo>
                      <a:pt x="0" y="6"/>
                    </a:lnTo>
                    <a:lnTo>
                      <a:pt x="0" y="6"/>
                    </a:lnTo>
                    <a:lnTo>
                      <a:pt x="0" y="7"/>
                    </a:lnTo>
                    <a:lnTo>
                      <a:pt x="0" y="8"/>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6"/>
                    </a:lnTo>
                    <a:lnTo>
                      <a:pt x="0" y="6"/>
                    </a:lnTo>
                    <a:lnTo>
                      <a:pt x="0" y="5"/>
                    </a:lnTo>
                    <a:lnTo>
                      <a:pt x="0" y="5"/>
                    </a:lnTo>
                    <a:lnTo>
                      <a:pt x="0" y="6"/>
                    </a:lnTo>
                    <a:lnTo>
                      <a:pt x="0" y="6"/>
                    </a:lnTo>
                    <a:lnTo>
                      <a:pt x="0" y="7"/>
                    </a:lnTo>
                    <a:lnTo>
                      <a:pt x="0" y="6"/>
                    </a:lnTo>
                    <a:lnTo>
                      <a:pt x="0" y="7"/>
                    </a:lnTo>
                    <a:lnTo>
                      <a:pt x="0" y="7"/>
                    </a:lnTo>
                    <a:lnTo>
                      <a:pt x="0" y="8"/>
                    </a:lnTo>
                    <a:lnTo>
                      <a:pt x="0" y="7"/>
                    </a:lnTo>
                    <a:lnTo>
                      <a:pt x="0" y="7"/>
                    </a:lnTo>
                    <a:lnTo>
                      <a:pt x="0" y="8"/>
                    </a:lnTo>
                    <a:lnTo>
                      <a:pt x="0" y="8"/>
                    </a:lnTo>
                    <a:lnTo>
                      <a:pt x="0" y="8"/>
                    </a:lnTo>
                    <a:lnTo>
                      <a:pt x="0" y="9"/>
                    </a:lnTo>
                    <a:lnTo>
                      <a:pt x="0" y="9"/>
                    </a:lnTo>
                    <a:lnTo>
                      <a:pt x="0" y="8"/>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7"/>
                    </a:lnTo>
                    <a:lnTo>
                      <a:pt x="0" y="7"/>
                    </a:lnTo>
                    <a:lnTo>
                      <a:pt x="0" y="8"/>
                    </a:lnTo>
                    <a:lnTo>
                      <a:pt x="0" y="9"/>
                    </a:lnTo>
                    <a:lnTo>
                      <a:pt x="0" y="9"/>
                    </a:lnTo>
                    <a:lnTo>
                      <a:pt x="0" y="9"/>
                    </a:lnTo>
                    <a:lnTo>
                      <a:pt x="0" y="9"/>
                    </a:lnTo>
                    <a:lnTo>
                      <a:pt x="0" y="9"/>
                    </a:lnTo>
                    <a:lnTo>
                      <a:pt x="0" y="9"/>
                    </a:lnTo>
                    <a:lnTo>
                      <a:pt x="0" y="10"/>
                    </a:lnTo>
                    <a:lnTo>
                      <a:pt x="0" y="10"/>
                    </a:lnTo>
                    <a:lnTo>
                      <a:pt x="0" y="10"/>
                    </a:lnTo>
                    <a:lnTo>
                      <a:pt x="0" y="10"/>
                    </a:lnTo>
                    <a:lnTo>
                      <a:pt x="0" y="9"/>
                    </a:lnTo>
                    <a:lnTo>
                      <a:pt x="0" y="9"/>
                    </a:lnTo>
                    <a:lnTo>
                      <a:pt x="0" y="9"/>
                    </a:lnTo>
                    <a:lnTo>
                      <a:pt x="0" y="9"/>
                    </a:lnTo>
                    <a:lnTo>
                      <a:pt x="0" y="9"/>
                    </a:lnTo>
                    <a:lnTo>
                      <a:pt x="0" y="9"/>
                    </a:lnTo>
                    <a:lnTo>
                      <a:pt x="0" y="9"/>
                    </a:lnTo>
                    <a:lnTo>
                      <a:pt x="0" y="10"/>
                    </a:lnTo>
                    <a:lnTo>
                      <a:pt x="0" y="9"/>
                    </a:lnTo>
                    <a:lnTo>
                      <a:pt x="0" y="9"/>
                    </a:lnTo>
                    <a:lnTo>
                      <a:pt x="0" y="10"/>
                    </a:lnTo>
                    <a:lnTo>
                      <a:pt x="0" y="9"/>
                    </a:lnTo>
                    <a:lnTo>
                      <a:pt x="0" y="10"/>
                    </a:lnTo>
                    <a:lnTo>
                      <a:pt x="0" y="10"/>
                    </a:lnTo>
                    <a:lnTo>
                      <a:pt x="0" y="9"/>
                    </a:lnTo>
                    <a:lnTo>
                      <a:pt x="0" y="9"/>
                    </a:lnTo>
                    <a:lnTo>
                      <a:pt x="0" y="9"/>
                    </a:lnTo>
                    <a:lnTo>
                      <a:pt x="0" y="9"/>
                    </a:lnTo>
                    <a:lnTo>
                      <a:pt x="0" y="8"/>
                    </a:lnTo>
                    <a:lnTo>
                      <a:pt x="0" y="8"/>
                    </a:lnTo>
                    <a:lnTo>
                      <a:pt x="0" y="7"/>
                    </a:lnTo>
                    <a:lnTo>
                      <a:pt x="0" y="7"/>
                    </a:lnTo>
                    <a:lnTo>
                      <a:pt x="0" y="7"/>
                    </a:lnTo>
                    <a:lnTo>
                      <a:pt x="0" y="6"/>
                    </a:lnTo>
                    <a:lnTo>
                      <a:pt x="0" y="6"/>
                    </a:lnTo>
                    <a:lnTo>
                      <a:pt x="0" y="7"/>
                    </a:lnTo>
                    <a:lnTo>
                      <a:pt x="0" y="7"/>
                    </a:lnTo>
                    <a:lnTo>
                      <a:pt x="0" y="6"/>
                    </a:lnTo>
                    <a:lnTo>
                      <a:pt x="0" y="7"/>
                    </a:lnTo>
                    <a:lnTo>
                      <a:pt x="0" y="6"/>
                    </a:lnTo>
                    <a:lnTo>
                      <a:pt x="0" y="6"/>
                    </a:lnTo>
                    <a:lnTo>
                      <a:pt x="0" y="6"/>
                    </a:lnTo>
                    <a:lnTo>
                      <a:pt x="0" y="6"/>
                    </a:lnTo>
                    <a:lnTo>
                      <a:pt x="0" y="6"/>
                    </a:lnTo>
                    <a:lnTo>
                      <a:pt x="0" y="6"/>
                    </a:lnTo>
                    <a:lnTo>
                      <a:pt x="0" y="5"/>
                    </a:lnTo>
                    <a:lnTo>
                      <a:pt x="0" y="5"/>
                    </a:lnTo>
                    <a:lnTo>
                      <a:pt x="0" y="4"/>
                    </a:lnTo>
                    <a:lnTo>
                      <a:pt x="0" y="4"/>
                    </a:lnTo>
                    <a:lnTo>
                      <a:pt x="0" y="4"/>
                    </a:lnTo>
                    <a:lnTo>
                      <a:pt x="0" y="4"/>
                    </a:lnTo>
                    <a:lnTo>
                      <a:pt x="0" y="4"/>
                    </a:lnTo>
                    <a:lnTo>
                      <a:pt x="0" y="4"/>
                    </a:lnTo>
                    <a:lnTo>
                      <a:pt x="0" y="3"/>
                    </a:lnTo>
                    <a:lnTo>
                      <a:pt x="0" y="2"/>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4"/>
                    </a:lnTo>
                    <a:lnTo>
                      <a:pt x="0" y="4"/>
                    </a:lnTo>
                    <a:lnTo>
                      <a:pt x="0" y="5"/>
                    </a:lnTo>
                    <a:lnTo>
                      <a:pt x="0" y="4"/>
                    </a:lnTo>
                    <a:lnTo>
                      <a:pt x="0" y="4"/>
                    </a:lnTo>
                    <a:lnTo>
                      <a:pt x="0" y="5"/>
                    </a:lnTo>
                    <a:lnTo>
                      <a:pt x="0" y="5"/>
                    </a:lnTo>
                    <a:lnTo>
                      <a:pt x="0" y="5"/>
                    </a:lnTo>
                    <a:lnTo>
                      <a:pt x="0" y="4"/>
                    </a:lnTo>
                    <a:lnTo>
                      <a:pt x="0" y="4"/>
                    </a:lnTo>
                    <a:lnTo>
                      <a:pt x="0" y="3"/>
                    </a:lnTo>
                    <a:lnTo>
                      <a:pt x="0" y="3"/>
                    </a:lnTo>
                    <a:lnTo>
                      <a:pt x="0" y="3"/>
                    </a:lnTo>
                    <a:lnTo>
                      <a:pt x="0" y="3"/>
                    </a:lnTo>
                    <a:lnTo>
                      <a:pt x="0" y="3"/>
                    </a:lnTo>
                    <a:lnTo>
                      <a:pt x="0" y="3"/>
                    </a:lnTo>
                    <a:lnTo>
                      <a:pt x="0" y="4"/>
                    </a:lnTo>
                    <a:lnTo>
                      <a:pt x="0" y="4"/>
                    </a:lnTo>
                    <a:lnTo>
                      <a:pt x="0" y="4"/>
                    </a:lnTo>
                    <a:lnTo>
                      <a:pt x="0" y="4"/>
                    </a:lnTo>
                    <a:lnTo>
                      <a:pt x="0" y="5"/>
                    </a:lnTo>
                    <a:lnTo>
                      <a:pt x="0" y="5"/>
                    </a:lnTo>
                    <a:lnTo>
                      <a:pt x="0" y="6"/>
                    </a:lnTo>
                    <a:lnTo>
                      <a:pt x="0" y="5"/>
                    </a:lnTo>
                    <a:lnTo>
                      <a:pt x="0" y="5"/>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6"/>
                    </a:lnTo>
                    <a:lnTo>
                      <a:pt x="0" y="5"/>
                    </a:lnTo>
                    <a:lnTo>
                      <a:pt x="0" y="6"/>
                    </a:lnTo>
                    <a:lnTo>
                      <a:pt x="0" y="6"/>
                    </a:lnTo>
                    <a:lnTo>
                      <a:pt x="0" y="5"/>
                    </a:lnTo>
                    <a:lnTo>
                      <a:pt x="0" y="6"/>
                    </a:lnTo>
                    <a:lnTo>
                      <a:pt x="0" y="6"/>
                    </a:lnTo>
                    <a:lnTo>
                      <a:pt x="0" y="7"/>
                    </a:lnTo>
                    <a:lnTo>
                      <a:pt x="0" y="6"/>
                    </a:lnTo>
                    <a:lnTo>
                      <a:pt x="0" y="6"/>
                    </a:lnTo>
                    <a:lnTo>
                      <a:pt x="0" y="6"/>
                    </a:lnTo>
                    <a:lnTo>
                      <a:pt x="0" y="5"/>
                    </a:lnTo>
                    <a:lnTo>
                      <a:pt x="0" y="5"/>
                    </a:lnTo>
                    <a:lnTo>
                      <a:pt x="0" y="5"/>
                    </a:lnTo>
                    <a:lnTo>
                      <a:pt x="0" y="6"/>
                    </a:lnTo>
                    <a:lnTo>
                      <a:pt x="0" y="5"/>
                    </a:lnTo>
                    <a:lnTo>
                      <a:pt x="0" y="4"/>
                    </a:lnTo>
                    <a:lnTo>
                      <a:pt x="0" y="5"/>
                    </a:lnTo>
                    <a:lnTo>
                      <a:pt x="0" y="6"/>
                    </a:lnTo>
                    <a:lnTo>
                      <a:pt x="0" y="5"/>
                    </a:lnTo>
                    <a:lnTo>
                      <a:pt x="0" y="6"/>
                    </a:lnTo>
                    <a:lnTo>
                      <a:pt x="0" y="5"/>
                    </a:lnTo>
                    <a:lnTo>
                      <a:pt x="0" y="5"/>
                    </a:lnTo>
                    <a:lnTo>
                      <a:pt x="0" y="5"/>
                    </a:lnTo>
                    <a:lnTo>
                      <a:pt x="0" y="5"/>
                    </a:lnTo>
                    <a:lnTo>
                      <a:pt x="0" y="6"/>
                    </a:lnTo>
                    <a:lnTo>
                      <a:pt x="0" y="5"/>
                    </a:lnTo>
                    <a:lnTo>
                      <a:pt x="0" y="5"/>
                    </a:lnTo>
                    <a:lnTo>
                      <a:pt x="0" y="5"/>
                    </a:lnTo>
                    <a:lnTo>
                      <a:pt x="0" y="6"/>
                    </a:lnTo>
                    <a:lnTo>
                      <a:pt x="0" y="5"/>
                    </a:lnTo>
                    <a:lnTo>
                      <a:pt x="0" y="5"/>
                    </a:lnTo>
                    <a:lnTo>
                      <a:pt x="0" y="4"/>
                    </a:lnTo>
                    <a:lnTo>
                      <a:pt x="0" y="4"/>
                    </a:lnTo>
                    <a:lnTo>
                      <a:pt x="0" y="4"/>
                    </a:lnTo>
                    <a:lnTo>
                      <a:pt x="0" y="5"/>
                    </a:lnTo>
                    <a:lnTo>
                      <a:pt x="0" y="4"/>
                    </a:lnTo>
                    <a:lnTo>
                      <a:pt x="0" y="5"/>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8"/>
                    </a:lnTo>
                    <a:lnTo>
                      <a:pt x="0" y="7"/>
                    </a:lnTo>
                    <a:lnTo>
                      <a:pt x="0" y="8"/>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6"/>
                    </a:lnTo>
                    <a:lnTo>
                      <a:pt x="0" y="6"/>
                    </a:lnTo>
                    <a:lnTo>
                      <a:pt x="0" y="5"/>
                    </a:lnTo>
                    <a:lnTo>
                      <a:pt x="0" y="5"/>
                    </a:lnTo>
                    <a:lnTo>
                      <a:pt x="0" y="4"/>
                    </a:lnTo>
                    <a:lnTo>
                      <a:pt x="0" y="4"/>
                    </a:lnTo>
                    <a:lnTo>
                      <a:pt x="0" y="4"/>
                    </a:lnTo>
                    <a:lnTo>
                      <a:pt x="0" y="4"/>
                    </a:lnTo>
                    <a:lnTo>
                      <a:pt x="0" y="4"/>
                    </a:lnTo>
                    <a:lnTo>
                      <a:pt x="0" y="4"/>
                    </a:lnTo>
                    <a:lnTo>
                      <a:pt x="0" y="3"/>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5"/>
                    </a:lnTo>
                    <a:lnTo>
                      <a:pt x="0" y="4"/>
                    </a:lnTo>
                    <a:lnTo>
                      <a:pt x="0" y="5"/>
                    </a:lnTo>
                    <a:lnTo>
                      <a:pt x="0" y="4"/>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8"/>
                    </a:lnTo>
                    <a:lnTo>
                      <a:pt x="0" y="9"/>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5"/>
                    </a:lnTo>
                    <a:lnTo>
                      <a:pt x="0" y="6"/>
                    </a:lnTo>
                    <a:lnTo>
                      <a:pt x="0" y="6"/>
                    </a:lnTo>
                    <a:lnTo>
                      <a:pt x="0" y="7"/>
                    </a:lnTo>
                    <a:lnTo>
                      <a:pt x="0" y="6"/>
                    </a:lnTo>
                    <a:lnTo>
                      <a:pt x="0" y="7"/>
                    </a:lnTo>
                    <a:lnTo>
                      <a:pt x="0" y="6"/>
                    </a:lnTo>
                    <a:lnTo>
                      <a:pt x="0" y="6"/>
                    </a:lnTo>
                    <a:lnTo>
                      <a:pt x="0" y="6"/>
                    </a:lnTo>
                    <a:lnTo>
                      <a:pt x="0" y="6"/>
                    </a:lnTo>
                    <a:lnTo>
                      <a:pt x="0" y="6"/>
                    </a:lnTo>
                    <a:lnTo>
                      <a:pt x="0" y="7"/>
                    </a:lnTo>
                    <a:lnTo>
                      <a:pt x="0" y="7"/>
                    </a:lnTo>
                    <a:lnTo>
                      <a:pt x="0" y="7"/>
                    </a:lnTo>
                    <a:lnTo>
                      <a:pt x="0" y="7"/>
                    </a:lnTo>
                    <a:lnTo>
                      <a:pt x="0" y="7"/>
                    </a:lnTo>
                    <a:lnTo>
                      <a:pt x="0" y="6"/>
                    </a:lnTo>
                    <a:lnTo>
                      <a:pt x="0" y="6"/>
                    </a:lnTo>
                    <a:lnTo>
                      <a:pt x="0" y="6"/>
                    </a:lnTo>
                    <a:lnTo>
                      <a:pt x="0" y="7"/>
                    </a:lnTo>
                    <a:lnTo>
                      <a:pt x="0" y="6"/>
                    </a:lnTo>
                    <a:lnTo>
                      <a:pt x="0" y="7"/>
                    </a:lnTo>
                    <a:lnTo>
                      <a:pt x="0" y="7"/>
                    </a:lnTo>
                    <a:lnTo>
                      <a:pt x="0" y="7"/>
                    </a:lnTo>
                    <a:lnTo>
                      <a:pt x="0" y="7"/>
                    </a:lnTo>
                    <a:lnTo>
                      <a:pt x="0" y="7"/>
                    </a:lnTo>
                    <a:lnTo>
                      <a:pt x="0" y="8"/>
                    </a:lnTo>
                    <a:lnTo>
                      <a:pt x="0" y="7"/>
                    </a:lnTo>
                    <a:lnTo>
                      <a:pt x="0" y="8"/>
                    </a:lnTo>
                    <a:lnTo>
                      <a:pt x="0" y="7"/>
                    </a:lnTo>
                    <a:lnTo>
                      <a:pt x="0" y="8"/>
                    </a:lnTo>
                    <a:lnTo>
                      <a:pt x="0" y="8"/>
                    </a:lnTo>
                    <a:lnTo>
                      <a:pt x="0" y="9"/>
                    </a:lnTo>
                    <a:lnTo>
                      <a:pt x="0" y="9"/>
                    </a:lnTo>
                    <a:lnTo>
                      <a:pt x="0" y="9"/>
                    </a:lnTo>
                    <a:lnTo>
                      <a:pt x="0" y="8"/>
                    </a:lnTo>
                    <a:lnTo>
                      <a:pt x="0" y="9"/>
                    </a:lnTo>
                    <a:lnTo>
                      <a:pt x="0" y="10"/>
                    </a:lnTo>
                    <a:lnTo>
                      <a:pt x="0" y="9"/>
                    </a:lnTo>
                  </a:path>
                </a:pathLst>
              </a:custGeom>
              <a:noFill/>
              <a:ln w="0">
                <a:solidFill>
                  <a:srgbClr val="3366FF"/>
                </a:solidFill>
                <a:prstDash val="solid"/>
                <a:round/>
                <a:headEnd/>
                <a:tailEnd/>
              </a:ln>
            </p:spPr>
            <p:txBody>
              <a:bodyPr/>
              <a:lstStyle/>
              <a:p>
                <a:endParaRPr lang="en-GB"/>
              </a:p>
            </p:txBody>
          </p:sp>
          <p:sp>
            <p:nvSpPr>
              <p:cNvPr id="185948" name="Freeform 604"/>
              <p:cNvSpPr>
                <a:spLocks/>
              </p:cNvSpPr>
              <p:nvPr/>
            </p:nvSpPr>
            <p:spPr bwMode="auto">
              <a:xfrm>
                <a:off x="2820" y="3521"/>
                <a:ext cx="1" cy="90"/>
              </a:xfrm>
              <a:custGeom>
                <a:avLst/>
                <a:gdLst/>
                <a:ahLst/>
                <a:cxnLst>
                  <a:cxn ang="0">
                    <a:pos x="0" y="11"/>
                  </a:cxn>
                  <a:cxn ang="0">
                    <a:pos x="0" y="11"/>
                  </a:cxn>
                  <a:cxn ang="0">
                    <a:pos x="0" y="8"/>
                  </a:cxn>
                  <a:cxn ang="0">
                    <a:pos x="0" y="6"/>
                  </a:cxn>
                  <a:cxn ang="0">
                    <a:pos x="0" y="9"/>
                  </a:cxn>
                  <a:cxn ang="0">
                    <a:pos x="0" y="6"/>
                  </a:cxn>
                  <a:cxn ang="0">
                    <a:pos x="0" y="7"/>
                  </a:cxn>
                  <a:cxn ang="0">
                    <a:pos x="0" y="10"/>
                  </a:cxn>
                  <a:cxn ang="0">
                    <a:pos x="0" y="10"/>
                  </a:cxn>
                  <a:cxn ang="0">
                    <a:pos x="0" y="12"/>
                  </a:cxn>
                  <a:cxn ang="0">
                    <a:pos x="0" y="9"/>
                  </a:cxn>
                  <a:cxn ang="0">
                    <a:pos x="0" y="11"/>
                  </a:cxn>
                  <a:cxn ang="0">
                    <a:pos x="0" y="11"/>
                  </a:cxn>
                  <a:cxn ang="0">
                    <a:pos x="0" y="10"/>
                  </a:cxn>
                  <a:cxn ang="0">
                    <a:pos x="0" y="10"/>
                  </a:cxn>
                  <a:cxn ang="0">
                    <a:pos x="0" y="9"/>
                  </a:cxn>
                  <a:cxn ang="0">
                    <a:pos x="0" y="8"/>
                  </a:cxn>
                  <a:cxn ang="0">
                    <a:pos x="0" y="8"/>
                  </a:cxn>
                  <a:cxn ang="0">
                    <a:pos x="0" y="5"/>
                  </a:cxn>
                  <a:cxn ang="0">
                    <a:pos x="0" y="1"/>
                  </a:cxn>
                  <a:cxn ang="0">
                    <a:pos x="0" y="1"/>
                  </a:cxn>
                  <a:cxn ang="0">
                    <a:pos x="0" y="2"/>
                  </a:cxn>
                  <a:cxn ang="0">
                    <a:pos x="0" y="3"/>
                  </a:cxn>
                  <a:cxn ang="0">
                    <a:pos x="0" y="5"/>
                  </a:cxn>
                  <a:cxn ang="0">
                    <a:pos x="0" y="5"/>
                  </a:cxn>
                  <a:cxn ang="0">
                    <a:pos x="0" y="7"/>
                  </a:cxn>
                  <a:cxn ang="0">
                    <a:pos x="0" y="6"/>
                  </a:cxn>
                  <a:cxn ang="0">
                    <a:pos x="0" y="8"/>
                  </a:cxn>
                  <a:cxn ang="0">
                    <a:pos x="0" y="9"/>
                  </a:cxn>
                  <a:cxn ang="0">
                    <a:pos x="0" y="10"/>
                  </a:cxn>
                  <a:cxn ang="0">
                    <a:pos x="0" y="10"/>
                  </a:cxn>
                  <a:cxn ang="0">
                    <a:pos x="0" y="12"/>
                  </a:cxn>
                  <a:cxn ang="0">
                    <a:pos x="0" y="13"/>
                  </a:cxn>
                  <a:cxn ang="0">
                    <a:pos x="0" y="12"/>
                  </a:cxn>
                  <a:cxn ang="0">
                    <a:pos x="0" y="11"/>
                  </a:cxn>
                  <a:cxn ang="0">
                    <a:pos x="0" y="8"/>
                  </a:cxn>
                  <a:cxn ang="0">
                    <a:pos x="0" y="10"/>
                  </a:cxn>
                  <a:cxn ang="0">
                    <a:pos x="0" y="8"/>
                  </a:cxn>
                  <a:cxn ang="0">
                    <a:pos x="0" y="8"/>
                  </a:cxn>
                  <a:cxn ang="0">
                    <a:pos x="0" y="10"/>
                  </a:cxn>
                  <a:cxn ang="0">
                    <a:pos x="0" y="12"/>
                  </a:cxn>
                  <a:cxn ang="0">
                    <a:pos x="0" y="13"/>
                  </a:cxn>
                  <a:cxn ang="0">
                    <a:pos x="0" y="13"/>
                  </a:cxn>
                  <a:cxn ang="0">
                    <a:pos x="0" y="12"/>
                  </a:cxn>
                  <a:cxn ang="0">
                    <a:pos x="0" y="12"/>
                  </a:cxn>
                  <a:cxn ang="0">
                    <a:pos x="0" y="10"/>
                  </a:cxn>
                  <a:cxn ang="0">
                    <a:pos x="0" y="11"/>
                  </a:cxn>
                  <a:cxn ang="0">
                    <a:pos x="0" y="13"/>
                  </a:cxn>
                  <a:cxn ang="0">
                    <a:pos x="0" y="14"/>
                  </a:cxn>
                  <a:cxn ang="0">
                    <a:pos x="0" y="15"/>
                  </a:cxn>
                  <a:cxn ang="0">
                    <a:pos x="0" y="12"/>
                  </a:cxn>
                  <a:cxn ang="0">
                    <a:pos x="0" y="12"/>
                  </a:cxn>
                  <a:cxn ang="0">
                    <a:pos x="0" y="10"/>
                  </a:cxn>
                  <a:cxn ang="0">
                    <a:pos x="0" y="11"/>
                  </a:cxn>
                  <a:cxn ang="0">
                    <a:pos x="0" y="10"/>
                  </a:cxn>
                  <a:cxn ang="0">
                    <a:pos x="0" y="4"/>
                  </a:cxn>
                  <a:cxn ang="0">
                    <a:pos x="0" y="5"/>
                  </a:cxn>
                  <a:cxn ang="0">
                    <a:pos x="0" y="8"/>
                  </a:cxn>
                  <a:cxn ang="0">
                    <a:pos x="0" y="6"/>
                  </a:cxn>
                  <a:cxn ang="0">
                    <a:pos x="0" y="7"/>
                  </a:cxn>
                  <a:cxn ang="0">
                    <a:pos x="0" y="5"/>
                  </a:cxn>
                  <a:cxn ang="0">
                    <a:pos x="0" y="6"/>
                  </a:cxn>
                  <a:cxn ang="0">
                    <a:pos x="0" y="8"/>
                  </a:cxn>
                </a:cxnLst>
                <a:rect l="0" t="0" r="r" b="b"/>
                <a:pathLst>
                  <a:path h="15">
                    <a:moveTo>
                      <a:pt x="0" y="11"/>
                    </a:moveTo>
                    <a:lnTo>
                      <a:pt x="0" y="11"/>
                    </a:lnTo>
                    <a:lnTo>
                      <a:pt x="0" y="11"/>
                    </a:lnTo>
                    <a:lnTo>
                      <a:pt x="0" y="11"/>
                    </a:lnTo>
                    <a:lnTo>
                      <a:pt x="0" y="11"/>
                    </a:lnTo>
                    <a:lnTo>
                      <a:pt x="0" y="11"/>
                    </a:lnTo>
                    <a:lnTo>
                      <a:pt x="0" y="11"/>
                    </a:lnTo>
                    <a:lnTo>
                      <a:pt x="0" y="11"/>
                    </a:lnTo>
                    <a:lnTo>
                      <a:pt x="0" y="12"/>
                    </a:lnTo>
                    <a:lnTo>
                      <a:pt x="0" y="11"/>
                    </a:lnTo>
                    <a:lnTo>
                      <a:pt x="0" y="11"/>
                    </a:lnTo>
                    <a:lnTo>
                      <a:pt x="0" y="12"/>
                    </a:lnTo>
                    <a:lnTo>
                      <a:pt x="0" y="11"/>
                    </a:lnTo>
                    <a:lnTo>
                      <a:pt x="0" y="11"/>
                    </a:lnTo>
                    <a:lnTo>
                      <a:pt x="0" y="12"/>
                    </a:lnTo>
                    <a:lnTo>
                      <a:pt x="0" y="12"/>
                    </a:lnTo>
                    <a:lnTo>
                      <a:pt x="0" y="12"/>
                    </a:lnTo>
                    <a:lnTo>
                      <a:pt x="0" y="12"/>
                    </a:lnTo>
                    <a:lnTo>
                      <a:pt x="0" y="12"/>
                    </a:lnTo>
                    <a:lnTo>
                      <a:pt x="0" y="12"/>
                    </a:lnTo>
                    <a:lnTo>
                      <a:pt x="0" y="11"/>
                    </a:lnTo>
                    <a:lnTo>
                      <a:pt x="0" y="11"/>
                    </a:lnTo>
                    <a:lnTo>
                      <a:pt x="0" y="10"/>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7"/>
                    </a:lnTo>
                    <a:lnTo>
                      <a:pt x="0" y="7"/>
                    </a:lnTo>
                    <a:lnTo>
                      <a:pt x="0" y="6"/>
                    </a:lnTo>
                    <a:lnTo>
                      <a:pt x="0" y="6"/>
                    </a:lnTo>
                    <a:lnTo>
                      <a:pt x="0" y="6"/>
                    </a:lnTo>
                    <a:lnTo>
                      <a:pt x="0" y="7"/>
                    </a:lnTo>
                    <a:lnTo>
                      <a:pt x="0" y="7"/>
                    </a:lnTo>
                    <a:lnTo>
                      <a:pt x="0" y="8"/>
                    </a:lnTo>
                    <a:lnTo>
                      <a:pt x="0" y="8"/>
                    </a:lnTo>
                    <a:lnTo>
                      <a:pt x="0" y="8"/>
                    </a:lnTo>
                    <a:lnTo>
                      <a:pt x="0" y="9"/>
                    </a:lnTo>
                    <a:lnTo>
                      <a:pt x="0" y="9"/>
                    </a:lnTo>
                    <a:lnTo>
                      <a:pt x="0" y="8"/>
                    </a:lnTo>
                    <a:lnTo>
                      <a:pt x="0" y="9"/>
                    </a:lnTo>
                    <a:lnTo>
                      <a:pt x="0" y="9"/>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7"/>
                    </a:lnTo>
                    <a:lnTo>
                      <a:pt x="0" y="7"/>
                    </a:lnTo>
                    <a:lnTo>
                      <a:pt x="0" y="8"/>
                    </a:lnTo>
                    <a:lnTo>
                      <a:pt x="0" y="7"/>
                    </a:lnTo>
                    <a:lnTo>
                      <a:pt x="0" y="8"/>
                    </a:lnTo>
                    <a:lnTo>
                      <a:pt x="0" y="8"/>
                    </a:lnTo>
                    <a:lnTo>
                      <a:pt x="0" y="8"/>
                    </a:lnTo>
                    <a:lnTo>
                      <a:pt x="0" y="7"/>
                    </a:lnTo>
                    <a:lnTo>
                      <a:pt x="0" y="8"/>
                    </a:lnTo>
                    <a:lnTo>
                      <a:pt x="0" y="8"/>
                    </a:lnTo>
                    <a:lnTo>
                      <a:pt x="0" y="9"/>
                    </a:lnTo>
                    <a:lnTo>
                      <a:pt x="0" y="9"/>
                    </a:lnTo>
                    <a:lnTo>
                      <a:pt x="0" y="9"/>
                    </a:lnTo>
                    <a:lnTo>
                      <a:pt x="0" y="9"/>
                    </a:lnTo>
                    <a:lnTo>
                      <a:pt x="0" y="9"/>
                    </a:lnTo>
                    <a:lnTo>
                      <a:pt x="0" y="10"/>
                    </a:lnTo>
                    <a:lnTo>
                      <a:pt x="0" y="9"/>
                    </a:lnTo>
                    <a:lnTo>
                      <a:pt x="0" y="10"/>
                    </a:lnTo>
                    <a:lnTo>
                      <a:pt x="0" y="10"/>
                    </a:lnTo>
                    <a:lnTo>
                      <a:pt x="0" y="9"/>
                    </a:lnTo>
                    <a:lnTo>
                      <a:pt x="0" y="10"/>
                    </a:lnTo>
                    <a:lnTo>
                      <a:pt x="0" y="10"/>
                    </a:lnTo>
                    <a:lnTo>
                      <a:pt x="0" y="10"/>
                    </a:lnTo>
                    <a:lnTo>
                      <a:pt x="0" y="9"/>
                    </a:lnTo>
                    <a:lnTo>
                      <a:pt x="0" y="9"/>
                    </a:lnTo>
                    <a:lnTo>
                      <a:pt x="0" y="9"/>
                    </a:lnTo>
                    <a:lnTo>
                      <a:pt x="0" y="9"/>
                    </a:lnTo>
                    <a:lnTo>
                      <a:pt x="0" y="9"/>
                    </a:lnTo>
                    <a:lnTo>
                      <a:pt x="0" y="9"/>
                    </a:lnTo>
                    <a:lnTo>
                      <a:pt x="0" y="10"/>
                    </a:lnTo>
                    <a:lnTo>
                      <a:pt x="0" y="10"/>
                    </a:lnTo>
                    <a:lnTo>
                      <a:pt x="0" y="11"/>
                    </a:lnTo>
                    <a:lnTo>
                      <a:pt x="0" y="11"/>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3"/>
                    </a:lnTo>
                    <a:lnTo>
                      <a:pt x="0" y="12"/>
                    </a:lnTo>
                    <a:lnTo>
                      <a:pt x="0" y="12"/>
                    </a:lnTo>
                    <a:lnTo>
                      <a:pt x="0" y="11"/>
                    </a:lnTo>
                    <a:lnTo>
                      <a:pt x="0" y="11"/>
                    </a:lnTo>
                    <a:lnTo>
                      <a:pt x="0" y="10"/>
                    </a:lnTo>
                    <a:lnTo>
                      <a:pt x="0" y="9"/>
                    </a:lnTo>
                    <a:lnTo>
                      <a:pt x="0" y="10"/>
                    </a:lnTo>
                    <a:lnTo>
                      <a:pt x="0" y="9"/>
                    </a:lnTo>
                    <a:lnTo>
                      <a:pt x="0" y="10"/>
                    </a:lnTo>
                    <a:lnTo>
                      <a:pt x="0" y="9"/>
                    </a:lnTo>
                    <a:lnTo>
                      <a:pt x="0" y="10"/>
                    </a:lnTo>
                    <a:lnTo>
                      <a:pt x="0" y="10"/>
                    </a:lnTo>
                    <a:lnTo>
                      <a:pt x="0" y="10"/>
                    </a:lnTo>
                    <a:lnTo>
                      <a:pt x="0" y="10"/>
                    </a:lnTo>
                    <a:lnTo>
                      <a:pt x="0" y="10"/>
                    </a:lnTo>
                    <a:lnTo>
                      <a:pt x="0" y="11"/>
                    </a:lnTo>
                    <a:lnTo>
                      <a:pt x="0" y="11"/>
                    </a:lnTo>
                    <a:lnTo>
                      <a:pt x="0" y="11"/>
                    </a:lnTo>
                    <a:lnTo>
                      <a:pt x="0" y="11"/>
                    </a:lnTo>
                    <a:lnTo>
                      <a:pt x="0" y="12"/>
                    </a:lnTo>
                    <a:lnTo>
                      <a:pt x="0" y="11"/>
                    </a:lnTo>
                    <a:lnTo>
                      <a:pt x="0" y="11"/>
                    </a:lnTo>
                    <a:lnTo>
                      <a:pt x="0" y="11"/>
                    </a:lnTo>
                    <a:lnTo>
                      <a:pt x="0" y="11"/>
                    </a:lnTo>
                    <a:lnTo>
                      <a:pt x="0" y="12"/>
                    </a:lnTo>
                    <a:lnTo>
                      <a:pt x="0" y="12"/>
                    </a:lnTo>
                    <a:lnTo>
                      <a:pt x="0" y="11"/>
                    </a:lnTo>
                    <a:lnTo>
                      <a:pt x="0" y="11"/>
                    </a:lnTo>
                    <a:lnTo>
                      <a:pt x="0" y="11"/>
                    </a:lnTo>
                    <a:lnTo>
                      <a:pt x="0" y="12"/>
                    </a:lnTo>
                    <a:lnTo>
                      <a:pt x="0" y="11"/>
                    </a:lnTo>
                    <a:lnTo>
                      <a:pt x="0" y="11"/>
                    </a:lnTo>
                    <a:lnTo>
                      <a:pt x="0" y="11"/>
                    </a:lnTo>
                    <a:lnTo>
                      <a:pt x="0" y="12"/>
                    </a:lnTo>
                    <a:lnTo>
                      <a:pt x="0" y="11"/>
                    </a:lnTo>
                    <a:lnTo>
                      <a:pt x="0" y="11"/>
                    </a:lnTo>
                    <a:lnTo>
                      <a:pt x="0" y="11"/>
                    </a:lnTo>
                    <a:lnTo>
                      <a:pt x="0" y="11"/>
                    </a:lnTo>
                    <a:lnTo>
                      <a:pt x="0" y="10"/>
                    </a:lnTo>
                    <a:lnTo>
                      <a:pt x="0" y="11"/>
                    </a:lnTo>
                    <a:lnTo>
                      <a:pt x="0" y="10"/>
                    </a:lnTo>
                    <a:lnTo>
                      <a:pt x="0" y="11"/>
                    </a:lnTo>
                    <a:lnTo>
                      <a:pt x="0" y="10"/>
                    </a:lnTo>
                    <a:lnTo>
                      <a:pt x="0" y="9"/>
                    </a:lnTo>
                    <a:lnTo>
                      <a:pt x="0" y="10"/>
                    </a:lnTo>
                    <a:lnTo>
                      <a:pt x="0" y="9"/>
                    </a:lnTo>
                    <a:lnTo>
                      <a:pt x="0" y="10"/>
                    </a:lnTo>
                    <a:lnTo>
                      <a:pt x="0" y="10"/>
                    </a:lnTo>
                    <a:lnTo>
                      <a:pt x="0" y="11"/>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6"/>
                    </a:lnTo>
                    <a:lnTo>
                      <a:pt x="0" y="6"/>
                    </a:lnTo>
                    <a:lnTo>
                      <a:pt x="0" y="7"/>
                    </a:lnTo>
                    <a:lnTo>
                      <a:pt x="0" y="6"/>
                    </a:lnTo>
                    <a:lnTo>
                      <a:pt x="0" y="6"/>
                    </a:lnTo>
                    <a:lnTo>
                      <a:pt x="0" y="5"/>
                    </a:lnTo>
                    <a:lnTo>
                      <a:pt x="0" y="5"/>
                    </a:lnTo>
                    <a:lnTo>
                      <a:pt x="0" y="3"/>
                    </a:lnTo>
                    <a:lnTo>
                      <a:pt x="0" y="5"/>
                    </a:lnTo>
                    <a:lnTo>
                      <a:pt x="0" y="4"/>
                    </a:lnTo>
                    <a:lnTo>
                      <a:pt x="0" y="4"/>
                    </a:lnTo>
                    <a:lnTo>
                      <a:pt x="0" y="3"/>
                    </a:lnTo>
                    <a:lnTo>
                      <a:pt x="0" y="3"/>
                    </a:lnTo>
                    <a:lnTo>
                      <a:pt x="0" y="3"/>
                    </a:lnTo>
                    <a:lnTo>
                      <a:pt x="0" y="2"/>
                    </a:lnTo>
                    <a:lnTo>
                      <a:pt x="0" y="1"/>
                    </a:lnTo>
                    <a:lnTo>
                      <a:pt x="0" y="1"/>
                    </a:lnTo>
                    <a:lnTo>
                      <a:pt x="0" y="1"/>
                    </a:lnTo>
                    <a:lnTo>
                      <a:pt x="0" y="1"/>
                    </a:lnTo>
                    <a:lnTo>
                      <a:pt x="0" y="0"/>
                    </a:lnTo>
                    <a:lnTo>
                      <a:pt x="0" y="0"/>
                    </a:lnTo>
                    <a:lnTo>
                      <a:pt x="0" y="0"/>
                    </a:lnTo>
                    <a:lnTo>
                      <a:pt x="0" y="0"/>
                    </a:lnTo>
                    <a:lnTo>
                      <a:pt x="0" y="0"/>
                    </a:lnTo>
                    <a:lnTo>
                      <a:pt x="0" y="0"/>
                    </a:lnTo>
                    <a:lnTo>
                      <a:pt x="0" y="1"/>
                    </a:lnTo>
                    <a:lnTo>
                      <a:pt x="0" y="1"/>
                    </a:lnTo>
                    <a:lnTo>
                      <a:pt x="0" y="0"/>
                    </a:lnTo>
                    <a:lnTo>
                      <a:pt x="0" y="1"/>
                    </a:lnTo>
                    <a:lnTo>
                      <a:pt x="0" y="1"/>
                    </a:lnTo>
                    <a:lnTo>
                      <a:pt x="0" y="1"/>
                    </a:lnTo>
                    <a:lnTo>
                      <a:pt x="0" y="1"/>
                    </a:lnTo>
                    <a:lnTo>
                      <a:pt x="0" y="0"/>
                    </a:lnTo>
                    <a:lnTo>
                      <a:pt x="0" y="1"/>
                    </a:lnTo>
                    <a:lnTo>
                      <a:pt x="0" y="1"/>
                    </a:lnTo>
                    <a:lnTo>
                      <a:pt x="0" y="1"/>
                    </a:lnTo>
                    <a:lnTo>
                      <a:pt x="0" y="2"/>
                    </a:lnTo>
                    <a:lnTo>
                      <a:pt x="0" y="1"/>
                    </a:lnTo>
                    <a:lnTo>
                      <a:pt x="0" y="2"/>
                    </a:lnTo>
                    <a:lnTo>
                      <a:pt x="0" y="2"/>
                    </a:lnTo>
                    <a:lnTo>
                      <a:pt x="0" y="3"/>
                    </a:lnTo>
                    <a:lnTo>
                      <a:pt x="0" y="2"/>
                    </a:lnTo>
                    <a:lnTo>
                      <a:pt x="0" y="3"/>
                    </a:lnTo>
                    <a:lnTo>
                      <a:pt x="0" y="2"/>
                    </a:lnTo>
                    <a:lnTo>
                      <a:pt x="0" y="3"/>
                    </a:lnTo>
                    <a:lnTo>
                      <a:pt x="0" y="2"/>
                    </a:lnTo>
                    <a:lnTo>
                      <a:pt x="0" y="2"/>
                    </a:lnTo>
                    <a:lnTo>
                      <a:pt x="0" y="2"/>
                    </a:lnTo>
                    <a:lnTo>
                      <a:pt x="0" y="3"/>
                    </a:lnTo>
                    <a:lnTo>
                      <a:pt x="0" y="2"/>
                    </a:lnTo>
                    <a:lnTo>
                      <a:pt x="0" y="3"/>
                    </a:lnTo>
                    <a:lnTo>
                      <a:pt x="0" y="3"/>
                    </a:lnTo>
                    <a:lnTo>
                      <a:pt x="0" y="3"/>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6"/>
                    </a:lnTo>
                    <a:lnTo>
                      <a:pt x="0" y="6"/>
                    </a:lnTo>
                    <a:lnTo>
                      <a:pt x="0" y="6"/>
                    </a:lnTo>
                    <a:lnTo>
                      <a:pt x="0" y="5"/>
                    </a:lnTo>
                    <a:lnTo>
                      <a:pt x="0" y="6"/>
                    </a:lnTo>
                    <a:lnTo>
                      <a:pt x="0" y="5"/>
                    </a:lnTo>
                    <a:lnTo>
                      <a:pt x="0" y="5"/>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5"/>
                    </a:lnTo>
                    <a:lnTo>
                      <a:pt x="0" y="5"/>
                    </a:lnTo>
                    <a:lnTo>
                      <a:pt x="0" y="6"/>
                    </a:lnTo>
                    <a:lnTo>
                      <a:pt x="0" y="6"/>
                    </a:lnTo>
                    <a:lnTo>
                      <a:pt x="0" y="6"/>
                    </a:lnTo>
                    <a:lnTo>
                      <a:pt x="0" y="5"/>
                    </a:lnTo>
                    <a:lnTo>
                      <a:pt x="0" y="6"/>
                    </a:lnTo>
                    <a:lnTo>
                      <a:pt x="0" y="6"/>
                    </a:lnTo>
                    <a:lnTo>
                      <a:pt x="0" y="7"/>
                    </a:lnTo>
                    <a:lnTo>
                      <a:pt x="0" y="7"/>
                    </a:lnTo>
                    <a:lnTo>
                      <a:pt x="0" y="8"/>
                    </a:lnTo>
                    <a:lnTo>
                      <a:pt x="0" y="8"/>
                    </a:lnTo>
                    <a:lnTo>
                      <a:pt x="0" y="8"/>
                    </a:lnTo>
                    <a:lnTo>
                      <a:pt x="0" y="8"/>
                    </a:lnTo>
                    <a:lnTo>
                      <a:pt x="0" y="8"/>
                    </a:lnTo>
                    <a:lnTo>
                      <a:pt x="0" y="8"/>
                    </a:lnTo>
                    <a:lnTo>
                      <a:pt x="0" y="8"/>
                    </a:lnTo>
                    <a:lnTo>
                      <a:pt x="0" y="9"/>
                    </a:lnTo>
                    <a:lnTo>
                      <a:pt x="0" y="9"/>
                    </a:lnTo>
                    <a:lnTo>
                      <a:pt x="0" y="10"/>
                    </a:lnTo>
                    <a:lnTo>
                      <a:pt x="0" y="10"/>
                    </a:lnTo>
                    <a:lnTo>
                      <a:pt x="0" y="9"/>
                    </a:lnTo>
                    <a:lnTo>
                      <a:pt x="0" y="10"/>
                    </a:lnTo>
                    <a:lnTo>
                      <a:pt x="0" y="10"/>
                    </a:lnTo>
                    <a:lnTo>
                      <a:pt x="0" y="10"/>
                    </a:lnTo>
                    <a:lnTo>
                      <a:pt x="0" y="11"/>
                    </a:lnTo>
                    <a:lnTo>
                      <a:pt x="0" y="10"/>
                    </a:lnTo>
                    <a:lnTo>
                      <a:pt x="0" y="11"/>
                    </a:lnTo>
                    <a:lnTo>
                      <a:pt x="0" y="11"/>
                    </a:lnTo>
                    <a:lnTo>
                      <a:pt x="0" y="11"/>
                    </a:lnTo>
                    <a:lnTo>
                      <a:pt x="0" y="11"/>
                    </a:lnTo>
                    <a:lnTo>
                      <a:pt x="0" y="10"/>
                    </a:lnTo>
                    <a:lnTo>
                      <a:pt x="0" y="10"/>
                    </a:lnTo>
                    <a:lnTo>
                      <a:pt x="0" y="10"/>
                    </a:lnTo>
                    <a:lnTo>
                      <a:pt x="0" y="10"/>
                    </a:lnTo>
                    <a:lnTo>
                      <a:pt x="0" y="9"/>
                    </a:lnTo>
                    <a:lnTo>
                      <a:pt x="0" y="9"/>
                    </a:lnTo>
                    <a:lnTo>
                      <a:pt x="0" y="9"/>
                    </a:lnTo>
                    <a:lnTo>
                      <a:pt x="0" y="9"/>
                    </a:lnTo>
                    <a:lnTo>
                      <a:pt x="0" y="9"/>
                    </a:lnTo>
                    <a:lnTo>
                      <a:pt x="0" y="9"/>
                    </a:lnTo>
                    <a:lnTo>
                      <a:pt x="0" y="9"/>
                    </a:lnTo>
                    <a:lnTo>
                      <a:pt x="0" y="10"/>
                    </a:lnTo>
                    <a:lnTo>
                      <a:pt x="0" y="10"/>
                    </a:lnTo>
                    <a:lnTo>
                      <a:pt x="0" y="11"/>
                    </a:lnTo>
                    <a:lnTo>
                      <a:pt x="0" y="11"/>
                    </a:lnTo>
                    <a:lnTo>
                      <a:pt x="0" y="12"/>
                    </a:lnTo>
                    <a:lnTo>
                      <a:pt x="0" y="11"/>
                    </a:lnTo>
                    <a:lnTo>
                      <a:pt x="0" y="12"/>
                    </a:lnTo>
                    <a:lnTo>
                      <a:pt x="0" y="12"/>
                    </a:lnTo>
                    <a:lnTo>
                      <a:pt x="0" y="12"/>
                    </a:lnTo>
                    <a:lnTo>
                      <a:pt x="0" y="12"/>
                    </a:lnTo>
                    <a:lnTo>
                      <a:pt x="0" y="12"/>
                    </a:lnTo>
                    <a:lnTo>
                      <a:pt x="0" y="13"/>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4"/>
                    </a:lnTo>
                    <a:lnTo>
                      <a:pt x="0" y="14"/>
                    </a:lnTo>
                    <a:lnTo>
                      <a:pt x="0" y="13"/>
                    </a:lnTo>
                    <a:lnTo>
                      <a:pt x="0" y="13"/>
                    </a:lnTo>
                    <a:lnTo>
                      <a:pt x="0" y="13"/>
                    </a:lnTo>
                    <a:lnTo>
                      <a:pt x="0" y="12"/>
                    </a:lnTo>
                    <a:lnTo>
                      <a:pt x="0" y="12"/>
                    </a:lnTo>
                    <a:lnTo>
                      <a:pt x="0" y="13"/>
                    </a:lnTo>
                    <a:lnTo>
                      <a:pt x="0" y="12"/>
                    </a:lnTo>
                    <a:lnTo>
                      <a:pt x="0" y="12"/>
                    </a:lnTo>
                    <a:lnTo>
                      <a:pt x="0" y="12"/>
                    </a:lnTo>
                    <a:lnTo>
                      <a:pt x="0" y="11"/>
                    </a:lnTo>
                    <a:lnTo>
                      <a:pt x="0" y="12"/>
                    </a:lnTo>
                    <a:lnTo>
                      <a:pt x="0" y="11"/>
                    </a:lnTo>
                    <a:lnTo>
                      <a:pt x="0" y="12"/>
                    </a:lnTo>
                    <a:lnTo>
                      <a:pt x="0" y="12"/>
                    </a:lnTo>
                    <a:lnTo>
                      <a:pt x="0" y="12"/>
                    </a:lnTo>
                    <a:lnTo>
                      <a:pt x="0" y="11"/>
                    </a:lnTo>
                    <a:lnTo>
                      <a:pt x="0" y="11"/>
                    </a:lnTo>
                    <a:lnTo>
                      <a:pt x="0" y="11"/>
                    </a:lnTo>
                    <a:lnTo>
                      <a:pt x="0" y="11"/>
                    </a:lnTo>
                    <a:lnTo>
                      <a:pt x="0" y="10"/>
                    </a:lnTo>
                    <a:lnTo>
                      <a:pt x="0" y="9"/>
                    </a:lnTo>
                    <a:lnTo>
                      <a:pt x="0" y="9"/>
                    </a:lnTo>
                    <a:lnTo>
                      <a:pt x="0" y="8"/>
                    </a:lnTo>
                    <a:lnTo>
                      <a:pt x="0" y="8"/>
                    </a:lnTo>
                    <a:lnTo>
                      <a:pt x="0" y="7"/>
                    </a:lnTo>
                    <a:lnTo>
                      <a:pt x="0" y="7"/>
                    </a:lnTo>
                    <a:lnTo>
                      <a:pt x="0" y="8"/>
                    </a:lnTo>
                    <a:lnTo>
                      <a:pt x="0" y="8"/>
                    </a:lnTo>
                    <a:lnTo>
                      <a:pt x="0" y="8"/>
                    </a:lnTo>
                    <a:lnTo>
                      <a:pt x="0" y="9"/>
                    </a:lnTo>
                    <a:lnTo>
                      <a:pt x="0" y="9"/>
                    </a:lnTo>
                    <a:lnTo>
                      <a:pt x="0" y="8"/>
                    </a:lnTo>
                    <a:lnTo>
                      <a:pt x="0" y="8"/>
                    </a:lnTo>
                    <a:lnTo>
                      <a:pt x="0" y="8"/>
                    </a:lnTo>
                    <a:lnTo>
                      <a:pt x="0" y="9"/>
                    </a:lnTo>
                    <a:lnTo>
                      <a:pt x="0" y="9"/>
                    </a:lnTo>
                    <a:lnTo>
                      <a:pt x="0" y="10"/>
                    </a:lnTo>
                    <a:lnTo>
                      <a:pt x="0" y="10"/>
                    </a:lnTo>
                    <a:lnTo>
                      <a:pt x="0" y="10"/>
                    </a:lnTo>
                    <a:lnTo>
                      <a:pt x="0" y="10"/>
                    </a:lnTo>
                    <a:lnTo>
                      <a:pt x="0" y="10"/>
                    </a:lnTo>
                    <a:lnTo>
                      <a:pt x="0" y="9"/>
                    </a:lnTo>
                    <a:lnTo>
                      <a:pt x="0" y="9"/>
                    </a:lnTo>
                    <a:lnTo>
                      <a:pt x="0" y="9"/>
                    </a:lnTo>
                    <a:lnTo>
                      <a:pt x="0" y="10"/>
                    </a:lnTo>
                    <a:lnTo>
                      <a:pt x="0" y="10"/>
                    </a:lnTo>
                    <a:lnTo>
                      <a:pt x="0" y="9"/>
                    </a:lnTo>
                    <a:lnTo>
                      <a:pt x="0" y="9"/>
                    </a:lnTo>
                    <a:lnTo>
                      <a:pt x="0" y="9"/>
                    </a:lnTo>
                    <a:lnTo>
                      <a:pt x="0" y="8"/>
                    </a:lnTo>
                    <a:lnTo>
                      <a:pt x="0" y="8"/>
                    </a:lnTo>
                    <a:lnTo>
                      <a:pt x="0" y="8"/>
                    </a:lnTo>
                    <a:lnTo>
                      <a:pt x="0" y="8"/>
                    </a:lnTo>
                    <a:lnTo>
                      <a:pt x="0" y="8"/>
                    </a:lnTo>
                    <a:lnTo>
                      <a:pt x="0" y="8"/>
                    </a:lnTo>
                    <a:lnTo>
                      <a:pt x="0" y="7"/>
                    </a:lnTo>
                    <a:lnTo>
                      <a:pt x="0" y="7"/>
                    </a:lnTo>
                    <a:lnTo>
                      <a:pt x="0" y="8"/>
                    </a:lnTo>
                    <a:lnTo>
                      <a:pt x="0" y="8"/>
                    </a:lnTo>
                    <a:lnTo>
                      <a:pt x="0" y="7"/>
                    </a:lnTo>
                    <a:lnTo>
                      <a:pt x="0" y="8"/>
                    </a:lnTo>
                    <a:lnTo>
                      <a:pt x="0" y="8"/>
                    </a:lnTo>
                    <a:lnTo>
                      <a:pt x="0" y="8"/>
                    </a:lnTo>
                    <a:lnTo>
                      <a:pt x="0" y="8"/>
                    </a:lnTo>
                    <a:lnTo>
                      <a:pt x="0" y="9"/>
                    </a:lnTo>
                    <a:lnTo>
                      <a:pt x="0" y="9"/>
                    </a:lnTo>
                    <a:lnTo>
                      <a:pt x="0" y="8"/>
                    </a:lnTo>
                    <a:lnTo>
                      <a:pt x="0" y="9"/>
                    </a:lnTo>
                    <a:lnTo>
                      <a:pt x="0" y="9"/>
                    </a:lnTo>
                    <a:lnTo>
                      <a:pt x="0" y="10"/>
                    </a:lnTo>
                    <a:lnTo>
                      <a:pt x="0" y="10"/>
                    </a:lnTo>
                    <a:lnTo>
                      <a:pt x="0" y="9"/>
                    </a:lnTo>
                    <a:lnTo>
                      <a:pt x="0" y="10"/>
                    </a:lnTo>
                    <a:lnTo>
                      <a:pt x="0" y="10"/>
                    </a:lnTo>
                    <a:lnTo>
                      <a:pt x="0" y="10"/>
                    </a:lnTo>
                    <a:lnTo>
                      <a:pt x="0" y="10"/>
                    </a:lnTo>
                    <a:lnTo>
                      <a:pt x="0" y="9"/>
                    </a:lnTo>
                    <a:lnTo>
                      <a:pt x="0" y="10"/>
                    </a:lnTo>
                    <a:lnTo>
                      <a:pt x="0" y="11"/>
                    </a:lnTo>
                    <a:lnTo>
                      <a:pt x="0" y="11"/>
                    </a:lnTo>
                    <a:lnTo>
                      <a:pt x="0" y="11"/>
                    </a:lnTo>
                    <a:lnTo>
                      <a:pt x="0" y="11"/>
                    </a:lnTo>
                    <a:lnTo>
                      <a:pt x="0" y="11"/>
                    </a:lnTo>
                    <a:lnTo>
                      <a:pt x="0" y="12"/>
                    </a:lnTo>
                    <a:lnTo>
                      <a:pt x="0" y="12"/>
                    </a:lnTo>
                    <a:lnTo>
                      <a:pt x="0" y="12"/>
                    </a:lnTo>
                    <a:lnTo>
                      <a:pt x="0" y="13"/>
                    </a:lnTo>
                    <a:lnTo>
                      <a:pt x="0" y="13"/>
                    </a:lnTo>
                    <a:lnTo>
                      <a:pt x="0" y="14"/>
                    </a:lnTo>
                    <a:lnTo>
                      <a:pt x="0" y="13"/>
                    </a:lnTo>
                    <a:lnTo>
                      <a:pt x="0" y="13"/>
                    </a:lnTo>
                    <a:lnTo>
                      <a:pt x="0" y="14"/>
                    </a:lnTo>
                    <a:lnTo>
                      <a:pt x="0" y="13"/>
                    </a:lnTo>
                    <a:lnTo>
                      <a:pt x="0" y="13"/>
                    </a:lnTo>
                    <a:lnTo>
                      <a:pt x="0" y="13"/>
                    </a:lnTo>
                    <a:lnTo>
                      <a:pt x="0" y="13"/>
                    </a:lnTo>
                    <a:lnTo>
                      <a:pt x="0" y="13"/>
                    </a:lnTo>
                    <a:lnTo>
                      <a:pt x="0" y="14"/>
                    </a:lnTo>
                    <a:lnTo>
                      <a:pt x="0" y="14"/>
                    </a:lnTo>
                    <a:lnTo>
                      <a:pt x="0" y="13"/>
                    </a:lnTo>
                    <a:lnTo>
                      <a:pt x="0" y="14"/>
                    </a:lnTo>
                    <a:lnTo>
                      <a:pt x="0" y="14"/>
                    </a:lnTo>
                    <a:lnTo>
                      <a:pt x="0" y="13"/>
                    </a:lnTo>
                    <a:lnTo>
                      <a:pt x="0" y="14"/>
                    </a:lnTo>
                    <a:lnTo>
                      <a:pt x="0" y="13"/>
                    </a:lnTo>
                    <a:lnTo>
                      <a:pt x="0" y="13"/>
                    </a:lnTo>
                    <a:lnTo>
                      <a:pt x="0" y="12"/>
                    </a:lnTo>
                    <a:lnTo>
                      <a:pt x="0" y="13"/>
                    </a:lnTo>
                    <a:lnTo>
                      <a:pt x="0" y="13"/>
                    </a:lnTo>
                    <a:lnTo>
                      <a:pt x="0" y="13"/>
                    </a:lnTo>
                    <a:lnTo>
                      <a:pt x="0" y="12"/>
                    </a:lnTo>
                    <a:lnTo>
                      <a:pt x="0" y="12"/>
                    </a:lnTo>
                    <a:lnTo>
                      <a:pt x="0" y="11"/>
                    </a:lnTo>
                    <a:lnTo>
                      <a:pt x="0" y="12"/>
                    </a:lnTo>
                    <a:lnTo>
                      <a:pt x="0" y="11"/>
                    </a:lnTo>
                    <a:lnTo>
                      <a:pt x="0" y="12"/>
                    </a:lnTo>
                    <a:lnTo>
                      <a:pt x="0" y="12"/>
                    </a:lnTo>
                    <a:lnTo>
                      <a:pt x="0" y="12"/>
                    </a:lnTo>
                    <a:lnTo>
                      <a:pt x="0" y="11"/>
                    </a:lnTo>
                    <a:lnTo>
                      <a:pt x="0" y="11"/>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1"/>
                    </a:lnTo>
                    <a:lnTo>
                      <a:pt x="0" y="12"/>
                    </a:lnTo>
                    <a:lnTo>
                      <a:pt x="0" y="12"/>
                    </a:lnTo>
                    <a:lnTo>
                      <a:pt x="0" y="11"/>
                    </a:lnTo>
                    <a:lnTo>
                      <a:pt x="0" y="11"/>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2"/>
                    </a:lnTo>
                    <a:lnTo>
                      <a:pt x="0" y="13"/>
                    </a:lnTo>
                    <a:lnTo>
                      <a:pt x="0" y="14"/>
                    </a:lnTo>
                    <a:lnTo>
                      <a:pt x="0" y="13"/>
                    </a:lnTo>
                    <a:lnTo>
                      <a:pt x="0" y="13"/>
                    </a:lnTo>
                    <a:lnTo>
                      <a:pt x="0" y="13"/>
                    </a:lnTo>
                    <a:lnTo>
                      <a:pt x="0" y="13"/>
                    </a:lnTo>
                    <a:lnTo>
                      <a:pt x="0" y="13"/>
                    </a:lnTo>
                    <a:lnTo>
                      <a:pt x="0" y="13"/>
                    </a:lnTo>
                    <a:lnTo>
                      <a:pt x="0" y="13"/>
                    </a:lnTo>
                    <a:lnTo>
                      <a:pt x="0" y="13"/>
                    </a:lnTo>
                    <a:lnTo>
                      <a:pt x="0" y="13"/>
                    </a:lnTo>
                    <a:lnTo>
                      <a:pt x="0" y="14"/>
                    </a:lnTo>
                    <a:lnTo>
                      <a:pt x="0" y="14"/>
                    </a:lnTo>
                    <a:lnTo>
                      <a:pt x="0" y="14"/>
                    </a:lnTo>
                    <a:lnTo>
                      <a:pt x="0" y="14"/>
                    </a:lnTo>
                    <a:lnTo>
                      <a:pt x="0" y="14"/>
                    </a:lnTo>
                    <a:lnTo>
                      <a:pt x="0" y="13"/>
                    </a:lnTo>
                    <a:lnTo>
                      <a:pt x="0" y="14"/>
                    </a:lnTo>
                    <a:lnTo>
                      <a:pt x="0" y="14"/>
                    </a:lnTo>
                    <a:lnTo>
                      <a:pt x="0" y="14"/>
                    </a:lnTo>
                    <a:lnTo>
                      <a:pt x="0" y="15"/>
                    </a:lnTo>
                    <a:lnTo>
                      <a:pt x="0" y="14"/>
                    </a:lnTo>
                    <a:lnTo>
                      <a:pt x="0" y="15"/>
                    </a:lnTo>
                    <a:lnTo>
                      <a:pt x="0" y="14"/>
                    </a:lnTo>
                    <a:lnTo>
                      <a:pt x="0" y="15"/>
                    </a:lnTo>
                    <a:lnTo>
                      <a:pt x="0" y="14"/>
                    </a:lnTo>
                    <a:lnTo>
                      <a:pt x="0" y="14"/>
                    </a:lnTo>
                    <a:lnTo>
                      <a:pt x="0" y="13"/>
                    </a:lnTo>
                    <a:lnTo>
                      <a:pt x="0" y="13"/>
                    </a:lnTo>
                    <a:lnTo>
                      <a:pt x="0" y="13"/>
                    </a:lnTo>
                    <a:lnTo>
                      <a:pt x="0" y="13"/>
                    </a:lnTo>
                    <a:lnTo>
                      <a:pt x="0" y="12"/>
                    </a:lnTo>
                    <a:lnTo>
                      <a:pt x="0" y="13"/>
                    </a:lnTo>
                    <a:lnTo>
                      <a:pt x="0" y="12"/>
                    </a:lnTo>
                    <a:lnTo>
                      <a:pt x="0" y="13"/>
                    </a:lnTo>
                    <a:lnTo>
                      <a:pt x="0" y="12"/>
                    </a:lnTo>
                    <a:lnTo>
                      <a:pt x="0" y="13"/>
                    </a:lnTo>
                    <a:lnTo>
                      <a:pt x="0" y="13"/>
                    </a:lnTo>
                    <a:lnTo>
                      <a:pt x="0" y="13"/>
                    </a:lnTo>
                    <a:lnTo>
                      <a:pt x="0" y="13"/>
                    </a:lnTo>
                    <a:lnTo>
                      <a:pt x="0" y="12"/>
                    </a:lnTo>
                    <a:lnTo>
                      <a:pt x="0" y="12"/>
                    </a:lnTo>
                    <a:lnTo>
                      <a:pt x="0" y="11"/>
                    </a:lnTo>
                    <a:lnTo>
                      <a:pt x="0" y="12"/>
                    </a:lnTo>
                    <a:lnTo>
                      <a:pt x="0" y="12"/>
                    </a:lnTo>
                    <a:lnTo>
                      <a:pt x="0" y="11"/>
                    </a:lnTo>
                    <a:lnTo>
                      <a:pt x="0" y="12"/>
                    </a:lnTo>
                    <a:lnTo>
                      <a:pt x="0" y="11"/>
                    </a:lnTo>
                    <a:lnTo>
                      <a:pt x="0" y="11"/>
                    </a:lnTo>
                    <a:lnTo>
                      <a:pt x="0" y="12"/>
                    </a:lnTo>
                    <a:lnTo>
                      <a:pt x="0" y="11"/>
                    </a:lnTo>
                    <a:lnTo>
                      <a:pt x="0" y="11"/>
                    </a:lnTo>
                    <a:lnTo>
                      <a:pt x="0" y="11"/>
                    </a:lnTo>
                    <a:lnTo>
                      <a:pt x="0" y="11"/>
                    </a:lnTo>
                    <a:lnTo>
                      <a:pt x="0" y="11"/>
                    </a:lnTo>
                    <a:lnTo>
                      <a:pt x="0" y="10"/>
                    </a:lnTo>
                    <a:lnTo>
                      <a:pt x="0" y="11"/>
                    </a:lnTo>
                    <a:lnTo>
                      <a:pt x="0" y="10"/>
                    </a:lnTo>
                    <a:lnTo>
                      <a:pt x="0" y="10"/>
                    </a:lnTo>
                    <a:lnTo>
                      <a:pt x="0" y="10"/>
                    </a:lnTo>
                    <a:lnTo>
                      <a:pt x="0" y="9"/>
                    </a:lnTo>
                    <a:lnTo>
                      <a:pt x="0" y="9"/>
                    </a:lnTo>
                    <a:lnTo>
                      <a:pt x="0" y="10"/>
                    </a:lnTo>
                    <a:lnTo>
                      <a:pt x="0" y="9"/>
                    </a:lnTo>
                    <a:lnTo>
                      <a:pt x="0" y="10"/>
                    </a:lnTo>
                    <a:lnTo>
                      <a:pt x="0" y="11"/>
                    </a:lnTo>
                    <a:lnTo>
                      <a:pt x="0" y="11"/>
                    </a:lnTo>
                    <a:lnTo>
                      <a:pt x="0" y="11"/>
                    </a:lnTo>
                    <a:lnTo>
                      <a:pt x="0" y="11"/>
                    </a:lnTo>
                    <a:lnTo>
                      <a:pt x="0" y="11"/>
                    </a:lnTo>
                    <a:lnTo>
                      <a:pt x="0" y="11"/>
                    </a:lnTo>
                    <a:lnTo>
                      <a:pt x="0" y="10"/>
                    </a:lnTo>
                    <a:lnTo>
                      <a:pt x="0" y="9"/>
                    </a:lnTo>
                    <a:lnTo>
                      <a:pt x="0" y="9"/>
                    </a:lnTo>
                    <a:lnTo>
                      <a:pt x="0" y="9"/>
                    </a:lnTo>
                    <a:lnTo>
                      <a:pt x="0" y="9"/>
                    </a:lnTo>
                    <a:lnTo>
                      <a:pt x="0" y="9"/>
                    </a:lnTo>
                    <a:lnTo>
                      <a:pt x="0" y="10"/>
                    </a:lnTo>
                    <a:lnTo>
                      <a:pt x="0" y="9"/>
                    </a:lnTo>
                    <a:lnTo>
                      <a:pt x="0" y="10"/>
                    </a:lnTo>
                    <a:lnTo>
                      <a:pt x="0" y="10"/>
                    </a:lnTo>
                    <a:lnTo>
                      <a:pt x="0" y="9"/>
                    </a:lnTo>
                    <a:lnTo>
                      <a:pt x="0" y="9"/>
                    </a:lnTo>
                    <a:lnTo>
                      <a:pt x="0" y="8"/>
                    </a:lnTo>
                    <a:lnTo>
                      <a:pt x="0" y="8"/>
                    </a:lnTo>
                    <a:lnTo>
                      <a:pt x="0" y="7"/>
                    </a:lnTo>
                    <a:lnTo>
                      <a:pt x="0" y="6"/>
                    </a:lnTo>
                    <a:lnTo>
                      <a:pt x="0" y="5"/>
                    </a:lnTo>
                    <a:lnTo>
                      <a:pt x="0" y="4"/>
                    </a:lnTo>
                    <a:lnTo>
                      <a:pt x="0" y="4"/>
                    </a:lnTo>
                    <a:lnTo>
                      <a:pt x="0" y="4"/>
                    </a:lnTo>
                    <a:lnTo>
                      <a:pt x="0" y="4"/>
                    </a:lnTo>
                    <a:lnTo>
                      <a:pt x="0" y="3"/>
                    </a:lnTo>
                    <a:lnTo>
                      <a:pt x="0" y="3"/>
                    </a:lnTo>
                    <a:lnTo>
                      <a:pt x="0" y="3"/>
                    </a:lnTo>
                    <a:lnTo>
                      <a:pt x="0" y="3"/>
                    </a:lnTo>
                    <a:lnTo>
                      <a:pt x="0" y="3"/>
                    </a:lnTo>
                    <a:lnTo>
                      <a:pt x="0" y="4"/>
                    </a:lnTo>
                    <a:lnTo>
                      <a:pt x="0" y="5"/>
                    </a:lnTo>
                    <a:lnTo>
                      <a:pt x="0" y="5"/>
                    </a:lnTo>
                    <a:lnTo>
                      <a:pt x="0" y="5"/>
                    </a:lnTo>
                    <a:lnTo>
                      <a:pt x="0" y="6"/>
                    </a:lnTo>
                    <a:lnTo>
                      <a:pt x="0" y="6"/>
                    </a:lnTo>
                    <a:lnTo>
                      <a:pt x="0" y="7"/>
                    </a:lnTo>
                    <a:lnTo>
                      <a:pt x="0" y="6"/>
                    </a:lnTo>
                    <a:lnTo>
                      <a:pt x="0" y="6"/>
                    </a:lnTo>
                    <a:lnTo>
                      <a:pt x="0" y="6"/>
                    </a:lnTo>
                    <a:lnTo>
                      <a:pt x="0" y="6"/>
                    </a:lnTo>
                    <a:lnTo>
                      <a:pt x="0" y="6"/>
                    </a:lnTo>
                    <a:lnTo>
                      <a:pt x="0" y="7"/>
                    </a:lnTo>
                    <a:lnTo>
                      <a:pt x="0" y="8"/>
                    </a:lnTo>
                    <a:lnTo>
                      <a:pt x="0" y="8"/>
                    </a:lnTo>
                    <a:lnTo>
                      <a:pt x="0" y="8"/>
                    </a:lnTo>
                    <a:lnTo>
                      <a:pt x="0" y="7"/>
                    </a:lnTo>
                    <a:lnTo>
                      <a:pt x="0" y="8"/>
                    </a:lnTo>
                    <a:lnTo>
                      <a:pt x="0" y="7"/>
                    </a:lnTo>
                    <a:lnTo>
                      <a:pt x="0" y="7"/>
                    </a:lnTo>
                    <a:lnTo>
                      <a:pt x="0" y="6"/>
                    </a:lnTo>
                    <a:lnTo>
                      <a:pt x="0" y="6"/>
                    </a:lnTo>
                    <a:lnTo>
                      <a:pt x="0" y="7"/>
                    </a:lnTo>
                    <a:lnTo>
                      <a:pt x="0" y="7"/>
                    </a:lnTo>
                    <a:lnTo>
                      <a:pt x="0" y="6"/>
                    </a:lnTo>
                    <a:lnTo>
                      <a:pt x="0" y="6"/>
                    </a:lnTo>
                    <a:lnTo>
                      <a:pt x="0" y="6"/>
                    </a:lnTo>
                    <a:lnTo>
                      <a:pt x="0" y="6"/>
                    </a:lnTo>
                    <a:lnTo>
                      <a:pt x="0" y="6"/>
                    </a:lnTo>
                    <a:lnTo>
                      <a:pt x="0" y="7"/>
                    </a:lnTo>
                    <a:lnTo>
                      <a:pt x="0" y="7"/>
                    </a:lnTo>
                    <a:lnTo>
                      <a:pt x="0" y="6"/>
                    </a:lnTo>
                    <a:lnTo>
                      <a:pt x="0" y="7"/>
                    </a:lnTo>
                    <a:lnTo>
                      <a:pt x="0" y="6"/>
                    </a:lnTo>
                    <a:lnTo>
                      <a:pt x="0" y="7"/>
                    </a:lnTo>
                    <a:lnTo>
                      <a:pt x="0" y="7"/>
                    </a:lnTo>
                    <a:lnTo>
                      <a:pt x="0" y="6"/>
                    </a:lnTo>
                    <a:lnTo>
                      <a:pt x="0" y="7"/>
                    </a:lnTo>
                    <a:lnTo>
                      <a:pt x="0" y="6"/>
                    </a:lnTo>
                    <a:lnTo>
                      <a:pt x="0" y="6"/>
                    </a:lnTo>
                    <a:lnTo>
                      <a:pt x="0" y="6"/>
                    </a:lnTo>
                    <a:lnTo>
                      <a:pt x="0" y="5"/>
                    </a:lnTo>
                    <a:lnTo>
                      <a:pt x="0" y="5"/>
                    </a:lnTo>
                    <a:lnTo>
                      <a:pt x="0" y="4"/>
                    </a:lnTo>
                    <a:lnTo>
                      <a:pt x="0" y="4"/>
                    </a:lnTo>
                    <a:lnTo>
                      <a:pt x="0" y="5"/>
                    </a:lnTo>
                    <a:lnTo>
                      <a:pt x="0" y="5"/>
                    </a:lnTo>
                    <a:lnTo>
                      <a:pt x="0" y="5"/>
                    </a:lnTo>
                    <a:lnTo>
                      <a:pt x="0" y="5"/>
                    </a:lnTo>
                    <a:lnTo>
                      <a:pt x="0" y="4"/>
                    </a:lnTo>
                    <a:lnTo>
                      <a:pt x="0" y="4"/>
                    </a:lnTo>
                    <a:lnTo>
                      <a:pt x="0" y="4"/>
                    </a:lnTo>
                    <a:lnTo>
                      <a:pt x="0" y="4"/>
                    </a:lnTo>
                    <a:lnTo>
                      <a:pt x="0" y="4"/>
                    </a:lnTo>
                    <a:lnTo>
                      <a:pt x="0" y="5"/>
                    </a:lnTo>
                    <a:lnTo>
                      <a:pt x="0" y="5"/>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7"/>
                    </a:lnTo>
                    <a:lnTo>
                      <a:pt x="0" y="7"/>
                    </a:lnTo>
                    <a:lnTo>
                      <a:pt x="0" y="8"/>
                    </a:lnTo>
                  </a:path>
                </a:pathLst>
              </a:custGeom>
              <a:noFill/>
              <a:ln w="0">
                <a:solidFill>
                  <a:srgbClr val="3366FF"/>
                </a:solidFill>
                <a:prstDash val="solid"/>
                <a:round/>
                <a:headEnd/>
                <a:tailEnd/>
              </a:ln>
            </p:spPr>
            <p:txBody>
              <a:bodyPr/>
              <a:lstStyle/>
              <a:p>
                <a:endParaRPr lang="en-GB"/>
              </a:p>
            </p:txBody>
          </p:sp>
          <p:sp>
            <p:nvSpPr>
              <p:cNvPr id="185949" name="Freeform 605"/>
              <p:cNvSpPr>
                <a:spLocks/>
              </p:cNvSpPr>
              <p:nvPr/>
            </p:nvSpPr>
            <p:spPr bwMode="auto">
              <a:xfrm>
                <a:off x="2820" y="3557"/>
                <a:ext cx="6" cy="96"/>
              </a:xfrm>
              <a:custGeom>
                <a:avLst/>
                <a:gdLst/>
                <a:ahLst/>
                <a:cxnLst>
                  <a:cxn ang="0">
                    <a:pos x="0" y="5"/>
                  </a:cxn>
                  <a:cxn ang="0">
                    <a:pos x="0" y="6"/>
                  </a:cxn>
                  <a:cxn ang="0">
                    <a:pos x="1" y="5"/>
                  </a:cxn>
                  <a:cxn ang="0">
                    <a:pos x="1" y="5"/>
                  </a:cxn>
                  <a:cxn ang="0">
                    <a:pos x="1" y="4"/>
                  </a:cxn>
                  <a:cxn ang="0">
                    <a:pos x="1" y="6"/>
                  </a:cxn>
                  <a:cxn ang="0">
                    <a:pos x="1" y="9"/>
                  </a:cxn>
                  <a:cxn ang="0">
                    <a:pos x="1" y="8"/>
                  </a:cxn>
                  <a:cxn ang="0">
                    <a:pos x="1" y="9"/>
                  </a:cxn>
                  <a:cxn ang="0">
                    <a:pos x="1" y="9"/>
                  </a:cxn>
                  <a:cxn ang="0">
                    <a:pos x="1" y="5"/>
                  </a:cxn>
                  <a:cxn ang="0">
                    <a:pos x="1" y="6"/>
                  </a:cxn>
                  <a:cxn ang="0">
                    <a:pos x="1" y="8"/>
                  </a:cxn>
                  <a:cxn ang="0">
                    <a:pos x="1" y="8"/>
                  </a:cxn>
                  <a:cxn ang="0">
                    <a:pos x="1" y="9"/>
                  </a:cxn>
                  <a:cxn ang="0">
                    <a:pos x="1" y="10"/>
                  </a:cxn>
                  <a:cxn ang="0">
                    <a:pos x="1" y="8"/>
                  </a:cxn>
                  <a:cxn ang="0">
                    <a:pos x="1" y="9"/>
                  </a:cxn>
                  <a:cxn ang="0">
                    <a:pos x="1" y="9"/>
                  </a:cxn>
                  <a:cxn ang="0">
                    <a:pos x="1" y="9"/>
                  </a:cxn>
                  <a:cxn ang="0">
                    <a:pos x="1" y="6"/>
                  </a:cxn>
                  <a:cxn ang="0">
                    <a:pos x="1" y="5"/>
                  </a:cxn>
                  <a:cxn ang="0">
                    <a:pos x="1" y="3"/>
                  </a:cxn>
                  <a:cxn ang="0">
                    <a:pos x="1" y="2"/>
                  </a:cxn>
                  <a:cxn ang="0">
                    <a:pos x="1" y="5"/>
                  </a:cxn>
                  <a:cxn ang="0">
                    <a:pos x="1" y="9"/>
                  </a:cxn>
                  <a:cxn ang="0">
                    <a:pos x="1" y="9"/>
                  </a:cxn>
                  <a:cxn ang="0">
                    <a:pos x="1" y="9"/>
                  </a:cxn>
                  <a:cxn ang="0">
                    <a:pos x="1" y="12"/>
                  </a:cxn>
                  <a:cxn ang="0">
                    <a:pos x="1" y="13"/>
                  </a:cxn>
                  <a:cxn ang="0">
                    <a:pos x="1" y="7"/>
                  </a:cxn>
                  <a:cxn ang="0">
                    <a:pos x="1" y="5"/>
                  </a:cxn>
                  <a:cxn ang="0">
                    <a:pos x="1" y="5"/>
                  </a:cxn>
                  <a:cxn ang="0">
                    <a:pos x="1" y="0"/>
                  </a:cxn>
                  <a:cxn ang="0">
                    <a:pos x="1" y="2"/>
                  </a:cxn>
                  <a:cxn ang="0">
                    <a:pos x="1" y="5"/>
                  </a:cxn>
                  <a:cxn ang="0">
                    <a:pos x="1" y="5"/>
                  </a:cxn>
                  <a:cxn ang="0">
                    <a:pos x="1" y="10"/>
                  </a:cxn>
                  <a:cxn ang="0">
                    <a:pos x="1" y="10"/>
                  </a:cxn>
                  <a:cxn ang="0">
                    <a:pos x="1" y="10"/>
                  </a:cxn>
                  <a:cxn ang="0">
                    <a:pos x="1" y="9"/>
                  </a:cxn>
                  <a:cxn ang="0">
                    <a:pos x="1" y="6"/>
                  </a:cxn>
                  <a:cxn ang="0">
                    <a:pos x="1" y="10"/>
                  </a:cxn>
                  <a:cxn ang="0">
                    <a:pos x="1" y="11"/>
                  </a:cxn>
                  <a:cxn ang="0">
                    <a:pos x="1" y="12"/>
                  </a:cxn>
                  <a:cxn ang="0">
                    <a:pos x="1" y="13"/>
                  </a:cxn>
                  <a:cxn ang="0">
                    <a:pos x="1" y="11"/>
                  </a:cxn>
                  <a:cxn ang="0">
                    <a:pos x="1" y="8"/>
                  </a:cxn>
                  <a:cxn ang="0">
                    <a:pos x="1" y="8"/>
                  </a:cxn>
                  <a:cxn ang="0">
                    <a:pos x="1" y="8"/>
                  </a:cxn>
                  <a:cxn ang="0">
                    <a:pos x="1" y="8"/>
                  </a:cxn>
                  <a:cxn ang="0">
                    <a:pos x="1" y="12"/>
                  </a:cxn>
                  <a:cxn ang="0">
                    <a:pos x="1" y="11"/>
                  </a:cxn>
                  <a:cxn ang="0">
                    <a:pos x="1" y="12"/>
                  </a:cxn>
                  <a:cxn ang="0">
                    <a:pos x="1" y="9"/>
                  </a:cxn>
                  <a:cxn ang="0">
                    <a:pos x="1" y="13"/>
                  </a:cxn>
                  <a:cxn ang="0">
                    <a:pos x="1" y="14"/>
                  </a:cxn>
                  <a:cxn ang="0">
                    <a:pos x="1" y="13"/>
                  </a:cxn>
                  <a:cxn ang="0">
                    <a:pos x="1" y="14"/>
                  </a:cxn>
                  <a:cxn ang="0">
                    <a:pos x="1" y="16"/>
                  </a:cxn>
                  <a:cxn ang="0">
                    <a:pos x="1" y="13"/>
                  </a:cxn>
                  <a:cxn ang="0">
                    <a:pos x="1" y="13"/>
                  </a:cxn>
                  <a:cxn ang="0">
                    <a:pos x="1" y="11"/>
                  </a:cxn>
                </a:cxnLst>
                <a:rect l="0" t="0" r="r" b="b"/>
                <a:pathLst>
                  <a:path w="1" h="16">
                    <a:moveTo>
                      <a:pt x="0" y="2"/>
                    </a:moveTo>
                    <a:lnTo>
                      <a:pt x="0" y="2"/>
                    </a:lnTo>
                    <a:lnTo>
                      <a:pt x="0" y="2"/>
                    </a:lnTo>
                    <a:lnTo>
                      <a:pt x="0" y="3"/>
                    </a:lnTo>
                    <a:lnTo>
                      <a:pt x="0" y="3"/>
                    </a:lnTo>
                    <a:lnTo>
                      <a:pt x="0" y="4"/>
                    </a:lnTo>
                    <a:lnTo>
                      <a:pt x="0" y="4"/>
                    </a:lnTo>
                    <a:lnTo>
                      <a:pt x="0" y="4"/>
                    </a:lnTo>
                    <a:lnTo>
                      <a:pt x="0" y="5"/>
                    </a:lnTo>
                    <a:lnTo>
                      <a:pt x="0" y="5"/>
                    </a:lnTo>
                    <a:lnTo>
                      <a:pt x="0" y="5"/>
                    </a:lnTo>
                    <a:lnTo>
                      <a:pt x="0" y="6"/>
                    </a:lnTo>
                    <a:lnTo>
                      <a:pt x="0" y="5"/>
                    </a:lnTo>
                    <a:lnTo>
                      <a:pt x="0" y="6"/>
                    </a:lnTo>
                    <a:lnTo>
                      <a:pt x="0" y="6"/>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1" y="5"/>
                    </a:lnTo>
                    <a:lnTo>
                      <a:pt x="1" y="4"/>
                    </a:lnTo>
                    <a:lnTo>
                      <a:pt x="1" y="4"/>
                    </a:lnTo>
                    <a:lnTo>
                      <a:pt x="1" y="3"/>
                    </a:lnTo>
                    <a:lnTo>
                      <a:pt x="1" y="3"/>
                    </a:lnTo>
                    <a:lnTo>
                      <a:pt x="1" y="3"/>
                    </a:lnTo>
                    <a:lnTo>
                      <a:pt x="1" y="3"/>
                    </a:lnTo>
                    <a:lnTo>
                      <a:pt x="1" y="3"/>
                    </a:lnTo>
                    <a:lnTo>
                      <a:pt x="1" y="3"/>
                    </a:lnTo>
                    <a:lnTo>
                      <a:pt x="1" y="4"/>
                    </a:lnTo>
                    <a:lnTo>
                      <a:pt x="1" y="4"/>
                    </a:lnTo>
                    <a:lnTo>
                      <a:pt x="1" y="5"/>
                    </a:lnTo>
                    <a:lnTo>
                      <a:pt x="1" y="4"/>
                    </a:lnTo>
                    <a:lnTo>
                      <a:pt x="1" y="5"/>
                    </a:lnTo>
                    <a:lnTo>
                      <a:pt x="1" y="5"/>
                    </a:lnTo>
                    <a:lnTo>
                      <a:pt x="1" y="5"/>
                    </a:lnTo>
                    <a:lnTo>
                      <a:pt x="1" y="5"/>
                    </a:lnTo>
                    <a:lnTo>
                      <a:pt x="1" y="5"/>
                    </a:lnTo>
                    <a:lnTo>
                      <a:pt x="1" y="4"/>
                    </a:lnTo>
                    <a:lnTo>
                      <a:pt x="1" y="4"/>
                    </a:lnTo>
                    <a:lnTo>
                      <a:pt x="1" y="4"/>
                    </a:lnTo>
                    <a:lnTo>
                      <a:pt x="1" y="3"/>
                    </a:lnTo>
                    <a:lnTo>
                      <a:pt x="1" y="4"/>
                    </a:lnTo>
                    <a:lnTo>
                      <a:pt x="1" y="5"/>
                    </a:lnTo>
                    <a:lnTo>
                      <a:pt x="1" y="5"/>
                    </a:lnTo>
                    <a:lnTo>
                      <a:pt x="1" y="5"/>
                    </a:lnTo>
                    <a:lnTo>
                      <a:pt x="1" y="5"/>
                    </a:lnTo>
                    <a:lnTo>
                      <a:pt x="1" y="5"/>
                    </a:lnTo>
                    <a:lnTo>
                      <a:pt x="1" y="6"/>
                    </a:lnTo>
                    <a:lnTo>
                      <a:pt x="1" y="6"/>
                    </a:lnTo>
                    <a:lnTo>
                      <a:pt x="1" y="6"/>
                    </a:lnTo>
                    <a:lnTo>
                      <a:pt x="1" y="6"/>
                    </a:lnTo>
                    <a:lnTo>
                      <a:pt x="1" y="5"/>
                    </a:lnTo>
                    <a:lnTo>
                      <a:pt x="1" y="6"/>
                    </a:lnTo>
                    <a:lnTo>
                      <a:pt x="1" y="6"/>
                    </a:lnTo>
                    <a:lnTo>
                      <a:pt x="1" y="7"/>
                    </a:lnTo>
                    <a:lnTo>
                      <a:pt x="1" y="7"/>
                    </a:lnTo>
                    <a:lnTo>
                      <a:pt x="1" y="8"/>
                    </a:lnTo>
                    <a:lnTo>
                      <a:pt x="1" y="8"/>
                    </a:lnTo>
                    <a:lnTo>
                      <a:pt x="1" y="8"/>
                    </a:lnTo>
                    <a:lnTo>
                      <a:pt x="1" y="8"/>
                    </a:lnTo>
                    <a:lnTo>
                      <a:pt x="1" y="8"/>
                    </a:lnTo>
                    <a:lnTo>
                      <a:pt x="1" y="9"/>
                    </a:lnTo>
                    <a:lnTo>
                      <a:pt x="1" y="9"/>
                    </a:lnTo>
                    <a:lnTo>
                      <a:pt x="1" y="9"/>
                    </a:lnTo>
                    <a:lnTo>
                      <a:pt x="1" y="9"/>
                    </a:lnTo>
                    <a:lnTo>
                      <a:pt x="1" y="10"/>
                    </a:lnTo>
                    <a:lnTo>
                      <a:pt x="1" y="10"/>
                    </a:lnTo>
                    <a:lnTo>
                      <a:pt x="1" y="10"/>
                    </a:lnTo>
                    <a:lnTo>
                      <a:pt x="1" y="10"/>
                    </a:lnTo>
                    <a:lnTo>
                      <a:pt x="1" y="9"/>
                    </a:lnTo>
                    <a:lnTo>
                      <a:pt x="1" y="9"/>
                    </a:lnTo>
                    <a:lnTo>
                      <a:pt x="1" y="8"/>
                    </a:lnTo>
                    <a:lnTo>
                      <a:pt x="1" y="9"/>
                    </a:lnTo>
                    <a:lnTo>
                      <a:pt x="1" y="9"/>
                    </a:lnTo>
                    <a:lnTo>
                      <a:pt x="1" y="8"/>
                    </a:lnTo>
                    <a:lnTo>
                      <a:pt x="1" y="8"/>
                    </a:lnTo>
                    <a:lnTo>
                      <a:pt x="1" y="8"/>
                    </a:lnTo>
                    <a:lnTo>
                      <a:pt x="1" y="8"/>
                    </a:lnTo>
                    <a:lnTo>
                      <a:pt x="1" y="7"/>
                    </a:lnTo>
                    <a:lnTo>
                      <a:pt x="1" y="8"/>
                    </a:lnTo>
                    <a:lnTo>
                      <a:pt x="1" y="9"/>
                    </a:lnTo>
                    <a:lnTo>
                      <a:pt x="1" y="8"/>
                    </a:lnTo>
                    <a:lnTo>
                      <a:pt x="1" y="8"/>
                    </a:lnTo>
                    <a:lnTo>
                      <a:pt x="1" y="8"/>
                    </a:lnTo>
                    <a:lnTo>
                      <a:pt x="1" y="8"/>
                    </a:lnTo>
                    <a:lnTo>
                      <a:pt x="1" y="9"/>
                    </a:lnTo>
                    <a:lnTo>
                      <a:pt x="1" y="8"/>
                    </a:lnTo>
                    <a:lnTo>
                      <a:pt x="1" y="9"/>
                    </a:lnTo>
                    <a:lnTo>
                      <a:pt x="1" y="8"/>
                    </a:lnTo>
                    <a:lnTo>
                      <a:pt x="1" y="9"/>
                    </a:lnTo>
                    <a:lnTo>
                      <a:pt x="1" y="10"/>
                    </a:lnTo>
                    <a:lnTo>
                      <a:pt x="1" y="9"/>
                    </a:lnTo>
                    <a:lnTo>
                      <a:pt x="1" y="10"/>
                    </a:lnTo>
                    <a:lnTo>
                      <a:pt x="1" y="10"/>
                    </a:lnTo>
                    <a:lnTo>
                      <a:pt x="1" y="9"/>
                    </a:lnTo>
                    <a:lnTo>
                      <a:pt x="1" y="10"/>
                    </a:lnTo>
                    <a:lnTo>
                      <a:pt x="1" y="9"/>
                    </a:lnTo>
                    <a:lnTo>
                      <a:pt x="1" y="9"/>
                    </a:lnTo>
                    <a:lnTo>
                      <a:pt x="1" y="9"/>
                    </a:lnTo>
                    <a:lnTo>
                      <a:pt x="1" y="8"/>
                    </a:lnTo>
                    <a:lnTo>
                      <a:pt x="1" y="8"/>
                    </a:lnTo>
                    <a:lnTo>
                      <a:pt x="1" y="7"/>
                    </a:lnTo>
                    <a:lnTo>
                      <a:pt x="1" y="7"/>
                    </a:lnTo>
                    <a:lnTo>
                      <a:pt x="1" y="7"/>
                    </a:lnTo>
                    <a:lnTo>
                      <a:pt x="1" y="6"/>
                    </a:lnTo>
                    <a:lnTo>
                      <a:pt x="1" y="5"/>
                    </a:lnTo>
                    <a:lnTo>
                      <a:pt x="1" y="6"/>
                    </a:lnTo>
                    <a:lnTo>
                      <a:pt x="1" y="5"/>
                    </a:lnTo>
                    <a:lnTo>
                      <a:pt x="1" y="5"/>
                    </a:lnTo>
                    <a:lnTo>
                      <a:pt x="1" y="5"/>
                    </a:lnTo>
                    <a:lnTo>
                      <a:pt x="1" y="5"/>
                    </a:lnTo>
                    <a:lnTo>
                      <a:pt x="1" y="5"/>
                    </a:lnTo>
                    <a:lnTo>
                      <a:pt x="1" y="6"/>
                    </a:lnTo>
                    <a:lnTo>
                      <a:pt x="1" y="5"/>
                    </a:lnTo>
                    <a:lnTo>
                      <a:pt x="1" y="6"/>
                    </a:lnTo>
                    <a:lnTo>
                      <a:pt x="1" y="6"/>
                    </a:lnTo>
                    <a:lnTo>
                      <a:pt x="1" y="6"/>
                    </a:lnTo>
                    <a:lnTo>
                      <a:pt x="1" y="7"/>
                    </a:lnTo>
                    <a:lnTo>
                      <a:pt x="1" y="6"/>
                    </a:lnTo>
                    <a:lnTo>
                      <a:pt x="1" y="6"/>
                    </a:lnTo>
                    <a:lnTo>
                      <a:pt x="1" y="7"/>
                    </a:lnTo>
                    <a:lnTo>
                      <a:pt x="1" y="7"/>
                    </a:lnTo>
                    <a:lnTo>
                      <a:pt x="1" y="7"/>
                    </a:lnTo>
                    <a:lnTo>
                      <a:pt x="1" y="7"/>
                    </a:lnTo>
                    <a:lnTo>
                      <a:pt x="1" y="7"/>
                    </a:lnTo>
                    <a:lnTo>
                      <a:pt x="1" y="7"/>
                    </a:lnTo>
                    <a:lnTo>
                      <a:pt x="1" y="7"/>
                    </a:lnTo>
                    <a:lnTo>
                      <a:pt x="1" y="8"/>
                    </a:lnTo>
                    <a:lnTo>
                      <a:pt x="1" y="7"/>
                    </a:lnTo>
                    <a:lnTo>
                      <a:pt x="1" y="8"/>
                    </a:lnTo>
                    <a:lnTo>
                      <a:pt x="1" y="8"/>
                    </a:lnTo>
                    <a:lnTo>
                      <a:pt x="1" y="8"/>
                    </a:lnTo>
                    <a:lnTo>
                      <a:pt x="1" y="7"/>
                    </a:lnTo>
                    <a:lnTo>
                      <a:pt x="1" y="7"/>
                    </a:lnTo>
                    <a:lnTo>
                      <a:pt x="1" y="8"/>
                    </a:lnTo>
                    <a:lnTo>
                      <a:pt x="1" y="7"/>
                    </a:lnTo>
                    <a:lnTo>
                      <a:pt x="1" y="7"/>
                    </a:lnTo>
                    <a:lnTo>
                      <a:pt x="1" y="7"/>
                    </a:lnTo>
                    <a:lnTo>
                      <a:pt x="1" y="7"/>
                    </a:lnTo>
                    <a:lnTo>
                      <a:pt x="1" y="7"/>
                    </a:lnTo>
                    <a:lnTo>
                      <a:pt x="1" y="8"/>
                    </a:lnTo>
                    <a:lnTo>
                      <a:pt x="1" y="7"/>
                    </a:lnTo>
                    <a:lnTo>
                      <a:pt x="1" y="8"/>
                    </a:lnTo>
                    <a:lnTo>
                      <a:pt x="1" y="7"/>
                    </a:lnTo>
                    <a:lnTo>
                      <a:pt x="1" y="8"/>
                    </a:lnTo>
                    <a:lnTo>
                      <a:pt x="1" y="8"/>
                    </a:lnTo>
                    <a:lnTo>
                      <a:pt x="1" y="9"/>
                    </a:lnTo>
                    <a:lnTo>
                      <a:pt x="1" y="8"/>
                    </a:lnTo>
                    <a:lnTo>
                      <a:pt x="1" y="9"/>
                    </a:lnTo>
                    <a:lnTo>
                      <a:pt x="1" y="9"/>
                    </a:lnTo>
                    <a:lnTo>
                      <a:pt x="1" y="9"/>
                    </a:lnTo>
                    <a:lnTo>
                      <a:pt x="1" y="9"/>
                    </a:lnTo>
                    <a:lnTo>
                      <a:pt x="1" y="9"/>
                    </a:lnTo>
                    <a:lnTo>
                      <a:pt x="1" y="9"/>
                    </a:lnTo>
                    <a:lnTo>
                      <a:pt x="1" y="9"/>
                    </a:lnTo>
                    <a:lnTo>
                      <a:pt x="1" y="9"/>
                    </a:lnTo>
                    <a:lnTo>
                      <a:pt x="1" y="10"/>
                    </a:lnTo>
                    <a:lnTo>
                      <a:pt x="1" y="9"/>
                    </a:lnTo>
                    <a:lnTo>
                      <a:pt x="1" y="10"/>
                    </a:lnTo>
                    <a:lnTo>
                      <a:pt x="1" y="10"/>
                    </a:lnTo>
                    <a:lnTo>
                      <a:pt x="1" y="10"/>
                    </a:lnTo>
                    <a:lnTo>
                      <a:pt x="1" y="9"/>
                    </a:lnTo>
                    <a:lnTo>
                      <a:pt x="1" y="10"/>
                    </a:lnTo>
                    <a:lnTo>
                      <a:pt x="1" y="10"/>
                    </a:lnTo>
                    <a:lnTo>
                      <a:pt x="1" y="10"/>
                    </a:lnTo>
                    <a:lnTo>
                      <a:pt x="1" y="10"/>
                    </a:lnTo>
                    <a:lnTo>
                      <a:pt x="1" y="9"/>
                    </a:lnTo>
                    <a:lnTo>
                      <a:pt x="1" y="9"/>
                    </a:lnTo>
                    <a:lnTo>
                      <a:pt x="1" y="9"/>
                    </a:lnTo>
                    <a:lnTo>
                      <a:pt x="1" y="9"/>
                    </a:lnTo>
                    <a:lnTo>
                      <a:pt x="1" y="8"/>
                    </a:lnTo>
                    <a:lnTo>
                      <a:pt x="1" y="8"/>
                    </a:lnTo>
                    <a:lnTo>
                      <a:pt x="1" y="8"/>
                    </a:lnTo>
                    <a:lnTo>
                      <a:pt x="1" y="8"/>
                    </a:lnTo>
                    <a:lnTo>
                      <a:pt x="1" y="8"/>
                    </a:lnTo>
                    <a:lnTo>
                      <a:pt x="1" y="7"/>
                    </a:lnTo>
                    <a:lnTo>
                      <a:pt x="1" y="8"/>
                    </a:lnTo>
                    <a:lnTo>
                      <a:pt x="1" y="8"/>
                    </a:lnTo>
                    <a:lnTo>
                      <a:pt x="1" y="9"/>
                    </a:lnTo>
                    <a:lnTo>
                      <a:pt x="1" y="9"/>
                    </a:lnTo>
                    <a:lnTo>
                      <a:pt x="1" y="9"/>
                    </a:lnTo>
                    <a:lnTo>
                      <a:pt x="1" y="9"/>
                    </a:lnTo>
                    <a:lnTo>
                      <a:pt x="1" y="9"/>
                    </a:lnTo>
                    <a:lnTo>
                      <a:pt x="1" y="9"/>
                    </a:lnTo>
                    <a:lnTo>
                      <a:pt x="1" y="9"/>
                    </a:lnTo>
                    <a:lnTo>
                      <a:pt x="1" y="8"/>
                    </a:lnTo>
                    <a:lnTo>
                      <a:pt x="1" y="9"/>
                    </a:lnTo>
                    <a:lnTo>
                      <a:pt x="1" y="8"/>
                    </a:lnTo>
                    <a:lnTo>
                      <a:pt x="1" y="9"/>
                    </a:lnTo>
                    <a:lnTo>
                      <a:pt x="1" y="8"/>
                    </a:lnTo>
                    <a:lnTo>
                      <a:pt x="1" y="8"/>
                    </a:lnTo>
                    <a:lnTo>
                      <a:pt x="1" y="8"/>
                    </a:lnTo>
                    <a:lnTo>
                      <a:pt x="1" y="8"/>
                    </a:lnTo>
                    <a:lnTo>
                      <a:pt x="1" y="9"/>
                    </a:lnTo>
                    <a:lnTo>
                      <a:pt x="1" y="9"/>
                    </a:lnTo>
                    <a:lnTo>
                      <a:pt x="1" y="9"/>
                    </a:lnTo>
                    <a:lnTo>
                      <a:pt x="1" y="8"/>
                    </a:lnTo>
                    <a:lnTo>
                      <a:pt x="1" y="9"/>
                    </a:lnTo>
                    <a:lnTo>
                      <a:pt x="1" y="8"/>
                    </a:lnTo>
                    <a:lnTo>
                      <a:pt x="1" y="8"/>
                    </a:lnTo>
                    <a:lnTo>
                      <a:pt x="1" y="8"/>
                    </a:lnTo>
                    <a:lnTo>
                      <a:pt x="1" y="9"/>
                    </a:lnTo>
                    <a:lnTo>
                      <a:pt x="1" y="8"/>
                    </a:lnTo>
                    <a:lnTo>
                      <a:pt x="1" y="8"/>
                    </a:lnTo>
                    <a:lnTo>
                      <a:pt x="1" y="8"/>
                    </a:lnTo>
                    <a:lnTo>
                      <a:pt x="1" y="8"/>
                    </a:lnTo>
                    <a:lnTo>
                      <a:pt x="1" y="9"/>
                    </a:lnTo>
                    <a:lnTo>
                      <a:pt x="1" y="8"/>
                    </a:lnTo>
                    <a:lnTo>
                      <a:pt x="1" y="9"/>
                    </a:lnTo>
                    <a:lnTo>
                      <a:pt x="1" y="8"/>
                    </a:lnTo>
                    <a:lnTo>
                      <a:pt x="1" y="8"/>
                    </a:lnTo>
                    <a:lnTo>
                      <a:pt x="1" y="9"/>
                    </a:lnTo>
                    <a:lnTo>
                      <a:pt x="1" y="8"/>
                    </a:lnTo>
                    <a:lnTo>
                      <a:pt x="1" y="8"/>
                    </a:lnTo>
                    <a:lnTo>
                      <a:pt x="1" y="8"/>
                    </a:lnTo>
                    <a:lnTo>
                      <a:pt x="1" y="7"/>
                    </a:lnTo>
                    <a:lnTo>
                      <a:pt x="1" y="7"/>
                    </a:lnTo>
                    <a:lnTo>
                      <a:pt x="1" y="6"/>
                    </a:lnTo>
                    <a:lnTo>
                      <a:pt x="1" y="6"/>
                    </a:lnTo>
                    <a:lnTo>
                      <a:pt x="1" y="5"/>
                    </a:lnTo>
                    <a:lnTo>
                      <a:pt x="1" y="5"/>
                    </a:lnTo>
                    <a:lnTo>
                      <a:pt x="1" y="5"/>
                    </a:lnTo>
                    <a:lnTo>
                      <a:pt x="1" y="5"/>
                    </a:lnTo>
                    <a:lnTo>
                      <a:pt x="1" y="4"/>
                    </a:lnTo>
                    <a:lnTo>
                      <a:pt x="1" y="4"/>
                    </a:lnTo>
                    <a:lnTo>
                      <a:pt x="1" y="5"/>
                    </a:lnTo>
                    <a:lnTo>
                      <a:pt x="1" y="4"/>
                    </a:lnTo>
                    <a:lnTo>
                      <a:pt x="1" y="5"/>
                    </a:lnTo>
                    <a:lnTo>
                      <a:pt x="1" y="5"/>
                    </a:lnTo>
                    <a:lnTo>
                      <a:pt x="1" y="6"/>
                    </a:lnTo>
                    <a:lnTo>
                      <a:pt x="1" y="6"/>
                    </a:lnTo>
                    <a:lnTo>
                      <a:pt x="1" y="6"/>
                    </a:lnTo>
                    <a:lnTo>
                      <a:pt x="1" y="6"/>
                    </a:lnTo>
                    <a:lnTo>
                      <a:pt x="1" y="6"/>
                    </a:lnTo>
                    <a:lnTo>
                      <a:pt x="1" y="6"/>
                    </a:lnTo>
                    <a:lnTo>
                      <a:pt x="1" y="5"/>
                    </a:lnTo>
                    <a:lnTo>
                      <a:pt x="1" y="4"/>
                    </a:lnTo>
                    <a:lnTo>
                      <a:pt x="1" y="4"/>
                    </a:lnTo>
                    <a:lnTo>
                      <a:pt x="1" y="3"/>
                    </a:lnTo>
                    <a:lnTo>
                      <a:pt x="1" y="3"/>
                    </a:lnTo>
                    <a:lnTo>
                      <a:pt x="1" y="3"/>
                    </a:lnTo>
                    <a:lnTo>
                      <a:pt x="1" y="3"/>
                    </a:lnTo>
                    <a:lnTo>
                      <a:pt x="1" y="4"/>
                    </a:lnTo>
                    <a:lnTo>
                      <a:pt x="1" y="4"/>
                    </a:lnTo>
                    <a:lnTo>
                      <a:pt x="1" y="4"/>
                    </a:lnTo>
                    <a:lnTo>
                      <a:pt x="1" y="3"/>
                    </a:lnTo>
                    <a:lnTo>
                      <a:pt x="1" y="2"/>
                    </a:lnTo>
                    <a:lnTo>
                      <a:pt x="1" y="2"/>
                    </a:lnTo>
                    <a:lnTo>
                      <a:pt x="1" y="1"/>
                    </a:lnTo>
                    <a:lnTo>
                      <a:pt x="1" y="2"/>
                    </a:lnTo>
                    <a:lnTo>
                      <a:pt x="1" y="2"/>
                    </a:lnTo>
                    <a:lnTo>
                      <a:pt x="1" y="1"/>
                    </a:lnTo>
                    <a:lnTo>
                      <a:pt x="1" y="1"/>
                    </a:lnTo>
                    <a:lnTo>
                      <a:pt x="1" y="2"/>
                    </a:lnTo>
                    <a:lnTo>
                      <a:pt x="1" y="1"/>
                    </a:lnTo>
                    <a:lnTo>
                      <a:pt x="1" y="2"/>
                    </a:lnTo>
                    <a:lnTo>
                      <a:pt x="1" y="3"/>
                    </a:lnTo>
                    <a:lnTo>
                      <a:pt x="1" y="3"/>
                    </a:lnTo>
                    <a:lnTo>
                      <a:pt x="1" y="4"/>
                    </a:lnTo>
                    <a:lnTo>
                      <a:pt x="1" y="4"/>
                    </a:lnTo>
                    <a:lnTo>
                      <a:pt x="1" y="5"/>
                    </a:lnTo>
                    <a:lnTo>
                      <a:pt x="1" y="5"/>
                    </a:lnTo>
                    <a:lnTo>
                      <a:pt x="1" y="5"/>
                    </a:lnTo>
                    <a:lnTo>
                      <a:pt x="1" y="6"/>
                    </a:lnTo>
                    <a:lnTo>
                      <a:pt x="1" y="6"/>
                    </a:lnTo>
                    <a:lnTo>
                      <a:pt x="1" y="7"/>
                    </a:lnTo>
                    <a:lnTo>
                      <a:pt x="1" y="7"/>
                    </a:lnTo>
                    <a:lnTo>
                      <a:pt x="1" y="7"/>
                    </a:lnTo>
                    <a:lnTo>
                      <a:pt x="1" y="8"/>
                    </a:lnTo>
                    <a:lnTo>
                      <a:pt x="1" y="8"/>
                    </a:lnTo>
                    <a:lnTo>
                      <a:pt x="1" y="9"/>
                    </a:lnTo>
                    <a:lnTo>
                      <a:pt x="1" y="8"/>
                    </a:lnTo>
                    <a:lnTo>
                      <a:pt x="1" y="9"/>
                    </a:lnTo>
                    <a:lnTo>
                      <a:pt x="1" y="8"/>
                    </a:lnTo>
                    <a:lnTo>
                      <a:pt x="1" y="9"/>
                    </a:lnTo>
                    <a:lnTo>
                      <a:pt x="1" y="8"/>
                    </a:lnTo>
                    <a:lnTo>
                      <a:pt x="1" y="9"/>
                    </a:lnTo>
                    <a:lnTo>
                      <a:pt x="1" y="9"/>
                    </a:lnTo>
                    <a:lnTo>
                      <a:pt x="1" y="9"/>
                    </a:lnTo>
                    <a:lnTo>
                      <a:pt x="1" y="10"/>
                    </a:lnTo>
                    <a:lnTo>
                      <a:pt x="1" y="9"/>
                    </a:lnTo>
                    <a:lnTo>
                      <a:pt x="1" y="9"/>
                    </a:lnTo>
                    <a:lnTo>
                      <a:pt x="1" y="8"/>
                    </a:lnTo>
                    <a:lnTo>
                      <a:pt x="1" y="9"/>
                    </a:lnTo>
                    <a:lnTo>
                      <a:pt x="1" y="10"/>
                    </a:lnTo>
                    <a:lnTo>
                      <a:pt x="1" y="10"/>
                    </a:lnTo>
                    <a:lnTo>
                      <a:pt x="1" y="9"/>
                    </a:lnTo>
                    <a:lnTo>
                      <a:pt x="1" y="9"/>
                    </a:lnTo>
                    <a:lnTo>
                      <a:pt x="1" y="9"/>
                    </a:lnTo>
                    <a:lnTo>
                      <a:pt x="1" y="9"/>
                    </a:lnTo>
                    <a:lnTo>
                      <a:pt x="1" y="10"/>
                    </a:lnTo>
                    <a:lnTo>
                      <a:pt x="1" y="9"/>
                    </a:lnTo>
                    <a:lnTo>
                      <a:pt x="1" y="9"/>
                    </a:lnTo>
                    <a:lnTo>
                      <a:pt x="1" y="9"/>
                    </a:lnTo>
                    <a:lnTo>
                      <a:pt x="1" y="9"/>
                    </a:lnTo>
                    <a:lnTo>
                      <a:pt x="1" y="10"/>
                    </a:lnTo>
                    <a:lnTo>
                      <a:pt x="1" y="9"/>
                    </a:lnTo>
                    <a:lnTo>
                      <a:pt x="1" y="9"/>
                    </a:lnTo>
                    <a:lnTo>
                      <a:pt x="1" y="10"/>
                    </a:lnTo>
                    <a:lnTo>
                      <a:pt x="1" y="10"/>
                    </a:lnTo>
                    <a:lnTo>
                      <a:pt x="1" y="10"/>
                    </a:lnTo>
                    <a:lnTo>
                      <a:pt x="1" y="11"/>
                    </a:lnTo>
                    <a:lnTo>
                      <a:pt x="1" y="11"/>
                    </a:lnTo>
                    <a:lnTo>
                      <a:pt x="1" y="11"/>
                    </a:lnTo>
                    <a:lnTo>
                      <a:pt x="1" y="11"/>
                    </a:lnTo>
                    <a:lnTo>
                      <a:pt x="1" y="12"/>
                    </a:lnTo>
                    <a:lnTo>
                      <a:pt x="1" y="12"/>
                    </a:lnTo>
                    <a:lnTo>
                      <a:pt x="1" y="13"/>
                    </a:lnTo>
                    <a:lnTo>
                      <a:pt x="1" y="13"/>
                    </a:lnTo>
                    <a:lnTo>
                      <a:pt x="1" y="13"/>
                    </a:lnTo>
                    <a:lnTo>
                      <a:pt x="1" y="12"/>
                    </a:lnTo>
                    <a:lnTo>
                      <a:pt x="1" y="13"/>
                    </a:lnTo>
                    <a:lnTo>
                      <a:pt x="1" y="13"/>
                    </a:lnTo>
                    <a:lnTo>
                      <a:pt x="1" y="13"/>
                    </a:lnTo>
                    <a:lnTo>
                      <a:pt x="1" y="13"/>
                    </a:lnTo>
                    <a:lnTo>
                      <a:pt x="1" y="13"/>
                    </a:lnTo>
                    <a:lnTo>
                      <a:pt x="1" y="13"/>
                    </a:lnTo>
                    <a:lnTo>
                      <a:pt x="1" y="13"/>
                    </a:lnTo>
                    <a:lnTo>
                      <a:pt x="1" y="12"/>
                    </a:lnTo>
                    <a:lnTo>
                      <a:pt x="1" y="12"/>
                    </a:lnTo>
                    <a:lnTo>
                      <a:pt x="1" y="11"/>
                    </a:lnTo>
                    <a:lnTo>
                      <a:pt x="1" y="11"/>
                    </a:lnTo>
                    <a:lnTo>
                      <a:pt x="1" y="10"/>
                    </a:lnTo>
                    <a:lnTo>
                      <a:pt x="1" y="10"/>
                    </a:lnTo>
                    <a:lnTo>
                      <a:pt x="1" y="10"/>
                    </a:lnTo>
                    <a:lnTo>
                      <a:pt x="1" y="9"/>
                    </a:lnTo>
                    <a:lnTo>
                      <a:pt x="1" y="8"/>
                    </a:lnTo>
                    <a:lnTo>
                      <a:pt x="1" y="7"/>
                    </a:lnTo>
                    <a:lnTo>
                      <a:pt x="1" y="6"/>
                    </a:lnTo>
                    <a:lnTo>
                      <a:pt x="1" y="6"/>
                    </a:lnTo>
                    <a:lnTo>
                      <a:pt x="1" y="5"/>
                    </a:lnTo>
                    <a:lnTo>
                      <a:pt x="1" y="5"/>
                    </a:lnTo>
                    <a:lnTo>
                      <a:pt x="1" y="3"/>
                    </a:lnTo>
                    <a:lnTo>
                      <a:pt x="1" y="4"/>
                    </a:lnTo>
                    <a:lnTo>
                      <a:pt x="1" y="4"/>
                    </a:lnTo>
                    <a:lnTo>
                      <a:pt x="1" y="4"/>
                    </a:lnTo>
                    <a:lnTo>
                      <a:pt x="1" y="3"/>
                    </a:lnTo>
                    <a:lnTo>
                      <a:pt x="1" y="4"/>
                    </a:lnTo>
                    <a:lnTo>
                      <a:pt x="1" y="5"/>
                    </a:lnTo>
                    <a:lnTo>
                      <a:pt x="1" y="5"/>
                    </a:lnTo>
                    <a:lnTo>
                      <a:pt x="1" y="5"/>
                    </a:lnTo>
                    <a:lnTo>
                      <a:pt x="1" y="6"/>
                    </a:lnTo>
                    <a:lnTo>
                      <a:pt x="1" y="6"/>
                    </a:lnTo>
                    <a:lnTo>
                      <a:pt x="1" y="6"/>
                    </a:lnTo>
                    <a:lnTo>
                      <a:pt x="1" y="7"/>
                    </a:lnTo>
                    <a:lnTo>
                      <a:pt x="1" y="6"/>
                    </a:lnTo>
                    <a:lnTo>
                      <a:pt x="1" y="5"/>
                    </a:lnTo>
                    <a:lnTo>
                      <a:pt x="1" y="6"/>
                    </a:lnTo>
                    <a:lnTo>
                      <a:pt x="1" y="5"/>
                    </a:lnTo>
                    <a:lnTo>
                      <a:pt x="1" y="5"/>
                    </a:lnTo>
                    <a:lnTo>
                      <a:pt x="1" y="4"/>
                    </a:lnTo>
                    <a:lnTo>
                      <a:pt x="1" y="3"/>
                    </a:lnTo>
                    <a:lnTo>
                      <a:pt x="1" y="3"/>
                    </a:lnTo>
                    <a:lnTo>
                      <a:pt x="1" y="2"/>
                    </a:lnTo>
                    <a:lnTo>
                      <a:pt x="1" y="2"/>
                    </a:lnTo>
                    <a:lnTo>
                      <a:pt x="1" y="2"/>
                    </a:lnTo>
                    <a:lnTo>
                      <a:pt x="1" y="2"/>
                    </a:lnTo>
                    <a:lnTo>
                      <a:pt x="1" y="2"/>
                    </a:lnTo>
                    <a:lnTo>
                      <a:pt x="1" y="2"/>
                    </a:lnTo>
                    <a:lnTo>
                      <a:pt x="1" y="1"/>
                    </a:lnTo>
                    <a:lnTo>
                      <a:pt x="1" y="0"/>
                    </a:lnTo>
                    <a:lnTo>
                      <a:pt x="1" y="0"/>
                    </a:lnTo>
                    <a:lnTo>
                      <a:pt x="1" y="0"/>
                    </a:lnTo>
                    <a:lnTo>
                      <a:pt x="1" y="0"/>
                    </a:lnTo>
                    <a:lnTo>
                      <a:pt x="1" y="0"/>
                    </a:lnTo>
                    <a:lnTo>
                      <a:pt x="1" y="1"/>
                    </a:lnTo>
                    <a:lnTo>
                      <a:pt x="1" y="0"/>
                    </a:lnTo>
                    <a:lnTo>
                      <a:pt x="1" y="0"/>
                    </a:lnTo>
                    <a:lnTo>
                      <a:pt x="1" y="1"/>
                    </a:lnTo>
                    <a:lnTo>
                      <a:pt x="1" y="1"/>
                    </a:lnTo>
                    <a:lnTo>
                      <a:pt x="1" y="2"/>
                    </a:lnTo>
                    <a:lnTo>
                      <a:pt x="1" y="2"/>
                    </a:lnTo>
                    <a:lnTo>
                      <a:pt x="1" y="3"/>
                    </a:lnTo>
                    <a:lnTo>
                      <a:pt x="1" y="3"/>
                    </a:lnTo>
                    <a:lnTo>
                      <a:pt x="1" y="4"/>
                    </a:lnTo>
                    <a:lnTo>
                      <a:pt x="1" y="4"/>
                    </a:lnTo>
                    <a:lnTo>
                      <a:pt x="1" y="5"/>
                    </a:lnTo>
                    <a:lnTo>
                      <a:pt x="1" y="5"/>
                    </a:lnTo>
                    <a:lnTo>
                      <a:pt x="1" y="5"/>
                    </a:lnTo>
                    <a:lnTo>
                      <a:pt x="1" y="6"/>
                    </a:lnTo>
                    <a:lnTo>
                      <a:pt x="1" y="5"/>
                    </a:lnTo>
                    <a:lnTo>
                      <a:pt x="1" y="5"/>
                    </a:lnTo>
                    <a:lnTo>
                      <a:pt x="1" y="5"/>
                    </a:lnTo>
                    <a:lnTo>
                      <a:pt x="1" y="5"/>
                    </a:lnTo>
                    <a:lnTo>
                      <a:pt x="1" y="5"/>
                    </a:lnTo>
                    <a:lnTo>
                      <a:pt x="1" y="4"/>
                    </a:lnTo>
                    <a:lnTo>
                      <a:pt x="1" y="4"/>
                    </a:lnTo>
                    <a:lnTo>
                      <a:pt x="1" y="4"/>
                    </a:lnTo>
                    <a:lnTo>
                      <a:pt x="1" y="4"/>
                    </a:lnTo>
                    <a:lnTo>
                      <a:pt x="1" y="4"/>
                    </a:lnTo>
                    <a:lnTo>
                      <a:pt x="1" y="5"/>
                    </a:lnTo>
                    <a:lnTo>
                      <a:pt x="1" y="5"/>
                    </a:lnTo>
                    <a:lnTo>
                      <a:pt x="1" y="5"/>
                    </a:lnTo>
                    <a:lnTo>
                      <a:pt x="1" y="5"/>
                    </a:lnTo>
                    <a:lnTo>
                      <a:pt x="1" y="6"/>
                    </a:lnTo>
                    <a:lnTo>
                      <a:pt x="1" y="7"/>
                    </a:lnTo>
                    <a:lnTo>
                      <a:pt x="1" y="7"/>
                    </a:lnTo>
                    <a:lnTo>
                      <a:pt x="1" y="7"/>
                    </a:lnTo>
                    <a:lnTo>
                      <a:pt x="1" y="8"/>
                    </a:lnTo>
                    <a:lnTo>
                      <a:pt x="1" y="8"/>
                    </a:lnTo>
                    <a:lnTo>
                      <a:pt x="1" y="9"/>
                    </a:lnTo>
                    <a:lnTo>
                      <a:pt x="1" y="8"/>
                    </a:lnTo>
                    <a:lnTo>
                      <a:pt x="1" y="9"/>
                    </a:lnTo>
                    <a:lnTo>
                      <a:pt x="1" y="10"/>
                    </a:lnTo>
                    <a:lnTo>
                      <a:pt x="1" y="10"/>
                    </a:lnTo>
                    <a:lnTo>
                      <a:pt x="1" y="10"/>
                    </a:lnTo>
                    <a:lnTo>
                      <a:pt x="1" y="11"/>
                    </a:lnTo>
                    <a:lnTo>
                      <a:pt x="1" y="10"/>
                    </a:lnTo>
                    <a:lnTo>
                      <a:pt x="1" y="10"/>
                    </a:lnTo>
                    <a:lnTo>
                      <a:pt x="1" y="10"/>
                    </a:lnTo>
                    <a:lnTo>
                      <a:pt x="1" y="11"/>
                    </a:lnTo>
                    <a:lnTo>
                      <a:pt x="1" y="10"/>
                    </a:lnTo>
                    <a:lnTo>
                      <a:pt x="1" y="10"/>
                    </a:lnTo>
                    <a:lnTo>
                      <a:pt x="1" y="10"/>
                    </a:lnTo>
                    <a:lnTo>
                      <a:pt x="1" y="10"/>
                    </a:lnTo>
                    <a:lnTo>
                      <a:pt x="1" y="10"/>
                    </a:lnTo>
                    <a:lnTo>
                      <a:pt x="1" y="10"/>
                    </a:lnTo>
                    <a:lnTo>
                      <a:pt x="1" y="10"/>
                    </a:lnTo>
                    <a:lnTo>
                      <a:pt x="1" y="10"/>
                    </a:lnTo>
                    <a:lnTo>
                      <a:pt x="1" y="11"/>
                    </a:lnTo>
                    <a:lnTo>
                      <a:pt x="1" y="10"/>
                    </a:lnTo>
                    <a:lnTo>
                      <a:pt x="1" y="11"/>
                    </a:lnTo>
                    <a:lnTo>
                      <a:pt x="1" y="11"/>
                    </a:lnTo>
                    <a:lnTo>
                      <a:pt x="1" y="10"/>
                    </a:lnTo>
                    <a:lnTo>
                      <a:pt x="1" y="11"/>
                    </a:lnTo>
                    <a:lnTo>
                      <a:pt x="1" y="11"/>
                    </a:lnTo>
                    <a:lnTo>
                      <a:pt x="1" y="10"/>
                    </a:lnTo>
                    <a:lnTo>
                      <a:pt x="1" y="10"/>
                    </a:lnTo>
                    <a:lnTo>
                      <a:pt x="1" y="10"/>
                    </a:lnTo>
                    <a:lnTo>
                      <a:pt x="1" y="10"/>
                    </a:lnTo>
                    <a:lnTo>
                      <a:pt x="1" y="9"/>
                    </a:lnTo>
                    <a:lnTo>
                      <a:pt x="1" y="9"/>
                    </a:lnTo>
                    <a:lnTo>
                      <a:pt x="1" y="9"/>
                    </a:lnTo>
                    <a:lnTo>
                      <a:pt x="1" y="9"/>
                    </a:lnTo>
                    <a:lnTo>
                      <a:pt x="1" y="9"/>
                    </a:lnTo>
                    <a:lnTo>
                      <a:pt x="1" y="8"/>
                    </a:lnTo>
                    <a:lnTo>
                      <a:pt x="1" y="9"/>
                    </a:lnTo>
                    <a:lnTo>
                      <a:pt x="1" y="9"/>
                    </a:lnTo>
                    <a:lnTo>
                      <a:pt x="1" y="8"/>
                    </a:lnTo>
                    <a:lnTo>
                      <a:pt x="1" y="8"/>
                    </a:lnTo>
                    <a:lnTo>
                      <a:pt x="1" y="6"/>
                    </a:lnTo>
                    <a:lnTo>
                      <a:pt x="1" y="6"/>
                    </a:lnTo>
                    <a:lnTo>
                      <a:pt x="1" y="6"/>
                    </a:lnTo>
                    <a:lnTo>
                      <a:pt x="1" y="5"/>
                    </a:lnTo>
                    <a:lnTo>
                      <a:pt x="1" y="5"/>
                    </a:lnTo>
                    <a:lnTo>
                      <a:pt x="1" y="5"/>
                    </a:lnTo>
                    <a:lnTo>
                      <a:pt x="1" y="5"/>
                    </a:lnTo>
                    <a:lnTo>
                      <a:pt x="1" y="5"/>
                    </a:lnTo>
                    <a:lnTo>
                      <a:pt x="1" y="6"/>
                    </a:lnTo>
                    <a:lnTo>
                      <a:pt x="1" y="6"/>
                    </a:lnTo>
                    <a:lnTo>
                      <a:pt x="1" y="6"/>
                    </a:lnTo>
                    <a:lnTo>
                      <a:pt x="1" y="6"/>
                    </a:lnTo>
                    <a:lnTo>
                      <a:pt x="1" y="6"/>
                    </a:lnTo>
                    <a:lnTo>
                      <a:pt x="1" y="7"/>
                    </a:lnTo>
                    <a:lnTo>
                      <a:pt x="1" y="7"/>
                    </a:lnTo>
                    <a:lnTo>
                      <a:pt x="1" y="8"/>
                    </a:lnTo>
                    <a:lnTo>
                      <a:pt x="1" y="8"/>
                    </a:lnTo>
                    <a:lnTo>
                      <a:pt x="1" y="8"/>
                    </a:lnTo>
                    <a:lnTo>
                      <a:pt x="1" y="9"/>
                    </a:lnTo>
                    <a:lnTo>
                      <a:pt x="1" y="10"/>
                    </a:lnTo>
                    <a:lnTo>
                      <a:pt x="1" y="10"/>
                    </a:lnTo>
                    <a:lnTo>
                      <a:pt x="1" y="10"/>
                    </a:lnTo>
                    <a:lnTo>
                      <a:pt x="1" y="10"/>
                    </a:lnTo>
                    <a:lnTo>
                      <a:pt x="1" y="10"/>
                    </a:lnTo>
                    <a:lnTo>
                      <a:pt x="1" y="11"/>
                    </a:lnTo>
                    <a:lnTo>
                      <a:pt x="1" y="11"/>
                    </a:lnTo>
                    <a:lnTo>
                      <a:pt x="1" y="11"/>
                    </a:lnTo>
                    <a:lnTo>
                      <a:pt x="1" y="11"/>
                    </a:lnTo>
                    <a:lnTo>
                      <a:pt x="1" y="11"/>
                    </a:lnTo>
                    <a:lnTo>
                      <a:pt x="1" y="11"/>
                    </a:lnTo>
                    <a:lnTo>
                      <a:pt x="1" y="11"/>
                    </a:lnTo>
                    <a:lnTo>
                      <a:pt x="1" y="12"/>
                    </a:lnTo>
                    <a:lnTo>
                      <a:pt x="1" y="12"/>
                    </a:lnTo>
                    <a:lnTo>
                      <a:pt x="1" y="11"/>
                    </a:lnTo>
                    <a:lnTo>
                      <a:pt x="1" y="12"/>
                    </a:lnTo>
                    <a:lnTo>
                      <a:pt x="1" y="12"/>
                    </a:lnTo>
                    <a:lnTo>
                      <a:pt x="1" y="12"/>
                    </a:lnTo>
                    <a:lnTo>
                      <a:pt x="1" y="12"/>
                    </a:lnTo>
                    <a:lnTo>
                      <a:pt x="1" y="11"/>
                    </a:lnTo>
                    <a:lnTo>
                      <a:pt x="1" y="13"/>
                    </a:lnTo>
                    <a:lnTo>
                      <a:pt x="1" y="12"/>
                    </a:lnTo>
                    <a:lnTo>
                      <a:pt x="1" y="12"/>
                    </a:lnTo>
                    <a:lnTo>
                      <a:pt x="1" y="12"/>
                    </a:lnTo>
                    <a:lnTo>
                      <a:pt x="1" y="12"/>
                    </a:lnTo>
                    <a:lnTo>
                      <a:pt x="1" y="12"/>
                    </a:lnTo>
                    <a:lnTo>
                      <a:pt x="1" y="12"/>
                    </a:lnTo>
                    <a:lnTo>
                      <a:pt x="1" y="12"/>
                    </a:lnTo>
                    <a:lnTo>
                      <a:pt x="1" y="11"/>
                    </a:lnTo>
                    <a:lnTo>
                      <a:pt x="1" y="12"/>
                    </a:lnTo>
                    <a:lnTo>
                      <a:pt x="1" y="12"/>
                    </a:lnTo>
                    <a:lnTo>
                      <a:pt x="1" y="13"/>
                    </a:lnTo>
                    <a:lnTo>
                      <a:pt x="1" y="12"/>
                    </a:lnTo>
                    <a:lnTo>
                      <a:pt x="1" y="13"/>
                    </a:lnTo>
                    <a:lnTo>
                      <a:pt x="1" y="12"/>
                    </a:lnTo>
                    <a:lnTo>
                      <a:pt x="1" y="13"/>
                    </a:lnTo>
                    <a:lnTo>
                      <a:pt x="1" y="13"/>
                    </a:lnTo>
                    <a:lnTo>
                      <a:pt x="1" y="13"/>
                    </a:lnTo>
                    <a:lnTo>
                      <a:pt x="1" y="13"/>
                    </a:lnTo>
                    <a:lnTo>
                      <a:pt x="1" y="13"/>
                    </a:lnTo>
                    <a:lnTo>
                      <a:pt x="1" y="12"/>
                    </a:lnTo>
                    <a:lnTo>
                      <a:pt x="1" y="13"/>
                    </a:lnTo>
                    <a:lnTo>
                      <a:pt x="1" y="12"/>
                    </a:lnTo>
                    <a:lnTo>
                      <a:pt x="1" y="11"/>
                    </a:lnTo>
                    <a:lnTo>
                      <a:pt x="1" y="11"/>
                    </a:lnTo>
                    <a:lnTo>
                      <a:pt x="1" y="10"/>
                    </a:lnTo>
                    <a:lnTo>
                      <a:pt x="1" y="10"/>
                    </a:lnTo>
                    <a:lnTo>
                      <a:pt x="1" y="10"/>
                    </a:lnTo>
                    <a:lnTo>
                      <a:pt x="1" y="10"/>
                    </a:lnTo>
                    <a:lnTo>
                      <a:pt x="1" y="9"/>
                    </a:lnTo>
                    <a:lnTo>
                      <a:pt x="1" y="8"/>
                    </a:lnTo>
                    <a:lnTo>
                      <a:pt x="1" y="8"/>
                    </a:lnTo>
                    <a:lnTo>
                      <a:pt x="1" y="7"/>
                    </a:lnTo>
                    <a:lnTo>
                      <a:pt x="1" y="8"/>
                    </a:lnTo>
                    <a:lnTo>
                      <a:pt x="1" y="8"/>
                    </a:lnTo>
                    <a:lnTo>
                      <a:pt x="1" y="8"/>
                    </a:lnTo>
                    <a:lnTo>
                      <a:pt x="1" y="8"/>
                    </a:lnTo>
                    <a:lnTo>
                      <a:pt x="1" y="9"/>
                    </a:lnTo>
                    <a:lnTo>
                      <a:pt x="1" y="9"/>
                    </a:lnTo>
                    <a:lnTo>
                      <a:pt x="1" y="9"/>
                    </a:lnTo>
                    <a:lnTo>
                      <a:pt x="1" y="8"/>
                    </a:lnTo>
                    <a:lnTo>
                      <a:pt x="1" y="8"/>
                    </a:lnTo>
                    <a:lnTo>
                      <a:pt x="1" y="9"/>
                    </a:lnTo>
                    <a:lnTo>
                      <a:pt x="1" y="8"/>
                    </a:lnTo>
                    <a:lnTo>
                      <a:pt x="1" y="8"/>
                    </a:lnTo>
                    <a:lnTo>
                      <a:pt x="1" y="8"/>
                    </a:lnTo>
                    <a:lnTo>
                      <a:pt x="1" y="8"/>
                    </a:lnTo>
                    <a:lnTo>
                      <a:pt x="1" y="8"/>
                    </a:lnTo>
                    <a:lnTo>
                      <a:pt x="1" y="8"/>
                    </a:lnTo>
                    <a:lnTo>
                      <a:pt x="1" y="9"/>
                    </a:lnTo>
                    <a:lnTo>
                      <a:pt x="1" y="9"/>
                    </a:lnTo>
                    <a:lnTo>
                      <a:pt x="1" y="8"/>
                    </a:lnTo>
                    <a:lnTo>
                      <a:pt x="1" y="9"/>
                    </a:lnTo>
                    <a:lnTo>
                      <a:pt x="1" y="8"/>
                    </a:lnTo>
                    <a:lnTo>
                      <a:pt x="1" y="9"/>
                    </a:lnTo>
                    <a:lnTo>
                      <a:pt x="1" y="8"/>
                    </a:lnTo>
                    <a:lnTo>
                      <a:pt x="1" y="9"/>
                    </a:lnTo>
                    <a:lnTo>
                      <a:pt x="1" y="8"/>
                    </a:lnTo>
                    <a:lnTo>
                      <a:pt x="1" y="8"/>
                    </a:lnTo>
                    <a:lnTo>
                      <a:pt x="1" y="9"/>
                    </a:lnTo>
                    <a:lnTo>
                      <a:pt x="1" y="9"/>
                    </a:lnTo>
                    <a:lnTo>
                      <a:pt x="1" y="10"/>
                    </a:lnTo>
                    <a:lnTo>
                      <a:pt x="1" y="9"/>
                    </a:lnTo>
                    <a:lnTo>
                      <a:pt x="1" y="10"/>
                    </a:lnTo>
                    <a:lnTo>
                      <a:pt x="1" y="9"/>
                    </a:lnTo>
                    <a:lnTo>
                      <a:pt x="1" y="10"/>
                    </a:lnTo>
                    <a:lnTo>
                      <a:pt x="1" y="9"/>
                    </a:lnTo>
                    <a:lnTo>
                      <a:pt x="1" y="9"/>
                    </a:lnTo>
                    <a:lnTo>
                      <a:pt x="1" y="8"/>
                    </a:lnTo>
                    <a:lnTo>
                      <a:pt x="1" y="9"/>
                    </a:lnTo>
                    <a:lnTo>
                      <a:pt x="1" y="9"/>
                    </a:lnTo>
                    <a:lnTo>
                      <a:pt x="1" y="9"/>
                    </a:lnTo>
                    <a:lnTo>
                      <a:pt x="1" y="10"/>
                    </a:lnTo>
                    <a:lnTo>
                      <a:pt x="1" y="10"/>
                    </a:lnTo>
                    <a:lnTo>
                      <a:pt x="1" y="10"/>
                    </a:lnTo>
                    <a:lnTo>
                      <a:pt x="1" y="11"/>
                    </a:lnTo>
                    <a:lnTo>
                      <a:pt x="1" y="11"/>
                    </a:lnTo>
                    <a:lnTo>
                      <a:pt x="1" y="12"/>
                    </a:lnTo>
                    <a:lnTo>
                      <a:pt x="1" y="11"/>
                    </a:lnTo>
                    <a:lnTo>
                      <a:pt x="1" y="12"/>
                    </a:lnTo>
                    <a:lnTo>
                      <a:pt x="1" y="10"/>
                    </a:lnTo>
                    <a:lnTo>
                      <a:pt x="1" y="11"/>
                    </a:lnTo>
                    <a:lnTo>
                      <a:pt x="1" y="10"/>
                    </a:lnTo>
                    <a:lnTo>
                      <a:pt x="1" y="10"/>
                    </a:lnTo>
                    <a:lnTo>
                      <a:pt x="1" y="10"/>
                    </a:lnTo>
                    <a:lnTo>
                      <a:pt x="1" y="10"/>
                    </a:lnTo>
                    <a:lnTo>
                      <a:pt x="1" y="10"/>
                    </a:lnTo>
                    <a:lnTo>
                      <a:pt x="1" y="10"/>
                    </a:lnTo>
                    <a:lnTo>
                      <a:pt x="1" y="10"/>
                    </a:lnTo>
                    <a:lnTo>
                      <a:pt x="1" y="11"/>
                    </a:lnTo>
                    <a:lnTo>
                      <a:pt x="1" y="11"/>
                    </a:lnTo>
                    <a:lnTo>
                      <a:pt x="1" y="11"/>
                    </a:lnTo>
                    <a:lnTo>
                      <a:pt x="1" y="11"/>
                    </a:lnTo>
                    <a:lnTo>
                      <a:pt x="1" y="10"/>
                    </a:lnTo>
                    <a:lnTo>
                      <a:pt x="1" y="11"/>
                    </a:lnTo>
                    <a:lnTo>
                      <a:pt x="1" y="11"/>
                    </a:lnTo>
                    <a:lnTo>
                      <a:pt x="1" y="11"/>
                    </a:lnTo>
                    <a:lnTo>
                      <a:pt x="1" y="11"/>
                    </a:lnTo>
                    <a:lnTo>
                      <a:pt x="1" y="11"/>
                    </a:lnTo>
                    <a:lnTo>
                      <a:pt x="1" y="11"/>
                    </a:lnTo>
                    <a:lnTo>
                      <a:pt x="1" y="12"/>
                    </a:lnTo>
                    <a:lnTo>
                      <a:pt x="1" y="12"/>
                    </a:lnTo>
                    <a:lnTo>
                      <a:pt x="1" y="11"/>
                    </a:lnTo>
                    <a:lnTo>
                      <a:pt x="1" y="11"/>
                    </a:lnTo>
                    <a:lnTo>
                      <a:pt x="1" y="10"/>
                    </a:lnTo>
                    <a:lnTo>
                      <a:pt x="1" y="10"/>
                    </a:lnTo>
                    <a:lnTo>
                      <a:pt x="1" y="10"/>
                    </a:lnTo>
                    <a:lnTo>
                      <a:pt x="1" y="9"/>
                    </a:lnTo>
                    <a:lnTo>
                      <a:pt x="1" y="10"/>
                    </a:lnTo>
                    <a:lnTo>
                      <a:pt x="1" y="9"/>
                    </a:lnTo>
                    <a:lnTo>
                      <a:pt x="1" y="10"/>
                    </a:lnTo>
                    <a:lnTo>
                      <a:pt x="1" y="9"/>
                    </a:lnTo>
                    <a:lnTo>
                      <a:pt x="1" y="9"/>
                    </a:lnTo>
                    <a:lnTo>
                      <a:pt x="1" y="8"/>
                    </a:lnTo>
                    <a:lnTo>
                      <a:pt x="1" y="10"/>
                    </a:lnTo>
                    <a:lnTo>
                      <a:pt x="1" y="9"/>
                    </a:lnTo>
                    <a:lnTo>
                      <a:pt x="1" y="10"/>
                    </a:lnTo>
                    <a:lnTo>
                      <a:pt x="1" y="11"/>
                    </a:lnTo>
                    <a:lnTo>
                      <a:pt x="1" y="11"/>
                    </a:lnTo>
                    <a:lnTo>
                      <a:pt x="1" y="11"/>
                    </a:lnTo>
                    <a:lnTo>
                      <a:pt x="1" y="11"/>
                    </a:lnTo>
                    <a:lnTo>
                      <a:pt x="1" y="12"/>
                    </a:lnTo>
                    <a:lnTo>
                      <a:pt x="1" y="12"/>
                    </a:lnTo>
                    <a:lnTo>
                      <a:pt x="1" y="13"/>
                    </a:lnTo>
                    <a:lnTo>
                      <a:pt x="1" y="13"/>
                    </a:lnTo>
                    <a:lnTo>
                      <a:pt x="1" y="13"/>
                    </a:lnTo>
                    <a:lnTo>
                      <a:pt x="1" y="13"/>
                    </a:lnTo>
                    <a:lnTo>
                      <a:pt x="1" y="12"/>
                    </a:lnTo>
                    <a:lnTo>
                      <a:pt x="1" y="13"/>
                    </a:lnTo>
                    <a:lnTo>
                      <a:pt x="1" y="13"/>
                    </a:lnTo>
                    <a:lnTo>
                      <a:pt x="1" y="13"/>
                    </a:lnTo>
                    <a:lnTo>
                      <a:pt x="1" y="13"/>
                    </a:lnTo>
                    <a:lnTo>
                      <a:pt x="1" y="13"/>
                    </a:lnTo>
                    <a:lnTo>
                      <a:pt x="1" y="13"/>
                    </a:lnTo>
                    <a:lnTo>
                      <a:pt x="1" y="14"/>
                    </a:lnTo>
                    <a:lnTo>
                      <a:pt x="1" y="14"/>
                    </a:lnTo>
                    <a:lnTo>
                      <a:pt x="1" y="14"/>
                    </a:lnTo>
                    <a:lnTo>
                      <a:pt x="1" y="14"/>
                    </a:lnTo>
                    <a:lnTo>
                      <a:pt x="1" y="13"/>
                    </a:lnTo>
                    <a:lnTo>
                      <a:pt x="1" y="13"/>
                    </a:lnTo>
                    <a:lnTo>
                      <a:pt x="1" y="14"/>
                    </a:lnTo>
                    <a:lnTo>
                      <a:pt x="1" y="13"/>
                    </a:lnTo>
                    <a:lnTo>
                      <a:pt x="1" y="14"/>
                    </a:lnTo>
                    <a:lnTo>
                      <a:pt x="1" y="13"/>
                    </a:lnTo>
                    <a:lnTo>
                      <a:pt x="1" y="14"/>
                    </a:lnTo>
                    <a:lnTo>
                      <a:pt x="1" y="13"/>
                    </a:lnTo>
                    <a:lnTo>
                      <a:pt x="1" y="14"/>
                    </a:lnTo>
                    <a:lnTo>
                      <a:pt x="1" y="14"/>
                    </a:lnTo>
                    <a:lnTo>
                      <a:pt x="1" y="14"/>
                    </a:lnTo>
                    <a:lnTo>
                      <a:pt x="1" y="13"/>
                    </a:lnTo>
                    <a:lnTo>
                      <a:pt x="1" y="13"/>
                    </a:lnTo>
                    <a:lnTo>
                      <a:pt x="1" y="14"/>
                    </a:lnTo>
                    <a:lnTo>
                      <a:pt x="1" y="14"/>
                    </a:lnTo>
                    <a:lnTo>
                      <a:pt x="1" y="13"/>
                    </a:lnTo>
                    <a:lnTo>
                      <a:pt x="1" y="13"/>
                    </a:lnTo>
                    <a:lnTo>
                      <a:pt x="1" y="13"/>
                    </a:lnTo>
                    <a:lnTo>
                      <a:pt x="1" y="14"/>
                    </a:lnTo>
                    <a:lnTo>
                      <a:pt x="1" y="14"/>
                    </a:lnTo>
                    <a:lnTo>
                      <a:pt x="1" y="14"/>
                    </a:lnTo>
                    <a:lnTo>
                      <a:pt x="1" y="14"/>
                    </a:lnTo>
                    <a:lnTo>
                      <a:pt x="1" y="14"/>
                    </a:lnTo>
                    <a:lnTo>
                      <a:pt x="1" y="14"/>
                    </a:lnTo>
                    <a:lnTo>
                      <a:pt x="1" y="14"/>
                    </a:lnTo>
                    <a:lnTo>
                      <a:pt x="1" y="15"/>
                    </a:lnTo>
                    <a:lnTo>
                      <a:pt x="1" y="15"/>
                    </a:lnTo>
                    <a:lnTo>
                      <a:pt x="1" y="15"/>
                    </a:lnTo>
                    <a:lnTo>
                      <a:pt x="1" y="16"/>
                    </a:lnTo>
                    <a:lnTo>
                      <a:pt x="1" y="16"/>
                    </a:lnTo>
                    <a:lnTo>
                      <a:pt x="1" y="15"/>
                    </a:lnTo>
                    <a:lnTo>
                      <a:pt x="1" y="15"/>
                    </a:lnTo>
                    <a:lnTo>
                      <a:pt x="1" y="14"/>
                    </a:lnTo>
                    <a:lnTo>
                      <a:pt x="1" y="14"/>
                    </a:lnTo>
                    <a:lnTo>
                      <a:pt x="1" y="13"/>
                    </a:lnTo>
                    <a:lnTo>
                      <a:pt x="1" y="13"/>
                    </a:lnTo>
                    <a:lnTo>
                      <a:pt x="1" y="12"/>
                    </a:lnTo>
                    <a:lnTo>
                      <a:pt x="1" y="13"/>
                    </a:lnTo>
                    <a:lnTo>
                      <a:pt x="1" y="13"/>
                    </a:lnTo>
                    <a:lnTo>
                      <a:pt x="1" y="13"/>
                    </a:lnTo>
                    <a:lnTo>
                      <a:pt x="1" y="13"/>
                    </a:lnTo>
                    <a:lnTo>
                      <a:pt x="1" y="13"/>
                    </a:lnTo>
                    <a:lnTo>
                      <a:pt x="1" y="13"/>
                    </a:lnTo>
                    <a:lnTo>
                      <a:pt x="1" y="13"/>
                    </a:lnTo>
                    <a:lnTo>
                      <a:pt x="1" y="13"/>
                    </a:lnTo>
                    <a:lnTo>
                      <a:pt x="1" y="13"/>
                    </a:lnTo>
                    <a:lnTo>
                      <a:pt x="1" y="14"/>
                    </a:lnTo>
                    <a:lnTo>
                      <a:pt x="1" y="13"/>
                    </a:lnTo>
                    <a:lnTo>
                      <a:pt x="1" y="14"/>
                    </a:lnTo>
                    <a:lnTo>
                      <a:pt x="1" y="13"/>
                    </a:lnTo>
                    <a:lnTo>
                      <a:pt x="1" y="13"/>
                    </a:lnTo>
                    <a:lnTo>
                      <a:pt x="1" y="13"/>
                    </a:lnTo>
                    <a:lnTo>
                      <a:pt x="1" y="13"/>
                    </a:lnTo>
                    <a:lnTo>
                      <a:pt x="1" y="12"/>
                    </a:lnTo>
                    <a:lnTo>
                      <a:pt x="1" y="12"/>
                    </a:lnTo>
                    <a:lnTo>
                      <a:pt x="1" y="12"/>
                    </a:lnTo>
                    <a:lnTo>
                      <a:pt x="1" y="11"/>
                    </a:lnTo>
                    <a:lnTo>
                      <a:pt x="1" y="11"/>
                    </a:lnTo>
                    <a:lnTo>
                      <a:pt x="1" y="10"/>
                    </a:lnTo>
                    <a:lnTo>
                      <a:pt x="1" y="10"/>
                    </a:lnTo>
                    <a:lnTo>
                      <a:pt x="1" y="10"/>
                    </a:lnTo>
                    <a:lnTo>
                      <a:pt x="1" y="11"/>
                    </a:lnTo>
                    <a:lnTo>
                      <a:pt x="1" y="11"/>
                    </a:lnTo>
                    <a:lnTo>
                      <a:pt x="1" y="12"/>
                    </a:lnTo>
                    <a:lnTo>
                      <a:pt x="1" y="11"/>
                    </a:lnTo>
                    <a:lnTo>
                      <a:pt x="1" y="12"/>
                    </a:lnTo>
                    <a:lnTo>
                      <a:pt x="1" y="12"/>
                    </a:lnTo>
                    <a:lnTo>
                      <a:pt x="1" y="12"/>
                    </a:lnTo>
                    <a:lnTo>
                      <a:pt x="1" y="11"/>
                    </a:lnTo>
                    <a:lnTo>
                      <a:pt x="1" y="11"/>
                    </a:lnTo>
                  </a:path>
                </a:pathLst>
              </a:custGeom>
              <a:noFill/>
              <a:ln w="0">
                <a:solidFill>
                  <a:srgbClr val="3366FF"/>
                </a:solidFill>
                <a:prstDash val="solid"/>
                <a:round/>
                <a:headEnd/>
                <a:tailEnd/>
              </a:ln>
            </p:spPr>
            <p:txBody>
              <a:bodyPr/>
              <a:lstStyle/>
              <a:p>
                <a:endParaRPr lang="en-GB"/>
              </a:p>
            </p:txBody>
          </p:sp>
          <p:sp>
            <p:nvSpPr>
              <p:cNvPr id="185950" name="Freeform 606"/>
              <p:cNvSpPr>
                <a:spLocks/>
              </p:cNvSpPr>
              <p:nvPr/>
            </p:nvSpPr>
            <p:spPr bwMode="auto">
              <a:xfrm>
                <a:off x="2826" y="3605"/>
                <a:ext cx="1" cy="66"/>
              </a:xfrm>
              <a:custGeom>
                <a:avLst/>
                <a:gdLst/>
                <a:ahLst/>
                <a:cxnLst>
                  <a:cxn ang="0">
                    <a:pos x="0" y="3"/>
                  </a:cxn>
                  <a:cxn ang="0">
                    <a:pos x="0" y="3"/>
                  </a:cxn>
                  <a:cxn ang="0">
                    <a:pos x="0" y="8"/>
                  </a:cxn>
                  <a:cxn ang="0">
                    <a:pos x="0" y="8"/>
                  </a:cxn>
                  <a:cxn ang="0">
                    <a:pos x="0" y="7"/>
                  </a:cxn>
                  <a:cxn ang="0">
                    <a:pos x="0" y="10"/>
                  </a:cxn>
                  <a:cxn ang="0">
                    <a:pos x="0" y="8"/>
                  </a:cxn>
                  <a:cxn ang="0">
                    <a:pos x="0" y="9"/>
                  </a:cxn>
                  <a:cxn ang="0">
                    <a:pos x="0" y="8"/>
                  </a:cxn>
                  <a:cxn ang="0">
                    <a:pos x="0" y="6"/>
                  </a:cxn>
                  <a:cxn ang="0">
                    <a:pos x="0" y="8"/>
                  </a:cxn>
                  <a:cxn ang="0">
                    <a:pos x="0" y="7"/>
                  </a:cxn>
                  <a:cxn ang="0">
                    <a:pos x="0" y="5"/>
                  </a:cxn>
                  <a:cxn ang="0">
                    <a:pos x="0" y="6"/>
                  </a:cxn>
                  <a:cxn ang="0">
                    <a:pos x="0" y="7"/>
                  </a:cxn>
                  <a:cxn ang="0">
                    <a:pos x="0" y="6"/>
                  </a:cxn>
                  <a:cxn ang="0">
                    <a:pos x="0" y="5"/>
                  </a:cxn>
                  <a:cxn ang="0">
                    <a:pos x="0" y="5"/>
                  </a:cxn>
                  <a:cxn ang="0">
                    <a:pos x="0" y="3"/>
                  </a:cxn>
                  <a:cxn ang="0">
                    <a:pos x="0" y="3"/>
                  </a:cxn>
                  <a:cxn ang="0">
                    <a:pos x="0" y="3"/>
                  </a:cxn>
                  <a:cxn ang="0">
                    <a:pos x="0" y="5"/>
                  </a:cxn>
                  <a:cxn ang="0">
                    <a:pos x="0" y="2"/>
                  </a:cxn>
                  <a:cxn ang="0">
                    <a:pos x="0" y="3"/>
                  </a:cxn>
                  <a:cxn ang="0">
                    <a:pos x="0" y="5"/>
                  </a:cxn>
                  <a:cxn ang="0">
                    <a:pos x="0" y="5"/>
                  </a:cxn>
                  <a:cxn ang="0">
                    <a:pos x="0" y="6"/>
                  </a:cxn>
                  <a:cxn ang="0">
                    <a:pos x="0" y="6"/>
                  </a:cxn>
                  <a:cxn ang="0">
                    <a:pos x="0" y="7"/>
                  </a:cxn>
                  <a:cxn ang="0">
                    <a:pos x="0" y="8"/>
                  </a:cxn>
                  <a:cxn ang="0">
                    <a:pos x="0" y="9"/>
                  </a:cxn>
                  <a:cxn ang="0">
                    <a:pos x="0" y="10"/>
                  </a:cxn>
                  <a:cxn ang="0">
                    <a:pos x="0" y="9"/>
                  </a:cxn>
                  <a:cxn ang="0">
                    <a:pos x="0" y="5"/>
                  </a:cxn>
                  <a:cxn ang="0">
                    <a:pos x="0" y="9"/>
                  </a:cxn>
                  <a:cxn ang="0">
                    <a:pos x="0" y="7"/>
                  </a:cxn>
                  <a:cxn ang="0">
                    <a:pos x="0" y="7"/>
                  </a:cxn>
                  <a:cxn ang="0">
                    <a:pos x="0" y="7"/>
                  </a:cxn>
                  <a:cxn ang="0">
                    <a:pos x="0" y="6"/>
                  </a:cxn>
                  <a:cxn ang="0">
                    <a:pos x="0" y="8"/>
                  </a:cxn>
                  <a:cxn ang="0">
                    <a:pos x="0" y="6"/>
                  </a:cxn>
                  <a:cxn ang="0">
                    <a:pos x="0" y="6"/>
                  </a:cxn>
                  <a:cxn ang="0">
                    <a:pos x="0" y="5"/>
                  </a:cxn>
                  <a:cxn ang="0">
                    <a:pos x="0" y="4"/>
                  </a:cxn>
                  <a:cxn ang="0">
                    <a:pos x="0" y="7"/>
                  </a:cxn>
                  <a:cxn ang="0">
                    <a:pos x="0" y="4"/>
                  </a:cxn>
                  <a:cxn ang="0">
                    <a:pos x="0" y="5"/>
                  </a:cxn>
                  <a:cxn ang="0">
                    <a:pos x="0" y="6"/>
                  </a:cxn>
                  <a:cxn ang="0">
                    <a:pos x="0" y="7"/>
                  </a:cxn>
                  <a:cxn ang="0">
                    <a:pos x="0" y="4"/>
                  </a:cxn>
                  <a:cxn ang="0">
                    <a:pos x="0" y="1"/>
                  </a:cxn>
                  <a:cxn ang="0">
                    <a:pos x="0" y="2"/>
                  </a:cxn>
                  <a:cxn ang="0">
                    <a:pos x="0" y="1"/>
                  </a:cxn>
                  <a:cxn ang="0">
                    <a:pos x="0" y="5"/>
                  </a:cxn>
                  <a:cxn ang="0">
                    <a:pos x="0" y="4"/>
                  </a:cxn>
                  <a:cxn ang="0">
                    <a:pos x="0" y="4"/>
                  </a:cxn>
                  <a:cxn ang="0">
                    <a:pos x="0" y="3"/>
                  </a:cxn>
                  <a:cxn ang="0">
                    <a:pos x="0" y="4"/>
                  </a:cxn>
                  <a:cxn ang="0">
                    <a:pos x="0" y="4"/>
                  </a:cxn>
                  <a:cxn ang="0">
                    <a:pos x="0" y="1"/>
                  </a:cxn>
                  <a:cxn ang="0">
                    <a:pos x="0" y="2"/>
                  </a:cxn>
                  <a:cxn ang="0">
                    <a:pos x="0" y="2"/>
                  </a:cxn>
                  <a:cxn ang="0">
                    <a:pos x="0" y="3"/>
                  </a:cxn>
                </a:cxnLst>
                <a:rect l="0" t="0" r="r" b="b"/>
                <a:pathLst>
                  <a:path h="11">
                    <a:moveTo>
                      <a:pt x="0" y="3"/>
                    </a:moveTo>
                    <a:lnTo>
                      <a:pt x="0" y="4"/>
                    </a:lnTo>
                    <a:lnTo>
                      <a:pt x="0" y="5"/>
                    </a:lnTo>
                    <a:lnTo>
                      <a:pt x="0" y="4"/>
                    </a:lnTo>
                    <a:lnTo>
                      <a:pt x="0" y="3"/>
                    </a:lnTo>
                    <a:lnTo>
                      <a:pt x="0" y="3"/>
                    </a:lnTo>
                    <a:lnTo>
                      <a:pt x="0" y="3"/>
                    </a:lnTo>
                    <a:lnTo>
                      <a:pt x="0" y="3"/>
                    </a:lnTo>
                    <a:lnTo>
                      <a:pt x="0" y="3"/>
                    </a:lnTo>
                    <a:lnTo>
                      <a:pt x="0" y="4"/>
                    </a:lnTo>
                    <a:lnTo>
                      <a:pt x="0" y="3"/>
                    </a:lnTo>
                    <a:lnTo>
                      <a:pt x="0" y="4"/>
                    </a:lnTo>
                    <a:lnTo>
                      <a:pt x="0" y="3"/>
                    </a:lnTo>
                    <a:lnTo>
                      <a:pt x="0" y="3"/>
                    </a:lnTo>
                    <a:lnTo>
                      <a:pt x="0" y="3"/>
                    </a:lnTo>
                    <a:lnTo>
                      <a:pt x="0" y="3"/>
                    </a:lnTo>
                    <a:lnTo>
                      <a:pt x="0" y="2"/>
                    </a:lnTo>
                    <a:lnTo>
                      <a:pt x="0" y="3"/>
                    </a:lnTo>
                    <a:lnTo>
                      <a:pt x="0" y="3"/>
                    </a:lnTo>
                    <a:lnTo>
                      <a:pt x="0" y="3"/>
                    </a:lnTo>
                    <a:lnTo>
                      <a:pt x="0" y="3"/>
                    </a:lnTo>
                    <a:lnTo>
                      <a:pt x="0" y="3"/>
                    </a:lnTo>
                    <a:lnTo>
                      <a:pt x="0" y="4"/>
                    </a:lnTo>
                    <a:lnTo>
                      <a:pt x="0" y="4"/>
                    </a:lnTo>
                    <a:lnTo>
                      <a:pt x="0" y="5"/>
                    </a:lnTo>
                    <a:lnTo>
                      <a:pt x="0" y="4"/>
                    </a:lnTo>
                    <a:lnTo>
                      <a:pt x="0" y="5"/>
                    </a:lnTo>
                    <a:lnTo>
                      <a:pt x="0" y="5"/>
                    </a:lnTo>
                    <a:lnTo>
                      <a:pt x="0" y="6"/>
                    </a:lnTo>
                    <a:lnTo>
                      <a:pt x="0" y="6"/>
                    </a:lnTo>
                    <a:lnTo>
                      <a:pt x="0" y="7"/>
                    </a:lnTo>
                    <a:lnTo>
                      <a:pt x="0" y="7"/>
                    </a:lnTo>
                    <a:lnTo>
                      <a:pt x="0" y="8"/>
                    </a:lnTo>
                    <a:lnTo>
                      <a:pt x="0" y="8"/>
                    </a:lnTo>
                    <a:lnTo>
                      <a:pt x="0" y="8"/>
                    </a:lnTo>
                    <a:lnTo>
                      <a:pt x="0" y="8"/>
                    </a:lnTo>
                    <a:lnTo>
                      <a:pt x="0" y="9"/>
                    </a:lnTo>
                    <a:lnTo>
                      <a:pt x="0" y="8"/>
                    </a:lnTo>
                    <a:lnTo>
                      <a:pt x="0" y="9"/>
                    </a:lnTo>
                    <a:lnTo>
                      <a:pt x="0" y="8"/>
                    </a:lnTo>
                    <a:lnTo>
                      <a:pt x="0" y="8"/>
                    </a:lnTo>
                    <a:lnTo>
                      <a:pt x="0" y="9"/>
                    </a:lnTo>
                    <a:lnTo>
                      <a:pt x="0" y="8"/>
                    </a:lnTo>
                    <a:lnTo>
                      <a:pt x="0" y="8"/>
                    </a:lnTo>
                    <a:lnTo>
                      <a:pt x="0" y="8"/>
                    </a:lnTo>
                    <a:lnTo>
                      <a:pt x="0" y="9"/>
                    </a:lnTo>
                    <a:lnTo>
                      <a:pt x="0" y="8"/>
                    </a:lnTo>
                    <a:lnTo>
                      <a:pt x="0" y="8"/>
                    </a:lnTo>
                    <a:lnTo>
                      <a:pt x="0" y="8"/>
                    </a:lnTo>
                    <a:lnTo>
                      <a:pt x="0" y="9"/>
                    </a:lnTo>
                    <a:lnTo>
                      <a:pt x="0" y="8"/>
                    </a:lnTo>
                    <a:lnTo>
                      <a:pt x="0" y="8"/>
                    </a:lnTo>
                    <a:lnTo>
                      <a:pt x="0" y="7"/>
                    </a:lnTo>
                    <a:lnTo>
                      <a:pt x="0" y="8"/>
                    </a:lnTo>
                    <a:lnTo>
                      <a:pt x="0" y="7"/>
                    </a:lnTo>
                    <a:lnTo>
                      <a:pt x="0" y="8"/>
                    </a:lnTo>
                    <a:lnTo>
                      <a:pt x="0" y="8"/>
                    </a:lnTo>
                    <a:lnTo>
                      <a:pt x="0" y="8"/>
                    </a:lnTo>
                    <a:lnTo>
                      <a:pt x="0" y="8"/>
                    </a:lnTo>
                    <a:lnTo>
                      <a:pt x="0" y="9"/>
                    </a:lnTo>
                    <a:lnTo>
                      <a:pt x="0" y="8"/>
                    </a:lnTo>
                    <a:lnTo>
                      <a:pt x="0" y="9"/>
                    </a:lnTo>
                    <a:lnTo>
                      <a:pt x="0" y="9"/>
                    </a:lnTo>
                    <a:lnTo>
                      <a:pt x="0" y="10"/>
                    </a:lnTo>
                    <a:lnTo>
                      <a:pt x="0" y="10"/>
                    </a:lnTo>
                    <a:lnTo>
                      <a:pt x="0" y="10"/>
                    </a:lnTo>
                    <a:lnTo>
                      <a:pt x="0" y="11"/>
                    </a:lnTo>
                    <a:lnTo>
                      <a:pt x="0" y="11"/>
                    </a:lnTo>
                    <a:lnTo>
                      <a:pt x="0" y="11"/>
                    </a:lnTo>
                    <a:lnTo>
                      <a:pt x="0" y="10"/>
                    </a:lnTo>
                    <a:lnTo>
                      <a:pt x="0" y="11"/>
                    </a:lnTo>
                    <a:lnTo>
                      <a:pt x="0" y="11"/>
                    </a:lnTo>
                    <a:lnTo>
                      <a:pt x="0" y="10"/>
                    </a:lnTo>
                    <a:lnTo>
                      <a:pt x="0" y="9"/>
                    </a:lnTo>
                    <a:lnTo>
                      <a:pt x="0" y="10"/>
                    </a:lnTo>
                    <a:lnTo>
                      <a:pt x="0" y="9"/>
                    </a:lnTo>
                    <a:lnTo>
                      <a:pt x="0" y="8"/>
                    </a:lnTo>
                    <a:lnTo>
                      <a:pt x="0" y="8"/>
                    </a:lnTo>
                    <a:lnTo>
                      <a:pt x="0" y="8"/>
                    </a:lnTo>
                    <a:lnTo>
                      <a:pt x="0" y="8"/>
                    </a:lnTo>
                    <a:lnTo>
                      <a:pt x="0" y="7"/>
                    </a:lnTo>
                    <a:lnTo>
                      <a:pt x="0" y="6"/>
                    </a:lnTo>
                    <a:lnTo>
                      <a:pt x="0" y="7"/>
                    </a:lnTo>
                    <a:lnTo>
                      <a:pt x="0" y="7"/>
                    </a:lnTo>
                    <a:lnTo>
                      <a:pt x="0" y="8"/>
                    </a:lnTo>
                    <a:lnTo>
                      <a:pt x="0" y="8"/>
                    </a:lnTo>
                    <a:lnTo>
                      <a:pt x="0" y="8"/>
                    </a:lnTo>
                    <a:lnTo>
                      <a:pt x="0" y="9"/>
                    </a:lnTo>
                    <a:lnTo>
                      <a:pt x="0" y="10"/>
                    </a:lnTo>
                    <a:lnTo>
                      <a:pt x="0" y="9"/>
                    </a:lnTo>
                    <a:lnTo>
                      <a:pt x="0" y="10"/>
                    </a:lnTo>
                    <a:lnTo>
                      <a:pt x="0" y="10"/>
                    </a:lnTo>
                    <a:lnTo>
                      <a:pt x="0" y="10"/>
                    </a:lnTo>
                    <a:lnTo>
                      <a:pt x="0" y="10"/>
                    </a:lnTo>
                    <a:lnTo>
                      <a:pt x="0" y="10"/>
                    </a:lnTo>
                    <a:lnTo>
                      <a:pt x="0" y="8"/>
                    </a:lnTo>
                    <a:lnTo>
                      <a:pt x="0" y="8"/>
                    </a:lnTo>
                    <a:lnTo>
                      <a:pt x="0" y="8"/>
                    </a:lnTo>
                    <a:lnTo>
                      <a:pt x="0" y="8"/>
                    </a:lnTo>
                    <a:lnTo>
                      <a:pt x="0" y="7"/>
                    </a:lnTo>
                    <a:lnTo>
                      <a:pt x="0" y="6"/>
                    </a:lnTo>
                    <a:lnTo>
                      <a:pt x="0" y="6"/>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7"/>
                    </a:lnTo>
                    <a:lnTo>
                      <a:pt x="0" y="8"/>
                    </a:lnTo>
                    <a:lnTo>
                      <a:pt x="0" y="7"/>
                    </a:lnTo>
                    <a:lnTo>
                      <a:pt x="0" y="7"/>
                    </a:lnTo>
                    <a:lnTo>
                      <a:pt x="0" y="8"/>
                    </a:lnTo>
                    <a:lnTo>
                      <a:pt x="0" y="7"/>
                    </a:lnTo>
                    <a:lnTo>
                      <a:pt x="0" y="8"/>
                    </a:lnTo>
                    <a:lnTo>
                      <a:pt x="0" y="8"/>
                    </a:lnTo>
                    <a:lnTo>
                      <a:pt x="0" y="8"/>
                    </a:lnTo>
                    <a:lnTo>
                      <a:pt x="0" y="7"/>
                    </a:lnTo>
                    <a:lnTo>
                      <a:pt x="0" y="7"/>
                    </a:lnTo>
                    <a:lnTo>
                      <a:pt x="0" y="7"/>
                    </a:lnTo>
                    <a:lnTo>
                      <a:pt x="0" y="6"/>
                    </a:lnTo>
                    <a:lnTo>
                      <a:pt x="0" y="6"/>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6"/>
                    </a:lnTo>
                    <a:lnTo>
                      <a:pt x="0" y="7"/>
                    </a:lnTo>
                    <a:lnTo>
                      <a:pt x="0" y="6"/>
                    </a:lnTo>
                    <a:lnTo>
                      <a:pt x="0" y="6"/>
                    </a:lnTo>
                    <a:lnTo>
                      <a:pt x="0" y="7"/>
                    </a:lnTo>
                    <a:lnTo>
                      <a:pt x="0" y="6"/>
                    </a:lnTo>
                    <a:lnTo>
                      <a:pt x="0" y="7"/>
                    </a:lnTo>
                    <a:lnTo>
                      <a:pt x="0" y="6"/>
                    </a:lnTo>
                    <a:lnTo>
                      <a:pt x="0" y="7"/>
                    </a:lnTo>
                    <a:lnTo>
                      <a:pt x="0" y="7"/>
                    </a:lnTo>
                    <a:lnTo>
                      <a:pt x="0" y="7"/>
                    </a:lnTo>
                    <a:lnTo>
                      <a:pt x="0" y="7"/>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5"/>
                    </a:lnTo>
                    <a:lnTo>
                      <a:pt x="0" y="5"/>
                    </a:lnTo>
                    <a:lnTo>
                      <a:pt x="0" y="4"/>
                    </a:lnTo>
                    <a:lnTo>
                      <a:pt x="0" y="5"/>
                    </a:lnTo>
                    <a:lnTo>
                      <a:pt x="0" y="5"/>
                    </a:lnTo>
                    <a:lnTo>
                      <a:pt x="0" y="5"/>
                    </a:lnTo>
                    <a:lnTo>
                      <a:pt x="0" y="6"/>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5"/>
                    </a:lnTo>
                    <a:lnTo>
                      <a:pt x="0" y="5"/>
                    </a:lnTo>
                    <a:lnTo>
                      <a:pt x="0" y="4"/>
                    </a:lnTo>
                    <a:lnTo>
                      <a:pt x="0" y="5"/>
                    </a:lnTo>
                    <a:lnTo>
                      <a:pt x="0" y="5"/>
                    </a:lnTo>
                    <a:lnTo>
                      <a:pt x="0" y="5"/>
                    </a:lnTo>
                    <a:lnTo>
                      <a:pt x="0" y="4"/>
                    </a:lnTo>
                    <a:lnTo>
                      <a:pt x="0" y="5"/>
                    </a:lnTo>
                    <a:lnTo>
                      <a:pt x="0" y="5"/>
                    </a:lnTo>
                    <a:lnTo>
                      <a:pt x="0" y="4"/>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4"/>
                    </a:lnTo>
                    <a:lnTo>
                      <a:pt x="0" y="4"/>
                    </a:lnTo>
                    <a:lnTo>
                      <a:pt x="0" y="4"/>
                    </a:lnTo>
                    <a:lnTo>
                      <a:pt x="0" y="4"/>
                    </a:lnTo>
                    <a:lnTo>
                      <a:pt x="0" y="4"/>
                    </a:lnTo>
                    <a:lnTo>
                      <a:pt x="0" y="3"/>
                    </a:lnTo>
                    <a:lnTo>
                      <a:pt x="0" y="4"/>
                    </a:lnTo>
                    <a:lnTo>
                      <a:pt x="0" y="4"/>
                    </a:lnTo>
                    <a:lnTo>
                      <a:pt x="0" y="4"/>
                    </a:lnTo>
                    <a:lnTo>
                      <a:pt x="0" y="4"/>
                    </a:lnTo>
                    <a:lnTo>
                      <a:pt x="0" y="5"/>
                    </a:lnTo>
                    <a:lnTo>
                      <a:pt x="0" y="4"/>
                    </a:lnTo>
                    <a:lnTo>
                      <a:pt x="0" y="5"/>
                    </a:lnTo>
                    <a:lnTo>
                      <a:pt x="0" y="5"/>
                    </a:lnTo>
                    <a:lnTo>
                      <a:pt x="0" y="5"/>
                    </a:lnTo>
                    <a:lnTo>
                      <a:pt x="0" y="4"/>
                    </a:lnTo>
                    <a:lnTo>
                      <a:pt x="0" y="4"/>
                    </a:lnTo>
                    <a:lnTo>
                      <a:pt x="0" y="4"/>
                    </a:lnTo>
                    <a:lnTo>
                      <a:pt x="0" y="4"/>
                    </a:lnTo>
                    <a:lnTo>
                      <a:pt x="0" y="5"/>
                    </a:lnTo>
                    <a:lnTo>
                      <a:pt x="0" y="5"/>
                    </a:lnTo>
                    <a:lnTo>
                      <a:pt x="0" y="5"/>
                    </a:lnTo>
                    <a:lnTo>
                      <a:pt x="0" y="6"/>
                    </a:lnTo>
                    <a:lnTo>
                      <a:pt x="0" y="5"/>
                    </a:lnTo>
                    <a:lnTo>
                      <a:pt x="0" y="5"/>
                    </a:lnTo>
                    <a:lnTo>
                      <a:pt x="0" y="5"/>
                    </a:lnTo>
                    <a:lnTo>
                      <a:pt x="0" y="6"/>
                    </a:lnTo>
                    <a:lnTo>
                      <a:pt x="0" y="5"/>
                    </a:lnTo>
                    <a:lnTo>
                      <a:pt x="0" y="6"/>
                    </a:lnTo>
                    <a:lnTo>
                      <a:pt x="0" y="6"/>
                    </a:lnTo>
                    <a:lnTo>
                      <a:pt x="0" y="7"/>
                    </a:lnTo>
                    <a:lnTo>
                      <a:pt x="0" y="6"/>
                    </a:lnTo>
                    <a:lnTo>
                      <a:pt x="0" y="6"/>
                    </a:lnTo>
                    <a:lnTo>
                      <a:pt x="0" y="6"/>
                    </a:lnTo>
                    <a:lnTo>
                      <a:pt x="0" y="6"/>
                    </a:lnTo>
                    <a:lnTo>
                      <a:pt x="0" y="6"/>
                    </a:lnTo>
                    <a:lnTo>
                      <a:pt x="0" y="7"/>
                    </a:lnTo>
                    <a:lnTo>
                      <a:pt x="0" y="6"/>
                    </a:lnTo>
                    <a:lnTo>
                      <a:pt x="0" y="6"/>
                    </a:lnTo>
                    <a:lnTo>
                      <a:pt x="0" y="6"/>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7"/>
                    </a:lnTo>
                    <a:lnTo>
                      <a:pt x="0" y="7"/>
                    </a:lnTo>
                    <a:lnTo>
                      <a:pt x="0" y="6"/>
                    </a:lnTo>
                    <a:lnTo>
                      <a:pt x="0" y="7"/>
                    </a:lnTo>
                    <a:lnTo>
                      <a:pt x="0" y="8"/>
                    </a:lnTo>
                    <a:lnTo>
                      <a:pt x="0" y="7"/>
                    </a:lnTo>
                    <a:lnTo>
                      <a:pt x="0" y="8"/>
                    </a:lnTo>
                    <a:lnTo>
                      <a:pt x="0" y="7"/>
                    </a:lnTo>
                    <a:lnTo>
                      <a:pt x="0" y="8"/>
                    </a:lnTo>
                    <a:lnTo>
                      <a:pt x="0" y="7"/>
                    </a:lnTo>
                    <a:lnTo>
                      <a:pt x="0" y="7"/>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1"/>
                    </a:lnTo>
                    <a:lnTo>
                      <a:pt x="0" y="10"/>
                    </a:lnTo>
                    <a:lnTo>
                      <a:pt x="0" y="11"/>
                    </a:lnTo>
                    <a:lnTo>
                      <a:pt x="0" y="10"/>
                    </a:lnTo>
                    <a:lnTo>
                      <a:pt x="0" y="9"/>
                    </a:lnTo>
                    <a:lnTo>
                      <a:pt x="0" y="8"/>
                    </a:lnTo>
                    <a:lnTo>
                      <a:pt x="0" y="8"/>
                    </a:lnTo>
                    <a:lnTo>
                      <a:pt x="0" y="8"/>
                    </a:lnTo>
                    <a:lnTo>
                      <a:pt x="0" y="7"/>
                    </a:lnTo>
                    <a:lnTo>
                      <a:pt x="0" y="6"/>
                    </a:lnTo>
                    <a:lnTo>
                      <a:pt x="0" y="6"/>
                    </a:lnTo>
                    <a:lnTo>
                      <a:pt x="0" y="5"/>
                    </a:lnTo>
                    <a:lnTo>
                      <a:pt x="0" y="5"/>
                    </a:lnTo>
                    <a:lnTo>
                      <a:pt x="0" y="5"/>
                    </a:lnTo>
                    <a:lnTo>
                      <a:pt x="0" y="5"/>
                    </a:lnTo>
                    <a:lnTo>
                      <a:pt x="0" y="5"/>
                    </a:lnTo>
                    <a:lnTo>
                      <a:pt x="0" y="6"/>
                    </a:lnTo>
                    <a:lnTo>
                      <a:pt x="0" y="6"/>
                    </a:lnTo>
                    <a:lnTo>
                      <a:pt x="0" y="7"/>
                    </a:lnTo>
                    <a:lnTo>
                      <a:pt x="0" y="8"/>
                    </a:lnTo>
                    <a:lnTo>
                      <a:pt x="0" y="8"/>
                    </a:lnTo>
                    <a:lnTo>
                      <a:pt x="0" y="8"/>
                    </a:lnTo>
                    <a:lnTo>
                      <a:pt x="0" y="8"/>
                    </a:lnTo>
                    <a:lnTo>
                      <a:pt x="0" y="8"/>
                    </a:lnTo>
                    <a:lnTo>
                      <a:pt x="0" y="9"/>
                    </a:lnTo>
                    <a:lnTo>
                      <a:pt x="0" y="8"/>
                    </a:lnTo>
                    <a:lnTo>
                      <a:pt x="0" y="9"/>
                    </a:lnTo>
                    <a:lnTo>
                      <a:pt x="0" y="9"/>
                    </a:lnTo>
                    <a:lnTo>
                      <a:pt x="0" y="8"/>
                    </a:lnTo>
                    <a:lnTo>
                      <a:pt x="0" y="8"/>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8"/>
                    </a:lnTo>
                    <a:lnTo>
                      <a:pt x="0" y="9"/>
                    </a:lnTo>
                    <a:lnTo>
                      <a:pt x="0" y="9"/>
                    </a:lnTo>
                    <a:lnTo>
                      <a:pt x="0" y="9"/>
                    </a:lnTo>
                    <a:lnTo>
                      <a:pt x="0" y="8"/>
                    </a:lnTo>
                    <a:lnTo>
                      <a:pt x="0" y="8"/>
                    </a:lnTo>
                    <a:lnTo>
                      <a:pt x="0" y="7"/>
                    </a:lnTo>
                    <a:lnTo>
                      <a:pt x="0" y="8"/>
                    </a:lnTo>
                    <a:lnTo>
                      <a:pt x="0" y="8"/>
                    </a:lnTo>
                    <a:lnTo>
                      <a:pt x="0" y="7"/>
                    </a:lnTo>
                    <a:lnTo>
                      <a:pt x="0" y="7"/>
                    </a:lnTo>
                    <a:lnTo>
                      <a:pt x="0" y="6"/>
                    </a:lnTo>
                    <a:lnTo>
                      <a:pt x="0" y="7"/>
                    </a:lnTo>
                    <a:lnTo>
                      <a:pt x="0" y="7"/>
                    </a:lnTo>
                    <a:lnTo>
                      <a:pt x="0" y="7"/>
                    </a:lnTo>
                    <a:lnTo>
                      <a:pt x="0" y="7"/>
                    </a:lnTo>
                    <a:lnTo>
                      <a:pt x="0" y="7"/>
                    </a:lnTo>
                    <a:lnTo>
                      <a:pt x="0" y="7"/>
                    </a:lnTo>
                    <a:lnTo>
                      <a:pt x="0" y="8"/>
                    </a:lnTo>
                    <a:lnTo>
                      <a:pt x="0" y="7"/>
                    </a:lnTo>
                    <a:lnTo>
                      <a:pt x="0" y="6"/>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5"/>
                    </a:lnTo>
                    <a:lnTo>
                      <a:pt x="0" y="5"/>
                    </a:lnTo>
                    <a:lnTo>
                      <a:pt x="0" y="5"/>
                    </a:lnTo>
                    <a:lnTo>
                      <a:pt x="0" y="6"/>
                    </a:lnTo>
                    <a:lnTo>
                      <a:pt x="0" y="5"/>
                    </a:lnTo>
                    <a:lnTo>
                      <a:pt x="0" y="5"/>
                    </a:lnTo>
                    <a:lnTo>
                      <a:pt x="0" y="5"/>
                    </a:lnTo>
                    <a:lnTo>
                      <a:pt x="0" y="4"/>
                    </a:lnTo>
                    <a:lnTo>
                      <a:pt x="0" y="3"/>
                    </a:lnTo>
                    <a:lnTo>
                      <a:pt x="0" y="3"/>
                    </a:lnTo>
                    <a:lnTo>
                      <a:pt x="0" y="3"/>
                    </a:lnTo>
                    <a:lnTo>
                      <a:pt x="0" y="4"/>
                    </a:lnTo>
                    <a:lnTo>
                      <a:pt x="0" y="4"/>
                    </a:lnTo>
                    <a:lnTo>
                      <a:pt x="0" y="5"/>
                    </a:lnTo>
                    <a:lnTo>
                      <a:pt x="0" y="5"/>
                    </a:lnTo>
                    <a:lnTo>
                      <a:pt x="0" y="6"/>
                    </a:lnTo>
                    <a:lnTo>
                      <a:pt x="0" y="5"/>
                    </a:lnTo>
                    <a:lnTo>
                      <a:pt x="0" y="6"/>
                    </a:lnTo>
                    <a:lnTo>
                      <a:pt x="0" y="6"/>
                    </a:lnTo>
                    <a:lnTo>
                      <a:pt x="0" y="6"/>
                    </a:lnTo>
                    <a:lnTo>
                      <a:pt x="0" y="7"/>
                    </a:lnTo>
                    <a:lnTo>
                      <a:pt x="0" y="7"/>
                    </a:lnTo>
                    <a:lnTo>
                      <a:pt x="0" y="7"/>
                    </a:lnTo>
                    <a:lnTo>
                      <a:pt x="0" y="7"/>
                    </a:lnTo>
                    <a:lnTo>
                      <a:pt x="0" y="6"/>
                    </a:lnTo>
                    <a:lnTo>
                      <a:pt x="0" y="5"/>
                    </a:lnTo>
                    <a:lnTo>
                      <a:pt x="0" y="6"/>
                    </a:lnTo>
                    <a:lnTo>
                      <a:pt x="0" y="5"/>
                    </a:lnTo>
                    <a:lnTo>
                      <a:pt x="0" y="5"/>
                    </a:lnTo>
                    <a:lnTo>
                      <a:pt x="0" y="5"/>
                    </a:lnTo>
                    <a:lnTo>
                      <a:pt x="0" y="6"/>
                    </a:lnTo>
                    <a:lnTo>
                      <a:pt x="0" y="5"/>
                    </a:lnTo>
                    <a:lnTo>
                      <a:pt x="0" y="5"/>
                    </a:lnTo>
                    <a:lnTo>
                      <a:pt x="0" y="4"/>
                    </a:lnTo>
                    <a:lnTo>
                      <a:pt x="0" y="4"/>
                    </a:lnTo>
                    <a:lnTo>
                      <a:pt x="0" y="3"/>
                    </a:lnTo>
                    <a:lnTo>
                      <a:pt x="0" y="3"/>
                    </a:lnTo>
                    <a:lnTo>
                      <a:pt x="0" y="3"/>
                    </a:lnTo>
                    <a:lnTo>
                      <a:pt x="0" y="3"/>
                    </a:lnTo>
                    <a:lnTo>
                      <a:pt x="0" y="4"/>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6"/>
                    </a:lnTo>
                    <a:lnTo>
                      <a:pt x="0" y="7"/>
                    </a:lnTo>
                    <a:lnTo>
                      <a:pt x="0" y="6"/>
                    </a:lnTo>
                    <a:lnTo>
                      <a:pt x="0" y="7"/>
                    </a:lnTo>
                    <a:lnTo>
                      <a:pt x="0" y="6"/>
                    </a:lnTo>
                    <a:lnTo>
                      <a:pt x="0" y="7"/>
                    </a:lnTo>
                    <a:lnTo>
                      <a:pt x="0" y="6"/>
                    </a:lnTo>
                    <a:lnTo>
                      <a:pt x="0" y="6"/>
                    </a:lnTo>
                    <a:lnTo>
                      <a:pt x="0" y="6"/>
                    </a:lnTo>
                    <a:lnTo>
                      <a:pt x="0" y="5"/>
                    </a:lnTo>
                    <a:lnTo>
                      <a:pt x="0" y="5"/>
                    </a:lnTo>
                    <a:lnTo>
                      <a:pt x="0" y="6"/>
                    </a:lnTo>
                    <a:lnTo>
                      <a:pt x="0" y="6"/>
                    </a:lnTo>
                    <a:lnTo>
                      <a:pt x="0" y="5"/>
                    </a:lnTo>
                    <a:lnTo>
                      <a:pt x="0" y="4"/>
                    </a:lnTo>
                    <a:lnTo>
                      <a:pt x="0" y="4"/>
                    </a:lnTo>
                    <a:lnTo>
                      <a:pt x="0" y="3"/>
                    </a:lnTo>
                    <a:lnTo>
                      <a:pt x="0" y="3"/>
                    </a:lnTo>
                    <a:lnTo>
                      <a:pt x="0" y="2"/>
                    </a:lnTo>
                    <a:lnTo>
                      <a:pt x="0" y="3"/>
                    </a:lnTo>
                    <a:lnTo>
                      <a:pt x="0" y="2"/>
                    </a:lnTo>
                    <a:lnTo>
                      <a:pt x="0" y="2"/>
                    </a:lnTo>
                    <a:lnTo>
                      <a:pt x="0" y="2"/>
                    </a:lnTo>
                    <a:lnTo>
                      <a:pt x="0" y="1"/>
                    </a:lnTo>
                    <a:lnTo>
                      <a:pt x="0" y="1"/>
                    </a:lnTo>
                    <a:lnTo>
                      <a:pt x="0" y="1"/>
                    </a:lnTo>
                    <a:lnTo>
                      <a:pt x="0" y="0"/>
                    </a:lnTo>
                    <a:lnTo>
                      <a:pt x="0" y="0"/>
                    </a:lnTo>
                    <a:lnTo>
                      <a:pt x="0" y="1"/>
                    </a:lnTo>
                    <a:lnTo>
                      <a:pt x="0" y="1"/>
                    </a:lnTo>
                    <a:lnTo>
                      <a:pt x="0" y="2"/>
                    </a:lnTo>
                    <a:lnTo>
                      <a:pt x="0" y="1"/>
                    </a:lnTo>
                    <a:lnTo>
                      <a:pt x="0" y="1"/>
                    </a:lnTo>
                    <a:lnTo>
                      <a:pt x="0" y="2"/>
                    </a:lnTo>
                    <a:lnTo>
                      <a:pt x="0" y="2"/>
                    </a:lnTo>
                    <a:lnTo>
                      <a:pt x="0" y="2"/>
                    </a:lnTo>
                    <a:lnTo>
                      <a:pt x="0" y="2"/>
                    </a:lnTo>
                    <a:lnTo>
                      <a:pt x="0" y="3"/>
                    </a:lnTo>
                    <a:lnTo>
                      <a:pt x="0" y="3"/>
                    </a:lnTo>
                    <a:lnTo>
                      <a:pt x="0" y="2"/>
                    </a:lnTo>
                    <a:lnTo>
                      <a:pt x="0" y="2"/>
                    </a:lnTo>
                    <a:lnTo>
                      <a:pt x="0" y="2"/>
                    </a:lnTo>
                    <a:lnTo>
                      <a:pt x="0" y="2"/>
                    </a:lnTo>
                    <a:lnTo>
                      <a:pt x="0" y="2"/>
                    </a:lnTo>
                    <a:lnTo>
                      <a:pt x="0" y="0"/>
                    </a:lnTo>
                    <a:lnTo>
                      <a:pt x="0" y="1"/>
                    </a:lnTo>
                    <a:lnTo>
                      <a:pt x="0" y="1"/>
                    </a:lnTo>
                    <a:lnTo>
                      <a:pt x="0" y="1"/>
                    </a:lnTo>
                    <a:lnTo>
                      <a:pt x="0" y="1"/>
                    </a:lnTo>
                    <a:lnTo>
                      <a:pt x="0" y="2"/>
                    </a:lnTo>
                    <a:lnTo>
                      <a:pt x="0" y="2"/>
                    </a:lnTo>
                    <a:lnTo>
                      <a:pt x="0" y="3"/>
                    </a:lnTo>
                    <a:lnTo>
                      <a:pt x="0" y="2"/>
                    </a:lnTo>
                    <a:lnTo>
                      <a:pt x="0" y="2"/>
                    </a:lnTo>
                    <a:lnTo>
                      <a:pt x="0" y="2"/>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3"/>
                    </a:lnTo>
                    <a:lnTo>
                      <a:pt x="0" y="4"/>
                    </a:lnTo>
                    <a:lnTo>
                      <a:pt x="0" y="4"/>
                    </a:lnTo>
                    <a:lnTo>
                      <a:pt x="0" y="4"/>
                    </a:lnTo>
                    <a:lnTo>
                      <a:pt x="0" y="4"/>
                    </a:lnTo>
                    <a:lnTo>
                      <a:pt x="0" y="5"/>
                    </a:lnTo>
                    <a:lnTo>
                      <a:pt x="0" y="5"/>
                    </a:lnTo>
                    <a:lnTo>
                      <a:pt x="0" y="4"/>
                    </a:lnTo>
                    <a:lnTo>
                      <a:pt x="0" y="5"/>
                    </a:lnTo>
                    <a:lnTo>
                      <a:pt x="0" y="4"/>
                    </a:lnTo>
                    <a:lnTo>
                      <a:pt x="0" y="3"/>
                    </a:lnTo>
                    <a:lnTo>
                      <a:pt x="0" y="3"/>
                    </a:lnTo>
                    <a:lnTo>
                      <a:pt x="0" y="2"/>
                    </a:lnTo>
                    <a:lnTo>
                      <a:pt x="0" y="3"/>
                    </a:lnTo>
                    <a:lnTo>
                      <a:pt x="0" y="3"/>
                    </a:lnTo>
                    <a:lnTo>
                      <a:pt x="0" y="2"/>
                    </a:lnTo>
                    <a:lnTo>
                      <a:pt x="0" y="3"/>
                    </a:lnTo>
                    <a:lnTo>
                      <a:pt x="0" y="3"/>
                    </a:lnTo>
                    <a:lnTo>
                      <a:pt x="0" y="3"/>
                    </a:lnTo>
                    <a:lnTo>
                      <a:pt x="0" y="4"/>
                    </a:lnTo>
                    <a:lnTo>
                      <a:pt x="0" y="3"/>
                    </a:lnTo>
                    <a:lnTo>
                      <a:pt x="0" y="4"/>
                    </a:lnTo>
                    <a:lnTo>
                      <a:pt x="0" y="3"/>
                    </a:lnTo>
                    <a:lnTo>
                      <a:pt x="0" y="4"/>
                    </a:lnTo>
                    <a:lnTo>
                      <a:pt x="0" y="4"/>
                    </a:lnTo>
                    <a:lnTo>
                      <a:pt x="0" y="5"/>
                    </a:lnTo>
                    <a:lnTo>
                      <a:pt x="0" y="4"/>
                    </a:lnTo>
                    <a:lnTo>
                      <a:pt x="0" y="4"/>
                    </a:lnTo>
                    <a:lnTo>
                      <a:pt x="0" y="4"/>
                    </a:lnTo>
                    <a:lnTo>
                      <a:pt x="0" y="5"/>
                    </a:lnTo>
                    <a:lnTo>
                      <a:pt x="0" y="4"/>
                    </a:lnTo>
                    <a:lnTo>
                      <a:pt x="0" y="4"/>
                    </a:lnTo>
                    <a:lnTo>
                      <a:pt x="0" y="4"/>
                    </a:lnTo>
                    <a:lnTo>
                      <a:pt x="0" y="4"/>
                    </a:lnTo>
                    <a:lnTo>
                      <a:pt x="0" y="3"/>
                    </a:lnTo>
                    <a:lnTo>
                      <a:pt x="0" y="3"/>
                    </a:lnTo>
                    <a:lnTo>
                      <a:pt x="0" y="2"/>
                    </a:lnTo>
                    <a:lnTo>
                      <a:pt x="0" y="3"/>
                    </a:lnTo>
                    <a:lnTo>
                      <a:pt x="0" y="3"/>
                    </a:lnTo>
                    <a:lnTo>
                      <a:pt x="0" y="3"/>
                    </a:lnTo>
                    <a:lnTo>
                      <a:pt x="0" y="4"/>
                    </a:lnTo>
                    <a:lnTo>
                      <a:pt x="0" y="4"/>
                    </a:lnTo>
                    <a:lnTo>
                      <a:pt x="0" y="4"/>
                    </a:lnTo>
                    <a:lnTo>
                      <a:pt x="0" y="5"/>
                    </a:lnTo>
                    <a:lnTo>
                      <a:pt x="0" y="4"/>
                    </a:lnTo>
                    <a:lnTo>
                      <a:pt x="0" y="3"/>
                    </a:lnTo>
                    <a:lnTo>
                      <a:pt x="0" y="3"/>
                    </a:lnTo>
                    <a:lnTo>
                      <a:pt x="0" y="2"/>
                    </a:lnTo>
                    <a:lnTo>
                      <a:pt x="0" y="1"/>
                    </a:lnTo>
                    <a:lnTo>
                      <a:pt x="0" y="1"/>
                    </a:lnTo>
                    <a:lnTo>
                      <a:pt x="0" y="1"/>
                    </a:lnTo>
                    <a:lnTo>
                      <a:pt x="0" y="2"/>
                    </a:lnTo>
                    <a:lnTo>
                      <a:pt x="0" y="1"/>
                    </a:lnTo>
                    <a:lnTo>
                      <a:pt x="0" y="1"/>
                    </a:lnTo>
                    <a:lnTo>
                      <a:pt x="0" y="0"/>
                    </a:lnTo>
                    <a:lnTo>
                      <a:pt x="0" y="1"/>
                    </a:lnTo>
                    <a:lnTo>
                      <a:pt x="0" y="2"/>
                    </a:lnTo>
                    <a:lnTo>
                      <a:pt x="0" y="1"/>
                    </a:lnTo>
                    <a:lnTo>
                      <a:pt x="0" y="1"/>
                    </a:lnTo>
                    <a:lnTo>
                      <a:pt x="0" y="2"/>
                    </a:lnTo>
                    <a:lnTo>
                      <a:pt x="0" y="2"/>
                    </a:lnTo>
                    <a:lnTo>
                      <a:pt x="0" y="2"/>
                    </a:lnTo>
                    <a:lnTo>
                      <a:pt x="0" y="2"/>
                    </a:lnTo>
                    <a:lnTo>
                      <a:pt x="0" y="1"/>
                    </a:lnTo>
                    <a:lnTo>
                      <a:pt x="0" y="2"/>
                    </a:lnTo>
                    <a:lnTo>
                      <a:pt x="0" y="2"/>
                    </a:lnTo>
                    <a:lnTo>
                      <a:pt x="0" y="3"/>
                    </a:lnTo>
                    <a:lnTo>
                      <a:pt x="0" y="3"/>
                    </a:lnTo>
                    <a:lnTo>
                      <a:pt x="0" y="3"/>
                    </a:lnTo>
                    <a:lnTo>
                      <a:pt x="0" y="3"/>
                    </a:lnTo>
                    <a:lnTo>
                      <a:pt x="0" y="3"/>
                    </a:lnTo>
                    <a:lnTo>
                      <a:pt x="0" y="3"/>
                    </a:lnTo>
                    <a:lnTo>
                      <a:pt x="0" y="2"/>
                    </a:lnTo>
                    <a:lnTo>
                      <a:pt x="0" y="2"/>
                    </a:lnTo>
                    <a:lnTo>
                      <a:pt x="0" y="3"/>
                    </a:lnTo>
                    <a:lnTo>
                      <a:pt x="0" y="2"/>
                    </a:lnTo>
                    <a:lnTo>
                      <a:pt x="0" y="3"/>
                    </a:lnTo>
                    <a:lnTo>
                      <a:pt x="0" y="3"/>
                    </a:lnTo>
                    <a:lnTo>
                      <a:pt x="0" y="4"/>
                    </a:lnTo>
                    <a:lnTo>
                      <a:pt x="0" y="4"/>
                    </a:lnTo>
                    <a:lnTo>
                      <a:pt x="0" y="3"/>
                    </a:lnTo>
                    <a:lnTo>
                      <a:pt x="0" y="5"/>
                    </a:lnTo>
                    <a:lnTo>
                      <a:pt x="0" y="4"/>
                    </a:lnTo>
                    <a:lnTo>
                      <a:pt x="0" y="3"/>
                    </a:lnTo>
                    <a:lnTo>
                      <a:pt x="0" y="4"/>
                    </a:lnTo>
                    <a:lnTo>
                      <a:pt x="0" y="4"/>
                    </a:lnTo>
                    <a:lnTo>
                      <a:pt x="0" y="3"/>
                    </a:lnTo>
                    <a:lnTo>
                      <a:pt x="0" y="4"/>
                    </a:lnTo>
                    <a:lnTo>
                      <a:pt x="0" y="4"/>
                    </a:lnTo>
                    <a:lnTo>
                      <a:pt x="0" y="3"/>
                    </a:lnTo>
                    <a:lnTo>
                      <a:pt x="0" y="4"/>
                    </a:lnTo>
                    <a:lnTo>
                      <a:pt x="0" y="4"/>
                    </a:lnTo>
                    <a:lnTo>
                      <a:pt x="0" y="4"/>
                    </a:lnTo>
                    <a:lnTo>
                      <a:pt x="0" y="5"/>
                    </a:lnTo>
                  </a:path>
                </a:pathLst>
              </a:custGeom>
              <a:noFill/>
              <a:ln w="0">
                <a:solidFill>
                  <a:srgbClr val="3366FF"/>
                </a:solidFill>
                <a:prstDash val="solid"/>
                <a:round/>
                <a:headEnd/>
                <a:tailEnd/>
              </a:ln>
            </p:spPr>
            <p:txBody>
              <a:bodyPr/>
              <a:lstStyle/>
              <a:p>
                <a:endParaRPr lang="en-GB"/>
              </a:p>
            </p:txBody>
          </p:sp>
          <p:sp>
            <p:nvSpPr>
              <p:cNvPr id="185951" name="Freeform 607"/>
              <p:cNvSpPr>
                <a:spLocks/>
              </p:cNvSpPr>
              <p:nvPr/>
            </p:nvSpPr>
            <p:spPr bwMode="auto">
              <a:xfrm>
                <a:off x="2826" y="3575"/>
                <a:ext cx="6" cy="90"/>
              </a:xfrm>
              <a:custGeom>
                <a:avLst/>
                <a:gdLst/>
                <a:ahLst/>
                <a:cxnLst>
                  <a:cxn ang="0">
                    <a:pos x="0" y="11"/>
                  </a:cxn>
                  <a:cxn ang="0">
                    <a:pos x="0" y="11"/>
                  </a:cxn>
                  <a:cxn ang="0">
                    <a:pos x="0" y="13"/>
                  </a:cxn>
                  <a:cxn ang="0">
                    <a:pos x="0" y="10"/>
                  </a:cxn>
                  <a:cxn ang="0">
                    <a:pos x="0" y="7"/>
                  </a:cxn>
                  <a:cxn ang="0">
                    <a:pos x="0" y="7"/>
                  </a:cxn>
                  <a:cxn ang="0">
                    <a:pos x="0" y="7"/>
                  </a:cxn>
                  <a:cxn ang="0">
                    <a:pos x="0" y="8"/>
                  </a:cxn>
                  <a:cxn ang="0">
                    <a:pos x="0" y="10"/>
                  </a:cxn>
                  <a:cxn ang="0">
                    <a:pos x="0" y="10"/>
                  </a:cxn>
                  <a:cxn ang="0">
                    <a:pos x="0" y="11"/>
                  </a:cxn>
                  <a:cxn ang="0">
                    <a:pos x="0" y="13"/>
                  </a:cxn>
                  <a:cxn ang="0">
                    <a:pos x="0" y="11"/>
                  </a:cxn>
                  <a:cxn ang="0">
                    <a:pos x="0" y="11"/>
                  </a:cxn>
                  <a:cxn ang="0">
                    <a:pos x="0" y="11"/>
                  </a:cxn>
                  <a:cxn ang="0">
                    <a:pos x="0" y="13"/>
                  </a:cxn>
                  <a:cxn ang="0">
                    <a:pos x="0" y="14"/>
                  </a:cxn>
                  <a:cxn ang="0">
                    <a:pos x="0" y="13"/>
                  </a:cxn>
                  <a:cxn ang="0">
                    <a:pos x="0" y="14"/>
                  </a:cxn>
                  <a:cxn ang="0">
                    <a:pos x="0" y="12"/>
                  </a:cxn>
                  <a:cxn ang="0">
                    <a:pos x="0" y="12"/>
                  </a:cxn>
                  <a:cxn ang="0">
                    <a:pos x="0" y="10"/>
                  </a:cxn>
                  <a:cxn ang="0">
                    <a:pos x="0" y="9"/>
                  </a:cxn>
                  <a:cxn ang="0">
                    <a:pos x="0" y="12"/>
                  </a:cxn>
                  <a:cxn ang="0">
                    <a:pos x="0" y="11"/>
                  </a:cxn>
                  <a:cxn ang="0">
                    <a:pos x="0" y="9"/>
                  </a:cxn>
                  <a:cxn ang="0">
                    <a:pos x="0" y="11"/>
                  </a:cxn>
                  <a:cxn ang="0">
                    <a:pos x="0" y="8"/>
                  </a:cxn>
                  <a:cxn ang="0">
                    <a:pos x="0" y="8"/>
                  </a:cxn>
                  <a:cxn ang="0">
                    <a:pos x="0" y="6"/>
                  </a:cxn>
                  <a:cxn ang="0">
                    <a:pos x="0" y="5"/>
                  </a:cxn>
                  <a:cxn ang="0">
                    <a:pos x="0" y="6"/>
                  </a:cxn>
                  <a:cxn ang="0">
                    <a:pos x="1" y="4"/>
                  </a:cxn>
                  <a:cxn ang="0">
                    <a:pos x="1" y="4"/>
                  </a:cxn>
                  <a:cxn ang="0">
                    <a:pos x="1" y="6"/>
                  </a:cxn>
                  <a:cxn ang="0">
                    <a:pos x="1" y="4"/>
                  </a:cxn>
                  <a:cxn ang="0">
                    <a:pos x="1" y="2"/>
                  </a:cxn>
                  <a:cxn ang="0">
                    <a:pos x="1" y="3"/>
                  </a:cxn>
                  <a:cxn ang="0">
                    <a:pos x="1" y="3"/>
                  </a:cxn>
                  <a:cxn ang="0">
                    <a:pos x="1" y="2"/>
                  </a:cxn>
                  <a:cxn ang="0">
                    <a:pos x="1" y="5"/>
                  </a:cxn>
                  <a:cxn ang="0">
                    <a:pos x="1" y="5"/>
                  </a:cxn>
                  <a:cxn ang="0">
                    <a:pos x="1" y="5"/>
                  </a:cxn>
                  <a:cxn ang="0">
                    <a:pos x="1" y="5"/>
                  </a:cxn>
                  <a:cxn ang="0">
                    <a:pos x="1" y="4"/>
                  </a:cxn>
                  <a:cxn ang="0">
                    <a:pos x="1" y="5"/>
                  </a:cxn>
                  <a:cxn ang="0">
                    <a:pos x="1" y="7"/>
                  </a:cxn>
                  <a:cxn ang="0">
                    <a:pos x="1" y="7"/>
                  </a:cxn>
                  <a:cxn ang="0">
                    <a:pos x="1" y="7"/>
                  </a:cxn>
                  <a:cxn ang="0">
                    <a:pos x="1" y="7"/>
                  </a:cxn>
                  <a:cxn ang="0">
                    <a:pos x="1" y="6"/>
                  </a:cxn>
                  <a:cxn ang="0">
                    <a:pos x="1" y="4"/>
                  </a:cxn>
                  <a:cxn ang="0">
                    <a:pos x="1" y="7"/>
                  </a:cxn>
                  <a:cxn ang="0">
                    <a:pos x="1" y="3"/>
                  </a:cxn>
                  <a:cxn ang="0">
                    <a:pos x="1" y="3"/>
                  </a:cxn>
                  <a:cxn ang="0">
                    <a:pos x="1" y="5"/>
                  </a:cxn>
                  <a:cxn ang="0">
                    <a:pos x="1" y="8"/>
                  </a:cxn>
                  <a:cxn ang="0">
                    <a:pos x="1" y="9"/>
                  </a:cxn>
                  <a:cxn ang="0">
                    <a:pos x="1" y="9"/>
                  </a:cxn>
                  <a:cxn ang="0">
                    <a:pos x="1" y="12"/>
                  </a:cxn>
                  <a:cxn ang="0">
                    <a:pos x="1" y="10"/>
                  </a:cxn>
                  <a:cxn ang="0">
                    <a:pos x="1" y="12"/>
                  </a:cxn>
                  <a:cxn ang="0">
                    <a:pos x="1" y="9"/>
                  </a:cxn>
                </a:cxnLst>
                <a:rect l="0" t="0" r="r" b="b"/>
                <a:pathLst>
                  <a:path w="1" h="15">
                    <a:moveTo>
                      <a:pt x="0" y="10"/>
                    </a:moveTo>
                    <a:lnTo>
                      <a:pt x="0" y="9"/>
                    </a:lnTo>
                    <a:lnTo>
                      <a:pt x="0" y="9"/>
                    </a:lnTo>
                    <a:lnTo>
                      <a:pt x="0" y="10"/>
                    </a:lnTo>
                    <a:lnTo>
                      <a:pt x="0" y="10"/>
                    </a:lnTo>
                    <a:lnTo>
                      <a:pt x="0" y="10"/>
                    </a:lnTo>
                    <a:lnTo>
                      <a:pt x="0" y="10"/>
                    </a:lnTo>
                    <a:lnTo>
                      <a:pt x="0" y="10"/>
                    </a:lnTo>
                    <a:lnTo>
                      <a:pt x="0" y="11"/>
                    </a:lnTo>
                    <a:lnTo>
                      <a:pt x="0" y="10"/>
                    </a:lnTo>
                    <a:lnTo>
                      <a:pt x="0" y="11"/>
                    </a:lnTo>
                    <a:lnTo>
                      <a:pt x="0" y="11"/>
                    </a:lnTo>
                    <a:lnTo>
                      <a:pt x="0" y="10"/>
                    </a:lnTo>
                    <a:lnTo>
                      <a:pt x="0" y="11"/>
                    </a:lnTo>
                    <a:lnTo>
                      <a:pt x="0" y="10"/>
                    </a:lnTo>
                    <a:lnTo>
                      <a:pt x="0" y="10"/>
                    </a:lnTo>
                    <a:lnTo>
                      <a:pt x="0" y="10"/>
                    </a:lnTo>
                    <a:lnTo>
                      <a:pt x="0" y="11"/>
                    </a:lnTo>
                    <a:lnTo>
                      <a:pt x="0" y="11"/>
                    </a:lnTo>
                    <a:lnTo>
                      <a:pt x="0" y="11"/>
                    </a:lnTo>
                    <a:lnTo>
                      <a:pt x="0" y="11"/>
                    </a:lnTo>
                    <a:lnTo>
                      <a:pt x="0" y="11"/>
                    </a:lnTo>
                    <a:lnTo>
                      <a:pt x="0" y="12"/>
                    </a:lnTo>
                    <a:lnTo>
                      <a:pt x="0" y="11"/>
                    </a:lnTo>
                    <a:lnTo>
                      <a:pt x="0" y="11"/>
                    </a:lnTo>
                    <a:lnTo>
                      <a:pt x="0" y="11"/>
                    </a:lnTo>
                    <a:lnTo>
                      <a:pt x="0" y="11"/>
                    </a:lnTo>
                    <a:lnTo>
                      <a:pt x="0" y="11"/>
                    </a:lnTo>
                    <a:lnTo>
                      <a:pt x="0" y="10"/>
                    </a:lnTo>
                    <a:lnTo>
                      <a:pt x="0" y="11"/>
                    </a:lnTo>
                    <a:lnTo>
                      <a:pt x="0" y="12"/>
                    </a:lnTo>
                    <a:lnTo>
                      <a:pt x="0" y="12"/>
                    </a:lnTo>
                    <a:lnTo>
                      <a:pt x="0" y="13"/>
                    </a:lnTo>
                    <a:lnTo>
                      <a:pt x="0" y="13"/>
                    </a:lnTo>
                    <a:lnTo>
                      <a:pt x="0" y="13"/>
                    </a:lnTo>
                    <a:lnTo>
                      <a:pt x="0" y="12"/>
                    </a:lnTo>
                    <a:lnTo>
                      <a:pt x="0" y="13"/>
                    </a:lnTo>
                    <a:lnTo>
                      <a:pt x="0" y="13"/>
                    </a:lnTo>
                    <a:lnTo>
                      <a:pt x="0" y="13"/>
                    </a:lnTo>
                    <a:lnTo>
                      <a:pt x="0" y="12"/>
                    </a:lnTo>
                    <a:lnTo>
                      <a:pt x="0" y="12"/>
                    </a:lnTo>
                    <a:lnTo>
                      <a:pt x="0" y="11"/>
                    </a:lnTo>
                    <a:lnTo>
                      <a:pt x="0" y="11"/>
                    </a:lnTo>
                    <a:lnTo>
                      <a:pt x="0" y="10"/>
                    </a:lnTo>
                    <a:lnTo>
                      <a:pt x="0" y="9"/>
                    </a:lnTo>
                    <a:lnTo>
                      <a:pt x="0" y="9"/>
                    </a:lnTo>
                    <a:lnTo>
                      <a:pt x="0" y="8"/>
                    </a:lnTo>
                    <a:lnTo>
                      <a:pt x="0" y="8"/>
                    </a:lnTo>
                    <a:lnTo>
                      <a:pt x="0" y="8"/>
                    </a:lnTo>
                    <a:lnTo>
                      <a:pt x="0" y="7"/>
                    </a:lnTo>
                    <a:lnTo>
                      <a:pt x="0" y="7"/>
                    </a:lnTo>
                    <a:lnTo>
                      <a:pt x="0" y="7"/>
                    </a:lnTo>
                    <a:lnTo>
                      <a:pt x="0" y="7"/>
                    </a:lnTo>
                    <a:lnTo>
                      <a:pt x="0" y="6"/>
                    </a:lnTo>
                    <a:lnTo>
                      <a:pt x="0" y="7"/>
                    </a:lnTo>
                    <a:lnTo>
                      <a:pt x="0" y="8"/>
                    </a:lnTo>
                    <a:lnTo>
                      <a:pt x="0" y="7"/>
                    </a:lnTo>
                    <a:lnTo>
                      <a:pt x="0" y="7"/>
                    </a:lnTo>
                    <a:lnTo>
                      <a:pt x="0" y="7"/>
                    </a:lnTo>
                    <a:lnTo>
                      <a:pt x="0" y="8"/>
                    </a:lnTo>
                    <a:lnTo>
                      <a:pt x="0" y="8"/>
                    </a:lnTo>
                    <a:lnTo>
                      <a:pt x="0" y="8"/>
                    </a:lnTo>
                    <a:lnTo>
                      <a:pt x="0" y="8"/>
                    </a:lnTo>
                    <a:lnTo>
                      <a:pt x="0" y="7"/>
                    </a:lnTo>
                    <a:lnTo>
                      <a:pt x="0" y="8"/>
                    </a:lnTo>
                    <a:lnTo>
                      <a:pt x="0" y="7"/>
                    </a:lnTo>
                    <a:lnTo>
                      <a:pt x="0" y="7"/>
                    </a:lnTo>
                    <a:lnTo>
                      <a:pt x="0" y="7"/>
                    </a:lnTo>
                    <a:lnTo>
                      <a:pt x="0" y="6"/>
                    </a:lnTo>
                    <a:lnTo>
                      <a:pt x="0" y="6"/>
                    </a:lnTo>
                    <a:lnTo>
                      <a:pt x="0" y="6"/>
                    </a:lnTo>
                    <a:lnTo>
                      <a:pt x="0" y="7"/>
                    </a:lnTo>
                    <a:lnTo>
                      <a:pt x="0" y="6"/>
                    </a:lnTo>
                    <a:lnTo>
                      <a:pt x="0" y="7"/>
                    </a:lnTo>
                    <a:lnTo>
                      <a:pt x="0" y="7"/>
                    </a:lnTo>
                    <a:lnTo>
                      <a:pt x="0" y="8"/>
                    </a:lnTo>
                    <a:lnTo>
                      <a:pt x="0" y="7"/>
                    </a:lnTo>
                    <a:lnTo>
                      <a:pt x="0" y="8"/>
                    </a:lnTo>
                    <a:lnTo>
                      <a:pt x="0" y="7"/>
                    </a:lnTo>
                    <a:lnTo>
                      <a:pt x="0" y="8"/>
                    </a:lnTo>
                    <a:lnTo>
                      <a:pt x="0" y="7"/>
                    </a:lnTo>
                    <a:lnTo>
                      <a:pt x="0" y="7"/>
                    </a:lnTo>
                    <a:lnTo>
                      <a:pt x="0" y="7"/>
                    </a:lnTo>
                    <a:lnTo>
                      <a:pt x="0" y="7"/>
                    </a:lnTo>
                    <a:lnTo>
                      <a:pt x="0" y="7"/>
                    </a:lnTo>
                    <a:lnTo>
                      <a:pt x="0" y="7"/>
                    </a:lnTo>
                    <a:lnTo>
                      <a:pt x="0" y="8"/>
                    </a:lnTo>
                    <a:lnTo>
                      <a:pt x="0" y="8"/>
                    </a:lnTo>
                    <a:lnTo>
                      <a:pt x="0" y="9"/>
                    </a:lnTo>
                    <a:lnTo>
                      <a:pt x="0" y="8"/>
                    </a:lnTo>
                    <a:lnTo>
                      <a:pt x="0" y="8"/>
                    </a:lnTo>
                    <a:lnTo>
                      <a:pt x="0" y="8"/>
                    </a:lnTo>
                    <a:lnTo>
                      <a:pt x="0" y="9"/>
                    </a:lnTo>
                    <a:lnTo>
                      <a:pt x="0" y="10"/>
                    </a:lnTo>
                    <a:lnTo>
                      <a:pt x="0" y="10"/>
                    </a:lnTo>
                    <a:lnTo>
                      <a:pt x="0" y="10"/>
                    </a:lnTo>
                    <a:lnTo>
                      <a:pt x="0" y="10"/>
                    </a:lnTo>
                    <a:lnTo>
                      <a:pt x="0" y="10"/>
                    </a:lnTo>
                    <a:lnTo>
                      <a:pt x="0" y="10"/>
                    </a:lnTo>
                    <a:lnTo>
                      <a:pt x="0" y="10"/>
                    </a:lnTo>
                    <a:lnTo>
                      <a:pt x="0" y="10"/>
                    </a:lnTo>
                    <a:lnTo>
                      <a:pt x="0" y="9"/>
                    </a:lnTo>
                    <a:lnTo>
                      <a:pt x="0" y="10"/>
                    </a:lnTo>
                    <a:lnTo>
                      <a:pt x="0" y="9"/>
                    </a:lnTo>
                    <a:lnTo>
                      <a:pt x="0" y="10"/>
                    </a:lnTo>
                    <a:lnTo>
                      <a:pt x="0" y="9"/>
                    </a:lnTo>
                    <a:lnTo>
                      <a:pt x="0" y="9"/>
                    </a:lnTo>
                    <a:lnTo>
                      <a:pt x="0" y="9"/>
                    </a:lnTo>
                    <a:lnTo>
                      <a:pt x="0" y="10"/>
                    </a:lnTo>
                    <a:lnTo>
                      <a:pt x="0" y="10"/>
                    </a:lnTo>
                    <a:lnTo>
                      <a:pt x="0" y="10"/>
                    </a:lnTo>
                    <a:lnTo>
                      <a:pt x="0" y="10"/>
                    </a:lnTo>
                    <a:lnTo>
                      <a:pt x="0" y="10"/>
                    </a:lnTo>
                    <a:lnTo>
                      <a:pt x="0" y="10"/>
                    </a:lnTo>
                    <a:lnTo>
                      <a:pt x="0" y="11"/>
                    </a:lnTo>
                    <a:lnTo>
                      <a:pt x="0" y="10"/>
                    </a:lnTo>
                    <a:lnTo>
                      <a:pt x="0" y="11"/>
                    </a:lnTo>
                    <a:lnTo>
                      <a:pt x="0" y="11"/>
                    </a:lnTo>
                    <a:lnTo>
                      <a:pt x="0" y="12"/>
                    </a:lnTo>
                    <a:lnTo>
                      <a:pt x="0" y="12"/>
                    </a:lnTo>
                    <a:lnTo>
                      <a:pt x="0" y="11"/>
                    </a:lnTo>
                    <a:lnTo>
                      <a:pt x="0" y="13"/>
                    </a:lnTo>
                    <a:lnTo>
                      <a:pt x="0" y="13"/>
                    </a:lnTo>
                    <a:lnTo>
                      <a:pt x="0" y="13"/>
                    </a:lnTo>
                    <a:lnTo>
                      <a:pt x="0" y="13"/>
                    </a:lnTo>
                    <a:lnTo>
                      <a:pt x="0" y="13"/>
                    </a:lnTo>
                    <a:lnTo>
                      <a:pt x="0" y="13"/>
                    </a:lnTo>
                    <a:lnTo>
                      <a:pt x="0" y="13"/>
                    </a:lnTo>
                    <a:lnTo>
                      <a:pt x="0" y="14"/>
                    </a:lnTo>
                    <a:lnTo>
                      <a:pt x="0" y="14"/>
                    </a:lnTo>
                    <a:lnTo>
                      <a:pt x="0" y="13"/>
                    </a:lnTo>
                    <a:lnTo>
                      <a:pt x="0" y="13"/>
                    </a:lnTo>
                    <a:lnTo>
                      <a:pt x="0" y="13"/>
                    </a:lnTo>
                    <a:lnTo>
                      <a:pt x="0" y="13"/>
                    </a:lnTo>
                    <a:lnTo>
                      <a:pt x="0" y="12"/>
                    </a:lnTo>
                    <a:lnTo>
                      <a:pt x="0" y="11"/>
                    </a:lnTo>
                    <a:lnTo>
                      <a:pt x="0" y="12"/>
                    </a:lnTo>
                    <a:lnTo>
                      <a:pt x="0" y="12"/>
                    </a:lnTo>
                    <a:lnTo>
                      <a:pt x="0" y="11"/>
                    </a:lnTo>
                    <a:lnTo>
                      <a:pt x="0" y="11"/>
                    </a:lnTo>
                    <a:lnTo>
                      <a:pt x="0" y="11"/>
                    </a:lnTo>
                    <a:lnTo>
                      <a:pt x="0" y="11"/>
                    </a:lnTo>
                    <a:lnTo>
                      <a:pt x="0" y="11"/>
                    </a:lnTo>
                    <a:lnTo>
                      <a:pt x="0" y="11"/>
                    </a:lnTo>
                    <a:lnTo>
                      <a:pt x="0" y="11"/>
                    </a:lnTo>
                    <a:lnTo>
                      <a:pt x="0" y="12"/>
                    </a:lnTo>
                    <a:lnTo>
                      <a:pt x="0" y="12"/>
                    </a:lnTo>
                    <a:lnTo>
                      <a:pt x="0" y="13"/>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1"/>
                    </a:lnTo>
                    <a:lnTo>
                      <a:pt x="0" y="12"/>
                    </a:lnTo>
                    <a:lnTo>
                      <a:pt x="0" y="11"/>
                    </a:lnTo>
                    <a:lnTo>
                      <a:pt x="0" y="11"/>
                    </a:lnTo>
                    <a:lnTo>
                      <a:pt x="0" y="11"/>
                    </a:lnTo>
                    <a:lnTo>
                      <a:pt x="0" y="12"/>
                    </a:lnTo>
                    <a:lnTo>
                      <a:pt x="0" y="13"/>
                    </a:lnTo>
                    <a:lnTo>
                      <a:pt x="0" y="13"/>
                    </a:lnTo>
                    <a:lnTo>
                      <a:pt x="0" y="13"/>
                    </a:lnTo>
                    <a:lnTo>
                      <a:pt x="0" y="13"/>
                    </a:lnTo>
                    <a:lnTo>
                      <a:pt x="0" y="13"/>
                    </a:lnTo>
                    <a:lnTo>
                      <a:pt x="0" y="13"/>
                    </a:lnTo>
                    <a:lnTo>
                      <a:pt x="0" y="13"/>
                    </a:lnTo>
                    <a:lnTo>
                      <a:pt x="0" y="13"/>
                    </a:lnTo>
                    <a:lnTo>
                      <a:pt x="0" y="13"/>
                    </a:lnTo>
                    <a:lnTo>
                      <a:pt x="0" y="12"/>
                    </a:lnTo>
                    <a:lnTo>
                      <a:pt x="0" y="13"/>
                    </a:lnTo>
                    <a:lnTo>
                      <a:pt x="0" y="13"/>
                    </a:lnTo>
                    <a:lnTo>
                      <a:pt x="0" y="13"/>
                    </a:lnTo>
                    <a:lnTo>
                      <a:pt x="0" y="13"/>
                    </a:lnTo>
                    <a:lnTo>
                      <a:pt x="0" y="13"/>
                    </a:lnTo>
                    <a:lnTo>
                      <a:pt x="0" y="13"/>
                    </a:lnTo>
                    <a:lnTo>
                      <a:pt x="0" y="14"/>
                    </a:lnTo>
                    <a:lnTo>
                      <a:pt x="0" y="13"/>
                    </a:lnTo>
                    <a:lnTo>
                      <a:pt x="0" y="13"/>
                    </a:lnTo>
                    <a:lnTo>
                      <a:pt x="0" y="12"/>
                    </a:lnTo>
                    <a:lnTo>
                      <a:pt x="0" y="12"/>
                    </a:lnTo>
                    <a:lnTo>
                      <a:pt x="0" y="12"/>
                    </a:lnTo>
                    <a:lnTo>
                      <a:pt x="0" y="11"/>
                    </a:lnTo>
                    <a:lnTo>
                      <a:pt x="0" y="11"/>
                    </a:lnTo>
                    <a:lnTo>
                      <a:pt x="0" y="12"/>
                    </a:lnTo>
                    <a:lnTo>
                      <a:pt x="0" y="12"/>
                    </a:lnTo>
                    <a:lnTo>
                      <a:pt x="0" y="12"/>
                    </a:lnTo>
                    <a:lnTo>
                      <a:pt x="0" y="13"/>
                    </a:lnTo>
                    <a:lnTo>
                      <a:pt x="0" y="13"/>
                    </a:lnTo>
                    <a:lnTo>
                      <a:pt x="0" y="13"/>
                    </a:lnTo>
                    <a:lnTo>
                      <a:pt x="0" y="13"/>
                    </a:lnTo>
                    <a:lnTo>
                      <a:pt x="0" y="13"/>
                    </a:lnTo>
                    <a:lnTo>
                      <a:pt x="0" y="13"/>
                    </a:lnTo>
                    <a:lnTo>
                      <a:pt x="0" y="14"/>
                    </a:lnTo>
                    <a:lnTo>
                      <a:pt x="0" y="14"/>
                    </a:lnTo>
                    <a:lnTo>
                      <a:pt x="0" y="13"/>
                    </a:lnTo>
                    <a:lnTo>
                      <a:pt x="0" y="14"/>
                    </a:lnTo>
                    <a:lnTo>
                      <a:pt x="0" y="15"/>
                    </a:lnTo>
                    <a:lnTo>
                      <a:pt x="0" y="14"/>
                    </a:lnTo>
                    <a:lnTo>
                      <a:pt x="0" y="14"/>
                    </a:lnTo>
                    <a:lnTo>
                      <a:pt x="0" y="14"/>
                    </a:lnTo>
                    <a:lnTo>
                      <a:pt x="0" y="14"/>
                    </a:lnTo>
                    <a:lnTo>
                      <a:pt x="0" y="14"/>
                    </a:lnTo>
                    <a:lnTo>
                      <a:pt x="0" y="14"/>
                    </a:lnTo>
                    <a:lnTo>
                      <a:pt x="0" y="13"/>
                    </a:lnTo>
                    <a:lnTo>
                      <a:pt x="0" y="12"/>
                    </a:lnTo>
                    <a:lnTo>
                      <a:pt x="0" y="13"/>
                    </a:lnTo>
                    <a:lnTo>
                      <a:pt x="0" y="13"/>
                    </a:lnTo>
                    <a:lnTo>
                      <a:pt x="0" y="13"/>
                    </a:lnTo>
                    <a:lnTo>
                      <a:pt x="0" y="12"/>
                    </a:lnTo>
                    <a:lnTo>
                      <a:pt x="0" y="13"/>
                    </a:lnTo>
                    <a:lnTo>
                      <a:pt x="0" y="13"/>
                    </a:lnTo>
                    <a:lnTo>
                      <a:pt x="0" y="12"/>
                    </a:lnTo>
                    <a:lnTo>
                      <a:pt x="0" y="12"/>
                    </a:lnTo>
                    <a:lnTo>
                      <a:pt x="0" y="12"/>
                    </a:lnTo>
                    <a:lnTo>
                      <a:pt x="0" y="12"/>
                    </a:lnTo>
                    <a:lnTo>
                      <a:pt x="0" y="12"/>
                    </a:lnTo>
                    <a:lnTo>
                      <a:pt x="0" y="12"/>
                    </a:lnTo>
                    <a:lnTo>
                      <a:pt x="0" y="12"/>
                    </a:lnTo>
                    <a:lnTo>
                      <a:pt x="0" y="13"/>
                    </a:lnTo>
                    <a:lnTo>
                      <a:pt x="0" y="12"/>
                    </a:lnTo>
                    <a:lnTo>
                      <a:pt x="0" y="12"/>
                    </a:lnTo>
                    <a:lnTo>
                      <a:pt x="0" y="11"/>
                    </a:lnTo>
                    <a:lnTo>
                      <a:pt x="0" y="11"/>
                    </a:lnTo>
                    <a:lnTo>
                      <a:pt x="0" y="11"/>
                    </a:lnTo>
                    <a:lnTo>
                      <a:pt x="0" y="11"/>
                    </a:lnTo>
                    <a:lnTo>
                      <a:pt x="0" y="11"/>
                    </a:lnTo>
                    <a:lnTo>
                      <a:pt x="0" y="11"/>
                    </a:lnTo>
                    <a:lnTo>
                      <a:pt x="0" y="10"/>
                    </a:lnTo>
                    <a:lnTo>
                      <a:pt x="0" y="11"/>
                    </a:lnTo>
                    <a:lnTo>
                      <a:pt x="0" y="10"/>
                    </a:lnTo>
                    <a:lnTo>
                      <a:pt x="0" y="10"/>
                    </a:lnTo>
                    <a:lnTo>
                      <a:pt x="0" y="10"/>
                    </a:lnTo>
                    <a:lnTo>
                      <a:pt x="0" y="9"/>
                    </a:lnTo>
                    <a:lnTo>
                      <a:pt x="0" y="9"/>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11"/>
                    </a:lnTo>
                    <a:lnTo>
                      <a:pt x="0" y="11"/>
                    </a:lnTo>
                    <a:lnTo>
                      <a:pt x="0" y="11"/>
                    </a:lnTo>
                    <a:lnTo>
                      <a:pt x="0" y="11"/>
                    </a:lnTo>
                    <a:lnTo>
                      <a:pt x="0" y="11"/>
                    </a:lnTo>
                    <a:lnTo>
                      <a:pt x="0" y="11"/>
                    </a:lnTo>
                    <a:lnTo>
                      <a:pt x="0" y="12"/>
                    </a:lnTo>
                    <a:lnTo>
                      <a:pt x="0" y="13"/>
                    </a:lnTo>
                    <a:lnTo>
                      <a:pt x="0" y="13"/>
                    </a:lnTo>
                    <a:lnTo>
                      <a:pt x="0" y="13"/>
                    </a:lnTo>
                    <a:lnTo>
                      <a:pt x="0" y="13"/>
                    </a:lnTo>
                    <a:lnTo>
                      <a:pt x="0" y="13"/>
                    </a:lnTo>
                    <a:lnTo>
                      <a:pt x="0" y="12"/>
                    </a:lnTo>
                    <a:lnTo>
                      <a:pt x="0" y="12"/>
                    </a:lnTo>
                    <a:lnTo>
                      <a:pt x="0" y="12"/>
                    </a:lnTo>
                    <a:lnTo>
                      <a:pt x="0" y="12"/>
                    </a:lnTo>
                    <a:lnTo>
                      <a:pt x="0" y="12"/>
                    </a:lnTo>
                    <a:lnTo>
                      <a:pt x="0" y="11"/>
                    </a:lnTo>
                    <a:lnTo>
                      <a:pt x="0" y="11"/>
                    </a:lnTo>
                    <a:lnTo>
                      <a:pt x="0" y="10"/>
                    </a:lnTo>
                    <a:lnTo>
                      <a:pt x="0" y="10"/>
                    </a:lnTo>
                    <a:lnTo>
                      <a:pt x="0" y="9"/>
                    </a:lnTo>
                    <a:lnTo>
                      <a:pt x="0" y="10"/>
                    </a:lnTo>
                    <a:lnTo>
                      <a:pt x="0" y="9"/>
                    </a:lnTo>
                    <a:lnTo>
                      <a:pt x="0" y="9"/>
                    </a:lnTo>
                    <a:lnTo>
                      <a:pt x="0" y="9"/>
                    </a:lnTo>
                    <a:lnTo>
                      <a:pt x="0" y="8"/>
                    </a:lnTo>
                    <a:lnTo>
                      <a:pt x="0" y="9"/>
                    </a:lnTo>
                    <a:lnTo>
                      <a:pt x="0" y="9"/>
                    </a:lnTo>
                    <a:lnTo>
                      <a:pt x="0" y="9"/>
                    </a:lnTo>
                    <a:lnTo>
                      <a:pt x="0" y="9"/>
                    </a:lnTo>
                    <a:lnTo>
                      <a:pt x="0" y="9"/>
                    </a:lnTo>
                    <a:lnTo>
                      <a:pt x="0" y="10"/>
                    </a:lnTo>
                    <a:lnTo>
                      <a:pt x="0" y="9"/>
                    </a:lnTo>
                    <a:lnTo>
                      <a:pt x="0" y="10"/>
                    </a:lnTo>
                    <a:lnTo>
                      <a:pt x="0" y="10"/>
                    </a:lnTo>
                    <a:lnTo>
                      <a:pt x="0" y="10"/>
                    </a:lnTo>
                    <a:lnTo>
                      <a:pt x="0" y="10"/>
                    </a:lnTo>
                    <a:lnTo>
                      <a:pt x="0" y="11"/>
                    </a:lnTo>
                    <a:lnTo>
                      <a:pt x="0" y="11"/>
                    </a:lnTo>
                    <a:lnTo>
                      <a:pt x="0" y="11"/>
                    </a:lnTo>
                    <a:lnTo>
                      <a:pt x="0" y="11"/>
                    </a:lnTo>
                    <a:lnTo>
                      <a:pt x="0" y="11"/>
                    </a:lnTo>
                    <a:lnTo>
                      <a:pt x="0" y="11"/>
                    </a:lnTo>
                    <a:lnTo>
                      <a:pt x="0" y="10"/>
                    </a:lnTo>
                    <a:lnTo>
                      <a:pt x="0" y="10"/>
                    </a:lnTo>
                    <a:lnTo>
                      <a:pt x="0" y="9"/>
                    </a:lnTo>
                    <a:lnTo>
                      <a:pt x="0" y="10"/>
                    </a:lnTo>
                    <a:lnTo>
                      <a:pt x="0" y="9"/>
                    </a:lnTo>
                    <a:lnTo>
                      <a:pt x="0" y="9"/>
                    </a:lnTo>
                    <a:lnTo>
                      <a:pt x="0" y="8"/>
                    </a:lnTo>
                    <a:lnTo>
                      <a:pt x="0" y="8"/>
                    </a:lnTo>
                    <a:lnTo>
                      <a:pt x="0" y="9"/>
                    </a:lnTo>
                    <a:lnTo>
                      <a:pt x="0" y="9"/>
                    </a:lnTo>
                    <a:lnTo>
                      <a:pt x="0" y="8"/>
                    </a:lnTo>
                    <a:lnTo>
                      <a:pt x="0" y="8"/>
                    </a:lnTo>
                    <a:lnTo>
                      <a:pt x="0" y="8"/>
                    </a:lnTo>
                    <a:lnTo>
                      <a:pt x="0" y="9"/>
                    </a:lnTo>
                    <a:lnTo>
                      <a:pt x="0" y="8"/>
                    </a:lnTo>
                    <a:lnTo>
                      <a:pt x="0" y="8"/>
                    </a:lnTo>
                    <a:lnTo>
                      <a:pt x="0" y="9"/>
                    </a:lnTo>
                    <a:lnTo>
                      <a:pt x="0" y="8"/>
                    </a:lnTo>
                    <a:lnTo>
                      <a:pt x="0" y="7"/>
                    </a:lnTo>
                    <a:lnTo>
                      <a:pt x="0" y="7"/>
                    </a:lnTo>
                    <a:lnTo>
                      <a:pt x="0" y="7"/>
                    </a:lnTo>
                    <a:lnTo>
                      <a:pt x="0" y="7"/>
                    </a:lnTo>
                    <a:lnTo>
                      <a:pt x="0" y="6"/>
                    </a:lnTo>
                    <a:lnTo>
                      <a:pt x="0" y="7"/>
                    </a:lnTo>
                    <a:lnTo>
                      <a:pt x="0" y="7"/>
                    </a:lnTo>
                    <a:lnTo>
                      <a:pt x="0" y="6"/>
                    </a:lnTo>
                    <a:lnTo>
                      <a:pt x="0" y="7"/>
                    </a:lnTo>
                    <a:lnTo>
                      <a:pt x="0" y="6"/>
                    </a:lnTo>
                    <a:lnTo>
                      <a:pt x="0" y="6"/>
                    </a:lnTo>
                    <a:lnTo>
                      <a:pt x="0" y="5"/>
                    </a:lnTo>
                    <a:lnTo>
                      <a:pt x="0" y="6"/>
                    </a:lnTo>
                    <a:lnTo>
                      <a:pt x="0" y="6"/>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6"/>
                    </a:lnTo>
                    <a:lnTo>
                      <a:pt x="0" y="6"/>
                    </a:lnTo>
                    <a:lnTo>
                      <a:pt x="0" y="6"/>
                    </a:lnTo>
                    <a:lnTo>
                      <a:pt x="0" y="6"/>
                    </a:lnTo>
                    <a:lnTo>
                      <a:pt x="0" y="5"/>
                    </a:lnTo>
                    <a:lnTo>
                      <a:pt x="0" y="6"/>
                    </a:lnTo>
                    <a:lnTo>
                      <a:pt x="0" y="5"/>
                    </a:lnTo>
                    <a:lnTo>
                      <a:pt x="1" y="5"/>
                    </a:lnTo>
                    <a:lnTo>
                      <a:pt x="1" y="5"/>
                    </a:lnTo>
                    <a:lnTo>
                      <a:pt x="1" y="5"/>
                    </a:lnTo>
                    <a:lnTo>
                      <a:pt x="1" y="5"/>
                    </a:lnTo>
                    <a:lnTo>
                      <a:pt x="1" y="4"/>
                    </a:lnTo>
                    <a:lnTo>
                      <a:pt x="1" y="5"/>
                    </a:lnTo>
                    <a:lnTo>
                      <a:pt x="1" y="4"/>
                    </a:lnTo>
                    <a:lnTo>
                      <a:pt x="1" y="4"/>
                    </a:lnTo>
                    <a:lnTo>
                      <a:pt x="1" y="3"/>
                    </a:lnTo>
                    <a:lnTo>
                      <a:pt x="1" y="3"/>
                    </a:lnTo>
                    <a:lnTo>
                      <a:pt x="1" y="3"/>
                    </a:lnTo>
                    <a:lnTo>
                      <a:pt x="1" y="3"/>
                    </a:lnTo>
                    <a:lnTo>
                      <a:pt x="1" y="3"/>
                    </a:lnTo>
                    <a:lnTo>
                      <a:pt x="1" y="3"/>
                    </a:lnTo>
                    <a:lnTo>
                      <a:pt x="1" y="4"/>
                    </a:lnTo>
                    <a:lnTo>
                      <a:pt x="1" y="4"/>
                    </a:lnTo>
                    <a:lnTo>
                      <a:pt x="1" y="4"/>
                    </a:lnTo>
                    <a:lnTo>
                      <a:pt x="1" y="5"/>
                    </a:lnTo>
                    <a:lnTo>
                      <a:pt x="1" y="5"/>
                    </a:lnTo>
                    <a:lnTo>
                      <a:pt x="1" y="5"/>
                    </a:lnTo>
                    <a:lnTo>
                      <a:pt x="1" y="6"/>
                    </a:lnTo>
                    <a:lnTo>
                      <a:pt x="1" y="5"/>
                    </a:lnTo>
                    <a:lnTo>
                      <a:pt x="1" y="5"/>
                    </a:lnTo>
                    <a:lnTo>
                      <a:pt x="1" y="5"/>
                    </a:lnTo>
                    <a:lnTo>
                      <a:pt x="1" y="6"/>
                    </a:lnTo>
                    <a:lnTo>
                      <a:pt x="1" y="6"/>
                    </a:lnTo>
                    <a:lnTo>
                      <a:pt x="1" y="6"/>
                    </a:lnTo>
                    <a:lnTo>
                      <a:pt x="1" y="6"/>
                    </a:lnTo>
                    <a:lnTo>
                      <a:pt x="1" y="5"/>
                    </a:lnTo>
                    <a:lnTo>
                      <a:pt x="1" y="6"/>
                    </a:lnTo>
                    <a:lnTo>
                      <a:pt x="1" y="5"/>
                    </a:lnTo>
                    <a:lnTo>
                      <a:pt x="1" y="5"/>
                    </a:lnTo>
                    <a:lnTo>
                      <a:pt x="1" y="4"/>
                    </a:lnTo>
                    <a:lnTo>
                      <a:pt x="1" y="4"/>
                    </a:lnTo>
                    <a:lnTo>
                      <a:pt x="1" y="3"/>
                    </a:lnTo>
                    <a:lnTo>
                      <a:pt x="1" y="4"/>
                    </a:lnTo>
                    <a:lnTo>
                      <a:pt x="1" y="4"/>
                    </a:lnTo>
                    <a:lnTo>
                      <a:pt x="1" y="4"/>
                    </a:lnTo>
                    <a:lnTo>
                      <a:pt x="1" y="4"/>
                    </a:lnTo>
                    <a:lnTo>
                      <a:pt x="1" y="3"/>
                    </a:lnTo>
                    <a:lnTo>
                      <a:pt x="1" y="3"/>
                    </a:lnTo>
                    <a:lnTo>
                      <a:pt x="1" y="3"/>
                    </a:lnTo>
                    <a:lnTo>
                      <a:pt x="1" y="3"/>
                    </a:lnTo>
                    <a:lnTo>
                      <a:pt x="1" y="2"/>
                    </a:lnTo>
                    <a:lnTo>
                      <a:pt x="1" y="2"/>
                    </a:lnTo>
                    <a:lnTo>
                      <a:pt x="1" y="2"/>
                    </a:lnTo>
                    <a:lnTo>
                      <a:pt x="1" y="1"/>
                    </a:lnTo>
                    <a:lnTo>
                      <a:pt x="1" y="2"/>
                    </a:lnTo>
                    <a:lnTo>
                      <a:pt x="1" y="2"/>
                    </a:lnTo>
                    <a:lnTo>
                      <a:pt x="1" y="2"/>
                    </a:lnTo>
                    <a:lnTo>
                      <a:pt x="1" y="2"/>
                    </a:lnTo>
                    <a:lnTo>
                      <a:pt x="1" y="2"/>
                    </a:lnTo>
                    <a:lnTo>
                      <a:pt x="1" y="1"/>
                    </a:lnTo>
                    <a:lnTo>
                      <a:pt x="1" y="0"/>
                    </a:lnTo>
                    <a:lnTo>
                      <a:pt x="1" y="1"/>
                    </a:lnTo>
                    <a:lnTo>
                      <a:pt x="1" y="1"/>
                    </a:lnTo>
                    <a:lnTo>
                      <a:pt x="1" y="2"/>
                    </a:lnTo>
                    <a:lnTo>
                      <a:pt x="1" y="2"/>
                    </a:lnTo>
                    <a:lnTo>
                      <a:pt x="1" y="3"/>
                    </a:lnTo>
                    <a:lnTo>
                      <a:pt x="1" y="3"/>
                    </a:lnTo>
                    <a:lnTo>
                      <a:pt x="1" y="4"/>
                    </a:lnTo>
                    <a:lnTo>
                      <a:pt x="1" y="4"/>
                    </a:lnTo>
                    <a:lnTo>
                      <a:pt x="1" y="3"/>
                    </a:lnTo>
                    <a:lnTo>
                      <a:pt x="1" y="3"/>
                    </a:lnTo>
                    <a:lnTo>
                      <a:pt x="1" y="4"/>
                    </a:lnTo>
                    <a:lnTo>
                      <a:pt x="1" y="4"/>
                    </a:lnTo>
                    <a:lnTo>
                      <a:pt x="1" y="5"/>
                    </a:lnTo>
                    <a:lnTo>
                      <a:pt x="1" y="4"/>
                    </a:lnTo>
                    <a:lnTo>
                      <a:pt x="1" y="4"/>
                    </a:lnTo>
                    <a:lnTo>
                      <a:pt x="1" y="3"/>
                    </a:lnTo>
                    <a:lnTo>
                      <a:pt x="1" y="3"/>
                    </a:lnTo>
                    <a:lnTo>
                      <a:pt x="1" y="3"/>
                    </a:lnTo>
                    <a:lnTo>
                      <a:pt x="1" y="2"/>
                    </a:lnTo>
                    <a:lnTo>
                      <a:pt x="1" y="2"/>
                    </a:lnTo>
                    <a:lnTo>
                      <a:pt x="1" y="1"/>
                    </a:lnTo>
                    <a:lnTo>
                      <a:pt x="1" y="2"/>
                    </a:lnTo>
                    <a:lnTo>
                      <a:pt x="1" y="1"/>
                    </a:lnTo>
                    <a:lnTo>
                      <a:pt x="1" y="1"/>
                    </a:lnTo>
                    <a:lnTo>
                      <a:pt x="1" y="2"/>
                    </a:lnTo>
                    <a:lnTo>
                      <a:pt x="1" y="2"/>
                    </a:lnTo>
                    <a:lnTo>
                      <a:pt x="1" y="3"/>
                    </a:lnTo>
                    <a:lnTo>
                      <a:pt x="1" y="2"/>
                    </a:lnTo>
                    <a:lnTo>
                      <a:pt x="1" y="3"/>
                    </a:lnTo>
                    <a:lnTo>
                      <a:pt x="1" y="3"/>
                    </a:lnTo>
                    <a:lnTo>
                      <a:pt x="1" y="3"/>
                    </a:lnTo>
                    <a:lnTo>
                      <a:pt x="1" y="3"/>
                    </a:lnTo>
                    <a:lnTo>
                      <a:pt x="1" y="3"/>
                    </a:lnTo>
                    <a:lnTo>
                      <a:pt x="1" y="4"/>
                    </a:lnTo>
                    <a:lnTo>
                      <a:pt x="1" y="4"/>
                    </a:lnTo>
                    <a:lnTo>
                      <a:pt x="1" y="5"/>
                    </a:lnTo>
                    <a:lnTo>
                      <a:pt x="1" y="4"/>
                    </a:lnTo>
                    <a:lnTo>
                      <a:pt x="1" y="5"/>
                    </a:lnTo>
                    <a:lnTo>
                      <a:pt x="1" y="5"/>
                    </a:lnTo>
                    <a:lnTo>
                      <a:pt x="1" y="6"/>
                    </a:lnTo>
                    <a:lnTo>
                      <a:pt x="1" y="6"/>
                    </a:lnTo>
                    <a:lnTo>
                      <a:pt x="1" y="6"/>
                    </a:lnTo>
                    <a:lnTo>
                      <a:pt x="1" y="6"/>
                    </a:lnTo>
                    <a:lnTo>
                      <a:pt x="1" y="5"/>
                    </a:lnTo>
                    <a:lnTo>
                      <a:pt x="1" y="5"/>
                    </a:lnTo>
                    <a:lnTo>
                      <a:pt x="1" y="5"/>
                    </a:lnTo>
                    <a:lnTo>
                      <a:pt x="1" y="6"/>
                    </a:lnTo>
                    <a:lnTo>
                      <a:pt x="1" y="6"/>
                    </a:lnTo>
                    <a:lnTo>
                      <a:pt x="1" y="6"/>
                    </a:lnTo>
                    <a:lnTo>
                      <a:pt x="1" y="5"/>
                    </a:lnTo>
                    <a:lnTo>
                      <a:pt x="1" y="5"/>
                    </a:lnTo>
                    <a:lnTo>
                      <a:pt x="1" y="4"/>
                    </a:lnTo>
                    <a:lnTo>
                      <a:pt x="1" y="5"/>
                    </a:lnTo>
                    <a:lnTo>
                      <a:pt x="1" y="4"/>
                    </a:lnTo>
                    <a:lnTo>
                      <a:pt x="1" y="5"/>
                    </a:lnTo>
                    <a:lnTo>
                      <a:pt x="1" y="5"/>
                    </a:lnTo>
                    <a:lnTo>
                      <a:pt x="1" y="5"/>
                    </a:lnTo>
                    <a:lnTo>
                      <a:pt x="1" y="5"/>
                    </a:lnTo>
                    <a:lnTo>
                      <a:pt x="1" y="5"/>
                    </a:lnTo>
                    <a:lnTo>
                      <a:pt x="1" y="5"/>
                    </a:lnTo>
                    <a:lnTo>
                      <a:pt x="1" y="5"/>
                    </a:lnTo>
                    <a:lnTo>
                      <a:pt x="1" y="6"/>
                    </a:lnTo>
                    <a:lnTo>
                      <a:pt x="1" y="5"/>
                    </a:lnTo>
                    <a:lnTo>
                      <a:pt x="1" y="5"/>
                    </a:lnTo>
                    <a:lnTo>
                      <a:pt x="1" y="6"/>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4"/>
                    </a:lnTo>
                    <a:lnTo>
                      <a:pt x="1" y="5"/>
                    </a:lnTo>
                    <a:lnTo>
                      <a:pt x="1" y="4"/>
                    </a:lnTo>
                    <a:lnTo>
                      <a:pt x="1" y="5"/>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5"/>
                    </a:lnTo>
                    <a:lnTo>
                      <a:pt x="1" y="5"/>
                    </a:lnTo>
                    <a:lnTo>
                      <a:pt x="1" y="5"/>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7"/>
                    </a:lnTo>
                    <a:lnTo>
                      <a:pt x="1" y="6"/>
                    </a:lnTo>
                    <a:lnTo>
                      <a:pt x="1" y="6"/>
                    </a:lnTo>
                    <a:lnTo>
                      <a:pt x="1" y="7"/>
                    </a:lnTo>
                    <a:lnTo>
                      <a:pt x="1" y="7"/>
                    </a:lnTo>
                    <a:lnTo>
                      <a:pt x="1" y="6"/>
                    </a:lnTo>
                    <a:lnTo>
                      <a:pt x="1" y="7"/>
                    </a:lnTo>
                    <a:lnTo>
                      <a:pt x="1" y="8"/>
                    </a:lnTo>
                    <a:lnTo>
                      <a:pt x="1" y="7"/>
                    </a:lnTo>
                    <a:lnTo>
                      <a:pt x="1" y="6"/>
                    </a:lnTo>
                    <a:lnTo>
                      <a:pt x="1" y="7"/>
                    </a:lnTo>
                    <a:lnTo>
                      <a:pt x="1" y="7"/>
                    </a:lnTo>
                    <a:lnTo>
                      <a:pt x="1" y="7"/>
                    </a:lnTo>
                    <a:lnTo>
                      <a:pt x="1" y="7"/>
                    </a:lnTo>
                    <a:lnTo>
                      <a:pt x="1" y="7"/>
                    </a:lnTo>
                    <a:lnTo>
                      <a:pt x="1" y="6"/>
                    </a:lnTo>
                    <a:lnTo>
                      <a:pt x="1" y="7"/>
                    </a:lnTo>
                    <a:lnTo>
                      <a:pt x="1" y="7"/>
                    </a:lnTo>
                    <a:lnTo>
                      <a:pt x="1" y="7"/>
                    </a:lnTo>
                    <a:lnTo>
                      <a:pt x="1" y="7"/>
                    </a:lnTo>
                    <a:lnTo>
                      <a:pt x="1" y="7"/>
                    </a:lnTo>
                    <a:lnTo>
                      <a:pt x="1" y="7"/>
                    </a:lnTo>
                    <a:lnTo>
                      <a:pt x="1" y="8"/>
                    </a:lnTo>
                    <a:lnTo>
                      <a:pt x="1" y="7"/>
                    </a:lnTo>
                    <a:lnTo>
                      <a:pt x="1" y="8"/>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7"/>
                    </a:lnTo>
                    <a:lnTo>
                      <a:pt x="1" y="6"/>
                    </a:lnTo>
                    <a:lnTo>
                      <a:pt x="1" y="5"/>
                    </a:lnTo>
                    <a:lnTo>
                      <a:pt x="1" y="5"/>
                    </a:lnTo>
                    <a:lnTo>
                      <a:pt x="1" y="5"/>
                    </a:lnTo>
                    <a:lnTo>
                      <a:pt x="1" y="5"/>
                    </a:lnTo>
                    <a:lnTo>
                      <a:pt x="1" y="4"/>
                    </a:lnTo>
                    <a:lnTo>
                      <a:pt x="1" y="4"/>
                    </a:lnTo>
                    <a:lnTo>
                      <a:pt x="1" y="4"/>
                    </a:lnTo>
                    <a:lnTo>
                      <a:pt x="1" y="4"/>
                    </a:lnTo>
                    <a:lnTo>
                      <a:pt x="1" y="4"/>
                    </a:lnTo>
                    <a:lnTo>
                      <a:pt x="1" y="5"/>
                    </a:lnTo>
                    <a:lnTo>
                      <a:pt x="1" y="5"/>
                    </a:lnTo>
                    <a:lnTo>
                      <a:pt x="1" y="6"/>
                    </a:lnTo>
                    <a:lnTo>
                      <a:pt x="1" y="7"/>
                    </a:lnTo>
                    <a:lnTo>
                      <a:pt x="1" y="7"/>
                    </a:lnTo>
                    <a:lnTo>
                      <a:pt x="1" y="7"/>
                    </a:lnTo>
                    <a:lnTo>
                      <a:pt x="1" y="7"/>
                    </a:lnTo>
                    <a:lnTo>
                      <a:pt x="1" y="7"/>
                    </a:lnTo>
                    <a:lnTo>
                      <a:pt x="1" y="7"/>
                    </a:lnTo>
                    <a:lnTo>
                      <a:pt x="1" y="7"/>
                    </a:lnTo>
                    <a:lnTo>
                      <a:pt x="1" y="7"/>
                    </a:lnTo>
                    <a:lnTo>
                      <a:pt x="1" y="6"/>
                    </a:lnTo>
                    <a:lnTo>
                      <a:pt x="1" y="6"/>
                    </a:lnTo>
                    <a:lnTo>
                      <a:pt x="1" y="5"/>
                    </a:lnTo>
                    <a:lnTo>
                      <a:pt x="1" y="5"/>
                    </a:lnTo>
                    <a:lnTo>
                      <a:pt x="1" y="5"/>
                    </a:lnTo>
                    <a:lnTo>
                      <a:pt x="1" y="5"/>
                    </a:lnTo>
                    <a:lnTo>
                      <a:pt x="1" y="4"/>
                    </a:lnTo>
                    <a:lnTo>
                      <a:pt x="1" y="4"/>
                    </a:lnTo>
                    <a:lnTo>
                      <a:pt x="1" y="4"/>
                    </a:lnTo>
                    <a:lnTo>
                      <a:pt x="1" y="3"/>
                    </a:lnTo>
                    <a:lnTo>
                      <a:pt x="1" y="3"/>
                    </a:lnTo>
                    <a:lnTo>
                      <a:pt x="1" y="2"/>
                    </a:lnTo>
                    <a:lnTo>
                      <a:pt x="1" y="2"/>
                    </a:lnTo>
                    <a:lnTo>
                      <a:pt x="1" y="1"/>
                    </a:lnTo>
                    <a:lnTo>
                      <a:pt x="1" y="1"/>
                    </a:lnTo>
                    <a:lnTo>
                      <a:pt x="1" y="2"/>
                    </a:lnTo>
                    <a:lnTo>
                      <a:pt x="1" y="2"/>
                    </a:lnTo>
                    <a:lnTo>
                      <a:pt x="1" y="3"/>
                    </a:lnTo>
                    <a:lnTo>
                      <a:pt x="1" y="2"/>
                    </a:lnTo>
                    <a:lnTo>
                      <a:pt x="1" y="3"/>
                    </a:lnTo>
                    <a:lnTo>
                      <a:pt x="1" y="2"/>
                    </a:lnTo>
                    <a:lnTo>
                      <a:pt x="1" y="3"/>
                    </a:lnTo>
                    <a:lnTo>
                      <a:pt x="1" y="2"/>
                    </a:lnTo>
                    <a:lnTo>
                      <a:pt x="1" y="3"/>
                    </a:lnTo>
                    <a:lnTo>
                      <a:pt x="1" y="3"/>
                    </a:lnTo>
                    <a:lnTo>
                      <a:pt x="1" y="3"/>
                    </a:lnTo>
                    <a:lnTo>
                      <a:pt x="1" y="4"/>
                    </a:lnTo>
                    <a:lnTo>
                      <a:pt x="1" y="4"/>
                    </a:lnTo>
                    <a:lnTo>
                      <a:pt x="1" y="4"/>
                    </a:lnTo>
                    <a:lnTo>
                      <a:pt x="1" y="4"/>
                    </a:lnTo>
                    <a:lnTo>
                      <a:pt x="1" y="4"/>
                    </a:lnTo>
                    <a:lnTo>
                      <a:pt x="1" y="4"/>
                    </a:lnTo>
                    <a:lnTo>
                      <a:pt x="1" y="5"/>
                    </a:lnTo>
                    <a:lnTo>
                      <a:pt x="1" y="5"/>
                    </a:lnTo>
                    <a:lnTo>
                      <a:pt x="1" y="5"/>
                    </a:lnTo>
                    <a:lnTo>
                      <a:pt x="1" y="5"/>
                    </a:lnTo>
                    <a:lnTo>
                      <a:pt x="1" y="5"/>
                    </a:lnTo>
                    <a:lnTo>
                      <a:pt x="1" y="6"/>
                    </a:lnTo>
                    <a:lnTo>
                      <a:pt x="1" y="7"/>
                    </a:lnTo>
                    <a:lnTo>
                      <a:pt x="1" y="7"/>
                    </a:lnTo>
                    <a:lnTo>
                      <a:pt x="1" y="7"/>
                    </a:lnTo>
                    <a:lnTo>
                      <a:pt x="1" y="7"/>
                    </a:lnTo>
                    <a:lnTo>
                      <a:pt x="1" y="7"/>
                    </a:lnTo>
                    <a:lnTo>
                      <a:pt x="1" y="8"/>
                    </a:lnTo>
                    <a:lnTo>
                      <a:pt x="1" y="7"/>
                    </a:lnTo>
                    <a:lnTo>
                      <a:pt x="1" y="7"/>
                    </a:lnTo>
                    <a:lnTo>
                      <a:pt x="1" y="8"/>
                    </a:lnTo>
                    <a:lnTo>
                      <a:pt x="1" y="8"/>
                    </a:lnTo>
                    <a:lnTo>
                      <a:pt x="1" y="8"/>
                    </a:lnTo>
                    <a:lnTo>
                      <a:pt x="1" y="8"/>
                    </a:lnTo>
                    <a:lnTo>
                      <a:pt x="1" y="9"/>
                    </a:lnTo>
                    <a:lnTo>
                      <a:pt x="1" y="8"/>
                    </a:lnTo>
                    <a:lnTo>
                      <a:pt x="1" y="9"/>
                    </a:lnTo>
                    <a:lnTo>
                      <a:pt x="1" y="9"/>
                    </a:lnTo>
                    <a:lnTo>
                      <a:pt x="1" y="9"/>
                    </a:lnTo>
                    <a:lnTo>
                      <a:pt x="1" y="8"/>
                    </a:lnTo>
                    <a:lnTo>
                      <a:pt x="1" y="9"/>
                    </a:lnTo>
                    <a:lnTo>
                      <a:pt x="1" y="9"/>
                    </a:lnTo>
                    <a:lnTo>
                      <a:pt x="1" y="9"/>
                    </a:lnTo>
                    <a:lnTo>
                      <a:pt x="1" y="9"/>
                    </a:lnTo>
                    <a:lnTo>
                      <a:pt x="1" y="8"/>
                    </a:lnTo>
                    <a:lnTo>
                      <a:pt x="1" y="9"/>
                    </a:lnTo>
                    <a:lnTo>
                      <a:pt x="1" y="9"/>
                    </a:lnTo>
                    <a:lnTo>
                      <a:pt x="1" y="9"/>
                    </a:lnTo>
                    <a:lnTo>
                      <a:pt x="1" y="10"/>
                    </a:lnTo>
                    <a:lnTo>
                      <a:pt x="1" y="9"/>
                    </a:lnTo>
                    <a:lnTo>
                      <a:pt x="1" y="9"/>
                    </a:lnTo>
                    <a:lnTo>
                      <a:pt x="1" y="9"/>
                    </a:lnTo>
                    <a:lnTo>
                      <a:pt x="1" y="9"/>
                    </a:lnTo>
                    <a:lnTo>
                      <a:pt x="1" y="10"/>
                    </a:lnTo>
                    <a:lnTo>
                      <a:pt x="1" y="10"/>
                    </a:lnTo>
                    <a:lnTo>
                      <a:pt x="1" y="10"/>
                    </a:lnTo>
                    <a:lnTo>
                      <a:pt x="1" y="10"/>
                    </a:lnTo>
                    <a:lnTo>
                      <a:pt x="1" y="11"/>
                    </a:lnTo>
                    <a:lnTo>
                      <a:pt x="1" y="11"/>
                    </a:lnTo>
                    <a:lnTo>
                      <a:pt x="1" y="11"/>
                    </a:lnTo>
                    <a:lnTo>
                      <a:pt x="1" y="12"/>
                    </a:lnTo>
                    <a:lnTo>
                      <a:pt x="1" y="12"/>
                    </a:lnTo>
                    <a:lnTo>
                      <a:pt x="1" y="11"/>
                    </a:lnTo>
                    <a:lnTo>
                      <a:pt x="1" y="11"/>
                    </a:lnTo>
                    <a:lnTo>
                      <a:pt x="1" y="12"/>
                    </a:lnTo>
                    <a:lnTo>
                      <a:pt x="1" y="11"/>
                    </a:lnTo>
                    <a:lnTo>
                      <a:pt x="1" y="12"/>
                    </a:lnTo>
                    <a:lnTo>
                      <a:pt x="1" y="11"/>
                    </a:lnTo>
                    <a:lnTo>
                      <a:pt x="1" y="11"/>
                    </a:lnTo>
                    <a:lnTo>
                      <a:pt x="1" y="10"/>
                    </a:lnTo>
                    <a:lnTo>
                      <a:pt x="1" y="10"/>
                    </a:lnTo>
                    <a:lnTo>
                      <a:pt x="1" y="10"/>
                    </a:lnTo>
                    <a:lnTo>
                      <a:pt x="1" y="10"/>
                    </a:lnTo>
                    <a:lnTo>
                      <a:pt x="1" y="11"/>
                    </a:lnTo>
                    <a:lnTo>
                      <a:pt x="1" y="10"/>
                    </a:lnTo>
                    <a:lnTo>
                      <a:pt x="1" y="10"/>
                    </a:lnTo>
                    <a:lnTo>
                      <a:pt x="1" y="11"/>
                    </a:lnTo>
                    <a:lnTo>
                      <a:pt x="1" y="10"/>
                    </a:lnTo>
                    <a:lnTo>
                      <a:pt x="1" y="11"/>
                    </a:lnTo>
                    <a:lnTo>
                      <a:pt x="1" y="11"/>
                    </a:lnTo>
                    <a:lnTo>
                      <a:pt x="1" y="12"/>
                    </a:lnTo>
                    <a:lnTo>
                      <a:pt x="1" y="12"/>
                    </a:lnTo>
                    <a:lnTo>
                      <a:pt x="1" y="12"/>
                    </a:lnTo>
                    <a:lnTo>
                      <a:pt x="1" y="12"/>
                    </a:lnTo>
                    <a:lnTo>
                      <a:pt x="1" y="11"/>
                    </a:lnTo>
                    <a:lnTo>
                      <a:pt x="1" y="11"/>
                    </a:lnTo>
                    <a:lnTo>
                      <a:pt x="1" y="11"/>
                    </a:lnTo>
                    <a:lnTo>
                      <a:pt x="1" y="11"/>
                    </a:lnTo>
                    <a:lnTo>
                      <a:pt x="1" y="11"/>
                    </a:lnTo>
                    <a:lnTo>
                      <a:pt x="1" y="10"/>
                    </a:lnTo>
                    <a:lnTo>
                      <a:pt x="1" y="10"/>
                    </a:lnTo>
                    <a:lnTo>
                      <a:pt x="1" y="9"/>
                    </a:lnTo>
                    <a:lnTo>
                      <a:pt x="1" y="10"/>
                    </a:lnTo>
                    <a:lnTo>
                      <a:pt x="1" y="9"/>
                    </a:lnTo>
                    <a:lnTo>
                      <a:pt x="1" y="10"/>
                    </a:lnTo>
                    <a:lnTo>
                      <a:pt x="1" y="10"/>
                    </a:lnTo>
                    <a:lnTo>
                      <a:pt x="1" y="10"/>
                    </a:lnTo>
                    <a:lnTo>
                      <a:pt x="1" y="10"/>
                    </a:lnTo>
                    <a:lnTo>
                      <a:pt x="1" y="9"/>
                    </a:lnTo>
                    <a:lnTo>
                      <a:pt x="1" y="10"/>
                    </a:lnTo>
                    <a:lnTo>
                      <a:pt x="1" y="10"/>
                    </a:lnTo>
                  </a:path>
                </a:pathLst>
              </a:custGeom>
              <a:noFill/>
              <a:ln w="0">
                <a:solidFill>
                  <a:srgbClr val="3366FF"/>
                </a:solidFill>
                <a:prstDash val="solid"/>
                <a:round/>
                <a:headEnd/>
                <a:tailEnd/>
              </a:ln>
            </p:spPr>
            <p:txBody>
              <a:bodyPr/>
              <a:lstStyle/>
              <a:p>
                <a:endParaRPr lang="en-GB"/>
              </a:p>
            </p:txBody>
          </p:sp>
          <p:sp>
            <p:nvSpPr>
              <p:cNvPr id="185952" name="Freeform 608"/>
              <p:cNvSpPr>
                <a:spLocks/>
              </p:cNvSpPr>
              <p:nvPr/>
            </p:nvSpPr>
            <p:spPr bwMode="auto">
              <a:xfrm>
                <a:off x="2832" y="3575"/>
                <a:ext cx="1" cy="390"/>
              </a:xfrm>
              <a:custGeom>
                <a:avLst/>
                <a:gdLst/>
                <a:ahLst/>
                <a:cxnLst>
                  <a:cxn ang="0">
                    <a:pos x="0" y="7"/>
                  </a:cxn>
                  <a:cxn ang="0">
                    <a:pos x="0" y="8"/>
                  </a:cxn>
                  <a:cxn ang="0">
                    <a:pos x="0" y="11"/>
                  </a:cxn>
                  <a:cxn ang="0">
                    <a:pos x="0" y="8"/>
                  </a:cxn>
                  <a:cxn ang="0">
                    <a:pos x="0" y="6"/>
                  </a:cxn>
                  <a:cxn ang="0">
                    <a:pos x="0" y="5"/>
                  </a:cxn>
                  <a:cxn ang="0">
                    <a:pos x="0" y="3"/>
                  </a:cxn>
                  <a:cxn ang="0">
                    <a:pos x="0" y="4"/>
                  </a:cxn>
                  <a:cxn ang="0">
                    <a:pos x="0" y="5"/>
                  </a:cxn>
                  <a:cxn ang="0">
                    <a:pos x="0" y="7"/>
                  </a:cxn>
                  <a:cxn ang="0">
                    <a:pos x="0" y="7"/>
                  </a:cxn>
                  <a:cxn ang="0">
                    <a:pos x="0" y="7"/>
                  </a:cxn>
                  <a:cxn ang="0">
                    <a:pos x="0" y="8"/>
                  </a:cxn>
                  <a:cxn ang="0">
                    <a:pos x="0" y="5"/>
                  </a:cxn>
                  <a:cxn ang="0">
                    <a:pos x="0" y="5"/>
                  </a:cxn>
                  <a:cxn ang="0">
                    <a:pos x="0" y="16"/>
                  </a:cxn>
                  <a:cxn ang="0">
                    <a:pos x="0" y="25"/>
                  </a:cxn>
                  <a:cxn ang="0">
                    <a:pos x="0" y="32"/>
                  </a:cxn>
                  <a:cxn ang="0">
                    <a:pos x="0" y="38"/>
                  </a:cxn>
                  <a:cxn ang="0">
                    <a:pos x="0" y="42"/>
                  </a:cxn>
                  <a:cxn ang="0">
                    <a:pos x="0" y="43"/>
                  </a:cxn>
                  <a:cxn ang="0">
                    <a:pos x="0" y="48"/>
                  </a:cxn>
                  <a:cxn ang="0">
                    <a:pos x="0" y="49"/>
                  </a:cxn>
                  <a:cxn ang="0">
                    <a:pos x="0" y="53"/>
                  </a:cxn>
                  <a:cxn ang="0">
                    <a:pos x="0" y="53"/>
                  </a:cxn>
                  <a:cxn ang="0">
                    <a:pos x="0" y="56"/>
                  </a:cxn>
                  <a:cxn ang="0">
                    <a:pos x="0" y="56"/>
                  </a:cxn>
                  <a:cxn ang="0">
                    <a:pos x="0" y="59"/>
                  </a:cxn>
                  <a:cxn ang="0">
                    <a:pos x="0" y="59"/>
                  </a:cxn>
                  <a:cxn ang="0">
                    <a:pos x="0" y="60"/>
                  </a:cxn>
                  <a:cxn ang="0">
                    <a:pos x="0" y="59"/>
                  </a:cxn>
                  <a:cxn ang="0">
                    <a:pos x="0" y="60"/>
                  </a:cxn>
                  <a:cxn ang="0">
                    <a:pos x="0" y="63"/>
                  </a:cxn>
                  <a:cxn ang="0">
                    <a:pos x="0" y="63"/>
                  </a:cxn>
                  <a:cxn ang="0">
                    <a:pos x="0" y="62"/>
                  </a:cxn>
                  <a:cxn ang="0">
                    <a:pos x="0" y="63"/>
                  </a:cxn>
                  <a:cxn ang="0">
                    <a:pos x="0" y="59"/>
                  </a:cxn>
                  <a:cxn ang="0">
                    <a:pos x="0" y="61"/>
                  </a:cxn>
                  <a:cxn ang="0">
                    <a:pos x="0" y="59"/>
                  </a:cxn>
                  <a:cxn ang="0">
                    <a:pos x="0" y="58"/>
                  </a:cxn>
                  <a:cxn ang="0">
                    <a:pos x="0" y="57"/>
                  </a:cxn>
                  <a:cxn ang="0">
                    <a:pos x="0" y="56"/>
                  </a:cxn>
                  <a:cxn ang="0">
                    <a:pos x="0" y="59"/>
                  </a:cxn>
                  <a:cxn ang="0">
                    <a:pos x="0" y="60"/>
                  </a:cxn>
                  <a:cxn ang="0">
                    <a:pos x="0" y="59"/>
                  </a:cxn>
                  <a:cxn ang="0">
                    <a:pos x="0" y="63"/>
                  </a:cxn>
                  <a:cxn ang="0">
                    <a:pos x="0" y="61"/>
                  </a:cxn>
                  <a:cxn ang="0">
                    <a:pos x="0" y="62"/>
                  </a:cxn>
                  <a:cxn ang="0">
                    <a:pos x="0" y="60"/>
                  </a:cxn>
                  <a:cxn ang="0">
                    <a:pos x="0" y="60"/>
                  </a:cxn>
                  <a:cxn ang="0">
                    <a:pos x="0" y="64"/>
                  </a:cxn>
                  <a:cxn ang="0">
                    <a:pos x="0" y="64"/>
                  </a:cxn>
                  <a:cxn ang="0">
                    <a:pos x="0" y="58"/>
                  </a:cxn>
                  <a:cxn ang="0">
                    <a:pos x="0" y="57"/>
                  </a:cxn>
                  <a:cxn ang="0">
                    <a:pos x="0" y="55"/>
                  </a:cxn>
                  <a:cxn ang="0">
                    <a:pos x="0" y="58"/>
                  </a:cxn>
                  <a:cxn ang="0">
                    <a:pos x="0" y="58"/>
                  </a:cxn>
                  <a:cxn ang="0">
                    <a:pos x="0" y="61"/>
                  </a:cxn>
                  <a:cxn ang="0">
                    <a:pos x="0" y="62"/>
                  </a:cxn>
                  <a:cxn ang="0">
                    <a:pos x="0" y="63"/>
                  </a:cxn>
                  <a:cxn ang="0">
                    <a:pos x="0" y="60"/>
                  </a:cxn>
                  <a:cxn ang="0">
                    <a:pos x="0" y="58"/>
                  </a:cxn>
                  <a:cxn ang="0">
                    <a:pos x="0" y="59"/>
                  </a:cxn>
                </a:cxnLst>
                <a:rect l="0" t="0" r="r" b="b"/>
                <a:pathLst>
                  <a:path h="65">
                    <a:moveTo>
                      <a:pt x="0" y="10"/>
                    </a:moveTo>
                    <a:lnTo>
                      <a:pt x="0" y="10"/>
                    </a:lnTo>
                    <a:lnTo>
                      <a:pt x="0" y="10"/>
                    </a:lnTo>
                    <a:lnTo>
                      <a:pt x="0" y="10"/>
                    </a:lnTo>
                    <a:lnTo>
                      <a:pt x="0" y="10"/>
                    </a:lnTo>
                    <a:lnTo>
                      <a:pt x="0" y="8"/>
                    </a:lnTo>
                    <a:lnTo>
                      <a:pt x="0" y="8"/>
                    </a:lnTo>
                    <a:lnTo>
                      <a:pt x="0" y="8"/>
                    </a:lnTo>
                    <a:lnTo>
                      <a:pt x="0" y="7"/>
                    </a:lnTo>
                    <a:lnTo>
                      <a:pt x="0" y="7"/>
                    </a:lnTo>
                    <a:lnTo>
                      <a:pt x="0" y="7"/>
                    </a:lnTo>
                    <a:lnTo>
                      <a:pt x="0" y="8"/>
                    </a:lnTo>
                    <a:lnTo>
                      <a:pt x="0" y="8"/>
                    </a:lnTo>
                    <a:lnTo>
                      <a:pt x="0" y="8"/>
                    </a:lnTo>
                    <a:lnTo>
                      <a:pt x="0" y="9"/>
                    </a:lnTo>
                    <a:lnTo>
                      <a:pt x="0" y="8"/>
                    </a:lnTo>
                    <a:lnTo>
                      <a:pt x="0" y="8"/>
                    </a:lnTo>
                    <a:lnTo>
                      <a:pt x="0" y="8"/>
                    </a:lnTo>
                    <a:lnTo>
                      <a:pt x="0" y="8"/>
                    </a:lnTo>
                    <a:lnTo>
                      <a:pt x="0" y="9"/>
                    </a:lnTo>
                    <a:lnTo>
                      <a:pt x="0" y="8"/>
                    </a:lnTo>
                    <a:lnTo>
                      <a:pt x="0" y="8"/>
                    </a:lnTo>
                    <a:lnTo>
                      <a:pt x="0" y="9"/>
                    </a:lnTo>
                    <a:lnTo>
                      <a:pt x="0" y="9"/>
                    </a:lnTo>
                    <a:lnTo>
                      <a:pt x="0" y="9"/>
                    </a:lnTo>
                    <a:lnTo>
                      <a:pt x="0" y="9"/>
                    </a:lnTo>
                    <a:lnTo>
                      <a:pt x="0" y="8"/>
                    </a:lnTo>
                    <a:lnTo>
                      <a:pt x="0" y="9"/>
                    </a:lnTo>
                    <a:lnTo>
                      <a:pt x="0" y="10"/>
                    </a:lnTo>
                    <a:lnTo>
                      <a:pt x="0" y="10"/>
                    </a:lnTo>
                    <a:lnTo>
                      <a:pt x="0" y="10"/>
                    </a:lnTo>
                    <a:lnTo>
                      <a:pt x="0" y="11"/>
                    </a:lnTo>
                    <a:lnTo>
                      <a:pt x="0" y="11"/>
                    </a:lnTo>
                    <a:lnTo>
                      <a:pt x="0" y="11"/>
                    </a:lnTo>
                    <a:lnTo>
                      <a:pt x="0" y="12"/>
                    </a:lnTo>
                    <a:lnTo>
                      <a:pt x="0" y="12"/>
                    </a:lnTo>
                    <a:lnTo>
                      <a:pt x="0" y="11"/>
                    </a:lnTo>
                    <a:lnTo>
                      <a:pt x="0" y="11"/>
                    </a:lnTo>
                    <a:lnTo>
                      <a:pt x="0" y="11"/>
                    </a:lnTo>
                    <a:lnTo>
                      <a:pt x="0" y="11"/>
                    </a:lnTo>
                    <a:lnTo>
                      <a:pt x="0" y="10"/>
                    </a:lnTo>
                    <a:lnTo>
                      <a:pt x="0" y="10"/>
                    </a:lnTo>
                    <a:lnTo>
                      <a:pt x="0" y="9"/>
                    </a:lnTo>
                    <a:lnTo>
                      <a:pt x="0" y="8"/>
                    </a:lnTo>
                    <a:lnTo>
                      <a:pt x="0" y="8"/>
                    </a:lnTo>
                    <a:lnTo>
                      <a:pt x="0" y="7"/>
                    </a:lnTo>
                    <a:lnTo>
                      <a:pt x="0" y="8"/>
                    </a:lnTo>
                    <a:lnTo>
                      <a:pt x="0" y="7"/>
                    </a:lnTo>
                    <a:lnTo>
                      <a:pt x="0" y="8"/>
                    </a:lnTo>
                    <a:lnTo>
                      <a:pt x="0" y="7"/>
                    </a:lnTo>
                    <a:lnTo>
                      <a:pt x="0" y="7"/>
                    </a:lnTo>
                    <a:lnTo>
                      <a:pt x="0" y="7"/>
                    </a:lnTo>
                    <a:lnTo>
                      <a:pt x="0" y="7"/>
                    </a:lnTo>
                    <a:lnTo>
                      <a:pt x="0" y="5"/>
                    </a:lnTo>
                    <a:lnTo>
                      <a:pt x="0" y="6"/>
                    </a:lnTo>
                    <a:lnTo>
                      <a:pt x="0" y="6"/>
                    </a:lnTo>
                    <a:lnTo>
                      <a:pt x="0" y="6"/>
                    </a:lnTo>
                    <a:lnTo>
                      <a:pt x="0" y="6"/>
                    </a:lnTo>
                    <a:lnTo>
                      <a:pt x="0" y="5"/>
                    </a:lnTo>
                    <a:lnTo>
                      <a:pt x="0" y="5"/>
                    </a:lnTo>
                    <a:lnTo>
                      <a:pt x="0" y="5"/>
                    </a:lnTo>
                    <a:lnTo>
                      <a:pt x="0" y="4"/>
                    </a:lnTo>
                    <a:lnTo>
                      <a:pt x="0" y="4"/>
                    </a:lnTo>
                    <a:lnTo>
                      <a:pt x="0" y="5"/>
                    </a:lnTo>
                    <a:lnTo>
                      <a:pt x="0" y="5"/>
                    </a:lnTo>
                    <a:lnTo>
                      <a:pt x="0" y="5"/>
                    </a:lnTo>
                    <a:lnTo>
                      <a:pt x="0" y="4"/>
                    </a:lnTo>
                    <a:lnTo>
                      <a:pt x="0" y="3"/>
                    </a:lnTo>
                    <a:lnTo>
                      <a:pt x="0" y="4"/>
                    </a:lnTo>
                    <a:lnTo>
                      <a:pt x="0" y="3"/>
                    </a:lnTo>
                    <a:lnTo>
                      <a:pt x="0" y="3"/>
                    </a:lnTo>
                    <a:lnTo>
                      <a:pt x="0" y="3"/>
                    </a:lnTo>
                    <a:lnTo>
                      <a:pt x="0" y="3"/>
                    </a:lnTo>
                    <a:lnTo>
                      <a:pt x="0" y="2"/>
                    </a:lnTo>
                    <a:lnTo>
                      <a:pt x="0" y="2"/>
                    </a:lnTo>
                    <a:lnTo>
                      <a:pt x="0" y="2"/>
                    </a:lnTo>
                    <a:lnTo>
                      <a:pt x="0" y="3"/>
                    </a:lnTo>
                    <a:lnTo>
                      <a:pt x="0" y="2"/>
                    </a:lnTo>
                    <a:lnTo>
                      <a:pt x="0" y="2"/>
                    </a:lnTo>
                    <a:lnTo>
                      <a:pt x="0" y="2"/>
                    </a:lnTo>
                    <a:lnTo>
                      <a:pt x="0" y="2"/>
                    </a:lnTo>
                    <a:lnTo>
                      <a:pt x="0" y="2"/>
                    </a:lnTo>
                    <a:lnTo>
                      <a:pt x="0" y="2"/>
                    </a:lnTo>
                    <a:lnTo>
                      <a:pt x="0" y="2"/>
                    </a:lnTo>
                    <a:lnTo>
                      <a:pt x="0" y="2"/>
                    </a:lnTo>
                    <a:lnTo>
                      <a:pt x="0" y="3"/>
                    </a:lnTo>
                    <a:lnTo>
                      <a:pt x="0" y="3"/>
                    </a:lnTo>
                    <a:lnTo>
                      <a:pt x="0" y="4"/>
                    </a:lnTo>
                    <a:lnTo>
                      <a:pt x="0" y="5"/>
                    </a:lnTo>
                    <a:lnTo>
                      <a:pt x="0" y="5"/>
                    </a:lnTo>
                    <a:lnTo>
                      <a:pt x="0" y="5"/>
                    </a:lnTo>
                    <a:lnTo>
                      <a:pt x="0" y="5"/>
                    </a:lnTo>
                    <a:lnTo>
                      <a:pt x="0" y="5"/>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7"/>
                    </a:lnTo>
                    <a:lnTo>
                      <a:pt x="0" y="6"/>
                    </a:lnTo>
                    <a:lnTo>
                      <a:pt x="0" y="6"/>
                    </a:lnTo>
                    <a:lnTo>
                      <a:pt x="0" y="7"/>
                    </a:lnTo>
                    <a:lnTo>
                      <a:pt x="0" y="6"/>
                    </a:lnTo>
                    <a:lnTo>
                      <a:pt x="0" y="6"/>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7"/>
                    </a:lnTo>
                    <a:lnTo>
                      <a:pt x="0" y="7"/>
                    </a:lnTo>
                    <a:lnTo>
                      <a:pt x="0" y="6"/>
                    </a:lnTo>
                    <a:lnTo>
                      <a:pt x="0" y="5"/>
                    </a:lnTo>
                    <a:lnTo>
                      <a:pt x="0" y="5"/>
                    </a:lnTo>
                    <a:lnTo>
                      <a:pt x="0" y="5"/>
                    </a:lnTo>
                    <a:lnTo>
                      <a:pt x="0" y="5"/>
                    </a:lnTo>
                    <a:lnTo>
                      <a:pt x="0" y="5"/>
                    </a:lnTo>
                    <a:lnTo>
                      <a:pt x="0" y="5"/>
                    </a:lnTo>
                    <a:lnTo>
                      <a:pt x="0" y="6"/>
                    </a:lnTo>
                    <a:lnTo>
                      <a:pt x="0" y="5"/>
                    </a:lnTo>
                    <a:lnTo>
                      <a:pt x="0" y="5"/>
                    </a:lnTo>
                    <a:lnTo>
                      <a:pt x="0" y="6"/>
                    </a:lnTo>
                    <a:lnTo>
                      <a:pt x="0" y="5"/>
                    </a:lnTo>
                    <a:lnTo>
                      <a:pt x="0" y="5"/>
                    </a:lnTo>
                    <a:lnTo>
                      <a:pt x="0" y="5"/>
                    </a:lnTo>
                    <a:lnTo>
                      <a:pt x="0" y="5"/>
                    </a:lnTo>
                    <a:lnTo>
                      <a:pt x="0" y="5"/>
                    </a:lnTo>
                    <a:lnTo>
                      <a:pt x="0" y="5"/>
                    </a:lnTo>
                    <a:lnTo>
                      <a:pt x="0" y="5"/>
                    </a:lnTo>
                    <a:lnTo>
                      <a:pt x="0" y="0"/>
                    </a:lnTo>
                    <a:lnTo>
                      <a:pt x="0" y="5"/>
                    </a:lnTo>
                    <a:lnTo>
                      <a:pt x="0" y="9"/>
                    </a:lnTo>
                    <a:lnTo>
                      <a:pt x="0" y="11"/>
                    </a:lnTo>
                    <a:lnTo>
                      <a:pt x="0" y="12"/>
                    </a:lnTo>
                    <a:lnTo>
                      <a:pt x="0" y="13"/>
                    </a:lnTo>
                    <a:lnTo>
                      <a:pt x="0" y="13"/>
                    </a:lnTo>
                    <a:lnTo>
                      <a:pt x="0" y="14"/>
                    </a:lnTo>
                    <a:lnTo>
                      <a:pt x="0" y="15"/>
                    </a:lnTo>
                    <a:lnTo>
                      <a:pt x="0" y="16"/>
                    </a:lnTo>
                    <a:lnTo>
                      <a:pt x="0" y="17"/>
                    </a:lnTo>
                    <a:lnTo>
                      <a:pt x="0" y="18"/>
                    </a:lnTo>
                    <a:lnTo>
                      <a:pt x="0" y="18"/>
                    </a:lnTo>
                    <a:lnTo>
                      <a:pt x="0" y="20"/>
                    </a:lnTo>
                    <a:lnTo>
                      <a:pt x="0" y="20"/>
                    </a:lnTo>
                    <a:lnTo>
                      <a:pt x="0" y="21"/>
                    </a:lnTo>
                    <a:lnTo>
                      <a:pt x="0" y="22"/>
                    </a:lnTo>
                    <a:lnTo>
                      <a:pt x="0" y="23"/>
                    </a:lnTo>
                    <a:lnTo>
                      <a:pt x="0" y="24"/>
                    </a:lnTo>
                    <a:lnTo>
                      <a:pt x="0" y="25"/>
                    </a:lnTo>
                    <a:lnTo>
                      <a:pt x="0" y="25"/>
                    </a:lnTo>
                    <a:lnTo>
                      <a:pt x="0" y="26"/>
                    </a:lnTo>
                    <a:lnTo>
                      <a:pt x="0" y="25"/>
                    </a:lnTo>
                    <a:lnTo>
                      <a:pt x="0" y="26"/>
                    </a:lnTo>
                    <a:lnTo>
                      <a:pt x="0" y="27"/>
                    </a:lnTo>
                    <a:lnTo>
                      <a:pt x="0" y="27"/>
                    </a:lnTo>
                    <a:lnTo>
                      <a:pt x="0" y="29"/>
                    </a:lnTo>
                    <a:lnTo>
                      <a:pt x="0" y="29"/>
                    </a:lnTo>
                    <a:lnTo>
                      <a:pt x="0" y="30"/>
                    </a:lnTo>
                    <a:lnTo>
                      <a:pt x="0" y="31"/>
                    </a:lnTo>
                    <a:lnTo>
                      <a:pt x="0" y="32"/>
                    </a:lnTo>
                    <a:lnTo>
                      <a:pt x="0" y="32"/>
                    </a:lnTo>
                    <a:lnTo>
                      <a:pt x="0" y="32"/>
                    </a:lnTo>
                    <a:lnTo>
                      <a:pt x="0" y="33"/>
                    </a:lnTo>
                    <a:lnTo>
                      <a:pt x="0" y="33"/>
                    </a:lnTo>
                    <a:lnTo>
                      <a:pt x="0" y="34"/>
                    </a:lnTo>
                    <a:lnTo>
                      <a:pt x="0" y="34"/>
                    </a:lnTo>
                    <a:lnTo>
                      <a:pt x="0" y="34"/>
                    </a:lnTo>
                    <a:lnTo>
                      <a:pt x="0" y="35"/>
                    </a:lnTo>
                    <a:lnTo>
                      <a:pt x="0" y="35"/>
                    </a:lnTo>
                    <a:lnTo>
                      <a:pt x="0" y="36"/>
                    </a:lnTo>
                    <a:lnTo>
                      <a:pt x="0" y="37"/>
                    </a:lnTo>
                    <a:lnTo>
                      <a:pt x="0" y="38"/>
                    </a:lnTo>
                    <a:lnTo>
                      <a:pt x="0" y="38"/>
                    </a:lnTo>
                    <a:lnTo>
                      <a:pt x="0" y="38"/>
                    </a:lnTo>
                    <a:lnTo>
                      <a:pt x="0" y="39"/>
                    </a:lnTo>
                    <a:lnTo>
                      <a:pt x="0" y="39"/>
                    </a:lnTo>
                    <a:lnTo>
                      <a:pt x="0" y="40"/>
                    </a:lnTo>
                    <a:lnTo>
                      <a:pt x="0" y="40"/>
                    </a:lnTo>
                    <a:lnTo>
                      <a:pt x="0" y="40"/>
                    </a:lnTo>
                    <a:lnTo>
                      <a:pt x="0" y="40"/>
                    </a:lnTo>
                    <a:lnTo>
                      <a:pt x="0" y="40"/>
                    </a:lnTo>
                    <a:lnTo>
                      <a:pt x="0" y="41"/>
                    </a:lnTo>
                    <a:lnTo>
                      <a:pt x="0" y="42"/>
                    </a:lnTo>
                    <a:lnTo>
                      <a:pt x="0" y="42"/>
                    </a:lnTo>
                    <a:lnTo>
                      <a:pt x="0" y="41"/>
                    </a:lnTo>
                    <a:lnTo>
                      <a:pt x="0" y="42"/>
                    </a:lnTo>
                    <a:lnTo>
                      <a:pt x="0" y="42"/>
                    </a:lnTo>
                    <a:lnTo>
                      <a:pt x="0" y="42"/>
                    </a:lnTo>
                    <a:lnTo>
                      <a:pt x="0" y="42"/>
                    </a:lnTo>
                    <a:lnTo>
                      <a:pt x="0" y="43"/>
                    </a:lnTo>
                    <a:lnTo>
                      <a:pt x="0" y="43"/>
                    </a:lnTo>
                    <a:lnTo>
                      <a:pt x="0" y="43"/>
                    </a:lnTo>
                    <a:lnTo>
                      <a:pt x="0" y="44"/>
                    </a:lnTo>
                    <a:lnTo>
                      <a:pt x="0" y="43"/>
                    </a:lnTo>
                    <a:lnTo>
                      <a:pt x="0" y="45"/>
                    </a:lnTo>
                    <a:lnTo>
                      <a:pt x="0" y="45"/>
                    </a:lnTo>
                    <a:lnTo>
                      <a:pt x="0" y="46"/>
                    </a:lnTo>
                    <a:lnTo>
                      <a:pt x="0" y="46"/>
                    </a:lnTo>
                    <a:lnTo>
                      <a:pt x="0" y="46"/>
                    </a:lnTo>
                    <a:lnTo>
                      <a:pt x="0" y="45"/>
                    </a:lnTo>
                    <a:lnTo>
                      <a:pt x="0" y="46"/>
                    </a:lnTo>
                    <a:lnTo>
                      <a:pt x="0" y="46"/>
                    </a:lnTo>
                    <a:lnTo>
                      <a:pt x="0" y="47"/>
                    </a:lnTo>
                    <a:lnTo>
                      <a:pt x="0" y="47"/>
                    </a:lnTo>
                    <a:lnTo>
                      <a:pt x="0" y="48"/>
                    </a:lnTo>
                    <a:lnTo>
                      <a:pt x="0" y="48"/>
                    </a:lnTo>
                    <a:lnTo>
                      <a:pt x="0" y="48"/>
                    </a:lnTo>
                    <a:lnTo>
                      <a:pt x="0" y="49"/>
                    </a:lnTo>
                    <a:lnTo>
                      <a:pt x="0" y="49"/>
                    </a:lnTo>
                    <a:lnTo>
                      <a:pt x="0" y="49"/>
                    </a:lnTo>
                    <a:lnTo>
                      <a:pt x="0" y="48"/>
                    </a:lnTo>
                    <a:lnTo>
                      <a:pt x="0" y="49"/>
                    </a:lnTo>
                    <a:lnTo>
                      <a:pt x="0" y="48"/>
                    </a:lnTo>
                    <a:lnTo>
                      <a:pt x="0" y="49"/>
                    </a:lnTo>
                    <a:lnTo>
                      <a:pt x="0" y="50"/>
                    </a:lnTo>
                    <a:lnTo>
                      <a:pt x="0" y="49"/>
                    </a:lnTo>
                    <a:lnTo>
                      <a:pt x="0" y="49"/>
                    </a:lnTo>
                    <a:lnTo>
                      <a:pt x="0" y="49"/>
                    </a:lnTo>
                    <a:lnTo>
                      <a:pt x="0" y="50"/>
                    </a:lnTo>
                    <a:lnTo>
                      <a:pt x="0" y="51"/>
                    </a:lnTo>
                    <a:lnTo>
                      <a:pt x="0" y="51"/>
                    </a:lnTo>
                    <a:lnTo>
                      <a:pt x="0" y="51"/>
                    </a:lnTo>
                    <a:lnTo>
                      <a:pt x="0" y="51"/>
                    </a:lnTo>
                    <a:lnTo>
                      <a:pt x="0" y="51"/>
                    </a:lnTo>
                    <a:lnTo>
                      <a:pt x="0" y="52"/>
                    </a:lnTo>
                    <a:lnTo>
                      <a:pt x="0" y="53"/>
                    </a:lnTo>
                    <a:lnTo>
                      <a:pt x="0" y="53"/>
                    </a:lnTo>
                    <a:lnTo>
                      <a:pt x="0" y="53"/>
                    </a:lnTo>
                    <a:lnTo>
                      <a:pt x="0" y="54"/>
                    </a:lnTo>
                    <a:lnTo>
                      <a:pt x="0" y="54"/>
                    </a:lnTo>
                    <a:lnTo>
                      <a:pt x="0" y="54"/>
                    </a:lnTo>
                    <a:lnTo>
                      <a:pt x="0" y="53"/>
                    </a:lnTo>
                    <a:lnTo>
                      <a:pt x="0" y="53"/>
                    </a:lnTo>
                    <a:lnTo>
                      <a:pt x="0" y="53"/>
                    </a:lnTo>
                    <a:lnTo>
                      <a:pt x="0" y="53"/>
                    </a:lnTo>
                    <a:lnTo>
                      <a:pt x="0" y="53"/>
                    </a:lnTo>
                    <a:lnTo>
                      <a:pt x="0" y="53"/>
                    </a:lnTo>
                    <a:lnTo>
                      <a:pt x="0" y="53"/>
                    </a:lnTo>
                    <a:lnTo>
                      <a:pt x="0" y="53"/>
                    </a:lnTo>
                    <a:lnTo>
                      <a:pt x="0" y="53"/>
                    </a:lnTo>
                    <a:lnTo>
                      <a:pt x="0" y="53"/>
                    </a:lnTo>
                    <a:lnTo>
                      <a:pt x="0" y="53"/>
                    </a:lnTo>
                    <a:lnTo>
                      <a:pt x="0" y="54"/>
                    </a:lnTo>
                    <a:lnTo>
                      <a:pt x="0" y="54"/>
                    </a:lnTo>
                    <a:lnTo>
                      <a:pt x="0" y="55"/>
                    </a:lnTo>
                    <a:lnTo>
                      <a:pt x="0" y="55"/>
                    </a:lnTo>
                    <a:lnTo>
                      <a:pt x="0" y="55"/>
                    </a:lnTo>
                    <a:lnTo>
                      <a:pt x="0" y="55"/>
                    </a:lnTo>
                    <a:lnTo>
                      <a:pt x="0" y="56"/>
                    </a:lnTo>
                    <a:lnTo>
                      <a:pt x="0" y="56"/>
                    </a:lnTo>
                    <a:lnTo>
                      <a:pt x="0" y="56"/>
                    </a:lnTo>
                    <a:lnTo>
                      <a:pt x="0" y="56"/>
                    </a:lnTo>
                    <a:lnTo>
                      <a:pt x="0" y="56"/>
                    </a:lnTo>
                    <a:lnTo>
                      <a:pt x="0" y="56"/>
                    </a:lnTo>
                    <a:lnTo>
                      <a:pt x="0" y="56"/>
                    </a:lnTo>
                    <a:lnTo>
                      <a:pt x="0" y="56"/>
                    </a:lnTo>
                    <a:lnTo>
                      <a:pt x="0" y="55"/>
                    </a:lnTo>
                    <a:lnTo>
                      <a:pt x="0" y="55"/>
                    </a:lnTo>
                    <a:lnTo>
                      <a:pt x="0" y="56"/>
                    </a:lnTo>
                    <a:lnTo>
                      <a:pt x="0" y="56"/>
                    </a:lnTo>
                    <a:lnTo>
                      <a:pt x="0" y="56"/>
                    </a:lnTo>
                    <a:lnTo>
                      <a:pt x="0" y="57"/>
                    </a:lnTo>
                    <a:lnTo>
                      <a:pt x="0" y="56"/>
                    </a:lnTo>
                    <a:lnTo>
                      <a:pt x="0" y="57"/>
                    </a:lnTo>
                    <a:lnTo>
                      <a:pt x="0" y="57"/>
                    </a:lnTo>
                    <a:lnTo>
                      <a:pt x="0" y="58"/>
                    </a:lnTo>
                    <a:lnTo>
                      <a:pt x="0" y="58"/>
                    </a:lnTo>
                    <a:lnTo>
                      <a:pt x="0" y="58"/>
                    </a:lnTo>
                    <a:lnTo>
                      <a:pt x="0" y="59"/>
                    </a:lnTo>
                    <a:lnTo>
                      <a:pt x="0" y="58"/>
                    </a:lnTo>
                    <a:lnTo>
                      <a:pt x="0" y="59"/>
                    </a:lnTo>
                    <a:lnTo>
                      <a:pt x="0" y="60"/>
                    </a:lnTo>
                    <a:lnTo>
                      <a:pt x="0" y="60"/>
                    </a:lnTo>
                    <a:lnTo>
                      <a:pt x="0" y="60"/>
                    </a:lnTo>
                    <a:lnTo>
                      <a:pt x="0" y="60"/>
                    </a:lnTo>
                    <a:lnTo>
                      <a:pt x="0" y="60"/>
                    </a:lnTo>
                    <a:lnTo>
                      <a:pt x="0" y="59"/>
                    </a:lnTo>
                    <a:lnTo>
                      <a:pt x="0" y="60"/>
                    </a:lnTo>
                    <a:lnTo>
                      <a:pt x="0" y="59"/>
                    </a:lnTo>
                    <a:lnTo>
                      <a:pt x="0" y="60"/>
                    </a:lnTo>
                    <a:lnTo>
                      <a:pt x="0" y="59"/>
                    </a:lnTo>
                    <a:lnTo>
                      <a:pt x="0" y="59"/>
                    </a:lnTo>
                    <a:lnTo>
                      <a:pt x="0" y="58"/>
                    </a:lnTo>
                    <a:lnTo>
                      <a:pt x="0" y="58"/>
                    </a:lnTo>
                    <a:lnTo>
                      <a:pt x="0" y="58"/>
                    </a:lnTo>
                    <a:lnTo>
                      <a:pt x="0" y="59"/>
                    </a:lnTo>
                    <a:lnTo>
                      <a:pt x="0" y="60"/>
                    </a:lnTo>
                    <a:lnTo>
                      <a:pt x="0" y="59"/>
                    </a:lnTo>
                    <a:lnTo>
                      <a:pt x="0" y="60"/>
                    </a:lnTo>
                    <a:lnTo>
                      <a:pt x="0" y="61"/>
                    </a:lnTo>
                    <a:lnTo>
                      <a:pt x="0" y="60"/>
                    </a:lnTo>
                    <a:lnTo>
                      <a:pt x="0" y="60"/>
                    </a:lnTo>
                    <a:lnTo>
                      <a:pt x="0" y="60"/>
                    </a:lnTo>
                    <a:lnTo>
                      <a:pt x="0" y="60"/>
                    </a:lnTo>
                    <a:lnTo>
                      <a:pt x="0" y="59"/>
                    </a:lnTo>
                    <a:lnTo>
                      <a:pt x="0" y="59"/>
                    </a:lnTo>
                    <a:lnTo>
                      <a:pt x="0" y="59"/>
                    </a:lnTo>
                    <a:lnTo>
                      <a:pt x="0" y="60"/>
                    </a:lnTo>
                    <a:lnTo>
                      <a:pt x="0" y="60"/>
                    </a:lnTo>
                    <a:lnTo>
                      <a:pt x="0" y="59"/>
                    </a:lnTo>
                    <a:lnTo>
                      <a:pt x="0" y="59"/>
                    </a:lnTo>
                    <a:lnTo>
                      <a:pt x="0" y="59"/>
                    </a:lnTo>
                    <a:lnTo>
                      <a:pt x="0" y="59"/>
                    </a:lnTo>
                    <a:lnTo>
                      <a:pt x="0" y="59"/>
                    </a:lnTo>
                    <a:lnTo>
                      <a:pt x="0" y="59"/>
                    </a:lnTo>
                    <a:lnTo>
                      <a:pt x="0" y="59"/>
                    </a:lnTo>
                    <a:lnTo>
                      <a:pt x="0" y="60"/>
                    </a:lnTo>
                    <a:lnTo>
                      <a:pt x="0" y="60"/>
                    </a:lnTo>
                    <a:lnTo>
                      <a:pt x="0" y="60"/>
                    </a:lnTo>
                    <a:lnTo>
                      <a:pt x="0" y="61"/>
                    </a:lnTo>
                    <a:lnTo>
                      <a:pt x="0" y="61"/>
                    </a:lnTo>
                    <a:lnTo>
                      <a:pt x="0" y="60"/>
                    </a:lnTo>
                    <a:lnTo>
                      <a:pt x="0" y="61"/>
                    </a:lnTo>
                    <a:lnTo>
                      <a:pt x="0" y="60"/>
                    </a:lnTo>
                    <a:lnTo>
                      <a:pt x="0" y="60"/>
                    </a:lnTo>
                    <a:lnTo>
                      <a:pt x="0" y="61"/>
                    </a:lnTo>
                    <a:lnTo>
                      <a:pt x="0" y="61"/>
                    </a:lnTo>
                    <a:lnTo>
                      <a:pt x="0" y="61"/>
                    </a:lnTo>
                    <a:lnTo>
                      <a:pt x="0" y="61"/>
                    </a:lnTo>
                    <a:lnTo>
                      <a:pt x="0" y="61"/>
                    </a:lnTo>
                    <a:lnTo>
                      <a:pt x="0" y="62"/>
                    </a:lnTo>
                    <a:lnTo>
                      <a:pt x="0" y="63"/>
                    </a:lnTo>
                    <a:lnTo>
                      <a:pt x="0" y="63"/>
                    </a:lnTo>
                    <a:lnTo>
                      <a:pt x="0" y="62"/>
                    </a:lnTo>
                    <a:lnTo>
                      <a:pt x="0" y="63"/>
                    </a:lnTo>
                    <a:lnTo>
                      <a:pt x="0" y="63"/>
                    </a:lnTo>
                    <a:lnTo>
                      <a:pt x="0" y="64"/>
                    </a:lnTo>
                    <a:lnTo>
                      <a:pt x="0" y="63"/>
                    </a:lnTo>
                    <a:lnTo>
                      <a:pt x="0" y="64"/>
                    </a:lnTo>
                    <a:lnTo>
                      <a:pt x="0" y="63"/>
                    </a:lnTo>
                    <a:lnTo>
                      <a:pt x="0" y="64"/>
                    </a:lnTo>
                    <a:lnTo>
                      <a:pt x="0" y="63"/>
                    </a:lnTo>
                    <a:lnTo>
                      <a:pt x="0" y="62"/>
                    </a:lnTo>
                    <a:lnTo>
                      <a:pt x="0" y="63"/>
                    </a:lnTo>
                    <a:lnTo>
                      <a:pt x="0" y="62"/>
                    </a:lnTo>
                    <a:lnTo>
                      <a:pt x="0" y="62"/>
                    </a:lnTo>
                    <a:lnTo>
                      <a:pt x="0" y="63"/>
                    </a:lnTo>
                    <a:lnTo>
                      <a:pt x="0" y="62"/>
                    </a:lnTo>
                    <a:lnTo>
                      <a:pt x="0" y="62"/>
                    </a:lnTo>
                    <a:lnTo>
                      <a:pt x="0" y="62"/>
                    </a:lnTo>
                    <a:lnTo>
                      <a:pt x="0" y="62"/>
                    </a:lnTo>
                    <a:lnTo>
                      <a:pt x="0" y="62"/>
                    </a:lnTo>
                    <a:lnTo>
                      <a:pt x="0" y="61"/>
                    </a:lnTo>
                    <a:lnTo>
                      <a:pt x="0" y="61"/>
                    </a:lnTo>
                    <a:lnTo>
                      <a:pt x="0" y="62"/>
                    </a:lnTo>
                    <a:lnTo>
                      <a:pt x="0" y="62"/>
                    </a:lnTo>
                    <a:lnTo>
                      <a:pt x="0" y="62"/>
                    </a:lnTo>
                    <a:lnTo>
                      <a:pt x="0" y="62"/>
                    </a:lnTo>
                    <a:lnTo>
                      <a:pt x="0" y="63"/>
                    </a:lnTo>
                    <a:lnTo>
                      <a:pt x="0" y="63"/>
                    </a:lnTo>
                    <a:lnTo>
                      <a:pt x="0" y="63"/>
                    </a:lnTo>
                    <a:lnTo>
                      <a:pt x="0" y="64"/>
                    </a:lnTo>
                    <a:lnTo>
                      <a:pt x="0" y="63"/>
                    </a:lnTo>
                    <a:lnTo>
                      <a:pt x="0" y="63"/>
                    </a:lnTo>
                    <a:lnTo>
                      <a:pt x="0" y="64"/>
                    </a:lnTo>
                    <a:lnTo>
                      <a:pt x="0" y="63"/>
                    </a:lnTo>
                    <a:lnTo>
                      <a:pt x="0" y="63"/>
                    </a:lnTo>
                    <a:lnTo>
                      <a:pt x="0" y="63"/>
                    </a:lnTo>
                    <a:lnTo>
                      <a:pt x="0" y="63"/>
                    </a:lnTo>
                    <a:lnTo>
                      <a:pt x="0" y="62"/>
                    </a:lnTo>
                    <a:lnTo>
                      <a:pt x="0" y="62"/>
                    </a:lnTo>
                    <a:lnTo>
                      <a:pt x="0" y="62"/>
                    </a:lnTo>
                    <a:lnTo>
                      <a:pt x="0" y="62"/>
                    </a:lnTo>
                    <a:lnTo>
                      <a:pt x="0" y="61"/>
                    </a:lnTo>
                    <a:lnTo>
                      <a:pt x="0" y="60"/>
                    </a:lnTo>
                    <a:lnTo>
                      <a:pt x="0" y="60"/>
                    </a:lnTo>
                    <a:lnTo>
                      <a:pt x="0" y="60"/>
                    </a:lnTo>
                    <a:lnTo>
                      <a:pt x="0" y="59"/>
                    </a:lnTo>
                    <a:lnTo>
                      <a:pt x="0" y="59"/>
                    </a:lnTo>
                    <a:lnTo>
                      <a:pt x="0" y="59"/>
                    </a:lnTo>
                    <a:lnTo>
                      <a:pt x="0" y="59"/>
                    </a:lnTo>
                    <a:lnTo>
                      <a:pt x="0" y="60"/>
                    </a:lnTo>
                    <a:lnTo>
                      <a:pt x="0" y="60"/>
                    </a:lnTo>
                    <a:lnTo>
                      <a:pt x="0" y="60"/>
                    </a:lnTo>
                    <a:lnTo>
                      <a:pt x="0" y="61"/>
                    </a:lnTo>
                    <a:lnTo>
                      <a:pt x="0" y="61"/>
                    </a:lnTo>
                    <a:lnTo>
                      <a:pt x="0" y="60"/>
                    </a:lnTo>
                    <a:lnTo>
                      <a:pt x="0" y="61"/>
                    </a:lnTo>
                    <a:lnTo>
                      <a:pt x="0" y="61"/>
                    </a:lnTo>
                    <a:lnTo>
                      <a:pt x="0" y="61"/>
                    </a:lnTo>
                    <a:lnTo>
                      <a:pt x="0" y="61"/>
                    </a:lnTo>
                    <a:lnTo>
                      <a:pt x="0" y="61"/>
                    </a:lnTo>
                    <a:lnTo>
                      <a:pt x="0" y="61"/>
                    </a:lnTo>
                    <a:lnTo>
                      <a:pt x="0" y="60"/>
                    </a:lnTo>
                    <a:lnTo>
                      <a:pt x="0" y="60"/>
                    </a:lnTo>
                    <a:lnTo>
                      <a:pt x="0" y="60"/>
                    </a:lnTo>
                    <a:lnTo>
                      <a:pt x="0" y="59"/>
                    </a:lnTo>
                    <a:lnTo>
                      <a:pt x="0" y="59"/>
                    </a:lnTo>
                    <a:lnTo>
                      <a:pt x="0" y="59"/>
                    </a:lnTo>
                    <a:lnTo>
                      <a:pt x="0" y="59"/>
                    </a:lnTo>
                    <a:lnTo>
                      <a:pt x="0" y="59"/>
                    </a:lnTo>
                    <a:lnTo>
                      <a:pt x="0" y="59"/>
                    </a:lnTo>
                    <a:lnTo>
                      <a:pt x="0" y="59"/>
                    </a:lnTo>
                    <a:lnTo>
                      <a:pt x="0" y="58"/>
                    </a:lnTo>
                    <a:lnTo>
                      <a:pt x="0" y="59"/>
                    </a:lnTo>
                    <a:lnTo>
                      <a:pt x="0" y="59"/>
                    </a:lnTo>
                    <a:lnTo>
                      <a:pt x="0" y="59"/>
                    </a:lnTo>
                    <a:lnTo>
                      <a:pt x="0" y="60"/>
                    </a:lnTo>
                    <a:lnTo>
                      <a:pt x="0" y="59"/>
                    </a:lnTo>
                    <a:lnTo>
                      <a:pt x="0" y="59"/>
                    </a:lnTo>
                    <a:lnTo>
                      <a:pt x="0" y="59"/>
                    </a:lnTo>
                    <a:lnTo>
                      <a:pt x="0" y="59"/>
                    </a:lnTo>
                    <a:lnTo>
                      <a:pt x="0" y="58"/>
                    </a:lnTo>
                    <a:lnTo>
                      <a:pt x="0" y="57"/>
                    </a:lnTo>
                    <a:lnTo>
                      <a:pt x="0" y="57"/>
                    </a:lnTo>
                    <a:lnTo>
                      <a:pt x="0" y="57"/>
                    </a:lnTo>
                    <a:lnTo>
                      <a:pt x="0" y="57"/>
                    </a:lnTo>
                    <a:lnTo>
                      <a:pt x="0" y="56"/>
                    </a:lnTo>
                    <a:lnTo>
                      <a:pt x="0" y="57"/>
                    </a:lnTo>
                    <a:lnTo>
                      <a:pt x="0" y="58"/>
                    </a:lnTo>
                    <a:lnTo>
                      <a:pt x="0" y="58"/>
                    </a:lnTo>
                    <a:lnTo>
                      <a:pt x="0" y="57"/>
                    </a:lnTo>
                    <a:lnTo>
                      <a:pt x="0" y="57"/>
                    </a:lnTo>
                    <a:lnTo>
                      <a:pt x="0" y="57"/>
                    </a:lnTo>
                    <a:lnTo>
                      <a:pt x="0" y="56"/>
                    </a:lnTo>
                    <a:lnTo>
                      <a:pt x="0" y="56"/>
                    </a:lnTo>
                    <a:lnTo>
                      <a:pt x="0" y="55"/>
                    </a:lnTo>
                    <a:lnTo>
                      <a:pt x="0" y="55"/>
                    </a:lnTo>
                    <a:lnTo>
                      <a:pt x="0" y="55"/>
                    </a:lnTo>
                    <a:lnTo>
                      <a:pt x="0" y="55"/>
                    </a:lnTo>
                    <a:lnTo>
                      <a:pt x="0" y="56"/>
                    </a:lnTo>
                    <a:lnTo>
                      <a:pt x="0" y="55"/>
                    </a:lnTo>
                    <a:lnTo>
                      <a:pt x="0" y="55"/>
                    </a:lnTo>
                    <a:lnTo>
                      <a:pt x="0" y="56"/>
                    </a:lnTo>
                    <a:lnTo>
                      <a:pt x="0" y="56"/>
                    </a:lnTo>
                    <a:lnTo>
                      <a:pt x="0" y="57"/>
                    </a:lnTo>
                    <a:lnTo>
                      <a:pt x="0" y="58"/>
                    </a:lnTo>
                    <a:lnTo>
                      <a:pt x="0" y="57"/>
                    </a:lnTo>
                    <a:lnTo>
                      <a:pt x="0" y="58"/>
                    </a:lnTo>
                    <a:lnTo>
                      <a:pt x="0" y="58"/>
                    </a:lnTo>
                    <a:lnTo>
                      <a:pt x="0" y="57"/>
                    </a:lnTo>
                    <a:lnTo>
                      <a:pt x="0" y="58"/>
                    </a:lnTo>
                    <a:lnTo>
                      <a:pt x="0" y="58"/>
                    </a:lnTo>
                    <a:lnTo>
                      <a:pt x="0" y="58"/>
                    </a:lnTo>
                    <a:lnTo>
                      <a:pt x="0" y="59"/>
                    </a:lnTo>
                    <a:lnTo>
                      <a:pt x="0" y="59"/>
                    </a:lnTo>
                    <a:lnTo>
                      <a:pt x="0" y="59"/>
                    </a:lnTo>
                    <a:lnTo>
                      <a:pt x="0" y="59"/>
                    </a:lnTo>
                    <a:lnTo>
                      <a:pt x="0" y="59"/>
                    </a:lnTo>
                    <a:lnTo>
                      <a:pt x="0" y="60"/>
                    </a:lnTo>
                    <a:lnTo>
                      <a:pt x="0" y="59"/>
                    </a:lnTo>
                    <a:lnTo>
                      <a:pt x="0" y="60"/>
                    </a:lnTo>
                    <a:lnTo>
                      <a:pt x="0" y="60"/>
                    </a:lnTo>
                    <a:lnTo>
                      <a:pt x="0" y="60"/>
                    </a:lnTo>
                    <a:lnTo>
                      <a:pt x="0" y="60"/>
                    </a:lnTo>
                    <a:lnTo>
                      <a:pt x="0" y="60"/>
                    </a:lnTo>
                    <a:lnTo>
                      <a:pt x="0" y="60"/>
                    </a:lnTo>
                    <a:lnTo>
                      <a:pt x="0" y="61"/>
                    </a:lnTo>
                    <a:lnTo>
                      <a:pt x="0" y="60"/>
                    </a:lnTo>
                    <a:lnTo>
                      <a:pt x="0" y="60"/>
                    </a:lnTo>
                    <a:lnTo>
                      <a:pt x="0" y="59"/>
                    </a:lnTo>
                    <a:lnTo>
                      <a:pt x="0" y="59"/>
                    </a:lnTo>
                    <a:lnTo>
                      <a:pt x="0" y="59"/>
                    </a:lnTo>
                    <a:lnTo>
                      <a:pt x="0" y="58"/>
                    </a:lnTo>
                    <a:lnTo>
                      <a:pt x="0" y="59"/>
                    </a:lnTo>
                    <a:lnTo>
                      <a:pt x="0" y="59"/>
                    </a:lnTo>
                    <a:lnTo>
                      <a:pt x="0" y="59"/>
                    </a:lnTo>
                    <a:lnTo>
                      <a:pt x="0" y="59"/>
                    </a:lnTo>
                    <a:lnTo>
                      <a:pt x="0" y="59"/>
                    </a:lnTo>
                    <a:lnTo>
                      <a:pt x="0" y="60"/>
                    </a:lnTo>
                    <a:lnTo>
                      <a:pt x="0" y="60"/>
                    </a:lnTo>
                    <a:lnTo>
                      <a:pt x="0" y="60"/>
                    </a:lnTo>
                    <a:lnTo>
                      <a:pt x="0" y="61"/>
                    </a:lnTo>
                    <a:lnTo>
                      <a:pt x="0" y="61"/>
                    </a:lnTo>
                    <a:lnTo>
                      <a:pt x="0" y="61"/>
                    </a:lnTo>
                    <a:lnTo>
                      <a:pt x="0" y="62"/>
                    </a:lnTo>
                    <a:lnTo>
                      <a:pt x="0" y="61"/>
                    </a:lnTo>
                    <a:lnTo>
                      <a:pt x="0" y="62"/>
                    </a:lnTo>
                    <a:lnTo>
                      <a:pt x="0" y="63"/>
                    </a:lnTo>
                    <a:lnTo>
                      <a:pt x="0" y="62"/>
                    </a:lnTo>
                    <a:lnTo>
                      <a:pt x="0" y="62"/>
                    </a:lnTo>
                    <a:lnTo>
                      <a:pt x="0" y="62"/>
                    </a:lnTo>
                    <a:lnTo>
                      <a:pt x="0" y="62"/>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2"/>
                    </a:lnTo>
                    <a:lnTo>
                      <a:pt x="0" y="62"/>
                    </a:lnTo>
                    <a:lnTo>
                      <a:pt x="0" y="62"/>
                    </a:lnTo>
                    <a:lnTo>
                      <a:pt x="0" y="61"/>
                    </a:lnTo>
                    <a:lnTo>
                      <a:pt x="0" y="61"/>
                    </a:lnTo>
                    <a:lnTo>
                      <a:pt x="0" y="61"/>
                    </a:lnTo>
                    <a:lnTo>
                      <a:pt x="0" y="61"/>
                    </a:lnTo>
                    <a:lnTo>
                      <a:pt x="0" y="60"/>
                    </a:lnTo>
                    <a:lnTo>
                      <a:pt x="0" y="60"/>
                    </a:lnTo>
                    <a:lnTo>
                      <a:pt x="0" y="60"/>
                    </a:lnTo>
                    <a:lnTo>
                      <a:pt x="0" y="61"/>
                    </a:lnTo>
                    <a:lnTo>
                      <a:pt x="0" y="60"/>
                    </a:lnTo>
                    <a:lnTo>
                      <a:pt x="0" y="61"/>
                    </a:lnTo>
                    <a:lnTo>
                      <a:pt x="0" y="60"/>
                    </a:lnTo>
                    <a:lnTo>
                      <a:pt x="0" y="60"/>
                    </a:lnTo>
                    <a:lnTo>
                      <a:pt x="0" y="61"/>
                    </a:lnTo>
                    <a:lnTo>
                      <a:pt x="0" y="60"/>
                    </a:lnTo>
                    <a:lnTo>
                      <a:pt x="0" y="61"/>
                    </a:lnTo>
                    <a:lnTo>
                      <a:pt x="0" y="61"/>
                    </a:lnTo>
                    <a:lnTo>
                      <a:pt x="0" y="61"/>
                    </a:lnTo>
                    <a:lnTo>
                      <a:pt x="0" y="61"/>
                    </a:lnTo>
                    <a:lnTo>
                      <a:pt x="0" y="61"/>
                    </a:lnTo>
                    <a:lnTo>
                      <a:pt x="0" y="61"/>
                    </a:lnTo>
                    <a:lnTo>
                      <a:pt x="0" y="61"/>
                    </a:lnTo>
                    <a:lnTo>
                      <a:pt x="0" y="60"/>
                    </a:lnTo>
                    <a:lnTo>
                      <a:pt x="0" y="61"/>
                    </a:lnTo>
                    <a:lnTo>
                      <a:pt x="0" y="61"/>
                    </a:lnTo>
                    <a:lnTo>
                      <a:pt x="0" y="62"/>
                    </a:lnTo>
                    <a:lnTo>
                      <a:pt x="0" y="62"/>
                    </a:lnTo>
                    <a:lnTo>
                      <a:pt x="0" y="62"/>
                    </a:lnTo>
                    <a:lnTo>
                      <a:pt x="0" y="63"/>
                    </a:lnTo>
                    <a:lnTo>
                      <a:pt x="0" y="63"/>
                    </a:lnTo>
                    <a:lnTo>
                      <a:pt x="0" y="63"/>
                    </a:lnTo>
                    <a:lnTo>
                      <a:pt x="0" y="63"/>
                    </a:lnTo>
                    <a:lnTo>
                      <a:pt x="0" y="64"/>
                    </a:lnTo>
                    <a:lnTo>
                      <a:pt x="0" y="64"/>
                    </a:lnTo>
                    <a:lnTo>
                      <a:pt x="0" y="64"/>
                    </a:lnTo>
                    <a:lnTo>
                      <a:pt x="0" y="64"/>
                    </a:lnTo>
                    <a:lnTo>
                      <a:pt x="0" y="64"/>
                    </a:lnTo>
                    <a:lnTo>
                      <a:pt x="0" y="64"/>
                    </a:lnTo>
                    <a:lnTo>
                      <a:pt x="0" y="65"/>
                    </a:lnTo>
                    <a:lnTo>
                      <a:pt x="0" y="64"/>
                    </a:lnTo>
                    <a:lnTo>
                      <a:pt x="0" y="64"/>
                    </a:lnTo>
                    <a:lnTo>
                      <a:pt x="0" y="64"/>
                    </a:lnTo>
                    <a:lnTo>
                      <a:pt x="0" y="64"/>
                    </a:lnTo>
                    <a:lnTo>
                      <a:pt x="0" y="64"/>
                    </a:lnTo>
                    <a:lnTo>
                      <a:pt x="0" y="64"/>
                    </a:lnTo>
                    <a:lnTo>
                      <a:pt x="0" y="64"/>
                    </a:lnTo>
                    <a:lnTo>
                      <a:pt x="0" y="63"/>
                    </a:lnTo>
                    <a:lnTo>
                      <a:pt x="0" y="62"/>
                    </a:lnTo>
                    <a:lnTo>
                      <a:pt x="0" y="61"/>
                    </a:lnTo>
                    <a:lnTo>
                      <a:pt x="0" y="62"/>
                    </a:lnTo>
                    <a:lnTo>
                      <a:pt x="0" y="61"/>
                    </a:lnTo>
                    <a:lnTo>
                      <a:pt x="0" y="62"/>
                    </a:lnTo>
                    <a:lnTo>
                      <a:pt x="0" y="61"/>
                    </a:lnTo>
                    <a:lnTo>
                      <a:pt x="0" y="59"/>
                    </a:lnTo>
                    <a:lnTo>
                      <a:pt x="0" y="59"/>
                    </a:lnTo>
                    <a:lnTo>
                      <a:pt x="0" y="58"/>
                    </a:lnTo>
                    <a:lnTo>
                      <a:pt x="0" y="57"/>
                    </a:lnTo>
                    <a:lnTo>
                      <a:pt x="0" y="58"/>
                    </a:lnTo>
                    <a:lnTo>
                      <a:pt x="0" y="58"/>
                    </a:lnTo>
                    <a:lnTo>
                      <a:pt x="0" y="58"/>
                    </a:lnTo>
                    <a:lnTo>
                      <a:pt x="0" y="57"/>
                    </a:lnTo>
                    <a:lnTo>
                      <a:pt x="0" y="57"/>
                    </a:lnTo>
                    <a:lnTo>
                      <a:pt x="0" y="58"/>
                    </a:lnTo>
                    <a:lnTo>
                      <a:pt x="0" y="59"/>
                    </a:lnTo>
                    <a:lnTo>
                      <a:pt x="0" y="58"/>
                    </a:lnTo>
                    <a:lnTo>
                      <a:pt x="0" y="57"/>
                    </a:lnTo>
                    <a:lnTo>
                      <a:pt x="0" y="57"/>
                    </a:lnTo>
                    <a:lnTo>
                      <a:pt x="0" y="56"/>
                    </a:lnTo>
                    <a:lnTo>
                      <a:pt x="0" y="57"/>
                    </a:lnTo>
                    <a:lnTo>
                      <a:pt x="0" y="56"/>
                    </a:lnTo>
                    <a:lnTo>
                      <a:pt x="0" y="56"/>
                    </a:lnTo>
                    <a:lnTo>
                      <a:pt x="0" y="56"/>
                    </a:lnTo>
                    <a:lnTo>
                      <a:pt x="0" y="56"/>
                    </a:lnTo>
                    <a:lnTo>
                      <a:pt x="0" y="55"/>
                    </a:lnTo>
                    <a:lnTo>
                      <a:pt x="0" y="54"/>
                    </a:lnTo>
                    <a:lnTo>
                      <a:pt x="0" y="55"/>
                    </a:lnTo>
                    <a:lnTo>
                      <a:pt x="0" y="54"/>
                    </a:lnTo>
                    <a:lnTo>
                      <a:pt x="0" y="55"/>
                    </a:lnTo>
                    <a:lnTo>
                      <a:pt x="0" y="55"/>
                    </a:lnTo>
                    <a:lnTo>
                      <a:pt x="0" y="55"/>
                    </a:lnTo>
                    <a:lnTo>
                      <a:pt x="0" y="56"/>
                    </a:lnTo>
                    <a:lnTo>
                      <a:pt x="0" y="56"/>
                    </a:lnTo>
                    <a:lnTo>
                      <a:pt x="0" y="57"/>
                    </a:lnTo>
                    <a:lnTo>
                      <a:pt x="0" y="57"/>
                    </a:lnTo>
                    <a:lnTo>
                      <a:pt x="0" y="58"/>
                    </a:lnTo>
                    <a:lnTo>
                      <a:pt x="0" y="58"/>
                    </a:lnTo>
                    <a:lnTo>
                      <a:pt x="0" y="59"/>
                    </a:lnTo>
                    <a:lnTo>
                      <a:pt x="0" y="58"/>
                    </a:lnTo>
                    <a:lnTo>
                      <a:pt x="0" y="58"/>
                    </a:lnTo>
                    <a:lnTo>
                      <a:pt x="0" y="58"/>
                    </a:lnTo>
                    <a:lnTo>
                      <a:pt x="0" y="58"/>
                    </a:lnTo>
                    <a:lnTo>
                      <a:pt x="0" y="58"/>
                    </a:lnTo>
                    <a:lnTo>
                      <a:pt x="0" y="57"/>
                    </a:lnTo>
                    <a:lnTo>
                      <a:pt x="0" y="58"/>
                    </a:lnTo>
                    <a:lnTo>
                      <a:pt x="0" y="57"/>
                    </a:lnTo>
                    <a:lnTo>
                      <a:pt x="0" y="57"/>
                    </a:lnTo>
                    <a:lnTo>
                      <a:pt x="0" y="56"/>
                    </a:lnTo>
                    <a:lnTo>
                      <a:pt x="0" y="57"/>
                    </a:lnTo>
                    <a:lnTo>
                      <a:pt x="0" y="57"/>
                    </a:lnTo>
                    <a:lnTo>
                      <a:pt x="0" y="58"/>
                    </a:lnTo>
                    <a:lnTo>
                      <a:pt x="0" y="57"/>
                    </a:lnTo>
                    <a:lnTo>
                      <a:pt x="0" y="58"/>
                    </a:lnTo>
                    <a:lnTo>
                      <a:pt x="0" y="58"/>
                    </a:lnTo>
                    <a:lnTo>
                      <a:pt x="0" y="58"/>
                    </a:lnTo>
                    <a:lnTo>
                      <a:pt x="0" y="59"/>
                    </a:lnTo>
                    <a:lnTo>
                      <a:pt x="0" y="59"/>
                    </a:lnTo>
                    <a:lnTo>
                      <a:pt x="0" y="59"/>
                    </a:lnTo>
                    <a:lnTo>
                      <a:pt x="0" y="59"/>
                    </a:lnTo>
                    <a:lnTo>
                      <a:pt x="0" y="60"/>
                    </a:lnTo>
                    <a:lnTo>
                      <a:pt x="0" y="60"/>
                    </a:lnTo>
                    <a:lnTo>
                      <a:pt x="0" y="61"/>
                    </a:lnTo>
                    <a:lnTo>
                      <a:pt x="0" y="61"/>
                    </a:lnTo>
                    <a:lnTo>
                      <a:pt x="0" y="62"/>
                    </a:lnTo>
                    <a:lnTo>
                      <a:pt x="0" y="62"/>
                    </a:lnTo>
                    <a:lnTo>
                      <a:pt x="0" y="63"/>
                    </a:lnTo>
                    <a:lnTo>
                      <a:pt x="0" y="62"/>
                    </a:lnTo>
                    <a:lnTo>
                      <a:pt x="0" y="63"/>
                    </a:lnTo>
                    <a:lnTo>
                      <a:pt x="0" y="62"/>
                    </a:lnTo>
                    <a:lnTo>
                      <a:pt x="0" y="61"/>
                    </a:lnTo>
                    <a:lnTo>
                      <a:pt x="0" y="61"/>
                    </a:lnTo>
                    <a:lnTo>
                      <a:pt x="0" y="62"/>
                    </a:lnTo>
                    <a:lnTo>
                      <a:pt x="0" y="62"/>
                    </a:lnTo>
                    <a:lnTo>
                      <a:pt x="0" y="62"/>
                    </a:lnTo>
                    <a:lnTo>
                      <a:pt x="0" y="62"/>
                    </a:lnTo>
                    <a:lnTo>
                      <a:pt x="0" y="61"/>
                    </a:lnTo>
                    <a:lnTo>
                      <a:pt x="0" y="62"/>
                    </a:lnTo>
                    <a:lnTo>
                      <a:pt x="0" y="63"/>
                    </a:lnTo>
                    <a:lnTo>
                      <a:pt x="0" y="62"/>
                    </a:lnTo>
                    <a:lnTo>
                      <a:pt x="0" y="63"/>
                    </a:lnTo>
                    <a:lnTo>
                      <a:pt x="0" y="63"/>
                    </a:lnTo>
                    <a:lnTo>
                      <a:pt x="0" y="62"/>
                    </a:lnTo>
                    <a:lnTo>
                      <a:pt x="0" y="63"/>
                    </a:lnTo>
                    <a:lnTo>
                      <a:pt x="0" y="63"/>
                    </a:lnTo>
                    <a:lnTo>
                      <a:pt x="0" y="62"/>
                    </a:lnTo>
                    <a:lnTo>
                      <a:pt x="0" y="62"/>
                    </a:lnTo>
                    <a:lnTo>
                      <a:pt x="0" y="62"/>
                    </a:lnTo>
                    <a:lnTo>
                      <a:pt x="0" y="61"/>
                    </a:lnTo>
                    <a:lnTo>
                      <a:pt x="0" y="61"/>
                    </a:lnTo>
                    <a:lnTo>
                      <a:pt x="0" y="62"/>
                    </a:lnTo>
                    <a:lnTo>
                      <a:pt x="0" y="62"/>
                    </a:lnTo>
                    <a:lnTo>
                      <a:pt x="0" y="62"/>
                    </a:lnTo>
                    <a:lnTo>
                      <a:pt x="0" y="62"/>
                    </a:lnTo>
                    <a:lnTo>
                      <a:pt x="0" y="61"/>
                    </a:lnTo>
                    <a:lnTo>
                      <a:pt x="0" y="60"/>
                    </a:lnTo>
                    <a:lnTo>
                      <a:pt x="0" y="60"/>
                    </a:lnTo>
                    <a:lnTo>
                      <a:pt x="0" y="60"/>
                    </a:lnTo>
                    <a:lnTo>
                      <a:pt x="0" y="59"/>
                    </a:lnTo>
                    <a:lnTo>
                      <a:pt x="0" y="60"/>
                    </a:lnTo>
                    <a:lnTo>
                      <a:pt x="0" y="59"/>
                    </a:lnTo>
                    <a:lnTo>
                      <a:pt x="0" y="59"/>
                    </a:lnTo>
                    <a:lnTo>
                      <a:pt x="0" y="59"/>
                    </a:lnTo>
                    <a:lnTo>
                      <a:pt x="0" y="58"/>
                    </a:lnTo>
                    <a:lnTo>
                      <a:pt x="0" y="58"/>
                    </a:lnTo>
                    <a:lnTo>
                      <a:pt x="0" y="58"/>
                    </a:lnTo>
                    <a:lnTo>
                      <a:pt x="0" y="58"/>
                    </a:lnTo>
                    <a:lnTo>
                      <a:pt x="0" y="58"/>
                    </a:lnTo>
                    <a:lnTo>
                      <a:pt x="0" y="58"/>
                    </a:lnTo>
                    <a:lnTo>
                      <a:pt x="0" y="58"/>
                    </a:lnTo>
                    <a:lnTo>
                      <a:pt x="0" y="59"/>
                    </a:lnTo>
                    <a:lnTo>
                      <a:pt x="0" y="58"/>
                    </a:lnTo>
                    <a:lnTo>
                      <a:pt x="0" y="58"/>
                    </a:lnTo>
                    <a:lnTo>
                      <a:pt x="0" y="59"/>
                    </a:lnTo>
                    <a:lnTo>
                      <a:pt x="0" y="59"/>
                    </a:lnTo>
                    <a:lnTo>
                      <a:pt x="0" y="59"/>
                    </a:lnTo>
                    <a:lnTo>
                      <a:pt x="0" y="59"/>
                    </a:lnTo>
                    <a:lnTo>
                      <a:pt x="0" y="59"/>
                    </a:lnTo>
                    <a:lnTo>
                      <a:pt x="0" y="60"/>
                    </a:lnTo>
                    <a:lnTo>
                      <a:pt x="0" y="60"/>
                    </a:lnTo>
                    <a:lnTo>
                      <a:pt x="0" y="61"/>
                    </a:lnTo>
                    <a:lnTo>
                      <a:pt x="0" y="60"/>
                    </a:lnTo>
                    <a:lnTo>
                      <a:pt x="0" y="59"/>
                    </a:lnTo>
                    <a:lnTo>
                      <a:pt x="0" y="60"/>
                    </a:lnTo>
                    <a:lnTo>
                      <a:pt x="0" y="59"/>
                    </a:lnTo>
                  </a:path>
                </a:pathLst>
              </a:custGeom>
              <a:noFill/>
              <a:ln w="0">
                <a:solidFill>
                  <a:srgbClr val="3366FF"/>
                </a:solidFill>
                <a:prstDash val="solid"/>
                <a:round/>
                <a:headEnd/>
                <a:tailEnd/>
              </a:ln>
            </p:spPr>
            <p:txBody>
              <a:bodyPr/>
              <a:lstStyle/>
              <a:p>
                <a:endParaRPr lang="en-GB"/>
              </a:p>
            </p:txBody>
          </p:sp>
          <p:sp>
            <p:nvSpPr>
              <p:cNvPr id="185953" name="Freeform 609"/>
              <p:cNvSpPr>
                <a:spLocks/>
              </p:cNvSpPr>
              <p:nvPr/>
            </p:nvSpPr>
            <p:spPr bwMode="auto">
              <a:xfrm>
                <a:off x="2832" y="3647"/>
                <a:ext cx="6" cy="300"/>
              </a:xfrm>
              <a:custGeom>
                <a:avLst/>
                <a:gdLst/>
                <a:ahLst/>
                <a:cxnLst>
                  <a:cxn ang="0">
                    <a:pos x="0" y="45"/>
                  </a:cxn>
                  <a:cxn ang="0">
                    <a:pos x="0" y="48"/>
                  </a:cxn>
                  <a:cxn ang="0">
                    <a:pos x="0" y="49"/>
                  </a:cxn>
                  <a:cxn ang="0">
                    <a:pos x="0" y="42"/>
                  </a:cxn>
                  <a:cxn ang="0">
                    <a:pos x="0" y="46"/>
                  </a:cxn>
                  <a:cxn ang="0">
                    <a:pos x="0" y="47"/>
                  </a:cxn>
                  <a:cxn ang="0">
                    <a:pos x="0" y="49"/>
                  </a:cxn>
                  <a:cxn ang="0">
                    <a:pos x="0" y="49"/>
                  </a:cxn>
                  <a:cxn ang="0">
                    <a:pos x="0" y="49"/>
                  </a:cxn>
                  <a:cxn ang="0">
                    <a:pos x="0" y="49"/>
                  </a:cxn>
                  <a:cxn ang="0">
                    <a:pos x="0" y="47"/>
                  </a:cxn>
                  <a:cxn ang="0">
                    <a:pos x="0" y="47"/>
                  </a:cxn>
                  <a:cxn ang="0">
                    <a:pos x="0" y="48"/>
                  </a:cxn>
                  <a:cxn ang="0">
                    <a:pos x="0" y="47"/>
                  </a:cxn>
                  <a:cxn ang="0">
                    <a:pos x="0" y="46"/>
                  </a:cxn>
                  <a:cxn ang="0">
                    <a:pos x="0" y="47"/>
                  </a:cxn>
                  <a:cxn ang="0">
                    <a:pos x="0" y="46"/>
                  </a:cxn>
                  <a:cxn ang="0">
                    <a:pos x="0" y="40"/>
                  </a:cxn>
                  <a:cxn ang="0">
                    <a:pos x="0" y="34"/>
                  </a:cxn>
                  <a:cxn ang="0">
                    <a:pos x="0" y="27"/>
                  </a:cxn>
                  <a:cxn ang="0">
                    <a:pos x="0" y="21"/>
                  </a:cxn>
                  <a:cxn ang="0">
                    <a:pos x="0" y="16"/>
                  </a:cxn>
                  <a:cxn ang="0">
                    <a:pos x="0" y="11"/>
                  </a:cxn>
                  <a:cxn ang="0">
                    <a:pos x="0" y="8"/>
                  </a:cxn>
                  <a:cxn ang="0">
                    <a:pos x="0" y="8"/>
                  </a:cxn>
                  <a:cxn ang="0">
                    <a:pos x="1" y="7"/>
                  </a:cxn>
                  <a:cxn ang="0">
                    <a:pos x="1" y="10"/>
                  </a:cxn>
                  <a:cxn ang="0">
                    <a:pos x="1" y="9"/>
                  </a:cxn>
                  <a:cxn ang="0">
                    <a:pos x="1" y="8"/>
                  </a:cxn>
                  <a:cxn ang="0">
                    <a:pos x="1" y="8"/>
                  </a:cxn>
                  <a:cxn ang="0">
                    <a:pos x="1" y="8"/>
                  </a:cxn>
                  <a:cxn ang="0">
                    <a:pos x="1" y="9"/>
                  </a:cxn>
                  <a:cxn ang="0">
                    <a:pos x="1" y="6"/>
                  </a:cxn>
                  <a:cxn ang="0">
                    <a:pos x="1" y="4"/>
                  </a:cxn>
                  <a:cxn ang="0">
                    <a:pos x="1" y="6"/>
                  </a:cxn>
                  <a:cxn ang="0">
                    <a:pos x="1" y="5"/>
                  </a:cxn>
                  <a:cxn ang="0">
                    <a:pos x="1" y="5"/>
                  </a:cxn>
                  <a:cxn ang="0">
                    <a:pos x="1" y="6"/>
                  </a:cxn>
                  <a:cxn ang="0">
                    <a:pos x="1" y="6"/>
                  </a:cxn>
                  <a:cxn ang="0">
                    <a:pos x="1" y="6"/>
                  </a:cxn>
                  <a:cxn ang="0">
                    <a:pos x="1" y="6"/>
                  </a:cxn>
                  <a:cxn ang="0">
                    <a:pos x="1" y="5"/>
                  </a:cxn>
                  <a:cxn ang="0">
                    <a:pos x="1" y="5"/>
                  </a:cxn>
                  <a:cxn ang="0">
                    <a:pos x="1" y="4"/>
                  </a:cxn>
                  <a:cxn ang="0">
                    <a:pos x="1" y="4"/>
                  </a:cxn>
                  <a:cxn ang="0">
                    <a:pos x="1" y="2"/>
                  </a:cxn>
                  <a:cxn ang="0">
                    <a:pos x="1" y="0"/>
                  </a:cxn>
                  <a:cxn ang="0">
                    <a:pos x="1" y="1"/>
                  </a:cxn>
                  <a:cxn ang="0">
                    <a:pos x="1" y="1"/>
                  </a:cxn>
                  <a:cxn ang="0">
                    <a:pos x="1" y="4"/>
                  </a:cxn>
                  <a:cxn ang="0">
                    <a:pos x="1" y="3"/>
                  </a:cxn>
                  <a:cxn ang="0">
                    <a:pos x="1" y="3"/>
                  </a:cxn>
                  <a:cxn ang="0">
                    <a:pos x="1" y="2"/>
                  </a:cxn>
                  <a:cxn ang="0">
                    <a:pos x="1" y="1"/>
                  </a:cxn>
                  <a:cxn ang="0">
                    <a:pos x="1" y="3"/>
                  </a:cxn>
                  <a:cxn ang="0">
                    <a:pos x="1" y="2"/>
                  </a:cxn>
                  <a:cxn ang="0">
                    <a:pos x="1" y="3"/>
                  </a:cxn>
                  <a:cxn ang="0">
                    <a:pos x="1" y="4"/>
                  </a:cxn>
                  <a:cxn ang="0">
                    <a:pos x="1" y="4"/>
                  </a:cxn>
                  <a:cxn ang="0">
                    <a:pos x="1" y="5"/>
                  </a:cxn>
                  <a:cxn ang="0">
                    <a:pos x="1" y="5"/>
                  </a:cxn>
                  <a:cxn ang="0">
                    <a:pos x="1" y="3"/>
                  </a:cxn>
                  <a:cxn ang="0">
                    <a:pos x="1" y="2"/>
                  </a:cxn>
                </a:cxnLst>
                <a:rect l="0" t="0" r="r" b="b"/>
                <a:pathLst>
                  <a:path w="1" h="50">
                    <a:moveTo>
                      <a:pt x="0" y="47"/>
                    </a:moveTo>
                    <a:lnTo>
                      <a:pt x="0" y="46"/>
                    </a:lnTo>
                    <a:lnTo>
                      <a:pt x="0" y="46"/>
                    </a:lnTo>
                    <a:lnTo>
                      <a:pt x="0" y="46"/>
                    </a:lnTo>
                    <a:lnTo>
                      <a:pt x="0" y="46"/>
                    </a:lnTo>
                    <a:lnTo>
                      <a:pt x="0" y="46"/>
                    </a:lnTo>
                    <a:lnTo>
                      <a:pt x="0" y="46"/>
                    </a:lnTo>
                    <a:lnTo>
                      <a:pt x="0" y="46"/>
                    </a:lnTo>
                    <a:lnTo>
                      <a:pt x="0" y="46"/>
                    </a:lnTo>
                    <a:lnTo>
                      <a:pt x="0" y="46"/>
                    </a:lnTo>
                    <a:lnTo>
                      <a:pt x="0" y="45"/>
                    </a:lnTo>
                    <a:lnTo>
                      <a:pt x="0" y="45"/>
                    </a:lnTo>
                    <a:lnTo>
                      <a:pt x="0" y="45"/>
                    </a:lnTo>
                    <a:lnTo>
                      <a:pt x="0" y="46"/>
                    </a:lnTo>
                    <a:lnTo>
                      <a:pt x="0" y="46"/>
                    </a:lnTo>
                    <a:lnTo>
                      <a:pt x="0" y="46"/>
                    </a:lnTo>
                    <a:lnTo>
                      <a:pt x="0" y="47"/>
                    </a:lnTo>
                    <a:lnTo>
                      <a:pt x="0" y="46"/>
                    </a:lnTo>
                    <a:lnTo>
                      <a:pt x="0" y="46"/>
                    </a:lnTo>
                    <a:lnTo>
                      <a:pt x="0" y="47"/>
                    </a:lnTo>
                    <a:lnTo>
                      <a:pt x="0" y="48"/>
                    </a:lnTo>
                    <a:lnTo>
                      <a:pt x="0" y="48"/>
                    </a:lnTo>
                    <a:lnTo>
                      <a:pt x="0" y="48"/>
                    </a:lnTo>
                    <a:lnTo>
                      <a:pt x="0" y="49"/>
                    </a:lnTo>
                    <a:lnTo>
                      <a:pt x="0" y="49"/>
                    </a:lnTo>
                    <a:lnTo>
                      <a:pt x="0" y="49"/>
                    </a:lnTo>
                    <a:lnTo>
                      <a:pt x="0" y="49"/>
                    </a:lnTo>
                    <a:lnTo>
                      <a:pt x="0" y="50"/>
                    </a:lnTo>
                    <a:lnTo>
                      <a:pt x="0" y="50"/>
                    </a:lnTo>
                    <a:lnTo>
                      <a:pt x="0" y="50"/>
                    </a:lnTo>
                    <a:lnTo>
                      <a:pt x="0" y="50"/>
                    </a:lnTo>
                    <a:lnTo>
                      <a:pt x="0" y="50"/>
                    </a:lnTo>
                    <a:lnTo>
                      <a:pt x="0" y="49"/>
                    </a:lnTo>
                    <a:lnTo>
                      <a:pt x="0" y="48"/>
                    </a:lnTo>
                    <a:lnTo>
                      <a:pt x="0" y="46"/>
                    </a:lnTo>
                    <a:lnTo>
                      <a:pt x="0" y="46"/>
                    </a:lnTo>
                    <a:lnTo>
                      <a:pt x="0" y="45"/>
                    </a:lnTo>
                    <a:lnTo>
                      <a:pt x="0" y="45"/>
                    </a:lnTo>
                    <a:lnTo>
                      <a:pt x="0" y="44"/>
                    </a:lnTo>
                    <a:lnTo>
                      <a:pt x="0" y="44"/>
                    </a:lnTo>
                    <a:lnTo>
                      <a:pt x="0" y="43"/>
                    </a:lnTo>
                    <a:lnTo>
                      <a:pt x="0" y="43"/>
                    </a:lnTo>
                    <a:lnTo>
                      <a:pt x="0" y="42"/>
                    </a:lnTo>
                    <a:lnTo>
                      <a:pt x="0" y="42"/>
                    </a:lnTo>
                    <a:lnTo>
                      <a:pt x="0" y="42"/>
                    </a:lnTo>
                    <a:lnTo>
                      <a:pt x="0" y="43"/>
                    </a:lnTo>
                    <a:lnTo>
                      <a:pt x="0" y="43"/>
                    </a:lnTo>
                    <a:lnTo>
                      <a:pt x="0" y="43"/>
                    </a:lnTo>
                    <a:lnTo>
                      <a:pt x="0" y="44"/>
                    </a:lnTo>
                    <a:lnTo>
                      <a:pt x="0" y="44"/>
                    </a:lnTo>
                    <a:lnTo>
                      <a:pt x="0" y="45"/>
                    </a:lnTo>
                    <a:lnTo>
                      <a:pt x="0" y="44"/>
                    </a:lnTo>
                    <a:lnTo>
                      <a:pt x="0" y="45"/>
                    </a:lnTo>
                    <a:lnTo>
                      <a:pt x="0" y="45"/>
                    </a:lnTo>
                    <a:lnTo>
                      <a:pt x="0" y="46"/>
                    </a:lnTo>
                    <a:lnTo>
                      <a:pt x="0" y="46"/>
                    </a:lnTo>
                    <a:lnTo>
                      <a:pt x="0" y="46"/>
                    </a:lnTo>
                    <a:lnTo>
                      <a:pt x="0" y="46"/>
                    </a:lnTo>
                    <a:lnTo>
                      <a:pt x="0" y="47"/>
                    </a:lnTo>
                    <a:lnTo>
                      <a:pt x="0" y="46"/>
                    </a:lnTo>
                    <a:lnTo>
                      <a:pt x="0" y="47"/>
                    </a:lnTo>
                    <a:lnTo>
                      <a:pt x="0" y="47"/>
                    </a:lnTo>
                    <a:lnTo>
                      <a:pt x="0" y="48"/>
                    </a:lnTo>
                    <a:lnTo>
                      <a:pt x="0" y="47"/>
                    </a:lnTo>
                    <a:lnTo>
                      <a:pt x="0" y="48"/>
                    </a:lnTo>
                    <a:lnTo>
                      <a:pt x="0" y="47"/>
                    </a:lnTo>
                    <a:lnTo>
                      <a:pt x="0" y="48"/>
                    </a:lnTo>
                    <a:lnTo>
                      <a:pt x="0" y="47"/>
                    </a:lnTo>
                    <a:lnTo>
                      <a:pt x="0" y="47"/>
                    </a:lnTo>
                    <a:lnTo>
                      <a:pt x="0" y="46"/>
                    </a:lnTo>
                    <a:lnTo>
                      <a:pt x="0" y="47"/>
                    </a:lnTo>
                    <a:lnTo>
                      <a:pt x="0" y="47"/>
                    </a:lnTo>
                    <a:lnTo>
                      <a:pt x="0" y="48"/>
                    </a:lnTo>
                    <a:lnTo>
                      <a:pt x="0" y="47"/>
                    </a:lnTo>
                    <a:lnTo>
                      <a:pt x="0" y="48"/>
                    </a:lnTo>
                    <a:lnTo>
                      <a:pt x="0" y="48"/>
                    </a:lnTo>
                    <a:lnTo>
                      <a:pt x="0" y="49"/>
                    </a:lnTo>
                    <a:lnTo>
                      <a:pt x="0" y="49"/>
                    </a:lnTo>
                    <a:lnTo>
                      <a:pt x="0" y="49"/>
                    </a:lnTo>
                    <a:lnTo>
                      <a:pt x="0" y="49"/>
                    </a:lnTo>
                    <a:lnTo>
                      <a:pt x="0" y="49"/>
                    </a:lnTo>
                    <a:lnTo>
                      <a:pt x="0" y="49"/>
                    </a:lnTo>
                    <a:lnTo>
                      <a:pt x="0" y="49"/>
                    </a:lnTo>
                    <a:lnTo>
                      <a:pt x="0" y="48"/>
                    </a:lnTo>
                    <a:lnTo>
                      <a:pt x="0" y="49"/>
                    </a:lnTo>
                    <a:lnTo>
                      <a:pt x="0" y="49"/>
                    </a:lnTo>
                    <a:lnTo>
                      <a:pt x="0" y="49"/>
                    </a:lnTo>
                    <a:lnTo>
                      <a:pt x="0" y="49"/>
                    </a:lnTo>
                    <a:lnTo>
                      <a:pt x="0" y="49"/>
                    </a:lnTo>
                    <a:lnTo>
                      <a:pt x="0" y="49"/>
                    </a:lnTo>
                    <a:lnTo>
                      <a:pt x="0" y="49"/>
                    </a:lnTo>
                    <a:lnTo>
                      <a:pt x="0" y="50"/>
                    </a:lnTo>
                    <a:lnTo>
                      <a:pt x="0" y="50"/>
                    </a:lnTo>
                    <a:lnTo>
                      <a:pt x="0" y="49"/>
                    </a:lnTo>
                    <a:lnTo>
                      <a:pt x="0" y="49"/>
                    </a:lnTo>
                    <a:lnTo>
                      <a:pt x="0" y="49"/>
                    </a:lnTo>
                    <a:lnTo>
                      <a:pt x="0" y="49"/>
                    </a:lnTo>
                    <a:lnTo>
                      <a:pt x="0" y="49"/>
                    </a:lnTo>
                    <a:lnTo>
                      <a:pt x="0" y="49"/>
                    </a:lnTo>
                    <a:lnTo>
                      <a:pt x="0" y="49"/>
                    </a:lnTo>
                    <a:lnTo>
                      <a:pt x="0" y="49"/>
                    </a:lnTo>
                    <a:lnTo>
                      <a:pt x="0" y="49"/>
                    </a:lnTo>
                    <a:lnTo>
                      <a:pt x="0" y="48"/>
                    </a:lnTo>
                    <a:lnTo>
                      <a:pt x="0" y="48"/>
                    </a:lnTo>
                    <a:lnTo>
                      <a:pt x="0" y="48"/>
                    </a:lnTo>
                    <a:lnTo>
                      <a:pt x="0" y="48"/>
                    </a:lnTo>
                    <a:lnTo>
                      <a:pt x="0" y="48"/>
                    </a:lnTo>
                    <a:lnTo>
                      <a:pt x="0" y="48"/>
                    </a:lnTo>
                    <a:lnTo>
                      <a:pt x="0" y="48"/>
                    </a:lnTo>
                    <a:lnTo>
                      <a:pt x="0" y="49"/>
                    </a:lnTo>
                    <a:lnTo>
                      <a:pt x="0" y="48"/>
                    </a:lnTo>
                    <a:lnTo>
                      <a:pt x="0" y="48"/>
                    </a:lnTo>
                    <a:lnTo>
                      <a:pt x="0" y="48"/>
                    </a:lnTo>
                    <a:lnTo>
                      <a:pt x="0" y="48"/>
                    </a:lnTo>
                    <a:lnTo>
                      <a:pt x="0" y="47"/>
                    </a:lnTo>
                    <a:lnTo>
                      <a:pt x="0" y="47"/>
                    </a:lnTo>
                    <a:lnTo>
                      <a:pt x="0" y="47"/>
                    </a:lnTo>
                    <a:lnTo>
                      <a:pt x="0" y="47"/>
                    </a:lnTo>
                    <a:lnTo>
                      <a:pt x="0" y="47"/>
                    </a:lnTo>
                    <a:lnTo>
                      <a:pt x="0" y="47"/>
                    </a:lnTo>
                    <a:lnTo>
                      <a:pt x="0" y="47"/>
                    </a:lnTo>
                    <a:lnTo>
                      <a:pt x="0" y="46"/>
                    </a:lnTo>
                    <a:lnTo>
                      <a:pt x="0" y="47"/>
                    </a:lnTo>
                    <a:lnTo>
                      <a:pt x="0" y="47"/>
                    </a:lnTo>
                    <a:lnTo>
                      <a:pt x="0" y="47"/>
                    </a:lnTo>
                    <a:lnTo>
                      <a:pt x="0" y="46"/>
                    </a:lnTo>
                    <a:lnTo>
                      <a:pt x="0" y="46"/>
                    </a:lnTo>
                    <a:lnTo>
                      <a:pt x="0" y="47"/>
                    </a:lnTo>
                    <a:lnTo>
                      <a:pt x="0" y="47"/>
                    </a:lnTo>
                    <a:lnTo>
                      <a:pt x="0" y="47"/>
                    </a:lnTo>
                    <a:lnTo>
                      <a:pt x="0" y="48"/>
                    </a:lnTo>
                    <a:lnTo>
                      <a:pt x="0" y="47"/>
                    </a:lnTo>
                    <a:lnTo>
                      <a:pt x="0" y="47"/>
                    </a:lnTo>
                    <a:lnTo>
                      <a:pt x="0" y="46"/>
                    </a:lnTo>
                    <a:lnTo>
                      <a:pt x="0" y="47"/>
                    </a:lnTo>
                    <a:lnTo>
                      <a:pt x="0" y="47"/>
                    </a:lnTo>
                    <a:lnTo>
                      <a:pt x="0" y="48"/>
                    </a:lnTo>
                    <a:lnTo>
                      <a:pt x="0" y="48"/>
                    </a:lnTo>
                    <a:lnTo>
                      <a:pt x="0" y="48"/>
                    </a:lnTo>
                    <a:lnTo>
                      <a:pt x="0" y="47"/>
                    </a:lnTo>
                    <a:lnTo>
                      <a:pt x="0" y="48"/>
                    </a:lnTo>
                    <a:lnTo>
                      <a:pt x="0" y="48"/>
                    </a:lnTo>
                    <a:lnTo>
                      <a:pt x="0" y="48"/>
                    </a:lnTo>
                    <a:lnTo>
                      <a:pt x="0" y="48"/>
                    </a:lnTo>
                    <a:lnTo>
                      <a:pt x="0" y="47"/>
                    </a:lnTo>
                    <a:lnTo>
                      <a:pt x="0" y="47"/>
                    </a:lnTo>
                    <a:lnTo>
                      <a:pt x="0" y="47"/>
                    </a:lnTo>
                    <a:lnTo>
                      <a:pt x="0" y="48"/>
                    </a:lnTo>
                    <a:lnTo>
                      <a:pt x="0" y="48"/>
                    </a:lnTo>
                    <a:lnTo>
                      <a:pt x="0" y="49"/>
                    </a:lnTo>
                    <a:lnTo>
                      <a:pt x="0" y="48"/>
                    </a:lnTo>
                    <a:lnTo>
                      <a:pt x="0" y="48"/>
                    </a:lnTo>
                    <a:lnTo>
                      <a:pt x="0" y="47"/>
                    </a:lnTo>
                    <a:lnTo>
                      <a:pt x="0" y="47"/>
                    </a:lnTo>
                    <a:lnTo>
                      <a:pt x="0" y="46"/>
                    </a:lnTo>
                    <a:lnTo>
                      <a:pt x="0" y="46"/>
                    </a:lnTo>
                    <a:lnTo>
                      <a:pt x="0" y="45"/>
                    </a:lnTo>
                    <a:lnTo>
                      <a:pt x="0" y="44"/>
                    </a:lnTo>
                    <a:lnTo>
                      <a:pt x="0" y="45"/>
                    </a:lnTo>
                    <a:lnTo>
                      <a:pt x="0" y="46"/>
                    </a:lnTo>
                    <a:lnTo>
                      <a:pt x="0" y="46"/>
                    </a:lnTo>
                    <a:lnTo>
                      <a:pt x="0" y="46"/>
                    </a:lnTo>
                    <a:lnTo>
                      <a:pt x="0" y="46"/>
                    </a:lnTo>
                    <a:lnTo>
                      <a:pt x="0" y="46"/>
                    </a:lnTo>
                    <a:lnTo>
                      <a:pt x="0" y="46"/>
                    </a:lnTo>
                    <a:lnTo>
                      <a:pt x="0" y="46"/>
                    </a:lnTo>
                    <a:lnTo>
                      <a:pt x="0" y="47"/>
                    </a:lnTo>
                    <a:lnTo>
                      <a:pt x="0" y="47"/>
                    </a:lnTo>
                    <a:lnTo>
                      <a:pt x="0" y="47"/>
                    </a:lnTo>
                    <a:lnTo>
                      <a:pt x="0" y="47"/>
                    </a:lnTo>
                    <a:lnTo>
                      <a:pt x="0" y="47"/>
                    </a:lnTo>
                    <a:lnTo>
                      <a:pt x="0" y="47"/>
                    </a:lnTo>
                    <a:lnTo>
                      <a:pt x="0" y="47"/>
                    </a:lnTo>
                    <a:lnTo>
                      <a:pt x="0" y="47"/>
                    </a:lnTo>
                    <a:lnTo>
                      <a:pt x="0" y="48"/>
                    </a:lnTo>
                    <a:lnTo>
                      <a:pt x="0" y="47"/>
                    </a:lnTo>
                    <a:lnTo>
                      <a:pt x="0" y="47"/>
                    </a:lnTo>
                    <a:lnTo>
                      <a:pt x="0" y="47"/>
                    </a:lnTo>
                    <a:lnTo>
                      <a:pt x="0" y="46"/>
                    </a:lnTo>
                    <a:lnTo>
                      <a:pt x="0" y="47"/>
                    </a:lnTo>
                    <a:lnTo>
                      <a:pt x="0" y="46"/>
                    </a:lnTo>
                    <a:lnTo>
                      <a:pt x="0" y="46"/>
                    </a:lnTo>
                    <a:lnTo>
                      <a:pt x="0" y="46"/>
                    </a:lnTo>
                    <a:lnTo>
                      <a:pt x="0" y="47"/>
                    </a:lnTo>
                    <a:lnTo>
                      <a:pt x="0" y="46"/>
                    </a:lnTo>
                    <a:lnTo>
                      <a:pt x="0" y="47"/>
                    </a:lnTo>
                    <a:lnTo>
                      <a:pt x="0" y="46"/>
                    </a:lnTo>
                    <a:lnTo>
                      <a:pt x="0" y="46"/>
                    </a:lnTo>
                    <a:lnTo>
                      <a:pt x="0" y="46"/>
                    </a:lnTo>
                    <a:lnTo>
                      <a:pt x="0" y="46"/>
                    </a:lnTo>
                    <a:lnTo>
                      <a:pt x="0" y="45"/>
                    </a:lnTo>
                    <a:lnTo>
                      <a:pt x="0" y="45"/>
                    </a:lnTo>
                    <a:lnTo>
                      <a:pt x="0" y="44"/>
                    </a:lnTo>
                    <a:lnTo>
                      <a:pt x="0" y="45"/>
                    </a:lnTo>
                    <a:lnTo>
                      <a:pt x="0" y="45"/>
                    </a:lnTo>
                    <a:lnTo>
                      <a:pt x="0" y="47"/>
                    </a:lnTo>
                    <a:lnTo>
                      <a:pt x="0" y="43"/>
                    </a:lnTo>
                    <a:lnTo>
                      <a:pt x="0" y="40"/>
                    </a:lnTo>
                    <a:lnTo>
                      <a:pt x="0" y="39"/>
                    </a:lnTo>
                    <a:lnTo>
                      <a:pt x="0" y="38"/>
                    </a:lnTo>
                    <a:lnTo>
                      <a:pt x="0" y="38"/>
                    </a:lnTo>
                    <a:lnTo>
                      <a:pt x="0" y="38"/>
                    </a:lnTo>
                    <a:lnTo>
                      <a:pt x="0" y="38"/>
                    </a:lnTo>
                    <a:lnTo>
                      <a:pt x="0" y="38"/>
                    </a:lnTo>
                    <a:lnTo>
                      <a:pt x="0" y="37"/>
                    </a:lnTo>
                    <a:lnTo>
                      <a:pt x="0" y="36"/>
                    </a:lnTo>
                    <a:lnTo>
                      <a:pt x="0" y="35"/>
                    </a:lnTo>
                    <a:lnTo>
                      <a:pt x="0" y="35"/>
                    </a:lnTo>
                    <a:lnTo>
                      <a:pt x="0" y="34"/>
                    </a:lnTo>
                    <a:lnTo>
                      <a:pt x="0" y="33"/>
                    </a:lnTo>
                    <a:lnTo>
                      <a:pt x="0" y="32"/>
                    </a:lnTo>
                    <a:lnTo>
                      <a:pt x="0" y="31"/>
                    </a:lnTo>
                    <a:lnTo>
                      <a:pt x="0" y="31"/>
                    </a:lnTo>
                    <a:lnTo>
                      <a:pt x="0" y="30"/>
                    </a:lnTo>
                    <a:lnTo>
                      <a:pt x="0" y="30"/>
                    </a:lnTo>
                    <a:lnTo>
                      <a:pt x="0" y="29"/>
                    </a:lnTo>
                    <a:lnTo>
                      <a:pt x="0" y="28"/>
                    </a:lnTo>
                    <a:lnTo>
                      <a:pt x="0" y="28"/>
                    </a:lnTo>
                    <a:lnTo>
                      <a:pt x="0" y="28"/>
                    </a:lnTo>
                    <a:lnTo>
                      <a:pt x="0" y="27"/>
                    </a:lnTo>
                    <a:lnTo>
                      <a:pt x="0" y="26"/>
                    </a:lnTo>
                    <a:lnTo>
                      <a:pt x="0" y="25"/>
                    </a:lnTo>
                    <a:lnTo>
                      <a:pt x="0" y="25"/>
                    </a:lnTo>
                    <a:lnTo>
                      <a:pt x="0" y="25"/>
                    </a:lnTo>
                    <a:lnTo>
                      <a:pt x="0" y="24"/>
                    </a:lnTo>
                    <a:lnTo>
                      <a:pt x="0" y="23"/>
                    </a:lnTo>
                    <a:lnTo>
                      <a:pt x="0" y="23"/>
                    </a:lnTo>
                    <a:lnTo>
                      <a:pt x="0" y="23"/>
                    </a:lnTo>
                    <a:lnTo>
                      <a:pt x="0" y="22"/>
                    </a:lnTo>
                    <a:lnTo>
                      <a:pt x="0" y="22"/>
                    </a:lnTo>
                    <a:lnTo>
                      <a:pt x="0" y="21"/>
                    </a:lnTo>
                    <a:lnTo>
                      <a:pt x="0" y="20"/>
                    </a:lnTo>
                    <a:lnTo>
                      <a:pt x="0" y="20"/>
                    </a:lnTo>
                    <a:lnTo>
                      <a:pt x="0" y="19"/>
                    </a:lnTo>
                    <a:lnTo>
                      <a:pt x="0" y="20"/>
                    </a:lnTo>
                    <a:lnTo>
                      <a:pt x="0" y="19"/>
                    </a:lnTo>
                    <a:lnTo>
                      <a:pt x="0" y="19"/>
                    </a:lnTo>
                    <a:lnTo>
                      <a:pt x="0" y="18"/>
                    </a:lnTo>
                    <a:lnTo>
                      <a:pt x="0" y="18"/>
                    </a:lnTo>
                    <a:lnTo>
                      <a:pt x="0" y="17"/>
                    </a:lnTo>
                    <a:lnTo>
                      <a:pt x="0" y="17"/>
                    </a:lnTo>
                    <a:lnTo>
                      <a:pt x="0" y="16"/>
                    </a:lnTo>
                    <a:lnTo>
                      <a:pt x="0" y="16"/>
                    </a:lnTo>
                    <a:lnTo>
                      <a:pt x="0" y="15"/>
                    </a:lnTo>
                    <a:lnTo>
                      <a:pt x="0" y="14"/>
                    </a:lnTo>
                    <a:lnTo>
                      <a:pt x="0" y="15"/>
                    </a:lnTo>
                    <a:lnTo>
                      <a:pt x="0" y="14"/>
                    </a:lnTo>
                    <a:lnTo>
                      <a:pt x="0" y="14"/>
                    </a:lnTo>
                    <a:lnTo>
                      <a:pt x="0" y="14"/>
                    </a:lnTo>
                    <a:lnTo>
                      <a:pt x="0" y="13"/>
                    </a:lnTo>
                    <a:lnTo>
                      <a:pt x="0" y="12"/>
                    </a:lnTo>
                    <a:lnTo>
                      <a:pt x="0" y="11"/>
                    </a:lnTo>
                    <a:lnTo>
                      <a:pt x="0" y="11"/>
                    </a:lnTo>
                    <a:lnTo>
                      <a:pt x="0" y="11"/>
                    </a:lnTo>
                    <a:lnTo>
                      <a:pt x="0" y="11"/>
                    </a:lnTo>
                    <a:lnTo>
                      <a:pt x="0" y="10"/>
                    </a:lnTo>
                    <a:lnTo>
                      <a:pt x="0" y="10"/>
                    </a:lnTo>
                    <a:lnTo>
                      <a:pt x="0" y="10"/>
                    </a:lnTo>
                    <a:lnTo>
                      <a:pt x="0" y="9"/>
                    </a:lnTo>
                    <a:lnTo>
                      <a:pt x="0" y="8"/>
                    </a:lnTo>
                    <a:lnTo>
                      <a:pt x="0" y="9"/>
                    </a:lnTo>
                    <a:lnTo>
                      <a:pt x="0" y="9"/>
                    </a:lnTo>
                    <a:lnTo>
                      <a:pt x="0" y="8"/>
                    </a:lnTo>
                    <a:lnTo>
                      <a:pt x="0" y="8"/>
                    </a:lnTo>
                    <a:lnTo>
                      <a:pt x="0" y="9"/>
                    </a:lnTo>
                    <a:lnTo>
                      <a:pt x="0" y="8"/>
                    </a:lnTo>
                    <a:lnTo>
                      <a:pt x="0" y="7"/>
                    </a:lnTo>
                    <a:lnTo>
                      <a:pt x="0" y="7"/>
                    </a:lnTo>
                    <a:lnTo>
                      <a:pt x="0" y="7"/>
                    </a:lnTo>
                    <a:lnTo>
                      <a:pt x="0" y="8"/>
                    </a:lnTo>
                    <a:lnTo>
                      <a:pt x="0" y="8"/>
                    </a:lnTo>
                    <a:lnTo>
                      <a:pt x="0" y="9"/>
                    </a:lnTo>
                    <a:lnTo>
                      <a:pt x="0" y="9"/>
                    </a:lnTo>
                    <a:lnTo>
                      <a:pt x="0" y="9"/>
                    </a:lnTo>
                    <a:lnTo>
                      <a:pt x="0" y="8"/>
                    </a:lnTo>
                    <a:lnTo>
                      <a:pt x="0" y="9"/>
                    </a:lnTo>
                    <a:lnTo>
                      <a:pt x="0" y="8"/>
                    </a:lnTo>
                    <a:lnTo>
                      <a:pt x="0" y="8"/>
                    </a:lnTo>
                    <a:lnTo>
                      <a:pt x="1" y="8"/>
                    </a:lnTo>
                    <a:lnTo>
                      <a:pt x="1" y="8"/>
                    </a:lnTo>
                    <a:lnTo>
                      <a:pt x="1" y="8"/>
                    </a:lnTo>
                    <a:lnTo>
                      <a:pt x="1" y="7"/>
                    </a:lnTo>
                    <a:lnTo>
                      <a:pt x="1" y="8"/>
                    </a:lnTo>
                    <a:lnTo>
                      <a:pt x="1" y="7"/>
                    </a:lnTo>
                    <a:lnTo>
                      <a:pt x="1" y="8"/>
                    </a:lnTo>
                    <a:lnTo>
                      <a:pt x="1" y="7"/>
                    </a:lnTo>
                    <a:lnTo>
                      <a:pt x="1" y="7"/>
                    </a:lnTo>
                    <a:lnTo>
                      <a:pt x="1" y="8"/>
                    </a:lnTo>
                    <a:lnTo>
                      <a:pt x="1" y="8"/>
                    </a:lnTo>
                    <a:lnTo>
                      <a:pt x="1" y="7"/>
                    </a:lnTo>
                    <a:lnTo>
                      <a:pt x="1" y="8"/>
                    </a:lnTo>
                    <a:lnTo>
                      <a:pt x="1" y="8"/>
                    </a:lnTo>
                    <a:lnTo>
                      <a:pt x="1" y="9"/>
                    </a:lnTo>
                    <a:lnTo>
                      <a:pt x="1" y="9"/>
                    </a:lnTo>
                    <a:lnTo>
                      <a:pt x="1" y="9"/>
                    </a:lnTo>
                    <a:lnTo>
                      <a:pt x="1" y="9"/>
                    </a:lnTo>
                    <a:lnTo>
                      <a:pt x="1" y="10"/>
                    </a:lnTo>
                    <a:lnTo>
                      <a:pt x="1" y="10"/>
                    </a:lnTo>
                    <a:lnTo>
                      <a:pt x="1" y="10"/>
                    </a:lnTo>
                    <a:lnTo>
                      <a:pt x="1" y="10"/>
                    </a:lnTo>
                    <a:lnTo>
                      <a:pt x="1" y="10"/>
                    </a:lnTo>
                    <a:lnTo>
                      <a:pt x="1" y="10"/>
                    </a:lnTo>
                    <a:lnTo>
                      <a:pt x="1" y="10"/>
                    </a:lnTo>
                    <a:lnTo>
                      <a:pt x="1" y="11"/>
                    </a:lnTo>
                    <a:lnTo>
                      <a:pt x="1" y="10"/>
                    </a:lnTo>
                    <a:lnTo>
                      <a:pt x="1" y="10"/>
                    </a:lnTo>
                    <a:lnTo>
                      <a:pt x="1" y="11"/>
                    </a:lnTo>
                    <a:lnTo>
                      <a:pt x="1" y="9"/>
                    </a:lnTo>
                    <a:lnTo>
                      <a:pt x="1" y="10"/>
                    </a:lnTo>
                    <a:lnTo>
                      <a:pt x="1" y="9"/>
                    </a:lnTo>
                    <a:lnTo>
                      <a:pt x="1" y="9"/>
                    </a:lnTo>
                    <a:lnTo>
                      <a:pt x="1" y="9"/>
                    </a:lnTo>
                    <a:lnTo>
                      <a:pt x="1" y="9"/>
                    </a:lnTo>
                    <a:lnTo>
                      <a:pt x="1" y="9"/>
                    </a:lnTo>
                    <a:lnTo>
                      <a:pt x="1" y="8"/>
                    </a:lnTo>
                    <a:lnTo>
                      <a:pt x="1" y="8"/>
                    </a:lnTo>
                    <a:lnTo>
                      <a:pt x="1" y="7"/>
                    </a:lnTo>
                    <a:lnTo>
                      <a:pt x="1" y="8"/>
                    </a:lnTo>
                    <a:lnTo>
                      <a:pt x="1" y="8"/>
                    </a:lnTo>
                    <a:lnTo>
                      <a:pt x="1" y="8"/>
                    </a:lnTo>
                    <a:lnTo>
                      <a:pt x="1" y="8"/>
                    </a:lnTo>
                    <a:lnTo>
                      <a:pt x="1" y="8"/>
                    </a:lnTo>
                    <a:lnTo>
                      <a:pt x="1" y="8"/>
                    </a:lnTo>
                    <a:lnTo>
                      <a:pt x="1" y="9"/>
                    </a:lnTo>
                    <a:lnTo>
                      <a:pt x="1" y="8"/>
                    </a:lnTo>
                    <a:lnTo>
                      <a:pt x="1" y="8"/>
                    </a:lnTo>
                    <a:lnTo>
                      <a:pt x="1" y="9"/>
                    </a:lnTo>
                    <a:lnTo>
                      <a:pt x="1" y="9"/>
                    </a:lnTo>
                    <a:lnTo>
                      <a:pt x="1" y="9"/>
                    </a:lnTo>
                    <a:lnTo>
                      <a:pt x="1" y="8"/>
                    </a:lnTo>
                    <a:lnTo>
                      <a:pt x="1" y="9"/>
                    </a:lnTo>
                    <a:lnTo>
                      <a:pt x="1" y="9"/>
                    </a:lnTo>
                    <a:lnTo>
                      <a:pt x="1" y="9"/>
                    </a:lnTo>
                    <a:lnTo>
                      <a:pt x="1" y="8"/>
                    </a:lnTo>
                    <a:lnTo>
                      <a:pt x="1" y="8"/>
                    </a:lnTo>
                    <a:lnTo>
                      <a:pt x="1" y="8"/>
                    </a:lnTo>
                    <a:lnTo>
                      <a:pt x="1" y="8"/>
                    </a:lnTo>
                    <a:lnTo>
                      <a:pt x="1" y="9"/>
                    </a:lnTo>
                    <a:lnTo>
                      <a:pt x="1" y="9"/>
                    </a:lnTo>
                    <a:lnTo>
                      <a:pt x="1" y="8"/>
                    </a:lnTo>
                    <a:lnTo>
                      <a:pt x="1" y="8"/>
                    </a:lnTo>
                    <a:lnTo>
                      <a:pt x="1" y="7"/>
                    </a:lnTo>
                    <a:lnTo>
                      <a:pt x="1" y="7"/>
                    </a:lnTo>
                    <a:lnTo>
                      <a:pt x="1" y="6"/>
                    </a:lnTo>
                    <a:lnTo>
                      <a:pt x="1" y="7"/>
                    </a:lnTo>
                    <a:lnTo>
                      <a:pt x="1" y="7"/>
                    </a:lnTo>
                    <a:lnTo>
                      <a:pt x="1" y="7"/>
                    </a:lnTo>
                    <a:lnTo>
                      <a:pt x="1" y="7"/>
                    </a:lnTo>
                    <a:lnTo>
                      <a:pt x="1" y="7"/>
                    </a:lnTo>
                    <a:lnTo>
                      <a:pt x="1" y="8"/>
                    </a:lnTo>
                    <a:lnTo>
                      <a:pt x="1" y="8"/>
                    </a:lnTo>
                    <a:lnTo>
                      <a:pt x="1" y="9"/>
                    </a:lnTo>
                    <a:lnTo>
                      <a:pt x="1" y="8"/>
                    </a:lnTo>
                    <a:lnTo>
                      <a:pt x="1" y="7"/>
                    </a:lnTo>
                    <a:lnTo>
                      <a:pt x="1" y="8"/>
                    </a:lnTo>
                    <a:lnTo>
                      <a:pt x="1" y="7"/>
                    </a:lnTo>
                    <a:lnTo>
                      <a:pt x="1" y="7"/>
                    </a:lnTo>
                    <a:lnTo>
                      <a:pt x="1" y="7"/>
                    </a:lnTo>
                    <a:lnTo>
                      <a:pt x="1" y="7"/>
                    </a:lnTo>
                    <a:lnTo>
                      <a:pt x="1" y="7"/>
                    </a:lnTo>
                    <a:lnTo>
                      <a:pt x="1" y="6"/>
                    </a:lnTo>
                    <a:lnTo>
                      <a:pt x="1" y="6"/>
                    </a:lnTo>
                    <a:lnTo>
                      <a:pt x="1" y="6"/>
                    </a:lnTo>
                    <a:lnTo>
                      <a:pt x="1" y="6"/>
                    </a:lnTo>
                    <a:lnTo>
                      <a:pt x="1" y="6"/>
                    </a:lnTo>
                    <a:lnTo>
                      <a:pt x="1" y="5"/>
                    </a:lnTo>
                    <a:lnTo>
                      <a:pt x="1" y="5"/>
                    </a:lnTo>
                    <a:lnTo>
                      <a:pt x="1" y="5"/>
                    </a:lnTo>
                    <a:lnTo>
                      <a:pt x="1" y="5"/>
                    </a:lnTo>
                    <a:lnTo>
                      <a:pt x="1" y="6"/>
                    </a:lnTo>
                    <a:lnTo>
                      <a:pt x="1" y="5"/>
                    </a:lnTo>
                    <a:lnTo>
                      <a:pt x="1" y="4"/>
                    </a:lnTo>
                    <a:lnTo>
                      <a:pt x="1" y="5"/>
                    </a:lnTo>
                    <a:lnTo>
                      <a:pt x="1" y="4"/>
                    </a:lnTo>
                    <a:lnTo>
                      <a:pt x="1" y="5"/>
                    </a:lnTo>
                    <a:lnTo>
                      <a:pt x="1" y="5"/>
                    </a:lnTo>
                    <a:lnTo>
                      <a:pt x="1" y="5"/>
                    </a:lnTo>
                    <a:lnTo>
                      <a:pt x="1" y="5"/>
                    </a:lnTo>
                    <a:lnTo>
                      <a:pt x="1" y="5"/>
                    </a:lnTo>
                    <a:lnTo>
                      <a:pt x="1" y="6"/>
                    </a:lnTo>
                    <a:lnTo>
                      <a:pt x="1" y="5"/>
                    </a:lnTo>
                    <a:lnTo>
                      <a:pt x="1" y="5"/>
                    </a:lnTo>
                    <a:lnTo>
                      <a:pt x="1" y="6"/>
                    </a:lnTo>
                    <a:lnTo>
                      <a:pt x="1" y="6"/>
                    </a:lnTo>
                    <a:lnTo>
                      <a:pt x="1" y="6"/>
                    </a:lnTo>
                    <a:lnTo>
                      <a:pt x="1" y="7"/>
                    </a:lnTo>
                    <a:lnTo>
                      <a:pt x="1" y="7"/>
                    </a:lnTo>
                    <a:lnTo>
                      <a:pt x="1" y="7"/>
                    </a:lnTo>
                    <a:lnTo>
                      <a:pt x="1" y="6"/>
                    </a:lnTo>
                    <a:lnTo>
                      <a:pt x="1" y="7"/>
                    </a:lnTo>
                    <a:lnTo>
                      <a:pt x="1" y="7"/>
                    </a:lnTo>
                    <a:lnTo>
                      <a:pt x="1" y="7"/>
                    </a:lnTo>
                    <a:lnTo>
                      <a:pt x="1" y="6"/>
                    </a:lnTo>
                    <a:lnTo>
                      <a:pt x="1" y="6"/>
                    </a:lnTo>
                    <a:lnTo>
                      <a:pt x="1" y="5"/>
                    </a:lnTo>
                    <a:lnTo>
                      <a:pt x="1" y="5"/>
                    </a:lnTo>
                    <a:lnTo>
                      <a:pt x="1" y="5"/>
                    </a:lnTo>
                    <a:lnTo>
                      <a:pt x="1" y="4"/>
                    </a:lnTo>
                    <a:lnTo>
                      <a:pt x="1" y="5"/>
                    </a:lnTo>
                    <a:lnTo>
                      <a:pt x="1" y="5"/>
                    </a:lnTo>
                    <a:lnTo>
                      <a:pt x="1" y="5"/>
                    </a:lnTo>
                    <a:lnTo>
                      <a:pt x="1" y="5"/>
                    </a:lnTo>
                    <a:lnTo>
                      <a:pt x="1" y="6"/>
                    </a:lnTo>
                    <a:lnTo>
                      <a:pt x="1" y="6"/>
                    </a:lnTo>
                    <a:lnTo>
                      <a:pt x="1" y="5"/>
                    </a:lnTo>
                    <a:lnTo>
                      <a:pt x="1" y="6"/>
                    </a:lnTo>
                    <a:lnTo>
                      <a:pt x="1" y="5"/>
                    </a:lnTo>
                    <a:lnTo>
                      <a:pt x="1" y="6"/>
                    </a:lnTo>
                    <a:lnTo>
                      <a:pt x="1" y="5"/>
                    </a:lnTo>
                    <a:lnTo>
                      <a:pt x="1" y="6"/>
                    </a:lnTo>
                    <a:lnTo>
                      <a:pt x="1" y="6"/>
                    </a:lnTo>
                    <a:lnTo>
                      <a:pt x="1" y="6"/>
                    </a:lnTo>
                    <a:lnTo>
                      <a:pt x="1" y="6"/>
                    </a:lnTo>
                    <a:lnTo>
                      <a:pt x="1" y="5"/>
                    </a:lnTo>
                    <a:lnTo>
                      <a:pt x="1" y="5"/>
                    </a:lnTo>
                    <a:lnTo>
                      <a:pt x="1" y="5"/>
                    </a:lnTo>
                    <a:lnTo>
                      <a:pt x="1" y="6"/>
                    </a:lnTo>
                    <a:lnTo>
                      <a:pt x="1" y="6"/>
                    </a:lnTo>
                    <a:lnTo>
                      <a:pt x="1" y="5"/>
                    </a:lnTo>
                    <a:lnTo>
                      <a:pt x="1" y="5"/>
                    </a:lnTo>
                    <a:lnTo>
                      <a:pt x="1" y="4"/>
                    </a:lnTo>
                    <a:lnTo>
                      <a:pt x="1" y="4"/>
                    </a:lnTo>
                    <a:lnTo>
                      <a:pt x="1" y="4"/>
                    </a:lnTo>
                    <a:lnTo>
                      <a:pt x="1" y="4"/>
                    </a:lnTo>
                    <a:lnTo>
                      <a:pt x="1" y="5"/>
                    </a:lnTo>
                    <a:lnTo>
                      <a:pt x="1" y="5"/>
                    </a:lnTo>
                    <a:lnTo>
                      <a:pt x="1" y="5"/>
                    </a:lnTo>
                    <a:lnTo>
                      <a:pt x="1" y="5"/>
                    </a:lnTo>
                    <a:lnTo>
                      <a:pt x="1" y="6"/>
                    </a:lnTo>
                    <a:lnTo>
                      <a:pt x="1" y="6"/>
                    </a:lnTo>
                    <a:lnTo>
                      <a:pt x="1" y="6"/>
                    </a:lnTo>
                    <a:lnTo>
                      <a:pt x="1" y="6"/>
                    </a:lnTo>
                    <a:lnTo>
                      <a:pt x="1" y="6"/>
                    </a:lnTo>
                    <a:lnTo>
                      <a:pt x="1" y="7"/>
                    </a:lnTo>
                    <a:lnTo>
                      <a:pt x="1" y="6"/>
                    </a:lnTo>
                    <a:lnTo>
                      <a:pt x="1" y="6"/>
                    </a:lnTo>
                    <a:lnTo>
                      <a:pt x="1" y="7"/>
                    </a:lnTo>
                    <a:lnTo>
                      <a:pt x="1" y="6"/>
                    </a:lnTo>
                    <a:lnTo>
                      <a:pt x="1" y="6"/>
                    </a:lnTo>
                    <a:lnTo>
                      <a:pt x="1" y="6"/>
                    </a:lnTo>
                    <a:lnTo>
                      <a:pt x="1" y="7"/>
                    </a:lnTo>
                    <a:lnTo>
                      <a:pt x="1" y="6"/>
                    </a:lnTo>
                    <a:lnTo>
                      <a:pt x="1" y="6"/>
                    </a:lnTo>
                    <a:lnTo>
                      <a:pt x="1" y="6"/>
                    </a:lnTo>
                    <a:lnTo>
                      <a:pt x="1" y="6"/>
                    </a:lnTo>
                    <a:lnTo>
                      <a:pt x="1" y="5"/>
                    </a:lnTo>
                    <a:lnTo>
                      <a:pt x="1" y="5"/>
                    </a:lnTo>
                    <a:lnTo>
                      <a:pt x="1" y="6"/>
                    </a:lnTo>
                    <a:lnTo>
                      <a:pt x="1" y="6"/>
                    </a:lnTo>
                    <a:lnTo>
                      <a:pt x="1" y="7"/>
                    </a:lnTo>
                    <a:lnTo>
                      <a:pt x="1" y="6"/>
                    </a:lnTo>
                    <a:lnTo>
                      <a:pt x="1" y="6"/>
                    </a:lnTo>
                    <a:lnTo>
                      <a:pt x="1" y="6"/>
                    </a:lnTo>
                    <a:lnTo>
                      <a:pt x="1" y="6"/>
                    </a:lnTo>
                    <a:lnTo>
                      <a:pt x="1" y="6"/>
                    </a:lnTo>
                    <a:lnTo>
                      <a:pt x="1" y="6"/>
                    </a:lnTo>
                    <a:lnTo>
                      <a:pt x="1" y="5"/>
                    </a:lnTo>
                    <a:lnTo>
                      <a:pt x="1" y="5"/>
                    </a:lnTo>
                    <a:lnTo>
                      <a:pt x="1" y="6"/>
                    </a:lnTo>
                    <a:lnTo>
                      <a:pt x="1" y="5"/>
                    </a:lnTo>
                    <a:lnTo>
                      <a:pt x="1" y="5"/>
                    </a:lnTo>
                    <a:lnTo>
                      <a:pt x="1" y="5"/>
                    </a:lnTo>
                    <a:lnTo>
                      <a:pt x="1" y="5"/>
                    </a:lnTo>
                    <a:lnTo>
                      <a:pt x="1" y="5"/>
                    </a:lnTo>
                    <a:lnTo>
                      <a:pt x="1" y="6"/>
                    </a:lnTo>
                    <a:lnTo>
                      <a:pt x="1" y="6"/>
                    </a:lnTo>
                    <a:lnTo>
                      <a:pt x="1" y="7"/>
                    </a:lnTo>
                    <a:lnTo>
                      <a:pt x="1" y="7"/>
                    </a:lnTo>
                    <a:lnTo>
                      <a:pt x="1" y="6"/>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4"/>
                    </a:lnTo>
                    <a:lnTo>
                      <a:pt x="1" y="4"/>
                    </a:lnTo>
                    <a:lnTo>
                      <a:pt x="1" y="4"/>
                    </a:lnTo>
                    <a:lnTo>
                      <a:pt x="1" y="4"/>
                    </a:lnTo>
                    <a:lnTo>
                      <a:pt x="1" y="5"/>
                    </a:lnTo>
                    <a:lnTo>
                      <a:pt x="1" y="4"/>
                    </a:lnTo>
                    <a:lnTo>
                      <a:pt x="1" y="4"/>
                    </a:lnTo>
                    <a:lnTo>
                      <a:pt x="1" y="5"/>
                    </a:lnTo>
                    <a:lnTo>
                      <a:pt x="1" y="4"/>
                    </a:lnTo>
                    <a:lnTo>
                      <a:pt x="1" y="4"/>
                    </a:lnTo>
                    <a:lnTo>
                      <a:pt x="1" y="3"/>
                    </a:lnTo>
                    <a:lnTo>
                      <a:pt x="1" y="4"/>
                    </a:lnTo>
                    <a:lnTo>
                      <a:pt x="1" y="4"/>
                    </a:lnTo>
                    <a:lnTo>
                      <a:pt x="1" y="3"/>
                    </a:lnTo>
                    <a:lnTo>
                      <a:pt x="1" y="3"/>
                    </a:lnTo>
                    <a:lnTo>
                      <a:pt x="1" y="3"/>
                    </a:lnTo>
                    <a:lnTo>
                      <a:pt x="1" y="4"/>
                    </a:lnTo>
                    <a:lnTo>
                      <a:pt x="1" y="3"/>
                    </a:lnTo>
                    <a:lnTo>
                      <a:pt x="1" y="2"/>
                    </a:lnTo>
                    <a:lnTo>
                      <a:pt x="1" y="2"/>
                    </a:lnTo>
                    <a:lnTo>
                      <a:pt x="1" y="2"/>
                    </a:lnTo>
                    <a:lnTo>
                      <a:pt x="1" y="1"/>
                    </a:lnTo>
                    <a:lnTo>
                      <a:pt x="1" y="1"/>
                    </a:lnTo>
                    <a:lnTo>
                      <a:pt x="1" y="2"/>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2"/>
                    </a:lnTo>
                    <a:lnTo>
                      <a:pt x="1" y="1"/>
                    </a:lnTo>
                    <a:lnTo>
                      <a:pt x="1" y="1"/>
                    </a:lnTo>
                    <a:lnTo>
                      <a:pt x="1" y="0"/>
                    </a:lnTo>
                    <a:lnTo>
                      <a:pt x="1" y="1"/>
                    </a:lnTo>
                    <a:lnTo>
                      <a:pt x="1" y="1"/>
                    </a:lnTo>
                    <a:lnTo>
                      <a:pt x="1" y="1"/>
                    </a:lnTo>
                    <a:lnTo>
                      <a:pt x="1" y="2"/>
                    </a:lnTo>
                    <a:lnTo>
                      <a:pt x="1" y="1"/>
                    </a:lnTo>
                    <a:lnTo>
                      <a:pt x="1" y="1"/>
                    </a:lnTo>
                    <a:lnTo>
                      <a:pt x="1" y="1"/>
                    </a:lnTo>
                    <a:lnTo>
                      <a:pt x="1" y="1"/>
                    </a:lnTo>
                    <a:lnTo>
                      <a:pt x="1" y="1"/>
                    </a:lnTo>
                    <a:lnTo>
                      <a:pt x="1" y="2"/>
                    </a:lnTo>
                    <a:lnTo>
                      <a:pt x="1" y="2"/>
                    </a:lnTo>
                    <a:lnTo>
                      <a:pt x="1" y="3"/>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3"/>
                    </a:lnTo>
                    <a:lnTo>
                      <a:pt x="1" y="2"/>
                    </a:lnTo>
                    <a:lnTo>
                      <a:pt x="1" y="2"/>
                    </a:lnTo>
                    <a:lnTo>
                      <a:pt x="1" y="2"/>
                    </a:lnTo>
                    <a:lnTo>
                      <a:pt x="1" y="3"/>
                    </a:lnTo>
                    <a:lnTo>
                      <a:pt x="1" y="2"/>
                    </a:lnTo>
                    <a:lnTo>
                      <a:pt x="1" y="2"/>
                    </a:lnTo>
                    <a:lnTo>
                      <a:pt x="1" y="3"/>
                    </a:lnTo>
                    <a:lnTo>
                      <a:pt x="1" y="2"/>
                    </a:lnTo>
                    <a:lnTo>
                      <a:pt x="1" y="3"/>
                    </a:lnTo>
                    <a:lnTo>
                      <a:pt x="1" y="3"/>
                    </a:lnTo>
                    <a:lnTo>
                      <a:pt x="1" y="2"/>
                    </a:lnTo>
                    <a:lnTo>
                      <a:pt x="1" y="3"/>
                    </a:lnTo>
                    <a:lnTo>
                      <a:pt x="1" y="2"/>
                    </a:lnTo>
                    <a:lnTo>
                      <a:pt x="1" y="1"/>
                    </a:lnTo>
                    <a:lnTo>
                      <a:pt x="1" y="1"/>
                    </a:lnTo>
                    <a:lnTo>
                      <a:pt x="1" y="1"/>
                    </a:lnTo>
                    <a:lnTo>
                      <a:pt x="1" y="0"/>
                    </a:lnTo>
                    <a:lnTo>
                      <a:pt x="1" y="1"/>
                    </a:lnTo>
                    <a:lnTo>
                      <a:pt x="1" y="2"/>
                    </a:lnTo>
                    <a:lnTo>
                      <a:pt x="1" y="1"/>
                    </a:lnTo>
                    <a:lnTo>
                      <a:pt x="1" y="2"/>
                    </a:lnTo>
                    <a:lnTo>
                      <a:pt x="1" y="2"/>
                    </a:lnTo>
                    <a:lnTo>
                      <a:pt x="1" y="3"/>
                    </a:lnTo>
                    <a:lnTo>
                      <a:pt x="1" y="2"/>
                    </a:lnTo>
                    <a:lnTo>
                      <a:pt x="1" y="3"/>
                    </a:lnTo>
                    <a:lnTo>
                      <a:pt x="1" y="3"/>
                    </a:lnTo>
                    <a:lnTo>
                      <a:pt x="1" y="3"/>
                    </a:lnTo>
                    <a:lnTo>
                      <a:pt x="1" y="3"/>
                    </a:lnTo>
                    <a:lnTo>
                      <a:pt x="1" y="4"/>
                    </a:lnTo>
                    <a:lnTo>
                      <a:pt x="1" y="4"/>
                    </a:lnTo>
                    <a:lnTo>
                      <a:pt x="1" y="4"/>
                    </a:lnTo>
                    <a:lnTo>
                      <a:pt x="1" y="4"/>
                    </a:lnTo>
                    <a:lnTo>
                      <a:pt x="1" y="3"/>
                    </a:lnTo>
                    <a:lnTo>
                      <a:pt x="1" y="4"/>
                    </a:lnTo>
                    <a:lnTo>
                      <a:pt x="1" y="3"/>
                    </a:lnTo>
                    <a:lnTo>
                      <a:pt x="1" y="2"/>
                    </a:lnTo>
                    <a:lnTo>
                      <a:pt x="1" y="3"/>
                    </a:lnTo>
                    <a:lnTo>
                      <a:pt x="1" y="2"/>
                    </a:lnTo>
                    <a:lnTo>
                      <a:pt x="1" y="2"/>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4"/>
                    </a:lnTo>
                    <a:lnTo>
                      <a:pt x="1" y="3"/>
                    </a:lnTo>
                    <a:lnTo>
                      <a:pt x="1" y="4"/>
                    </a:lnTo>
                    <a:lnTo>
                      <a:pt x="1" y="4"/>
                    </a:lnTo>
                    <a:lnTo>
                      <a:pt x="1" y="4"/>
                    </a:lnTo>
                    <a:lnTo>
                      <a:pt x="1" y="4"/>
                    </a:lnTo>
                    <a:lnTo>
                      <a:pt x="1" y="4"/>
                    </a:lnTo>
                    <a:lnTo>
                      <a:pt x="1" y="3"/>
                    </a:lnTo>
                    <a:lnTo>
                      <a:pt x="1" y="3"/>
                    </a:lnTo>
                    <a:lnTo>
                      <a:pt x="1" y="4"/>
                    </a:lnTo>
                    <a:lnTo>
                      <a:pt x="1" y="4"/>
                    </a:lnTo>
                    <a:lnTo>
                      <a:pt x="1" y="4"/>
                    </a:lnTo>
                    <a:lnTo>
                      <a:pt x="1" y="4"/>
                    </a:lnTo>
                    <a:lnTo>
                      <a:pt x="1" y="5"/>
                    </a:lnTo>
                    <a:lnTo>
                      <a:pt x="1" y="5"/>
                    </a:lnTo>
                    <a:lnTo>
                      <a:pt x="1" y="4"/>
                    </a:lnTo>
                    <a:lnTo>
                      <a:pt x="1" y="4"/>
                    </a:lnTo>
                    <a:lnTo>
                      <a:pt x="1" y="4"/>
                    </a:lnTo>
                    <a:lnTo>
                      <a:pt x="1" y="4"/>
                    </a:lnTo>
                    <a:lnTo>
                      <a:pt x="1" y="5"/>
                    </a:lnTo>
                    <a:lnTo>
                      <a:pt x="1" y="4"/>
                    </a:lnTo>
                    <a:lnTo>
                      <a:pt x="1" y="4"/>
                    </a:lnTo>
                    <a:lnTo>
                      <a:pt x="1" y="5"/>
                    </a:lnTo>
                    <a:lnTo>
                      <a:pt x="1" y="5"/>
                    </a:lnTo>
                    <a:lnTo>
                      <a:pt x="1" y="5"/>
                    </a:lnTo>
                    <a:lnTo>
                      <a:pt x="1" y="6"/>
                    </a:lnTo>
                    <a:lnTo>
                      <a:pt x="1" y="5"/>
                    </a:lnTo>
                    <a:lnTo>
                      <a:pt x="1" y="5"/>
                    </a:lnTo>
                    <a:lnTo>
                      <a:pt x="1" y="5"/>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4"/>
                    </a:lnTo>
                    <a:lnTo>
                      <a:pt x="1" y="5"/>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2"/>
                    </a:lnTo>
                    <a:lnTo>
                      <a:pt x="1" y="1"/>
                    </a:lnTo>
                    <a:lnTo>
                      <a:pt x="1" y="1"/>
                    </a:lnTo>
                    <a:lnTo>
                      <a:pt x="1" y="2"/>
                    </a:lnTo>
                    <a:lnTo>
                      <a:pt x="1" y="2"/>
                    </a:lnTo>
                    <a:lnTo>
                      <a:pt x="1" y="1"/>
                    </a:lnTo>
                    <a:lnTo>
                      <a:pt x="1" y="1"/>
                    </a:lnTo>
                    <a:lnTo>
                      <a:pt x="1" y="1"/>
                    </a:lnTo>
                    <a:lnTo>
                      <a:pt x="1" y="0"/>
                    </a:lnTo>
                    <a:lnTo>
                      <a:pt x="1" y="1"/>
                    </a:lnTo>
                    <a:lnTo>
                      <a:pt x="1" y="0"/>
                    </a:lnTo>
                    <a:lnTo>
                      <a:pt x="1" y="0"/>
                    </a:lnTo>
                  </a:path>
                </a:pathLst>
              </a:custGeom>
              <a:noFill/>
              <a:ln w="0">
                <a:solidFill>
                  <a:srgbClr val="3366FF"/>
                </a:solidFill>
                <a:prstDash val="solid"/>
                <a:round/>
                <a:headEnd/>
                <a:tailEnd/>
              </a:ln>
            </p:spPr>
            <p:txBody>
              <a:bodyPr/>
              <a:lstStyle/>
              <a:p>
                <a:endParaRPr lang="en-GB"/>
              </a:p>
            </p:txBody>
          </p:sp>
          <p:sp>
            <p:nvSpPr>
              <p:cNvPr id="185954" name="Freeform 610"/>
              <p:cNvSpPr>
                <a:spLocks/>
              </p:cNvSpPr>
              <p:nvPr/>
            </p:nvSpPr>
            <p:spPr bwMode="auto">
              <a:xfrm>
                <a:off x="2838" y="3593"/>
                <a:ext cx="1" cy="66"/>
              </a:xfrm>
              <a:custGeom>
                <a:avLst/>
                <a:gdLst/>
                <a:ahLst/>
                <a:cxnLst>
                  <a:cxn ang="0">
                    <a:pos x="0" y="9"/>
                  </a:cxn>
                  <a:cxn ang="0">
                    <a:pos x="0" y="11"/>
                  </a:cxn>
                  <a:cxn ang="0">
                    <a:pos x="0" y="9"/>
                  </a:cxn>
                  <a:cxn ang="0">
                    <a:pos x="0" y="8"/>
                  </a:cxn>
                  <a:cxn ang="0">
                    <a:pos x="0" y="6"/>
                  </a:cxn>
                  <a:cxn ang="0">
                    <a:pos x="0" y="4"/>
                  </a:cxn>
                  <a:cxn ang="0">
                    <a:pos x="0" y="5"/>
                  </a:cxn>
                  <a:cxn ang="0">
                    <a:pos x="0" y="6"/>
                  </a:cxn>
                  <a:cxn ang="0">
                    <a:pos x="0" y="5"/>
                  </a:cxn>
                  <a:cxn ang="0">
                    <a:pos x="0" y="7"/>
                  </a:cxn>
                  <a:cxn ang="0">
                    <a:pos x="0" y="9"/>
                  </a:cxn>
                  <a:cxn ang="0">
                    <a:pos x="0" y="7"/>
                  </a:cxn>
                  <a:cxn ang="0">
                    <a:pos x="0" y="8"/>
                  </a:cxn>
                  <a:cxn ang="0">
                    <a:pos x="0" y="5"/>
                  </a:cxn>
                  <a:cxn ang="0">
                    <a:pos x="0" y="6"/>
                  </a:cxn>
                  <a:cxn ang="0">
                    <a:pos x="0" y="7"/>
                  </a:cxn>
                  <a:cxn ang="0">
                    <a:pos x="0" y="4"/>
                  </a:cxn>
                  <a:cxn ang="0">
                    <a:pos x="0" y="2"/>
                  </a:cxn>
                  <a:cxn ang="0">
                    <a:pos x="0" y="3"/>
                  </a:cxn>
                  <a:cxn ang="0">
                    <a:pos x="0" y="2"/>
                  </a:cxn>
                  <a:cxn ang="0">
                    <a:pos x="0" y="4"/>
                  </a:cxn>
                  <a:cxn ang="0">
                    <a:pos x="0" y="4"/>
                  </a:cxn>
                  <a:cxn ang="0">
                    <a:pos x="0" y="4"/>
                  </a:cxn>
                  <a:cxn ang="0">
                    <a:pos x="0" y="4"/>
                  </a:cxn>
                  <a:cxn ang="0">
                    <a:pos x="0" y="4"/>
                  </a:cxn>
                  <a:cxn ang="0">
                    <a:pos x="0" y="2"/>
                  </a:cxn>
                  <a:cxn ang="0">
                    <a:pos x="0" y="0"/>
                  </a:cxn>
                  <a:cxn ang="0">
                    <a:pos x="0" y="3"/>
                  </a:cxn>
                  <a:cxn ang="0">
                    <a:pos x="0" y="5"/>
                  </a:cxn>
                  <a:cxn ang="0">
                    <a:pos x="0" y="4"/>
                  </a:cxn>
                  <a:cxn ang="0">
                    <a:pos x="0" y="7"/>
                  </a:cxn>
                  <a:cxn ang="0">
                    <a:pos x="0" y="9"/>
                  </a:cxn>
                  <a:cxn ang="0">
                    <a:pos x="0" y="10"/>
                  </a:cxn>
                  <a:cxn ang="0">
                    <a:pos x="0" y="8"/>
                  </a:cxn>
                  <a:cxn ang="0">
                    <a:pos x="0" y="7"/>
                  </a:cxn>
                  <a:cxn ang="0">
                    <a:pos x="0" y="8"/>
                  </a:cxn>
                  <a:cxn ang="0">
                    <a:pos x="0" y="8"/>
                  </a:cxn>
                  <a:cxn ang="0">
                    <a:pos x="0" y="6"/>
                  </a:cxn>
                  <a:cxn ang="0">
                    <a:pos x="0" y="2"/>
                  </a:cxn>
                  <a:cxn ang="0">
                    <a:pos x="0" y="5"/>
                  </a:cxn>
                  <a:cxn ang="0">
                    <a:pos x="0" y="8"/>
                  </a:cxn>
                  <a:cxn ang="0">
                    <a:pos x="0" y="7"/>
                  </a:cxn>
                  <a:cxn ang="0">
                    <a:pos x="0" y="8"/>
                  </a:cxn>
                  <a:cxn ang="0">
                    <a:pos x="0" y="7"/>
                  </a:cxn>
                  <a:cxn ang="0">
                    <a:pos x="0" y="6"/>
                  </a:cxn>
                  <a:cxn ang="0">
                    <a:pos x="0" y="7"/>
                  </a:cxn>
                  <a:cxn ang="0">
                    <a:pos x="0" y="7"/>
                  </a:cxn>
                  <a:cxn ang="0">
                    <a:pos x="0" y="8"/>
                  </a:cxn>
                  <a:cxn ang="0">
                    <a:pos x="0" y="8"/>
                  </a:cxn>
                  <a:cxn ang="0">
                    <a:pos x="0" y="8"/>
                  </a:cxn>
                  <a:cxn ang="0">
                    <a:pos x="0" y="10"/>
                  </a:cxn>
                  <a:cxn ang="0">
                    <a:pos x="0" y="10"/>
                  </a:cxn>
                  <a:cxn ang="0">
                    <a:pos x="0" y="8"/>
                  </a:cxn>
                  <a:cxn ang="0">
                    <a:pos x="0" y="8"/>
                  </a:cxn>
                  <a:cxn ang="0">
                    <a:pos x="0" y="8"/>
                  </a:cxn>
                  <a:cxn ang="0">
                    <a:pos x="0" y="9"/>
                  </a:cxn>
                  <a:cxn ang="0">
                    <a:pos x="0" y="7"/>
                  </a:cxn>
                  <a:cxn ang="0">
                    <a:pos x="0" y="7"/>
                  </a:cxn>
                  <a:cxn ang="0">
                    <a:pos x="0" y="4"/>
                  </a:cxn>
                  <a:cxn ang="0">
                    <a:pos x="0" y="4"/>
                  </a:cxn>
                  <a:cxn ang="0">
                    <a:pos x="0" y="8"/>
                  </a:cxn>
                  <a:cxn ang="0">
                    <a:pos x="0" y="10"/>
                  </a:cxn>
                  <a:cxn ang="0">
                    <a:pos x="0" y="9"/>
                  </a:cxn>
                </a:cxnLst>
                <a:rect l="0" t="0" r="r" b="b"/>
                <a:pathLst>
                  <a:path h="11">
                    <a:moveTo>
                      <a:pt x="0" y="9"/>
                    </a:moveTo>
                    <a:lnTo>
                      <a:pt x="0" y="9"/>
                    </a:lnTo>
                    <a:lnTo>
                      <a:pt x="0" y="9"/>
                    </a:lnTo>
                    <a:lnTo>
                      <a:pt x="0" y="8"/>
                    </a:lnTo>
                    <a:lnTo>
                      <a:pt x="0" y="9"/>
                    </a:lnTo>
                    <a:lnTo>
                      <a:pt x="0" y="9"/>
                    </a:lnTo>
                    <a:lnTo>
                      <a:pt x="0" y="9"/>
                    </a:lnTo>
                    <a:lnTo>
                      <a:pt x="0" y="8"/>
                    </a:lnTo>
                    <a:lnTo>
                      <a:pt x="0" y="9"/>
                    </a:lnTo>
                    <a:lnTo>
                      <a:pt x="0" y="8"/>
                    </a:lnTo>
                    <a:lnTo>
                      <a:pt x="0" y="9"/>
                    </a:lnTo>
                    <a:lnTo>
                      <a:pt x="0" y="8"/>
                    </a:lnTo>
                    <a:lnTo>
                      <a:pt x="0" y="8"/>
                    </a:lnTo>
                    <a:lnTo>
                      <a:pt x="0" y="8"/>
                    </a:lnTo>
                    <a:lnTo>
                      <a:pt x="0" y="8"/>
                    </a:lnTo>
                    <a:lnTo>
                      <a:pt x="0" y="8"/>
                    </a:lnTo>
                    <a:lnTo>
                      <a:pt x="0" y="8"/>
                    </a:lnTo>
                    <a:lnTo>
                      <a:pt x="0" y="9"/>
                    </a:lnTo>
                    <a:lnTo>
                      <a:pt x="0" y="9"/>
                    </a:lnTo>
                    <a:lnTo>
                      <a:pt x="0" y="10"/>
                    </a:lnTo>
                    <a:lnTo>
                      <a:pt x="0" y="10"/>
                    </a:lnTo>
                    <a:lnTo>
                      <a:pt x="0" y="11"/>
                    </a:lnTo>
                    <a:lnTo>
                      <a:pt x="0" y="11"/>
                    </a:lnTo>
                    <a:lnTo>
                      <a:pt x="0" y="11"/>
                    </a:lnTo>
                    <a:lnTo>
                      <a:pt x="0" y="11"/>
                    </a:lnTo>
                    <a:lnTo>
                      <a:pt x="0" y="11"/>
                    </a:lnTo>
                    <a:lnTo>
                      <a:pt x="0" y="11"/>
                    </a:lnTo>
                    <a:lnTo>
                      <a:pt x="0" y="10"/>
                    </a:lnTo>
                    <a:lnTo>
                      <a:pt x="0" y="10"/>
                    </a:lnTo>
                    <a:lnTo>
                      <a:pt x="0" y="9"/>
                    </a:lnTo>
                    <a:lnTo>
                      <a:pt x="0" y="9"/>
                    </a:lnTo>
                    <a:lnTo>
                      <a:pt x="0" y="8"/>
                    </a:lnTo>
                    <a:lnTo>
                      <a:pt x="0" y="9"/>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4"/>
                    </a:lnTo>
                    <a:lnTo>
                      <a:pt x="0" y="4"/>
                    </a:lnTo>
                    <a:lnTo>
                      <a:pt x="0" y="4"/>
                    </a:lnTo>
                    <a:lnTo>
                      <a:pt x="0" y="4"/>
                    </a:lnTo>
                    <a:lnTo>
                      <a:pt x="0" y="4"/>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6"/>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6"/>
                    </a:lnTo>
                    <a:lnTo>
                      <a:pt x="0" y="5"/>
                    </a:lnTo>
                    <a:lnTo>
                      <a:pt x="0" y="6"/>
                    </a:lnTo>
                    <a:lnTo>
                      <a:pt x="0" y="6"/>
                    </a:lnTo>
                    <a:lnTo>
                      <a:pt x="0" y="6"/>
                    </a:lnTo>
                    <a:lnTo>
                      <a:pt x="0" y="6"/>
                    </a:lnTo>
                    <a:lnTo>
                      <a:pt x="0" y="7"/>
                    </a:lnTo>
                    <a:lnTo>
                      <a:pt x="0" y="6"/>
                    </a:lnTo>
                    <a:lnTo>
                      <a:pt x="0" y="6"/>
                    </a:lnTo>
                    <a:lnTo>
                      <a:pt x="0" y="7"/>
                    </a:lnTo>
                    <a:lnTo>
                      <a:pt x="0" y="7"/>
                    </a:lnTo>
                    <a:lnTo>
                      <a:pt x="0" y="7"/>
                    </a:lnTo>
                    <a:lnTo>
                      <a:pt x="0" y="7"/>
                    </a:lnTo>
                    <a:lnTo>
                      <a:pt x="0" y="7"/>
                    </a:lnTo>
                    <a:lnTo>
                      <a:pt x="0" y="8"/>
                    </a:lnTo>
                    <a:lnTo>
                      <a:pt x="0" y="8"/>
                    </a:lnTo>
                    <a:lnTo>
                      <a:pt x="0" y="8"/>
                    </a:lnTo>
                    <a:lnTo>
                      <a:pt x="0" y="9"/>
                    </a:lnTo>
                    <a:lnTo>
                      <a:pt x="0" y="8"/>
                    </a:lnTo>
                    <a:lnTo>
                      <a:pt x="0" y="9"/>
                    </a:lnTo>
                    <a:lnTo>
                      <a:pt x="0" y="10"/>
                    </a:lnTo>
                    <a:lnTo>
                      <a:pt x="0" y="9"/>
                    </a:lnTo>
                    <a:lnTo>
                      <a:pt x="0" y="9"/>
                    </a:lnTo>
                    <a:lnTo>
                      <a:pt x="0" y="9"/>
                    </a:lnTo>
                    <a:lnTo>
                      <a:pt x="0" y="8"/>
                    </a:lnTo>
                    <a:lnTo>
                      <a:pt x="0" y="9"/>
                    </a:lnTo>
                    <a:lnTo>
                      <a:pt x="0" y="8"/>
                    </a:lnTo>
                    <a:lnTo>
                      <a:pt x="0" y="7"/>
                    </a:lnTo>
                    <a:lnTo>
                      <a:pt x="0" y="7"/>
                    </a:lnTo>
                    <a:lnTo>
                      <a:pt x="0" y="7"/>
                    </a:lnTo>
                    <a:lnTo>
                      <a:pt x="0" y="7"/>
                    </a:lnTo>
                    <a:lnTo>
                      <a:pt x="0" y="7"/>
                    </a:lnTo>
                    <a:lnTo>
                      <a:pt x="0" y="6"/>
                    </a:lnTo>
                    <a:lnTo>
                      <a:pt x="0" y="7"/>
                    </a:lnTo>
                    <a:lnTo>
                      <a:pt x="0" y="7"/>
                    </a:lnTo>
                    <a:lnTo>
                      <a:pt x="0" y="8"/>
                    </a:lnTo>
                    <a:lnTo>
                      <a:pt x="0" y="7"/>
                    </a:lnTo>
                    <a:lnTo>
                      <a:pt x="0" y="7"/>
                    </a:lnTo>
                    <a:lnTo>
                      <a:pt x="0" y="7"/>
                    </a:lnTo>
                    <a:lnTo>
                      <a:pt x="0" y="7"/>
                    </a:lnTo>
                    <a:lnTo>
                      <a:pt x="0" y="8"/>
                    </a:lnTo>
                    <a:lnTo>
                      <a:pt x="0" y="7"/>
                    </a:lnTo>
                    <a:lnTo>
                      <a:pt x="0" y="8"/>
                    </a:lnTo>
                    <a:lnTo>
                      <a:pt x="0" y="7"/>
                    </a:lnTo>
                    <a:lnTo>
                      <a:pt x="0" y="7"/>
                    </a:lnTo>
                    <a:lnTo>
                      <a:pt x="0" y="8"/>
                    </a:lnTo>
                    <a:lnTo>
                      <a:pt x="0" y="8"/>
                    </a:lnTo>
                    <a:lnTo>
                      <a:pt x="0" y="9"/>
                    </a:lnTo>
                    <a:lnTo>
                      <a:pt x="0" y="8"/>
                    </a:lnTo>
                    <a:lnTo>
                      <a:pt x="0" y="8"/>
                    </a:lnTo>
                    <a:lnTo>
                      <a:pt x="0" y="8"/>
                    </a:lnTo>
                    <a:lnTo>
                      <a:pt x="0" y="8"/>
                    </a:lnTo>
                    <a:lnTo>
                      <a:pt x="0" y="7"/>
                    </a:lnTo>
                    <a:lnTo>
                      <a:pt x="0" y="7"/>
                    </a:lnTo>
                    <a:lnTo>
                      <a:pt x="0" y="7"/>
                    </a:lnTo>
                    <a:lnTo>
                      <a:pt x="0" y="6"/>
                    </a:lnTo>
                    <a:lnTo>
                      <a:pt x="0" y="5"/>
                    </a:lnTo>
                    <a:lnTo>
                      <a:pt x="0" y="5"/>
                    </a:lnTo>
                    <a:lnTo>
                      <a:pt x="0" y="4"/>
                    </a:lnTo>
                    <a:lnTo>
                      <a:pt x="0" y="4"/>
                    </a:lnTo>
                    <a:lnTo>
                      <a:pt x="0" y="4"/>
                    </a:lnTo>
                    <a:lnTo>
                      <a:pt x="0" y="4"/>
                    </a:lnTo>
                    <a:lnTo>
                      <a:pt x="0" y="5"/>
                    </a:lnTo>
                    <a:lnTo>
                      <a:pt x="0" y="5"/>
                    </a:lnTo>
                    <a:lnTo>
                      <a:pt x="0" y="5"/>
                    </a:lnTo>
                    <a:lnTo>
                      <a:pt x="0" y="5"/>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4"/>
                    </a:lnTo>
                    <a:lnTo>
                      <a:pt x="0" y="4"/>
                    </a:lnTo>
                    <a:lnTo>
                      <a:pt x="0" y="4"/>
                    </a:lnTo>
                    <a:lnTo>
                      <a:pt x="0" y="3"/>
                    </a:lnTo>
                    <a:lnTo>
                      <a:pt x="0" y="4"/>
                    </a:lnTo>
                    <a:lnTo>
                      <a:pt x="0" y="3"/>
                    </a:lnTo>
                    <a:lnTo>
                      <a:pt x="0" y="2"/>
                    </a:lnTo>
                    <a:lnTo>
                      <a:pt x="0" y="2"/>
                    </a:lnTo>
                    <a:lnTo>
                      <a:pt x="0" y="2"/>
                    </a:lnTo>
                    <a:lnTo>
                      <a:pt x="0" y="2"/>
                    </a:lnTo>
                    <a:lnTo>
                      <a:pt x="0" y="2"/>
                    </a:lnTo>
                    <a:lnTo>
                      <a:pt x="0" y="2"/>
                    </a:lnTo>
                    <a:lnTo>
                      <a:pt x="0" y="2"/>
                    </a:lnTo>
                    <a:lnTo>
                      <a:pt x="0" y="2"/>
                    </a:lnTo>
                    <a:lnTo>
                      <a:pt x="0" y="3"/>
                    </a:lnTo>
                    <a:lnTo>
                      <a:pt x="0" y="3"/>
                    </a:lnTo>
                    <a:lnTo>
                      <a:pt x="0" y="2"/>
                    </a:lnTo>
                    <a:lnTo>
                      <a:pt x="0" y="3"/>
                    </a:lnTo>
                    <a:lnTo>
                      <a:pt x="0" y="3"/>
                    </a:lnTo>
                    <a:lnTo>
                      <a:pt x="0" y="3"/>
                    </a:lnTo>
                    <a:lnTo>
                      <a:pt x="0" y="4"/>
                    </a:lnTo>
                    <a:lnTo>
                      <a:pt x="0" y="3"/>
                    </a:lnTo>
                    <a:lnTo>
                      <a:pt x="0" y="3"/>
                    </a:lnTo>
                    <a:lnTo>
                      <a:pt x="0" y="3"/>
                    </a:lnTo>
                    <a:lnTo>
                      <a:pt x="0" y="3"/>
                    </a:lnTo>
                    <a:lnTo>
                      <a:pt x="0" y="2"/>
                    </a:lnTo>
                    <a:lnTo>
                      <a:pt x="0" y="3"/>
                    </a:lnTo>
                    <a:lnTo>
                      <a:pt x="0" y="2"/>
                    </a:lnTo>
                    <a:lnTo>
                      <a:pt x="0" y="3"/>
                    </a:lnTo>
                    <a:lnTo>
                      <a:pt x="0" y="3"/>
                    </a:lnTo>
                    <a:lnTo>
                      <a:pt x="0" y="2"/>
                    </a:lnTo>
                    <a:lnTo>
                      <a:pt x="0" y="2"/>
                    </a:lnTo>
                    <a:lnTo>
                      <a:pt x="0" y="2"/>
                    </a:lnTo>
                    <a:lnTo>
                      <a:pt x="0" y="2"/>
                    </a:lnTo>
                    <a:lnTo>
                      <a:pt x="0" y="2"/>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5"/>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4"/>
                    </a:lnTo>
                    <a:lnTo>
                      <a:pt x="0" y="5"/>
                    </a:lnTo>
                    <a:lnTo>
                      <a:pt x="0" y="5"/>
                    </a:lnTo>
                    <a:lnTo>
                      <a:pt x="0" y="6"/>
                    </a:lnTo>
                    <a:lnTo>
                      <a:pt x="0" y="7"/>
                    </a:lnTo>
                    <a:lnTo>
                      <a:pt x="0" y="6"/>
                    </a:lnTo>
                    <a:lnTo>
                      <a:pt x="0" y="6"/>
                    </a:lnTo>
                    <a:lnTo>
                      <a:pt x="0" y="6"/>
                    </a:lnTo>
                    <a:lnTo>
                      <a:pt x="0" y="5"/>
                    </a:lnTo>
                    <a:lnTo>
                      <a:pt x="0" y="5"/>
                    </a:lnTo>
                    <a:lnTo>
                      <a:pt x="0" y="4"/>
                    </a:lnTo>
                    <a:lnTo>
                      <a:pt x="0" y="4"/>
                    </a:lnTo>
                    <a:lnTo>
                      <a:pt x="0" y="4"/>
                    </a:lnTo>
                    <a:lnTo>
                      <a:pt x="0" y="5"/>
                    </a:lnTo>
                    <a:lnTo>
                      <a:pt x="0" y="4"/>
                    </a:lnTo>
                    <a:lnTo>
                      <a:pt x="0" y="4"/>
                    </a:lnTo>
                    <a:lnTo>
                      <a:pt x="0" y="4"/>
                    </a:lnTo>
                    <a:lnTo>
                      <a:pt x="0" y="4"/>
                    </a:lnTo>
                    <a:lnTo>
                      <a:pt x="0" y="4"/>
                    </a:lnTo>
                    <a:lnTo>
                      <a:pt x="0" y="3"/>
                    </a:lnTo>
                    <a:lnTo>
                      <a:pt x="0" y="4"/>
                    </a:lnTo>
                    <a:lnTo>
                      <a:pt x="0" y="3"/>
                    </a:lnTo>
                    <a:lnTo>
                      <a:pt x="0" y="4"/>
                    </a:lnTo>
                    <a:lnTo>
                      <a:pt x="0" y="3"/>
                    </a:lnTo>
                    <a:lnTo>
                      <a:pt x="0" y="2"/>
                    </a:lnTo>
                    <a:lnTo>
                      <a:pt x="0" y="2"/>
                    </a:lnTo>
                    <a:lnTo>
                      <a:pt x="0" y="2"/>
                    </a:lnTo>
                    <a:lnTo>
                      <a:pt x="0" y="3"/>
                    </a:lnTo>
                    <a:lnTo>
                      <a:pt x="0" y="2"/>
                    </a:lnTo>
                    <a:lnTo>
                      <a:pt x="0" y="2"/>
                    </a:lnTo>
                    <a:lnTo>
                      <a:pt x="0" y="1"/>
                    </a:lnTo>
                    <a:lnTo>
                      <a:pt x="0" y="2"/>
                    </a:lnTo>
                    <a:lnTo>
                      <a:pt x="0" y="2"/>
                    </a:lnTo>
                    <a:lnTo>
                      <a:pt x="0" y="2"/>
                    </a:lnTo>
                    <a:lnTo>
                      <a:pt x="0" y="1"/>
                    </a:lnTo>
                    <a:lnTo>
                      <a:pt x="0" y="2"/>
                    </a:lnTo>
                    <a:lnTo>
                      <a:pt x="0" y="2"/>
                    </a:lnTo>
                    <a:lnTo>
                      <a:pt x="0" y="2"/>
                    </a:lnTo>
                    <a:lnTo>
                      <a:pt x="0" y="2"/>
                    </a:lnTo>
                    <a:lnTo>
                      <a:pt x="0" y="2"/>
                    </a:lnTo>
                    <a:lnTo>
                      <a:pt x="0" y="1"/>
                    </a:lnTo>
                    <a:lnTo>
                      <a:pt x="0" y="1"/>
                    </a:lnTo>
                    <a:lnTo>
                      <a:pt x="0" y="0"/>
                    </a:lnTo>
                    <a:lnTo>
                      <a:pt x="0" y="0"/>
                    </a:lnTo>
                    <a:lnTo>
                      <a:pt x="0" y="0"/>
                    </a:lnTo>
                    <a:lnTo>
                      <a:pt x="0" y="0"/>
                    </a:lnTo>
                    <a:lnTo>
                      <a:pt x="0" y="0"/>
                    </a:lnTo>
                    <a:lnTo>
                      <a:pt x="0" y="0"/>
                    </a:lnTo>
                    <a:lnTo>
                      <a:pt x="0" y="0"/>
                    </a:lnTo>
                    <a:lnTo>
                      <a:pt x="0" y="0"/>
                    </a:lnTo>
                    <a:lnTo>
                      <a:pt x="0" y="0"/>
                    </a:lnTo>
                    <a:lnTo>
                      <a:pt x="0" y="1"/>
                    </a:lnTo>
                    <a:lnTo>
                      <a:pt x="0" y="2"/>
                    </a:lnTo>
                    <a:lnTo>
                      <a:pt x="0" y="2"/>
                    </a:lnTo>
                    <a:lnTo>
                      <a:pt x="0" y="3"/>
                    </a:lnTo>
                    <a:lnTo>
                      <a:pt x="0" y="3"/>
                    </a:lnTo>
                    <a:lnTo>
                      <a:pt x="0" y="4"/>
                    </a:lnTo>
                    <a:lnTo>
                      <a:pt x="0" y="4"/>
                    </a:lnTo>
                    <a:lnTo>
                      <a:pt x="0" y="4"/>
                    </a:lnTo>
                    <a:lnTo>
                      <a:pt x="0" y="4"/>
                    </a:lnTo>
                    <a:lnTo>
                      <a:pt x="0" y="4"/>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8"/>
                    </a:lnTo>
                    <a:lnTo>
                      <a:pt x="0" y="7"/>
                    </a:lnTo>
                    <a:lnTo>
                      <a:pt x="0" y="8"/>
                    </a:lnTo>
                    <a:lnTo>
                      <a:pt x="0" y="8"/>
                    </a:lnTo>
                    <a:lnTo>
                      <a:pt x="0" y="8"/>
                    </a:lnTo>
                    <a:lnTo>
                      <a:pt x="0" y="9"/>
                    </a:lnTo>
                    <a:lnTo>
                      <a:pt x="0" y="8"/>
                    </a:lnTo>
                    <a:lnTo>
                      <a:pt x="0" y="8"/>
                    </a:lnTo>
                    <a:lnTo>
                      <a:pt x="0" y="9"/>
                    </a:lnTo>
                    <a:lnTo>
                      <a:pt x="0" y="8"/>
                    </a:lnTo>
                    <a:lnTo>
                      <a:pt x="0" y="8"/>
                    </a:lnTo>
                    <a:lnTo>
                      <a:pt x="0" y="8"/>
                    </a:lnTo>
                    <a:lnTo>
                      <a:pt x="0" y="8"/>
                    </a:lnTo>
                    <a:lnTo>
                      <a:pt x="0" y="9"/>
                    </a:lnTo>
                    <a:lnTo>
                      <a:pt x="0" y="9"/>
                    </a:lnTo>
                    <a:lnTo>
                      <a:pt x="0" y="9"/>
                    </a:lnTo>
                    <a:lnTo>
                      <a:pt x="0" y="9"/>
                    </a:lnTo>
                    <a:lnTo>
                      <a:pt x="0" y="10"/>
                    </a:lnTo>
                    <a:lnTo>
                      <a:pt x="0" y="10"/>
                    </a:lnTo>
                    <a:lnTo>
                      <a:pt x="0" y="10"/>
                    </a:lnTo>
                    <a:lnTo>
                      <a:pt x="0" y="9"/>
                    </a:lnTo>
                    <a:lnTo>
                      <a:pt x="0" y="10"/>
                    </a:lnTo>
                    <a:lnTo>
                      <a:pt x="0" y="10"/>
                    </a:lnTo>
                    <a:lnTo>
                      <a:pt x="0" y="10"/>
                    </a:lnTo>
                    <a:lnTo>
                      <a:pt x="0" y="9"/>
                    </a:lnTo>
                    <a:lnTo>
                      <a:pt x="0" y="9"/>
                    </a:lnTo>
                    <a:lnTo>
                      <a:pt x="0" y="9"/>
                    </a:lnTo>
                    <a:lnTo>
                      <a:pt x="0" y="9"/>
                    </a:lnTo>
                    <a:lnTo>
                      <a:pt x="0" y="9"/>
                    </a:lnTo>
                    <a:lnTo>
                      <a:pt x="0" y="9"/>
                    </a:lnTo>
                    <a:lnTo>
                      <a:pt x="0" y="8"/>
                    </a:lnTo>
                    <a:lnTo>
                      <a:pt x="0" y="9"/>
                    </a:lnTo>
                    <a:lnTo>
                      <a:pt x="0" y="8"/>
                    </a:lnTo>
                    <a:lnTo>
                      <a:pt x="0" y="8"/>
                    </a:lnTo>
                    <a:lnTo>
                      <a:pt x="0" y="7"/>
                    </a:lnTo>
                    <a:lnTo>
                      <a:pt x="0" y="8"/>
                    </a:lnTo>
                    <a:lnTo>
                      <a:pt x="0" y="7"/>
                    </a:lnTo>
                    <a:lnTo>
                      <a:pt x="0" y="8"/>
                    </a:lnTo>
                    <a:lnTo>
                      <a:pt x="0" y="8"/>
                    </a:lnTo>
                    <a:lnTo>
                      <a:pt x="0" y="7"/>
                    </a:lnTo>
                    <a:lnTo>
                      <a:pt x="0" y="7"/>
                    </a:lnTo>
                    <a:lnTo>
                      <a:pt x="0" y="7"/>
                    </a:lnTo>
                    <a:lnTo>
                      <a:pt x="0" y="7"/>
                    </a:lnTo>
                    <a:lnTo>
                      <a:pt x="0" y="6"/>
                    </a:lnTo>
                    <a:lnTo>
                      <a:pt x="0" y="6"/>
                    </a:lnTo>
                    <a:lnTo>
                      <a:pt x="0" y="7"/>
                    </a:lnTo>
                    <a:lnTo>
                      <a:pt x="0" y="7"/>
                    </a:lnTo>
                    <a:lnTo>
                      <a:pt x="0" y="7"/>
                    </a:lnTo>
                    <a:lnTo>
                      <a:pt x="0" y="7"/>
                    </a:lnTo>
                    <a:lnTo>
                      <a:pt x="0" y="7"/>
                    </a:lnTo>
                    <a:lnTo>
                      <a:pt x="0" y="7"/>
                    </a:lnTo>
                    <a:lnTo>
                      <a:pt x="0" y="8"/>
                    </a:lnTo>
                    <a:lnTo>
                      <a:pt x="0" y="8"/>
                    </a:lnTo>
                    <a:lnTo>
                      <a:pt x="0" y="9"/>
                    </a:lnTo>
                    <a:lnTo>
                      <a:pt x="0" y="9"/>
                    </a:lnTo>
                    <a:lnTo>
                      <a:pt x="0" y="9"/>
                    </a:lnTo>
                    <a:lnTo>
                      <a:pt x="0" y="8"/>
                    </a:lnTo>
                    <a:lnTo>
                      <a:pt x="0" y="9"/>
                    </a:lnTo>
                    <a:lnTo>
                      <a:pt x="0" y="8"/>
                    </a:lnTo>
                    <a:lnTo>
                      <a:pt x="0" y="9"/>
                    </a:lnTo>
                    <a:lnTo>
                      <a:pt x="0" y="8"/>
                    </a:lnTo>
                    <a:lnTo>
                      <a:pt x="0" y="8"/>
                    </a:lnTo>
                    <a:lnTo>
                      <a:pt x="0" y="8"/>
                    </a:lnTo>
                    <a:lnTo>
                      <a:pt x="0" y="8"/>
                    </a:lnTo>
                    <a:lnTo>
                      <a:pt x="0" y="9"/>
                    </a:lnTo>
                    <a:lnTo>
                      <a:pt x="0" y="9"/>
                    </a:lnTo>
                    <a:lnTo>
                      <a:pt x="0" y="8"/>
                    </a:lnTo>
                    <a:lnTo>
                      <a:pt x="0" y="8"/>
                    </a:lnTo>
                    <a:lnTo>
                      <a:pt x="0" y="8"/>
                    </a:lnTo>
                    <a:lnTo>
                      <a:pt x="0" y="8"/>
                    </a:lnTo>
                    <a:lnTo>
                      <a:pt x="0" y="7"/>
                    </a:lnTo>
                    <a:lnTo>
                      <a:pt x="0" y="7"/>
                    </a:lnTo>
                    <a:lnTo>
                      <a:pt x="0" y="6"/>
                    </a:lnTo>
                    <a:lnTo>
                      <a:pt x="0" y="6"/>
                    </a:lnTo>
                    <a:lnTo>
                      <a:pt x="0" y="6"/>
                    </a:lnTo>
                    <a:lnTo>
                      <a:pt x="0" y="5"/>
                    </a:lnTo>
                    <a:lnTo>
                      <a:pt x="0" y="5"/>
                    </a:lnTo>
                    <a:lnTo>
                      <a:pt x="0" y="5"/>
                    </a:lnTo>
                    <a:lnTo>
                      <a:pt x="0" y="5"/>
                    </a:lnTo>
                    <a:lnTo>
                      <a:pt x="0" y="4"/>
                    </a:lnTo>
                    <a:lnTo>
                      <a:pt x="0" y="4"/>
                    </a:lnTo>
                    <a:lnTo>
                      <a:pt x="0" y="4"/>
                    </a:lnTo>
                    <a:lnTo>
                      <a:pt x="0" y="4"/>
                    </a:lnTo>
                    <a:lnTo>
                      <a:pt x="0" y="4"/>
                    </a:lnTo>
                    <a:lnTo>
                      <a:pt x="0" y="3"/>
                    </a:lnTo>
                    <a:lnTo>
                      <a:pt x="0" y="2"/>
                    </a:lnTo>
                    <a:lnTo>
                      <a:pt x="0" y="3"/>
                    </a:lnTo>
                    <a:lnTo>
                      <a:pt x="0" y="2"/>
                    </a:lnTo>
                    <a:lnTo>
                      <a:pt x="0" y="2"/>
                    </a:lnTo>
                    <a:lnTo>
                      <a:pt x="0" y="2"/>
                    </a:lnTo>
                    <a:lnTo>
                      <a:pt x="0" y="3"/>
                    </a:lnTo>
                    <a:lnTo>
                      <a:pt x="0" y="3"/>
                    </a:lnTo>
                    <a:lnTo>
                      <a:pt x="0" y="4"/>
                    </a:lnTo>
                    <a:lnTo>
                      <a:pt x="0" y="4"/>
                    </a:lnTo>
                    <a:lnTo>
                      <a:pt x="0" y="5"/>
                    </a:lnTo>
                    <a:lnTo>
                      <a:pt x="0" y="5"/>
                    </a:lnTo>
                    <a:lnTo>
                      <a:pt x="0" y="5"/>
                    </a:lnTo>
                    <a:lnTo>
                      <a:pt x="0" y="5"/>
                    </a:lnTo>
                    <a:lnTo>
                      <a:pt x="0" y="5"/>
                    </a:lnTo>
                    <a:lnTo>
                      <a:pt x="0" y="6"/>
                    </a:lnTo>
                    <a:lnTo>
                      <a:pt x="0" y="5"/>
                    </a:lnTo>
                    <a:lnTo>
                      <a:pt x="0" y="6"/>
                    </a:lnTo>
                    <a:lnTo>
                      <a:pt x="0" y="6"/>
                    </a:lnTo>
                    <a:lnTo>
                      <a:pt x="0" y="7"/>
                    </a:lnTo>
                    <a:lnTo>
                      <a:pt x="0" y="6"/>
                    </a:lnTo>
                    <a:lnTo>
                      <a:pt x="0" y="7"/>
                    </a:lnTo>
                    <a:lnTo>
                      <a:pt x="0" y="7"/>
                    </a:lnTo>
                    <a:lnTo>
                      <a:pt x="0" y="8"/>
                    </a:lnTo>
                    <a:lnTo>
                      <a:pt x="0" y="8"/>
                    </a:lnTo>
                    <a:lnTo>
                      <a:pt x="0" y="8"/>
                    </a:lnTo>
                    <a:lnTo>
                      <a:pt x="0" y="8"/>
                    </a:lnTo>
                    <a:lnTo>
                      <a:pt x="0" y="8"/>
                    </a:lnTo>
                    <a:lnTo>
                      <a:pt x="0" y="9"/>
                    </a:lnTo>
                    <a:lnTo>
                      <a:pt x="0" y="8"/>
                    </a:lnTo>
                    <a:lnTo>
                      <a:pt x="0" y="9"/>
                    </a:lnTo>
                    <a:lnTo>
                      <a:pt x="0" y="8"/>
                    </a:lnTo>
                    <a:lnTo>
                      <a:pt x="0" y="8"/>
                    </a:lnTo>
                    <a:lnTo>
                      <a:pt x="0" y="8"/>
                    </a:lnTo>
                    <a:lnTo>
                      <a:pt x="0" y="7"/>
                    </a:lnTo>
                    <a:lnTo>
                      <a:pt x="0" y="7"/>
                    </a:lnTo>
                    <a:lnTo>
                      <a:pt x="0" y="6"/>
                    </a:lnTo>
                    <a:lnTo>
                      <a:pt x="0" y="7"/>
                    </a:lnTo>
                    <a:lnTo>
                      <a:pt x="0" y="7"/>
                    </a:lnTo>
                    <a:lnTo>
                      <a:pt x="0" y="7"/>
                    </a:lnTo>
                    <a:lnTo>
                      <a:pt x="0" y="7"/>
                    </a:lnTo>
                    <a:lnTo>
                      <a:pt x="0" y="7"/>
                    </a:lnTo>
                    <a:lnTo>
                      <a:pt x="0" y="8"/>
                    </a:lnTo>
                    <a:lnTo>
                      <a:pt x="0" y="7"/>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6"/>
                    </a:lnTo>
                    <a:lnTo>
                      <a:pt x="0" y="7"/>
                    </a:lnTo>
                    <a:lnTo>
                      <a:pt x="0" y="6"/>
                    </a:lnTo>
                    <a:lnTo>
                      <a:pt x="0" y="7"/>
                    </a:lnTo>
                    <a:lnTo>
                      <a:pt x="0" y="6"/>
                    </a:lnTo>
                    <a:lnTo>
                      <a:pt x="0" y="6"/>
                    </a:lnTo>
                    <a:lnTo>
                      <a:pt x="0" y="7"/>
                    </a:lnTo>
                    <a:lnTo>
                      <a:pt x="0" y="7"/>
                    </a:lnTo>
                    <a:lnTo>
                      <a:pt x="0" y="7"/>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7"/>
                    </a:lnTo>
                    <a:lnTo>
                      <a:pt x="0" y="8"/>
                    </a:lnTo>
                    <a:lnTo>
                      <a:pt x="0" y="7"/>
                    </a:lnTo>
                    <a:lnTo>
                      <a:pt x="0" y="8"/>
                    </a:lnTo>
                    <a:lnTo>
                      <a:pt x="0" y="8"/>
                    </a:lnTo>
                    <a:lnTo>
                      <a:pt x="0" y="7"/>
                    </a:lnTo>
                    <a:lnTo>
                      <a:pt x="0" y="7"/>
                    </a:lnTo>
                    <a:lnTo>
                      <a:pt x="0" y="8"/>
                    </a:lnTo>
                    <a:lnTo>
                      <a:pt x="0" y="8"/>
                    </a:lnTo>
                    <a:lnTo>
                      <a:pt x="0" y="8"/>
                    </a:lnTo>
                    <a:lnTo>
                      <a:pt x="0" y="8"/>
                    </a:lnTo>
                    <a:lnTo>
                      <a:pt x="0" y="8"/>
                    </a:lnTo>
                    <a:lnTo>
                      <a:pt x="0" y="8"/>
                    </a:lnTo>
                    <a:lnTo>
                      <a:pt x="0" y="8"/>
                    </a:lnTo>
                    <a:lnTo>
                      <a:pt x="0" y="8"/>
                    </a:lnTo>
                    <a:lnTo>
                      <a:pt x="0" y="7"/>
                    </a:lnTo>
                    <a:lnTo>
                      <a:pt x="0" y="8"/>
                    </a:lnTo>
                    <a:lnTo>
                      <a:pt x="0" y="8"/>
                    </a:lnTo>
                    <a:lnTo>
                      <a:pt x="0" y="7"/>
                    </a:lnTo>
                    <a:lnTo>
                      <a:pt x="0" y="8"/>
                    </a:lnTo>
                    <a:lnTo>
                      <a:pt x="0" y="8"/>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8"/>
                    </a:lnTo>
                    <a:lnTo>
                      <a:pt x="0" y="7"/>
                    </a:lnTo>
                    <a:lnTo>
                      <a:pt x="0" y="7"/>
                    </a:lnTo>
                    <a:lnTo>
                      <a:pt x="0" y="7"/>
                    </a:lnTo>
                    <a:lnTo>
                      <a:pt x="0" y="8"/>
                    </a:lnTo>
                    <a:lnTo>
                      <a:pt x="0" y="8"/>
                    </a:lnTo>
                    <a:lnTo>
                      <a:pt x="0" y="7"/>
                    </a:lnTo>
                    <a:lnTo>
                      <a:pt x="0" y="8"/>
                    </a:lnTo>
                    <a:lnTo>
                      <a:pt x="0" y="8"/>
                    </a:lnTo>
                    <a:lnTo>
                      <a:pt x="0" y="7"/>
                    </a:lnTo>
                    <a:lnTo>
                      <a:pt x="0" y="8"/>
                    </a:lnTo>
                    <a:lnTo>
                      <a:pt x="0" y="8"/>
                    </a:lnTo>
                    <a:lnTo>
                      <a:pt x="0" y="9"/>
                    </a:lnTo>
                    <a:lnTo>
                      <a:pt x="0" y="9"/>
                    </a:lnTo>
                    <a:lnTo>
                      <a:pt x="0" y="9"/>
                    </a:lnTo>
                    <a:lnTo>
                      <a:pt x="0" y="9"/>
                    </a:lnTo>
                    <a:lnTo>
                      <a:pt x="0" y="10"/>
                    </a:lnTo>
                    <a:lnTo>
                      <a:pt x="0" y="9"/>
                    </a:lnTo>
                    <a:lnTo>
                      <a:pt x="0" y="9"/>
                    </a:lnTo>
                    <a:lnTo>
                      <a:pt x="0" y="8"/>
                    </a:lnTo>
                    <a:lnTo>
                      <a:pt x="0" y="8"/>
                    </a:lnTo>
                    <a:lnTo>
                      <a:pt x="0" y="7"/>
                    </a:lnTo>
                    <a:lnTo>
                      <a:pt x="0" y="8"/>
                    </a:lnTo>
                    <a:lnTo>
                      <a:pt x="0" y="8"/>
                    </a:lnTo>
                    <a:lnTo>
                      <a:pt x="0" y="8"/>
                    </a:lnTo>
                    <a:lnTo>
                      <a:pt x="0" y="8"/>
                    </a:lnTo>
                    <a:lnTo>
                      <a:pt x="0" y="7"/>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7"/>
                    </a:lnTo>
                    <a:lnTo>
                      <a:pt x="0" y="6"/>
                    </a:lnTo>
                    <a:lnTo>
                      <a:pt x="0" y="6"/>
                    </a:lnTo>
                    <a:lnTo>
                      <a:pt x="0" y="6"/>
                    </a:lnTo>
                    <a:lnTo>
                      <a:pt x="0" y="5"/>
                    </a:lnTo>
                    <a:lnTo>
                      <a:pt x="0" y="6"/>
                    </a:lnTo>
                    <a:lnTo>
                      <a:pt x="0" y="5"/>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4"/>
                    </a:lnTo>
                    <a:lnTo>
                      <a:pt x="0" y="6"/>
                    </a:lnTo>
                    <a:lnTo>
                      <a:pt x="0" y="5"/>
                    </a:lnTo>
                    <a:lnTo>
                      <a:pt x="0" y="6"/>
                    </a:lnTo>
                    <a:lnTo>
                      <a:pt x="0" y="6"/>
                    </a:lnTo>
                    <a:lnTo>
                      <a:pt x="0" y="7"/>
                    </a:lnTo>
                    <a:lnTo>
                      <a:pt x="0" y="7"/>
                    </a:lnTo>
                    <a:lnTo>
                      <a:pt x="0" y="7"/>
                    </a:lnTo>
                    <a:lnTo>
                      <a:pt x="0" y="8"/>
                    </a:lnTo>
                    <a:lnTo>
                      <a:pt x="0" y="7"/>
                    </a:lnTo>
                    <a:lnTo>
                      <a:pt x="0" y="8"/>
                    </a:lnTo>
                    <a:lnTo>
                      <a:pt x="0" y="8"/>
                    </a:lnTo>
                    <a:lnTo>
                      <a:pt x="0" y="8"/>
                    </a:lnTo>
                    <a:lnTo>
                      <a:pt x="0" y="8"/>
                    </a:lnTo>
                    <a:lnTo>
                      <a:pt x="0" y="9"/>
                    </a:lnTo>
                    <a:lnTo>
                      <a:pt x="0" y="8"/>
                    </a:lnTo>
                    <a:lnTo>
                      <a:pt x="0" y="9"/>
                    </a:lnTo>
                    <a:lnTo>
                      <a:pt x="0" y="9"/>
                    </a:lnTo>
                    <a:lnTo>
                      <a:pt x="0" y="9"/>
                    </a:lnTo>
                    <a:lnTo>
                      <a:pt x="0" y="10"/>
                    </a:lnTo>
                    <a:lnTo>
                      <a:pt x="0" y="9"/>
                    </a:lnTo>
                    <a:lnTo>
                      <a:pt x="0" y="10"/>
                    </a:lnTo>
                    <a:lnTo>
                      <a:pt x="0" y="10"/>
                    </a:lnTo>
                    <a:lnTo>
                      <a:pt x="0" y="10"/>
                    </a:lnTo>
                    <a:lnTo>
                      <a:pt x="0" y="10"/>
                    </a:lnTo>
                    <a:lnTo>
                      <a:pt x="0" y="10"/>
                    </a:lnTo>
                    <a:lnTo>
                      <a:pt x="0" y="9"/>
                    </a:lnTo>
                    <a:lnTo>
                      <a:pt x="0" y="10"/>
                    </a:lnTo>
                    <a:lnTo>
                      <a:pt x="0" y="9"/>
                    </a:lnTo>
                    <a:lnTo>
                      <a:pt x="0" y="10"/>
                    </a:lnTo>
                    <a:lnTo>
                      <a:pt x="0" y="10"/>
                    </a:lnTo>
                    <a:lnTo>
                      <a:pt x="0" y="9"/>
                    </a:lnTo>
                    <a:lnTo>
                      <a:pt x="0" y="9"/>
                    </a:lnTo>
                    <a:lnTo>
                      <a:pt x="0" y="9"/>
                    </a:lnTo>
                    <a:lnTo>
                      <a:pt x="0" y="10"/>
                    </a:lnTo>
                    <a:lnTo>
                      <a:pt x="0" y="9"/>
                    </a:lnTo>
                    <a:lnTo>
                      <a:pt x="0" y="9"/>
                    </a:lnTo>
                    <a:lnTo>
                      <a:pt x="0" y="9"/>
                    </a:lnTo>
                    <a:lnTo>
                      <a:pt x="0" y="9"/>
                    </a:lnTo>
                    <a:lnTo>
                      <a:pt x="0" y="10"/>
                    </a:lnTo>
                    <a:lnTo>
                      <a:pt x="0" y="9"/>
                    </a:lnTo>
                  </a:path>
                </a:pathLst>
              </a:custGeom>
              <a:noFill/>
              <a:ln w="0">
                <a:solidFill>
                  <a:srgbClr val="3366FF"/>
                </a:solidFill>
                <a:prstDash val="solid"/>
                <a:round/>
                <a:headEnd/>
                <a:tailEnd/>
              </a:ln>
            </p:spPr>
            <p:txBody>
              <a:bodyPr/>
              <a:lstStyle/>
              <a:p>
                <a:endParaRPr lang="en-GB"/>
              </a:p>
            </p:txBody>
          </p:sp>
          <p:sp>
            <p:nvSpPr>
              <p:cNvPr id="185955" name="Freeform 611"/>
              <p:cNvSpPr>
                <a:spLocks/>
              </p:cNvSpPr>
              <p:nvPr/>
            </p:nvSpPr>
            <p:spPr bwMode="auto">
              <a:xfrm>
                <a:off x="2838" y="3599"/>
                <a:ext cx="6" cy="72"/>
              </a:xfrm>
              <a:custGeom>
                <a:avLst/>
                <a:gdLst/>
                <a:ahLst/>
                <a:cxnLst>
                  <a:cxn ang="0">
                    <a:pos x="0" y="9"/>
                  </a:cxn>
                  <a:cxn ang="0">
                    <a:pos x="0" y="11"/>
                  </a:cxn>
                  <a:cxn ang="0">
                    <a:pos x="0" y="10"/>
                  </a:cxn>
                  <a:cxn ang="0">
                    <a:pos x="0" y="10"/>
                  </a:cxn>
                  <a:cxn ang="0">
                    <a:pos x="0" y="9"/>
                  </a:cxn>
                  <a:cxn ang="0">
                    <a:pos x="0" y="7"/>
                  </a:cxn>
                  <a:cxn ang="0">
                    <a:pos x="0" y="9"/>
                  </a:cxn>
                  <a:cxn ang="0">
                    <a:pos x="0" y="6"/>
                  </a:cxn>
                  <a:cxn ang="0">
                    <a:pos x="0" y="9"/>
                  </a:cxn>
                  <a:cxn ang="0">
                    <a:pos x="0" y="10"/>
                  </a:cxn>
                  <a:cxn ang="0">
                    <a:pos x="0" y="8"/>
                  </a:cxn>
                  <a:cxn ang="0">
                    <a:pos x="0" y="4"/>
                  </a:cxn>
                  <a:cxn ang="0">
                    <a:pos x="0" y="4"/>
                  </a:cxn>
                  <a:cxn ang="0">
                    <a:pos x="0" y="7"/>
                  </a:cxn>
                  <a:cxn ang="0">
                    <a:pos x="0" y="6"/>
                  </a:cxn>
                  <a:cxn ang="0">
                    <a:pos x="0" y="6"/>
                  </a:cxn>
                  <a:cxn ang="0">
                    <a:pos x="0" y="7"/>
                  </a:cxn>
                  <a:cxn ang="0">
                    <a:pos x="0" y="5"/>
                  </a:cxn>
                  <a:cxn ang="0">
                    <a:pos x="0" y="6"/>
                  </a:cxn>
                  <a:cxn ang="0">
                    <a:pos x="0" y="6"/>
                  </a:cxn>
                  <a:cxn ang="0">
                    <a:pos x="0" y="4"/>
                  </a:cxn>
                  <a:cxn ang="0">
                    <a:pos x="0" y="1"/>
                  </a:cxn>
                  <a:cxn ang="0">
                    <a:pos x="0" y="3"/>
                  </a:cxn>
                  <a:cxn ang="0">
                    <a:pos x="0" y="6"/>
                  </a:cxn>
                  <a:cxn ang="0">
                    <a:pos x="0" y="6"/>
                  </a:cxn>
                  <a:cxn ang="0">
                    <a:pos x="0" y="6"/>
                  </a:cxn>
                  <a:cxn ang="0">
                    <a:pos x="0" y="6"/>
                  </a:cxn>
                  <a:cxn ang="0">
                    <a:pos x="0" y="4"/>
                  </a:cxn>
                  <a:cxn ang="0">
                    <a:pos x="0" y="6"/>
                  </a:cxn>
                  <a:cxn ang="0">
                    <a:pos x="0" y="7"/>
                  </a:cxn>
                  <a:cxn ang="0">
                    <a:pos x="0" y="7"/>
                  </a:cxn>
                  <a:cxn ang="0">
                    <a:pos x="0" y="8"/>
                  </a:cxn>
                  <a:cxn ang="0">
                    <a:pos x="0" y="7"/>
                  </a:cxn>
                  <a:cxn ang="0">
                    <a:pos x="0" y="6"/>
                  </a:cxn>
                  <a:cxn ang="0">
                    <a:pos x="0" y="6"/>
                  </a:cxn>
                  <a:cxn ang="0">
                    <a:pos x="0" y="6"/>
                  </a:cxn>
                  <a:cxn ang="0">
                    <a:pos x="0" y="7"/>
                  </a:cxn>
                  <a:cxn ang="0">
                    <a:pos x="0" y="7"/>
                  </a:cxn>
                  <a:cxn ang="0">
                    <a:pos x="0" y="7"/>
                  </a:cxn>
                  <a:cxn ang="0">
                    <a:pos x="0" y="6"/>
                  </a:cxn>
                  <a:cxn ang="0">
                    <a:pos x="0" y="6"/>
                  </a:cxn>
                  <a:cxn ang="0">
                    <a:pos x="0" y="3"/>
                  </a:cxn>
                  <a:cxn ang="0">
                    <a:pos x="0" y="3"/>
                  </a:cxn>
                  <a:cxn ang="0">
                    <a:pos x="0" y="6"/>
                  </a:cxn>
                  <a:cxn ang="0">
                    <a:pos x="0" y="6"/>
                  </a:cxn>
                  <a:cxn ang="0">
                    <a:pos x="0" y="5"/>
                  </a:cxn>
                  <a:cxn ang="0">
                    <a:pos x="0" y="6"/>
                  </a:cxn>
                  <a:cxn ang="0">
                    <a:pos x="0" y="2"/>
                  </a:cxn>
                  <a:cxn ang="0">
                    <a:pos x="0" y="3"/>
                  </a:cxn>
                  <a:cxn ang="0">
                    <a:pos x="0" y="5"/>
                  </a:cxn>
                  <a:cxn ang="0">
                    <a:pos x="0" y="2"/>
                  </a:cxn>
                  <a:cxn ang="0">
                    <a:pos x="1" y="4"/>
                  </a:cxn>
                  <a:cxn ang="0">
                    <a:pos x="1" y="4"/>
                  </a:cxn>
                  <a:cxn ang="0">
                    <a:pos x="1" y="3"/>
                  </a:cxn>
                  <a:cxn ang="0">
                    <a:pos x="1" y="3"/>
                  </a:cxn>
                  <a:cxn ang="0">
                    <a:pos x="1" y="3"/>
                  </a:cxn>
                  <a:cxn ang="0">
                    <a:pos x="1" y="3"/>
                  </a:cxn>
                  <a:cxn ang="0">
                    <a:pos x="1" y="5"/>
                  </a:cxn>
                  <a:cxn ang="0">
                    <a:pos x="1" y="1"/>
                  </a:cxn>
                  <a:cxn ang="0">
                    <a:pos x="1" y="3"/>
                  </a:cxn>
                  <a:cxn ang="0">
                    <a:pos x="1" y="2"/>
                  </a:cxn>
                  <a:cxn ang="0">
                    <a:pos x="1" y="6"/>
                  </a:cxn>
                  <a:cxn ang="0">
                    <a:pos x="1" y="7"/>
                  </a:cxn>
                </a:cxnLst>
                <a:rect l="0" t="0" r="r" b="b"/>
                <a:pathLst>
                  <a:path w="1" h="12">
                    <a:moveTo>
                      <a:pt x="0" y="8"/>
                    </a:moveTo>
                    <a:lnTo>
                      <a:pt x="0" y="9"/>
                    </a:lnTo>
                    <a:lnTo>
                      <a:pt x="0" y="8"/>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9"/>
                    </a:lnTo>
                    <a:lnTo>
                      <a:pt x="0" y="9"/>
                    </a:lnTo>
                    <a:lnTo>
                      <a:pt x="0" y="10"/>
                    </a:lnTo>
                    <a:lnTo>
                      <a:pt x="0" y="10"/>
                    </a:lnTo>
                    <a:lnTo>
                      <a:pt x="0" y="11"/>
                    </a:lnTo>
                    <a:lnTo>
                      <a:pt x="0" y="11"/>
                    </a:lnTo>
                    <a:lnTo>
                      <a:pt x="0" y="11"/>
                    </a:lnTo>
                    <a:lnTo>
                      <a:pt x="0" y="12"/>
                    </a:lnTo>
                    <a:lnTo>
                      <a:pt x="0" y="12"/>
                    </a:lnTo>
                    <a:lnTo>
                      <a:pt x="0" y="12"/>
                    </a:lnTo>
                    <a:lnTo>
                      <a:pt x="0" y="12"/>
                    </a:lnTo>
                    <a:lnTo>
                      <a:pt x="0" y="12"/>
                    </a:lnTo>
                    <a:lnTo>
                      <a:pt x="0" y="11"/>
                    </a:lnTo>
                    <a:lnTo>
                      <a:pt x="0" y="11"/>
                    </a:lnTo>
                    <a:lnTo>
                      <a:pt x="0" y="11"/>
                    </a:lnTo>
                    <a:lnTo>
                      <a:pt x="0" y="10"/>
                    </a:lnTo>
                    <a:lnTo>
                      <a:pt x="0" y="10"/>
                    </a:lnTo>
                    <a:lnTo>
                      <a:pt x="0" y="11"/>
                    </a:lnTo>
                    <a:lnTo>
                      <a:pt x="0" y="10"/>
                    </a:lnTo>
                    <a:lnTo>
                      <a:pt x="0" y="9"/>
                    </a:lnTo>
                    <a:lnTo>
                      <a:pt x="0" y="9"/>
                    </a:lnTo>
                    <a:lnTo>
                      <a:pt x="0" y="9"/>
                    </a:lnTo>
                    <a:lnTo>
                      <a:pt x="0" y="9"/>
                    </a:lnTo>
                    <a:lnTo>
                      <a:pt x="0" y="9"/>
                    </a:lnTo>
                    <a:lnTo>
                      <a:pt x="0" y="10"/>
                    </a:lnTo>
                    <a:lnTo>
                      <a:pt x="0" y="10"/>
                    </a:lnTo>
                    <a:lnTo>
                      <a:pt x="0" y="10"/>
                    </a:lnTo>
                    <a:lnTo>
                      <a:pt x="0" y="10"/>
                    </a:lnTo>
                    <a:lnTo>
                      <a:pt x="0" y="10"/>
                    </a:lnTo>
                    <a:lnTo>
                      <a:pt x="0" y="11"/>
                    </a:lnTo>
                    <a:lnTo>
                      <a:pt x="0" y="11"/>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7"/>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8"/>
                    </a:lnTo>
                    <a:lnTo>
                      <a:pt x="0" y="9"/>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7"/>
                    </a:lnTo>
                    <a:lnTo>
                      <a:pt x="0" y="8"/>
                    </a:lnTo>
                    <a:lnTo>
                      <a:pt x="0" y="9"/>
                    </a:lnTo>
                    <a:lnTo>
                      <a:pt x="0" y="9"/>
                    </a:lnTo>
                    <a:lnTo>
                      <a:pt x="0" y="9"/>
                    </a:lnTo>
                    <a:lnTo>
                      <a:pt x="0" y="9"/>
                    </a:lnTo>
                    <a:lnTo>
                      <a:pt x="0" y="9"/>
                    </a:lnTo>
                    <a:lnTo>
                      <a:pt x="0" y="9"/>
                    </a:lnTo>
                    <a:lnTo>
                      <a:pt x="0" y="9"/>
                    </a:lnTo>
                    <a:lnTo>
                      <a:pt x="0" y="9"/>
                    </a:lnTo>
                    <a:lnTo>
                      <a:pt x="0" y="9"/>
                    </a:lnTo>
                    <a:lnTo>
                      <a:pt x="0" y="10"/>
                    </a:lnTo>
                    <a:lnTo>
                      <a:pt x="0" y="11"/>
                    </a:lnTo>
                    <a:lnTo>
                      <a:pt x="0" y="10"/>
                    </a:lnTo>
                    <a:lnTo>
                      <a:pt x="0" y="9"/>
                    </a:lnTo>
                    <a:lnTo>
                      <a:pt x="0" y="9"/>
                    </a:lnTo>
                    <a:lnTo>
                      <a:pt x="0" y="9"/>
                    </a:lnTo>
                    <a:lnTo>
                      <a:pt x="0" y="9"/>
                    </a:lnTo>
                    <a:lnTo>
                      <a:pt x="0" y="9"/>
                    </a:lnTo>
                    <a:lnTo>
                      <a:pt x="0" y="9"/>
                    </a:lnTo>
                    <a:lnTo>
                      <a:pt x="0" y="9"/>
                    </a:lnTo>
                    <a:lnTo>
                      <a:pt x="0" y="9"/>
                    </a:lnTo>
                    <a:lnTo>
                      <a:pt x="0" y="8"/>
                    </a:lnTo>
                    <a:lnTo>
                      <a:pt x="0" y="9"/>
                    </a:lnTo>
                    <a:lnTo>
                      <a:pt x="0" y="8"/>
                    </a:lnTo>
                    <a:lnTo>
                      <a:pt x="0" y="7"/>
                    </a:lnTo>
                    <a:lnTo>
                      <a:pt x="0" y="7"/>
                    </a:lnTo>
                    <a:lnTo>
                      <a:pt x="0" y="7"/>
                    </a:lnTo>
                    <a:lnTo>
                      <a:pt x="0" y="6"/>
                    </a:lnTo>
                    <a:lnTo>
                      <a:pt x="0" y="7"/>
                    </a:lnTo>
                    <a:lnTo>
                      <a:pt x="0" y="6"/>
                    </a:lnTo>
                    <a:lnTo>
                      <a:pt x="0" y="6"/>
                    </a:lnTo>
                    <a:lnTo>
                      <a:pt x="0" y="6"/>
                    </a:lnTo>
                    <a:lnTo>
                      <a:pt x="0" y="5"/>
                    </a:lnTo>
                    <a:lnTo>
                      <a:pt x="0" y="5"/>
                    </a:lnTo>
                    <a:lnTo>
                      <a:pt x="0" y="4"/>
                    </a:lnTo>
                    <a:lnTo>
                      <a:pt x="0" y="5"/>
                    </a:lnTo>
                    <a:lnTo>
                      <a:pt x="0" y="6"/>
                    </a:lnTo>
                    <a:lnTo>
                      <a:pt x="0" y="5"/>
                    </a:lnTo>
                    <a:lnTo>
                      <a:pt x="0" y="6"/>
                    </a:lnTo>
                    <a:lnTo>
                      <a:pt x="0" y="6"/>
                    </a:lnTo>
                    <a:lnTo>
                      <a:pt x="0" y="6"/>
                    </a:lnTo>
                    <a:lnTo>
                      <a:pt x="0" y="6"/>
                    </a:lnTo>
                    <a:lnTo>
                      <a:pt x="0" y="5"/>
                    </a:lnTo>
                    <a:lnTo>
                      <a:pt x="0" y="5"/>
                    </a:lnTo>
                    <a:lnTo>
                      <a:pt x="0" y="4"/>
                    </a:lnTo>
                    <a:lnTo>
                      <a:pt x="0" y="4"/>
                    </a:lnTo>
                    <a:lnTo>
                      <a:pt x="0" y="5"/>
                    </a:lnTo>
                    <a:lnTo>
                      <a:pt x="0" y="5"/>
                    </a:lnTo>
                    <a:lnTo>
                      <a:pt x="0" y="5"/>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6"/>
                    </a:lnTo>
                    <a:lnTo>
                      <a:pt x="0" y="6"/>
                    </a:lnTo>
                    <a:lnTo>
                      <a:pt x="0" y="6"/>
                    </a:lnTo>
                    <a:lnTo>
                      <a:pt x="0" y="6"/>
                    </a:lnTo>
                    <a:lnTo>
                      <a:pt x="0" y="6"/>
                    </a:lnTo>
                    <a:lnTo>
                      <a:pt x="0" y="6"/>
                    </a:lnTo>
                    <a:lnTo>
                      <a:pt x="0" y="5"/>
                    </a:lnTo>
                    <a:lnTo>
                      <a:pt x="0" y="5"/>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5"/>
                    </a:lnTo>
                    <a:lnTo>
                      <a:pt x="0" y="6"/>
                    </a:lnTo>
                    <a:lnTo>
                      <a:pt x="0" y="6"/>
                    </a:lnTo>
                    <a:lnTo>
                      <a:pt x="0" y="7"/>
                    </a:lnTo>
                    <a:lnTo>
                      <a:pt x="0" y="6"/>
                    </a:lnTo>
                    <a:lnTo>
                      <a:pt x="0" y="6"/>
                    </a:lnTo>
                    <a:lnTo>
                      <a:pt x="0" y="6"/>
                    </a:lnTo>
                    <a:lnTo>
                      <a:pt x="0" y="7"/>
                    </a:lnTo>
                    <a:lnTo>
                      <a:pt x="0" y="6"/>
                    </a:lnTo>
                    <a:lnTo>
                      <a:pt x="0" y="7"/>
                    </a:lnTo>
                    <a:lnTo>
                      <a:pt x="0" y="7"/>
                    </a:lnTo>
                    <a:lnTo>
                      <a:pt x="0" y="6"/>
                    </a:lnTo>
                    <a:lnTo>
                      <a:pt x="0" y="6"/>
                    </a:lnTo>
                    <a:lnTo>
                      <a:pt x="0" y="6"/>
                    </a:lnTo>
                    <a:lnTo>
                      <a:pt x="0" y="5"/>
                    </a:lnTo>
                    <a:lnTo>
                      <a:pt x="0" y="5"/>
                    </a:lnTo>
                    <a:lnTo>
                      <a:pt x="0" y="5"/>
                    </a:lnTo>
                    <a:lnTo>
                      <a:pt x="0" y="5"/>
                    </a:lnTo>
                    <a:lnTo>
                      <a:pt x="0" y="5"/>
                    </a:lnTo>
                    <a:lnTo>
                      <a:pt x="0" y="5"/>
                    </a:lnTo>
                    <a:lnTo>
                      <a:pt x="0" y="6"/>
                    </a:lnTo>
                    <a:lnTo>
                      <a:pt x="0" y="5"/>
                    </a:lnTo>
                    <a:lnTo>
                      <a:pt x="0" y="5"/>
                    </a:lnTo>
                    <a:lnTo>
                      <a:pt x="0" y="6"/>
                    </a:lnTo>
                    <a:lnTo>
                      <a:pt x="0" y="6"/>
                    </a:lnTo>
                    <a:lnTo>
                      <a:pt x="0" y="6"/>
                    </a:lnTo>
                    <a:lnTo>
                      <a:pt x="0" y="6"/>
                    </a:lnTo>
                    <a:lnTo>
                      <a:pt x="0" y="6"/>
                    </a:lnTo>
                    <a:lnTo>
                      <a:pt x="0" y="6"/>
                    </a:lnTo>
                    <a:lnTo>
                      <a:pt x="0" y="5"/>
                    </a:lnTo>
                    <a:lnTo>
                      <a:pt x="0" y="6"/>
                    </a:lnTo>
                    <a:lnTo>
                      <a:pt x="0" y="6"/>
                    </a:lnTo>
                    <a:lnTo>
                      <a:pt x="0" y="6"/>
                    </a:lnTo>
                    <a:lnTo>
                      <a:pt x="0" y="6"/>
                    </a:lnTo>
                    <a:lnTo>
                      <a:pt x="0" y="5"/>
                    </a:lnTo>
                    <a:lnTo>
                      <a:pt x="0" y="5"/>
                    </a:lnTo>
                    <a:lnTo>
                      <a:pt x="0" y="6"/>
                    </a:lnTo>
                    <a:lnTo>
                      <a:pt x="0" y="6"/>
                    </a:lnTo>
                    <a:lnTo>
                      <a:pt x="0" y="6"/>
                    </a:lnTo>
                    <a:lnTo>
                      <a:pt x="0" y="5"/>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3"/>
                    </a:lnTo>
                    <a:lnTo>
                      <a:pt x="0" y="3"/>
                    </a:lnTo>
                    <a:lnTo>
                      <a:pt x="0" y="2"/>
                    </a:lnTo>
                    <a:lnTo>
                      <a:pt x="0" y="1"/>
                    </a:lnTo>
                    <a:lnTo>
                      <a:pt x="0" y="1"/>
                    </a:lnTo>
                    <a:lnTo>
                      <a:pt x="0" y="1"/>
                    </a:lnTo>
                    <a:lnTo>
                      <a:pt x="0" y="2"/>
                    </a:lnTo>
                    <a:lnTo>
                      <a:pt x="0" y="1"/>
                    </a:lnTo>
                    <a:lnTo>
                      <a:pt x="0" y="2"/>
                    </a:lnTo>
                    <a:lnTo>
                      <a:pt x="0" y="1"/>
                    </a:lnTo>
                    <a:lnTo>
                      <a:pt x="0" y="2"/>
                    </a:lnTo>
                    <a:lnTo>
                      <a:pt x="0" y="2"/>
                    </a:lnTo>
                    <a:lnTo>
                      <a:pt x="0" y="3"/>
                    </a:lnTo>
                    <a:lnTo>
                      <a:pt x="0" y="4"/>
                    </a:lnTo>
                    <a:lnTo>
                      <a:pt x="0" y="3"/>
                    </a:lnTo>
                    <a:lnTo>
                      <a:pt x="0" y="3"/>
                    </a:lnTo>
                    <a:lnTo>
                      <a:pt x="0" y="3"/>
                    </a:lnTo>
                    <a:lnTo>
                      <a:pt x="0" y="3"/>
                    </a:lnTo>
                    <a:lnTo>
                      <a:pt x="0" y="3"/>
                    </a:lnTo>
                    <a:lnTo>
                      <a:pt x="0" y="4"/>
                    </a:lnTo>
                    <a:lnTo>
                      <a:pt x="0" y="3"/>
                    </a:lnTo>
                    <a:lnTo>
                      <a:pt x="0" y="4"/>
                    </a:lnTo>
                    <a:lnTo>
                      <a:pt x="0" y="5"/>
                    </a:lnTo>
                    <a:lnTo>
                      <a:pt x="0" y="5"/>
                    </a:lnTo>
                    <a:lnTo>
                      <a:pt x="0" y="5"/>
                    </a:lnTo>
                    <a:lnTo>
                      <a:pt x="0" y="5"/>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7"/>
                    </a:lnTo>
                    <a:lnTo>
                      <a:pt x="0" y="7"/>
                    </a:lnTo>
                    <a:lnTo>
                      <a:pt x="0" y="6"/>
                    </a:lnTo>
                    <a:lnTo>
                      <a:pt x="0" y="7"/>
                    </a:lnTo>
                    <a:lnTo>
                      <a:pt x="0" y="6"/>
                    </a:lnTo>
                    <a:lnTo>
                      <a:pt x="0" y="6"/>
                    </a:lnTo>
                    <a:lnTo>
                      <a:pt x="0" y="6"/>
                    </a:lnTo>
                    <a:lnTo>
                      <a:pt x="0" y="6"/>
                    </a:lnTo>
                    <a:lnTo>
                      <a:pt x="0" y="6"/>
                    </a:lnTo>
                    <a:lnTo>
                      <a:pt x="0" y="7"/>
                    </a:lnTo>
                    <a:lnTo>
                      <a:pt x="0" y="6"/>
                    </a:lnTo>
                    <a:lnTo>
                      <a:pt x="0" y="6"/>
                    </a:lnTo>
                    <a:lnTo>
                      <a:pt x="0" y="7"/>
                    </a:lnTo>
                    <a:lnTo>
                      <a:pt x="0" y="6"/>
                    </a:lnTo>
                    <a:lnTo>
                      <a:pt x="0" y="6"/>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0" y="6"/>
                    </a:lnTo>
                    <a:lnTo>
                      <a:pt x="0" y="6"/>
                    </a:lnTo>
                    <a:lnTo>
                      <a:pt x="0" y="7"/>
                    </a:lnTo>
                    <a:lnTo>
                      <a:pt x="0" y="6"/>
                    </a:lnTo>
                    <a:lnTo>
                      <a:pt x="0" y="6"/>
                    </a:lnTo>
                    <a:lnTo>
                      <a:pt x="0" y="6"/>
                    </a:lnTo>
                    <a:lnTo>
                      <a:pt x="0" y="5"/>
                    </a:lnTo>
                    <a:lnTo>
                      <a:pt x="0" y="6"/>
                    </a:lnTo>
                    <a:lnTo>
                      <a:pt x="0" y="5"/>
                    </a:lnTo>
                    <a:lnTo>
                      <a:pt x="0" y="4"/>
                    </a:lnTo>
                    <a:lnTo>
                      <a:pt x="0" y="5"/>
                    </a:lnTo>
                    <a:lnTo>
                      <a:pt x="0" y="5"/>
                    </a:lnTo>
                    <a:lnTo>
                      <a:pt x="0" y="6"/>
                    </a:lnTo>
                    <a:lnTo>
                      <a:pt x="0" y="6"/>
                    </a:lnTo>
                    <a:lnTo>
                      <a:pt x="0" y="6"/>
                    </a:lnTo>
                    <a:lnTo>
                      <a:pt x="0" y="6"/>
                    </a:lnTo>
                    <a:lnTo>
                      <a:pt x="0" y="6"/>
                    </a:lnTo>
                    <a:lnTo>
                      <a:pt x="0" y="7"/>
                    </a:lnTo>
                    <a:lnTo>
                      <a:pt x="0" y="6"/>
                    </a:lnTo>
                    <a:lnTo>
                      <a:pt x="0" y="6"/>
                    </a:lnTo>
                    <a:lnTo>
                      <a:pt x="0" y="6"/>
                    </a:lnTo>
                    <a:lnTo>
                      <a:pt x="0" y="7"/>
                    </a:lnTo>
                    <a:lnTo>
                      <a:pt x="0" y="6"/>
                    </a:lnTo>
                    <a:lnTo>
                      <a:pt x="0" y="6"/>
                    </a:lnTo>
                    <a:lnTo>
                      <a:pt x="0" y="6"/>
                    </a:lnTo>
                    <a:lnTo>
                      <a:pt x="0" y="7"/>
                    </a:lnTo>
                    <a:lnTo>
                      <a:pt x="0" y="6"/>
                    </a:lnTo>
                    <a:lnTo>
                      <a:pt x="0" y="6"/>
                    </a:lnTo>
                    <a:lnTo>
                      <a:pt x="0" y="6"/>
                    </a:lnTo>
                    <a:lnTo>
                      <a:pt x="0" y="6"/>
                    </a:lnTo>
                    <a:lnTo>
                      <a:pt x="0" y="5"/>
                    </a:lnTo>
                    <a:lnTo>
                      <a:pt x="0" y="5"/>
                    </a:lnTo>
                    <a:lnTo>
                      <a:pt x="0" y="5"/>
                    </a:lnTo>
                    <a:lnTo>
                      <a:pt x="0" y="4"/>
                    </a:lnTo>
                    <a:lnTo>
                      <a:pt x="0" y="5"/>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7"/>
                    </a:lnTo>
                    <a:lnTo>
                      <a:pt x="0" y="6"/>
                    </a:lnTo>
                    <a:lnTo>
                      <a:pt x="0" y="7"/>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3"/>
                    </a:lnTo>
                    <a:lnTo>
                      <a:pt x="0" y="4"/>
                    </a:lnTo>
                    <a:lnTo>
                      <a:pt x="0" y="3"/>
                    </a:lnTo>
                    <a:lnTo>
                      <a:pt x="0" y="3"/>
                    </a:lnTo>
                    <a:lnTo>
                      <a:pt x="0" y="3"/>
                    </a:lnTo>
                    <a:lnTo>
                      <a:pt x="0" y="2"/>
                    </a:lnTo>
                    <a:lnTo>
                      <a:pt x="0" y="2"/>
                    </a:lnTo>
                    <a:lnTo>
                      <a:pt x="0" y="1"/>
                    </a:lnTo>
                    <a:lnTo>
                      <a:pt x="0" y="1"/>
                    </a:lnTo>
                    <a:lnTo>
                      <a:pt x="0" y="1"/>
                    </a:lnTo>
                    <a:lnTo>
                      <a:pt x="0" y="2"/>
                    </a:lnTo>
                    <a:lnTo>
                      <a:pt x="0" y="2"/>
                    </a:lnTo>
                    <a:lnTo>
                      <a:pt x="0" y="3"/>
                    </a:lnTo>
                    <a:lnTo>
                      <a:pt x="0" y="2"/>
                    </a:lnTo>
                    <a:lnTo>
                      <a:pt x="0" y="3"/>
                    </a:lnTo>
                    <a:lnTo>
                      <a:pt x="0" y="3"/>
                    </a:lnTo>
                    <a:lnTo>
                      <a:pt x="0" y="3"/>
                    </a:lnTo>
                    <a:lnTo>
                      <a:pt x="0" y="4"/>
                    </a:lnTo>
                    <a:lnTo>
                      <a:pt x="0" y="4"/>
                    </a:lnTo>
                    <a:lnTo>
                      <a:pt x="0" y="4"/>
                    </a:lnTo>
                    <a:lnTo>
                      <a:pt x="0" y="5"/>
                    </a:lnTo>
                    <a:lnTo>
                      <a:pt x="0" y="4"/>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4"/>
                    </a:lnTo>
                    <a:lnTo>
                      <a:pt x="0" y="5"/>
                    </a:lnTo>
                    <a:lnTo>
                      <a:pt x="0" y="5"/>
                    </a:lnTo>
                    <a:lnTo>
                      <a:pt x="0" y="5"/>
                    </a:lnTo>
                    <a:lnTo>
                      <a:pt x="0" y="4"/>
                    </a:lnTo>
                    <a:lnTo>
                      <a:pt x="0" y="4"/>
                    </a:lnTo>
                    <a:lnTo>
                      <a:pt x="0" y="6"/>
                    </a:lnTo>
                    <a:lnTo>
                      <a:pt x="0" y="5"/>
                    </a:lnTo>
                    <a:lnTo>
                      <a:pt x="0" y="5"/>
                    </a:lnTo>
                    <a:lnTo>
                      <a:pt x="0" y="4"/>
                    </a:lnTo>
                    <a:lnTo>
                      <a:pt x="0" y="5"/>
                    </a:lnTo>
                    <a:lnTo>
                      <a:pt x="0" y="5"/>
                    </a:lnTo>
                    <a:lnTo>
                      <a:pt x="0" y="5"/>
                    </a:lnTo>
                    <a:lnTo>
                      <a:pt x="0" y="5"/>
                    </a:lnTo>
                    <a:lnTo>
                      <a:pt x="0" y="6"/>
                    </a:lnTo>
                    <a:lnTo>
                      <a:pt x="0" y="6"/>
                    </a:lnTo>
                    <a:lnTo>
                      <a:pt x="0" y="6"/>
                    </a:lnTo>
                    <a:lnTo>
                      <a:pt x="0" y="6"/>
                    </a:lnTo>
                    <a:lnTo>
                      <a:pt x="0" y="5"/>
                    </a:lnTo>
                    <a:lnTo>
                      <a:pt x="0" y="4"/>
                    </a:lnTo>
                    <a:lnTo>
                      <a:pt x="0" y="4"/>
                    </a:lnTo>
                    <a:lnTo>
                      <a:pt x="0" y="3"/>
                    </a:lnTo>
                    <a:lnTo>
                      <a:pt x="0" y="3"/>
                    </a:lnTo>
                    <a:lnTo>
                      <a:pt x="0" y="1"/>
                    </a:lnTo>
                    <a:lnTo>
                      <a:pt x="0" y="1"/>
                    </a:lnTo>
                    <a:lnTo>
                      <a:pt x="0" y="2"/>
                    </a:lnTo>
                    <a:lnTo>
                      <a:pt x="0" y="1"/>
                    </a:lnTo>
                    <a:lnTo>
                      <a:pt x="0" y="2"/>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5"/>
                    </a:lnTo>
                    <a:lnTo>
                      <a:pt x="0" y="4"/>
                    </a:lnTo>
                    <a:lnTo>
                      <a:pt x="0" y="5"/>
                    </a:lnTo>
                    <a:lnTo>
                      <a:pt x="0" y="4"/>
                    </a:lnTo>
                    <a:lnTo>
                      <a:pt x="0" y="4"/>
                    </a:lnTo>
                    <a:lnTo>
                      <a:pt x="0" y="4"/>
                    </a:lnTo>
                    <a:lnTo>
                      <a:pt x="0" y="3"/>
                    </a:lnTo>
                    <a:lnTo>
                      <a:pt x="0" y="4"/>
                    </a:lnTo>
                    <a:lnTo>
                      <a:pt x="0" y="3"/>
                    </a:lnTo>
                    <a:lnTo>
                      <a:pt x="0" y="3"/>
                    </a:lnTo>
                    <a:lnTo>
                      <a:pt x="0" y="3"/>
                    </a:lnTo>
                    <a:lnTo>
                      <a:pt x="0" y="3"/>
                    </a:lnTo>
                    <a:lnTo>
                      <a:pt x="0" y="3"/>
                    </a:lnTo>
                    <a:lnTo>
                      <a:pt x="0" y="2"/>
                    </a:lnTo>
                    <a:lnTo>
                      <a:pt x="0" y="1"/>
                    </a:lnTo>
                    <a:lnTo>
                      <a:pt x="0" y="2"/>
                    </a:lnTo>
                    <a:lnTo>
                      <a:pt x="0" y="2"/>
                    </a:lnTo>
                    <a:lnTo>
                      <a:pt x="0" y="2"/>
                    </a:lnTo>
                    <a:lnTo>
                      <a:pt x="0" y="2"/>
                    </a:lnTo>
                    <a:lnTo>
                      <a:pt x="0" y="3"/>
                    </a:lnTo>
                    <a:lnTo>
                      <a:pt x="1" y="3"/>
                    </a:lnTo>
                    <a:lnTo>
                      <a:pt x="1" y="3"/>
                    </a:lnTo>
                    <a:lnTo>
                      <a:pt x="1" y="3"/>
                    </a:lnTo>
                    <a:lnTo>
                      <a:pt x="1" y="4"/>
                    </a:lnTo>
                    <a:lnTo>
                      <a:pt x="1" y="4"/>
                    </a:lnTo>
                    <a:lnTo>
                      <a:pt x="1" y="4"/>
                    </a:lnTo>
                    <a:lnTo>
                      <a:pt x="1" y="3"/>
                    </a:lnTo>
                    <a:lnTo>
                      <a:pt x="1" y="3"/>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5"/>
                    </a:lnTo>
                    <a:lnTo>
                      <a:pt x="1" y="4"/>
                    </a:lnTo>
                    <a:lnTo>
                      <a:pt x="1" y="5"/>
                    </a:lnTo>
                    <a:lnTo>
                      <a:pt x="1" y="5"/>
                    </a:lnTo>
                    <a:lnTo>
                      <a:pt x="1" y="5"/>
                    </a:lnTo>
                    <a:lnTo>
                      <a:pt x="1" y="6"/>
                    </a:lnTo>
                    <a:lnTo>
                      <a:pt x="1" y="5"/>
                    </a:lnTo>
                    <a:lnTo>
                      <a:pt x="1" y="6"/>
                    </a:lnTo>
                    <a:lnTo>
                      <a:pt x="1" y="5"/>
                    </a:lnTo>
                    <a:lnTo>
                      <a:pt x="1" y="4"/>
                    </a:lnTo>
                    <a:lnTo>
                      <a:pt x="1" y="5"/>
                    </a:lnTo>
                    <a:lnTo>
                      <a:pt x="1" y="5"/>
                    </a:lnTo>
                    <a:lnTo>
                      <a:pt x="1" y="4"/>
                    </a:lnTo>
                    <a:lnTo>
                      <a:pt x="1" y="4"/>
                    </a:lnTo>
                    <a:lnTo>
                      <a:pt x="1" y="4"/>
                    </a:lnTo>
                    <a:lnTo>
                      <a:pt x="1" y="3"/>
                    </a:lnTo>
                    <a:lnTo>
                      <a:pt x="1" y="3"/>
                    </a:lnTo>
                    <a:lnTo>
                      <a:pt x="1" y="2"/>
                    </a:lnTo>
                    <a:lnTo>
                      <a:pt x="1" y="1"/>
                    </a:lnTo>
                    <a:lnTo>
                      <a:pt x="1" y="1"/>
                    </a:lnTo>
                    <a:lnTo>
                      <a:pt x="1" y="0"/>
                    </a:lnTo>
                    <a:lnTo>
                      <a:pt x="1" y="0"/>
                    </a:lnTo>
                    <a:lnTo>
                      <a:pt x="1" y="1"/>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3"/>
                    </a:lnTo>
                    <a:lnTo>
                      <a:pt x="1" y="2"/>
                    </a:lnTo>
                    <a:lnTo>
                      <a:pt x="1" y="2"/>
                    </a:lnTo>
                    <a:lnTo>
                      <a:pt x="1" y="3"/>
                    </a:lnTo>
                    <a:lnTo>
                      <a:pt x="1" y="2"/>
                    </a:lnTo>
                    <a:lnTo>
                      <a:pt x="1" y="3"/>
                    </a:lnTo>
                    <a:lnTo>
                      <a:pt x="1" y="3"/>
                    </a:lnTo>
                    <a:lnTo>
                      <a:pt x="1" y="3"/>
                    </a:lnTo>
                    <a:lnTo>
                      <a:pt x="1" y="4"/>
                    </a:lnTo>
                    <a:lnTo>
                      <a:pt x="1" y="4"/>
                    </a:lnTo>
                    <a:lnTo>
                      <a:pt x="1" y="4"/>
                    </a:lnTo>
                    <a:lnTo>
                      <a:pt x="1" y="5"/>
                    </a:lnTo>
                    <a:lnTo>
                      <a:pt x="1" y="6"/>
                    </a:lnTo>
                    <a:lnTo>
                      <a:pt x="1" y="5"/>
                    </a:lnTo>
                    <a:lnTo>
                      <a:pt x="1" y="6"/>
                    </a:lnTo>
                    <a:lnTo>
                      <a:pt x="1" y="6"/>
                    </a:lnTo>
                    <a:lnTo>
                      <a:pt x="1" y="5"/>
                    </a:lnTo>
                    <a:lnTo>
                      <a:pt x="1" y="6"/>
                    </a:lnTo>
                    <a:lnTo>
                      <a:pt x="1" y="6"/>
                    </a:lnTo>
                    <a:lnTo>
                      <a:pt x="1" y="6"/>
                    </a:lnTo>
                    <a:lnTo>
                      <a:pt x="1" y="6"/>
                    </a:lnTo>
                    <a:lnTo>
                      <a:pt x="1" y="7"/>
                    </a:lnTo>
                    <a:lnTo>
                      <a:pt x="1" y="7"/>
                    </a:lnTo>
                    <a:lnTo>
                      <a:pt x="1" y="7"/>
                    </a:lnTo>
                    <a:lnTo>
                      <a:pt x="1" y="6"/>
                    </a:lnTo>
                    <a:lnTo>
                      <a:pt x="1" y="6"/>
                    </a:lnTo>
                    <a:lnTo>
                      <a:pt x="1" y="6"/>
                    </a:lnTo>
                    <a:lnTo>
                      <a:pt x="1" y="6"/>
                    </a:lnTo>
                    <a:lnTo>
                      <a:pt x="1" y="5"/>
                    </a:lnTo>
                    <a:lnTo>
                      <a:pt x="1" y="5"/>
                    </a:lnTo>
                    <a:lnTo>
                      <a:pt x="1" y="4"/>
                    </a:lnTo>
                  </a:path>
                </a:pathLst>
              </a:custGeom>
              <a:noFill/>
              <a:ln w="0">
                <a:solidFill>
                  <a:srgbClr val="3366FF"/>
                </a:solidFill>
                <a:prstDash val="solid"/>
                <a:round/>
                <a:headEnd/>
                <a:tailEnd/>
              </a:ln>
            </p:spPr>
            <p:txBody>
              <a:bodyPr/>
              <a:lstStyle/>
              <a:p>
                <a:endParaRPr lang="en-GB"/>
              </a:p>
            </p:txBody>
          </p:sp>
          <p:sp>
            <p:nvSpPr>
              <p:cNvPr id="185956" name="Freeform 612"/>
              <p:cNvSpPr>
                <a:spLocks/>
              </p:cNvSpPr>
              <p:nvPr/>
            </p:nvSpPr>
            <p:spPr bwMode="auto">
              <a:xfrm>
                <a:off x="2844" y="3575"/>
                <a:ext cx="1" cy="78"/>
              </a:xfrm>
              <a:custGeom>
                <a:avLst/>
                <a:gdLst/>
                <a:ahLst/>
                <a:cxnLst>
                  <a:cxn ang="0">
                    <a:pos x="0" y="10"/>
                  </a:cxn>
                  <a:cxn ang="0">
                    <a:pos x="0" y="9"/>
                  </a:cxn>
                  <a:cxn ang="0">
                    <a:pos x="0" y="9"/>
                  </a:cxn>
                  <a:cxn ang="0">
                    <a:pos x="0" y="11"/>
                  </a:cxn>
                  <a:cxn ang="0">
                    <a:pos x="0" y="7"/>
                  </a:cxn>
                  <a:cxn ang="0">
                    <a:pos x="0" y="10"/>
                  </a:cxn>
                  <a:cxn ang="0">
                    <a:pos x="0" y="9"/>
                  </a:cxn>
                  <a:cxn ang="0">
                    <a:pos x="0" y="9"/>
                  </a:cxn>
                  <a:cxn ang="0">
                    <a:pos x="0" y="5"/>
                  </a:cxn>
                  <a:cxn ang="0">
                    <a:pos x="0" y="6"/>
                  </a:cxn>
                  <a:cxn ang="0">
                    <a:pos x="0" y="9"/>
                  </a:cxn>
                  <a:cxn ang="0">
                    <a:pos x="0" y="11"/>
                  </a:cxn>
                  <a:cxn ang="0">
                    <a:pos x="0" y="11"/>
                  </a:cxn>
                  <a:cxn ang="0">
                    <a:pos x="0" y="11"/>
                  </a:cxn>
                  <a:cxn ang="0">
                    <a:pos x="0" y="10"/>
                  </a:cxn>
                  <a:cxn ang="0">
                    <a:pos x="0" y="9"/>
                  </a:cxn>
                  <a:cxn ang="0">
                    <a:pos x="0" y="11"/>
                  </a:cxn>
                  <a:cxn ang="0">
                    <a:pos x="0" y="12"/>
                  </a:cxn>
                  <a:cxn ang="0">
                    <a:pos x="0" y="11"/>
                  </a:cxn>
                  <a:cxn ang="0">
                    <a:pos x="0" y="11"/>
                  </a:cxn>
                  <a:cxn ang="0">
                    <a:pos x="0" y="8"/>
                  </a:cxn>
                  <a:cxn ang="0">
                    <a:pos x="0" y="5"/>
                  </a:cxn>
                  <a:cxn ang="0">
                    <a:pos x="0" y="7"/>
                  </a:cxn>
                  <a:cxn ang="0">
                    <a:pos x="0" y="7"/>
                  </a:cxn>
                  <a:cxn ang="0">
                    <a:pos x="0" y="7"/>
                  </a:cxn>
                  <a:cxn ang="0">
                    <a:pos x="0" y="5"/>
                  </a:cxn>
                  <a:cxn ang="0">
                    <a:pos x="0" y="2"/>
                  </a:cxn>
                  <a:cxn ang="0">
                    <a:pos x="0" y="3"/>
                  </a:cxn>
                  <a:cxn ang="0">
                    <a:pos x="0" y="5"/>
                  </a:cxn>
                  <a:cxn ang="0">
                    <a:pos x="0" y="5"/>
                  </a:cxn>
                  <a:cxn ang="0">
                    <a:pos x="0" y="6"/>
                  </a:cxn>
                  <a:cxn ang="0">
                    <a:pos x="0" y="7"/>
                  </a:cxn>
                  <a:cxn ang="0">
                    <a:pos x="0" y="7"/>
                  </a:cxn>
                  <a:cxn ang="0">
                    <a:pos x="0" y="8"/>
                  </a:cxn>
                  <a:cxn ang="0">
                    <a:pos x="0" y="4"/>
                  </a:cxn>
                  <a:cxn ang="0">
                    <a:pos x="0" y="5"/>
                  </a:cxn>
                  <a:cxn ang="0">
                    <a:pos x="0" y="6"/>
                  </a:cxn>
                  <a:cxn ang="0">
                    <a:pos x="0" y="3"/>
                  </a:cxn>
                  <a:cxn ang="0">
                    <a:pos x="0" y="3"/>
                  </a:cxn>
                  <a:cxn ang="0">
                    <a:pos x="0" y="5"/>
                  </a:cxn>
                  <a:cxn ang="0">
                    <a:pos x="0" y="6"/>
                  </a:cxn>
                  <a:cxn ang="0">
                    <a:pos x="0" y="8"/>
                  </a:cxn>
                  <a:cxn ang="0">
                    <a:pos x="0" y="7"/>
                  </a:cxn>
                  <a:cxn ang="0">
                    <a:pos x="0" y="9"/>
                  </a:cxn>
                  <a:cxn ang="0">
                    <a:pos x="0" y="8"/>
                  </a:cxn>
                  <a:cxn ang="0">
                    <a:pos x="0" y="6"/>
                  </a:cxn>
                  <a:cxn ang="0">
                    <a:pos x="0" y="8"/>
                  </a:cxn>
                  <a:cxn ang="0">
                    <a:pos x="0" y="7"/>
                  </a:cxn>
                  <a:cxn ang="0">
                    <a:pos x="0" y="9"/>
                  </a:cxn>
                  <a:cxn ang="0">
                    <a:pos x="0" y="7"/>
                  </a:cxn>
                  <a:cxn ang="0">
                    <a:pos x="0" y="6"/>
                  </a:cxn>
                  <a:cxn ang="0">
                    <a:pos x="0" y="3"/>
                  </a:cxn>
                  <a:cxn ang="0">
                    <a:pos x="0" y="1"/>
                  </a:cxn>
                  <a:cxn ang="0">
                    <a:pos x="0" y="1"/>
                  </a:cxn>
                  <a:cxn ang="0">
                    <a:pos x="0" y="1"/>
                  </a:cxn>
                  <a:cxn ang="0">
                    <a:pos x="0" y="3"/>
                  </a:cxn>
                  <a:cxn ang="0">
                    <a:pos x="0" y="3"/>
                  </a:cxn>
                  <a:cxn ang="0">
                    <a:pos x="0" y="5"/>
                  </a:cxn>
                  <a:cxn ang="0">
                    <a:pos x="0" y="8"/>
                  </a:cxn>
                  <a:cxn ang="0">
                    <a:pos x="0" y="8"/>
                  </a:cxn>
                  <a:cxn ang="0">
                    <a:pos x="0" y="10"/>
                  </a:cxn>
                  <a:cxn ang="0">
                    <a:pos x="0" y="11"/>
                  </a:cxn>
                  <a:cxn ang="0">
                    <a:pos x="0" y="11"/>
                  </a:cxn>
                </a:cxnLst>
                <a:rect l="0" t="0" r="r" b="b"/>
                <a:pathLst>
                  <a:path h="13">
                    <a:moveTo>
                      <a:pt x="0" y="8"/>
                    </a:move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0"/>
                    </a:lnTo>
                    <a:lnTo>
                      <a:pt x="0" y="10"/>
                    </a:lnTo>
                    <a:lnTo>
                      <a:pt x="0" y="11"/>
                    </a:lnTo>
                    <a:lnTo>
                      <a:pt x="0" y="10"/>
                    </a:lnTo>
                    <a:lnTo>
                      <a:pt x="0" y="9"/>
                    </a:lnTo>
                    <a:lnTo>
                      <a:pt x="0" y="8"/>
                    </a:lnTo>
                    <a:lnTo>
                      <a:pt x="0" y="9"/>
                    </a:lnTo>
                    <a:lnTo>
                      <a:pt x="0" y="8"/>
                    </a:lnTo>
                    <a:lnTo>
                      <a:pt x="0" y="9"/>
                    </a:lnTo>
                    <a:lnTo>
                      <a:pt x="0" y="8"/>
                    </a:lnTo>
                    <a:lnTo>
                      <a:pt x="0" y="9"/>
                    </a:lnTo>
                    <a:lnTo>
                      <a:pt x="0" y="9"/>
                    </a:lnTo>
                    <a:lnTo>
                      <a:pt x="0" y="9"/>
                    </a:lnTo>
                    <a:lnTo>
                      <a:pt x="0" y="10"/>
                    </a:lnTo>
                    <a:lnTo>
                      <a:pt x="0" y="10"/>
                    </a:lnTo>
                    <a:lnTo>
                      <a:pt x="0" y="9"/>
                    </a:lnTo>
                    <a:lnTo>
                      <a:pt x="0" y="9"/>
                    </a:lnTo>
                    <a:lnTo>
                      <a:pt x="0" y="10"/>
                    </a:lnTo>
                    <a:lnTo>
                      <a:pt x="0" y="9"/>
                    </a:lnTo>
                    <a:lnTo>
                      <a:pt x="0" y="10"/>
                    </a:lnTo>
                    <a:lnTo>
                      <a:pt x="0" y="10"/>
                    </a:lnTo>
                    <a:lnTo>
                      <a:pt x="0" y="11"/>
                    </a:lnTo>
                    <a:lnTo>
                      <a:pt x="0" y="11"/>
                    </a:lnTo>
                    <a:lnTo>
                      <a:pt x="0" y="11"/>
                    </a:lnTo>
                    <a:lnTo>
                      <a:pt x="0" y="11"/>
                    </a:lnTo>
                    <a:lnTo>
                      <a:pt x="0" y="10"/>
                    </a:lnTo>
                    <a:lnTo>
                      <a:pt x="0" y="11"/>
                    </a:lnTo>
                    <a:lnTo>
                      <a:pt x="0" y="11"/>
                    </a:lnTo>
                    <a:lnTo>
                      <a:pt x="0" y="11"/>
                    </a:lnTo>
                    <a:lnTo>
                      <a:pt x="0" y="11"/>
                    </a:lnTo>
                    <a:lnTo>
                      <a:pt x="0" y="10"/>
                    </a:lnTo>
                    <a:lnTo>
                      <a:pt x="0" y="9"/>
                    </a:lnTo>
                    <a:lnTo>
                      <a:pt x="0" y="9"/>
                    </a:lnTo>
                    <a:lnTo>
                      <a:pt x="0" y="8"/>
                    </a:lnTo>
                    <a:lnTo>
                      <a:pt x="0" y="7"/>
                    </a:lnTo>
                    <a:lnTo>
                      <a:pt x="0" y="7"/>
                    </a:lnTo>
                    <a:lnTo>
                      <a:pt x="0" y="7"/>
                    </a:lnTo>
                    <a:lnTo>
                      <a:pt x="0" y="7"/>
                    </a:lnTo>
                    <a:lnTo>
                      <a:pt x="0" y="7"/>
                    </a:lnTo>
                    <a:lnTo>
                      <a:pt x="0" y="7"/>
                    </a:lnTo>
                    <a:lnTo>
                      <a:pt x="0" y="7"/>
                    </a:lnTo>
                    <a:lnTo>
                      <a:pt x="0" y="8"/>
                    </a:lnTo>
                    <a:lnTo>
                      <a:pt x="0" y="9"/>
                    </a:lnTo>
                    <a:lnTo>
                      <a:pt x="0" y="9"/>
                    </a:lnTo>
                    <a:lnTo>
                      <a:pt x="0" y="8"/>
                    </a:lnTo>
                    <a:lnTo>
                      <a:pt x="0" y="9"/>
                    </a:lnTo>
                    <a:lnTo>
                      <a:pt x="0" y="10"/>
                    </a:lnTo>
                    <a:lnTo>
                      <a:pt x="0" y="9"/>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10"/>
                    </a:lnTo>
                    <a:lnTo>
                      <a:pt x="0" y="9"/>
                    </a:lnTo>
                    <a:lnTo>
                      <a:pt x="0" y="8"/>
                    </a:lnTo>
                    <a:lnTo>
                      <a:pt x="0" y="9"/>
                    </a:lnTo>
                    <a:lnTo>
                      <a:pt x="0" y="10"/>
                    </a:lnTo>
                    <a:lnTo>
                      <a:pt x="0" y="9"/>
                    </a:lnTo>
                    <a:lnTo>
                      <a:pt x="0" y="10"/>
                    </a:lnTo>
                    <a:lnTo>
                      <a:pt x="0" y="10"/>
                    </a:lnTo>
                    <a:lnTo>
                      <a:pt x="0" y="9"/>
                    </a:lnTo>
                    <a:lnTo>
                      <a:pt x="0" y="9"/>
                    </a:lnTo>
                    <a:lnTo>
                      <a:pt x="0" y="8"/>
                    </a:lnTo>
                    <a:lnTo>
                      <a:pt x="0" y="7"/>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6"/>
                    </a:lnTo>
                    <a:lnTo>
                      <a:pt x="0" y="5"/>
                    </a:lnTo>
                    <a:lnTo>
                      <a:pt x="0" y="6"/>
                    </a:lnTo>
                    <a:lnTo>
                      <a:pt x="0" y="6"/>
                    </a:lnTo>
                    <a:lnTo>
                      <a:pt x="0" y="6"/>
                    </a:lnTo>
                    <a:lnTo>
                      <a:pt x="0" y="6"/>
                    </a:lnTo>
                    <a:lnTo>
                      <a:pt x="0" y="7"/>
                    </a:lnTo>
                    <a:lnTo>
                      <a:pt x="0" y="7"/>
                    </a:lnTo>
                    <a:lnTo>
                      <a:pt x="0" y="8"/>
                    </a:lnTo>
                    <a:lnTo>
                      <a:pt x="0" y="7"/>
                    </a:lnTo>
                    <a:lnTo>
                      <a:pt x="0" y="7"/>
                    </a:lnTo>
                    <a:lnTo>
                      <a:pt x="0" y="8"/>
                    </a:lnTo>
                    <a:lnTo>
                      <a:pt x="0" y="8"/>
                    </a:lnTo>
                    <a:lnTo>
                      <a:pt x="0" y="9"/>
                    </a:lnTo>
                    <a:lnTo>
                      <a:pt x="0" y="9"/>
                    </a:lnTo>
                    <a:lnTo>
                      <a:pt x="0" y="9"/>
                    </a:lnTo>
                    <a:lnTo>
                      <a:pt x="0" y="9"/>
                    </a:lnTo>
                    <a:lnTo>
                      <a:pt x="0" y="9"/>
                    </a:lnTo>
                    <a:lnTo>
                      <a:pt x="0" y="10"/>
                    </a:lnTo>
                    <a:lnTo>
                      <a:pt x="0" y="9"/>
                    </a:lnTo>
                    <a:lnTo>
                      <a:pt x="0" y="10"/>
                    </a:lnTo>
                    <a:lnTo>
                      <a:pt x="0" y="10"/>
                    </a:lnTo>
                    <a:lnTo>
                      <a:pt x="0" y="10"/>
                    </a:lnTo>
                    <a:lnTo>
                      <a:pt x="0" y="10"/>
                    </a:lnTo>
                    <a:lnTo>
                      <a:pt x="0" y="11"/>
                    </a:lnTo>
                    <a:lnTo>
                      <a:pt x="0" y="11"/>
                    </a:lnTo>
                    <a:lnTo>
                      <a:pt x="0" y="12"/>
                    </a:lnTo>
                    <a:lnTo>
                      <a:pt x="0" y="13"/>
                    </a:lnTo>
                    <a:lnTo>
                      <a:pt x="0" y="12"/>
                    </a:lnTo>
                    <a:lnTo>
                      <a:pt x="0" y="12"/>
                    </a:lnTo>
                    <a:lnTo>
                      <a:pt x="0" y="11"/>
                    </a:lnTo>
                    <a:lnTo>
                      <a:pt x="0" y="11"/>
                    </a:lnTo>
                    <a:lnTo>
                      <a:pt x="0" y="12"/>
                    </a:lnTo>
                    <a:lnTo>
                      <a:pt x="0" y="11"/>
                    </a:lnTo>
                    <a:lnTo>
                      <a:pt x="0" y="12"/>
                    </a:lnTo>
                    <a:lnTo>
                      <a:pt x="0" y="11"/>
                    </a:lnTo>
                    <a:lnTo>
                      <a:pt x="0" y="11"/>
                    </a:lnTo>
                    <a:lnTo>
                      <a:pt x="0" y="11"/>
                    </a:lnTo>
                    <a:lnTo>
                      <a:pt x="0" y="11"/>
                    </a:lnTo>
                    <a:lnTo>
                      <a:pt x="0" y="11"/>
                    </a:lnTo>
                    <a:lnTo>
                      <a:pt x="0" y="11"/>
                    </a:lnTo>
                    <a:lnTo>
                      <a:pt x="0" y="11"/>
                    </a:lnTo>
                    <a:lnTo>
                      <a:pt x="0" y="10"/>
                    </a:lnTo>
                    <a:lnTo>
                      <a:pt x="0" y="10"/>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9"/>
                    </a:lnTo>
                    <a:lnTo>
                      <a:pt x="0" y="10"/>
                    </a:lnTo>
                    <a:lnTo>
                      <a:pt x="0" y="9"/>
                    </a:lnTo>
                    <a:lnTo>
                      <a:pt x="0" y="9"/>
                    </a:lnTo>
                    <a:lnTo>
                      <a:pt x="0" y="9"/>
                    </a:lnTo>
                    <a:lnTo>
                      <a:pt x="0" y="9"/>
                    </a:lnTo>
                    <a:lnTo>
                      <a:pt x="0" y="9"/>
                    </a:lnTo>
                    <a:lnTo>
                      <a:pt x="0" y="10"/>
                    </a:lnTo>
                    <a:lnTo>
                      <a:pt x="0" y="10"/>
                    </a:lnTo>
                    <a:lnTo>
                      <a:pt x="0" y="10"/>
                    </a:lnTo>
                    <a:lnTo>
                      <a:pt x="0" y="10"/>
                    </a:lnTo>
                    <a:lnTo>
                      <a:pt x="0" y="11"/>
                    </a:lnTo>
                    <a:lnTo>
                      <a:pt x="0" y="10"/>
                    </a:lnTo>
                    <a:lnTo>
                      <a:pt x="0" y="11"/>
                    </a:lnTo>
                    <a:lnTo>
                      <a:pt x="0" y="11"/>
                    </a:lnTo>
                    <a:lnTo>
                      <a:pt x="0" y="11"/>
                    </a:lnTo>
                    <a:lnTo>
                      <a:pt x="0" y="11"/>
                    </a:lnTo>
                    <a:lnTo>
                      <a:pt x="0" y="11"/>
                    </a:lnTo>
                    <a:lnTo>
                      <a:pt x="0" y="11"/>
                    </a:lnTo>
                    <a:lnTo>
                      <a:pt x="0" y="11"/>
                    </a:lnTo>
                    <a:lnTo>
                      <a:pt x="0" y="12"/>
                    </a:lnTo>
                    <a:lnTo>
                      <a:pt x="0" y="11"/>
                    </a:lnTo>
                    <a:lnTo>
                      <a:pt x="0" y="11"/>
                    </a:lnTo>
                    <a:lnTo>
                      <a:pt x="0" y="12"/>
                    </a:lnTo>
                    <a:lnTo>
                      <a:pt x="0" y="11"/>
                    </a:lnTo>
                    <a:lnTo>
                      <a:pt x="0" y="11"/>
                    </a:lnTo>
                    <a:lnTo>
                      <a:pt x="0" y="12"/>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9"/>
                    </a:lnTo>
                    <a:lnTo>
                      <a:pt x="0" y="9"/>
                    </a:lnTo>
                    <a:lnTo>
                      <a:pt x="0" y="8"/>
                    </a:lnTo>
                    <a:lnTo>
                      <a:pt x="0" y="9"/>
                    </a:lnTo>
                    <a:lnTo>
                      <a:pt x="0" y="8"/>
                    </a:lnTo>
                    <a:lnTo>
                      <a:pt x="0" y="9"/>
                    </a:lnTo>
                    <a:lnTo>
                      <a:pt x="0" y="8"/>
                    </a:lnTo>
                    <a:lnTo>
                      <a:pt x="0" y="8"/>
                    </a:lnTo>
                    <a:lnTo>
                      <a:pt x="0" y="8"/>
                    </a:lnTo>
                    <a:lnTo>
                      <a:pt x="0" y="8"/>
                    </a:lnTo>
                    <a:lnTo>
                      <a:pt x="0" y="7"/>
                    </a:lnTo>
                    <a:lnTo>
                      <a:pt x="0" y="6"/>
                    </a:lnTo>
                    <a:lnTo>
                      <a:pt x="0" y="5"/>
                    </a:lnTo>
                    <a:lnTo>
                      <a:pt x="0" y="5"/>
                    </a:lnTo>
                    <a:lnTo>
                      <a:pt x="0" y="5"/>
                    </a:lnTo>
                    <a:lnTo>
                      <a:pt x="0" y="6"/>
                    </a:lnTo>
                    <a:lnTo>
                      <a:pt x="0" y="5"/>
                    </a:lnTo>
                    <a:lnTo>
                      <a:pt x="0" y="6"/>
                    </a:lnTo>
                    <a:lnTo>
                      <a:pt x="0" y="5"/>
                    </a:lnTo>
                    <a:lnTo>
                      <a:pt x="0" y="5"/>
                    </a:lnTo>
                    <a:lnTo>
                      <a:pt x="0" y="5"/>
                    </a:lnTo>
                    <a:lnTo>
                      <a:pt x="0" y="6"/>
                    </a:lnTo>
                    <a:lnTo>
                      <a:pt x="0" y="6"/>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8"/>
                    </a:lnTo>
                    <a:lnTo>
                      <a:pt x="0" y="7"/>
                    </a:lnTo>
                    <a:lnTo>
                      <a:pt x="0" y="7"/>
                    </a:lnTo>
                    <a:lnTo>
                      <a:pt x="0" y="6"/>
                    </a:lnTo>
                    <a:lnTo>
                      <a:pt x="0" y="5"/>
                    </a:lnTo>
                    <a:lnTo>
                      <a:pt x="0" y="5"/>
                    </a:lnTo>
                    <a:lnTo>
                      <a:pt x="0" y="5"/>
                    </a:lnTo>
                    <a:lnTo>
                      <a:pt x="0" y="5"/>
                    </a:lnTo>
                    <a:lnTo>
                      <a:pt x="0" y="4"/>
                    </a:lnTo>
                    <a:lnTo>
                      <a:pt x="0" y="4"/>
                    </a:lnTo>
                    <a:lnTo>
                      <a:pt x="0" y="3"/>
                    </a:lnTo>
                    <a:lnTo>
                      <a:pt x="0" y="3"/>
                    </a:lnTo>
                    <a:lnTo>
                      <a:pt x="0" y="3"/>
                    </a:lnTo>
                    <a:lnTo>
                      <a:pt x="0" y="3"/>
                    </a:lnTo>
                    <a:lnTo>
                      <a:pt x="0" y="2"/>
                    </a:lnTo>
                    <a:lnTo>
                      <a:pt x="0" y="2"/>
                    </a:lnTo>
                    <a:lnTo>
                      <a:pt x="0" y="3"/>
                    </a:lnTo>
                    <a:lnTo>
                      <a:pt x="0" y="2"/>
                    </a:lnTo>
                    <a:lnTo>
                      <a:pt x="0" y="3"/>
                    </a:lnTo>
                    <a:lnTo>
                      <a:pt x="0" y="2"/>
                    </a:lnTo>
                    <a:lnTo>
                      <a:pt x="0" y="3"/>
                    </a:lnTo>
                    <a:lnTo>
                      <a:pt x="0" y="3"/>
                    </a:lnTo>
                    <a:lnTo>
                      <a:pt x="0" y="2"/>
                    </a:lnTo>
                    <a:lnTo>
                      <a:pt x="0" y="3"/>
                    </a:lnTo>
                    <a:lnTo>
                      <a:pt x="0" y="3"/>
                    </a:lnTo>
                    <a:lnTo>
                      <a:pt x="0" y="3"/>
                    </a:lnTo>
                    <a:lnTo>
                      <a:pt x="0" y="3"/>
                    </a:lnTo>
                    <a:lnTo>
                      <a:pt x="0" y="3"/>
                    </a:lnTo>
                    <a:lnTo>
                      <a:pt x="0" y="3"/>
                    </a:lnTo>
                    <a:lnTo>
                      <a:pt x="0" y="2"/>
                    </a:lnTo>
                    <a:lnTo>
                      <a:pt x="0" y="3"/>
                    </a:lnTo>
                    <a:lnTo>
                      <a:pt x="0" y="2"/>
                    </a:lnTo>
                    <a:lnTo>
                      <a:pt x="0" y="3"/>
                    </a:lnTo>
                    <a:lnTo>
                      <a:pt x="0" y="4"/>
                    </a:lnTo>
                    <a:lnTo>
                      <a:pt x="0" y="4"/>
                    </a:lnTo>
                    <a:lnTo>
                      <a:pt x="0" y="5"/>
                    </a:lnTo>
                    <a:lnTo>
                      <a:pt x="0" y="4"/>
                    </a:lnTo>
                    <a:lnTo>
                      <a:pt x="0" y="5"/>
                    </a:lnTo>
                    <a:lnTo>
                      <a:pt x="0" y="4"/>
                    </a:lnTo>
                    <a:lnTo>
                      <a:pt x="0" y="5"/>
                    </a:lnTo>
                    <a:lnTo>
                      <a:pt x="0" y="5"/>
                    </a:lnTo>
                    <a:lnTo>
                      <a:pt x="0" y="5"/>
                    </a:lnTo>
                    <a:lnTo>
                      <a:pt x="0" y="6"/>
                    </a:lnTo>
                    <a:lnTo>
                      <a:pt x="0" y="6"/>
                    </a:lnTo>
                    <a:lnTo>
                      <a:pt x="0" y="6"/>
                    </a:lnTo>
                    <a:lnTo>
                      <a:pt x="0" y="5"/>
                    </a:lnTo>
                    <a:lnTo>
                      <a:pt x="0" y="6"/>
                    </a:lnTo>
                    <a:lnTo>
                      <a:pt x="0" y="6"/>
                    </a:lnTo>
                    <a:lnTo>
                      <a:pt x="0" y="5"/>
                    </a:lnTo>
                    <a:lnTo>
                      <a:pt x="0" y="6"/>
                    </a:lnTo>
                    <a:lnTo>
                      <a:pt x="0" y="5"/>
                    </a:lnTo>
                    <a:lnTo>
                      <a:pt x="0" y="6"/>
                    </a:lnTo>
                    <a:lnTo>
                      <a:pt x="0" y="6"/>
                    </a:lnTo>
                    <a:lnTo>
                      <a:pt x="0" y="6"/>
                    </a:lnTo>
                    <a:lnTo>
                      <a:pt x="0" y="6"/>
                    </a:lnTo>
                    <a:lnTo>
                      <a:pt x="0" y="6"/>
                    </a:lnTo>
                    <a:lnTo>
                      <a:pt x="0" y="7"/>
                    </a:lnTo>
                    <a:lnTo>
                      <a:pt x="0" y="6"/>
                    </a:lnTo>
                    <a:lnTo>
                      <a:pt x="0" y="6"/>
                    </a:lnTo>
                    <a:lnTo>
                      <a:pt x="0" y="6"/>
                    </a:lnTo>
                    <a:lnTo>
                      <a:pt x="0" y="6"/>
                    </a:lnTo>
                    <a:lnTo>
                      <a:pt x="0" y="6"/>
                    </a:lnTo>
                    <a:lnTo>
                      <a:pt x="0" y="5"/>
                    </a:lnTo>
                    <a:lnTo>
                      <a:pt x="0" y="6"/>
                    </a:lnTo>
                    <a:lnTo>
                      <a:pt x="0" y="7"/>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7"/>
                    </a:lnTo>
                    <a:lnTo>
                      <a:pt x="0" y="7"/>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6"/>
                    </a:lnTo>
                    <a:lnTo>
                      <a:pt x="0" y="6"/>
                    </a:lnTo>
                    <a:lnTo>
                      <a:pt x="0" y="5"/>
                    </a:lnTo>
                    <a:lnTo>
                      <a:pt x="0" y="5"/>
                    </a:lnTo>
                    <a:lnTo>
                      <a:pt x="0" y="5"/>
                    </a:lnTo>
                    <a:lnTo>
                      <a:pt x="0" y="5"/>
                    </a:lnTo>
                    <a:lnTo>
                      <a:pt x="0" y="4"/>
                    </a:lnTo>
                    <a:lnTo>
                      <a:pt x="0" y="5"/>
                    </a:lnTo>
                    <a:lnTo>
                      <a:pt x="0" y="5"/>
                    </a:lnTo>
                    <a:lnTo>
                      <a:pt x="0" y="5"/>
                    </a:lnTo>
                    <a:lnTo>
                      <a:pt x="0" y="5"/>
                    </a:lnTo>
                    <a:lnTo>
                      <a:pt x="0" y="4"/>
                    </a:lnTo>
                    <a:lnTo>
                      <a:pt x="0" y="4"/>
                    </a:lnTo>
                    <a:lnTo>
                      <a:pt x="0" y="4"/>
                    </a:lnTo>
                    <a:lnTo>
                      <a:pt x="0" y="4"/>
                    </a:lnTo>
                    <a:lnTo>
                      <a:pt x="0" y="4"/>
                    </a:lnTo>
                    <a:lnTo>
                      <a:pt x="0" y="4"/>
                    </a:lnTo>
                    <a:lnTo>
                      <a:pt x="0" y="5"/>
                    </a:lnTo>
                    <a:lnTo>
                      <a:pt x="0" y="6"/>
                    </a:lnTo>
                    <a:lnTo>
                      <a:pt x="0" y="6"/>
                    </a:lnTo>
                    <a:lnTo>
                      <a:pt x="0" y="5"/>
                    </a:lnTo>
                    <a:lnTo>
                      <a:pt x="0" y="6"/>
                    </a:lnTo>
                    <a:lnTo>
                      <a:pt x="0" y="7"/>
                    </a:lnTo>
                    <a:lnTo>
                      <a:pt x="0" y="7"/>
                    </a:lnTo>
                    <a:lnTo>
                      <a:pt x="0" y="7"/>
                    </a:lnTo>
                    <a:lnTo>
                      <a:pt x="0" y="6"/>
                    </a:lnTo>
                    <a:lnTo>
                      <a:pt x="0" y="6"/>
                    </a:lnTo>
                    <a:lnTo>
                      <a:pt x="0" y="6"/>
                    </a:lnTo>
                    <a:lnTo>
                      <a:pt x="0" y="6"/>
                    </a:lnTo>
                    <a:lnTo>
                      <a:pt x="0" y="5"/>
                    </a:lnTo>
                    <a:lnTo>
                      <a:pt x="0" y="5"/>
                    </a:lnTo>
                    <a:lnTo>
                      <a:pt x="0" y="5"/>
                    </a:lnTo>
                    <a:lnTo>
                      <a:pt x="0" y="5"/>
                    </a:lnTo>
                    <a:lnTo>
                      <a:pt x="0" y="5"/>
                    </a:lnTo>
                    <a:lnTo>
                      <a:pt x="0" y="4"/>
                    </a:lnTo>
                    <a:lnTo>
                      <a:pt x="0" y="5"/>
                    </a:lnTo>
                    <a:lnTo>
                      <a:pt x="0" y="5"/>
                    </a:lnTo>
                    <a:lnTo>
                      <a:pt x="0" y="4"/>
                    </a:lnTo>
                    <a:lnTo>
                      <a:pt x="0" y="3"/>
                    </a:lnTo>
                    <a:lnTo>
                      <a:pt x="0" y="3"/>
                    </a:lnTo>
                    <a:lnTo>
                      <a:pt x="0" y="3"/>
                    </a:lnTo>
                    <a:lnTo>
                      <a:pt x="0" y="4"/>
                    </a:lnTo>
                    <a:lnTo>
                      <a:pt x="0" y="5"/>
                    </a:lnTo>
                    <a:lnTo>
                      <a:pt x="0" y="4"/>
                    </a:lnTo>
                    <a:lnTo>
                      <a:pt x="0" y="4"/>
                    </a:lnTo>
                    <a:lnTo>
                      <a:pt x="0" y="3"/>
                    </a:lnTo>
                    <a:lnTo>
                      <a:pt x="0" y="4"/>
                    </a:lnTo>
                    <a:lnTo>
                      <a:pt x="0" y="3"/>
                    </a:lnTo>
                    <a:lnTo>
                      <a:pt x="0" y="3"/>
                    </a:lnTo>
                    <a:lnTo>
                      <a:pt x="0" y="3"/>
                    </a:lnTo>
                    <a:lnTo>
                      <a:pt x="0" y="3"/>
                    </a:lnTo>
                    <a:lnTo>
                      <a:pt x="0" y="3"/>
                    </a:lnTo>
                    <a:lnTo>
                      <a:pt x="0" y="3"/>
                    </a:lnTo>
                    <a:lnTo>
                      <a:pt x="0" y="3"/>
                    </a:lnTo>
                    <a:lnTo>
                      <a:pt x="0" y="3"/>
                    </a:lnTo>
                    <a:lnTo>
                      <a:pt x="0" y="4"/>
                    </a:lnTo>
                    <a:lnTo>
                      <a:pt x="0" y="4"/>
                    </a:lnTo>
                    <a:lnTo>
                      <a:pt x="0" y="5"/>
                    </a:lnTo>
                    <a:lnTo>
                      <a:pt x="0" y="4"/>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7"/>
                    </a:lnTo>
                    <a:lnTo>
                      <a:pt x="0" y="7"/>
                    </a:lnTo>
                    <a:lnTo>
                      <a:pt x="0" y="6"/>
                    </a:lnTo>
                    <a:lnTo>
                      <a:pt x="0" y="6"/>
                    </a:lnTo>
                    <a:lnTo>
                      <a:pt x="0" y="5"/>
                    </a:lnTo>
                    <a:lnTo>
                      <a:pt x="0" y="5"/>
                    </a:lnTo>
                    <a:lnTo>
                      <a:pt x="0" y="6"/>
                    </a:lnTo>
                    <a:lnTo>
                      <a:pt x="0" y="5"/>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6"/>
                    </a:lnTo>
                    <a:lnTo>
                      <a:pt x="0" y="6"/>
                    </a:lnTo>
                    <a:lnTo>
                      <a:pt x="0" y="5"/>
                    </a:lnTo>
                    <a:lnTo>
                      <a:pt x="0" y="6"/>
                    </a:lnTo>
                    <a:lnTo>
                      <a:pt x="0" y="6"/>
                    </a:lnTo>
                    <a:lnTo>
                      <a:pt x="0" y="7"/>
                    </a:lnTo>
                    <a:lnTo>
                      <a:pt x="0" y="6"/>
                    </a:lnTo>
                    <a:lnTo>
                      <a:pt x="0" y="7"/>
                    </a:lnTo>
                    <a:lnTo>
                      <a:pt x="0" y="7"/>
                    </a:lnTo>
                    <a:lnTo>
                      <a:pt x="0" y="7"/>
                    </a:lnTo>
                    <a:lnTo>
                      <a:pt x="0" y="7"/>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7"/>
                    </a:lnTo>
                    <a:lnTo>
                      <a:pt x="0" y="7"/>
                    </a:lnTo>
                    <a:lnTo>
                      <a:pt x="0" y="7"/>
                    </a:lnTo>
                    <a:lnTo>
                      <a:pt x="0" y="6"/>
                    </a:lnTo>
                    <a:lnTo>
                      <a:pt x="0" y="5"/>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6"/>
                    </a:lnTo>
                    <a:lnTo>
                      <a:pt x="0" y="6"/>
                    </a:lnTo>
                    <a:lnTo>
                      <a:pt x="0" y="7"/>
                    </a:lnTo>
                    <a:lnTo>
                      <a:pt x="0" y="6"/>
                    </a:lnTo>
                    <a:lnTo>
                      <a:pt x="0" y="5"/>
                    </a:lnTo>
                    <a:lnTo>
                      <a:pt x="0" y="5"/>
                    </a:lnTo>
                    <a:lnTo>
                      <a:pt x="0" y="4"/>
                    </a:lnTo>
                    <a:lnTo>
                      <a:pt x="0" y="3"/>
                    </a:lnTo>
                    <a:lnTo>
                      <a:pt x="0" y="3"/>
                    </a:lnTo>
                    <a:lnTo>
                      <a:pt x="0" y="4"/>
                    </a:lnTo>
                    <a:lnTo>
                      <a:pt x="0" y="4"/>
                    </a:lnTo>
                    <a:lnTo>
                      <a:pt x="0" y="3"/>
                    </a:lnTo>
                    <a:lnTo>
                      <a:pt x="0" y="2"/>
                    </a:lnTo>
                    <a:lnTo>
                      <a:pt x="0" y="2"/>
                    </a:lnTo>
                    <a:lnTo>
                      <a:pt x="0" y="1"/>
                    </a:lnTo>
                    <a:lnTo>
                      <a:pt x="0" y="2"/>
                    </a:lnTo>
                    <a:lnTo>
                      <a:pt x="0" y="1"/>
                    </a:lnTo>
                    <a:lnTo>
                      <a:pt x="0" y="2"/>
                    </a:lnTo>
                    <a:lnTo>
                      <a:pt x="0" y="1"/>
                    </a:lnTo>
                    <a:lnTo>
                      <a:pt x="0" y="1"/>
                    </a:lnTo>
                    <a:lnTo>
                      <a:pt x="0" y="2"/>
                    </a:lnTo>
                    <a:lnTo>
                      <a:pt x="0" y="2"/>
                    </a:lnTo>
                    <a:lnTo>
                      <a:pt x="0" y="2"/>
                    </a:lnTo>
                    <a:lnTo>
                      <a:pt x="0" y="2"/>
                    </a:lnTo>
                    <a:lnTo>
                      <a:pt x="0" y="2"/>
                    </a:lnTo>
                    <a:lnTo>
                      <a:pt x="0" y="2"/>
                    </a:lnTo>
                    <a:lnTo>
                      <a:pt x="0" y="2"/>
                    </a:lnTo>
                    <a:lnTo>
                      <a:pt x="0" y="2"/>
                    </a:lnTo>
                    <a:lnTo>
                      <a:pt x="0" y="2"/>
                    </a:lnTo>
                    <a:lnTo>
                      <a:pt x="0" y="1"/>
                    </a:lnTo>
                    <a:lnTo>
                      <a:pt x="0" y="1"/>
                    </a:lnTo>
                    <a:lnTo>
                      <a:pt x="0" y="0"/>
                    </a:lnTo>
                    <a:lnTo>
                      <a:pt x="0" y="0"/>
                    </a:lnTo>
                    <a:lnTo>
                      <a:pt x="0" y="0"/>
                    </a:lnTo>
                    <a:lnTo>
                      <a:pt x="0" y="0"/>
                    </a:lnTo>
                    <a:lnTo>
                      <a:pt x="0" y="1"/>
                    </a:lnTo>
                    <a:lnTo>
                      <a:pt x="0" y="1"/>
                    </a:lnTo>
                    <a:lnTo>
                      <a:pt x="0" y="1"/>
                    </a:lnTo>
                    <a:lnTo>
                      <a:pt x="0" y="1"/>
                    </a:lnTo>
                    <a:lnTo>
                      <a:pt x="0" y="0"/>
                    </a:lnTo>
                    <a:lnTo>
                      <a:pt x="0" y="1"/>
                    </a:lnTo>
                    <a:lnTo>
                      <a:pt x="0" y="0"/>
                    </a:lnTo>
                    <a:lnTo>
                      <a:pt x="0" y="1"/>
                    </a:lnTo>
                    <a:lnTo>
                      <a:pt x="0" y="1"/>
                    </a:lnTo>
                    <a:lnTo>
                      <a:pt x="0" y="2"/>
                    </a:lnTo>
                    <a:lnTo>
                      <a:pt x="0" y="2"/>
                    </a:lnTo>
                    <a:lnTo>
                      <a:pt x="0" y="2"/>
                    </a:lnTo>
                    <a:lnTo>
                      <a:pt x="0" y="2"/>
                    </a:lnTo>
                    <a:lnTo>
                      <a:pt x="0" y="2"/>
                    </a:lnTo>
                    <a:lnTo>
                      <a:pt x="0" y="3"/>
                    </a:lnTo>
                    <a:lnTo>
                      <a:pt x="0" y="3"/>
                    </a:lnTo>
                    <a:lnTo>
                      <a:pt x="0" y="3"/>
                    </a:lnTo>
                    <a:lnTo>
                      <a:pt x="0" y="3"/>
                    </a:lnTo>
                    <a:lnTo>
                      <a:pt x="0" y="2"/>
                    </a:lnTo>
                    <a:lnTo>
                      <a:pt x="0" y="3"/>
                    </a:lnTo>
                    <a:lnTo>
                      <a:pt x="0" y="2"/>
                    </a:lnTo>
                    <a:lnTo>
                      <a:pt x="0" y="3"/>
                    </a:lnTo>
                    <a:lnTo>
                      <a:pt x="0" y="3"/>
                    </a:lnTo>
                    <a:lnTo>
                      <a:pt x="0" y="3"/>
                    </a:lnTo>
                    <a:lnTo>
                      <a:pt x="0" y="4"/>
                    </a:lnTo>
                    <a:lnTo>
                      <a:pt x="0" y="4"/>
                    </a:lnTo>
                    <a:lnTo>
                      <a:pt x="0" y="4"/>
                    </a:lnTo>
                    <a:lnTo>
                      <a:pt x="0" y="3"/>
                    </a:lnTo>
                    <a:lnTo>
                      <a:pt x="0" y="4"/>
                    </a:lnTo>
                    <a:lnTo>
                      <a:pt x="0" y="4"/>
                    </a:lnTo>
                    <a:lnTo>
                      <a:pt x="0" y="5"/>
                    </a:lnTo>
                    <a:lnTo>
                      <a:pt x="0" y="5"/>
                    </a:lnTo>
                    <a:lnTo>
                      <a:pt x="0" y="4"/>
                    </a:lnTo>
                    <a:lnTo>
                      <a:pt x="0" y="5"/>
                    </a:lnTo>
                    <a:lnTo>
                      <a:pt x="0" y="4"/>
                    </a:lnTo>
                    <a:lnTo>
                      <a:pt x="0" y="5"/>
                    </a:lnTo>
                    <a:lnTo>
                      <a:pt x="0" y="5"/>
                    </a:lnTo>
                    <a:lnTo>
                      <a:pt x="0" y="4"/>
                    </a:lnTo>
                    <a:lnTo>
                      <a:pt x="0" y="5"/>
                    </a:lnTo>
                    <a:lnTo>
                      <a:pt x="0" y="5"/>
                    </a:lnTo>
                    <a:lnTo>
                      <a:pt x="0" y="5"/>
                    </a:lnTo>
                    <a:lnTo>
                      <a:pt x="0" y="5"/>
                    </a:lnTo>
                    <a:lnTo>
                      <a:pt x="0" y="5"/>
                    </a:lnTo>
                    <a:lnTo>
                      <a:pt x="0" y="5"/>
                    </a:lnTo>
                    <a:lnTo>
                      <a:pt x="0" y="6"/>
                    </a:lnTo>
                    <a:lnTo>
                      <a:pt x="0" y="6"/>
                    </a:lnTo>
                    <a:lnTo>
                      <a:pt x="0" y="7"/>
                    </a:lnTo>
                    <a:lnTo>
                      <a:pt x="0" y="7"/>
                    </a:lnTo>
                    <a:lnTo>
                      <a:pt x="0" y="7"/>
                    </a:lnTo>
                    <a:lnTo>
                      <a:pt x="0" y="8"/>
                    </a:lnTo>
                    <a:lnTo>
                      <a:pt x="0" y="8"/>
                    </a:lnTo>
                    <a:lnTo>
                      <a:pt x="0" y="8"/>
                    </a:lnTo>
                    <a:lnTo>
                      <a:pt x="0" y="8"/>
                    </a:lnTo>
                    <a:lnTo>
                      <a:pt x="0" y="9"/>
                    </a:lnTo>
                    <a:lnTo>
                      <a:pt x="0" y="8"/>
                    </a:lnTo>
                    <a:lnTo>
                      <a:pt x="0" y="9"/>
                    </a:lnTo>
                    <a:lnTo>
                      <a:pt x="0" y="9"/>
                    </a:lnTo>
                    <a:lnTo>
                      <a:pt x="0" y="9"/>
                    </a:lnTo>
                    <a:lnTo>
                      <a:pt x="0" y="8"/>
                    </a:lnTo>
                    <a:lnTo>
                      <a:pt x="0" y="9"/>
                    </a:lnTo>
                    <a:lnTo>
                      <a:pt x="0" y="8"/>
                    </a:lnTo>
                    <a:lnTo>
                      <a:pt x="0" y="9"/>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1"/>
                    </a:lnTo>
                    <a:lnTo>
                      <a:pt x="0" y="10"/>
                    </a:lnTo>
                    <a:lnTo>
                      <a:pt x="0" y="10"/>
                    </a:lnTo>
                    <a:lnTo>
                      <a:pt x="0" y="10"/>
                    </a:lnTo>
                    <a:lnTo>
                      <a:pt x="0" y="10"/>
                    </a:lnTo>
                    <a:lnTo>
                      <a:pt x="0" y="11"/>
                    </a:lnTo>
                    <a:lnTo>
                      <a:pt x="0" y="11"/>
                    </a:lnTo>
                    <a:lnTo>
                      <a:pt x="0" y="11"/>
                    </a:lnTo>
                    <a:lnTo>
                      <a:pt x="0" y="10"/>
                    </a:lnTo>
                    <a:lnTo>
                      <a:pt x="0" y="10"/>
                    </a:lnTo>
                    <a:lnTo>
                      <a:pt x="0" y="10"/>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2"/>
                    </a:lnTo>
                    <a:lnTo>
                      <a:pt x="0" y="11"/>
                    </a:lnTo>
                    <a:lnTo>
                      <a:pt x="0" y="11"/>
                    </a:lnTo>
                  </a:path>
                </a:pathLst>
              </a:custGeom>
              <a:noFill/>
              <a:ln w="0">
                <a:solidFill>
                  <a:srgbClr val="3366FF"/>
                </a:solidFill>
                <a:prstDash val="solid"/>
                <a:round/>
                <a:headEnd/>
                <a:tailEnd/>
              </a:ln>
            </p:spPr>
            <p:txBody>
              <a:bodyPr/>
              <a:lstStyle/>
              <a:p>
                <a:endParaRPr lang="en-GB"/>
              </a:p>
            </p:txBody>
          </p:sp>
          <p:sp>
            <p:nvSpPr>
              <p:cNvPr id="185957" name="Freeform 613"/>
              <p:cNvSpPr>
                <a:spLocks/>
              </p:cNvSpPr>
              <p:nvPr/>
            </p:nvSpPr>
            <p:spPr bwMode="auto">
              <a:xfrm>
                <a:off x="2844" y="3575"/>
                <a:ext cx="1" cy="72"/>
              </a:xfrm>
              <a:custGeom>
                <a:avLst/>
                <a:gdLst/>
                <a:ahLst/>
                <a:cxnLst>
                  <a:cxn ang="0">
                    <a:pos x="0" y="10"/>
                  </a:cxn>
                  <a:cxn ang="0">
                    <a:pos x="0" y="8"/>
                  </a:cxn>
                  <a:cxn ang="0">
                    <a:pos x="0" y="5"/>
                  </a:cxn>
                  <a:cxn ang="0">
                    <a:pos x="0" y="8"/>
                  </a:cxn>
                  <a:cxn ang="0">
                    <a:pos x="0" y="6"/>
                  </a:cxn>
                  <a:cxn ang="0">
                    <a:pos x="0" y="8"/>
                  </a:cxn>
                  <a:cxn ang="0">
                    <a:pos x="0" y="3"/>
                  </a:cxn>
                  <a:cxn ang="0">
                    <a:pos x="0" y="3"/>
                  </a:cxn>
                  <a:cxn ang="0">
                    <a:pos x="0" y="5"/>
                  </a:cxn>
                  <a:cxn ang="0">
                    <a:pos x="0" y="4"/>
                  </a:cxn>
                  <a:cxn ang="0">
                    <a:pos x="0" y="3"/>
                  </a:cxn>
                  <a:cxn ang="0">
                    <a:pos x="0" y="5"/>
                  </a:cxn>
                  <a:cxn ang="0">
                    <a:pos x="0" y="5"/>
                  </a:cxn>
                  <a:cxn ang="0">
                    <a:pos x="0" y="5"/>
                  </a:cxn>
                  <a:cxn ang="0">
                    <a:pos x="0" y="7"/>
                  </a:cxn>
                  <a:cxn ang="0">
                    <a:pos x="0" y="6"/>
                  </a:cxn>
                  <a:cxn ang="0">
                    <a:pos x="0" y="6"/>
                  </a:cxn>
                  <a:cxn ang="0">
                    <a:pos x="0" y="3"/>
                  </a:cxn>
                  <a:cxn ang="0">
                    <a:pos x="0" y="5"/>
                  </a:cxn>
                  <a:cxn ang="0">
                    <a:pos x="0" y="6"/>
                  </a:cxn>
                  <a:cxn ang="0">
                    <a:pos x="0" y="4"/>
                  </a:cxn>
                  <a:cxn ang="0">
                    <a:pos x="0" y="6"/>
                  </a:cxn>
                  <a:cxn ang="0">
                    <a:pos x="0" y="8"/>
                  </a:cxn>
                  <a:cxn ang="0">
                    <a:pos x="0" y="8"/>
                  </a:cxn>
                  <a:cxn ang="0">
                    <a:pos x="0" y="10"/>
                  </a:cxn>
                  <a:cxn ang="0">
                    <a:pos x="0" y="11"/>
                  </a:cxn>
                  <a:cxn ang="0">
                    <a:pos x="0" y="7"/>
                  </a:cxn>
                  <a:cxn ang="0">
                    <a:pos x="0" y="3"/>
                  </a:cxn>
                  <a:cxn ang="0">
                    <a:pos x="0" y="2"/>
                  </a:cxn>
                  <a:cxn ang="0">
                    <a:pos x="0" y="0"/>
                  </a:cxn>
                  <a:cxn ang="0">
                    <a:pos x="0" y="3"/>
                  </a:cxn>
                  <a:cxn ang="0">
                    <a:pos x="0" y="3"/>
                  </a:cxn>
                  <a:cxn ang="0">
                    <a:pos x="0" y="4"/>
                  </a:cxn>
                  <a:cxn ang="0">
                    <a:pos x="0" y="7"/>
                  </a:cxn>
                  <a:cxn ang="0">
                    <a:pos x="0" y="5"/>
                  </a:cxn>
                  <a:cxn ang="0">
                    <a:pos x="0" y="5"/>
                  </a:cxn>
                  <a:cxn ang="0">
                    <a:pos x="0" y="5"/>
                  </a:cxn>
                  <a:cxn ang="0">
                    <a:pos x="0" y="7"/>
                  </a:cxn>
                  <a:cxn ang="0">
                    <a:pos x="0" y="6"/>
                  </a:cxn>
                  <a:cxn ang="0">
                    <a:pos x="0" y="5"/>
                  </a:cxn>
                  <a:cxn ang="0">
                    <a:pos x="0" y="3"/>
                  </a:cxn>
                  <a:cxn ang="0">
                    <a:pos x="0" y="1"/>
                  </a:cxn>
                  <a:cxn ang="0">
                    <a:pos x="0" y="3"/>
                  </a:cxn>
                  <a:cxn ang="0">
                    <a:pos x="0" y="5"/>
                  </a:cxn>
                  <a:cxn ang="0">
                    <a:pos x="0" y="5"/>
                  </a:cxn>
                  <a:cxn ang="0">
                    <a:pos x="0" y="7"/>
                  </a:cxn>
                  <a:cxn ang="0">
                    <a:pos x="0" y="6"/>
                  </a:cxn>
                  <a:cxn ang="0">
                    <a:pos x="0" y="3"/>
                  </a:cxn>
                  <a:cxn ang="0">
                    <a:pos x="0" y="3"/>
                  </a:cxn>
                  <a:cxn ang="0">
                    <a:pos x="0" y="3"/>
                  </a:cxn>
                  <a:cxn ang="0">
                    <a:pos x="0" y="4"/>
                  </a:cxn>
                  <a:cxn ang="0">
                    <a:pos x="0" y="4"/>
                  </a:cxn>
                  <a:cxn ang="0">
                    <a:pos x="0" y="5"/>
                  </a:cxn>
                  <a:cxn ang="0">
                    <a:pos x="0" y="7"/>
                  </a:cxn>
                  <a:cxn ang="0">
                    <a:pos x="0" y="5"/>
                  </a:cxn>
                  <a:cxn ang="0">
                    <a:pos x="0" y="8"/>
                  </a:cxn>
                  <a:cxn ang="0">
                    <a:pos x="0" y="8"/>
                  </a:cxn>
                  <a:cxn ang="0">
                    <a:pos x="0" y="4"/>
                  </a:cxn>
                  <a:cxn ang="0">
                    <a:pos x="0" y="4"/>
                  </a:cxn>
                  <a:cxn ang="0">
                    <a:pos x="0" y="4"/>
                  </a:cxn>
                  <a:cxn ang="0">
                    <a:pos x="0" y="7"/>
                  </a:cxn>
                  <a:cxn ang="0">
                    <a:pos x="0" y="5"/>
                  </a:cxn>
                  <a:cxn ang="0">
                    <a:pos x="0" y="5"/>
                  </a:cxn>
                </a:cxnLst>
                <a:rect l="0" t="0" r="r" b="b"/>
                <a:pathLst>
                  <a:path h="12">
                    <a:moveTo>
                      <a:pt x="0" y="11"/>
                    </a:moveTo>
                    <a:lnTo>
                      <a:pt x="0" y="11"/>
                    </a:lnTo>
                    <a:lnTo>
                      <a:pt x="0" y="11"/>
                    </a:lnTo>
                    <a:lnTo>
                      <a:pt x="0" y="11"/>
                    </a:lnTo>
                    <a:lnTo>
                      <a:pt x="0" y="11"/>
                    </a:lnTo>
                    <a:lnTo>
                      <a:pt x="0" y="11"/>
                    </a:lnTo>
                    <a:lnTo>
                      <a:pt x="0" y="10"/>
                    </a:lnTo>
                    <a:lnTo>
                      <a:pt x="0" y="11"/>
                    </a:lnTo>
                    <a:lnTo>
                      <a:pt x="0" y="10"/>
                    </a:lnTo>
                    <a:lnTo>
                      <a:pt x="0" y="11"/>
                    </a:lnTo>
                    <a:lnTo>
                      <a:pt x="0" y="10"/>
                    </a:lnTo>
                    <a:lnTo>
                      <a:pt x="0" y="9"/>
                    </a:lnTo>
                    <a:lnTo>
                      <a:pt x="0" y="10"/>
                    </a:lnTo>
                    <a:lnTo>
                      <a:pt x="0" y="10"/>
                    </a:lnTo>
                    <a:lnTo>
                      <a:pt x="0" y="10"/>
                    </a:lnTo>
                    <a:lnTo>
                      <a:pt x="0" y="8"/>
                    </a:lnTo>
                    <a:lnTo>
                      <a:pt x="0" y="9"/>
                    </a:lnTo>
                    <a:lnTo>
                      <a:pt x="0" y="8"/>
                    </a:lnTo>
                    <a:lnTo>
                      <a:pt x="0" y="8"/>
                    </a:lnTo>
                    <a:lnTo>
                      <a:pt x="0" y="9"/>
                    </a:lnTo>
                    <a:lnTo>
                      <a:pt x="0" y="8"/>
                    </a:lnTo>
                    <a:lnTo>
                      <a:pt x="0" y="8"/>
                    </a:lnTo>
                    <a:lnTo>
                      <a:pt x="0" y="9"/>
                    </a:lnTo>
                    <a:lnTo>
                      <a:pt x="0" y="8"/>
                    </a:lnTo>
                    <a:lnTo>
                      <a:pt x="0" y="7"/>
                    </a:lnTo>
                    <a:lnTo>
                      <a:pt x="0" y="7"/>
                    </a:lnTo>
                    <a:lnTo>
                      <a:pt x="0" y="7"/>
                    </a:lnTo>
                    <a:lnTo>
                      <a:pt x="0" y="7"/>
                    </a:lnTo>
                    <a:lnTo>
                      <a:pt x="0" y="6"/>
                    </a:lnTo>
                    <a:lnTo>
                      <a:pt x="0" y="6"/>
                    </a:lnTo>
                    <a:lnTo>
                      <a:pt x="0" y="5"/>
                    </a:lnTo>
                    <a:lnTo>
                      <a:pt x="0" y="5"/>
                    </a:lnTo>
                    <a:lnTo>
                      <a:pt x="0" y="5"/>
                    </a:lnTo>
                    <a:lnTo>
                      <a:pt x="0" y="5"/>
                    </a:lnTo>
                    <a:lnTo>
                      <a:pt x="0" y="5"/>
                    </a:lnTo>
                    <a:lnTo>
                      <a:pt x="0" y="5"/>
                    </a:lnTo>
                    <a:lnTo>
                      <a:pt x="0" y="6"/>
                    </a:lnTo>
                    <a:lnTo>
                      <a:pt x="0" y="6"/>
                    </a:lnTo>
                    <a:lnTo>
                      <a:pt x="0" y="7"/>
                    </a:lnTo>
                    <a:lnTo>
                      <a:pt x="0" y="7"/>
                    </a:lnTo>
                    <a:lnTo>
                      <a:pt x="0" y="8"/>
                    </a:lnTo>
                    <a:lnTo>
                      <a:pt x="0" y="7"/>
                    </a:lnTo>
                    <a:lnTo>
                      <a:pt x="0" y="8"/>
                    </a:lnTo>
                    <a:lnTo>
                      <a:pt x="0" y="8"/>
                    </a:lnTo>
                    <a:lnTo>
                      <a:pt x="0" y="8"/>
                    </a:lnTo>
                    <a:lnTo>
                      <a:pt x="0" y="8"/>
                    </a:lnTo>
                    <a:lnTo>
                      <a:pt x="0" y="8"/>
                    </a:lnTo>
                    <a:lnTo>
                      <a:pt x="0" y="7"/>
                    </a:lnTo>
                    <a:lnTo>
                      <a:pt x="0" y="7"/>
                    </a:lnTo>
                    <a:lnTo>
                      <a:pt x="0" y="7"/>
                    </a:lnTo>
                    <a:lnTo>
                      <a:pt x="0" y="7"/>
                    </a:lnTo>
                    <a:lnTo>
                      <a:pt x="0" y="8"/>
                    </a:lnTo>
                    <a:lnTo>
                      <a:pt x="0" y="7"/>
                    </a:lnTo>
                    <a:lnTo>
                      <a:pt x="0" y="7"/>
                    </a:lnTo>
                    <a:lnTo>
                      <a:pt x="0" y="6"/>
                    </a:lnTo>
                    <a:lnTo>
                      <a:pt x="0" y="7"/>
                    </a:lnTo>
                    <a:lnTo>
                      <a:pt x="0" y="7"/>
                    </a:lnTo>
                    <a:lnTo>
                      <a:pt x="0" y="7"/>
                    </a:lnTo>
                    <a:lnTo>
                      <a:pt x="0" y="7"/>
                    </a:lnTo>
                    <a:lnTo>
                      <a:pt x="0" y="7"/>
                    </a:lnTo>
                    <a:lnTo>
                      <a:pt x="0" y="7"/>
                    </a:lnTo>
                    <a:lnTo>
                      <a:pt x="0" y="7"/>
                    </a:lnTo>
                    <a:lnTo>
                      <a:pt x="0" y="8"/>
                    </a:lnTo>
                    <a:lnTo>
                      <a:pt x="0" y="7"/>
                    </a:lnTo>
                    <a:lnTo>
                      <a:pt x="0" y="7"/>
                    </a:lnTo>
                    <a:lnTo>
                      <a:pt x="0" y="8"/>
                    </a:lnTo>
                    <a:lnTo>
                      <a:pt x="0" y="8"/>
                    </a:lnTo>
                    <a:lnTo>
                      <a:pt x="0" y="9"/>
                    </a:lnTo>
                    <a:lnTo>
                      <a:pt x="0" y="9"/>
                    </a:lnTo>
                    <a:lnTo>
                      <a:pt x="0" y="9"/>
                    </a:lnTo>
                    <a:lnTo>
                      <a:pt x="0" y="9"/>
                    </a:lnTo>
                    <a:lnTo>
                      <a:pt x="0" y="8"/>
                    </a:lnTo>
                    <a:lnTo>
                      <a:pt x="0" y="7"/>
                    </a:lnTo>
                    <a:lnTo>
                      <a:pt x="0" y="7"/>
                    </a:lnTo>
                    <a:lnTo>
                      <a:pt x="0" y="6"/>
                    </a:lnTo>
                    <a:lnTo>
                      <a:pt x="0" y="5"/>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3"/>
                    </a:lnTo>
                    <a:lnTo>
                      <a:pt x="0" y="4"/>
                    </a:lnTo>
                    <a:lnTo>
                      <a:pt x="0" y="4"/>
                    </a:lnTo>
                    <a:lnTo>
                      <a:pt x="0" y="5"/>
                    </a:lnTo>
                    <a:lnTo>
                      <a:pt x="0" y="5"/>
                    </a:lnTo>
                    <a:lnTo>
                      <a:pt x="0" y="4"/>
                    </a:lnTo>
                    <a:lnTo>
                      <a:pt x="0" y="5"/>
                    </a:lnTo>
                    <a:lnTo>
                      <a:pt x="0" y="4"/>
                    </a:lnTo>
                    <a:lnTo>
                      <a:pt x="0" y="4"/>
                    </a:lnTo>
                    <a:lnTo>
                      <a:pt x="0" y="4"/>
                    </a:lnTo>
                    <a:lnTo>
                      <a:pt x="0" y="3"/>
                    </a:lnTo>
                    <a:lnTo>
                      <a:pt x="0" y="4"/>
                    </a:lnTo>
                    <a:lnTo>
                      <a:pt x="0" y="4"/>
                    </a:lnTo>
                    <a:lnTo>
                      <a:pt x="0" y="4"/>
                    </a:lnTo>
                    <a:lnTo>
                      <a:pt x="0" y="3"/>
                    </a:lnTo>
                    <a:lnTo>
                      <a:pt x="0" y="4"/>
                    </a:lnTo>
                    <a:lnTo>
                      <a:pt x="0" y="3"/>
                    </a:lnTo>
                    <a:lnTo>
                      <a:pt x="0" y="3"/>
                    </a:lnTo>
                    <a:lnTo>
                      <a:pt x="0" y="4"/>
                    </a:lnTo>
                    <a:lnTo>
                      <a:pt x="0" y="3"/>
                    </a:lnTo>
                    <a:lnTo>
                      <a:pt x="0" y="3"/>
                    </a:lnTo>
                    <a:lnTo>
                      <a:pt x="0" y="2"/>
                    </a:lnTo>
                    <a:lnTo>
                      <a:pt x="0" y="2"/>
                    </a:lnTo>
                    <a:lnTo>
                      <a:pt x="0" y="2"/>
                    </a:lnTo>
                    <a:lnTo>
                      <a:pt x="0" y="3"/>
                    </a:lnTo>
                    <a:lnTo>
                      <a:pt x="0" y="2"/>
                    </a:lnTo>
                    <a:lnTo>
                      <a:pt x="0" y="3"/>
                    </a:lnTo>
                    <a:lnTo>
                      <a:pt x="0" y="2"/>
                    </a:lnTo>
                    <a:lnTo>
                      <a:pt x="0" y="2"/>
                    </a:lnTo>
                    <a:lnTo>
                      <a:pt x="0" y="3"/>
                    </a:lnTo>
                    <a:lnTo>
                      <a:pt x="0" y="2"/>
                    </a:lnTo>
                    <a:lnTo>
                      <a:pt x="0" y="3"/>
                    </a:lnTo>
                    <a:lnTo>
                      <a:pt x="0" y="3"/>
                    </a:lnTo>
                    <a:lnTo>
                      <a:pt x="0" y="4"/>
                    </a:lnTo>
                    <a:lnTo>
                      <a:pt x="0" y="3"/>
                    </a:lnTo>
                    <a:lnTo>
                      <a:pt x="0" y="4"/>
                    </a:lnTo>
                    <a:lnTo>
                      <a:pt x="0" y="4"/>
                    </a:lnTo>
                    <a:lnTo>
                      <a:pt x="0" y="5"/>
                    </a:lnTo>
                    <a:lnTo>
                      <a:pt x="0" y="5"/>
                    </a:lnTo>
                    <a:lnTo>
                      <a:pt x="0" y="5"/>
                    </a:lnTo>
                    <a:lnTo>
                      <a:pt x="0" y="5"/>
                    </a:lnTo>
                    <a:lnTo>
                      <a:pt x="0" y="5"/>
                    </a:lnTo>
                    <a:lnTo>
                      <a:pt x="0" y="5"/>
                    </a:lnTo>
                    <a:lnTo>
                      <a:pt x="0" y="6"/>
                    </a:lnTo>
                    <a:lnTo>
                      <a:pt x="0" y="7"/>
                    </a:lnTo>
                    <a:lnTo>
                      <a:pt x="0" y="6"/>
                    </a:lnTo>
                    <a:lnTo>
                      <a:pt x="0" y="6"/>
                    </a:lnTo>
                    <a:lnTo>
                      <a:pt x="0" y="5"/>
                    </a:lnTo>
                    <a:lnTo>
                      <a:pt x="0" y="5"/>
                    </a:lnTo>
                    <a:lnTo>
                      <a:pt x="0" y="5"/>
                    </a:lnTo>
                    <a:lnTo>
                      <a:pt x="0" y="5"/>
                    </a:lnTo>
                    <a:lnTo>
                      <a:pt x="0" y="4"/>
                    </a:lnTo>
                    <a:lnTo>
                      <a:pt x="0" y="4"/>
                    </a:lnTo>
                    <a:lnTo>
                      <a:pt x="0" y="4"/>
                    </a:lnTo>
                    <a:lnTo>
                      <a:pt x="0" y="3"/>
                    </a:lnTo>
                    <a:lnTo>
                      <a:pt x="0" y="3"/>
                    </a:lnTo>
                    <a:lnTo>
                      <a:pt x="0" y="4"/>
                    </a:lnTo>
                    <a:lnTo>
                      <a:pt x="0" y="3"/>
                    </a:lnTo>
                    <a:lnTo>
                      <a:pt x="0" y="4"/>
                    </a:lnTo>
                    <a:lnTo>
                      <a:pt x="0" y="5"/>
                    </a:lnTo>
                    <a:lnTo>
                      <a:pt x="0" y="5"/>
                    </a:lnTo>
                    <a:lnTo>
                      <a:pt x="0" y="5"/>
                    </a:lnTo>
                    <a:lnTo>
                      <a:pt x="0" y="6"/>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5"/>
                    </a:lnTo>
                    <a:lnTo>
                      <a:pt x="0" y="6"/>
                    </a:lnTo>
                    <a:lnTo>
                      <a:pt x="0" y="6"/>
                    </a:lnTo>
                    <a:lnTo>
                      <a:pt x="0" y="5"/>
                    </a:lnTo>
                    <a:lnTo>
                      <a:pt x="0" y="6"/>
                    </a:lnTo>
                    <a:lnTo>
                      <a:pt x="0" y="5"/>
                    </a:lnTo>
                    <a:lnTo>
                      <a:pt x="0" y="6"/>
                    </a:lnTo>
                    <a:lnTo>
                      <a:pt x="0" y="5"/>
                    </a:lnTo>
                    <a:lnTo>
                      <a:pt x="0" y="5"/>
                    </a:lnTo>
                    <a:lnTo>
                      <a:pt x="0" y="6"/>
                    </a:lnTo>
                    <a:lnTo>
                      <a:pt x="0" y="6"/>
                    </a:lnTo>
                    <a:lnTo>
                      <a:pt x="0" y="7"/>
                    </a:lnTo>
                    <a:lnTo>
                      <a:pt x="0" y="6"/>
                    </a:lnTo>
                    <a:lnTo>
                      <a:pt x="0" y="6"/>
                    </a:lnTo>
                    <a:lnTo>
                      <a:pt x="0" y="7"/>
                    </a:lnTo>
                    <a:lnTo>
                      <a:pt x="0" y="7"/>
                    </a:lnTo>
                    <a:lnTo>
                      <a:pt x="0" y="7"/>
                    </a:lnTo>
                    <a:lnTo>
                      <a:pt x="0" y="7"/>
                    </a:lnTo>
                    <a:lnTo>
                      <a:pt x="0" y="6"/>
                    </a:lnTo>
                    <a:lnTo>
                      <a:pt x="0" y="6"/>
                    </a:lnTo>
                    <a:lnTo>
                      <a:pt x="0" y="6"/>
                    </a:lnTo>
                    <a:lnTo>
                      <a:pt x="0" y="5"/>
                    </a:lnTo>
                    <a:lnTo>
                      <a:pt x="0" y="4"/>
                    </a:lnTo>
                    <a:lnTo>
                      <a:pt x="0" y="4"/>
                    </a:lnTo>
                    <a:lnTo>
                      <a:pt x="0" y="3"/>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6"/>
                    </a:lnTo>
                    <a:lnTo>
                      <a:pt x="0" y="7"/>
                    </a:lnTo>
                    <a:lnTo>
                      <a:pt x="0" y="6"/>
                    </a:lnTo>
                    <a:lnTo>
                      <a:pt x="0" y="5"/>
                    </a:lnTo>
                    <a:lnTo>
                      <a:pt x="0" y="6"/>
                    </a:lnTo>
                    <a:lnTo>
                      <a:pt x="0" y="5"/>
                    </a:lnTo>
                    <a:lnTo>
                      <a:pt x="0" y="5"/>
                    </a:lnTo>
                    <a:lnTo>
                      <a:pt x="0" y="5"/>
                    </a:lnTo>
                    <a:lnTo>
                      <a:pt x="0" y="4"/>
                    </a:lnTo>
                    <a:lnTo>
                      <a:pt x="0" y="4"/>
                    </a:lnTo>
                    <a:lnTo>
                      <a:pt x="0" y="5"/>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5"/>
                    </a:lnTo>
                    <a:lnTo>
                      <a:pt x="0" y="6"/>
                    </a:lnTo>
                    <a:lnTo>
                      <a:pt x="0" y="6"/>
                    </a:lnTo>
                    <a:lnTo>
                      <a:pt x="0" y="7"/>
                    </a:lnTo>
                    <a:lnTo>
                      <a:pt x="0" y="6"/>
                    </a:lnTo>
                    <a:lnTo>
                      <a:pt x="0" y="7"/>
                    </a:lnTo>
                    <a:lnTo>
                      <a:pt x="0" y="7"/>
                    </a:lnTo>
                    <a:lnTo>
                      <a:pt x="0" y="7"/>
                    </a:lnTo>
                    <a:lnTo>
                      <a:pt x="0" y="7"/>
                    </a:lnTo>
                    <a:lnTo>
                      <a:pt x="0" y="8"/>
                    </a:lnTo>
                    <a:lnTo>
                      <a:pt x="0" y="8"/>
                    </a:lnTo>
                    <a:lnTo>
                      <a:pt x="0" y="8"/>
                    </a:lnTo>
                    <a:lnTo>
                      <a:pt x="0" y="8"/>
                    </a:lnTo>
                    <a:lnTo>
                      <a:pt x="0" y="8"/>
                    </a:lnTo>
                    <a:lnTo>
                      <a:pt x="0" y="8"/>
                    </a:lnTo>
                    <a:lnTo>
                      <a:pt x="0" y="9"/>
                    </a:lnTo>
                    <a:lnTo>
                      <a:pt x="0" y="9"/>
                    </a:lnTo>
                    <a:lnTo>
                      <a:pt x="0" y="8"/>
                    </a:lnTo>
                    <a:lnTo>
                      <a:pt x="0" y="8"/>
                    </a:lnTo>
                    <a:lnTo>
                      <a:pt x="0" y="8"/>
                    </a:lnTo>
                    <a:lnTo>
                      <a:pt x="0" y="8"/>
                    </a:lnTo>
                    <a:lnTo>
                      <a:pt x="0" y="8"/>
                    </a:lnTo>
                    <a:lnTo>
                      <a:pt x="0" y="8"/>
                    </a:lnTo>
                    <a:lnTo>
                      <a:pt x="0" y="7"/>
                    </a:lnTo>
                    <a:lnTo>
                      <a:pt x="0" y="7"/>
                    </a:lnTo>
                    <a:lnTo>
                      <a:pt x="0" y="8"/>
                    </a:lnTo>
                    <a:lnTo>
                      <a:pt x="0" y="8"/>
                    </a:lnTo>
                    <a:lnTo>
                      <a:pt x="0" y="7"/>
                    </a:lnTo>
                    <a:lnTo>
                      <a:pt x="0" y="8"/>
                    </a:lnTo>
                    <a:lnTo>
                      <a:pt x="0" y="7"/>
                    </a:lnTo>
                    <a:lnTo>
                      <a:pt x="0" y="8"/>
                    </a:lnTo>
                    <a:lnTo>
                      <a:pt x="0" y="9"/>
                    </a:lnTo>
                    <a:lnTo>
                      <a:pt x="0" y="10"/>
                    </a:lnTo>
                    <a:lnTo>
                      <a:pt x="0" y="10"/>
                    </a:lnTo>
                    <a:lnTo>
                      <a:pt x="0" y="10"/>
                    </a:lnTo>
                    <a:lnTo>
                      <a:pt x="0" y="10"/>
                    </a:lnTo>
                    <a:lnTo>
                      <a:pt x="0" y="11"/>
                    </a:lnTo>
                    <a:lnTo>
                      <a:pt x="0" y="11"/>
                    </a:lnTo>
                    <a:lnTo>
                      <a:pt x="0" y="12"/>
                    </a:lnTo>
                    <a:lnTo>
                      <a:pt x="0" y="11"/>
                    </a:lnTo>
                    <a:lnTo>
                      <a:pt x="0" y="11"/>
                    </a:lnTo>
                    <a:lnTo>
                      <a:pt x="0" y="10"/>
                    </a:lnTo>
                    <a:lnTo>
                      <a:pt x="0" y="10"/>
                    </a:lnTo>
                    <a:lnTo>
                      <a:pt x="0" y="11"/>
                    </a:lnTo>
                    <a:lnTo>
                      <a:pt x="0" y="10"/>
                    </a:lnTo>
                    <a:lnTo>
                      <a:pt x="0" y="10"/>
                    </a:lnTo>
                    <a:lnTo>
                      <a:pt x="0" y="8"/>
                    </a:lnTo>
                    <a:lnTo>
                      <a:pt x="0" y="8"/>
                    </a:lnTo>
                    <a:lnTo>
                      <a:pt x="0" y="8"/>
                    </a:lnTo>
                    <a:lnTo>
                      <a:pt x="0" y="8"/>
                    </a:lnTo>
                    <a:lnTo>
                      <a:pt x="0" y="8"/>
                    </a:lnTo>
                    <a:lnTo>
                      <a:pt x="0" y="7"/>
                    </a:lnTo>
                    <a:lnTo>
                      <a:pt x="0" y="7"/>
                    </a:lnTo>
                    <a:lnTo>
                      <a:pt x="0" y="7"/>
                    </a:lnTo>
                    <a:lnTo>
                      <a:pt x="0" y="7"/>
                    </a:lnTo>
                    <a:lnTo>
                      <a:pt x="0" y="6"/>
                    </a:lnTo>
                    <a:lnTo>
                      <a:pt x="0" y="5"/>
                    </a:lnTo>
                    <a:lnTo>
                      <a:pt x="0" y="5"/>
                    </a:lnTo>
                    <a:lnTo>
                      <a:pt x="0" y="5"/>
                    </a:lnTo>
                    <a:lnTo>
                      <a:pt x="0" y="5"/>
                    </a:lnTo>
                    <a:lnTo>
                      <a:pt x="0" y="4"/>
                    </a:lnTo>
                    <a:lnTo>
                      <a:pt x="0" y="5"/>
                    </a:lnTo>
                    <a:lnTo>
                      <a:pt x="0" y="5"/>
                    </a:lnTo>
                    <a:lnTo>
                      <a:pt x="0" y="4"/>
                    </a:lnTo>
                    <a:lnTo>
                      <a:pt x="0" y="4"/>
                    </a:lnTo>
                    <a:lnTo>
                      <a:pt x="0" y="3"/>
                    </a:lnTo>
                    <a:lnTo>
                      <a:pt x="0" y="4"/>
                    </a:lnTo>
                    <a:lnTo>
                      <a:pt x="0" y="3"/>
                    </a:lnTo>
                    <a:lnTo>
                      <a:pt x="0" y="2"/>
                    </a:lnTo>
                    <a:lnTo>
                      <a:pt x="0" y="2"/>
                    </a:lnTo>
                    <a:lnTo>
                      <a:pt x="0" y="2"/>
                    </a:lnTo>
                    <a:lnTo>
                      <a:pt x="0" y="1"/>
                    </a:lnTo>
                    <a:lnTo>
                      <a:pt x="0" y="2"/>
                    </a:lnTo>
                    <a:lnTo>
                      <a:pt x="0" y="1"/>
                    </a:lnTo>
                    <a:lnTo>
                      <a:pt x="0" y="1"/>
                    </a:lnTo>
                    <a:lnTo>
                      <a:pt x="0" y="1"/>
                    </a:lnTo>
                    <a:lnTo>
                      <a:pt x="0" y="2"/>
                    </a:lnTo>
                    <a:lnTo>
                      <a:pt x="0" y="2"/>
                    </a:lnTo>
                    <a:lnTo>
                      <a:pt x="0" y="3"/>
                    </a:lnTo>
                    <a:lnTo>
                      <a:pt x="0" y="2"/>
                    </a:lnTo>
                    <a:lnTo>
                      <a:pt x="0" y="2"/>
                    </a:lnTo>
                    <a:lnTo>
                      <a:pt x="0" y="0"/>
                    </a:lnTo>
                    <a:lnTo>
                      <a:pt x="0" y="0"/>
                    </a:lnTo>
                    <a:lnTo>
                      <a:pt x="0" y="0"/>
                    </a:lnTo>
                    <a:lnTo>
                      <a:pt x="0" y="1"/>
                    </a:lnTo>
                    <a:lnTo>
                      <a:pt x="0" y="1"/>
                    </a:lnTo>
                    <a:lnTo>
                      <a:pt x="0" y="1"/>
                    </a:lnTo>
                    <a:lnTo>
                      <a:pt x="0" y="0"/>
                    </a:lnTo>
                    <a:lnTo>
                      <a:pt x="0" y="1"/>
                    </a:lnTo>
                    <a:lnTo>
                      <a:pt x="0" y="0"/>
                    </a:lnTo>
                    <a:lnTo>
                      <a:pt x="0" y="1"/>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3"/>
                    </a:lnTo>
                    <a:lnTo>
                      <a:pt x="0" y="3"/>
                    </a:lnTo>
                    <a:lnTo>
                      <a:pt x="0" y="3"/>
                    </a:lnTo>
                    <a:lnTo>
                      <a:pt x="0" y="3"/>
                    </a:lnTo>
                    <a:lnTo>
                      <a:pt x="0" y="2"/>
                    </a:lnTo>
                    <a:lnTo>
                      <a:pt x="0" y="2"/>
                    </a:lnTo>
                    <a:lnTo>
                      <a:pt x="0" y="2"/>
                    </a:lnTo>
                    <a:lnTo>
                      <a:pt x="0" y="3"/>
                    </a:lnTo>
                    <a:lnTo>
                      <a:pt x="0" y="3"/>
                    </a:lnTo>
                    <a:lnTo>
                      <a:pt x="0" y="3"/>
                    </a:lnTo>
                    <a:lnTo>
                      <a:pt x="0" y="4"/>
                    </a:lnTo>
                    <a:lnTo>
                      <a:pt x="0" y="4"/>
                    </a:lnTo>
                    <a:lnTo>
                      <a:pt x="0" y="4"/>
                    </a:lnTo>
                    <a:lnTo>
                      <a:pt x="0" y="4"/>
                    </a:lnTo>
                    <a:lnTo>
                      <a:pt x="0" y="4"/>
                    </a:lnTo>
                    <a:lnTo>
                      <a:pt x="0" y="4"/>
                    </a:lnTo>
                    <a:lnTo>
                      <a:pt x="0" y="4"/>
                    </a:lnTo>
                    <a:lnTo>
                      <a:pt x="0" y="5"/>
                    </a:lnTo>
                    <a:lnTo>
                      <a:pt x="0" y="5"/>
                    </a:lnTo>
                    <a:lnTo>
                      <a:pt x="0" y="5"/>
                    </a:lnTo>
                    <a:lnTo>
                      <a:pt x="0" y="6"/>
                    </a:lnTo>
                    <a:lnTo>
                      <a:pt x="0" y="6"/>
                    </a:lnTo>
                    <a:lnTo>
                      <a:pt x="0" y="7"/>
                    </a:lnTo>
                    <a:lnTo>
                      <a:pt x="0" y="6"/>
                    </a:lnTo>
                    <a:lnTo>
                      <a:pt x="0" y="7"/>
                    </a:lnTo>
                    <a:lnTo>
                      <a:pt x="0" y="6"/>
                    </a:lnTo>
                    <a:lnTo>
                      <a:pt x="0" y="7"/>
                    </a:lnTo>
                    <a:lnTo>
                      <a:pt x="0" y="6"/>
                    </a:lnTo>
                    <a:lnTo>
                      <a:pt x="0" y="6"/>
                    </a:lnTo>
                    <a:lnTo>
                      <a:pt x="0" y="6"/>
                    </a:lnTo>
                    <a:lnTo>
                      <a:pt x="0" y="6"/>
                    </a:lnTo>
                    <a:lnTo>
                      <a:pt x="0" y="5"/>
                    </a:lnTo>
                    <a:lnTo>
                      <a:pt x="0" y="6"/>
                    </a:lnTo>
                    <a:lnTo>
                      <a:pt x="0" y="5"/>
                    </a:lnTo>
                    <a:lnTo>
                      <a:pt x="0" y="5"/>
                    </a:lnTo>
                    <a:lnTo>
                      <a:pt x="0" y="5"/>
                    </a:lnTo>
                    <a:lnTo>
                      <a:pt x="0" y="5"/>
                    </a:lnTo>
                    <a:lnTo>
                      <a:pt x="0" y="4"/>
                    </a:lnTo>
                    <a:lnTo>
                      <a:pt x="0" y="4"/>
                    </a:lnTo>
                    <a:lnTo>
                      <a:pt x="0" y="3"/>
                    </a:lnTo>
                    <a:lnTo>
                      <a:pt x="0" y="3"/>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4"/>
                    </a:lnTo>
                    <a:lnTo>
                      <a:pt x="0" y="5"/>
                    </a:lnTo>
                    <a:lnTo>
                      <a:pt x="0" y="5"/>
                    </a:lnTo>
                    <a:lnTo>
                      <a:pt x="0" y="5"/>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7"/>
                    </a:lnTo>
                    <a:lnTo>
                      <a:pt x="0" y="7"/>
                    </a:lnTo>
                    <a:lnTo>
                      <a:pt x="0" y="6"/>
                    </a:lnTo>
                    <a:lnTo>
                      <a:pt x="0" y="7"/>
                    </a:lnTo>
                    <a:lnTo>
                      <a:pt x="0" y="6"/>
                    </a:lnTo>
                    <a:lnTo>
                      <a:pt x="0" y="5"/>
                    </a:lnTo>
                    <a:lnTo>
                      <a:pt x="0" y="6"/>
                    </a:lnTo>
                    <a:lnTo>
                      <a:pt x="0" y="5"/>
                    </a:lnTo>
                    <a:lnTo>
                      <a:pt x="0" y="5"/>
                    </a:lnTo>
                    <a:lnTo>
                      <a:pt x="0" y="5"/>
                    </a:lnTo>
                    <a:lnTo>
                      <a:pt x="0" y="5"/>
                    </a:lnTo>
                    <a:lnTo>
                      <a:pt x="0" y="5"/>
                    </a:lnTo>
                    <a:lnTo>
                      <a:pt x="0" y="5"/>
                    </a:lnTo>
                    <a:lnTo>
                      <a:pt x="0" y="5"/>
                    </a:lnTo>
                    <a:lnTo>
                      <a:pt x="0" y="5"/>
                    </a:lnTo>
                    <a:lnTo>
                      <a:pt x="0" y="4"/>
                    </a:lnTo>
                    <a:lnTo>
                      <a:pt x="0" y="3"/>
                    </a:lnTo>
                    <a:lnTo>
                      <a:pt x="0" y="2"/>
                    </a:lnTo>
                    <a:lnTo>
                      <a:pt x="0" y="2"/>
                    </a:lnTo>
                    <a:lnTo>
                      <a:pt x="0" y="1"/>
                    </a:lnTo>
                    <a:lnTo>
                      <a:pt x="0" y="1"/>
                    </a:lnTo>
                    <a:lnTo>
                      <a:pt x="0" y="2"/>
                    </a:lnTo>
                    <a:lnTo>
                      <a:pt x="0" y="2"/>
                    </a:lnTo>
                    <a:lnTo>
                      <a:pt x="0" y="2"/>
                    </a:lnTo>
                    <a:lnTo>
                      <a:pt x="0" y="3"/>
                    </a:lnTo>
                    <a:lnTo>
                      <a:pt x="0" y="3"/>
                    </a:lnTo>
                    <a:lnTo>
                      <a:pt x="0" y="3"/>
                    </a:lnTo>
                    <a:lnTo>
                      <a:pt x="0" y="2"/>
                    </a:lnTo>
                    <a:lnTo>
                      <a:pt x="0" y="2"/>
                    </a:lnTo>
                    <a:lnTo>
                      <a:pt x="0" y="2"/>
                    </a:lnTo>
                    <a:lnTo>
                      <a:pt x="0" y="1"/>
                    </a:lnTo>
                    <a:lnTo>
                      <a:pt x="0" y="2"/>
                    </a:lnTo>
                    <a:lnTo>
                      <a:pt x="0" y="1"/>
                    </a:lnTo>
                    <a:lnTo>
                      <a:pt x="0" y="1"/>
                    </a:lnTo>
                    <a:lnTo>
                      <a:pt x="0" y="2"/>
                    </a:lnTo>
                    <a:lnTo>
                      <a:pt x="0" y="1"/>
                    </a:lnTo>
                    <a:lnTo>
                      <a:pt x="0" y="2"/>
                    </a:lnTo>
                    <a:lnTo>
                      <a:pt x="0" y="2"/>
                    </a:lnTo>
                    <a:lnTo>
                      <a:pt x="0" y="2"/>
                    </a:lnTo>
                    <a:lnTo>
                      <a:pt x="0" y="2"/>
                    </a:lnTo>
                    <a:lnTo>
                      <a:pt x="0" y="2"/>
                    </a:lnTo>
                    <a:lnTo>
                      <a:pt x="0" y="2"/>
                    </a:lnTo>
                    <a:lnTo>
                      <a:pt x="0" y="3"/>
                    </a:lnTo>
                    <a:lnTo>
                      <a:pt x="0" y="2"/>
                    </a:lnTo>
                    <a:lnTo>
                      <a:pt x="0" y="3"/>
                    </a:lnTo>
                    <a:lnTo>
                      <a:pt x="0" y="2"/>
                    </a:lnTo>
                    <a:lnTo>
                      <a:pt x="0" y="3"/>
                    </a:lnTo>
                    <a:lnTo>
                      <a:pt x="0" y="3"/>
                    </a:lnTo>
                    <a:lnTo>
                      <a:pt x="0" y="3"/>
                    </a:lnTo>
                    <a:lnTo>
                      <a:pt x="0" y="3"/>
                    </a:lnTo>
                    <a:lnTo>
                      <a:pt x="0" y="2"/>
                    </a:lnTo>
                    <a:lnTo>
                      <a:pt x="0" y="3"/>
                    </a:lnTo>
                    <a:lnTo>
                      <a:pt x="0" y="2"/>
                    </a:lnTo>
                    <a:lnTo>
                      <a:pt x="0" y="3"/>
                    </a:lnTo>
                    <a:lnTo>
                      <a:pt x="0" y="3"/>
                    </a:lnTo>
                    <a:lnTo>
                      <a:pt x="0" y="4"/>
                    </a:lnTo>
                    <a:lnTo>
                      <a:pt x="0" y="5"/>
                    </a:lnTo>
                    <a:lnTo>
                      <a:pt x="0" y="5"/>
                    </a:lnTo>
                    <a:lnTo>
                      <a:pt x="0" y="5"/>
                    </a:lnTo>
                    <a:lnTo>
                      <a:pt x="0" y="5"/>
                    </a:lnTo>
                    <a:lnTo>
                      <a:pt x="0" y="6"/>
                    </a:lnTo>
                    <a:lnTo>
                      <a:pt x="0" y="6"/>
                    </a:lnTo>
                    <a:lnTo>
                      <a:pt x="0" y="6"/>
                    </a:lnTo>
                    <a:lnTo>
                      <a:pt x="0" y="6"/>
                    </a:lnTo>
                    <a:lnTo>
                      <a:pt x="0" y="6"/>
                    </a:lnTo>
                    <a:lnTo>
                      <a:pt x="0" y="6"/>
                    </a:lnTo>
                    <a:lnTo>
                      <a:pt x="0" y="5"/>
                    </a:lnTo>
                    <a:lnTo>
                      <a:pt x="0" y="5"/>
                    </a:lnTo>
                    <a:lnTo>
                      <a:pt x="0" y="5"/>
                    </a:lnTo>
                    <a:lnTo>
                      <a:pt x="0" y="4"/>
                    </a:lnTo>
                    <a:lnTo>
                      <a:pt x="0" y="5"/>
                    </a:lnTo>
                    <a:lnTo>
                      <a:pt x="0" y="4"/>
                    </a:lnTo>
                    <a:lnTo>
                      <a:pt x="0" y="4"/>
                    </a:lnTo>
                    <a:lnTo>
                      <a:pt x="0" y="4"/>
                    </a:lnTo>
                    <a:lnTo>
                      <a:pt x="0" y="5"/>
                    </a:lnTo>
                    <a:lnTo>
                      <a:pt x="0" y="4"/>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4"/>
                    </a:lnTo>
                    <a:lnTo>
                      <a:pt x="0" y="4"/>
                    </a:lnTo>
                    <a:lnTo>
                      <a:pt x="0" y="4"/>
                    </a:lnTo>
                    <a:lnTo>
                      <a:pt x="0" y="3"/>
                    </a:lnTo>
                    <a:lnTo>
                      <a:pt x="0" y="3"/>
                    </a:lnTo>
                    <a:lnTo>
                      <a:pt x="0" y="3"/>
                    </a:lnTo>
                    <a:lnTo>
                      <a:pt x="0" y="3"/>
                    </a:lnTo>
                    <a:lnTo>
                      <a:pt x="0" y="3"/>
                    </a:lnTo>
                    <a:lnTo>
                      <a:pt x="0" y="4"/>
                    </a:lnTo>
                    <a:lnTo>
                      <a:pt x="0" y="3"/>
                    </a:lnTo>
                    <a:lnTo>
                      <a:pt x="0" y="3"/>
                    </a:lnTo>
                    <a:lnTo>
                      <a:pt x="0" y="3"/>
                    </a:lnTo>
                    <a:lnTo>
                      <a:pt x="0" y="4"/>
                    </a:lnTo>
                    <a:lnTo>
                      <a:pt x="0" y="4"/>
                    </a:lnTo>
                    <a:lnTo>
                      <a:pt x="0" y="3"/>
                    </a:lnTo>
                    <a:lnTo>
                      <a:pt x="0" y="3"/>
                    </a:lnTo>
                    <a:lnTo>
                      <a:pt x="0" y="4"/>
                    </a:lnTo>
                    <a:lnTo>
                      <a:pt x="0" y="3"/>
                    </a:lnTo>
                    <a:lnTo>
                      <a:pt x="0" y="3"/>
                    </a:lnTo>
                    <a:lnTo>
                      <a:pt x="0" y="3"/>
                    </a:lnTo>
                    <a:lnTo>
                      <a:pt x="0" y="3"/>
                    </a:lnTo>
                    <a:lnTo>
                      <a:pt x="0" y="4"/>
                    </a:lnTo>
                    <a:lnTo>
                      <a:pt x="0" y="4"/>
                    </a:lnTo>
                    <a:lnTo>
                      <a:pt x="0" y="4"/>
                    </a:lnTo>
                    <a:lnTo>
                      <a:pt x="0" y="4"/>
                    </a:lnTo>
                    <a:lnTo>
                      <a:pt x="0" y="4"/>
                    </a:lnTo>
                    <a:lnTo>
                      <a:pt x="0" y="5"/>
                    </a:lnTo>
                    <a:lnTo>
                      <a:pt x="0" y="4"/>
                    </a:lnTo>
                    <a:lnTo>
                      <a:pt x="0" y="4"/>
                    </a:lnTo>
                    <a:lnTo>
                      <a:pt x="0" y="3"/>
                    </a:lnTo>
                    <a:lnTo>
                      <a:pt x="0" y="3"/>
                    </a:lnTo>
                    <a:lnTo>
                      <a:pt x="0" y="3"/>
                    </a:lnTo>
                    <a:lnTo>
                      <a:pt x="0" y="2"/>
                    </a:lnTo>
                    <a:lnTo>
                      <a:pt x="0" y="3"/>
                    </a:lnTo>
                    <a:lnTo>
                      <a:pt x="0" y="3"/>
                    </a:lnTo>
                    <a:lnTo>
                      <a:pt x="0" y="3"/>
                    </a:lnTo>
                    <a:lnTo>
                      <a:pt x="0" y="3"/>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5"/>
                    </a:lnTo>
                    <a:lnTo>
                      <a:pt x="0" y="5"/>
                    </a:lnTo>
                    <a:lnTo>
                      <a:pt x="0" y="5"/>
                    </a:lnTo>
                    <a:lnTo>
                      <a:pt x="0" y="5"/>
                    </a:lnTo>
                    <a:lnTo>
                      <a:pt x="0" y="4"/>
                    </a:lnTo>
                    <a:lnTo>
                      <a:pt x="0" y="5"/>
                    </a:lnTo>
                    <a:lnTo>
                      <a:pt x="0" y="5"/>
                    </a:lnTo>
                    <a:lnTo>
                      <a:pt x="0" y="4"/>
                    </a:lnTo>
                    <a:lnTo>
                      <a:pt x="0" y="4"/>
                    </a:lnTo>
                    <a:lnTo>
                      <a:pt x="0" y="4"/>
                    </a:lnTo>
                    <a:lnTo>
                      <a:pt x="0" y="4"/>
                    </a:lnTo>
                    <a:lnTo>
                      <a:pt x="0" y="4"/>
                    </a:lnTo>
                    <a:lnTo>
                      <a:pt x="0" y="3"/>
                    </a:lnTo>
                    <a:lnTo>
                      <a:pt x="0" y="4"/>
                    </a:lnTo>
                    <a:lnTo>
                      <a:pt x="0" y="4"/>
                    </a:lnTo>
                    <a:lnTo>
                      <a:pt x="0" y="5"/>
                    </a:lnTo>
                    <a:lnTo>
                      <a:pt x="0" y="5"/>
                    </a:lnTo>
                    <a:lnTo>
                      <a:pt x="0" y="5"/>
                    </a:lnTo>
                    <a:lnTo>
                      <a:pt x="0" y="6"/>
                    </a:lnTo>
                    <a:lnTo>
                      <a:pt x="0" y="6"/>
                    </a:lnTo>
                    <a:lnTo>
                      <a:pt x="0" y="6"/>
                    </a:lnTo>
                    <a:lnTo>
                      <a:pt x="0" y="7"/>
                    </a:lnTo>
                    <a:lnTo>
                      <a:pt x="0" y="7"/>
                    </a:lnTo>
                    <a:lnTo>
                      <a:pt x="0" y="7"/>
                    </a:lnTo>
                    <a:lnTo>
                      <a:pt x="0" y="7"/>
                    </a:lnTo>
                    <a:lnTo>
                      <a:pt x="0" y="8"/>
                    </a:lnTo>
                    <a:lnTo>
                      <a:pt x="0" y="7"/>
                    </a:lnTo>
                    <a:lnTo>
                      <a:pt x="0" y="8"/>
                    </a:lnTo>
                    <a:lnTo>
                      <a:pt x="0" y="8"/>
                    </a:lnTo>
                    <a:lnTo>
                      <a:pt x="0" y="8"/>
                    </a:lnTo>
                    <a:lnTo>
                      <a:pt x="0" y="7"/>
                    </a:lnTo>
                    <a:lnTo>
                      <a:pt x="0" y="7"/>
                    </a:lnTo>
                    <a:lnTo>
                      <a:pt x="0" y="6"/>
                    </a:lnTo>
                    <a:lnTo>
                      <a:pt x="0" y="5"/>
                    </a:lnTo>
                    <a:lnTo>
                      <a:pt x="0" y="6"/>
                    </a:lnTo>
                    <a:lnTo>
                      <a:pt x="0" y="5"/>
                    </a:lnTo>
                    <a:lnTo>
                      <a:pt x="0" y="6"/>
                    </a:lnTo>
                    <a:lnTo>
                      <a:pt x="0" y="5"/>
                    </a:lnTo>
                    <a:lnTo>
                      <a:pt x="0" y="5"/>
                    </a:lnTo>
                    <a:lnTo>
                      <a:pt x="0" y="5"/>
                    </a:lnTo>
                    <a:lnTo>
                      <a:pt x="0" y="5"/>
                    </a:lnTo>
                    <a:lnTo>
                      <a:pt x="0" y="6"/>
                    </a:lnTo>
                    <a:lnTo>
                      <a:pt x="0" y="5"/>
                    </a:lnTo>
                    <a:lnTo>
                      <a:pt x="0" y="6"/>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8"/>
                    </a:lnTo>
                    <a:lnTo>
                      <a:pt x="0" y="8"/>
                    </a:lnTo>
                    <a:lnTo>
                      <a:pt x="0" y="7"/>
                    </a:lnTo>
                    <a:lnTo>
                      <a:pt x="0" y="8"/>
                    </a:lnTo>
                    <a:lnTo>
                      <a:pt x="0" y="7"/>
                    </a:lnTo>
                    <a:lnTo>
                      <a:pt x="0" y="7"/>
                    </a:lnTo>
                    <a:lnTo>
                      <a:pt x="0" y="7"/>
                    </a:lnTo>
                    <a:lnTo>
                      <a:pt x="0" y="7"/>
                    </a:lnTo>
                    <a:lnTo>
                      <a:pt x="0" y="6"/>
                    </a:lnTo>
                    <a:lnTo>
                      <a:pt x="0" y="6"/>
                    </a:lnTo>
                    <a:lnTo>
                      <a:pt x="0" y="5"/>
                    </a:lnTo>
                    <a:lnTo>
                      <a:pt x="0" y="5"/>
                    </a:lnTo>
                    <a:lnTo>
                      <a:pt x="0" y="5"/>
                    </a:lnTo>
                    <a:lnTo>
                      <a:pt x="0" y="4"/>
                    </a:lnTo>
                    <a:lnTo>
                      <a:pt x="0" y="4"/>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0" y="3"/>
                    </a:lnTo>
                    <a:lnTo>
                      <a:pt x="0" y="4"/>
                    </a:lnTo>
                    <a:lnTo>
                      <a:pt x="0" y="4"/>
                    </a:lnTo>
                    <a:lnTo>
                      <a:pt x="0" y="4"/>
                    </a:lnTo>
                    <a:lnTo>
                      <a:pt x="0" y="3"/>
                    </a:lnTo>
                    <a:lnTo>
                      <a:pt x="0" y="4"/>
                    </a:lnTo>
                    <a:lnTo>
                      <a:pt x="0" y="4"/>
                    </a:lnTo>
                    <a:lnTo>
                      <a:pt x="0" y="3"/>
                    </a:lnTo>
                    <a:lnTo>
                      <a:pt x="0" y="4"/>
                    </a:lnTo>
                    <a:lnTo>
                      <a:pt x="0" y="4"/>
                    </a:lnTo>
                    <a:lnTo>
                      <a:pt x="0" y="5"/>
                    </a:lnTo>
                    <a:lnTo>
                      <a:pt x="0" y="5"/>
                    </a:lnTo>
                    <a:lnTo>
                      <a:pt x="0" y="5"/>
                    </a:lnTo>
                    <a:lnTo>
                      <a:pt x="0" y="5"/>
                    </a:lnTo>
                    <a:lnTo>
                      <a:pt x="0" y="5"/>
                    </a:lnTo>
                    <a:lnTo>
                      <a:pt x="0" y="6"/>
                    </a:lnTo>
                    <a:lnTo>
                      <a:pt x="0" y="6"/>
                    </a:lnTo>
                    <a:lnTo>
                      <a:pt x="0" y="7"/>
                    </a:lnTo>
                    <a:lnTo>
                      <a:pt x="0" y="6"/>
                    </a:lnTo>
                    <a:lnTo>
                      <a:pt x="0" y="7"/>
                    </a:lnTo>
                    <a:lnTo>
                      <a:pt x="0" y="7"/>
                    </a:lnTo>
                    <a:lnTo>
                      <a:pt x="0" y="6"/>
                    </a:lnTo>
                    <a:lnTo>
                      <a:pt x="0" y="6"/>
                    </a:lnTo>
                    <a:lnTo>
                      <a:pt x="0" y="5"/>
                    </a:lnTo>
                    <a:lnTo>
                      <a:pt x="0" y="5"/>
                    </a:lnTo>
                    <a:lnTo>
                      <a:pt x="0" y="6"/>
                    </a:lnTo>
                    <a:lnTo>
                      <a:pt x="0" y="5"/>
                    </a:lnTo>
                    <a:lnTo>
                      <a:pt x="0" y="5"/>
                    </a:lnTo>
                    <a:lnTo>
                      <a:pt x="0" y="5"/>
                    </a:lnTo>
                    <a:lnTo>
                      <a:pt x="0" y="4"/>
                    </a:lnTo>
                    <a:lnTo>
                      <a:pt x="0" y="5"/>
                    </a:lnTo>
                    <a:lnTo>
                      <a:pt x="0" y="5"/>
                    </a:lnTo>
                    <a:lnTo>
                      <a:pt x="0" y="5"/>
                    </a:lnTo>
                    <a:lnTo>
                      <a:pt x="0" y="5"/>
                    </a:lnTo>
                    <a:lnTo>
                      <a:pt x="0" y="5"/>
                    </a:lnTo>
                    <a:lnTo>
                      <a:pt x="0" y="5"/>
                    </a:lnTo>
                    <a:lnTo>
                      <a:pt x="0" y="5"/>
                    </a:lnTo>
                    <a:lnTo>
                      <a:pt x="0" y="6"/>
                    </a:lnTo>
                    <a:lnTo>
                      <a:pt x="0" y="5"/>
                    </a:lnTo>
                    <a:lnTo>
                      <a:pt x="0" y="5"/>
                    </a:lnTo>
                    <a:lnTo>
                      <a:pt x="0" y="6"/>
                    </a:lnTo>
                    <a:lnTo>
                      <a:pt x="0" y="5"/>
                    </a:lnTo>
                    <a:lnTo>
                      <a:pt x="0" y="6"/>
                    </a:lnTo>
                    <a:lnTo>
                      <a:pt x="0" y="7"/>
                    </a:lnTo>
                    <a:lnTo>
                      <a:pt x="0" y="7"/>
                    </a:lnTo>
                    <a:lnTo>
                      <a:pt x="0" y="8"/>
                    </a:lnTo>
                    <a:lnTo>
                      <a:pt x="0" y="7"/>
                    </a:lnTo>
                  </a:path>
                </a:pathLst>
              </a:custGeom>
              <a:noFill/>
              <a:ln w="0">
                <a:solidFill>
                  <a:srgbClr val="3366FF"/>
                </a:solidFill>
                <a:prstDash val="solid"/>
                <a:round/>
                <a:headEnd/>
                <a:tailEnd/>
              </a:ln>
            </p:spPr>
            <p:txBody>
              <a:bodyPr/>
              <a:lstStyle/>
              <a:p>
                <a:endParaRPr lang="en-GB"/>
              </a:p>
            </p:txBody>
          </p:sp>
          <p:sp>
            <p:nvSpPr>
              <p:cNvPr id="185958" name="Freeform 614"/>
              <p:cNvSpPr>
                <a:spLocks/>
              </p:cNvSpPr>
              <p:nvPr/>
            </p:nvSpPr>
            <p:spPr bwMode="auto">
              <a:xfrm>
                <a:off x="2844" y="3587"/>
                <a:ext cx="6" cy="408"/>
              </a:xfrm>
              <a:custGeom>
                <a:avLst/>
                <a:gdLst/>
                <a:ahLst/>
                <a:cxnLst>
                  <a:cxn ang="0">
                    <a:pos x="0" y="7"/>
                  </a:cxn>
                  <a:cxn ang="0">
                    <a:pos x="0" y="6"/>
                  </a:cxn>
                  <a:cxn ang="0">
                    <a:pos x="0" y="6"/>
                  </a:cxn>
                  <a:cxn ang="0">
                    <a:pos x="0" y="5"/>
                  </a:cxn>
                  <a:cxn ang="0">
                    <a:pos x="0" y="5"/>
                  </a:cxn>
                  <a:cxn ang="0">
                    <a:pos x="0" y="5"/>
                  </a:cxn>
                  <a:cxn ang="0">
                    <a:pos x="0" y="5"/>
                  </a:cxn>
                  <a:cxn ang="0">
                    <a:pos x="0" y="6"/>
                  </a:cxn>
                  <a:cxn ang="0">
                    <a:pos x="0" y="6"/>
                  </a:cxn>
                  <a:cxn ang="0">
                    <a:pos x="0" y="5"/>
                  </a:cxn>
                  <a:cxn ang="0">
                    <a:pos x="0" y="5"/>
                  </a:cxn>
                  <a:cxn ang="0">
                    <a:pos x="0" y="6"/>
                  </a:cxn>
                  <a:cxn ang="0">
                    <a:pos x="0" y="6"/>
                  </a:cxn>
                  <a:cxn ang="0">
                    <a:pos x="0" y="6"/>
                  </a:cxn>
                  <a:cxn ang="0">
                    <a:pos x="0" y="4"/>
                  </a:cxn>
                  <a:cxn ang="0">
                    <a:pos x="0" y="5"/>
                  </a:cxn>
                  <a:cxn ang="0">
                    <a:pos x="1" y="2"/>
                  </a:cxn>
                  <a:cxn ang="0">
                    <a:pos x="1" y="4"/>
                  </a:cxn>
                  <a:cxn ang="0">
                    <a:pos x="1" y="5"/>
                  </a:cxn>
                  <a:cxn ang="0">
                    <a:pos x="1" y="3"/>
                  </a:cxn>
                  <a:cxn ang="0">
                    <a:pos x="1" y="5"/>
                  </a:cxn>
                  <a:cxn ang="0">
                    <a:pos x="1" y="5"/>
                  </a:cxn>
                  <a:cxn ang="0">
                    <a:pos x="1" y="17"/>
                  </a:cxn>
                  <a:cxn ang="0">
                    <a:pos x="1" y="25"/>
                  </a:cxn>
                  <a:cxn ang="0">
                    <a:pos x="1" y="29"/>
                  </a:cxn>
                  <a:cxn ang="0">
                    <a:pos x="1" y="35"/>
                  </a:cxn>
                  <a:cxn ang="0">
                    <a:pos x="1" y="35"/>
                  </a:cxn>
                  <a:cxn ang="0">
                    <a:pos x="1" y="38"/>
                  </a:cxn>
                  <a:cxn ang="0">
                    <a:pos x="1" y="42"/>
                  </a:cxn>
                  <a:cxn ang="0">
                    <a:pos x="1" y="44"/>
                  </a:cxn>
                  <a:cxn ang="0">
                    <a:pos x="1" y="44"/>
                  </a:cxn>
                  <a:cxn ang="0">
                    <a:pos x="1" y="45"/>
                  </a:cxn>
                  <a:cxn ang="0">
                    <a:pos x="1" y="45"/>
                  </a:cxn>
                  <a:cxn ang="0">
                    <a:pos x="1" y="50"/>
                  </a:cxn>
                  <a:cxn ang="0">
                    <a:pos x="1" y="52"/>
                  </a:cxn>
                  <a:cxn ang="0">
                    <a:pos x="1" y="56"/>
                  </a:cxn>
                  <a:cxn ang="0">
                    <a:pos x="1" y="57"/>
                  </a:cxn>
                  <a:cxn ang="0">
                    <a:pos x="1" y="55"/>
                  </a:cxn>
                  <a:cxn ang="0">
                    <a:pos x="1" y="58"/>
                  </a:cxn>
                  <a:cxn ang="0">
                    <a:pos x="1" y="59"/>
                  </a:cxn>
                  <a:cxn ang="0">
                    <a:pos x="1" y="61"/>
                  </a:cxn>
                  <a:cxn ang="0">
                    <a:pos x="1" y="62"/>
                  </a:cxn>
                  <a:cxn ang="0">
                    <a:pos x="1" y="65"/>
                  </a:cxn>
                  <a:cxn ang="0">
                    <a:pos x="1" y="62"/>
                  </a:cxn>
                  <a:cxn ang="0">
                    <a:pos x="1" y="60"/>
                  </a:cxn>
                  <a:cxn ang="0">
                    <a:pos x="1" y="62"/>
                  </a:cxn>
                  <a:cxn ang="0">
                    <a:pos x="1" y="61"/>
                  </a:cxn>
                  <a:cxn ang="0">
                    <a:pos x="1" y="63"/>
                  </a:cxn>
                  <a:cxn ang="0">
                    <a:pos x="1" y="63"/>
                  </a:cxn>
                  <a:cxn ang="0">
                    <a:pos x="1" y="62"/>
                  </a:cxn>
                  <a:cxn ang="0">
                    <a:pos x="1" y="67"/>
                  </a:cxn>
                  <a:cxn ang="0">
                    <a:pos x="1" y="65"/>
                  </a:cxn>
                  <a:cxn ang="0">
                    <a:pos x="1" y="65"/>
                  </a:cxn>
                  <a:cxn ang="0">
                    <a:pos x="1" y="64"/>
                  </a:cxn>
                  <a:cxn ang="0">
                    <a:pos x="1" y="62"/>
                  </a:cxn>
                  <a:cxn ang="0">
                    <a:pos x="1" y="64"/>
                  </a:cxn>
                  <a:cxn ang="0">
                    <a:pos x="1" y="65"/>
                  </a:cxn>
                  <a:cxn ang="0">
                    <a:pos x="1" y="68"/>
                  </a:cxn>
                  <a:cxn ang="0">
                    <a:pos x="1" y="68"/>
                  </a:cxn>
                  <a:cxn ang="0">
                    <a:pos x="1" y="65"/>
                  </a:cxn>
                  <a:cxn ang="0">
                    <a:pos x="1" y="65"/>
                  </a:cxn>
                  <a:cxn ang="0">
                    <a:pos x="1" y="65"/>
                  </a:cxn>
                  <a:cxn ang="0">
                    <a:pos x="1" y="62"/>
                  </a:cxn>
                </a:cxnLst>
                <a:rect l="0" t="0" r="r" b="b"/>
                <a:pathLst>
                  <a:path w="1" h="68">
                    <a:moveTo>
                      <a:pt x="0" y="5"/>
                    </a:moveTo>
                    <a:lnTo>
                      <a:pt x="0" y="6"/>
                    </a:lnTo>
                    <a:lnTo>
                      <a:pt x="0" y="6"/>
                    </a:lnTo>
                    <a:lnTo>
                      <a:pt x="0" y="6"/>
                    </a:lnTo>
                    <a:lnTo>
                      <a:pt x="0" y="7"/>
                    </a:lnTo>
                    <a:lnTo>
                      <a:pt x="0" y="6"/>
                    </a:lnTo>
                    <a:lnTo>
                      <a:pt x="0" y="7"/>
                    </a:lnTo>
                    <a:lnTo>
                      <a:pt x="0" y="8"/>
                    </a:lnTo>
                    <a:lnTo>
                      <a:pt x="0" y="7"/>
                    </a:lnTo>
                    <a:lnTo>
                      <a:pt x="0" y="8"/>
                    </a:lnTo>
                    <a:lnTo>
                      <a:pt x="0" y="7"/>
                    </a:lnTo>
                    <a:lnTo>
                      <a:pt x="0" y="6"/>
                    </a:lnTo>
                    <a:lnTo>
                      <a:pt x="0" y="6"/>
                    </a:lnTo>
                    <a:lnTo>
                      <a:pt x="0" y="5"/>
                    </a:lnTo>
                    <a:lnTo>
                      <a:pt x="0" y="6"/>
                    </a:lnTo>
                    <a:lnTo>
                      <a:pt x="0" y="6"/>
                    </a:lnTo>
                    <a:lnTo>
                      <a:pt x="0" y="5"/>
                    </a:lnTo>
                    <a:lnTo>
                      <a:pt x="0" y="5"/>
                    </a:lnTo>
                    <a:lnTo>
                      <a:pt x="0" y="5"/>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5"/>
                    </a:lnTo>
                    <a:lnTo>
                      <a:pt x="0" y="5"/>
                    </a:lnTo>
                    <a:lnTo>
                      <a:pt x="0" y="5"/>
                    </a:lnTo>
                    <a:lnTo>
                      <a:pt x="0" y="5"/>
                    </a:lnTo>
                    <a:lnTo>
                      <a:pt x="0" y="6"/>
                    </a:lnTo>
                    <a:lnTo>
                      <a:pt x="0" y="5"/>
                    </a:lnTo>
                    <a:lnTo>
                      <a:pt x="0" y="6"/>
                    </a:lnTo>
                    <a:lnTo>
                      <a:pt x="0" y="6"/>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5"/>
                    </a:lnTo>
                    <a:lnTo>
                      <a:pt x="0" y="5"/>
                    </a:lnTo>
                    <a:lnTo>
                      <a:pt x="0" y="4"/>
                    </a:lnTo>
                    <a:lnTo>
                      <a:pt x="0" y="5"/>
                    </a:lnTo>
                    <a:lnTo>
                      <a:pt x="0" y="4"/>
                    </a:lnTo>
                    <a:lnTo>
                      <a:pt x="0" y="5"/>
                    </a:lnTo>
                    <a:lnTo>
                      <a:pt x="0" y="5"/>
                    </a:lnTo>
                    <a:lnTo>
                      <a:pt x="0" y="4"/>
                    </a:lnTo>
                    <a:lnTo>
                      <a:pt x="0" y="4"/>
                    </a:lnTo>
                    <a:lnTo>
                      <a:pt x="0" y="5"/>
                    </a:lnTo>
                    <a:lnTo>
                      <a:pt x="0" y="5"/>
                    </a:lnTo>
                    <a:lnTo>
                      <a:pt x="0" y="5"/>
                    </a:lnTo>
                    <a:lnTo>
                      <a:pt x="0" y="6"/>
                    </a:lnTo>
                    <a:lnTo>
                      <a:pt x="0" y="6"/>
                    </a:lnTo>
                    <a:lnTo>
                      <a:pt x="0" y="6"/>
                    </a:lnTo>
                    <a:lnTo>
                      <a:pt x="0" y="6"/>
                    </a:lnTo>
                    <a:lnTo>
                      <a:pt x="0" y="6"/>
                    </a:lnTo>
                    <a:lnTo>
                      <a:pt x="0" y="7"/>
                    </a:lnTo>
                    <a:lnTo>
                      <a:pt x="0" y="6"/>
                    </a:lnTo>
                    <a:lnTo>
                      <a:pt x="0" y="7"/>
                    </a:lnTo>
                    <a:lnTo>
                      <a:pt x="0" y="7"/>
                    </a:lnTo>
                    <a:lnTo>
                      <a:pt x="0" y="8"/>
                    </a:lnTo>
                    <a:lnTo>
                      <a:pt x="0" y="7"/>
                    </a:lnTo>
                    <a:lnTo>
                      <a:pt x="0" y="7"/>
                    </a:lnTo>
                    <a:lnTo>
                      <a:pt x="0" y="6"/>
                    </a:lnTo>
                    <a:lnTo>
                      <a:pt x="0" y="6"/>
                    </a:lnTo>
                    <a:lnTo>
                      <a:pt x="0" y="6"/>
                    </a:lnTo>
                    <a:lnTo>
                      <a:pt x="0" y="6"/>
                    </a:lnTo>
                    <a:lnTo>
                      <a:pt x="0" y="6"/>
                    </a:lnTo>
                    <a:lnTo>
                      <a:pt x="0" y="7"/>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6"/>
                    </a:lnTo>
                    <a:lnTo>
                      <a:pt x="0" y="5"/>
                    </a:lnTo>
                    <a:lnTo>
                      <a:pt x="0" y="5"/>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6"/>
                    </a:lnTo>
                    <a:lnTo>
                      <a:pt x="0" y="6"/>
                    </a:lnTo>
                    <a:lnTo>
                      <a:pt x="0" y="6"/>
                    </a:lnTo>
                    <a:lnTo>
                      <a:pt x="0" y="5"/>
                    </a:lnTo>
                    <a:lnTo>
                      <a:pt x="0" y="6"/>
                    </a:lnTo>
                    <a:lnTo>
                      <a:pt x="0" y="5"/>
                    </a:lnTo>
                    <a:lnTo>
                      <a:pt x="0" y="6"/>
                    </a:lnTo>
                    <a:lnTo>
                      <a:pt x="0" y="5"/>
                    </a:lnTo>
                    <a:lnTo>
                      <a:pt x="0" y="5"/>
                    </a:lnTo>
                    <a:lnTo>
                      <a:pt x="0" y="5"/>
                    </a:lnTo>
                    <a:lnTo>
                      <a:pt x="0" y="4"/>
                    </a:lnTo>
                    <a:lnTo>
                      <a:pt x="0" y="4"/>
                    </a:lnTo>
                    <a:lnTo>
                      <a:pt x="0" y="5"/>
                    </a:lnTo>
                    <a:lnTo>
                      <a:pt x="0" y="4"/>
                    </a:lnTo>
                    <a:lnTo>
                      <a:pt x="0" y="4"/>
                    </a:lnTo>
                    <a:lnTo>
                      <a:pt x="0" y="4"/>
                    </a:lnTo>
                    <a:lnTo>
                      <a:pt x="0" y="3"/>
                    </a:lnTo>
                    <a:lnTo>
                      <a:pt x="0" y="4"/>
                    </a:lnTo>
                    <a:lnTo>
                      <a:pt x="0" y="5"/>
                    </a:lnTo>
                    <a:lnTo>
                      <a:pt x="0" y="5"/>
                    </a:lnTo>
                    <a:lnTo>
                      <a:pt x="0" y="5"/>
                    </a:lnTo>
                    <a:lnTo>
                      <a:pt x="0" y="6"/>
                    </a:lnTo>
                    <a:lnTo>
                      <a:pt x="0" y="6"/>
                    </a:lnTo>
                    <a:lnTo>
                      <a:pt x="0" y="6"/>
                    </a:lnTo>
                    <a:lnTo>
                      <a:pt x="0" y="6"/>
                    </a:lnTo>
                    <a:lnTo>
                      <a:pt x="0" y="6"/>
                    </a:lnTo>
                    <a:lnTo>
                      <a:pt x="0" y="6"/>
                    </a:lnTo>
                    <a:lnTo>
                      <a:pt x="0" y="5"/>
                    </a:lnTo>
                    <a:lnTo>
                      <a:pt x="0" y="5"/>
                    </a:lnTo>
                    <a:lnTo>
                      <a:pt x="0" y="4"/>
                    </a:lnTo>
                    <a:lnTo>
                      <a:pt x="1" y="4"/>
                    </a:lnTo>
                    <a:lnTo>
                      <a:pt x="1" y="4"/>
                    </a:lnTo>
                    <a:lnTo>
                      <a:pt x="1" y="3"/>
                    </a:lnTo>
                    <a:lnTo>
                      <a:pt x="1" y="3"/>
                    </a:lnTo>
                    <a:lnTo>
                      <a:pt x="1" y="3"/>
                    </a:lnTo>
                    <a:lnTo>
                      <a:pt x="1" y="3"/>
                    </a:lnTo>
                    <a:lnTo>
                      <a:pt x="1" y="2"/>
                    </a:lnTo>
                    <a:lnTo>
                      <a:pt x="1" y="2"/>
                    </a:lnTo>
                    <a:lnTo>
                      <a:pt x="1" y="1"/>
                    </a:lnTo>
                    <a:lnTo>
                      <a:pt x="1" y="2"/>
                    </a:lnTo>
                    <a:lnTo>
                      <a:pt x="1" y="3"/>
                    </a:lnTo>
                    <a:lnTo>
                      <a:pt x="1" y="3"/>
                    </a:lnTo>
                    <a:lnTo>
                      <a:pt x="1" y="2"/>
                    </a:lnTo>
                    <a:lnTo>
                      <a:pt x="1" y="2"/>
                    </a:lnTo>
                    <a:lnTo>
                      <a:pt x="1" y="2"/>
                    </a:lnTo>
                    <a:lnTo>
                      <a:pt x="1" y="2"/>
                    </a:lnTo>
                    <a:lnTo>
                      <a:pt x="1" y="3"/>
                    </a:lnTo>
                    <a:lnTo>
                      <a:pt x="1" y="3"/>
                    </a:lnTo>
                    <a:lnTo>
                      <a:pt x="1" y="3"/>
                    </a:lnTo>
                    <a:lnTo>
                      <a:pt x="1" y="3"/>
                    </a:lnTo>
                    <a:lnTo>
                      <a:pt x="1" y="4"/>
                    </a:lnTo>
                    <a:lnTo>
                      <a:pt x="1" y="4"/>
                    </a:lnTo>
                    <a:lnTo>
                      <a:pt x="1" y="4"/>
                    </a:lnTo>
                    <a:lnTo>
                      <a:pt x="1" y="4"/>
                    </a:lnTo>
                    <a:lnTo>
                      <a:pt x="1" y="5"/>
                    </a:lnTo>
                    <a:lnTo>
                      <a:pt x="1" y="5"/>
                    </a:lnTo>
                    <a:lnTo>
                      <a:pt x="1" y="5"/>
                    </a:lnTo>
                    <a:lnTo>
                      <a:pt x="1" y="4"/>
                    </a:lnTo>
                    <a:lnTo>
                      <a:pt x="1" y="5"/>
                    </a:lnTo>
                    <a:lnTo>
                      <a:pt x="1" y="4"/>
                    </a:lnTo>
                    <a:lnTo>
                      <a:pt x="1" y="5"/>
                    </a:lnTo>
                    <a:lnTo>
                      <a:pt x="1" y="5"/>
                    </a:lnTo>
                    <a:lnTo>
                      <a:pt x="1" y="5"/>
                    </a:lnTo>
                    <a:lnTo>
                      <a:pt x="1" y="4"/>
                    </a:lnTo>
                    <a:lnTo>
                      <a:pt x="1" y="5"/>
                    </a:lnTo>
                    <a:lnTo>
                      <a:pt x="1" y="4"/>
                    </a:lnTo>
                    <a:lnTo>
                      <a:pt x="1" y="3"/>
                    </a:lnTo>
                    <a:lnTo>
                      <a:pt x="1" y="3"/>
                    </a:lnTo>
                    <a:lnTo>
                      <a:pt x="1" y="3"/>
                    </a:lnTo>
                    <a:lnTo>
                      <a:pt x="1" y="2"/>
                    </a:lnTo>
                    <a:lnTo>
                      <a:pt x="1" y="3"/>
                    </a:lnTo>
                    <a:lnTo>
                      <a:pt x="1" y="2"/>
                    </a:lnTo>
                    <a:lnTo>
                      <a:pt x="1" y="3"/>
                    </a:lnTo>
                    <a:lnTo>
                      <a:pt x="1" y="3"/>
                    </a:lnTo>
                    <a:lnTo>
                      <a:pt x="1" y="3"/>
                    </a:lnTo>
                    <a:lnTo>
                      <a:pt x="1" y="3"/>
                    </a:lnTo>
                    <a:lnTo>
                      <a:pt x="1" y="3"/>
                    </a:lnTo>
                    <a:lnTo>
                      <a:pt x="1" y="3"/>
                    </a:lnTo>
                    <a:lnTo>
                      <a:pt x="1" y="4"/>
                    </a:lnTo>
                    <a:lnTo>
                      <a:pt x="1" y="4"/>
                    </a:lnTo>
                    <a:lnTo>
                      <a:pt x="1" y="4"/>
                    </a:lnTo>
                    <a:lnTo>
                      <a:pt x="1" y="4"/>
                    </a:lnTo>
                    <a:lnTo>
                      <a:pt x="1" y="4"/>
                    </a:lnTo>
                    <a:lnTo>
                      <a:pt x="1" y="5"/>
                    </a:lnTo>
                    <a:lnTo>
                      <a:pt x="1" y="4"/>
                    </a:lnTo>
                    <a:lnTo>
                      <a:pt x="1" y="4"/>
                    </a:lnTo>
                    <a:lnTo>
                      <a:pt x="1" y="5"/>
                    </a:lnTo>
                    <a:lnTo>
                      <a:pt x="1" y="5"/>
                    </a:lnTo>
                    <a:lnTo>
                      <a:pt x="1" y="5"/>
                    </a:lnTo>
                    <a:lnTo>
                      <a:pt x="1" y="5"/>
                    </a:lnTo>
                    <a:lnTo>
                      <a:pt x="1" y="5"/>
                    </a:lnTo>
                    <a:lnTo>
                      <a:pt x="1" y="5"/>
                    </a:lnTo>
                    <a:lnTo>
                      <a:pt x="1" y="5"/>
                    </a:lnTo>
                    <a:lnTo>
                      <a:pt x="1" y="0"/>
                    </a:lnTo>
                    <a:lnTo>
                      <a:pt x="1" y="5"/>
                    </a:lnTo>
                    <a:lnTo>
                      <a:pt x="1" y="9"/>
                    </a:lnTo>
                    <a:lnTo>
                      <a:pt x="1" y="11"/>
                    </a:lnTo>
                    <a:lnTo>
                      <a:pt x="1" y="11"/>
                    </a:lnTo>
                    <a:lnTo>
                      <a:pt x="1" y="11"/>
                    </a:lnTo>
                    <a:lnTo>
                      <a:pt x="1" y="12"/>
                    </a:lnTo>
                    <a:lnTo>
                      <a:pt x="1" y="13"/>
                    </a:lnTo>
                    <a:lnTo>
                      <a:pt x="1" y="14"/>
                    </a:lnTo>
                    <a:lnTo>
                      <a:pt x="1" y="15"/>
                    </a:lnTo>
                    <a:lnTo>
                      <a:pt x="1" y="16"/>
                    </a:lnTo>
                    <a:lnTo>
                      <a:pt x="1" y="17"/>
                    </a:lnTo>
                    <a:lnTo>
                      <a:pt x="1" y="17"/>
                    </a:lnTo>
                    <a:lnTo>
                      <a:pt x="1" y="18"/>
                    </a:lnTo>
                    <a:lnTo>
                      <a:pt x="1" y="19"/>
                    </a:lnTo>
                    <a:lnTo>
                      <a:pt x="1" y="19"/>
                    </a:lnTo>
                    <a:lnTo>
                      <a:pt x="1" y="20"/>
                    </a:lnTo>
                    <a:lnTo>
                      <a:pt x="1" y="21"/>
                    </a:lnTo>
                    <a:lnTo>
                      <a:pt x="1" y="22"/>
                    </a:lnTo>
                    <a:lnTo>
                      <a:pt x="1" y="23"/>
                    </a:lnTo>
                    <a:lnTo>
                      <a:pt x="1" y="23"/>
                    </a:lnTo>
                    <a:lnTo>
                      <a:pt x="1" y="24"/>
                    </a:lnTo>
                    <a:lnTo>
                      <a:pt x="1" y="25"/>
                    </a:lnTo>
                    <a:lnTo>
                      <a:pt x="1" y="25"/>
                    </a:lnTo>
                    <a:lnTo>
                      <a:pt x="1" y="26"/>
                    </a:lnTo>
                    <a:lnTo>
                      <a:pt x="1" y="26"/>
                    </a:lnTo>
                    <a:lnTo>
                      <a:pt x="1" y="27"/>
                    </a:lnTo>
                    <a:lnTo>
                      <a:pt x="1" y="26"/>
                    </a:lnTo>
                    <a:lnTo>
                      <a:pt x="1" y="26"/>
                    </a:lnTo>
                    <a:lnTo>
                      <a:pt x="1" y="26"/>
                    </a:lnTo>
                    <a:lnTo>
                      <a:pt x="1" y="26"/>
                    </a:lnTo>
                    <a:lnTo>
                      <a:pt x="1" y="27"/>
                    </a:lnTo>
                    <a:lnTo>
                      <a:pt x="1" y="28"/>
                    </a:lnTo>
                    <a:lnTo>
                      <a:pt x="1" y="28"/>
                    </a:lnTo>
                    <a:lnTo>
                      <a:pt x="1" y="29"/>
                    </a:lnTo>
                    <a:lnTo>
                      <a:pt x="1" y="29"/>
                    </a:lnTo>
                    <a:lnTo>
                      <a:pt x="1" y="30"/>
                    </a:lnTo>
                    <a:lnTo>
                      <a:pt x="1" y="31"/>
                    </a:lnTo>
                    <a:lnTo>
                      <a:pt x="1" y="32"/>
                    </a:lnTo>
                    <a:lnTo>
                      <a:pt x="1" y="32"/>
                    </a:lnTo>
                    <a:lnTo>
                      <a:pt x="1" y="33"/>
                    </a:lnTo>
                    <a:lnTo>
                      <a:pt x="1" y="34"/>
                    </a:lnTo>
                    <a:lnTo>
                      <a:pt x="1" y="34"/>
                    </a:lnTo>
                    <a:lnTo>
                      <a:pt x="1" y="35"/>
                    </a:lnTo>
                    <a:lnTo>
                      <a:pt x="1" y="35"/>
                    </a:lnTo>
                    <a:lnTo>
                      <a:pt x="1" y="35"/>
                    </a:lnTo>
                    <a:lnTo>
                      <a:pt x="1" y="35"/>
                    </a:lnTo>
                    <a:lnTo>
                      <a:pt x="1" y="35"/>
                    </a:lnTo>
                    <a:lnTo>
                      <a:pt x="1" y="36"/>
                    </a:lnTo>
                    <a:lnTo>
                      <a:pt x="1" y="36"/>
                    </a:lnTo>
                    <a:lnTo>
                      <a:pt x="1" y="35"/>
                    </a:lnTo>
                    <a:lnTo>
                      <a:pt x="1" y="35"/>
                    </a:lnTo>
                    <a:lnTo>
                      <a:pt x="1" y="34"/>
                    </a:lnTo>
                    <a:lnTo>
                      <a:pt x="1" y="34"/>
                    </a:lnTo>
                    <a:lnTo>
                      <a:pt x="1" y="34"/>
                    </a:lnTo>
                    <a:lnTo>
                      <a:pt x="1" y="35"/>
                    </a:lnTo>
                    <a:lnTo>
                      <a:pt x="1" y="35"/>
                    </a:lnTo>
                    <a:lnTo>
                      <a:pt x="1" y="35"/>
                    </a:lnTo>
                    <a:lnTo>
                      <a:pt x="1" y="36"/>
                    </a:lnTo>
                    <a:lnTo>
                      <a:pt x="1" y="36"/>
                    </a:lnTo>
                    <a:lnTo>
                      <a:pt x="1" y="36"/>
                    </a:lnTo>
                    <a:lnTo>
                      <a:pt x="1" y="36"/>
                    </a:lnTo>
                    <a:lnTo>
                      <a:pt x="1" y="36"/>
                    </a:lnTo>
                    <a:lnTo>
                      <a:pt x="1" y="36"/>
                    </a:lnTo>
                    <a:lnTo>
                      <a:pt x="1" y="37"/>
                    </a:lnTo>
                    <a:lnTo>
                      <a:pt x="1" y="37"/>
                    </a:lnTo>
                    <a:lnTo>
                      <a:pt x="1" y="38"/>
                    </a:lnTo>
                    <a:lnTo>
                      <a:pt x="1" y="38"/>
                    </a:lnTo>
                    <a:lnTo>
                      <a:pt x="1" y="39"/>
                    </a:lnTo>
                    <a:lnTo>
                      <a:pt x="1" y="39"/>
                    </a:lnTo>
                    <a:lnTo>
                      <a:pt x="1" y="40"/>
                    </a:lnTo>
                    <a:lnTo>
                      <a:pt x="1" y="40"/>
                    </a:lnTo>
                    <a:lnTo>
                      <a:pt x="1" y="41"/>
                    </a:lnTo>
                    <a:lnTo>
                      <a:pt x="1" y="41"/>
                    </a:lnTo>
                    <a:lnTo>
                      <a:pt x="1" y="41"/>
                    </a:lnTo>
                    <a:lnTo>
                      <a:pt x="1" y="42"/>
                    </a:lnTo>
                    <a:lnTo>
                      <a:pt x="1" y="42"/>
                    </a:lnTo>
                    <a:lnTo>
                      <a:pt x="1" y="41"/>
                    </a:lnTo>
                    <a:lnTo>
                      <a:pt x="1" y="42"/>
                    </a:lnTo>
                    <a:lnTo>
                      <a:pt x="1" y="43"/>
                    </a:lnTo>
                    <a:lnTo>
                      <a:pt x="1" y="44"/>
                    </a:lnTo>
                    <a:lnTo>
                      <a:pt x="1" y="44"/>
                    </a:lnTo>
                    <a:lnTo>
                      <a:pt x="1" y="44"/>
                    </a:lnTo>
                    <a:lnTo>
                      <a:pt x="1" y="45"/>
                    </a:lnTo>
                    <a:lnTo>
                      <a:pt x="1" y="45"/>
                    </a:lnTo>
                    <a:lnTo>
                      <a:pt x="1" y="44"/>
                    </a:lnTo>
                    <a:lnTo>
                      <a:pt x="1" y="45"/>
                    </a:lnTo>
                    <a:lnTo>
                      <a:pt x="1" y="45"/>
                    </a:lnTo>
                    <a:lnTo>
                      <a:pt x="1" y="45"/>
                    </a:lnTo>
                    <a:lnTo>
                      <a:pt x="1" y="44"/>
                    </a:lnTo>
                    <a:lnTo>
                      <a:pt x="1" y="45"/>
                    </a:lnTo>
                    <a:lnTo>
                      <a:pt x="1" y="44"/>
                    </a:lnTo>
                    <a:lnTo>
                      <a:pt x="1" y="44"/>
                    </a:lnTo>
                    <a:lnTo>
                      <a:pt x="1" y="43"/>
                    </a:lnTo>
                    <a:lnTo>
                      <a:pt x="1" y="44"/>
                    </a:lnTo>
                    <a:lnTo>
                      <a:pt x="1" y="43"/>
                    </a:lnTo>
                    <a:lnTo>
                      <a:pt x="1" y="43"/>
                    </a:lnTo>
                    <a:lnTo>
                      <a:pt x="1" y="43"/>
                    </a:lnTo>
                    <a:lnTo>
                      <a:pt x="1" y="43"/>
                    </a:lnTo>
                    <a:lnTo>
                      <a:pt x="1" y="44"/>
                    </a:lnTo>
                    <a:lnTo>
                      <a:pt x="1" y="44"/>
                    </a:lnTo>
                    <a:lnTo>
                      <a:pt x="1" y="45"/>
                    </a:lnTo>
                    <a:lnTo>
                      <a:pt x="1" y="46"/>
                    </a:lnTo>
                    <a:lnTo>
                      <a:pt x="1" y="46"/>
                    </a:lnTo>
                    <a:lnTo>
                      <a:pt x="1" y="46"/>
                    </a:lnTo>
                    <a:lnTo>
                      <a:pt x="1" y="45"/>
                    </a:lnTo>
                    <a:lnTo>
                      <a:pt x="1" y="46"/>
                    </a:lnTo>
                    <a:lnTo>
                      <a:pt x="1" y="46"/>
                    </a:lnTo>
                    <a:lnTo>
                      <a:pt x="1" y="47"/>
                    </a:lnTo>
                    <a:lnTo>
                      <a:pt x="1" y="46"/>
                    </a:lnTo>
                    <a:lnTo>
                      <a:pt x="1" y="46"/>
                    </a:lnTo>
                    <a:lnTo>
                      <a:pt x="1" y="45"/>
                    </a:lnTo>
                    <a:lnTo>
                      <a:pt x="1" y="46"/>
                    </a:lnTo>
                    <a:lnTo>
                      <a:pt x="1" y="45"/>
                    </a:lnTo>
                    <a:lnTo>
                      <a:pt x="1" y="44"/>
                    </a:lnTo>
                    <a:lnTo>
                      <a:pt x="1" y="44"/>
                    </a:lnTo>
                    <a:lnTo>
                      <a:pt x="1" y="44"/>
                    </a:lnTo>
                    <a:lnTo>
                      <a:pt x="1" y="44"/>
                    </a:lnTo>
                    <a:lnTo>
                      <a:pt x="1" y="44"/>
                    </a:lnTo>
                    <a:lnTo>
                      <a:pt x="1" y="44"/>
                    </a:lnTo>
                    <a:lnTo>
                      <a:pt x="1" y="44"/>
                    </a:lnTo>
                    <a:lnTo>
                      <a:pt x="1" y="45"/>
                    </a:lnTo>
                    <a:lnTo>
                      <a:pt x="1" y="45"/>
                    </a:lnTo>
                    <a:lnTo>
                      <a:pt x="1" y="45"/>
                    </a:lnTo>
                    <a:lnTo>
                      <a:pt x="1" y="46"/>
                    </a:lnTo>
                    <a:lnTo>
                      <a:pt x="1" y="47"/>
                    </a:lnTo>
                    <a:lnTo>
                      <a:pt x="1" y="48"/>
                    </a:lnTo>
                    <a:lnTo>
                      <a:pt x="1" y="48"/>
                    </a:lnTo>
                    <a:lnTo>
                      <a:pt x="1" y="49"/>
                    </a:lnTo>
                    <a:lnTo>
                      <a:pt x="1" y="48"/>
                    </a:lnTo>
                    <a:lnTo>
                      <a:pt x="1" y="49"/>
                    </a:lnTo>
                    <a:lnTo>
                      <a:pt x="1" y="49"/>
                    </a:lnTo>
                    <a:lnTo>
                      <a:pt x="1" y="49"/>
                    </a:lnTo>
                    <a:lnTo>
                      <a:pt x="1" y="50"/>
                    </a:lnTo>
                    <a:lnTo>
                      <a:pt x="1" y="50"/>
                    </a:lnTo>
                    <a:lnTo>
                      <a:pt x="1" y="50"/>
                    </a:lnTo>
                    <a:lnTo>
                      <a:pt x="1" y="51"/>
                    </a:lnTo>
                    <a:lnTo>
                      <a:pt x="1" y="51"/>
                    </a:lnTo>
                    <a:lnTo>
                      <a:pt x="1" y="51"/>
                    </a:lnTo>
                    <a:lnTo>
                      <a:pt x="1" y="52"/>
                    </a:lnTo>
                    <a:lnTo>
                      <a:pt x="1" y="51"/>
                    </a:lnTo>
                    <a:lnTo>
                      <a:pt x="1" y="52"/>
                    </a:lnTo>
                    <a:lnTo>
                      <a:pt x="1" y="52"/>
                    </a:lnTo>
                    <a:lnTo>
                      <a:pt x="1" y="52"/>
                    </a:lnTo>
                    <a:lnTo>
                      <a:pt x="1" y="52"/>
                    </a:lnTo>
                    <a:lnTo>
                      <a:pt x="1" y="53"/>
                    </a:lnTo>
                    <a:lnTo>
                      <a:pt x="1" y="54"/>
                    </a:lnTo>
                    <a:lnTo>
                      <a:pt x="1" y="53"/>
                    </a:lnTo>
                    <a:lnTo>
                      <a:pt x="1" y="53"/>
                    </a:lnTo>
                    <a:lnTo>
                      <a:pt x="1" y="54"/>
                    </a:lnTo>
                    <a:lnTo>
                      <a:pt x="1" y="55"/>
                    </a:lnTo>
                    <a:lnTo>
                      <a:pt x="1" y="55"/>
                    </a:lnTo>
                    <a:lnTo>
                      <a:pt x="1" y="55"/>
                    </a:lnTo>
                    <a:lnTo>
                      <a:pt x="1" y="56"/>
                    </a:lnTo>
                    <a:lnTo>
                      <a:pt x="1" y="57"/>
                    </a:lnTo>
                    <a:lnTo>
                      <a:pt x="1" y="56"/>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6"/>
                    </a:lnTo>
                    <a:lnTo>
                      <a:pt x="1" y="56"/>
                    </a:lnTo>
                    <a:lnTo>
                      <a:pt x="1" y="56"/>
                    </a:lnTo>
                    <a:lnTo>
                      <a:pt x="1" y="55"/>
                    </a:lnTo>
                    <a:lnTo>
                      <a:pt x="1" y="54"/>
                    </a:lnTo>
                    <a:lnTo>
                      <a:pt x="1" y="55"/>
                    </a:lnTo>
                    <a:lnTo>
                      <a:pt x="1" y="55"/>
                    </a:lnTo>
                    <a:lnTo>
                      <a:pt x="1" y="55"/>
                    </a:lnTo>
                    <a:lnTo>
                      <a:pt x="1" y="56"/>
                    </a:lnTo>
                    <a:lnTo>
                      <a:pt x="1" y="56"/>
                    </a:lnTo>
                    <a:lnTo>
                      <a:pt x="1" y="56"/>
                    </a:lnTo>
                    <a:lnTo>
                      <a:pt x="1" y="56"/>
                    </a:lnTo>
                    <a:lnTo>
                      <a:pt x="1" y="56"/>
                    </a:lnTo>
                    <a:lnTo>
                      <a:pt x="1" y="57"/>
                    </a:lnTo>
                    <a:lnTo>
                      <a:pt x="1" y="57"/>
                    </a:lnTo>
                    <a:lnTo>
                      <a:pt x="1" y="58"/>
                    </a:lnTo>
                    <a:lnTo>
                      <a:pt x="1" y="58"/>
                    </a:lnTo>
                    <a:lnTo>
                      <a:pt x="1" y="58"/>
                    </a:lnTo>
                    <a:lnTo>
                      <a:pt x="1" y="58"/>
                    </a:lnTo>
                    <a:lnTo>
                      <a:pt x="1" y="58"/>
                    </a:lnTo>
                    <a:lnTo>
                      <a:pt x="1" y="59"/>
                    </a:lnTo>
                    <a:lnTo>
                      <a:pt x="1" y="59"/>
                    </a:lnTo>
                    <a:lnTo>
                      <a:pt x="1" y="58"/>
                    </a:lnTo>
                    <a:lnTo>
                      <a:pt x="1" y="58"/>
                    </a:lnTo>
                    <a:lnTo>
                      <a:pt x="1" y="58"/>
                    </a:lnTo>
                    <a:lnTo>
                      <a:pt x="1" y="57"/>
                    </a:lnTo>
                    <a:lnTo>
                      <a:pt x="1" y="58"/>
                    </a:lnTo>
                    <a:lnTo>
                      <a:pt x="1" y="58"/>
                    </a:lnTo>
                    <a:lnTo>
                      <a:pt x="1" y="59"/>
                    </a:lnTo>
                    <a:lnTo>
                      <a:pt x="1" y="59"/>
                    </a:lnTo>
                    <a:lnTo>
                      <a:pt x="1" y="58"/>
                    </a:lnTo>
                    <a:lnTo>
                      <a:pt x="1" y="59"/>
                    </a:lnTo>
                    <a:lnTo>
                      <a:pt x="1" y="58"/>
                    </a:lnTo>
                    <a:lnTo>
                      <a:pt x="1" y="58"/>
                    </a:lnTo>
                    <a:lnTo>
                      <a:pt x="1" y="58"/>
                    </a:lnTo>
                    <a:lnTo>
                      <a:pt x="1" y="59"/>
                    </a:lnTo>
                    <a:lnTo>
                      <a:pt x="1" y="60"/>
                    </a:lnTo>
                    <a:lnTo>
                      <a:pt x="1" y="60"/>
                    </a:lnTo>
                    <a:lnTo>
                      <a:pt x="1" y="61"/>
                    </a:lnTo>
                    <a:lnTo>
                      <a:pt x="1" y="61"/>
                    </a:lnTo>
                    <a:lnTo>
                      <a:pt x="1" y="61"/>
                    </a:lnTo>
                    <a:lnTo>
                      <a:pt x="1" y="61"/>
                    </a:lnTo>
                    <a:lnTo>
                      <a:pt x="1" y="61"/>
                    </a:lnTo>
                    <a:lnTo>
                      <a:pt x="1" y="61"/>
                    </a:lnTo>
                    <a:lnTo>
                      <a:pt x="1" y="62"/>
                    </a:lnTo>
                    <a:lnTo>
                      <a:pt x="1" y="61"/>
                    </a:lnTo>
                    <a:lnTo>
                      <a:pt x="1" y="62"/>
                    </a:lnTo>
                    <a:lnTo>
                      <a:pt x="1" y="62"/>
                    </a:lnTo>
                    <a:lnTo>
                      <a:pt x="1" y="62"/>
                    </a:lnTo>
                    <a:lnTo>
                      <a:pt x="1" y="62"/>
                    </a:lnTo>
                    <a:lnTo>
                      <a:pt x="1" y="62"/>
                    </a:lnTo>
                    <a:lnTo>
                      <a:pt x="1" y="62"/>
                    </a:lnTo>
                    <a:lnTo>
                      <a:pt x="1" y="62"/>
                    </a:lnTo>
                    <a:lnTo>
                      <a:pt x="1" y="62"/>
                    </a:lnTo>
                    <a:lnTo>
                      <a:pt x="1" y="62"/>
                    </a:lnTo>
                    <a:lnTo>
                      <a:pt x="1" y="62"/>
                    </a:lnTo>
                    <a:lnTo>
                      <a:pt x="1" y="62"/>
                    </a:lnTo>
                    <a:lnTo>
                      <a:pt x="1" y="63"/>
                    </a:lnTo>
                    <a:lnTo>
                      <a:pt x="1" y="63"/>
                    </a:lnTo>
                    <a:lnTo>
                      <a:pt x="1" y="64"/>
                    </a:lnTo>
                    <a:lnTo>
                      <a:pt x="1" y="64"/>
                    </a:lnTo>
                    <a:lnTo>
                      <a:pt x="1" y="65"/>
                    </a:lnTo>
                    <a:lnTo>
                      <a:pt x="1" y="64"/>
                    </a:lnTo>
                    <a:lnTo>
                      <a:pt x="1" y="64"/>
                    </a:lnTo>
                    <a:lnTo>
                      <a:pt x="1" y="63"/>
                    </a:lnTo>
                    <a:lnTo>
                      <a:pt x="1" y="62"/>
                    </a:lnTo>
                    <a:lnTo>
                      <a:pt x="1" y="62"/>
                    </a:lnTo>
                    <a:lnTo>
                      <a:pt x="1" y="62"/>
                    </a:lnTo>
                    <a:lnTo>
                      <a:pt x="1" y="62"/>
                    </a:lnTo>
                    <a:lnTo>
                      <a:pt x="1" y="62"/>
                    </a:lnTo>
                    <a:lnTo>
                      <a:pt x="1" y="62"/>
                    </a:lnTo>
                    <a:lnTo>
                      <a:pt x="1" y="63"/>
                    </a:lnTo>
                    <a:lnTo>
                      <a:pt x="1" y="62"/>
                    </a:lnTo>
                    <a:lnTo>
                      <a:pt x="1" y="62"/>
                    </a:lnTo>
                    <a:lnTo>
                      <a:pt x="1" y="62"/>
                    </a:lnTo>
                    <a:lnTo>
                      <a:pt x="1" y="62"/>
                    </a:lnTo>
                    <a:lnTo>
                      <a:pt x="1" y="61"/>
                    </a:lnTo>
                    <a:lnTo>
                      <a:pt x="1" y="61"/>
                    </a:lnTo>
                    <a:lnTo>
                      <a:pt x="1" y="60"/>
                    </a:lnTo>
                    <a:lnTo>
                      <a:pt x="1" y="60"/>
                    </a:lnTo>
                    <a:lnTo>
                      <a:pt x="1" y="60"/>
                    </a:lnTo>
                    <a:lnTo>
                      <a:pt x="1" y="60"/>
                    </a:lnTo>
                    <a:lnTo>
                      <a:pt x="1" y="60"/>
                    </a:lnTo>
                    <a:lnTo>
                      <a:pt x="1" y="60"/>
                    </a:lnTo>
                    <a:lnTo>
                      <a:pt x="1" y="60"/>
                    </a:lnTo>
                    <a:lnTo>
                      <a:pt x="1" y="60"/>
                    </a:lnTo>
                    <a:lnTo>
                      <a:pt x="1" y="59"/>
                    </a:lnTo>
                    <a:lnTo>
                      <a:pt x="1" y="60"/>
                    </a:lnTo>
                    <a:lnTo>
                      <a:pt x="1" y="60"/>
                    </a:lnTo>
                    <a:lnTo>
                      <a:pt x="1" y="60"/>
                    </a:lnTo>
                    <a:lnTo>
                      <a:pt x="1" y="60"/>
                    </a:lnTo>
                    <a:lnTo>
                      <a:pt x="1" y="60"/>
                    </a:lnTo>
                    <a:lnTo>
                      <a:pt x="1" y="61"/>
                    </a:lnTo>
                    <a:lnTo>
                      <a:pt x="1" y="61"/>
                    </a:lnTo>
                    <a:lnTo>
                      <a:pt x="1" y="62"/>
                    </a:lnTo>
                    <a:lnTo>
                      <a:pt x="1" y="61"/>
                    </a:lnTo>
                    <a:lnTo>
                      <a:pt x="1" y="61"/>
                    </a:lnTo>
                    <a:lnTo>
                      <a:pt x="1" y="60"/>
                    </a:lnTo>
                    <a:lnTo>
                      <a:pt x="1" y="61"/>
                    </a:lnTo>
                    <a:lnTo>
                      <a:pt x="1" y="61"/>
                    </a:lnTo>
                    <a:lnTo>
                      <a:pt x="1" y="60"/>
                    </a:lnTo>
                    <a:lnTo>
                      <a:pt x="1" y="60"/>
                    </a:lnTo>
                    <a:lnTo>
                      <a:pt x="1" y="60"/>
                    </a:lnTo>
                    <a:lnTo>
                      <a:pt x="1" y="60"/>
                    </a:lnTo>
                    <a:lnTo>
                      <a:pt x="1" y="60"/>
                    </a:lnTo>
                    <a:lnTo>
                      <a:pt x="1" y="61"/>
                    </a:lnTo>
                    <a:lnTo>
                      <a:pt x="1" y="61"/>
                    </a:lnTo>
                    <a:lnTo>
                      <a:pt x="1" y="60"/>
                    </a:lnTo>
                    <a:lnTo>
                      <a:pt x="1" y="61"/>
                    </a:lnTo>
                    <a:lnTo>
                      <a:pt x="1" y="61"/>
                    </a:lnTo>
                    <a:lnTo>
                      <a:pt x="1" y="62"/>
                    </a:lnTo>
                    <a:lnTo>
                      <a:pt x="1" y="62"/>
                    </a:lnTo>
                    <a:lnTo>
                      <a:pt x="1" y="62"/>
                    </a:lnTo>
                    <a:lnTo>
                      <a:pt x="1" y="62"/>
                    </a:lnTo>
                    <a:lnTo>
                      <a:pt x="1" y="62"/>
                    </a:lnTo>
                    <a:lnTo>
                      <a:pt x="1" y="63"/>
                    </a:lnTo>
                    <a:lnTo>
                      <a:pt x="1" y="63"/>
                    </a:lnTo>
                    <a:lnTo>
                      <a:pt x="1" y="63"/>
                    </a:lnTo>
                    <a:lnTo>
                      <a:pt x="1" y="63"/>
                    </a:lnTo>
                    <a:lnTo>
                      <a:pt x="1" y="63"/>
                    </a:lnTo>
                    <a:lnTo>
                      <a:pt x="1" y="63"/>
                    </a:lnTo>
                    <a:lnTo>
                      <a:pt x="1" y="62"/>
                    </a:lnTo>
                    <a:lnTo>
                      <a:pt x="1" y="63"/>
                    </a:lnTo>
                    <a:lnTo>
                      <a:pt x="1" y="62"/>
                    </a:lnTo>
                    <a:lnTo>
                      <a:pt x="1" y="62"/>
                    </a:lnTo>
                    <a:lnTo>
                      <a:pt x="1" y="63"/>
                    </a:lnTo>
                    <a:lnTo>
                      <a:pt x="1" y="62"/>
                    </a:lnTo>
                    <a:lnTo>
                      <a:pt x="1" y="63"/>
                    </a:lnTo>
                    <a:lnTo>
                      <a:pt x="1" y="62"/>
                    </a:lnTo>
                    <a:lnTo>
                      <a:pt x="1" y="62"/>
                    </a:lnTo>
                    <a:lnTo>
                      <a:pt x="1" y="62"/>
                    </a:lnTo>
                    <a:lnTo>
                      <a:pt x="1" y="61"/>
                    </a:lnTo>
                    <a:lnTo>
                      <a:pt x="1" y="62"/>
                    </a:lnTo>
                    <a:lnTo>
                      <a:pt x="1" y="61"/>
                    </a:lnTo>
                    <a:lnTo>
                      <a:pt x="1" y="62"/>
                    </a:lnTo>
                    <a:lnTo>
                      <a:pt x="1" y="61"/>
                    </a:lnTo>
                    <a:lnTo>
                      <a:pt x="1" y="62"/>
                    </a:lnTo>
                    <a:lnTo>
                      <a:pt x="1" y="62"/>
                    </a:lnTo>
                    <a:lnTo>
                      <a:pt x="1" y="62"/>
                    </a:lnTo>
                    <a:lnTo>
                      <a:pt x="1" y="62"/>
                    </a:lnTo>
                    <a:lnTo>
                      <a:pt x="1" y="62"/>
                    </a:lnTo>
                    <a:lnTo>
                      <a:pt x="1" y="63"/>
                    </a:lnTo>
                    <a:lnTo>
                      <a:pt x="1" y="64"/>
                    </a:lnTo>
                    <a:lnTo>
                      <a:pt x="1" y="64"/>
                    </a:lnTo>
                    <a:lnTo>
                      <a:pt x="1" y="65"/>
                    </a:lnTo>
                    <a:lnTo>
                      <a:pt x="1" y="65"/>
                    </a:lnTo>
                    <a:lnTo>
                      <a:pt x="1" y="66"/>
                    </a:lnTo>
                    <a:lnTo>
                      <a:pt x="1" y="66"/>
                    </a:lnTo>
                    <a:lnTo>
                      <a:pt x="1" y="67"/>
                    </a:lnTo>
                    <a:lnTo>
                      <a:pt x="1" y="67"/>
                    </a:lnTo>
                    <a:lnTo>
                      <a:pt x="1" y="68"/>
                    </a:lnTo>
                    <a:lnTo>
                      <a:pt x="1" y="68"/>
                    </a:lnTo>
                    <a:lnTo>
                      <a:pt x="1" y="68"/>
                    </a:lnTo>
                    <a:lnTo>
                      <a:pt x="1" y="68"/>
                    </a:lnTo>
                    <a:lnTo>
                      <a:pt x="1" y="68"/>
                    </a:lnTo>
                    <a:lnTo>
                      <a:pt x="1" y="67"/>
                    </a:lnTo>
                    <a:lnTo>
                      <a:pt x="1" y="67"/>
                    </a:lnTo>
                    <a:lnTo>
                      <a:pt x="1" y="67"/>
                    </a:lnTo>
                    <a:lnTo>
                      <a:pt x="1" y="66"/>
                    </a:lnTo>
                    <a:lnTo>
                      <a:pt x="1" y="66"/>
                    </a:lnTo>
                    <a:lnTo>
                      <a:pt x="1" y="65"/>
                    </a:lnTo>
                    <a:lnTo>
                      <a:pt x="1" y="65"/>
                    </a:lnTo>
                    <a:lnTo>
                      <a:pt x="1" y="65"/>
                    </a:lnTo>
                    <a:lnTo>
                      <a:pt x="1" y="65"/>
                    </a:lnTo>
                    <a:lnTo>
                      <a:pt x="1" y="65"/>
                    </a:lnTo>
                    <a:lnTo>
                      <a:pt x="1" y="65"/>
                    </a:lnTo>
                    <a:lnTo>
                      <a:pt x="1" y="64"/>
                    </a:lnTo>
                    <a:lnTo>
                      <a:pt x="1" y="65"/>
                    </a:lnTo>
                    <a:lnTo>
                      <a:pt x="1" y="64"/>
                    </a:lnTo>
                    <a:lnTo>
                      <a:pt x="1" y="64"/>
                    </a:lnTo>
                    <a:lnTo>
                      <a:pt x="1" y="64"/>
                    </a:lnTo>
                    <a:lnTo>
                      <a:pt x="1" y="65"/>
                    </a:lnTo>
                    <a:lnTo>
                      <a:pt x="1" y="64"/>
                    </a:lnTo>
                    <a:lnTo>
                      <a:pt x="1" y="65"/>
                    </a:lnTo>
                    <a:lnTo>
                      <a:pt x="1" y="64"/>
                    </a:lnTo>
                    <a:lnTo>
                      <a:pt x="1" y="64"/>
                    </a:lnTo>
                    <a:lnTo>
                      <a:pt x="1" y="65"/>
                    </a:lnTo>
                    <a:lnTo>
                      <a:pt x="1" y="64"/>
                    </a:lnTo>
                    <a:lnTo>
                      <a:pt x="1" y="65"/>
                    </a:lnTo>
                    <a:lnTo>
                      <a:pt x="1" y="65"/>
                    </a:lnTo>
                    <a:lnTo>
                      <a:pt x="1" y="65"/>
                    </a:lnTo>
                    <a:lnTo>
                      <a:pt x="1" y="65"/>
                    </a:lnTo>
                    <a:lnTo>
                      <a:pt x="1" y="64"/>
                    </a:lnTo>
                    <a:lnTo>
                      <a:pt x="1" y="64"/>
                    </a:lnTo>
                    <a:lnTo>
                      <a:pt x="1" y="64"/>
                    </a:lnTo>
                    <a:lnTo>
                      <a:pt x="1" y="63"/>
                    </a:lnTo>
                    <a:lnTo>
                      <a:pt x="1" y="63"/>
                    </a:lnTo>
                    <a:lnTo>
                      <a:pt x="1" y="62"/>
                    </a:lnTo>
                    <a:lnTo>
                      <a:pt x="1" y="61"/>
                    </a:lnTo>
                    <a:lnTo>
                      <a:pt x="1" y="61"/>
                    </a:lnTo>
                    <a:lnTo>
                      <a:pt x="1" y="60"/>
                    </a:lnTo>
                    <a:lnTo>
                      <a:pt x="1" y="60"/>
                    </a:lnTo>
                    <a:lnTo>
                      <a:pt x="1" y="61"/>
                    </a:lnTo>
                    <a:lnTo>
                      <a:pt x="1" y="62"/>
                    </a:lnTo>
                    <a:lnTo>
                      <a:pt x="1" y="61"/>
                    </a:lnTo>
                    <a:lnTo>
                      <a:pt x="1" y="62"/>
                    </a:lnTo>
                    <a:lnTo>
                      <a:pt x="1" y="61"/>
                    </a:lnTo>
                    <a:lnTo>
                      <a:pt x="1" y="62"/>
                    </a:lnTo>
                    <a:lnTo>
                      <a:pt x="1" y="62"/>
                    </a:lnTo>
                    <a:lnTo>
                      <a:pt x="1" y="62"/>
                    </a:lnTo>
                    <a:lnTo>
                      <a:pt x="1" y="63"/>
                    </a:lnTo>
                    <a:lnTo>
                      <a:pt x="1" y="63"/>
                    </a:lnTo>
                    <a:lnTo>
                      <a:pt x="1" y="64"/>
                    </a:lnTo>
                    <a:lnTo>
                      <a:pt x="1" y="64"/>
                    </a:lnTo>
                    <a:lnTo>
                      <a:pt x="1" y="64"/>
                    </a:lnTo>
                    <a:lnTo>
                      <a:pt x="1" y="64"/>
                    </a:lnTo>
                    <a:lnTo>
                      <a:pt x="1" y="64"/>
                    </a:lnTo>
                    <a:lnTo>
                      <a:pt x="1" y="65"/>
                    </a:lnTo>
                    <a:lnTo>
                      <a:pt x="1" y="64"/>
                    </a:lnTo>
                    <a:lnTo>
                      <a:pt x="1" y="64"/>
                    </a:lnTo>
                    <a:lnTo>
                      <a:pt x="1" y="65"/>
                    </a:lnTo>
                    <a:lnTo>
                      <a:pt x="1" y="66"/>
                    </a:lnTo>
                    <a:lnTo>
                      <a:pt x="1" y="65"/>
                    </a:lnTo>
                    <a:lnTo>
                      <a:pt x="1" y="65"/>
                    </a:lnTo>
                    <a:lnTo>
                      <a:pt x="1" y="65"/>
                    </a:lnTo>
                    <a:lnTo>
                      <a:pt x="1" y="65"/>
                    </a:lnTo>
                    <a:lnTo>
                      <a:pt x="1" y="65"/>
                    </a:lnTo>
                    <a:lnTo>
                      <a:pt x="1" y="66"/>
                    </a:lnTo>
                    <a:lnTo>
                      <a:pt x="1" y="66"/>
                    </a:lnTo>
                    <a:lnTo>
                      <a:pt x="1" y="67"/>
                    </a:lnTo>
                    <a:lnTo>
                      <a:pt x="1" y="67"/>
                    </a:lnTo>
                    <a:lnTo>
                      <a:pt x="1" y="67"/>
                    </a:lnTo>
                    <a:lnTo>
                      <a:pt x="1" y="67"/>
                    </a:lnTo>
                    <a:lnTo>
                      <a:pt x="1" y="68"/>
                    </a:lnTo>
                    <a:lnTo>
                      <a:pt x="1" y="67"/>
                    </a:lnTo>
                    <a:lnTo>
                      <a:pt x="1" y="68"/>
                    </a:lnTo>
                    <a:lnTo>
                      <a:pt x="1" y="68"/>
                    </a:lnTo>
                    <a:lnTo>
                      <a:pt x="1" y="67"/>
                    </a:lnTo>
                    <a:lnTo>
                      <a:pt x="1" y="68"/>
                    </a:lnTo>
                    <a:lnTo>
                      <a:pt x="1" y="67"/>
                    </a:lnTo>
                    <a:lnTo>
                      <a:pt x="1" y="68"/>
                    </a:lnTo>
                    <a:lnTo>
                      <a:pt x="1" y="68"/>
                    </a:lnTo>
                    <a:lnTo>
                      <a:pt x="1" y="67"/>
                    </a:lnTo>
                    <a:lnTo>
                      <a:pt x="1" y="68"/>
                    </a:lnTo>
                    <a:lnTo>
                      <a:pt x="1" y="68"/>
                    </a:lnTo>
                    <a:lnTo>
                      <a:pt x="1" y="68"/>
                    </a:lnTo>
                    <a:lnTo>
                      <a:pt x="1" y="68"/>
                    </a:lnTo>
                    <a:lnTo>
                      <a:pt x="1" y="68"/>
                    </a:lnTo>
                    <a:lnTo>
                      <a:pt x="1" y="68"/>
                    </a:lnTo>
                    <a:lnTo>
                      <a:pt x="1" y="68"/>
                    </a:lnTo>
                    <a:lnTo>
                      <a:pt x="1" y="67"/>
                    </a:lnTo>
                    <a:lnTo>
                      <a:pt x="1" y="67"/>
                    </a:lnTo>
                    <a:lnTo>
                      <a:pt x="1" y="67"/>
                    </a:lnTo>
                    <a:lnTo>
                      <a:pt x="1" y="66"/>
                    </a:lnTo>
                    <a:lnTo>
                      <a:pt x="1" y="65"/>
                    </a:lnTo>
                    <a:lnTo>
                      <a:pt x="1" y="66"/>
                    </a:lnTo>
                    <a:lnTo>
                      <a:pt x="1" y="65"/>
                    </a:lnTo>
                    <a:lnTo>
                      <a:pt x="1" y="65"/>
                    </a:lnTo>
                    <a:lnTo>
                      <a:pt x="1" y="65"/>
                    </a:lnTo>
                    <a:lnTo>
                      <a:pt x="1" y="65"/>
                    </a:lnTo>
                    <a:lnTo>
                      <a:pt x="1" y="64"/>
                    </a:lnTo>
                    <a:lnTo>
                      <a:pt x="1" y="64"/>
                    </a:lnTo>
                    <a:lnTo>
                      <a:pt x="1" y="64"/>
                    </a:lnTo>
                    <a:lnTo>
                      <a:pt x="1" y="64"/>
                    </a:lnTo>
                    <a:lnTo>
                      <a:pt x="1" y="64"/>
                    </a:lnTo>
                    <a:lnTo>
                      <a:pt x="1" y="64"/>
                    </a:lnTo>
                    <a:lnTo>
                      <a:pt x="1" y="64"/>
                    </a:lnTo>
                    <a:lnTo>
                      <a:pt x="1" y="64"/>
                    </a:lnTo>
                    <a:lnTo>
                      <a:pt x="1" y="64"/>
                    </a:lnTo>
                    <a:lnTo>
                      <a:pt x="1" y="65"/>
                    </a:lnTo>
                    <a:lnTo>
                      <a:pt x="1" y="65"/>
                    </a:lnTo>
                    <a:lnTo>
                      <a:pt x="1" y="64"/>
                    </a:lnTo>
                    <a:lnTo>
                      <a:pt x="1" y="64"/>
                    </a:lnTo>
                    <a:lnTo>
                      <a:pt x="1" y="63"/>
                    </a:lnTo>
                    <a:lnTo>
                      <a:pt x="1" y="64"/>
                    </a:lnTo>
                    <a:lnTo>
                      <a:pt x="1" y="64"/>
                    </a:lnTo>
                    <a:lnTo>
                      <a:pt x="1" y="64"/>
                    </a:lnTo>
                    <a:lnTo>
                      <a:pt x="1" y="64"/>
                    </a:lnTo>
                    <a:lnTo>
                      <a:pt x="1" y="64"/>
                    </a:lnTo>
                    <a:lnTo>
                      <a:pt x="1" y="65"/>
                    </a:lnTo>
                    <a:lnTo>
                      <a:pt x="1" y="65"/>
                    </a:lnTo>
                    <a:lnTo>
                      <a:pt x="1" y="65"/>
                    </a:lnTo>
                    <a:lnTo>
                      <a:pt x="1" y="65"/>
                    </a:lnTo>
                    <a:lnTo>
                      <a:pt x="1" y="66"/>
                    </a:lnTo>
                    <a:lnTo>
                      <a:pt x="1" y="65"/>
                    </a:lnTo>
                    <a:lnTo>
                      <a:pt x="1" y="66"/>
                    </a:lnTo>
                    <a:lnTo>
                      <a:pt x="1" y="66"/>
                    </a:lnTo>
                    <a:lnTo>
                      <a:pt x="1" y="65"/>
                    </a:lnTo>
                    <a:lnTo>
                      <a:pt x="1" y="64"/>
                    </a:lnTo>
                    <a:lnTo>
                      <a:pt x="1" y="63"/>
                    </a:lnTo>
                    <a:lnTo>
                      <a:pt x="1" y="63"/>
                    </a:lnTo>
                    <a:lnTo>
                      <a:pt x="1" y="62"/>
                    </a:lnTo>
                    <a:lnTo>
                      <a:pt x="1" y="62"/>
                    </a:lnTo>
                    <a:lnTo>
                      <a:pt x="1" y="62"/>
                    </a:lnTo>
                    <a:lnTo>
                      <a:pt x="1" y="62"/>
                    </a:lnTo>
                    <a:lnTo>
                      <a:pt x="1" y="61"/>
                    </a:lnTo>
                    <a:lnTo>
                      <a:pt x="1" y="61"/>
                    </a:lnTo>
                    <a:lnTo>
                      <a:pt x="1" y="61"/>
                    </a:lnTo>
                    <a:lnTo>
                      <a:pt x="1" y="61"/>
                    </a:lnTo>
                  </a:path>
                </a:pathLst>
              </a:custGeom>
              <a:noFill/>
              <a:ln w="0">
                <a:solidFill>
                  <a:srgbClr val="3366FF"/>
                </a:solidFill>
                <a:prstDash val="solid"/>
                <a:round/>
                <a:headEnd/>
                <a:tailEnd/>
              </a:ln>
            </p:spPr>
            <p:txBody>
              <a:bodyPr/>
              <a:lstStyle/>
              <a:p>
                <a:endParaRPr lang="en-GB"/>
              </a:p>
            </p:txBody>
          </p:sp>
          <p:sp>
            <p:nvSpPr>
              <p:cNvPr id="185959" name="Freeform 615"/>
              <p:cNvSpPr>
                <a:spLocks/>
              </p:cNvSpPr>
              <p:nvPr/>
            </p:nvSpPr>
            <p:spPr bwMode="auto">
              <a:xfrm>
                <a:off x="2850" y="3623"/>
                <a:ext cx="1" cy="384"/>
              </a:xfrm>
              <a:custGeom>
                <a:avLst/>
                <a:gdLst/>
                <a:ahLst/>
                <a:cxnLst>
                  <a:cxn ang="0">
                    <a:pos x="0" y="56"/>
                  </a:cxn>
                  <a:cxn ang="0">
                    <a:pos x="0" y="53"/>
                  </a:cxn>
                  <a:cxn ang="0">
                    <a:pos x="0" y="55"/>
                  </a:cxn>
                  <a:cxn ang="0">
                    <a:pos x="0" y="58"/>
                  </a:cxn>
                  <a:cxn ang="0">
                    <a:pos x="0" y="55"/>
                  </a:cxn>
                  <a:cxn ang="0">
                    <a:pos x="0" y="53"/>
                  </a:cxn>
                  <a:cxn ang="0">
                    <a:pos x="0" y="55"/>
                  </a:cxn>
                  <a:cxn ang="0">
                    <a:pos x="0" y="58"/>
                  </a:cxn>
                  <a:cxn ang="0">
                    <a:pos x="0" y="58"/>
                  </a:cxn>
                  <a:cxn ang="0">
                    <a:pos x="0" y="55"/>
                  </a:cxn>
                  <a:cxn ang="0">
                    <a:pos x="0" y="55"/>
                  </a:cxn>
                  <a:cxn ang="0">
                    <a:pos x="0" y="56"/>
                  </a:cxn>
                  <a:cxn ang="0">
                    <a:pos x="0" y="53"/>
                  </a:cxn>
                  <a:cxn ang="0">
                    <a:pos x="0" y="55"/>
                  </a:cxn>
                  <a:cxn ang="0">
                    <a:pos x="0" y="58"/>
                  </a:cxn>
                  <a:cxn ang="0">
                    <a:pos x="0" y="57"/>
                  </a:cxn>
                  <a:cxn ang="0">
                    <a:pos x="0" y="60"/>
                  </a:cxn>
                  <a:cxn ang="0">
                    <a:pos x="0" y="62"/>
                  </a:cxn>
                  <a:cxn ang="0">
                    <a:pos x="0" y="62"/>
                  </a:cxn>
                  <a:cxn ang="0">
                    <a:pos x="0" y="63"/>
                  </a:cxn>
                  <a:cxn ang="0">
                    <a:pos x="0" y="61"/>
                  </a:cxn>
                  <a:cxn ang="0">
                    <a:pos x="0" y="53"/>
                  </a:cxn>
                  <a:cxn ang="0">
                    <a:pos x="0" y="43"/>
                  </a:cxn>
                  <a:cxn ang="0">
                    <a:pos x="0" y="35"/>
                  </a:cxn>
                  <a:cxn ang="0">
                    <a:pos x="0" y="30"/>
                  </a:cxn>
                  <a:cxn ang="0">
                    <a:pos x="0" y="23"/>
                  </a:cxn>
                  <a:cxn ang="0">
                    <a:pos x="0" y="18"/>
                  </a:cxn>
                  <a:cxn ang="0">
                    <a:pos x="0" y="16"/>
                  </a:cxn>
                  <a:cxn ang="0">
                    <a:pos x="0" y="14"/>
                  </a:cxn>
                  <a:cxn ang="0">
                    <a:pos x="0" y="13"/>
                  </a:cxn>
                  <a:cxn ang="0">
                    <a:pos x="0" y="12"/>
                  </a:cxn>
                  <a:cxn ang="0">
                    <a:pos x="0" y="11"/>
                  </a:cxn>
                  <a:cxn ang="0">
                    <a:pos x="0" y="11"/>
                  </a:cxn>
                  <a:cxn ang="0">
                    <a:pos x="0" y="9"/>
                  </a:cxn>
                  <a:cxn ang="0">
                    <a:pos x="0" y="8"/>
                  </a:cxn>
                  <a:cxn ang="0">
                    <a:pos x="0" y="11"/>
                  </a:cxn>
                  <a:cxn ang="0">
                    <a:pos x="0" y="9"/>
                  </a:cxn>
                  <a:cxn ang="0">
                    <a:pos x="0" y="9"/>
                  </a:cxn>
                  <a:cxn ang="0">
                    <a:pos x="0" y="8"/>
                  </a:cxn>
                  <a:cxn ang="0">
                    <a:pos x="0" y="6"/>
                  </a:cxn>
                  <a:cxn ang="0">
                    <a:pos x="0" y="6"/>
                  </a:cxn>
                  <a:cxn ang="0">
                    <a:pos x="0" y="7"/>
                  </a:cxn>
                  <a:cxn ang="0">
                    <a:pos x="0" y="4"/>
                  </a:cxn>
                  <a:cxn ang="0">
                    <a:pos x="0" y="5"/>
                  </a:cxn>
                  <a:cxn ang="0">
                    <a:pos x="0" y="4"/>
                  </a:cxn>
                  <a:cxn ang="0">
                    <a:pos x="0" y="5"/>
                  </a:cxn>
                  <a:cxn ang="0">
                    <a:pos x="0" y="7"/>
                  </a:cxn>
                  <a:cxn ang="0">
                    <a:pos x="0" y="6"/>
                  </a:cxn>
                  <a:cxn ang="0">
                    <a:pos x="0" y="7"/>
                  </a:cxn>
                  <a:cxn ang="0">
                    <a:pos x="0" y="7"/>
                  </a:cxn>
                  <a:cxn ang="0">
                    <a:pos x="0" y="10"/>
                  </a:cxn>
                  <a:cxn ang="0">
                    <a:pos x="0" y="9"/>
                  </a:cxn>
                  <a:cxn ang="0">
                    <a:pos x="0" y="6"/>
                  </a:cxn>
                  <a:cxn ang="0">
                    <a:pos x="0" y="7"/>
                  </a:cxn>
                  <a:cxn ang="0">
                    <a:pos x="0" y="5"/>
                  </a:cxn>
                  <a:cxn ang="0">
                    <a:pos x="0" y="7"/>
                  </a:cxn>
                  <a:cxn ang="0">
                    <a:pos x="0" y="4"/>
                  </a:cxn>
                  <a:cxn ang="0">
                    <a:pos x="0" y="0"/>
                  </a:cxn>
                  <a:cxn ang="0">
                    <a:pos x="0" y="2"/>
                  </a:cxn>
                  <a:cxn ang="0">
                    <a:pos x="0" y="0"/>
                  </a:cxn>
                  <a:cxn ang="0">
                    <a:pos x="0" y="2"/>
                  </a:cxn>
                  <a:cxn ang="0">
                    <a:pos x="0" y="5"/>
                  </a:cxn>
                  <a:cxn ang="0">
                    <a:pos x="0" y="4"/>
                  </a:cxn>
                </a:cxnLst>
                <a:rect l="0" t="0" r="r" b="b"/>
                <a:pathLst>
                  <a:path h="64">
                    <a:moveTo>
                      <a:pt x="0" y="55"/>
                    </a:moveTo>
                    <a:lnTo>
                      <a:pt x="0" y="55"/>
                    </a:lnTo>
                    <a:lnTo>
                      <a:pt x="0" y="54"/>
                    </a:lnTo>
                    <a:lnTo>
                      <a:pt x="0" y="55"/>
                    </a:lnTo>
                    <a:lnTo>
                      <a:pt x="0" y="55"/>
                    </a:lnTo>
                    <a:lnTo>
                      <a:pt x="0" y="55"/>
                    </a:lnTo>
                    <a:lnTo>
                      <a:pt x="0" y="55"/>
                    </a:lnTo>
                    <a:lnTo>
                      <a:pt x="0" y="55"/>
                    </a:lnTo>
                    <a:lnTo>
                      <a:pt x="0" y="55"/>
                    </a:lnTo>
                    <a:lnTo>
                      <a:pt x="0" y="56"/>
                    </a:lnTo>
                    <a:lnTo>
                      <a:pt x="0" y="56"/>
                    </a:lnTo>
                    <a:lnTo>
                      <a:pt x="0" y="56"/>
                    </a:lnTo>
                    <a:lnTo>
                      <a:pt x="0" y="55"/>
                    </a:lnTo>
                    <a:lnTo>
                      <a:pt x="0" y="56"/>
                    </a:lnTo>
                    <a:lnTo>
                      <a:pt x="0" y="56"/>
                    </a:lnTo>
                    <a:lnTo>
                      <a:pt x="0" y="56"/>
                    </a:lnTo>
                    <a:lnTo>
                      <a:pt x="0" y="55"/>
                    </a:lnTo>
                    <a:lnTo>
                      <a:pt x="0" y="54"/>
                    </a:lnTo>
                    <a:lnTo>
                      <a:pt x="0" y="55"/>
                    </a:lnTo>
                    <a:lnTo>
                      <a:pt x="0" y="54"/>
                    </a:lnTo>
                    <a:lnTo>
                      <a:pt x="0" y="53"/>
                    </a:lnTo>
                    <a:lnTo>
                      <a:pt x="0" y="53"/>
                    </a:lnTo>
                    <a:lnTo>
                      <a:pt x="0" y="52"/>
                    </a:lnTo>
                    <a:lnTo>
                      <a:pt x="0" y="53"/>
                    </a:lnTo>
                    <a:lnTo>
                      <a:pt x="0" y="53"/>
                    </a:lnTo>
                    <a:lnTo>
                      <a:pt x="0" y="53"/>
                    </a:lnTo>
                    <a:lnTo>
                      <a:pt x="0" y="54"/>
                    </a:lnTo>
                    <a:lnTo>
                      <a:pt x="0" y="54"/>
                    </a:lnTo>
                    <a:lnTo>
                      <a:pt x="0" y="55"/>
                    </a:lnTo>
                    <a:lnTo>
                      <a:pt x="0" y="55"/>
                    </a:lnTo>
                    <a:lnTo>
                      <a:pt x="0" y="55"/>
                    </a:lnTo>
                    <a:lnTo>
                      <a:pt x="0" y="55"/>
                    </a:lnTo>
                    <a:lnTo>
                      <a:pt x="0" y="55"/>
                    </a:lnTo>
                    <a:lnTo>
                      <a:pt x="0" y="56"/>
                    </a:lnTo>
                    <a:lnTo>
                      <a:pt x="0" y="55"/>
                    </a:lnTo>
                    <a:lnTo>
                      <a:pt x="0" y="56"/>
                    </a:lnTo>
                    <a:lnTo>
                      <a:pt x="0" y="55"/>
                    </a:lnTo>
                    <a:lnTo>
                      <a:pt x="0" y="56"/>
                    </a:lnTo>
                    <a:lnTo>
                      <a:pt x="0" y="57"/>
                    </a:lnTo>
                    <a:lnTo>
                      <a:pt x="0" y="58"/>
                    </a:lnTo>
                    <a:lnTo>
                      <a:pt x="0" y="57"/>
                    </a:lnTo>
                    <a:lnTo>
                      <a:pt x="0" y="58"/>
                    </a:lnTo>
                    <a:lnTo>
                      <a:pt x="0" y="58"/>
                    </a:lnTo>
                    <a:lnTo>
                      <a:pt x="0" y="58"/>
                    </a:lnTo>
                    <a:lnTo>
                      <a:pt x="0" y="58"/>
                    </a:lnTo>
                    <a:lnTo>
                      <a:pt x="0" y="58"/>
                    </a:lnTo>
                    <a:lnTo>
                      <a:pt x="0" y="58"/>
                    </a:lnTo>
                    <a:lnTo>
                      <a:pt x="0" y="58"/>
                    </a:lnTo>
                    <a:lnTo>
                      <a:pt x="0" y="57"/>
                    </a:lnTo>
                    <a:lnTo>
                      <a:pt x="0" y="57"/>
                    </a:lnTo>
                    <a:lnTo>
                      <a:pt x="0" y="56"/>
                    </a:lnTo>
                    <a:lnTo>
                      <a:pt x="0" y="56"/>
                    </a:lnTo>
                    <a:lnTo>
                      <a:pt x="0" y="55"/>
                    </a:lnTo>
                    <a:lnTo>
                      <a:pt x="0" y="54"/>
                    </a:lnTo>
                    <a:lnTo>
                      <a:pt x="0" y="55"/>
                    </a:lnTo>
                    <a:lnTo>
                      <a:pt x="0" y="55"/>
                    </a:lnTo>
                    <a:lnTo>
                      <a:pt x="0" y="55"/>
                    </a:lnTo>
                    <a:lnTo>
                      <a:pt x="0" y="55"/>
                    </a:lnTo>
                    <a:lnTo>
                      <a:pt x="0" y="55"/>
                    </a:lnTo>
                    <a:lnTo>
                      <a:pt x="0" y="55"/>
                    </a:lnTo>
                    <a:lnTo>
                      <a:pt x="0" y="54"/>
                    </a:lnTo>
                    <a:lnTo>
                      <a:pt x="0" y="54"/>
                    </a:lnTo>
                    <a:lnTo>
                      <a:pt x="0" y="54"/>
                    </a:lnTo>
                    <a:lnTo>
                      <a:pt x="0" y="54"/>
                    </a:lnTo>
                    <a:lnTo>
                      <a:pt x="0" y="53"/>
                    </a:lnTo>
                    <a:lnTo>
                      <a:pt x="0" y="53"/>
                    </a:lnTo>
                    <a:lnTo>
                      <a:pt x="0" y="53"/>
                    </a:lnTo>
                    <a:lnTo>
                      <a:pt x="0" y="53"/>
                    </a:lnTo>
                    <a:lnTo>
                      <a:pt x="0" y="53"/>
                    </a:lnTo>
                    <a:lnTo>
                      <a:pt x="0" y="53"/>
                    </a:lnTo>
                    <a:lnTo>
                      <a:pt x="0" y="54"/>
                    </a:lnTo>
                    <a:lnTo>
                      <a:pt x="0" y="54"/>
                    </a:lnTo>
                    <a:lnTo>
                      <a:pt x="0" y="55"/>
                    </a:lnTo>
                    <a:lnTo>
                      <a:pt x="0" y="56"/>
                    </a:lnTo>
                    <a:lnTo>
                      <a:pt x="0" y="55"/>
                    </a:lnTo>
                    <a:lnTo>
                      <a:pt x="0" y="56"/>
                    </a:lnTo>
                    <a:lnTo>
                      <a:pt x="0" y="55"/>
                    </a:lnTo>
                    <a:lnTo>
                      <a:pt x="0" y="56"/>
                    </a:lnTo>
                    <a:lnTo>
                      <a:pt x="0" y="56"/>
                    </a:lnTo>
                    <a:lnTo>
                      <a:pt x="0" y="56"/>
                    </a:lnTo>
                    <a:lnTo>
                      <a:pt x="0" y="57"/>
                    </a:lnTo>
                    <a:lnTo>
                      <a:pt x="0" y="57"/>
                    </a:lnTo>
                    <a:lnTo>
                      <a:pt x="0" y="58"/>
                    </a:lnTo>
                    <a:lnTo>
                      <a:pt x="0" y="58"/>
                    </a:lnTo>
                    <a:lnTo>
                      <a:pt x="0" y="57"/>
                    </a:lnTo>
                    <a:lnTo>
                      <a:pt x="0" y="58"/>
                    </a:lnTo>
                    <a:lnTo>
                      <a:pt x="0" y="58"/>
                    </a:lnTo>
                    <a:lnTo>
                      <a:pt x="0" y="58"/>
                    </a:lnTo>
                    <a:lnTo>
                      <a:pt x="0" y="57"/>
                    </a:lnTo>
                    <a:lnTo>
                      <a:pt x="0" y="57"/>
                    </a:lnTo>
                    <a:lnTo>
                      <a:pt x="0" y="58"/>
                    </a:lnTo>
                    <a:lnTo>
                      <a:pt x="0" y="58"/>
                    </a:lnTo>
                    <a:lnTo>
                      <a:pt x="0" y="58"/>
                    </a:lnTo>
                    <a:lnTo>
                      <a:pt x="0" y="58"/>
                    </a:lnTo>
                    <a:lnTo>
                      <a:pt x="0" y="58"/>
                    </a:lnTo>
                    <a:lnTo>
                      <a:pt x="0" y="57"/>
                    </a:lnTo>
                    <a:lnTo>
                      <a:pt x="0" y="58"/>
                    </a:lnTo>
                    <a:lnTo>
                      <a:pt x="0" y="58"/>
                    </a:lnTo>
                    <a:lnTo>
                      <a:pt x="0" y="58"/>
                    </a:lnTo>
                    <a:lnTo>
                      <a:pt x="0" y="58"/>
                    </a:lnTo>
                    <a:lnTo>
                      <a:pt x="0" y="59"/>
                    </a:lnTo>
                    <a:lnTo>
                      <a:pt x="0" y="58"/>
                    </a:lnTo>
                    <a:lnTo>
                      <a:pt x="0" y="59"/>
                    </a:lnTo>
                    <a:lnTo>
                      <a:pt x="0" y="59"/>
                    </a:lnTo>
                    <a:lnTo>
                      <a:pt x="0" y="59"/>
                    </a:lnTo>
                    <a:lnTo>
                      <a:pt x="0" y="58"/>
                    </a:lnTo>
                    <a:lnTo>
                      <a:pt x="0" y="57"/>
                    </a:lnTo>
                    <a:lnTo>
                      <a:pt x="0" y="56"/>
                    </a:lnTo>
                    <a:lnTo>
                      <a:pt x="0" y="56"/>
                    </a:lnTo>
                    <a:lnTo>
                      <a:pt x="0" y="55"/>
                    </a:lnTo>
                    <a:lnTo>
                      <a:pt x="0" y="56"/>
                    </a:lnTo>
                    <a:lnTo>
                      <a:pt x="0" y="55"/>
                    </a:lnTo>
                    <a:lnTo>
                      <a:pt x="0" y="55"/>
                    </a:lnTo>
                    <a:lnTo>
                      <a:pt x="0" y="55"/>
                    </a:lnTo>
                    <a:lnTo>
                      <a:pt x="0" y="55"/>
                    </a:lnTo>
                    <a:lnTo>
                      <a:pt x="0" y="55"/>
                    </a:lnTo>
                    <a:lnTo>
                      <a:pt x="0" y="55"/>
                    </a:lnTo>
                    <a:lnTo>
                      <a:pt x="0" y="54"/>
                    </a:lnTo>
                    <a:lnTo>
                      <a:pt x="0" y="55"/>
                    </a:lnTo>
                    <a:lnTo>
                      <a:pt x="0" y="55"/>
                    </a:lnTo>
                    <a:lnTo>
                      <a:pt x="0" y="55"/>
                    </a:lnTo>
                    <a:lnTo>
                      <a:pt x="0" y="55"/>
                    </a:lnTo>
                    <a:lnTo>
                      <a:pt x="0" y="55"/>
                    </a:lnTo>
                    <a:lnTo>
                      <a:pt x="0" y="54"/>
                    </a:lnTo>
                    <a:lnTo>
                      <a:pt x="0" y="55"/>
                    </a:lnTo>
                    <a:lnTo>
                      <a:pt x="0" y="55"/>
                    </a:lnTo>
                    <a:lnTo>
                      <a:pt x="0" y="55"/>
                    </a:lnTo>
                    <a:lnTo>
                      <a:pt x="0" y="56"/>
                    </a:lnTo>
                    <a:lnTo>
                      <a:pt x="0" y="55"/>
                    </a:lnTo>
                    <a:lnTo>
                      <a:pt x="0" y="55"/>
                    </a:lnTo>
                    <a:lnTo>
                      <a:pt x="0" y="55"/>
                    </a:lnTo>
                    <a:lnTo>
                      <a:pt x="0" y="56"/>
                    </a:lnTo>
                    <a:lnTo>
                      <a:pt x="0" y="56"/>
                    </a:lnTo>
                    <a:lnTo>
                      <a:pt x="0" y="56"/>
                    </a:lnTo>
                    <a:lnTo>
                      <a:pt x="0" y="56"/>
                    </a:lnTo>
                    <a:lnTo>
                      <a:pt x="0" y="55"/>
                    </a:lnTo>
                    <a:lnTo>
                      <a:pt x="0" y="55"/>
                    </a:lnTo>
                    <a:lnTo>
                      <a:pt x="0" y="55"/>
                    </a:lnTo>
                    <a:lnTo>
                      <a:pt x="0" y="55"/>
                    </a:lnTo>
                    <a:lnTo>
                      <a:pt x="0" y="55"/>
                    </a:lnTo>
                    <a:lnTo>
                      <a:pt x="0" y="54"/>
                    </a:lnTo>
                    <a:lnTo>
                      <a:pt x="0" y="54"/>
                    </a:lnTo>
                    <a:lnTo>
                      <a:pt x="0" y="53"/>
                    </a:lnTo>
                    <a:lnTo>
                      <a:pt x="0" y="54"/>
                    </a:lnTo>
                    <a:lnTo>
                      <a:pt x="0" y="54"/>
                    </a:lnTo>
                    <a:lnTo>
                      <a:pt x="0" y="54"/>
                    </a:lnTo>
                    <a:lnTo>
                      <a:pt x="0" y="54"/>
                    </a:lnTo>
                    <a:lnTo>
                      <a:pt x="0" y="55"/>
                    </a:lnTo>
                    <a:lnTo>
                      <a:pt x="0" y="55"/>
                    </a:lnTo>
                    <a:lnTo>
                      <a:pt x="0" y="56"/>
                    </a:lnTo>
                    <a:lnTo>
                      <a:pt x="0" y="55"/>
                    </a:lnTo>
                    <a:lnTo>
                      <a:pt x="0" y="56"/>
                    </a:lnTo>
                    <a:lnTo>
                      <a:pt x="0" y="55"/>
                    </a:lnTo>
                    <a:lnTo>
                      <a:pt x="0" y="55"/>
                    </a:lnTo>
                    <a:lnTo>
                      <a:pt x="0" y="55"/>
                    </a:lnTo>
                    <a:lnTo>
                      <a:pt x="0" y="56"/>
                    </a:lnTo>
                    <a:lnTo>
                      <a:pt x="0" y="56"/>
                    </a:lnTo>
                    <a:lnTo>
                      <a:pt x="0" y="56"/>
                    </a:lnTo>
                    <a:lnTo>
                      <a:pt x="0" y="56"/>
                    </a:lnTo>
                    <a:lnTo>
                      <a:pt x="0" y="57"/>
                    </a:lnTo>
                    <a:lnTo>
                      <a:pt x="0" y="56"/>
                    </a:lnTo>
                    <a:lnTo>
                      <a:pt x="0" y="56"/>
                    </a:lnTo>
                    <a:lnTo>
                      <a:pt x="0" y="57"/>
                    </a:lnTo>
                    <a:lnTo>
                      <a:pt x="0" y="58"/>
                    </a:lnTo>
                    <a:lnTo>
                      <a:pt x="0" y="58"/>
                    </a:lnTo>
                    <a:lnTo>
                      <a:pt x="0" y="58"/>
                    </a:lnTo>
                    <a:lnTo>
                      <a:pt x="0" y="58"/>
                    </a:lnTo>
                    <a:lnTo>
                      <a:pt x="0" y="58"/>
                    </a:lnTo>
                    <a:lnTo>
                      <a:pt x="0" y="58"/>
                    </a:lnTo>
                    <a:lnTo>
                      <a:pt x="0" y="58"/>
                    </a:lnTo>
                    <a:lnTo>
                      <a:pt x="0" y="58"/>
                    </a:lnTo>
                    <a:lnTo>
                      <a:pt x="0" y="59"/>
                    </a:lnTo>
                    <a:lnTo>
                      <a:pt x="0" y="59"/>
                    </a:lnTo>
                    <a:lnTo>
                      <a:pt x="0" y="58"/>
                    </a:lnTo>
                    <a:lnTo>
                      <a:pt x="0" y="57"/>
                    </a:lnTo>
                    <a:lnTo>
                      <a:pt x="0" y="57"/>
                    </a:lnTo>
                    <a:lnTo>
                      <a:pt x="0" y="58"/>
                    </a:lnTo>
                    <a:lnTo>
                      <a:pt x="0" y="58"/>
                    </a:lnTo>
                    <a:lnTo>
                      <a:pt x="0" y="58"/>
                    </a:lnTo>
                    <a:lnTo>
                      <a:pt x="0" y="58"/>
                    </a:lnTo>
                    <a:lnTo>
                      <a:pt x="0" y="59"/>
                    </a:lnTo>
                    <a:lnTo>
                      <a:pt x="0" y="59"/>
                    </a:lnTo>
                    <a:lnTo>
                      <a:pt x="0" y="59"/>
                    </a:lnTo>
                    <a:lnTo>
                      <a:pt x="0" y="59"/>
                    </a:lnTo>
                    <a:lnTo>
                      <a:pt x="0" y="59"/>
                    </a:lnTo>
                    <a:lnTo>
                      <a:pt x="0" y="60"/>
                    </a:lnTo>
                    <a:lnTo>
                      <a:pt x="0" y="60"/>
                    </a:lnTo>
                    <a:lnTo>
                      <a:pt x="0" y="60"/>
                    </a:lnTo>
                    <a:lnTo>
                      <a:pt x="0" y="60"/>
                    </a:lnTo>
                    <a:lnTo>
                      <a:pt x="0" y="60"/>
                    </a:lnTo>
                    <a:lnTo>
                      <a:pt x="0" y="61"/>
                    </a:lnTo>
                    <a:lnTo>
                      <a:pt x="0" y="61"/>
                    </a:lnTo>
                    <a:lnTo>
                      <a:pt x="0" y="60"/>
                    </a:lnTo>
                    <a:lnTo>
                      <a:pt x="0" y="61"/>
                    </a:lnTo>
                    <a:lnTo>
                      <a:pt x="0" y="61"/>
                    </a:lnTo>
                    <a:lnTo>
                      <a:pt x="0" y="62"/>
                    </a:lnTo>
                    <a:lnTo>
                      <a:pt x="0" y="62"/>
                    </a:lnTo>
                    <a:lnTo>
                      <a:pt x="0" y="62"/>
                    </a:lnTo>
                    <a:lnTo>
                      <a:pt x="0" y="61"/>
                    </a:lnTo>
                    <a:lnTo>
                      <a:pt x="0" y="62"/>
                    </a:lnTo>
                    <a:lnTo>
                      <a:pt x="0" y="61"/>
                    </a:lnTo>
                    <a:lnTo>
                      <a:pt x="0" y="61"/>
                    </a:lnTo>
                    <a:lnTo>
                      <a:pt x="0" y="61"/>
                    </a:lnTo>
                    <a:lnTo>
                      <a:pt x="0" y="61"/>
                    </a:lnTo>
                    <a:lnTo>
                      <a:pt x="0" y="61"/>
                    </a:lnTo>
                    <a:lnTo>
                      <a:pt x="0" y="61"/>
                    </a:lnTo>
                    <a:lnTo>
                      <a:pt x="0" y="62"/>
                    </a:lnTo>
                    <a:lnTo>
                      <a:pt x="0" y="62"/>
                    </a:lnTo>
                    <a:lnTo>
                      <a:pt x="0" y="62"/>
                    </a:lnTo>
                    <a:lnTo>
                      <a:pt x="0" y="63"/>
                    </a:lnTo>
                    <a:lnTo>
                      <a:pt x="0" y="62"/>
                    </a:lnTo>
                    <a:lnTo>
                      <a:pt x="0" y="63"/>
                    </a:lnTo>
                    <a:lnTo>
                      <a:pt x="0" y="62"/>
                    </a:lnTo>
                    <a:lnTo>
                      <a:pt x="0" y="63"/>
                    </a:lnTo>
                    <a:lnTo>
                      <a:pt x="0" y="64"/>
                    </a:lnTo>
                    <a:lnTo>
                      <a:pt x="0" y="63"/>
                    </a:lnTo>
                    <a:lnTo>
                      <a:pt x="0" y="64"/>
                    </a:lnTo>
                    <a:lnTo>
                      <a:pt x="0" y="64"/>
                    </a:lnTo>
                    <a:lnTo>
                      <a:pt x="0" y="64"/>
                    </a:lnTo>
                    <a:lnTo>
                      <a:pt x="0" y="63"/>
                    </a:lnTo>
                    <a:lnTo>
                      <a:pt x="0" y="62"/>
                    </a:lnTo>
                    <a:lnTo>
                      <a:pt x="0" y="62"/>
                    </a:lnTo>
                    <a:lnTo>
                      <a:pt x="0" y="62"/>
                    </a:lnTo>
                    <a:lnTo>
                      <a:pt x="0" y="61"/>
                    </a:lnTo>
                    <a:lnTo>
                      <a:pt x="0" y="61"/>
                    </a:lnTo>
                    <a:lnTo>
                      <a:pt x="0" y="61"/>
                    </a:lnTo>
                    <a:lnTo>
                      <a:pt x="0" y="61"/>
                    </a:lnTo>
                    <a:lnTo>
                      <a:pt x="0" y="61"/>
                    </a:lnTo>
                    <a:lnTo>
                      <a:pt x="0" y="61"/>
                    </a:lnTo>
                    <a:lnTo>
                      <a:pt x="0" y="61"/>
                    </a:lnTo>
                    <a:lnTo>
                      <a:pt x="0" y="61"/>
                    </a:lnTo>
                    <a:lnTo>
                      <a:pt x="0" y="61"/>
                    </a:lnTo>
                    <a:lnTo>
                      <a:pt x="0" y="60"/>
                    </a:lnTo>
                    <a:lnTo>
                      <a:pt x="0" y="59"/>
                    </a:lnTo>
                    <a:lnTo>
                      <a:pt x="0" y="59"/>
                    </a:lnTo>
                    <a:lnTo>
                      <a:pt x="0" y="59"/>
                    </a:lnTo>
                    <a:lnTo>
                      <a:pt x="0" y="60"/>
                    </a:lnTo>
                    <a:lnTo>
                      <a:pt x="0" y="63"/>
                    </a:lnTo>
                    <a:lnTo>
                      <a:pt x="0" y="63"/>
                    </a:lnTo>
                    <a:lnTo>
                      <a:pt x="0" y="57"/>
                    </a:lnTo>
                    <a:lnTo>
                      <a:pt x="0" y="55"/>
                    </a:lnTo>
                    <a:lnTo>
                      <a:pt x="0" y="53"/>
                    </a:lnTo>
                    <a:lnTo>
                      <a:pt x="0" y="53"/>
                    </a:lnTo>
                    <a:lnTo>
                      <a:pt x="0" y="51"/>
                    </a:lnTo>
                    <a:lnTo>
                      <a:pt x="0" y="50"/>
                    </a:lnTo>
                    <a:lnTo>
                      <a:pt x="0" y="49"/>
                    </a:lnTo>
                    <a:lnTo>
                      <a:pt x="0" y="48"/>
                    </a:lnTo>
                    <a:lnTo>
                      <a:pt x="0" y="47"/>
                    </a:lnTo>
                    <a:lnTo>
                      <a:pt x="0" y="46"/>
                    </a:lnTo>
                    <a:lnTo>
                      <a:pt x="0" y="45"/>
                    </a:lnTo>
                    <a:lnTo>
                      <a:pt x="0" y="44"/>
                    </a:lnTo>
                    <a:lnTo>
                      <a:pt x="0" y="44"/>
                    </a:lnTo>
                    <a:lnTo>
                      <a:pt x="0" y="43"/>
                    </a:lnTo>
                    <a:lnTo>
                      <a:pt x="0" y="43"/>
                    </a:lnTo>
                    <a:lnTo>
                      <a:pt x="0" y="42"/>
                    </a:lnTo>
                    <a:lnTo>
                      <a:pt x="0" y="41"/>
                    </a:lnTo>
                    <a:lnTo>
                      <a:pt x="0" y="40"/>
                    </a:lnTo>
                    <a:lnTo>
                      <a:pt x="0" y="40"/>
                    </a:lnTo>
                    <a:lnTo>
                      <a:pt x="0" y="39"/>
                    </a:lnTo>
                    <a:lnTo>
                      <a:pt x="0" y="38"/>
                    </a:lnTo>
                    <a:lnTo>
                      <a:pt x="0" y="38"/>
                    </a:lnTo>
                    <a:lnTo>
                      <a:pt x="0" y="37"/>
                    </a:lnTo>
                    <a:lnTo>
                      <a:pt x="0" y="37"/>
                    </a:lnTo>
                    <a:lnTo>
                      <a:pt x="0" y="35"/>
                    </a:lnTo>
                    <a:lnTo>
                      <a:pt x="0" y="35"/>
                    </a:lnTo>
                    <a:lnTo>
                      <a:pt x="0" y="35"/>
                    </a:lnTo>
                    <a:lnTo>
                      <a:pt x="0" y="34"/>
                    </a:lnTo>
                    <a:lnTo>
                      <a:pt x="0" y="34"/>
                    </a:lnTo>
                    <a:lnTo>
                      <a:pt x="0" y="34"/>
                    </a:lnTo>
                    <a:lnTo>
                      <a:pt x="0" y="33"/>
                    </a:lnTo>
                    <a:lnTo>
                      <a:pt x="0" y="33"/>
                    </a:lnTo>
                    <a:lnTo>
                      <a:pt x="0" y="32"/>
                    </a:lnTo>
                    <a:lnTo>
                      <a:pt x="0" y="32"/>
                    </a:lnTo>
                    <a:lnTo>
                      <a:pt x="0" y="30"/>
                    </a:lnTo>
                    <a:lnTo>
                      <a:pt x="0" y="30"/>
                    </a:lnTo>
                    <a:lnTo>
                      <a:pt x="0" y="29"/>
                    </a:lnTo>
                    <a:lnTo>
                      <a:pt x="0" y="29"/>
                    </a:lnTo>
                    <a:lnTo>
                      <a:pt x="0" y="28"/>
                    </a:lnTo>
                    <a:lnTo>
                      <a:pt x="0" y="28"/>
                    </a:lnTo>
                    <a:lnTo>
                      <a:pt x="0" y="27"/>
                    </a:lnTo>
                    <a:lnTo>
                      <a:pt x="0" y="27"/>
                    </a:lnTo>
                    <a:lnTo>
                      <a:pt x="0" y="26"/>
                    </a:lnTo>
                    <a:lnTo>
                      <a:pt x="0" y="26"/>
                    </a:lnTo>
                    <a:lnTo>
                      <a:pt x="0" y="25"/>
                    </a:lnTo>
                    <a:lnTo>
                      <a:pt x="0" y="24"/>
                    </a:lnTo>
                    <a:lnTo>
                      <a:pt x="0" y="23"/>
                    </a:lnTo>
                    <a:lnTo>
                      <a:pt x="0" y="23"/>
                    </a:lnTo>
                    <a:lnTo>
                      <a:pt x="0" y="22"/>
                    </a:lnTo>
                    <a:lnTo>
                      <a:pt x="0" y="21"/>
                    </a:lnTo>
                    <a:lnTo>
                      <a:pt x="0" y="21"/>
                    </a:lnTo>
                    <a:lnTo>
                      <a:pt x="0" y="21"/>
                    </a:lnTo>
                    <a:lnTo>
                      <a:pt x="0" y="20"/>
                    </a:lnTo>
                    <a:lnTo>
                      <a:pt x="0" y="19"/>
                    </a:lnTo>
                    <a:lnTo>
                      <a:pt x="0" y="19"/>
                    </a:lnTo>
                    <a:lnTo>
                      <a:pt x="0" y="18"/>
                    </a:lnTo>
                    <a:lnTo>
                      <a:pt x="0" y="18"/>
                    </a:lnTo>
                    <a:lnTo>
                      <a:pt x="0" y="18"/>
                    </a:lnTo>
                    <a:lnTo>
                      <a:pt x="0" y="17"/>
                    </a:lnTo>
                    <a:lnTo>
                      <a:pt x="0" y="18"/>
                    </a:lnTo>
                    <a:lnTo>
                      <a:pt x="0" y="17"/>
                    </a:lnTo>
                    <a:lnTo>
                      <a:pt x="0" y="16"/>
                    </a:lnTo>
                    <a:lnTo>
                      <a:pt x="0" y="16"/>
                    </a:lnTo>
                    <a:lnTo>
                      <a:pt x="0" y="16"/>
                    </a:lnTo>
                    <a:lnTo>
                      <a:pt x="0" y="16"/>
                    </a:lnTo>
                    <a:lnTo>
                      <a:pt x="0" y="16"/>
                    </a:lnTo>
                    <a:lnTo>
                      <a:pt x="0" y="16"/>
                    </a:lnTo>
                    <a:lnTo>
                      <a:pt x="0" y="16"/>
                    </a:lnTo>
                    <a:lnTo>
                      <a:pt x="0" y="16"/>
                    </a:lnTo>
                    <a:lnTo>
                      <a:pt x="0" y="16"/>
                    </a:lnTo>
                    <a:lnTo>
                      <a:pt x="0" y="15"/>
                    </a:lnTo>
                    <a:lnTo>
                      <a:pt x="0" y="16"/>
                    </a:lnTo>
                    <a:lnTo>
                      <a:pt x="0" y="16"/>
                    </a:lnTo>
                    <a:lnTo>
                      <a:pt x="0" y="16"/>
                    </a:lnTo>
                    <a:lnTo>
                      <a:pt x="0" y="15"/>
                    </a:lnTo>
                    <a:lnTo>
                      <a:pt x="0" y="16"/>
                    </a:lnTo>
                    <a:lnTo>
                      <a:pt x="0" y="16"/>
                    </a:lnTo>
                    <a:lnTo>
                      <a:pt x="0" y="15"/>
                    </a:lnTo>
                    <a:lnTo>
                      <a:pt x="0" y="14"/>
                    </a:lnTo>
                    <a:lnTo>
                      <a:pt x="0" y="14"/>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2"/>
                    </a:lnTo>
                    <a:lnTo>
                      <a:pt x="0" y="12"/>
                    </a:lnTo>
                    <a:lnTo>
                      <a:pt x="0" y="11"/>
                    </a:lnTo>
                    <a:lnTo>
                      <a:pt x="0" y="11"/>
                    </a:lnTo>
                    <a:lnTo>
                      <a:pt x="0" y="12"/>
                    </a:lnTo>
                    <a:lnTo>
                      <a:pt x="0" y="12"/>
                    </a:lnTo>
                    <a:lnTo>
                      <a:pt x="0" y="12"/>
                    </a:lnTo>
                    <a:lnTo>
                      <a:pt x="0" y="12"/>
                    </a:lnTo>
                    <a:lnTo>
                      <a:pt x="0" y="12"/>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10"/>
                    </a:lnTo>
                    <a:lnTo>
                      <a:pt x="0" y="10"/>
                    </a:lnTo>
                    <a:lnTo>
                      <a:pt x="0" y="9"/>
                    </a:lnTo>
                    <a:lnTo>
                      <a:pt x="0" y="9"/>
                    </a:lnTo>
                    <a:lnTo>
                      <a:pt x="0" y="8"/>
                    </a:lnTo>
                    <a:lnTo>
                      <a:pt x="0" y="9"/>
                    </a:lnTo>
                    <a:lnTo>
                      <a:pt x="0" y="9"/>
                    </a:lnTo>
                    <a:lnTo>
                      <a:pt x="0" y="9"/>
                    </a:lnTo>
                    <a:lnTo>
                      <a:pt x="0" y="8"/>
                    </a:lnTo>
                    <a:lnTo>
                      <a:pt x="0" y="8"/>
                    </a:lnTo>
                    <a:lnTo>
                      <a:pt x="0" y="9"/>
                    </a:lnTo>
                    <a:lnTo>
                      <a:pt x="0" y="8"/>
                    </a:lnTo>
                    <a:lnTo>
                      <a:pt x="0" y="9"/>
                    </a:lnTo>
                    <a:lnTo>
                      <a:pt x="0" y="8"/>
                    </a:lnTo>
                    <a:lnTo>
                      <a:pt x="0" y="9"/>
                    </a:lnTo>
                    <a:lnTo>
                      <a:pt x="0" y="8"/>
                    </a:lnTo>
                    <a:lnTo>
                      <a:pt x="0" y="8"/>
                    </a:lnTo>
                    <a:lnTo>
                      <a:pt x="0" y="9"/>
                    </a:lnTo>
                    <a:lnTo>
                      <a:pt x="0" y="8"/>
                    </a:lnTo>
                    <a:lnTo>
                      <a:pt x="0" y="9"/>
                    </a:lnTo>
                    <a:lnTo>
                      <a:pt x="0" y="9"/>
                    </a:lnTo>
                    <a:lnTo>
                      <a:pt x="0" y="10"/>
                    </a:lnTo>
                    <a:lnTo>
                      <a:pt x="0" y="10"/>
                    </a:lnTo>
                    <a:lnTo>
                      <a:pt x="0" y="10"/>
                    </a:lnTo>
                    <a:lnTo>
                      <a:pt x="0" y="11"/>
                    </a:lnTo>
                    <a:lnTo>
                      <a:pt x="0" y="11"/>
                    </a:lnTo>
                    <a:lnTo>
                      <a:pt x="0" y="11"/>
                    </a:lnTo>
                    <a:lnTo>
                      <a:pt x="0" y="10"/>
                    </a:lnTo>
                    <a:lnTo>
                      <a:pt x="0" y="10"/>
                    </a:lnTo>
                    <a:lnTo>
                      <a:pt x="0" y="10"/>
                    </a:lnTo>
                    <a:lnTo>
                      <a:pt x="0" y="10"/>
                    </a:lnTo>
                    <a:lnTo>
                      <a:pt x="0" y="10"/>
                    </a:lnTo>
                    <a:lnTo>
                      <a:pt x="0" y="10"/>
                    </a:lnTo>
                    <a:lnTo>
                      <a:pt x="0" y="9"/>
                    </a:lnTo>
                    <a:lnTo>
                      <a:pt x="0" y="9"/>
                    </a:lnTo>
                    <a:lnTo>
                      <a:pt x="0" y="9"/>
                    </a:lnTo>
                    <a:lnTo>
                      <a:pt x="0" y="9"/>
                    </a:lnTo>
                    <a:lnTo>
                      <a:pt x="0" y="9"/>
                    </a:lnTo>
                    <a:lnTo>
                      <a:pt x="0" y="10"/>
                    </a:lnTo>
                    <a:lnTo>
                      <a:pt x="0" y="10"/>
                    </a:lnTo>
                    <a:lnTo>
                      <a:pt x="0" y="9"/>
                    </a:lnTo>
                    <a:lnTo>
                      <a:pt x="0" y="9"/>
                    </a:lnTo>
                    <a:lnTo>
                      <a:pt x="0" y="9"/>
                    </a:lnTo>
                    <a:lnTo>
                      <a:pt x="0" y="10"/>
                    </a:lnTo>
                    <a:lnTo>
                      <a:pt x="0" y="10"/>
                    </a:lnTo>
                    <a:lnTo>
                      <a:pt x="0" y="10"/>
                    </a:lnTo>
                    <a:lnTo>
                      <a:pt x="0" y="9"/>
                    </a:lnTo>
                    <a:lnTo>
                      <a:pt x="0" y="9"/>
                    </a:lnTo>
                    <a:lnTo>
                      <a:pt x="0" y="8"/>
                    </a:lnTo>
                    <a:lnTo>
                      <a:pt x="0" y="8"/>
                    </a:lnTo>
                    <a:lnTo>
                      <a:pt x="0" y="8"/>
                    </a:lnTo>
                    <a:lnTo>
                      <a:pt x="0" y="9"/>
                    </a:lnTo>
                    <a:lnTo>
                      <a:pt x="0" y="8"/>
                    </a:ln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7"/>
                    </a:lnTo>
                    <a:lnTo>
                      <a:pt x="0" y="7"/>
                    </a:lnTo>
                    <a:lnTo>
                      <a:pt x="0" y="7"/>
                    </a:lnTo>
                    <a:lnTo>
                      <a:pt x="0" y="6"/>
                    </a:lnTo>
                    <a:lnTo>
                      <a:pt x="0" y="6"/>
                    </a:lnTo>
                    <a:lnTo>
                      <a:pt x="0" y="6"/>
                    </a:lnTo>
                    <a:lnTo>
                      <a:pt x="0" y="5"/>
                    </a:lnTo>
                    <a:lnTo>
                      <a:pt x="0" y="6"/>
                    </a:lnTo>
                    <a:lnTo>
                      <a:pt x="0" y="6"/>
                    </a:lnTo>
                    <a:lnTo>
                      <a:pt x="0" y="7"/>
                    </a:lnTo>
                    <a:lnTo>
                      <a:pt x="0" y="7"/>
                    </a:lnTo>
                    <a:lnTo>
                      <a:pt x="0" y="7"/>
                    </a:lnTo>
                    <a:lnTo>
                      <a:pt x="0" y="6"/>
                    </a:lnTo>
                    <a:lnTo>
                      <a:pt x="0" y="6"/>
                    </a:lnTo>
                    <a:lnTo>
                      <a:pt x="0" y="6"/>
                    </a:lnTo>
                    <a:lnTo>
                      <a:pt x="0" y="7"/>
                    </a:lnTo>
                    <a:lnTo>
                      <a:pt x="0" y="7"/>
                    </a:lnTo>
                    <a:lnTo>
                      <a:pt x="0" y="7"/>
                    </a:lnTo>
                    <a:lnTo>
                      <a:pt x="0" y="7"/>
                    </a:lnTo>
                    <a:lnTo>
                      <a:pt x="0" y="7"/>
                    </a:lnTo>
                    <a:lnTo>
                      <a:pt x="0" y="8"/>
                    </a:lnTo>
                    <a:lnTo>
                      <a:pt x="0" y="7"/>
                    </a:lnTo>
                    <a:lnTo>
                      <a:pt x="0" y="6"/>
                    </a:lnTo>
                    <a:lnTo>
                      <a:pt x="0" y="6"/>
                    </a:lnTo>
                    <a:lnTo>
                      <a:pt x="0" y="7"/>
                    </a:lnTo>
                    <a:lnTo>
                      <a:pt x="0" y="7"/>
                    </a:lnTo>
                    <a:lnTo>
                      <a:pt x="0" y="7"/>
                    </a:lnTo>
                    <a:lnTo>
                      <a:pt x="0" y="6"/>
                    </a:lnTo>
                    <a:lnTo>
                      <a:pt x="0" y="7"/>
                    </a:lnTo>
                    <a:lnTo>
                      <a:pt x="0" y="7"/>
                    </a:lnTo>
                    <a:lnTo>
                      <a:pt x="0" y="6"/>
                    </a:lnTo>
                    <a:lnTo>
                      <a:pt x="0" y="5"/>
                    </a:lnTo>
                    <a:lnTo>
                      <a:pt x="0" y="6"/>
                    </a:lnTo>
                    <a:lnTo>
                      <a:pt x="0" y="5"/>
                    </a:lnTo>
                    <a:lnTo>
                      <a:pt x="0" y="5"/>
                    </a:lnTo>
                    <a:lnTo>
                      <a:pt x="0" y="4"/>
                    </a:lnTo>
                    <a:lnTo>
                      <a:pt x="0" y="4"/>
                    </a:lnTo>
                    <a:lnTo>
                      <a:pt x="0" y="3"/>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4"/>
                    </a:lnTo>
                    <a:lnTo>
                      <a:pt x="0" y="3"/>
                    </a:lnTo>
                    <a:lnTo>
                      <a:pt x="0" y="4"/>
                    </a:lnTo>
                    <a:lnTo>
                      <a:pt x="0" y="3"/>
                    </a:lnTo>
                    <a:lnTo>
                      <a:pt x="0" y="4"/>
                    </a:lnTo>
                    <a:lnTo>
                      <a:pt x="0" y="4"/>
                    </a:lnTo>
                    <a:lnTo>
                      <a:pt x="0" y="4"/>
                    </a:lnTo>
                    <a:lnTo>
                      <a:pt x="0" y="5"/>
                    </a:lnTo>
                    <a:lnTo>
                      <a:pt x="0" y="5"/>
                    </a:lnTo>
                    <a:lnTo>
                      <a:pt x="0" y="5"/>
                    </a:lnTo>
                    <a:lnTo>
                      <a:pt x="0" y="5"/>
                    </a:lnTo>
                    <a:lnTo>
                      <a:pt x="0" y="5"/>
                    </a:lnTo>
                    <a:lnTo>
                      <a:pt x="0" y="5"/>
                    </a:lnTo>
                    <a:lnTo>
                      <a:pt x="0" y="4"/>
                    </a:lnTo>
                    <a:lnTo>
                      <a:pt x="0" y="5"/>
                    </a:lnTo>
                    <a:lnTo>
                      <a:pt x="0" y="4"/>
                    </a:lnTo>
                    <a:lnTo>
                      <a:pt x="0" y="5"/>
                    </a:lnTo>
                    <a:lnTo>
                      <a:pt x="0" y="5"/>
                    </a:lnTo>
                    <a:lnTo>
                      <a:pt x="0" y="6"/>
                    </a:lnTo>
                    <a:lnTo>
                      <a:pt x="0" y="6"/>
                    </a:lnTo>
                    <a:lnTo>
                      <a:pt x="0" y="7"/>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6"/>
                    </a:lnTo>
                    <a:lnTo>
                      <a:pt x="0" y="7"/>
                    </a:lnTo>
                    <a:lnTo>
                      <a:pt x="0" y="6"/>
                    </a:lnTo>
                    <a:lnTo>
                      <a:pt x="0" y="7"/>
                    </a:lnTo>
                    <a:lnTo>
                      <a:pt x="0" y="6"/>
                    </a:lnTo>
                    <a:lnTo>
                      <a:pt x="0" y="6"/>
                    </a:lnTo>
                    <a:lnTo>
                      <a:pt x="0" y="5"/>
                    </a:lnTo>
                    <a:lnTo>
                      <a:pt x="0" y="6"/>
                    </a:lnTo>
                    <a:lnTo>
                      <a:pt x="0" y="6"/>
                    </a:lnTo>
                    <a:lnTo>
                      <a:pt x="0" y="6"/>
                    </a:lnTo>
                    <a:lnTo>
                      <a:pt x="0" y="5"/>
                    </a:lnTo>
                    <a:lnTo>
                      <a:pt x="0" y="5"/>
                    </a:lnTo>
                    <a:lnTo>
                      <a:pt x="0" y="6"/>
                    </a:lnTo>
                    <a:lnTo>
                      <a:pt x="0" y="7"/>
                    </a:lnTo>
                    <a:lnTo>
                      <a:pt x="0" y="6"/>
                    </a:lnTo>
                    <a:lnTo>
                      <a:pt x="0" y="6"/>
                    </a:lnTo>
                    <a:lnTo>
                      <a:pt x="0" y="6"/>
                    </a:lnTo>
                    <a:lnTo>
                      <a:pt x="0" y="7"/>
                    </a:lnTo>
                    <a:lnTo>
                      <a:pt x="0" y="8"/>
                    </a:lnTo>
                    <a:lnTo>
                      <a:pt x="0" y="7"/>
                    </a:lnTo>
                    <a:lnTo>
                      <a:pt x="0" y="7"/>
                    </a:lnTo>
                    <a:lnTo>
                      <a:pt x="0" y="7"/>
                    </a:lnTo>
                    <a:lnTo>
                      <a:pt x="0" y="8"/>
                    </a:lnTo>
                    <a:lnTo>
                      <a:pt x="0" y="8"/>
                    </a:lnTo>
                    <a:lnTo>
                      <a:pt x="0" y="7"/>
                    </a:lnTo>
                    <a:lnTo>
                      <a:pt x="0" y="8"/>
                    </a:lnTo>
                    <a:lnTo>
                      <a:pt x="0" y="8"/>
                    </a:lnTo>
                    <a:lnTo>
                      <a:pt x="0" y="8"/>
                    </a:lnTo>
                    <a:lnTo>
                      <a:pt x="0" y="8"/>
                    </a:lnTo>
                    <a:lnTo>
                      <a:pt x="0" y="8"/>
                    </a:lnTo>
                    <a:lnTo>
                      <a:pt x="0" y="9"/>
                    </a:lnTo>
                    <a:lnTo>
                      <a:pt x="0" y="9"/>
                    </a:lnTo>
                    <a:lnTo>
                      <a:pt x="0" y="9"/>
                    </a:lnTo>
                    <a:lnTo>
                      <a:pt x="0" y="9"/>
                    </a:lnTo>
                    <a:lnTo>
                      <a:pt x="0" y="9"/>
                    </a:lnTo>
                    <a:lnTo>
                      <a:pt x="0" y="10"/>
                    </a:lnTo>
                    <a:lnTo>
                      <a:pt x="0" y="9"/>
                    </a:lnTo>
                    <a:lnTo>
                      <a:pt x="0" y="10"/>
                    </a:lnTo>
                    <a:lnTo>
                      <a:pt x="0" y="10"/>
                    </a:lnTo>
                    <a:lnTo>
                      <a:pt x="0" y="10"/>
                    </a:lnTo>
                    <a:lnTo>
                      <a:pt x="0" y="9"/>
                    </a:lnTo>
                    <a:lnTo>
                      <a:pt x="0" y="10"/>
                    </a:lnTo>
                    <a:lnTo>
                      <a:pt x="0" y="10"/>
                    </a:lnTo>
                    <a:lnTo>
                      <a:pt x="0" y="10"/>
                    </a:lnTo>
                    <a:lnTo>
                      <a:pt x="0" y="10"/>
                    </a:lnTo>
                    <a:lnTo>
                      <a:pt x="0" y="10"/>
                    </a:lnTo>
                    <a:lnTo>
                      <a:pt x="0" y="9"/>
                    </a:lnTo>
                    <a:lnTo>
                      <a:pt x="0" y="9"/>
                    </a:lnTo>
                    <a:lnTo>
                      <a:pt x="0" y="8"/>
                    </a:lnTo>
                    <a:lnTo>
                      <a:pt x="0" y="8"/>
                    </a:lnTo>
                    <a:lnTo>
                      <a:pt x="0" y="8"/>
                    </a:lnTo>
                    <a:lnTo>
                      <a:pt x="0" y="8"/>
                    </a:lnTo>
                    <a:lnTo>
                      <a:pt x="0" y="7"/>
                    </a:lnTo>
                    <a:lnTo>
                      <a:pt x="0" y="6"/>
                    </a:lnTo>
                    <a:lnTo>
                      <a:pt x="0" y="6"/>
                    </a:lnTo>
                    <a:lnTo>
                      <a:pt x="0" y="6"/>
                    </a:lnTo>
                    <a:lnTo>
                      <a:pt x="0" y="5"/>
                    </a:lnTo>
                    <a:lnTo>
                      <a:pt x="0" y="6"/>
                    </a:lnTo>
                    <a:lnTo>
                      <a:pt x="0" y="7"/>
                    </a:lnTo>
                    <a:lnTo>
                      <a:pt x="0" y="6"/>
                    </a:lnTo>
                    <a:lnTo>
                      <a:pt x="0" y="7"/>
                    </a:lnTo>
                    <a:lnTo>
                      <a:pt x="0" y="6"/>
                    </a:lnTo>
                    <a:lnTo>
                      <a:pt x="0" y="7"/>
                    </a:lnTo>
                    <a:lnTo>
                      <a:pt x="0" y="7"/>
                    </a:lnTo>
                    <a:lnTo>
                      <a:pt x="0" y="7"/>
                    </a:lnTo>
                    <a:lnTo>
                      <a:pt x="0" y="7"/>
                    </a:lnTo>
                    <a:lnTo>
                      <a:pt x="0" y="7"/>
                    </a:lnTo>
                    <a:lnTo>
                      <a:pt x="0" y="6"/>
                    </a:lnTo>
                    <a:lnTo>
                      <a:pt x="0" y="7"/>
                    </a:lnTo>
                    <a:lnTo>
                      <a:pt x="0" y="7"/>
                    </a:lnTo>
                    <a:lnTo>
                      <a:pt x="0" y="7"/>
                    </a:lnTo>
                    <a:lnTo>
                      <a:pt x="0" y="7"/>
                    </a:lnTo>
                    <a:lnTo>
                      <a:pt x="0" y="6"/>
                    </a:lnTo>
                    <a:lnTo>
                      <a:pt x="0" y="5"/>
                    </a:lnTo>
                    <a:lnTo>
                      <a:pt x="0" y="6"/>
                    </a:lnTo>
                    <a:lnTo>
                      <a:pt x="0" y="5"/>
                    </a:lnTo>
                    <a:lnTo>
                      <a:pt x="0" y="6"/>
                    </a:lnTo>
                    <a:lnTo>
                      <a:pt x="0" y="5"/>
                    </a:lnTo>
                    <a:lnTo>
                      <a:pt x="0" y="5"/>
                    </a:lnTo>
                    <a:lnTo>
                      <a:pt x="0" y="5"/>
                    </a:lnTo>
                    <a:lnTo>
                      <a:pt x="0" y="5"/>
                    </a:lnTo>
                    <a:lnTo>
                      <a:pt x="0" y="4"/>
                    </a:lnTo>
                    <a:lnTo>
                      <a:pt x="0" y="5"/>
                    </a:lnTo>
                    <a:lnTo>
                      <a:pt x="0" y="5"/>
                    </a:lnTo>
                    <a:lnTo>
                      <a:pt x="0" y="5"/>
                    </a:lnTo>
                    <a:lnTo>
                      <a:pt x="0" y="6"/>
                    </a:lnTo>
                    <a:lnTo>
                      <a:pt x="0" y="6"/>
                    </a:lnTo>
                    <a:lnTo>
                      <a:pt x="0" y="6"/>
                    </a:lnTo>
                    <a:lnTo>
                      <a:pt x="0" y="7"/>
                    </a:lnTo>
                    <a:lnTo>
                      <a:pt x="0" y="7"/>
                    </a:lnTo>
                    <a:lnTo>
                      <a:pt x="0" y="7"/>
                    </a:lnTo>
                    <a:lnTo>
                      <a:pt x="0" y="7"/>
                    </a:lnTo>
                    <a:lnTo>
                      <a:pt x="0" y="7"/>
                    </a:lnTo>
                    <a:lnTo>
                      <a:pt x="0" y="6"/>
                    </a:lnTo>
                    <a:lnTo>
                      <a:pt x="0" y="7"/>
                    </a:lnTo>
                    <a:lnTo>
                      <a:pt x="0" y="6"/>
                    </a:lnTo>
                    <a:lnTo>
                      <a:pt x="0" y="6"/>
                    </a:lnTo>
                    <a:lnTo>
                      <a:pt x="0" y="5"/>
                    </a:lnTo>
                    <a:lnTo>
                      <a:pt x="0" y="6"/>
                    </a:lnTo>
                    <a:lnTo>
                      <a:pt x="0" y="5"/>
                    </a:lnTo>
                    <a:lnTo>
                      <a:pt x="0" y="5"/>
                    </a:lnTo>
                    <a:lnTo>
                      <a:pt x="0" y="4"/>
                    </a:lnTo>
                    <a:lnTo>
                      <a:pt x="0" y="4"/>
                    </a:lnTo>
                    <a:lnTo>
                      <a:pt x="0" y="3"/>
                    </a:lnTo>
                    <a:lnTo>
                      <a:pt x="0" y="2"/>
                    </a:lnTo>
                    <a:lnTo>
                      <a:pt x="0" y="1"/>
                    </a:lnTo>
                    <a:lnTo>
                      <a:pt x="0" y="1"/>
                    </a:lnTo>
                    <a:lnTo>
                      <a:pt x="0" y="0"/>
                    </a:lnTo>
                    <a:lnTo>
                      <a:pt x="0" y="1"/>
                    </a:lnTo>
                    <a:lnTo>
                      <a:pt x="0" y="1"/>
                    </a:lnTo>
                    <a:lnTo>
                      <a:pt x="0" y="1"/>
                    </a:lnTo>
                    <a:lnTo>
                      <a:pt x="0" y="1"/>
                    </a:lnTo>
                    <a:lnTo>
                      <a:pt x="0" y="0"/>
                    </a:lnTo>
                    <a:lnTo>
                      <a:pt x="0" y="1"/>
                    </a:lnTo>
                    <a:lnTo>
                      <a:pt x="0" y="1"/>
                    </a:lnTo>
                    <a:lnTo>
                      <a:pt x="0" y="2"/>
                    </a:lnTo>
                    <a:lnTo>
                      <a:pt x="0" y="2"/>
                    </a:lnTo>
                    <a:lnTo>
                      <a:pt x="0" y="2"/>
                    </a:lnTo>
                    <a:lnTo>
                      <a:pt x="0" y="2"/>
                    </a:lnTo>
                    <a:lnTo>
                      <a:pt x="0" y="2"/>
                    </a:lnTo>
                    <a:lnTo>
                      <a:pt x="0" y="2"/>
                    </a:lnTo>
                    <a:lnTo>
                      <a:pt x="0" y="3"/>
                    </a:lnTo>
                    <a:lnTo>
                      <a:pt x="0" y="2"/>
                    </a:lnTo>
                    <a:lnTo>
                      <a:pt x="0" y="2"/>
                    </a:lnTo>
                    <a:lnTo>
                      <a:pt x="0" y="2"/>
                    </a:lnTo>
                    <a:lnTo>
                      <a:pt x="0" y="2"/>
                    </a:lnTo>
                    <a:lnTo>
                      <a:pt x="0" y="2"/>
                    </a:lnTo>
                    <a:lnTo>
                      <a:pt x="0" y="3"/>
                    </a:lnTo>
                    <a:lnTo>
                      <a:pt x="0" y="2"/>
                    </a:lnTo>
                    <a:lnTo>
                      <a:pt x="0" y="2"/>
                    </a:lnTo>
                    <a:lnTo>
                      <a:pt x="0" y="2"/>
                    </a:lnTo>
                    <a:lnTo>
                      <a:pt x="0" y="2"/>
                    </a:lnTo>
                    <a:lnTo>
                      <a:pt x="0" y="1"/>
                    </a:lnTo>
                    <a:lnTo>
                      <a:pt x="0" y="0"/>
                    </a:lnTo>
                    <a:lnTo>
                      <a:pt x="0" y="0"/>
                    </a:lnTo>
                    <a:lnTo>
                      <a:pt x="0" y="0"/>
                    </a:lnTo>
                    <a:lnTo>
                      <a:pt x="0" y="0"/>
                    </a:lnTo>
                    <a:lnTo>
                      <a:pt x="0" y="0"/>
                    </a:lnTo>
                    <a:lnTo>
                      <a:pt x="0" y="0"/>
                    </a:lnTo>
                    <a:lnTo>
                      <a:pt x="0" y="1"/>
                    </a:lnTo>
                    <a:lnTo>
                      <a:pt x="0" y="1"/>
                    </a:lnTo>
                    <a:lnTo>
                      <a:pt x="0" y="2"/>
                    </a:lnTo>
                    <a:lnTo>
                      <a:pt x="0" y="2"/>
                    </a:lnTo>
                    <a:lnTo>
                      <a:pt x="0" y="3"/>
                    </a:lnTo>
                    <a:lnTo>
                      <a:pt x="0" y="2"/>
                    </a:lnTo>
                    <a:lnTo>
                      <a:pt x="0" y="2"/>
                    </a:lnTo>
                    <a:lnTo>
                      <a:pt x="0" y="3"/>
                    </a:lnTo>
                    <a:lnTo>
                      <a:pt x="0" y="3"/>
                    </a:lnTo>
                    <a:lnTo>
                      <a:pt x="0" y="4"/>
                    </a:lnTo>
                    <a:lnTo>
                      <a:pt x="0" y="4"/>
                    </a:lnTo>
                    <a:lnTo>
                      <a:pt x="0" y="4"/>
                    </a:lnTo>
                    <a:lnTo>
                      <a:pt x="0" y="4"/>
                    </a:lnTo>
                    <a:lnTo>
                      <a:pt x="0" y="3"/>
                    </a:lnTo>
                    <a:lnTo>
                      <a:pt x="0" y="4"/>
                    </a:lnTo>
                    <a:lnTo>
                      <a:pt x="0" y="4"/>
                    </a:lnTo>
                    <a:lnTo>
                      <a:pt x="0" y="5"/>
                    </a:lnTo>
                    <a:lnTo>
                      <a:pt x="0" y="5"/>
                    </a:lnTo>
                    <a:lnTo>
                      <a:pt x="0" y="5"/>
                    </a:lnTo>
                    <a:lnTo>
                      <a:pt x="0" y="4"/>
                    </a:lnTo>
                    <a:lnTo>
                      <a:pt x="0" y="5"/>
                    </a:lnTo>
                    <a:lnTo>
                      <a:pt x="0" y="5"/>
                    </a:lnTo>
                    <a:lnTo>
                      <a:pt x="0" y="5"/>
                    </a:lnTo>
                    <a:lnTo>
                      <a:pt x="0" y="5"/>
                    </a:lnTo>
                    <a:lnTo>
                      <a:pt x="0" y="5"/>
                    </a:lnTo>
                    <a:lnTo>
                      <a:pt x="0" y="4"/>
                    </a:lnTo>
                    <a:lnTo>
                      <a:pt x="0" y="4"/>
                    </a:lnTo>
                    <a:lnTo>
                      <a:pt x="0" y="5"/>
                    </a:lnTo>
                    <a:lnTo>
                      <a:pt x="0" y="4"/>
                    </a:lnTo>
                    <a:lnTo>
                      <a:pt x="0" y="4"/>
                    </a:lnTo>
                    <a:lnTo>
                      <a:pt x="0" y="4"/>
                    </a:lnTo>
                    <a:lnTo>
                      <a:pt x="0" y="5"/>
                    </a:lnTo>
                    <a:lnTo>
                      <a:pt x="0" y="5"/>
                    </a:lnTo>
                    <a:lnTo>
                      <a:pt x="0" y="4"/>
                    </a:lnTo>
                    <a:lnTo>
                      <a:pt x="0" y="5"/>
                    </a:lnTo>
                    <a:lnTo>
                      <a:pt x="0" y="5"/>
                    </a:lnTo>
                  </a:path>
                </a:pathLst>
              </a:custGeom>
              <a:noFill/>
              <a:ln w="0">
                <a:solidFill>
                  <a:srgbClr val="3366FF"/>
                </a:solidFill>
                <a:prstDash val="solid"/>
                <a:round/>
                <a:headEnd/>
                <a:tailEnd/>
              </a:ln>
            </p:spPr>
            <p:txBody>
              <a:bodyPr/>
              <a:lstStyle/>
              <a:p>
                <a:endParaRPr lang="en-GB"/>
              </a:p>
            </p:txBody>
          </p:sp>
          <p:sp>
            <p:nvSpPr>
              <p:cNvPr id="185960" name="Freeform 616"/>
              <p:cNvSpPr>
                <a:spLocks/>
              </p:cNvSpPr>
              <p:nvPr/>
            </p:nvSpPr>
            <p:spPr bwMode="auto">
              <a:xfrm>
                <a:off x="2850" y="3581"/>
                <a:ext cx="6" cy="84"/>
              </a:xfrm>
              <a:custGeom>
                <a:avLst/>
                <a:gdLst/>
                <a:ahLst/>
                <a:cxnLst>
                  <a:cxn ang="0">
                    <a:pos x="0" y="10"/>
                  </a:cxn>
                  <a:cxn ang="0">
                    <a:pos x="0" y="10"/>
                  </a:cxn>
                  <a:cxn ang="0">
                    <a:pos x="0" y="11"/>
                  </a:cxn>
                  <a:cxn ang="0">
                    <a:pos x="0" y="12"/>
                  </a:cxn>
                  <a:cxn ang="0">
                    <a:pos x="0" y="10"/>
                  </a:cxn>
                  <a:cxn ang="0">
                    <a:pos x="0" y="9"/>
                  </a:cxn>
                  <a:cxn ang="0">
                    <a:pos x="1" y="7"/>
                  </a:cxn>
                  <a:cxn ang="0">
                    <a:pos x="1" y="7"/>
                  </a:cxn>
                  <a:cxn ang="0">
                    <a:pos x="1" y="9"/>
                  </a:cxn>
                  <a:cxn ang="0">
                    <a:pos x="1" y="8"/>
                  </a:cxn>
                  <a:cxn ang="0">
                    <a:pos x="1" y="9"/>
                  </a:cxn>
                  <a:cxn ang="0">
                    <a:pos x="1" y="8"/>
                  </a:cxn>
                  <a:cxn ang="0">
                    <a:pos x="1" y="12"/>
                  </a:cxn>
                  <a:cxn ang="0">
                    <a:pos x="1" y="12"/>
                  </a:cxn>
                  <a:cxn ang="0">
                    <a:pos x="1" y="11"/>
                  </a:cxn>
                  <a:cxn ang="0">
                    <a:pos x="1" y="13"/>
                  </a:cxn>
                  <a:cxn ang="0">
                    <a:pos x="1" y="9"/>
                  </a:cxn>
                  <a:cxn ang="0">
                    <a:pos x="1" y="11"/>
                  </a:cxn>
                  <a:cxn ang="0">
                    <a:pos x="1" y="11"/>
                  </a:cxn>
                  <a:cxn ang="0">
                    <a:pos x="1" y="10"/>
                  </a:cxn>
                  <a:cxn ang="0">
                    <a:pos x="1" y="10"/>
                  </a:cxn>
                  <a:cxn ang="0">
                    <a:pos x="1" y="6"/>
                  </a:cxn>
                  <a:cxn ang="0">
                    <a:pos x="1" y="9"/>
                  </a:cxn>
                  <a:cxn ang="0">
                    <a:pos x="1" y="7"/>
                  </a:cxn>
                  <a:cxn ang="0">
                    <a:pos x="1" y="7"/>
                  </a:cxn>
                  <a:cxn ang="0">
                    <a:pos x="1" y="7"/>
                  </a:cxn>
                  <a:cxn ang="0">
                    <a:pos x="1" y="6"/>
                  </a:cxn>
                  <a:cxn ang="0">
                    <a:pos x="1" y="9"/>
                  </a:cxn>
                  <a:cxn ang="0">
                    <a:pos x="1" y="5"/>
                  </a:cxn>
                  <a:cxn ang="0">
                    <a:pos x="1" y="6"/>
                  </a:cxn>
                  <a:cxn ang="0">
                    <a:pos x="1" y="7"/>
                  </a:cxn>
                  <a:cxn ang="0">
                    <a:pos x="1" y="6"/>
                  </a:cxn>
                  <a:cxn ang="0">
                    <a:pos x="1" y="9"/>
                  </a:cxn>
                  <a:cxn ang="0">
                    <a:pos x="1" y="8"/>
                  </a:cxn>
                  <a:cxn ang="0">
                    <a:pos x="1" y="9"/>
                  </a:cxn>
                  <a:cxn ang="0">
                    <a:pos x="1" y="11"/>
                  </a:cxn>
                  <a:cxn ang="0">
                    <a:pos x="1" y="12"/>
                  </a:cxn>
                  <a:cxn ang="0">
                    <a:pos x="1" y="14"/>
                  </a:cxn>
                  <a:cxn ang="0">
                    <a:pos x="1" y="12"/>
                  </a:cxn>
                  <a:cxn ang="0">
                    <a:pos x="1" y="12"/>
                  </a:cxn>
                  <a:cxn ang="0">
                    <a:pos x="1" y="9"/>
                  </a:cxn>
                  <a:cxn ang="0">
                    <a:pos x="1" y="9"/>
                  </a:cxn>
                  <a:cxn ang="0">
                    <a:pos x="1" y="8"/>
                  </a:cxn>
                  <a:cxn ang="0">
                    <a:pos x="1" y="6"/>
                  </a:cxn>
                  <a:cxn ang="0">
                    <a:pos x="1" y="4"/>
                  </a:cxn>
                  <a:cxn ang="0">
                    <a:pos x="1" y="2"/>
                  </a:cxn>
                  <a:cxn ang="0">
                    <a:pos x="1" y="1"/>
                  </a:cxn>
                  <a:cxn ang="0">
                    <a:pos x="1" y="1"/>
                  </a:cxn>
                  <a:cxn ang="0">
                    <a:pos x="1" y="4"/>
                  </a:cxn>
                  <a:cxn ang="0">
                    <a:pos x="1" y="5"/>
                  </a:cxn>
                  <a:cxn ang="0">
                    <a:pos x="1" y="6"/>
                  </a:cxn>
                  <a:cxn ang="0">
                    <a:pos x="1" y="7"/>
                  </a:cxn>
                  <a:cxn ang="0">
                    <a:pos x="1" y="7"/>
                  </a:cxn>
                  <a:cxn ang="0">
                    <a:pos x="1" y="9"/>
                  </a:cxn>
                  <a:cxn ang="0">
                    <a:pos x="1" y="9"/>
                  </a:cxn>
                  <a:cxn ang="0">
                    <a:pos x="1" y="9"/>
                  </a:cxn>
                  <a:cxn ang="0">
                    <a:pos x="1" y="8"/>
                  </a:cxn>
                  <a:cxn ang="0">
                    <a:pos x="1" y="8"/>
                  </a:cxn>
                  <a:cxn ang="0">
                    <a:pos x="1" y="8"/>
                  </a:cxn>
                  <a:cxn ang="0">
                    <a:pos x="1" y="6"/>
                  </a:cxn>
                  <a:cxn ang="0">
                    <a:pos x="1" y="7"/>
                  </a:cxn>
                  <a:cxn ang="0">
                    <a:pos x="1" y="5"/>
                  </a:cxn>
                  <a:cxn ang="0">
                    <a:pos x="1" y="5"/>
                  </a:cxn>
                </a:cxnLst>
                <a:rect l="0" t="0" r="r" b="b"/>
                <a:pathLst>
                  <a:path w="1" h="14">
                    <a:moveTo>
                      <a:pt x="0" y="12"/>
                    </a:moveTo>
                    <a:lnTo>
                      <a:pt x="0" y="11"/>
                    </a:lnTo>
                    <a:lnTo>
                      <a:pt x="0" y="11"/>
                    </a:lnTo>
                    <a:lnTo>
                      <a:pt x="0" y="10"/>
                    </a:lnTo>
                    <a:lnTo>
                      <a:pt x="0" y="10"/>
                    </a:lnTo>
                    <a:lnTo>
                      <a:pt x="0" y="10"/>
                    </a:lnTo>
                    <a:lnTo>
                      <a:pt x="0" y="11"/>
                    </a:lnTo>
                    <a:lnTo>
                      <a:pt x="0" y="10"/>
                    </a:lnTo>
                    <a:lnTo>
                      <a:pt x="0" y="11"/>
                    </a:lnTo>
                    <a:lnTo>
                      <a:pt x="0" y="10"/>
                    </a:lnTo>
                    <a:lnTo>
                      <a:pt x="0" y="10"/>
                    </a:lnTo>
                    <a:lnTo>
                      <a:pt x="0" y="11"/>
                    </a:lnTo>
                    <a:lnTo>
                      <a:pt x="0" y="10"/>
                    </a:lnTo>
                    <a:lnTo>
                      <a:pt x="0" y="11"/>
                    </a:lnTo>
                    <a:lnTo>
                      <a:pt x="0" y="11"/>
                    </a:lnTo>
                    <a:lnTo>
                      <a:pt x="0" y="11"/>
                    </a:lnTo>
                    <a:lnTo>
                      <a:pt x="0" y="10"/>
                    </a:lnTo>
                    <a:lnTo>
                      <a:pt x="0" y="11"/>
                    </a:lnTo>
                    <a:lnTo>
                      <a:pt x="0" y="10"/>
                    </a:lnTo>
                    <a:lnTo>
                      <a:pt x="0" y="10"/>
                    </a:lnTo>
                    <a:lnTo>
                      <a:pt x="0" y="10"/>
                    </a:lnTo>
                    <a:lnTo>
                      <a:pt x="0" y="10"/>
                    </a:lnTo>
                    <a:lnTo>
                      <a:pt x="0" y="10"/>
                    </a:lnTo>
                    <a:lnTo>
                      <a:pt x="0" y="10"/>
                    </a:lnTo>
                    <a:lnTo>
                      <a:pt x="0" y="11"/>
                    </a:lnTo>
                    <a:lnTo>
                      <a:pt x="0" y="10"/>
                    </a:lnTo>
                    <a:lnTo>
                      <a:pt x="0" y="10"/>
                    </a:lnTo>
                    <a:lnTo>
                      <a:pt x="0" y="11"/>
                    </a:lnTo>
                    <a:lnTo>
                      <a:pt x="0" y="10"/>
                    </a:lnTo>
                    <a:lnTo>
                      <a:pt x="0" y="11"/>
                    </a:lnTo>
                    <a:lnTo>
                      <a:pt x="0" y="11"/>
                    </a:lnTo>
                    <a:lnTo>
                      <a:pt x="0" y="11"/>
                    </a:lnTo>
                    <a:lnTo>
                      <a:pt x="0" y="11"/>
                    </a:lnTo>
                    <a:lnTo>
                      <a:pt x="0" y="12"/>
                    </a:lnTo>
                    <a:lnTo>
                      <a:pt x="0" y="12"/>
                    </a:lnTo>
                    <a:lnTo>
                      <a:pt x="0" y="12"/>
                    </a:lnTo>
                    <a:lnTo>
                      <a:pt x="0" y="12"/>
                    </a:lnTo>
                    <a:lnTo>
                      <a:pt x="0" y="13"/>
                    </a:lnTo>
                    <a:lnTo>
                      <a:pt x="0" y="12"/>
                    </a:lnTo>
                    <a:lnTo>
                      <a:pt x="0" y="12"/>
                    </a:lnTo>
                    <a:lnTo>
                      <a:pt x="0" y="12"/>
                    </a:lnTo>
                    <a:lnTo>
                      <a:pt x="0" y="13"/>
                    </a:lnTo>
                    <a:lnTo>
                      <a:pt x="0" y="12"/>
                    </a:lnTo>
                    <a:lnTo>
                      <a:pt x="0" y="12"/>
                    </a:lnTo>
                    <a:lnTo>
                      <a:pt x="0" y="12"/>
                    </a:lnTo>
                    <a:lnTo>
                      <a:pt x="0" y="12"/>
                    </a:lnTo>
                    <a:lnTo>
                      <a:pt x="0" y="11"/>
                    </a:lnTo>
                    <a:lnTo>
                      <a:pt x="0" y="11"/>
                    </a:lnTo>
                    <a:lnTo>
                      <a:pt x="0" y="11"/>
                    </a:lnTo>
                    <a:lnTo>
                      <a:pt x="0" y="10"/>
                    </a:lnTo>
                    <a:lnTo>
                      <a:pt x="0" y="10"/>
                    </a:lnTo>
                    <a:lnTo>
                      <a:pt x="0" y="10"/>
                    </a:lnTo>
                    <a:lnTo>
                      <a:pt x="0" y="10"/>
                    </a:lnTo>
                    <a:lnTo>
                      <a:pt x="0" y="9"/>
                    </a:lnTo>
                    <a:lnTo>
                      <a:pt x="0" y="10"/>
                    </a:lnTo>
                    <a:lnTo>
                      <a:pt x="0" y="10"/>
                    </a:lnTo>
                    <a:lnTo>
                      <a:pt x="0" y="9"/>
                    </a:lnTo>
                    <a:lnTo>
                      <a:pt x="0" y="9"/>
                    </a:lnTo>
                    <a:lnTo>
                      <a:pt x="0" y="9"/>
                    </a:lnTo>
                    <a:lnTo>
                      <a:pt x="0" y="9"/>
                    </a:lnTo>
                    <a:lnTo>
                      <a:pt x="0" y="10"/>
                    </a:lnTo>
                    <a:lnTo>
                      <a:pt x="0" y="9"/>
                    </a:lnTo>
                    <a:lnTo>
                      <a:pt x="0" y="9"/>
                    </a:lnTo>
                    <a:lnTo>
                      <a:pt x="0" y="10"/>
                    </a:lnTo>
                    <a:lnTo>
                      <a:pt x="0" y="9"/>
                    </a:lnTo>
                    <a:lnTo>
                      <a:pt x="0" y="9"/>
                    </a:lnTo>
                    <a:lnTo>
                      <a:pt x="0" y="9"/>
                    </a:lnTo>
                    <a:lnTo>
                      <a:pt x="0" y="9"/>
                    </a:lnTo>
                    <a:lnTo>
                      <a:pt x="0" y="9"/>
                    </a:lnTo>
                    <a:lnTo>
                      <a:pt x="0" y="9"/>
                    </a:lnTo>
                    <a:lnTo>
                      <a:pt x="0" y="10"/>
                    </a:lnTo>
                    <a:lnTo>
                      <a:pt x="0" y="9"/>
                    </a:lnTo>
                    <a:lnTo>
                      <a:pt x="0" y="9"/>
                    </a:lnTo>
                    <a:lnTo>
                      <a:pt x="0" y="9"/>
                    </a:lnTo>
                    <a:lnTo>
                      <a:pt x="1" y="9"/>
                    </a:lnTo>
                    <a:lnTo>
                      <a:pt x="1" y="8"/>
                    </a:lnTo>
                    <a:lnTo>
                      <a:pt x="1" y="7"/>
                    </a:lnTo>
                    <a:lnTo>
                      <a:pt x="1" y="7"/>
                    </a:lnTo>
                    <a:lnTo>
                      <a:pt x="1" y="6"/>
                    </a:lnTo>
                    <a:lnTo>
                      <a:pt x="1" y="7"/>
                    </a:lnTo>
                    <a:lnTo>
                      <a:pt x="1" y="8"/>
                    </a:lnTo>
                    <a:lnTo>
                      <a:pt x="1" y="7"/>
                    </a:lnTo>
                    <a:lnTo>
                      <a:pt x="1" y="7"/>
                    </a:lnTo>
                    <a:lnTo>
                      <a:pt x="1" y="7"/>
                    </a:lnTo>
                    <a:lnTo>
                      <a:pt x="1" y="7"/>
                    </a:lnTo>
                    <a:lnTo>
                      <a:pt x="1" y="8"/>
                    </a:lnTo>
                    <a:lnTo>
                      <a:pt x="1" y="8"/>
                    </a:lnTo>
                    <a:lnTo>
                      <a:pt x="1" y="7"/>
                    </a:lnTo>
                    <a:lnTo>
                      <a:pt x="1" y="8"/>
                    </a:lnTo>
                    <a:lnTo>
                      <a:pt x="1" y="8"/>
                    </a:lnTo>
                    <a:lnTo>
                      <a:pt x="1" y="9"/>
                    </a:lnTo>
                    <a:lnTo>
                      <a:pt x="1" y="8"/>
                    </a:lnTo>
                    <a:lnTo>
                      <a:pt x="1" y="9"/>
                    </a:lnTo>
                    <a:lnTo>
                      <a:pt x="1" y="9"/>
                    </a:lnTo>
                    <a:lnTo>
                      <a:pt x="1" y="9"/>
                    </a:lnTo>
                    <a:lnTo>
                      <a:pt x="1" y="9"/>
                    </a:lnTo>
                    <a:lnTo>
                      <a:pt x="1" y="9"/>
                    </a:lnTo>
                    <a:lnTo>
                      <a:pt x="1" y="9"/>
                    </a:lnTo>
                    <a:lnTo>
                      <a:pt x="1" y="9"/>
                    </a:lnTo>
                    <a:lnTo>
                      <a:pt x="1" y="8"/>
                    </a:lnTo>
                    <a:lnTo>
                      <a:pt x="1" y="8"/>
                    </a:lnTo>
                    <a:lnTo>
                      <a:pt x="1" y="7"/>
                    </a:lnTo>
                    <a:lnTo>
                      <a:pt x="1" y="8"/>
                    </a:lnTo>
                    <a:lnTo>
                      <a:pt x="1" y="8"/>
                    </a:lnTo>
                    <a:lnTo>
                      <a:pt x="1" y="8"/>
                    </a:lnTo>
                    <a:lnTo>
                      <a:pt x="1" y="9"/>
                    </a:lnTo>
                    <a:lnTo>
                      <a:pt x="1" y="8"/>
                    </a:lnTo>
                    <a:lnTo>
                      <a:pt x="1" y="7"/>
                    </a:lnTo>
                    <a:lnTo>
                      <a:pt x="1" y="8"/>
                    </a:lnTo>
                    <a:lnTo>
                      <a:pt x="1" y="8"/>
                    </a:lnTo>
                    <a:lnTo>
                      <a:pt x="1" y="8"/>
                    </a:lnTo>
                    <a:lnTo>
                      <a:pt x="1" y="8"/>
                    </a:lnTo>
                    <a:lnTo>
                      <a:pt x="1" y="8"/>
                    </a:lnTo>
                    <a:lnTo>
                      <a:pt x="1" y="9"/>
                    </a:lnTo>
                    <a:lnTo>
                      <a:pt x="1" y="9"/>
                    </a:lnTo>
                    <a:lnTo>
                      <a:pt x="1" y="9"/>
                    </a:lnTo>
                    <a:lnTo>
                      <a:pt x="1" y="9"/>
                    </a:lnTo>
                    <a:lnTo>
                      <a:pt x="1" y="10"/>
                    </a:lnTo>
                    <a:lnTo>
                      <a:pt x="1" y="10"/>
                    </a:lnTo>
                    <a:lnTo>
                      <a:pt x="1" y="10"/>
                    </a:lnTo>
                    <a:lnTo>
                      <a:pt x="1" y="9"/>
                    </a:lnTo>
                    <a:lnTo>
                      <a:pt x="1" y="10"/>
                    </a:lnTo>
                    <a:lnTo>
                      <a:pt x="1" y="10"/>
                    </a:lnTo>
                    <a:lnTo>
                      <a:pt x="1" y="10"/>
                    </a:lnTo>
                    <a:lnTo>
                      <a:pt x="1" y="9"/>
                    </a:lnTo>
                    <a:lnTo>
                      <a:pt x="1" y="9"/>
                    </a:lnTo>
                    <a:lnTo>
                      <a:pt x="1" y="9"/>
                    </a:lnTo>
                    <a:lnTo>
                      <a:pt x="1" y="9"/>
                    </a:lnTo>
                    <a:lnTo>
                      <a:pt x="1" y="8"/>
                    </a:lnTo>
                    <a:lnTo>
                      <a:pt x="1" y="9"/>
                    </a:lnTo>
                    <a:lnTo>
                      <a:pt x="1" y="8"/>
                    </a:lnTo>
                    <a:lnTo>
                      <a:pt x="1" y="8"/>
                    </a:lnTo>
                    <a:lnTo>
                      <a:pt x="1" y="8"/>
                    </a:lnTo>
                    <a:lnTo>
                      <a:pt x="1" y="8"/>
                    </a:lnTo>
                    <a:lnTo>
                      <a:pt x="1" y="9"/>
                    </a:lnTo>
                    <a:lnTo>
                      <a:pt x="1" y="9"/>
                    </a:lnTo>
                    <a:lnTo>
                      <a:pt x="1" y="9"/>
                    </a:lnTo>
                    <a:lnTo>
                      <a:pt x="1" y="9"/>
                    </a:lnTo>
                    <a:lnTo>
                      <a:pt x="1" y="10"/>
                    </a:lnTo>
                    <a:lnTo>
                      <a:pt x="1" y="10"/>
                    </a:lnTo>
                    <a:lnTo>
                      <a:pt x="1" y="11"/>
                    </a:lnTo>
                    <a:lnTo>
                      <a:pt x="1" y="11"/>
                    </a:lnTo>
                    <a:lnTo>
                      <a:pt x="1" y="12"/>
                    </a:lnTo>
                    <a:lnTo>
                      <a:pt x="1" y="11"/>
                    </a:lnTo>
                    <a:lnTo>
                      <a:pt x="1" y="11"/>
                    </a:lnTo>
                    <a:lnTo>
                      <a:pt x="1" y="12"/>
                    </a:lnTo>
                    <a:lnTo>
                      <a:pt x="1" y="11"/>
                    </a:lnTo>
                    <a:lnTo>
                      <a:pt x="1" y="12"/>
                    </a:lnTo>
                    <a:lnTo>
                      <a:pt x="1" y="12"/>
                    </a:lnTo>
                    <a:lnTo>
                      <a:pt x="1" y="12"/>
                    </a:lnTo>
                    <a:lnTo>
                      <a:pt x="1" y="12"/>
                    </a:lnTo>
                    <a:lnTo>
                      <a:pt x="1" y="11"/>
                    </a:lnTo>
                    <a:lnTo>
                      <a:pt x="1" y="12"/>
                    </a:lnTo>
                    <a:lnTo>
                      <a:pt x="1" y="12"/>
                    </a:lnTo>
                    <a:lnTo>
                      <a:pt x="1" y="12"/>
                    </a:lnTo>
                    <a:lnTo>
                      <a:pt x="1" y="12"/>
                    </a:lnTo>
                    <a:lnTo>
                      <a:pt x="1" y="11"/>
                    </a:lnTo>
                    <a:lnTo>
                      <a:pt x="1" y="11"/>
                    </a:lnTo>
                    <a:lnTo>
                      <a:pt x="1" y="12"/>
                    </a:lnTo>
                    <a:lnTo>
                      <a:pt x="1" y="11"/>
                    </a:lnTo>
                    <a:lnTo>
                      <a:pt x="1" y="11"/>
                    </a:lnTo>
                    <a:lnTo>
                      <a:pt x="1" y="11"/>
                    </a:lnTo>
                    <a:lnTo>
                      <a:pt x="1" y="12"/>
                    </a:lnTo>
                    <a:lnTo>
                      <a:pt x="1" y="12"/>
                    </a:lnTo>
                    <a:lnTo>
                      <a:pt x="1" y="11"/>
                    </a:lnTo>
                    <a:lnTo>
                      <a:pt x="1" y="12"/>
                    </a:lnTo>
                    <a:lnTo>
                      <a:pt x="1" y="12"/>
                    </a:lnTo>
                    <a:lnTo>
                      <a:pt x="1" y="12"/>
                    </a:lnTo>
                    <a:lnTo>
                      <a:pt x="1" y="12"/>
                    </a:lnTo>
                    <a:lnTo>
                      <a:pt x="1" y="13"/>
                    </a:lnTo>
                    <a:lnTo>
                      <a:pt x="1" y="13"/>
                    </a:lnTo>
                    <a:lnTo>
                      <a:pt x="1" y="13"/>
                    </a:lnTo>
                    <a:lnTo>
                      <a:pt x="1" y="12"/>
                    </a:lnTo>
                    <a:lnTo>
                      <a:pt x="1" y="13"/>
                    </a:lnTo>
                    <a:lnTo>
                      <a:pt x="1" y="13"/>
                    </a:lnTo>
                    <a:lnTo>
                      <a:pt x="1" y="13"/>
                    </a:lnTo>
                    <a:lnTo>
                      <a:pt x="1" y="12"/>
                    </a:lnTo>
                    <a:lnTo>
                      <a:pt x="1" y="12"/>
                    </a:lnTo>
                    <a:lnTo>
                      <a:pt x="1" y="11"/>
                    </a:lnTo>
                    <a:lnTo>
                      <a:pt x="1" y="11"/>
                    </a:lnTo>
                    <a:lnTo>
                      <a:pt x="1" y="11"/>
                    </a:lnTo>
                    <a:lnTo>
                      <a:pt x="1" y="11"/>
                    </a:lnTo>
                    <a:lnTo>
                      <a:pt x="1" y="10"/>
                    </a:lnTo>
                    <a:lnTo>
                      <a:pt x="1" y="10"/>
                    </a:lnTo>
                    <a:lnTo>
                      <a:pt x="1" y="9"/>
                    </a:lnTo>
                    <a:lnTo>
                      <a:pt x="1" y="9"/>
                    </a:lnTo>
                    <a:lnTo>
                      <a:pt x="1" y="9"/>
                    </a:lnTo>
                    <a:lnTo>
                      <a:pt x="1" y="9"/>
                    </a:lnTo>
                    <a:lnTo>
                      <a:pt x="1" y="8"/>
                    </a:lnTo>
                    <a:lnTo>
                      <a:pt x="1" y="8"/>
                    </a:lnTo>
                    <a:lnTo>
                      <a:pt x="1" y="8"/>
                    </a:lnTo>
                    <a:lnTo>
                      <a:pt x="1" y="8"/>
                    </a:lnTo>
                    <a:lnTo>
                      <a:pt x="1" y="9"/>
                    </a:lnTo>
                    <a:lnTo>
                      <a:pt x="1" y="9"/>
                    </a:lnTo>
                    <a:lnTo>
                      <a:pt x="1" y="9"/>
                    </a:lnTo>
                    <a:lnTo>
                      <a:pt x="1" y="10"/>
                    </a:lnTo>
                    <a:lnTo>
                      <a:pt x="1" y="10"/>
                    </a:lnTo>
                    <a:lnTo>
                      <a:pt x="1" y="11"/>
                    </a:lnTo>
                    <a:lnTo>
                      <a:pt x="1" y="10"/>
                    </a:lnTo>
                    <a:lnTo>
                      <a:pt x="1" y="10"/>
                    </a:lnTo>
                    <a:lnTo>
                      <a:pt x="1" y="11"/>
                    </a:lnTo>
                    <a:lnTo>
                      <a:pt x="1" y="11"/>
                    </a:lnTo>
                    <a:lnTo>
                      <a:pt x="1" y="11"/>
                    </a:lnTo>
                    <a:lnTo>
                      <a:pt x="1" y="12"/>
                    </a:lnTo>
                    <a:lnTo>
                      <a:pt x="1" y="12"/>
                    </a:lnTo>
                    <a:lnTo>
                      <a:pt x="1" y="12"/>
                    </a:lnTo>
                    <a:lnTo>
                      <a:pt x="1" y="12"/>
                    </a:lnTo>
                    <a:lnTo>
                      <a:pt x="1" y="12"/>
                    </a:lnTo>
                    <a:lnTo>
                      <a:pt x="1" y="11"/>
                    </a:lnTo>
                    <a:lnTo>
                      <a:pt x="1" y="12"/>
                    </a:lnTo>
                    <a:lnTo>
                      <a:pt x="1" y="12"/>
                    </a:lnTo>
                    <a:lnTo>
                      <a:pt x="1" y="11"/>
                    </a:lnTo>
                    <a:lnTo>
                      <a:pt x="1" y="11"/>
                    </a:lnTo>
                    <a:lnTo>
                      <a:pt x="1" y="11"/>
                    </a:lnTo>
                    <a:lnTo>
                      <a:pt x="1" y="10"/>
                    </a:lnTo>
                    <a:lnTo>
                      <a:pt x="1" y="11"/>
                    </a:lnTo>
                    <a:lnTo>
                      <a:pt x="1" y="10"/>
                    </a:lnTo>
                    <a:lnTo>
                      <a:pt x="1" y="11"/>
                    </a:lnTo>
                    <a:lnTo>
                      <a:pt x="1" y="11"/>
                    </a:lnTo>
                    <a:lnTo>
                      <a:pt x="1" y="10"/>
                    </a:lnTo>
                    <a:lnTo>
                      <a:pt x="1" y="10"/>
                    </a:lnTo>
                    <a:lnTo>
                      <a:pt x="1" y="10"/>
                    </a:lnTo>
                    <a:lnTo>
                      <a:pt x="1" y="10"/>
                    </a:lnTo>
                    <a:lnTo>
                      <a:pt x="1" y="11"/>
                    </a:lnTo>
                    <a:lnTo>
                      <a:pt x="1" y="11"/>
                    </a:lnTo>
                    <a:lnTo>
                      <a:pt x="1" y="12"/>
                    </a:lnTo>
                    <a:lnTo>
                      <a:pt x="1" y="11"/>
                    </a:lnTo>
                    <a:lnTo>
                      <a:pt x="1" y="12"/>
                    </a:lnTo>
                    <a:lnTo>
                      <a:pt x="1" y="11"/>
                    </a:lnTo>
                    <a:lnTo>
                      <a:pt x="1" y="11"/>
                    </a:lnTo>
                    <a:lnTo>
                      <a:pt x="1" y="10"/>
                    </a:lnTo>
                    <a:lnTo>
                      <a:pt x="1" y="10"/>
                    </a:lnTo>
                    <a:lnTo>
                      <a:pt x="1" y="9"/>
                    </a:lnTo>
                    <a:lnTo>
                      <a:pt x="1" y="9"/>
                    </a:lnTo>
                    <a:lnTo>
                      <a:pt x="1" y="8"/>
                    </a:lnTo>
                    <a:lnTo>
                      <a:pt x="1" y="7"/>
                    </a:lnTo>
                    <a:lnTo>
                      <a:pt x="1" y="7"/>
                    </a:lnTo>
                    <a:lnTo>
                      <a:pt x="1" y="7"/>
                    </a:lnTo>
                    <a:lnTo>
                      <a:pt x="1" y="7"/>
                    </a:lnTo>
                    <a:lnTo>
                      <a:pt x="1" y="7"/>
                    </a:lnTo>
                    <a:lnTo>
                      <a:pt x="1" y="6"/>
                    </a:lnTo>
                    <a:lnTo>
                      <a:pt x="1" y="6"/>
                    </a:lnTo>
                    <a:lnTo>
                      <a:pt x="1" y="6"/>
                    </a:lnTo>
                    <a:lnTo>
                      <a:pt x="1" y="6"/>
                    </a:lnTo>
                    <a:lnTo>
                      <a:pt x="1" y="6"/>
                    </a:lnTo>
                    <a:lnTo>
                      <a:pt x="1" y="6"/>
                    </a:lnTo>
                    <a:lnTo>
                      <a:pt x="1" y="6"/>
                    </a:lnTo>
                    <a:lnTo>
                      <a:pt x="1" y="7"/>
                    </a:lnTo>
                    <a:lnTo>
                      <a:pt x="1" y="7"/>
                    </a:lnTo>
                    <a:lnTo>
                      <a:pt x="1" y="8"/>
                    </a:lnTo>
                    <a:lnTo>
                      <a:pt x="1" y="8"/>
                    </a:lnTo>
                    <a:lnTo>
                      <a:pt x="1" y="9"/>
                    </a:lnTo>
                    <a:lnTo>
                      <a:pt x="1" y="9"/>
                    </a:lnTo>
                    <a:lnTo>
                      <a:pt x="1" y="9"/>
                    </a:lnTo>
                    <a:lnTo>
                      <a:pt x="1" y="10"/>
                    </a:lnTo>
                    <a:lnTo>
                      <a:pt x="1" y="10"/>
                    </a:lnTo>
                    <a:lnTo>
                      <a:pt x="1" y="9"/>
                    </a:lnTo>
                    <a:lnTo>
                      <a:pt x="1" y="9"/>
                    </a:lnTo>
                    <a:lnTo>
                      <a:pt x="1" y="8"/>
                    </a:lnTo>
                    <a:lnTo>
                      <a:pt x="1" y="8"/>
                    </a:lnTo>
                    <a:lnTo>
                      <a:pt x="1" y="8"/>
                    </a:lnTo>
                    <a:lnTo>
                      <a:pt x="1" y="7"/>
                    </a:lnTo>
                    <a:lnTo>
                      <a:pt x="1" y="8"/>
                    </a:lnTo>
                    <a:lnTo>
                      <a:pt x="1" y="7"/>
                    </a:lnTo>
                    <a:lnTo>
                      <a:pt x="1" y="7"/>
                    </a:lnTo>
                    <a:lnTo>
                      <a:pt x="1" y="7"/>
                    </a:lnTo>
                    <a:lnTo>
                      <a:pt x="1" y="8"/>
                    </a:lnTo>
                    <a:lnTo>
                      <a:pt x="1" y="8"/>
                    </a:lnTo>
                    <a:lnTo>
                      <a:pt x="1" y="7"/>
                    </a:lnTo>
                    <a:lnTo>
                      <a:pt x="1" y="7"/>
                    </a:lnTo>
                    <a:lnTo>
                      <a:pt x="1" y="8"/>
                    </a:lnTo>
                    <a:lnTo>
                      <a:pt x="1" y="8"/>
                    </a:lnTo>
                    <a:lnTo>
                      <a:pt x="1" y="8"/>
                    </a:lnTo>
                    <a:lnTo>
                      <a:pt x="1" y="7"/>
                    </a:lnTo>
                    <a:lnTo>
                      <a:pt x="1" y="7"/>
                    </a:lnTo>
                    <a:lnTo>
                      <a:pt x="1" y="6"/>
                    </a:lnTo>
                    <a:lnTo>
                      <a:pt x="1" y="7"/>
                    </a:lnTo>
                    <a:lnTo>
                      <a:pt x="1" y="7"/>
                    </a:lnTo>
                    <a:lnTo>
                      <a:pt x="1" y="7"/>
                    </a:lnTo>
                    <a:lnTo>
                      <a:pt x="1" y="6"/>
                    </a:lnTo>
                    <a:lnTo>
                      <a:pt x="1" y="7"/>
                    </a:lnTo>
                    <a:lnTo>
                      <a:pt x="1" y="7"/>
                    </a:lnTo>
                    <a:lnTo>
                      <a:pt x="1" y="7"/>
                    </a:lnTo>
                    <a:lnTo>
                      <a:pt x="1" y="6"/>
                    </a:lnTo>
                    <a:lnTo>
                      <a:pt x="1" y="6"/>
                    </a:lnTo>
                    <a:lnTo>
                      <a:pt x="1" y="7"/>
                    </a:lnTo>
                    <a:lnTo>
                      <a:pt x="1" y="7"/>
                    </a:lnTo>
                    <a:lnTo>
                      <a:pt x="1" y="6"/>
                    </a:lnTo>
                    <a:lnTo>
                      <a:pt x="1" y="6"/>
                    </a:lnTo>
                    <a:lnTo>
                      <a:pt x="1" y="6"/>
                    </a:lnTo>
                    <a:lnTo>
                      <a:pt x="1" y="6"/>
                    </a:lnTo>
                    <a:lnTo>
                      <a:pt x="1" y="6"/>
                    </a:lnTo>
                    <a:lnTo>
                      <a:pt x="1" y="6"/>
                    </a:lnTo>
                    <a:lnTo>
                      <a:pt x="1" y="5"/>
                    </a:lnTo>
                    <a:lnTo>
                      <a:pt x="1" y="6"/>
                    </a:lnTo>
                    <a:lnTo>
                      <a:pt x="1" y="5"/>
                    </a:lnTo>
                    <a:lnTo>
                      <a:pt x="1" y="6"/>
                    </a:lnTo>
                    <a:lnTo>
                      <a:pt x="1" y="7"/>
                    </a:lnTo>
                    <a:lnTo>
                      <a:pt x="1" y="7"/>
                    </a:lnTo>
                    <a:lnTo>
                      <a:pt x="1" y="8"/>
                    </a:lnTo>
                    <a:lnTo>
                      <a:pt x="1" y="7"/>
                    </a:lnTo>
                    <a:lnTo>
                      <a:pt x="1" y="8"/>
                    </a:lnTo>
                    <a:lnTo>
                      <a:pt x="1" y="9"/>
                    </a:lnTo>
                    <a:lnTo>
                      <a:pt x="1" y="8"/>
                    </a:lnTo>
                    <a:lnTo>
                      <a:pt x="1" y="9"/>
                    </a:lnTo>
                    <a:lnTo>
                      <a:pt x="1" y="9"/>
                    </a:lnTo>
                    <a:lnTo>
                      <a:pt x="1" y="9"/>
                    </a:lnTo>
                    <a:lnTo>
                      <a:pt x="1" y="9"/>
                    </a:lnTo>
                    <a:lnTo>
                      <a:pt x="1" y="9"/>
                    </a:lnTo>
                    <a:lnTo>
                      <a:pt x="1" y="9"/>
                    </a:lnTo>
                    <a:lnTo>
                      <a:pt x="1" y="9"/>
                    </a:lnTo>
                    <a:lnTo>
                      <a:pt x="1" y="10"/>
                    </a:lnTo>
                    <a:lnTo>
                      <a:pt x="1" y="9"/>
                    </a:lnTo>
                    <a:lnTo>
                      <a:pt x="1" y="8"/>
                    </a:lnTo>
                    <a:lnTo>
                      <a:pt x="1" y="8"/>
                    </a:lnTo>
                    <a:lnTo>
                      <a:pt x="1" y="7"/>
                    </a:lnTo>
                    <a:lnTo>
                      <a:pt x="1" y="6"/>
                    </a:lnTo>
                    <a:lnTo>
                      <a:pt x="1" y="6"/>
                    </a:lnTo>
                    <a:lnTo>
                      <a:pt x="1" y="5"/>
                    </a:lnTo>
                    <a:lnTo>
                      <a:pt x="1" y="5"/>
                    </a:lnTo>
                    <a:lnTo>
                      <a:pt x="1" y="5"/>
                    </a:lnTo>
                    <a:lnTo>
                      <a:pt x="1" y="4"/>
                    </a:lnTo>
                    <a:lnTo>
                      <a:pt x="1" y="5"/>
                    </a:lnTo>
                    <a:lnTo>
                      <a:pt x="1" y="4"/>
                    </a:lnTo>
                    <a:lnTo>
                      <a:pt x="1" y="5"/>
                    </a:lnTo>
                    <a:lnTo>
                      <a:pt x="1" y="5"/>
                    </a:lnTo>
                    <a:lnTo>
                      <a:pt x="1" y="6"/>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6"/>
                    </a:lnTo>
                    <a:lnTo>
                      <a:pt x="1" y="7"/>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7"/>
                    </a:lnTo>
                    <a:lnTo>
                      <a:pt x="1" y="8"/>
                    </a:lnTo>
                    <a:lnTo>
                      <a:pt x="1" y="7"/>
                    </a:lnTo>
                    <a:lnTo>
                      <a:pt x="1" y="7"/>
                    </a:lnTo>
                    <a:lnTo>
                      <a:pt x="1" y="7"/>
                    </a:lnTo>
                    <a:lnTo>
                      <a:pt x="1" y="8"/>
                    </a:lnTo>
                    <a:lnTo>
                      <a:pt x="1" y="8"/>
                    </a:lnTo>
                    <a:lnTo>
                      <a:pt x="1" y="9"/>
                    </a:lnTo>
                    <a:lnTo>
                      <a:pt x="1" y="9"/>
                    </a:lnTo>
                    <a:lnTo>
                      <a:pt x="1" y="8"/>
                    </a:lnTo>
                    <a:lnTo>
                      <a:pt x="1" y="8"/>
                    </a:lnTo>
                    <a:lnTo>
                      <a:pt x="1" y="9"/>
                    </a:lnTo>
                    <a:lnTo>
                      <a:pt x="1" y="9"/>
                    </a:lnTo>
                    <a:lnTo>
                      <a:pt x="1" y="9"/>
                    </a:lnTo>
                    <a:lnTo>
                      <a:pt x="1" y="8"/>
                    </a:lnTo>
                    <a:lnTo>
                      <a:pt x="1" y="9"/>
                    </a:lnTo>
                    <a:lnTo>
                      <a:pt x="1" y="9"/>
                    </a:lnTo>
                    <a:lnTo>
                      <a:pt x="1" y="9"/>
                    </a:lnTo>
                    <a:lnTo>
                      <a:pt x="1" y="8"/>
                    </a:lnTo>
                    <a:lnTo>
                      <a:pt x="1" y="8"/>
                    </a:lnTo>
                    <a:lnTo>
                      <a:pt x="1" y="8"/>
                    </a:lnTo>
                    <a:lnTo>
                      <a:pt x="1" y="7"/>
                    </a:lnTo>
                    <a:lnTo>
                      <a:pt x="1" y="7"/>
                    </a:lnTo>
                    <a:lnTo>
                      <a:pt x="1" y="6"/>
                    </a:lnTo>
                    <a:lnTo>
                      <a:pt x="1" y="7"/>
                    </a:lnTo>
                    <a:lnTo>
                      <a:pt x="1" y="8"/>
                    </a:lnTo>
                    <a:lnTo>
                      <a:pt x="1" y="7"/>
                    </a:lnTo>
                    <a:lnTo>
                      <a:pt x="1" y="8"/>
                    </a:lnTo>
                    <a:lnTo>
                      <a:pt x="1" y="8"/>
                    </a:lnTo>
                    <a:lnTo>
                      <a:pt x="1" y="9"/>
                    </a:lnTo>
                    <a:lnTo>
                      <a:pt x="1" y="9"/>
                    </a:lnTo>
                    <a:lnTo>
                      <a:pt x="1" y="9"/>
                    </a:lnTo>
                    <a:lnTo>
                      <a:pt x="1" y="9"/>
                    </a:lnTo>
                    <a:lnTo>
                      <a:pt x="1" y="9"/>
                    </a:lnTo>
                    <a:lnTo>
                      <a:pt x="1" y="10"/>
                    </a:lnTo>
                    <a:lnTo>
                      <a:pt x="1" y="10"/>
                    </a:lnTo>
                    <a:lnTo>
                      <a:pt x="1" y="11"/>
                    </a:lnTo>
                    <a:lnTo>
                      <a:pt x="1" y="10"/>
                    </a:lnTo>
                    <a:lnTo>
                      <a:pt x="1" y="10"/>
                    </a:lnTo>
                    <a:lnTo>
                      <a:pt x="1" y="11"/>
                    </a:lnTo>
                    <a:lnTo>
                      <a:pt x="1" y="11"/>
                    </a:lnTo>
                    <a:lnTo>
                      <a:pt x="1" y="12"/>
                    </a:lnTo>
                    <a:lnTo>
                      <a:pt x="1" y="11"/>
                    </a:lnTo>
                    <a:lnTo>
                      <a:pt x="1" y="11"/>
                    </a:lnTo>
                    <a:lnTo>
                      <a:pt x="1" y="12"/>
                    </a:lnTo>
                    <a:lnTo>
                      <a:pt x="1" y="11"/>
                    </a:lnTo>
                    <a:lnTo>
                      <a:pt x="1" y="12"/>
                    </a:lnTo>
                    <a:lnTo>
                      <a:pt x="1" y="12"/>
                    </a:lnTo>
                    <a:lnTo>
                      <a:pt x="1" y="11"/>
                    </a:lnTo>
                    <a:lnTo>
                      <a:pt x="1" y="12"/>
                    </a:lnTo>
                    <a:lnTo>
                      <a:pt x="1" y="12"/>
                    </a:lnTo>
                    <a:lnTo>
                      <a:pt x="1" y="12"/>
                    </a:lnTo>
                    <a:lnTo>
                      <a:pt x="1" y="11"/>
                    </a:lnTo>
                    <a:lnTo>
                      <a:pt x="1" y="12"/>
                    </a:lnTo>
                    <a:lnTo>
                      <a:pt x="1" y="12"/>
                    </a:lnTo>
                    <a:lnTo>
                      <a:pt x="1" y="12"/>
                    </a:lnTo>
                    <a:lnTo>
                      <a:pt x="1" y="13"/>
                    </a:lnTo>
                    <a:lnTo>
                      <a:pt x="1" y="12"/>
                    </a:lnTo>
                    <a:lnTo>
                      <a:pt x="1" y="13"/>
                    </a:lnTo>
                    <a:lnTo>
                      <a:pt x="1" y="13"/>
                    </a:lnTo>
                    <a:lnTo>
                      <a:pt x="1" y="14"/>
                    </a:lnTo>
                    <a:lnTo>
                      <a:pt x="1" y="13"/>
                    </a:lnTo>
                    <a:lnTo>
                      <a:pt x="1" y="14"/>
                    </a:lnTo>
                    <a:lnTo>
                      <a:pt x="1" y="13"/>
                    </a:lnTo>
                    <a:lnTo>
                      <a:pt x="1" y="12"/>
                    </a:lnTo>
                    <a:lnTo>
                      <a:pt x="1" y="13"/>
                    </a:lnTo>
                    <a:lnTo>
                      <a:pt x="1" y="13"/>
                    </a:lnTo>
                    <a:lnTo>
                      <a:pt x="1" y="13"/>
                    </a:lnTo>
                    <a:lnTo>
                      <a:pt x="1" y="12"/>
                    </a:lnTo>
                    <a:lnTo>
                      <a:pt x="1" y="13"/>
                    </a:lnTo>
                    <a:lnTo>
                      <a:pt x="1" y="12"/>
                    </a:lnTo>
                    <a:lnTo>
                      <a:pt x="1" y="12"/>
                    </a:lnTo>
                    <a:lnTo>
                      <a:pt x="1" y="12"/>
                    </a:lnTo>
                    <a:lnTo>
                      <a:pt x="1" y="12"/>
                    </a:lnTo>
                    <a:lnTo>
                      <a:pt x="1" y="11"/>
                    </a:lnTo>
                    <a:lnTo>
                      <a:pt x="1" y="11"/>
                    </a:lnTo>
                    <a:lnTo>
                      <a:pt x="1" y="11"/>
                    </a:lnTo>
                    <a:lnTo>
                      <a:pt x="1" y="11"/>
                    </a:lnTo>
                    <a:lnTo>
                      <a:pt x="1" y="11"/>
                    </a:lnTo>
                    <a:lnTo>
                      <a:pt x="1" y="11"/>
                    </a:lnTo>
                    <a:lnTo>
                      <a:pt x="1" y="11"/>
                    </a:lnTo>
                    <a:lnTo>
                      <a:pt x="1" y="11"/>
                    </a:lnTo>
                    <a:lnTo>
                      <a:pt x="1" y="12"/>
                    </a:lnTo>
                    <a:lnTo>
                      <a:pt x="1" y="12"/>
                    </a:lnTo>
                    <a:lnTo>
                      <a:pt x="1" y="12"/>
                    </a:lnTo>
                    <a:lnTo>
                      <a:pt x="1" y="11"/>
                    </a:lnTo>
                    <a:lnTo>
                      <a:pt x="1" y="11"/>
                    </a:lnTo>
                    <a:lnTo>
                      <a:pt x="1" y="11"/>
                    </a:lnTo>
                    <a:lnTo>
                      <a:pt x="1" y="12"/>
                    </a:lnTo>
                    <a:lnTo>
                      <a:pt x="1" y="11"/>
                    </a:lnTo>
                    <a:lnTo>
                      <a:pt x="1" y="11"/>
                    </a:lnTo>
                    <a:lnTo>
                      <a:pt x="1" y="10"/>
                    </a:lnTo>
                    <a:lnTo>
                      <a:pt x="1" y="10"/>
                    </a:lnTo>
                    <a:lnTo>
                      <a:pt x="1" y="10"/>
                    </a:lnTo>
                    <a:lnTo>
                      <a:pt x="1" y="9"/>
                    </a:lnTo>
                    <a:lnTo>
                      <a:pt x="1" y="9"/>
                    </a:lnTo>
                    <a:lnTo>
                      <a:pt x="1" y="9"/>
                    </a:lnTo>
                    <a:lnTo>
                      <a:pt x="1" y="9"/>
                    </a:lnTo>
                    <a:lnTo>
                      <a:pt x="1" y="8"/>
                    </a:lnTo>
                    <a:lnTo>
                      <a:pt x="1" y="8"/>
                    </a:lnTo>
                    <a:lnTo>
                      <a:pt x="1" y="9"/>
                    </a:lnTo>
                    <a:lnTo>
                      <a:pt x="1" y="9"/>
                    </a:lnTo>
                    <a:lnTo>
                      <a:pt x="1" y="9"/>
                    </a:lnTo>
                    <a:lnTo>
                      <a:pt x="1" y="9"/>
                    </a:lnTo>
                    <a:lnTo>
                      <a:pt x="1" y="9"/>
                    </a:lnTo>
                    <a:lnTo>
                      <a:pt x="1" y="9"/>
                    </a:lnTo>
                    <a:lnTo>
                      <a:pt x="1" y="9"/>
                    </a:lnTo>
                    <a:lnTo>
                      <a:pt x="1" y="10"/>
                    </a:lnTo>
                    <a:lnTo>
                      <a:pt x="1" y="9"/>
                    </a:lnTo>
                    <a:lnTo>
                      <a:pt x="1" y="10"/>
                    </a:lnTo>
                    <a:lnTo>
                      <a:pt x="1" y="9"/>
                    </a:lnTo>
                    <a:lnTo>
                      <a:pt x="1" y="9"/>
                    </a:lnTo>
                    <a:lnTo>
                      <a:pt x="1" y="9"/>
                    </a:lnTo>
                    <a:lnTo>
                      <a:pt x="1" y="9"/>
                    </a:lnTo>
                    <a:lnTo>
                      <a:pt x="1" y="8"/>
                    </a:lnTo>
                    <a:lnTo>
                      <a:pt x="1" y="9"/>
                    </a:lnTo>
                    <a:lnTo>
                      <a:pt x="1" y="8"/>
                    </a:lnTo>
                    <a:lnTo>
                      <a:pt x="1" y="8"/>
                    </a:lnTo>
                    <a:lnTo>
                      <a:pt x="1" y="7"/>
                    </a:lnTo>
                    <a:lnTo>
                      <a:pt x="1" y="7"/>
                    </a:lnTo>
                    <a:lnTo>
                      <a:pt x="1" y="6"/>
                    </a:lnTo>
                    <a:lnTo>
                      <a:pt x="1" y="7"/>
                    </a:lnTo>
                    <a:lnTo>
                      <a:pt x="1" y="7"/>
                    </a:lnTo>
                    <a:lnTo>
                      <a:pt x="1" y="7"/>
                    </a:lnTo>
                    <a:lnTo>
                      <a:pt x="1" y="7"/>
                    </a:lnTo>
                    <a:lnTo>
                      <a:pt x="1" y="7"/>
                    </a:lnTo>
                    <a:lnTo>
                      <a:pt x="1" y="7"/>
                    </a:lnTo>
                    <a:lnTo>
                      <a:pt x="1" y="7"/>
                    </a:lnTo>
                    <a:lnTo>
                      <a:pt x="1" y="6"/>
                    </a:lnTo>
                    <a:lnTo>
                      <a:pt x="1" y="6"/>
                    </a:lnTo>
                    <a:lnTo>
                      <a:pt x="1" y="6"/>
                    </a:lnTo>
                    <a:lnTo>
                      <a:pt x="1" y="6"/>
                    </a:lnTo>
                    <a:lnTo>
                      <a:pt x="1" y="5"/>
                    </a:lnTo>
                    <a:lnTo>
                      <a:pt x="1" y="6"/>
                    </a:lnTo>
                    <a:lnTo>
                      <a:pt x="1" y="5"/>
                    </a:lnTo>
                    <a:lnTo>
                      <a:pt x="1" y="6"/>
                    </a:lnTo>
                    <a:lnTo>
                      <a:pt x="1" y="5"/>
                    </a:lnTo>
                    <a:lnTo>
                      <a:pt x="1" y="5"/>
                    </a:lnTo>
                    <a:lnTo>
                      <a:pt x="1" y="4"/>
                    </a:lnTo>
                    <a:lnTo>
                      <a:pt x="1" y="4"/>
                    </a:lnTo>
                    <a:lnTo>
                      <a:pt x="1" y="4"/>
                    </a:lnTo>
                    <a:lnTo>
                      <a:pt x="1" y="4"/>
                    </a:lnTo>
                    <a:lnTo>
                      <a:pt x="1" y="3"/>
                    </a:lnTo>
                    <a:lnTo>
                      <a:pt x="1" y="4"/>
                    </a:lnTo>
                    <a:lnTo>
                      <a:pt x="1" y="4"/>
                    </a:lnTo>
                    <a:lnTo>
                      <a:pt x="1" y="3"/>
                    </a:lnTo>
                    <a:lnTo>
                      <a:pt x="1" y="4"/>
                    </a:lnTo>
                    <a:lnTo>
                      <a:pt x="1" y="2"/>
                    </a:lnTo>
                    <a:lnTo>
                      <a:pt x="1" y="2"/>
                    </a:lnTo>
                    <a:lnTo>
                      <a:pt x="1" y="1"/>
                    </a:lnTo>
                    <a:lnTo>
                      <a:pt x="1" y="2"/>
                    </a:lnTo>
                    <a:lnTo>
                      <a:pt x="1" y="1"/>
                    </a:lnTo>
                    <a:lnTo>
                      <a:pt x="1" y="1"/>
                    </a:lnTo>
                    <a:lnTo>
                      <a:pt x="1" y="0"/>
                    </a:lnTo>
                    <a:lnTo>
                      <a:pt x="1" y="0"/>
                    </a:lnTo>
                    <a:lnTo>
                      <a:pt x="1" y="0"/>
                    </a:lnTo>
                    <a:lnTo>
                      <a:pt x="1" y="0"/>
                    </a:lnTo>
                    <a:lnTo>
                      <a:pt x="1" y="0"/>
                    </a:lnTo>
                    <a:lnTo>
                      <a:pt x="1" y="0"/>
                    </a:lnTo>
                    <a:lnTo>
                      <a:pt x="1" y="0"/>
                    </a:lnTo>
                    <a:lnTo>
                      <a:pt x="1" y="1"/>
                    </a:lnTo>
                    <a:lnTo>
                      <a:pt x="1" y="1"/>
                    </a:lnTo>
                    <a:lnTo>
                      <a:pt x="1" y="2"/>
                    </a:lnTo>
                    <a:lnTo>
                      <a:pt x="1" y="1"/>
                    </a:lnTo>
                    <a:lnTo>
                      <a:pt x="1" y="1"/>
                    </a:lnTo>
                    <a:lnTo>
                      <a:pt x="1" y="1"/>
                    </a:lnTo>
                    <a:lnTo>
                      <a:pt x="1" y="1"/>
                    </a:lnTo>
                    <a:lnTo>
                      <a:pt x="1" y="2"/>
                    </a:lnTo>
                    <a:lnTo>
                      <a:pt x="1" y="1"/>
                    </a:lnTo>
                    <a:lnTo>
                      <a:pt x="1" y="1"/>
                    </a:lnTo>
                    <a:lnTo>
                      <a:pt x="1" y="1"/>
                    </a:lnTo>
                    <a:lnTo>
                      <a:pt x="1" y="1"/>
                    </a:lnTo>
                    <a:lnTo>
                      <a:pt x="1" y="1"/>
                    </a:lnTo>
                    <a:lnTo>
                      <a:pt x="1" y="1"/>
                    </a:lnTo>
                    <a:lnTo>
                      <a:pt x="1" y="0"/>
                    </a:lnTo>
                    <a:lnTo>
                      <a:pt x="1" y="1"/>
                    </a:lnTo>
                    <a:lnTo>
                      <a:pt x="1" y="1"/>
                    </a:lnTo>
                    <a:lnTo>
                      <a:pt x="1" y="1"/>
                    </a:lnTo>
                    <a:lnTo>
                      <a:pt x="1" y="2"/>
                    </a:lnTo>
                    <a:lnTo>
                      <a:pt x="1" y="3"/>
                    </a:lnTo>
                    <a:lnTo>
                      <a:pt x="1" y="2"/>
                    </a:lnTo>
                    <a:lnTo>
                      <a:pt x="1" y="3"/>
                    </a:lnTo>
                    <a:lnTo>
                      <a:pt x="1" y="3"/>
                    </a:lnTo>
                    <a:lnTo>
                      <a:pt x="1" y="4"/>
                    </a:lnTo>
                    <a:lnTo>
                      <a:pt x="1" y="3"/>
                    </a:lnTo>
                    <a:lnTo>
                      <a:pt x="1" y="3"/>
                    </a:lnTo>
                    <a:lnTo>
                      <a:pt x="1" y="4"/>
                    </a:lnTo>
                    <a:lnTo>
                      <a:pt x="1" y="4"/>
                    </a:lnTo>
                    <a:lnTo>
                      <a:pt x="1" y="4"/>
                    </a:lnTo>
                    <a:lnTo>
                      <a:pt x="1" y="4"/>
                    </a:lnTo>
                    <a:lnTo>
                      <a:pt x="1" y="4"/>
                    </a:lnTo>
                    <a:lnTo>
                      <a:pt x="1" y="4"/>
                    </a:lnTo>
                    <a:lnTo>
                      <a:pt x="1" y="4"/>
                    </a:lnTo>
                    <a:lnTo>
                      <a:pt x="1" y="4"/>
                    </a:lnTo>
                    <a:lnTo>
                      <a:pt x="1" y="5"/>
                    </a:lnTo>
                    <a:lnTo>
                      <a:pt x="1" y="6"/>
                    </a:lnTo>
                    <a:lnTo>
                      <a:pt x="1" y="6"/>
                    </a:lnTo>
                    <a:lnTo>
                      <a:pt x="1" y="6"/>
                    </a:lnTo>
                    <a:lnTo>
                      <a:pt x="1" y="6"/>
                    </a:lnTo>
                    <a:lnTo>
                      <a:pt x="1" y="6"/>
                    </a:lnTo>
                    <a:lnTo>
                      <a:pt x="1" y="5"/>
                    </a:lnTo>
                    <a:lnTo>
                      <a:pt x="1" y="6"/>
                    </a:lnTo>
                    <a:lnTo>
                      <a:pt x="1" y="5"/>
                    </a:lnTo>
                    <a:lnTo>
                      <a:pt x="1" y="6"/>
                    </a:lnTo>
                    <a:lnTo>
                      <a:pt x="1" y="6"/>
                    </a:lnTo>
                    <a:lnTo>
                      <a:pt x="1" y="6"/>
                    </a:lnTo>
                    <a:lnTo>
                      <a:pt x="1" y="6"/>
                    </a:lnTo>
                    <a:lnTo>
                      <a:pt x="1" y="6"/>
                    </a:lnTo>
                    <a:lnTo>
                      <a:pt x="1" y="6"/>
                    </a:lnTo>
                    <a:lnTo>
                      <a:pt x="1" y="6"/>
                    </a:lnTo>
                    <a:lnTo>
                      <a:pt x="1" y="5"/>
                    </a:lnTo>
                    <a:lnTo>
                      <a:pt x="1" y="6"/>
                    </a:lnTo>
                    <a:lnTo>
                      <a:pt x="1" y="6"/>
                    </a:lnTo>
                    <a:lnTo>
                      <a:pt x="1" y="6"/>
                    </a:lnTo>
                    <a:lnTo>
                      <a:pt x="1" y="7"/>
                    </a:lnTo>
                    <a:lnTo>
                      <a:pt x="1" y="6"/>
                    </a:lnTo>
                    <a:lnTo>
                      <a:pt x="1" y="7"/>
                    </a:lnTo>
                    <a:lnTo>
                      <a:pt x="1" y="7"/>
                    </a:lnTo>
                    <a:lnTo>
                      <a:pt x="1" y="8"/>
                    </a:lnTo>
                    <a:lnTo>
                      <a:pt x="1" y="7"/>
                    </a:lnTo>
                    <a:lnTo>
                      <a:pt x="1" y="7"/>
                    </a:lnTo>
                    <a:lnTo>
                      <a:pt x="1" y="7"/>
                    </a:lnTo>
                    <a:lnTo>
                      <a:pt x="1" y="7"/>
                    </a:lnTo>
                    <a:lnTo>
                      <a:pt x="1" y="7"/>
                    </a:lnTo>
                    <a:lnTo>
                      <a:pt x="1" y="7"/>
                    </a:lnTo>
                    <a:lnTo>
                      <a:pt x="1" y="7"/>
                    </a:lnTo>
                    <a:lnTo>
                      <a:pt x="1" y="8"/>
                    </a:lnTo>
                    <a:lnTo>
                      <a:pt x="1" y="7"/>
                    </a:lnTo>
                    <a:lnTo>
                      <a:pt x="1" y="8"/>
                    </a:lnTo>
                    <a:lnTo>
                      <a:pt x="1" y="8"/>
                    </a:lnTo>
                    <a:lnTo>
                      <a:pt x="1" y="8"/>
                    </a:lnTo>
                    <a:lnTo>
                      <a:pt x="1" y="9"/>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9"/>
                    </a:lnTo>
                    <a:lnTo>
                      <a:pt x="1" y="9"/>
                    </a:lnTo>
                    <a:lnTo>
                      <a:pt x="1" y="9"/>
                    </a:lnTo>
                    <a:lnTo>
                      <a:pt x="1" y="8"/>
                    </a:lnTo>
                    <a:lnTo>
                      <a:pt x="1" y="8"/>
                    </a:lnTo>
                    <a:lnTo>
                      <a:pt x="1" y="8"/>
                    </a:lnTo>
                    <a:lnTo>
                      <a:pt x="1" y="7"/>
                    </a:lnTo>
                    <a:lnTo>
                      <a:pt x="1" y="7"/>
                    </a:lnTo>
                    <a:lnTo>
                      <a:pt x="1" y="8"/>
                    </a:lnTo>
                    <a:lnTo>
                      <a:pt x="1" y="7"/>
                    </a:lnTo>
                    <a:lnTo>
                      <a:pt x="1" y="8"/>
                    </a:lnTo>
                    <a:lnTo>
                      <a:pt x="1" y="8"/>
                    </a:lnTo>
                    <a:lnTo>
                      <a:pt x="1" y="8"/>
                    </a:lnTo>
                    <a:lnTo>
                      <a:pt x="1" y="8"/>
                    </a:lnTo>
                    <a:lnTo>
                      <a:pt x="1" y="9"/>
                    </a:lnTo>
                    <a:lnTo>
                      <a:pt x="1" y="8"/>
                    </a:lnTo>
                    <a:lnTo>
                      <a:pt x="1" y="8"/>
                    </a:lnTo>
                    <a:lnTo>
                      <a:pt x="1" y="7"/>
                    </a:lnTo>
                    <a:lnTo>
                      <a:pt x="1" y="8"/>
                    </a:lnTo>
                    <a:lnTo>
                      <a:pt x="1" y="7"/>
                    </a:lnTo>
                    <a:lnTo>
                      <a:pt x="1" y="8"/>
                    </a:lnTo>
                    <a:lnTo>
                      <a:pt x="1" y="8"/>
                    </a:lnTo>
                    <a:lnTo>
                      <a:pt x="1" y="8"/>
                    </a:lnTo>
                    <a:lnTo>
                      <a:pt x="1" y="7"/>
                    </a:lnTo>
                    <a:lnTo>
                      <a:pt x="1" y="8"/>
                    </a:lnTo>
                    <a:lnTo>
                      <a:pt x="1" y="8"/>
                    </a:lnTo>
                    <a:lnTo>
                      <a:pt x="1" y="8"/>
                    </a:lnTo>
                    <a:lnTo>
                      <a:pt x="1" y="9"/>
                    </a:lnTo>
                    <a:lnTo>
                      <a:pt x="1" y="8"/>
                    </a:lnTo>
                    <a:lnTo>
                      <a:pt x="1" y="8"/>
                    </a:lnTo>
                    <a:lnTo>
                      <a:pt x="1" y="9"/>
                    </a:lnTo>
                    <a:lnTo>
                      <a:pt x="1" y="8"/>
                    </a:lnTo>
                    <a:lnTo>
                      <a:pt x="1" y="7"/>
                    </a:lnTo>
                    <a:lnTo>
                      <a:pt x="1" y="8"/>
                    </a:lnTo>
                    <a:lnTo>
                      <a:pt x="1" y="7"/>
                    </a:lnTo>
                    <a:lnTo>
                      <a:pt x="1" y="7"/>
                    </a:lnTo>
                    <a:lnTo>
                      <a:pt x="1" y="6"/>
                    </a:lnTo>
                    <a:lnTo>
                      <a:pt x="1" y="6"/>
                    </a:lnTo>
                    <a:lnTo>
                      <a:pt x="1" y="6"/>
                    </a:lnTo>
                    <a:lnTo>
                      <a:pt x="1" y="7"/>
                    </a:lnTo>
                    <a:lnTo>
                      <a:pt x="1" y="6"/>
                    </a:lnTo>
                    <a:lnTo>
                      <a:pt x="1" y="6"/>
                    </a:lnTo>
                    <a:lnTo>
                      <a:pt x="1" y="6"/>
                    </a:lnTo>
                    <a:lnTo>
                      <a:pt x="1" y="6"/>
                    </a:lnTo>
                    <a:lnTo>
                      <a:pt x="1" y="7"/>
                    </a:lnTo>
                    <a:lnTo>
                      <a:pt x="1" y="7"/>
                    </a:lnTo>
                    <a:lnTo>
                      <a:pt x="1" y="8"/>
                    </a:lnTo>
                    <a:lnTo>
                      <a:pt x="1" y="7"/>
                    </a:lnTo>
                    <a:lnTo>
                      <a:pt x="1" y="7"/>
                    </a:lnTo>
                    <a:lnTo>
                      <a:pt x="1" y="7"/>
                    </a:lnTo>
                    <a:lnTo>
                      <a:pt x="1" y="7"/>
                    </a:lnTo>
                    <a:lnTo>
                      <a:pt x="1" y="7"/>
                    </a:lnTo>
                    <a:lnTo>
                      <a:pt x="1" y="7"/>
                    </a:lnTo>
                    <a:lnTo>
                      <a:pt x="1" y="6"/>
                    </a:lnTo>
                    <a:lnTo>
                      <a:pt x="1" y="5"/>
                    </a:lnTo>
                    <a:lnTo>
                      <a:pt x="1" y="5"/>
                    </a:lnTo>
                    <a:lnTo>
                      <a:pt x="1" y="4"/>
                    </a:lnTo>
                    <a:lnTo>
                      <a:pt x="1" y="5"/>
                    </a:lnTo>
                    <a:lnTo>
                      <a:pt x="1" y="4"/>
                    </a:lnTo>
                    <a:lnTo>
                      <a:pt x="1" y="5"/>
                    </a:lnTo>
                    <a:lnTo>
                      <a:pt x="1" y="5"/>
                    </a:lnTo>
                    <a:lnTo>
                      <a:pt x="1" y="6"/>
                    </a:lnTo>
                    <a:lnTo>
                      <a:pt x="1" y="5"/>
                    </a:lnTo>
                    <a:lnTo>
                      <a:pt x="1" y="5"/>
                    </a:lnTo>
                    <a:lnTo>
                      <a:pt x="1" y="6"/>
                    </a:lnTo>
                    <a:lnTo>
                      <a:pt x="1" y="6"/>
                    </a:lnTo>
                    <a:lnTo>
                      <a:pt x="1" y="6"/>
                    </a:lnTo>
                    <a:lnTo>
                      <a:pt x="1" y="6"/>
                    </a:lnTo>
                    <a:lnTo>
                      <a:pt x="1" y="6"/>
                    </a:lnTo>
                    <a:lnTo>
                      <a:pt x="1" y="6"/>
                    </a:lnTo>
                    <a:lnTo>
                      <a:pt x="1" y="5"/>
                    </a:lnTo>
                    <a:lnTo>
                      <a:pt x="1" y="5"/>
                    </a:lnTo>
                    <a:lnTo>
                      <a:pt x="1" y="5"/>
                    </a:lnTo>
                    <a:lnTo>
                      <a:pt x="1" y="4"/>
                    </a:lnTo>
                    <a:lnTo>
                      <a:pt x="1" y="4"/>
                    </a:lnTo>
                    <a:lnTo>
                      <a:pt x="1" y="4"/>
                    </a:lnTo>
                    <a:lnTo>
                      <a:pt x="1" y="4"/>
                    </a:lnTo>
                    <a:lnTo>
                      <a:pt x="1" y="3"/>
                    </a:lnTo>
                  </a:path>
                </a:pathLst>
              </a:custGeom>
              <a:noFill/>
              <a:ln w="0">
                <a:solidFill>
                  <a:srgbClr val="3366FF"/>
                </a:solidFill>
                <a:prstDash val="solid"/>
                <a:round/>
                <a:headEnd/>
                <a:tailEnd/>
              </a:ln>
            </p:spPr>
            <p:txBody>
              <a:bodyPr/>
              <a:lstStyle/>
              <a:p>
                <a:endParaRPr lang="en-GB"/>
              </a:p>
            </p:txBody>
          </p:sp>
          <p:sp>
            <p:nvSpPr>
              <p:cNvPr id="185961" name="Freeform 617"/>
              <p:cNvSpPr>
                <a:spLocks/>
              </p:cNvSpPr>
              <p:nvPr/>
            </p:nvSpPr>
            <p:spPr bwMode="auto">
              <a:xfrm>
                <a:off x="2856" y="3575"/>
                <a:ext cx="1" cy="78"/>
              </a:xfrm>
              <a:custGeom>
                <a:avLst/>
                <a:gdLst/>
                <a:ahLst/>
                <a:cxnLst>
                  <a:cxn ang="0">
                    <a:pos x="0" y="3"/>
                  </a:cxn>
                  <a:cxn ang="0">
                    <a:pos x="0" y="7"/>
                  </a:cxn>
                  <a:cxn ang="0">
                    <a:pos x="0" y="5"/>
                  </a:cxn>
                  <a:cxn ang="0">
                    <a:pos x="0" y="7"/>
                  </a:cxn>
                  <a:cxn ang="0">
                    <a:pos x="0" y="3"/>
                  </a:cxn>
                  <a:cxn ang="0">
                    <a:pos x="0" y="1"/>
                  </a:cxn>
                  <a:cxn ang="0">
                    <a:pos x="0" y="1"/>
                  </a:cxn>
                  <a:cxn ang="0">
                    <a:pos x="0" y="2"/>
                  </a:cxn>
                  <a:cxn ang="0">
                    <a:pos x="0" y="4"/>
                  </a:cxn>
                  <a:cxn ang="0">
                    <a:pos x="0" y="3"/>
                  </a:cxn>
                  <a:cxn ang="0">
                    <a:pos x="0" y="4"/>
                  </a:cxn>
                  <a:cxn ang="0">
                    <a:pos x="0" y="5"/>
                  </a:cxn>
                  <a:cxn ang="0">
                    <a:pos x="0" y="7"/>
                  </a:cxn>
                  <a:cxn ang="0">
                    <a:pos x="0" y="7"/>
                  </a:cxn>
                  <a:cxn ang="0">
                    <a:pos x="0" y="6"/>
                  </a:cxn>
                  <a:cxn ang="0">
                    <a:pos x="0" y="6"/>
                  </a:cxn>
                  <a:cxn ang="0">
                    <a:pos x="0" y="8"/>
                  </a:cxn>
                  <a:cxn ang="0">
                    <a:pos x="0" y="9"/>
                  </a:cxn>
                  <a:cxn ang="0">
                    <a:pos x="0" y="10"/>
                  </a:cxn>
                  <a:cxn ang="0">
                    <a:pos x="0" y="9"/>
                  </a:cxn>
                  <a:cxn ang="0">
                    <a:pos x="0" y="7"/>
                  </a:cxn>
                  <a:cxn ang="0">
                    <a:pos x="0" y="5"/>
                  </a:cxn>
                  <a:cxn ang="0">
                    <a:pos x="0" y="7"/>
                  </a:cxn>
                  <a:cxn ang="0">
                    <a:pos x="0" y="7"/>
                  </a:cxn>
                  <a:cxn ang="0">
                    <a:pos x="0" y="4"/>
                  </a:cxn>
                  <a:cxn ang="0">
                    <a:pos x="0" y="6"/>
                  </a:cxn>
                  <a:cxn ang="0">
                    <a:pos x="0" y="7"/>
                  </a:cxn>
                  <a:cxn ang="0">
                    <a:pos x="0" y="10"/>
                  </a:cxn>
                  <a:cxn ang="0">
                    <a:pos x="0" y="9"/>
                  </a:cxn>
                  <a:cxn ang="0">
                    <a:pos x="0" y="9"/>
                  </a:cxn>
                  <a:cxn ang="0">
                    <a:pos x="0" y="10"/>
                  </a:cxn>
                  <a:cxn ang="0">
                    <a:pos x="0" y="7"/>
                  </a:cxn>
                  <a:cxn ang="0">
                    <a:pos x="0" y="8"/>
                  </a:cxn>
                  <a:cxn ang="0">
                    <a:pos x="0" y="8"/>
                  </a:cxn>
                  <a:cxn ang="0">
                    <a:pos x="0" y="7"/>
                  </a:cxn>
                  <a:cxn ang="0">
                    <a:pos x="0" y="7"/>
                  </a:cxn>
                  <a:cxn ang="0">
                    <a:pos x="0" y="5"/>
                  </a:cxn>
                  <a:cxn ang="0">
                    <a:pos x="0" y="5"/>
                  </a:cxn>
                  <a:cxn ang="0">
                    <a:pos x="0" y="5"/>
                  </a:cxn>
                  <a:cxn ang="0">
                    <a:pos x="0" y="2"/>
                  </a:cxn>
                  <a:cxn ang="0">
                    <a:pos x="0" y="4"/>
                  </a:cxn>
                  <a:cxn ang="0">
                    <a:pos x="0" y="4"/>
                  </a:cxn>
                  <a:cxn ang="0">
                    <a:pos x="0" y="6"/>
                  </a:cxn>
                  <a:cxn ang="0">
                    <a:pos x="0" y="8"/>
                  </a:cxn>
                  <a:cxn ang="0">
                    <a:pos x="0" y="7"/>
                  </a:cxn>
                  <a:cxn ang="0">
                    <a:pos x="0" y="6"/>
                  </a:cxn>
                  <a:cxn ang="0">
                    <a:pos x="0" y="6"/>
                  </a:cxn>
                  <a:cxn ang="0">
                    <a:pos x="0" y="5"/>
                  </a:cxn>
                  <a:cxn ang="0">
                    <a:pos x="0" y="5"/>
                  </a:cxn>
                  <a:cxn ang="0">
                    <a:pos x="0" y="4"/>
                  </a:cxn>
                  <a:cxn ang="0">
                    <a:pos x="0" y="6"/>
                  </a:cxn>
                  <a:cxn ang="0">
                    <a:pos x="0" y="8"/>
                  </a:cxn>
                  <a:cxn ang="0">
                    <a:pos x="0" y="6"/>
                  </a:cxn>
                  <a:cxn ang="0">
                    <a:pos x="0" y="4"/>
                  </a:cxn>
                  <a:cxn ang="0">
                    <a:pos x="0" y="5"/>
                  </a:cxn>
                  <a:cxn ang="0">
                    <a:pos x="0" y="3"/>
                  </a:cxn>
                  <a:cxn ang="0">
                    <a:pos x="0" y="5"/>
                  </a:cxn>
                  <a:cxn ang="0">
                    <a:pos x="0" y="6"/>
                  </a:cxn>
                  <a:cxn ang="0">
                    <a:pos x="0" y="7"/>
                  </a:cxn>
                  <a:cxn ang="0">
                    <a:pos x="0" y="9"/>
                  </a:cxn>
                  <a:cxn ang="0">
                    <a:pos x="0" y="9"/>
                  </a:cxn>
                  <a:cxn ang="0">
                    <a:pos x="0" y="11"/>
                  </a:cxn>
                  <a:cxn ang="0">
                    <a:pos x="0" y="13"/>
                  </a:cxn>
                </a:cxnLst>
                <a:rect l="0" t="0" r="r" b="b"/>
                <a:pathLst>
                  <a:path h="13">
                    <a:moveTo>
                      <a:pt x="0" y="4"/>
                    </a:moveTo>
                    <a:lnTo>
                      <a:pt x="0" y="5"/>
                    </a:lnTo>
                    <a:lnTo>
                      <a:pt x="0" y="5"/>
                    </a:lnTo>
                    <a:lnTo>
                      <a:pt x="0" y="5"/>
                    </a:lnTo>
                    <a:lnTo>
                      <a:pt x="0" y="5"/>
                    </a:lnTo>
                    <a:lnTo>
                      <a:pt x="0" y="5"/>
                    </a:lnTo>
                    <a:lnTo>
                      <a:pt x="0" y="6"/>
                    </a:lnTo>
                    <a:lnTo>
                      <a:pt x="0" y="5"/>
                    </a:lnTo>
                    <a:lnTo>
                      <a:pt x="0" y="4"/>
                    </a:lnTo>
                    <a:lnTo>
                      <a:pt x="0" y="4"/>
                    </a:lnTo>
                    <a:lnTo>
                      <a:pt x="0" y="3"/>
                    </a:lnTo>
                    <a:lnTo>
                      <a:pt x="0" y="3"/>
                    </a:lnTo>
                    <a:lnTo>
                      <a:pt x="0" y="3"/>
                    </a:lnTo>
                    <a:lnTo>
                      <a:pt x="0" y="3"/>
                    </a:lnTo>
                    <a:lnTo>
                      <a:pt x="0" y="4"/>
                    </a:lnTo>
                    <a:lnTo>
                      <a:pt x="0" y="3"/>
                    </a:lnTo>
                    <a:lnTo>
                      <a:pt x="0" y="4"/>
                    </a:lnTo>
                    <a:lnTo>
                      <a:pt x="0" y="5"/>
                    </a:lnTo>
                    <a:lnTo>
                      <a:pt x="0" y="5"/>
                    </a:lnTo>
                    <a:lnTo>
                      <a:pt x="0" y="5"/>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6"/>
                    </a:lnTo>
                    <a:lnTo>
                      <a:pt x="0" y="5"/>
                    </a:lnTo>
                    <a:lnTo>
                      <a:pt x="0" y="6"/>
                    </a:lnTo>
                    <a:lnTo>
                      <a:pt x="0" y="7"/>
                    </a:lnTo>
                    <a:lnTo>
                      <a:pt x="0" y="6"/>
                    </a:lnTo>
                    <a:lnTo>
                      <a:pt x="0" y="7"/>
                    </a:lnTo>
                    <a:lnTo>
                      <a:pt x="0" y="6"/>
                    </a:lnTo>
                    <a:lnTo>
                      <a:pt x="0" y="7"/>
                    </a:lnTo>
                    <a:lnTo>
                      <a:pt x="0" y="7"/>
                    </a:lnTo>
                    <a:lnTo>
                      <a:pt x="0" y="6"/>
                    </a:lnTo>
                    <a:lnTo>
                      <a:pt x="0" y="7"/>
                    </a:lnTo>
                    <a:lnTo>
                      <a:pt x="0" y="6"/>
                    </a:lnTo>
                    <a:lnTo>
                      <a:pt x="0" y="6"/>
                    </a:lnTo>
                    <a:lnTo>
                      <a:pt x="0" y="5"/>
                    </a:lnTo>
                    <a:lnTo>
                      <a:pt x="0" y="5"/>
                    </a:lnTo>
                    <a:lnTo>
                      <a:pt x="0" y="5"/>
                    </a:lnTo>
                    <a:lnTo>
                      <a:pt x="0" y="4"/>
                    </a:lnTo>
                    <a:lnTo>
                      <a:pt x="0" y="4"/>
                    </a:lnTo>
                    <a:lnTo>
                      <a:pt x="0" y="3"/>
                    </a:lnTo>
                    <a:lnTo>
                      <a:pt x="0" y="3"/>
                    </a:lnTo>
                    <a:lnTo>
                      <a:pt x="0" y="3"/>
                    </a:lnTo>
                    <a:lnTo>
                      <a:pt x="0" y="3"/>
                    </a:lnTo>
                    <a:lnTo>
                      <a:pt x="0" y="2"/>
                    </a:lnTo>
                    <a:lnTo>
                      <a:pt x="0" y="2"/>
                    </a:lnTo>
                    <a:lnTo>
                      <a:pt x="0" y="2"/>
                    </a:lnTo>
                    <a:lnTo>
                      <a:pt x="0" y="1"/>
                    </a:lnTo>
                    <a:lnTo>
                      <a:pt x="0" y="1"/>
                    </a:lnTo>
                    <a:lnTo>
                      <a:pt x="0" y="1"/>
                    </a:lnTo>
                    <a:lnTo>
                      <a:pt x="0" y="1"/>
                    </a:lnTo>
                    <a:lnTo>
                      <a:pt x="0" y="1"/>
                    </a:lnTo>
                    <a:lnTo>
                      <a:pt x="0" y="1"/>
                    </a:lnTo>
                    <a:lnTo>
                      <a:pt x="0" y="2"/>
                    </a:lnTo>
                    <a:lnTo>
                      <a:pt x="0" y="2"/>
                    </a:lnTo>
                    <a:lnTo>
                      <a:pt x="0" y="2"/>
                    </a:lnTo>
                    <a:lnTo>
                      <a:pt x="0" y="1"/>
                    </a:lnTo>
                    <a:lnTo>
                      <a:pt x="0" y="1"/>
                    </a:lnTo>
                    <a:lnTo>
                      <a:pt x="0" y="1"/>
                    </a:lnTo>
                    <a:lnTo>
                      <a:pt x="0" y="0"/>
                    </a:lnTo>
                    <a:lnTo>
                      <a:pt x="0" y="0"/>
                    </a:lnTo>
                    <a:lnTo>
                      <a:pt x="0" y="0"/>
                    </a:lnTo>
                    <a:lnTo>
                      <a:pt x="0" y="1"/>
                    </a:lnTo>
                    <a:lnTo>
                      <a:pt x="0" y="1"/>
                    </a:lnTo>
                    <a:lnTo>
                      <a:pt x="0" y="2"/>
                    </a:lnTo>
                    <a:lnTo>
                      <a:pt x="0" y="1"/>
                    </a:lnTo>
                    <a:lnTo>
                      <a:pt x="0" y="2"/>
                    </a:lnTo>
                    <a:lnTo>
                      <a:pt x="0" y="2"/>
                    </a:lnTo>
                    <a:lnTo>
                      <a:pt x="0" y="2"/>
                    </a:lnTo>
                    <a:lnTo>
                      <a:pt x="0" y="1"/>
                    </a:lnTo>
                    <a:lnTo>
                      <a:pt x="0" y="1"/>
                    </a:lnTo>
                    <a:lnTo>
                      <a:pt x="0" y="2"/>
                    </a:lnTo>
                    <a:lnTo>
                      <a:pt x="0" y="2"/>
                    </a:lnTo>
                    <a:lnTo>
                      <a:pt x="0" y="2"/>
                    </a:lnTo>
                    <a:lnTo>
                      <a:pt x="0" y="2"/>
                    </a:lnTo>
                    <a:lnTo>
                      <a:pt x="0" y="2"/>
                    </a:lnTo>
                    <a:lnTo>
                      <a:pt x="0" y="2"/>
                    </a:lnTo>
                    <a:lnTo>
                      <a:pt x="0" y="3"/>
                    </a:lnTo>
                    <a:lnTo>
                      <a:pt x="0" y="3"/>
                    </a:lnTo>
                    <a:lnTo>
                      <a:pt x="0" y="3"/>
                    </a:lnTo>
                    <a:lnTo>
                      <a:pt x="0" y="2"/>
                    </a:lnTo>
                    <a:lnTo>
                      <a:pt x="0" y="3"/>
                    </a:lnTo>
                    <a:lnTo>
                      <a:pt x="0" y="3"/>
                    </a:lnTo>
                    <a:lnTo>
                      <a:pt x="0" y="3"/>
                    </a:lnTo>
                    <a:lnTo>
                      <a:pt x="0" y="4"/>
                    </a:lnTo>
                    <a:lnTo>
                      <a:pt x="0" y="4"/>
                    </a:lnTo>
                    <a:lnTo>
                      <a:pt x="0" y="4"/>
                    </a:lnTo>
                    <a:lnTo>
                      <a:pt x="0" y="5"/>
                    </a:lnTo>
                    <a:lnTo>
                      <a:pt x="0" y="4"/>
                    </a:lnTo>
                    <a:lnTo>
                      <a:pt x="0" y="5"/>
                    </a:lnTo>
                    <a:lnTo>
                      <a:pt x="0" y="4"/>
                    </a:lnTo>
                    <a:lnTo>
                      <a:pt x="0" y="5"/>
                    </a:lnTo>
                    <a:lnTo>
                      <a:pt x="0" y="5"/>
                    </a:lnTo>
                    <a:lnTo>
                      <a:pt x="0" y="4"/>
                    </a:lnTo>
                    <a:lnTo>
                      <a:pt x="0" y="3"/>
                    </a:lnTo>
                    <a:lnTo>
                      <a:pt x="0" y="4"/>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7"/>
                    </a:lnTo>
                    <a:lnTo>
                      <a:pt x="0" y="7"/>
                    </a:lnTo>
                    <a:lnTo>
                      <a:pt x="0" y="7"/>
                    </a:lnTo>
                    <a:lnTo>
                      <a:pt x="0" y="7"/>
                    </a:lnTo>
                    <a:lnTo>
                      <a:pt x="0" y="6"/>
                    </a:lnTo>
                    <a:lnTo>
                      <a:pt x="0" y="5"/>
                    </a:lnTo>
                    <a:lnTo>
                      <a:pt x="0" y="6"/>
                    </a:lnTo>
                    <a:lnTo>
                      <a:pt x="0" y="5"/>
                    </a:lnTo>
                    <a:lnTo>
                      <a:pt x="0" y="6"/>
                    </a:lnTo>
                    <a:lnTo>
                      <a:pt x="0" y="5"/>
                    </a:lnTo>
                    <a:lnTo>
                      <a:pt x="0" y="6"/>
                    </a:lnTo>
                    <a:lnTo>
                      <a:pt x="0" y="6"/>
                    </a:lnTo>
                    <a:lnTo>
                      <a:pt x="0" y="5"/>
                    </a:lnTo>
                    <a:lnTo>
                      <a:pt x="0" y="5"/>
                    </a:lnTo>
                    <a:lnTo>
                      <a:pt x="0" y="6"/>
                    </a:lnTo>
                    <a:lnTo>
                      <a:pt x="0" y="5"/>
                    </a:lnTo>
                    <a:lnTo>
                      <a:pt x="0" y="5"/>
                    </a:lnTo>
                    <a:lnTo>
                      <a:pt x="0" y="6"/>
                    </a:lnTo>
                    <a:lnTo>
                      <a:pt x="0" y="5"/>
                    </a:lnTo>
                    <a:lnTo>
                      <a:pt x="0" y="4"/>
                    </a:lnTo>
                    <a:lnTo>
                      <a:pt x="0" y="5"/>
                    </a:lnTo>
                    <a:lnTo>
                      <a:pt x="0" y="4"/>
                    </a:lnTo>
                    <a:lnTo>
                      <a:pt x="0" y="5"/>
                    </a:lnTo>
                    <a:lnTo>
                      <a:pt x="0" y="5"/>
                    </a:lnTo>
                    <a:lnTo>
                      <a:pt x="0" y="5"/>
                    </a:lnTo>
                    <a:lnTo>
                      <a:pt x="0" y="6"/>
                    </a:lnTo>
                    <a:lnTo>
                      <a:pt x="0" y="5"/>
                    </a:lnTo>
                    <a:lnTo>
                      <a:pt x="0" y="5"/>
                    </a:lnTo>
                    <a:lnTo>
                      <a:pt x="0" y="5"/>
                    </a:lnTo>
                    <a:lnTo>
                      <a:pt x="0" y="5"/>
                    </a:lnTo>
                    <a:lnTo>
                      <a:pt x="0" y="6"/>
                    </a:lnTo>
                    <a:lnTo>
                      <a:pt x="0" y="6"/>
                    </a:lnTo>
                    <a:lnTo>
                      <a:pt x="0" y="7"/>
                    </a:lnTo>
                    <a:lnTo>
                      <a:pt x="0" y="7"/>
                    </a:lnTo>
                    <a:lnTo>
                      <a:pt x="0" y="8"/>
                    </a:lnTo>
                    <a:lnTo>
                      <a:pt x="0" y="8"/>
                    </a:lnTo>
                    <a:lnTo>
                      <a:pt x="0" y="8"/>
                    </a:lnTo>
                    <a:lnTo>
                      <a:pt x="0" y="8"/>
                    </a:lnTo>
                    <a:lnTo>
                      <a:pt x="0" y="9"/>
                    </a:lnTo>
                    <a:lnTo>
                      <a:pt x="0" y="8"/>
                    </a:lnTo>
                    <a:lnTo>
                      <a:pt x="0" y="9"/>
                    </a:lnTo>
                    <a:lnTo>
                      <a:pt x="0" y="8"/>
                    </a:lnTo>
                    <a:lnTo>
                      <a:pt x="0" y="8"/>
                    </a:lnTo>
                    <a:lnTo>
                      <a:pt x="0" y="9"/>
                    </a:lnTo>
                    <a:lnTo>
                      <a:pt x="0" y="9"/>
                    </a:lnTo>
                    <a:lnTo>
                      <a:pt x="0" y="9"/>
                    </a:lnTo>
                    <a:lnTo>
                      <a:pt x="0" y="9"/>
                    </a:lnTo>
                    <a:lnTo>
                      <a:pt x="0" y="9"/>
                    </a:lnTo>
                    <a:lnTo>
                      <a:pt x="0" y="10"/>
                    </a:lnTo>
                    <a:lnTo>
                      <a:pt x="0" y="10"/>
                    </a:lnTo>
                    <a:lnTo>
                      <a:pt x="0" y="10"/>
                    </a:lnTo>
                    <a:lnTo>
                      <a:pt x="0" y="11"/>
                    </a:lnTo>
                    <a:lnTo>
                      <a:pt x="0" y="11"/>
                    </a:lnTo>
                    <a:lnTo>
                      <a:pt x="0" y="11"/>
                    </a:lnTo>
                    <a:lnTo>
                      <a:pt x="0" y="11"/>
                    </a:lnTo>
                    <a:lnTo>
                      <a:pt x="0" y="10"/>
                    </a:lnTo>
                    <a:lnTo>
                      <a:pt x="0" y="11"/>
                    </a:lnTo>
                    <a:lnTo>
                      <a:pt x="0" y="10"/>
                    </a:lnTo>
                    <a:lnTo>
                      <a:pt x="0" y="10"/>
                    </a:lnTo>
                    <a:lnTo>
                      <a:pt x="0" y="9"/>
                    </a:lnTo>
                    <a:lnTo>
                      <a:pt x="0" y="9"/>
                    </a:lnTo>
                    <a:lnTo>
                      <a:pt x="0" y="9"/>
                    </a:lnTo>
                    <a:lnTo>
                      <a:pt x="0" y="8"/>
                    </a:lnTo>
                    <a:lnTo>
                      <a:pt x="0" y="9"/>
                    </a:lnTo>
                    <a:lnTo>
                      <a:pt x="0" y="8"/>
                    </a:lnTo>
                    <a:lnTo>
                      <a:pt x="0" y="9"/>
                    </a:lnTo>
                    <a:lnTo>
                      <a:pt x="0" y="9"/>
                    </a:lnTo>
                    <a:lnTo>
                      <a:pt x="0" y="9"/>
                    </a:lnTo>
                    <a:lnTo>
                      <a:pt x="0" y="9"/>
                    </a:lnTo>
                    <a:lnTo>
                      <a:pt x="0" y="9"/>
                    </a:lnTo>
                    <a:lnTo>
                      <a:pt x="0" y="10"/>
                    </a:lnTo>
                    <a:lnTo>
                      <a:pt x="0" y="9"/>
                    </a:lnTo>
                    <a:lnTo>
                      <a:pt x="0" y="9"/>
                    </a:lnTo>
                    <a:lnTo>
                      <a:pt x="0" y="10"/>
                    </a:lnTo>
                    <a:lnTo>
                      <a:pt x="0" y="9"/>
                    </a:lnTo>
                    <a:lnTo>
                      <a:pt x="0" y="8"/>
                    </a:lnTo>
                    <a:lnTo>
                      <a:pt x="0" y="9"/>
                    </a:lnTo>
                    <a:lnTo>
                      <a:pt x="0" y="8"/>
                    </a:lnTo>
                    <a:lnTo>
                      <a:pt x="0" y="8"/>
                    </a:lnTo>
                    <a:lnTo>
                      <a:pt x="0" y="7"/>
                    </a:lnTo>
                    <a:lnTo>
                      <a:pt x="0" y="7"/>
                    </a:lnTo>
                    <a:lnTo>
                      <a:pt x="0" y="7"/>
                    </a:lnTo>
                    <a:lnTo>
                      <a:pt x="0" y="7"/>
                    </a:lnTo>
                    <a:lnTo>
                      <a:pt x="0" y="7"/>
                    </a:lnTo>
                    <a:lnTo>
                      <a:pt x="0" y="7"/>
                    </a:lnTo>
                    <a:lnTo>
                      <a:pt x="0" y="6"/>
                    </a:lnTo>
                    <a:lnTo>
                      <a:pt x="0" y="6"/>
                    </a:lnTo>
                    <a:lnTo>
                      <a:pt x="0" y="5"/>
                    </a:lnTo>
                    <a:lnTo>
                      <a:pt x="0" y="6"/>
                    </a:lnTo>
                    <a:lnTo>
                      <a:pt x="0" y="5"/>
                    </a:lnTo>
                    <a:lnTo>
                      <a:pt x="0" y="5"/>
                    </a:lnTo>
                    <a:lnTo>
                      <a:pt x="0" y="5"/>
                    </a:lnTo>
                    <a:lnTo>
                      <a:pt x="0" y="5"/>
                    </a:lnTo>
                    <a:lnTo>
                      <a:pt x="0" y="5"/>
                    </a:lnTo>
                    <a:lnTo>
                      <a:pt x="0" y="5"/>
                    </a:lnTo>
                    <a:lnTo>
                      <a:pt x="0" y="6"/>
                    </a:lnTo>
                    <a:lnTo>
                      <a:pt x="0" y="5"/>
                    </a:lnTo>
                    <a:lnTo>
                      <a:pt x="0" y="6"/>
                    </a:lnTo>
                    <a:lnTo>
                      <a:pt x="0" y="6"/>
                    </a:lnTo>
                    <a:lnTo>
                      <a:pt x="0" y="7"/>
                    </a:lnTo>
                    <a:lnTo>
                      <a:pt x="0" y="6"/>
                    </a:lnTo>
                    <a:lnTo>
                      <a:pt x="0" y="6"/>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6"/>
                    </a:lnTo>
                    <a:lnTo>
                      <a:pt x="0" y="5"/>
                    </a:lnTo>
                    <a:lnTo>
                      <a:pt x="0" y="5"/>
                    </a:lnTo>
                    <a:lnTo>
                      <a:pt x="0" y="4"/>
                    </a:lnTo>
                    <a:lnTo>
                      <a:pt x="0" y="4"/>
                    </a:lnTo>
                    <a:lnTo>
                      <a:pt x="0" y="3"/>
                    </a:lnTo>
                    <a:lnTo>
                      <a:pt x="0" y="3"/>
                    </a:lnTo>
                    <a:lnTo>
                      <a:pt x="0" y="3"/>
                    </a:lnTo>
                    <a:lnTo>
                      <a:pt x="0" y="4"/>
                    </a:lnTo>
                    <a:lnTo>
                      <a:pt x="0" y="4"/>
                    </a:lnTo>
                    <a:lnTo>
                      <a:pt x="0" y="4"/>
                    </a:lnTo>
                    <a:lnTo>
                      <a:pt x="0" y="5"/>
                    </a:lnTo>
                    <a:lnTo>
                      <a:pt x="0" y="6"/>
                    </a:lnTo>
                    <a:lnTo>
                      <a:pt x="0" y="6"/>
                    </a:lnTo>
                    <a:lnTo>
                      <a:pt x="0" y="6"/>
                    </a:lnTo>
                    <a:lnTo>
                      <a:pt x="0" y="7"/>
                    </a:lnTo>
                    <a:lnTo>
                      <a:pt x="0" y="6"/>
                    </a:lnTo>
                    <a:lnTo>
                      <a:pt x="0" y="7"/>
                    </a:lnTo>
                    <a:lnTo>
                      <a:pt x="0" y="7"/>
                    </a:lnTo>
                    <a:lnTo>
                      <a:pt x="0" y="7"/>
                    </a:lnTo>
                    <a:lnTo>
                      <a:pt x="0" y="6"/>
                    </a:lnTo>
                    <a:lnTo>
                      <a:pt x="0" y="6"/>
                    </a:lnTo>
                    <a:lnTo>
                      <a:pt x="0" y="6"/>
                    </a:lnTo>
                    <a:lnTo>
                      <a:pt x="0" y="6"/>
                    </a:lnTo>
                    <a:lnTo>
                      <a:pt x="0" y="7"/>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7"/>
                    </a:lnTo>
                    <a:lnTo>
                      <a:pt x="0" y="8"/>
                    </a:lnTo>
                    <a:lnTo>
                      <a:pt x="0" y="8"/>
                    </a:lnTo>
                    <a:lnTo>
                      <a:pt x="0" y="9"/>
                    </a:lnTo>
                    <a:lnTo>
                      <a:pt x="0" y="8"/>
                    </a:lnTo>
                    <a:lnTo>
                      <a:pt x="0" y="9"/>
                    </a:lnTo>
                    <a:lnTo>
                      <a:pt x="0" y="10"/>
                    </a:lnTo>
                    <a:lnTo>
                      <a:pt x="0" y="10"/>
                    </a:lnTo>
                    <a:lnTo>
                      <a:pt x="0" y="9"/>
                    </a:lnTo>
                    <a:lnTo>
                      <a:pt x="0" y="9"/>
                    </a:lnTo>
                    <a:lnTo>
                      <a:pt x="0" y="10"/>
                    </a:lnTo>
                    <a:lnTo>
                      <a:pt x="0" y="10"/>
                    </a:lnTo>
                    <a:lnTo>
                      <a:pt x="0" y="10"/>
                    </a:lnTo>
                    <a:lnTo>
                      <a:pt x="0" y="10"/>
                    </a:lnTo>
                    <a:lnTo>
                      <a:pt x="0" y="10"/>
                    </a:lnTo>
                    <a:lnTo>
                      <a:pt x="0" y="9"/>
                    </a:lnTo>
                    <a:lnTo>
                      <a:pt x="0" y="10"/>
                    </a:lnTo>
                    <a:lnTo>
                      <a:pt x="0" y="9"/>
                    </a:lnTo>
                    <a:lnTo>
                      <a:pt x="0" y="9"/>
                    </a:lnTo>
                    <a:lnTo>
                      <a:pt x="0" y="9"/>
                    </a:lnTo>
                    <a:lnTo>
                      <a:pt x="0" y="10"/>
                    </a:lnTo>
                    <a:lnTo>
                      <a:pt x="0" y="9"/>
                    </a:lnTo>
                    <a:lnTo>
                      <a:pt x="0" y="9"/>
                    </a:lnTo>
                    <a:lnTo>
                      <a:pt x="0" y="8"/>
                    </a:lnTo>
                    <a:lnTo>
                      <a:pt x="0" y="9"/>
                    </a:lnTo>
                    <a:lnTo>
                      <a:pt x="0" y="9"/>
                    </a:lnTo>
                    <a:lnTo>
                      <a:pt x="0" y="9"/>
                    </a:lnTo>
                    <a:lnTo>
                      <a:pt x="0" y="9"/>
                    </a:lnTo>
                    <a:lnTo>
                      <a:pt x="0" y="9"/>
                    </a:lnTo>
                    <a:lnTo>
                      <a:pt x="0" y="8"/>
                    </a:lnTo>
                    <a:lnTo>
                      <a:pt x="0" y="9"/>
                    </a:lnTo>
                    <a:lnTo>
                      <a:pt x="0" y="9"/>
                    </a:lnTo>
                    <a:lnTo>
                      <a:pt x="0" y="10"/>
                    </a:lnTo>
                    <a:lnTo>
                      <a:pt x="0" y="10"/>
                    </a:lnTo>
                    <a:lnTo>
                      <a:pt x="0" y="10"/>
                    </a:lnTo>
                    <a:lnTo>
                      <a:pt x="0" y="10"/>
                    </a:lnTo>
                    <a:lnTo>
                      <a:pt x="0" y="9"/>
                    </a:lnTo>
                    <a:lnTo>
                      <a:pt x="0" y="10"/>
                    </a:lnTo>
                    <a:lnTo>
                      <a:pt x="0" y="9"/>
                    </a:lnTo>
                    <a:lnTo>
                      <a:pt x="0" y="10"/>
                    </a:lnTo>
                    <a:lnTo>
                      <a:pt x="0" y="9"/>
                    </a:lnTo>
                    <a:lnTo>
                      <a:pt x="0" y="10"/>
                    </a:lnTo>
                    <a:lnTo>
                      <a:pt x="0" y="9"/>
                    </a:lnTo>
                    <a:lnTo>
                      <a:pt x="0" y="8"/>
                    </a:lnTo>
                    <a:lnTo>
                      <a:pt x="0" y="8"/>
                    </a:lnTo>
                    <a:lnTo>
                      <a:pt x="0" y="8"/>
                    </a:lnTo>
                    <a:lnTo>
                      <a:pt x="0" y="8"/>
                    </a:lnTo>
                    <a:lnTo>
                      <a:pt x="0" y="8"/>
                    </a:lnTo>
                    <a:lnTo>
                      <a:pt x="0" y="8"/>
                    </a:lnTo>
                    <a:lnTo>
                      <a:pt x="0" y="8"/>
                    </a:lnTo>
                    <a:lnTo>
                      <a:pt x="0" y="7"/>
                    </a:lnTo>
                    <a:lnTo>
                      <a:pt x="0" y="7"/>
                    </a:lnTo>
                    <a:lnTo>
                      <a:pt x="0" y="6"/>
                    </a:lnTo>
                    <a:lnTo>
                      <a:pt x="0" y="6"/>
                    </a:lnTo>
                    <a:lnTo>
                      <a:pt x="0" y="7"/>
                    </a:lnTo>
                    <a:lnTo>
                      <a:pt x="0" y="7"/>
                    </a:lnTo>
                    <a:lnTo>
                      <a:pt x="0" y="7"/>
                    </a:lnTo>
                    <a:lnTo>
                      <a:pt x="0" y="7"/>
                    </a:lnTo>
                    <a:lnTo>
                      <a:pt x="0" y="8"/>
                    </a:lnTo>
                    <a:lnTo>
                      <a:pt x="0" y="8"/>
                    </a:lnTo>
                    <a:lnTo>
                      <a:pt x="0" y="8"/>
                    </a:lnTo>
                    <a:lnTo>
                      <a:pt x="0" y="8"/>
                    </a:lnTo>
                    <a:lnTo>
                      <a:pt x="0" y="9"/>
                    </a:lnTo>
                    <a:lnTo>
                      <a:pt x="0" y="9"/>
                    </a:lnTo>
                    <a:lnTo>
                      <a:pt x="0" y="9"/>
                    </a:lnTo>
                    <a:lnTo>
                      <a:pt x="0" y="8"/>
                    </a:lnTo>
                    <a:lnTo>
                      <a:pt x="0" y="8"/>
                    </a:lnTo>
                    <a:lnTo>
                      <a:pt x="0" y="9"/>
                    </a:lnTo>
                    <a:lnTo>
                      <a:pt x="0" y="8"/>
                    </a:lnTo>
                    <a:lnTo>
                      <a:pt x="0" y="8"/>
                    </a:lnTo>
                    <a:lnTo>
                      <a:pt x="0" y="8"/>
                    </a:lnTo>
                    <a:lnTo>
                      <a:pt x="0" y="8"/>
                    </a:lnTo>
                    <a:lnTo>
                      <a:pt x="0" y="8"/>
                    </a:lnTo>
                    <a:lnTo>
                      <a:pt x="0" y="7"/>
                    </a:lnTo>
                    <a:lnTo>
                      <a:pt x="0" y="7"/>
                    </a:lnTo>
                    <a:lnTo>
                      <a:pt x="0" y="7"/>
                    </a:lnTo>
                    <a:lnTo>
                      <a:pt x="0" y="8"/>
                    </a:lnTo>
                    <a:lnTo>
                      <a:pt x="0" y="7"/>
                    </a:lnTo>
                    <a:lnTo>
                      <a:pt x="0" y="8"/>
                    </a:lnTo>
                    <a:lnTo>
                      <a:pt x="0" y="7"/>
                    </a:lnTo>
                    <a:lnTo>
                      <a:pt x="0" y="7"/>
                    </a:lnTo>
                    <a:lnTo>
                      <a:pt x="0" y="7"/>
                    </a:lnTo>
                    <a:lnTo>
                      <a:pt x="0" y="7"/>
                    </a:lnTo>
                    <a:lnTo>
                      <a:pt x="0" y="7"/>
                    </a:lnTo>
                    <a:lnTo>
                      <a:pt x="0" y="7"/>
                    </a:lnTo>
                    <a:lnTo>
                      <a:pt x="0" y="7"/>
                    </a:lnTo>
                    <a:lnTo>
                      <a:pt x="0" y="8"/>
                    </a:lnTo>
                    <a:lnTo>
                      <a:pt x="0" y="8"/>
                    </a:lnTo>
                    <a:lnTo>
                      <a:pt x="0" y="9"/>
                    </a:lnTo>
                    <a:lnTo>
                      <a:pt x="0" y="10"/>
                    </a:lnTo>
                    <a:lnTo>
                      <a:pt x="0" y="9"/>
                    </a:lnTo>
                    <a:lnTo>
                      <a:pt x="0" y="9"/>
                    </a:lnTo>
                    <a:lnTo>
                      <a:pt x="0" y="8"/>
                    </a:lnTo>
                    <a:lnTo>
                      <a:pt x="0" y="8"/>
                    </a:lnTo>
                    <a:lnTo>
                      <a:pt x="0" y="7"/>
                    </a:lnTo>
                    <a:lnTo>
                      <a:pt x="0" y="7"/>
                    </a:lnTo>
                    <a:lnTo>
                      <a:pt x="0" y="6"/>
                    </a:lnTo>
                    <a:lnTo>
                      <a:pt x="0" y="6"/>
                    </a:lnTo>
                    <a:lnTo>
                      <a:pt x="0" y="7"/>
                    </a:lnTo>
                    <a:lnTo>
                      <a:pt x="0" y="6"/>
                    </a:lnTo>
                    <a:lnTo>
                      <a:pt x="0" y="6"/>
                    </a:lnTo>
                    <a:lnTo>
                      <a:pt x="0" y="6"/>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3"/>
                    </a:lnTo>
                    <a:lnTo>
                      <a:pt x="0" y="3"/>
                    </a:lnTo>
                    <a:lnTo>
                      <a:pt x="0" y="2"/>
                    </a:lnTo>
                    <a:lnTo>
                      <a:pt x="0" y="3"/>
                    </a:lnTo>
                    <a:lnTo>
                      <a:pt x="0" y="2"/>
                    </a:lnTo>
                    <a:lnTo>
                      <a:pt x="0" y="2"/>
                    </a:lnTo>
                    <a:lnTo>
                      <a:pt x="0" y="2"/>
                    </a:lnTo>
                    <a:lnTo>
                      <a:pt x="0" y="2"/>
                    </a:lnTo>
                    <a:lnTo>
                      <a:pt x="0" y="2"/>
                    </a:lnTo>
                    <a:lnTo>
                      <a:pt x="0" y="2"/>
                    </a:lnTo>
                    <a:lnTo>
                      <a:pt x="0" y="3"/>
                    </a:lnTo>
                    <a:lnTo>
                      <a:pt x="0" y="3"/>
                    </a:lnTo>
                    <a:lnTo>
                      <a:pt x="0" y="3"/>
                    </a:lnTo>
                    <a:lnTo>
                      <a:pt x="0" y="3"/>
                    </a:lnTo>
                    <a:lnTo>
                      <a:pt x="0" y="4"/>
                    </a:lnTo>
                    <a:lnTo>
                      <a:pt x="0" y="4"/>
                    </a:lnTo>
                    <a:lnTo>
                      <a:pt x="0" y="3"/>
                    </a:lnTo>
                    <a:lnTo>
                      <a:pt x="0" y="4"/>
                    </a:lnTo>
                    <a:lnTo>
                      <a:pt x="0" y="4"/>
                    </a:lnTo>
                    <a:lnTo>
                      <a:pt x="0" y="5"/>
                    </a:lnTo>
                    <a:lnTo>
                      <a:pt x="0" y="5"/>
                    </a:lnTo>
                    <a:lnTo>
                      <a:pt x="0" y="5"/>
                    </a:lnTo>
                    <a:lnTo>
                      <a:pt x="0" y="4"/>
                    </a:lnTo>
                    <a:lnTo>
                      <a:pt x="0" y="5"/>
                    </a:lnTo>
                    <a:lnTo>
                      <a:pt x="0" y="6"/>
                    </a:lnTo>
                    <a:lnTo>
                      <a:pt x="0" y="5"/>
                    </a:lnTo>
                    <a:lnTo>
                      <a:pt x="0" y="4"/>
                    </a:lnTo>
                    <a:lnTo>
                      <a:pt x="0" y="5"/>
                    </a:lnTo>
                    <a:lnTo>
                      <a:pt x="0" y="5"/>
                    </a:lnTo>
                    <a:lnTo>
                      <a:pt x="0" y="4"/>
                    </a:lnTo>
                    <a:lnTo>
                      <a:pt x="0" y="5"/>
                    </a:lnTo>
                    <a:lnTo>
                      <a:pt x="0" y="5"/>
                    </a:lnTo>
                    <a:lnTo>
                      <a:pt x="0" y="5"/>
                    </a:lnTo>
                    <a:lnTo>
                      <a:pt x="0" y="5"/>
                    </a:lnTo>
                    <a:lnTo>
                      <a:pt x="0" y="4"/>
                    </a:lnTo>
                    <a:lnTo>
                      <a:pt x="0" y="5"/>
                    </a:lnTo>
                    <a:lnTo>
                      <a:pt x="0" y="4"/>
                    </a:lnTo>
                    <a:lnTo>
                      <a:pt x="0" y="5"/>
                    </a:lnTo>
                    <a:lnTo>
                      <a:pt x="0" y="6"/>
                    </a:lnTo>
                    <a:lnTo>
                      <a:pt x="0" y="6"/>
                    </a:lnTo>
                    <a:lnTo>
                      <a:pt x="0" y="6"/>
                    </a:lnTo>
                    <a:lnTo>
                      <a:pt x="0" y="6"/>
                    </a:lnTo>
                    <a:lnTo>
                      <a:pt x="0" y="7"/>
                    </a:lnTo>
                    <a:lnTo>
                      <a:pt x="0" y="6"/>
                    </a:lnTo>
                    <a:lnTo>
                      <a:pt x="0" y="7"/>
                    </a:lnTo>
                    <a:lnTo>
                      <a:pt x="0" y="7"/>
                    </a:lnTo>
                    <a:lnTo>
                      <a:pt x="0" y="7"/>
                    </a:lnTo>
                    <a:lnTo>
                      <a:pt x="0" y="8"/>
                    </a:lnTo>
                    <a:lnTo>
                      <a:pt x="0" y="8"/>
                    </a:lnTo>
                    <a:lnTo>
                      <a:pt x="0" y="8"/>
                    </a:lnTo>
                    <a:lnTo>
                      <a:pt x="0" y="8"/>
                    </a:lnTo>
                    <a:lnTo>
                      <a:pt x="0" y="8"/>
                    </a:lnTo>
                    <a:lnTo>
                      <a:pt x="0" y="8"/>
                    </a:lnTo>
                    <a:lnTo>
                      <a:pt x="0" y="7"/>
                    </a:lnTo>
                    <a:lnTo>
                      <a:pt x="0" y="8"/>
                    </a:lnTo>
                    <a:lnTo>
                      <a:pt x="0" y="7"/>
                    </a:lnTo>
                    <a:lnTo>
                      <a:pt x="0" y="8"/>
                    </a:lnTo>
                    <a:lnTo>
                      <a:pt x="0" y="7"/>
                    </a:lnTo>
                    <a:lnTo>
                      <a:pt x="0" y="8"/>
                    </a:lnTo>
                    <a:lnTo>
                      <a:pt x="0" y="8"/>
                    </a:lnTo>
                    <a:lnTo>
                      <a:pt x="0" y="7"/>
                    </a:lnTo>
                    <a:lnTo>
                      <a:pt x="0" y="7"/>
                    </a:lnTo>
                    <a:lnTo>
                      <a:pt x="0" y="7"/>
                    </a:lnTo>
                    <a:lnTo>
                      <a:pt x="0" y="7"/>
                    </a:lnTo>
                    <a:lnTo>
                      <a:pt x="0" y="7"/>
                    </a:lnTo>
                    <a:lnTo>
                      <a:pt x="0" y="8"/>
                    </a:lnTo>
                    <a:lnTo>
                      <a:pt x="0" y="7"/>
                    </a:lnTo>
                    <a:lnTo>
                      <a:pt x="0" y="7"/>
                    </a:lnTo>
                    <a:lnTo>
                      <a:pt x="0" y="7"/>
                    </a:lnTo>
                    <a:lnTo>
                      <a:pt x="0" y="7"/>
                    </a:lnTo>
                    <a:lnTo>
                      <a:pt x="0" y="7"/>
                    </a:lnTo>
                    <a:lnTo>
                      <a:pt x="0" y="6"/>
                    </a:lnTo>
                    <a:lnTo>
                      <a:pt x="0" y="6"/>
                    </a:lnTo>
                    <a:lnTo>
                      <a:pt x="0" y="6"/>
                    </a:lnTo>
                    <a:lnTo>
                      <a:pt x="0" y="6"/>
                    </a:lnTo>
                    <a:lnTo>
                      <a:pt x="0" y="5"/>
                    </a:lnTo>
                    <a:lnTo>
                      <a:pt x="0" y="5"/>
                    </a:lnTo>
                    <a:lnTo>
                      <a:pt x="0" y="5"/>
                    </a:lnTo>
                    <a:lnTo>
                      <a:pt x="0" y="5"/>
                    </a:lnTo>
                    <a:lnTo>
                      <a:pt x="0" y="6"/>
                    </a:lnTo>
                    <a:lnTo>
                      <a:pt x="0" y="6"/>
                    </a:lnTo>
                    <a:lnTo>
                      <a:pt x="0" y="7"/>
                    </a:lnTo>
                    <a:lnTo>
                      <a:pt x="0" y="6"/>
                    </a:lnTo>
                    <a:lnTo>
                      <a:pt x="0" y="6"/>
                    </a:lnTo>
                    <a:lnTo>
                      <a:pt x="0" y="6"/>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5"/>
                    </a:lnTo>
                    <a:lnTo>
                      <a:pt x="0" y="6"/>
                    </a:lnTo>
                    <a:lnTo>
                      <a:pt x="0" y="5"/>
                    </a:lnTo>
                    <a:lnTo>
                      <a:pt x="0" y="5"/>
                    </a:lnTo>
                    <a:lnTo>
                      <a:pt x="0" y="4"/>
                    </a:lnTo>
                    <a:lnTo>
                      <a:pt x="0" y="5"/>
                    </a:lnTo>
                    <a:lnTo>
                      <a:pt x="0" y="5"/>
                    </a:lnTo>
                    <a:lnTo>
                      <a:pt x="0" y="5"/>
                    </a:lnTo>
                    <a:lnTo>
                      <a:pt x="0" y="5"/>
                    </a:lnTo>
                    <a:lnTo>
                      <a:pt x="0" y="5"/>
                    </a:lnTo>
                    <a:lnTo>
                      <a:pt x="0" y="4"/>
                    </a:lnTo>
                    <a:lnTo>
                      <a:pt x="0" y="5"/>
                    </a:lnTo>
                    <a:lnTo>
                      <a:pt x="0" y="5"/>
                    </a:lnTo>
                    <a:lnTo>
                      <a:pt x="0" y="5"/>
                    </a:lnTo>
                    <a:lnTo>
                      <a:pt x="0" y="6"/>
                    </a:lnTo>
                    <a:lnTo>
                      <a:pt x="0" y="6"/>
                    </a:lnTo>
                    <a:lnTo>
                      <a:pt x="0" y="5"/>
                    </a:lnTo>
                    <a:lnTo>
                      <a:pt x="0" y="5"/>
                    </a:lnTo>
                    <a:lnTo>
                      <a:pt x="0" y="5"/>
                    </a:lnTo>
                    <a:lnTo>
                      <a:pt x="0" y="4"/>
                    </a:lnTo>
                    <a:lnTo>
                      <a:pt x="0" y="5"/>
                    </a:lnTo>
                    <a:lnTo>
                      <a:pt x="0" y="5"/>
                    </a:lnTo>
                    <a:lnTo>
                      <a:pt x="0" y="5"/>
                    </a:lnTo>
                    <a:lnTo>
                      <a:pt x="0" y="5"/>
                    </a:lnTo>
                    <a:lnTo>
                      <a:pt x="0" y="5"/>
                    </a:lnTo>
                    <a:lnTo>
                      <a:pt x="0" y="5"/>
                    </a:lnTo>
                    <a:lnTo>
                      <a:pt x="0" y="4"/>
                    </a:lnTo>
                    <a:lnTo>
                      <a:pt x="0" y="5"/>
                    </a:lnTo>
                    <a:lnTo>
                      <a:pt x="0" y="5"/>
                    </a:lnTo>
                    <a:lnTo>
                      <a:pt x="0" y="5"/>
                    </a:lnTo>
                    <a:lnTo>
                      <a:pt x="0" y="6"/>
                    </a:lnTo>
                    <a:lnTo>
                      <a:pt x="0" y="5"/>
                    </a:lnTo>
                    <a:lnTo>
                      <a:pt x="0" y="6"/>
                    </a:lnTo>
                    <a:lnTo>
                      <a:pt x="0" y="5"/>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8"/>
                    </a:lnTo>
                    <a:lnTo>
                      <a:pt x="0" y="8"/>
                    </a:lnTo>
                    <a:lnTo>
                      <a:pt x="0" y="7"/>
                    </a:lnTo>
                    <a:lnTo>
                      <a:pt x="0" y="7"/>
                    </a:lnTo>
                    <a:lnTo>
                      <a:pt x="0" y="7"/>
                    </a:lnTo>
                    <a:lnTo>
                      <a:pt x="0" y="6"/>
                    </a:lnTo>
                    <a:lnTo>
                      <a:pt x="0" y="6"/>
                    </a:lnTo>
                    <a:lnTo>
                      <a:pt x="0" y="5"/>
                    </a:lnTo>
                    <a:lnTo>
                      <a:pt x="0" y="4"/>
                    </a:lnTo>
                    <a:lnTo>
                      <a:pt x="0" y="3"/>
                    </a:lnTo>
                    <a:lnTo>
                      <a:pt x="0" y="3"/>
                    </a:lnTo>
                    <a:lnTo>
                      <a:pt x="0" y="3"/>
                    </a:lnTo>
                    <a:lnTo>
                      <a:pt x="0" y="4"/>
                    </a:lnTo>
                    <a:lnTo>
                      <a:pt x="0" y="3"/>
                    </a:lnTo>
                    <a:lnTo>
                      <a:pt x="0" y="4"/>
                    </a:lnTo>
                    <a:lnTo>
                      <a:pt x="0" y="4"/>
                    </a:lnTo>
                    <a:lnTo>
                      <a:pt x="0" y="4"/>
                    </a:lnTo>
                    <a:lnTo>
                      <a:pt x="0" y="3"/>
                    </a:lnTo>
                    <a:lnTo>
                      <a:pt x="0" y="4"/>
                    </a:lnTo>
                    <a:lnTo>
                      <a:pt x="0" y="4"/>
                    </a:lnTo>
                    <a:lnTo>
                      <a:pt x="0" y="5"/>
                    </a:lnTo>
                    <a:lnTo>
                      <a:pt x="0" y="4"/>
                    </a:lnTo>
                    <a:lnTo>
                      <a:pt x="0" y="5"/>
                    </a:lnTo>
                    <a:lnTo>
                      <a:pt x="0" y="4"/>
                    </a:lnTo>
                    <a:lnTo>
                      <a:pt x="0" y="5"/>
                    </a:lnTo>
                    <a:lnTo>
                      <a:pt x="0" y="5"/>
                    </a:lnTo>
                    <a:lnTo>
                      <a:pt x="0" y="6"/>
                    </a:lnTo>
                    <a:lnTo>
                      <a:pt x="0" y="5"/>
                    </a:lnTo>
                    <a:lnTo>
                      <a:pt x="0" y="6"/>
                    </a:lnTo>
                    <a:lnTo>
                      <a:pt x="0" y="6"/>
                    </a:lnTo>
                    <a:lnTo>
                      <a:pt x="0" y="6"/>
                    </a:lnTo>
                    <a:lnTo>
                      <a:pt x="0" y="5"/>
                    </a:lnTo>
                    <a:lnTo>
                      <a:pt x="0" y="5"/>
                    </a:lnTo>
                    <a:lnTo>
                      <a:pt x="0" y="5"/>
                    </a:lnTo>
                    <a:lnTo>
                      <a:pt x="0" y="4"/>
                    </a:lnTo>
                    <a:lnTo>
                      <a:pt x="0" y="4"/>
                    </a:lnTo>
                    <a:lnTo>
                      <a:pt x="0" y="4"/>
                    </a:lnTo>
                    <a:lnTo>
                      <a:pt x="0" y="3"/>
                    </a:lnTo>
                    <a:lnTo>
                      <a:pt x="0" y="3"/>
                    </a:lnTo>
                    <a:lnTo>
                      <a:pt x="0" y="3"/>
                    </a:lnTo>
                    <a:lnTo>
                      <a:pt x="0" y="3"/>
                    </a:lnTo>
                    <a:lnTo>
                      <a:pt x="0" y="3"/>
                    </a:lnTo>
                    <a:lnTo>
                      <a:pt x="0" y="4"/>
                    </a:lnTo>
                    <a:lnTo>
                      <a:pt x="0" y="3"/>
                    </a:lnTo>
                    <a:lnTo>
                      <a:pt x="0" y="4"/>
                    </a:lnTo>
                    <a:lnTo>
                      <a:pt x="0" y="4"/>
                    </a:lnTo>
                    <a:lnTo>
                      <a:pt x="0" y="5"/>
                    </a:lnTo>
                    <a:lnTo>
                      <a:pt x="0" y="5"/>
                    </a:lnTo>
                    <a:lnTo>
                      <a:pt x="0" y="5"/>
                    </a:lnTo>
                    <a:lnTo>
                      <a:pt x="0" y="5"/>
                    </a:lnTo>
                    <a:lnTo>
                      <a:pt x="0" y="6"/>
                    </a:lnTo>
                    <a:lnTo>
                      <a:pt x="0" y="5"/>
                    </a:lnTo>
                    <a:lnTo>
                      <a:pt x="0" y="6"/>
                    </a:lnTo>
                    <a:lnTo>
                      <a:pt x="0" y="6"/>
                    </a:lnTo>
                    <a:lnTo>
                      <a:pt x="0" y="5"/>
                    </a:lnTo>
                    <a:lnTo>
                      <a:pt x="0" y="6"/>
                    </a:lnTo>
                    <a:lnTo>
                      <a:pt x="0" y="5"/>
                    </a:lnTo>
                    <a:lnTo>
                      <a:pt x="0" y="5"/>
                    </a:lnTo>
                    <a:lnTo>
                      <a:pt x="0" y="5"/>
                    </a:lnTo>
                    <a:lnTo>
                      <a:pt x="0" y="5"/>
                    </a:lnTo>
                    <a:lnTo>
                      <a:pt x="0" y="6"/>
                    </a:lnTo>
                    <a:lnTo>
                      <a:pt x="0" y="7"/>
                    </a:lnTo>
                    <a:lnTo>
                      <a:pt x="0" y="6"/>
                    </a:lnTo>
                    <a:lnTo>
                      <a:pt x="0" y="6"/>
                    </a:lnTo>
                    <a:lnTo>
                      <a:pt x="0" y="5"/>
                    </a:lnTo>
                    <a:lnTo>
                      <a:pt x="0" y="6"/>
                    </a:lnTo>
                    <a:lnTo>
                      <a:pt x="0" y="6"/>
                    </a:lnTo>
                    <a:lnTo>
                      <a:pt x="0" y="6"/>
                    </a:lnTo>
                    <a:lnTo>
                      <a:pt x="0" y="6"/>
                    </a:lnTo>
                    <a:lnTo>
                      <a:pt x="0" y="7"/>
                    </a:lnTo>
                    <a:lnTo>
                      <a:pt x="0" y="7"/>
                    </a:lnTo>
                    <a:lnTo>
                      <a:pt x="0" y="7"/>
                    </a:lnTo>
                    <a:lnTo>
                      <a:pt x="0" y="8"/>
                    </a:lnTo>
                    <a:lnTo>
                      <a:pt x="0" y="8"/>
                    </a:lnTo>
                    <a:lnTo>
                      <a:pt x="0" y="8"/>
                    </a:lnTo>
                    <a:lnTo>
                      <a:pt x="0" y="9"/>
                    </a:lnTo>
                    <a:lnTo>
                      <a:pt x="0" y="8"/>
                    </a:lnTo>
                    <a:lnTo>
                      <a:pt x="0" y="8"/>
                    </a:lnTo>
                    <a:lnTo>
                      <a:pt x="0" y="8"/>
                    </a:lnTo>
                    <a:lnTo>
                      <a:pt x="0" y="8"/>
                    </a:lnTo>
                    <a:lnTo>
                      <a:pt x="0" y="9"/>
                    </a:lnTo>
                    <a:lnTo>
                      <a:pt x="0" y="8"/>
                    </a:lnTo>
                    <a:lnTo>
                      <a:pt x="0" y="9"/>
                    </a:lnTo>
                    <a:lnTo>
                      <a:pt x="0" y="8"/>
                    </a:lnTo>
                    <a:lnTo>
                      <a:pt x="0" y="8"/>
                    </a:lnTo>
                    <a:lnTo>
                      <a:pt x="0" y="8"/>
                    </a:lnTo>
                    <a:lnTo>
                      <a:pt x="0" y="9"/>
                    </a:lnTo>
                    <a:lnTo>
                      <a:pt x="0" y="9"/>
                    </a:lnTo>
                    <a:lnTo>
                      <a:pt x="0" y="8"/>
                    </a:lnTo>
                    <a:lnTo>
                      <a:pt x="0" y="9"/>
                    </a:lnTo>
                    <a:lnTo>
                      <a:pt x="0" y="9"/>
                    </a:lnTo>
                    <a:lnTo>
                      <a:pt x="0" y="9"/>
                    </a:lnTo>
                    <a:lnTo>
                      <a:pt x="0" y="10"/>
                    </a:lnTo>
                    <a:lnTo>
                      <a:pt x="0" y="9"/>
                    </a:lnTo>
                    <a:lnTo>
                      <a:pt x="0" y="10"/>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2"/>
                    </a:lnTo>
                    <a:lnTo>
                      <a:pt x="0" y="11"/>
                    </a:lnTo>
                    <a:lnTo>
                      <a:pt x="0" y="12"/>
                    </a:lnTo>
                    <a:lnTo>
                      <a:pt x="0" y="11"/>
                    </a:lnTo>
                    <a:lnTo>
                      <a:pt x="0" y="12"/>
                    </a:lnTo>
                    <a:lnTo>
                      <a:pt x="0" y="12"/>
                    </a:lnTo>
                    <a:lnTo>
                      <a:pt x="0" y="13"/>
                    </a:lnTo>
                    <a:lnTo>
                      <a:pt x="0" y="13"/>
                    </a:lnTo>
                    <a:lnTo>
                      <a:pt x="0" y="13"/>
                    </a:lnTo>
                    <a:lnTo>
                      <a:pt x="0" y="13"/>
                    </a:lnTo>
                    <a:lnTo>
                      <a:pt x="0" y="13"/>
                    </a:lnTo>
                    <a:lnTo>
                      <a:pt x="0" y="12"/>
                    </a:lnTo>
                    <a:lnTo>
                      <a:pt x="0" y="13"/>
                    </a:lnTo>
                    <a:lnTo>
                      <a:pt x="0" y="13"/>
                    </a:lnTo>
                    <a:lnTo>
                      <a:pt x="0" y="13"/>
                    </a:lnTo>
                  </a:path>
                </a:pathLst>
              </a:custGeom>
              <a:noFill/>
              <a:ln w="0">
                <a:solidFill>
                  <a:srgbClr val="3366FF"/>
                </a:solidFill>
                <a:prstDash val="solid"/>
                <a:round/>
                <a:headEnd/>
                <a:tailEnd/>
              </a:ln>
            </p:spPr>
            <p:txBody>
              <a:bodyPr/>
              <a:lstStyle/>
              <a:p>
                <a:endParaRPr lang="en-GB"/>
              </a:p>
            </p:txBody>
          </p:sp>
          <p:sp>
            <p:nvSpPr>
              <p:cNvPr id="185962" name="Freeform 618"/>
              <p:cNvSpPr>
                <a:spLocks/>
              </p:cNvSpPr>
              <p:nvPr/>
            </p:nvSpPr>
            <p:spPr bwMode="auto">
              <a:xfrm>
                <a:off x="2856" y="3557"/>
                <a:ext cx="6" cy="114"/>
              </a:xfrm>
              <a:custGeom>
                <a:avLst/>
                <a:gdLst/>
                <a:ahLst/>
                <a:cxnLst>
                  <a:cxn ang="0">
                    <a:pos x="0" y="17"/>
                  </a:cxn>
                  <a:cxn ang="0">
                    <a:pos x="0" y="18"/>
                  </a:cxn>
                  <a:cxn ang="0">
                    <a:pos x="0" y="16"/>
                  </a:cxn>
                  <a:cxn ang="0">
                    <a:pos x="0" y="16"/>
                  </a:cxn>
                  <a:cxn ang="0">
                    <a:pos x="0" y="12"/>
                  </a:cxn>
                  <a:cxn ang="0">
                    <a:pos x="0" y="14"/>
                  </a:cxn>
                  <a:cxn ang="0">
                    <a:pos x="0" y="11"/>
                  </a:cxn>
                  <a:cxn ang="0">
                    <a:pos x="0" y="11"/>
                  </a:cxn>
                  <a:cxn ang="0">
                    <a:pos x="0" y="11"/>
                  </a:cxn>
                  <a:cxn ang="0">
                    <a:pos x="0" y="12"/>
                  </a:cxn>
                  <a:cxn ang="0">
                    <a:pos x="0" y="13"/>
                  </a:cxn>
                  <a:cxn ang="0">
                    <a:pos x="0" y="8"/>
                  </a:cxn>
                  <a:cxn ang="0">
                    <a:pos x="0" y="5"/>
                  </a:cxn>
                  <a:cxn ang="0">
                    <a:pos x="0" y="1"/>
                  </a:cxn>
                  <a:cxn ang="0">
                    <a:pos x="0" y="4"/>
                  </a:cxn>
                  <a:cxn ang="0">
                    <a:pos x="0" y="7"/>
                  </a:cxn>
                  <a:cxn ang="0">
                    <a:pos x="0" y="5"/>
                  </a:cxn>
                  <a:cxn ang="0">
                    <a:pos x="0" y="8"/>
                  </a:cxn>
                  <a:cxn ang="0">
                    <a:pos x="0" y="8"/>
                  </a:cxn>
                  <a:cxn ang="0">
                    <a:pos x="0" y="11"/>
                  </a:cxn>
                  <a:cxn ang="0">
                    <a:pos x="0" y="12"/>
                  </a:cxn>
                  <a:cxn ang="0">
                    <a:pos x="0" y="11"/>
                  </a:cxn>
                  <a:cxn ang="0">
                    <a:pos x="0" y="12"/>
                  </a:cxn>
                  <a:cxn ang="0">
                    <a:pos x="0" y="9"/>
                  </a:cxn>
                  <a:cxn ang="0">
                    <a:pos x="0" y="5"/>
                  </a:cxn>
                  <a:cxn ang="0">
                    <a:pos x="0" y="6"/>
                  </a:cxn>
                  <a:cxn ang="0">
                    <a:pos x="0" y="7"/>
                  </a:cxn>
                  <a:cxn ang="0">
                    <a:pos x="0" y="6"/>
                  </a:cxn>
                  <a:cxn ang="0">
                    <a:pos x="0" y="6"/>
                  </a:cxn>
                  <a:cxn ang="0">
                    <a:pos x="0" y="6"/>
                  </a:cxn>
                  <a:cxn ang="0">
                    <a:pos x="0" y="7"/>
                  </a:cxn>
                  <a:cxn ang="0">
                    <a:pos x="1" y="7"/>
                  </a:cxn>
                  <a:cxn ang="0">
                    <a:pos x="1" y="7"/>
                  </a:cxn>
                  <a:cxn ang="0">
                    <a:pos x="1" y="5"/>
                  </a:cxn>
                  <a:cxn ang="0">
                    <a:pos x="1" y="6"/>
                  </a:cxn>
                  <a:cxn ang="0">
                    <a:pos x="1" y="5"/>
                  </a:cxn>
                  <a:cxn ang="0">
                    <a:pos x="1" y="6"/>
                  </a:cxn>
                  <a:cxn ang="0">
                    <a:pos x="1" y="7"/>
                  </a:cxn>
                  <a:cxn ang="0">
                    <a:pos x="1" y="6"/>
                  </a:cxn>
                  <a:cxn ang="0">
                    <a:pos x="1" y="5"/>
                  </a:cxn>
                  <a:cxn ang="0">
                    <a:pos x="1" y="6"/>
                  </a:cxn>
                  <a:cxn ang="0">
                    <a:pos x="1" y="5"/>
                  </a:cxn>
                  <a:cxn ang="0">
                    <a:pos x="1" y="7"/>
                  </a:cxn>
                  <a:cxn ang="0">
                    <a:pos x="1" y="11"/>
                  </a:cxn>
                  <a:cxn ang="0">
                    <a:pos x="1" y="10"/>
                  </a:cxn>
                  <a:cxn ang="0">
                    <a:pos x="1" y="13"/>
                  </a:cxn>
                  <a:cxn ang="0">
                    <a:pos x="1" y="14"/>
                  </a:cxn>
                  <a:cxn ang="0">
                    <a:pos x="1" y="13"/>
                  </a:cxn>
                  <a:cxn ang="0">
                    <a:pos x="1" y="13"/>
                  </a:cxn>
                  <a:cxn ang="0">
                    <a:pos x="1" y="13"/>
                  </a:cxn>
                  <a:cxn ang="0">
                    <a:pos x="1" y="13"/>
                  </a:cxn>
                  <a:cxn ang="0">
                    <a:pos x="1" y="15"/>
                  </a:cxn>
                  <a:cxn ang="0">
                    <a:pos x="1" y="14"/>
                  </a:cxn>
                  <a:cxn ang="0">
                    <a:pos x="1" y="15"/>
                  </a:cxn>
                  <a:cxn ang="0">
                    <a:pos x="1" y="15"/>
                  </a:cxn>
                  <a:cxn ang="0">
                    <a:pos x="1" y="16"/>
                  </a:cxn>
                  <a:cxn ang="0">
                    <a:pos x="1" y="16"/>
                  </a:cxn>
                  <a:cxn ang="0">
                    <a:pos x="1" y="17"/>
                  </a:cxn>
                  <a:cxn ang="0">
                    <a:pos x="1" y="18"/>
                  </a:cxn>
                  <a:cxn ang="0">
                    <a:pos x="1" y="17"/>
                  </a:cxn>
                  <a:cxn ang="0">
                    <a:pos x="1" y="13"/>
                  </a:cxn>
                  <a:cxn ang="0">
                    <a:pos x="1" y="13"/>
                  </a:cxn>
                  <a:cxn ang="0">
                    <a:pos x="1" y="10"/>
                  </a:cxn>
                </a:cxnLst>
                <a:rect l="0" t="0" r="r" b="b"/>
                <a:pathLst>
                  <a:path w="1" h="19">
                    <a:moveTo>
                      <a:pt x="0" y="16"/>
                    </a:moveTo>
                    <a:lnTo>
                      <a:pt x="0" y="16"/>
                    </a:lnTo>
                    <a:lnTo>
                      <a:pt x="0" y="16"/>
                    </a:lnTo>
                    <a:lnTo>
                      <a:pt x="0" y="16"/>
                    </a:lnTo>
                    <a:lnTo>
                      <a:pt x="0" y="16"/>
                    </a:lnTo>
                    <a:lnTo>
                      <a:pt x="0" y="16"/>
                    </a:lnTo>
                    <a:lnTo>
                      <a:pt x="0" y="16"/>
                    </a:lnTo>
                    <a:lnTo>
                      <a:pt x="0" y="16"/>
                    </a:lnTo>
                    <a:lnTo>
                      <a:pt x="0" y="17"/>
                    </a:lnTo>
                    <a:lnTo>
                      <a:pt x="0" y="16"/>
                    </a:lnTo>
                    <a:lnTo>
                      <a:pt x="0" y="17"/>
                    </a:lnTo>
                    <a:lnTo>
                      <a:pt x="0" y="17"/>
                    </a:lnTo>
                    <a:lnTo>
                      <a:pt x="0" y="17"/>
                    </a:lnTo>
                    <a:lnTo>
                      <a:pt x="0" y="17"/>
                    </a:lnTo>
                    <a:lnTo>
                      <a:pt x="0" y="16"/>
                    </a:lnTo>
                    <a:lnTo>
                      <a:pt x="0" y="18"/>
                    </a:lnTo>
                    <a:lnTo>
                      <a:pt x="0" y="17"/>
                    </a:lnTo>
                    <a:lnTo>
                      <a:pt x="0" y="17"/>
                    </a:lnTo>
                    <a:lnTo>
                      <a:pt x="0" y="17"/>
                    </a:lnTo>
                    <a:lnTo>
                      <a:pt x="0" y="17"/>
                    </a:lnTo>
                    <a:lnTo>
                      <a:pt x="0" y="17"/>
                    </a:lnTo>
                    <a:lnTo>
                      <a:pt x="0" y="18"/>
                    </a:lnTo>
                    <a:lnTo>
                      <a:pt x="0" y="17"/>
                    </a:lnTo>
                    <a:lnTo>
                      <a:pt x="0" y="16"/>
                    </a:lnTo>
                    <a:lnTo>
                      <a:pt x="0" y="16"/>
                    </a:lnTo>
                    <a:lnTo>
                      <a:pt x="0" y="15"/>
                    </a:lnTo>
                    <a:lnTo>
                      <a:pt x="0" y="15"/>
                    </a:lnTo>
                    <a:lnTo>
                      <a:pt x="0" y="15"/>
                    </a:lnTo>
                    <a:lnTo>
                      <a:pt x="0" y="16"/>
                    </a:lnTo>
                    <a:lnTo>
                      <a:pt x="0" y="16"/>
                    </a:lnTo>
                    <a:lnTo>
                      <a:pt x="0" y="16"/>
                    </a:lnTo>
                    <a:lnTo>
                      <a:pt x="0" y="15"/>
                    </a:lnTo>
                    <a:lnTo>
                      <a:pt x="0" y="16"/>
                    </a:lnTo>
                    <a:lnTo>
                      <a:pt x="0" y="16"/>
                    </a:lnTo>
                    <a:lnTo>
                      <a:pt x="0" y="16"/>
                    </a:lnTo>
                    <a:lnTo>
                      <a:pt x="0" y="16"/>
                    </a:lnTo>
                    <a:lnTo>
                      <a:pt x="0" y="17"/>
                    </a:lnTo>
                    <a:lnTo>
                      <a:pt x="0" y="16"/>
                    </a:lnTo>
                    <a:lnTo>
                      <a:pt x="0" y="17"/>
                    </a:lnTo>
                    <a:lnTo>
                      <a:pt x="0" y="16"/>
                    </a:lnTo>
                    <a:lnTo>
                      <a:pt x="0" y="16"/>
                    </a:lnTo>
                    <a:lnTo>
                      <a:pt x="0" y="16"/>
                    </a:lnTo>
                    <a:lnTo>
                      <a:pt x="0" y="16"/>
                    </a:lnTo>
                    <a:lnTo>
                      <a:pt x="0" y="16"/>
                    </a:lnTo>
                    <a:lnTo>
                      <a:pt x="0" y="15"/>
                    </a:lnTo>
                    <a:lnTo>
                      <a:pt x="0" y="15"/>
                    </a:lnTo>
                    <a:lnTo>
                      <a:pt x="0" y="15"/>
                    </a:lnTo>
                    <a:lnTo>
                      <a:pt x="0" y="14"/>
                    </a:lnTo>
                    <a:lnTo>
                      <a:pt x="0" y="15"/>
                    </a:lnTo>
                    <a:lnTo>
                      <a:pt x="0" y="14"/>
                    </a:lnTo>
                    <a:lnTo>
                      <a:pt x="0" y="14"/>
                    </a:lnTo>
                    <a:lnTo>
                      <a:pt x="0" y="14"/>
                    </a:lnTo>
                    <a:lnTo>
                      <a:pt x="0" y="13"/>
                    </a:lnTo>
                    <a:lnTo>
                      <a:pt x="0" y="13"/>
                    </a:lnTo>
                    <a:lnTo>
                      <a:pt x="0" y="12"/>
                    </a:lnTo>
                    <a:lnTo>
                      <a:pt x="0" y="12"/>
                    </a:lnTo>
                    <a:lnTo>
                      <a:pt x="0" y="11"/>
                    </a:lnTo>
                    <a:lnTo>
                      <a:pt x="0" y="12"/>
                    </a:lnTo>
                    <a:lnTo>
                      <a:pt x="0" y="12"/>
                    </a:lnTo>
                    <a:lnTo>
                      <a:pt x="0" y="12"/>
                    </a:lnTo>
                    <a:lnTo>
                      <a:pt x="0" y="12"/>
                    </a:lnTo>
                    <a:lnTo>
                      <a:pt x="0" y="13"/>
                    </a:lnTo>
                    <a:lnTo>
                      <a:pt x="0" y="13"/>
                    </a:lnTo>
                    <a:lnTo>
                      <a:pt x="0" y="13"/>
                    </a:lnTo>
                    <a:lnTo>
                      <a:pt x="0" y="14"/>
                    </a:lnTo>
                    <a:lnTo>
                      <a:pt x="0" y="14"/>
                    </a:lnTo>
                    <a:lnTo>
                      <a:pt x="0" y="13"/>
                    </a:lnTo>
                    <a:lnTo>
                      <a:pt x="0" y="14"/>
                    </a:lnTo>
                    <a:lnTo>
                      <a:pt x="0" y="13"/>
                    </a:lnTo>
                    <a:lnTo>
                      <a:pt x="0" y="12"/>
                    </a:lnTo>
                    <a:lnTo>
                      <a:pt x="0" y="11"/>
                    </a:lnTo>
                    <a:lnTo>
                      <a:pt x="0" y="12"/>
                    </a:lnTo>
                    <a:lnTo>
                      <a:pt x="0" y="12"/>
                    </a:lnTo>
                    <a:lnTo>
                      <a:pt x="0" y="11"/>
                    </a:lnTo>
                    <a:lnTo>
                      <a:pt x="0" y="11"/>
                    </a:lnTo>
                    <a:lnTo>
                      <a:pt x="0" y="11"/>
                    </a:lnTo>
                    <a:lnTo>
                      <a:pt x="0" y="11"/>
                    </a:lnTo>
                    <a:lnTo>
                      <a:pt x="0" y="10"/>
                    </a:lnTo>
                    <a:lnTo>
                      <a:pt x="0" y="10"/>
                    </a:lnTo>
                    <a:lnTo>
                      <a:pt x="0" y="10"/>
                    </a:lnTo>
                    <a:lnTo>
                      <a:pt x="0" y="10"/>
                    </a:lnTo>
                    <a:lnTo>
                      <a:pt x="0" y="11"/>
                    </a:lnTo>
                    <a:lnTo>
                      <a:pt x="0" y="11"/>
                    </a:lnTo>
                    <a:lnTo>
                      <a:pt x="0" y="11"/>
                    </a:lnTo>
                    <a:lnTo>
                      <a:pt x="0" y="11"/>
                    </a:lnTo>
                    <a:lnTo>
                      <a:pt x="0" y="11"/>
                    </a:lnTo>
                    <a:lnTo>
                      <a:pt x="0" y="11"/>
                    </a:lnTo>
                    <a:lnTo>
                      <a:pt x="0" y="11"/>
                    </a:lnTo>
                    <a:lnTo>
                      <a:pt x="0" y="12"/>
                    </a:lnTo>
                    <a:lnTo>
                      <a:pt x="0" y="12"/>
                    </a:lnTo>
                    <a:lnTo>
                      <a:pt x="0" y="13"/>
                    </a:lnTo>
                    <a:lnTo>
                      <a:pt x="0" y="13"/>
                    </a:lnTo>
                    <a:lnTo>
                      <a:pt x="0" y="12"/>
                    </a:lnTo>
                    <a:lnTo>
                      <a:pt x="0" y="13"/>
                    </a:lnTo>
                    <a:lnTo>
                      <a:pt x="0" y="13"/>
                    </a:lnTo>
                    <a:lnTo>
                      <a:pt x="0" y="13"/>
                    </a:lnTo>
                    <a:lnTo>
                      <a:pt x="0" y="12"/>
                    </a:lnTo>
                    <a:lnTo>
                      <a:pt x="0" y="11"/>
                    </a:lnTo>
                    <a:lnTo>
                      <a:pt x="0" y="11"/>
                    </a:lnTo>
                    <a:lnTo>
                      <a:pt x="0" y="10"/>
                    </a:lnTo>
                    <a:lnTo>
                      <a:pt x="0" y="10"/>
                    </a:lnTo>
                    <a:lnTo>
                      <a:pt x="0" y="10"/>
                    </a:lnTo>
                    <a:lnTo>
                      <a:pt x="0" y="10"/>
                    </a:lnTo>
                    <a:lnTo>
                      <a:pt x="0" y="10"/>
                    </a:lnTo>
                    <a:lnTo>
                      <a:pt x="0" y="10"/>
                    </a:lnTo>
                    <a:lnTo>
                      <a:pt x="0" y="11"/>
                    </a:lnTo>
                    <a:lnTo>
                      <a:pt x="0" y="11"/>
                    </a:lnTo>
                    <a:lnTo>
                      <a:pt x="0" y="11"/>
                    </a:lnTo>
                    <a:lnTo>
                      <a:pt x="0" y="11"/>
                    </a:lnTo>
                    <a:lnTo>
                      <a:pt x="0" y="12"/>
                    </a:lnTo>
                    <a:lnTo>
                      <a:pt x="0" y="13"/>
                    </a:lnTo>
                    <a:lnTo>
                      <a:pt x="0" y="13"/>
                    </a:lnTo>
                    <a:lnTo>
                      <a:pt x="0" y="13"/>
                    </a:lnTo>
                    <a:lnTo>
                      <a:pt x="0" y="13"/>
                    </a:lnTo>
                    <a:lnTo>
                      <a:pt x="0" y="13"/>
                    </a:lnTo>
                    <a:lnTo>
                      <a:pt x="0" y="13"/>
                    </a:lnTo>
                    <a:lnTo>
                      <a:pt x="0" y="14"/>
                    </a:lnTo>
                    <a:lnTo>
                      <a:pt x="0" y="13"/>
                    </a:lnTo>
                    <a:lnTo>
                      <a:pt x="0" y="13"/>
                    </a:lnTo>
                    <a:lnTo>
                      <a:pt x="0" y="13"/>
                    </a:lnTo>
                    <a:lnTo>
                      <a:pt x="0" y="13"/>
                    </a:lnTo>
                    <a:lnTo>
                      <a:pt x="0" y="13"/>
                    </a:lnTo>
                    <a:lnTo>
                      <a:pt x="0" y="12"/>
                    </a:lnTo>
                    <a:lnTo>
                      <a:pt x="0" y="12"/>
                    </a:lnTo>
                    <a:lnTo>
                      <a:pt x="0" y="12"/>
                    </a:lnTo>
                    <a:lnTo>
                      <a:pt x="0" y="13"/>
                    </a:lnTo>
                    <a:lnTo>
                      <a:pt x="0" y="11"/>
                    </a:lnTo>
                    <a:lnTo>
                      <a:pt x="0" y="11"/>
                    </a:lnTo>
                    <a:lnTo>
                      <a:pt x="0" y="10"/>
                    </a:lnTo>
                    <a:lnTo>
                      <a:pt x="0" y="9"/>
                    </a:lnTo>
                    <a:lnTo>
                      <a:pt x="0" y="8"/>
                    </a:lnTo>
                    <a:lnTo>
                      <a:pt x="0" y="8"/>
                    </a:lnTo>
                    <a:lnTo>
                      <a:pt x="0" y="7"/>
                    </a:lnTo>
                    <a:lnTo>
                      <a:pt x="0" y="6"/>
                    </a:lnTo>
                    <a:lnTo>
                      <a:pt x="0" y="7"/>
                    </a:lnTo>
                    <a:lnTo>
                      <a:pt x="0" y="6"/>
                    </a:lnTo>
                    <a:lnTo>
                      <a:pt x="0" y="5"/>
                    </a:lnTo>
                    <a:lnTo>
                      <a:pt x="0" y="6"/>
                    </a:lnTo>
                    <a:lnTo>
                      <a:pt x="0" y="6"/>
                    </a:lnTo>
                    <a:lnTo>
                      <a:pt x="0" y="6"/>
                    </a:lnTo>
                    <a:lnTo>
                      <a:pt x="0" y="6"/>
                    </a:lnTo>
                    <a:lnTo>
                      <a:pt x="0" y="5"/>
                    </a:lnTo>
                    <a:lnTo>
                      <a:pt x="0" y="5"/>
                    </a:lnTo>
                    <a:lnTo>
                      <a:pt x="0" y="3"/>
                    </a:lnTo>
                    <a:lnTo>
                      <a:pt x="0" y="2"/>
                    </a:lnTo>
                    <a:lnTo>
                      <a:pt x="0" y="2"/>
                    </a:lnTo>
                    <a:lnTo>
                      <a:pt x="0" y="1"/>
                    </a:lnTo>
                    <a:lnTo>
                      <a:pt x="0" y="1"/>
                    </a:lnTo>
                    <a:lnTo>
                      <a:pt x="0" y="0"/>
                    </a:lnTo>
                    <a:lnTo>
                      <a:pt x="0" y="0"/>
                    </a:lnTo>
                    <a:lnTo>
                      <a:pt x="0" y="0"/>
                    </a:lnTo>
                    <a:lnTo>
                      <a:pt x="0" y="0"/>
                    </a:lnTo>
                    <a:lnTo>
                      <a:pt x="0" y="1"/>
                    </a:lnTo>
                    <a:lnTo>
                      <a:pt x="0" y="1"/>
                    </a:lnTo>
                    <a:lnTo>
                      <a:pt x="0" y="2"/>
                    </a:lnTo>
                    <a:lnTo>
                      <a:pt x="0" y="2"/>
                    </a:lnTo>
                    <a:lnTo>
                      <a:pt x="0" y="3"/>
                    </a:lnTo>
                    <a:lnTo>
                      <a:pt x="0" y="3"/>
                    </a:lnTo>
                    <a:lnTo>
                      <a:pt x="0" y="3"/>
                    </a:lnTo>
                    <a:lnTo>
                      <a:pt x="0" y="2"/>
                    </a:lnTo>
                    <a:lnTo>
                      <a:pt x="0" y="3"/>
                    </a:lnTo>
                    <a:lnTo>
                      <a:pt x="0" y="3"/>
                    </a:lnTo>
                    <a:lnTo>
                      <a:pt x="0" y="3"/>
                    </a:lnTo>
                    <a:lnTo>
                      <a:pt x="0" y="4"/>
                    </a:lnTo>
                    <a:lnTo>
                      <a:pt x="0" y="4"/>
                    </a:lnTo>
                    <a:lnTo>
                      <a:pt x="0" y="4"/>
                    </a:lnTo>
                    <a:lnTo>
                      <a:pt x="0" y="5"/>
                    </a:lnTo>
                    <a:lnTo>
                      <a:pt x="0" y="5"/>
                    </a:lnTo>
                    <a:lnTo>
                      <a:pt x="0" y="6"/>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5"/>
                    </a:lnTo>
                    <a:lnTo>
                      <a:pt x="0" y="5"/>
                    </a:lnTo>
                    <a:lnTo>
                      <a:pt x="0" y="5"/>
                    </a:lnTo>
                    <a:lnTo>
                      <a:pt x="0" y="5"/>
                    </a:lnTo>
                    <a:lnTo>
                      <a:pt x="0" y="6"/>
                    </a:lnTo>
                    <a:lnTo>
                      <a:pt x="0" y="5"/>
                    </a:lnTo>
                    <a:lnTo>
                      <a:pt x="0" y="6"/>
                    </a:lnTo>
                    <a:lnTo>
                      <a:pt x="0" y="6"/>
                    </a:lnTo>
                    <a:lnTo>
                      <a:pt x="0" y="7"/>
                    </a:lnTo>
                    <a:lnTo>
                      <a:pt x="0" y="7"/>
                    </a:lnTo>
                    <a:lnTo>
                      <a:pt x="0" y="8"/>
                    </a:lnTo>
                    <a:lnTo>
                      <a:pt x="0" y="8"/>
                    </a:lnTo>
                    <a:lnTo>
                      <a:pt x="0" y="9"/>
                    </a:lnTo>
                    <a:lnTo>
                      <a:pt x="0" y="8"/>
                    </a:lnTo>
                    <a:lnTo>
                      <a:pt x="0" y="9"/>
                    </a:lnTo>
                    <a:lnTo>
                      <a:pt x="0" y="9"/>
                    </a:lnTo>
                    <a:lnTo>
                      <a:pt x="0" y="9"/>
                    </a:lnTo>
                    <a:lnTo>
                      <a:pt x="0" y="9"/>
                    </a:lnTo>
                    <a:lnTo>
                      <a:pt x="0" y="9"/>
                    </a:lnTo>
                    <a:lnTo>
                      <a:pt x="0" y="10"/>
                    </a:lnTo>
                    <a:lnTo>
                      <a:pt x="0" y="10"/>
                    </a:lnTo>
                    <a:lnTo>
                      <a:pt x="0" y="10"/>
                    </a:lnTo>
                    <a:lnTo>
                      <a:pt x="0" y="9"/>
                    </a:lnTo>
                    <a:lnTo>
                      <a:pt x="0" y="8"/>
                    </a:lnTo>
                    <a:lnTo>
                      <a:pt x="0" y="8"/>
                    </a:lnTo>
                    <a:lnTo>
                      <a:pt x="0" y="8"/>
                    </a:lnTo>
                    <a:lnTo>
                      <a:pt x="0" y="8"/>
                    </a:lnTo>
                    <a:lnTo>
                      <a:pt x="0" y="9"/>
                    </a:lnTo>
                    <a:lnTo>
                      <a:pt x="0" y="9"/>
                    </a:lnTo>
                    <a:lnTo>
                      <a:pt x="0" y="9"/>
                    </a:lnTo>
                    <a:lnTo>
                      <a:pt x="0" y="9"/>
                    </a:lnTo>
                    <a:lnTo>
                      <a:pt x="0" y="10"/>
                    </a:lnTo>
                    <a:lnTo>
                      <a:pt x="0" y="10"/>
                    </a:lnTo>
                    <a:lnTo>
                      <a:pt x="0" y="10"/>
                    </a:lnTo>
                    <a:lnTo>
                      <a:pt x="0" y="11"/>
                    </a:lnTo>
                    <a:lnTo>
                      <a:pt x="0" y="11"/>
                    </a:lnTo>
                    <a:lnTo>
                      <a:pt x="0" y="11"/>
                    </a:lnTo>
                    <a:lnTo>
                      <a:pt x="0" y="11"/>
                    </a:lnTo>
                    <a:lnTo>
                      <a:pt x="0" y="12"/>
                    </a:lnTo>
                    <a:lnTo>
                      <a:pt x="0" y="12"/>
                    </a:lnTo>
                    <a:lnTo>
                      <a:pt x="0" y="12"/>
                    </a:lnTo>
                    <a:lnTo>
                      <a:pt x="0" y="13"/>
                    </a:lnTo>
                    <a:lnTo>
                      <a:pt x="0" y="13"/>
                    </a:lnTo>
                    <a:lnTo>
                      <a:pt x="0" y="14"/>
                    </a:lnTo>
                    <a:lnTo>
                      <a:pt x="0" y="13"/>
                    </a:lnTo>
                    <a:lnTo>
                      <a:pt x="0" y="13"/>
                    </a:lnTo>
                    <a:lnTo>
                      <a:pt x="0" y="12"/>
                    </a:lnTo>
                    <a:lnTo>
                      <a:pt x="0" y="12"/>
                    </a:lnTo>
                    <a:lnTo>
                      <a:pt x="0" y="11"/>
                    </a:lnTo>
                    <a:lnTo>
                      <a:pt x="0" y="11"/>
                    </a:lnTo>
                    <a:lnTo>
                      <a:pt x="0" y="12"/>
                    </a:lnTo>
                    <a:lnTo>
                      <a:pt x="0" y="12"/>
                    </a:lnTo>
                    <a:lnTo>
                      <a:pt x="0" y="12"/>
                    </a:lnTo>
                    <a:lnTo>
                      <a:pt x="0" y="11"/>
                    </a:lnTo>
                    <a:lnTo>
                      <a:pt x="0" y="12"/>
                    </a:lnTo>
                    <a:lnTo>
                      <a:pt x="0" y="11"/>
                    </a:lnTo>
                    <a:lnTo>
                      <a:pt x="0" y="12"/>
                    </a:lnTo>
                    <a:lnTo>
                      <a:pt x="0" y="11"/>
                    </a:lnTo>
                    <a:lnTo>
                      <a:pt x="0" y="12"/>
                    </a:lnTo>
                    <a:lnTo>
                      <a:pt x="0" y="12"/>
                    </a:lnTo>
                    <a:lnTo>
                      <a:pt x="0" y="12"/>
                    </a:lnTo>
                    <a:lnTo>
                      <a:pt x="0" y="12"/>
                    </a:lnTo>
                    <a:lnTo>
                      <a:pt x="0" y="11"/>
                    </a:lnTo>
                    <a:lnTo>
                      <a:pt x="0" y="11"/>
                    </a:lnTo>
                    <a:lnTo>
                      <a:pt x="0" y="12"/>
                    </a:lnTo>
                    <a:lnTo>
                      <a:pt x="0" y="11"/>
                    </a:lnTo>
                    <a:lnTo>
                      <a:pt x="0" y="11"/>
                    </a:lnTo>
                    <a:lnTo>
                      <a:pt x="0" y="12"/>
                    </a:lnTo>
                    <a:lnTo>
                      <a:pt x="0" y="12"/>
                    </a:lnTo>
                    <a:lnTo>
                      <a:pt x="0" y="12"/>
                    </a:lnTo>
                    <a:lnTo>
                      <a:pt x="0" y="13"/>
                    </a:lnTo>
                    <a:lnTo>
                      <a:pt x="0" y="13"/>
                    </a:lnTo>
                    <a:lnTo>
                      <a:pt x="0" y="12"/>
                    </a:lnTo>
                    <a:lnTo>
                      <a:pt x="0" y="12"/>
                    </a:lnTo>
                    <a:lnTo>
                      <a:pt x="0" y="12"/>
                    </a:lnTo>
                    <a:lnTo>
                      <a:pt x="0" y="12"/>
                    </a:lnTo>
                    <a:lnTo>
                      <a:pt x="0" y="11"/>
                    </a:lnTo>
                    <a:lnTo>
                      <a:pt x="0" y="10"/>
                    </a:lnTo>
                    <a:lnTo>
                      <a:pt x="0" y="9"/>
                    </a:lnTo>
                    <a:lnTo>
                      <a:pt x="0" y="9"/>
                    </a:lnTo>
                    <a:lnTo>
                      <a:pt x="0" y="8"/>
                    </a:lnTo>
                    <a:lnTo>
                      <a:pt x="0" y="7"/>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6"/>
                    </a:lnTo>
                    <a:lnTo>
                      <a:pt x="0" y="6"/>
                    </a:lnTo>
                    <a:lnTo>
                      <a:pt x="0" y="7"/>
                    </a:lnTo>
                    <a:lnTo>
                      <a:pt x="0" y="7"/>
                    </a:lnTo>
                    <a:lnTo>
                      <a:pt x="0" y="7"/>
                    </a:lnTo>
                    <a:lnTo>
                      <a:pt x="0" y="6"/>
                    </a:lnTo>
                    <a:lnTo>
                      <a:pt x="0" y="7"/>
                    </a:lnTo>
                    <a:lnTo>
                      <a:pt x="0" y="6"/>
                    </a:lnTo>
                    <a:lnTo>
                      <a:pt x="0" y="7"/>
                    </a:lnTo>
                    <a:lnTo>
                      <a:pt x="0" y="7"/>
                    </a:lnTo>
                    <a:lnTo>
                      <a:pt x="0" y="7"/>
                    </a:lnTo>
                    <a:lnTo>
                      <a:pt x="0" y="8"/>
                    </a:lnTo>
                    <a:lnTo>
                      <a:pt x="0" y="7"/>
                    </a:lnTo>
                    <a:lnTo>
                      <a:pt x="0" y="7"/>
                    </a:lnTo>
                    <a:lnTo>
                      <a:pt x="0" y="6"/>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7"/>
                    </a:lnTo>
                    <a:lnTo>
                      <a:pt x="0" y="7"/>
                    </a:lnTo>
                    <a:lnTo>
                      <a:pt x="0" y="7"/>
                    </a:lnTo>
                    <a:lnTo>
                      <a:pt x="0" y="6"/>
                    </a:lnTo>
                    <a:lnTo>
                      <a:pt x="0" y="7"/>
                    </a:lnTo>
                    <a:lnTo>
                      <a:pt x="0" y="8"/>
                    </a:lnTo>
                    <a:lnTo>
                      <a:pt x="0" y="8"/>
                    </a:lnTo>
                    <a:lnTo>
                      <a:pt x="0" y="9"/>
                    </a:lnTo>
                    <a:lnTo>
                      <a:pt x="0" y="8"/>
                    </a:lnTo>
                    <a:lnTo>
                      <a:pt x="0" y="8"/>
                    </a:lnTo>
                    <a:lnTo>
                      <a:pt x="0" y="8"/>
                    </a:lnTo>
                    <a:lnTo>
                      <a:pt x="0" y="8"/>
                    </a:lnTo>
                    <a:lnTo>
                      <a:pt x="0" y="7"/>
                    </a:lnTo>
                    <a:lnTo>
                      <a:pt x="0" y="7"/>
                    </a:lnTo>
                    <a:lnTo>
                      <a:pt x="0" y="7"/>
                    </a:lnTo>
                    <a:lnTo>
                      <a:pt x="0" y="8"/>
                    </a:lnTo>
                    <a:lnTo>
                      <a:pt x="0" y="7"/>
                    </a:lnTo>
                    <a:lnTo>
                      <a:pt x="0" y="8"/>
                    </a:lnTo>
                    <a:lnTo>
                      <a:pt x="0" y="8"/>
                    </a:lnTo>
                    <a:lnTo>
                      <a:pt x="0" y="9"/>
                    </a:lnTo>
                    <a:lnTo>
                      <a:pt x="0" y="8"/>
                    </a:lnTo>
                    <a:lnTo>
                      <a:pt x="0" y="8"/>
                    </a:lnTo>
                    <a:lnTo>
                      <a:pt x="0" y="8"/>
                    </a:lnTo>
                    <a:lnTo>
                      <a:pt x="0" y="8"/>
                    </a:lnTo>
                    <a:lnTo>
                      <a:pt x="1" y="8"/>
                    </a:lnTo>
                    <a:lnTo>
                      <a:pt x="1" y="7"/>
                    </a:lnTo>
                    <a:lnTo>
                      <a:pt x="1" y="8"/>
                    </a:lnTo>
                    <a:lnTo>
                      <a:pt x="1" y="8"/>
                    </a:lnTo>
                    <a:lnTo>
                      <a:pt x="1" y="8"/>
                    </a:lnTo>
                    <a:lnTo>
                      <a:pt x="1" y="7"/>
                    </a:lnTo>
                    <a:lnTo>
                      <a:pt x="1" y="8"/>
                    </a:lnTo>
                    <a:lnTo>
                      <a:pt x="1" y="8"/>
                    </a:lnTo>
                    <a:lnTo>
                      <a:pt x="1" y="8"/>
                    </a:lnTo>
                    <a:lnTo>
                      <a:pt x="1" y="8"/>
                    </a:lnTo>
                    <a:lnTo>
                      <a:pt x="1" y="8"/>
                    </a:lnTo>
                    <a:lnTo>
                      <a:pt x="1" y="8"/>
                    </a:lnTo>
                    <a:lnTo>
                      <a:pt x="1" y="7"/>
                    </a:lnTo>
                    <a:lnTo>
                      <a:pt x="1" y="7"/>
                    </a:lnTo>
                    <a:lnTo>
                      <a:pt x="1" y="6"/>
                    </a:lnTo>
                    <a:lnTo>
                      <a:pt x="1" y="6"/>
                    </a:lnTo>
                    <a:lnTo>
                      <a:pt x="1" y="5"/>
                    </a:lnTo>
                    <a:lnTo>
                      <a:pt x="1" y="4"/>
                    </a:lnTo>
                    <a:lnTo>
                      <a:pt x="1" y="4"/>
                    </a:lnTo>
                    <a:lnTo>
                      <a:pt x="1" y="4"/>
                    </a:lnTo>
                    <a:lnTo>
                      <a:pt x="1" y="4"/>
                    </a:lnTo>
                    <a:lnTo>
                      <a:pt x="1" y="5"/>
                    </a:lnTo>
                    <a:lnTo>
                      <a:pt x="1" y="5"/>
                    </a:lnTo>
                    <a:lnTo>
                      <a:pt x="1" y="5"/>
                    </a:lnTo>
                    <a:lnTo>
                      <a:pt x="1" y="4"/>
                    </a:lnTo>
                    <a:lnTo>
                      <a:pt x="1" y="5"/>
                    </a:lnTo>
                    <a:lnTo>
                      <a:pt x="1" y="5"/>
                    </a:lnTo>
                    <a:lnTo>
                      <a:pt x="1" y="5"/>
                    </a:lnTo>
                    <a:lnTo>
                      <a:pt x="1" y="5"/>
                    </a:lnTo>
                    <a:lnTo>
                      <a:pt x="1" y="5"/>
                    </a:lnTo>
                    <a:lnTo>
                      <a:pt x="1" y="5"/>
                    </a:lnTo>
                    <a:lnTo>
                      <a:pt x="1" y="6"/>
                    </a:lnTo>
                    <a:lnTo>
                      <a:pt x="1" y="7"/>
                    </a:lnTo>
                    <a:lnTo>
                      <a:pt x="1" y="7"/>
                    </a:lnTo>
                    <a:lnTo>
                      <a:pt x="1" y="6"/>
                    </a:lnTo>
                    <a:lnTo>
                      <a:pt x="1" y="7"/>
                    </a:lnTo>
                    <a:lnTo>
                      <a:pt x="1" y="7"/>
                    </a:lnTo>
                    <a:lnTo>
                      <a:pt x="1" y="6"/>
                    </a:lnTo>
                    <a:lnTo>
                      <a:pt x="1" y="6"/>
                    </a:lnTo>
                    <a:lnTo>
                      <a:pt x="1" y="6"/>
                    </a:lnTo>
                    <a:lnTo>
                      <a:pt x="1" y="5"/>
                    </a:lnTo>
                    <a:lnTo>
                      <a:pt x="1" y="6"/>
                    </a:lnTo>
                    <a:lnTo>
                      <a:pt x="1" y="6"/>
                    </a:lnTo>
                    <a:lnTo>
                      <a:pt x="1" y="6"/>
                    </a:lnTo>
                    <a:lnTo>
                      <a:pt x="1" y="5"/>
                    </a:lnTo>
                    <a:lnTo>
                      <a:pt x="1" y="5"/>
                    </a:lnTo>
                    <a:lnTo>
                      <a:pt x="1" y="4"/>
                    </a:lnTo>
                    <a:lnTo>
                      <a:pt x="1" y="3"/>
                    </a:lnTo>
                    <a:lnTo>
                      <a:pt x="1" y="4"/>
                    </a:lnTo>
                    <a:lnTo>
                      <a:pt x="1" y="3"/>
                    </a:lnTo>
                    <a:lnTo>
                      <a:pt x="1" y="4"/>
                    </a:lnTo>
                    <a:lnTo>
                      <a:pt x="1" y="3"/>
                    </a:lnTo>
                    <a:lnTo>
                      <a:pt x="1" y="4"/>
                    </a:lnTo>
                    <a:lnTo>
                      <a:pt x="1" y="4"/>
                    </a:lnTo>
                    <a:lnTo>
                      <a:pt x="1" y="5"/>
                    </a:lnTo>
                    <a:lnTo>
                      <a:pt x="1" y="5"/>
                    </a:lnTo>
                    <a:lnTo>
                      <a:pt x="1" y="6"/>
                    </a:lnTo>
                    <a:lnTo>
                      <a:pt x="1" y="6"/>
                    </a:lnTo>
                    <a:lnTo>
                      <a:pt x="1" y="6"/>
                    </a:lnTo>
                    <a:lnTo>
                      <a:pt x="1" y="6"/>
                    </a:lnTo>
                    <a:lnTo>
                      <a:pt x="1" y="7"/>
                    </a:lnTo>
                    <a:lnTo>
                      <a:pt x="1" y="6"/>
                    </a:lnTo>
                    <a:lnTo>
                      <a:pt x="1" y="8"/>
                    </a:lnTo>
                    <a:lnTo>
                      <a:pt x="1" y="8"/>
                    </a:lnTo>
                    <a:lnTo>
                      <a:pt x="1" y="7"/>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5"/>
                    </a:lnTo>
                    <a:lnTo>
                      <a:pt x="1" y="5"/>
                    </a:lnTo>
                    <a:lnTo>
                      <a:pt x="1" y="5"/>
                    </a:lnTo>
                    <a:lnTo>
                      <a:pt x="1" y="4"/>
                    </a:lnTo>
                    <a:lnTo>
                      <a:pt x="1" y="5"/>
                    </a:lnTo>
                    <a:lnTo>
                      <a:pt x="1" y="4"/>
                    </a:lnTo>
                    <a:lnTo>
                      <a:pt x="1" y="4"/>
                    </a:lnTo>
                    <a:lnTo>
                      <a:pt x="1" y="5"/>
                    </a:lnTo>
                    <a:lnTo>
                      <a:pt x="1" y="5"/>
                    </a:lnTo>
                    <a:lnTo>
                      <a:pt x="1" y="5"/>
                    </a:lnTo>
                    <a:lnTo>
                      <a:pt x="1" y="5"/>
                    </a:lnTo>
                    <a:lnTo>
                      <a:pt x="1" y="6"/>
                    </a:lnTo>
                    <a:lnTo>
                      <a:pt x="1" y="5"/>
                    </a:lnTo>
                    <a:lnTo>
                      <a:pt x="1" y="6"/>
                    </a:lnTo>
                    <a:lnTo>
                      <a:pt x="1" y="6"/>
                    </a:lnTo>
                    <a:lnTo>
                      <a:pt x="1" y="7"/>
                    </a:lnTo>
                    <a:lnTo>
                      <a:pt x="1" y="7"/>
                    </a:lnTo>
                    <a:lnTo>
                      <a:pt x="1" y="7"/>
                    </a:lnTo>
                    <a:lnTo>
                      <a:pt x="1" y="6"/>
                    </a:lnTo>
                    <a:lnTo>
                      <a:pt x="1" y="7"/>
                    </a:lnTo>
                    <a:lnTo>
                      <a:pt x="1" y="7"/>
                    </a:lnTo>
                    <a:lnTo>
                      <a:pt x="1" y="7"/>
                    </a:lnTo>
                    <a:lnTo>
                      <a:pt x="1" y="7"/>
                    </a:lnTo>
                    <a:lnTo>
                      <a:pt x="1" y="7"/>
                    </a:lnTo>
                    <a:lnTo>
                      <a:pt x="1" y="7"/>
                    </a:lnTo>
                    <a:lnTo>
                      <a:pt x="1" y="7"/>
                    </a:lnTo>
                    <a:lnTo>
                      <a:pt x="1" y="7"/>
                    </a:lnTo>
                    <a:lnTo>
                      <a:pt x="1" y="6"/>
                    </a:lnTo>
                    <a:lnTo>
                      <a:pt x="1" y="5"/>
                    </a:lnTo>
                    <a:lnTo>
                      <a:pt x="1" y="5"/>
                    </a:lnTo>
                    <a:lnTo>
                      <a:pt x="1" y="5"/>
                    </a:lnTo>
                    <a:lnTo>
                      <a:pt x="1" y="4"/>
                    </a:lnTo>
                    <a:lnTo>
                      <a:pt x="1" y="5"/>
                    </a:lnTo>
                    <a:lnTo>
                      <a:pt x="1" y="4"/>
                    </a:lnTo>
                    <a:lnTo>
                      <a:pt x="1" y="5"/>
                    </a:lnTo>
                    <a:lnTo>
                      <a:pt x="1" y="4"/>
                    </a:lnTo>
                    <a:lnTo>
                      <a:pt x="1" y="5"/>
                    </a:lnTo>
                    <a:lnTo>
                      <a:pt x="1" y="5"/>
                    </a:lnTo>
                    <a:lnTo>
                      <a:pt x="1" y="5"/>
                    </a:lnTo>
                    <a:lnTo>
                      <a:pt x="1" y="6"/>
                    </a:lnTo>
                    <a:lnTo>
                      <a:pt x="1" y="7"/>
                    </a:lnTo>
                    <a:lnTo>
                      <a:pt x="1" y="7"/>
                    </a:lnTo>
                    <a:lnTo>
                      <a:pt x="1" y="8"/>
                    </a:lnTo>
                    <a:lnTo>
                      <a:pt x="1" y="8"/>
                    </a:lnTo>
                    <a:lnTo>
                      <a:pt x="1" y="8"/>
                    </a:lnTo>
                    <a:lnTo>
                      <a:pt x="1" y="9"/>
                    </a:lnTo>
                    <a:lnTo>
                      <a:pt x="1" y="9"/>
                    </a:lnTo>
                    <a:lnTo>
                      <a:pt x="1" y="10"/>
                    </a:lnTo>
                    <a:lnTo>
                      <a:pt x="1" y="10"/>
                    </a:lnTo>
                    <a:lnTo>
                      <a:pt x="1" y="10"/>
                    </a:lnTo>
                    <a:lnTo>
                      <a:pt x="1" y="11"/>
                    </a:lnTo>
                    <a:lnTo>
                      <a:pt x="1" y="11"/>
                    </a:lnTo>
                    <a:lnTo>
                      <a:pt x="1" y="11"/>
                    </a:lnTo>
                    <a:lnTo>
                      <a:pt x="1" y="10"/>
                    </a:lnTo>
                    <a:lnTo>
                      <a:pt x="1" y="11"/>
                    </a:lnTo>
                    <a:lnTo>
                      <a:pt x="1" y="11"/>
                    </a:lnTo>
                    <a:lnTo>
                      <a:pt x="1" y="12"/>
                    </a:lnTo>
                    <a:lnTo>
                      <a:pt x="1" y="11"/>
                    </a:lnTo>
                    <a:lnTo>
                      <a:pt x="1" y="11"/>
                    </a:lnTo>
                    <a:lnTo>
                      <a:pt x="1" y="10"/>
                    </a:lnTo>
                    <a:lnTo>
                      <a:pt x="1" y="10"/>
                    </a:lnTo>
                    <a:lnTo>
                      <a:pt x="1" y="10"/>
                    </a:lnTo>
                    <a:lnTo>
                      <a:pt x="1" y="10"/>
                    </a:lnTo>
                    <a:lnTo>
                      <a:pt x="1" y="10"/>
                    </a:lnTo>
                    <a:lnTo>
                      <a:pt x="1" y="11"/>
                    </a:lnTo>
                    <a:lnTo>
                      <a:pt x="1" y="11"/>
                    </a:lnTo>
                    <a:lnTo>
                      <a:pt x="1" y="12"/>
                    </a:lnTo>
                    <a:lnTo>
                      <a:pt x="1" y="11"/>
                    </a:lnTo>
                    <a:lnTo>
                      <a:pt x="1" y="12"/>
                    </a:lnTo>
                    <a:lnTo>
                      <a:pt x="1" y="12"/>
                    </a:lnTo>
                    <a:lnTo>
                      <a:pt x="1" y="12"/>
                    </a:lnTo>
                    <a:lnTo>
                      <a:pt x="1" y="13"/>
                    </a:lnTo>
                    <a:lnTo>
                      <a:pt x="1" y="12"/>
                    </a:lnTo>
                    <a:lnTo>
                      <a:pt x="1" y="13"/>
                    </a:lnTo>
                    <a:lnTo>
                      <a:pt x="1" y="13"/>
                    </a:lnTo>
                    <a:lnTo>
                      <a:pt x="1" y="14"/>
                    </a:lnTo>
                    <a:lnTo>
                      <a:pt x="1" y="13"/>
                    </a:lnTo>
                    <a:lnTo>
                      <a:pt x="1" y="14"/>
                    </a:lnTo>
                    <a:lnTo>
                      <a:pt x="1" y="14"/>
                    </a:lnTo>
                    <a:lnTo>
                      <a:pt x="1" y="14"/>
                    </a:lnTo>
                    <a:lnTo>
                      <a:pt x="1" y="14"/>
                    </a:lnTo>
                    <a:lnTo>
                      <a:pt x="1" y="14"/>
                    </a:lnTo>
                    <a:lnTo>
                      <a:pt x="1" y="14"/>
                    </a:lnTo>
                    <a:lnTo>
                      <a:pt x="1" y="14"/>
                    </a:lnTo>
                    <a:lnTo>
                      <a:pt x="1" y="14"/>
                    </a:lnTo>
                    <a:lnTo>
                      <a:pt x="1" y="14"/>
                    </a:lnTo>
                    <a:lnTo>
                      <a:pt x="1" y="13"/>
                    </a:lnTo>
                    <a:lnTo>
                      <a:pt x="1" y="13"/>
                    </a:lnTo>
                    <a:lnTo>
                      <a:pt x="1" y="13"/>
                    </a:lnTo>
                    <a:lnTo>
                      <a:pt x="1" y="13"/>
                    </a:lnTo>
                    <a:lnTo>
                      <a:pt x="1" y="13"/>
                    </a:lnTo>
                    <a:lnTo>
                      <a:pt x="1" y="14"/>
                    </a:lnTo>
                    <a:lnTo>
                      <a:pt x="1" y="13"/>
                    </a:lnTo>
                    <a:lnTo>
                      <a:pt x="1" y="13"/>
                    </a:lnTo>
                    <a:lnTo>
                      <a:pt x="1" y="13"/>
                    </a:lnTo>
                    <a:lnTo>
                      <a:pt x="1" y="13"/>
                    </a:lnTo>
                    <a:lnTo>
                      <a:pt x="1" y="13"/>
                    </a:lnTo>
                    <a:lnTo>
                      <a:pt x="1" y="13"/>
                    </a:lnTo>
                    <a:lnTo>
                      <a:pt x="1" y="13"/>
                    </a:lnTo>
                    <a:lnTo>
                      <a:pt x="1" y="13"/>
                    </a:lnTo>
                    <a:lnTo>
                      <a:pt x="1" y="13"/>
                    </a:lnTo>
                    <a:lnTo>
                      <a:pt x="1" y="13"/>
                    </a:lnTo>
                    <a:lnTo>
                      <a:pt x="1" y="12"/>
                    </a:lnTo>
                    <a:lnTo>
                      <a:pt x="1" y="13"/>
                    </a:lnTo>
                    <a:lnTo>
                      <a:pt x="1" y="12"/>
                    </a:lnTo>
                    <a:lnTo>
                      <a:pt x="1" y="13"/>
                    </a:lnTo>
                    <a:lnTo>
                      <a:pt x="1" y="13"/>
                    </a:lnTo>
                    <a:lnTo>
                      <a:pt x="1" y="13"/>
                    </a:lnTo>
                    <a:lnTo>
                      <a:pt x="1" y="13"/>
                    </a:lnTo>
                    <a:lnTo>
                      <a:pt x="1" y="13"/>
                    </a:lnTo>
                    <a:lnTo>
                      <a:pt x="1" y="13"/>
                    </a:lnTo>
                    <a:lnTo>
                      <a:pt x="1" y="14"/>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2"/>
                    </a:lnTo>
                    <a:lnTo>
                      <a:pt x="1" y="12"/>
                    </a:lnTo>
                    <a:lnTo>
                      <a:pt x="1" y="12"/>
                    </a:lnTo>
                    <a:lnTo>
                      <a:pt x="1" y="13"/>
                    </a:lnTo>
                    <a:lnTo>
                      <a:pt x="1" y="13"/>
                    </a:lnTo>
                    <a:lnTo>
                      <a:pt x="1" y="13"/>
                    </a:lnTo>
                    <a:lnTo>
                      <a:pt x="1" y="14"/>
                    </a:lnTo>
                    <a:lnTo>
                      <a:pt x="1" y="14"/>
                    </a:lnTo>
                    <a:lnTo>
                      <a:pt x="1" y="14"/>
                    </a:lnTo>
                    <a:lnTo>
                      <a:pt x="1" y="15"/>
                    </a:lnTo>
                    <a:lnTo>
                      <a:pt x="1" y="15"/>
                    </a:lnTo>
                    <a:lnTo>
                      <a:pt x="1" y="15"/>
                    </a:lnTo>
                    <a:lnTo>
                      <a:pt x="1" y="16"/>
                    </a:lnTo>
                    <a:lnTo>
                      <a:pt x="1" y="16"/>
                    </a:lnTo>
                    <a:lnTo>
                      <a:pt x="1" y="16"/>
                    </a:lnTo>
                    <a:lnTo>
                      <a:pt x="1" y="15"/>
                    </a:lnTo>
                    <a:lnTo>
                      <a:pt x="1" y="15"/>
                    </a:lnTo>
                    <a:lnTo>
                      <a:pt x="1" y="15"/>
                    </a:lnTo>
                    <a:lnTo>
                      <a:pt x="1" y="15"/>
                    </a:lnTo>
                    <a:lnTo>
                      <a:pt x="1" y="16"/>
                    </a:lnTo>
                    <a:lnTo>
                      <a:pt x="1" y="15"/>
                    </a:lnTo>
                    <a:lnTo>
                      <a:pt x="1" y="14"/>
                    </a:lnTo>
                    <a:lnTo>
                      <a:pt x="1" y="14"/>
                    </a:lnTo>
                    <a:lnTo>
                      <a:pt x="1" y="14"/>
                    </a:lnTo>
                    <a:lnTo>
                      <a:pt x="1" y="13"/>
                    </a:lnTo>
                    <a:lnTo>
                      <a:pt x="1" y="13"/>
                    </a:lnTo>
                    <a:lnTo>
                      <a:pt x="1" y="14"/>
                    </a:lnTo>
                    <a:lnTo>
                      <a:pt x="1" y="13"/>
                    </a:lnTo>
                    <a:lnTo>
                      <a:pt x="1" y="14"/>
                    </a:lnTo>
                    <a:lnTo>
                      <a:pt x="1" y="14"/>
                    </a:lnTo>
                    <a:lnTo>
                      <a:pt x="1" y="13"/>
                    </a:lnTo>
                    <a:lnTo>
                      <a:pt x="1" y="13"/>
                    </a:lnTo>
                    <a:lnTo>
                      <a:pt x="1" y="14"/>
                    </a:lnTo>
                    <a:lnTo>
                      <a:pt x="1" y="14"/>
                    </a:lnTo>
                    <a:lnTo>
                      <a:pt x="1" y="15"/>
                    </a:lnTo>
                    <a:lnTo>
                      <a:pt x="1" y="14"/>
                    </a:lnTo>
                    <a:lnTo>
                      <a:pt x="1" y="15"/>
                    </a:lnTo>
                    <a:lnTo>
                      <a:pt x="1" y="15"/>
                    </a:lnTo>
                    <a:lnTo>
                      <a:pt x="1" y="16"/>
                    </a:lnTo>
                    <a:lnTo>
                      <a:pt x="1" y="15"/>
                    </a:lnTo>
                    <a:lnTo>
                      <a:pt x="1" y="14"/>
                    </a:lnTo>
                    <a:lnTo>
                      <a:pt x="1" y="14"/>
                    </a:lnTo>
                    <a:lnTo>
                      <a:pt x="1" y="15"/>
                    </a:lnTo>
                    <a:lnTo>
                      <a:pt x="1" y="14"/>
                    </a:lnTo>
                    <a:lnTo>
                      <a:pt x="1" y="14"/>
                    </a:lnTo>
                    <a:lnTo>
                      <a:pt x="1" y="14"/>
                    </a:lnTo>
                    <a:lnTo>
                      <a:pt x="1" y="14"/>
                    </a:lnTo>
                    <a:lnTo>
                      <a:pt x="1" y="15"/>
                    </a:lnTo>
                    <a:lnTo>
                      <a:pt x="1" y="15"/>
                    </a:lnTo>
                    <a:lnTo>
                      <a:pt x="1" y="15"/>
                    </a:lnTo>
                    <a:lnTo>
                      <a:pt x="1" y="15"/>
                    </a:lnTo>
                    <a:lnTo>
                      <a:pt x="1" y="14"/>
                    </a:lnTo>
                    <a:lnTo>
                      <a:pt x="1" y="14"/>
                    </a:lnTo>
                    <a:lnTo>
                      <a:pt x="1" y="14"/>
                    </a:lnTo>
                    <a:lnTo>
                      <a:pt x="1" y="14"/>
                    </a:lnTo>
                    <a:lnTo>
                      <a:pt x="1" y="14"/>
                    </a:lnTo>
                    <a:lnTo>
                      <a:pt x="1" y="14"/>
                    </a:lnTo>
                    <a:lnTo>
                      <a:pt x="1" y="15"/>
                    </a:lnTo>
                    <a:lnTo>
                      <a:pt x="1" y="15"/>
                    </a:lnTo>
                    <a:lnTo>
                      <a:pt x="1" y="16"/>
                    </a:lnTo>
                    <a:lnTo>
                      <a:pt x="1" y="16"/>
                    </a:lnTo>
                    <a:lnTo>
                      <a:pt x="1" y="16"/>
                    </a:lnTo>
                    <a:lnTo>
                      <a:pt x="1" y="16"/>
                    </a:lnTo>
                    <a:lnTo>
                      <a:pt x="1" y="17"/>
                    </a:lnTo>
                    <a:lnTo>
                      <a:pt x="1" y="18"/>
                    </a:lnTo>
                    <a:lnTo>
                      <a:pt x="1" y="17"/>
                    </a:lnTo>
                    <a:lnTo>
                      <a:pt x="1" y="17"/>
                    </a:lnTo>
                    <a:lnTo>
                      <a:pt x="1" y="16"/>
                    </a:lnTo>
                    <a:lnTo>
                      <a:pt x="1" y="17"/>
                    </a:lnTo>
                    <a:lnTo>
                      <a:pt x="1" y="17"/>
                    </a:lnTo>
                    <a:lnTo>
                      <a:pt x="1" y="16"/>
                    </a:lnTo>
                    <a:lnTo>
                      <a:pt x="1" y="17"/>
                    </a:lnTo>
                    <a:lnTo>
                      <a:pt x="1" y="16"/>
                    </a:lnTo>
                    <a:lnTo>
                      <a:pt x="1" y="16"/>
                    </a:lnTo>
                    <a:lnTo>
                      <a:pt x="1" y="17"/>
                    </a:lnTo>
                    <a:lnTo>
                      <a:pt x="1" y="17"/>
                    </a:lnTo>
                    <a:lnTo>
                      <a:pt x="1" y="17"/>
                    </a:lnTo>
                    <a:lnTo>
                      <a:pt x="1" y="16"/>
                    </a:lnTo>
                    <a:lnTo>
                      <a:pt x="1" y="17"/>
                    </a:lnTo>
                    <a:lnTo>
                      <a:pt x="1" y="17"/>
                    </a:lnTo>
                    <a:lnTo>
                      <a:pt x="1" y="17"/>
                    </a:lnTo>
                    <a:lnTo>
                      <a:pt x="1" y="17"/>
                    </a:lnTo>
                    <a:lnTo>
                      <a:pt x="1" y="16"/>
                    </a:lnTo>
                    <a:lnTo>
                      <a:pt x="1" y="17"/>
                    </a:lnTo>
                    <a:lnTo>
                      <a:pt x="1" y="16"/>
                    </a:lnTo>
                    <a:lnTo>
                      <a:pt x="1" y="17"/>
                    </a:lnTo>
                    <a:lnTo>
                      <a:pt x="1" y="17"/>
                    </a:lnTo>
                    <a:lnTo>
                      <a:pt x="1" y="18"/>
                    </a:lnTo>
                    <a:lnTo>
                      <a:pt x="1" y="17"/>
                    </a:lnTo>
                    <a:lnTo>
                      <a:pt x="1" y="18"/>
                    </a:lnTo>
                    <a:lnTo>
                      <a:pt x="1" y="18"/>
                    </a:lnTo>
                    <a:lnTo>
                      <a:pt x="1" y="18"/>
                    </a:lnTo>
                    <a:lnTo>
                      <a:pt x="1" y="18"/>
                    </a:lnTo>
                    <a:lnTo>
                      <a:pt x="1" y="19"/>
                    </a:lnTo>
                    <a:lnTo>
                      <a:pt x="1" y="19"/>
                    </a:lnTo>
                    <a:lnTo>
                      <a:pt x="1" y="19"/>
                    </a:lnTo>
                    <a:lnTo>
                      <a:pt x="1" y="19"/>
                    </a:lnTo>
                    <a:lnTo>
                      <a:pt x="1" y="19"/>
                    </a:lnTo>
                    <a:lnTo>
                      <a:pt x="1" y="18"/>
                    </a:lnTo>
                    <a:lnTo>
                      <a:pt x="1" y="18"/>
                    </a:lnTo>
                    <a:lnTo>
                      <a:pt x="1" y="18"/>
                    </a:lnTo>
                    <a:lnTo>
                      <a:pt x="1" y="18"/>
                    </a:lnTo>
                    <a:lnTo>
                      <a:pt x="1" y="18"/>
                    </a:lnTo>
                    <a:lnTo>
                      <a:pt x="1" y="17"/>
                    </a:lnTo>
                    <a:lnTo>
                      <a:pt x="1" y="16"/>
                    </a:lnTo>
                    <a:lnTo>
                      <a:pt x="1" y="16"/>
                    </a:lnTo>
                    <a:lnTo>
                      <a:pt x="1" y="15"/>
                    </a:lnTo>
                    <a:lnTo>
                      <a:pt x="1" y="16"/>
                    </a:lnTo>
                    <a:lnTo>
                      <a:pt x="1" y="15"/>
                    </a:lnTo>
                    <a:lnTo>
                      <a:pt x="1" y="15"/>
                    </a:lnTo>
                    <a:lnTo>
                      <a:pt x="1" y="14"/>
                    </a:lnTo>
                    <a:lnTo>
                      <a:pt x="1" y="14"/>
                    </a:lnTo>
                    <a:lnTo>
                      <a:pt x="1" y="14"/>
                    </a:lnTo>
                    <a:lnTo>
                      <a:pt x="1" y="13"/>
                    </a:lnTo>
                    <a:lnTo>
                      <a:pt x="1" y="13"/>
                    </a:lnTo>
                    <a:lnTo>
                      <a:pt x="1" y="13"/>
                    </a:lnTo>
                    <a:lnTo>
                      <a:pt x="1" y="13"/>
                    </a:lnTo>
                    <a:lnTo>
                      <a:pt x="1" y="13"/>
                    </a:lnTo>
                    <a:lnTo>
                      <a:pt x="1" y="14"/>
                    </a:lnTo>
                    <a:lnTo>
                      <a:pt x="1" y="15"/>
                    </a:lnTo>
                    <a:lnTo>
                      <a:pt x="1" y="14"/>
                    </a:lnTo>
                    <a:lnTo>
                      <a:pt x="1" y="14"/>
                    </a:lnTo>
                    <a:lnTo>
                      <a:pt x="1" y="14"/>
                    </a:lnTo>
                    <a:lnTo>
                      <a:pt x="1" y="14"/>
                    </a:lnTo>
                    <a:lnTo>
                      <a:pt x="1" y="13"/>
                    </a:lnTo>
                    <a:lnTo>
                      <a:pt x="1" y="13"/>
                    </a:lnTo>
                    <a:lnTo>
                      <a:pt x="1" y="12"/>
                    </a:lnTo>
                    <a:lnTo>
                      <a:pt x="1" y="12"/>
                    </a:lnTo>
                    <a:lnTo>
                      <a:pt x="1" y="11"/>
                    </a:lnTo>
                    <a:lnTo>
                      <a:pt x="1" y="12"/>
                    </a:lnTo>
                    <a:lnTo>
                      <a:pt x="1" y="11"/>
                    </a:lnTo>
                    <a:lnTo>
                      <a:pt x="1" y="11"/>
                    </a:lnTo>
                    <a:lnTo>
                      <a:pt x="1" y="10"/>
                    </a:lnTo>
                    <a:lnTo>
                      <a:pt x="1" y="10"/>
                    </a:lnTo>
                    <a:lnTo>
                      <a:pt x="1" y="11"/>
                    </a:lnTo>
                    <a:lnTo>
                      <a:pt x="1" y="10"/>
                    </a:lnTo>
                    <a:lnTo>
                      <a:pt x="1" y="10"/>
                    </a:lnTo>
                    <a:lnTo>
                      <a:pt x="1" y="10"/>
                    </a:lnTo>
                    <a:lnTo>
                      <a:pt x="1" y="10"/>
                    </a:lnTo>
                    <a:lnTo>
                      <a:pt x="1" y="9"/>
                    </a:lnTo>
                    <a:lnTo>
                      <a:pt x="1" y="8"/>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5963" name="Freeform 619"/>
              <p:cNvSpPr>
                <a:spLocks/>
              </p:cNvSpPr>
              <p:nvPr/>
            </p:nvSpPr>
            <p:spPr bwMode="auto">
              <a:xfrm>
                <a:off x="2862" y="3569"/>
                <a:ext cx="1" cy="90"/>
              </a:xfrm>
              <a:custGeom>
                <a:avLst/>
                <a:gdLst/>
                <a:ahLst/>
                <a:cxnLst>
                  <a:cxn ang="0">
                    <a:pos x="0" y="4"/>
                  </a:cxn>
                  <a:cxn ang="0">
                    <a:pos x="0" y="5"/>
                  </a:cxn>
                  <a:cxn ang="0">
                    <a:pos x="0" y="7"/>
                  </a:cxn>
                  <a:cxn ang="0">
                    <a:pos x="0" y="8"/>
                  </a:cxn>
                  <a:cxn ang="0">
                    <a:pos x="0" y="7"/>
                  </a:cxn>
                  <a:cxn ang="0">
                    <a:pos x="0" y="8"/>
                  </a:cxn>
                  <a:cxn ang="0">
                    <a:pos x="0" y="8"/>
                  </a:cxn>
                  <a:cxn ang="0">
                    <a:pos x="0" y="6"/>
                  </a:cxn>
                  <a:cxn ang="0">
                    <a:pos x="0" y="6"/>
                  </a:cxn>
                  <a:cxn ang="0">
                    <a:pos x="0" y="6"/>
                  </a:cxn>
                  <a:cxn ang="0">
                    <a:pos x="0" y="9"/>
                  </a:cxn>
                  <a:cxn ang="0">
                    <a:pos x="0" y="10"/>
                  </a:cxn>
                  <a:cxn ang="0">
                    <a:pos x="0" y="12"/>
                  </a:cxn>
                  <a:cxn ang="0">
                    <a:pos x="0" y="12"/>
                  </a:cxn>
                  <a:cxn ang="0">
                    <a:pos x="0" y="13"/>
                  </a:cxn>
                  <a:cxn ang="0">
                    <a:pos x="0" y="14"/>
                  </a:cxn>
                  <a:cxn ang="0">
                    <a:pos x="0" y="12"/>
                  </a:cxn>
                  <a:cxn ang="0">
                    <a:pos x="0" y="10"/>
                  </a:cxn>
                  <a:cxn ang="0">
                    <a:pos x="0" y="10"/>
                  </a:cxn>
                  <a:cxn ang="0">
                    <a:pos x="0" y="9"/>
                  </a:cxn>
                  <a:cxn ang="0">
                    <a:pos x="0" y="8"/>
                  </a:cxn>
                  <a:cxn ang="0">
                    <a:pos x="0" y="8"/>
                  </a:cxn>
                  <a:cxn ang="0">
                    <a:pos x="0" y="3"/>
                  </a:cxn>
                  <a:cxn ang="0">
                    <a:pos x="0" y="4"/>
                  </a:cxn>
                  <a:cxn ang="0">
                    <a:pos x="0" y="4"/>
                  </a:cxn>
                  <a:cxn ang="0">
                    <a:pos x="0" y="4"/>
                  </a:cxn>
                  <a:cxn ang="0">
                    <a:pos x="0" y="6"/>
                  </a:cxn>
                  <a:cxn ang="0">
                    <a:pos x="0" y="5"/>
                  </a:cxn>
                  <a:cxn ang="0">
                    <a:pos x="0" y="8"/>
                  </a:cxn>
                  <a:cxn ang="0">
                    <a:pos x="0" y="6"/>
                  </a:cxn>
                  <a:cxn ang="0">
                    <a:pos x="0" y="6"/>
                  </a:cxn>
                  <a:cxn ang="0">
                    <a:pos x="0" y="2"/>
                  </a:cxn>
                  <a:cxn ang="0">
                    <a:pos x="0" y="2"/>
                  </a:cxn>
                  <a:cxn ang="0">
                    <a:pos x="0" y="4"/>
                  </a:cxn>
                  <a:cxn ang="0">
                    <a:pos x="0" y="6"/>
                  </a:cxn>
                  <a:cxn ang="0">
                    <a:pos x="0" y="4"/>
                  </a:cxn>
                  <a:cxn ang="0">
                    <a:pos x="0" y="5"/>
                  </a:cxn>
                  <a:cxn ang="0">
                    <a:pos x="0" y="7"/>
                  </a:cxn>
                  <a:cxn ang="0">
                    <a:pos x="0" y="7"/>
                  </a:cxn>
                  <a:cxn ang="0">
                    <a:pos x="0" y="8"/>
                  </a:cxn>
                  <a:cxn ang="0">
                    <a:pos x="0" y="8"/>
                  </a:cxn>
                  <a:cxn ang="0">
                    <a:pos x="0" y="7"/>
                  </a:cxn>
                  <a:cxn ang="0">
                    <a:pos x="0" y="7"/>
                  </a:cxn>
                  <a:cxn ang="0">
                    <a:pos x="0" y="8"/>
                  </a:cxn>
                  <a:cxn ang="0">
                    <a:pos x="0" y="8"/>
                  </a:cxn>
                  <a:cxn ang="0">
                    <a:pos x="0" y="6"/>
                  </a:cxn>
                  <a:cxn ang="0">
                    <a:pos x="0" y="7"/>
                  </a:cxn>
                  <a:cxn ang="0">
                    <a:pos x="0" y="4"/>
                  </a:cxn>
                  <a:cxn ang="0">
                    <a:pos x="0" y="4"/>
                  </a:cxn>
                  <a:cxn ang="0">
                    <a:pos x="0" y="2"/>
                  </a:cxn>
                  <a:cxn ang="0">
                    <a:pos x="0" y="3"/>
                  </a:cxn>
                  <a:cxn ang="0">
                    <a:pos x="0" y="4"/>
                  </a:cxn>
                  <a:cxn ang="0">
                    <a:pos x="0" y="5"/>
                  </a:cxn>
                  <a:cxn ang="0">
                    <a:pos x="0" y="6"/>
                  </a:cxn>
                  <a:cxn ang="0">
                    <a:pos x="0" y="5"/>
                  </a:cxn>
                  <a:cxn ang="0">
                    <a:pos x="0" y="5"/>
                  </a:cxn>
                  <a:cxn ang="0">
                    <a:pos x="0" y="4"/>
                  </a:cxn>
                  <a:cxn ang="0">
                    <a:pos x="0" y="4"/>
                  </a:cxn>
                  <a:cxn ang="0">
                    <a:pos x="0" y="4"/>
                  </a:cxn>
                  <a:cxn ang="0">
                    <a:pos x="0" y="5"/>
                  </a:cxn>
                  <a:cxn ang="0">
                    <a:pos x="0" y="6"/>
                  </a:cxn>
                  <a:cxn ang="0">
                    <a:pos x="0" y="6"/>
                  </a:cxn>
                  <a:cxn ang="0">
                    <a:pos x="0" y="6"/>
                  </a:cxn>
                </a:cxnLst>
                <a:rect l="0" t="0" r="r" b="b"/>
                <a:pathLst>
                  <a:path h="15">
                    <a:moveTo>
                      <a:pt x="0" y="6"/>
                    </a:moveTo>
                    <a:lnTo>
                      <a:pt x="0" y="5"/>
                    </a:lnTo>
                    <a:lnTo>
                      <a:pt x="0" y="5"/>
                    </a:lnTo>
                    <a:lnTo>
                      <a:pt x="0" y="5"/>
                    </a:lnTo>
                    <a:lnTo>
                      <a:pt x="0" y="4"/>
                    </a:lnTo>
                    <a:lnTo>
                      <a:pt x="0" y="5"/>
                    </a:lnTo>
                    <a:lnTo>
                      <a:pt x="0" y="5"/>
                    </a:lnTo>
                    <a:lnTo>
                      <a:pt x="0" y="4"/>
                    </a:lnTo>
                    <a:lnTo>
                      <a:pt x="0" y="4"/>
                    </a:lnTo>
                    <a:lnTo>
                      <a:pt x="0" y="3"/>
                    </a:lnTo>
                    <a:lnTo>
                      <a:pt x="0" y="4"/>
                    </a:lnTo>
                    <a:lnTo>
                      <a:pt x="0" y="3"/>
                    </a:lnTo>
                    <a:lnTo>
                      <a:pt x="0" y="3"/>
                    </a:lnTo>
                    <a:lnTo>
                      <a:pt x="0" y="3"/>
                    </a:lnTo>
                    <a:lnTo>
                      <a:pt x="0" y="4"/>
                    </a:lnTo>
                    <a:lnTo>
                      <a:pt x="0" y="3"/>
                    </a:lnTo>
                    <a:lnTo>
                      <a:pt x="0" y="4"/>
                    </a:lnTo>
                    <a:lnTo>
                      <a:pt x="0" y="4"/>
                    </a:lnTo>
                    <a:lnTo>
                      <a:pt x="0" y="5"/>
                    </a:lnTo>
                    <a:lnTo>
                      <a:pt x="0" y="5"/>
                    </a:lnTo>
                    <a:lnTo>
                      <a:pt x="0" y="6"/>
                    </a:lnTo>
                    <a:lnTo>
                      <a:pt x="0" y="5"/>
                    </a:lnTo>
                    <a:lnTo>
                      <a:pt x="0" y="4"/>
                    </a:lnTo>
                    <a:lnTo>
                      <a:pt x="0" y="5"/>
                    </a:lnTo>
                    <a:lnTo>
                      <a:pt x="0" y="6"/>
                    </a:lnTo>
                    <a:lnTo>
                      <a:pt x="0" y="5"/>
                    </a:lnTo>
                    <a:lnTo>
                      <a:pt x="0" y="6"/>
                    </a:lnTo>
                    <a:lnTo>
                      <a:pt x="0" y="6"/>
                    </a:lnTo>
                    <a:lnTo>
                      <a:pt x="0" y="6"/>
                    </a:lnTo>
                    <a:lnTo>
                      <a:pt x="0" y="7"/>
                    </a:lnTo>
                    <a:lnTo>
                      <a:pt x="0" y="7"/>
                    </a:lnTo>
                    <a:lnTo>
                      <a:pt x="0" y="8"/>
                    </a:lnTo>
                    <a:lnTo>
                      <a:pt x="0" y="7"/>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8"/>
                    </a:lnTo>
                    <a:lnTo>
                      <a:pt x="0" y="8"/>
                    </a:lnTo>
                    <a:lnTo>
                      <a:pt x="0" y="7"/>
                    </a:lnTo>
                    <a:lnTo>
                      <a:pt x="0" y="8"/>
                    </a:lnTo>
                    <a:lnTo>
                      <a:pt x="0" y="8"/>
                    </a:lnTo>
                    <a:lnTo>
                      <a:pt x="0" y="7"/>
                    </a:lnTo>
                    <a:lnTo>
                      <a:pt x="0" y="8"/>
                    </a:lnTo>
                    <a:lnTo>
                      <a:pt x="0" y="8"/>
                    </a:lnTo>
                    <a:lnTo>
                      <a:pt x="0" y="8"/>
                    </a:lnTo>
                    <a:lnTo>
                      <a:pt x="0" y="8"/>
                    </a:lnTo>
                    <a:lnTo>
                      <a:pt x="0" y="7"/>
                    </a:lnTo>
                    <a:lnTo>
                      <a:pt x="0" y="7"/>
                    </a:lnTo>
                    <a:lnTo>
                      <a:pt x="0" y="8"/>
                    </a:lnTo>
                    <a:lnTo>
                      <a:pt x="0" y="8"/>
                    </a:lnTo>
                    <a:lnTo>
                      <a:pt x="0" y="8"/>
                    </a:lnTo>
                    <a:lnTo>
                      <a:pt x="0" y="9"/>
                    </a:lnTo>
                    <a:lnTo>
                      <a:pt x="0" y="9"/>
                    </a:lnTo>
                    <a:lnTo>
                      <a:pt x="0" y="9"/>
                    </a:lnTo>
                    <a:lnTo>
                      <a:pt x="0" y="8"/>
                    </a:lnTo>
                    <a:lnTo>
                      <a:pt x="0" y="8"/>
                    </a:lnTo>
                    <a:lnTo>
                      <a:pt x="0" y="8"/>
                    </a:lnTo>
                    <a:lnTo>
                      <a:pt x="0" y="8"/>
                    </a:lnTo>
                    <a:lnTo>
                      <a:pt x="0" y="8"/>
                    </a:lnTo>
                    <a:lnTo>
                      <a:pt x="0" y="9"/>
                    </a:lnTo>
                    <a:lnTo>
                      <a:pt x="0" y="8"/>
                    </a:lnTo>
                    <a:lnTo>
                      <a:pt x="0" y="8"/>
                    </a:lnTo>
                    <a:lnTo>
                      <a:pt x="0" y="8"/>
                    </a:lnTo>
                    <a:lnTo>
                      <a:pt x="0" y="7"/>
                    </a:lnTo>
                    <a:lnTo>
                      <a:pt x="0" y="7"/>
                    </a:lnTo>
                    <a:lnTo>
                      <a:pt x="0" y="6"/>
                    </a:lnTo>
                    <a:lnTo>
                      <a:pt x="0" y="7"/>
                    </a:lnTo>
                    <a:lnTo>
                      <a:pt x="0" y="7"/>
                    </a:lnTo>
                    <a:lnTo>
                      <a:pt x="0" y="6"/>
                    </a:lnTo>
                    <a:lnTo>
                      <a:pt x="0" y="6"/>
                    </a:lnTo>
                    <a:lnTo>
                      <a:pt x="0" y="6"/>
                    </a:lnTo>
                    <a:lnTo>
                      <a:pt x="0" y="6"/>
                    </a:lnTo>
                    <a:lnTo>
                      <a:pt x="0" y="7"/>
                    </a:lnTo>
                    <a:lnTo>
                      <a:pt x="0" y="6"/>
                    </a:lnTo>
                    <a:lnTo>
                      <a:pt x="0" y="7"/>
                    </a:lnTo>
                    <a:lnTo>
                      <a:pt x="0" y="7"/>
                    </a:lnTo>
                    <a:lnTo>
                      <a:pt x="0" y="7"/>
                    </a:lnTo>
                    <a:lnTo>
                      <a:pt x="0" y="7"/>
                    </a:lnTo>
                    <a:lnTo>
                      <a:pt x="0" y="7"/>
                    </a:lnTo>
                    <a:lnTo>
                      <a:pt x="0" y="6"/>
                    </a:lnTo>
                    <a:lnTo>
                      <a:pt x="0" y="6"/>
                    </a:lnTo>
                    <a:lnTo>
                      <a:pt x="0" y="6"/>
                    </a:lnTo>
                    <a:lnTo>
                      <a:pt x="0" y="6"/>
                    </a:lnTo>
                    <a:lnTo>
                      <a:pt x="0" y="5"/>
                    </a:lnTo>
                    <a:lnTo>
                      <a:pt x="0" y="6"/>
                    </a:lnTo>
                    <a:lnTo>
                      <a:pt x="0" y="5"/>
                    </a:lnTo>
                    <a:lnTo>
                      <a:pt x="0" y="6"/>
                    </a:lnTo>
                    <a:lnTo>
                      <a:pt x="0" y="6"/>
                    </a:lnTo>
                    <a:lnTo>
                      <a:pt x="0" y="6"/>
                    </a:lnTo>
                    <a:lnTo>
                      <a:pt x="0" y="6"/>
                    </a:lnTo>
                    <a:lnTo>
                      <a:pt x="0" y="5"/>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9"/>
                    </a:lnTo>
                    <a:lnTo>
                      <a:pt x="0" y="10"/>
                    </a:lnTo>
                    <a:lnTo>
                      <a:pt x="0" y="9"/>
                    </a:lnTo>
                    <a:lnTo>
                      <a:pt x="0" y="9"/>
                    </a:lnTo>
                    <a:lnTo>
                      <a:pt x="0" y="9"/>
                    </a:lnTo>
                    <a:lnTo>
                      <a:pt x="0" y="9"/>
                    </a:lnTo>
                    <a:lnTo>
                      <a:pt x="0" y="10"/>
                    </a:lnTo>
                    <a:lnTo>
                      <a:pt x="0" y="11"/>
                    </a:lnTo>
                    <a:lnTo>
                      <a:pt x="0" y="10"/>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3"/>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3"/>
                    </a:lnTo>
                    <a:lnTo>
                      <a:pt x="0" y="14"/>
                    </a:lnTo>
                    <a:lnTo>
                      <a:pt x="0" y="14"/>
                    </a:lnTo>
                    <a:lnTo>
                      <a:pt x="0" y="14"/>
                    </a:lnTo>
                    <a:lnTo>
                      <a:pt x="0" y="14"/>
                    </a:lnTo>
                    <a:lnTo>
                      <a:pt x="0" y="14"/>
                    </a:lnTo>
                    <a:lnTo>
                      <a:pt x="0" y="14"/>
                    </a:lnTo>
                    <a:lnTo>
                      <a:pt x="0" y="15"/>
                    </a:lnTo>
                    <a:lnTo>
                      <a:pt x="0" y="14"/>
                    </a:lnTo>
                    <a:lnTo>
                      <a:pt x="0" y="14"/>
                    </a:lnTo>
                    <a:lnTo>
                      <a:pt x="0" y="13"/>
                    </a:lnTo>
                    <a:lnTo>
                      <a:pt x="0" y="14"/>
                    </a:lnTo>
                    <a:lnTo>
                      <a:pt x="0" y="13"/>
                    </a:lnTo>
                    <a:lnTo>
                      <a:pt x="0" y="14"/>
                    </a:lnTo>
                    <a:lnTo>
                      <a:pt x="0" y="14"/>
                    </a:lnTo>
                    <a:lnTo>
                      <a:pt x="0" y="13"/>
                    </a:lnTo>
                    <a:lnTo>
                      <a:pt x="0" y="12"/>
                    </a:lnTo>
                    <a:lnTo>
                      <a:pt x="0" y="13"/>
                    </a:lnTo>
                    <a:lnTo>
                      <a:pt x="0" y="14"/>
                    </a:lnTo>
                    <a:lnTo>
                      <a:pt x="0" y="13"/>
                    </a:lnTo>
                    <a:lnTo>
                      <a:pt x="0" y="13"/>
                    </a:lnTo>
                    <a:lnTo>
                      <a:pt x="0" y="12"/>
                    </a:lnTo>
                    <a:lnTo>
                      <a:pt x="0" y="12"/>
                    </a:lnTo>
                    <a:lnTo>
                      <a:pt x="0" y="11"/>
                    </a:lnTo>
                    <a:lnTo>
                      <a:pt x="0" y="11"/>
                    </a:lnTo>
                    <a:lnTo>
                      <a:pt x="0" y="11"/>
                    </a:lnTo>
                    <a:lnTo>
                      <a:pt x="0" y="11"/>
                    </a:lnTo>
                    <a:lnTo>
                      <a:pt x="0" y="10"/>
                    </a:lnTo>
                    <a:lnTo>
                      <a:pt x="0" y="10"/>
                    </a:lnTo>
                    <a:lnTo>
                      <a:pt x="0" y="9"/>
                    </a:lnTo>
                    <a:lnTo>
                      <a:pt x="0" y="10"/>
                    </a:lnTo>
                    <a:lnTo>
                      <a:pt x="0" y="10"/>
                    </a:lnTo>
                    <a:lnTo>
                      <a:pt x="0" y="10"/>
                    </a:lnTo>
                    <a:lnTo>
                      <a:pt x="0" y="10"/>
                    </a:lnTo>
                    <a:lnTo>
                      <a:pt x="0" y="10"/>
                    </a:lnTo>
                    <a:lnTo>
                      <a:pt x="0" y="10"/>
                    </a:lnTo>
                    <a:lnTo>
                      <a:pt x="0" y="10"/>
                    </a:lnTo>
                    <a:lnTo>
                      <a:pt x="0" y="11"/>
                    </a:lnTo>
                    <a:lnTo>
                      <a:pt x="0" y="11"/>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8"/>
                    </a:lnTo>
                    <a:lnTo>
                      <a:pt x="0" y="8"/>
                    </a:lnTo>
                    <a:lnTo>
                      <a:pt x="0" y="9"/>
                    </a:lnTo>
                    <a:lnTo>
                      <a:pt x="0" y="8"/>
                    </a:lnTo>
                    <a:lnTo>
                      <a:pt x="0" y="8"/>
                    </a:lnTo>
                    <a:lnTo>
                      <a:pt x="0" y="7"/>
                    </a:lnTo>
                    <a:lnTo>
                      <a:pt x="0" y="7"/>
                    </a:lnTo>
                    <a:lnTo>
                      <a:pt x="0" y="7"/>
                    </a:lnTo>
                    <a:lnTo>
                      <a:pt x="0" y="8"/>
                    </a:lnTo>
                    <a:lnTo>
                      <a:pt x="0" y="7"/>
                    </a:lnTo>
                    <a:lnTo>
                      <a:pt x="0" y="6"/>
                    </a:lnTo>
                    <a:lnTo>
                      <a:pt x="0" y="6"/>
                    </a:lnTo>
                    <a:lnTo>
                      <a:pt x="0" y="7"/>
                    </a:lnTo>
                    <a:lnTo>
                      <a:pt x="0" y="8"/>
                    </a:lnTo>
                    <a:lnTo>
                      <a:pt x="0" y="8"/>
                    </a:lnTo>
                    <a:lnTo>
                      <a:pt x="0" y="8"/>
                    </a:lnTo>
                    <a:lnTo>
                      <a:pt x="0" y="8"/>
                    </a:lnTo>
                    <a:lnTo>
                      <a:pt x="0" y="9"/>
                    </a:lnTo>
                    <a:lnTo>
                      <a:pt x="0" y="8"/>
                    </a:lnTo>
                    <a:lnTo>
                      <a:pt x="0" y="8"/>
                    </a:lnTo>
                    <a:lnTo>
                      <a:pt x="0" y="9"/>
                    </a:lnTo>
                    <a:lnTo>
                      <a:pt x="0" y="9"/>
                    </a:lnTo>
                    <a:lnTo>
                      <a:pt x="0" y="9"/>
                    </a:lnTo>
                    <a:lnTo>
                      <a:pt x="0" y="8"/>
                    </a:lnTo>
                    <a:lnTo>
                      <a:pt x="0" y="8"/>
                    </a:lnTo>
                    <a:lnTo>
                      <a:pt x="0" y="8"/>
                    </a:lnTo>
                    <a:lnTo>
                      <a:pt x="0" y="8"/>
                    </a:lnTo>
                    <a:lnTo>
                      <a:pt x="0" y="7"/>
                    </a:lnTo>
                    <a:lnTo>
                      <a:pt x="0" y="8"/>
                    </a:lnTo>
                    <a:lnTo>
                      <a:pt x="0" y="7"/>
                    </a:lnTo>
                    <a:lnTo>
                      <a:pt x="0" y="6"/>
                    </a:lnTo>
                    <a:lnTo>
                      <a:pt x="0" y="5"/>
                    </a:lnTo>
                    <a:lnTo>
                      <a:pt x="0" y="5"/>
                    </a:lnTo>
                    <a:lnTo>
                      <a:pt x="0" y="4"/>
                    </a:lnTo>
                    <a:lnTo>
                      <a:pt x="0" y="4"/>
                    </a:lnTo>
                    <a:lnTo>
                      <a:pt x="0" y="3"/>
                    </a:lnTo>
                    <a:lnTo>
                      <a:pt x="0" y="4"/>
                    </a:lnTo>
                    <a:lnTo>
                      <a:pt x="0" y="4"/>
                    </a:lnTo>
                    <a:lnTo>
                      <a:pt x="0" y="3"/>
                    </a:lnTo>
                    <a:lnTo>
                      <a:pt x="0" y="3"/>
                    </a:lnTo>
                    <a:lnTo>
                      <a:pt x="0" y="3"/>
                    </a:lnTo>
                    <a:lnTo>
                      <a:pt x="0" y="3"/>
                    </a:lnTo>
                    <a:lnTo>
                      <a:pt x="0" y="3"/>
                    </a:lnTo>
                    <a:lnTo>
                      <a:pt x="0" y="4"/>
                    </a:lnTo>
                    <a:lnTo>
                      <a:pt x="0" y="3"/>
                    </a:lnTo>
                    <a:lnTo>
                      <a:pt x="0" y="4"/>
                    </a:lnTo>
                    <a:lnTo>
                      <a:pt x="0" y="4"/>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3"/>
                    </a:lnTo>
                    <a:lnTo>
                      <a:pt x="0" y="3"/>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5"/>
                    </a:lnTo>
                    <a:lnTo>
                      <a:pt x="0" y="6"/>
                    </a:lnTo>
                    <a:lnTo>
                      <a:pt x="0" y="5"/>
                    </a:lnTo>
                    <a:lnTo>
                      <a:pt x="0" y="6"/>
                    </a:lnTo>
                    <a:lnTo>
                      <a:pt x="0" y="5"/>
                    </a:lnTo>
                    <a:lnTo>
                      <a:pt x="0" y="5"/>
                    </a:lnTo>
                    <a:lnTo>
                      <a:pt x="0" y="5"/>
                    </a:lnTo>
                    <a:lnTo>
                      <a:pt x="0" y="6"/>
                    </a:lnTo>
                    <a:lnTo>
                      <a:pt x="0" y="5"/>
                    </a:lnTo>
                    <a:lnTo>
                      <a:pt x="0" y="5"/>
                    </a:lnTo>
                    <a:lnTo>
                      <a:pt x="0" y="5"/>
                    </a:lnTo>
                    <a:lnTo>
                      <a:pt x="0" y="5"/>
                    </a:lnTo>
                    <a:lnTo>
                      <a:pt x="0" y="5"/>
                    </a:lnTo>
                    <a:lnTo>
                      <a:pt x="0" y="6"/>
                    </a:lnTo>
                    <a:lnTo>
                      <a:pt x="0" y="6"/>
                    </a:lnTo>
                    <a:lnTo>
                      <a:pt x="0" y="6"/>
                    </a:lnTo>
                    <a:lnTo>
                      <a:pt x="0" y="7"/>
                    </a:lnTo>
                    <a:lnTo>
                      <a:pt x="0" y="7"/>
                    </a:lnTo>
                    <a:lnTo>
                      <a:pt x="0" y="8"/>
                    </a:lnTo>
                    <a:lnTo>
                      <a:pt x="0" y="8"/>
                    </a:lnTo>
                    <a:lnTo>
                      <a:pt x="0" y="9"/>
                    </a:lnTo>
                    <a:lnTo>
                      <a:pt x="0" y="8"/>
                    </a:lnTo>
                    <a:lnTo>
                      <a:pt x="0" y="8"/>
                    </a:lnTo>
                    <a:lnTo>
                      <a:pt x="0" y="8"/>
                    </a:lnTo>
                    <a:lnTo>
                      <a:pt x="0" y="8"/>
                    </a:lnTo>
                    <a:lnTo>
                      <a:pt x="0" y="7"/>
                    </a:lnTo>
                    <a:lnTo>
                      <a:pt x="0" y="7"/>
                    </a:lnTo>
                    <a:lnTo>
                      <a:pt x="0" y="6"/>
                    </a:lnTo>
                    <a:lnTo>
                      <a:pt x="0" y="7"/>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5"/>
                    </a:lnTo>
                    <a:lnTo>
                      <a:pt x="0" y="5"/>
                    </a:lnTo>
                    <a:lnTo>
                      <a:pt x="0" y="5"/>
                    </a:lnTo>
                    <a:lnTo>
                      <a:pt x="0" y="4"/>
                    </a:lnTo>
                    <a:lnTo>
                      <a:pt x="0" y="3"/>
                    </a:lnTo>
                    <a:lnTo>
                      <a:pt x="0" y="3"/>
                    </a:lnTo>
                    <a:lnTo>
                      <a:pt x="0" y="3"/>
                    </a:lnTo>
                    <a:lnTo>
                      <a:pt x="0" y="2"/>
                    </a:lnTo>
                    <a:lnTo>
                      <a:pt x="0" y="2"/>
                    </a:lnTo>
                    <a:lnTo>
                      <a:pt x="0" y="2"/>
                    </a:lnTo>
                    <a:lnTo>
                      <a:pt x="0" y="2"/>
                    </a:lnTo>
                    <a:lnTo>
                      <a:pt x="0" y="1"/>
                    </a:lnTo>
                    <a:lnTo>
                      <a:pt x="0" y="1"/>
                    </a:lnTo>
                    <a:lnTo>
                      <a:pt x="0" y="1"/>
                    </a:lnTo>
                    <a:lnTo>
                      <a:pt x="0" y="1"/>
                    </a:lnTo>
                    <a:lnTo>
                      <a:pt x="0" y="0"/>
                    </a:lnTo>
                    <a:lnTo>
                      <a:pt x="0" y="1"/>
                    </a:lnTo>
                    <a:lnTo>
                      <a:pt x="0" y="1"/>
                    </a:lnTo>
                    <a:lnTo>
                      <a:pt x="0" y="1"/>
                    </a:lnTo>
                    <a:lnTo>
                      <a:pt x="0" y="2"/>
                    </a:lnTo>
                    <a:lnTo>
                      <a:pt x="0" y="3"/>
                    </a:lnTo>
                    <a:lnTo>
                      <a:pt x="0" y="3"/>
                    </a:lnTo>
                    <a:lnTo>
                      <a:pt x="0" y="3"/>
                    </a:lnTo>
                    <a:lnTo>
                      <a:pt x="0" y="4"/>
                    </a:lnTo>
                    <a:lnTo>
                      <a:pt x="0" y="3"/>
                    </a:lnTo>
                    <a:lnTo>
                      <a:pt x="0" y="4"/>
                    </a:lnTo>
                    <a:lnTo>
                      <a:pt x="0" y="3"/>
                    </a:lnTo>
                    <a:lnTo>
                      <a:pt x="0" y="3"/>
                    </a:lnTo>
                    <a:lnTo>
                      <a:pt x="0" y="3"/>
                    </a:lnTo>
                    <a:lnTo>
                      <a:pt x="0" y="3"/>
                    </a:lnTo>
                    <a:lnTo>
                      <a:pt x="0" y="4"/>
                    </a:lnTo>
                    <a:lnTo>
                      <a:pt x="0" y="5"/>
                    </a:lnTo>
                    <a:lnTo>
                      <a:pt x="0" y="4"/>
                    </a:lnTo>
                    <a:lnTo>
                      <a:pt x="0" y="5"/>
                    </a:lnTo>
                    <a:lnTo>
                      <a:pt x="0" y="4"/>
                    </a:lnTo>
                    <a:lnTo>
                      <a:pt x="0" y="5"/>
                    </a:lnTo>
                    <a:lnTo>
                      <a:pt x="0" y="4"/>
                    </a:lnTo>
                    <a:lnTo>
                      <a:pt x="0" y="5"/>
                    </a:lnTo>
                    <a:lnTo>
                      <a:pt x="0" y="5"/>
                    </a:lnTo>
                    <a:lnTo>
                      <a:pt x="0" y="6"/>
                    </a:lnTo>
                    <a:lnTo>
                      <a:pt x="0" y="6"/>
                    </a:lnTo>
                    <a:lnTo>
                      <a:pt x="0" y="6"/>
                    </a:lnTo>
                    <a:lnTo>
                      <a:pt x="0" y="6"/>
                    </a:lnTo>
                    <a:lnTo>
                      <a:pt x="0" y="6"/>
                    </a:lnTo>
                    <a:lnTo>
                      <a:pt x="0" y="6"/>
                    </a:lnTo>
                    <a:lnTo>
                      <a:pt x="0" y="5"/>
                    </a:lnTo>
                    <a:lnTo>
                      <a:pt x="0" y="5"/>
                    </a:lnTo>
                    <a:lnTo>
                      <a:pt x="0" y="6"/>
                    </a:lnTo>
                    <a:lnTo>
                      <a:pt x="0" y="6"/>
                    </a:lnTo>
                    <a:lnTo>
                      <a:pt x="0" y="6"/>
                    </a:lnTo>
                    <a:lnTo>
                      <a:pt x="0" y="6"/>
                    </a:lnTo>
                    <a:lnTo>
                      <a:pt x="0" y="5"/>
                    </a:lnTo>
                    <a:lnTo>
                      <a:pt x="0" y="4"/>
                    </a:lnTo>
                    <a:lnTo>
                      <a:pt x="0" y="5"/>
                    </a:lnTo>
                    <a:lnTo>
                      <a:pt x="0" y="5"/>
                    </a:lnTo>
                    <a:lnTo>
                      <a:pt x="0" y="4"/>
                    </a:lnTo>
                    <a:lnTo>
                      <a:pt x="0" y="4"/>
                    </a:lnTo>
                    <a:lnTo>
                      <a:pt x="0" y="4"/>
                    </a:lnTo>
                    <a:lnTo>
                      <a:pt x="0" y="5"/>
                    </a:lnTo>
                    <a:lnTo>
                      <a:pt x="0" y="4"/>
                    </a:lnTo>
                    <a:lnTo>
                      <a:pt x="0" y="5"/>
                    </a:lnTo>
                    <a:lnTo>
                      <a:pt x="0" y="5"/>
                    </a:lnTo>
                    <a:lnTo>
                      <a:pt x="0" y="5"/>
                    </a:lnTo>
                    <a:lnTo>
                      <a:pt x="0" y="5"/>
                    </a:lnTo>
                    <a:lnTo>
                      <a:pt x="0" y="6"/>
                    </a:lnTo>
                    <a:lnTo>
                      <a:pt x="0" y="6"/>
                    </a:lnTo>
                    <a:lnTo>
                      <a:pt x="0" y="7"/>
                    </a:lnTo>
                    <a:lnTo>
                      <a:pt x="0" y="8"/>
                    </a:lnTo>
                    <a:lnTo>
                      <a:pt x="0" y="7"/>
                    </a:lnTo>
                    <a:lnTo>
                      <a:pt x="0" y="8"/>
                    </a:lnTo>
                    <a:lnTo>
                      <a:pt x="0" y="8"/>
                    </a:lnTo>
                    <a:lnTo>
                      <a:pt x="0" y="8"/>
                    </a:lnTo>
                    <a:lnTo>
                      <a:pt x="0" y="8"/>
                    </a:lnTo>
                    <a:lnTo>
                      <a:pt x="0" y="7"/>
                    </a:lnTo>
                    <a:lnTo>
                      <a:pt x="0" y="7"/>
                    </a:lnTo>
                    <a:lnTo>
                      <a:pt x="0" y="6"/>
                    </a:lnTo>
                    <a:lnTo>
                      <a:pt x="0" y="6"/>
                    </a:lnTo>
                    <a:lnTo>
                      <a:pt x="0" y="6"/>
                    </a:lnTo>
                    <a:lnTo>
                      <a:pt x="0" y="5"/>
                    </a:lnTo>
                    <a:lnTo>
                      <a:pt x="0" y="5"/>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8"/>
                    </a:lnTo>
                    <a:lnTo>
                      <a:pt x="0" y="7"/>
                    </a:lnTo>
                    <a:lnTo>
                      <a:pt x="0" y="7"/>
                    </a:lnTo>
                    <a:lnTo>
                      <a:pt x="0" y="8"/>
                    </a:lnTo>
                    <a:lnTo>
                      <a:pt x="0" y="8"/>
                    </a:lnTo>
                    <a:lnTo>
                      <a:pt x="0" y="8"/>
                    </a:lnTo>
                    <a:lnTo>
                      <a:pt x="0" y="8"/>
                    </a:lnTo>
                    <a:lnTo>
                      <a:pt x="0" y="8"/>
                    </a:lnTo>
                    <a:lnTo>
                      <a:pt x="0" y="7"/>
                    </a:lnTo>
                    <a:lnTo>
                      <a:pt x="0" y="6"/>
                    </a:lnTo>
                    <a:lnTo>
                      <a:pt x="0" y="7"/>
                    </a:lnTo>
                    <a:lnTo>
                      <a:pt x="0" y="6"/>
                    </a:lnTo>
                    <a:lnTo>
                      <a:pt x="0" y="7"/>
                    </a:lnTo>
                    <a:lnTo>
                      <a:pt x="0" y="7"/>
                    </a:lnTo>
                    <a:lnTo>
                      <a:pt x="0" y="7"/>
                    </a:lnTo>
                    <a:lnTo>
                      <a:pt x="0" y="7"/>
                    </a:lnTo>
                    <a:lnTo>
                      <a:pt x="0" y="7"/>
                    </a:lnTo>
                    <a:lnTo>
                      <a:pt x="0" y="7"/>
                    </a:lnTo>
                    <a:lnTo>
                      <a:pt x="0" y="8"/>
                    </a:lnTo>
                    <a:lnTo>
                      <a:pt x="0" y="7"/>
                    </a:lnTo>
                    <a:lnTo>
                      <a:pt x="0" y="7"/>
                    </a:lnTo>
                    <a:lnTo>
                      <a:pt x="0" y="7"/>
                    </a:lnTo>
                    <a:lnTo>
                      <a:pt x="0" y="6"/>
                    </a:lnTo>
                    <a:lnTo>
                      <a:pt x="0" y="7"/>
                    </a:lnTo>
                    <a:lnTo>
                      <a:pt x="0" y="6"/>
                    </a:lnTo>
                    <a:lnTo>
                      <a:pt x="0" y="7"/>
                    </a:lnTo>
                    <a:lnTo>
                      <a:pt x="0" y="7"/>
                    </a:lnTo>
                    <a:lnTo>
                      <a:pt x="0" y="6"/>
                    </a:lnTo>
                    <a:lnTo>
                      <a:pt x="0" y="7"/>
                    </a:lnTo>
                    <a:lnTo>
                      <a:pt x="0" y="6"/>
                    </a:lnTo>
                    <a:lnTo>
                      <a:pt x="0" y="6"/>
                    </a:lnTo>
                    <a:lnTo>
                      <a:pt x="0" y="6"/>
                    </a:lnTo>
                    <a:lnTo>
                      <a:pt x="0" y="6"/>
                    </a:lnTo>
                    <a:lnTo>
                      <a:pt x="0" y="6"/>
                    </a:lnTo>
                    <a:lnTo>
                      <a:pt x="0" y="7"/>
                    </a:lnTo>
                    <a:lnTo>
                      <a:pt x="0" y="7"/>
                    </a:lnTo>
                    <a:lnTo>
                      <a:pt x="0" y="7"/>
                    </a:lnTo>
                    <a:lnTo>
                      <a:pt x="0" y="8"/>
                    </a:lnTo>
                    <a:lnTo>
                      <a:pt x="0" y="8"/>
                    </a:lnTo>
                    <a:lnTo>
                      <a:pt x="0" y="8"/>
                    </a:lnTo>
                    <a:lnTo>
                      <a:pt x="0" y="9"/>
                    </a:lnTo>
                    <a:lnTo>
                      <a:pt x="0" y="9"/>
                    </a:lnTo>
                    <a:lnTo>
                      <a:pt x="0" y="9"/>
                    </a:lnTo>
                    <a:lnTo>
                      <a:pt x="0" y="8"/>
                    </a:lnTo>
                    <a:lnTo>
                      <a:pt x="0" y="8"/>
                    </a:lnTo>
                    <a:lnTo>
                      <a:pt x="0" y="8"/>
                    </a:lnTo>
                    <a:lnTo>
                      <a:pt x="0" y="7"/>
                    </a:lnTo>
                    <a:lnTo>
                      <a:pt x="0" y="8"/>
                    </a:lnTo>
                    <a:lnTo>
                      <a:pt x="0" y="8"/>
                    </a:lnTo>
                    <a:lnTo>
                      <a:pt x="0" y="8"/>
                    </a:lnTo>
                    <a:lnTo>
                      <a:pt x="0" y="8"/>
                    </a:lnTo>
                    <a:lnTo>
                      <a:pt x="0" y="8"/>
                    </a:lnTo>
                    <a:lnTo>
                      <a:pt x="0" y="8"/>
                    </a:lnTo>
                    <a:lnTo>
                      <a:pt x="0" y="8"/>
                    </a:lnTo>
                    <a:lnTo>
                      <a:pt x="0" y="7"/>
                    </a:lnTo>
                    <a:lnTo>
                      <a:pt x="0" y="8"/>
                    </a:lnTo>
                    <a:lnTo>
                      <a:pt x="0" y="8"/>
                    </a:lnTo>
                    <a:lnTo>
                      <a:pt x="0" y="7"/>
                    </a:lnTo>
                    <a:lnTo>
                      <a:pt x="0" y="6"/>
                    </a:lnTo>
                    <a:lnTo>
                      <a:pt x="0" y="6"/>
                    </a:lnTo>
                    <a:lnTo>
                      <a:pt x="0" y="6"/>
                    </a:lnTo>
                    <a:lnTo>
                      <a:pt x="0" y="6"/>
                    </a:lnTo>
                    <a:lnTo>
                      <a:pt x="0" y="6"/>
                    </a:lnTo>
                    <a:lnTo>
                      <a:pt x="0" y="6"/>
                    </a:lnTo>
                    <a:lnTo>
                      <a:pt x="0" y="6"/>
                    </a:lnTo>
                    <a:lnTo>
                      <a:pt x="0" y="7"/>
                    </a:lnTo>
                    <a:lnTo>
                      <a:pt x="0" y="6"/>
                    </a:lnTo>
                    <a:lnTo>
                      <a:pt x="0" y="7"/>
                    </a:lnTo>
                    <a:lnTo>
                      <a:pt x="0" y="7"/>
                    </a:lnTo>
                    <a:lnTo>
                      <a:pt x="0" y="8"/>
                    </a:lnTo>
                    <a:lnTo>
                      <a:pt x="0" y="7"/>
                    </a:lnTo>
                    <a:lnTo>
                      <a:pt x="0" y="8"/>
                    </a:lnTo>
                    <a:lnTo>
                      <a:pt x="0" y="7"/>
                    </a:lnTo>
                    <a:lnTo>
                      <a:pt x="0" y="7"/>
                    </a:lnTo>
                    <a:lnTo>
                      <a:pt x="0" y="6"/>
                    </a:lnTo>
                    <a:lnTo>
                      <a:pt x="0" y="6"/>
                    </a:lnTo>
                    <a:lnTo>
                      <a:pt x="0" y="6"/>
                    </a:lnTo>
                    <a:lnTo>
                      <a:pt x="0" y="6"/>
                    </a:lnTo>
                    <a:lnTo>
                      <a:pt x="0" y="6"/>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3"/>
                    </a:lnTo>
                    <a:lnTo>
                      <a:pt x="0" y="3"/>
                    </a:lnTo>
                    <a:lnTo>
                      <a:pt x="0" y="3"/>
                    </a:lnTo>
                    <a:lnTo>
                      <a:pt x="0" y="3"/>
                    </a:lnTo>
                    <a:lnTo>
                      <a:pt x="0" y="2"/>
                    </a:lnTo>
                    <a:lnTo>
                      <a:pt x="0" y="3"/>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5"/>
                    </a:lnTo>
                    <a:lnTo>
                      <a:pt x="0" y="5"/>
                    </a:lnTo>
                    <a:lnTo>
                      <a:pt x="0" y="4"/>
                    </a:lnTo>
                    <a:lnTo>
                      <a:pt x="0" y="4"/>
                    </a:lnTo>
                    <a:lnTo>
                      <a:pt x="0" y="4"/>
                    </a:lnTo>
                    <a:lnTo>
                      <a:pt x="0" y="4"/>
                    </a:lnTo>
                    <a:lnTo>
                      <a:pt x="0" y="5"/>
                    </a:lnTo>
                    <a:lnTo>
                      <a:pt x="0" y="4"/>
                    </a:lnTo>
                    <a:lnTo>
                      <a:pt x="0" y="4"/>
                    </a:lnTo>
                    <a:lnTo>
                      <a:pt x="0" y="5"/>
                    </a:lnTo>
                    <a:lnTo>
                      <a:pt x="0" y="6"/>
                    </a:lnTo>
                    <a:lnTo>
                      <a:pt x="0" y="5"/>
                    </a:lnTo>
                    <a:lnTo>
                      <a:pt x="0" y="5"/>
                    </a:lnTo>
                    <a:lnTo>
                      <a:pt x="0" y="5"/>
                    </a:lnTo>
                    <a:lnTo>
                      <a:pt x="0" y="4"/>
                    </a:lnTo>
                    <a:lnTo>
                      <a:pt x="0" y="5"/>
                    </a:lnTo>
                    <a:lnTo>
                      <a:pt x="0" y="6"/>
                    </a:lnTo>
                    <a:lnTo>
                      <a:pt x="0" y="5"/>
                    </a:lnTo>
                    <a:lnTo>
                      <a:pt x="0" y="5"/>
                    </a:lnTo>
                    <a:lnTo>
                      <a:pt x="0" y="5"/>
                    </a:lnTo>
                    <a:lnTo>
                      <a:pt x="0" y="5"/>
                    </a:lnTo>
                    <a:lnTo>
                      <a:pt x="0" y="6"/>
                    </a:lnTo>
                    <a:lnTo>
                      <a:pt x="0" y="5"/>
                    </a:lnTo>
                    <a:lnTo>
                      <a:pt x="0" y="6"/>
                    </a:lnTo>
                    <a:lnTo>
                      <a:pt x="0" y="6"/>
                    </a:lnTo>
                    <a:lnTo>
                      <a:pt x="0" y="6"/>
                    </a:lnTo>
                    <a:lnTo>
                      <a:pt x="0" y="5"/>
                    </a:lnTo>
                    <a:lnTo>
                      <a:pt x="0" y="6"/>
                    </a:lnTo>
                    <a:lnTo>
                      <a:pt x="0" y="5"/>
                    </a:lnTo>
                    <a:lnTo>
                      <a:pt x="0" y="6"/>
                    </a:lnTo>
                    <a:lnTo>
                      <a:pt x="0" y="6"/>
                    </a:lnTo>
                    <a:lnTo>
                      <a:pt x="0" y="6"/>
                    </a:lnTo>
                    <a:lnTo>
                      <a:pt x="0" y="5"/>
                    </a:lnTo>
                    <a:lnTo>
                      <a:pt x="0" y="5"/>
                    </a:lnTo>
                    <a:lnTo>
                      <a:pt x="0" y="5"/>
                    </a:lnTo>
                    <a:lnTo>
                      <a:pt x="0" y="5"/>
                    </a:lnTo>
                    <a:lnTo>
                      <a:pt x="0" y="5"/>
                    </a:lnTo>
                    <a:lnTo>
                      <a:pt x="0" y="4"/>
                    </a:lnTo>
                    <a:lnTo>
                      <a:pt x="0" y="5"/>
                    </a:lnTo>
                    <a:lnTo>
                      <a:pt x="0" y="5"/>
                    </a:lnTo>
                    <a:lnTo>
                      <a:pt x="0" y="4"/>
                    </a:lnTo>
                    <a:lnTo>
                      <a:pt x="0" y="4"/>
                    </a:lnTo>
                    <a:lnTo>
                      <a:pt x="0" y="5"/>
                    </a:lnTo>
                    <a:lnTo>
                      <a:pt x="0" y="5"/>
                    </a:lnTo>
                    <a:lnTo>
                      <a:pt x="0" y="5"/>
                    </a:lnTo>
                    <a:lnTo>
                      <a:pt x="0" y="4"/>
                    </a:lnTo>
                    <a:lnTo>
                      <a:pt x="0" y="5"/>
                    </a:lnTo>
                    <a:lnTo>
                      <a:pt x="0" y="4"/>
                    </a:lnTo>
                    <a:lnTo>
                      <a:pt x="0" y="4"/>
                    </a:lnTo>
                    <a:lnTo>
                      <a:pt x="0" y="3"/>
                    </a:lnTo>
                    <a:lnTo>
                      <a:pt x="0" y="3"/>
                    </a:lnTo>
                    <a:lnTo>
                      <a:pt x="0" y="3"/>
                    </a:lnTo>
                    <a:lnTo>
                      <a:pt x="0" y="3"/>
                    </a:lnTo>
                    <a:lnTo>
                      <a:pt x="0" y="3"/>
                    </a:lnTo>
                    <a:lnTo>
                      <a:pt x="0" y="3"/>
                    </a:lnTo>
                    <a:lnTo>
                      <a:pt x="0" y="3"/>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5"/>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6"/>
                    </a:lnTo>
                    <a:lnTo>
                      <a:pt x="0" y="5"/>
                    </a:lnTo>
                    <a:lnTo>
                      <a:pt x="0" y="6"/>
                    </a:lnTo>
                    <a:lnTo>
                      <a:pt x="0" y="5"/>
                    </a:lnTo>
                    <a:lnTo>
                      <a:pt x="0" y="5"/>
                    </a:lnTo>
                    <a:lnTo>
                      <a:pt x="0" y="5"/>
                    </a:lnTo>
                    <a:lnTo>
                      <a:pt x="0" y="6"/>
                    </a:lnTo>
                    <a:lnTo>
                      <a:pt x="0" y="5"/>
                    </a:lnTo>
                    <a:lnTo>
                      <a:pt x="0" y="6"/>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5964" name="Freeform 620"/>
              <p:cNvSpPr>
                <a:spLocks/>
              </p:cNvSpPr>
              <p:nvPr/>
            </p:nvSpPr>
            <p:spPr bwMode="auto">
              <a:xfrm>
                <a:off x="2862" y="3563"/>
                <a:ext cx="6" cy="414"/>
              </a:xfrm>
              <a:custGeom>
                <a:avLst/>
                <a:gdLst/>
                <a:ahLst/>
                <a:cxnLst>
                  <a:cxn ang="0">
                    <a:pos x="0" y="7"/>
                  </a:cxn>
                  <a:cxn ang="0">
                    <a:pos x="0" y="9"/>
                  </a:cxn>
                  <a:cxn ang="0">
                    <a:pos x="0" y="10"/>
                  </a:cxn>
                  <a:cxn ang="0">
                    <a:pos x="0" y="8"/>
                  </a:cxn>
                  <a:cxn ang="0">
                    <a:pos x="0" y="8"/>
                  </a:cxn>
                  <a:cxn ang="0">
                    <a:pos x="0" y="5"/>
                  </a:cxn>
                  <a:cxn ang="0">
                    <a:pos x="0" y="6"/>
                  </a:cxn>
                  <a:cxn ang="0">
                    <a:pos x="0" y="7"/>
                  </a:cxn>
                  <a:cxn ang="0">
                    <a:pos x="0" y="6"/>
                  </a:cxn>
                  <a:cxn ang="0">
                    <a:pos x="0" y="6"/>
                  </a:cxn>
                  <a:cxn ang="0">
                    <a:pos x="0" y="5"/>
                  </a:cxn>
                  <a:cxn ang="0">
                    <a:pos x="0" y="1"/>
                  </a:cxn>
                  <a:cxn ang="0">
                    <a:pos x="0" y="3"/>
                  </a:cxn>
                  <a:cxn ang="0">
                    <a:pos x="0" y="4"/>
                  </a:cxn>
                  <a:cxn ang="0">
                    <a:pos x="0" y="7"/>
                  </a:cxn>
                  <a:cxn ang="0">
                    <a:pos x="0" y="9"/>
                  </a:cxn>
                  <a:cxn ang="0">
                    <a:pos x="0" y="9"/>
                  </a:cxn>
                  <a:cxn ang="0">
                    <a:pos x="0" y="8"/>
                  </a:cxn>
                  <a:cxn ang="0">
                    <a:pos x="0" y="8"/>
                  </a:cxn>
                  <a:cxn ang="0">
                    <a:pos x="0" y="6"/>
                  </a:cxn>
                  <a:cxn ang="0">
                    <a:pos x="0" y="8"/>
                  </a:cxn>
                  <a:cxn ang="0">
                    <a:pos x="0" y="6"/>
                  </a:cxn>
                  <a:cxn ang="0">
                    <a:pos x="0" y="9"/>
                  </a:cxn>
                  <a:cxn ang="0">
                    <a:pos x="0" y="17"/>
                  </a:cxn>
                  <a:cxn ang="0">
                    <a:pos x="0" y="25"/>
                  </a:cxn>
                  <a:cxn ang="0">
                    <a:pos x="0" y="31"/>
                  </a:cxn>
                  <a:cxn ang="0">
                    <a:pos x="0" y="30"/>
                  </a:cxn>
                  <a:cxn ang="0">
                    <a:pos x="0" y="33"/>
                  </a:cxn>
                  <a:cxn ang="0">
                    <a:pos x="0" y="38"/>
                  </a:cxn>
                  <a:cxn ang="0">
                    <a:pos x="0" y="43"/>
                  </a:cxn>
                  <a:cxn ang="0">
                    <a:pos x="0" y="46"/>
                  </a:cxn>
                  <a:cxn ang="0">
                    <a:pos x="0" y="49"/>
                  </a:cxn>
                  <a:cxn ang="0">
                    <a:pos x="0" y="53"/>
                  </a:cxn>
                  <a:cxn ang="0">
                    <a:pos x="0" y="54"/>
                  </a:cxn>
                  <a:cxn ang="0">
                    <a:pos x="0" y="54"/>
                  </a:cxn>
                  <a:cxn ang="0">
                    <a:pos x="0" y="58"/>
                  </a:cxn>
                  <a:cxn ang="0">
                    <a:pos x="0" y="61"/>
                  </a:cxn>
                  <a:cxn ang="0">
                    <a:pos x="0" y="64"/>
                  </a:cxn>
                  <a:cxn ang="0">
                    <a:pos x="0" y="66"/>
                  </a:cxn>
                  <a:cxn ang="0">
                    <a:pos x="0" y="64"/>
                  </a:cxn>
                  <a:cxn ang="0">
                    <a:pos x="0" y="61"/>
                  </a:cxn>
                  <a:cxn ang="0">
                    <a:pos x="0" y="60"/>
                  </a:cxn>
                  <a:cxn ang="0">
                    <a:pos x="0" y="58"/>
                  </a:cxn>
                  <a:cxn ang="0">
                    <a:pos x="0" y="58"/>
                  </a:cxn>
                  <a:cxn ang="0">
                    <a:pos x="0" y="56"/>
                  </a:cxn>
                  <a:cxn ang="0">
                    <a:pos x="0" y="54"/>
                  </a:cxn>
                  <a:cxn ang="0">
                    <a:pos x="0" y="53"/>
                  </a:cxn>
                  <a:cxn ang="0">
                    <a:pos x="0" y="55"/>
                  </a:cxn>
                  <a:cxn ang="0">
                    <a:pos x="0" y="56"/>
                  </a:cxn>
                  <a:cxn ang="0">
                    <a:pos x="0" y="59"/>
                  </a:cxn>
                  <a:cxn ang="0">
                    <a:pos x="0" y="61"/>
                  </a:cxn>
                  <a:cxn ang="0">
                    <a:pos x="0" y="62"/>
                  </a:cxn>
                  <a:cxn ang="0">
                    <a:pos x="0" y="63"/>
                  </a:cxn>
                  <a:cxn ang="0">
                    <a:pos x="0" y="63"/>
                  </a:cxn>
                  <a:cxn ang="0">
                    <a:pos x="0" y="65"/>
                  </a:cxn>
                  <a:cxn ang="0">
                    <a:pos x="0" y="68"/>
                  </a:cxn>
                  <a:cxn ang="0">
                    <a:pos x="0" y="66"/>
                  </a:cxn>
                  <a:cxn ang="0">
                    <a:pos x="0" y="67"/>
                  </a:cxn>
                  <a:cxn ang="0">
                    <a:pos x="0" y="64"/>
                  </a:cxn>
                  <a:cxn ang="0">
                    <a:pos x="0" y="66"/>
                  </a:cxn>
                  <a:cxn ang="0">
                    <a:pos x="1" y="67"/>
                  </a:cxn>
                  <a:cxn ang="0">
                    <a:pos x="1" y="65"/>
                  </a:cxn>
                  <a:cxn ang="0">
                    <a:pos x="1" y="66"/>
                  </a:cxn>
                </a:cxnLst>
                <a:rect l="0" t="0" r="r" b="b"/>
                <a:pathLst>
                  <a:path w="1" h="69">
                    <a:moveTo>
                      <a:pt x="0" y="7"/>
                    </a:moveTo>
                    <a:lnTo>
                      <a:pt x="0" y="7"/>
                    </a:lnTo>
                    <a:lnTo>
                      <a:pt x="0" y="7"/>
                    </a:lnTo>
                    <a:lnTo>
                      <a:pt x="0" y="6"/>
                    </a:lnTo>
                    <a:lnTo>
                      <a:pt x="0" y="7"/>
                    </a:lnTo>
                    <a:lnTo>
                      <a:pt x="0" y="7"/>
                    </a:lnTo>
                    <a:lnTo>
                      <a:pt x="0" y="6"/>
                    </a:lnTo>
                    <a:lnTo>
                      <a:pt x="0" y="6"/>
                    </a:lnTo>
                    <a:lnTo>
                      <a:pt x="0" y="7"/>
                    </a:lnTo>
                    <a:lnTo>
                      <a:pt x="0" y="6"/>
                    </a:lnTo>
                    <a:lnTo>
                      <a:pt x="0" y="7"/>
                    </a:lnTo>
                    <a:lnTo>
                      <a:pt x="0" y="7"/>
                    </a:lnTo>
                    <a:lnTo>
                      <a:pt x="0" y="7"/>
                    </a:lnTo>
                    <a:lnTo>
                      <a:pt x="0" y="7"/>
                    </a:lnTo>
                    <a:lnTo>
                      <a:pt x="0" y="7"/>
                    </a:lnTo>
                    <a:lnTo>
                      <a:pt x="0" y="7"/>
                    </a:lnTo>
                    <a:lnTo>
                      <a:pt x="0" y="8"/>
                    </a:lnTo>
                    <a:lnTo>
                      <a:pt x="0" y="7"/>
                    </a:lnTo>
                    <a:lnTo>
                      <a:pt x="0" y="8"/>
                    </a:lnTo>
                    <a:lnTo>
                      <a:pt x="0" y="9"/>
                    </a:lnTo>
                    <a:lnTo>
                      <a:pt x="0" y="9"/>
                    </a:lnTo>
                    <a:lnTo>
                      <a:pt x="0" y="9"/>
                    </a:lnTo>
                    <a:lnTo>
                      <a:pt x="0" y="9"/>
                    </a:lnTo>
                    <a:lnTo>
                      <a:pt x="0" y="10"/>
                    </a:lnTo>
                    <a:lnTo>
                      <a:pt x="0" y="9"/>
                    </a:lnTo>
                    <a:lnTo>
                      <a:pt x="0" y="10"/>
                    </a:lnTo>
                    <a:lnTo>
                      <a:pt x="0" y="10"/>
                    </a:lnTo>
                    <a:lnTo>
                      <a:pt x="0" y="10"/>
                    </a:lnTo>
                    <a:lnTo>
                      <a:pt x="0" y="10"/>
                    </a:lnTo>
                    <a:lnTo>
                      <a:pt x="0" y="9"/>
                    </a:lnTo>
                    <a:lnTo>
                      <a:pt x="0" y="9"/>
                    </a:lnTo>
                    <a:lnTo>
                      <a:pt x="0" y="9"/>
                    </a:lnTo>
                    <a:lnTo>
                      <a:pt x="0" y="10"/>
                    </a:lnTo>
                    <a:lnTo>
                      <a:pt x="0" y="10"/>
                    </a:lnTo>
                    <a:lnTo>
                      <a:pt x="0" y="10"/>
                    </a:lnTo>
                    <a:lnTo>
                      <a:pt x="0" y="10"/>
                    </a:lnTo>
                    <a:lnTo>
                      <a:pt x="0" y="10"/>
                    </a:lnTo>
                    <a:lnTo>
                      <a:pt x="0" y="10"/>
                    </a:lnTo>
                    <a:lnTo>
                      <a:pt x="0" y="10"/>
                    </a:lnTo>
                    <a:lnTo>
                      <a:pt x="0" y="9"/>
                    </a:lnTo>
                    <a:lnTo>
                      <a:pt x="0" y="9"/>
                    </a:lnTo>
                    <a:lnTo>
                      <a:pt x="0" y="9"/>
                    </a:lnTo>
                    <a:lnTo>
                      <a:pt x="0" y="8"/>
                    </a:lnTo>
                    <a:lnTo>
                      <a:pt x="0" y="8"/>
                    </a:lnTo>
                    <a:lnTo>
                      <a:pt x="0" y="9"/>
                    </a:lnTo>
                    <a:lnTo>
                      <a:pt x="0" y="9"/>
                    </a:lnTo>
                    <a:lnTo>
                      <a:pt x="0" y="9"/>
                    </a:lnTo>
                    <a:lnTo>
                      <a:pt x="0" y="9"/>
                    </a:lnTo>
                    <a:lnTo>
                      <a:pt x="0" y="8"/>
                    </a:lnTo>
                    <a:lnTo>
                      <a:pt x="0" y="7"/>
                    </a:lnTo>
                    <a:lnTo>
                      <a:pt x="0" y="8"/>
                    </a:lnTo>
                    <a:lnTo>
                      <a:pt x="0" y="7"/>
                    </a:lnTo>
                    <a:lnTo>
                      <a:pt x="0" y="8"/>
                    </a:lnTo>
                    <a:lnTo>
                      <a:pt x="0" y="7"/>
                    </a:lnTo>
                    <a:lnTo>
                      <a:pt x="0" y="8"/>
                    </a:lnTo>
                    <a:lnTo>
                      <a:pt x="0" y="7"/>
                    </a:lnTo>
                    <a:lnTo>
                      <a:pt x="0" y="7"/>
                    </a:lnTo>
                    <a:lnTo>
                      <a:pt x="0" y="6"/>
                    </a:lnTo>
                    <a:lnTo>
                      <a:pt x="0" y="6"/>
                    </a:lnTo>
                    <a:lnTo>
                      <a:pt x="0" y="6"/>
                    </a:lnTo>
                    <a:lnTo>
                      <a:pt x="0" y="6"/>
                    </a:lnTo>
                    <a:lnTo>
                      <a:pt x="0" y="7"/>
                    </a:lnTo>
                    <a:lnTo>
                      <a:pt x="0" y="6"/>
                    </a:lnTo>
                    <a:lnTo>
                      <a:pt x="0" y="6"/>
                    </a:lnTo>
                    <a:lnTo>
                      <a:pt x="0" y="5"/>
                    </a:lnTo>
                    <a:lnTo>
                      <a:pt x="0" y="5"/>
                    </a:lnTo>
                    <a:lnTo>
                      <a:pt x="0" y="6"/>
                    </a:lnTo>
                    <a:lnTo>
                      <a:pt x="0" y="5"/>
                    </a:lnTo>
                    <a:lnTo>
                      <a:pt x="0" y="5"/>
                    </a:lnTo>
                    <a:lnTo>
                      <a:pt x="0" y="6"/>
                    </a:lnTo>
                    <a:lnTo>
                      <a:pt x="0" y="5"/>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7"/>
                    </a:lnTo>
                    <a:lnTo>
                      <a:pt x="0" y="7"/>
                    </a:lnTo>
                    <a:lnTo>
                      <a:pt x="0" y="7"/>
                    </a:lnTo>
                    <a:lnTo>
                      <a:pt x="0" y="7"/>
                    </a:lnTo>
                    <a:lnTo>
                      <a:pt x="0" y="8"/>
                    </a:lnTo>
                    <a:lnTo>
                      <a:pt x="0" y="7"/>
                    </a:lnTo>
                    <a:lnTo>
                      <a:pt x="0" y="6"/>
                    </a:lnTo>
                    <a:lnTo>
                      <a:pt x="0" y="6"/>
                    </a:lnTo>
                    <a:lnTo>
                      <a:pt x="0" y="6"/>
                    </a:lnTo>
                    <a:lnTo>
                      <a:pt x="0" y="5"/>
                    </a:lnTo>
                    <a:lnTo>
                      <a:pt x="0" y="6"/>
                    </a:lnTo>
                    <a:lnTo>
                      <a:pt x="0" y="5"/>
                    </a:lnTo>
                    <a:lnTo>
                      <a:pt x="0" y="5"/>
                    </a:lnTo>
                    <a:lnTo>
                      <a:pt x="0" y="5"/>
                    </a:lnTo>
                    <a:lnTo>
                      <a:pt x="0" y="5"/>
                    </a:lnTo>
                    <a:lnTo>
                      <a:pt x="0" y="6"/>
                    </a:lnTo>
                    <a:lnTo>
                      <a:pt x="0" y="5"/>
                    </a:lnTo>
                    <a:lnTo>
                      <a:pt x="0" y="6"/>
                    </a:lnTo>
                    <a:lnTo>
                      <a:pt x="0" y="5"/>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2"/>
                    </a:lnTo>
                    <a:lnTo>
                      <a:pt x="0" y="2"/>
                    </a:lnTo>
                    <a:lnTo>
                      <a:pt x="0" y="1"/>
                    </a:lnTo>
                    <a:lnTo>
                      <a:pt x="0" y="2"/>
                    </a:lnTo>
                    <a:lnTo>
                      <a:pt x="0" y="2"/>
                    </a:lnTo>
                    <a:lnTo>
                      <a:pt x="0" y="3"/>
                    </a:lnTo>
                    <a:lnTo>
                      <a:pt x="0" y="4"/>
                    </a:lnTo>
                    <a:lnTo>
                      <a:pt x="0" y="3"/>
                    </a:lnTo>
                    <a:lnTo>
                      <a:pt x="0" y="3"/>
                    </a:lnTo>
                    <a:lnTo>
                      <a:pt x="0" y="3"/>
                    </a:lnTo>
                    <a:lnTo>
                      <a:pt x="0" y="3"/>
                    </a:lnTo>
                    <a:lnTo>
                      <a:pt x="0" y="2"/>
                    </a:lnTo>
                    <a:lnTo>
                      <a:pt x="0" y="4"/>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6"/>
                    </a:lnTo>
                    <a:lnTo>
                      <a:pt x="0" y="6"/>
                    </a:lnTo>
                    <a:lnTo>
                      <a:pt x="0" y="6"/>
                    </a:lnTo>
                    <a:lnTo>
                      <a:pt x="0" y="7"/>
                    </a:lnTo>
                    <a:lnTo>
                      <a:pt x="0" y="7"/>
                    </a:lnTo>
                    <a:lnTo>
                      <a:pt x="0" y="8"/>
                    </a:lnTo>
                    <a:lnTo>
                      <a:pt x="0" y="8"/>
                    </a:lnTo>
                    <a:lnTo>
                      <a:pt x="0" y="7"/>
                    </a:lnTo>
                    <a:lnTo>
                      <a:pt x="0" y="8"/>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9"/>
                    </a:lnTo>
                    <a:lnTo>
                      <a:pt x="0" y="8"/>
                    </a:lnTo>
                    <a:lnTo>
                      <a:pt x="0" y="8"/>
                    </a:lnTo>
                    <a:lnTo>
                      <a:pt x="0" y="8"/>
                    </a:lnTo>
                    <a:lnTo>
                      <a:pt x="0" y="9"/>
                    </a:lnTo>
                    <a:lnTo>
                      <a:pt x="0" y="8"/>
                    </a:lnTo>
                    <a:lnTo>
                      <a:pt x="0" y="9"/>
                    </a:lnTo>
                    <a:lnTo>
                      <a:pt x="0" y="8"/>
                    </a:lnTo>
                    <a:lnTo>
                      <a:pt x="0" y="8"/>
                    </a:lnTo>
                    <a:lnTo>
                      <a:pt x="0" y="9"/>
                    </a:lnTo>
                    <a:lnTo>
                      <a:pt x="0" y="8"/>
                    </a:lnTo>
                    <a:lnTo>
                      <a:pt x="0" y="9"/>
                    </a:lnTo>
                    <a:lnTo>
                      <a:pt x="0" y="8"/>
                    </a:lnTo>
                    <a:lnTo>
                      <a:pt x="0" y="9"/>
                    </a:lnTo>
                    <a:lnTo>
                      <a:pt x="0" y="8"/>
                    </a:lnTo>
                    <a:lnTo>
                      <a:pt x="0" y="8"/>
                    </a:lnTo>
                    <a:lnTo>
                      <a:pt x="0" y="7"/>
                    </a:lnTo>
                    <a:lnTo>
                      <a:pt x="0" y="8"/>
                    </a:lnTo>
                    <a:lnTo>
                      <a:pt x="0" y="8"/>
                    </a:lnTo>
                    <a:lnTo>
                      <a:pt x="0" y="7"/>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6"/>
                    </a:lnTo>
                    <a:lnTo>
                      <a:pt x="0" y="6"/>
                    </a:lnTo>
                    <a:lnTo>
                      <a:pt x="0" y="6"/>
                    </a:lnTo>
                    <a:lnTo>
                      <a:pt x="0" y="6"/>
                    </a:lnTo>
                    <a:lnTo>
                      <a:pt x="0" y="6"/>
                    </a:lnTo>
                    <a:lnTo>
                      <a:pt x="0" y="6"/>
                    </a:lnTo>
                    <a:lnTo>
                      <a:pt x="0" y="5"/>
                    </a:lnTo>
                    <a:lnTo>
                      <a:pt x="0" y="6"/>
                    </a:lnTo>
                    <a:lnTo>
                      <a:pt x="0" y="7"/>
                    </a:lnTo>
                    <a:lnTo>
                      <a:pt x="0" y="7"/>
                    </a:lnTo>
                    <a:lnTo>
                      <a:pt x="0" y="7"/>
                    </a:lnTo>
                    <a:lnTo>
                      <a:pt x="0" y="7"/>
                    </a:lnTo>
                    <a:lnTo>
                      <a:pt x="0" y="8"/>
                    </a:lnTo>
                    <a:lnTo>
                      <a:pt x="0" y="8"/>
                    </a:lnTo>
                    <a:lnTo>
                      <a:pt x="0" y="7"/>
                    </a:lnTo>
                    <a:lnTo>
                      <a:pt x="0" y="8"/>
                    </a:lnTo>
                    <a:lnTo>
                      <a:pt x="0" y="8"/>
                    </a:lnTo>
                    <a:lnTo>
                      <a:pt x="0" y="9"/>
                    </a:lnTo>
                    <a:lnTo>
                      <a:pt x="0" y="8"/>
                    </a:lnTo>
                    <a:lnTo>
                      <a:pt x="0" y="8"/>
                    </a:lnTo>
                    <a:lnTo>
                      <a:pt x="0" y="7"/>
                    </a:lnTo>
                    <a:lnTo>
                      <a:pt x="0" y="7"/>
                    </a:lnTo>
                    <a:lnTo>
                      <a:pt x="0" y="7"/>
                    </a:lnTo>
                    <a:lnTo>
                      <a:pt x="0" y="7"/>
                    </a:lnTo>
                    <a:lnTo>
                      <a:pt x="0" y="7"/>
                    </a:lnTo>
                    <a:lnTo>
                      <a:pt x="0" y="6"/>
                    </a:lnTo>
                    <a:lnTo>
                      <a:pt x="0" y="6"/>
                    </a:lnTo>
                    <a:lnTo>
                      <a:pt x="0" y="6"/>
                    </a:lnTo>
                    <a:lnTo>
                      <a:pt x="0" y="6"/>
                    </a:lnTo>
                    <a:lnTo>
                      <a:pt x="0" y="5"/>
                    </a:lnTo>
                    <a:lnTo>
                      <a:pt x="0" y="4"/>
                    </a:lnTo>
                    <a:lnTo>
                      <a:pt x="0" y="4"/>
                    </a:lnTo>
                    <a:lnTo>
                      <a:pt x="0" y="4"/>
                    </a:lnTo>
                    <a:lnTo>
                      <a:pt x="0" y="4"/>
                    </a:lnTo>
                    <a:lnTo>
                      <a:pt x="0" y="4"/>
                    </a:lnTo>
                    <a:lnTo>
                      <a:pt x="0" y="4"/>
                    </a:lnTo>
                    <a:lnTo>
                      <a:pt x="0" y="0"/>
                    </a:lnTo>
                    <a:lnTo>
                      <a:pt x="0" y="5"/>
                    </a:lnTo>
                    <a:lnTo>
                      <a:pt x="0" y="9"/>
                    </a:lnTo>
                    <a:lnTo>
                      <a:pt x="0" y="11"/>
                    </a:lnTo>
                    <a:lnTo>
                      <a:pt x="0" y="11"/>
                    </a:lnTo>
                    <a:lnTo>
                      <a:pt x="0" y="11"/>
                    </a:lnTo>
                    <a:lnTo>
                      <a:pt x="0" y="11"/>
                    </a:lnTo>
                    <a:lnTo>
                      <a:pt x="0" y="12"/>
                    </a:lnTo>
                    <a:lnTo>
                      <a:pt x="0" y="13"/>
                    </a:lnTo>
                    <a:lnTo>
                      <a:pt x="0" y="14"/>
                    </a:lnTo>
                    <a:lnTo>
                      <a:pt x="0" y="15"/>
                    </a:lnTo>
                    <a:lnTo>
                      <a:pt x="0" y="16"/>
                    </a:lnTo>
                    <a:lnTo>
                      <a:pt x="0" y="16"/>
                    </a:lnTo>
                    <a:lnTo>
                      <a:pt x="0" y="17"/>
                    </a:lnTo>
                    <a:lnTo>
                      <a:pt x="0" y="18"/>
                    </a:lnTo>
                    <a:lnTo>
                      <a:pt x="0" y="18"/>
                    </a:lnTo>
                    <a:lnTo>
                      <a:pt x="0" y="19"/>
                    </a:lnTo>
                    <a:lnTo>
                      <a:pt x="0" y="20"/>
                    </a:lnTo>
                    <a:lnTo>
                      <a:pt x="0" y="21"/>
                    </a:lnTo>
                    <a:lnTo>
                      <a:pt x="0" y="21"/>
                    </a:lnTo>
                    <a:lnTo>
                      <a:pt x="0" y="22"/>
                    </a:lnTo>
                    <a:lnTo>
                      <a:pt x="0" y="23"/>
                    </a:lnTo>
                    <a:lnTo>
                      <a:pt x="0" y="24"/>
                    </a:lnTo>
                    <a:lnTo>
                      <a:pt x="0" y="24"/>
                    </a:lnTo>
                    <a:lnTo>
                      <a:pt x="0" y="25"/>
                    </a:lnTo>
                    <a:lnTo>
                      <a:pt x="0" y="25"/>
                    </a:lnTo>
                    <a:lnTo>
                      <a:pt x="0" y="25"/>
                    </a:lnTo>
                    <a:lnTo>
                      <a:pt x="0" y="26"/>
                    </a:lnTo>
                    <a:lnTo>
                      <a:pt x="0" y="28"/>
                    </a:lnTo>
                    <a:lnTo>
                      <a:pt x="0" y="28"/>
                    </a:lnTo>
                    <a:lnTo>
                      <a:pt x="0" y="28"/>
                    </a:lnTo>
                    <a:lnTo>
                      <a:pt x="0" y="29"/>
                    </a:lnTo>
                    <a:lnTo>
                      <a:pt x="0" y="29"/>
                    </a:lnTo>
                    <a:lnTo>
                      <a:pt x="0" y="31"/>
                    </a:lnTo>
                    <a:lnTo>
                      <a:pt x="0" y="31"/>
                    </a:lnTo>
                    <a:lnTo>
                      <a:pt x="0" y="31"/>
                    </a:lnTo>
                    <a:lnTo>
                      <a:pt x="0" y="31"/>
                    </a:lnTo>
                    <a:lnTo>
                      <a:pt x="0" y="32"/>
                    </a:lnTo>
                    <a:lnTo>
                      <a:pt x="0" y="32"/>
                    </a:lnTo>
                    <a:lnTo>
                      <a:pt x="0" y="33"/>
                    </a:lnTo>
                    <a:lnTo>
                      <a:pt x="0" y="32"/>
                    </a:lnTo>
                    <a:lnTo>
                      <a:pt x="0" y="32"/>
                    </a:lnTo>
                    <a:lnTo>
                      <a:pt x="0" y="31"/>
                    </a:lnTo>
                    <a:lnTo>
                      <a:pt x="0" y="31"/>
                    </a:lnTo>
                    <a:lnTo>
                      <a:pt x="0" y="31"/>
                    </a:lnTo>
                    <a:lnTo>
                      <a:pt x="0" y="30"/>
                    </a:lnTo>
                    <a:lnTo>
                      <a:pt x="0" y="30"/>
                    </a:lnTo>
                    <a:lnTo>
                      <a:pt x="0" y="30"/>
                    </a:lnTo>
                    <a:lnTo>
                      <a:pt x="0" y="31"/>
                    </a:lnTo>
                    <a:lnTo>
                      <a:pt x="0" y="31"/>
                    </a:lnTo>
                    <a:lnTo>
                      <a:pt x="0" y="31"/>
                    </a:lnTo>
                    <a:lnTo>
                      <a:pt x="0" y="31"/>
                    </a:lnTo>
                    <a:lnTo>
                      <a:pt x="0" y="30"/>
                    </a:lnTo>
                    <a:lnTo>
                      <a:pt x="0" y="31"/>
                    </a:lnTo>
                    <a:lnTo>
                      <a:pt x="0" y="31"/>
                    </a:lnTo>
                    <a:lnTo>
                      <a:pt x="0" y="31"/>
                    </a:lnTo>
                    <a:lnTo>
                      <a:pt x="0" y="31"/>
                    </a:lnTo>
                    <a:lnTo>
                      <a:pt x="0" y="33"/>
                    </a:lnTo>
                    <a:lnTo>
                      <a:pt x="0" y="33"/>
                    </a:lnTo>
                    <a:lnTo>
                      <a:pt x="0" y="34"/>
                    </a:lnTo>
                    <a:lnTo>
                      <a:pt x="0" y="34"/>
                    </a:lnTo>
                    <a:lnTo>
                      <a:pt x="0" y="34"/>
                    </a:lnTo>
                    <a:lnTo>
                      <a:pt x="0" y="34"/>
                    </a:lnTo>
                    <a:lnTo>
                      <a:pt x="0" y="35"/>
                    </a:lnTo>
                    <a:lnTo>
                      <a:pt x="0" y="36"/>
                    </a:lnTo>
                    <a:lnTo>
                      <a:pt x="0" y="36"/>
                    </a:lnTo>
                    <a:lnTo>
                      <a:pt x="0" y="37"/>
                    </a:lnTo>
                    <a:lnTo>
                      <a:pt x="0" y="37"/>
                    </a:lnTo>
                    <a:lnTo>
                      <a:pt x="0" y="38"/>
                    </a:lnTo>
                    <a:lnTo>
                      <a:pt x="0" y="38"/>
                    </a:lnTo>
                    <a:lnTo>
                      <a:pt x="0" y="38"/>
                    </a:lnTo>
                    <a:lnTo>
                      <a:pt x="0" y="38"/>
                    </a:lnTo>
                    <a:lnTo>
                      <a:pt x="0" y="39"/>
                    </a:lnTo>
                    <a:lnTo>
                      <a:pt x="0" y="39"/>
                    </a:lnTo>
                    <a:lnTo>
                      <a:pt x="0" y="39"/>
                    </a:lnTo>
                    <a:lnTo>
                      <a:pt x="0" y="40"/>
                    </a:lnTo>
                    <a:lnTo>
                      <a:pt x="0" y="41"/>
                    </a:lnTo>
                    <a:lnTo>
                      <a:pt x="0" y="41"/>
                    </a:lnTo>
                    <a:lnTo>
                      <a:pt x="0" y="42"/>
                    </a:lnTo>
                    <a:lnTo>
                      <a:pt x="0" y="43"/>
                    </a:lnTo>
                    <a:lnTo>
                      <a:pt x="0" y="43"/>
                    </a:lnTo>
                    <a:lnTo>
                      <a:pt x="0" y="43"/>
                    </a:lnTo>
                    <a:lnTo>
                      <a:pt x="0" y="44"/>
                    </a:lnTo>
                    <a:lnTo>
                      <a:pt x="0" y="44"/>
                    </a:lnTo>
                    <a:lnTo>
                      <a:pt x="0" y="44"/>
                    </a:lnTo>
                    <a:lnTo>
                      <a:pt x="0" y="44"/>
                    </a:lnTo>
                    <a:lnTo>
                      <a:pt x="0" y="44"/>
                    </a:lnTo>
                    <a:lnTo>
                      <a:pt x="0" y="44"/>
                    </a:lnTo>
                    <a:lnTo>
                      <a:pt x="0" y="45"/>
                    </a:lnTo>
                    <a:lnTo>
                      <a:pt x="0" y="45"/>
                    </a:lnTo>
                    <a:lnTo>
                      <a:pt x="0" y="46"/>
                    </a:lnTo>
                    <a:lnTo>
                      <a:pt x="0" y="46"/>
                    </a:lnTo>
                    <a:lnTo>
                      <a:pt x="0" y="46"/>
                    </a:lnTo>
                    <a:lnTo>
                      <a:pt x="0" y="46"/>
                    </a:lnTo>
                    <a:lnTo>
                      <a:pt x="0" y="46"/>
                    </a:lnTo>
                    <a:lnTo>
                      <a:pt x="0" y="47"/>
                    </a:lnTo>
                    <a:lnTo>
                      <a:pt x="0" y="48"/>
                    </a:lnTo>
                    <a:lnTo>
                      <a:pt x="0" y="48"/>
                    </a:lnTo>
                    <a:lnTo>
                      <a:pt x="0" y="48"/>
                    </a:lnTo>
                    <a:lnTo>
                      <a:pt x="0" y="49"/>
                    </a:lnTo>
                    <a:lnTo>
                      <a:pt x="0" y="49"/>
                    </a:lnTo>
                    <a:lnTo>
                      <a:pt x="0" y="49"/>
                    </a:lnTo>
                    <a:lnTo>
                      <a:pt x="0" y="50"/>
                    </a:lnTo>
                    <a:lnTo>
                      <a:pt x="0" y="50"/>
                    </a:lnTo>
                    <a:lnTo>
                      <a:pt x="0" y="50"/>
                    </a:lnTo>
                    <a:lnTo>
                      <a:pt x="0" y="51"/>
                    </a:lnTo>
                    <a:lnTo>
                      <a:pt x="0" y="52"/>
                    </a:lnTo>
                    <a:lnTo>
                      <a:pt x="0" y="52"/>
                    </a:lnTo>
                    <a:lnTo>
                      <a:pt x="0" y="52"/>
                    </a:lnTo>
                    <a:lnTo>
                      <a:pt x="0" y="53"/>
                    </a:lnTo>
                    <a:lnTo>
                      <a:pt x="0" y="53"/>
                    </a:lnTo>
                    <a:lnTo>
                      <a:pt x="0" y="53"/>
                    </a:lnTo>
                    <a:lnTo>
                      <a:pt x="0" y="53"/>
                    </a:lnTo>
                    <a:lnTo>
                      <a:pt x="0" y="53"/>
                    </a:lnTo>
                    <a:lnTo>
                      <a:pt x="0" y="53"/>
                    </a:lnTo>
                    <a:lnTo>
                      <a:pt x="0" y="53"/>
                    </a:lnTo>
                    <a:lnTo>
                      <a:pt x="0" y="53"/>
                    </a:lnTo>
                    <a:lnTo>
                      <a:pt x="0" y="53"/>
                    </a:lnTo>
                    <a:lnTo>
                      <a:pt x="0" y="53"/>
                    </a:lnTo>
                    <a:lnTo>
                      <a:pt x="0" y="54"/>
                    </a:lnTo>
                    <a:lnTo>
                      <a:pt x="0" y="53"/>
                    </a:lnTo>
                    <a:lnTo>
                      <a:pt x="0" y="54"/>
                    </a:lnTo>
                    <a:lnTo>
                      <a:pt x="0" y="54"/>
                    </a:lnTo>
                    <a:lnTo>
                      <a:pt x="0" y="54"/>
                    </a:lnTo>
                    <a:lnTo>
                      <a:pt x="0" y="55"/>
                    </a:lnTo>
                    <a:lnTo>
                      <a:pt x="0" y="55"/>
                    </a:lnTo>
                    <a:lnTo>
                      <a:pt x="0" y="55"/>
                    </a:lnTo>
                    <a:lnTo>
                      <a:pt x="0" y="55"/>
                    </a:lnTo>
                    <a:lnTo>
                      <a:pt x="0" y="56"/>
                    </a:lnTo>
                    <a:lnTo>
                      <a:pt x="0" y="56"/>
                    </a:lnTo>
                    <a:lnTo>
                      <a:pt x="0" y="56"/>
                    </a:lnTo>
                    <a:lnTo>
                      <a:pt x="0" y="56"/>
                    </a:lnTo>
                    <a:lnTo>
                      <a:pt x="0" y="55"/>
                    </a:lnTo>
                    <a:lnTo>
                      <a:pt x="0" y="55"/>
                    </a:lnTo>
                    <a:lnTo>
                      <a:pt x="0" y="54"/>
                    </a:lnTo>
                    <a:lnTo>
                      <a:pt x="0" y="55"/>
                    </a:lnTo>
                    <a:lnTo>
                      <a:pt x="0" y="55"/>
                    </a:lnTo>
                    <a:lnTo>
                      <a:pt x="0" y="55"/>
                    </a:lnTo>
                    <a:lnTo>
                      <a:pt x="0" y="56"/>
                    </a:lnTo>
                    <a:lnTo>
                      <a:pt x="0" y="55"/>
                    </a:lnTo>
                    <a:lnTo>
                      <a:pt x="0" y="56"/>
                    </a:lnTo>
                    <a:lnTo>
                      <a:pt x="0" y="56"/>
                    </a:lnTo>
                    <a:lnTo>
                      <a:pt x="0" y="56"/>
                    </a:lnTo>
                    <a:lnTo>
                      <a:pt x="0" y="56"/>
                    </a:lnTo>
                    <a:lnTo>
                      <a:pt x="0" y="57"/>
                    </a:lnTo>
                    <a:lnTo>
                      <a:pt x="0" y="58"/>
                    </a:lnTo>
                    <a:lnTo>
                      <a:pt x="0" y="58"/>
                    </a:lnTo>
                    <a:lnTo>
                      <a:pt x="0" y="59"/>
                    </a:lnTo>
                    <a:lnTo>
                      <a:pt x="0" y="58"/>
                    </a:lnTo>
                    <a:lnTo>
                      <a:pt x="0" y="59"/>
                    </a:lnTo>
                    <a:lnTo>
                      <a:pt x="0" y="60"/>
                    </a:lnTo>
                    <a:lnTo>
                      <a:pt x="0" y="60"/>
                    </a:lnTo>
                    <a:lnTo>
                      <a:pt x="0" y="60"/>
                    </a:lnTo>
                    <a:lnTo>
                      <a:pt x="0" y="60"/>
                    </a:lnTo>
                    <a:lnTo>
                      <a:pt x="0" y="61"/>
                    </a:lnTo>
                    <a:lnTo>
                      <a:pt x="0" y="60"/>
                    </a:lnTo>
                    <a:lnTo>
                      <a:pt x="0" y="61"/>
                    </a:lnTo>
                    <a:lnTo>
                      <a:pt x="0" y="61"/>
                    </a:lnTo>
                    <a:lnTo>
                      <a:pt x="0" y="61"/>
                    </a:lnTo>
                    <a:lnTo>
                      <a:pt x="0" y="62"/>
                    </a:lnTo>
                    <a:lnTo>
                      <a:pt x="0" y="63"/>
                    </a:lnTo>
                    <a:lnTo>
                      <a:pt x="0" y="62"/>
                    </a:lnTo>
                    <a:lnTo>
                      <a:pt x="0" y="63"/>
                    </a:lnTo>
                    <a:lnTo>
                      <a:pt x="0" y="63"/>
                    </a:lnTo>
                    <a:lnTo>
                      <a:pt x="0" y="63"/>
                    </a:lnTo>
                    <a:lnTo>
                      <a:pt x="0" y="63"/>
                    </a:lnTo>
                    <a:lnTo>
                      <a:pt x="0" y="63"/>
                    </a:lnTo>
                    <a:lnTo>
                      <a:pt x="0" y="64"/>
                    </a:lnTo>
                    <a:lnTo>
                      <a:pt x="0" y="64"/>
                    </a:lnTo>
                    <a:lnTo>
                      <a:pt x="0" y="64"/>
                    </a:lnTo>
                    <a:lnTo>
                      <a:pt x="0" y="64"/>
                    </a:lnTo>
                    <a:lnTo>
                      <a:pt x="0" y="64"/>
                    </a:lnTo>
                    <a:lnTo>
                      <a:pt x="0" y="65"/>
                    </a:lnTo>
                    <a:lnTo>
                      <a:pt x="0" y="64"/>
                    </a:lnTo>
                    <a:lnTo>
                      <a:pt x="0" y="65"/>
                    </a:lnTo>
                    <a:lnTo>
                      <a:pt x="0" y="65"/>
                    </a:lnTo>
                    <a:lnTo>
                      <a:pt x="0" y="65"/>
                    </a:lnTo>
                    <a:lnTo>
                      <a:pt x="0" y="66"/>
                    </a:lnTo>
                    <a:lnTo>
                      <a:pt x="0" y="66"/>
                    </a:lnTo>
                    <a:lnTo>
                      <a:pt x="0" y="66"/>
                    </a:lnTo>
                    <a:lnTo>
                      <a:pt x="0" y="66"/>
                    </a:lnTo>
                    <a:lnTo>
                      <a:pt x="0" y="66"/>
                    </a:lnTo>
                    <a:lnTo>
                      <a:pt x="0" y="66"/>
                    </a:lnTo>
                    <a:lnTo>
                      <a:pt x="0" y="65"/>
                    </a:lnTo>
                    <a:lnTo>
                      <a:pt x="0" y="65"/>
                    </a:lnTo>
                    <a:lnTo>
                      <a:pt x="0" y="64"/>
                    </a:lnTo>
                    <a:lnTo>
                      <a:pt x="0" y="65"/>
                    </a:lnTo>
                    <a:lnTo>
                      <a:pt x="0" y="64"/>
                    </a:lnTo>
                    <a:lnTo>
                      <a:pt x="0" y="64"/>
                    </a:lnTo>
                    <a:lnTo>
                      <a:pt x="0" y="64"/>
                    </a:lnTo>
                    <a:lnTo>
                      <a:pt x="0" y="64"/>
                    </a:lnTo>
                    <a:lnTo>
                      <a:pt x="0" y="64"/>
                    </a:lnTo>
                    <a:lnTo>
                      <a:pt x="0" y="64"/>
                    </a:lnTo>
                    <a:lnTo>
                      <a:pt x="0" y="63"/>
                    </a:lnTo>
                    <a:lnTo>
                      <a:pt x="0" y="63"/>
                    </a:lnTo>
                    <a:lnTo>
                      <a:pt x="0" y="62"/>
                    </a:lnTo>
                    <a:lnTo>
                      <a:pt x="0" y="62"/>
                    </a:lnTo>
                    <a:lnTo>
                      <a:pt x="0" y="61"/>
                    </a:lnTo>
                    <a:lnTo>
                      <a:pt x="0" y="61"/>
                    </a:lnTo>
                    <a:lnTo>
                      <a:pt x="0" y="61"/>
                    </a:lnTo>
                    <a:lnTo>
                      <a:pt x="0" y="61"/>
                    </a:lnTo>
                    <a:lnTo>
                      <a:pt x="0" y="61"/>
                    </a:lnTo>
                    <a:lnTo>
                      <a:pt x="0" y="61"/>
                    </a:lnTo>
                    <a:lnTo>
                      <a:pt x="0" y="61"/>
                    </a:lnTo>
                    <a:lnTo>
                      <a:pt x="0" y="61"/>
                    </a:lnTo>
                    <a:lnTo>
                      <a:pt x="0" y="61"/>
                    </a:lnTo>
                    <a:lnTo>
                      <a:pt x="0" y="61"/>
                    </a:lnTo>
                    <a:lnTo>
                      <a:pt x="0" y="62"/>
                    </a:lnTo>
                    <a:lnTo>
                      <a:pt x="0" y="61"/>
                    </a:lnTo>
                    <a:lnTo>
                      <a:pt x="0" y="61"/>
                    </a:lnTo>
                    <a:lnTo>
                      <a:pt x="0" y="61"/>
                    </a:lnTo>
                    <a:lnTo>
                      <a:pt x="0" y="60"/>
                    </a:lnTo>
                    <a:lnTo>
                      <a:pt x="0" y="60"/>
                    </a:lnTo>
                    <a:lnTo>
                      <a:pt x="0" y="59"/>
                    </a:lnTo>
                    <a:lnTo>
                      <a:pt x="0" y="58"/>
                    </a:lnTo>
                    <a:lnTo>
                      <a:pt x="0" y="58"/>
                    </a:lnTo>
                    <a:lnTo>
                      <a:pt x="0" y="58"/>
                    </a:lnTo>
                    <a:lnTo>
                      <a:pt x="0" y="58"/>
                    </a:lnTo>
                    <a:lnTo>
                      <a:pt x="0" y="59"/>
                    </a:lnTo>
                    <a:lnTo>
                      <a:pt x="0" y="58"/>
                    </a:lnTo>
                    <a:lnTo>
                      <a:pt x="0" y="58"/>
                    </a:lnTo>
                    <a:lnTo>
                      <a:pt x="0" y="58"/>
                    </a:lnTo>
                    <a:lnTo>
                      <a:pt x="0" y="58"/>
                    </a:lnTo>
                    <a:lnTo>
                      <a:pt x="0" y="58"/>
                    </a:lnTo>
                    <a:lnTo>
                      <a:pt x="0" y="57"/>
                    </a:lnTo>
                    <a:lnTo>
                      <a:pt x="0" y="57"/>
                    </a:lnTo>
                    <a:lnTo>
                      <a:pt x="0" y="56"/>
                    </a:lnTo>
                    <a:lnTo>
                      <a:pt x="0" y="56"/>
                    </a:lnTo>
                    <a:lnTo>
                      <a:pt x="0" y="56"/>
                    </a:lnTo>
                    <a:lnTo>
                      <a:pt x="0" y="56"/>
                    </a:lnTo>
                    <a:lnTo>
                      <a:pt x="0" y="57"/>
                    </a:lnTo>
                    <a:lnTo>
                      <a:pt x="0" y="58"/>
                    </a:lnTo>
                    <a:lnTo>
                      <a:pt x="0" y="57"/>
                    </a:lnTo>
                    <a:lnTo>
                      <a:pt x="0" y="58"/>
                    </a:lnTo>
                    <a:lnTo>
                      <a:pt x="0" y="58"/>
                    </a:lnTo>
                    <a:lnTo>
                      <a:pt x="0" y="58"/>
                    </a:lnTo>
                    <a:lnTo>
                      <a:pt x="0" y="58"/>
                    </a:lnTo>
                    <a:lnTo>
                      <a:pt x="0" y="58"/>
                    </a:lnTo>
                    <a:lnTo>
                      <a:pt x="0" y="58"/>
                    </a:lnTo>
                    <a:lnTo>
                      <a:pt x="0" y="58"/>
                    </a:lnTo>
                    <a:lnTo>
                      <a:pt x="0" y="57"/>
                    </a:lnTo>
                    <a:lnTo>
                      <a:pt x="0" y="57"/>
                    </a:lnTo>
                    <a:lnTo>
                      <a:pt x="0" y="57"/>
                    </a:lnTo>
                    <a:lnTo>
                      <a:pt x="0" y="56"/>
                    </a:lnTo>
                    <a:lnTo>
                      <a:pt x="0" y="56"/>
                    </a:lnTo>
                    <a:lnTo>
                      <a:pt x="0" y="55"/>
                    </a:lnTo>
                    <a:lnTo>
                      <a:pt x="0" y="56"/>
                    </a:lnTo>
                    <a:lnTo>
                      <a:pt x="0" y="56"/>
                    </a:lnTo>
                    <a:lnTo>
                      <a:pt x="0" y="56"/>
                    </a:lnTo>
                    <a:lnTo>
                      <a:pt x="0" y="56"/>
                    </a:lnTo>
                    <a:lnTo>
                      <a:pt x="0" y="55"/>
                    </a:lnTo>
                    <a:lnTo>
                      <a:pt x="0" y="54"/>
                    </a:lnTo>
                    <a:lnTo>
                      <a:pt x="0" y="54"/>
                    </a:lnTo>
                    <a:lnTo>
                      <a:pt x="0" y="54"/>
                    </a:lnTo>
                    <a:lnTo>
                      <a:pt x="0" y="54"/>
                    </a:lnTo>
                    <a:lnTo>
                      <a:pt x="0" y="54"/>
                    </a:lnTo>
                    <a:lnTo>
                      <a:pt x="0" y="53"/>
                    </a:lnTo>
                    <a:lnTo>
                      <a:pt x="0" y="53"/>
                    </a:lnTo>
                    <a:lnTo>
                      <a:pt x="0" y="52"/>
                    </a:lnTo>
                    <a:lnTo>
                      <a:pt x="0" y="52"/>
                    </a:lnTo>
                    <a:lnTo>
                      <a:pt x="0" y="52"/>
                    </a:lnTo>
                    <a:lnTo>
                      <a:pt x="0" y="53"/>
                    </a:lnTo>
                    <a:lnTo>
                      <a:pt x="0" y="52"/>
                    </a:lnTo>
                    <a:lnTo>
                      <a:pt x="0" y="53"/>
                    </a:lnTo>
                    <a:lnTo>
                      <a:pt x="0" y="53"/>
                    </a:lnTo>
                    <a:lnTo>
                      <a:pt x="0" y="53"/>
                    </a:lnTo>
                    <a:lnTo>
                      <a:pt x="0" y="53"/>
                    </a:lnTo>
                    <a:lnTo>
                      <a:pt x="0" y="53"/>
                    </a:lnTo>
                    <a:lnTo>
                      <a:pt x="0" y="53"/>
                    </a:lnTo>
                    <a:lnTo>
                      <a:pt x="0" y="52"/>
                    </a:lnTo>
                    <a:lnTo>
                      <a:pt x="0" y="53"/>
                    </a:lnTo>
                    <a:lnTo>
                      <a:pt x="0" y="53"/>
                    </a:lnTo>
                    <a:lnTo>
                      <a:pt x="0" y="54"/>
                    </a:lnTo>
                    <a:lnTo>
                      <a:pt x="0" y="54"/>
                    </a:lnTo>
                    <a:lnTo>
                      <a:pt x="0" y="54"/>
                    </a:lnTo>
                    <a:lnTo>
                      <a:pt x="0" y="54"/>
                    </a:lnTo>
                    <a:lnTo>
                      <a:pt x="0" y="54"/>
                    </a:lnTo>
                    <a:lnTo>
                      <a:pt x="0" y="55"/>
                    </a:lnTo>
                    <a:lnTo>
                      <a:pt x="0" y="55"/>
                    </a:lnTo>
                    <a:lnTo>
                      <a:pt x="0" y="55"/>
                    </a:lnTo>
                    <a:lnTo>
                      <a:pt x="0" y="56"/>
                    </a:lnTo>
                    <a:lnTo>
                      <a:pt x="0" y="55"/>
                    </a:lnTo>
                    <a:lnTo>
                      <a:pt x="0" y="56"/>
                    </a:lnTo>
                    <a:lnTo>
                      <a:pt x="0" y="56"/>
                    </a:lnTo>
                    <a:lnTo>
                      <a:pt x="0" y="56"/>
                    </a:lnTo>
                    <a:lnTo>
                      <a:pt x="0" y="57"/>
                    </a:lnTo>
                    <a:lnTo>
                      <a:pt x="0" y="56"/>
                    </a:lnTo>
                    <a:lnTo>
                      <a:pt x="0" y="57"/>
                    </a:lnTo>
                    <a:lnTo>
                      <a:pt x="0" y="56"/>
                    </a:lnTo>
                    <a:lnTo>
                      <a:pt x="0" y="57"/>
                    </a:lnTo>
                    <a:lnTo>
                      <a:pt x="0" y="58"/>
                    </a:lnTo>
                    <a:lnTo>
                      <a:pt x="0" y="58"/>
                    </a:lnTo>
                    <a:lnTo>
                      <a:pt x="0" y="57"/>
                    </a:lnTo>
                    <a:lnTo>
                      <a:pt x="0" y="58"/>
                    </a:lnTo>
                    <a:lnTo>
                      <a:pt x="0" y="58"/>
                    </a:lnTo>
                    <a:lnTo>
                      <a:pt x="0" y="58"/>
                    </a:lnTo>
                    <a:lnTo>
                      <a:pt x="0" y="59"/>
                    </a:lnTo>
                    <a:lnTo>
                      <a:pt x="0" y="59"/>
                    </a:lnTo>
                    <a:lnTo>
                      <a:pt x="0" y="59"/>
                    </a:lnTo>
                    <a:lnTo>
                      <a:pt x="0" y="59"/>
                    </a:lnTo>
                    <a:lnTo>
                      <a:pt x="0" y="60"/>
                    </a:lnTo>
                    <a:lnTo>
                      <a:pt x="0" y="60"/>
                    </a:lnTo>
                    <a:lnTo>
                      <a:pt x="0" y="61"/>
                    </a:lnTo>
                    <a:lnTo>
                      <a:pt x="0" y="61"/>
                    </a:lnTo>
                    <a:lnTo>
                      <a:pt x="0" y="60"/>
                    </a:lnTo>
                    <a:lnTo>
                      <a:pt x="0" y="61"/>
                    </a:lnTo>
                    <a:lnTo>
                      <a:pt x="0" y="61"/>
                    </a:lnTo>
                    <a:lnTo>
                      <a:pt x="0" y="61"/>
                    </a:lnTo>
                    <a:lnTo>
                      <a:pt x="0" y="61"/>
                    </a:lnTo>
                    <a:lnTo>
                      <a:pt x="0" y="60"/>
                    </a:lnTo>
                    <a:lnTo>
                      <a:pt x="0" y="61"/>
                    </a:lnTo>
                    <a:lnTo>
                      <a:pt x="0" y="60"/>
                    </a:lnTo>
                    <a:lnTo>
                      <a:pt x="0" y="61"/>
                    </a:lnTo>
                    <a:lnTo>
                      <a:pt x="0" y="61"/>
                    </a:lnTo>
                    <a:lnTo>
                      <a:pt x="0" y="61"/>
                    </a:lnTo>
                    <a:lnTo>
                      <a:pt x="0" y="61"/>
                    </a:lnTo>
                    <a:lnTo>
                      <a:pt x="0" y="62"/>
                    </a:lnTo>
                    <a:lnTo>
                      <a:pt x="0" y="62"/>
                    </a:lnTo>
                    <a:lnTo>
                      <a:pt x="0" y="62"/>
                    </a:lnTo>
                    <a:lnTo>
                      <a:pt x="0" y="62"/>
                    </a:lnTo>
                    <a:lnTo>
                      <a:pt x="0" y="61"/>
                    </a:lnTo>
                    <a:lnTo>
                      <a:pt x="0" y="62"/>
                    </a:lnTo>
                    <a:lnTo>
                      <a:pt x="0" y="63"/>
                    </a:lnTo>
                    <a:lnTo>
                      <a:pt x="0" y="62"/>
                    </a:lnTo>
                    <a:lnTo>
                      <a:pt x="0" y="61"/>
                    </a:lnTo>
                    <a:lnTo>
                      <a:pt x="0" y="62"/>
                    </a:lnTo>
                    <a:lnTo>
                      <a:pt x="0" y="61"/>
                    </a:lnTo>
                    <a:lnTo>
                      <a:pt x="0" y="62"/>
                    </a:lnTo>
                    <a:lnTo>
                      <a:pt x="0" y="62"/>
                    </a:lnTo>
                    <a:lnTo>
                      <a:pt x="0" y="63"/>
                    </a:lnTo>
                    <a:lnTo>
                      <a:pt x="0" y="63"/>
                    </a:lnTo>
                    <a:lnTo>
                      <a:pt x="0" y="63"/>
                    </a:lnTo>
                    <a:lnTo>
                      <a:pt x="0" y="63"/>
                    </a:lnTo>
                    <a:lnTo>
                      <a:pt x="0" y="63"/>
                    </a:lnTo>
                    <a:lnTo>
                      <a:pt x="0" y="63"/>
                    </a:lnTo>
                    <a:lnTo>
                      <a:pt x="0" y="63"/>
                    </a:lnTo>
                    <a:lnTo>
                      <a:pt x="0" y="63"/>
                    </a:lnTo>
                    <a:lnTo>
                      <a:pt x="0" y="63"/>
                    </a:lnTo>
                    <a:lnTo>
                      <a:pt x="0" y="64"/>
                    </a:lnTo>
                    <a:lnTo>
                      <a:pt x="0" y="63"/>
                    </a:lnTo>
                    <a:lnTo>
                      <a:pt x="0" y="63"/>
                    </a:lnTo>
                    <a:lnTo>
                      <a:pt x="0" y="63"/>
                    </a:lnTo>
                    <a:lnTo>
                      <a:pt x="0" y="63"/>
                    </a:lnTo>
                    <a:lnTo>
                      <a:pt x="0" y="63"/>
                    </a:lnTo>
                    <a:lnTo>
                      <a:pt x="0" y="63"/>
                    </a:lnTo>
                    <a:lnTo>
                      <a:pt x="0" y="64"/>
                    </a:lnTo>
                    <a:lnTo>
                      <a:pt x="0" y="63"/>
                    </a:lnTo>
                    <a:lnTo>
                      <a:pt x="0" y="64"/>
                    </a:lnTo>
                    <a:lnTo>
                      <a:pt x="0" y="64"/>
                    </a:lnTo>
                    <a:lnTo>
                      <a:pt x="0" y="64"/>
                    </a:lnTo>
                    <a:lnTo>
                      <a:pt x="0" y="65"/>
                    </a:lnTo>
                    <a:lnTo>
                      <a:pt x="0" y="64"/>
                    </a:lnTo>
                    <a:lnTo>
                      <a:pt x="0" y="65"/>
                    </a:lnTo>
                    <a:lnTo>
                      <a:pt x="0" y="66"/>
                    </a:lnTo>
                    <a:lnTo>
                      <a:pt x="0" y="65"/>
                    </a:lnTo>
                    <a:lnTo>
                      <a:pt x="0" y="66"/>
                    </a:lnTo>
                    <a:lnTo>
                      <a:pt x="0" y="66"/>
                    </a:lnTo>
                    <a:lnTo>
                      <a:pt x="0" y="67"/>
                    </a:lnTo>
                    <a:lnTo>
                      <a:pt x="0" y="67"/>
                    </a:lnTo>
                    <a:lnTo>
                      <a:pt x="0" y="68"/>
                    </a:lnTo>
                    <a:lnTo>
                      <a:pt x="0" y="68"/>
                    </a:lnTo>
                    <a:lnTo>
                      <a:pt x="0" y="68"/>
                    </a:lnTo>
                    <a:lnTo>
                      <a:pt x="0" y="69"/>
                    </a:lnTo>
                    <a:lnTo>
                      <a:pt x="0" y="68"/>
                    </a:lnTo>
                    <a:lnTo>
                      <a:pt x="0" y="68"/>
                    </a:lnTo>
                    <a:lnTo>
                      <a:pt x="0" y="68"/>
                    </a:lnTo>
                    <a:lnTo>
                      <a:pt x="0" y="68"/>
                    </a:lnTo>
                    <a:lnTo>
                      <a:pt x="0" y="67"/>
                    </a:lnTo>
                    <a:lnTo>
                      <a:pt x="0" y="67"/>
                    </a:lnTo>
                    <a:lnTo>
                      <a:pt x="0" y="67"/>
                    </a:lnTo>
                    <a:lnTo>
                      <a:pt x="0" y="68"/>
                    </a:lnTo>
                    <a:lnTo>
                      <a:pt x="0" y="67"/>
                    </a:lnTo>
                    <a:lnTo>
                      <a:pt x="0" y="67"/>
                    </a:lnTo>
                    <a:lnTo>
                      <a:pt x="0" y="67"/>
                    </a:lnTo>
                    <a:lnTo>
                      <a:pt x="0" y="66"/>
                    </a:lnTo>
                    <a:lnTo>
                      <a:pt x="0" y="66"/>
                    </a:lnTo>
                    <a:lnTo>
                      <a:pt x="0" y="66"/>
                    </a:lnTo>
                    <a:lnTo>
                      <a:pt x="0" y="66"/>
                    </a:lnTo>
                    <a:lnTo>
                      <a:pt x="0" y="67"/>
                    </a:lnTo>
                    <a:lnTo>
                      <a:pt x="0" y="66"/>
                    </a:lnTo>
                    <a:lnTo>
                      <a:pt x="0" y="67"/>
                    </a:lnTo>
                    <a:lnTo>
                      <a:pt x="0" y="66"/>
                    </a:lnTo>
                    <a:lnTo>
                      <a:pt x="0" y="67"/>
                    </a:lnTo>
                    <a:lnTo>
                      <a:pt x="0" y="66"/>
                    </a:lnTo>
                    <a:lnTo>
                      <a:pt x="0" y="66"/>
                    </a:lnTo>
                    <a:lnTo>
                      <a:pt x="0" y="67"/>
                    </a:lnTo>
                    <a:lnTo>
                      <a:pt x="0" y="66"/>
                    </a:lnTo>
                    <a:lnTo>
                      <a:pt x="0" y="67"/>
                    </a:lnTo>
                    <a:lnTo>
                      <a:pt x="0" y="67"/>
                    </a:lnTo>
                    <a:lnTo>
                      <a:pt x="0" y="67"/>
                    </a:lnTo>
                    <a:lnTo>
                      <a:pt x="0" y="66"/>
                    </a:lnTo>
                    <a:lnTo>
                      <a:pt x="0" y="66"/>
                    </a:lnTo>
                    <a:lnTo>
                      <a:pt x="0" y="65"/>
                    </a:lnTo>
                    <a:lnTo>
                      <a:pt x="0" y="65"/>
                    </a:lnTo>
                    <a:lnTo>
                      <a:pt x="0" y="64"/>
                    </a:lnTo>
                    <a:lnTo>
                      <a:pt x="0" y="65"/>
                    </a:lnTo>
                    <a:lnTo>
                      <a:pt x="0" y="64"/>
                    </a:lnTo>
                    <a:lnTo>
                      <a:pt x="0" y="64"/>
                    </a:lnTo>
                    <a:lnTo>
                      <a:pt x="0" y="64"/>
                    </a:lnTo>
                    <a:lnTo>
                      <a:pt x="0" y="64"/>
                    </a:lnTo>
                    <a:lnTo>
                      <a:pt x="0" y="65"/>
                    </a:lnTo>
                    <a:lnTo>
                      <a:pt x="0" y="65"/>
                    </a:lnTo>
                    <a:lnTo>
                      <a:pt x="0" y="66"/>
                    </a:lnTo>
                    <a:lnTo>
                      <a:pt x="0" y="65"/>
                    </a:lnTo>
                    <a:lnTo>
                      <a:pt x="0" y="66"/>
                    </a:lnTo>
                    <a:lnTo>
                      <a:pt x="0" y="66"/>
                    </a:lnTo>
                    <a:lnTo>
                      <a:pt x="0" y="66"/>
                    </a:lnTo>
                    <a:lnTo>
                      <a:pt x="0" y="66"/>
                    </a:lnTo>
                    <a:lnTo>
                      <a:pt x="0" y="66"/>
                    </a:lnTo>
                    <a:lnTo>
                      <a:pt x="0" y="66"/>
                    </a:lnTo>
                    <a:lnTo>
                      <a:pt x="0" y="66"/>
                    </a:lnTo>
                    <a:lnTo>
                      <a:pt x="0" y="66"/>
                    </a:lnTo>
                    <a:lnTo>
                      <a:pt x="0" y="66"/>
                    </a:lnTo>
                    <a:lnTo>
                      <a:pt x="0" y="67"/>
                    </a:lnTo>
                    <a:lnTo>
                      <a:pt x="0" y="67"/>
                    </a:lnTo>
                    <a:lnTo>
                      <a:pt x="0" y="67"/>
                    </a:lnTo>
                    <a:lnTo>
                      <a:pt x="0" y="66"/>
                    </a:lnTo>
                    <a:lnTo>
                      <a:pt x="1" y="66"/>
                    </a:lnTo>
                    <a:lnTo>
                      <a:pt x="1" y="67"/>
                    </a:lnTo>
                    <a:lnTo>
                      <a:pt x="1" y="67"/>
                    </a:lnTo>
                    <a:lnTo>
                      <a:pt x="1" y="67"/>
                    </a:lnTo>
                    <a:lnTo>
                      <a:pt x="1" y="66"/>
                    </a:lnTo>
                    <a:lnTo>
                      <a:pt x="1" y="65"/>
                    </a:lnTo>
                    <a:lnTo>
                      <a:pt x="1" y="66"/>
                    </a:lnTo>
                    <a:lnTo>
                      <a:pt x="1" y="66"/>
                    </a:lnTo>
                    <a:lnTo>
                      <a:pt x="1" y="66"/>
                    </a:lnTo>
                    <a:lnTo>
                      <a:pt x="1" y="66"/>
                    </a:lnTo>
                    <a:lnTo>
                      <a:pt x="1" y="66"/>
                    </a:lnTo>
                    <a:lnTo>
                      <a:pt x="1" y="65"/>
                    </a:lnTo>
                    <a:lnTo>
                      <a:pt x="1" y="65"/>
                    </a:lnTo>
                    <a:lnTo>
                      <a:pt x="1" y="65"/>
                    </a:lnTo>
                    <a:lnTo>
                      <a:pt x="1" y="65"/>
                    </a:lnTo>
                    <a:lnTo>
                      <a:pt x="1" y="65"/>
                    </a:lnTo>
                    <a:lnTo>
                      <a:pt x="1" y="64"/>
                    </a:lnTo>
                    <a:lnTo>
                      <a:pt x="1" y="64"/>
                    </a:lnTo>
                    <a:lnTo>
                      <a:pt x="1" y="64"/>
                    </a:lnTo>
                    <a:lnTo>
                      <a:pt x="1" y="64"/>
                    </a:lnTo>
                    <a:lnTo>
                      <a:pt x="1" y="65"/>
                    </a:lnTo>
                    <a:lnTo>
                      <a:pt x="1" y="65"/>
                    </a:lnTo>
                    <a:lnTo>
                      <a:pt x="1" y="66"/>
                    </a:lnTo>
                    <a:lnTo>
                      <a:pt x="1" y="66"/>
                    </a:lnTo>
                    <a:lnTo>
                      <a:pt x="1" y="66"/>
                    </a:lnTo>
                    <a:lnTo>
                      <a:pt x="1" y="66"/>
                    </a:lnTo>
                    <a:lnTo>
                      <a:pt x="1" y="66"/>
                    </a:lnTo>
                    <a:lnTo>
                      <a:pt x="1" y="66"/>
                    </a:lnTo>
                    <a:lnTo>
                      <a:pt x="1" y="66"/>
                    </a:lnTo>
                    <a:lnTo>
                      <a:pt x="1" y="67"/>
                    </a:lnTo>
                    <a:lnTo>
                      <a:pt x="1" y="66"/>
                    </a:lnTo>
                    <a:lnTo>
                      <a:pt x="1" y="67"/>
                    </a:lnTo>
                    <a:lnTo>
                      <a:pt x="1" y="66"/>
                    </a:lnTo>
                  </a:path>
                </a:pathLst>
              </a:custGeom>
              <a:noFill/>
              <a:ln w="0">
                <a:solidFill>
                  <a:srgbClr val="3366FF"/>
                </a:solidFill>
                <a:prstDash val="solid"/>
                <a:round/>
                <a:headEnd/>
                <a:tailEnd/>
              </a:ln>
            </p:spPr>
            <p:txBody>
              <a:bodyPr/>
              <a:lstStyle/>
              <a:p>
                <a:endParaRPr lang="en-GB"/>
              </a:p>
            </p:txBody>
          </p:sp>
          <p:sp>
            <p:nvSpPr>
              <p:cNvPr id="185965" name="Freeform 621"/>
              <p:cNvSpPr>
                <a:spLocks/>
              </p:cNvSpPr>
              <p:nvPr/>
            </p:nvSpPr>
            <p:spPr bwMode="auto">
              <a:xfrm>
                <a:off x="2868" y="3605"/>
                <a:ext cx="1" cy="378"/>
              </a:xfrm>
              <a:custGeom>
                <a:avLst/>
                <a:gdLst/>
                <a:ahLst/>
                <a:cxnLst>
                  <a:cxn ang="0">
                    <a:pos x="0" y="59"/>
                  </a:cxn>
                  <a:cxn ang="0">
                    <a:pos x="0" y="58"/>
                  </a:cxn>
                  <a:cxn ang="0">
                    <a:pos x="0" y="59"/>
                  </a:cxn>
                  <a:cxn ang="0">
                    <a:pos x="0" y="59"/>
                  </a:cxn>
                  <a:cxn ang="0">
                    <a:pos x="0" y="61"/>
                  </a:cxn>
                  <a:cxn ang="0">
                    <a:pos x="0" y="60"/>
                  </a:cxn>
                  <a:cxn ang="0">
                    <a:pos x="0" y="61"/>
                  </a:cxn>
                  <a:cxn ang="0">
                    <a:pos x="0" y="63"/>
                  </a:cxn>
                  <a:cxn ang="0">
                    <a:pos x="0" y="62"/>
                  </a:cxn>
                  <a:cxn ang="0">
                    <a:pos x="0" y="61"/>
                  </a:cxn>
                  <a:cxn ang="0">
                    <a:pos x="0" y="62"/>
                  </a:cxn>
                  <a:cxn ang="0">
                    <a:pos x="0" y="56"/>
                  </a:cxn>
                  <a:cxn ang="0">
                    <a:pos x="0" y="57"/>
                  </a:cxn>
                  <a:cxn ang="0">
                    <a:pos x="0" y="52"/>
                  </a:cxn>
                  <a:cxn ang="0">
                    <a:pos x="0" y="51"/>
                  </a:cxn>
                  <a:cxn ang="0">
                    <a:pos x="0" y="51"/>
                  </a:cxn>
                  <a:cxn ang="0">
                    <a:pos x="0" y="54"/>
                  </a:cxn>
                  <a:cxn ang="0">
                    <a:pos x="0" y="51"/>
                  </a:cxn>
                  <a:cxn ang="0">
                    <a:pos x="0" y="50"/>
                  </a:cxn>
                  <a:cxn ang="0">
                    <a:pos x="0" y="54"/>
                  </a:cxn>
                  <a:cxn ang="0">
                    <a:pos x="0" y="54"/>
                  </a:cxn>
                  <a:cxn ang="0">
                    <a:pos x="0" y="53"/>
                  </a:cxn>
                  <a:cxn ang="0">
                    <a:pos x="0" y="54"/>
                  </a:cxn>
                  <a:cxn ang="0">
                    <a:pos x="0" y="55"/>
                  </a:cxn>
                  <a:cxn ang="0">
                    <a:pos x="0" y="54"/>
                  </a:cxn>
                  <a:cxn ang="0">
                    <a:pos x="0" y="63"/>
                  </a:cxn>
                  <a:cxn ang="0">
                    <a:pos x="0" y="46"/>
                  </a:cxn>
                  <a:cxn ang="0">
                    <a:pos x="0" y="37"/>
                  </a:cxn>
                  <a:cxn ang="0">
                    <a:pos x="0" y="30"/>
                  </a:cxn>
                  <a:cxn ang="0">
                    <a:pos x="0" y="28"/>
                  </a:cxn>
                  <a:cxn ang="0">
                    <a:pos x="0" y="23"/>
                  </a:cxn>
                  <a:cxn ang="0">
                    <a:pos x="0" y="19"/>
                  </a:cxn>
                  <a:cxn ang="0">
                    <a:pos x="0" y="18"/>
                  </a:cxn>
                  <a:cxn ang="0">
                    <a:pos x="0" y="14"/>
                  </a:cxn>
                  <a:cxn ang="0">
                    <a:pos x="0" y="14"/>
                  </a:cxn>
                  <a:cxn ang="0">
                    <a:pos x="0" y="11"/>
                  </a:cxn>
                  <a:cxn ang="0">
                    <a:pos x="0" y="10"/>
                  </a:cxn>
                  <a:cxn ang="0">
                    <a:pos x="0" y="10"/>
                  </a:cxn>
                  <a:cxn ang="0">
                    <a:pos x="0" y="7"/>
                  </a:cxn>
                  <a:cxn ang="0">
                    <a:pos x="0" y="7"/>
                  </a:cxn>
                  <a:cxn ang="0">
                    <a:pos x="0" y="7"/>
                  </a:cxn>
                  <a:cxn ang="0">
                    <a:pos x="0" y="8"/>
                  </a:cxn>
                  <a:cxn ang="0">
                    <a:pos x="0" y="9"/>
                  </a:cxn>
                  <a:cxn ang="0">
                    <a:pos x="0" y="7"/>
                  </a:cxn>
                  <a:cxn ang="0">
                    <a:pos x="0" y="8"/>
                  </a:cxn>
                  <a:cxn ang="0">
                    <a:pos x="0" y="5"/>
                  </a:cxn>
                  <a:cxn ang="0">
                    <a:pos x="0" y="2"/>
                  </a:cxn>
                  <a:cxn ang="0">
                    <a:pos x="0" y="4"/>
                  </a:cxn>
                  <a:cxn ang="0">
                    <a:pos x="0" y="5"/>
                  </a:cxn>
                  <a:cxn ang="0">
                    <a:pos x="0" y="4"/>
                  </a:cxn>
                  <a:cxn ang="0">
                    <a:pos x="0" y="5"/>
                  </a:cxn>
                  <a:cxn ang="0">
                    <a:pos x="0" y="6"/>
                  </a:cxn>
                  <a:cxn ang="0">
                    <a:pos x="0" y="7"/>
                  </a:cxn>
                  <a:cxn ang="0">
                    <a:pos x="0" y="9"/>
                  </a:cxn>
                  <a:cxn ang="0">
                    <a:pos x="0" y="6"/>
                  </a:cxn>
                  <a:cxn ang="0">
                    <a:pos x="0" y="6"/>
                  </a:cxn>
                  <a:cxn ang="0">
                    <a:pos x="0" y="8"/>
                  </a:cxn>
                  <a:cxn ang="0">
                    <a:pos x="0" y="8"/>
                  </a:cxn>
                  <a:cxn ang="0">
                    <a:pos x="0" y="6"/>
                  </a:cxn>
                  <a:cxn ang="0">
                    <a:pos x="0" y="4"/>
                  </a:cxn>
                  <a:cxn ang="0">
                    <a:pos x="0" y="3"/>
                  </a:cxn>
                  <a:cxn ang="0">
                    <a:pos x="0" y="1"/>
                  </a:cxn>
                  <a:cxn ang="0">
                    <a:pos x="0" y="2"/>
                  </a:cxn>
                </a:cxnLst>
                <a:rect l="0" t="0" r="r" b="b"/>
                <a:pathLst>
                  <a:path h="63">
                    <a:moveTo>
                      <a:pt x="0" y="59"/>
                    </a:moveTo>
                    <a:lnTo>
                      <a:pt x="0" y="59"/>
                    </a:lnTo>
                    <a:lnTo>
                      <a:pt x="0" y="58"/>
                    </a:lnTo>
                    <a:lnTo>
                      <a:pt x="0" y="59"/>
                    </a:lnTo>
                    <a:lnTo>
                      <a:pt x="0" y="59"/>
                    </a:lnTo>
                    <a:lnTo>
                      <a:pt x="0" y="58"/>
                    </a:lnTo>
                    <a:lnTo>
                      <a:pt x="0" y="59"/>
                    </a:lnTo>
                    <a:lnTo>
                      <a:pt x="0" y="59"/>
                    </a:lnTo>
                    <a:lnTo>
                      <a:pt x="0" y="59"/>
                    </a:lnTo>
                    <a:lnTo>
                      <a:pt x="0" y="59"/>
                    </a:lnTo>
                    <a:lnTo>
                      <a:pt x="0" y="59"/>
                    </a:lnTo>
                    <a:lnTo>
                      <a:pt x="0" y="60"/>
                    </a:lnTo>
                    <a:lnTo>
                      <a:pt x="0" y="59"/>
                    </a:lnTo>
                    <a:lnTo>
                      <a:pt x="0" y="59"/>
                    </a:lnTo>
                    <a:lnTo>
                      <a:pt x="0" y="59"/>
                    </a:lnTo>
                    <a:lnTo>
                      <a:pt x="0" y="58"/>
                    </a:lnTo>
                    <a:lnTo>
                      <a:pt x="0" y="59"/>
                    </a:lnTo>
                    <a:lnTo>
                      <a:pt x="0" y="58"/>
                    </a:lnTo>
                    <a:lnTo>
                      <a:pt x="0" y="57"/>
                    </a:lnTo>
                    <a:lnTo>
                      <a:pt x="0" y="58"/>
                    </a:lnTo>
                    <a:lnTo>
                      <a:pt x="0" y="57"/>
                    </a:lnTo>
                    <a:lnTo>
                      <a:pt x="0" y="58"/>
                    </a:lnTo>
                    <a:lnTo>
                      <a:pt x="0" y="58"/>
                    </a:lnTo>
                    <a:lnTo>
                      <a:pt x="0" y="58"/>
                    </a:lnTo>
                    <a:lnTo>
                      <a:pt x="0" y="59"/>
                    </a:lnTo>
                    <a:lnTo>
                      <a:pt x="0" y="59"/>
                    </a:lnTo>
                    <a:lnTo>
                      <a:pt x="0" y="59"/>
                    </a:lnTo>
                    <a:lnTo>
                      <a:pt x="0" y="59"/>
                    </a:lnTo>
                    <a:lnTo>
                      <a:pt x="0" y="59"/>
                    </a:lnTo>
                    <a:lnTo>
                      <a:pt x="0" y="59"/>
                    </a:lnTo>
                    <a:lnTo>
                      <a:pt x="0" y="59"/>
                    </a:lnTo>
                    <a:lnTo>
                      <a:pt x="0" y="60"/>
                    </a:lnTo>
                    <a:lnTo>
                      <a:pt x="0" y="59"/>
                    </a:lnTo>
                    <a:lnTo>
                      <a:pt x="0" y="59"/>
                    </a:lnTo>
                    <a:lnTo>
                      <a:pt x="0" y="59"/>
                    </a:lnTo>
                    <a:lnTo>
                      <a:pt x="0" y="59"/>
                    </a:lnTo>
                    <a:lnTo>
                      <a:pt x="0" y="59"/>
                    </a:lnTo>
                    <a:lnTo>
                      <a:pt x="0" y="60"/>
                    </a:lnTo>
                    <a:lnTo>
                      <a:pt x="0" y="60"/>
                    </a:lnTo>
                    <a:lnTo>
                      <a:pt x="0" y="60"/>
                    </a:lnTo>
                    <a:lnTo>
                      <a:pt x="0" y="59"/>
                    </a:lnTo>
                    <a:lnTo>
                      <a:pt x="0" y="59"/>
                    </a:lnTo>
                    <a:lnTo>
                      <a:pt x="0" y="59"/>
                    </a:lnTo>
                    <a:lnTo>
                      <a:pt x="0" y="59"/>
                    </a:lnTo>
                    <a:lnTo>
                      <a:pt x="0" y="59"/>
                    </a:lnTo>
                    <a:lnTo>
                      <a:pt x="0" y="59"/>
                    </a:lnTo>
                    <a:lnTo>
                      <a:pt x="0" y="59"/>
                    </a:lnTo>
                    <a:lnTo>
                      <a:pt x="0" y="60"/>
                    </a:lnTo>
                    <a:lnTo>
                      <a:pt x="0" y="60"/>
                    </a:lnTo>
                    <a:lnTo>
                      <a:pt x="0" y="60"/>
                    </a:lnTo>
                    <a:lnTo>
                      <a:pt x="0" y="61"/>
                    </a:lnTo>
                    <a:lnTo>
                      <a:pt x="0" y="60"/>
                    </a:lnTo>
                    <a:lnTo>
                      <a:pt x="0" y="61"/>
                    </a:lnTo>
                    <a:lnTo>
                      <a:pt x="0" y="62"/>
                    </a:lnTo>
                    <a:lnTo>
                      <a:pt x="0" y="61"/>
                    </a:lnTo>
                    <a:lnTo>
                      <a:pt x="0" y="61"/>
                    </a:lnTo>
                    <a:lnTo>
                      <a:pt x="0" y="61"/>
                    </a:lnTo>
                    <a:lnTo>
                      <a:pt x="0" y="62"/>
                    </a:lnTo>
                    <a:lnTo>
                      <a:pt x="0" y="61"/>
                    </a:lnTo>
                    <a:lnTo>
                      <a:pt x="0" y="60"/>
                    </a:lnTo>
                    <a:lnTo>
                      <a:pt x="0" y="60"/>
                    </a:lnTo>
                    <a:lnTo>
                      <a:pt x="0" y="60"/>
                    </a:lnTo>
                    <a:lnTo>
                      <a:pt x="0" y="59"/>
                    </a:lnTo>
                    <a:lnTo>
                      <a:pt x="0" y="60"/>
                    </a:lnTo>
                    <a:lnTo>
                      <a:pt x="0" y="59"/>
                    </a:lnTo>
                    <a:lnTo>
                      <a:pt x="0" y="60"/>
                    </a:lnTo>
                    <a:lnTo>
                      <a:pt x="0" y="60"/>
                    </a:lnTo>
                    <a:lnTo>
                      <a:pt x="0" y="60"/>
                    </a:lnTo>
                    <a:lnTo>
                      <a:pt x="0" y="60"/>
                    </a:lnTo>
                    <a:lnTo>
                      <a:pt x="0" y="60"/>
                    </a:lnTo>
                    <a:lnTo>
                      <a:pt x="0" y="60"/>
                    </a:lnTo>
                    <a:lnTo>
                      <a:pt x="0" y="60"/>
                    </a:lnTo>
                    <a:lnTo>
                      <a:pt x="0" y="61"/>
                    </a:lnTo>
                    <a:lnTo>
                      <a:pt x="0" y="61"/>
                    </a:lnTo>
                    <a:lnTo>
                      <a:pt x="0" y="60"/>
                    </a:lnTo>
                    <a:lnTo>
                      <a:pt x="0" y="60"/>
                    </a:lnTo>
                    <a:lnTo>
                      <a:pt x="0" y="61"/>
                    </a:lnTo>
                    <a:lnTo>
                      <a:pt x="0" y="61"/>
                    </a:lnTo>
                    <a:lnTo>
                      <a:pt x="0" y="61"/>
                    </a:lnTo>
                    <a:lnTo>
                      <a:pt x="0" y="62"/>
                    </a:lnTo>
                    <a:lnTo>
                      <a:pt x="0" y="62"/>
                    </a:lnTo>
                    <a:lnTo>
                      <a:pt x="0" y="61"/>
                    </a:lnTo>
                    <a:lnTo>
                      <a:pt x="0" y="62"/>
                    </a:lnTo>
                    <a:lnTo>
                      <a:pt x="0" y="62"/>
                    </a:lnTo>
                    <a:lnTo>
                      <a:pt x="0" y="62"/>
                    </a:lnTo>
                    <a:lnTo>
                      <a:pt x="0" y="62"/>
                    </a:lnTo>
                    <a:lnTo>
                      <a:pt x="0" y="63"/>
                    </a:lnTo>
                    <a:lnTo>
                      <a:pt x="0" y="63"/>
                    </a:lnTo>
                    <a:lnTo>
                      <a:pt x="0" y="63"/>
                    </a:lnTo>
                    <a:lnTo>
                      <a:pt x="0" y="63"/>
                    </a:lnTo>
                    <a:lnTo>
                      <a:pt x="0" y="63"/>
                    </a:lnTo>
                    <a:lnTo>
                      <a:pt x="0" y="63"/>
                    </a:lnTo>
                    <a:lnTo>
                      <a:pt x="0" y="63"/>
                    </a:lnTo>
                    <a:lnTo>
                      <a:pt x="0" y="63"/>
                    </a:lnTo>
                    <a:lnTo>
                      <a:pt x="0" y="62"/>
                    </a:lnTo>
                    <a:lnTo>
                      <a:pt x="0" y="62"/>
                    </a:lnTo>
                    <a:lnTo>
                      <a:pt x="0" y="62"/>
                    </a:lnTo>
                    <a:lnTo>
                      <a:pt x="0" y="62"/>
                    </a:lnTo>
                    <a:lnTo>
                      <a:pt x="0" y="62"/>
                    </a:lnTo>
                    <a:lnTo>
                      <a:pt x="0" y="63"/>
                    </a:lnTo>
                    <a:lnTo>
                      <a:pt x="0" y="62"/>
                    </a:lnTo>
                    <a:lnTo>
                      <a:pt x="0" y="62"/>
                    </a:lnTo>
                    <a:lnTo>
                      <a:pt x="0" y="62"/>
                    </a:lnTo>
                    <a:lnTo>
                      <a:pt x="0" y="62"/>
                    </a:lnTo>
                    <a:lnTo>
                      <a:pt x="0" y="63"/>
                    </a:lnTo>
                    <a:lnTo>
                      <a:pt x="0" y="62"/>
                    </a:lnTo>
                    <a:lnTo>
                      <a:pt x="0" y="63"/>
                    </a:lnTo>
                    <a:lnTo>
                      <a:pt x="0" y="61"/>
                    </a:lnTo>
                    <a:lnTo>
                      <a:pt x="0" y="62"/>
                    </a:lnTo>
                    <a:lnTo>
                      <a:pt x="0" y="61"/>
                    </a:lnTo>
                    <a:lnTo>
                      <a:pt x="0" y="61"/>
                    </a:lnTo>
                    <a:lnTo>
                      <a:pt x="0" y="61"/>
                    </a:lnTo>
                    <a:lnTo>
                      <a:pt x="0" y="61"/>
                    </a:lnTo>
                    <a:lnTo>
                      <a:pt x="0" y="62"/>
                    </a:lnTo>
                    <a:lnTo>
                      <a:pt x="0" y="61"/>
                    </a:lnTo>
                    <a:lnTo>
                      <a:pt x="0" y="62"/>
                    </a:lnTo>
                    <a:lnTo>
                      <a:pt x="0" y="62"/>
                    </a:lnTo>
                    <a:lnTo>
                      <a:pt x="0" y="62"/>
                    </a:lnTo>
                    <a:lnTo>
                      <a:pt x="0" y="62"/>
                    </a:lnTo>
                    <a:lnTo>
                      <a:pt x="0" y="61"/>
                    </a:lnTo>
                    <a:lnTo>
                      <a:pt x="0" y="62"/>
                    </a:lnTo>
                    <a:lnTo>
                      <a:pt x="0" y="62"/>
                    </a:lnTo>
                    <a:lnTo>
                      <a:pt x="0" y="62"/>
                    </a:lnTo>
                    <a:lnTo>
                      <a:pt x="0" y="61"/>
                    </a:lnTo>
                    <a:lnTo>
                      <a:pt x="0" y="60"/>
                    </a:lnTo>
                    <a:lnTo>
                      <a:pt x="0" y="59"/>
                    </a:lnTo>
                    <a:lnTo>
                      <a:pt x="0" y="59"/>
                    </a:lnTo>
                    <a:lnTo>
                      <a:pt x="0" y="59"/>
                    </a:lnTo>
                    <a:lnTo>
                      <a:pt x="0" y="58"/>
                    </a:lnTo>
                    <a:lnTo>
                      <a:pt x="0" y="57"/>
                    </a:lnTo>
                    <a:lnTo>
                      <a:pt x="0" y="57"/>
                    </a:lnTo>
                    <a:lnTo>
                      <a:pt x="0" y="56"/>
                    </a:lnTo>
                    <a:lnTo>
                      <a:pt x="0" y="57"/>
                    </a:lnTo>
                    <a:lnTo>
                      <a:pt x="0" y="57"/>
                    </a:lnTo>
                    <a:lnTo>
                      <a:pt x="0" y="57"/>
                    </a:lnTo>
                    <a:lnTo>
                      <a:pt x="0" y="57"/>
                    </a:lnTo>
                    <a:lnTo>
                      <a:pt x="0" y="57"/>
                    </a:lnTo>
                    <a:lnTo>
                      <a:pt x="0" y="58"/>
                    </a:lnTo>
                    <a:lnTo>
                      <a:pt x="0" y="57"/>
                    </a:lnTo>
                    <a:lnTo>
                      <a:pt x="0" y="58"/>
                    </a:lnTo>
                    <a:lnTo>
                      <a:pt x="0" y="57"/>
                    </a:lnTo>
                    <a:lnTo>
                      <a:pt x="0" y="57"/>
                    </a:lnTo>
                    <a:lnTo>
                      <a:pt x="0" y="57"/>
                    </a:lnTo>
                    <a:lnTo>
                      <a:pt x="0" y="56"/>
                    </a:lnTo>
                    <a:lnTo>
                      <a:pt x="0" y="55"/>
                    </a:lnTo>
                    <a:lnTo>
                      <a:pt x="0" y="54"/>
                    </a:lnTo>
                    <a:lnTo>
                      <a:pt x="0" y="54"/>
                    </a:lnTo>
                    <a:lnTo>
                      <a:pt x="0" y="54"/>
                    </a:lnTo>
                    <a:lnTo>
                      <a:pt x="0" y="54"/>
                    </a:lnTo>
                    <a:lnTo>
                      <a:pt x="0" y="53"/>
                    </a:lnTo>
                    <a:lnTo>
                      <a:pt x="0" y="53"/>
                    </a:lnTo>
                    <a:lnTo>
                      <a:pt x="0" y="52"/>
                    </a:lnTo>
                    <a:lnTo>
                      <a:pt x="0" y="53"/>
                    </a:lnTo>
                    <a:lnTo>
                      <a:pt x="0" y="52"/>
                    </a:lnTo>
                    <a:lnTo>
                      <a:pt x="0" y="51"/>
                    </a:lnTo>
                    <a:lnTo>
                      <a:pt x="0" y="51"/>
                    </a:lnTo>
                    <a:lnTo>
                      <a:pt x="0" y="51"/>
                    </a:lnTo>
                    <a:lnTo>
                      <a:pt x="0" y="51"/>
                    </a:lnTo>
                    <a:lnTo>
                      <a:pt x="0" y="51"/>
                    </a:lnTo>
                    <a:lnTo>
                      <a:pt x="0" y="52"/>
                    </a:lnTo>
                    <a:lnTo>
                      <a:pt x="0" y="51"/>
                    </a:lnTo>
                    <a:lnTo>
                      <a:pt x="0" y="52"/>
                    </a:lnTo>
                    <a:lnTo>
                      <a:pt x="0" y="51"/>
                    </a:lnTo>
                    <a:lnTo>
                      <a:pt x="0" y="51"/>
                    </a:lnTo>
                    <a:lnTo>
                      <a:pt x="0" y="51"/>
                    </a:lnTo>
                    <a:lnTo>
                      <a:pt x="0" y="51"/>
                    </a:lnTo>
                    <a:lnTo>
                      <a:pt x="0" y="50"/>
                    </a:lnTo>
                    <a:lnTo>
                      <a:pt x="0" y="50"/>
                    </a:lnTo>
                    <a:lnTo>
                      <a:pt x="0" y="50"/>
                    </a:lnTo>
                    <a:lnTo>
                      <a:pt x="0" y="49"/>
                    </a:lnTo>
                    <a:lnTo>
                      <a:pt x="0" y="50"/>
                    </a:lnTo>
                    <a:lnTo>
                      <a:pt x="0" y="50"/>
                    </a:lnTo>
                    <a:lnTo>
                      <a:pt x="0" y="51"/>
                    </a:lnTo>
                    <a:lnTo>
                      <a:pt x="0" y="51"/>
                    </a:lnTo>
                    <a:lnTo>
                      <a:pt x="0" y="52"/>
                    </a:lnTo>
                    <a:lnTo>
                      <a:pt x="0" y="51"/>
                    </a:lnTo>
                    <a:lnTo>
                      <a:pt x="0" y="52"/>
                    </a:lnTo>
                    <a:lnTo>
                      <a:pt x="0" y="52"/>
                    </a:lnTo>
                    <a:lnTo>
                      <a:pt x="0" y="53"/>
                    </a:lnTo>
                    <a:lnTo>
                      <a:pt x="0" y="53"/>
                    </a:lnTo>
                    <a:lnTo>
                      <a:pt x="0" y="54"/>
                    </a:lnTo>
                    <a:lnTo>
                      <a:pt x="0" y="54"/>
                    </a:lnTo>
                    <a:lnTo>
                      <a:pt x="0" y="55"/>
                    </a:lnTo>
                    <a:lnTo>
                      <a:pt x="0" y="54"/>
                    </a:lnTo>
                    <a:lnTo>
                      <a:pt x="0" y="54"/>
                    </a:lnTo>
                    <a:lnTo>
                      <a:pt x="0" y="54"/>
                    </a:lnTo>
                    <a:lnTo>
                      <a:pt x="0" y="54"/>
                    </a:lnTo>
                    <a:lnTo>
                      <a:pt x="0" y="54"/>
                    </a:lnTo>
                    <a:lnTo>
                      <a:pt x="0" y="53"/>
                    </a:lnTo>
                    <a:lnTo>
                      <a:pt x="0" y="53"/>
                    </a:lnTo>
                    <a:lnTo>
                      <a:pt x="0" y="52"/>
                    </a:lnTo>
                    <a:lnTo>
                      <a:pt x="0" y="51"/>
                    </a:lnTo>
                    <a:lnTo>
                      <a:pt x="0" y="52"/>
                    </a:lnTo>
                    <a:lnTo>
                      <a:pt x="0" y="51"/>
                    </a:lnTo>
                    <a:lnTo>
                      <a:pt x="0" y="52"/>
                    </a:lnTo>
                    <a:lnTo>
                      <a:pt x="0" y="51"/>
                    </a:lnTo>
                    <a:lnTo>
                      <a:pt x="0" y="51"/>
                    </a:lnTo>
                    <a:lnTo>
                      <a:pt x="0" y="51"/>
                    </a:lnTo>
                    <a:lnTo>
                      <a:pt x="0" y="50"/>
                    </a:lnTo>
                    <a:lnTo>
                      <a:pt x="0" y="50"/>
                    </a:lnTo>
                    <a:lnTo>
                      <a:pt x="0" y="50"/>
                    </a:lnTo>
                    <a:lnTo>
                      <a:pt x="0" y="49"/>
                    </a:lnTo>
                    <a:lnTo>
                      <a:pt x="0" y="49"/>
                    </a:lnTo>
                    <a:lnTo>
                      <a:pt x="0" y="49"/>
                    </a:lnTo>
                    <a:lnTo>
                      <a:pt x="0" y="49"/>
                    </a:lnTo>
                    <a:lnTo>
                      <a:pt x="0" y="50"/>
                    </a:lnTo>
                    <a:lnTo>
                      <a:pt x="0" y="50"/>
                    </a:lnTo>
                    <a:lnTo>
                      <a:pt x="0" y="49"/>
                    </a:lnTo>
                    <a:lnTo>
                      <a:pt x="0" y="50"/>
                    </a:lnTo>
                    <a:lnTo>
                      <a:pt x="0" y="50"/>
                    </a:lnTo>
                    <a:lnTo>
                      <a:pt x="0" y="51"/>
                    </a:lnTo>
                    <a:lnTo>
                      <a:pt x="0" y="51"/>
                    </a:lnTo>
                    <a:lnTo>
                      <a:pt x="0" y="51"/>
                    </a:lnTo>
                    <a:lnTo>
                      <a:pt x="0" y="51"/>
                    </a:lnTo>
                    <a:lnTo>
                      <a:pt x="0" y="52"/>
                    </a:lnTo>
                    <a:lnTo>
                      <a:pt x="0" y="53"/>
                    </a:lnTo>
                    <a:lnTo>
                      <a:pt x="0" y="53"/>
                    </a:lnTo>
                    <a:lnTo>
                      <a:pt x="0" y="54"/>
                    </a:lnTo>
                    <a:lnTo>
                      <a:pt x="0" y="54"/>
                    </a:lnTo>
                    <a:lnTo>
                      <a:pt x="0" y="54"/>
                    </a:lnTo>
                    <a:lnTo>
                      <a:pt x="0" y="53"/>
                    </a:lnTo>
                    <a:lnTo>
                      <a:pt x="0" y="54"/>
                    </a:lnTo>
                    <a:lnTo>
                      <a:pt x="0" y="53"/>
                    </a:lnTo>
                    <a:lnTo>
                      <a:pt x="0" y="53"/>
                    </a:lnTo>
                    <a:lnTo>
                      <a:pt x="0" y="54"/>
                    </a:lnTo>
                    <a:lnTo>
                      <a:pt x="0" y="53"/>
                    </a:lnTo>
                    <a:lnTo>
                      <a:pt x="0" y="53"/>
                    </a:lnTo>
                    <a:lnTo>
                      <a:pt x="0" y="54"/>
                    </a:lnTo>
                    <a:lnTo>
                      <a:pt x="0" y="53"/>
                    </a:lnTo>
                    <a:lnTo>
                      <a:pt x="0" y="54"/>
                    </a:lnTo>
                    <a:lnTo>
                      <a:pt x="0" y="54"/>
                    </a:lnTo>
                    <a:lnTo>
                      <a:pt x="0" y="54"/>
                    </a:lnTo>
                    <a:lnTo>
                      <a:pt x="0" y="54"/>
                    </a:lnTo>
                    <a:lnTo>
                      <a:pt x="0" y="54"/>
                    </a:lnTo>
                    <a:lnTo>
                      <a:pt x="0" y="54"/>
                    </a:lnTo>
                    <a:lnTo>
                      <a:pt x="0" y="54"/>
                    </a:lnTo>
                    <a:lnTo>
                      <a:pt x="0" y="54"/>
                    </a:lnTo>
                    <a:lnTo>
                      <a:pt x="0" y="54"/>
                    </a:lnTo>
                    <a:lnTo>
                      <a:pt x="0" y="54"/>
                    </a:lnTo>
                    <a:lnTo>
                      <a:pt x="0" y="54"/>
                    </a:lnTo>
                    <a:lnTo>
                      <a:pt x="0" y="53"/>
                    </a:lnTo>
                    <a:lnTo>
                      <a:pt x="0" y="53"/>
                    </a:lnTo>
                    <a:lnTo>
                      <a:pt x="0" y="53"/>
                    </a:lnTo>
                    <a:lnTo>
                      <a:pt x="0" y="52"/>
                    </a:lnTo>
                    <a:lnTo>
                      <a:pt x="0" y="53"/>
                    </a:lnTo>
                    <a:lnTo>
                      <a:pt x="0" y="53"/>
                    </a:lnTo>
                    <a:lnTo>
                      <a:pt x="0" y="54"/>
                    </a:lnTo>
                    <a:lnTo>
                      <a:pt x="0" y="54"/>
                    </a:lnTo>
                    <a:lnTo>
                      <a:pt x="0" y="54"/>
                    </a:lnTo>
                    <a:lnTo>
                      <a:pt x="0" y="54"/>
                    </a:lnTo>
                    <a:lnTo>
                      <a:pt x="0" y="54"/>
                    </a:lnTo>
                    <a:lnTo>
                      <a:pt x="0" y="54"/>
                    </a:lnTo>
                    <a:lnTo>
                      <a:pt x="0" y="54"/>
                    </a:lnTo>
                    <a:lnTo>
                      <a:pt x="0" y="54"/>
                    </a:lnTo>
                    <a:lnTo>
                      <a:pt x="0" y="54"/>
                    </a:lnTo>
                    <a:lnTo>
                      <a:pt x="0" y="54"/>
                    </a:lnTo>
                    <a:lnTo>
                      <a:pt x="0" y="54"/>
                    </a:lnTo>
                    <a:lnTo>
                      <a:pt x="0" y="54"/>
                    </a:lnTo>
                    <a:lnTo>
                      <a:pt x="0" y="55"/>
                    </a:lnTo>
                    <a:lnTo>
                      <a:pt x="0" y="54"/>
                    </a:lnTo>
                    <a:lnTo>
                      <a:pt x="0" y="54"/>
                    </a:lnTo>
                    <a:lnTo>
                      <a:pt x="0" y="54"/>
                    </a:lnTo>
                    <a:lnTo>
                      <a:pt x="0" y="54"/>
                    </a:lnTo>
                    <a:lnTo>
                      <a:pt x="0" y="55"/>
                    </a:lnTo>
                    <a:lnTo>
                      <a:pt x="0" y="55"/>
                    </a:lnTo>
                    <a:lnTo>
                      <a:pt x="0" y="55"/>
                    </a:lnTo>
                    <a:lnTo>
                      <a:pt x="0" y="54"/>
                    </a:lnTo>
                    <a:lnTo>
                      <a:pt x="0" y="54"/>
                    </a:lnTo>
                    <a:lnTo>
                      <a:pt x="0" y="54"/>
                    </a:lnTo>
                    <a:lnTo>
                      <a:pt x="0" y="54"/>
                    </a:lnTo>
                    <a:lnTo>
                      <a:pt x="0" y="53"/>
                    </a:lnTo>
                    <a:lnTo>
                      <a:pt x="0" y="53"/>
                    </a:lnTo>
                    <a:lnTo>
                      <a:pt x="0" y="53"/>
                    </a:lnTo>
                    <a:lnTo>
                      <a:pt x="0" y="54"/>
                    </a:lnTo>
                    <a:lnTo>
                      <a:pt x="0" y="54"/>
                    </a:lnTo>
                    <a:lnTo>
                      <a:pt x="0" y="53"/>
                    </a:lnTo>
                    <a:lnTo>
                      <a:pt x="0" y="54"/>
                    </a:lnTo>
                    <a:lnTo>
                      <a:pt x="0" y="54"/>
                    </a:lnTo>
                    <a:lnTo>
                      <a:pt x="0" y="54"/>
                    </a:lnTo>
                    <a:lnTo>
                      <a:pt x="0" y="54"/>
                    </a:lnTo>
                    <a:lnTo>
                      <a:pt x="0" y="54"/>
                    </a:lnTo>
                    <a:lnTo>
                      <a:pt x="0" y="55"/>
                    </a:lnTo>
                    <a:lnTo>
                      <a:pt x="0" y="55"/>
                    </a:lnTo>
                    <a:lnTo>
                      <a:pt x="0" y="56"/>
                    </a:lnTo>
                    <a:lnTo>
                      <a:pt x="0" y="56"/>
                    </a:lnTo>
                    <a:lnTo>
                      <a:pt x="0" y="63"/>
                    </a:lnTo>
                    <a:lnTo>
                      <a:pt x="0" y="59"/>
                    </a:lnTo>
                    <a:lnTo>
                      <a:pt x="0" y="55"/>
                    </a:lnTo>
                    <a:lnTo>
                      <a:pt x="0" y="52"/>
                    </a:lnTo>
                    <a:lnTo>
                      <a:pt x="0" y="52"/>
                    </a:lnTo>
                    <a:lnTo>
                      <a:pt x="0" y="51"/>
                    </a:lnTo>
                    <a:lnTo>
                      <a:pt x="0" y="51"/>
                    </a:lnTo>
                    <a:lnTo>
                      <a:pt x="0" y="50"/>
                    </a:lnTo>
                    <a:lnTo>
                      <a:pt x="0" y="49"/>
                    </a:lnTo>
                    <a:lnTo>
                      <a:pt x="0" y="48"/>
                    </a:lnTo>
                    <a:lnTo>
                      <a:pt x="0" y="47"/>
                    </a:lnTo>
                    <a:lnTo>
                      <a:pt x="0" y="46"/>
                    </a:lnTo>
                    <a:lnTo>
                      <a:pt x="0" y="45"/>
                    </a:lnTo>
                    <a:lnTo>
                      <a:pt x="0" y="45"/>
                    </a:lnTo>
                    <a:lnTo>
                      <a:pt x="0" y="44"/>
                    </a:lnTo>
                    <a:lnTo>
                      <a:pt x="0" y="44"/>
                    </a:lnTo>
                    <a:lnTo>
                      <a:pt x="0" y="43"/>
                    </a:lnTo>
                    <a:lnTo>
                      <a:pt x="0" y="42"/>
                    </a:lnTo>
                    <a:lnTo>
                      <a:pt x="0" y="40"/>
                    </a:lnTo>
                    <a:lnTo>
                      <a:pt x="0" y="40"/>
                    </a:lnTo>
                    <a:lnTo>
                      <a:pt x="0" y="38"/>
                    </a:lnTo>
                    <a:lnTo>
                      <a:pt x="0" y="38"/>
                    </a:lnTo>
                    <a:lnTo>
                      <a:pt x="0" y="37"/>
                    </a:lnTo>
                    <a:lnTo>
                      <a:pt x="0" y="37"/>
                    </a:lnTo>
                    <a:lnTo>
                      <a:pt x="0" y="36"/>
                    </a:lnTo>
                    <a:lnTo>
                      <a:pt x="0" y="35"/>
                    </a:lnTo>
                    <a:lnTo>
                      <a:pt x="0" y="34"/>
                    </a:lnTo>
                    <a:lnTo>
                      <a:pt x="0" y="34"/>
                    </a:lnTo>
                    <a:lnTo>
                      <a:pt x="0" y="33"/>
                    </a:lnTo>
                    <a:lnTo>
                      <a:pt x="0" y="32"/>
                    </a:lnTo>
                    <a:lnTo>
                      <a:pt x="0" y="32"/>
                    </a:lnTo>
                    <a:lnTo>
                      <a:pt x="0" y="31"/>
                    </a:lnTo>
                    <a:lnTo>
                      <a:pt x="0" y="30"/>
                    </a:lnTo>
                    <a:lnTo>
                      <a:pt x="0" y="30"/>
                    </a:lnTo>
                    <a:lnTo>
                      <a:pt x="0" y="30"/>
                    </a:lnTo>
                    <a:lnTo>
                      <a:pt x="0" y="30"/>
                    </a:lnTo>
                    <a:lnTo>
                      <a:pt x="0" y="30"/>
                    </a:lnTo>
                    <a:lnTo>
                      <a:pt x="0" y="29"/>
                    </a:lnTo>
                    <a:lnTo>
                      <a:pt x="0" y="29"/>
                    </a:lnTo>
                    <a:lnTo>
                      <a:pt x="0" y="29"/>
                    </a:lnTo>
                    <a:lnTo>
                      <a:pt x="0" y="29"/>
                    </a:lnTo>
                    <a:lnTo>
                      <a:pt x="0" y="28"/>
                    </a:lnTo>
                    <a:lnTo>
                      <a:pt x="0" y="28"/>
                    </a:lnTo>
                    <a:lnTo>
                      <a:pt x="0" y="28"/>
                    </a:lnTo>
                    <a:lnTo>
                      <a:pt x="0" y="28"/>
                    </a:lnTo>
                    <a:lnTo>
                      <a:pt x="0" y="28"/>
                    </a:lnTo>
                    <a:lnTo>
                      <a:pt x="0" y="27"/>
                    </a:lnTo>
                    <a:lnTo>
                      <a:pt x="0" y="27"/>
                    </a:lnTo>
                    <a:lnTo>
                      <a:pt x="0" y="26"/>
                    </a:lnTo>
                    <a:lnTo>
                      <a:pt x="0" y="26"/>
                    </a:lnTo>
                    <a:lnTo>
                      <a:pt x="0" y="25"/>
                    </a:lnTo>
                    <a:lnTo>
                      <a:pt x="0" y="24"/>
                    </a:lnTo>
                    <a:lnTo>
                      <a:pt x="0" y="24"/>
                    </a:lnTo>
                    <a:lnTo>
                      <a:pt x="0" y="23"/>
                    </a:lnTo>
                    <a:lnTo>
                      <a:pt x="0" y="23"/>
                    </a:lnTo>
                    <a:lnTo>
                      <a:pt x="0" y="23"/>
                    </a:lnTo>
                    <a:lnTo>
                      <a:pt x="0" y="22"/>
                    </a:lnTo>
                    <a:lnTo>
                      <a:pt x="0" y="22"/>
                    </a:lnTo>
                    <a:lnTo>
                      <a:pt x="0" y="21"/>
                    </a:lnTo>
                    <a:lnTo>
                      <a:pt x="0" y="21"/>
                    </a:lnTo>
                    <a:lnTo>
                      <a:pt x="0" y="21"/>
                    </a:lnTo>
                    <a:lnTo>
                      <a:pt x="0" y="20"/>
                    </a:lnTo>
                    <a:lnTo>
                      <a:pt x="0" y="20"/>
                    </a:lnTo>
                    <a:lnTo>
                      <a:pt x="0" y="20"/>
                    </a:lnTo>
                    <a:lnTo>
                      <a:pt x="0" y="21"/>
                    </a:lnTo>
                    <a:lnTo>
                      <a:pt x="0" y="20"/>
                    </a:lnTo>
                    <a:lnTo>
                      <a:pt x="0" y="19"/>
                    </a:lnTo>
                    <a:lnTo>
                      <a:pt x="0" y="19"/>
                    </a:lnTo>
                    <a:lnTo>
                      <a:pt x="0" y="20"/>
                    </a:lnTo>
                    <a:lnTo>
                      <a:pt x="0" y="20"/>
                    </a:lnTo>
                    <a:lnTo>
                      <a:pt x="0" y="20"/>
                    </a:lnTo>
                    <a:lnTo>
                      <a:pt x="0" y="19"/>
                    </a:lnTo>
                    <a:lnTo>
                      <a:pt x="0" y="19"/>
                    </a:lnTo>
                    <a:lnTo>
                      <a:pt x="0" y="19"/>
                    </a:lnTo>
                    <a:lnTo>
                      <a:pt x="0" y="19"/>
                    </a:lnTo>
                    <a:lnTo>
                      <a:pt x="0" y="18"/>
                    </a:lnTo>
                    <a:lnTo>
                      <a:pt x="0" y="18"/>
                    </a:lnTo>
                    <a:lnTo>
                      <a:pt x="0" y="18"/>
                    </a:lnTo>
                    <a:lnTo>
                      <a:pt x="0" y="18"/>
                    </a:lnTo>
                    <a:lnTo>
                      <a:pt x="0" y="17"/>
                    </a:lnTo>
                    <a:lnTo>
                      <a:pt x="0" y="16"/>
                    </a:lnTo>
                    <a:lnTo>
                      <a:pt x="0" y="16"/>
                    </a:lnTo>
                    <a:lnTo>
                      <a:pt x="0" y="15"/>
                    </a:lnTo>
                    <a:lnTo>
                      <a:pt x="0" y="15"/>
                    </a:lnTo>
                    <a:lnTo>
                      <a:pt x="0" y="16"/>
                    </a:lnTo>
                    <a:lnTo>
                      <a:pt x="0" y="15"/>
                    </a:lnTo>
                    <a:lnTo>
                      <a:pt x="0" y="15"/>
                    </a:lnTo>
                    <a:lnTo>
                      <a:pt x="0" y="15"/>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3"/>
                    </a:lnTo>
                    <a:lnTo>
                      <a:pt x="0" y="12"/>
                    </a:lnTo>
                    <a:lnTo>
                      <a:pt x="0" y="12"/>
                    </a:lnTo>
                    <a:lnTo>
                      <a:pt x="0" y="12"/>
                    </a:lnTo>
                    <a:lnTo>
                      <a:pt x="0" y="12"/>
                    </a:lnTo>
                    <a:lnTo>
                      <a:pt x="0" y="11"/>
                    </a:lnTo>
                    <a:lnTo>
                      <a:pt x="0" y="10"/>
                    </a:lnTo>
                    <a:lnTo>
                      <a:pt x="0" y="10"/>
                    </a:lnTo>
                    <a:lnTo>
                      <a:pt x="0" y="9"/>
                    </a:lnTo>
                    <a:lnTo>
                      <a:pt x="0" y="9"/>
                    </a:lnTo>
                    <a:lnTo>
                      <a:pt x="0" y="9"/>
                    </a:lnTo>
                    <a:lnTo>
                      <a:pt x="0" y="10"/>
                    </a:lnTo>
                    <a:lnTo>
                      <a:pt x="0" y="9"/>
                    </a:lnTo>
                    <a:lnTo>
                      <a:pt x="0" y="9"/>
                    </a:lnTo>
                    <a:lnTo>
                      <a:pt x="0" y="9"/>
                    </a:lnTo>
                    <a:lnTo>
                      <a:pt x="0" y="9"/>
                    </a:lnTo>
                    <a:lnTo>
                      <a:pt x="0" y="10"/>
                    </a:lnTo>
                    <a:lnTo>
                      <a:pt x="0" y="9"/>
                    </a:lnTo>
                    <a:lnTo>
                      <a:pt x="0" y="9"/>
                    </a:lnTo>
                    <a:lnTo>
                      <a:pt x="0" y="9"/>
                    </a:lnTo>
                    <a:lnTo>
                      <a:pt x="0" y="8"/>
                    </a:lnTo>
                    <a:lnTo>
                      <a:pt x="0" y="9"/>
                    </a:lnTo>
                    <a:lnTo>
                      <a:pt x="0" y="8"/>
                    </a:lnTo>
                    <a:lnTo>
                      <a:pt x="0" y="8"/>
                    </a:lnTo>
                    <a:lnTo>
                      <a:pt x="0" y="8"/>
                    </a:lnTo>
                    <a:lnTo>
                      <a:pt x="0" y="9"/>
                    </a:lnTo>
                    <a:lnTo>
                      <a:pt x="0" y="9"/>
                    </a:lnTo>
                    <a:lnTo>
                      <a:pt x="0" y="10"/>
                    </a:lnTo>
                    <a:lnTo>
                      <a:pt x="0" y="10"/>
                    </a:lnTo>
                    <a:lnTo>
                      <a:pt x="0" y="9"/>
                    </a:lnTo>
                    <a:lnTo>
                      <a:pt x="0" y="8"/>
                    </a:lnTo>
                    <a:lnTo>
                      <a:pt x="0" y="9"/>
                    </a:lnTo>
                    <a:lnTo>
                      <a:pt x="0" y="9"/>
                    </a:lnTo>
                    <a:lnTo>
                      <a:pt x="0" y="9"/>
                    </a:lnTo>
                    <a:lnTo>
                      <a:pt x="0" y="8"/>
                    </a:lnTo>
                    <a:lnTo>
                      <a:pt x="0" y="8"/>
                    </a:lnTo>
                    <a:lnTo>
                      <a:pt x="0" y="7"/>
                    </a:lnTo>
                    <a:lnTo>
                      <a:pt x="0" y="8"/>
                    </a:lnTo>
                    <a:lnTo>
                      <a:pt x="0" y="7"/>
                    </a:lnTo>
                    <a:lnTo>
                      <a:pt x="0" y="7"/>
                    </a:lnTo>
                    <a:lnTo>
                      <a:pt x="0" y="8"/>
                    </a:lnTo>
                    <a:lnTo>
                      <a:pt x="0" y="7"/>
                    </a:lnTo>
                    <a:lnTo>
                      <a:pt x="0" y="7"/>
                    </a:lnTo>
                    <a:lnTo>
                      <a:pt x="0" y="8"/>
                    </a:lnTo>
                    <a:lnTo>
                      <a:pt x="0" y="8"/>
                    </a:lnTo>
                    <a:lnTo>
                      <a:pt x="0" y="8"/>
                    </a:lnTo>
                    <a:lnTo>
                      <a:pt x="0" y="8"/>
                    </a:lnTo>
                    <a:lnTo>
                      <a:pt x="0" y="8"/>
                    </a:lnTo>
                    <a:lnTo>
                      <a:pt x="0" y="8"/>
                    </a:lnTo>
                    <a:lnTo>
                      <a:pt x="0" y="7"/>
                    </a:lnTo>
                    <a:lnTo>
                      <a:pt x="0" y="8"/>
                    </a:lnTo>
                    <a:lnTo>
                      <a:pt x="0" y="8"/>
                    </a:lnTo>
                    <a:lnTo>
                      <a:pt x="0" y="7"/>
                    </a:lnTo>
                    <a:lnTo>
                      <a:pt x="0" y="7"/>
                    </a:lnTo>
                    <a:lnTo>
                      <a:pt x="0" y="7"/>
                    </a:lnTo>
                    <a:lnTo>
                      <a:pt x="0" y="7"/>
                    </a:lnTo>
                    <a:lnTo>
                      <a:pt x="0" y="8"/>
                    </a:lnTo>
                    <a:lnTo>
                      <a:pt x="0" y="7"/>
                    </a:lnTo>
                    <a:lnTo>
                      <a:pt x="0" y="7"/>
                    </a:lnTo>
                    <a:lnTo>
                      <a:pt x="0" y="8"/>
                    </a:lnTo>
                    <a:lnTo>
                      <a:pt x="0" y="7"/>
                    </a:lnTo>
                    <a:lnTo>
                      <a:pt x="0" y="8"/>
                    </a:lnTo>
                    <a:lnTo>
                      <a:pt x="0" y="8"/>
                    </a:lnTo>
                    <a:lnTo>
                      <a:pt x="0" y="7"/>
                    </a:lnTo>
                    <a:lnTo>
                      <a:pt x="0" y="7"/>
                    </a:lnTo>
                    <a:lnTo>
                      <a:pt x="0" y="7"/>
                    </a:lnTo>
                    <a:lnTo>
                      <a:pt x="0" y="8"/>
                    </a:lnTo>
                    <a:lnTo>
                      <a:pt x="0" y="7"/>
                    </a:lnTo>
                    <a:lnTo>
                      <a:pt x="0" y="8"/>
                    </a:lnTo>
                    <a:lnTo>
                      <a:pt x="0" y="8"/>
                    </a:lnTo>
                    <a:lnTo>
                      <a:pt x="0" y="8"/>
                    </a:lnTo>
                    <a:lnTo>
                      <a:pt x="0" y="8"/>
                    </a:lnTo>
                    <a:lnTo>
                      <a:pt x="0" y="9"/>
                    </a:lnTo>
                    <a:lnTo>
                      <a:pt x="0" y="8"/>
                    </a:lnTo>
                    <a:lnTo>
                      <a:pt x="0" y="9"/>
                    </a:lnTo>
                    <a:lnTo>
                      <a:pt x="0" y="8"/>
                    </a:lnTo>
                    <a:lnTo>
                      <a:pt x="0" y="8"/>
                    </a:lnTo>
                    <a:lnTo>
                      <a:pt x="0" y="8"/>
                    </a:lnTo>
                    <a:lnTo>
                      <a:pt x="0" y="9"/>
                    </a:lnTo>
                    <a:lnTo>
                      <a:pt x="0" y="8"/>
                    </a:lnTo>
                    <a:lnTo>
                      <a:pt x="0" y="9"/>
                    </a:lnTo>
                    <a:lnTo>
                      <a:pt x="0" y="10"/>
                    </a:lnTo>
                    <a:lnTo>
                      <a:pt x="0" y="9"/>
                    </a:lnTo>
                    <a:lnTo>
                      <a:pt x="0" y="10"/>
                    </a:lnTo>
                    <a:lnTo>
                      <a:pt x="0" y="9"/>
                    </a:lnTo>
                    <a:lnTo>
                      <a:pt x="0" y="9"/>
                    </a:lnTo>
                    <a:lnTo>
                      <a:pt x="0" y="10"/>
                    </a:lnTo>
                    <a:lnTo>
                      <a:pt x="0" y="10"/>
                    </a:lnTo>
                    <a:lnTo>
                      <a:pt x="0" y="9"/>
                    </a:lnTo>
                    <a:lnTo>
                      <a:pt x="0" y="8"/>
                    </a:lnTo>
                    <a:lnTo>
                      <a:pt x="0" y="9"/>
                    </a:lnTo>
                    <a:lnTo>
                      <a:pt x="0" y="8"/>
                    </a:lnTo>
                    <a:lnTo>
                      <a:pt x="0" y="8"/>
                    </a:lnTo>
                    <a:lnTo>
                      <a:pt x="0" y="7"/>
                    </a:lnTo>
                    <a:lnTo>
                      <a:pt x="0" y="8"/>
                    </a:lnTo>
                    <a:lnTo>
                      <a:pt x="0" y="7"/>
                    </a:lnTo>
                    <a:lnTo>
                      <a:pt x="0" y="8"/>
                    </a:lnTo>
                    <a:lnTo>
                      <a:pt x="0" y="8"/>
                    </a:lnTo>
                    <a:lnTo>
                      <a:pt x="0" y="9"/>
                    </a:lnTo>
                    <a:lnTo>
                      <a:pt x="0" y="8"/>
                    </a:lnTo>
                    <a:lnTo>
                      <a:pt x="0" y="7"/>
                    </a:lnTo>
                    <a:lnTo>
                      <a:pt x="0" y="7"/>
                    </a:lnTo>
                    <a:lnTo>
                      <a:pt x="0" y="7"/>
                    </a:lnTo>
                    <a:lnTo>
                      <a:pt x="0" y="7"/>
                    </a:lnTo>
                    <a:lnTo>
                      <a:pt x="0" y="8"/>
                    </a:lnTo>
                    <a:lnTo>
                      <a:pt x="0" y="7"/>
                    </a:lnTo>
                    <a:lnTo>
                      <a:pt x="0" y="7"/>
                    </a:lnTo>
                    <a:lnTo>
                      <a:pt x="0" y="7"/>
                    </a:lnTo>
                    <a:lnTo>
                      <a:pt x="0" y="7"/>
                    </a:lnTo>
                    <a:lnTo>
                      <a:pt x="0" y="6"/>
                    </a:lnTo>
                    <a:lnTo>
                      <a:pt x="0" y="6"/>
                    </a:lnTo>
                    <a:lnTo>
                      <a:pt x="0" y="6"/>
                    </a:lnTo>
                    <a:lnTo>
                      <a:pt x="0" y="5"/>
                    </a:lnTo>
                    <a:lnTo>
                      <a:pt x="0" y="5"/>
                    </a:lnTo>
                    <a:lnTo>
                      <a:pt x="0" y="4"/>
                    </a:lnTo>
                    <a:lnTo>
                      <a:pt x="0" y="5"/>
                    </a:lnTo>
                    <a:lnTo>
                      <a:pt x="0" y="4"/>
                    </a:lnTo>
                    <a:lnTo>
                      <a:pt x="0" y="4"/>
                    </a:lnTo>
                    <a:lnTo>
                      <a:pt x="0" y="4"/>
                    </a:lnTo>
                    <a:lnTo>
                      <a:pt x="0" y="4"/>
                    </a:lnTo>
                    <a:lnTo>
                      <a:pt x="0" y="3"/>
                    </a:lnTo>
                    <a:lnTo>
                      <a:pt x="0" y="4"/>
                    </a:lnTo>
                    <a:lnTo>
                      <a:pt x="0" y="3"/>
                    </a:lnTo>
                    <a:lnTo>
                      <a:pt x="0" y="3"/>
                    </a:lnTo>
                    <a:lnTo>
                      <a:pt x="0" y="3"/>
                    </a:lnTo>
                    <a:lnTo>
                      <a:pt x="0" y="3"/>
                    </a:lnTo>
                    <a:lnTo>
                      <a:pt x="0" y="2"/>
                    </a:lnTo>
                    <a:lnTo>
                      <a:pt x="0" y="2"/>
                    </a:lnTo>
                    <a:lnTo>
                      <a:pt x="0" y="2"/>
                    </a:lnTo>
                    <a:lnTo>
                      <a:pt x="0" y="3"/>
                    </a:lnTo>
                    <a:lnTo>
                      <a:pt x="0" y="2"/>
                    </a:lnTo>
                    <a:lnTo>
                      <a:pt x="0" y="2"/>
                    </a:lnTo>
                    <a:lnTo>
                      <a:pt x="0" y="3"/>
                    </a:lnTo>
                    <a:lnTo>
                      <a:pt x="0" y="3"/>
                    </a:lnTo>
                    <a:lnTo>
                      <a:pt x="0" y="4"/>
                    </a:lnTo>
                    <a:lnTo>
                      <a:pt x="0" y="4"/>
                    </a:lnTo>
                    <a:lnTo>
                      <a:pt x="0" y="5"/>
                    </a:lnTo>
                    <a:lnTo>
                      <a:pt x="0" y="4"/>
                    </a:lnTo>
                    <a:lnTo>
                      <a:pt x="0" y="5"/>
                    </a:lnTo>
                    <a:lnTo>
                      <a:pt x="0" y="4"/>
                    </a:lnTo>
                    <a:lnTo>
                      <a:pt x="0" y="4"/>
                    </a:lnTo>
                    <a:lnTo>
                      <a:pt x="0" y="5"/>
                    </a:lnTo>
                    <a:lnTo>
                      <a:pt x="0" y="5"/>
                    </a:lnTo>
                    <a:lnTo>
                      <a:pt x="0" y="6"/>
                    </a:lnTo>
                    <a:lnTo>
                      <a:pt x="0" y="6"/>
                    </a:lnTo>
                    <a:lnTo>
                      <a:pt x="0" y="6"/>
                    </a:lnTo>
                    <a:lnTo>
                      <a:pt x="0" y="5"/>
                    </a:lnTo>
                    <a:lnTo>
                      <a:pt x="0" y="5"/>
                    </a:lnTo>
                    <a:lnTo>
                      <a:pt x="0" y="5"/>
                    </a:lnTo>
                    <a:lnTo>
                      <a:pt x="0" y="5"/>
                    </a:lnTo>
                    <a:lnTo>
                      <a:pt x="0" y="6"/>
                    </a:lnTo>
                    <a:lnTo>
                      <a:pt x="0" y="5"/>
                    </a:lnTo>
                    <a:lnTo>
                      <a:pt x="0" y="5"/>
                    </a:lnTo>
                    <a:lnTo>
                      <a:pt x="0" y="6"/>
                    </a:lnTo>
                    <a:lnTo>
                      <a:pt x="0" y="5"/>
                    </a:lnTo>
                    <a:lnTo>
                      <a:pt x="0" y="5"/>
                    </a:lnTo>
                    <a:lnTo>
                      <a:pt x="0" y="5"/>
                    </a:lnTo>
                    <a:lnTo>
                      <a:pt x="0" y="4"/>
                    </a:lnTo>
                    <a:lnTo>
                      <a:pt x="0" y="5"/>
                    </a:lnTo>
                    <a:lnTo>
                      <a:pt x="0" y="4"/>
                    </a:lnTo>
                    <a:lnTo>
                      <a:pt x="0" y="4"/>
                    </a:lnTo>
                    <a:lnTo>
                      <a:pt x="0" y="4"/>
                    </a:lnTo>
                    <a:lnTo>
                      <a:pt x="0" y="4"/>
                    </a:lnTo>
                    <a:lnTo>
                      <a:pt x="0" y="4"/>
                    </a:lnTo>
                    <a:lnTo>
                      <a:pt x="0" y="4"/>
                    </a:lnTo>
                    <a:lnTo>
                      <a:pt x="0" y="5"/>
                    </a:lnTo>
                    <a:lnTo>
                      <a:pt x="0" y="5"/>
                    </a:lnTo>
                    <a:lnTo>
                      <a:pt x="0" y="6"/>
                    </a:lnTo>
                    <a:lnTo>
                      <a:pt x="0" y="5"/>
                    </a:lnTo>
                    <a:lnTo>
                      <a:pt x="0" y="5"/>
                    </a:lnTo>
                    <a:lnTo>
                      <a:pt x="0" y="5"/>
                    </a:lnTo>
                    <a:lnTo>
                      <a:pt x="0" y="5"/>
                    </a:lnTo>
                    <a:lnTo>
                      <a:pt x="0" y="4"/>
                    </a:lnTo>
                    <a:lnTo>
                      <a:pt x="0" y="4"/>
                    </a:lnTo>
                    <a:lnTo>
                      <a:pt x="0" y="4"/>
                    </a:lnTo>
                    <a:lnTo>
                      <a:pt x="0" y="4"/>
                    </a:lnTo>
                    <a:lnTo>
                      <a:pt x="0" y="5"/>
                    </a:lnTo>
                    <a:lnTo>
                      <a:pt x="0" y="5"/>
                    </a:lnTo>
                    <a:lnTo>
                      <a:pt x="0" y="6"/>
                    </a:lnTo>
                    <a:lnTo>
                      <a:pt x="0" y="6"/>
                    </a:lnTo>
                    <a:lnTo>
                      <a:pt x="0" y="6"/>
                    </a:lnTo>
                    <a:lnTo>
                      <a:pt x="0" y="6"/>
                    </a:lnTo>
                    <a:lnTo>
                      <a:pt x="0" y="7"/>
                    </a:lnTo>
                    <a:lnTo>
                      <a:pt x="0" y="7"/>
                    </a:lnTo>
                    <a:lnTo>
                      <a:pt x="0" y="8"/>
                    </a:lnTo>
                    <a:lnTo>
                      <a:pt x="0" y="7"/>
                    </a:lnTo>
                    <a:lnTo>
                      <a:pt x="0" y="8"/>
                    </a:lnTo>
                    <a:lnTo>
                      <a:pt x="0" y="7"/>
                    </a:lnTo>
                    <a:lnTo>
                      <a:pt x="0" y="8"/>
                    </a:lnTo>
                    <a:lnTo>
                      <a:pt x="0" y="7"/>
                    </a:lnTo>
                    <a:lnTo>
                      <a:pt x="0" y="8"/>
                    </a:lnTo>
                    <a:lnTo>
                      <a:pt x="0" y="8"/>
                    </a:lnTo>
                    <a:lnTo>
                      <a:pt x="0" y="7"/>
                    </a:lnTo>
                    <a:lnTo>
                      <a:pt x="0" y="8"/>
                    </a:lnTo>
                    <a:lnTo>
                      <a:pt x="0" y="7"/>
                    </a:lnTo>
                    <a:lnTo>
                      <a:pt x="0" y="8"/>
                    </a:lnTo>
                    <a:lnTo>
                      <a:pt x="0" y="8"/>
                    </a:lnTo>
                    <a:lnTo>
                      <a:pt x="0" y="8"/>
                    </a:lnTo>
                    <a:lnTo>
                      <a:pt x="0" y="8"/>
                    </a:lnTo>
                    <a:lnTo>
                      <a:pt x="0" y="8"/>
                    </a:lnTo>
                    <a:lnTo>
                      <a:pt x="0" y="8"/>
                    </a:lnTo>
                    <a:lnTo>
                      <a:pt x="0" y="9"/>
                    </a:lnTo>
                    <a:lnTo>
                      <a:pt x="0" y="8"/>
                    </a:lnTo>
                    <a:lnTo>
                      <a:pt x="0" y="9"/>
                    </a:lnTo>
                    <a:lnTo>
                      <a:pt x="0" y="8"/>
                    </a:lnTo>
                    <a:lnTo>
                      <a:pt x="0" y="8"/>
                    </a:lnTo>
                    <a:lnTo>
                      <a:pt x="0" y="7"/>
                    </a:lnTo>
                    <a:lnTo>
                      <a:pt x="0" y="7"/>
                    </a:lnTo>
                    <a:lnTo>
                      <a:pt x="0" y="7"/>
                    </a:lnTo>
                    <a:lnTo>
                      <a:pt x="0" y="6"/>
                    </a:lnTo>
                    <a:lnTo>
                      <a:pt x="0" y="6"/>
                    </a:lnTo>
                    <a:lnTo>
                      <a:pt x="0" y="6"/>
                    </a:lnTo>
                    <a:lnTo>
                      <a:pt x="0" y="7"/>
                    </a:lnTo>
                    <a:lnTo>
                      <a:pt x="0" y="7"/>
                    </a:lnTo>
                    <a:lnTo>
                      <a:pt x="0" y="6"/>
                    </a:lnTo>
                    <a:lnTo>
                      <a:pt x="0" y="6"/>
                    </a:lnTo>
                    <a:lnTo>
                      <a:pt x="0" y="6"/>
                    </a:lnTo>
                    <a:lnTo>
                      <a:pt x="0" y="5"/>
                    </a:lnTo>
                    <a:lnTo>
                      <a:pt x="0" y="5"/>
                    </a:lnTo>
                    <a:lnTo>
                      <a:pt x="0" y="4"/>
                    </a:lnTo>
                    <a:lnTo>
                      <a:pt x="0" y="5"/>
                    </a:lnTo>
                    <a:lnTo>
                      <a:pt x="0" y="6"/>
                    </a:lnTo>
                    <a:lnTo>
                      <a:pt x="0" y="7"/>
                    </a:lnTo>
                    <a:lnTo>
                      <a:pt x="0" y="6"/>
                    </a:lnTo>
                    <a:lnTo>
                      <a:pt x="0" y="7"/>
                    </a:lnTo>
                    <a:lnTo>
                      <a:pt x="0" y="6"/>
                    </a:lnTo>
                    <a:lnTo>
                      <a:pt x="0" y="7"/>
                    </a:lnTo>
                    <a:lnTo>
                      <a:pt x="0" y="7"/>
                    </a:lnTo>
                    <a:lnTo>
                      <a:pt x="0" y="8"/>
                    </a:lnTo>
                    <a:lnTo>
                      <a:pt x="0" y="8"/>
                    </a:lnTo>
                    <a:lnTo>
                      <a:pt x="0" y="7"/>
                    </a:lnTo>
                    <a:lnTo>
                      <a:pt x="0" y="8"/>
                    </a:lnTo>
                    <a:lnTo>
                      <a:pt x="0" y="8"/>
                    </a:lnTo>
                    <a:lnTo>
                      <a:pt x="0" y="8"/>
                    </a:lnTo>
                    <a:lnTo>
                      <a:pt x="0" y="8"/>
                    </a:lnTo>
                    <a:lnTo>
                      <a:pt x="0" y="8"/>
                    </a:lnTo>
                    <a:lnTo>
                      <a:pt x="0" y="8"/>
                    </a:lnTo>
                    <a:lnTo>
                      <a:pt x="0" y="7"/>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7"/>
                    </a:lnTo>
                    <a:lnTo>
                      <a:pt x="0" y="8"/>
                    </a:lnTo>
                    <a:lnTo>
                      <a:pt x="0" y="7"/>
                    </a:lnTo>
                    <a:lnTo>
                      <a:pt x="0" y="7"/>
                    </a:lnTo>
                    <a:lnTo>
                      <a:pt x="0" y="7"/>
                    </a:lnTo>
                    <a:lnTo>
                      <a:pt x="0" y="6"/>
                    </a:lnTo>
                    <a:lnTo>
                      <a:pt x="0" y="6"/>
                    </a:lnTo>
                    <a:lnTo>
                      <a:pt x="0" y="6"/>
                    </a:lnTo>
                    <a:lnTo>
                      <a:pt x="0" y="5"/>
                    </a:lnTo>
                    <a:lnTo>
                      <a:pt x="0" y="6"/>
                    </a:lnTo>
                    <a:lnTo>
                      <a:pt x="0" y="6"/>
                    </a:lnTo>
                    <a:lnTo>
                      <a:pt x="0" y="5"/>
                    </a:lnTo>
                    <a:lnTo>
                      <a:pt x="0" y="5"/>
                    </a:lnTo>
                    <a:lnTo>
                      <a:pt x="0" y="4"/>
                    </a:lnTo>
                    <a:lnTo>
                      <a:pt x="0" y="4"/>
                    </a:lnTo>
                    <a:lnTo>
                      <a:pt x="0" y="4"/>
                    </a:lnTo>
                    <a:lnTo>
                      <a:pt x="0" y="5"/>
                    </a:lnTo>
                    <a:lnTo>
                      <a:pt x="0" y="5"/>
                    </a:lnTo>
                    <a:lnTo>
                      <a:pt x="0" y="4"/>
                    </a:lnTo>
                    <a:lnTo>
                      <a:pt x="0" y="5"/>
                    </a:lnTo>
                    <a:lnTo>
                      <a:pt x="0" y="4"/>
                    </a:lnTo>
                    <a:lnTo>
                      <a:pt x="0" y="4"/>
                    </a:lnTo>
                    <a:lnTo>
                      <a:pt x="0" y="3"/>
                    </a:lnTo>
                    <a:lnTo>
                      <a:pt x="0" y="3"/>
                    </a:lnTo>
                    <a:lnTo>
                      <a:pt x="0" y="3"/>
                    </a:lnTo>
                    <a:lnTo>
                      <a:pt x="0" y="3"/>
                    </a:lnTo>
                    <a:lnTo>
                      <a:pt x="0" y="3"/>
                    </a:lnTo>
                    <a:lnTo>
                      <a:pt x="0" y="3"/>
                    </a:lnTo>
                    <a:lnTo>
                      <a:pt x="0" y="4"/>
                    </a:lnTo>
                    <a:lnTo>
                      <a:pt x="0" y="3"/>
                    </a:lnTo>
                    <a:lnTo>
                      <a:pt x="0" y="4"/>
                    </a:lnTo>
                    <a:lnTo>
                      <a:pt x="0" y="3"/>
                    </a:lnTo>
                    <a:lnTo>
                      <a:pt x="0" y="3"/>
                    </a:lnTo>
                    <a:lnTo>
                      <a:pt x="0" y="3"/>
                    </a:lnTo>
                    <a:lnTo>
                      <a:pt x="0" y="2"/>
                    </a:lnTo>
                    <a:lnTo>
                      <a:pt x="0" y="2"/>
                    </a:lnTo>
                    <a:lnTo>
                      <a:pt x="0" y="2"/>
                    </a:lnTo>
                    <a:lnTo>
                      <a:pt x="0" y="2"/>
                    </a:lnTo>
                    <a:lnTo>
                      <a:pt x="0" y="1"/>
                    </a:lnTo>
                    <a:lnTo>
                      <a:pt x="0" y="2"/>
                    </a:lnTo>
                    <a:lnTo>
                      <a:pt x="0" y="1"/>
                    </a:lnTo>
                    <a:lnTo>
                      <a:pt x="0" y="0"/>
                    </a:lnTo>
                    <a:lnTo>
                      <a:pt x="0" y="1"/>
                    </a:lnTo>
                    <a:lnTo>
                      <a:pt x="0" y="0"/>
                    </a:lnTo>
                    <a:lnTo>
                      <a:pt x="0" y="0"/>
                    </a:lnTo>
                    <a:lnTo>
                      <a:pt x="0" y="0"/>
                    </a:lnTo>
                    <a:lnTo>
                      <a:pt x="0" y="0"/>
                    </a:lnTo>
                    <a:lnTo>
                      <a:pt x="0" y="1"/>
                    </a:lnTo>
                    <a:lnTo>
                      <a:pt x="0" y="1"/>
                    </a:lnTo>
                    <a:lnTo>
                      <a:pt x="0" y="2"/>
                    </a:lnTo>
                    <a:lnTo>
                      <a:pt x="0" y="2"/>
                    </a:lnTo>
                    <a:lnTo>
                      <a:pt x="0" y="2"/>
                    </a:lnTo>
                    <a:lnTo>
                      <a:pt x="0" y="2"/>
                    </a:lnTo>
                    <a:lnTo>
                      <a:pt x="0" y="1"/>
                    </a:lnTo>
                    <a:lnTo>
                      <a:pt x="0" y="0"/>
                    </a:lnTo>
                    <a:lnTo>
                      <a:pt x="0" y="0"/>
                    </a:lnTo>
                    <a:lnTo>
                      <a:pt x="0" y="0"/>
                    </a:lnTo>
                    <a:lnTo>
                      <a:pt x="0" y="0"/>
                    </a:lnTo>
                    <a:lnTo>
                      <a:pt x="0" y="0"/>
                    </a:lnTo>
                  </a:path>
                </a:pathLst>
              </a:custGeom>
              <a:noFill/>
              <a:ln w="0">
                <a:solidFill>
                  <a:srgbClr val="3366FF"/>
                </a:solidFill>
                <a:prstDash val="solid"/>
                <a:round/>
                <a:headEnd/>
                <a:tailEnd/>
              </a:ln>
            </p:spPr>
            <p:txBody>
              <a:bodyPr/>
              <a:lstStyle/>
              <a:p>
                <a:endParaRPr lang="en-GB"/>
              </a:p>
            </p:txBody>
          </p:sp>
          <p:sp>
            <p:nvSpPr>
              <p:cNvPr id="185966" name="Freeform 622"/>
              <p:cNvSpPr>
                <a:spLocks/>
              </p:cNvSpPr>
              <p:nvPr/>
            </p:nvSpPr>
            <p:spPr bwMode="auto">
              <a:xfrm>
                <a:off x="2868" y="3557"/>
                <a:ext cx="6" cy="90"/>
              </a:xfrm>
              <a:custGeom>
                <a:avLst/>
                <a:gdLst/>
                <a:ahLst/>
                <a:cxnLst>
                  <a:cxn ang="0">
                    <a:pos x="0" y="9"/>
                  </a:cxn>
                  <a:cxn ang="0">
                    <a:pos x="0" y="10"/>
                  </a:cxn>
                  <a:cxn ang="0">
                    <a:pos x="0" y="13"/>
                  </a:cxn>
                  <a:cxn ang="0">
                    <a:pos x="0" y="13"/>
                  </a:cxn>
                  <a:cxn ang="0">
                    <a:pos x="0" y="8"/>
                  </a:cxn>
                  <a:cxn ang="0">
                    <a:pos x="0" y="8"/>
                  </a:cxn>
                  <a:cxn ang="0">
                    <a:pos x="0" y="8"/>
                  </a:cxn>
                  <a:cxn ang="0">
                    <a:pos x="0" y="11"/>
                  </a:cxn>
                  <a:cxn ang="0">
                    <a:pos x="0" y="9"/>
                  </a:cxn>
                  <a:cxn ang="0">
                    <a:pos x="0" y="9"/>
                  </a:cxn>
                  <a:cxn ang="0">
                    <a:pos x="0" y="8"/>
                  </a:cxn>
                  <a:cxn ang="0">
                    <a:pos x="0" y="11"/>
                  </a:cxn>
                  <a:cxn ang="0">
                    <a:pos x="0" y="10"/>
                  </a:cxn>
                  <a:cxn ang="0">
                    <a:pos x="0" y="2"/>
                  </a:cxn>
                  <a:cxn ang="0">
                    <a:pos x="0" y="1"/>
                  </a:cxn>
                  <a:cxn ang="0">
                    <a:pos x="0" y="5"/>
                  </a:cxn>
                  <a:cxn ang="0">
                    <a:pos x="0" y="7"/>
                  </a:cxn>
                  <a:cxn ang="0">
                    <a:pos x="0" y="10"/>
                  </a:cxn>
                  <a:cxn ang="0">
                    <a:pos x="0" y="11"/>
                  </a:cxn>
                  <a:cxn ang="0">
                    <a:pos x="0" y="10"/>
                  </a:cxn>
                  <a:cxn ang="0">
                    <a:pos x="0" y="12"/>
                  </a:cxn>
                  <a:cxn ang="0">
                    <a:pos x="0" y="14"/>
                  </a:cxn>
                  <a:cxn ang="0">
                    <a:pos x="0" y="14"/>
                  </a:cxn>
                  <a:cxn ang="0">
                    <a:pos x="0" y="13"/>
                  </a:cxn>
                  <a:cxn ang="0">
                    <a:pos x="0" y="8"/>
                  </a:cxn>
                  <a:cxn ang="0">
                    <a:pos x="0" y="9"/>
                  </a:cxn>
                  <a:cxn ang="0">
                    <a:pos x="0" y="10"/>
                  </a:cxn>
                  <a:cxn ang="0">
                    <a:pos x="0" y="9"/>
                  </a:cxn>
                  <a:cxn ang="0">
                    <a:pos x="0" y="11"/>
                  </a:cxn>
                  <a:cxn ang="0">
                    <a:pos x="0" y="9"/>
                  </a:cxn>
                  <a:cxn ang="0">
                    <a:pos x="0" y="8"/>
                  </a:cxn>
                  <a:cxn ang="0">
                    <a:pos x="0" y="10"/>
                  </a:cxn>
                  <a:cxn ang="0">
                    <a:pos x="0" y="10"/>
                  </a:cxn>
                  <a:cxn ang="0">
                    <a:pos x="0" y="10"/>
                  </a:cxn>
                  <a:cxn ang="0">
                    <a:pos x="0" y="9"/>
                  </a:cxn>
                  <a:cxn ang="0">
                    <a:pos x="0" y="9"/>
                  </a:cxn>
                  <a:cxn ang="0">
                    <a:pos x="0" y="11"/>
                  </a:cxn>
                  <a:cxn ang="0">
                    <a:pos x="0" y="10"/>
                  </a:cxn>
                  <a:cxn ang="0">
                    <a:pos x="0" y="11"/>
                  </a:cxn>
                  <a:cxn ang="0">
                    <a:pos x="0" y="12"/>
                  </a:cxn>
                  <a:cxn ang="0">
                    <a:pos x="0" y="10"/>
                  </a:cxn>
                  <a:cxn ang="0">
                    <a:pos x="0" y="10"/>
                  </a:cxn>
                  <a:cxn ang="0">
                    <a:pos x="0" y="8"/>
                  </a:cxn>
                  <a:cxn ang="0">
                    <a:pos x="0" y="9"/>
                  </a:cxn>
                  <a:cxn ang="0">
                    <a:pos x="0" y="11"/>
                  </a:cxn>
                  <a:cxn ang="0">
                    <a:pos x="0" y="11"/>
                  </a:cxn>
                  <a:cxn ang="0">
                    <a:pos x="0" y="10"/>
                  </a:cxn>
                  <a:cxn ang="0">
                    <a:pos x="0" y="9"/>
                  </a:cxn>
                  <a:cxn ang="0">
                    <a:pos x="0" y="11"/>
                  </a:cxn>
                  <a:cxn ang="0">
                    <a:pos x="0" y="9"/>
                  </a:cxn>
                  <a:cxn ang="0">
                    <a:pos x="0" y="11"/>
                  </a:cxn>
                  <a:cxn ang="0">
                    <a:pos x="0" y="12"/>
                  </a:cxn>
                  <a:cxn ang="0">
                    <a:pos x="1" y="11"/>
                  </a:cxn>
                  <a:cxn ang="0">
                    <a:pos x="1" y="11"/>
                  </a:cxn>
                  <a:cxn ang="0">
                    <a:pos x="1" y="13"/>
                  </a:cxn>
                  <a:cxn ang="0">
                    <a:pos x="1" y="8"/>
                  </a:cxn>
                  <a:cxn ang="0">
                    <a:pos x="1" y="10"/>
                  </a:cxn>
                  <a:cxn ang="0">
                    <a:pos x="1" y="7"/>
                  </a:cxn>
                  <a:cxn ang="0">
                    <a:pos x="1" y="8"/>
                  </a:cxn>
                  <a:cxn ang="0">
                    <a:pos x="1" y="10"/>
                  </a:cxn>
                  <a:cxn ang="0">
                    <a:pos x="1" y="11"/>
                  </a:cxn>
                  <a:cxn ang="0">
                    <a:pos x="1" y="7"/>
                  </a:cxn>
                  <a:cxn ang="0">
                    <a:pos x="1" y="7"/>
                  </a:cxn>
                </a:cxnLst>
                <a:rect l="0" t="0" r="r" b="b"/>
                <a:pathLst>
                  <a:path w="1" h="15">
                    <a:moveTo>
                      <a:pt x="0" y="8"/>
                    </a:moveTo>
                    <a:lnTo>
                      <a:pt x="0" y="9"/>
                    </a:lnTo>
                    <a:lnTo>
                      <a:pt x="0" y="9"/>
                    </a:lnTo>
                    <a:lnTo>
                      <a:pt x="0" y="10"/>
                    </a:lnTo>
                    <a:lnTo>
                      <a:pt x="0" y="10"/>
                    </a:lnTo>
                    <a:lnTo>
                      <a:pt x="0" y="9"/>
                    </a:lnTo>
                    <a:lnTo>
                      <a:pt x="0" y="10"/>
                    </a:lnTo>
                    <a:lnTo>
                      <a:pt x="0" y="9"/>
                    </a:lnTo>
                    <a:lnTo>
                      <a:pt x="0" y="9"/>
                    </a:lnTo>
                    <a:lnTo>
                      <a:pt x="0" y="10"/>
                    </a:lnTo>
                    <a:lnTo>
                      <a:pt x="0" y="9"/>
                    </a:lnTo>
                    <a:lnTo>
                      <a:pt x="0" y="9"/>
                    </a:lnTo>
                    <a:lnTo>
                      <a:pt x="0" y="9"/>
                    </a:lnTo>
                    <a:lnTo>
                      <a:pt x="0" y="10"/>
                    </a:lnTo>
                    <a:lnTo>
                      <a:pt x="0" y="9"/>
                    </a:lnTo>
                    <a:lnTo>
                      <a:pt x="0" y="10"/>
                    </a:lnTo>
                    <a:lnTo>
                      <a:pt x="0" y="10"/>
                    </a:lnTo>
                    <a:lnTo>
                      <a:pt x="0" y="9"/>
                    </a:lnTo>
                    <a:lnTo>
                      <a:pt x="0" y="10"/>
                    </a:lnTo>
                    <a:lnTo>
                      <a:pt x="0" y="10"/>
                    </a:lnTo>
                    <a:lnTo>
                      <a:pt x="0" y="10"/>
                    </a:lnTo>
                    <a:lnTo>
                      <a:pt x="0" y="10"/>
                    </a:lnTo>
                    <a:lnTo>
                      <a:pt x="0" y="10"/>
                    </a:lnTo>
                    <a:lnTo>
                      <a:pt x="0" y="10"/>
                    </a:lnTo>
                    <a:lnTo>
                      <a:pt x="0" y="11"/>
                    </a:lnTo>
                    <a:lnTo>
                      <a:pt x="0" y="10"/>
                    </a:lnTo>
                    <a:lnTo>
                      <a:pt x="0" y="11"/>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4"/>
                    </a:lnTo>
                    <a:lnTo>
                      <a:pt x="0" y="13"/>
                    </a:lnTo>
                    <a:lnTo>
                      <a:pt x="0" y="13"/>
                    </a:lnTo>
                    <a:lnTo>
                      <a:pt x="0" y="13"/>
                    </a:lnTo>
                    <a:lnTo>
                      <a:pt x="0" y="12"/>
                    </a:lnTo>
                    <a:lnTo>
                      <a:pt x="0" y="12"/>
                    </a:lnTo>
                    <a:lnTo>
                      <a:pt x="0" y="11"/>
                    </a:lnTo>
                    <a:lnTo>
                      <a:pt x="0" y="11"/>
                    </a:lnTo>
                    <a:lnTo>
                      <a:pt x="0" y="10"/>
                    </a:lnTo>
                    <a:lnTo>
                      <a:pt x="0" y="10"/>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8"/>
                    </a:lnTo>
                    <a:lnTo>
                      <a:pt x="0" y="8"/>
                    </a:lnTo>
                    <a:lnTo>
                      <a:pt x="0" y="8"/>
                    </a:lnTo>
                    <a:lnTo>
                      <a:pt x="0" y="9"/>
                    </a:lnTo>
                    <a:lnTo>
                      <a:pt x="0" y="8"/>
                    </a:lnTo>
                    <a:lnTo>
                      <a:pt x="0" y="9"/>
                    </a:lnTo>
                    <a:lnTo>
                      <a:pt x="0" y="8"/>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11"/>
                    </a:lnTo>
                    <a:lnTo>
                      <a:pt x="0" y="11"/>
                    </a:lnTo>
                    <a:lnTo>
                      <a:pt x="0" y="11"/>
                    </a:lnTo>
                    <a:lnTo>
                      <a:pt x="0" y="11"/>
                    </a:lnTo>
                    <a:lnTo>
                      <a:pt x="0" y="11"/>
                    </a:lnTo>
                    <a:lnTo>
                      <a:pt x="0" y="11"/>
                    </a:lnTo>
                    <a:lnTo>
                      <a:pt x="0" y="10"/>
                    </a:lnTo>
                    <a:lnTo>
                      <a:pt x="0" y="10"/>
                    </a:lnTo>
                    <a:lnTo>
                      <a:pt x="0" y="10"/>
                    </a:lnTo>
                    <a:lnTo>
                      <a:pt x="0" y="9"/>
                    </a:lnTo>
                    <a:lnTo>
                      <a:pt x="0" y="10"/>
                    </a:lnTo>
                    <a:lnTo>
                      <a:pt x="0" y="9"/>
                    </a:lnTo>
                    <a:lnTo>
                      <a:pt x="0" y="9"/>
                    </a:lnTo>
                    <a:lnTo>
                      <a:pt x="0" y="8"/>
                    </a:lnTo>
                    <a:lnTo>
                      <a:pt x="0" y="8"/>
                    </a:lnTo>
                    <a:lnTo>
                      <a:pt x="0" y="8"/>
                    </a:lnTo>
                    <a:lnTo>
                      <a:pt x="0" y="9"/>
                    </a:lnTo>
                    <a:lnTo>
                      <a:pt x="0" y="9"/>
                    </a:lnTo>
                    <a:lnTo>
                      <a:pt x="0" y="10"/>
                    </a:lnTo>
                    <a:lnTo>
                      <a:pt x="0" y="9"/>
                    </a:lnTo>
                    <a:lnTo>
                      <a:pt x="0" y="9"/>
                    </a:lnTo>
                    <a:lnTo>
                      <a:pt x="0" y="8"/>
                    </a:lnTo>
                    <a:lnTo>
                      <a:pt x="0" y="9"/>
                    </a:lnTo>
                    <a:lnTo>
                      <a:pt x="0" y="9"/>
                    </a:lnTo>
                    <a:lnTo>
                      <a:pt x="0" y="10"/>
                    </a:lnTo>
                    <a:lnTo>
                      <a:pt x="0" y="8"/>
                    </a:lnTo>
                    <a:lnTo>
                      <a:pt x="0" y="9"/>
                    </a:lnTo>
                    <a:lnTo>
                      <a:pt x="0" y="9"/>
                    </a:lnTo>
                    <a:lnTo>
                      <a:pt x="0" y="9"/>
                    </a:lnTo>
                    <a:lnTo>
                      <a:pt x="0" y="9"/>
                    </a:lnTo>
                    <a:lnTo>
                      <a:pt x="0" y="9"/>
                    </a:lnTo>
                    <a:lnTo>
                      <a:pt x="0" y="8"/>
                    </a:lnTo>
                    <a:lnTo>
                      <a:pt x="0" y="8"/>
                    </a:lnTo>
                    <a:lnTo>
                      <a:pt x="0" y="8"/>
                    </a:lnTo>
                    <a:lnTo>
                      <a:pt x="0" y="10"/>
                    </a:lnTo>
                    <a:lnTo>
                      <a:pt x="0" y="10"/>
                    </a:lnTo>
                    <a:lnTo>
                      <a:pt x="0" y="10"/>
                    </a:lnTo>
                    <a:lnTo>
                      <a:pt x="0" y="11"/>
                    </a:lnTo>
                    <a:lnTo>
                      <a:pt x="0" y="11"/>
                    </a:lnTo>
                    <a:lnTo>
                      <a:pt x="0" y="11"/>
                    </a:lnTo>
                    <a:lnTo>
                      <a:pt x="0" y="12"/>
                    </a:lnTo>
                    <a:lnTo>
                      <a:pt x="0" y="12"/>
                    </a:lnTo>
                    <a:lnTo>
                      <a:pt x="0" y="12"/>
                    </a:lnTo>
                    <a:lnTo>
                      <a:pt x="0" y="12"/>
                    </a:lnTo>
                    <a:lnTo>
                      <a:pt x="0" y="11"/>
                    </a:lnTo>
                    <a:lnTo>
                      <a:pt x="0" y="12"/>
                    </a:lnTo>
                    <a:lnTo>
                      <a:pt x="0" y="11"/>
                    </a:lnTo>
                    <a:lnTo>
                      <a:pt x="0" y="12"/>
                    </a:lnTo>
                    <a:lnTo>
                      <a:pt x="0" y="11"/>
                    </a:lnTo>
                    <a:lnTo>
                      <a:pt x="0" y="12"/>
                    </a:lnTo>
                    <a:lnTo>
                      <a:pt x="0" y="12"/>
                    </a:lnTo>
                    <a:lnTo>
                      <a:pt x="0" y="11"/>
                    </a:lnTo>
                    <a:lnTo>
                      <a:pt x="0" y="11"/>
                    </a:lnTo>
                    <a:lnTo>
                      <a:pt x="0" y="11"/>
                    </a:lnTo>
                    <a:lnTo>
                      <a:pt x="0" y="11"/>
                    </a:lnTo>
                    <a:lnTo>
                      <a:pt x="0" y="10"/>
                    </a:lnTo>
                    <a:lnTo>
                      <a:pt x="0" y="10"/>
                    </a:lnTo>
                    <a:lnTo>
                      <a:pt x="0" y="10"/>
                    </a:lnTo>
                    <a:lnTo>
                      <a:pt x="0" y="10"/>
                    </a:lnTo>
                    <a:lnTo>
                      <a:pt x="0" y="8"/>
                    </a:lnTo>
                    <a:lnTo>
                      <a:pt x="0" y="6"/>
                    </a:lnTo>
                    <a:lnTo>
                      <a:pt x="0" y="5"/>
                    </a:lnTo>
                    <a:lnTo>
                      <a:pt x="0" y="3"/>
                    </a:lnTo>
                    <a:lnTo>
                      <a:pt x="0" y="3"/>
                    </a:lnTo>
                    <a:lnTo>
                      <a:pt x="0" y="2"/>
                    </a:lnTo>
                    <a:lnTo>
                      <a:pt x="0" y="2"/>
                    </a:lnTo>
                    <a:lnTo>
                      <a:pt x="0" y="2"/>
                    </a:lnTo>
                    <a:lnTo>
                      <a:pt x="0" y="1"/>
                    </a:lnTo>
                    <a:lnTo>
                      <a:pt x="0" y="1"/>
                    </a:lnTo>
                    <a:lnTo>
                      <a:pt x="0" y="1"/>
                    </a:lnTo>
                    <a:lnTo>
                      <a:pt x="0" y="1"/>
                    </a:lnTo>
                    <a:lnTo>
                      <a:pt x="0" y="1"/>
                    </a:lnTo>
                    <a:lnTo>
                      <a:pt x="0" y="1"/>
                    </a:lnTo>
                    <a:lnTo>
                      <a:pt x="0" y="2"/>
                    </a:lnTo>
                    <a:lnTo>
                      <a:pt x="0" y="1"/>
                    </a:lnTo>
                    <a:lnTo>
                      <a:pt x="0" y="1"/>
                    </a:lnTo>
                    <a:lnTo>
                      <a:pt x="0" y="0"/>
                    </a:lnTo>
                    <a:lnTo>
                      <a:pt x="0" y="1"/>
                    </a:lnTo>
                    <a:lnTo>
                      <a:pt x="0" y="1"/>
                    </a:lnTo>
                    <a:lnTo>
                      <a:pt x="0" y="2"/>
                    </a:lnTo>
                    <a:lnTo>
                      <a:pt x="0" y="2"/>
                    </a:lnTo>
                    <a:lnTo>
                      <a:pt x="0" y="2"/>
                    </a:lnTo>
                    <a:lnTo>
                      <a:pt x="0" y="3"/>
                    </a:lnTo>
                    <a:lnTo>
                      <a:pt x="0" y="3"/>
                    </a:lnTo>
                    <a:lnTo>
                      <a:pt x="0" y="4"/>
                    </a:lnTo>
                    <a:lnTo>
                      <a:pt x="0" y="5"/>
                    </a:lnTo>
                    <a:lnTo>
                      <a:pt x="0" y="4"/>
                    </a:lnTo>
                    <a:lnTo>
                      <a:pt x="0" y="5"/>
                    </a:lnTo>
                    <a:lnTo>
                      <a:pt x="0" y="5"/>
                    </a:lnTo>
                    <a:lnTo>
                      <a:pt x="0" y="5"/>
                    </a:lnTo>
                    <a:lnTo>
                      <a:pt x="0" y="6"/>
                    </a:lnTo>
                    <a:lnTo>
                      <a:pt x="0" y="6"/>
                    </a:lnTo>
                    <a:lnTo>
                      <a:pt x="0" y="6"/>
                    </a:lnTo>
                    <a:lnTo>
                      <a:pt x="0" y="6"/>
                    </a:lnTo>
                    <a:lnTo>
                      <a:pt x="0" y="5"/>
                    </a:lnTo>
                    <a:lnTo>
                      <a:pt x="0" y="6"/>
                    </a:lnTo>
                    <a:lnTo>
                      <a:pt x="0" y="6"/>
                    </a:lnTo>
                    <a:lnTo>
                      <a:pt x="0" y="6"/>
                    </a:lnTo>
                    <a:lnTo>
                      <a:pt x="0" y="6"/>
                    </a:lnTo>
                    <a:lnTo>
                      <a:pt x="0" y="7"/>
                    </a:lnTo>
                    <a:lnTo>
                      <a:pt x="0" y="6"/>
                    </a:lnTo>
                    <a:lnTo>
                      <a:pt x="0" y="7"/>
                    </a:lnTo>
                    <a:lnTo>
                      <a:pt x="0" y="8"/>
                    </a:lnTo>
                    <a:lnTo>
                      <a:pt x="0" y="8"/>
                    </a:lnTo>
                    <a:lnTo>
                      <a:pt x="0" y="9"/>
                    </a:lnTo>
                    <a:lnTo>
                      <a:pt x="0" y="8"/>
                    </a:lnTo>
                    <a:lnTo>
                      <a:pt x="0" y="9"/>
                    </a:lnTo>
                    <a:lnTo>
                      <a:pt x="0" y="8"/>
                    </a:lnTo>
                    <a:lnTo>
                      <a:pt x="0" y="9"/>
                    </a:lnTo>
                    <a:lnTo>
                      <a:pt x="0" y="10"/>
                    </a:lnTo>
                    <a:lnTo>
                      <a:pt x="0" y="10"/>
                    </a:lnTo>
                    <a:lnTo>
                      <a:pt x="0" y="10"/>
                    </a:lnTo>
                    <a:lnTo>
                      <a:pt x="0" y="11"/>
                    </a:lnTo>
                    <a:lnTo>
                      <a:pt x="0" y="11"/>
                    </a:lnTo>
                    <a:lnTo>
                      <a:pt x="0" y="11"/>
                    </a:lnTo>
                    <a:lnTo>
                      <a:pt x="0" y="11"/>
                    </a:lnTo>
                    <a:lnTo>
                      <a:pt x="0" y="10"/>
                    </a:lnTo>
                    <a:lnTo>
                      <a:pt x="0" y="10"/>
                    </a:lnTo>
                    <a:lnTo>
                      <a:pt x="0" y="11"/>
                    </a:lnTo>
                    <a:lnTo>
                      <a:pt x="0" y="11"/>
                    </a:lnTo>
                    <a:lnTo>
                      <a:pt x="0" y="11"/>
                    </a:lnTo>
                    <a:lnTo>
                      <a:pt x="0" y="11"/>
                    </a:lnTo>
                    <a:lnTo>
                      <a:pt x="0" y="11"/>
                    </a:lnTo>
                    <a:lnTo>
                      <a:pt x="0" y="10"/>
                    </a:lnTo>
                    <a:lnTo>
                      <a:pt x="0" y="10"/>
                    </a:lnTo>
                    <a:lnTo>
                      <a:pt x="0" y="10"/>
                    </a:lnTo>
                    <a:lnTo>
                      <a:pt x="0" y="9"/>
                    </a:lnTo>
                    <a:lnTo>
                      <a:pt x="0" y="9"/>
                    </a:lnTo>
                    <a:lnTo>
                      <a:pt x="0" y="9"/>
                    </a:lnTo>
                    <a:lnTo>
                      <a:pt x="0" y="10"/>
                    </a:lnTo>
                    <a:lnTo>
                      <a:pt x="0" y="10"/>
                    </a:lnTo>
                    <a:lnTo>
                      <a:pt x="0" y="10"/>
                    </a:lnTo>
                    <a:lnTo>
                      <a:pt x="0" y="10"/>
                    </a:lnTo>
                    <a:lnTo>
                      <a:pt x="0" y="10"/>
                    </a:lnTo>
                    <a:lnTo>
                      <a:pt x="0" y="11"/>
                    </a:lnTo>
                    <a:lnTo>
                      <a:pt x="0" y="11"/>
                    </a:lnTo>
                    <a:lnTo>
                      <a:pt x="0" y="11"/>
                    </a:lnTo>
                    <a:lnTo>
                      <a:pt x="0" y="11"/>
                    </a:lnTo>
                    <a:lnTo>
                      <a:pt x="0" y="11"/>
                    </a:lnTo>
                    <a:lnTo>
                      <a:pt x="0" y="11"/>
                    </a:lnTo>
                    <a:lnTo>
                      <a:pt x="0" y="12"/>
                    </a:lnTo>
                    <a:lnTo>
                      <a:pt x="0" y="11"/>
                    </a:lnTo>
                    <a:lnTo>
                      <a:pt x="0" y="11"/>
                    </a:lnTo>
                    <a:lnTo>
                      <a:pt x="0" y="12"/>
                    </a:lnTo>
                    <a:lnTo>
                      <a:pt x="0" y="12"/>
                    </a:lnTo>
                    <a:lnTo>
                      <a:pt x="0" y="13"/>
                    </a:lnTo>
                    <a:lnTo>
                      <a:pt x="0" y="12"/>
                    </a:lnTo>
                    <a:lnTo>
                      <a:pt x="0" y="13"/>
                    </a:lnTo>
                    <a:lnTo>
                      <a:pt x="0" y="13"/>
                    </a:lnTo>
                    <a:lnTo>
                      <a:pt x="0" y="14"/>
                    </a:lnTo>
                    <a:lnTo>
                      <a:pt x="0" y="13"/>
                    </a:lnTo>
                    <a:lnTo>
                      <a:pt x="0" y="14"/>
                    </a:lnTo>
                    <a:lnTo>
                      <a:pt x="0" y="14"/>
                    </a:lnTo>
                    <a:lnTo>
                      <a:pt x="0" y="13"/>
                    </a:lnTo>
                    <a:lnTo>
                      <a:pt x="0" y="14"/>
                    </a:lnTo>
                    <a:lnTo>
                      <a:pt x="0" y="14"/>
                    </a:lnTo>
                    <a:lnTo>
                      <a:pt x="0" y="13"/>
                    </a:lnTo>
                    <a:lnTo>
                      <a:pt x="0" y="13"/>
                    </a:lnTo>
                    <a:lnTo>
                      <a:pt x="0" y="13"/>
                    </a:lnTo>
                    <a:lnTo>
                      <a:pt x="0" y="14"/>
                    </a:lnTo>
                    <a:lnTo>
                      <a:pt x="0" y="14"/>
                    </a:lnTo>
                    <a:lnTo>
                      <a:pt x="0" y="14"/>
                    </a:lnTo>
                    <a:lnTo>
                      <a:pt x="0" y="14"/>
                    </a:lnTo>
                    <a:lnTo>
                      <a:pt x="0" y="15"/>
                    </a:lnTo>
                    <a:lnTo>
                      <a:pt x="0" y="14"/>
                    </a:lnTo>
                    <a:lnTo>
                      <a:pt x="0" y="14"/>
                    </a:lnTo>
                    <a:lnTo>
                      <a:pt x="0" y="15"/>
                    </a:lnTo>
                    <a:lnTo>
                      <a:pt x="0" y="15"/>
                    </a:lnTo>
                    <a:lnTo>
                      <a:pt x="0" y="15"/>
                    </a:lnTo>
                    <a:lnTo>
                      <a:pt x="0" y="15"/>
                    </a:lnTo>
                    <a:lnTo>
                      <a:pt x="0" y="15"/>
                    </a:lnTo>
                    <a:lnTo>
                      <a:pt x="0" y="14"/>
                    </a:lnTo>
                    <a:lnTo>
                      <a:pt x="0" y="14"/>
                    </a:lnTo>
                    <a:lnTo>
                      <a:pt x="0" y="14"/>
                    </a:lnTo>
                    <a:lnTo>
                      <a:pt x="0" y="14"/>
                    </a:lnTo>
                    <a:lnTo>
                      <a:pt x="0" y="14"/>
                    </a:lnTo>
                    <a:lnTo>
                      <a:pt x="0" y="13"/>
                    </a:lnTo>
                    <a:lnTo>
                      <a:pt x="0" y="12"/>
                    </a:lnTo>
                    <a:lnTo>
                      <a:pt x="0" y="11"/>
                    </a:lnTo>
                    <a:lnTo>
                      <a:pt x="0" y="11"/>
                    </a:lnTo>
                    <a:lnTo>
                      <a:pt x="0" y="11"/>
                    </a:lnTo>
                    <a:lnTo>
                      <a:pt x="0" y="10"/>
                    </a:lnTo>
                    <a:lnTo>
                      <a:pt x="0" y="10"/>
                    </a:lnTo>
                    <a:lnTo>
                      <a:pt x="0" y="9"/>
                    </a:lnTo>
                    <a:lnTo>
                      <a:pt x="0" y="8"/>
                    </a:lnTo>
                    <a:lnTo>
                      <a:pt x="0" y="8"/>
                    </a:lnTo>
                    <a:lnTo>
                      <a:pt x="0" y="8"/>
                    </a:lnTo>
                    <a:lnTo>
                      <a:pt x="0" y="8"/>
                    </a:lnTo>
                    <a:lnTo>
                      <a:pt x="0" y="8"/>
                    </a:lnTo>
                    <a:lnTo>
                      <a:pt x="0" y="8"/>
                    </a:lnTo>
                    <a:lnTo>
                      <a:pt x="0" y="8"/>
                    </a:lnTo>
                    <a:lnTo>
                      <a:pt x="0" y="7"/>
                    </a:lnTo>
                    <a:lnTo>
                      <a:pt x="0" y="7"/>
                    </a:lnTo>
                    <a:lnTo>
                      <a:pt x="0" y="7"/>
                    </a:lnTo>
                    <a:lnTo>
                      <a:pt x="0" y="8"/>
                    </a:lnTo>
                    <a:lnTo>
                      <a:pt x="0" y="8"/>
                    </a:lnTo>
                    <a:lnTo>
                      <a:pt x="0" y="8"/>
                    </a:lnTo>
                    <a:lnTo>
                      <a:pt x="0" y="9"/>
                    </a:lnTo>
                    <a:lnTo>
                      <a:pt x="0" y="9"/>
                    </a:lnTo>
                    <a:lnTo>
                      <a:pt x="0" y="10"/>
                    </a:lnTo>
                    <a:lnTo>
                      <a:pt x="0" y="10"/>
                    </a:lnTo>
                    <a:lnTo>
                      <a:pt x="0" y="10"/>
                    </a:lnTo>
                    <a:lnTo>
                      <a:pt x="0" y="11"/>
                    </a:lnTo>
                    <a:lnTo>
                      <a:pt x="0" y="11"/>
                    </a:lnTo>
                    <a:lnTo>
                      <a:pt x="0" y="11"/>
                    </a:lnTo>
                    <a:lnTo>
                      <a:pt x="0" y="11"/>
                    </a:lnTo>
                    <a:lnTo>
                      <a:pt x="0" y="11"/>
                    </a:lnTo>
                    <a:lnTo>
                      <a:pt x="0" y="10"/>
                    </a:lnTo>
                    <a:lnTo>
                      <a:pt x="0" y="11"/>
                    </a:lnTo>
                    <a:lnTo>
                      <a:pt x="0" y="10"/>
                    </a:lnTo>
                    <a:lnTo>
                      <a:pt x="0" y="10"/>
                    </a:lnTo>
                    <a:lnTo>
                      <a:pt x="0" y="11"/>
                    </a:lnTo>
                    <a:lnTo>
                      <a:pt x="0" y="10"/>
                    </a:lnTo>
                    <a:lnTo>
                      <a:pt x="0" y="10"/>
                    </a:lnTo>
                    <a:lnTo>
                      <a:pt x="0" y="9"/>
                    </a:lnTo>
                    <a:lnTo>
                      <a:pt x="0" y="10"/>
                    </a:lnTo>
                    <a:lnTo>
                      <a:pt x="0" y="9"/>
                    </a:lnTo>
                    <a:lnTo>
                      <a:pt x="0" y="10"/>
                    </a:lnTo>
                    <a:lnTo>
                      <a:pt x="0" y="10"/>
                    </a:lnTo>
                    <a:lnTo>
                      <a:pt x="0" y="9"/>
                    </a:lnTo>
                    <a:lnTo>
                      <a:pt x="0" y="9"/>
                    </a:lnTo>
                    <a:lnTo>
                      <a:pt x="0" y="10"/>
                    </a:lnTo>
                    <a:lnTo>
                      <a:pt x="0" y="9"/>
                    </a:lnTo>
                    <a:lnTo>
                      <a:pt x="0" y="10"/>
                    </a:lnTo>
                    <a:lnTo>
                      <a:pt x="0" y="10"/>
                    </a:lnTo>
                    <a:lnTo>
                      <a:pt x="0" y="10"/>
                    </a:lnTo>
                    <a:lnTo>
                      <a:pt x="0" y="10"/>
                    </a:lnTo>
                    <a:lnTo>
                      <a:pt x="0" y="11"/>
                    </a:lnTo>
                    <a:lnTo>
                      <a:pt x="0" y="11"/>
                    </a:lnTo>
                    <a:lnTo>
                      <a:pt x="0" y="10"/>
                    </a:lnTo>
                    <a:lnTo>
                      <a:pt x="0" y="10"/>
                    </a:lnTo>
                    <a:lnTo>
                      <a:pt x="0" y="11"/>
                    </a:lnTo>
                    <a:lnTo>
                      <a:pt x="0" y="10"/>
                    </a:lnTo>
                    <a:lnTo>
                      <a:pt x="0" y="11"/>
                    </a:lnTo>
                    <a:lnTo>
                      <a:pt x="0" y="11"/>
                    </a:lnTo>
                    <a:lnTo>
                      <a:pt x="0" y="11"/>
                    </a:lnTo>
                    <a:lnTo>
                      <a:pt x="0" y="10"/>
                    </a:lnTo>
                    <a:lnTo>
                      <a:pt x="0" y="11"/>
                    </a:lnTo>
                    <a:lnTo>
                      <a:pt x="0" y="10"/>
                    </a:lnTo>
                    <a:lnTo>
                      <a:pt x="0" y="9"/>
                    </a:lnTo>
                    <a:lnTo>
                      <a:pt x="0" y="9"/>
                    </a:lnTo>
                    <a:lnTo>
                      <a:pt x="0" y="8"/>
                    </a:lnTo>
                    <a:lnTo>
                      <a:pt x="0" y="9"/>
                    </a:lnTo>
                    <a:lnTo>
                      <a:pt x="0" y="8"/>
                    </a:lnTo>
                    <a:lnTo>
                      <a:pt x="0" y="8"/>
                    </a:lnTo>
                    <a:lnTo>
                      <a:pt x="0" y="8"/>
                    </a:lnTo>
                    <a:lnTo>
                      <a:pt x="0" y="8"/>
                    </a:lnTo>
                    <a:lnTo>
                      <a:pt x="0" y="7"/>
                    </a:lnTo>
                    <a:lnTo>
                      <a:pt x="0" y="6"/>
                    </a:lnTo>
                    <a:lnTo>
                      <a:pt x="0" y="7"/>
                    </a:lnTo>
                    <a:lnTo>
                      <a:pt x="0" y="7"/>
                    </a:lnTo>
                    <a:lnTo>
                      <a:pt x="0" y="8"/>
                    </a:lnTo>
                    <a:lnTo>
                      <a:pt x="0" y="8"/>
                    </a:lnTo>
                    <a:lnTo>
                      <a:pt x="0" y="8"/>
                    </a:lnTo>
                    <a:lnTo>
                      <a:pt x="0" y="8"/>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9"/>
                    </a:lnTo>
                    <a:lnTo>
                      <a:pt x="0" y="10"/>
                    </a:lnTo>
                    <a:lnTo>
                      <a:pt x="0" y="10"/>
                    </a:lnTo>
                    <a:lnTo>
                      <a:pt x="0" y="10"/>
                    </a:lnTo>
                    <a:lnTo>
                      <a:pt x="0" y="10"/>
                    </a:lnTo>
                    <a:lnTo>
                      <a:pt x="0" y="10"/>
                    </a:lnTo>
                    <a:lnTo>
                      <a:pt x="0" y="10"/>
                    </a:lnTo>
                    <a:lnTo>
                      <a:pt x="0" y="11"/>
                    </a:lnTo>
                    <a:lnTo>
                      <a:pt x="0" y="10"/>
                    </a:lnTo>
                    <a:lnTo>
                      <a:pt x="0" y="10"/>
                    </a:lnTo>
                    <a:lnTo>
                      <a:pt x="0" y="9"/>
                    </a:lnTo>
                    <a:lnTo>
                      <a:pt x="0" y="8"/>
                    </a:lnTo>
                    <a:lnTo>
                      <a:pt x="0" y="9"/>
                    </a:lnTo>
                    <a:lnTo>
                      <a:pt x="0" y="9"/>
                    </a:lnTo>
                    <a:lnTo>
                      <a:pt x="0" y="10"/>
                    </a:lnTo>
                    <a:lnTo>
                      <a:pt x="0" y="9"/>
                    </a:lnTo>
                    <a:lnTo>
                      <a:pt x="0" y="10"/>
                    </a:lnTo>
                    <a:lnTo>
                      <a:pt x="0" y="9"/>
                    </a:lnTo>
                    <a:lnTo>
                      <a:pt x="0" y="10"/>
                    </a:lnTo>
                    <a:lnTo>
                      <a:pt x="0" y="10"/>
                    </a:lnTo>
                    <a:lnTo>
                      <a:pt x="0" y="10"/>
                    </a:lnTo>
                    <a:lnTo>
                      <a:pt x="0" y="10"/>
                    </a:lnTo>
                    <a:lnTo>
                      <a:pt x="0" y="10"/>
                    </a:lnTo>
                    <a:lnTo>
                      <a:pt x="0" y="10"/>
                    </a:lnTo>
                    <a:lnTo>
                      <a:pt x="0" y="9"/>
                    </a:lnTo>
                    <a:lnTo>
                      <a:pt x="0" y="9"/>
                    </a:lnTo>
                    <a:lnTo>
                      <a:pt x="0" y="8"/>
                    </a:lnTo>
                    <a:lnTo>
                      <a:pt x="0" y="9"/>
                    </a:lnTo>
                    <a:lnTo>
                      <a:pt x="0" y="9"/>
                    </a:lnTo>
                    <a:lnTo>
                      <a:pt x="0" y="9"/>
                    </a:lnTo>
                    <a:lnTo>
                      <a:pt x="0" y="9"/>
                    </a:lnTo>
                    <a:lnTo>
                      <a:pt x="0" y="8"/>
                    </a:lnTo>
                    <a:lnTo>
                      <a:pt x="0" y="9"/>
                    </a:lnTo>
                    <a:lnTo>
                      <a:pt x="0" y="9"/>
                    </a:lnTo>
                    <a:lnTo>
                      <a:pt x="0" y="9"/>
                    </a:lnTo>
                    <a:lnTo>
                      <a:pt x="0" y="9"/>
                    </a:lnTo>
                    <a:lnTo>
                      <a:pt x="0" y="9"/>
                    </a:lnTo>
                    <a:lnTo>
                      <a:pt x="0" y="10"/>
                    </a:lnTo>
                    <a:lnTo>
                      <a:pt x="0" y="10"/>
                    </a:lnTo>
                    <a:lnTo>
                      <a:pt x="0" y="11"/>
                    </a:lnTo>
                    <a:lnTo>
                      <a:pt x="0" y="10"/>
                    </a:lnTo>
                    <a:lnTo>
                      <a:pt x="0" y="11"/>
                    </a:lnTo>
                    <a:lnTo>
                      <a:pt x="0" y="11"/>
                    </a:lnTo>
                    <a:lnTo>
                      <a:pt x="0" y="11"/>
                    </a:lnTo>
                    <a:lnTo>
                      <a:pt x="0" y="10"/>
                    </a:lnTo>
                    <a:lnTo>
                      <a:pt x="0" y="11"/>
                    </a:lnTo>
                    <a:lnTo>
                      <a:pt x="0" y="11"/>
                    </a:lnTo>
                    <a:lnTo>
                      <a:pt x="0" y="11"/>
                    </a:lnTo>
                    <a:lnTo>
                      <a:pt x="0" y="12"/>
                    </a:lnTo>
                    <a:lnTo>
                      <a:pt x="0" y="12"/>
                    </a:lnTo>
                    <a:lnTo>
                      <a:pt x="0" y="11"/>
                    </a:lnTo>
                    <a:lnTo>
                      <a:pt x="0" y="10"/>
                    </a:lnTo>
                    <a:lnTo>
                      <a:pt x="0" y="10"/>
                    </a:lnTo>
                    <a:lnTo>
                      <a:pt x="0" y="10"/>
                    </a:lnTo>
                    <a:lnTo>
                      <a:pt x="0" y="9"/>
                    </a:lnTo>
                    <a:lnTo>
                      <a:pt x="0" y="10"/>
                    </a:lnTo>
                    <a:lnTo>
                      <a:pt x="0" y="9"/>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2"/>
                    </a:lnTo>
                    <a:lnTo>
                      <a:pt x="0" y="12"/>
                    </a:lnTo>
                    <a:lnTo>
                      <a:pt x="0" y="11"/>
                    </a:lnTo>
                    <a:lnTo>
                      <a:pt x="0" y="12"/>
                    </a:lnTo>
                    <a:lnTo>
                      <a:pt x="0" y="12"/>
                    </a:lnTo>
                    <a:lnTo>
                      <a:pt x="0" y="12"/>
                    </a:lnTo>
                    <a:lnTo>
                      <a:pt x="0" y="13"/>
                    </a:lnTo>
                    <a:lnTo>
                      <a:pt x="0" y="12"/>
                    </a:lnTo>
                    <a:lnTo>
                      <a:pt x="0" y="12"/>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8"/>
                    </a:lnTo>
                    <a:lnTo>
                      <a:pt x="0" y="8"/>
                    </a:lnTo>
                    <a:lnTo>
                      <a:pt x="0" y="8"/>
                    </a:lnTo>
                    <a:lnTo>
                      <a:pt x="0" y="8"/>
                    </a:lnTo>
                    <a:lnTo>
                      <a:pt x="0" y="9"/>
                    </a:lnTo>
                    <a:lnTo>
                      <a:pt x="0" y="8"/>
                    </a:lnTo>
                    <a:lnTo>
                      <a:pt x="0" y="9"/>
                    </a:lnTo>
                    <a:lnTo>
                      <a:pt x="0" y="9"/>
                    </a:lnTo>
                    <a:lnTo>
                      <a:pt x="0" y="9"/>
                    </a:lnTo>
                    <a:lnTo>
                      <a:pt x="0" y="8"/>
                    </a:lnTo>
                    <a:lnTo>
                      <a:pt x="0" y="9"/>
                    </a:lnTo>
                    <a:lnTo>
                      <a:pt x="0" y="9"/>
                    </a:lnTo>
                    <a:lnTo>
                      <a:pt x="0" y="9"/>
                    </a:lnTo>
                    <a:lnTo>
                      <a:pt x="0" y="9"/>
                    </a:lnTo>
                    <a:lnTo>
                      <a:pt x="0" y="10"/>
                    </a:lnTo>
                    <a:lnTo>
                      <a:pt x="0" y="10"/>
                    </a:lnTo>
                    <a:lnTo>
                      <a:pt x="0" y="10"/>
                    </a:lnTo>
                    <a:lnTo>
                      <a:pt x="0" y="10"/>
                    </a:lnTo>
                    <a:lnTo>
                      <a:pt x="0" y="11"/>
                    </a:lnTo>
                    <a:lnTo>
                      <a:pt x="0" y="11"/>
                    </a:lnTo>
                    <a:lnTo>
                      <a:pt x="0" y="11"/>
                    </a:lnTo>
                    <a:lnTo>
                      <a:pt x="0" y="11"/>
                    </a:lnTo>
                    <a:lnTo>
                      <a:pt x="0" y="11"/>
                    </a:lnTo>
                    <a:lnTo>
                      <a:pt x="0" y="11"/>
                    </a:lnTo>
                    <a:lnTo>
                      <a:pt x="0" y="10"/>
                    </a:lnTo>
                    <a:lnTo>
                      <a:pt x="0" y="10"/>
                    </a:lnTo>
                    <a:lnTo>
                      <a:pt x="0" y="10"/>
                    </a:lnTo>
                    <a:lnTo>
                      <a:pt x="0" y="10"/>
                    </a:lnTo>
                    <a:lnTo>
                      <a:pt x="0" y="10"/>
                    </a:lnTo>
                    <a:lnTo>
                      <a:pt x="0" y="11"/>
                    </a:lnTo>
                    <a:lnTo>
                      <a:pt x="0" y="10"/>
                    </a:lnTo>
                    <a:lnTo>
                      <a:pt x="0" y="10"/>
                    </a:lnTo>
                    <a:lnTo>
                      <a:pt x="0" y="10"/>
                    </a:lnTo>
                    <a:lnTo>
                      <a:pt x="0" y="11"/>
                    </a:lnTo>
                    <a:lnTo>
                      <a:pt x="0" y="11"/>
                    </a:lnTo>
                    <a:lnTo>
                      <a:pt x="0" y="11"/>
                    </a:lnTo>
                    <a:lnTo>
                      <a:pt x="0" y="10"/>
                    </a:lnTo>
                    <a:lnTo>
                      <a:pt x="0" y="10"/>
                    </a:lnTo>
                    <a:lnTo>
                      <a:pt x="0" y="9"/>
                    </a:lnTo>
                    <a:lnTo>
                      <a:pt x="0" y="10"/>
                    </a:lnTo>
                    <a:lnTo>
                      <a:pt x="0" y="9"/>
                    </a:lnTo>
                    <a:lnTo>
                      <a:pt x="0" y="9"/>
                    </a:lnTo>
                    <a:lnTo>
                      <a:pt x="0" y="10"/>
                    </a:lnTo>
                    <a:lnTo>
                      <a:pt x="0" y="9"/>
                    </a:lnTo>
                    <a:lnTo>
                      <a:pt x="0" y="10"/>
                    </a:lnTo>
                    <a:lnTo>
                      <a:pt x="0" y="10"/>
                    </a:lnTo>
                    <a:lnTo>
                      <a:pt x="0" y="10"/>
                    </a:lnTo>
                    <a:lnTo>
                      <a:pt x="0" y="10"/>
                    </a:lnTo>
                    <a:lnTo>
                      <a:pt x="0" y="9"/>
                    </a:lnTo>
                    <a:lnTo>
                      <a:pt x="0" y="9"/>
                    </a:lnTo>
                    <a:lnTo>
                      <a:pt x="0" y="8"/>
                    </a:lnTo>
                    <a:lnTo>
                      <a:pt x="0" y="8"/>
                    </a:lnTo>
                    <a:lnTo>
                      <a:pt x="0" y="8"/>
                    </a:lnTo>
                    <a:lnTo>
                      <a:pt x="0" y="9"/>
                    </a:lnTo>
                    <a:lnTo>
                      <a:pt x="0" y="9"/>
                    </a:lnTo>
                    <a:lnTo>
                      <a:pt x="0" y="9"/>
                    </a:lnTo>
                    <a:lnTo>
                      <a:pt x="0" y="9"/>
                    </a:lnTo>
                    <a:lnTo>
                      <a:pt x="0" y="10"/>
                    </a:lnTo>
                    <a:lnTo>
                      <a:pt x="0" y="10"/>
                    </a:lnTo>
                    <a:lnTo>
                      <a:pt x="0" y="10"/>
                    </a:lnTo>
                    <a:lnTo>
                      <a:pt x="0" y="10"/>
                    </a:lnTo>
                    <a:lnTo>
                      <a:pt x="0" y="11"/>
                    </a:lnTo>
                    <a:lnTo>
                      <a:pt x="0" y="12"/>
                    </a:lnTo>
                    <a:lnTo>
                      <a:pt x="0" y="11"/>
                    </a:lnTo>
                    <a:lnTo>
                      <a:pt x="0" y="12"/>
                    </a:lnTo>
                    <a:lnTo>
                      <a:pt x="0" y="11"/>
                    </a:lnTo>
                    <a:lnTo>
                      <a:pt x="0" y="11"/>
                    </a:lnTo>
                    <a:lnTo>
                      <a:pt x="0" y="11"/>
                    </a:lnTo>
                    <a:lnTo>
                      <a:pt x="0" y="10"/>
                    </a:lnTo>
                    <a:lnTo>
                      <a:pt x="0" y="11"/>
                    </a:lnTo>
                    <a:lnTo>
                      <a:pt x="0" y="10"/>
                    </a:lnTo>
                    <a:lnTo>
                      <a:pt x="0" y="11"/>
                    </a:lnTo>
                    <a:lnTo>
                      <a:pt x="0" y="11"/>
                    </a:lnTo>
                    <a:lnTo>
                      <a:pt x="0" y="10"/>
                    </a:lnTo>
                    <a:lnTo>
                      <a:pt x="0" y="11"/>
                    </a:lnTo>
                    <a:lnTo>
                      <a:pt x="0" y="10"/>
                    </a:lnTo>
                    <a:lnTo>
                      <a:pt x="0" y="10"/>
                    </a:lnTo>
                    <a:lnTo>
                      <a:pt x="0" y="10"/>
                    </a:lnTo>
                    <a:lnTo>
                      <a:pt x="0" y="9"/>
                    </a:lnTo>
                    <a:lnTo>
                      <a:pt x="0" y="9"/>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2"/>
                    </a:lnTo>
                    <a:lnTo>
                      <a:pt x="0" y="12"/>
                    </a:lnTo>
                    <a:lnTo>
                      <a:pt x="0" y="11"/>
                    </a:lnTo>
                    <a:lnTo>
                      <a:pt x="0" y="11"/>
                    </a:lnTo>
                    <a:lnTo>
                      <a:pt x="0" y="11"/>
                    </a:lnTo>
                    <a:lnTo>
                      <a:pt x="0" y="12"/>
                    </a:lnTo>
                    <a:lnTo>
                      <a:pt x="0" y="12"/>
                    </a:lnTo>
                    <a:lnTo>
                      <a:pt x="0" y="13"/>
                    </a:lnTo>
                    <a:lnTo>
                      <a:pt x="0" y="11"/>
                    </a:lnTo>
                    <a:lnTo>
                      <a:pt x="0" y="12"/>
                    </a:lnTo>
                    <a:lnTo>
                      <a:pt x="0" y="11"/>
                    </a:lnTo>
                    <a:lnTo>
                      <a:pt x="1" y="11"/>
                    </a:lnTo>
                    <a:lnTo>
                      <a:pt x="1" y="11"/>
                    </a:lnTo>
                    <a:lnTo>
                      <a:pt x="1" y="10"/>
                    </a:lnTo>
                    <a:lnTo>
                      <a:pt x="1" y="10"/>
                    </a:lnTo>
                    <a:lnTo>
                      <a:pt x="1" y="10"/>
                    </a:lnTo>
                    <a:lnTo>
                      <a:pt x="1" y="11"/>
                    </a:lnTo>
                    <a:lnTo>
                      <a:pt x="1" y="11"/>
                    </a:lnTo>
                    <a:lnTo>
                      <a:pt x="1" y="11"/>
                    </a:lnTo>
                    <a:lnTo>
                      <a:pt x="1" y="11"/>
                    </a:lnTo>
                    <a:lnTo>
                      <a:pt x="1" y="11"/>
                    </a:lnTo>
                    <a:lnTo>
                      <a:pt x="1" y="12"/>
                    </a:lnTo>
                    <a:lnTo>
                      <a:pt x="1" y="12"/>
                    </a:lnTo>
                    <a:lnTo>
                      <a:pt x="1" y="11"/>
                    </a:lnTo>
                    <a:lnTo>
                      <a:pt x="1" y="11"/>
                    </a:lnTo>
                    <a:lnTo>
                      <a:pt x="1" y="12"/>
                    </a:lnTo>
                    <a:lnTo>
                      <a:pt x="1" y="12"/>
                    </a:lnTo>
                    <a:lnTo>
                      <a:pt x="1" y="11"/>
                    </a:lnTo>
                    <a:lnTo>
                      <a:pt x="1" y="11"/>
                    </a:lnTo>
                    <a:lnTo>
                      <a:pt x="1" y="12"/>
                    </a:lnTo>
                    <a:lnTo>
                      <a:pt x="1" y="12"/>
                    </a:lnTo>
                    <a:lnTo>
                      <a:pt x="1" y="13"/>
                    </a:lnTo>
                    <a:lnTo>
                      <a:pt x="1" y="13"/>
                    </a:lnTo>
                    <a:lnTo>
                      <a:pt x="1" y="13"/>
                    </a:lnTo>
                    <a:lnTo>
                      <a:pt x="1" y="14"/>
                    </a:lnTo>
                    <a:lnTo>
                      <a:pt x="1" y="14"/>
                    </a:lnTo>
                    <a:lnTo>
                      <a:pt x="1" y="13"/>
                    </a:lnTo>
                    <a:lnTo>
                      <a:pt x="1" y="13"/>
                    </a:lnTo>
                    <a:lnTo>
                      <a:pt x="1" y="14"/>
                    </a:lnTo>
                    <a:lnTo>
                      <a:pt x="1" y="13"/>
                    </a:lnTo>
                    <a:lnTo>
                      <a:pt x="1" y="13"/>
                    </a:lnTo>
                    <a:lnTo>
                      <a:pt x="1" y="13"/>
                    </a:lnTo>
                    <a:lnTo>
                      <a:pt x="1" y="12"/>
                    </a:lnTo>
                    <a:lnTo>
                      <a:pt x="1" y="11"/>
                    </a:lnTo>
                    <a:lnTo>
                      <a:pt x="1" y="11"/>
                    </a:lnTo>
                    <a:lnTo>
                      <a:pt x="1" y="10"/>
                    </a:lnTo>
                    <a:lnTo>
                      <a:pt x="1" y="9"/>
                    </a:lnTo>
                    <a:lnTo>
                      <a:pt x="1" y="8"/>
                    </a:lnTo>
                    <a:lnTo>
                      <a:pt x="1" y="8"/>
                    </a:lnTo>
                    <a:lnTo>
                      <a:pt x="1" y="9"/>
                    </a:lnTo>
                    <a:lnTo>
                      <a:pt x="1" y="8"/>
                    </a:lnTo>
                    <a:lnTo>
                      <a:pt x="1" y="8"/>
                    </a:lnTo>
                    <a:lnTo>
                      <a:pt x="1" y="8"/>
                    </a:lnTo>
                    <a:lnTo>
                      <a:pt x="1" y="8"/>
                    </a:lnTo>
                    <a:lnTo>
                      <a:pt x="1" y="8"/>
                    </a:lnTo>
                    <a:lnTo>
                      <a:pt x="1" y="7"/>
                    </a:lnTo>
                    <a:lnTo>
                      <a:pt x="1" y="8"/>
                    </a:lnTo>
                    <a:lnTo>
                      <a:pt x="1" y="8"/>
                    </a:lnTo>
                    <a:lnTo>
                      <a:pt x="1" y="8"/>
                    </a:lnTo>
                    <a:lnTo>
                      <a:pt x="1" y="8"/>
                    </a:lnTo>
                    <a:lnTo>
                      <a:pt x="1" y="9"/>
                    </a:lnTo>
                    <a:lnTo>
                      <a:pt x="1" y="10"/>
                    </a:lnTo>
                    <a:lnTo>
                      <a:pt x="1" y="9"/>
                    </a:lnTo>
                    <a:lnTo>
                      <a:pt x="1" y="9"/>
                    </a:lnTo>
                    <a:lnTo>
                      <a:pt x="1" y="9"/>
                    </a:lnTo>
                    <a:lnTo>
                      <a:pt x="1" y="9"/>
                    </a:lnTo>
                    <a:lnTo>
                      <a:pt x="1" y="9"/>
                    </a:lnTo>
                    <a:lnTo>
                      <a:pt x="1" y="8"/>
                    </a:lnTo>
                    <a:lnTo>
                      <a:pt x="1" y="8"/>
                    </a:lnTo>
                    <a:lnTo>
                      <a:pt x="1" y="7"/>
                    </a:lnTo>
                    <a:lnTo>
                      <a:pt x="1" y="7"/>
                    </a:lnTo>
                    <a:lnTo>
                      <a:pt x="1" y="6"/>
                    </a:lnTo>
                    <a:lnTo>
                      <a:pt x="1" y="7"/>
                    </a:lnTo>
                    <a:lnTo>
                      <a:pt x="1" y="7"/>
                    </a:lnTo>
                    <a:lnTo>
                      <a:pt x="1" y="6"/>
                    </a:lnTo>
                    <a:lnTo>
                      <a:pt x="1" y="6"/>
                    </a:lnTo>
                    <a:lnTo>
                      <a:pt x="1" y="7"/>
                    </a:lnTo>
                    <a:lnTo>
                      <a:pt x="1" y="7"/>
                    </a:lnTo>
                    <a:lnTo>
                      <a:pt x="1" y="8"/>
                    </a:lnTo>
                    <a:lnTo>
                      <a:pt x="1" y="8"/>
                    </a:lnTo>
                    <a:lnTo>
                      <a:pt x="1" y="9"/>
                    </a:lnTo>
                    <a:lnTo>
                      <a:pt x="1" y="8"/>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10"/>
                    </a:lnTo>
                    <a:lnTo>
                      <a:pt x="1" y="10"/>
                    </a:lnTo>
                    <a:lnTo>
                      <a:pt x="1" y="11"/>
                    </a:lnTo>
                    <a:lnTo>
                      <a:pt x="1" y="10"/>
                    </a:lnTo>
                    <a:lnTo>
                      <a:pt x="1" y="11"/>
                    </a:lnTo>
                    <a:lnTo>
                      <a:pt x="1" y="10"/>
                    </a:lnTo>
                    <a:lnTo>
                      <a:pt x="1" y="11"/>
                    </a:lnTo>
                    <a:lnTo>
                      <a:pt x="1" y="11"/>
                    </a:lnTo>
                    <a:lnTo>
                      <a:pt x="1" y="11"/>
                    </a:lnTo>
                    <a:lnTo>
                      <a:pt x="1" y="11"/>
                    </a:lnTo>
                    <a:lnTo>
                      <a:pt x="1" y="11"/>
                    </a:lnTo>
                    <a:lnTo>
                      <a:pt x="1" y="11"/>
                    </a:lnTo>
                    <a:lnTo>
                      <a:pt x="1" y="10"/>
                    </a:lnTo>
                    <a:lnTo>
                      <a:pt x="1" y="11"/>
                    </a:lnTo>
                    <a:lnTo>
                      <a:pt x="1" y="10"/>
                    </a:lnTo>
                    <a:lnTo>
                      <a:pt x="1" y="11"/>
                    </a:lnTo>
                    <a:lnTo>
                      <a:pt x="1" y="11"/>
                    </a:lnTo>
                    <a:lnTo>
                      <a:pt x="1" y="10"/>
                    </a:lnTo>
                    <a:lnTo>
                      <a:pt x="1" y="10"/>
                    </a:lnTo>
                    <a:lnTo>
                      <a:pt x="1" y="9"/>
                    </a:lnTo>
                    <a:lnTo>
                      <a:pt x="1" y="9"/>
                    </a:lnTo>
                    <a:lnTo>
                      <a:pt x="1" y="8"/>
                    </a:lnTo>
                    <a:lnTo>
                      <a:pt x="1" y="7"/>
                    </a:lnTo>
                    <a:lnTo>
                      <a:pt x="1" y="7"/>
                    </a:lnTo>
                    <a:lnTo>
                      <a:pt x="1" y="6"/>
                    </a:lnTo>
                    <a:lnTo>
                      <a:pt x="1" y="7"/>
                    </a:lnTo>
                    <a:lnTo>
                      <a:pt x="1" y="6"/>
                    </a:lnTo>
                    <a:lnTo>
                      <a:pt x="1" y="7"/>
                    </a:lnTo>
                    <a:lnTo>
                      <a:pt x="1" y="7"/>
                    </a:lnTo>
                    <a:lnTo>
                      <a:pt x="1" y="8"/>
                    </a:lnTo>
                    <a:lnTo>
                      <a:pt x="1" y="8"/>
                    </a:lnTo>
                    <a:lnTo>
                      <a:pt x="1" y="7"/>
                    </a:lnTo>
                    <a:lnTo>
                      <a:pt x="1" y="8"/>
                    </a:lnTo>
                    <a:lnTo>
                      <a:pt x="1" y="7"/>
                    </a:lnTo>
                    <a:lnTo>
                      <a:pt x="1" y="8"/>
                    </a:lnTo>
                    <a:lnTo>
                      <a:pt x="1" y="7"/>
                    </a:lnTo>
                    <a:lnTo>
                      <a:pt x="1" y="6"/>
                    </a:lnTo>
                    <a:lnTo>
                      <a:pt x="1" y="7"/>
                    </a:lnTo>
                    <a:lnTo>
                      <a:pt x="1" y="7"/>
                    </a:lnTo>
                    <a:lnTo>
                      <a:pt x="1" y="7"/>
                    </a:lnTo>
                    <a:lnTo>
                      <a:pt x="1" y="8"/>
                    </a:lnTo>
                  </a:path>
                </a:pathLst>
              </a:custGeom>
              <a:noFill/>
              <a:ln w="0">
                <a:solidFill>
                  <a:srgbClr val="3366FF"/>
                </a:solidFill>
                <a:prstDash val="solid"/>
                <a:round/>
                <a:headEnd/>
                <a:tailEnd/>
              </a:ln>
            </p:spPr>
            <p:txBody>
              <a:bodyPr/>
              <a:lstStyle/>
              <a:p>
                <a:endParaRPr lang="en-GB"/>
              </a:p>
            </p:txBody>
          </p:sp>
          <p:sp>
            <p:nvSpPr>
              <p:cNvPr id="185967" name="Freeform 623"/>
              <p:cNvSpPr>
                <a:spLocks/>
              </p:cNvSpPr>
              <p:nvPr/>
            </p:nvSpPr>
            <p:spPr bwMode="auto">
              <a:xfrm>
                <a:off x="2874" y="3569"/>
                <a:ext cx="1" cy="72"/>
              </a:xfrm>
              <a:custGeom>
                <a:avLst/>
                <a:gdLst/>
                <a:ahLst/>
                <a:cxnLst>
                  <a:cxn ang="0">
                    <a:pos x="0" y="6"/>
                  </a:cxn>
                  <a:cxn ang="0">
                    <a:pos x="0" y="7"/>
                  </a:cxn>
                  <a:cxn ang="0">
                    <a:pos x="0" y="7"/>
                  </a:cxn>
                  <a:cxn ang="0">
                    <a:pos x="0" y="7"/>
                  </a:cxn>
                  <a:cxn ang="0">
                    <a:pos x="0" y="9"/>
                  </a:cxn>
                  <a:cxn ang="0">
                    <a:pos x="0" y="9"/>
                  </a:cxn>
                  <a:cxn ang="0">
                    <a:pos x="0" y="9"/>
                  </a:cxn>
                  <a:cxn ang="0">
                    <a:pos x="0" y="8"/>
                  </a:cxn>
                  <a:cxn ang="0">
                    <a:pos x="0" y="11"/>
                  </a:cxn>
                  <a:cxn ang="0">
                    <a:pos x="0" y="11"/>
                  </a:cxn>
                  <a:cxn ang="0">
                    <a:pos x="0" y="10"/>
                  </a:cxn>
                  <a:cxn ang="0">
                    <a:pos x="0" y="12"/>
                  </a:cxn>
                  <a:cxn ang="0">
                    <a:pos x="0" y="8"/>
                  </a:cxn>
                  <a:cxn ang="0">
                    <a:pos x="0" y="10"/>
                  </a:cxn>
                  <a:cxn ang="0">
                    <a:pos x="0" y="10"/>
                  </a:cxn>
                  <a:cxn ang="0">
                    <a:pos x="0" y="6"/>
                  </a:cxn>
                  <a:cxn ang="0">
                    <a:pos x="0" y="8"/>
                  </a:cxn>
                  <a:cxn ang="0">
                    <a:pos x="0" y="8"/>
                  </a:cxn>
                  <a:cxn ang="0">
                    <a:pos x="0" y="8"/>
                  </a:cxn>
                  <a:cxn ang="0">
                    <a:pos x="0" y="5"/>
                  </a:cxn>
                  <a:cxn ang="0">
                    <a:pos x="0" y="6"/>
                  </a:cxn>
                  <a:cxn ang="0">
                    <a:pos x="0" y="7"/>
                  </a:cxn>
                  <a:cxn ang="0">
                    <a:pos x="0" y="8"/>
                  </a:cxn>
                  <a:cxn ang="0">
                    <a:pos x="0" y="9"/>
                  </a:cxn>
                  <a:cxn ang="0">
                    <a:pos x="0" y="11"/>
                  </a:cxn>
                  <a:cxn ang="0">
                    <a:pos x="0" y="9"/>
                  </a:cxn>
                  <a:cxn ang="0">
                    <a:pos x="0" y="11"/>
                  </a:cxn>
                  <a:cxn ang="0">
                    <a:pos x="0" y="8"/>
                  </a:cxn>
                  <a:cxn ang="0">
                    <a:pos x="0" y="9"/>
                  </a:cxn>
                  <a:cxn ang="0">
                    <a:pos x="0" y="11"/>
                  </a:cxn>
                  <a:cxn ang="0">
                    <a:pos x="0" y="8"/>
                  </a:cxn>
                  <a:cxn ang="0">
                    <a:pos x="0" y="8"/>
                  </a:cxn>
                  <a:cxn ang="0">
                    <a:pos x="0" y="10"/>
                  </a:cxn>
                  <a:cxn ang="0">
                    <a:pos x="0" y="6"/>
                  </a:cxn>
                  <a:cxn ang="0">
                    <a:pos x="0" y="5"/>
                  </a:cxn>
                  <a:cxn ang="0">
                    <a:pos x="0" y="4"/>
                  </a:cxn>
                  <a:cxn ang="0">
                    <a:pos x="0" y="6"/>
                  </a:cxn>
                  <a:cxn ang="0">
                    <a:pos x="0" y="7"/>
                  </a:cxn>
                  <a:cxn ang="0">
                    <a:pos x="0" y="7"/>
                  </a:cxn>
                  <a:cxn ang="0">
                    <a:pos x="0" y="5"/>
                  </a:cxn>
                  <a:cxn ang="0">
                    <a:pos x="0" y="5"/>
                  </a:cxn>
                  <a:cxn ang="0">
                    <a:pos x="0" y="5"/>
                  </a:cxn>
                  <a:cxn ang="0">
                    <a:pos x="0" y="3"/>
                  </a:cxn>
                  <a:cxn ang="0">
                    <a:pos x="0" y="1"/>
                  </a:cxn>
                  <a:cxn ang="0">
                    <a:pos x="0" y="1"/>
                  </a:cxn>
                  <a:cxn ang="0">
                    <a:pos x="0" y="5"/>
                  </a:cxn>
                  <a:cxn ang="0">
                    <a:pos x="0" y="5"/>
                  </a:cxn>
                  <a:cxn ang="0">
                    <a:pos x="0" y="6"/>
                  </a:cxn>
                  <a:cxn ang="0">
                    <a:pos x="0" y="9"/>
                  </a:cxn>
                  <a:cxn ang="0">
                    <a:pos x="0" y="9"/>
                  </a:cxn>
                  <a:cxn ang="0">
                    <a:pos x="0" y="9"/>
                  </a:cxn>
                  <a:cxn ang="0">
                    <a:pos x="0" y="9"/>
                  </a:cxn>
                  <a:cxn ang="0">
                    <a:pos x="0" y="8"/>
                  </a:cxn>
                  <a:cxn ang="0">
                    <a:pos x="0" y="9"/>
                  </a:cxn>
                  <a:cxn ang="0">
                    <a:pos x="0" y="10"/>
                  </a:cxn>
                  <a:cxn ang="0">
                    <a:pos x="0" y="11"/>
                  </a:cxn>
                  <a:cxn ang="0">
                    <a:pos x="0" y="8"/>
                  </a:cxn>
                  <a:cxn ang="0">
                    <a:pos x="0" y="8"/>
                  </a:cxn>
                  <a:cxn ang="0">
                    <a:pos x="0" y="8"/>
                  </a:cxn>
                  <a:cxn ang="0">
                    <a:pos x="0" y="8"/>
                  </a:cxn>
                  <a:cxn ang="0">
                    <a:pos x="0" y="10"/>
                  </a:cxn>
                  <a:cxn ang="0">
                    <a:pos x="0" y="10"/>
                  </a:cxn>
                  <a:cxn ang="0">
                    <a:pos x="0" y="9"/>
                  </a:cxn>
                </a:cxnLst>
                <a:rect l="0" t="0" r="r" b="b"/>
                <a:pathLst>
                  <a:path h="12">
                    <a:moveTo>
                      <a:pt x="0" y="6"/>
                    </a:moveTo>
                    <a:lnTo>
                      <a:pt x="0" y="5"/>
                    </a:lnTo>
                    <a:lnTo>
                      <a:pt x="0" y="6"/>
                    </a:lnTo>
                    <a:lnTo>
                      <a:pt x="0" y="6"/>
                    </a:lnTo>
                    <a:lnTo>
                      <a:pt x="0" y="6"/>
                    </a:lnTo>
                    <a:lnTo>
                      <a:pt x="0" y="7"/>
                    </a:lnTo>
                    <a:lnTo>
                      <a:pt x="0" y="6"/>
                    </a:lnTo>
                    <a:lnTo>
                      <a:pt x="0" y="7"/>
                    </a:lnTo>
                    <a:lnTo>
                      <a:pt x="0" y="6"/>
                    </a:lnTo>
                    <a:lnTo>
                      <a:pt x="0" y="6"/>
                    </a:lnTo>
                    <a:lnTo>
                      <a:pt x="0" y="6"/>
                    </a:lnTo>
                    <a:lnTo>
                      <a:pt x="0" y="6"/>
                    </a:lnTo>
                    <a:lnTo>
                      <a:pt x="0" y="7"/>
                    </a:lnTo>
                    <a:lnTo>
                      <a:pt x="0" y="6"/>
                    </a:lnTo>
                    <a:lnTo>
                      <a:pt x="0" y="7"/>
                    </a:lnTo>
                    <a:lnTo>
                      <a:pt x="0" y="6"/>
                    </a:lnTo>
                    <a:lnTo>
                      <a:pt x="0" y="7"/>
                    </a:lnTo>
                    <a:lnTo>
                      <a:pt x="0" y="6"/>
                    </a:lnTo>
                    <a:lnTo>
                      <a:pt x="0" y="7"/>
                    </a:lnTo>
                    <a:lnTo>
                      <a:pt x="0" y="8"/>
                    </a:lnTo>
                    <a:lnTo>
                      <a:pt x="0" y="7"/>
                    </a:lnTo>
                    <a:lnTo>
                      <a:pt x="0" y="7"/>
                    </a:lnTo>
                    <a:lnTo>
                      <a:pt x="0" y="6"/>
                    </a:lnTo>
                    <a:lnTo>
                      <a:pt x="0" y="7"/>
                    </a:lnTo>
                    <a:lnTo>
                      <a:pt x="0" y="7"/>
                    </a:lnTo>
                    <a:lnTo>
                      <a:pt x="0" y="7"/>
                    </a:lnTo>
                    <a:lnTo>
                      <a:pt x="0" y="8"/>
                    </a:lnTo>
                    <a:lnTo>
                      <a:pt x="0" y="8"/>
                    </a:lnTo>
                    <a:lnTo>
                      <a:pt x="0" y="8"/>
                    </a:lnTo>
                    <a:lnTo>
                      <a:pt x="0" y="8"/>
                    </a:lnTo>
                    <a:lnTo>
                      <a:pt x="0" y="8"/>
                    </a:lnTo>
                    <a:lnTo>
                      <a:pt x="0" y="8"/>
                    </a:lnTo>
                    <a:lnTo>
                      <a:pt x="0" y="7"/>
                    </a:lnTo>
                    <a:lnTo>
                      <a:pt x="0" y="7"/>
                    </a:lnTo>
                    <a:lnTo>
                      <a:pt x="0" y="7"/>
                    </a:lnTo>
                    <a:lnTo>
                      <a:pt x="0" y="6"/>
                    </a:lnTo>
                    <a:lnTo>
                      <a:pt x="0" y="7"/>
                    </a:lnTo>
                    <a:lnTo>
                      <a:pt x="0" y="7"/>
                    </a:lnTo>
                    <a:lnTo>
                      <a:pt x="0" y="8"/>
                    </a:lnTo>
                    <a:lnTo>
                      <a:pt x="0" y="7"/>
                    </a:lnTo>
                    <a:lnTo>
                      <a:pt x="0" y="7"/>
                    </a:lnTo>
                    <a:lnTo>
                      <a:pt x="0" y="7"/>
                    </a:lnTo>
                    <a:lnTo>
                      <a:pt x="0" y="6"/>
                    </a:lnTo>
                    <a:lnTo>
                      <a:pt x="0" y="7"/>
                    </a:lnTo>
                    <a:lnTo>
                      <a:pt x="0" y="7"/>
                    </a:lnTo>
                    <a:lnTo>
                      <a:pt x="0" y="7"/>
                    </a:lnTo>
                    <a:lnTo>
                      <a:pt x="0" y="8"/>
                    </a:lnTo>
                    <a:lnTo>
                      <a:pt x="0" y="8"/>
                    </a:lnTo>
                    <a:lnTo>
                      <a:pt x="0" y="8"/>
                    </a:lnTo>
                    <a:lnTo>
                      <a:pt x="0" y="9"/>
                    </a:lnTo>
                    <a:lnTo>
                      <a:pt x="0" y="9"/>
                    </a:lnTo>
                    <a:lnTo>
                      <a:pt x="0" y="10"/>
                    </a:lnTo>
                    <a:lnTo>
                      <a:pt x="0" y="9"/>
                    </a:lnTo>
                    <a:lnTo>
                      <a:pt x="0" y="10"/>
                    </a:lnTo>
                    <a:lnTo>
                      <a:pt x="0" y="9"/>
                    </a:lnTo>
                    <a:lnTo>
                      <a:pt x="0" y="9"/>
                    </a:lnTo>
                    <a:lnTo>
                      <a:pt x="0" y="9"/>
                    </a:lnTo>
                    <a:lnTo>
                      <a:pt x="0" y="8"/>
                    </a:lnTo>
                    <a:lnTo>
                      <a:pt x="0" y="9"/>
                    </a:lnTo>
                    <a:lnTo>
                      <a:pt x="0" y="9"/>
                    </a:lnTo>
                    <a:lnTo>
                      <a:pt x="0" y="9"/>
                    </a:lnTo>
                    <a:lnTo>
                      <a:pt x="0" y="8"/>
                    </a:lnTo>
                    <a:lnTo>
                      <a:pt x="0" y="9"/>
                    </a:lnTo>
                    <a:lnTo>
                      <a:pt x="0" y="9"/>
                    </a:lnTo>
                    <a:lnTo>
                      <a:pt x="0" y="9"/>
                    </a:lnTo>
                    <a:lnTo>
                      <a:pt x="0" y="9"/>
                    </a:lnTo>
                    <a:lnTo>
                      <a:pt x="0" y="10"/>
                    </a:lnTo>
                    <a:lnTo>
                      <a:pt x="0" y="11"/>
                    </a:lnTo>
                    <a:lnTo>
                      <a:pt x="0" y="11"/>
                    </a:lnTo>
                    <a:lnTo>
                      <a:pt x="0" y="10"/>
                    </a:lnTo>
                    <a:lnTo>
                      <a:pt x="0" y="10"/>
                    </a:lnTo>
                    <a:lnTo>
                      <a:pt x="0" y="11"/>
                    </a:lnTo>
                    <a:lnTo>
                      <a:pt x="0" y="10"/>
                    </a:lnTo>
                    <a:lnTo>
                      <a:pt x="0" y="10"/>
                    </a:lnTo>
                    <a:lnTo>
                      <a:pt x="0" y="9"/>
                    </a:lnTo>
                    <a:lnTo>
                      <a:pt x="0" y="9"/>
                    </a:lnTo>
                    <a:lnTo>
                      <a:pt x="0" y="9"/>
                    </a:lnTo>
                    <a:lnTo>
                      <a:pt x="0" y="8"/>
                    </a:lnTo>
                    <a:lnTo>
                      <a:pt x="0" y="8"/>
                    </a:lnTo>
                    <a:lnTo>
                      <a:pt x="0" y="8"/>
                    </a:lnTo>
                    <a:lnTo>
                      <a:pt x="0" y="7"/>
                    </a:lnTo>
                    <a:lnTo>
                      <a:pt x="0" y="7"/>
                    </a:lnTo>
                    <a:lnTo>
                      <a:pt x="0" y="8"/>
                    </a:lnTo>
                    <a:lnTo>
                      <a:pt x="0" y="8"/>
                    </a:lnTo>
                    <a:lnTo>
                      <a:pt x="0" y="8"/>
                    </a:lnTo>
                    <a:lnTo>
                      <a:pt x="0" y="8"/>
                    </a:lnTo>
                    <a:lnTo>
                      <a:pt x="0" y="8"/>
                    </a:lnTo>
                    <a:lnTo>
                      <a:pt x="0" y="8"/>
                    </a:lnTo>
                    <a:lnTo>
                      <a:pt x="0" y="9"/>
                    </a:lnTo>
                    <a:lnTo>
                      <a:pt x="0" y="9"/>
                    </a:lnTo>
                    <a:lnTo>
                      <a:pt x="0" y="9"/>
                    </a:lnTo>
                    <a:lnTo>
                      <a:pt x="0" y="10"/>
                    </a:lnTo>
                    <a:lnTo>
                      <a:pt x="0" y="10"/>
                    </a:lnTo>
                    <a:lnTo>
                      <a:pt x="0" y="10"/>
                    </a:lnTo>
                    <a:lnTo>
                      <a:pt x="0" y="11"/>
                    </a:lnTo>
                    <a:lnTo>
                      <a:pt x="0" y="11"/>
                    </a:lnTo>
                    <a:lnTo>
                      <a:pt x="0" y="11"/>
                    </a:lnTo>
                    <a:lnTo>
                      <a:pt x="0" y="11"/>
                    </a:lnTo>
                    <a:lnTo>
                      <a:pt x="0" y="11"/>
                    </a:lnTo>
                    <a:lnTo>
                      <a:pt x="0" y="12"/>
                    </a:lnTo>
                    <a:lnTo>
                      <a:pt x="0" y="12"/>
                    </a:lnTo>
                    <a:lnTo>
                      <a:pt x="0" y="12"/>
                    </a:lnTo>
                    <a:lnTo>
                      <a:pt x="0" y="12"/>
                    </a:lnTo>
                    <a:lnTo>
                      <a:pt x="0" y="12"/>
                    </a:lnTo>
                    <a:lnTo>
                      <a:pt x="0" y="11"/>
                    </a:lnTo>
                    <a:lnTo>
                      <a:pt x="0" y="11"/>
                    </a:lnTo>
                    <a:lnTo>
                      <a:pt x="0" y="11"/>
                    </a:lnTo>
                    <a:lnTo>
                      <a:pt x="0" y="11"/>
                    </a:lnTo>
                    <a:lnTo>
                      <a:pt x="0" y="12"/>
                    </a:lnTo>
                    <a:lnTo>
                      <a:pt x="0" y="11"/>
                    </a:lnTo>
                    <a:lnTo>
                      <a:pt x="0" y="11"/>
                    </a:lnTo>
                    <a:lnTo>
                      <a:pt x="0" y="12"/>
                    </a:lnTo>
                    <a:lnTo>
                      <a:pt x="0" y="11"/>
                    </a:lnTo>
                    <a:lnTo>
                      <a:pt x="0" y="11"/>
                    </a:lnTo>
                    <a:lnTo>
                      <a:pt x="0" y="11"/>
                    </a:lnTo>
                    <a:lnTo>
                      <a:pt x="0" y="11"/>
                    </a:lnTo>
                    <a:lnTo>
                      <a:pt x="0" y="11"/>
                    </a:lnTo>
                    <a:lnTo>
                      <a:pt x="0" y="11"/>
                    </a:lnTo>
                    <a:lnTo>
                      <a:pt x="0" y="10"/>
                    </a:lnTo>
                    <a:lnTo>
                      <a:pt x="0" y="11"/>
                    </a:lnTo>
                    <a:lnTo>
                      <a:pt x="0" y="10"/>
                    </a:lnTo>
                    <a:lnTo>
                      <a:pt x="0" y="10"/>
                    </a:lnTo>
                    <a:lnTo>
                      <a:pt x="0" y="10"/>
                    </a:lnTo>
                    <a:lnTo>
                      <a:pt x="0" y="11"/>
                    </a:lnTo>
                    <a:lnTo>
                      <a:pt x="0" y="10"/>
                    </a:lnTo>
                    <a:lnTo>
                      <a:pt x="0" y="11"/>
                    </a:lnTo>
                    <a:lnTo>
                      <a:pt x="0" y="11"/>
                    </a:lnTo>
                    <a:lnTo>
                      <a:pt x="0" y="11"/>
                    </a:lnTo>
                    <a:lnTo>
                      <a:pt x="0" y="11"/>
                    </a:lnTo>
                    <a:lnTo>
                      <a:pt x="0" y="12"/>
                    </a:lnTo>
                    <a:lnTo>
                      <a:pt x="0" y="12"/>
                    </a:lnTo>
                    <a:lnTo>
                      <a:pt x="0" y="12"/>
                    </a:lnTo>
                    <a:lnTo>
                      <a:pt x="0" y="12"/>
                    </a:lnTo>
                    <a:lnTo>
                      <a:pt x="0" y="11"/>
                    </a:lnTo>
                    <a:lnTo>
                      <a:pt x="0" y="11"/>
                    </a:lnTo>
                    <a:lnTo>
                      <a:pt x="0" y="10"/>
                    </a:lnTo>
                    <a:lnTo>
                      <a:pt x="0" y="10"/>
                    </a:lnTo>
                    <a:lnTo>
                      <a:pt x="0" y="9"/>
                    </a:lnTo>
                    <a:lnTo>
                      <a:pt x="0" y="10"/>
                    </a:lnTo>
                    <a:lnTo>
                      <a:pt x="0" y="9"/>
                    </a:lnTo>
                    <a:lnTo>
                      <a:pt x="0" y="9"/>
                    </a:lnTo>
                    <a:lnTo>
                      <a:pt x="0" y="9"/>
                    </a:lnTo>
                    <a:lnTo>
                      <a:pt x="0" y="8"/>
                    </a:lnTo>
                    <a:lnTo>
                      <a:pt x="0" y="8"/>
                    </a:lnTo>
                    <a:lnTo>
                      <a:pt x="0" y="8"/>
                    </a:lnTo>
                    <a:lnTo>
                      <a:pt x="0" y="9"/>
                    </a:lnTo>
                    <a:lnTo>
                      <a:pt x="0" y="9"/>
                    </a:lnTo>
                    <a:lnTo>
                      <a:pt x="0" y="8"/>
                    </a:lnTo>
                    <a:lnTo>
                      <a:pt x="0" y="9"/>
                    </a:lnTo>
                    <a:lnTo>
                      <a:pt x="0" y="9"/>
                    </a:lnTo>
                    <a:lnTo>
                      <a:pt x="0" y="9"/>
                    </a:lnTo>
                    <a:lnTo>
                      <a:pt x="0" y="10"/>
                    </a:lnTo>
                    <a:lnTo>
                      <a:pt x="0" y="10"/>
                    </a:lnTo>
                    <a:lnTo>
                      <a:pt x="0" y="10"/>
                    </a:lnTo>
                    <a:lnTo>
                      <a:pt x="0" y="10"/>
                    </a:lnTo>
                    <a:lnTo>
                      <a:pt x="0" y="11"/>
                    </a:lnTo>
                    <a:lnTo>
                      <a:pt x="0" y="11"/>
                    </a:lnTo>
                    <a:lnTo>
                      <a:pt x="0" y="11"/>
                    </a:lnTo>
                    <a:lnTo>
                      <a:pt x="0" y="10"/>
                    </a:lnTo>
                    <a:lnTo>
                      <a:pt x="0" y="11"/>
                    </a:lnTo>
                    <a:lnTo>
                      <a:pt x="0" y="11"/>
                    </a:lnTo>
                    <a:lnTo>
                      <a:pt x="0" y="11"/>
                    </a:lnTo>
                    <a:lnTo>
                      <a:pt x="0" y="11"/>
                    </a:lnTo>
                    <a:lnTo>
                      <a:pt x="0" y="11"/>
                    </a:lnTo>
                    <a:lnTo>
                      <a:pt x="0" y="10"/>
                    </a:lnTo>
                    <a:lnTo>
                      <a:pt x="0" y="9"/>
                    </a:lnTo>
                    <a:lnTo>
                      <a:pt x="0" y="9"/>
                    </a:lnTo>
                    <a:lnTo>
                      <a:pt x="0" y="8"/>
                    </a:lnTo>
                    <a:lnTo>
                      <a:pt x="0" y="7"/>
                    </a:lnTo>
                    <a:lnTo>
                      <a:pt x="0" y="7"/>
                    </a:lnTo>
                    <a:lnTo>
                      <a:pt x="0" y="7"/>
                    </a:lnTo>
                    <a:lnTo>
                      <a:pt x="0" y="6"/>
                    </a:lnTo>
                    <a:lnTo>
                      <a:pt x="0" y="6"/>
                    </a:lnTo>
                    <a:lnTo>
                      <a:pt x="0" y="6"/>
                    </a:lnTo>
                    <a:lnTo>
                      <a:pt x="0" y="6"/>
                    </a:lnTo>
                    <a:lnTo>
                      <a:pt x="0" y="6"/>
                    </a:lnTo>
                    <a:lnTo>
                      <a:pt x="0" y="6"/>
                    </a:lnTo>
                    <a:lnTo>
                      <a:pt x="0" y="5"/>
                    </a:lnTo>
                    <a:lnTo>
                      <a:pt x="0" y="6"/>
                    </a:lnTo>
                    <a:lnTo>
                      <a:pt x="0" y="7"/>
                    </a:lnTo>
                    <a:lnTo>
                      <a:pt x="0" y="6"/>
                    </a:lnTo>
                    <a:lnTo>
                      <a:pt x="0" y="7"/>
                    </a:lnTo>
                    <a:lnTo>
                      <a:pt x="0" y="7"/>
                    </a:lnTo>
                    <a:lnTo>
                      <a:pt x="0" y="7"/>
                    </a:lnTo>
                    <a:lnTo>
                      <a:pt x="0" y="8"/>
                    </a:lnTo>
                    <a:lnTo>
                      <a:pt x="0" y="8"/>
                    </a:lnTo>
                    <a:lnTo>
                      <a:pt x="0" y="8"/>
                    </a:lnTo>
                    <a:lnTo>
                      <a:pt x="0" y="8"/>
                    </a:lnTo>
                    <a:lnTo>
                      <a:pt x="0" y="8"/>
                    </a:lnTo>
                    <a:lnTo>
                      <a:pt x="0" y="8"/>
                    </a:lnTo>
                    <a:lnTo>
                      <a:pt x="0" y="8"/>
                    </a:lnTo>
                    <a:lnTo>
                      <a:pt x="0" y="7"/>
                    </a:lnTo>
                    <a:lnTo>
                      <a:pt x="0" y="6"/>
                    </a:lnTo>
                    <a:lnTo>
                      <a:pt x="0" y="7"/>
                    </a:lnTo>
                    <a:lnTo>
                      <a:pt x="0" y="7"/>
                    </a:lnTo>
                    <a:lnTo>
                      <a:pt x="0" y="8"/>
                    </a:lnTo>
                    <a:lnTo>
                      <a:pt x="0" y="7"/>
                    </a:lnTo>
                    <a:lnTo>
                      <a:pt x="0" y="8"/>
                    </a:lnTo>
                    <a:lnTo>
                      <a:pt x="0" y="8"/>
                    </a:lnTo>
                    <a:lnTo>
                      <a:pt x="0" y="7"/>
                    </a:lnTo>
                    <a:lnTo>
                      <a:pt x="0" y="8"/>
                    </a:lnTo>
                    <a:lnTo>
                      <a:pt x="0" y="7"/>
                    </a:lnTo>
                    <a:lnTo>
                      <a:pt x="0" y="8"/>
                    </a:lnTo>
                    <a:lnTo>
                      <a:pt x="0" y="8"/>
                    </a:lnTo>
                    <a:lnTo>
                      <a:pt x="0" y="8"/>
                    </a:lnTo>
                    <a:lnTo>
                      <a:pt x="0" y="8"/>
                    </a:lnTo>
                    <a:lnTo>
                      <a:pt x="0" y="8"/>
                    </a:lnTo>
                    <a:lnTo>
                      <a:pt x="0" y="8"/>
                    </a:lnTo>
                    <a:lnTo>
                      <a:pt x="0" y="8"/>
                    </a:lnTo>
                    <a:lnTo>
                      <a:pt x="0" y="7"/>
                    </a:lnTo>
                    <a:lnTo>
                      <a:pt x="0" y="6"/>
                    </a:lnTo>
                    <a:lnTo>
                      <a:pt x="0" y="5"/>
                    </a:lnTo>
                    <a:lnTo>
                      <a:pt x="0" y="5"/>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6"/>
                    </a:lnTo>
                    <a:lnTo>
                      <a:pt x="0" y="5"/>
                    </a:lnTo>
                    <a:lnTo>
                      <a:pt x="0" y="5"/>
                    </a:lnTo>
                    <a:lnTo>
                      <a:pt x="0" y="5"/>
                    </a:lnTo>
                    <a:lnTo>
                      <a:pt x="0" y="6"/>
                    </a:lnTo>
                    <a:lnTo>
                      <a:pt x="0" y="6"/>
                    </a:lnTo>
                    <a:lnTo>
                      <a:pt x="0" y="6"/>
                    </a:lnTo>
                    <a:lnTo>
                      <a:pt x="0" y="6"/>
                    </a:lnTo>
                    <a:lnTo>
                      <a:pt x="0" y="6"/>
                    </a:lnTo>
                    <a:lnTo>
                      <a:pt x="0" y="6"/>
                    </a:lnTo>
                    <a:lnTo>
                      <a:pt x="0" y="7"/>
                    </a:lnTo>
                    <a:lnTo>
                      <a:pt x="0" y="7"/>
                    </a:lnTo>
                    <a:lnTo>
                      <a:pt x="0" y="6"/>
                    </a:lnTo>
                    <a:lnTo>
                      <a:pt x="0" y="6"/>
                    </a:lnTo>
                    <a:lnTo>
                      <a:pt x="0" y="7"/>
                    </a:lnTo>
                    <a:lnTo>
                      <a:pt x="0" y="6"/>
                    </a:lnTo>
                    <a:lnTo>
                      <a:pt x="0" y="7"/>
                    </a:lnTo>
                    <a:lnTo>
                      <a:pt x="0" y="7"/>
                    </a:lnTo>
                    <a:lnTo>
                      <a:pt x="0" y="8"/>
                    </a:lnTo>
                    <a:lnTo>
                      <a:pt x="0" y="7"/>
                    </a:lnTo>
                    <a:lnTo>
                      <a:pt x="0" y="7"/>
                    </a:lnTo>
                    <a:lnTo>
                      <a:pt x="0" y="8"/>
                    </a:lnTo>
                    <a:lnTo>
                      <a:pt x="0" y="8"/>
                    </a:lnTo>
                    <a:lnTo>
                      <a:pt x="0" y="8"/>
                    </a:lnTo>
                    <a:lnTo>
                      <a:pt x="0" y="7"/>
                    </a:lnTo>
                    <a:lnTo>
                      <a:pt x="0" y="8"/>
                    </a:lnTo>
                    <a:lnTo>
                      <a:pt x="0" y="7"/>
                    </a:lnTo>
                    <a:lnTo>
                      <a:pt x="0" y="8"/>
                    </a:lnTo>
                    <a:lnTo>
                      <a:pt x="0" y="8"/>
                    </a:lnTo>
                    <a:lnTo>
                      <a:pt x="0" y="7"/>
                    </a:lnTo>
                    <a:lnTo>
                      <a:pt x="0" y="8"/>
                    </a:lnTo>
                    <a:lnTo>
                      <a:pt x="0" y="7"/>
                    </a:lnTo>
                    <a:lnTo>
                      <a:pt x="0" y="8"/>
                    </a:lnTo>
                    <a:lnTo>
                      <a:pt x="0" y="8"/>
                    </a:lnTo>
                    <a:lnTo>
                      <a:pt x="0" y="8"/>
                    </a:lnTo>
                    <a:lnTo>
                      <a:pt x="0" y="8"/>
                    </a:lnTo>
                    <a:lnTo>
                      <a:pt x="0" y="8"/>
                    </a:lnTo>
                    <a:lnTo>
                      <a:pt x="0" y="8"/>
                    </a:lnTo>
                    <a:lnTo>
                      <a:pt x="0" y="9"/>
                    </a:lnTo>
                    <a:lnTo>
                      <a:pt x="0" y="9"/>
                    </a:lnTo>
                    <a:lnTo>
                      <a:pt x="0" y="9"/>
                    </a:lnTo>
                    <a:lnTo>
                      <a:pt x="0" y="10"/>
                    </a:lnTo>
                    <a:lnTo>
                      <a:pt x="0" y="11"/>
                    </a:lnTo>
                    <a:lnTo>
                      <a:pt x="0" y="10"/>
                    </a:lnTo>
                    <a:lnTo>
                      <a:pt x="0" y="10"/>
                    </a:lnTo>
                    <a:lnTo>
                      <a:pt x="0" y="11"/>
                    </a:lnTo>
                    <a:lnTo>
                      <a:pt x="0" y="11"/>
                    </a:lnTo>
                    <a:lnTo>
                      <a:pt x="0" y="11"/>
                    </a:lnTo>
                    <a:lnTo>
                      <a:pt x="0" y="11"/>
                    </a:lnTo>
                    <a:lnTo>
                      <a:pt x="0" y="11"/>
                    </a:lnTo>
                    <a:lnTo>
                      <a:pt x="0" y="11"/>
                    </a:lnTo>
                    <a:lnTo>
                      <a:pt x="0" y="11"/>
                    </a:lnTo>
                    <a:lnTo>
                      <a:pt x="0" y="10"/>
                    </a:lnTo>
                    <a:lnTo>
                      <a:pt x="0" y="10"/>
                    </a:lnTo>
                    <a:lnTo>
                      <a:pt x="0" y="10"/>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11"/>
                    </a:lnTo>
                    <a:lnTo>
                      <a:pt x="0" y="11"/>
                    </a:lnTo>
                    <a:lnTo>
                      <a:pt x="0" y="11"/>
                    </a:lnTo>
                    <a:lnTo>
                      <a:pt x="0" y="11"/>
                    </a:lnTo>
                    <a:lnTo>
                      <a:pt x="0" y="11"/>
                    </a:lnTo>
                    <a:lnTo>
                      <a:pt x="0" y="12"/>
                    </a:lnTo>
                    <a:lnTo>
                      <a:pt x="0" y="11"/>
                    </a:lnTo>
                    <a:lnTo>
                      <a:pt x="0" y="11"/>
                    </a:lnTo>
                    <a:lnTo>
                      <a:pt x="0" y="10"/>
                    </a:lnTo>
                    <a:lnTo>
                      <a:pt x="0" y="11"/>
                    </a:lnTo>
                    <a:lnTo>
                      <a:pt x="0" y="10"/>
                    </a:lnTo>
                    <a:lnTo>
                      <a:pt x="0" y="9"/>
                    </a:lnTo>
                    <a:lnTo>
                      <a:pt x="0" y="9"/>
                    </a:lnTo>
                    <a:lnTo>
                      <a:pt x="0" y="8"/>
                    </a:lnTo>
                    <a:lnTo>
                      <a:pt x="0" y="9"/>
                    </a:lnTo>
                    <a:lnTo>
                      <a:pt x="0" y="8"/>
                    </a:lnTo>
                    <a:lnTo>
                      <a:pt x="0" y="8"/>
                    </a:lnTo>
                    <a:lnTo>
                      <a:pt x="0" y="8"/>
                    </a:lnTo>
                    <a:lnTo>
                      <a:pt x="0" y="8"/>
                    </a:lnTo>
                    <a:lnTo>
                      <a:pt x="0" y="8"/>
                    </a:lnTo>
                    <a:lnTo>
                      <a:pt x="0" y="8"/>
                    </a:lnTo>
                    <a:lnTo>
                      <a:pt x="0" y="8"/>
                    </a:lnTo>
                    <a:lnTo>
                      <a:pt x="0" y="9"/>
                    </a:lnTo>
                    <a:lnTo>
                      <a:pt x="0" y="9"/>
                    </a:lnTo>
                    <a:lnTo>
                      <a:pt x="0" y="9"/>
                    </a:lnTo>
                    <a:lnTo>
                      <a:pt x="0" y="10"/>
                    </a:lnTo>
                    <a:lnTo>
                      <a:pt x="0" y="9"/>
                    </a:lnTo>
                    <a:lnTo>
                      <a:pt x="0" y="10"/>
                    </a:lnTo>
                    <a:lnTo>
                      <a:pt x="0" y="10"/>
                    </a:lnTo>
                    <a:lnTo>
                      <a:pt x="0" y="11"/>
                    </a:lnTo>
                    <a:lnTo>
                      <a:pt x="0" y="10"/>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9"/>
                    </a:lnTo>
                    <a:lnTo>
                      <a:pt x="0" y="8"/>
                    </a:lnTo>
                    <a:lnTo>
                      <a:pt x="0" y="9"/>
                    </a:lnTo>
                    <a:lnTo>
                      <a:pt x="0" y="8"/>
                    </a:lnTo>
                    <a:lnTo>
                      <a:pt x="0" y="9"/>
                    </a:lnTo>
                    <a:lnTo>
                      <a:pt x="0" y="8"/>
                    </a:lnTo>
                    <a:lnTo>
                      <a:pt x="0" y="9"/>
                    </a:lnTo>
                    <a:lnTo>
                      <a:pt x="0" y="9"/>
                    </a:lnTo>
                    <a:lnTo>
                      <a:pt x="0" y="8"/>
                    </a:lnTo>
                    <a:lnTo>
                      <a:pt x="0" y="9"/>
                    </a:lnTo>
                    <a:lnTo>
                      <a:pt x="0" y="8"/>
                    </a:lnTo>
                    <a:lnTo>
                      <a:pt x="0" y="9"/>
                    </a:lnTo>
                    <a:lnTo>
                      <a:pt x="0" y="8"/>
                    </a:lnTo>
                    <a:lnTo>
                      <a:pt x="0" y="9"/>
                    </a:lnTo>
                    <a:lnTo>
                      <a:pt x="0" y="8"/>
                    </a:lnTo>
                    <a:lnTo>
                      <a:pt x="0" y="9"/>
                    </a:lnTo>
                    <a:lnTo>
                      <a:pt x="0" y="9"/>
                    </a:lnTo>
                    <a:lnTo>
                      <a:pt x="0" y="9"/>
                    </a:lnTo>
                    <a:lnTo>
                      <a:pt x="0" y="8"/>
                    </a:lnTo>
                    <a:lnTo>
                      <a:pt x="0" y="8"/>
                    </a:lnTo>
                    <a:lnTo>
                      <a:pt x="0" y="9"/>
                    </a:lnTo>
                    <a:lnTo>
                      <a:pt x="0" y="9"/>
                    </a:lnTo>
                    <a:lnTo>
                      <a:pt x="0" y="9"/>
                    </a:lnTo>
                    <a:lnTo>
                      <a:pt x="0" y="10"/>
                    </a:lnTo>
                    <a:lnTo>
                      <a:pt x="0" y="10"/>
                    </a:lnTo>
                    <a:lnTo>
                      <a:pt x="0" y="9"/>
                    </a:lnTo>
                    <a:lnTo>
                      <a:pt x="0" y="9"/>
                    </a:lnTo>
                    <a:lnTo>
                      <a:pt x="0" y="8"/>
                    </a:lnTo>
                    <a:lnTo>
                      <a:pt x="0" y="8"/>
                    </a:lnTo>
                    <a:lnTo>
                      <a:pt x="0" y="9"/>
                    </a:lnTo>
                    <a:lnTo>
                      <a:pt x="0" y="8"/>
                    </a:lnTo>
                    <a:lnTo>
                      <a:pt x="0" y="7"/>
                    </a:lnTo>
                    <a:lnTo>
                      <a:pt x="0" y="7"/>
                    </a:lnTo>
                    <a:lnTo>
                      <a:pt x="0" y="6"/>
                    </a:lnTo>
                    <a:lnTo>
                      <a:pt x="0" y="6"/>
                    </a:lnTo>
                    <a:lnTo>
                      <a:pt x="0" y="6"/>
                    </a:lnTo>
                    <a:lnTo>
                      <a:pt x="0" y="5"/>
                    </a:lnTo>
                    <a:lnTo>
                      <a:pt x="0" y="5"/>
                    </a:lnTo>
                    <a:lnTo>
                      <a:pt x="0" y="4"/>
                    </a:lnTo>
                    <a:lnTo>
                      <a:pt x="0" y="5"/>
                    </a:lnTo>
                    <a:lnTo>
                      <a:pt x="0" y="4"/>
                    </a:lnTo>
                    <a:lnTo>
                      <a:pt x="0" y="5"/>
                    </a:lnTo>
                    <a:lnTo>
                      <a:pt x="0" y="4"/>
                    </a:lnTo>
                    <a:lnTo>
                      <a:pt x="0" y="5"/>
                    </a:lnTo>
                    <a:lnTo>
                      <a:pt x="0" y="4"/>
                    </a:lnTo>
                    <a:lnTo>
                      <a:pt x="0" y="5"/>
                    </a:lnTo>
                    <a:lnTo>
                      <a:pt x="0" y="5"/>
                    </a:lnTo>
                    <a:lnTo>
                      <a:pt x="0" y="6"/>
                    </a:lnTo>
                    <a:lnTo>
                      <a:pt x="0" y="6"/>
                    </a:lnTo>
                    <a:lnTo>
                      <a:pt x="0" y="6"/>
                    </a:lnTo>
                    <a:lnTo>
                      <a:pt x="0" y="6"/>
                    </a:lnTo>
                    <a:lnTo>
                      <a:pt x="0" y="6"/>
                    </a:lnTo>
                    <a:lnTo>
                      <a:pt x="0" y="6"/>
                    </a:lnTo>
                    <a:lnTo>
                      <a:pt x="0" y="6"/>
                    </a:lnTo>
                    <a:lnTo>
                      <a:pt x="0" y="6"/>
                    </a:lnTo>
                    <a:lnTo>
                      <a:pt x="0" y="5"/>
                    </a:lnTo>
                    <a:lnTo>
                      <a:pt x="0" y="4"/>
                    </a:lnTo>
                    <a:lnTo>
                      <a:pt x="0" y="5"/>
                    </a:lnTo>
                    <a:lnTo>
                      <a:pt x="0" y="4"/>
                    </a:lnTo>
                    <a:lnTo>
                      <a:pt x="0" y="5"/>
                    </a:lnTo>
                    <a:lnTo>
                      <a:pt x="0" y="4"/>
                    </a:lnTo>
                    <a:lnTo>
                      <a:pt x="0" y="4"/>
                    </a:lnTo>
                    <a:lnTo>
                      <a:pt x="0" y="5"/>
                    </a:lnTo>
                    <a:lnTo>
                      <a:pt x="0" y="4"/>
                    </a:lnTo>
                    <a:lnTo>
                      <a:pt x="0" y="5"/>
                    </a:lnTo>
                    <a:lnTo>
                      <a:pt x="0" y="6"/>
                    </a:lnTo>
                    <a:lnTo>
                      <a:pt x="0" y="6"/>
                    </a:lnTo>
                    <a:lnTo>
                      <a:pt x="0" y="6"/>
                    </a:lnTo>
                    <a:lnTo>
                      <a:pt x="0" y="7"/>
                    </a:lnTo>
                    <a:lnTo>
                      <a:pt x="0" y="7"/>
                    </a:lnTo>
                    <a:lnTo>
                      <a:pt x="0" y="6"/>
                    </a:lnTo>
                    <a:lnTo>
                      <a:pt x="0" y="7"/>
                    </a:lnTo>
                    <a:lnTo>
                      <a:pt x="0" y="6"/>
                    </a:lnTo>
                    <a:lnTo>
                      <a:pt x="0" y="6"/>
                    </a:lnTo>
                    <a:lnTo>
                      <a:pt x="0" y="6"/>
                    </a:lnTo>
                    <a:lnTo>
                      <a:pt x="0" y="7"/>
                    </a:lnTo>
                    <a:lnTo>
                      <a:pt x="0" y="6"/>
                    </a:lnTo>
                    <a:lnTo>
                      <a:pt x="0" y="7"/>
                    </a:lnTo>
                    <a:lnTo>
                      <a:pt x="0" y="7"/>
                    </a:lnTo>
                    <a:lnTo>
                      <a:pt x="0" y="7"/>
                    </a:lnTo>
                    <a:lnTo>
                      <a:pt x="0" y="7"/>
                    </a:lnTo>
                    <a:lnTo>
                      <a:pt x="0" y="7"/>
                    </a:lnTo>
                    <a:lnTo>
                      <a:pt x="0" y="8"/>
                    </a:lnTo>
                    <a:lnTo>
                      <a:pt x="0" y="7"/>
                    </a:lnTo>
                    <a:lnTo>
                      <a:pt x="0" y="8"/>
                    </a:lnTo>
                    <a:lnTo>
                      <a:pt x="0" y="8"/>
                    </a:lnTo>
                    <a:lnTo>
                      <a:pt x="0" y="7"/>
                    </a:lnTo>
                    <a:lnTo>
                      <a:pt x="0" y="8"/>
                    </a:lnTo>
                    <a:lnTo>
                      <a:pt x="0" y="7"/>
                    </a:lnTo>
                    <a:lnTo>
                      <a:pt x="0" y="7"/>
                    </a:lnTo>
                    <a:lnTo>
                      <a:pt x="0" y="8"/>
                    </a:lnTo>
                    <a:lnTo>
                      <a:pt x="0" y="6"/>
                    </a:lnTo>
                    <a:lnTo>
                      <a:pt x="0" y="6"/>
                    </a:lnTo>
                    <a:lnTo>
                      <a:pt x="0" y="6"/>
                    </a:lnTo>
                    <a:lnTo>
                      <a:pt x="0" y="6"/>
                    </a:lnTo>
                    <a:lnTo>
                      <a:pt x="0" y="5"/>
                    </a:lnTo>
                    <a:lnTo>
                      <a:pt x="0" y="6"/>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4"/>
                    </a:lnTo>
                    <a:lnTo>
                      <a:pt x="0" y="4"/>
                    </a:lnTo>
                    <a:lnTo>
                      <a:pt x="0" y="4"/>
                    </a:lnTo>
                    <a:lnTo>
                      <a:pt x="0" y="5"/>
                    </a:lnTo>
                    <a:lnTo>
                      <a:pt x="0" y="5"/>
                    </a:lnTo>
                    <a:lnTo>
                      <a:pt x="0" y="5"/>
                    </a:lnTo>
                    <a:lnTo>
                      <a:pt x="0" y="5"/>
                    </a:lnTo>
                    <a:lnTo>
                      <a:pt x="0" y="4"/>
                    </a:lnTo>
                    <a:lnTo>
                      <a:pt x="0" y="4"/>
                    </a:lnTo>
                    <a:lnTo>
                      <a:pt x="0" y="3"/>
                    </a:lnTo>
                    <a:lnTo>
                      <a:pt x="0" y="3"/>
                    </a:lnTo>
                    <a:lnTo>
                      <a:pt x="0" y="3"/>
                    </a:lnTo>
                    <a:lnTo>
                      <a:pt x="0" y="4"/>
                    </a:lnTo>
                    <a:lnTo>
                      <a:pt x="0" y="4"/>
                    </a:lnTo>
                    <a:lnTo>
                      <a:pt x="0" y="3"/>
                    </a:lnTo>
                    <a:lnTo>
                      <a:pt x="0" y="3"/>
                    </a:lnTo>
                    <a:lnTo>
                      <a:pt x="0" y="3"/>
                    </a:lnTo>
                    <a:lnTo>
                      <a:pt x="0" y="4"/>
                    </a:lnTo>
                    <a:lnTo>
                      <a:pt x="0" y="3"/>
                    </a:lnTo>
                    <a:lnTo>
                      <a:pt x="0" y="3"/>
                    </a:lnTo>
                    <a:lnTo>
                      <a:pt x="0" y="3"/>
                    </a:lnTo>
                    <a:lnTo>
                      <a:pt x="0" y="2"/>
                    </a:lnTo>
                    <a:lnTo>
                      <a:pt x="0" y="2"/>
                    </a:lnTo>
                    <a:lnTo>
                      <a:pt x="0" y="2"/>
                    </a:lnTo>
                    <a:lnTo>
                      <a:pt x="0" y="2"/>
                    </a:lnTo>
                    <a:lnTo>
                      <a:pt x="0" y="1"/>
                    </a:lnTo>
                    <a:lnTo>
                      <a:pt x="0" y="1"/>
                    </a:lnTo>
                    <a:lnTo>
                      <a:pt x="0" y="1"/>
                    </a:lnTo>
                    <a:lnTo>
                      <a:pt x="0" y="0"/>
                    </a:lnTo>
                    <a:lnTo>
                      <a:pt x="0" y="1"/>
                    </a:lnTo>
                    <a:lnTo>
                      <a:pt x="0" y="1"/>
                    </a:lnTo>
                    <a:lnTo>
                      <a:pt x="0" y="1"/>
                    </a:lnTo>
                    <a:lnTo>
                      <a:pt x="0" y="1"/>
                    </a:lnTo>
                    <a:lnTo>
                      <a:pt x="0" y="1"/>
                    </a:lnTo>
                    <a:lnTo>
                      <a:pt x="0" y="2"/>
                    </a:lnTo>
                    <a:lnTo>
                      <a:pt x="0" y="2"/>
                    </a:lnTo>
                    <a:lnTo>
                      <a:pt x="0" y="1"/>
                    </a:lnTo>
                    <a:lnTo>
                      <a:pt x="0" y="3"/>
                    </a:lnTo>
                    <a:lnTo>
                      <a:pt x="0" y="3"/>
                    </a:lnTo>
                    <a:lnTo>
                      <a:pt x="0" y="3"/>
                    </a:lnTo>
                    <a:lnTo>
                      <a:pt x="0" y="4"/>
                    </a:lnTo>
                    <a:lnTo>
                      <a:pt x="0" y="4"/>
                    </a:lnTo>
                    <a:lnTo>
                      <a:pt x="0" y="4"/>
                    </a:lnTo>
                    <a:lnTo>
                      <a:pt x="0" y="4"/>
                    </a:lnTo>
                    <a:lnTo>
                      <a:pt x="0" y="5"/>
                    </a:lnTo>
                    <a:lnTo>
                      <a:pt x="0" y="4"/>
                    </a:lnTo>
                    <a:lnTo>
                      <a:pt x="0" y="4"/>
                    </a:lnTo>
                    <a:lnTo>
                      <a:pt x="0" y="5"/>
                    </a:lnTo>
                    <a:lnTo>
                      <a:pt x="0" y="4"/>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5"/>
                    </a:lnTo>
                    <a:lnTo>
                      <a:pt x="0" y="5"/>
                    </a:lnTo>
                    <a:lnTo>
                      <a:pt x="0" y="6"/>
                    </a:lnTo>
                    <a:lnTo>
                      <a:pt x="0" y="5"/>
                    </a:lnTo>
                    <a:lnTo>
                      <a:pt x="0" y="6"/>
                    </a:lnTo>
                    <a:lnTo>
                      <a:pt x="0" y="5"/>
                    </a:lnTo>
                    <a:lnTo>
                      <a:pt x="0" y="6"/>
                    </a:lnTo>
                    <a:lnTo>
                      <a:pt x="0" y="6"/>
                    </a:lnTo>
                    <a:lnTo>
                      <a:pt x="0" y="6"/>
                    </a:lnTo>
                    <a:lnTo>
                      <a:pt x="0" y="6"/>
                    </a:lnTo>
                    <a:lnTo>
                      <a:pt x="0" y="7"/>
                    </a:lnTo>
                    <a:lnTo>
                      <a:pt x="0" y="7"/>
                    </a:lnTo>
                    <a:lnTo>
                      <a:pt x="0" y="8"/>
                    </a:lnTo>
                    <a:lnTo>
                      <a:pt x="0" y="8"/>
                    </a:lnTo>
                    <a:lnTo>
                      <a:pt x="0" y="8"/>
                    </a:lnTo>
                    <a:lnTo>
                      <a:pt x="0" y="9"/>
                    </a:lnTo>
                    <a:lnTo>
                      <a:pt x="0" y="9"/>
                    </a:lnTo>
                    <a:lnTo>
                      <a:pt x="0" y="9"/>
                    </a:lnTo>
                    <a:lnTo>
                      <a:pt x="0" y="10"/>
                    </a:lnTo>
                    <a:lnTo>
                      <a:pt x="0" y="9"/>
                    </a:lnTo>
                    <a:lnTo>
                      <a:pt x="0" y="10"/>
                    </a:lnTo>
                    <a:lnTo>
                      <a:pt x="0" y="9"/>
                    </a:lnTo>
                    <a:lnTo>
                      <a:pt x="0" y="10"/>
                    </a:lnTo>
                    <a:lnTo>
                      <a:pt x="0" y="9"/>
                    </a:lnTo>
                    <a:lnTo>
                      <a:pt x="0" y="10"/>
                    </a:lnTo>
                    <a:lnTo>
                      <a:pt x="0" y="10"/>
                    </a:lnTo>
                    <a:lnTo>
                      <a:pt x="0" y="11"/>
                    </a:lnTo>
                    <a:lnTo>
                      <a:pt x="0" y="10"/>
                    </a:lnTo>
                    <a:lnTo>
                      <a:pt x="0" y="10"/>
                    </a:lnTo>
                    <a:lnTo>
                      <a:pt x="0" y="10"/>
                    </a:lnTo>
                    <a:lnTo>
                      <a:pt x="0" y="9"/>
                    </a:lnTo>
                    <a:lnTo>
                      <a:pt x="0" y="10"/>
                    </a:lnTo>
                    <a:lnTo>
                      <a:pt x="0" y="10"/>
                    </a:lnTo>
                    <a:lnTo>
                      <a:pt x="0" y="9"/>
                    </a:lnTo>
                    <a:lnTo>
                      <a:pt x="0" y="10"/>
                    </a:lnTo>
                    <a:lnTo>
                      <a:pt x="0" y="10"/>
                    </a:lnTo>
                    <a:lnTo>
                      <a:pt x="0" y="10"/>
                    </a:lnTo>
                    <a:lnTo>
                      <a:pt x="0" y="10"/>
                    </a:lnTo>
                    <a:lnTo>
                      <a:pt x="0" y="10"/>
                    </a:lnTo>
                    <a:lnTo>
                      <a:pt x="0" y="10"/>
                    </a:lnTo>
                    <a:lnTo>
                      <a:pt x="0" y="10"/>
                    </a:lnTo>
                    <a:lnTo>
                      <a:pt x="0" y="9"/>
                    </a:lnTo>
                    <a:lnTo>
                      <a:pt x="0" y="9"/>
                    </a:lnTo>
                    <a:lnTo>
                      <a:pt x="0" y="9"/>
                    </a:lnTo>
                    <a:lnTo>
                      <a:pt x="0" y="9"/>
                    </a:lnTo>
                    <a:lnTo>
                      <a:pt x="0" y="10"/>
                    </a:lnTo>
                    <a:lnTo>
                      <a:pt x="0" y="9"/>
                    </a:lnTo>
                    <a:lnTo>
                      <a:pt x="0" y="9"/>
                    </a:lnTo>
                    <a:lnTo>
                      <a:pt x="0" y="10"/>
                    </a:lnTo>
                    <a:lnTo>
                      <a:pt x="0" y="9"/>
                    </a:lnTo>
                    <a:lnTo>
                      <a:pt x="0" y="10"/>
                    </a:lnTo>
                    <a:lnTo>
                      <a:pt x="0" y="9"/>
                    </a:lnTo>
                    <a:lnTo>
                      <a:pt x="0" y="9"/>
                    </a:lnTo>
                    <a:lnTo>
                      <a:pt x="0" y="9"/>
                    </a:lnTo>
                    <a:lnTo>
                      <a:pt x="0" y="8"/>
                    </a:lnTo>
                    <a:lnTo>
                      <a:pt x="0" y="8"/>
                    </a:lnTo>
                    <a:lnTo>
                      <a:pt x="0" y="7"/>
                    </a:lnTo>
                    <a:lnTo>
                      <a:pt x="0" y="6"/>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8"/>
                    </a:lnTo>
                    <a:lnTo>
                      <a:pt x="0" y="9"/>
                    </a:lnTo>
                    <a:lnTo>
                      <a:pt x="0" y="9"/>
                    </a:lnTo>
                    <a:lnTo>
                      <a:pt x="0" y="9"/>
                    </a:lnTo>
                    <a:lnTo>
                      <a:pt x="0" y="10"/>
                    </a:lnTo>
                    <a:lnTo>
                      <a:pt x="0" y="10"/>
                    </a:lnTo>
                    <a:lnTo>
                      <a:pt x="0" y="11"/>
                    </a:lnTo>
                    <a:lnTo>
                      <a:pt x="0" y="10"/>
                    </a:lnTo>
                    <a:lnTo>
                      <a:pt x="0" y="10"/>
                    </a:lnTo>
                    <a:lnTo>
                      <a:pt x="0" y="10"/>
                    </a:lnTo>
                    <a:lnTo>
                      <a:pt x="0" y="11"/>
                    </a:lnTo>
                    <a:lnTo>
                      <a:pt x="0" y="10"/>
                    </a:lnTo>
                    <a:lnTo>
                      <a:pt x="0" y="11"/>
                    </a:lnTo>
                    <a:lnTo>
                      <a:pt x="0" y="11"/>
                    </a:lnTo>
                    <a:lnTo>
                      <a:pt x="0" y="10"/>
                    </a:lnTo>
                    <a:lnTo>
                      <a:pt x="0" y="11"/>
                    </a:lnTo>
                    <a:lnTo>
                      <a:pt x="0" y="11"/>
                    </a:lnTo>
                    <a:lnTo>
                      <a:pt x="0" y="11"/>
                    </a:lnTo>
                    <a:lnTo>
                      <a:pt x="0" y="11"/>
                    </a:lnTo>
                    <a:lnTo>
                      <a:pt x="0" y="11"/>
                    </a:lnTo>
                    <a:lnTo>
                      <a:pt x="0" y="10"/>
                    </a:lnTo>
                    <a:lnTo>
                      <a:pt x="0" y="10"/>
                    </a:lnTo>
                    <a:lnTo>
                      <a:pt x="0" y="10"/>
                    </a:lnTo>
                    <a:lnTo>
                      <a:pt x="0" y="9"/>
                    </a:lnTo>
                    <a:lnTo>
                      <a:pt x="0" y="10"/>
                    </a:lnTo>
                    <a:lnTo>
                      <a:pt x="0" y="9"/>
                    </a:lnTo>
                    <a:lnTo>
                      <a:pt x="0" y="9"/>
                    </a:lnTo>
                    <a:lnTo>
                      <a:pt x="0" y="8"/>
                    </a:lnTo>
                    <a:lnTo>
                      <a:pt x="0" y="8"/>
                    </a:lnTo>
                    <a:lnTo>
                      <a:pt x="0" y="8"/>
                    </a:lnTo>
                    <a:lnTo>
                      <a:pt x="0" y="7"/>
                    </a:lnTo>
                    <a:lnTo>
                      <a:pt x="0" y="8"/>
                    </a:lnTo>
                    <a:lnTo>
                      <a:pt x="0" y="7"/>
                    </a:lnTo>
                    <a:lnTo>
                      <a:pt x="0" y="6"/>
                    </a:lnTo>
                    <a:lnTo>
                      <a:pt x="0" y="7"/>
                    </a:lnTo>
                    <a:lnTo>
                      <a:pt x="0" y="7"/>
                    </a:lnTo>
                    <a:lnTo>
                      <a:pt x="0" y="8"/>
                    </a:lnTo>
                    <a:lnTo>
                      <a:pt x="0" y="8"/>
                    </a:lnTo>
                    <a:lnTo>
                      <a:pt x="0" y="7"/>
                    </a:lnTo>
                    <a:lnTo>
                      <a:pt x="0" y="7"/>
                    </a:lnTo>
                    <a:lnTo>
                      <a:pt x="0" y="8"/>
                    </a:lnTo>
                    <a:lnTo>
                      <a:pt x="0" y="7"/>
                    </a:lnTo>
                    <a:lnTo>
                      <a:pt x="0" y="7"/>
                    </a:lnTo>
                    <a:lnTo>
                      <a:pt x="0" y="6"/>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7"/>
                    </a:lnTo>
                    <a:lnTo>
                      <a:pt x="0" y="7"/>
                    </a:lnTo>
                    <a:lnTo>
                      <a:pt x="0" y="7"/>
                    </a:lnTo>
                    <a:lnTo>
                      <a:pt x="0" y="8"/>
                    </a:lnTo>
                    <a:lnTo>
                      <a:pt x="0" y="8"/>
                    </a:lnTo>
                    <a:lnTo>
                      <a:pt x="0" y="8"/>
                    </a:lnTo>
                    <a:lnTo>
                      <a:pt x="0" y="7"/>
                    </a:lnTo>
                    <a:lnTo>
                      <a:pt x="0" y="8"/>
                    </a:lnTo>
                    <a:lnTo>
                      <a:pt x="0" y="8"/>
                    </a:lnTo>
                    <a:lnTo>
                      <a:pt x="0" y="8"/>
                    </a:lnTo>
                    <a:lnTo>
                      <a:pt x="0" y="8"/>
                    </a:lnTo>
                    <a:lnTo>
                      <a:pt x="0" y="8"/>
                    </a:lnTo>
                    <a:lnTo>
                      <a:pt x="0" y="8"/>
                    </a:lnTo>
                    <a:lnTo>
                      <a:pt x="0" y="9"/>
                    </a:lnTo>
                    <a:lnTo>
                      <a:pt x="0" y="9"/>
                    </a:lnTo>
                    <a:lnTo>
                      <a:pt x="0" y="10"/>
                    </a:lnTo>
                    <a:lnTo>
                      <a:pt x="0" y="10"/>
                    </a:lnTo>
                    <a:lnTo>
                      <a:pt x="0" y="10"/>
                    </a:lnTo>
                    <a:lnTo>
                      <a:pt x="0" y="11"/>
                    </a:lnTo>
                    <a:lnTo>
                      <a:pt x="0" y="11"/>
                    </a:lnTo>
                    <a:lnTo>
                      <a:pt x="0" y="11"/>
                    </a:lnTo>
                    <a:lnTo>
                      <a:pt x="0" y="10"/>
                    </a:lnTo>
                    <a:lnTo>
                      <a:pt x="0" y="11"/>
                    </a:lnTo>
                    <a:lnTo>
                      <a:pt x="0" y="11"/>
                    </a:lnTo>
                    <a:lnTo>
                      <a:pt x="0" y="11"/>
                    </a:lnTo>
                    <a:lnTo>
                      <a:pt x="0" y="11"/>
                    </a:lnTo>
                    <a:lnTo>
                      <a:pt x="0" y="10"/>
                    </a:lnTo>
                    <a:lnTo>
                      <a:pt x="0" y="10"/>
                    </a:lnTo>
                    <a:lnTo>
                      <a:pt x="0" y="10"/>
                    </a:lnTo>
                    <a:lnTo>
                      <a:pt x="0" y="10"/>
                    </a:lnTo>
                    <a:lnTo>
                      <a:pt x="0" y="10"/>
                    </a:lnTo>
                    <a:lnTo>
                      <a:pt x="0" y="9"/>
                    </a:lnTo>
                    <a:lnTo>
                      <a:pt x="0" y="9"/>
                    </a:lnTo>
                    <a:lnTo>
                      <a:pt x="0" y="10"/>
                    </a:lnTo>
                    <a:lnTo>
                      <a:pt x="0" y="9"/>
                    </a:lnTo>
                    <a:lnTo>
                      <a:pt x="0" y="10"/>
                    </a:lnTo>
                    <a:lnTo>
                      <a:pt x="0" y="9"/>
                    </a:lnTo>
                    <a:lnTo>
                      <a:pt x="0" y="9"/>
                    </a:lnTo>
                    <a:lnTo>
                      <a:pt x="0" y="9"/>
                    </a:lnTo>
                    <a:lnTo>
                      <a:pt x="0" y="9"/>
                    </a:lnTo>
                    <a:lnTo>
                      <a:pt x="0" y="9"/>
                    </a:lnTo>
                    <a:lnTo>
                      <a:pt x="0" y="9"/>
                    </a:lnTo>
                    <a:lnTo>
                      <a:pt x="0" y="9"/>
                    </a:lnTo>
                    <a:lnTo>
                      <a:pt x="0" y="10"/>
                    </a:lnTo>
                    <a:lnTo>
                      <a:pt x="0" y="10"/>
                    </a:lnTo>
                  </a:path>
                </a:pathLst>
              </a:custGeom>
              <a:noFill/>
              <a:ln w="0">
                <a:solidFill>
                  <a:srgbClr val="3366FF"/>
                </a:solidFill>
                <a:prstDash val="solid"/>
                <a:round/>
                <a:headEnd/>
                <a:tailEnd/>
              </a:ln>
            </p:spPr>
            <p:txBody>
              <a:bodyPr/>
              <a:lstStyle/>
              <a:p>
                <a:endParaRPr lang="en-GB"/>
              </a:p>
            </p:txBody>
          </p:sp>
          <p:sp>
            <p:nvSpPr>
              <p:cNvPr id="185968" name="Freeform 624"/>
              <p:cNvSpPr>
                <a:spLocks/>
              </p:cNvSpPr>
              <p:nvPr/>
            </p:nvSpPr>
            <p:spPr bwMode="auto">
              <a:xfrm>
                <a:off x="2874" y="3569"/>
                <a:ext cx="1" cy="84"/>
              </a:xfrm>
              <a:custGeom>
                <a:avLst/>
                <a:gdLst/>
                <a:ahLst/>
                <a:cxnLst>
                  <a:cxn ang="0">
                    <a:pos x="0" y="10"/>
                  </a:cxn>
                  <a:cxn ang="0">
                    <a:pos x="0" y="13"/>
                  </a:cxn>
                  <a:cxn ang="0">
                    <a:pos x="0" y="12"/>
                  </a:cxn>
                  <a:cxn ang="0">
                    <a:pos x="0" y="9"/>
                  </a:cxn>
                  <a:cxn ang="0">
                    <a:pos x="0" y="9"/>
                  </a:cxn>
                  <a:cxn ang="0">
                    <a:pos x="0" y="9"/>
                  </a:cxn>
                  <a:cxn ang="0">
                    <a:pos x="0" y="9"/>
                  </a:cxn>
                  <a:cxn ang="0">
                    <a:pos x="0" y="9"/>
                  </a:cxn>
                  <a:cxn ang="0">
                    <a:pos x="0" y="9"/>
                  </a:cxn>
                  <a:cxn ang="0">
                    <a:pos x="0" y="12"/>
                  </a:cxn>
                  <a:cxn ang="0">
                    <a:pos x="0" y="8"/>
                  </a:cxn>
                  <a:cxn ang="0">
                    <a:pos x="0" y="7"/>
                  </a:cxn>
                  <a:cxn ang="0">
                    <a:pos x="0" y="10"/>
                  </a:cxn>
                  <a:cxn ang="0">
                    <a:pos x="0" y="8"/>
                  </a:cxn>
                  <a:cxn ang="0">
                    <a:pos x="0" y="5"/>
                  </a:cxn>
                  <a:cxn ang="0">
                    <a:pos x="0" y="7"/>
                  </a:cxn>
                  <a:cxn ang="0">
                    <a:pos x="0" y="6"/>
                  </a:cxn>
                  <a:cxn ang="0">
                    <a:pos x="0" y="8"/>
                  </a:cxn>
                  <a:cxn ang="0">
                    <a:pos x="0" y="9"/>
                  </a:cxn>
                  <a:cxn ang="0">
                    <a:pos x="0" y="11"/>
                  </a:cxn>
                  <a:cxn ang="0">
                    <a:pos x="0" y="12"/>
                  </a:cxn>
                  <a:cxn ang="0">
                    <a:pos x="0" y="12"/>
                  </a:cxn>
                  <a:cxn ang="0">
                    <a:pos x="0" y="12"/>
                  </a:cxn>
                  <a:cxn ang="0">
                    <a:pos x="0" y="11"/>
                  </a:cxn>
                  <a:cxn ang="0">
                    <a:pos x="0" y="12"/>
                  </a:cxn>
                  <a:cxn ang="0">
                    <a:pos x="0" y="14"/>
                  </a:cxn>
                  <a:cxn ang="0">
                    <a:pos x="0" y="13"/>
                  </a:cxn>
                  <a:cxn ang="0">
                    <a:pos x="0" y="14"/>
                  </a:cxn>
                  <a:cxn ang="0">
                    <a:pos x="0" y="9"/>
                  </a:cxn>
                  <a:cxn ang="0">
                    <a:pos x="0" y="9"/>
                  </a:cxn>
                  <a:cxn ang="0">
                    <a:pos x="0" y="11"/>
                  </a:cxn>
                  <a:cxn ang="0">
                    <a:pos x="0" y="8"/>
                  </a:cxn>
                  <a:cxn ang="0">
                    <a:pos x="0" y="10"/>
                  </a:cxn>
                  <a:cxn ang="0">
                    <a:pos x="0" y="10"/>
                  </a:cxn>
                  <a:cxn ang="0">
                    <a:pos x="0" y="10"/>
                  </a:cxn>
                  <a:cxn ang="0">
                    <a:pos x="0" y="11"/>
                  </a:cxn>
                  <a:cxn ang="0">
                    <a:pos x="0" y="9"/>
                  </a:cxn>
                  <a:cxn ang="0">
                    <a:pos x="0" y="10"/>
                  </a:cxn>
                  <a:cxn ang="0">
                    <a:pos x="0" y="10"/>
                  </a:cxn>
                  <a:cxn ang="0">
                    <a:pos x="0" y="8"/>
                  </a:cxn>
                  <a:cxn ang="0">
                    <a:pos x="0" y="6"/>
                  </a:cxn>
                  <a:cxn ang="0">
                    <a:pos x="0" y="7"/>
                  </a:cxn>
                  <a:cxn ang="0">
                    <a:pos x="0" y="3"/>
                  </a:cxn>
                  <a:cxn ang="0">
                    <a:pos x="0" y="4"/>
                  </a:cxn>
                  <a:cxn ang="0">
                    <a:pos x="0" y="0"/>
                  </a:cxn>
                  <a:cxn ang="0">
                    <a:pos x="0" y="2"/>
                  </a:cxn>
                  <a:cxn ang="0">
                    <a:pos x="0" y="4"/>
                  </a:cxn>
                  <a:cxn ang="0">
                    <a:pos x="0" y="6"/>
                  </a:cxn>
                  <a:cxn ang="0">
                    <a:pos x="0" y="8"/>
                  </a:cxn>
                  <a:cxn ang="0">
                    <a:pos x="0" y="5"/>
                  </a:cxn>
                  <a:cxn ang="0">
                    <a:pos x="0" y="4"/>
                  </a:cxn>
                  <a:cxn ang="0">
                    <a:pos x="0" y="4"/>
                  </a:cxn>
                  <a:cxn ang="0">
                    <a:pos x="0" y="3"/>
                  </a:cxn>
                  <a:cxn ang="0">
                    <a:pos x="0" y="4"/>
                  </a:cxn>
                  <a:cxn ang="0">
                    <a:pos x="0" y="5"/>
                  </a:cxn>
                  <a:cxn ang="0">
                    <a:pos x="0" y="7"/>
                  </a:cxn>
                  <a:cxn ang="0">
                    <a:pos x="0" y="6"/>
                  </a:cxn>
                  <a:cxn ang="0">
                    <a:pos x="0" y="3"/>
                  </a:cxn>
                  <a:cxn ang="0">
                    <a:pos x="0" y="2"/>
                  </a:cxn>
                  <a:cxn ang="0">
                    <a:pos x="0" y="0"/>
                  </a:cxn>
                  <a:cxn ang="0">
                    <a:pos x="0" y="4"/>
                  </a:cxn>
                  <a:cxn ang="0">
                    <a:pos x="0" y="6"/>
                  </a:cxn>
                  <a:cxn ang="0">
                    <a:pos x="0" y="8"/>
                  </a:cxn>
                </a:cxnLst>
                <a:rect l="0" t="0" r="r" b="b"/>
                <a:pathLst>
                  <a:path h="14">
                    <a:moveTo>
                      <a:pt x="0" y="10"/>
                    </a:moveTo>
                    <a:lnTo>
                      <a:pt x="0" y="10"/>
                    </a:lnTo>
                    <a:lnTo>
                      <a:pt x="0" y="11"/>
                    </a:lnTo>
                    <a:lnTo>
                      <a:pt x="0" y="10"/>
                    </a:lnTo>
                    <a:lnTo>
                      <a:pt x="0" y="10"/>
                    </a:lnTo>
                    <a:lnTo>
                      <a:pt x="0" y="11"/>
                    </a:lnTo>
                    <a:lnTo>
                      <a:pt x="0" y="11"/>
                    </a:lnTo>
                    <a:lnTo>
                      <a:pt x="0" y="11"/>
                    </a:lnTo>
                    <a:lnTo>
                      <a:pt x="0" y="11"/>
                    </a:lnTo>
                    <a:lnTo>
                      <a:pt x="0" y="11"/>
                    </a:lnTo>
                    <a:lnTo>
                      <a:pt x="0" y="10"/>
                    </a:lnTo>
                    <a:lnTo>
                      <a:pt x="0" y="11"/>
                    </a:lnTo>
                    <a:lnTo>
                      <a:pt x="0" y="10"/>
                    </a:lnTo>
                    <a:lnTo>
                      <a:pt x="0" y="11"/>
                    </a:lnTo>
                    <a:lnTo>
                      <a:pt x="0" y="11"/>
                    </a:lnTo>
                    <a:lnTo>
                      <a:pt x="0" y="11"/>
                    </a:lnTo>
                    <a:lnTo>
                      <a:pt x="0" y="11"/>
                    </a:lnTo>
                    <a:lnTo>
                      <a:pt x="0" y="11"/>
                    </a:lnTo>
                    <a:lnTo>
                      <a:pt x="0" y="12"/>
                    </a:lnTo>
                    <a:lnTo>
                      <a:pt x="0" y="12"/>
                    </a:lnTo>
                    <a:lnTo>
                      <a:pt x="0" y="13"/>
                    </a:lnTo>
                    <a:lnTo>
                      <a:pt x="0" y="13"/>
                    </a:lnTo>
                    <a:lnTo>
                      <a:pt x="0" y="14"/>
                    </a:lnTo>
                    <a:lnTo>
                      <a:pt x="0" y="13"/>
                    </a:lnTo>
                    <a:lnTo>
                      <a:pt x="0" y="13"/>
                    </a:lnTo>
                    <a:lnTo>
                      <a:pt x="0" y="13"/>
                    </a:lnTo>
                    <a:lnTo>
                      <a:pt x="0" y="13"/>
                    </a:lnTo>
                    <a:lnTo>
                      <a:pt x="0" y="13"/>
                    </a:lnTo>
                    <a:lnTo>
                      <a:pt x="0" y="13"/>
                    </a:lnTo>
                    <a:lnTo>
                      <a:pt x="0" y="13"/>
                    </a:lnTo>
                    <a:lnTo>
                      <a:pt x="0" y="12"/>
                    </a:lnTo>
                    <a:lnTo>
                      <a:pt x="0" y="13"/>
                    </a:lnTo>
                    <a:lnTo>
                      <a:pt x="0" y="12"/>
                    </a:lnTo>
                    <a:lnTo>
                      <a:pt x="0" y="12"/>
                    </a:lnTo>
                    <a:lnTo>
                      <a:pt x="0" y="12"/>
                    </a:lnTo>
                    <a:lnTo>
                      <a:pt x="0" y="11"/>
                    </a:lnTo>
                    <a:lnTo>
                      <a:pt x="0" y="11"/>
                    </a:lnTo>
                    <a:lnTo>
                      <a:pt x="0" y="11"/>
                    </a:lnTo>
                    <a:lnTo>
                      <a:pt x="0" y="10"/>
                    </a:lnTo>
                    <a:lnTo>
                      <a:pt x="0" y="10"/>
                    </a:lnTo>
                    <a:lnTo>
                      <a:pt x="0" y="9"/>
                    </a:lnTo>
                    <a:lnTo>
                      <a:pt x="0" y="9"/>
                    </a:lnTo>
                    <a:lnTo>
                      <a:pt x="0" y="8"/>
                    </a:lnTo>
                    <a:lnTo>
                      <a:pt x="0" y="9"/>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9"/>
                    </a:lnTo>
                    <a:lnTo>
                      <a:pt x="0" y="8"/>
                    </a:lnTo>
                    <a:lnTo>
                      <a:pt x="0" y="8"/>
                    </a:lnTo>
                    <a:lnTo>
                      <a:pt x="0" y="9"/>
                    </a:lnTo>
                    <a:lnTo>
                      <a:pt x="0" y="9"/>
                    </a:lnTo>
                    <a:lnTo>
                      <a:pt x="0" y="10"/>
                    </a:lnTo>
                    <a:lnTo>
                      <a:pt x="0" y="9"/>
                    </a:lnTo>
                    <a:lnTo>
                      <a:pt x="0" y="9"/>
                    </a:lnTo>
                    <a:lnTo>
                      <a:pt x="0" y="9"/>
                    </a:lnTo>
                    <a:lnTo>
                      <a:pt x="0" y="8"/>
                    </a:lnTo>
                    <a:lnTo>
                      <a:pt x="0" y="9"/>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1"/>
                    </a:lnTo>
                    <a:lnTo>
                      <a:pt x="0" y="11"/>
                    </a:lnTo>
                    <a:lnTo>
                      <a:pt x="0" y="11"/>
                    </a:lnTo>
                    <a:lnTo>
                      <a:pt x="0" y="11"/>
                    </a:lnTo>
                    <a:lnTo>
                      <a:pt x="0" y="10"/>
                    </a:lnTo>
                    <a:lnTo>
                      <a:pt x="0" y="9"/>
                    </a:lnTo>
                    <a:lnTo>
                      <a:pt x="0" y="8"/>
                    </a:lnTo>
                    <a:lnTo>
                      <a:pt x="0" y="8"/>
                    </a:lnTo>
                    <a:lnTo>
                      <a:pt x="0" y="7"/>
                    </a:lnTo>
                    <a:lnTo>
                      <a:pt x="0" y="7"/>
                    </a:lnTo>
                    <a:lnTo>
                      <a:pt x="0" y="7"/>
                    </a:lnTo>
                    <a:lnTo>
                      <a:pt x="0" y="7"/>
                    </a:lnTo>
                    <a:lnTo>
                      <a:pt x="0" y="6"/>
                    </a:lnTo>
                    <a:lnTo>
                      <a:pt x="0" y="7"/>
                    </a:lnTo>
                    <a:lnTo>
                      <a:pt x="0" y="6"/>
                    </a:lnTo>
                    <a:lnTo>
                      <a:pt x="0" y="7"/>
                    </a:lnTo>
                    <a:lnTo>
                      <a:pt x="0" y="6"/>
                    </a:lnTo>
                    <a:lnTo>
                      <a:pt x="0" y="7"/>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9"/>
                    </a:lnTo>
                    <a:lnTo>
                      <a:pt x="0" y="9"/>
                    </a:lnTo>
                    <a:lnTo>
                      <a:pt x="0" y="9"/>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6"/>
                    </a:lnTo>
                    <a:lnTo>
                      <a:pt x="0" y="6"/>
                    </a:lnTo>
                    <a:lnTo>
                      <a:pt x="0" y="6"/>
                    </a:lnTo>
                    <a:lnTo>
                      <a:pt x="0" y="5"/>
                    </a:lnTo>
                    <a:lnTo>
                      <a:pt x="0" y="6"/>
                    </a:lnTo>
                    <a:lnTo>
                      <a:pt x="0" y="5"/>
                    </a:lnTo>
                    <a:lnTo>
                      <a:pt x="0" y="6"/>
                    </a:lnTo>
                    <a:lnTo>
                      <a:pt x="0" y="6"/>
                    </a:lnTo>
                    <a:lnTo>
                      <a:pt x="0" y="7"/>
                    </a:lnTo>
                    <a:lnTo>
                      <a:pt x="0" y="7"/>
                    </a:lnTo>
                    <a:lnTo>
                      <a:pt x="0" y="7"/>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7"/>
                    </a:lnTo>
                    <a:lnTo>
                      <a:pt x="0" y="8"/>
                    </a:lnTo>
                    <a:lnTo>
                      <a:pt x="0" y="7"/>
                    </a:lnTo>
                    <a:lnTo>
                      <a:pt x="0" y="8"/>
                    </a:lnTo>
                    <a:lnTo>
                      <a:pt x="0" y="8"/>
                    </a:lnTo>
                    <a:lnTo>
                      <a:pt x="0" y="8"/>
                    </a:lnTo>
                    <a:lnTo>
                      <a:pt x="0" y="9"/>
                    </a:lnTo>
                    <a:lnTo>
                      <a:pt x="0" y="9"/>
                    </a:lnTo>
                    <a:lnTo>
                      <a:pt x="0" y="9"/>
                    </a:lnTo>
                    <a:lnTo>
                      <a:pt x="0" y="9"/>
                    </a:lnTo>
                    <a:lnTo>
                      <a:pt x="0" y="9"/>
                    </a:lnTo>
                    <a:lnTo>
                      <a:pt x="0" y="9"/>
                    </a:lnTo>
                    <a:lnTo>
                      <a:pt x="0" y="8"/>
                    </a:lnTo>
                    <a:lnTo>
                      <a:pt x="0" y="8"/>
                    </a:lnTo>
                    <a:lnTo>
                      <a:pt x="0" y="9"/>
                    </a:lnTo>
                    <a:lnTo>
                      <a:pt x="0" y="9"/>
                    </a:lnTo>
                    <a:lnTo>
                      <a:pt x="0" y="9"/>
                    </a:lnTo>
                    <a:lnTo>
                      <a:pt x="0" y="9"/>
                    </a:lnTo>
                    <a:lnTo>
                      <a:pt x="0" y="9"/>
                    </a:lnTo>
                    <a:lnTo>
                      <a:pt x="0" y="10"/>
                    </a:lnTo>
                    <a:lnTo>
                      <a:pt x="0" y="10"/>
                    </a:lnTo>
                    <a:lnTo>
                      <a:pt x="0" y="10"/>
                    </a:lnTo>
                    <a:lnTo>
                      <a:pt x="0" y="10"/>
                    </a:lnTo>
                    <a:lnTo>
                      <a:pt x="0" y="11"/>
                    </a:lnTo>
                    <a:lnTo>
                      <a:pt x="0" y="11"/>
                    </a:lnTo>
                    <a:lnTo>
                      <a:pt x="0" y="12"/>
                    </a:lnTo>
                    <a:lnTo>
                      <a:pt x="0" y="11"/>
                    </a:lnTo>
                    <a:lnTo>
                      <a:pt x="0" y="11"/>
                    </a:lnTo>
                    <a:lnTo>
                      <a:pt x="0" y="10"/>
                    </a:lnTo>
                    <a:lnTo>
                      <a:pt x="0" y="11"/>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1"/>
                    </a:lnTo>
                    <a:lnTo>
                      <a:pt x="0" y="11"/>
                    </a:lnTo>
                    <a:lnTo>
                      <a:pt x="0" y="12"/>
                    </a:lnTo>
                    <a:lnTo>
                      <a:pt x="0" y="11"/>
                    </a:lnTo>
                    <a:lnTo>
                      <a:pt x="0" y="11"/>
                    </a:lnTo>
                    <a:lnTo>
                      <a:pt x="0" y="11"/>
                    </a:lnTo>
                    <a:lnTo>
                      <a:pt x="0" y="12"/>
                    </a:lnTo>
                    <a:lnTo>
                      <a:pt x="0" y="12"/>
                    </a:lnTo>
                    <a:lnTo>
                      <a:pt x="0" y="12"/>
                    </a:lnTo>
                    <a:lnTo>
                      <a:pt x="0" y="12"/>
                    </a:lnTo>
                    <a:lnTo>
                      <a:pt x="0" y="12"/>
                    </a:lnTo>
                    <a:lnTo>
                      <a:pt x="0" y="12"/>
                    </a:lnTo>
                    <a:lnTo>
                      <a:pt x="0" y="12"/>
                    </a:lnTo>
                    <a:lnTo>
                      <a:pt x="0" y="13"/>
                    </a:lnTo>
                    <a:lnTo>
                      <a:pt x="0" y="12"/>
                    </a:lnTo>
                    <a:lnTo>
                      <a:pt x="0" y="13"/>
                    </a:lnTo>
                    <a:lnTo>
                      <a:pt x="0" y="12"/>
                    </a:lnTo>
                    <a:lnTo>
                      <a:pt x="0" y="12"/>
                    </a:lnTo>
                    <a:lnTo>
                      <a:pt x="0" y="12"/>
                    </a:lnTo>
                    <a:lnTo>
                      <a:pt x="0" y="13"/>
                    </a:lnTo>
                    <a:lnTo>
                      <a:pt x="0" y="12"/>
                    </a:lnTo>
                    <a:lnTo>
                      <a:pt x="0" y="12"/>
                    </a:lnTo>
                    <a:lnTo>
                      <a:pt x="0" y="12"/>
                    </a:lnTo>
                    <a:lnTo>
                      <a:pt x="0" y="12"/>
                    </a:lnTo>
                    <a:lnTo>
                      <a:pt x="0" y="12"/>
                    </a:lnTo>
                    <a:lnTo>
                      <a:pt x="0" y="11"/>
                    </a:lnTo>
                    <a:lnTo>
                      <a:pt x="0" y="11"/>
                    </a:lnTo>
                    <a:lnTo>
                      <a:pt x="0" y="11"/>
                    </a:lnTo>
                    <a:lnTo>
                      <a:pt x="0" y="11"/>
                    </a:lnTo>
                    <a:lnTo>
                      <a:pt x="0" y="12"/>
                    </a:lnTo>
                    <a:lnTo>
                      <a:pt x="0" y="11"/>
                    </a:lnTo>
                    <a:lnTo>
                      <a:pt x="0" y="11"/>
                    </a:lnTo>
                    <a:lnTo>
                      <a:pt x="0" y="11"/>
                    </a:lnTo>
                    <a:lnTo>
                      <a:pt x="0" y="12"/>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4"/>
                    </a:lnTo>
                    <a:lnTo>
                      <a:pt x="0" y="14"/>
                    </a:lnTo>
                    <a:lnTo>
                      <a:pt x="0" y="13"/>
                    </a:lnTo>
                    <a:lnTo>
                      <a:pt x="0" y="14"/>
                    </a:lnTo>
                    <a:lnTo>
                      <a:pt x="0" y="14"/>
                    </a:lnTo>
                    <a:lnTo>
                      <a:pt x="0" y="14"/>
                    </a:lnTo>
                    <a:lnTo>
                      <a:pt x="0" y="14"/>
                    </a:lnTo>
                    <a:lnTo>
                      <a:pt x="0" y="13"/>
                    </a:lnTo>
                    <a:lnTo>
                      <a:pt x="0" y="13"/>
                    </a:lnTo>
                    <a:lnTo>
                      <a:pt x="0" y="13"/>
                    </a:lnTo>
                    <a:lnTo>
                      <a:pt x="0" y="14"/>
                    </a:lnTo>
                    <a:lnTo>
                      <a:pt x="0" y="13"/>
                    </a:lnTo>
                    <a:lnTo>
                      <a:pt x="0" y="13"/>
                    </a:lnTo>
                    <a:lnTo>
                      <a:pt x="0" y="13"/>
                    </a:lnTo>
                    <a:lnTo>
                      <a:pt x="0" y="12"/>
                    </a:lnTo>
                    <a:lnTo>
                      <a:pt x="0" y="13"/>
                    </a:lnTo>
                    <a:lnTo>
                      <a:pt x="0" y="13"/>
                    </a:lnTo>
                    <a:lnTo>
                      <a:pt x="0" y="13"/>
                    </a:lnTo>
                    <a:lnTo>
                      <a:pt x="0" y="14"/>
                    </a:lnTo>
                    <a:lnTo>
                      <a:pt x="0" y="14"/>
                    </a:lnTo>
                    <a:lnTo>
                      <a:pt x="0" y="14"/>
                    </a:lnTo>
                    <a:lnTo>
                      <a:pt x="0" y="14"/>
                    </a:lnTo>
                    <a:lnTo>
                      <a:pt x="0" y="14"/>
                    </a:lnTo>
                    <a:lnTo>
                      <a:pt x="0" y="14"/>
                    </a:lnTo>
                    <a:lnTo>
                      <a:pt x="0" y="14"/>
                    </a:lnTo>
                    <a:lnTo>
                      <a:pt x="0" y="14"/>
                    </a:lnTo>
                    <a:lnTo>
                      <a:pt x="0" y="14"/>
                    </a:lnTo>
                    <a:lnTo>
                      <a:pt x="0" y="14"/>
                    </a:lnTo>
                    <a:lnTo>
                      <a:pt x="0" y="13"/>
                    </a:lnTo>
                    <a:lnTo>
                      <a:pt x="0" y="13"/>
                    </a:lnTo>
                    <a:lnTo>
                      <a:pt x="0" y="12"/>
                    </a:lnTo>
                    <a:lnTo>
                      <a:pt x="0" y="12"/>
                    </a:lnTo>
                    <a:lnTo>
                      <a:pt x="0" y="11"/>
                    </a:lnTo>
                    <a:lnTo>
                      <a:pt x="0" y="10"/>
                    </a:lnTo>
                    <a:lnTo>
                      <a:pt x="0" y="9"/>
                    </a:lnTo>
                    <a:lnTo>
                      <a:pt x="0" y="9"/>
                    </a:lnTo>
                    <a:lnTo>
                      <a:pt x="0" y="10"/>
                    </a:lnTo>
                    <a:lnTo>
                      <a:pt x="0" y="9"/>
                    </a:lnTo>
                    <a:lnTo>
                      <a:pt x="0" y="10"/>
                    </a:lnTo>
                    <a:lnTo>
                      <a:pt x="0" y="9"/>
                    </a:lnTo>
                    <a:lnTo>
                      <a:pt x="0" y="9"/>
                    </a:lnTo>
                    <a:lnTo>
                      <a:pt x="0" y="9"/>
                    </a:lnTo>
                    <a:lnTo>
                      <a:pt x="0" y="9"/>
                    </a:lnTo>
                    <a:lnTo>
                      <a:pt x="0" y="10"/>
                    </a:lnTo>
                    <a:lnTo>
                      <a:pt x="0" y="9"/>
                    </a:lnTo>
                    <a:lnTo>
                      <a:pt x="0" y="9"/>
                    </a:lnTo>
                    <a:lnTo>
                      <a:pt x="0" y="9"/>
                    </a:lnTo>
                    <a:lnTo>
                      <a:pt x="0" y="9"/>
                    </a:lnTo>
                    <a:lnTo>
                      <a:pt x="0" y="9"/>
                    </a:lnTo>
                    <a:lnTo>
                      <a:pt x="0" y="10"/>
                    </a:lnTo>
                    <a:lnTo>
                      <a:pt x="0" y="9"/>
                    </a:lnTo>
                    <a:lnTo>
                      <a:pt x="0" y="10"/>
                    </a:lnTo>
                    <a:lnTo>
                      <a:pt x="0" y="10"/>
                    </a:lnTo>
                    <a:lnTo>
                      <a:pt x="0" y="9"/>
                    </a:lnTo>
                    <a:lnTo>
                      <a:pt x="0" y="10"/>
                    </a:lnTo>
                    <a:lnTo>
                      <a:pt x="0" y="11"/>
                    </a:lnTo>
                    <a:lnTo>
                      <a:pt x="0" y="11"/>
                    </a:lnTo>
                    <a:lnTo>
                      <a:pt x="0" y="11"/>
                    </a:lnTo>
                    <a:lnTo>
                      <a:pt x="0" y="10"/>
                    </a:lnTo>
                    <a:lnTo>
                      <a:pt x="0" y="11"/>
                    </a:lnTo>
                    <a:lnTo>
                      <a:pt x="0" y="10"/>
                    </a:lnTo>
                    <a:lnTo>
                      <a:pt x="0" y="10"/>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10"/>
                    </a:lnTo>
                    <a:lnTo>
                      <a:pt x="0" y="11"/>
                    </a:lnTo>
                    <a:lnTo>
                      <a:pt x="0" y="10"/>
                    </a:lnTo>
                    <a:lnTo>
                      <a:pt x="0" y="11"/>
                    </a:lnTo>
                    <a:lnTo>
                      <a:pt x="0" y="11"/>
                    </a:lnTo>
                    <a:lnTo>
                      <a:pt x="0" y="11"/>
                    </a:lnTo>
                    <a:lnTo>
                      <a:pt x="0" y="10"/>
                    </a:lnTo>
                    <a:lnTo>
                      <a:pt x="0" y="10"/>
                    </a:lnTo>
                    <a:lnTo>
                      <a:pt x="0" y="10"/>
                    </a:lnTo>
                    <a:lnTo>
                      <a:pt x="0" y="9"/>
                    </a:lnTo>
                    <a:lnTo>
                      <a:pt x="0" y="9"/>
                    </a:lnTo>
                    <a:lnTo>
                      <a:pt x="0" y="10"/>
                    </a:lnTo>
                    <a:lnTo>
                      <a:pt x="0" y="9"/>
                    </a:lnTo>
                    <a:lnTo>
                      <a:pt x="0" y="9"/>
                    </a:lnTo>
                    <a:lnTo>
                      <a:pt x="0" y="10"/>
                    </a:lnTo>
                    <a:lnTo>
                      <a:pt x="0" y="10"/>
                    </a:lnTo>
                    <a:lnTo>
                      <a:pt x="0" y="10"/>
                    </a:lnTo>
                    <a:lnTo>
                      <a:pt x="0" y="11"/>
                    </a:lnTo>
                    <a:lnTo>
                      <a:pt x="0" y="10"/>
                    </a:lnTo>
                    <a:lnTo>
                      <a:pt x="0" y="11"/>
                    </a:lnTo>
                    <a:lnTo>
                      <a:pt x="0" y="11"/>
                    </a:lnTo>
                    <a:lnTo>
                      <a:pt x="0" y="10"/>
                    </a:lnTo>
                    <a:lnTo>
                      <a:pt x="0" y="10"/>
                    </a:lnTo>
                    <a:lnTo>
                      <a:pt x="0" y="10"/>
                    </a:lnTo>
                    <a:lnTo>
                      <a:pt x="0" y="10"/>
                    </a:lnTo>
                    <a:lnTo>
                      <a:pt x="0" y="10"/>
                    </a:lnTo>
                    <a:lnTo>
                      <a:pt x="0" y="9"/>
                    </a:lnTo>
                    <a:lnTo>
                      <a:pt x="0" y="10"/>
                    </a:lnTo>
                    <a:lnTo>
                      <a:pt x="0" y="10"/>
                    </a:lnTo>
                    <a:lnTo>
                      <a:pt x="0" y="10"/>
                    </a:lnTo>
                    <a:lnTo>
                      <a:pt x="0" y="11"/>
                    </a:lnTo>
                    <a:lnTo>
                      <a:pt x="0" y="10"/>
                    </a:lnTo>
                    <a:lnTo>
                      <a:pt x="0" y="11"/>
                    </a:lnTo>
                    <a:lnTo>
                      <a:pt x="0" y="11"/>
                    </a:lnTo>
                    <a:lnTo>
                      <a:pt x="0" y="10"/>
                    </a:lnTo>
                    <a:lnTo>
                      <a:pt x="0" y="11"/>
                    </a:lnTo>
                    <a:lnTo>
                      <a:pt x="0" y="11"/>
                    </a:lnTo>
                    <a:lnTo>
                      <a:pt x="0" y="11"/>
                    </a:lnTo>
                    <a:lnTo>
                      <a:pt x="0" y="11"/>
                    </a:lnTo>
                    <a:lnTo>
                      <a:pt x="0" y="11"/>
                    </a:lnTo>
                    <a:lnTo>
                      <a:pt x="0" y="10"/>
                    </a:lnTo>
                    <a:lnTo>
                      <a:pt x="0" y="9"/>
                    </a:lnTo>
                    <a:lnTo>
                      <a:pt x="0" y="10"/>
                    </a:lnTo>
                    <a:lnTo>
                      <a:pt x="0" y="10"/>
                    </a:lnTo>
                    <a:lnTo>
                      <a:pt x="0" y="9"/>
                    </a:lnTo>
                    <a:lnTo>
                      <a:pt x="0" y="10"/>
                    </a:lnTo>
                    <a:lnTo>
                      <a:pt x="0" y="10"/>
                    </a:lnTo>
                    <a:lnTo>
                      <a:pt x="0" y="10"/>
                    </a:lnTo>
                    <a:lnTo>
                      <a:pt x="0" y="11"/>
                    </a:lnTo>
                    <a:lnTo>
                      <a:pt x="0" y="11"/>
                    </a:lnTo>
                    <a:lnTo>
                      <a:pt x="0" y="10"/>
                    </a:lnTo>
                    <a:lnTo>
                      <a:pt x="0" y="10"/>
                    </a:lnTo>
                    <a:lnTo>
                      <a:pt x="0" y="11"/>
                    </a:lnTo>
                    <a:lnTo>
                      <a:pt x="0" y="10"/>
                    </a:lnTo>
                    <a:lnTo>
                      <a:pt x="0" y="10"/>
                    </a:lnTo>
                    <a:lnTo>
                      <a:pt x="0" y="10"/>
                    </a:lnTo>
                    <a:lnTo>
                      <a:pt x="0" y="10"/>
                    </a:lnTo>
                    <a:lnTo>
                      <a:pt x="0" y="11"/>
                    </a:lnTo>
                    <a:lnTo>
                      <a:pt x="0" y="10"/>
                    </a:lnTo>
                    <a:lnTo>
                      <a:pt x="0" y="11"/>
                    </a:lnTo>
                    <a:lnTo>
                      <a:pt x="0" y="10"/>
                    </a:lnTo>
                    <a:lnTo>
                      <a:pt x="0" y="10"/>
                    </a:lnTo>
                    <a:lnTo>
                      <a:pt x="0" y="10"/>
                    </a:lnTo>
                    <a:lnTo>
                      <a:pt x="0" y="9"/>
                    </a:lnTo>
                    <a:lnTo>
                      <a:pt x="0" y="10"/>
                    </a:lnTo>
                    <a:lnTo>
                      <a:pt x="0" y="10"/>
                    </a:lnTo>
                    <a:lnTo>
                      <a:pt x="0" y="10"/>
                    </a:lnTo>
                    <a:lnTo>
                      <a:pt x="0" y="10"/>
                    </a:lnTo>
                    <a:lnTo>
                      <a:pt x="0" y="10"/>
                    </a:lnTo>
                    <a:lnTo>
                      <a:pt x="0" y="9"/>
                    </a:lnTo>
                    <a:lnTo>
                      <a:pt x="0" y="10"/>
                    </a:lnTo>
                    <a:lnTo>
                      <a:pt x="0" y="10"/>
                    </a:lnTo>
                    <a:lnTo>
                      <a:pt x="0" y="9"/>
                    </a:lnTo>
                    <a:lnTo>
                      <a:pt x="0" y="9"/>
                    </a:lnTo>
                    <a:lnTo>
                      <a:pt x="0" y="9"/>
                    </a:lnTo>
                    <a:lnTo>
                      <a:pt x="0" y="9"/>
                    </a:lnTo>
                    <a:lnTo>
                      <a:pt x="0" y="9"/>
                    </a:lnTo>
                    <a:lnTo>
                      <a:pt x="0" y="8"/>
                    </a:lnTo>
                    <a:lnTo>
                      <a:pt x="0" y="8"/>
                    </a:lnTo>
                    <a:lnTo>
                      <a:pt x="0" y="8"/>
                    </a:lnTo>
                    <a:lnTo>
                      <a:pt x="0" y="8"/>
                    </a:lnTo>
                    <a:lnTo>
                      <a:pt x="0" y="7"/>
                    </a:lnTo>
                    <a:lnTo>
                      <a:pt x="0" y="8"/>
                    </a:lnTo>
                    <a:lnTo>
                      <a:pt x="0" y="7"/>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6"/>
                    </a:lnTo>
                    <a:lnTo>
                      <a:pt x="0" y="6"/>
                    </a:lnTo>
                    <a:lnTo>
                      <a:pt x="0" y="6"/>
                    </a:lnTo>
                    <a:lnTo>
                      <a:pt x="0" y="7"/>
                    </a:lnTo>
                    <a:lnTo>
                      <a:pt x="0" y="6"/>
                    </a:lnTo>
                    <a:lnTo>
                      <a:pt x="0" y="6"/>
                    </a:lnTo>
                    <a:lnTo>
                      <a:pt x="0" y="6"/>
                    </a:lnTo>
                    <a:lnTo>
                      <a:pt x="0" y="5"/>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3"/>
                    </a:lnTo>
                    <a:lnTo>
                      <a:pt x="0" y="3"/>
                    </a:lnTo>
                    <a:lnTo>
                      <a:pt x="0" y="4"/>
                    </a:lnTo>
                    <a:lnTo>
                      <a:pt x="0" y="3"/>
                    </a:lnTo>
                    <a:lnTo>
                      <a:pt x="0" y="3"/>
                    </a:lnTo>
                    <a:lnTo>
                      <a:pt x="0" y="3"/>
                    </a:lnTo>
                    <a:lnTo>
                      <a:pt x="0" y="2"/>
                    </a:lnTo>
                    <a:lnTo>
                      <a:pt x="0" y="1"/>
                    </a:lnTo>
                    <a:lnTo>
                      <a:pt x="0" y="0"/>
                    </a:lnTo>
                    <a:lnTo>
                      <a:pt x="0" y="1"/>
                    </a:lnTo>
                    <a:lnTo>
                      <a:pt x="0" y="0"/>
                    </a:lnTo>
                    <a:lnTo>
                      <a:pt x="0" y="1"/>
                    </a:lnTo>
                    <a:lnTo>
                      <a:pt x="0" y="1"/>
                    </a:lnTo>
                    <a:lnTo>
                      <a:pt x="0" y="1"/>
                    </a:lnTo>
                    <a:lnTo>
                      <a:pt x="0" y="1"/>
                    </a:lnTo>
                    <a:lnTo>
                      <a:pt x="0" y="1"/>
                    </a:lnTo>
                    <a:lnTo>
                      <a:pt x="0" y="1"/>
                    </a:lnTo>
                    <a:lnTo>
                      <a:pt x="0" y="2"/>
                    </a:lnTo>
                    <a:lnTo>
                      <a:pt x="0" y="2"/>
                    </a:lnTo>
                    <a:lnTo>
                      <a:pt x="0" y="1"/>
                    </a:lnTo>
                    <a:lnTo>
                      <a:pt x="0" y="2"/>
                    </a:lnTo>
                    <a:lnTo>
                      <a:pt x="0" y="2"/>
                    </a:lnTo>
                    <a:lnTo>
                      <a:pt x="0" y="2"/>
                    </a:lnTo>
                    <a:lnTo>
                      <a:pt x="0" y="3"/>
                    </a:lnTo>
                    <a:lnTo>
                      <a:pt x="0" y="4"/>
                    </a:lnTo>
                    <a:lnTo>
                      <a:pt x="0" y="4"/>
                    </a:lnTo>
                    <a:lnTo>
                      <a:pt x="0" y="4"/>
                    </a:lnTo>
                    <a:lnTo>
                      <a:pt x="0" y="4"/>
                    </a:lnTo>
                    <a:lnTo>
                      <a:pt x="0" y="5"/>
                    </a:lnTo>
                    <a:lnTo>
                      <a:pt x="0" y="4"/>
                    </a:lnTo>
                    <a:lnTo>
                      <a:pt x="0" y="4"/>
                    </a:lnTo>
                    <a:lnTo>
                      <a:pt x="0" y="5"/>
                    </a:lnTo>
                    <a:lnTo>
                      <a:pt x="0" y="4"/>
                    </a:lnTo>
                    <a:lnTo>
                      <a:pt x="0" y="4"/>
                    </a:lnTo>
                    <a:lnTo>
                      <a:pt x="0" y="4"/>
                    </a:lnTo>
                    <a:lnTo>
                      <a:pt x="0" y="5"/>
                    </a:lnTo>
                    <a:lnTo>
                      <a:pt x="0" y="5"/>
                    </a:lnTo>
                    <a:lnTo>
                      <a:pt x="0" y="5"/>
                    </a:lnTo>
                    <a:lnTo>
                      <a:pt x="0" y="5"/>
                    </a:lnTo>
                    <a:lnTo>
                      <a:pt x="0" y="6"/>
                    </a:lnTo>
                    <a:lnTo>
                      <a:pt x="0" y="6"/>
                    </a:lnTo>
                    <a:lnTo>
                      <a:pt x="0" y="6"/>
                    </a:lnTo>
                    <a:lnTo>
                      <a:pt x="0" y="7"/>
                    </a:lnTo>
                    <a:lnTo>
                      <a:pt x="0" y="6"/>
                    </a:lnTo>
                    <a:lnTo>
                      <a:pt x="0" y="6"/>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8"/>
                    </a:lnTo>
                    <a:lnTo>
                      <a:pt x="0" y="7"/>
                    </a:lnTo>
                    <a:lnTo>
                      <a:pt x="0" y="7"/>
                    </a:lnTo>
                    <a:lnTo>
                      <a:pt x="0" y="6"/>
                    </a:lnTo>
                    <a:lnTo>
                      <a:pt x="0" y="6"/>
                    </a:lnTo>
                    <a:lnTo>
                      <a:pt x="0" y="6"/>
                    </a:lnTo>
                    <a:lnTo>
                      <a:pt x="0" y="5"/>
                    </a:lnTo>
                    <a:lnTo>
                      <a:pt x="0" y="4"/>
                    </a:lnTo>
                    <a:lnTo>
                      <a:pt x="0" y="4"/>
                    </a:lnTo>
                    <a:lnTo>
                      <a:pt x="0" y="5"/>
                    </a:lnTo>
                    <a:lnTo>
                      <a:pt x="0" y="4"/>
                    </a:lnTo>
                    <a:lnTo>
                      <a:pt x="0" y="5"/>
                    </a:lnTo>
                    <a:lnTo>
                      <a:pt x="0" y="4"/>
                    </a:lnTo>
                    <a:lnTo>
                      <a:pt x="0" y="4"/>
                    </a:lnTo>
                    <a:lnTo>
                      <a:pt x="0" y="5"/>
                    </a:lnTo>
                    <a:lnTo>
                      <a:pt x="0" y="4"/>
                    </a:lnTo>
                    <a:lnTo>
                      <a:pt x="0" y="4"/>
                    </a:lnTo>
                    <a:lnTo>
                      <a:pt x="0" y="4"/>
                    </a:lnTo>
                    <a:lnTo>
                      <a:pt x="0" y="4"/>
                    </a:lnTo>
                    <a:lnTo>
                      <a:pt x="0" y="4"/>
                    </a:lnTo>
                    <a:lnTo>
                      <a:pt x="0" y="5"/>
                    </a:lnTo>
                    <a:lnTo>
                      <a:pt x="0" y="5"/>
                    </a:lnTo>
                    <a:lnTo>
                      <a:pt x="0" y="5"/>
                    </a:lnTo>
                    <a:lnTo>
                      <a:pt x="0" y="4"/>
                    </a:lnTo>
                    <a:lnTo>
                      <a:pt x="0" y="4"/>
                    </a:lnTo>
                    <a:lnTo>
                      <a:pt x="0" y="4"/>
                    </a:lnTo>
                    <a:lnTo>
                      <a:pt x="0" y="4"/>
                    </a:lnTo>
                    <a:lnTo>
                      <a:pt x="0" y="5"/>
                    </a:lnTo>
                    <a:lnTo>
                      <a:pt x="0" y="4"/>
                    </a:lnTo>
                    <a:lnTo>
                      <a:pt x="0" y="4"/>
                    </a:lnTo>
                    <a:lnTo>
                      <a:pt x="0" y="3"/>
                    </a:lnTo>
                    <a:lnTo>
                      <a:pt x="0" y="4"/>
                    </a:lnTo>
                    <a:lnTo>
                      <a:pt x="0" y="4"/>
                    </a:lnTo>
                    <a:lnTo>
                      <a:pt x="0" y="3"/>
                    </a:lnTo>
                    <a:lnTo>
                      <a:pt x="0" y="3"/>
                    </a:lnTo>
                    <a:lnTo>
                      <a:pt x="0" y="2"/>
                    </a:lnTo>
                    <a:lnTo>
                      <a:pt x="0" y="2"/>
                    </a:lnTo>
                    <a:lnTo>
                      <a:pt x="0" y="3"/>
                    </a:lnTo>
                    <a:lnTo>
                      <a:pt x="0" y="3"/>
                    </a:lnTo>
                    <a:lnTo>
                      <a:pt x="0" y="3"/>
                    </a:lnTo>
                    <a:lnTo>
                      <a:pt x="0" y="3"/>
                    </a:lnTo>
                    <a:lnTo>
                      <a:pt x="0" y="4"/>
                    </a:lnTo>
                    <a:lnTo>
                      <a:pt x="0" y="3"/>
                    </a:lnTo>
                    <a:lnTo>
                      <a:pt x="0" y="4"/>
                    </a:lnTo>
                    <a:lnTo>
                      <a:pt x="0" y="3"/>
                    </a:lnTo>
                    <a:lnTo>
                      <a:pt x="0" y="3"/>
                    </a:lnTo>
                    <a:lnTo>
                      <a:pt x="0" y="3"/>
                    </a:lnTo>
                    <a:lnTo>
                      <a:pt x="0" y="3"/>
                    </a:lnTo>
                    <a:lnTo>
                      <a:pt x="0" y="4"/>
                    </a:lnTo>
                    <a:lnTo>
                      <a:pt x="0" y="4"/>
                    </a:lnTo>
                    <a:lnTo>
                      <a:pt x="0" y="4"/>
                    </a:lnTo>
                    <a:lnTo>
                      <a:pt x="0" y="4"/>
                    </a:lnTo>
                    <a:lnTo>
                      <a:pt x="0" y="5"/>
                    </a:lnTo>
                    <a:lnTo>
                      <a:pt x="0" y="4"/>
                    </a:lnTo>
                    <a:lnTo>
                      <a:pt x="0" y="5"/>
                    </a:lnTo>
                    <a:lnTo>
                      <a:pt x="0" y="6"/>
                    </a:lnTo>
                    <a:lnTo>
                      <a:pt x="0" y="5"/>
                    </a:lnTo>
                    <a:lnTo>
                      <a:pt x="0" y="6"/>
                    </a:lnTo>
                    <a:lnTo>
                      <a:pt x="0" y="6"/>
                    </a:lnTo>
                    <a:lnTo>
                      <a:pt x="0" y="6"/>
                    </a:lnTo>
                    <a:lnTo>
                      <a:pt x="0" y="6"/>
                    </a:lnTo>
                    <a:lnTo>
                      <a:pt x="0" y="5"/>
                    </a:lnTo>
                    <a:lnTo>
                      <a:pt x="0" y="6"/>
                    </a:lnTo>
                    <a:lnTo>
                      <a:pt x="0" y="5"/>
                    </a:lnTo>
                    <a:lnTo>
                      <a:pt x="0" y="5"/>
                    </a:lnTo>
                    <a:lnTo>
                      <a:pt x="0" y="6"/>
                    </a:lnTo>
                    <a:lnTo>
                      <a:pt x="0" y="5"/>
                    </a:lnTo>
                    <a:lnTo>
                      <a:pt x="0" y="6"/>
                    </a:lnTo>
                    <a:lnTo>
                      <a:pt x="0" y="6"/>
                    </a:lnTo>
                    <a:lnTo>
                      <a:pt x="0" y="6"/>
                    </a:lnTo>
                    <a:lnTo>
                      <a:pt x="0" y="6"/>
                    </a:lnTo>
                    <a:lnTo>
                      <a:pt x="0" y="6"/>
                    </a:lnTo>
                    <a:lnTo>
                      <a:pt x="0" y="7"/>
                    </a:lnTo>
                    <a:lnTo>
                      <a:pt x="0" y="7"/>
                    </a:lnTo>
                    <a:lnTo>
                      <a:pt x="0" y="6"/>
                    </a:lnTo>
                    <a:lnTo>
                      <a:pt x="0" y="6"/>
                    </a:lnTo>
                    <a:lnTo>
                      <a:pt x="0" y="6"/>
                    </a:lnTo>
                    <a:lnTo>
                      <a:pt x="0" y="6"/>
                    </a:lnTo>
                    <a:lnTo>
                      <a:pt x="0" y="7"/>
                    </a:lnTo>
                    <a:lnTo>
                      <a:pt x="0" y="7"/>
                    </a:lnTo>
                    <a:lnTo>
                      <a:pt x="0" y="6"/>
                    </a:lnTo>
                    <a:lnTo>
                      <a:pt x="0" y="6"/>
                    </a:lnTo>
                    <a:lnTo>
                      <a:pt x="0" y="6"/>
                    </a:lnTo>
                    <a:lnTo>
                      <a:pt x="0" y="6"/>
                    </a:lnTo>
                    <a:lnTo>
                      <a:pt x="0" y="6"/>
                    </a:lnTo>
                    <a:lnTo>
                      <a:pt x="0" y="6"/>
                    </a:lnTo>
                    <a:lnTo>
                      <a:pt x="0" y="5"/>
                    </a:lnTo>
                    <a:lnTo>
                      <a:pt x="0" y="5"/>
                    </a:lnTo>
                    <a:lnTo>
                      <a:pt x="0" y="4"/>
                    </a:lnTo>
                    <a:lnTo>
                      <a:pt x="0" y="4"/>
                    </a:lnTo>
                    <a:lnTo>
                      <a:pt x="0" y="4"/>
                    </a:lnTo>
                    <a:lnTo>
                      <a:pt x="0" y="4"/>
                    </a:lnTo>
                    <a:lnTo>
                      <a:pt x="0" y="4"/>
                    </a:lnTo>
                    <a:lnTo>
                      <a:pt x="0" y="4"/>
                    </a:lnTo>
                    <a:lnTo>
                      <a:pt x="0" y="3"/>
                    </a:lnTo>
                    <a:lnTo>
                      <a:pt x="0" y="3"/>
                    </a:lnTo>
                    <a:lnTo>
                      <a:pt x="0" y="2"/>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3"/>
                    </a:lnTo>
                    <a:lnTo>
                      <a:pt x="0" y="3"/>
                    </a:lnTo>
                    <a:lnTo>
                      <a:pt x="0" y="3"/>
                    </a:lnTo>
                    <a:lnTo>
                      <a:pt x="0" y="2"/>
                    </a:lnTo>
                    <a:lnTo>
                      <a:pt x="0" y="1"/>
                    </a:lnTo>
                    <a:lnTo>
                      <a:pt x="0" y="1"/>
                    </a:lnTo>
                    <a:lnTo>
                      <a:pt x="0" y="1"/>
                    </a:lnTo>
                    <a:lnTo>
                      <a:pt x="0" y="0"/>
                    </a:lnTo>
                    <a:lnTo>
                      <a:pt x="0" y="1"/>
                    </a:lnTo>
                    <a:lnTo>
                      <a:pt x="0" y="1"/>
                    </a:lnTo>
                    <a:lnTo>
                      <a:pt x="0" y="2"/>
                    </a:lnTo>
                    <a:lnTo>
                      <a:pt x="0" y="1"/>
                    </a:lnTo>
                    <a:lnTo>
                      <a:pt x="0" y="2"/>
                    </a:lnTo>
                    <a:lnTo>
                      <a:pt x="0" y="1"/>
                    </a:lnTo>
                    <a:lnTo>
                      <a:pt x="0" y="2"/>
                    </a:lnTo>
                    <a:lnTo>
                      <a:pt x="0" y="3"/>
                    </a:lnTo>
                    <a:lnTo>
                      <a:pt x="0" y="4"/>
                    </a:lnTo>
                    <a:lnTo>
                      <a:pt x="0" y="4"/>
                    </a:lnTo>
                    <a:lnTo>
                      <a:pt x="0" y="4"/>
                    </a:lnTo>
                    <a:lnTo>
                      <a:pt x="0" y="4"/>
                    </a:lnTo>
                    <a:lnTo>
                      <a:pt x="0" y="4"/>
                    </a:lnTo>
                    <a:lnTo>
                      <a:pt x="0" y="4"/>
                    </a:lnTo>
                    <a:lnTo>
                      <a:pt x="0" y="5"/>
                    </a:lnTo>
                    <a:lnTo>
                      <a:pt x="0" y="5"/>
                    </a:lnTo>
                    <a:lnTo>
                      <a:pt x="0" y="5"/>
                    </a:lnTo>
                    <a:lnTo>
                      <a:pt x="0" y="5"/>
                    </a:lnTo>
                    <a:lnTo>
                      <a:pt x="0" y="6"/>
                    </a:lnTo>
                    <a:lnTo>
                      <a:pt x="0" y="6"/>
                    </a:lnTo>
                    <a:lnTo>
                      <a:pt x="0" y="6"/>
                    </a:lnTo>
                    <a:lnTo>
                      <a:pt x="0" y="6"/>
                    </a:lnTo>
                    <a:lnTo>
                      <a:pt x="0" y="6"/>
                    </a:lnTo>
                    <a:lnTo>
                      <a:pt x="0" y="7"/>
                    </a:lnTo>
                    <a:lnTo>
                      <a:pt x="0" y="7"/>
                    </a:lnTo>
                    <a:lnTo>
                      <a:pt x="0" y="7"/>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9"/>
                    </a:lnTo>
                  </a:path>
                </a:pathLst>
              </a:custGeom>
              <a:noFill/>
              <a:ln w="0">
                <a:solidFill>
                  <a:srgbClr val="3366FF"/>
                </a:solidFill>
                <a:prstDash val="solid"/>
                <a:round/>
                <a:headEnd/>
                <a:tailEnd/>
              </a:ln>
            </p:spPr>
            <p:txBody>
              <a:bodyPr/>
              <a:lstStyle/>
              <a:p>
                <a:endParaRPr lang="en-GB"/>
              </a:p>
            </p:txBody>
          </p:sp>
          <p:sp>
            <p:nvSpPr>
              <p:cNvPr id="185969" name="Freeform 625"/>
              <p:cNvSpPr>
                <a:spLocks/>
              </p:cNvSpPr>
              <p:nvPr/>
            </p:nvSpPr>
            <p:spPr bwMode="auto">
              <a:xfrm>
                <a:off x="2874" y="3557"/>
                <a:ext cx="6" cy="78"/>
              </a:xfrm>
              <a:custGeom>
                <a:avLst/>
                <a:gdLst/>
                <a:ahLst/>
                <a:cxnLst>
                  <a:cxn ang="0">
                    <a:pos x="0" y="12"/>
                  </a:cxn>
                  <a:cxn ang="0">
                    <a:pos x="0" y="10"/>
                  </a:cxn>
                  <a:cxn ang="0">
                    <a:pos x="0" y="12"/>
                  </a:cxn>
                  <a:cxn ang="0">
                    <a:pos x="0" y="12"/>
                  </a:cxn>
                  <a:cxn ang="0">
                    <a:pos x="0" y="12"/>
                  </a:cxn>
                  <a:cxn ang="0">
                    <a:pos x="0" y="11"/>
                  </a:cxn>
                  <a:cxn ang="0">
                    <a:pos x="0" y="11"/>
                  </a:cxn>
                  <a:cxn ang="0">
                    <a:pos x="0" y="13"/>
                  </a:cxn>
                  <a:cxn ang="0">
                    <a:pos x="0" y="11"/>
                  </a:cxn>
                  <a:cxn ang="0">
                    <a:pos x="0" y="11"/>
                  </a:cxn>
                  <a:cxn ang="0">
                    <a:pos x="0" y="10"/>
                  </a:cxn>
                  <a:cxn ang="0">
                    <a:pos x="0" y="8"/>
                  </a:cxn>
                  <a:cxn ang="0">
                    <a:pos x="0" y="7"/>
                  </a:cxn>
                  <a:cxn ang="0">
                    <a:pos x="0" y="9"/>
                  </a:cxn>
                  <a:cxn ang="0">
                    <a:pos x="0" y="6"/>
                  </a:cxn>
                  <a:cxn ang="0">
                    <a:pos x="1" y="6"/>
                  </a:cxn>
                  <a:cxn ang="0">
                    <a:pos x="1" y="6"/>
                  </a:cxn>
                  <a:cxn ang="0">
                    <a:pos x="1" y="6"/>
                  </a:cxn>
                  <a:cxn ang="0">
                    <a:pos x="1" y="7"/>
                  </a:cxn>
                  <a:cxn ang="0">
                    <a:pos x="1" y="3"/>
                  </a:cxn>
                  <a:cxn ang="0">
                    <a:pos x="1" y="6"/>
                  </a:cxn>
                  <a:cxn ang="0">
                    <a:pos x="1" y="6"/>
                  </a:cxn>
                  <a:cxn ang="0">
                    <a:pos x="1" y="8"/>
                  </a:cxn>
                  <a:cxn ang="0">
                    <a:pos x="1" y="9"/>
                  </a:cxn>
                  <a:cxn ang="0">
                    <a:pos x="1" y="5"/>
                  </a:cxn>
                  <a:cxn ang="0">
                    <a:pos x="1" y="6"/>
                  </a:cxn>
                  <a:cxn ang="0">
                    <a:pos x="1" y="6"/>
                  </a:cxn>
                  <a:cxn ang="0">
                    <a:pos x="1" y="9"/>
                  </a:cxn>
                  <a:cxn ang="0">
                    <a:pos x="1" y="11"/>
                  </a:cxn>
                  <a:cxn ang="0">
                    <a:pos x="1" y="10"/>
                  </a:cxn>
                  <a:cxn ang="0">
                    <a:pos x="1" y="8"/>
                  </a:cxn>
                  <a:cxn ang="0">
                    <a:pos x="1" y="3"/>
                  </a:cxn>
                  <a:cxn ang="0">
                    <a:pos x="1" y="0"/>
                  </a:cxn>
                  <a:cxn ang="0">
                    <a:pos x="1" y="1"/>
                  </a:cxn>
                  <a:cxn ang="0">
                    <a:pos x="1" y="0"/>
                  </a:cxn>
                  <a:cxn ang="0">
                    <a:pos x="1" y="2"/>
                  </a:cxn>
                  <a:cxn ang="0">
                    <a:pos x="1" y="6"/>
                  </a:cxn>
                  <a:cxn ang="0">
                    <a:pos x="1" y="6"/>
                  </a:cxn>
                  <a:cxn ang="0">
                    <a:pos x="1" y="8"/>
                  </a:cxn>
                  <a:cxn ang="0">
                    <a:pos x="1" y="8"/>
                  </a:cxn>
                  <a:cxn ang="0">
                    <a:pos x="1" y="7"/>
                  </a:cxn>
                  <a:cxn ang="0">
                    <a:pos x="1" y="7"/>
                  </a:cxn>
                  <a:cxn ang="0">
                    <a:pos x="1" y="9"/>
                  </a:cxn>
                  <a:cxn ang="0">
                    <a:pos x="1" y="10"/>
                  </a:cxn>
                  <a:cxn ang="0">
                    <a:pos x="1" y="7"/>
                  </a:cxn>
                  <a:cxn ang="0">
                    <a:pos x="1" y="5"/>
                  </a:cxn>
                  <a:cxn ang="0">
                    <a:pos x="1" y="5"/>
                  </a:cxn>
                  <a:cxn ang="0">
                    <a:pos x="1" y="5"/>
                  </a:cxn>
                  <a:cxn ang="0">
                    <a:pos x="1" y="8"/>
                  </a:cxn>
                  <a:cxn ang="0">
                    <a:pos x="1" y="6"/>
                  </a:cxn>
                  <a:cxn ang="0">
                    <a:pos x="1" y="2"/>
                  </a:cxn>
                  <a:cxn ang="0">
                    <a:pos x="1" y="2"/>
                  </a:cxn>
                  <a:cxn ang="0">
                    <a:pos x="1" y="1"/>
                  </a:cxn>
                  <a:cxn ang="0">
                    <a:pos x="1" y="5"/>
                  </a:cxn>
                  <a:cxn ang="0">
                    <a:pos x="1" y="5"/>
                  </a:cxn>
                  <a:cxn ang="0">
                    <a:pos x="1" y="6"/>
                  </a:cxn>
                  <a:cxn ang="0">
                    <a:pos x="1" y="4"/>
                  </a:cxn>
                  <a:cxn ang="0">
                    <a:pos x="1" y="5"/>
                  </a:cxn>
                  <a:cxn ang="0">
                    <a:pos x="1" y="6"/>
                  </a:cxn>
                  <a:cxn ang="0">
                    <a:pos x="1" y="6"/>
                  </a:cxn>
                  <a:cxn ang="0">
                    <a:pos x="1" y="8"/>
                  </a:cxn>
                  <a:cxn ang="0">
                    <a:pos x="1" y="10"/>
                  </a:cxn>
                  <a:cxn ang="0">
                    <a:pos x="1" y="10"/>
                  </a:cxn>
                </a:cxnLst>
                <a:rect l="0" t="0" r="r" b="b"/>
                <a:pathLst>
                  <a:path w="1" h="13">
                    <a:moveTo>
                      <a:pt x="0" y="11"/>
                    </a:moveTo>
                    <a:lnTo>
                      <a:pt x="0" y="11"/>
                    </a:lnTo>
                    <a:lnTo>
                      <a:pt x="0" y="12"/>
                    </a:lnTo>
                    <a:lnTo>
                      <a:pt x="0" y="12"/>
                    </a:lnTo>
                    <a:lnTo>
                      <a:pt x="0" y="12"/>
                    </a:lnTo>
                    <a:lnTo>
                      <a:pt x="0" y="11"/>
                    </a:lnTo>
                    <a:lnTo>
                      <a:pt x="0" y="11"/>
                    </a:lnTo>
                    <a:lnTo>
                      <a:pt x="0" y="11"/>
                    </a:lnTo>
                    <a:lnTo>
                      <a:pt x="0" y="11"/>
                    </a:lnTo>
                    <a:lnTo>
                      <a:pt x="0" y="11"/>
                    </a:lnTo>
                    <a:lnTo>
                      <a:pt x="0" y="12"/>
                    </a:lnTo>
                    <a:lnTo>
                      <a:pt x="0" y="11"/>
                    </a:lnTo>
                    <a:lnTo>
                      <a:pt x="0" y="10"/>
                    </a:lnTo>
                    <a:lnTo>
                      <a:pt x="0" y="11"/>
                    </a:lnTo>
                    <a:lnTo>
                      <a:pt x="0" y="10"/>
                    </a:lnTo>
                    <a:lnTo>
                      <a:pt x="0" y="10"/>
                    </a:lnTo>
                    <a:lnTo>
                      <a:pt x="0" y="10"/>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2"/>
                    </a:lnTo>
                    <a:lnTo>
                      <a:pt x="0" y="12"/>
                    </a:lnTo>
                    <a:lnTo>
                      <a:pt x="0" y="11"/>
                    </a:lnTo>
                    <a:lnTo>
                      <a:pt x="0" y="11"/>
                    </a:lnTo>
                    <a:lnTo>
                      <a:pt x="0" y="11"/>
                    </a:lnTo>
                    <a:lnTo>
                      <a:pt x="0" y="11"/>
                    </a:lnTo>
                    <a:lnTo>
                      <a:pt x="0" y="11"/>
                    </a:lnTo>
                    <a:lnTo>
                      <a:pt x="0" y="12"/>
                    </a:lnTo>
                    <a:lnTo>
                      <a:pt x="0" y="11"/>
                    </a:lnTo>
                    <a:lnTo>
                      <a:pt x="0" y="12"/>
                    </a:lnTo>
                    <a:lnTo>
                      <a:pt x="0" y="11"/>
                    </a:lnTo>
                    <a:lnTo>
                      <a:pt x="0" y="11"/>
                    </a:lnTo>
                    <a:lnTo>
                      <a:pt x="0" y="12"/>
                    </a:lnTo>
                    <a:lnTo>
                      <a:pt x="0" y="11"/>
                    </a:lnTo>
                    <a:lnTo>
                      <a:pt x="0" y="12"/>
                    </a:lnTo>
                    <a:lnTo>
                      <a:pt x="0" y="13"/>
                    </a:lnTo>
                    <a:lnTo>
                      <a:pt x="0" y="13"/>
                    </a:lnTo>
                    <a:lnTo>
                      <a:pt x="0" y="12"/>
                    </a:lnTo>
                    <a:lnTo>
                      <a:pt x="0" y="12"/>
                    </a:lnTo>
                    <a:lnTo>
                      <a:pt x="0" y="12"/>
                    </a:lnTo>
                    <a:lnTo>
                      <a:pt x="0" y="13"/>
                    </a:lnTo>
                    <a:lnTo>
                      <a:pt x="0" y="12"/>
                    </a:lnTo>
                    <a:lnTo>
                      <a:pt x="0" y="12"/>
                    </a:lnTo>
                    <a:lnTo>
                      <a:pt x="0" y="11"/>
                    </a:lnTo>
                    <a:lnTo>
                      <a:pt x="0" y="11"/>
                    </a:lnTo>
                    <a:lnTo>
                      <a:pt x="0" y="10"/>
                    </a:lnTo>
                    <a:lnTo>
                      <a:pt x="0" y="10"/>
                    </a:lnTo>
                    <a:lnTo>
                      <a:pt x="0" y="11"/>
                    </a:lnTo>
                    <a:lnTo>
                      <a:pt x="0" y="11"/>
                    </a:lnTo>
                    <a:lnTo>
                      <a:pt x="0" y="10"/>
                    </a:lnTo>
                    <a:lnTo>
                      <a:pt x="0" y="10"/>
                    </a:lnTo>
                    <a:lnTo>
                      <a:pt x="0" y="10"/>
                    </a:lnTo>
                    <a:lnTo>
                      <a:pt x="0" y="10"/>
                    </a:lnTo>
                    <a:lnTo>
                      <a:pt x="0" y="10"/>
                    </a:lnTo>
                    <a:lnTo>
                      <a:pt x="0" y="11"/>
                    </a:lnTo>
                    <a:lnTo>
                      <a:pt x="0" y="10"/>
                    </a:lnTo>
                    <a:lnTo>
                      <a:pt x="0" y="11"/>
                    </a:lnTo>
                    <a:lnTo>
                      <a:pt x="0" y="11"/>
                    </a:lnTo>
                    <a:lnTo>
                      <a:pt x="0" y="11"/>
                    </a:lnTo>
                    <a:lnTo>
                      <a:pt x="0" y="11"/>
                    </a:lnTo>
                    <a:lnTo>
                      <a:pt x="0" y="11"/>
                    </a:lnTo>
                    <a:lnTo>
                      <a:pt x="0" y="12"/>
                    </a:lnTo>
                    <a:lnTo>
                      <a:pt x="0" y="12"/>
                    </a:lnTo>
                    <a:lnTo>
                      <a:pt x="0" y="11"/>
                    </a:lnTo>
                    <a:lnTo>
                      <a:pt x="0" y="12"/>
                    </a:lnTo>
                    <a:lnTo>
                      <a:pt x="0" y="13"/>
                    </a:lnTo>
                    <a:lnTo>
                      <a:pt x="0" y="12"/>
                    </a:lnTo>
                    <a:lnTo>
                      <a:pt x="0" y="13"/>
                    </a:lnTo>
                    <a:lnTo>
                      <a:pt x="0" y="13"/>
                    </a:lnTo>
                    <a:lnTo>
                      <a:pt x="0" y="12"/>
                    </a:lnTo>
                    <a:lnTo>
                      <a:pt x="0" y="13"/>
                    </a:lnTo>
                    <a:lnTo>
                      <a:pt x="0" y="13"/>
                    </a:lnTo>
                    <a:lnTo>
                      <a:pt x="0" y="13"/>
                    </a:lnTo>
                    <a:lnTo>
                      <a:pt x="0" y="13"/>
                    </a:lnTo>
                    <a:lnTo>
                      <a:pt x="0" y="12"/>
                    </a:lnTo>
                    <a:lnTo>
                      <a:pt x="0" y="12"/>
                    </a:lnTo>
                    <a:lnTo>
                      <a:pt x="0" y="11"/>
                    </a:lnTo>
                    <a:lnTo>
                      <a:pt x="0" y="13"/>
                    </a:lnTo>
                    <a:lnTo>
                      <a:pt x="0" y="12"/>
                    </a:lnTo>
                    <a:lnTo>
                      <a:pt x="0" y="13"/>
                    </a:lnTo>
                    <a:lnTo>
                      <a:pt x="0" y="12"/>
                    </a:lnTo>
                    <a:lnTo>
                      <a:pt x="0" y="12"/>
                    </a:lnTo>
                    <a:lnTo>
                      <a:pt x="0" y="12"/>
                    </a:lnTo>
                    <a:lnTo>
                      <a:pt x="0" y="12"/>
                    </a:lnTo>
                    <a:lnTo>
                      <a:pt x="0" y="12"/>
                    </a:lnTo>
                    <a:lnTo>
                      <a:pt x="0" y="11"/>
                    </a:lnTo>
                    <a:lnTo>
                      <a:pt x="0" y="11"/>
                    </a:lnTo>
                    <a:lnTo>
                      <a:pt x="0" y="11"/>
                    </a:lnTo>
                    <a:lnTo>
                      <a:pt x="0" y="11"/>
                    </a:lnTo>
                    <a:lnTo>
                      <a:pt x="0" y="10"/>
                    </a:lnTo>
                    <a:lnTo>
                      <a:pt x="0" y="11"/>
                    </a:lnTo>
                    <a:lnTo>
                      <a:pt x="0" y="11"/>
                    </a:lnTo>
                    <a:lnTo>
                      <a:pt x="0" y="11"/>
                    </a:lnTo>
                    <a:lnTo>
                      <a:pt x="0" y="11"/>
                    </a:lnTo>
                    <a:lnTo>
                      <a:pt x="0" y="11"/>
                    </a:lnTo>
                    <a:lnTo>
                      <a:pt x="0" y="12"/>
                    </a:lnTo>
                    <a:lnTo>
                      <a:pt x="0" y="11"/>
                    </a:lnTo>
                    <a:lnTo>
                      <a:pt x="0" y="11"/>
                    </a:lnTo>
                    <a:lnTo>
                      <a:pt x="0" y="10"/>
                    </a:lnTo>
                    <a:lnTo>
                      <a:pt x="0" y="10"/>
                    </a:lnTo>
                    <a:lnTo>
                      <a:pt x="0" y="10"/>
                    </a:lnTo>
                    <a:lnTo>
                      <a:pt x="0" y="10"/>
                    </a:lnTo>
                    <a:lnTo>
                      <a:pt x="0" y="10"/>
                    </a:lnTo>
                    <a:lnTo>
                      <a:pt x="0" y="10"/>
                    </a:lnTo>
                    <a:lnTo>
                      <a:pt x="0" y="9"/>
                    </a:lnTo>
                    <a:lnTo>
                      <a:pt x="0" y="8"/>
                    </a:lnTo>
                    <a:lnTo>
                      <a:pt x="0" y="8"/>
                    </a:lnTo>
                    <a:lnTo>
                      <a:pt x="0" y="8"/>
                    </a:lnTo>
                    <a:lnTo>
                      <a:pt x="0" y="8"/>
                    </a:lnTo>
                    <a:lnTo>
                      <a:pt x="0" y="8"/>
                    </a:lnTo>
                    <a:lnTo>
                      <a:pt x="0" y="7"/>
                    </a:lnTo>
                    <a:lnTo>
                      <a:pt x="0" y="6"/>
                    </a:lnTo>
                    <a:lnTo>
                      <a:pt x="0" y="6"/>
                    </a:lnTo>
                    <a:lnTo>
                      <a:pt x="0" y="6"/>
                    </a:lnTo>
                    <a:lnTo>
                      <a:pt x="0" y="5"/>
                    </a:lnTo>
                    <a:lnTo>
                      <a:pt x="0" y="5"/>
                    </a:lnTo>
                    <a:lnTo>
                      <a:pt x="0" y="5"/>
                    </a:lnTo>
                    <a:lnTo>
                      <a:pt x="0" y="6"/>
                    </a:lnTo>
                    <a:lnTo>
                      <a:pt x="0" y="6"/>
                    </a:lnTo>
                    <a:lnTo>
                      <a:pt x="0" y="7"/>
                    </a:lnTo>
                    <a:lnTo>
                      <a:pt x="0" y="7"/>
                    </a:lnTo>
                    <a:lnTo>
                      <a:pt x="0" y="8"/>
                    </a:lnTo>
                    <a:lnTo>
                      <a:pt x="0" y="8"/>
                    </a:lnTo>
                    <a:lnTo>
                      <a:pt x="0" y="9"/>
                    </a:lnTo>
                    <a:lnTo>
                      <a:pt x="0" y="8"/>
                    </a:lnTo>
                    <a:lnTo>
                      <a:pt x="0" y="9"/>
                    </a:lnTo>
                    <a:lnTo>
                      <a:pt x="0" y="9"/>
                    </a:lnTo>
                    <a:lnTo>
                      <a:pt x="0" y="9"/>
                    </a:lnTo>
                    <a:lnTo>
                      <a:pt x="0" y="9"/>
                    </a:lnTo>
                    <a:lnTo>
                      <a:pt x="0" y="8"/>
                    </a:lnTo>
                    <a:lnTo>
                      <a:pt x="0" y="8"/>
                    </a:lnTo>
                    <a:lnTo>
                      <a:pt x="0" y="9"/>
                    </a:lnTo>
                    <a:lnTo>
                      <a:pt x="0" y="9"/>
                    </a:lnTo>
                    <a:lnTo>
                      <a:pt x="0" y="9"/>
                    </a:lnTo>
                    <a:lnTo>
                      <a:pt x="0" y="9"/>
                    </a:lnTo>
                    <a:lnTo>
                      <a:pt x="0" y="8"/>
                    </a:lnTo>
                    <a:lnTo>
                      <a:pt x="0" y="8"/>
                    </a:lnTo>
                    <a:lnTo>
                      <a:pt x="0" y="7"/>
                    </a:lnTo>
                    <a:lnTo>
                      <a:pt x="0" y="7"/>
                    </a:lnTo>
                    <a:lnTo>
                      <a:pt x="0" y="6"/>
                    </a:lnTo>
                    <a:lnTo>
                      <a:pt x="0" y="7"/>
                    </a:lnTo>
                    <a:lnTo>
                      <a:pt x="0" y="7"/>
                    </a:lnTo>
                    <a:lnTo>
                      <a:pt x="0" y="6"/>
                    </a:lnTo>
                    <a:lnTo>
                      <a:pt x="0" y="7"/>
                    </a:lnTo>
                    <a:lnTo>
                      <a:pt x="0" y="6"/>
                    </a:lnTo>
                    <a:lnTo>
                      <a:pt x="0" y="5"/>
                    </a:lnTo>
                    <a:lnTo>
                      <a:pt x="1" y="6"/>
                    </a:lnTo>
                    <a:lnTo>
                      <a:pt x="1" y="5"/>
                    </a:lnTo>
                    <a:lnTo>
                      <a:pt x="1" y="6"/>
                    </a:lnTo>
                    <a:lnTo>
                      <a:pt x="1" y="5"/>
                    </a:lnTo>
                    <a:lnTo>
                      <a:pt x="1" y="6"/>
                    </a:lnTo>
                    <a:lnTo>
                      <a:pt x="1" y="6"/>
                    </a:lnTo>
                    <a:lnTo>
                      <a:pt x="1" y="6"/>
                    </a:lnTo>
                    <a:lnTo>
                      <a:pt x="1" y="6"/>
                    </a:lnTo>
                    <a:lnTo>
                      <a:pt x="1" y="6"/>
                    </a:lnTo>
                    <a:lnTo>
                      <a:pt x="1" y="6"/>
                    </a:lnTo>
                    <a:lnTo>
                      <a:pt x="1" y="7"/>
                    </a:lnTo>
                    <a:lnTo>
                      <a:pt x="1" y="7"/>
                    </a:lnTo>
                    <a:lnTo>
                      <a:pt x="1" y="7"/>
                    </a:lnTo>
                    <a:lnTo>
                      <a:pt x="1" y="7"/>
                    </a:lnTo>
                    <a:lnTo>
                      <a:pt x="1" y="6"/>
                    </a:lnTo>
                    <a:lnTo>
                      <a:pt x="1" y="6"/>
                    </a:lnTo>
                    <a:lnTo>
                      <a:pt x="1" y="7"/>
                    </a:lnTo>
                    <a:lnTo>
                      <a:pt x="1" y="7"/>
                    </a:lnTo>
                    <a:lnTo>
                      <a:pt x="1" y="6"/>
                    </a:lnTo>
                    <a:lnTo>
                      <a:pt x="1" y="7"/>
                    </a:lnTo>
                    <a:lnTo>
                      <a:pt x="1" y="6"/>
                    </a:lnTo>
                    <a:lnTo>
                      <a:pt x="1" y="5"/>
                    </a:lnTo>
                    <a:lnTo>
                      <a:pt x="1" y="5"/>
                    </a:lnTo>
                    <a:lnTo>
                      <a:pt x="1" y="4"/>
                    </a:lnTo>
                    <a:lnTo>
                      <a:pt x="1" y="5"/>
                    </a:lnTo>
                    <a:lnTo>
                      <a:pt x="1" y="4"/>
                    </a:lnTo>
                    <a:lnTo>
                      <a:pt x="1" y="4"/>
                    </a:lnTo>
                    <a:lnTo>
                      <a:pt x="1" y="5"/>
                    </a:lnTo>
                    <a:lnTo>
                      <a:pt x="1" y="5"/>
                    </a:lnTo>
                    <a:lnTo>
                      <a:pt x="1" y="6"/>
                    </a:lnTo>
                    <a:lnTo>
                      <a:pt x="1" y="6"/>
                    </a:lnTo>
                    <a:lnTo>
                      <a:pt x="1" y="6"/>
                    </a:lnTo>
                    <a:lnTo>
                      <a:pt x="1" y="6"/>
                    </a:lnTo>
                    <a:lnTo>
                      <a:pt x="1" y="7"/>
                    </a:lnTo>
                    <a:lnTo>
                      <a:pt x="1" y="7"/>
                    </a:lnTo>
                    <a:lnTo>
                      <a:pt x="1" y="7"/>
                    </a:lnTo>
                    <a:lnTo>
                      <a:pt x="1" y="7"/>
                    </a:lnTo>
                    <a:lnTo>
                      <a:pt x="1" y="7"/>
                    </a:lnTo>
                    <a:lnTo>
                      <a:pt x="1" y="6"/>
                    </a:lnTo>
                    <a:lnTo>
                      <a:pt x="1" y="6"/>
                    </a:lnTo>
                    <a:lnTo>
                      <a:pt x="1" y="7"/>
                    </a:lnTo>
                    <a:lnTo>
                      <a:pt x="1" y="6"/>
                    </a:lnTo>
                    <a:lnTo>
                      <a:pt x="1" y="6"/>
                    </a:lnTo>
                    <a:lnTo>
                      <a:pt x="1" y="6"/>
                    </a:lnTo>
                    <a:lnTo>
                      <a:pt x="1" y="5"/>
                    </a:lnTo>
                    <a:lnTo>
                      <a:pt x="1" y="4"/>
                    </a:lnTo>
                    <a:lnTo>
                      <a:pt x="1" y="4"/>
                    </a:lnTo>
                    <a:lnTo>
                      <a:pt x="1" y="4"/>
                    </a:lnTo>
                    <a:lnTo>
                      <a:pt x="1" y="3"/>
                    </a:lnTo>
                    <a:lnTo>
                      <a:pt x="1" y="4"/>
                    </a:lnTo>
                    <a:lnTo>
                      <a:pt x="1" y="4"/>
                    </a:lnTo>
                    <a:lnTo>
                      <a:pt x="1" y="3"/>
                    </a:lnTo>
                    <a:lnTo>
                      <a:pt x="1" y="3"/>
                    </a:lnTo>
                    <a:lnTo>
                      <a:pt x="1" y="3"/>
                    </a:lnTo>
                    <a:lnTo>
                      <a:pt x="1" y="4"/>
                    </a:lnTo>
                    <a:lnTo>
                      <a:pt x="1" y="5"/>
                    </a:lnTo>
                    <a:lnTo>
                      <a:pt x="1" y="5"/>
                    </a:lnTo>
                    <a:lnTo>
                      <a:pt x="1" y="5"/>
                    </a:lnTo>
                    <a:lnTo>
                      <a:pt x="1" y="6"/>
                    </a:lnTo>
                    <a:lnTo>
                      <a:pt x="1" y="5"/>
                    </a:lnTo>
                    <a:lnTo>
                      <a:pt x="1" y="6"/>
                    </a:lnTo>
                    <a:lnTo>
                      <a:pt x="1" y="6"/>
                    </a:lnTo>
                    <a:lnTo>
                      <a:pt x="1" y="6"/>
                    </a:lnTo>
                    <a:lnTo>
                      <a:pt x="1" y="7"/>
                    </a:lnTo>
                    <a:lnTo>
                      <a:pt x="1" y="6"/>
                    </a:lnTo>
                    <a:lnTo>
                      <a:pt x="1" y="6"/>
                    </a:lnTo>
                    <a:lnTo>
                      <a:pt x="1" y="5"/>
                    </a:lnTo>
                    <a:lnTo>
                      <a:pt x="1" y="6"/>
                    </a:lnTo>
                    <a:lnTo>
                      <a:pt x="1" y="7"/>
                    </a:lnTo>
                    <a:lnTo>
                      <a:pt x="1" y="7"/>
                    </a:lnTo>
                    <a:lnTo>
                      <a:pt x="1" y="7"/>
                    </a:lnTo>
                    <a:lnTo>
                      <a:pt x="1" y="6"/>
                    </a:lnTo>
                    <a:lnTo>
                      <a:pt x="1" y="7"/>
                    </a:lnTo>
                    <a:lnTo>
                      <a:pt x="1" y="6"/>
                    </a:lnTo>
                    <a:lnTo>
                      <a:pt x="1" y="7"/>
                    </a:lnTo>
                    <a:lnTo>
                      <a:pt x="1" y="7"/>
                    </a:lnTo>
                    <a:lnTo>
                      <a:pt x="1" y="7"/>
                    </a:lnTo>
                    <a:lnTo>
                      <a:pt x="1" y="7"/>
                    </a:lnTo>
                    <a:lnTo>
                      <a:pt x="1" y="7"/>
                    </a:lnTo>
                    <a:lnTo>
                      <a:pt x="1" y="7"/>
                    </a:lnTo>
                    <a:lnTo>
                      <a:pt x="1" y="7"/>
                    </a:lnTo>
                    <a:lnTo>
                      <a:pt x="1" y="7"/>
                    </a:lnTo>
                    <a:lnTo>
                      <a:pt x="1" y="8"/>
                    </a:lnTo>
                    <a:lnTo>
                      <a:pt x="1" y="8"/>
                    </a:lnTo>
                    <a:lnTo>
                      <a:pt x="1" y="8"/>
                    </a:lnTo>
                    <a:lnTo>
                      <a:pt x="1" y="8"/>
                    </a:lnTo>
                    <a:lnTo>
                      <a:pt x="1" y="9"/>
                    </a:lnTo>
                    <a:lnTo>
                      <a:pt x="1" y="9"/>
                    </a:lnTo>
                    <a:lnTo>
                      <a:pt x="1" y="9"/>
                    </a:lnTo>
                    <a:lnTo>
                      <a:pt x="1" y="9"/>
                    </a:lnTo>
                    <a:lnTo>
                      <a:pt x="1" y="9"/>
                    </a:lnTo>
                    <a:lnTo>
                      <a:pt x="1" y="9"/>
                    </a:lnTo>
                    <a:lnTo>
                      <a:pt x="1" y="10"/>
                    </a:lnTo>
                    <a:lnTo>
                      <a:pt x="1" y="10"/>
                    </a:lnTo>
                    <a:lnTo>
                      <a:pt x="1" y="10"/>
                    </a:lnTo>
                    <a:lnTo>
                      <a:pt x="1" y="9"/>
                    </a:lnTo>
                    <a:lnTo>
                      <a:pt x="1" y="8"/>
                    </a:lnTo>
                    <a:lnTo>
                      <a:pt x="1" y="9"/>
                    </a:lnTo>
                    <a:lnTo>
                      <a:pt x="1" y="8"/>
                    </a:lnTo>
                    <a:lnTo>
                      <a:pt x="1" y="8"/>
                    </a:lnTo>
                    <a:lnTo>
                      <a:pt x="1" y="8"/>
                    </a:lnTo>
                    <a:lnTo>
                      <a:pt x="1" y="7"/>
                    </a:lnTo>
                    <a:lnTo>
                      <a:pt x="1" y="7"/>
                    </a:lnTo>
                    <a:lnTo>
                      <a:pt x="1" y="6"/>
                    </a:lnTo>
                    <a:lnTo>
                      <a:pt x="1" y="5"/>
                    </a:lnTo>
                    <a:lnTo>
                      <a:pt x="1" y="5"/>
                    </a:lnTo>
                    <a:lnTo>
                      <a:pt x="1" y="5"/>
                    </a:lnTo>
                    <a:lnTo>
                      <a:pt x="1" y="5"/>
                    </a:lnTo>
                    <a:lnTo>
                      <a:pt x="1" y="6"/>
                    </a:lnTo>
                    <a:lnTo>
                      <a:pt x="1" y="6"/>
                    </a:lnTo>
                    <a:lnTo>
                      <a:pt x="1" y="7"/>
                    </a:lnTo>
                    <a:lnTo>
                      <a:pt x="1" y="7"/>
                    </a:lnTo>
                    <a:lnTo>
                      <a:pt x="1" y="7"/>
                    </a:lnTo>
                    <a:lnTo>
                      <a:pt x="1" y="6"/>
                    </a:lnTo>
                    <a:lnTo>
                      <a:pt x="1" y="6"/>
                    </a:lnTo>
                    <a:lnTo>
                      <a:pt x="1" y="6"/>
                    </a:lnTo>
                    <a:lnTo>
                      <a:pt x="1" y="6"/>
                    </a:lnTo>
                    <a:lnTo>
                      <a:pt x="1" y="6"/>
                    </a:lnTo>
                    <a:lnTo>
                      <a:pt x="1" y="6"/>
                    </a:lnTo>
                    <a:lnTo>
                      <a:pt x="1" y="6"/>
                    </a:lnTo>
                    <a:lnTo>
                      <a:pt x="1" y="7"/>
                    </a:lnTo>
                    <a:lnTo>
                      <a:pt x="1" y="7"/>
                    </a:lnTo>
                    <a:lnTo>
                      <a:pt x="1" y="7"/>
                    </a:lnTo>
                    <a:lnTo>
                      <a:pt x="1" y="8"/>
                    </a:lnTo>
                    <a:lnTo>
                      <a:pt x="1" y="8"/>
                    </a:lnTo>
                    <a:lnTo>
                      <a:pt x="1" y="8"/>
                    </a:lnTo>
                    <a:lnTo>
                      <a:pt x="1" y="7"/>
                    </a:lnTo>
                    <a:lnTo>
                      <a:pt x="1" y="7"/>
                    </a:lnTo>
                    <a:lnTo>
                      <a:pt x="1" y="6"/>
                    </a:lnTo>
                    <a:lnTo>
                      <a:pt x="1" y="7"/>
                    </a:lnTo>
                    <a:lnTo>
                      <a:pt x="1" y="7"/>
                    </a:lnTo>
                    <a:lnTo>
                      <a:pt x="1" y="8"/>
                    </a:lnTo>
                    <a:lnTo>
                      <a:pt x="1" y="8"/>
                    </a:lnTo>
                    <a:lnTo>
                      <a:pt x="1" y="7"/>
                    </a:lnTo>
                    <a:lnTo>
                      <a:pt x="1" y="8"/>
                    </a:lnTo>
                    <a:lnTo>
                      <a:pt x="1" y="8"/>
                    </a:lnTo>
                    <a:lnTo>
                      <a:pt x="1" y="8"/>
                    </a:lnTo>
                    <a:lnTo>
                      <a:pt x="1" y="8"/>
                    </a:lnTo>
                    <a:lnTo>
                      <a:pt x="1" y="9"/>
                    </a:lnTo>
                    <a:lnTo>
                      <a:pt x="1" y="9"/>
                    </a:lnTo>
                    <a:lnTo>
                      <a:pt x="1" y="10"/>
                    </a:lnTo>
                    <a:lnTo>
                      <a:pt x="1" y="9"/>
                    </a:lnTo>
                    <a:lnTo>
                      <a:pt x="1" y="9"/>
                    </a:lnTo>
                    <a:lnTo>
                      <a:pt x="1" y="9"/>
                    </a:lnTo>
                    <a:lnTo>
                      <a:pt x="1" y="10"/>
                    </a:lnTo>
                    <a:lnTo>
                      <a:pt x="1" y="10"/>
                    </a:lnTo>
                    <a:lnTo>
                      <a:pt x="1" y="11"/>
                    </a:lnTo>
                    <a:lnTo>
                      <a:pt x="1" y="10"/>
                    </a:lnTo>
                    <a:lnTo>
                      <a:pt x="1" y="10"/>
                    </a:lnTo>
                    <a:lnTo>
                      <a:pt x="1" y="10"/>
                    </a:lnTo>
                    <a:lnTo>
                      <a:pt x="1" y="11"/>
                    </a:lnTo>
                    <a:lnTo>
                      <a:pt x="1" y="10"/>
                    </a:lnTo>
                    <a:lnTo>
                      <a:pt x="1" y="11"/>
                    </a:lnTo>
                    <a:lnTo>
                      <a:pt x="1" y="10"/>
                    </a:lnTo>
                    <a:lnTo>
                      <a:pt x="1" y="10"/>
                    </a:lnTo>
                    <a:lnTo>
                      <a:pt x="1" y="10"/>
                    </a:lnTo>
                    <a:lnTo>
                      <a:pt x="1" y="11"/>
                    </a:lnTo>
                    <a:lnTo>
                      <a:pt x="1" y="10"/>
                    </a:lnTo>
                    <a:lnTo>
                      <a:pt x="1" y="10"/>
                    </a:lnTo>
                    <a:lnTo>
                      <a:pt x="1" y="9"/>
                    </a:lnTo>
                    <a:lnTo>
                      <a:pt x="1" y="10"/>
                    </a:lnTo>
                    <a:lnTo>
                      <a:pt x="1" y="10"/>
                    </a:lnTo>
                    <a:lnTo>
                      <a:pt x="1" y="10"/>
                    </a:lnTo>
                    <a:lnTo>
                      <a:pt x="1" y="9"/>
                    </a:lnTo>
                    <a:lnTo>
                      <a:pt x="1" y="8"/>
                    </a:lnTo>
                    <a:lnTo>
                      <a:pt x="1" y="7"/>
                    </a:lnTo>
                    <a:lnTo>
                      <a:pt x="1" y="7"/>
                    </a:lnTo>
                    <a:lnTo>
                      <a:pt x="1" y="7"/>
                    </a:lnTo>
                    <a:lnTo>
                      <a:pt x="1" y="7"/>
                    </a:lnTo>
                    <a:lnTo>
                      <a:pt x="1" y="7"/>
                    </a:lnTo>
                    <a:lnTo>
                      <a:pt x="1" y="8"/>
                    </a:lnTo>
                    <a:lnTo>
                      <a:pt x="1" y="8"/>
                    </a:lnTo>
                    <a:lnTo>
                      <a:pt x="1" y="8"/>
                    </a:lnTo>
                    <a:lnTo>
                      <a:pt x="1" y="8"/>
                    </a:lnTo>
                    <a:lnTo>
                      <a:pt x="1" y="8"/>
                    </a:lnTo>
                    <a:lnTo>
                      <a:pt x="1" y="8"/>
                    </a:lnTo>
                    <a:lnTo>
                      <a:pt x="1" y="7"/>
                    </a:lnTo>
                    <a:lnTo>
                      <a:pt x="1" y="7"/>
                    </a:lnTo>
                    <a:lnTo>
                      <a:pt x="1" y="6"/>
                    </a:lnTo>
                    <a:lnTo>
                      <a:pt x="1" y="6"/>
                    </a:lnTo>
                    <a:lnTo>
                      <a:pt x="1" y="5"/>
                    </a:lnTo>
                    <a:lnTo>
                      <a:pt x="1" y="5"/>
                    </a:lnTo>
                    <a:lnTo>
                      <a:pt x="1" y="5"/>
                    </a:lnTo>
                    <a:lnTo>
                      <a:pt x="1" y="3"/>
                    </a:lnTo>
                    <a:lnTo>
                      <a:pt x="1" y="3"/>
                    </a:lnTo>
                    <a:lnTo>
                      <a:pt x="1" y="2"/>
                    </a:lnTo>
                    <a:lnTo>
                      <a:pt x="1" y="2"/>
                    </a:lnTo>
                    <a:lnTo>
                      <a:pt x="1" y="1"/>
                    </a:lnTo>
                    <a:lnTo>
                      <a:pt x="1" y="1"/>
                    </a:lnTo>
                    <a:lnTo>
                      <a:pt x="1" y="1"/>
                    </a:lnTo>
                    <a:lnTo>
                      <a:pt x="1" y="0"/>
                    </a:lnTo>
                    <a:lnTo>
                      <a:pt x="1" y="0"/>
                    </a:lnTo>
                    <a:lnTo>
                      <a:pt x="1" y="0"/>
                    </a:lnTo>
                    <a:lnTo>
                      <a:pt x="1" y="0"/>
                    </a:lnTo>
                    <a:lnTo>
                      <a:pt x="1" y="0"/>
                    </a:lnTo>
                    <a:lnTo>
                      <a:pt x="1" y="1"/>
                    </a:lnTo>
                    <a:lnTo>
                      <a:pt x="1" y="0"/>
                    </a:lnTo>
                    <a:lnTo>
                      <a:pt x="1" y="1"/>
                    </a:lnTo>
                    <a:lnTo>
                      <a:pt x="1" y="1"/>
                    </a:lnTo>
                    <a:lnTo>
                      <a:pt x="1" y="1"/>
                    </a:lnTo>
                    <a:lnTo>
                      <a:pt x="1" y="1"/>
                    </a:lnTo>
                    <a:lnTo>
                      <a:pt x="1" y="0"/>
                    </a:lnTo>
                    <a:lnTo>
                      <a:pt x="1" y="0"/>
                    </a:lnTo>
                    <a:lnTo>
                      <a:pt x="1" y="1"/>
                    </a:lnTo>
                    <a:lnTo>
                      <a:pt x="1" y="0"/>
                    </a:lnTo>
                    <a:lnTo>
                      <a:pt x="1" y="1"/>
                    </a:lnTo>
                    <a:lnTo>
                      <a:pt x="1" y="1"/>
                    </a:lnTo>
                    <a:lnTo>
                      <a:pt x="1" y="0"/>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1"/>
                    </a:lnTo>
                    <a:lnTo>
                      <a:pt x="1" y="1"/>
                    </a:lnTo>
                    <a:lnTo>
                      <a:pt x="1" y="2"/>
                    </a:lnTo>
                    <a:lnTo>
                      <a:pt x="1" y="2"/>
                    </a:lnTo>
                    <a:lnTo>
                      <a:pt x="1" y="2"/>
                    </a:lnTo>
                    <a:lnTo>
                      <a:pt x="1" y="2"/>
                    </a:lnTo>
                    <a:lnTo>
                      <a:pt x="1" y="3"/>
                    </a:lnTo>
                    <a:lnTo>
                      <a:pt x="1" y="2"/>
                    </a:lnTo>
                    <a:lnTo>
                      <a:pt x="1" y="2"/>
                    </a:lnTo>
                    <a:lnTo>
                      <a:pt x="1" y="3"/>
                    </a:lnTo>
                    <a:lnTo>
                      <a:pt x="1" y="3"/>
                    </a:lnTo>
                    <a:lnTo>
                      <a:pt x="1" y="4"/>
                    </a:lnTo>
                    <a:lnTo>
                      <a:pt x="1" y="4"/>
                    </a:lnTo>
                    <a:lnTo>
                      <a:pt x="1" y="5"/>
                    </a:lnTo>
                    <a:lnTo>
                      <a:pt x="1" y="5"/>
                    </a:lnTo>
                    <a:lnTo>
                      <a:pt x="1" y="5"/>
                    </a:lnTo>
                    <a:lnTo>
                      <a:pt x="1" y="5"/>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6"/>
                    </a:lnTo>
                    <a:lnTo>
                      <a:pt x="1" y="6"/>
                    </a:lnTo>
                    <a:lnTo>
                      <a:pt x="1" y="6"/>
                    </a:lnTo>
                    <a:lnTo>
                      <a:pt x="1" y="6"/>
                    </a:lnTo>
                    <a:lnTo>
                      <a:pt x="1" y="6"/>
                    </a:lnTo>
                    <a:lnTo>
                      <a:pt x="1" y="7"/>
                    </a:lnTo>
                    <a:lnTo>
                      <a:pt x="1" y="7"/>
                    </a:lnTo>
                    <a:lnTo>
                      <a:pt x="1" y="8"/>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8"/>
                    </a:lnTo>
                    <a:lnTo>
                      <a:pt x="1" y="7"/>
                    </a:lnTo>
                    <a:lnTo>
                      <a:pt x="1" y="8"/>
                    </a:lnTo>
                    <a:lnTo>
                      <a:pt x="1" y="7"/>
                    </a:lnTo>
                    <a:lnTo>
                      <a:pt x="1" y="7"/>
                    </a:lnTo>
                    <a:lnTo>
                      <a:pt x="1" y="7"/>
                    </a:lnTo>
                    <a:lnTo>
                      <a:pt x="1" y="6"/>
                    </a:lnTo>
                    <a:lnTo>
                      <a:pt x="1" y="5"/>
                    </a:lnTo>
                    <a:lnTo>
                      <a:pt x="1" y="5"/>
                    </a:lnTo>
                    <a:lnTo>
                      <a:pt x="1" y="5"/>
                    </a:lnTo>
                    <a:lnTo>
                      <a:pt x="1" y="6"/>
                    </a:lnTo>
                    <a:lnTo>
                      <a:pt x="1" y="7"/>
                    </a:lnTo>
                    <a:lnTo>
                      <a:pt x="1" y="7"/>
                    </a:lnTo>
                    <a:lnTo>
                      <a:pt x="1" y="6"/>
                    </a:lnTo>
                    <a:lnTo>
                      <a:pt x="1" y="7"/>
                    </a:lnTo>
                    <a:lnTo>
                      <a:pt x="1" y="7"/>
                    </a:lnTo>
                    <a:lnTo>
                      <a:pt x="1" y="7"/>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9"/>
                    </a:lnTo>
                    <a:lnTo>
                      <a:pt x="1" y="9"/>
                    </a:lnTo>
                    <a:lnTo>
                      <a:pt x="1" y="9"/>
                    </a:lnTo>
                    <a:lnTo>
                      <a:pt x="1" y="9"/>
                    </a:lnTo>
                    <a:lnTo>
                      <a:pt x="1" y="8"/>
                    </a:lnTo>
                    <a:lnTo>
                      <a:pt x="1" y="9"/>
                    </a:lnTo>
                    <a:lnTo>
                      <a:pt x="1" y="10"/>
                    </a:lnTo>
                    <a:lnTo>
                      <a:pt x="1" y="9"/>
                    </a:lnTo>
                    <a:lnTo>
                      <a:pt x="1" y="10"/>
                    </a:lnTo>
                    <a:lnTo>
                      <a:pt x="1" y="10"/>
                    </a:lnTo>
                    <a:lnTo>
                      <a:pt x="1" y="10"/>
                    </a:lnTo>
                    <a:lnTo>
                      <a:pt x="1" y="9"/>
                    </a:lnTo>
                    <a:lnTo>
                      <a:pt x="1" y="9"/>
                    </a:lnTo>
                    <a:lnTo>
                      <a:pt x="1" y="9"/>
                    </a:lnTo>
                    <a:lnTo>
                      <a:pt x="1" y="9"/>
                    </a:lnTo>
                    <a:lnTo>
                      <a:pt x="1" y="8"/>
                    </a:lnTo>
                    <a:lnTo>
                      <a:pt x="1" y="8"/>
                    </a:lnTo>
                    <a:lnTo>
                      <a:pt x="1" y="7"/>
                    </a:lnTo>
                    <a:lnTo>
                      <a:pt x="1" y="7"/>
                    </a:lnTo>
                    <a:lnTo>
                      <a:pt x="1" y="7"/>
                    </a:lnTo>
                    <a:lnTo>
                      <a:pt x="1" y="7"/>
                    </a:lnTo>
                    <a:lnTo>
                      <a:pt x="1" y="6"/>
                    </a:lnTo>
                    <a:lnTo>
                      <a:pt x="1" y="6"/>
                    </a:lnTo>
                    <a:lnTo>
                      <a:pt x="1" y="6"/>
                    </a:lnTo>
                    <a:lnTo>
                      <a:pt x="1" y="6"/>
                    </a:lnTo>
                    <a:lnTo>
                      <a:pt x="1" y="5"/>
                    </a:lnTo>
                    <a:lnTo>
                      <a:pt x="1" y="5"/>
                    </a:lnTo>
                    <a:lnTo>
                      <a:pt x="1" y="5"/>
                    </a:lnTo>
                    <a:lnTo>
                      <a:pt x="1" y="5"/>
                    </a:lnTo>
                    <a:lnTo>
                      <a:pt x="1" y="5"/>
                    </a:lnTo>
                    <a:lnTo>
                      <a:pt x="1" y="5"/>
                    </a:lnTo>
                    <a:lnTo>
                      <a:pt x="1" y="5"/>
                    </a:lnTo>
                    <a:lnTo>
                      <a:pt x="1" y="6"/>
                    </a:lnTo>
                    <a:lnTo>
                      <a:pt x="1" y="5"/>
                    </a:lnTo>
                    <a:lnTo>
                      <a:pt x="1" y="4"/>
                    </a:lnTo>
                    <a:lnTo>
                      <a:pt x="1" y="4"/>
                    </a:lnTo>
                    <a:lnTo>
                      <a:pt x="1" y="4"/>
                    </a:lnTo>
                    <a:lnTo>
                      <a:pt x="1" y="4"/>
                    </a:lnTo>
                    <a:lnTo>
                      <a:pt x="1" y="5"/>
                    </a:lnTo>
                    <a:lnTo>
                      <a:pt x="1" y="5"/>
                    </a:lnTo>
                    <a:lnTo>
                      <a:pt x="1" y="4"/>
                    </a:lnTo>
                    <a:lnTo>
                      <a:pt x="1" y="5"/>
                    </a:lnTo>
                    <a:lnTo>
                      <a:pt x="1" y="4"/>
                    </a:lnTo>
                    <a:lnTo>
                      <a:pt x="1" y="5"/>
                    </a:lnTo>
                    <a:lnTo>
                      <a:pt x="1" y="5"/>
                    </a:lnTo>
                    <a:lnTo>
                      <a:pt x="1" y="5"/>
                    </a:lnTo>
                    <a:lnTo>
                      <a:pt x="1" y="5"/>
                    </a:lnTo>
                    <a:lnTo>
                      <a:pt x="1" y="5"/>
                    </a:lnTo>
                    <a:lnTo>
                      <a:pt x="1" y="6"/>
                    </a:lnTo>
                    <a:lnTo>
                      <a:pt x="1" y="5"/>
                    </a:lnTo>
                    <a:lnTo>
                      <a:pt x="1" y="5"/>
                    </a:lnTo>
                    <a:lnTo>
                      <a:pt x="1" y="6"/>
                    </a:lnTo>
                    <a:lnTo>
                      <a:pt x="1" y="6"/>
                    </a:lnTo>
                    <a:lnTo>
                      <a:pt x="1" y="7"/>
                    </a:lnTo>
                    <a:lnTo>
                      <a:pt x="1" y="6"/>
                    </a:lnTo>
                    <a:lnTo>
                      <a:pt x="1" y="6"/>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7"/>
                    </a:lnTo>
                    <a:lnTo>
                      <a:pt x="1" y="6"/>
                    </a:lnTo>
                    <a:lnTo>
                      <a:pt x="1" y="6"/>
                    </a:lnTo>
                    <a:lnTo>
                      <a:pt x="1" y="6"/>
                    </a:lnTo>
                    <a:lnTo>
                      <a:pt x="1" y="6"/>
                    </a:lnTo>
                    <a:lnTo>
                      <a:pt x="1" y="5"/>
                    </a:lnTo>
                    <a:lnTo>
                      <a:pt x="1" y="5"/>
                    </a:lnTo>
                    <a:lnTo>
                      <a:pt x="1" y="4"/>
                    </a:lnTo>
                    <a:lnTo>
                      <a:pt x="1" y="3"/>
                    </a:lnTo>
                    <a:lnTo>
                      <a:pt x="1" y="3"/>
                    </a:lnTo>
                    <a:lnTo>
                      <a:pt x="1" y="3"/>
                    </a:lnTo>
                    <a:lnTo>
                      <a:pt x="1" y="3"/>
                    </a:lnTo>
                    <a:lnTo>
                      <a:pt x="1" y="3"/>
                    </a:lnTo>
                    <a:lnTo>
                      <a:pt x="1" y="2"/>
                    </a:lnTo>
                    <a:lnTo>
                      <a:pt x="1" y="2"/>
                    </a:lnTo>
                    <a:lnTo>
                      <a:pt x="1" y="2"/>
                    </a:lnTo>
                    <a:lnTo>
                      <a:pt x="1" y="1"/>
                    </a:lnTo>
                    <a:lnTo>
                      <a:pt x="1" y="2"/>
                    </a:lnTo>
                    <a:lnTo>
                      <a:pt x="1" y="2"/>
                    </a:lnTo>
                    <a:lnTo>
                      <a:pt x="1" y="2"/>
                    </a:lnTo>
                    <a:lnTo>
                      <a:pt x="1" y="2"/>
                    </a:lnTo>
                    <a:lnTo>
                      <a:pt x="1" y="1"/>
                    </a:lnTo>
                    <a:lnTo>
                      <a:pt x="1" y="1"/>
                    </a:lnTo>
                    <a:lnTo>
                      <a:pt x="1" y="1"/>
                    </a:lnTo>
                    <a:lnTo>
                      <a:pt x="1" y="1"/>
                    </a:lnTo>
                    <a:lnTo>
                      <a:pt x="1" y="1"/>
                    </a:lnTo>
                    <a:lnTo>
                      <a:pt x="1" y="2"/>
                    </a:lnTo>
                    <a:lnTo>
                      <a:pt x="1" y="1"/>
                    </a:lnTo>
                    <a:lnTo>
                      <a:pt x="1" y="1"/>
                    </a:lnTo>
                    <a:lnTo>
                      <a:pt x="1" y="1"/>
                    </a:lnTo>
                    <a:lnTo>
                      <a:pt x="1" y="1"/>
                    </a:lnTo>
                    <a:lnTo>
                      <a:pt x="1" y="1"/>
                    </a:lnTo>
                    <a:lnTo>
                      <a:pt x="1" y="1"/>
                    </a:lnTo>
                    <a:lnTo>
                      <a:pt x="1" y="0"/>
                    </a:lnTo>
                    <a:lnTo>
                      <a:pt x="1" y="0"/>
                    </a:lnTo>
                    <a:lnTo>
                      <a:pt x="1" y="1"/>
                    </a:lnTo>
                    <a:lnTo>
                      <a:pt x="1" y="0"/>
                    </a:lnTo>
                    <a:lnTo>
                      <a:pt x="1" y="1"/>
                    </a:lnTo>
                    <a:lnTo>
                      <a:pt x="1" y="1"/>
                    </a:lnTo>
                    <a:lnTo>
                      <a:pt x="1" y="2"/>
                    </a:lnTo>
                    <a:lnTo>
                      <a:pt x="1" y="3"/>
                    </a:lnTo>
                    <a:lnTo>
                      <a:pt x="1" y="3"/>
                    </a:lnTo>
                    <a:lnTo>
                      <a:pt x="1" y="4"/>
                    </a:lnTo>
                    <a:lnTo>
                      <a:pt x="1" y="4"/>
                    </a:lnTo>
                    <a:lnTo>
                      <a:pt x="1" y="5"/>
                    </a:lnTo>
                    <a:lnTo>
                      <a:pt x="1" y="5"/>
                    </a:lnTo>
                    <a:lnTo>
                      <a:pt x="1" y="6"/>
                    </a:lnTo>
                    <a:lnTo>
                      <a:pt x="1" y="5"/>
                    </a:lnTo>
                    <a:lnTo>
                      <a:pt x="1" y="5"/>
                    </a:lnTo>
                    <a:lnTo>
                      <a:pt x="1" y="6"/>
                    </a:lnTo>
                    <a:lnTo>
                      <a:pt x="1" y="6"/>
                    </a:lnTo>
                    <a:lnTo>
                      <a:pt x="1" y="7"/>
                    </a:lnTo>
                    <a:lnTo>
                      <a:pt x="1" y="7"/>
                    </a:lnTo>
                    <a:lnTo>
                      <a:pt x="1" y="6"/>
                    </a:lnTo>
                    <a:lnTo>
                      <a:pt x="1" y="6"/>
                    </a:lnTo>
                    <a:lnTo>
                      <a:pt x="1" y="7"/>
                    </a:lnTo>
                    <a:lnTo>
                      <a:pt x="1" y="6"/>
                    </a:lnTo>
                    <a:lnTo>
                      <a:pt x="1" y="6"/>
                    </a:lnTo>
                    <a:lnTo>
                      <a:pt x="1" y="6"/>
                    </a:lnTo>
                    <a:lnTo>
                      <a:pt x="1" y="5"/>
                    </a:lnTo>
                    <a:lnTo>
                      <a:pt x="1" y="6"/>
                    </a:lnTo>
                    <a:lnTo>
                      <a:pt x="1" y="5"/>
                    </a:lnTo>
                    <a:lnTo>
                      <a:pt x="1" y="5"/>
                    </a:lnTo>
                    <a:lnTo>
                      <a:pt x="1" y="6"/>
                    </a:lnTo>
                    <a:lnTo>
                      <a:pt x="1" y="6"/>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5"/>
                    </a:lnTo>
                    <a:lnTo>
                      <a:pt x="1" y="6"/>
                    </a:lnTo>
                    <a:lnTo>
                      <a:pt x="1" y="5"/>
                    </a:lnTo>
                    <a:lnTo>
                      <a:pt x="1" y="5"/>
                    </a:lnTo>
                    <a:lnTo>
                      <a:pt x="1" y="4"/>
                    </a:lnTo>
                    <a:lnTo>
                      <a:pt x="1" y="3"/>
                    </a:lnTo>
                    <a:lnTo>
                      <a:pt x="1" y="3"/>
                    </a:lnTo>
                    <a:lnTo>
                      <a:pt x="1" y="3"/>
                    </a:lnTo>
                    <a:lnTo>
                      <a:pt x="1" y="3"/>
                    </a:lnTo>
                    <a:lnTo>
                      <a:pt x="1" y="4"/>
                    </a:lnTo>
                    <a:lnTo>
                      <a:pt x="1" y="4"/>
                    </a:lnTo>
                    <a:lnTo>
                      <a:pt x="1" y="5"/>
                    </a:lnTo>
                    <a:lnTo>
                      <a:pt x="1" y="5"/>
                    </a:lnTo>
                    <a:lnTo>
                      <a:pt x="1" y="5"/>
                    </a:lnTo>
                    <a:lnTo>
                      <a:pt x="1" y="5"/>
                    </a:lnTo>
                    <a:lnTo>
                      <a:pt x="1" y="5"/>
                    </a:lnTo>
                    <a:lnTo>
                      <a:pt x="1" y="6"/>
                    </a:lnTo>
                    <a:lnTo>
                      <a:pt x="1" y="6"/>
                    </a:lnTo>
                    <a:lnTo>
                      <a:pt x="1" y="6"/>
                    </a:lnTo>
                    <a:lnTo>
                      <a:pt x="1" y="6"/>
                    </a:lnTo>
                    <a:lnTo>
                      <a:pt x="1" y="6"/>
                    </a:lnTo>
                    <a:lnTo>
                      <a:pt x="1" y="7"/>
                    </a:lnTo>
                    <a:lnTo>
                      <a:pt x="1" y="7"/>
                    </a:lnTo>
                    <a:lnTo>
                      <a:pt x="1" y="7"/>
                    </a:lnTo>
                    <a:lnTo>
                      <a:pt x="1" y="7"/>
                    </a:lnTo>
                    <a:lnTo>
                      <a:pt x="1" y="7"/>
                    </a:lnTo>
                    <a:lnTo>
                      <a:pt x="1" y="6"/>
                    </a:lnTo>
                    <a:lnTo>
                      <a:pt x="1" y="6"/>
                    </a:lnTo>
                    <a:lnTo>
                      <a:pt x="1" y="6"/>
                    </a:lnTo>
                    <a:lnTo>
                      <a:pt x="1" y="7"/>
                    </a:lnTo>
                    <a:lnTo>
                      <a:pt x="1" y="6"/>
                    </a:lnTo>
                    <a:lnTo>
                      <a:pt x="1" y="7"/>
                    </a:lnTo>
                    <a:lnTo>
                      <a:pt x="1" y="6"/>
                    </a:lnTo>
                    <a:lnTo>
                      <a:pt x="1" y="7"/>
                    </a:lnTo>
                    <a:lnTo>
                      <a:pt x="1" y="6"/>
                    </a:lnTo>
                    <a:lnTo>
                      <a:pt x="1" y="6"/>
                    </a:lnTo>
                    <a:lnTo>
                      <a:pt x="1" y="6"/>
                    </a:lnTo>
                    <a:lnTo>
                      <a:pt x="1" y="6"/>
                    </a:lnTo>
                    <a:lnTo>
                      <a:pt x="1" y="6"/>
                    </a:lnTo>
                    <a:lnTo>
                      <a:pt x="1" y="6"/>
                    </a:lnTo>
                    <a:lnTo>
                      <a:pt x="1" y="7"/>
                    </a:lnTo>
                    <a:lnTo>
                      <a:pt x="1" y="7"/>
                    </a:lnTo>
                    <a:lnTo>
                      <a:pt x="1" y="7"/>
                    </a:lnTo>
                    <a:lnTo>
                      <a:pt x="1" y="7"/>
                    </a:lnTo>
                    <a:lnTo>
                      <a:pt x="1" y="8"/>
                    </a:lnTo>
                    <a:lnTo>
                      <a:pt x="1" y="9"/>
                    </a:lnTo>
                    <a:lnTo>
                      <a:pt x="1" y="8"/>
                    </a:lnTo>
                    <a:lnTo>
                      <a:pt x="1" y="8"/>
                    </a:lnTo>
                    <a:lnTo>
                      <a:pt x="1" y="8"/>
                    </a:lnTo>
                    <a:lnTo>
                      <a:pt x="1" y="8"/>
                    </a:lnTo>
                    <a:lnTo>
                      <a:pt x="1" y="8"/>
                    </a:lnTo>
                    <a:lnTo>
                      <a:pt x="1" y="8"/>
                    </a:lnTo>
                    <a:lnTo>
                      <a:pt x="1" y="8"/>
                    </a:lnTo>
                    <a:lnTo>
                      <a:pt x="1" y="9"/>
                    </a:lnTo>
                    <a:lnTo>
                      <a:pt x="1" y="9"/>
                    </a:lnTo>
                    <a:lnTo>
                      <a:pt x="1" y="10"/>
                    </a:lnTo>
                    <a:lnTo>
                      <a:pt x="1" y="10"/>
                    </a:lnTo>
                    <a:lnTo>
                      <a:pt x="1" y="10"/>
                    </a:lnTo>
                    <a:lnTo>
                      <a:pt x="1" y="10"/>
                    </a:lnTo>
                    <a:lnTo>
                      <a:pt x="1" y="10"/>
                    </a:lnTo>
                    <a:lnTo>
                      <a:pt x="1" y="10"/>
                    </a:lnTo>
                    <a:lnTo>
                      <a:pt x="1" y="10"/>
                    </a:lnTo>
                    <a:lnTo>
                      <a:pt x="1" y="11"/>
                    </a:lnTo>
                    <a:lnTo>
                      <a:pt x="1" y="11"/>
                    </a:lnTo>
                    <a:lnTo>
                      <a:pt x="1" y="11"/>
                    </a:lnTo>
                    <a:lnTo>
                      <a:pt x="1" y="10"/>
                    </a:lnTo>
                    <a:lnTo>
                      <a:pt x="1" y="10"/>
                    </a:lnTo>
                    <a:lnTo>
                      <a:pt x="1" y="10"/>
                    </a:lnTo>
                    <a:lnTo>
                      <a:pt x="1" y="10"/>
                    </a:lnTo>
                    <a:lnTo>
                      <a:pt x="1" y="9"/>
                    </a:lnTo>
                    <a:lnTo>
                      <a:pt x="1" y="10"/>
                    </a:lnTo>
                    <a:lnTo>
                      <a:pt x="1" y="9"/>
                    </a:lnTo>
                    <a:lnTo>
                      <a:pt x="1" y="9"/>
                    </a:lnTo>
                    <a:lnTo>
                      <a:pt x="1" y="9"/>
                    </a:lnTo>
                    <a:lnTo>
                      <a:pt x="1" y="9"/>
                    </a:lnTo>
                    <a:lnTo>
                      <a:pt x="1" y="10"/>
                    </a:lnTo>
                    <a:lnTo>
                      <a:pt x="1" y="10"/>
                    </a:lnTo>
                    <a:lnTo>
                      <a:pt x="1" y="10"/>
                    </a:lnTo>
                  </a:path>
                </a:pathLst>
              </a:custGeom>
              <a:noFill/>
              <a:ln w="0">
                <a:solidFill>
                  <a:srgbClr val="3366FF"/>
                </a:solidFill>
                <a:prstDash val="solid"/>
                <a:round/>
                <a:headEnd/>
                <a:tailEnd/>
              </a:ln>
            </p:spPr>
            <p:txBody>
              <a:bodyPr/>
              <a:lstStyle/>
              <a:p>
                <a:endParaRPr lang="en-GB"/>
              </a:p>
            </p:txBody>
          </p:sp>
          <p:sp>
            <p:nvSpPr>
              <p:cNvPr id="185970" name="Freeform 626"/>
              <p:cNvSpPr>
                <a:spLocks/>
              </p:cNvSpPr>
              <p:nvPr/>
            </p:nvSpPr>
            <p:spPr bwMode="auto">
              <a:xfrm>
                <a:off x="2880" y="3557"/>
                <a:ext cx="1" cy="396"/>
              </a:xfrm>
              <a:custGeom>
                <a:avLst/>
                <a:gdLst/>
                <a:ahLst/>
                <a:cxnLst>
                  <a:cxn ang="0">
                    <a:pos x="0" y="10"/>
                  </a:cxn>
                  <a:cxn ang="0">
                    <a:pos x="0" y="8"/>
                  </a:cxn>
                  <a:cxn ang="0">
                    <a:pos x="0" y="11"/>
                  </a:cxn>
                  <a:cxn ang="0">
                    <a:pos x="0" y="8"/>
                  </a:cxn>
                  <a:cxn ang="0">
                    <a:pos x="0" y="10"/>
                  </a:cxn>
                  <a:cxn ang="0">
                    <a:pos x="0" y="11"/>
                  </a:cxn>
                  <a:cxn ang="0">
                    <a:pos x="0" y="10"/>
                  </a:cxn>
                  <a:cxn ang="0">
                    <a:pos x="0" y="12"/>
                  </a:cxn>
                  <a:cxn ang="0">
                    <a:pos x="0" y="11"/>
                  </a:cxn>
                  <a:cxn ang="0">
                    <a:pos x="0" y="11"/>
                  </a:cxn>
                  <a:cxn ang="0">
                    <a:pos x="0" y="12"/>
                  </a:cxn>
                  <a:cxn ang="0">
                    <a:pos x="0" y="9"/>
                  </a:cxn>
                  <a:cxn ang="0">
                    <a:pos x="0" y="9"/>
                  </a:cxn>
                  <a:cxn ang="0">
                    <a:pos x="0" y="8"/>
                  </a:cxn>
                  <a:cxn ang="0">
                    <a:pos x="0" y="10"/>
                  </a:cxn>
                  <a:cxn ang="0">
                    <a:pos x="0" y="11"/>
                  </a:cxn>
                  <a:cxn ang="0">
                    <a:pos x="0" y="11"/>
                  </a:cxn>
                  <a:cxn ang="0">
                    <a:pos x="0" y="8"/>
                  </a:cxn>
                  <a:cxn ang="0">
                    <a:pos x="0" y="8"/>
                  </a:cxn>
                  <a:cxn ang="0">
                    <a:pos x="0" y="8"/>
                  </a:cxn>
                  <a:cxn ang="0">
                    <a:pos x="0" y="7"/>
                  </a:cxn>
                  <a:cxn ang="0">
                    <a:pos x="0" y="6"/>
                  </a:cxn>
                  <a:cxn ang="0">
                    <a:pos x="0" y="6"/>
                  </a:cxn>
                  <a:cxn ang="0">
                    <a:pos x="0" y="7"/>
                  </a:cxn>
                  <a:cxn ang="0">
                    <a:pos x="0" y="9"/>
                  </a:cxn>
                  <a:cxn ang="0">
                    <a:pos x="0" y="7"/>
                  </a:cxn>
                  <a:cxn ang="0">
                    <a:pos x="0" y="5"/>
                  </a:cxn>
                  <a:cxn ang="0">
                    <a:pos x="0" y="4"/>
                  </a:cxn>
                  <a:cxn ang="0">
                    <a:pos x="0" y="2"/>
                  </a:cxn>
                  <a:cxn ang="0">
                    <a:pos x="0" y="11"/>
                  </a:cxn>
                  <a:cxn ang="0">
                    <a:pos x="0" y="21"/>
                  </a:cxn>
                  <a:cxn ang="0">
                    <a:pos x="0" y="28"/>
                  </a:cxn>
                  <a:cxn ang="0">
                    <a:pos x="0" y="37"/>
                  </a:cxn>
                  <a:cxn ang="0">
                    <a:pos x="0" y="45"/>
                  </a:cxn>
                  <a:cxn ang="0">
                    <a:pos x="0" y="46"/>
                  </a:cxn>
                  <a:cxn ang="0">
                    <a:pos x="0" y="50"/>
                  </a:cxn>
                  <a:cxn ang="0">
                    <a:pos x="0" y="50"/>
                  </a:cxn>
                  <a:cxn ang="0">
                    <a:pos x="0" y="51"/>
                  </a:cxn>
                  <a:cxn ang="0">
                    <a:pos x="0" y="53"/>
                  </a:cxn>
                  <a:cxn ang="0">
                    <a:pos x="0" y="51"/>
                  </a:cxn>
                  <a:cxn ang="0">
                    <a:pos x="0" y="48"/>
                  </a:cxn>
                  <a:cxn ang="0">
                    <a:pos x="0" y="51"/>
                  </a:cxn>
                  <a:cxn ang="0">
                    <a:pos x="0" y="47"/>
                  </a:cxn>
                  <a:cxn ang="0">
                    <a:pos x="0" y="50"/>
                  </a:cxn>
                  <a:cxn ang="0">
                    <a:pos x="0" y="54"/>
                  </a:cxn>
                  <a:cxn ang="0">
                    <a:pos x="0" y="54"/>
                  </a:cxn>
                  <a:cxn ang="0">
                    <a:pos x="0" y="54"/>
                  </a:cxn>
                  <a:cxn ang="0">
                    <a:pos x="0" y="57"/>
                  </a:cxn>
                  <a:cxn ang="0">
                    <a:pos x="0" y="58"/>
                  </a:cxn>
                  <a:cxn ang="0">
                    <a:pos x="0" y="56"/>
                  </a:cxn>
                  <a:cxn ang="0">
                    <a:pos x="0" y="58"/>
                  </a:cxn>
                  <a:cxn ang="0">
                    <a:pos x="0" y="59"/>
                  </a:cxn>
                  <a:cxn ang="0">
                    <a:pos x="0" y="58"/>
                  </a:cxn>
                  <a:cxn ang="0">
                    <a:pos x="0" y="61"/>
                  </a:cxn>
                  <a:cxn ang="0">
                    <a:pos x="0" y="61"/>
                  </a:cxn>
                  <a:cxn ang="0">
                    <a:pos x="0" y="60"/>
                  </a:cxn>
                  <a:cxn ang="0">
                    <a:pos x="0" y="61"/>
                  </a:cxn>
                  <a:cxn ang="0">
                    <a:pos x="0" y="62"/>
                  </a:cxn>
                  <a:cxn ang="0">
                    <a:pos x="0" y="65"/>
                  </a:cxn>
                  <a:cxn ang="0">
                    <a:pos x="0" y="64"/>
                  </a:cxn>
                  <a:cxn ang="0">
                    <a:pos x="0" y="60"/>
                  </a:cxn>
                  <a:cxn ang="0">
                    <a:pos x="0" y="61"/>
                  </a:cxn>
                  <a:cxn ang="0">
                    <a:pos x="0" y="61"/>
                  </a:cxn>
                </a:cxnLst>
                <a:rect l="0" t="0" r="r" b="b"/>
                <a:pathLst>
                  <a:path h="66">
                    <a:moveTo>
                      <a:pt x="0" y="10"/>
                    </a:moveTo>
                    <a:lnTo>
                      <a:pt x="0" y="10"/>
                    </a:lnTo>
                    <a:lnTo>
                      <a:pt x="0" y="10"/>
                    </a:lnTo>
                    <a:lnTo>
                      <a:pt x="0" y="10"/>
                    </a:lnTo>
                    <a:lnTo>
                      <a:pt x="0" y="10"/>
                    </a:lnTo>
                    <a:lnTo>
                      <a:pt x="0" y="10"/>
                    </a:lnTo>
                    <a:lnTo>
                      <a:pt x="0" y="10"/>
                    </a:lnTo>
                    <a:lnTo>
                      <a:pt x="0" y="10"/>
                    </a:lnTo>
                    <a:lnTo>
                      <a:pt x="0" y="10"/>
                    </a:lnTo>
                    <a:lnTo>
                      <a:pt x="0" y="10"/>
                    </a:lnTo>
                    <a:lnTo>
                      <a:pt x="0" y="10"/>
                    </a:lnTo>
                    <a:lnTo>
                      <a:pt x="0" y="9"/>
                    </a:lnTo>
                    <a:lnTo>
                      <a:pt x="0" y="8"/>
                    </a:lnTo>
                    <a:lnTo>
                      <a:pt x="0" y="9"/>
                    </a:lnTo>
                    <a:lnTo>
                      <a:pt x="0" y="8"/>
                    </a:lnTo>
                    <a:lnTo>
                      <a:pt x="0" y="8"/>
                    </a:lnTo>
                    <a:lnTo>
                      <a:pt x="0" y="8"/>
                    </a:lnTo>
                    <a:lnTo>
                      <a:pt x="0" y="8"/>
                    </a:lnTo>
                    <a:lnTo>
                      <a:pt x="0" y="7"/>
                    </a:lnTo>
                    <a:lnTo>
                      <a:pt x="0" y="8"/>
                    </a:lnTo>
                    <a:lnTo>
                      <a:pt x="0" y="7"/>
                    </a:lnTo>
                    <a:lnTo>
                      <a:pt x="0" y="8"/>
                    </a:lnTo>
                    <a:lnTo>
                      <a:pt x="0" y="8"/>
                    </a:lnTo>
                    <a:lnTo>
                      <a:pt x="0" y="9"/>
                    </a:lnTo>
                    <a:lnTo>
                      <a:pt x="0" y="9"/>
                    </a:lnTo>
                    <a:lnTo>
                      <a:pt x="0" y="9"/>
                    </a:lnTo>
                    <a:lnTo>
                      <a:pt x="0" y="10"/>
                    </a:lnTo>
                    <a:lnTo>
                      <a:pt x="0" y="9"/>
                    </a:lnTo>
                    <a:lnTo>
                      <a:pt x="0" y="10"/>
                    </a:lnTo>
                    <a:lnTo>
                      <a:pt x="0" y="9"/>
                    </a:lnTo>
                    <a:lnTo>
                      <a:pt x="0" y="9"/>
                    </a:lnTo>
                    <a:lnTo>
                      <a:pt x="0" y="10"/>
                    </a:lnTo>
                    <a:lnTo>
                      <a:pt x="0" y="11"/>
                    </a:lnTo>
                    <a:lnTo>
                      <a:pt x="0" y="11"/>
                    </a:lnTo>
                    <a:lnTo>
                      <a:pt x="0" y="11"/>
                    </a:lnTo>
                    <a:lnTo>
                      <a:pt x="0" y="11"/>
                    </a:lnTo>
                    <a:lnTo>
                      <a:pt x="0" y="11"/>
                    </a:lnTo>
                    <a:lnTo>
                      <a:pt x="0" y="11"/>
                    </a:lnTo>
                    <a:lnTo>
                      <a:pt x="0" y="11"/>
                    </a:lnTo>
                    <a:lnTo>
                      <a:pt x="0" y="11"/>
                    </a:lnTo>
                    <a:lnTo>
                      <a:pt x="0" y="10"/>
                    </a:lnTo>
                    <a:lnTo>
                      <a:pt x="0" y="10"/>
                    </a:lnTo>
                    <a:lnTo>
                      <a:pt x="0" y="9"/>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2"/>
                    </a:lnTo>
                    <a:lnTo>
                      <a:pt x="0" y="12"/>
                    </a:lnTo>
                    <a:lnTo>
                      <a:pt x="0" y="13"/>
                    </a:lnTo>
                    <a:lnTo>
                      <a:pt x="0" y="12"/>
                    </a:lnTo>
                    <a:lnTo>
                      <a:pt x="0" y="12"/>
                    </a:lnTo>
                    <a:lnTo>
                      <a:pt x="0" y="11"/>
                    </a:lnTo>
                    <a:lnTo>
                      <a:pt x="0" y="12"/>
                    </a:lnTo>
                    <a:lnTo>
                      <a:pt x="0" y="12"/>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1"/>
                    </a:lnTo>
                    <a:lnTo>
                      <a:pt x="0" y="11"/>
                    </a:lnTo>
                    <a:lnTo>
                      <a:pt x="0" y="11"/>
                    </a:lnTo>
                    <a:lnTo>
                      <a:pt x="0" y="12"/>
                    </a:lnTo>
                    <a:lnTo>
                      <a:pt x="0" y="12"/>
                    </a:lnTo>
                    <a:lnTo>
                      <a:pt x="0" y="11"/>
                    </a:lnTo>
                    <a:lnTo>
                      <a:pt x="0" y="13"/>
                    </a:lnTo>
                    <a:lnTo>
                      <a:pt x="0" y="12"/>
                    </a:lnTo>
                    <a:lnTo>
                      <a:pt x="0" y="13"/>
                    </a:lnTo>
                    <a:lnTo>
                      <a:pt x="0" y="13"/>
                    </a:lnTo>
                    <a:lnTo>
                      <a:pt x="0" y="13"/>
                    </a:lnTo>
                    <a:lnTo>
                      <a:pt x="0" y="13"/>
                    </a:lnTo>
                    <a:lnTo>
                      <a:pt x="0" y="12"/>
                    </a:lnTo>
                    <a:lnTo>
                      <a:pt x="0" y="13"/>
                    </a:lnTo>
                    <a:lnTo>
                      <a:pt x="0" y="12"/>
                    </a:lnTo>
                    <a:lnTo>
                      <a:pt x="0" y="13"/>
                    </a:lnTo>
                    <a:lnTo>
                      <a:pt x="0" y="12"/>
                    </a:lnTo>
                    <a:lnTo>
                      <a:pt x="0" y="11"/>
                    </a:lnTo>
                    <a:lnTo>
                      <a:pt x="0" y="11"/>
                    </a:lnTo>
                    <a:lnTo>
                      <a:pt x="0" y="11"/>
                    </a:lnTo>
                    <a:lnTo>
                      <a:pt x="0" y="11"/>
                    </a:lnTo>
                    <a:lnTo>
                      <a:pt x="0" y="11"/>
                    </a:lnTo>
                    <a:lnTo>
                      <a:pt x="0" y="11"/>
                    </a:lnTo>
                    <a:lnTo>
                      <a:pt x="0" y="12"/>
                    </a:lnTo>
                    <a:lnTo>
                      <a:pt x="0" y="11"/>
                    </a:lnTo>
                    <a:lnTo>
                      <a:pt x="0" y="12"/>
                    </a:lnTo>
                    <a:lnTo>
                      <a:pt x="0" y="11"/>
                    </a:lnTo>
                    <a:lnTo>
                      <a:pt x="0" y="11"/>
                    </a:lnTo>
                    <a:lnTo>
                      <a:pt x="0" y="11"/>
                    </a:lnTo>
                    <a:lnTo>
                      <a:pt x="0" y="11"/>
                    </a:lnTo>
                    <a:lnTo>
                      <a:pt x="0" y="10"/>
                    </a:lnTo>
                    <a:lnTo>
                      <a:pt x="0" y="11"/>
                    </a:lnTo>
                    <a:lnTo>
                      <a:pt x="0" y="10"/>
                    </a:lnTo>
                    <a:lnTo>
                      <a:pt x="0" y="11"/>
                    </a:lnTo>
                    <a:lnTo>
                      <a:pt x="0" y="11"/>
                    </a:lnTo>
                    <a:lnTo>
                      <a:pt x="0" y="11"/>
                    </a:lnTo>
                    <a:lnTo>
                      <a:pt x="0" y="11"/>
                    </a:lnTo>
                    <a:lnTo>
                      <a:pt x="0" y="11"/>
                    </a:lnTo>
                    <a:lnTo>
                      <a:pt x="0" y="11"/>
                    </a:lnTo>
                    <a:lnTo>
                      <a:pt x="0" y="11"/>
                    </a:lnTo>
                    <a:lnTo>
                      <a:pt x="0" y="12"/>
                    </a:lnTo>
                    <a:lnTo>
                      <a:pt x="0" y="11"/>
                    </a:lnTo>
                    <a:lnTo>
                      <a:pt x="0" y="10"/>
                    </a:lnTo>
                    <a:lnTo>
                      <a:pt x="0" y="10"/>
                    </a:lnTo>
                    <a:lnTo>
                      <a:pt x="0" y="11"/>
                    </a:lnTo>
                    <a:lnTo>
                      <a:pt x="0" y="10"/>
                    </a:lnTo>
                    <a:lnTo>
                      <a:pt x="0" y="10"/>
                    </a:lnTo>
                    <a:lnTo>
                      <a:pt x="0" y="10"/>
                    </a:lnTo>
                    <a:lnTo>
                      <a:pt x="0" y="10"/>
                    </a:lnTo>
                    <a:lnTo>
                      <a:pt x="0" y="10"/>
                    </a:lnTo>
                    <a:lnTo>
                      <a:pt x="0" y="9"/>
                    </a:lnTo>
                    <a:lnTo>
                      <a:pt x="0" y="9"/>
                    </a:lnTo>
                    <a:lnTo>
                      <a:pt x="0" y="9"/>
                    </a:lnTo>
                    <a:lnTo>
                      <a:pt x="0" y="8"/>
                    </a:lnTo>
                    <a:lnTo>
                      <a:pt x="0" y="8"/>
                    </a:lnTo>
                    <a:lnTo>
                      <a:pt x="0" y="9"/>
                    </a:lnTo>
                    <a:lnTo>
                      <a:pt x="0" y="8"/>
                    </a:lnTo>
                    <a:lnTo>
                      <a:pt x="0" y="9"/>
                    </a:lnTo>
                    <a:lnTo>
                      <a:pt x="0" y="8"/>
                    </a:lnTo>
                    <a:lnTo>
                      <a:pt x="0" y="9"/>
                    </a:lnTo>
                    <a:lnTo>
                      <a:pt x="0" y="9"/>
                    </a:lnTo>
                    <a:lnTo>
                      <a:pt x="0" y="9"/>
                    </a:lnTo>
                    <a:lnTo>
                      <a:pt x="0" y="9"/>
                    </a:lnTo>
                    <a:lnTo>
                      <a:pt x="0" y="10"/>
                    </a:lnTo>
                    <a:lnTo>
                      <a:pt x="0" y="9"/>
                    </a:lnTo>
                    <a:lnTo>
                      <a:pt x="0" y="9"/>
                    </a:lnTo>
                    <a:lnTo>
                      <a:pt x="0" y="8"/>
                    </a:lnTo>
                    <a:lnTo>
                      <a:pt x="0" y="9"/>
                    </a:lnTo>
                    <a:lnTo>
                      <a:pt x="0" y="8"/>
                    </a:lnTo>
                    <a:lnTo>
                      <a:pt x="0" y="8"/>
                    </a:lnTo>
                    <a:lnTo>
                      <a:pt x="0" y="8"/>
                    </a:lnTo>
                    <a:lnTo>
                      <a:pt x="0" y="8"/>
                    </a:lnTo>
                    <a:lnTo>
                      <a:pt x="0" y="8"/>
                    </a:lnTo>
                    <a:lnTo>
                      <a:pt x="0" y="8"/>
                    </a:lnTo>
                    <a:lnTo>
                      <a:pt x="0" y="8"/>
                    </a:lnTo>
                    <a:lnTo>
                      <a:pt x="0" y="9"/>
                    </a:lnTo>
                    <a:lnTo>
                      <a:pt x="0" y="8"/>
                    </a:lnTo>
                    <a:lnTo>
                      <a:pt x="0" y="9"/>
                    </a:lnTo>
                    <a:lnTo>
                      <a:pt x="0" y="9"/>
                    </a:lnTo>
                    <a:lnTo>
                      <a:pt x="0" y="10"/>
                    </a:lnTo>
                    <a:lnTo>
                      <a:pt x="0" y="9"/>
                    </a:lnTo>
                    <a:lnTo>
                      <a:pt x="0" y="9"/>
                    </a:lnTo>
                    <a:lnTo>
                      <a:pt x="0" y="9"/>
                    </a:lnTo>
                    <a:lnTo>
                      <a:pt x="0" y="9"/>
                    </a:lnTo>
                    <a:lnTo>
                      <a:pt x="0" y="10"/>
                    </a:lnTo>
                    <a:lnTo>
                      <a:pt x="0" y="9"/>
                    </a:lnTo>
                    <a:lnTo>
                      <a:pt x="0" y="10"/>
                    </a:lnTo>
                    <a:lnTo>
                      <a:pt x="0" y="10"/>
                    </a:lnTo>
                    <a:lnTo>
                      <a:pt x="0" y="10"/>
                    </a:lnTo>
                    <a:lnTo>
                      <a:pt x="0" y="10"/>
                    </a:lnTo>
                    <a:lnTo>
                      <a:pt x="0" y="10"/>
                    </a:lnTo>
                    <a:lnTo>
                      <a:pt x="0" y="11"/>
                    </a:lnTo>
                    <a:lnTo>
                      <a:pt x="0" y="10"/>
                    </a:lnTo>
                    <a:lnTo>
                      <a:pt x="0" y="10"/>
                    </a:lnTo>
                    <a:lnTo>
                      <a:pt x="0" y="10"/>
                    </a:lnTo>
                    <a:lnTo>
                      <a:pt x="0" y="11"/>
                    </a:lnTo>
                    <a:lnTo>
                      <a:pt x="0" y="10"/>
                    </a:lnTo>
                    <a:lnTo>
                      <a:pt x="0" y="11"/>
                    </a:lnTo>
                    <a:lnTo>
                      <a:pt x="0" y="11"/>
                    </a:lnTo>
                    <a:lnTo>
                      <a:pt x="0" y="11"/>
                    </a:lnTo>
                    <a:lnTo>
                      <a:pt x="0" y="11"/>
                    </a:lnTo>
                    <a:lnTo>
                      <a:pt x="0" y="11"/>
                    </a:lnTo>
                    <a:lnTo>
                      <a:pt x="0" y="11"/>
                    </a:lnTo>
                    <a:lnTo>
                      <a:pt x="0" y="10"/>
                    </a:lnTo>
                    <a:lnTo>
                      <a:pt x="0" y="11"/>
                    </a:lnTo>
                    <a:lnTo>
                      <a:pt x="0" y="11"/>
                    </a:lnTo>
                    <a:lnTo>
                      <a:pt x="0" y="11"/>
                    </a:lnTo>
                    <a:lnTo>
                      <a:pt x="0" y="10"/>
                    </a:lnTo>
                    <a:lnTo>
                      <a:pt x="0" y="10"/>
                    </a:lnTo>
                    <a:lnTo>
                      <a:pt x="0" y="10"/>
                    </a:lnTo>
                    <a:lnTo>
                      <a:pt x="0" y="9"/>
                    </a:lnTo>
                    <a:lnTo>
                      <a:pt x="0" y="8"/>
                    </a:lnTo>
                    <a:lnTo>
                      <a:pt x="0" y="8"/>
                    </a:lnTo>
                    <a:lnTo>
                      <a:pt x="0" y="7"/>
                    </a:lnTo>
                    <a:lnTo>
                      <a:pt x="0" y="7"/>
                    </a:lnTo>
                    <a:lnTo>
                      <a:pt x="0" y="7"/>
                    </a:lnTo>
                    <a:lnTo>
                      <a:pt x="0" y="7"/>
                    </a:lnTo>
                    <a:lnTo>
                      <a:pt x="0" y="8"/>
                    </a:lnTo>
                    <a:lnTo>
                      <a:pt x="0" y="8"/>
                    </a:lnTo>
                    <a:lnTo>
                      <a:pt x="0" y="8"/>
                    </a:lnTo>
                    <a:lnTo>
                      <a:pt x="0" y="8"/>
                    </a:lnTo>
                    <a:lnTo>
                      <a:pt x="0" y="8"/>
                    </a:lnTo>
                    <a:lnTo>
                      <a:pt x="0" y="8"/>
                    </a:lnTo>
                    <a:lnTo>
                      <a:pt x="0" y="9"/>
                    </a:lnTo>
                    <a:lnTo>
                      <a:pt x="0" y="8"/>
                    </a:lnTo>
                    <a:lnTo>
                      <a:pt x="0" y="8"/>
                    </a:lnTo>
                    <a:lnTo>
                      <a:pt x="0" y="8"/>
                    </a:lnTo>
                    <a:lnTo>
                      <a:pt x="0" y="9"/>
                    </a:lnTo>
                    <a:lnTo>
                      <a:pt x="0" y="8"/>
                    </a:lnTo>
                    <a:lnTo>
                      <a:pt x="0" y="9"/>
                    </a:lnTo>
                    <a:lnTo>
                      <a:pt x="0" y="9"/>
                    </a:lnTo>
                    <a:lnTo>
                      <a:pt x="0" y="9"/>
                    </a:lnTo>
                    <a:lnTo>
                      <a:pt x="0" y="10"/>
                    </a:lnTo>
                    <a:lnTo>
                      <a:pt x="0" y="10"/>
                    </a:lnTo>
                    <a:lnTo>
                      <a:pt x="0" y="9"/>
                    </a:lnTo>
                    <a:lnTo>
                      <a:pt x="0" y="9"/>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7"/>
                    </a:lnTo>
                    <a:lnTo>
                      <a:pt x="0" y="6"/>
                    </a:lnTo>
                    <a:lnTo>
                      <a:pt x="0" y="7"/>
                    </a:lnTo>
                    <a:lnTo>
                      <a:pt x="0" y="7"/>
                    </a:lnTo>
                    <a:lnTo>
                      <a:pt x="0" y="6"/>
                    </a:lnTo>
                    <a:lnTo>
                      <a:pt x="0" y="7"/>
                    </a:lnTo>
                    <a:lnTo>
                      <a:pt x="0" y="7"/>
                    </a:lnTo>
                    <a:lnTo>
                      <a:pt x="0" y="7"/>
                    </a:lnTo>
                    <a:lnTo>
                      <a:pt x="0" y="6"/>
                    </a:lnTo>
                    <a:lnTo>
                      <a:pt x="0" y="6"/>
                    </a:lnTo>
                    <a:lnTo>
                      <a:pt x="0" y="6"/>
                    </a:lnTo>
                    <a:lnTo>
                      <a:pt x="0" y="6"/>
                    </a:lnTo>
                    <a:lnTo>
                      <a:pt x="0" y="6"/>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7"/>
                    </a:lnTo>
                    <a:lnTo>
                      <a:pt x="0" y="7"/>
                    </a:lnTo>
                    <a:lnTo>
                      <a:pt x="0" y="6"/>
                    </a:lnTo>
                    <a:lnTo>
                      <a:pt x="0" y="6"/>
                    </a:lnTo>
                    <a:lnTo>
                      <a:pt x="0" y="7"/>
                    </a:lnTo>
                    <a:lnTo>
                      <a:pt x="0" y="7"/>
                    </a:lnTo>
                    <a:lnTo>
                      <a:pt x="0" y="7"/>
                    </a:lnTo>
                    <a:lnTo>
                      <a:pt x="0" y="7"/>
                    </a:lnTo>
                    <a:lnTo>
                      <a:pt x="0" y="8"/>
                    </a:lnTo>
                    <a:lnTo>
                      <a:pt x="0" y="7"/>
                    </a:lnTo>
                    <a:lnTo>
                      <a:pt x="0" y="7"/>
                    </a:lnTo>
                    <a:lnTo>
                      <a:pt x="0" y="7"/>
                    </a:lnTo>
                    <a:lnTo>
                      <a:pt x="0" y="8"/>
                    </a:lnTo>
                    <a:lnTo>
                      <a:pt x="0" y="7"/>
                    </a:lnTo>
                    <a:lnTo>
                      <a:pt x="0" y="8"/>
                    </a:lnTo>
                    <a:lnTo>
                      <a:pt x="0" y="8"/>
                    </a:lnTo>
                    <a:lnTo>
                      <a:pt x="0" y="8"/>
                    </a:lnTo>
                    <a:lnTo>
                      <a:pt x="0" y="8"/>
                    </a:lnTo>
                    <a:lnTo>
                      <a:pt x="0" y="9"/>
                    </a:lnTo>
                    <a:lnTo>
                      <a:pt x="0" y="8"/>
                    </a:lnTo>
                    <a:lnTo>
                      <a:pt x="0" y="9"/>
                    </a:lnTo>
                    <a:lnTo>
                      <a:pt x="0" y="9"/>
                    </a:lnTo>
                    <a:lnTo>
                      <a:pt x="0" y="10"/>
                    </a:lnTo>
                    <a:lnTo>
                      <a:pt x="0" y="10"/>
                    </a:lnTo>
                    <a:lnTo>
                      <a:pt x="0" y="10"/>
                    </a:lnTo>
                    <a:lnTo>
                      <a:pt x="0" y="9"/>
                    </a:lnTo>
                    <a:lnTo>
                      <a:pt x="0" y="10"/>
                    </a:lnTo>
                    <a:lnTo>
                      <a:pt x="0" y="9"/>
                    </a:lnTo>
                    <a:lnTo>
                      <a:pt x="0" y="8"/>
                    </a:lnTo>
                    <a:lnTo>
                      <a:pt x="0" y="7"/>
                    </a:lnTo>
                    <a:lnTo>
                      <a:pt x="0" y="7"/>
                    </a:lnTo>
                    <a:lnTo>
                      <a:pt x="0" y="6"/>
                    </a:lnTo>
                    <a:lnTo>
                      <a:pt x="0" y="5"/>
                    </a:lnTo>
                    <a:lnTo>
                      <a:pt x="0" y="6"/>
                    </a:lnTo>
                    <a:lnTo>
                      <a:pt x="0" y="5"/>
                    </a:lnTo>
                    <a:lnTo>
                      <a:pt x="0" y="5"/>
                    </a:lnTo>
                    <a:lnTo>
                      <a:pt x="0" y="5"/>
                    </a:lnTo>
                    <a:lnTo>
                      <a:pt x="0" y="5"/>
                    </a:lnTo>
                    <a:lnTo>
                      <a:pt x="0" y="5"/>
                    </a:lnTo>
                    <a:lnTo>
                      <a:pt x="0" y="6"/>
                    </a:lnTo>
                    <a:lnTo>
                      <a:pt x="0" y="5"/>
                    </a:lnTo>
                    <a:lnTo>
                      <a:pt x="0" y="5"/>
                    </a:lnTo>
                    <a:lnTo>
                      <a:pt x="0" y="6"/>
                    </a:lnTo>
                    <a:lnTo>
                      <a:pt x="0" y="5"/>
                    </a:lnTo>
                    <a:lnTo>
                      <a:pt x="0" y="5"/>
                    </a:lnTo>
                    <a:lnTo>
                      <a:pt x="0" y="5"/>
                    </a:lnTo>
                    <a:lnTo>
                      <a:pt x="0" y="5"/>
                    </a:lnTo>
                    <a:lnTo>
                      <a:pt x="0" y="5"/>
                    </a:lnTo>
                    <a:lnTo>
                      <a:pt x="0" y="5"/>
                    </a:lnTo>
                    <a:lnTo>
                      <a:pt x="0" y="5"/>
                    </a:lnTo>
                    <a:lnTo>
                      <a:pt x="0" y="5"/>
                    </a:lnTo>
                    <a:lnTo>
                      <a:pt x="0" y="4"/>
                    </a:lnTo>
                    <a:lnTo>
                      <a:pt x="0" y="3"/>
                    </a:lnTo>
                    <a:lnTo>
                      <a:pt x="0" y="3"/>
                    </a:lnTo>
                    <a:lnTo>
                      <a:pt x="0" y="2"/>
                    </a:lnTo>
                    <a:lnTo>
                      <a:pt x="0" y="1"/>
                    </a:lnTo>
                    <a:lnTo>
                      <a:pt x="0" y="1"/>
                    </a:lnTo>
                    <a:lnTo>
                      <a:pt x="0" y="0"/>
                    </a:lnTo>
                    <a:lnTo>
                      <a:pt x="0" y="1"/>
                    </a:lnTo>
                    <a:lnTo>
                      <a:pt x="0" y="1"/>
                    </a:lnTo>
                    <a:lnTo>
                      <a:pt x="0" y="2"/>
                    </a:lnTo>
                    <a:lnTo>
                      <a:pt x="0" y="2"/>
                    </a:lnTo>
                    <a:lnTo>
                      <a:pt x="0" y="2"/>
                    </a:lnTo>
                    <a:lnTo>
                      <a:pt x="0" y="2"/>
                    </a:lnTo>
                    <a:lnTo>
                      <a:pt x="0" y="2"/>
                    </a:lnTo>
                    <a:lnTo>
                      <a:pt x="0" y="3"/>
                    </a:lnTo>
                    <a:lnTo>
                      <a:pt x="0" y="3"/>
                    </a:lnTo>
                    <a:lnTo>
                      <a:pt x="0" y="4"/>
                    </a:lnTo>
                    <a:lnTo>
                      <a:pt x="0" y="4"/>
                    </a:lnTo>
                    <a:lnTo>
                      <a:pt x="0" y="4"/>
                    </a:lnTo>
                    <a:lnTo>
                      <a:pt x="0" y="0"/>
                    </a:lnTo>
                    <a:lnTo>
                      <a:pt x="0" y="5"/>
                    </a:lnTo>
                    <a:lnTo>
                      <a:pt x="0" y="9"/>
                    </a:lnTo>
                    <a:lnTo>
                      <a:pt x="0" y="11"/>
                    </a:lnTo>
                    <a:lnTo>
                      <a:pt x="0" y="12"/>
                    </a:lnTo>
                    <a:lnTo>
                      <a:pt x="0" y="13"/>
                    </a:lnTo>
                    <a:lnTo>
                      <a:pt x="0" y="13"/>
                    </a:lnTo>
                    <a:lnTo>
                      <a:pt x="0" y="14"/>
                    </a:lnTo>
                    <a:lnTo>
                      <a:pt x="0" y="16"/>
                    </a:lnTo>
                    <a:lnTo>
                      <a:pt x="0" y="16"/>
                    </a:lnTo>
                    <a:lnTo>
                      <a:pt x="0" y="18"/>
                    </a:lnTo>
                    <a:lnTo>
                      <a:pt x="0" y="18"/>
                    </a:lnTo>
                    <a:lnTo>
                      <a:pt x="0" y="19"/>
                    </a:lnTo>
                    <a:lnTo>
                      <a:pt x="0" y="20"/>
                    </a:lnTo>
                    <a:lnTo>
                      <a:pt x="0" y="21"/>
                    </a:lnTo>
                    <a:lnTo>
                      <a:pt x="0" y="21"/>
                    </a:lnTo>
                    <a:lnTo>
                      <a:pt x="0" y="22"/>
                    </a:lnTo>
                    <a:lnTo>
                      <a:pt x="0" y="23"/>
                    </a:lnTo>
                    <a:lnTo>
                      <a:pt x="0" y="24"/>
                    </a:lnTo>
                    <a:lnTo>
                      <a:pt x="0" y="24"/>
                    </a:lnTo>
                    <a:lnTo>
                      <a:pt x="0" y="25"/>
                    </a:lnTo>
                    <a:lnTo>
                      <a:pt x="0" y="26"/>
                    </a:lnTo>
                    <a:lnTo>
                      <a:pt x="0" y="27"/>
                    </a:lnTo>
                    <a:lnTo>
                      <a:pt x="0" y="27"/>
                    </a:lnTo>
                    <a:lnTo>
                      <a:pt x="0" y="28"/>
                    </a:lnTo>
                    <a:lnTo>
                      <a:pt x="0" y="28"/>
                    </a:lnTo>
                    <a:lnTo>
                      <a:pt x="0" y="29"/>
                    </a:lnTo>
                    <a:lnTo>
                      <a:pt x="0" y="30"/>
                    </a:lnTo>
                    <a:lnTo>
                      <a:pt x="0" y="31"/>
                    </a:lnTo>
                    <a:lnTo>
                      <a:pt x="0" y="31"/>
                    </a:lnTo>
                    <a:lnTo>
                      <a:pt x="0" y="32"/>
                    </a:lnTo>
                    <a:lnTo>
                      <a:pt x="0" y="32"/>
                    </a:lnTo>
                    <a:lnTo>
                      <a:pt x="0" y="34"/>
                    </a:lnTo>
                    <a:lnTo>
                      <a:pt x="0" y="35"/>
                    </a:lnTo>
                    <a:lnTo>
                      <a:pt x="0" y="35"/>
                    </a:lnTo>
                    <a:lnTo>
                      <a:pt x="0" y="36"/>
                    </a:lnTo>
                    <a:lnTo>
                      <a:pt x="0" y="37"/>
                    </a:lnTo>
                    <a:lnTo>
                      <a:pt x="0" y="38"/>
                    </a:lnTo>
                    <a:lnTo>
                      <a:pt x="0" y="39"/>
                    </a:lnTo>
                    <a:lnTo>
                      <a:pt x="0" y="40"/>
                    </a:lnTo>
                    <a:lnTo>
                      <a:pt x="0" y="40"/>
                    </a:lnTo>
                    <a:lnTo>
                      <a:pt x="0" y="41"/>
                    </a:lnTo>
                    <a:lnTo>
                      <a:pt x="0" y="42"/>
                    </a:lnTo>
                    <a:lnTo>
                      <a:pt x="0" y="43"/>
                    </a:lnTo>
                    <a:lnTo>
                      <a:pt x="0" y="43"/>
                    </a:lnTo>
                    <a:lnTo>
                      <a:pt x="0" y="44"/>
                    </a:lnTo>
                    <a:lnTo>
                      <a:pt x="0" y="44"/>
                    </a:lnTo>
                    <a:lnTo>
                      <a:pt x="0" y="45"/>
                    </a:lnTo>
                    <a:lnTo>
                      <a:pt x="0" y="45"/>
                    </a:lnTo>
                    <a:lnTo>
                      <a:pt x="0" y="46"/>
                    </a:lnTo>
                    <a:lnTo>
                      <a:pt x="0" y="46"/>
                    </a:lnTo>
                    <a:lnTo>
                      <a:pt x="0" y="46"/>
                    </a:lnTo>
                    <a:lnTo>
                      <a:pt x="0" y="46"/>
                    </a:lnTo>
                    <a:lnTo>
                      <a:pt x="0" y="46"/>
                    </a:lnTo>
                    <a:lnTo>
                      <a:pt x="0" y="46"/>
                    </a:lnTo>
                    <a:lnTo>
                      <a:pt x="0" y="46"/>
                    </a:lnTo>
                    <a:lnTo>
                      <a:pt x="0" y="46"/>
                    </a:lnTo>
                    <a:lnTo>
                      <a:pt x="0" y="46"/>
                    </a:lnTo>
                    <a:lnTo>
                      <a:pt x="0" y="46"/>
                    </a:lnTo>
                    <a:lnTo>
                      <a:pt x="0" y="47"/>
                    </a:lnTo>
                    <a:lnTo>
                      <a:pt x="0" y="48"/>
                    </a:lnTo>
                    <a:lnTo>
                      <a:pt x="0" y="48"/>
                    </a:lnTo>
                    <a:lnTo>
                      <a:pt x="0" y="49"/>
                    </a:lnTo>
                    <a:lnTo>
                      <a:pt x="0" y="48"/>
                    </a:lnTo>
                    <a:lnTo>
                      <a:pt x="0" y="48"/>
                    </a:lnTo>
                    <a:lnTo>
                      <a:pt x="0" y="48"/>
                    </a:lnTo>
                    <a:lnTo>
                      <a:pt x="0" y="49"/>
                    </a:lnTo>
                    <a:lnTo>
                      <a:pt x="0" y="49"/>
                    </a:lnTo>
                    <a:lnTo>
                      <a:pt x="0" y="49"/>
                    </a:lnTo>
                    <a:lnTo>
                      <a:pt x="0" y="50"/>
                    </a:lnTo>
                    <a:lnTo>
                      <a:pt x="0" y="49"/>
                    </a:lnTo>
                    <a:lnTo>
                      <a:pt x="0" y="50"/>
                    </a:lnTo>
                    <a:lnTo>
                      <a:pt x="0" y="51"/>
                    </a:lnTo>
                    <a:lnTo>
                      <a:pt x="0" y="51"/>
                    </a:lnTo>
                    <a:lnTo>
                      <a:pt x="0" y="52"/>
                    </a:lnTo>
                    <a:lnTo>
                      <a:pt x="0" y="52"/>
                    </a:lnTo>
                    <a:lnTo>
                      <a:pt x="0" y="53"/>
                    </a:lnTo>
                    <a:lnTo>
                      <a:pt x="0" y="52"/>
                    </a:lnTo>
                    <a:lnTo>
                      <a:pt x="0" y="52"/>
                    </a:lnTo>
                    <a:lnTo>
                      <a:pt x="0" y="51"/>
                    </a:lnTo>
                    <a:lnTo>
                      <a:pt x="0" y="50"/>
                    </a:lnTo>
                    <a:lnTo>
                      <a:pt x="0" y="50"/>
                    </a:lnTo>
                    <a:lnTo>
                      <a:pt x="0" y="50"/>
                    </a:lnTo>
                    <a:lnTo>
                      <a:pt x="0" y="50"/>
                    </a:lnTo>
                    <a:lnTo>
                      <a:pt x="0" y="50"/>
                    </a:lnTo>
                    <a:lnTo>
                      <a:pt x="0" y="51"/>
                    </a:lnTo>
                    <a:lnTo>
                      <a:pt x="0" y="50"/>
                    </a:lnTo>
                    <a:lnTo>
                      <a:pt x="0" y="50"/>
                    </a:lnTo>
                    <a:lnTo>
                      <a:pt x="0" y="49"/>
                    </a:lnTo>
                    <a:lnTo>
                      <a:pt x="0" y="51"/>
                    </a:lnTo>
                    <a:lnTo>
                      <a:pt x="0" y="51"/>
                    </a:lnTo>
                    <a:lnTo>
                      <a:pt x="0" y="51"/>
                    </a:lnTo>
                    <a:lnTo>
                      <a:pt x="0" y="52"/>
                    </a:lnTo>
                    <a:lnTo>
                      <a:pt x="0" y="51"/>
                    </a:lnTo>
                    <a:lnTo>
                      <a:pt x="0" y="51"/>
                    </a:lnTo>
                    <a:lnTo>
                      <a:pt x="0" y="52"/>
                    </a:lnTo>
                    <a:lnTo>
                      <a:pt x="0" y="51"/>
                    </a:lnTo>
                    <a:lnTo>
                      <a:pt x="0" y="51"/>
                    </a:lnTo>
                    <a:lnTo>
                      <a:pt x="0" y="51"/>
                    </a:lnTo>
                    <a:lnTo>
                      <a:pt x="0" y="51"/>
                    </a:lnTo>
                    <a:lnTo>
                      <a:pt x="0" y="51"/>
                    </a:lnTo>
                    <a:lnTo>
                      <a:pt x="0" y="53"/>
                    </a:lnTo>
                    <a:lnTo>
                      <a:pt x="0" y="53"/>
                    </a:lnTo>
                    <a:lnTo>
                      <a:pt x="0" y="53"/>
                    </a:lnTo>
                    <a:lnTo>
                      <a:pt x="0" y="53"/>
                    </a:lnTo>
                    <a:lnTo>
                      <a:pt x="0" y="53"/>
                    </a:lnTo>
                    <a:lnTo>
                      <a:pt x="0" y="53"/>
                    </a:lnTo>
                    <a:lnTo>
                      <a:pt x="0" y="53"/>
                    </a:lnTo>
                    <a:lnTo>
                      <a:pt x="0" y="52"/>
                    </a:lnTo>
                    <a:lnTo>
                      <a:pt x="0" y="51"/>
                    </a:lnTo>
                    <a:lnTo>
                      <a:pt x="0" y="51"/>
                    </a:lnTo>
                    <a:lnTo>
                      <a:pt x="0" y="51"/>
                    </a:lnTo>
                    <a:lnTo>
                      <a:pt x="0" y="51"/>
                    </a:lnTo>
                    <a:lnTo>
                      <a:pt x="0" y="51"/>
                    </a:lnTo>
                    <a:lnTo>
                      <a:pt x="0" y="51"/>
                    </a:lnTo>
                    <a:lnTo>
                      <a:pt x="0" y="50"/>
                    </a:lnTo>
                    <a:lnTo>
                      <a:pt x="0" y="50"/>
                    </a:lnTo>
                    <a:lnTo>
                      <a:pt x="0" y="49"/>
                    </a:lnTo>
                    <a:lnTo>
                      <a:pt x="0" y="48"/>
                    </a:lnTo>
                    <a:lnTo>
                      <a:pt x="0" y="49"/>
                    </a:lnTo>
                    <a:lnTo>
                      <a:pt x="0" y="48"/>
                    </a:lnTo>
                    <a:lnTo>
                      <a:pt x="0" y="48"/>
                    </a:lnTo>
                    <a:lnTo>
                      <a:pt x="0" y="47"/>
                    </a:lnTo>
                    <a:lnTo>
                      <a:pt x="0" y="48"/>
                    </a:lnTo>
                    <a:lnTo>
                      <a:pt x="0" y="48"/>
                    </a:lnTo>
                    <a:lnTo>
                      <a:pt x="0" y="48"/>
                    </a:lnTo>
                    <a:lnTo>
                      <a:pt x="0" y="49"/>
                    </a:lnTo>
                    <a:lnTo>
                      <a:pt x="0" y="48"/>
                    </a:lnTo>
                    <a:lnTo>
                      <a:pt x="0" y="48"/>
                    </a:lnTo>
                    <a:lnTo>
                      <a:pt x="0" y="49"/>
                    </a:lnTo>
                    <a:lnTo>
                      <a:pt x="0" y="49"/>
                    </a:lnTo>
                    <a:lnTo>
                      <a:pt x="0" y="49"/>
                    </a:lnTo>
                    <a:lnTo>
                      <a:pt x="0" y="50"/>
                    </a:lnTo>
                    <a:lnTo>
                      <a:pt x="0" y="51"/>
                    </a:lnTo>
                    <a:lnTo>
                      <a:pt x="0" y="51"/>
                    </a:lnTo>
                    <a:lnTo>
                      <a:pt x="0" y="51"/>
                    </a:lnTo>
                    <a:lnTo>
                      <a:pt x="0" y="51"/>
                    </a:lnTo>
                    <a:lnTo>
                      <a:pt x="0" y="52"/>
                    </a:lnTo>
                    <a:lnTo>
                      <a:pt x="0" y="53"/>
                    </a:lnTo>
                    <a:lnTo>
                      <a:pt x="0" y="53"/>
                    </a:lnTo>
                    <a:lnTo>
                      <a:pt x="0" y="53"/>
                    </a:lnTo>
                    <a:lnTo>
                      <a:pt x="0" y="52"/>
                    </a:lnTo>
                    <a:lnTo>
                      <a:pt x="0" y="51"/>
                    </a:lnTo>
                    <a:lnTo>
                      <a:pt x="0" y="49"/>
                    </a:lnTo>
                    <a:lnTo>
                      <a:pt x="0" y="47"/>
                    </a:lnTo>
                    <a:lnTo>
                      <a:pt x="0" y="47"/>
                    </a:lnTo>
                    <a:lnTo>
                      <a:pt x="0" y="47"/>
                    </a:lnTo>
                    <a:lnTo>
                      <a:pt x="0" y="48"/>
                    </a:lnTo>
                    <a:lnTo>
                      <a:pt x="0" y="48"/>
                    </a:lnTo>
                    <a:lnTo>
                      <a:pt x="0" y="48"/>
                    </a:lnTo>
                    <a:lnTo>
                      <a:pt x="0" y="48"/>
                    </a:lnTo>
                    <a:lnTo>
                      <a:pt x="0" y="48"/>
                    </a:lnTo>
                    <a:lnTo>
                      <a:pt x="0" y="49"/>
                    </a:lnTo>
                    <a:lnTo>
                      <a:pt x="0" y="49"/>
                    </a:lnTo>
                    <a:lnTo>
                      <a:pt x="0" y="49"/>
                    </a:lnTo>
                    <a:lnTo>
                      <a:pt x="0" y="49"/>
                    </a:lnTo>
                    <a:lnTo>
                      <a:pt x="0" y="49"/>
                    </a:lnTo>
                    <a:lnTo>
                      <a:pt x="0" y="50"/>
                    </a:lnTo>
                    <a:lnTo>
                      <a:pt x="0" y="50"/>
                    </a:lnTo>
                    <a:lnTo>
                      <a:pt x="0" y="51"/>
                    </a:lnTo>
                    <a:lnTo>
                      <a:pt x="0" y="51"/>
                    </a:lnTo>
                    <a:lnTo>
                      <a:pt x="0" y="52"/>
                    </a:lnTo>
                    <a:lnTo>
                      <a:pt x="0" y="51"/>
                    </a:lnTo>
                    <a:lnTo>
                      <a:pt x="0" y="52"/>
                    </a:lnTo>
                    <a:lnTo>
                      <a:pt x="0" y="53"/>
                    </a:lnTo>
                    <a:lnTo>
                      <a:pt x="0" y="53"/>
                    </a:lnTo>
                    <a:lnTo>
                      <a:pt x="0" y="54"/>
                    </a:lnTo>
                    <a:lnTo>
                      <a:pt x="0" y="54"/>
                    </a:lnTo>
                    <a:lnTo>
                      <a:pt x="0" y="54"/>
                    </a:lnTo>
                    <a:lnTo>
                      <a:pt x="0" y="54"/>
                    </a:lnTo>
                    <a:lnTo>
                      <a:pt x="0" y="54"/>
                    </a:lnTo>
                    <a:lnTo>
                      <a:pt x="0" y="54"/>
                    </a:lnTo>
                    <a:lnTo>
                      <a:pt x="0" y="54"/>
                    </a:lnTo>
                    <a:lnTo>
                      <a:pt x="0" y="53"/>
                    </a:lnTo>
                    <a:lnTo>
                      <a:pt x="0" y="53"/>
                    </a:lnTo>
                    <a:lnTo>
                      <a:pt x="0" y="53"/>
                    </a:lnTo>
                    <a:lnTo>
                      <a:pt x="0" y="53"/>
                    </a:lnTo>
                    <a:lnTo>
                      <a:pt x="0" y="53"/>
                    </a:lnTo>
                    <a:lnTo>
                      <a:pt x="0" y="54"/>
                    </a:lnTo>
                    <a:lnTo>
                      <a:pt x="0" y="54"/>
                    </a:lnTo>
                    <a:lnTo>
                      <a:pt x="0" y="54"/>
                    </a:lnTo>
                    <a:lnTo>
                      <a:pt x="0" y="53"/>
                    </a:lnTo>
                    <a:lnTo>
                      <a:pt x="0" y="54"/>
                    </a:lnTo>
                    <a:lnTo>
                      <a:pt x="0" y="53"/>
                    </a:lnTo>
                    <a:lnTo>
                      <a:pt x="0" y="54"/>
                    </a:lnTo>
                    <a:lnTo>
                      <a:pt x="0" y="54"/>
                    </a:lnTo>
                    <a:lnTo>
                      <a:pt x="0" y="54"/>
                    </a:lnTo>
                    <a:lnTo>
                      <a:pt x="0" y="54"/>
                    </a:lnTo>
                    <a:lnTo>
                      <a:pt x="0" y="54"/>
                    </a:lnTo>
                    <a:lnTo>
                      <a:pt x="0" y="55"/>
                    </a:lnTo>
                    <a:lnTo>
                      <a:pt x="0" y="54"/>
                    </a:lnTo>
                    <a:lnTo>
                      <a:pt x="0" y="55"/>
                    </a:lnTo>
                    <a:lnTo>
                      <a:pt x="0" y="56"/>
                    </a:lnTo>
                    <a:lnTo>
                      <a:pt x="0" y="55"/>
                    </a:lnTo>
                    <a:lnTo>
                      <a:pt x="0" y="56"/>
                    </a:lnTo>
                    <a:lnTo>
                      <a:pt x="0" y="55"/>
                    </a:lnTo>
                    <a:lnTo>
                      <a:pt x="0" y="56"/>
                    </a:lnTo>
                    <a:lnTo>
                      <a:pt x="0" y="56"/>
                    </a:lnTo>
                    <a:lnTo>
                      <a:pt x="0" y="56"/>
                    </a:lnTo>
                    <a:lnTo>
                      <a:pt x="0" y="57"/>
                    </a:lnTo>
                    <a:lnTo>
                      <a:pt x="0" y="57"/>
                    </a:lnTo>
                    <a:lnTo>
                      <a:pt x="0" y="57"/>
                    </a:lnTo>
                    <a:lnTo>
                      <a:pt x="0" y="57"/>
                    </a:lnTo>
                    <a:lnTo>
                      <a:pt x="0" y="58"/>
                    </a:lnTo>
                    <a:lnTo>
                      <a:pt x="0" y="58"/>
                    </a:lnTo>
                    <a:lnTo>
                      <a:pt x="0" y="58"/>
                    </a:lnTo>
                    <a:lnTo>
                      <a:pt x="0" y="58"/>
                    </a:lnTo>
                    <a:lnTo>
                      <a:pt x="0" y="59"/>
                    </a:lnTo>
                    <a:lnTo>
                      <a:pt x="0" y="58"/>
                    </a:lnTo>
                    <a:lnTo>
                      <a:pt x="0" y="58"/>
                    </a:lnTo>
                    <a:lnTo>
                      <a:pt x="0" y="58"/>
                    </a:lnTo>
                    <a:lnTo>
                      <a:pt x="0" y="58"/>
                    </a:lnTo>
                    <a:lnTo>
                      <a:pt x="0" y="58"/>
                    </a:lnTo>
                    <a:lnTo>
                      <a:pt x="0" y="57"/>
                    </a:lnTo>
                    <a:lnTo>
                      <a:pt x="0" y="57"/>
                    </a:lnTo>
                    <a:lnTo>
                      <a:pt x="0" y="58"/>
                    </a:lnTo>
                    <a:lnTo>
                      <a:pt x="0" y="57"/>
                    </a:lnTo>
                    <a:lnTo>
                      <a:pt x="0" y="57"/>
                    </a:lnTo>
                    <a:lnTo>
                      <a:pt x="0" y="57"/>
                    </a:lnTo>
                    <a:lnTo>
                      <a:pt x="0" y="57"/>
                    </a:lnTo>
                    <a:lnTo>
                      <a:pt x="0" y="57"/>
                    </a:lnTo>
                    <a:lnTo>
                      <a:pt x="0" y="57"/>
                    </a:lnTo>
                    <a:lnTo>
                      <a:pt x="0" y="56"/>
                    </a:lnTo>
                    <a:lnTo>
                      <a:pt x="0" y="56"/>
                    </a:lnTo>
                    <a:lnTo>
                      <a:pt x="0" y="56"/>
                    </a:lnTo>
                    <a:lnTo>
                      <a:pt x="0" y="57"/>
                    </a:lnTo>
                    <a:lnTo>
                      <a:pt x="0" y="56"/>
                    </a:lnTo>
                    <a:lnTo>
                      <a:pt x="0" y="57"/>
                    </a:lnTo>
                    <a:lnTo>
                      <a:pt x="0" y="56"/>
                    </a:lnTo>
                    <a:lnTo>
                      <a:pt x="0" y="57"/>
                    </a:lnTo>
                    <a:lnTo>
                      <a:pt x="0" y="57"/>
                    </a:lnTo>
                    <a:lnTo>
                      <a:pt x="0" y="58"/>
                    </a:lnTo>
                    <a:lnTo>
                      <a:pt x="0" y="59"/>
                    </a:lnTo>
                    <a:lnTo>
                      <a:pt x="0" y="58"/>
                    </a:lnTo>
                    <a:lnTo>
                      <a:pt x="0" y="58"/>
                    </a:lnTo>
                    <a:lnTo>
                      <a:pt x="0" y="57"/>
                    </a:lnTo>
                    <a:lnTo>
                      <a:pt x="0" y="58"/>
                    </a:lnTo>
                    <a:lnTo>
                      <a:pt x="0" y="58"/>
                    </a:lnTo>
                    <a:lnTo>
                      <a:pt x="0" y="59"/>
                    </a:lnTo>
                    <a:lnTo>
                      <a:pt x="0" y="58"/>
                    </a:lnTo>
                    <a:lnTo>
                      <a:pt x="0" y="59"/>
                    </a:lnTo>
                    <a:lnTo>
                      <a:pt x="0" y="58"/>
                    </a:lnTo>
                    <a:lnTo>
                      <a:pt x="0" y="59"/>
                    </a:lnTo>
                    <a:lnTo>
                      <a:pt x="0" y="59"/>
                    </a:lnTo>
                    <a:lnTo>
                      <a:pt x="0" y="59"/>
                    </a:lnTo>
                    <a:lnTo>
                      <a:pt x="0" y="59"/>
                    </a:lnTo>
                    <a:lnTo>
                      <a:pt x="0" y="59"/>
                    </a:lnTo>
                    <a:lnTo>
                      <a:pt x="0" y="58"/>
                    </a:lnTo>
                    <a:lnTo>
                      <a:pt x="0" y="58"/>
                    </a:lnTo>
                    <a:lnTo>
                      <a:pt x="0" y="58"/>
                    </a:lnTo>
                    <a:lnTo>
                      <a:pt x="0" y="57"/>
                    </a:lnTo>
                    <a:lnTo>
                      <a:pt x="0" y="58"/>
                    </a:lnTo>
                    <a:lnTo>
                      <a:pt x="0" y="57"/>
                    </a:lnTo>
                    <a:lnTo>
                      <a:pt x="0" y="58"/>
                    </a:lnTo>
                    <a:lnTo>
                      <a:pt x="0" y="58"/>
                    </a:lnTo>
                    <a:lnTo>
                      <a:pt x="0" y="58"/>
                    </a:lnTo>
                    <a:lnTo>
                      <a:pt x="0" y="58"/>
                    </a:lnTo>
                    <a:lnTo>
                      <a:pt x="0" y="59"/>
                    </a:lnTo>
                    <a:lnTo>
                      <a:pt x="0" y="59"/>
                    </a:lnTo>
                    <a:lnTo>
                      <a:pt x="0" y="59"/>
                    </a:lnTo>
                    <a:lnTo>
                      <a:pt x="0" y="60"/>
                    </a:lnTo>
                    <a:lnTo>
                      <a:pt x="0" y="59"/>
                    </a:lnTo>
                    <a:lnTo>
                      <a:pt x="0" y="60"/>
                    </a:lnTo>
                    <a:lnTo>
                      <a:pt x="0" y="60"/>
                    </a:lnTo>
                    <a:lnTo>
                      <a:pt x="0" y="61"/>
                    </a:lnTo>
                    <a:lnTo>
                      <a:pt x="0" y="60"/>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2"/>
                    </a:lnTo>
                    <a:lnTo>
                      <a:pt x="0" y="61"/>
                    </a:lnTo>
                    <a:lnTo>
                      <a:pt x="0" y="61"/>
                    </a:lnTo>
                    <a:lnTo>
                      <a:pt x="0" y="61"/>
                    </a:lnTo>
                    <a:lnTo>
                      <a:pt x="0" y="60"/>
                    </a:lnTo>
                    <a:lnTo>
                      <a:pt x="0" y="59"/>
                    </a:lnTo>
                    <a:lnTo>
                      <a:pt x="0" y="60"/>
                    </a:lnTo>
                    <a:lnTo>
                      <a:pt x="0" y="59"/>
                    </a:lnTo>
                    <a:lnTo>
                      <a:pt x="0" y="60"/>
                    </a:lnTo>
                    <a:lnTo>
                      <a:pt x="0" y="60"/>
                    </a:lnTo>
                    <a:lnTo>
                      <a:pt x="0" y="61"/>
                    </a:lnTo>
                    <a:lnTo>
                      <a:pt x="0" y="61"/>
                    </a:lnTo>
                    <a:lnTo>
                      <a:pt x="0" y="61"/>
                    </a:lnTo>
                    <a:lnTo>
                      <a:pt x="0" y="61"/>
                    </a:lnTo>
                    <a:lnTo>
                      <a:pt x="0" y="62"/>
                    </a:lnTo>
                    <a:lnTo>
                      <a:pt x="0" y="62"/>
                    </a:lnTo>
                    <a:lnTo>
                      <a:pt x="0" y="63"/>
                    </a:lnTo>
                    <a:lnTo>
                      <a:pt x="0" y="62"/>
                    </a:lnTo>
                    <a:lnTo>
                      <a:pt x="0" y="62"/>
                    </a:lnTo>
                    <a:lnTo>
                      <a:pt x="0" y="61"/>
                    </a:lnTo>
                    <a:lnTo>
                      <a:pt x="0" y="61"/>
                    </a:lnTo>
                    <a:lnTo>
                      <a:pt x="0" y="61"/>
                    </a:lnTo>
                    <a:lnTo>
                      <a:pt x="0" y="61"/>
                    </a:lnTo>
                    <a:lnTo>
                      <a:pt x="0" y="61"/>
                    </a:lnTo>
                    <a:lnTo>
                      <a:pt x="0" y="61"/>
                    </a:lnTo>
                    <a:lnTo>
                      <a:pt x="0" y="62"/>
                    </a:lnTo>
                    <a:lnTo>
                      <a:pt x="0" y="61"/>
                    </a:lnTo>
                    <a:lnTo>
                      <a:pt x="0" y="62"/>
                    </a:lnTo>
                    <a:lnTo>
                      <a:pt x="0" y="62"/>
                    </a:lnTo>
                    <a:lnTo>
                      <a:pt x="0" y="62"/>
                    </a:lnTo>
                    <a:lnTo>
                      <a:pt x="0" y="62"/>
                    </a:lnTo>
                    <a:lnTo>
                      <a:pt x="0" y="62"/>
                    </a:lnTo>
                    <a:lnTo>
                      <a:pt x="0" y="62"/>
                    </a:lnTo>
                    <a:lnTo>
                      <a:pt x="0" y="63"/>
                    </a:lnTo>
                    <a:lnTo>
                      <a:pt x="0" y="62"/>
                    </a:lnTo>
                    <a:lnTo>
                      <a:pt x="0" y="63"/>
                    </a:lnTo>
                    <a:lnTo>
                      <a:pt x="0" y="64"/>
                    </a:lnTo>
                    <a:lnTo>
                      <a:pt x="0" y="64"/>
                    </a:lnTo>
                    <a:lnTo>
                      <a:pt x="0" y="64"/>
                    </a:lnTo>
                    <a:lnTo>
                      <a:pt x="0" y="64"/>
                    </a:lnTo>
                    <a:lnTo>
                      <a:pt x="0" y="65"/>
                    </a:lnTo>
                    <a:lnTo>
                      <a:pt x="0" y="65"/>
                    </a:lnTo>
                    <a:lnTo>
                      <a:pt x="0" y="65"/>
                    </a:lnTo>
                    <a:lnTo>
                      <a:pt x="0" y="65"/>
                    </a:lnTo>
                    <a:lnTo>
                      <a:pt x="0" y="65"/>
                    </a:lnTo>
                    <a:lnTo>
                      <a:pt x="0" y="65"/>
                    </a:lnTo>
                    <a:lnTo>
                      <a:pt x="0" y="66"/>
                    </a:lnTo>
                    <a:lnTo>
                      <a:pt x="0" y="65"/>
                    </a:lnTo>
                    <a:lnTo>
                      <a:pt x="0" y="66"/>
                    </a:lnTo>
                    <a:lnTo>
                      <a:pt x="0" y="65"/>
                    </a:lnTo>
                    <a:lnTo>
                      <a:pt x="0" y="64"/>
                    </a:lnTo>
                    <a:lnTo>
                      <a:pt x="0" y="64"/>
                    </a:lnTo>
                    <a:lnTo>
                      <a:pt x="0" y="64"/>
                    </a:lnTo>
                    <a:lnTo>
                      <a:pt x="0" y="63"/>
                    </a:lnTo>
                    <a:lnTo>
                      <a:pt x="0" y="64"/>
                    </a:lnTo>
                    <a:lnTo>
                      <a:pt x="0" y="63"/>
                    </a:lnTo>
                    <a:lnTo>
                      <a:pt x="0" y="63"/>
                    </a:lnTo>
                    <a:lnTo>
                      <a:pt x="0" y="62"/>
                    </a:lnTo>
                    <a:lnTo>
                      <a:pt x="0" y="62"/>
                    </a:lnTo>
                    <a:lnTo>
                      <a:pt x="0" y="61"/>
                    </a:lnTo>
                    <a:lnTo>
                      <a:pt x="0" y="61"/>
                    </a:lnTo>
                    <a:lnTo>
                      <a:pt x="0" y="61"/>
                    </a:lnTo>
                    <a:lnTo>
                      <a:pt x="0" y="60"/>
                    </a:lnTo>
                    <a:lnTo>
                      <a:pt x="0" y="60"/>
                    </a:lnTo>
                    <a:lnTo>
                      <a:pt x="0" y="60"/>
                    </a:lnTo>
                    <a:lnTo>
                      <a:pt x="0" y="60"/>
                    </a:lnTo>
                    <a:lnTo>
                      <a:pt x="0" y="60"/>
                    </a:lnTo>
                    <a:lnTo>
                      <a:pt x="0" y="60"/>
                    </a:lnTo>
                    <a:lnTo>
                      <a:pt x="0" y="60"/>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2"/>
                    </a:lnTo>
                    <a:lnTo>
                      <a:pt x="0" y="61"/>
                    </a:lnTo>
                    <a:lnTo>
                      <a:pt x="0" y="61"/>
                    </a:lnTo>
                    <a:lnTo>
                      <a:pt x="0" y="61"/>
                    </a:lnTo>
                    <a:lnTo>
                      <a:pt x="0" y="61"/>
                    </a:lnTo>
                    <a:lnTo>
                      <a:pt x="0" y="62"/>
                    </a:lnTo>
                    <a:lnTo>
                      <a:pt x="0" y="61"/>
                    </a:lnTo>
                    <a:lnTo>
                      <a:pt x="0" y="62"/>
                    </a:lnTo>
                    <a:lnTo>
                      <a:pt x="0" y="62"/>
                    </a:lnTo>
                    <a:lnTo>
                      <a:pt x="0" y="63"/>
                    </a:lnTo>
                  </a:path>
                </a:pathLst>
              </a:custGeom>
              <a:noFill/>
              <a:ln w="0">
                <a:solidFill>
                  <a:srgbClr val="3366FF"/>
                </a:solidFill>
                <a:prstDash val="solid"/>
                <a:round/>
                <a:headEnd/>
                <a:tailEnd/>
              </a:ln>
            </p:spPr>
            <p:txBody>
              <a:bodyPr/>
              <a:lstStyle/>
              <a:p>
                <a:endParaRPr lang="en-GB"/>
              </a:p>
            </p:txBody>
          </p:sp>
          <p:sp>
            <p:nvSpPr>
              <p:cNvPr id="185971" name="Freeform 627"/>
              <p:cNvSpPr>
                <a:spLocks/>
              </p:cNvSpPr>
              <p:nvPr/>
            </p:nvSpPr>
            <p:spPr bwMode="auto">
              <a:xfrm>
                <a:off x="2880" y="3623"/>
                <a:ext cx="6" cy="390"/>
              </a:xfrm>
              <a:custGeom>
                <a:avLst/>
                <a:gdLst/>
                <a:ahLst/>
                <a:cxnLst>
                  <a:cxn ang="0">
                    <a:pos x="0" y="53"/>
                  </a:cxn>
                  <a:cxn ang="0">
                    <a:pos x="0" y="50"/>
                  </a:cxn>
                  <a:cxn ang="0">
                    <a:pos x="0" y="51"/>
                  </a:cxn>
                  <a:cxn ang="0">
                    <a:pos x="0" y="49"/>
                  </a:cxn>
                  <a:cxn ang="0">
                    <a:pos x="0" y="44"/>
                  </a:cxn>
                  <a:cxn ang="0">
                    <a:pos x="0" y="48"/>
                  </a:cxn>
                  <a:cxn ang="0">
                    <a:pos x="0" y="50"/>
                  </a:cxn>
                  <a:cxn ang="0">
                    <a:pos x="0" y="51"/>
                  </a:cxn>
                  <a:cxn ang="0">
                    <a:pos x="0" y="52"/>
                  </a:cxn>
                  <a:cxn ang="0">
                    <a:pos x="0" y="52"/>
                  </a:cxn>
                  <a:cxn ang="0">
                    <a:pos x="0" y="53"/>
                  </a:cxn>
                  <a:cxn ang="0">
                    <a:pos x="0" y="53"/>
                  </a:cxn>
                  <a:cxn ang="0">
                    <a:pos x="0" y="56"/>
                  </a:cxn>
                  <a:cxn ang="0">
                    <a:pos x="0" y="55"/>
                  </a:cxn>
                  <a:cxn ang="0">
                    <a:pos x="0" y="56"/>
                  </a:cxn>
                  <a:cxn ang="0">
                    <a:pos x="0" y="54"/>
                  </a:cxn>
                  <a:cxn ang="0">
                    <a:pos x="0" y="56"/>
                  </a:cxn>
                  <a:cxn ang="0">
                    <a:pos x="0" y="55"/>
                  </a:cxn>
                  <a:cxn ang="0">
                    <a:pos x="0" y="52"/>
                  </a:cxn>
                  <a:cxn ang="0">
                    <a:pos x="0" y="54"/>
                  </a:cxn>
                  <a:cxn ang="0">
                    <a:pos x="0" y="52"/>
                  </a:cxn>
                  <a:cxn ang="0">
                    <a:pos x="0" y="52"/>
                  </a:cxn>
                  <a:cxn ang="0">
                    <a:pos x="0" y="51"/>
                  </a:cxn>
                  <a:cxn ang="0">
                    <a:pos x="0" y="48"/>
                  </a:cxn>
                  <a:cxn ang="0">
                    <a:pos x="0" y="50"/>
                  </a:cxn>
                  <a:cxn ang="0">
                    <a:pos x="0" y="49"/>
                  </a:cxn>
                  <a:cxn ang="0">
                    <a:pos x="0" y="48"/>
                  </a:cxn>
                  <a:cxn ang="0">
                    <a:pos x="0" y="49"/>
                  </a:cxn>
                  <a:cxn ang="0">
                    <a:pos x="0" y="53"/>
                  </a:cxn>
                  <a:cxn ang="0">
                    <a:pos x="0" y="52"/>
                  </a:cxn>
                  <a:cxn ang="0">
                    <a:pos x="0" y="54"/>
                  </a:cxn>
                  <a:cxn ang="0">
                    <a:pos x="0" y="56"/>
                  </a:cxn>
                  <a:cxn ang="0">
                    <a:pos x="0" y="56"/>
                  </a:cxn>
                  <a:cxn ang="0">
                    <a:pos x="0" y="55"/>
                  </a:cxn>
                  <a:cxn ang="0">
                    <a:pos x="0" y="43"/>
                  </a:cxn>
                  <a:cxn ang="0">
                    <a:pos x="0" y="35"/>
                  </a:cxn>
                  <a:cxn ang="0">
                    <a:pos x="0" y="30"/>
                  </a:cxn>
                  <a:cxn ang="0">
                    <a:pos x="0" y="25"/>
                  </a:cxn>
                  <a:cxn ang="0">
                    <a:pos x="0" y="18"/>
                  </a:cxn>
                  <a:cxn ang="0">
                    <a:pos x="0" y="16"/>
                  </a:cxn>
                  <a:cxn ang="0">
                    <a:pos x="0" y="14"/>
                  </a:cxn>
                  <a:cxn ang="0">
                    <a:pos x="0" y="9"/>
                  </a:cxn>
                  <a:cxn ang="0">
                    <a:pos x="0" y="11"/>
                  </a:cxn>
                  <a:cxn ang="0">
                    <a:pos x="0" y="9"/>
                  </a:cxn>
                  <a:cxn ang="0">
                    <a:pos x="0" y="8"/>
                  </a:cxn>
                  <a:cxn ang="0">
                    <a:pos x="0" y="7"/>
                  </a:cxn>
                  <a:cxn ang="0">
                    <a:pos x="0" y="5"/>
                  </a:cxn>
                  <a:cxn ang="0">
                    <a:pos x="0" y="4"/>
                  </a:cxn>
                  <a:cxn ang="0">
                    <a:pos x="1" y="6"/>
                  </a:cxn>
                  <a:cxn ang="0">
                    <a:pos x="1" y="6"/>
                  </a:cxn>
                  <a:cxn ang="0">
                    <a:pos x="1" y="7"/>
                  </a:cxn>
                  <a:cxn ang="0">
                    <a:pos x="1" y="8"/>
                  </a:cxn>
                  <a:cxn ang="0">
                    <a:pos x="1" y="8"/>
                  </a:cxn>
                  <a:cxn ang="0">
                    <a:pos x="1" y="6"/>
                  </a:cxn>
                  <a:cxn ang="0">
                    <a:pos x="1" y="4"/>
                  </a:cxn>
                  <a:cxn ang="0">
                    <a:pos x="1" y="3"/>
                  </a:cxn>
                  <a:cxn ang="0">
                    <a:pos x="1" y="3"/>
                  </a:cxn>
                  <a:cxn ang="0">
                    <a:pos x="1" y="1"/>
                  </a:cxn>
                  <a:cxn ang="0">
                    <a:pos x="1" y="0"/>
                  </a:cxn>
                  <a:cxn ang="0">
                    <a:pos x="1" y="3"/>
                  </a:cxn>
                  <a:cxn ang="0">
                    <a:pos x="1" y="2"/>
                  </a:cxn>
                  <a:cxn ang="0">
                    <a:pos x="1" y="4"/>
                  </a:cxn>
                  <a:cxn ang="0">
                    <a:pos x="1" y="5"/>
                  </a:cxn>
                </a:cxnLst>
                <a:rect l="0" t="0" r="r" b="b"/>
                <a:pathLst>
                  <a:path w="1" h="65">
                    <a:moveTo>
                      <a:pt x="0" y="52"/>
                    </a:moveTo>
                    <a:lnTo>
                      <a:pt x="0" y="52"/>
                    </a:lnTo>
                    <a:lnTo>
                      <a:pt x="0" y="53"/>
                    </a:lnTo>
                    <a:lnTo>
                      <a:pt x="0" y="52"/>
                    </a:lnTo>
                    <a:lnTo>
                      <a:pt x="0" y="52"/>
                    </a:lnTo>
                    <a:lnTo>
                      <a:pt x="0" y="53"/>
                    </a:lnTo>
                    <a:lnTo>
                      <a:pt x="0" y="52"/>
                    </a:lnTo>
                    <a:lnTo>
                      <a:pt x="0" y="53"/>
                    </a:lnTo>
                    <a:lnTo>
                      <a:pt x="0" y="53"/>
                    </a:lnTo>
                    <a:lnTo>
                      <a:pt x="0" y="53"/>
                    </a:lnTo>
                    <a:lnTo>
                      <a:pt x="0" y="53"/>
                    </a:lnTo>
                    <a:lnTo>
                      <a:pt x="0" y="52"/>
                    </a:lnTo>
                    <a:lnTo>
                      <a:pt x="0" y="53"/>
                    </a:lnTo>
                    <a:lnTo>
                      <a:pt x="0" y="52"/>
                    </a:lnTo>
                    <a:lnTo>
                      <a:pt x="0" y="51"/>
                    </a:lnTo>
                    <a:lnTo>
                      <a:pt x="0" y="51"/>
                    </a:lnTo>
                    <a:lnTo>
                      <a:pt x="0" y="51"/>
                    </a:lnTo>
                    <a:lnTo>
                      <a:pt x="0" y="50"/>
                    </a:lnTo>
                    <a:lnTo>
                      <a:pt x="0" y="50"/>
                    </a:lnTo>
                    <a:lnTo>
                      <a:pt x="0" y="50"/>
                    </a:lnTo>
                    <a:lnTo>
                      <a:pt x="0" y="51"/>
                    </a:lnTo>
                    <a:lnTo>
                      <a:pt x="0" y="50"/>
                    </a:lnTo>
                    <a:lnTo>
                      <a:pt x="0" y="50"/>
                    </a:lnTo>
                    <a:lnTo>
                      <a:pt x="0" y="50"/>
                    </a:lnTo>
                    <a:lnTo>
                      <a:pt x="0" y="50"/>
                    </a:lnTo>
                    <a:lnTo>
                      <a:pt x="0" y="50"/>
                    </a:lnTo>
                    <a:lnTo>
                      <a:pt x="0" y="50"/>
                    </a:lnTo>
                    <a:lnTo>
                      <a:pt x="0" y="50"/>
                    </a:lnTo>
                    <a:lnTo>
                      <a:pt x="0" y="50"/>
                    </a:lnTo>
                    <a:lnTo>
                      <a:pt x="0" y="50"/>
                    </a:lnTo>
                    <a:lnTo>
                      <a:pt x="0" y="51"/>
                    </a:lnTo>
                    <a:lnTo>
                      <a:pt x="0" y="51"/>
                    </a:lnTo>
                    <a:lnTo>
                      <a:pt x="0" y="51"/>
                    </a:lnTo>
                    <a:lnTo>
                      <a:pt x="0" y="50"/>
                    </a:lnTo>
                    <a:lnTo>
                      <a:pt x="0" y="51"/>
                    </a:lnTo>
                    <a:lnTo>
                      <a:pt x="0" y="51"/>
                    </a:lnTo>
                    <a:lnTo>
                      <a:pt x="0" y="51"/>
                    </a:lnTo>
                    <a:lnTo>
                      <a:pt x="0" y="51"/>
                    </a:lnTo>
                    <a:lnTo>
                      <a:pt x="0" y="50"/>
                    </a:lnTo>
                    <a:lnTo>
                      <a:pt x="0" y="50"/>
                    </a:lnTo>
                    <a:lnTo>
                      <a:pt x="0" y="49"/>
                    </a:lnTo>
                    <a:lnTo>
                      <a:pt x="0" y="50"/>
                    </a:lnTo>
                    <a:lnTo>
                      <a:pt x="0" y="49"/>
                    </a:lnTo>
                    <a:lnTo>
                      <a:pt x="0" y="49"/>
                    </a:lnTo>
                    <a:lnTo>
                      <a:pt x="0" y="48"/>
                    </a:lnTo>
                    <a:lnTo>
                      <a:pt x="0" y="48"/>
                    </a:lnTo>
                    <a:lnTo>
                      <a:pt x="0" y="48"/>
                    </a:lnTo>
                    <a:lnTo>
                      <a:pt x="0" y="47"/>
                    </a:lnTo>
                    <a:lnTo>
                      <a:pt x="0" y="47"/>
                    </a:lnTo>
                    <a:lnTo>
                      <a:pt x="0" y="46"/>
                    </a:lnTo>
                    <a:lnTo>
                      <a:pt x="0" y="46"/>
                    </a:lnTo>
                    <a:lnTo>
                      <a:pt x="0" y="45"/>
                    </a:lnTo>
                    <a:lnTo>
                      <a:pt x="0" y="45"/>
                    </a:lnTo>
                    <a:lnTo>
                      <a:pt x="0" y="44"/>
                    </a:lnTo>
                    <a:lnTo>
                      <a:pt x="0" y="44"/>
                    </a:lnTo>
                    <a:lnTo>
                      <a:pt x="0" y="45"/>
                    </a:lnTo>
                    <a:lnTo>
                      <a:pt x="0" y="44"/>
                    </a:lnTo>
                    <a:lnTo>
                      <a:pt x="0" y="44"/>
                    </a:lnTo>
                    <a:lnTo>
                      <a:pt x="0" y="45"/>
                    </a:lnTo>
                    <a:lnTo>
                      <a:pt x="0" y="46"/>
                    </a:lnTo>
                    <a:lnTo>
                      <a:pt x="0" y="46"/>
                    </a:lnTo>
                    <a:lnTo>
                      <a:pt x="0" y="46"/>
                    </a:lnTo>
                    <a:lnTo>
                      <a:pt x="0" y="47"/>
                    </a:lnTo>
                    <a:lnTo>
                      <a:pt x="0" y="47"/>
                    </a:lnTo>
                    <a:lnTo>
                      <a:pt x="0" y="48"/>
                    </a:lnTo>
                    <a:lnTo>
                      <a:pt x="0" y="48"/>
                    </a:lnTo>
                    <a:lnTo>
                      <a:pt x="0" y="48"/>
                    </a:lnTo>
                    <a:lnTo>
                      <a:pt x="0" y="48"/>
                    </a:lnTo>
                    <a:lnTo>
                      <a:pt x="0" y="48"/>
                    </a:lnTo>
                    <a:lnTo>
                      <a:pt x="0" y="48"/>
                    </a:lnTo>
                    <a:lnTo>
                      <a:pt x="0" y="48"/>
                    </a:lnTo>
                    <a:lnTo>
                      <a:pt x="0" y="49"/>
                    </a:lnTo>
                    <a:lnTo>
                      <a:pt x="0" y="50"/>
                    </a:lnTo>
                    <a:lnTo>
                      <a:pt x="0" y="50"/>
                    </a:lnTo>
                    <a:lnTo>
                      <a:pt x="0" y="50"/>
                    </a:lnTo>
                    <a:lnTo>
                      <a:pt x="0" y="49"/>
                    </a:lnTo>
                    <a:lnTo>
                      <a:pt x="0" y="50"/>
                    </a:lnTo>
                    <a:lnTo>
                      <a:pt x="0" y="50"/>
                    </a:lnTo>
                    <a:lnTo>
                      <a:pt x="0" y="50"/>
                    </a:lnTo>
                    <a:lnTo>
                      <a:pt x="0" y="50"/>
                    </a:lnTo>
                    <a:lnTo>
                      <a:pt x="0" y="49"/>
                    </a:lnTo>
                    <a:lnTo>
                      <a:pt x="0" y="50"/>
                    </a:lnTo>
                    <a:lnTo>
                      <a:pt x="0" y="50"/>
                    </a:lnTo>
                    <a:lnTo>
                      <a:pt x="0" y="50"/>
                    </a:lnTo>
                    <a:lnTo>
                      <a:pt x="0" y="50"/>
                    </a:lnTo>
                    <a:lnTo>
                      <a:pt x="0" y="51"/>
                    </a:lnTo>
                    <a:lnTo>
                      <a:pt x="0" y="50"/>
                    </a:lnTo>
                    <a:lnTo>
                      <a:pt x="0" y="51"/>
                    </a:lnTo>
                    <a:lnTo>
                      <a:pt x="0" y="51"/>
                    </a:lnTo>
                    <a:lnTo>
                      <a:pt x="0" y="52"/>
                    </a:lnTo>
                    <a:lnTo>
                      <a:pt x="0" y="52"/>
                    </a:lnTo>
                    <a:lnTo>
                      <a:pt x="0" y="53"/>
                    </a:lnTo>
                    <a:lnTo>
                      <a:pt x="0" y="53"/>
                    </a:lnTo>
                    <a:lnTo>
                      <a:pt x="0" y="52"/>
                    </a:lnTo>
                    <a:lnTo>
                      <a:pt x="0" y="52"/>
                    </a:lnTo>
                    <a:lnTo>
                      <a:pt x="0" y="52"/>
                    </a:lnTo>
                    <a:lnTo>
                      <a:pt x="0" y="52"/>
                    </a:lnTo>
                    <a:lnTo>
                      <a:pt x="0" y="53"/>
                    </a:lnTo>
                    <a:lnTo>
                      <a:pt x="0" y="52"/>
                    </a:lnTo>
                    <a:lnTo>
                      <a:pt x="0" y="52"/>
                    </a:lnTo>
                    <a:lnTo>
                      <a:pt x="0" y="51"/>
                    </a:lnTo>
                    <a:lnTo>
                      <a:pt x="0" y="51"/>
                    </a:lnTo>
                    <a:lnTo>
                      <a:pt x="0" y="51"/>
                    </a:lnTo>
                    <a:lnTo>
                      <a:pt x="0" y="51"/>
                    </a:lnTo>
                    <a:lnTo>
                      <a:pt x="0" y="51"/>
                    </a:lnTo>
                    <a:lnTo>
                      <a:pt x="0" y="50"/>
                    </a:lnTo>
                    <a:lnTo>
                      <a:pt x="0" y="50"/>
                    </a:lnTo>
                    <a:lnTo>
                      <a:pt x="0" y="51"/>
                    </a:lnTo>
                    <a:lnTo>
                      <a:pt x="0" y="51"/>
                    </a:lnTo>
                    <a:lnTo>
                      <a:pt x="0" y="52"/>
                    </a:lnTo>
                    <a:lnTo>
                      <a:pt x="0" y="52"/>
                    </a:lnTo>
                    <a:lnTo>
                      <a:pt x="0" y="52"/>
                    </a:lnTo>
                    <a:lnTo>
                      <a:pt x="0" y="52"/>
                    </a:lnTo>
                    <a:lnTo>
                      <a:pt x="0" y="53"/>
                    </a:lnTo>
                    <a:lnTo>
                      <a:pt x="0" y="53"/>
                    </a:lnTo>
                    <a:lnTo>
                      <a:pt x="0" y="53"/>
                    </a:lnTo>
                    <a:lnTo>
                      <a:pt x="0" y="53"/>
                    </a:lnTo>
                    <a:lnTo>
                      <a:pt x="0" y="52"/>
                    </a:lnTo>
                    <a:lnTo>
                      <a:pt x="0" y="53"/>
                    </a:lnTo>
                    <a:lnTo>
                      <a:pt x="0" y="54"/>
                    </a:lnTo>
                    <a:lnTo>
                      <a:pt x="0" y="53"/>
                    </a:lnTo>
                    <a:lnTo>
                      <a:pt x="0" y="53"/>
                    </a:lnTo>
                    <a:lnTo>
                      <a:pt x="0" y="54"/>
                    </a:lnTo>
                    <a:lnTo>
                      <a:pt x="0" y="54"/>
                    </a:lnTo>
                    <a:lnTo>
                      <a:pt x="0" y="53"/>
                    </a:lnTo>
                    <a:lnTo>
                      <a:pt x="0" y="54"/>
                    </a:lnTo>
                    <a:lnTo>
                      <a:pt x="0" y="54"/>
                    </a:lnTo>
                    <a:lnTo>
                      <a:pt x="0" y="54"/>
                    </a:lnTo>
                    <a:lnTo>
                      <a:pt x="0" y="53"/>
                    </a:lnTo>
                    <a:lnTo>
                      <a:pt x="0" y="53"/>
                    </a:lnTo>
                    <a:lnTo>
                      <a:pt x="0" y="53"/>
                    </a:lnTo>
                    <a:lnTo>
                      <a:pt x="0" y="53"/>
                    </a:lnTo>
                    <a:lnTo>
                      <a:pt x="0" y="53"/>
                    </a:lnTo>
                    <a:lnTo>
                      <a:pt x="0" y="53"/>
                    </a:lnTo>
                    <a:lnTo>
                      <a:pt x="0" y="53"/>
                    </a:lnTo>
                    <a:lnTo>
                      <a:pt x="0" y="54"/>
                    </a:lnTo>
                    <a:lnTo>
                      <a:pt x="0" y="54"/>
                    </a:lnTo>
                    <a:lnTo>
                      <a:pt x="0" y="54"/>
                    </a:lnTo>
                    <a:lnTo>
                      <a:pt x="0" y="55"/>
                    </a:lnTo>
                    <a:lnTo>
                      <a:pt x="0" y="55"/>
                    </a:lnTo>
                    <a:lnTo>
                      <a:pt x="0" y="56"/>
                    </a:lnTo>
                    <a:lnTo>
                      <a:pt x="0" y="56"/>
                    </a:lnTo>
                    <a:lnTo>
                      <a:pt x="0" y="56"/>
                    </a:lnTo>
                    <a:lnTo>
                      <a:pt x="0" y="56"/>
                    </a:lnTo>
                    <a:lnTo>
                      <a:pt x="0" y="56"/>
                    </a:lnTo>
                    <a:lnTo>
                      <a:pt x="0" y="56"/>
                    </a:lnTo>
                    <a:lnTo>
                      <a:pt x="0" y="56"/>
                    </a:lnTo>
                    <a:lnTo>
                      <a:pt x="0" y="56"/>
                    </a:lnTo>
                    <a:lnTo>
                      <a:pt x="0" y="57"/>
                    </a:lnTo>
                    <a:lnTo>
                      <a:pt x="0" y="56"/>
                    </a:lnTo>
                    <a:lnTo>
                      <a:pt x="0" y="56"/>
                    </a:lnTo>
                    <a:lnTo>
                      <a:pt x="0" y="55"/>
                    </a:lnTo>
                    <a:lnTo>
                      <a:pt x="0" y="55"/>
                    </a:lnTo>
                    <a:lnTo>
                      <a:pt x="0" y="55"/>
                    </a:lnTo>
                    <a:lnTo>
                      <a:pt x="0" y="56"/>
                    </a:lnTo>
                    <a:lnTo>
                      <a:pt x="0" y="55"/>
                    </a:lnTo>
                    <a:lnTo>
                      <a:pt x="0" y="54"/>
                    </a:lnTo>
                    <a:lnTo>
                      <a:pt x="0" y="54"/>
                    </a:lnTo>
                    <a:lnTo>
                      <a:pt x="0" y="54"/>
                    </a:lnTo>
                    <a:lnTo>
                      <a:pt x="0" y="54"/>
                    </a:lnTo>
                    <a:lnTo>
                      <a:pt x="0" y="54"/>
                    </a:lnTo>
                    <a:lnTo>
                      <a:pt x="0" y="54"/>
                    </a:lnTo>
                    <a:lnTo>
                      <a:pt x="0" y="55"/>
                    </a:lnTo>
                    <a:lnTo>
                      <a:pt x="0" y="55"/>
                    </a:lnTo>
                    <a:lnTo>
                      <a:pt x="0" y="56"/>
                    </a:lnTo>
                    <a:lnTo>
                      <a:pt x="0" y="57"/>
                    </a:lnTo>
                    <a:lnTo>
                      <a:pt x="0" y="57"/>
                    </a:lnTo>
                    <a:lnTo>
                      <a:pt x="0" y="57"/>
                    </a:lnTo>
                    <a:lnTo>
                      <a:pt x="0" y="56"/>
                    </a:lnTo>
                    <a:lnTo>
                      <a:pt x="0" y="57"/>
                    </a:lnTo>
                    <a:lnTo>
                      <a:pt x="0" y="56"/>
                    </a:lnTo>
                    <a:lnTo>
                      <a:pt x="0" y="56"/>
                    </a:lnTo>
                    <a:lnTo>
                      <a:pt x="0" y="55"/>
                    </a:lnTo>
                    <a:lnTo>
                      <a:pt x="0" y="55"/>
                    </a:lnTo>
                    <a:lnTo>
                      <a:pt x="0" y="55"/>
                    </a:lnTo>
                    <a:lnTo>
                      <a:pt x="0" y="54"/>
                    </a:lnTo>
                    <a:lnTo>
                      <a:pt x="0" y="55"/>
                    </a:lnTo>
                    <a:lnTo>
                      <a:pt x="0" y="55"/>
                    </a:lnTo>
                    <a:lnTo>
                      <a:pt x="0" y="56"/>
                    </a:lnTo>
                    <a:lnTo>
                      <a:pt x="0" y="56"/>
                    </a:lnTo>
                    <a:lnTo>
                      <a:pt x="0" y="56"/>
                    </a:lnTo>
                    <a:lnTo>
                      <a:pt x="0" y="56"/>
                    </a:lnTo>
                    <a:lnTo>
                      <a:pt x="0" y="55"/>
                    </a:lnTo>
                    <a:lnTo>
                      <a:pt x="0" y="55"/>
                    </a:lnTo>
                    <a:lnTo>
                      <a:pt x="0" y="55"/>
                    </a:lnTo>
                    <a:lnTo>
                      <a:pt x="0" y="55"/>
                    </a:lnTo>
                    <a:lnTo>
                      <a:pt x="0" y="56"/>
                    </a:lnTo>
                    <a:lnTo>
                      <a:pt x="0" y="56"/>
                    </a:lnTo>
                    <a:lnTo>
                      <a:pt x="0" y="56"/>
                    </a:lnTo>
                    <a:lnTo>
                      <a:pt x="0" y="54"/>
                    </a:lnTo>
                    <a:lnTo>
                      <a:pt x="0" y="55"/>
                    </a:lnTo>
                    <a:lnTo>
                      <a:pt x="0" y="55"/>
                    </a:lnTo>
                    <a:lnTo>
                      <a:pt x="0" y="54"/>
                    </a:lnTo>
                    <a:lnTo>
                      <a:pt x="0" y="55"/>
                    </a:lnTo>
                    <a:lnTo>
                      <a:pt x="0" y="54"/>
                    </a:lnTo>
                    <a:lnTo>
                      <a:pt x="0" y="56"/>
                    </a:lnTo>
                    <a:lnTo>
                      <a:pt x="0" y="55"/>
                    </a:lnTo>
                    <a:lnTo>
                      <a:pt x="0" y="55"/>
                    </a:lnTo>
                    <a:lnTo>
                      <a:pt x="0" y="54"/>
                    </a:lnTo>
                    <a:lnTo>
                      <a:pt x="0" y="55"/>
                    </a:lnTo>
                    <a:lnTo>
                      <a:pt x="0" y="54"/>
                    </a:lnTo>
                    <a:lnTo>
                      <a:pt x="0" y="54"/>
                    </a:lnTo>
                    <a:lnTo>
                      <a:pt x="0" y="53"/>
                    </a:lnTo>
                    <a:lnTo>
                      <a:pt x="0" y="53"/>
                    </a:lnTo>
                    <a:lnTo>
                      <a:pt x="0" y="53"/>
                    </a:lnTo>
                    <a:lnTo>
                      <a:pt x="0" y="52"/>
                    </a:lnTo>
                    <a:lnTo>
                      <a:pt x="0" y="52"/>
                    </a:lnTo>
                    <a:lnTo>
                      <a:pt x="0" y="52"/>
                    </a:lnTo>
                    <a:lnTo>
                      <a:pt x="0" y="52"/>
                    </a:lnTo>
                    <a:lnTo>
                      <a:pt x="0" y="53"/>
                    </a:lnTo>
                    <a:lnTo>
                      <a:pt x="0" y="53"/>
                    </a:lnTo>
                    <a:lnTo>
                      <a:pt x="0" y="53"/>
                    </a:lnTo>
                    <a:lnTo>
                      <a:pt x="0" y="53"/>
                    </a:lnTo>
                    <a:lnTo>
                      <a:pt x="0" y="54"/>
                    </a:lnTo>
                    <a:lnTo>
                      <a:pt x="0" y="54"/>
                    </a:lnTo>
                    <a:lnTo>
                      <a:pt x="0" y="54"/>
                    </a:lnTo>
                    <a:lnTo>
                      <a:pt x="0" y="54"/>
                    </a:lnTo>
                    <a:lnTo>
                      <a:pt x="0" y="54"/>
                    </a:lnTo>
                    <a:lnTo>
                      <a:pt x="0" y="54"/>
                    </a:lnTo>
                    <a:lnTo>
                      <a:pt x="0" y="54"/>
                    </a:lnTo>
                    <a:lnTo>
                      <a:pt x="0" y="55"/>
                    </a:lnTo>
                    <a:lnTo>
                      <a:pt x="0" y="55"/>
                    </a:lnTo>
                    <a:lnTo>
                      <a:pt x="0" y="54"/>
                    </a:lnTo>
                    <a:lnTo>
                      <a:pt x="0" y="54"/>
                    </a:lnTo>
                    <a:lnTo>
                      <a:pt x="0" y="54"/>
                    </a:lnTo>
                    <a:lnTo>
                      <a:pt x="0" y="53"/>
                    </a:lnTo>
                    <a:lnTo>
                      <a:pt x="0" y="53"/>
                    </a:lnTo>
                    <a:lnTo>
                      <a:pt x="0" y="53"/>
                    </a:lnTo>
                    <a:lnTo>
                      <a:pt x="0" y="53"/>
                    </a:lnTo>
                    <a:lnTo>
                      <a:pt x="0" y="53"/>
                    </a:lnTo>
                    <a:lnTo>
                      <a:pt x="0" y="52"/>
                    </a:lnTo>
                    <a:lnTo>
                      <a:pt x="0" y="53"/>
                    </a:lnTo>
                    <a:lnTo>
                      <a:pt x="0" y="52"/>
                    </a:lnTo>
                    <a:lnTo>
                      <a:pt x="0" y="53"/>
                    </a:lnTo>
                    <a:lnTo>
                      <a:pt x="0" y="52"/>
                    </a:lnTo>
                    <a:lnTo>
                      <a:pt x="0" y="52"/>
                    </a:lnTo>
                    <a:lnTo>
                      <a:pt x="0" y="52"/>
                    </a:lnTo>
                    <a:lnTo>
                      <a:pt x="0" y="52"/>
                    </a:lnTo>
                    <a:lnTo>
                      <a:pt x="0" y="51"/>
                    </a:lnTo>
                    <a:lnTo>
                      <a:pt x="0" y="52"/>
                    </a:lnTo>
                    <a:lnTo>
                      <a:pt x="0" y="51"/>
                    </a:lnTo>
                    <a:lnTo>
                      <a:pt x="0" y="52"/>
                    </a:lnTo>
                    <a:lnTo>
                      <a:pt x="0" y="51"/>
                    </a:lnTo>
                    <a:lnTo>
                      <a:pt x="0" y="51"/>
                    </a:lnTo>
                    <a:lnTo>
                      <a:pt x="0" y="52"/>
                    </a:lnTo>
                    <a:lnTo>
                      <a:pt x="0" y="52"/>
                    </a:lnTo>
                    <a:lnTo>
                      <a:pt x="0" y="51"/>
                    </a:lnTo>
                    <a:lnTo>
                      <a:pt x="0" y="51"/>
                    </a:lnTo>
                    <a:lnTo>
                      <a:pt x="0" y="51"/>
                    </a:lnTo>
                    <a:lnTo>
                      <a:pt x="0" y="51"/>
                    </a:lnTo>
                    <a:lnTo>
                      <a:pt x="0" y="51"/>
                    </a:lnTo>
                    <a:lnTo>
                      <a:pt x="0" y="51"/>
                    </a:lnTo>
                    <a:lnTo>
                      <a:pt x="0" y="51"/>
                    </a:lnTo>
                    <a:lnTo>
                      <a:pt x="0" y="51"/>
                    </a:lnTo>
                    <a:lnTo>
                      <a:pt x="0" y="52"/>
                    </a:lnTo>
                    <a:lnTo>
                      <a:pt x="0" y="52"/>
                    </a:lnTo>
                    <a:lnTo>
                      <a:pt x="0" y="52"/>
                    </a:lnTo>
                    <a:lnTo>
                      <a:pt x="0" y="51"/>
                    </a:lnTo>
                    <a:lnTo>
                      <a:pt x="0" y="51"/>
                    </a:lnTo>
                    <a:lnTo>
                      <a:pt x="0" y="50"/>
                    </a:lnTo>
                    <a:lnTo>
                      <a:pt x="0" y="50"/>
                    </a:lnTo>
                    <a:lnTo>
                      <a:pt x="0" y="49"/>
                    </a:lnTo>
                    <a:lnTo>
                      <a:pt x="0" y="48"/>
                    </a:lnTo>
                    <a:lnTo>
                      <a:pt x="0" y="48"/>
                    </a:lnTo>
                    <a:lnTo>
                      <a:pt x="0" y="48"/>
                    </a:lnTo>
                    <a:lnTo>
                      <a:pt x="0" y="49"/>
                    </a:lnTo>
                    <a:lnTo>
                      <a:pt x="0" y="49"/>
                    </a:lnTo>
                    <a:lnTo>
                      <a:pt x="0" y="50"/>
                    </a:lnTo>
                    <a:lnTo>
                      <a:pt x="0" y="50"/>
                    </a:lnTo>
                    <a:lnTo>
                      <a:pt x="0" y="51"/>
                    </a:lnTo>
                    <a:lnTo>
                      <a:pt x="0" y="51"/>
                    </a:lnTo>
                    <a:lnTo>
                      <a:pt x="0" y="51"/>
                    </a:lnTo>
                    <a:lnTo>
                      <a:pt x="0" y="51"/>
                    </a:lnTo>
                    <a:lnTo>
                      <a:pt x="0" y="50"/>
                    </a:lnTo>
                    <a:lnTo>
                      <a:pt x="0" y="50"/>
                    </a:lnTo>
                    <a:lnTo>
                      <a:pt x="0" y="50"/>
                    </a:lnTo>
                    <a:lnTo>
                      <a:pt x="0" y="50"/>
                    </a:lnTo>
                    <a:lnTo>
                      <a:pt x="0" y="50"/>
                    </a:lnTo>
                    <a:lnTo>
                      <a:pt x="0" y="50"/>
                    </a:lnTo>
                    <a:lnTo>
                      <a:pt x="0" y="50"/>
                    </a:lnTo>
                    <a:lnTo>
                      <a:pt x="0" y="49"/>
                    </a:lnTo>
                    <a:lnTo>
                      <a:pt x="0" y="49"/>
                    </a:lnTo>
                    <a:lnTo>
                      <a:pt x="0" y="49"/>
                    </a:lnTo>
                    <a:lnTo>
                      <a:pt x="0" y="50"/>
                    </a:lnTo>
                    <a:lnTo>
                      <a:pt x="0" y="49"/>
                    </a:lnTo>
                    <a:lnTo>
                      <a:pt x="0" y="49"/>
                    </a:lnTo>
                    <a:lnTo>
                      <a:pt x="0" y="50"/>
                    </a:lnTo>
                    <a:lnTo>
                      <a:pt x="0" y="49"/>
                    </a:lnTo>
                    <a:lnTo>
                      <a:pt x="0" y="49"/>
                    </a:lnTo>
                    <a:lnTo>
                      <a:pt x="0" y="48"/>
                    </a:lnTo>
                    <a:lnTo>
                      <a:pt x="0" y="48"/>
                    </a:lnTo>
                    <a:lnTo>
                      <a:pt x="0" y="49"/>
                    </a:lnTo>
                    <a:lnTo>
                      <a:pt x="0" y="48"/>
                    </a:lnTo>
                    <a:lnTo>
                      <a:pt x="0" y="48"/>
                    </a:lnTo>
                    <a:lnTo>
                      <a:pt x="0" y="48"/>
                    </a:lnTo>
                    <a:lnTo>
                      <a:pt x="0" y="48"/>
                    </a:lnTo>
                    <a:lnTo>
                      <a:pt x="0" y="48"/>
                    </a:lnTo>
                    <a:lnTo>
                      <a:pt x="0" y="48"/>
                    </a:lnTo>
                    <a:lnTo>
                      <a:pt x="0" y="48"/>
                    </a:lnTo>
                    <a:lnTo>
                      <a:pt x="0" y="47"/>
                    </a:lnTo>
                    <a:lnTo>
                      <a:pt x="0" y="48"/>
                    </a:lnTo>
                    <a:lnTo>
                      <a:pt x="0" y="47"/>
                    </a:lnTo>
                    <a:lnTo>
                      <a:pt x="0" y="48"/>
                    </a:lnTo>
                    <a:lnTo>
                      <a:pt x="0" y="49"/>
                    </a:lnTo>
                    <a:lnTo>
                      <a:pt x="0" y="49"/>
                    </a:lnTo>
                    <a:lnTo>
                      <a:pt x="0" y="49"/>
                    </a:lnTo>
                    <a:lnTo>
                      <a:pt x="0" y="49"/>
                    </a:lnTo>
                    <a:lnTo>
                      <a:pt x="0" y="49"/>
                    </a:lnTo>
                    <a:lnTo>
                      <a:pt x="0" y="49"/>
                    </a:lnTo>
                    <a:lnTo>
                      <a:pt x="0" y="50"/>
                    </a:lnTo>
                    <a:lnTo>
                      <a:pt x="0" y="51"/>
                    </a:lnTo>
                    <a:lnTo>
                      <a:pt x="0" y="52"/>
                    </a:lnTo>
                    <a:lnTo>
                      <a:pt x="0" y="52"/>
                    </a:lnTo>
                    <a:lnTo>
                      <a:pt x="0" y="52"/>
                    </a:lnTo>
                    <a:lnTo>
                      <a:pt x="0" y="51"/>
                    </a:lnTo>
                    <a:lnTo>
                      <a:pt x="0" y="52"/>
                    </a:lnTo>
                    <a:lnTo>
                      <a:pt x="0" y="52"/>
                    </a:lnTo>
                    <a:lnTo>
                      <a:pt x="0" y="53"/>
                    </a:lnTo>
                    <a:lnTo>
                      <a:pt x="0" y="53"/>
                    </a:lnTo>
                    <a:lnTo>
                      <a:pt x="0" y="53"/>
                    </a:lnTo>
                    <a:lnTo>
                      <a:pt x="0" y="53"/>
                    </a:lnTo>
                    <a:lnTo>
                      <a:pt x="0" y="52"/>
                    </a:lnTo>
                    <a:lnTo>
                      <a:pt x="0" y="52"/>
                    </a:lnTo>
                    <a:lnTo>
                      <a:pt x="0" y="52"/>
                    </a:lnTo>
                    <a:lnTo>
                      <a:pt x="0" y="52"/>
                    </a:lnTo>
                    <a:lnTo>
                      <a:pt x="0" y="52"/>
                    </a:lnTo>
                    <a:lnTo>
                      <a:pt x="0" y="52"/>
                    </a:lnTo>
                    <a:lnTo>
                      <a:pt x="0" y="52"/>
                    </a:lnTo>
                    <a:lnTo>
                      <a:pt x="0" y="51"/>
                    </a:lnTo>
                    <a:lnTo>
                      <a:pt x="0" y="52"/>
                    </a:lnTo>
                    <a:lnTo>
                      <a:pt x="0" y="51"/>
                    </a:lnTo>
                    <a:lnTo>
                      <a:pt x="0" y="52"/>
                    </a:lnTo>
                    <a:lnTo>
                      <a:pt x="0" y="51"/>
                    </a:lnTo>
                    <a:lnTo>
                      <a:pt x="0" y="51"/>
                    </a:lnTo>
                    <a:lnTo>
                      <a:pt x="0" y="52"/>
                    </a:lnTo>
                    <a:lnTo>
                      <a:pt x="0" y="52"/>
                    </a:lnTo>
                    <a:lnTo>
                      <a:pt x="0" y="52"/>
                    </a:lnTo>
                    <a:lnTo>
                      <a:pt x="0" y="52"/>
                    </a:lnTo>
                    <a:lnTo>
                      <a:pt x="0" y="53"/>
                    </a:lnTo>
                    <a:lnTo>
                      <a:pt x="0" y="54"/>
                    </a:lnTo>
                    <a:lnTo>
                      <a:pt x="0" y="54"/>
                    </a:lnTo>
                    <a:lnTo>
                      <a:pt x="0" y="54"/>
                    </a:lnTo>
                    <a:lnTo>
                      <a:pt x="0" y="54"/>
                    </a:lnTo>
                    <a:lnTo>
                      <a:pt x="0" y="55"/>
                    </a:lnTo>
                    <a:lnTo>
                      <a:pt x="0" y="54"/>
                    </a:lnTo>
                    <a:lnTo>
                      <a:pt x="0" y="55"/>
                    </a:lnTo>
                    <a:lnTo>
                      <a:pt x="0" y="55"/>
                    </a:lnTo>
                    <a:lnTo>
                      <a:pt x="0" y="54"/>
                    </a:lnTo>
                    <a:lnTo>
                      <a:pt x="0" y="55"/>
                    </a:lnTo>
                    <a:lnTo>
                      <a:pt x="0" y="56"/>
                    </a:lnTo>
                    <a:lnTo>
                      <a:pt x="0" y="56"/>
                    </a:lnTo>
                    <a:lnTo>
                      <a:pt x="0" y="56"/>
                    </a:lnTo>
                    <a:lnTo>
                      <a:pt x="0" y="55"/>
                    </a:lnTo>
                    <a:lnTo>
                      <a:pt x="0" y="55"/>
                    </a:lnTo>
                    <a:lnTo>
                      <a:pt x="0" y="55"/>
                    </a:lnTo>
                    <a:lnTo>
                      <a:pt x="0" y="55"/>
                    </a:lnTo>
                    <a:lnTo>
                      <a:pt x="0" y="55"/>
                    </a:lnTo>
                    <a:lnTo>
                      <a:pt x="0" y="55"/>
                    </a:lnTo>
                    <a:lnTo>
                      <a:pt x="0" y="56"/>
                    </a:lnTo>
                    <a:lnTo>
                      <a:pt x="0" y="55"/>
                    </a:lnTo>
                    <a:lnTo>
                      <a:pt x="0" y="55"/>
                    </a:lnTo>
                    <a:lnTo>
                      <a:pt x="0" y="55"/>
                    </a:lnTo>
                    <a:lnTo>
                      <a:pt x="0" y="56"/>
                    </a:lnTo>
                    <a:lnTo>
                      <a:pt x="0" y="57"/>
                    </a:lnTo>
                    <a:lnTo>
                      <a:pt x="0" y="56"/>
                    </a:lnTo>
                    <a:lnTo>
                      <a:pt x="0" y="55"/>
                    </a:lnTo>
                    <a:lnTo>
                      <a:pt x="0" y="56"/>
                    </a:lnTo>
                    <a:lnTo>
                      <a:pt x="0" y="56"/>
                    </a:lnTo>
                    <a:lnTo>
                      <a:pt x="0" y="57"/>
                    </a:lnTo>
                    <a:lnTo>
                      <a:pt x="0" y="57"/>
                    </a:lnTo>
                    <a:lnTo>
                      <a:pt x="0" y="58"/>
                    </a:lnTo>
                    <a:lnTo>
                      <a:pt x="0" y="65"/>
                    </a:lnTo>
                    <a:lnTo>
                      <a:pt x="0" y="60"/>
                    </a:lnTo>
                    <a:lnTo>
                      <a:pt x="0" y="55"/>
                    </a:lnTo>
                    <a:lnTo>
                      <a:pt x="0" y="52"/>
                    </a:lnTo>
                    <a:lnTo>
                      <a:pt x="0" y="51"/>
                    </a:lnTo>
                    <a:lnTo>
                      <a:pt x="0" y="49"/>
                    </a:lnTo>
                    <a:lnTo>
                      <a:pt x="0" y="48"/>
                    </a:lnTo>
                    <a:lnTo>
                      <a:pt x="0" y="48"/>
                    </a:lnTo>
                    <a:lnTo>
                      <a:pt x="0" y="47"/>
                    </a:lnTo>
                    <a:lnTo>
                      <a:pt x="0" y="46"/>
                    </a:lnTo>
                    <a:lnTo>
                      <a:pt x="0" y="45"/>
                    </a:lnTo>
                    <a:lnTo>
                      <a:pt x="0" y="44"/>
                    </a:lnTo>
                    <a:lnTo>
                      <a:pt x="0" y="44"/>
                    </a:lnTo>
                    <a:lnTo>
                      <a:pt x="0" y="43"/>
                    </a:lnTo>
                    <a:lnTo>
                      <a:pt x="0" y="42"/>
                    </a:lnTo>
                    <a:lnTo>
                      <a:pt x="0" y="42"/>
                    </a:lnTo>
                    <a:lnTo>
                      <a:pt x="0" y="42"/>
                    </a:lnTo>
                    <a:lnTo>
                      <a:pt x="0" y="41"/>
                    </a:lnTo>
                    <a:lnTo>
                      <a:pt x="0" y="40"/>
                    </a:lnTo>
                    <a:lnTo>
                      <a:pt x="0" y="40"/>
                    </a:lnTo>
                    <a:lnTo>
                      <a:pt x="0" y="39"/>
                    </a:lnTo>
                    <a:lnTo>
                      <a:pt x="0" y="38"/>
                    </a:lnTo>
                    <a:lnTo>
                      <a:pt x="0" y="38"/>
                    </a:lnTo>
                    <a:lnTo>
                      <a:pt x="0" y="37"/>
                    </a:lnTo>
                    <a:lnTo>
                      <a:pt x="0" y="35"/>
                    </a:lnTo>
                    <a:lnTo>
                      <a:pt x="0" y="34"/>
                    </a:lnTo>
                    <a:lnTo>
                      <a:pt x="0" y="34"/>
                    </a:lnTo>
                    <a:lnTo>
                      <a:pt x="0" y="34"/>
                    </a:lnTo>
                    <a:lnTo>
                      <a:pt x="0" y="33"/>
                    </a:lnTo>
                    <a:lnTo>
                      <a:pt x="0" y="33"/>
                    </a:lnTo>
                    <a:lnTo>
                      <a:pt x="0" y="32"/>
                    </a:lnTo>
                    <a:lnTo>
                      <a:pt x="0" y="31"/>
                    </a:lnTo>
                    <a:lnTo>
                      <a:pt x="0" y="30"/>
                    </a:lnTo>
                    <a:lnTo>
                      <a:pt x="0" y="30"/>
                    </a:lnTo>
                    <a:lnTo>
                      <a:pt x="0" y="30"/>
                    </a:lnTo>
                    <a:lnTo>
                      <a:pt x="0" y="30"/>
                    </a:lnTo>
                    <a:lnTo>
                      <a:pt x="0" y="29"/>
                    </a:lnTo>
                    <a:lnTo>
                      <a:pt x="0" y="29"/>
                    </a:lnTo>
                    <a:lnTo>
                      <a:pt x="0" y="27"/>
                    </a:lnTo>
                    <a:lnTo>
                      <a:pt x="0" y="28"/>
                    </a:lnTo>
                    <a:lnTo>
                      <a:pt x="0" y="27"/>
                    </a:lnTo>
                    <a:lnTo>
                      <a:pt x="0" y="27"/>
                    </a:lnTo>
                    <a:lnTo>
                      <a:pt x="0" y="26"/>
                    </a:lnTo>
                    <a:lnTo>
                      <a:pt x="0" y="26"/>
                    </a:lnTo>
                    <a:lnTo>
                      <a:pt x="0" y="26"/>
                    </a:lnTo>
                    <a:lnTo>
                      <a:pt x="0" y="26"/>
                    </a:lnTo>
                    <a:lnTo>
                      <a:pt x="0" y="25"/>
                    </a:lnTo>
                    <a:lnTo>
                      <a:pt x="0" y="25"/>
                    </a:lnTo>
                    <a:lnTo>
                      <a:pt x="0" y="24"/>
                    </a:lnTo>
                    <a:lnTo>
                      <a:pt x="0" y="24"/>
                    </a:lnTo>
                    <a:lnTo>
                      <a:pt x="0" y="23"/>
                    </a:lnTo>
                    <a:lnTo>
                      <a:pt x="0" y="22"/>
                    </a:lnTo>
                    <a:lnTo>
                      <a:pt x="0" y="21"/>
                    </a:lnTo>
                    <a:lnTo>
                      <a:pt x="0" y="20"/>
                    </a:lnTo>
                    <a:lnTo>
                      <a:pt x="0" y="20"/>
                    </a:lnTo>
                    <a:lnTo>
                      <a:pt x="0" y="20"/>
                    </a:lnTo>
                    <a:lnTo>
                      <a:pt x="0" y="20"/>
                    </a:lnTo>
                    <a:lnTo>
                      <a:pt x="0" y="18"/>
                    </a:lnTo>
                    <a:lnTo>
                      <a:pt x="0" y="18"/>
                    </a:lnTo>
                    <a:lnTo>
                      <a:pt x="0" y="18"/>
                    </a:lnTo>
                    <a:lnTo>
                      <a:pt x="0" y="18"/>
                    </a:lnTo>
                    <a:lnTo>
                      <a:pt x="0" y="17"/>
                    </a:lnTo>
                    <a:lnTo>
                      <a:pt x="0" y="17"/>
                    </a:lnTo>
                    <a:lnTo>
                      <a:pt x="0" y="16"/>
                    </a:lnTo>
                    <a:lnTo>
                      <a:pt x="0" y="16"/>
                    </a:lnTo>
                    <a:lnTo>
                      <a:pt x="0" y="16"/>
                    </a:lnTo>
                    <a:lnTo>
                      <a:pt x="0" y="16"/>
                    </a:lnTo>
                    <a:lnTo>
                      <a:pt x="0" y="17"/>
                    </a:lnTo>
                    <a:lnTo>
                      <a:pt x="0" y="16"/>
                    </a:lnTo>
                    <a:lnTo>
                      <a:pt x="0" y="16"/>
                    </a:lnTo>
                    <a:lnTo>
                      <a:pt x="0" y="16"/>
                    </a:lnTo>
                    <a:lnTo>
                      <a:pt x="0" y="15"/>
                    </a:lnTo>
                    <a:lnTo>
                      <a:pt x="0" y="15"/>
                    </a:lnTo>
                    <a:lnTo>
                      <a:pt x="0" y="15"/>
                    </a:lnTo>
                    <a:lnTo>
                      <a:pt x="0" y="14"/>
                    </a:lnTo>
                    <a:lnTo>
                      <a:pt x="0" y="15"/>
                    </a:lnTo>
                    <a:lnTo>
                      <a:pt x="0" y="14"/>
                    </a:lnTo>
                    <a:lnTo>
                      <a:pt x="0" y="14"/>
                    </a:lnTo>
                    <a:lnTo>
                      <a:pt x="0" y="14"/>
                    </a:lnTo>
                    <a:lnTo>
                      <a:pt x="0" y="14"/>
                    </a:lnTo>
                    <a:lnTo>
                      <a:pt x="0" y="13"/>
                    </a:lnTo>
                    <a:lnTo>
                      <a:pt x="0" y="13"/>
                    </a:lnTo>
                    <a:lnTo>
                      <a:pt x="0" y="12"/>
                    </a:lnTo>
                    <a:lnTo>
                      <a:pt x="0" y="11"/>
                    </a:lnTo>
                    <a:lnTo>
                      <a:pt x="0" y="11"/>
                    </a:lnTo>
                    <a:lnTo>
                      <a:pt x="0" y="11"/>
                    </a:lnTo>
                    <a:lnTo>
                      <a:pt x="0" y="10"/>
                    </a:lnTo>
                    <a:lnTo>
                      <a:pt x="0" y="10"/>
                    </a:lnTo>
                    <a:lnTo>
                      <a:pt x="0" y="9"/>
                    </a:lnTo>
                    <a:lnTo>
                      <a:pt x="0" y="10"/>
                    </a:lnTo>
                    <a:lnTo>
                      <a:pt x="0" y="9"/>
                    </a:lnTo>
                    <a:lnTo>
                      <a:pt x="0" y="10"/>
                    </a:lnTo>
                    <a:lnTo>
                      <a:pt x="0" y="10"/>
                    </a:lnTo>
                    <a:lnTo>
                      <a:pt x="0" y="10"/>
                    </a:lnTo>
                    <a:lnTo>
                      <a:pt x="0" y="10"/>
                    </a:lnTo>
                    <a:lnTo>
                      <a:pt x="0" y="11"/>
                    </a:lnTo>
                    <a:lnTo>
                      <a:pt x="0" y="11"/>
                    </a:lnTo>
                    <a:lnTo>
                      <a:pt x="0" y="11"/>
                    </a:lnTo>
                    <a:lnTo>
                      <a:pt x="0" y="11"/>
                    </a:lnTo>
                    <a:lnTo>
                      <a:pt x="0" y="12"/>
                    </a:lnTo>
                    <a:lnTo>
                      <a:pt x="0" y="11"/>
                    </a:lnTo>
                    <a:lnTo>
                      <a:pt x="0" y="11"/>
                    </a:lnTo>
                    <a:lnTo>
                      <a:pt x="0" y="11"/>
                    </a:lnTo>
                    <a:lnTo>
                      <a:pt x="0" y="12"/>
                    </a:lnTo>
                    <a:lnTo>
                      <a:pt x="0" y="11"/>
                    </a:lnTo>
                    <a:lnTo>
                      <a:pt x="0" y="12"/>
                    </a:lnTo>
                    <a:lnTo>
                      <a:pt x="0" y="11"/>
                    </a:lnTo>
                    <a:lnTo>
                      <a:pt x="0" y="11"/>
                    </a:lnTo>
                    <a:lnTo>
                      <a:pt x="0" y="10"/>
                    </a:lnTo>
                    <a:lnTo>
                      <a:pt x="0" y="9"/>
                    </a:lnTo>
                    <a:lnTo>
                      <a:pt x="0" y="10"/>
                    </a:lnTo>
                    <a:lnTo>
                      <a:pt x="0" y="9"/>
                    </a:lnTo>
                    <a:lnTo>
                      <a:pt x="0" y="9"/>
                    </a:lnTo>
                    <a:lnTo>
                      <a:pt x="0" y="8"/>
                    </a:lnTo>
                    <a:lnTo>
                      <a:pt x="0" y="9"/>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6"/>
                    </a:lnTo>
                    <a:lnTo>
                      <a:pt x="0" y="5"/>
                    </a:lnTo>
                    <a:lnTo>
                      <a:pt x="0" y="6"/>
                    </a:lnTo>
                    <a:lnTo>
                      <a:pt x="0" y="5"/>
                    </a:lnTo>
                    <a:lnTo>
                      <a:pt x="0" y="5"/>
                    </a:lnTo>
                    <a:lnTo>
                      <a:pt x="0" y="5"/>
                    </a:lnTo>
                    <a:lnTo>
                      <a:pt x="0" y="6"/>
                    </a:lnTo>
                    <a:lnTo>
                      <a:pt x="0" y="6"/>
                    </a:lnTo>
                    <a:lnTo>
                      <a:pt x="0" y="6"/>
                    </a:lnTo>
                    <a:lnTo>
                      <a:pt x="0" y="5"/>
                    </a:lnTo>
                    <a:lnTo>
                      <a:pt x="0" y="5"/>
                    </a:lnTo>
                    <a:lnTo>
                      <a:pt x="0" y="5"/>
                    </a:lnTo>
                    <a:lnTo>
                      <a:pt x="0" y="4"/>
                    </a:lnTo>
                    <a:lnTo>
                      <a:pt x="0" y="5"/>
                    </a:lnTo>
                    <a:lnTo>
                      <a:pt x="0" y="4"/>
                    </a:lnTo>
                    <a:lnTo>
                      <a:pt x="0" y="5"/>
                    </a:lnTo>
                    <a:lnTo>
                      <a:pt x="0" y="4"/>
                    </a:lnTo>
                    <a:lnTo>
                      <a:pt x="0" y="5"/>
                    </a:lnTo>
                    <a:lnTo>
                      <a:pt x="0" y="5"/>
                    </a:lnTo>
                    <a:lnTo>
                      <a:pt x="0" y="5"/>
                    </a:lnTo>
                    <a:lnTo>
                      <a:pt x="1" y="5"/>
                    </a:lnTo>
                    <a:lnTo>
                      <a:pt x="1" y="6"/>
                    </a:lnTo>
                    <a:lnTo>
                      <a:pt x="1" y="5"/>
                    </a:lnTo>
                    <a:lnTo>
                      <a:pt x="1" y="5"/>
                    </a:lnTo>
                    <a:lnTo>
                      <a:pt x="1" y="6"/>
                    </a:lnTo>
                    <a:lnTo>
                      <a:pt x="1" y="6"/>
                    </a:lnTo>
                    <a:lnTo>
                      <a:pt x="1" y="7"/>
                    </a:lnTo>
                    <a:lnTo>
                      <a:pt x="1" y="6"/>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6"/>
                    </a:lnTo>
                    <a:lnTo>
                      <a:pt x="1" y="7"/>
                    </a:lnTo>
                    <a:lnTo>
                      <a:pt x="1" y="8"/>
                    </a:lnTo>
                    <a:lnTo>
                      <a:pt x="1" y="7"/>
                    </a:lnTo>
                    <a:lnTo>
                      <a:pt x="1" y="7"/>
                    </a:lnTo>
                    <a:lnTo>
                      <a:pt x="1" y="7"/>
                    </a:lnTo>
                    <a:lnTo>
                      <a:pt x="1" y="7"/>
                    </a:lnTo>
                    <a:lnTo>
                      <a:pt x="1" y="7"/>
                    </a:lnTo>
                    <a:lnTo>
                      <a:pt x="1" y="8"/>
                    </a:lnTo>
                    <a:lnTo>
                      <a:pt x="1" y="8"/>
                    </a:lnTo>
                    <a:lnTo>
                      <a:pt x="1" y="8"/>
                    </a:lnTo>
                    <a:lnTo>
                      <a:pt x="1" y="8"/>
                    </a:lnTo>
                    <a:lnTo>
                      <a:pt x="1" y="8"/>
                    </a:lnTo>
                    <a:lnTo>
                      <a:pt x="1" y="9"/>
                    </a:lnTo>
                    <a:lnTo>
                      <a:pt x="1" y="9"/>
                    </a:lnTo>
                    <a:lnTo>
                      <a:pt x="1" y="8"/>
                    </a:lnTo>
                    <a:lnTo>
                      <a:pt x="1" y="9"/>
                    </a:lnTo>
                    <a:lnTo>
                      <a:pt x="1" y="8"/>
                    </a:lnTo>
                    <a:lnTo>
                      <a:pt x="1" y="9"/>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9"/>
                    </a:lnTo>
                    <a:lnTo>
                      <a:pt x="1" y="8"/>
                    </a:lnTo>
                    <a:lnTo>
                      <a:pt x="1" y="8"/>
                    </a:lnTo>
                    <a:lnTo>
                      <a:pt x="1" y="7"/>
                    </a:lnTo>
                    <a:lnTo>
                      <a:pt x="1" y="7"/>
                    </a:lnTo>
                    <a:lnTo>
                      <a:pt x="1" y="7"/>
                    </a:lnTo>
                    <a:lnTo>
                      <a:pt x="1" y="6"/>
                    </a:lnTo>
                    <a:lnTo>
                      <a:pt x="1" y="6"/>
                    </a:lnTo>
                    <a:lnTo>
                      <a:pt x="1" y="5"/>
                    </a:lnTo>
                    <a:lnTo>
                      <a:pt x="1" y="6"/>
                    </a:lnTo>
                    <a:lnTo>
                      <a:pt x="1" y="5"/>
                    </a:lnTo>
                    <a:lnTo>
                      <a:pt x="1" y="6"/>
                    </a:lnTo>
                    <a:lnTo>
                      <a:pt x="1" y="5"/>
                    </a:lnTo>
                    <a:lnTo>
                      <a:pt x="1" y="5"/>
                    </a:lnTo>
                    <a:lnTo>
                      <a:pt x="1" y="5"/>
                    </a:lnTo>
                    <a:lnTo>
                      <a:pt x="1" y="5"/>
                    </a:lnTo>
                    <a:lnTo>
                      <a:pt x="1" y="5"/>
                    </a:lnTo>
                    <a:lnTo>
                      <a:pt x="1" y="4"/>
                    </a:lnTo>
                    <a:lnTo>
                      <a:pt x="1" y="4"/>
                    </a:lnTo>
                    <a:lnTo>
                      <a:pt x="1" y="3"/>
                    </a:lnTo>
                    <a:lnTo>
                      <a:pt x="1" y="3"/>
                    </a:lnTo>
                    <a:lnTo>
                      <a:pt x="1" y="3"/>
                    </a:lnTo>
                    <a:lnTo>
                      <a:pt x="1" y="2"/>
                    </a:lnTo>
                    <a:lnTo>
                      <a:pt x="1" y="3"/>
                    </a:lnTo>
                    <a:lnTo>
                      <a:pt x="1" y="2"/>
                    </a:lnTo>
                    <a:lnTo>
                      <a:pt x="1" y="2"/>
                    </a:lnTo>
                    <a:lnTo>
                      <a:pt x="1" y="2"/>
                    </a:lnTo>
                    <a:lnTo>
                      <a:pt x="1" y="2"/>
                    </a:lnTo>
                    <a:lnTo>
                      <a:pt x="1" y="3"/>
                    </a:lnTo>
                    <a:lnTo>
                      <a:pt x="1" y="3"/>
                    </a:lnTo>
                    <a:lnTo>
                      <a:pt x="1" y="4"/>
                    </a:lnTo>
                    <a:lnTo>
                      <a:pt x="1" y="3"/>
                    </a:lnTo>
                    <a:lnTo>
                      <a:pt x="1" y="3"/>
                    </a:lnTo>
                    <a:lnTo>
                      <a:pt x="1" y="3"/>
                    </a:lnTo>
                    <a:lnTo>
                      <a:pt x="1" y="3"/>
                    </a:lnTo>
                    <a:lnTo>
                      <a:pt x="1" y="3"/>
                    </a:lnTo>
                    <a:lnTo>
                      <a:pt x="1" y="3"/>
                    </a:lnTo>
                    <a:lnTo>
                      <a:pt x="1" y="3"/>
                    </a:lnTo>
                    <a:lnTo>
                      <a:pt x="1" y="3"/>
                    </a:lnTo>
                    <a:lnTo>
                      <a:pt x="1" y="4"/>
                    </a:lnTo>
                    <a:lnTo>
                      <a:pt x="1" y="3"/>
                    </a:lnTo>
                    <a:lnTo>
                      <a:pt x="1" y="4"/>
                    </a:lnTo>
                    <a:lnTo>
                      <a:pt x="1" y="4"/>
                    </a:lnTo>
                    <a:lnTo>
                      <a:pt x="1" y="3"/>
                    </a:lnTo>
                    <a:lnTo>
                      <a:pt x="1" y="3"/>
                    </a:lnTo>
                    <a:lnTo>
                      <a:pt x="1" y="2"/>
                    </a:lnTo>
                    <a:lnTo>
                      <a:pt x="1" y="2"/>
                    </a:lnTo>
                    <a:lnTo>
                      <a:pt x="1" y="2"/>
                    </a:lnTo>
                    <a:lnTo>
                      <a:pt x="1" y="1"/>
                    </a:lnTo>
                    <a:lnTo>
                      <a:pt x="1" y="1"/>
                    </a:lnTo>
                    <a:lnTo>
                      <a:pt x="1" y="1"/>
                    </a:lnTo>
                    <a:lnTo>
                      <a:pt x="1" y="1"/>
                    </a:lnTo>
                    <a:lnTo>
                      <a:pt x="1" y="1"/>
                    </a:lnTo>
                    <a:lnTo>
                      <a:pt x="1" y="0"/>
                    </a:lnTo>
                    <a:lnTo>
                      <a:pt x="1" y="1"/>
                    </a:lnTo>
                    <a:lnTo>
                      <a:pt x="1" y="0"/>
                    </a:lnTo>
                    <a:lnTo>
                      <a:pt x="1" y="1"/>
                    </a:lnTo>
                    <a:lnTo>
                      <a:pt x="1" y="0"/>
                    </a:lnTo>
                    <a:lnTo>
                      <a:pt x="1" y="1"/>
                    </a:lnTo>
                    <a:lnTo>
                      <a:pt x="1" y="0"/>
                    </a:lnTo>
                    <a:lnTo>
                      <a:pt x="1" y="0"/>
                    </a:lnTo>
                    <a:lnTo>
                      <a:pt x="1" y="0"/>
                    </a:lnTo>
                    <a:lnTo>
                      <a:pt x="1" y="0"/>
                    </a:lnTo>
                    <a:lnTo>
                      <a:pt x="1" y="1"/>
                    </a:lnTo>
                    <a:lnTo>
                      <a:pt x="1" y="1"/>
                    </a:lnTo>
                    <a:lnTo>
                      <a:pt x="1" y="2"/>
                    </a:lnTo>
                    <a:lnTo>
                      <a:pt x="1" y="2"/>
                    </a:lnTo>
                    <a:lnTo>
                      <a:pt x="1" y="2"/>
                    </a:lnTo>
                    <a:lnTo>
                      <a:pt x="1" y="3"/>
                    </a:lnTo>
                    <a:lnTo>
                      <a:pt x="1" y="2"/>
                    </a:lnTo>
                    <a:lnTo>
                      <a:pt x="1" y="3"/>
                    </a:lnTo>
                    <a:lnTo>
                      <a:pt x="1" y="3"/>
                    </a:lnTo>
                    <a:lnTo>
                      <a:pt x="1" y="3"/>
                    </a:lnTo>
                    <a:lnTo>
                      <a:pt x="1" y="3"/>
                    </a:lnTo>
                    <a:lnTo>
                      <a:pt x="1" y="3"/>
                    </a:lnTo>
                    <a:lnTo>
                      <a:pt x="1" y="4"/>
                    </a:lnTo>
                    <a:lnTo>
                      <a:pt x="1" y="4"/>
                    </a:lnTo>
                    <a:lnTo>
                      <a:pt x="1" y="3"/>
                    </a:lnTo>
                    <a:lnTo>
                      <a:pt x="1" y="3"/>
                    </a:lnTo>
                    <a:lnTo>
                      <a:pt x="1" y="3"/>
                    </a:lnTo>
                    <a:lnTo>
                      <a:pt x="1" y="3"/>
                    </a:lnTo>
                    <a:lnTo>
                      <a:pt x="1" y="3"/>
                    </a:lnTo>
                    <a:lnTo>
                      <a:pt x="1" y="3"/>
                    </a:lnTo>
                    <a:lnTo>
                      <a:pt x="1" y="2"/>
                    </a:lnTo>
                    <a:lnTo>
                      <a:pt x="1" y="2"/>
                    </a:lnTo>
                    <a:lnTo>
                      <a:pt x="1" y="2"/>
                    </a:lnTo>
                    <a:lnTo>
                      <a:pt x="1" y="2"/>
                    </a:lnTo>
                    <a:lnTo>
                      <a:pt x="1" y="3"/>
                    </a:lnTo>
                    <a:lnTo>
                      <a:pt x="1" y="2"/>
                    </a:lnTo>
                    <a:lnTo>
                      <a:pt x="1" y="3"/>
                    </a:lnTo>
                    <a:lnTo>
                      <a:pt x="1" y="3"/>
                    </a:lnTo>
                    <a:lnTo>
                      <a:pt x="1" y="3"/>
                    </a:lnTo>
                    <a:lnTo>
                      <a:pt x="1" y="3"/>
                    </a:lnTo>
                    <a:lnTo>
                      <a:pt x="1" y="3"/>
                    </a:lnTo>
                    <a:lnTo>
                      <a:pt x="1" y="5"/>
                    </a:lnTo>
                    <a:lnTo>
                      <a:pt x="1" y="4"/>
                    </a:lnTo>
                    <a:lnTo>
                      <a:pt x="1" y="4"/>
                    </a:lnTo>
                    <a:lnTo>
                      <a:pt x="1" y="4"/>
                    </a:lnTo>
                    <a:lnTo>
                      <a:pt x="1" y="5"/>
                    </a:lnTo>
                    <a:lnTo>
                      <a:pt x="1" y="4"/>
                    </a:lnTo>
                    <a:lnTo>
                      <a:pt x="1" y="5"/>
                    </a:lnTo>
                    <a:lnTo>
                      <a:pt x="1" y="4"/>
                    </a:lnTo>
                    <a:lnTo>
                      <a:pt x="1" y="4"/>
                    </a:lnTo>
                    <a:lnTo>
                      <a:pt x="1" y="4"/>
                    </a:lnTo>
                    <a:lnTo>
                      <a:pt x="1" y="5"/>
                    </a:lnTo>
                    <a:lnTo>
                      <a:pt x="1" y="5"/>
                    </a:lnTo>
                    <a:lnTo>
                      <a:pt x="1" y="5"/>
                    </a:lnTo>
                    <a:lnTo>
                      <a:pt x="1" y="4"/>
                    </a:lnTo>
                    <a:lnTo>
                      <a:pt x="1" y="5"/>
                    </a:lnTo>
                    <a:lnTo>
                      <a:pt x="1" y="5"/>
                    </a:lnTo>
                    <a:lnTo>
                      <a:pt x="1" y="4"/>
                    </a:lnTo>
                    <a:lnTo>
                      <a:pt x="1" y="4"/>
                    </a:lnTo>
                    <a:lnTo>
                      <a:pt x="1" y="3"/>
                    </a:lnTo>
                    <a:lnTo>
                      <a:pt x="1" y="3"/>
                    </a:lnTo>
                  </a:path>
                </a:pathLst>
              </a:custGeom>
              <a:noFill/>
              <a:ln w="0">
                <a:solidFill>
                  <a:srgbClr val="3366FF"/>
                </a:solidFill>
                <a:prstDash val="solid"/>
                <a:round/>
                <a:headEnd/>
                <a:tailEnd/>
              </a:ln>
            </p:spPr>
            <p:txBody>
              <a:bodyPr/>
              <a:lstStyle/>
              <a:p>
                <a:endParaRPr lang="en-GB"/>
              </a:p>
            </p:txBody>
          </p:sp>
          <p:sp>
            <p:nvSpPr>
              <p:cNvPr id="185972" name="Freeform 628"/>
              <p:cNvSpPr>
                <a:spLocks/>
              </p:cNvSpPr>
              <p:nvPr/>
            </p:nvSpPr>
            <p:spPr bwMode="auto">
              <a:xfrm>
                <a:off x="2886" y="3575"/>
                <a:ext cx="1" cy="90"/>
              </a:xfrm>
              <a:custGeom>
                <a:avLst/>
                <a:gdLst/>
                <a:ahLst/>
                <a:cxnLst>
                  <a:cxn ang="0">
                    <a:pos x="0" y="13"/>
                  </a:cxn>
                  <a:cxn ang="0">
                    <a:pos x="0" y="13"/>
                  </a:cxn>
                  <a:cxn ang="0">
                    <a:pos x="0" y="11"/>
                  </a:cxn>
                  <a:cxn ang="0">
                    <a:pos x="0" y="11"/>
                  </a:cxn>
                  <a:cxn ang="0">
                    <a:pos x="0" y="11"/>
                  </a:cxn>
                  <a:cxn ang="0">
                    <a:pos x="0" y="11"/>
                  </a:cxn>
                  <a:cxn ang="0">
                    <a:pos x="0" y="8"/>
                  </a:cxn>
                  <a:cxn ang="0">
                    <a:pos x="0" y="7"/>
                  </a:cxn>
                  <a:cxn ang="0">
                    <a:pos x="0" y="9"/>
                  </a:cxn>
                  <a:cxn ang="0">
                    <a:pos x="0" y="8"/>
                  </a:cxn>
                  <a:cxn ang="0">
                    <a:pos x="0" y="7"/>
                  </a:cxn>
                  <a:cxn ang="0">
                    <a:pos x="0" y="1"/>
                  </a:cxn>
                  <a:cxn ang="0">
                    <a:pos x="0" y="2"/>
                  </a:cxn>
                  <a:cxn ang="0">
                    <a:pos x="0" y="4"/>
                  </a:cxn>
                  <a:cxn ang="0">
                    <a:pos x="0" y="7"/>
                  </a:cxn>
                  <a:cxn ang="0">
                    <a:pos x="0" y="5"/>
                  </a:cxn>
                  <a:cxn ang="0">
                    <a:pos x="0" y="5"/>
                  </a:cxn>
                  <a:cxn ang="0">
                    <a:pos x="0" y="5"/>
                  </a:cxn>
                  <a:cxn ang="0">
                    <a:pos x="0" y="3"/>
                  </a:cxn>
                  <a:cxn ang="0">
                    <a:pos x="0" y="6"/>
                  </a:cxn>
                  <a:cxn ang="0">
                    <a:pos x="0" y="6"/>
                  </a:cxn>
                  <a:cxn ang="0">
                    <a:pos x="0" y="7"/>
                  </a:cxn>
                  <a:cxn ang="0">
                    <a:pos x="0" y="9"/>
                  </a:cxn>
                  <a:cxn ang="0">
                    <a:pos x="0" y="6"/>
                  </a:cxn>
                  <a:cxn ang="0">
                    <a:pos x="0" y="5"/>
                  </a:cxn>
                  <a:cxn ang="0">
                    <a:pos x="0" y="6"/>
                  </a:cxn>
                  <a:cxn ang="0">
                    <a:pos x="0" y="6"/>
                  </a:cxn>
                  <a:cxn ang="0">
                    <a:pos x="0" y="8"/>
                  </a:cxn>
                  <a:cxn ang="0">
                    <a:pos x="0" y="9"/>
                  </a:cxn>
                  <a:cxn ang="0">
                    <a:pos x="0" y="7"/>
                  </a:cxn>
                  <a:cxn ang="0">
                    <a:pos x="0" y="7"/>
                  </a:cxn>
                  <a:cxn ang="0">
                    <a:pos x="0" y="7"/>
                  </a:cxn>
                  <a:cxn ang="0">
                    <a:pos x="0" y="8"/>
                  </a:cxn>
                  <a:cxn ang="0">
                    <a:pos x="0" y="7"/>
                  </a:cxn>
                  <a:cxn ang="0">
                    <a:pos x="0" y="7"/>
                  </a:cxn>
                  <a:cxn ang="0">
                    <a:pos x="0" y="7"/>
                  </a:cxn>
                  <a:cxn ang="0">
                    <a:pos x="0" y="5"/>
                  </a:cxn>
                  <a:cxn ang="0">
                    <a:pos x="0" y="3"/>
                  </a:cxn>
                  <a:cxn ang="0">
                    <a:pos x="0" y="5"/>
                  </a:cxn>
                  <a:cxn ang="0">
                    <a:pos x="0" y="7"/>
                  </a:cxn>
                  <a:cxn ang="0">
                    <a:pos x="0" y="7"/>
                  </a:cxn>
                  <a:cxn ang="0">
                    <a:pos x="0" y="10"/>
                  </a:cxn>
                  <a:cxn ang="0">
                    <a:pos x="0" y="9"/>
                  </a:cxn>
                  <a:cxn ang="0">
                    <a:pos x="0" y="8"/>
                  </a:cxn>
                  <a:cxn ang="0">
                    <a:pos x="0" y="10"/>
                  </a:cxn>
                  <a:cxn ang="0">
                    <a:pos x="0" y="11"/>
                  </a:cxn>
                  <a:cxn ang="0">
                    <a:pos x="0" y="12"/>
                  </a:cxn>
                  <a:cxn ang="0">
                    <a:pos x="0" y="14"/>
                  </a:cxn>
                  <a:cxn ang="0">
                    <a:pos x="0" y="11"/>
                  </a:cxn>
                  <a:cxn ang="0">
                    <a:pos x="0" y="11"/>
                  </a:cxn>
                  <a:cxn ang="0">
                    <a:pos x="0" y="10"/>
                  </a:cxn>
                  <a:cxn ang="0">
                    <a:pos x="0" y="8"/>
                  </a:cxn>
                  <a:cxn ang="0">
                    <a:pos x="0" y="8"/>
                  </a:cxn>
                  <a:cxn ang="0">
                    <a:pos x="0" y="3"/>
                  </a:cxn>
                  <a:cxn ang="0">
                    <a:pos x="0" y="6"/>
                  </a:cxn>
                  <a:cxn ang="0">
                    <a:pos x="0" y="5"/>
                  </a:cxn>
                  <a:cxn ang="0">
                    <a:pos x="0" y="5"/>
                  </a:cxn>
                  <a:cxn ang="0">
                    <a:pos x="0" y="4"/>
                  </a:cxn>
                  <a:cxn ang="0">
                    <a:pos x="0" y="3"/>
                  </a:cxn>
                  <a:cxn ang="0">
                    <a:pos x="0" y="3"/>
                  </a:cxn>
                  <a:cxn ang="0">
                    <a:pos x="0" y="5"/>
                  </a:cxn>
                  <a:cxn ang="0">
                    <a:pos x="0" y="4"/>
                  </a:cxn>
                  <a:cxn ang="0">
                    <a:pos x="0" y="3"/>
                  </a:cxn>
                </a:cxnLst>
                <a:rect l="0" t="0" r="r" b="b"/>
                <a:pathLst>
                  <a:path h="15">
                    <a:moveTo>
                      <a:pt x="0" y="11"/>
                    </a:moveTo>
                    <a:lnTo>
                      <a:pt x="0" y="10"/>
                    </a:lnTo>
                    <a:lnTo>
                      <a:pt x="0" y="11"/>
                    </a:lnTo>
                    <a:lnTo>
                      <a:pt x="0" y="11"/>
                    </a:lnTo>
                    <a:lnTo>
                      <a:pt x="0" y="11"/>
                    </a:lnTo>
                    <a:lnTo>
                      <a:pt x="0" y="12"/>
                    </a:lnTo>
                    <a:lnTo>
                      <a:pt x="0" y="11"/>
                    </a:lnTo>
                    <a:lnTo>
                      <a:pt x="0" y="12"/>
                    </a:lnTo>
                    <a:lnTo>
                      <a:pt x="0" y="12"/>
                    </a:lnTo>
                    <a:lnTo>
                      <a:pt x="0" y="12"/>
                    </a:lnTo>
                    <a:lnTo>
                      <a:pt x="0" y="13"/>
                    </a:lnTo>
                    <a:lnTo>
                      <a:pt x="0" y="13"/>
                    </a:lnTo>
                    <a:lnTo>
                      <a:pt x="0" y="13"/>
                    </a:lnTo>
                    <a:lnTo>
                      <a:pt x="0" y="13"/>
                    </a:lnTo>
                    <a:lnTo>
                      <a:pt x="0" y="13"/>
                    </a:lnTo>
                    <a:lnTo>
                      <a:pt x="0" y="13"/>
                    </a:lnTo>
                    <a:lnTo>
                      <a:pt x="0" y="13"/>
                    </a:lnTo>
                    <a:lnTo>
                      <a:pt x="0" y="13"/>
                    </a:lnTo>
                    <a:lnTo>
                      <a:pt x="0" y="14"/>
                    </a:lnTo>
                    <a:lnTo>
                      <a:pt x="0" y="13"/>
                    </a:lnTo>
                    <a:lnTo>
                      <a:pt x="0" y="13"/>
                    </a:lnTo>
                    <a:lnTo>
                      <a:pt x="0" y="13"/>
                    </a:lnTo>
                    <a:lnTo>
                      <a:pt x="0" y="13"/>
                    </a:lnTo>
                    <a:lnTo>
                      <a:pt x="0" y="13"/>
                    </a:lnTo>
                    <a:lnTo>
                      <a:pt x="0" y="14"/>
                    </a:lnTo>
                    <a:lnTo>
                      <a:pt x="0" y="13"/>
                    </a:lnTo>
                    <a:lnTo>
                      <a:pt x="0" y="12"/>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2"/>
                    </a:lnTo>
                    <a:lnTo>
                      <a:pt x="0" y="12"/>
                    </a:lnTo>
                    <a:lnTo>
                      <a:pt x="0" y="12"/>
                    </a:lnTo>
                    <a:lnTo>
                      <a:pt x="0" y="13"/>
                    </a:lnTo>
                    <a:lnTo>
                      <a:pt x="0" y="12"/>
                    </a:lnTo>
                    <a:lnTo>
                      <a:pt x="0" y="13"/>
                    </a:lnTo>
                    <a:lnTo>
                      <a:pt x="0" y="12"/>
                    </a:lnTo>
                    <a:lnTo>
                      <a:pt x="0" y="12"/>
                    </a:lnTo>
                    <a:lnTo>
                      <a:pt x="0" y="11"/>
                    </a:lnTo>
                    <a:lnTo>
                      <a:pt x="0" y="12"/>
                    </a:lnTo>
                    <a:lnTo>
                      <a:pt x="0" y="11"/>
                    </a:lnTo>
                    <a:lnTo>
                      <a:pt x="0" y="11"/>
                    </a:lnTo>
                    <a:lnTo>
                      <a:pt x="0" y="11"/>
                    </a:lnTo>
                    <a:lnTo>
                      <a:pt x="0" y="10"/>
                    </a:lnTo>
                    <a:lnTo>
                      <a:pt x="0" y="10"/>
                    </a:lnTo>
                    <a:lnTo>
                      <a:pt x="0" y="10"/>
                    </a:lnTo>
                    <a:lnTo>
                      <a:pt x="0" y="11"/>
                    </a:lnTo>
                    <a:lnTo>
                      <a:pt x="0" y="10"/>
                    </a:lnTo>
                    <a:lnTo>
                      <a:pt x="0" y="10"/>
                    </a:lnTo>
                    <a:lnTo>
                      <a:pt x="0" y="11"/>
                    </a:lnTo>
                    <a:lnTo>
                      <a:pt x="0" y="12"/>
                    </a:lnTo>
                    <a:lnTo>
                      <a:pt x="0" y="11"/>
                    </a:lnTo>
                    <a:lnTo>
                      <a:pt x="0" y="10"/>
                    </a:lnTo>
                    <a:lnTo>
                      <a:pt x="0" y="10"/>
                    </a:lnTo>
                    <a:lnTo>
                      <a:pt x="0" y="10"/>
                    </a:lnTo>
                    <a:lnTo>
                      <a:pt x="0" y="10"/>
                    </a:lnTo>
                    <a:lnTo>
                      <a:pt x="0" y="9"/>
                    </a:lnTo>
                    <a:lnTo>
                      <a:pt x="0" y="9"/>
                    </a:lnTo>
                    <a:lnTo>
                      <a:pt x="0" y="10"/>
                    </a:lnTo>
                    <a:lnTo>
                      <a:pt x="0" y="10"/>
                    </a:lnTo>
                    <a:lnTo>
                      <a:pt x="0" y="10"/>
                    </a:lnTo>
                    <a:lnTo>
                      <a:pt x="0" y="9"/>
                    </a:lnTo>
                    <a:lnTo>
                      <a:pt x="0" y="8"/>
                    </a:lnTo>
                    <a:lnTo>
                      <a:pt x="0" y="8"/>
                    </a:lnTo>
                    <a:lnTo>
                      <a:pt x="0" y="8"/>
                    </a:lnTo>
                    <a:lnTo>
                      <a:pt x="0" y="8"/>
                    </a:lnTo>
                    <a:lnTo>
                      <a:pt x="0" y="8"/>
                    </a:lnTo>
                    <a:lnTo>
                      <a:pt x="0" y="8"/>
                    </a:lnTo>
                    <a:lnTo>
                      <a:pt x="0" y="7"/>
                    </a:lnTo>
                    <a:lnTo>
                      <a:pt x="0" y="7"/>
                    </a:lnTo>
                    <a:lnTo>
                      <a:pt x="0" y="7"/>
                    </a:lnTo>
                    <a:lnTo>
                      <a:pt x="0" y="8"/>
                    </a:lnTo>
                    <a:lnTo>
                      <a:pt x="0" y="7"/>
                    </a:lnTo>
                    <a:lnTo>
                      <a:pt x="0" y="7"/>
                    </a:lnTo>
                    <a:lnTo>
                      <a:pt x="0" y="7"/>
                    </a:lnTo>
                    <a:lnTo>
                      <a:pt x="0" y="7"/>
                    </a:lnTo>
                    <a:lnTo>
                      <a:pt x="0" y="8"/>
                    </a:lnTo>
                    <a:lnTo>
                      <a:pt x="0" y="8"/>
                    </a:lnTo>
                    <a:lnTo>
                      <a:pt x="0" y="8"/>
                    </a:lnTo>
                    <a:lnTo>
                      <a:pt x="0" y="9"/>
                    </a:lnTo>
                    <a:lnTo>
                      <a:pt x="0" y="8"/>
                    </a:lnTo>
                    <a:lnTo>
                      <a:pt x="0" y="9"/>
                    </a:lnTo>
                    <a:lnTo>
                      <a:pt x="0" y="9"/>
                    </a:lnTo>
                    <a:lnTo>
                      <a:pt x="0" y="8"/>
                    </a:lnTo>
                    <a:lnTo>
                      <a:pt x="0" y="9"/>
                    </a:lnTo>
                    <a:lnTo>
                      <a:pt x="0" y="9"/>
                    </a:lnTo>
                    <a:lnTo>
                      <a:pt x="0" y="9"/>
                    </a:lnTo>
                    <a:lnTo>
                      <a:pt x="0" y="9"/>
                    </a:lnTo>
                    <a:lnTo>
                      <a:pt x="0" y="9"/>
                    </a:lnTo>
                    <a:lnTo>
                      <a:pt x="0" y="8"/>
                    </a:lnTo>
                    <a:lnTo>
                      <a:pt x="0" y="9"/>
                    </a:lnTo>
                    <a:lnTo>
                      <a:pt x="0" y="8"/>
                    </a:lnTo>
                    <a:lnTo>
                      <a:pt x="0" y="9"/>
                    </a:lnTo>
                    <a:lnTo>
                      <a:pt x="0" y="9"/>
                    </a:lnTo>
                    <a:lnTo>
                      <a:pt x="0" y="9"/>
                    </a:lnTo>
                    <a:lnTo>
                      <a:pt x="0" y="8"/>
                    </a:lnTo>
                    <a:lnTo>
                      <a:pt x="0" y="8"/>
                    </a:lnTo>
                    <a:lnTo>
                      <a:pt x="0" y="7"/>
                    </a:lnTo>
                    <a:lnTo>
                      <a:pt x="0" y="8"/>
                    </a:lnTo>
                    <a:lnTo>
                      <a:pt x="0" y="8"/>
                    </a:lnTo>
                    <a:lnTo>
                      <a:pt x="0" y="8"/>
                    </a:lnTo>
                    <a:lnTo>
                      <a:pt x="0" y="7"/>
                    </a:lnTo>
                    <a:lnTo>
                      <a:pt x="0" y="7"/>
                    </a:lnTo>
                    <a:lnTo>
                      <a:pt x="0" y="7"/>
                    </a:lnTo>
                    <a:lnTo>
                      <a:pt x="0" y="7"/>
                    </a:lnTo>
                    <a:lnTo>
                      <a:pt x="0" y="7"/>
                    </a:lnTo>
                    <a:lnTo>
                      <a:pt x="0" y="7"/>
                    </a:lnTo>
                    <a:lnTo>
                      <a:pt x="0" y="6"/>
                    </a:lnTo>
                    <a:lnTo>
                      <a:pt x="0" y="5"/>
                    </a:lnTo>
                    <a:lnTo>
                      <a:pt x="0" y="4"/>
                    </a:lnTo>
                    <a:lnTo>
                      <a:pt x="0" y="5"/>
                    </a:lnTo>
                    <a:lnTo>
                      <a:pt x="0" y="5"/>
                    </a:lnTo>
                    <a:lnTo>
                      <a:pt x="0" y="4"/>
                    </a:lnTo>
                    <a:lnTo>
                      <a:pt x="0" y="3"/>
                    </a:lnTo>
                    <a:lnTo>
                      <a:pt x="0" y="3"/>
                    </a:lnTo>
                    <a:lnTo>
                      <a:pt x="0" y="3"/>
                    </a:lnTo>
                    <a:lnTo>
                      <a:pt x="0" y="2"/>
                    </a:lnTo>
                    <a:lnTo>
                      <a:pt x="0" y="1"/>
                    </a:lnTo>
                    <a:lnTo>
                      <a:pt x="0" y="1"/>
                    </a:lnTo>
                    <a:lnTo>
                      <a:pt x="0" y="0"/>
                    </a:lnTo>
                    <a:lnTo>
                      <a:pt x="0" y="0"/>
                    </a:lnTo>
                    <a:lnTo>
                      <a:pt x="0" y="0"/>
                    </a:lnTo>
                    <a:lnTo>
                      <a:pt x="0" y="0"/>
                    </a:lnTo>
                    <a:lnTo>
                      <a:pt x="0" y="0"/>
                    </a:lnTo>
                    <a:lnTo>
                      <a:pt x="0" y="1"/>
                    </a:lnTo>
                    <a:lnTo>
                      <a:pt x="0" y="1"/>
                    </a:lnTo>
                    <a:lnTo>
                      <a:pt x="0" y="0"/>
                    </a:lnTo>
                    <a:lnTo>
                      <a:pt x="0" y="1"/>
                    </a:lnTo>
                    <a:lnTo>
                      <a:pt x="0" y="2"/>
                    </a:lnTo>
                    <a:lnTo>
                      <a:pt x="0" y="2"/>
                    </a:lnTo>
                    <a:lnTo>
                      <a:pt x="0" y="2"/>
                    </a:lnTo>
                    <a:lnTo>
                      <a:pt x="0" y="2"/>
                    </a:lnTo>
                    <a:lnTo>
                      <a:pt x="0" y="2"/>
                    </a:lnTo>
                    <a:lnTo>
                      <a:pt x="0" y="2"/>
                    </a:lnTo>
                    <a:lnTo>
                      <a:pt x="0" y="3"/>
                    </a:lnTo>
                    <a:lnTo>
                      <a:pt x="0" y="3"/>
                    </a:lnTo>
                    <a:lnTo>
                      <a:pt x="0" y="3"/>
                    </a:lnTo>
                    <a:lnTo>
                      <a:pt x="0" y="3"/>
                    </a:lnTo>
                    <a:lnTo>
                      <a:pt x="0" y="4"/>
                    </a:lnTo>
                    <a:lnTo>
                      <a:pt x="0" y="4"/>
                    </a:lnTo>
                    <a:lnTo>
                      <a:pt x="0" y="5"/>
                    </a:lnTo>
                    <a:lnTo>
                      <a:pt x="0" y="4"/>
                    </a:lnTo>
                    <a:lnTo>
                      <a:pt x="0" y="4"/>
                    </a:lnTo>
                    <a:lnTo>
                      <a:pt x="0" y="4"/>
                    </a:lnTo>
                    <a:lnTo>
                      <a:pt x="0" y="5"/>
                    </a:lnTo>
                    <a:lnTo>
                      <a:pt x="0" y="5"/>
                    </a:lnTo>
                    <a:lnTo>
                      <a:pt x="0" y="6"/>
                    </a:lnTo>
                    <a:lnTo>
                      <a:pt x="0" y="6"/>
                    </a:lnTo>
                    <a:lnTo>
                      <a:pt x="0" y="6"/>
                    </a:lnTo>
                    <a:lnTo>
                      <a:pt x="0" y="7"/>
                    </a:lnTo>
                    <a:lnTo>
                      <a:pt x="0" y="7"/>
                    </a:lnTo>
                    <a:lnTo>
                      <a:pt x="0" y="7"/>
                    </a:lnTo>
                    <a:lnTo>
                      <a:pt x="0" y="6"/>
                    </a:lnTo>
                    <a:lnTo>
                      <a:pt x="0" y="7"/>
                    </a:lnTo>
                    <a:lnTo>
                      <a:pt x="0" y="7"/>
                    </a:lnTo>
                    <a:lnTo>
                      <a:pt x="0" y="7"/>
                    </a:lnTo>
                    <a:lnTo>
                      <a:pt x="0" y="7"/>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6"/>
                    </a:lnTo>
                    <a:lnTo>
                      <a:pt x="0" y="6"/>
                    </a:lnTo>
                    <a:lnTo>
                      <a:pt x="0" y="5"/>
                    </a:lnTo>
                    <a:lnTo>
                      <a:pt x="0" y="5"/>
                    </a:lnTo>
                    <a:lnTo>
                      <a:pt x="0" y="5"/>
                    </a:lnTo>
                    <a:lnTo>
                      <a:pt x="0" y="5"/>
                    </a:lnTo>
                    <a:lnTo>
                      <a:pt x="0" y="5"/>
                    </a:lnTo>
                    <a:lnTo>
                      <a:pt x="0" y="5"/>
                    </a:lnTo>
                    <a:lnTo>
                      <a:pt x="0" y="6"/>
                    </a:lnTo>
                    <a:lnTo>
                      <a:pt x="0" y="5"/>
                    </a:lnTo>
                    <a:lnTo>
                      <a:pt x="0" y="5"/>
                    </a:lnTo>
                    <a:lnTo>
                      <a:pt x="0" y="5"/>
                    </a:lnTo>
                    <a:lnTo>
                      <a:pt x="0" y="6"/>
                    </a:lnTo>
                    <a:lnTo>
                      <a:pt x="0" y="5"/>
                    </a:lnTo>
                    <a:lnTo>
                      <a:pt x="0" y="5"/>
                    </a:lnTo>
                    <a:lnTo>
                      <a:pt x="0" y="5"/>
                    </a:lnTo>
                    <a:lnTo>
                      <a:pt x="0" y="5"/>
                    </a:lnTo>
                    <a:lnTo>
                      <a:pt x="0" y="3"/>
                    </a:lnTo>
                    <a:lnTo>
                      <a:pt x="0" y="4"/>
                    </a:lnTo>
                    <a:lnTo>
                      <a:pt x="0" y="3"/>
                    </a:lnTo>
                    <a:lnTo>
                      <a:pt x="0" y="3"/>
                    </a:lnTo>
                    <a:lnTo>
                      <a:pt x="0" y="3"/>
                    </a:lnTo>
                    <a:lnTo>
                      <a:pt x="0" y="4"/>
                    </a:lnTo>
                    <a:lnTo>
                      <a:pt x="0" y="3"/>
                    </a:lnTo>
                    <a:lnTo>
                      <a:pt x="0" y="3"/>
                    </a:lnTo>
                    <a:lnTo>
                      <a:pt x="0" y="3"/>
                    </a:lnTo>
                    <a:lnTo>
                      <a:pt x="0" y="3"/>
                    </a:lnTo>
                    <a:lnTo>
                      <a:pt x="0" y="3"/>
                    </a:lnTo>
                    <a:lnTo>
                      <a:pt x="0" y="2"/>
                    </a:lnTo>
                    <a:lnTo>
                      <a:pt x="0" y="3"/>
                    </a:lnTo>
                    <a:lnTo>
                      <a:pt x="0" y="3"/>
                    </a:lnTo>
                    <a:lnTo>
                      <a:pt x="0" y="4"/>
                    </a:lnTo>
                    <a:lnTo>
                      <a:pt x="0" y="3"/>
                    </a:lnTo>
                    <a:lnTo>
                      <a:pt x="0" y="4"/>
                    </a:lnTo>
                    <a:lnTo>
                      <a:pt x="0" y="4"/>
                    </a:lnTo>
                    <a:lnTo>
                      <a:pt x="0" y="4"/>
                    </a:lnTo>
                    <a:lnTo>
                      <a:pt x="0" y="6"/>
                    </a:lnTo>
                    <a:lnTo>
                      <a:pt x="0" y="5"/>
                    </a:lnTo>
                    <a:lnTo>
                      <a:pt x="0" y="5"/>
                    </a:lnTo>
                    <a:lnTo>
                      <a:pt x="0" y="5"/>
                    </a:lnTo>
                    <a:lnTo>
                      <a:pt x="0" y="5"/>
                    </a:lnTo>
                    <a:lnTo>
                      <a:pt x="0" y="5"/>
                    </a:lnTo>
                    <a:lnTo>
                      <a:pt x="0" y="6"/>
                    </a:lnTo>
                    <a:lnTo>
                      <a:pt x="0" y="6"/>
                    </a:lnTo>
                    <a:lnTo>
                      <a:pt x="0" y="6"/>
                    </a:lnTo>
                    <a:lnTo>
                      <a:pt x="0" y="7"/>
                    </a:lnTo>
                    <a:lnTo>
                      <a:pt x="0" y="5"/>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9"/>
                    </a:lnTo>
                    <a:lnTo>
                      <a:pt x="0" y="8"/>
                    </a:lnTo>
                    <a:lnTo>
                      <a:pt x="0" y="9"/>
                    </a:lnTo>
                    <a:lnTo>
                      <a:pt x="0" y="8"/>
                    </a:lnTo>
                    <a:lnTo>
                      <a:pt x="0" y="8"/>
                    </a:lnTo>
                    <a:lnTo>
                      <a:pt x="0" y="8"/>
                    </a:lnTo>
                    <a:lnTo>
                      <a:pt x="0" y="8"/>
                    </a:lnTo>
                    <a:lnTo>
                      <a:pt x="0" y="7"/>
                    </a:lnTo>
                    <a:lnTo>
                      <a:pt x="0" y="7"/>
                    </a:lnTo>
                    <a:lnTo>
                      <a:pt x="0" y="7"/>
                    </a:lnTo>
                    <a:lnTo>
                      <a:pt x="0" y="7"/>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6"/>
                    </a:lnTo>
                    <a:lnTo>
                      <a:pt x="0" y="7"/>
                    </a:lnTo>
                    <a:lnTo>
                      <a:pt x="0" y="7"/>
                    </a:lnTo>
                    <a:lnTo>
                      <a:pt x="0" y="7"/>
                    </a:lnTo>
                    <a:lnTo>
                      <a:pt x="0" y="7"/>
                    </a:lnTo>
                    <a:lnTo>
                      <a:pt x="0" y="6"/>
                    </a:lnTo>
                    <a:lnTo>
                      <a:pt x="0" y="6"/>
                    </a:lnTo>
                    <a:lnTo>
                      <a:pt x="0" y="7"/>
                    </a:lnTo>
                    <a:lnTo>
                      <a:pt x="0" y="8"/>
                    </a:lnTo>
                    <a:lnTo>
                      <a:pt x="0" y="8"/>
                    </a:lnTo>
                    <a:lnTo>
                      <a:pt x="0" y="8"/>
                    </a:lnTo>
                    <a:lnTo>
                      <a:pt x="0" y="8"/>
                    </a:lnTo>
                    <a:lnTo>
                      <a:pt x="0" y="8"/>
                    </a:lnTo>
                    <a:lnTo>
                      <a:pt x="0" y="8"/>
                    </a:lnTo>
                    <a:lnTo>
                      <a:pt x="0" y="9"/>
                    </a:lnTo>
                    <a:lnTo>
                      <a:pt x="0" y="8"/>
                    </a:lnTo>
                    <a:lnTo>
                      <a:pt x="0" y="9"/>
                    </a:lnTo>
                    <a:lnTo>
                      <a:pt x="0" y="8"/>
                    </a:lnTo>
                    <a:lnTo>
                      <a:pt x="0" y="9"/>
                    </a:lnTo>
                    <a:lnTo>
                      <a:pt x="0" y="9"/>
                    </a:lnTo>
                    <a:lnTo>
                      <a:pt x="0" y="8"/>
                    </a:lnTo>
                    <a:lnTo>
                      <a:pt x="0" y="8"/>
                    </a:lnTo>
                    <a:lnTo>
                      <a:pt x="0" y="8"/>
                    </a:lnTo>
                    <a:lnTo>
                      <a:pt x="0" y="8"/>
                    </a:lnTo>
                    <a:lnTo>
                      <a:pt x="0" y="7"/>
                    </a:lnTo>
                    <a:lnTo>
                      <a:pt x="0" y="7"/>
                    </a:lnTo>
                    <a:lnTo>
                      <a:pt x="0" y="7"/>
                    </a:lnTo>
                    <a:lnTo>
                      <a:pt x="0" y="6"/>
                    </a:lnTo>
                    <a:lnTo>
                      <a:pt x="0" y="6"/>
                    </a:lnTo>
                    <a:lnTo>
                      <a:pt x="0" y="6"/>
                    </a:lnTo>
                    <a:lnTo>
                      <a:pt x="0" y="7"/>
                    </a:lnTo>
                    <a:lnTo>
                      <a:pt x="0" y="6"/>
                    </a:lnTo>
                    <a:lnTo>
                      <a:pt x="0" y="7"/>
                    </a:lnTo>
                    <a:lnTo>
                      <a:pt x="0" y="6"/>
                    </a:lnTo>
                    <a:lnTo>
                      <a:pt x="0" y="5"/>
                    </a:lnTo>
                    <a:lnTo>
                      <a:pt x="0" y="6"/>
                    </a:lnTo>
                    <a:lnTo>
                      <a:pt x="0" y="5"/>
                    </a:lnTo>
                    <a:lnTo>
                      <a:pt x="0" y="6"/>
                    </a:lnTo>
                    <a:lnTo>
                      <a:pt x="0" y="6"/>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7"/>
                    </a:lnTo>
                    <a:lnTo>
                      <a:pt x="0" y="7"/>
                    </a:lnTo>
                    <a:lnTo>
                      <a:pt x="0" y="7"/>
                    </a:lnTo>
                    <a:lnTo>
                      <a:pt x="0" y="8"/>
                    </a:lnTo>
                    <a:lnTo>
                      <a:pt x="0" y="8"/>
                    </a:lnTo>
                    <a:lnTo>
                      <a:pt x="0" y="7"/>
                    </a:lnTo>
                    <a:lnTo>
                      <a:pt x="0" y="8"/>
                    </a:lnTo>
                    <a:lnTo>
                      <a:pt x="0" y="8"/>
                    </a:lnTo>
                    <a:lnTo>
                      <a:pt x="0" y="8"/>
                    </a:lnTo>
                    <a:lnTo>
                      <a:pt x="0" y="8"/>
                    </a:lnTo>
                    <a:lnTo>
                      <a:pt x="0" y="7"/>
                    </a:lnTo>
                    <a:lnTo>
                      <a:pt x="0" y="8"/>
                    </a:lnTo>
                    <a:lnTo>
                      <a:pt x="0" y="8"/>
                    </a:lnTo>
                    <a:lnTo>
                      <a:pt x="0" y="7"/>
                    </a:lnTo>
                    <a:lnTo>
                      <a:pt x="0" y="8"/>
                    </a:lnTo>
                    <a:lnTo>
                      <a:pt x="0" y="7"/>
                    </a:lnTo>
                    <a:lnTo>
                      <a:pt x="0" y="7"/>
                    </a:lnTo>
                    <a:lnTo>
                      <a:pt x="0" y="6"/>
                    </a:lnTo>
                    <a:lnTo>
                      <a:pt x="0" y="7"/>
                    </a:lnTo>
                    <a:lnTo>
                      <a:pt x="0" y="7"/>
                    </a:lnTo>
                    <a:lnTo>
                      <a:pt x="0" y="7"/>
                    </a:lnTo>
                    <a:lnTo>
                      <a:pt x="0" y="7"/>
                    </a:lnTo>
                    <a:lnTo>
                      <a:pt x="0" y="7"/>
                    </a:lnTo>
                    <a:lnTo>
                      <a:pt x="0" y="7"/>
                    </a:lnTo>
                    <a:lnTo>
                      <a:pt x="0" y="7"/>
                    </a:lnTo>
                    <a:lnTo>
                      <a:pt x="0" y="7"/>
                    </a:lnTo>
                    <a:lnTo>
                      <a:pt x="0" y="8"/>
                    </a:lnTo>
                    <a:lnTo>
                      <a:pt x="0" y="8"/>
                    </a:lnTo>
                    <a:lnTo>
                      <a:pt x="0" y="7"/>
                    </a:lnTo>
                    <a:lnTo>
                      <a:pt x="0" y="8"/>
                    </a:lnTo>
                    <a:lnTo>
                      <a:pt x="0" y="8"/>
                    </a:lnTo>
                    <a:lnTo>
                      <a:pt x="0" y="7"/>
                    </a:lnTo>
                    <a:lnTo>
                      <a:pt x="0" y="7"/>
                    </a:lnTo>
                    <a:lnTo>
                      <a:pt x="0" y="7"/>
                    </a:lnTo>
                    <a:lnTo>
                      <a:pt x="0" y="6"/>
                    </a:lnTo>
                    <a:lnTo>
                      <a:pt x="0" y="6"/>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7"/>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3"/>
                    </a:lnTo>
                    <a:lnTo>
                      <a:pt x="0" y="3"/>
                    </a:lnTo>
                    <a:lnTo>
                      <a:pt x="0" y="3"/>
                    </a:lnTo>
                    <a:lnTo>
                      <a:pt x="0" y="3"/>
                    </a:lnTo>
                    <a:lnTo>
                      <a:pt x="0" y="3"/>
                    </a:lnTo>
                    <a:lnTo>
                      <a:pt x="0" y="3"/>
                    </a:lnTo>
                    <a:lnTo>
                      <a:pt x="0" y="4"/>
                    </a:lnTo>
                    <a:lnTo>
                      <a:pt x="0" y="3"/>
                    </a:lnTo>
                    <a:lnTo>
                      <a:pt x="0" y="3"/>
                    </a:lnTo>
                    <a:lnTo>
                      <a:pt x="0" y="4"/>
                    </a:lnTo>
                    <a:lnTo>
                      <a:pt x="0" y="5"/>
                    </a:lnTo>
                    <a:lnTo>
                      <a:pt x="0" y="5"/>
                    </a:lnTo>
                    <a:lnTo>
                      <a:pt x="0" y="5"/>
                    </a:lnTo>
                    <a:lnTo>
                      <a:pt x="0" y="5"/>
                    </a:lnTo>
                    <a:lnTo>
                      <a:pt x="0" y="6"/>
                    </a:lnTo>
                    <a:lnTo>
                      <a:pt x="0" y="7"/>
                    </a:lnTo>
                    <a:lnTo>
                      <a:pt x="0" y="7"/>
                    </a:lnTo>
                    <a:lnTo>
                      <a:pt x="0" y="6"/>
                    </a:lnTo>
                    <a:lnTo>
                      <a:pt x="0" y="7"/>
                    </a:lnTo>
                    <a:lnTo>
                      <a:pt x="0" y="7"/>
                    </a:lnTo>
                    <a:lnTo>
                      <a:pt x="0" y="8"/>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7"/>
                    </a:lnTo>
                    <a:lnTo>
                      <a:pt x="0" y="7"/>
                    </a:lnTo>
                    <a:lnTo>
                      <a:pt x="0" y="7"/>
                    </a:lnTo>
                    <a:lnTo>
                      <a:pt x="0" y="6"/>
                    </a:lnTo>
                    <a:lnTo>
                      <a:pt x="0" y="7"/>
                    </a:lnTo>
                    <a:lnTo>
                      <a:pt x="0" y="7"/>
                    </a:lnTo>
                    <a:lnTo>
                      <a:pt x="0" y="7"/>
                    </a:lnTo>
                    <a:lnTo>
                      <a:pt x="0" y="8"/>
                    </a:lnTo>
                    <a:lnTo>
                      <a:pt x="0" y="8"/>
                    </a:lnTo>
                    <a:lnTo>
                      <a:pt x="0" y="8"/>
                    </a:lnTo>
                    <a:lnTo>
                      <a:pt x="0" y="9"/>
                    </a:lnTo>
                    <a:lnTo>
                      <a:pt x="0" y="10"/>
                    </a:lnTo>
                    <a:lnTo>
                      <a:pt x="0" y="9"/>
                    </a:lnTo>
                    <a:lnTo>
                      <a:pt x="0" y="10"/>
                    </a:lnTo>
                    <a:lnTo>
                      <a:pt x="0" y="10"/>
                    </a:lnTo>
                    <a:lnTo>
                      <a:pt x="0" y="9"/>
                    </a:lnTo>
                    <a:lnTo>
                      <a:pt x="0" y="9"/>
                    </a:lnTo>
                    <a:lnTo>
                      <a:pt x="0" y="9"/>
                    </a:lnTo>
                    <a:lnTo>
                      <a:pt x="0" y="10"/>
                    </a:lnTo>
                    <a:lnTo>
                      <a:pt x="0" y="9"/>
                    </a:lnTo>
                    <a:lnTo>
                      <a:pt x="0" y="9"/>
                    </a:lnTo>
                    <a:lnTo>
                      <a:pt x="0" y="8"/>
                    </a:lnTo>
                    <a:lnTo>
                      <a:pt x="0" y="9"/>
                    </a:lnTo>
                    <a:lnTo>
                      <a:pt x="0" y="8"/>
                    </a:lnTo>
                    <a:lnTo>
                      <a:pt x="0" y="9"/>
                    </a:lnTo>
                    <a:lnTo>
                      <a:pt x="0" y="8"/>
                    </a:lnTo>
                    <a:lnTo>
                      <a:pt x="0" y="8"/>
                    </a:lnTo>
                    <a:lnTo>
                      <a:pt x="0" y="8"/>
                    </a:lnTo>
                    <a:lnTo>
                      <a:pt x="0" y="8"/>
                    </a:lnTo>
                    <a:lnTo>
                      <a:pt x="0" y="9"/>
                    </a:lnTo>
                    <a:lnTo>
                      <a:pt x="0" y="8"/>
                    </a:lnTo>
                    <a:lnTo>
                      <a:pt x="0" y="8"/>
                    </a:lnTo>
                    <a:lnTo>
                      <a:pt x="0" y="8"/>
                    </a:lnTo>
                    <a:lnTo>
                      <a:pt x="0" y="8"/>
                    </a:lnTo>
                    <a:lnTo>
                      <a:pt x="0" y="8"/>
                    </a:lnTo>
                    <a:lnTo>
                      <a:pt x="0" y="8"/>
                    </a:lnTo>
                    <a:lnTo>
                      <a:pt x="0" y="9"/>
                    </a:lnTo>
                    <a:lnTo>
                      <a:pt x="0" y="8"/>
                    </a:lnTo>
                    <a:lnTo>
                      <a:pt x="0" y="8"/>
                    </a:lnTo>
                    <a:lnTo>
                      <a:pt x="0" y="8"/>
                    </a:lnTo>
                    <a:lnTo>
                      <a:pt x="0" y="7"/>
                    </a:lnTo>
                    <a:lnTo>
                      <a:pt x="0" y="8"/>
                    </a:lnTo>
                    <a:lnTo>
                      <a:pt x="0" y="9"/>
                    </a:lnTo>
                    <a:lnTo>
                      <a:pt x="0" y="9"/>
                    </a:lnTo>
                    <a:lnTo>
                      <a:pt x="0" y="10"/>
                    </a:lnTo>
                    <a:lnTo>
                      <a:pt x="0" y="10"/>
                    </a:lnTo>
                    <a:lnTo>
                      <a:pt x="0" y="11"/>
                    </a:lnTo>
                    <a:lnTo>
                      <a:pt x="0" y="10"/>
                    </a:lnTo>
                    <a:lnTo>
                      <a:pt x="0" y="10"/>
                    </a:lnTo>
                    <a:lnTo>
                      <a:pt x="0" y="10"/>
                    </a:lnTo>
                    <a:lnTo>
                      <a:pt x="0" y="11"/>
                    </a:lnTo>
                    <a:lnTo>
                      <a:pt x="0" y="10"/>
                    </a:lnTo>
                    <a:lnTo>
                      <a:pt x="0" y="10"/>
                    </a:lnTo>
                    <a:lnTo>
                      <a:pt x="0" y="11"/>
                    </a:lnTo>
                    <a:lnTo>
                      <a:pt x="0" y="10"/>
                    </a:lnTo>
                    <a:lnTo>
                      <a:pt x="0" y="11"/>
                    </a:lnTo>
                    <a:lnTo>
                      <a:pt x="0" y="11"/>
                    </a:lnTo>
                    <a:lnTo>
                      <a:pt x="0" y="11"/>
                    </a:lnTo>
                    <a:lnTo>
                      <a:pt x="0" y="11"/>
                    </a:lnTo>
                    <a:lnTo>
                      <a:pt x="0" y="10"/>
                    </a:lnTo>
                    <a:lnTo>
                      <a:pt x="0" y="11"/>
                    </a:lnTo>
                    <a:lnTo>
                      <a:pt x="0" y="11"/>
                    </a:lnTo>
                    <a:lnTo>
                      <a:pt x="0" y="11"/>
                    </a:lnTo>
                    <a:lnTo>
                      <a:pt x="0" y="11"/>
                    </a:lnTo>
                    <a:lnTo>
                      <a:pt x="0" y="11"/>
                    </a:lnTo>
                    <a:lnTo>
                      <a:pt x="0" y="11"/>
                    </a:lnTo>
                    <a:lnTo>
                      <a:pt x="0" y="12"/>
                    </a:lnTo>
                    <a:lnTo>
                      <a:pt x="0" y="12"/>
                    </a:lnTo>
                    <a:lnTo>
                      <a:pt x="0" y="13"/>
                    </a:lnTo>
                    <a:lnTo>
                      <a:pt x="0" y="14"/>
                    </a:lnTo>
                    <a:lnTo>
                      <a:pt x="0" y="13"/>
                    </a:lnTo>
                    <a:lnTo>
                      <a:pt x="0" y="14"/>
                    </a:lnTo>
                    <a:lnTo>
                      <a:pt x="0" y="14"/>
                    </a:lnTo>
                    <a:lnTo>
                      <a:pt x="0" y="14"/>
                    </a:lnTo>
                    <a:lnTo>
                      <a:pt x="0" y="14"/>
                    </a:lnTo>
                    <a:lnTo>
                      <a:pt x="0" y="15"/>
                    </a:lnTo>
                    <a:lnTo>
                      <a:pt x="0" y="14"/>
                    </a:lnTo>
                    <a:lnTo>
                      <a:pt x="0" y="14"/>
                    </a:lnTo>
                    <a:lnTo>
                      <a:pt x="0" y="14"/>
                    </a:lnTo>
                    <a:lnTo>
                      <a:pt x="0" y="14"/>
                    </a:lnTo>
                    <a:lnTo>
                      <a:pt x="0" y="13"/>
                    </a:lnTo>
                    <a:lnTo>
                      <a:pt x="0" y="13"/>
                    </a:lnTo>
                    <a:lnTo>
                      <a:pt x="0" y="13"/>
                    </a:lnTo>
                    <a:lnTo>
                      <a:pt x="0" y="13"/>
                    </a:lnTo>
                    <a:lnTo>
                      <a:pt x="0" y="13"/>
                    </a:lnTo>
                    <a:lnTo>
                      <a:pt x="0" y="12"/>
                    </a:lnTo>
                    <a:lnTo>
                      <a:pt x="0" y="11"/>
                    </a:lnTo>
                    <a:lnTo>
                      <a:pt x="0" y="11"/>
                    </a:lnTo>
                    <a:lnTo>
                      <a:pt x="0" y="11"/>
                    </a:lnTo>
                    <a:lnTo>
                      <a:pt x="0" y="11"/>
                    </a:lnTo>
                    <a:lnTo>
                      <a:pt x="0" y="11"/>
                    </a:lnTo>
                    <a:lnTo>
                      <a:pt x="0" y="11"/>
                    </a:lnTo>
                    <a:lnTo>
                      <a:pt x="0" y="10"/>
                    </a:lnTo>
                    <a:lnTo>
                      <a:pt x="0" y="10"/>
                    </a:lnTo>
                    <a:lnTo>
                      <a:pt x="0" y="10"/>
                    </a:lnTo>
                    <a:lnTo>
                      <a:pt x="0" y="11"/>
                    </a:lnTo>
                    <a:lnTo>
                      <a:pt x="0" y="11"/>
                    </a:lnTo>
                    <a:lnTo>
                      <a:pt x="0" y="11"/>
                    </a:lnTo>
                    <a:lnTo>
                      <a:pt x="0" y="12"/>
                    </a:lnTo>
                    <a:lnTo>
                      <a:pt x="0" y="11"/>
                    </a:lnTo>
                    <a:lnTo>
                      <a:pt x="0" y="12"/>
                    </a:lnTo>
                    <a:lnTo>
                      <a:pt x="0" y="11"/>
                    </a:lnTo>
                    <a:lnTo>
                      <a:pt x="0" y="12"/>
                    </a:lnTo>
                    <a:lnTo>
                      <a:pt x="0" y="11"/>
                    </a:lnTo>
                    <a:lnTo>
                      <a:pt x="0" y="11"/>
                    </a:lnTo>
                    <a:lnTo>
                      <a:pt x="0" y="10"/>
                    </a:lnTo>
                    <a:lnTo>
                      <a:pt x="0" y="10"/>
                    </a:lnTo>
                    <a:lnTo>
                      <a:pt x="0" y="10"/>
                    </a:lnTo>
                    <a:lnTo>
                      <a:pt x="0" y="10"/>
                    </a:lnTo>
                    <a:lnTo>
                      <a:pt x="0" y="10"/>
                    </a:lnTo>
                    <a:lnTo>
                      <a:pt x="0" y="10"/>
                    </a:lnTo>
                    <a:lnTo>
                      <a:pt x="0" y="10"/>
                    </a:lnTo>
                    <a:lnTo>
                      <a:pt x="0" y="10"/>
                    </a:lnTo>
                    <a:lnTo>
                      <a:pt x="0" y="9"/>
                    </a:lnTo>
                    <a:lnTo>
                      <a:pt x="0" y="9"/>
                    </a:lnTo>
                    <a:lnTo>
                      <a:pt x="0" y="9"/>
                    </a:lnTo>
                    <a:lnTo>
                      <a:pt x="0" y="10"/>
                    </a:lnTo>
                    <a:lnTo>
                      <a:pt x="0" y="10"/>
                    </a:lnTo>
                    <a:lnTo>
                      <a:pt x="0" y="10"/>
                    </a:lnTo>
                    <a:lnTo>
                      <a:pt x="0" y="10"/>
                    </a:lnTo>
                    <a:lnTo>
                      <a:pt x="0" y="9"/>
                    </a:lnTo>
                    <a:lnTo>
                      <a:pt x="0" y="8"/>
                    </a:lnTo>
                    <a:lnTo>
                      <a:pt x="0" y="8"/>
                    </a:lnTo>
                    <a:lnTo>
                      <a:pt x="0" y="8"/>
                    </a:lnTo>
                    <a:lnTo>
                      <a:pt x="0" y="8"/>
                    </a:lnTo>
                    <a:lnTo>
                      <a:pt x="0" y="8"/>
                    </a:lnTo>
                    <a:lnTo>
                      <a:pt x="0" y="8"/>
                    </a:lnTo>
                    <a:lnTo>
                      <a:pt x="0" y="7"/>
                    </a:lnTo>
                    <a:lnTo>
                      <a:pt x="0" y="7"/>
                    </a:lnTo>
                    <a:lnTo>
                      <a:pt x="0" y="8"/>
                    </a:lnTo>
                    <a:lnTo>
                      <a:pt x="0" y="8"/>
                    </a:lnTo>
                    <a:lnTo>
                      <a:pt x="0" y="8"/>
                    </a:lnTo>
                    <a:lnTo>
                      <a:pt x="0" y="8"/>
                    </a:lnTo>
                    <a:lnTo>
                      <a:pt x="0" y="7"/>
                    </a:lnTo>
                    <a:lnTo>
                      <a:pt x="0" y="7"/>
                    </a:lnTo>
                    <a:lnTo>
                      <a:pt x="0" y="7"/>
                    </a:lnTo>
                    <a:lnTo>
                      <a:pt x="0" y="7"/>
                    </a:lnTo>
                    <a:lnTo>
                      <a:pt x="0" y="6"/>
                    </a:lnTo>
                    <a:lnTo>
                      <a:pt x="0" y="6"/>
                    </a:lnTo>
                    <a:lnTo>
                      <a:pt x="0" y="5"/>
                    </a:lnTo>
                    <a:lnTo>
                      <a:pt x="0" y="5"/>
                    </a:lnTo>
                    <a:lnTo>
                      <a:pt x="0" y="5"/>
                    </a:lnTo>
                    <a:lnTo>
                      <a:pt x="0" y="4"/>
                    </a:lnTo>
                    <a:lnTo>
                      <a:pt x="0" y="3"/>
                    </a:lnTo>
                    <a:lnTo>
                      <a:pt x="0" y="3"/>
                    </a:lnTo>
                    <a:lnTo>
                      <a:pt x="0" y="3"/>
                    </a:lnTo>
                    <a:lnTo>
                      <a:pt x="0" y="3"/>
                    </a:lnTo>
                    <a:lnTo>
                      <a:pt x="0" y="3"/>
                    </a:lnTo>
                    <a:lnTo>
                      <a:pt x="0" y="4"/>
                    </a:lnTo>
                    <a:lnTo>
                      <a:pt x="0" y="4"/>
                    </a:lnTo>
                    <a:lnTo>
                      <a:pt x="0" y="5"/>
                    </a:lnTo>
                    <a:lnTo>
                      <a:pt x="0" y="5"/>
                    </a:lnTo>
                    <a:lnTo>
                      <a:pt x="0" y="6"/>
                    </a:lnTo>
                    <a:lnTo>
                      <a:pt x="0" y="7"/>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4"/>
                    </a:lnTo>
                    <a:lnTo>
                      <a:pt x="0" y="4"/>
                    </a:lnTo>
                    <a:lnTo>
                      <a:pt x="0" y="4"/>
                    </a:lnTo>
                    <a:lnTo>
                      <a:pt x="0" y="3"/>
                    </a:lnTo>
                    <a:lnTo>
                      <a:pt x="0" y="3"/>
                    </a:lnTo>
                    <a:lnTo>
                      <a:pt x="0" y="4"/>
                    </a:lnTo>
                    <a:lnTo>
                      <a:pt x="0" y="4"/>
                    </a:lnTo>
                    <a:lnTo>
                      <a:pt x="0" y="4"/>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3"/>
                    </a:lnTo>
                    <a:lnTo>
                      <a:pt x="0" y="3"/>
                    </a:lnTo>
                    <a:lnTo>
                      <a:pt x="0" y="3"/>
                    </a:lnTo>
                    <a:lnTo>
                      <a:pt x="0" y="3"/>
                    </a:lnTo>
                    <a:lnTo>
                      <a:pt x="0" y="4"/>
                    </a:lnTo>
                    <a:lnTo>
                      <a:pt x="0" y="5"/>
                    </a:lnTo>
                    <a:lnTo>
                      <a:pt x="0" y="4"/>
                    </a:lnTo>
                    <a:lnTo>
                      <a:pt x="0" y="5"/>
                    </a:lnTo>
                    <a:lnTo>
                      <a:pt x="0" y="4"/>
                    </a:lnTo>
                    <a:lnTo>
                      <a:pt x="0" y="4"/>
                    </a:lnTo>
                    <a:lnTo>
                      <a:pt x="0" y="4"/>
                    </a:lnTo>
                    <a:lnTo>
                      <a:pt x="0" y="5"/>
                    </a:lnTo>
                    <a:lnTo>
                      <a:pt x="0" y="5"/>
                    </a:lnTo>
                    <a:lnTo>
                      <a:pt x="0" y="5"/>
                    </a:lnTo>
                    <a:lnTo>
                      <a:pt x="0" y="4"/>
                    </a:lnTo>
                    <a:lnTo>
                      <a:pt x="0" y="5"/>
                    </a:lnTo>
                    <a:lnTo>
                      <a:pt x="0" y="5"/>
                    </a:lnTo>
                    <a:lnTo>
                      <a:pt x="0" y="5"/>
                    </a:lnTo>
                    <a:lnTo>
                      <a:pt x="0" y="5"/>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4"/>
                    </a:lnTo>
                    <a:lnTo>
                      <a:pt x="0" y="5"/>
                    </a:lnTo>
                    <a:lnTo>
                      <a:pt x="0" y="4"/>
                    </a:lnTo>
                    <a:lnTo>
                      <a:pt x="0" y="4"/>
                    </a:lnTo>
                    <a:lnTo>
                      <a:pt x="0" y="3"/>
                    </a:lnTo>
                    <a:lnTo>
                      <a:pt x="0" y="3"/>
                    </a:lnTo>
                    <a:lnTo>
                      <a:pt x="0" y="2"/>
                    </a:lnTo>
                    <a:lnTo>
                      <a:pt x="0" y="2"/>
                    </a:lnTo>
                    <a:lnTo>
                      <a:pt x="0" y="2"/>
                    </a:lnTo>
                    <a:lnTo>
                      <a:pt x="0" y="2"/>
                    </a:lnTo>
                    <a:lnTo>
                      <a:pt x="0" y="2"/>
                    </a:lnTo>
                    <a:lnTo>
                      <a:pt x="0" y="1"/>
                    </a:lnTo>
                  </a:path>
                </a:pathLst>
              </a:custGeom>
              <a:noFill/>
              <a:ln w="0">
                <a:solidFill>
                  <a:srgbClr val="3366FF"/>
                </a:solidFill>
                <a:prstDash val="solid"/>
                <a:round/>
                <a:headEnd/>
                <a:tailEnd/>
              </a:ln>
            </p:spPr>
            <p:txBody>
              <a:bodyPr/>
              <a:lstStyle/>
              <a:p>
                <a:endParaRPr lang="en-GB"/>
              </a:p>
            </p:txBody>
          </p:sp>
          <p:sp>
            <p:nvSpPr>
              <p:cNvPr id="185973" name="Freeform 629"/>
              <p:cNvSpPr>
                <a:spLocks/>
              </p:cNvSpPr>
              <p:nvPr/>
            </p:nvSpPr>
            <p:spPr bwMode="auto">
              <a:xfrm>
                <a:off x="2886" y="3533"/>
                <a:ext cx="6" cy="102"/>
              </a:xfrm>
              <a:custGeom>
                <a:avLst/>
                <a:gdLst/>
                <a:ahLst/>
                <a:cxnLst>
                  <a:cxn ang="0">
                    <a:pos x="0" y="8"/>
                  </a:cxn>
                  <a:cxn ang="0">
                    <a:pos x="0" y="9"/>
                  </a:cxn>
                  <a:cxn ang="0">
                    <a:pos x="0" y="8"/>
                  </a:cxn>
                  <a:cxn ang="0">
                    <a:pos x="0" y="6"/>
                  </a:cxn>
                  <a:cxn ang="0">
                    <a:pos x="0" y="6"/>
                  </a:cxn>
                  <a:cxn ang="0">
                    <a:pos x="0" y="7"/>
                  </a:cxn>
                  <a:cxn ang="0">
                    <a:pos x="0" y="9"/>
                  </a:cxn>
                  <a:cxn ang="0">
                    <a:pos x="0" y="8"/>
                  </a:cxn>
                  <a:cxn ang="0">
                    <a:pos x="0" y="7"/>
                  </a:cxn>
                  <a:cxn ang="0">
                    <a:pos x="0" y="9"/>
                  </a:cxn>
                  <a:cxn ang="0">
                    <a:pos x="0" y="9"/>
                  </a:cxn>
                  <a:cxn ang="0">
                    <a:pos x="0" y="11"/>
                  </a:cxn>
                  <a:cxn ang="0">
                    <a:pos x="0" y="12"/>
                  </a:cxn>
                  <a:cxn ang="0">
                    <a:pos x="0" y="9"/>
                  </a:cxn>
                  <a:cxn ang="0">
                    <a:pos x="0" y="9"/>
                  </a:cxn>
                  <a:cxn ang="0">
                    <a:pos x="0" y="9"/>
                  </a:cxn>
                  <a:cxn ang="0">
                    <a:pos x="0" y="9"/>
                  </a:cxn>
                  <a:cxn ang="0">
                    <a:pos x="0" y="10"/>
                  </a:cxn>
                  <a:cxn ang="0">
                    <a:pos x="0" y="13"/>
                  </a:cxn>
                  <a:cxn ang="0">
                    <a:pos x="0" y="14"/>
                  </a:cxn>
                  <a:cxn ang="0">
                    <a:pos x="0" y="15"/>
                  </a:cxn>
                  <a:cxn ang="0">
                    <a:pos x="0" y="16"/>
                  </a:cxn>
                  <a:cxn ang="0">
                    <a:pos x="0" y="12"/>
                  </a:cxn>
                  <a:cxn ang="0">
                    <a:pos x="0" y="11"/>
                  </a:cxn>
                  <a:cxn ang="0">
                    <a:pos x="0" y="7"/>
                  </a:cxn>
                  <a:cxn ang="0">
                    <a:pos x="0" y="8"/>
                  </a:cxn>
                  <a:cxn ang="0">
                    <a:pos x="0" y="10"/>
                  </a:cxn>
                  <a:cxn ang="0">
                    <a:pos x="0" y="10"/>
                  </a:cxn>
                  <a:cxn ang="0">
                    <a:pos x="0" y="8"/>
                  </a:cxn>
                  <a:cxn ang="0">
                    <a:pos x="0" y="10"/>
                  </a:cxn>
                  <a:cxn ang="0">
                    <a:pos x="0" y="10"/>
                  </a:cxn>
                  <a:cxn ang="0">
                    <a:pos x="0" y="9"/>
                  </a:cxn>
                  <a:cxn ang="0">
                    <a:pos x="0" y="10"/>
                  </a:cxn>
                  <a:cxn ang="0">
                    <a:pos x="0" y="10"/>
                  </a:cxn>
                  <a:cxn ang="0">
                    <a:pos x="0" y="11"/>
                  </a:cxn>
                  <a:cxn ang="0">
                    <a:pos x="0" y="10"/>
                  </a:cxn>
                  <a:cxn ang="0">
                    <a:pos x="0" y="9"/>
                  </a:cxn>
                  <a:cxn ang="0">
                    <a:pos x="0" y="12"/>
                  </a:cxn>
                  <a:cxn ang="0">
                    <a:pos x="0" y="12"/>
                  </a:cxn>
                  <a:cxn ang="0">
                    <a:pos x="0" y="8"/>
                  </a:cxn>
                  <a:cxn ang="0">
                    <a:pos x="0" y="9"/>
                  </a:cxn>
                  <a:cxn ang="0">
                    <a:pos x="1" y="10"/>
                  </a:cxn>
                  <a:cxn ang="0">
                    <a:pos x="1" y="9"/>
                  </a:cxn>
                  <a:cxn ang="0">
                    <a:pos x="1" y="10"/>
                  </a:cxn>
                  <a:cxn ang="0">
                    <a:pos x="1" y="11"/>
                  </a:cxn>
                  <a:cxn ang="0">
                    <a:pos x="1" y="10"/>
                  </a:cxn>
                  <a:cxn ang="0">
                    <a:pos x="1" y="12"/>
                  </a:cxn>
                  <a:cxn ang="0">
                    <a:pos x="1" y="13"/>
                  </a:cxn>
                  <a:cxn ang="0">
                    <a:pos x="1" y="13"/>
                  </a:cxn>
                  <a:cxn ang="0">
                    <a:pos x="1" y="13"/>
                  </a:cxn>
                  <a:cxn ang="0">
                    <a:pos x="1" y="13"/>
                  </a:cxn>
                  <a:cxn ang="0">
                    <a:pos x="1" y="13"/>
                  </a:cxn>
                  <a:cxn ang="0">
                    <a:pos x="1" y="12"/>
                  </a:cxn>
                  <a:cxn ang="0">
                    <a:pos x="1" y="12"/>
                  </a:cxn>
                  <a:cxn ang="0">
                    <a:pos x="1" y="10"/>
                  </a:cxn>
                  <a:cxn ang="0">
                    <a:pos x="1" y="7"/>
                  </a:cxn>
                  <a:cxn ang="0">
                    <a:pos x="1" y="8"/>
                  </a:cxn>
                  <a:cxn ang="0">
                    <a:pos x="1" y="2"/>
                  </a:cxn>
                  <a:cxn ang="0">
                    <a:pos x="1" y="3"/>
                  </a:cxn>
                  <a:cxn ang="0">
                    <a:pos x="1" y="7"/>
                  </a:cxn>
                  <a:cxn ang="0">
                    <a:pos x="1" y="8"/>
                  </a:cxn>
                  <a:cxn ang="0">
                    <a:pos x="1" y="11"/>
                  </a:cxn>
                  <a:cxn ang="0">
                    <a:pos x="1" y="12"/>
                  </a:cxn>
                </a:cxnLst>
                <a:rect l="0" t="0" r="r" b="b"/>
                <a:pathLst>
                  <a:path w="1" h="17">
                    <a:moveTo>
                      <a:pt x="0" y="8"/>
                    </a:moveTo>
                    <a:lnTo>
                      <a:pt x="0" y="8"/>
                    </a:lnTo>
                    <a:lnTo>
                      <a:pt x="0" y="8"/>
                    </a:lnTo>
                    <a:lnTo>
                      <a:pt x="0" y="8"/>
                    </a:lnTo>
                    <a:lnTo>
                      <a:pt x="0" y="8"/>
                    </a:lnTo>
                    <a:lnTo>
                      <a:pt x="0" y="8"/>
                    </a:lnTo>
                    <a:lnTo>
                      <a:pt x="0" y="8"/>
                    </a:lnTo>
                    <a:lnTo>
                      <a:pt x="0" y="8"/>
                    </a:lnTo>
                    <a:lnTo>
                      <a:pt x="0" y="7"/>
                    </a:lnTo>
                    <a:lnTo>
                      <a:pt x="0" y="7"/>
                    </a:lnTo>
                    <a:lnTo>
                      <a:pt x="0" y="8"/>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9"/>
                    </a:lnTo>
                    <a:lnTo>
                      <a:pt x="0" y="8"/>
                    </a:lnTo>
                    <a:lnTo>
                      <a:pt x="0" y="8"/>
                    </a:lnTo>
                    <a:lnTo>
                      <a:pt x="0" y="7"/>
                    </a:lnTo>
                    <a:lnTo>
                      <a:pt x="0" y="7"/>
                    </a:lnTo>
                    <a:lnTo>
                      <a:pt x="0" y="7"/>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7"/>
                    </a:lnTo>
                    <a:lnTo>
                      <a:pt x="0" y="7"/>
                    </a:lnTo>
                    <a:lnTo>
                      <a:pt x="0" y="7"/>
                    </a:lnTo>
                    <a:lnTo>
                      <a:pt x="0" y="8"/>
                    </a:lnTo>
                    <a:lnTo>
                      <a:pt x="0" y="8"/>
                    </a:lnTo>
                    <a:lnTo>
                      <a:pt x="0" y="9"/>
                    </a:lnTo>
                    <a:lnTo>
                      <a:pt x="0" y="9"/>
                    </a:lnTo>
                    <a:lnTo>
                      <a:pt x="0" y="9"/>
                    </a:lnTo>
                    <a:lnTo>
                      <a:pt x="0" y="9"/>
                    </a:lnTo>
                    <a:lnTo>
                      <a:pt x="0" y="9"/>
                    </a:lnTo>
                    <a:lnTo>
                      <a:pt x="0" y="10"/>
                    </a:lnTo>
                    <a:lnTo>
                      <a:pt x="0" y="10"/>
                    </a:lnTo>
                    <a:lnTo>
                      <a:pt x="0" y="9"/>
                    </a:lnTo>
                    <a:lnTo>
                      <a:pt x="0" y="10"/>
                    </a:lnTo>
                    <a:lnTo>
                      <a:pt x="0" y="9"/>
                    </a:lnTo>
                    <a:lnTo>
                      <a:pt x="0" y="9"/>
                    </a:lnTo>
                    <a:lnTo>
                      <a:pt x="0" y="9"/>
                    </a:lnTo>
                    <a:lnTo>
                      <a:pt x="0" y="9"/>
                    </a:lnTo>
                    <a:lnTo>
                      <a:pt x="0" y="8"/>
                    </a:lnTo>
                    <a:lnTo>
                      <a:pt x="0" y="8"/>
                    </a:lnTo>
                    <a:lnTo>
                      <a:pt x="0" y="8"/>
                    </a:lnTo>
                    <a:lnTo>
                      <a:pt x="0" y="8"/>
                    </a:lnTo>
                    <a:lnTo>
                      <a:pt x="0" y="7"/>
                    </a:lnTo>
                    <a:lnTo>
                      <a:pt x="0" y="7"/>
                    </a:lnTo>
                    <a:lnTo>
                      <a:pt x="0" y="7"/>
                    </a:lnTo>
                    <a:lnTo>
                      <a:pt x="0" y="6"/>
                    </a:lnTo>
                    <a:lnTo>
                      <a:pt x="0" y="6"/>
                    </a:lnTo>
                    <a:lnTo>
                      <a:pt x="0" y="6"/>
                    </a:lnTo>
                    <a:lnTo>
                      <a:pt x="0" y="6"/>
                    </a:lnTo>
                    <a:lnTo>
                      <a:pt x="0" y="7"/>
                    </a:lnTo>
                    <a:lnTo>
                      <a:pt x="0" y="8"/>
                    </a:lnTo>
                    <a:lnTo>
                      <a:pt x="0" y="7"/>
                    </a:lnTo>
                    <a:lnTo>
                      <a:pt x="0" y="7"/>
                    </a:lnTo>
                    <a:lnTo>
                      <a:pt x="0" y="8"/>
                    </a:lnTo>
                    <a:lnTo>
                      <a:pt x="0" y="8"/>
                    </a:lnTo>
                    <a:lnTo>
                      <a:pt x="0" y="9"/>
                    </a:lnTo>
                    <a:lnTo>
                      <a:pt x="0" y="9"/>
                    </a:lnTo>
                    <a:lnTo>
                      <a:pt x="0" y="10"/>
                    </a:lnTo>
                    <a:lnTo>
                      <a:pt x="0" y="9"/>
                    </a:lnTo>
                    <a:lnTo>
                      <a:pt x="0" y="10"/>
                    </a:lnTo>
                    <a:lnTo>
                      <a:pt x="0" y="9"/>
                    </a:lnTo>
                    <a:lnTo>
                      <a:pt x="0" y="10"/>
                    </a:lnTo>
                    <a:lnTo>
                      <a:pt x="0" y="10"/>
                    </a:lnTo>
                    <a:lnTo>
                      <a:pt x="0" y="9"/>
                    </a:lnTo>
                    <a:lnTo>
                      <a:pt x="0" y="9"/>
                    </a:lnTo>
                    <a:lnTo>
                      <a:pt x="0" y="8"/>
                    </a:lnTo>
                    <a:lnTo>
                      <a:pt x="0" y="7"/>
                    </a:lnTo>
                    <a:lnTo>
                      <a:pt x="0" y="8"/>
                    </a:lnTo>
                    <a:lnTo>
                      <a:pt x="0" y="7"/>
                    </a:lnTo>
                    <a:lnTo>
                      <a:pt x="0" y="8"/>
                    </a:lnTo>
                    <a:lnTo>
                      <a:pt x="0" y="9"/>
                    </a:lnTo>
                    <a:lnTo>
                      <a:pt x="0" y="9"/>
                    </a:lnTo>
                    <a:lnTo>
                      <a:pt x="0" y="9"/>
                    </a:lnTo>
                    <a:lnTo>
                      <a:pt x="0" y="9"/>
                    </a:lnTo>
                    <a:lnTo>
                      <a:pt x="0" y="9"/>
                    </a:lnTo>
                    <a:lnTo>
                      <a:pt x="0" y="10"/>
                    </a:lnTo>
                    <a:lnTo>
                      <a:pt x="0" y="10"/>
                    </a:lnTo>
                    <a:lnTo>
                      <a:pt x="0" y="10"/>
                    </a:lnTo>
                    <a:lnTo>
                      <a:pt x="0" y="9"/>
                    </a:lnTo>
                    <a:lnTo>
                      <a:pt x="0" y="10"/>
                    </a:lnTo>
                    <a:lnTo>
                      <a:pt x="0" y="10"/>
                    </a:lnTo>
                    <a:lnTo>
                      <a:pt x="0" y="10"/>
                    </a:lnTo>
                    <a:lnTo>
                      <a:pt x="0" y="11"/>
                    </a:lnTo>
                    <a:lnTo>
                      <a:pt x="0" y="10"/>
                    </a:lnTo>
                    <a:lnTo>
                      <a:pt x="0" y="11"/>
                    </a:lnTo>
                    <a:lnTo>
                      <a:pt x="0" y="10"/>
                    </a:lnTo>
                    <a:lnTo>
                      <a:pt x="0" y="11"/>
                    </a:lnTo>
                    <a:lnTo>
                      <a:pt x="0" y="11"/>
                    </a:lnTo>
                    <a:lnTo>
                      <a:pt x="0" y="11"/>
                    </a:lnTo>
                    <a:lnTo>
                      <a:pt x="0" y="11"/>
                    </a:lnTo>
                    <a:lnTo>
                      <a:pt x="0" y="12"/>
                    </a:lnTo>
                    <a:lnTo>
                      <a:pt x="0" y="11"/>
                    </a:lnTo>
                    <a:lnTo>
                      <a:pt x="0" y="11"/>
                    </a:lnTo>
                    <a:lnTo>
                      <a:pt x="0" y="12"/>
                    </a:lnTo>
                    <a:lnTo>
                      <a:pt x="0" y="12"/>
                    </a:lnTo>
                    <a:lnTo>
                      <a:pt x="0" y="11"/>
                    </a:lnTo>
                    <a:lnTo>
                      <a:pt x="0" y="10"/>
                    </a:lnTo>
                    <a:lnTo>
                      <a:pt x="0" y="10"/>
                    </a:lnTo>
                    <a:lnTo>
                      <a:pt x="0" y="9"/>
                    </a:lnTo>
                    <a:lnTo>
                      <a:pt x="0" y="9"/>
                    </a:lnTo>
                    <a:lnTo>
                      <a:pt x="0" y="10"/>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9"/>
                    </a:lnTo>
                    <a:lnTo>
                      <a:pt x="0" y="9"/>
                    </a:lnTo>
                    <a:lnTo>
                      <a:pt x="0" y="8"/>
                    </a:lnTo>
                    <a:lnTo>
                      <a:pt x="0" y="9"/>
                    </a:lnTo>
                    <a:lnTo>
                      <a:pt x="0" y="9"/>
                    </a:lnTo>
                    <a:lnTo>
                      <a:pt x="0" y="8"/>
                    </a:lnTo>
                    <a:lnTo>
                      <a:pt x="0" y="8"/>
                    </a:lnTo>
                    <a:lnTo>
                      <a:pt x="0" y="8"/>
                    </a:lnTo>
                    <a:lnTo>
                      <a:pt x="0" y="9"/>
                    </a:lnTo>
                    <a:lnTo>
                      <a:pt x="0" y="9"/>
                    </a:lnTo>
                    <a:lnTo>
                      <a:pt x="0" y="9"/>
                    </a:lnTo>
                    <a:lnTo>
                      <a:pt x="0" y="9"/>
                    </a:lnTo>
                    <a:lnTo>
                      <a:pt x="0" y="8"/>
                    </a:lnTo>
                    <a:lnTo>
                      <a:pt x="0" y="9"/>
                    </a:lnTo>
                    <a:lnTo>
                      <a:pt x="0" y="9"/>
                    </a:lnTo>
                    <a:lnTo>
                      <a:pt x="0" y="9"/>
                    </a:lnTo>
                    <a:lnTo>
                      <a:pt x="0" y="10"/>
                    </a:lnTo>
                    <a:lnTo>
                      <a:pt x="0" y="9"/>
                    </a:lnTo>
                    <a:lnTo>
                      <a:pt x="0" y="9"/>
                    </a:lnTo>
                    <a:lnTo>
                      <a:pt x="0" y="9"/>
                    </a:lnTo>
                    <a:lnTo>
                      <a:pt x="0" y="9"/>
                    </a:lnTo>
                    <a:lnTo>
                      <a:pt x="0" y="9"/>
                    </a:lnTo>
                    <a:lnTo>
                      <a:pt x="0" y="9"/>
                    </a:lnTo>
                    <a:lnTo>
                      <a:pt x="0" y="10"/>
                    </a:lnTo>
                    <a:lnTo>
                      <a:pt x="0" y="9"/>
                    </a:lnTo>
                    <a:lnTo>
                      <a:pt x="0" y="10"/>
                    </a:lnTo>
                    <a:lnTo>
                      <a:pt x="0" y="10"/>
                    </a:lnTo>
                    <a:lnTo>
                      <a:pt x="0" y="10"/>
                    </a:lnTo>
                    <a:lnTo>
                      <a:pt x="0" y="11"/>
                    </a:lnTo>
                    <a:lnTo>
                      <a:pt x="0" y="11"/>
                    </a:lnTo>
                    <a:lnTo>
                      <a:pt x="0" y="12"/>
                    </a:lnTo>
                    <a:lnTo>
                      <a:pt x="0" y="11"/>
                    </a:lnTo>
                    <a:lnTo>
                      <a:pt x="0" y="12"/>
                    </a:lnTo>
                    <a:lnTo>
                      <a:pt x="0" y="12"/>
                    </a:lnTo>
                    <a:lnTo>
                      <a:pt x="0" y="12"/>
                    </a:lnTo>
                    <a:lnTo>
                      <a:pt x="0" y="12"/>
                    </a:lnTo>
                    <a:lnTo>
                      <a:pt x="0" y="13"/>
                    </a:lnTo>
                    <a:lnTo>
                      <a:pt x="0" y="13"/>
                    </a:lnTo>
                    <a:lnTo>
                      <a:pt x="0" y="13"/>
                    </a:lnTo>
                    <a:lnTo>
                      <a:pt x="0" y="14"/>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5"/>
                    </a:lnTo>
                    <a:lnTo>
                      <a:pt x="0" y="15"/>
                    </a:lnTo>
                    <a:lnTo>
                      <a:pt x="0" y="16"/>
                    </a:lnTo>
                    <a:lnTo>
                      <a:pt x="0" y="16"/>
                    </a:lnTo>
                    <a:lnTo>
                      <a:pt x="0" y="16"/>
                    </a:lnTo>
                    <a:lnTo>
                      <a:pt x="0" y="15"/>
                    </a:lnTo>
                    <a:lnTo>
                      <a:pt x="0" y="16"/>
                    </a:lnTo>
                    <a:lnTo>
                      <a:pt x="0" y="17"/>
                    </a:lnTo>
                    <a:lnTo>
                      <a:pt x="0" y="16"/>
                    </a:lnTo>
                    <a:lnTo>
                      <a:pt x="0" y="16"/>
                    </a:lnTo>
                    <a:lnTo>
                      <a:pt x="0" y="15"/>
                    </a:lnTo>
                    <a:lnTo>
                      <a:pt x="0" y="16"/>
                    </a:lnTo>
                    <a:lnTo>
                      <a:pt x="0" y="16"/>
                    </a:lnTo>
                    <a:lnTo>
                      <a:pt x="0" y="16"/>
                    </a:lnTo>
                    <a:lnTo>
                      <a:pt x="0" y="15"/>
                    </a:lnTo>
                    <a:lnTo>
                      <a:pt x="0" y="15"/>
                    </a:lnTo>
                    <a:lnTo>
                      <a:pt x="0" y="15"/>
                    </a:lnTo>
                    <a:lnTo>
                      <a:pt x="0" y="15"/>
                    </a:lnTo>
                    <a:lnTo>
                      <a:pt x="0" y="14"/>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1"/>
                    </a:lnTo>
                    <a:lnTo>
                      <a:pt x="0" y="10"/>
                    </a:lnTo>
                    <a:lnTo>
                      <a:pt x="0" y="10"/>
                    </a:lnTo>
                    <a:lnTo>
                      <a:pt x="0" y="10"/>
                    </a:lnTo>
                    <a:lnTo>
                      <a:pt x="0" y="9"/>
                    </a:lnTo>
                    <a:lnTo>
                      <a:pt x="0" y="9"/>
                    </a:lnTo>
                    <a:lnTo>
                      <a:pt x="0" y="8"/>
                    </a:lnTo>
                    <a:lnTo>
                      <a:pt x="0" y="8"/>
                    </a:lnTo>
                    <a:lnTo>
                      <a:pt x="0" y="7"/>
                    </a:lnTo>
                    <a:lnTo>
                      <a:pt x="0" y="7"/>
                    </a:lnTo>
                    <a:lnTo>
                      <a:pt x="0" y="7"/>
                    </a:lnTo>
                    <a:lnTo>
                      <a:pt x="0" y="7"/>
                    </a:lnTo>
                    <a:lnTo>
                      <a:pt x="0" y="8"/>
                    </a:lnTo>
                    <a:lnTo>
                      <a:pt x="0" y="7"/>
                    </a:lnTo>
                    <a:lnTo>
                      <a:pt x="0" y="8"/>
                    </a:lnTo>
                    <a:lnTo>
                      <a:pt x="0" y="8"/>
                    </a:lnTo>
                    <a:lnTo>
                      <a:pt x="0" y="8"/>
                    </a:lnTo>
                    <a:lnTo>
                      <a:pt x="0" y="8"/>
                    </a:lnTo>
                    <a:lnTo>
                      <a:pt x="0" y="7"/>
                    </a:lnTo>
                    <a:lnTo>
                      <a:pt x="0" y="8"/>
                    </a:lnTo>
                    <a:lnTo>
                      <a:pt x="0" y="8"/>
                    </a:lnTo>
                    <a:lnTo>
                      <a:pt x="0" y="8"/>
                    </a:lnTo>
                    <a:lnTo>
                      <a:pt x="0" y="9"/>
                    </a:lnTo>
                    <a:lnTo>
                      <a:pt x="0" y="8"/>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0"/>
                    </a:lnTo>
                    <a:lnTo>
                      <a:pt x="0" y="10"/>
                    </a:lnTo>
                    <a:lnTo>
                      <a:pt x="0" y="10"/>
                    </a:lnTo>
                    <a:lnTo>
                      <a:pt x="0" y="11"/>
                    </a:lnTo>
                    <a:lnTo>
                      <a:pt x="0" y="11"/>
                    </a:lnTo>
                    <a:lnTo>
                      <a:pt x="0" y="9"/>
                    </a:lnTo>
                    <a:lnTo>
                      <a:pt x="0" y="9"/>
                    </a:lnTo>
                    <a:lnTo>
                      <a:pt x="0" y="9"/>
                    </a:lnTo>
                    <a:lnTo>
                      <a:pt x="0" y="10"/>
                    </a:lnTo>
                    <a:lnTo>
                      <a:pt x="0" y="9"/>
                    </a:lnTo>
                    <a:lnTo>
                      <a:pt x="0" y="9"/>
                    </a:lnTo>
                    <a:lnTo>
                      <a:pt x="0" y="8"/>
                    </a:lnTo>
                    <a:lnTo>
                      <a:pt x="0" y="8"/>
                    </a:lnTo>
                    <a:lnTo>
                      <a:pt x="0" y="8"/>
                    </a:lnTo>
                    <a:lnTo>
                      <a:pt x="0" y="9"/>
                    </a:lnTo>
                    <a:lnTo>
                      <a:pt x="0" y="9"/>
                    </a:lnTo>
                    <a:lnTo>
                      <a:pt x="0" y="10"/>
                    </a:lnTo>
                    <a:lnTo>
                      <a:pt x="0" y="10"/>
                    </a:lnTo>
                    <a:lnTo>
                      <a:pt x="0" y="10"/>
                    </a:lnTo>
                    <a:lnTo>
                      <a:pt x="0" y="11"/>
                    </a:lnTo>
                    <a:lnTo>
                      <a:pt x="0" y="10"/>
                    </a:lnTo>
                    <a:lnTo>
                      <a:pt x="0" y="10"/>
                    </a:lnTo>
                    <a:lnTo>
                      <a:pt x="0" y="11"/>
                    </a:lnTo>
                    <a:lnTo>
                      <a:pt x="0" y="10"/>
                    </a:lnTo>
                    <a:lnTo>
                      <a:pt x="0" y="10"/>
                    </a:lnTo>
                    <a:lnTo>
                      <a:pt x="0" y="10"/>
                    </a:lnTo>
                    <a:lnTo>
                      <a:pt x="0" y="11"/>
                    </a:lnTo>
                    <a:lnTo>
                      <a:pt x="0" y="10"/>
                    </a:lnTo>
                    <a:lnTo>
                      <a:pt x="0" y="11"/>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9"/>
                    </a:lnTo>
                    <a:lnTo>
                      <a:pt x="0" y="10"/>
                    </a:lnTo>
                    <a:lnTo>
                      <a:pt x="0" y="10"/>
                    </a:lnTo>
                    <a:lnTo>
                      <a:pt x="0" y="11"/>
                    </a:lnTo>
                    <a:lnTo>
                      <a:pt x="0" y="12"/>
                    </a:lnTo>
                    <a:lnTo>
                      <a:pt x="0" y="11"/>
                    </a:lnTo>
                    <a:lnTo>
                      <a:pt x="0" y="11"/>
                    </a:lnTo>
                    <a:lnTo>
                      <a:pt x="0" y="11"/>
                    </a:lnTo>
                    <a:lnTo>
                      <a:pt x="0" y="11"/>
                    </a:lnTo>
                    <a:lnTo>
                      <a:pt x="0" y="10"/>
                    </a:lnTo>
                    <a:lnTo>
                      <a:pt x="0" y="11"/>
                    </a:lnTo>
                    <a:lnTo>
                      <a:pt x="0" y="10"/>
                    </a:lnTo>
                    <a:lnTo>
                      <a:pt x="0" y="10"/>
                    </a:lnTo>
                    <a:lnTo>
                      <a:pt x="0" y="10"/>
                    </a:lnTo>
                    <a:lnTo>
                      <a:pt x="0" y="10"/>
                    </a:lnTo>
                    <a:lnTo>
                      <a:pt x="0" y="11"/>
                    </a:lnTo>
                    <a:lnTo>
                      <a:pt x="0" y="12"/>
                    </a:lnTo>
                    <a:lnTo>
                      <a:pt x="0" y="11"/>
                    </a:lnTo>
                    <a:lnTo>
                      <a:pt x="0" y="11"/>
                    </a:lnTo>
                    <a:lnTo>
                      <a:pt x="0" y="10"/>
                    </a:lnTo>
                    <a:lnTo>
                      <a:pt x="0" y="10"/>
                    </a:lnTo>
                    <a:lnTo>
                      <a:pt x="0" y="10"/>
                    </a:lnTo>
                    <a:lnTo>
                      <a:pt x="0" y="10"/>
                    </a:lnTo>
                    <a:lnTo>
                      <a:pt x="0" y="10"/>
                    </a:lnTo>
                    <a:lnTo>
                      <a:pt x="0" y="10"/>
                    </a:lnTo>
                    <a:lnTo>
                      <a:pt x="0" y="11"/>
                    </a:lnTo>
                    <a:lnTo>
                      <a:pt x="0" y="11"/>
                    </a:lnTo>
                    <a:lnTo>
                      <a:pt x="0" y="12"/>
                    </a:lnTo>
                    <a:lnTo>
                      <a:pt x="0" y="11"/>
                    </a:lnTo>
                    <a:lnTo>
                      <a:pt x="0" y="11"/>
                    </a:lnTo>
                    <a:lnTo>
                      <a:pt x="0" y="11"/>
                    </a:lnTo>
                    <a:lnTo>
                      <a:pt x="0" y="11"/>
                    </a:lnTo>
                    <a:lnTo>
                      <a:pt x="0" y="12"/>
                    </a:lnTo>
                    <a:lnTo>
                      <a:pt x="0" y="11"/>
                    </a:lnTo>
                    <a:lnTo>
                      <a:pt x="0" y="10"/>
                    </a:lnTo>
                    <a:lnTo>
                      <a:pt x="0" y="10"/>
                    </a:lnTo>
                    <a:lnTo>
                      <a:pt x="0" y="11"/>
                    </a:lnTo>
                    <a:lnTo>
                      <a:pt x="0" y="10"/>
                    </a:lnTo>
                    <a:lnTo>
                      <a:pt x="0" y="10"/>
                    </a:lnTo>
                    <a:lnTo>
                      <a:pt x="0" y="10"/>
                    </a:lnTo>
                    <a:lnTo>
                      <a:pt x="0" y="10"/>
                    </a:lnTo>
                    <a:lnTo>
                      <a:pt x="0" y="10"/>
                    </a:lnTo>
                    <a:lnTo>
                      <a:pt x="0" y="10"/>
                    </a:lnTo>
                    <a:lnTo>
                      <a:pt x="0" y="11"/>
                    </a:lnTo>
                    <a:lnTo>
                      <a:pt x="0" y="10"/>
                    </a:lnTo>
                    <a:lnTo>
                      <a:pt x="0" y="10"/>
                    </a:lnTo>
                    <a:lnTo>
                      <a:pt x="0" y="9"/>
                    </a:lnTo>
                    <a:lnTo>
                      <a:pt x="0" y="9"/>
                    </a:lnTo>
                    <a:lnTo>
                      <a:pt x="0" y="9"/>
                    </a:lnTo>
                    <a:lnTo>
                      <a:pt x="0" y="9"/>
                    </a:lnTo>
                    <a:lnTo>
                      <a:pt x="0" y="9"/>
                    </a:lnTo>
                    <a:lnTo>
                      <a:pt x="0" y="8"/>
                    </a:lnTo>
                    <a:lnTo>
                      <a:pt x="0" y="9"/>
                    </a:lnTo>
                    <a:lnTo>
                      <a:pt x="0" y="8"/>
                    </a:lnTo>
                    <a:lnTo>
                      <a:pt x="0" y="8"/>
                    </a:lnTo>
                    <a:lnTo>
                      <a:pt x="0" y="9"/>
                    </a:lnTo>
                    <a:lnTo>
                      <a:pt x="0" y="9"/>
                    </a:lnTo>
                    <a:lnTo>
                      <a:pt x="0" y="9"/>
                    </a:lnTo>
                    <a:lnTo>
                      <a:pt x="0" y="10"/>
                    </a:lnTo>
                    <a:lnTo>
                      <a:pt x="0" y="10"/>
                    </a:lnTo>
                    <a:lnTo>
                      <a:pt x="0" y="11"/>
                    </a:lnTo>
                    <a:lnTo>
                      <a:pt x="0" y="10"/>
                    </a:lnTo>
                    <a:lnTo>
                      <a:pt x="0" y="11"/>
                    </a:lnTo>
                    <a:lnTo>
                      <a:pt x="0" y="12"/>
                    </a:lnTo>
                    <a:lnTo>
                      <a:pt x="0" y="11"/>
                    </a:lnTo>
                    <a:lnTo>
                      <a:pt x="0" y="11"/>
                    </a:lnTo>
                    <a:lnTo>
                      <a:pt x="0" y="12"/>
                    </a:lnTo>
                    <a:lnTo>
                      <a:pt x="0" y="12"/>
                    </a:lnTo>
                    <a:lnTo>
                      <a:pt x="0" y="12"/>
                    </a:lnTo>
                    <a:lnTo>
                      <a:pt x="0" y="12"/>
                    </a:lnTo>
                    <a:lnTo>
                      <a:pt x="0" y="13"/>
                    </a:lnTo>
                    <a:lnTo>
                      <a:pt x="0" y="13"/>
                    </a:lnTo>
                    <a:lnTo>
                      <a:pt x="0" y="13"/>
                    </a:lnTo>
                    <a:lnTo>
                      <a:pt x="0" y="14"/>
                    </a:lnTo>
                    <a:lnTo>
                      <a:pt x="0" y="13"/>
                    </a:lnTo>
                    <a:lnTo>
                      <a:pt x="0" y="13"/>
                    </a:lnTo>
                    <a:lnTo>
                      <a:pt x="0" y="12"/>
                    </a:lnTo>
                    <a:lnTo>
                      <a:pt x="0" y="12"/>
                    </a:lnTo>
                    <a:lnTo>
                      <a:pt x="0" y="12"/>
                    </a:lnTo>
                    <a:lnTo>
                      <a:pt x="0" y="11"/>
                    </a:lnTo>
                    <a:lnTo>
                      <a:pt x="0" y="11"/>
                    </a:lnTo>
                    <a:lnTo>
                      <a:pt x="0" y="10"/>
                    </a:lnTo>
                    <a:lnTo>
                      <a:pt x="0" y="10"/>
                    </a:lnTo>
                    <a:lnTo>
                      <a:pt x="0" y="10"/>
                    </a:lnTo>
                    <a:lnTo>
                      <a:pt x="0" y="9"/>
                    </a:lnTo>
                    <a:lnTo>
                      <a:pt x="0" y="9"/>
                    </a:lnTo>
                    <a:lnTo>
                      <a:pt x="0" y="8"/>
                    </a:lnTo>
                    <a:lnTo>
                      <a:pt x="0" y="9"/>
                    </a:lnTo>
                    <a:lnTo>
                      <a:pt x="0" y="8"/>
                    </a:lnTo>
                    <a:lnTo>
                      <a:pt x="0" y="8"/>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1" y="9"/>
                    </a:lnTo>
                    <a:lnTo>
                      <a:pt x="1" y="9"/>
                    </a:lnTo>
                    <a:lnTo>
                      <a:pt x="1" y="9"/>
                    </a:lnTo>
                    <a:lnTo>
                      <a:pt x="1" y="10"/>
                    </a:lnTo>
                    <a:lnTo>
                      <a:pt x="1" y="10"/>
                    </a:lnTo>
                    <a:lnTo>
                      <a:pt x="1" y="10"/>
                    </a:lnTo>
                    <a:lnTo>
                      <a:pt x="1" y="10"/>
                    </a:lnTo>
                    <a:lnTo>
                      <a:pt x="1" y="9"/>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10"/>
                    </a:lnTo>
                    <a:lnTo>
                      <a:pt x="1" y="10"/>
                    </a:lnTo>
                    <a:lnTo>
                      <a:pt x="1" y="10"/>
                    </a:lnTo>
                    <a:lnTo>
                      <a:pt x="1" y="9"/>
                    </a:lnTo>
                    <a:lnTo>
                      <a:pt x="1" y="9"/>
                    </a:lnTo>
                    <a:lnTo>
                      <a:pt x="1" y="10"/>
                    </a:lnTo>
                    <a:lnTo>
                      <a:pt x="1" y="10"/>
                    </a:lnTo>
                    <a:lnTo>
                      <a:pt x="1" y="11"/>
                    </a:lnTo>
                    <a:lnTo>
                      <a:pt x="1" y="10"/>
                    </a:lnTo>
                    <a:lnTo>
                      <a:pt x="1" y="10"/>
                    </a:lnTo>
                    <a:lnTo>
                      <a:pt x="1" y="10"/>
                    </a:lnTo>
                    <a:lnTo>
                      <a:pt x="1" y="11"/>
                    </a:lnTo>
                    <a:lnTo>
                      <a:pt x="1" y="10"/>
                    </a:lnTo>
                    <a:lnTo>
                      <a:pt x="1" y="11"/>
                    </a:lnTo>
                    <a:lnTo>
                      <a:pt x="1" y="10"/>
                    </a:lnTo>
                    <a:lnTo>
                      <a:pt x="1" y="10"/>
                    </a:lnTo>
                    <a:lnTo>
                      <a:pt x="1" y="10"/>
                    </a:lnTo>
                    <a:lnTo>
                      <a:pt x="1" y="10"/>
                    </a:lnTo>
                    <a:lnTo>
                      <a:pt x="1" y="9"/>
                    </a:lnTo>
                    <a:lnTo>
                      <a:pt x="1" y="10"/>
                    </a:lnTo>
                    <a:lnTo>
                      <a:pt x="1" y="10"/>
                    </a:lnTo>
                    <a:lnTo>
                      <a:pt x="1" y="10"/>
                    </a:lnTo>
                    <a:lnTo>
                      <a:pt x="1" y="10"/>
                    </a:lnTo>
                    <a:lnTo>
                      <a:pt x="1" y="10"/>
                    </a:lnTo>
                    <a:lnTo>
                      <a:pt x="1" y="11"/>
                    </a:lnTo>
                    <a:lnTo>
                      <a:pt x="1" y="11"/>
                    </a:lnTo>
                    <a:lnTo>
                      <a:pt x="1" y="11"/>
                    </a:lnTo>
                    <a:lnTo>
                      <a:pt x="1" y="12"/>
                    </a:lnTo>
                    <a:lnTo>
                      <a:pt x="1" y="12"/>
                    </a:lnTo>
                    <a:lnTo>
                      <a:pt x="1" y="12"/>
                    </a:lnTo>
                    <a:lnTo>
                      <a:pt x="1" y="12"/>
                    </a:lnTo>
                    <a:lnTo>
                      <a:pt x="1" y="12"/>
                    </a:lnTo>
                    <a:lnTo>
                      <a:pt x="1" y="12"/>
                    </a:lnTo>
                    <a:lnTo>
                      <a:pt x="1" y="12"/>
                    </a:lnTo>
                    <a:lnTo>
                      <a:pt x="1" y="13"/>
                    </a:lnTo>
                    <a:lnTo>
                      <a:pt x="1" y="12"/>
                    </a:lnTo>
                    <a:lnTo>
                      <a:pt x="1" y="12"/>
                    </a:lnTo>
                    <a:lnTo>
                      <a:pt x="1" y="12"/>
                    </a:lnTo>
                    <a:lnTo>
                      <a:pt x="1" y="13"/>
                    </a:lnTo>
                    <a:lnTo>
                      <a:pt x="1" y="14"/>
                    </a:lnTo>
                    <a:lnTo>
                      <a:pt x="1" y="13"/>
                    </a:lnTo>
                    <a:lnTo>
                      <a:pt x="1" y="14"/>
                    </a:lnTo>
                    <a:lnTo>
                      <a:pt x="1" y="13"/>
                    </a:lnTo>
                    <a:lnTo>
                      <a:pt x="1" y="12"/>
                    </a:lnTo>
                    <a:lnTo>
                      <a:pt x="1" y="13"/>
                    </a:lnTo>
                    <a:lnTo>
                      <a:pt x="1" y="12"/>
                    </a:lnTo>
                    <a:lnTo>
                      <a:pt x="1" y="12"/>
                    </a:lnTo>
                    <a:lnTo>
                      <a:pt x="1" y="13"/>
                    </a:lnTo>
                    <a:lnTo>
                      <a:pt x="1" y="13"/>
                    </a:lnTo>
                    <a:lnTo>
                      <a:pt x="1" y="12"/>
                    </a:lnTo>
                    <a:lnTo>
                      <a:pt x="1" y="12"/>
                    </a:lnTo>
                    <a:lnTo>
                      <a:pt x="1" y="12"/>
                    </a:lnTo>
                    <a:lnTo>
                      <a:pt x="1" y="12"/>
                    </a:lnTo>
                    <a:lnTo>
                      <a:pt x="1" y="12"/>
                    </a:lnTo>
                    <a:lnTo>
                      <a:pt x="1" y="13"/>
                    </a:lnTo>
                    <a:lnTo>
                      <a:pt x="1" y="13"/>
                    </a:lnTo>
                    <a:lnTo>
                      <a:pt x="1" y="14"/>
                    </a:lnTo>
                    <a:lnTo>
                      <a:pt x="1" y="13"/>
                    </a:lnTo>
                    <a:lnTo>
                      <a:pt x="1" y="12"/>
                    </a:lnTo>
                    <a:lnTo>
                      <a:pt x="1" y="12"/>
                    </a:lnTo>
                    <a:lnTo>
                      <a:pt x="1" y="13"/>
                    </a:lnTo>
                    <a:lnTo>
                      <a:pt x="1" y="13"/>
                    </a:lnTo>
                    <a:lnTo>
                      <a:pt x="1" y="13"/>
                    </a:lnTo>
                    <a:lnTo>
                      <a:pt x="1" y="14"/>
                    </a:lnTo>
                    <a:lnTo>
                      <a:pt x="1" y="14"/>
                    </a:lnTo>
                    <a:lnTo>
                      <a:pt x="1" y="14"/>
                    </a:lnTo>
                    <a:lnTo>
                      <a:pt x="1" y="13"/>
                    </a:lnTo>
                    <a:lnTo>
                      <a:pt x="1" y="14"/>
                    </a:lnTo>
                    <a:lnTo>
                      <a:pt x="1" y="14"/>
                    </a:lnTo>
                    <a:lnTo>
                      <a:pt x="1" y="14"/>
                    </a:lnTo>
                    <a:lnTo>
                      <a:pt x="1" y="14"/>
                    </a:lnTo>
                    <a:lnTo>
                      <a:pt x="1" y="14"/>
                    </a:lnTo>
                    <a:lnTo>
                      <a:pt x="1" y="14"/>
                    </a:lnTo>
                    <a:lnTo>
                      <a:pt x="1" y="14"/>
                    </a:lnTo>
                    <a:lnTo>
                      <a:pt x="1" y="14"/>
                    </a:lnTo>
                    <a:lnTo>
                      <a:pt x="1" y="14"/>
                    </a:lnTo>
                    <a:lnTo>
                      <a:pt x="1" y="13"/>
                    </a:lnTo>
                    <a:lnTo>
                      <a:pt x="1" y="13"/>
                    </a:lnTo>
                    <a:lnTo>
                      <a:pt x="1" y="13"/>
                    </a:lnTo>
                    <a:lnTo>
                      <a:pt x="1" y="12"/>
                    </a:lnTo>
                    <a:lnTo>
                      <a:pt x="1" y="13"/>
                    </a:lnTo>
                    <a:lnTo>
                      <a:pt x="1" y="14"/>
                    </a:lnTo>
                    <a:lnTo>
                      <a:pt x="1" y="13"/>
                    </a:lnTo>
                    <a:lnTo>
                      <a:pt x="1" y="13"/>
                    </a:lnTo>
                    <a:lnTo>
                      <a:pt x="1" y="13"/>
                    </a:lnTo>
                    <a:lnTo>
                      <a:pt x="1" y="13"/>
                    </a:lnTo>
                    <a:lnTo>
                      <a:pt x="1" y="13"/>
                    </a:lnTo>
                    <a:lnTo>
                      <a:pt x="1" y="12"/>
                    </a:lnTo>
                    <a:lnTo>
                      <a:pt x="1" y="13"/>
                    </a:lnTo>
                    <a:lnTo>
                      <a:pt x="1" y="12"/>
                    </a:lnTo>
                    <a:lnTo>
                      <a:pt x="1" y="12"/>
                    </a:lnTo>
                    <a:lnTo>
                      <a:pt x="1" y="12"/>
                    </a:lnTo>
                    <a:lnTo>
                      <a:pt x="1" y="11"/>
                    </a:lnTo>
                    <a:lnTo>
                      <a:pt x="1" y="12"/>
                    </a:lnTo>
                    <a:lnTo>
                      <a:pt x="1" y="11"/>
                    </a:lnTo>
                    <a:lnTo>
                      <a:pt x="1" y="12"/>
                    </a:lnTo>
                    <a:lnTo>
                      <a:pt x="1" y="12"/>
                    </a:lnTo>
                    <a:lnTo>
                      <a:pt x="1" y="12"/>
                    </a:lnTo>
                    <a:lnTo>
                      <a:pt x="1" y="11"/>
                    </a:lnTo>
                    <a:lnTo>
                      <a:pt x="1" y="12"/>
                    </a:lnTo>
                    <a:lnTo>
                      <a:pt x="1" y="12"/>
                    </a:lnTo>
                    <a:lnTo>
                      <a:pt x="1" y="12"/>
                    </a:lnTo>
                    <a:lnTo>
                      <a:pt x="1" y="11"/>
                    </a:lnTo>
                    <a:lnTo>
                      <a:pt x="1" y="12"/>
                    </a:lnTo>
                    <a:lnTo>
                      <a:pt x="1" y="12"/>
                    </a:lnTo>
                    <a:lnTo>
                      <a:pt x="1" y="12"/>
                    </a:lnTo>
                    <a:lnTo>
                      <a:pt x="1" y="12"/>
                    </a:lnTo>
                    <a:lnTo>
                      <a:pt x="1" y="12"/>
                    </a:lnTo>
                    <a:lnTo>
                      <a:pt x="1" y="12"/>
                    </a:lnTo>
                    <a:lnTo>
                      <a:pt x="1" y="12"/>
                    </a:lnTo>
                    <a:lnTo>
                      <a:pt x="1" y="12"/>
                    </a:lnTo>
                    <a:lnTo>
                      <a:pt x="1" y="11"/>
                    </a:lnTo>
                    <a:lnTo>
                      <a:pt x="1" y="12"/>
                    </a:lnTo>
                    <a:lnTo>
                      <a:pt x="1" y="10"/>
                    </a:lnTo>
                    <a:lnTo>
                      <a:pt x="1" y="11"/>
                    </a:lnTo>
                    <a:lnTo>
                      <a:pt x="1" y="11"/>
                    </a:lnTo>
                    <a:lnTo>
                      <a:pt x="1" y="10"/>
                    </a:lnTo>
                    <a:lnTo>
                      <a:pt x="1" y="10"/>
                    </a:lnTo>
                    <a:lnTo>
                      <a:pt x="1" y="10"/>
                    </a:lnTo>
                    <a:lnTo>
                      <a:pt x="1" y="10"/>
                    </a:lnTo>
                    <a:lnTo>
                      <a:pt x="1" y="10"/>
                    </a:lnTo>
                    <a:lnTo>
                      <a:pt x="1" y="10"/>
                    </a:lnTo>
                    <a:lnTo>
                      <a:pt x="1" y="10"/>
                    </a:lnTo>
                    <a:lnTo>
                      <a:pt x="1" y="9"/>
                    </a:lnTo>
                    <a:lnTo>
                      <a:pt x="1" y="8"/>
                    </a:lnTo>
                    <a:lnTo>
                      <a:pt x="1" y="8"/>
                    </a:lnTo>
                    <a:lnTo>
                      <a:pt x="1" y="8"/>
                    </a:lnTo>
                    <a:lnTo>
                      <a:pt x="1" y="8"/>
                    </a:lnTo>
                    <a:lnTo>
                      <a:pt x="1" y="8"/>
                    </a:lnTo>
                    <a:lnTo>
                      <a:pt x="1" y="8"/>
                    </a:lnTo>
                    <a:lnTo>
                      <a:pt x="1" y="8"/>
                    </a:lnTo>
                    <a:lnTo>
                      <a:pt x="1" y="7"/>
                    </a:lnTo>
                    <a:lnTo>
                      <a:pt x="1" y="7"/>
                    </a:lnTo>
                    <a:lnTo>
                      <a:pt x="1" y="7"/>
                    </a:lnTo>
                    <a:lnTo>
                      <a:pt x="1" y="7"/>
                    </a:lnTo>
                    <a:lnTo>
                      <a:pt x="1" y="7"/>
                    </a:lnTo>
                    <a:lnTo>
                      <a:pt x="1" y="8"/>
                    </a:lnTo>
                    <a:lnTo>
                      <a:pt x="1" y="7"/>
                    </a:lnTo>
                    <a:lnTo>
                      <a:pt x="1" y="8"/>
                    </a:lnTo>
                    <a:lnTo>
                      <a:pt x="1" y="8"/>
                    </a:lnTo>
                    <a:lnTo>
                      <a:pt x="1" y="9"/>
                    </a:lnTo>
                    <a:lnTo>
                      <a:pt x="1" y="8"/>
                    </a:lnTo>
                    <a:lnTo>
                      <a:pt x="1" y="8"/>
                    </a:lnTo>
                    <a:lnTo>
                      <a:pt x="1" y="8"/>
                    </a:lnTo>
                    <a:lnTo>
                      <a:pt x="1" y="8"/>
                    </a:lnTo>
                    <a:lnTo>
                      <a:pt x="1" y="7"/>
                    </a:lnTo>
                    <a:lnTo>
                      <a:pt x="1" y="7"/>
                    </a:lnTo>
                    <a:lnTo>
                      <a:pt x="1" y="7"/>
                    </a:lnTo>
                    <a:lnTo>
                      <a:pt x="1" y="6"/>
                    </a:lnTo>
                    <a:lnTo>
                      <a:pt x="1" y="4"/>
                    </a:lnTo>
                    <a:lnTo>
                      <a:pt x="1" y="3"/>
                    </a:lnTo>
                    <a:lnTo>
                      <a:pt x="1" y="3"/>
                    </a:lnTo>
                    <a:lnTo>
                      <a:pt x="1" y="2"/>
                    </a:lnTo>
                    <a:lnTo>
                      <a:pt x="1" y="1"/>
                    </a:lnTo>
                    <a:lnTo>
                      <a:pt x="1" y="2"/>
                    </a:lnTo>
                    <a:lnTo>
                      <a:pt x="1" y="1"/>
                    </a:lnTo>
                    <a:lnTo>
                      <a:pt x="1" y="1"/>
                    </a:lnTo>
                    <a:lnTo>
                      <a:pt x="1" y="1"/>
                    </a:lnTo>
                    <a:lnTo>
                      <a:pt x="1" y="1"/>
                    </a:lnTo>
                    <a:lnTo>
                      <a:pt x="1" y="0"/>
                    </a:lnTo>
                    <a:lnTo>
                      <a:pt x="1" y="1"/>
                    </a:lnTo>
                    <a:lnTo>
                      <a:pt x="1" y="1"/>
                    </a:lnTo>
                    <a:lnTo>
                      <a:pt x="1" y="1"/>
                    </a:lnTo>
                    <a:lnTo>
                      <a:pt x="1" y="2"/>
                    </a:lnTo>
                    <a:lnTo>
                      <a:pt x="1" y="2"/>
                    </a:lnTo>
                    <a:lnTo>
                      <a:pt x="1" y="3"/>
                    </a:lnTo>
                    <a:lnTo>
                      <a:pt x="1" y="3"/>
                    </a:lnTo>
                    <a:lnTo>
                      <a:pt x="1" y="4"/>
                    </a:lnTo>
                    <a:lnTo>
                      <a:pt x="1" y="4"/>
                    </a:lnTo>
                    <a:lnTo>
                      <a:pt x="1" y="5"/>
                    </a:lnTo>
                    <a:lnTo>
                      <a:pt x="1" y="6"/>
                    </a:lnTo>
                    <a:lnTo>
                      <a:pt x="1" y="5"/>
                    </a:lnTo>
                    <a:lnTo>
                      <a:pt x="1" y="6"/>
                    </a:lnTo>
                    <a:lnTo>
                      <a:pt x="1" y="7"/>
                    </a:lnTo>
                    <a:lnTo>
                      <a:pt x="1" y="7"/>
                    </a:lnTo>
                    <a:lnTo>
                      <a:pt x="1" y="7"/>
                    </a:lnTo>
                    <a:lnTo>
                      <a:pt x="1" y="7"/>
                    </a:lnTo>
                    <a:lnTo>
                      <a:pt x="1" y="8"/>
                    </a:lnTo>
                    <a:lnTo>
                      <a:pt x="1" y="8"/>
                    </a:lnTo>
                    <a:lnTo>
                      <a:pt x="1" y="8"/>
                    </a:lnTo>
                    <a:lnTo>
                      <a:pt x="1" y="9"/>
                    </a:lnTo>
                    <a:lnTo>
                      <a:pt x="1" y="9"/>
                    </a:lnTo>
                    <a:lnTo>
                      <a:pt x="1" y="9"/>
                    </a:lnTo>
                    <a:lnTo>
                      <a:pt x="1" y="9"/>
                    </a:lnTo>
                    <a:lnTo>
                      <a:pt x="1" y="9"/>
                    </a:lnTo>
                    <a:lnTo>
                      <a:pt x="1" y="9"/>
                    </a:lnTo>
                    <a:lnTo>
                      <a:pt x="1" y="9"/>
                    </a:lnTo>
                    <a:lnTo>
                      <a:pt x="1" y="8"/>
                    </a:lnTo>
                    <a:lnTo>
                      <a:pt x="1" y="9"/>
                    </a:lnTo>
                    <a:lnTo>
                      <a:pt x="1" y="8"/>
                    </a:lnTo>
                    <a:lnTo>
                      <a:pt x="1" y="8"/>
                    </a:lnTo>
                    <a:lnTo>
                      <a:pt x="1" y="7"/>
                    </a:lnTo>
                    <a:lnTo>
                      <a:pt x="1" y="8"/>
                    </a:lnTo>
                    <a:lnTo>
                      <a:pt x="1" y="9"/>
                    </a:lnTo>
                    <a:lnTo>
                      <a:pt x="1" y="9"/>
                    </a:lnTo>
                    <a:lnTo>
                      <a:pt x="1" y="9"/>
                    </a:lnTo>
                    <a:lnTo>
                      <a:pt x="1" y="10"/>
                    </a:lnTo>
                    <a:lnTo>
                      <a:pt x="1" y="10"/>
                    </a:lnTo>
                    <a:lnTo>
                      <a:pt x="1" y="11"/>
                    </a:lnTo>
                    <a:lnTo>
                      <a:pt x="1" y="11"/>
                    </a:lnTo>
                    <a:lnTo>
                      <a:pt x="1" y="12"/>
                    </a:lnTo>
                    <a:lnTo>
                      <a:pt x="1" y="11"/>
                    </a:lnTo>
                    <a:lnTo>
                      <a:pt x="1" y="12"/>
                    </a:lnTo>
                    <a:lnTo>
                      <a:pt x="1" y="12"/>
                    </a:lnTo>
                    <a:lnTo>
                      <a:pt x="1" y="12"/>
                    </a:lnTo>
                    <a:lnTo>
                      <a:pt x="1" y="11"/>
                    </a:lnTo>
                    <a:lnTo>
                      <a:pt x="1" y="12"/>
                    </a:lnTo>
                    <a:lnTo>
                      <a:pt x="1" y="12"/>
                    </a:lnTo>
                    <a:lnTo>
                      <a:pt x="1" y="12"/>
                    </a:lnTo>
                    <a:lnTo>
                      <a:pt x="1" y="12"/>
                    </a:lnTo>
                    <a:lnTo>
                      <a:pt x="1" y="12"/>
                    </a:lnTo>
                    <a:lnTo>
                      <a:pt x="1" y="13"/>
                    </a:lnTo>
                    <a:lnTo>
                      <a:pt x="1" y="12"/>
                    </a:lnTo>
                    <a:lnTo>
                      <a:pt x="1" y="12"/>
                    </a:lnTo>
                    <a:lnTo>
                      <a:pt x="1" y="12"/>
                    </a:lnTo>
                    <a:lnTo>
                      <a:pt x="1" y="12"/>
                    </a:lnTo>
                    <a:lnTo>
                      <a:pt x="1" y="12"/>
                    </a:lnTo>
                  </a:path>
                </a:pathLst>
              </a:custGeom>
              <a:noFill/>
              <a:ln w="0">
                <a:solidFill>
                  <a:srgbClr val="3366FF"/>
                </a:solidFill>
                <a:prstDash val="solid"/>
                <a:round/>
                <a:headEnd/>
                <a:tailEnd/>
              </a:ln>
            </p:spPr>
            <p:txBody>
              <a:bodyPr/>
              <a:lstStyle/>
              <a:p>
                <a:endParaRPr lang="en-GB"/>
              </a:p>
            </p:txBody>
          </p:sp>
          <p:sp>
            <p:nvSpPr>
              <p:cNvPr id="185974" name="Freeform 630"/>
              <p:cNvSpPr>
                <a:spLocks/>
              </p:cNvSpPr>
              <p:nvPr/>
            </p:nvSpPr>
            <p:spPr bwMode="auto">
              <a:xfrm>
                <a:off x="2892" y="3557"/>
                <a:ext cx="1" cy="84"/>
              </a:xfrm>
              <a:custGeom>
                <a:avLst/>
                <a:gdLst/>
                <a:ahLst/>
                <a:cxnLst>
                  <a:cxn ang="0">
                    <a:pos x="0" y="7"/>
                  </a:cxn>
                  <a:cxn ang="0">
                    <a:pos x="0" y="6"/>
                  </a:cxn>
                  <a:cxn ang="0">
                    <a:pos x="0" y="5"/>
                  </a:cxn>
                  <a:cxn ang="0">
                    <a:pos x="0" y="5"/>
                  </a:cxn>
                  <a:cxn ang="0">
                    <a:pos x="0" y="7"/>
                  </a:cxn>
                  <a:cxn ang="0">
                    <a:pos x="0" y="7"/>
                  </a:cxn>
                  <a:cxn ang="0">
                    <a:pos x="0" y="9"/>
                  </a:cxn>
                  <a:cxn ang="0">
                    <a:pos x="0" y="9"/>
                  </a:cxn>
                  <a:cxn ang="0">
                    <a:pos x="0" y="10"/>
                  </a:cxn>
                  <a:cxn ang="0">
                    <a:pos x="0" y="9"/>
                  </a:cxn>
                  <a:cxn ang="0">
                    <a:pos x="0" y="9"/>
                  </a:cxn>
                  <a:cxn ang="0">
                    <a:pos x="0" y="9"/>
                  </a:cxn>
                  <a:cxn ang="0">
                    <a:pos x="0" y="8"/>
                  </a:cxn>
                  <a:cxn ang="0">
                    <a:pos x="0" y="8"/>
                  </a:cxn>
                  <a:cxn ang="0">
                    <a:pos x="0" y="9"/>
                  </a:cxn>
                  <a:cxn ang="0">
                    <a:pos x="0" y="8"/>
                  </a:cxn>
                  <a:cxn ang="0">
                    <a:pos x="0" y="7"/>
                  </a:cxn>
                  <a:cxn ang="0">
                    <a:pos x="0" y="10"/>
                  </a:cxn>
                  <a:cxn ang="0">
                    <a:pos x="0" y="10"/>
                  </a:cxn>
                  <a:cxn ang="0">
                    <a:pos x="0" y="12"/>
                  </a:cxn>
                  <a:cxn ang="0">
                    <a:pos x="0" y="13"/>
                  </a:cxn>
                  <a:cxn ang="0">
                    <a:pos x="0" y="12"/>
                  </a:cxn>
                  <a:cxn ang="0">
                    <a:pos x="0" y="11"/>
                  </a:cxn>
                  <a:cxn ang="0">
                    <a:pos x="0" y="8"/>
                  </a:cxn>
                  <a:cxn ang="0">
                    <a:pos x="0" y="9"/>
                  </a:cxn>
                  <a:cxn ang="0">
                    <a:pos x="0" y="11"/>
                  </a:cxn>
                  <a:cxn ang="0">
                    <a:pos x="0" y="11"/>
                  </a:cxn>
                  <a:cxn ang="0">
                    <a:pos x="0" y="9"/>
                  </a:cxn>
                  <a:cxn ang="0">
                    <a:pos x="0" y="9"/>
                  </a:cxn>
                  <a:cxn ang="0">
                    <a:pos x="0" y="7"/>
                  </a:cxn>
                  <a:cxn ang="0">
                    <a:pos x="0" y="8"/>
                  </a:cxn>
                  <a:cxn ang="0">
                    <a:pos x="0" y="8"/>
                  </a:cxn>
                  <a:cxn ang="0">
                    <a:pos x="0" y="9"/>
                  </a:cxn>
                  <a:cxn ang="0">
                    <a:pos x="0" y="13"/>
                  </a:cxn>
                  <a:cxn ang="0">
                    <a:pos x="0" y="11"/>
                  </a:cxn>
                  <a:cxn ang="0">
                    <a:pos x="0" y="13"/>
                  </a:cxn>
                  <a:cxn ang="0">
                    <a:pos x="0" y="14"/>
                  </a:cxn>
                  <a:cxn ang="0">
                    <a:pos x="0" y="12"/>
                  </a:cxn>
                  <a:cxn ang="0">
                    <a:pos x="0" y="8"/>
                  </a:cxn>
                  <a:cxn ang="0">
                    <a:pos x="0" y="5"/>
                  </a:cxn>
                  <a:cxn ang="0">
                    <a:pos x="0" y="3"/>
                  </a:cxn>
                  <a:cxn ang="0">
                    <a:pos x="0" y="1"/>
                  </a:cxn>
                  <a:cxn ang="0">
                    <a:pos x="0" y="1"/>
                  </a:cxn>
                  <a:cxn ang="0">
                    <a:pos x="0" y="3"/>
                  </a:cxn>
                  <a:cxn ang="0">
                    <a:pos x="0" y="4"/>
                  </a:cxn>
                  <a:cxn ang="0">
                    <a:pos x="0" y="3"/>
                  </a:cxn>
                  <a:cxn ang="0">
                    <a:pos x="0" y="6"/>
                  </a:cxn>
                  <a:cxn ang="0">
                    <a:pos x="0" y="3"/>
                  </a:cxn>
                  <a:cxn ang="0">
                    <a:pos x="0" y="6"/>
                  </a:cxn>
                  <a:cxn ang="0">
                    <a:pos x="0" y="6"/>
                  </a:cxn>
                  <a:cxn ang="0">
                    <a:pos x="0" y="5"/>
                  </a:cxn>
                  <a:cxn ang="0">
                    <a:pos x="0" y="6"/>
                  </a:cxn>
                  <a:cxn ang="0">
                    <a:pos x="0" y="8"/>
                  </a:cxn>
                  <a:cxn ang="0">
                    <a:pos x="0" y="8"/>
                  </a:cxn>
                  <a:cxn ang="0">
                    <a:pos x="0" y="9"/>
                  </a:cxn>
                  <a:cxn ang="0">
                    <a:pos x="0" y="5"/>
                  </a:cxn>
                  <a:cxn ang="0">
                    <a:pos x="0" y="3"/>
                  </a:cxn>
                  <a:cxn ang="0">
                    <a:pos x="0" y="3"/>
                  </a:cxn>
                  <a:cxn ang="0">
                    <a:pos x="0" y="5"/>
                  </a:cxn>
                  <a:cxn ang="0">
                    <a:pos x="0" y="5"/>
                  </a:cxn>
                  <a:cxn ang="0">
                    <a:pos x="0" y="1"/>
                  </a:cxn>
                  <a:cxn ang="0">
                    <a:pos x="0" y="3"/>
                  </a:cxn>
                  <a:cxn ang="0">
                    <a:pos x="0" y="5"/>
                  </a:cxn>
                </a:cxnLst>
                <a:rect l="0" t="0" r="r" b="b"/>
                <a:pathLst>
                  <a:path h="14">
                    <a:moveTo>
                      <a:pt x="0" y="8"/>
                    </a:moveTo>
                    <a:lnTo>
                      <a:pt x="0" y="8"/>
                    </a:lnTo>
                    <a:lnTo>
                      <a:pt x="0" y="7"/>
                    </a:lnTo>
                    <a:lnTo>
                      <a:pt x="0" y="8"/>
                    </a:lnTo>
                    <a:lnTo>
                      <a:pt x="0" y="7"/>
                    </a:lnTo>
                    <a:lnTo>
                      <a:pt x="0" y="7"/>
                    </a:lnTo>
                    <a:lnTo>
                      <a:pt x="0" y="7"/>
                    </a:lnTo>
                    <a:lnTo>
                      <a:pt x="0" y="7"/>
                    </a:lnTo>
                    <a:lnTo>
                      <a:pt x="0" y="7"/>
                    </a:lnTo>
                    <a:lnTo>
                      <a:pt x="0" y="7"/>
                    </a:lnTo>
                    <a:lnTo>
                      <a:pt x="0" y="7"/>
                    </a:lnTo>
                    <a:lnTo>
                      <a:pt x="0" y="7"/>
                    </a:lnTo>
                    <a:lnTo>
                      <a:pt x="0" y="8"/>
                    </a:lnTo>
                    <a:lnTo>
                      <a:pt x="0" y="8"/>
                    </a:lnTo>
                    <a:lnTo>
                      <a:pt x="0" y="7"/>
                    </a:lnTo>
                    <a:lnTo>
                      <a:pt x="0" y="7"/>
                    </a:lnTo>
                    <a:lnTo>
                      <a:pt x="0" y="7"/>
                    </a:lnTo>
                    <a:lnTo>
                      <a:pt x="0" y="6"/>
                    </a:lnTo>
                    <a:lnTo>
                      <a:pt x="0" y="6"/>
                    </a:lnTo>
                    <a:lnTo>
                      <a:pt x="0" y="6"/>
                    </a:lnTo>
                    <a:lnTo>
                      <a:pt x="0" y="6"/>
                    </a:lnTo>
                    <a:lnTo>
                      <a:pt x="0" y="6"/>
                    </a:lnTo>
                    <a:lnTo>
                      <a:pt x="0" y="5"/>
                    </a:lnTo>
                    <a:lnTo>
                      <a:pt x="0" y="5"/>
                    </a:lnTo>
                    <a:lnTo>
                      <a:pt x="0" y="5"/>
                    </a:lnTo>
                    <a:lnTo>
                      <a:pt x="0" y="4"/>
                    </a:lnTo>
                    <a:lnTo>
                      <a:pt x="0" y="5"/>
                    </a:lnTo>
                    <a:lnTo>
                      <a:pt x="0" y="4"/>
                    </a:lnTo>
                    <a:lnTo>
                      <a:pt x="0" y="4"/>
                    </a:lnTo>
                    <a:lnTo>
                      <a:pt x="0" y="4"/>
                    </a:lnTo>
                    <a:lnTo>
                      <a:pt x="0" y="5"/>
                    </a:lnTo>
                    <a:lnTo>
                      <a:pt x="0" y="4"/>
                    </a:lnTo>
                    <a:lnTo>
                      <a:pt x="0" y="5"/>
                    </a:lnTo>
                    <a:lnTo>
                      <a:pt x="0" y="4"/>
                    </a:lnTo>
                    <a:lnTo>
                      <a:pt x="0" y="4"/>
                    </a:lnTo>
                    <a:lnTo>
                      <a:pt x="0" y="4"/>
                    </a:lnTo>
                    <a:lnTo>
                      <a:pt x="0" y="4"/>
                    </a:lnTo>
                    <a:lnTo>
                      <a:pt x="0" y="4"/>
                    </a:lnTo>
                    <a:lnTo>
                      <a:pt x="0" y="4"/>
                    </a:lnTo>
                    <a:lnTo>
                      <a:pt x="0" y="3"/>
                    </a:lnTo>
                    <a:lnTo>
                      <a:pt x="0" y="3"/>
                    </a:lnTo>
                    <a:lnTo>
                      <a:pt x="0" y="4"/>
                    </a:lnTo>
                    <a:lnTo>
                      <a:pt x="0" y="4"/>
                    </a:lnTo>
                    <a:lnTo>
                      <a:pt x="0" y="5"/>
                    </a:lnTo>
                    <a:lnTo>
                      <a:pt x="0" y="4"/>
                    </a:lnTo>
                    <a:lnTo>
                      <a:pt x="0" y="5"/>
                    </a:lnTo>
                    <a:lnTo>
                      <a:pt x="0" y="5"/>
                    </a:lnTo>
                    <a:lnTo>
                      <a:pt x="0" y="6"/>
                    </a:lnTo>
                    <a:lnTo>
                      <a:pt x="0" y="5"/>
                    </a:lnTo>
                    <a:lnTo>
                      <a:pt x="0" y="6"/>
                    </a:lnTo>
                    <a:lnTo>
                      <a:pt x="0" y="6"/>
                    </a:lnTo>
                    <a:lnTo>
                      <a:pt x="0" y="7"/>
                    </a:lnTo>
                    <a:lnTo>
                      <a:pt x="0" y="6"/>
                    </a:lnTo>
                    <a:lnTo>
                      <a:pt x="0" y="7"/>
                    </a:lnTo>
                    <a:lnTo>
                      <a:pt x="0" y="7"/>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9"/>
                    </a:lnTo>
                    <a:lnTo>
                      <a:pt x="0" y="8"/>
                    </a:lnTo>
                    <a:lnTo>
                      <a:pt x="0" y="9"/>
                    </a:lnTo>
                    <a:lnTo>
                      <a:pt x="0" y="10"/>
                    </a:lnTo>
                    <a:lnTo>
                      <a:pt x="0" y="10"/>
                    </a:lnTo>
                    <a:lnTo>
                      <a:pt x="0" y="9"/>
                    </a:lnTo>
                    <a:lnTo>
                      <a:pt x="0" y="10"/>
                    </a:lnTo>
                    <a:lnTo>
                      <a:pt x="0" y="9"/>
                    </a:lnTo>
                    <a:lnTo>
                      <a:pt x="0" y="9"/>
                    </a:lnTo>
                    <a:lnTo>
                      <a:pt x="0" y="9"/>
                    </a:lnTo>
                    <a:lnTo>
                      <a:pt x="0" y="8"/>
                    </a:lnTo>
                    <a:lnTo>
                      <a:pt x="0" y="9"/>
                    </a:lnTo>
                    <a:lnTo>
                      <a:pt x="0" y="8"/>
                    </a:lnTo>
                    <a:lnTo>
                      <a:pt x="0" y="9"/>
                    </a:lnTo>
                    <a:lnTo>
                      <a:pt x="0" y="9"/>
                    </a:lnTo>
                    <a:lnTo>
                      <a:pt x="0" y="9"/>
                    </a:lnTo>
                    <a:lnTo>
                      <a:pt x="0" y="9"/>
                    </a:lnTo>
                    <a:lnTo>
                      <a:pt x="0" y="8"/>
                    </a:lnTo>
                    <a:lnTo>
                      <a:pt x="0" y="9"/>
                    </a:lnTo>
                    <a:lnTo>
                      <a:pt x="0" y="9"/>
                    </a:lnTo>
                    <a:lnTo>
                      <a:pt x="0" y="8"/>
                    </a:lnTo>
                    <a:lnTo>
                      <a:pt x="0" y="8"/>
                    </a:lnTo>
                    <a:lnTo>
                      <a:pt x="0" y="8"/>
                    </a:lnTo>
                    <a:lnTo>
                      <a:pt x="0" y="8"/>
                    </a:lnTo>
                    <a:lnTo>
                      <a:pt x="0" y="8"/>
                    </a:lnTo>
                    <a:lnTo>
                      <a:pt x="0" y="8"/>
                    </a:lnTo>
                    <a:lnTo>
                      <a:pt x="0" y="8"/>
                    </a:lnTo>
                    <a:lnTo>
                      <a:pt x="0" y="9"/>
                    </a:lnTo>
                    <a:lnTo>
                      <a:pt x="0" y="10"/>
                    </a:lnTo>
                    <a:lnTo>
                      <a:pt x="0" y="10"/>
                    </a:lnTo>
                    <a:lnTo>
                      <a:pt x="0" y="10"/>
                    </a:lnTo>
                    <a:lnTo>
                      <a:pt x="0" y="10"/>
                    </a:lnTo>
                    <a:lnTo>
                      <a:pt x="0" y="10"/>
                    </a:lnTo>
                    <a:lnTo>
                      <a:pt x="0" y="11"/>
                    </a:lnTo>
                    <a:lnTo>
                      <a:pt x="0" y="10"/>
                    </a:lnTo>
                    <a:lnTo>
                      <a:pt x="0" y="10"/>
                    </a:lnTo>
                    <a:lnTo>
                      <a:pt x="0" y="10"/>
                    </a:lnTo>
                    <a:lnTo>
                      <a:pt x="0" y="11"/>
                    </a:lnTo>
                    <a:lnTo>
                      <a:pt x="0" y="10"/>
                    </a:lnTo>
                    <a:lnTo>
                      <a:pt x="0" y="10"/>
                    </a:lnTo>
                    <a:lnTo>
                      <a:pt x="0" y="9"/>
                    </a:lnTo>
                    <a:lnTo>
                      <a:pt x="0" y="9"/>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10"/>
                    </a:lnTo>
                    <a:lnTo>
                      <a:pt x="0" y="10"/>
                    </a:lnTo>
                    <a:lnTo>
                      <a:pt x="0" y="10"/>
                    </a:lnTo>
                    <a:lnTo>
                      <a:pt x="0" y="10"/>
                    </a:lnTo>
                    <a:lnTo>
                      <a:pt x="0" y="9"/>
                    </a:lnTo>
                    <a:lnTo>
                      <a:pt x="0" y="10"/>
                    </a:lnTo>
                    <a:lnTo>
                      <a:pt x="0" y="10"/>
                    </a:lnTo>
                    <a:lnTo>
                      <a:pt x="0" y="10"/>
                    </a:lnTo>
                    <a:lnTo>
                      <a:pt x="0" y="9"/>
                    </a:lnTo>
                    <a:lnTo>
                      <a:pt x="0" y="10"/>
                    </a:lnTo>
                    <a:lnTo>
                      <a:pt x="0" y="9"/>
                    </a:lnTo>
                    <a:lnTo>
                      <a:pt x="0" y="10"/>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7"/>
                    </a:lnTo>
                    <a:lnTo>
                      <a:pt x="0" y="8"/>
                    </a:lnTo>
                    <a:lnTo>
                      <a:pt x="0" y="7"/>
                    </a:lnTo>
                    <a:lnTo>
                      <a:pt x="0" y="8"/>
                    </a:lnTo>
                    <a:lnTo>
                      <a:pt x="0" y="7"/>
                    </a:lnTo>
                    <a:lnTo>
                      <a:pt x="0" y="8"/>
                    </a:lnTo>
                    <a:lnTo>
                      <a:pt x="0" y="8"/>
                    </a:lnTo>
                    <a:lnTo>
                      <a:pt x="0" y="8"/>
                    </a:lnTo>
                    <a:lnTo>
                      <a:pt x="0" y="8"/>
                    </a:lnTo>
                    <a:lnTo>
                      <a:pt x="0" y="9"/>
                    </a:lnTo>
                    <a:lnTo>
                      <a:pt x="0" y="8"/>
                    </a:lnTo>
                    <a:lnTo>
                      <a:pt x="0" y="9"/>
                    </a:lnTo>
                    <a:lnTo>
                      <a:pt x="0" y="9"/>
                    </a:lnTo>
                    <a:lnTo>
                      <a:pt x="0" y="9"/>
                    </a:lnTo>
                    <a:lnTo>
                      <a:pt x="0" y="9"/>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2"/>
                    </a:lnTo>
                    <a:lnTo>
                      <a:pt x="0" y="12"/>
                    </a:lnTo>
                    <a:lnTo>
                      <a:pt x="0" y="13"/>
                    </a:lnTo>
                    <a:lnTo>
                      <a:pt x="0" y="13"/>
                    </a:lnTo>
                    <a:lnTo>
                      <a:pt x="0" y="13"/>
                    </a:lnTo>
                    <a:lnTo>
                      <a:pt x="0" y="14"/>
                    </a:lnTo>
                    <a:lnTo>
                      <a:pt x="0" y="13"/>
                    </a:lnTo>
                    <a:lnTo>
                      <a:pt x="0" y="13"/>
                    </a:lnTo>
                    <a:lnTo>
                      <a:pt x="0" y="13"/>
                    </a:lnTo>
                    <a:lnTo>
                      <a:pt x="0" y="14"/>
                    </a:lnTo>
                    <a:lnTo>
                      <a:pt x="0" y="14"/>
                    </a:lnTo>
                    <a:lnTo>
                      <a:pt x="0" y="14"/>
                    </a:lnTo>
                    <a:lnTo>
                      <a:pt x="0" y="13"/>
                    </a:lnTo>
                    <a:lnTo>
                      <a:pt x="0" y="14"/>
                    </a:lnTo>
                    <a:lnTo>
                      <a:pt x="0" y="14"/>
                    </a:lnTo>
                    <a:lnTo>
                      <a:pt x="0" y="14"/>
                    </a:lnTo>
                    <a:lnTo>
                      <a:pt x="0" y="14"/>
                    </a:lnTo>
                    <a:lnTo>
                      <a:pt x="0" y="14"/>
                    </a:lnTo>
                    <a:lnTo>
                      <a:pt x="0" y="13"/>
                    </a:lnTo>
                    <a:lnTo>
                      <a:pt x="0" y="13"/>
                    </a:lnTo>
                    <a:lnTo>
                      <a:pt x="0" y="13"/>
                    </a:lnTo>
                    <a:lnTo>
                      <a:pt x="0" y="12"/>
                    </a:lnTo>
                    <a:lnTo>
                      <a:pt x="0" y="12"/>
                    </a:lnTo>
                    <a:lnTo>
                      <a:pt x="0" y="12"/>
                    </a:lnTo>
                    <a:lnTo>
                      <a:pt x="0" y="12"/>
                    </a:lnTo>
                    <a:lnTo>
                      <a:pt x="0" y="11"/>
                    </a:lnTo>
                    <a:lnTo>
                      <a:pt x="0" y="11"/>
                    </a:lnTo>
                    <a:lnTo>
                      <a:pt x="0" y="11"/>
                    </a:lnTo>
                    <a:lnTo>
                      <a:pt x="0" y="11"/>
                    </a:lnTo>
                    <a:lnTo>
                      <a:pt x="0" y="12"/>
                    </a:lnTo>
                    <a:lnTo>
                      <a:pt x="0" y="12"/>
                    </a:lnTo>
                    <a:lnTo>
                      <a:pt x="0" y="12"/>
                    </a:lnTo>
                    <a:lnTo>
                      <a:pt x="0" y="12"/>
                    </a:lnTo>
                    <a:lnTo>
                      <a:pt x="0" y="12"/>
                    </a:lnTo>
                    <a:lnTo>
                      <a:pt x="0" y="11"/>
                    </a:lnTo>
                    <a:lnTo>
                      <a:pt x="0" y="12"/>
                    </a:lnTo>
                    <a:lnTo>
                      <a:pt x="0" y="11"/>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8"/>
                    </a:lnTo>
                    <a:lnTo>
                      <a:pt x="0" y="8"/>
                    </a:lnTo>
                    <a:lnTo>
                      <a:pt x="0" y="8"/>
                    </a:lnTo>
                    <a:lnTo>
                      <a:pt x="0" y="9"/>
                    </a:lnTo>
                    <a:lnTo>
                      <a:pt x="0" y="8"/>
                    </a:lnTo>
                    <a:lnTo>
                      <a:pt x="0" y="8"/>
                    </a:lnTo>
                    <a:lnTo>
                      <a:pt x="0" y="8"/>
                    </a:lnTo>
                    <a:lnTo>
                      <a:pt x="0" y="9"/>
                    </a:lnTo>
                    <a:lnTo>
                      <a:pt x="0" y="10"/>
                    </a:lnTo>
                    <a:lnTo>
                      <a:pt x="0" y="9"/>
                    </a:lnTo>
                    <a:lnTo>
                      <a:pt x="0" y="10"/>
                    </a:lnTo>
                    <a:lnTo>
                      <a:pt x="0" y="10"/>
                    </a:lnTo>
                    <a:lnTo>
                      <a:pt x="0" y="10"/>
                    </a:lnTo>
                    <a:lnTo>
                      <a:pt x="0" y="10"/>
                    </a:lnTo>
                    <a:lnTo>
                      <a:pt x="0" y="11"/>
                    </a:lnTo>
                    <a:lnTo>
                      <a:pt x="0" y="11"/>
                    </a:lnTo>
                    <a:lnTo>
                      <a:pt x="0" y="11"/>
                    </a:lnTo>
                    <a:lnTo>
                      <a:pt x="0" y="11"/>
                    </a:lnTo>
                    <a:lnTo>
                      <a:pt x="0" y="11"/>
                    </a:lnTo>
                    <a:lnTo>
                      <a:pt x="0" y="11"/>
                    </a:lnTo>
                    <a:lnTo>
                      <a:pt x="0" y="10"/>
                    </a:lnTo>
                    <a:lnTo>
                      <a:pt x="0" y="11"/>
                    </a:lnTo>
                    <a:lnTo>
                      <a:pt x="0" y="12"/>
                    </a:lnTo>
                    <a:lnTo>
                      <a:pt x="0" y="11"/>
                    </a:lnTo>
                    <a:lnTo>
                      <a:pt x="0" y="11"/>
                    </a:lnTo>
                    <a:lnTo>
                      <a:pt x="0" y="12"/>
                    </a:lnTo>
                    <a:lnTo>
                      <a:pt x="0" y="11"/>
                    </a:lnTo>
                    <a:lnTo>
                      <a:pt x="0" y="11"/>
                    </a:lnTo>
                    <a:lnTo>
                      <a:pt x="0" y="11"/>
                    </a:lnTo>
                    <a:lnTo>
                      <a:pt x="0" y="11"/>
                    </a:lnTo>
                    <a:lnTo>
                      <a:pt x="0" y="11"/>
                    </a:lnTo>
                    <a:lnTo>
                      <a:pt x="0" y="12"/>
                    </a:lnTo>
                    <a:lnTo>
                      <a:pt x="0" y="11"/>
                    </a:lnTo>
                    <a:lnTo>
                      <a:pt x="0" y="11"/>
                    </a:lnTo>
                    <a:lnTo>
                      <a:pt x="0" y="11"/>
                    </a:lnTo>
                    <a:lnTo>
                      <a:pt x="0" y="11"/>
                    </a:lnTo>
                    <a:lnTo>
                      <a:pt x="0" y="11"/>
                    </a:lnTo>
                    <a:lnTo>
                      <a:pt x="0" y="10"/>
                    </a:lnTo>
                    <a:lnTo>
                      <a:pt x="0" y="10"/>
                    </a:lnTo>
                    <a:lnTo>
                      <a:pt x="0" y="10"/>
                    </a:lnTo>
                    <a:lnTo>
                      <a:pt x="0" y="9"/>
                    </a:lnTo>
                    <a:lnTo>
                      <a:pt x="0" y="9"/>
                    </a:lnTo>
                    <a:lnTo>
                      <a:pt x="0" y="8"/>
                    </a:lnTo>
                    <a:lnTo>
                      <a:pt x="0" y="8"/>
                    </a:lnTo>
                    <a:lnTo>
                      <a:pt x="0" y="9"/>
                    </a:lnTo>
                    <a:lnTo>
                      <a:pt x="0" y="8"/>
                    </a:lnTo>
                    <a:lnTo>
                      <a:pt x="0" y="8"/>
                    </a:lnTo>
                    <a:lnTo>
                      <a:pt x="0" y="9"/>
                    </a:lnTo>
                    <a:lnTo>
                      <a:pt x="0" y="9"/>
                    </a:lnTo>
                    <a:lnTo>
                      <a:pt x="0" y="10"/>
                    </a:lnTo>
                    <a:lnTo>
                      <a:pt x="0" y="9"/>
                    </a:lnTo>
                    <a:lnTo>
                      <a:pt x="0" y="9"/>
                    </a:lnTo>
                    <a:lnTo>
                      <a:pt x="0" y="9"/>
                    </a:lnTo>
                    <a:lnTo>
                      <a:pt x="0" y="9"/>
                    </a:lnTo>
                    <a:lnTo>
                      <a:pt x="0" y="9"/>
                    </a:lnTo>
                    <a:lnTo>
                      <a:pt x="0" y="10"/>
                    </a:lnTo>
                    <a:lnTo>
                      <a:pt x="0" y="9"/>
                    </a:lnTo>
                    <a:lnTo>
                      <a:pt x="0" y="9"/>
                    </a:lnTo>
                    <a:lnTo>
                      <a:pt x="0" y="8"/>
                    </a:lnTo>
                    <a:lnTo>
                      <a:pt x="0" y="8"/>
                    </a:lnTo>
                    <a:lnTo>
                      <a:pt x="0" y="7"/>
                    </a:lnTo>
                    <a:lnTo>
                      <a:pt x="0" y="7"/>
                    </a:lnTo>
                    <a:lnTo>
                      <a:pt x="0" y="7"/>
                    </a:lnTo>
                    <a:lnTo>
                      <a:pt x="0" y="8"/>
                    </a:lnTo>
                    <a:lnTo>
                      <a:pt x="0" y="8"/>
                    </a:lnTo>
                    <a:lnTo>
                      <a:pt x="0" y="8"/>
                    </a:lnTo>
                    <a:lnTo>
                      <a:pt x="0" y="8"/>
                    </a:lnTo>
                    <a:lnTo>
                      <a:pt x="0" y="9"/>
                    </a:lnTo>
                    <a:lnTo>
                      <a:pt x="0" y="8"/>
                    </a:lnTo>
                    <a:lnTo>
                      <a:pt x="0" y="8"/>
                    </a:lnTo>
                    <a:lnTo>
                      <a:pt x="0" y="7"/>
                    </a:lnTo>
                    <a:lnTo>
                      <a:pt x="0" y="7"/>
                    </a:lnTo>
                    <a:lnTo>
                      <a:pt x="0" y="7"/>
                    </a:lnTo>
                    <a:lnTo>
                      <a:pt x="0" y="8"/>
                    </a:lnTo>
                    <a:lnTo>
                      <a:pt x="0" y="7"/>
                    </a:lnTo>
                    <a:lnTo>
                      <a:pt x="0" y="8"/>
                    </a:lnTo>
                    <a:lnTo>
                      <a:pt x="0" y="8"/>
                    </a:lnTo>
                    <a:lnTo>
                      <a:pt x="0" y="9"/>
                    </a:lnTo>
                    <a:lnTo>
                      <a:pt x="0" y="8"/>
                    </a:lnTo>
                    <a:lnTo>
                      <a:pt x="0" y="8"/>
                    </a:lnTo>
                    <a:lnTo>
                      <a:pt x="0" y="8"/>
                    </a:lnTo>
                    <a:lnTo>
                      <a:pt x="0" y="8"/>
                    </a:lnTo>
                    <a:lnTo>
                      <a:pt x="0" y="8"/>
                    </a:lnTo>
                    <a:lnTo>
                      <a:pt x="0" y="7"/>
                    </a:lnTo>
                    <a:lnTo>
                      <a:pt x="0" y="8"/>
                    </a:lnTo>
                    <a:lnTo>
                      <a:pt x="0" y="8"/>
                    </a:lnTo>
                    <a:lnTo>
                      <a:pt x="0" y="7"/>
                    </a:lnTo>
                    <a:lnTo>
                      <a:pt x="0" y="6"/>
                    </a:lnTo>
                    <a:lnTo>
                      <a:pt x="0" y="8"/>
                    </a:lnTo>
                    <a:lnTo>
                      <a:pt x="0" y="7"/>
                    </a:lnTo>
                    <a:lnTo>
                      <a:pt x="0" y="8"/>
                    </a:lnTo>
                    <a:lnTo>
                      <a:pt x="0" y="7"/>
                    </a:lnTo>
                    <a:lnTo>
                      <a:pt x="0" y="8"/>
                    </a:lnTo>
                    <a:lnTo>
                      <a:pt x="0" y="8"/>
                    </a:lnTo>
                    <a:lnTo>
                      <a:pt x="0" y="9"/>
                    </a:lnTo>
                    <a:lnTo>
                      <a:pt x="0" y="9"/>
                    </a:lnTo>
                    <a:lnTo>
                      <a:pt x="0" y="10"/>
                    </a:lnTo>
                    <a:lnTo>
                      <a:pt x="0" y="10"/>
                    </a:lnTo>
                    <a:lnTo>
                      <a:pt x="0" y="11"/>
                    </a:lnTo>
                    <a:lnTo>
                      <a:pt x="0" y="12"/>
                    </a:lnTo>
                    <a:lnTo>
                      <a:pt x="0" y="12"/>
                    </a:lnTo>
                    <a:lnTo>
                      <a:pt x="0" y="13"/>
                    </a:lnTo>
                    <a:lnTo>
                      <a:pt x="0" y="13"/>
                    </a:lnTo>
                    <a:lnTo>
                      <a:pt x="0" y="14"/>
                    </a:lnTo>
                    <a:lnTo>
                      <a:pt x="0" y="13"/>
                    </a:lnTo>
                    <a:lnTo>
                      <a:pt x="0" y="13"/>
                    </a:lnTo>
                    <a:lnTo>
                      <a:pt x="0" y="13"/>
                    </a:lnTo>
                    <a:lnTo>
                      <a:pt x="0" y="13"/>
                    </a:lnTo>
                    <a:lnTo>
                      <a:pt x="0" y="13"/>
                    </a:lnTo>
                    <a:lnTo>
                      <a:pt x="0" y="13"/>
                    </a:lnTo>
                    <a:lnTo>
                      <a:pt x="0" y="13"/>
                    </a:lnTo>
                    <a:lnTo>
                      <a:pt x="0" y="12"/>
                    </a:lnTo>
                    <a:lnTo>
                      <a:pt x="0" y="13"/>
                    </a:lnTo>
                    <a:lnTo>
                      <a:pt x="0" y="12"/>
                    </a:lnTo>
                    <a:lnTo>
                      <a:pt x="0" y="12"/>
                    </a:lnTo>
                    <a:lnTo>
                      <a:pt x="0" y="11"/>
                    </a:lnTo>
                    <a:lnTo>
                      <a:pt x="0" y="11"/>
                    </a:lnTo>
                    <a:lnTo>
                      <a:pt x="0" y="11"/>
                    </a:lnTo>
                    <a:lnTo>
                      <a:pt x="0" y="11"/>
                    </a:lnTo>
                    <a:lnTo>
                      <a:pt x="0" y="11"/>
                    </a:lnTo>
                    <a:lnTo>
                      <a:pt x="0" y="11"/>
                    </a:lnTo>
                    <a:lnTo>
                      <a:pt x="0" y="11"/>
                    </a:lnTo>
                    <a:lnTo>
                      <a:pt x="0" y="10"/>
                    </a:lnTo>
                    <a:lnTo>
                      <a:pt x="0" y="11"/>
                    </a:lnTo>
                    <a:lnTo>
                      <a:pt x="0" y="11"/>
                    </a:lnTo>
                    <a:lnTo>
                      <a:pt x="0" y="12"/>
                    </a:lnTo>
                    <a:lnTo>
                      <a:pt x="0" y="12"/>
                    </a:lnTo>
                    <a:lnTo>
                      <a:pt x="0" y="13"/>
                    </a:lnTo>
                    <a:lnTo>
                      <a:pt x="0" y="13"/>
                    </a:lnTo>
                    <a:lnTo>
                      <a:pt x="0" y="13"/>
                    </a:lnTo>
                    <a:lnTo>
                      <a:pt x="0" y="13"/>
                    </a:lnTo>
                    <a:lnTo>
                      <a:pt x="0" y="13"/>
                    </a:lnTo>
                    <a:lnTo>
                      <a:pt x="0" y="13"/>
                    </a:lnTo>
                    <a:lnTo>
                      <a:pt x="0" y="12"/>
                    </a:lnTo>
                    <a:lnTo>
                      <a:pt x="0" y="13"/>
                    </a:lnTo>
                    <a:lnTo>
                      <a:pt x="0" y="13"/>
                    </a:lnTo>
                    <a:lnTo>
                      <a:pt x="0" y="14"/>
                    </a:lnTo>
                    <a:lnTo>
                      <a:pt x="0" y="13"/>
                    </a:lnTo>
                    <a:lnTo>
                      <a:pt x="0" y="14"/>
                    </a:lnTo>
                    <a:lnTo>
                      <a:pt x="0" y="14"/>
                    </a:lnTo>
                    <a:lnTo>
                      <a:pt x="0" y="14"/>
                    </a:lnTo>
                    <a:lnTo>
                      <a:pt x="0" y="13"/>
                    </a:lnTo>
                    <a:lnTo>
                      <a:pt x="0" y="13"/>
                    </a:lnTo>
                    <a:lnTo>
                      <a:pt x="0" y="13"/>
                    </a:lnTo>
                    <a:lnTo>
                      <a:pt x="0" y="13"/>
                    </a:lnTo>
                    <a:lnTo>
                      <a:pt x="0" y="13"/>
                    </a:lnTo>
                    <a:lnTo>
                      <a:pt x="0" y="13"/>
                    </a:lnTo>
                    <a:lnTo>
                      <a:pt x="0" y="12"/>
                    </a:lnTo>
                    <a:lnTo>
                      <a:pt x="0" y="13"/>
                    </a:lnTo>
                    <a:lnTo>
                      <a:pt x="0" y="12"/>
                    </a:lnTo>
                    <a:lnTo>
                      <a:pt x="0" y="12"/>
                    </a:lnTo>
                    <a:lnTo>
                      <a:pt x="0" y="11"/>
                    </a:lnTo>
                    <a:lnTo>
                      <a:pt x="0" y="11"/>
                    </a:lnTo>
                    <a:lnTo>
                      <a:pt x="0" y="10"/>
                    </a:lnTo>
                    <a:lnTo>
                      <a:pt x="0" y="9"/>
                    </a:lnTo>
                    <a:lnTo>
                      <a:pt x="0" y="8"/>
                    </a:lnTo>
                    <a:lnTo>
                      <a:pt x="0" y="8"/>
                    </a:lnTo>
                    <a:lnTo>
                      <a:pt x="0" y="8"/>
                    </a:lnTo>
                    <a:lnTo>
                      <a:pt x="0" y="9"/>
                    </a:lnTo>
                    <a:lnTo>
                      <a:pt x="0" y="9"/>
                    </a:lnTo>
                    <a:lnTo>
                      <a:pt x="0" y="9"/>
                    </a:lnTo>
                    <a:lnTo>
                      <a:pt x="0" y="8"/>
                    </a:lnTo>
                    <a:lnTo>
                      <a:pt x="0" y="9"/>
                    </a:lnTo>
                    <a:lnTo>
                      <a:pt x="0" y="8"/>
                    </a:lnTo>
                    <a:lnTo>
                      <a:pt x="0" y="8"/>
                    </a:lnTo>
                    <a:lnTo>
                      <a:pt x="0" y="7"/>
                    </a:lnTo>
                    <a:lnTo>
                      <a:pt x="0" y="7"/>
                    </a:lnTo>
                    <a:lnTo>
                      <a:pt x="0" y="6"/>
                    </a:lnTo>
                    <a:lnTo>
                      <a:pt x="0" y="7"/>
                    </a:lnTo>
                    <a:lnTo>
                      <a:pt x="0" y="7"/>
                    </a:lnTo>
                    <a:lnTo>
                      <a:pt x="0" y="6"/>
                    </a:lnTo>
                    <a:lnTo>
                      <a:pt x="0" y="6"/>
                    </a:lnTo>
                    <a:lnTo>
                      <a:pt x="0" y="5"/>
                    </a:lnTo>
                    <a:lnTo>
                      <a:pt x="0" y="6"/>
                    </a:lnTo>
                    <a:lnTo>
                      <a:pt x="0" y="6"/>
                    </a:lnTo>
                    <a:lnTo>
                      <a:pt x="0" y="7"/>
                    </a:lnTo>
                    <a:lnTo>
                      <a:pt x="0" y="6"/>
                    </a:lnTo>
                    <a:lnTo>
                      <a:pt x="0" y="5"/>
                    </a:lnTo>
                    <a:lnTo>
                      <a:pt x="0" y="6"/>
                    </a:lnTo>
                    <a:lnTo>
                      <a:pt x="0" y="5"/>
                    </a:lnTo>
                    <a:lnTo>
                      <a:pt x="0" y="5"/>
                    </a:lnTo>
                    <a:lnTo>
                      <a:pt x="0" y="3"/>
                    </a:lnTo>
                    <a:lnTo>
                      <a:pt x="0" y="3"/>
                    </a:lnTo>
                    <a:lnTo>
                      <a:pt x="0" y="3"/>
                    </a:lnTo>
                    <a:lnTo>
                      <a:pt x="0" y="2"/>
                    </a:lnTo>
                    <a:lnTo>
                      <a:pt x="0" y="2"/>
                    </a:lnTo>
                    <a:lnTo>
                      <a:pt x="0" y="1"/>
                    </a:lnTo>
                    <a:lnTo>
                      <a:pt x="0" y="1"/>
                    </a:lnTo>
                    <a:lnTo>
                      <a:pt x="0" y="1"/>
                    </a:lnTo>
                    <a:lnTo>
                      <a:pt x="0" y="0"/>
                    </a:lnTo>
                    <a:lnTo>
                      <a:pt x="0" y="0"/>
                    </a:lnTo>
                    <a:lnTo>
                      <a:pt x="0" y="0"/>
                    </a:lnTo>
                    <a:lnTo>
                      <a:pt x="0" y="1"/>
                    </a:lnTo>
                    <a:lnTo>
                      <a:pt x="0" y="1"/>
                    </a:lnTo>
                    <a:lnTo>
                      <a:pt x="0" y="1"/>
                    </a:lnTo>
                    <a:lnTo>
                      <a:pt x="0" y="1"/>
                    </a:lnTo>
                    <a:lnTo>
                      <a:pt x="0" y="0"/>
                    </a:lnTo>
                    <a:lnTo>
                      <a:pt x="0" y="0"/>
                    </a:lnTo>
                    <a:lnTo>
                      <a:pt x="0" y="0"/>
                    </a:lnTo>
                    <a:lnTo>
                      <a:pt x="0" y="1"/>
                    </a:lnTo>
                    <a:lnTo>
                      <a:pt x="0" y="1"/>
                    </a:lnTo>
                    <a:lnTo>
                      <a:pt x="0" y="1"/>
                    </a:lnTo>
                    <a:lnTo>
                      <a:pt x="0" y="1"/>
                    </a:lnTo>
                    <a:lnTo>
                      <a:pt x="0" y="2"/>
                    </a:lnTo>
                    <a:lnTo>
                      <a:pt x="0" y="2"/>
                    </a:lnTo>
                    <a:lnTo>
                      <a:pt x="0" y="1"/>
                    </a:lnTo>
                    <a:lnTo>
                      <a:pt x="0" y="2"/>
                    </a:lnTo>
                    <a:lnTo>
                      <a:pt x="0" y="2"/>
                    </a:lnTo>
                    <a:lnTo>
                      <a:pt x="0" y="1"/>
                    </a:lnTo>
                    <a:lnTo>
                      <a:pt x="0" y="2"/>
                    </a:lnTo>
                    <a:lnTo>
                      <a:pt x="0" y="2"/>
                    </a:lnTo>
                    <a:lnTo>
                      <a:pt x="0" y="2"/>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5"/>
                    </a:lnTo>
                    <a:lnTo>
                      <a:pt x="0" y="4"/>
                    </a:lnTo>
                    <a:lnTo>
                      <a:pt x="0" y="5"/>
                    </a:lnTo>
                    <a:lnTo>
                      <a:pt x="0" y="5"/>
                    </a:lnTo>
                    <a:lnTo>
                      <a:pt x="0" y="5"/>
                    </a:lnTo>
                    <a:lnTo>
                      <a:pt x="0" y="5"/>
                    </a:lnTo>
                    <a:lnTo>
                      <a:pt x="0" y="6"/>
                    </a:lnTo>
                    <a:lnTo>
                      <a:pt x="0" y="6"/>
                    </a:lnTo>
                    <a:lnTo>
                      <a:pt x="0" y="6"/>
                    </a:lnTo>
                    <a:lnTo>
                      <a:pt x="0" y="6"/>
                    </a:lnTo>
                    <a:lnTo>
                      <a:pt x="0" y="6"/>
                    </a:lnTo>
                    <a:lnTo>
                      <a:pt x="0" y="5"/>
                    </a:lnTo>
                    <a:lnTo>
                      <a:pt x="0" y="6"/>
                    </a:lnTo>
                    <a:lnTo>
                      <a:pt x="0" y="5"/>
                    </a:lnTo>
                    <a:lnTo>
                      <a:pt x="0" y="5"/>
                    </a:lnTo>
                    <a:lnTo>
                      <a:pt x="0" y="4"/>
                    </a:lnTo>
                    <a:lnTo>
                      <a:pt x="0" y="4"/>
                    </a:lnTo>
                    <a:lnTo>
                      <a:pt x="0" y="3"/>
                    </a:lnTo>
                    <a:lnTo>
                      <a:pt x="0" y="3"/>
                    </a:lnTo>
                    <a:lnTo>
                      <a:pt x="0" y="3"/>
                    </a:lnTo>
                    <a:lnTo>
                      <a:pt x="0" y="3"/>
                    </a:lnTo>
                    <a:lnTo>
                      <a:pt x="0" y="4"/>
                    </a:lnTo>
                    <a:lnTo>
                      <a:pt x="0" y="3"/>
                    </a:lnTo>
                    <a:lnTo>
                      <a:pt x="0" y="3"/>
                    </a:lnTo>
                    <a:lnTo>
                      <a:pt x="0" y="4"/>
                    </a:lnTo>
                    <a:lnTo>
                      <a:pt x="0" y="4"/>
                    </a:lnTo>
                    <a:lnTo>
                      <a:pt x="0" y="5"/>
                    </a:lnTo>
                    <a:lnTo>
                      <a:pt x="0" y="5"/>
                    </a:lnTo>
                    <a:lnTo>
                      <a:pt x="0" y="5"/>
                    </a:lnTo>
                    <a:lnTo>
                      <a:pt x="0" y="6"/>
                    </a:lnTo>
                    <a:lnTo>
                      <a:pt x="0" y="6"/>
                    </a:lnTo>
                    <a:lnTo>
                      <a:pt x="0" y="6"/>
                    </a:lnTo>
                    <a:lnTo>
                      <a:pt x="0" y="5"/>
                    </a:lnTo>
                    <a:lnTo>
                      <a:pt x="0" y="6"/>
                    </a:lnTo>
                    <a:lnTo>
                      <a:pt x="0" y="5"/>
                    </a:lnTo>
                    <a:lnTo>
                      <a:pt x="0" y="6"/>
                    </a:lnTo>
                    <a:lnTo>
                      <a:pt x="0" y="6"/>
                    </a:lnTo>
                    <a:lnTo>
                      <a:pt x="0" y="7"/>
                    </a:lnTo>
                    <a:lnTo>
                      <a:pt x="0" y="7"/>
                    </a:lnTo>
                    <a:lnTo>
                      <a:pt x="0" y="6"/>
                    </a:lnTo>
                    <a:lnTo>
                      <a:pt x="0" y="6"/>
                    </a:lnTo>
                    <a:lnTo>
                      <a:pt x="0" y="6"/>
                    </a:lnTo>
                    <a:lnTo>
                      <a:pt x="0" y="6"/>
                    </a:lnTo>
                    <a:lnTo>
                      <a:pt x="0" y="6"/>
                    </a:lnTo>
                    <a:lnTo>
                      <a:pt x="0" y="5"/>
                    </a:lnTo>
                    <a:lnTo>
                      <a:pt x="0" y="6"/>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9"/>
                    </a:lnTo>
                    <a:lnTo>
                      <a:pt x="0" y="8"/>
                    </a:lnTo>
                    <a:lnTo>
                      <a:pt x="0" y="8"/>
                    </a:lnTo>
                    <a:lnTo>
                      <a:pt x="0" y="8"/>
                    </a:lnTo>
                    <a:lnTo>
                      <a:pt x="0" y="7"/>
                    </a:lnTo>
                    <a:lnTo>
                      <a:pt x="0" y="6"/>
                    </a:lnTo>
                    <a:lnTo>
                      <a:pt x="0" y="7"/>
                    </a:lnTo>
                    <a:lnTo>
                      <a:pt x="0" y="7"/>
                    </a:lnTo>
                    <a:lnTo>
                      <a:pt x="0" y="8"/>
                    </a:lnTo>
                    <a:lnTo>
                      <a:pt x="0" y="7"/>
                    </a:lnTo>
                    <a:lnTo>
                      <a:pt x="0" y="7"/>
                    </a:lnTo>
                    <a:lnTo>
                      <a:pt x="0" y="7"/>
                    </a:lnTo>
                    <a:lnTo>
                      <a:pt x="0" y="7"/>
                    </a:lnTo>
                    <a:lnTo>
                      <a:pt x="0" y="8"/>
                    </a:lnTo>
                    <a:lnTo>
                      <a:pt x="0" y="8"/>
                    </a:lnTo>
                    <a:lnTo>
                      <a:pt x="0" y="9"/>
                    </a:lnTo>
                    <a:lnTo>
                      <a:pt x="0" y="8"/>
                    </a:lnTo>
                    <a:lnTo>
                      <a:pt x="0" y="9"/>
                    </a:lnTo>
                    <a:lnTo>
                      <a:pt x="0" y="10"/>
                    </a:lnTo>
                    <a:lnTo>
                      <a:pt x="0" y="9"/>
                    </a:lnTo>
                    <a:lnTo>
                      <a:pt x="0" y="9"/>
                    </a:lnTo>
                    <a:lnTo>
                      <a:pt x="0" y="8"/>
                    </a:lnTo>
                    <a:lnTo>
                      <a:pt x="0" y="8"/>
                    </a:lnTo>
                    <a:lnTo>
                      <a:pt x="0" y="8"/>
                    </a:lnTo>
                    <a:lnTo>
                      <a:pt x="0" y="7"/>
                    </a:lnTo>
                    <a:lnTo>
                      <a:pt x="0" y="7"/>
                    </a:lnTo>
                    <a:lnTo>
                      <a:pt x="0" y="6"/>
                    </a:lnTo>
                    <a:lnTo>
                      <a:pt x="0" y="6"/>
                    </a:lnTo>
                    <a:lnTo>
                      <a:pt x="0" y="5"/>
                    </a:lnTo>
                    <a:lnTo>
                      <a:pt x="0" y="6"/>
                    </a:lnTo>
                    <a:lnTo>
                      <a:pt x="0" y="5"/>
                    </a:lnTo>
                    <a:lnTo>
                      <a:pt x="0" y="5"/>
                    </a:lnTo>
                    <a:lnTo>
                      <a:pt x="0" y="5"/>
                    </a:lnTo>
                    <a:lnTo>
                      <a:pt x="0" y="5"/>
                    </a:lnTo>
                    <a:lnTo>
                      <a:pt x="0" y="5"/>
                    </a:lnTo>
                    <a:lnTo>
                      <a:pt x="0" y="5"/>
                    </a:lnTo>
                    <a:lnTo>
                      <a:pt x="0" y="4"/>
                    </a:lnTo>
                    <a:lnTo>
                      <a:pt x="0" y="5"/>
                    </a:lnTo>
                    <a:lnTo>
                      <a:pt x="0" y="4"/>
                    </a:lnTo>
                    <a:lnTo>
                      <a:pt x="0" y="3"/>
                    </a:lnTo>
                    <a:lnTo>
                      <a:pt x="0" y="3"/>
                    </a:lnTo>
                    <a:lnTo>
                      <a:pt x="0" y="3"/>
                    </a:lnTo>
                    <a:lnTo>
                      <a:pt x="0" y="4"/>
                    </a:lnTo>
                    <a:lnTo>
                      <a:pt x="0" y="4"/>
                    </a:lnTo>
                    <a:lnTo>
                      <a:pt x="0" y="4"/>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4"/>
                    </a:lnTo>
                    <a:lnTo>
                      <a:pt x="0" y="4"/>
                    </a:lnTo>
                    <a:lnTo>
                      <a:pt x="0" y="5"/>
                    </a:lnTo>
                    <a:lnTo>
                      <a:pt x="0" y="5"/>
                    </a:lnTo>
                    <a:lnTo>
                      <a:pt x="0" y="5"/>
                    </a:lnTo>
                    <a:lnTo>
                      <a:pt x="0" y="5"/>
                    </a:lnTo>
                    <a:lnTo>
                      <a:pt x="0" y="5"/>
                    </a:lnTo>
                    <a:lnTo>
                      <a:pt x="0" y="5"/>
                    </a:lnTo>
                    <a:lnTo>
                      <a:pt x="0" y="4"/>
                    </a:lnTo>
                    <a:lnTo>
                      <a:pt x="0" y="4"/>
                    </a:lnTo>
                    <a:lnTo>
                      <a:pt x="0" y="3"/>
                    </a:lnTo>
                    <a:lnTo>
                      <a:pt x="0" y="4"/>
                    </a:lnTo>
                    <a:lnTo>
                      <a:pt x="0" y="4"/>
                    </a:lnTo>
                    <a:lnTo>
                      <a:pt x="0" y="4"/>
                    </a:lnTo>
                    <a:lnTo>
                      <a:pt x="0" y="3"/>
                    </a:lnTo>
                    <a:lnTo>
                      <a:pt x="0" y="4"/>
                    </a:lnTo>
                    <a:lnTo>
                      <a:pt x="0" y="5"/>
                    </a:lnTo>
                    <a:lnTo>
                      <a:pt x="0" y="4"/>
                    </a:lnTo>
                    <a:lnTo>
                      <a:pt x="0" y="4"/>
                    </a:lnTo>
                    <a:lnTo>
                      <a:pt x="0" y="3"/>
                    </a:lnTo>
                    <a:lnTo>
                      <a:pt x="0" y="3"/>
                    </a:lnTo>
                    <a:lnTo>
                      <a:pt x="0" y="3"/>
                    </a:lnTo>
                    <a:lnTo>
                      <a:pt x="0" y="3"/>
                    </a:lnTo>
                    <a:lnTo>
                      <a:pt x="0" y="3"/>
                    </a:lnTo>
                    <a:lnTo>
                      <a:pt x="0" y="2"/>
                    </a:lnTo>
                    <a:lnTo>
                      <a:pt x="0" y="2"/>
                    </a:lnTo>
                    <a:lnTo>
                      <a:pt x="0" y="1"/>
                    </a:lnTo>
                    <a:lnTo>
                      <a:pt x="0" y="1"/>
                    </a:lnTo>
                    <a:lnTo>
                      <a:pt x="0" y="1"/>
                    </a:lnTo>
                    <a:lnTo>
                      <a:pt x="0" y="0"/>
                    </a:lnTo>
                    <a:lnTo>
                      <a:pt x="0" y="1"/>
                    </a:lnTo>
                    <a:lnTo>
                      <a:pt x="0" y="1"/>
                    </a:lnTo>
                    <a:lnTo>
                      <a:pt x="0" y="1"/>
                    </a:lnTo>
                    <a:lnTo>
                      <a:pt x="0" y="1"/>
                    </a:lnTo>
                    <a:lnTo>
                      <a:pt x="0" y="2"/>
                    </a:lnTo>
                    <a:lnTo>
                      <a:pt x="0" y="2"/>
                    </a:lnTo>
                    <a:lnTo>
                      <a:pt x="0" y="3"/>
                    </a:lnTo>
                    <a:lnTo>
                      <a:pt x="0" y="2"/>
                    </a:lnTo>
                    <a:lnTo>
                      <a:pt x="0" y="3"/>
                    </a:lnTo>
                    <a:lnTo>
                      <a:pt x="0" y="4"/>
                    </a:lnTo>
                    <a:lnTo>
                      <a:pt x="0" y="4"/>
                    </a:lnTo>
                    <a:lnTo>
                      <a:pt x="0" y="4"/>
                    </a:lnTo>
                    <a:lnTo>
                      <a:pt x="0" y="4"/>
                    </a:lnTo>
                    <a:lnTo>
                      <a:pt x="0" y="4"/>
                    </a:lnTo>
                    <a:lnTo>
                      <a:pt x="0" y="5"/>
                    </a:lnTo>
                    <a:lnTo>
                      <a:pt x="0" y="5"/>
                    </a:lnTo>
                    <a:lnTo>
                      <a:pt x="0" y="4"/>
                    </a:lnTo>
                    <a:lnTo>
                      <a:pt x="0" y="5"/>
                    </a:lnTo>
                    <a:lnTo>
                      <a:pt x="0" y="6"/>
                    </a:lnTo>
                    <a:lnTo>
                      <a:pt x="0" y="5"/>
                    </a:lnTo>
                    <a:lnTo>
                      <a:pt x="0" y="5"/>
                    </a:lnTo>
                    <a:lnTo>
                      <a:pt x="0" y="5"/>
                    </a:lnTo>
                    <a:lnTo>
                      <a:pt x="0" y="6"/>
                    </a:lnTo>
                    <a:lnTo>
                      <a:pt x="0" y="7"/>
                    </a:lnTo>
                    <a:lnTo>
                      <a:pt x="0" y="6"/>
                    </a:lnTo>
                    <a:lnTo>
                      <a:pt x="0" y="7"/>
                    </a:lnTo>
                    <a:lnTo>
                      <a:pt x="0" y="7"/>
                    </a:lnTo>
                  </a:path>
                </a:pathLst>
              </a:custGeom>
              <a:noFill/>
              <a:ln w="0">
                <a:solidFill>
                  <a:srgbClr val="3366FF"/>
                </a:solidFill>
                <a:prstDash val="solid"/>
                <a:round/>
                <a:headEnd/>
                <a:tailEnd/>
              </a:ln>
            </p:spPr>
            <p:txBody>
              <a:bodyPr/>
              <a:lstStyle/>
              <a:p>
                <a:endParaRPr lang="en-GB"/>
              </a:p>
            </p:txBody>
          </p:sp>
          <p:sp>
            <p:nvSpPr>
              <p:cNvPr id="185975" name="Freeform 631"/>
              <p:cNvSpPr>
                <a:spLocks/>
              </p:cNvSpPr>
              <p:nvPr/>
            </p:nvSpPr>
            <p:spPr bwMode="auto">
              <a:xfrm>
                <a:off x="2892" y="3563"/>
                <a:ext cx="1" cy="54"/>
              </a:xfrm>
              <a:custGeom>
                <a:avLst/>
                <a:gdLst/>
                <a:ahLst/>
                <a:cxnLst>
                  <a:cxn ang="0">
                    <a:pos x="0" y="7"/>
                  </a:cxn>
                  <a:cxn ang="0">
                    <a:pos x="0" y="5"/>
                  </a:cxn>
                  <a:cxn ang="0">
                    <a:pos x="0" y="5"/>
                  </a:cxn>
                  <a:cxn ang="0">
                    <a:pos x="0" y="9"/>
                  </a:cxn>
                  <a:cxn ang="0">
                    <a:pos x="0" y="5"/>
                  </a:cxn>
                  <a:cxn ang="0">
                    <a:pos x="0" y="4"/>
                  </a:cxn>
                  <a:cxn ang="0">
                    <a:pos x="0" y="4"/>
                  </a:cxn>
                  <a:cxn ang="0">
                    <a:pos x="0" y="2"/>
                  </a:cxn>
                  <a:cxn ang="0">
                    <a:pos x="0" y="5"/>
                  </a:cxn>
                  <a:cxn ang="0">
                    <a:pos x="0" y="7"/>
                  </a:cxn>
                  <a:cxn ang="0">
                    <a:pos x="0" y="7"/>
                  </a:cxn>
                  <a:cxn ang="0">
                    <a:pos x="0" y="9"/>
                  </a:cxn>
                  <a:cxn ang="0">
                    <a:pos x="0" y="8"/>
                  </a:cxn>
                  <a:cxn ang="0">
                    <a:pos x="0" y="7"/>
                  </a:cxn>
                  <a:cxn ang="0">
                    <a:pos x="0" y="4"/>
                  </a:cxn>
                  <a:cxn ang="0">
                    <a:pos x="0" y="1"/>
                  </a:cxn>
                  <a:cxn ang="0">
                    <a:pos x="0" y="5"/>
                  </a:cxn>
                  <a:cxn ang="0">
                    <a:pos x="0" y="7"/>
                  </a:cxn>
                  <a:cxn ang="0">
                    <a:pos x="0" y="6"/>
                  </a:cxn>
                  <a:cxn ang="0">
                    <a:pos x="0" y="4"/>
                  </a:cxn>
                  <a:cxn ang="0">
                    <a:pos x="0" y="5"/>
                  </a:cxn>
                  <a:cxn ang="0">
                    <a:pos x="0" y="5"/>
                  </a:cxn>
                  <a:cxn ang="0">
                    <a:pos x="0" y="7"/>
                  </a:cxn>
                  <a:cxn ang="0">
                    <a:pos x="0" y="5"/>
                  </a:cxn>
                  <a:cxn ang="0">
                    <a:pos x="0" y="9"/>
                  </a:cxn>
                  <a:cxn ang="0">
                    <a:pos x="0" y="8"/>
                  </a:cxn>
                  <a:cxn ang="0">
                    <a:pos x="0" y="8"/>
                  </a:cxn>
                  <a:cxn ang="0">
                    <a:pos x="0" y="6"/>
                  </a:cxn>
                  <a:cxn ang="0">
                    <a:pos x="0" y="5"/>
                  </a:cxn>
                  <a:cxn ang="0">
                    <a:pos x="0" y="7"/>
                  </a:cxn>
                  <a:cxn ang="0">
                    <a:pos x="0" y="5"/>
                  </a:cxn>
                  <a:cxn ang="0">
                    <a:pos x="0" y="3"/>
                  </a:cxn>
                  <a:cxn ang="0">
                    <a:pos x="0" y="4"/>
                  </a:cxn>
                  <a:cxn ang="0">
                    <a:pos x="0" y="1"/>
                  </a:cxn>
                  <a:cxn ang="0">
                    <a:pos x="0" y="2"/>
                  </a:cxn>
                  <a:cxn ang="0">
                    <a:pos x="0" y="4"/>
                  </a:cxn>
                  <a:cxn ang="0">
                    <a:pos x="0" y="5"/>
                  </a:cxn>
                  <a:cxn ang="0">
                    <a:pos x="0" y="6"/>
                  </a:cxn>
                  <a:cxn ang="0">
                    <a:pos x="0" y="5"/>
                  </a:cxn>
                  <a:cxn ang="0">
                    <a:pos x="0" y="4"/>
                  </a:cxn>
                  <a:cxn ang="0">
                    <a:pos x="0" y="5"/>
                  </a:cxn>
                  <a:cxn ang="0">
                    <a:pos x="0" y="4"/>
                  </a:cxn>
                  <a:cxn ang="0">
                    <a:pos x="0" y="7"/>
                  </a:cxn>
                  <a:cxn ang="0">
                    <a:pos x="0" y="7"/>
                  </a:cxn>
                  <a:cxn ang="0">
                    <a:pos x="0" y="7"/>
                  </a:cxn>
                  <a:cxn ang="0">
                    <a:pos x="0" y="9"/>
                  </a:cxn>
                  <a:cxn ang="0">
                    <a:pos x="0" y="5"/>
                  </a:cxn>
                  <a:cxn ang="0">
                    <a:pos x="0" y="3"/>
                  </a:cxn>
                  <a:cxn ang="0">
                    <a:pos x="0" y="3"/>
                  </a:cxn>
                  <a:cxn ang="0">
                    <a:pos x="0" y="5"/>
                  </a:cxn>
                  <a:cxn ang="0">
                    <a:pos x="0" y="6"/>
                  </a:cxn>
                  <a:cxn ang="0">
                    <a:pos x="0" y="4"/>
                  </a:cxn>
                  <a:cxn ang="0">
                    <a:pos x="0" y="4"/>
                  </a:cxn>
                  <a:cxn ang="0">
                    <a:pos x="0" y="5"/>
                  </a:cxn>
                  <a:cxn ang="0">
                    <a:pos x="0" y="5"/>
                  </a:cxn>
                  <a:cxn ang="0">
                    <a:pos x="0" y="5"/>
                  </a:cxn>
                  <a:cxn ang="0">
                    <a:pos x="0" y="4"/>
                  </a:cxn>
                  <a:cxn ang="0">
                    <a:pos x="0" y="4"/>
                  </a:cxn>
                  <a:cxn ang="0">
                    <a:pos x="0" y="3"/>
                  </a:cxn>
                  <a:cxn ang="0">
                    <a:pos x="0" y="0"/>
                  </a:cxn>
                  <a:cxn ang="0">
                    <a:pos x="0" y="3"/>
                  </a:cxn>
                  <a:cxn ang="0">
                    <a:pos x="0" y="6"/>
                  </a:cxn>
                  <a:cxn ang="0">
                    <a:pos x="0" y="7"/>
                  </a:cxn>
                </a:cxnLst>
                <a:rect l="0" t="0" r="r" b="b"/>
                <a:pathLst>
                  <a:path h="9">
                    <a:moveTo>
                      <a:pt x="0" y="6"/>
                    </a:moveTo>
                    <a:lnTo>
                      <a:pt x="0" y="6"/>
                    </a:lnTo>
                    <a:lnTo>
                      <a:pt x="0" y="6"/>
                    </a:lnTo>
                    <a:lnTo>
                      <a:pt x="0" y="6"/>
                    </a:lnTo>
                    <a:lnTo>
                      <a:pt x="0" y="5"/>
                    </a:lnTo>
                    <a:lnTo>
                      <a:pt x="0" y="5"/>
                    </a:lnTo>
                    <a:lnTo>
                      <a:pt x="0" y="6"/>
                    </a:lnTo>
                    <a:lnTo>
                      <a:pt x="0" y="6"/>
                    </a:lnTo>
                    <a:lnTo>
                      <a:pt x="0" y="7"/>
                    </a:lnTo>
                    <a:lnTo>
                      <a:pt x="0" y="6"/>
                    </a:lnTo>
                    <a:lnTo>
                      <a:pt x="0" y="7"/>
                    </a:lnTo>
                    <a:lnTo>
                      <a:pt x="0" y="7"/>
                    </a:lnTo>
                    <a:lnTo>
                      <a:pt x="0" y="6"/>
                    </a:lnTo>
                    <a:lnTo>
                      <a:pt x="0" y="6"/>
                    </a:lnTo>
                    <a:lnTo>
                      <a:pt x="0" y="6"/>
                    </a:lnTo>
                    <a:lnTo>
                      <a:pt x="0" y="7"/>
                    </a:lnTo>
                    <a:lnTo>
                      <a:pt x="0" y="7"/>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6"/>
                    </a:lnTo>
                    <a:lnTo>
                      <a:pt x="0" y="6"/>
                    </a:lnTo>
                    <a:lnTo>
                      <a:pt x="0" y="7"/>
                    </a:lnTo>
                    <a:lnTo>
                      <a:pt x="0" y="7"/>
                    </a:lnTo>
                    <a:lnTo>
                      <a:pt x="0" y="7"/>
                    </a:lnTo>
                    <a:lnTo>
                      <a:pt x="0" y="7"/>
                    </a:lnTo>
                    <a:lnTo>
                      <a:pt x="0" y="7"/>
                    </a:lnTo>
                    <a:lnTo>
                      <a:pt x="0" y="8"/>
                    </a:lnTo>
                    <a:lnTo>
                      <a:pt x="0" y="9"/>
                    </a:lnTo>
                    <a:lnTo>
                      <a:pt x="0" y="9"/>
                    </a:lnTo>
                    <a:lnTo>
                      <a:pt x="0" y="8"/>
                    </a:lnTo>
                    <a:lnTo>
                      <a:pt x="0" y="8"/>
                    </a:lnTo>
                    <a:lnTo>
                      <a:pt x="0" y="7"/>
                    </a:lnTo>
                    <a:lnTo>
                      <a:pt x="0" y="7"/>
                    </a:lnTo>
                    <a:lnTo>
                      <a:pt x="0" y="7"/>
                    </a:lnTo>
                    <a:lnTo>
                      <a:pt x="0" y="7"/>
                    </a:lnTo>
                    <a:lnTo>
                      <a:pt x="0" y="7"/>
                    </a:lnTo>
                    <a:lnTo>
                      <a:pt x="0" y="6"/>
                    </a:lnTo>
                    <a:lnTo>
                      <a:pt x="0" y="5"/>
                    </a:lnTo>
                    <a:lnTo>
                      <a:pt x="0" y="5"/>
                    </a:lnTo>
                    <a:lnTo>
                      <a:pt x="0" y="5"/>
                    </a:lnTo>
                    <a:lnTo>
                      <a:pt x="0" y="4"/>
                    </a:lnTo>
                    <a:lnTo>
                      <a:pt x="0" y="5"/>
                    </a:lnTo>
                    <a:lnTo>
                      <a:pt x="0" y="5"/>
                    </a:lnTo>
                    <a:lnTo>
                      <a:pt x="0" y="5"/>
                    </a:lnTo>
                    <a:lnTo>
                      <a:pt x="0" y="5"/>
                    </a:lnTo>
                    <a:lnTo>
                      <a:pt x="0" y="6"/>
                    </a:lnTo>
                    <a:lnTo>
                      <a:pt x="0" y="6"/>
                    </a:lnTo>
                    <a:lnTo>
                      <a:pt x="0" y="6"/>
                    </a:lnTo>
                    <a:lnTo>
                      <a:pt x="0" y="6"/>
                    </a:lnTo>
                    <a:lnTo>
                      <a:pt x="0" y="5"/>
                    </a:lnTo>
                    <a:lnTo>
                      <a:pt x="0" y="4"/>
                    </a:lnTo>
                    <a:lnTo>
                      <a:pt x="0" y="5"/>
                    </a:lnTo>
                    <a:lnTo>
                      <a:pt x="0" y="5"/>
                    </a:lnTo>
                    <a:lnTo>
                      <a:pt x="0" y="5"/>
                    </a:lnTo>
                    <a:lnTo>
                      <a:pt x="0" y="5"/>
                    </a:lnTo>
                    <a:lnTo>
                      <a:pt x="0" y="5"/>
                    </a:lnTo>
                    <a:lnTo>
                      <a:pt x="0" y="4"/>
                    </a:lnTo>
                    <a:lnTo>
                      <a:pt x="0" y="5"/>
                    </a:lnTo>
                    <a:lnTo>
                      <a:pt x="0" y="4"/>
                    </a:lnTo>
                    <a:lnTo>
                      <a:pt x="0" y="5"/>
                    </a:lnTo>
                    <a:lnTo>
                      <a:pt x="0" y="4"/>
                    </a:lnTo>
                    <a:lnTo>
                      <a:pt x="0" y="4"/>
                    </a:lnTo>
                    <a:lnTo>
                      <a:pt x="0" y="4"/>
                    </a:lnTo>
                    <a:lnTo>
                      <a:pt x="0" y="4"/>
                    </a:lnTo>
                    <a:lnTo>
                      <a:pt x="0" y="4"/>
                    </a:lnTo>
                    <a:lnTo>
                      <a:pt x="0" y="2"/>
                    </a:lnTo>
                    <a:lnTo>
                      <a:pt x="0" y="2"/>
                    </a:lnTo>
                    <a:lnTo>
                      <a:pt x="0" y="1"/>
                    </a:lnTo>
                    <a:lnTo>
                      <a:pt x="0" y="1"/>
                    </a:lnTo>
                    <a:lnTo>
                      <a:pt x="0" y="1"/>
                    </a:lnTo>
                    <a:lnTo>
                      <a:pt x="0" y="2"/>
                    </a:lnTo>
                    <a:lnTo>
                      <a:pt x="0" y="1"/>
                    </a:lnTo>
                    <a:lnTo>
                      <a:pt x="0" y="2"/>
                    </a:lnTo>
                    <a:lnTo>
                      <a:pt x="0" y="2"/>
                    </a:lnTo>
                    <a:lnTo>
                      <a:pt x="0" y="3"/>
                    </a:lnTo>
                    <a:lnTo>
                      <a:pt x="0" y="3"/>
                    </a:lnTo>
                    <a:lnTo>
                      <a:pt x="0" y="3"/>
                    </a:lnTo>
                    <a:lnTo>
                      <a:pt x="0" y="3"/>
                    </a:lnTo>
                    <a:lnTo>
                      <a:pt x="0" y="4"/>
                    </a:lnTo>
                    <a:lnTo>
                      <a:pt x="0" y="4"/>
                    </a:lnTo>
                    <a:lnTo>
                      <a:pt x="0" y="5"/>
                    </a:lnTo>
                    <a:lnTo>
                      <a:pt x="0" y="5"/>
                    </a:lnTo>
                    <a:lnTo>
                      <a:pt x="0" y="6"/>
                    </a:lnTo>
                    <a:lnTo>
                      <a:pt x="0" y="5"/>
                    </a:lnTo>
                    <a:lnTo>
                      <a:pt x="0" y="6"/>
                    </a:lnTo>
                    <a:lnTo>
                      <a:pt x="0" y="5"/>
                    </a:lnTo>
                    <a:lnTo>
                      <a:pt x="0" y="6"/>
                    </a:lnTo>
                    <a:lnTo>
                      <a:pt x="0" y="7"/>
                    </a:lnTo>
                    <a:lnTo>
                      <a:pt x="0" y="6"/>
                    </a:lnTo>
                    <a:lnTo>
                      <a:pt x="0" y="7"/>
                    </a:lnTo>
                    <a:lnTo>
                      <a:pt x="0" y="6"/>
                    </a:lnTo>
                    <a:lnTo>
                      <a:pt x="0" y="7"/>
                    </a:lnTo>
                    <a:lnTo>
                      <a:pt x="0" y="7"/>
                    </a:lnTo>
                    <a:lnTo>
                      <a:pt x="0" y="7"/>
                    </a:lnTo>
                    <a:lnTo>
                      <a:pt x="0" y="7"/>
                    </a:lnTo>
                    <a:lnTo>
                      <a:pt x="0" y="6"/>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9"/>
                    </a:lnTo>
                    <a:lnTo>
                      <a:pt x="0" y="8"/>
                    </a:lnTo>
                    <a:lnTo>
                      <a:pt x="0" y="9"/>
                    </a:lnTo>
                    <a:lnTo>
                      <a:pt x="0" y="9"/>
                    </a:lnTo>
                    <a:lnTo>
                      <a:pt x="0" y="9"/>
                    </a:lnTo>
                    <a:lnTo>
                      <a:pt x="0" y="9"/>
                    </a:lnTo>
                    <a:lnTo>
                      <a:pt x="0" y="8"/>
                    </a:lnTo>
                    <a:lnTo>
                      <a:pt x="0" y="9"/>
                    </a:lnTo>
                    <a:lnTo>
                      <a:pt x="0" y="8"/>
                    </a:lnTo>
                    <a:lnTo>
                      <a:pt x="0" y="9"/>
                    </a:lnTo>
                    <a:lnTo>
                      <a:pt x="0" y="8"/>
                    </a:lnTo>
                    <a:lnTo>
                      <a:pt x="0" y="7"/>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6"/>
                    </a:lnTo>
                    <a:lnTo>
                      <a:pt x="0" y="7"/>
                    </a:lnTo>
                    <a:lnTo>
                      <a:pt x="0" y="6"/>
                    </a:lnTo>
                    <a:lnTo>
                      <a:pt x="0" y="6"/>
                    </a:lnTo>
                    <a:lnTo>
                      <a:pt x="0" y="6"/>
                    </a:lnTo>
                    <a:lnTo>
                      <a:pt x="0" y="5"/>
                    </a:lnTo>
                    <a:lnTo>
                      <a:pt x="0" y="5"/>
                    </a:lnTo>
                    <a:lnTo>
                      <a:pt x="0" y="5"/>
                    </a:lnTo>
                    <a:lnTo>
                      <a:pt x="0" y="5"/>
                    </a:lnTo>
                    <a:lnTo>
                      <a:pt x="0" y="4"/>
                    </a:lnTo>
                    <a:lnTo>
                      <a:pt x="0" y="4"/>
                    </a:lnTo>
                    <a:lnTo>
                      <a:pt x="0" y="4"/>
                    </a:lnTo>
                    <a:lnTo>
                      <a:pt x="0" y="4"/>
                    </a:lnTo>
                    <a:lnTo>
                      <a:pt x="0" y="3"/>
                    </a:lnTo>
                    <a:lnTo>
                      <a:pt x="0" y="3"/>
                    </a:lnTo>
                    <a:lnTo>
                      <a:pt x="0" y="2"/>
                    </a:lnTo>
                    <a:lnTo>
                      <a:pt x="0" y="2"/>
                    </a:lnTo>
                    <a:lnTo>
                      <a:pt x="0" y="1"/>
                    </a:lnTo>
                    <a:lnTo>
                      <a:pt x="0" y="2"/>
                    </a:lnTo>
                    <a:lnTo>
                      <a:pt x="0" y="2"/>
                    </a:lnTo>
                    <a:lnTo>
                      <a:pt x="0" y="1"/>
                    </a:lnTo>
                    <a:lnTo>
                      <a:pt x="0" y="2"/>
                    </a:lnTo>
                    <a:lnTo>
                      <a:pt x="0" y="2"/>
                    </a:lnTo>
                    <a:lnTo>
                      <a:pt x="0" y="3"/>
                    </a:lnTo>
                    <a:lnTo>
                      <a:pt x="0" y="3"/>
                    </a:lnTo>
                    <a:lnTo>
                      <a:pt x="0" y="4"/>
                    </a:lnTo>
                    <a:lnTo>
                      <a:pt x="0" y="3"/>
                    </a:lnTo>
                    <a:lnTo>
                      <a:pt x="0" y="4"/>
                    </a:lnTo>
                    <a:lnTo>
                      <a:pt x="0" y="4"/>
                    </a:lnTo>
                    <a:lnTo>
                      <a:pt x="0" y="4"/>
                    </a:lnTo>
                    <a:lnTo>
                      <a:pt x="0" y="5"/>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6"/>
                    </a:lnTo>
                    <a:lnTo>
                      <a:pt x="0" y="5"/>
                    </a:lnTo>
                    <a:lnTo>
                      <a:pt x="0" y="4"/>
                    </a:lnTo>
                    <a:lnTo>
                      <a:pt x="0" y="5"/>
                    </a:lnTo>
                    <a:lnTo>
                      <a:pt x="0" y="4"/>
                    </a:lnTo>
                    <a:lnTo>
                      <a:pt x="0" y="5"/>
                    </a:lnTo>
                    <a:lnTo>
                      <a:pt x="0" y="4"/>
                    </a:lnTo>
                    <a:lnTo>
                      <a:pt x="0" y="4"/>
                    </a:lnTo>
                    <a:lnTo>
                      <a:pt x="0" y="4"/>
                    </a:lnTo>
                    <a:lnTo>
                      <a:pt x="0" y="4"/>
                    </a:lnTo>
                    <a:lnTo>
                      <a:pt x="0" y="3"/>
                    </a:lnTo>
                    <a:lnTo>
                      <a:pt x="0" y="4"/>
                    </a:lnTo>
                    <a:lnTo>
                      <a:pt x="0" y="4"/>
                    </a:lnTo>
                    <a:lnTo>
                      <a:pt x="0" y="4"/>
                    </a:lnTo>
                    <a:lnTo>
                      <a:pt x="0" y="5"/>
                    </a:lnTo>
                    <a:lnTo>
                      <a:pt x="0" y="4"/>
                    </a:lnTo>
                    <a:lnTo>
                      <a:pt x="0" y="4"/>
                    </a:lnTo>
                    <a:lnTo>
                      <a:pt x="0" y="4"/>
                    </a:lnTo>
                    <a:lnTo>
                      <a:pt x="0" y="4"/>
                    </a:lnTo>
                    <a:lnTo>
                      <a:pt x="0" y="4"/>
                    </a:lnTo>
                    <a:lnTo>
                      <a:pt x="0" y="5"/>
                    </a:lnTo>
                    <a:lnTo>
                      <a:pt x="0" y="4"/>
                    </a:lnTo>
                    <a:lnTo>
                      <a:pt x="0" y="5"/>
                    </a:lnTo>
                    <a:lnTo>
                      <a:pt x="0" y="5"/>
                    </a:lnTo>
                    <a:lnTo>
                      <a:pt x="0" y="5"/>
                    </a:lnTo>
                    <a:lnTo>
                      <a:pt x="0" y="5"/>
                    </a:lnTo>
                    <a:lnTo>
                      <a:pt x="0" y="6"/>
                    </a:lnTo>
                    <a:lnTo>
                      <a:pt x="0" y="5"/>
                    </a:lnTo>
                    <a:lnTo>
                      <a:pt x="0" y="5"/>
                    </a:lnTo>
                    <a:lnTo>
                      <a:pt x="0" y="4"/>
                    </a:lnTo>
                    <a:lnTo>
                      <a:pt x="0" y="4"/>
                    </a:lnTo>
                    <a:lnTo>
                      <a:pt x="0" y="5"/>
                    </a:lnTo>
                    <a:lnTo>
                      <a:pt x="0" y="5"/>
                    </a:lnTo>
                    <a:lnTo>
                      <a:pt x="0" y="5"/>
                    </a:lnTo>
                    <a:lnTo>
                      <a:pt x="0" y="6"/>
                    </a:lnTo>
                    <a:lnTo>
                      <a:pt x="0" y="5"/>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4"/>
                    </a:lnTo>
                    <a:lnTo>
                      <a:pt x="0" y="5"/>
                    </a:lnTo>
                    <a:lnTo>
                      <a:pt x="0" y="5"/>
                    </a:lnTo>
                    <a:lnTo>
                      <a:pt x="0" y="6"/>
                    </a:lnTo>
                    <a:lnTo>
                      <a:pt x="0" y="7"/>
                    </a:lnTo>
                    <a:lnTo>
                      <a:pt x="0" y="6"/>
                    </a:lnTo>
                    <a:lnTo>
                      <a:pt x="0" y="7"/>
                    </a:lnTo>
                    <a:lnTo>
                      <a:pt x="0" y="7"/>
                    </a:lnTo>
                    <a:lnTo>
                      <a:pt x="0" y="8"/>
                    </a:lnTo>
                    <a:lnTo>
                      <a:pt x="0" y="8"/>
                    </a:lnTo>
                    <a:lnTo>
                      <a:pt x="0" y="9"/>
                    </a:lnTo>
                    <a:lnTo>
                      <a:pt x="0" y="8"/>
                    </a:lnTo>
                    <a:lnTo>
                      <a:pt x="0" y="8"/>
                    </a:lnTo>
                    <a:lnTo>
                      <a:pt x="0" y="9"/>
                    </a:lnTo>
                    <a:lnTo>
                      <a:pt x="0" y="8"/>
                    </a:lnTo>
                    <a:lnTo>
                      <a:pt x="0" y="9"/>
                    </a:lnTo>
                    <a:lnTo>
                      <a:pt x="0" y="8"/>
                    </a:lnTo>
                    <a:lnTo>
                      <a:pt x="0" y="8"/>
                    </a:lnTo>
                    <a:lnTo>
                      <a:pt x="0" y="9"/>
                    </a:lnTo>
                    <a:lnTo>
                      <a:pt x="0" y="8"/>
                    </a:lnTo>
                    <a:lnTo>
                      <a:pt x="0" y="8"/>
                    </a:lnTo>
                    <a:lnTo>
                      <a:pt x="0" y="8"/>
                    </a:lnTo>
                    <a:lnTo>
                      <a:pt x="0" y="8"/>
                    </a:lnTo>
                    <a:lnTo>
                      <a:pt x="0" y="7"/>
                    </a:lnTo>
                    <a:lnTo>
                      <a:pt x="0" y="7"/>
                    </a:lnTo>
                    <a:lnTo>
                      <a:pt x="0" y="6"/>
                    </a:lnTo>
                    <a:lnTo>
                      <a:pt x="0" y="6"/>
                    </a:lnTo>
                    <a:lnTo>
                      <a:pt x="0" y="6"/>
                    </a:lnTo>
                    <a:lnTo>
                      <a:pt x="0" y="7"/>
                    </a:lnTo>
                    <a:lnTo>
                      <a:pt x="0" y="7"/>
                    </a:lnTo>
                    <a:lnTo>
                      <a:pt x="0" y="7"/>
                    </a:lnTo>
                    <a:lnTo>
                      <a:pt x="0" y="8"/>
                    </a:lnTo>
                    <a:lnTo>
                      <a:pt x="0" y="8"/>
                    </a:lnTo>
                    <a:lnTo>
                      <a:pt x="0" y="8"/>
                    </a:lnTo>
                    <a:lnTo>
                      <a:pt x="0" y="8"/>
                    </a:lnTo>
                    <a:lnTo>
                      <a:pt x="0" y="7"/>
                    </a:lnTo>
                    <a:lnTo>
                      <a:pt x="0" y="8"/>
                    </a:lnTo>
                    <a:lnTo>
                      <a:pt x="0" y="8"/>
                    </a:lnTo>
                    <a:lnTo>
                      <a:pt x="0" y="7"/>
                    </a:lnTo>
                    <a:lnTo>
                      <a:pt x="0" y="7"/>
                    </a:lnTo>
                    <a:lnTo>
                      <a:pt x="0" y="7"/>
                    </a:lnTo>
                    <a:lnTo>
                      <a:pt x="0" y="7"/>
                    </a:lnTo>
                    <a:lnTo>
                      <a:pt x="0" y="7"/>
                    </a:lnTo>
                    <a:lnTo>
                      <a:pt x="0" y="6"/>
                    </a:lnTo>
                    <a:lnTo>
                      <a:pt x="0" y="7"/>
                    </a:lnTo>
                    <a:lnTo>
                      <a:pt x="0" y="6"/>
                    </a:lnTo>
                    <a:lnTo>
                      <a:pt x="0" y="6"/>
                    </a:lnTo>
                    <a:lnTo>
                      <a:pt x="0" y="6"/>
                    </a:lnTo>
                    <a:lnTo>
                      <a:pt x="0" y="6"/>
                    </a:lnTo>
                    <a:lnTo>
                      <a:pt x="0" y="5"/>
                    </a:lnTo>
                    <a:lnTo>
                      <a:pt x="0" y="5"/>
                    </a:lnTo>
                    <a:lnTo>
                      <a:pt x="0" y="4"/>
                    </a:lnTo>
                    <a:lnTo>
                      <a:pt x="0" y="5"/>
                    </a:lnTo>
                    <a:lnTo>
                      <a:pt x="0" y="6"/>
                    </a:lnTo>
                    <a:lnTo>
                      <a:pt x="0" y="5"/>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6"/>
                    </a:lnTo>
                    <a:lnTo>
                      <a:pt x="0" y="5"/>
                    </a:lnTo>
                    <a:lnTo>
                      <a:pt x="0" y="5"/>
                    </a:lnTo>
                    <a:lnTo>
                      <a:pt x="0" y="5"/>
                    </a:lnTo>
                    <a:lnTo>
                      <a:pt x="0" y="4"/>
                    </a:lnTo>
                    <a:lnTo>
                      <a:pt x="0" y="4"/>
                    </a:lnTo>
                    <a:lnTo>
                      <a:pt x="0" y="4"/>
                    </a:lnTo>
                    <a:lnTo>
                      <a:pt x="0" y="4"/>
                    </a:lnTo>
                    <a:lnTo>
                      <a:pt x="0" y="4"/>
                    </a:lnTo>
                    <a:lnTo>
                      <a:pt x="0" y="4"/>
                    </a:lnTo>
                    <a:lnTo>
                      <a:pt x="0" y="3"/>
                    </a:lnTo>
                    <a:lnTo>
                      <a:pt x="0" y="3"/>
                    </a:lnTo>
                    <a:lnTo>
                      <a:pt x="0" y="3"/>
                    </a:lnTo>
                    <a:lnTo>
                      <a:pt x="0" y="3"/>
                    </a:lnTo>
                    <a:lnTo>
                      <a:pt x="0" y="2"/>
                    </a:lnTo>
                    <a:lnTo>
                      <a:pt x="0" y="3"/>
                    </a:lnTo>
                    <a:lnTo>
                      <a:pt x="0" y="3"/>
                    </a:lnTo>
                    <a:lnTo>
                      <a:pt x="0" y="4"/>
                    </a:lnTo>
                    <a:lnTo>
                      <a:pt x="0" y="4"/>
                    </a:lnTo>
                    <a:lnTo>
                      <a:pt x="0" y="4"/>
                    </a:lnTo>
                    <a:lnTo>
                      <a:pt x="0" y="3"/>
                    </a:lnTo>
                    <a:lnTo>
                      <a:pt x="0" y="3"/>
                    </a:lnTo>
                    <a:lnTo>
                      <a:pt x="0" y="4"/>
                    </a:lnTo>
                    <a:lnTo>
                      <a:pt x="0" y="4"/>
                    </a:lnTo>
                    <a:lnTo>
                      <a:pt x="0" y="4"/>
                    </a:lnTo>
                    <a:lnTo>
                      <a:pt x="0" y="4"/>
                    </a:lnTo>
                    <a:lnTo>
                      <a:pt x="0" y="3"/>
                    </a:lnTo>
                    <a:lnTo>
                      <a:pt x="0" y="4"/>
                    </a:lnTo>
                    <a:lnTo>
                      <a:pt x="0" y="3"/>
                    </a:lnTo>
                    <a:lnTo>
                      <a:pt x="0" y="3"/>
                    </a:lnTo>
                    <a:lnTo>
                      <a:pt x="0" y="1"/>
                    </a:lnTo>
                    <a:lnTo>
                      <a:pt x="0" y="2"/>
                    </a:lnTo>
                    <a:lnTo>
                      <a:pt x="0" y="1"/>
                    </a:lnTo>
                    <a:lnTo>
                      <a:pt x="0" y="2"/>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3"/>
                    </a:lnTo>
                    <a:lnTo>
                      <a:pt x="0" y="3"/>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5"/>
                    </a:lnTo>
                    <a:lnTo>
                      <a:pt x="0" y="4"/>
                    </a:lnTo>
                    <a:lnTo>
                      <a:pt x="0" y="5"/>
                    </a:lnTo>
                    <a:lnTo>
                      <a:pt x="0" y="4"/>
                    </a:lnTo>
                    <a:lnTo>
                      <a:pt x="0" y="5"/>
                    </a:lnTo>
                    <a:lnTo>
                      <a:pt x="0" y="5"/>
                    </a:lnTo>
                    <a:lnTo>
                      <a:pt x="0" y="5"/>
                    </a:lnTo>
                    <a:lnTo>
                      <a:pt x="0" y="5"/>
                    </a:lnTo>
                    <a:lnTo>
                      <a:pt x="0" y="5"/>
                    </a:lnTo>
                    <a:lnTo>
                      <a:pt x="0" y="6"/>
                    </a:lnTo>
                    <a:lnTo>
                      <a:pt x="0" y="5"/>
                    </a:lnTo>
                    <a:lnTo>
                      <a:pt x="0" y="5"/>
                    </a:lnTo>
                    <a:lnTo>
                      <a:pt x="0" y="5"/>
                    </a:lnTo>
                    <a:lnTo>
                      <a:pt x="0" y="6"/>
                    </a:lnTo>
                    <a:lnTo>
                      <a:pt x="0" y="6"/>
                    </a:lnTo>
                    <a:lnTo>
                      <a:pt x="0" y="6"/>
                    </a:lnTo>
                    <a:lnTo>
                      <a:pt x="0" y="6"/>
                    </a:lnTo>
                    <a:lnTo>
                      <a:pt x="0" y="6"/>
                    </a:lnTo>
                    <a:lnTo>
                      <a:pt x="0" y="5"/>
                    </a:lnTo>
                    <a:lnTo>
                      <a:pt x="0" y="6"/>
                    </a:lnTo>
                    <a:lnTo>
                      <a:pt x="0" y="6"/>
                    </a:lnTo>
                    <a:lnTo>
                      <a:pt x="0" y="5"/>
                    </a:lnTo>
                    <a:lnTo>
                      <a:pt x="0" y="6"/>
                    </a:lnTo>
                    <a:lnTo>
                      <a:pt x="0" y="5"/>
                    </a:lnTo>
                    <a:lnTo>
                      <a:pt x="0" y="5"/>
                    </a:lnTo>
                    <a:lnTo>
                      <a:pt x="0" y="5"/>
                    </a:lnTo>
                    <a:lnTo>
                      <a:pt x="0" y="4"/>
                    </a:lnTo>
                    <a:lnTo>
                      <a:pt x="0" y="5"/>
                    </a:lnTo>
                    <a:lnTo>
                      <a:pt x="0" y="4"/>
                    </a:lnTo>
                    <a:lnTo>
                      <a:pt x="0" y="4"/>
                    </a:lnTo>
                    <a:lnTo>
                      <a:pt x="0" y="3"/>
                    </a:lnTo>
                    <a:lnTo>
                      <a:pt x="0" y="2"/>
                    </a:lnTo>
                    <a:lnTo>
                      <a:pt x="0" y="3"/>
                    </a:lnTo>
                    <a:lnTo>
                      <a:pt x="0" y="3"/>
                    </a:lnTo>
                    <a:lnTo>
                      <a:pt x="0" y="4"/>
                    </a:lnTo>
                    <a:lnTo>
                      <a:pt x="0" y="3"/>
                    </a:lnTo>
                    <a:lnTo>
                      <a:pt x="0" y="3"/>
                    </a:lnTo>
                    <a:lnTo>
                      <a:pt x="0" y="4"/>
                    </a:lnTo>
                    <a:lnTo>
                      <a:pt x="0" y="4"/>
                    </a:lnTo>
                    <a:lnTo>
                      <a:pt x="0" y="4"/>
                    </a:lnTo>
                    <a:lnTo>
                      <a:pt x="0" y="4"/>
                    </a:lnTo>
                    <a:lnTo>
                      <a:pt x="0" y="4"/>
                    </a:lnTo>
                    <a:lnTo>
                      <a:pt x="0" y="4"/>
                    </a:lnTo>
                    <a:lnTo>
                      <a:pt x="0" y="5"/>
                    </a:lnTo>
                    <a:lnTo>
                      <a:pt x="0" y="4"/>
                    </a:lnTo>
                    <a:lnTo>
                      <a:pt x="0" y="4"/>
                    </a:lnTo>
                    <a:lnTo>
                      <a:pt x="0" y="4"/>
                    </a:lnTo>
                    <a:lnTo>
                      <a:pt x="0" y="5"/>
                    </a:lnTo>
                    <a:lnTo>
                      <a:pt x="0" y="4"/>
                    </a:lnTo>
                    <a:lnTo>
                      <a:pt x="0" y="5"/>
                    </a:lnTo>
                    <a:lnTo>
                      <a:pt x="0" y="5"/>
                    </a:lnTo>
                    <a:lnTo>
                      <a:pt x="0" y="5"/>
                    </a:lnTo>
                    <a:lnTo>
                      <a:pt x="0" y="5"/>
                    </a:lnTo>
                    <a:lnTo>
                      <a:pt x="0" y="4"/>
                    </a:lnTo>
                    <a:lnTo>
                      <a:pt x="0" y="5"/>
                    </a:lnTo>
                    <a:lnTo>
                      <a:pt x="0" y="5"/>
                    </a:lnTo>
                    <a:lnTo>
                      <a:pt x="0" y="5"/>
                    </a:lnTo>
                    <a:lnTo>
                      <a:pt x="0" y="5"/>
                    </a:lnTo>
                    <a:lnTo>
                      <a:pt x="0" y="5"/>
                    </a:lnTo>
                    <a:lnTo>
                      <a:pt x="0" y="5"/>
                    </a:lnTo>
                    <a:lnTo>
                      <a:pt x="0" y="4"/>
                    </a:lnTo>
                    <a:lnTo>
                      <a:pt x="0" y="4"/>
                    </a:lnTo>
                    <a:lnTo>
                      <a:pt x="0" y="4"/>
                    </a:lnTo>
                    <a:lnTo>
                      <a:pt x="0" y="4"/>
                    </a:lnTo>
                    <a:lnTo>
                      <a:pt x="0" y="4"/>
                    </a:lnTo>
                    <a:lnTo>
                      <a:pt x="0" y="5"/>
                    </a:lnTo>
                    <a:lnTo>
                      <a:pt x="0" y="5"/>
                    </a:lnTo>
                    <a:lnTo>
                      <a:pt x="0" y="6"/>
                    </a:lnTo>
                    <a:lnTo>
                      <a:pt x="0" y="5"/>
                    </a:lnTo>
                    <a:lnTo>
                      <a:pt x="0" y="5"/>
                    </a:lnTo>
                    <a:lnTo>
                      <a:pt x="0" y="6"/>
                    </a:lnTo>
                    <a:lnTo>
                      <a:pt x="0" y="7"/>
                    </a:lnTo>
                    <a:lnTo>
                      <a:pt x="0" y="7"/>
                    </a:lnTo>
                    <a:lnTo>
                      <a:pt x="0" y="7"/>
                    </a:lnTo>
                    <a:lnTo>
                      <a:pt x="0" y="7"/>
                    </a:lnTo>
                    <a:lnTo>
                      <a:pt x="0" y="7"/>
                    </a:lnTo>
                    <a:lnTo>
                      <a:pt x="0" y="7"/>
                    </a:lnTo>
                    <a:lnTo>
                      <a:pt x="0" y="7"/>
                    </a:lnTo>
                    <a:lnTo>
                      <a:pt x="0" y="7"/>
                    </a:lnTo>
                    <a:lnTo>
                      <a:pt x="0" y="8"/>
                    </a:lnTo>
                    <a:lnTo>
                      <a:pt x="0" y="8"/>
                    </a:lnTo>
                    <a:lnTo>
                      <a:pt x="0" y="8"/>
                    </a:lnTo>
                    <a:lnTo>
                      <a:pt x="0" y="7"/>
                    </a:lnTo>
                    <a:lnTo>
                      <a:pt x="0" y="8"/>
                    </a:lnTo>
                    <a:lnTo>
                      <a:pt x="0" y="8"/>
                    </a:lnTo>
                    <a:lnTo>
                      <a:pt x="0" y="7"/>
                    </a:lnTo>
                    <a:lnTo>
                      <a:pt x="0" y="8"/>
                    </a:lnTo>
                    <a:lnTo>
                      <a:pt x="0" y="7"/>
                    </a:lnTo>
                    <a:lnTo>
                      <a:pt x="0" y="7"/>
                    </a:lnTo>
                    <a:lnTo>
                      <a:pt x="0" y="7"/>
                    </a:lnTo>
                    <a:lnTo>
                      <a:pt x="0" y="6"/>
                    </a:lnTo>
                    <a:lnTo>
                      <a:pt x="0" y="7"/>
                    </a:lnTo>
                    <a:lnTo>
                      <a:pt x="0" y="7"/>
                    </a:lnTo>
                    <a:lnTo>
                      <a:pt x="0" y="7"/>
                    </a:lnTo>
                    <a:lnTo>
                      <a:pt x="0" y="7"/>
                    </a:lnTo>
                    <a:lnTo>
                      <a:pt x="0" y="8"/>
                    </a:lnTo>
                    <a:lnTo>
                      <a:pt x="0" y="7"/>
                    </a:lnTo>
                    <a:lnTo>
                      <a:pt x="0" y="8"/>
                    </a:lnTo>
                    <a:lnTo>
                      <a:pt x="0" y="8"/>
                    </a:lnTo>
                    <a:lnTo>
                      <a:pt x="0" y="8"/>
                    </a:lnTo>
                    <a:lnTo>
                      <a:pt x="0" y="8"/>
                    </a:lnTo>
                    <a:lnTo>
                      <a:pt x="0" y="9"/>
                    </a:lnTo>
                    <a:lnTo>
                      <a:pt x="0" y="8"/>
                    </a:lnTo>
                    <a:lnTo>
                      <a:pt x="0" y="8"/>
                    </a:lnTo>
                    <a:lnTo>
                      <a:pt x="0" y="9"/>
                    </a:lnTo>
                    <a:lnTo>
                      <a:pt x="0" y="9"/>
                    </a:lnTo>
                    <a:lnTo>
                      <a:pt x="0" y="8"/>
                    </a:lnTo>
                    <a:lnTo>
                      <a:pt x="0" y="9"/>
                    </a:lnTo>
                    <a:lnTo>
                      <a:pt x="0" y="8"/>
                    </a:lnTo>
                    <a:lnTo>
                      <a:pt x="0" y="7"/>
                    </a:lnTo>
                    <a:lnTo>
                      <a:pt x="0" y="7"/>
                    </a:lnTo>
                    <a:lnTo>
                      <a:pt x="0" y="7"/>
                    </a:lnTo>
                    <a:lnTo>
                      <a:pt x="0" y="6"/>
                    </a:lnTo>
                    <a:lnTo>
                      <a:pt x="0" y="6"/>
                    </a:lnTo>
                    <a:lnTo>
                      <a:pt x="0" y="5"/>
                    </a:lnTo>
                    <a:lnTo>
                      <a:pt x="0" y="5"/>
                    </a:lnTo>
                    <a:lnTo>
                      <a:pt x="0" y="4"/>
                    </a:lnTo>
                    <a:lnTo>
                      <a:pt x="0" y="5"/>
                    </a:lnTo>
                    <a:lnTo>
                      <a:pt x="0" y="5"/>
                    </a:lnTo>
                    <a:lnTo>
                      <a:pt x="0" y="4"/>
                    </a:lnTo>
                    <a:lnTo>
                      <a:pt x="0" y="5"/>
                    </a:lnTo>
                    <a:lnTo>
                      <a:pt x="0" y="5"/>
                    </a:lnTo>
                    <a:lnTo>
                      <a:pt x="0" y="5"/>
                    </a:lnTo>
                    <a:lnTo>
                      <a:pt x="0" y="4"/>
                    </a:lnTo>
                    <a:lnTo>
                      <a:pt x="0" y="5"/>
                    </a:lnTo>
                    <a:lnTo>
                      <a:pt x="0" y="4"/>
                    </a:lnTo>
                    <a:lnTo>
                      <a:pt x="0" y="3"/>
                    </a:lnTo>
                    <a:lnTo>
                      <a:pt x="0" y="3"/>
                    </a:lnTo>
                    <a:lnTo>
                      <a:pt x="0" y="2"/>
                    </a:lnTo>
                    <a:lnTo>
                      <a:pt x="0" y="2"/>
                    </a:lnTo>
                    <a:lnTo>
                      <a:pt x="0" y="3"/>
                    </a:lnTo>
                    <a:lnTo>
                      <a:pt x="0" y="3"/>
                    </a:lnTo>
                    <a:lnTo>
                      <a:pt x="0" y="4"/>
                    </a:lnTo>
                    <a:lnTo>
                      <a:pt x="0" y="3"/>
                    </a:lnTo>
                    <a:lnTo>
                      <a:pt x="0" y="3"/>
                    </a:lnTo>
                    <a:lnTo>
                      <a:pt x="0" y="3"/>
                    </a:lnTo>
                    <a:lnTo>
                      <a:pt x="0" y="3"/>
                    </a:lnTo>
                    <a:lnTo>
                      <a:pt x="0" y="3"/>
                    </a:lnTo>
                    <a:lnTo>
                      <a:pt x="0" y="2"/>
                    </a:lnTo>
                    <a:lnTo>
                      <a:pt x="0" y="2"/>
                    </a:lnTo>
                    <a:lnTo>
                      <a:pt x="0" y="2"/>
                    </a:lnTo>
                    <a:lnTo>
                      <a:pt x="0" y="3"/>
                    </a:lnTo>
                    <a:lnTo>
                      <a:pt x="0" y="2"/>
                    </a:lnTo>
                    <a:lnTo>
                      <a:pt x="0" y="3"/>
                    </a:lnTo>
                    <a:lnTo>
                      <a:pt x="0" y="4"/>
                    </a:lnTo>
                    <a:lnTo>
                      <a:pt x="0" y="3"/>
                    </a:lnTo>
                    <a:lnTo>
                      <a:pt x="0" y="3"/>
                    </a:lnTo>
                    <a:lnTo>
                      <a:pt x="0" y="4"/>
                    </a:lnTo>
                    <a:lnTo>
                      <a:pt x="0" y="5"/>
                    </a:lnTo>
                    <a:lnTo>
                      <a:pt x="0" y="4"/>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7"/>
                    </a:lnTo>
                    <a:lnTo>
                      <a:pt x="0" y="6"/>
                    </a:lnTo>
                    <a:lnTo>
                      <a:pt x="0" y="5"/>
                    </a:lnTo>
                    <a:lnTo>
                      <a:pt x="0" y="5"/>
                    </a:lnTo>
                    <a:lnTo>
                      <a:pt x="0" y="5"/>
                    </a:lnTo>
                    <a:lnTo>
                      <a:pt x="0" y="4"/>
                    </a:lnTo>
                    <a:lnTo>
                      <a:pt x="0" y="5"/>
                    </a:lnTo>
                    <a:lnTo>
                      <a:pt x="0" y="4"/>
                    </a:lnTo>
                    <a:lnTo>
                      <a:pt x="0" y="4"/>
                    </a:lnTo>
                    <a:lnTo>
                      <a:pt x="0" y="5"/>
                    </a:lnTo>
                    <a:lnTo>
                      <a:pt x="0" y="4"/>
                    </a:lnTo>
                    <a:lnTo>
                      <a:pt x="0" y="4"/>
                    </a:lnTo>
                    <a:lnTo>
                      <a:pt x="0" y="3"/>
                    </a:lnTo>
                    <a:lnTo>
                      <a:pt x="0" y="3"/>
                    </a:lnTo>
                    <a:lnTo>
                      <a:pt x="0" y="2"/>
                    </a:lnTo>
                    <a:lnTo>
                      <a:pt x="0" y="2"/>
                    </a:lnTo>
                    <a:lnTo>
                      <a:pt x="0" y="3"/>
                    </a:lnTo>
                    <a:lnTo>
                      <a:pt x="0" y="3"/>
                    </a:lnTo>
                    <a:lnTo>
                      <a:pt x="0" y="4"/>
                    </a:lnTo>
                    <a:lnTo>
                      <a:pt x="0" y="3"/>
                    </a:lnTo>
                    <a:lnTo>
                      <a:pt x="0" y="4"/>
                    </a:lnTo>
                    <a:lnTo>
                      <a:pt x="0" y="4"/>
                    </a:lnTo>
                    <a:lnTo>
                      <a:pt x="0" y="4"/>
                    </a:lnTo>
                    <a:lnTo>
                      <a:pt x="0" y="3"/>
                    </a:lnTo>
                    <a:lnTo>
                      <a:pt x="0" y="4"/>
                    </a:lnTo>
                    <a:lnTo>
                      <a:pt x="0" y="3"/>
                    </a:lnTo>
                    <a:lnTo>
                      <a:pt x="0" y="3"/>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5"/>
                    </a:lnTo>
                    <a:lnTo>
                      <a:pt x="0" y="6"/>
                    </a:lnTo>
                    <a:lnTo>
                      <a:pt x="0" y="5"/>
                    </a:lnTo>
                    <a:lnTo>
                      <a:pt x="0" y="5"/>
                    </a:lnTo>
                    <a:lnTo>
                      <a:pt x="0" y="5"/>
                    </a:lnTo>
                    <a:lnTo>
                      <a:pt x="0" y="5"/>
                    </a:lnTo>
                    <a:lnTo>
                      <a:pt x="0" y="5"/>
                    </a:lnTo>
                    <a:lnTo>
                      <a:pt x="0" y="5"/>
                    </a:lnTo>
                    <a:lnTo>
                      <a:pt x="0" y="4"/>
                    </a:lnTo>
                    <a:lnTo>
                      <a:pt x="0" y="4"/>
                    </a:lnTo>
                    <a:lnTo>
                      <a:pt x="0" y="4"/>
                    </a:lnTo>
                    <a:lnTo>
                      <a:pt x="0" y="3"/>
                    </a:lnTo>
                    <a:lnTo>
                      <a:pt x="0" y="3"/>
                    </a:lnTo>
                    <a:lnTo>
                      <a:pt x="0" y="4"/>
                    </a:lnTo>
                    <a:lnTo>
                      <a:pt x="0" y="4"/>
                    </a:lnTo>
                    <a:lnTo>
                      <a:pt x="0" y="4"/>
                    </a:lnTo>
                    <a:lnTo>
                      <a:pt x="0" y="3"/>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5"/>
                    </a:lnTo>
                    <a:lnTo>
                      <a:pt x="0" y="5"/>
                    </a:lnTo>
                    <a:lnTo>
                      <a:pt x="0" y="4"/>
                    </a:lnTo>
                    <a:lnTo>
                      <a:pt x="0" y="4"/>
                    </a:lnTo>
                    <a:lnTo>
                      <a:pt x="0" y="3"/>
                    </a:lnTo>
                    <a:lnTo>
                      <a:pt x="0" y="3"/>
                    </a:lnTo>
                    <a:lnTo>
                      <a:pt x="0" y="3"/>
                    </a:lnTo>
                    <a:lnTo>
                      <a:pt x="0" y="2"/>
                    </a:lnTo>
                    <a:lnTo>
                      <a:pt x="0" y="3"/>
                    </a:lnTo>
                    <a:lnTo>
                      <a:pt x="0" y="2"/>
                    </a:lnTo>
                    <a:lnTo>
                      <a:pt x="0" y="2"/>
                    </a:lnTo>
                    <a:lnTo>
                      <a:pt x="0" y="1"/>
                    </a:lnTo>
                    <a:lnTo>
                      <a:pt x="0" y="1"/>
                    </a:lnTo>
                    <a:lnTo>
                      <a:pt x="0" y="1"/>
                    </a:lnTo>
                    <a:lnTo>
                      <a:pt x="0" y="0"/>
                    </a:lnTo>
                    <a:lnTo>
                      <a:pt x="0" y="0"/>
                    </a:lnTo>
                    <a:lnTo>
                      <a:pt x="0" y="1"/>
                    </a:lnTo>
                    <a:lnTo>
                      <a:pt x="0" y="1"/>
                    </a:lnTo>
                    <a:lnTo>
                      <a:pt x="0" y="1"/>
                    </a:lnTo>
                    <a:lnTo>
                      <a:pt x="0" y="0"/>
                    </a:lnTo>
                    <a:lnTo>
                      <a:pt x="0" y="1"/>
                    </a:lnTo>
                    <a:lnTo>
                      <a:pt x="0" y="0"/>
                    </a:lnTo>
                    <a:lnTo>
                      <a:pt x="0" y="1"/>
                    </a:lnTo>
                    <a:lnTo>
                      <a:pt x="0" y="1"/>
                    </a:lnTo>
                    <a:lnTo>
                      <a:pt x="0" y="1"/>
                    </a:lnTo>
                    <a:lnTo>
                      <a:pt x="0" y="1"/>
                    </a:lnTo>
                    <a:lnTo>
                      <a:pt x="0" y="1"/>
                    </a:lnTo>
                    <a:lnTo>
                      <a:pt x="0" y="2"/>
                    </a:lnTo>
                    <a:lnTo>
                      <a:pt x="0" y="2"/>
                    </a:lnTo>
                    <a:lnTo>
                      <a:pt x="0" y="3"/>
                    </a:lnTo>
                    <a:lnTo>
                      <a:pt x="0" y="3"/>
                    </a:lnTo>
                    <a:lnTo>
                      <a:pt x="0" y="4"/>
                    </a:lnTo>
                    <a:lnTo>
                      <a:pt x="0" y="4"/>
                    </a:lnTo>
                    <a:lnTo>
                      <a:pt x="0" y="4"/>
                    </a:lnTo>
                    <a:lnTo>
                      <a:pt x="0" y="5"/>
                    </a:lnTo>
                    <a:lnTo>
                      <a:pt x="0" y="5"/>
                    </a:lnTo>
                    <a:lnTo>
                      <a:pt x="0" y="5"/>
                    </a:lnTo>
                    <a:lnTo>
                      <a:pt x="0" y="6"/>
                    </a:lnTo>
                    <a:lnTo>
                      <a:pt x="0" y="5"/>
                    </a:lnTo>
                    <a:lnTo>
                      <a:pt x="0" y="5"/>
                    </a:lnTo>
                    <a:lnTo>
                      <a:pt x="0" y="5"/>
                    </a:lnTo>
                    <a:lnTo>
                      <a:pt x="0" y="6"/>
                    </a:lnTo>
                    <a:lnTo>
                      <a:pt x="0" y="5"/>
                    </a:lnTo>
                    <a:lnTo>
                      <a:pt x="0" y="6"/>
                    </a:lnTo>
                    <a:lnTo>
                      <a:pt x="0" y="6"/>
                    </a:lnTo>
                    <a:lnTo>
                      <a:pt x="0" y="6"/>
                    </a:lnTo>
                    <a:lnTo>
                      <a:pt x="0" y="7"/>
                    </a:lnTo>
                    <a:lnTo>
                      <a:pt x="0" y="7"/>
                    </a:lnTo>
                    <a:lnTo>
                      <a:pt x="0" y="6"/>
                    </a:lnTo>
                    <a:lnTo>
                      <a:pt x="0" y="7"/>
                    </a:lnTo>
                    <a:lnTo>
                      <a:pt x="0" y="7"/>
                    </a:lnTo>
                    <a:lnTo>
                      <a:pt x="0" y="6"/>
                    </a:lnTo>
                    <a:lnTo>
                      <a:pt x="0" y="7"/>
                    </a:lnTo>
                    <a:lnTo>
                      <a:pt x="0" y="6"/>
                    </a:lnTo>
                    <a:lnTo>
                      <a:pt x="0" y="7"/>
                    </a:lnTo>
                    <a:lnTo>
                      <a:pt x="0" y="7"/>
                    </a:lnTo>
                    <a:lnTo>
                      <a:pt x="0" y="7"/>
                    </a:lnTo>
                    <a:lnTo>
                      <a:pt x="0" y="7"/>
                    </a:lnTo>
                    <a:lnTo>
                      <a:pt x="0" y="7"/>
                    </a:lnTo>
                    <a:lnTo>
                      <a:pt x="0" y="8"/>
                    </a:lnTo>
                  </a:path>
                </a:pathLst>
              </a:custGeom>
              <a:noFill/>
              <a:ln w="0">
                <a:solidFill>
                  <a:srgbClr val="3366FF"/>
                </a:solidFill>
                <a:prstDash val="solid"/>
                <a:round/>
                <a:headEnd/>
                <a:tailEnd/>
              </a:ln>
            </p:spPr>
            <p:txBody>
              <a:bodyPr/>
              <a:lstStyle/>
              <a:p>
                <a:endParaRPr lang="en-GB"/>
              </a:p>
            </p:txBody>
          </p:sp>
          <p:sp>
            <p:nvSpPr>
              <p:cNvPr id="185976" name="Freeform 632"/>
              <p:cNvSpPr>
                <a:spLocks/>
              </p:cNvSpPr>
              <p:nvPr/>
            </p:nvSpPr>
            <p:spPr bwMode="auto">
              <a:xfrm>
                <a:off x="2892" y="3563"/>
                <a:ext cx="6" cy="342"/>
              </a:xfrm>
              <a:custGeom>
                <a:avLst/>
                <a:gdLst/>
                <a:ahLst/>
                <a:cxnLst>
                  <a:cxn ang="0">
                    <a:pos x="0" y="7"/>
                  </a:cxn>
                  <a:cxn ang="0">
                    <a:pos x="0" y="8"/>
                  </a:cxn>
                  <a:cxn ang="0">
                    <a:pos x="0" y="13"/>
                  </a:cxn>
                  <a:cxn ang="0">
                    <a:pos x="0" y="13"/>
                  </a:cxn>
                  <a:cxn ang="0">
                    <a:pos x="0" y="12"/>
                  </a:cxn>
                  <a:cxn ang="0">
                    <a:pos x="0" y="11"/>
                  </a:cxn>
                  <a:cxn ang="0">
                    <a:pos x="0" y="10"/>
                  </a:cxn>
                  <a:cxn ang="0">
                    <a:pos x="0" y="9"/>
                  </a:cxn>
                  <a:cxn ang="0">
                    <a:pos x="0" y="9"/>
                  </a:cxn>
                  <a:cxn ang="0">
                    <a:pos x="0" y="9"/>
                  </a:cxn>
                  <a:cxn ang="0">
                    <a:pos x="1" y="9"/>
                  </a:cxn>
                  <a:cxn ang="0">
                    <a:pos x="1" y="9"/>
                  </a:cxn>
                  <a:cxn ang="0">
                    <a:pos x="1" y="6"/>
                  </a:cxn>
                  <a:cxn ang="0">
                    <a:pos x="1" y="4"/>
                  </a:cxn>
                  <a:cxn ang="0">
                    <a:pos x="1" y="4"/>
                  </a:cxn>
                  <a:cxn ang="0">
                    <a:pos x="1" y="4"/>
                  </a:cxn>
                  <a:cxn ang="0">
                    <a:pos x="1" y="1"/>
                  </a:cxn>
                  <a:cxn ang="0">
                    <a:pos x="1" y="3"/>
                  </a:cxn>
                  <a:cxn ang="0">
                    <a:pos x="1" y="6"/>
                  </a:cxn>
                  <a:cxn ang="0">
                    <a:pos x="1" y="8"/>
                  </a:cxn>
                  <a:cxn ang="0">
                    <a:pos x="1" y="9"/>
                  </a:cxn>
                  <a:cxn ang="0">
                    <a:pos x="1" y="8"/>
                  </a:cxn>
                  <a:cxn ang="0">
                    <a:pos x="1" y="7"/>
                  </a:cxn>
                  <a:cxn ang="0">
                    <a:pos x="1" y="6"/>
                  </a:cxn>
                  <a:cxn ang="0">
                    <a:pos x="1" y="5"/>
                  </a:cxn>
                  <a:cxn ang="0">
                    <a:pos x="1" y="8"/>
                  </a:cxn>
                  <a:cxn ang="0">
                    <a:pos x="1" y="6"/>
                  </a:cxn>
                  <a:cxn ang="0">
                    <a:pos x="1" y="3"/>
                  </a:cxn>
                  <a:cxn ang="0">
                    <a:pos x="1" y="5"/>
                  </a:cxn>
                  <a:cxn ang="0">
                    <a:pos x="1" y="5"/>
                  </a:cxn>
                  <a:cxn ang="0">
                    <a:pos x="1" y="5"/>
                  </a:cxn>
                  <a:cxn ang="0">
                    <a:pos x="1" y="4"/>
                  </a:cxn>
                  <a:cxn ang="0">
                    <a:pos x="1" y="4"/>
                  </a:cxn>
                  <a:cxn ang="0">
                    <a:pos x="1" y="5"/>
                  </a:cxn>
                  <a:cxn ang="0">
                    <a:pos x="1" y="3"/>
                  </a:cxn>
                  <a:cxn ang="0">
                    <a:pos x="1" y="6"/>
                  </a:cxn>
                  <a:cxn ang="0">
                    <a:pos x="1" y="9"/>
                  </a:cxn>
                  <a:cxn ang="0">
                    <a:pos x="1" y="7"/>
                  </a:cxn>
                  <a:cxn ang="0">
                    <a:pos x="1" y="7"/>
                  </a:cxn>
                  <a:cxn ang="0">
                    <a:pos x="1" y="6"/>
                  </a:cxn>
                  <a:cxn ang="0">
                    <a:pos x="1" y="8"/>
                  </a:cxn>
                  <a:cxn ang="0">
                    <a:pos x="1" y="7"/>
                  </a:cxn>
                  <a:cxn ang="0">
                    <a:pos x="1" y="6"/>
                  </a:cxn>
                  <a:cxn ang="0">
                    <a:pos x="1" y="8"/>
                  </a:cxn>
                  <a:cxn ang="0">
                    <a:pos x="1" y="8"/>
                  </a:cxn>
                  <a:cxn ang="0">
                    <a:pos x="1" y="13"/>
                  </a:cxn>
                  <a:cxn ang="0">
                    <a:pos x="1" y="23"/>
                  </a:cxn>
                  <a:cxn ang="0">
                    <a:pos x="1" y="30"/>
                  </a:cxn>
                  <a:cxn ang="0">
                    <a:pos x="1" y="32"/>
                  </a:cxn>
                  <a:cxn ang="0">
                    <a:pos x="1" y="38"/>
                  </a:cxn>
                  <a:cxn ang="0">
                    <a:pos x="1" y="42"/>
                  </a:cxn>
                  <a:cxn ang="0">
                    <a:pos x="1" y="47"/>
                  </a:cxn>
                  <a:cxn ang="0">
                    <a:pos x="1" y="50"/>
                  </a:cxn>
                  <a:cxn ang="0">
                    <a:pos x="1" y="48"/>
                  </a:cxn>
                  <a:cxn ang="0">
                    <a:pos x="1" y="46"/>
                  </a:cxn>
                  <a:cxn ang="0">
                    <a:pos x="1" y="48"/>
                  </a:cxn>
                  <a:cxn ang="0">
                    <a:pos x="1" y="46"/>
                  </a:cxn>
                  <a:cxn ang="0">
                    <a:pos x="1" y="50"/>
                  </a:cxn>
                  <a:cxn ang="0">
                    <a:pos x="1" y="52"/>
                  </a:cxn>
                  <a:cxn ang="0">
                    <a:pos x="1" y="55"/>
                  </a:cxn>
                  <a:cxn ang="0">
                    <a:pos x="1" y="56"/>
                  </a:cxn>
                  <a:cxn ang="0">
                    <a:pos x="1" y="56"/>
                  </a:cxn>
                  <a:cxn ang="0">
                    <a:pos x="1" y="56"/>
                  </a:cxn>
                </a:cxnLst>
                <a:rect l="0" t="0" r="r" b="b"/>
                <a:pathLst>
                  <a:path w="1" h="57">
                    <a:moveTo>
                      <a:pt x="0" y="8"/>
                    </a:move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8"/>
                    </a:lnTo>
                    <a:lnTo>
                      <a:pt x="0" y="9"/>
                    </a:lnTo>
                    <a:lnTo>
                      <a:pt x="0" y="9"/>
                    </a:lnTo>
                    <a:lnTo>
                      <a:pt x="0" y="10"/>
                    </a:lnTo>
                    <a:lnTo>
                      <a:pt x="0" y="10"/>
                    </a:lnTo>
                    <a:lnTo>
                      <a:pt x="0" y="11"/>
                    </a:lnTo>
                    <a:lnTo>
                      <a:pt x="0" y="11"/>
                    </a:lnTo>
                    <a:lnTo>
                      <a:pt x="0" y="12"/>
                    </a:lnTo>
                    <a:lnTo>
                      <a:pt x="0" y="13"/>
                    </a:lnTo>
                    <a:lnTo>
                      <a:pt x="0" y="13"/>
                    </a:lnTo>
                    <a:lnTo>
                      <a:pt x="0" y="14"/>
                    </a:lnTo>
                    <a:lnTo>
                      <a:pt x="0" y="13"/>
                    </a:lnTo>
                    <a:lnTo>
                      <a:pt x="0" y="14"/>
                    </a:lnTo>
                    <a:lnTo>
                      <a:pt x="0" y="14"/>
                    </a:lnTo>
                    <a:lnTo>
                      <a:pt x="0" y="14"/>
                    </a:lnTo>
                    <a:lnTo>
                      <a:pt x="0" y="14"/>
                    </a:lnTo>
                    <a:lnTo>
                      <a:pt x="0" y="14"/>
                    </a:lnTo>
                    <a:lnTo>
                      <a:pt x="0" y="15"/>
                    </a:lnTo>
                    <a:lnTo>
                      <a:pt x="0" y="14"/>
                    </a:lnTo>
                    <a:lnTo>
                      <a:pt x="0" y="14"/>
                    </a:lnTo>
                    <a:lnTo>
                      <a:pt x="0" y="13"/>
                    </a:lnTo>
                    <a:lnTo>
                      <a:pt x="0" y="13"/>
                    </a:lnTo>
                    <a:lnTo>
                      <a:pt x="0" y="13"/>
                    </a:lnTo>
                    <a:lnTo>
                      <a:pt x="0" y="13"/>
                    </a:lnTo>
                    <a:lnTo>
                      <a:pt x="0" y="14"/>
                    </a:lnTo>
                    <a:lnTo>
                      <a:pt x="0" y="13"/>
                    </a:lnTo>
                    <a:lnTo>
                      <a:pt x="0" y="14"/>
                    </a:lnTo>
                    <a:lnTo>
                      <a:pt x="0" y="13"/>
                    </a:lnTo>
                    <a:lnTo>
                      <a:pt x="0" y="13"/>
                    </a:lnTo>
                    <a:lnTo>
                      <a:pt x="0" y="13"/>
                    </a:lnTo>
                    <a:lnTo>
                      <a:pt x="0" y="13"/>
                    </a:lnTo>
                    <a:lnTo>
                      <a:pt x="0" y="13"/>
                    </a:lnTo>
                    <a:lnTo>
                      <a:pt x="0" y="12"/>
                    </a:lnTo>
                    <a:lnTo>
                      <a:pt x="0" y="12"/>
                    </a:lnTo>
                    <a:lnTo>
                      <a:pt x="0" y="12"/>
                    </a:lnTo>
                    <a:lnTo>
                      <a:pt x="0" y="12"/>
                    </a:lnTo>
                    <a:lnTo>
                      <a:pt x="0" y="12"/>
                    </a:lnTo>
                    <a:lnTo>
                      <a:pt x="0" y="12"/>
                    </a:lnTo>
                    <a:lnTo>
                      <a:pt x="0" y="11"/>
                    </a:lnTo>
                    <a:lnTo>
                      <a:pt x="0" y="11"/>
                    </a:lnTo>
                    <a:lnTo>
                      <a:pt x="0" y="10"/>
                    </a:lnTo>
                    <a:lnTo>
                      <a:pt x="0" y="10"/>
                    </a:lnTo>
                    <a:lnTo>
                      <a:pt x="0" y="10"/>
                    </a:lnTo>
                    <a:lnTo>
                      <a:pt x="0" y="10"/>
                    </a:lnTo>
                    <a:lnTo>
                      <a:pt x="0" y="11"/>
                    </a:lnTo>
                    <a:lnTo>
                      <a:pt x="0" y="11"/>
                    </a:lnTo>
                    <a:lnTo>
                      <a:pt x="0" y="11"/>
                    </a:lnTo>
                    <a:lnTo>
                      <a:pt x="0" y="11"/>
                    </a:lnTo>
                    <a:lnTo>
                      <a:pt x="0" y="11"/>
                    </a:lnTo>
                    <a:lnTo>
                      <a:pt x="0" y="12"/>
                    </a:lnTo>
                    <a:lnTo>
                      <a:pt x="0" y="12"/>
                    </a:lnTo>
                    <a:lnTo>
                      <a:pt x="0" y="12"/>
                    </a:lnTo>
                    <a:lnTo>
                      <a:pt x="0" y="11"/>
                    </a:lnTo>
                    <a:lnTo>
                      <a:pt x="0" y="11"/>
                    </a:lnTo>
                    <a:lnTo>
                      <a:pt x="0" y="11"/>
                    </a:lnTo>
                    <a:lnTo>
                      <a:pt x="0" y="10"/>
                    </a:lnTo>
                    <a:lnTo>
                      <a:pt x="0" y="10"/>
                    </a:lnTo>
                    <a:lnTo>
                      <a:pt x="0" y="10"/>
                    </a:lnTo>
                    <a:lnTo>
                      <a:pt x="0" y="9"/>
                    </a:lnTo>
                    <a:lnTo>
                      <a:pt x="0" y="9"/>
                    </a:lnTo>
                    <a:lnTo>
                      <a:pt x="0" y="9"/>
                    </a:lnTo>
                    <a:lnTo>
                      <a:pt x="0" y="9"/>
                    </a:lnTo>
                    <a:lnTo>
                      <a:pt x="0" y="8"/>
                    </a:lnTo>
                    <a:lnTo>
                      <a:pt x="0" y="8"/>
                    </a:lnTo>
                    <a:lnTo>
                      <a:pt x="0" y="7"/>
                    </a:lnTo>
                    <a:lnTo>
                      <a:pt x="0" y="8"/>
                    </a:lnTo>
                    <a:lnTo>
                      <a:pt x="0" y="9"/>
                    </a:lnTo>
                    <a:lnTo>
                      <a:pt x="0" y="9"/>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8"/>
                    </a:lnTo>
                    <a:lnTo>
                      <a:pt x="0" y="9"/>
                    </a:lnTo>
                    <a:lnTo>
                      <a:pt x="0" y="9"/>
                    </a:lnTo>
                    <a:lnTo>
                      <a:pt x="0" y="9"/>
                    </a:lnTo>
                    <a:lnTo>
                      <a:pt x="0" y="8"/>
                    </a:lnTo>
                    <a:lnTo>
                      <a:pt x="0" y="9"/>
                    </a:lnTo>
                    <a:lnTo>
                      <a:pt x="0" y="8"/>
                    </a:lnTo>
                    <a:lnTo>
                      <a:pt x="0" y="9"/>
                    </a:lnTo>
                    <a:lnTo>
                      <a:pt x="0" y="9"/>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10"/>
                    </a:lnTo>
                    <a:lnTo>
                      <a:pt x="1" y="10"/>
                    </a:lnTo>
                    <a:lnTo>
                      <a:pt x="1" y="10"/>
                    </a:lnTo>
                    <a:lnTo>
                      <a:pt x="1" y="9"/>
                    </a:lnTo>
                    <a:lnTo>
                      <a:pt x="1" y="9"/>
                    </a:lnTo>
                    <a:lnTo>
                      <a:pt x="1" y="9"/>
                    </a:lnTo>
                    <a:lnTo>
                      <a:pt x="1" y="8"/>
                    </a:lnTo>
                    <a:lnTo>
                      <a:pt x="1" y="9"/>
                    </a:lnTo>
                    <a:lnTo>
                      <a:pt x="1" y="9"/>
                    </a:lnTo>
                    <a:lnTo>
                      <a:pt x="1" y="8"/>
                    </a:lnTo>
                    <a:lnTo>
                      <a:pt x="1" y="8"/>
                    </a:lnTo>
                    <a:lnTo>
                      <a:pt x="1" y="9"/>
                    </a:lnTo>
                    <a:lnTo>
                      <a:pt x="1" y="7"/>
                    </a:lnTo>
                    <a:lnTo>
                      <a:pt x="1" y="7"/>
                    </a:lnTo>
                    <a:lnTo>
                      <a:pt x="1" y="7"/>
                    </a:lnTo>
                    <a:lnTo>
                      <a:pt x="1" y="6"/>
                    </a:lnTo>
                    <a:lnTo>
                      <a:pt x="1" y="6"/>
                    </a:lnTo>
                    <a:lnTo>
                      <a:pt x="1" y="5"/>
                    </a:lnTo>
                    <a:lnTo>
                      <a:pt x="1" y="5"/>
                    </a:lnTo>
                    <a:lnTo>
                      <a:pt x="1" y="5"/>
                    </a:lnTo>
                    <a:lnTo>
                      <a:pt x="1" y="5"/>
                    </a:lnTo>
                    <a:lnTo>
                      <a:pt x="1" y="5"/>
                    </a:lnTo>
                    <a:lnTo>
                      <a:pt x="1" y="5"/>
                    </a:lnTo>
                    <a:lnTo>
                      <a:pt x="1" y="5"/>
                    </a:lnTo>
                    <a:lnTo>
                      <a:pt x="1" y="5"/>
                    </a:lnTo>
                    <a:lnTo>
                      <a:pt x="1" y="5"/>
                    </a:lnTo>
                    <a:lnTo>
                      <a:pt x="1" y="4"/>
                    </a:lnTo>
                    <a:lnTo>
                      <a:pt x="1" y="4"/>
                    </a:lnTo>
                    <a:lnTo>
                      <a:pt x="1" y="3"/>
                    </a:lnTo>
                    <a:lnTo>
                      <a:pt x="1" y="4"/>
                    </a:lnTo>
                    <a:lnTo>
                      <a:pt x="1" y="3"/>
                    </a:lnTo>
                    <a:lnTo>
                      <a:pt x="1" y="3"/>
                    </a:lnTo>
                    <a:lnTo>
                      <a:pt x="1" y="4"/>
                    </a:lnTo>
                    <a:lnTo>
                      <a:pt x="1" y="3"/>
                    </a:lnTo>
                    <a:lnTo>
                      <a:pt x="1" y="2"/>
                    </a:lnTo>
                    <a:lnTo>
                      <a:pt x="1" y="3"/>
                    </a:lnTo>
                    <a:lnTo>
                      <a:pt x="1" y="4"/>
                    </a:lnTo>
                    <a:lnTo>
                      <a:pt x="1" y="4"/>
                    </a:lnTo>
                    <a:lnTo>
                      <a:pt x="1" y="4"/>
                    </a:lnTo>
                    <a:lnTo>
                      <a:pt x="1" y="4"/>
                    </a:lnTo>
                    <a:lnTo>
                      <a:pt x="1" y="3"/>
                    </a:lnTo>
                    <a:lnTo>
                      <a:pt x="1" y="3"/>
                    </a:lnTo>
                    <a:lnTo>
                      <a:pt x="1" y="3"/>
                    </a:lnTo>
                    <a:lnTo>
                      <a:pt x="1" y="4"/>
                    </a:lnTo>
                    <a:lnTo>
                      <a:pt x="1" y="3"/>
                    </a:lnTo>
                    <a:lnTo>
                      <a:pt x="1" y="3"/>
                    </a:lnTo>
                    <a:lnTo>
                      <a:pt x="1" y="3"/>
                    </a:lnTo>
                    <a:lnTo>
                      <a:pt x="1" y="3"/>
                    </a:lnTo>
                    <a:lnTo>
                      <a:pt x="1" y="4"/>
                    </a:lnTo>
                    <a:lnTo>
                      <a:pt x="1" y="4"/>
                    </a:lnTo>
                    <a:lnTo>
                      <a:pt x="1" y="4"/>
                    </a:lnTo>
                    <a:lnTo>
                      <a:pt x="1" y="4"/>
                    </a:lnTo>
                    <a:lnTo>
                      <a:pt x="1" y="3"/>
                    </a:lnTo>
                    <a:lnTo>
                      <a:pt x="1" y="4"/>
                    </a:lnTo>
                    <a:lnTo>
                      <a:pt x="1" y="3"/>
                    </a:lnTo>
                    <a:lnTo>
                      <a:pt x="1" y="3"/>
                    </a:lnTo>
                    <a:lnTo>
                      <a:pt x="1" y="3"/>
                    </a:lnTo>
                    <a:lnTo>
                      <a:pt x="1" y="2"/>
                    </a:lnTo>
                    <a:lnTo>
                      <a:pt x="1" y="2"/>
                    </a:lnTo>
                    <a:lnTo>
                      <a:pt x="1" y="1"/>
                    </a:lnTo>
                    <a:lnTo>
                      <a:pt x="1" y="1"/>
                    </a:lnTo>
                    <a:lnTo>
                      <a:pt x="1" y="0"/>
                    </a:lnTo>
                    <a:lnTo>
                      <a:pt x="1" y="1"/>
                    </a:lnTo>
                    <a:lnTo>
                      <a:pt x="1" y="0"/>
                    </a:lnTo>
                    <a:lnTo>
                      <a:pt x="1" y="0"/>
                    </a:lnTo>
                    <a:lnTo>
                      <a:pt x="1" y="0"/>
                    </a:lnTo>
                    <a:lnTo>
                      <a:pt x="1" y="0"/>
                    </a:lnTo>
                    <a:lnTo>
                      <a:pt x="1" y="1"/>
                    </a:lnTo>
                    <a:lnTo>
                      <a:pt x="1" y="1"/>
                    </a:lnTo>
                    <a:lnTo>
                      <a:pt x="1" y="2"/>
                    </a:lnTo>
                    <a:lnTo>
                      <a:pt x="1" y="2"/>
                    </a:lnTo>
                    <a:lnTo>
                      <a:pt x="1" y="3"/>
                    </a:lnTo>
                    <a:lnTo>
                      <a:pt x="1" y="4"/>
                    </a:lnTo>
                    <a:lnTo>
                      <a:pt x="1" y="4"/>
                    </a:lnTo>
                    <a:lnTo>
                      <a:pt x="1" y="4"/>
                    </a:lnTo>
                    <a:lnTo>
                      <a:pt x="1" y="5"/>
                    </a:lnTo>
                    <a:lnTo>
                      <a:pt x="1" y="4"/>
                    </a:lnTo>
                    <a:lnTo>
                      <a:pt x="1" y="5"/>
                    </a:lnTo>
                    <a:lnTo>
                      <a:pt x="1" y="5"/>
                    </a:lnTo>
                    <a:lnTo>
                      <a:pt x="1" y="5"/>
                    </a:lnTo>
                    <a:lnTo>
                      <a:pt x="1" y="6"/>
                    </a:lnTo>
                    <a:lnTo>
                      <a:pt x="1" y="6"/>
                    </a:lnTo>
                    <a:lnTo>
                      <a:pt x="1" y="6"/>
                    </a:lnTo>
                    <a:lnTo>
                      <a:pt x="1" y="6"/>
                    </a:lnTo>
                    <a:lnTo>
                      <a:pt x="1" y="7"/>
                    </a:lnTo>
                    <a:lnTo>
                      <a:pt x="1" y="7"/>
                    </a:lnTo>
                    <a:lnTo>
                      <a:pt x="1" y="7"/>
                    </a:lnTo>
                    <a:lnTo>
                      <a:pt x="1" y="7"/>
                    </a:lnTo>
                    <a:lnTo>
                      <a:pt x="1" y="6"/>
                    </a:lnTo>
                    <a:lnTo>
                      <a:pt x="1" y="7"/>
                    </a:lnTo>
                    <a:lnTo>
                      <a:pt x="1" y="7"/>
                    </a:lnTo>
                    <a:lnTo>
                      <a:pt x="1" y="7"/>
                    </a:lnTo>
                    <a:lnTo>
                      <a:pt x="1" y="7"/>
                    </a:lnTo>
                    <a:lnTo>
                      <a:pt x="1" y="8"/>
                    </a:lnTo>
                    <a:lnTo>
                      <a:pt x="1" y="7"/>
                    </a:lnTo>
                    <a:lnTo>
                      <a:pt x="1" y="7"/>
                    </a:lnTo>
                    <a:lnTo>
                      <a:pt x="1" y="7"/>
                    </a:lnTo>
                    <a:lnTo>
                      <a:pt x="1" y="7"/>
                    </a:lnTo>
                    <a:lnTo>
                      <a:pt x="1" y="7"/>
                    </a:lnTo>
                    <a:lnTo>
                      <a:pt x="1" y="7"/>
                    </a:lnTo>
                    <a:lnTo>
                      <a:pt x="1" y="7"/>
                    </a:lnTo>
                    <a:lnTo>
                      <a:pt x="1" y="8"/>
                    </a:lnTo>
                    <a:lnTo>
                      <a:pt x="1" y="9"/>
                    </a:lnTo>
                    <a:lnTo>
                      <a:pt x="1" y="8"/>
                    </a:lnTo>
                    <a:lnTo>
                      <a:pt x="1" y="9"/>
                    </a:lnTo>
                    <a:lnTo>
                      <a:pt x="1" y="8"/>
                    </a:lnTo>
                    <a:lnTo>
                      <a:pt x="1" y="9"/>
                    </a:lnTo>
                    <a:lnTo>
                      <a:pt x="1" y="9"/>
                    </a:lnTo>
                    <a:lnTo>
                      <a:pt x="1" y="9"/>
                    </a:lnTo>
                    <a:lnTo>
                      <a:pt x="1" y="9"/>
                    </a:lnTo>
                    <a:lnTo>
                      <a:pt x="1" y="9"/>
                    </a:lnTo>
                    <a:lnTo>
                      <a:pt x="1" y="8"/>
                    </a:lnTo>
                    <a:lnTo>
                      <a:pt x="1" y="9"/>
                    </a:lnTo>
                    <a:lnTo>
                      <a:pt x="1" y="8"/>
                    </a:lnTo>
                    <a:lnTo>
                      <a:pt x="1" y="9"/>
                    </a:lnTo>
                    <a:lnTo>
                      <a:pt x="1" y="8"/>
                    </a:lnTo>
                    <a:lnTo>
                      <a:pt x="1" y="8"/>
                    </a:lnTo>
                    <a:lnTo>
                      <a:pt x="1" y="8"/>
                    </a:lnTo>
                    <a:lnTo>
                      <a:pt x="1" y="9"/>
                    </a:lnTo>
                    <a:lnTo>
                      <a:pt x="1" y="8"/>
                    </a:lnTo>
                    <a:lnTo>
                      <a:pt x="1" y="8"/>
                    </a:lnTo>
                    <a:lnTo>
                      <a:pt x="1" y="7"/>
                    </a:lnTo>
                    <a:lnTo>
                      <a:pt x="1" y="8"/>
                    </a:lnTo>
                    <a:lnTo>
                      <a:pt x="1" y="7"/>
                    </a:lnTo>
                    <a:lnTo>
                      <a:pt x="1" y="8"/>
                    </a:lnTo>
                    <a:lnTo>
                      <a:pt x="1" y="8"/>
                    </a:lnTo>
                    <a:lnTo>
                      <a:pt x="1" y="7"/>
                    </a:lnTo>
                    <a:lnTo>
                      <a:pt x="1" y="7"/>
                    </a:lnTo>
                    <a:lnTo>
                      <a:pt x="1" y="6"/>
                    </a:lnTo>
                    <a:lnTo>
                      <a:pt x="1" y="5"/>
                    </a:lnTo>
                    <a:lnTo>
                      <a:pt x="1" y="5"/>
                    </a:lnTo>
                    <a:lnTo>
                      <a:pt x="1" y="5"/>
                    </a:lnTo>
                    <a:lnTo>
                      <a:pt x="1" y="4"/>
                    </a:lnTo>
                    <a:lnTo>
                      <a:pt x="1" y="5"/>
                    </a:lnTo>
                    <a:lnTo>
                      <a:pt x="1" y="5"/>
                    </a:lnTo>
                    <a:lnTo>
                      <a:pt x="1" y="5"/>
                    </a:lnTo>
                    <a:lnTo>
                      <a:pt x="1" y="5"/>
                    </a:lnTo>
                    <a:lnTo>
                      <a:pt x="1" y="6"/>
                    </a:lnTo>
                    <a:lnTo>
                      <a:pt x="1" y="6"/>
                    </a:lnTo>
                    <a:lnTo>
                      <a:pt x="1" y="6"/>
                    </a:lnTo>
                    <a:lnTo>
                      <a:pt x="1" y="6"/>
                    </a:lnTo>
                    <a:lnTo>
                      <a:pt x="1" y="5"/>
                    </a:lnTo>
                    <a:lnTo>
                      <a:pt x="1" y="5"/>
                    </a:lnTo>
                    <a:lnTo>
                      <a:pt x="1" y="4"/>
                    </a:lnTo>
                    <a:lnTo>
                      <a:pt x="1" y="4"/>
                    </a:lnTo>
                    <a:lnTo>
                      <a:pt x="1" y="5"/>
                    </a:lnTo>
                    <a:lnTo>
                      <a:pt x="1" y="5"/>
                    </a:lnTo>
                    <a:lnTo>
                      <a:pt x="1" y="5"/>
                    </a:lnTo>
                    <a:lnTo>
                      <a:pt x="1" y="5"/>
                    </a:lnTo>
                    <a:lnTo>
                      <a:pt x="1" y="4"/>
                    </a:lnTo>
                    <a:lnTo>
                      <a:pt x="1" y="5"/>
                    </a:lnTo>
                    <a:lnTo>
                      <a:pt x="1" y="4"/>
                    </a:lnTo>
                    <a:lnTo>
                      <a:pt x="1" y="5"/>
                    </a:lnTo>
                    <a:lnTo>
                      <a:pt x="1" y="5"/>
                    </a:lnTo>
                    <a:lnTo>
                      <a:pt x="1" y="6"/>
                    </a:lnTo>
                    <a:lnTo>
                      <a:pt x="1" y="7"/>
                    </a:lnTo>
                    <a:lnTo>
                      <a:pt x="1" y="7"/>
                    </a:lnTo>
                    <a:lnTo>
                      <a:pt x="1" y="7"/>
                    </a:lnTo>
                    <a:lnTo>
                      <a:pt x="1" y="7"/>
                    </a:lnTo>
                    <a:lnTo>
                      <a:pt x="1" y="8"/>
                    </a:lnTo>
                    <a:lnTo>
                      <a:pt x="1" y="7"/>
                    </a:lnTo>
                    <a:lnTo>
                      <a:pt x="1" y="7"/>
                    </a:lnTo>
                    <a:lnTo>
                      <a:pt x="1" y="8"/>
                    </a:lnTo>
                    <a:lnTo>
                      <a:pt x="1" y="7"/>
                    </a:lnTo>
                    <a:lnTo>
                      <a:pt x="1" y="7"/>
                    </a:lnTo>
                    <a:lnTo>
                      <a:pt x="1" y="7"/>
                    </a:lnTo>
                    <a:lnTo>
                      <a:pt x="1" y="7"/>
                    </a:lnTo>
                    <a:lnTo>
                      <a:pt x="1" y="7"/>
                    </a:lnTo>
                    <a:lnTo>
                      <a:pt x="1" y="6"/>
                    </a:lnTo>
                    <a:lnTo>
                      <a:pt x="1" y="6"/>
                    </a:lnTo>
                    <a:lnTo>
                      <a:pt x="1" y="6"/>
                    </a:lnTo>
                    <a:lnTo>
                      <a:pt x="1" y="5"/>
                    </a:lnTo>
                    <a:lnTo>
                      <a:pt x="1" y="5"/>
                    </a:lnTo>
                    <a:lnTo>
                      <a:pt x="1" y="4"/>
                    </a:lnTo>
                    <a:lnTo>
                      <a:pt x="1" y="5"/>
                    </a:lnTo>
                    <a:lnTo>
                      <a:pt x="1" y="4"/>
                    </a:lnTo>
                    <a:lnTo>
                      <a:pt x="1" y="4"/>
                    </a:lnTo>
                    <a:lnTo>
                      <a:pt x="1" y="5"/>
                    </a:lnTo>
                    <a:lnTo>
                      <a:pt x="1" y="4"/>
                    </a:lnTo>
                    <a:lnTo>
                      <a:pt x="1" y="4"/>
                    </a:lnTo>
                    <a:lnTo>
                      <a:pt x="1" y="4"/>
                    </a:lnTo>
                    <a:lnTo>
                      <a:pt x="1" y="3"/>
                    </a:lnTo>
                    <a:lnTo>
                      <a:pt x="1" y="4"/>
                    </a:lnTo>
                    <a:lnTo>
                      <a:pt x="1" y="4"/>
                    </a:lnTo>
                    <a:lnTo>
                      <a:pt x="1" y="4"/>
                    </a:lnTo>
                    <a:lnTo>
                      <a:pt x="1" y="3"/>
                    </a:lnTo>
                    <a:lnTo>
                      <a:pt x="1" y="3"/>
                    </a:lnTo>
                    <a:lnTo>
                      <a:pt x="1" y="3"/>
                    </a:lnTo>
                    <a:lnTo>
                      <a:pt x="1" y="4"/>
                    </a:lnTo>
                    <a:lnTo>
                      <a:pt x="1" y="4"/>
                    </a:lnTo>
                    <a:lnTo>
                      <a:pt x="1" y="4"/>
                    </a:lnTo>
                    <a:lnTo>
                      <a:pt x="1" y="5"/>
                    </a:lnTo>
                    <a:lnTo>
                      <a:pt x="1" y="5"/>
                    </a:lnTo>
                    <a:lnTo>
                      <a:pt x="1" y="5"/>
                    </a:lnTo>
                    <a:lnTo>
                      <a:pt x="1" y="5"/>
                    </a:lnTo>
                    <a:lnTo>
                      <a:pt x="1" y="5"/>
                    </a:lnTo>
                    <a:lnTo>
                      <a:pt x="1" y="6"/>
                    </a:lnTo>
                    <a:lnTo>
                      <a:pt x="1" y="5"/>
                    </a:lnTo>
                    <a:lnTo>
                      <a:pt x="1" y="6"/>
                    </a:lnTo>
                    <a:lnTo>
                      <a:pt x="1" y="6"/>
                    </a:lnTo>
                    <a:lnTo>
                      <a:pt x="1" y="5"/>
                    </a:lnTo>
                    <a:lnTo>
                      <a:pt x="1" y="6"/>
                    </a:lnTo>
                    <a:lnTo>
                      <a:pt x="1" y="5"/>
                    </a:lnTo>
                    <a:lnTo>
                      <a:pt x="1" y="5"/>
                    </a:lnTo>
                    <a:lnTo>
                      <a:pt x="1" y="6"/>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4"/>
                    </a:lnTo>
                    <a:lnTo>
                      <a:pt x="1" y="5"/>
                    </a:lnTo>
                    <a:lnTo>
                      <a:pt x="1" y="4"/>
                    </a:lnTo>
                    <a:lnTo>
                      <a:pt x="1" y="5"/>
                    </a:lnTo>
                    <a:lnTo>
                      <a:pt x="1" y="4"/>
                    </a:lnTo>
                    <a:lnTo>
                      <a:pt x="1" y="4"/>
                    </a:lnTo>
                    <a:lnTo>
                      <a:pt x="1" y="4"/>
                    </a:lnTo>
                    <a:lnTo>
                      <a:pt x="1" y="4"/>
                    </a:lnTo>
                    <a:lnTo>
                      <a:pt x="1" y="4"/>
                    </a:lnTo>
                    <a:lnTo>
                      <a:pt x="1" y="5"/>
                    </a:lnTo>
                    <a:lnTo>
                      <a:pt x="1" y="4"/>
                    </a:lnTo>
                    <a:lnTo>
                      <a:pt x="1" y="4"/>
                    </a:lnTo>
                    <a:lnTo>
                      <a:pt x="1" y="3"/>
                    </a:lnTo>
                    <a:lnTo>
                      <a:pt x="1" y="4"/>
                    </a:lnTo>
                    <a:lnTo>
                      <a:pt x="1" y="5"/>
                    </a:lnTo>
                    <a:lnTo>
                      <a:pt x="1" y="4"/>
                    </a:lnTo>
                    <a:lnTo>
                      <a:pt x="1" y="5"/>
                    </a:lnTo>
                    <a:lnTo>
                      <a:pt x="1" y="5"/>
                    </a:lnTo>
                    <a:lnTo>
                      <a:pt x="1" y="5"/>
                    </a:lnTo>
                    <a:lnTo>
                      <a:pt x="1" y="5"/>
                    </a:lnTo>
                    <a:lnTo>
                      <a:pt x="1" y="6"/>
                    </a:lnTo>
                    <a:lnTo>
                      <a:pt x="1" y="5"/>
                    </a:lnTo>
                    <a:lnTo>
                      <a:pt x="1" y="5"/>
                    </a:lnTo>
                    <a:lnTo>
                      <a:pt x="1" y="5"/>
                    </a:lnTo>
                    <a:lnTo>
                      <a:pt x="1" y="5"/>
                    </a:lnTo>
                    <a:lnTo>
                      <a:pt x="1" y="5"/>
                    </a:lnTo>
                    <a:lnTo>
                      <a:pt x="1" y="4"/>
                    </a:lnTo>
                    <a:lnTo>
                      <a:pt x="1" y="4"/>
                    </a:lnTo>
                    <a:lnTo>
                      <a:pt x="1" y="4"/>
                    </a:lnTo>
                    <a:lnTo>
                      <a:pt x="1" y="3"/>
                    </a:lnTo>
                    <a:lnTo>
                      <a:pt x="1" y="3"/>
                    </a:lnTo>
                    <a:lnTo>
                      <a:pt x="1" y="2"/>
                    </a:lnTo>
                    <a:lnTo>
                      <a:pt x="1" y="3"/>
                    </a:lnTo>
                    <a:lnTo>
                      <a:pt x="1" y="3"/>
                    </a:lnTo>
                    <a:lnTo>
                      <a:pt x="1" y="2"/>
                    </a:lnTo>
                    <a:lnTo>
                      <a:pt x="1" y="3"/>
                    </a:lnTo>
                    <a:lnTo>
                      <a:pt x="1" y="4"/>
                    </a:lnTo>
                    <a:lnTo>
                      <a:pt x="1" y="4"/>
                    </a:lnTo>
                    <a:lnTo>
                      <a:pt x="1" y="4"/>
                    </a:lnTo>
                    <a:lnTo>
                      <a:pt x="1" y="5"/>
                    </a:lnTo>
                    <a:lnTo>
                      <a:pt x="1" y="4"/>
                    </a:lnTo>
                    <a:lnTo>
                      <a:pt x="1" y="4"/>
                    </a:lnTo>
                    <a:lnTo>
                      <a:pt x="1" y="5"/>
                    </a:lnTo>
                    <a:lnTo>
                      <a:pt x="1" y="6"/>
                    </a:lnTo>
                    <a:lnTo>
                      <a:pt x="1" y="6"/>
                    </a:lnTo>
                    <a:lnTo>
                      <a:pt x="1" y="6"/>
                    </a:lnTo>
                    <a:lnTo>
                      <a:pt x="1" y="6"/>
                    </a:lnTo>
                    <a:lnTo>
                      <a:pt x="1" y="6"/>
                    </a:lnTo>
                    <a:lnTo>
                      <a:pt x="1" y="7"/>
                    </a:lnTo>
                    <a:lnTo>
                      <a:pt x="1" y="7"/>
                    </a:lnTo>
                    <a:lnTo>
                      <a:pt x="1" y="7"/>
                    </a:lnTo>
                    <a:lnTo>
                      <a:pt x="1" y="7"/>
                    </a:lnTo>
                    <a:lnTo>
                      <a:pt x="1" y="7"/>
                    </a:lnTo>
                    <a:lnTo>
                      <a:pt x="1" y="8"/>
                    </a:lnTo>
                    <a:lnTo>
                      <a:pt x="1" y="7"/>
                    </a:lnTo>
                    <a:lnTo>
                      <a:pt x="1" y="9"/>
                    </a:lnTo>
                    <a:lnTo>
                      <a:pt x="1" y="8"/>
                    </a:lnTo>
                    <a:lnTo>
                      <a:pt x="1" y="8"/>
                    </a:lnTo>
                    <a:lnTo>
                      <a:pt x="1" y="7"/>
                    </a:lnTo>
                    <a:lnTo>
                      <a:pt x="1" y="7"/>
                    </a:lnTo>
                    <a:lnTo>
                      <a:pt x="1" y="7"/>
                    </a:lnTo>
                    <a:lnTo>
                      <a:pt x="1" y="6"/>
                    </a:lnTo>
                    <a:lnTo>
                      <a:pt x="1" y="6"/>
                    </a:lnTo>
                    <a:lnTo>
                      <a:pt x="1" y="7"/>
                    </a:lnTo>
                    <a:lnTo>
                      <a:pt x="1" y="7"/>
                    </a:lnTo>
                    <a:lnTo>
                      <a:pt x="1" y="6"/>
                    </a:lnTo>
                    <a:lnTo>
                      <a:pt x="1" y="7"/>
                    </a:lnTo>
                    <a:lnTo>
                      <a:pt x="1" y="7"/>
                    </a:lnTo>
                    <a:lnTo>
                      <a:pt x="1" y="7"/>
                    </a:lnTo>
                    <a:lnTo>
                      <a:pt x="1" y="7"/>
                    </a:lnTo>
                    <a:lnTo>
                      <a:pt x="1" y="7"/>
                    </a:lnTo>
                    <a:lnTo>
                      <a:pt x="1" y="7"/>
                    </a:lnTo>
                    <a:lnTo>
                      <a:pt x="1" y="7"/>
                    </a:lnTo>
                    <a:lnTo>
                      <a:pt x="1" y="6"/>
                    </a:lnTo>
                    <a:lnTo>
                      <a:pt x="1" y="6"/>
                    </a:lnTo>
                    <a:lnTo>
                      <a:pt x="1" y="6"/>
                    </a:lnTo>
                    <a:lnTo>
                      <a:pt x="1" y="6"/>
                    </a:lnTo>
                    <a:lnTo>
                      <a:pt x="1" y="7"/>
                    </a:lnTo>
                    <a:lnTo>
                      <a:pt x="1" y="7"/>
                    </a:lnTo>
                    <a:lnTo>
                      <a:pt x="1" y="7"/>
                    </a:lnTo>
                    <a:lnTo>
                      <a:pt x="1" y="8"/>
                    </a:lnTo>
                    <a:lnTo>
                      <a:pt x="1" y="7"/>
                    </a:lnTo>
                    <a:lnTo>
                      <a:pt x="1" y="7"/>
                    </a:lnTo>
                    <a:lnTo>
                      <a:pt x="1" y="7"/>
                    </a:lnTo>
                    <a:lnTo>
                      <a:pt x="1" y="7"/>
                    </a:lnTo>
                    <a:lnTo>
                      <a:pt x="1" y="7"/>
                    </a:lnTo>
                    <a:lnTo>
                      <a:pt x="1" y="7"/>
                    </a:lnTo>
                    <a:lnTo>
                      <a:pt x="1" y="6"/>
                    </a:lnTo>
                    <a:lnTo>
                      <a:pt x="1" y="6"/>
                    </a:lnTo>
                    <a:lnTo>
                      <a:pt x="1" y="7"/>
                    </a:lnTo>
                    <a:lnTo>
                      <a:pt x="1" y="7"/>
                    </a:lnTo>
                    <a:lnTo>
                      <a:pt x="1" y="7"/>
                    </a:lnTo>
                    <a:lnTo>
                      <a:pt x="1" y="8"/>
                    </a:lnTo>
                    <a:lnTo>
                      <a:pt x="1" y="8"/>
                    </a:lnTo>
                    <a:lnTo>
                      <a:pt x="1" y="8"/>
                    </a:lnTo>
                    <a:lnTo>
                      <a:pt x="1" y="9"/>
                    </a:lnTo>
                    <a:lnTo>
                      <a:pt x="1" y="8"/>
                    </a:lnTo>
                    <a:lnTo>
                      <a:pt x="1" y="9"/>
                    </a:lnTo>
                    <a:lnTo>
                      <a:pt x="1" y="9"/>
                    </a:lnTo>
                    <a:lnTo>
                      <a:pt x="1" y="8"/>
                    </a:lnTo>
                    <a:lnTo>
                      <a:pt x="1" y="9"/>
                    </a:lnTo>
                    <a:lnTo>
                      <a:pt x="1" y="9"/>
                    </a:lnTo>
                    <a:lnTo>
                      <a:pt x="1" y="8"/>
                    </a:lnTo>
                    <a:lnTo>
                      <a:pt x="1" y="8"/>
                    </a:lnTo>
                    <a:lnTo>
                      <a:pt x="1" y="9"/>
                    </a:lnTo>
                    <a:lnTo>
                      <a:pt x="1" y="9"/>
                    </a:lnTo>
                    <a:lnTo>
                      <a:pt x="1" y="8"/>
                    </a:lnTo>
                    <a:lnTo>
                      <a:pt x="1" y="7"/>
                    </a:lnTo>
                    <a:lnTo>
                      <a:pt x="1" y="8"/>
                    </a:lnTo>
                    <a:lnTo>
                      <a:pt x="1" y="8"/>
                    </a:lnTo>
                    <a:lnTo>
                      <a:pt x="1" y="7"/>
                    </a:lnTo>
                    <a:lnTo>
                      <a:pt x="1" y="7"/>
                    </a:lnTo>
                    <a:lnTo>
                      <a:pt x="1" y="7"/>
                    </a:lnTo>
                    <a:lnTo>
                      <a:pt x="1" y="6"/>
                    </a:lnTo>
                    <a:lnTo>
                      <a:pt x="1" y="7"/>
                    </a:lnTo>
                    <a:lnTo>
                      <a:pt x="1" y="6"/>
                    </a:lnTo>
                    <a:lnTo>
                      <a:pt x="1" y="6"/>
                    </a:lnTo>
                    <a:lnTo>
                      <a:pt x="1" y="6"/>
                    </a:lnTo>
                    <a:lnTo>
                      <a:pt x="1" y="6"/>
                    </a:lnTo>
                    <a:lnTo>
                      <a:pt x="1" y="5"/>
                    </a:lnTo>
                    <a:lnTo>
                      <a:pt x="1" y="6"/>
                    </a:lnTo>
                    <a:lnTo>
                      <a:pt x="1" y="6"/>
                    </a:lnTo>
                    <a:lnTo>
                      <a:pt x="1" y="7"/>
                    </a:lnTo>
                    <a:lnTo>
                      <a:pt x="1" y="7"/>
                    </a:lnTo>
                    <a:lnTo>
                      <a:pt x="1" y="7"/>
                    </a:lnTo>
                    <a:lnTo>
                      <a:pt x="1" y="7"/>
                    </a:lnTo>
                    <a:lnTo>
                      <a:pt x="1" y="7"/>
                    </a:lnTo>
                    <a:lnTo>
                      <a:pt x="1" y="8"/>
                    </a:lnTo>
                    <a:lnTo>
                      <a:pt x="1" y="9"/>
                    </a:lnTo>
                    <a:lnTo>
                      <a:pt x="1" y="8"/>
                    </a:lnTo>
                    <a:lnTo>
                      <a:pt x="1" y="8"/>
                    </a:lnTo>
                    <a:lnTo>
                      <a:pt x="1" y="9"/>
                    </a:lnTo>
                    <a:lnTo>
                      <a:pt x="1" y="8"/>
                    </a:lnTo>
                    <a:lnTo>
                      <a:pt x="1" y="9"/>
                    </a:lnTo>
                    <a:lnTo>
                      <a:pt x="1" y="9"/>
                    </a:lnTo>
                    <a:lnTo>
                      <a:pt x="1" y="9"/>
                    </a:lnTo>
                    <a:lnTo>
                      <a:pt x="1" y="9"/>
                    </a:lnTo>
                    <a:lnTo>
                      <a:pt x="1" y="9"/>
                    </a:lnTo>
                    <a:lnTo>
                      <a:pt x="1" y="9"/>
                    </a:lnTo>
                    <a:lnTo>
                      <a:pt x="1" y="9"/>
                    </a:lnTo>
                    <a:lnTo>
                      <a:pt x="1" y="8"/>
                    </a:lnTo>
                    <a:lnTo>
                      <a:pt x="1" y="9"/>
                    </a:lnTo>
                    <a:lnTo>
                      <a:pt x="1" y="8"/>
                    </a:lnTo>
                    <a:lnTo>
                      <a:pt x="1" y="8"/>
                    </a:lnTo>
                    <a:lnTo>
                      <a:pt x="1" y="8"/>
                    </a:lnTo>
                    <a:lnTo>
                      <a:pt x="1" y="8"/>
                    </a:lnTo>
                    <a:lnTo>
                      <a:pt x="1" y="7"/>
                    </a:lnTo>
                    <a:lnTo>
                      <a:pt x="1" y="7"/>
                    </a:lnTo>
                    <a:lnTo>
                      <a:pt x="1" y="7"/>
                    </a:lnTo>
                    <a:lnTo>
                      <a:pt x="1" y="7"/>
                    </a:lnTo>
                    <a:lnTo>
                      <a:pt x="1" y="7"/>
                    </a:lnTo>
                    <a:lnTo>
                      <a:pt x="1" y="3"/>
                    </a:lnTo>
                    <a:lnTo>
                      <a:pt x="1" y="9"/>
                    </a:lnTo>
                    <a:lnTo>
                      <a:pt x="1" y="12"/>
                    </a:lnTo>
                    <a:lnTo>
                      <a:pt x="1" y="13"/>
                    </a:lnTo>
                    <a:lnTo>
                      <a:pt x="1" y="15"/>
                    </a:lnTo>
                    <a:lnTo>
                      <a:pt x="1" y="15"/>
                    </a:lnTo>
                    <a:lnTo>
                      <a:pt x="1" y="16"/>
                    </a:lnTo>
                    <a:lnTo>
                      <a:pt x="1" y="17"/>
                    </a:lnTo>
                    <a:lnTo>
                      <a:pt x="1" y="18"/>
                    </a:lnTo>
                    <a:lnTo>
                      <a:pt x="1" y="19"/>
                    </a:lnTo>
                    <a:lnTo>
                      <a:pt x="1" y="20"/>
                    </a:lnTo>
                    <a:lnTo>
                      <a:pt x="1" y="21"/>
                    </a:lnTo>
                    <a:lnTo>
                      <a:pt x="1" y="21"/>
                    </a:lnTo>
                    <a:lnTo>
                      <a:pt x="1" y="22"/>
                    </a:lnTo>
                    <a:lnTo>
                      <a:pt x="1" y="23"/>
                    </a:lnTo>
                    <a:lnTo>
                      <a:pt x="1" y="24"/>
                    </a:lnTo>
                    <a:lnTo>
                      <a:pt x="1" y="25"/>
                    </a:lnTo>
                    <a:lnTo>
                      <a:pt x="1" y="26"/>
                    </a:lnTo>
                    <a:lnTo>
                      <a:pt x="1" y="26"/>
                    </a:lnTo>
                    <a:lnTo>
                      <a:pt x="1" y="27"/>
                    </a:lnTo>
                    <a:lnTo>
                      <a:pt x="1" y="28"/>
                    </a:lnTo>
                    <a:lnTo>
                      <a:pt x="1" y="28"/>
                    </a:lnTo>
                    <a:lnTo>
                      <a:pt x="1" y="29"/>
                    </a:lnTo>
                    <a:lnTo>
                      <a:pt x="1" y="29"/>
                    </a:lnTo>
                    <a:lnTo>
                      <a:pt x="1" y="30"/>
                    </a:lnTo>
                    <a:lnTo>
                      <a:pt x="1" y="30"/>
                    </a:lnTo>
                    <a:lnTo>
                      <a:pt x="1" y="30"/>
                    </a:lnTo>
                    <a:lnTo>
                      <a:pt x="1" y="30"/>
                    </a:lnTo>
                    <a:lnTo>
                      <a:pt x="1" y="31"/>
                    </a:lnTo>
                    <a:lnTo>
                      <a:pt x="1" y="30"/>
                    </a:lnTo>
                    <a:lnTo>
                      <a:pt x="1" y="30"/>
                    </a:lnTo>
                    <a:lnTo>
                      <a:pt x="1" y="30"/>
                    </a:lnTo>
                    <a:lnTo>
                      <a:pt x="1" y="30"/>
                    </a:lnTo>
                    <a:lnTo>
                      <a:pt x="1" y="31"/>
                    </a:lnTo>
                    <a:lnTo>
                      <a:pt x="1" y="32"/>
                    </a:lnTo>
                    <a:lnTo>
                      <a:pt x="1" y="32"/>
                    </a:lnTo>
                    <a:lnTo>
                      <a:pt x="1" y="32"/>
                    </a:lnTo>
                    <a:lnTo>
                      <a:pt x="1" y="33"/>
                    </a:lnTo>
                    <a:lnTo>
                      <a:pt x="1" y="34"/>
                    </a:lnTo>
                    <a:lnTo>
                      <a:pt x="1" y="34"/>
                    </a:lnTo>
                    <a:lnTo>
                      <a:pt x="1" y="34"/>
                    </a:lnTo>
                    <a:lnTo>
                      <a:pt x="1" y="35"/>
                    </a:lnTo>
                    <a:lnTo>
                      <a:pt x="1" y="36"/>
                    </a:lnTo>
                    <a:lnTo>
                      <a:pt x="1" y="35"/>
                    </a:lnTo>
                    <a:lnTo>
                      <a:pt x="1" y="36"/>
                    </a:lnTo>
                    <a:lnTo>
                      <a:pt x="1" y="36"/>
                    </a:lnTo>
                    <a:lnTo>
                      <a:pt x="1" y="37"/>
                    </a:lnTo>
                    <a:lnTo>
                      <a:pt x="1" y="38"/>
                    </a:lnTo>
                    <a:lnTo>
                      <a:pt x="1" y="38"/>
                    </a:lnTo>
                    <a:lnTo>
                      <a:pt x="1" y="39"/>
                    </a:lnTo>
                    <a:lnTo>
                      <a:pt x="1" y="39"/>
                    </a:lnTo>
                    <a:lnTo>
                      <a:pt x="1" y="40"/>
                    </a:lnTo>
                    <a:lnTo>
                      <a:pt x="1" y="40"/>
                    </a:lnTo>
                    <a:lnTo>
                      <a:pt x="1" y="40"/>
                    </a:lnTo>
                    <a:lnTo>
                      <a:pt x="1" y="41"/>
                    </a:lnTo>
                    <a:lnTo>
                      <a:pt x="1" y="41"/>
                    </a:lnTo>
                    <a:lnTo>
                      <a:pt x="1" y="41"/>
                    </a:lnTo>
                    <a:lnTo>
                      <a:pt x="1" y="42"/>
                    </a:lnTo>
                    <a:lnTo>
                      <a:pt x="1" y="42"/>
                    </a:lnTo>
                    <a:lnTo>
                      <a:pt x="1" y="43"/>
                    </a:lnTo>
                    <a:lnTo>
                      <a:pt x="1" y="44"/>
                    </a:lnTo>
                    <a:lnTo>
                      <a:pt x="1" y="44"/>
                    </a:lnTo>
                    <a:lnTo>
                      <a:pt x="1" y="44"/>
                    </a:lnTo>
                    <a:lnTo>
                      <a:pt x="1" y="45"/>
                    </a:lnTo>
                    <a:lnTo>
                      <a:pt x="1" y="45"/>
                    </a:lnTo>
                    <a:lnTo>
                      <a:pt x="1" y="45"/>
                    </a:lnTo>
                    <a:lnTo>
                      <a:pt x="1" y="46"/>
                    </a:lnTo>
                    <a:lnTo>
                      <a:pt x="1" y="46"/>
                    </a:lnTo>
                    <a:lnTo>
                      <a:pt x="1" y="46"/>
                    </a:lnTo>
                    <a:lnTo>
                      <a:pt x="1" y="47"/>
                    </a:lnTo>
                    <a:lnTo>
                      <a:pt x="1" y="47"/>
                    </a:lnTo>
                    <a:lnTo>
                      <a:pt x="1" y="47"/>
                    </a:lnTo>
                    <a:lnTo>
                      <a:pt x="1" y="47"/>
                    </a:lnTo>
                    <a:lnTo>
                      <a:pt x="1" y="48"/>
                    </a:lnTo>
                    <a:lnTo>
                      <a:pt x="1" y="48"/>
                    </a:lnTo>
                    <a:lnTo>
                      <a:pt x="1" y="48"/>
                    </a:lnTo>
                    <a:lnTo>
                      <a:pt x="1" y="48"/>
                    </a:lnTo>
                    <a:lnTo>
                      <a:pt x="1" y="48"/>
                    </a:lnTo>
                    <a:lnTo>
                      <a:pt x="1" y="49"/>
                    </a:lnTo>
                    <a:lnTo>
                      <a:pt x="1" y="49"/>
                    </a:lnTo>
                    <a:lnTo>
                      <a:pt x="1" y="50"/>
                    </a:lnTo>
                    <a:lnTo>
                      <a:pt x="1" y="49"/>
                    </a:lnTo>
                    <a:lnTo>
                      <a:pt x="1" y="49"/>
                    </a:lnTo>
                    <a:lnTo>
                      <a:pt x="1" y="49"/>
                    </a:lnTo>
                    <a:lnTo>
                      <a:pt x="1" y="49"/>
                    </a:lnTo>
                    <a:lnTo>
                      <a:pt x="1" y="49"/>
                    </a:lnTo>
                    <a:lnTo>
                      <a:pt x="1" y="48"/>
                    </a:lnTo>
                    <a:lnTo>
                      <a:pt x="1" y="48"/>
                    </a:lnTo>
                    <a:lnTo>
                      <a:pt x="1" y="48"/>
                    </a:lnTo>
                    <a:lnTo>
                      <a:pt x="1" y="48"/>
                    </a:lnTo>
                    <a:lnTo>
                      <a:pt x="1" y="48"/>
                    </a:lnTo>
                    <a:lnTo>
                      <a:pt x="1" y="48"/>
                    </a:lnTo>
                    <a:lnTo>
                      <a:pt x="1" y="48"/>
                    </a:lnTo>
                    <a:lnTo>
                      <a:pt x="1" y="48"/>
                    </a:lnTo>
                    <a:lnTo>
                      <a:pt x="1" y="47"/>
                    </a:lnTo>
                    <a:lnTo>
                      <a:pt x="1" y="47"/>
                    </a:lnTo>
                    <a:lnTo>
                      <a:pt x="1" y="46"/>
                    </a:lnTo>
                    <a:lnTo>
                      <a:pt x="1" y="46"/>
                    </a:lnTo>
                    <a:lnTo>
                      <a:pt x="1" y="46"/>
                    </a:lnTo>
                    <a:lnTo>
                      <a:pt x="1" y="46"/>
                    </a:lnTo>
                    <a:lnTo>
                      <a:pt x="1" y="45"/>
                    </a:lnTo>
                    <a:lnTo>
                      <a:pt x="1" y="46"/>
                    </a:lnTo>
                    <a:lnTo>
                      <a:pt x="1" y="46"/>
                    </a:lnTo>
                    <a:lnTo>
                      <a:pt x="1" y="46"/>
                    </a:lnTo>
                    <a:lnTo>
                      <a:pt x="1" y="46"/>
                    </a:lnTo>
                    <a:lnTo>
                      <a:pt x="1" y="46"/>
                    </a:lnTo>
                    <a:lnTo>
                      <a:pt x="1" y="46"/>
                    </a:lnTo>
                    <a:lnTo>
                      <a:pt x="1" y="45"/>
                    </a:lnTo>
                    <a:lnTo>
                      <a:pt x="1" y="46"/>
                    </a:lnTo>
                    <a:lnTo>
                      <a:pt x="1" y="46"/>
                    </a:lnTo>
                    <a:lnTo>
                      <a:pt x="1" y="46"/>
                    </a:lnTo>
                    <a:lnTo>
                      <a:pt x="1" y="47"/>
                    </a:lnTo>
                    <a:lnTo>
                      <a:pt x="1" y="47"/>
                    </a:lnTo>
                    <a:lnTo>
                      <a:pt x="1" y="48"/>
                    </a:lnTo>
                    <a:lnTo>
                      <a:pt x="1" y="48"/>
                    </a:lnTo>
                    <a:lnTo>
                      <a:pt x="1" y="48"/>
                    </a:lnTo>
                    <a:lnTo>
                      <a:pt x="1" y="48"/>
                    </a:lnTo>
                    <a:lnTo>
                      <a:pt x="1" y="48"/>
                    </a:lnTo>
                    <a:lnTo>
                      <a:pt x="1" y="48"/>
                    </a:lnTo>
                    <a:lnTo>
                      <a:pt x="1" y="48"/>
                    </a:lnTo>
                    <a:lnTo>
                      <a:pt x="1" y="48"/>
                    </a:lnTo>
                    <a:lnTo>
                      <a:pt x="1" y="47"/>
                    </a:lnTo>
                    <a:lnTo>
                      <a:pt x="1" y="46"/>
                    </a:lnTo>
                    <a:lnTo>
                      <a:pt x="1" y="47"/>
                    </a:lnTo>
                    <a:lnTo>
                      <a:pt x="1" y="46"/>
                    </a:lnTo>
                    <a:lnTo>
                      <a:pt x="1" y="47"/>
                    </a:lnTo>
                    <a:lnTo>
                      <a:pt x="1" y="47"/>
                    </a:lnTo>
                    <a:lnTo>
                      <a:pt x="1" y="47"/>
                    </a:lnTo>
                    <a:lnTo>
                      <a:pt x="1" y="48"/>
                    </a:lnTo>
                    <a:lnTo>
                      <a:pt x="1" y="48"/>
                    </a:lnTo>
                    <a:lnTo>
                      <a:pt x="1" y="48"/>
                    </a:lnTo>
                    <a:lnTo>
                      <a:pt x="1" y="48"/>
                    </a:lnTo>
                    <a:lnTo>
                      <a:pt x="1" y="49"/>
                    </a:lnTo>
                    <a:lnTo>
                      <a:pt x="1" y="50"/>
                    </a:lnTo>
                    <a:lnTo>
                      <a:pt x="1" y="50"/>
                    </a:lnTo>
                    <a:lnTo>
                      <a:pt x="1" y="50"/>
                    </a:lnTo>
                    <a:lnTo>
                      <a:pt x="1" y="50"/>
                    </a:lnTo>
                    <a:lnTo>
                      <a:pt x="1" y="50"/>
                    </a:lnTo>
                    <a:lnTo>
                      <a:pt x="1" y="51"/>
                    </a:lnTo>
                    <a:lnTo>
                      <a:pt x="1" y="51"/>
                    </a:lnTo>
                    <a:lnTo>
                      <a:pt x="1" y="51"/>
                    </a:lnTo>
                    <a:lnTo>
                      <a:pt x="1" y="51"/>
                    </a:lnTo>
                    <a:lnTo>
                      <a:pt x="1" y="51"/>
                    </a:lnTo>
                    <a:lnTo>
                      <a:pt x="1" y="52"/>
                    </a:lnTo>
                    <a:lnTo>
                      <a:pt x="1" y="53"/>
                    </a:lnTo>
                    <a:lnTo>
                      <a:pt x="1" y="52"/>
                    </a:lnTo>
                    <a:lnTo>
                      <a:pt x="1" y="52"/>
                    </a:lnTo>
                    <a:lnTo>
                      <a:pt x="1" y="52"/>
                    </a:lnTo>
                    <a:lnTo>
                      <a:pt x="1" y="52"/>
                    </a:lnTo>
                    <a:lnTo>
                      <a:pt x="1" y="53"/>
                    </a:lnTo>
                    <a:lnTo>
                      <a:pt x="1" y="53"/>
                    </a:lnTo>
                    <a:lnTo>
                      <a:pt x="1" y="54"/>
                    </a:lnTo>
                    <a:lnTo>
                      <a:pt x="1" y="53"/>
                    </a:lnTo>
                    <a:lnTo>
                      <a:pt x="1" y="53"/>
                    </a:lnTo>
                    <a:lnTo>
                      <a:pt x="1" y="53"/>
                    </a:lnTo>
                    <a:lnTo>
                      <a:pt x="1" y="53"/>
                    </a:lnTo>
                    <a:lnTo>
                      <a:pt x="1" y="54"/>
                    </a:lnTo>
                    <a:lnTo>
                      <a:pt x="1" y="55"/>
                    </a:lnTo>
                    <a:lnTo>
                      <a:pt x="1" y="55"/>
                    </a:lnTo>
                    <a:lnTo>
                      <a:pt x="1" y="55"/>
                    </a:lnTo>
                    <a:lnTo>
                      <a:pt x="1" y="55"/>
                    </a:lnTo>
                    <a:lnTo>
                      <a:pt x="1" y="56"/>
                    </a:lnTo>
                    <a:lnTo>
                      <a:pt x="1" y="56"/>
                    </a:lnTo>
                    <a:lnTo>
                      <a:pt x="1" y="55"/>
                    </a:lnTo>
                    <a:lnTo>
                      <a:pt x="1" y="55"/>
                    </a:lnTo>
                    <a:lnTo>
                      <a:pt x="1" y="56"/>
                    </a:lnTo>
                    <a:lnTo>
                      <a:pt x="1" y="55"/>
                    </a:lnTo>
                    <a:lnTo>
                      <a:pt x="1" y="56"/>
                    </a:lnTo>
                    <a:lnTo>
                      <a:pt x="1" y="56"/>
                    </a:lnTo>
                    <a:lnTo>
                      <a:pt x="1" y="56"/>
                    </a:lnTo>
                    <a:lnTo>
                      <a:pt x="1" y="56"/>
                    </a:lnTo>
                    <a:lnTo>
                      <a:pt x="1" y="56"/>
                    </a:lnTo>
                    <a:lnTo>
                      <a:pt x="1" y="55"/>
                    </a:lnTo>
                    <a:lnTo>
                      <a:pt x="1" y="55"/>
                    </a:lnTo>
                    <a:lnTo>
                      <a:pt x="1" y="55"/>
                    </a:lnTo>
                    <a:lnTo>
                      <a:pt x="1" y="55"/>
                    </a:lnTo>
                    <a:lnTo>
                      <a:pt x="1" y="56"/>
                    </a:lnTo>
                    <a:lnTo>
                      <a:pt x="1" y="56"/>
                    </a:lnTo>
                    <a:lnTo>
                      <a:pt x="1" y="55"/>
                    </a:lnTo>
                    <a:lnTo>
                      <a:pt x="1" y="56"/>
                    </a:lnTo>
                    <a:lnTo>
                      <a:pt x="1" y="56"/>
                    </a:lnTo>
                    <a:lnTo>
                      <a:pt x="1" y="57"/>
                    </a:lnTo>
                    <a:lnTo>
                      <a:pt x="1" y="57"/>
                    </a:lnTo>
                    <a:lnTo>
                      <a:pt x="1" y="57"/>
                    </a:lnTo>
                    <a:lnTo>
                      <a:pt x="1" y="56"/>
                    </a:lnTo>
                    <a:lnTo>
                      <a:pt x="1" y="56"/>
                    </a:lnTo>
                    <a:lnTo>
                      <a:pt x="1" y="56"/>
                    </a:lnTo>
                    <a:lnTo>
                      <a:pt x="1" y="56"/>
                    </a:lnTo>
                    <a:lnTo>
                      <a:pt x="1" y="56"/>
                    </a:lnTo>
                    <a:lnTo>
                      <a:pt x="1" y="56"/>
                    </a:lnTo>
                    <a:lnTo>
                      <a:pt x="1" y="56"/>
                    </a:lnTo>
                    <a:lnTo>
                      <a:pt x="1" y="56"/>
                    </a:lnTo>
                    <a:lnTo>
                      <a:pt x="1" y="56"/>
                    </a:lnTo>
                    <a:lnTo>
                      <a:pt x="1" y="56"/>
                    </a:lnTo>
                    <a:lnTo>
                      <a:pt x="1" y="55"/>
                    </a:lnTo>
                    <a:lnTo>
                      <a:pt x="1" y="56"/>
                    </a:lnTo>
                    <a:lnTo>
                      <a:pt x="1" y="57"/>
                    </a:lnTo>
                    <a:lnTo>
                      <a:pt x="1" y="56"/>
                    </a:lnTo>
                  </a:path>
                </a:pathLst>
              </a:custGeom>
              <a:noFill/>
              <a:ln w="0">
                <a:solidFill>
                  <a:srgbClr val="3366FF"/>
                </a:solidFill>
                <a:prstDash val="solid"/>
                <a:round/>
                <a:headEnd/>
                <a:tailEnd/>
              </a:ln>
            </p:spPr>
            <p:txBody>
              <a:bodyPr/>
              <a:lstStyle/>
              <a:p>
                <a:endParaRPr lang="en-GB"/>
              </a:p>
            </p:txBody>
          </p:sp>
          <p:sp>
            <p:nvSpPr>
              <p:cNvPr id="185977" name="Freeform 633"/>
              <p:cNvSpPr>
                <a:spLocks/>
              </p:cNvSpPr>
              <p:nvPr/>
            </p:nvSpPr>
            <p:spPr bwMode="auto">
              <a:xfrm>
                <a:off x="2898" y="3635"/>
                <a:ext cx="1" cy="348"/>
              </a:xfrm>
              <a:custGeom>
                <a:avLst/>
                <a:gdLst/>
                <a:ahLst/>
                <a:cxnLst>
                  <a:cxn ang="0">
                    <a:pos x="0" y="43"/>
                  </a:cxn>
                  <a:cxn ang="0">
                    <a:pos x="0" y="41"/>
                  </a:cxn>
                  <a:cxn ang="0">
                    <a:pos x="0" y="43"/>
                  </a:cxn>
                  <a:cxn ang="0">
                    <a:pos x="0" y="43"/>
                  </a:cxn>
                  <a:cxn ang="0">
                    <a:pos x="0" y="41"/>
                  </a:cxn>
                  <a:cxn ang="0">
                    <a:pos x="0" y="43"/>
                  </a:cxn>
                  <a:cxn ang="0">
                    <a:pos x="0" y="46"/>
                  </a:cxn>
                  <a:cxn ang="0">
                    <a:pos x="0" y="47"/>
                  </a:cxn>
                  <a:cxn ang="0">
                    <a:pos x="0" y="45"/>
                  </a:cxn>
                  <a:cxn ang="0">
                    <a:pos x="0" y="47"/>
                  </a:cxn>
                  <a:cxn ang="0">
                    <a:pos x="0" y="46"/>
                  </a:cxn>
                  <a:cxn ang="0">
                    <a:pos x="0" y="45"/>
                  </a:cxn>
                  <a:cxn ang="0">
                    <a:pos x="0" y="44"/>
                  </a:cxn>
                  <a:cxn ang="0">
                    <a:pos x="0" y="45"/>
                  </a:cxn>
                  <a:cxn ang="0">
                    <a:pos x="0" y="44"/>
                  </a:cxn>
                  <a:cxn ang="0">
                    <a:pos x="0" y="44"/>
                  </a:cxn>
                  <a:cxn ang="0">
                    <a:pos x="0" y="45"/>
                  </a:cxn>
                  <a:cxn ang="0">
                    <a:pos x="0" y="49"/>
                  </a:cxn>
                  <a:cxn ang="0">
                    <a:pos x="0" y="49"/>
                  </a:cxn>
                  <a:cxn ang="0">
                    <a:pos x="0" y="48"/>
                  </a:cxn>
                  <a:cxn ang="0">
                    <a:pos x="0" y="42"/>
                  </a:cxn>
                  <a:cxn ang="0">
                    <a:pos x="0" y="41"/>
                  </a:cxn>
                  <a:cxn ang="0">
                    <a:pos x="0" y="46"/>
                  </a:cxn>
                  <a:cxn ang="0">
                    <a:pos x="0" y="47"/>
                  </a:cxn>
                  <a:cxn ang="0">
                    <a:pos x="0" y="48"/>
                  </a:cxn>
                  <a:cxn ang="0">
                    <a:pos x="0" y="47"/>
                  </a:cxn>
                  <a:cxn ang="0">
                    <a:pos x="0" y="49"/>
                  </a:cxn>
                  <a:cxn ang="0">
                    <a:pos x="0" y="54"/>
                  </a:cxn>
                  <a:cxn ang="0">
                    <a:pos x="0" y="53"/>
                  </a:cxn>
                  <a:cxn ang="0">
                    <a:pos x="0" y="55"/>
                  </a:cxn>
                  <a:cxn ang="0">
                    <a:pos x="0" y="55"/>
                  </a:cxn>
                  <a:cxn ang="0">
                    <a:pos x="0" y="53"/>
                  </a:cxn>
                  <a:cxn ang="0">
                    <a:pos x="0" y="53"/>
                  </a:cxn>
                  <a:cxn ang="0">
                    <a:pos x="0" y="52"/>
                  </a:cxn>
                  <a:cxn ang="0">
                    <a:pos x="0" y="51"/>
                  </a:cxn>
                  <a:cxn ang="0">
                    <a:pos x="0" y="50"/>
                  </a:cxn>
                  <a:cxn ang="0">
                    <a:pos x="0" y="51"/>
                  </a:cxn>
                  <a:cxn ang="0">
                    <a:pos x="0" y="54"/>
                  </a:cxn>
                  <a:cxn ang="0">
                    <a:pos x="0" y="52"/>
                  </a:cxn>
                  <a:cxn ang="0">
                    <a:pos x="0" y="54"/>
                  </a:cxn>
                  <a:cxn ang="0">
                    <a:pos x="0" y="54"/>
                  </a:cxn>
                  <a:cxn ang="0">
                    <a:pos x="0" y="49"/>
                  </a:cxn>
                  <a:cxn ang="0">
                    <a:pos x="0" y="50"/>
                  </a:cxn>
                  <a:cxn ang="0">
                    <a:pos x="0" y="50"/>
                  </a:cxn>
                  <a:cxn ang="0">
                    <a:pos x="0" y="51"/>
                  </a:cxn>
                  <a:cxn ang="0">
                    <a:pos x="0" y="51"/>
                  </a:cxn>
                  <a:cxn ang="0">
                    <a:pos x="0" y="50"/>
                  </a:cxn>
                  <a:cxn ang="0">
                    <a:pos x="0" y="46"/>
                  </a:cxn>
                  <a:cxn ang="0">
                    <a:pos x="0" y="35"/>
                  </a:cxn>
                  <a:cxn ang="0">
                    <a:pos x="0" y="28"/>
                  </a:cxn>
                  <a:cxn ang="0">
                    <a:pos x="0" y="23"/>
                  </a:cxn>
                  <a:cxn ang="0">
                    <a:pos x="0" y="20"/>
                  </a:cxn>
                  <a:cxn ang="0">
                    <a:pos x="0" y="15"/>
                  </a:cxn>
                  <a:cxn ang="0">
                    <a:pos x="0" y="12"/>
                  </a:cxn>
                  <a:cxn ang="0">
                    <a:pos x="0" y="8"/>
                  </a:cxn>
                  <a:cxn ang="0">
                    <a:pos x="0" y="7"/>
                  </a:cxn>
                  <a:cxn ang="0">
                    <a:pos x="0" y="5"/>
                  </a:cxn>
                  <a:cxn ang="0">
                    <a:pos x="0" y="3"/>
                  </a:cxn>
                  <a:cxn ang="0">
                    <a:pos x="0" y="2"/>
                  </a:cxn>
                  <a:cxn ang="0">
                    <a:pos x="0" y="2"/>
                  </a:cxn>
                  <a:cxn ang="0">
                    <a:pos x="0" y="0"/>
                  </a:cxn>
                  <a:cxn ang="0">
                    <a:pos x="0" y="2"/>
                  </a:cxn>
                  <a:cxn ang="0">
                    <a:pos x="0" y="1"/>
                  </a:cxn>
                </a:cxnLst>
                <a:rect l="0" t="0" r="r" b="b"/>
                <a:pathLst>
                  <a:path h="58">
                    <a:moveTo>
                      <a:pt x="0" y="44"/>
                    </a:moveTo>
                    <a:lnTo>
                      <a:pt x="0" y="45"/>
                    </a:lnTo>
                    <a:lnTo>
                      <a:pt x="0" y="44"/>
                    </a:lnTo>
                    <a:lnTo>
                      <a:pt x="0" y="45"/>
                    </a:lnTo>
                    <a:lnTo>
                      <a:pt x="0" y="45"/>
                    </a:lnTo>
                    <a:lnTo>
                      <a:pt x="0" y="45"/>
                    </a:lnTo>
                    <a:lnTo>
                      <a:pt x="0" y="44"/>
                    </a:lnTo>
                    <a:lnTo>
                      <a:pt x="0" y="44"/>
                    </a:lnTo>
                    <a:lnTo>
                      <a:pt x="0" y="43"/>
                    </a:lnTo>
                    <a:lnTo>
                      <a:pt x="0" y="44"/>
                    </a:lnTo>
                    <a:lnTo>
                      <a:pt x="0" y="43"/>
                    </a:lnTo>
                    <a:lnTo>
                      <a:pt x="0" y="44"/>
                    </a:lnTo>
                    <a:lnTo>
                      <a:pt x="0" y="43"/>
                    </a:lnTo>
                    <a:lnTo>
                      <a:pt x="0" y="43"/>
                    </a:lnTo>
                    <a:lnTo>
                      <a:pt x="0" y="42"/>
                    </a:lnTo>
                    <a:lnTo>
                      <a:pt x="0" y="42"/>
                    </a:lnTo>
                    <a:lnTo>
                      <a:pt x="0" y="42"/>
                    </a:lnTo>
                    <a:lnTo>
                      <a:pt x="0" y="41"/>
                    </a:lnTo>
                    <a:lnTo>
                      <a:pt x="0" y="41"/>
                    </a:lnTo>
                    <a:lnTo>
                      <a:pt x="0" y="41"/>
                    </a:lnTo>
                    <a:lnTo>
                      <a:pt x="0" y="40"/>
                    </a:lnTo>
                    <a:lnTo>
                      <a:pt x="0" y="41"/>
                    </a:lnTo>
                    <a:lnTo>
                      <a:pt x="0" y="42"/>
                    </a:lnTo>
                    <a:lnTo>
                      <a:pt x="0" y="41"/>
                    </a:lnTo>
                    <a:lnTo>
                      <a:pt x="0" y="41"/>
                    </a:lnTo>
                    <a:lnTo>
                      <a:pt x="0" y="41"/>
                    </a:lnTo>
                    <a:lnTo>
                      <a:pt x="0" y="42"/>
                    </a:lnTo>
                    <a:lnTo>
                      <a:pt x="0" y="42"/>
                    </a:lnTo>
                    <a:lnTo>
                      <a:pt x="0" y="43"/>
                    </a:lnTo>
                    <a:lnTo>
                      <a:pt x="0" y="42"/>
                    </a:lnTo>
                    <a:lnTo>
                      <a:pt x="0" y="43"/>
                    </a:lnTo>
                    <a:lnTo>
                      <a:pt x="0" y="43"/>
                    </a:lnTo>
                    <a:lnTo>
                      <a:pt x="0" y="43"/>
                    </a:lnTo>
                    <a:lnTo>
                      <a:pt x="0" y="43"/>
                    </a:lnTo>
                    <a:lnTo>
                      <a:pt x="0" y="42"/>
                    </a:lnTo>
                    <a:lnTo>
                      <a:pt x="0" y="43"/>
                    </a:lnTo>
                    <a:lnTo>
                      <a:pt x="0" y="43"/>
                    </a:lnTo>
                    <a:lnTo>
                      <a:pt x="0" y="44"/>
                    </a:lnTo>
                    <a:lnTo>
                      <a:pt x="0" y="43"/>
                    </a:lnTo>
                    <a:lnTo>
                      <a:pt x="0" y="43"/>
                    </a:lnTo>
                    <a:lnTo>
                      <a:pt x="0" y="43"/>
                    </a:lnTo>
                    <a:lnTo>
                      <a:pt x="0" y="43"/>
                    </a:lnTo>
                    <a:lnTo>
                      <a:pt x="0" y="43"/>
                    </a:lnTo>
                    <a:lnTo>
                      <a:pt x="0" y="43"/>
                    </a:lnTo>
                    <a:lnTo>
                      <a:pt x="0" y="42"/>
                    </a:lnTo>
                    <a:lnTo>
                      <a:pt x="0" y="41"/>
                    </a:lnTo>
                    <a:lnTo>
                      <a:pt x="0" y="40"/>
                    </a:lnTo>
                    <a:lnTo>
                      <a:pt x="0" y="41"/>
                    </a:lnTo>
                    <a:lnTo>
                      <a:pt x="0" y="42"/>
                    </a:lnTo>
                    <a:lnTo>
                      <a:pt x="0" y="41"/>
                    </a:lnTo>
                    <a:lnTo>
                      <a:pt x="0" y="41"/>
                    </a:lnTo>
                    <a:lnTo>
                      <a:pt x="0" y="41"/>
                    </a:lnTo>
                    <a:lnTo>
                      <a:pt x="0" y="41"/>
                    </a:lnTo>
                    <a:lnTo>
                      <a:pt x="0" y="41"/>
                    </a:lnTo>
                    <a:lnTo>
                      <a:pt x="0" y="41"/>
                    </a:lnTo>
                    <a:lnTo>
                      <a:pt x="0" y="42"/>
                    </a:lnTo>
                    <a:lnTo>
                      <a:pt x="0" y="41"/>
                    </a:lnTo>
                    <a:lnTo>
                      <a:pt x="0" y="42"/>
                    </a:lnTo>
                    <a:lnTo>
                      <a:pt x="0" y="42"/>
                    </a:lnTo>
                    <a:lnTo>
                      <a:pt x="0" y="43"/>
                    </a:lnTo>
                    <a:lnTo>
                      <a:pt x="0" y="42"/>
                    </a:lnTo>
                    <a:lnTo>
                      <a:pt x="0" y="43"/>
                    </a:lnTo>
                    <a:lnTo>
                      <a:pt x="0" y="43"/>
                    </a:lnTo>
                    <a:lnTo>
                      <a:pt x="0" y="44"/>
                    </a:lnTo>
                    <a:lnTo>
                      <a:pt x="0" y="44"/>
                    </a:lnTo>
                    <a:lnTo>
                      <a:pt x="0" y="43"/>
                    </a:lnTo>
                    <a:lnTo>
                      <a:pt x="0" y="44"/>
                    </a:lnTo>
                    <a:lnTo>
                      <a:pt x="0" y="43"/>
                    </a:lnTo>
                    <a:lnTo>
                      <a:pt x="0" y="44"/>
                    </a:lnTo>
                    <a:lnTo>
                      <a:pt x="0" y="44"/>
                    </a:lnTo>
                    <a:lnTo>
                      <a:pt x="0" y="44"/>
                    </a:lnTo>
                    <a:lnTo>
                      <a:pt x="0" y="44"/>
                    </a:lnTo>
                    <a:lnTo>
                      <a:pt x="0" y="44"/>
                    </a:lnTo>
                    <a:lnTo>
                      <a:pt x="0" y="44"/>
                    </a:lnTo>
                    <a:lnTo>
                      <a:pt x="0" y="45"/>
                    </a:lnTo>
                    <a:lnTo>
                      <a:pt x="0" y="45"/>
                    </a:lnTo>
                    <a:lnTo>
                      <a:pt x="0" y="46"/>
                    </a:lnTo>
                    <a:lnTo>
                      <a:pt x="0" y="46"/>
                    </a:lnTo>
                    <a:lnTo>
                      <a:pt x="0" y="46"/>
                    </a:lnTo>
                    <a:lnTo>
                      <a:pt x="0" y="47"/>
                    </a:lnTo>
                    <a:lnTo>
                      <a:pt x="0" y="47"/>
                    </a:lnTo>
                    <a:lnTo>
                      <a:pt x="0" y="47"/>
                    </a:lnTo>
                    <a:lnTo>
                      <a:pt x="0" y="47"/>
                    </a:lnTo>
                    <a:lnTo>
                      <a:pt x="0" y="48"/>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6"/>
                    </a:lnTo>
                    <a:lnTo>
                      <a:pt x="0" y="45"/>
                    </a:lnTo>
                    <a:lnTo>
                      <a:pt x="0" y="45"/>
                    </a:lnTo>
                    <a:lnTo>
                      <a:pt x="0" y="45"/>
                    </a:lnTo>
                    <a:lnTo>
                      <a:pt x="0" y="45"/>
                    </a:lnTo>
                    <a:lnTo>
                      <a:pt x="0" y="45"/>
                    </a:lnTo>
                    <a:lnTo>
                      <a:pt x="0" y="44"/>
                    </a:lnTo>
                    <a:lnTo>
                      <a:pt x="0" y="45"/>
                    </a:lnTo>
                    <a:lnTo>
                      <a:pt x="0" y="45"/>
                    </a:lnTo>
                    <a:lnTo>
                      <a:pt x="0" y="46"/>
                    </a:lnTo>
                    <a:lnTo>
                      <a:pt x="0" y="46"/>
                    </a:lnTo>
                    <a:lnTo>
                      <a:pt x="0" y="46"/>
                    </a:lnTo>
                    <a:lnTo>
                      <a:pt x="0" y="47"/>
                    </a:lnTo>
                    <a:lnTo>
                      <a:pt x="0" y="48"/>
                    </a:lnTo>
                    <a:lnTo>
                      <a:pt x="0" y="47"/>
                    </a:lnTo>
                    <a:lnTo>
                      <a:pt x="0" y="48"/>
                    </a:lnTo>
                    <a:lnTo>
                      <a:pt x="0" y="48"/>
                    </a:lnTo>
                    <a:lnTo>
                      <a:pt x="0" y="48"/>
                    </a:lnTo>
                    <a:lnTo>
                      <a:pt x="0" y="48"/>
                    </a:lnTo>
                    <a:lnTo>
                      <a:pt x="0" y="47"/>
                    </a:lnTo>
                    <a:lnTo>
                      <a:pt x="0" y="48"/>
                    </a:lnTo>
                    <a:lnTo>
                      <a:pt x="0" y="47"/>
                    </a:lnTo>
                    <a:lnTo>
                      <a:pt x="0" y="47"/>
                    </a:lnTo>
                    <a:lnTo>
                      <a:pt x="0" y="46"/>
                    </a:lnTo>
                    <a:lnTo>
                      <a:pt x="0" y="45"/>
                    </a:lnTo>
                    <a:lnTo>
                      <a:pt x="0" y="44"/>
                    </a:lnTo>
                    <a:lnTo>
                      <a:pt x="0" y="45"/>
                    </a:lnTo>
                    <a:lnTo>
                      <a:pt x="0" y="44"/>
                    </a:lnTo>
                    <a:lnTo>
                      <a:pt x="0" y="44"/>
                    </a:lnTo>
                    <a:lnTo>
                      <a:pt x="0" y="43"/>
                    </a:lnTo>
                    <a:lnTo>
                      <a:pt x="0" y="44"/>
                    </a:lnTo>
                    <a:lnTo>
                      <a:pt x="0" y="44"/>
                    </a:lnTo>
                    <a:lnTo>
                      <a:pt x="0" y="44"/>
                    </a:lnTo>
                    <a:lnTo>
                      <a:pt x="0" y="45"/>
                    </a:lnTo>
                    <a:lnTo>
                      <a:pt x="0" y="45"/>
                    </a:lnTo>
                    <a:lnTo>
                      <a:pt x="0" y="46"/>
                    </a:lnTo>
                    <a:lnTo>
                      <a:pt x="0" y="45"/>
                    </a:lnTo>
                    <a:lnTo>
                      <a:pt x="0" y="45"/>
                    </a:lnTo>
                    <a:lnTo>
                      <a:pt x="0" y="44"/>
                    </a:lnTo>
                    <a:lnTo>
                      <a:pt x="0" y="44"/>
                    </a:lnTo>
                    <a:lnTo>
                      <a:pt x="0" y="45"/>
                    </a:lnTo>
                    <a:lnTo>
                      <a:pt x="0" y="44"/>
                    </a:lnTo>
                    <a:lnTo>
                      <a:pt x="0" y="44"/>
                    </a:lnTo>
                    <a:lnTo>
                      <a:pt x="0" y="44"/>
                    </a:lnTo>
                    <a:lnTo>
                      <a:pt x="0" y="44"/>
                    </a:lnTo>
                    <a:lnTo>
                      <a:pt x="0" y="44"/>
                    </a:lnTo>
                    <a:lnTo>
                      <a:pt x="0" y="44"/>
                    </a:lnTo>
                    <a:lnTo>
                      <a:pt x="0" y="43"/>
                    </a:lnTo>
                    <a:lnTo>
                      <a:pt x="0" y="44"/>
                    </a:lnTo>
                    <a:lnTo>
                      <a:pt x="0" y="44"/>
                    </a:lnTo>
                    <a:lnTo>
                      <a:pt x="0" y="45"/>
                    </a:lnTo>
                    <a:lnTo>
                      <a:pt x="0" y="45"/>
                    </a:lnTo>
                    <a:lnTo>
                      <a:pt x="0" y="45"/>
                    </a:lnTo>
                    <a:lnTo>
                      <a:pt x="0" y="45"/>
                    </a:lnTo>
                    <a:lnTo>
                      <a:pt x="0" y="46"/>
                    </a:lnTo>
                    <a:lnTo>
                      <a:pt x="0" y="46"/>
                    </a:lnTo>
                    <a:lnTo>
                      <a:pt x="0" y="45"/>
                    </a:lnTo>
                    <a:lnTo>
                      <a:pt x="0" y="44"/>
                    </a:lnTo>
                    <a:lnTo>
                      <a:pt x="0" y="44"/>
                    </a:lnTo>
                    <a:lnTo>
                      <a:pt x="0" y="43"/>
                    </a:lnTo>
                    <a:lnTo>
                      <a:pt x="0" y="43"/>
                    </a:lnTo>
                    <a:lnTo>
                      <a:pt x="0" y="43"/>
                    </a:lnTo>
                    <a:lnTo>
                      <a:pt x="0" y="43"/>
                    </a:lnTo>
                    <a:lnTo>
                      <a:pt x="0" y="43"/>
                    </a:lnTo>
                    <a:lnTo>
                      <a:pt x="0" y="43"/>
                    </a:lnTo>
                    <a:lnTo>
                      <a:pt x="0" y="43"/>
                    </a:lnTo>
                    <a:lnTo>
                      <a:pt x="0" y="43"/>
                    </a:lnTo>
                    <a:lnTo>
                      <a:pt x="0" y="44"/>
                    </a:lnTo>
                    <a:lnTo>
                      <a:pt x="0" y="44"/>
                    </a:lnTo>
                    <a:lnTo>
                      <a:pt x="0" y="44"/>
                    </a:lnTo>
                    <a:lnTo>
                      <a:pt x="0" y="44"/>
                    </a:lnTo>
                    <a:lnTo>
                      <a:pt x="0" y="44"/>
                    </a:lnTo>
                    <a:lnTo>
                      <a:pt x="0" y="44"/>
                    </a:lnTo>
                    <a:lnTo>
                      <a:pt x="0" y="44"/>
                    </a:lnTo>
                    <a:lnTo>
                      <a:pt x="0" y="44"/>
                    </a:lnTo>
                    <a:lnTo>
                      <a:pt x="0" y="43"/>
                    </a:lnTo>
                    <a:lnTo>
                      <a:pt x="0" y="44"/>
                    </a:lnTo>
                    <a:lnTo>
                      <a:pt x="0" y="43"/>
                    </a:lnTo>
                    <a:lnTo>
                      <a:pt x="0" y="44"/>
                    </a:lnTo>
                    <a:lnTo>
                      <a:pt x="0" y="44"/>
                    </a:lnTo>
                    <a:lnTo>
                      <a:pt x="0" y="44"/>
                    </a:lnTo>
                    <a:lnTo>
                      <a:pt x="0" y="44"/>
                    </a:lnTo>
                    <a:lnTo>
                      <a:pt x="0" y="44"/>
                    </a:lnTo>
                    <a:lnTo>
                      <a:pt x="0" y="43"/>
                    </a:lnTo>
                    <a:lnTo>
                      <a:pt x="0" y="43"/>
                    </a:lnTo>
                    <a:lnTo>
                      <a:pt x="0" y="43"/>
                    </a:lnTo>
                    <a:lnTo>
                      <a:pt x="0" y="44"/>
                    </a:lnTo>
                    <a:lnTo>
                      <a:pt x="0" y="44"/>
                    </a:lnTo>
                    <a:lnTo>
                      <a:pt x="0" y="44"/>
                    </a:lnTo>
                    <a:lnTo>
                      <a:pt x="0" y="45"/>
                    </a:lnTo>
                    <a:lnTo>
                      <a:pt x="0" y="44"/>
                    </a:lnTo>
                    <a:lnTo>
                      <a:pt x="0" y="45"/>
                    </a:lnTo>
                    <a:lnTo>
                      <a:pt x="0" y="45"/>
                    </a:lnTo>
                    <a:lnTo>
                      <a:pt x="0" y="46"/>
                    </a:lnTo>
                    <a:lnTo>
                      <a:pt x="0" y="46"/>
                    </a:lnTo>
                    <a:lnTo>
                      <a:pt x="0" y="47"/>
                    </a:lnTo>
                    <a:lnTo>
                      <a:pt x="0" y="46"/>
                    </a:lnTo>
                    <a:lnTo>
                      <a:pt x="0" y="47"/>
                    </a:lnTo>
                    <a:lnTo>
                      <a:pt x="0" y="48"/>
                    </a:lnTo>
                    <a:lnTo>
                      <a:pt x="0" y="48"/>
                    </a:lnTo>
                    <a:lnTo>
                      <a:pt x="0" y="49"/>
                    </a:lnTo>
                    <a:lnTo>
                      <a:pt x="0" y="48"/>
                    </a:lnTo>
                    <a:lnTo>
                      <a:pt x="0" y="48"/>
                    </a:lnTo>
                    <a:lnTo>
                      <a:pt x="0" y="48"/>
                    </a:lnTo>
                    <a:lnTo>
                      <a:pt x="0" y="48"/>
                    </a:lnTo>
                    <a:lnTo>
                      <a:pt x="0" y="48"/>
                    </a:lnTo>
                    <a:lnTo>
                      <a:pt x="0" y="48"/>
                    </a:lnTo>
                    <a:lnTo>
                      <a:pt x="0" y="48"/>
                    </a:lnTo>
                    <a:lnTo>
                      <a:pt x="0" y="48"/>
                    </a:lnTo>
                    <a:lnTo>
                      <a:pt x="0" y="48"/>
                    </a:lnTo>
                    <a:lnTo>
                      <a:pt x="0" y="48"/>
                    </a:lnTo>
                    <a:lnTo>
                      <a:pt x="0" y="49"/>
                    </a:lnTo>
                    <a:lnTo>
                      <a:pt x="0" y="48"/>
                    </a:lnTo>
                    <a:lnTo>
                      <a:pt x="0" y="48"/>
                    </a:lnTo>
                    <a:lnTo>
                      <a:pt x="0" y="48"/>
                    </a:lnTo>
                    <a:lnTo>
                      <a:pt x="0" y="48"/>
                    </a:lnTo>
                    <a:lnTo>
                      <a:pt x="0" y="48"/>
                    </a:lnTo>
                    <a:lnTo>
                      <a:pt x="0" y="48"/>
                    </a:lnTo>
                    <a:lnTo>
                      <a:pt x="0" y="49"/>
                    </a:lnTo>
                    <a:lnTo>
                      <a:pt x="0" y="49"/>
                    </a:lnTo>
                    <a:lnTo>
                      <a:pt x="0" y="49"/>
                    </a:lnTo>
                    <a:lnTo>
                      <a:pt x="0" y="49"/>
                    </a:lnTo>
                    <a:lnTo>
                      <a:pt x="0" y="48"/>
                    </a:lnTo>
                    <a:lnTo>
                      <a:pt x="0" y="48"/>
                    </a:lnTo>
                    <a:lnTo>
                      <a:pt x="0" y="47"/>
                    </a:lnTo>
                    <a:lnTo>
                      <a:pt x="0" y="47"/>
                    </a:lnTo>
                    <a:lnTo>
                      <a:pt x="0" y="46"/>
                    </a:lnTo>
                    <a:lnTo>
                      <a:pt x="0" y="46"/>
                    </a:lnTo>
                    <a:lnTo>
                      <a:pt x="0" y="45"/>
                    </a:lnTo>
                    <a:lnTo>
                      <a:pt x="0" y="45"/>
                    </a:lnTo>
                    <a:lnTo>
                      <a:pt x="0" y="44"/>
                    </a:lnTo>
                    <a:lnTo>
                      <a:pt x="0" y="44"/>
                    </a:lnTo>
                    <a:lnTo>
                      <a:pt x="0" y="43"/>
                    </a:lnTo>
                    <a:lnTo>
                      <a:pt x="0" y="42"/>
                    </a:lnTo>
                    <a:lnTo>
                      <a:pt x="0" y="42"/>
                    </a:lnTo>
                    <a:lnTo>
                      <a:pt x="0" y="43"/>
                    </a:lnTo>
                    <a:lnTo>
                      <a:pt x="0" y="43"/>
                    </a:lnTo>
                    <a:lnTo>
                      <a:pt x="0" y="42"/>
                    </a:lnTo>
                    <a:lnTo>
                      <a:pt x="0" y="41"/>
                    </a:lnTo>
                    <a:lnTo>
                      <a:pt x="0" y="41"/>
                    </a:lnTo>
                    <a:lnTo>
                      <a:pt x="0" y="41"/>
                    </a:lnTo>
                    <a:lnTo>
                      <a:pt x="0" y="41"/>
                    </a:lnTo>
                    <a:lnTo>
                      <a:pt x="0" y="41"/>
                    </a:lnTo>
                    <a:lnTo>
                      <a:pt x="0" y="41"/>
                    </a:lnTo>
                    <a:lnTo>
                      <a:pt x="0" y="41"/>
                    </a:lnTo>
                    <a:lnTo>
                      <a:pt x="0" y="41"/>
                    </a:lnTo>
                    <a:lnTo>
                      <a:pt x="0" y="42"/>
                    </a:lnTo>
                    <a:lnTo>
                      <a:pt x="0" y="43"/>
                    </a:lnTo>
                    <a:lnTo>
                      <a:pt x="0" y="44"/>
                    </a:lnTo>
                    <a:lnTo>
                      <a:pt x="0" y="44"/>
                    </a:lnTo>
                    <a:lnTo>
                      <a:pt x="0" y="44"/>
                    </a:lnTo>
                    <a:lnTo>
                      <a:pt x="0" y="45"/>
                    </a:lnTo>
                    <a:lnTo>
                      <a:pt x="0" y="44"/>
                    </a:lnTo>
                    <a:lnTo>
                      <a:pt x="0" y="45"/>
                    </a:lnTo>
                    <a:lnTo>
                      <a:pt x="0" y="45"/>
                    </a:lnTo>
                    <a:lnTo>
                      <a:pt x="0" y="46"/>
                    </a:lnTo>
                    <a:lnTo>
                      <a:pt x="0" y="46"/>
                    </a:lnTo>
                    <a:lnTo>
                      <a:pt x="0" y="47"/>
                    </a:lnTo>
                    <a:lnTo>
                      <a:pt x="0" y="47"/>
                    </a:lnTo>
                    <a:lnTo>
                      <a:pt x="0" y="48"/>
                    </a:lnTo>
                    <a:lnTo>
                      <a:pt x="0" y="48"/>
                    </a:lnTo>
                    <a:lnTo>
                      <a:pt x="0" y="47"/>
                    </a:lnTo>
                    <a:lnTo>
                      <a:pt x="0" y="48"/>
                    </a:lnTo>
                    <a:lnTo>
                      <a:pt x="0" y="47"/>
                    </a:lnTo>
                    <a:lnTo>
                      <a:pt x="0" y="47"/>
                    </a:lnTo>
                    <a:lnTo>
                      <a:pt x="0" y="46"/>
                    </a:lnTo>
                    <a:lnTo>
                      <a:pt x="0" y="47"/>
                    </a:lnTo>
                    <a:lnTo>
                      <a:pt x="0" y="46"/>
                    </a:lnTo>
                    <a:lnTo>
                      <a:pt x="0" y="46"/>
                    </a:lnTo>
                    <a:lnTo>
                      <a:pt x="0" y="46"/>
                    </a:lnTo>
                    <a:lnTo>
                      <a:pt x="0" y="46"/>
                    </a:lnTo>
                    <a:lnTo>
                      <a:pt x="0" y="45"/>
                    </a:lnTo>
                    <a:lnTo>
                      <a:pt x="0" y="46"/>
                    </a:lnTo>
                    <a:lnTo>
                      <a:pt x="0" y="46"/>
                    </a:lnTo>
                    <a:lnTo>
                      <a:pt x="0" y="46"/>
                    </a:lnTo>
                    <a:lnTo>
                      <a:pt x="0" y="47"/>
                    </a:lnTo>
                    <a:lnTo>
                      <a:pt x="0" y="47"/>
                    </a:lnTo>
                    <a:lnTo>
                      <a:pt x="0" y="48"/>
                    </a:lnTo>
                    <a:lnTo>
                      <a:pt x="0" y="47"/>
                    </a:lnTo>
                    <a:lnTo>
                      <a:pt x="0" y="47"/>
                    </a:lnTo>
                    <a:lnTo>
                      <a:pt x="0" y="47"/>
                    </a:lnTo>
                    <a:lnTo>
                      <a:pt x="0" y="47"/>
                    </a:lnTo>
                    <a:lnTo>
                      <a:pt x="0" y="47"/>
                    </a:lnTo>
                    <a:lnTo>
                      <a:pt x="0" y="47"/>
                    </a:lnTo>
                    <a:lnTo>
                      <a:pt x="0" y="48"/>
                    </a:lnTo>
                    <a:lnTo>
                      <a:pt x="0" y="47"/>
                    </a:lnTo>
                    <a:lnTo>
                      <a:pt x="0" y="48"/>
                    </a:lnTo>
                    <a:lnTo>
                      <a:pt x="0" y="47"/>
                    </a:lnTo>
                    <a:lnTo>
                      <a:pt x="0" y="47"/>
                    </a:lnTo>
                    <a:lnTo>
                      <a:pt x="0" y="47"/>
                    </a:lnTo>
                    <a:lnTo>
                      <a:pt x="0" y="47"/>
                    </a:lnTo>
                    <a:lnTo>
                      <a:pt x="0" y="46"/>
                    </a:lnTo>
                    <a:lnTo>
                      <a:pt x="0" y="47"/>
                    </a:lnTo>
                    <a:lnTo>
                      <a:pt x="0" y="47"/>
                    </a:lnTo>
                    <a:lnTo>
                      <a:pt x="0" y="47"/>
                    </a:lnTo>
                    <a:lnTo>
                      <a:pt x="0" y="48"/>
                    </a:lnTo>
                    <a:lnTo>
                      <a:pt x="0" y="48"/>
                    </a:lnTo>
                    <a:lnTo>
                      <a:pt x="0" y="48"/>
                    </a:lnTo>
                    <a:lnTo>
                      <a:pt x="0" y="49"/>
                    </a:lnTo>
                    <a:lnTo>
                      <a:pt x="0" y="49"/>
                    </a:lnTo>
                    <a:lnTo>
                      <a:pt x="0" y="49"/>
                    </a:lnTo>
                    <a:lnTo>
                      <a:pt x="0" y="50"/>
                    </a:lnTo>
                    <a:lnTo>
                      <a:pt x="0" y="50"/>
                    </a:lnTo>
                    <a:lnTo>
                      <a:pt x="0" y="50"/>
                    </a:lnTo>
                    <a:lnTo>
                      <a:pt x="0" y="51"/>
                    </a:lnTo>
                    <a:lnTo>
                      <a:pt x="0" y="51"/>
                    </a:lnTo>
                    <a:lnTo>
                      <a:pt x="0" y="52"/>
                    </a:lnTo>
                    <a:lnTo>
                      <a:pt x="0" y="52"/>
                    </a:lnTo>
                    <a:lnTo>
                      <a:pt x="0" y="53"/>
                    </a:lnTo>
                    <a:lnTo>
                      <a:pt x="0" y="53"/>
                    </a:lnTo>
                    <a:lnTo>
                      <a:pt x="0" y="54"/>
                    </a:lnTo>
                    <a:lnTo>
                      <a:pt x="0" y="54"/>
                    </a:lnTo>
                    <a:lnTo>
                      <a:pt x="0" y="54"/>
                    </a:lnTo>
                    <a:lnTo>
                      <a:pt x="0" y="53"/>
                    </a:lnTo>
                    <a:lnTo>
                      <a:pt x="0" y="52"/>
                    </a:lnTo>
                    <a:lnTo>
                      <a:pt x="0" y="52"/>
                    </a:lnTo>
                    <a:lnTo>
                      <a:pt x="0" y="52"/>
                    </a:lnTo>
                    <a:lnTo>
                      <a:pt x="0" y="52"/>
                    </a:lnTo>
                    <a:lnTo>
                      <a:pt x="0" y="52"/>
                    </a:lnTo>
                    <a:lnTo>
                      <a:pt x="0" y="53"/>
                    </a:lnTo>
                    <a:lnTo>
                      <a:pt x="0" y="52"/>
                    </a:lnTo>
                    <a:lnTo>
                      <a:pt x="0" y="53"/>
                    </a:lnTo>
                    <a:lnTo>
                      <a:pt x="0" y="53"/>
                    </a:lnTo>
                    <a:lnTo>
                      <a:pt x="0" y="53"/>
                    </a:lnTo>
                    <a:lnTo>
                      <a:pt x="0" y="53"/>
                    </a:lnTo>
                    <a:lnTo>
                      <a:pt x="0" y="53"/>
                    </a:lnTo>
                    <a:lnTo>
                      <a:pt x="0" y="53"/>
                    </a:lnTo>
                    <a:lnTo>
                      <a:pt x="0" y="54"/>
                    </a:lnTo>
                    <a:lnTo>
                      <a:pt x="0" y="53"/>
                    </a:lnTo>
                    <a:lnTo>
                      <a:pt x="0" y="54"/>
                    </a:lnTo>
                    <a:lnTo>
                      <a:pt x="0" y="54"/>
                    </a:lnTo>
                    <a:lnTo>
                      <a:pt x="0" y="54"/>
                    </a:lnTo>
                    <a:lnTo>
                      <a:pt x="0" y="55"/>
                    </a:lnTo>
                    <a:lnTo>
                      <a:pt x="0" y="55"/>
                    </a:lnTo>
                    <a:lnTo>
                      <a:pt x="0" y="55"/>
                    </a:lnTo>
                    <a:lnTo>
                      <a:pt x="0" y="55"/>
                    </a:lnTo>
                    <a:lnTo>
                      <a:pt x="0" y="55"/>
                    </a:lnTo>
                    <a:lnTo>
                      <a:pt x="0" y="56"/>
                    </a:lnTo>
                    <a:lnTo>
                      <a:pt x="0" y="55"/>
                    </a:lnTo>
                    <a:lnTo>
                      <a:pt x="0" y="55"/>
                    </a:lnTo>
                    <a:lnTo>
                      <a:pt x="0" y="54"/>
                    </a:lnTo>
                    <a:lnTo>
                      <a:pt x="0" y="55"/>
                    </a:lnTo>
                    <a:lnTo>
                      <a:pt x="0" y="55"/>
                    </a:lnTo>
                    <a:lnTo>
                      <a:pt x="0" y="55"/>
                    </a:lnTo>
                    <a:lnTo>
                      <a:pt x="0" y="55"/>
                    </a:lnTo>
                    <a:lnTo>
                      <a:pt x="0" y="55"/>
                    </a:lnTo>
                    <a:lnTo>
                      <a:pt x="0" y="54"/>
                    </a:lnTo>
                    <a:lnTo>
                      <a:pt x="0" y="54"/>
                    </a:lnTo>
                    <a:lnTo>
                      <a:pt x="0" y="53"/>
                    </a:lnTo>
                    <a:lnTo>
                      <a:pt x="0" y="52"/>
                    </a:lnTo>
                    <a:lnTo>
                      <a:pt x="0" y="52"/>
                    </a:lnTo>
                    <a:lnTo>
                      <a:pt x="0" y="53"/>
                    </a:lnTo>
                    <a:lnTo>
                      <a:pt x="0" y="52"/>
                    </a:lnTo>
                    <a:lnTo>
                      <a:pt x="0" y="53"/>
                    </a:lnTo>
                    <a:lnTo>
                      <a:pt x="0" y="53"/>
                    </a:lnTo>
                    <a:lnTo>
                      <a:pt x="0" y="54"/>
                    </a:lnTo>
                    <a:lnTo>
                      <a:pt x="0" y="53"/>
                    </a:lnTo>
                    <a:lnTo>
                      <a:pt x="0" y="54"/>
                    </a:lnTo>
                    <a:lnTo>
                      <a:pt x="0" y="53"/>
                    </a:lnTo>
                    <a:lnTo>
                      <a:pt x="0" y="52"/>
                    </a:lnTo>
                    <a:lnTo>
                      <a:pt x="0" y="52"/>
                    </a:lnTo>
                    <a:lnTo>
                      <a:pt x="0" y="52"/>
                    </a:lnTo>
                    <a:lnTo>
                      <a:pt x="0" y="53"/>
                    </a:lnTo>
                    <a:lnTo>
                      <a:pt x="0" y="53"/>
                    </a:lnTo>
                    <a:lnTo>
                      <a:pt x="0" y="54"/>
                    </a:lnTo>
                    <a:lnTo>
                      <a:pt x="0" y="53"/>
                    </a:lnTo>
                    <a:lnTo>
                      <a:pt x="0" y="54"/>
                    </a:lnTo>
                    <a:lnTo>
                      <a:pt x="0" y="53"/>
                    </a:lnTo>
                    <a:lnTo>
                      <a:pt x="0" y="53"/>
                    </a:lnTo>
                    <a:lnTo>
                      <a:pt x="0" y="52"/>
                    </a:lnTo>
                    <a:lnTo>
                      <a:pt x="0" y="52"/>
                    </a:lnTo>
                    <a:lnTo>
                      <a:pt x="0" y="51"/>
                    </a:lnTo>
                    <a:lnTo>
                      <a:pt x="0" y="51"/>
                    </a:lnTo>
                    <a:lnTo>
                      <a:pt x="0" y="51"/>
                    </a:lnTo>
                    <a:lnTo>
                      <a:pt x="0" y="51"/>
                    </a:lnTo>
                    <a:lnTo>
                      <a:pt x="0" y="52"/>
                    </a:lnTo>
                    <a:lnTo>
                      <a:pt x="0" y="52"/>
                    </a:lnTo>
                    <a:lnTo>
                      <a:pt x="0" y="52"/>
                    </a:lnTo>
                    <a:lnTo>
                      <a:pt x="0" y="53"/>
                    </a:lnTo>
                    <a:lnTo>
                      <a:pt x="0" y="52"/>
                    </a:lnTo>
                    <a:lnTo>
                      <a:pt x="0" y="53"/>
                    </a:lnTo>
                    <a:lnTo>
                      <a:pt x="0" y="52"/>
                    </a:lnTo>
                    <a:lnTo>
                      <a:pt x="0" y="53"/>
                    </a:lnTo>
                    <a:lnTo>
                      <a:pt x="0" y="52"/>
                    </a:lnTo>
                    <a:lnTo>
                      <a:pt x="0" y="52"/>
                    </a:lnTo>
                    <a:lnTo>
                      <a:pt x="0" y="53"/>
                    </a:lnTo>
                    <a:lnTo>
                      <a:pt x="0" y="52"/>
                    </a:lnTo>
                    <a:lnTo>
                      <a:pt x="0" y="51"/>
                    </a:lnTo>
                    <a:lnTo>
                      <a:pt x="0" y="50"/>
                    </a:lnTo>
                    <a:lnTo>
                      <a:pt x="0" y="51"/>
                    </a:lnTo>
                    <a:lnTo>
                      <a:pt x="0" y="50"/>
                    </a:lnTo>
                    <a:lnTo>
                      <a:pt x="0" y="51"/>
                    </a:lnTo>
                    <a:lnTo>
                      <a:pt x="0" y="50"/>
                    </a:lnTo>
                    <a:lnTo>
                      <a:pt x="0" y="50"/>
                    </a:lnTo>
                    <a:lnTo>
                      <a:pt x="0" y="50"/>
                    </a:lnTo>
                    <a:lnTo>
                      <a:pt x="0" y="50"/>
                    </a:lnTo>
                    <a:lnTo>
                      <a:pt x="0" y="49"/>
                    </a:lnTo>
                    <a:lnTo>
                      <a:pt x="0" y="50"/>
                    </a:lnTo>
                    <a:lnTo>
                      <a:pt x="0" y="50"/>
                    </a:lnTo>
                    <a:lnTo>
                      <a:pt x="0" y="50"/>
                    </a:lnTo>
                    <a:lnTo>
                      <a:pt x="0" y="50"/>
                    </a:lnTo>
                    <a:lnTo>
                      <a:pt x="0" y="51"/>
                    </a:lnTo>
                    <a:lnTo>
                      <a:pt x="0" y="51"/>
                    </a:lnTo>
                    <a:lnTo>
                      <a:pt x="0" y="51"/>
                    </a:lnTo>
                    <a:lnTo>
                      <a:pt x="0" y="51"/>
                    </a:lnTo>
                    <a:lnTo>
                      <a:pt x="0" y="51"/>
                    </a:lnTo>
                    <a:lnTo>
                      <a:pt x="0" y="51"/>
                    </a:lnTo>
                    <a:lnTo>
                      <a:pt x="0" y="52"/>
                    </a:lnTo>
                    <a:lnTo>
                      <a:pt x="0" y="52"/>
                    </a:lnTo>
                    <a:lnTo>
                      <a:pt x="0" y="51"/>
                    </a:lnTo>
                    <a:lnTo>
                      <a:pt x="0" y="52"/>
                    </a:lnTo>
                    <a:lnTo>
                      <a:pt x="0" y="52"/>
                    </a:lnTo>
                    <a:lnTo>
                      <a:pt x="0" y="53"/>
                    </a:lnTo>
                    <a:lnTo>
                      <a:pt x="0" y="53"/>
                    </a:lnTo>
                    <a:lnTo>
                      <a:pt x="0" y="53"/>
                    </a:lnTo>
                    <a:lnTo>
                      <a:pt x="0" y="53"/>
                    </a:lnTo>
                    <a:lnTo>
                      <a:pt x="0" y="53"/>
                    </a:lnTo>
                    <a:lnTo>
                      <a:pt x="0" y="53"/>
                    </a:lnTo>
                    <a:lnTo>
                      <a:pt x="0" y="54"/>
                    </a:lnTo>
                    <a:lnTo>
                      <a:pt x="0" y="54"/>
                    </a:lnTo>
                    <a:lnTo>
                      <a:pt x="0" y="54"/>
                    </a:lnTo>
                    <a:lnTo>
                      <a:pt x="0" y="54"/>
                    </a:lnTo>
                    <a:lnTo>
                      <a:pt x="0" y="54"/>
                    </a:lnTo>
                    <a:lnTo>
                      <a:pt x="0" y="53"/>
                    </a:lnTo>
                    <a:lnTo>
                      <a:pt x="0" y="54"/>
                    </a:lnTo>
                    <a:lnTo>
                      <a:pt x="0" y="53"/>
                    </a:lnTo>
                    <a:lnTo>
                      <a:pt x="0" y="52"/>
                    </a:lnTo>
                    <a:lnTo>
                      <a:pt x="0" y="53"/>
                    </a:lnTo>
                    <a:lnTo>
                      <a:pt x="0" y="52"/>
                    </a:lnTo>
                    <a:lnTo>
                      <a:pt x="0" y="52"/>
                    </a:lnTo>
                    <a:lnTo>
                      <a:pt x="0" y="52"/>
                    </a:lnTo>
                    <a:lnTo>
                      <a:pt x="0" y="52"/>
                    </a:lnTo>
                    <a:lnTo>
                      <a:pt x="0" y="52"/>
                    </a:lnTo>
                    <a:lnTo>
                      <a:pt x="0" y="53"/>
                    </a:lnTo>
                    <a:lnTo>
                      <a:pt x="0" y="53"/>
                    </a:lnTo>
                    <a:lnTo>
                      <a:pt x="0" y="54"/>
                    </a:lnTo>
                    <a:lnTo>
                      <a:pt x="0" y="53"/>
                    </a:lnTo>
                    <a:lnTo>
                      <a:pt x="0" y="54"/>
                    </a:lnTo>
                    <a:lnTo>
                      <a:pt x="0" y="54"/>
                    </a:lnTo>
                    <a:lnTo>
                      <a:pt x="0" y="54"/>
                    </a:lnTo>
                    <a:lnTo>
                      <a:pt x="0" y="54"/>
                    </a:lnTo>
                    <a:lnTo>
                      <a:pt x="0" y="54"/>
                    </a:lnTo>
                    <a:lnTo>
                      <a:pt x="0" y="54"/>
                    </a:lnTo>
                    <a:lnTo>
                      <a:pt x="0" y="55"/>
                    </a:lnTo>
                    <a:lnTo>
                      <a:pt x="0" y="55"/>
                    </a:lnTo>
                    <a:lnTo>
                      <a:pt x="0" y="55"/>
                    </a:lnTo>
                    <a:lnTo>
                      <a:pt x="0" y="56"/>
                    </a:lnTo>
                    <a:lnTo>
                      <a:pt x="0" y="55"/>
                    </a:lnTo>
                    <a:lnTo>
                      <a:pt x="0" y="56"/>
                    </a:lnTo>
                    <a:lnTo>
                      <a:pt x="0" y="56"/>
                    </a:lnTo>
                    <a:lnTo>
                      <a:pt x="0" y="55"/>
                    </a:lnTo>
                    <a:lnTo>
                      <a:pt x="0" y="55"/>
                    </a:lnTo>
                    <a:lnTo>
                      <a:pt x="0" y="54"/>
                    </a:lnTo>
                    <a:lnTo>
                      <a:pt x="0" y="54"/>
                    </a:lnTo>
                    <a:lnTo>
                      <a:pt x="0" y="53"/>
                    </a:lnTo>
                    <a:lnTo>
                      <a:pt x="0" y="52"/>
                    </a:lnTo>
                    <a:lnTo>
                      <a:pt x="0" y="52"/>
                    </a:lnTo>
                    <a:lnTo>
                      <a:pt x="0" y="52"/>
                    </a:lnTo>
                    <a:lnTo>
                      <a:pt x="0" y="51"/>
                    </a:lnTo>
                    <a:lnTo>
                      <a:pt x="0" y="51"/>
                    </a:lnTo>
                    <a:lnTo>
                      <a:pt x="0" y="50"/>
                    </a:lnTo>
                    <a:lnTo>
                      <a:pt x="0" y="50"/>
                    </a:lnTo>
                    <a:lnTo>
                      <a:pt x="0" y="49"/>
                    </a:lnTo>
                    <a:lnTo>
                      <a:pt x="0" y="49"/>
                    </a:lnTo>
                    <a:lnTo>
                      <a:pt x="0" y="49"/>
                    </a:lnTo>
                    <a:lnTo>
                      <a:pt x="0" y="50"/>
                    </a:lnTo>
                    <a:lnTo>
                      <a:pt x="0" y="50"/>
                    </a:lnTo>
                    <a:lnTo>
                      <a:pt x="0" y="50"/>
                    </a:lnTo>
                    <a:lnTo>
                      <a:pt x="0" y="50"/>
                    </a:lnTo>
                    <a:lnTo>
                      <a:pt x="0" y="49"/>
                    </a:lnTo>
                    <a:lnTo>
                      <a:pt x="0" y="50"/>
                    </a:lnTo>
                    <a:lnTo>
                      <a:pt x="0" y="51"/>
                    </a:lnTo>
                    <a:lnTo>
                      <a:pt x="0" y="50"/>
                    </a:lnTo>
                    <a:lnTo>
                      <a:pt x="0" y="51"/>
                    </a:lnTo>
                    <a:lnTo>
                      <a:pt x="0" y="50"/>
                    </a:lnTo>
                    <a:lnTo>
                      <a:pt x="0" y="50"/>
                    </a:lnTo>
                    <a:lnTo>
                      <a:pt x="0" y="50"/>
                    </a:lnTo>
                    <a:lnTo>
                      <a:pt x="0" y="49"/>
                    </a:lnTo>
                    <a:lnTo>
                      <a:pt x="0" y="50"/>
                    </a:lnTo>
                    <a:lnTo>
                      <a:pt x="0" y="50"/>
                    </a:lnTo>
                    <a:lnTo>
                      <a:pt x="0" y="50"/>
                    </a:lnTo>
                    <a:lnTo>
                      <a:pt x="0" y="50"/>
                    </a:lnTo>
                    <a:lnTo>
                      <a:pt x="0" y="51"/>
                    </a:lnTo>
                    <a:lnTo>
                      <a:pt x="0" y="52"/>
                    </a:lnTo>
                    <a:lnTo>
                      <a:pt x="0" y="51"/>
                    </a:lnTo>
                    <a:lnTo>
                      <a:pt x="0" y="51"/>
                    </a:lnTo>
                    <a:lnTo>
                      <a:pt x="0" y="50"/>
                    </a:lnTo>
                    <a:lnTo>
                      <a:pt x="0" y="51"/>
                    </a:lnTo>
                    <a:lnTo>
                      <a:pt x="0" y="51"/>
                    </a:lnTo>
                    <a:lnTo>
                      <a:pt x="0" y="51"/>
                    </a:lnTo>
                    <a:lnTo>
                      <a:pt x="0" y="51"/>
                    </a:lnTo>
                    <a:lnTo>
                      <a:pt x="0" y="50"/>
                    </a:lnTo>
                    <a:lnTo>
                      <a:pt x="0" y="51"/>
                    </a:lnTo>
                    <a:lnTo>
                      <a:pt x="0" y="51"/>
                    </a:lnTo>
                    <a:lnTo>
                      <a:pt x="0" y="52"/>
                    </a:lnTo>
                    <a:lnTo>
                      <a:pt x="0" y="51"/>
                    </a:lnTo>
                    <a:lnTo>
                      <a:pt x="0" y="51"/>
                    </a:lnTo>
                    <a:lnTo>
                      <a:pt x="0" y="51"/>
                    </a:lnTo>
                    <a:lnTo>
                      <a:pt x="0" y="50"/>
                    </a:lnTo>
                    <a:lnTo>
                      <a:pt x="0" y="50"/>
                    </a:lnTo>
                    <a:lnTo>
                      <a:pt x="0" y="51"/>
                    </a:lnTo>
                    <a:lnTo>
                      <a:pt x="0" y="50"/>
                    </a:lnTo>
                    <a:lnTo>
                      <a:pt x="0" y="51"/>
                    </a:lnTo>
                    <a:lnTo>
                      <a:pt x="0" y="50"/>
                    </a:lnTo>
                    <a:lnTo>
                      <a:pt x="0" y="51"/>
                    </a:lnTo>
                    <a:lnTo>
                      <a:pt x="0" y="51"/>
                    </a:lnTo>
                    <a:lnTo>
                      <a:pt x="0" y="51"/>
                    </a:lnTo>
                    <a:lnTo>
                      <a:pt x="0" y="51"/>
                    </a:lnTo>
                    <a:lnTo>
                      <a:pt x="0" y="51"/>
                    </a:lnTo>
                    <a:lnTo>
                      <a:pt x="0" y="51"/>
                    </a:lnTo>
                    <a:lnTo>
                      <a:pt x="0" y="51"/>
                    </a:lnTo>
                    <a:lnTo>
                      <a:pt x="0" y="50"/>
                    </a:lnTo>
                    <a:lnTo>
                      <a:pt x="0" y="50"/>
                    </a:lnTo>
                    <a:lnTo>
                      <a:pt x="0" y="50"/>
                    </a:lnTo>
                    <a:lnTo>
                      <a:pt x="0" y="50"/>
                    </a:lnTo>
                    <a:lnTo>
                      <a:pt x="0" y="51"/>
                    </a:lnTo>
                    <a:lnTo>
                      <a:pt x="0" y="51"/>
                    </a:lnTo>
                    <a:lnTo>
                      <a:pt x="0" y="51"/>
                    </a:lnTo>
                    <a:lnTo>
                      <a:pt x="0" y="50"/>
                    </a:lnTo>
                    <a:lnTo>
                      <a:pt x="0" y="50"/>
                    </a:lnTo>
                    <a:lnTo>
                      <a:pt x="0" y="49"/>
                    </a:lnTo>
                    <a:lnTo>
                      <a:pt x="0" y="50"/>
                    </a:lnTo>
                    <a:lnTo>
                      <a:pt x="0" y="49"/>
                    </a:lnTo>
                    <a:lnTo>
                      <a:pt x="0" y="49"/>
                    </a:lnTo>
                    <a:lnTo>
                      <a:pt x="0" y="50"/>
                    </a:lnTo>
                    <a:lnTo>
                      <a:pt x="0" y="51"/>
                    </a:lnTo>
                    <a:lnTo>
                      <a:pt x="0" y="51"/>
                    </a:lnTo>
                    <a:lnTo>
                      <a:pt x="0" y="58"/>
                    </a:lnTo>
                    <a:lnTo>
                      <a:pt x="0" y="53"/>
                    </a:lnTo>
                    <a:lnTo>
                      <a:pt x="0" y="48"/>
                    </a:lnTo>
                    <a:lnTo>
                      <a:pt x="0" y="46"/>
                    </a:lnTo>
                    <a:lnTo>
                      <a:pt x="0" y="44"/>
                    </a:lnTo>
                    <a:lnTo>
                      <a:pt x="0" y="43"/>
                    </a:lnTo>
                    <a:lnTo>
                      <a:pt x="0" y="43"/>
                    </a:lnTo>
                    <a:lnTo>
                      <a:pt x="0" y="42"/>
                    </a:lnTo>
                    <a:lnTo>
                      <a:pt x="0" y="41"/>
                    </a:lnTo>
                    <a:lnTo>
                      <a:pt x="0" y="39"/>
                    </a:lnTo>
                    <a:lnTo>
                      <a:pt x="0" y="38"/>
                    </a:lnTo>
                    <a:lnTo>
                      <a:pt x="0" y="37"/>
                    </a:lnTo>
                    <a:lnTo>
                      <a:pt x="0" y="37"/>
                    </a:lnTo>
                    <a:lnTo>
                      <a:pt x="0" y="36"/>
                    </a:lnTo>
                    <a:lnTo>
                      <a:pt x="0" y="35"/>
                    </a:lnTo>
                    <a:lnTo>
                      <a:pt x="0" y="35"/>
                    </a:lnTo>
                    <a:lnTo>
                      <a:pt x="0" y="34"/>
                    </a:lnTo>
                    <a:lnTo>
                      <a:pt x="0" y="33"/>
                    </a:lnTo>
                    <a:lnTo>
                      <a:pt x="0" y="32"/>
                    </a:lnTo>
                    <a:lnTo>
                      <a:pt x="0" y="32"/>
                    </a:lnTo>
                    <a:lnTo>
                      <a:pt x="0" y="32"/>
                    </a:lnTo>
                    <a:lnTo>
                      <a:pt x="0" y="31"/>
                    </a:lnTo>
                    <a:lnTo>
                      <a:pt x="0" y="31"/>
                    </a:lnTo>
                    <a:lnTo>
                      <a:pt x="0" y="30"/>
                    </a:lnTo>
                    <a:lnTo>
                      <a:pt x="0" y="29"/>
                    </a:lnTo>
                    <a:lnTo>
                      <a:pt x="0" y="28"/>
                    </a:lnTo>
                    <a:lnTo>
                      <a:pt x="0" y="28"/>
                    </a:lnTo>
                    <a:lnTo>
                      <a:pt x="0" y="28"/>
                    </a:lnTo>
                    <a:lnTo>
                      <a:pt x="0" y="27"/>
                    </a:lnTo>
                    <a:lnTo>
                      <a:pt x="0" y="27"/>
                    </a:lnTo>
                    <a:lnTo>
                      <a:pt x="0" y="26"/>
                    </a:lnTo>
                    <a:lnTo>
                      <a:pt x="0" y="26"/>
                    </a:lnTo>
                    <a:lnTo>
                      <a:pt x="0" y="25"/>
                    </a:lnTo>
                    <a:lnTo>
                      <a:pt x="0" y="24"/>
                    </a:lnTo>
                    <a:lnTo>
                      <a:pt x="0" y="24"/>
                    </a:lnTo>
                    <a:lnTo>
                      <a:pt x="0" y="24"/>
                    </a:lnTo>
                    <a:lnTo>
                      <a:pt x="0" y="23"/>
                    </a:lnTo>
                    <a:lnTo>
                      <a:pt x="0" y="22"/>
                    </a:lnTo>
                    <a:lnTo>
                      <a:pt x="0" y="22"/>
                    </a:lnTo>
                    <a:lnTo>
                      <a:pt x="0" y="22"/>
                    </a:lnTo>
                    <a:lnTo>
                      <a:pt x="0" y="22"/>
                    </a:lnTo>
                    <a:lnTo>
                      <a:pt x="0" y="21"/>
                    </a:lnTo>
                    <a:lnTo>
                      <a:pt x="0" y="21"/>
                    </a:lnTo>
                    <a:lnTo>
                      <a:pt x="0" y="21"/>
                    </a:lnTo>
                    <a:lnTo>
                      <a:pt x="0" y="21"/>
                    </a:lnTo>
                    <a:lnTo>
                      <a:pt x="0" y="20"/>
                    </a:lnTo>
                    <a:lnTo>
                      <a:pt x="0" y="21"/>
                    </a:lnTo>
                    <a:lnTo>
                      <a:pt x="0" y="20"/>
                    </a:lnTo>
                    <a:lnTo>
                      <a:pt x="0" y="19"/>
                    </a:lnTo>
                    <a:lnTo>
                      <a:pt x="0" y="19"/>
                    </a:lnTo>
                    <a:lnTo>
                      <a:pt x="0" y="18"/>
                    </a:lnTo>
                    <a:lnTo>
                      <a:pt x="0" y="17"/>
                    </a:lnTo>
                    <a:lnTo>
                      <a:pt x="0" y="17"/>
                    </a:lnTo>
                    <a:lnTo>
                      <a:pt x="0" y="17"/>
                    </a:lnTo>
                    <a:lnTo>
                      <a:pt x="0" y="16"/>
                    </a:lnTo>
                    <a:lnTo>
                      <a:pt x="0" y="15"/>
                    </a:lnTo>
                    <a:lnTo>
                      <a:pt x="0" y="16"/>
                    </a:lnTo>
                    <a:lnTo>
                      <a:pt x="0" y="15"/>
                    </a:lnTo>
                    <a:lnTo>
                      <a:pt x="0" y="15"/>
                    </a:lnTo>
                    <a:lnTo>
                      <a:pt x="0" y="15"/>
                    </a:lnTo>
                    <a:lnTo>
                      <a:pt x="0" y="14"/>
                    </a:lnTo>
                    <a:lnTo>
                      <a:pt x="0" y="14"/>
                    </a:lnTo>
                    <a:lnTo>
                      <a:pt x="0" y="13"/>
                    </a:lnTo>
                    <a:lnTo>
                      <a:pt x="0" y="14"/>
                    </a:lnTo>
                    <a:lnTo>
                      <a:pt x="0" y="13"/>
                    </a:lnTo>
                    <a:lnTo>
                      <a:pt x="0" y="14"/>
                    </a:lnTo>
                    <a:lnTo>
                      <a:pt x="0" y="13"/>
                    </a:lnTo>
                    <a:lnTo>
                      <a:pt x="0" y="13"/>
                    </a:lnTo>
                    <a:lnTo>
                      <a:pt x="0" y="13"/>
                    </a:lnTo>
                    <a:lnTo>
                      <a:pt x="0" y="12"/>
                    </a:lnTo>
                    <a:lnTo>
                      <a:pt x="0" y="12"/>
                    </a:lnTo>
                    <a:lnTo>
                      <a:pt x="0" y="11"/>
                    </a:lnTo>
                    <a:lnTo>
                      <a:pt x="0" y="10"/>
                    </a:lnTo>
                    <a:lnTo>
                      <a:pt x="0" y="11"/>
                    </a:lnTo>
                    <a:lnTo>
                      <a:pt x="0" y="10"/>
                    </a:lnTo>
                    <a:lnTo>
                      <a:pt x="0" y="10"/>
                    </a:lnTo>
                    <a:lnTo>
                      <a:pt x="0" y="9"/>
                    </a:lnTo>
                    <a:lnTo>
                      <a:pt x="0" y="9"/>
                    </a:lnTo>
                    <a:lnTo>
                      <a:pt x="0" y="8"/>
                    </a:lnTo>
                    <a:lnTo>
                      <a:pt x="0" y="8"/>
                    </a:lnTo>
                    <a:lnTo>
                      <a:pt x="0" y="8"/>
                    </a:lnTo>
                    <a:lnTo>
                      <a:pt x="0" y="7"/>
                    </a:lnTo>
                    <a:lnTo>
                      <a:pt x="0" y="7"/>
                    </a:lnTo>
                    <a:lnTo>
                      <a:pt x="0" y="7"/>
                    </a:lnTo>
                    <a:lnTo>
                      <a:pt x="0" y="7"/>
                    </a:lnTo>
                    <a:lnTo>
                      <a:pt x="0" y="7"/>
                    </a:lnTo>
                    <a:lnTo>
                      <a:pt x="0" y="7"/>
                    </a:lnTo>
                    <a:lnTo>
                      <a:pt x="0" y="6"/>
                    </a:lnTo>
                    <a:lnTo>
                      <a:pt x="0" y="7"/>
                    </a:lnTo>
                    <a:lnTo>
                      <a:pt x="0" y="7"/>
                    </a:lnTo>
                    <a:lnTo>
                      <a:pt x="0" y="6"/>
                    </a:lnTo>
                    <a:lnTo>
                      <a:pt x="0" y="7"/>
                    </a:lnTo>
                    <a:lnTo>
                      <a:pt x="0" y="6"/>
                    </a:lnTo>
                    <a:lnTo>
                      <a:pt x="0" y="7"/>
                    </a:lnTo>
                    <a:lnTo>
                      <a:pt x="0" y="7"/>
                    </a:lnTo>
                    <a:lnTo>
                      <a:pt x="0" y="6"/>
                    </a:lnTo>
                    <a:lnTo>
                      <a:pt x="0" y="6"/>
                    </a:lnTo>
                    <a:lnTo>
                      <a:pt x="0" y="6"/>
                    </a:lnTo>
                    <a:lnTo>
                      <a:pt x="0" y="6"/>
                    </a:lnTo>
                    <a:lnTo>
                      <a:pt x="0" y="6"/>
                    </a:lnTo>
                    <a:lnTo>
                      <a:pt x="0" y="5"/>
                    </a:lnTo>
                    <a:lnTo>
                      <a:pt x="0" y="4"/>
                    </a:lnTo>
                    <a:lnTo>
                      <a:pt x="0" y="5"/>
                    </a:lnTo>
                    <a:lnTo>
                      <a:pt x="0" y="5"/>
                    </a:lnTo>
                    <a:lnTo>
                      <a:pt x="0" y="5"/>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3"/>
                    </a:lnTo>
                    <a:lnTo>
                      <a:pt x="0" y="3"/>
                    </a:lnTo>
                    <a:lnTo>
                      <a:pt x="0" y="4"/>
                    </a:lnTo>
                    <a:lnTo>
                      <a:pt x="0" y="4"/>
                    </a:lnTo>
                    <a:lnTo>
                      <a:pt x="0" y="4"/>
                    </a:lnTo>
                    <a:lnTo>
                      <a:pt x="0" y="4"/>
                    </a:lnTo>
                    <a:lnTo>
                      <a:pt x="0" y="4"/>
                    </a:lnTo>
                    <a:lnTo>
                      <a:pt x="0" y="4"/>
                    </a:lnTo>
                    <a:lnTo>
                      <a:pt x="0" y="3"/>
                    </a:lnTo>
                    <a:lnTo>
                      <a:pt x="0" y="3"/>
                    </a:lnTo>
                    <a:lnTo>
                      <a:pt x="0" y="2"/>
                    </a:lnTo>
                    <a:lnTo>
                      <a:pt x="0" y="3"/>
                    </a:lnTo>
                    <a:lnTo>
                      <a:pt x="0" y="3"/>
                    </a:lnTo>
                    <a:lnTo>
                      <a:pt x="0" y="3"/>
                    </a:lnTo>
                    <a:lnTo>
                      <a:pt x="0" y="2"/>
                    </a:lnTo>
                    <a:lnTo>
                      <a:pt x="0" y="2"/>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1"/>
                    </a:lnTo>
                    <a:lnTo>
                      <a:pt x="0" y="1"/>
                    </a:lnTo>
                    <a:lnTo>
                      <a:pt x="0" y="1"/>
                    </a:lnTo>
                    <a:lnTo>
                      <a:pt x="0" y="2"/>
                    </a:lnTo>
                    <a:lnTo>
                      <a:pt x="0" y="2"/>
                    </a:lnTo>
                    <a:lnTo>
                      <a:pt x="0" y="3"/>
                    </a:lnTo>
                    <a:lnTo>
                      <a:pt x="0" y="2"/>
                    </a:lnTo>
                    <a:lnTo>
                      <a:pt x="0" y="2"/>
                    </a:lnTo>
                    <a:lnTo>
                      <a:pt x="0" y="2"/>
                    </a:lnTo>
                    <a:lnTo>
                      <a:pt x="0" y="1"/>
                    </a:lnTo>
                    <a:lnTo>
                      <a:pt x="0" y="2"/>
                    </a:lnTo>
                    <a:lnTo>
                      <a:pt x="0" y="2"/>
                    </a:lnTo>
                    <a:lnTo>
                      <a:pt x="0" y="3"/>
                    </a:lnTo>
                    <a:lnTo>
                      <a:pt x="0" y="2"/>
                    </a:lnTo>
                    <a:lnTo>
                      <a:pt x="0" y="2"/>
                    </a:lnTo>
                    <a:lnTo>
                      <a:pt x="0" y="1"/>
                    </a:lnTo>
                    <a:lnTo>
                      <a:pt x="0" y="1"/>
                    </a:lnTo>
                    <a:lnTo>
                      <a:pt x="0" y="2"/>
                    </a:lnTo>
                    <a:lnTo>
                      <a:pt x="0" y="1"/>
                    </a:lnTo>
                    <a:lnTo>
                      <a:pt x="0" y="1"/>
                    </a:lnTo>
                    <a:lnTo>
                      <a:pt x="0" y="1"/>
                    </a:lnTo>
                    <a:lnTo>
                      <a:pt x="0" y="2"/>
                    </a:lnTo>
                    <a:lnTo>
                      <a:pt x="0" y="1"/>
                    </a:lnTo>
                  </a:path>
                </a:pathLst>
              </a:custGeom>
              <a:noFill/>
              <a:ln w="0">
                <a:solidFill>
                  <a:srgbClr val="3366FF"/>
                </a:solidFill>
                <a:prstDash val="solid"/>
                <a:round/>
                <a:headEnd/>
                <a:tailEnd/>
              </a:ln>
            </p:spPr>
            <p:txBody>
              <a:bodyPr/>
              <a:lstStyle/>
              <a:p>
                <a:endParaRPr lang="en-GB"/>
              </a:p>
            </p:txBody>
          </p:sp>
          <p:sp>
            <p:nvSpPr>
              <p:cNvPr id="185978" name="Freeform 634"/>
              <p:cNvSpPr>
                <a:spLocks/>
              </p:cNvSpPr>
              <p:nvPr/>
            </p:nvSpPr>
            <p:spPr bwMode="auto">
              <a:xfrm>
                <a:off x="2898" y="3563"/>
                <a:ext cx="6" cy="96"/>
              </a:xfrm>
              <a:custGeom>
                <a:avLst/>
                <a:gdLst/>
                <a:ahLst/>
                <a:cxnLst>
                  <a:cxn ang="0">
                    <a:pos x="0" y="13"/>
                  </a:cxn>
                  <a:cxn ang="0">
                    <a:pos x="0" y="10"/>
                  </a:cxn>
                  <a:cxn ang="0">
                    <a:pos x="0" y="13"/>
                  </a:cxn>
                  <a:cxn ang="0">
                    <a:pos x="0" y="11"/>
                  </a:cxn>
                  <a:cxn ang="0">
                    <a:pos x="0" y="10"/>
                  </a:cxn>
                  <a:cxn ang="0">
                    <a:pos x="0" y="10"/>
                  </a:cxn>
                  <a:cxn ang="0">
                    <a:pos x="0" y="9"/>
                  </a:cxn>
                  <a:cxn ang="0">
                    <a:pos x="0" y="8"/>
                  </a:cxn>
                  <a:cxn ang="0">
                    <a:pos x="0" y="5"/>
                  </a:cxn>
                  <a:cxn ang="0">
                    <a:pos x="0" y="5"/>
                  </a:cxn>
                  <a:cxn ang="0">
                    <a:pos x="0" y="9"/>
                  </a:cxn>
                  <a:cxn ang="0">
                    <a:pos x="0" y="9"/>
                  </a:cxn>
                  <a:cxn ang="0">
                    <a:pos x="0" y="7"/>
                  </a:cxn>
                  <a:cxn ang="0">
                    <a:pos x="0" y="9"/>
                  </a:cxn>
                  <a:cxn ang="0">
                    <a:pos x="0" y="5"/>
                  </a:cxn>
                  <a:cxn ang="0">
                    <a:pos x="0" y="5"/>
                  </a:cxn>
                  <a:cxn ang="0">
                    <a:pos x="0" y="7"/>
                  </a:cxn>
                  <a:cxn ang="0">
                    <a:pos x="0" y="5"/>
                  </a:cxn>
                  <a:cxn ang="0">
                    <a:pos x="0" y="6"/>
                  </a:cxn>
                  <a:cxn ang="0">
                    <a:pos x="0" y="10"/>
                  </a:cxn>
                  <a:cxn ang="0">
                    <a:pos x="0" y="8"/>
                  </a:cxn>
                  <a:cxn ang="0">
                    <a:pos x="0" y="10"/>
                  </a:cxn>
                  <a:cxn ang="0">
                    <a:pos x="0" y="11"/>
                  </a:cxn>
                  <a:cxn ang="0">
                    <a:pos x="0" y="12"/>
                  </a:cxn>
                  <a:cxn ang="0">
                    <a:pos x="0" y="13"/>
                  </a:cxn>
                  <a:cxn ang="0">
                    <a:pos x="0" y="12"/>
                  </a:cxn>
                  <a:cxn ang="0">
                    <a:pos x="0" y="11"/>
                  </a:cxn>
                  <a:cxn ang="0">
                    <a:pos x="0" y="12"/>
                  </a:cxn>
                  <a:cxn ang="0">
                    <a:pos x="0" y="15"/>
                  </a:cxn>
                  <a:cxn ang="0">
                    <a:pos x="0" y="15"/>
                  </a:cxn>
                  <a:cxn ang="0">
                    <a:pos x="0" y="14"/>
                  </a:cxn>
                  <a:cxn ang="0">
                    <a:pos x="0" y="13"/>
                  </a:cxn>
                  <a:cxn ang="0">
                    <a:pos x="0" y="4"/>
                  </a:cxn>
                  <a:cxn ang="0">
                    <a:pos x="0" y="0"/>
                  </a:cxn>
                  <a:cxn ang="0">
                    <a:pos x="0" y="2"/>
                  </a:cxn>
                  <a:cxn ang="0">
                    <a:pos x="0" y="6"/>
                  </a:cxn>
                  <a:cxn ang="0">
                    <a:pos x="0" y="8"/>
                  </a:cxn>
                  <a:cxn ang="0">
                    <a:pos x="0" y="10"/>
                  </a:cxn>
                  <a:cxn ang="0">
                    <a:pos x="0" y="10"/>
                  </a:cxn>
                  <a:cxn ang="0">
                    <a:pos x="0" y="5"/>
                  </a:cxn>
                  <a:cxn ang="0">
                    <a:pos x="0" y="2"/>
                  </a:cxn>
                  <a:cxn ang="0">
                    <a:pos x="1" y="4"/>
                  </a:cxn>
                  <a:cxn ang="0">
                    <a:pos x="1" y="6"/>
                  </a:cxn>
                  <a:cxn ang="0">
                    <a:pos x="1" y="9"/>
                  </a:cxn>
                  <a:cxn ang="0">
                    <a:pos x="1" y="7"/>
                  </a:cxn>
                  <a:cxn ang="0">
                    <a:pos x="1" y="7"/>
                  </a:cxn>
                  <a:cxn ang="0">
                    <a:pos x="1" y="7"/>
                  </a:cxn>
                  <a:cxn ang="0">
                    <a:pos x="1" y="9"/>
                  </a:cxn>
                  <a:cxn ang="0">
                    <a:pos x="1" y="8"/>
                  </a:cxn>
                  <a:cxn ang="0">
                    <a:pos x="1" y="8"/>
                  </a:cxn>
                  <a:cxn ang="0">
                    <a:pos x="1" y="7"/>
                  </a:cxn>
                  <a:cxn ang="0">
                    <a:pos x="1" y="1"/>
                  </a:cxn>
                  <a:cxn ang="0">
                    <a:pos x="1" y="2"/>
                  </a:cxn>
                  <a:cxn ang="0">
                    <a:pos x="1" y="3"/>
                  </a:cxn>
                  <a:cxn ang="0">
                    <a:pos x="1" y="4"/>
                  </a:cxn>
                  <a:cxn ang="0">
                    <a:pos x="1" y="4"/>
                  </a:cxn>
                  <a:cxn ang="0">
                    <a:pos x="1" y="4"/>
                  </a:cxn>
                  <a:cxn ang="0">
                    <a:pos x="1" y="6"/>
                  </a:cxn>
                  <a:cxn ang="0">
                    <a:pos x="1" y="6"/>
                  </a:cxn>
                  <a:cxn ang="0">
                    <a:pos x="1" y="7"/>
                  </a:cxn>
                  <a:cxn ang="0">
                    <a:pos x="1" y="5"/>
                  </a:cxn>
                  <a:cxn ang="0">
                    <a:pos x="1" y="7"/>
                  </a:cxn>
                  <a:cxn ang="0">
                    <a:pos x="1" y="9"/>
                  </a:cxn>
                </a:cxnLst>
                <a:rect l="0" t="0" r="r" b="b"/>
                <a:pathLst>
                  <a:path w="1" h="16">
                    <a:moveTo>
                      <a:pt x="0" y="13"/>
                    </a:moveTo>
                    <a:lnTo>
                      <a:pt x="0" y="13"/>
                    </a:lnTo>
                    <a:lnTo>
                      <a:pt x="0" y="13"/>
                    </a:lnTo>
                    <a:lnTo>
                      <a:pt x="0" y="13"/>
                    </a:lnTo>
                    <a:lnTo>
                      <a:pt x="0" y="12"/>
                    </a:lnTo>
                    <a:lnTo>
                      <a:pt x="0" y="13"/>
                    </a:lnTo>
                    <a:lnTo>
                      <a:pt x="0" y="13"/>
                    </a:lnTo>
                    <a:lnTo>
                      <a:pt x="0" y="12"/>
                    </a:lnTo>
                    <a:lnTo>
                      <a:pt x="0" y="13"/>
                    </a:lnTo>
                    <a:lnTo>
                      <a:pt x="0" y="13"/>
                    </a:lnTo>
                    <a:lnTo>
                      <a:pt x="0" y="13"/>
                    </a:lnTo>
                    <a:lnTo>
                      <a:pt x="0" y="12"/>
                    </a:lnTo>
                    <a:lnTo>
                      <a:pt x="0" y="12"/>
                    </a:lnTo>
                    <a:lnTo>
                      <a:pt x="0" y="12"/>
                    </a:lnTo>
                    <a:lnTo>
                      <a:pt x="0" y="12"/>
                    </a:lnTo>
                    <a:lnTo>
                      <a:pt x="0" y="11"/>
                    </a:lnTo>
                    <a:lnTo>
                      <a:pt x="0" y="12"/>
                    </a:lnTo>
                    <a:lnTo>
                      <a:pt x="0" y="11"/>
                    </a:lnTo>
                    <a:lnTo>
                      <a:pt x="0" y="11"/>
                    </a:lnTo>
                    <a:lnTo>
                      <a:pt x="0" y="12"/>
                    </a:lnTo>
                    <a:lnTo>
                      <a:pt x="0" y="11"/>
                    </a:lnTo>
                    <a:lnTo>
                      <a:pt x="0" y="10"/>
                    </a:lnTo>
                    <a:lnTo>
                      <a:pt x="0" y="11"/>
                    </a:lnTo>
                    <a:lnTo>
                      <a:pt x="0" y="10"/>
                    </a:lnTo>
                    <a:lnTo>
                      <a:pt x="0" y="11"/>
                    </a:lnTo>
                    <a:lnTo>
                      <a:pt x="0" y="11"/>
                    </a:lnTo>
                    <a:lnTo>
                      <a:pt x="0" y="11"/>
                    </a:lnTo>
                    <a:lnTo>
                      <a:pt x="0" y="12"/>
                    </a:lnTo>
                    <a:lnTo>
                      <a:pt x="0" y="12"/>
                    </a:lnTo>
                    <a:lnTo>
                      <a:pt x="0" y="12"/>
                    </a:lnTo>
                    <a:lnTo>
                      <a:pt x="0" y="12"/>
                    </a:lnTo>
                    <a:lnTo>
                      <a:pt x="0" y="12"/>
                    </a:lnTo>
                    <a:lnTo>
                      <a:pt x="0" y="13"/>
                    </a:lnTo>
                    <a:lnTo>
                      <a:pt x="0" y="13"/>
                    </a:lnTo>
                    <a:lnTo>
                      <a:pt x="0" y="13"/>
                    </a:lnTo>
                    <a:lnTo>
                      <a:pt x="0" y="13"/>
                    </a:lnTo>
                    <a:lnTo>
                      <a:pt x="0" y="12"/>
                    </a:lnTo>
                    <a:lnTo>
                      <a:pt x="0" y="12"/>
                    </a:lnTo>
                    <a:lnTo>
                      <a:pt x="0" y="11"/>
                    </a:lnTo>
                    <a:lnTo>
                      <a:pt x="0" y="11"/>
                    </a:lnTo>
                    <a:lnTo>
                      <a:pt x="0" y="12"/>
                    </a:lnTo>
                    <a:lnTo>
                      <a:pt x="0" y="12"/>
                    </a:lnTo>
                    <a:lnTo>
                      <a:pt x="0" y="11"/>
                    </a:lnTo>
                    <a:lnTo>
                      <a:pt x="0" y="11"/>
                    </a:lnTo>
                    <a:lnTo>
                      <a:pt x="0" y="11"/>
                    </a:lnTo>
                    <a:lnTo>
                      <a:pt x="0" y="10"/>
                    </a:lnTo>
                    <a:lnTo>
                      <a:pt x="0" y="11"/>
                    </a:lnTo>
                    <a:lnTo>
                      <a:pt x="0" y="10"/>
                    </a:lnTo>
                    <a:lnTo>
                      <a:pt x="0" y="10"/>
                    </a:lnTo>
                    <a:lnTo>
                      <a:pt x="0" y="10"/>
                    </a:lnTo>
                    <a:lnTo>
                      <a:pt x="0" y="9"/>
                    </a:lnTo>
                    <a:lnTo>
                      <a:pt x="0" y="9"/>
                    </a:lnTo>
                    <a:lnTo>
                      <a:pt x="0" y="9"/>
                    </a:lnTo>
                    <a:lnTo>
                      <a:pt x="0" y="9"/>
                    </a:lnTo>
                    <a:lnTo>
                      <a:pt x="0" y="10"/>
                    </a:lnTo>
                    <a:lnTo>
                      <a:pt x="0" y="10"/>
                    </a:lnTo>
                    <a:lnTo>
                      <a:pt x="0" y="9"/>
                    </a:lnTo>
                    <a:lnTo>
                      <a:pt x="0" y="10"/>
                    </a:lnTo>
                    <a:lnTo>
                      <a:pt x="0" y="10"/>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9"/>
                    </a:lnTo>
                    <a:lnTo>
                      <a:pt x="0" y="10"/>
                    </a:lnTo>
                    <a:lnTo>
                      <a:pt x="0" y="9"/>
                    </a:lnTo>
                    <a:lnTo>
                      <a:pt x="0" y="10"/>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0" y="6"/>
                    </a:lnTo>
                    <a:lnTo>
                      <a:pt x="0" y="6"/>
                    </a:lnTo>
                    <a:lnTo>
                      <a:pt x="0" y="5"/>
                    </a:lnTo>
                    <a:lnTo>
                      <a:pt x="0" y="5"/>
                    </a:lnTo>
                    <a:lnTo>
                      <a:pt x="0" y="4"/>
                    </a:lnTo>
                    <a:lnTo>
                      <a:pt x="0" y="5"/>
                    </a:lnTo>
                    <a:lnTo>
                      <a:pt x="0" y="4"/>
                    </a:lnTo>
                    <a:lnTo>
                      <a:pt x="0" y="4"/>
                    </a:lnTo>
                    <a:lnTo>
                      <a:pt x="0" y="4"/>
                    </a:lnTo>
                    <a:lnTo>
                      <a:pt x="0" y="5"/>
                    </a:lnTo>
                    <a:lnTo>
                      <a:pt x="0" y="4"/>
                    </a:lnTo>
                    <a:lnTo>
                      <a:pt x="0" y="4"/>
                    </a:lnTo>
                    <a:lnTo>
                      <a:pt x="0" y="5"/>
                    </a:lnTo>
                    <a:lnTo>
                      <a:pt x="0" y="5"/>
                    </a:lnTo>
                    <a:lnTo>
                      <a:pt x="0" y="5"/>
                    </a:lnTo>
                    <a:lnTo>
                      <a:pt x="0" y="6"/>
                    </a:lnTo>
                    <a:lnTo>
                      <a:pt x="0" y="5"/>
                    </a:lnTo>
                    <a:lnTo>
                      <a:pt x="0" y="5"/>
                    </a:lnTo>
                    <a:lnTo>
                      <a:pt x="0" y="5"/>
                    </a:lnTo>
                    <a:lnTo>
                      <a:pt x="0" y="5"/>
                    </a:lnTo>
                    <a:lnTo>
                      <a:pt x="0" y="6"/>
                    </a:lnTo>
                    <a:lnTo>
                      <a:pt x="0" y="6"/>
                    </a:lnTo>
                    <a:lnTo>
                      <a:pt x="0" y="7"/>
                    </a:lnTo>
                    <a:lnTo>
                      <a:pt x="0" y="8"/>
                    </a:lnTo>
                    <a:lnTo>
                      <a:pt x="0" y="9"/>
                    </a:lnTo>
                    <a:lnTo>
                      <a:pt x="0" y="9"/>
                    </a:lnTo>
                    <a:lnTo>
                      <a:pt x="0" y="9"/>
                    </a:lnTo>
                    <a:lnTo>
                      <a:pt x="0" y="8"/>
                    </a:lnTo>
                    <a:lnTo>
                      <a:pt x="0" y="8"/>
                    </a:lnTo>
                    <a:lnTo>
                      <a:pt x="0" y="9"/>
                    </a:lnTo>
                    <a:lnTo>
                      <a:pt x="0" y="9"/>
                    </a:lnTo>
                    <a:lnTo>
                      <a:pt x="0" y="9"/>
                    </a:lnTo>
                    <a:lnTo>
                      <a:pt x="0" y="9"/>
                    </a:lnTo>
                    <a:lnTo>
                      <a:pt x="0" y="9"/>
                    </a:lnTo>
                    <a:lnTo>
                      <a:pt x="0" y="9"/>
                    </a:lnTo>
                    <a:lnTo>
                      <a:pt x="0" y="9"/>
                    </a:lnTo>
                    <a:lnTo>
                      <a:pt x="0" y="8"/>
                    </a:lnTo>
                    <a:lnTo>
                      <a:pt x="0" y="9"/>
                    </a:lnTo>
                    <a:lnTo>
                      <a:pt x="0" y="9"/>
                    </a:lnTo>
                    <a:lnTo>
                      <a:pt x="0" y="9"/>
                    </a:lnTo>
                    <a:lnTo>
                      <a:pt x="0" y="8"/>
                    </a:lnTo>
                    <a:lnTo>
                      <a:pt x="0" y="8"/>
                    </a:lnTo>
                    <a:lnTo>
                      <a:pt x="0" y="8"/>
                    </a:lnTo>
                    <a:lnTo>
                      <a:pt x="0" y="7"/>
                    </a:lnTo>
                    <a:lnTo>
                      <a:pt x="0" y="6"/>
                    </a:lnTo>
                    <a:lnTo>
                      <a:pt x="0" y="7"/>
                    </a:lnTo>
                    <a:lnTo>
                      <a:pt x="0" y="7"/>
                    </a:lnTo>
                    <a:lnTo>
                      <a:pt x="0" y="7"/>
                    </a:lnTo>
                    <a:lnTo>
                      <a:pt x="0" y="8"/>
                    </a:lnTo>
                    <a:lnTo>
                      <a:pt x="0" y="8"/>
                    </a:lnTo>
                    <a:lnTo>
                      <a:pt x="0" y="8"/>
                    </a:lnTo>
                    <a:lnTo>
                      <a:pt x="0" y="7"/>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7"/>
                    </a:lnTo>
                    <a:lnTo>
                      <a:pt x="0" y="7"/>
                    </a:lnTo>
                    <a:lnTo>
                      <a:pt x="0" y="6"/>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5"/>
                    </a:lnTo>
                    <a:lnTo>
                      <a:pt x="0" y="5"/>
                    </a:lnTo>
                    <a:lnTo>
                      <a:pt x="0" y="6"/>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6"/>
                    </a:lnTo>
                    <a:lnTo>
                      <a:pt x="0" y="6"/>
                    </a:lnTo>
                    <a:lnTo>
                      <a:pt x="0" y="5"/>
                    </a:lnTo>
                    <a:lnTo>
                      <a:pt x="0" y="5"/>
                    </a:lnTo>
                    <a:lnTo>
                      <a:pt x="0" y="6"/>
                    </a:lnTo>
                    <a:lnTo>
                      <a:pt x="0" y="6"/>
                    </a:lnTo>
                    <a:lnTo>
                      <a:pt x="0" y="6"/>
                    </a:lnTo>
                    <a:lnTo>
                      <a:pt x="0" y="7"/>
                    </a:lnTo>
                    <a:lnTo>
                      <a:pt x="0" y="6"/>
                    </a:lnTo>
                    <a:lnTo>
                      <a:pt x="0" y="6"/>
                    </a:lnTo>
                    <a:lnTo>
                      <a:pt x="0" y="6"/>
                    </a:lnTo>
                    <a:lnTo>
                      <a:pt x="0" y="6"/>
                    </a:lnTo>
                    <a:lnTo>
                      <a:pt x="0" y="7"/>
                    </a:lnTo>
                    <a:lnTo>
                      <a:pt x="0" y="6"/>
                    </a:lnTo>
                    <a:lnTo>
                      <a:pt x="0" y="7"/>
                    </a:lnTo>
                    <a:lnTo>
                      <a:pt x="0" y="6"/>
                    </a:lnTo>
                    <a:lnTo>
                      <a:pt x="0" y="7"/>
                    </a:lnTo>
                    <a:lnTo>
                      <a:pt x="0" y="7"/>
                    </a:lnTo>
                    <a:lnTo>
                      <a:pt x="0" y="8"/>
                    </a:lnTo>
                    <a:lnTo>
                      <a:pt x="0" y="9"/>
                    </a:lnTo>
                    <a:lnTo>
                      <a:pt x="0" y="9"/>
                    </a:lnTo>
                    <a:lnTo>
                      <a:pt x="0" y="9"/>
                    </a:lnTo>
                    <a:lnTo>
                      <a:pt x="0" y="9"/>
                    </a:lnTo>
                    <a:lnTo>
                      <a:pt x="0" y="9"/>
                    </a:lnTo>
                    <a:lnTo>
                      <a:pt x="0" y="10"/>
                    </a:lnTo>
                    <a:lnTo>
                      <a:pt x="0" y="10"/>
                    </a:lnTo>
                    <a:lnTo>
                      <a:pt x="0" y="10"/>
                    </a:lnTo>
                    <a:lnTo>
                      <a:pt x="0" y="10"/>
                    </a:lnTo>
                    <a:lnTo>
                      <a:pt x="0" y="10"/>
                    </a:lnTo>
                    <a:lnTo>
                      <a:pt x="0" y="9"/>
                    </a:lnTo>
                    <a:lnTo>
                      <a:pt x="0" y="10"/>
                    </a:lnTo>
                    <a:lnTo>
                      <a:pt x="0" y="10"/>
                    </a:lnTo>
                    <a:lnTo>
                      <a:pt x="0" y="9"/>
                    </a:lnTo>
                    <a:lnTo>
                      <a:pt x="0" y="9"/>
                    </a:lnTo>
                    <a:lnTo>
                      <a:pt x="0" y="8"/>
                    </a:lnTo>
                    <a:lnTo>
                      <a:pt x="0" y="8"/>
                    </a:lnTo>
                    <a:lnTo>
                      <a:pt x="0" y="9"/>
                    </a:lnTo>
                    <a:lnTo>
                      <a:pt x="0" y="9"/>
                    </a:lnTo>
                    <a:lnTo>
                      <a:pt x="0" y="10"/>
                    </a:lnTo>
                    <a:lnTo>
                      <a:pt x="0" y="10"/>
                    </a:lnTo>
                    <a:lnTo>
                      <a:pt x="0" y="10"/>
                    </a:lnTo>
                    <a:lnTo>
                      <a:pt x="0" y="10"/>
                    </a:lnTo>
                    <a:lnTo>
                      <a:pt x="0" y="10"/>
                    </a:lnTo>
                    <a:lnTo>
                      <a:pt x="0" y="10"/>
                    </a:lnTo>
                    <a:lnTo>
                      <a:pt x="0" y="9"/>
                    </a:lnTo>
                    <a:lnTo>
                      <a:pt x="0" y="10"/>
                    </a:lnTo>
                    <a:lnTo>
                      <a:pt x="0" y="10"/>
                    </a:lnTo>
                    <a:lnTo>
                      <a:pt x="0" y="10"/>
                    </a:lnTo>
                    <a:lnTo>
                      <a:pt x="0" y="10"/>
                    </a:lnTo>
                    <a:lnTo>
                      <a:pt x="0" y="11"/>
                    </a:lnTo>
                    <a:lnTo>
                      <a:pt x="0" y="11"/>
                    </a:lnTo>
                    <a:lnTo>
                      <a:pt x="0" y="10"/>
                    </a:lnTo>
                    <a:lnTo>
                      <a:pt x="0" y="11"/>
                    </a:lnTo>
                    <a:lnTo>
                      <a:pt x="0" y="11"/>
                    </a:lnTo>
                    <a:lnTo>
                      <a:pt x="0" y="12"/>
                    </a:lnTo>
                    <a:lnTo>
                      <a:pt x="0" y="11"/>
                    </a:lnTo>
                    <a:lnTo>
                      <a:pt x="0" y="11"/>
                    </a:lnTo>
                    <a:lnTo>
                      <a:pt x="0" y="11"/>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3"/>
                    </a:lnTo>
                    <a:lnTo>
                      <a:pt x="0" y="13"/>
                    </a:lnTo>
                    <a:lnTo>
                      <a:pt x="0" y="12"/>
                    </a:lnTo>
                    <a:lnTo>
                      <a:pt x="0" y="12"/>
                    </a:lnTo>
                    <a:lnTo>
                      <a:pt x="0" y="13"/>
                    </a:lnTo>
                    <a:lnTo>
                      <a:pt x="0" y="12"/>
                    </a:lnTo>
                    <a:lnTo>
                      <a:pt x="0" y="13"/>
                    </a:lnTo>
                    <a:lnTo>
                      <a:pt x="0" y="13"/>
                    </a:lnTo>
                    <a:lnTo>
                      <a:pt x="0" y="13"/>
                    </a:lnTo>
                    <a:lnTo>
                      <a:pt x="0" y="13"/>
                    </a:lnTo>
                    <a:lnTo>
                      <a:pt x="0" y="12"/>
                    </a:lnTo>
                    <a:lnTo>
                      <a:pt x="0" y="12"/>
                    </a:lnTo>
                    <a:lnTo>
                      <a:pt x="0" y="12"/>
                    </a:lnTo>
                    <a:lnTo>
                      <a:pt x="0" y="12"/>
                    </a:lnTo>
                    <a:lnTo>
                      <a:pt x="0" y="12"/>
                    </a:lnTo>
                    <a:lnTo>
                      <a:pt x="0" y="12"/>
                    </a:lnTo>
                    <a:lnTo>
                      <a:pt x="0" y="13"/>
                    </a:lnTo>
                    <a:lnTo>
                      <a:pt x="0" y="12"/>
                    </a:lnTo>
                    <a:lnTo>
                      <a:pt x="0" y="12"/>
                    </a:lnTo>
                    <a:lnTo>
                      <a:pt x="0" y="12"/>
                    </a:lnTo>
                    <a:lnTo>
                      <a:pt x="0" y="12"/>
                    </a:lnTo>
                    <a:lnTo>
                      <a:pt x="0" y="11"/>
                    </a:lnTo>
                    <a:lnTo>
                      <a:pt x="0" y="11"/>
                    </a:lnTo>
                    <a:lnTo>
                      <a:pt x="0" y="11"/>
                    </a:lnTo>
                    <a:lnTo>
                      <a:pt x="0" y="10"/>
                    </a:lnTo>
                    <a:lnTo>
                      <a:pt x="0" y="11"/>
                    </a:lnTo>
                    <a:lnTo>
                      <a:pt x="0" y="12"/>
                    </a:lnTo>
                    <a:lnTo>
                      <a:pt x="0" y="12"/>
                    </a:lnTo>
                    <a:lnTo>
                      <a:pt x="0" y="12"/>
                    </a:lnTo>
                    <a:lnTo>
                      <a:pt x="0" y="12"/>
                    </a:lnTo>
                    <a:lnTo>
                      <a:pt x="0" y="12"/>
                    </a:lnTo>
                    <a:lnTo>
                      <a:pt x="0" y="11"/>
                    </a:lnTo>
                    <a:lnTo>
                      <a:pt x="0" y="12"/>
                    </a:lnTo>
                    <a:lnTo>
                      <a:pt x="0" y="11"/>
                    </a:lnTo>
                    <a:lnTo>
                      <a:pt x="0" y="12"/>
                    </a:lnTo>
                    <a:lnTo>
                      <a:pt x="0" y="11"/>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3"/>
                    </a:lnTo>
                    <a:lnTo>
                      <a:pt x="0" y="14"/>
                    </a:lnTo>
                    <a:lnTo>
                      <a:pt x="0" y="14"/>
                    </a:lnTo>
                    <a:lnTo>
                      <a:pt x="0" y="14"/>
                    </a:lnTo>
                    <a:lnTo>
                      <a:pt x="0" y="14"/>
                    </a:lnTo>
                    <a:lnTo>
                      <a:pt x="0" y="15"/>
                    </a:lnTo>
                    <a:lnTo>
                      <a:pt x="0" y="15"/>
                    </a:lnTo>
                    <a:lnTo>
                      <a:pt x="0" y="15"/>
                    </a:lnTo>
                    <a:lnTo>
                      <a:pt x="0" y="16"/>
                    </a:lnTo>
                    <a:lnTo>
                      <a:pt x="0" y="15"/>
                    </a:lnTo>
                    <a:lnTo>
                      <a:pt x="0" y="16"/>
                    </a:lnTo>
                    <a:lnTo>
                      <a:pt x="0" y="15"/>
                    </a:lnTo>
                    <a:lnTo>
                      <a:pt x="0" y="15"/>
                    </a:lnTo>
                    <a:lnTo>
                      <a:pt x="0" y="14"/>
                    </a:lnTo>
                    <a:lnTo>
                      <a:pt x="0" y="15"/>
                    </a:lnTo>
                    <a:lnTo>
                      <a:pt x="0" y="14"/>
                    </a:lnTo>
                    <a:lnTo>
                      <a:pt x="0" y="15"/>
                    </a:lnTo>
                    <a:lnTo>
                      <a:pt x="0" y="15"/>
                    </a:lnTo>
                    <a:lnTo>
                      <a:pt x="0" y="15"/>
                    </a:lnTo>
                    <a:lnTo>
                      <a:pt x="0" y="14"/>
                    </a:lnTo>
                    <a:lnTo>
                      <a:pt x="0" y="15"/>
                    </a:lnTo>
                    <a:lnTo>
                      <a:pt x="0" y="14"/>
                    </a:lnTo>
                    <a:lnTo>
                      <a:pt x="0" y="15"/>
                    </a:lnTo>
                    <a:lnTo>
                      <a:pt x="0" y="15"/>
                    </a:lnTo>
                    <a:lnTo>
                      <a:pt x="0" y="15"/>
                    </a:lnTo>
                    <a:lnTo>
                      <a:pt x="0" y="15"/>
                    </a:lnTo>
                    <a:lnTo>
                      <a:pt x="0" y="14"/>
                    </a:lnTo>
                    <a:lnTo>
                      <a:pt x="0" y="14"/>
                    </a:lnTo>
                    <a:lnTo>
                      <a:pt x="0" y="14"/>
                    </a:lnTo>
                    <a:lnTo>
                      <a:pt x="0" y="14"/>
                    </a:lnTo>
                    <a:lnTo>
                      <a:pt x="0" y="14"/>
                    </a:lnTo>
                    <a:lnTo>
                      <a:pt x="0" y="14"/>
                    </a:lnTo>
                    <a:lnTo>
                      <a:pt x="0" y="13"/>
                    </a:lnTo>
                    <a:lnTo>
                      <a:pt x="0" y="12"/>
                    </a:lnTo>
                    <a:lnTo>
                      <a:pt x="0" y="12"/>
                    </a:lnTo>
                    <a:lnTo>
                      <a:pt x="0" y="13"/>
                    </a:lnTo>
                    <a:lnTo>
                      <a:pt x="0" y="13"/>
                    </a:lnTo>
                    <a:lnTo>
                      <a:pt x="0" y="13"/>
                    </a:lnTo>
                    <a:lnTo>
                      <a:pt x="0" y="13"/>
                    </a:lnTo>
                    <a:lnTo>
                      <a:pt x="0" y="13"/>
                    </a:lnTo>
                    <a:lnTo>
                      <a:pt x="0" y="13"/>
                    </a:lnTo>
                    <a:lnTo>
                      <a:pt x="0" y="11"/>
                    </a:lnTo>
                    <a:lnTo>
                      <a:pt x="0" y="9"/>
                    </a:lnTo>
                    <a:lnTo>
                      <a:pt x="0" y="7"/>
                    </a:lnTo>
                    <a:lnTo>
                      <a:pt x="0" y="6"/>
                    </a:lnTo>
                    <a:lnTo>
                      <a:pt x="0" y="6"/>
                    </a:lnTo>
                    <a:lnTo>
                      <a:pt x="0" y="5"/>
                    </a:lnTo>
                    <a:lnTo>
                      <a:pt x="0" y="5"/>
                    </a:lnTo>
                    <a:lnTo>
                      <a:pt x="0" y="5"/>
                    </a:lnTo>
                    <a:lnTo>
                      <a:pt x="0" y="4"/>
                    </a:lnTo>
                    <a:lnTo>
                      <a:pt x="0" y="4"/>
                    </a:lnTo>
                    <a:lnTo>
                      <a:pt x="0" y="3"/>
                    </a:lnTo>
                    <a:lnTo>
                      <a:pt x="0" y="3"/>
                    </a:lnTo>
                    <a:lnTo>
                      <a:pt x="0" y="3"/>
                    </a:lnTo>
                    <a:lnTo>
                      <a:pt x="0" y="2"/>
                    </a:lnTo>
                    <a:lnTo>
                      <a:pt x="0" y="2"/>
                    </a:lnTo>
                    <a:lnTo>
                      <a:pt x="0" y="2"/>
                    </a:lnTo>
                    <a:lnTo>
                      <a:pt x="0" y="1"/>
                    </a:lnTo>
                    <a:lnTo>
                      <a:pt x="0" y="1"/>
                    </a:lnTo>
                    <a:lnTo>
                      <a:pt x="0" y="1"/>
                    </a:lnTo>
                    <a:lnTo>
                      <a:pt x="0" y="0"/>
                    </a:lnTo>
                    <a:lnTo>
                      <a:pt x="0" y="0"/>
                    </a:lnTo>
                    <a:lnTo>
                      <a:pt x="0" y="0"/>
                    </a:lnTo>
                    <a:lnTo>
                      <a:pt x="0" y="0"/>
                    </a:lnTo>
                    <a:lnTo>
                      <a:pt x="0" y="0"/>
                    </a:lnTo>
                    <a:lnTo>
                      <a:pt x="0" y="1"/>
                    </a:lnTo>
                    <a:lnTo>
                      <a:pt x="0" y="1"/>
                    </a:lnTo>
                    <a:lnTo>
                      <a:pt x="0" y="2"/>
                    </a:lnTo>
                    <a:lnTo>
                      <a:pt x="0" y="2"/>
                    </a:lnTo>
                    <a:lnTo>
                      <a:pt x="0" y="2"/>
                    </a:lnTo>
                    <a:lnTo>
                      <a:pt x="0" y="2"/>
                    </a:lnTo>
                    <a:lnTo>
                      <a:pt x="0" y="2"/>
                    </a:lnTo>
                    <a:lnTo>
                      <a:pt x="0" y="2"/>
                    </a:lnTo>
                    <a:lnTo>
                      <a:pt x="0" y="3"/>
                    </a:lnTo>
                    <a:lnTo>
                      <a:pt x="0" y="3"/>
                    </a:lnTo>
                    <a:lnTo>
                      <a:pt x="0" y="3"/>
                    </a:lnTo>
                    <a:lnTo>
                      <a:pt x="0" y="4"/>
                    </a:lnTo>
                    <a:lnTo>
                      <a:pt x="0" y="4"/>
                    </a:lnTo>
                    <a:lnTo>
                      <a:pt x="0" y="4"/>
                    </a:lnTo>
                    <a:lnTo>
                      <a:pt x="0" y="5"/>
                    </a:lnTo>
                    <a:lnTo>
                      <a:pt x="0" y="5"/>
                    </a:lnTo>
                    <a:lnTo>
                      <a:pt x="0" y="5"/>
                    </a:lnTo>
                    <a:lnTo>
                      <a:pt x="0" y="6"/>
                    </a:lnTo>
                    <a:lnTo>
                      <a:pt x="0" y="7"/>
                    </a:lnTo>
                    <a:lnTo>
                      <a:pt x="0" y="7"/>
                    </a:lnTo>
                    <a:lnTo>
                      <a:pt x="0" y="6"/>
                    </a:lnTo>
                    <a:lnTo>
                      <a:pt x="0" y="7"/>
                    </a:lnTo>
                    <a:lnTo>
                      <a:pt x="0" y="8"/>
                    </a:lnTo>
                    <a:lnTo>
                      <a:pt x="0" y="7"/>
                    </a:lnTo>
                    <a:lnTo>
                      <a:pt x="0" y="8"/>
                    </a:lnTo>
                    <a:lnTo>
                      <a:pt x="0" y="7"/>
                    </a:lnTo>
                    <a:lnTo>
                      <a:pt x="0" y="8"/>
                    </a:lnTo>
                    <a:lnTo>
                      <a:pt x="0" y="8"/>
                    </a:lnTo>
                    <a:lnTo>
                      <a:pt x="0" y="8"/>
                    </a:lnTo>
                    <a:lnTo>
                      <a:pt x="0" y="8"/>
                    </a:lnTo>
                    <a:lnTo>
                      <a:pt x="0" y="7"/>
                    </a:lnTo>
                    <a:lnTo>
                      <a:pt x="0" y="8"/>
                    </a:lnTo>
                    <a:lnTo>
                      <a:pt x="0" y="9"/>
                    </a:lnTo>
                    <a:lnTo>
                      <a:pt x="0" y="9"/>
                    </a:lnTo>
                    <a:lnTo>
                      <a:pt x="0" y="10"/>
                    </a:lnTo>
                    <a:lnTo>
                      <a:pt x="0" y="10"/>
                    </a:lnTo>
                    <a:lnTo>
                      <a:pt x="0" y="10"/>
                    </a:lnTo>
                    <a:lnTo>
                      <a:pt x="0" y="10"/>
                    </a:lnTo>
                    <a:lnTo>
                      <a:pt x="0" y="11"/>
                    </a:lnTo>
                    <a:lnTo>
                      <a:pt x="0" y="10"/>
                    </a:lnTo>
                    <a:lnTo>
                      <a:pt x="0" y="11"/>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9"/>
                    </a:lnTo>
                    <a:lnTo>
                      <a:pt x="0" y="8"/>
                    </a:lnTo>
                    <a:lnTo>
                      <a:pt x="0" y="7"/>
                    </a:lnTo>
                    <a:lnTo>
                      <a:pt x="0" y="6"/>
                    </a:lnTo>
                    <a:lnTo>
                      <a:pt x="0" y="6"/>
                    </a:lnTo>
                    <a:lnTo>
                      <a:pt x="0" y="6"/>
                    </a:lnTo>
                    <a:lnTo>
                      <a:pt x="0" y="5"/>
                    </a:lnTo>
                    <a:lnTo>
                      <a:pt x="0" y="5"/>
                    </a:lnTo>
                    <a:lnTo>
                      <a:pt x="0" y="3"/>
                    </a:lnTo>
                    <a:lnTo>
                      <a:pt x="0" y="3"/>
                    </a:lnTo>
                    <a:lnTo>
                      <a:pt x="0" y="3"/>
                    </a:lnTo>
                    <a:lnTo>
                      <a:pt x="0" y="2"/>
                    </a:lnTo>
                    <a:lnTo>
                      <a:pt x="0" y="2"/>
                    </a:lnTo>
                    <a:lnTo>
                      <a:pt x="0" y="2"/>
                    </a:lnTo>
                    <a:lnTo>
                      <a:pt x="0" y="1"/>
                    </a:lnTo>
                    <a:lnTo>
                      <a:pt x="0" y="1"/>
                    </a:lnTo>
                    <a:lnTo>
                      <a:pt x="0" y="1"/>
                    </a:lnTo>
                    <a:lnTo>
                      <a:pt x="0" y="2"/>
                    </a:lnTo>
                    <a:lnTo>
                      <a:pt x="0" y="2"/>
                    </a:lnTo>
                    <a:lnTo>
                      <a:pt x="0" y="3"/>
                    </a:lnTo>
                    <a:lnTo>
                      <a:pt x="0" y="3"/>
                    </a:lnTo>
                    <a:lnTo>
                      <a:pt x="1" y="4"/>
                    </a:lnTo>
                    <a:lnTo>
                      <a:pt x="1" y="4"/>
                    </a:lnTo>
                    <a:lnTo>
                      <a:pt x="1" y="4"/>
                    </a:lnTo>
                    <a:lnTo>
                      <a:pt x="1" y="5"/>
                    </a:lnTo>
                    <a:lnTo>
                      <a:pt x="1" y="5"/>
                    </a:lnTo>
                    <a:lnTo>
                      <a:pt x="1" y="5"/>
                    </a:lnTo>
                    <a:lnTo>
                      <a:pt x="1" y="4"/>
                    </a:lnTo>
                    <a:lnTo>
                      <a:pt x="1" y="4"/>
                    </a:lnTo>
                    <a:lnTo>
                      <a:pt x="1" y="4"/>
                    </a:lnTo>
                    <a:lnTo>
                      <a:pt x="1" y="3"/>
                    </a:lnTo>
                    <a:lnTo>
                      <a:pt x="1" y="4"/>
                    </a:lnTo>
                    <a:lnTo>
                      <a:pt x="1" y="4"/>
                    </a:lnTo>
                    <a:lnTo>
                      <a:pt x="1" y="4"/>
                    </a:lnTo>
                    <a:lnTo>
                      <a:pt x="1" y="3"/>
                    </a:lnTo>
                    <a:lnTo>
                      <a:pt x="1" y="4"/>
                    </a:lnTo>
                    <a:lnTo>
                      <a:pt x="1" y="4"/>
                    </a:lnTo>
                    <a:lnTo>
                      <a:pt x="1" y="4"/>
                    </a:lnTo>
                    <a:lnTo>
                      <a:pt x="1" y="5"/>
                    </a:lnTo>
                    <a:lnTo>
                      <a:pt x="1" y="5"/>
                    </a:lnTo>
                    <a:lnTo>
                      <a:pt x="1" y="6"/>
                    </a:lnTo>
                    <a:lnTo>
                      <a:pt x="1" y="5"/>
                    </a:lnTo>
                    <a:lnTo>
                      <a:pt x="1" y="6"/>
                    </a:lnTo>
                    <a:lnTo>
                      <a:pt x="1" y="6"/>
                    </a:lnTo>
                    <a:lnTo>
                      <a:pt x="1" y="6"/>
                    </a:lnTo>
                    <a:lnTo>
                      <a:pt x="1" y="6"/>
                    </a:lnTo>
                    <a:lnTo>
                      <a:pt x="1" y="7"/>
                    </a:lnTo>
                    <a:lnTo>
                      <a:pt x="1" y="7"/>
                    </a:lnTo>
                    <a:lnTo>
                      <a:pt x="1" y="7"/>
                    </a:lnTo>
                    <a:lnTo>
                      <a:pt x="1" y="7"/>
                    </a:lnTo>
                    <a:lnTo>
                      <a:pt x="1" y="8"/>
                    </a:lnTo>
                    <a:lnTo>
                      <a:pt x="1" y="9"/>
                    </a:lnTo>
                    <a:lnTo>
                      <a:pt x="1" y="8"/>
                    </a:lnTo>
                    <a:lnTo>
                      <a:pt x="1" y="8"/>
                    </a:lnTo>
                    <a:lnTo>
                      <a:pt x="1" y="8"/>
                    </a:lnTo>
                    <a:lnTo>
                      <a:pt x="1" y="9"/>
                    </a:lnTo>
                    <a:lnTo>
                      <a:pt x="1" y="8"/>
                    </a:lnTo>
                    <a:lnTo>
                      <a:pt x="1" y="8"/>
                    </a:lnTo>
                    <a:lnTo>
                      <a:pt x="1" y="7"/>
                    </a:lnTo>
                    <a:lnTo>
                      <a:pt x="1" y="7"/>
                    </a:lnTo>
                    <a:lnTo>
                      <a:pt x="1" y="7"/>
                    </a:lnTo>
                    <a:lnTo>
                      <a:pt x="1" y="7"/>
                    </a:lnTo>
                    <a:lnTo>
                      <a:pt x="1" y="7"/>
                    </a:lnTo>
                    <a:lnTo>
                      <a:pt x="1" y="6"/>
                    </a:lnTo>
                    <a:lnTo>
                      <a:pt x="1" y="6"/>
                    </a:lnTo>
                    <a:lnTo>
                      <a:pt x="1" y="7"/>
                    </a:lnTo>
                    <a:lnTo>
                      <a:pt x="1" y="6"/>
                    </a:lnTo>
                    <a:lnTo>
                      <a:pt x="1" y="6"/>
                    </a:lnTo>
                    <a:lnTo>
                      <a:pt x="1" y="6"/>
                    </a:lnTo>
                    <a:lnTo>
                      <a:pt x="1" y="6"/>
                    </a:lnTo>
                    <a:lnTo>
                      <a:pt x="1" y="7"/>
                    </a:lnTo>
                    <a:lnTo>
                      <a:pt x="1" y="7"/>
                    </a:lnTo>
                    <a:lnTo>
                      <a:pt x="1" y="8"/>
                    </a:lnTo>
                    <a:lnTo>
                      <a:pt x="1" y="7"/>
                    </a:lnTo>
                    <a:lnTo>
                      <a:pt x="1" y="8"/>
                    </a:lnTo>
                    <a:lnTo>
                      <a:pt x="1" y="7"/>
                    </a:lnTo>
                    <a:lnTo>
                      <a:pt x="1" y="8"/>
                    </a:lnTo>
                    <a:lnTo>
                      <a:pt x="1" y="7"/>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7"/>
                    </a:lnTo>
                    <a:lnTo>
                      <a:pt x="1" y="7"/>
                    </a:lnTo>
                    <a:lnTo>
                      <a:pt x="1" y="8"/>
                    </a:lnTo>
                    <a:lnTo>
                      <a:pt x="1" y="9"/>
                    </a:lnTo>
                    <a:lnTo>
                      <a:pt x="1" y="9"/>
                    </a:lnTo>
                    <a:lnTo>
                      <a:pt x="1" y="9"/>
                    </a:lnTo>
                    <a:lnTo>
                      <a:pt x="1" y="8"/>
                    </a:lnTo>
                    <a:lnTo>
                      <a:pt x="1" y="9"/>
                    </a:lnTo>
                    <a:lnTo>
                      <a:pt x="1" y="9"/>
                    </a:lnTo>
                    <a:lnTo>
                      <a:pt x="1" y="9"/>
                    </a:lnTo>
                    <a:lnTo>
                      <a:pt x="1" y="9"/>
                    </a:lnTo>
                    <a:lnTo>
                      <a:pt x="1" y="9"/>
                    </a:lnTo>
                    <a:lnTo>
                      <a:pt x="1" y="8"/>
                    </a:lnTo>
                    <a:lnTo>
                      <a:pt x="1" y="8"/>
                    </a:lnTo>
                    <a:lnTo>
                      <a:pt x="1" y="8"/>
                    </a:lnTo>
                    <a:lnTo>
                      <a:pt x="1" y="8"/>
                    </a:lnTo>
                    <a:lnTo>
                      <a:pt x="1" y="8"/>
                    </a:lnTo>
                    <a:lnTo>
                      <a:pt x="1" y="8"/>
                    </a:lnTo>
                    <a:lnTo>
                      <a:pt x="1" y="8"/>
                    </a:lnTo>
                    <a:lnTo>
                      <a:pt x="1" y="7"/>
                    </a:lnTo>
                    <a:lnTo>
                      <a:pt x="1" y="7"/>
                    </a:lnTo>
                    <a:lnTo>
                      <a:pt x="1" y="7"/>
                    </a:lnTo>
                    <a:lnTo>
                      <a:pt x="1" y="7"/>
                    </a:lnTo>
                    <a:lnTo>
                      <a:pt x="1" y="7"/>
                    </a:lnTo>
                    <a:lnTo>
                      <a:pt x="1" y="7"/>
                    </a:lnTo>
                    <a:lnTo>
                      <a:pt x="1" y="8"/>
                    </a:lnTo>
                    <a:lnTo>
                      <a:pt x="1" y="7"/>
                    </a:lnTo>
                    <a:lnTo>
                      <a:pt x="1" y="8"/>
                    </a:lnTo>
                    <a:lnTo>
                      <a:pt x="1" y="8"/>
                    </a:lnTo>
                    <a:lnTo>
                      <a:pt x="1" y="9"/>
                    </a:lnTo>
                    <a:lnTo>
                      <a:pt x="1" y="9"/>
                    </a:lnTo>
                    <a:lnTo>
                      <a:pt x="1" y="8"/>
                    </a:lnTo>
                    <a:lnTo>
                      <a:pt x="1" y="7"/>
                    </a:lnTo>
                    <a:lnTo>
                      <a:pt x="1" y="7"/>
                    </a:lnTo>
                    <a:lnTo>
                      <a:pt x="1" y="7"/>
                    </a:lnTo>
                    <a:lnTo>
                      <a:pt x="1" y="7"/>
                    </a:lnTo>
                    <a:lnTo>
                      <a:pt x="1" y="7"/>
                    </a:lnTo>
                    <a:lnTo>
                      <a:pt x="1" y="6"/>
                    </a:lnTo>
                    <a:lnTo>
                      <a:pt x="1" y="5"/>
                    </a:lnTo>
                    <a:lnTo>
                      <a:pt x="1" y="5"/>
                    </a:lnTo>
                    <a:lnTo>
                      <a:pt x="1" y="4"/>
                    </a:lnTo>
                    <a:lnTo>
                      <a:pt x="1" y="4"/>
                    </a:lnTo>
                    <a:lnTo>
                      <a:pt x="1" y="4"/>
                    </a:lnTo>
                    <a:lnTo>
                      <a:pt x="1" y="3"/>
                    </a:lnTo>
                    <a:lnTo>
                      <a:pt x="1" y="3"/>
                    </a:lnTo>
                    <a:lnTo>
                      <a:pt x="1" y="2"/>
                    </a:lnTo>
                    <a:lnTo>
                      <a:pt x="1" y="1"/>
                    </a:lnTo>
                    <a:lnTo>
                      <a:pt x="1" y="1"/>
                    </a:lnTo>
                    <a:lnTo>
                      <a:pt x="1" y="1"/>
                    </a:lnTo>
                    <a:lnTo>
                      <a:pt x="1" y="0"/>
                    </a:lnTo>
                    <a:lnTo>
                      <a:pt x="1" y="0"/>
                    </a:lnTo>
                    <a:lnTo>
                      <a:pt x="1" y="1"/>
                    </a:lnTo>
                    <a:lnTo>
                      <a:pt x="1" y="1"/>
                    </a:lnTo>
                    <a:lnTo>
                      <a:pt x="1" y="1"/>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5"/>
                    </a:lnTo>
                    <a:lnTo>
                      <a:pt x="1" y="5"/>
                    </a:lnTo>
                    <a:lnTo>
                      <a:pt x="1" y="5"/>
                    </a:lnTo>
                    <a:lnTo>
                      <a:pt x="1" y="6"/>
                    </a:lnTo>
                    <a:lnTo>
                      <a:pt x="1" y="6"/>
                    </a:lnTo>
                    <a:lnTo>
                      <a:pt x="1" y="6"/>
                    </a:lnTo>
                    <a:lnTo>
                      <a:pt x="1" y="6"/>
                    </a:lnTo>
                    <a:lnTo>
                      <a:pt x="1" y="6"/>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8"/>
                    </a:lnTo>
                    <a:lnTo>
                      <a:pt x="1" y="7"/>
                    </a:lnTo>
                    <a:lnTo>
                      <a:pt x="1" y="8"/>
                    </a:lnTo>
                    <a:lnTo>
                      <a:pt x="1" y="7"/>
                    </a:lnTo>
                    <a:lnTo>
                      <a:pt x="1" y="8"/>
                    </a:lnTo>
                    <a:lnTo>
                      <a:pt x="1" y="7"/>
                    </a:lnTo>
                    <a:lnTo>
                      <a:pt x="1" y="7"/>
                    </a:lnTo>
                    <a:lnTo>
                      <a:pt x="1" y="7"/>
                    </a:lnTo>
                    <a:lnTo>
                      <a:pt x="1" y="6"/>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7"/>
                    </a:lnTo>
                    <a:lnTo>
                      <a:pt x="1" y="7"/>
                    </a:lnTo>
                    <a:lnTo>
                      <a:pt x="1" y="7"/>
                    </a:lnTo>
                    <a:lnTo>
                      <a:pt x="1" y="8"/>
                    </a:lnTo>
                    <a:lnTo>
                      <a:pt x="1" y="7"/>
                    </a:lnTo>
                    <a:lnTo>
                      <a:pt x="1" y="7"/>
                    </a:lnTo>
                    <a:lnTo>
                      <a:pt x="1" y="7"/>
                    </a:lnTo>
                    <a:lnTo>
                      <a:pt x="1" y="8"/>
                    </a:lnTo>
                    <a:lnTo>
                      <a:pt x="1" y="8"/>
                    </a:lnTo>
                    <a:lnTo>
                      <a:pt x="1" y="9"/>
                    </a:lnTo>
                    <a:lnTo>
                      <a:pt x="1" y="9"/>
                    </a:lnTo>
                    <a:lnTo>
                      <a:pt x="1" y="9"/>
                    </a:lnTo>
                    <a:lnTo>
                      <a:pt x="1" y="10"/>
                    </a:lnTo>
                    <a:lnTo>
                      <a:pt x="1" y="9"/>
                    </a:lnTo>
                    <a:lnTo>
                      <a:pt x="1" y="10"/>
                    </a:lnTo>
                    <a:lnTo>
                      <a:pt x="1" y="9"/>
                    </a:lnTo>
                    <a:lnTo>
                      <a:pt x="1" y="10"/>
                    </a:lnTo>
                    <a:lnTo>
                      <a:pt x="1" y="10"/>
                    </a:lnTo>
                    <a:lnTo>
                      <a:pt x="1" y="10"/>
                    </a:lnTo>
                    <a:lnTo>
                      <a:pt x="1" y="10"/>
                    </a:lnTo>
                    <a:lnTo>
                      <a:pt x="1" y="10"/>
                    </a:lnTo>
                    <a:lnTo>
                      <a:pt x="1" y="10"/>
                    </a:lnTo>
                    <a:lnTo>
                      <a:pt x="1" y="9"/>
                    </a:lnTo>
                  </a:path>
                </a:pathLst>
              </a:custGeom>
              <a:noFill/>
              <a:ln w="0">
                <a:solidFill>
                  <a:srgbClr val="3366FF"/>
                </a:solidFill>
                <a:prstDash val="solid"/>
                <a:round/>
                <a:headEnd/>
                <a:tailEnd/>
              </a:ln>
            </p:spPr>
            <p:txBody>
              <a:bodyPr/>
              <a:lstStyle/>
              <a:p>
                <a:endParaRPr lang="en-GB"/>
              </a:p>
            </p:txBody>
          </p:sp>
          <p:sp>
            <p:nvSpPr>
              <p:cNvPr id="185979" name="Freeform 635"/>
              <p:cNvSpPr>
                <a:spLocks/>
              </p:cNvSpPr>
              <p:nvPr/>
            </p:nvSpPr>
            <p:spPr bwMode="auto">
              <a:xfrm>
                <a:off x="2904" y="3551"/>
                <a:ext cx="1" cy="84"/>
              </a:xfrm>
              <a:custGeom>
                <a:avLst/>
                <a:gdLst/>
                <a:ahLst/>
                <a:cxnLst>
                  <a:cxn ang="0">
                    <a:pos x="0" y="11"/>
                  </a:cxn>
                  <a:cxn ang="0">
                    <a:pos x="0" y="12"/>
                  </a:cxn>
                  <a:cxn ang="0">
                    <a:pos x="0" y="11"/>
                  </a:cxn>
                  <a:cxn ang="0">
                    <a:pos x="0" y="7"/>
                  </a:cxn>
                  <a:cxn ang="0">
                    <a:pos x="0" y="7"/>
                  </a:cxn>
                  <a:cxn ang="0">
                    <a:pos x="0" y="8"/>
                  </a:cxn>
                  <a:cxn ang="0">
                    <a:pos x="0" y="8"/>
                  </a:cxn>
                  <a:cxn ang="0">
                    <a:pos x="0" y="5"/>
                  </a:cxn>
                  <a:cxn ang="0">
                    <a:pos x="0" y="4"/>
                  </a:cxn>
                  <a:cxn ang="0">
                    <a:pos x="0" y="4"/>
                  </a:cxn>
                  <a:cxn ang="0">
                    <a:pos x="0" y="6"/>
                  </a:cxn>
                  <a:cxn ang="0">
                    <a:pos x="0" y="7"/>
                  </a:cxn>
                  <a:cxn ang="0">
                    <a:pos x="0" y="5"/>
                  </a:cxn>
                  <a:cxn ang="0">
                    <a:pos x="0" y="4"/>
                  </a:cxn>
                  <a:cxn ang="0">
                    <a:pos x="0" y="5"/>
                  </a:cxn>
                  <a:cxn ang="0">
                    <a:pos x="0" y="5"/>
                  </a:cxn>
                  <a:cxn ang="0">
                    <a:pos x="0" y="8"/>
                  </a:cxn>
                  <a:cxn ang="0">
                    <a:pos x="0" y="8"/>
                  </a:cxn>
                  <a:cxn ang="0">
                    <a:pos x="0" y="6"/>
                  </a:cxn>
                  <a:cxn ang="0">
                    <a:pos x="0" y="6"/>
                  </a:cxn>
                  <a:cxn ang="0">
                    <a:pos x="0" y="9"/>
                  </a:cxn>
                  <a:cxn ang="0">
                    <a:pos x="0" y="11"/>
                  </a:cxn>
                  <a:cxn ang="0">
                    <a:pos x="0" y="9"/>
                  </a:cxn>
                  <a:cxn ang="0">
                    <a:pos x="0" y="8"/>
                  </a:cxn>
                  <a:cxn ang="0">
                    <a:pos x="0" y="9"/>
                  </a:cxn>
                  <a:cxn ang="0">
                    <a:pos x="0" y="10"/>
                  </a:cxn>
                  <a:cxn ang="0">
                    <a:pos x="0" y="9"/>
                  </a:cxn>
                  <a:cxn ang="0">
                    <a:pos x="0" y="11"/>
                  </a:cxn>
                  <a:cxn ang="0">
                    <a:pos x="0" y="9"/>
                  </a:cxn>
                  <a:cxn ang="0">
                    <a:pos x="0" y="9"/>
                  </a:cxn>
                  <a:cxn ang="0">
                    <a:pos x="0" y="7"/>
                  </a:cxn>
                  <a:cxn ang="0">
                    <a:pos x="0" y="3"/>
                  </a:cxn>
                  <a:cxn ang="0">
                    <a:pos x="0" y="1"/>
                  </a:cxn>
                  <a:cxn ang="0">
                    <a:pos x="0" y="4"/>
                  </a:cxn>
                  <a:cxn ang="0">
                    <a:pos x="0" y="7"/>
                  </a:cxn>
                  <a:cxn ang="0">
                    <a:pos x="0" y="6"/>
                  </a:cxn>
                  <a:cxn ang="0">
                    <a:pos x="0" y="8"/>
                  </a:cxn>
                  <a:cxn ang="0">
                    <a:pos x="0" y="9"/>
                  </a:cxn>
                  <a:cxn ang="0">
                    <a:pos x="0" y="10"/>
                  </a:cxn>
                  <a:cxn ang="0">
                    <a:pos x="0" y="11"/>
                  </a:cxn>
                  <a:cxn ang="0">
                    <a:pos x="0" y="8"/>
                  </a:cxn>
                  <a:cxn ang="0">
                    <a:pos x="0" y="7"/>
                  </a:cxn>
                  <a:cxn ang="0">
                    <a:pos x="0" y="9"/>
                  </a:cxn>
                  <a:cxn ang="0">
                    <a:pos x="0" y="7"/>
                  </a:cxn>
                  <a:cxn ang="0">
                    <a:pos x="0" y="7"/>
                  </a:cxn>
                  <a:cxn ang="0">
                    <a:pos x="0" y="7"/>
                  </a:cxn>
                  <a:cxn ang="0">
                    <a:pos x="0" y="6"/>
                  </a:cxn>
                  <a:cxn ang="0">
                    <a:pos x="0" y="8"/>
                  </a:cxn>
                  <a:cxn ang="0">
                    <a:pos x="0" y="7"/>
                  </a:cxn>
                  <a:cxn ang="0">
                    <a:pos x="0" y="9"/>
                  </a:cxn>
                  <a:cxn ang="0">
                    <a:pos x="0" y="10"/>
                  </a:cxn>
                  <a:cxn ang="0">
                    <a:pos x="0" y="6"/>
                  </a:cxn>
                  <a:cxn ang="0">
                    <a:pos x="0" y="7"/>
                  </a:cxn>
                  <a:cxn ang="0">
                    <a:pos x="0" y="7"/>
                  </a:cxn>
                  <a:cxn ang="0">
                    <a:pos x="0" y="7"/>
                  </a:cxn>
                  <a:cxn ang="0">
                    <a:pos x="0" y="10"/>
                  </a:cxn>
                  <a:cxn ang="0">
                    <a:pos x="0" y="9"/>
                  </a:cxn>
                  <a:cxn ang="0">
                    <a:pos x="0" y="8"/>
                  </a:cxn>
                  <a:cxn ang="0">
                    <a:pos x="0" y="10"/>
                  </a:cxn>
                  <a:cxn ang="0">
                    <a:pos x="0" y="10"/>
                  </a:cxn>
                  <a:cxn ang="0">
                    <a:pos x="0" y="12"/>
                  </a:cxn>
                  <a:cxn ang="0">
                    <a:pos x="0" y="12"/>
                  </a:cxn>
                  <a:cxn ang="0">
                    <a:pos x="0" y="12"/>
                  </a:cxn>
                </a:cxnLst>
                <a:rect l="0" t="0" r="r" b="b"/>
                <a:pathLst>
                  <a:path h="14">
                    <a:moveTo>
                      <a:pt x="0" y="11"/>
                    </a:moveTo>
                    <a:lnTo>
                      <a:pt x="0" y="11"/>
                    </a:lnTo>
                    <a:lnTo>
                      <a:pt x="0" y="11"/>
                    </a:lnTo>
                    <a:lnTo>
                      <a:pt x="0" y="10"/>
                    </a:lnTo>
                    <a:lnTo>
                      <a:pt x="0" y="10"/>
                    </a:lnTo>
                    <a:lnTo>
                      <a:pt x="0" y="9"/>
                    </a:lnTo>
                    <a:lnTo>
                      <a:pt x="0" y="10"/>
                    </a:lnTo>
                    <a:lnTo>
                      <a:pt x="0" y="9"/>
                    </a:lnTo>
                    <a:lnTo>
                      <a:pt x="0" y="10"/>
                    </a:lnTo>
                    <a:lnTo>
                      <a:pt x="0" y="11"/>
                    </a:lnTo>
                    <a:lnTo>
                      <a:pt x="0" y="11"/>
                    </a:lnTo>
                    <a:lnTo>
                      <a:pt x="0" y="11"/>
                    </a:lnTo>
                    <a:lnTo>
                      <a:pt x="0" y="12"/>
                    </a:lnTo>
                    <a:lnTo>
                      <a:pt x="0" y="12"/>
                    </a:lnTo>
                    <a:lnTo>
                      <a:pt x="0" y="13"/>
                    </a:lnTo>
                    <a:lnTo>
                      <a:pt x="0" y="13"/>
                    </a:lnTo>
                    <a:lnTo>
                      <a:pt x="0" y="13"/>
                    </a:lnTo>
                    <a:lnTo>
                      <a:pt x="0" y="12"/>
                    </a:lnTo>
                    <a:lnTo>
                      <a:pt x="0" y="12"/>
                    </a:lnTo>
                    <a:lnTo>
                      <a:pt x="0" y="13"/>
                    </a:lnTo>
                    <a:lnTo>
                      <a:pt x="0" y="12"/>
                    </a:lnTo>
                    <a:lnTo>
                      <a:pt x="0" y="12"/>
                    </a:lnTo>
                    <a:lnTo>
                      <a:pt x="0" y="12"/>
                    </a:lnTo>
                    <a:lnTo>
                      <a:pt x="0" y="12"/>
                    </a:lnTo>
                    <a:lnTo>
                      <a:pt x="0" y="12"/>
                    </a:lnTo>
                    <a:lnTo>
                      <a:pt x="0" y="12"/>
                    </a:lnTo>
                    <a:lnTo>
                      <a:pt x="0" y="11"/>
                    </a:lnTo>
                    <a:lnTo>
                      <a:pt x="0" y="12"/>
                    </a:lnTo>
                    <a:lnTo>
                      <a:pt x="0" y="12"/>
                    </a:lnTo>
                    <a:lnTo>
                      <a:pt x="0" y="11"/>
                    </a:lnTo>
                    <a:lnTo>
                      <a:pt x="0" y="11"/>
                    </a:lnTo>
                    <a:lnTo>
                      <a:pt x="0" y="11"/>
                    </a:lnTo>
                    <a:lnTo>
                      <a:pt x="0" y="11"/>
                    </a:lnTo>
                    <a:lnTo>
                      <a:pt x="0" y="10"/>
                    </a:lnTo>
                    <a:lnTo>
                      <a:pt x="0" y="11"/>
                    </a:lnTo>
                    <a:lnTo>
                      <a:pt x="0" y="10"/>
                    </a:lnTo>
                    <a:lnTo>
                      <a:pt x="0" y="10"/>
                    </a:lnTo>
                    <a:lnTo>
                      <a:pt x="0" y="9"/>
                    </a:lnTo>
                    <a:lnTo>
                      <a:pt x="0" y="9"/>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8"/>
                    </a:lnTo>
                    <a:lnTo>
                      <a:pt x="0" y="8"/>
                    </a:lnTo>
                    <a:lnTo>
                      <a:pt x="0" y="9"/>
                    </a:lnTo>
                    <a:lnTo>
                      <a:pt x="0" y="8"/>
                    </a:lnTo>
                    <a:lnTo>
                      <a:pt x="0" y="9"/>
                    </a:lnTo>
                    <a:lnTo>
                      <a:pt x="0" y="8"/>
                    </a:lnTo>
                    <a:lnTo>
                      <a:pt x="0" y="8"/>
                    </a:lnTo>
                    <a:lnTo>
                      <a:pt x="0" y="8"/>
                    </a:lnTo>
                    <a:lnTo>
                      <a:pt x="0" y="7"/>
                    </a:lnTo>
                    <a:lnTo>
                      <a:pt x="0" y="7"/>
                    </a:lnTo>
                    <a:lnTo>
                      <a:pt x="0" y="7"/>
                    </a:lnTo>
                    <a:lnTo>
                      <a:pt x="0" y="8"/>
                    </a:lnTo>
                    <a:lnTo>
                      <a:pt x="0" y="8"/>
                    </a:lnTo>
                    <a:lnTo>
                      <a:pt x="0" y="7"/>
                    </a:lnTo>
                    <a:lnTo>
                      <a:pt x="0" y="8"/>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5"/>
                    </a:lnTo>
                    <a:lnTo>
                      <a:pt x="0" y="5"/>
                    </a:lnTo>
                    <a:lnTo>
                      <a:pt x="0" y="6"/>
                    </a:lnTo>
                    <a:lnTo>
                      <a:pt x="0" y="5"/>
                    </a:lnTo>
                    <a:lnTo>
                      <a:pt x="0" y="5"/>
                    </a:lnTo>
                    <a:lnTo>
                      <a:pt x="0" y="5"/>
                    </a:lnTo>
                    <a:lnTo>
                      <a:pt x="0" y="5"/>
                    </a:lnTo>
                    <a:lnTo>
                      <a:pt x="0" y="4"/>
                    </a:lnTo>
                    <a:lnTo>
                      <a:pt x="0" y="4"/>
                    </a:lnTo>
                    <a:lnTo>
                      <a:pt x="0" y="4"/>
                    </a:lnTo>
                    <a:lnTo>
                      <a:pt x="0" y="5"/>
                    </a:lnTo>
                    <a:lnTo>
                      <a:pt x="0" y="5"/>
                    </a:lnTo>
                    <a:lnTo>
                      <a:pt x="0" y="4"/>
                    </a:lnTo>
                    <a:lnTo>
                      <a:pt x="0" y="5"/>
                    </a:lnTo>
                    <a:lnTo>
                      <a:pt x="0" y="5"/>
                    </a:lnTo>
                    <a:lnTo>
                      <a:pt x="0" y="5"/>
                    </a:lnTo>
                    <a:lnTo>
                      <a:pt x="0" y="4"/>
                    </a:lnTo>
                    <a:lnTo>
                      <a:pt x="0" y="5"/>
                    </a:lnTo>
                    <a:lnTo>
                      <a:pt x="0" y="4"/>
                    </a:lnTo>
                    <a:lnTo>
                      <a:pt x="0" y="4"/>
                    </a:lnTo>
                    <a:lnTo>
                      <a:pt x="0" y="4"/>
                    </a:lnTo>
                    <a:lnTo>
                      <a:pt x="0" y="4"/>
                    </a:lnTo>
                    <a:lnTo>
                      <a:pt x="0" y="3"/>
                    </a:lnTo>
                    <a:lnTo>
                      <a:pt x="0" y="4"/>
                    </a:lnTo>
                    <a:lnTo>
                      <a:pt x="0" y="3"/>
                    </a:lnTo>
                    <a:lnTo>
                      <a:pt x="0" y="4"/>
                    </a:lnTo>
                    <a:lnTo>
                      <a:pt x="0" y="4"/>
                    </a:lnTo>
                    <a:lnTo>
                      <a:pt x="0" y="4"/>
                    </a:lnTo>
                    <a:lnTo>
                      <a:pt x="0" y="5"/>
                    </a:lnTo>
                    <a:lnTo>
                      <a:pt x="0" y="5"/>
                    </a:lnTo>
                    <a:lnTo>
                      <a:pt x="0" y="5"/>
                    </a:lnTo>
                    <a:lnTo>
                      <a:pt x="0" y="6"/>
                    </a:lnTo>
                    <a:lnTo>
                      <a:pt x="0" y="6"/>
                    </a:lnTo>
                    <a:lnTo>
                      <a:pt x="0" y="6"/>
                    </a:lnTo>
                    <a:lnTo>
                      <a:pt x="0" y="6"/>
                    </a:lnTo>
                    <a:lnTo>
                      <a:pt x="0" y="6"/>
                    </a:lnTo>
                    <a:lnTo>
                      <a:pt x="0" y="7"/>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5"/>
                    </a:lnTo>
                    <a:lnTo>
                      <a:pt x="0" y="5"/>
                    </a:lnTo>
                    <a:lnTo>
                      <a:pt x="0" y="5"/>
                    </a:lnTo>
                    <a:lnTo>
                      <a:pt x="0" y="4"/>
                    </a:lnTo>
                    <a:lnTo>
                      <a:pt x="0" y="4"/>
                    </a:lnTo>
                    <a:lnTo>
                      <a:pt x="0" y="4"/>
                    </a:lnTo>
                    <a:lnTo>
                      <a:pt x="0" y="4"/>
                    </a:lnTo>
                    <a:lnTo>
                      <a:pt x="0" y="4"/>
                    </a:lnTo>
                    <a:lnTo>
                      <a:pt x="0" y="5"/>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6"/>
                    </a:lnTo>
                    <a:lnTo>
                      <a:pt x="0" y="6"/>
                    </a:lnTo>
                    <a:lnTo>
                      <a:pt x="0" y="7"/>
                    </a:lnTo>
                    <a:lnTo>
                      <a:pt x="0" y="6"/>
                    </a:lnTo>
                    <a:lnTo>
                      <a:pt x="0" y="6"/>
                    </a:lnTo>
                    <a:lnTo>
                      <a:pt x="0" y="7"/>
                    </a:lnTo>
                    <a:lnTo>
                      <a:pt x="0" y="7"/>
                    </a:lnTo>
                    <a:lnTo>
                      <a:pt x="0" y="8"/>
                    </a:lnTo>
                    <a:lnTo>
                      <a:pt x="0" y="8"/>
                    </a:lnTo>
                    <a:lnTo>
                      <a:pt x="0" y="8"/>
                    </a:lnTo>
                    <a:lnTo>
                      <a:pt x="0" y="8"/>
                    </a:lnTo>
                    <a:lnTo>
                      <a:pt x="0" y="8"/>
                    </a:lnTo>
                    <a:lnTo>
                      <a:pt x="0" y="8"/>
                    </a:lnTo>
                    <a:lnTo>
                      <a:pt x="0" y="8"/>
                    </a:lnTo>
                    <a:lnTo>
                      <a:pt x="0" y="9"/>
                    </a:lnTo>
                    <a:lnTo>
                      <a:pt x="0" y="9"/>
                    </a:lnTo>
                    <a:lnTo>
                      <a:pt x="0" y="8"/>
                    </a:lnTo>
                    <a:lnTo>
                      <a:pt x="0" y="7"/>
                    </a:lnTo>
                    <a:lnTo>
                      <a:pt x="0" y="8"/>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5"/>
                    </a:lnTo>
                    <a:lnTo>
                      <a:pt x="0" y="5"/>
                    </a:lnTo>
                    <a:lnTo>
                      <a:pt x="0" y="6"/>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7"/>
                    </a:lnTo>
                    <a:lnTo>
                      <a:pt x="0" y="8"/>
                    </a:lnTo>
                    <a:lnTo>
                      <a:pt x="0" y="9"/>
                    </a:lnTo>
                    <a:lnTo>
                      <a:pt x="0" y="9"/>
                    </a:lnTo>
                    <a:lnTo>
                      <a:pt x="0" y="8"/>
                    </a:lnTo>
                    <a:lnTo>
                      <a:pt x="0" y="9"/>
                    </a:lnTo>
                    <a:lnTo>
                      <a:pt x="0" y="9"/>
                    </a:lnTo>
                    <a:lnTo>
                      <a:pt x="0" y="9"/>
                    </a:lnTo>
                    <a:lnTo>
                      <a:pt x="0" y="10"/>
                    </a:lnTo>
                    <a:lnTo>
                      <a:pt x="0" y="11"/>
                    </a:lnTo>
                    <a:lnTo>
                      <a:pt x="0" y="10"/>
                    </a:lnTo>
                    <a:lnTo>
                      <a:pt x="0" y="11"/>
                    </a:lnTo>
                    <a:lnTo>
                      <a:pt x="0" y="10"/>
                    </a:lnTo>
                    <a:lnTo>
                      <a:pt x="0" y="11"/>
                    </a:lnTo>
                    <a:lnTo>
                      <a:pt x="0" y="10"/>
                    </a:lnTo>
                    <a:lnTo>
                      <a:pt x="0" y="11"/>
                    </a:lnTo>
                    <a:lnTo>
                      <a:pt x="0" y="11"/>
                    </a:lnTo>
                    <a:lnTo>
                      <a:pt x="0" y="11"/>
                    </a:lnTo>
                    <a:lnTo>
                      <a:pt x="0" y="10"/>
                    </a:lnTo>
                    <a:lnTo>
                      <a:pt x="0" y="10"/>
                    </a:lnTo>
                    <a:lnTo>
                      <a:pt x="0" y="11"/>
                    </a:lnTo>
                    <a:lnTo>
                      <a:pt x="0" y="10"/>
                    </a:lnTo>
                    <a:lnTo>
                      <a:pt x="0" y="10"/>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11"/>
                    </a:lnTo>
                    <a:lnTo>
                      <a:pt x="0" y="11"/>
                    </a:lnTo>
                    <a:lnTo>
                      <a:pt x="0" y="11"/>
                    </a:lnTo>
                    <a:lnTo>
                      <a:pt x="0" y="11"/>
                    </a:lnTo>
                    <a:lnTo>
                      <a:pt x="0" y="10"/>
                    </a:lnTo>
                    <a:lnTo>
                      <a:pt x="0" y="11"/>
                    </a:lnTo>
                    <a:lnTo>
                      <a:pt x="0" y="10"/>
                    </a:lnTo>
                    <a:lnTo>
                      <a:pt x="0" y="10"/>
                    </a:lnTo>
                    <a:lnTo>
                      <a:pt x="0" y="10"/>
                    </a:lnTo>
                    <a:lnTo>
                      <a:pt x="0" y="10"/>
                    </a:lnTo>
                    <a:lnTo>
                      <a:pt x="0" y="11"/>
                    </a:lnTo>
                    <a:lnTo>
                      <a:pt x="0" y="11"/>
                    </a:lnTo>
                    <a:lnTo>
                      <a:pt x="0" y="11"/>
                    </a:lnTo>
                    <a:lnTo>
                      <a:pt x="0" y="11"/>
                    </a:lnTo>
                    <a:lnTo>
                      <a:pt x="0" y="11"/>
                    </a:lnTo>
                    <a:lnTo>
                      <a:pt x="0" y="11"/>
                    </a:lnTo>
                    <a:lnTo>
                      <a:pt x="0" y="11"/>
                    </a:lnTo>
                    <a:lnTo>
                      <a:pt x="0" y="10"/>
                    </a:lnTo>
                    <a:lnTo>
                      <a:pt x="0" y="10"/>
                    </a:lnTo>
                    <a:lnTo>
                      <a:pt x="0" y="9"/>
                    </a:lnTo>
                    <a:lnTo>
                      <a:pt x="0" y="9"/>
                    </a:lnTo>
                    <a:lnTo>
                      <a:pt x="0" y="9"/>
                    </a:lnTo>
                    <a:lnTo>
                      <a:pt x="0" y="9"/>
                    </a:lnTo>
                    <a:lnTo>
                      <a:pt x="0" y="10"/>
                    </a:lnTo>
                    <a:lnTo>
                      <a:pt x="0" y="10"/>
                    </a:lnTo>
                    <a:lnTo>
                      <a:pt x="0" y="10"/>
                    </a:lnTo>
                    <a:lnTo>
                      <a:pt x="0" y="10"/>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10"/>
                    </a:lnTo>
                    <a:lnTo>
                      <a:pt x="0" y="9"/>
                    </a:lnTo>
                    <a:lnTo>
                      <a:pt x="0" y="9"/>
                    </a:lnTo>
                    <a:lnTo>
                      <a:pt x="0" y="9"/>
                    </a:lnTo>
                    <a:lnTo>
                      <a:pt x="0" y="9"/>
                    </a:lnTo>
                    <a:lnTo>
                      <a:pt x="0" y="10"/>
                    </a:lnTo>
                    <a:lnTo>
                      <a:pt x="0" y="10"/>
                    </a:lnTo>
                    <a:lnTo>
                      <a:pt x="0" y="10"/>
                    </a:lnTo>
                    <a:lnTo>
                      <a:pt x="0" y="9"/>
                    </a:lnTo>
                    <a:lnTo>
                      <a:pt x="0" y="9"/>
                    </a:lnTo>
                    <a:lnTo>
                      <a:pt x="0" y="9"/>
                    </a:lnTo>
                    <a:lnTo>
                      <a:pt x="0" y="9"/>
                    </a:lnTo>
                    <a:lnTo>
                      <a:pt x="0" y="8"/>
                    </a:lnTo>
                    <a:lnTo>
                      <a:pt x="0" y="7"/>
                    </a:lnTo>
                    <a:lnTo>
                      <a:pt x="0" y="8"/>
                    </a:lnTo>
                    <a:lnTo>
                      <a:pt x="0" y="8"/>
                    </a:lnTo>
                    <a:lnTo>
                      <a:pt x="0" y="7"/>
                    </a:lnTo>
                    <a:lnTo>
                      <a:pt x="0" y="8"/>
                    </a:lnTo>
                    <a:lnTo>
                      <a:pt x="0" y="7"/>
                    </a:lnTo>
                    <a:lnTo>
                      <a:pt x="0" y="7"/>
                    </a:lnTo>
                    <a:lnTo>
                      <a:pt x="0" y="7"/>
                    </a:lnTo>
                    <a:lnTo>
                      <a:pt x="0" y="7"/>
                    </a:lnTo>
                    <a:lnTo>
                      <a:pt x="0" y="7"/>
                    </a:lnTo>
                    <a:lnTo>
                      <a:pt x="0" y="6"/>
                    </a:lnTo>
                    <a:lnTo>
                      <a:pt x="0" y="6"/>
                    </a:lnTo>
                    <a:lnTo>
                      <a:pt x="0" y="6"/>
                    </a:lnTo>
                    <a:lnTo>
                      <a:pt x="0" y="6"/>
                    </a:lnTo>
                    <a:lnTo>
                      <a:pt x="0" y="5"/>
                    </a:lnTo>
                    <a:lnTo>
                      <a:pt x="0" y="5"/>
                    </a:lnTo>
                    <a:lnTo>
                      <a:pt x="0" y="4"/>
                    </a:lnTo>
                    <a:lnTo>
                      <a:pt x="0" y="4"/>
                    </a:lnTo>
                    <a:lnTo>
                      <a:pt x="0" y="4"/>
                    </a:lnTo>
                    <a:lnTo>
                      <a:pt x="0" y="3"/>
                    </a:lnTo>
                    <a:lnTo>
                      <a:pt x="0" y="3"/>
                    </a:lnTo>
                    <a:lnTo>
                      <a:pt x="0" y="2"/>
                    </a:lnTo>
                    <a:lnTo>
                      <a:pt x="0" y="1"/>
                    </a:lnTo>
                    <a:lnTo>
                      <a:pt x="0" y="1"/>
                    </a:lnTo>
                    <a:lnTo>
                      <a:pt x="0" y="0"/>
                    </a:lnTo>
                    <a:lnTo>
                      <a:pt x="0" y="0"/>
                    </a:lnTo>
                    <a:lnTo>
                      <a:pt x="0" y="0"/>
                    </a:lnTo>
                    <a:lnTo>
                      <a:pt x="0" y="0"/>
                    </a:lnTo>
                    <a:lnTo>
                      <a:pt x="0" y="1"/>
                    </a:lnTo>
                    <a:lnTo>
                      <a:pt x="0" y="1"/>
                    </a:lnTo>
                    <a:lnTo>
                      <a:pt x="0" y="1"/>
                    </a:lnTo>
                    <a:lnTo>
                      <a:pt x="0" y="1"/>
                    </a:lnTo>
                    <a:lnTo>
                      <a:pt x="0" y="1"/>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7"/>
                    </a:lnTo>
                    <a:lnTo>
                      <a:pt x="0" y="8"/>
                    </a:lnTo>
                    <a:lnTo>
                      <a:pt x="0" y="7"/>
                    </a:lnTo>
                    <a:lnTo>
                      <a:pt x="0" y="7"/>
                    </a:lnTo>
                    <a:lnTo>
                      <a:pt x="0" y="7"/>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9"/>
                    </a:lnTo>
                    <a:lnTo>
                      <a:pt x="0" y="10"/>
                    </a:lnTo>
                    <a:lnTo>
                      <a:pt x="0" y="9"/>
                    </a:lnTo>
                    <a:lnTo>
                      <a:pt x="0" y="9"/>
                    </a:lnTo>
                    <a:lnTo>
                      <a:pt x="0" y="9"/>
                    </a:lnTo>
                    <a:lnTo>
                      <a:pt x="0" y="9"/>
                    </a:lnTo>
                    <a:lnTo>
                      <a:pt x="0" y="9"/>
                    </a:lnTo>
                    <a:lnTo>
                      <a:pt x="0" y="9"/>
                    </a:lnTo>
                    <a:lnTo>
                      <a:pt x="0" y="10"/>
                    </a:lnTo>
                    <a:lnTo>
                      <a:pt x="0" y="9"/>
                    </a:lnTo>
                    <a:lnTo>
                      <a:pt x="0" y="10"/>
                    </a:lnTo>
                    <a:lnTo>
                      <a:pt x="0" y="9"/>
                    </a:lnTo>
                    <a:lnTo>
                      <a:pt x="0" y="10"/>
                    </a:lnTo>
                    <a:lnTo>
                      <a:pt x="0" y="11"/>
                    </a:lnTo>
                    <a:lnTo>
                      <a:pt x="0" y="10"/>
                    </a:lnTo>
                    <a:lnTo>
                      <a:pt x="0" y="10"/>
                    </a:lnTo>
                    <a:lnTo>
                      <a:pt x="0" y="9"/>
                    </a:lnTo>
                    <a:lnTo>
                      <a:pt x="0" y="10"/>
                    </a:lnTo>
                    <a:lnTo>
                      <a:pt x="0" y="10"/>
                    </a:lnTo>
                    <a:lnTo>
                      <a:pt x="0" y="10"/>
                    </a:lnTo>
                    <a:lnTo>
                      <a:pt x="0" y="10"/>
                    </a:lnTo>
                    <a:lnTo>
                      <a:pt x="0" y="9"/>
                    </a:lnTo>
                    <a:lnTo>
                      <a:pt x="0" y="10"/>
                    </a:lnTo>
                    <a:lnTo>
                      <a:pt x="0" y="10"/>
                    </a:lnTo>
                    <a:lnTo>
                      <a:pt x="0" y="10"/>
                    </a:lnTo>
                    <a:lnTo>
                      <a:pt x="0" y="10"/>
                    </a:lnTo>
                    <a:lnTo>
                      <a:pt x="0" y="11"/>
                    </a:lnTo>
                    <a:lnTo>
                      <a:pt x="0" y="10"/>
                    </a:lnTo>
                    <a:lnTo>
                      <a:pt x="0" y="11"/>
                    </a:lnTo>
                    <a:lnTo>
                      <a:pt x="0" y="11"/>
                    </a:lnTo>
                    <a:lnTo>
                      <a:pt x="0" y="10"/>
                    </a:lnTo>
                    <a:lnTo>
                      <a:pt x="0" y="11"/>
                    </a:lnTo>
                    <a:lnTo>
                      <a:pt x="0" y="10"/>
                    </a:lnTo>
                    <a:lnTo>
                      <a:pt x="0" y="9"/>
                    </a:lnTo>
                    <a:lnTo>
                      <a:pt x="0" y="8"/>
                    </a:lnTo>
                    <a:lnTo>
                      <a:pt x="0" y="8"/>
                    </a:lnTo>
                    <a:lnTo>
                      <a:pt x="0" y="8"/>
                    </a:lnTo>
                    <a:lnTo>
                      <a:pt x="0" y="8"/>
                    </a:lnTo>
                    <a:lnTo>
                      <a:pt x="0" y="7"/>
                    </a:lnTo>
                    <a:lnTo>
                      <a:pt x="0" y="8"/>
                    </a:lnTo>
                    <a:lnTo>
                      <a:pt x="0" y="8"/>
                    </a:lnTo>
                    <a:lnTo>
                      <a:pt x="0" y="9"/>
                    </a:lnTo>
                    <a:lnTo>
                      <a:pt x="0" y="9"/>
                    </a:lnTo>
                    <a:lnTo>
                      <a:pt x="0" y="9"/>
                    </a:lnTo>
                    <a:lnTo>
                      <a:pt x="0" y="9"/>
                    </a:lnTo>
                    <a:lnTo>
                      <a:pt x="0" y="9"/>
                    </a:lnTo>
                    <a:lnTo>
                      <a:pt x="0" y="9"/>
                    </a:lnTo>
                    <a:lnTo>
                      <a:pt x="0" y="8"/>
                    </a:lnTo>
                    <a:lnTo>
                      <a:pt x="0" y="7"/>
                    </a:lnTo>
                    <a:lnTo>
                      <a:pt x="0" y="7"/>
                    </a:lnTo>
                    <a:lnTo>
                      <a:pt x="0" y="7"/>
                    </a:lnTo>
                    <a:lnTo>
                      <a:pt x="0" y="7"/>
                    </a:lnTo>
                    <a:lnTo>
                      <a:pt x="0" y="6"/>
                    </a:lnTo>
                    <a:lnTo>
                      <a:pt x="0" y="7"/>
                    </a:lnTo>
                    <a:lnTo>
                      <a:pt x="0" y="6"/>
                    </a:lnTo>
                    <a:lnTo>
                      <a:pt x="0" y="7"/>
                    </a:lnTo>
                    <a:lnTo>
                      <a:pt x="0" y="7"/>
                    </a:lnTo>
                    <a:lnTo>
                      <a:pt x="0" y="8"/>
                    </a:lnTo>
                    <a:lnTo>
                      <a:pt x="0" y="8"/>
                    </a:lnTo>
                    <a:lnTo>
                      <a:pt x="0" y="9"/>
                    </a:lnTo>
                    <a:lnTo>
                      <a:pt x="0" y="9"/>
                    </a:lnTo>
                    <a:lnTo>
                      <a:pt x="0" y="9"/>
                    </a:lnTo>
                    <a:lnTo>
                      <a:pt x="0" y="9"/>
                    </a:lnTo>
                    <a:lnTo>
                      <a:pt x="0" y="9"/>
                    </a:lnTo>
                    <a:lnTo>
                      <a:pt x="0" y="8"/>
                    </a:lnTo>
                    <a:lnTo>
                      <a:pt x="0" y="8"/>
                    </a:lnTo>
                    <a:lnTo>
                      <a:pt x="0" y="9"/>
                    </a:lnTo>
                    <a:lnTo>
                      <a:pt x="0" y="8"/>
                    </a:lnTo>
                    <a:lnTo>
                      <a:pt x="0" y="7"/>
                    </a:lnTo>
                    <a:lnTo>
                      <a:pt x="0" y="8"/>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7"/>
                    </a:lnTo>
                    <a:lnTo>
                      <a:pt x="0" y="7"/>
                    </a:lnTo>
                    <a:lnTo>
                      <a:pt x="0" y="6"/>
                    </a:lnTo>
                    <a:lnTo>
                      <a:pt x="0" y="7"/>
                    </a:lnTo>
                    <a:lnTo>
                      <a:pt x="0" y="7"/>
                    </a:lnTo>
                    <a:lnTo>
                      <a:pt x="0" y="8"/>
                    </a:lnTo>
                    <a:lnTo>
                      <a:pt x="0" y="7"/>
                    </a:lnTo>
                    <a:lnTo>
                      <a:pt x="0" y="8"/>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7"/>
                    </a:lnTo>
                    <a:lnTo>
                      <a:pt x="0" y="7"/>
                    </a:lnTo>
                    <a:lnTo>
                      <a:pt x="0" y="7"/>
                    </a:lnTo>
                    <a:lnTo>
                      <a:pt x="0" y="8"/>
                    </a:lnTo>
                    <a:lnTo>
                      <a:pt x="0" y="7"/>
                    </a:lnTo>
                    <a:lnTo>
                      <a:pt x="0" y="8"/>
                    </a:lnTo>
                    <a:lnTo>
                      <a:pt x="0" y="8"/>
                    </a:lnTo>
                    <a:lnTo>
                      <a:pt x="0" y="8"/>
                    </a:lnTo>
                    <a:lnTo>
                      <a:pt x="0" y="8"/>
                    </a:lnTo>
                    <a:lnTo>
                      <a:pt x="0" y="9"/>
                    </a:lnTo>
                    <a:lnTo>
                      <a:pt x="0" y="8"/>
                    </a:lnTo>
                    <a:lnTo>
                      <a:pt x="0" y="8"/>
                    </a:lnTo>
                    <a:lnTo>
                      <a:pt x="0" y="8"/>
                    </a:lnTo>
                    <a:lnTo>
                      <a:pt x="0" y="9"/>
                    </a:lnTo>
                    <a:lnTo>
                      <a:pt x="0" y="8"/>
                    </a:lnTo>
                    <a:lnTo>
                      <a:pt x="0" y="7"/>
                    </a:lnTo>
                    <a:lnTo>
                      <a:pt x="0" y="7"/>
                    </a:lnTo>
                    <a:lnTo>
                      <a:pt x="0" y="7"/>
                    </a:lnTo>
                    <a:lnTo>
                      <a:pt x="0" y="8"/>
                    </a:lnTo>
                    <a:lnTo>
                      <a:pt x="0" y="8"/>
                    </a:lnTo>
                    <a:lnTo>
                      <a:pt x="0" y="8"/>
                    </a:lnTo>
                    <a:lnTo>
                      <a:pt x="0" y="8"/>
                    </a:lnTo>
                    <a:lnTo>
                      <a:pt x="0" y="7"/>
                    </a:lnTo>
                    <a:lnTo>
                      <a:pt x="0" y="8"/>
                    </a:lnTo>
                    <a:lnTo>
                      <a:pt x="0" y="8"/>
                    </a:lnTo>
                    <a:lnTo>
                      <a:pt x="0" y="8"/>
                    </a:lnTo>
                    <a:lnTo>
                      <a:pt x="0" y="9"/>
                    </a:lnTo>
                    <a:lnTo>
                      <a:pt x="0" y="9"/>
                    </a:lnTo>
                    <a:lnTo>
                      <a:pt x="0" y="9"/>
                    </a:lnTo>
                    <a:lnTo>
                      <a:pt x="0" y="10"/>
                    </a:lnTo>
                    <a:lnTo>
                      <a:pt x="0" y="10"/>
                    </a:lnTo>
                    <a:lnTo>
                      <a:pt x="0" y="10"/>
                    </a:lnTo>
                    <a:lnTo>
                      <a:pt x="0" y="10"/>
                    </a:lnTo>
                    <a:lnTo>
                      <a:pt x="0" y="11"/>
                    </a:lnTo>
                    <a:lnTo>
                      <a:pt x="0" y="10"/>
                    </a:lnTo>
                    <a:lnTo>
                      <a:pt x="0" y="10"/>
                    </a:lnTo>
                    <a:lnTo>
                      <a:pt x="0" y="10"/>
                    </a:lnTo>
                    <a:lnTo>
                      <a:pt x="0" y="10"/>
                    </a:lnTo>
                    <a:lnTo>
                      <a:pt x="0" y="11"/>
                    </a:lnTo>
                    <a:lnTo>
                      <a:pt x="0" y="10"/>
                    </a:lnTo>
                    <a:lnTo>
                      <a:pt x="0" y="9"/>
                    </a:lnTo>
                    <a:lnTo>
                      <a:pt x="0" y="10"/>
                    </a:lnTo>
                    <a:lnTo>
                      <a:pt x="0" y="9"/>
                    </a:lnTo>
                    <a:lnTo>
                      <a:pt x="0" y="10"/>
                    </a:lnTo>
                    <a:lnTo>
                      <a:pt x="0" y="9"/>
                    </a:lnTo>
                    <a:lnTo>
                      <a:pt x="0" y="9"/>
                    </a:lnTo>
                    <a:lnTo>
                      <a:pt x="0" y="9"/>
                    </a:lnTo>
                    <a:lnTo>
                      <a:pt x="0" y="8"/>
                    </a:lnTo>
                    <a:lnTo>
                      <a:pt x="0" y="7"/>
                    </a:lnTo>
                    <a:lnTo>
                      <a:pt x="0" y="7"/>
                    </a:lnTo>
                    <a:lnTo>
                      <a:pt x="0" y="6"/>
                    </a:lnTo>
                    <a:lnTo>
                      <a:pt x="0" y="7"/>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7"/>
                    </a:lnTo>
                    <a:lnTo>
                      <a:pt x="0" y="6"/>
                    </a:lnTo>
                    <a:lnTo>
                      <a:pt x="0" y="7"/>
                    </a:lnTo>
                    <a:lnTo>
                      <a:pt x="0" y="6"/>
                    </a:lnTo>
                    <a:lnTo>
                      <a:pt x="0" y="7"/>
                    </a:lnTo>
                    <a:lnTo>
                      <a:pt x="0" y="8"/>
                    </a:lnTo>
                    <a:lnTo>
                      <a:pt x="0" y="7"/>
                    </a:lnTo>
                    <a:lnTo>
                      <a:pt x="0" y="7"/>
                    </a:lnTo>
                    <a:lnTo>
                      <a:pt x="0" y="7"/>
                    </a:lnTo>
                    <a:lnTo>
                      <a:pt x="0" y="7"/>
                    </a:lnTo>
                    <a:lnTo>
                      <a:pt x="0" y="7"/>
                    </a:lnTo>
                    <a:lnTo>
                      <a:pt x="0" y="7"/>
                    </a:lnTo>
                    <a:lnTo>
                      <a:pt x="0" y="8"/>
                    </a:lnTo>
                    <a:lnTo>
                      <a:pt x="0" y="7"/>
                    </a:lnTo>
                    <a:lnTo>
                      <a:pt x="0" y="8"/>
                    </a:lnTo>
                    <a:lnTo>
                      <a:pt x="0" y="7"/>
                    </a:lnTo>
                    <a:lnTo>
                      <a:pt x="0" y="8"/>
                    </a:lnTo>
                    <a:lnTo>
                      <a:pt x="0" y="9"/>
                    </a:lnTo>
                    <a:lnTo>
                      <a:pt x="0" y="9"/>
                    </a:lnTo>
                    <a:lnTo>
                      <a:pt x="0" y="10"/>
                    </a:lnTo>
                    <a:lnTo>
                      <a:pt x="0" y="10"/>
                    </a:lnTo>
                    <a:lnTo>
                      <a:pt x="0" y="10"/>
                    </a:lnTo>
                    <a:lnTo>
                      <a:pt x="0" y="9"/>
                    </a:lnTo>
                    <a:lnTo>
                      <a:pt x="0" y="10"/>
                    </a:lnTo>
                    <a:lnTo>
                      <a:pt x="0" y="10"/>
                    </a:lnTo>
                    <a:lnTo>
                      <a:pt x="0" y="11"/>
                    </a:lnTo>
                    <a:lnTo>
                      <a:pt x="0" y="11"/>
                    </a:lnTo>
                    <a:lnTo>
                      <a:pt x="0" y="10"/>
                    </a:lnTo>
                    <a:lnTo>
                      <a:pt x="0" y="10"/>
                    </a:lnTo>
                    <a:lnTo>
                      <a:pt x="0" y="10"/>
                    </a:lnTo>
                    <a:lnTo>
                      <a:pt x="0" y="9"/>
                    </a:lnTo>
                    <a:lnTo>
                      <a:pt x="0" y="9"/>
                    </a:lnTo>
                    <a:lnTo>
                      <a:pt x="0" y="9"/>
                    </a:lnTo>
                    <a:lnTo>
                      <a:pt x="0" y="10"/>
                    </a:lnTo>
                    <a:lnTo>
                      <a:pt x="0" y="9"/>
                    </a:lnTo>
                    <a:lnTo>
                      <a:pt x="0" y="9"/>
                    </a:lnTo>
                    <a:lnTo>
                      <a:pt x="0" y="9"/>
                    </a:lnTo>
                    <a:lnTo>
                      <a:pt x="0" y="8"/>
                    </a:lnTo>
                    <a:lnTo>
                      <a:pt x="0" y="7"/>
                    </a:lnTo>
                    <a:lnTo>
                      <a:pt x="0" y="7"/>
                    </a:lnTo>
                    <a:lnTo>
                      <a:pt x="0" y="7"/>
                    </a:lnTo>
                    <a:lnTo>
                      <a:pt x="0" y="8"/>
                    </a:lnTo>
                    <a:lnTo>
                      <a:pt x="0" y="8"/>
                    </a:lnTo>
                    <a:lnTo>
                      <a:pt x="0" y="8"/>
                    </a:lnTo>
                    <a:lnTo>
                      <a:pt x="0" y="8"/>
                    </a:lnTo>
                    <a:lnTo>
                      <a:pt x="0" y="9"/>
                    </a:lnTo>
                    <a:lnTo>
                      <a:pt x="0" y="9"/>
                    </a:lnTo>
                    <a:lnTo>
                      <a:pt x="0" y="9"/>
                    </a:lnTo>
                    <a:lnTo>
                      <a:pt x="0" y="9"/>
                    </a:lnTo>
                    <a:lnTo>
                      <a:pt x="0" y="9"/>
                    </a:lnTo>
                    <a:lnTo>
                      <a:pt x="0" y="10"/>
                    </a:lnTo>
                    <a:lnTo>
                      <a:pt x="0" y="11"/>
                    </a:lnTo>
                    <a:lnTo>
                      <a:pt x="0" y="11"/>
                    </a:lnTo>
                    <a:lnTo>
                      <a:pt x="0" y="10"/>
                    </a:lnTo>
                    <a:lnTo>
                      <a:pt x="0" y="9"/>
                    </a:lnTo>
                    <a:lnTo>
                      <a:pt x="0" y="10"/>
                    </a:lnTo>
                    <a:lnTo>
                      <a:pt x="0" y="11"/>
                    </a:lnTo>
                    <a:lnTo>
                      <a:pt x="0" y="10"/>
                    </a:lnTo>
                    <a:lnTo>
                      <a:pt x="0" y="11"/>
                    </a:lnTo>
                    <a:lnTo>
                      <a:pt x="0" y="10"/>
                    </a:lnTo>
                    <a:lnTo>
                      <a:pt x="0" y="11"/>
                    </a:lnTo>
                    <a:lnTo>
                      <a:pt x="0" y="10"/>
                    </a:lnTo>
                    <a:lnTo>
                      <a:pt x="0" y="10"/>
                    </a:lnTo>
                    <a:lnTo>
                      <a:pt x="0" y="9"/>
                    </a:lnTo>
                    <a:lnTo>
                      <a:pt x="0" y="10"/>
                    </a:lnTo>
                    <a:lnTo>
                      <a:pt x="0" y="10"/>
                    </a:lnTo>
                    <a:lnTo>
                      <a:pt x="0" y="10"/>
                    </a:lnTo>
                    <a:lnTo>
                      <a:pt x="0" y="10"/>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2"/>
                    </a:lnTo>
                    <a:lnTo>
                      <a:pt x="0" y="11"/>
                    </a:lnTo>
                    <a:lnTo>
                      <a:pt x="0" y="11"/>
                    </a:lnTo>
                    <a:lnTo>
                      <a:pt x="0" y="11"/>
                    </a:lnTo>
                    <a:lnTo>
                      <a:pt x="0" y="11"/>
                    </a:lnTo>
                    <a:lnTo>
                      <a:pt x="0" y="11"/>
                    </a:lnTo>
                    <a:lnTo>
                      <a:pt x="0" y="11"/>
                    </a:lnTo>
                    <a:lnTo>
                      <a:pt x="0" y="12"/>
                    </a:lnTo>
                    <a:lnTo>
                      <a:pt x="0" y="11"/>
                    </a:lnTo>
                    <a:lnTo>
                      <a:pt x="0" y="11"/>
                    </a:lnTo>
                    <a:lnTo>
                      <a:pt x="0" y="12"/>
                    </a:lnTo>
                    <a:lnTo>
                      <a:pt x="0" y="12"/>
                    </a:lnTo>
                    <a:lnTo>
                      <a:pt x="0" y="12"/>
                    </a:lnTo>
                    <a:lnTo>
                      <a:pt x="0" y="12"/>
                    </a:lnTo>
                    <a:lnTo>
                      <a:pt x="0" y="13"/>
                    </a:lnTo>
                    <a:lnTo>
                      <a:pt x="0" y="14"/>
                    </a:lnTo>
                    <a:lnTo>
                      <a:pt x="0" y="13"/>
                    </a:lnTo>
                    <a:lnTo>
                      <a:pt x="0" y="12"/>
                    </a:lnTo>
                    <a:lnTo>
                      <a:pt x="0" y="12"/>
                    </a:lnTo>
                  </a:path>
                </a:pathLst>
              </a:custGeom>
              <a:noFill/>
              <a:ln w="0">
                <a:solidFill>
                  <a:srgbClr val="3366FF"/>
                </a:solidFill>
                <a:prstDash val="solid"/>
                <a:round/>
                <a:headEnd/>
                <a:tailEnd/>
              </a:ln>
            </p:spPr>
            <p:txBody>
              <a:bodyPr/>
              <a:lstStyle/>
              <a:p>
                <a:endParaRPr lang="en-GB"/>
              </a:p>
            </p:txBody>
          </p:sp>
          <p:sp>
            <p:nvSpPr>
              <p:cNvPr id="185980" name="Freeform 636"/>
              <p:cNvSpPr>
                <a:spLocks/>
              </p:cNvSpPr>
              <p:nvPr/>
            </p:nvSpPr>
            <p:spPr bwMode="auto">
              <a:xfrm>
                <a:off x="2904" y="3551"/>
                <a:ext cx="6" cy="84"/>
              </a:xfrm>
              <a:custGeom>
                <a:avLst/>
                <a:gdLst/>
                <a:ahLst/>
                <a:cxnLst>
                  <a:cxn ang="0">
                    <a:pos x="0" y="14"/>
                  </a:cxn>
                  <a:cxn ang="0">
                    <a:pos x="0" y="12"/>
                  </a:cxn>
                  <a:cxn ang="0">
                    <a:pos x="0" y="12"/>
                  </a:cxn>
                  <a:cxn ang="0">
                    <a:pos x="0" y="9"/>
                  </a:cxn>
                  <a:cxn ang="0">
                    <a:pos x="0" y="8"/>
                  </a:cxn>
                  <a:cxn ang="0">
                    <a:pos x="0" y="10"/>
                  </a:cxn>
                  <a:cxn ang="0">
                    <a:pos x="0" y="8"/>
                  </a:cxn>
                  <a:cxn ang="0">
                    <a:pos x="0" y="8"/>
                  </a:cxn>
                  <a:cxn ang="0">
                    <a:pos x="0" y="8"/>
                  </a:cxn>
                  <a:cxn ang="0">
                    <a:pos x="0" y="9"/>
                  </a:cxn>
                  <a:cxn ang="0">
                    <a:pos x="0" y="10"/>
                  </a:cxn>
                  <a:cxn ang="0">
                    <a:pos x="0" y="7"/>
                  </a:cxn>
                  <a:cxn ang="0">
                    <a:pos x="0" y="7"/>
                  </a:cxn>
                  <a:cxn ang="0">
                    <a:pos x="0" y="5"/>
                  </a:cxn>
                  <a:cxn ang="0">
                    <a:pos x="0" y="2"/>
                  </a:cxn>
                  <a:cxn ang="0">
                    <a:pos x="0" y="0"/>
                  </a:cxn>
                  <a:cxn ang="0">
                    <a:pos x="0" y="2"/>
                  </a:cxn>
                  <a:cxn ang="0">
                    <a:pos x="0" y="3"/>
                  </a:cxn>
                  <a:cxn ang="0">
                    <a:pos x="0" y="6"/>
                  </a:cxn>
                  <a:cxn ang="0">
                    <a:pos x="0" y="6"/>
                  </a:cxn>
                  <a:cxn ang="0">
                    <a:pos x="0" y="4"/>
                  </a:cxn>
                  <a:cxn ang="0">
                    <a:pos x="0" y="5"/>
                  </a:cxn>
                  <a:cxn ang="0">
                    <a:pos x="0" y="3"/>
                  </a:cxn>
                  <a:cxn ang="0">
                    <a:pos x="0" y="6"/>
                  </a:cxn>
                  <a:cxn ang="0">
                    <a:pos x="0" y="7"/>
                  </a:cxn>
                  <a:cxn ang="0">
                    <a:pos x="0" y="9"/>
                  </a:cxn>
                  <a:cxn ang="0">
                    <a:pos x="0" y="10"/>
                  </a:cxn>
                  <a:cxn ang="0">
                    <a:pos x="0" y="8"/>
                  </a:cxn>
                  <a:cxn ang="0">
                    <a:pos x="0" y="6"/>
                  </a:cxn>
                  <a:cxn ang="0">
                    <a:pos x="1" y="7"/>
                  </a:cxn>
                  <a:cxn ang="0">
                    <a:pos x="1" y="9"/>
                  </a:cxn>
                  <a:cxn ang="0">
                    <a:pos x="1" y="10"/>
                  </a:cxn>
                  <a:cxn ang="0">
                    <a:pos x="1" y="8"/>
                  </a:cxn>
                  <a:cxn ang="0">
                    <a:pos x="1" y="7"/>
                  </a:cxn>
                  <a:cxn ang="0">
                    <a:pos x="1" y="7"/>
                  </a:cxn>
                  <a:cxn ang="0">
                    <a:pos x="1" y="7"/>
                  </a:cxn>
                  <a:cxn ang="0">
                    <a:pos x="1" y="4"/>
                  </a:cxn>
                  <a:cxn ang="0">
                    <a:pos x="1" y="3"/>
                  </a:cxn>
                  <a:cxn ang="0">
                    <a:pos x="1" y="4"/>
                  </a:cxn>
                  <a:cxn ang="0">
                    <a:pos x="1" y="7"/>
                  </a:cxn>
                  <a:cxn ang="0">
                    <a:pos x="1" y="6"/>
                  </a:cxn>
                  <a:cxn ang="0">
                    <a:pos x="1" y="7"/>
                  </a:cxn>
                  <a:cxn ang="0">
                    <a:pos x="1" y="8"/>
                  </a:cxn>
                  <a:cxn ang="0">
                    <a:pos x="1" y="4"/>
                  </a:cxn>
                  <a:cxn ang="0">
                    <a:pos x="1" y="7"/>
                  </a:cxn>
                  <a:cxn ang="0">
                    <a:pos x="1" y="6"/>
                  </a:cxn>
                  <a:cxn ang="0">
                    <a:pos x="1" y="7"/>
                  </a:cxn>
                  <a:cxn ang="0">
                    <a:pos x="1" y="7"/>
                  </a:cxn>
                  <a:cxn ang="0">
                    <a:pos x="1" y="4"/>
                  </a:cxn>
                  <a:cxn ang="0">
                    <a:pos x="1" y="3"/>
                  </a:cxn>
                  <a:cxn ang="0">
                    <a:pos x="1" y="4"/>
                  </a:cxn>
                  <a:cxn ang="0">
                    <a:pos x="1" y="6"/>
                  </a:cxn>
                  <a:cxn ang="0">
                    <a:pos x="1" y="4"/>
                  </a:cxn>
                  <a:cxn ang="0">
                    <a:pos x="1" y="4"/>
                  </a:cxn>
                  <a:cxn ang="0">
                    <a:pos x="1" y="5"/>
                  </a:cxn>
                  <a:cxn ang="0">
                    <a:pos x="1" y="7"/>
                  </a:cxn>
                  <a:cxn ang="0">
                    <a:pos x="1" y="12"/>
                  </a:cxn>
                  <a:cxn ang="0">
                    <a:pos x="1" y="11"/>
                  </a:cxn>
                  <a:cxn ang="0">
                    <a:pos x="1" y="10"/>
                  </a:cxn>
                  <a:cxn ang="0">
                    <a:pos x="1" y="12"/>
                  </a:cxn>
                  <a:cxn ang="0">
                    <a:pos x="1" y="10"/>
                  </a:cxn>
                  <a:cxn ang="0">
                    <a:pos x="1" y="6"/>
                  </a:cxn>
                  <a:cxn ang="0">
                    <a:pos x="1" y="8"/>
                  </a:cxn>
                </a:cxnLst>
                <a:rect l="0" t="0" r="r" b="b"/>
                <a:pathLst>
                  <a:path w="1" h="14">
                    <a:moveTo>
                      <a:pt x="0" y="12"/>
                    </a:moveTo>
                    <a:lnTo>
                      <a:pt x="0" y="13"/>
                    </a:lnTo>
                    <a:lnTo>
                      <a:pt x="0" y="13"/>
                    </a:lnTo>
                    <a:lnTo>
                      <a:pt x="0" y="12"/>
                    </a:lnTo>
                    <a:lnTo>
                      <a:pt x="0" y="13"/>
                    </a:lnTo>
                    <a:lnTo>
                      <a:pt x="0" y="12"/>
                    </a:lnTo>
                    <a:lnTo>
                      <a:pt x="0" y="13"/>
                    </a:lnTo>
                    <a:lnTo>
                      <a:pt x="0" y="13"/>
                    </a:lnTo>
                    <a:lnTo>
                      <a:pt x="0" y="13"/>
                    </a:lnTo>
                    <a:lnTo>
                      <a:pt x="0" y="14"/>
                    </a:lnTo>
                    <a:lnTo>
                      <a:pt x="0" y="14"/>
                    </a:lnTo>
                    <a:lnTo>
                      <a:pt x="0" y="13"/>
                    </a:lnTo>
                    <a:lnTo>
                      <a:pt x="0" y="13"/>
                    </a:lnTo>
                    <a:lnTo>
                      <a:pt x="0" y="12"/>
                    </a:lnTo>
                    <a:lnTo>
                      <a:pt x="0" y="13"/>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2"/>
                    </a:lnTo>
                    <a:lnTo>
                      <a:pt x="0" y="12"/>
                    </a:lnTo>
                    <a:lnTo>
                      <a:pt x="0" y="11"/>
                    </a:lnTo>
                    <a:lnTo>
                      <a:pt x="0" y="11"/>
                    </a:lnTo>
                    <a:lnTo>
                      <a:pt x="0" y="10"/>
                    </a:lnTo>
                    <a:lnTo>
                      <a:pt x="0" y="10"/>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8"/>
                    </a:lnTo>
                    <a:lnTo>
                      <a:pt x="0" y="8"/>
                    </a:lnTo>
                    <a:lnTo>
                      <a:pt x="0" y="9"/>
                    </a:lnTo>
                    <a:lnTo>
                      <a:pt x="0" y="8"/>
                    </a:lnTo>
                    <a:lnTo>
                      <a:pt x="0" y="8"/>
                    </a:lnTo>
                    <a:lnTo>
                      <a:pt x="0" y="9"/>
                    </a:lnTo>
                    <a:lnTo>
                      <a:pt x="0" y="9"/>
                    </a:lnTo>
                    <a:lnTo>
                      <a:pt x="0" y="9"/>
                    </a:lnTo>
                    <a:lnTo>
                      <a:pt x="0" y="9"/>
                    </a:lnTo>
                    <a:lnTo>
                      <a:pt x="0" y="9"/>
                    </a:lnTo>
                    <a:lnTo>
                      <a:pt x="0" y="9"/>
                    </a:lnTo>
                    <a:lnTo>
                      <a:pt x="0" y="10"/>
                    </a:lnTo>
                    <a:lnTo>
                      <a:pt x="0" y="11"/>
                    </a:lnTo>
                    <a:lnTo>
                      <a:pt x="0" y="10"/>
                    </a:lnTo>
                    <a:lnTo>
                      <a:pt x="0" y="10"/>
                    </a:lnTo>
                    <a:lnTo>
                      <a:pt x="0" y="10"/>
                    </a:lnTo>
                    <a:lnTo>
                      <a:pt x="0" y="11"/>
                    </a:lnTo>
                    <a:lnTo>
                      <a:pt x="0" y="10"/>
                    </a:lnTo>
                    <a:lnTo>
                      <a:pt x="0" y="11"/>
                    </a:lnTo>
                    <a:lnTo>
                      <a:pt x="0" y="10"/>
                    </a:lnTo>
                    <a:lnTo>
                      <a:pt x="0" y="9"/>
                    </a:lnTo>
                    <a:lnTo>
                      <a:pt x="0" y="9"/>
                    </a:lnTo>
                    <a:lnTo>
                      <a:pt x="0" y="8"/>
                    </a:lnTo>
                    <a:lnTo>
                      <a:pt x="0" y="8"/>
                    </a:lnTo>
                    <a:lnTo>
                      <a:pt x="0" y="7"/>
                    </a:lnTo>
                    <a:lnTo>
                      <a:pt x="0" y="7"/>
                    </a:lnTo>
                    <a:lnTo>
                      <a:pt x="0" y="7"/>
                    </a:lnTo>
                    <a:lnTo>
                      <a:pt x="0" y="7"/>
                    </a:lnTo>
                    <a:lnTo>
                      <a:pt x="0" y="7"/>
                    </a:lnTo>
                    <a:lnTo>
                      <a:pt x="0" y="7"/>
                    </a:lnTo>
                    <a:lnTo>
                      <a:pt x="0" y="7"/>
                    </a:lnTo>
                    <a:lnTo>
                      <a:pt x="0" y="7"/>
                    </a:lnTo>
                    <a:lnTo>
                      <a:pt x="0" y="8"/>
                    </a:lnTo>
                    <a:lnTo>
                      <a:pt x="0" y="8"/>
                    </a:lnTo>
                    <a:lnTo>
                      <a:pt x="0" y="9"/>
                    </a:lnTo>
                    <a:lnTo>
                      <a:pt x="0" y="8"/>
                    </a:lnTo>
                    <a:lnTo>
                      <a:pt x="0" y="8"/>
                    </a:lnTo>
                    <a:lnTo>
                      <a:pt x="0" y="8"/>
                    </a:lnTo>
                    <a:lnTo>
                      <a:pt x="0" y="8"/>
                    </a:lnTo>
                    <a:lnTo>
                      <a:pt x="0" y="8"/>
                    </a:lnTo>
                    <a:lnTo>
                      <a:pt x="0" y="8"/>
                    </a:lnTo>
                    <a:lnTo>
                      <a:pt x="0" y="8"/>
                    </a:lnTo>
                    <a:lnTo>
                      <a:pt x="0" y="9"/>
                    </a:lnTo>
                    <a:lnTo>
                      <a:pt x="0" y="9"/>
                    </a:lnTo>
                    <a:lnTo>
                      <a:pt x="0" y="8"/>
                    </a:lnTo>
                    <a:lnTo>
                      <a:pt x="0" y="9"/>
                    </a:lnTo>
                    <a:lnTo>
                      <a:pt x="0" y="9"/>
                    </a:lnTo>
                    <a:lnTo>
                      <a:pt x="0" y="9"/>
                    </a:lnTo>
                    <a:lnTo>
                      <a:pt x="0" y="9"/>
                    </a:lnTo>
                    <a:lnTo>
                      <a:pt x="0" y="9"/>
                    </a:lnTo>
                    <a:lnTo>
                      <a:pt x="0" y="8"/>
                    </a:lnTo>
                    <a:lnTo>
                      <a:pt x="0" y="8"/>
                    </a:lnTo>
                    <a:lnTo>
                      <a:pt x="0" y="8"/>
                    </a:lnTo>
                    <a:lnTo>
                      <a:pt x="0" y="9"/>
                    </a:lnTo>
                    <a:lnTo>
                      <a:pt x="0" y="8"/>
                    </a:lnTo>
                    <a:lnTo>
                      <a:pt x="0" y="9"/>
                    </a:lnTo>
                    <a:lnTo>
                      <a:pt x="0" y="9"/>
                    </a:lnTo>
                    <a:lnTo>
                      <a:pt x="0" y="9"/>
                    </a:lnTo>
                    <a:lnTo>
                      <a:pt x="0" y="9"/>
                    </a:lnTo>
                    <a:lnTo>
                      <a:pt x="0" y="9"/>
                    </a:lnTo>
                    <a:lnTo>
                      <a:pt x="0" y="9"/>
                    </a:lnTo>
                    <a:lnTo>
                      <a:pt x="0" y="10"/>
                    </a:lnTo>
                    <a:lnTo>
                      <a:pt x="0" y="10"/>
                    </a:lnTo>
                    <a:lnTo>
                      <a:pt x="0" y="9"/>
                    </a:lnTo>
                    <a:lnTo>
                      <a:pt x="0" y="10"/>
                    </a:lnTo>
                    <a:lnTo>
                      <a:pt x="0" y="9"/>
                    </a:lnTo>
                    <a:lnTo>
                      <a:pt x="0" y="10"/>
                    </a:lnTo>
                    <a:lnTo>
                      <a:pt x="0" y="9"/>
                    </a:lnTo>
                    <a:lnTo>
                      <a:pt x="0" y="9"/>
                    </a:lnTo>
                    <a:lnTo>
                      <a:pt x="0" y="9"/>
                    </a:lnTo>
                    <a:lnTo>
                      <a:pt x="0" y="9"/>
                    </a:lnTo>
                    <a:lnTo>
                      <a:pt x="0" y="9"/>
                    </a:lnTo>
                    <a:lnTo>
                      <a:pt x="0" y="9"/>
                    </a:lnTo>
                    <a:lnTo>
                      <a:pt x="0" y="8"/>
                    </a:lnTo>
                    <a:lnTo>
                      <a:pt x="0" y="8"/>
                    </a:lnTo>
                    <a:lnTo>
                      <a:pt x="0" y="8"/>
                    </a:lnTo>
                    <a:lnTo>
                      <a:pt x="0" y="7"/>
                    </a:lnTo>
                    <a:lnTo>
                      <a:pt x="0" y="7"/>
                    </a:lnTo>
                    <a:lnTo>
                      <a:pt x="0" y="8"/>
                    </a:lnTo>
                    <a:lnTo>
                      <a:pt x="0" y="8"/>
                    </a:lnTo>
                    <a:lnTo>
                      <a:pt x="0" y="8"/>
                    </a:lnTo>
                    <a:lnTo>
                      <a:pt x="0" y="8"/>
                    </a:lnTo>
                    <a:lnTo>
                      <a:pt x="0" y="9"/>
                    </a:lnTo>
                    <a:lnTo>
                      <a:pt x="0" y="7"/>
                    </a:lnTo>
                    <a:lnTo>
                      <a:pt x="0" y="8"/>
                    </a:lnTo>
                    <a:lnTo>
                      <a:pt x="0" y="7"/>
                    </a:lnTo>
                    <a:lnTo>
                      <a:pt x="0" y="7"/>
                    </a:lnTo>
                    <a:lnTo>
                      <a:pt x="0" y="8"/>
                    </a:lnTo>
                    <a:lnTo>
                      <a:pt x="0" y="7"/>
                    </a:lnTo>
                    <a:lnTo>
                      <a:pt x="0" y="8"/>
                    </a:lnTo>
                    <a:lnTo>
                      <a:pt x="0" y="8"/>
                    </a:lnTo>
                    <a:lnTo>
                      <a:pt x="0" y="7"/>
                    </a:lnTo>
                    <a:lnTo>
                      <a:pt x="0" y="7"/>
                    </a:lnTo>
                    <a:lnTo>
                      <a:pt x="0" y="6"/>
                    </a:lnTo>
                    <a:lnTo>
                      <a:pt x="0" y="5"/>
                    </a:lnTo>
                    <a:lnTo>
                      <a:pt x="0" y="6"/>
                    </a:lnTo>
                    <a:lnTo>
                      <a:pt x="0" y="5"/>
                    </a:lnTo>
                    <a:lnTo>
                      <a:pt x="0" y="5"/>
                    </a:lnTo>
                    <a:lnTo>
                      <a:pt x="0" y="5"/>
                    </a:lnTo>
                    <a:lnTo>
                      <a:pt x="0" y="5"/>
                    </a:lnTo>
                    <a:lnTo>
                      <a:pt x="0" y="6"/>
                    </a:lnTo>
                    <a:lnTo>
                      <a:pt x="0" y="6"/>
                    </a:lnTo>
                    <a:lnTo>
                      <a:pt x="0" y="5"/>
                    </a:lnTo>
                    <a:lnTo>
                      <a:pt x="0" y="4"/>
                    </a:lnTo>
                    <a:lnTo>
                      <a:pt x="0" y="4"/>
                    </a:lnTo>
                    <a:lnTo>
                      <a:pt x="0" y="4"/>
                    </a:lnTo>
                    <a:lnTo>
                      <a:pt x="0" y="4"/>
                    </a:lnTo>
                    <a:lnTo>
                      <a:pt x="0" y="3"/>
                    </a:lnTo>
                    <a:lnTo>
                      <a:pt x="0" y="3"/>
                    </a:lnTo>
                    <a:lnTo>
                      <a:pt x="0" y="2"/>
                    </a:lnTo>
                    <a:lnTo>
                      <a:pt x="0" y="2"/>
                    </a:lnTo>
                    <a:lnTo>
                      <a:pt x="0" y="2"/>
                    </a:lnTo>
                    <a:lnTo>
                      <a:pt x="0" y="3"/>
                    </a:lnTo>
                    <a:lnTo>
                      <a:pt x="0" y="3"/>
                    </a:lnTo>
                    <a:lnTo>
                      <a:pt x="0" y="4"/>
                    </a:lnTo>
                    <a:lnTo>
                      <a:pt x="0" y="3"/>
                    </a:lnTo>
                    <a:lnTo>
                      <a:pt x="0" y="2"/>
                    </a:lnTo>
                    <a:lnTo>
                      <a:pt x="0" y="1"/>
                    </a:lnTo>
                    <a:lnTo>
                      <a:pt x="0" y="1"/>
                    </a:lnTo>
                    <a:lnTo>
                      <a:pt x="0" y="1"/>
                    </a:lnTo>
                    <a:lnTo>
                      <a:pt x="0" y="2"/>
                    </a:lnTo>
                    <a:lnTo>
                      <a:pt x="0" y="0"/>
                    </a:lnTo>
                    <a:lnTo>
                      <a:pt x="0" y="1"/>
                    </a:lnTo>
                    <a:lnTo>
                      <a:pt x="0" y="1"/>
                    </a:lnTo>
                    <a:lnTo>
                      <a:pt x="0" y="1"/>
                    </a:lnTo>
                    <a:lnTo>
                      <a:pt x="0" y="1"/>
                    </a:lnTo>
                    <a:lnTo>
                      <a:pt x="0" y="1"/>
                    </a:lnTo>
                    <a:lnTo>
                      <a:pt x="0" y="2"/>
                    </a:lnTo>
                    <a:lnTo>
                      <a:pt x="0" y="2"/>
                    </a:lnTo>
                    <a:lnTo>
                      <a:pt x="0" y="3"/>
                    </a:lnTo>
                    <a:lnTo>
                      <a:pt x="0" y="3"/>
                    </a:lnTo>
                    <a:lnTo>
                      <a:pt x="0" y="2"/>
                    </a:lnTo>
                    <a:lnTo>
                      <a:pt x="0" y="2"/>
                    </a:lnTo>
                    <a:lnTo>
                      <a:pt x="0" y="1"/>
                    </a:lnTo>
                    <a:lnTo>
                      <a:pt x="0" y="2"/>
                    </a:lnTo>
                    <a:lnTo>
                      <a:pt x="0" y="1"/>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4"/>
                    </a:lnTo>
                    <a:lnTo>
                      <a:pt x="0" y="4"/>
                    </a:lnTo>
                    <a:lnTo>
                      <a:pt x="0" y="5"/>
                    </a:lnTo>
                    <a:lnTo>
                      <a:pt x="0" y="5"/>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6"/>
                    </a:lnTo>
                    <a:lnTo>
                      <a:pt x="0" y="6"/>
                    </a:lnTo>
                    <a:lnTo>
                      <a:pt x="0" y="6"/>
                    </a:lnTo>
                    <a:lnTo>
                      <a:pt x="0" y="5"/>
                    </a:lnTo>
                    <a:lnTo>
                      <a:pt x="0" y="5"/>
                    </a:lnTo>
                    <a:lnTo>
                      <a:pt x="0" y="4"/>
                    </a:lnTo>
                    <a:lnTo>
                      <a:pt x="0" y="4"/>
                    </a:lnTo>
                    <a:lnTo>
                      <a:pt x="0" y="3"/>
                    </a:lnTo>
                    <a:lnTo>
                      <a:pt x="0" y="4"/>
                    </a:lnTo>
                    <a:lnTo>
                      <a:pt x="0" y="4"/>
                    </a:lnTo>
                    <a:lnTo>
                      <a:pt x="0" y="4"/>
                    </a:lnTo>
                    <a:lnTo>
                      <a:pt x="0" y="5"/>
                    </a:lnTo>
                    <a:lnTo>
                      <a:pt x="0" y="4"/>
                    </a:lnTo>
                    <a:lnTo>
                      <a:pt x="0" y="5"/>
                    </a:lnTo>
                    <a:lnTo>
                      <a:pt x="0" y="4"/>
                    </a:lnTo>
                    <a:lnTo>
                      <a:pt x="0" y="5"/>
                    </a:lnTo>
                    <a:lnTo>
                      <a:pt x="0" y="6"/>
                    </a:lnTo>
                    <a:lnTo>
                      <a:pt x="0" y="6"/>
                    </a:lnTo>
                    <a:lnTo>
                      <a:pt x="0" y="6"/>
                    </a:lnTo>
                    <a:lnTo>
                      <a:pt x="0" y="5"/>
                    </a:lnTo>
                    <a:lnTo>
                      <a:pt x="0" y="5"/>
                    </a:lnTo>
                    <a:lnTo>
                      <a:pt x="0" y="5"/>
                    </a:lnTo>
                    <a:lnTo>
                      <a:pt x="0" y="4"/>
                    </a:lnTo>
                    <a:lnTo>
                      <a:pt x="0" y="5"/>
                    </a:lnTo>
                    <a:lnTo>
                      <a:pt x="0" y="5"/>
                    </a:lnTo>
                    <a:lnTo>
                      <a:pt x="0" y="4"/>
                    </a:lnTo>
                    <a:lnTo>
                      <a:pt x="0" y="5"/>
                    </a:lnTo>
                    <a:lnTo>
                      <a:pt x="0" y="4"/>
                    </a:lnTo>
                    <a:lnTo>
                      <a:pt x="0" y="4"/>
                    </a:lnTo>
                    <a:lnTo>
                      <a:pt x="0" y="5"/>
                    </a:lnTo>
                    <a:lnTo>
                      <a:pt x="0" y="4"/>
                    </a:lnTo>
                    <a:lnTo>
                      <a:pt x="0" y="4"/>
                    </a:lnTo>
                    <a:lnTo>
                      <a:pt x="0" y="3"/>
                    </a:lnTo>
                    <a:lnTo>
                      <a:pt x="0" y="3"/>
                    </a:lnTo>
                    <a:lnTo>
                      <a:pt x="0" y="3"/>
                    </a:lnTo>
                    <a:lnTo>
                      <a:pt x="0" y="4"/>
                    </a:lnTo>
                    <a:lnTo>
                      <a:pt x="0" y="3"/>
                    </a:lnTo>
                    <a:lnTo>
                      <a:pt x="0" y="4"/>
                    </a:lnTo>
                    <a:lnTo>
                      <a:pt x="0" y="4"/>
                    </a:lnTo>
                    <a:lnTo>
                      <a:pt x="0" y="4"/>
                    </a:lnTo>
                    <a:lnTo>
                      <a:pt x="0" y="4"/>
                    </a:lnTo>
                    <a:lnTo>
                      <a:pt x="0" y="5"/>
                    </a:lnTo>
                    <a:lnTo>
                      <a:pt x="0" y="5"/>
                    </a:lnTo>
                    <a:lnTo>
                      <a:pt x="0" y="5"/>
                    </a:lnTo>
                    <a:lnTo>
                      <a:pt x="0" y="5"/>
                    </a:lnTo>
                    <a:lnTo>
                      <a:pt x="0" y="6"/>
                    </a:lnTo>
                    <a:lnTo>
                      <a:pt x="0" y="6"/>
                    </a:lnTo>
                    <a:lnTo>
                      <a:pt x="0" y="7"/>
                    </a:lnTo>
                    <a:lnTo>
                      <a:pt x="0" y="7"/>
                    </a:lnTo>
                    <a:lnTo>
                      <a:pt x="0" y="7"/>
                    </a:lnTo>
                    <a:lnTo>
                      <a:pt x="0" y="7"/>
                    </a:lnTo>
                    <a:lnTo>
                      <a:pt x="0" y="8"/>
                    </a:lnTo>
                    <a:lnTo>
                      <a:pt x="0" y="8"/>
                    </a:lnTo>
                    <a:lnTo>
                      <a:pt x="0" y="7"/>
                    </a:lnTo>
                    <a:lnTo>
                      <a:pt x="0" y="8"/>
                    </a:lnTo>
                    <a:lnTo>
                      <a:pt x="0" y="7"/>
                    </a:lnTo>
                    <a:lnTo>
                      <a:pt x="0" y="7"/>
                    </a:lnTo>
                    <a:lnTo>
                      <a:pt x="0" y="6"/>
                    </a:lnTo>
                    <a:lnTo>
                      <a:pt x="0" y="7"/>
                    </a:lnTo>
                    <a:lnTo>
                      <a:pt x="0" y="6"/>
                    </a:lnTo>
                    <a:lnTo>
                      <a:pt x="0" y="7"/>
                    </a:lnTo>
                    <a:lnTo>
                      <a:pt x="0" y="7"/>
                    </a:lnTo>
                    <a:lnTo>
                      <a:pt x="0" y="7"/>
                    </a:lnTo>
                    <a:lnTo>
                      <a:pt x="0" y="6"/>
                    </a:lnTo>
                    <a:lnTo>
                      <a:pt x="0" y="6"/>
                    </a:lnTo>
                    <a:lnTo>
                      <a:pt x="0" y="6"/>
                    </a:lnTo>
                    <a:lnTo>
                      <a:pt x="0" y="7"/>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8"/>
                    </a:lnTo>
                    <a:lnTo>
                      <a:pt x="0" y="8"/>
                    </a:lnTo>
                    <a:lnTo>
                      <a:pt x="0" y="7"/>
                    </a:lnTo>
                    <a:lnTo>
                      <a:pt x="0" y="7"/>
                    </a:lnTo>
                    <a:lnTo>
                      <a:pt x="0" y="8"/>
                    </a:lnTo>
                    <a:lnTo>
                      <a:pt x="0" y="7"/>
                    </a:lnTo>
                    <a:lnTo>
                      <a:pt x="0" y="8"/>
                    </a:lnTo>
                    <a:lnTo>
                      <a:pt x="0" y="7"/>
                    </a:lnTo>
                    <a:lnTo>
                      <a:pt x="0" y="8"/>
                    </a:lnTo>
                    <a:lnTo>
                      <a:pt x="0" y="8"/>
                    </a:lnTo>
                    <a:lnTo>
                      <a:pt x="0" y="8"/>
                    </a:lnTo>
                    <a:lnTo>
                      <a:pt x="0" y="8"/>
                    </a:lnTo>
                    <a:lnTo>
                      <a:pt x="0" y="8"/>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7"/>
                    </a:lnTo>
                    <a:lnTo>
                      <a:pt x="0" y="8"/>
                    </a:lnTo>
                    <a:lnTo>
                      <a:pt x="0" y="8"/>
                    </a:lnTo>
                    <a:lnTo>
                      <a:pt x="0" y="7"/>
                    </a:lnTo>
                    <a:lnTo>
                      <a:pt x="1" y="7"/>
                    </a:lnTo>
                    <a:lnTo>
                      <a:pt x="1" y="7"/>
                    </a:lnTo>
                    <a:lnTo>
                      <a:pt x="1" y="7"/>
                    </a:lnTo>
                    <a:lnTo>
                      <a:pt x="1" y="6"/>
                    </a:lnTo>
                    <a:lnTo>
                      <a:pt x="1" y="6"/>
                    </a:lnTo>
                    <a:lnTo>
                      <a:pt x="1" y="6"/>
                    </a:lnTo>
                    <a:lnTo>
                      <a:pt x="1" y="6"/>
                    </a:lnTo>
                    <a:lnTo>
                      <a:pt x="1" y="7"/>
                    </a:lnTo>
                    <a:lnTo>
                      <a:pt x="1" y="7"/>
                    </a:lnTo>
                    <a:lnTo>
                      <a:pt x="1" y="7"/>
                    </a:lnTo>
                    <a:lnTo>
                      <a:pt x="1" y="8"/>
                    </a:lnTo>
                    <a:lnTo>
                      <a:pt x="1" y="8"/>
                    </a:lnTo>
                    <a:lnTo>
                      <a:pt x="1" y="9"/>
                    </a:lnTo>
                    <a:lnTo>
                      <a:pt x="1" y="9"/>
                    </a:lnTo>
                    <a:lnTo>
                      <a:pt x="1" y="10"/>
                    </a:lnTo>
                    <a:lnTo>
                      <a:pt x="1" y="9"/>
                    </a:lnTo>
                    <a:lnTo>
                      <a:pt x="1" y="9"/>
                    </a:lnTo>
                    <a:lnTo>
                      <a:pt x="1" y="10"/>
                    </a:lnTo>
                    <a:lnTo>
                      <a:pt x="1" y="10"/>
                    </a:lnTo>
                    <a:lnTo>
                      <a:pt x="1" y="10"/>
                    </a:lnTo>
                    <a:lnTo>
                      <a:pt x="1" y="10"/>
                    </a:lnTo>
                    <a:lnTo>
                      <a:pt x="1" y="10"/>
                    </a:lnTo>
                    <a:lnTo>
                      <a:pt x="1" y="10"/>
                    </a:lnTo>
                    <a:lnTo>
                      <a:pt x="1" y="10"/>
                    </a:lnTo>
                    <a:lnTo>
                      <a:pt x="1" y="10"/>
                    </a:lnTo>
                    <a:lnTo>
                      <a:pt x="1" y="9"/>
                    </a:lnTo>
                    <a:lnTo>
                      <a:pt x="1" y="9"/>
                    </a:lnTo>
                    <a:lnTo>
                      <a:pt x="1" y="9"/>
                    </a:lnTo>
                    <a:lnTo>
                      <a:pt x="1" y="9"/>
                    </a:lnTo>
                    <a:lnTo>
                      <a:pt x="1" y="9"/>
                    </a:lnTo>
                    <a:lnTo>
                      <a:pt x="1" y="9"/>
                    </a:lnTo>
                    <a:lnTo>
                      <a:pt x="1" y="9"/>
                    </a:lnTo>
                    <a:lnTo>
                      <a:pt x="1" y="9"/>
                    </a:lnTo>
                    <a:lnTo>
                      <a:pt x="1" y="9"/>
                    </a:lnTo>
                    <a:lnTo>
                      <a:pt x="1" y="8"/>
                    </a:lnTo>
                    <a:lnTo>
                      <a:pt x="1" y="8"/>
                    </a:lnTo>
                    <a:lnTo>
                      <a:pt x="1" y="7"/>
                    </a:lnTo>
                    <a:lnTo>
                      <a:pt x="1" y="8"/>
                    </a:lnTo>
                    <a:lnTo>
                      <a:pt x="1" y="7"/>
                    </a:lnTo>
                    <a:lnTo>
                      <a:pt x="1" y="7"/>
                    </a:lnTo>
                    <a:lnTo>
                      <a:pt x="1" y="7"/>
                    </a:lnTo>
                    <a:lnTo>
                      <a:pt x="1" y="7"/>
                    </a:lnTo>
                    <a:lnTo>
                      <a:pt x="1" y="6"/>
                    </a:lnTo>
                    <a:lnTo>
                      <a:pt x="1" y="6"/>
                    </a:lnTo>
                    <a:lnTo>
                      <a:pt x="1" y="7"/>
                    </a:lnTo>
                    <a:lnTo>
                      <a:pt x="1" y="7"/>
                    </a:lnTo>
                    <a:lnTo>
                      <a:pt x="1" y="7"/>
                    </a:lnTo>
                    <a:lnTo>
                      <a:pt x="1" y="7"/>
                    </a:lnTo>
                    <a:lnTo>
                      <a:pt x="1" y="7"/>
                    </a:lnTo>
                    <a:lnTo>
                      <a:pt x="1" y="7"/>
                    </a:lnTo>
                    <a:lnTo>
                      <a:pt x="1" y="7"/>
                    </a:lnTo>
                    <a:lnTo>
                      <a:pt x="1" y="7"/>
                    </a:lnTo>
                    <a:lnTo>
                      <a:pt x="1" y="7"/>
                    </a:lnTo>
                    <a:lnTo>
                      <a:pt x="1" y="6"/>
                    </a:lnTo>
                    <a:lnTo>
                      <a:pt x="1" y="6"/>
                    </a:lnTo>
                    <a:lnTo>
                      <a:pt x="1" y="7"/>
                    </a:lnTo>
                    <a:lnTo>
                      <a:pt x="1" y="7"/>
                    </a:lnTo>
                    <a:lnTo>
                      <a:pt x="1" y="7"/>
                    </a:lnTo>
                    <a:lnTo>
                      <a:pt x="1" y="7"/>
                    </a:lnTo>
                    <a:lnTo>
                      <a:pt x="1" y="7"/>
                    </a:lnTo>
                    <a:lnTo>
                      <a:pt x="1" y="7"/>
                    </a:lnTo>
                    <a:lnTo>
                      <a:pt x="1" y="7"/>
                    </a:lnTo>
                    <a:lnTo>
                      <a:pt x="1" y="7"/>
                    </a:lnTo>
                    <a:lnTo>
                      <a:pt x="1" y="7"/>
                    </a:lnTo>
                    <a:lnTo>
                      <a:pt x="1" y="8"/>
                    </a:lnTo>
                    <a:lnTo>
                      <a:pt x="1" y="8"/>
                    </a:lnTo>
                    <a:lnTo>
                      <a:pt x="1" y="8"/>
                    </a:lnTo>
                    <a:lnTo>
                      <a:pt x="1" y="7"/>
                    </a:lnTo>
                    <a:lnTo>
                      <a:pt x="1" y="6"/>
                    </a:lnTo>
                    <a:lnTo>
                      <a:pt x="1" y="6"/>
                    </a:lnTo>
                    <a:lnTo>
                      <a:pt x="1" y="6"/>
                    </a:lnTo>
                    <a:lnTo>
                      <a:pt x="1" y="5"/>
                    </a:lnTo>
                    <a:lnTo>
                      <a:pt x="1" y="6"/>
                    </a:lnTo>
                    <a:lnTo>
                      <a:pt x="1" y="5"/>
                    </a:lnTo>
                    <a:lnTo>
                      <a:pt x="1" y="5"/>
                    </a:lnTo>
                    <a:lnTo>
                      <a:pt x="1" y="4"/>
                    </a:lnTo>
                    <a:lnTo>
                      <a:pt x="1" y="4"/>
                    </a:lnTo>
                    <a:lnTo>
                      <a:pt x="1" y="5"/>
                    </a:lnTo>
                    <a:lnTo>
                      <a:pt x="1" y="4"/>
                    </a:lnTo>
                    <a:lnTo>
                      <a:pt x="1" y="4"/>
                    </a:lnTo>
                    <a:lnTo>
                      <a:pt x="1" y="3"/>
                    </a:lnTo>
                    <a:lnTo>
                      <a:pt x="1" y="4"/>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5"/>
                    </a:lnTo>
                    <a:lnTo>
                      <a:pt x="1" y="4"/>
                    </a:lnTo>
                    <a:lnTo>
                      <a:pt x="1" y="5"/>
                    </a:lnTo>
                    <a:lnTo>
                      <a:pt x="1" y="4"/>
                    </a:lnTo>
                    <a:lnTo>
                      <a:pt x="1" y="4"/>
                    </a:lnTo>
                    <a:lnTo>
                      <a:pt x="1" y="5"/>
                    </a:lnTo>
                    <a:lnTo>
                      <a:pt x="1" y="6"/>
                    </a:lnTo>
                    <a:lnTo>
                      <a:pt x="1" y="5"/>
                    </a:lnTo>
                    <a:lnTo>
                      <a:pt x="1" y="6"/>
                    </a:lnTo>
                    <a:lnTo>
                      <a:pt x="1" y="6"/>
                    </a:lnTo>
                    <a:lnTo>
                      <a:pt x="1" y="6"/>
                    </a:lnTo>
                    <a:lnTo>
                      <a:pt x="1" y="6"/>
                    </a:lnTo>
                    <a:lnTo>
                      <a:pt x="1" y="7"/>
                    </a:lnTo>
                    <a:lnTo>
                      <a:pt x="1" y="6"/>
                    </a:lnTo>
                    <a:lnTo>
                      <a:pt x="1" y="7"/>
                    </a:lnTo>
                    <a:lnTo>
                      <a:pt x="1" y="6"/>
                    </a:lnTo>
                    <a:lnTo>
                      <a:pt x="1" y="7"/>
                    </a:lnTo>
                    <a:lnTo>
                      <a:pt x="1" y="6"/>
                    </a:lnTo>
                    <a:lnTo>
                      <a:pt x="1" y="7"/>
                    </a:lnTo>
                    <a:lnTo>
                      <a:pt x="1" y="7"/>
                    </a:lnTo>
                    <a:lnTo>
                      <a:pt x="1" y="6"/>
                    </a:lnTo>
                    <a:lnTo>
                      <a:pt x="1" y="6"/>
                    </a:lnTo>
                    <a:lnTo>
                      <a:pt x="1" y="6"/>
                    </a:lnTo>
                    <a:lnTo>
                      <a:pt x="1" y="6"/>
                    </a:lnTo>
                    <a:lnTo>
                      <a:pt x="1" y="5"/>
                    </a:lnTo>
                    <a:lnTo>
                      <a:pt x="1" y="6"/>
                    </a:lnTo>
                    <a:lnTo>
                      <a:pt x="1" y="6"/>
                    </a:lnTo>
                    <a:lnTo>
                      <a:pt x="1" y="6"/>
                    </a:lnTo>
                    <a:lnTo>
                      <a:pt x="1" y="6"/>
                    </a:lnTo>
                    <a:lnTo>
                      <a:pt x="1" y="5"/>
                    </a:lnTo>
                    <a:lnTo>
                      <a:pt x="1" y="5"/>
                    </a:lnTo>
                    <a:lnTo>
                      <a:pt x="1" y="5"/>
                    </a:lnTo>
                    <a:lnTo>
                      <a:pt x="1" y="6"/>
                    </a:lnTo>
                    <a:lnTo>
                      <a:pt x="1" y="6"/>
                    </a:lnTo>
                    <a:lnTo>
                      <a:pt x="1" y="6"/>
                    </a:lnTo>
                    <a:lnTo>
                      <a:pt x="1" y="7"/>
                    </a:lnTo>
                    <a:lnTo>
                      <a:pt x="1" y="7"/>
                    </a:lnTo>
                    <a:lnTo>
                      <a:pt x="1" y="7"/>
                    </a:lnTo>
                    <a:lnTo>
                      <a:pt x="1" y="6"/>
                    </a:lnTo>
                    <a:lnTo>
                      <a:pt x="1" y="7"/>
                    </a:lnTo>
                    <a:lnTo>
                      <a:pt x="1" y="7"/>
                    </a:lnTo>
                    <a:lnTo>
                      <a:pt x="1" y="7"/>
                    </a:lnTo>
                    <a:lnTo>
                      <a:pt x="1" y="7"/>
                    </a:lnTo>
                    <a:lnTo>
                      <a:pt x="1" y="7"/>
                    </a:lnTo>
                    <a:lnTo>
                      <a:pt x="1" y="8"/>
                    </a:lnTo>
                    <a:lnTo>
                      <a:pt x="1" y="7"/>
                    </a:lnTo>
                    <a:lnTo>
                      <a:pt x="1" y="8"/>
                    </a:lnTo>
                    <a:lnTo>
                      <a:pt x="1" y="8"/>
                    </a:lnTo>
                    <a:lnTo>
                      <a:pt x="1" y="7"/>
                    </a:lnTo>
                    <a:lnTo>
                      <a:pt x="1" y="7"/>
                    </a:lnTo>
                    <a:lnTo>
                      <a:pt x="1" y="7"/>
                    </a:lnTo>
                    <a:lnTo>
                      <a:pt x="1" y="7"/>
                    </a:lnTo>
                    <a:lnTo>
                      <a:pt x="1" y="6"/>
                    </a:lnTo>
                    <a:lnTo>
                      <a:pt x="1" y="6"/>
                    </a:lnTo>
                    <a:lnTo>
                      <a:pt x="1" y="5"/>
                    </a:lnTo>
                    <a:lnTo>
                      <a:pt x="1" y="4"/>
                    </a:lnTo>
                    <a:lnTo>
                      <a:pt x="1" y="4"/>
                    </a:lnTo>
                    <a:lnTo>
                      <a:pt x="1" y="4"/>
                    </a:lnTo>
                    <a:lnTo>
                      <a:pt x="1" y="4"/>
                    </a:lnTo>
                    <a:lnTo>
                      <a:pt x="1" y="4"/>
                    </a:lnTo>
                    <a:lnTo>
                      <a:pt x="1" y="4"/>
                    </a:lnTo>
                    <a:lnTo>
                      <a:pt x="1" y="5"/>
                    </a:lnTo>
                    <a:lnTo>
                      <a:pt x="1" y="5"/>
                    </a:lnTo>
                    <a:lnTo>
                      <a:pt x="1" y="6"/>
                    </a:lnTo>
                    <a:lnTo>
                      <a:pt x="1" y="6"/>
                    </a:lnTo>
                    <a:lnTo>
                      <a:pt x="1" y="6"/>
                    </a:lnTo>
                    <a:lnTo>
                      <a:pt x="1" y="7"/>
                    </a:lnTo>
                    <a:lnTo>
                      <a:pt x="1" y="6"/>
                    </a:lnTo>
                    <a:lnTo>
                      <a:pt x="1" y="7"/>
                    </a:lnTo>
                    <a:lnTo>
                      <a:pt x="1" y="7"/>
                    </a:lnTo>
                    <a:lnTo>
                      <a:pt x="1" y="6"/>
                    </a:lnTo>
                    <a:lnTo>
                      <a:pt x="1" y="7"/>
                    </a:lnTo>
                    <a:lnTo>
                      <a:pt x="1" y="7"/>
                    </a:lnTo>
                    <a:lnTo>
                      <a:pt x="1" y="7"/>
                    </a:lnTo>
                    <a:lnTo>
                      <a:pt x="1" y="7"/>
                    </a:lnTo>
                    <a:lnTo>
                      <a:pt x="1" y="7"/>
                    </a:lnTo>
                    <a:lnTo>
                      <a:pt x="1" y="7"/>
                    </a:lnTo>
                    <a:lnTo>
                      <a:pt x="1" y="6"/>
                    </a:lnTo>
                    <a:lnTo>
                      <a:pt x="1" y="6"/>
                    </a:lnTo>
                    <a:lnTo>
                      <a:pt x="1" y="6"/>
                    </a:lnTo>
                    <a:lnTo>
                      <a:pt x="1" y="6"/>
                    </a:lnTo>
                    <a:lnTo>
                      <a:pt x="1" y="7"/>
                    </a:lnTo>
                    <a:lnTo>
                      <a:pt x="1" y="6"/>
                    </a:lnTo>
                    <a:lnTo>
                      <a:pt x="1" y="7"/>
                    </a:lnTo>
                    <a:lnTo>
                      <a:pt x="1" y="6"/>
                    </a:lnTo>
                    <a:lnTo>
                      <a:pt x="1" y="7"/>
                    </a:lnTo>
                    <a:lnTo>
                      <a:pt x="1" y="7"/>
                    </a:lnTo>
                    <a:lnTo>
                      <a:pt x="1" y="7"/>
                    </a:lnTo>
                    <a:lnTo>
                      <a:pt x="1" y="8"/>
                    </a:lnTo>
                    <a:lnTo>
                      <a:pt x="1" y="8"/>
                    </a:lnTo>
                    <a:lnTo>
                      <a:pt x="1" y="8"/>
                    </a:lnTo>
                    <a:lnTo>
                      <a:pt x="1" y="7"/>
                    </a:lnTo>
                    <a:lnTo>
                      <a:pt x="1" y="8"/>
                    </a:lnTo>
                    <a:lnTo>
                      <a:pt x="1" y="8"/>
                    </a:lnTo>
                    <a:lnTo>
                      <a:pt x="1" y="8"/>
                    </a:lnTo>
                    <a:lnTo>
                      <a:pt x="1" y="8"/>
                    </a:lnTo>
                    <a:lnTo>
                      <a:pt x="1" y="9"/>
                    </a:lnTo>
                    <a:lnTo>
                      <a:pt x="1" y="8"/>
                    </a:lnTo>
                    <a:lnTo>
                      <a:pt x="1" y="8"/>
                    </a:lnTo>
                    <a:lnTo>
                      <a:pt x="1" y="7"/>
                    </a:lnTo>
                    <a:lnTo>
                      <a:pt x="1" y="8"/>
                    </a:lnTo>
                    <a:lnTo>
                      <a:pt x="1" y="7"/>
                    </a:lnTo>
                    <a:lnTo>
                      <a:pt x="1" y="7"/>
                    </a:lnTo>
                    <a:lnTo>
                      <a:pt x="1" y="6"/>
                    </a:lnTo>
                    <a:lnTo>
                      <a:pt x="1" y="6"/>
                    </a:lnTo>
                    <a:lnTo>
                      <a:pt x="1" y="6"/>
                    </a:lnTo>
                    <a:lnTo>
                      <a:pt x="1" y="5"/>
                    </a:lnTo>
                    <a:lnTo>
                      <a:pt x="1" y="5"/>
                    </a:lnTo>
                    <a:lnTo>
                      <a:pt x="1" y="4"/>
                    </a:lnTo>
                    <a:lnTo>
                      <a:pt x="1" y="4"/>
                    </a:lnTo>
                    <a:lnTo>
                      <a:pt x="1" y="4"/>
                    </a:lnTo>
                    <a:lnTo>
                      <a:pt x="1" y="4"/>
                    </a:lnTo>
                    <a:lnTo>
                      <a:pt x="1" y="4"/>
                    </a:lnTo>
                    <a:lnTo>
                      <a:pt x="1" y="4"/>
                    </a:lnTo>
                    <a:lnTo>
                      <a:pt x="1" y="5"/>
                    </a:lnTo>
                    <a:lnTo>
                      <a:pt x="1" y="6"/>
                    </a:lnTo>
                    <a:lnTo>
                      <a:pt x="1" y="6"/>
                    </a:lnTo>
                    <a:lnTo>
                      <a:pt x="1" y="6"/>
                    </a:lnTo>
                    <a:lnTo>
                      <a:pt x="1" y="6"/>
                    </a:lnTo>
                    <a:lnTo>
                      <a:pt x="1" y="5"/>
                    </a:lnTo>
                    <a:lnTo>
                      <a:pt x="1" y="5"/>
                    </a:lnTo>
                    <a:lnTo>
                      <a:pt x="1" y="5"/>
                    </a:lnTo>
                    <a:lnTo>
                      <a:pt x="1" y="4"/>
                    </a:lnTo>
                    <a:lnTo>
                      <a:pt x="1" y="4"/>
                    </a:lnTo>
                    <a:lnTo>
                      <a:pt x="1" y="3"/>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6"/>
                    </a:lnTo>
                    <a:lnTo>
                      <a:pt x="1" y="5"/>
                    </a:lnTo>
                    <a:lnTo>
                      <a:pt x="1" y="6"/>
                    </a:lnTo>
                    <a:lnTo>
                      <a:pt x="1" y="6"/>
                    </a:lnTo>
                    <a:lnTo>
                      <a:pt x="1" y="7"/>
                    </a:lnTo>
                    <a:lnTo>
                      <a:pt x="1" y="6"/>
                    </a:lnTo>
                    <a:lnTo>
                      <a:pt x="1" y="6"/>
                    </a:lnTo>
                    <a:lnTo>
                      <a:pt x="1" y="5"/>
                    </a:lnTo>
                    <a:lnTo>
                      <a:pt x="1" y="6"/>
                    </a:lnTo>
                    <a:lnTo>
                      <a:pt x="1" y="6"/>
                    </a:lnTo>
                    <a:lnTo>
                      <a:pt x="1" y="6"/>
                    </a:lnTo>
                    <a:lnTo>
                      <a:pt x="1" y="6"/>
                    </a:lnTo>
                    <a:lnTo>
                      <a:pt x="1" y="6"/>
                    </a:lnTo>
                    <a:lnTo>
                      <a:pt x="1" y="6"/>
                    </a:lnTo>
                    <a:lnTo>
                      <a:pt x="1" y="6"/>
                    </a:lnTo>
                    <a:lnTo>
                      <a:pt x="1" y="6"/>
                    </a:lnTo>
                    <a:lnTo>
                      <a:pt x="1" y="5"/>
                    </a:lnTo>
                    <a:lnTo>
                      <a:pt x="1" y="6"/>
                    </a:lnTo>
                    <a:lnTo>
                      <a:pt x="1" y="5"/>
                    </a:lnTo>
                    <a:lnTo>
                      <a:pt x="1" y="4"/>
                    </a:lnTo>
                    <a:lnTo>
                      <a:pt x="1" y="4"/>
                    </a:lnTo>
                    <a:lnTo>
                      <a:pt x="1" y="3"/>
                    </a:lnTo>
                    <a:lnTo>
                      <a:pt x="1" y="3"/>
                    </a:lnTo>
                    <a:lnTo>
                      <a:pt x="1" y="3"/>
                    </a:lnTo>
                    <a:lnTo>
                      <a:pt x="1" y="2"/>
                    </a:lnTo>
                    <a:lnTo>
                      <a:pt x="1" y="3"/>
                    </a:lnTo>
                    <a:lnTo>
                      <a:pt x="1" y="3"/>
                    </a:lnTo>
                    <a:lnTo>
                      <a:pt x="1" y="4"/>
                    </a:lnTo>
                    <a:lnTo>
                      <a:pt x="1" y="3"/>
                    </a:lnTo>
                    <a:lnTo>
                      <a:pt x="1" y="4"/>
                    </a:lnTo>
                    <a:lnTo>
                      <a:pt x="1" y="3"/>
                    </a:lnTo>
                    <a:lnTo>
                      <a:pt x="1" y="4"/>
                    </a:lnTo>
                    <a:lnTo>
                      <a:pt x="1" y="4"/>
                    </a:lnTo>
                    <a:lnTo>
                      <a:pt x="1" y="3"/>
                    </a:lnTo>
                    <a:lnTo>
                      <a:pt x="1" y="4"/>
                    </a:lnTo>
                    <a:lnTo>
                      <a:pt x="1" y="4"/>
                    </a:lnTo>
                    <a:lnTo>
                      <a:pt x="1" y="4"/>
                    </a:lnTo>
                    <a:lnTo>
                      <a:pt x="1" y="4"/>
                    </a:lnTo>
                    <a:lnTo>
                      <a:pt x="1" y="4"/>
                    </a:lnTo>
                    <a:lnTo>
                      <a:pt x="1" y="5"/>
                    </a:lnTo>
                    <a:lnTo>
                      <a:pt x="1" y="6"/>
                    </a:lnTo>
                    <a:lnTo>
                      <a:pt x="1" y="6"/>
                    </a:lnTo>
                    <a:lnTo>
                      <a:pt x="1" y="5"/>
                    </a:lnTo>
                    <a:lnTo>
                      <a:pt x="1" y="6"/>
                    </a:lnTo>
                    <a:lnTo>
                      <a:pt x="1" y="5"/>
                    </a:lnTo>
                    <a:lnTo>
                      <a:pt x="1" y="6"/>
                    </a:lnTo>
                    <a:lnTo>
                      <a:pt x="1" y="5"/>
                    </a:lnTo>
                    <a:lnTo>
                      <a:pt x="1" y="6"/>
                    </a:lnTo>
                    <a:lnTo>
                      <a:pt x="1" y="6"/>
                    </a:lnTo>
                    <a:lnTo>
                      <a:pt x="1" y="5"/>
                    </a:lnTo>
                    <a:lnTo>
                      <a:pt x="1" y="5"/>
                    </a:lnTo>
                    <a:lnTo>
                      <a:pt x="1" y="6"/>
                    </a:lnTo>
                    <a:lnTo>
                      <a:pt x="1" y="6"/>
                    </a:lnTo>
                    <a:lnTo>
                      <a:pt x="1" y="7"/>
                    </a:lnTo>
                    <a:lnTo>
                      <a:pt x="1" y="7"/>
                    </a:lnTo>
                    <a:lnTo>
                      <a:pt x="1" y="9"/>
                    </a:lnTo>
                    <a:lnTo>
                      <a:pt x="1" y="10"/>
                    </a:lnTo>
                    <a:lnTo>
                      <a:pt x="1" y="9"/>
                    </a:lnTo>
                    <a:lnTo>
                      <a:pt x="1" y="10"/>
                    </a:lnTo>
                    <a:lnTo>
                      <a:pt x="1" y="10"/>
                    </a:lnTo>
                    <a:lnTo>
                      <a:pt x="1" y="11"/>
                    </a:lnTo>
                    <a:lnTo>
                      <a:pt x="1" y="11"/>
                    </a:lnTo>
                    <a:lnTo>
                      <a:pt x="1" y="11"/>
                    </a:lnTo>
                    <a:lnTo>
                      <a:pt x="1" y="12"/>
                    </a:lnTo>
                    <a:lnTo>
                      <a:pt x="1" y="12"/>
                    </a:lnTo>
                    <a:lnTo>
                      <a:pt x="1" y="11"/>
                    </a:lnTo>
                    <a:lnTo>
                      <a:pt x="1" y="12"/>
                    </a:lnTo>
                    <a:lnTo>
                      <a:pt x="1" y="12"/>
                    </a:lnTo>
                    <a:lnTo>
                      <a:pt x="1" y="12"/>
                    </a:lnTo>
                    <a:lnTo>
                      <a:pt x="1" y="12"/>
                    </a:lnTo>
                    <a:lnTo>
                      <a:pt x="1" y="12"/>
                    </a:lnTo>
                    <a:lnTo>
                      <a:pt x="1" y="13"/>
                    </a:lnTo>
                    <a:lnTo>
                      <a:pt x="1" y="12"/>
                    </a:lnTo>
                    <a:lnTo>
                      <a:pt x="1" y="12"/>
                    </a:lnTo>
                    <a:lnTo>
                      <a:pt x="1" y="12"/>
                    </a:lnTo>
                    <a:lnTo>
                      <a:pt x="1" y="11"/>
                    </a:lnTo>
                    <a:lnTo>
                      <a:pt x="1" y="11"/>
                    </a:lnTo>
                    <a:lnTo>
                      <a:pt x="1" y="11"/>
                    </a:lnTo>
                    <a:lnTo>
                      <a:pt x="1" y="11"/>
                    </a:lnTo>
                    <a:lnTo>
                      <a:pt x="1" y="11"/>
                    </a:lnTo>
                    <a:lnTo>
                      <a:pt x="1" y="11"/>
                    </a:lnTo>
                    <a:lnTo>
                      <a:pt x="1" y="10"/>
                    </a:lnTo>
                    <a:lnTo>
                      <a:pt x="1" y="10"/>
                    </a:lnTo>
                    <a:lnTo>
                      <a:pt x="1" y="10"/>
                    </a:lnTo>
                    <a:lnTo>
                      <a:pt x="1" y="10"/>
                    </a:lnTo>
                    <a:lnTo>
                      <a:pt x="1" y="11"/>
                    </a:lnTo>
                    <a:lnTo>
                      <a:pt x="1" y="10"/>
                    </a:lnTo>
                    <a:lnTo>
                      <a:pt x="1" y="11"/>
                    </a:lnTo>
                    <a:lnTo>
                      <a:pt x="1" y="11"/>
                    </a:lnTo>
                    <a:lnTo>
                      <a:pt x="1" y="11"/>
                    </a:lnTo>
                    <a:lnTo>
                      <a:pt x="1" y="11"/>
                    </a:lnTo>
                    <a:lnTo>
                      <a:pt x="1" y="11"/>
                    </a:lnTo>
                    <a:lnTo>
                      <a:pt x="1" y="11"/>
                    </a:lnTo>
                    <a:lnTo>
                      <a:pt x="1" y="11"/>
                    </a:lnTo>
                    <a:lnTo>
                      <a:pt x="1" y="12"/>
                    </a:lnTo>
                    <a:lnTo>
                      <a:pt x="1" y="12"/>
                    </a:lnTo>
                    <a:lnTo>
                      <a:pt x="1" y="13"/>
                    </a:lnTo>
                    <a:lnTo>
                      <a:pt x="1" y="12"/>
                    </a:lnTo>
                    <a:lnTo>
                      <a:pt x="1" y="12"/>
                    </a:lnTo>
                    <a:lnTo>
                      <a:pt x="1" y="12"/>
                    </a:lnTo>
                    <a:lnTo>
                      <a:pt x="1" y="11"/>
                    </a:lnTo>
                    <a:lnTo>
                      <a:pt x="1" y="11"/>
                    </a:lnTo>
                    <a:lnTo>
                      <a:pt x="1" y="11"/>
                    </a:lnTo>
                    <a:lnTo>
                      <a:pt x="1" y="11"/>
                    </a:lnTo>
                    <a:lnTo>
                      <a:pt x="1" y="11"/>
                    </a:lnTo>
                    <a:lnTo>
                      <a:pt x="1" y="11"/>
                    </a:lnTo>
                    <a:lnTo>
                      <a:pt x="1" y="10"/>
                    </a:lnTo>
                    <a:lnTo>
                      <a:pt x="1" y="9"/>
                    </a:lnTo>
                    <a:lnTo>
                      <a:pt x="1" y="10"/>
                    </a:lnTo>
                    <a:lnTo>
                      <a:pt x="1" y="10"/>
                    </a:lnTo>
                    <a:lnTo>
                      <a:pt x="1" y="9"/>
                    </a:lnTo>
                    <a:lnTo>
                      <a:pt x="1" y="9"/>
                    </a:lnTo>
                    <a:lnTo>
                      <a:pt x="1" y="9"/>
                    </a:lnTo>
                    <a:lnTo>
                      <a:pt x="1" y="8"/>
                    </a:lnTo>
                    <a:lnTo>
                      <a:pt x="1" y="8"/>
                    </a:lnTo>
                    <a:lnTo>
                      <a:pt x="1" y="7"/>
                    </a:lnTo>
                    <a:lnTo>
                      <a:pt x="1" y="7"/>
                    </a:lnTo>
                    <a:lnTo>
                      <a:pt x="1" y="7"/>
                    </a:lnTo>
                    <a:lnTo>
                      <a:pt x="1" y="7"/>
                    </a:lnTo>
                    <a:lnTo>
                      <a:pt x="1" y="6"/>
                    </a:lnTo>
                    <a:lnTo>
                      <a:pt x="1" y="6"/>
                    </a:lnTo>
                    <a:lnTo>
                      <a:pt x="1" y="6"/>
                    </a:lnTo>
                    <a:lnTo>
                      <a:pt x="1" y="6"/>
                    </a:lnTo>
                    <a:lnTo>
                      <a:pt x="1" y="7"/>
                    </a:lnTo>
                    <a:lnTo>
                      <a:pt x="1" y="7"/>
                    </a:lnTo>
                    <a:lnTo>
                      <a:pt x="1" y="8"/>
                    </a:lnTo>
                    <a:lnTo>
                      <a:pt x="1" y="8"/>
                    </a:lnTo>
                    <a:lnTo>
                      <a:pt x="1" y="7"/>
                    </a:lnTo>
                    <a:lnTo>
                      <a:pt x="1" y="8"/>
                    </a:lnTo>
                    <a:lnTo>
                      <a:pt x="1" y="7"/>
                    </a:lnTo>
                    <a:lnTo>
                      <a:pt x="1" y="8"/>
                    </a:lnTo>
                    <a:lnTo>
                      <a:pt x="1" y="8"/>
                    </a:lnTo>
                    <a:lnTo>
                      <a:pt x="1" y="7"/>
                    </a:lnTo>
                    <a:lnTo>
                      <a:pt x="1" y="7"/>
                    </a:lnTo>
                    <a:lnTo>
                      <a:pt x="1" y="7"/>
                    </a:lnTo>
                    <a:lnTo>
                      <a:pt x="1" y="6"/>
                    </a:lnTo>
                    <a:lnTo>
                      <a:pt x="1" y="6"/>
                    </a:lnTo>
                    <a:lnTo>
                      <a:pt x="1" y="5"/>
                    </a:lnTo>
                  </a:path>
                </a:pathLst>
              </a:custGeom>
              <a:noFill/>
              <a:ln w="0">
                <a:solidFill>
                  <a:srgbClr val="3366FF"/>
                </a:solidFill>
                <a:prstDash val="solid"/>
                <a:round/>
                <a:headEnd/>
                <a:tailEnd/>
              </a:ln>
            </p:spPr>
            <p:txBody>
              <a:bodyPr/>
              <a:lstStyle/>
              <a:p>
                <a:endParaRPr lang="en-GB"/>
              </a:p>
            </p:txBody>
          </p:sp>
          <p:sp>
            <p:nvSpPr>
              <p:cNvPr id="185981" name="Freeform 637"/>
              <p:cNvSpPr>
                <a:spLocks/>
              </p:cNvSpPr>
              <p:nvPr/>
            </p:nvSpPr>
            <p:spPr bwMode="auto">
              <a:xfrm>
                <a:off x="2910" y="3539"/>
                <a:ext cx="1" cy="72"/>
              </a:xfrm>
              <a:custGeom>
                <a:avLst/>
                <a:gdLst/>
                <a:ahLst/>
                <a:cxnLst>
                  <a:cxn ang="0">
                    <a:pos x="0" y="8"/>
                  </a:cxn>
                  <a:cxn ang="0">
                    <a:pos x="0" y="9"/>
                  </a:cxn>
                  <a:cxn ang="0">
                    <a:pos x="0" y="5"/>
                  </a:cxn>
                  <a:cxn ang="0">
                    <a:pos x="0" y="6"/>
                  </a:cxn>
                  <a:cxn ang="0">
                    <a:pos x="0" y="8"/>
                  </a:cxn>
                  <a:cxn ang="0">
                    <a:pos x="0" y="10"/>
                  </a:cxn>
                  <a:cxn ang="0">
                    <a:pos x="0" y="11"/>
                  </a:cxn>
                  <a:cxn ang="0">
                    <a:pos x="0" y="8"/>
                  </a:cxn>
                  <a:cxn ang="0">
                    <a:pos x="0" y="9"/>
                  </a:cxn>
                  <a:cxn ang="0">
                    <a:pos x="0" y="9"/>
                  </a:cxn>
                  <a:cxn ang="0">
                    <a:pos x="0" y="7"/>
                  </a:cxn>
                  <a:cxn ang="0">
                    <a:pos x="0" y="8"/>
                  </a:cxn>
                  <a:cxn ang="0">
                    <a:pos x="0" y="6"/>
                  </a:cxn>
                  <a:cxn ang="0">
                    <a:pos x="0" y="6"/>
                  </a:cxn>
                  <a:cxn ang="0">
                    <a:pos x="0" y="5"/>
                  </a:cxn>
                  <a:cxn ang="0">
                    <a:pos x="0" y="7"/>
                  </a:cxn>
                  <a:cxn ang="0">
                    <a:pos x="0" y="7"/>
                  </a:cxn>
                  <a:cxn ang="0">
                    <a:pos x="0" y="9"/>
                  </a:cxn>
                  <a:cxn ang="0">
                    <a:pos x="0" y="8"/>
                  </a:cxn>
                  <a:cxn ang="0">
                    <a:pos x="0" y="8"/>
                  </a:cxn>
                  <a:cxn ang="0">
                    <a:pos x="0" y="8"/>
                  </a:cxn>
                  <a:cxn ang="0">
                    <a:pos x="0" y="5"/>
                  </a:cxn>
                  <a:cxn ang="0">
                    <a:pos x="0" y="7"/>
                  </a:cxn>
                  <a:cxn ang="0">
                    <a:pos x="0" y="8"/>
                  </a:cxn>
                  <a:cxn ang="0">
                    <a:pos x="0" y="6"/>
                  </a:cxn>
                  <a:cxn ang="0">
                    <a:pos x="0" y="8"/>
                  </a:cxn>
                  <a:cxn ang="0">
                    <a:pos x="0" y="7"/>
                  </a:cxn>
                  <a:cxn ang="0">
                    <a:pos x="0" y="4"/>
                  </a:cxn>
                  <a:cxn ang="0">
                    <a:pos x="0" y="9"/>
                  </a:cxn>
                  <a:cxn ang="0">
                    <a:pos x="0" y="7"/>
                  </a:cxn>
                  <a:cxn ang="0">
                    <a:pos x="0" y="6"/>
                  </a:cxn>
                  <a:cxn ang="0">
                    <a:pos x="0" y="5"/>
                  </a:cxn>
                  <a:cxn ang="0">
                    <a:pos x="0" y="5"/>
                  </a:cxn>
                  <a:cxn ang="0">
                    <a:pos x="0" y="8"/>
                  </a:cxn>
                  <a:cxn ang="0">
                    <a:pos x="0" y="9"/>
                  </a:cxn>
                  <a:cxn ang="0">
                    <a:pos x="0" y="7"/>
                  </a:cxn>
                  <a:cxn ang="0">
                    <a:pos x="0" y="4"/>
                  </a:cxn>
                  <a:cxn ang="0">
                    <a:pos x="0" y="5"/>
                  </a:cxn>
                  <a:cxn ang="0">
                    <a:pos x="0" y="3"/>
                  </a:cxn>
                  <a:cxn ang="0">
                    <a:pos x="0" y="5"/>
                  </a:cxn>
                  <a:cxn ang="0">
                    <a:pos x="0" y="7"/>
                  </a:cxn>
                  <a:cxn ang="0">
                    <a:pos x="0" y="7"/>
                  </a:cxn>
                  <a:cxn ang="0">
                    <a:pos x="0" y="7"/>
                  </a:cxn>
                  <a:cxn ang="0">
                    <a:pos x="0" y="7"/>
                  </a:cxn>
                  <a:cxn ang="0">
                    <a:pos x="0" y="8"/>
                  </a:cxn>
                  <a:cxn ang="0">
                    <a:pos x="0" y="8"/>
                  </a:cxn>
                  <a:cxn ang="0">
                    <a:pos x="0" y="9"/>
                  </a:cxn>
                  <a:cxn ang="0">
                    <a:pos x="0" y="11"/>
                  </a:cxn>
                  <a:cxn ang="0">
                    <a:pos x="0" y="9"/>
                  </a:cxn>
                  <a:cxn ang="0">
                    <a:pos x="0" y="5"/>
                  </a:cxn>
                  <a:cxn ang="0">
                    <a:pos x="0" y="2"/>
                  </a:cxn>
                  <a:cxn ang="0">
                    <a:pos x="0" y="1"/>
                  </a:cxn>
                  <a:cxn ang="0">
                    <a:pos x="0" y="3"/>
                  </a:cxn>
                  <a:cxn ang="0">
                    <a:pos x="0" y="5"/>
                  </a:cxn>
                  <a:cxn ang="0">
                    <a:pos x="0" y="8"/>
                  </a:cxn>
                  <a:cxn ang="0">
                    <a:pos x="0" y="7"/>
                  </a:cxn>
                  <a:cxn ang="0">
                    <a:pos x="0" y="8"/>
                  </a:cxn>
                  <a:cxn ang="0">
                    <a:pos x="0" y="8"/>
                  </a:cxn>
                  <a:cxn ang="0">
                    <a:pos x="0" y="9"/>
                  </a:cxn>
                  <a:cxn ang="0">
                    <a:pos x="0" y="9"/>
                  </a:cxn>
                  <a:cxn ang="0">
                    <a:pos x="0" y="11"/>
                  </a:cxn>
                  <a:cxn ang="0">
                    <a:pos x="0" y="9"/>
                  </a:cxn>
                  <a:cxn ang="0">
                    <a:pos x="0" y="8"/>
                  </a:cxn>
                </a:cxnLst>
                <a:rect l="0" t="0" r="r" b="b"/>
                <a:pathLst>
                  <a:path h="12">
                    <a:moveTo>
                      <a:pt x="0" y="7"/>
                    </a:moveTo>
                    <a:lnTo>
                      <a:pt x="0" y="7"/>
                    </a:lnTo>
                    <a:lnTo>
                      <a:pt x="0" y="7"/>
                    </a:lnTo>
                    <a:lnTo>
                      <a:pt x="0" y="7"/>
                    </a:lnTo>
                    <a:lnTo>
                      <a:pt x="0" y="6"/>
                    </a:lnTo>
                    <a:lnTo>
                      <a:pt x="0" y="7"/>
                    </a:lnTo>
                    <a:lnTo>
                      <a:pt x="0" y="7"/>
                    </a:lnTo>
                    <a:lnTo>
                      <a:pt x="0" y="6"/>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7"/>
                    </a:lnTo>
                    <a:lnTo>
                      <a:pt x="0" y="8"/>
                    </a:lnTo>
                    <a:lnTo>
                      <a:pt x="0" y="7"/>
                    </a:lnTo>
                    <a:lnTo>
                      <a:pt x="0" y="6"/>
                    </a:lnTo>
                    <a:lnTo>
                      <a:pt x="0" y="6"/>
                    </a:lnTo>
                    <a:lnTo>
                      <a:pt x="0" y="6"/>
                    </a:lnTo>
                    <a:lnTo>
                      <a:pt x="0" y="5"/>
                    </a:lnTo>
                    <a:lnTo>
                      <a:pt x="0" y="5"/>
                    </a:lnTo>
                    <a:lnTo>
                      <a:pt x="0" y="5"/>
                    </a:lnTo>
                    <a:lnTo>
                      <a:pt x="0" y="5"/>
                    </a:lnTo>
                    <a:lnTo>
                      <a:pt x="0" y="5"/>
                    </a:lnTo>
                    <a:lnTo>
                      <a:pt x="0" y="5"/>
                    </a:lnTo>
                    <a:lnTo>
                      <a:pt x="0" y="6"/>
                    </a:lnTo>
                    <a:lnTo>
                      <a:pt x="0" y="6"/>
                    </a:lnTo>
                    <a:lnTo>
                      <a:pt x="0" y="6"/>
                    </a:lnTo>
                    <a:lnTo>
                      <a:pt x="0" y="6"/>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8"/>
                    </a:lnTo>
                    <a:lnTo>
                      <a:pt x="0" y="7"/>
                    </a:lnTo>
                    <a:lnTo>
                      <a:pt x="0" y="8"/>
                    </a:lnTo>
                    <a:lnTo>
                      <a:pt x="0" y="8"/>
                    </a:lnTo>
                    <a:lnTo>
                      <a:pt x="0" y="8"/>
                    </a:lnTo>
                    <a:lnTo>
                      <a:pt x="0" y="9"/>
                    </a:lnTo>
                    <a:lnTo>
                      <a:pt x="0" y="9"/>
                    </a:lnTo>
                    <a:lnTo>
                      <a:pt x="0" y="9"/>
                    </a:lnTo>
                    <a:lnTo>
                      <a:pt x="0" y="9"/>
                    </a:lnTo>
                    <a:lnTo>
                      <a:pt x="0" y="9"/>
                    </a:lnTo>
                    <a:lnTo>
                      <a:pt x="0" y="9"/>
                    </a:lnTo>
                    <a:lnTo>
                      <a:pt x="0" y="10"/>
                    </a:lnTo>
                    <a:lnTo>
                      <a:pt x="0" y="10"/>
                    </a:lnTo>
                    <a:lnTo>
                      <a:pt x="0" y="10"/>
                    </a:lnTo>
                    <a:lnTo>
                      <a:pt x="0" y="10"/>
                    </a:lnTo>
                    <a:lnTo>
                      <a:pt x="0" y="11"/>
                    </a:lnTo>
                    <a:lnTo>
                      <a:pt x="0" y="11"/>
                    </a:lnTo>
                    <a:lnTo>
                      <a:pt x="0" y="11"/>
                    </a:lnTo>
                    <a:lnTo>
                      <a:pt x="0" y="12"/>
                    </a:lnTo>
                    <a:lnTo>
                      <a:pt x="0" y="12"/>
                    </a:lnTo>
                    <a:lnTo>
                      <a:pt x="0" y="12"/>
                    </a:lnTo>
                    <a:lnTo>
                      <a:pt x="0" y="11"/>
                    </a:lnTo>
                    <a:lnTo>
                      <a:pt x="0" y="11"/>
                    </a:lnTo>
                    <a:lnTo>
                      <a:pt x="0" y="11"/>
                    </a:lnTo>
                    <a:lnTo>
                      <a:pt x="0" y="11"/>
                    </a:lnTo>
                    <a:lnTo>
                      <a:pt x="0" y="11"/>
                    </a:lnTo>
                    <a:lnTo>
                      <a:pt x="0" y="10"/>
                    </a:lnTo>
                    <a:lnTo>
                      <a:pt x="0" y="9"/>
                    </a:lnTo>
                    <a:lnTo>
                      <a:pt x="0" y="9"/>
                    </a:lnTo>
                    <a:lnTo>
                      <a:pt x="0" y="8"/>
                    </a:lnTo>
                    <a:lnTo>
                      <a:pt x="0" y="8"/>
                    </a:lnTo>
                    <a:lnTo>
                      <a:pt x="0" y="8"/>
                    </a:lnTo>
                    <a:lnTo>
                      <a:pt x="0" y="8"/>
                    </a:lnTo>
                    <a:lnTo>
                      <a:pt x="0" y="7"/>
                    </a:lnTo>
                    <a:lnTo>
                      <a:pt x="0" y="8"/>
                    </a:lnTo>
                    <a:lnTo>
                      <a:pt x="0" y="8"/>
                    </a:lnTo>
                    <a:lnTo>
                      <a:pt x="0" y="8"/>
                    </a:lnTo>
                    <a:lnTo>
                      <a:pt x="0" y="9"/>
                    </a:lnTo>
                    <a:lnTo>
                      <a:pt x="0" y="8"/>
                    </a:lnTo>
                    <a:lnTo>
                      <a:pt x="0" y="9"/>
                    </a:lnTo>
                    <a:lnTo>
                      <a:pt x="0" y="9"/>
                    </a:lnTo>
                    <a:lnTo>
                      <a:pt x="0" y="9"/>
                    </a:lnTo>
                    <a:lnTo>
                      <a:pt x="0" y="8"/>
                    </a:lnTo>
                    <a:lnTo>
                      <a:pt x="0" y="8"/>
                    </a:lnTo>
                    <a:lnTo>
                      <a:pt x="0" y="9"/>
                    </a:lnTo>
                    <a:lnTo>
                      <a:pt x="0" y="9"/>
                    </a:lnTo>
                    <a:lnTo>
                      <a:pt x="0" y="9"/>
                    </a:lnTo>
                    <a:lnTo>
                      <a:pt x="0" y="9"/>
                    </a:lnTo>
                    <a:lnTo>
                      <a:pt x="0" y="9"/>
                    </a:lnTo>
                    <a:lnTo>
                      <a:pt x="0" y="9"/>
                    </a:lnTo>
                    <a:lnTo>
                      <a:pt x="0" y="8"/>
                    </a:lnTo>
                    <a:lnTo>
                      <a:pt x="0" y="9"/>
                    </a:lnTo>
                    <a:lnTo>
                      <a:pt x="0" y="8"/>
                    </a:lnTo>
                    <a:lnTo>
                      <a:pt x="0" y="9"/>
                    </a:lnTo>
                    <a:lnTo>
                      <a:pt x="0" y="8"/>
                    </a:lnTo>
                    <a:lnTo>
                      <a:pt x="0" y="9"/>
                    </a:lnTo>
                    <a:lnTo>
                      <a:pt x="0" y="9"/>
                    </a:lnTo>
                    <a:lnTo>
                      <a:pt x="0" y="9"/>
                    </a:lnTo>
                    <a:lnTo>
                      <a:pt x="0" y="9"/>
                    </a:lnTo>
                    <a:lnTo>
                      <a:pt x="0" y="8"/>
                    </a:lnTo>
                    <a:lnTo>
                      <a:pt x="0" y="9"/>
                    </a:lnTo>
                    <a:lnTo>
                      <a:pt x="0" y="8"/>
                    </a:lnTo>
                    <a:lnTo>
                      <a:pt x="0" y="8"/>
                    </a:lnTo>
                    <a:lnTo>
                      <a:pt x="0" y="8"/>
                    </a:lnTo>
                    <a:lnTo>
                      <a:pt x="0" y="8"/>
                    </a:lnTo>
                    <a:lnTo>
                      <a:pt x="0" y="7"/>
                    </a:lnTo>
                    <a:lnTo>
                      <a:pt x="0" y="8"/>
                    </a:lnTo>
                    <a:lnTo>
                      <a:pt x="0" y="7"/>
                    </a:lnTo>
                    <a:lnTo>
                      <a:pt x="0" y="7"/>
                    </a:lnTo>
                    <a:lnTo>
                      <a:pt x="0" y="7"/>
                    </a:lnTo>
                    <a:lnTo>
                      <a:pt x="0" y="7"/>
                    </a:lnTo>
                    <a:lnTo>
                      <a:pt x="0" y="6"/>
                    </a:lnTo>
                    <a:lnTo>
                      <a:pt x="0" y="8"/>
                    </a:lnTo>
                    <a:lnTo>
                      <a:pt x="0" y="7"/>
                    </a:lnTo>
                    <a:lnTo>
                      <a:pt x="0" y="7"/>
                    </a:lnTo>
                    <a:lnTo>
                      <a:pt x="0" y="8"/>
                    </a:lnTo>
                    <a:lnTo>
                      <a:pt x="0" y="7"/>
                    </a:lnTo>
                    <a:lnTo>
                      <a:pt x="0" y="8"/>
                    </a:lnTo>
                    <a:lnTo>
                      <a:pt x="0" y="8"/>
                    </a:lnTo>
                    <a:lnTo>
                      <a:pt x="0" y="8"/>
                    </a:lnTo>
                    <a:lnTo>
                      <a:pt x="0" y="8"/>
                    </a:lnTo>
                    <a:lnTo>
                      <a:pt x="0" y="7"/>
                    </a:lnTo>
                    <a:lnTo>
                      <a:pt x="0" y="7"/>
                    </a:lnTo>
                    <a:lnTo>
                      <a:pt x="0" y="7"/>
                    </a:lnTo>
                    <a:lnTo>
                      <a:pt x="0" y="8"/>
                    </a:lnTo>
                    <a:lnTo>
                      <a:pt x="0" y="7"/>
                    </a:lnTo>
                    <a:lnTo>
                      <a:pt x="0" y="7"/>
                    </a:lnTo>
                    <a:lnTo>
                      <a:pt x="0" y="6"/>
                    </a:lnTo>
                    <a:lnTo>
                      <a:pt x="0" y="6"/>
                    </a:lnTo>
                    <a:lnTo>
                      <a:pt x="0" y="6"/>
                    </a:lnTo>
                    <a:lnTo>
                      <a:pt x="0" y="6"/>
                    </a:lnTo>
                    <a:lnTo>
                      <a:pt x="0" y="6"/>
                    </a:lnTo>
                    <a:lnTo>
                      <a:pt x="0" y="5"/>
                    </a:lnTo>
                    <a:lnTo>
                      <a:pt x="0" y="5"/>
                    </a:lnTo>
                    <a:lnTo>
                      <a:pt x="0" y="4"/>
                    </a:lnTo>
                    <a:lnTo>
                      <a:pt x="0" y="4"/>
                    </a:lnTo>
                    <a:lnTo>
                      <a:pt x="0" y="4"/>
                    </a:lnTo>
                    <a:lnTo>
                      <a:pt x="0" y="5"/>
                    </a:lnTo>
                    <a:lnTo>
                      <a:pt x="0" y="5"/>
                    </a:lnTo>
                    <a:lnTo>
                      <a:pt x="0" y="5"/>
                    </a:lnTo>
                    <a:lnTo>
                      <a:pt x="0" y="5"/>
                    </a:lnTo>
                    <a:lnTo>
                      <a:pt x="0" y="6"/>
                    </a:lnTo>
                    <a:lnTo>
                      <a:pt x="0" y="7"/>
                    </a:lnTo>
                    <a:lnTo>
                      <a:pt x="0" y="7"/>
                    </a:lnTo>
                    <a:lnTo>
                      <a:pt x="0" y="8"/>
                    </a:lnTo>
                    <a:lnTo>
                      <a:pt x="0" y="7"/>
                    </a:lnTo>
                    <a:lnTo>
                      <a:pt x="0" y="7"/>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7"/>
                    </a:lnTo>
                    <a:lnTo>
                      <a:pt x="0" y="7"/>
                    </a:lnTo>
                    <a:lnTo>
                      <a:pt x="0" y="8"/>
                    </a:lnTo>
                    <a:lnTo>
                      <a:pt x="0" y="7"/>
                    </a:lnTo>
                    <a:lnTo>
                      <a:pt x="0" y="7"/>
                    </a:lnTo>
                    <a:lnTo>
                      <a:pt x="0" y="7"/>
                    </a:lnTo>
                    <a:lnTo>
                      <a:pt x="0" y="7"/>
                    </a:lnTo>
                    <a:lnTo>
                      <a:pt x="0" y="7"/>
                    </a:lnTo>
                    <a:lnTo>
                      <a:pt x="0" y="7"/>
                    </a:lnTo>
                    <a:lnTo>
                      <a:pt x="0" y="8"/>
                    </a:lnTo>
                    <a:lnTo>
                      <a:pt x="0" y="7"/>
                    </a:lnTo>
                    <a:lnTo>
                      <a:pt x="0" y="7"/>
                    </a:lnTo>
                    <a:lnTo>
                      <a:pt x="0" y="8"/>
                    </a:lnTo>
                    <a:lnTo>
                      <a:pt x="0" y="9"/>
                    </a:lnTo>
                    <a:lnTo>
                      <a:pt x="0" y="8"/>
                    </a:lnTo>
                    <a:lnTo>
                      <a:pt x="0" y="9"/>
                    </a:lnTo>
                    <a:lnTo>
                      <a:pt x="0" y="8"/>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7"/>
                    </a:lnTo>
                    <a:lnTo>
                      <a:pt x="0" y="7"/>
                    </a:lnTo>
                    <a:lnTo>
                      <a:pt x="0" y="7"/>
                    </a:lnTo>
                    <a:lnTo>
                      <a:pt x="0" y="6"/>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6"/>
                    </a:lnTo>
                    <a:lnTo>
                      <a:pt x="0" y="6"/>
                    </a:lnTo>
                    <a:lnTo>
                      <a:pt x="0" y="6"/>
                    </a:lnTo>
                    <a:lnTo>
                      <a:pt x="0" y="6"/>
                    </a:lnTo>
                    <a:lnTo>
                      <a:pt x="0" y="5"/>
                    </a:lnTo>
                    <a:lnTo>
                      <a:pt x="0" y="5"/>
                    </a:lnTo>
                    <a:lnTo>
                      <a:pt x="0" y="6"/>
                    </a:lnTo>
                    <a:lnTo>
                      <a:pt x="0" y="5"/>
                    </a:lnTo>
                    <a:lnTo>
                      <a:pt x="0" y="5"/>
                    </a:lnTo>
                    <a:lnTo>
                      <a:pt x="0" y="5"/>
                    </a:lnTo>
                    <a:lnTo>
                      <a:pt x="0" y="5"/>
                    </a:lnTo>
                    <a:lnTo>
                      <a:pt x="0" y="6"/>
                    </a:lnTo>
                    <a:lnTo>
                      <a:pt x="0" y="6"/>
                    </a:lnTo>
                    <a:lnTo>
                      <a:pt x="0" y="6"/>
                    </a:lnTo>
                    <a:lnTo>
                      <a:pt x="0" y="6"/>
                    </a:lnTo>
                    <a:lnTo>
                      <a:pt x="0" y="7"/>
                    </a:lnTo>
                    <a:lnTo>
                      <a:pt x="0" y="7"/>
                    </a:lnTo>
                    <a:lnTo>
                      <a:pt x="0" y="7"/>
                    </a:lnTo>
                    <a:lnTo>
                      <a:pt x="0" y="8"/>
                    </a:lnTo>
                    <a:lnTo>
                      <a:pt x="0" y="7"/>
                    </a:lnTo>
                    <a:lnTo>
                      <a:pt x="0" y="7"/>
                    </a:lnTo>
                    <a:lnTo>
                      <a:pt x="0" y="7"/>
                    </a:lnTo>
                    <a:lnTo>
                      <a:pt x="0" y="8"/>
                    </a:lnTo>
                    <a:lnTo>
                      <a:pt x="0" y="7"/>
                    </a:lnTo>
                    <a:lnTo>
                      <a:pt x="0" y="8"/>
                    </a:lnTo>
                    <a:lnTo>
                      <a:pt x="0" y="7"/>
                    </a:lnTo>
                    <a:lnTo>
                      <a:pt x="0" y="8"/>
                    </a:lnTo>
                    <a:lnTo>
                      <a:pt x="0" y="8"/>
                    </a:lnTo>
                    <a:lnTo>
                      <a:pt x="0" y="8"/>
                    </a:lnTo>
                    <a:lnTo>
                      <a:pt x="0" y="7"/>
                    </a:lnTo>
                    <a:lnTo>
                      <a:pt x="0" y="8"/>
                    </a:lnTo>
                    <a:lnTo>
                      <a:pt x="0" y="7"/>
                    </a:lnTo>
                    <a:lnTo>
                      <a:pt x="0" y="7"/>
                    </a:lnTo>
                    <a:lnTo>
                      <a:pt x="0" y="7"/>
                    </a:lnTo>
                    <a:lnTo>
                      <a:pt x="0" y="6"/>
                    </a:lnTo>
                    <a:lnTo>
                      <a:pt x="0" y="7"/>
                    </a:lnTo>
                    <a:lnTo>
                      <a:pt x="0" y="6"/>
                    </a:lnTo>
                    <a:lnTo>
                      <a:pt x="0" y="6"/>
                    </a:lnTo>
                    <a:lnTo>
                      <a:pt x="0" y="6"/>
                    </a:lnTo>
                    <a:lnTo>
                      <a:pt x="0" y="6"/>
                    </a:lnTo>
                    <a:lnTo>
                      <a:pt x="0" y="6"/>
                    </a:lnTo>
                    <a:lnTo>
                      <a:pt x="0" y="6"/>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7"/>
                    </a:lnTo>
                    <a:lnTo>
                      <a:pt x="0" y="7"/>
                    </a:lnTo>
                    <a:lnTo>
                      <a:pt x="0" y="8"/>
                    </a:lnTo>
                    <a:lnTo>
                      <a:pt x="0" y="7"/>
                    </a:lnTo>
                    <a:lnTo>
                      <a:pt x="0" y="7"/>
                    </a:lnTo>
                    <a:lnTo>
                      <a:pt x="0" y="7"/>
                    </a:lnTo>
                    <a:lnTo>
                      <a:pt x="0" y="6"/>
                    </a:lnTo>
                    <a:lnTo>
                      <a:pt x="0" y="6"/>
                    </a:lnTo>
                    <a:lnTo>
                      <a:pt x="0" y="6"/>
                    </a:lnTo>
                    <a:lnTo>
                      <a:pt x="0" y="6"/>
                    </a:lnTo>
                    <a:lnTo>
                      <a:pt x="0" y="5"/>
                    </a:lnTo>
                    <a:lnTo>
                      <a:pt x="0" y="5"/>
                    </a:lnTo>
                    <a:lnTo>
                      <a:pt x="0" y="5"/>
                    </a:lnTo>
                    <a:lnTo>
                      <a:pt x="0" y="4"/>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9"/>
                    </a:lnTo>
                    <a:lnTo>
                      <a:pt x="0" y="9"/>
                    </a:lnTo>
                    <a:lnTo>
                      <a:pt x="0" y="9"/>
                    </a:lnTo>
                    <a:lnTo>
                      <a:pt x="0" y="9"/>
                    </a:lnTo>
                    <a:lnTo>
                      <a:pt x="0" y="9"/>
                    </a:lnTo>
                    <a:lnTo>
                      <a:pt x="0" y="9"/>
                    </a:lnTo>
                    <a:lnTo>
                      <a:pt x="0" y="9"/>
                    </a:lnTo>
                    <a:lnTo>
                      <a:pt x="0" y="8"/>
                    </a:lnTo>
                    <a:lnTo>
                      <a:pt x="0" y="9"/>
                    </a:lnTo>
                    <a:lnTo>
                      <a:pt x="0" y="8"/>
                    </a:lnTo>
                    <a:lnTo>
                      <a:pt x="0" y="8"/>
                    </a:lnTo>
                    <a:lnTo>
                      <a:pt x="0" y="7"/>
                    </a:lnTo>
                    <a:lnTo>
                      <a:pt x="0" y="6"/>
                    </a:lnTo>
                    <a:lnTo>
                      <a:pt x="0" y="6"/>
                    </a:lnTo>
                    <a:lnTo>
                      <a:pt x="0" y="6"/>
                    </a:lnTo>
                    <a:lnTo>
                      <a:pt x="0" y="6"/>
                    </a:lnTo>
                    <a:lnTo>
                      <a:pt x="0" y="5"/>
                    </a:lnTo>
                    <a:lnTo>
                      <a:pt x="0" y="5"/>
                    </a:lnTo>
                    <a:lnTo>
                      <a:pt x="0" y="5"/>
                    </a:lnTo>
                    <a:lnTo>
                      <a:pt x="0" y="6"/>
                    </a:lnTo>
                    <a:lnTo>
                      <a:pt x="0" y="6"/>
                    </a:lnTo>
                    <a:lnTo>
                      <a:pt x="0" y="7"/>
                    </a:lnTo>
                    <a:lnTo>
                      <a:pt x="0" y="6"/>
                    </a:lnTo>
                    <a:lnTo>
                      <a:pt x="0" y="7"/>
                    </a:lnTo>
                    <a:lnTo>
                      <a:pt x="0" y="7"/>
                    </a:lnTo>
                    <a:lnTo>
                      <a:pt x="0" y="8"/>
                    </a:lnTo>
                    <a:lnTo>
                      <a:pt x="0" y="8"/>
                    </a:lnTo>
                    <a:lnTo>
                      <a:pt x="0" y="8"/>
                    </a:lnTo>
                    <a:lnTo>
                      <a:pt x="0" y="8"/>
                    </a:lnTo>
                    <a:lnTo>
                      <a:pt x="0" y="7"/>
                    </a:lnTo>
                    <a:lnTo>
                      <a:pt x="0" y="8"/>
                    </a:lnTo>
                    <a:lnTo>
                      <a:pt x="0" y="7"/>
                    </a:lnTo>
                    <a:lnTo>
                      <a:pt x="0" y="6"/>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4"/>
                    </a:lnTo>
                    <a:lnTo>
                      <a:pt x="0" y="5"/>
                    </a:lnTo>
                    <a:lnTo>
                      <a:pt x="0" y="5"/>
                    </a:lnTo>
                    <a:lnTo>
                      <a:pt x="0" y="5"/>
                    </a:lnTo>
                    <a:lnTo>
                      <a:pt x="0" y="6"/>
                    </a:lnTo>
                    <a:lnTo>
                      <a:pt x="0" y="6"/>
                    </a:lnTo>
                    <a:lnTo>
                      <a:pt x="0" y="6"/>
                    </a:lnTo>
                    <a:lnTo>
                      <a:pt x="0" y="8"/>
                    </a:lnTo>
                    <a:lnTo>
                      <a:pt x="0" y="7"/>
                    </a:lnTo>
                    <a:lnTo>
                      <a:pt x="0" y="8"/>
                    </a:lnTo>
                    <a:lnTo>
                      <a:pt x="0" y="8"/>
                    </a:lnTo>
                    <a:lnTo>
                      <a:pt x="0" y="9"/>
                    </a:lnTo>
                    <a:lnTo>
                      <a:pt x="0" y="9"/>
                    </a:lnTo>
                    <a:lnTo>
                      <a:pt x="0" y="9"/>
                    </a:lnTo>
                    <a:lnTo>
                      <a:pt x="0" y="10"/>
                    </a:lnTo>
                    <a:lnTo>
                      <a:pt x="0" y="10"/>
                    </a:lnTo>
                    <a:lnTo>
                      <a:pt x="0" y="11"/>
                    </a:lnTo>
                    <a:lnTo>
                      <a:pt x="0" y="10"/>
                    </a:lnTo>
                    <a:lnTo>
                      <a:pt x="0" y="10"/>
                    </a:lnTo>
                    <a:lnTo>
                      <a:pt x="0" y="10"/>
                    </a:lnTo>
                    <a:lnTo>
                      <a:pt x="0" y="10"/>
                    </a:lnTo>
                    <a:lnTo>
                      <a:pt x="0" y="9"/>
                    </a:lnTo>
                    <a:lnTo>
                      <a:pt x="0" y="9"/>
                    </a:lnTo>
                    <a:lnTo>
                      <a:pt x="0" y="9"/>
                    </a:lnTo>
                    <a:lnTo>
                      <a:pt x="0" y="8"/>
                    </a:lnTo>
                    <a:lnTo>
                      <a:pt x="0" y="9"/>
                    </a:lnTo>
                    <a:lnTo>
                      <a:pt x="0" y="8"/>
                    </a:lnTo>
                    <a:lnTo>
                      <a:pt x="0" y="8"/>
                    </a:lnTo>
                    <a:lnTo>
                      <a:pt x="0" y="8"/>
                    </a:lnTo>
                    <a:lnTo>
                      <a:pt x="0" y="7"/>
                    </a:lnTo>
                    <a:lnTo>
                      <a:pt x="0" y="7"/>
                    </a:lnTo>
                    <a:lnTo>
                      <a:pt x="0" y="6"/>
                    </a:lnTo>
                    <a:lnTo>
                      <a:pt x="0" y="7"/>
                    </a:lnTo>
                    <a:lnTo>
                      <a:pt x="0" y="7"/>
                    </a:lnTo>
                    <a:lnTo>
                      <a:pt x="0" y="7"/>
                    </a:lnTo>
                    <a:lnTo>
                      <a:pt x="0" y="7"/>
                    </a:lnTo>
                    <a:lnTo>
                      <a:pt x="0" y="7"/>
                    </a:lnTo>
                    <a:lnTo>
                      <a:pt x="0" y="7"/>
                    </a:lnTo>
                    <a:lnTo>
                      <a:pt x="0" y="6"/>
                    </a:lnTo>
                    <a:lnTo>
                      <a:pt x="0" y="6"/>
                    </a:lnTo>
                    <a:lnTo>
                      <a:pt x="0" y="5"/>
                    </a:lnTo>
                    <a:lnTo>
                      <a:pt x="0" y="5"/>
                    </a:lnTo>
                    <a:lnTo>
                      <a:pt x="0" y="5"/>
                    </a:lnTo>
                    <a:lnTo>
                      <a:pt x="0" y="4"/>
                    </a:lnTo>
                    <a:lnTo>
                      <a:pt x="0" y="5"/>
                    </a:lnTo>
                    <a:lnTo>
                      <a:pt x="0" y="5"/>
                    </a:lnTo>
                    <a:lnTo>
                      <a:pt x="0" y="5"/>
                    </a:lnTo>
                    <a:lnTo>
                      <a:pt x="0" y="5"/>
                    </a:lnTo>
                    <a:lnTo>
                      <a:pt x="0" y="5"/>
                    </a:lnTo>
                    <a:lnTo>
                      <a:pt x="0" y="4"/>
                    </a:lnTo>
                    <a:lnTo>
                      <a:pt x="0" y="3"/>
                    </a:lnTo>
                    <a:lnTo>
                      <a:pt x="0" y="3"/>
                    </a:lnTo>
                    <a:lnTo>
                      <a:pt x="0" y="4"/>
                    </a:lnTo>
                    <a:lnTo>
                      <a:pt x="0" y="5"/>
                    </a:lnTo>
                    <a:lnTo>
                      <a:pt x="0" y="5"/>
                    </a:lnTo>
                    <a:lnTo>
                      <a:pt x="0" y="5"/>
                    </a:lnTo>
                    <a:lnTo>
                      <a:pt x="0" y="5"/>
                    </a:lnTo>
                    <a:lnTo>
                      <a:pt x="0" y="4"/>
                    </a:lnTo>
                    <a:lnTo>
                      <a:pt x="0" y="4"/>
                    </a:lnTo>
                    <a:lnTo>
                      <a:pt x="0" y="3"/>
                    </a:lnTo>
                    <a:lnTo>
                      <a:pt x="0" y="4"/>
                    </a:lnTo>
                    <a:lnTo>
                      <a:pt x="0" y="3"/>
                    </a:lnTo>
                    <a:lnTo>
                      <a:pt x="0" y="3"/>
                    </a:lnTo>
                    <a:lnTo>
                      <a:pt x="0" y="3"/>
                    </a:lnTo>
                    <a:lnTo>
                      <a:pt x="0" y="4"/>
                    </a:lnTo>
                    <a:lnTo>
                      <a:pt x="0" y="3"/>
                    </a:lnTo>
                    <a:lnTo>
                      <a:pt x="0" y="4"/>
                    </a:lnTo>
                    <a:lnTo>
                      <a:pt x="0" y="4"/>
                    </a:lnTo>
                    <a:lnTo>
                      <a:pt x="0" y="4"/>
                    </a:lnTo>
                    <a:lnTo>
                      <a:pt x="0" y="3"/>
                    </a:lnTo>
                    <a:lnTo>
                      <a:pt x="0" y="3"/>
                    </a:lnTo>
                    <a:lnTo>
                      <a:pt x="0" y="3"/>
                    </a:lnTo>
                    <a:lnTo>
                      <a:pt x="0" y="3"/>
                    </a:lnTo>
                    <a:lnTo>
                      <a:pt x="0" y="4"/>
                    </a:lnTo>
                    <a:lnTo>
                      <a:pt x="0" y="4"/>
                    </a:lnTo>
                    <a:lnTo>
                      <a:pt x="0" y="5"/>
                    </a:lnTo>
                    <a:lnTo>
                      <a:pt x="0" y="5"/>
                    </a:lnTo>
                    <a:lnTo>
                      <a:pt x="0" y="5"/>
                    </a:lnTo>
                    <a:lnTo>
                      <a:pt x="0" y="6"/>
                    </a:lnTo>
                    <a:lnTo>
                      <a:pt x="0" y="6"/>
                    </a:lnTo>
                    <a:lnTo>
                      <a:pt x="0" y="5"/>
                    </a:lnTo>
                    <a:lnTo>
                      <a:pt x="0" y="6"/>
                    </a:lnTo>
                    <a:lnTo>
                      <a:pt x="0" y="6"/>
                    </a:lnTo>
                    <a:lnTo>
                      <a:pt x="0" y="7"/>
                    </a:lnTo>
                    <a:lnTo>
                      <a:pt x="0" y="7"/>
                    </a:lnTo>
                    <a:lnTo>
                      <a:pt x="0" y="7"/>
                    </a:lnTo>
                    <a:lnTo>
                      <a:pt x="0" y="7"/>
                    </a:lnTo>
                    <a:lnTo>
                      <a:pt x="0" y="7"/>
                    </a:lnTo>
                    <a:lnTo>
                      <a:pt x="0" y="7"/>
                    </a:lnTo>
                    <a:lnTo>
                      <a:pt x="0" y="8"/>
                    </a:lnTo>
                    <a:lnTo>
                      <a:pt x="0" y="7"/>
                    </a:lnTo>
                    <a:lnTo>
                      <a:pt x="0" y="7"/>
                    </a:lnTo>
                    <a:lnTo>
                      <a:pt x="0" y="6"/>
                    </a:lnTo>
                    <a:lnTo>
                      <a:pt x="0" y="6"/>
                    </a:lnTo>
                    <a:lnTo>
                      <a:pt x="0" y="6"/>
                    </a:lnTo>
                    <a:lnTo>
                      <a:pt x="0" y="6"/>
                    </a:lnTo>
                    <a:lnTo>
                      <a:pt x="0" y="6"/>
                    </a:lnTo>
                    <a:lnTo>
                      <a:pt x="0" y="6"/>
                    </a:lnTo>
                    <a:lnTo>
                      <a:pt x="0" y="7"/>
                    </a:lnTo>
                    <a:lnTo>
                      <a:pt x="0" y="7"/>
                    </a:lnTo>
                    <a:lnTo>
                      <a:pt x="0" y="7"/>
                    </a:lnTo>
                    <a:lnTo>
                      <a:pt x="0" y="6"/>
                    </a:lnTo>
                    <a:lnTo>
                      <a:pt x="0" y="8"/>
                    </a:lnTo>
                    <a:lnTo>
                      <a:pt x="0" y="7"/>
                    </a:lnTo>
                    <a:lnTo>
                      <a:pt x="0" y="7"/>
                    </a:lnTo>
                    <a:lnTo>
                      <a:pt x="0" y="8"/>
                    </a:lnTo>
                    <a:lnTo>
                      <a:pt x="0" y="7"/>
                    </a:lnTo>
                    <a:lnTo>
                      <a:pt x="0" y="7"/>
                    </a:lnTo>
                    <a:lnTo>
                      <a:pt x="0" y="8"/>
                    </a:lnTo>
                    <a:lnTo>
                      <a:pt x="0" y="7"/>
                    </a:lnTo>
                    <a:lnTo>
                      <a:pt x="0" y="7"/>
                    </a:lnTo>
                    <a:lnTo>
                      <a:pt x="0" y="7"/>
                    </a:lnTo>
                    <a:lnTo>
                      <a:pt x="0" y="7"/>
                    </a:lnTo>
                    <a:lnTo>
                      <a:pt x="0" y="8"/>
                    </a:lnTo>
                    <a:lnTo>
                      <a:pt x="0" y="7"/>
                    </a:lnTo>
                    <a:lnTo>
                      <a:pt x="0" y="7"/>
                    </a:lnTo>
                    <a:lnTo>
                      <a:pt x="0" y="8"/>
                    </a:lnTo>
                    <a:lnTo>
                      <a:pt x="0" y="8"/>
                    </a:lnTo>
                    <a:lnTo>
                      <a:pt x="0" y="8"/>
                    </a:lnTo>
                    <a:lnTo>
                      <a:pt x="0" y="7"/>
                    </a:lnTo>
                    <a:lnTo>
                      <a:pt x="0" y="7"/>
                    </a:lnTo>
                    <a:lnTo>
                      <a:pt x="0" y="7"/>
                    </a:lnTo>
                    <a:lnTo>
                      <a:pt x="0" y="7"/>
                    </a:lnTo>
                    <a:lnTo>
                      <a:pt x="0" y="7"/>
                    </a:lnTo>
                    <a:lnTo>
                      <a:pt x="0" y="8"/>
                    </a:lnTo>
                    <a:lnTo>
                      <a:pt x="0" y="8"/>
                    </a:lnTo>
                    <a:lnTo>
                      <a:pt x="0" y="8"/>
                    </a:lnTo>
                    <a:lnTo>
                      <a:pt x="0" y="8"/>
                    </a:lnTo>
                    <a:lnTo>
                      <a:pt x="0" y="8"/>
                    </a:lnTo>
                    <a:lnTo>
                      <a:pt x="0" y="9"/>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1"/>
                    </a:lnTo>
                    <a:lnTo>
                      <a:pt x="0" y="11"/>
                    </a:lnTo>
                    <a:lnTo>
                      <a:pt x="0" y="10"/>
                    </a:lnTo>
                    <a:lnTo>
                      <a:pt x="0" y="11"/>
                    </a:lnTo>
                    <a:lnTo>
                      <a:pt x="0" y="11"/>
                    </a:lnTo>
                    <a:lnTo>
                      <a:pt x="0" y="11"/>
                    </a:lnTo>
                    <a:lnTo>
                      <a:pt x="0" y="11"/>
                    </a:lnTo>
                    <a:lnTo>
                      <a:pt x="0" y="11"/>
                    </a:lnTo>
                    <a:lnTo>
                      <a:pt x="0" y="11"/>
                    </a:lnTo>
                    <a:lnTo>
                      <a:pt x="0" y="11"/>
                    </a:lnTo>
                    <a:lnTo>
                      <a:pt x="0" y="12"/>
                    </a:lnTo>
                    <a:lnTo>
                      <a:pt x="0" y="11"/>
                    </a:lnTo>
                    <a:lnTo>
                      <a:pt x="0" y="12"/>
                    </a:lnTo>
                    <a:lnTo>
                      <a:pt x="0" y="11"/>
                    </a:lnTo>
                    <a:lnTo>
                      <a:pt x="0" y="11"/>
                    </a:lnTo>
                    <a:lnTo>
                      <a:pt x="0" y="10"/>
                    </a:lnTo>
                    <a:lnTo>
                      <a:pt x="0" y="9"/>
                    </a:lnTo>
                    <a:lnTo>
                      <a:pt x="0" y="8"/>
                    </a:lnTo>
                    <a:lnTo>
                      <a:pt x="0" y="8"/>
                    </a:lnTo>
                    <a:lnTo>
                      <a:pt x="0" y="8"/>
                    </a:lnTo>
                    <a:lnTo>
                      <a:pt x="0" y="8"/>
                    </a:lnTo>
                    <a:lnTo>
                      <a:pt x="0" y="8"/>
                    </a:lnTo>
                    <a:lnTo>
                      <a:pt x="0" y="7"/>
                    </a:lnTo>
                    <a:lnTo>
                      <a:pt x="0" y="6"/>
                    </a:lnTo>
                    <a:lnTo>
                      <a:pt x="0" y="5"/>
                    </a:lnTo>
                    <a:lnTo>
                      <a:pt x="0" y="6"/>
                    </a:lnTo>
                    <a:lnTo>
                      <a:pt x="0" y="5"/>
                    </a:lnTo>
                    <a:lnTo>
                      <a:pt x="0" y="5"/>
                    </a:lnTo>
                    <a:lnTo>
                      <a:pt x="0" y="4"/>
                    </a:lnTo>
                    <a:lnTo>
                      <a:pt x="0" y="4"/>
                    </a:lnTo>
                    <a:lnTo>
                      <a:pt x="0" y="4"/>
                    </a:lnTo>
                    <a:lnTo>
                      <a:pt x="0" y="3"/>
                    </a:lnTo>
                    <a:lnTo>
                      <a:pt x="0" y="4"/>
                    </a:lnTo>
                    <a:lnTo>
                      <a:pt x="0" y="4"/>
                    </a:lnTo>
                    <a:lnTo>
                      <a:pt x="0" y="4"/>
                    </a:lnTo>
                    <a:lnTo>
                      <a:pt x="0" y="3"/>
                    </a:lnTo>
                    <a:lnTo>
                      <a:pt x="0" y="3"/>
                    </a:lnTo>
                    <a:lnTo>
                      <a:pt x="0" y="2"/>
                    </a:lnTo>
                    <a:lnTo>
                      <a:pt x="0" y="2"/>
                    </a:lnTo>
                    <a:lnTo>
                      <a:pt x="0" y="1"/>
                    </a:lnTo>
                    <a:lnTo>
                      <a:pt x="0" y="1"/>
                    </a:lnTo>
                    <a:lnTo>
                      <a:pt x="0" y="0"/>
                    </a:lnTo>
                    <a:lnTo>
                      <a:pt x="0" y="0"/>
                    </a:lnTo>
                    <a:lnTo>
                      <a:pt x="0" y="0"/>
                    </a:lnTo>
                    <a:lnTo>
                      <a:pt x="0" y="0"/>
                    </a:lnTo>
                    <a:lnTo>
                      <a:pt x="0" y="0"/>
                    </a:lnTo>
                    <a:lnTo>
                      <a:pt x="0" y="0"/>
                    </a:lnTo>
                    <a:lnTo>
                      <a:pt x="0" y="0"/>
                    </a:lnTo>
                    <a:lnTo>
                      <a:pt x="0" y="0"/>
                    </a:lnTo>
                    <a:lnTo>
                      <a:pt x="0" y="1"/>
                    </a:lnTo>
                    <a:lnTo>
                      <a:pt x="0" y="1"/>
                    </a:lnTo>
                    <a:lnTo>
                      <a:pt x="0" y="1"/>
                    </a:lnTo>
                    <a:lnTo>
                      <a:pt x="0" y="2"/>
                    </a:lnTo>
                    <a:lnTo>
                      <a:pt x="0" y="2"/>
                    </a:lnTo>
                    <a:lnTo>
                      <a:pt x="0" y="2"/>
                    </a:lnTo>
                    <a:lnTo>
                      <a:pt x="0" y="2"/>
                    </a:lnTo>
                    <a:lnTo>
                      <a:pt x="0" y="3"/>
                    </a:lnTo>
                    <a:lnTo>
                      <a:pt x="0" y="2"/>
                    </a:lnTo>
                    <a:lnTo>
                      <a:pt x="0" y="2"/>
                    </a:lnTo>
                    <a:lnTo>
                      <a:pt x="0" y="3"/>
                    </a:lnTo>
                    <a:lnTo>
                      <a:pt x="0" y="3"/>
                    </a:lnTo>
                    <a:lnTo>
                      <a:pt x="0" y="4"/>
                    </a:lnTo>
                    <a:lnTo>
                      <a:pt x="0" y="4"/>
                    </a:lnTo>
                    <a:lnTo>
                      <a:pt x="0" y="4"/>
                    </a:lnTo>
                    <a:lnTo>
                      <a:pt x="0" y="4"/>
                    </a:lnTo>
                    <a:lnTo>
                      <a:pt x="0" y="5"/>
                    </a:lnTo>
                    <a:lnTo>
                      <a:pt x="0" y="4"/>
                    </a:lnTo>
                    <a:lnTo>
                      <a:pt x="0" y="5"/>
                    </a:lnTo>
                    <a:lnTo>
                      <a:pt x="0" y="4"/>
                    </a:lnTo>
                    <a:lnTo>
                      <a:pt x="0" y="5"/>
                    </a:lnTo>
                    <a:lnTo>
                      <a:pt x="0" y="4"/>
                    </a:lnTo>
                    <a:lnTo>
                      <a:pt x="0" y="5"/>
                    </a:lnTo>
                    <a:lnTo>
                      <a:pt x="0" y="5"/>
                    </a:lnTo>
                    <a:lnTo>
                      <a:pt x="0" y="6"/>
                    </a:lnTo>
                    <a:lnTo>
                      <a:pt x="0" y="6"/>
                    </a:lnTo>
                    <a:lnTo>
                      <a:pt x="0" y="6"/>
                    </a:lnTo>
                    <a:lnTo>
                      <a:pt x="0" y="6"/>
                    </a:lnTo>
                    <a:lnTo>
                      <a:pt x="0" y="6"/>
                    </a:lnTo>
                    <a:lnTo>
                      <a:pt x="0" y="7"/>
                    </a:lnTo>
                    <a:lnTo>
                      <a:pt x="0" y="8"/>
                    </a:lnTo>
                    <a:lnTo>
                      <a:pt x="0" y="7"/>
                    </a:lnTo>
                    <a:lnTo>
                      <a:pt x="0" y="8"/>
                    </a:lnTo>
                    <a:lnTo>
                      <a:pt x="0" y="8"/>
                    </a:lnTo>
                    <a:lnTo>
                      <a:pt x="0" y="7"/>
                    </a:lnTo>
                    <a:lnTo>
                      <a:pt x="0" y="7"/>
                    </a:lnTo>
                    <a:lnTo>
                      <a:pt x="0" y="7"/>
                    </a:lnTo>
                    <a:lnTo>
                      <a:pt x="0" y="7"/>
                    </a:lnTo>
                    <a:lnTo>
                      <a:pt x="0" y="8"/>
                    </a:lnTo>
                    <a:lnTo>
                      <a:pt x="0" y="8"/>
                    </a:lnTo>
                    <a:lnTo>
                      <a:pt x="0" y="8"/>
                    </a:lnTo>
                    <a:lnTo>
                      <a:pt x="0" y="8"/>
                    </a:lnTo>
                    <a:lnTo>
                      <a:pt x="0" y="7"/>
                    </a:lnTo>
                    <a:lnTo>
                      <a:pt x="0" y="6"/>
                    </a:lnTo>
                    <a:lnTo>
                      <a:pt x="0" y="7"/>
                    </a:lnTo>
                    <a:lnTo>
                      <a:pt x="0" y="7"/>
                    </a:lnTo>
                    <a:lnTo>
                      <a:pt x="0" y="7"/>
                    </a:lnTo>
                    <a:lnTo>
                      <a:pt x="0" y="6"/>
                    </a:lnTo>
                    <a:lnTo>
                      <a:pt x="0" y="7"/>
                    </a:lnTo>
                    <a:lnTo>
                      <a:pt x="0" y="8"/>
                    </a:lnTo>
                    <a:lnTo>
                      <a:pt x="0" y="7"/>
                    </a:lnTo>
                    <a:lnTo>
                      <a:pt x="0" y="7"/>
                    </a:lnTo>
                    <a:lnTo>
                      <a:pt x="0" y="7"/>
                    </a:lnTo>
                    <a:lnTo>
                      <a:pt x="0" y="7"/>
                    </a:lnTo>
                    <a:lnTo>
                      <a:pt x="0" y="7"/>
                    </a:lnTo>
                    <a:lnTo>
                      <a:pt x="0" y="8"/>
                    </a:lnTo>
                    <a:lnTo>
                      <a:pt x="0" y="7"/>
                    </a:lnTo>
                    <a:lnTo>
                      <a:pt x="0" y="7"/>
                    </a:lnTo>
                    <a:lnTo>
                      <a:pt x="0" y="7"/>
                    </a:lnTo>
                    <a:lnTo>
                      <a:pt x="0" y="6"/>
                    </a:lnTo>
                    <a:lnTo>
                      <a:pt x="0" y="6"/>
                    </a:lnTo>
                    <a:lnTo>
                      <a:pt x="0" y="7"/>
                    </a:lnTo>
                    <a:lnTo>
                      <a:pt x="0" y="7"/>
                    </a:lnTo>
                    <a:lnTo>
                      <a:pt x="0" y="7"/>
                    </a:lnTo>
                    <a:lnTo>
                      <a:pt x="0" y="8"/>
                    </a:lnTo>
                    <a:lnTo>
                      <a:pt x="0" y="7"/>
                    </a:lnTo>
                    <a:lnTo>
                      <a:pt x="0" y="8"/>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10"/>
                    </a:lnTo>
                    <a:lnTo>
                      <a:pt x="0" y="9"/>
                    </a:lnTo>
                    <a:lnTo>
                      <a:pt x="0" y="10"/>
                    </a:lnTo>
                    <a:lnTo>
                      <a:pt x="0" y="11"/>
                    </a:lnTo>
                    <a:lnTo>
                      <a:pt x="0" y="11"/>
                    </a:lnTo>
                    <a:lnTo>
                      <a:pt x="0" y="12"/>
                    </a:lnTo>
                    <a:lnTo>
                      <a:pt x="0" y="11"/>
                    </a:lnTo>
                    <a:lnTo>
                      <a:pt x="0" y="12"/>
                    </a:lnTo>
                    <a:lnTo>
                      <a:pt x="0" y="12"/>
                    </a:lnTo>
                    <a:lnTo>
                      <a:pt x="0" y="11"/>
                    </a:lnTo>
                    <a:lnTo>
                      <a:pt x="0" y="12"/>
                    </a:lnTo>
                    <a:lnTo>
                      <a:pt x="0" y="11"/>
                    </a:lnTo>
                    <a:lnTo>
                      <a:pt x="0" y="11"/>
                    </a:lnTo>
                    <a:lnTo>
                      <a:pt x="0" y="11"/>
                    </a:lnTo>
                    <a:lnTo>
                      <a:pt x="0" y="11"/>
                    </a:lnTo>
                    <a:lnTo>
                      <a:pt x="0" y="11"/>
                    </a:lnTo>
                    <a:lnTo>
                      <a:pt x="0" y="11"/>
                    </a:lnTo>
                    <a:lnTo>
                      <a:pt x="0" y="11"/>
                    </a:lnTo>
                    <a:lnTo>
                      <a:pt x="0" y="10"/>
                    </a:lnTo>
                    <a:lnTo>
                      <a:pt x="0" y="10"/>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path>
                </a:pathLst>
              </a:custGeom>
              <a:noFill/>
              <a:ln w="0">
                <a:solidFill>
                  <a:srgbClr val="3366FF"/>
                </a:solidFill>
                <a:prstDash val="solid"/>
                <a:round/>
                <a:headEnd/>
                <a:tailEnd/>
              </a:ln>
            </p:spPr>
            <p:txBody>
              <a:bodyPr/>
              <a:lstStyle/>
              <a:p>
                <a:endParaRPr lang="en-GB"/>
              </a:p>
            </p:txBody>
          </p:sp>
          <p:sp>
            <p:nvSpPr>
              <p:cNvPr id="185982" name="Freeform 638"/>
              <p:cNvSpPr>
                <a:spLocks/>
              </p:cNvSpPr>
              <p:nvPr/>
            </p:nvSpPr>
            <p:spPr bwMode="auto">
              <a:xfrm>
                <a:off x="2910" y="3527"/>
                <a:ext cx="6" cy="270"/>
              </a:xfrm>
              <a:custGeom>
                <a:avLst/>
                <a:gdLst/>
                <a:ahLst/>
                <a:cxnLst>
                  <a:cxn ang="0">
                    <a:pos x="0" y="10"/>
                  </a:cxn>
                  <a:cxn ang="0">
                    <a:pos x="0" y="7"/>
                  </a:cxn>
                  <a:cxn ang="0">
                    <a:pos x="0" y="10"/>
                  </a:cxn>
                  <a:cxn ang="0">
                    <a:pos x="0" y="10"/>
                  </a:cxn>
                  <a:cxn ang="0">
                    <a:pos x="0" y="12"/>
                  </a:cxn>
                  <a:cxn ang="0">
                    <a:pos x="0" y="13"/>
                  </a:cxn>
                  <a:cxn ang="0">
                    <a:pos x="0" y="10"/>
                  </a:cxn>
                  <a:cxn ang="0">
                    <a:pos x="0" y="10"/>
                  </a:cxn>
                  <a:cxn ang="0">
                    <a:pos x="0" y="11"/>
                  </a:cxn>
                  <a:cxn ang="0">
                    <a:pos x="0" y="11"/>
                  </a:cxn>
                  <a:cxn ang="0">
                    <a:pos x="0" y="10"/>
                  </a:cxn>
                  <a:cxn ang="0">
                    <a:pos x="0" y="10"/>
                  </a:cxn>
                  <a:cxn ang="0">
                    <a:pos x="0" y="8"/>
                  </a:cxn>
                  <a:cxn ang="0">
                    <a:pos x="0" y="9"/>
                  </a:cxn>
                  <a:cxn ang="0">
                    <a:pos x="0" y="9"/>
                  </a:cxn>
                  <a:cxn ang="0">
                    <a:pos x="0" y="10"/>
                  </a:cxn>
                  <a:cxn ang="0">
                    <a:pos x="0" y="11"/>
                  </a:cxn>
                  <a:cxn ang="0">
                    <a:pos x="0" y="11"/>
                  </a:cxn>
                  <a:cxn ang="0">
                    <a:pos x="0" y="10"/>
                  </a:cxn>
                  <a:cxn ang="0">
                    <a:pos x="0" y="11"/>
                  </a:cxn>
                  <a:cxn ang="0">
                    <a:pos x="0" y="11"/>
                  </a:cxn>
                  <a:cxn ang="0">
                    <a:pos x="0" y="9"/>
                  </a:cxn>
                  <a:cxn ang="0">
                    <a:pos x="0" y="11"/>
                  </a:cxn>
                  <a:cxn ang="0">
                    <a:pos x="0" y="8"/>
                  </a:cxn>
                  <a:cxn ang="0">
                    <a:pos x="0" y="5"/>
                  </a:cxn>
                  <a:cxn ang="0">
                    <a:pos x="0" y="1"/>
                  </a:cxn>
                  <a:cxn ang="0">
                    <a:pos x="0" y="5"/>
                  </a:cxn>
                  <a:cxn ang="0">
                    <a:pos x="0" y="5"/>
                  </a:cxn>
                  <a:cxn ang="0">
                    <a:pos x="0" y="5"/>
                  </a:cxn>
                  <a:cxn ang="0">
                    <a:pos x="0" y="5"/>
                  </a:cxn>
                  <a:cxn ang="0">
                    <a:pos x="0" y="6"/>
                  </a:cxn>
                  <a:cxn ang="0">
                    <a:pos x="0" y="5"/>
                  </a:cxn>
                  <a:cxn ang="0">
                    <a:pos x="0" y="8"/>
                  </a:cxn>
                  <a:cxn ang="0">
                    <a:pos x="0" y="8"/>
                  </a:cxn>
                  <a:cxn ang="0">
                    <a:pos x="0" y="8"/>
                  </a:cxn>
                  <a:cxn ang="0">
                    <a:pos x="0" y="6"/>
                  </a:cxn>
                  <a:cxn ang="0">
                    <a:pos x="0" y="5"/>
                  </a:cxn>
                  <a:cxn ang="0">
                    <a:pos x="0" y="8"/>
                  </a:cxn>
                  <a:cxn ang="0">
                    <a:pos x="0" y="5"/>
                  </a:cxn>
                  <a:cxn ang="0">
                    <a:pos x="0" y="5"/>
                  </a:cxn>
                  <a:cxn ang="0">
                    <a:pos x="0" y="9"/>
                  </a:cxn>
                  <a:cxn ang="0">
                    <a:pos x="0" y="10"/>
                  </a:cxn>
                  <a:cxn ang="0">
                    <a:pos x="0" y="11"/>
                  </a:cxn>
                  <a:cxn ang="0">
                    <a:pos x="0" y="11"/>
                  </a:cxn>
                  <a:cxn ang="0">
                    <a:pos x="0" y="10"/>
                  </a:cxn>
                  <a:cxn ang="0">
                    <a:pos x="0" y="12"/>
                  </a:cxn>
                  <a:cxn ang="0">
                    <a:pos x="0" y="10"/>
                  </a:cxn>
                  <a:cxn ang="0">
                    <a:pos x="0" y="9"/>
                  </a:cxn>
                  <a:cxn ang="0">
                    <a:pos x="0" y="8"/>
                  </a:cxn>
                  <a:cxn ang="0">
                    <a:pos x="0" y="7"/>
                  </a:cxn>
                  <a:cxn ang="0">
                    <a:pos x="0" y="5"/>
                  </a:cxn>
                  <a:cxn ang="0">
                    <a:pos x="0" y="5"/>
                  </a:cxn>
                  <a:cxn ang="0">
                    <a:pos x="0" y="5"/>
                  </a:cxn>
                  <a:cxn ang="0">
                    <a:pos x="0" y="10"/>
                  </a:cxn>
                  <a:cxn ang="0">
                    <a:pos x="0" y="18"/>
                  </a:cxn>
                  <a:cxn ang="0">
                    <a:pos x="0" y="25"/>
                  </a:cxn>
                  <a:cxn ang="0">
                    <a:pos x="0" y="32"/>
                  </a:cxn>
                  <a:cxn ang="0">
                    <a:pos x="0" y="37"/>
                  </a:cxn>
                  <a:cxn ang="0">
                    <a:pos x="0" y="39"/>
                  </a:cxn>
                  <a:cxn ang="0">
                    <a:pos x="1" y="43"/>
                  </a:cxn>
                  <a:cxn ang="0">
                    <a:pos x="1" y="45"/>
                  </a:cxn>
                  <a:cxn ang="0">
                    <a:pos x="1" y="43"/>
                  </a:cxn>
                  <a:cxn ang="0">
                    <a:pos x="1" y="43"/>
                  </a:cxn>
                </a:cxnLst>
                <a:rect l="0" t="0" r="r" b="b"/>
                <a:pathLst>
                  <a:path w="1" h="45">
                    <a:moveTo>
                      <a:pt x="0" y="11"/>
                    </a:moveTo>
                    <a:lnTo>
                      <a:pt x="0" y="10"/>
                    </a:lnTo>
                    <a:lnTo>
                      <a:pt x="0" y="11"/>
                    </a:lnTo>
                    <a:lnTo>
                      <a:pt x="0" y="11"/>
                    </a:lnTo>
                    <a:lnTo>
                      <a:pt x="0" y="11"/>
                    </a:lnTo>
                    <a:lnTo>
                      <a:pt x="0" y="10"/>
                    </a:lnTo>
                    <a:lnTo>
                      <a:pt x="0" y="10"/>
                    </a:lnTo>
                    <a:lnTo>
                      <a:pt x="0" y="10"/>
                    </a:lnTo>
                    <a:lnTo>
                      <a:pt x="0" y="10"/>
                    </a:lnTo>
                    <a:lnTo>
                      <a:pt x="0" y="10"/>
                    </a:lnTo>
                    <a:lnTo>
                      <a:pt x="0" y="10"/>
                    </a:lnTo>
                    <a:lnTo>
                      <a:pt x="0" y="10"/>
                    </a:lnTo>
                    <a:lnTo>
                      <a:pt x="0" y="9"/>
                    </a:lnTo>
                    <a:lnTo>
                      <a:pt x="0" y="9"/>
                    </a:lnTo>
                    <a:lnTo>
                      <a:pt x="0" y="8"/>
                    </a:lnTo>
                    <a:lnTo>
                      <a:pt x="0" y="8"/>
                    </a:lnTo>
                    <a:lnTo>
                      <a:pt x="0" y="7"/>
                    </a:lnTo>
                    <a:lnTo>
                      <a:pt x="0" y="8"/>
                    </a:lnTo>
                    <a:lnTo>
                      <a:pt x="0" y="7"/>
                    </a:lnTo>
                    <a:lnTo>
                      <a:pt x="0" y="7"/>
                    </a:lnTo>
                    <a:lnTo>
                      <a:pt x="0" y="6"/>
                    </a:lnTo>
                    <a:lnTo>
                      <a:pt x="0" y="7"/>
                    </a:lnTo>
                    <a:lnTo>
                      <a:pt x="0" y="8"/>
                    </a:lnTo>
                    <a:lnTo>
                      <a:pt x="0" y="7"/>
                    </a:lnTo>
                    <a:lnTo>
                      <a:pt x="0" y="8"/>
                    </a:lnTo>
                    <a:lnTo>
                      <a:pt x="0" y="7"/>
                    </a:lnTo>
                    <a:lnTo>
                      <a:pt x="0" y="8"/>
                    </a:lnTo>
                    <a:lnTo>
                      <a:pt x="0" y="8"/>
                    </a:lnTo>
                    <a:lnTo>
                      <a:pt x="0" y="9"/>
                    </a:lnTo>
                    <a:lnTo>
                      <a:pt x="0" y="9"/>
                    </a:lnTo>
                    <a:lnTo>
                      <a:pt x="0" y="9"/>
                    </a:lnTo>
                    <a:lnTo>
                      <a:pt x="0" y="10"/>
                    </a:lnTo>
                    <a:lnTo>
                      <a:pt x="0" y="10"/>
                    </a:lnTo>
                    <a:lnTo>
                      <a:pt x="0" y="10"/>
                    </a:lnTo>
                    <a:lnTo>
                      <a:pt x="0" y="9"/>
                    </a:lnTo>
                    <a:lnTo>
                      <a:pt x="0" y="10"/>
                    </a:lnTo>
                    <a:lnTo>
                      <a:pt x="0" y="10"/>
                    </a:lnTo>
                    <a:lnTo>
                      <a:pt x="0" y="9"/>
                    </a:lnTo>
                    <a:lnTo>
                      <a:pt x="0" y="10"/>
                    </a:lnTo>
                    <a:lnTo>
                      <a:pt x="0" y="9"/>
                    </a:lnTo>
                    <a:lnTo>
                      <a:pt x="0" y="10"/>
                    </a:lnTo>
                    <a:lnTo>
                      <a:pt x="0" y="9"/>
                    </a:lnTo>
                    <a:lnTo>
                      <a:pt x="0" y="10"/>
                    </a:lnTo>
                    <a:lnTo>
                      <a:pt x="0" y="10"/>
                    </a:lnTo>
                    <a:lnTo>
                      <a:pt x="0" y="9"/>
                    </a:lnTo>
                    <a:lnTo>
                      <a:pt x="0" y="10"/>
                    </a:lnTo>
                    <a:lnTo>
                      <a:pt x="0" y="10"/>
                    </a:lnTo>
                    <a:lnTo>
                      <a:pt x="0" y="10"/>
                    </a:lnTo>
                    <a:lnTo>
                      <a:pt x="0" y="10"/>
                    </a:lnTo>
                    <a:lnTo>
                      <a:pt x="0" y="10"/>
                    </a:lnTo>
                    <a:lnTo>
                      <a:pt x="0" y="11"/>
                    </a:lnTo>
                    <a:lnTo>
                      <a:pt x="0" y="12"/>
                    </a:lnTo>
                    <a:lnTo>
                      <a:pt x="0" y="12"/>
                    </a:lnTo>
                    <a:lnTo>
                      <a:pt x="0" y="11"/>
                    </a:lnTo>
                    <a:lnTo>
                      <a:pt x="0" y="12"/>
                    </a:lnTo>
                    <a:lnTo>
                      <a:pt x="0" y="11"/>
                    </a:lnTo>
                    <a:lnTo>
                      <a:pt x="0" y="11"/>
                    </a:lnTo>
                    <a:lnTo>
                      <a:pt x="0" y="12"/>
                    </a:lnTo>
                    <a:lnTo>
                      <a:pt x="0" y="11"/>
                    </a:lnTo>
                    <a:lnTo>
                      <a:pt x="0" y="11"/>
                    </a:lnTo>
                    <a:lnTo>
                      <a:pt x="0" y="12"/>
                    </a:lnTo>
                    <a:lnTo>
                      <a:pt x="0" y="12"/>
                    </a:lnTo>
                    <a:lnTo>
                      <a:pt x="0" y="11"/>
                    </a:lnTo>
                    <a:lnTo>
                      <a:pt x="0" y="11"/>
                    </a:lnTo>
                    <a:lnTo>
                      <a:pt x="0" y="12"/>
                    </a:lnTo>
                    <a:lnTo>
                      <a:pt x="0" y="13"/>
                    </a:lnTo>
                    <a:lnTo>
                      <a:pt x="0" y="12"/>
                    </a:lnTo>
                    <a:lnTo>
                      <a:pt x="0" y="12"/>
                    </a:lnTo>
                    <a:lnTo>
                      <a:pt x="0" y="12"/>
                    </a:lnTo>
                    <a:lnTo>
                      <a:pt x="0" y="11"/>
                    </a:lnTo>
                    <a:lnTo>
                      <a:pt x="0" y="11"/>
                    </a:lnTo>
                    <a:lnTo>
                      <a:pt x="0" y="12"/>
                    </a:lnTo>
                    <a:lnTo>
                      <a:pt x="0" y="11"/>
                    </a:lnTo>
                    <a:lnTo>
                      <a:pt x="0" y="11"/>
                    </a:lnTo>
                    <a:lnTo>
                      <a:pt x="0" y="11"/>
                    </a:lnTo>
                    <a:lnTo>
                      <a:pt x="0" y="10"/>
                    </a:lnTo>
                    <a:lnTo>
                      <a:pt x="0" y="10"/>
                    </a:lnTo>
                    <a:lnTo>
                      <a:pt x="0" y="10"/>
                    </a:lnTo>
                    <a:lnTo>
                      <a:pt x="0" y="10"/>
                    </a:lnTo>
                    <a:lnTo>
                      <a:pt x="0" y="10"/>
                    </a:lnTo>
                    <a:lnTo>
                      <a:pt x="0" y="11"/>
                    </a:lnTo>
                    <a:lnTo>
                      <a:pt x="0" y="11"/>
                    </a:lnTo>
                    <a:lnTo>
                      <a:pt x="0" y="11"/>
                    </a:lnTo>
                    <a:lnTo>
                      <a:pt x="0" y="11"/>
                    </a:lnTo>
                    <a:lnTo>
                      <a:pt x="0" y="11"/>
                    </a:lnTo>
                    <a:lnTo>
                      <a:pt x="0" y="10"/>
                    </a:lnTo>
                    <a:lnTo>
                      <a:pt x="0" y="10"/>
                    </a:lnTo>
                    <a:lnTo>
                      <a:pt x="0" y="10"/>
                    </a:lnTo>
                    <a:lnTo>
                      <a:pt x="0" y="10"/>
                    </a:lnTo>
                    <a:lnTo>
                      <a:pt x="0" y="11"/>
                    </a:lnTo>
                    <a:lnTo>
                      <a:pt x="0" y="10"/>
                    </a:lnTo>
                    <a:lnTo>
                      <a:pt x="0" y="11"/>
                    </a:lnTo>
                    <a:lnTo>
                      <a:pt x="0" y="11"/>
                    </a:lnTo>
                    <a:lnTo>
                      <a:pt x="0" y="10"/>
                    </a:lnTo>
                    <a:lnTo>
                      <a:pt x="0" y="11"/>
                    </a:lnTo>
                    <a:lnTo>
                      <a:pt x="0" y="10"/>
                    </a:lnTo>
                    <a:lnTo>
                      <a:pt x="0" y="11"/>
                    </a:lnTo>
                    <a:lnTo>
                      <a:pt x="0" y="10"/>
                    </a:lnTo>
                    <a:lnTo>
                      <a:pt x="0" y="11"/>
                    </a:lnTo>
                    <a:lnTo>
                      <a:pt x="0" y="10"/>
                    </a:lnTo>
                    <a:lnTo>
                      <a:pt x="0" y="11"/>
                    </a:lnTo>
                    <a:lnTo>
                      <a:pt x="0" y="11"/>
                    </a:lnTo>
                    <a:lnTo>
                      <a:pt x="0" y="10"/>
                    </a:lnTo>
                    <a:lnTo>
                      <a:pt x="0" y="11"/>
                    </a:lnTo>
                    <a:lnTo>
                      <a:pt x="0" y="11"/>
                    </a:lnTo>
                    <a:lnTo>
                      <a:pt x="0" y="11"/>
                    </a:lnTo>
                    <a:lnTo>
                      <a:pt x="0" y="12"/>
                    </a:lnTo>
                    <a:lnTo>
                      <a:pt x="0" y="12"/>
                    </a:lnTo>
                    <a:lnTo>
                      <a:pt x="0" y="12"/>
                    </a:lnTo>
                    <a:lnTo>
                      <a:pt x="0" y="11"/>
                    </a:lnTo>
                    <a:lnTo>
                      <a:pt x="0" y="11"/>
                    </a:lnTo>
                    <a:lnTo>
                      <a:pt x="0" y="10"/>
                    </a:lnTo>
                    <a:lnTo>
                      <a:pt x="0" y="10"/>
                    </a:lnTo>
                    <a:lnTo>
                      <a:pt x="0" y="11"/>
                    </a:lnTo>
                    <a:lnTo>
                      <a:pt x="0" y="10"/>
                    </a:lnTo>
                    <a:lnTo>
                      <a:pt x="0" y="10"/>
                    </a:lnTo>
                    <a:lnTo>
                      <a:pt x="0" y="10"/>
                    </a:lnTo>
                    <a:lnTo>
                      <a:pt x="0" y="9"/>
                    </a:lnTo>
                    <a:lnTo>
                      <a:pt x="0" y="9"/>
                    </a:lnTo>
                    <a:lnTo>
                      <a:pt x="0" y="10"/>
                    </a:lnTo>
                    <a:lnTo>
                      <a:pt x="0" y="10"/>
                    </a:lnTo>
                    <a:lnTo>
                      <a:pt x="0" y="11"/>
                    </a:lnTo>
                    <a:lnTo>
                      <a:pt x="0" y="11"/>
                    </a:lnTo>
                    <a:lnTo>
                      <a:pt x="0" y="10"/>
                    </a:lnTo>
                    <a:lnTo>
                      <a:pt x="0" y="11"/>
                    </a:lnTo>
                    <a:lnTo>
                      <a:pt x="0" y="10"/>
                    </a:lnTo>
                    <a:lnTo>
                      <a:pt x="0" y="10"/>
                    </a:lnTo>
                    <a:lnTo>
                      <a:pt x="0" y="10"/>
                    </a:lnTo>
                    <a:lnTo>
                      <a:pt x="0" y="10"/>
                    </a:lnTo>
                    <a:lnTo>
                      <a:pt x="0" y="9"/>
                    </a:lnTo>
                    <a:lnTo>
                      <a:pt x="0" y="10"/>
                    </a:lnTo>
                    <a:lnTo>
                      <a:pt x="0" y="10"/>
                    </a:lnTo>
                    <a:lnTo>
                      <a:pt x="0" y="9"/>
                    </a:lnTo>
                    <a:lnTo>
                      <a:pt x="0" y="9"/>
                    </a:lnTo>
                    <a:lnTo>
                      <a:pt x="0" y="8"/>
                    </a:lnTo>
                    <a:lnTo>
                      <a:pt x="0" y="8"/>
                    </a:lnTo>
                    <a:lnTo>
                      <a:pt x="0" y="8"/>
                    </a:lnTo>
                    <a:lnTo>
                      <a:pt x="0" y="8"/>
                    </a:lnTo>
                    <a:lnTo>
                      <a:pt x="0" y="8"/>
                    </a:lnTo>
                    <a:lnTo>
                      <a:pt x="0" y="7"/>
                    </a:lnTo>
                    <a:lnTo>
                      <a:pt x="0" y="8"/>
                    </a:lnTo>
                    <a:lnTo>
                      <a:pt x="0" y="7"/>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7"/>
                    </a:lnTo>
                    <a:lnTo>
                      <a:pt x="0" y="8"/>
                    </a:lnTo>
                    <a:lnTo>
                      <a:pt x="0" y="8"/>
                    </a:lnTo>
                    <a:lnTo>
                      <a:pt x="0" y="8"/>
                    </a:lnTo>
                    <a:lnTo>
                      <a:pt x="0" y="9"/>
                    </a:lnTo>
                    <a:lnTo>
                      <a:pt x="0" y="8"/>
                    </a:lnTo>
                    <a:lnTo>
                      <a:pt x="0" y="9"/>
                    </a:lnTo>
                    <a:lnTo>
                      <a:pt x="0" y="9"/>
                    </a:lnTo>
                    <a:lnTo>
                      <a:pt x="0" y="9"/>
                    </a:lnTo>
                    <a:lnTo>
                      <a:pt x="0" y="10"/>
                    </a:lnTo>
                    <a:lnTo>
                      <a:pt x="0" y="10"/>
                    </a:lnTo>
                    <a:lnTo>
                      <a:pt x="0" y="10"/>
                    </a:lnTo>
                    <a:lnTo>
                      <a:pt x="0" y="10"/>
                    </a:lnTo>
                    <a:lnTo>
                      <a:pt x="0" y="11"/>
                    </a:lnTo>
                    <a:lnTo>
                      <a:pt x="0" y="11"/>
                    </a:lnTo>
                    <a:lnTo>
                      <a:pt x="0" y="10"/>
                    </a:lnTo>
                    <a:lnTo>
                      <a:pt x="0" y="11"/>
                    </a:lnTo>
                    <a:lnTo>
                      <a:pt x="0" y="10"/>
                    </a:lnTo>
                    <a:lnTo>
                      <a:pt x="0" y="10"/>
                    </a:lnTo>
                    <a:lnTo>
                      <a:pt x="0" y="10"/>
                    </a:lnTo>
                    <a:lnTo>
                      <a:pt x="0" y="10"/>
                    </a:lnTo>
                    <a:lnTo>
                      <a:pt x="0" y="10"/>
                    </a:lnTo>
                    <a:lnTo>
                      <a:pt x="0" y="9"/>
                    </a:lnTo>
                    <a:lnTo>
                      <a:pt x="0" y="10"/>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9"/>
                    </a:lnTo>
                    <a:lnTo>
                      <a:pt x="0" y="10"/>
                    </a:lnTo>
                    <a:lnTo>
                      <a:pt x="0" y="10"/>
                    </a:lnTo>
                    <a:lnTo>
                      <a:pt x="0" y="11"/>
                    </a:lnTo>
                    <a:lnTo>
                      <a:pt x="0" y="10"/>
                    </a:lnTo>
                    <a:lnTo>
                      <a:pt x="0" y="11"/>
                    </a:lnTo>
                    <a:lnTo>
                      <a:pt x="0" y="11"/>
                    </a:lnTo>
                    <a:lnTo>
                      <a:pt x="0" y="11"/>
                    </a:lnTo>
                    <a:lnTo>
                      <a:pt x="0" y="11"/>
                    </a:lnTo>
                    <a:lnTo>
                      <a:pt x="0" y="11"/>
                    </a:lnTo>
                    <a:lnTo>
                      <a:pt x="0" y="10"/>
                    </a:lnTo>
                    <a:lnTo>
                      <a:pt x="0" y="10"/>
                    </a:lnTo>
                    <a:lnTo>
                      <a:pt x="0" y="10"/>
                    </a:lnTo>
                    <a:lnTo>
                      <a:pt x="0" y="10"/>
                    </a:lnTo>
                    <a:lnTo>
                      <a:pt x="0" y="10"/>
                    </a:lnTo>
                    <a:lnTo>
                      <a:pt x="0" y="11"/>
                    </a:lnTo>
                    <a:lnTo>
                      <a:pt x="0" y="11"/>
                    </a:lnTo>
                    <a:lnTo>
                      <a:pt x="0" y="11"/>
                    </a:lnTo>
                    <a:lnTo>
                      <a:pt x="0" y="10"/>
                    </a:lnTo>
                    <a:lnTo>
                      <a:pt x="0" y="11"/>
                    </a:lnTo>
                    <a:lnTo>
                      <a:pt x="0" y="11"/>
                    </a:lnTo>
                    <a:lnTo>
                      <a:pt x="0" y="10"/>
                    </a:lnTo>
                    <a:lnTo>
                      <a:pt x="0" y="11"/>
                    </a:lnTo>
                    <a:lnTo>
                      <a:pt x="0" y="11"/>
                    </a:lnTo>
                    <a:lnTo>
                      <a:pt x="0" y="11"/>
                    </a:lnTo>
                    <a:lnTo>
                      <a:pt x="0" y="11"/>
                    </a:lnTo>
                    <a:lnTo>
                      <a:pt x="0" y="12"/>
                    </a:lnTo>
                    <a:lnTo>
                      <a:pt x="0" y="12"/>
                    </a:lnTo>
                    <a:lnTo>
                      <a:pt x="0" y="12"/>
                    </a:lnTo>
                    <a:lnTo>
                      <a:pt x="0" y="11"/>
                    </a:lnTo>
                    <a:lnTo>
                      <a:pt x="0" y="12"/>
                    </a:lnTo>
                    <a:lnTo>
                      <a:pt x="0" y="12"/>
                    </a:lnTo>
                    <a:lnTo>
                      <a:pt x="0" y="11"/>
                    </a:lnTo>
                    <a:lnTo>
                      <a:pt x="0" y="11"/>
                    </a:lnTo>
                    <a:lnTo>
                      <a:pt x="0" y="11"/>
                    </a:lnTo>
                    <a:lnTo>
                      <a:pt x="0" y="11"/>
                    </a:lnTo>
                    <a:lnTo>
                      <a:pt x="0" y="11"/>
                    </a:lnTo>
                    <a:lnTo>
                      <a:pt x="0" y="11"/>
                    </a:lnTo>
                    <a:lnTo>
                      <a:pt x="0" y="11"/>
                    </a:lnTo>
                    <a:lnTo>
                      <a:pt x="0" y="10"/>
                    </a:lnTo>
                    <a:lnTo>
                      <a:pt x="0" y="10"/>
                    </a:lnTo>
                    <a:lnTo>
                      <a:pt x="0" y="9"/>
                    </a:lnTo>
                    <a:lnTo>
                      <a:pt x="0" y="10"/>
                    </a:lnTo>
                    <a:lnTo>
                      <a:pt x="0" y="9"/>
                    </a:lnTo>
                    <a:lnTo>
                      <a:pt x="0" y="10"/>
                    </a:lnTo>
                    <a:lnTo>
                      <a:pt x="0" y="9"/>
                    </a:lnTo>
                    <a:lnTo>
                      <a:pt x="0" y="8"/>
                    </a:lnTo>
                    <a:lnTo>
                      <a:pt x="0" y="9"/>
                    </a:lnTo>
                    <a:lnTo>
                      <a:pt x="0" y="10"/>
                    </a:lnTo>
                    <a:lnTo>
                      <a:pt x="0" y="10"/>
                    </a:lnTo>
                    <a:lnTo>
                      <a:pt x="0" y="9"/>
                    </a:lnTo>
                    <a:lnTo>
                      <a:pt x="0" y="10"/>
                    </a:lnTo>
                    <a:lnTo>
                      <a:pt x="0" y="10"/>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9"/>
                    </a:lnTo>
                    <a:lnTo>
                      <a:pt x="0" y="8"/>
                    </a:lnTo>
                    <a:lnTo>
                      <a:pt x="0" y="8"/>
                    </a:lnTo>
                    <a:lnTo>
                      <a:pt x="0" y="7"/>
                    </a:lnTo>
                    <a:lnTo>
                      <a:pt x="0" y="7"/>
                    </a:lnTo>
                    <a:lnTo>
                      <a:pt x="0" y="7"/>
                    </a:lnTo>
                    <a:lnTo>
                      <a:pt x="0" y="7"/>
                    </a:lnTo>
                    <a:lnTo>
                      <a:pt x="0" y="6"/>
                    </a:lnTo>
                    <a:lnTo>
                      <a:pt x="0" y="5"/>
                    </a:lnTo>
                    <a:lnTo>
                      <a:pt x="0" y="5"/>
                    </a:lnTo>
                    <a:lnTo>
                      <a:pt x="0" y="5"/>
                    </a:lnTo>
                    <a:lnTo>
                      <a:pt x="0" y="4"/>
                    </a:lnTo>
                    <a:lnTo>
                      <a:pt x="0" y="5"/>
                    </a:lnTo>
                    <a:lnTo>
                      <a:pt x="0" y="4"/>
                    </a:lnTo>
                    <a:lnTo>
                      <a:pt x="0" y="4"/>
                    </a:lnTo>
                    <a:lnTo>
                      <a:pt x="0" y="2"/>
                    </a:lnTo>
                    <a:lnTo>
                      <a:pt x="0" y="2"/>
                    </a:lnTo>
                    <a:lnTo>
                      <a:pt x="0" y="2"/>
                    </a:lnTo>
                    <a:lnTo>
                      <a:pt x="0" y="2"/>
                    </a:lnTo>
                    <a:lnTo>
                      <a:pt x="0" y="1"/>
                    </a:lnTo>
                    <a:lnTo>
                      <a:pt x="0" y="1"/>
                    </a:lnTo>
                    <a:lnTo>
                      <a:pt x="0" y="1"/>
                    </a:lnTo>
                    <a:lnTo>
                      <a:pt x="0" y="0"/>
                    </a:lnTo>
                    <a:lnTo>
                      <a:pt x="0" y="1"/>
                    </a:lnTo>
                    <a:lnTo>
                      <a:pt x="0" y="2"/>
                    </a:lnTo>
                    <a:lnTo>
                      <a:pt x="0" y="1"/>
                    </a:lnTo>
                    <a:lnTo>
                      <a:pt x="0" y="2"/>
                    </a:lnTo>
                    <a:lnTo>
                      <a:pt x="0" y="2"/>
                    </a:lnTo>
                    <a:lnTo>
                      <a:pt x="0" y="3"/>
                    </a:lnTo>
                    <a:lnTo>
                      <a:pt x="0" y="3"/>
                    </a:lnTo>
                    <a:lnTo>
                      <a:pt x="0" y="3"/>
                    </a:lnTo>
                    <a:lnTo>
                      <a:pt x="0" y="4"/>
                    </a:lnTo>
                    <a:lnTo>
                      <a:pt x="0" y="4"/>
                    </a:lnTo>
                    <a:lnTo>
                      <a:pt x="0" y="4"/>
                    </a:lnTo>
                    <a:lnTo>
                      <a:pt x="0" y="5"/>
                    </a:lnTo>
                    <a:lnTo>
                      <a:pt x="0" y="5"/>
                    </a:lnTo>
                    <a:lnTo>
                      <a:pt x="0" y="5"/>
                    </a:lnTo>
                    <a:lnTo>
                      <a:pt x="0" y="5"/>
                    </a:lnTo>
                    <a:lnTo>
                      <a:pt x="0" y="6"/>
                    </a:lnTo>
                    <a:lnTo>
                      <a:pt x="0" y="6"/>
                    </a:lnTo>
                    <a:lnTo>
                      <a:pt x="0" y="6"/>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5"/>
                    </a:lnTo>
                    <a:lnTo>
                      <a:pt x="0" y="6"/>
                    </a:lnTo>
                    <a:lnTo>
                      <a:pt x="0" y="5"/>
                    </a:lnTo>
                    <a:lnTo>
                      <a:pt x="0" y="5"/>
                    </a:lnTo>
                    <a:lnTo>
                      <a:pt x="0" y="5"/>
                    </a:lnTo>
                    <a:lnTo>
                      <a:pt x="0" y="4"/>
                    </a:lnTo>
                    <a:lnTo>
                      <a:pt x="0" y="5"/>
                    </a:lnTo>
                    <a:lnTo>
                      <a:pt x="0" y="5"/>
                    </a:lnTo>
                    <a:lnTo>
                      <a:pt x="0" y="5"/>
                    </a:lnTo>
                    <a:lnTo>
                      <a:pt x="0" y="6"/>
                    </a:lnTo>
                    <a:lnTo>
                      <a:pt x="0" y="5"/>
                    </a:lnTo>
                    <a:lnTo>
                      <a:pt x="0" y="6"/>
                    </a:lnTo>
                    <a:lnTo>
                      <a:pt x="0" y="6"/>
                    </a:lnTo>
                    <a:lnTo>
                      <a:pt x="0" y="6"/>
                    </a:lnTo>
                    <a:lnTo>
                      <a:pt x="0" y="7"/>
                    </a:lnTo>
                    <a:lnTo>
                      <a:pt x="0" y="6"/>
                    </a:lnTo>
                    <a:lnTo>
                      <a:pt x="0" y="7"/>
                    </a:lnTo>
                    <a:lnTo>
                      <a:pt x="0" y="7"/>
                    </a:lnTo>
                    <a:lnTo>
                      <a:pt x="0" y="6"/>
                    </a:lnTo>
                    <a:lnTo>
                      <a:pt x="0" y="7"/>
                    </a:lnTo>
                    <a:lnTo>
                      <a:pt x="0" y="6"/>
                    </a:lnTo>
                    <a:lnTo>
                      <a:pt x="0" y="6"/>
                    </a:lnTo>
                    <a:lnTo>
                      <a:pt x="0" y="7"/>
                    </a:lnTo>
                    <a:lnTo>
                      <a:pt x="0" y="6"/>
                    </a:lnTo>
                    <a:lnTo>
                      <a:pt x="0" y="7"/>
                    </a:lnTo>
                    <a:lnTo>
                      <a:pt x="0" y="6"/>
                    </a:lnTo>
                    <a:lnTo>
                      <a:pt x="0" y="6"/>
                    </a:lnTo>
                    <a:lnTo>
                      <a:pt x="0" y="5"/>
                    </a:lnTo>
                    <a:lnTo>
                      <a:pt x="0" y="5"/>
                    </a:lnTo>
                    <a:lnTo>
                      <a:pt x="0" y="5"/>
                    </a:lnTo>
                    <a:lnTo>
                      <a:pt x="0" y="4"/>
                    </a:lnTo>
                    <a:lnTo>
                      <a:pt x="0" y="5"/>
                    </a:lnTo>
                    <a:lnTo>
                      <a:pt x="0" y="5"/>
                    </a:lnTo>
                    <a:lnTo>
                      <a:pt x="0" y="6"/>
                    </a:lnTo>
                    <a:lnTo>
                      <a:pt x="0" y="6"/>
                    </a:lnTo>
                    <a:lnTo>
                      <a:pt x="0" y="6"/>
                    </a:lnTo>
                    <a:lnTo>
                      <a:pt x="0" y="7"/>
                    </a:lnTo>
                    <a:lnTo>
                      <a:pt x="0" y="7"/>
                    </a:lnTo>
                    <a:lnTo>
                      <a:pt x="0" y="6"/>
                    </a:lnTo>
                    <a:lnTo>
                      <a:pt x="0" y="7"/>
                    </a:lnTo>
                    <a:lnTo>
                      <a:pt x="0" y="7"/>
                    </a:lnTo>
                    <a:lnTo>
                      <a:pt x="0" y="7"/>
                    </a:lnTo>
                    <a:lnTo>
                      <a:pt x="0" y="8"/>
                    </a:lnTo>
                    <a:lnTo>
                      <a:pt x="0" y="8"/>
                    </a:lnTo>
                    <a:lnTo>
                      <a:pt x="0" y="9"/>
                    </a:lnTo>
                    <a:lnTo>
                      <a:pt x="0" y="8"/>
                    </a:lnTo>
                    <a:lnTo>
                      <a:pt x="0" y="8"/>
                    </a:lnTo>
                    <a:lnTo>
                      <a:pt x="0" y="8"/>
                    </a:lnTo>
                    <a:lnTo>
                      <a:pt x="0" y="7"/>
                    </a:lnTo>
                    <a:lnTo>
                      <a:pt x="0" y="8"/>
                    </a:lnTo>
                    <a:lnTo>
                      <a:pt x="0" y="8"/>
                    </a:lnTo>
                    <a:lnTo>
                      <a:pt x="0" y="8"/>
                    </a:lnTo>
                    <a:lnTo>
                      <a:pt x="0" y="8"/>
                    </a:lnTo>
                    <a:lnTo>
                      <a:pt x="0" y="7"/>
                    </a:lnTo>
                    <a:lnTo>
                      <a:pt x="0" y="8"/>
                    </a:lnTo>
                    <a:lnTo>
                      <a:pt x="0" y="8"/>
                    </a:lnTo>
                    <a:lnTo>
                      <a:pt x="0" y="8"/>
                    </a:lnTo>
                    <a:lnTo>
                      <a:pt x="0" y="8"/>
                    </a:lnTo>
                    <a:lnTo>
                      <a:pt x="0" y="8"/>
                    </a:lnTo>
                    <a:lnTo>
                      <a:pt x="0" y="8"/>
                    </a:lnTo>
                    <a:lnTo>
                      <a:pt x="0" y="9"/>
                    </a:lnTo>
                    <a:lnTo>
                      <a:pt x="0" y="9"/>
                    </a:lnTo>
                    <a:lnTo>
                      <a:pt x="0" y="10"/>
                    </a:lnTo>
                    <a:lnTo>
                      <a:pt x="0" y="9"/>
                    </a:lnTo>
                    <a:lnTo>
                      <a:pt x="0" y="9"/>
                    </a:lnTo>
                    <a:lnTo>
                      <a:pt x="0" y="8"/>
                    </a:lnTo>
                    <a:lnTo>
                      <a:pt x="0" y="8"/>
                    </a:lnTo>
                    <a:lnTo>
                      <a:pt x="0" y="8"/>
                    </a:lnTo>
                    <a:lnTo>
                      <a:pt x="0" y="7"/>
                    </a:lnTo>
                    <a:lnTo>
                      <a:pt x="0" y="8"/>
                    </a:lnTo>
                    <a:lnTo>
                      <a:pt x="0" y="7"/>
                    </a:lnTo>
                    <a:lnTo>
                      <a:pt x="0" y="7"/>
                    </a:lnTo>
                    <a:lnTo>
                      <a:pt x="0" y="6"/>
                    </a:lnTo>
                    <a:lnTo>
                      <a:pt x="0" y="7"/>
                    </a:lnTo>
                    <a:lnTo>
                      <a:pt x="0" y="6"/>
                    </a:lnTo>
                    <a:lnTo>
                      <a:pt x="0" y="6"/>
                    </a:lnTo>
                    <a:lnTo>
                      <a:pt x="0" y="6"/>
                    </a:lnTo>
                    <a:lnTo>
                      <a:pt x="0" y="5"/>
                    </a:lnTo>
                    <a:lnTo>
                      <a:pt x="0" y="4"/>
                    </a:lnTo>
                    <a:lnTo>
                      <a:pt x="0" y="5"/>
                    </a:lnTo>
                    <a:lnTo>
                      <a:pt x="0" y="4"/>
                    </a:lnTo>
                    <a:lnTo>
                      <a:pt x="0" y="4"/>
                    </a:lnTo>
                    <a:lnTo>
                      <a:pt x="0" y="4"/>
                    </a:lnTo>
                    <a:lnTo>
                      <a:pt x="0" y="4"/>
                    </a:lnTo>
                    <a:lnTo>
                      <a:pt x="0" y="4"/>
                    </a:lnTo>
                    <a:lnTo>
                      <a:pt x="0" y="4"/>
                    </a:lnTo>
                    <a:lnTo>
                      <a:pt x="0" y="5"/>
                    </a:lnTo>
                    <a:lnTo>
                      <a:pt x="0" y="5"/>
                    </a:lnTo>
                    <a:lnTo>
                      <a:pt x="0" y="4"/>
                    </a:lnTo>
                    <a:lnTo>
                      <a:pt x="0" y="5"/>
                    </a:lnTo>
                    <a:lnTo>
                      <a:pt x="0" y="5"/>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7"/>
                    </a:lnTo>
                    <a:lnTo>
                      <a:pt x="0" y="7"/>
                    </a:lnTo>
                    <a:lnTo>
                      <a:pt x="0" y="6"/>
                    </a:lnTo>
                    <a:lnTo>
                      <a:pt x="0" y="6"/>
                    </a:lnTo>
                    <a:lnTo>
                      <a:pt x="0" y="5"/>
                    </a:lnTo>
                    <a:lnTo>
                      <a:pt x="0" y="5"/>
                    </a:lnTo>
                    <a:lnTo>
                      <a:pt x="0" y="5"/>
                    </a:lnTo>
                    <a:lnTo>
                      <a:pt x="0" y="4"/>
                    </a:lnTo>
                    <a:lnTo>
                      <a:pt x="0" y="3"/>
                    </a:lnTo>
                    <a:lnTo>
                      <a:pt x="0" y="3"/>
                    </a:lnTo>
                    <a:lnTo>
                      <a:pt x="0" y="3"/>
                    </a:lnTo>
                    <a:lnTo>
                      <a:pt x="0" y="3"/>
                    </a:lnTo>
                    <a:lnTo>
                      <a:pt x="0" y="3"/>
                    </a:lnTo>
                    <a:lnTo>
                      <a:pt x="0" y="4"/>
                    </a:lnTo>
                    <a:lnTo>
                      <a:pt x="0" y="3"/>
                    </a:lnTo>
                    <a:lnTo>
                      <a:pt x="0" y="4"/>
                    </a:lnTo>
                    <a:lnTo>
                      <a:pt x="0" y="4"/>
                    </a:lnTo>
                    <a:lnTo>
                      <a:pt x="0" y="5"/>
                    </a:lnTo>
                    <a:lnTo>
                      <a:pt x="0" y="5"/>
                    </a:lnTo>
                    <a:lnTo>
                      <a:pt x="0" y="6"/>
                    </a:lnTo>
                    <a:lnTo>
                      <a:pt x="0" y="6"/>
                    </a:lnTo>
                    <a:lnTo>
                      <a:pt x="0" y="6"/>
                    </a:lnTo>
                    <a:lnTo>
                      <a:pt x="0" y="7"/>
                    </a:lnTo>
                    <a:lnTo>
                      <a:pt x="0" y="7"/>
                    </a:lnTo>
                    <a:lnTo>
                      <a:pt x="0" y="8"/>
                    </a:lnTo>
                    <a:lnTo>
                      <a:pt x="0" y="8"/>
                    </a:lnTo>
                    <a:lnTo>
                      <a:pt x="0" y="8"/>
                    </a:lnTo>
                    <a:lnTo>
                      <a:pt x="0" y="9"/>
                    </a:lnTo>
                    <a:lnTo>
                      <a:pt x="0" y="9"/>
                    </a:lnTo>
                    <a:lnTo>
                      <a:pt x="0" y="9"/>
                    </a:lnTo>
                    <a:lnTo>
                      <a:pt x="0" y="10"/>
                    </a:lnTo>
                    <a:lnTo>
                      <a:pt x="0" y="10"/>
                    </a:lnTo>
                    <a:lnTo>
                      <a:pt x="0" y="11"/>
                    </a:lnTo>
                    <a:lnTo>
                      <a:pt x="0" y="10"/>
                    </a:lnTo>
                    <a:lnTo>
                      <a:pt x="0" y="10"/>
                    </a:lnTo>
                    <a:lnTo>
                      <a:pt x="0" y="10"/>
                    </a:lnTo>
                    <a:lnTo>
                      <a:pt x="0" y="10"/>
                    </a:lnTo>
                    <a:lnTo>
                      <a:pt x="0" y="9"/>
                    </a:lnTo>
                    <a:lnTo>
                      <a:pt x="0" y="10"/>
                    </a:lnTo>
                    <a:lnTo>
                      <a:pt x="0" y="10"/>
                    </a:lnTo>
                    <a:lnTo>
                      <a:pt x="0" y="11"/>
                    </a:lnTo>
                    <a:lnTo>
                      <a:pt x="0" y="11"/>
                    </a:lnTo>
                    <a:lnTo>
                      <a:pt x="0" y="11"/>
                    </a:lnTo>
                    <a:lnTo>
                      <a:pt x="0" y="11"/>
                    </a:lnTo>
                    <a:lnTo>
                      <a:pt x="0" y="12"/>
                    </a:lnTo>
                    <a:lnTo>
                      <a:pt x="0" y="12"/>
                    </a:lnTo>
                    <a:lnTo>
                      <a:pt x="0" y="11"/>
                    </a:lnTo>
                    <a:lnTo>
                      <a:pt x="0" y="12"/>
                    </a:lnTo>
                    <a:lnTo>
                      <a:pt x="0" y="11"/>
                    </a:lnTo>
                    <a:lnTo>
                      <a:pt x="0" y="12"/>
                    </a:lnTo>
                    <a:lnTo>
                      <a:pt x="0" y="11"/>
                    </a:lnTo>
                    <a:lnTo>
                      <a:pt x="0" y="11"/>
                    </a:lnTo>
                    <a:lnTo>
                      <a:pt x="0" y="11"/>
                    </a:lnTo>
                    <a:lnTo>
                      <a:pt x="0" y="12"/>
                    </a:lnTo>
                    <a:lnTo>
                      <a:pt x="0" y="11"/>
                    </a:lnTo>
                    <a:lnTo>
                      <a:pt x="0" y="11"/>
                    </a:lnTo>
                    <a:lnTo>
                      <a:pt x="0" y="11"/>
                    </a:lnTo>
                    <a:lnTo>
                      <a:pt x="0" y="12"/>
                    </a:lnTo>
                    <a:lnTo>
                      <a:pt x="0" y="11"/>
                    </a:lnTo>
                    <a:lnTo>
                      <a:pt x="0" y="12"/>
                    </a:lnTo>
                    <a:lnTo>
                      <a:pt x="0" y="11"/>
                    </a:lnTo>
                    <a:lnTo>
                      <a:pt x="0" y="11"/>
                    </a:lnTo>
                    <a:lnTo>
                      <a:pt x="0" y="12"/>
                    </a:lnTo>
                    <a:lnTo>
                      <a:pt x="0" y="12"/>
                    </a:lnTo>
                    <a:lnTo>
                      <a:pt x="0" y="12"/>
                    </a:lnTo>
                    <a:lnTo>
                      <a:pt x="0" y="11"/>
                    </a:lnTo>
                    <a:lnTo>
                      <a:pt x="0" y="11"/>
                    </a:lnTo>
                    <a:lnTo>
                      <a:pt x="0" y="11"/>
                    </a:lnTo>
                    <a:lnTo>
                      <a:pt x="0" y="11"/>
                    </a:lnTo>
                    <a:lnTo>
                      <a:pt x="0" y="11"/>
                    </a:lnTo>
                    <a:lnTo>
                      <a:pt x="0" y="10"/>
                    </a:lnTo>
                    <a:lnTo>
                      <a:pt x="0" y="11"/>
                    </a:lnTo>
                    <a:lnTo>
                      <a:pt x="0" y="10"/>
                    </a:lnTo>
                    <a:lnTo>
                      <a:pt x="0" y="10"/>
                    </a:lnTo>
                    <a:lnTo>
                      <a:pt x="0" y="10"/>
                    </a:lnTo>
                    <a:lnTo>
                      <a:pt x="0" y="11"/>
                    </a:lnTo>
                    <a:lnTo>
                      <a:pt x="0" y="10"/>
                    </a:lnTo>
                    <a:lnTo>
                      <a:pt x="0" y="11"/>
                    </a:lnTo>
                    <a:lnTo>
                      <a:pt x="0" y="11"/>
                    </a:lnTo>
                    <a:lnTo>
                      <a:pt x="0" y="12"/>
                    </a:lnTo>
                    <a:lnTo>
                      <a:pt x="0" y="11"/>
                    </a:lnTo>
                    <a:lnTo>
                      <a:pt x="0" y="12"/>
                    </a:lnTo>
                    <a:lnTo>
                      <a:pt x="0" y="12"/>
                    </a:lnTo>
                    <a:lnTo>
                      <a:pt x="0" y="12"/>
                    </a:lnTo>
                    <a:lnTo>
                      <a:pt x="0" y="13"/>
                    </a:lnTo>
                    <a:lnTo>
                      <a:pt x="0" y="12"/>
                    </a:lnTo>
                    <a:lnTo>
                      <a:pt x="0" y="12"/>
                    </a:lnTo>
                    <a:lnTo>
                      <a:pt x="0" y="12"/>
                    </a:lnTo>
                    <a:lnTo>
                      <a:pt x="0" y="12"/>
                    </a:lnTo>
                    <a:lnTo>
                      <a:pt x="0" y="11"/>
                    </a:lnTo>
                    <a:lnTo>
                      <a:pt x="0" y="11"/>
                    </a:lnTo>
                    <a:lnTo>
                      <a:pt x="0" y="11"/>
                    </a:lnTo>
                    <a:lnTo>
                      <a:pt x="0" y="11"/>
                    </a:lnTo>
                    <a:lnTo>
                      <a:pt x="0" y="11"/>
                    </a:lnTo>
                    <a:lnTo>
                      <a:pt x="0" y="10"/>
                    </a:lnTo>
                    <a:lnTo>
                      <a:pt x="0" y="11"/>
                    </a:lnTo>
                    <a:lnTo>
                      <a:pt x="0" y="10"/>
                    </a:lnTo>
                    <a:lnTo>
                      <a:pt x="0" y="10"/>
                    </a:lnTo>
                    <a:lnTo>
                      <a:pt x="0" y="10"/>
                    </a:lnTo>
                    <a:lnTo>
                      <a:pt x="0" y="11"/>
                    </a:lnTo>
                    <a:lnTo>
                      <a:pt x="0" y="10"/>
                    </a:lnTo>
                    <a:lnTo>
                      <a:pt x="0" y="10"/>
                    </a:lnTo>
                    <a:lnTo>
                      <a:pt x="0" y="10"/>
                    </a:lnTo>
                    <a:lnTo>
                      <a:pt x="0" y="10"/>
                    </a:lnTo>
                    <a:lnTo>
                      <a:pt x="0" y="9"/>
                    </a:lnTo>
                    <a:lnTo>
                      <a:pt x="0" y="9"/>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6"/>
                    </a:lnTo>
                    <a:lnTo>
                      <a:pt x="0" y="6"/>
                    </a:lnTo>
                    <a:lnTo>
                      <a:pt x="0" y="5"/>
                    </a:lnTo>
                    <a:lnTo>
                      <a:pt x="0" y="6"/>
                    </a:lnTo>
                    <a:lnTo>
                      <a:pt x="0" y="5"/>
                    </a:lnTo>
                    <a:lnTo>
                      <a:pt x="0" y="6"/>
                    </a:lnTo>
                    <a:lnTo>
                      <a:pt x="0" y="5"/>
                    </a:lnTo>
                    <a:lnTo>
                      <a:pt x="0" y="5"/>
                    </a:lnTo>
                    <a:lnTo>
                      <a:pt x="0" y="5"/>
                    </a:lnTo>
                    <a:lnTo>
                      <a:pt x="0" y="5"/>
                    </a:lnTo>
                    <a:lnTo>
                      <a:pt x="0" y="5"/>
                    </a:lnTo>
                    <a:lnTo>
                      <a:pt x="0" y="5"/>
                    </a:lnTo>
                    <a:lnTo>
                      <a:pt x="0" y="6"/>
                    </a:lnTo>
                    <a:lnTo>
                      <a:pt x="0" y="6"/>
                    </a:lnTo>
                    <a:lnTo>
                      <a:pt x="0" y="5"/>
                    </a:lnTo>
                    <a:lnTo>
                      <a:pt x="0" y="5"/>
                    </a:lnTo>
                    <a:lnTo>
                      <a:pt x="0" y="5"/>
                    </a:lnTo>
                    <a:lnTo>
                      <a:pt x="0" y="6"/>
                    </a:lnTo>
                    <a:lnTo>
                      <a:pt x="0" y="5"/>
                    </a:lnTo>
                    <a:lnTo>
                      <a:pt x="0" y="5"/>
                    </a:lnTo>
                    <a:lnTo>
                      <a:pt x="0" y="5"/>
                    </a:lnTo>
                    <a:lnTo>
                      <a:pt x="0" y="4"/>
                    </a:lnTo>
                    <a:lnTo>
                      <a:pt x="0" y="5"/>
                    </a:lnTo>
                    <a:lnTo>
                      <a:pt x="0" y="4"/>
                    </a:lnTo>
                    <a:lnTo>
                      <a:pt x="0" y="4"/>
                    </a:lnTo>
                    <a:lnTo>
                      <a:pt x="0" y="4"/>
                    </a:lnTo>
                    <a:lnTo>
                      <a:pt x="0" y="5"/>
                    </a:lnTo>
                    <a:lnTo>
                      <a:pt x="0" y="5"/>
                    </a:lnTo>
                    <a:lnTo>
                      <a:pt x="0" y="5"/>
                    </a:lnTo>
                    <a:lnTo>
                      <a:pt x="0" y="5"/>
                    </a:lnTo>
                    <a:lnTo>
                      <a:pt x="0" y="5"/>
                    </a:lnTo>
                    <a:lnTo>
                      <a:pt x="0" y="5"/>
                    </a:lnTo>
                    <a:lnTo>
                      <a:pt x="0" y="4"/>
                    </a:lnTo>
                    <a:lnTo>
                      <a:pt x="0" y="4"/>
                    </a:lnTo>
                    <a:lnTo>
                      <a:pt x="0" y="5"/>
                    </a:lnTo>
                    <a:lnTo>
                      <a:pt x="0" y="5"/>
                    </a:lnTo>
                    <a:lnTo>
                      <a:pt x="0" y="5"/>
                    </a:lnTo>
                    <a:lnTo>
                      <a:pt x="0" y="4"/>
                    </a:lnTo>
                    <a:lnTo>
                      <a:pt x="0" y="5"/>
                    </a:lnTo>
                    <a:lnTo>
                      <a:pt x="0" y="1"/>
                    </a:lnTo>
                    <a:lnTo>
                      <a:pt x="0" y="6"/>
                    </a:lnTo>
                    <a:lnTo>
                      <a:pt x="0" y="9"/>
                    </a:lnTo>
                    <a:lnTo>
                      <a:pt x="0" y="10"/>
                    </a:lnTo>
                    <a:lnTo>
                      <a:pt x="0" y="11"/>
                    </a:lnTo>
                    <a:lnTo>
                      <a:pt x="0" y="12"/>
                    </a:lnTo>
                    <a:lnTo>
                      <a:pt x="0" y="13"/>
                    </a:lnTo>
                    <a:lnTo>
                      <a:pt x="0" y="14"/>
                    </a:lnTo>
                    <a:lnTo>
                      <a:pt x="0" y="15"/>
                    </a:lnTo>
                    <a:lnTo>
                      <a:pt x="0" y="15"/>
                    </a:lnTo>
                    <a:lnTo>
                      <a:pt x="0" y="16"/>
                    </a:lnTo>
                    <a:lnTo>
                      <a:pt x="0" y="16"/>
                    </a:lnTo>
                    <a:lnTo>
                      <a:pt x="0" y="17"/>
                    </a:lnTo>
                    <a:lnTo>
                      <a:pt x="0" y="18"/>
                    </a:lnTo>
                    <a:lnTo>
                      <a:pt x="0" y="18"/>
                    </a:lnTo>
                    <a:lnTo>
                      <a:pt x="0" y="19"/>
                    </a:lnTo>
                    <a:lnTo>
                      <a:pt x="0" y="19"/>
                    </a:lnTo>
                    <a:lnTo>
                      <a:pt x="0" y="20"/>
                    </a:lnTo>
                    <a:lnTo>
                      <a:pt x="0" y="21"/>
                    </a:lnTo>
                    <a:lnTo>
                      <a:pt x="0" y="21"/>
                    </a:lnTo>
                    <a:lnTo>
                      <a:pt x="0" y="22"/>
                    </a:lnTo>
                    <a:lnTo>
                      <a:pt x="0" y="23"/>
                    </a:lnTo>
                    <a:lnTo>
                      <a:pt x="0" y="23"/>
                    </a:lnTo>
                    <a:lnTo>
                      <a:pt x="0" y="24"/>
                    </a:lnTo>
                    <a:lnTo>
                      <a:pt x="0" y="24"/>
                    </a:lnTo>
                    <a:lnTo>
                      <a:pt x="0" y="25"/>
                    </a:lnTo>
                    <a:lnTo>
                      <a:pt x="0" y="26"/>
                    </a:lnTo>
                    <a:lnTo>
                      <a:pt x="0" y="26"/>
                    </a:lnTo>
                    <a:lnTo>
                      <a:pt x="0" y="27"/>
                    </a:lnTo>
                    <a:lnTo>
                      <a:pt x="0" y="28"/>
                    </a:lnTo>
                    <a:lnTo>
                      <a:pt x="0" y="28"/>
                    </a:lnTo>
                    <a:lnTo>
                      <a:pt x="0" y="29"/>
                    </a:lnTo>
                    <a:lnTo>
                      <a:pt x="0" y="30"/>
                    </a:lnTo>
                    <a:lnTo>
                      <a:pt x="0" y="31"/>
                    </a:lnTo>
                    <a:lnTo>
                      <a:pt x="0" y="31"/>
                    </a:lnTo>
                    <a:lnTo>
                      <a:pt x="0" y="32"/>
                    </a:lnTo>
                    <a:lnTo>
                      <a:pt x="0" y="32"/>
                    </a:lnTo>
                    <a:lnTo>
                      <a:pt x="0" y="32"/>
                    </a:lnTo>
                    <a:lnTo>
                      <a:pt x="0" y="33"/>
                    </a:lnTo>
                    <a:lnTo>
                      <a:pt x="0" y="34"/>
                    </a:lnTo>
                    <a:lnTo>
                      <a:pt x="0" y="34"/>
                    </a:lnTo>
                    <a:lnTo>
                      <a:pt x="0" y="34"/>
                    </a:lnTo>
                    <a:lnTo>
                      <a:pt x="0" y="35"/>
                    </a:lnTo>
                    <a:lnTo>
                      <a:pt x="0" y="36"/>
                    </a:lnTo>
                    <a:lnTo>
                      <a:pt x="0" y="37"/>
                    </a:lnTo>
                    <a:lnTo>
                      <a:pt x="0" y="37"/>
                    </a:lnTo>
                    <a:lnTo>
                      <a:pt x="0" y="37"/>
                    </a:lnTo>
                    <a:lnTo>
                      <a:pt x="0" y="37"/>
                    </a:lnTo>
                    <a:lnTo>
                      <a:pt x="0" y="38"/>
                    </a:lnTo>
                    <a:lnTo>
                      <a:pt x="0" y="37"/>
                    </a:lnTo>
                    <a:lnTo>
                      <a:pt x="0" y="37"/>
                    </a:lnTo>
                    <a:lnTo>
                      <a:pt x="0" y="37"/>
                    </a:lnTo>
                    <a:lnTo>
                      <a:pt x="0" y="38"/>
                    </a:lnTo>
                    <a:lnTo>
                      <a:pt x="0" y="38"/>
                    </a:lnTo>
                    <a:lnTo>
                      <a:pt x="0" y="38"/>
                    </a:lnTo>
                    <a:lnTo>
                      <a:pt x="0" y="39"/>
                    </a:lnTo>
                    <a:lnTo>
                      <a:pt x="0" y="39"/>
                    </a:lnTo>
                    <a:lnTo>
                      <a:pt x="0" y="39"/>
                    </a:lnTo>
                    <a:lnTo>
                      <a:pt x="0" y="39"/>
                    </a:lnTo>
                    <a:lnTo>
                      <a:pt x="0" y="39"/>
                    </a:lnTo>
                    <a:lnTo>
                      <a:pt x="0" y="39"/>
                    </a:lnTo>
                    <a:lnTo>
                      <a:pt x="0" y="39"/>
                    </a:lnTo>
                    <a:lnTo>
                      <a:pt x="0" y="40"/>
                    </a:lnTo>
                    <a:lnTo>
                      <a:pt x="0" y="40"/>
                    </a:lnTo>
                    <a:lnTo>
                      <a:pt x="0" y="41"/>
                    </a:lnTo>
                    <a:lnTo>
                      <a:pt x="1" y="41"/>
                    </a:lnTo>
                    <a:lnTo>
                      <a:pt x="1" y="41"/>
                    </a:lnTo>
                    <a:lnTo>
                      <a:pt x="1" y="41"/>
                    </a:lnTo>
                    <a:lnTo>
                      <a:pt x="1" y="42"/>
                    </a:lnTo>
                    <a:lnTo>
                      <a:pt x="1" y="43"/>
                    </a:lnTo>
                    <a:lnTo>
                      <a:pt x="1" y="43"/>
                    </a:lnTo>
                    <a:lnTo>
                      <a:pt x="1" y="43"/>
                    </a:lnTo>
                    <a:lnTo>
                      <a:pt x="1" y="43"/>
                    </a:lnTo>
                    <a:lnTo>
                      <a:pt x="1" y="43"/>
                    </a:lnTo>
                    <a:lnTo>
                      <a:pt x="1" y="43"/>
                    </a:lnTo>
                    <a:lnTo>
                      <a:pt x="1" y="43"/>
                    </a:lnTo>
                    <a:lnTo>
                      <a:pt x="1" y="43"/>
                    </a:lnTo>
                    <a:lnTo>
                      <a:pt x="1" y="44"/>
                    </a:lnTo>
                    <a:lnTo>
                      <a:pt x="1" y="44"/>
                    </a:lnTo>
                    <a:lnTo>
                      <a:pt x="1" y="45"/>
                    </a:lnTo>
                    <a:lnTo>
                      <a:pt x="1" y="45"/>
                    </a:lnTo>
                    <a:lnTo>
                      <a:pt x="1" y="45"/>
                    </a:lnTo>
                    <a:lnTo>
                      <a:pt x="1" y="45"/>
                    </a:lnTo>
                    <a:lnTo>
                      <a:pt x="1" y="44"/>
                    </a:lnTo>
                    <a:lnTo>
                      <a:pt x="1" y="45"/>
                    </a:lnTo>
                    <a:lnTo>
                      <a:pt x="1" y="45"/>
                    </a:lnTo>
                    <a:lnTo>
                      <a:pt x="1" y="45"/>
                    </a:lnTo>
                    <a:lnTo>
                      <a:pt x="1" y="45"/>
                    </a:lnTo>
                    <a:lnTo>
                      <a:pt x="1" y="44"/>
                    </a:lnTo>
                    <a:lnTo>
                      <a:pt x="1" y="43"/>
                    </a:lnTo>
                    <a:lnTo>
                      <a:pt x="1" y="43"/>
                    </a:lnTo>
                    <a:lnTo>
                      <a:pt x="1" y="43"/>
                    </a:lnTo>
                    <a:lnTo>
                      <a:pt x="1" y="43"/>
                    </a:lnTo>
                    <a:lnTo>
                      <a:pt x="1" y="43"/>
                    </a:lnTo>
                    <a:lnTo>
                      <a:pt x="1" y="42"/>
                    </a:lnTo>
                    <a:lnTo>
                      <a:pt x="1" y="43"/>
                    </a:lnTo>
                    <a:lnTo>
                      <a:pt x="1" y="42"/>
                    </a:lnTo>
                    <a:lnTo>
                      <a:pt x="1" y="42"/>
                    </a:lnTo>
                    <a:lnTo>
                      <a:pt x="1" y="43"/>
                    </a:lnTo>
                    <a:lnTo>
                      <a:pt x="1" y="42"/>
                    </a:lnTo>
                    <a:lnTo>
                      <a:pt x="1" y="43"/>
                    </a:lnTo>
                    <a:lnTo>
                      <a:pt x="1" y="42"/>
                    </a:lnTo>
                    <a:lnTo>
                      <a:pt x="1" y="43"/>
                    </a:lnTo>
                    <a:lnTo>
                      <a:pt x="1" y="43"/>
                    </a:lnTo>
                    <a:lnTo>
                      <a:pt x="1" y="43"/>
                    </a:lnTo>
                    <a:lnTo>
                      <a:pt x="1" y="43"/>
                    </a:lnTo>
                    <a:lnTo>
                      <a:pt x="1" y="44"/>
                    </a:lnTo>
                    <a:lnTo>
                      <a:pt x="1" y="44"/>
                    </a:lnTo>
                    <a:lnTo>
                      <a:pt x="1" y="45"/>
                    </a:lnTo>
                    <a:lnTo>
                      <a:pt x="1" y="45"/>
                    </a:lnTo>
                  </a:path>
                </a:pathLst>
              </a:custGeom>
              <a:noFill/>
              <a:ln w="0">
                <a:solidFill>
                  <a:srgbClr val="3366FF"/>
                </a:solidFill>
                <a:prstDash val="solid"/>
                <a:round/>
                <a:headEnd/>
                <a:tailEnd/>
              </a:ln>
            </p:spPr>
            <p:txBody>
              <a:bodyPr/>
              <a:lstStyle/>
              <a:p>
                <a:endParaRPr lang="en-GB"/>
              </a:p>
            </p:txBody>
          </p:sp>
          <p:sp>
            <p:nvSpPr>
              <p:cNvPr id="185983" name="Freeform 639"/>
              <p:cNvSpPr>
                <a:spLocks/>
              </p:cNvSpPr>
              <p:nvPr/>
            </p:nvSpPr>
            <p:spPr bwMode="auto">
              <a:xfrm>
                <a:off x="2916" y="3683"/>
                <a:ext cx="1" cy="264"/>
              </a:xfrm>
              <a:custGeom>
                <a:avLst/>
                <a:gdLst/>
                <a:ahLst/>
                <a:cxnLst>
                  <a:cxn ang="0">
                    <a:pos x="0" y="19"/>
                  </a:cxn>
                  <a:cxn ang="0">
                    <a:pos x="0" y="22"/>
                  </a:cxn>
                  <a:cxn ang="0">
                    <a:pos x="0" y="27"/>
                  </a:cxn>
                  <a:cxn ang="0">
                    <a:pos x="0" y="26"/>
                  </a:cxn>
                  <a:cxn ang="0">
                    <a:pos x="0" y="28"/>
                  </a:cxn>
                  <a:cxn ang="0">
                    <a:pos x="0" y="30"/>
                  </a:cxn>
                  <a:cxn ang="0">
                    <a:pos x="0" y="30"/>
                  </a:cxn>
                  <a:cxn ang="0">
                    <a:pos x="0" y="30"/>
                  </a:cxn>
                  <a:cxn ang="0">
                    <a:pos x="0" y="31"/>
                  </a:cxn>
                  <a:cxn ang="0">
                    <a:pos x="0" y="33"/>
                  </a:cxn>
                  <a:cxn ang="0">
                    <a:pos x="0" y="35"/>
                  </a:cxn>
                  <a:cxn ang="0">
                    <a:pos x="0" y="31"/>
                  </a:cxn>
                  <a:cxn ang="0">
                    <a:pos x="0" y="31"/>
                  </a:cxn>
                  <a:cxn ang="0">
                    <a:pos x="0" y="35"/>
                  </a:cxn>
                  <a:cxn ang="0">
                    <a:pos x="0" y="31"/>
                  </a:cxn>
                  <a:cxn ang="0">
                    <a:pos x="0" y="28"/>
                  </a:cxn>
                  <a:cxn ang="0">
                    <a:pos x="0" y="33"/>
                  </a:cxn>
                  <a:cxn ang="0">
                    <a:pos x="0" y="33"/>
                  </a:cxn>
                  <a:cxn ang="0">
                    <a:pos x="0" y="36"/>
                  </a:cxn>
                  <a:cxn ang="0">
                    <a:pos x="0" y="38"/>
                  </a:cxn>
                  <a:cxn ang="0">
                    <a:pos x="0" y="36"/>
                  </a:cxn>
                  <a:cxn ang="0">
                    <a:pos x="0" y="33"/>
                  </a:cxn>
                  <a:cxn ang="0">
                    <a:pos x="0" y="31"/>
                  </a:cxn>
                  <a:cxn ang="0">
                    <a:pos x="0" y="32"/>
                  </a:cxn>
                  <a:cxn ang="0">
                    <a:pos x="0" y="33"/>
                  </a:cxn>
                  <a:cxn ang="0">
                    <a:pos x="0" y="32"/>
                  </a:cxn>
                  <a:cxn ang="0">
                    <a:pos x="0" y="32"/>
                  </a:cxn>
                  <a:cxn ang="0">
                    <a:pos x="0" y="31"/>
                  </a:cxn>
                  <a:cxn ang="0">
                    <a:pos x="0" y="34"/>
                  </a:cxn>
                  <a:cxn ang="0">
                    <a:pos x="0" y="29"/>
                  </a:cxn>
                  <a:cxn ang="0">
                    <a:pos x="0" y="28"/>
                  </a:cxn>
                  <a:cxn ang="0">
                    <a:pos x="0" y="31"/>
                  </a:cxn>
                  <a:cxn ang="0">
                    <a:pos x="0" y="30"/>
                  </a:cxn>
                  <a:cxn ang="0">
                    <a:pos x="0" y="30"/>
                  </a:cxn>
                  <a:cxn ang="0">
                    <a:pos x="0" y="34"/>
                  </a:cxn>
                  <a:cxn ang="0">
                    <a:pos x="0" y="33"/>
                  </a:cxn>
                  <a:cxn ang="0">
                    <a:pos x="0" y="32"/>
                  </a:cxn>
                  <a:cxn ang="0">
                    <a:pos x="0" y="29"/>
                  </a:cxn>
                  <a:cxn ang="0">
                    <a:pos x="0" y="28"/>
                  </a:cxn>
                  <a:cxn ang="0">
                    <a:pos x="0" y="32"/>
                  </a:cxn>
                  <a:cxn ang="0">
                    <a:pos x="0" y="32"/>
                  </a:cxn>
                  <a:cxn ang="0">
                    <a:pos x="0" y="36"/>
                  </a:cxn>
                  <a:cxn ang="0">
                    <a:pos x="0" y="37"/>
                  </a:cxn>
                  <a:cxn ang="0">
                    <a:pos x="0" y="40"/>
                  </a:cxn>
                  <a:cxn ang="0">
                    <a:pos x="0" y="40"/>
                  </a:cxn>
                  <a:cxn ang="0">
                    <a:pos x="0" y="35"/>
                  </a:cxn>
                  <a:cxn ang="0">
                    <a:pos x="0" y="33"/>
                  </a:cxn>
                  <a:cxn ang="0">
                    <a:pos x="0" y="33"/>
                  </a:cxn>
                  <a:cxn ang="0">
                    <a:pos x="0" y="33"/>
                  </a:cxn>
                  <a:cxn ang="0">
                    <a:pos x="0" y="39"/>
                  </a:cxn>
                  <a:cxn ang="0">
                    <a:pos x="0" y="38"/>
                  </a:cxn>
                  <a:cxn ang="0">
                    <a:pos x="0" y="39"/>
                  </a:cxn>
                  <a:cxn ang="0">
                    <a:pos x="0" y="41"/>
                  </a:cxn>
                  <a:cxn ang="0">
                    <a:pos x="0" y="37"/>
                  </a:cxn>
                  <a:cxn ang="0">
                    <a:pos x="0" y="36"/>
                  </a:cxn>
                  <a:cxn ang="0">
                    <a:pos x="0" y="38"/>
                  </a:cxn>
                  <a:cxn ang="0">
                    <a:pos x="0" y="39"/>
                  </a:cxn>
                  <a:cxn ang="0">
                    <a:pos x="0" y="36"/>
                  </a:cxn>
                  <a:cxn ang="0">
                    <a:pos x="0" y="27"/>
                  </a:cxn>
                  <a:cxn ang="0">
                    <a:pos x="0" y="20"/>
                  </a:cxn>
                  <a:cxn ang="0">
                    <a:pos x="0" y="14"/>
                  </a:cxn>
                  <a:cxn ang="0">
                    <a:pos x="0" y="11"/>
                  </a:cxn>
                  <a:cxn ang="0">
                    <a:pos x="0" y="4"/>
                  </a:cxn>
                </a:cxnLst>
                <a:rect l="0" t="0" r="r" b="b"/>
                <a:pathLst>
                  <a:path h="44">
                    <a:moveTo>
                      <a:pt x="0" y="19"/>
                    </a:moveTo>
                    <a:lnTo>
                      <a:pt x="0" y="20"/>
                    </a:lnTo>
                    <a:lnTo>
                      <a:pt x="0" y="20"/>
                    </a:lnTo>
                    <a:lnTo>
                      <a:pt x="0" y="20"/>
                    </a:lnTo>
                    <a:lnTo>
                      <a:pt x="0" y="20"/>
                    </a:lnTo>
                    <a:lnTo>
                      <a:pt x="0" y="19"/>
                    </a:lnTo>
                    <a:lnTo>
                      <a:pt x="0" y="19"/>
                    </a:lnTo>
                    <a:lnTo>
                      <a:pt x="0" y="19"/>
                    </a:lnTo>
                    <a:lnTo>
                      <a:pt x="0" y="18"/>
                    </a:lnTo>
                    <a:lnTo>
                      <a:pt x="0" y="18"/>
                    </a:lnTo>
                    <a:lnTo>
                      <a:pt x="0" y="19"/>
                    </a:lnTo>
                    <a:lnTo>
                      <a:pt x="0" y="18"/>
                    </a:lnTo>
                    <a:lnTo>
                      <a:pt x="0" y="19"/>
                    </a:lnTo>
                    <a:lnTo>
                      <a:pt x="0" y="19"/>
                    </a:lnTo>
                    <a:lnTo>
                      <a:pt x="0" y="20"/>
                    </a:lnTo>
                    <a:lnTo>
                      <a:pt x="0" y="20"/>
                    </a:lnTo>
                    <a:lnTo>
                      <a:pt x="0" y="21"/>
                    </a:lnTo>
                    <a:lnTo>
                      <a:pt x="0" y="21"/>
                    </a:lnTo>
                    <a:lnTo>
                      <a:pt x="0" y="22"/>
                    </a:lnTo>
                    <a:lnTo>
                      <a:pt x="0" y="22"/>
                    </a:lnTo>
                    <a:lnTo>
                      <a:pt x="0" y="22"/>
                    </a:lnTo>
                    <a:lnTo>
                      <a:pt x="0" y="22"/>
                    </a:lnTo>
                    <a:lnTo>
                      <a:pt x="0" y="23"/>
                    </a:lnTo>
                    <a:lnTo>
                      <a:pt x="0" y="23"/>
                    </a:lnTo>
                    <a:lnTo>
                      <a:pt x="0" y="24"/>
                    </a:lnTo>
                    <a:lnTo>
                      <a:pt x="0" y="24"/>
                    </a:lnTo>
                    <a:lnTo>
                      <a:pt x="0" y="24"/>
                    </a:lnTo>
                    <a:lnTo>
                      <a:pt x="0" y="25"/>
                    </a:lnTo>
                    <a:lnTo>
                      <a:pt x="0" y="25"/>
                    </a:lnTo>
                    <a:lnTo>
                      <a:pt x="0" y="26"/>
                    </a:lnTo>
                    <a:lnTo>
                      <a:pt x="0" y="25"/>
                    </a:lnTo>
                    <a:lnTo>
                      <a:pt x="0" y="26"/>
                    </a:lnTo>
                    <a:lnTo>
                      <a:pt x="0" y="27"/>
                    </a:lnTo>
                    <a:lnTo>
                      <a:pt x="0" y="27"/>
                    </a:lnTo>
                    <a:lnTo>
                      <a:pt x="0" y="27"/>
                    </a:lnTo>
                    <a:lnTo>
                      <a:pt x="0" y="27"/>
                    </a:lnTo>
                    <a:lnTo>
                      <a:pt x="0" y="27"/>
                    </a:lnTo>
                    <a:lnTo>
                      <a:pt x="0" y="27"/>
                    </a:lnTo>
                    <a:lnTo>
                      <a:pt x="0" y="27"/>
                    </a:lnTo>
                    <a:lnTo>
                      <a:pt x="0" y="27"/>
                    </a:lnTo>
                    <a:lnTo>
                      <a:pt x="0" y="27"/>
                    </a:lnTo>
                    <a:lnTo>
                      <a:pt x="0" y="26"/>
                    </a:lnTo>
                    <a:lnTo>
                      <a:pt x="0" y="26"/>
                    </a:lnTo>
                    <a:lnTo>
                      <a:pt x="0" y="26"/>
                    </a:lnTo>
                    <a:lnTo>
                      <a:pt x="0" y="25"/>
                    </a:lnTo>
                    <a:lnTo>
                      <a:pt x="0" y="26"/>
                    </a:lnTo>
                    <a:lnTo>
                      <a:pt x="0" y="27"/>
                    </a:lnTo>
                    <a:lnTo>
                      <a:pt x="0" y="27"/>
                    </a:lnTo>
                    <a:lnTo>
                      <a:pt x="0" y="27"/>
                    </a:lnTo>
                    <a:lnTo>
                      <a:pt x="0" y="28"/>
                    </a:lnTo>
                    <a:lnTo>
                      <a:pt x="0" y="28"/>
                    </a:lnTo>
                    <a:lnTo>
                      <a:pt x="0" y="28"/>
                    </a:lnTo>
                    <a:lnTo>
                      <a:pt x="0" y="28"/>
                    </a:lnTo>
                    <a:lnTo>
                      <a:pt x="0" y="29"/>
                    </a:lnTo>
                    <a:lnTo>
                      <a:pt x="0" y="28"/>
                    </a:lnTo>
                    <a:lnTo>
                      <a:pt x="0" y="29"/>
                    </a:lnTo>
                    <a:lnTo>
                      <a:pt x="0" y="29"/>
                    </a:lnTo>
                    <a:lnTo>
                      <a:pt x="0" y="29"/>
                    </a:lnTo>
                    <a:lnTo>
                      <a:pt x="0" y="29"/>
                    </a:lnTo>
                    <a:lnTo>
                      <a:pt x="0" y="29"/>
                    </a:lnTo>
                    <a:lnTo>
                      <a:pt x="0" y="30"/>
                    </a:lnTo>
                    <a:lnTo>
                      <a:pt x="0" y="30"/>
                    </a:lnTo>
                    <a:lnTo>
                      <a:pt x="0" y="30"/>
                    </a:lnTo>
                    <a:lnTo>
                      <a:pt x="0" y="30"/>
                    </a:lnTo>
                    <a:lnTo>
                      <a:pt x="0" y="30"/>
                    </a:lnTo>
                    <a:lnTo>
                      <a:pt x="0" y="30"/>
                    </a:lnTo>
                    <a:lnTo>
                      <a:pt x="0" y="30"/>
                    </a:lnTo>
                    <a:lnTo>
                      <a:pt x="0" y="31"/>
                    </a:lnTo>
                    <a:lnTo>
                      <a:pt x="0" y="31"/>
                    </a:lnTo>
                    <a:lnTo>
                      <a:pt x="0" y="31"/>
                    </a:lnTo>
                    <a:lnTo>
                      <a:pt x="0" y="30"/>
                    </a:lnTo>
                    <a:lnTo>
                      <a:pt x="0" y="31"/>
                    </a:lnTo>
                    <a:lnTo>
                      <a:pt x="0" y="31"/>
                    </a:lnTo>
                    <a:lnTo>
                      <a:pt x="0" y="32"/>
                    </a:lnTo>
                    <a:lnTo>
                      <a:pt x="0" y="32"/>
                    </a:lnTo>
                    <a:lnTo>
                      <a:pt x="0" y="31"/>
                    </a:lnTo>
                    <a:lnTo>
                      <a:pt x="0" y="30"/>
                    </a:lnTo>
                    <a:lnTo>
                      <a:pt x="0" y="30"/>
                    </a:lnTo>
                    <a:lnTo>
                      <a:pt x="0" y="30"/>
                    </a:lnTo>
                    <a:lnTo>
                      <a:pt x="0" y="30"/>
                    </a:lnTo>
                    <a:lnTo>
                      <a:pt x="0" y="30"/>
                    </a:lnTo>
                    <a:lnTo>
                      <a:pt x="0" y="30"/>
                    </a:lnTo>
                    <a:lnTo>
                      <a:pt x="0" y="30"/>
                    </a:lnTo>
                    <a:lnTo>
                      <a:pt x="0" y="30"/>
                    </a:lnTo>
                    <a:lnTo>
                      <a:pt x="0" y="30"/>
                    </a:lnTo>
                    <a:lnTo>
                      <a:pt x="0" y="29"/>
                    </a:lnTo>
                    <a:lnTo>
                      <a:pt x="0" y="30"/>
                    </a:lnTo>
                    <a:lnTo>
                      <a:pt x="0" y="30"/>
                    </a:lnTo>
                    <a:lnTo>
                      <a:pt x="0" y="30"/>
                    </a:lnTo>
                    <a:lnTo>
                      <a:pt x="0" y="30"/>
                    </a:lnTo>
                    <a:lnTo>
                      <a:pt x="0" y="30"/>
                    </a:lnTo>
                    <a:lnTo>
                      <a:pt x="0" y="30"/>
                    </a:lnTo>
                    <a:lnTo>
                      <a:pt x="0" y="30"/>
                    </a:lnTo>
                    <a:lnTo>
                      <a:pt x="0" y="30"/>
                    </a:lnTo>
                    <a:lnTo>
                      <a:pt x="0" y="31"/>
                    </a:lnTo>
                    <a:lnTo>
                      <a:pt x="0" y="30"/>
                    </a:lnTo>
                    <a:lnTo>
                      <a:pt x="0" y="31"/>
                    </a:lnTo>
                    <a:lnTo>
                      <a:pt x="0" y="30"/>
                    </a:lnTo>
                    <a:lnTo>
                      <a:pt x="0" y="31"/>
                    </a:lnTo>
                    <a:lnTo>
                      <a:pt x="0" y="30"/>
                    </a:lnTo>
                    <a:lnTo>
                      <a:pt x="0" y="30"/>
                    </a:lnTo>
                    <a:lnTo>
                      <a:pt x="0" y="31"/>
                    </a:lnTo>
                    <a:lnTo>
                      <a:pt x="0" y="30"/>
                    </a:lnTo>
                    <a:lnTo>
                      <a:pt x="0" y="31"/>
                    </a:lnTo>
                    <a:lnTo>
                      <a:pt x="0" y="30"/>
                    </a:lnTo>
                    <a:lnTo>
                      <a:pt x="0" y="31"/>
                    </a:lnTo>
                    <a:lnTo>
                      <a:pt x="0" y="31"/>
                    </a:lnTo>
                    <a:lnTo>
                      <a:pt x="0" y="32"/>
                    </a:lnTo>
                    <a:lnTo>
                      <a:pt x="0" y="32"/>
                    </a:lnTo>
                    <a:lnTo>
                      <a:pt x="0" y="33"/>
                    </a:lnTo>
                    <a:lnTo>
                      <a:pt x="0" y="33"/>
                    </a:lnTo>
                    <a:lnTo>
                      <a:pt x="0" y="33"/>
                    </a:lnTo>
                    <a:lnTo>
                      <a:pt x="0" y="34"/>
                    </a:lnTo>
                    <a:lnTo>
                      <a:pt x="0" y="34"/>
                    </a:lnTo>
                    <a:lnTo>
                      <a:pt x="0" y="34"/>
                    </a:lnTo>
                    <a:lnTo>
                      <a:pt x="0" y="34"/>
                    </a:lnTo>
                    <a:lnTo>
                      <a:pt x="0" y="35"/>
                    </a:lnTo>
                    <a:lnTo>
                      <a:pt x="0" y="35"/>
                    </a:lnTo>
                    <a:lnTo>
                      <a:pt x="0" y="34"/>
                    </a:lnTo>
                    <a:lnTo>
                      <a:pt x="0" y="35"/>
                    </a:lnTo>
                    <a:lnTo>
                      <a:pt x="0" y="35"/>
                    </a:lnTo>
                    <a:lnTo>
                      <a:pt x="0" y="34"/>
                    </a:lnTo>
                    <a:lnTo>
                      <a:pt x="0" y="34"/>
                    </a:lnTo>
                    <a:lnTo>
                      <a:pt x="0" y="33"/>
                    </a:lnTo>
                    <a:lnTo>
                      <a:pt x="0" y="32"/>
                    </a:lnTo>
                    <a:lnTo>
                      <a:pt x="0" y="32"/>
                    </a:lnTo>
                    <a:lnTo>
                      <a:pt x="0" y="32"/>
                    </a:lnTo>
                    <a:lnTo>
                      <a:pt x="0" y="31"/>
                    </a:lnTo>
                    <a:lnTo>
                      <a:pt x="0" y="32"/>
                    </a:lnTo>
                    <a:lnTo>
                      <a:pt x="0" y="31"/>
                    </a:lnTo>
                    <a:lnTo>
                      <a:pt x="0" y="30"/>
                    </a:lnTo>
                    <a:lnTo>
                      <a:pt x="0" y="31"/>
                    </a:lnTo>
                    <a:lnTo>
                      <a:pt x="0" y="31"/>
                    </a:lnTo>
                    <a:lnTo>
                      <a:pt x="0" y="30"/>
                    </a:lnTo>
                    <a:lnTo>
                      <a:pt x="0" y="30"/>
                    </a:lnTo>
                    <a:lnTo>
                      <a:pt x="0" y="30"/>
                    </a:lnTo>
                    <a:lnTo>
                      <a:pt x="0" y="30"/>
                    </a:lnTo>
                    <a:lnTo>
                      <a:pt x="0" y="29"/>
                    </a:lnTo>
                    <a:lnTo>
                      <a:pt x="0" y="29"/>
                    </a:lnTo>
                    <a:lnTo>
                      <a:pt x="0" y="29"/>
                    </a:lnTo>
                    <a:lnTo>
                      <a:pt x="0" y="30"/>
                    </a:lnTo>
                    <a:lnTo>
                      <a:pt x="0" y="30"/>
                    </a:lnTo>
                    <a:lnTo>
                      <a:pt x="0" y="31"/>
                    </a:lnTo>
                    <a:lnTo>
                      <a:pt x="0" y="31"/>
                    </a:lnTo>
                    <a:lnTo>
                      <a:pt x="0" y="32"/>
                    </a:lnTo>
                    <a:lnTo>
                      <a:pt x="0" y="31"/>
                    </a:lnTo>
                    <a:lnTo>
                      <a:pt x="0" y="32"/>
                    </a:lnTo>
                    <a:lnTo>
                      <a:pt x="0" y="32"/>
                    </a:lnTo>
                    <a:lnTo>
                      <a:pt x="0" y="33"/>
                    </a:lnTo>
                    <a:lnTo>
                      <a:pt x="0" y="33"/>
                    </a:lnTo>
                    <a:lnTo>
                      <a:pt x="0" y="33"/>
                    </a:lnTo>
                    <a:lnTo>
                      <a:pt x="0" y="34"/>
                    </a:lnTo>
                    <a:lnTo>
                      <a:pt x="0" y="34"/>
                    </a:lnTo>
                    <a:lnTo>
                      <a:pt x="0" y="35"/>
                    </a:lnTo>
                    <a:lnTo>
                      <a:pt x="0" y="34"/>
                    </a:lnTo>
                    <a:lnTo>
                      <a:pt x="0" y="34"/>
                    </a:lnTo>
                    <a:lnTo>
                      <a:pt x="0" y="33"/>
                    </a:lnTo>
                    <a:lnTo>
                      <a:pt x="0" y="32"/>
                    </a:lnTo>
                    <a:lnTo>
                      <a:pt x="0" y="31"/>
                    </a:lnTo>
                    <a:lnTo>
                      <a:pt x="0" y="32"/>
                    </a:lnTo>
                    <a:lnTo>
                      <a:pt x="0" y="32"/>
                    </a:lnTo>
                    <a:lnTo>
                      <a:pt x="0" y="32"/>
                    </a:lnTo>
                    <a:lnTo>
                      <a:pt x="0" y="32"/>
                    </a:lnTo>
                    <a:lnTo>
                      <a:pt x="0" y="31"/>
                    </a:lnTo>
                    <a:lnTo>
                      <a:pt x="0" y="31"/>
                    </a:lnTo>
                    <a:lnTo>
                      <a:pt x="0" y="30"/>
                    </a:lnTo>
                    <a:lnTo>
                      <a:pt x="0" y="30"/>
                    </a:lnTo>
                    <a:lnTo>
                      <a:pt x="0" y="30"/>
                    </a:lnTo>
                    <a:lnTo>
                      <a:pt x="0" y="30"/>
                    </a:lnTo>
                    <a:lnTo>
                      <a:pt x="0" y="30"/>
                    </a:lnTo>
                    <a:lnTo>
                      <a:pt x="0" y="31"/>
                    </a:lnTo>
                    <a:lnTo>
                      <a:pt x="0" y="30"/>
                    </a:lnTo>
                    <a:lnTo>
                      <a:pt x="0" y="30"/>
                    </a:lnTo>
                    <a:lnTo>
                      <a:pt x="0" y="29"/>
                    </a:lnTo>
                    <a:lnTo>
                      <a:pt x="0" y="29"/>
                    </a:lnTo>
                    <a:lnTo>
                      <a:pt x="0" y="28"/>
                    </a:lnTo>
                    <a:lnTo>
                      <a:pt x="0" y="28"/>
                    </a:lnTo>
                    <a:lnTo>
                      <a:pt x="0" y="29"/>
                    </a:lnTo>
                    <a:lnTo>
                      <a:pt x="0" y="30"/>
                    </a:lnTo>
                    <a:lnTo>
                      <a:pt x="0" y="30"/>
                    </a:lnTo>
                    <a:lnTo>
                      <a:pt x="0" y="30"/>
                    </a:lnTo>
                    <a:lnTo>
                      <a:pt x="0" y="31"/>
                    </a:lnTo>
                    <a:lnTo>
                      <a:pt x="0" y="32"/>
                    </a:lnTo>
                    <a:lnTo>
                      <a:pt x="0" y="32"/>
                    </a:lnTo>
                    <a:lnTo>
                      <a:pt x="0" y="33"/>
                    </a:lnTo>
                    <a:lnTo>
                      <a:pt x="0" y="32"/>
                    </a:lnTo>
                    <a:lnTo>
                      <a:pt x="0" y="33"/>
                    </a:lnTo>
                    <a:lnTo>
                      <a:pt x="0" y="32"/>
                    </a:lnTo>
                    <a:lnTo>
                      <a:pt x="0" y="33"/>
                    </a:lnTo>
                    <a:lnTo>
                      <a:pt x="0" y="32"/>
                    </a:lnTo>
                    <a:lnTo>
                      <a:pt x="0" y="32"/>
                    </a:lnTo>
                    <a:lnTo>
                      <a:pt x="0" y="32"/>
                    </a:lnTo>
                    <a:lnTo>
                      <a:pt x="0" y="33"/>
                    </a:lnTo>
                    <a:lnTo>
                      <a:pt x="0" y="33"/>
                    </a:lnTo>
                    <a:lnTo>
                      <a:pt x="0" y="32"/>
                    </a:lnTo>
                    <a:lnTo>
                      <a:pt x="0" y="32"/>
                    </a:lnTo>
                    <a:lnTo>
                      <a:pt x="0" y="32"/>
                    </a:lnTo>
                    <a:lnTo>
                      <a:pt x="0" y="33"/>
                    </a:lnTo>
                    <a:lnTo>
                      <a:pt x="0" y="33"/>
                    </a:lnTo>
                    <a:lnTo>
                      <a:pt x="0" y="33"/>
                    </a:lnTo>
                    <a:lnTo>
                      <a:pt x="0" y="34"/>
                    </a:lnTo>
                    <a:lnTo>
                      <a:pt x="0" y="34"/>
                    </a:lnTo>
                    <a:lnTo>
                      <a:pt x="0" y="35"/>
                    </a:lnTo>
                    <a:lnTo>
                      <a:pt x="0" y="35"/>
                    </a:lnTo>
                    <a:lnTo>
                      <a:pt x="0" y="35"/>
                    </a:lnTo>
                    <a:lnTo>
                      <a:pt x="0" y="35"/>
                    </a:lnTo>
                    <a:lnTo>
                      <a:pt x="0" y="35"/>
                    </a:lnTo>
                    <a:lnTo>
                      <a:pt x="0" y="36"/>
                    </a:lnTo>
                    <a:lnTo>
                      <a:pt x="0" y="36"/>
                    </a:lnTo>
                    <a:lnTo>
                      <a:pt x="0" y="36"/>
                    </a:lnTo>
                    <a:lnTo>
                      <a:pt x="0" y="37"/>
                    </a:lnTo>
                    <a:lnTo>
                      <a:pt x="0" y="37"/>
                    </a:lnTo>
                    <a:lnTo>
                      <a:pt x="0" y="38"/>
                    </a:lnTo>
                    <a:lnTo>
                      <a:pt x="0" y="37"/>
                    </a:lnTo>
                    <a:lnTo>
                      <a:pt x="0" y="38"/>
                    </a:lnTo>
                    <a:lnTo>
                      <a:pt x="0" y="38"/>
                    </a:lnTo>
                    <a:lnTo>
                      <a:pt x="0" y="39"/>
                    </a:lnTo>
                    <a:lnTo>
                      <a:pt x="0" y="38"/>
                    </a:lnTo>
                    <a:lnTo>
                      <a:pt x="0" y="39"/>
                    </a:lnTo>
                    <a:lnTo>
                      <a:pt x="0" y="38"/>
                    </a:lnTo>
                    <a:lnTo>
                      <a:pt x="0" y="38"/>
                    </a:lnTo>
                    <a:lnTo>
                      <a:pt x="0" y="36"/>
                    </a:lnTo>
                    <a:lnTo>
                      <a:pt x="0" y="36"/>
                    </a:lnTo>
                    <a:lnTo>
                      <a:pt x="0" y="35"/>
                    </a:lnTo>
                    <a:lnTo>
                      <a:pt x="0" y="36"/>
                    </a:lnTo>
                    <a:lnTo>
                      <a:pt x="0" y="36"/>
                    </a:lnTo>
                    <a:lnTo>
                      <a:pt x="0" y="36"/>
                    </a:lnTo>
                    <a:lnTo>
                      <a:pt x="0" y="37"/>
                    </a:lnTo>
                    <a:lnTo>
                      <a:pt x="0" y="36"/>
                    </a:lnTo>
                    <a:lnTo>
                      <a:pt x="0" y="36"/>
                    </a:lnTo>
                    <a:lnTo>
                      <a:pt x="0" y="36"/>
                    </a:lnTo>
                    <a:lnTo>
                      <a:pt x="0" y="37"/>
                    </a:lnTo>
                    <a:lnTo>
                      <a:pt x="0" y="36"/>
                    </a:lnTo>
                    <a:lnTo>
                      <a:pt x="0" y="36"/>
                    </a:lnTo>
                    <a:lnTo>
                      <a:pt x="0" y="35"/>
                    </a:lnTo>
                    <a:lnTo>
                      <a:pt x="0" y="34"/>
                    </a:lnTo>
                    <a:lnTo>
                      <a:pt x="0" y="34"/>
                    </a:lnTo>
                    <a:lnTo>
                      <a:pt x="0" y="34"/>
                    </a:lnTo>
                    <a:lnTo>
                      <a:pt x="0" y="34"/>
                    </a:lnTo>
                    <a:lnTo>
                      <a:pt x="0" y="33"/>
                    </a:lnTo>
                    <a:lnTo>
                      <a:pt x="0" y="33"/>
                    </a:lnTo>
                    <a:lnTo>
                      <a:pt x="0" y="33"/>
                    </a:lnTo>
                    <a:lnTo>
                      <a:pt x="0" y="33"/>
                    </a:lnTo>
                    <a:lnTo>
                      <a:pt x="0" y="32"/>
                    </a:lnTo>
                    <a:lnTo>
                      <a:pt x="0" y="33"/>
                    </a:lnTo>
                    <a:lnTo>
                      <a:pt x="0" y="33"/>
                    </a:lnTo>
                    <a:lnTo>
                      <a:pt x="0" y="32"/>
                    </a:lnTo>
                    <a:lnTo>
                      <a:pt x="0" y="32"/>
                    </a:lnTo>
                    <a:lnTo>
                      <a:pt x="0" y="31"/>
                    </a:lnTo>
                    <a:lnTo>
                      <a:pt x="0" y="31"/>
                    </a:lnTo>
                    <a:lnTo>
                      <a:pt x="0" y="31"/>
                    </a:lnTo>
                    <a:lnTo>
                      <a:pt x="0" y="32"/>
                    </a:lnTo>
                    <a:lnTo>
                      <a:pt x="0" y="31"/>
                    </a:lnTo>
                    <a:lnTo>
                      <a:pt x="0" y="31"/>
                    </a:lnTo>
                    <a:lnTo>
                      <a:pt x="0" y="32"/>
                    </a:lnTo>
                    <a:lnTo>
                      <a:pt x="0" y="31"/>
                    </a:lnTo>
                    <a:lnTo>
                      <a:pt x="0" y="32"/>
                    </a:lnTo>
                    <a:lnTo>
                      <a:pt x="0" y="31"/>
                    </a:lnTo>
                    <a:lnTo>
                      <a:pt x="0" y="31"/>
                    </a:lnTo>
                    <a:lnTo>
                      <a:pt x="0" y="31"/>
                    </a:lnTo>
                    <a:lnTo>
                      <a:pt x="0" y="32"/>
                    </a:lnTo>
                    <a:lnTo>
                      <a:pt x="0" y="32"/>
                    </a:lnTo>
                    <a:lnTo>
                      <a:pt x="0" y="33"/>
                    </a:lnTo>
                    <a:lnTo>
                      <a:pt x="0" y="32"/>
                    </a:lnTo>
                    <a:lnTo>
                      <a:pt x="0" y="33"/>
                    </a:lnTo>
                    <a:lnTo>
                      <a:pt x="0" y="33"/>
                    </a:lnTo>
                    <a:lnTo>
                      <a:pt x="0" y="33"/>
                    </a:lnTo>
                    <a:lnTo>
                      <a:pt x="0" y="34"/>
                    </a:lnTo>
                    <a:lnTo>
                      <a:pt x="0" y="33"/>
                    </a:lnTo>
                    <a:lnTo>
                      <a:pt x="0" y="34"/>
                    </a:lnTo>
                    <a:lnTo>
                      <a:pt x="0" y="34"/>
                    </a:lnTo>
                    <a:lnTo>
                      <a:pt x="0" y="34"/>
                    </a:lnTo>
                    <a:lnTo>
                      <a:pt x="0" y="34"/>
                    </a:lnTo>
                    <a:lnTo>
                      <a:pt x="0" y="34"/>
                    </a:lnTo>
                    <a:lnTo>
                      <a:pt x="0" y="33"/>
                    </a:lnTo>
                    <a:lnTo>
                      <a:pt x="0" y="33"/>
                    </a:lnTo>
                    <a:lnTo>
                      <a:pt x="0" y="33"/>
                    </a:lnTo>
                    <a:lnTo>
                      <a:pt x="0" y="34"/>
                    </a:lnTo>
                    <a:lnTo>
                      <a:pt x="0" y="34"/>
                    </a:lnTo>
                    <a:lnTo>
                      <a:pt x="0" y="34"/>
                    </a:lnTo>
                    <a:lnTo>
                      <a:pt x="0" y="34"/>
                    </a:lnTo>
                    <a:lnTo>
                      <a:pt x="0" y="34"/>
                    </a:lnTo>
                    <a:lnTo>
                      <a:pt x="0" y="33"/>
                    </a:lnTo>
                    <a:lnTo>
                      <a:pt x="0" y="34"/>
                    </a:lnTo>
                    <a:lnTo>
                      <a:pt x="0" y="33"/>
                    </a:lnTo>
                    <a:lnTo>
                      <a:pt x="0" y="32"/>
                    </a:lnTo>
                    <a:lnTo>
                      <a:pt x="0" y="32"/>
                    </a:lnTo>
                    <a:lnTo>
                      <a:pt x="0" y="32"/>
                    </a:lnTo>
                    <a:lnTo>
                      <a:pt x="0" y="31"/>
                    </a:lnTo>
                    <a:lnTo>
                      <a:pt x="0" y="32"/>
                    </a:lnTo>
                    <a:lnTo>
                      <a:pt x="0" y="32"/>
                    </a:lnTo>
                    <a:lnTo>
                      <a:pt x="0" y="32"/>
                    </a:lnTo>
                    <a:lnTo>
                      <a:pt x="0" y="32"/>
                    </a:lnTo>
                    <a:lnTo>
                      <a:pt x="0" y="32"/>
                    </a:lnTo>
                    <a:lnTo>
                      <a:pt x="0" y="32"/>
                    </a:lnTo>
                    <a:lnTo>
                      <a:pt x="0" y="32"/>
                    </a:lnTo>
                    <a:lnTo>
                      <a:pt x="0" y="32"/>
                    </a:lnTo>
                    <a:lnTo>
                      <a:pt x="0" y="32"/>
                    </a:lnTo>
                    <a:lnTo>
                      <a:pt x="0" y="33"/>
                    </a:lnTo>
                    <a:lnTo>
                      <a:pt x="0" y="32"/>
                    </a:lnTo>
                    <a:lnTo>
                      <a:pt x="0" y="32"/>
                    </a:lnTo>
                    <a:lnTo>
                      <a:pt x="0" y="31"/>
                    </a:lnTo>
                    <a:lnTo>
                      <a:pt x="0" y="31"/>
                    </a:lnTo>
                    <a:lnTo>
                      <a:pt x="0" y="31"/>
                    </a:lnTo>
                    <a:lnTo>
                      <a:pt x="0" y="31"/>
                    </a:lnTo>
                    <a:lnTo>
                      <a:pt x="0" y="30"/>
                    </a:lnTo>
                    <a:lnTo>
                      <a:pt x="0" y="31"/>
                    </a:lnTo>
                    <a:lnTo>
                      <a:pt x="0" y="31"/>
                    </a:lnTo>
                    <a:lnTo>
                      <a:pt x="0" y="31"/>
                    </a:lnTo>
                    <a:lnTo>
                      <a:pt x="0" y="32"/>
                    </a:lnTo>
                    <a:lnTo>
                      <a:pt x="0" y="32"/>
                    </a:lnTo>
                    <a:lnTo>
                      <a:pt x="0" y="32"/>
                    </a:lnTo>
                    <a:lnTo>
                      <a:pt x="0" y="32"/>
                    </a:lnTo>
                    <a:lnTo>
                      <a:pt x="0" y="32"/>
                    </a:lnTo>
                    <a:lnTo>
                      <a:pt x="0" y="33"/>
                    </a:lnTo>
                    <a:lnTo>
                      <a:pt x="0" y="33"/>
                    </a:lnTo>
                    <a:lnTo>
                      <a:pt x="0" y="33"/>
                    </a:lnTo>
                    <a:lnTo>
                      <a:pt x="0" y="33"/>
                    </a:lnTo>
                    <a:lnTo>
                      <a:pt x="0" y="34"/>
                    </a:lnTo>
                    <a:lnTo>
                      <a:pt x="0" y="34"/>
                    </a:lnTo>
                    <a:lnTo>
                      <a:pt x="0" y="33"/>
                    </a:lnTo>
                    <a:lnTo>
                      <a:pt x="0" y="33"/>
                    </a:lnTo>
                    <a:lnTo>
                      <a:pt x="0" y="32"/>
                    </a:lnTo>
                    <a:lnTo>
                      <a:pt x="0" y="32"/>
                    </a:lnTo>
                    <a:lnTo>
                      <a:pt x="0" y="32"/>
                    </a:lnTo>
                    <a:lnTo>
                      <a:pt x="0" y="31"/>
                    </a:lnTo>
                    <a:lnTo>
                      <a:pt x="0" y="31"/>
                    </a:lnTo>
                    <a:lnTo>
                      <a:pt x="0" y="31"/>
                    </a:lnTo>
                    <a:lnTo>
                      <a:pt x="0" y="30"/>
                    </a:lnTo>
                    <a:lnTo>
                      <a:pt x="0" y="29"/>
                    </a:lnTo>
                    <a:lnTo>
                      <a:pt x="0" y="30"/>
                    </a:lnTo>
                    <a:lnTo>
                      <a:pt x="0" y="29"/>
                    </a:lnTo>
                    <a:lnTo>
                      <a:pt x="0" y="29"/>
                    </a:lnTo>
                    <a:lnTo>
                      <a:pt x="0" y="28"/>
                    </a:lnTo>
                    <a:lnTo>
                      <a:pt x="0" y="29"/>
                    </a:lnTo>
                    <a:lnTo>
                      <a:pt x="0" y="28"/>
                    </a:lnTo>
                    <a:lnTo>
                      <a:pt x="0" y="28"/>
                    </a:lnTo>
                    <a:lnTo>
                      <a:pt x="0" y="28"/>
                    </a:lnTo>
                    <a:lnTo>
                      <a:pt x="0" y="28"/>
                    </a:lnTo>
                    <a:lnTo>
                      <a:pt x="0" y="28"/>
                    </a:lnTo>
                    <a:lnTo>
                      <a:pt x="0" y="28"/>
                    </a:lnTo>
                    <a:lnTo>
                      <a:pt x="0" y="28"/>
                    </a:lnTo>
                    <a:lnTo>
                      <a:pt x="0" y="29"/>
                    </a:lnTo>
                    <a:lnTo>
                      <a:pt x="0" y="29"/>
                    </a:lnTo>
                    <a:lnTo>
                      <a:pt x="0" y="29"/>
                    </a:lnTo>
                    <a:lnTo>
                      <a:pt x="0" y="30"/>
                    </a:lnTo>
                    <a:lnTo>
                      <a:pt x="0" y="30"/>
                    </a:lnTo>
                    <a:lnTo>
                      <a:pt x="0" y="29"/>
                    </a:lnTo>
                    <a:lnTo>
                      <a:pt x="0" y="30"/>
                    </a:lnTo>
                    <a:lnTo>
                      <a:pt x="0" y="30"/>
                    </a:lnTo>
                    <a:lnTo>
                      <a:pt x="0" y="31"/>
                    </a:lnTo>
                    <a:lnTo>
                      <a:pt x="0" y="31"/>
                    </a:lnTo>
                    <a:lnTo>
                      <a:pt x="0" y="31"/>
                    </a:lnTo>
                    <a:lnTo>
                      <a:pt x="0" y="31"/>
                    </a:lnTo>
                    <a:lnTo>
                      <a:pt x="0" y="31"/>
                    </a:lnTo>
                    <a:lnTo>
                      <a:pt x="0" y="31"/>
                    </a:lnTo>
                    <a:lnTo>
                      <a:pt x="0" y="31"/>
                    </a:lnTo>
                    <a:lnTo>
                      <a:pt x="0" y="30"/>
                    </a:lnTo>
                    <a:lnTo>
                      <a:pt x="0" y="31"/>
                    </a:lnTo>
                    <a:lnTo>
                      <a:pt x="0" y="30"/>
                    </a:lnTo>
                    <a:lnTo>
                      <a:pt x="0" y="31"/>
                    </a:lnTo>
                    <a:lnTo>
                      <a:pt x="0" y="31"/>
                    </a:lnTo>
                    <a:lnTo>
                      <a:pt x="0" y="30"/>
                    </a:lnTo>
                    <a:lnTo>
                      <a:pt x="0" y="30"/>
                    </a:lnTo>
                    <a:lnTo>
                      <a:pt x="0" y="29"/>
                    </a:lnTo>
                    <a:lnTo>
                      <a:pt x="0" y="29"/>
                    </a:lnTo>
                    <a:lnTo>
                      <a:pt x="0" y="29"/>
                    </a:lnTo>
                    <a:lnTo>
                      <a:pt x="0" y="29"/>
                    </a:lnTo>
                    <a:lnTo>
                      <a:pt x="0" y="29"/>
                    </a:lnTo>
                    <a:lnTo>
                      <a:pt x="0" y="29"/>
                    </a:lnTo>
                    <a:lnTo>
                      <a:pt x="0" y="29"/>
                    </a:lnTo>
                    <a:lnTo>
                      <a:pt x="0" y="30"/>
                    </a:lnTo>
                    <a:lnTo>
                      <a:pt x="0" y="30"/>
                    </a:lnTo>
                    <a:lnTo>
                      <a:pt x="0" y="30"/>
                    </a:lnTo>
                    <a:lnTo>
                      <a:pt x="0" y="30"/>
                    </a:lnTo>
                    <a:lnTo>
                      <a:pt x="0" y="31"/>
                    </a:lnTo>
                    <a:lnTo>
                      <a:pt x="0" y="32"/>
                    </a:lnTo>
                    <a:lnTo>
                      <a:pt x="0" y="32"/>
                    </a:lnTo>
                    <a:lnTo>
                      <a:pt x="0" y="32"/>
                    </a:lnTo>
                    <a:lnTo>
                      <a:pt x="0" y="32"/>
                    </a:lnTo>
                    <a:lnTo>
                      <a:pt x="0" y="33"/>
                    </a:lnTo>
                    <a:lnTo>
                      <a:pt x="0" y="33"/>
                    </a:lnTo>
                    <a:lnTo>
                      <a:pt x="0" y="33"/>
                    </a:lnTo>
                    <a:lnTo>
                      <a:pt x="0" y="33"/>
                    </a:lnTo>
                    <a:lnTo>
                      <a:pt x="0" y="34"/>
                    </a:lnTo>
                    <a:lnTo>
                      <a:pt x="0" y="34"/>
                    </a:lnTo>
                    <a:lnTo>
                      <a:pt x="0" y="34"/>
                    </a:lnTo>
                    <a:lnTo>
                      <a:pt x="0" y="33"/>
                    </a:lnTo>
                    <a:lnTo>
                      <a:pt x="0" y="34"/>
                    </a:lnTo>
                    <a:lnTo>
                      <a:pt x="0" y="33"/>
                    </a:lnTo>
                    <a:lnTo>
                      <a:pt x="0" y="34"/>
                    </a:lnTo>
                    <a:lnTo>
                      <a:pt x="0" y="33"/>
                    </a:lnTo>
                    <a:lnTo>
                      <a:pt x="0" y="33"/>
                    </a:lnTo>
                    <a:lnTo>
                      <a:pt x="0" y="33"/>
                    </a:lnTo>
                    <a:lnTo>
                      <a:pt x="0" y="34"/>
                    </a:lnTo>
                    <a:lnTo>
                      <a:pt x="0" y="33"/>
                    </a:lnTo>
                    <a:lnTo>
                      <a:pt x="0" y="33"/>
                    </a:lnTo>
                    <a:lnTo>
                      <a:pt x="0" y="33"/>
                    </a:lnTo>
                    <a:lnTo>
                      <a:pt x="0" y="33"/>
                    </a:lnTo>
                    <a:lnTo>
                      <a:pt x="0" y="33"/>
                    </a:lnTo>
                    <a:lnTo>
                      <a:pt x="0" y="32"/>
                    </a:lnTo>
                    <a:lnTo>
                      <a:pt x="0" y="32"/>
                    </a:lnTo>
                    <a:lnTo>
                      <a:pt x="0" y="32"/>
                    </a:lnTo>
                    <a:lnTo>
                      <a:pt x="0" y="32"/>
                    </a:lnTo>
                    <a:lnTo>
                      <a:pt x="0" y="33"/>
                    </a:lnTo>
                    <a:lnTo>
                      <a:pt x="0" y="33"/>
                    </a:lnTo>
                    <a:lnTo>
                      <a:pt x="0" y="32"/>
                    </a:lnTo>
                    <a:lnTo>
                      <a:pt x="0" y="33"/>
                    </a:lnTo>
                    <a:lnTo>
                      <a:pt x="0" y="32"/>
                    </a:lnTo>
                    <a:lnTo>
                      <a:pt x="0" y="33"/>
                    </a:lnTo>
                    <a:lnTo>
                      <a:pt x="0" y="33"/>
                    </a:lnTo>
                    <a:lnTo>
                      <a:pt x="0" y="33"/>
                    </a:lnTo>
                    <a:lnTo>
                      <a:pt x="0" y="32"/>
                    </a:lnTo>
                    <a:lnTo>
                      <a:pt x="0" y="31"/>
                    </a:lnTo>
                    <a:lnTo>
                      <a:pt x="0" y="31"/>
                    </a:lnTo>
                    <a:lnTo>
                      <a:pt x="0" y="30"/>
                    </a:lnTo>
                    <a:lnTo>
                      <a:pt x="0" y="29"/>
                    </a:lnTo>
                    <a:lnTo>
                      <a:pt x="0" y="29"/>
                    </a:lnTo>
                    <a:lnTo>
                      <a:pt x="0" y="29"/>
                    </a:lnTo>
                    <a:lnTo>
                      <a:pt x="0" y="29"/>
                    </a:lnTo>
                    <a:lnTo>
                      <a:pt x="0" y="30"/>
                    </a:lnTo>
                    <a:lnTo>
                      <a:pt x="0" y="30"/>
                    </a:lnTo>
                    <a:lnTo>
                      <a:pt x="0" y="29"/>
                    </a:lnTo>
                    <a:lnTo>
                      <a:pt x="0" y="28"/>
                    </a:lnTo>
                    <a:lnTo>
                      <a:pt x="0" y="28"/>
                    </a:lnTo>
                    <a:lnTo>
                      <a:pt x="0" y="28"/>
                    </a:lnTo>
                    <a:lnTo>
                      <a:pt x="0" y="28"/>
                    </a:lnTo>
                    <a:lnTo>
                      <a:pt x="0" y="28"/>
                    </a:lnTo>
                    <a:lnTo>
                      <a:pt x="0" y="28"/>
                    </a:lnTo>
                    <a:lnTo>
                      <a:pt x="0" y="30"/>
                    </a:lnTo>
                    <a:lnTo>
                      <a:pt x="0" y="30"/>
                    </a:lnTo>
                    <a:lnTo>
                      <a:pt x="0" y="29"/>
                    </a:lnTo>
                    <a:lnTo>
                      <a:pt x="0" y="30"/>
                    </a:lnTo>
                    <a:lnTo>
                      <a:pt x="0" y="30"/>
                    </a:lnTo>
                    <a:lnTo>
                      <a:pt x="0" y="31"/>
                    </a:lnTo>
                    <a:lnTo>
                      <a:pt x="0" y="32"/>
                    </a:lnTo>
                    <a:lnTo>
                      <a:pt x="0" y="31"/>
                    </a:lnTo>
                    <a:lnTo>
                      <a:pt x="0" y="32"/>
                    </a:lnTo>
                    <a:lnTo>
                      <a:pt x="0" y="31"/>
                    </a:lnTo>
                    <a:lnTo>
                      <a:pt x="0" y="32"/>
                    </a:lnTo>
                    <a:lnTo>
                      <a:pt x="0" y="33"/>
                    </a:lnTo>
                    <a:lnTo>
                      <a:pt x="0" y="32"/>
                    </a:lnTo>
                    <a:lnTo>
                      <a:pt x="0" y="33"/>
                    </a:lnTo>
                    <a:lnTo>
                      <a:pt x="0" y="32"/>
                    </a:lnTo>
                    <a:lnTo>
                      <a:pt x="0" y="33"/>
                    </a:lnTo>
                    <a:lnTo>
                      <a:pt x="0" y="32"/>
                    </a:lnTo>
                    <a:lnTo>
                      <a:pt x="0" y="32"/>
                    </a:lnTo>
                    <a:lnTo>
                      <a:pt x="0" y="32"/>
                    </a:lnTo>
                    <a:lnTo>
                      <a:pt x="0" y="32"/>
                    </a:lnTo>
                    <a:lnTo>
                      <a:pt x="0" y="32"/>
                    </a:lnTo>
                    <a:lnTo>
                      <a:pt x="0" y="32"/>
                    </a:lnTo>
                    <a:lnTo>
                      <a:pt x="0" y="32"/>
                    </a:lnTo>
                    <a:lnTo>
                      <a:pt x="0" y="32"/>
                    </a:lnTo>
                    <a:lnTo>
                      <a:pt x="0" y="33"/>
                    </a:lnTo>
                    <a:lnTo>
                      <a:pt x="0" y="33"/>
                    </a:lnTo>
                    <a:lnTo>
                      <a:pt x="0" y="34"/>
                    </a:lnTo>
                    <a:lnTo>
                      <a:pt x="0" y="34"/>
                    </a:lnTo>
                    <a:lnTo>
                      <a:pt x="0" y="35"/>
                    </a:lnTo>
                    <a:lnTo>
                      <a:pt x="0" y="35"/>
                    </a:lnTo>
                    <a:lnTo>
                      <a:pt x="0" y="36"/>
                    </a:lnTo>
                    <a:lnTo>
                      <a:pt x="0" y="36"/>
                    </a:lnTo>
                    <a:lnTo>
                      <a:pt x="0" y="36"/>
                    </a:lnTo>
                    <a:lnTo>
                      <a:pt x="0" y="37"/>
                    </a:lnTo>
                    <a:lnTo>
                      <a:pt x="0" y="37"/>
                    </a:lnTo>
                    <a:lnTo>
                      <a:pt x="0" y="37"/>
                    </a:lnTo>
                    <a:lnTo>
                      <a:pt x="0" y="37"/>
                    </a:lnTo>
                    <a:lnTo>
                      <a:pt x="0" y="38"/>
                    </a:lnTo>
                    <a:lnTo>
                      <a:pt x="0" y="38"/>
                    </a:lnTo>
                    <a:lnTo>
                      <a:pt x="0" y="38"/>
                    </a:lnTo>
                    <a:lnTo>
                      <a:pt x="0" y="38"/>
                    </a:lnTo>
                    <a:lnTo>
                      <a:pt x="0" y="38"/>
                    </a:lnTo>
                    <a:lnTo>
                      <a:pt x="0" y="38"/>
                    </a:lnTo>
                    <a:lnTo>
                      <a:pt x="0" y="37"/>
                    </a:lnTo>
                    <a:lnTo>
                      <a:pt x="0" y="37"/>
                    </a:lnTo>
                    <a:lnTo>
                      <a:pt x="0" y="38"/>
                    </a:lnTo>
                    <a:lnTo>
                      <a:pt x="0" y="38"/>
                    </a:lnTo>
                    <a:lnTo>
                      <a:pt x="0" y="38"/>
                    </a:lnTo>
                    <a:lnTo>
                      <a:pt x="0" y="38"/>
                    </a:lnTo>
                    <a:lnTo>
                      <a:pt x="0" y="39"/>
                    </a:lnTo>
                    <a:lnTo>
                      <a:pt x="0" y="40"/>
                    </a:lnTo>
                    <a:lnTo>
                      <a:pt x="0" y="40"/>
                    </a:lnTo>
                    <a:lnTo>
                      <a:pt x="0" y="40"/>
                    </a:lnTo>
                    <a:lnTo>
                      <a:pt x="0" y="40"/>
                    </a:lnTo>
                    <a:lnTo>
                      <a:pt x="0" y="40"/>
                    </a:lnTo>
                    <a:lnTo>
                      <a:pt x="0" y="40"/>
                    </a:lnTo>
                    <a:lnTo>
                      <a:pt x="0" y="41"/>
                    </a:lnTo>
                    <a:lnTo>
                      <a:pt x="0" y="41"/>
                    </a:lnTo>
                    <a:lnTo>
                      <a:pt x="0" y="40"/>
                    </a:lnTo>
                    <a:lnTo>
                      <a:pt x="0" y="41"/>
                    </a:lnTo>
                    <a:lnTo>
                      <a:pt x="0" y="41"/>
                    </a:lnTo>
                    <a:lnTo>
                      <a:pt x="0" y="41"/>
                    </a:lnTo>
                    <a:lnTo>
                      <a:pt x="0" y="42"/>
                    </a:lnTo>
                    <a:lnTo>
                      <a:pt x="0" y="41"/>
                    </a:lnTo>
                    <a:lnTo>
                      <a:pt x="0" y="41"/>
                    </a:lnTo>
                    <a:lnTo>
                      <a:pt x="0" y="40"/>
                    </a:lnTo>
                    <a:lnTo>
                      <a:pt x="0" y="40"/>
                    </a:lnTo>
                    <a:lnTo>
                      <a:pt x="0" y="39"/>
                    </a:lnTo>
                    <a:lnTo>
                      <a:pt x="0" y="38"/>
                    </a:lnTo>
                    <a:lnTo>
                      <a:pt x="0" y="38"/>
                    </a:lnTo>
                    <a:lnTo>
                      <a:pt x="0" y="37"/>
                    </a:lnTo>
                    <a:lnTo>
                      <a:pt x="0" y="37"/>
                    </a:lnTo>
                    <a:lnTo>
                      <a:pt x="0" y="36"/>
                    </a:lnTo>
                    <a:lnTo>
                      <a:pt x="0" y="36"/>
                    </a:lnTo>
                    <a:lnTo>
                      <a:pt x="0" y="35"/>
                    </a:lnTo>
                    <a:lnTo>
                      <a:pt x="0" y="35"/>
                    </a:lnTo>
                    <a:lnTo>
                      <a:pt x="0" y="35"/>
                    </a:lnTo>
                    <a:lnTo>
                      <a:pt x="0" y="34"/>
                    </a:lnTo>
                    <a:lnTo>
                      <a:pt x="0" y="35"/>
                    </a:lnTo>
                    <a:lnTo>
                      <a:pt x="0" y="35"/>
                    </a:lnTo>
                    <a:lnTo>
                      <a:pt x="0" y="35"/>
                    </a:lnTo>
                    <a:lnTo>
                      <a:pt x="0" y="34"/>
                    </a:lnTo>
                    <a:lnTo>
                      <a:pt x="0" y="35"/>
                    </a:lnTo>
                    <a:lnTo>
                      <a:pt x="0" y="35"/>
                    </a:lnTo>
                    <a:lnTo>
                      <a:pt x="0" y="35"/>
                    </a:lnTo>
                    <a:lnTo>
                      <a:pt x="0" y="34"/>
                    </a:lnTo>
                    <a:lnTo>
                      <a:pt x="0" y="34"/>
                    </a:lnTo>
                    <a:lnTo>
                      <a:pt x="0" y="33"/>
                    </a:lnTo>
                    <a:lnTo>
                      <a:pt x="0" y="34"/>
                    </a:lnTo>
                    <a:lnTo>
                      <a:pt x="0" y="34"/>
                    </a:lnTo>
                    <a:lnTo>
                      <a:pt x="0" y="34"/>
                    </a:lnTo>
                    <a:lnTo>
                      <a:pt x="0" y="35"/>
                    </a:lnTo>
                    <a:lnTo>
                      <a:pt x="0" y="34"/>
                    </a:lnTo>
                    <a:lnTo>
                      <a:pt x="0" y="35"/>
                    </a:lnTo>
                    <a:lnTo>
                      <a:pt x="0" y="34"/>
                    </a:lnTo>
                    <a:lnTo>
                      <a:pt x="0" y="35"/>
                    </a:lnTo>
                    <a:lnTo>
                      <a:pt x="0" y="34"/>
                    </a:lnTo>
                    <a:lnTo>
                      <a:pt x="0" y="33"/>
                    </a:lnTo>
                    <a:lnTo>
                      <a:pt x="0" y="33"/>
                    </a:lnTo>
                    <a:lnTo>
                      <a:pt x="0" y="33"/>
                    </a:lnTo>
                    <a:lnTo>
                      <a:pt x="0" y="32"/>
                    </a:lnTo>
                    <a:lnTo>
                      <a:pt x="0" y="32"/>
                    </a:lnTo>
                    <a:lnTo>
                      <a:pt x="0" y="32"/>
                    </a:lnTo>
                    <a:lnTo>
                      <a:pt x="0" y="31"/>
                    </a:lnTo>
                    <a:lnTo>
                      <a:pt x="0" y="32"/>
                    </a:lnTo>
                    <a:lnTo>
                      <a:pt x="0" y="32"/>
                    </a:lnTo>
                    <a:lnTo>
                      <a:pt x="0" y="32"/>
                    </a:lnTo>
                    <a:lnTo>
                      <a:pt x="0" y="33"/>
                    </a:lnTo>
                    <a:lnTo>
                      <a:pt x="0" y="33"/>
                    </a:lnTo>
                    <a:lnTo>
                      <a:pt x="0" y="33"/>
                    </a:lnTo>
                    <a:lnTo>
                      <a:pt x="0" y="34"/>
                    </a:lnTo>
                    <a:lnTo>
                      <a:pt x="0" y="35"/>
                    </a:lnTo>
                    <a:lnTo>
                      <a:pt x="0" y="34"/>
                    </a:lnTo>
                    <a:lnTo>
                      <a:pt x="0" y="35"/>
                    </a:lnTo>
                    <a:lnTo>
                      <a:pt x="0" y="36"/>
                    </a:lnTo>
                    <a:lnTo>
                      <a:pt x="0" y="36"/>
                    </a:lnTo>
                    <a:lnTo>
                      <a:pt x="0" y="37"/>
                    </a:lnTo>
                    <a:lnTo>
                      <a:pt x="0" y="38"/>
                    </a:lnTo>
                    <a:lnTo>
                      <a:pt x="0" y="37"/>
                    </a:lnTo>
                    <a:lnTo>
                      <a:pt x="0" y="38"/>
                    </a:lnTo>
                    <a:lnTo>
                      <a:pt x="0" y="39"/>
                    </a:lnTo>
                    <a:lnTo>
                      <a:pt x="0" y="38"/>
                    </a:lnTo>
                    <a:lnTo>
                      <a:pt x="0" y="38"/>
                    </a:lnTo>
                    <a:lnTo>
                      <a:pt x="0" y="38"/>
                    </a:lnTo>
                    <a:lnTo>
                      <a:pt x="0" y="38"/>
                    </a:lnTo>
                    <a:lnTo>
                      <a:pt x="0" y="38"/>
                    </a:lnTo>
                    <a:lnTo>
                      <a:pt x="0" y="38"/>
                    </a:lnTo>
                    <a:lnTo>
                      <a:pt x="0" y="39"/>
                    </a:lnTo>
                    <a:lnTo>
                      <a:pt x="0" y="39"/>
                    </a:lnTo>
                    <a:lnTo>
                      <a:pt x="0" y="38"/>
                    </a:lnTo>
                    <a:lnTo>
                      <a:pt x="0" y="38"/>
                    </a:lnTo>
                    <a:lnTo>
                      <a:pt x="0" y="38"/>
                    </a:lnTo>
                    <a:lnTo>
                      <a:pt x="0" y="37"/>
                    </a:lnTo>
                    <a:lnTo>
                      <a:pt x="0" y="37"/>
                    </a:lnTo>
                    <a:lnTo>
                      <a:pt x="0" y="36"/>
                    </a:lnTo>
                    <a:lnTo>
                      <a:pt x="0" y="36"/>
                    </a:lnTo>
                    <a:lnTo>
                      <a:pt x="0" y="37"/>
                    </a:lnTo>
                    <a:lnTo>
                      <a:pt x="0" y="37"/>
                    </a:lnTo>
                    <a:lnTo>
                      <a:pt x="0" y="38"/>
                    </a:lnTo>
                    <a:lnTo>
                      <a:pt x="0" y="38"/>
                    </a:lnTo>
                    <a:lnTo>
                      <a:pt x="0" y="38"/>
                    </a:lnTo>
                    <a:lnTo>
                      <a:pt x="0" y="38"/>
                    </a:lnTo>
                    <a:lnTo>
                      <a:pt x="0" y="39"/>
                    </a:lnTo>
                    <a:lnTo>
                      <a:pt x="0" y="38"/>
                    </a:lnTo>
                    <a:lnTo>
                      <a:pt x="0" y="39"/>
                    </a:lnTo>
                    <a:lnTo>
                      <a:pt x="0" y="40"/>
                    </a:lnTo>
                    <a:lnTo>
                      <a:pt x="0" y="39"/>
                    </a:lnTo>
                    <a:lnTo>
                      <a:pt x="0" y="40"/>
                    </a:lnTo>
                    <a:lnTo>
                      <a:pt x="0" y="40"/>
                    </a:lnTo>
                    <a:lnTo>
                      <a:pt x="0" y="40"/>
                    </a:lnTo>
                    <a:lnTo>
                      <a:pt x="0" y="41"/>
                    </a:lnTo>
                    <a:lnTo>
                      <a:pt x="0" y="40"/>
                    </a:lnTo>
                    <a:lnTo>
                      <a:pt x="0" y="41"/>
                    </a:lnTo>
                    <a:lnTo>
                      <a:pt x="0" y="41"/>
                    </a:lnTo>
                    <a:lnTo>
                      <a:pt x="0" y="41"/>
                    </a:lnTo>
                    <a:lnTo>
                      <a:pt x="0" y="40"/>
                    </a:lnTo>
                    <a:lnTo>
                      <a:pt x="0" y="40"/>
                    </a:lnTo>
                    <a:lnTo>
                      <a:pt x="0" y="40"/>
                    </a:lnTo>
                    <a:lnTo>
                      <a:pt x="0" y="40"/>
                    </a:lnTo>
                    <a:lnTo>
                      <a:pt x="0" y="40"/>
                    </a:lnTo>
                    <a:lnTo>
                      <a:pt x="0" y="39"/>
                    </a:lnTo>
                    <a:lnTo>
                      <a:pt x="0" y="38"/>
                    </a:lnTo>
                    <a:lnTo>
                      <a:pt x="0" y="38"/>
                    </a:lnTo>
                    <a:lnTo>
                      <a:pt x="0" y="38"/>
                    </a:lnTo>
                    <a:lnTo>
                      <a:pt x="0" y="37"/>
                    </a:lnTo>
                    <a:lnTo>
                      <a:pt x="0" y="37"/>
                    </a:lnTo>
                    <a:lnTo>
                      <a:pt x="0" y="37"/>
                    </a:lnTo>
                    <a:lnTo>
                      <a:pt x="0" y="37"/>
                    </a:lnTo>
                    <a:lnTo>
                      <a:pt x="0" y="37"/>
                    </a:lnTo>
                    <a:lnTo>
                      <a:pt x="0" y="37"/>
                    </a:lnTo>
                    <a:lnTo>
                      <a:pt x="0" y="36"/>
                    </a:lnTo>
                    <a:lnTo>
                      <a:pt x="0" y="36"/>
                    </a:lnTo>
                    <a:lnTo>
                      <a:pt x="0" y="36"/>
                    </a:lnTo>
                    <a:lnTo>
                      <a:pt x="0" y="35"/>
                    </a:lnTo>
                    <a:lnTo>
                      <a:pt x="0" y="35"/>
                    </a:lnTo>
                    <a:lnTo>
                      <a:pt x="0" y="36"/>
                    </a:lnTo>
                    <a:lnTo>
                      <a:pt x="0" y="35"/>
                    </a:lnTo>
                    <a:lnTo>
                      <a:pt x="0" y="36"/>
                    </a:lnTo>
                    <a:lnTo>
                      <a:pt x="0" y="36"/>
                    </a:lnTo>
                    <a:lnTo>
                      <a:pt x="0" y="37"/>
                    </a:lnTo>
                    <a:lnTo>
                      <a:pt x="0" y="37"/>
                    </a:lnTo>
                    <a:lnTo>
                      <a:pt x="0" y="38"/>
                    </a:lnTo>
                    <a:lnTo>
                      <a:pt x="0" y="38"/>
                    </a:lnTo>
                    <a:lnTo>
                      <a:pt x="0" y="38"/>
                    </a:lnTo>
                    <a:lnTo>
                      <a:pt x="0" y="38"/>
                    </a:lnTo>
                    <a:lnTo>
                      <a:pt x="0" y="39"/>
                    </a:lnTo>
                    <a:lnTo>
                      <a:pt x="0" y="38"/>
                    </a:lnTo>
                    <a:lnTo>
                      <a:pt x="0" y="39"/>
                    </a:lnTo>
                    <a:lnTo>
                      <a:pt x="0" y="39"/>
                    </a:lnTo>
                    <a:lnTo>
                      <a:pt x="0" y="38"/>
                    </a:lnTo>
                    <a:lnTo>
                      <a:pt x="0" y="39"/>
                    </a:lnTo>
                    <a:lnTo>
                      <a:pt x="0" y="39"/>
                    </a:lnTo>
                    <a:lnTo>
                      <a:pt x="0" y="39"/>
                    </a:lnTo>
                    <a:lnTo>
                      <a:pt x="0" y="39"/>
                    </a:lnTo>
                    <a:lnTo>
                      <a:pt x="0" y="40"/>
                    </a:lnTo>
                    <a:lnTo>
                      <a:pt x="0" y="39"/>
                    </a:lnTo>
                    <a:lnTo>
                      <a:pt x="0" y="39"/>
                    </a:lnTo>
                    <a:lnTo>
                      <a:pt x="0" y="39"/>
                    </a:lnTo>
                    <a:lnTo>
                      <a:pt x="0" y="38"/>
                    </a:lnTo>
                    <a:lnTo>
                      <a:pt x="0" y="38"/>
                    </a:lnTo>
                    <a:lnTo>
                      <a:pt x="0" y="37"/>
                    </a:lnTo>
                    <a:lnTo>
                      <a:pt x="0" y="36"/>
                    </a:lnTo>
                    <a:lnTo>
                      <a:pt x="0" y="36"/>
                    </a:lnTo>
                    <a:lnTo>
                      <a:pt x="0" y="35"/>
                    </a:lnTo>
                    <a:lnTo>
                      <a:pt x="0" y="36"/>
                    </a:lnTo>
                    <a:lnTo>
                      <a:pt x="0" y="36"/>
                    </a:lnTo>
                    <a:lnTo>
                      <a:pt x="0" y="36"/>
                    </a:lnTo>
                    <a:lnTo>
                      <a:pt x="0" y="37"/>
                    </a:lnTo>
                    <a:lnTo>
                      <a:pt x="0" y="36"/>
                    </a:lnTo>
                    <a:lnTo>
                      <a:pt x="0" y="37"/>
                    </a:lnTo>
                    <a:lnTo>
                      <a:pt x="0" y="44"/>
                    </a:lnTo>
                    <a:lnTo>
                      <a:pt x="0" y="39"/>
                    </a:lnTo>
                    <a:lnTo>
                      <a:pt x="0" y="35"/>
                    </a:lnTo>
                    <a:lnTo>
                      <a:pt x="0" y="32"/>
                    </a:lnTo>
                    <a:lnTo>
                      <a:pt x="0" y="31"/>
                    </a:lnTo>
                    <a:lnTo>
                      <a:pt x="0" y="30"/>
                    </a:lnTo>
                    <a:lnTo>
                      <a:pt x="0" y="30"/>
                    </a:lnTo>
                    <a:lnTo>
                      <a:pt x="0" y="29"/>
                    </a:lnTo>
                    <a:lnTo>
                      <a:pt x="0" y="28"/>
                    </a:lnTo>
                    <a:lnTo>
                      <a:pt x="0" y="27"/>
                    </a:lnTo>
                    <a:lnTo>
                      <a:pt x="0" y="26"/>
                    </a:lnTo>
                    <a:lnTo>
                      <a:pt x="0" y="26"/>
                    </a:lnTo>
                    <a:lnTo>
                      <a:pt x="0" y="25"/>
                    </a:lnTo>
                    <a:lnTo>
                      <a:pt x="0" y="25"/>
                    </a:lnTo>
                    <a:lnTo>
                      <a:pt x="0" y="24"/>
                    </a:lnTo>
                    <a:lnTo>
                      <a:pt x="0" y="24"/>
                    </a:lnTo>
                    <a:lnTo>
                      <a:pt x="0" y="23"/>
                    </a:lnTo>
                    <a:lnTo>
                      <a:pt x="0" y="23"/>
                    </a:lnTo>
                    <a:lnTo>
                      <a:pt x="0" y="22"/>
                    </a:lnTo>
                    <a:lnTo>
                      <a:pt x="0" y="21"/>
                    </a:lnTo>
                    <a:lnTo>
                      <a:pt x="0" y="20"/>
                    </a:lnTo>
                    <a:lnTo>
                      <a:pt x="0" y="20"/>
                    </a:lnTo>
                    <a:lnTo>
                      <a:pt x="0" y="19"/>
                    </a:lnTo>
                    <a:lnTo>
                      <a:pt x="0" y="19"/>
                    </a:lnTo>
                    <a:lnTo>
                      <a:pt x="0" y="18"/>
                    </a:lnTo>
                    <a:lnTo>
                      <a:pt x="0" y="17"/>
                    </a:lnTo>
                    <a:lnTo>
                      <a:pt x="0" y="17"/>
                    </a:lnTo>
                    <a:lnTo>
                      <a:pt x="0" y="16"/>
                    </a:lnTo>
                    <a:lnTo>
                      <a:pt x="0" y="16"/>
                    </a:lnTo>
                    <a:lnTo>
                      <a:pt x="0" y="15"/>
                    </a:lnTo>
                    <a:lnTo>
                      <a:pt x="0" y="15"/>
                    </a:lnTo>
                    <a:lnTo>
                      <a:pt x="0" y="14"/>
                    </a:lnTo>
                    <a:lnTo>
                      <a:pt x="0" y="14"/>
                    </a:lnTo>
                    <a:lnTo>
                      <a:pt x="0" y="13"/>
                    </a:lnTo>
                    <a:lnTo>
                      <a:pt x="0" y="13"/>
                    </a:lnTo>
                    <a:lnTo>
                      <a:pt x="0" y="13"/>
                    </a:lnTo>
                    <a:lnTo>
                      <a:pt x="0" y="12"/>
                    </a:lnTo>
                    <a:lnTo>
                      <a:pt x="0" y="12"/>
                    </a:lnTo>
                    <a:lnTo>
                      <a:pt x="0" y="12"/>
                    </a:lnTo>
                    <a:lnTo>
                      <a:pt x="0" y="11"/>
                    </a:lnTo>
                    <a:lnTo>
                      <a:pt x="0" y="11"/>
                    </a:lnTo>
                    <a:lnTo>
                      <a:pt x="0" y="11"/>
                    </a:lnTo>
                    <a:lnTo>
                      <a:pt x="0" y="11"/>
                    </a:lnTo>
                    <a:lnTo>
                      <a:pt x="0" y="10"/>
                    </a:lnTo>
                    <a:lnTo>
                      <a:pt x="0" y="9"/>
                    </a:lnTo>
                    <a:lnTo>
                      <a:pt x="0" y="9"/>
                    </a:lnTo>
                    <a:lnTo>
                      <a:pt x="0" y="8"/>
                    </a:lnTo>
                    <a:lnTo>
                      <a:pt x="0" y="7"/>
                    </a:lnTo>
                    <a:lnTo>
                      <a:pt x="0" y="6"/>
                    </a:lnTo>
                    <a:lnTo>
                      <a:pt x="0" y="6"/>
                    </a:lnTo>
                    <a:lnTo>
                      <a:pt x="0" y="5"/>
                    </a:lnTo>
                    <a:lnTo>
                      <a:pt x="0" y="5"/>
                    </a:lnTo>
                    <a:lnTo>
                      <a:pt x="0" y="5"/>
                    </a:lnTo>
                    <a:lnTo>
                      <a:pt x="0" y="4"/>
                    </a:lnTo>
                    <a:lnTo>
                      <a:pt x="0" y="4"/>
                    </a:lnTo>
                    <a:lnTo>
                      <a:pt x="0" y="3"/>
                    </a:lnTo>
                    <a:lnTo>
                      <a:pt x="0" y="3"/>
                    </a:lnTo>
                    <a:lnTo>
                      <a:pt x="0" y="2"/>
                    </a:lnTo>
                    <a:lnTo>
                      <a:pt x="0" y="1"/>
                    </a:lnTo>
                    <a:lnTo>
                      <a:pt x="0" y="1"/>
                    </a:lnTo>
                    <a:lnTo>
                      <a:pt x="0" y="0"/>
                    </a:lnTo>
                  </a:path>
                </a:pathLst>
              </a:custGeom>
              <a:noFill/>
              <a:ln w="0">
                <a:solidFill>
                  <a:srgbClr val="3366FF"/>
                </a:solidFill>
                <a:prstDash val="solid"/>
                <a:round/>
                <a:headEnd/>
                <a:tailEnd/>
              </a:ln>
            </p:spPr>
            <p:txBody>
              <a:bodyPr/>
              <a:lstStyle/>
              <a:p>
                <a:endParaRPr lang="en-GB"/>
              </a:p>
            </p:txBody>
          </p:sp>
          <p:sp>
            <p:nvSpPr>
              <p:cNvPr id="185984" name="Freeform 640"/>
              <p:cNvSpPr>
                <a:spLocks/>
              </p:cNvSpPr>
              <p:nvPr/>
            </p:nvSpPr>
            <p:spPr bwMode="auto">
              <a:xfrm>
                <a:off x="2916" y="3551"/>
                <a:ext cx="1" cy="138"/>
              </a:xfrm>
              <a:custGeom>
                <a:avLst/>
                <a:gdLst/>
                <a:ahLst/>
                <a:cxnLst>
                  <a:cxn ang="0">
                    <a:pos x="0" y="22"/>
                  </a:cxn>
                  <a:cxn ang="0">
                    <a:pos x="0" y="21"/>
                  </a:cxn>
                  <a:cxn ang="0">
                    <a:pos x="0" y="17"/>
                  </a:cxn>
                  <a:cxn ang="0">
                    <a:pos x="0" y="16"/>
                  </a:cxn>
                  <a:cxn ang="0">
                    <a:pos x="0" y="14"/>
                  </a:cxn>
                  <a:cxn ang="0">
                    <a:pos x="0" y="13"/>
                  </a:cxn>
                  <a:cxn ang="0">
                    <a:pos x="0" y="14"/>
                  </a:cxn>
                  <a:cxn ang="0">
                    <a:pos x="0" y="14"/>
                  </a:cxn>
                  <a:cxn ang="0">
                    <a:pos x="0" y="11"/>
                  </a:cxn>
                  <a:cxn ang="0">
                    <a:pos x="0" y="12"/>
                  </a:cxn>
                  <a:cxn ang="0">
                    <a:pos x="0" y="11"/>
                  </a:cxn>
                  <a:cxn ang="0">
                    <a:pos x="0" y="12"/>
                  </a:cxn>
                  <a:cxn ang="0">
                    <a:pos x="0" y="8"/>
                  </a:cxn>
                  <a:cxn ang="0">
                    <a:pos x="0" y="7"/>
                  </a:cxn>
                  <a:cxn ang="0">
                    <a:pos x="0" y="7"/>
                  </a:cxn>
                  <a:cxn ang="0">
                    <a:pos x="0" y="9"/>
                  </a:cxn>
                  <a:cxn ang="0">
                    <a:pos x="0" y="8"/>
                  </a:cxn>
                  <a:cxn ang="0">
                    <a:pos x="0" y="9"/>
                  </a:cxn>
                  <a:cxn ang="0">
                    <a:pos x="0" y="8"/>
                  </a:cxn>
                  <a:cxn ang="0">
                    <a:pos x="0" y="10"/>
                  </a:cxn>
                  <a:cxn ang="0">
                    <a:pos x="0" y="11"/>
                  </a:cxn>
                  <a:cxn ang="0">
                    <a:pos x="0" y="12"/>
                  </a:cxn>
                  <a:cxn ang="0">
                    <a:pos x="0" y="10"/>
                  </a:cxn>
                  <a:cxn ang="0">
                    <a:pos x="0" y="11"/>
                  </a:cxn>
                  <a:cxn ang="0">
                    <a:pos x="0" y="9"/>
                  </a:cxn>
                  <a:cxn ang="0">
                    <a:pos x="0" y="8"/>
                  </a:cxn>
                  <a:cxn ang="0">
                    <a:pos x="0" y="6"/>
                  </a:cxn>
                  <a:cxn ang="0">
                    <a:pos x="0" y="8"/>
                  </a:cxn>
                  <a:cxn ang="0">
                    <a:pos x="0" y="11"/>
                  </a:cxn>
                  <a:cxn ang="0">
                    <a:pos x="0" y="7"/>
                  </a:cxn>
                  <a:cxn ang="0">
                    <a:pos x="0" y="8"/>
                  </a:cxn>
                  <a:cxn ang="0">
                    <a:pos x="0" y="8"/>
                  </a:cxn>
                  <a:cxn ang="0">
                    <a:pos x="0" y="5"/>
                  </a:cxn>
                  <a:cxn ang="0">
                    <a:pos x="0" y="2"/>
                  </a:cxn>
                  <a:cxn ang="0">
                    <a:pos x="0" y="0"/>
                  </a:cxn>
                  <a:cxn ang="0">
                    <a:pos x="0" y="1"/>
                  </a:cxn>
                  <a:cxn ang="0">
                    <a:pos x="0" y="3"/>
                  </a:cxn>
                  <a:cxn ang="0">
                    <a:pos x="0" y="3"/>
                  </a:cxn>
                  <a:cxn ang="0">
                    <a:pos x="0" y="3"/>
                  </a:cxn>
                  <a:cxn ang="0">
                    <a:pos x="0" y="3"/>
                  </a:cxn>
                  <a:cxn ang="0">
                    <a:pos x="0" y="4"/>
                  </a:cxn>
                  <a:cxn ang="0">
                    <a:pos x="0" y="5"/>
                  </a:cxn>
                  <a:cxn ang="0">
                    <a:pos x="0" y="5"/>
                  </a:cxn>
                  <a:cxn ang="0">
                    <a:pos x="0" y="6"/>
                  </a:cxn>
                  <a:cxn ang="0">
                    <a:pos x="0" y="7"/>
                  </a:cxn>
                  <a:cxn ang="0">
                    <a:pos x="0" y="4"/>
                  </a:cxn>
                  <a:cxn ang="0">
                    <a:pos x="0" y="6"/>
                  </a:cxn>
                  <a:cxn ang="0">
                    <a:pos x="0" y="6"/>
                  </a:cxn>
                  <a:cxn ang="0">
                    <a:pos x="0" y="6"/>
                  </a:cxn>
                  <a:cxn ang="0">
                    <a:pos x="0" y="2"/>
                  </a:cxn>
                  <a:cxn ang="0">
                    <a:pos x="0" y="3"/>
                  </a:cxn>
                  <a:cxn ang="0">
                    <a:pos x="0" y="4"/>
                  </a:cxn>
                  <a:cxn ang="0">
                    <a:pos x="0" y="4"/>
                  </a:cxn>
                  <a:cxn ang="0">
                    <a:pos x="0" y="6"/>
                  </a:cxn>
                  <a:cxn ang="0">
                    <a:pos x="0" y="9"/>
                  </a:cxn>
                  <a:cxn ang="0">
                    <a:pos x="0" y="7"/>
                  </a:cxn>
                  <a:cxn ang="0">
                    <a:pos x="0" y="5"/>
                  </a:cxn>
                  <a:cxn ang="0">
                    <a:pos x="0" y="5"/>
                  </a:cxn>
                  <a:cxn ang="0">
                    <a:pos x="0" y="5"/>
                  </a:cxn>
                  <a:cxn ang="0">
                    <a:pos x="0" y="5"/>
                  </a:cxn>
                  <a:cxn ang="0">
                    <a:pos x="0" y="5"/>
                  </a:cxn>
                  <a:cxn ang="0">
                    <a:pos x="0" y="6"/>
                  </a:cxn>
                  <a:cxn ang="0">
                    <a:pos x="0" y="5"/>
                  </a:cxn>
                </a:cxnLst>
                <a:rect l="0" t="0" r="r" b="b"/>
                <a:pathLst>
                  <a:path h="23">
                    <a:moveTo>
                      <a:pt x="0" y="22"/>
                    </a:moveTo>
                    <a:lnTo>
                      <a:pt x="0" y="23"/>
                    </a:lnTo>
                    <a:lnTo>
                      <a:pt x="0" y="22"/>
                    </a:lnTo>
                    <a:lnTo>
                      <a:pt x="0" y="22"/>
                    </a:lnTo>
                    <a:lnTo>
                      <a:pt x="0" y="22"/>
                    </a:lnTo>
                    <a:lnTo>
                      <a:pt x="0" y="22"/>
                    </a:lnTo>
                    <a:lnTo>
                      <a:pt x="0" y="21"/>
                    </a:lnTo>
                    <a:lnTo>
                      <a:pt x="0" y="22"/>
                    </a:lnTo>
                    <a:lnTo>
                      <a:pt x="0" y="21"/>
                    </a:lnTo>
                    <a:lnTo>
                      <a:pt x="0" y="22"/>
                    </a:lnTo>
                    <a:lnTo>
                      <a:pt x="0" y="22"/>
                    </a:lnTo>
                    <a:lnTo>
                      <a:pt x="0" y="21"/>
                    </a:lnTo>
                    <a:lnTo>
                      <a:pt x="0" y="22"/>
                    </a:lnTo>
                    <a:lnTo>
                      <a:pt x="0" y="21"/>
                    </a:lnTo>
                    <a:lnTo>
                      <a:pt x="0" y="22"/>
                    </a:lnTo>
                    <a:lnTo>
                      <a:pt x="0" y="22"/>
                    </a:lnTo>
                    <a:lnTo>
                      <a:pt x="0" y="21"/>
                    </a:lnTo>
                    <a:lnTo>
                      <a:pt x="0" y="22"/>
                    </a:lnTo>
                    <a:lnTo>
                      <a:pt x="0" y="22"/>
                    </a:lnTo>
                    <a:lnTo>
                      <a:pt x="0" y="22"/>
                    </a:lnTo>
                    <a:lnTo>
                      <a:pt x="0" y="22"/>
                    </a:lnTo>
                    <a:lnTo>
                      <a:pt x="0" y="21"/>
                    </a:lnTo>
                    <a:lnTo>
                      <a:pt x="0" y="21"/>
                    </a:lnTo>
                    <a:lnTo>
                      <a:pt x="0" y="20"/>
                    </a:lnTo>
                    <a:lnTo>
                      <a:pt x="0" y="20"/>
                    </a:lnTo>
                    <a:lnTo>
                      <a:pt x="0" y="19"/>
                    </a:lnTo>
                    <a:lnTo>
                      <a:pt x="0" y="19"/>
                    </a:lnTo>
                    <a:lnTo>
                      <a:pt x="0" y="18"/>
                    </a:lnTo>
                    <a:lnTo>
                      <a:pt x="0" y="17"/>
                    </a:lnTo>
                    <a:lnTo>
                      <a:pt x="0" y="17"/>
                    </a:lnTo>
                    <a:lnTo>
                      <a:pt x="0" y="17"/>
                    </a:lnTo>
                    <a:lnTo>
                      <a:pt x="0" y="17"/>
                    </a:lnTo>
                    <a:lnTo>
                      <a:pt x="0" y="17"/>
                    </a:lnTo>
                    <a:lnTo>
                      <a:pt x="0" y="16"/>
                    </a:lnTo>
                    <a:lnTo>
                      <a:pt x="0" y="16"/>
                    </a:lnTo>
                    <a:lnTo>
                      <a:pt x="0" y="15"/>
                    </a:lnTo>
                    <a:lnTo>
                      <a:pt x="0" y="16"/>
                    </a:lnTo>
                    <a:lnTo>
                      <a:pt x="0" y="15"/>
                    </a:lnTo>
                    <a:lnTo>
                      <a:pt x="0" y="16"/>
                    </a:lnTo>
                    <a:lnTo>
                      <a:pt x="0" y="16"/>
                    </a:lnTo>
                    <a:lnTo>
                      <a:pt x="0" y="16"/>
                    </a:lnTo>
                    <a:lnTo>
                      <a:pt x="0" y="16"/>
                    </a:lnTo>
                    <a:lnTo>
                      <a:pt x="0" y="16"/>
                    </a:lnTo>
                    <a:lnTo>
                      <a:pt x="0" y="16"/>
                    </a:lnTo>
                    <a:lnTo>
                      <a:pt x="0" y="16"/>
                    </a:lnTo>
                    <a:lnTo>
                      <a:pt x="0" y="16"/>
                    </a:lnTo>
                    <a:lnTo>
                      <a:pt x="0" y="16"/>
                    </a:lnTo>
                    <a:lnTo>
                      <a:pt x="0" y="16"/>
                    </a:lnTo>
                    <a:lnTo>
                      <a:pt x="0" y="15"/>
                    </a:lnTo>
                    <a:lnTo>
                      <a:pt x="0" y="15"/>
                    </a:lnTo>
                    <a:lnTo>
                      <a:pt x="0" y="15"/>
                    </a:lnTo>
                    <a:lnTo>
                      <a:pt x="0" y="14"/>
                    </a:lnTo>
                    <a:lnTo>
                      <a:pt x="0" y="14"/>
                    </a:lnTo>
                    <a:lnTo>
                      <a:pt x="0" y="14"/>
                    </a:lnTo>
                    <a:lnTo>
                      <a:pt x="0" y="14"/>
                    </a:lnTo>
                    <a:lnTo>
                      <a:pt x="0" y="15"/>
                    </a:lnTo>
                    <a:lnTo>
                      <a:pt x="0" y="14"/>
                    </a:lnTo>
                    <a:lnTo>
                      <a:pt x="0" y="15"/>
                    </a:lnTo>
                    <a:lnTo>
                      <a:pt x="0" y="15"/>
                    </a:lnTo>
                    <a:lnTo>
                      <a:pt x="0" y="15"/>
                    </a:lnTo>
                    <a:lnTo>
                      <a:pt x="0" y="14"/>
                    </a:lnTo>
                    <a:lnTo>
                      <a:pt x="0" y="14"/>
                    </a:lnTo>
                    <a:lnTo>
                      <a:pt x="0" y="14"/>
                    </a:lnTo>
                    <a:lnTo>
                      <a:pt x="0" y="14"/>
                    </a:lnTo>
                    <a:lnTo>
                      <a:pt x="0" y="13"/>
                    </a:lnTo>
                    <a:lnTo>
                      <a:pt x="0" y="13"/>
                    </a:lnTo>
                    <a:lnTo>
                      <a:pt x="0" y="13"/>
                    </a:lnTo>
                    <a:lnTo>
                      <a:pt x="0" y="13"/>
                    </a:lnTo>
                    <a:lnTo>
                      <a:pt x="0" y="14"/>
                    </a:lnTo>
                    <a:lnTo>
                      <a:pt x="0" y="14"/>
                    </a:lnTo>
                    <a:lnTo>
                      <a:pt x="0" y="13"/>
                    </a:lnTo>
                    <a:lnTo>
                      <a:pt x="0" y="13"/>
                    </a:lnTo>
                    <a:lnTo>
                      <a:pt x="0" y="13"/>
                    </a:lnTo>
                    <a:lnTo>
                      <a:pt x="0" y="14"/>
                    </a:lnTo>
                    <a:lnTo>
                      <a:pt x="0" y="14"/>
                    </a:lnTo>
                    <a:lnTo>
                      <a:pt x="0" y="14"/>
                    </a:lnTo>
                    <a:lnTo>
                      <a:pt x="0" y="14"/>
                    </a:lnTo>
                    <a:lnTo>
                      <a:pt x="0" y="14"/>
                    </a:lnTo>
                    <a:lnTo>
                      <a:pt x="0" y="14"/>
                    </a:lnTo>
                    <a:lnTo>
                      <a:pt x="0" y="14"/>
                    </a:lnTo>
                    <a:lnTo>
                      <a:pt x="0" y="14"/>
                    </a:lnTo>
                    <a:lnTo>
                      <a:pt x="0" y="15"/>
                    </a:lnTo>
                    <a:lnTo>
                      <a:pt x="0" y="15"/>
                    </a:lnTo>
                    <a:lnTo>
                      <a:pt x="0" y="15"/>
                    </a:lnTo>
                    <a:lnTo>
                      <a:pt x="0" y="15"/>
                    </a:lnTo>
                    <a:lnTo>
                      <a:pt x="0" y="14"/>
                    </a:lnTo>
                    <a:lnTo>
                      <a:pt x="0" y="14"/>
                    </a:lnTo>
                    <a:lnTo>
                      <a:pt x="0" y="14"/>
                    </a:lnTo>
                    <a:lnTo>
                      <a:pt x="0" y="15"/>
                    </a:lnTo>
                    <a:lnTo>
                      <a:pt x="0" y="13"/>
                    </a:lnTo>
                    <a:lnTo>
                      <a:pt x="0" y="13"/>
                    </a:lnTo>
                    <a:lnTo>
                      <a:pt x="0" y="13"/>
                    </a:lnTo>
                    <a:lnTo>
                      <a:pt x="0" y="13"/>
                    </a:lnTo>
                    <a:lnTo>
                      <a:pt x="0" y="12"/>
                    </a:lnTo>
                    <a:lnTo>
                      <a:pt x="0" y="12"/>
                    </a:lnTo>
                    <a:lnTo>
                      <a:pt x="0" y="12"/>
                    </a:lnTo>
                    <a:lnTo>
                      <a:pt x="0" y="11"/>
                    </a:lnTo>
                    <a:lnTo>
                      <a:pt x="0" y="11"/>
                    </a:lnTo>
                    <a:lnTo>
                      <a:pt x="0" y="11"/>
                    </a:lnTo>
                    <a:lnTo>
                      <a:pt x="0" y="11"/>
                    </a:lnTo>
                    <a:lnTo>
                      <a:pt x="0" y="11"/>
                    </a:lnTo>
                    <a:lnTo>
                      <a:pt x="0" y="11"/>
                    </a:lnTo>
                    <a:lnTo>
                      <a:pt x="0" y="11"/>
                    </a:lnTo>
                    <a:lnTo>
                      <a:pt x="0" y="12"/>
                    </a:lnTo>
                    <a:lnTo>
                      <a:pt x="0" y="12"/>
                    </a:lnTo>
                    <a:lnTo>
                      <a:pt x="0" y="12"/>
                    </a:lnTo>
                    <a:lnTo>
                      <a:pt x="0" y="12"/>
                    </a:lnTo>
                    <a:lnTo>
                      <a:pt x="0" y="13"/>
                    </a:lnTo>
                    <a:lnTo>
                      <a:pt x="0" y="12"/>
                    </a:lnTo>
                    <a:lnTo>
                      <a:pt x="0" y="12"/>
                    </a:lnTo>
                    <a:lnTo>
                      <a:pt x="0" y="13"/>
                    </a:lnTo>
                    <a:lnTo>
                      <a:pt x="0" y="12"/>
                    </a:lnTo>
                    <a:lnTo>
                      <a:pt x="0" y="13"/>
                    </a:lnTo>
                    <a:lnTo>
                      <a:pt x="0" y="13"/>
                    </a:lnTo>
                    <a:lnTo>
                      <a:pt x="0" y="12"/>
                    </a:lnTo>
                    <a:lnTo>
                      <a:pt x="0" y="12"/>
                    </a:lnTo>
                    <a:lnTo>
                      <a:pt x="0" y="11"/>
                    </a:lnTo>
                    <a:lnTo>
                      <a:pt x="0" y="11"/>
                    </a:lnTo>
                    <a:lnTo>
                      <a:pt x="0" y="11"/>
                    </a:lnTo>
                    <a:lnTo>
                      <a:pt x="0" y="11"/>
                    </a:lnTo>
                    <a:lnTo>
                      <a:pt x="0" y="11"/>
                    </a:lnTo>
                    <a:lnTo>
                      <a:pt x="0" y="10"/>
                    </a:lnTo>
                    <a:lnTo>
                      <a:pt x="0" y="11"/>
                    </a:lnTo>
                    <a:lnTo>
                      <a:pt x="0" y="11"/>
                    </a:lnTo>
                    <a:lnTo>
                      <a:pt x="0" y="11"/>
                    </a:lnTo>
                    <a:lnTo>
                      <a:pt x="0" y="10"/>
                    </a:lnTo>
                    <a:lnTo>
                      <a:pt x="0" y="10"/>
                    </a:lnTo>
                    <a:lnTo>
                      <a:pt x="0" y="11"/>
                    </a:lnTo>
                    <a:lnTo>
                      <a:pt x="0" y="11"/>
                    </a:lnTo>
                    <a:lnTo>
                      <a:pt x="0" y="11"/>
                    </a:lnTo>
                    <a:lnTo>
                      <a:pt x="0" y="12"/>
                    </a:lnTo>
                    <a:lnTo>
                      <a:pt x="0" y="12"/>
                    </a:lnTo>
                    <a:lnTo>
                      <a:pt x="0" y="12"/>
                    </a:lnTo>
                    <a:lnTo>
                      <a:pt x="0" y="11"/>
                    </a:lnTo>
                    <a:lnTo>
                      <a:pt x="0" y="10"/>
                    </a:lnTo>
                    <a:lnTo>
                      <a:pt x="0" y="10"/>
                    </a:lnTo>
                    <a:lnTo>
                      <a:pt x="0" y="9"/>
                    </a:lnTo>
                    <a:lnTo>
                      <a:pt x="0" y="9"/>
                    </a:lnTo>
                    <a:lnTo>
                      <a:pt x="0" y="9"/>
                    </a:lnTo>
                    <a:lnTo>
                      <a:pt x="0" y="9"/>
                    </a:lnTo>
                    <a:lnTo>
                      <a:pt x="0" y="8"/>
                    </a:lnTo>
                    <a:lnTo>
                      <a:pt x="0" y="8"/>
                    </a:lnTo>
                    <a:lnTo>
                      <a:pt x="0" y="8"/>
                    </a:lnTo>
                    <a:lnTo>
                      <a:pt x="0" y="7"/>
                    </a:lnTo>
                    <a:lnTo>
                      <a:pt x="0" y="7"/>
                    </a:lnTo>
                    <a:lnTo>
                      <a:pt x="0" y="7"/>
                    </a:lnTo>
                    <a:lnTo>
                      <a:pt x="0" y="7"/>
                    </a:lnTo>
                    <a:lnTo>
                      <a:pt x="0" y="6"/>
                    </a:lnTo>
                    <a:lnTo>
                      <a:pt x="0" y="7"/>
                    </a:lnTo>
                    <a:lnTo>
                      <a:pt x="0" y="7"/>
                    </a:lnTo>
                    <a:lnTo>
                      <a:pt x="0" y="7"/>
                    </a:lnTo>
                    <a:lnTo>
                      <a:pt x="0" y="6"/>
                    </a:lnTo>
                    <a:lnTo>
                      <a:pt x="0" y="7"/>
                    </a:lnTo>
                    <a:lnTo>
                      <a:pt x="0" y="7"/>
                    </a:lnTo>
                    <a:lnTo>
                      <a:pt x="0" y="7"/>
                    </a:lnTo>
                    <a:lnTo>
                      <a:pt x="0" y="8"/>
                    </a:lnTo>
                    <a:lnTo>
                      <a:pt x="0" y="8"/>
                    </a:lnTo>
                    <a:lnTo>
                      <a:pt x="0" y="8"/>
                    </a:lnTo>
                    <a:lnTo>
                      <a:pt x="0" y="8"/>
                    </a:lnTo>
                    <a:lnTo>
                      <a:pt x="0" y="8"/>
                    </a:lnTo>
                    <a:lnTo>
                      <a:pt x="0" y="7"/>
                    </a:lnTo>
                    <a:lnTo>
                      <a:pt x="0" y="7"/>
                    </a:lnTo>
                    <a:lnTo>
                      <a:pt x="0" y="8"/>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8"/>
                    </a:lnTo>
                    <a:lnTo>
                      <a:pt x="0" y="9"/>
                    </a:lnTo>
                    <a:lnTo>
                      <a:pt x="0" y="8"/>
                    </a:lnTo>
                    <a:lnTo>
                      <a:pt x="0" y="9"/>
                    </a:lnTo>
                    <a:lnTo>
                      <a:pt x="0" y="8"/>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8"/>
                    </a:lnTo>
                    <a:lnTo>
                      <a:pt x="0" y="8"/>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3"/>
                    </a:lnTo>
                    <a:lnTo>
                      <a:pt x="0" y="12"/>
                    </a:lnTo>
                    <a:lnTo>
                      <a:pt x="0" y="12"/>
                    </a:lnTo>
                    <a:lnTo>
                      <a:pt x="0" y="12"/>
                    </a:lnTo>
                    <a:lnTo>
                      <a:pt x="0" y="12"/>
                    </a:lnTo>
                    <a:lnTo>
                      <a:pt x="0" y="11"/>
                    </a:lnTo>
                    <a:lnTo>
                      <a:pt x="0" y="12"/>
                    </a:lnTo>
                    <a:lnTo>
                      <a:pt x="0" y="12"/>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0"/>
                    </a:lnTo>
                    <a:lnTo>
                      <a:pt x="0" y="11"/>
                    </a:lnTo>
                    <a:lnTo>
                      <a:pt x="0" y="11"/>
                    </a:lnTo>
                    <a:lnTo>
                      <a:pt x="0" y="11"/>
                    </a:lnTo>
                    <a:lnTo>
                      <a:pt x="0" y="10"/>
                    </a:lnTo>
                    <a:lnTo>
                      <a:pt x="0" y="11"/>
                    </a:lnTo>
                    <a:lnTo>
                      <a:pt x="0" y="10"/>
                    </a:lnTo>
                    <a:lnTo>
                      <a:pt x="0" y="10"/>
                    </a:lnTo>
                    <a:lnTo>
                      <a:pt x="0" y="9"/>
                    </a:lnTo>
                    <a:lnTo>
                      <a:pt x="0" y="9"/>
                    </a:lnTo>
                    <a:lnTo>
                      <a:pt x="0" y="9"/>
                    </a:lnTo>
                    <a:lnTo>
                      <a:pt x="0" y="8"/>
                    </a:lnTo>
                    <a:lnTo>
                      <a:pt x="0" y="8"/>
                    </a:lnTo>
                    <a:lnTo>
                      <a:pt x="0" y="7"/>
                    </a:lnTo>
                    <a:lnTo>
                      <a:pt x="0" y="7"/>
                    </a:lnTo>
                    <a:lnTo>
                      <a:pt x="0" y="7"/>
                    </a:lnTo>
                    <a:lnTo>
                      <a:pt x="0" y="8"/>
                    </a:lnTo>
                    <a:lnTo>
                      <a:pt x="0" y="8"/>
                    </a:lnTo>
                    <a:lnTo>
                      <a:pt x="0" y="8"/>
                    </a:lnTo>
                    <a:lnTo>
                      <a:pt x="0" y="7"/>
                    </a:lnTo>
                    <a:lnTo>
                      <a:pt x="0" y="8"/>
                    </a:lnTo>
                    <a:lnTo>
                      <a:pt x="0" y="8"/>
                    </a:lnTo>
                    <a:lnTo>
                      <a:pt x="0" y="7"/>
                    </a:lnTo>
                    <a:lnTo>
                      <a:pt x="0" y="7"/>
                    </a:lnTo>
                    <a:lnTo>
                      <a:pt x="0" y="7"/>
                    </a:lnTo>
                    <a:lnTo>
                      <a:pt x="0" y="7"/>
                    </a:lnTo>
                    <a:lnTo>
                      <a:pt x="0" y="7"/>
                    </a:lnTo>
                    <a:lnTo>
                      <a:pt x="0" y="7"/>
                    </a:lnTo>
                    <a:lnTo>
                      <a:pt x="0" y="6"/>
                    </a:lnTo>
                    <a:lnTo>
                      <a:pt x="0" y="6"/>
                    </a:lnTo>
                    <a:lnTo>
                      <a:pt x="0" y="6"/>
                    </a:lnTo>
                    <a:lnTo>
                      <a:pt x="0" y="6"/>
                    </a:lnTo>
                    <a:lnTo>
                      <a:pt x="0" y="5"/>
                    </a:lnTo>
                    <a:lnTo>
                      <a:pt x="0" y="5"/>
                    </a:lnTo>
                    <a:lnTo>
                      <a:pt x="0" y="6"/>
                    </a:lnTo>
                    <a:lnTo>
                      <a:pt x="0" y="6"/>
                    </a:lnTo>
                    <a:lnTo>
                      <a:pt x="0" y="6"/>
                    </a:lnTo>
                    <a:lnTo>
                      <a:pt x="0" y="6"/>
                    </a:lnTo>
                    <a:lnTo>
                      <a:pt x="0" y="7"/>
                    </a:lnTo>
                    <a:lnTo>
                      <a:pt x="0" y="7"/>
                    </a:lnTo>
                    <a:lnTo>
                      <a:pt x="0" y="7"/>
                    </a:lnTo>
                    <a:lnTo>
                      <a:pt x="0" y="8"/>
                    </a:lnTo>
                    <a:lnTo>
                      <a:pt x="0" y="8"/>
                    </a:lnTo>
                    <a:lnTo>
                      <a:pt x="0" y="8"/>
                    </a:lnTo>
                    <a:lnTo>
                      <a:pt x="0" y="9"/>
                    </a:lnTo>
                    <a:lnTo>
                      <a:pt x="0" y="9"/>
                    </a:lnTo>
                    <a:lnTo>
                      <a:pt x="0" y="10"/>
                    </a:lnTo>
                    <a:lnTo>
                      <a:pt x="0" y="9"/>
                    </a:lnTo>
                    <a:lnTo>
                      <a:pt x="0" y="10"/>
                    </a:lnTo>
                    <a:lnTo>
                      <a:pt x="0" y="10"/>
                    </a:lnTo>
                    <a:lnTo>
                      <a:pt x="0" y="11"/>
                    </a:lnTo>
                    <a:lnTo>
                      <a:pt x="0" y="10"/>
                    </a:lnTo>
                    <a:lnTo>
                      <a:pt x="0" y="9"/>
                    </a:lnTo>
                    <a:lnTo>
                      <a:pt x="0" y="11"/>
                    </a:lnTo>
                    <a:lnTo>
                      <a:pt x="0" y="11"/>
                    </a:lnTo>
                    <a:lnTo>
                      <a:pt x="0" y="11"/>
                    </a:lnTo>
                    <a:lnTo>
                      <a:pt x="0" y="10"/>
                    </a:lnTo>
                    <a:lnTo>
                      <a:pt x="0" y="9"/>
                    </a:lnTo>
                    <a:lnTo>
                      <a:pt x="0" y="8"/>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8"/>
                    </a:lnTo>
                    <a:lnTo>
                      <a:pt x="0" y="7"/>
                    </a:lnTo>
                    <a:lnTo>
                      <a:pt x="0" y="7"/>
                    </a:lnTo>
                    <a:lnTo>
                      <a:pt x="0" y="6"/>
                    </a:lnTo>
                    <a:lnTo>
                      <a:pt x="0" y="6"/>
                    </a:lnTo>
                    <a:lnTo>
                      <a:pt x="0" y="6"/>
                    </a:lnTo>
                    <a:lnTo>
                      <a:pt x="0" y="5"/>
                    </a:lnTo>
                    <a:lnTo>
                      <a:pt x="0" y="5"/>
                    </a:lnTo>
                    <a:lnTo>
                      <a:pt x="0" y="5"/>
                    </a:lnTo>
                    <a:lnTo>
                      <a:pt x="0" y="5"/>
                    </a:lnTo>
                    <a:lnTo>
                      <a:pt x="0" y="4"/>
                    </a:lnTo>
                    <a:lnTo>
                      <a:pt x="0" y="4"/>
                    </a:lnTo>
                    <a:lnTo>
                      <a:pt x="0" y="3"/>
                    </a:lnTo>
                    <a:lnTo>
                      <a:pt x="0" y="2"/>
                    </a:lnTo>
                    <a:lnTo>
                      <a:pt x="0" y="3"/>
                    </a:lnTo>
                    <a:lnTo>
                      <a:pt x="0" y="3"/>
                    </a:lnTo>
                    <a:lnTo>
                      <a:pt x="0" y="3"/>
                    </a:lnTo>
                    <a:lnTo>
                      <a:pt x="0" y="3"/>
                    </a:lnTo>
                    <a:lnTo>
                      <a:pt x="0" y="2"/>
                    </a:lnTo>
                    <a:lnTo>
                      <a:pt x="0" y="2"/>
                    </a:lnTo>
                    <a:lnTo>
                      <a:pt x="0" y="1"/>
                    </a:lnTo>
                    <a:lnTo>
                      <a:pt x="0" y="1"/>
                    </a:lnTo>
                    <a:lnTo>
                      <a:pt x="0" y="1"/>
                    </a:lnTo>
                    <a:lnTo>
                      <a:pt x="0" y="1"/>
                    </a:lnTo>
                    <a:lnTo>
                      <a:pt x="0" y="1"/>
                    </a:lnTo>
                    <a:lnTo>
                      <a:pt x="0" y="1"/>
                    </a:lnTo>
                    <a:lnTo>
                      <a:pt x="0" y="1"/>
                    </a:lnTo>
                    <a:lnTo>
                      <a:pt x="0" y="1"/>
                    </a:lnTo>
                    <a:lnTo>
                      <a:pt x="0" y="0"/>
                    </a:lnTo>
                    <a:lnTo>
                      <a:pt x="0" y="1"/>
                    </a:lnTo>
                    <a:lnTo>
                      <a:pt x="0" y="0"/>
                    </a:lnTo>
                    <a:lnTo>
                      <a:pt x="0" y="0"/>
                    </a:lnTo>
                    <a:lnTo>
                      <a:pt x="0" y="1"/>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2"/>
                    </a:lnTo>
                    <a:lnTo>
                      <a:pt x="0" y="2"/>
                    </a:lnTo>
                    <a:lnTo>
                      <a:pt x="0" y="1"/>
                    </a:lnTo>
                    <a:lnTo>
                      <a:pt x="0" y="2"/>
                    </a:lnTo>
                    <a:lnTo>
                      <a:pt x="0" y="3"/>
                    </a:lnTo>
                    <a:lnTo>
                      <a:pt x="0" y="2"/>
                    </a:lnTo>
                    <a:lnTo>
                      <a:pt x="0" y="3"/>
                    </a:lnTo>
                    <a:lnTo>
                      <a:pt x="0" y="3"/>
                    </a:lnTo>
                    <a:lnTo>
                      <a:pt x="0" y="4"/>
                    </a:lnTo>
                    <a:lnTo>
                      <a:pt x="0" y="3"/>
                    </a:lnTo>
                    <a:lnTo>
                      <a:pt x="0" y="3"/>
                    </a:lnTo>
                    <a:lnTo>
                      <a:pt x="0" y="3"/>
                    </a:lnTo>
                    <a:lnTo>
                      <a:pt x="0" y="3"/>
                    </a:lnTo>
                    <a:lnTo>
                      <a:pt x="0" y="3"/>
                    </a:lnTo>
                    <a:lnTo>
                      <a:pt x="0" y="3"/>
                    </a:lnTo>
                    <a:lnTo>
                      <a:pt x="0" y="2"/>
                    </a:lnTo>
                    <a:lnTo>
                      <a:pt x="0" y="2"/>
                    </a:lnTo>
                    <a:lnTo>
                      <a:pt x="0" y="3"/>
                    </a:lnTo>
                    <a:lnTo>
                      <a:pt x="0" y="3"/>
                    </a:lnTo>
                    <a:lnTo>
                      <a:pt x="0" y="3"/>
                    </a:lnTo>
                    <a:lnTo>
                      <a:pt x="0" y="3"/>
                    </a:lnTo>
                    <a:lnTo>
                      <a:pt x="0" y="3"/>
                    </a:lnTo>
                    <a:lnTo>
                      <a:pt x="0" y="2"/>
                    </a:lnTo>
                    <a:lnTo>
                      <a:pt x="0" y="3"/>
                    </a:lnTo>
                    <a:lnTo>
                      <a:pt x="0" y="3"/>
                    </a:lnTo>
                    <a:lnTo>
                      <a:pt x="0" y="3"/>
                    </a:lnTo>
                    <a:lnTo>
                      <a:pt x="0" y="3"/>
                    </a:lnTo>
                    <a:lnTo>
                      <a:pt x="0" y="4"/>
                    </a:lnTo>
                    <a:lnTo>
                      <a:pt x="0" y="3"/>
                    </a:lnTo>
                    <a:lnTo>
                      <a:pt x="0" y="4"/>
                    </a:lnTo>
                    <a:lnTo>
                      <a:pt x="0" y="4"/>
                    </a:lnTo>
                    <a:lnTo>
                      <a:pt x="0" y="3"/>
                    </a:lnTo>
                    <a:lnTo>
                      <a:pt x="0" y="3"/>
                    </a:lnTo>
                    <a:lnTo>
                      <a:pt x="0" y="4"/>
                    </a:lnTo>
                    <a:lnTo>
                      <a:pt x="0" y="3"/>
                    </a:lnTo>
                    <a:lnTo>
                      <a:pt x="0" y="3"/>
                    </a:lnTo>
                    <a:lnTo>
                      <a:pt x="0" y="3"/>
                    </a:lnTo>
                    <a:lnTo>
                      <a:pt x="0" y="4"/>
                    </a:lnTo>
                    <a:lnTo>
                      <a:pt x="0" y="3"/>
                    </a:lnTo>
                    <a:lnTo>
                      <a:pt x="0" y="3"/>
                    </a:lnTo>
                    <a:lnTo>
                      <a:pt x="0" y="3"/>
                    </a:lnTo>
                    <a:lnTo>
                      <a:pt x="0" y="4"/>
                    </a:lnTo>
                    <a:lnTo>
                      <a:pt x="0" y="3"/>
                    </a:lnTo>
                    <a:lnTo>
                      <a:pt x="0" y="4"/>
                    </a:lnTo>
                    <a:lnTo>
                      <a:pt x="0" y="4"/>
                    </a:lnTo>
                    <a:lnTo>
                      <a:pt x="0" y="4"/>
                    </a:lnTo>
                    <a:lnTo>
                      <a:pt x="0" y="4"/>
                    </a:lnTo>
                    <a:lnTo>
                      <a:pt x="0" y="3"/>
                    </a:lnTo>
                    <a:lnTo>
                      <a:pt x="0" y="4"/>
                    </a:lnTo>
                    <a:lnTo>
                      <a:pt x="0" y="3"/>
                    </a:lnTo>
                    <a:lnTo>
                      <a:pt x="0" y="4"/>
                    </a:lnTo>
                    <a:lnTo>
                      <a:pt x="0" y="4"/>
                    </a:lnTo>
                    <a:lnTo>
                      <a:pt x="0" y="4"/>
                    </a:lnTo>
                    <a:lnTo>
                      <a:pt x="0" y="4"/>
                    </a:lnTo>
                    <a:lnTo>
                      <a:pt x="0" y="5"/>
                    </a:lnTo>
                    <a:lnTo>
                      <a:pt x="0" y="4"/>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6"/>
                    </a:lnTo>
                    <a:lnTo>
                      <a:pt x="0" y="6"/>
                    </a:lnTo>
                    <a:lnTo>
                      <a:pt x="0" y="5"/>
                    </a:lnTo>
                    <a:lnTo>
                      <a:pt x="0" y="5"/>
                    </a:lnTo>
                    <a:lnTo>
                      <a:pt x="0" y="5"/>
                    </a:lnTo>
                    <a:lnTo>
                      <a:pt x="0" y="6"/>
                    </a:lnTo>
                    <a:lnTo>
                      <a:pt x="0" y="6"/>
                    </a:lnTo>
                    <a:lnTo>
                      <a:pt x="0" y="5"/>
                    </a:lnTo>
                    <a:lnTo>
                      <a:pt x="0" y="5"/>
                    </a:lnTo>
                    <a:lnTo>
                      <a:pt x="0" y="5"/>
                    </a:lnTo>
                    <a:lnTo>
                      <a:pt x="0" y="6"/>
                    </a:lnTo>
                    <a:lnTo>
                      <a:pt x="0" y="5"/>
                    </a:lnTo>
                    <a:lnTo>
                      <a:pt x="0" y="5"/>
                    </a:lnTo>
                    <a:lnTo>
                      <a:pt x="0" y="6"/>
                    </a:lnTo>
                    <a:lnTo>
                      <a:pt x="0" y="6"/>
                    </a:lnTo>
                    <a:lnTo>
                      <a:pt x="0" y="7"/>
                    </a:lnTo>
                    <a:lnTo>
                      <a:pt x="0" y="6"/>
                    </a:lnTo>
                    <a:lnTo>
                      <a:pt x="0" y="6"/>
                    </a:lnTo>
                    <a:lnTo>
                      <a:pt x="0" y="6"/>
                    </a:lnTo>
                    <a:lnTo>
                      <a:pt x="0" y="7"/>
                    </a:lnTo>
                    <a:lnTo>
                      <a:pt x="0" y="7"/>
                    </a:lnTo>
                    <a:lnTo>
                      <a:pt x="0" y="7"/>
                    </a:lnTo>
                    <a:lnTo>
                      <a:pt x="0" y="8"/>
                    </a:lnTo>
                    <a:lnTo>
                      <a:pt x="0" y="7"/>
                    </a:lnTo>
                    <a:lnTo>
                      <a:pt x="0" y="7"/>
                    </a:lnTo>
                    <a:lnTo>
                      <a:pt x="0" y="7"/>
                    </a:lnTo>
                    <a:lnTo>
                      <a:pt x="0" y="7"/>
                    </a:lnTo>
                    <a:lnTo>
                      <a:pt x="0" y="6"/>
                    </a:lnTo>
                    <a:lnTo>
                      <a:pt x="0" y="6"/>
                    </a:lnTo>
                    <a:lnTo>
                      <a:pt x="0" y="6"/>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5"/>
                    </a:lnTo>
                    <a:lnTo>
                      <a:pt x="0" y="6"/>
                    </a:lnTo>
                    <a:lnTo>
                      <a:pt x="0" y="6"/>
                    </a:lnTo>
                    <a:lnTo>
                      <a:pt x="0" y="7"/>
                    </a:lnTo>
                    <a:lnTo>
                      <a:pt x="0" y="6"/>
                    </a:lnTo>
                    <a:lnTo>
                      <a:pt x="0" y="6"/>
                    </a:lnTo>
                    <a:lnTo>
                      <a:pt x="0" y="7"/>
                    </a:lnTo>
                    <a:lnTo>
                      <a:pt x="0" y="6"/>
                    </a:lnTo>
                    <a:lnTo>
                      <a:pt x="0" y="7"/>
                    </a:lnTo>
                    <a:lnTo>
                      <a:pt x="0" y="6"/>
                    </a:lnTo>
                    <a:lnTo>
                      <a:pt x="0" y="7"/>
                    </a:lnTo>
                    <a:lnTo>
                      <a:pt x="0" y="6"/>
                    </a:lnTo>
                    <a:lnTo>
                      <a:pt x="0" y="6"/>
                    </a:lnTo>
                    <a:lnTo>
                      <a:pt x="0" y="7"/>
                    </a:lnTo>
                    <a:lnTo>
                      <a:pt x="0" y="6"/>
                    </a:lnTo>
                    <a:lnTo>
                      <a:pt x="0" y="6"/>
                    </a:lnTo>
                    <a:lnTo>
                      <a:pt x="0" y="6"/>
                    </a:lnTo>
                    <a:lnTo>
                      <a:pt x="0" y="6"/>
                    </a:lnTo>
                    <a:lnTo>
                      <a:pt x="0" y="6"/>
                    </a:lnTo>
                    <a:lnTo>
                      <a:pt x="0" y="7"/>
                    </a:lnTo>
                    <a:lnTo>
                      <a:pt x="0" y="6"/>
                    </a:lnTo>
                    <a:lnTo>
                      <a:pt x="0" y="7"/>
                    </a:lnTo>
                    <a:lnTo>
                      <a:pt x="0" y="7"/>
                    </a:lnTo>
                    <a:lnTo>
                      <a:pt x="0" y="6"/>
                    </a:lnTo>
                    <a:lnTo>
                      <a:pt x="0" y="6"/>
                    </a:lnTo>
                    <a:lnTo>
                      <a:pt x="0" y="6"/>
                    </a:lnTo>
                    <a:lnTo>
                      <a:pt x="0" y="6"/>
                    </a:lnTo>
                    <a:lnTo>
                      <a:pt x="0" y="5"/>
                    </a:lnTo>
                    <a:lnTo>
                      <a:pt x="0" y="4"/>
                    </a:lnTo>
                    <a:lnTo>
                      <a:pt x="0" y="4"/>
                    </a:lnTo>
                    <a:lnTo>
                      <a:pt x="0" y="4"/>
                    </a:lnTo>
                    <a:lnTo>
                      <a:pt x="0" y="4"/>
                    </a:lnTo>
                    <a:lnTo>
                      <a:pt x="0" y="4"/>
                    </a:lnTo>
                    <a:lnTo>
                      <a:pt x="0" y="3"/>
                    </a:lnTo>
                    <a:lnTo>
                      <a:pt x="0" y="3"/>
                    </a:lnTo>
                    <a:lnTo>
                      <a:pt x="0" y="2"/>
                    </a:lnTo>
                    <a:lnTo>
                      <a:pt x="0" y="2"/>
                    </a:lnTo>
                    <a:lnTo>
                      <a:pt x="0" y="2"/>
                    </a:lnTo>
                    <a:lnTo>
                      <a:pt x="0" y="2"/>
                    </a:lnTo>
                    <a:lnTo>
                      <a:pt x="0" y="2"/>
                    </a:lnTo>
                    <a:lnTo>
                      <a:pt x="0" y="3"/>
                    </a:lnTo>
                    <a:lnTo>
                      <a:pt x="0" y="3"/>
                    </a:lnTo>
                    <a:lnTo>
                      <a:pt x="0" y="2"/>
                    </a:lnTo>
                    <a:lnTo>
                      <a:pt x="0" y="3"/>
                    </a:lnTo>
                    <a:lnTo>
                      <a:pt x="0" y="2"/>
                    </a:lnTo>
                    <a:lnTo>
                      <a:pt x="0" y="3"/>
                    </a:lnTo>
                    <a:lnTo>
                      <a:pt x="0" y="2"/>
                    </a:lnTo>
                    <a:lnTo>
                      <a:pt x="0" y="3"/>
                    </a:lnTo>
                    <a:lnTo>
                      <a:pt x="0" y="3"/>
                    </a:lnTo>
                    <a:lnTo>
                      <a:pt x="0" y="3"/>
                    </a:lnTo>
                    <a:lnTo>
                      <a:pt x="0" y="3"/>
                    </a:lnTo>
                    <a:lnTo>
                      <a:pt x="0" y="4"/>
                    </a:lnTo>
                    <a:lnTo>
                      <a:pt x="0" y="3"/>
                    </a:lnTo>
                    <a:lnTo>
                      <a:pt x="0" y="3"/>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3"/>
                    </a:lnTo>
                    <a:lnTo>
                      <a:pt x="0" y="3"/>
                    </a:lnTo>
                    <a:lnTo>
                      <a:pt x="0" y="4"/>
                    </a:lnTo>
                    <a:lnTo>
                      <a:pt x="0" y="4"/>
                    </a:lnTo>
                    <a:lnTo>
                      <a:pt x="0" y="4"/>
                    </a:lnTo>
                    <a:lnTo>
                      <a:pt x="0" y="4"/>
                    </a:lnTo>
                    <a:lnTo>
                      <a:pt x="0" y="5"/>
                    </a:lnTo>
                    <a:lnTo>
                      <a:pt x="0" y="4"/>
                    </a:lnTo>
                    <a:lnTo>
                      <a:pt x="0" y="5"/>
                    </a:lnTo>
                    <a:lnTo>
                      <a:pt x="0" y="6"/>
                    </a:lnTo>
                    <a:lnTo>
                      <a:pt x="0" y="6"/>
                    </a:lnTo>
                    <a:lnTo>
                      <a:pt x="0" y="6"/>
                    </a:lnTo>
                    <a:lnTo>
                      <a:pt x="0" y="7"/>
                    </a:lnTo>
                    <a:lnTo>
                      <a:pt x="0" y="7"/>
                    </a:lnTo>
                    <a:lnTo>
                      <a:pt x="0" y="8"/>
                    </a:lnTo>
                    <a:lnTo>
                      <a:pt x="0" y="8"/>
                    </a:lnTo>
                    <a:lnTo>
                      <a:pt x="0" y="8"/>
                    </a:lnTo>
                    <a:lnTo>
                      <a:pt x="0" y="8"/>
                    </a:lnTo>
                    <a:lnTo>
                      <a:pt x="0" y="9"/>
                    </a:lnTo>
                    <a:lnTo>
                      <a:pt x="0" y="9"/>
                    </a:lnTo>
                    <a:lnTo>
                      <a:pt x="0" y="8"/>
                    </a:lnTo>
                    <a:lnTo>
                      <a:pt x="0" y="9"/>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6"/>
                    </a:lnTo>
                    <a:lnTo>
                      <a:pt x="0" y="5"/>
                    </a:lnTo>
                    <a:lnTo>
                      <a:pt x="0" y="6"/>
                    </a:lnTo>
                    <a:lnTo>
                      <a:pt x="0" y="5"/>
                    </a:lnTo>
                    <a:lnTo>
                      <a:pt x="0" y="5"/>
                    </a:lnTo>
                    <a:lnTo>
                      <a:pt x="0" y="5"/>
                    </a:lnTo>
                    <a:lnTo>
                      <a:pt x="0" y="6"/>
                    </a:lnTo>
                    <a:lnTo>
                      <a:pt x="0" y="5"/>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6"/>
                    </a:lnTo>
                    <a:lnTo>
                      <a:pt x="0" y="5"/>
                    </a:lnTo>
                  </a:path>
                </a:pathLst>
              </a:custGeom>
              <a:noFill/>
              <a:ln w="0">
                <a:solidFill>
                  <a:srgbClr val="3366FF"/>
                </a:solidFill>
                <a:prstDash val="solid"/>
                <a:round/>
                <a:headEnd/>
                <a:tailEnd/>
              </a:ln>
            </p:spPr>
            <p:txBody>
              <a:bodyPr/>
              <a:lstStyle/>
              <a:p>
                <a:endParaRPr lang="en-GB"/>
              </a:p>
            </p:txBody>
          </p:sp>
          <p:sp>
            <p:nvSpPr>
              <p:cNvPr id="185985" name="Freeform 641"/>
              <p:cNvSpPr>
                <a:spLocks/>
              </p:cNvSpPr>
              <p:nvPr/>
            </p:nvSpPr>
            <p:spPr bwMode="auto">
              <a:xfrm>
                <a:off x="2916" y="3545"/>
                <a:ext cx="6" cy="78"/>
              </a:xfrm>
              <a:custGeom>
                <a:avLst/>
                <a:gdLst/>
                <a:ahLst/>
                <a:cxnLst>
                  <a:cxn ang="0">
                    <a:pos x="0" y="7"/>
                  </a:cxn>
                  <a:cxn ang="0">
                    <a:pos x="0" y="7"/>
                  </a:cxn>
                  <a:cxn ang="0">
                    <a:pos x="0" y="7"/>
                  </a:cxn>
                  <a:cxn ang="0">
                    <a:pos x="0" y="7"/>
                  </a:cxn>
                  <a:cxn ang="0">
                    <a:pos x="0" y="7"/>
                  </a:cxn>
                  <a:cxn ang="0">
                    <a:pos x="0" y="9"/>
                  </a:cxn>
                  <a:cxn ang="0">
                    <a:pos x="0" y="6"/>
                  </a:cxn>
                  <a:cxn ang="0">
                    <a:pos x="0" y="7"/>
                  </a:cxn>
                  <a:cxn ang="0">
                    <a:pos x="0" y="7"/>
                  </a:cxn>
                  <a:cxn ang="0">
                    <a:pos x="0" y="5"/>
                  </a:cxn>
                  <a:cxn ang="0">
                    <a:pos x="0" y="5"/>
                  </a:cxn>
                  <a:cxn ang="0">
                    <a:pos x="0" y="1"/>
                  </a:cxn>
                  <a:cxn ang="0">
                    <a:pos x="0" y="3"/>
                  </a:cxn>
                  <a:cxn ang="0">
                    <a:pos x="0" y="5"/>
                  </a:cxn>
                  <a:cxn ang="0">
                    <a:pos x="0" y="3"/>
                  </a:cxn>
                  <a:cxn ang="0">
                    <a:pos x="0" y="4"/>
                  </a:cxn>
                  <a:cxn ang="0">
                    <a:pos x="0" y="4"/>
                  </a:cxn>
                  <a:cxn ang="0">
                    <a:pos x="0" y="6"/>
                  </a:cxn>
                  <a:cxn ang="0">
                    <a:pos x="0" y="6"/>
                  </a:cxn>
                  <a:cxn ang="0">
                    <a:pos x="0" y="5"/>
                  </a:cxn>
                  <a:cxn ang="0">
                    <a:pos x="0" y="5"/>
                  </a:cxn>
                  <a:cxn ang="0">
                    <a:pos x="0" y="5"/>
                  </a:cxn>
                  <a:cxn ang="0">
                    <a:pos x="0" y="7"/>
                  </a:cxn>
                  <a:cxn ang="0">
                    <a:pos x="0" y="8"/>
                  </a:cxn>
                  <a:cxn ang="0">
                    <a:pos x="0" y="10"/>
                  </a:cxn>
                  <a:cxn ang="0">
                    <a:pos x="1" y="7"/>
                  </a:cxn>
                  <a:cxn ang="0">
                    <a:pos x="1" y="4"/>
                  </a:cxn>
                  <a:cxn ang="0">
                    <a:pos x="1" y="6"/>
                  </a:cxn>
                  <a:cxn ang="0">
                    <a:pos x="1" y="4"/>
                  </a:cxn>
                  <a:cxn ang="0">
                    <a:pos x="1" y="7"/>
                  </a:cxn>
                  <a:cxn ang="0">
                    <a:pos x="1" y="9"/>
                  </a:cxn>
                  <a:cxn ang="0">
                    <a:pos x="1" y="5"/>
                  </a:cxn>
                  <a:cxn ang="0">
                    <a:pos x="1" y="8"/>
                  </a:cxn>
                  <a:cxn ang="0">
                    <a:pos x="1" y="9"/>
                  </a:cxn>
                  <a:cxn ang="0">
                    <a:pos x="1" y="9"/>
                  </a:cxn>
                  <a:cxn ang="0">
                    <a:pos x="1" y="11"/>
                  </a:cxn>
                  <a:cxn ang="0">
                    <a:pos x="1" y="9"/>
                  </a:cxn>
                  <a:cxn ang="0">
                    <a:pos x="1" y="8"/>
                  </a:cxn>
                  <a:cxn ang="0">
                    <a:pos x="1" y="6"/>
                  </a:cxn>
                  <a:cxn ang="0">
                    <a:pos x="1" y="3"/>
                  </a:cxn>
                  <a:cxn ang="0">
                    <a:pos x="1" y="3"/>
                  </a:cxn>
                  <a:cxn ang="0">
                    <a:pos x="1" y="6"/>
                  </a:cxn>
                  <a:cxn ang="0">
                    <a:pos x="1" y="4"/>
                  </a:cxn>
                  <a:cxn ang="0">
                    <a:pos x="1" y="4"/>
                  </a:cxn>
                  <a:cxn ang="0">
                    <a:pos x="1" y="5"/>
                  </a:cxn>
                  <a:cxn ang="0">
                    <a:pos x="1" y="5"/>
                  </a:cxn>
                  <a:cxn ang="0">
                    <a:pos x="1" y="8"/>
                  </a:cxn>
                  <a:cxn ang="0">
                    <a:pos x="1" y="8"/>
                  </a:cxn>
                  <a:cxn ang="0">
                    <a:pos x="1" y="7"/>
                  </a:cxn>
                  <a:cxn ang="0">
                    <a:pos x="1" y="7"/>
                  </a:cxn>
                  <a:cxn ang="0">
                    <a:pos x="1" y="5"/>
                  </a:cxn>
                  <a:cxn ang="0">
                    <a:pos x="1" y="5"/>
                  </a:cxn>
                  <a:cxn ang="0">
                    <a:pos x="1" y="4"/>
                  </a:cxn>
                  <a:cxn ang="0">
                    <a:pos x="1" y="7"/>
                  </a:cxn>
                  <a:cxn ang="0">
                    <a:pos x="1" y="8"/>
                  </a:cxn>
                  <a:cxn ang="0">
                    <a:pos x="1" y="10"/>
                  </a:cxn>
                  <a:cxn ang="0">
                    <a:pos x="1" y="10"/>
                  </a:cxn>
                  <a:cxn ang="0">
                    <a:pos x="1" y="7"/>
                  </a:cxn>
                  <a:cxn ang="0">
                    <a:pos x="1" y="10"/>
                  </a:cxn>
                  <a:cxn ang="0">
                    <a:pos x="1" y="11"/>
                  </a:cxn>
                  <a:cxn ang="0">
                    <a:pos x="1" y="11"/>
                  </a:cxn>
                  <a:cxn ang="0">
                    <a:pos x="1" y="13"/>
                  </a:cxn>
                  <a:cxn ang="0">
                    <a:pos x="1" y="8"/>
                  </a:cxn>
                </a:cxnLst>
                <a:rect l="0" t="0" r="r" b="b"/>
                <a:pathLst>
                  <a:path w="1" h="13">
                    <a:moveTo>
                      <a:pt x="0" y="6"/>
                    </a:moveTo>
                    <a:lnTo>
                      <a:pt x="0" y="6"/>
                    </a:lnTo>
                    <a:lnTo>
                      <a:pt x="0" y="5"/>
                    </a:lnTo>
                    <a:lnTo>
                      <a:pt x="0" y="6"/>
                    </a:lnTo>
                    <a:lnTo>
                      <a:pt x="0" y="6"/>
                    </a:lnTo>
                    <a:lnTo>
                      <a:pt x="0" y="5"/>
                    </a:lnTo>
                    <a:lnTo>
                      <a:pt x="0" y="6"/>
                    </a:lnTo>
                    <a:lnTo>
                      <a:pt x="0" y="6"/>
                    </a:lnTo>
                    <a:lnTo>
                      <a:pt x="0" y="7"/>
                    </a:lnTo>
                    <a:lnTo>
                      <a:pt x="0" y="7"/>
                    </a:lnTo>
                    <a:lnTo>
                      <a:pt x="0" y="7"/>
                    </a:lnTo>
                    <a:lnTo>
                      <a:pt x="0" y="8"/>
                    </a:lnTo>
                    <a:lnTo>
                      <a:pt x="0" y="7"/>
                    </a:lnTo>
                    <a:lnTo>
                      <a:pt x="0" y="8"/>
                    </a:lnTo>
                    <a:lnTo>
                      <a:pt x="0" y="8"/>
                    </a:lnTo>
                    <a:lnTo>
                      <a:pt x="0" y="8"/>
                    </a:lnTo>
                    <a:lnTo>
                      <a:pt x="0" y="7"/>
                    </a:lnTo>
                    <a:lnTo>
                      <a:pt x="0" y="8"/>
                    </a:lnTo>
                    <a:lnTo>
                      <a:pt x="0" y="8"/>
                    </a:lnTo>
                    <a:lnTo>
                      <a:pt x="0" y="7"/>
                    </a:lnTo>
                    <a:lnTo>
                      <a:pt x="0" y="7"/>
                    </a:lnTo>
                    <a:lnTo>
                      <a:pt x="0" y="7"/>
                    </a:lnTo>
                    <a:lnTo>
                      <a:pt x="0" y="7"/>
                    </a:lnTo>
                    <a:lnTo>
                      <a:pt x="0" y="8"/>
                    </a:lnTo>
                    <a:lnTo>
                      <a:pt x="0" y="7"/>
                    </a:lnTo>
                    <a:lnTo>
                      <a:pt x="0" y="8"/>
                    </a:lnTo>
                    <a:lnTo>
                      <a:pt x="0" y="7"/>
                    </a:lnTo>
                    <a:lnTo>
                      <a:pt x="0" y="7"/>
                    </a:lnTo>
                    <a:lnTo>
                      <a:pt x="0" y="7"/>
                    </a:lnTo>
                    <a:lnTo>
                      <a:pt x="0" y="7"/>
                    </a:lnTo>
                    <a:lnTo>
                      <a:pt x="0" y="8"/>
                    </a:lnTo>
                    <a:lnTo>
                      <a:pt x="0" y="7"/>
                    </a:lnTo>
                    <a:lnTo>
                      <a:pt x="0" y="7"/>
                    </a:lnTo>
                    <a:lnTo>
                      <a:pt x="0" y="7"/>
                    </a:lnTo>
                    <a:lnTo>
                      <a:pt x="0" y="8"/>
                    </a:lnTo>
                    <a:lnTo>
                      <a:pt x="0" y="8"/>
                    </a:lnTo>
                    <a:lnTo>
                      <a:pt x="0" y="7"/>
                    </a:lnTo>
                    <a:lnTo>
                      <a:pt x="0" y="7"/>
                    </a:lnTo>
                    <a:lnTo>
                      <a:pt x="0" y="7"/>
                    </a:lnTo>
                    <a:lnTo>
                      <a:pt x="0" y="7"/>
                    </a:lnTo>
                    <a:lnTo>
                      <a:pt x="0" y="6"/>
                    </a:lnTo>
                    <a:lnTo>
                      <a:pt x="0" y="6"/>
                    </a:lnTo>
                    <a:lnTo>
                      <a:pt x="0" y="6"/>
                    </a:lnTo>
                    <a:lnTo>
                      <a:pt x="0" y="7"/>
                    </a:lnTo>
                    <a:lnTo>
                      <a:pt x="0" y="6"/>
                    </a:lnTo>
                    <a:lnTo>
                      <a:pt x="0" y="6"/>
                    </a:lnTo>
                    <a:lnTo>
                      <a:pt x="0" y="6"/>
                    </a:lnTo>
                    <a:lnTo>
                      <a:pt x="0" y="6"/>
                    </a:lnTo>
                    <a:lnTo>
                      <a:pt x="0" y="5"/>
                    </a:lnTo>
                    <a:lnTo>
                      <a:pt x="0" y="5"/>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9"/>
                    </a:lnTo>
                    <a:lnTo>
                      <a:pt x="0" y="8"/>
                    </a:lnTo>
                    <a:lnTo>
                      <a:pt x="0" y="8"/>
                    </a:lnTo>
                    <a:lnTo>
                      <a:pt x="0" y="8"/>
                    </a:lnTo>
                    <a:lnTo>
                      <a:pt x="0" y="9"/>
                    </a:lnTo>
                    <a:lnTo>
                      <a:pt x="0" y="8"/>
                    </a:lnTo>
                    <a:lnTo>
                      <a:pt x="0" y="8"/>
                    </a:lnTo>
                    <a:lnTo>
                      <a:pt x="0" y="7"/>
                    </a:lnTo>
                    <a:lnTo>
                      <a:pt x="0" y="6"/>
                    </a:lnTo>
                    <a:lnTo>
                      <a:pt x="0" y="6"/>
                    </a:lnTo>
                    <a:lnTo>
                      <a:pt x="0" y="6"/>
                    </a:lnTo>
                    <a:lnTo>
                      <a:pt x="0" y="6"/>
                    </a:lnTo>
                    <a:lnTo>
                      <a:pt x="0" y="7"/>
                    </a:lnTo>
                    <a:lnTo>
                      <a:pt x="0" y="7"/>
                    </a:lnTo>
                    <a:lnTo>
                      <a:pt x="0" y="6"/>
                    </a:lnTo>
                    <a:lnTo>
                      <a:pt x="0" y="6"/>
                    </a:lnTo>
                    <a:lnTo>
                      <a:pt x="0" y="7"/>
                    </a:lnTo>
                    <a:lnTo>
                      <a:pt x="0" y="6"/>
                    </a:lnTo>
                    <a:lnTo>
                      <a:pt x="0" y="7"/>
                    </a:lnTo>
                    <a:lnTo>
                      <a:pt x="0" y="6"/>
                    </a:lnTo>
                    <a:lnTo>
                      <a:pt x="0" y="7"/>
                    </a:lnTo>
                    <a:lnTo>
                      <a:pt x="0" y="7"/>
                    </a:lnTo>
                    <a:lnTo>
                      <a:pt x="0" y="7"/>
                    </a:lnTo>
                    <a:lnTo>
                      <a:pt x="0" y="8"/>
                    </a:lnTo>
                    <a:lnTo>
                      <a:pt x="0" y="8"/>
                    </a:lnTo>
                    <a:lnTo>
                      <a:pt x="0" y="7"/>
                    </a:lnTo>
                    <a:lnTo>
                      <a:pt x="0" y="7"/>
                    </a:lnTo>
                    <a:lnTo>
                      <a:pt x="0" y="8"/>
                    </a:lnTo>
                    <a:lnTo>
                      <a:pt x="0" y="7"/>
                    </a:lnTo>
                    <a:lnTo>
                      <a:pt x="0" y="7"/>
                    </a:lnTo>
                    <a:lnTo>
                      <a:pt x="0" y="7"/>
                    </a:lnTo>
                    <a:lnTo>
                      <a:pt x="0" y="7"/>
                    </a:lnTo>
                    <a:lnTo>
                      <a:pt x="0" y="7"/>
                    </a:lnTo>
                    <a:lnTo>
                      <a:pt x="0" y="7"/>
                    </a:lnTo>
                    <a:lnTo>
                      <a:pt x="0" y="7"/>
                    </a:lnTo>
                    <a:lnTo>
                      <a:pt x="0" y="6"/>
                    </a:lnTo>
                    <a:lnTo>
                      <a:pt x="0" y="6"/>
                    </a:lnTo>
                    <a:lnTo>
                      <a:pt x="0" y="5"/>
                    </a:lnTo>
                    <a:lnTo>
                      <a:pt x="0" y="5"/>
                    </a:lnTo>
                    <a:lnTo>
                      <a:pt x="0" y="6"/>
                    </a:lnTo>
                    <a:lnTo>
                      <a:pt x="0" y="6"/>
                    </a:lnTo>
                    <a:lnTo>
                      <a:pt x="0" y="5"/>
                    </a:lnTo>
                    <a:lnTo>
                      <a:pt x="0" y="5"/>
                    </a:lnTo>
                    <a:lnTo>
                      <a:pt x="0" y="5"/>
                    </a:lnTo>
                    <a:lnTo>
                      <a:pt x="0" y="5"/>
                    </a:lnTo>
                    <a:lnTo>
                      <a:pt x="0" y="4"/>
                    </a:lnTo>
                    <a:lnTo>
                      <a:pt x="0" y="5"/>
                    </a:lnTo>
                    <a:lnTo>
                      <a:pt x="0" y="5"/>
                    </a:lnTo>
                    <a:lnTo>
                      <a:pt x="0" y="5"/>
                    </a:lnTo>
                    <a:lnTo>
                      <a:pt x="0" y="6"/>
                    </a:lnTo>
                    <a:lnTo>
                      <a:pt x="0" y="6"/>
                    </a:lnTo>
                    <a:lnTo>
                      <a:pt x="0" y="6"/>
                    </a:lnTo>
                    <a:lnTo>
                      <a:pt x="0" y="6"/>
                    </a:lnTo>
                    <a:lnTo>
                      <a:pt x="0" y="6"/>
                    </a:lnTo>
                    <a:lnTo>
                      <a:pt x="0" y="5"/>
                    </a:lnTo>
                    <a:lnTo>
                      <a:pt x="0" y="5"/>
                    </a:lnTo>
                    <a:lnTo>
                      <a:pt x="0" y="4"/>
                    </a:lnTo>
                    <a:lnTo>
                      <a:pt x="0" y="4"/>
                    </a:lnTo>
                    <a:lnTo>
                      <a:pt x="0" y="4"/>
                    </a:lnTo>
                    <a:lnTo>
                      <a:pt x="0" y="3"/>
                    </a:lnTo>
                    <a:lnTo>
                      <a:pt x="0" y="2"/>
                    </a:lnTo>
                    <a:lnTo>
                      <a:pt x="0" y="2"/>
                    </a:lnTo>
                    <a:lnTo>
                      <a:pt x="0" y="2"/>
                    </a:lnTo>
                    <a:lnTo>
                      <a:pt x="0" y="2"/>
                    </a:lnTo>
                    <a:lnTo>
                      <a:pt x="0" y="2"/>
                    </a:lnTo>
                    <a:lnTo>
                      <a:pt x="0" y="1"/>
                    </a:lnTo>
                    <a:lnTo>
                      <a:pt x="0" y="1"/>
                    </a:lnTo>
                    <a:lnTo>
                      <a:pt x="0" y="0"/>
                    </a:lnTo>
                    <a:lnTo>
                      <a:pt x="0" y="0"/>
                    </a:lnTo>
                    <a:lnTo>
                      <a:pt x="0" y="0"/>
                    </a:lnTo>
                    <a:lnTo>
                      <a:pt x="0" y="1"/>
                    </a:lnTo>
                    <a:lnTo>
                      <a:pt x="0" y="0"/>
                    </a:lnTo>
                    <a:lnTo>
                      <a:pt x="0" y="1"/>
                    </a:lnTo>
                    <a:lnTo>
                      <a:pt x="0" y="2"/>
                    </a:lnTo>
                    <a:lnTo>
                      <a:pt x="0" y="2"/>
                    </a:lnTo>
                    <a:lnTo>
                      <a:pt x="0" y="3"/>
                    </a:lnTo>
                    <a:lnTo>
                      <a:pt x="0" y="3"/>
                    </a:lnTo>
                    <a:lnTo>
                      <a:pt x="0" y="3"/>
                    </a:lnTo>
                    <a:lnTo>
                      <a:pt x="0" y="3"/>
                    </a:lnTo>
                    <a:lnTo>
                      <a:pt x="0" y="4"/>
                    </a:lnTo>
                    <a:lnTo>
                      <a:pt x="0" y="4"/>
                    </a:lnTo>
                    <a:lnTo>
                      <a:pt x="0" y="4"/>
                    </a:lnTo>
                    <a:lnTo>
                      <a:pt x="0" y="4"/>
                    </a:lnTo>
                    <a:lnTo>
                      <a:pt x="0" y="4"/>
                    </a:lnTo>
                    <a:lnTo>
                      <a:pt x="0" y="5"/>
                    </a:lnTo>
                    <a:lnTo>
                      <a:pt x="0" y="4"/>
                    </a:lnTo>
                    <a:lnTo>
                      <a:pt x="0" y="5"/>
                    </a:lnTo>
                    <a:lnTo>
                      <a:pt x="0" y="4"/>
                    </a:lnTo>
                    <a:lnTo>
                      <a:pt x="0" y="5"/>
                    </a:lnTo>
                    <a:lnTo>
                      <a:pt x="0" y="4"/>
                    </a:lnTo>
                    <a:lnTo>
                      <a:pt x="0" y="4"/>
                    </a:lnTo>
                    <a:lnTo>
                      <a:pt x="0" y="4"/>
                    </a:lnTo>
                    <a:lnTo>
                      <a:pt x="0" y="3"/>
                    </a:lnTo>
                    <a:lnTo>
                      <a:pt x="0" y="2"/>
                    </a:lnTo>
                    <a:lnTo>
                      <a:pt x="0" y="2"/>
                    </a:lnTo>
                    <a:lnTo>
                      <a:pt x="0" y="2"/>
                    </a:lnTo>
                    <a:lnTo>
                      <a:pt x="0" y="3"/>
                    </a:lnTo>
                    <a:lnTo>
                      <a:pt x="0" y="2"/>
                    </a:lnTo>
                    <a:lnTo>
                      <a:pt x="0" y="2"/>
                    </a:lnTo>
                    <a:lnTo>
                      <a:pt x="0" y="3"/>
                    </a:lnTo>
                    <a:lnTo>
                      <a:pt x="0" y="3"/>
                    </a:lnTo>
                    <a:lnTo>
                      <a:pt x="0" y="4"/>
                    </a:lnTo>
                    <a:lnTo>
                      <a:pt x="0" y="4"/>
                    </a:lnTo>
                    <a:lnTo>
                      <a:pt x="0" y="4"/>
                    </a:lnTo>
                    <a:lnTo>
                      <a:pt x="0" y="5"/>
                    </a:lnTo>
                    <a:lnTo>
                      <a:pt x="0" y="4"/>
                    </a:lnTo>
                    <a:lnTo>
                      <a:pt x="0" y="4"/>
                    </a:lnTo>
                    <a:lnTo>
                      <a:pt x="0" y="3"/>
                    </a:lnTo>
                    <a:lnTo>
                      <a:pt x="0" y="3"/>
                    </a:lnTo>
                    <a:lnTo>
                      <a:pt x="0" y="3"/>
                    </a:lnTo>
                    <a:lnTo>
                      <a:pt x="0" y="4"/>
                    </a:lnTo>
                    <a:lnTo>
                      <a:pt x="0" y="4"/>
                    </a:lnTo>
                    <a:lnTo>
                      <a:pt x="0" y="3"/>
                    </a:lnTo>
                    <a:lnTo>
                      <a:pt x="0" y="4"/>
                    </a:lnTo>
                    <a:lnTo>
                      <a:pt x="0" y="3"/>
                    </a:lnTo>
                    <a:lnTo>
                      <a:pt x="0" y="3"/>
                    </a:lnTo>
                    <a:lnTo>
                      <a:pt x="0" y="4"/>
                    </a:lnTo>
                    <a:lnTo>
                      <a:pt x="0" y="4"/>
                    </a:lnTo>
                    <a:lnTo>
                      <a:pt x="0" y="4"/>
                    </a:lnTo>
                    <a:lnTo>
                      <a:pt x="0" y="4"/>
                    </a:lnTo>
                    <a:lnTo>
                      <a:pt x="0" y="3"/>
                    </a:lnTo>
                    <a:lnTo>
                      <a:pt x="0" y="4"/>
                    </a:lnTo>
                    <a:lnTo>
                      <a:pt x="0" y="3"/>
                    </a:lnTo>
                    <a:lnTo>
                      <a:pt x="0" y="4"/>
                    </a:lnTo>
                    <a:lnTo>
                      <a:pt x="0" y="4"/>
                    </a:lnTo>
                    <a:lnTo>
                      <a:pt x="0" y="4"/>
                    </a:lnTo>
                    <a:lnTo>
                      <a:pt x="0" y="4"/>
                    </a:lnTo>
                    <a:lnTo>
                      <a:pt x="0" y="4"/>
                    </a:lnTo>
                    <a:lnTo>
                      <a:pt x="0" y="4"/>
                    </a:lnTo>
                    <a:lnTo>
                      <a:pt x="0" y="5"/>
                    </a:lnTo>
                    <a:lnTo>
                      <a:pt x="0" y="6"/>
                    </a:lnTo>
                    <a:lnTo>
                      <a:pt x="0" y="6"/>
                    </a:lnTo>
                    <a:lnTo>
                      <a:pt x="0" y="6"/>
                    </a:lnTo>
                    <a:lnTo>
                      <a:pt x="0" y="5"/>
                    </a:lnTo>
                    <a:lnTo>
                      <a:pt x="0" y="5"/>
                    </a:lnTo>
                    <a:lnTo>
                      <a:pt x="0" y="5"/>
                    </a:lnTo>
                    <a:lnTo>
                      <a:pt x="0" y="6"/>
                    </a:lnTo>
                    <a:lnTo>
                      <a:pt x="0" y="5"/>
                    </a:lnTo>
                    <a:lnTo>
                      <a:pt x="0" y="6"/>
                    </a:lnTo>
                    <a:lnTo>
                      <a:pt x="0" y="6"/>
                    </a:lnTo>
                    <a:lnTo>
                      <a:pt x="0" y="6"/>
                    </a:lnTo>
                    <a:lnTo>
                      <a:pt x="0" y="7"/>
                    </a:lnTo>
                    <a:lnTo>
                      <a:pt x="0" y="6"/>
                    </a:lnTo>
                    <a:lnTo>
                      <a:pt x="0" y="6"/>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7"/>
                    </a:lnTo>
                    <a:lnTo>
                      <a:pt x="0" y="7"/>
                    </a:lnTo>
                    <a:lnTo>
                      <a:pt x="0" y="7"/>
                    </a:lnTo>
                    <a:lnTo>
                      <a:pt x="0" y="6"/>
                    </a:lnTo>
                    <a:lnTo>
                      <a:pt x="0" y="7"/>
                    </a:lnTo>
                    <a:lnTo>
                      <a:pt x="0" y="6"/>
                    </a:lnTo>
                    <a:lnTo>
                      <a:pt x="0" y="6"/>
                    </a:lnTo>
                    <a:lnTo>
                      <a:pt x="0" y="5"/>
                    </a:lnTo>
                    <a:lnTo>
                      <a:pt x="0" y="5"/>
                    </a:lnTo>
                    <a:lnTo>
                      <a:pt x="0" y="5"/>
                    </a:lnTo>
                    <a:lnTo>
                      <a:pt x="0" y="5"/>
                    </a:lnTo>
                    <a:lnTo>
                      <a:pt x="0" y="4"/>
                    </a:lnTo>
                    <a:lnTo>
                      <a:pt x="0" y="5"/>
                    </a:lnTo>
                    <a:lnTo>
                      <a:pt x="0" y="4"/>
                    </a:lnTo>
                    <a:lnTo>
                      <a:pt x="0" y="5"/>
                    </a:lnTo>
                    <a:lnTo>
                      <a:pt x="0" y="5"/>
                    </a:lnTo>
                    <a:lnTo>
                      <a:pt x="0" y="4"/>
                    </a:lnTo>
                    <a:lnTo>
                      <a:pt x="0" y="5"/>
                    </a:lnTo>
                    <a:lnTo>
                      <a:pt x="0" y="5"/>
                    </a:lnTo>
                    <a:lnTo>
                      <a:pt x="0" y="6"/>
                    </a:lnTo>
                    <a:lnTo>
                      <a:pt x="0" y="5"/>
                    </a:lnTo>
                    <a:lnTo>
                      <a:pt x="0" y="6"/>
                    </a:lnTo>
                    <a:lnTo>
                      <a:pt x="0" y="5"/>
                    </a:lnTo>
                    <a:lnTo>
                      <a:pt x="0" y="6"/>
                    </a:lnTo>
                    <a:lnTo>
                      <a:pt x="0" y="6"/>
                    </a:lnTo>
                    <a:lnTo>
                      <a:pt x="0" y="7"/>
                    </a:lnTo>
                    <a:lnTo>
                      <a:pt x="0" y="6"/>
                    </a:lnTo>
                    <a:lnTo>
                      <a:pt x="0" y="6"/>
                    </a:lnTo>
                    <a:lnTo>
                      <a:pt x="0" y="6"/>
                    </a:lnTo>
                    <a:lnTo>
                      <a:pt x="0" y="7"/>
                    </a:lnTo>
                    <a:lnTo>
                      <a:pt x="0" y="8"/>
                    </a:lnTo>
                    <a:lnTo>
                      <a:pt x="0" y="9"/>
                    </a:lnTo>
                    <a:lnTo>
                      <a:pt x="0" y="8"/>
                    </a:lnTo>
                    <a:lnTo>
                      <a:pt x="0" y="8"/>
                    </a:lnTo>
                    <a:lnTo>
                      <a:pt x="0" y="9"/>
                    </a:lnTo>
                    <a:lnTo>
                      <a:pt x="0" y="9"/>
                    </a:lnTo>
                    <a:lnTo>
                      <a:pt x="0" y="9"/>
                    </a:lnTo>
                    <a:lnTo>
                      <a:pt x="0" y="9"/>
                    </a:lnTo>
                    <a:lnTo>
                      <a:pt x="0" y="8"/>
                    </a:lnTo>
                    <a:lnTo>
                      <a:pt x="0" y="8"/>
                    </a:lnTo>
                    <a:lnTo>
                      <a:pt x="0" y="8"/>
                    </a:lnTo>
                    <a:lnTo>
                      <a:pt x="0" y="8"/>
                    </a:lnTo>
                    <a:lnTo>
                      <a:pt x="0" y="7"/>
                    </a:lnTo>
                    <a:lnTo>
                      <a:pt x="0" y="8"/>
                    </a:lnTo>
                    <a:lnTo>
                      <a:pt x="0" y="7"/>
                    </a:lnTo>
                    <a:lnTo>
                      <a:pt x="0" y="8"/>
                    </a:lnTo>
                    <a:lnTo>
                      <a:pt x="0" y="8"/>
                    </a:lnTo>
                    <a:lnTo>
                      <a:pt x="0" y="9"/>
                    </a:lnTo>
                    <a:lnTo>
                      <a:pt x="0" y="9"/>
                    </a:lnTo>
                    <a:lnTo>
                      <a:pt x="0" y="9"/>
                    </a:lnTo>
                    <a:lnTo>
                      <a:pt x="0" y="10"/>
                    </a:lnTo>
                    <a:lnTo>
                      <a:pt x="0" y="10"/>
                    </a:lnTo>
                    <a:lnTo>
                      <a:pt x="0" y="9"/>
                    </a:lnTo>
                    <a:lnTo>
                      <a:pt x="0" y="10"/>
                    </a:lnTo>
                    <a:lnTo>
                      <a:pt x="1" y="10"/>
                    </a:lnTo>
                    <a:lnTo>
                      <a:pt x="1" y="9"/>
                    </a:lnTo>
                    <a:lnTo>
                      <a:pt x="1" y="9"/>
                    </a:lnTo>
                    <a:lnTo>
                      <a:pt x="1" y="8"/>
                    </a:lnTo>
                    <a:lnTo>
                      <a:pt x="1" y="8"/>
                    </a:lnTo>
                    <a:lnTo>
                      <a:pt x="1" y="8"/>
                    </a:lnTo>
                    <a:lnTo>
                      <a:pt x="1" y="8"/>
                    </a:lnTo>
                    <a:lnTo>
                      <a:pt x="1" y="7"/>
                    </a:lnTo>
                    <a:lnTo>
                      <a:pt x="1" y="7"/>
                    </a:lnTo>
                    <a:lnTo>
                      <a:pt x="1" y="6"/>
                    </a:lnTo>
                    <a:lnTo>
                      <a:pt x="1" y="5"/>
                    </a:lnTo>
                    <a:lnTo>
                      <a:pt x="1" y="5"/>
                    </a:lnTo>
                    <a:lnTo>
                      <a:pt x="1" y="5"/>
                    </a:lnTo>
                    <a:lnTo>
                      <a:pt x="1" y="5"/>
                    </a:lnTo>
                    <a:lnTo>
                      <a:pt x="1" y="5"/>
                    </a:lnTo>
                    <a:lnTo>
                      <a:pt x="1" y="5"/>
                    </a:lnTo>
                    <a:lnTo>
                      <a:pt x="1" y="5"/>
                    </a:lnTo>
                    <a:lnTo>
                      <a:pt x="1" y="4"/>
                    </a:lnTo>
                    <a:lnTo>
                      <a:pt x="1" y="5"/>
                    </a:lnTo>
                    <a:lnTo>
                      <a:pt x="1" y="4"/>
                    </a:lnTo>
                    <a:lnTo>
                      <a:pt x="1" y="4"/>
                    </a:lnTo>
                    <a:lnTo>
                      <a:pt x="1" y="4"/>
                    </a:lnTo>
                    <a:lnTo>
                      <a:pt x="1" y="4"/>
                    </a:lnTo>
                    <a:lnTo>
                      <a:pt x="1" y="5"/>
                    </a:lnTo>
                    <a:lnTo>
                      <a:pt x="1" y="5"/>
                    </a:lnTo>
                    <a:lnTo>
                      <a:pt x="1" y="5"/>
                    </a:lnTo>
                    <a:lnTo>
                      <a:pt x="1" y="5"/>
                    </a:lnTo>
                    <a:lnTo>
                      <a:pt x="1" y="6"/>
                    </a:lnTo>
                    <a:lnTo>
                      <a:pt x="1" y="6"/>
                    </a:lnTo>
                    <a:lnTo>
                      <a:pt x="1" y="6"/>
                    </a:lnTo>
                    <a:lnTo>
                      <a:pt x="1" y="6"/>
                    </a:lnTo>
                    <a:lnTo>
                      <a:pt x="1" y="6"/>
                    </a:lnTo>
                    <a:lnTo>
                      <a:pt x="1" y="6"/>
                    </a:lnTo>
                    <a:lnTo>
                      <a:pt x="1" y="5"/>
                    </a:lnTo>
                    <a:lnTo>
                      <a:pt x="1" y="7"/>
                    </a:lnTo>
                    <a:lnTo>
                      <a:pt x="1" y="7"/>
                    </a:lnTo>
                    <a:lnTo>
                      <a:pt x="1" y="7"/>
                    </a:lnTo>
                    <a:lnTo>
                      <a:pt x="1" y="6"/>
                    </a:lnTo>
                    <a:lnTo>
                      <a:pt x="1" y="5"/>
                    </a:lnTo>
                    <a:lnTo>
                      <a:pt x="1" y="4"/>
                    </a:lnTo>
                    <a:lnTo>
                      <a:pt x="1" y="4"/>
                    </a:lnTo>
                    <a:lnTo>
                      <a:pt x="1" y="4"/>
                    </a:lnTo>
                    <a:lnTo>
                      <a:pt x="1" y="3"/>
                    </a:lnTo>
                    <a:lnTo>
                      <a:pt x="1" y="3"/>
                    </a:lnTo>
                    <a:lnTo>
                      <a:pt x="1" y="3"/>
                    </a:lnTo>
                    <a:lnTo>
                      <a:pt x="1" y="3"/>
                    </a:lnTo>
                    <a:lnTo>
                      <a:pt x="1" y="3"/>
                    </a:lnTo>
                    <a:lnTo>
                      <a:pt x="1" y="4"/>
                    </a:lnTo>
                    <a:lnTo>
                      <a:pt x="1" y="4"/>
                    </a:lnTo>
                    <a:lnTo>
                      <a:pt x="1" y="5"/>
                    </a:lnTo>
                    <a:lnTo>
                      <a:pt x="1" y="5"/>
                    </a:lnTo>
                    <a:lnTo>
                      <a:pt x="1" y="5"/>
                    </a:lnTo>
                    <a:lnTo>
                      <a:pt x="1" y="7"/>
                    </a:lnTo>
                    <a:lnTo>
                      <a:pt x="1" y="6"/>
                    </a:lnTo>
                    <a:lnTo>
                      <a:pt x="1" y="7"/>
                    </a:lnTo>
                    <a:lnTo>
                      <a:pt x="1" y="7"/>
                    </a:lnTo>
                    <a:lnTo>
                      <a:pt x="1" y="7"/>
                    </a:lnTo>
                    <a:lnTo>
                      <a:pt x="1" y="8"/>
                    </a:lnTo>
                    <a:lnTo>
                      <a:pt x="1" y="8"/>
                    </a:lnTo>
                    <a:lnTo>
                      <a:pt x="1" y="8"/>
                    </a:lnTo>
                    <a:lnTo>
                      <a:pt x="1" y="8"/>
                    </a:lnTo>
                    <a:lnTo>
                      <a:pt x="1" y="9"/>
                    </a:lnTo>
                    <a:lnTo>
                      <a:pt x="1" y="9"/>
                    </a:lnTo>
                    <a:lnTo>
                      <a:pt x="1" y="9"/>
                    </a:lnTo>
                    <a:lnTo>
                      <a:pt x="1" y="9"/>
                    </a:lnTo>
                    <a:lnTo>
                      <a:pt x="1" y="8"/>
                    </a:lnTo>
                    <a:lnTo>
                      <a:pt x="1" y="8"/>
                    </a:lnTo>
                    <a:lnTo>
                      <a:pt x="1" y="8"/>
                    </a:lnTo>
                    <a:lnTo>
                      <a:pt x="1" y="8"/>
                    </a:lnTo>
                    <a:lnTo>
                      <a:pt x="1" y="7"/>
                    </a:lnTo>
                    <a:lnTo>
                      <a:pt x="1" y="7"/>
                    </a:lnTo>
                    <a:lnTo>
                      <a:pt x="1" y="6"/>
                    </a:lnTo>
                    <a:lnTo>
                      <a:pt x="1" y="6"/>
                    </a:lnTo>
                    <a:lnTo>
                      <a:pt x="1" y="6"/>
                    </a:lnTo>
                    <a:lnTo>
                      <a:pt x="1" y="5"/>
                    </a:lnTo>
                    <a:lnTo>
                      <a:pt x="1" y="6"/>
                    </a:lnTo>
                    <a:lnTo>
                      <a:pt x="1" y="6"/>
                    </a:lnTo>
                    <a:lnTo>
                      <a:pt x="1" y="6"/>
                    </a:lnTo>
                    <a:lnTo>
                      <a:pt x="1" y="5"/>
                    </a:lnTo>
                    <a:lnTo>
                      <a:pt x="1" y="5"/>
                    </a:lnTo>
                    <a:lnTo>
                      <a:pt x="1" y="6"/>
                    </a:lnTo>
                    <a:lnTo>
                      <a:pt x="1" y="6"/>
                    </a:lnTo>
                    <a:lnTo>
                      <a:pt x="1" y="7"/>
                    </a:lnTo>
                    <a:lnTo>
                      <a:pt x="1" y="7"/>
                    </a:lnTo>
                    <a:lnTo>
                      <a:pt x="1" y="7"/>
                    </a:lnTo>
                    <a:lnTo>
                      <a:pt x="1" y="8"/>
                    </a:lnTo>
                    <a:lnTo>
                      <a:pt x="1" y="8"/>
                    </a:lnTo>
                    <a:lnTo>
                      <a:pt x="1" y="9"/>
                    </a:lnTo>
                    <a:lnTo>
                      <a:pt x="1" y="9"/>
                    </a:lnTo>
                    <a:lnTo>
                      <a:pt x="1" y="9"/>
                    </a:lnTo>
                    <a:lnTo>
                      <a:pt x="1" y="9"/>
                    </a:lnTo>
                    <a:lnTo>
                      <a:pt x="1" y="9"/>
                    </a:lnTo>
                    <a:lnTo>
                      <a:pt x="1" y="9"/>
                    </a:lnTo>
                    <a:lnTo>
                      <a:pt x="1" y="9"/>
                    </a:lnTo>
                    <a:lnTo>
                      <a:pt x="1" y="10"/>
                    </a:lnTo>
                    <a:lnTo>
                      <a:pt x="1" y="9"/>
                    </a:lnTo>
                    <a:lnTo>
                      <a:pt x="1" y="9"/>
                    </a:lnTo>
                    <a:lnTo>
                      <a:pt x="1" y="9"/>
                    </a:lnTo>
                    <a:lnTo>
                      <a:pt x="1" y="9"/>
                    </a:lnTo>
                    <a:lnTo>
                      <a:pt x="1" y="9"/>
                    </a:lnTo>
                    <a:lnTo>
                      <a:pt x="1" y="9"/>
                    </a:lnTo>
                    <a:lnTo>
                      <a:pt x="1" y="8"/>
                    </a:lnTo>
                    <a:lnTo>
                      <a:pt x="1" y="8"/>
                    </a:lnTo>
                    <a:lnTo>
                      <a:pt x="1" y="9"/>
                    </a:lnTo>
                    <a:lnTo>
                      <a:pt x="1" y="8"/>
                    </a:lnTo>
                    <a:lnTo>
                      <a:pt x="1" y="9"/>
                    </a:lnTo>
                    <a:lnTo>
                      <a:pt x="1" y="9"/>
                    </a:lnTo>
                    <a:lnTo>
                      <a:pt x="1" y="9"/>
                    </a:lnTo>
                    <a:lnTo>
                      <a:pt x="1" y="10"/>
                    </a:lnTo>
                    <a:lnTo>
                      <a:pt x="1" y="10"/>
                    </a:lnTo>
                    <a:lnTo>
                      <a:pt x="1" y="10"/>
                    </a:lnTo>
                    <a:lnTo>
                      <a:pt x="1" y="10"/>
                    </a:lnTo>
                    <a:lnTo>
                      <a:pt x="1" y="10"/>
                    </a:lnTo>
                    <a:lnTo>
                      <a:pt x="1" y="10"/>
                    </a:lnTo>
                    <a:lnTo>
                      <a:pt x="1" y="10"/>
                    </a:lnTo>
                    <a:lnTo>
                      <a:pt x="1" y="10"/>
                    </a:lnTo>
                    <a:lnTo>
                      <a:pt x="1" y="11"/>
                    </a:lnTo>
                    <a:lnTo>
                      <a:pt x="1" y="10"/>
                    </a:lnTo>
                    <a:lnTo>
                      <a:pt x="1" y="11"/>
                    </a:lnTo>
                    <a:lnTo>
                      <a:pt x="1" y="10"/>
                    </a:lnTo>
                    <a:lnTo>
                      <a:pt x="1" y="10"/>
                    </a:lnTo>
                    <a:lnTo>
                      <a:pt x="1" y="11"/>
                    </a:lnTo>
                    <a:lnTo>
                      <a:pt x="1" y="10"/>
                    </a:lnTo>
                    <a:lnTo>
                      <a:pt x="1" y="11"/>
                    </a:lnTo>
                    <a:lnTo>
                      <a:pt x="1" y="10"/>
                    </a:lnTo>
                    <a:lnTo>
                      <a:pt x="1" y="10"/>
                    </a:lnTo>
                    <a:lnTo>
                      <a:pt x="1" y="10"/>
                    </a:lnTo>
                    <a:lnTo>
                      <a:pt x="1" y="10"/>
                    </a:lnTo>
                    <a:lnTo>
                      <a:pt x="1" y="9"/>
                    </a:lnTo>
                    <a:lnTo>
                      <a:pt x="1" y="9"/>
                    </a:lnTo>
                    <a:lnTo>
                      <a:pt x="1" y="8"/>
                    </a:lnTo>
                    <a:lnTo>
                      <a:pt x="1" y="8"/>
                    </a:lnTo>
                    <a:lnTo>
                      <a:pt x="1" y="8"/>
                    </a:lnTo>
                    <a:lnTo>
                      <a:pt x="1" y="8"/>
                    </a:lnTo>
                    <a:lnTo>
                      <a:pt x="1" y="7"/>
                    </a:lnTo>
                    <a:lnTo>
                      <a:pt x="1" y="7"/>
                    </a:lnTo>
                    <a:lnTo>
                      <a:pt x="1" y="8"/>
                    </a:lnTo>
                    <a:lnTo>
                      <a:pt x="1" y="8"/>
                    </a:lnTo>
                    <a:lnTo>
                      <a:pt x="1" y="8"/>
                    </a:lnTo>
                    <a:lnTo>
                      <a:pt x="1" y="9"/>
                    </a:lnTo>
                    <a:lnTo>
                      <a:pt x="1" y="8"/>
                    </a:lnTo>
                    <a:lnTo>
                      <a:pt x="1" y="9"/>
                    </a:lnTo>
                    <a:lnTo>
                      <a:pt x="1" y="8"/>
                    </a:lnTo>
                    <a:lnTo>
                      <a:pt x="1" y="8"/>
                    </a:lnTo>
                    <a:lnTo>
                      <a:pt x="1" y="8"/>
                    </a:lnTo>
                    <a:lnTo>
                      <a:pt x="1" y="7"/>
                    </a:lnTo>
                    <a:lnTo>
                      <a:pt x="1" y="8"/>
                    </a:lnTo>
                    <a:lnTo>
                      <a:pt x="1" y="7"/>
                    </a:lnTo>
                    <a:lnTo>
                      <a:pt x="1" y="7"/>
                    </a:lnTo>
                    <a:lnTo>
                      <a:pt x="1" y="6"/>
                    </a:lnTo>
                    <a:lnTo>
                      <a:pt x="1" y="7"/>
                    </a:lnTo>
                    <a:lnTo>
                      <a:pt x="1" y="6"/>
                    </a:lnTo>
                    <a:lnTo>
                      <a:pt x="1" y="6"/>
                    </a:lnTo>
                    <a:lnTo>
                      <a:pt x="1" y="5"/>
                    </a:lnTo>
                    <a:lnTo>
                      <a:pt x="1" y="4"/>
                    </a:lnTo>
                    <a:lnTo>
                      <a:pt x="1" y="4"/>
                    </a:lnTo>
                    <a:lnTo>
                      <a:pt x="1" y="5"/>
                    </a:lnTo>
                    <a:lnTo>
                      <a:pt x="1" y="4"/>
                    </a:lnTo>
                    <a:lnTo>
                      <a:pt x="1" y="4"/>
                    </a:lnTo>
                    <a:lnTo>
                      <a:pt x="1" y="4"/>
                    </a:lnTo>
                    <a:lnTo>
                      <a:pt x="1" y="4"/>
                    </a:lnTo>
                    <a:lnTo>
                      <a:pt x="1" y="4"/>
                    </a:lnTo>
                    <a:lnTo>
                      <a:pt x="1" y="3"/>
                    </a:lnTo>
                    <a:lnTo>
                      <a:pt x="1" y="4"/>
                    </a:lnTo>
                    <a:lnTo>
                      <a:pt x="1" y="4"/>
                    </a:lnTo>
                    <a:lnTo>
                      <a:pt x="1" y="4"/>
                    </a:lnTo>
                    <a:lnTo>
                      <a:pt x="1" y="3"/>
                    </a:lnTo>
                    <a:lnTo>
                      <a:pt x="1" y="4"/>
                    </a:lnTo>
                    <a:lnTo>
                      <a:pt x="1" y="3"/>
                    </a:lnTo>
                    <a:lnTo>
                      <a:pt x="1" y="3"/>
                    </a:lnTo>
                    <a:lnTo>
                      <a:pt x="1" y="4"/>
                    </a:lnTo>
                    <a:lnTo>
                      <a:pt x="1" y="4"/>
                    </a:lnTo>
                    <a:lnTo>
                      <a:pt x="1" y="4"/>
                    </a:lnTo>
                    <a:lnTo>
                      <a:pt x="1" y="3"/>
                    </a:lnTo>
                    <a:lnTo>
                      <a:pt x="1" y="3"/>
                    </a:lnTo>
                    <a:lnTo>
                      <a:pt x="1" y="4"/>
                    </a:lnTo>
                    <a:lnTo>
                      <a:pt x="1" y="4"/>
                    </a:lnTo>
                    <a:lnTo>
                      <a:pt x="1" y="4"/>
                    </a:lnTo>
                    <a:lnTo>
                      <a:pt x="1" y="5"/>
                    </a:lnTo>
                    <a:lnTo>
                      <a:pt x="1" y="5"/>
                    </a:lnTo>
                    <a:lnTo>
                      <a:pt x="1" y="5"/>
                    </a:lnTo>
                    <a:lnTo>
                      <a:pt x="1" y="5"/>
                    </a:lnTo>
                    <a:lnTo>
                      <a:pt x="1" y="6"/>
                    </a:lnTo>
                    <a:lnTo>
                      <a:pt x="1" y="5"/>
                    </a:lnTo>
                    <a:lnTo>
                      <a:pt x="1" y="6"/>
                    </a:lnTo>
                    <a:lnTo>
                      <a:pt x="1" y="5"/>
                    </a:lnTo>
                    <a:lnTo>
                      <a:pt x="1" y="5"/>
                    </a:lnTo>
                    <a:lnTo>
                      <a:pt x="1" y="6"/>
                    </a:lnTo>
                    <a:lnTo>
                      <a:pt x="1" y="7"/>
                    </a:lnTo>
                    <a:lnTo>
                      <a:pt x="1" y="6"/>
                    </a:lnTo>
                    <a:lnTo>
                      <a:pt x="1" y="6"/>
                    </a:lnTo>
                    <a:lnTo>
                      <a:pt x="1" y="5"/>
                    </a:lnTo>
                    <a:lnTo>
                      <a:pt x="1" y="5"/>
                    </a:lnTo>
                    <a:lnTo>
                      <a:pt x="1" y="5"/>
                    </a:lnTo>
                    <a:lnTo>
                      <a:pt x="1" y="4"/>
                    </a:lnTo>
                    <a:lnTo>
                      <a:pt x="1" y="4"/>
                    </a:lnTo>
                    <a:lnTo>
                      <a:pt x="1" y="4"/>
                    </a:lnTo>
                    <a:lnTo>
                      <a:pt x="1" y="5"/>
                    </a:lnTo>
                    <a:lnTo>
                      <a:pt x="1" y="5"/>
                    </a:lnTo>
                    <a:lnTo>
                      <a:pt x="1" y="4"/>
                    </a:lnTo>
                    <a:lnTo>
                      <a:pt x="1" y="4"/>
                    </a:lnTo>
                    <a:lnTo>
                      <a:pt x="1" y="4"/>
                    </a:lnTo>
                    <a:lnTo>
                      <a:pt x="1" y="4"/>
                    </a:lnTo>
                    <a:lnTo>
                      <a:pt x="1" y="4"/>
                    </a:lnTo>
                    <a:lnTo>
                      <a:pt x="1" y="5"/>
                    </a:lnTo>
                    <a:lnTo>
                      <a:pt x="1" y="4"/>
                    </a:lnTo>
                    <a:lnTo>
                      <a:pt x="1" y="4"/>
                    </a:lnTo>
                    <a:lnTo>
                      <a:pt x="1" y="5"/>
                    </a:lnTo>
                    <a:lnTo>
                      <a:pt x="1" y="4"/>
                    </a:lnTo>
                    <a:lnTo>
                      <a:pt x="1" y="5"/>
                    </a:lnTo>
                    <a:lnTo>
                      <a:pt x="1" y="5"/>
                    </a:lnTo>
                    <a:lnTo>
                      <a:pt x="1" y="5"/>
                    </a:lnTo>
                    <a:lnTo>
                      <a:pt x="1" y="5"/>
                    </a:lnTo>
                    <a:lnTo>
                      <a:pt x="1" y="4"/>
                    </a:lnTo>
                    <a:lnTo>
                      <a:pt x="1" y="5"/>
                    </a:lnTo>
                    <a:lnTo>
                      <a:pt x="1" y="5"/>
                    </a:lnTo>
                    <a:lnTo>
                      <a:pt x="1" y="4"/>
                    </a:lnTo>
                    <a:lnTo>
                      <a:pt x="1" y="5"/>
                    </a:lnTo>
                    <a:lnTo>
                      <a:pt x="1" y="5"/>
                    </a:lnTo>
                    <a:lnTo>
                      <a:pt x="1" y="5"/>
                    </a:lnTo>
                    <a:lnTo>
                      <a:pt x="1" y="4"/>
                    </a:lnTo>
                    <a:lnTo>
                      <a:pt x="1" y="4"/>
                    </a:lnTo>
                    <a:lnTo>
                      <a:pt x="1" y="4"/>
                    </a:lnTo>
                    <a:lnTo>
                      <a:pt x="1" y="4"/>
                    </a:lnTo>
                    <a:lnTo>
                      <a:pt x="1" y="5"/>
                    </a:lnTo>
                    <a:lnTo>
                      <a:pt x="1" y="4"/>
                    </a:lnTo>
                    <a:lnTo>
                      <a:pt x="1" y="4"/>
                    </a:lnTo>
                    <a:lnTo>
                      <a:pt x="1" y="5"/>
                    </a:lnTo>
                    <a:lnTo>
                      <a:pt x="1" y="5"/>
                    </a:lnTo>
                    <a:lnTo>
                      <a:pt x="1" y="5"/>
                    </a:lnTo>
                    <a:lnTo>
                      <a:pt x="1" y="5"/>
                    </a:lnTo>
                    <a:lnTo>
                      <a:pt x="1" y="6"/>
                    </a:lnTo>
                    <a:lnTo>
                      <a:pt x="1" y="6"/>
                    </a:lnTo>
                    <a:lnTo>
                      <a:pt x="1" y="6"/>
                    </a:lnTo>
                    <a:lnTo>
                      <a:pt x="1" y="6"/>
                    </a:lnTo>
                    <a:lnTo>
                      <a:pt x="1" y="6"/>
                    </a:lnTo>
                    <a:lnTo>
                      <a:pt x="1" y="7"/>
                    </a:lnTo>
                    <a:lnTo>
                      <a:pt x="1" y="7"/>
                    </a:lnTo>
                    <a:lnTo>
                      <a:pt x="1" y="7"/>
                    </a:lnTo>
                    <a:lnTo>
                      <a:pt x="1" y="8"/>
                    </a:lnTo>
                    <a:lnTo>
                      <a:pt x="1" y="8"/>
                    </a:lnTo>
                    <a:lnTo>
                      <a:pt x="1" y="8"/>
                    </a:lnTo>
                    <a:lnTo>
                      <a:pt x="1" y="7"/>
                    </a:lnTo>
                    <a:lnTo>
                      <a:pt x="1" y="7"/>
                    </a:lnTo>
                    <a:lnTo>
                      <a:pt x="1" y="8"/>
                    </a:lnTo>
                    <a:lnTo>
                      <a:pt x="1" y="7"/>
                    </a:lnTo>
                    <a:lnTo>
                      <a:pt x="1" y="8"/>
                    </a:lnTo>
                    <a:lnTo>
                      <a:pt x="1" y="7"/>
                    </a:lnTo>
                    <a:lnTo>
                      <a:pt x="1" y="8"/>
                    </a:lnTo>
                    <a:lnTo>
                      <a:pt x="1" y="7"/>
                    </a:lnTo>
                    <a:lnTo>
                      <a:pt x="1" y="8"/>
                    </a:lnTo>
                    <a:lnTo>
                      <a:pt x="1" y="7"/>
                    </a:lnTo>
                    <a:lnTo>
                      <a:pt x="1" y="7"/>
                    </a:lnTo>
                    <a:lnTo>
                      <a:pt x="1" y="8"/>
                    </a:lnTo>
                    <a:lnTo>
                      <a:pt x="1" y="7"/>
                    </a:lnTo>
                    <a:lnTo>
                      <a:pt x="1" y="8"/>
                    </a:lnTo>
                    <a:lnTo>
                      <a:pt x="1" y="7"/>
                    </a:lnTo>
                    <a:lnTo>
                      <a:pt x="1" y="7"/>
                    </a:lnTo>
                    <a:lnTo>
                      <a:pt x="1" y="7"/>
                    </a:lnTo>
                    <a:lnTo>
                      <a:pt x="1" y="7"/>
                    </a:lnTo>
                    <a:lnTo>
                      <a:pt x="1" y="6"/>
                    </a:lnTo>
                    <a:lnTo>
                      <a:pt x="1" y="7"/>
                    </a:lnTo>
                    <a:lnTo>
                      <a:pt x="1" y="7"/>
                    </a:lnTo>
                    <a:lnTo>
                      <a:pt x="1" y="7"/>
                    </a:lnTo>
                    <a:lnTo>
                      <a:pt x="1" y="7"/>
                    </a:lnTo>
                    <a:lnTo>
                      <a:pt x="1" y="7"/>
                    </a:lnTo>
                    <a:lnTo>
                      <a:pt x="1" y="8"/>
                    </a:lnTo>
                    <a:lnTo>
                      <a:pt x="1" y="7"/>
                    </a:lnTo>
                    <a:lnTo>
                      <a:pt x="1" y="7"/>
                    </a:lnTo>
                    <a:lnTo>
                      <a:pt x="1" y="8"/>
                    </a:lnTo>
                    <a:lnTo>
                      <a:pt x="1" y="7"/>
                    </a:lnTo>
                    <a:lnTo>
                      <a:pt x="1" y="7"/>
                    </a:lnTo>
                    <a:lnTo>
                      <a:pt x="1" y="7"/>
                    </a:lnTo>
                    <a:lnTo>
                      <a:pt x="1" y="7"/>
                    </a:lnTo>
                    <a:lnTo>
                      <a:pt x="1" y="7"/>
                    </a:lnTo>
                    <a:lnTo>
                      <a:pt x="1" y="7"/>
                    </a:lnTo>
                    <a:lnTo>
                      <a:pt x="1" y="7"/>
                    </a:lnTo>
                    <a:lnTo>
                      <a:pt x="1" y="8"/>
                    </a:lnTo>
                    <a:lnTo>
                      <a:pt x="1" y="7"/>
                    </a:lnTo>
                    <a:lnTo>
                      <a:pt x="1" y="7"/>
                    </a:lnTo>
                    <a:lnTo>
                      <a:pt x="1" y="6"/>
                    </a:lnTo>
                    <a:lnTo>
                      <a:pt x="1" y="6"/>
                    </a:lnTo>
                    <a:lnTo>
                      <a:pt x="1" y="5"/>
                    </a:lnTo>
                    <a:lnTo>
                      <a:pt x="1" y="5"/>
                    </a:lnTo>
                    <a:lnTo>
                      <a:pt x="1" y="5"/>
                    </a:lnTo>
                    <a:lnTo>
                      <a:pt x="1" y="6"/>
                    </a:lnTo>
                    <a:lnTo>
                      <a:pt x="1" y="6"/>
                    </a:lnTo>
                    <a:lnTo>
                      <a:pt x="1" y="7"/>
                    </a:lnTo>
                    <a:lnTo>
                      <a:pt x="1" y="7"/>
                    </a:lnTo>
                    <a:lnTo>
                      <a:pt x="1" y="6"/>
                    </a:lnTo>
                    <a:lnTo>
                      <a:pt x="1" y="7"/>
                    </a:lnTo>
                    <a:lnTo>
                      <a:pt x="1" y="7"/>
                    </a:lnTo>
                    <a:lnTo>
                      <a:pt x="1" y="6"/>
                    </a:lnTo>
                    <a:lnTo>
                      <a:pt x="1" y="6"/>
                    </a:lnTo>
                    <a:lnTo>
                      <a:pt x="1" y="5"/>
                    </a:lnTo>
                    <a:lnTo>
                      <a:pt x="1" y="5"/>
                    </a:lnTo>
                    <a:lnTo>
                      <a:pt x="1" y="6"/>
                    </a:lnTo>
                    <a:lnTo>
                      <a:pt x="1" y="5"/>
                    </a:lnTo>
                    <a:lnTo>
                      <a:pt x="1" y="5"/>
                    </a:lnTo>
                    <a:lnTo>
                      <a:pt x="1" y="5"/>
                    </a:lnTo>
                    <a:lnTo>
                      <a:pt x="1" y="4"/>
                    </a:lnTo>
                    <a:lnTo>
                      <a:pt x="1" y="5"/>
                    </a:lnTo>
                    <a:lnTo>
                      <a:pt x="1" y="5"/>
                    </a:lnTo>
                    <a:lnTo>
                      <a:pt x="1" y="5"/>
                    </a:lnTo>
                    <a:lnTo>
                      <a:pt x="1" y="4"/>
                    </a:lnTo>
                    <a:lnTo>
                      <a:pt x="1" y="4"/>
                    </a:lnTo>
                    <a:lnTo>
                      <a:pt x="1" y="5"/>
                    </a:lnTo>
                    <a:lnTo>
                      <a:pt x="1" y="4"/>
                    </a:lnTo>
                    <a:lnTo>
                      <a:pt x="1" y="5"/>
                    </a:lnTo>
                    <a:lnTo>
                      <a:pt x="1" y="5"/>
                    </a:lnTo>
                    <a:lnTo>
                      <a:pt x="1" y="6"/>
                    </a:lnTo>
                    <a:lnTo>
                      <a:pt x="1" y="6"/>
                    </a:lnTo>
                    <a:lnTo>
                      <a:pt x="1" y="5"/>
                    </a:lnTo>
                    <a:lnTo>
                      <a:pt x="1" y="6"/>
                    </a:lnTo>
                    <a:lnTo>
                      <a:pt x="1" y="6"/>
                    </a:lnTo>
                    <a:lnTo>
                      <a:pt x="1" y="7"/>
                    </a:lnTo>
                    <a:lnTo>
                      <a:pt x="1" y="7"/>
                    </a:lnTo>
                    <a:lnTo>
                      <a:pt x="1" y="7"/>
                    </a:lnTo>
                    <a:lnTo>
                      <a:pt x="1" y="7"/>
                    </a:lnTo>
                    <a:lnTo>
                      <a:pt x="1" y="7"/>
                    </a:lnTo>
                    <a:lnTo>
                      <a:pt x="1" y="7"/>
                    </a:lnTo>
                    <a:lnTo>
                      <a:pt x="1" y="8"/>
                    </a:lnTo>
                    <a:lnTo>
                      <a:pt x="1" y="8"/>
                    </a:lnTo>
                    <a:lnTo>
                      <a:pt x="1" y="9"/>
                    </a:lnTo>
                    <a:lnTo>
                      <a:pt x="1" y="9"/>
                    </a:lnTo>
                    <a:lnTo>
                      <a:pt x="1" y="9"/>
                    </a:lnTo>
                    <a:lnTo>
                      <a:pt x="1" y="8"/>
                    </a:lnTo>
                    <a:lnTo>
                      <a:pt x="1" y="8"/>
                    </a:lnTo>
                    <a:lnTo>
                      <a:pt x="1" y="8"/>
                    </a:lnTo>
                    <a:lnTo>
                      <a:pt x="1" y="9"/>
                    </a:lnTo>
                    <a:lnTo>
                      <a:pt x="1" y="9"/>
                    </a:lnTo>
                    <a:lnTo>
                      <a:pt x="1" y="8"/>
                    </a:lnTo>
                    <a:lnTo>
                      <a:pt x="1" y="9"/>
                    </a:lnTo>
                    <a:lnTo>
                      <a:pt x="1" y="9"/>
                    </a:lnTo>
                    <a:lnTo>
                      <a:pt x="1" y="10"/>
                    </a:lnTo>
                    <a:lnTo>
                      <a:pt x="1" y="9"/>
                    </a:lnTo>
                    <a:lnTo>
                      <a:pt x="1" y="10"/>
                    </a:lnTo>
                    <a:lnTo>
                      <a:pt x="1" y="9"/>
                    </a:lnTo>
                    <a:lnTo>
                      <a:pt x="1" y="10"/>
                    </a:lnTo>
                    <a:lnTo>
                      <a:pt x="1" y="10"/>
                    </a:lnTo>
                    <a:lnTo>
                      <a:pt x="1" y="10"/>
                    </a:lnTo>
                    <a:lnTo>
                      <a:pt x="1" y="10"/>
                    </a:lnTo>
                    <a:lnTo>
                      <a:pt x="1" y="10"/>
                    </a:lnTo>
                    <a:lnTo>
                      <a:pt x="1" y="10"/>
                    </a:lnTo>
                    <a:lnTo>
                      <a:pt x="1" y="10"/>
                    </a:lnTo>
                    <a:lnTo>
                      <a:pt x="1" y="10"/>
                    </a:lnTo>
                    <a:lnTo>
                      <a:pt x="1" y="10"/>
                    </a:lnTo>
                    <a:lnTo>
                      <a:pt x="1" y="10"/>
                    </a:lnTo>
                    <a:lnTo>
                      <a:pt x="1" y="9"/>
                    </a:lnTo>
                    <a:lnTo>
                      <a:pt x="1" y="10"/>
                    </a:lnTo>
                    <a:lnTo>
                      <a:pt x="1" y="8"/>
                    </a:lnTo>
                    <a:lnTo>
                      <a:pt x="1" y="9"/>
                    </a:lnTo>
                    <a:lnTo>
                      <a:pt x="1" y="8"/>
                    </a:lnTo>
                    <a:lnTo>
                      <a:pt x="1" y="8"/>
                    </a:lnTo>
                    <a:lnTo>
                      <a:pt x="1" y="7"/>
                    </a:lnTo>
                    <a:lnTo>
                      <a:pt x="1" y="7"/>
                    </a:lnTo>
                    <a:lnTo>
                      <a:pt x="1" y="6"/>
                    </a:lnTo>
                    <a:lnTo>
                      <a:pt x="1" y="7"/>
                    </a:lnTo>
                    <a:lnTo>
                      <a:pt x="1" y="6"/>
                    </a:lnTo>
                    <a:lnTo>
                      <a:pt x="1" y="7"/>
                    </a:lnTo>
                    <a:lnTo>
                      <a:pt x="1" y="7"/>
                    </a:lnTo>
                    <a:lnTo>
                      <a:pt x="1" y="7"/>
                    </a:lnTo>
                    <a:lnTo>
                      <a:pt x="1" y="7"/>
                    </a:lnTo>
                    <a:lnTo>
                      <a:pt x="1" y="8"/>
                    </a:lnTo>
                    <a:lnTo>
                      <a:pt x="1" y="7"/>
                    </a:lnTo>
                    <a:lnTo>
                      <a:pt x="1" y="8"/>
                    </a:lnTo>
                    <a:lnTo>
                      <a:pt x="1" y="8"/>
                    </a:lnTo>
                    <a:lnTo>
                      <a:pt x="1" y="9"/>
                    </a:lnTo>
                    <a:lnTo>
                      <a:pt x="1" y="9"/>
                    </a:lnTo>
                    <a:lnTo>
                      <a:pt x="1" y="10"/>
                    </a:lnTo>
                    <a:lnTo>
                      <a:pt x="1" y="10"/>
                    </a:lnTo>
                    <a:lnTo>
                      <a:pt x="1" y="10"/>
                    </a:lnTo>
                    <a:lnTo>
                      <a:pt x="1" y="10"/>
                    </a:lnTo>
                    <a:lnTo>
                      <a:pt x="1" y="11"/>
                    </a:lnTo>
                    <a:lnTo>
                      <a:pt x="1" y="10"/>
                    </a:lnTo>
                    <a:lnTo>
                      <a:pt x="1" y="11"/>
                    </a:lnTo>
                    <a:lnTo>
                      <a:pt x="1" y="11"/>
                    </a:lnTo>
                    <a:lnTo>
                      <a:pt x="1" y="11"/>
                    </a:lnTo>
                    <a:lnTo>
                      <a:pt x="1" y="10"/>
                    </a:lnTo>
                    <a:lnTo>
                      <a:pt x="1" y="11"/>
                    </a:lnTo>
                    <a:lnTo>
                      <a:pt x="1" y="12"/>
                    </a:lnTo>
                    <a:lnTo>
                      <a:pt x="1" y="11"/>
                    </a:lnTo>
                    <a:lnTo>
                      <a:pt x="1" y="11"/>
                    </a:lnTo>
                    <a:lnTo>
                      <a:pt x="1" y="10"/>
                    </a:lnTo>
                    <a:lnTo>
                      <a:pt x="1" y="11"/>
                    </a:lnTo>
                    <a:lnTo>
                      <a:pt x="1" y="11"/>
                    </a:lnTo>
                    <a:lnTo>
                      <a:pt x="1" y="12"/>
                    </a:lnTo>
                    <a:lnTo>
                      <a:pt x="1" y="11"/>
                    </a:lnTo>
                    <a:lnTo>
                      <a:pt x="1" y="11"/>
                    </a:lnTo>
                    <a:lnTo>
                      <a:pt x="1" y="11"/>
                    </a:lnTo>
                    <a:lnTo>
                      <a:pt x="1" y="11"/>
                    </a:lnTo>
                    <a:lnTo>
                      <a:pt x="1" y="10"/>
                    </a:lnTo>
                    <a:lnTo>
                      <a:pt x="1" y="11"/>
                    </a:lnTo>
                    <a:lnTo>
                      <a:pt x="1" y="11"/>
                    </a:lnTo>
                    <a:lnTo>
                      <a:pt x="1" y="12"/>
                    </a:lnTo>
                    <a:lnTo>
                      <a:pt x="1" y="11"/>
                    </a:lnTo>
                    <a:lnTo>
                      <a:pt x="1" y="12"/>
                    </a:lnTo>
                    <a:lnTo>
                      <a:pt x="1" y="12"/>
                    </a:lnTo>
                    <a:lnTo>
                      <a:pt x="1" y="12"/>
                    </a:lnTo>
                    <a:lnTo>
                      <a:pt x="1" y="12"/>
                    </a:lnTo>
                    <a:lnTo>
                      <a:pt x="1" y="13"/>
                    </a:lnTo>
                    <a:lnTo>
                      <a:pt x="1" y="12"/>
                    </a:lnTo>
                    <a:lnTo>
                      <a:pt x="1" y="12"/>
                    </a:lnTo>
                    <a:lnTo>
                      <a:pt x="1" y="13"/>
                    </a:lnTo>
                    <a:lnTo>
                      <a:pt x="1" y="13"/>
                    </a:lnTo>
                    <a:lnTo>
                      <a:pt x="1" y="13"/>
                    </a:lnTo>
                    <a:lnTo>
                      <a:pt x="1" y="13"/>
                    </a:lnTo>
                    <a:lnTo>
                      <a:pt x="1" y="12"/>
                    </a:lnTo>
                    <a:lnTo>
                      <a:pt x="1" y="12"/>
                    </a:lnTo>
                    <a:lnTo>
                      <a:pt x="1" y="12"/>
                    </a:lnTo>
                    <a:lnTo>
                      <a:pt x="1" y="11"/>
                    </a:lnTo>
                    <a:lnTo>
                      <a:pt x="1" y="11"/>
                    </a:lnTo>
                    <a:lnTo>
                      <a:pt x="1" y="10"/>
                    </a:lnTo>
                    <a:lnTo>
                      <a:pt x="1" y="9"/>
                    </a:lnTo>
                    <a:lnTo>
                      <a:pt x="1" y="9"/>
                    </a:lnTo>
                    <a:lnTo>
                      <a:pt x="1" y="8"/>
                    </a:lnTo>
                    <a:lnTo>
                      <a:pt x="1" y="9"/>
                    </a:lnTo>
                    <a:lnTo>
                      <a:pt x="1" y="8"/>
                    </a:lnTo>
                    <a:lnTo>
                      <a:pt x="1" y="8"/>
                    </a:lnTo>
                    <a:lnTo>
                      <a:pt x="1" y="9"/>
                    </a:lnTo>
                    <a:lnTo>
                      <a:pt x="1" y="8"/>
                    </a:lnTo>
                    <a:lnTo>
                      <a:pt x="1" y="7"/>
                    </a:lnTo>
                    <a:lnTo>
                      <a:pt x="1" y="7"/>
                    </a:lnTo>
                  </a:path>
                </a:pathLst>
              </a:custGeom>
              <a:noFill/>
              <a:ln w="0">
                <a:solidFill>
                  <a:srgbClr val="3366FF"/>
                </a:solidFill>
                <a:prstDash val="solid"/>
                <a:round/>
                <a:headEnd/>
                <a:tailEnd/>
              </a:ln>
            </p:spPr>
            <p:txBody>
              <a:bodyPr/>
              <a:lstStyle/>
              <a:p>
                <a:endParaRPr lang="en-GB"/>
              </a:p>
            </p:txBody>
          </p:sp>
          <p:sp>
            <p:nvSpPr>
              <p:cNvPr id="185986" name="Freeform 642"/>
              <p:cNvSpPr>
                <a:spLocks/>
              </p:cNvSpPr>
              <p:nvPr/>
            </p:nvSpPr>
            <p:spPr bwMode="auto">
              <a:xfrm>
                <a:off x="2922" y="3515"/>
                <a:ext cx="1" cy="138"/>
              </a:xfrm>
              <a:custGeom>
                <a:avLst/>
                <a:gdLst/>
                <a:ahLst/>
                <a:cxnLst>
                  <a:cxn ang="0">
                    <a:pos x="0" y="10"/>
                  </a:cxn>
                  <a:cxn ang="0">
                    <a:pos x="0" y="11"/>
                  </a:cxn>
                  <a:cxn ang="0">
                    <a:pos x="0" y="11"/>
                  </a:cxn>
                  <a:cxn ang="0">
                    <a:pos x="0" y="13"/>
                  </a:cxn>
                  <a:cxn ang="0">
                    <a:pos x="0" y="10"/>
                  </a:cxn>
                  <a:cxn ang="0">
                    <a:pos x="0" y="10"/>
                  </a:cxn>
                  <a:cxn ang="0">
                    <a:pos x="0" y="7"/>
                  </a:cxn>
                  <a:cxn ang="0">
                    <a:pos x="0" y="7"/>
                  </a:cxn>
                  <a:cxn ang="0">
                    <a:pos x="0" y="8"/>
                  </a:cxn>
                  <a:cxn ang="0">
                    <a:pos x="0" y="9"/>
                  </a:cxn>
                  <a:cxn ang="0">
                    <a:pos x="0" y="8"/>
                  </a:cxn>
                  <a:cxn ang="0">
                    <a:pos x="0" y="8"/>
                  </a:cxn>
                  <a:cxn ang="0">
                    <a:pos x="0" y="10"/>
                  </a:cxn>
                  <a:cxn ang="0">
                    <a:pos x="0" y="12"/>
                  </a:cxn>
                  <a:cxn ang="0">
                    <a:pos x="0" y="9"/>
                  </a:cxn>
                  <a:cxn ang="0">
                    <a:pos x="0" y="8"/>
                  </a:cxn>
                  <a:cxn ang="0">
                    <a:pos x="0" y="6"/>
                  </a:cxn>
                  <a:cxn ang="0">
                    <a:pos x="0" y="0"/>
                  </a:cxn>
                  <a:cxn ang="0">
                    <a:pos x="0" y="3"/>
                  </a:cxn>
                  <a:cxn ang="0">
                    <a:pos x="0" y="6"/>
                  </a:cxn>
                  <a:cxn ang="0">
                    <a:pos x="0" y="9"/>
                  </a:cxn>
                  <a:cxn ang="0">
                    <a:pos x="0" y="9"/>
                  </a:cxn>
                  <a:cxn ang="0">
                    <a:pos x="0" y="10"/>
                  </a:cxn>
                  <a:cxn ang="0">
                    <a:pos x="0" y="9"/>
                  </a:cxn>
                  <a:cxn ang="0">
                    <a:pos x="0" y="9"/>
                  </a:cxn>
                  <a:cxn ang="0">
                    <a:pos x="0" y="9"/>
                  </a:cxn>
                  <a:cxn ang="0">
                    <a:pos x="0" y="11"/>
                  </a:cxn>
                  <a:cxn ang="0">
                    <a:pos x="0" y="14"/>
                  </a:cxn>
                  <a:cxn ang="0">
                    <a:pos x="0" y="17"/>
                  </a:cxn>
                  <a:cxn ang="0">
                    <a:pos x="0" y="18"/>
                  </a:cxn>
                  <a:cxn ang="0">
                    <a:pos x="0" y="16"/>
                  </a:cxn>
                  <a:cxn ang="0">
                    <a:pos x="0" y="17"/>
                  </a:cxn>
                  <a:cxn ang="0">
                    <a:pos x="0" y="18"/>
                  </a:cxn>
                  <a:cxn ang="0">
                    <a:pos x="0" y="18"/>
                  </a:cxn>
                  <a:cxn ang="0">
                    <a:pos x="0" y="16"/>
                  </a:cxn>
                  <a:cxn ang="0">
                    <a:pos x="0" y="16"/>
                  </a:cxn>
                  <a:cxn ang="0">
                    <a:pos x="0" y="18"/>
                  </a:cxn>
                  <a:cxn ang="0">
                    <a:pos x="0" y="16"/>
                  </a:cxn>
                  <a:cxn ang="0">
                    <a:pos x="0" y="17"/>
                  </a:cxn>
                  <a:cxn ang="0">
                    <a:pos x="0" y="16"/>
                  </a:cxn>
                  <a:cxn ang="0">
                    <a:pos x="0" y="18"/>
                  </a:cxn>
                  <a:cxn ang="0">
                    <a:pos x="0" y="18"/>
                  </a:cxn>
                  <a:cxn ang="0">
                    <a:pos x="0" y="17"/>
                  </a:cxn>
                  <a:cxn ang="0">
                    <a:pos x="0" y="17"/>
                  </a:cxn>
                  <a:cxn ang="0">
                    <a:pos x="0" y="18"/>
                  </a:cxn>
                  <a:cxn ang="0">
                    <a:pos x="0" y="20"/>
                  </a:cxn>
                  <a:cxn ang="0">
                    <a:pos x="0" y="21"/>
                  </a:cxn>
                  <a:cxn ang="0">
                    <a:pos x="0" y="20"/>
                  </a:cxn>
                  <a:cxn ang="0">
                    <a:pos x="0" y="22"/>
                  </a:cxn>
                  <a:cxn ang="0">
                    <a:pos x="0" y="21"/>
                  </a:cxn>
                  <a:cxn ang="0">
                    <a:pos x="0" y="18"/>
                  </a:cxn>
                  <a:cxn ang="0">
                    <a:pos x="0" y="19"/>
                  </a:cxn>
                  <a:cxn ang="0">
                    <a:pos x="0" y="18"/>
                  </a:cxn>
                  <a:cxn ang="0">
                    <a:pos x="0" y="19"/>
                  </a:cxn>
                  <a:cxn ang="0">
                    <a:pos x="0" y="21"/>
                  </a:cxn>
                  <a:cxn ang="0">
                    <a:pos x="0" y="20"/>
                  </a:cxn>
                  <a:cxn ang="0">
                    <a:pos x="0" y="19"/>
                  </a:cxn>
                  <a:cxn ang="0">
                    <a:pos x="0" y="17"/>
                  </a:cxn>
                  <a:cxn ang="0">
                    <a:pos x="0" y="15"/>
                  </a:cxn>
                  <a:cxn ang="0">
                    <a:pos x="0" y="12"/>
                  </a:cxn>
                  <a:cxn ang="0">
                    <a:pos x="0" y="13"/>
                  </a:cxn>
                  <a:cxn ang="0">
                    <a:pos x="0" y="14"/>
                  </a:cxn>
                  <a:cxn ang="0">
                    <a:pos x="0" y="17"/>
                  </a:cxn>
                </a:cxnLst>
                <a:rect l="0" t="0" r="r" b="b"/>
                <a:pathLst>
                  <a:path h="23">
                    <a:moveTo>
                      <a:pt x="0" y="12"/>
                    </a:moveTo>
                    <a:lnTo>
                      <a:pt x="0" y="12"/>
                    </a:lnTo>
                    <a:lnTo>
                      <a:pt x="0" y="13"/>
                    </a:lnTo>
                    <a:lnTo>
                      <a:pt x="0" y="12"/>
                    </a:lnTo>
                    <a:lnTo>
                      <a:pt x="0" y="12"/>
                    </a:lnTo>
                    <a:lnTo>
                      <a:pt x="0" y="12"/>
                    </a:lnTo>
                    <a:lnTo>
                      <a:pt x="0" y="12"/>
                    </a:lnTo>
                    <a:lnTo>
                      <a:pt x="0" y="12"/>
                    </a:lnTo>
                    <a:lnTo>
                      <a:pt x="0" y="11"/>
                    </a:lnTo>
                    <a:lnTo>
                      <a:pt x="0" y="10"/>
                    </a:lnTo>
                    <a:lnTo>
                      <a:pt x="0" y="10"/>
                    </a:lnTo>
                    <a:lnTo>
                      <a:pt x="0" y="10"/>
                    </a:lnTo>
                    <a:lnTo>
                      <a:pt x="0" y="10"/>
                    </a:lnTo>
                    <a:lnTo>
                      <a:pt x="0" y="11"/>
                    </a:lnTo>
                    <a:lnTo>
                      <a:pt x="0" y="11"/>
                    </a:lnTo>
                    <a:lnTo>
                      <a:pt x="0" y="11"/>
                    </a:lnTo>
                    <a:lnTo>
                      <a:pt x="0" y="11"/>
                    </a:lnTo>
                    <a:lnTo>
                      <a:pt x="0" y="12"/>
                    </a:lnTo>
                    <a:lnTo>
                      <a:pt x="0" y="11"/>
                    </a:lnTo>
                    <a:lnTo>
                      <a:pt x="0" y="12"/>
                    </a:lnTo>
                    <a:lnTo>
                      <a:pt x="0" y="11"/>
                    </a:lnTo>
                    <a:lnTo>
                      <a:pt x="0" y="11"/>
                    </a:lnTo>
                    <a:lnTo>
                      <a:pt x="0" y="10"/>
                    </a:lnTo>
                    <a:lnTo>
                      <a:pt x="0" y="11"/>
                    </a:lnTo>
                    <a:lnTo>
                      <a:pt x="0" y="11"/>
                    </a:lnTo>
                    <a:lnTo>
                      <a:pt x="0" y="11"/>
                    </a:lnTo>
                    <a:lnTo>
                      <a:pt x="0" y="11"/>
                    </a:lnTo>
                    <a:lnTo>
                      <a:pt x="0" y="11"/>
                    </a:lnTo>
                    <a:lnTo>
                      <a:pt x="0" y="11"/>
                    </a:lnTo>
                    <a:lnTo>
                      <a:pt x="0" y="10"/>
                    </a:lnTo>
                    <a:lnTo>
                      <a:pt x="0" y="10"/>
                    </a:lnTo>
                    <a:lnTo>
                      <a:pt x="0" y="11"/>
                    </a:lnTo>
                    <a:lnTo>
                      <a:pt x="0" y="11"/>
                    </a:lnTo>
                    <a:lnTo>
                      <a:pt x="0" y="12"/>
                    </a:lnTo>
                    <a:lnTo>
                      <a:pt x="0" y="12"/>
                    </a:lnTo>
                    <a:lnTo>
                      <a:pt x="0" y="13"/>
                    </a:lnTo>
                    <a:lnTo>
                      <a:pt x="0" y="13"/>
                    </a:lnTo>
                    <a:lnTo>
                      <a:pt x="0" y="13"/>
                    </a:lnTo>
                    <a:lnTo>
                      <a:pt x="0" y="13"/>
                    </a:lnTo>
                    <a:lnTo>
                      <a:pt x="0" y="14"/>
                    </a:lnTo>
                    <a:lnTo>
                      <a:pt x="0" y="14"/>
                    </a:lnTo>
                    <a:lnTo>
                      <a:pt x="0" y="14"/>
                    </a:lnTo>
                    <a:lnTo>
                      <a:pt x="0" y="13"/>
                    </a:lnTo>
                    <a:lnTo>
                      <a:pt x="0" y="13"/>
                    </a:lnTo>
                    <a:lnTo>
                      <a:pt x="0" y="13"/>
                    </a:lnTo>
                    <a:lnTo>
                      <a:pt x="0" y="12"/>
                    </a:lnTo>
                    <a:lnTo>
                      <a:pt x="0" y="11"/>
                    </a:lnTo>
                    <a:lnTo>
                      <a:pt x="0" y="11"/>
                    </a:lnTo>
                    <a:lnTo>
                      <a:pt x="0" y="10"/>
                    </a:lnTo>
                    <a:lnTo>
                      <a:pt x="0" y="11"/>
                    </a:lnTo>
                    <a:lnTo>
                      <a:pt x="0" y="11"/>
                    </a:lnTo>
                    <a:lnTo>
                      <a:pt x="0" y="11"/>
                    </a:lnTo>
                    <a:lnTo>
                      <a:pt x="0" y="10"/>
                    </a:lnTo>
                    <a:lnTo>
                      <a:pt x="0" y="10"/>
                    </a:lnTo>
                    <a:lnTo>
                      <a:pt x="0" y="10"/>
                    </a:lnTo>
                    <a:lnTo>
                      <a:pt x="0" y="11"/>
                    </a:lnTo>
                    <a:lnTo>
                      <a:pt x="0" y="10"/>
                    </a:lnTo>
                    <a:lnTo>
                      <a:pt x="0" y="11"/>
                    </a:lnTo>
                    <a:lnTo>
                      <a:pt x="0" y="10"/>
                    </a:lnTo>
                    <a:lnTo>
                      <a:pt x="0" y="10"/>
                    </a:lnTo>
                    <a:lnTo>
                      <a:pt x="0" y="10"/>
                    </a:lnTo>
                    <a:lnTo>
                      <a:pt x="0" y="11"/>
                    </a:lnTo>
                    <a:lnTo>
                      <a:pt x="0" y="11"/>
                    </a:lnTo>
                    <a:lnTo>
                      <a:pt x="0" y="10"/>
                    </a:lnTo>
                    <a:lnTo>
                      <a:pt x="0" y="10"/>
                    </a:lnTo>
                    <a:lnTo>
                      <a:pt x="0" y="10"/>
                    </a:lnTo>
                    <a:lnTo>
                      <a:pt x="0" y="10"/>
                    </a:lnTo>
                    <a:lnTo>
                      <a:pt x="0" y="9"/>
                    </a:lnTo>
                    <a:lnTo>
                      <a:pt x="0" y="9"/>
                    </a:lnTo>
                    <a:lnTo>
                      <a:pt x="0" y="10"/>
                    </a:lnTo>
                    <a:lnTo>
                      <a:pt x="0" y="9"/>
                    </a:lnTo>
                    <a:lnTo>
                      <a:pt x="0" y="9"/>
                    </a:lnTo>
                    <a:lnTo>
                      <a:pt x="0" y="9"/>
                    </a:lnTo>
                    <a:lnTo>
                      <a:pt x="0" y="8"/>
                    </a:lnTo>
                    <a:lnTo>
                      <a:pt x="0" y="8"/>
                    </a:lnTo>
                    <a:lnTo>
                      <a:pt x="0" y="7"/>
                    </a:lnTo>
                    <a:lnTo>
                      <a:pt x="0" y="7"/>
                    </a:lnTo>
                    <a:lnTo>
                      <a:pt x="0" y="7"/>
                    </a:lnTo>
                    <a:lnTo>
                      <a:pt x="0" y="6"/>
                    </a:lnTo>
                    <a:lnTo>
                      <a:pt x="0" y="5"/>
                    </a:lnTo>
                    <a:lnTo>
                      <a:pt x="0" y="5"/>
                    </a:lnTo>
                    <a:lnTo>
                      <a:pt x="0" y="5"/>
                    </a:lnTo>
                    <a:lnTo>
                      <a:pt x="0" y="5"/>
                    </a:lnTo>
                    <a:lnTo>
                      <a:pt x="0" y="6"/>
                    </a:lnTo>
                    <a:lnTo>
                      <a:pt x="0" y="6"/>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8"/>
                    </a:lnTo>
                    <a:lnTo>
                      <a:pt x="0" y="8"/>
                    </a:lnTo>
                    <a:lnTo>
                      <a:pt x="0" y="7"/>
                    </a:lnTo>
                    <a:lnTo>
                      <a:pt x="0" y="8"/>
                    </a:lnTo>
                    <a:lnTo>
                      <a:pt x="0" y="9"/>
                    </a:lnTo>
                    <a:lnTo>
                      <a:pt x="0" y="9"/>
                    </a:lnTo>
                    <a:lnTo>
                      <a:pt x="0" y="9"/>
                    </a:lnTo>
                    <a:lnTo>
                      <a:pt x="0" y="9"/>
                    </a:lnTo>
                    <a:lnTo>
                      <a:pt x="0" y="8"/>
                    </a:lnTo>
                    <a:lnTo>
                      <a:pt x="0" y="9"/>
                    </a:lnTo>
                    <a:lnTo>
                      <a:pt x="0" y="9"/>
                    </a:lnTo>
                    <a:lnTo>
                      <a:pt x="0" y="9"/>
                    </a:lnTo>
                    <a:lnTo>
                      <a:pt x="0" y="9"/>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8"/>
                    </a:lnTo>
                    <a:lnTo>
                      <a:pt x="0" y="9"/>
                    </a:lnTo>
                    <a:lnTo>
                      <a:pt x="0" y="8"/>
                    </a:lnTo>
                    <a:lnTo>
                      <a:pt x="0" y="8"/>
                    </a:lnTo>
                    <a:lnTo>
                      <a:pt x="0" y="9"/>
                    </a:lnTo>
                    <a:lnTo>
                      <a:pt x="0" y="9"/>
                    </a:lnTo>
                    <a:lnTo>
                      <a:pt x="0" y="9"/>
                    </a:lnTo>
                    <a:lnTo>
                      <a:pt x="0" y="8"/>
                    </a:lnTo>
                    <a:lnTo>
                      <a:pt x="0" y="9"/>
                    </a:lnTo>
                    <a:lnTo>
                      <a:pt x="0" y="8"/>
                    </a:lnTo>
                    <a:lnTo>
                      <a:pt x="0" y="7"/>
                    </a:lnTo>
                    <a:lnTo>
                      <a:pt x="0" y="8"/>
                    </a:lnTo>
                    <a:lnTo>
                      <a:pt x="0" y="9"/>
                    </a:lnTo>
                    <a:lnTo>
                      <a:pt x="0" y="9"/>
                    </a:lnTo>
                    <a:lnTo>
                      <a:pt x="0" y="9"/>
                    </a:lnTo>
                    <a:lnTo>
                      <a:pt x="0" y="9"/>
                    </a:lnTo>
                    <a:lnTo>
                      <a:pt x="0" y="9"/>
                    </a:lnTo>
                    <a:lnTo>
                      <a:pt x="0" y="9"/>
                    </a:lnTo>
                    <a:lnTo>
                      <a:pt x="0" y="9"/>
                    </a:lnTo>
                    <a:lnTo>
                      <a:pt x="0" y="9"/>
                    </a:lnTo>
                    <a:lnTo>
                      <a:pt x="0" y="10"/>
                    </a:lnTo>
                    <a:lnTo>
                      <a:pt x="0" y="10"/>
                    </a:lnTo>
                    <a:lnTo>
                      <a:pt x="0" y="11"/>
                    </a:lnTo>
                    <a:lnTo>
                      <a:pt x="0" y="12"/>
                    </a:lnTo>
                    <a:lnTo>
                      <a:pt x="0" y="12"/>
                    </a:lnTo>
                    <a:lnTo>
                      <a:pt x="0" y="13"/>
                    </a:lnTo>
                    <a:lnTo>
                      <a:pt x="0" y="13"/>
                    </a:lnTo>
                    <a:lnTo>
                      <a:pt x="0" y="13"/>
                    </a:lnTo>
                    <a:lnTo>
                      <a:pt x="0" y="14"/>
                    </a:lnTo>
                    <a:lnTo>
                      <a:pt x="0" y="13"/>
                    </a:lnTo>
                    <a:lnTo>
                      <a:pt x="0" y="13"/>
                    </a:lnTo>
                    <a:lnTo>
                      <a:pt x="0" y="12"/>
                    </a:lnTo>
                    <a:lnTo>
                      <a:pt x="0" y="12"/>
                    </a:lnTo>
                    <a:lnTo>
                      <a:pt x="0" y="12"/>
                    </a:lnTo>
                    <a:lnTo>
                      <a:pt x="0" y="11"/>
                    </a:lnTo>
                    <a:lnTo>
                      <a:pt x="0" y="11"/>
                    </a:lnTo>
                    <a:lnTo>
                      <a:pt x="0" y="11"/>
                    </a:lnTo>
                    <a:lnTo>
                      <a:pt x="0" y="10"/>
                    </a:lnTo>
                    <a:lnTo>
                      <a:pt x="0" y="10"/>
                    </a:lnTo>
                    <a:lnTo>
                      <a:pt x="0" y="10"/>
                    </a:lnTo>
                    <a:lnTo>
                      <a:pt x="0" y="8"/>
                    </a:lnTo>
                    <a:lnTo>
                      <a:pt x="0" y="9"/>
                    </a:lnTo>
                    <a:lnTo>
                      <a:pt x="0" y="9"/>
                    </a:lnTo>
                    <a:lnTo>
                      <a:pt x="0" y="9"/>
                    </a:lnTo>
                    <a:lnTo>
                      <a:pt x="0" y="8"/>
                    </a:lnTo>
                    <a:lnTo>
                      <a:pt x="0" y="9"/>
                    </a:lnTo>
                    <a:lnTo>
                      <a:pt x="0" y="9"/>
                    </a:lnTo>
                    <a:lnTo>
                      <a:pt x="0" y="8"/>
                    </a:lnTo>
                    <a:lnTo>
                      <a:pt x="0" y="7"/>
                    </a:lnTo>
                    <a:lnTo>
                      <a:pt x="0" y="7"/>
                    </a:lnTo>
                    <a:lnTo>
                      <a:pt x="0" y="7"/>
                    </a:lnTo>
                    <a:lnTo>
                      <a:pt x="0" y="8"/>
                    </a:lnTo>
                    <a:lnTo>
                      <a:pt x="0" y="8"/>
                    </a:lnTo>
                    <a:lnTo>
                      <a:pt x="0" y="8"/>
                    </a:lnTo>
                    <a:lnTo>
                      <a:pt x="0" y="8"/>
                    </a:lnTo>
                    <a:lnTo>
                      <a:pt x="0" y="9"/>
                    </a:lnTo>
                    <a:lnTo>
                      <a:pt x="0" y="8"/>
                    </a:lnTo>
                    <a:lnTo>
                      <a:pt x="0" y="9"/>
                    </a:lnTo>
                    <a:lnTo>
                      <a:pt x="0" y="8"/>
                    </a:lnTo>
                    <a:lnTo>
                      <a:pt x="0" y="7"/>
                    </a:lnTo>
                    <a:lnTo>
                      <a:pt x="0" y="8"/>
                    </a:lnTo>
                    <a:lnTo>
                      <a:pt x="0" y="7"/>
                    </a:lnTo>
                    <a:lnTo>
                      <a:pt x="0" y="7"/>
                    </a:lnTo>
                    <a:lnTo>
                      <a:pt x="0" y="6"/>
                    </a:lnTo>
                    <a:lnTo>
                      <a:pt x="0" y="6"/>
                    </a:lnTo>
                    <a:lnTo>
                      <a:pt x="0" y="5"/>
                    </a:lnTo>
                    <a:lnTo>
                      <a:pt x="0" y="4"/>
                    </a:lnTo>
                    <a:lnTo>
                      <a:pt x="0" y="4"/>
                    </a:lnTo>
                    <a:lnTo>
                      <a:pt x="0" y="3"/>
                    </a:lnTo>
                    <a:lnTo>
                      <a:pt x="0" y="3"/>
                    </a:lnTo>
                    <a:lnTo>
                      <a:pt x="0" y="2"/>
                    </a:lnTo>
                    <a:lnTo>
                      <a:pt x="0" y="1"/>
                    </a:lnTo>
                    <a:lnTo>
                      <a:pt x="0" y="2"/>
                    </a:lnTo>
                    <a:lnTo>
                      <a:pt x="0" y="1"/>
                    </a:lnTo>
                    <a:lnTo>
                      <a:pt x="0" y="1"/>
                    </a:lnTo>
                    <a:lnTo>
                      <a:pt x="0" y="0"/>
                    </a:lnTo>
                    <a:lnTo>
                      <a:pt x="0" y="1"/>
                    </a:lnTo>
                    <a:lnTo>
                      <a:pt x="0" y="1"/>
                    </a:lnTo>
                    <a:lnTo>
                      <a:pt x="0" y="1"/>
                    </a:lnTo>
                    <a:lnTo>
                      <a:pt x="0" y="1"/>
                    </a:lnTo>
                    <a:lnTo>
                      <a:pt x="0" y="1"/>
                    </a:lnTo>
                    <a:lnTo>
                      <a:pt x="0" y="2"/>
                    </a:lnTo>
                    <a:lnTo>
                      <a:pt x="0" y="1"/>
                    </a:lnTo>
                    <a:lnTo>
                      <a:pt x="0" y="2"/>
                    </a:lnTo>
                    <a:lnTo>
                      <a:pt x="0" y="3"/>
                    </a:lnTo>
                    <a:lnTo>
                      <a:pt x="0" y="2"/>
                    </a:lnTo>
                    <a:lnTo>
                      <a:pt x="0" y="3"/>
                    </a:lnTo>
                    <a:lnTo>
                      <a:pt x="0" y="3"/>
                    </a:lnTo>
                    <a:lnTo>
                      <a:pt x="0" y="4"/>
                    </a:lnTo>
                    <a:lnTo>
                      <a:pt x="0" y="4"/>
                    </a:lnTo>
                    <a:lnTo>
                      <a:pt x="0" y="4"/>
                    </a:lnTo>
                    <a:lnTo>
                      <a:pt x="0" y="4"/>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8"/>
                    </a:lnTo>
                    <a:lnTo>
                      <a:pt x="0" y="9"/>
                    </a:lnTo>
                    <a:lnTo>
                      <a:pt x="0" y="9"/>
                    </a:lnTo>
                    <a:lnTo>
                      <a:pt x="0" y="9"/>
                    </a:lnTo>
                    <a:lnTo>
                      <a:pt x="0" y="9"/>
                    </a:lnTo>
                    <a:lnTo>
                      <a:pt x="0" y="9"/>
                    </a:lnTo>
                    <a:lnTo>
                      <a:pt x="0" y="8"/>
                    </a:lnTo>
                    <a:lnTo>
                      <a:pt x="0" y="9"/>
                    </a:lnTo>
                    <a:lnTo>
                      <a:pt x="0" y="9"/>
                    </a:lnTo>
                    <a:lnTo>
                      <a:pt x="0" y="10"/>
                    </a:lnTo>
                    <a:lnTo>
                      <a:pt x="0" y="10"/>
                    </a:lnTo>
                    <a:lnTo>
                      <a:pt x="0" y="9"/>
                    </a:lnTo>
                    <a:lnTo>
                      <a:pt x="0" y="9"/>
                    </a:lnTo>
                    <a:lnTo>
                      <a:pt x="0" y="10"/>
                    </a:lnTo>
                    <a:lnTo>
                      <a:pt x="0" y="10"/>
                    </a:lnTo>
                    <a:lnTo>
                      <a:pt x="0" y="10"/>
                    </a:lnTo>
                    <a:lnTo>
                      <a:pt x="0" y="9"/>
                    </a:lnTo>
                    <a:lnTo>
                      <a:pt x="0" y="9"/>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8"/>
                    </a:lnTo>
                    <a:lnTo>
                      <a:pt x="0" y="9"/>
                    </a:lnTo>
                    <a:lnTo>
                      <a:pt x="0" y="9"/>
                    </a:lnTo>
                    <a:lnTo>
                      <a:pt x="0" y="8"/>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9"/>
                    </a:lnTo>
                    <a:lnTo>
                      <a:pt x="0" y="10"/>
                    </a:lnTo>
                    <a:lnTo>
                      <a:pt x="0" y="10"/>
                    </a:lnTo>
                    <a:lnTo>
                      <a:pt x="0" y="10"/>
                    </a:lnTo>
                    <a:lnTo>
                      <a:pt x="0" y="11"/>
                    </a:lnTo>
                    <a:lnTo>
                      <a:pt x="0" y="12"/>
                    </a:lnTo>
                    <a:lnTo>
                      <a:pt x="0" y="12"/>
                    </a:lnTo>
                    <a:lnTo>
                      <a:pt x="0" y="12"/>
                    </a:lnTo>
                    <a:lnTo>
                      <a:pt x="0" y="11"/>
                    </a:lnTo>
                    <a:lnTo>
                      <a:pt x="0" y="11"/>
                    </a:lnTo>
                    <a:lnTo>
                      <a:pt x="0" y="11"/>
                    </a:lnTo>
                    <a:lnTo>
                      <a:pt x="0" y="12"/>
                    </a:lnTo>
                    <a:lnTo>
                      <a:pt x="0" y="12"/>
                    </a:lnTo>
                    <a:lnTo>
                      <a:pt x="0" y="12"/>
                    </a:lnTo>
                    <a:lnTo>
                      <a:pt x="0" y="13"/>
                    </a:lnTo>
                    <a:lnTo>
                      <a:pt x="0" y="13"/>
                    </a:lnTo>
                    <a:lnTo>
                      <a:pt x="0" y="13"/>
                    </a:lnTo>
                    <a:lnTo>
                      <a:pt x="0" y="14"/>
                    </a:lnTo>
                    <a:lnTo>
                      <a:pt x="0" y="13"/>
                    </a:lnTo>
                    <a:lnTo>
                      <a:pt x="0" y="14"/>
                    </a:lnTo>
                    <a:lnTo>
                      <a:pt x="0" y="13"/>
                    </a:lnTo>
                    <a:lnTo>
                      <a:pt x="0" y="14"/>
                    </a:lnTo>
                    <a:lnTo>
                      <a:pt x="0" y="14"/>
                    </a:lnTo>
                    <a:lnTo>
                      <a:pt x="0" y="14"/>
                    </a:lnTo>
                    <a:lnTo>
                      <a:pt x="0" y="14"/>
                    </a:lnTo>
                    <a:lnTo>
                      <a:pt x="0" y="14"/>
                    </a:lnTo>
                    <a:lnTo>
                      <a:pt x="0" y="14"/>
                    </a:lnTo>
                    <a:lnTo>
                      <a:pt x="0" y="15"/>
                    </a:lnTo>
                    <a:lnTo>
                      <a:pt x="0" y="15"/>
                    </a:lnTo>
                    <a:lnTo>
                      <a:pt x="0" y="16"/>
                    </a:lnTo>
                    <a:lnTo>
                      <a:pt x="0" y="15"/>
                    </a:lnTo>
                    <a:lnTo>
                      <a:pt x="0" y="16"/>
                    </a:lnTo>
                    <a:lnTo>
                      <a:pt x="0" y="17"/>
                    </a:lnTo>
                    <a:lnTo>
                      <a:pt x="0" y="17"/>
                    </a:lnTo>
                    <a:lnTo>
                      <a:pt x="0" y="17"/>
                    </a:lnTo>
                    <a:lnTo>
                      <a:pt x="0" y="18"/>
                    </a:lnTo>
                    <a:lnTo>
                      <a:pt x="0" y="18"/>
                    </a:lnTo>
                    <a:lnTo>
                      <a:pt x="0" y="18"/>
                    </a:lnTo>
                    <a:lnTo>
                      <a:pt x="0" y="18"/>
                    </a:lnTo>
                    <a:lnTo>
                      <a:pt x="0" y="18"/>
                    </a:lnTo>
                    <a:lnTo>
                      <a:pt x="0" y="17"/>
                    </a:lnTo>
                    <a:lnTo>
                      <a:pt x="0" y="18"/>
                    </a:lnTo>
                    <a:lnTo>
                      <a:pt x="0" y="17"/>
                    </a:lnTo>
                    <a:lnTo>
                      <a:pt x="0" y="18"/>
                    </a:lnTo>
                    <a:lnTo>
                      <a:pt x="0" y="17"/>
                    </a:lnTo>
                    <a:lnTo>
                      <a:pt x="0" y="17"/>
                    </a:lnTo>
                    <a:lnTo>
                      <a:pt x="0" y="17"/>
                    </a:lnTo>
                    <a:lnTo>
                      <a:pt x="0" y="16"/>
                    </a:lnTo>
                    <a:lnTo>
                      <a:pt x="0" y="17"/>
                    </a:lnTo>
                    <a:lnTo>
                      <a:pt x="0" y="16"/>
                    </a:lnTo>
                    <a:lnTo>
                      <a:pt x="0" y="15"/>
                    </a:lnTo>
                    <a:lnTo>
                      <a:pt x="0" y="16"/>
                    </a:lnTo>
                    <a:lnTo>
                      <a:pt x="0" y="15"/>
                    </a:lnTo>
                    <a:lnTo>
                      <a:pt x="0" y="15"/>
                    </a:lnTo>
                    <a:lnTo>
                      <a:pt x="0" y="16"/>
                    </a:lnTo>
                    <a:lnTo>
                      <a:pt x="0" y="16"/>
                    </a:lnTo>
                    <a:lnTo>
                      <a:pt x="0" y="16"/>
                    </a:lnTo>
                    <a:lnTo>
                      <a:pt x="0" y="16"/>
                    </a:lnTo>
                    <a:lnTo>
                      <a:pt x="0" y="16"/>
                    </a:lnTo>
                    <a:lnTo>
                      <a:pt x="0" y="16"/>
                    </a:lnTo>
                    <a:lnTo>
                      <a:pt x="0" y="16"/>
                    </a:lnTo>
                    <a:lnTo>
                      <a:pt x="0" y="15"/>
                    </a:lnTo>
                    <a:lnTo>
                      <a:pt x="0" y="16"/>
                    </a:lnTo>
                    <a:lnTo>
                      <a:pt x="0" y="16"/>
                    </a:lnTo>
                    <a:lnTo>
                      <a:pt x="0" y="17"/>
                    </a:lnTo>
                    <a:lnTo>
                      <a:pt x="0" y="17"/>
                    </a:lnTo>
                    <a:lnTo>
                      <a:pt x="0" y="17"/>
                    </a:lnTo>
                    <a:lnTo>
                      <a:pt x="0" y="19"/>
                    </a:lnTo>
                    <a:lnTo>
                      <a:pt x="0" y="18"/>
                    </a:lnTo>
                    <a:lnTo>
                      <a:pt x="0" y="18"/>
                    </a:lnTo>
                    <a:lnTo>
                      <a:pt x="0" y="18"/>
                    </a:lnTo>
                    <a:lnTo>
                      <a:pt x="0" y="19"/>
                    </a:lnTo>
                    <a:lnTo>
                      <a:pt x="0" y="18"/>
                    </a:lnTo>
                    <a:lnTo>
                      <a:pt x="0" y="18"/>
                    </a:lnTo>
                    <a:lnTo>
                      <a:pt x="0" y="19"/>
                    </a:lnTo>
                    <a:lnTo>
                      <a:pt x="0" y="19"/>
                    </a:lnTo>
                    <a:lnTo>
                      <a:pt x="0" y="18"/>
                    </a:lnTo>
                    <a:lnTo>
                      <a:pt x="0" y="19"/>
                    </a:lnTo>
                    <a:lnTo>
                      <a:pt x="0" y="18"/>
                    </a:lnTo>
                    <a:lnTo>
                      <a:pt x="0" y="18"/>
                    </a:lnTo>
                    <a:lnTo>
                      <a:pt x="0" y="19"/>
                    </a:lnTo>
                    <a:lnTo>
                      <a:pt x="0" y="18"/>
                    </a:lnTo>
                    <a:lnTo>
                      <a:pt x="0" y="19"/>
                    </a:lnTo>
                    <a:lnTo>
                      <a:pt x="0" y="18"/>
                    </a:lnTo>
                    <a:lnTo>
                      <a:pt x="0" y="18"/>
                    </a:lnTo>
                    <a:lnTo>
                      <a:pt x="0" y="18"/>
                    </a:lnTo>
                    <a:lnTo>
                      <a:pt x="0" y="18"/>
                    </a:lnTo>
                    <a:lnTo>
                      <a:pt x="0" y="18"/>
                    </a:lnTo>
                    <a:lnTo>
                      <a:pt x="0" y="19"/>
                    </a:lnTo>
                    <a:lnTo>
                      <a:pt x="0" y="20"/>
                    </a:lnTo>
                    <a:lnTo>
                      <a:pt x="0" y="19"/>
                    </a:lnTo>
                    <a:lnTo>
                      <a:pt x="0" y="19"/>
                    </a:lnTo>
                    <a:lnTo>
                      <a:pt x="0" y="18"/>
                    </a:lnTo>
                    <a:lnTo>
                      <a:pt x="0" y="19"/>
                    </a:lnTo>
                    <a:lnTo>
                      <a:pt x="0" y="18"/>
                    </a:lnTo>
                    <a:lnTo>
                      <a:pt x="0" y="18"/>
                    </a:lnTo>
                    <a:lnTo>
                      <a:pt x="0" y="17"/>
                    </a:lnTo>
                    <a:lnTo>
                      <a:pt x="0" y="17"/>
                    </a:lnTo>
                    <a:lnTo>
                      <a:pt x="0" y="16"/>
                    </a:lnTo>
                    <a:lnTo>
                      <a:pt x="0" y="16"/>
                    </a:lnTo>
                    <a:lnTo>
                      <a:pt x="0" y="15"/>
                    </a:lnTo>
                    <a:lnTo>
                      <a:pt x="0" y="16"/>
                    </a:lnTo>
                    <a:lnTo>
                      <a:pt x="0" y="16"/>
                    </a:lnTo>
                    <a:lnTo>
                      <a:pt x="0" y="16"/>
                    </a:lnTo>
                    <a:lnTo>
                      <a:pt x="0" y="15"/>
                    </a:lnTo>
                    <a:lnTo>
                      <a:pt x="0" y="16"/>
                    </a:lnTo>
                    <a:lnTo>
                      <a:pt x="0" y="15"/>
                    </a:lnTo>
                    <a:lnTo>
                      <a:pt x="0" y="16"/>
                    </a:lnTo>
                    <a:lnTo>
                      <a:pt x="0" y="16"/>
                    </a:lnTo>
                    <a:lnTo>
                      <a:pt x="0" y="16"/>
                    </a:lnTo>
                    <a:lnTo>
                      <a:pt x="0" y="17"/>
                    </a:lnTo>
                    <a:lnTo>
                      <a:pt x="0" y="16"/>
                    </a:lnTo>
                    <a:lnTo>
                      <a:pt x="0" y="17"/>
                    </a:lnTo>
                    <a:lnTo>
                      <a:pt x="0" y="16"/>
                    </a:lnTo>
                    <a:lnTo>
                      <a:pt x="0" y="17"/>
                    </a:lnTo>
                    <a:lnTo>
                      <a:pt x="0" y="17"/>
                    </a:lnTo>
                    <a:lnTo>
                      <a:pt x="0" y="18"/>
                    </a:lnTo>
                    <a:lnTo>
                      <a:pt x="0" y="18"/>
                    </a:lnTo>
                    <a:lnTo>
                      <a:pt x="0" y="18"/>
                    </a:lnTo>
                    <a:lnTo>
                      <a:pt x="0" y="17"/>
                    </a:lnTo>
                    <a:lnTo>
                      <a:pt x="0" y="18"/>
                    </a:lnTo>
                    <a:lnTo>
                      <a:pt x="0" y="17"/>
                    </a:lnTo>
                    <a:lnTo>
                      <a:pt x="0" y="17"/>
                    </a:lnTo>
                    <a:lnTo>
                      <a:pt x="0" y="17"/>
                    </a:lnTo>
                    <a:lnTo>
                      <a:pt x="0" y="17"/>
                    </a:lnTo>
                    <a:lnTo>
                      <a:pt x="0" y="17"/>
                    </a:lnTo>
                    <a:lnTo>
                      <a:pt x="0" y="16"/>
                    </a:lnTo>
                    <a:lnTo>
                      <a:pt x="0" y="15"/>
                    </a:lnTo>
                    <a:lnTo>
                      <a:pt x="0" y="16"/>
                    </a:lnTo>
                    <a:lnTo>
                      <a:pt x="0" y="15"/>
                    </a:lnTo>
                    <a:lnTo>
                      <a:pt x="0" y="16"/>
                    </a:lnTo>
                    <a:lnTo>
                      <a:pt x="0" y="16"/>
                    </a:lnTo>
                    <a:lnTo>
                      <a:pt x="0" y="16"/>
                    </a:lnTo>
                    <a:lnTo>
                      <a:pt x="0" y="15"/>
                    </a:lnTo>
                    <a:lnTo>
                      <a:pt x="0" y="15"/>
                    </a:lnTo>
                    <a:lnTo>
                      <a:pt x="0" y="15"/>
                    </a:lnTo>
                    <a:lnTo>
                      <a:pt x="0" y="16"/>
                    </a:lnTo>
                    <a:lnTo>
                      <a:pt x="0" y="17"/>
                    </a:lnTo>
                    <a:lnTo>
                      <a:pt x="0" y="16"/>
                    </a:lnTo>
                    <a:lnTo>
                      <a:pt x="0" y="17"/>
                    </a:lnTo>
                    <a:lnTo>
                      <a:pt x="0" y="17"/>
                    </a:lnTo>
                    <a:lnTo>
                      <a:pt x="0" y="18"/>
                    </a:lnTo>
                    <a:lnTo>
                      <a:pt x="0" y="17"/>
                    </a:lnTo>
                    <a:lnTo>
                      <a:pt x="0" y="17"/>
                    </a:lnTo>
                    <a:lnTo>
                      <a:pt x="0" y="17"/>
                    </a:lnTo>
                    <a:lnTo>
                      <a:pt x="0" y="17"/>
                    </a:lnTo>
                    <a:lnTo>
                      <a:pt x="0" y="17"/>
                    </a:lnTo>
                    <a:lnTo>
                      <a:pt x="0" y="17"/>
                    </a:lnTo>
                    <a:lnTo>
                      <a:pt x="0" y="17"/>
                    </a:lnTo>
                    <a:lnTo>
                      <a:pt x="0" y="17"/>
                    </a:lnTo>
                    <a:lnTo>
                      <a:pt x="0" y="17"/>
                    </a:lnTo>
                    <a:lnTo>
                      <a:pt x="0" y="17"/>
                    </a:lnTo>
                    <a:lnTo>
                      <a:pt x="0" y="17"/>
                    </a:lnTo>
                    <a:lnTo>
                      <a:pt x="0" y="16"/>
                    </a:lnTo>
                    <a:lnTo>
                      <a:pt x="0" y="17"/>
                    </a:lnTo>
                    <a:lnTo>
                      <a:pt x="0" y="17"/>
                    </a:lnTo>
                    <a:lnTo>
                      <a:pt x="0" y="17"/>
                    </a:lnTo>
                    <a:lnTo>
                      <a:pt x="0" y="17"/>
                    </a:lnTo>
                    <a:lnTo>
                      <a:pt x="0" y="17"/>
                    </a:lnTo>
                    <a:lnTo>
                      <a:pt x="0" y="17"/>
                    </a:lnTo>
                    <a:lnTo>
                      <a:pt x="0" y="17"/>
                    </a:lnTo>
                    <a:lnTo>
                      <a:pt x="0" y="17"/>
                    </a:lnTo>
                    <a:lnTo>
                      <a:pt x="0" y="17"/>
                    </a:lnTo>
                    <a:lnTo>
                      <a:pt x="0" y="18"/>
                    </a:lnTo>
                    <a:lnTo>
                      <a:pt x="0" y="18"/>
                    </a:lnTo>
                    <a:lnTo>
                      <a:pt x="0" y="18"/>
                    </a:lnTo>
                    <a:lnTo>
                      <a:pt x="0" y="18"/>
                    </a:lnTo>
                    <a:lnTo>
                      <a:pt x="0" y="18"/>
                    </a:lnTo>
                    <a:lnTo>
                      <a:pt x="0" y="19"/>
                    </a:lnTo>
                    <a:lnTo>
                      <a:pt x="0" y="18"/>
                    </a:lnTo>
                    <a:lnTo>
                      <a:pt x="0" y="19"/>
                    </a:lnTo>
                    <a:lnTo>
                      <a:pt x="0" y="19"/>
                    </a:lnTo>
                    <a:lnTo>
                      <a:pt x="0" y="19"/>
                    </a:lnTo>
                    <a:lnTo>
                      <a:pt x="0" y="19"/>
                    </a:lnTo>
                    <a:lnTo>
                      <a:pt x="0" y="18"/>
                    </a:lnTo>
                    <a:lnTo>
                      <a:pt x="0" y="18"/>
                    </a:lnTo>
                    <a:lnTo>
                      <a:pt x="0" y="18"/>
                    </a:lnTo>
                    <a:lnTo>
                      <a:pt x="0" y="17"/>
                    </a:lnTo>
                    <a:lnTo>
                      <a:pt x="0" y="18"/>
                    </a:lnTo>
                    <a:lnTo>
                      <a:pt x="0" y="17"/>
                    </a:lnTo>
                    <a:lnTo>
                      <a:pt x="0" y="17"/>
                    </a:lnTo>
                    <a:lnTo>
                      <a:pt x="0" y="17"/>
                    </a:lnTo>
                    <a:lnTo>
                      <a:pt x="0" y="17"/>
                    </a:lnTo>
                    <a:lnTo>
                      <a:pt x="0" y="17"/>
                    </a:lnTo>
                    <a:lnTo>
                      <a:pt x="0" y="17"/>
                    </a:lnTo>
                    <a:lnTo>
                      <a:pt x="0" y="17"/>
                    </a:lnTo>
                    <a:lnTo>
                      <a:pt x="0" y="17"/>
                    </a:lnTo>
                    <a:lnTo>
                      <a:pt x="0" y="16"/>
                    </a:lnTo>
                    <a:lnTo>
                      <a:pt x="0" y="17"/>
                    </a:lnTo>
                    <a:lnTo>
                      <a:pt x="0" y="17"/>
                    </a:lnTo>
                    <a:lnTo>
                      <a:pt x="0" y="17"/>
                    </a:lnTo>
                    <a:lnTo>
                      <a:pt x="0" y="18"/>
                    </a:lnTo>
                    <a:lnTo>
                      <a:pt x="0" y="18"/>
                    </a:lnTo>
                    <a:lnTo>
                      <a:pt x="0" y="17"/>
                    </a:lnTo>
                    <a:lnTo>
                      <a:pt x="0" y="18"/>
                    </a:lnTo>
                    <a:lnTo>
                      <a:pt x="0" y="18"/>
                    </a:lnTo>
                    <a:lnTo>
                      <a:pt x="0" y="18"/>
                    </a:lnTo>
                    <a:lnTo>
                      <a:pt x="0" y="17"/>
                    </a:lnTo>
                    <a:lnTo>
                      <a:pt x="0" y="17"/>
                    </a:lnTo>
                    <a:lnTo>
                      <a:pt x="0" y="17"/>
                    </a:lnTo>
                    <a:lnTo>
                      <a:pt x="0" y="18"/>
                    </a:lnTo>
                    <a:lnTo>
                      <a:pt x="0" y="17"/>
                    </a:lnTo>
                    <a:lnTo>
                      <a:pt x="0" y="17"/>
                    </a:lnTo>
                    <a:lnTo>
                      <a:pt x="0" y="17"/>
                    </a:lnTo>
                    <a:lnTo>
                      <a:pt x="0" y="17"/>
                    </a:lnTo>
                    <a:lnTo>
                      <a:pt x="0" y="18"/>
                    </a:lnTo>
                    <a:lnTo>
                      <a:pt x="0" y="17"/>
                    </a:lnTo>
                    <a:lnTo>
                      <a:pt x="0" y="18"/>
                    </a:lnTo>
                    <a:lnTo>
                      <a:pt x="0" y="18"/>
                    </a:lnTo>
                    <a:lnTo>
                      <a:pt x="0" y="18"/>
                    </a:lnTo>
                    <a:lnTo>
                      <a:pt x="0" y="18"/>
                    </a:lnTo>
                    <a:lnTo>
                      <a:pt x="0" y="19"/>
                    </a:lnTo>
                    <a:lnTo>
                      <a:pt x="0" y="19"/>
                    </a:lnTo>
                    <a:lnTo>
                      <a:pt x="0" y="19"/>
                    </a:lnTo>
                    <a:lnTo>
                      <a:pt x="0" y="19"/>
                    </a:lnTo>
                    <a:lnTo>
                      <a:pt x="0" y="20"/>
                    </a:lnTo>
                    <a:lnTo>
                      <a:pt x="0" y="20"/>
                    </a:lnTo>
                    <a:lnTo>
                      <a:pt x="0" y="20"/>
                    </a:lnTo>
                    <a:lnTo>
                      <a:pt x="0" y="20"/>
                    </a:lnTo>
                    <a:lnTo>
                      <a:pt x="0" y="20"/>
                    </a:lnTo>
                    <a:lnTo>
                      <a:pt x="0" y="21"/>
                    </a:lnTo>
                    <a:lnTo>
                      <a:pt x="0" y="20"/>
                    </a:lnTo>
                    <a:lnTo>
                      <a:pt x="0" y="20"/>
                    </a:lnTo>
                    <a:lnTo>
                      <a:pt x="0" y="20"/>
                    </a:lnTo>
                    <a:lnTo>
                      <a:pt x="0" y="21"/>
                    </a:lnTo>
                    <a:lnTo>
                      <a:pt x="0" y="21"/>
                    </a:lnTo>
                    <a:lnTo>
                      <a:pt x="0" y="21"/>
                    </a:lnTo>
                    <a:lnTo>
                      <a:pt x="0" y="21"/>
                    </a:lnTo>
                    <a:lnTo>
                      <a:pt x="0" y="21"/>
                    </a:lnTo>
                    <a:lnTo>
                      <a:pt x="0" y="20"/>
                    </a:lnTo>
                    <a:lnTo>
                      <a:pt x="0" y="21"/>
                    </a:lnTo>
                    <a:lnTo>
                      <a:pt x="0" y="20"/>
                    </a:lnTo>
                    <a:lnTo>
                      <a:pt x="0" y="20"/>
                    </a:lnTo>
                    <a:lnTo>
                      <a:pt x="0" y="20"/>
                    </a:lnTo>
                    <a:lnTo>
                      <a:pt x="0" y="20"/>
                    </a:lnTo>
                    <a:lnTo>
                      <a:pt x="0" y="20"/>
                    </a:lnTo>
                    <a:lnTo>
                      <a:pt x="0" y="21"/>
                    </a:lnTo>
                    <a:lnTo>
                      <a:pt x="0" y="20"/>
                    </a:lnTo>
                    <a:lnTo>
                      <a:pt x="0" y="21"/>
                    </a:lnTo>
                    <a:lnTo>
                      <a:pt x="0" y="20"/>
                    </a:lnTo>
                    <a:lnTo>
                      <a:pt x="0" y="20"/>
                    </a:lnTo>
                    <a:lnTo>
                      <a:pt x="0" y="20"/>
                    </a:lnTo>
                    <a:lnTo>
                      <a:pt x="0" y="21"/>
                    </a:lnTo>
                    <a:lnTo>
                      <a:pt x="0" y="21"/>
                    </a:lnTo>
                    <a:lnTo>
                      <a:pt x="0" y="21"/>
                    </a:lnTo>
                    <a:lnTo>
                      <a:pt x="0" y="21"/>
                    </a:lnTo>
                    <a:lnTo>
                      <a:pt x="0" y="21"/>
                    </a:lnTo>
                    <a:lnTo>
                      <a:pt x="0" y="21"/>
                    </a:lnTo>
                    <a:lnTo>
                      <a:pt x="0" y="22"/>
                    </a:lnTo>
                    <a:lnTo>
                      <a:pt x="0" y="22"/>
                    </a:lnTo>
                    <a:lnTo>
                      <a:pt x="0" y="22"/>
                    </a:lnTo>
                    <a:lnTo>
                      <a:pt x="0" y="22"/>
                    </a:lnTo>
                    <a:lnTo>
                      <a:pt x="0" y="22"/>
                    </a:lnTo>
                    <a:lnTo>
                      <a:pt x="0" y="22"/>
                    </a:lnTo>
                    <a:lnTo>
                      <a:pt x="0" y="22"/>
                    </a:lnTo>
                    <a:lnTo>
                      <a:pt x="0" y="22"/>
                    </a:lnTo>
                    <a:lnTo>
                      <a:pt x="0" y="23"/>
                    </a:lnTo>
                    <a:lnTo>
                      <a:pt x="0" y="23"/>
                    </a:lnTo>
                    <a:lnTo>
                      <a:pt x="0" y="23"/>
                    </a:lnTo>
                    <a:lnTo>
                      <a:pt x="0" y="21"/>
                    </a:lnTo>
                    <a:lnTo>
                      <a:pt x="0" y="22"/>
                    </a:lnTo>
                    <a:lnTo>
                      <a:pt x="0" y="21"/>
                    </a:lnTo>
                    <a:lnTo>
                      <a:pt x="0" y="21"/>
                    </a:lnTo>
                    <a:lnTo>
                      <a:pt x="0" y="21"/>
                    </a:lnTo>
                    <a:lnTo>
                      <a:pt x="0" y="21"/>
                    </a:lnTo>
                    <a:lnTo>
                      <a:pt x="0" y="20"/>
                    </a:lnTo>
                    <a:lnTo>
                      <a:pt x="0" y="20"/>
                    </a:lnTo>
                    <a:lnTo>
                      <a:pt x="0" y="20"/>
                    </a:lnTo>
                    <a:lnTo>
                      <a:pt x="0" y="19"/>
                    </a:lnTo>
                    <a:lnTo>
                      <a:pt x="0" y="20"/>
                    </a:lnTo>
                    <a:lnTo>
                      <a:pt x="0" y="19"/>
                    </a:lnTo>
                    <a:lnTo>
                      <a:pt x="0" y="18"/>
                    </a:lnTo>
                    <a:lnTo>
                      <a:pt x="0" y="19"/>
                    </a:lnTo>
                    <a:lnTo>
                      <a:pt x="0" y="18"/>
                    </a:lnTo>
                    <a:lnTo>
                      <a:pt x="0" y="18"/>
                    </a:lnTo>
                    <a:lnTo>
                      <a:pt x="0" y="18"/>
                    </a:lnTo>
                    <a:lnTo>
                      <a:pt x="0" y="18"/>
                    </a:lnTo>
                    <a:lnTo>
                      <a:pt x="0" y="19"/>
                    </a:lnTo>
                    <a:lnTo>
                      <a:pt x="0" y="19"/>
                    </a:lnTo>
                    <a:lnTo>
                      <a:pt x="0" y="19"/>
                    </a:lnTo>
                    <a:lnTo>
                      <a:pt x="0" y="19"/>
                    </a:lnTo>
                    <a:lnTo>
                      <a:pt x="0" y="20"/>
                    </a:lnTo>
                    <a:lnTo>
                      <a:pt x="0" y="20"/>
                    </a:lnTo>
                    <a:lnTo>
                      <a:pt x="0" y="20"/>
                    </a:lnTo>
                    <a:lnTo>
                      <a:pt x="0" y="20"/>
                    </a:lnTo>
                    <a:lnTo>
                      <a:pt x="0" y="19"/>
                    </a:lnTo>
                    <a:lnTo>
                      <a:pt x="0" y="19"/>
                    </a:lnTo>
                    <a:lnTo>
                      <a:pt x="0" y="19"/>
                    </a:lnTo>
                    <a:lnTo>
                      <a:pt x="0" y="20"/>
                    </a:lnTo>
                    <a:lnTo>
                      <a:pt x="0" y="18"/>
                    </a:lnTo>
                    <a:lnTo>
                      <a:pt x="0" y="19"/>
                    </a:lnTo>
                    <a:lnTo>
                      <a:pt x="0" y="18"/>
                    </a:lnTo>
                    <a:lnTo>
                      <a:pt x="0" y="18"/>
                    </a:lnTo>
                    <a:lnTo>
                      <a:pt x="0" y="18"/>
                    </a:lnTo>
                    <a:lnTo>
                      <a:pt x="0" y="18"/>
                    </a:lnTo>
                    <a:lnTo>
                      <a:pt x="0" y="18"/>
                    </a:lnTo>
                    <a:lnTo>
                      <a:pt x="0" y="18"/>
                    </a:lnTo>
                    <a:lnTo>
                      <a:pt x="0" y="18"/>
                    </a:lnTo>
                    <a:lnTo>
                      <a:pt x="0" y="17"/>
                    </a:lnTo>
                    <a:lnTo>
                      <a:pt x="0" y="18"/>
                    </a:lnTo>
                    <a:lnTo>
                      <a:pt x="0" y="18"/>
                    </a:lnTo>
                    <a:lnTo>
                      <a:pt x="0" y="17"/>
                    </a:lnTo>
                    <a:lnTo>
                      <a:pt x="0" y="18"/>
                    </a:lnTo>
                    <a:lnTo>
                      <a:pt x="0" y="18"/>
                    </a:lnTo>
                    <a:lnTo>
                      <a:pt x="0" y="19"/>
                    </a:lnTo>
                    <a:lnTo>
                      <a:pt x="0" y="18"/>
                    </a:lnTo>
                    <a:lnTo>
                      <a:pt x="0" y="19"/>
                    </a:lnTo>
                    <a:lnTo>
                      <a:pt x="0" y="19"/>
                    </a:lnTo>
                    <a:lnTo>
                      <a:pt x="0" y="20"/>
                    </a:lnTo>
                    <a:lnTo>
                      <a:pt x="0" y="20"/>
                    </a:lnTo>
                    <a:lnTo>
                      <a:pt x="0" y="20"/>
                    </a:lnTo>
                    <a:lnTo>
                      <a:pt x="0" y="20"/>
                    </a:lnTo>
                    <a:lnTo>
                      <a:pt x="0" y="20"/>
                    </a:lnTo>
                    <a:lnTo>
                      <a:pt x="0" y="21"/>
                    </a:lnTo>
                    <a:lnTo>
                      <a:pt x="0" y="21"/>
                    </a:lnTo>
                    <a:lnTo>
                      <a:pt x="0" y="20"/>
                    </a:lnTo>
                    <a:lnTo>
                      <a:pt x="0" y="21"/>
                    </a:lnTo>
                    <a:lnTo>
                      <a:pt x="0" y="20"/>
                    </a:lnTo>
                    <a:lnTo>
                      <a:pt x="0" y="21"/>
                    </a:lnTo>
                    <a:lnTo>
                      <a:pt x="0" y="21"/>
                    </a:lnTo>
                    <a:lnTo>
                      <a:pt x="0" y="21"/>
                    </a:lnTo>
                    <a:lnTo>
                      <a:pt x="0" y="20"/>
                    </a:lnTo>
                    <a:lnTo>
                      <a:pt x="0" y="20"/>
                    </a:lnTo>
                    <a:lnTo>
                      <a:pt x="0" y="20"/>
                    </a:lnTo>
                    <a:lnTo>
                      <a:pt x="0" y="20"/>
                    </a:lnTo>
                    <a:lnTo>
                      <a:pt x="0" y="20"/>
                    </a:lnTo>
                    <a:lnTo>
                      <a:pt x="0" y="19"/>
                    </a:lnTo>
                    <a:lnTo>
                      <a:pt x="0" y="20"/>
                    </a:lnTo>
                    <a:lnTo>
                      <a:pt x="0" y="19"/>
                    </a:lnTo>
                    <a:lnTo>
                      <a:pt x="0" y="20"/>
                    </a:lnTo>
                    <a:lnTo>
                      <a:pt x="0" y="19"/>
                    </a:lnTo>
                    <a:lnTo>
                      <a:pt x="0" y="20"/>
                    </a:lnTo>
                    <a:lnTo>
                      <a:pt x="0" y="19"/>
                    </a:lnTo>
                    <a:lnTo>
                      <a:pt x="0" y="19"/>
                    </a:lnTo>
                    <a:lnTo>
                      <a:pt x="0" y="18"/>
                    </a:lnTo>
                    <a:lnTo>
                      <a:pt x="0" y="19"/>
                    </a:lnTo>
                    <a:lnTo>
                      <a:pt x="0" y="18"/>
                    </a:lnTo>
                    <a:lnTo>
                      <a:pt x="0" y="19"/>
                    </a:lnTo>
                    <a:lnTo>
                      <a:pt x="0" y="19"/>
                    </a:lnTo>
                    <a:lnTo>
                      <a:pt x="0" y="19"/>
                    </a:lnTo>
                    <a:lnTo>
                      <a:pt x="0" y="19"/>
                    </a:lnTo>
                    <a:lnTo>
                      <a:pt x="0" y="20"/>
                    </a:lnTo>
                    <a:lnTo>
                      <a:pt x="0" y="20"/>
                    </a:lnTo>
                    <a:lnTo>
                      <a:pt x="0" y="21"/>
                    </a:lnTo>
                    <a:lnTo>
                      <a:pt x="0" y="20"/>
                    </a:lnTo>
                    <a:lnTo>
                      <a:pt x="0" y="20"/>
                    </a:lnTo>
                    <a:lnTo>
                      <a:pt x="0" y="20"/>
                    </a:lnTo>
                    <a:lnTo>
                      <a:pt x="0" y="19"/>
                    </a:lnTo>
                    <a:lnTo>
                      <a:pt x="0" y="20"/>
                    </a:lnTo>
                    <a:lnTo>
                      <a:pt x="0" y="18"/>
                    </a:lnTo>
                    <a:lnTo>
                      <a:pt x="0" y="17"/>
                    </a:lnTo>
                    <a:lnTo>
                      <a:pt x="0" y="17"/>
                    </a:lnTo>
                    <a:lnTo>
                      <a:pt x="0" y="17"/>
                    </a:lnTo>
                    <a:lnTo>
                      <a:pt x="0" y="16"/>
                    </a:lnTo>
                    <a:lnTo>
                      <a:pt x="0" y="16"/>
                    </a:lnTo>
                    <a:lnTo>
                      <a:pt x="0" y="16"/>
                    </a:lnTo>
                    <a:lnTo>
                      <a:pt x="0" y="16"/>
                    </a:lnTo>
                    <a:lnTo>
                      <a:pt x="0" y="15"/>
                    </a:lnTo>
                    <a:lnTo>
                      <a:pt x="0" y="15"/>
                    </a:lnTo>
                    <a:lnTo>
                      <a:pt x="0" y="15"/>
                    </a:lnTo>
                    <a:lnTo>
                      <a:pt x="0" y="15"/>
                    </a:lnTo>
                    <a:lnTo>
                      <a:pt x="0" y="15"/>
                    </a:lnTo>
                    <a:lnTo>
                      <a:pt x="0" y="15"/>
                    </a:lnTo>
                    <a:lnTo>
                      <a:pt x="0" y="14"/>
                    </a:lnTo>
                    <a:lnTo>
                      <a:pt x="0" y="14"/>
                    </a:lnTo>
                    <a:lnTo>
                      <a:pt x="0" y="14"/>
                    </a:lnTo>
                    <a:lnTo>
                      <a:pt x="0" y="13"/>
                    </a:lnTo>
                    <a:lnTo>
                      <a:pt x="0" y="13"/>
                    </a:lnTo>
                    <a:lnTo>
                      <a:pt x="0" y="13"/>
                    </a:lnTo>
                    <a:lnTo>
                      <a:pt x="0" y="13"/>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3"/>
                    </a:lnTo>
                    <a:lnTo>
                      <a:pt x="0" y="13"/>
                    </a:lnTo>
                    <a:lnTo>
                      <a:pt x="0" y="12"/>
                    </a:lnTo>
                    <a:lnTo>
                      <a:pt x="0" y="13"/>
                    </a:lnTo>
                    <a:lnTo>
                      <a:pt x="0" y="12"/>
                    </a:lnTo>
                    <a:lnTo>
                      <a:pt x="0" y="13"/>
                    </a:lnTo>
                    <a:lnTo>
                      <a:pt x="0" y="13"/>
                    </a:lnTo>
                    <a:lnTo>
                      <a:pt x="0" y="13"/>
                    </a:lnTo>
                    <a:lnTo>
                      <a:pt x="0" y="14"/>
                    </a:lnTo>
                    <a:lnTo>
                      <a:pt x="0" y="14"/>
                    </a:lnTo>
                    <a:lnTo>
                      <a:pt x="0" y="13"/>
                    </a:lnTo>
                    <a:lnTo>
                      <a:pt x="0" y="13"/>
                    </a:lnTo>
                    <a:lnTo>
                      <a:pt x="0" y="14"/>
                    </a:lnTo>
                    <a:lnTo>
                      <a:pt x="0" y="15"/>
                    </a:lnTo>
                    <a:lnTo>
                      <a:pt x="0" y="15"/>
                    </a:lnTo>
                    <a:lnTo>
                      <a:pt x="0" y="15"/>
                    </a:lnTo>
                    <a:lnTo>
                      <a:pt x="0" y="15"/>
                    </a:lnTo>
                    <a:lnTo>
                      <a:pt x="0" y="15"/>
                    </a:lnTo>
                    <a:lnTo>
                      <a:pt x="0" y="15"/>
                    </a:lnTo>
                    <a:lnTo>
                      <a:pt x="0" y="15"/>
                    </a:lnTo>
                    <a:lnTo>
                      <a:pt x="0" y="15"/>
                    </a:lnTo>
                    <a:lnTo>
                      <a:pt x="0" y="16"/>
                    </a:lnTo>
                    <a:lnTo>
                      <a:pt x="0" y="16"/>
                    </a:lnTo>
                    <a:lnTo>
                      <a:pt x="0" y="17"/>
                    </a:lnTo>
                    <a:lnTo>
                      <a:pt x="0" y="17"/>
                    </a:lnTo>
                    <a:lnTo>
                      <a:pt x="0" y="17"/>
                    </a:lnTo>
                    <a:lnTo>
                      <a:pt x="0" y="18"/>
                    </a:lnTo>
                    <a:lnTo>
                      <a:pt x="0" y="17"/>
                    </a:lnTo>
                    <a:lnTo>
                      <a:pt x="0" y="17"/>
                    </a:lnTo>
                    <a:lnTo>
                      <a:pt x="0" y="17"/>
                    </a:lnTo>
                    <a:lnTo>
                      <a:pt x="0" y="16"/>
                    </a:lnTo>
                  </a:path>
                </a:pathLst>
              </a:custGeom>
              <a:noFill/>
              <a:ln w="0">
                <a:solidFill>
                  <a:srgbClr val="3366FF"/>
                </a:solidFill>
                <a:prstDash val="solid"/>
                <a:round/>
                <a:headEnd/>
                <a:tailEnd/>
              </a:ln>
            </p:spPr>
            <p:txBody>
              <a:bodyPr/>
              <a:lstStyle/>
              <a:p>
                <a:endParaRPr lang="en-GB"/>
              </a:p>
            </p:txBody>
          </p:sp>
          <p:sp>
            <p:nvSpPr>
              <p:cNvPr id="185987" name="Freeform 643"/>
              <p:cNvSpPr>
                <a:spLocks/>
              </p:cNvSpPr>
              <p:nvPr/>
            </p:nvSpPr>
            <p:spPr bwMode="auto">
              <a:xfrm>
                <a:off x="2922" y="3563"/>
                <a:ext cx="6" cy="54"/>
              </a:xfrm>
              <a:custGeom>
                <a:avLst/>
                <a:gdLst/>
                <a:ahLst/>
                <a:cxnLst>
                  <a:cxn ang="0">
                    <a:pos x="0" y="6"/>
                  </a:cxn>
                  <a:cxn ang="0">
                    <a:pos x="0" y="7"/>
                  </a:cxn>
                  <a:cxn ang="0">
                    <a:pos x="0" y="9"/>
                  </a:cxn>
                  <a:cxn ang="0">
                    <a:pos x="0" y="8"/>
                  </a:cxn>
                  <a:cxn ang="0">
                    <a:pos x="0" y="6"/>
                  </a:cxn>
                  <a:cxn ang="0">
                    <a:pos x="0" y="3"/>
                  </a:cxn>
                  <a:cxn ang="0">
                    <a:pos x="0" y="6"/>
                  </a:cxn>
                  <a:cxn ang="0">
                    <a:pos x="0" y="7"/>
                  </a:cxn>
                  <a:cxn ang="0">
                    <a:pos x="0" y="5"/>
                  </a:cxn>
                  <a:cxn ang="0">
                    <a:pos x="0" y="5"/>
                  </a:cxn>
                  <a:cxn ang="0">
                    <a:pos x="0" y="7"/>
                  </a:cxn>
                  <a:cxn ang="0">
                    <a:pos x="0" y="7"/>
                  </a:cxn>
                  <a:cxn ang="0">
                    <a:pos x="0" y="4"/>
                  </a:cxn>
                  <a:cxn ang="0">
                    <a:pos x="0" y="3"/>
                  </a:cxn>
                  <a:cxn ang="0">
                    <a:pos x="0" y="2"/>
                  </a:cxn>
                  <a:cxn ang="0">
                    <a:pos x="1" y="3"/>
                  </a:cxn>
                  <a:cxn ang="0">
                    <a:pos x="1" y="6"/>
                  </a:cxn>
                  <a:cxn ang="0">
                    <a:pos x="1" y="4"/>
                  </a:cxn>
                  <a:cxn ang="0">
                    <a:pos x="1" y="6"/>
                  </a:cxn>
                  <a:cxn ang="0">
                    <a:pos x="1" y="3"/>
                  </a:cxn>
                  <a:cxn ang="0">
                    <a:pos x="1" y="1"/>
                  </a:cxn>
                  <a:cxn ang="0">
                    <a:pos x="1" y="4"/>
                  </a:cxn>
                  <a:cxn ang="0">
                    <a:pos x="1" y="5"/>
                  </a:cxn>
                  <a:cxn ang="0">
                    <a:pos x="1" y="6"/>
                  </a:cxn>
                  <a:cxn ang="0">
                    <a:pos x="1" y="5"/>
                  </a:cxn>
                  <a:cxn ang="0">
                    <a:pos x="1" y="5"/>
                  </a:cxn>
                  <a:cxn ang="0">
                    <a:pos x="1" y="2"/>
                  </a:cxn>
                  <a:cxn ang="0">
                    <a:pos x="1" y="4"/>
                  </a:cxn>
                  <a:cxn ang="0">
                    <a:pos x="1" y="3"/>
                  </a:cxn>
                  <a:cxn ang="0">
                    <a:pos x="1" y="3"/>
                  </a:cxn>
                  <a:cxn ang="0">
                    <a:pos x="1" y="4"/>
                  </a:cxn>
                  <a:cxn ang="0">
                    <a:pos x="1" y="5"/>
                  </a:cxn>
                  <a:cxn ang="0">
                    <a:pos x="1" y="3"/>
                  </a:cxn>
                  <a:cxn ang="0">
                    <a:pos x="1" y="4"/>
                  </a:cxn>
                  <a:cxn ang="0">
                    <a:pos x="1" y="4"/>
                  </a:cxn>
                  <a:cxn ang="0">
                    <a:pos x="1" y="3"/>
                  </a:cxn>
                  <a:cxn ang="0">
                    <a:pos x="1" y="4"/>
                  </a:cxn>
                  <a:cxn ang="0">
                    <a:pos x="1" y="5"/>
                  </a:cxn>
                  <a:cxn ang="0">
                    <a:pos x="1" y="5"/>
                  </a:cxn>
                  <a:cxn ang="0">
                    <a:pos x="1" y="3"/>
                  </a:cxn>
                  <a:cxn ang="0">
                    <a:pos x="1" y="4"/>
                  </a:cxn>
                  <a:cxn ang="0">
                    <a:pos x="1" y="5"/>
                  </a:cxn>
                  <a:cxn ang="0">
                    <a:pos x="1" y="3"/>
                  </a:cxn>
                  <a:cxn ang="0">
                    <a:pos x="1" y="4"/>
                  </a:cxn>
                  <a:cxn ang="0">
                    <a:pos x="1" y="2"/>
                  </a:cxn>
                  <a:cxn ang="0">
                    <a:pos x="1" y="4"/>
                  </a:cxn>
                  <a:cxn ang="0">
                    <a:pos x="1" y="4"/>
                  </a:cxn>
                  <a:cxn ang="0">
                    <a:pos x="1" y="3"/>
                  </a:cxn>
                  <a:cxn ang="0">
                    <a:pos x="1" y="6"/>
                  </a:cxn>
                  <a:cxn ang="0">
                    <a:pos x="1" y="4"/>
                  </a:cxn>
                  <a:cxn ang="0">
                    <a:pos x="1" y="4"/>
                  </a:cxn>
                  <a:cxn ang="0">
                    <a:pos x="1" y="1"/>
                  </a:cxn>
                  <a:cxn ang="0">
                    <a:pos x="1" y="3"/>
                  </a:cxn>
                  <a:cxn ang="0">
                    <a:pos x="1" y="4"/>
                  </a:cxn>
                  <a:cxn ang="0">
                    <a:pos x="1" y="2"/>
                  </a:cxn>
                  <a:cxn ang="0">
                    <a:pos x="1" y="4"/>
                  </a:cxn>
                  <a:cxn ang="0">
                    <a:pos x="1" y="5"/>
                  </a:cxn>
                  <a:cxn ang="0">
                    <a:pos x="1" y="7"/>
                  </a:cxn>
                  <a:cxn ang="0">
                    <a:pos x="1" y="7"/>
                  </a:cxn>
                  <a:cxn ang="0">
                    <a:pos x="1" y="6"/>
                  </a:cxn>
                  <a:cxn ang="0">
                    <a:pos x="1" y="7"/>
                  </a:cxn>
                  <a:cxn ang="0">
                    <a:pos x="1" y="7"/>
                  </a:cxn>
                  <a:cxn ang="0">
                    <a:pos x="1" y="5"/>
                  </a:cxn>
                </a:cxnLst>
                <a:rect l="0" t="0" r="r" b="b"/>
                <a:pathLst>
                  <a:path w="1" h="9">
                    <a:moveTo>
                      <a:pt x="0" y="8"/>
                    </a:moveTo>
                    <a:lnTo>
                      <a:pt x="0" y="8"/>
                    </a:lnTo>
                    <a:lnTo>
                      <a:pt x="0" y="7"/>
                    </a:lnTo>
                    <a:lnTo>
                      <a:pt x="0" y="7"/>
                    </a:lnTo>
                    <a:lnTo>
                      <a:pt x="0" y="8"/>
                    </a:lnTo>
                    <a:lnTo>
                      <a:pt x="0" y="7"/>
                    </a:lnTo>
                    <a:lnTo>
                      <a:pt x="0" y="7"/>
                    </a:lnTo>
                    <a:lnTo>
                      <a:pt x="0" y="7"/>
                    </a:lnTo>
                    <a:lnTo>
                      <a:pt x="0" y="7"/>
                    </a:lnTo>
                    <a:lnTo>
                      <a:pt x="0" y="6"/>
                    </a:lnTo>
                    <a:lnTo>
                      <a:pt x="0" y="6"/>
                    </a:lnTo>
                    <a:lnTo>
                      <a:pt x="0" y="5"/>
                    </a:lnTo>
                    <a:lnTo>
                      <a:pt x="0" y="6"/>
                    </a:lnTo>
                    <a:lnTo>
                      <a:pt x="0" y="6"/>
                    </a:lnTo>
                    <a:lnTo>
                      <a:pt x="0" y="7"/>
                    </a:lnTo>
                    <a:lnTo>
                      <a:pt x="0" y="7"/>
                    </a:lnTo>
                    <a:lnTo>
                      <a:pt x="0" y="7"/>
                    </a:lnTo>
                    <a:lnTo>
                      <a:pt x="0" y="8"/>
                    </a:lnTo>
                    <a:lnTo>
                      <a:pt x="0" y="7"/>
                    </a:lnTo>
                    <a:lnTo>
                      <a:pt x="0" y="7"/>
                    </a:lnTo>
                    <a:lnTo>
                      <a:pt x="0" y="8"/>
                    </a:lnTo>
                    <a:lnTo>
                      <a:pt x="0" y="7"/>
                    </a:lnTo>
                    <a:lnTo>
                      <a:pt x="0" y="8"/>
                    </a:lnTo>
                    <a:lnTo>
                      <a:pt x="0" y="8"/>
                    </a:lnTo>
                    <a:lnTo>
                      <a:pt x="0" y="8"/>
                    </a:lnTo>
                    <a:lnTo>
                      <a:pt x="0" y="8"/>
                    </a:lnTo>
                    <a:lnTo>
                      <a:pt x="0" y="8"/>
                    </a:lnTo>
                    <a:lnTo>
                      <a:pt x="0" y="7"/>
                    </a:lnTo>
                    <a:lnTo>
                      <a:pt x="0" y="8"/>
                    </a:lnTo>
                    <a:lnTo>
                      <a:pt x="0" y="8"/>
                    </a:lnTo>
                    <a:lnTo>
                      <a:pt x="0" y="8"/>
                    </a:lnTo>
                    <a:lnTo>
                      <a:pt x="0" y="8"/>
                    </a:lnTo>
                    <a:lnTo>
                      <a:pt x="0" y="9"/>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7"/>
                    </a:lnTo>
                    <a:lnTo>
                      <a:pt x="0" y="7"/>
                    </a:lnTo>
                    <a:lnTo>
                      <a:pt x="0" y="8"/>
                    </a:lnTo>
                    <a:lnTo>
                      <a:pt x="0" y="9"/>
                    </a:lnTo>
                    <a:lnTo>
                      <a:pt x="0" y="7"/>
                    </a:lnTo>
                    <a:lnTo>
                      <a:pt x="0" y="8"/>
                    </a:lnTo>
                    <a:lnTo>
                      <a:pt x="0" y="7"/>
                    </a:lnTo>
                    <a:lnTo>
                      <a:pt x="0" y="7"/>
                    </a:lnTo>
                    <a:lnTo>
                      <a:pt x="0" y="6"/>
                    </a:lnTo>
                    <a:lnTo>
                      <a:pt x="0" y="6"/>
                    </a:lnTo>
                    <a:lnTo>
                      <a:pt x="0" y="7"/>
                    </a:lnTo>
                    <a:lnTo>
                      <a:pt x="0" y="6"/>
                    </a:lnTo>
                    <a:lnTo>
                      <a:pt x="0" y="6"/>
                    </a:lnTo>
                    <a:lnTo>
                      <a:pt x="0" y="6"/>
                    </a:lnTo>
                    <a:lnTo>
                      <a:pt x="0" y="5"/>
                    </a:lnTo>
                    <a:lnTo>
                      <a:pt x="0" y="5"/>
                    </a:lnTo>
                    <a:lnTo>
                      <a:pt x="0" y="4"/>
                    </a:lnTo>
                    <a:lnTo>
                      <a:pt x="0" y="4"/>
                    </a:lnTo>
                    <a:lnTo>
                      <a:pt x="0" y="2"/>
                    </a:lnTo>
                    <a:lnTo>
                      <a:pt x="0" y="3"/>
                    </a:lnTo>
                    <a:lnTo>
                      <a:pt x="0" y="3"/>
                    </a:lnTo>
                    <a:lnTo>
                      <a:pt x="0" y="2"/>
                    </a:lnTo>
                    <a:lnTo>
                      <a:pt x="0" y="3"/>
                    </a:lnTo>
                    <a:lnTo>
                      <a:pt x="0" y="2"/>
                    </a:lnTo>
                    <a:lnTo>
                      <a:pt x="0" y="3"/>
                    </a:lnTo>
                    <a:lnTo>
                      <a:pt x="0" y="4"/>
                    </a:lnTo>
                    <a:lnTo>
                      <a:pt x="0" y="5"/>
                    </a:lnTo>
                    <a:lnTo>
                      <a:pt x="0" y="4"/>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5"/>
                    </a:lnTo>
                    <a:lnTo>
                      <a:pt x="0" y="6"/>
                    </a:lnTo>
                    <a:lnTo>
                      <a:pt x="0" y="5"/>
                    </a:lnTo>
                    <a:lnTo>
                      <a:pt x="0" y="5"/>
                    </a:lnTo>
                    <a:lnTo>
                      <a:pt x="0" y="5"/>
                    </a:lnTo>
                    <a:lnTo>
                      <a:pt x="0" y="4"/>
                    </a:lnTo>
                    <a:lnTo>
                      <a:pt x="0" y="4"/>
                    </a:lnTo>
                    <a:lnTo>
                      <a:pt x="0" y="4"/>
                    </a:lnTo>
                    <a:lnTo>
                      <a:pt x="0" y="4"/>
                    </a:lnTo>
                    <a:lnTo>
                      <a:pt x="0" y="4"/>
                    </a:lnTo>
                    <a:lnTo>
                      <a:pt x="0" y="4"/>
                    </a:lnTo>
                    <a:lnTo>
                      <a:pt x="0" y="3"/>
                    </a:lnTo>
                    <a:lnTo>
                      <a:pt x="0" y="3"/>
                    </a:lnTo>
                    <a:lnTo>
                      <a:pt x="0" y="3"/>
                    </a:lnTo>
                    <a:lnTo>
                      <a:pt x="0" y="3"/>
                    </a:lnTo>
                    <a:lnTo>
                      <a:pt x="0" y="2"/>
                    </a:lnTo>
                    <a:lnTo>
                      <a:pt x="0" y="2"/>
                    </a:lnTo>
                    <a:lnTo>
                      <a:pt x="0" y="2"/>
                    </a:lnTo>
                    <a:lnTo>
                      <a:pt x="0" y="3"/>
                    </a:lnTo>
                    <a:lnTo>
                      <a:pt x="0" y="3"/>
                    </a:lnTo>
                    <a:lnTo>
                      <a:pt x="0" y="3"/>
                    </a:lnTo>
                    <a:lnTo>
                      <a:pt x="0" y="3"/>
                    </a:lnTo>
                    <a:lnTo>
                      <a:pt x="0" y="2"/>
                    </a:lnTo>
                    <a:lnTo>
                      <a:pt x="0" y="3"/>
                    </a:lnTo>
                    <a:lnTo>
                      <a:pt x="0" y="3"/>
                    </a:lnTo>
                    <a:lnTo>
                      <a:pt x="0" y="2"/>
                    </a:lnTo>
                    <a:lnTo>
                      <a:pt x="0" y="3"/>
                    </a:lnTo>
                    <a:lnTo>
                      <a:pt x="0" y="3"/>
                    </a:lnTo>
                    <a:lnTo>
                      <a:pt x="0" y="3"/>
                    </a:lnTo>
                    <a:lnTo>
                      <a:pt x="0" y="3"/>
                    </a:lnTo>
                    <a:lnTo>
                      <a:pt x="0" y="2"/>
                    </a:lnTo>
                    <a:lnTo>
                      <a:pt x="0" y="3"/>
                    </a:lnTo>
                    <a:lnTo>
                      <a:pt x="0" y="3"/>
                    </a:lnTo>
                    <a:lnTo>
                      <a:pt x="1" y="2"/>
                    </a:lnTo>
                    <a:lnTo>
                      <a:pt x="1" y="2"/>
                    </a:lnTo>
                    <a:lnTo>
                      <a:pt x="1" y="3"/>
                    </a:lnTo>
                    <a:lnTo>
                      <a:pt x="1" y="3"/>
                    </a:lnTo>
                    <a:lnTo>
                      <a:pt x="1" y="3"/>
                    </a:lnTo>
                    <a:lnTo>
                      <a:pt x="1" y="3"/>
                    </a:lnTo>
                    <a:lnTo>
                      <a:pt x="1" y="3"/>
                    </a:lnTo>
                    <a:lnTo>
                      <a:pt x="1" y="3"/>
                    </a:lnTo>
                    <a:lnTo>
                      <a:pt x="1" y="3"/>
                    </a:lnTo>
                    <a:lnTo>
                      <a:pt x="1" y="3"/>
                    </a:lnTo>
                    <a:lnTo>
                      <a:pt x="1" y="4"/>
                    </a:lnTo>
                    <a:lnTo>
                      <a:pt x="1" y="4"/>
                    </a:lnTo>
                    <a:lnTo>
                      <a:pt x="1" y="4"/>
                    </a:lnTo>
                    <a:lnTo>
                      <a:pt x="1" y="5"/>
                    </a:lnTo>
                    <a:lnTo>
                      <a:pt x="1" y="4"/>
                    </a:lnTo>
                    <a:lnTo>
                      <a:pt x="1" y="4"/>
                    </a:lnTo>
                    <a:lnTo>
                      <a:pt x="1" y="6"/>
                    </a:lnTo>
                    <a:lnTo>
                      <a:pt x="1" y="5"/>
                    </a:lnTo>
                    <a:lnTo>
                      <a:pt x="1" y="6"/>
                    </a:lnTo>
                    <a:lnTo>
                      <a:pt x="1" y="6"/>
                    </a:lnTo>
                    <a:lnTo>
                      <a:pt x="1" y="6"/>
                    </a:lnTo>
                    <a:lnTo>
                      <a:pt x="1" y="6"/>
                    </a:lnTo>
                    <a:lnTo>
                      <a:pt x="1" y="6"/>
                    </a:lnTo>
                    <a:lnTo>
                      <a:pt x="1" y="5"/>
                    </a:lnTo>
                    <a:lnTo>
                      <a:pt x="1" y="5"/>
                    </a:lnTo>
                    <a:lnTo>
                      <a:pt x="1" y="5"/>
                    </a:lnTo>
                    <a:lnTo>
                      <a:pt x="1" y="4"/>
                    </a:lnTo>
                    <a:lnTo>
                      <a:pt x="1" y="5"/>
                    </a:lnTo>
                    <a:lnTo>
                      <a:pt x="1" y="5"/>
                    </a:lnTo>
                    <a:lnTo>
                      <a:pt x="1" y="5"/>
                    </a:lnTo>
                    <a:lnTo>
                      <a:pt x="1" y="4"/>
                    </a:lnTo>
                    <a:lnTo>
                      <a:pt x="1" y="4"/>
                    </a:lnTo>
                    <a:lnTo>
                      <a:pt x="1" y="3"/>
                    </a:lnTo>
                    <a:lnTo>
                      <a:pt x="1" y="3"/>
                    </a:lnTo>
                    <a:lnTo>
                      <a:pt x="1" y="4"/>
                    </a:lnTo>
                    <a:lnTo>
                      <a:pt x="1" y="4"/>
                    </a:lnTo>
                    <a:lnTo>
                      <a:pt x="1" y="4"/>
                    </a:lnTo>
                    <a:lnTo>
                      <a:pt x="1" y="4"/>
                    </a:lnTo>
                    <a:lnTo>
                      <a:pt x="1" y="5"/>
                    </a:lnTo>
                    <a:lnTo>
                      <a:pt x="1" y="5"/>
                    </a:lnTo>
                    <a:lnTo>
                      <a:pt x="1" y="5"/>
                    </a:lnTo>
                    <a:lnTo>
                      <a:pt x="1" y="6"/>
                    </a:lnTo>
                    <a:lnTo>
                      <a:pt x="1" y="5"/>
                    </a:lnTo>
                    <a:lnTo>
                      <a:pt x="1" y="5"/>
                    </a:lnTo>
                    <a:lnTo>
                      <a:pt x="1" y="6"/>
                    </a:lnTo>
                    <a:lnTo>
                      <a:pt x="1" y="6"/>
                    </a:lnTo>
                    <a:lnTo>
                      <a:pt x="1" y="5"/>
                    </a:lnTo>
                    <a:lnTo>
                      <a:pt x="1" y="5"/>
                    </a:lnTo>
                    <a:lnTo>
                      <a:pt x="1" y="4"/>
                    </a:lnTo>
                    <a:lnTo>
                      <a:pt x="1" y="4"/>
                    </a:lnTo>
                    <a:lnTo>
                      <a:pt x="1" y="4"/>
                    </a:lnTo>
                    <a:lnTo>
                      <a:pt x="1" y="3"/>
                    </a:lnTo>
                    <a:lnTo>
                      <a:pt x="1" y="3"/>
                    </a:lnTo>
                    <a:lnTo>
                      <a:pt x="1" y="3"/>
                    </a:lnTo>
                    <a:lnTo>
                      <a:pt x="1" y="2"/>
                    </a:lnTo>
                    <a:lnTo>
                      <a:pt x="1" y="1"/>
                    </a:lnTo>
                    <a:lnTo>
                      <a:pt x="1" y="2"/>
                    </a:lnTo>
                    <a:lnTo>
                      <a:pt x="1" y="1"/>
                    </a:lnTo>
                    <a:lnTo>
                      <a:pt x="1" y="1"/>
                    </a:lnTo>
                    <a:lnTo>
                      <a:pt x="1" y="0"/>
                    </a:lnTo>
                    <a:lnTo>
                      <a:pt x="1" y="0"/>
                    </a:lnTo>
                    <a:lnTo>
                      <a:pt x="1" y="1"/>
                    </a:lnTo>
                    <a:lnTo>
                      <a:pt x="1" y="0"/>
                    </a:lnTo>
                    <a:lnTo>
                      <a:pt x="1" y="1"/>
                    </a:lnTo>
                    <a:lnTo>
                      <a:pt x="1" y="1"/>
                    </a:lnTo>
                    <a:lnTo>
                      <a:pt x="1" y="2"/>
                    </a:lnTo>
                    <a:lnTo>
                      <a:pt x="1" y="2"/>
                    </a:lnTo>
                    <a:lnTo>
                      <a:pt x="1" y="2"/>
                    </a:lnTo>
                    <a:lnTo>
                      <a:pt x="1" y="3"/>
                    </a:lnTo>
                    <a:lnTo>
                      <a:pt x="1" y="3"/>
                    </a:lnTo>
                    <a:lnTo>
                      <a:pt x="1" y="4"/>
                    </a:lnTo>
                    <a:lnTo>
                      <a:pt x="1" y="4"/>
                    </a:lnTo>
                    <a:lnTo>
                      <a:pt x="1" y="3"/>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5"/>
                    </a:lnTo>
                    <a:lnTo>
                      <a:pt x="1" y="5"/>
                    </a:lnTo>
                    <a:lnTo>
                      <a:pt x="1" y="5"/>
                    </a:lnTo>
                    <a:lnTo>
                      <a:pt x="1" y="5"/>
                    </a:lnTo>
                    <a:lnTo>
                      <a:pt x="1" y="6"/>
                    </a:lnTo>
                    <a:lnTo>
                      <a:pt x="1" y="5"/>
                    </a:lnTo>
                    <a:lnTo>
                      <a:pt x="1" y="5"/>
                    </a:lnTo>
                    <a:lnTo>
                      <a:pt x="1" y="6"/>
                    </a:lnTo>
                    <a:lnTo>
                      <a:pt x="1" y="6"/>
                    </a:lnTo>
                    <a:lnTo>
                      <a:pt x="1" y="6"/>
                    </a:lnTo>
                    <a:lnTo>
                      <a:pt x="1" y="6"/>
                    </a:lnTo>
                    <a:lnTo>
                      <a:pt x="1" y="6"/>
                    </a:lnTo>
                    <a:lnTo>
                      <a:pt x="1" y="7"/>
                    </a:lnTo>
                    <a:lnTo>
                      <a:pt x="1" y="6"/>
                    </a:lnTo>
                    <a:lnTo>
                      <a:pt x="1" y="5"/>
                    </a:lnTo>
                    <a:lnTo>
                      <a:pt x="1" y="5"/>
                    </a:lnTo>
                    <a:lnTo>
                      <a:pt x="1" y="5"/>
                    </a:lnTo>
                    <a:lnTo>
                      <a:pt x="1" y="5"/>
                    </a:lnTo>
                    <a:lnTo>
                      <a:pt x="1" y="5"/>
                    </a:lnTo>
                    <a:lnTo>
                      <a:pt x="1" y="5"/>
                    </a:lnTo>
                    <a:lnTo>
                      <a:pt x="1" y="5"/>
                    </a:lnTo>
                    <a:lnTo>
                      <a:pt x="1" y="4"/>
                    </a:lnTo>
                    <a:lnTo>
                      <a:pt x="1" y="5"/>
                    </a:lnTo>
                    <a:lnTo>
                      <a:pt x="1" y="4"/>
                    </a:lnTo>
                    <a:lnTo>
                      <a:pt x="1" y="4"/>
                    </a:lnTo>
                    <a:lnTo>
                      <a:pt x="1" y="3"/>
                    </a:lnTo>
                    <a:lnTo>
                      <a:pt x="1" y="4"/>
                    </a:lnTo>
                    <a:lnTo>
                      <a:pt x="1" y="4"/>
                    </a:lnTo>
                    <a:lnTo>
                      <a:pt x="1" y="4"/>
                    </a:lnTo>
                    <a:lnTo>
                      <a:pt x="1" y="4"/>
                    </a:lnTo>
                    <a:lnTo>
                      <a:pt x="1" y="5"/>
                    </a:lnTo>
                    <a:lnTo>
                      <a:pt x="1" y="4"/>
                    </a:lnTo>
                    <a:lnTo>
                      <a:pt x="1" y="4"/>
                    </a:lnTo>
                    <a:lnTo>
                      <a:pt x="1" y="5"/>
                    </a:lnTo>
                    <a:lnTo>
                      <a:pt x="1" y="5"/>
                    </a:lnTo>
                    <a:lnTo>
                      <a:pt x="1" y="5"/>
                    </a:lnTo>
                    <a:lnTo>
                      <a:pt x="1" y="5"/>
                    </a:lnTo>
                    <a:lnTo>
                      <a:pt x="1" y="5"/>
                    </a:lnTo>
                    <a:lnTo>
                      <a:pt x="1" y="5"/>
                    </a:lnTo>
                    <a:lnTo>
                      <a:pt x="1" y="4"/>
                    </a:lnTo>
                    <a:lnTo>
                      <a:pt x="1" y="4"/>
                    </a:lnTo>
                    <a:lnTo>
                      <a:pt x="1" y="4"/>
                    </a:lnTo>
                    <a:lnTo>
                      <a:pt x="1" y="3"/>
                    </a:lnTo>
                    <a:lnTo>
                      <a:pt x="1" y="3"/>
                    </a:lnTo>
                    <a:lnTo>
                      <a:pt x="1" y="2"/>
                    </a:lnTo>
                    <a:lnTo>
                      <a:pt x="1" y="2"/>
                    </a:lnTo>
                    <a:lnTo>
                      <a:pt x="1" y="2"/>
                    </a:lnTo>
                    <a:lnTo>
                      <a:pt x="1" y="2"/>
                    </a:lnTo>
                    <a:lnTo>
                      <a:pt x="1" y="3"/>
                    </a:lnTo>
                    <a:lnTo>
                      <a:pt x="1" y="2"/>
                    </a:lnTo>
                    <a:lnTo>
                      <a:pt x="1" y="3"/>
                    </a:lnTo>
                    <a:lnTo>
                      <a:pt x="1" y="2"/>
                    </a:lnTo>
                    <a:lnTo>
                      <a:pt x="1" y="2"/>
                    </a:lnTo>
                    <a:lnTo>
                      <a:pt x="1" y="3"/>
                    </a:lnTo>
                    <a:lnTo>
                      <a:pt x="1" y="3"/>
                    </a:lnTo>
                    <a:lnTo>
                      <a:pt x="1" y="4"/>
                    </a:lnTo>
                    <a:lnTo>
                      <a:pt x="1" y="3"/>
                    </a:lnTo>
                    <a:lnTo>
                      <a:pt x="1" y="4"/>
                    </a:lnTo>
                    <a:lnTo>
                      <a:pt x="1" y="4"/>
                    </a:lnTo>
                    <a:lnTo>
                      <a:pt x="1" y="4"/>
                    </a:lnTo>
                    <a:lnTo>
                      <a:pt x="1" y="4"/>
                    </a:lnTo>
                    <a:lnTo>
                      <a:pt x="1" y="4"/>
                    </a:lnTo>
                    <a:lnTo>
                      <a:pt x="1" y="4"/>
                    </a:lnTo>
                    <a:lnTo>
                      <a:pt x="1" y="3"/>
                    </a:lnTo>
                    <a:lnTo>
                      <a:pt x="1" y="3"/>
                    </a:lnTo>
                    <a:lnTo>
                      <a:pt x="1" y="4"/>
                    </a:lnTo>
                    <a:lnTo>
                      <a:pt x="1" y="3"/>
                    </a:lnTo>
                    <a:lnTo>
                      <a:pt x="1" y="3"/>
                    </a:lnTo>
                    <a:lnTo>
                      <a:pt x="1" y="2"/>
                    </a:lnTo>
                    <a:lnTo>
                      <a:pt x="1" y="2"/>
                    </a:lnTo>
                    <a:lnTo>
                      <a:pt x="1" y="2"/>
                    </a:lnTo>
                    <a:lnTo>
                      <a:pt x="1" y="2"/>
                    </a:lnTo>
                    <a:lnTo>
                      <a:pt x="1" y="2"/>
                    </a:lnTo>
                    <a:lnTo>
                      <a:pt x="1" y="1"/>
                    </a:lnTo>
                    <a:lnTo>
                      <a:pt x="1" y="3"/>
                    </a:lnTo>
                    <a:lnTo>
                      <a:pt x="1" y="2"/>
                    </a:lnTo>
                    <a:lnTo>
                      <a:pt x="1" y="2"/>
                    </a:lnTo>
                    <a:lnTo>
                      <a:pt x="1" y="3"/>
                    </a:lnTo>
                    <a:lnTo>
                      <a:pt x="1" y="3"/>
                    </a:lnTo>
                    <a:lnTo>
                      <a:pt x="1" y="2"/>
                    </a:lnTo>
                    <a:lnTo>
                      <a:pt x="1" y="3"/>
                    </a:lnTo>
                    <a:lnTo>
                      <a:pt x="1" y="4"/>
                    </a:lnTo>
                    <a:lnTo>
                      <a:pt x="1" y="3"/>
                    </a:lnTo>
                    <a:lnTo>
                      <a:pt x="1" y="3"/>
                    </a:lnTo>
                    <a:lnTo>
                      <a:pt x="1" y="2"/>
                    </a:lnTo>
                    <a:lnTo>
                      <a:pt x="1" y="4"/>
                    </a:lnTo>
                    <a:lnTo>
                      <a:pt x="1" y="4"/>
                    </a:lnTo>
                    <a:lnTo>
                      <a:pt x="1" y="3"/>
                    </a:lnTo>
                    <a:lnTo>
                      <a:pt x="1" y="4"/>
                    </a:lnTo>
                    <a:lnTo>
                      <a:pt x="1" y="4"/>
                    </a:lnTo>
                    <a:lnTo>
                      <a:pt x="1" y="4"/>
                    </a:lnTo>
                    <a:lnTo>
                      <a:pt x="1" y="5"/>
                    </a:lnTo>
                    <a:lnTo>
                      <a:pt x="1" y="5"/>
                    </a:lnTo>
                    <a:lnTo>
                      <a:pt x="1" y="5"/>
                    </a:lnTo>
                    <a:lnTo>
                      <a:pt x="1" y="5"/>
                    </a:lnTo>
                    <a:lnTo>
                      <a:pt x="1" y="6"/>
                    </a:lnTo>
                    <a:lnTo>
                      <a:pt x="1" y="6"/>
                    </a:lnTo>
                    <a:lnTo>
                      <a:pt x="1" y="6"/>
                    </a:lnTo>
                    <a:lnTo>
                      <a:pt x="1" y="6"/>
                    </a:lnTo>
                    <a:lnTo>
                      <a:pt x="1" y="5"/>
                    </a:lnTo>
                    <a:lnTo>
                      <a:pt x="1" y="5"/>
                    </a:lnTo>
                    <a:lnTo>
                      <a:pt x="1" y="4"/>
                    </a:lnTo>
                    <a:lnTo>
                      <a:pt x="1" y="4"/>
                    </a:lnTo>
                    <a:lnTo>
                      <a:pt x="1" y="5"/>
                    </a:lnTo>
                    <a:lnTo>
                      <a:pt x="1" y="5"/>
                    </a:lnTo>
                    <a:lnTo>
                      <a:pt x="1" y="4"/>
                    </a:lnTo>
                    <a:lnTo>
                      <a:pt x="1" y="4"/>
                    </a:lnTo>
                    <a:lnTo>
                      <a:pt x="1" y="4"/>
                    </a:lnTo>
                    <a:lnTo>
                      <a:pt x="1" y="4"/>
                    </a:lnTo>
                    <a:lnTo>
                      <a:pt x="1" y="3"/>
                    </a:lnTo>
                    <a:lnTo>
                      <a:pt x="1" y="3"/>
                    </a:lnTo>
                    <a:lnTo>
                      <a:pt x="1" y="3"/>
                    </a:lnTo>
                    <a:lnTo>
                      <a:pt x="1" y="2"/>
                    </a:lnTo>
                    <a:lnTo>
                      <a:pt x="1" y="3"/>
                    </a:lnTo>
                    <a:lnTo>
                      <a:pt x="1" y="3"/>
                    </a:lnTo>
                    <a:lnTo>
                      <a:pt x="1" y="4"/>
                    </a:lnTo>
                    <a:lnTo>
                      <a:pt x="1" y="4"/>
                    </a:lnTo>
                    <a:lnTo>
                      <a:pt x="1" y="3"/>
                    </a:lnTo>
                    <a:lnTo>
                      <a:pt x="1" y="4"/>
                    </a:lnTo>
                    <a:lnTo>
                      <a:pt x="1" y="4"/>
                    </a:lnTo>
                    <a:lnTo>
                      <a:pt x="1" y="4"/>
                    </a:lnTo>
                    <a:lnTo>
                      <a:pt x="1" y="4"/>
                    </a:lnTo>
                    <a:lnTo>
                      <a:pt x="1" y="4"/>
                    </a:lnTo>
                    <a:lnTo>
                      <a:pt x="1" y="4"/>
                    </a:lnTo>
                    <a:lnTo>
                      <a:pt x="1" y="5"/>
                    </a:lnTo>
                    <a:lnTo>
                      <a:pt x="1" y="4"/>
                    </a:lnTo>
                    <a:lnTo>
                      <a:pt x="1" y="5"/>
                    </a:lnTo>
                    <a:lnTo>
                      <a:pt x="1" y="5"/>
                    </a:lnTo>
                    <a:lnTo>
                      <a:pt x="1" y="5"/>
                    </a:lnTo>
                    <a:lnTo>
                      <a:pt x="1" y="4"/>
                    </a:lnTo>
                    <a:lnTo>
                      <a:pt x="1" y="4"/>
                    </a:lnTo>
                    <a:lnTo>
                      <a:pt x="1" y="4"/>
                    </a:lnTo>
                    <a:lnTo>
                      <a:pt x="1" y="4"/>
                    </a:lnTo>
                    <a:lnTo>
                      <a:pt x="1" y="3"/>
                    </a:lnTo>
                    <a:lnTo>
                      <a:pt x="1" y="4"/>
                    </a:lnTo>
                    <a:lnTo>
                      <a:pt x="1" y="4"/>
                    </a:lnTo>
                    <a:lnTo>
                      <a:pt x="1" y="3"/>
                    </a:lnTo>
                    <a:lnTo>
                      <a:pt x="1" y="4"/>
                    </a:lnTo>
                    <a:lnTo>
                      <a:pt x="1" y="4"/>
                    </a:lnTo>
                    <a:lnTo>
                      <a:pt x="1" y="4"/>
                    </a:lnTo>
                    <a:lnTo>
                      <a:pt x="1" y="4"/>
                    </a:lnTo>
                    <a:lnTo>
                      <a:pt x="1" y="3"/>
                    </a:lnTo>
                    <a:lnTo>
                      <a:pt x="1" y="4"/>
                    </a:lnTo>
                    <a:lnTo>
                      <a:pt x="1" y="3"/>
                    </a:lnTo>
                    <a:lnTo>
                      <a:pt x="1" y="4"/>
                    </a:lnTo>
                    <a:lnTo>
                      <a:pt x="1" y="4"/>
                    </a:lnTo>
                    <a:lnTo>
                      <a:pt x="1" y="5"/>
                    </a:lnTo>
                    <a:lnTo>
                      <a:pt x="1" y="5"/>
                    </a:lnTo>
                    <a:lnTo>
                      <a:pt x="1" y="5"/>
                    </a:lnTo>
                    <a:lnTo>
                      <a:pt x="1" y="5"/>
                    </a:lnTo>
                    <a:lnTo>
                      <a:pt x="1" y="5"/>
                    </a:lnTo>
                    <a:lnTo>
                      <a:pt x="1" y="4"/>
                    </a:lnTo>
                    <a:lnTo>
                      <a:pt x="1" y="4"/>
                    </a:lnTo>
                    <a:lnTo>
                      <a:pt x="1" y="5"/>
                    </a:lnTo>
                    <a:lnTo>
                      <a:pt x="1" y="4"/>
                    </a:lnTo>
                    <a:lnTo>
                      <a:pt x="1" y="4"/>
                    </a:lnTo>
                    <a:lnTo>
                      <a:pt x="1" y="4"/>
                    </a:lnTo>
                    <a:lnTo>
                      <a:pt x="1" y="4"/>
                    </a:lnTo>
                    <a:lnTo>
                      <a:pt x="1" y="4"/>
                    </a:lnTo>
                    <a:lnTo>
                      <a:pt x="1" y="3"/>
                    </a:lnTo>
                    <a:lnTo>
                      <a:pt x="1" y="4"/>
                    </a:lnTo>
                    <a:lnTo>
                      <a:pt x="1" y="4"/>
                    </a:lnTo>
                    <a:lnTo>
                      <a:pt x="1" y="4"/>
                    </a:lnTo>
                    <a:lnTo>
                      <a:pt x="1" y="4"/>
                    </a:lnTo>
                    <a:lnTo>
                      <a:pt x="1" y="4"/>
                    </a:lnTo>
                    <a:lnTo>
                      <a:pt x="1" y="5"/>
                    </a:lnTo>
                    <a:lnTo>
                      <a:pt x="1" y="5"/>
                    </a:lnTo>
                    <a:lnTo>
                      <a:pt x="1" y="6"/>
                    </a:lnTo>
                    <a:lnTo>
                      <a:pt x="1" y="5"/>
                    </a:lnTo>
                    <a:lnTo>
                      <a:pt x="1" y="6"/>
                    </a:lnTo>
                    <a:lnTo>
                      <a:pt x="1" y="6"/>
                    </a:lnTo>
                    <a:lnTo>
                      <a:pt x="1" y="6"/>
                    </a:lnTo>
                    <a:lnTo>
                      <a:pt x="1" y="6"/>
                    </a:lnTo>
                    <a:lnTo>
                      <a:pt x="1" y="6"/>
                    </a:lnTo>
                    <a:lnTo>
                      <a:pt x="1" y="5"/>
                    </a:lnTo>
                    <a:lnTo>
                      <a:pt x="1" y="5"/>
                    </a:lnTo>
                    <a:lnTo>
                      <a:pt x="1" y="5"/>
                    </a:lnTo>
                    <a:lnTo>
                      <a:pt x="1" y="5"/>
                    </a:lnTo>
                    <a:lnTo>
                      <a:pt x="1" y="4"/>
                    </a:lnTo>
                    <a:lnTo>
                      <a:pt x="1" y="4"/>
                    </a:lnTo>
                    <a:lnTo>
                      <a:pt x="1" y="3"/>
                    </a:lnTo>
                    <a:lnTo>
                      <a:pt x="1" y="2"/>
                    </a:lnTo>
                    <a:lnTo>
                      <a:pt x="1" y="3"/>
                    </a:lnTo>
                    <a:lnTo>
                      <a:pt x="1" y="2"/>
                    </a:lnTo>
                    <a:lnTo>
                      <a:pt x="1" y="2"/>
                    </a:lnTo>
                    <a:lnTo>
                      <a:pt x="1" y="2"/>
                    </a:lnTo>
                    <a:lnTo>
                      <a:pt x="1" y="2"/>
                    </a:lnTo>
                    <a:lnTo>
                      <a:pt x="1" y="3"/>
                    </a:lnTo>
                    <a:lnTo>
                      <a:pt x="1" y="2"/>
                    </a:lnTo>
                    <a:lnTo>
                      <a:pt x="1" y="3"/>
                    </a:lnTo>
                    <a:lnTo>
                      <a:pt x="1" y="4"/>
                    </a:lnTo>
                    <a:lnTo>
                      <a:pt x="1" y="3"/>
                    </a:lnTo>
                    <a:lnTo>
                      <a:pt x="1" y="3"/>
                    </a:lnTo>
                    <a:lnTo>
                      <a:pt x="1" y="3"/>
                    </a:lnTo>
                    <a:lnTo>
                      <a:pt x="1" y="2"/>
                    </a:lnTo>
                    <a:lnTo>
                      <a:pt x="1" y="3"/>
                    </a:lnTo>
                    <a:lnTo>
                      <a:pt x="1" y="4"/>
                    </a:lnTo>
                    <a:lnTo>
                      <a:pt x="1" y="4"/>
                    </a:lnTo>
                    <a:lnTo>
                      <a:pt x="1" y="4"/>
                    </a:lnTo>
                    <a:lnTo>
                      <a:pt x="1" y="4"/>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4"/>
                    </a:lnTo>
                    <a:lnTo>
                      <a:pt x="1" y="4"/>
                    </a:lnTo>
                    <a:lnTo>
                      <a:pt x="1" y="3"/>
                    </a:lnTo>
                    <a:lnTo>
                      <a:pt x="1" y="2"/>
                    </a:lnTo>
                    <a:lnTo>
                      <a:pt x="1" y="2"/>
                    </a:lnTo>
                    <a:lnTo>
                      <a:pt x="1" y="3"/>
                    </a:lnTo>
                    <a:lnTo>
                      <a:pt x="1" y="3"/>
                    </a:lnTo>
                    <a:lnTo>
                      <a:pt x="1" y="3"/>
                    </a:lnTo>
                    <a:lnTo>
                      <a:pt x="1" y="3"/>
                    </a:lnTo>
                    <a:lnTo>
                      <a:pt x="1" y="4"/>
                    </a:lnTo>
                    <a:lnTo>
                      <a:pt x="1" y="4"/>
                    </a:lnTo>
                    <a:lnTo>
                      <a:pt x="1" y="4"/>
                    </a:lnTo>
                    <a:lnTo>
                      <a:pt x="1" y="4"/>
                    </a:lnTo>
                    <a:lnTo>
                      <a:pt x="1" y="4"/>
                    </a:lnTo>
                    <a:lnTo>
                      <a:pt x="1" y="4"/>
                    </a:lnTo>
                    <a:lnTo>
                      <a:pt x="1" y="4"/>
                    </a:lnTo>
                    <a:lnTo>
                      <a:pt x="1" y="4"/>
                    </a:lnTo>
                    <a:lnTo>
                      <a:pt x="1" y="3"/>
                    </a:lnTo>
                    <a:lnTo>
                      <a:pt x="1" y="3"/>
                    </a:lnTo>
                    <a:lnTo>
                      <a:pt x="1" y="2"/>
                    </a:lnTo>
                    <a:lnTo>
                      <a:pt x="1" y="2"/>
                    </a:lnTo>
                    <a:lnTo>
                      <a:pt x="1" y="1"/>
                    </a:lnTo>
                    <a:lnTo>
                      <a:pt x="1" y="2"/>
                    </a:lnTo>
                    <a:lnTo>
                      <a:pt x="1" y="2"/>
                    </a:lnTo>
                    <a:lnTo>
                      <a:pt x="1" y="2"/>
                    </a:lnTo>
                    <a:lnTo>
                      <a:pt x="1" y="1"/>
                    </a:lnTo>
                    <a:lnTo>
                      <a:pt x="1" y="1"/>
                    </a:lnTo>
                    <a:lnTo>
                      <a:pt x="1" y="2"/>
                    </a:lnTo>
                    <a:lnTo>
                      <a:pt x="1" y="2"/>
                    </a:lnTo>
                    <a:lnTo>
                      <a:pt x="1" y="2"/>
                    </a:lnTo>
                    <a:lnTo>
                      <a:pt x="1" y="2"/>
                    </a:lnTo>
                    <a:lnTo>
                      <a:pt x="1" y="2"/>
                    </a:lnTo>
                    <a:lnTo>
                      <a:pt x="1" y="2"/>
                    </a:lnTo>
                    <a:lnTo>
                      <a:pt x="1" y="3"/>
                    </a:lnTo>
                    <a:lnTo>
                      <a:pt x="1" y="4"/>
                    </a:lnTo>
                    <a:lnTo>
                      <a:pt x="1" y="3"/>
                    </a:lnTo>
                    <a:lnTo>
                      <a:pt x="1" y="3"/>
                    </a:lnTo>
                    <a:lnTo>
                      <a:pt x="1" y="3"/>
                    </a:lnTo>
                    <a:lnTo>
                      <a:pt x="1" y="4"/>
                    </a:lnTo>
                    <a:lnTo>
                      <a:pt x="1" y="4"/>
                    </a:lnTo>
                    <a:lnTo>
                      <a:pt x="1" y="3"/>
                    </a:lnTo>
                    <a:lnTo>
                      <a:pt x="1" y="4"/>
                    </a:lnTo>
                    <a:lnTo>
                      <a:pt x="1" y="4"/>
                    </a:lnTo>
                    <a:lnTo>
                      <a:pt x="1" y="3"/>
                    </a:lnTo>
                    <a:lnTo>
                      <a:pt x="1" y="4"/>
                    </a:lnTo>
                    <a:lnTo>
                      <a:pt x="1" y="4"/>
                    </a:lnTo>
                    <a:lnTo>
                      <a:pt x="1" y="4"/>
                    </a:lnTo>
                    <a:lnTo>
                      <a:pt x="1" y="4"/>
                    </a:lnTo>
                    <a:lnTo>
                      <a:pt x="1" y="4"/>
                    </a:lnTo>
                    <a:lnTo>
                      <a:pt x="1" y="4"/>
                    </a:lnTo>
                    <a:lnTo>
                      <a:pt x="1" y="3"/>
                    </a:lnTo>
                    <a:lnTo>
                      <a:pt x="1" y="4"/>
                    </a:lnTo>
                    <a:lnTo>
                      <a:pt x="1" y="3"/>
                    </a:lnTo>
                    <a:lnTo>
                      <a:pt x="1" y="2"/>
                    </a:lnTo>
                    <a:lnTo>
                      <a:pt x="1" y="3"/>
                    </a:lnTo>
                    <a:lnTo>
                      <a:pt x="1" y="3"/>
                    </a:lnTo>
                    <a:lnTo>
                      <a:pt x="1" y="2"/>
                    </a:lnTo>
                    <a:lnTo>
                      <a:pt x="1" y="3"/>
                    </a:lnTo>
                    <a:lnTo>
                      <a:pt x="1" y="4"/>
                    </a:lnTo>
                    <a:lnTo>
                      <a:pt x="1" y="3"/>
                    </a:lnTo>
                    <a:lnTo>
                      <a:pt x="1" y="3"/>
                    </a:lnTo>
                    <a:lnTo>
                      <a:pt x="1" y="3"/>
                    </a:lnTo>
                    <a:lnTo>
                      <a:pt x="1" y="4"/>
                    </a:lnTo>
                    <a:lnTo>
                      <a:pt x="1" y="4"/>
                    </a:lnTo>
                    <a:lnTo>
                      <a:pt x="1" y="4"/>
                    </a:lnTo>
                    <a:lnTo>
                      <a:pt x="1" y="4"/>
                    </a:lnTo>
                    <a:lnTo>
                      <a:pt x="1" y="4"/>
                    </a:lnTo>
                    <a:lnTo>
                      <a:pt x="1" y="5"/>
                    </a:lnTo>
                    <a:lnTo>
                      <a:pt x="1" y="5"/>
                    </a:lnTo>
                    <a:lnTo>
                      <a:pt x="1" y="6"/>
                    </a:lnTo>
                    <a:lnTo>
                      <a:pt x="1" y="6"/>
                    </a:lnTo>
                    <a:lnTo>
                      <a:pt x="1" y="6"/>
                    </a:lnTo>
                    <a:lnTo>
                      <a:pt x="1" y="6"/>
                    </a:lnTo>
                    <a:lnTo>
                      <a:pt x="1" y="6"/>
                    </a:lnTo>
                    <a:lnTo>
                      <a:pt x="1" y="6"/>
                    </a:lnTo>
                    <a:lnTo>
                      <a:pt x="1" y="6"/>
                    </a:lnTo>
                    <a:lnTo>
                      <a:pt x="1" y="5"/>
                    </a:lnTo>
                    <a:lnTo>
                      <a:pt x="1" y="4"/>
                    </a:lnTo>
                    <a:lnTo>
                      <a:pt x="1" y="4"/>
                    </a:lnTo>
                    <a:lnTo>
                      <a:pt x="1" y="4"/>
                    </a:lnTo>
                    <a:lnTo>
                      <a:pt x="1" y="3"/>
                    </a:lnTo>
                    <a:lnTo>
                      <a:pt x="1" y="4"/>
                    </a:lnTo>
                    <a:lnTo>
                      <a:pt x="1" y="4"/>
                    </a:lnTo>
                    <a:lnTo>
                      <a:pt x="1" y="4"/>
                    </a:lnTo>
                    <a:lnTo>
                      <a:pt x="1" y="3"/>
                    </a:lnTo>
                    <a:lnTo>
                      <a:pt x="1" y="4"/>
                    </a:lnTo>
                    <a:lnTo>
                      <a:pt x="1" y="3"/>
                    </a:lnTo>
                    <a:lnTo>
                      <a:pt x="1" y="3"/>
                    </a:lnTo>
                    <a:lnTo>
                      <a:pt x="1" y="3"/>
                    </a:lnTo>
                    <a:lnTo>
                      <a:pt x="1" y="3"/>
                    </a:lnTo>
                    <a:lnTo>
                      <a:pt x="1" y="3"/>
                    </a:lnTo>
                    <a:lnTo>
                      <a:pt x="1" y="3"/>
                    </a:lnTo>
                    <a:lnTo>
                      <a:pt x="1" y="3"/>
                    </a:lnTo>
                    <a:lnTo>
                      <a:pt x="1" y="4"/>
                    </a:lnTo>
                    <a:lnTo>
                      <a:pt x="1" y="3"/>
                    </a:lnTo>
                    <a:lnTo>
                      <a:pt x="1" y="4"/>
                    </a:lnTo>
                    <a:lnTo>
                      <a:pt x="1" y="3"/>
                    </a:lnTo>
                    <a:lnTo>
                      <a:pt x="1" y="3"/>
                    </a:lnTo>
                    <a:lnTo>
                      <a:pt x="1" y="3"/>
                    </a:lnTo>
                    <a:lnTo>
                      <a:pt x="1" y="2"/>
                    </a:lnTo>
                    <a:lnTo>
                      <a:pt x="1" y="2"/>
                    </a:lnTo>
                    <a:lnTo>
                      <a:pt x="1" y="2"/>
                    </a:lnTo>
                    <a:lnTo>
                      <a:pt x="1" y="2"/>
                    </a:lnTo>
                    <a:lnTo>
                      <a:pt x="1" y="2"/>
                    </a:lnTo>
                    <a:lnTo>
                      <a:pt x="1" y="1"/>
                    </a:lnTo>
                    <a:lnTo>
                      <a:pt x="1" y="1"/>
                    </a:lnTo>
                    <a:lnTo>
                      <a:pt x="1" y="1"/>
                    </a:lnTo>
                    <a:lnTo>
                      <a:pt x="1" y="0"/>
                    </a:lnTo>
                    <a:lnTo>
                      <a:pt x="1" y="0"/>
                    </a:lnTo>
                    <a:lnTo>
                      <a:pt x="1" y="1"/>
                    </a:lnTo>
                    <a:lnTo>
                      <a:pt x="1" y="1"/>
                    </a:lnTo>
                    <a:lnTo>
                      <a:pt x="1" y="2"/>
                    </a:lnTo>
                    <a:lnTo>
                      <a:pt x="1" y="2"/>
                    </a:lnTo>
                    <a:lnTo>
                      <a:pt x="1" y="2"/>
                    </a:lnTo>
                    <a:lnTo>
                      <a:pt x="1" y="2"/>
                    </a:lnTo>
                    <a:lnTo>
                      <a:pt x="1" y="3"/>
                    </a:lnTo>
                    <a:lnTo>
                      <a:pt x="1" y="3"/>
                    </a:lnTo>
                    <a:lnTo>
                      <a:pt x="1" y="3"/>
                    </a:lnTo>
                    <a:lnTo>
                      <a:pt x="1" y="4"/>
                    </a:lnTo>
                    <a:lnTo>
                      <a:pt x="1" y="2"/>
                    </a:lnTo>
                    <a:lnTo>
                      <a:pt x="1" y="3"/>
                    </a:lnTo>
                    <a:lnTo>
                      <a:pt x="1" y="4"/>
                    </a:lnTo>
                    <a:lnTo>
                      <a:pt x="1" y="4"/>
                    </a:lnTo>
                    <a:lnTo>
                      <a:pt x="1" y="4"/>
                    </a:lnTo>
                    <a:lnTo>
                      <a:pt x="1" y="4"/>
                    </a:lnTo>
                    <a:lnTo>
                      <a:pt x="1" y="4"/>
                    </a:lnTo>
                    <a:lnTo>
                      <a:pt x="1" y="4"/>
                    </a:lnTo>
                    <a:lnTo>
                      <a:pt x="1" y="4"/>
                    </a:lnTo>
                    <a:lnTo>
                      <a:pt x="1" y="3"/>
                    </a:lnTo>
                    <a:lnTo>
                      <a:pt x="1" y="2"/>
                    </a:lnTo>
                    <a:lnTo>
                      <a:pt x="1" y="2"/>
                    </a:lnTo>
                    <a:lnTo>
                      <a:pt x="1" y="2"/>
                    </a:lnTo>
                    <a:lnTo>
                      <a:pt x="1" y="2"/>
                    </a:lnTo>
                    <a:lnTo>
                      <a:pt x="1" y="2"/>
                    </a:lnTo>
                    <a:lnTo>
                      <a:pt x="1" y="1"/>
                    </a:lnTo>
                    <a:lnTo>
                      <a:pt x="1" y="2"/>
                    </a:lnTo>
                    <a:lnTo>
                      <a:pt x="1" y="2"/>
                    </a:lnTo>
                    <a:lnTo>
                      <a:pt x="1" y="2"/>
                    </a:lnTo>
                    <a:lnTo>
                      <a:pt x="1" y="3"/>
                    </a:lnTo>
                    <a:lnTo>
                      <a:pt x="1" y="3"/>
                    </a:lnTo>
                    <a:lnTo>
                      <a:pt x="1" y="3"/>
                    </a:lnTo>
                    <a:lnTo>
                      <a:pt x="1" y="3"/>
                    </a:lnTo>
                    <a:lnTo>
                      <a:pt x="1" y="4"/>
                    </a:lnTo>
                    <a:lnTo>
                      <a:pt x="1" y="4"/>
                    </a:lnTo>
                    <a:lnTo>
                      <a:pt x="1" y="4"/>
                    </a:lnTo>
                    <a:lnTo>
                      <a:pt x="1" y="3"/>
                    </a:lnTo>
                    <a:lnTo>
                      <a:pt x="1" y="3"/>
                    </a:lnTo>
                    <a:lnTo>
                      <a:pt x="1" y="3"/>
                    </a:lnTo>
                    <a:lnTo>
                      <a:pt x="1" y="4"/>
                    </a:lnTo>
                    <a:lnTo>
                      <a:pt x="1" y="4"/>
                    </a:lnTo>
                    <a:lnTo>
                      <a:pt x="1" y="4"/>
                    </a:lnTo>
                    <a:lnTo>
                      <a:pt x="1" y="4"/>
                    </a:lnTo>
                    <a:lnTo>
                      <a:pt x="1" y="4"/>
                    </a:lnTo>
                    <a:lnTo>
                      <a:pt x="1" y="4"/>
                    </a:lnTo>
                    <a:lnTo>
                      <a:pt x="1" y="5"/>
                    </a:lnTo>
                    <a:lnTo>
                      <a:pt x="1" y="4"/>
                    </a:lnTo>
                    <a:lnTo>
                      <a:pt x="1" y="5"/>
                    </a:lnTo>
                    <a:lnTo>
                      <a:pt x="1" y="5"/>
                    </a:lnTo>
                    <a:lnTo>
                      <a:pt x="1" y="5"/>
                    </a:lnTo>
                    <a:lnTo>
                      <a:pt x="1" y="5"/>
                    </a:lnTo>
                    <a:lnTo>
                      <a:pt x="1" y="5"/>
                    </a:lnTo>
                    <a:lnTo>
                      <a:pt x="1" y="4"/>
                    </a:lnTo>
                    <a:lnTo>
                      <a:pt x="1" y="5"/>
                    </a:lnTo>
                    <a:lnTo>
                      <a:pt x="1" y="5"/>
                    </a:lnTo>
                    <a:lnTo>
                      <a:pt x="1" y="6"/>
                    </a:lnTo>
                    <a:lnTo>
                      <a:pt x="1" y="6"/>
                    </a:lnTo>
                    <a:lnTo>
                      <a:pt x="1" y="6"/>
                    </a:lnTo>
                    <a:lnTo>
                      <a:pt x="1" y="7"/>
                    </a:lnTo>
                    <a:lnTo>
                      <a:pt x="1" y="7"/>
                    </a:lnTo>
                    <a:lnTo>
                      <a:pt x="1" y="7"/>
                    </a:lnTo>
                    <a:lnTo>
                      <a:pt x="1" y="7"/>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7"/>
                    </a:lnTo>
                    <a:lnTo>
                      <a:pt x="1" y="7"/>
                    </a:lnTo>
                    <a:lnTo>
                      <a:pt x="1" y="6"/>
                    </a:lnTo>
                    <a:lnTo>
                      <a:pt x="1" y="6"/>
                    </a:lnTo>
                    <a:lnTo>
                      <a:pt x="1" y="6"/>
                    </a:lnTo>
                    <a:lnTo>
                      <a:pt x="1" y="5"/>
                    </a:lnTo>
                    <a:lnTo>
                      <a:pt x="1" y="5"/>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8"/>
                    </a:lnTo>
                    <a:lnTo>
                      <a:pt x="1" y="7"/>
                    </a:lnTo>
                    <a:lnTo>
                      <a:pt x="1" y="8"/>
                    </a:lnTo>
                    <a:lnTo>
                      <a:pt x="1" y="7"/>
                    </a:lnTo>
                    <a:lnTo>
                      <a:pt x="1" y="8"/>
                    </a:lnTo>
                    <a:lnTo>
                      <a:pt x="1" y="7"/>
                    </a:lnTo>
                    <a:lnTo>
                      <a:pt x="1" y="7"/>
                    </a:lnTo>
                    <a:lnTo>
                      <a:pt x="1" y="7"/>
                    </a:lnTo>
                    <a:lnTo>
                      <a:pt x="1" y="7"/>
                    </a:lnTo>
                    <a:lnTo>
                      <a:pt x="1" y="7"/>
                    </a:lnTo>
                    <a:lnTo>
                      <a:pt x="1" y="7"/>
                    </a:lnTo>
                    <a:lnTo>
                      <a:pt x="1" y="7"/>
                    </a:lnTo>
                    <a:lnTo>
                      <a:pt x="1" y="6"/>
                    </a:lnTo>
                    <a:lnTo>
                      <a:pt x="1" y="6"/>
                    </a:lnTo>
                    <a:lnTo>
                      <a:pt x="1" y="5"/>
                    </a:lnTo>
                    <a:lnTo>
                      <a:pt x="1" y="5"/>
                    </a:lnTo>
                    <a:lnTo>
                      <a:pt x="1" y="5"/>
                    </a:lnTo>
                    <a:lnTo>
                      <a:pt x="1" y="6"/>
                    </a:lnTo>
                    <a:lnTo>
                      <a:pt x="1" y="5"/>
                    </a:lnTo>
                    <a:lnTo>
                      <a:pt x="1" y="6"/>
                    </a:lnTo>
                    <a:lnTo>
                      <a:pt x="1" y="6"/>
                    </a:lnTo>
                    <a:lnTo>
                      <a:pt x="1" y="6"/>
                    </a:lnTo>
                  </a:path>
                </a:pathLst>
              </a:custGeom>
              <a:noFill/>
              <a:ln w="0">
                <a:solidFill>
                  <a:srgbClr val="3366FF"/>
                </a:solidFill>
                <a:prstDash val="solid"/>
                <a:round/>
                <a:headEnd/>
                <a:tailEnd/>
              </a:ln>
            </p:spPr>
            <p:txBody>
              <a:bodyPr/>
              <a:lstStyle/>
              <a:p>
                <a:endParaRPr lang="en-GB"/>
              </a:p>
            </p:txBody>
          </p:sp>
          <p:sp>
            <p:nvSpPr>
              <p:cNvPr id="185988" name="Freeform 644"/>
              <p:cNvSpPr>
                <a:spLocks/>
              </p:cNvSpPr>
              <p:nvPr/>
            </p:nvSpPr>
            <p:spPr bwMode="auto">
              <a:xfrm>
                <a:off x="2928" y="3527"/>
                <a:ext cx="1" cy="258"/>
              </a:xfrm>
              <a:custGeom>
                <a:avLst/>
                <a:gdLst/>
                <a:ahLst/>
                <a:cxnLst>
                  <a:cxn ang="0">
                    <a:pos x="0" y="10"/>
                  </a:cxn>
                  <a:cxn ang="0">
                    <a:pos x="0" y="10"/>
                  </a:cxn>
                  <a:cxn ang="0">
                    <a:pos x="0" y="12"/>
                  </a:cxn>
                  <a:cxn ang="0">
                    <a:pos x="0" y="11"/>
                  </a:cxn>
                  <a:cxn ang="0">
                    <a:pos x="0" y="10"/>
                  </a:cxn>
                  <a:cxn ang="0">
                    <a:pos x="0" y="10"/>
                  </a:cxn>
                  <a:cxn ang="0">
                    <a:pos x="0" y="10"/>
                  </a:cxn>
                  <a:cxn ang="0">
                    <a:pos x="0" y="11"/>
                  </a:cxn>
                  <a:cxn ang="0">
                    <a:pos x="0" y="10"/>
                  </a:cxn>
                  <a:cxn ang="0">
                    <a:pos x="0" y="9"/>
                  </a:cxn>
                  <a:cxn ang="0">
                    <a:pos x="0" y="11"/>
                  </a:cxn>
                  <a:cxn ang="0">
                    <a:pos x="0" y="9"/>
                  </a:cxn>
                  <a:cxn ang="0">
                    <a:pos x="0" y="12"/>
                  </a:cxn>
                  <a:cxn ang="0">
                    <a:pos x="0" y="9"/>
                  </a:cxn>
                  <a:cxn ang="0">
                    <a:pos x="0" y="9"/>
                  </a:cxn>
                  <a:cxn ang="0">
                    <a:pos x="0" y="10"/>
                  </a:cxn>
                  <a:cxn ang="0">
                    <a:pos x="0" y="11"/>
                  </a:cxn>
                  <a:cxn ang="0">
                    <a:pos x="0" y="11"/>
                  </a:cxn>
                  <a:cxn ang="0">
                    <a:pos x="0" y="9"/>
                  </a:cxn>
                  <a:cxn ang="0">
                    <a:pos x="0" y="7"/>
                  </a:cxn>
                  <a:cxn ang="0">
                    <a:pos x="0" y="8"/>
                  </a:cxn>
                  <a:cxn ang="0">
                    <a:pos x="0" y="8"/>
                  </a:cxn>
                  <a:cxn ang="0">
                    <a:pos x="0" y="7"/>
                  </a:cxn>
                  <a:cxn ang="0">
                    <a:pos x="0" y="6"/>
                  </a:cxn>
                  <a:cxn ang="0">
                    <a:pos x="0" y="7"/>
                  </a:cxn>
                  <a:cxn ang="0">
                    <a:pos x="0" y="10"/>
                  </a:cxn>
                  <a:cxn ang="0">
                    <a:pos x="0" y="10"/>
                  </a:cxn>
                  <a:cxn ang="0">
                    <a:pos x="0" y="13"/>
                  </a:cxn>
                  <a:cxn ang="0">
                    <a:pos x="0" y="11"/>
                  </a:cxn>
                  <a:cxn ang="0">
                    <a:pos x="0" y="10"/>
                  </a:cxn>
                  <a:cxn ang="0">
                    <a:pos x="0" y="11"/>
                  </a:cxn>
                  <a:cxn ang="0">
                    <a:pos x="0" y="9"/>
                  </a:cxn>
                  <a:cxn ang="0">
                    <a:pos x="0" y="8"/>
                  </a:cxn>
                  <a:cxn ang="0">
                    <a:pos x="0" y="8"/>
                  </a:cxn>
                  <a:cxn ang="0">
                    <a:pos x="0" y="7"/>
                  </a:cxn>
                  <a:cxn ang="0">
                    <a:pos x="0" y="5"/>
                  </a:cxn>
                  <a:cxn ang="0">
                    <a:pos x="0" y="3"/>
                  </a:cxn>
                  <a:cxn ang="0">
                    <a:pos x="0" y="3"/>
                  </a:cxn>
                  <a:cxn ang="0">
                    <a:pos x="0" y="1"/>
                  </a:cxn>
                  <a:cxn ang="0">
                    <a:pos x="0" y="1"/>
                  </a:cxn>
                  <a:cxn ang="0">
                    <a:pos x="0" y="3"/>
                  </a:cxn>
                  <a:cxn ang="0">
                    <a:pos x="0" y="5"/>
                  </a:cxn>
                  <a:cxn ang="0">
                    <a:pos x="0" y="4"/>
                  </a:cxn>
                  <a:cxn ang="0">
                    <a:pos x="0" y="7"/>
                  </a:cxn>
                  <a:cxn ang="0">
                    <a:pos x="0" y="8"/>
                  </a:cxn>
                  <a:cxn ang="0">
                    <a:pos x="0" y="6"/>
                  </a:cxn>
                  <a:cxn ang="0">
                    <a:pos x="0" y="9"/>
                  </a:cxn>
                  <a:cxn ang="0">
                    <a:pos x="0" y="8"/>
                  </a:cxn>
                  <a:cxn ang="0">
                    <a:pos x="0" y="5"/>
                  </a:cxn>
                  <a:cxn ang="0">
                    <a:pos x="0" y="7"/>
                  </a:cxn>
                  <a:cxn ang="0">
                    <a:pos x="0" y="4"/>
                  </a:cxn>
                  <a:cxn ang="0">
                    <a:pos x="0" y="3"/>
                  </a:cxn>
                  <a:cxn ang="0">
                    <a:pos x="0" y="2"/>
                  </a:cxn>
                  <a:cxn ang="0">
                    <a:pos x="0" y="4"/>
                  </a:cxn>
                  <a:cxn ang="0">
                    <a:pos x="0" y="6"/>
                  </a:cxn>
                  <a:cxn ang="0">
                    <a:pos x="0" y="4"/>
                  </a:cxn>
                  <a:cxn ang="0">
                    <a:pos x="0" y="7"/>
                  </a:cxn>
                  <a:cxn ang="0">
                    <a:pos x="0" y="7"/>
                  </a:cxn>
                  <a:cxn ang="0">
                    <a:pos x="0" y="10"/>
                  </a:cxn>
                  <a:cxn ang="0">
                    <a:pos x="0" y="23"/>
                  </a:cxn>
                  <a:cxn ang="0">
                    <a:pos x="0" y="31"/>
                  </a:cxn>
                  <a:cxn ang="0">
                    <a:pos x="0" y="37"/>
                  </a:cxn>
                  <a:cxn ang="0">
                    <a:pos x="0" y="42"/>
                  </a:cxn>
                </a:cxnLst>
                <a:rect l="0" t="0" r="r" b="b"/>
                <a:pathLst>
                  <a:path h="43">
                    <a:moveTo>
                      <a:pt x="0" y="12"/>
                    </a:moveTo>
                    <a:lnTo>
                      <a:pt x="0" y="12"/>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1"/>
                    </a:lnTo>
                    <a:lnTo>
                      <a:pt x="0" y="11"/>
                    </a:lnTo>
                    <a:lnTo>
                      <a:pt x="0" y="10"/>
                    </a:lnTo>
                    <a:lnTo>
                      <a:pt x="0" y="11"/>
                    </a:lnTo>
                    <a:lnTo>
                      <a:pt x="0" y="10"/>
                    </a:lnTo>
                    <a:lnTo>
                      <a:pt x="0" y="10"/>
                    </a:lnTo>
                    <a:lnTo>
                      <a:pt x="0" y="10"/>
                    </a:lnTo>
                    <a:lnTo>
                      <a:pt x="0" y="10"/>
                    </a:lnTo>
                    <a:lnTo>
                      <a:pt x="0" y="11"/>
                    </a:lnTo>
                    <a:lnTo>
                      <a:pt x="0" y="11"/>
                    </a:lnTo>
                    <a:lnTo>
                      <a:pt x="0" y="10"/>
                    </a:lnTo>
                    <a:lnTo>
                      <a:pt x="0" y="11"/>
                    </a:lnTo>
                    <a:lnTo>
                      <a:pt x="0" y="11"/>
                    </a:lnTo>
                    <a:lnTo>
                      <a:pt x="0" y="11"/>
                    </a:lnTo>
                    <a:lnTo>
                      <a:pt x="0" y="11"/>
                    </a:lnTo>
                    <a:lnTo>
                      <a:pt x="0" y="11"/>
                    </a:lnTo>
                    <a:lnTo>
                      <a:pt x="0" y="11"/>
                    </a:lnTo>
                    <a:lnTo>
                      <a:pt x="0" y="12"/>
                    </a:lnTo>
                    <a:lnTo>
                      <a:pt x="0" y="11"/>
                    </a:lnTo>
                    <a:lnTo>
                      <a:pt x="0" y="11"/>
                    </a:lnTo>
                    <a:lnTo>
                      <a:pt x="0" y="12"/>
                    </a:lnTo>
                    <a:lnTo>
                      <a:pt x="0" y="12"/>
                    </a:lnTo>
                    <a:lnTo>
                      <a:pt x="0" y="12"/>
                    </a:lnTo>
                    <a:lnTo>
                      <a:pt x="0" y="12"/>
                    </a:lnTo>
                    <a:lnTo>
                      <a:pt x="0" y="12"/>
                    </a:lnTo>
                    <a:lnTo>
                      <a:pt x="0" y="12"/>
                    </a:lnTo>
                    <a:lnTo>
                      <a:pt x="0" y="11"/>
                    </a:lnTo>
                    <a:lnTo>
                      <a:pt x="0" y="12"/>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0"/>
                    </a:lnTo>
                    <a:lnTo>
                      <a:pt x="0" y="10"/>
                    </a:lnTo>
                    <a:lnTo>
                      <a:pt x="0" y="11"/>
                    </a:lnTo>
                    <a:lnTo>
                      <a:pt x="0" y="10"/>
                    </a:lnTo>
                    <a:lnTo>
                      <a:pt x="0" y="10"/>
                    </a:lnTo>
                    <a:lnTo>
                      <a:pt x="0" y="10"/>
                    </a:lnTo>
                    <a:lnTo>
                      <a:pt x="0" y="10"/>
                    </a:lnTo>
                    <a:lnTo>
                      <a:pt x="0" y="10"/>
                    </a:lnTo>
                    <a:lnTo>
                      <a:pt x="0" y="9"/>
                    </a:lnTo>
                    <a:lnTo>
                      <a:pt x="0" y="9"/>
                    </a:lnTo>
                    <a:lnTo>
                      <a:pt x="0" y="10"/>
                    </a:lnTo>
                    <a:lnTo>
                      <a:pt x="0" y="9"/>
                    </a:lnTo>
                    <a:lnTo>
                      <a:pt x="0" y="10"/>
                    </a:lnTo>
                    <a:lnTo>
                      <a:pt x="0" y="9"/>
                    </a:lnTo>
                    <a:lnTo>
                      <a:pt x="0" y="10"/>
                    </a:lnTo>
                    <a:lnTo>
                      <a:pt x="0" y="11"/>
                    </a:lnTo>
                    <a:lnTo>
                      <a:pt x="0" y="10"/>
                    </a:lnTo>
                    <a:lnTo>
                      <a:pt x="0" y="11"/>
                    </a:lnTo>
                    <a:lnTo>
                      <a:pt x="0" y="11"/>
                    </a:lnTo>
                    <a:lnTo>
                      <a:pt x="0" y="11"/>
                    </a:lnTo>
                    <a:lnTo>
                      <a:pt x="0" y="12"/>
                    </a:lnTo>
                    <a:lnTo>
                      <a:pt x="0" y="12"/>
                    </a:lnTo>
                    <a:lnTo>
                      <a:pt x="0" y="12"/>
                    </a:lnTo>
                    <a:lnTo>
                      <a:pt x="0" y="11"/>
                    </a:lnTo>
                    <a:lnTo>
                      <a:pt x="0" y="11"/>
                    </a:lnTo>
                    <a:lnTo>
                      <a:pt x="0" y="11"/>
                    </a:lnTo>
                    <a:lnTo>
                      <a:pt x="0" y="10"/>
                    </a:lnTo>
                    <a:lnTo>
                      <a:pt x="0" y="9"/>
                    </a:lnTo>
                    <a:lnTo>
                      <a:pt x="0" y="9"/>
                    </a:lnTo>
                    <a:lnTo>
                      <a:pt x="0" y="9"/>
                    </a:lnTo>
                    <a:lnTo>
                      <a:pt x="0" y="8"/>
                    </a:lnTo>
                    <a:lnTo>
                      <a:pt x="0" y="9"/>
                    </a:lnTo>
                    <a:lnTo>
                      <a:pt x="0" y="9"/>
                    </a:lnTo>
                    <a:lnTo>
                      <a:pt x="0" y="8"/>
                    </a:lnTo>
                    <a:lnTo>
                      <a:pt x="0" y="9"/>
                    </a:lnTo>
                    <a:lnTo>
                      <a:pt x="0" y="9"/>
                    </a:lnTo>
                    <a:lnTo>
                      <a:pt x="0" y="9"/>
                    </a:lnTo>
                    <a:lnTo>
                      <a:pt x="0" y="8"/>
                    </a:lnTo>
                    <a:lnTo>
                      <a:pt x="0" y="9"/>
                    </a:lnTo>
                    <a:lnTo>
                      <a:pt x="0" y="8"/>
                    </a:lnTo>
                    <a:lnTo>
                      <a:pt x="0" y="8"/>
                    </a:lnTo>
                    <a:lnTo>
                      <a:pt x="0" y="8"/>
                    </a:lnTo>
                    <a:lnTo>
                      <a:pt x="0" y="9"/>
                    </a:lnTo>
                    <a:lnTo>
                      <a:pt x="0" y="8"/>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1"/>
                    </a:lnTo>
                    <a:lnTo>
                      <a:pt x="0" y="10"/>
                    </a:lnTo>
                    <a:lnTo>
                      <a:pt x="0" y="11"/>
                    </a:lnTo>
                    <a:lnTo>
                      <a:pt x="0" y="10"/>
                    </a:lnTo>
                    <a:lnTo>
                      <a:pt x="0" y="10"/>
                    </a:lnTo>
                    <a:lnTo>
                      <a:pt x="0" y="10"/>
                    </a:lnTo>
                    <a:lnTo>
                      <a:pt x="0" y="10"/>
                    </a:lnTo>
                    <a:lnTo>
                      <a:pt x="0" y="10"/>
                    </a:lnTo>
                    <a:lnTo>
                      <a:pt x="0" y="9"/>
                    </a:lnTo>
                    <a:lnTo>
                      <a:pt x="0" y="10"/>
                    </a:lnTo>
                    <a:lnTo>
                      <a:pt x="0" y="10"/>
                    </a:lnTo>
                    <a:lnTo>
                      <a:pt x="0" y="11"/>
                    </a:lnTo>
                    <a:lnTo>
                      <a:pt x="0" y="10"/>
                    </a:lnTo>
                    <a:lnTo>
                      <a:pt x="0" y="10"/>
                    </a:lnTo>
                    <a:lnTo>
                      <a:pt x="0" y="10"/>
                    </a:lnTo>
                    <a:lnTo>
                      <a:pt x="0" y="10"/>
                    </a:lnTo>
                    <a:lnTo>
                      <a:pt x="0" y="10"/>
                    </a:lnTo>
                    <a:lnTo>
                      <a:pt x="0" y="10"/>
                    </a:lnTo>
                    <a:lnTo>
                      <a:pt x="0" y="9"/>
                    </a:lnTo>
                    <a:lnTo>
                      <a:pt x="0" y="10"/>
                    </a:lnTo>
                    <a:lnTo>
                      <a:pt x="0" y="10"/>
                    </a:lnTo>
                    <a:lnTo>
                      <a:pt x="0" y="9"/>
                    </a:lnTo>
                    <a:lnTo>
                      <a:pt x="0" y="9"/>
                    </a:lnTo>
                    <a:lnTo>
                      <a:pt x="0" y="8"/>
                    </a:lnTo>
                    <a:lnTo>
                      <a:pt x="0" y="8"/>
                    </a:lnTo>
                    <a:lnTo>
                      <a:pt x="0" y="8"/>
                    </a:lnTo>
                    <a:lnTo>
                      <a:pt x="0" y="8"/>
                    </a:lnTo>
                    <a:lnTo>
                      <a:pt x="0" y="8"/>
                    </a:lnTo>
                    <a:lnTo>
                      <a:pt x="0" y="7"/>
                    </a:lnTo>
                    <a:lnTo>
                      <a:pt x="0" y="7"/>
                    </a:lnTo>
                    <a:lnTo>
                      <a:pt x="0" y="7"/>
                    </a:lnTo>
                    <a:lnTo>
                      <a:pt x="0" y="6"/>
                    </a:lnTo>
                    <a:lnTo>
                      <a:pt x="0" y="7"/>
                    </a:lnTo>
                    <a:lnTo>
                      <a:pt x="0" y="7"/>
                    </a:lnTo>
                    <a:lnTo>
                      <a:pt x="0" y="8"/>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6"/>
                    </a:lnTo>
                    <a:lnTo>
                      <a:pt x="0" y="7"/>
                    </a:lnTo>
                    <a:lnTo>
                      <a:pt x="0" y="6"/>
                    </a:lnTo>
                    <a:lnTo>
                      <a:pt x="0" y="6"/>
                    </a:lnTo>
                    <a:lnTo>
                      <a:pt x="0" y="7"/>
                    </a:lnTo>
                    <a:lnTo>
                      <a:pt x="0" y="7"/>
                    </a:lnTo>
                    <a:lnTo>
                      <a:pt x="0" y="7"/>
                    </a:lnTo>
                    <a:lnTo>
                      <a:pt x="0" y="7"/>
                    </a:lnTo>
                    <a:lnTo>
                      <a:pt x="0" y="6"/>
                    </a:lnTo>
                    <a:lnTo>
                      <a:pt x="0" y="7"/>
                    </a:lnTo>
                    <a:lnTo>
                      <a:pt x="0" y="6"/>
                    </a:lnTo>
                    <a:lnTo>
                      <a:pt x="0" y="5"/>
                    </a:lnTo>
                    <a:lnTo>
                      <a:pt x="0" y="6"/>
                    </a:lnTo>
                    <a:lnTo>
                      <a:pt x="0" y="5"/>
                    </a:lnTo>
                    <a:lnTo>
                      <a:pt x="0" y="6"/>
                    </a:lnTo>
                    <a:lnTo>
                      <a:pt x="0" y="7"/>
                    </a:lnTo>
                    <a:lnTo>
                      <a:pt x="0" y="6"/>
                    </a:lnTo>
                    <a:lnTo>
                      <a:pt x="0" y="6"/>
                    </a:lnTo>
                    <a:lnTo>
                      <a:pt x="0" y="6"/>
                    </a:lnTo>
                    <a:lnTo>
                      <a:pt x="0" y="7"/>
                    </a:lnTo>
                    <a:lnTo>
                      <a:pt x="0" y="6"/>
                    </a:lnTo>
                    <a:lnTo>
                      <a:pt x="0" y="7"/>
                    </a:lnTo>
                    <a:lnTo>
                      <a:pt x="0" y="6"/>
                    </a:lnTo>
                    <a:lnTo>
                      <a:pt x="0" y="7"/>
                    </a:lnTo>
                    <a:lnTo>
                      <a:pt x="0" y="8"/>
                    </a:lnTo>
                    <a:lnTo>
                      <a:pt x="0" y="8"/>
                    </a:lnTo>
                    <a:lnTo>
                      <a:pt x="0" y="8"/>
                    </a:lnTo>
                    <a:lnTo>
                      <a:pt x="0" y="8"/>
                    </a:lnTo>
                    <a:lnTo>
                      <a:pt x="0" y="9"/>
                    </a:lnTo>
                    <a:lnTo>
                      <a:pt x="0" y="9"/>
                    </a:lnTo>
                    <a:lnTo>
                      <a:pt x="0" y="10"/>
                    </a:lnTo>
                    <a:lnTo>
                      <a:pt x="0" y="10"/>
                    </a:lnTo>
                    <a:lnTo>
                      <a:pt x="0" y="10"/>
                    </a:lnTo>
                    <a:lnTo>
                      <a:pt x="0" y="10"/>
                    </a:lnTo>
                    <a:lnTo>
                      <a:pt x="0" y="10"/>
                    </a:lnTo>
                    <a:lnTo>
                      <a:pt x="0" y="10"/>
                    </a:lnTo>
                    <a:lnTo>
                      <a:pt x="0" y="10"/>
                    </a:lnTo>
                    <a:lnTo>
                      <a:pt x="0" y="9"/>
                    </a:lnTo>
                    <a:lnTo>
                      <a:pt x="0" y="9"/>
                    </a:lnTo>
                    <a:lnTo>
                      <a:pt x="0" y="10"/>
                    </a:lnTo>
                    <a:lnTo>
                      <a:pt x="0" y="10"/>
                    </a:lnTo>
                    <a:lnTo>
                      <a:pt x="0" y="10"/>
                    </a:lnTo>
                    <a:lnTo>
                      <a:pt x="0" y="10"/>
                    </a:lnTo>
                    <a:lnTo>
                      <a:pt x="0" y="9"/>
                    </a:lnTo>
                    <a:lnTo>
                      <a:pt x="0" y="10"/>
                    </a:lnTo>
                    <a:lnTo>
                      <a:pt x="0" y="10"/>
                    </a:lnTo>
                    <a:lnTo>
                      <a:pt x="0" y="10"/>
                    </a:lnTo>
                    <a:lnTo>
                      <a:pt x="0" y="11"/>
                    </a:lnTo>
                    <a:lnTo>
                      <a:pt x="0" y="12"/>
                    </a:lnTo>
                    <a:lnTo>
                      <a:pt x="0" y="12"/>
                    </a:lnTo>
                    <a:lnTo>
                      <a:pt x="0" y="12"/>
                    </a:lnTo>
                    <a:lnTo>
                      <a:pt x="0" y="12"/>
                    </a:lnTo>
                    <a:lnTo>
                      <a:pt x="0" y="11"/>
                    </a:lnTo>
                    <a:lnTo>
                      <a:pt x="0" y="12"/>
                    </a:lnTo>
                    <a:lnTo>
                      <a:pt x="0" y="12"/>
                    </a:lnTo>
                    <a:lnTo>
                      <a:pt x="0" y="12"/>
                    </a:lnTo>
                    <a:lnTo>
                      <a:pt x="0" y="13"/>
                    </a:lnTo>
                    <a:lnTo>
                      <a:pt x="0" y="13"/>
                    </a:lnTo>
                    <a:lnTo>
                      <a:pt x="0" y="13"/>
                    </a:lnTo>
                    <a:lnTo>
                      <a:pt x="0" y="12"/>
                    </a:lnTo>
                    <a:lnTo>
                      <a:pt x="0" y="12"/>
                    </a:lnTo>
                    <a:lnTo>
                      <a:pt x="0" y="12"/>
                    </a:lnTo>
                    <a:lnTo>
                      <a:pt x="0" y="12"/>
                    </a:lnTo>
                    <a:lnTo>
                      <a:pt x="0" y="12"/>
                    </a:lnTo>
                    <a:lnTo>
                      <a:pt x="0" y="11"/>
                    </a:lnTo>
                    <a:lnTo>
                      <a:pt x="0" y="12"/>
                    </a:lnTo>
                    <a:lnTo>
                      <a:pt x="0" y="11"/>
                    </a:lnTo>
                    <a:lnTo>
                      <a:pt x="0" y="11"/>
                    </a:lnTo>
                    <a:lnTo>
                      <a:pt x="0" y="11"/>
                    </a:lnTo>
                    <a:lnTo>
                      <a:pt x="0" y="11"/>
                    </a:lnTo>
                    <a:lnTo>
                      <a:pt x="0" y="11"/>
                    </a:lnTo>
                    <a:lnTo>
                      <a:pt x="0" y="11"/>
                    </a:lnTo>
                    <a:lnTo>
                      <a:pt x="0" y="11"/>
                    </a:lnTo>
                    <a:lnTo>
                      <a:pt x="0" y="10"/>
                    </a:lnTo>
                    <a:lnTo>
                      <a:pt x="0" y="11"/>
                    </a:lnTo>
                    <a:lnTo>
                      <a:pt x="0" y="10"/>
                    </a:lnTo>
                    <a:lnTo>
                      <a:pt x="0" y="11"/>
                    </a:lnTo>
                    <a:lnTo>
                      <a:pt x="0" y="10"/>
                    </a:lnTo>
                    <a:lnTo>
                      <a:pt x="0" y="10"/>
                    </a:lnTo>
                    <a:lnTo>
                      <a:pt x="0" y="11"/>
                    </a:lnTo>
                    <a:lnTo>
                      <a:pt x="0" y="11"/>
                    </a:lnTo>
                    <a:lnTo>
                      <a:pt x="0" y="10"/>
                    </a:lnTo>
                    <a:lnTo>
                      <a:pt x="0" y="10"/>
                    </a:lnTo>
                    <a:lnTo>
                      <a:pt x="0" y="10"/>
                    </a:lnTo>
                    <a:lnTo>
                      <a:pt x="0" y="10"/>
                    </a:lnTo>
                    <a:lnTo>
                      <a:pt x="0" y="10"/>
                    </a:lnTo>
                    <a:lnTo>
                      <a:pt x="0" y="11"/>
                    </a:lnTo>
                    <a:lnTo>
                      <a:pt x="0" y="10"/>
                    </a:lnTo>
                    <a:lnTo>
                      <a:pt x="0" y="10"/>
                    </a:lnTo>
                    <a:lnTo>
                      <a:pt x="0" y="11"/>
                    </a:lnTo>
                    <a:lnTo>
                      <a:pt x="0" y="10"/>
                    </a:lnTo>
                    <a:lnTo>
                      <a:pt x="0" y="10"/>
                    </a:lnTo>
                    <a:lnTo>
                      <a:pt x="0" y="10"/>
                    </a:lnTo>
                    <a:lnTo>
                      <a:pt x="0" y="10"/>
                    </a:lnTo>
                    <a:lnTo>
                      <a:pt x="0" y="9"/>
                    </a:lnTo>
                    <a:lnTo>
                      <a:pt x="0" y="8"/>
                    </a:lnTo>
                    <a:lnTo>
                      <a:pt x="0" y="9"/>
                    </a:lnTo>
                    <a:lnTo>
                      <a:pt x="0" y="8"/>
                    </a:lnTo>
                    <a:lnTo>
                      <a:pt x="0" y="9"/>
                    </a:lnTo>
                    <a:lnTo>
                      <a:pt x="0" y="8"/>
                    </a:lnTo>
                    <a:lnTo>
                      <a:pt x="0" y="9"/>
                    </a:lnTo>
                    <a:lnTo>
                      <a:pt x="0" y="8"/>
                    </a:lnTo>
                    <a:lnTo>
                      <a:pt x="0" y="8"/>
                    </a:lnTo>
                    <a:lnTo>
                      <a:pt x="0" y="8"/>
                    </a:lnTo>
                    <a:lnTo>
                      <a:pt x="0" y="7"/>
                    </a:lnTo>
                    <a:lnTo>
                      <a:pt x="0" y="7"/>
                    </a:lnTo>
                    <a:lnTo>
                      <a:pt x="0" y="6"/>
                    </a:lnTo>
                    <a:lnTo>
                      <a:pt x="0" y="7"/>
                    </a:lnTo>
                    <a:lnTo>
                      <a:pt x="0" y="7"/>
                    </a:lnTo>
                    <a:lnTo>
                      <a:pt x="0" y="8"/>
                    </a:lnTo>
                    <a:lnTo>
                      <a:pt x="0" y="8"/>
                    </a:lnTo>
                    <a:lnTo>
                      <a:pt x="0" y="8"/>
                    </a:lnTo>
                    <a:lnTo>
                      <a:pt x="0" y="7"/>
                    </a:lnTo>
                    <a:lnTo>
                      <a:pt x="0" y="8"/>
                    </a:lnTo>
                    <a:lnTo>
                      <a:pt x="0" y="8"/>
                    </a:lnTo>
                    <a:lnTo>
                      <a:pt x="0" y="8"/>
                    </a:lnTo>
                    <a:lnTo>
                      <a:pt x="0" y="8"/>
                    </a:lnTo>
                    <a:lnTo>
                      <a:pt x="0" y="9"/>
                    </a:lnTo>
                    <a:lnTo>
                      <a:pt x="0" y="9"/>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5"/>
                    </a:lnTo>
                    <a:lnTo>
                      <a:pt x="0" y="5"/>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3"/>
                    </a:lnTo>
                    <a:lnTo>
                      <a:pt x="0" y="3"/>
                    </a:lnTo>
                    <a:lnTo>
                      <a:pt x="0" y="3"/>
                    </a:lnTo>
                    <a:lnTo>
                      <a:pt x="0" y="3"/>
                    </a:lnTo>
                    <a:lnTo>
                      <a:pt x="0" y="3"/>
                    </a:lnTo>
                    <a:lnTo>
                      <a:pt x="0" y="2"/>
                    </a:lnTo>
                    <a:lnTo>
                      <a:pt x="0" y="2"/>
                    </a:lnTo>
                    <a:lnTo>
                      <a:pt x="0" y="2"/>
                    </a:lnTo>
                    <a:lnTo>
                      <a:pt x="0" y="3"/>
                    </a:lnTo>
                    <a:lnTo>
                      <a:pt x="0" y="2"/>
                    </a:lnTo>
                    <a:lnTo>
                      <a:pt x="0" y="3"/>
                    </a:lnTo>
                    <a:lnTo>
                      <a:pt x="0" y="3"/>
                    </a:lnTo>
                    <a:lnTo>
                      <a:pt x="0" y="3"/>
                    </a:lnTo>
                    <a:lnTo>
                      <a:pt x="0" y="2"/>
                    </a:lnTo>
                    <a:lnTo>
                      <a:pt x="0" y="3"/>
                    </a:lnTo>
                    <a:lnTo>
                      <a:pt x="0" y="2"/>
                    </a:lnTo>
                    <a:lnTo>
                      <a:pt x="0" y="2"/>
                    </a:lnTo>
                    <a:lnTo>
                      <a:pt x="0" y="1"/>
                    </a:lnTo>
                    <a:lnTo>
                      <a:pt x="0" y="2"/>
                    </a:lnTo>
                    <a:lnTo>
                      <a:pt x="0" y="1"/>
                    </a:lnTo>
                    <a:lnTo>
                      <a:pt x="0" y="1"/>
                    </a:lnTo>
                    <a:lnTo>
                      <a:pt x="0" y="2"/>
                    </a:lnTo>
                    <a:lnTo>
                      <a:pt x="0" y="1"/>
                    </a:lnTo>
                    <a:lnTo>
                      <a:pt x="0" y="1"/>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0"/>
                    </a:lnTo>
                    <a:lnTo>
                      <a:pt x="0" y="1"/>
                    </a:lnTo>
                    <a:lnTo>
                      <a:pt x="0" y="1"/>
                    </a:lnTo>
                    <a:lnTo>
                      <a:pt x="0" y="2"/>
                    </a:lnTo>
                    <a:lnTo>
                      <a:pt x="0" y="1"/>
                    </a:lnTo>
                    <a:lnTo>
                      <a:pt x="0" y="2"/>
                    </a:lnTo>
                    <a:lnTo>
                      <a:pt x="0" y="2"/>
                    </a:lnTo>
                    <a:lnTo>
                      <a:pt x="0" y="2"/>
                    </a:lnTo>
                    <a:lnTo>
                      <a:pt x="0" y="2"/>
                    </a:lnTo>
                    <a:lnTo>
                      <a:pt x="0" y="3"/>
                    </a:lnTo>
                    <a:lnTo>
                      <a:pt x="0" y="2"/>
                    </a:lnTo>
                    <a:lnTo>
                      <a:pt x="0" y="3"/>
                    </a:lnTo>
                    <a:lnTo>
                      <a:pt x="0" y="3"/>
                    </a:lnTo>
                    <a:lnTo>
                      <a:pt x="0" y="3"/>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5"/>
                    </a:lnTo>
                    <a:lnTo>
                      <a:pt x="0" y="4"/>
                    </a:lnTo>
                    <a:lnTo>
                      <a:pt x="0" y="5"/>
                    </a:lnTo>
                    <a:lnTo>
                      <a:pt x="0" y="5"/>
                    </a:lnTo>
                    <a:lnTo>
                      <a:pt x="0" y="5"/>
                    </a:lnTo>
                    <a:lnTo>
                      <a:pt x="0" y="6"/>
                    </a:lnTo>
                    <a:lnTo>
                      <a:pt x="0" y="6"/>
                    </a:lnTo>
                    <a:lnTo>
                      <a:pt x="0" y="6"/>
                    </a:lnTo>
                    <a:lnTo>
                      <a:pt x="0" y="7"/>
                    </a:lnTo>
                    <a:lnTo>
                      <a:pt x="0" y="7"/>
                    </a:lnTo>
                    <a:lnTo>
                      <a:pt x="0" y="8"/>
                    </a:lnTo>
                    <a:lnTo>
                      <a:pt x="0" y="7"/>
                    </a:lnTo>
                    <a:lnTo>
                      <a:pt x="0" y="8"/>
                    </a:lnTo>
                    <a:lnTo>
                      <a:pt x="0" y="8"/>
                    </a:lnTo>
                    <a:lnTo>
                      <a:pt x="0" y="9"/>
                    </a:lnTo>
                    <a:lnTo>
                      <a:pt x="0" y="8"/>
                    </a:lnTo>
                    <a:lnTo>
                      <a:pt x="0" y="8"/>
                    </a:lnTo>
                    <a:lnTo>
                      <a:pt x="0" y="8"/>
                    </a:lnTo>
                    <a:lnTo>
                      <a:pt x="0" y="7"/>
                    </a:lnTo>
                    <a:lnTo>
                      <a:pt x="0" y="8"/>
                    </a:lnTo>
                    <a:lnTo>
                      <a:pt x="0" y="7"/>
                    </a:lnTo>
                    <a:lnTo>
                      <a:pt x="0" y="7"/>
                    </a:lnTo>
                    <a:lnTo>
                      <a:pt x="0" y="7"/>
                    </a:lnTo>
                    <a:lnTo>
                      <a:pt x="0" y="8"/>
                    </a:lnTo>
                    <a:lnTo>
                      <a:pt x="0" y="7"/>
                    </a:lnTo>
                    <a:lnTo>
                      <a:pt x="0" y="7"/>
                    </a:lnTo>
                    <a:lnTo>
                      <a:pt x="0" y="6"/>
                    </a:lnTo>
                    <a:lnTo>
                      <a:pt x="0" y="6"/>
                    </a:lnTo>
                    <a:lnTo>
                      <a:pt x="0" y="6"/>
                    </a:lnTo>
                    <a:lnTo>
                      <a:pt x="0" y="7"/>
                    </a:lnTo>
                    <a:lnTo>
                      <a:pt x="0" y="6"/>
                    </a:lnTo>
                    <a:lnTo>
                      <a:pt x="0" y="6"/>
                    </a:lnTo>
                    <a:lnTo>
                      <a:pt x="0" y="7"/>
                    </a:lnTo>
                    <a:lnTo>
                      <a:pt x="0" y="8"/>
                    </a:lnTo>
                    <a:lnTo>
                      <a:pt x="0" y="7"/>
                    </a:lnTo>
                    <a:lnTo>
                      <a:pt x="0" y="7"/>
                    </a:lnTo>
                    <a:lnTo>
                      <a:pt x="0" y="7"/>
                    </a:lnTo>
                    <a:lnTo>
                      <a:pt x="0" y="7"/>
                    </a:lnTo>
                    <a:lnTo>
                      <a:pt x="0" y="8"/>
                    </a:lnTo>
                    <a:lnTo>
                      <a:pt x="0" y="8"/>
                    </a:lnTo>
                    <a:lnTo>
                      <a:pt x="0" y="8"/>
                    </a:lnTo>
                    <a:lnTo>
                      <a:pt x="0" y="9"/>
                    </a:lnTo>
                    <a:lnTo>
                      <a:pt x="0" y="8"/>
                    </a:lnTo>
                    <a:lnTo>
                      <a:pt x="0" y="9"/>
                    </a:lnTo>
                    <a:lnTo>
                      <a:pt x="0" y="8"/>
                    </a:lnTo>
                    <a:lnTo>
                      <a:pt x="0" y="9"/>
                    </a:lnTo>
                    <a:lnTo>
                      <a:pt x="0" y="10"/>
                    </a:lnTo>
                    <a:lnTo>
                      <a:pt x="0" y="9"/>
                    </a:lnTo>
                    <a:lnTo>
                      <a:pt x="0" y="9"/>
                    </a:lnTo>
                    <a:lnTo>
                      <a:pt x="0" y="10"/>
                    </a:lnTo>
                    <a:lnTo>
                      <a:pt x="0" y="9"/>
                    </a:lnTo>
                    <a:lnTo>
                      <a:pt x="0" y="9"/>
                    </a:lnTo>
                    <a:lnTo>
                      <a:pt x="0" y="8"/>
                    </a:lnTo>
                    <a:lnTo>
                      <a:pt x="0" y="8"/>
                    </a:lnTo>
                    <a:lnTo>
                      <a:pt x="0" y="8"/>
                    </a:lnTo>
                    <a:lnTo>
                      <a:pt x="0" y="7"/>
                    </a:lnTo>
                    <a:lnTo>
                      <a:pt x="0" y="7"/>
                    </a:lnTo>
                    <a:lnTo>
                      <a:pt x="0" y="6"/>
                    </a:lnTo>
                    <a:lnTo>
                      <a:pt x="0" y="5"/>
                    </a:lnTo>
                    <a:lnTo>
                      <a:pt x="0" y="5"/>
                    </a:lnTo>
                    <a:lnTo>
                      <a:pt x="0" y="5"/>
                    </a:lnTo>
                    <a:lnTo>
                      <a:pt x="0" y="5"/>
                    </a:lnTo>
                    <a:lnTo>
                      <a:pt x="0" y="6"/>
                    </a:lnTo>
                    <a:lnTo>
                      <a:pt x="0" y="5"/>
                    </a:lnTo>
                    <a:lnTo>
                      <a:pt x="0" y="4"/>
                    </a:lnTo>
                    <a:lnTo>
                      <a:pt x="0" y="4"/>
                    </a:lnTo>
                    <a:lnTo>
                      <a:pt x="0" y="5"/>
                    </a:lnTo>
                    <a:lnTo>
                      <a:pt x="0" y="4"/>
                    </a:lnTo>
                    <a:lnTo>
                      <a:pt x="0" y="5"/>
                    </a:lnTo>
                    <a:lnTo>
                      <a:pt x="0" y="5"/>
                    </a:lnTo>
                    <a:lnTo>
                      <a:pt x="0" y="5"/>
                    </a:lnTo>
                    <a:lnTo>
                      <a:pt x="0" y="5"/>
                    </a:lnTo>
                    <a:lnTo>
                      <a:pt x="0" y="6"/>
                    </a:lnTo>
                    <a:lnTo>
                      <a:pt x="0" y="6"/>
                    </a:lnTo>
                    <a:lnTo>
                      <a:pt x="0" y="7"/>
                    </a:lnTo>
                    <a:lnTo>
                      <a:pt x="0" y="6"/>
                    </a:lnTo>
                    <a:lnTo>
                      <a:pt x="0" y="7"/>
                    </a:lnTo>
                    <a:lnTo>
                      <a:pt x="0" y="6"/>
                    </a:lnTo>
                    <a:lnTo>
                      <a:pt x="0" y="6"/>
                    </a:lnTo>
                    <a:lnTo>
                      <a:pt x="0" y="6"/>
                    </a:lnTo>
                    <a:lnTo>
                      <a:pt x="0" y="5"/>
                    </a:lnTo>
                    <a:lnTo>
                      <a:pt x="0" y="5"/>
                    </a:lnTo>
                    <a:lnTo>
                      <a:pt x="0" y="5"/>
                    </a:lnTo>
                    <a:lnTo>
                      <a:pt x="0" y="5"/>
                    </a:lnTo>
                    <a:lnTo>
                      <a:pt x="0" y="5"/>
                    </a:lnTo>
                    <a:lnTo>
                      <a:pt x="0" y="4"/>
                    </a:lnTo>
                    <a:lnTo>
                      <a:pt x="0" y="5"/>
                    </a:lnTo>
                    <a:lnTo>
                      <a:pt x="0" y="4"/>
                    </a:lnTo>
                    <a:lnTo>
                      <a:pt x="0" y="5"/>
                    </a:lnTo>
                    <a:lnTo>
                      <a:pt x="0" y="4"/>
                    </a:lnTo>
                    <a:lnTo>
                      <a:pt x="0" y="4"/>
                    </a:lnTo>
                    <a:lnTo>
                      <a:pt x="0" y="4"/>
                    </a:lnTo>
                    <a:lnTo>
                      <a:pt x="0" y="3"/>
                    </a:lnTo>
                    <a:lnTo>
                      <a:pt x="0" y="3"/>
                    </a:lnTo>
                    <a:lnTo>
                      <a:pt x="0" y="3"/>
                    </a:lnTo>
                    <a:lnTo>
                      <a:pt x="0" y="3"/>
                    </a:lnTo>
                    <a:lnTo>
                      <a:pt x="0" y="3"/>
                    </a:lnTo>
                    <a:lnTo>
                      <a:pt x="0" y="2"/>
                    </a:lnTo>
                    <a:lnTo>
                      <a:pt x="0" y="2"/>
                    </a:lnTo>
                    <a:lnTo>
                      <a:pt x="0" y="3"/>
                    </a:lnTo>
                    <a:lnTo>
                      <a:pt x="0" y="3"/>
                    </a:lnTo>
                    <a:lnTo>
                      <a:pt x="0" y="4"/>
                    </a:lnTo>
                    <a:lnTo>
                      <a:pt x="0" y="2"/>
                    </a:lnTo>
                    <a:lnTo>
                      <a:pt x="0" y="3"/>
                    </a:lnTo>
                    <a:lnTo>
                      <a:pt x="0" y="2"/>
                    </a:lnTo>
                    <a:lnTo>
                      <a:pt x="0" y="2"/>
                    </a:lnTo>
                    <a:lnTo>
                      <a:pt x="0" y="3"/>
                    </a:lnTo>
                    <a:lnTo>
                      <a:pt x="0" y="2"/>
                    </a:lnTo>
                    <a:lnTo>
                      <a:pt x="0" y="3"/>
                    </a:lnTo>
                    <a:lnTo>
                      <a:pt x="0" y="3"/>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4"/>
                    </a:lnTo>
                    <a:lnTo>
                      <a:pt x="0" y="4"/>
                    </a:lnTo>
                    <a:lnTo>
                      <a:pt x="0" y="4"/>
                    </a:lnTo>
                    <a:lnTo>
                      <a:pt x="0" y="4"/>
                    </a:lnTo>
                    <a:lnTo>
                      <a:pt x="0" y="5"/>
                    </a:lnTo>
                    <a:lnTo>
                      <a:pt x="0" y="4"/>
                    </a:lnTo>
                    <a:lnTo>
                      <a:pt x="0" y="5"/>
                    </a:lnTo>
                    <a:lnTo>
                      <a:pt x="0" y="5"/>
                    </a:lnTo>
                    <a:lnTo>
                      <a:pt x="0" y="5"/>
                    </a:lnTo>
                    <a:lnTo>
                      <a:pt x="0" y="6"/>
                    </a:lnTo>
                    <a:lnTo>
                      <a:pt x="0" y="5"/>
                    </a:lnTo>
                    <a:lnTo>
                      <a:pt x="0" y="6"/>
                    </a:lnTo>
                    <a:lnTo>
                      <a:pt x="0" y="6"/>
                    </a:lnTo>
                    <a:lnTo>
                      <a:pt x="0" y="7"/>
                    </a:lnTo>
                    <a:lnTo>
                      <a:pt x="0" y="7"/>
                    </a:lnTo>
                    <a:lnTo>
                      <a:pt x="0" y="7"/>
                    </a:lnTo>
                    <a:lnTo>
                      <a:pt x="0" y="7"/>
                    </a:lnTo>
                    <a:lnTo>
                      <a:pt x="0" y="7"/>
                    </a:lnTo>
                    <a:lnTo>
                      <a:pt x="0" y="7"/>
                    </a:lnTo>
                    <a:lnTo>
                      <a:pt x="0" y="6"/>
                    </a:lnTo>
                    <a:lnTo>
                      <a:pt x="0" y="6"/>
                    </a:lnTo>
                    <a:lnTo>
                      <a:pt x="0" y="6"/>
                    </a:lnTo>
                    <a:lnTo>
                      <a:pt x="0" y="6"/>
                    </a:lnTo>
                    <a:lnTo>
                      <a:pt x="0" y="6"/>
                    </a:lnTo>
                    <a:lnTo>
                      <a:pt x="0" y="7"/>
                    </a:lnTo>
                    <a:lnTo>
                      <a:pt x="0" y="7"/>
                    </a:lnTo>
                    <a:lnTo>
                      <a:pt x="0" y="7"/>
                    </a:lnTo>
                    <a:lnTo>
                      <a:pt x="0" y="8"/>
                    </a:lnTo>
                    <a:lnTo>
                      <a:pt x="0" y="8"/>
                    </a:lnTo>
                    <a:lnTo>
                      <a:pt x="0" y="9"/>
                    </a:lnTo>
                    <a:lnTo>
                      <a:pt x="0" y="8"/>
                    </a:lnTo>
                    <a:lnTo>
                      <a:pt x="0" y="8"/>
                    </a:lnTo>
                    <a:lnTo>
                      <a:pt x="0" y="9"/>
                    </a:lnTo>
                    <a:lnTo>
                      <a:pt x="0" y="9"/>
                    </a:lnTo>
                    <a:lnTo>
                      <a:pt x="0" y="5"/>
                    </a:lnTo>
                    <a:lnTo>
                      <a:pt x="0" y="10"/>
                    </a:lnTo>
                    <a:lnTo>
                      <a:pt x="0" y="14"/>
                    </a:lnTo>
                    <a:lnTo>
                      <a:pt x="0" y="15"/>
                    </a:lnTo>
                    <a:lnTo>
                      <a:pt x="0" y="15"/>
                    </a:lnTo>
                    <a:lnTo>
                      <a:pt x="0" y="16"/>
                    </a:lnTo>
                    <a:lnTo>
                      <a:pt x="0" y="17"/>
                    </a:lnTo>
                    <a:lnTo>
                      <a:pt x="0" y="18"/>
                    </a:lnTo>
                    <a:lnTo>
                      <a:pt x="0" y="19"/>
                    </a:lnTo>
                    <a:lnTo>
                      <a:pt x="0" y="21"/>
                    </a:lnTo>
                    <a:lnTo>
                      <a:pt x="0" y="21"/>
                    </a:lnTo>
                    <a:lnTo>
                      <a:pt x="0" y="22"/>
                    </a:lnTo>
                    <a:lnTo>
                      <a:pt x="0" y="23"/>
                    </a:lnTo>
                    <a:lnTo>
                      <a:pt x="0" y="24"/>
                    </a:lnTo>
                    <a:lnTo>
                      <a:pt x="0" y="24"/>
                    </a:lnTo>
                    <a:lnTo>
                      <a:pt x="0" y="26"/>
                    </a:lnTo>
                    <a:lnTo>
                      <a:pt x="0" y="26"/>
                    </a:lnTo>
                    <a:lnTo>
                      <a:pt x="0" y="27"/>
                    </a:lnTo>
                    <a:lnTo>
                      <a:pt x="0" y="28"/>
                    </a:lnTo>
                    <a:lnTo>
                      <a:pt x="0" y="28"/>
                    </a:lnTo>
                    <a:lnTo>
                      <a:pt x="0" y="29"/>
                    </a:lnTo>
                    <a:lnTo>
                      <a:pt x="0" y="29"/>
                    </a:lnTo>
                    <a:lnTo>
                      <a:pt x="0" y="31"/>
                    </a:lnTo>
                    <a:lnTo>
                      <a:pt x="0" y="31"/>
                    </a:lnTo>
                    <a:lnTo>
                      <a:pt x="0" y="32"/>
                    </a:lnTo>
                    <a:lnTo>
                      <a:pt x="0" y="32"/>
                    </a:lnTo>
                    <a:lnTo>
                      <a:pt x="0" y="32"/>
                    </a:lnTo>
                    <a:lnTo>
                      <a:pt x="0" y="34"/>
                    </a:lnTo>
                    <a:lnTo>
                      <a:pt x="0" y="34"/>
                    </a:lnTo>
                    <a:lnTo>
                      <a:pt x="0" y="35"/>
                    </a:lnTo>
                    <a:lnTo>
                      <a:pt x="0" y="35"/>
                    </a:lnTo>
                    <a:lnTo>
                      <a:pt x="0" y="36"/>
                    </a:lnTo>
                    <a:lnTo>
                      <a:pt x="0" y="36"/>
                    </a:lnTo>
                    <a:lnTo>
                      <a:pt x="0" y="37"/>
                    </a:lnTo>
                    <a:lnTo>
                      <a:pt x="0" y="37"/>
                    </a:lnTo>
                    <a:lnTo>
                      <a:pt x="0" y="38"/>
                    </a:lnTo>
                    <a:lnTo>
                      <a:pt x="0" y="38"/>
                    </a:lnTo>
                    <a:lnTo>
                      <a:pt x="0" y="39"/>
                    </a:lnTo>
                    <a:lnTo>
                      <a:pt x="0" y="39"/>
                    </a:lnTo>
                    <a:lnTo>
                      <a:pt x="0" y="40"/>
                    </a:lnTo>
                    <a:lnTo>
                      <a:pt x="0" y="40"/>
                    </a:lnTo>
                    <a:lnTo>
                      <a:pt x="0" y="41"/>
                    </a:lnTo>
                    <a:lnTo>
                      <a:pt x="0" y="41"/>
                    </a:lnTo>
                    <a:lnTo>
                      <a:pt x="0" y="41"/>
                    </a:lnTo>
                    <a:lnTo>
                      <a:pt x="0" y="42"/>
                    </a:lnTo>
                    <a:lnTo>
                      <a:pt x="0" y="42"/>
                    </a:lnTo>
                    <a:lnTo>
                      <a:pt x="0" y="42"/>
                    </a:lnTo>
                    <a:lnTo>
                      <a:pt x="0" y="42"/>
                    </a:lnTo>
                    <a:lnTo>
                      <a:pt x="0" y="43"/>
                    </a:lnTo>
                    <a:lnTo>
                      <a:pt x="0" y="42"/>
                    </a:lnTo>
                    <a:lnTo>
                      <a:pt x="0" y="43"/>
                    </a:lnTo>
                    <a:lnTo>
                      <a:pt x="0" y="42"/>
                    </a:lnTo>
                    <a:lnTo>
                      <a:pt x="0" y="42"/>
                    </a:lnTo>
                  </a:path>
                </a:pathLst>
              </a:custGeom>
              <a:noFill/>
              <a:ln w="0">
                <a:solidFill>
                  <a:srgbClr val="3366FF"/>
                </a:solidFill>
                <a:prstDash val="solid"/>
                <a:round/>
                <a:headEnd/>
                <a:tailEnd/>
              </a:ln>
            </p:spPr>
            <p:txBody>
              <a:bodyPr/>
              <a:lstStyle/>
              <a:p>
                <a:endParaRPr lang="en-GB"/>
              </a:p>
            </p:txBody>
          </p:sp>
          <p:sp>
            <p:nvSpPr>
              <p:cNvPr id="185989" name="Freeform 645"/>
              <p:cNvSpPr>
                <a:spLocks/>
              </p:cNvSpPr>
              <p:nvPr/>
            </p:nvSpPr>
            <p:spPr bwMode="auto">
              <a:xfrm>
                <a:off x="2928" y="3761"/>
                <a:ext cx="6" cy="186"/>
              </a:xfrm>
              <a:custGeom>
                <a:avLst/>
                <a:gdLst/>
                <a:ahLst/>
                <a:cxnLst>
                  <a:cxn ang="0">
                    <a:pos x="0" y="1"/>
                  </a:cxn>
                  <a:cxn ang="0">
                    <a:pos x="0" y="7"/>
                  </a:cxn>
                  <a:cxn ang="0">
                    <a:pos x="0" y="7"/>
                  </a:cxn>
                  <a:cxn ang="0">
                    <a:pos x="0" y="9"/>
                  </a:cxn>
                  <a:cxn ang="0">
                    <a:pos x="0" y="12"/>
                  </a:cxn>
                  <a:cxn ang="0">
                    <a:pos x="0" y="13"/>
                  </a:cxn>
                  <a:cxn ang="0">
                    <a:pos x="0" y="16"/>
                  </a:cxn>
                  <a:cxn ang="0">
                    <a:pos x="0" y="15"/>
                  </a:cxn>
                  <a:cxn ang="0">
                    <a:pos x="0" y="15"/>
                  </a:cxn>
                  <a:cxn ang="0">
                    <a:pos x="0" y="18"/>
                  </a:cxn>
                  <a:cxn ang="0">
                    <a:pos x="0" y="15"/>
                  </a:cxn>
                  <a:cxn ang="0">
                    <a:pos x="0" y="14"/>
                  </a:cxn>
                  <a:cxn ang="0">
                    <a:pos x="0" y="15"/>
                  </a:cxn>
                  <a:cxn ang="0">
                    <a:pos x="0" y="16"/>
                  </a:cxn>
                  <a:cxn ang="0">
                    <a:pos x="0" y="19"/>
                  </a:cxn>
                  <a:cxn ang="0">
                    <a:pos x="0" y="19"/>
                  </a:cxn>
                  <a:cxn ang="0">
                    <a:pos x="0" y="19"/>
                  </a:cxn>
                  <a:cxn ang="0">
                    <a:pos x="0" y="21"/>
                  </a:cxn>
                  <a:cxn ang="0">
                    <a:pos x="0" y="20"/>
                  </a:cxn>
                  <a:cxn ang="0">
                    <a:pos x="0" y="22"/>
                  </a:cxn>
                  <a:cxn ang="0">
                    <a:pos x="0" y="21"/>
                  </a:cxn>
                  <a:cxn ang="0">
                    <a:pos x="0" y="19"/>
                  </a:cxn>
                  <a:cxn ang="0">
                    <a:pos x="0" y="22"/>
                  </a:cxn>
                  <a:cxn ang="0">
                    <a:pos x="0" y="24"/>
                  </a:cxn>
                  <a:cxn ang="0">
                    <a:pos x="0" y="25"/>
                  </a:cxn>
                  <a:cxn ang="0">
                    <a:pos x="0" y="26"/>
                  </a:cxn>
                  <a:cxn ang="0">
                    <a:pos x="0" y="25"/>
                  </a:cxn>
                  <a:cxn ang="0">
                    <a:pos x="0" y="24"/>
                  </a:cxn>
                  <a:cxn ang="0">
                    <a:pos x="0" y="24"/>
                  </a:cxn>
                  <a:cxn ang="0">
                    <a:pos x="0" y="25"/>
                  </a:cxn>
                  <a:cxn ang="0">
                    <a:pos x="0" y="25"/>
                  </a:cxn>
                  <a:cxn ang="0">
                    <a:pos x="0" y="24"/>
                  </a:cxn>
                  <a:cxn ang="0">
                    <a:pos x="0" y="25"/>
                  </a:cxn>
                  <a:cxn ang="0">
                    <a:pos x="0" y="23"/>
                  </a:cxn>
                  <a:cxn ang="0">
                    <a:pos x="0" y="23"/>
                  </a:cxn>
                  <a:cxn ang="0">
                    <a:pos x="0" y="26"/>
                  </a:cxn>
                  <a:cxn ang="0">
                    <a:pos x="0" y="27"/>
                  </a:cxn>
                  <a:cxn ang="0">
                    <a:pos x="0" y="27"/>
                  </a:cxn>
                  <a:cxn ang="0">
                    <a:pos x="0" y="27"/>
                  </a:cxn>
                  <a:cxn ang="0">
                    <a:pos x="0" y="25"/>
                  </a:cxn>
                  <a:cxn ang="0">
                    <a:pos x="0" y="25"/>
                  </a:cxn>
                  <a:cxn ang="0">
                    <a:pos x="0" y="25"/>
                  </a:cxn>
                  <a:cxn ang="0">
                    <a:pos x="1" y="24"/>
                  </a:cxn>
                  <a:cxn ang="0">
                    <a:pos x="1" y="25"/>
                  </a:cxn>
                  <a:cxn ang="0">
                    <a:pos x="1" y="22"/>
                  </a:cxn>
                  <a:cxn ang="0">
                    <a:pos x="1" y="23"/>
                  </a:cxn>
                  <a:cxn ang="0">
                    <a:pos x="1" y="23"/>
                  </a:cxn>
                  <a:cxn ang="0">
                    <a:pos x="1" y="22"/>
                  </a:cxn>
                  <a:cxn ang="0">
                    <a:pos x="1" y="23"/>
                  </a:cxn>
                  <a:cxn ang="0">
                    <a:pos x="1" y="22"/>
                  </a:cxn>
                  <a:cxn ang="0">
                    <a:pos x="1" y="20"/>
                  </a:cxn>
                  <a:cxn ang="0">
                    <a:pos x="1" y="21"/>
                  </a:cxn>
                  <a:cxn ang="0">
                    <a:pos x="1" y="23"/>
                  </a:cxn>
                  <a:cxn ang="0">
                    <a:pos x="1" y="24"/>
                  </a:cxn>
                  <a:cxn ang="0">
                    <a:pos x="1" y="22"/>
                  </a:cxn>
                  <a:cxn ang="0">
                    <a:pos x="1" y="23"/>
                  </a:cxn>
                  <a:cxn ang="0">
                    <a:pos x="1" y="22"/>
                  </a:cxn>
                  <a:cxn ang="0">
                    <a:pos x="1" y="22"/>
                  </a:cxn>
                  <a:cxn ang="0">
                    <a:pos x="1" y="23"/>
                  </a:cxn>
                  <a:cxn ang="0">
                    <a:pos x="1" y="22"/>
                  </a:cxn>
                  <a:cxn ang="0">
                    <a:pos x="1" y="31"/>
                  </a:cxn>
                  <a:cxn ang="0">
                    <a:pos x="1" y="15"/>
                  </a:cxn>
                  <a:cxn ang="0">
                    <a:pos x="1" y="7"/>
                  </a:cxn>
                </a:cxnLst>
                <a:rect l="0" t="0" r="r" b="b"/>
                <a:pathLst>
                  <a:path w="1" h="31">
                    <a:moveTo>
                      <a:pt x="0" y="3"/>
                    </a:moveTo>
                    <a:lnTo>
                      <a:pt x="0" y="3"/>
                    </a:lnTo>
                    <a:lnTo>
                      <a:pt x="0" y="2"/>
                    </a:lnTo>
                    <a:lnTo>
                      <a:pt x="0" y="2"/>
                    </a:lnTo>
                    <a:lnTo>
                      <a:pt x="0" y="1"/>
                    </a:lnTo>
                    <a:lnTo>
                      <a:pt x="0" y="1"/>
                    </a:lnTo>
                    <a:lnTo>
                      <a:pt x="0" y="1"/>
                    </a:lnTo>
                    <a:lnTo>
                      <a:pt x="0" y="1"/>
                    </a:lnTo>
                    <a:lnTo>
                      <a:pt x="0" y="0"/>
                    </a:lnTo>
                    <a:lnTo>
                      <a:pt x="0" y="1"/>
                    </a:lnTo>
                    <a:lnTo>
                      <a:pt x="0" y="1"/>
                    </a:lnTo>
                    <a:lnTo>
                      <a:pt x="0" y="2"/>
                    </a:lnTo>
                    <a:lnTo>
                      <a:pt x="0" y="2"/>
                    </a:lnTo>
                    <a:lnTo>
                      <a:pt x="0" y="3"/>
                    </a:lnTo>
                    <a:lnTo>
                      <a:pt x="0" y="3"/>
                    </a:lnTo>
                    <a:lnTo>
                      <a:pt x="0" y="4"/>
                    </a:lnTo>
                    <a:lnTo>
                      <a:pt x="0" y="5"/>
                    </a:lnTo>
                    <a:lnTo>
                      <a:pt x="0" y="5"/>
                    </a:lnTo>
                    <a:lnTo>
                      <a:pt x="0" y="6"/>
                    </a:lnTo>
                    <a:lnTo>
                      <a:pt x="0" y="6"/>
                    </a:lnTo>
                    <a:lnTo>
                      <a:pt x="0" y="7"/>
                    </a:lnTo>
                    <a:lnTo>
                      <a:pt x="0" y="7"/>
                    </a:lnTo>
                    <a:lnTo>
                      <a:pt x="0" y="8"/>
                    </a:lnTo>
                    <a:lnTo>
                      <a:pt x="0" y="8"/>
                    </a:lnTo>
                    <a:lnTo>
                      <a:pt x="0" y="8"/>
                    </a:lnTo>
                    <a:lnTo>
                      <a:pt x="0" y="9"/>
                    </a:lnTo>
                    <a:lnTo>
                      <a:pt x="0" y="9"/>
                    </a:lnTo>
                    <a:lnTo>
                      <a:pt x="0" y="8"/>
                    </a:lnTo>
                    <a:lnTo>
                      <a:pt x="0" y="9"/>
                    </a:lnTo>
                    <a:lnTo>
                      <a:pt x="0" y="9"/>
                    </a:lnTo>
                    <a:lnTo>
                      <a:pt x="0" y="8"/>
                    </a:lnTo>
                    <a:lnTo>
                      <a:pt x="0" y="8"/>
                    </a:lnTo>
                    <a:lnTo>
                      <a:pt x="0" y="7"/>
                    </a:lnTo>
                    <a:lnTo>
                      <a:pt x="0" y="7"/>
                    </a:lnTo>
                    <a:lnTo>
                      <a:pt x="0" y="7"/>
                    </a:lnTo>
                    <a:lnTo>
                      <a:pt x="0" y="7"/>
                    </a:lnTo>
                    <a:lnTo>
                      <a:pt x="0" y="6"/>
                    </a:lnTo>
                    <a:lnTo>
                      <a:pt x="0" y="6"/>
                    </a:lnTo>
                    <a:lnTo>
                      <a:pt x="0" y="6"/>
                    </a:lnTo>
                    <a:lnTo>
                      <a:pt x="0" y="6"/>
                    </a:lnTo>
                    <a:lnTo>
                      <a:pt x="0" y="6"/>
                    </a:lnTo>
                    <a:lnTo>
                      <a:pt x="0" y="8"/>
                    </a:lnTo>
                    <a:lnTo>
                      <a:pt x="0" y="8"/>
                    </a:lnTo>
                    <a:lnTo>
                      <a:pt x="0" y="9"/>
                    </a:lnTo>
                    <a:lnTo>
                      <a:pt x="0" y="9"/>
                    </a:lnTo>
                    <a:lnTo>
                      <a:pt x="0" y="11"/>
                    </a:lnTo>
                    <a:lnTo>
                      <a:pt x="0" y="10"/>
                    </a:lnTo>
                    <a:lnTo>
                      <a:pt x="0" y="11"/>
                    </a:lnTo>
                    <a:lnTo>
                      <a:pt x="0" y="12"/>
                    </a:lnTo>
                    <a:lnTo>
                      <a:pt x="0" y="11"/>
                    </a:lnTo>
                    <a:lnTo>
                      <a:pt x="0" y="12"/>
                    </a:lnTo>
                    <a:lnTo>
                      <a:pt x="0" y="11"/>
                    </a:lnTo>
                    <a:lnTo>
                      <a:pt x="0" y="12"/>
                    </a:lnTo>
                    <a:lnTo>
                      <a:pt x="0" y="13"/>
                    </a:lnTo>
                    <a:lnTo>
                      <a:pt x="0" y="12"/>
                    </a:lnTo>
                    <a:lnTo>
                      <a:pt x="0" y="13"/>
                    </a:lnTo>
                    <a:lnTo>
                      <a:pt x="0" y="13"/>
                    </a:lnTo>
                    <a:lnTo>
                      <a:pt x="0" y="13"/>
                    </a:lnTo>
                    <a:lnTo>
                      <a:pt x="0" y="14"/>
                    </a:lnTo>
                    <a:lnTo>
                      <a:pt x="0" y="14"/>
                    </a:lnTo>
                    <a:lnTo>
                      <a:pt x="0" y="14"/>
                    </a:lnTo>
                    <a:lnTo>
                      <a:pt x="0" y="14"/>
                    </a:lnTo>
                    <a:lnTo>
                      <a:pt x="0" y="14"/>
                    </a:lnTo>
                    <a:lnTo>
                      <a:pt x="0" y="13"/>
                    </a:lnTo>
                    <a:lnTo>
                      <a:pt x="0" y="13"/>
                    </a:lnTo>
                    <a:lnTo>
                      <a:pt x="0" y="13"/>
                    </a:lnTo>
                    <a:lnTo>
                      <a:pt x="0" y="12"/>
                    </a:lnTo>
                    <a:lnTo>
                      <a:pt x="0" y="13"/>
                    </a:lnTo>
                    <a:lnTo>
                      <a:pt x="0" y="13"/>
                    </a:lnTo>
                    <a:lnTo>
                      <a:pt x="0" y="14"/>
                    </a:lnTo>
                    <a:lnTo>
                      <a:pt x="0" y="15"/>
                    </a:lnTo>
                    <a:lnTo>
                      <a:pt x="0" y="15"/>
                    </a:lnTo>
                    <a:lnTo>
                      <a:pt x="0" y="15"/>
                    </a:lnTo>
                    <a:lnTo>
                      <a:pt x="0" y="15"/>
                    </a:lnTo>
                    <a:lnTo>
                      <a:pt x="0" y="15"/>
                    </a:lnTo>
                    <a:lnTo>
                      <a:pt x="0" y="15"/>
                    </a:lnTo>
                    <a:lnTo>
                      <a:pt x="0" y="16"/>
                    </a:lnTo>
                    <a:lnTo>
                      <a:pt x="0" y="16"/>
                    </a:lnTo>
                    <a:lnTo>
                      <a:pt x="0" y="16"/>
                    </a:lnTo>
                    <a:lnTo>
                      <a:pt x="0" y="1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6"/>
                    </a:lnTo>
                    <a:lnTo>
                      <a:pt x="0" y="16"/>
                    </a:lnTo>
                    <a:lnTo>
                      <a:pt x="0" y="17"/>
                    </a:lnTo>
                    <a:lnTo>
                      <a:pt x="0" y="17"/>
                    </a:lnTo>
                    <a:lnTo>
                      <a:pt x="0" y="18"/>
                    </a:lnTo>
                    <a:lnTo>
                      <a:pt x="0" y="17"/>
                    </a:lnTo>
                    <a:lnTo>
                      <a:pt x="0" y="17"/>
                    </a:lnTo>
                    <a:lnTo>
                      <a:pt x="0" y="17"/>
                    </a:lnTo>
                    <a:lnTo>
                      <a:pt x="0" y="18"/>
                    </a:lnTo>
                    <a:lnTo>
                      <a:pt x="0" y="17"/>
                    </a:lnTo>
                    <a:lnTo>
                      <a:pt x="0" y="17"/>
                    </a:lnTo>
                    <a:lnTo>
                      <a:pt x="0" y="17"/>
                    </a:lnTo>
                    <a:lnTo>
                      <a:pt x="0" y="16"/>
                    </a:lnTo>
                    <a:lnTo>
                      <a:pt x="0" y="16"/>
                    </a:lnTo>
                    <a:lnTo>
                      <a:pt x="0" y="15"/>
                    </a:lnTo>
                    <a:lnTo>
                      <a:pt x="0" y="16"/>
                    </a:lnTo>
                    <a:lnTo>
                      <a:pt x="0" y="15"/>
                    </a:lnTo>
                    <a:lnTo>
                      <a:pt x="0" y="16"/>
                    </a:lnTo>
                    <a:lnTo>
                      <a:pt x="0" y="15"/>
                    </a:lnTo>
                    <a:lnTo>
                      <a:pt x="0" y="15"/>
                    </a:lnTo>
                    <a:lnTo>
                      <a:pt x="0" y="16"/>
                    </a:lnTo>
                    <a:lnTo>
                      <a:pt x="0" y="17"/>
                    </a:lnTo>
                    <a:lnTo>
                      <a:pt x="0" y="16"/>
                    </a:lnTo>
                    <a:lnTo>
                      <a:pt x="0" y="17"/>
                    </a:lnTo>
                    <a:lnTo>
                      <a:pt x="0" y="16"/>
                    </a:lnTo>
                    <a:lnTo>
                      <a:pt x="0" y="17"/>
                    </a:lnTo>
                    <a:lnTo>
                      <a:pt x="0" y="17"/>
                    </a:lnTo>
                    <a:lnTo>
                      <a:pt x="0" y="15"/>
                    </a:lnTo>
                    <a:lnTo>
                      <a:pt x="0" y="14"/>
                    </a:lnTo>
                    <a:lnTo>
                      <a:pt x="0" y="14"/>
                    </a:lnTo>
                    <a:lnTo>
                      <a:pt x="0" y="14"/>
                    </a:lnTo>
                    <a:lnTo>
                      <a:pt x="0" y="14"/>
                    </a:lnTo>
                    <a:lnTo>
                      <a:pt x="0" y="15"/>
                    </a:lnTo>
                    <a:lnTo>
                      <a:pt x="0" y="14"/>
                    </a:lnTo>
                    <a:lnTo>
                      <a:pt x="0" y="14"/>
                    </a:lnTo>
                    <a:lnTo>
                      <a:pt x="0" y="15"/>
                    </a:lnTo>
                    <a:lnTo>
                      <a:pt x="0" y="15"/>
                    </a:lnTo>
                    <a:lnTo>
                      <a:pt x="0" y="15"/>
                    </a:lnTo>
                    <a:lnTo>
                      <a:pt x="0" y="15"/>
                    </a:lnTo>
                    <a:lnTo>
                      <a:pt x="0" y="15"/>
                    </a:lnTo>
                    <a:lnTo>
                      <a:pt x="0" y="16"/>
                    </a:lnTo>
                    <a:lnTo>
                      <a:pt x="0" y="15"/>
                    </a:lnTo>
                    <a:lnTo>
                      <a:pt x="0" y="16"/>
                    </a:lnTo>
                    <a:lnTo>
                      <a:pt x="0" y="15"/>
                    </a:lnTo>
                    <a:lnTo>
                      <a:pt x="0" y="16"/>
                    </a:lnTo>
                    <a:lnTo>
                      <a:pt x="0" y="16"/>
                    </a:lnTo>
                    <a:lnTo>
                      <a:pt x="0" y="16"/>
                    </a:lnTo>
                    <a:lnTo>
                      <a:pt x="0" y="15"/>
                    </a:lnTo>
                    <a:lnTo>
                      <a:pt x="0" y="15"/>
                    </a:lnTo>
                    <a:lnTo>
                      <a:pt x="0" y="15"/>
                    </a:lnTo>
                    <a:lnTo>
                      <a:pt x="0" y="15"/>
                    </a:lnTo>
                    <a:lnTo>
                      <a:pt x="0" y="16"/>
                    </a:lnTo>
                    <a:lnTo>
                      <a:pt x="0" y="16"/>
                    </a:lnTo>
                    <a:lnTo>
                      <a:pt x="0" y="17"/>
                    </a:lnTo>
                    <a:lnTo>
                      <a:pt x="0" y="17"/>
                    </a:lnTo>
                    <a:lnTo>
                      <a:pt x="0" y="17"/>
                    </a:lnTo>
                    <a:lnTo>
                      <a:pt x="0" y="17"/>
                    </a:lnTo>
                    <a:lnTo>
                      <a:pt x="0" y="17"/>
                    </a:lnTo>
                    <a:lnTo>
                      <a:pt x="0" y="17"/>
                    </a:lnTo>
                    <a:lnTo>
                      <a:pt x="0" y="17"/>
                    </a:lnTo>
                    <a:lnTo>
                      <a:pt x="0" y="18"/>
                    </a:lnTo>
                    <a:lnTo>
                      <a:pt x="0" y="18"/>
                    </a:lnTo>
                    <a:lnTo>
                      <a:pt x="0" y="19"/>
                    </a:lnTo>
                    <a:lnTo>
                      <a:pt x="0" y="19"/>
                    </a:lnTo>
                    <a:lnTo>
                      <a:pt x="0" y="20"/>
                    </a:lnTo>
                    <a:lnTo>
                      <a:pt x="0" y="19"/>
                    </a:lnTo>
                    <a:lnTo>
                      <a:pt x="0" y="19"/>
                    </a:lnTo>
                    <a:lnTo>
                      <a:pt x="0" y="19"/>
                    </a:lnTo>
                    <a:lnTo>
                      <a:pt x="0" y="18"/>
                    </a:lnTo>
                    <a:lnTo>
                      <a:pt x="0" y="19"/>
                    </a:lnTo>
                    <a:lnTo>
                      <a:pt x="0" y="19"/>
                    </a:lnTo>
                    <a:lnTo>
                      <a:pt x="0" y="19"/>
                    </a:lnTo>
                    <a:lnTo>
                      <a:pt x="0" y="19"/>
                    </a:lnTo>
                    <a:lnTo>
                      <a:pt x="0" y="19"/>
                    </a:lnTo>
                    <a:lnTo>
                      <a:pt x="0" y="19"/>
                    </a:lnTo>
                    <a:lnTo>
                      <a:pt x="0" y="19"/>
                    </a:lnTo>
                    <a:lnTo>
                      <a:pt x="0" y="19"/>
                    </a:lnTo>
                    <a:lnTo>
                      <a:pt x="0" y="19"/>
                    </a:lnTo>
                    <a:lnTo>
                      <a:pt x="0" y="20"/>
                    </a:lnTo>
                    <a:lnTo>
                      <a:pt x="0" y="19"/>
                    </a:lnTo>
                    <a:lnTo>
                      <a:pt x="0" y="19"/>
                    </a:lnTo>
                    <a:lnTo>
                      <a:pt x="0" y="19"/>
                    </a:lnTo>
                    <a:lnTo>
                      <a:pt x="0" y="19"/>
                    </a:lnTo>
                    <a:lnTo>
                      <a:pt x="0" y="19"/>
                    </a:lnTo>
                    <a:lnTo>
                      <a:pt x="0" y="20"/>
                    </a:lnTo>
                    <a:lnTo>
                      <a:pt x="0" y="19"/>
                    </a:lnTo>
                    <a:lnTo>
                      <a:pt x="0" y="20"/>
                    </a:lnTo>
                    <a:lnTo>
                      <a:pt x="0" y="20"/>
                    </a:lnTo>
                    <a:lnTo>
                      <a:pt x="0" y="20"/>
                    </a:lnTo>
                    <a:lnTo>
                      <a:pt x="0" y="21"/>
                    </a:lnTo>
                    <a:lnTo>
                      <a:pt x="0" y="21"/>
                    </a:lnTo>
                    <a:lnTo>
                      <a:pt x="0" y="21"/>
                    </a:lnTo>
                    <a:lnTo>
                      <a:pt x="0" y="21"/>
                    </a:lnTo>
                    <a:lnTo>
                      <a:pt x="0" y="21"/>
                    </a:lnTo>
                    <a:lnTo>
                      <a:pt x="0" y="21"/>
                    </a:lnTo>
                    <a:lnTo>
                      <a:pt x="0" y="21"/>
                    </a:lnTo>
                    <a:lnTo>
                      <a:pt x="0" y="21"/>
                    </a:lnTo>
                    <a:lnTo>
                      <a:pt x="0" y="20"/>
                    </a:lnTo>
                    <a:lnTo>
                      <a:pt x="0" y="19"/>
                    </a:lnTo>
                    <a:lnTo>
                      <a:pt x="0" y="19"/>
                    </a:lnTo>
                    <a:lnTo>
                      <a:pt x="0" y="19"/>
                    </a:lnTo>
                    <a:lnTo>
                      <a:pt x="0" y="19"/>
                    </a:lnTo>
                    <a:lnTo>
                      <a:pt x="0" y="20"/>
                    </a:lnTo>
                    <a:lnTo>
                      <a:pt x="0" y="20"/>
                    </a:lnTo>
                    <a:lnTo>
                      <a:pt x="0" y="20"/>
                    </a:lnTo>
                    <a:lnTo>
                      <a:pt x="0" y="20"/>
                    </a:lnTo>
                    <a:lnTo>
                      <a:pt x="0" y="20"/>
                    </a:lnTo>
                    <a:lnTo>
                      <a:pt x="0" y="20"/>
                    </a:lnTo>
                    <a:lnTo>
                      <a:pt x="0" y="20"/>
                    </a:lnTo>
                    <a:lnTo>
                      <a:pt x="0" y="20"/>
                    </a:lnTo>
                    <a:lnTo>
                      <a:pt x="0" y="20"/>
                    </a:lnTo>
                    <a:lnTo>
                      <a:pt x="0" y="20"/>
                    </a:lnTo>
                    <a:lnTo>
                      <a:pt x="0" y="20"/>
                    </a:lnTo>
                    <a:lnTo>
                      <a:pt x="0" y="20"/>
                    </a:lnTo>
                    <a:lnTo>
                      <a:pt x="0" y="20"/>
                    </a:lnTo>
                    <a:lnTo>
                      <a:pt x="0" y="21"/>
                    </a:lnTo>
                    <a:lnTo>
                      <a:pt x="0" y="21"/>
                    </a:lnTo>
                    <a:lnTo>
                      <a:pt x="0" y="22"/>
                    </a:lnTo>
                    <a:lnTo>
                      <a:pt x="0" y="22"/>
                    </a:lnTo>
                    <a:lnTo>
                      <a:pt x="0" y="22"/>
                    </a:lnTo>
                    <a:lnTo>
                      <a:pt x="0" y="22"/>
                    </a:lnTo>
                    <a:lnTo>
                      <a:pt x="0" y="21"/>
                    </a:lnTo>
                    <a:lnTo>
                      <a:pt x="0" y="22"/>
                    </a:lnTo>
                    <a:lnTo>
                      <a:pt x="0" y="23"/>
                    </a:lnTo>
                    <a:lnTo>
                      <a:pt x="0" y="22"/>
                    </a:lnTo>
                    <a:lnTo>
                      <a:pt x="0" y="22"/>
                    </a:lnTo>
                    <a:lnTo>
                      <a:pt x="0" y="22"/>
                    </a:lnTo>
                    <a:lnTo>
                      <a:pt x="0" y="22"/>
                    </a:lnTo>
                    <a:lnTo>
                      <a:pt x="0" y="22"/>
                    </a:lnTo>
                    <a:lnTo>
                      <a:pt x="0" y="21"/>
                    </a:lnTo>
                    <a:lnTo>
                      <a:pt x="0" y="21"/>
                    </a:lnTo>
                    <a:lnTo>
                      <a:pt x="0" y="20"/>
                    </a:lnTo>
                    <a:lnTo>
                      <a:pt x="0" y="19"/>
                    </a:lnTo>
                    <a:lnTo>
                      <a:pt x="0" y="19"/>
                    </a:lnTo>
                    <a:lnTo>
                      <a:pt x="0" y="19"/>
                    </a:lnTo>
                    <a:lnTo>
                      <a:pt x="0" y="19"/>
                    </a:lnTo>
                    <a:lnTo>
                      <a:pt x="0" y="20"/>
                    </a:lnTo>
                    <a:lnTo>
                      <a:pt x="0" y="20"/>
                    </a:lnTo>
                    <a:lnTo>
                      <a:pt x="0" y="20"/>
                    </a:lnTo>
                    <a:lnTo>
                      <a:pt x="0" y="19"/>
                    </a:lnTo>
                    <a:lnTo>
                      <a:pt x="0" y="19"/>
                    </a:lnTo>
                    <a:lnTo>
                      <a:pt x="0" y="19"/>
                    </a:lnTo>
                    <a:lnTo>
                      <a:pt x="0" y="20"/>
                    </a:lnTo>
                    <a:lnTo>
                      <a:pt x="0" y="20"/>
                    </a:lnTo>
                    <a:lnTo>
                      <a:pt x="0" y="20"/>
                    </a:lnTo>
                    <a:lnTo>
                      <a:pt x="0" y="21"/>
                    </a:lnTo>
                    <a:lnTo>
                      <a:pt x="0" y="21"/>
                    </a:lnTo>
                    <a:lnTo>
                      <a:pt x="0" y="21"/>
                    </a:lnTo>
                    <a:lnTo>
                      <a:pt x="0" y="22"/>
                    </a:lnTo>
                    <a:lnTo>
                      <a:pt x="0" y="22"/>
                    </a:lnTo>
                    <a:lnTo>
                      <a:pt x="0" y="22"/>
                    </a:lnTo>
                    <a:lnTo>
                      <a:pt x="0" y="22"/>
                    </a:lnTo>
                    <a:lnTo>
                      <a:pt x="0" y="23"/>
                    </a:lnTo>
                    <a:lnTo>
                      <a:pt x="0" y="23"/>
                    </a:lnTo>
                    <a:lnTo>
                      <a:pt x="0" y="23"/>
                    </a:lnTo>
                    <a:lnTo>
                      <a:pt x="0" y="23"/>
                    </a:lnTo>
                    <a:lnTo>
                      <a:pt x="0" y="23"/>
                    </a:lnTo>
                    <a:lnTo>
                      <a:pt x="0" y="23"/>
                    </a:lnTo>
                    <a:lnTo>
                      <a:pt x="0" y="23"/>
                    </a:lnTo>
                    <a:lnTo>
                      <a:pt x="0" y="23"/>
                    </a:lnTo>
                    <a:lnTo>
                      <a:pt x="0" y="23"/>
                    </a:lnTo>
                    <a:lnTo>
                      <a:pt x="0" y="23"/>
                    </a:lnTo>
                    <a:lnTo>
                      <a:pt x="0" y="24"/>
                    </a:lnTo>
                    <a:lnTo>
                      <a:pt x="0" y="23"/>
                    </a:lnTo>
                    <a:lnTo>
                      <a:pt x="0" y="23"/>
                    </a:lnTo>
                    <a:lnTo>
                      <a:pt x="0" y="23"/>
                    </a:lnTo>
                    <a:lnTo>
                      <a:pt x="0" y="24"/>
                    </a:lnTo>
                    <a:lnTo>
                      <a:pt x="0" y="23"/>
                    </a:lnTo>
                    <a:lnTo>
                      <a:pt x="0" y="23"/>
                    </a:lnTo>
                    <a:lnTo>
                      <a:pt x="0" y="23"/>
                    </a:lnTo>
                    <a:lnTo>
                      <a:pt x="0" y="24"/>
                    </a:lnTo>
                    <a:lnTo>
                      <a:pt x="0" y="23"/>
                    </a:lnTo>
                    <a:lnTo>
                      <a:pt x="0" y="24"/>
                    </a:lnTo>
                    <a:lnTo>
                      <a:pt x="0" y="25"/>
                    </a:lnTo>
                    <a:lnTo>
                      <a:pt x="0" y="25"/>
                    </a:lnTo>
                    <a:lnTo>
                      <a:pt x="0" y="25"/>
                    </a:lnTo>
                    <a:lnTo>
                      <a:pt x="0" y="24"/>
                    </a:lnTo>
                    <a:lnTo>
                      <a:pt x="0" y="25"/>
                    </a:lnTo>
                    <a:lnTo>
                      <a:pt x="0" y="25"/>
                    </a:lnTo>
                    <a:lnTo>
                      <a:pt x="0" y="24"/>
                    </a:lnTo>
                    <a:lnTo>
                      <a:pt x="0" y="25"/>
                    </a:lnTo>
                    <a:lnTo>
                      <a:pt x="0" y="25"/>
                    </a:lnTo>
                    <a:lnTo>
                      <a:pt x="0" y="25"/>
                    </a:lnTo>
                    <a:lnTo>
                      <a:pt x="0" y="25"/>
                    </a:lnTo>
                    <a:lnTo>
                      <a:pt x="0" y="26"/>
                    </a:lnTo>
                    <a:lnTo>
                      <a:pt x="0" y="26"/>
                    </a:lnTo>
                    <a:lnTo>
                      <a:pt x="0" y="26"/>
                    </a:lnTo>
                    <a:lnTo>
                      <a:pt x="0" y="27"/>
                    </a:lnTo>
                    <a:lnTo>
                      <a:pt x="0" y="27"/>
                    </a:lnTo>
                    <a:lnTo>
                      <a:pt x="0" y="27"/>
                    </a:lnTo>
                    <a:lnTo>
                      <a:pt x="0" y="27"/>
                    </a:lnTo>
                    <a:lnTo>
                      <a:pt x="0" y="26"/>
                    </a:lnTo>
                    <a:lnTo>
                      <a:pt x="0" y="26"/>
                    </a:lnTo>
                    <a:lnTo>
                      <a:pt x="0" y="25"/>
                    </a:lnTo>
                    <a:lnTo>
                      <a:pt x="0" y="26"/>
                    </a:lnTo>
                    <a:lnTo>
                      <a:pt x="0" y="25"/>
                    </a:lnTo>
                    <a:lnTo>
                      <a:pt x="0" y="25"/>
                    </a:lnTo>
                    <a:lnTo>
                      <a:pt x="0" y="24"/>
                    </a:lnTo>
                    <a:lnTo>
                      <a:pt x="0" y="24"/>
                    </a:lnTo>
                    <a:lnTo>
                      <a:pt x="0" y="25"/>
                    </a:lnTo>
                    <a:lnTo>
                      <a:pt x="0" y="25"/>
                    </a:lnTo>
                    <a:lnTo>
                      <a:pt x="0" y="25"/>
                    </a:lnTo>
                    <a:lnTo>
                      <a:pt x="0" y="24"/>
                    </a:lnTo>
                    <a:lnTo>
                      <a:pt x="0" y="25"/>
                    </a:lnTo>
                    <a:lnTo>
                      <a:pt x="0" y="24"/>
                    </a:lnTo>
                    <a:lnTo>
                      <a:pt x="0" y="25"/>
                    </a:lnTo>
                    <a:lnTo>
                      <a:pt x="0" y="24"/>
                    </a:lnTo>
                    <a:lnTo>
                      <a:pt x="0" y="24"/>
                    </a:lnTo>
                    <a:lnTo>
                      <a:pt x="0" y="24"/>
                    </a:lnTo>
                    <a:lnTo>
                      <a:pt x="0" y="23"/>
                    </a:lnTo>
                    <a:lnTo>
                      <a:pt x="0" y="23"/>
                    </a:lnTo>
                    <a:lnTo>
                      <a:pt x="0" y="23"/>
                    </a:lnTo>
                    <a:lnTo>
                      <a:pt x="0" y="24"/>
                    </a:lnTo>
                    <a:lnTo>
                      <a:pt x="0" y="24"/>
                    </a:lnTo>
                    <a:lnTo>
                      <a:pt x="0" y="24"/>
                    </a:lnTo>
                    <a:lnTo>
                      <a:pt x="0" y="23"/>
                    </a:lnTo>
                    <a:lnTo>
                      <a:pt x="0" y="24"/>
                    </a:lnTo>
                    <a:lnTo>
                      <a:pt x="0" y="24"/>
                    </a:lnTo>
                    <a:lnTo>
                      <a:pt x="0" y="23"/>
                    </a:lnTo>
                    <a:lnTo>
                      <a:pt x="0" y="23"/>
                    </a:lnTo>
                    <a:lnTo>
                      <a:pt x="0" y="24"/>
                    </a:lnTo>
                    <a:lnTo>
                      <a:pt x="0" y="24"/>
                    </a:lnTo>
                    <a:lnTo>
                      <a:pt x="0" y="24"/>
                    </a:lnTo>
                    <a:lnTo>
                      <a:pt x="0" y="24"/>
                    </a:lnTo>
                    <a:lnTo>
                      <a:pt x="0" y="24"/>
                    </a:lnTo>
                    <a:lnTo>
                      <a:pt x="0" y="23"/>
                    </a:lnTo>
                    <a:lnTo>
                      <a:pt x="0" y="24"/>
                    </a:lnTo>
                    <a:lnTo>
                      <a:pt x="0" y="23"/>
                    </a:lnTo>
                    <a:lnTo>
                      <a:pt x="0" y="25"/>
                    </a:lnTo>
                    <a:lnTo>
                      <a:pt x="0" y="24"/>
                    </a:lnTo>
                    <a:lnTo>
                      <a:pt x="0" y="25"/>
                    </a:lnTo>
                    <a:lnTo>
                      <a:pt x="0" y="24"/>
                    </a:lnTo>
                    <a:lnTo>
                      <a:pt x="0" y="25"/>
                    </a:lnTo>
                    <a:lnTo>
                      <a:pt x="0" y="25"/>
                    </a:lnTo>
                    <a:lnTo>
                      <a:pt x="0" y="25"/>
                    </a:lnTo>
                    <a:lnTo>
                      <a:pt x="0" y="24"/>
                    </a:lnTo>
                    <a:lnTo>
                      <a:pt x="0" y="24"/>
                    </a:lnTo>
                    <a:lnTo>
                      <a:pt x="0" y="24"/>
                    </a:lnTo>
                    <a:lnTo>
                      <a:pt x="0" y="25"/>
                    </a:lnTo>
                    <a:lnTo>
                      <a:pt x="0" y="25"/>
                    </a:lnTo>
                    <a:lnTo>
                      <a:pt x="0" y="25"/>
                    </a:lnTo>
                    <a:lnTo>
                      <a:pt x="0" y="26"/>
                    </a:lnTo>
                    <a:lnTo>
                      <a:pt x="0" y="26"/>
                    </a:lnTo>
                    <a:lnTo>
                      <a:pt x="0" y="26"/>
                    </a:lnTo>
                    <a:lnTo>
                      <a:pt x="0" y="25"/>
                    </a:lnTo>
                    <a:lnTo>
                      <a:pt x="0" y="25"/>
                    </a:lnTo>
                    <a:lnTo>
                      <a:pt x="0" y="25"/>
                    </a:lnTo>
                    <a:lnTo>
                      <a:pt x="0" y="25"/>
                    </a:lnTo>
                    <a:lnTo>
                      <a:pt x="0" y="24"/>
                    </a:lnTo>
                    <a:lnTo>
                      <a:pt x="0" y="24"/>
                    </a:lnTo>
                    <a:lnTo>
                      <a:pt x="0" y="24"/>
                    </a:lnTo>
                    <a:lnTo>
                      <a:pt x="0" y="25"/>
                    </a:lnTo>
                    <a:lnTo>
                      <a:pt x="0" y="24"/>
                    </a:lnTo>
                    <a:lnTo>
                      <a:pt x="0" y="24"/>
                    </a:lnTo>
                    <a:lnTo>
                      <a:pt x="0" y="24"/>
                    </a:lnTo>
                    <a:lnTo>
                      <a:pt x="0" y="24"/>
                    </a:lnTo>
                    <a:lnTo>
                      <a:pt x="0" y="24"/>
                    </a:lnTo>
                    <a:lnTo>
                      <a:pt x="0" y="24"/>
                    </a:lnTo>
                    <a:lnTo>
                      <a:pt x="0" y="24"/>
                    </a:lnTo>
                    <a:lnTo>
                      <a:pt x="0" y="23"/>
                    </a:lnTo>
                    <a:lnTo>
                      <a:pt x="0" y="24"/>
                    </a:lnTo>
                    <a:lnTo>
                      <a:pt x="0" y="25"/>
                    </a:lnTo>
                    <a:lnTo>
                      <a:pt x="0" y="24"/>
                    </a:lnTo>
                    <a:lnTo>
                      <a:pt x="0" y="24"/>
                    </a:lnTo>
                    <a:lnTo>
                      <a:pt x="0" y="24"/>
                    </a:lnTo>
                    <a:lnTo>
                      <a:pt x="0" y="24"/>
                    </a:lnTo>
                    <a:lnTo>
                      <a:pt x="0" y="23"/>
                    </a:lnTo>
                    <a:lnTo>
                      <a:pt x="0" y="24"/>
                    </a:lnTo>
                    <a:lnTo>
                      <a:pt x="0" y="23"/>
                    </a:lnTo>
                    <a:lnTo>
                      <a:pt x="0" y="23"/>
                    </a:lnTo>
                    <a:lnTo>
                      <a:pt x="0" y="22"/>
                    </a:lnTo>
                    <a:lnTo>
                      <a:pt x="0" y="23"/>
                    </a:lnTo>
                    <a:lnTo>
                      <a:pt x="0" y="23"/>
                    </a:lnTo>
                    <a:lnTo>
                      <a:pt x="0" y="23"/>
                    </a:lnTo>
                    <a:lnTo>
                      <a:pt x="0" y="23"/>
                    </a:lnTo>
                    <a:lnTo>
                      <a:pt x="0" y="24"/>
                    </a:lnTo>
                    <a:lnTo>
                      <a:pt x="0" y="24"/>
                    </a:lnTo>
                    <a:lnTo>
                      <a:pt x="0" y="24"/>
                    </a:lnTo>
                    <a:lnTo>
                      <a:pt x="0" y="23"/>
                    </a:lnTo>
                    <a:lnTo>
                      <a:pt x="0" y="24"/>
                    </a:lnTo>
                    <a:lnTo>
                      <a:pt x="0" y="23"/>
                    </a:lnTo>
                    <a:lnTo>
                      <a:pt x="0" y="23"/>
                    </a:lnTo>
                    <a:lnTo>
                      <a:pt x="0" y="23"/>
                    </a:lnTo>
                    <a:lnTo>
                      <a:pt x="0" y="23"/>
                    </a:lnTo>
                    <a:lnTo>
                      <a:pt x="0" y="23"/>
                    </a:lnTo>
                    <a:lnTo>
                      <a:pt x="0" y="23"/>
                    </a:lnTo>
                    <a:lnTo>
                      <a:pt x="0" y="23"/>
                    </a:lnTo>
                    <a:lnTo>
                      <a:pt x="0" y="23"/>
                    </a:lnTo>
                    <a:lnTo>
                      <a:pt x="0" y="23"/>
                    </a:lnTo>
                    <a:lnTo>
                      <a:pt x="0" y="24"/>
                    </a:lnTo>
                    <a:lnTo>
                      <a:pt x="0" y="24"/>
                    </a:lnTo>
                    <a:lnTo>
                      <a:pt x="0" y="25"/>
                    </a:lnTo>
                    <a:lnTo>
                      <a:pt x="0" y="24"/>
                    </a:lnTo>
                    <a:lnTo>
                      <a:pt x="0" y="25"/>
                    </a:lnTo>
                    <a:lnTo>
                      <a:pt x="0" y="26"/>
                    </a:lnTo>
                    <a:lnTo>
                      <a:pt x="0" y="26"/>
                    </a:lnTo>
                    <a:lnTo>
                      <a:pt x="0" y="27"/>
                    </a:lnTo>
                    <a:lnTo>
                      <a:pt x="0" y="26"/>
                    </a:lnTo>
                    <a:lnTo>
                      <a:pt x="0" y="27"/>
                    </a:lnTo>
                    <a:lnTo>
                      <a:pt x="0" y="26"/>
                    </a:lnTo>
                    <a:lnTo>
                      <a:pt x="0" y="27"/>
                    </a:lnTo>
                    <a:lnTo>
                      <a:pt x="0" y="27"/>
                    </a:lnTo>
                    <a:lnTo>
                      <a:pt x="0" y="27"/>
                    </a:lnTo>
                    <a:lnTo>
                      <a:pt x="0" y="27"/>
                    </a:lnTo>
                    <a:lnTo>
                      <a:pt x="0" y="27"/>
                    </a:lnTo>
                    <a:lnTo>
                      <a:pt x="0" y="27"/>
                    </a:lnTo>
                    <a:lnTo>
                      <a:pt x="0" y="27"/>
                    </a:lnTo>
                    <a:lnTo>
                      <a:pt x="0" y="27"/>
                    </a:lnTo>
                    <a:lnTo>
                      <a:pt x="0" y="27"/>
                    </a:lnTo>
                    <a:lnTo>
                      <a:pt x="0" y="28"/>
                    </a:lnTo>
                    <a:lnTo>
                      <a:pt x="0" y="27"/>
                    </a:lnTo>
                    <a:lnTo>
                      <a:pt x="0" y="27"/>
                    </a:lnTo>
                    <a:lnTo>
                      <a:pt x="0" y="27"/>
                    </a:lnTo>
                    <a:lnTo>
                      <a:pt x="0" y="27"/>
                    </a:lnTo>
                    <a:lnTo>
                      <a:pt x="0" y="26"/>
                    </a:lnTo>
                    <a:lnTo>
                      <a:pt x="0" y="26"/>
                    </a:lnTo>
                    <a:lnTo>
                      <a:pt x="0" y="27"/>
                    </a:lnTo>
                    <a:lnTo>
                      <a:pt x="0" y="27"/>
                    </a:lnTo>
                    <a:lnTo>
                      <a:pt x="0" y="27"/>
                    </a:lnTo>
                    <a:lnTo>
                      <a:pt x="0" y="26"/>
                    </a:lnTo>
                    <a:lnTo>
                      <a:pt x="0" y="27"/>
                    </a:lnTo>
                    <a:lnTo>
                      <a:pt x="0" y="26"/>
                    </a:lnTo>
                    <a:lnTo>
                      <a:pt x="0" y="27"/>
                    </a:lnTo>
                    <a:lnTo>
                      <a:pt x="0" y="27"/>
                    </a:lnTo>
                    <a:lnTo>
                      <a:pt x="0" y="27"/>
                    </a:lnTo>
                    <a:lnTo>
                      <a:pt x="0" y="27"/>
                    </a:lnTo>
                    <a:lnTo>
                      <a:pt x="0" y="27"/>
                    </a:lnTo>
                    <a:lnTo>
                      <a:pt x="0" y="27"/>
                    </a:lnTo>
                    <a:lnTo>
                      <a:pt x="0" y="27"/>
                    </a:lnTo>
                    <a:lnTo>
                      <a:pt x="0" y="27"/>
                    </a:lnTo>
                    <a:lnTo>
                      <a:pt x="0" y="27"/>
                    </a:lnTo>
                    <a:lnTo>
                      <a:pt x="0" y="26"/>
                    </a:lnTo>
                    <a:lnTo>
                      <a:pt x="0" y="25"/>
                    </a:lnTo>
                    <a:lnTo>
                      <a:pt x="0" y="26"/>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6"/>
                    </a:lnTo>
                    <a:lnTo>
                      <a:pt x="0" y="25"/>
                    </a:lnTo>
                    <a:lnTo>
                      <a:pt x="0" y="25"/>
                    </a:lnTo>
                    <a:lnTo>
                      <a:pt x="0" y="25"/>
                    </a:lnTo>
                    <a:lnTo>
                      <a:pt x="0" y="25"/>
                    </a:lnTo>
                    <a:lnTo>
                      <a:pt x="0" y="26"/>
                    </a:lnTo>
                    <a:lnTo>
                      <a:pt x="0" y="26"/>
                    </a:lnTo>
                    <a:lnTo>
                      <a:pt x="0" y="25"/>
                    </a:lnTo>
                    <a:lnTo>
                      <a:pt x="0" y="25"/>
                    </a:lnTo>
                    <a:lnTo>
                      <a:pt x="0" y="26"/>
                    </a:lnTo>
                    <a:lnTo>
                      <a:pt x="0" y="26"/>
                    </a:lnTo>
                    <a:lnTo>
                      <a:pt x="0" y="26"/>
                    </a:lnTo>
                    <a:lnTo>
                      <a:pt x="0" y="26"/>
                    </a:lnTo>
                    <a:lnTo>
                      <a:pt x="0" y="26"/>
                    </a:lnTo>
                    <a:lnTo>
                      <a:pt x="0" y="25"/>
                    </a:lnTo>
                    <a:lnTo>
                      <a:pt x="0" y="25"/>
                    </a:lnTo>
                    <a:lnTo>
                      <a:pt x="0" y="24"/>
                    </a:lnTo>
                    <a:lnTo>
                      <a:pt x="0" y="23"/>
                    </a:lnTo>
                    <a:lnTo>
                      <a:pt x="0" y="23"/>
                    </a:lnTo>
                    <a:lnTo>
                      <a:pt x="0" y="23"/>
                    </a:lnTo>
                    <a:lnTo>
                      <a:pt x="0" y="23"/>
                    </a:lnTo>
                    <a:lnTo>
                      <a:pt x="1" y="24"/>
                    </a:lnTo>
                    <a:lnTo>
                      <a:pt x="1" y="23"/>
                    </a:lnTo>
                    <a:lnTo>
                      <a:pt x="1" y="24"/>
                    </a:lnTo>
                    <a:lnTo>
                      <a:pt x="1" y="24"/>
                    </a:lnTo>
                    <a:lnTo>
                      <a:pt x="1" y="24"/>
                    </a:lnTo>
                    <a:lnTo>
                      <a:pt x="1" y="24"/>
                    </a:lnTo>
                    <a:lnTo>
                      <a:pt x="1" y="24"/>
                    </a:lnTo>
                    <a:lnTo>
                      <a:pt x="1" y="24"/>
                    </a:lnTo>
                    <a:lnTo>
                      <a:pt x="1" y="24"/>
                    </a:lnTo>
                    <a:lnTo>
                      <a:pt x="1" y="24"/>
                    </a:lnTo>
                    <a:lnTo>
                      <a:pt x="1" y="24"/>
                    </a:lnTo>
                    <a:lnTo>
                      <a:pt x="1" y="24"/>
                    </a:lnTo>
                    <a:lnTo>
                      <a:pt x="1" y="25"/>
                    </a:lnTo>
                    <a:lnTo>
                      <a:pt x="1" y="25"/>
                    </a:lnTo>
                    <a:lnTo>
                      <a:pt x="1" y="24"/>
                    </a:lnTo>
                    <a:lnTo>
                      <a:pt x="1" y="25"/>
                    </a:lnTo>
                    <a:lnTo>
                      <a:pt x="1" y="25"/>
                    </a:lnTo>
                    <a:lnTo>
                      <a:pt x="1" y="25"/>
                    </a:lnTo>
                    <a:lnTo>
                      <a:pt x="1" y="24"/>
                    </a:lnTo>
                    <a:lnTo>
                      <a:pt x="1" y="23"/>
                    </a:lnTo>
                    <a:lnTo>
                      <a:pt x="1" y="23"/>
                    </a:lnTo>
                    <a:lnTo>
                      <a:pt x="1" y="22"/>
                    </a:lnTo>
                    <a:lnTo>
                      <a:pt x="1" y="22"/>
                    </a:lnTo>
                    <a:lnTo>
                      <a:pt x="1" y="21"/>
                    </a:lnTo>
                    <a:lnTo>
                      <a:pt x="1" y="22"/>
                    </a:lnTo>
                    <a:lnTo>
                      <a:pt x="1" y="22"/>
                    </a:lnTo>
                    <a:lnTo>
                      <a:pt x="1" y="22"/>
                    </a:lnTo>
                    <a:lnTo>
                      <a:pt x="1" y="22"/>
                    </a:lnTo>
                    <a:lnTo>
                      <a:pt x="1" y="22"/>
                    </a:lnTo>
                    <a:lnTo>
                      <a:pt x="1" y="23"/>
                    </a:lnTo>
                    <a:lnTo>
                      <a:pt x="1" y="23"/>
                    </a:lnTo>
                    <a:lnTo>
                      <a:pt x="1" y="23"/>
                    </a:lnTo>
                    <a:lnTo>
                      <a:pt x="1" y="23"/>
                    </a:lnTo>
                    <a:lnTo>
                      <a:pt x="1" y="23"/>
                    </a:lnTo>
                    <a:lnTo>
                      <a:pt x="1" y="23"/>
                    </a:lnTo>
                    <a:lnTo>
                      <a:pt x="1" y="24"/>
                    </a:lnTo>
                    <a:lnTo>
                      <a:pt x="1" y="24"/>
                    </a:lnTo>
                    <a:lnTo>
                      <a:pt x="1" y="23"/>
                    </a:lnTo>
                    <a:lnTo>
                      <a:pt x="1" y="22"/>
                    </a:lnTo>
                    <a:lnTo>
                      <a:pt x="1" y="22"/>
                    </a:lnTo>
                    <a:lnTo>
                      <a:pt x="1" y="23"/>
                    </a:lnTo>
                    <a:lnTo>
                      <a:pt x="1" y="23"/>
                    </a:lnTo>
                    <a:lnTo>
                      <a:pt x="1" y="23"/>
                    </a:lnTo>
                    <a:lnTo>
                      <a:pt x="1" y="23"/>
                    </a:lnTo>
                    <a:lnTo>
                      <a:pt x="1" y="23"/>
                    </a:lnTo>
                    <a:lnTo>
                      <a:pt x="1" y="24"/>
                    </a:lnTo>
                    <a:lnTo>
                      <a:pt x="1" y="24"/>
                    </a:lnTo>
                    <a:lnTo>
                      <a:pt x="1" y="24"/>
                    </a:lnTo>
                    <a:lnTo>
                      <a:pt x="1" y="23"/>
                    </a:lnTo>
                    <a:lnTo>
                      <a:pt x="1" y="23"/>
                    </a:lnTo>
                    <a:lnTo>
                      <a:pt x="1" y="22"/>
                    </a:lnTo>
                    <a:lnTo>
                      <a:pt x="1" y="22"/>
                    </a:lnTo>
                    <a:lnTo>
                      <a:pt x="1" y="22"/>
                    </a:lnTo>
                    <a:lnTo>
                      <a:pt x="1" y="22"/>
                    </a:lnTo>
                    <a:lnTo>
                      <a:pt x="1" y="22"/>
                    </a:lnTo>
                    <a:lnTo>
                      <a:pt x="1" y="22"/>
                    </a:lnTo>
                    <a:lnTo>
                      <a:pt x="1" y="22"/>
                    </a:lnTo>
                    <a:lnTo>
                      <a:pt x="1" y="21"/>
                    </a:lnTo>
                    <a:lnTo>
                      <a:pt x="1" y="22"/>
                    </a:lnTo>
                    <a:lnTo>
                      <a:pt x="1" y="22"/>
                    </a:lnTo>
                    <a:lnTo>
                      <a:pt x="1" y="22"/>
                    </a:lnTo>
                    <a:lnTo>
                      <a:pt x="1" y="23"/>
                    </a:lnTo>
                    <a:lnTo>
                      <a:pt x="1" y="22"/>
                    </a:lnTo>
                    <a:lnTo>
                      <a:pt x="1" y="22"/>
                    </a:lnTo>
                    <a:lnTo>
                      <a:pt x="1" y="23"/>
                    </a:lnTo>
                    <a:lnTo>
                      <a:pt x="1" y="23"/>
                    </a:lnTo>
                    <a:lnTo>
                      <a:pt x="1" y="23"/>
                    </a:lnTo>
                    <a:lnTo>
                      <a:pt x="1" y="22"/>
                    </a:lnTo>
                    <a:lnTo>
                      <a:pt x="1" y="22"/>
                    </a:lnTo>
                    <a:lnTo>
                      <a:pt x="1" y="22"/>
                    </a:lnTo>
                    <a:lnTo>
                      <a:pt x="1" y="23"/>
                    </a:lnTo>
                    <a:lnTo>
                      <a:pt x="1" y="22"/>
                    </a:lnTo>
                    <a:lnTo>
                      <a:pt x="1" y="22"/>
                    </a:lnTo>
                    <a:lnTo>
                      <a:pt x="1" y="21"/>
                    </a:lnTo>
                    <a:lnTo>
                      <a:pt x="1" y="21"/>
                    </a:lnTo>
                    <a:lnTo>
                      <a:pt x="1" y="21"/>
                    </a:lnTo>
                    <a:lnTo>
                      <a:pt x="1" y="21"/>
                    </a:lnTo>
                    <a:lnTo>
                      <a:pt x="1" y="22"/>
                    </a:lnTo>
                    <a:lnTo>
                      <a:pt x="1" y="22"/>
                    </a:lnTo>
                    <a:lnTo>
                      <a:pt x="1" y="22"/>
                    </a:lnTo>
                    <a:lnTo>
                      <a:pt x="1" y="22"/>
                    </a:lnTo>
                    <a:lnTo>
                      <a:pt x="1" y="22"/>
                    </a:lnTo>
                    <a:lnTo>
                      <a:pt x="1" y="23"/>
                    </a:lnTo>
                    <a:lnTo>
                      <a:pt x="1" y="22"/>
                    </a:lnTo>
                    <a:lnTo>
                      <a:pt x="1" y="22"/>
                    </a:lnTo>
                    <a:lnTo>
                      <a:pt x="1" y="21"/>
                    </a:lnTo>
                    <a:lnTo>
                      <a:pt x="1" y="21"/>
                    </a:lnTo>
                    <a:lnTo>
                      <a:pt x="1" y="20"/>
                    </a:lnTo>
                    <a:lnTo>
                      <a:pt x="1" y="21"/>
                    </a:lnTo>
                    <a:lnTo>
                      <a:pt x="1" y="21"/>
                    </a:lnTo>
                    <a:lnTo>
                      <a:pt x="1" y="20"/>
                    </a:lnTo>
                    <a:lnTo>
                      <a:pt x="1" y="20"/>
                    </a:lnTo>
                    <a:lnTo>
                      <a:pt x="1" y="20"/>
                    </a:lnTo>
                    <a:lnTo>
                      <a:pt x="1" y="20"/>
                    </a:lnTo>
                    <a:lnTo>
                      <a:pt x="1" y="20"/>
                    </a:lnTo>
                    <a:lnTo>
                      <a:pt x="1" y="21"/>
                    </a:lnTo>
                    <a:lnTo>
                      <a:pt x="1" y="22"/>
                    </a:lnTo>
                    <a:lnTo>
                      <a:pt x="1" y="22"/>
                    </a:lnTo>
                    <a:lnTo>
                      <a:pt x="1" y="22"/>
                    </a:lnTo>
                    <a:lnTo>
                      <a:pt x="1" y="23"/>
                    </a:lnTo>
                    <a:lnTo>
                      <a:pt x="1" y="23"/>
                    </a:lnTo>
                    <a:lnTo>
                      <a:pt x="1" y="21"/>
                    </a:lnTo>
                    <a:lnTo>
                      <a:pt x="1" y="22"/>
                    </a:lnTo>
                    <a:lnTo>
                      <a:pt x="1" y="21"/>
                    </a:lnTo>
                    <a:lnTo>
                      <a:pt x="1" y="22"/>
                    </a:lnTo>
                    <a:lnTo>
                      <a:pt x="1" y="21"/>
                    </a:lnTo>
                    <a:lnTo>
                      <a:pt x="1" y="22"/>
                    </a:lnTo>
                    <a:lnTo>
                      <a:pt x="1" y="22"/>
                    </a:lnTo>
                    <a:lnTo>
                      <a:pt x="1" y="22"/>
                    </a:lnTo>
                    <a:lnTo>
                      <a:pt x="1" y="22"/>
                    </a:lnTo>
                    <a:lnTo>
                      <a:pt x="1" y="22"/>
                    </a:lnTo>
                    <a:lnTo>
                      <a:pt x="1" y="23"/>
                    </a:lnTo>
                    <a:lnTo>
                      <a:pt x="1" y="24"/>
                    </a:lnTo>
                    <a:lnTo>
                      <a:pt x="1" y="23"/>
                    </a:lnTo>
                    <a:lnTo>
                      <a:pt x="1" y="23"/>
                    </a:lnTo>
                    <a:lnTo>
                      <a:pt x="1" y="23"/>
                    </a:lnTo>
                    <a:lnTo>
                      <a:pt x="1" y="23"/>
                    </a:lnTo>
                    <a:lnTo>
                      <a:pt x="1" y="23"/>
                    </a:lnTo>
                    <a:lnTo>
                      <a:pt x="1" y="22"/>
                    </a:lnTo>
                    <a:lnTo>
                      <a:pt x="1" y="23"/>
                    </a:lnTo>
                    <a:lnTo>
                      <a:pt x="1" y="23"/>
                    </a:lnTo>
                    <a:lnTo>
                      <a:pt x="1" y="24"/>
                    </a:lnTo>
                    <a:lnTo>
                      <a:pt x="1" y="24"/>
                    </a:lnTo>
                    <a:lnTo>
                      <a:pt x="1" y="24"/>
                    </a:lnTo>
                    <a:lnTo>
                      <a:pt x="1" y="25"/>
                    </a:lnTo>
                    <a:lnTo>
                      <a:pt x="1" y="24"/>
                    </a:lnTo>
                    <a:lnTo>
                      <a:pt x="1" y="25"/>
                    </a:lnTo>
                    <a:lnTo>
                      <a:pt x="1" y="25"/>
                    </a:lnTo>
                    <a:lnTo>
                      <a:pt x="1" y="24"/>
                    </a:lnTo>
                    <a:lnTo>
                      <a:pt x="1" y="25"/>
                    </a:lnTo>
                    <a:lnTo>
                      <a:pt x="1" y="25"/>
                    </a:lnTo>
                    <a:lnTo>
                      <a:pt x="1" y="24"/>
                    </a:lnTo>
                    <a:lnTo>
                      <a:pt x="1" y="24"/>
                    </a:lnTo>
                    <a:lnTo>
                      <a:pt x="1" y="23"/>
                    </a:lnTo>
                    <a:lnTo>
                      <a:pt x="1" y="23"/>
                    </a:lnTo>
                    <a:lnTo>
                      <a:pt x="1" y="22"/>
                    </a:lnTo>
                    <a:lnTo>
                      <a:pt x="1" y="22"/>
                    </a:lnTo>
                    <a:lnTo>
                      <a:pt x="1" y="22"/>
                    </a:lnTo>
                    <a:lnTo>
                      <a:pt x="1" y="21"/>
                    </a:lnTo>
                    <a:lnTo>
                      <a:pt x="1" y="22"/>
                    </a:lnTo>
                    <a:lnTo>
                      <a:pt x="1" y="22"/>
                    </a:lnTo>
                    <a:lnTo>
                      <a:pt x="1" y="22"/>
                    </a:lnTo>
                    <a:lnTo>
                      <a:pt x="1" y="22"/>
                    </a:lnTo>
                    <a:lnTo>
                      <a:pt x="1" y="22"/>
                    </a:lnTo>
                    <a:lnTo>
                      <a:pt x="1" y="23"/>
                    </a:lnTo>
                    <a:lnTo>
                      <a:pt x="1" y="22"/>
                    </a:lnTo>
                    <a:lnTo>
                      <a:pt x="1" y="23"/>
                    </a:lnTo>
                    <a:lnTo>
                      <a:pt x="1" y="23"/>
                    </a:lnTo>
                    <a:lnTo>
                      <a:pt x="1" y="23"/>
                    </a:lnTo>
                    <a:lnTo>
                      <a:pt x="1" y="24"/>
                    </a:lnTo>
                    <a:lnTo>
                      <a:pt x="1" y="23"/>
                    </a:lnTo>
                    <a:lnTo>
                      <a:pt x="1" y="23"/>
                    </a:lnTo>
                    <a:lnTo>
                      <a:pt x="1" y="24"/>
                    </a:lnTo>
                    <a:lnTo>
                      <a:pt x="1" y="23"/>
                    </a:lnTo>
                    <a:lnTo>
                      <a:pt x="1" y="22"/>
                    </a:lnTo>
                    <a:lnTo>
                      <a:pt x="1" y="22"/>
                    </a:lnTo>
                    <a:lnTo>
                      <a:pt x="1" y="22"/>
                    </a:lnTo>
                    <a:lnTo>
                      <a:pt x="1" y="21"/>
                    </a:lnTo>
                    <a:lnTo>
                      <a:pt x="1" y="22"/>
                    </a:lnTo>
                    <a:lnTo>
                      <a:pt x="1" y="22"/>
                    </a:lnTo>
                    <a:lnTo>
                      <a:pt x="1" y="22"/>
                    </a:lnTo>
                    <a:lnTo>
                      <a:pt x="1" y="22"/>
                    </a:lnTo>
                    <a:lnTo>
                      <a:pt x="1" y="23"/>
                    </a:lnTo>
                    <a:lnTo>
                      <a:pt x="1" y="22"/>
                    </a:lnTo>
                    <a:lnTo>
                      <a:pt x="1" y="22"/>
                    </a:lnTo>
                    <a:lnTo>
                      <a:pt x="1" y="22"/>
                    </a:lnTo>
                    <a:lnTo>
                      <a:pt x="1" y="22"/>
                    </a:lnTo>
                    <a:lnTo>
                      <a:pt x="1" y="23"/>
                    </a:lnTo>
                    <a:lnTo>
                      <a:pt x="1" y="23"/>
                    </a:lnTo>
                    <a:lnTo>
                      <a:pt x="1" y="22"/>
                    </a:lnTo>
                    <a:lnTo>
                      <a:pt x="1" y="23"/>
                    </a:lnTo>
                    <a:lnTo>
                      <a:pt x="1" y="23"/>
                    </a:lnTo>
                    <a:lnTo>
                      <a:pt x="1" y="22"/>
                    </a:lnTo>
                    <a:lnTo>
                      <a:pt x="1" y="22"/>
                    </a:lnTo>
                    <a:lnTo>
                      <a:pt x="1" y="23"/>
                    </a:lnTo>
                    <a:lnTo>
                      <a:pt x="1" y="22"/>
                    </a:lnTo>
                    <a:lnTo>
                      <a:pt x="1" y="22"/>
                    </a:lnTo>
                    <a:lnTo>
                      <a:pt x="1" y="23"/>
                    </a:lnTo>
                    <a:lnTo>
                      <a:pt x="1" y="23"/>
                    </a:lnTo>
                    <a:lnTo>
                      <a:pt x="1" y="22"/>
                    </a:lnTo>
                    <a:lnTo>
                      <a:pt x="1" y="23"/>
                    </a:lnTo>
                    <a:lnTo>
                      <a:pt x="1" y="22"/>
                    </a:lnTo>
                    <a:lnTo>
                      <a:pt x="1" y="23"/>
                    </a:lnTo>
                    <a:lnTo>
                      <a:pt x="1" y="22"/>
                    </a:lnTo>
                    <a:lnTo>
                      <a:pt x="1" y="22"/>
                    </a:lnTo>
                    <a:lnTo>
                      <a:pt x="1" y="22"/>
                    </a:lnTo>
                    <a:lnTo>
                      <a:pt x="1" y="22"/>
                    </a:lnTo>
                    <a:lnTo>
                      <a:pt x="1" y="22"/>
                    </a:lnTo>
                    <a:lnTo>
                      <a:pt x="1" y="21"/>
                    </a:lnTo>
                    <a:lnTo>
                      <a:pt x="1" y="22"/>
                    </a:lnTo>
                    <a:lnTo>
                      <a:pt x="1" y="21"/>
                    </a:lnTo>
                    <a:lnTo>
                      <a:pt x="1" y="22"/>
                    </a:lnTo>
                    <a:lnTo>
                      <a:pt x="1" y="22"/>
                    </a:lnTo>
                    <a:lnTo>
                      <a:pt x="1" y="22"/>
                    </a:lnTo>
                    <a:lnTo>
                      <a:pt x="1" y="23"/>
                    </a:lnTo>
                    <a:lnTo>
                      <a:pt x="1" y="23"/>
                    </a:lnTo>
                    <a:lnTo>
                      <a:pt x="1" y="23"/>
                    </a:lnTo>
                    <a:lnTo>
                      <a:pt x="1" y="24"/>
                    </a:lnTo>
                    <a:lnTo>
                      <a:pt x="1" y="24"/>
                    </a:lnTo>
                    <a:lnTo>
                      <a:pt x="1" y="25"/>
                    </a:lnTo>
                    <a:lnTo>
                      <a:pt x="1" y="24"/>
                    </a:lnTo>
                    <a:lnTo>
                      <a:pt x="1" y="24"/>
                    </a:lnTo>
                    <a:lnTo>
                      <a:pt x="1" y="31"/>
                    </a:lnTo>
                    <a:lnTo>
                      <a:pt x="1" y="27"/>
                    </a:lnTo>
                    <a:lnTo>
                      <a:pt x="1" y="23"/>
                    </a:lnTo>
                    <a:lnTo>
                      <a:pt x="1" y="20"/>
                    </a:lnTo>
                    <a:lnTo>
                      <a:pt x="1" y="19"/>
                    </a:lnTo>
                    <a:lnTo>
                      <a:pt x="1" y="19"/>
                    </a:lnTo>
                    <a:lnTo>
                      <a:pt x="1" y="19"/>
                    </a:lnTo>
                    <a:lnTo>
                      <a:pt x="1" y="18"/>
                    </a:lnTo>
                    <a:lnTo>
                      <a:pt x="1" y="17"/>
                    </a:lnTo>
                    <a:lnTo>
                      <a:pt x="1" y="17"/>
                    </a:lnTo>
                    <a:lnTo>
                      <a:pt x="1" y="16"/>
                    </a:lnTo>
                    <a:lnTo>
                      <a:pt x="1" y="15"/>
                    </a:lnTo>
                    <a:lnTo>
                      <a:pt x="1" y="14"/>
                    </a:lnTo>
                    <a:lnTo>
                      <a:pt x="1" y="13"/>
                    </a:lnTo>
                    <a:lnTo>
                      <a:pt x="1" y="12"/>
                    </a:lnTo>
                    <a:lnTo>
                      <a:pt x="1" y="11"/>
                    </a:lnTo>
                    <a:lnTo>
                      <a:pt x="1" y="11"/>
                    </a:lnTo>
                    <a:lnTo>
                      <a:pt x="1" y="10"/>
                    </a:lnTo>
                    <a:lnTo>
                      <a:pt x="1" y="9"/>
                    </a:lnTo>
                    <a:lnTo>
                      <a:pt x="1" y="9"/>
                    </a:lnTo>
                    <a:lnTo>
                      <a:pt x="1" y="8"/>
                    </a:lnTo>
                    <a:lnTo>
                      <a:pt x="1" y="7"/>
                    </a:lnTo>
                    <a:lnTo>
                      <a:pt x="1" y="7"/>
                    </a:lnTo>
                    <a:lnTo>
                      <a:pt x="1" y="6"/>
                    </a:lnTo>
                    <a:lnTo>
                      <a:pt x="1" y="6"/>
                    </a:lnTo>
                    <a:lnTo>
                      <a:pt x="1" y="5"/>
                    </a:lnTo>
                    <a:lnTo>
                      <a:pt x="1" y="4"/>
                    </a:lnTo>
                    <a:lnTo>
                      <a:pt x="1" y="4"/>
                    </a:lnTo>
                    <a:lnTo>
                      <a:pt x="1" y="3"/>
                    </a:lnTo>
                    <a:lnTo>
                      <a:pt x="1" y="3"/>
                    </a:lnTo>
                  </a:path>
                </a:pathLst>
              </a:custGeom>
              <a:noFill/>
              <a:ln w="0">
                <a:solidFill>
                  <a:srgbClr val="3366FF"/>
                </a:solidFill>
                <a:prstDash val="solid"/>
                <a:round/>
                <a:headEnd/>
                <a:tailEnd/>
              </a:ln>
            </p:spPr>
            <p:txBody>
              <a:bodyPr/>
              <a:lstStyle/>
              <a:p>
                <a:endParaRPr lang="en-GB"/>
              </a:p>
            </p:txBody>
          </p:sp>
          <p:sp>
            <p:nvSpPr>
              <p:cNvPr id="185990" name="Freeform 646"/>
              <p:cNvSpPr>
                <a:spLocks/>
              </p:cNvSpPr>
              <p:nvPr/>
            </p:nvSpPr>
            <p:spPr bwMode="auto">
              <a:xfrm>
                <a:off x="2934" y="3563"/>
                <a:ext cx="1" cy="216"/>
              </a:xfrm>
              <a:custGeom>
                <a:avLst/>
                <a:gdLst/>
                <a:ahLst/>
                <a:cxnLst>
                  <a:cxn ang="0">
                    <a:pos x="0" y="33"/>
                  </a:cxn>
                  <a:cxn ang="0">
                    <a:pos x="0" y="29"/>
                  </a:cxn>
                  <a:cxn ang="0">
                    <a:pos x="0" y="23"/>
                  </a:cxn>
                  <a:cxn ang="0">
                    <a:pos x="0" y="23"/>
                  </a:cxn>
                  <a:cxn ang="0">
                    <a:pos x="0" y="21"/>
                  </a:cxn>
                  <a:cxn ang="0">
                    <a:pos x="0" y="18"/>
                  </a:cxn>
                  <a:cxn ang="0">
                    <a:pos x="0" y="20"/>
                  </a:cxn>
                  <a:cxn ang="0">
                    <a:pos x="0" y="18"/>
                  </a:cxn>
                  <a:cxn ang="0">
                    <a:pos x="0" y="17"/>
                  </a:cxn>
                  <a:cxn ang="0">
                    <a:pos x="0" y="19"/>
                  </a:cxn>
                  <a:cxn ang="0">
                    <a:pos x="0" y="17"/>
                  </a:cxn>
                  <a:cxn ang="0">
                    <a:pos x="0" y="15"/>
                  </a:cxn>
                  <a:cxn ang="0">
                    <a:pos x="0" y="14"/>
                  </a:cxn>
                  <a:cxn ang="0">
                    <a:pos x="0" y="12"/>
                  </a:cxn>
                  <a:cxn ang="0">
                    <a:pos x="0" y="11"/>
                  </a:cxn>
                  <a:cxn ang="0">
                    <a:pos x="0" y="10"/>
                  </a:cxn>
                  <a:cxn ang="0">
                    <a:pos x="0" y="11"/>
                  </a:cxn>
                  <a:cxn ang="0">
                    <a:pos x="0" y="8"/>
                  </a:cxn>
                  <a:cxn ang="0">
                    <a:pos x="0" y="7"/>
                  </a:cxn>
                  <a:cxn ang="0">
                    <a:pos x="0" y="9"/>
                  </a:cxn>
                  <a:cxn ang="0">
                    <a:pos x="0" y="10"/>
                  </a:cxn>
                  <a:cxn ang="0">
                    <a:pos x="0" y="13"/>
                  </a:cxn>
                  <a:cxn ang="0">
                    <a:pos x="0" y="12"/>
                  </a:cxn>
                  <a:cxn ang="0">
                    <a:pos x="0" y="12"/>
                  </a:cxn>
                  <a:cxn ang="0">
                    <a:pos x="0" y="14"/>
                  </a:cxn>
                  <a:cxn ang="0">
                    <a:pos x="0" y="13"/>
                  </a:cxn>
                  <a:cxn ang="0">
                    <a:pos x="0" y="11"/>
                  </a:cxn>
                  <a:cxn ang="0">
                    <a:pos x="0" y="10"/>
                  </a:cxn>
                  <a:cxn ang="0">
                    <a:pos x="0" y="11"/>
                  </a:cxn>
                  <a:cxn ang="0">
                    <a:pos x="0" y="10"/>
                  </a:cxn>
                  <a:cxn ang="0">
                    <a:pos x="0" y="11"/>
                  </a:cxn>
                  <a:cxn ang="0">
                    <a:pos x="0" y="8"/>
                  </a:cxn>
                  <a:cxn ang="0">
                    <a:pos x="0" y="7"/>
                  </a:cxn>
                  <a:cxn ang="0">
                    <a:pos x="0" y="7"/>
                  </a:cxn>
                  <a:cxn ang="0">
                    <a:pos x="0" y="8"/>
                  </a:cxn>
                  <a:cxn ang="0">
                    <a:pos x="0" y="8"/>
                  </a:cxn>
                  <a:cxn ang="0">
                    <a:pos x="0" y="10"/>
                  </a:cxn>
                  <a:cxn ang="0">
                    <a:pos x="0" y="8"/>
                  </a:cxn>
                  <a:cxn ang="0">
                    <a:pos x="0" y="8"/>
                  </a:cxn>
                  <a:cxn ang="0">
                    <a:pos x="0" y="5"/>
                  </a:cxn>
                  <a:cxn ang="0">
                    <a:pos x="0" y="5"/>
                  </a:cxn>
                  <a:cxn ang="0">
                    <a:pos x="0" y="7"/>
                  </a:cxn>
                  <a:cxn ang="0">
                    <a:pos x="0" y="5"/>
                  </a:cxn>
                  <a:cxn ang="0">
                    <a:pos x="0" y="5"/>
                  </a:cxn>
                  <a:cxn ang="0">
                    <a:pos x="0" y="6"/>
                  </a:cxn>
                  <a:cxn ang="0">
                    <a:pos x="0" y="6"/>
                  </a:cxn>
                  <a:cxn ang="0">
                    <a:pos x="0" y="6"/>
                  </a:cxn>
                  <a:cxn ang="0">
                    <a:pos x="0" y="4"/>
                  </a:cxn>
                  <a:cxn ang="0">
                    <a:pos x="0" y="4"/>
                  </a:cxn>
                  <a:cxn ang="0">
                    <a:pos x="0" y="3"/>
                  </a:cxn>
                  <a:cxn ang="0">
                    <a:pos x="0" y="3"/>
                  </a:cxn>
                  <a:cxn ang="0">
                    <a:pos x="0" y="4"/>
                  </a:cxn>
                  <a:cxn ang="0">
                    <a:pos x="0" y="2"/>
                  </a:cxn>
                  <a:cxn ang="0">
                    <a:pos x="0" y="2"/>
                  </a:cxn>
                  <a:cxn ang="0">
                    <a:pos x="0" y="2"/>
                  </a:cxn>
                  <a:cxn ang="0">
                    <a:pos x="0" y="2"/>
                  </a:cxn>
                  <a:cxn ang="0">
                    <a:pos x="0" y="1"/>
                  </a:cxn>
                  <a:cxn ang="0">
                    <a:pos x="0" y="4"/>
                  </a:cxn>
                  <a:cxn ang="0">
                    <a:pos x="0" y="4"/>
                  </a:cxn>
                  <a:cxn ang="0">
                    <a:pos x="0" y="1"/>
                  </a:cxn>
                  <a:cxn ang="0">
                    <a:pos x="0" y="5"/>
                  </a:cxn>
                  <a:cxn ang="0">
                    <a:pos x="0" y="4"/>
                  </a:cxn>
                  <a:cxn ang="0">
                    <a:pos x="0" y="4"/>
                  </a:cxn>
                </a:cxnLst>
                <a:rect l="0" t="0" r="r" b="b"/>
                <a:pathLst>
                  <a:path h="36">
                    <a:moveTo>
                      <a:pt x="0" y="36"/>
                    </a:moveTo>
                    <a:lnTo>
                      <a:pt x="0" y="36"/>
                    </a:lnTo>
                    <a:lnTo>
                      <a:pt x="0" y="35"/>
                    </a:lnTo>
                    <a:lnTo>
                      <a:pt x="0" y="35"/>
                    </a:lnTo>
                    <a:lnTo>
                      <a:pt x="0" y="34"/>
                    </a:lnTo>
                    <a:lnTo>
                      <a:pt x="0" y="34"/>
                    </a:lnTo>
                    <a:lnTo>
                      <a:pt x="0" y="33"/>
                    </a:lnTo>
                    <a:lnTo>
                      <a:pt x="0" y="33"/>
                    </a:lnTo>
                    <a:lnTo>
                      <a:pt x="0" y="33"/>
                    </a:lnTo>
                    <a:lnTo>
                      <a:pt x="0" y="33"/>
                    </a:lnTo>
                    <a:lnTo>
                      <a:pt x="0" y="33"/>
                    </a:lnTo>
                    <a:lnTo>
                      <a:pt x="0" y="32"/>
                    </a:lnTo>
                    <a:lnTo>
                      <a:pt x="0" y="32"/>
                    </a:lnTo>
                    <a:lnTo>
                      <a:pt x="0" y="31"/>
                    </a:lnTo>
                    <a:lnTo>
                      <a:pt x="0" y="31"/>
                    </a:lnTo>
                    <a:lnTo>
                      <a:pt x="0" y="31"/>
                    </a:lnTo>
                    <a:lnTo>
                      <a:pt x="0" y="30"/>
                    </a:lnTo>
                    <a:lnTo>
                      <a:pt x="0" y="30"/>
                    </a:lnTo>
                    <a:lnTo>
                      <a:pt x="0" y="29"/>
                    </a:lnTo>
                    <a:lnTo>
                      <a:pt x="0" y="30"/>
                    </a:lnTo>
                    <a:lnTo>
                      <a:pt x="0" y="29"/>
                    </a:lnTo>
                    <a:lnTo>
                      <a:pt x="0" y="29"/>
                    </a:lnTo>
                    <a:lnTo>
                      <a:pt x="0" y="29"/>
                    </a:lnTo>
                    <a:lnTo>
                      <a:pt x="0" y="28"/>
                    </a:lnTo>
                    <a:lnTo>
                      <a:pt x="0" y="28"/>
                    </a:lnTo>
                    <a:lnTo>
                      <a:pt x="0" y="28"/>
                    </a:lnTo>
                    <a:lnTo>
                      <a:pt x="0" y="28"/>
                    </a:lnTo>
                    <a:lnTo>
                      <a:pt x="0" y="27"/>
                    </a:lnTo>
                    <a:lnTo>
                      <a:pt x="0" y="26"/>
                    </a:lnTo>
                    <a:lnTo>
                      <a:pt x="0" y="26"/>
                    </a:lnTo>
                    <a:lnTo>
                      <a:pt x="0" y="26"/>
                    </a:lnTo>
                    <a:lnTo>
                      <a:pt x="0" y="25"/>
                    </a:lnTo>
                    <a:lnTo>
                      <a:pt x="0" y="23"/>
                    </a:lnTo>
                    <a:lnTo>
                      <a:pt x="0" y="23"/>
                    </a:lnTo>
                    <a:lnTo>
                      <a:pt x="0" y="22"/>
                    </a:lnTo>
                    <a:lnTo>
                      <a:pt x="0" y="22"/>
                    </a:lnTo>
                    <a:lnTo>
                      <a:pt x="0" y="23"/>
                    </a:lnTo>
                    <a:lnTo>
                      <a:pt x="0" y="22"/>
                    </a:lnTo>
                    <a:lnTo>
                      <a:pt x="0" y="22"/>
                    </a:lnTo>
                    <a:lnTo>
                      <a:pt x="0" y="23"/>
                    </a:lnTo>
                    <a:lnTo>
                      <a:pt x="0" y="23"/>
                    </a:lnTo>
                    <a:lnTo>
                      <a:pt x="0" y="22"/>
                    </a:lnTo>
                    <a:lnTo>
                      <a:pt x="0" y="23"/>
                    </a:lnTo>
                    <a:lnTo>
                      <a:pt x="0" y="23"/>
                    </a:lnTo>
                    <a:lnTo>
                      <a:pt x="0" y="22"/>
                    </a:lnTo>
                    <a:lnTo>
                      <a:pt x="0" y="21"/>
                    </a:lnTo>
                    <a:lnTo>
                      <a:pt x="0" y="21"/>
                    </a:lnTo>
                    <a:lnTo>
                      <a:pt x="0" y="21"/>
                    </a:lnTo>
                    <a:lnTo>
                      <a:pt x="0" y="21"/>
                    </a:lnTo>
                    <a:lnTo>
                      <a:pt x="0" y="20"/>
                    </a:lnTo>
                    <a:lnTo>
                      <a:pt x="0" y="21"/>
                    </a:lnTo>
                    <a:lnTo>
                      <a:pt x="0" y="21"/>
                    </a:lnTo>
                    <a:lnTo>
                      <a:pt x="0" y="21"/>
                    </a:lnTo>
                    <a:lnTo>
                      <a:pt x="0" y="21"/>
                    </a:lnTo>
                    <a:lnTo>
                      <a:pt x="0" y="21"/>
                    </a:lnTo>
                    <a:lnTo>
                      <a:pt x="0" y="20"/>
                    </a:lnTo>
                    <a:lnTo>
                      <a:pt x="0" y="20"/>
                    </a:lnTo>
                    <a:lnTo>
                      <a:pt x="0" y="20"/>
                    </a:lnTo>
                    <a:lnTo>
                      <a:pt x="0" y="19"/>
                    </a:lnTo>
                    <a:lnTo>
                      <a:pt x="0" y="19"/>
                    </a:lnTo>
                    <a:lnTo>
                      <a:pt x="0" y="18"/>
                    </a:lnTo>
                    <a:lnTo>
                      <a:pt x="0" y="19"/>
                    </a:lnTo>
                    <a:lnTo>
                      <a:pt x="0" y="18"/>
                    </a:lnTo>
                    <a:lnTo>
                      <a:pt x="0" y="18"/>
                    </a:lnTo>
                    <a:lnTo>
                      <a:pt x="0" y="19"/>
                    </a:lnTo>
                    <a:lnTo>
                      <a:pt x="0" y="18"/>
                    </a:lnTo>
                    <a:lnTo>
                      <a:pt x="0" y="18"/>
                    </a:lnTo>
                    <a:lnTo>
                      <a:pt x="0" y="17"/>
                    </a:lnTo>
                    <a:lnTo>
                      <a:pt x="0" y="18"/>
                    </a:lnTo>
                    <a:lnTo>
                      <a:pt x="0" y="19"/>
                    </a:lnTo>
                    <a:lnTo>
                      <a:pt x="0" y="18"/>
                    </a:lnTo>
                    <a:lnTo>
                      <a:pt x="0" y="19"/>
                    </a:lnTo>
                    <a:lnTo>
                      <a:pt x="0" y="19"/>
                    </a:lnTo>
                    <a:lnTo>
                      <a:pt x="0" y="19"/>
                    </a:lnTo>
                    <a:lnTo>
                      <a:pt x="0" y="20"/>
                    </a:lnTo>
                    <a:lnTo>
                      <a:pt x="0" y="19"/>
                    </a:lnTo>
                    <a:lnTo>
                      <a:pt x="0" y="20"/>
                    </a:lnTo>
                    <a:lnTo>
                      <a:pt x="0" y="20"/>
                    </a:lnTo>
                    <a:lnTo>
                      <a:pt x="0" y="19"/>
                    </a:lnTo>
                    <a:lnTo>
                      <a:pt x="0" y="19"/>
                    </a:lnTo>
                    <a:lnTo>
                      <a:pt x="0" y="18"/>
                    </a:lnTo>
                    <a:lnTo>
                      <a:pt x="0" y="19"/>
                    </a:lnTo>
                    <a:lnTo>
                      <a:pt x="0" y="18"/>
                    </a:lnTo>
                    <a:lnTo>
                      <a:pt x="0" y="19"/>
                    </a:lnTo>
                    <a:lnTo>
                      <a:pt x="0" y="18"/>
                    </a:lnTo>
                    <a:lnTo>
                      <a:pt x="0" y="18"/>
                    </a:lnTo>
                    <a:lnTo>
                      <a:pt x="0" y="19"/>
                    </a:lnTo>
                    <a:lnTo>
                      <a:pt x="0" y="18"/>
                    </a:lnTo>
                    <a:lnTo>
                      <a:pt x="0" y="18"/>
                    </a:lnTo>
                    <a:lnTo>
                      <a:pt x="0" y="18"/>
                    </a:lnTo>
                    <a:lnTo>
                      <a:pt x="0" y="17"/>
                    </a:lnTo>
                    <a:lnTo>
                      <a:pt x="0" y="17"/>
                    </a:lnTo>
                    <a:lnTo>
                      <a:pt x="0" y="17"/>
                    </a:lnTo>
                    <a:lnTo>
                      <a:pt x="0" y="18"/>
                    </a:lnTo>
                    <a:lnTo>
                      <a:pt x="0" y="18"/>
                    </a:lnTo>
                    <a:lnTo>
                      <a:pt x="0" y="18"/>
                    </a:lnTo>
                    <a:lnTo>
                      <a:pt x="0" y="17"/>
                    </a:lnTo>
                    <a:lnTo>
                      <a:pt x="0" y="18"/>
                    </a:lnTo>
                    <a:lnTo>
                      <a:pt x="0" y="17"/>
                    </a:lnTo>
                    <a:lnTo>
                      <a:pt x="0" y="17"/>
                    </a:lnTo>
                    <a:lnTo>
                      <a:pt x="0" y="17"/>
                    </a:lnTo>
                    <a:lnTo>
                      <a:pt x="0" y="18"/>
                    </a:lnTo>
                    <a:lnTo>
                      <a:pt x="0" y="18"/>
                    </a:lnTo>
                    <a:lnTo>
                      <a:pt x="0" y="18"/>
                    </a:lnTo>
                    <a:lnTo>
                      <a:pt x="0" y="18"/>
                    </a:lnTo>
                    <a:lnTo>
                      <a:pt x="0" y="18"/>
                    </a:lnTo>
                    <a:lnTo>
                      <a:pt x="0" y="18"/>
                    </a:lnTo>
                    <a:lnTo>
                      <a:pt x="0" y="18"/>
                    </a:lnTo>
                    <a:lnTo>
                      <a:pt x="0" y="18"/>
                    </a:lnTo>
                    <a:lnTo>
                      <a:pt x="0" y="19"/>
                    </a:lnTo>
                    <a:lnTo>
                      <a:pt x="0" y="18"/>
                    </a:lnTo>
                    <a:lnTo>
                      <a:pt x="0" y="19"/>
                    </a:lnTo>
                    <a:lnTo>
                      <a:pt x="0" y="19"/>
                    </a:lnTo>
                    <a:lnTo>
                      <a:pt x="0" y="19"/>
                    </a:lnTo>
                    <a:lnTo>
                      <a:pt x="0" y="19"/>
                    </a:lnTo>
                    <a:lnTo>
                      <a:pt x="0" y="19"/>
                    </a:lnTo>
                    <a:lnTo>
                      <a:pt x="0" y="18"/>
                    </a:lnTo>
                    <a:lnTo>
                      <a:pt x="0" y="19"/>
                    </a:lnTo>
                    <a:lnTo>
                      <a:pt x="0" y="18"/>
                    </a:lnTo>
                    <a:lnTo>
                      <a:pt x="0" y="18"/>
                    </a:lnTo>
                    <a:lnTo>
                      <a:pt x="0" y="17"/>
                    </a:lnTo>
                    <a:lnTo>
                      <a:pt x="0" y="17"/>
                    </a:lnTo>
                    <a:lnTo>
                      <a:pt x="0" y="16"/>
                    </a:lnTo>
                    <a:lnTo>
                      <a:pt x="0" y="15"/>
                    </a:lnTo>
                    <a:lnTo>
                      <a:pt x="0" y="15"/>
                    </a:lnTo>
                    <a:lnTo>
                      <a:pt x="0" y="15"/>
                    </a:lnTo>
                    <a:lnTo>
                      <a:pt x="0" y="14"/>
                    </a:lnTo>
                    <a:lnTo>
                      <a:pt x="0" y="14"/>
                    </a:lnTo>
                    <a:lnTo>
                      <a:pt x="0" y="14"/>
                    </a:lnTo>
                    <a:lnTo>
                      <a:pt x="0" y="15"/>
                    </a:lnTo>
                    <a:lnTo>
                      <a:pt x="0" y="14"/>
                    </a:lnTo>
                    <a:lnTo>
                      <a:pt x="0" y="15"/>
                    </a:lnTo>
                    <a:lnTo>
                      <a:pt x="0" y="15"/>
                    </a:lnTo>
                    <a:lnTo>
                      <a:pt x="0" y="14"/>
                    </a:lnTo>
                    <a:lnTo>
                      <a:pt x="0" y="14"/>
                    </a:lnTo>
                    <a:lnTo>
                      <a:pt x="0" y="14"/>
                    </a:lnTo>
                    <a:lnTo>
                      <a:pt x="0" y="14"/>
                    </a:lnTo>
                    <a:lnTo>
                      <a:pt x="0" y="14"/>
                    </a:lnTo>
                    <a:lnTo>
                      <a:pt x="0" y="15"/>
                    </a:lnTo>
                    <a:lnTo>
                      <a:pt x="0" y="14"/>
                    </a:lnTo>
                    <a:lnTo>
                      <a:pt x="0" y="15"/>
                    </a:lnTo>
                    <a:lnTo>
                      <a:pt x="0" y="14"/>
                    </a:lnTo>
                    <a:lnTo>
                      <a:pt x="0" y="14"/>
                    </a:lnTo>
                    <a:lnTo>
                      <a:pt x="0" y="14"/>
                    </a:lnTo>
                    <a:lnTo>
                      <a:pt x="0" y="13"/>
                    </a:lnTo>
                    <a:lnTo>
                      <a:pt x="0" y="13"/>
                    </a:lnTo>
                    <a:lnTo>
                      <a:pt x="0" y="13"/>
                    </a:lnTo>
                    <a:lnTo>
                      <a:pt x="0" y="13"/>
                    </a:lnTo>
                    <a:lnTo>
                      <a:pt x="0" y="13"/>
                    </a:lnTo>
                    <a:lnTo>
                      <a:pt x="0" y="12"/>
                    </a:lnTo>
                    <a:lnTo>
                      <a:pt x="0" y="12"/>
                    </a:lnTo>
                    <a:lnTo>
                      <a:pt x="0" y="12"/>
                    </a:lnTo>
                    <a:lnTo>
                      <a:pt x="0" y="12"/>
                    </a:lnTo>
                    <a:lnTo>
                      <a:pt x="0" y="12"/>
                    </a:lnTo>
                    <a:lnTo>
                      <a:pt x="0" y="11"/>
                    </a:lnTo>
                    <a:lnTo>
                      <a:pt x="0" y="11"/>
                    </a:lnTo>
                    <a:lnTo>
                      <a:pt x="0" y="11"/>
                    </a:lnTo>
                    <a:lnTo>
                      <a:pt x="0" y="11"/>
                    </a:lnTo>
                    <a:lnTo>
                      <a:pt x="0" y="11"/>
                    </a:lnTo>
                    <a:lnTo>
                      <a:pt x="0" y="12"/>
                    </a:lnTo>
                    <a:lnTo>
                      <a:pt x="0" y="11"/>
                    </a:lnTo>
                    <a:lnTo>
                      <a:pt x="0" y="12"/>
                    </a:lnTo>
                    <a:lnTo>
                      <a:pt x="0" y="11"/>
                    </a:lnTo>
                    <a:lnTo>
                      <a:pt x="0" y="11"/>
                    </a:lnTo>
                    <a:lnTo>
                      <a:pt x="0" y="11"/>
                    </a:lnTo>
                    <a:lnTo>
                      <a:pt x="0" y="11"/>
                    </a:lnTo>
                    <a:lnTo>
                      <a:pt x="0" y="10"/>
                    </a:lnTo>
                    <a:lnTo>
                      <a:pt x="0" y="11"/>
                    </a:lnTo>
                    <a:lnTo>
                      <a:pt x="0" y="11"/>
                    </a:lnTo>
                    <a:lnTo>
                      <a:pt x="0" y="11"/>
                    </a:lnTo>
                    <a:lnTo>
                      <a:pt x="0" y="10"/>
                    </a:lnTo>
                    <a:lnTo>
                      <a:pt x="0" y="11"/>
                    </a:lnTo>
                    <a:lnTo>
                      <a:pt x="0" y="11"/>
                    </a:lnTo>
                    <a:lnTo>
                      <a:pt x="0" y="10"/>
                    </a:lnTo>
                    <a:lnTo>
                      <a:pt x="0" y="10"/>
                    </a:lnTo>
                    <a:lnTo>
                      <a:pt x="0" y="10"/>
                    </a:lnTo>
                    <a:lnTo>
                      <a:pt x="0" y="10"/>
                    </a:lnTo>
                    <a:lnTo>
                      <a:pt x="0" y="9"/>
                    </a:lnTo>
                    <a:lnTo>
                      <a:pt x="0" y="10"/>
                    </a:lnTo>
                    <a:lnTo>
                      <a:pt x="0" y="11"/>
                    </a:lnTo>
                    <a:lnTo>
                      <a:pt x="0" y="10"/>
                    </a:lnTo>
                    <a:lnTo>
                      <a:pt x="0" y="11"/>
                    </a:lnTo>
                    <a:lnTo>
                      <a:pt x="0" y="12"/>
                    </a:lnTo>
                    <a:lnTo>
                      <a:pt x="0" y="11"/>
                    </a:lnTo>
                    <a:lnTo>
                      <a:pt x="0" y="12"/>
                    </a:lnTo>
                    <a:lnTo>
                      <a:pt x="0" y="11"/>
                    </a:lnTo>
                    <a:lnTo>
                      <a:pt x="0" y="11"/>
                    </a:lnTo>
                    <a:lnTo>
                      <a:pt x="0" y="11"/>
                    </a:lnTo>
                    <a:lnTo>
                      <a:pt x="0" y="11"/>
                    </a:lnTo>
                    <a:lnTo>
                      <a:pt x="0" y="10"/>
                    </a:lnTo>
                    <a:lnTo>
                      <a:pt x="0" y="10"/>
                    </a:lnTo>
                    <a:lnTo>
                      <a:pt x="0" y="10"/>
                    </a:lnTo>
                    <a:lnTo>
                      <a:pt x="0" y="10"/>
                    </a:lnTo>
                    <a:lnTo>
                      <a:pt x="0" y="9"/>
                    </a:lnTo>
                    <a:lnTo>
                      <a:pt x="0" y="9"/>
                    </a:lnTo>
                    <a:lnTo>
                      <a:pt x="0" y="9"/>
                    </a:lnTo>
                    <a:lnTo>
                      <a:pt x="0" y="8"/>
                    </a:lnTo>
                    <a:lnTo>
                      <a:pt x="0" y="8"/>
                    </a:lnTo>
                    <a:lnTo>
                      <a:pt x="0" y="7"/>
                    </a:lnTo>
                    <a:lnTo>
                      <a:pt x="0" y="7"/>
                    </a:lnTo>
                    <a:lnTo>
                      <a:pt x="0" y="6"/>
                    </a:lnTo>
                    <a:lnTo>
                      <a:pt x="0" y="7"/>
                    </a:lnTo>
                    <a:lnTo>
                      <a:pt x="0" y="6"/>
                    </a:lnTo>
                    <a:lnTo>
                      <a:pt x="0" y="6"/>
                    </a:lnTo>
                    <a:lnTo>
                      <a:pt x="0" y="7"/>
                    </a:lnTo>
                    <a:lnTo>
                      <a:pt x="0" y="7"/>
                    </a:lnTo>
                    <a:lnTo>
                      <a:pt x="0" y="7"/>
                    </a:lnTo>
                    <a:lnTo>
                      <a:pt x="0" y="7"/>
                    </a:lnTo>
                    <a:lnTo>
                      <a:pt x="0" y="7"/>
                    </a:lnTo>
                    <a:lnTo>
                      <a:pt x="0" y="8"/>
                    </a:lnTo>
                    <a:lnTo>
                      <a:pt x="0" y="7"/>
                    </a:lnTo>
                    <a:lnTo>
                      <a:pt x="0" y="7"/>
                    </a:lnTo>
                    <a:lnTo>
                      <a:pt x="0" y="7"/>
                    </a:lnTo>
                    <a:lnTo>
                      <a:pt x="0" y="7"/>
                    </a:lnTo>
                    <a:lnTo>
                      <a:pt x="0" y="7"/>
                    </a:lnTo>
                    <a:lnTo>
                      <a:pt x="0" y="8"/>
                    </a:lnTo>
                    <a:lnTo>
                      <a:pt x="0" y="9"/>
                    </a:lnTo>
                    <a:lnTo>
                      <a:pt x="0" y="8"/>
                    </a:lnTo>
                    <a:lnTo>
                      <a:pt x="0" y="9"/>
                    </a:lnTo>
                    <a:lnTo>
                      <a:pt x="0" y="9"/>
                    </a:lnTo>
                    <a:lnTo>
                      <a:pt x="0" y="9"/>
                    </a:lnTo>
                    <a:lnTo>
                      <a:pt x="0" y="9"/>
                    </a:lnTo>
                    <a:lnTo>
                      <a:pt x="0" y="9"/>
                    </a:lnTo>
                    <a:lnTo>
                      <a:pt x="0" y="10"/>
                    </a:lnTo>
                    <a:lnTo>
                      <a:pt x="0" y="10"/>
                    </a:lnTo>
                    <a:lnTo>
                      <a:pt x="0" y="10"/>
                    </a:lnTo>
                    <a:lnTo>
                      <a:pt x="0" y="10"/>
                    </a:lnTo>
                    <a:lnTo>
                      <a:pt x="0" y="11"/>
                    </a:lnTo>
                    <a:lnTo>
                      <a:pt x="0" y="11"/>
                    </a:lnTo>
                    <a:lnTo>
                      <a:pt x="0" y="10"/>
                    </a:lnTo>
                    <a:lnTo>
                      <a:pt x="0" y="10"/>
                    </a:lnTo>
                    <a:lnTo>
                      <a:pt x="0" y="10"/>
                    </a:lnTo>
                    <a:lnTo>
                      <a:pt x="0" y="10"/>
                    </a:lnTo>
                    <a:lnTo>
                      <a:pt x="0" y="11"/>
                    </a:lnTo>
                    <a:lnTo>
                      <a:pt x="0" y="12"/>
                    </a:lnTo>
                    <a:lnTo>
                      <a:pt x="0" y="12"/>
                    </a:lnTo>
                    <a:lnTo>
                      <a:pt x="0" y="12"/>
                    </a:lnTo>
                    <a:lnTo>
                      <a:pt x="0" y="13"/>
                    </a:lnTo>
                    <a:lnTo>
                      <a:pt x="0" y="12"/>
                    </a:lnTo>
                    <a:lnTo>
                      <a:pt x="0" y="13"/>
                    </a:lnTo>
                    <a:lnTo>
                      <a:pt x="0" y="13"/>
                    </a:lnTo>
                    <a:lnTo>
                      <a:pt x="0" y="13"/>
                    </a:lnTo>
                    <a:lnTo>
                      <a:pt x="0" y="13"/>
                    </a:lnTo>
                    <a:lnTo>
                      <a:pt x="0" y="12"/>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11"/>
                    </a:lnTo>
                    <a:lnTo>
                      <a:pt x="0" y="10"/>
                    </a:lnTo>
                    <a:lnTo>
                      <a:pt x="0" y="12"/>
                    </a:lnTo>
                    <a:lnTo>
                      <a:pt x="0" y="12"/>
                    </a:lnTo>
                    <a:lnTo>
                      <a:pt x="0" y="12"/>
                    </a:lnTo>
                    <a:lnTo>
                      <a:pt x="0" y="12"/>
                    </a:lnTo>
                    <a:lnTo>
                      <a:pt x="0" y="12"/>
                    </a:lnTo>
                    <a:lnTo>
                      <a:pt x="0" y="13"/>
                    </a:lnTo>
                    <a:lnTo>
                      <a:pt x="0" y="13"/>
                    </a:lnTo>
                    <a:lnTo>
                      <a:pt x="0" y="14"/>
                    </a:lnTo>
                    <a:lnTo>
                      <a:pt x="0" y="13"/>
                    </a:lnTo>
                    <a:lnTo>
                      <a:pt x="0" y="14"/>
                    </a:lnTo>
                    <a:lnTo>
                      <a:pt x="0" y="14"/>
                    </a:lnTo>
                    <a:lnTo>
                      <a:pt x="0" y="14"/>
                    </a:lnTo>
                    <a:lnTo>
                      <a:pt x="0" y="13"/>
                    </a:lnTo>
                    <a:lnTo>
                      <a:pt x="0" y="14"/>
                    </a:lnTo>
                    <a:lnTo>
                      <a:pt x="0" y="13"/>
                    </a:lnTo>
                    <a:lnTo>
                      <a:pt x="0" y="13"/>
                    </a:lnTo>
                    <a:lnTo>
                      <a:pt x="0" y="13"/>
                    </a:lnTo>
                    <a:lnTo>
                      <a:pt x="0" y="13"/>
                    </a:lnTo>
                    <a:lnTo>
                      <a:pt x="0" y="12"/>
                    </a:lnTo>
                    <a:lnTo>
                      <a:pt x="0" y="13"/>
                    </a:lnTo>
                    <a:lnTo>
                      <a:pt x="0" y="12"/>
                    </a:lnTo>
                    <a:lnTo>
                      <a:pt x="0" y="13"/>
                    </a:lnTo>
                    <a:lnTo>
                      <a:pt x="0" y="13"/>
                    </a:lnTo>
                    <a:lnTo>
                      <a:pt x="0" y="13"/>
                    </a:lnTo>
                    <a:lnTo>
                      <a:pt x="0" y="13"/>
                    </a:lnTo>
                    <a:lnTo>
                      <a:pt x="0" y="13"/>
                    </a:lnTo>
                    <a:lnTo>
                      <a:pt x="0" y="13"/>
                    </a:lnTo>
                    <a:lnTo>
                      <a:pt x="0" y="13"/>
                    </a:lnTo>
                    <a:lnTo>
                      <a:pt x="0" y="13"/>
                    </a:lnTo>
                    <a:lnTo>
                      <a:pt x="0" y="13"/>
                    </a:lnTo>
                    <a:lnTo>
                      <a:pt x="0" y="12"/>
                    </a:lnTo>
                    <a:lnTo>
                      <a:pt x="0" y="12"/>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2"/>
                    </a:lnTo>
                    <a:lnTo>
                      <a:pt x="0" y="12"/>
                    </a:lnTo>
                    <a:lnTo>
                      <a:pt x="0" y="11"/>
                    </a:lnTo>
                    <a:lnTo>
                      <a:pt x="0" y="12"/>
                    </a:lnTo>
                    <a:lnTo>
                      <a:pt x="0" y="12"/>
                    </a:lnTo>
                    <a:lnTo>
                      <a:pt x="0" y="12"/>
                    </a:lnTo>
                    <a:lnTo>
                      <a:pt x="0" y="11"/>
                    </a:lnTo>
                    <a:lnTo>
                      <a:pt x="0" y="12"/>
                    </a:lnTo>
                    <a:lnTo>
                      <a:pt x="0" y="11"/>
                    </a:lnTo>
                    <a:lnTo>
                      <a:pt x="0" y="10"/>
                    </a:lnTo>
                    <a:lnTo>
                      <a:pt x="0" y="11"/>
                    </a:lnTo>
                    <a:lnTo>
                      <a:pt x="0" y="11"/>
                    </a:lnTo>
                    <a:lnTo>
                      <a:pt x="0" y="10"/>
                    </a:lnTo>
                    <a:lnTo>
                      <a:pt x="0" y="11"/>
                    </a:lnTo>
                    <a:lnTo>
                      <a:pt x="0" y="10"/>
                    </a:lnTo>
                    <a:lnTo>
                      <a:pt x="0" y="11"/>
                    </a:lnTo>
                    <a:lnTo>
                      <a:pt x="0" y="10"/>
                    </a:lnTo>
                    <a:lnTo>
                      <a:pt x="0" y="11"/>
                    </a:lnTo>
                    <a:lnTo>
                      <a:pt x="0" y="10"/>
                    </a:lnTo>
                    <a:lnTo>
                      <a:pt x="0" y="10"/>
                    </a:lnTo>
                    <a:lnTo>
                      <a:pt x="0" y="11"/>
                    </a:lnTo>
                    <a:lnTo>
                      <a:pt x="0" y="10"/>
                    </a:lnTo>
                    <a:lnTo>
                      <a:pt x="0" y="10"/>
                    </a:lnTo>
                    <a:lnTo>
                      <a:pt x="0" y="9"/>
                    </a:lnTo>
                    <a:lnTo>
                      <a:pt x="0" y="8"/>
                    </a:lnTo>
                    <a:lnTo>
                      <a:pt x="0" y="9"/>
                    </a:lnTo>
                    <a:lnTo>
                      <a:pt x="0" y="10"/>
                    </a:lnTo>
                    <a:lnTo>
                      <a:pt x="0" y="9"/>
                    </a:lnTo>
                    <a:lnTo>
                      <a:pt x="0" y="9"/>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6"/>
                    </a:lnTo>
                    <a:lnTo>
                      <a:pt x="0" y="7"/>
                    </a:lnTo>
                    <a:lnTo>
                      <a:pt x="0" y="7"/>
                    </a:lnTo>
                    <a:lnTo>
                      <a:pt x="0" y="7"/>
                    </a:lnTo>
                    <a:lnTo>
                      <a:pt x="0" y="8"/>
                    </a:lnTo>
                    <a:lnTo>
                      <a:pt x="0" y="8"/>
                    </a:lnTo>
                    <a:lnTo>
                      <a:pt x="0" y="8"/>
                    </a:lnTo>
                    <a:lnTo>
                      <a:pt x="0" y="9"/>
                    </a:lnTo>
                    <a:lnTo>
                      <a:pt x="0" y="7"/>
                    </a:lnTo>
                    <a:lnTo>
                      <a:pt x="0" y="8"/>
                    </a:lnTo>
                    <a:lnTo>
                      <a:pt x="0" y="7"/>
                    </a:lnTo>
                    <a:lnTo>
                      <a:pt x="0" y="8"/>
                    </a:lnTo>
                    <a:lnTo>
                      <a:pt x="0" y="8"/>
                    </a:lnTo>
                    <a:lnTo>
                      <a:pt x="0" y="8"/>
                    </a:lnTo>
                    <a:lnTo>
                      <a:pt x="0" y="9"/>
                    </a:lnTo>
                    <a:lnTo>
                      <a:pt x="0" y="8"/>
                    </a:lnTo>
                    <a:lnTo>
                      <a:pt x="0" y="9"/>
                    </a:lnTo>
                    <a:lnTo>
                      <a:pt x="0" y="8"/>
                    </a:lnTo>
                    <a:lnTo>
                      <a:pt x="0" y="9"/>
                    </a:lnTo>
                    <a:lnTo>
                      <a:pt x="0" y="9"/>
                    </a:lnTo>
                    <a:lnTo>
                      <a:pt x="0" y="10"/>
                    </a:lnTo>
                    <a:lnTo>
                      <a:pt x="0" y="9"/>
                    </a:lnTo>
                    <a:lnTo>
                      <a:pt x="0" y="9"/>
                    </a:lnTo>
                    <a:lnTo>
                      <a:pt x="0" y="10"/>
                    </a:lnTo>
                    <a:lnTo>
                      <a:pt x="0" y="10"/>
                    </a:lnTo>
                    <a:lnTo>
                      <a:pt x="0" y="10"/>
                    </a:lnTo>
                    <a:lnTo>
                      <a:pt x="0" y="10"/>
                    </a:lnTo>
                    <a:lnTo>
                      <a:pt x="0" y="10"/>
                    </a:lnTo>
                    <a:lnTo>
                      <a:pt x="0" y="10"/>
                    </a:lnTo>
                    <a:lnTo>
                      <a:pt x="0" y="9"/>
                    </a:lnTo>
                    <a:lnTo>
                      <a:pt x="0" y="9"/>
                    </a:lnTo>
                    <a:lnTo>
                      <a:pt x="0" y="8"/>
                    </a:lnTo>
                    <a:lnTo>
                      <a:pt x="0" y="7"/>
                    </a:lnTo>
                    <a:lnTo>
                      <a:pt x="0" y="8"/>
                    </a:lnTo>
                    <a:lnTo>
                      <a:pt x="0" y="7"/>
                    </a:lnTo>
                    <a:lnTo>
                      <a:pt x="0" y="7"/>
                    </a:lnTo>
                    <a:lnTo>
                      <a:pt x="0" y="7"/>
                    </a:lnTo>
                    <a:lnTo>
                      <a:pt x="0" y="8"/>
                    </a:lnTo>
                    <a:lnTo>
                      <a:pt x="0" y="7"/>
                    </a:lnTo>
                    <a:lnTo>
                      <a:pt x="0" y="7"/>
                    </a:lnTo>
                    <a:lnTo>
                      <a:pt x="0" y="7"/>
                    </a:lnTo>
                    <a:lnTo>
                      <a:pt x="0" y="7"/>
                    </a:lnTo>
                    <a:lnTo>
                      <a:pt x="0" y="7"/>
                    </a:lnTo>
                    <a:lnTo>
                      <a:pt x="0" y="8"/>
                    </a:lnTo>
                    <a:lnTo>
                      <a:pt x="0" y="8"/>
                    </a:lnTo>
                    <a:lnTo>
                      <a:pt x="0" y="9"/>
                    </a:lnTo>
                    <a:lnTo>
                      <a:pt x="0" y="9"/>
                    </a:lnTo>
                    <a:lnTo>
                      <a:pt x="0" y="8"/>
                    </a:lnTo>
                    <a:lnTo>
                      <a:pt x="0" y="8"/>
                    </a:lnTo>
                    <a:lnTo>
                      <a:pt x="0" y="8"/>
                    </a:lnTo>
                    <a:lnTo>
                      <a:pt x="0" y="9"/>
                    </a:lnTo>
                    <a:lnTo>
                      <a:pt x="0" y="8"/>
                    </a:lnTo>
                    <a:lnTo>
                      <a:pt x="0" y="9"/>
                    </a:lnTo>
                    <a:lnTo>
                      <a:pt x="0" y="9"/>
                    </a:lnTo>
                    <a:lnTo>
                      <a:pt x="0" y="8"/>
                    </a:lnTo>
                    <a:lnTo>
                      <a:pt x="0" y="7"/>
                    </a:lnTo>
                    <a:lnTo>
                      <a:pt x="0" y="7"/>
                    </a:lnTo>
                    <a:lnTo>
                      <a:pt x="0" y="6"/>
                    </a:lnTo>
                    <a:lnTo>
                      <a:pt x="0" y="6"/>
                    </a:lnTo>
                    <a:lnTo>
                      <a:pt x="0" y="5"/>
                    </a:lnTo>
                    <a:lnTo>
                      <a:pt x="0" y="5"/>
                    </a:lnTo>
                    <a:lnTo>
                      <a:pt x="0" y="4"/>
                    </a:lnTo>
                    <a:lnTo>
                      <a:pt x="0" y="4"/>
                    </a:lnTo>
                    <a:lnTo>
                      <a:pt x="0" y="3"/>
                    </a:lnTo>
                    <a:lnTo>
                      <a:pt x="0" y="4"/>
                    </a:lnTo>
                    <a:lnTo>
                      <a:pt x="0" y="4"/>
                    </a:lnTo>
                    <a:lnTo>
                      <a:pt x="0" y="4"/>
                    </a:lnTo>
                    <a:lnTo>
                      <a:pt x="0" y="4"/>
                    </a:lnTo>
                    <a:lnTo>
                      <a:pt x="0" y="4"/>
                    </a:lnTo>
                    <a:lnTo>
                      <a:pt x="0" y="4"/>
                    </a:lnTo>
                    <a:lnTo>
                      <a:pt x="0" y="5"/>
                    </a:lnTo>
                    <a:lnTo>
                      <a:pt x="0" y="5"/>
                    </a:lnTo>
                    <a:lnTo>
                      <a:pt x="0" y="5"/>
                    </a:lnTo>
                    <a:lnTo>
                      <a:pt x="0" y="6"/>
                    </a:lnTo>
                    <a:lnTo>
                      <a:pt x="0" y="5"/>
                    </a:lnTo>
                    <a:lnTo>
                      <a:pt x="0" y="5"/>
                    </a:lnTo>
                    <a:lnTo>
                      <a:pt x="0" y="6"/>
                    </a:lnTo>
                    <a:lnTo>
                      <a:pt x="0" y="6"/>
                    </a:lnTo>
                    <a:lnTo>
                      <a:pt x="0" y="6"/>
                    </a:lnTo>
                    <a:lnTo>
                      <a:pt x="0" y="6"/>
                    </a:lnTo>
                    <a:lnTo>
                      <a:pt x="0" y="7"/>
                    </a:lnTo>
                    <a:lnTo>
                      <a:pt x="0" y="7"/>
                    </a:lnTo>
                    <a:lnTo>
                      <a:pt x="0" y="6"/>
                    </a:lnTo>
                    <a:lnTo>
                      <a:pt x="0" y="7"/>
                    </a:lnTo>
                    <a:lnTo>
                      <a:pt x="0" y="7"/>
                    </a:lnTo>
                    <a:lnTo>
                      <a:pt x="0" y="7"/>
                    </a:lnTo>
                    <a:lnTo>
                      <a:pt x="0" y="6"/>
                    </a:lnTo>
                    <a:lnTo>
                      <a:pt x="0" y="6"/>
                    </a:lnTo>
                    <a:lnTo>
                      <a:pt x="0" y="6"/>
                    </a:lnTo>
                    <a:lnTo>
                      <a:pt x="0" y="6"/>
                    </a:lnTo>
                    <a:lnTo>
                      <a:pt x="0" y="6"/>
                    </a:lnTo>
                    <a:lnTo>
                      <a:pt x="0" y="6"/>
                    </a:lnTo>
                    <a:lnTo>
                      <a:pt x="0" y="5"/>
                    </a:lnTo>
                    <a:lnTo>
                      <a:pt x="0" y="5"/>
                    </a:lnTo>
                    <a:lnTo>
                      <a:pt x="0" y="5"/>
                    </a:lnTo>
                    <a:lnTo>
                      <a:pt x="0" y="4"/>
                    </a:lnTo>
                    <a:lnTo>
                      <a:pt x="0" y="4"/>
                    </a:lnTo>
                    <a:lnTo>
                      <a:pt x="0" y="4"/>
                    </a:lnTo>
                    <a:lnTo>
                      <a:pt x="0" y="3"/>
                    </a:lnTo>
                    <a:lnTo>
                      <a:pt x="0" y="3"/>
                    </a:lnTo>
                    <a:lnTo>
                      <a:pt x="0" y="4"/>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7"/>
                    </a:lnTo>
                    <a:lnTo>
                      <a:pt x="0" y="6"/>
                    </a:lnTo>
                    <a:lnTo>
                      <a:pt x="0" y="6"/>
                    </a:lnTo>
                    <a:lnTo>
                      <a:pt x="0" y="6"/>
                    </a:lnTo>
                    <a:lnTo>
                      <a:pt x="0" y="6"/>
                    </a:lnTo>
                    <a:lnTo>
                      <a:pt x="0" y="6"/>
                    </a:lnTo>
                    <a:lnTo>
                      <a:pt x="0" y="5"/>
                    </a:lnTo>
                    <a:lnTo>
                      <a:pt x="0" y="5"/>
                    </a:lnTo>
                    <a:lnTo>
                      <a:pt x="0" y="5"/>
                    </a:lnTo>
                    <a:lnTo>
                      <a:pt x="0" y="5"/>
                    </a:lnTo>
                    <a:lnTo>
                      <a:pt x="0" y="4"/>
                    </a:lnTo>
                    <a:lnTo>
                      <a:pt x="0" y="4"/>
                    </a:lnTo>
                    <a:lnTo>
                      <a:pt x="0" y="4"/>
                    </a:lnTo>
                    <a:lnTo>
                      <a:pt x="0" y="3"/>
                    </a:lnTo>
                    <a:lnTo>
                      <a:pt x="0" y="2"/>
                    </a:lnTo>
                    <a:lnTo>
                      <a:pt x="0" y="3"/>
                    </a:lnTo>
                    <a:lnTo>
                      <a:pt x="0" y="3"/>
                    </a:lnTo>
                    <a:lnTo>
                      <a:pt x="0" y="3"/>
                    </a:lnTo>
                    <a:lnTo>
                      <a:pt x="0" y="3"/>
                    </a:lnTo>
                    <a:lnTo>
                      <a:pt x="0" y="3"/>
                    </a:lnTo>
                    <a:lnTo>
                      <a:pt x="0" y="4"/>
                    </a:lnTo>
                    <a:lnTo>
                      <a:pt x="0" y="3"/>
                    </a:lnTo>
                    <a:lnTo>
                      <a:pt x="0" y="4"/>
                    </a:lnTo>
                    <a:lnTo>
                      <a:pt x="0" y="4"/>
                    </a:lnTo>
                    <a:lnTo>
                      <a:pt x="0" y="4"/>
                    </a:lnTo>
                    <a:lnTo>
                      <a:pt x="0" y="3"/>
                    </a:lnTo>
                    <a:lnTo>
                      <a:pt x="0" y="4"/>
                    </a:lnTo>
                    <a:lnTo>
                      <a:pt x="0" y="4"/>
                    </a:lnTo>
                    <a:lnTo>
                      <a:pt x="0" y="4"/>
                    </a:lnTo>
                    <a:lnTo>
                      <a:pt x="0" y="3"/>
                    </a:lnTo>
                    <a:lnTo>
                      <a:pt x="0" y="3"/>
                    </a:lnTo>
                    <a:lnTo>
                      <a:pt x="0" y="2"/>
                    </a:lnTo>
                    <a:lnTo>
                      <a:pt x="0" y="3"/>
                    </a:lnTo>
                    <a:lnTo>
                      <a:pt x="0" y="3"/>
                    </a:lnTo>
                    <a:lnTo>
                      <a:pt x="0" y="3"/>
                    </a:lnTo>
                    <a:lnTo>
                      <a:pt x="0" y="3"/>
                    </a:lnTo>
                    <a:lnTo>
                      <a:pt x="0" y="4"/>
                    </a:lnTo>
                    <a:lnTo>
                      <a:pt x="0" y="4"/>
                    </a:lnTo>
                    <a:lnTo>
                      <a:pt x="0" y="3"/>
                    </a:lnTo>
                    <a:lnTo>
                      <a:pt x="0" y="3"/>
                    </a:lnTo>
                    <a:lnTo>
                      <a:pt x="0" y="3"/>
                    </a:lnTo>
                    <a:lnTo>
                      <a:pt x="0" y="4"/>
                    </a:lnTo>
                    <a:lnTo>
                      <a:pt x="0" y="5"/>
                    </a:lnTo>
                    <a:lnTo>
                      <a:pt x="0" y="4"/>
                    </a:lnTo>
                    <a:lnTo>
                      <a:pt x="0" y="4"/>
                    </a:lnTo>
                    <a:lnTo>
                      <a:pt x="0" y="3"/>
                    </a:lnTo>
                    <a:lnTo>
                      <a:pt x="0" y="3"/>
                    </a:lnTo>
                    <a:lnTo>
                      <a:pt x="0" y="4"/>
                    </a:lnTo>
                    <a:lnTo>
                      <a:pt x="0" y="4"/>
                    </a:lnTo>
                    <a:lnTo>
                      <a:pt x="0" y="4"/>
                    </a:lnTo>
                    <a:lnTo>
                      <a:pt x="0" y="5"/>
                    </a:lnTo>
                    <a:lnTo>
                      <a:pt x="0" y="4"/>
                    </a:lnTo>
                    <a:lnTo>
                      <a:pt x="0" y="4"/>
                    </a:lnTo>
                    <a:lnTo>
                      <a:pt x="0" y="4"/>
                    </a:lnTo>
                    <a:lnTo>
                      <a:pt x="0" y="4"/>
                    </a:lnTo>
                    <a:lnTo>
                      <a:pt x="0" y="3"/>
                    </a:lnTo>
                    <a:lnTo>
                      <a:pt x="0" y="4"/>
                    </a:lnTo>
                    <a:lnTo>
                      <a:pt x="0" y="4"/>
                    </a:lnTo>
                    <a:lnTo>
                      <a:pt x="0" y="4"/>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2"/>
                    </a:lnTo>
                    <a:lnTo>
                      <a:pt x="0" y="1"/>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3"/>
                    </a:lnTo>
                    <a:lnTo>
                      <a:pt x="0" y="3"/>
                    </a:lnTo>
                    <a:lnTo>
                      <a:pt x="0" y="4"/>
                    </a:lnTo>
                    <a:lnTo>
                      <a:pt x="0" y="3"/>
                    </a:lnTo>
                    <a:lnTo>
                      <a:pt x="0" y="3"/>
                    </a:lnTo>
                    <a:lnTo>
                      <a:pt x="0" y="3"/>
                    </a:lnTo>
                    <a:lnTo>
                      <a:pt x="0" y="2"/>
                    </a:lnTo>
                    <a:lnTo>
                      <a:pt x="0" y="2"/>
                    </a:lnTo>
                    <a:lnTo>
                      <a:pt x="0" y="2"/>
                    </a:lnTo>
                    <a:lnTo>
                      <a:pt x="0" y="2"/>
                    </a:lnTo>
                    <a:lnTo>
                      <a:pt x="0" y="1"/>
                    </a:lnTo>
                    <a:lnTo>
                      <a:pt x="0" y="1"/>
                    </a:lnTo>
                    <a:lnTo>
                      <a:pt x="0" y="1"/>
                    </a:lnTo>
                    <a:lnTo>
                      <a:pt x="0" y="1"/>
                    </a:lnTo>
                    <a:lnTo>
                      <a:pt x="0" y="1"/>
                    </a:lnTo>
                    <a:lnTo>
                      <a:pt x="0" y="1"/>
                    </a:lnTo>
                    <a:lnTo>
                      <a:pt x="0" y="0"/>
                    </a:lnTo>
                    <a:lnTo>
                      <a:pt x="0" y="1"/>
                    </a:lnTo>
                    <a:lnTo>
                      <a:pt x="0" y="1"/>
                    </a:lnTo>
                    <a:lnTo>
                      <a:pt x="0" y="1"/>
                    </a:lnTo>
                    <a:lnTo>
                      <a:pt x="0" y="2"/>
                    </a:lnTo>
                    <a:lnTo>
                      <a:pt x="0" y="2"/>
                    </a:lnTo>
                    <a:lnTo>
                      <a:pt x="0" y="2"/>
                    </a:lnTo>
                    <a:lnTo>
                      <a:pt x="0" y="2"/>
                    </a:lnTo>
                    <a:lnTo>
                      <a:pt x="0" y="2"/>
                    </a:lnTo>
                    <a:lnTo>
                      <a:pt x="0" y="2"/>
                    </a:lnTo>
                    <a:lnTo>
                      <a:pt x="0" y="3"/>
                    </a:lnTo>
                    <a:lnTo>
                      <a:pt x="0" y="3"/>
                    </a:lnTo>
                    <a:lnTo>
                      <a:pt x="0" y="3"/>
                    </a:lnTo>
                    <a:lnTo>
                      <a:pt x="0" y="4"/>
                    </a:lnTo>
                    <a:lnTo>
                      <a:pt x="0" y="4"/>
                    </a:lnTo>
                    <a:lnTo>
                      <a:pt x="0" y="4"/>
                    </a:lnTo>
                    <a:lnTo>
                      <a:pt x="0" y="5"/>
                    </a:lnTo>
                    <a:lnTo>
                      <a:pt x="0" y="4"/>
                    </a:lnTo>
                    <a:lnTo>
                      <a:pt x="0" y="4"/>
                    </a:lnTo>
                    <a:lnTo>
                      <a:pt x="0" y="5"/>
                    </a:lnTo>
                    <a:lnTo>
                      <a:pt x="0" y="4"/>
                    </a:lnTo>
                    <a:lnTo>
                      <a:pt x="0" y="5"/>
                    </a:lnTo>
                    <a:lnTo>
                      <a:pt x="0" y="5"/>
                    </a:lnTo>
                    <a:lnTo>
                      <a:pt x="0" y="4"/>
                    </a:lnTo>
                    <a:lnTo>
                      <a:pt x="0" y="5"/>
                    </a:lnTo>
                    <a:lnTo>
                      <a:pt x="0" y="4"/>
                    </a:lnTo>
                    <a:lnTo>
                      <a:pt x="0" y="4"/>
                    </a:lnTo>
                    <a:lnTo>
                      <a:pt x="0" y="3"/>
                    </a:lnTo>
                    <a:lnTo>
                      <a:pt x="0" y="2"/>
                    </a:lnTo>
                    <a:lnTo>
                      <a:pt x="0" y="3"/>
                    </a:lnTo>
                    <a:lnTo>
                      <a:pt x="0" y="3"/>
                    </a:lnTo>
                    <a:lnTo>
                      <a:pt x="0" y="2"/>
                    </a:lnTo>
                    <a:lnTo>
                      <a:pt x="0" y="2"/>
                    </a:lnTo>
                    <a:lnTo>
                      <a:pt x="0" y="1"/>
                    </a:lnTo>
                    <a:lnTo>
                      <a:pt x="0" y="1"/>
                    </a:lnTo>
                    <a:lnTo>
                      <a:pt x="0" y="1"/>
                    </a:lnTo>
                    <a:lnTo>
                      <a:pt x="0" y="1"/>
                    </a:lnTo>
                    <a:lnTo>
                      <a:pt x="0" y="2"/>
                    </a:lnTo>
                    <a:lnTo>
                      <a:pt x="0" y="2"/>
                    </a:lnTo>
                    <a:lnTo>
                      <a:pt x="0" y="2"/>
                    </a:lnTo>
                    <a:lnTo>
                      <a:pt x="0" y="2"/>
                    </a:lnTo>
                    <a:lnTo>
                      <a:pt x="0" y="3"/>
                    </a:lnTo>
                    <a:lnTo>
                      <a:pt x="0" y="3"/>
                    </a:lnTo>
                    <a:lnTo>
                      <a:pt x="0" y="4"/>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4"/>
                    </a:lnTo>
                    <a:lnTo>
                      <a:pt x="0" y="4"/>
                    </a:lnTo>
                    <a:lnTo>
                      <a:pt x="0" y="4"/>
                    </a:lnTo>
                    <a:lnTo>
                      <a:pt x="0" y="3"/>
                    </a:lnTo>
                    <a:lnTo>
                      <a:pt x="0" y="4"/>
                    </a:lnTo>
                    <a:lnTo>
                      <a:pt x="0" y="3"/>
                    </a:lnTo>
                    <a:lnTo>
                      <a:pt x="0" y="4"/>
                    </a:lnTo>
                    <a:lnTo>
                      <a:pt x="0" y="4"/>
                    </a:lnTo>
                    <a:lnTo>
                      <a:pt x="0" y="4"/>
                    </a:lnTo>
                    <a:lnTo>
                      <a:pt x="0" y="4"/>
                    </a:lnTo>
                    <a:lnTo>
                      <a:pt x="0" y="3"/>
                    </a:lnTo>
                    <a:lnTo>
                      <a:pt x="0" y="3"/>
                    </a:lnTo>
                    <a:lnTo>
                      <a:pt x="0" y="2"/>
                    </a:lnTo>
                    <a:lnTo>
                      <a:pt x="0" y="2"/>
                    </a:lnTo>
                  </a:path>
                </a:pathLst>
              </a:custGeom>
              <a:noFill/>
              <a:ln w="0">
                <a:solidFill>
                  <a:srgbClr val="3366FF"/>
                </a:solidFill>
                <a:prstDash val="solid"/>
                <a:round/>
                <a:headEnd/>
                <a:tailEnd/>
              </a:ln>
            </p:spPr>
            <p:txBody>
              <a:bodyPr/>
              <a:lstStyle/>
              <a:p>
                <a:endParaRPr lang="en-GB"/>
              </a:p>
            </p:txBody>
          </p:sp>
          <p:sp>
            <p:nvSpPr>
              <p:cNvPr id="185991" name="Freeform 647"/>
              <p:cNvSpPr>
                <a:spLocks/>
              </p:cNvSpPr>
              <p:nvPr/>
            </p:nvSpPr>
            <p:spPr bwMode="auto">
              <a:xfrm>
                <a:off x="2934" y="3533"/>
                <a:ext cx="1" cy="60"/>
              </a:xfrm>
              <a:custGeom>
                <a:avLst/>
                <a:gdLst/>
                <a:ahLst/>
                <a:cxnLst>
                  <a:cxn ang="0">
                    <a:pos x="0" y="8"/>
                  </a:cxn>
                  <a:cxn ang="0">
                    <a:pos x="0" y="8"/>
                  </a:cxn>
                  <a:cxn ang="0">
                    <a:pos x="0" y="6"/>
                  </a:cxn>
                  <a:cxn ang="0">
                    <a:pos x="0" y="7"/>
                  </a:cxn>
                  <a:cxn ang="0">
                    <a:pos x="0" y="9"/>
                  </a:cxn>
                  <a:cxn ang="0">
                    <a:pos x="0" y="9"/>
                  </a:cxn>
                  <a:cxn ang="0">
                    <a:pos x="0" y="6"/>
                  </a:cxn>
                  <a:cxn ang="0">
                    <a:pos x="0" y="6"/>
                  </a:cxn>
                  <a:cxn ang="0">
                    <a:pos x="0" y="7"/>
                  </a:cxn>
                  <a:cxn ang="0">
                    <a:pos x="0" y="5"/>
                  </a:cxn>
                  <a:cxn ang="0">
                    <a:pos x="0" y="6"/>
                  </a:cxn>
                  <a:cxn ang="0">
                    <a:pos x="0" y="4"/>
                  </a:cxn>
                  <a:cxn ang="0">
                    <a:pos x="0" y="7"/>
                  </a:cxn>
                  <a:cxn ang="0">
                    <a:pos x="0" y="9"/>
                  </a:cxn>
                  <a:cxn ang="0">
                    <a:pos x="0" y="6"/>
                  </a:cxn>
                  <a:cxn ang="0">
                    <a:pos x="0" y="6"/>
                  </a:cxn>
                  <a:cxn ang="0">
                    <a:pos x="0" y="2"/>
                  </a:cxn>
                  <a:cxn ang="0">
                    <a:pos x="0" y="4"/>
                  </a:cxn>
                  <a:cxn ang="0">
                    <a:pos x="0" y="2"/>
                  </a:cxn>
                  <a:cxn ang="0">
                    <a:pos x="0" y="2"/>
                  </a:cxn>
                  <a:cxn ang="0">
                    <a:pos x="0" y="5"/>
                  </a:cxn>
                  <a:cxn ang="0">
                    <a:pos x="0" y="5"/>
                  </a:cxn>
                  <a:cxn ang="0">
                    <a:pos x="0" y="4"/>
                  </a:cxn>
                  <a:cxn ang="0">
                    <a:pos x="0" y="5"/>
                  </a:cxn>
                  <a:cxn ang="0">
                    <a:pos x="0" y="3"/>
                  </a:cxn>
                  <a:cxn ang="0">
                    <a:pos x="0" y="6"/>
                  </a:cxn>
                  <a:cxn ang="0">
                    <a:pos x="0" y="7"/>
                  </a:cxn>
                  <a:cxn ang="0">
                    <a:pos x="0" y="7"/>
                  </a:cxn>
                  <a:cxn ang="0">
                    <a:pos x="0" y="5"/>
                  </a:cxn>
                  <a:cxn ang="0">
                    <a:pos x="0" y="4"/>
                  </a:cxn>
                  <a:cxn ang="0">
                    <a:pos x="0" y="6"/>
                  </a:cxn>
                  <a:cxn ang="0">
                    <a:pos x="0" y="6"/>
                  </a:cxn>
                  <a:cxn ang="0">
                    <a:pos x="0" y="5"/>
                  </a:cxn>
                  <a:cxn ang="0">
                    <a:pos x="0" y="6"/>
                  </a:cxn>
                  <a:cxn ang="0">
                    <a:pos x="0" y="3"/>
                  </a:cxn>
                  <a:cxn ang="0">
                    <a:pos x="0" y="6"/>
                  </a:cxn>
                  <a:cxn ang="0">
                    <a:pos x="0" y="4"/>
                  </a:cxn>
                  <a:cxn ang="0">
                    <a:pos x="0" y="6"/>
                  </a:cxn>
                  <a:cxn ang="0">
                    <a:pos x="0" y="4"/>
                  </a:cxn>
                  <a:cxn ang="0">
                    <a:pos x="0" y="4"/>
                  </a:cxn>
                  <a:cxn ang="0">
                    <a:pos x="0" y="5"/>
                  </a:cxn>
                  <a:cxn ang="0">
                    <a:pos x="0" y="9"/>
                  </a:cxn>
                  <a:cxn ang="0">
                    <a:pos x="0" y="7"/>
                  </a:cxn>
                  <a:cxn ang="0">
                    <a:pos x="0" y="6"/>
                  </a:cxn>
                  <a:cxn ang="0">
                    <a:pos x="0" y="5"/>
                  </a:cxn>
                  <a:cxn ang="0">
                    <a:pos x="0" y="6"/>
                  </a:cxn>
                  <a:cxn ang="0">
                    <a:pos x="0" y="5"/>
                  </a:cxn>
                  <a:cxn ang="0">
                    <a:pos x="0" y="1"/>
                  </a:cxn>
                  <a:cxn ang="0">
                    <a:pos x="0" y="1"/>
                  </a:cxn>
                  <a:cxn ang="0">
                    <a:pos x="0" y="3"/>
                  </a:cxn>
                  <a:cxn ang="0">
                    <a:pos x="0" y="6"/>
                  </a:cxn>
                  <a:cxn ang="0">
                    <a:pos x="0" y="6"/>
                  </a:cxn>
                  <a:cxn ang="0">
                    <a:pos x="0" y="5"/>
                  </a:cxn>
                  <a:cxn ang="0">
                    <a:pos x="0" y="6"/>
                  </a:cxn>
                  <a:cxn ang="0">
                    <a:pos x="0" y="3"/>
                  </a:cxn>
                  <a:cxn ang="0">
                    <a:pos x="0" y="6"/>
                  </a:cxn>
                  <a:cxn ang="0">
                    <a:pos x="0" y="8"/>
                  </a:cxn>
                  <a:cxn ang="0">
                    <a:pos x="0" y="3"/>
                  </a:cxn>
                  <a:cxn ang="0">
                    <a:pos x="0" y="1"/>
                  </a:cxn>
                  <a:cxn ang="0">
                    <a:pos x="0" y="4"/>
                  </a:cxn>
                  <a:cxn ang="0">
                    <a:pos x="0" y="3"/>
                  </a:cxn>
                  <a:cxn ang="0">
                    <a:pos x="0" y="6"/>
                  </a:cxn>
                  <a:cxn ang="0">
                    <a:pos x="0" y="7"/>
                  </a:cxn>
                </a:cxnLst>
                <a:rect l="0" t="0" r="r" b="b"/>
                <a:pathLst>
                  <a:path h="10">
                    <a:moveTo>
                      <a:pt x="0" y="7"/>
                    </a:moveTo>
                    <a:lnTo>
                      <a:pt x="0" y="6"/>
                    </a:lnTo>
                    <a:lnTo>
                      <a:pt x="0" y="7"/>
                    </a:lnTo>
                    <a:lnTo>
                      <a:pt x="0" y="7"/>
                    </a:lnTo>
                    <a:lnTo>
                      <a:pt x="0" y="8"/>
                    </a:lnTo>
                    <a:lnTo>
                      <a:pt x="0" y="7"/>
                    </a:lnTo>
                    <a:lnTo>
                      <a:pt x="0" y="7"/>
                    </a:lnTo>
                    <a:lnTo>
                      <a:pt x="0" y="7"/>
                    </a:lnTo>
                    <a:lnTo>
                      <a:pt x="0" y="8"/>
                    </a:lnTo>
                    <a:lnTo>
                      <a:pt x="0" y="7"/>
                    </a:lnTo>
                    <a:lnTo>
                      <a:pt x="0" y="8"/>
                    </a:lnTo>
                    <a:lnTo>
                      <a:pt x="0" y="8"/>
                    </a:lnTo>
                    <a:lnTo>
                      <a:pt x="0" y="8"/>
                    </a:lnTo>
                    <a:lnTo>
                      <a:pt x="0" y="9"/>
                    </a:lnTo>
                    <a:lnTo>
                      <a:pt x="0" y="9"/>
                    </a:lnTo>
                    <a:lnTo>
                      <a:pt x="0" y="9"/>
                    </a:lnTo>
                    <a:lnTo>
                      <a:pt x="0" y="8"/>
                    </a:lnTo>
                    <a:lnTo>
                      <a:pt x="0" y="9"/>
                    </a:lnTo>
                    <a:lnTo>
                      <a:pt x="0" y="9"/>
                    </a:lnTo>
                    <a:lnTo>
                      <a:pt x="0" y="8"/>
                    </a:lnTo>
                    <a:lnTo>
                      <a:pt x="0" y="9"/>
                    </a:lnTo>
                    <a:lnTo>
                      <a:pt x="0" y="8"/>
                    </a:lnTo>
                    <a:lnTo>
                      <a:pt x="0" y="8"/>
                    </a:lnTo>
                    <a:lnTo>
                      <a:pt x="0" y="9"/>
                    </a:lnTo>
                    <a:lnTo>
                      <a:pt x="0" y="9"/>
                    </a:lnTo>
                    <a:lnTo>
                      <a:pt x="0" y="8"/>
                    </a:lnTo>
                    <a:lnTo>
                      <a:pt x="0" y="8"/>
                    </a:lnTo>
                    <a:lnTo>
                      <a:pt x="0" y="8"/>
                    </a:lnTo>
                    <a:lnTo>
                      <a:pt x="0" y="7"/>
                    </a:lnTo>
                    <a:lnTo>
                      <a:pt x="0" y="7"/>
                    </a:lnTo>
                    <a:lnTo>
                      <a:pt x="0" y="6"/>
                    </a:lnTo>
                    <a:lnTo>
                      <a:pt x="0" y="6"/>
                    </a:lnTo>
                    <a:lnTo>
                      <a:pt x="0" y="6"/>
                    </a:lnTo>
                    <a:lnTo>
                      <a:pt x="0" y="7"/>
                    </a:lnTo>
                    <a:lnTo>
                      <a:pt x="0" y="7"/>
                    </a:lnTo>
                    <a:lnTo>
                      <a:pt x="0" y="7"/>
                    </a:lnTo>
                    <a:lnTo>
                      <a:pt x="0" y="6"/>
                    </a:lnTo>
                    <a:lnTo>
                      <a:pt x="0" y="7"/>
                    </a:lnTo>
                    <a:lnTo>
                      <a:pt x="0" y="7"/>
                    </a:lnTo>
                    <a:lnTo>
                      <a:pt x="0" y="7"/>
                    </a:lnTo>
                    <a:lnTo>
                      <a:pt x="0" y="7"/>
                    </a:lnTo>
                    <a:lnTo>
                      <a:pt x="0" y="7"/>
                    </a:lnTo>
                    <a:lnTo>
                      <a:pt x="0" y="6"/>
                    </a:lnTo>
                    <a:lnTo>
                      <a:pt x="0" y="7"/>
                    </a:lnTo>
                    <a:lnTo>
                      <a:pt x="0" y="8"/>
                    </a:lnTo>
                    <a:lnTo>
                      <a:pt x="0" y="9"/>
                    </a:lnTo>
                    <a:lnTo>
                      <a:pt x="0" y="9"/>
                    </a:lnTo>
                    <a:lnTo>
                      <a:pt x="0" y="9"/>
                    </a:lnTo>
                    <a:lnTo>
                      <a:pt x="0" y="8"/>
                    </a:lnTo>
                    <a:lnTo>
                      <a:pt x="0" y="8"/>
                    </a:lnTo>
                    <a:lnTo>
                      <a:pt x="0" y="9"/>
                    </a:lnTo>
                    <a:lnTo>
                      <a:pt x="0" y="10"/>
                    </a:lnTo>
                    <a:lnTo>
                      <a:pt x="0" y="9"/>
                    </a:lnTo>
                    <a:lnTo>
                      <a:pt x="0" y="9"/>
                    </a:lnTo>
                    <a:lnTo>
                      <a:pt x="0" y="9"/>
                    </a:lnTo>
                    <a:lnTo>
                      <a:pt x="0" y="9"/>
                    </a:lnTo>
                    <a:lnTo>
                      <a:pt x="0" y="8"/>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8"/>
                    </a:lnTo>
                    <a:lnTo>
                      <a:pt x="0" y="9"/>
                    </a:lnTo>
                    <a:lnTo>
                      <a:pt x="0" y="9"/>
                    </a:lnTo>
                    <a:lnTo>
                      <a:pt x="0" y="8"/>
                    </a:lnTo>
                    <a:lnTo>
                      <a:pt x="0" y="7"/>
                    </a:lnTo>
                    <a:lnTo>
                      <a:pt x="0" y="7"/>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6"/>
                    </a:lnTo>
                    <a:lnTo>
                      <a:pt x="0" y="5"/>
                    </a:lnTo>
                    <a:lnTo>
                      <a:pt x="0" y="6"/>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6"/>
                    </a:lnTo>
                    <a:lnTo>
                      <a:pt x="0" y="6"/>
                    </a:lnTo>
                    <a:lnTo>
                      <a:pt x="0" y="6"/>
                    </a:lnTo>
                    <a:lnTo>
                      <a:pt x="0" y="6"/>
                    </a:lnTo>
                    <a:lnTo>
                      <a:pt x="0" y="6"/>
                    </a:lnTo>
                    <a:lnTo>
                      <a:pt x="0" y="5"/>
                    </a:lnTo>
                    <a:lnTo>
                      <a:pt x="0" y="5"/>
                    </a:lnTo>
                    <a:lnTo>
                      <a:pt x="0" y="4"/>
                    </a:lnTo>
                    <a:lnTo>
                      <a:pt x="0" y="4"/>
                    </a:lnTo>
                    <a:lnTo>
                      <a:pt x="0" y="3"/>
                    </a:lnTo>
                    <a:lnTo>
                      <a:pt x="0" y="4"/>
                    </a:lnTo>
                    <a:lnTo>
                      <a:pt x="0" y="4"/>
                    </a:lnTo>
                    <a:lnTo>
                      <a:pt x="0" y="4"/>
                    </a:lnTo>
                    <a:lnTo>
                      <a:pt x="0" y="5"/>
                    </a:lnTo>
                    <a:lnTo>
                      <a:pt x="0" y="5"/>
                    </a:lnTo>
                    <a:lnTo>
                      <a:pt x="0" y="5"/>
                    </a:lnTo>
                    <a:lnTo>
                      <a:pt x="0" y="6"/>
                    </a:lnTo>
                    <a:lnTo>
                      <a:pt x="0" y="7"/>
                    </a:lnTo>
                    <a:lnTo>
                      <a:pt x="0" y="7"/>
                    </a:lnTo>
                    <a:lnTo>
                      <a:pt x="0" y="8"/>
                    </a:lnTo>
                    <a:lnTo>
                      <a:pt x="0" y="7"/>
                    </a:lnTo>
                    <a:lnTo>
                      <a:pt x="0" y="7"/>
                    </a:lnTo>
                    <a:lnTo>
                      <a:pt x="0" y="7"/>
                    </a:lnTo>
                    <a:lnTo>
                      <a:pt x="0" y="8"/>
                    </a:lnTo>
                    <a:lnTo>
                      <a:pt x="0" y="8"/>
                    </a:lnTo>
                    <a:lnTo>
                      <a:pt x="0" y="9"/>
                    </a:lnTo>
                    <a:lnTo>
                      <a:pt x="0" y="8"/>
                    </a:lnTo>
                    <a:lnTo>
                      <a:pt x="0" y="8"/>
                    </a:lnTo>
                    <a:lnTo>
                      <a:pt x="0" y="9"/>
                    </a:lnTo>
                    <a:lnTo>
                      <a:pt x="0" y="9"/>
                    </a:lnTo>
                    <a:lnTo>
                      <a:pt x="0" y="9"/>
                    </a:lnTo>
                    <a:lnTo>
                      <a:pt x="0" y="9"/>
                    </a:lnTo>
                    <a:lnTo>
                      <a:pt x="0" y="10"/>
                    </a:lnTo>
                    <a:lnTo>
                      <a:pt x="0" y="9"/>
                    </a:lnTo>
                    <a:lnTo>
                      <a:pt x="0" y="9"/>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5"/>
                    </a:lnTo>
                    <a:lnTo>
                      <a:pt x="0" y="4"/>
                    </a:lnTo>
                    <a:lnTo>
                      <a:pt x="0" y="5"/>
                    </a:lnTo>
                    <a:lnTo>
                      <a:pt x="0" y="4"/>
                    </a:lnTo>
                    <a:lnTo>
                      <a:pt x="0" y="3"/>
                    </a:lnTo>
                    <a:lnTo>
                      <a:pt x="0" y="3"/>
                    </a:lnTo>
                    <a:lnTo>
                      <a:pt x="0" y="2"/>
                    </a:lnTo>
                    <a:lnTo>
                      <a:pt x="0" y="2"/>
                    </a:lnTo>
                    <a:lnTo>
                      <a:pt x="0" y="1"/>
                    </a:lnTo>
                    <a:lnTo>
                      <a:pt x="0" y="2"/>
                    </a:lnTo>
                    <a:lnTo>
                      <a:pt x="0" y="2"/>
                    </a:lnTo>
                    <a:lnTo>
                      <a:pt x="0" y="2"/>
                    </a:lnTo>
                    <a:lnTo>
                      <a:pt x="0" y="2"/>
                    </a:lnTo>
                    <a:lnTo>
                      <a:pt x="0" y="2"/>
                    </a:lnTo>
                    <a:lnTo>
                      <a:pt x="0" y="2"/>
                    </a:lnTo>
                    <a:lnTo>
                      <a:pt x="0" y="2"/>
                    </a:lnTo>
                    <a:lnTo>
                      <a:pt x="0" y="3"/>
                    </a:lnTo>
                    <a:lnTo>
                      <a:pt x="0" y="2"/>
                    </a:lnTo>
                    <a:lnTo>
                      <a:pt x="0" y="3"/>
                    </a:lnTo>
                    <a:lnTo>
                      <a:pt x="0" y="3"/>
                    </a:lnTo>
                    <a:lnTo>
                      <a:pt x="0" y="4"/>
                    </a:lnTo>
                    <a:lnTo>
                      <a:pt x="0" y="4"/>
                    </a:lnTo>
                    <a:lnTo>
                      <a:pt x="0" y="4"/>
                    </a:lnTo>
                    <a:lnTo>
                      <a:pt x="0" y="4"/>
                    </a:lnTo>
                    <a:lnTo>
                      <a:pt x="0" y="4"/>
                    </a:lnTo>
                    <a:lnTo>
                      <a:pt x="0" y="4"/>
                    </a:lnTo>
                    <a:lnTo>
                      <a:pt x="0" y="4"/>
                    </a:lnTo>
                    <a:lnTo>
                      <a:pt x="0" y="3"/>
                    </a:lnTo>
                    <a:lnTo>
                      <a:pt x="0" y="4"/>
                    </a:lnTo>
                    <a:lnTo>
                      <a:pt x="0" y="3"/>
                    </a:lnTo>
                    <a:lnTo>
                      <a:pt x="0" y="3"/>
                    </a:lnTo>
                    <a:lnTo>
                      <a:pt x="0" y="3"/>
                    </a:lnTo>
                    <a:lnTo>
                      <a:pt x="0" y="2"/>
                    </a:lnTo>
                    <a:lnTo>
                      <a:pt x="0" y="1"/>
                    </a:lnTo>
                    <a:lnTo>
                      <a:pt x="0" y="2"/>
                    </a:lnTo>
                    <a:lnTo>
                      <a:pt x="0" y="1"/>
                    </a:lnTo>
                    <a:lnTo>
                      <a:pt x="0" y="2"/>
                    </a:lnTo>
                    <a:lnTo>
                      <a:pt x="0" y="1"/>
                    </a:lnTo>
                    <a:lnTo>
                      <a:pt x="0" y="1"/>
                    </a:lnTo>
                    <a:lnTo>
                      <a:pt x="0" y="1"/>
                    </a:lnTo>
                    <a:lnTo>
                      <a:pt x="0" y="1"/>
                    </a:lnTo>
                    <a:lnTo>
                      <a:pt x="0" y="1"/>
                    </a:lnTo>
                    <a:lnTo>
                      <a:pt x="0" y="2"/>
                    </a:lnTo>
                    <a:lnTo>
                      <a:pt x="0" y="2"/>
                    </a:lnTo>
                    <a:lnTo>
                      <a:pt x="0" y="3"/>
                    </a:lnTo>
                    <a:lnTo>
                      <a:pt x="0" y="3"/>
                    </a:lnTo>
                    <a:lnTo>
                      <a:pt x="0" y="4"/>
                    </a:lnTo>
                    <a:lnTo>
                      <a:pt x="0" y="4"/>
                    </a:lnTo>
                    <a:lnTo>
                      <a:pt x="0" y="4"/>
                    </a:lnTo>
                    <a:lnTo>
                      <a:pt x="0" y="5"/>
                    </a:lnTo>
                    <a:lnTo>
                      <a:pt x="0" y="5"/>
                    </a:lnTo>
                    <a:lnTo>
                      <a:pt x="0" y="4"/>
                    </a:lnTo>
                    <a:lnTo>
                      <a:pt x="0" y="5"/>
                    </a:lnTo>
                    <a:lnTo>
                      <a:pt x="0" y="4"/>
                    </a:lnTo>
                    <a:lnTo>
                      <a:pt x="0" y="5"/>
                    </a:lnTo>
                    <a:lnTo>
                      <a:pt x="0" y="5"/>
                    </a:lnTo>
                    <a:lnTo>
                      <a:pt x="0" y="6"/>
                    </a:lnTo>
                    <a:lnTo>
                      <a:pt x="0" y="6"/>
                    </a:lnTo>
                    <a:lnTo>
                      <a:pt x="0" y="7"/>
                    </a:lnTo>
                    <a:lnTo>
                      <a:pt x="0" y="6"/>
                    </a:lnTo>
                    <a:lnTo>
                      <a:pt x="0" y="6"/>
                    </a:lnTo>
                    <a:lnTo>
                      <a:pt x="0" y="6"/>
                    </a:lnTo>
                    <a:lnTo>
                      <a:pt x="0" y="6"/>
                    </a:lnTo>
                    <a:lnTo>
                      <a:pt x="0" y="5"/>
                    </a:lnTo>
                    <a:lnTo>
                      <a:pt x="0" y="6"/>
                    </a:lnTo>
                    <a:lnTo>
                      <a:pt x="0" y="5"/>
                    </a:lnTo>
                    <a:lnTo>
                      <a:pt x="0" y="4"/>
                    </a:lnTo>
                    <a:lnTo>
                      <a:pt x="0" y="4"/>
                    </a:lnTo>
                    <a:lnTo>
                      <a:pt x="0" y="4"/>
                    </a:lnTo>
                    <a:lnTo>
                      <a:pt x="0" y="3"/>
                    </a:lnTo>
                    <a:lnTo>
                      <a:pt x="0" y="4"/>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3"/>
                    </a:lnTo>
                    <a:lnTo>
                      <a:pt x="0" y="3"/>
                    </a:lnTo>
                    <a:lnTo>
                      <a:pt x="0" y="3"/>
                    </a:lnTo>
                    <a:lnTo>
                      <a:pt x="0" y="3"/>
                    </a:lnTo>
                    <a:lnTo>
                      <a:pt x="0" y="4"/>
                    </a:lnTo>
                    <a:lnTo>
                      <a:pt x="0" y="4"/>
                    </a:lnTo>
                    <a:lnTo>
                      <a:pt x="0" y="4"/>
                    </a:lnTo>
                    <a:lnTo>
                      <a:pt x="0" y="4"/>
                    </a:lnTo>
                    <a:lnTo>
                      <a:pt x="0" y="5"/>
                    </a:lnTo>
                    <a:lnTo>
                      <a:pt x="0" y="5"/>
                    </a:lnTo>
                    <a:lnTo>
                      <a:pt x="0" y="4"/>
                    </a:lnTo>
                    <a:lnTo>
                      <a:pt x="0" y="5"/>
                    </a:lnTo>
                    <a:lnTo>
                      <a:pt x="0" y="5"/>
                    </a:lnTo>
                    <a:lnTo>
                      <a:pt x="0" y="6"/>
                    </a:lnTo>
                    <a:lnTo>
                      <a:pt x="0" y="6"/>
                    </a:lnTo>
                    <a:lnTo>
                      <a:pt x="0" y="6"/>
                    </a:lnTo>
                    <a:lnTo>
                      <a:pt x="0" y="7"/>
                    </a:lnTo>
                    <a:lnTo>
                      <a:pt x="0" y="6"/>
                    </a:lnTo>
                    <a:lnTo>
                      <a:pt x="0" y="6"/>
                    </a:lnTo>
                    <a:lnTo>
                      <a:pt x="0" y="6"/>
                    </a:lnTo>
                    <a:lnTo>
                      <a:pt x="0" y="7"/>
                    </a:lnTo>
                    <a:lnTo>
                      <a:pt x="0" y="7"/>
                    </a:lnTo>
                    <a:lnTo>
                      <a:pt x="0" y="8"/>
                    </a:lnTo>
                    <a:lnTo>
                      <a:pt x="0" y="7"/>
                    </a:lnTo>
                    <a:lnTo>
                      <a:pt x="0" y="7"/>
                    </a:lnTo>
                    <a:lnTo>
                      <a:pt x="0" y="6"/>
                    </a:lnTo>
                    <a:lnTo>
                      <a:pt x="0" y="7"/>
                    </a:lnTo>
                    <a:lnTo>
                      <a:pt x="0" y="6"/>
                    </a:lnTo>
                    <a:lnTo>
                      <a:pt x="0" y="7"/>
                    </a:lnTo>
                    <a:lnTo>
                      <a:pt x="0" y="6"/>
                    </a:lnTo>
                    <a:lnTo>
                      <a:pt x="0" y="6"/>
                    </a:lnTo>
                    <a:lnTo>
                      <a:pt x="0" y="6"/>
                    </a:lnTo>
                    <a:lnTo>
                      <a:pt x="0" y="7"/>
                    </a:lnTo>
                    <a:lnTo>
                      <a:pt x="0" y="7"/>
                    </a:lnTo>
                    <a:lnTo>
                      <a:pt x="0" y="6"/>
                    </a:lnTo>
                    <a:lnTo>
                      <a:pt x="0" y="7"/>
                    </a:lnTo>
                    <a:lnTo>
                      <a:pt x="0" y="6"/>
                    </a:lnTo>
                    <a:lnTo>
                      <a:pt x="0" y="6"/>
                    </a:lnTo>
                    <a:lnTo>
                      <a:pt x="0" y="6"/>
                    </a:lnTo>
                    <a:lnTo>
                      <a:pt x="0" y="6"/>
                    </a:lnTo>
                    <a:lnTo>
                      <a:pt x="0" y="7"/>
                    </a:lnTo>
                    <a:lnTo>
                      <a:pt x="0" y="6"/>
                    </a:lnTo>
                    <a:lnTo>
                      <a:pt x="0" y="6"/>
                    </a:lnTo>
                    <a:lnTo>
                      <a:pt x="0" y="6"/>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8"/>
                    </a:lnTo>
                    <a:lnTo>
                      <a:pt x="0" y="7"/>
                    </a:lnTo>
                    <a:lnTo>
                      <a:pt x="0" y="8"/>
                    </a:lnTo>
                    <a:lnTo>
                      <a:pt x="0" y="7"/>
                    </a:lnTo>
                    <a:lnTo>
                      <a:pt x="0" y="7"/>
                    </a:lnTo>
                    <a:lnTo>
                      <a:pt x="0" y="7"/>
                    </a:lnTo>
                    <a:lnTo>
                      <a:pt x="0" y="7"/>
                    </a:lnTo>
                    <a:lnTo>
                      <a:pt x="0" y="7"/>
                    </a:lnTo>
                    <a:lnTo>
                      <a:pt x="0" y="6"/>
                    </a:lnTo>
                    <a:lnTo>
                      <a:pt x="0" y="6"/>
                    </a:lnTo>
                    <a:lnTo>
                      <a:pt x="0" y="6"/>
                    </a:lnTo>
                    <a:lnTo>
                      <a:pt x="0" y="6"/>
                    </a:lnTo>
                    <a:lnTo>
                      <a:pt x="0" y="5"/>
                    </a:lnTo>
                    <a:lnTo>
                      <a:pt x="0" y="5"/>
                    </a:lnTo>
                    <a:lnTo>
                      <a:pt x="0" y="4"/>
                    </a:lnTo>
                    <a:lnTo>
                      <a:pt x="0" y="4"/>
                    </a:lnTo>
                    <a:lnTo>
                      <a:pt x="0" y="4"/>
                    </a:lnTo>
                    <a:lnTo>
                      <a:pt x="0" y="5"/>
                    </a:lnTo>
                    <a:lnTo>
                      <a:pt x="0" y="6"/>
                    </a:lnTo>
                    <a:lnTo>
                      <a:pt x="0" y="5"/>
                    </a:lnTo>
                    <a:lnTo>
                      <a:pt x="0" y="6"/>
                    </a:lnTo>
                    <a:lnTo>
                      <a:pt x="0" y="6"/>
                    </a:lnTo>
                    <a:lnTo>
                      <a:pt x="0" y="6"/>
                    </a:lnTo>
                    <a:lnTo>
                      <a:pt x="0" y="6"/>
                    </a:lnTo>
                    <a:lnTo>
                      <a:pt x="0" y="5"/>
                    </a:lnTo>
                    <a:lnTo>
                      <a:pt x="0" y="5"/>
                    </a:lnTo>
                    <a:lnTo>
                      <a:pt x="0" y="5"/>
                    </a:lnTo>
                    <a:lnTo>
                      <a:pt x="0" y="5"/>
                    </a:lnTo>
                    <a:lnTo>
                      <a:pt x="0" y="6"/>
                    </a:lnTo>
                    <a:lnTo>
                      <a:pt x="0" y="6"/>
                    </a:lnTo>
                    <a:lnTo>
                      <a:pt x="0" y="6"/>
                    </a:lnTo>
                    <a:lnTo>
                      <a:pt x="0" y="6"/>
                    </a:lnTo>
                    <a:lnTo>
                      <a:pt x="0" y="7"/>
                    </a:lnTo>
                    <a:lnTo>
                      <a:pt x="0" y="6"/>
                    </a:lnTo>
                    <a:lnTo>
                      <a:pt x="0" y="6"/>
                    </a:lnTo>
                    <a:lnTo>
                      <a:pt x="0" y="5"/>
                    </a:lnTo>
                    <a:lnTo>
                      <a:pt x="0" y="5"/>
                    </a:lnTo>
                    <a:lnTo>
                      <a:pt x="0" y="5"/>
                    </a:lnTo>
                    <a:lnTo>
                      <a:pt x="0" y="4"/>
                    </a:lnTo>
                    <a:lnTo>
                      <a:pt x="0" y="4"/>
                    </a:lnTo>
                    <a:lnTo>
                      <a:pt x="0" y="4"/>
                    </a:lnTo>
                    <a:lnTo>
                      <a:pt x="0" y="3"/>
                    </a:lnTo>
                    <a:lnTo>
                      <a:pt x="0" y="3"/>
                    </a:lnTo>
                    <a:lnTo>
                      <a:pt x="0" y="3"/>
                    </a:lnTo>
                    <a:lnTo>
                      <a:pt x="0" y="2"/>
                    </a:lnTo>
                    <a:lnTo>
                      <a:pt x="0" y="3"/>
                    </a:lnTo>
                    <a:lnTo>
                      <a:pt x="0" y="3"/>
                    </a:lnTo>
                    <a:lnTo>
                      <a:pt x="0" y="3"/>
                    </a:lnTo>
                    <a:lnTo>
                      <a:pt x="0" y="3"/>
                    </a:lnTo>
                    <a:lnTo>
                      <a:pt x="0" y="4"/>
                    </a:lnTo>
                    <a:lnTo>
                      <a:pt x="0" y="5"/>
                    </a:lnTo>
                    <a:lnTo>
                      <a:pt x="0" y="6"/>
                    </a:lnTo>
                    <a:lnTo>
                      <a:pt x="0" y="6"/>
                    </a:lnTo>
                    <a:lnTo>
                      <a:pt x="0" y="6"/>
                    </a:lnTo>
                    <a:lnTo>
                      <a:pt x="0" y="6"/>
                    </a:lnTo>
                    <a:lnTo>
                      <a:pt x="0" y="6"/>
                    </a:lnTo>
                    <a:lnTo>
                      <a:pt x="0" y="6"/>
                    </a:lnTo>
                    <a:lnTo>
                      <a:pt x="0" y="5"/>
                    </a:lnTo>
                    <a:lnTo>
                      <a:pt x="0" y="5"/>
                    </a:lnTo>
                    <a:lnTo>
                      <a:pt x="0" y="4"/>
                    </a:lnTo>
                    <a:lnTo>
                      <a:pt x="0" y="5"/>
                    </a:lnTo>
                    <a:lnTo>
                      <a:pt x="0" y="4"/>
                    </a:lnTo>
                    <a:lnTo>
                      <a:pt x="0" y="4"/>
                    </a:lnTo>
                    <a:lnTo>
                      <a:pt x="0" y="4"/>
                    </a:lnTo>
                    <a:lnTo>
                      <a:pt x="0" y="4"/>
                    </a:lnTo>
                    <a:lnTo>
                      <a:pt x="0" y="4"/>
                    </a:lnTo>
                    <a:lnTo>
                      <a:pt x="0" y="4"/>
                    </a:lnTo>
                    <a:lnTo>
                      <a:pt x="0" y="4"/>
                    </a:lnTo>
                    <a:lnTo>
                      <a:pt x="0" y="5"/>
                    </a:lnTo>
                    <a:lnTo>
                      <a:pt x="0" y="4"/>
                    </a:lnTo>
                    <a:lnTo>
                      <a:pt x="0" y="5"/>
                    </a:lnTo>
                    <a:lnTo>
                      <a:pt x="0" y="5"/>
                    </a:lnTo>
                    <a:lnTo>
                      <a:pt x="0" y="6"/>
                    </a:lnTo>
                    <a:lnTo>
                      <a:pt x="0" y="6"/>
                    </a:lnTo>
                    <a:lnTo>
                      <a:pt x="0" y="6"/>
                    </a:lnTo>
                    <a:lnTo>
                      <a:pt x="0" y="5"/>
                    </a:lnTo>
                    <a:lnTo>
                      <a:pt x="0" y="5"/>
                    </a:lnTo>
                    <a:lnTo>
                      <a:pt x="0" y="5"/>
                    </a:lnTo>
                    <a:lnTo>
                      <a:pt x="0" y="6"/>
                    </a:lnTo>
                    <a:lnTo>
                      <a:pt x="0" y="6"/>
                    </a:lnTo>
                    <a:lnTo>
                      <a:pt x="0" y="6"/>
                    </a:lnTo>
                    <a:lnTo>
                      <a:pt x="0" y="6"/>
                    </a:lnTo>
                    <a:lnTo>
                      <a:pt x="0" y="6"/>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5"/>
                    </a:lnTo>
                    <a:lnTo>
                      <a:pt x="0" y="4"/>
                    </a:lnTo>
                    <a:lnTo>
                      <a:pt x="0" y="5"/>
                    </a:lnTo>
                    <a:lnTo>
                      <a:pt x="0" y="4"/>
                    </a:lnTo>
                    <a:lnTo>
                      <a:pt x="0" y="5"/>
                    </a:lnTo>
                    <a:lnTo>
                      <a:pt x="0" y="4"/>
                    </a:lnTo>
                    <a:lnTo>
                      <a:pt x="0" y="4"/>
                    </a:lnTo>
                    <a:lnTo>
                      <a:pt x="0" y="5"/>
                    </a:lnTo>
                    <a:lnTo>
                      <a:pt x="0" y="6"/>
                    </a:lnTo>
                    <a:lnTo>
                      <a:pt x="0" y="6"/>
                    </a:lnTo>
                    <a:lnTo>
                      <a:pt x="0" y="6"/>
                    </a:lnTo>
                    <a:lnTo>
                      <a:pt x="0" y="7"/>
                    </a:lnTo>
                    <a:lnTo>
                      <a:pt x="0" y="8"/>
                    </a:lnTo>
                    <a:lnTo>
                      <a:pt x="0" y="7"/>
                    </a:lnTo>
                    <a:lnTo>
                      <a:pt x="0" y="8"/>
                    </a:lnTo>
                    <a:lnTo>
                      <a:pt x="0" y="8"/>
                    </a:lnTo>
                    <a:lnTo>
                      <a:pt x="0" y="8"/>
                    </a:lnTo>
                    <a:lnTo>
                      <a:pt x="0" y="8"/>
                    </a:lnTo>
                    <a:lnTo>
                      <a:pt x="0" y="9"/>
                    </a:lnTo>
                    <a:lnTo>
                      <a:pt x="0" y="8"/>
                    </a:lnTo>
                    <a:lnTo>
                      <a:pt x="0" y="8"/>
                    </a:lnTo>
                    <a:lnTo>
                      <a:pt x="0" y="8"/>
                    </a:lnTo>
                    <a:lnTo>
                      <a:pt x="0" y="7"/>
                    </a:lnTo>
                    <a:lnTo>
                      <a:pt x="0" y="8"/>
                    </a:lnTo>
                    <a:lnTo>
                      <a:pt x="0" y="8"/>
                    </a:lnTo>
                    <a:lnTo>
                      <a:pt x="0" y="8"/>
                    </a:lnTo>
                    <a:lnTo>
                      <a:pt x="0" y="7"/>
                    </a:lnTo>
                    <a:lnTo>
                      <a:pt x="0" y="7"/>
                    </a:lnTo>
                    <a:lnTo>
                      <a:pt x="0" y="6"/>
                    </a:lnTo>
                    <a:lnTo>
                      <a:pt x="0" y="7"/>
                    </a:lnTo>
                    <a:lnTo>
                      <a:pt x="0" y="6"/>
                    </a:lnTo>
                    <a:lnTo>
                      <a:pt x="0" y="6"/>
                    </a:lnTo>
                    <a:lnTo>
                      <a:pt x="0" y="6"/>
                    </a:lnTo>
                    <a:lnTo>
                      <a:pt x="0" y="5"/>
                    </a:lnTo>
                    <a:lnTo>
                      <a:pt x="0" y="5"/>
                    </a:lnTo>
                    <a:lnTo>
                      <a:pt x="0" y="4"/>
                    </a:lnTo>
                    <a:lnTo>
                      <a:pt x="0" y="5"/>
                    </a:lnTo>
                    <a:lnTo>
                      <a:pt x="0" y="5"/>
                    </a:lnTo>
                    <a:lnTo>
                      <a:pt x="0" y="6"/>
                    </a:lnTo>
                    <a:lnTo>
                      <a:pt x="0" y="7"/>
                    </a:lnTo>
                    <a:lnTo>
                      <a:pt x="0" y="6"/>
                    </a:lnTo>
                    <a:lnTo>
                      <a:pt x="0" y="7"/>
                    </a:lnTo>
                    <a:lnTo>
                      <a:pt x="0" y="7"/>
                    </a:lnTo>
                    <a:lnTo>
                      <a:pt x="0" y="7"/>
                    </a:lnTo>
                    <a:lnTo>
                      <a:pt x="0" y="6"/>
                    </a:lnTo>
                    <a:lnTo>
                      <a:pt x="0" y="6"/>
                    </a:lnTo>
                    <a:lnTo>
                      <a:pt x="0" y="6"/>
                    </a:lnTo>
                    <a:lnTo>
                      <a:pt x="0" y="6"/>
                    </a:lnTo>
                    <a:lnTo>
                      <a:pt x="0" y="5"/>
                    </a:lnTo>
                    <a:lnTo>
                      <a:pt x="0" y="6"/>
                    </a:lnTo>
                    <a:lnTo>
                      <a:pt x="0" y="5"/>
                    </a:lnTo>
                    <a:lnTo>
                      <a:pt x="0" y="5"/>
                    </a:lnTo>
                    <a:lnTo>
                      <a:pt x="0" y="5"/>
                    </a:lnTo>
                    <a:lnTo>
                      <a:pt x="0" y="5"/>
                    </a:lnTo>
                    <a:lnTo>
                      <a:pt x="0" y="5"/>
                    </a:lnTo>
                    <a:lnTo>
                      <a:pt x="0" y="6"/>
                    </a:lnTo>
                    <a:lnTo>
                      <a:pt x="0" y="5"/>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5"/>
                    </a:lnTo>
                    <a:lnTo>
                      <a:pt x="0" y="6"/>
                    </a:lnTo>
                    <a:lnTo>
                      <a:pt x="0" y="6"/>
                    </a:lnTo>
                    <a:lnTo>
                      <a:pt x="0" y="5"/>
                    </a:lnTo>
                    <a:lnTo>
                      <a:pt x="0" y="5"/>
                    </a:lnTo>
                    <a:lnTo>
                      <a:pt x="0" y="4"/>
                    </a:lnTo>
                    <a:lnTo>
                      <a:pt x="0" y="4"/>
                    </a:lnTo>
                    <a:lnTo>
                      <a:pt x="0" y="4"/>
                    </a:lnTo>
                    <a:lnTo>
                      <a:pt x="0" y="4"/>
                    </a:lnTo>
                    <a:lnTo>
                      <a:pt x="0" y="3"/>
                    </a:lnTo>
                    <a:lnTo>
                      <a:pt x="0" y="2"/>
                    </a:lnTo>
                    <a:lnTo>
                      <a:pt x="0" y="2"/>
                    </a:lnTo>
                    <a:lnTo>
                      <a:pt x="0" y="1"/>
                    </a:lnTo>
                    <a:lnTo>
                      <a:pt x="0" y="1"/>
                    </a:lnTo>
                    <a:lnTo>
                      <a:pt x="0" y="0"/>
                    </a:lnTo>
                    <a:lnTo>
                      <a:pt x="0" y="1"/>
                    </a:lnTo>
                    <a:lnTo>
                      <a:pt x="0" y="1"/>
                    </a:lnTo>
                    <a:lnTo>
                      <a:pt x="0" y="1"/>
                    </a:lnTo>
                    <a:lnTo>
                      <a:pt x="0" y="1"/>
                    </a:lnTo>
                    <a:lnTo>
                      <a:pt x="0" y="1"/>
                    </a:lnTo>
                    <a:lnTo>
                      <a:pt x="0" y="0"/>
                    </a:lnTo>
                    <a:lnTo>
                      <a:pt x="0" y="0"/>
                    </a:lnTo>
                    <a:lnTo>
                      <a:pt x="0" y="0"/>
                    </a:lnTo>
                    <a:lnTo>
                      <a:pt x="0" y="0"/>
                    </a:lnTo>
                    <a:lnTo>
                      <a:pt x="0" y="0"/>
                    </a:lnTo>
                    <a:lnTo>
                      <a:pt x="0" y="0"/>
                    </a:lnTo>
                    <a:lnTo>
                      <a:pt x="0" y="1"/>
                    </a:lnTo>
                    <a:lnTo>
                      <a:pt x="0" y="0"/>
                    </a:lnTo>
                    <a:lnTo>
                      <a:pt x="0" y="1"/>
                    </a:lnTo>
                    <a:lnTo>
                      <a:pt x="0" y="1"/>
                    </a:lnTo>
                    <a:lnTo>
                      <a:pt x="0" y="1"/>
                    </a:lnTo>
                    <a:lnTo>
                      <a:pt x="0" y="2"/>
                    </a:lnTo>
                    <a:lnTo>
                      <a:pt x="0" y="2"/>
                    </a:lnTo>
                    <a:lnTo>
                      <a:pt x="0" y="2"/>
                    </a:lnTo>
                    <a:lnTo>
                      <a:pt x="0" y="3"/>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5"/>
                    </a:lnTo>
                    <a:lnTo>
                      <a:pt x="0" y="6"/>
                    </a:lnTo>
                    <a:lnTo>
                      <a:pt x="0" y="5"/>
                    </a:lnTo>
                    <a:lnTo>
                      <a:pt x="0" y="6"/>
                    </a:lnTo>
                    <a:lnTo>
                      <a:pt x="0" y="5"/>
                    </a:lnTo>
                    <a:lnTo>
                      <a:pt x="0" y="5"/>
                    </a:lnTo>
                    <a:lnTo>
                      <a:pt x="0" y="6"/>
                    </a:lnTo>
                    <a:lnTo>
                      <a:pt x="0" y="6"/>
                    </a:lnTo>
                    <a:lnTo>
                      <a:pt x="0" y="6"/>
                    </a:lnTo>
                    <a:lnTo>
                      <a:pt x="0" y="5"/>
                    </a:lnTo>
                    <a:lnTo>
                      <a:pt x="0" y="6"/>
                    </a:lnTo>
                    <a:lnTo>
                      <a:pt x="0" y="6"/>
                    </a:lnTo>
                    <a:lnTo>
                      <a:pt x="0" y="6"/>
                    </a:lnTo>
                    <a:lnTo>
                      <a:pt x="0" y="5"/>
                    </a:lnTo>
                    <a:lnTo>
                      <a:pt x="0" y="5"/>
                    </a:lnTo>
                    <a:lnTo>
                      <a:pt x="0" y="6"/>
                    </a:lnTo>
                    <a:lnTo>
                      <a:pt x="0" y="6"/>
                    </a:lnTo>
                    <a:lnTo>
                      <a:pt x="0" y="6"/>
                    </a:lnTo>
                    <a:lnTo>
                      <a:pt x="0" y="6"/>
                    </a:lnTo>
                    <a:lnTo>
                      <a:pt x="0" y="6"/>
                    </a:lnTo>
                    <a:lnTo>
                      <a:pt x="0" y="5"/>
                    </a:lnTo>
                    <a:lnTo>
                      <a:pt x="0" y="5"/>
                    </a:lnTo>
                    <a:lnTo>
                      <a:pt x="0" y="5"/>
                    </a:lnTo>
                    <a:lnTo>
                      <a:pt x="0" y="5"/>
                    </a:lnTo>
                    <a:lnTo>
                      <a:pt x="0" y="4"/>
                    </a:lnTo>
                    <a:lnTo>
                      <a:pt x="0" y="4"/>
                    </a:lnTo>
                    <a:lnTo>
                      <a:pt x="0" y="4"/>
                    </a:lnTo>
                    <a:lnTo>
                      <a:pt x="0" y="5"/>
                    </a:lnTo>
                    <a:lnTo>
                      <a:pt x="0" y="6"/>
                    </a:lnTo>
                    <a:lnTo>
                      <a:pt x="0" y="5"/>
                    </a:lnTo>
                    <a:lnTo>
                      <a:pt x="0" y="5"/>
                    </a:lnTo>
                    <a:lnTo>
                      <a:pt x="0" y="5"/>
                    </a:lnTo>
                    <a:lnTo>
                      <a:pt x="0" y="5"/>
                    </a:lnTo>
                    <a:lnTo>
                      <a:pt x="0" y="6"/>
                    </a:lnTo>
                    <a:lnTo>
                      <a:pt x="0" y="6"/>
                    </a:lnTo>
                    <a:lnTo>
                      <a:pt x="0" y="5"/>
                    </a:lnTo>
                    <a:lnTo>
                      <a:pt x="0" y="5"/>
                    </a:lnTo>
                    <a:lnTo>
                      <a:pt x="0" y="6"/>
                    </a:lnTo>
                    <a:lnTo>
                      <a:pt x="0" y="6"/>
                    </a:lnTo>
                    <a:lnTo>
                      <a:pt x="0" y="5"/>
                    </a:lnTo>
                    <a:lnTo>
                      <a:pt x="0" y="5"/>
                    </a:lnTo>
                    <a:lnTo>
                      <a:pt x="0" y="5"/>
                    </a:lnTo>
                    <a:lnTo>
                      <a:pt x="0" y="4"/>
                    </a:lnTo>
                    <a:lnTo>
                      <a:pt x="0" y="5"/>
                    </a:lnTo>
                    <a:lnTo>
                      <a:pt x="0" y="4"/>
                    </a:lnTo>
                    <a:lnTo>
                      <a:pt x="0" y="3"/>
                    </a:lnTo>
                    <a:lnTo>
                      <a:pt x="0" y="3"/>
                    </a:lnTo>
                    <a:lnTo>
                      <a:pt x="0" y="2"/>
                    </a:lnTo>
                    <a:lnTo>
                      <a:pt x="0" y="3"/>
                    </a:lnTo>
                    <a:lnTo>
                      <a:pt x="0" y="3"/>
                    </a:lnTo>
                    <a:lnTo>
                      <a:pt x="0" y="3"/>
                    </a:lnTo>
                    <a:lnTo>
                      <a:pt x="0" y="3"/>
                    </a:lnTo>
                    <a:lnTo>
                      <a:pt x="0" y="3"/>
                    </a:lnTo>
                    <a:lnTo>
                      <a:pt x="0" y="4"/>
                    </a:lnTo>
                    <a:lnTo>
                      <a:pt x="0" y="5"/>
                    </a:lnTo>
                    <a:lnTo>
                      <a:pt x="0" y="5"/>
                    </a:lnTo>
                    <a:lnTo>
                      <a:pt x="0" y="6"/>
                    </a:lnTo>
                    <a:lnTo>
                      <a:pt x="0" y="6"/>
                    </a:lnTo>
                    <a:lnTo>
                      <a:pt x="0" y="6"/>
                    </a:lnTo>
                    <a:lnTo>
                      <a:pt x="0" y="6"/>
                    </a:lnTo>
                    <a:lnTo>
                      <a:pt x="0" y="7"/>
                    </a:lnTo>
                    <a:lnTo>
                      <a:pt x="0" y="7"/>
                    </a:lnTo>
                    <a:lnTo>
                      <a:pt x="0" y="7"/>
                    </a:lnTo>
                    <a:lnTo>
                      <a:pt x="0" y="7"/>
                    </a:lnTo>
                    <a:lnTo>
                      <a:pt x="0" y="8"/>
                    </a:lnTo>
                    <a:lnTo>
                      <a:pt x="0" y="7"/>
                    </a:lnTo>
                    <a:lnTo>
                      <a:pt x="0" y="7"/>
                    </a:lnTo>
                    <a:lnTo>
                      <a:pt x="0" y="8"/>
                    </a:lnTo>
                    <a:lnTo>
                      <a:pt x="0" y="7"/>
                    </a:lnTo>
                    <a:lnTo>
                      <a:pt x="0" y="6"/>
                    </a:lnTo>
                    <a:lnTo>
                      <a:pt x="0" y="6"/>
                    </a:lnTo>
                    <a:lnTo>
                      <a:pt x="0" y="4"/>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2"/>
                    </a:lnTo>
                    <a:lnTo>
                      <a:pt x="0" y="2"/>
                    </a:lnTo>
                    <a:lnTo>
                      <a:pt x="0" y="1"/>
                    </a:lnTo>
                    <a:lnTo>
                      <a:pt x="0" y="2"/>
                    </a:lnTo>
                    <a:lnTo>
                      <a:pt x="0" y="1"/>
                    </a:lnTo>
                    <a:lnTo>
                      <a:pt x="0" y="1"/>
                    </a:lnTo>
                    <a:lnTo>
                      <a:pt x="0" y="1"/>
                    </a:lnTo>
                    <a:lnTo>
                      <a:pt x="0" y="1"/>
                    </a:lnTo>
                    <a:lnTo>
                      <a:pt x="0" y="1"/>
                    </a:lnTo>
                    <a:lnTo>
                      <a:pt x="0" y="2"/>
                    </a:lnTo>
                    <a:lnTo>
                      <a:pt x="0" y="2"/>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5"/>
                    </a:lnTo>
                    <a:lnTo>
                      <a:pt x="0" y="4"/>
                    </a:lnTo>
                    <a:lnTo>
                      <a:pt x="0" y="5"/>
                    </a:lnTo>
                    <a:lnTo>
                      <a:pt x="0" y="6"/>
                    </a:lnTo>
                    <a:lnTo>
                      <a:pt x="0" y="6"/>
                    </a:lnTo>
                    <a:lnTo>
                      <a:pt x="0" y="6"/>
                    </a:lnTo>
                    <a:lnTo>
                      <a:pt x="0" y="7"/>
                    </a:lnTo>
                    <a:lnTo>
                      <a:pt x="0" y="7"/>
                    </a:lnTo>
                    <a:lnTo>
                      <a:pt x="0" y="6"/>
                    </a:lnTo>
                    <a:lnTo>
                      <a:pt x="0" y="7"/>
                    </a:lnTo>
                    <a:lnTo>
                      <a:pt x="0" y="7"/>
                    </a:lnTo>
                    <a:lnTo>
                      <a:pt x="0" y="7"/>
                    </a:lnTo>
                    <a:lnTo>
                      <a:pt x="0" y="8"/>
                    </a:lnTo>
                    <a:lnTo>
                      <a:pt x="0" y="8"/>
                    </a:lnTo>
                    <a:lnTo>
                      <a:pt x="0" y="7"/>
                    </a:lnTo>
                    <a:lnTo>
                      <a:pt x="0" y="7"/>
                    </a:lnTo>
                    <a:lnTo>
                      <a:pt x="0" y="7"/>
                    </a:lnTo>
                    <a:lnTo>
                      <a:pt x="0" y="8"/>
                    </a:lnTo>
                    <a:lnTo>
                      <a:pt x="0" y="8"/>
                    </a:lnTo>
                    <a:lnTo>
                      <a:pt x="0" y="8"/>
                    </a:lnTo>
                    <a:lnTo>
                      <a:pt x="0" y="8"/>
                    </a:lnTo>
                    <a:lnTo>
                      <a:pt x="0" y="8"/>
                    </a:lnTo>
                  </a:path>
                </a:pathLst>
              </a:custGeom>
              <a:noFill/>
              <a:ln w="0">
                <a:solidFill>
                  <a:srgbClr val="3366FF"/>
                </a:solidFill>
                <a:prstDash val="solid"/>
                <a:round/>
                <a:headEnd/>
                <a:tailEnd/>
              </a:ln>
            </p:spPr>
            <p:txBody>
              <a:bodyPr/>
              <a:lstStyle/>
              <a:p>
                <a:endParaRPr lang="en-GB"/>
              </a:p>
            </p:txBody>
          </p:sp>
          <p:sp>
            <p:nvSpPr>
              <p:cNvPr id="185992" name="Freeform 648"/>
              <p:cNvSpPr>
                <a:spLocks/>
              </p:cNvSpPr>
              <p:nvPr/>
            </p:nvSpPr>
            <p:spPr bwMode="auto">
              <a:xfrm>
                <a:off x="2934" y="3533"/>
                <a:ext cx="6" cy="78"/>
              </a:xfrm>
              <a:custGeom>
                <a:avLst/>
                <a:gdLst/>
                <a:ahLst/>
                <a:cxnLst>
                  <a:cxn ang="0">
                    <a:pos x="0" y="9"/>
                  </a:cxn>
                  <a:cxn ang="0">
                    <a:pos x="0" y="10"/>
                  </a:cxn>
                  <a:cxn ang="0">
                    <a:pos x="0" y="10"/>
                  </a:cxn>
                  <a:cxn ang="0">
                    <a:pos x="0" y="12"/>
                  </a:cxn>
                  <a:cxn ang="0">
                    <a:pos x="0" y="11"/>
                  </a:cxn>
                  <a:cxn ang="0">
                    <a:pos x="0" y="10"/>
                  </a:cxn>
                  <a:cxn ang="0">
                    <a:pos x="1" y="9"/>
                  </a:cxn>
                  <a:cxn ang="0">
                    <a:pos x="1" y="8"/>
                  </a:cxn>
                  <a:cxn ang="0">
                    <a:pos x="1" y="9"/>
                  </a:cxn>
                  <a:cxn ang="0">
                    <a:pos x="1" y="8"/>
                  </a:cxn>
                  <a:cxn ang="0">
                    <a:pos x="1" y="7"/>
                  </a:cxn>
                  <a:cxn ang="0">
                    <a:pos x="1" y="8"/>
                  </a:cxn>
                  <a:cxn ang="0">
                    <a:pos x="1" y="8"/>
                  </a:cxn>
                  <a:cxn ang="0">
                    <a:pos x="1" y="6"/>
                  </a:cxn>
                  <a:cxn ang="0">
                    <a:pos x="1" y="7"/>
                  </a:cxn>
                  <a:cxn ang="0">
                    <a:pos x="1" y="8"/>
                  </a:cxn>
                  <a:cxn ang="0">
                    <a:pos x="1" y="7"/>
                  </a:cxn>
                  <a:cxn ang="0">
                    <a:pos x="1" y="6"/>
                  </a:cxn>
                  <a:cxn ang="0">
                    <a:pos x="1" y="8"/>
                  </a:cxn>
                  <a:cxn ang="0">
                    <a:pos x="1" y="8"/>
                  </a:cxn>
                  <a:cxn ang="0">
                    <a:pos x="1" y="7"/>
                  </a:cxn>
                  <a:cxn ang="0">
                    <a:pos x="1" y="8"/>
                  </a:cxn>
                  <a:cxn ang="0">
                    <a:pos x="1" y="11"/>
                  </a:cxn>
                  <a:cxn ang="0">
                    <a:pos x="1" y="12"/>
                  </a:cxn>
                  <a:cxn ang="0">
                    <a:pos x="1" y="12"/>
                  </a:cxn>
                  <a:cxn ang="0">
                    <a:pos x="1" y="12"/>
                  </a:cxn>
                  <a:cxn ang="0">
                    <a:pos x="1" y="11"/>
                  </a:cxn>
                  <a:cxn ang="0">
                    <a:pos x="1" y="10"/>
                  </a:cxn>
                  <a:cxn ang="0">
                    <a:pos x="1" y="10"/>
                  </a:cxn>
                  <a:cxn ang="0">
                    <a:pos x="1" y="11"/>
                  </a:cxn>
                  <a:cxn ang="0">
                    <a:pos x="1" y="10"/>
                  </a:cxn>
                  <a:cxn ang="0">
                    <a:pos x="1" y="9"/>
                  </a:cxn>
                  <a:cxn ang="0">
                    <a:pos x="1" y="11"/>
                  </a:cxn>
                  <a:cxn ang="0">
                    <a:pos x="1" y="10"/>
                  </a:cxn>
                  <a:cxn ang="0">
                    <a:pos x="1" y="9"/>
                  </a:cxn>
                  <a:cxn ang="0">
                    <a:pos x="1" y="11"/>
                  </a:cxn>
                  <a:cxn ang="0">
                    <a:pos x="1" y="8"/>
                  </a:cxn>
                  <a:cxn ang="0">
                    <a:pos x="1" y="9"/>
                  </a:cxn>
                  <a:cxn ang="0">
                    <a:pos x="1" y="6"/>
                  </a:cxn>
                  <a:cxn ang="0">
                    <a:pos x="1" y="7"/>
                  </a:cxn>
                  <a:cxn ang="0">
                    <a:pos x="1" y="3"/>
                  </a:cxn>
                  <a:cxn ang="0">
                    <a:pos x="1" y="2"/>
                  </a:cxn>
                  <a:cxn ang="0">
                    <a:pos x="1" y="4"/>
                  </a:cxn>
                  <a:cxn ang="0">
                    <a:pos x="1" y="0"/>
                  </a:cxn>
                  <a:cxn ang="0">
                    <a:pos x="1" y="2"/>
                  </a:cxn>
                  <a:cxn ang="0">
                    <a:pos x="1" y="3"/>
                  </a:cxn>
                  <a:cxn ang="0">
                    <a:pos x="1" y="3"/>
                  </a:cxn>
                  <a:cxn ang="0">
                    <a:pos x="1" y="4"/>
                  </a:cxn>
                  <a:cxn ang="0">
                    <a:pos x="1" y="4"/>
                  </a:cxn>
                  <a:cxn ang="0">
                    <a:pos x="1" y="7"/>
                  </a:cxn>
                  <a:cxn ang="0">
                    <a:pos x="1" y="7"/>
                  </a:cxn>
                  <a:cxn ang="0">
                    <a:pos x="1" y="8"/>
                  </a:cxn>
                  <a:cxn ang="0">
                    <a:pos x="1" y="9"/>
                  </a:cxn>
                  <a:cxn ang="0">
                    <a:pos x="1" y="9"/>
                  </a:cxn>
                  <a:cxn ang="0">
                    <a:pos x="1" y="11"/>
                  </a:cxn>
                  <a:cxn ang="0">
                    <a:pos x="1" y="11"/>
                  </a:cxn>
                  <a:cxn ang="0">
                    <a:pos x="1" y="11"/>
                  </a:cxn>
                  <a:cxn ang="0">
                    <a:pos x="1" y="11"/>
                  </a:cxn>
                  <a:cxn ang="0">
                    <a:pos x="1" y="10"/>
                  </a:cxn>
                  <a:cxn ang="0">
                    <a:pos x="1" y="11"/>
                  </a:cxn>
                  <a:cxn ang="0">
                    <a:pos x="1" y="10"/>
                  </a:cxn>
                  <a:cxn ang="0">
                    <a:pos x="1" y="9"/>
                  </a:cxn>
                  <a:cxn ang="0">
                    <a:pos x="1" y="8"/>
                  </a:cxn>
                </a:cxnLst>
                <a:rect l="0" t="0" r="r" b="b"/>
                <a:pathLst>
                  <a:path w="1" h="13">
                    <a:moveTo>
                      <a:pt x="0" y="8"/>
                    </a:moveTo>
                    <a:lnTo>
                      <a:pt x="0" y="9"/>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1"/>
                    </a:lnTo>
                    <a:lnTo>
                      <a:pt x="0" y="11"/>
                    </a:lnTo>
                    <a:lnTo>
                      <a:pt x="0" y="11"/>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2"/>
                    </a:lnTo>
                    <a:lnTo>
                      <a:pt x="0" y="11"/>
                    </a:lnTo>
                    <a:lnTo>
                      <a:pt x="0" y="11"/>
                    </a:lnTo>
                    <a:lnTo>
                      <a:pt x="0" y="11"/>
                    </a:lnTo>
                    <a:lnTo>
                      <a:pt x="0" y="12"/>
                    </a:lnTo>
                    <a:lnTo>
                      <a:pt x="0" y="12"/>
                    </a:lnTo>
                    <a:lnTo>
                      <a:pt x="0" y="12"/>
                    </a:lnTo>
                    <a:lnTo>
                      <a:pt x="0" y="12"/>
                    </a:lnTo>
                    <a:lnTo>
                      <a:pt x="0" y="12"/>
                    </a:lnTo>
                    <a:lnTo>
                      <a:pt x="0" y="12"/>
                    </a:lnTo>
                    <a:lnTo>
                      <a:pt x="0" y="12"/>
                    </a:lnTo>
                    <a:lnTo>
                      <a:pt x="0" y="11"/>
                    </a:lnTo>
                    <a:lnTo>
                      <a:pt x="0" y="12"/>
                    </a:lnTo>
                    <a:lnTo>
                      <a:pt x="0" y="11"/>
                    </a:lnTo>
                    <a:lnTo>
                      <a:pt x="0" y="12"/>
                    </a:lnTo>
                    <a:lnTo>
                      <a:pt x="0" y="12"/>
                    </a:lnTo>
                    <a:lnTo>
                      <a:pt x="0" y="11"/>
                    </a:lnTo>
                    <a:lnTo>
                      <a:pt x="0" y="10"/>
                    </a:lnTo>
                    <a:lnTo>
                      <a:pt x="0" y="11"/>
                    </a:lnTo>
                    <a:lnTo>
                      <a:pt x="0" y="11"/>
                    </a:lnTo>
                    <a:lnTo>
                      <a:pt x="0" y="10"/>
                    </a:lnTo>
                    <a:lnTo>
                      <a:pt x="0" y="10"/>
                    </a:lnTo>
                    <a:lnTo>
                      <a:pt x="0" y="10"/>
                    </a:lnTo>
                    <a:lnTo>
                      <a:pt x="0" y="9"/>
                    </a:lnTo>
                    <a:lnTo>
                      <a:pt x="0" y="10"/>
                    </a:lnTo>
                    <a:lnTo>
                      <a:pt x="0" y="9"/>
                    </a:lnTo>
                    <a:lnTo>
                      <a:pt x="0" y="9"/>
                    </a:lnTo>
                    <a:lnTo>
                      <a:pt x="0" y="10"/>
                    </a:lnTo>
                    <a:lnTo>
                      <a:pt x="0" y="10"/>
                    </a:lnTo>
                    <a:lnTo>
                      <a:pt x="0" y="10"/>
                    </a:lnTo>
                    <a:lnTo>
                      <a:pt x="0" y="10"/>
                    </a:lnTo>
                    <a:lnTo>
                      <a:pt x="0" y="10"/>
                    </a:lnTo>
                    <a:lnTo>
                      <a:pt x="0" y="10"/>
                    </a:lnTo>
                    <a:lnTo>
                      <a:pt x="0" y="11"/>
                    </a:lnTo>
                    <a:lnTo>
                      <a:pt x="0" y="10"/>
                    </a:lnTo>
                    <a:lnTo>
                      <a:pt x="0" y="10"/>
                    </a:lnTo>
                    <a:lnTo>
                      <a:pt x="1" y="10"/>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8"/>
                    </a:lnTo>
                    <a:lnTo>
                      <a:pt x="1" y="8"/>
                    </a:lnTo>
                    <a:lnTo>
                      <a:pt x="1" y="8"/>
                    </a:lnTo>
                    <a:lnTo>
                      <a:pt x="1" y="9"/>
                    </a:lnTo>
                    <a:lnTo>
                      <a:pt x="1" y="8"/>
                    </a:lnTo>
                    <a:lnTo>
                      <a:pt x="1" y="7"/>
                    </a:lnTo>
                    <a:lnTo>
                      <a:pt x="1" y="8"/>
                    </a:lnTo>
                    <a:lnTo>
                      <a:pt x="1" y="8"/>
                    </a:lnTo>
                    <a:lnTo>
                      <a:pt x="1" y="9"/>
                    </a:lnTo>
                    <a:lnTo>
                      <a:pt x="1" y="8"/>
                    </a:lnTo>
                    <a:lnTo>
                      <a:pt x="1" y="8"/>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7"/>
                    </a:lnTo>
                    <a:lnTo>
                      <a:pt x="1" y="7"/>
                    </a:lnTo>
                    <a:lnTo>
                      <a:pt x="1" y="7"/>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7"/>
                    </a:lnTo>
                    <a:lnTo>
                      <a:pt x="1" y="7"/>
                    </a:lnTo>
                    <a:lnTo>
                      <a:pt x="1" y="7"/>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8"/>
                    </a:lnTo>
                    <a:lnTo>
                      <a:pt x="1" y="7"/>
                    </a:lnTo>
                    <a:lnTo>
                      <a:pt x="1" y="7"/>
                    </a:lnTo>
                    <a:lnTo>
                      <a:pt x="1" y="7"/>
                    </a:lnTo>
                    <a:lnTo>
                      <a:pt x="1" y="7"/>
                    </a:lnTo>
                    <a:lnTo>
                      <a:pt x="1" y="7"/>
                    </a:lnTo>
                    <a:lnTo>
                      <a:pt x="1" y="8"/>
                    </a:lnTo>
                    <a:lnTo>
                      <a:pt x="1" y="9"/>
                    </a:lnTo>
                    <a:lnTo>
                      <a:pt x="1" y="8"/>
                    </a:lnTo>
                    <a:lnTo>
                      <a:pt x="1" y="9"/>
                    </a:lnTo>
                    <a:lnTo>
                      <a:pt x="1" y="9"/>
                    </a:lnTo>
                    <a:lnTo>
                      <a:pt x="1" y="9"/>
                    </a:lnTo>
                    <a:lnTo>
                      <a:pt x="1" y="8"/>
                    </a:lnTo>
                    <a:lnTo>
                      <a:pt x="1" y="9"/>
                    </a:lnTo>
                    <a:lnTo>
                      <a:pt x="1" y="8"/>
                    </a:lnTo>
                    <a:lnTo>
                      <a:pt x="1" y="8"/>
                    </a:lnTo>
                    <a:lnTo>
                      <a:pt x="1" y="8"/>
                    </a:lnTo>
                    <a:lnTo>
                      <a:pt x="1" y="7"/>
                    </a:lnTo>
                    <a:lnTo>
                      <a:pt x="1" y="7"/>
                    </a:lnTo>
                    <a:lnTo>
                      <a:pt x="1" y="7"/>
                    </a:lnTo>
                    <a:lnTo>
                      <a:pt x="1" y="7"/>
                    </a:lnTo>
                    <a:lnTo>
                      <a:pt x="1" y="7"/>
                    </a:lnTo>
                    <a:lnTo>
                      <a:pt x="1" y="7"/>
                    </a:lnTo>
                    <a:lnTo>
                      <a:pt x="1" y="6"/>
                    </a:lnTo>
                    <a:lnTo>
                      <a:pt x="1" y="7"/>
                    </a:lnTo>
                    <a:lnTo>
                      <a:pt x="1" y="7"/>
                    </a:lnTo>
                    <a:lnTo>
                      <a:pt x="1" y="7"/>
                    </a:lnTo>
                    <a:lnTo>
                      <a:pt x="1" y="6"/>
                    </a:lnTo>
                    <a:lnTo>
                      <a:pt x="1" y="7"/>
                    </a:lnTo>
                    <a:lnTo>
                      <a:pt x="1" y="6"/>
                    </a:lnTo>
                    <a:lnTo>
                      <a:pt x="1" y="6"/>
                    </a:lnTo>
                    <a:lnTo>
                      <a:pt x="1" y="5"/>
                    </a:lnTo>
                    <a:lnTo>
                      <a:pt x="1" y="6"/>
                    </a:lnTo>
                    <a:lnTo>
                      <a:pt x="1" y="6"/>
                    </a:lnTo>
                    <a:lnTo>
                      <a:pt x="1" y="6"/>
                    </a:lnTo>
                    <a:lnTo>
                      <a:pt x="1" y="7"/>
                    </a:lnTo>
                    <a:lnTo>
                      <a:pt x="1" y="7"/>
                    </a:lnTo>
                    <a:lnTo>
                      <a:pt x="1" y="8"/>
                    </a:lnTo>
                    <a:lnTo>
                      <a:pt x="1" y="8"/>
                    </a:lnTo>
                    <a:lnTo>
                      <a:pt x="1" y="8"/>
                    </a:lnTo>
                    <a:lnTo>
                      <a:pt x="1" y="8"/>
                    </a:lnTo>
                    <a:lnTo>
                      <a:pt x="1" y="8"/>
                    </a:lnTo>
                    <a:lnTo>
                      <a:pt x="1" y="7"/>
                    </a:lnTo>
                    <a:lnTo>
                      <a:pt x="1" y="7"/>
                    </a:lnTo>
                    <a:lnTo>
                      <a:pt x="1" y="8"/>
                    </a:lnTo>
                    <a:lnTo>
                      <a:pt x="1" y="7"/>
                    </a:lnTo>
                    <a:lnTo>
                      <a:pt x="1" y="8"/>
                    </a:lnTo>
                    <a:lnTo>
                      <a:pt x="1" y="8"/>
                    </a:lnTo>
                    <a:lnTo>
                      <a:pt x="1" y="9"/>
                    </a:lnTo>
                    <a:lnTo>
                      <a:pt x="1" y="8"/>
                    </a:lnTo>
                    <a:lnTo>
                      <a:pt x="1" y="8"/>
                    </a:lnTo>
                    <a:lnTo>
                      <a:pt x="1" y="8"/>
                    </a:lnTo>
                    <a:lnTo>
                      <a:pt x="1" y="8"/>
                    </a:lnTo>
                    <a:lnTo>
                      <a:pt x="1" y="7"/>
                    </a:lnTo>
                    <a:lnTo>
                      <a:pt x="1" y="7"/>
                    </a:lnTo>
                    <a:lnTo>
                      <a:pt x="1" y="7"/>
                    </a:lnTo>
                    <a:lnTo>
                      <a:pt x="1" y="7"/>
                    </a:lnTo>
                    <a:lnTo>
                      <a:pt x="1" y="7"/>
                    </a:lnTo>
                    <a:lnTo>
                      <a:pt x="1" y="6"/>
                    </a:lnTo>
                    <a:lnTo>
                      <a:pt x="1" y="7"/>
                    </a:lnTo>
                    <a:lnTo>
                      <a:pt x="1" y="6"/>
                    </a:lnTo>
                    <a:lnTo>
                      <a:pt x="1" y="7"/>
                    </a:lnTo>
                    <a:lnTo>
                      <a:pt x="1" y="7"/>
                    </a:lnTo>
                    <a:lnTo>
                      <a:pt x="1" y="7"/>
                    </a:lnTo>
                    <a:lnTo>
                      <a:pt x="1" y="7"/>
                    </a:lnTo>
                    <a:lnTo>
                      <a:pt x="1" y="8"/>
                    </a:lnTo>
                    <a:lnTo>
                      <a:pt x="1" y="7"/>
                    </a:lnTo>
                    <a:lnTo>
                      <a:pt x="1" y="8"/>
                    </a:lnTo>
                    <a:lnTo>
                      <a:pt x="1" y="7"/>
                    </a:lnTo>
                    <a:lnTo>
                      <a:pt x="1" y="8"/>
                    </a:lnTo>
                    <a:lnTo>
                      <a:pt x="1" y="7"/>
                    </a:lnTo>
                    <a:lnTo>
                      <a:pt x="1" y="7"/>
                    </a:lnTo>
                    <a:lnTo>
                      <a:pt x="1" y="7"/>
                    </a:lnTo>
                    <a:lnTo>
                      <a:pt x="1" y="8"/>
                    </a:lnTo>
                    <a:lnTo>
                      <a:pt x="1" y="8"/>
                    </a:lnTo>
                    <a:lnTo>
                      <a:pt x="1" y="9"/>
                    </a:lnTo>
                    <a:lnTo>
                      <a:pt x="1" y="8"/>
                    </a:lnTo>
                    <a:lnTo>
                      <a:pt x="1" y="8"/>
                    </a:lnTo>
                    <a:lnTo>
                      <a:pt x="1" y="9"/>
                    </a:lnTo>
                    <a:lnTo>
                      <a:pt x="1" y="9"/>
                    </a:lnTo>
                    <a:lnTo>
                      <a:pt x="1" y="9"/>
                    </a:lnTo>
                    <a:lnTo>
                      <a:pt x="1" y="10"/>
                    </a:lnTo>
                    <a:lnTo>
                      <a:pt x="1" y="10"/>
                    </a:lnTo>
                    <a:lnTo>
                      <a:pt x="1" y="11"/>
                    </a:lnTo>
                    <a:lnTo>
                      <a:pt x="1" y="10"/>
                    </a:lnTo>
                    <a:lnTo>
                      <a:pt x="1" y="11"/>
                    </a:lnTo>
                    <a:lnTo>
                      <a:pt x="1" y="10"/>
                    </a:lnTo>
                    <a:lnTo>
                      <a:pt x="1" y="11"/>
                    </a:lnTo>
                    <a:lnTo>
                      <a:pt x="1" y="11"/>
                    </a:lnTo>
                    <a:lnTo>
                      <a:pt x="1" y="12"/>
                    </a:lnTo>
                    <a:lnTo>
                      <a:pt x="1" y="11"/>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1"/>
                    </a:lnTo>
                    <a:lnTo>
                      <a:pt x="1" y="12"/>
                    </a:lnTo>
                    <a:lnTo>
                      <a:pt x="1" y="12"/>
                    </a:lnTo>
                    <a:lnTo>
                      <a:pt x="1" y="12"/>
                    </a:lnTo>
                    <a:lnTo>
                      <a:pt x="1" y="12"/>
                    </a:lnTo>
                    <a:lnTo>
                      <a:pt x="1" y="12"/>
                    </a:lnTo>
                    <a:lnTo>
                      <a:pt x="1" y="12"/>
                    </a:lnTo>
                    <a:lnTo>
                      <a:pt x="1" y="12"/>
                    </a:lnTo>
                    <a:lnTo>
                      <a:pt x="1" y="12"/>
                    </a:lnTo>
                    <a:lnTo>
                      <a:pt x="1" y="11"/>
                    </a:lnTo>
                    <a:lnTo>
                      <a:pt x="1" y="11"/>
                    </a:lnTo>
                    <a:lnTo>
                      <a:pt x="1" y="12"/>
                    </a:lnTo>
                    <a:lnTo>
                      <a:pt x="1" y="12"/>
                    </a:lnTo>
                    <a:lnTo>
                      <a:pt x="1" y="12"/>
                    </a:lnTo>
                    <a:lnTo>
                      <a:pt x="1" y="11"/>
                    </a:lnTo>
                    <a:lnTo>
                      <a:pt x="1" y="12"/>
                    </a:lnTo>
                    <a:lnTo>
                      <a:pt x="1" y="12"/>
                    </a:lnTo>
                    <a:lnTo>
                      <a:pt x="1" y="12"/>
                    </a:lnTo>
                    <a:lnTo>
                      <a:pt x="1" y="12"/>
                    </a:lnTo>
                    <a:lnTo>
                      <a:pt x="1" y="12"/>
                    </a:lnTo>
                    <a:lnTo>
                      <a:pt x="1" y="13"/>
                    </a:lnTo>
                    <a:lnTo>
                      <a:pt x="1" y="13"/>
                    </a:lnTo>
                    <a:lnTo>
                      <a:pt x="1" y="12"/>
                    </a:lnTo>
                    <a:lnTo>
                      <a:pt x="1" y="12"/>
                    </a:lnTo>
                    <a:lnTo>
                      <a:pt x="1" y="11"/>
                    </a:lnTo>
                    <a:lnTo>
                      <a:pt x="1" y="12"/>
                    </a:lnTo>
                    <a:lnTo>
                      <a:pt x="1" y="12"/>
                    </a:lnTo>
                    <a:lnTo>
                      <a:pt x="1" y="11"/>
                    </a:lnTo>
                    <a:lnTo>
                      <a:pt x="1" y="11"/>
                    </a:lnTo>
                    <a:lnTo>
                      <a:pt x="1" y="11"/>
                    </a:lnTo>
                    <a:lnTo>
                      <a:pt x="1" y="11"/>
                    </a:lnTo>
                    <a:lnTo>
                      <a:pt x="1" y="11"/>
                    </a:lnTo>
                    <a:lnTo>
                      <a:pt x="1" y="11"/>
                    </a:lnTo>
                    <a:lnTo>
                      <a:pt x="1" y="11"/>
                    </a:lnTo>
                    <a:lnTo>
                      <a:pt x="1" y="10"/>
                    </a:lnTo>
                    <a:lnTo>
                      <a:pt x="1" y="10"/>
                    </a:lnTo>
                    <a:lnTo>
                      <a:pt x="1" y="10"/>
                    </a:lnTo>
                    <a:lnTo>
                      <a:pt x="1" y="10"/>
                    </a:lnTo>
                    <a:lnTo>
                      <a:pt x="1" y="10"/>
                    </a:lnTo>
                    <a:lnTo>
                      <a:pt x="1" y="10"/>
                    </a:lnTo>
                    <a:lnTo>
                      <a:pt x="1" y="10"/>
                    </a:lnTo>
                    <a:lnTo>
                      <a:pt x="1" y="9"/>
                    </a:lnTo>
                    <a:lnTo>
                      <a:pt x="1" y="10"/>
                    </a:lnTo>
                    <a:lnTo>
                      <a:pt x="1" y="10"/>
                    </a:lnTo>
                    <a:lnTo>
                      <a:pt x="1" y="10"/>
                    </a:lnTo>
                    <a:lnTo>
                      <a:pt x="1" y="10"/>
                    </a:lnTo>
                    <a:lnTo>
                      <a:pt x="1" y="10"/>
                    </a:lnTo>
                    <a:lnTo>
                      <a:pt x="1" y="10"/>
                    </a:lnTo>
                    <a:lnTo>
                      <a:pt x="1" y="10"/>
                    </a:lnTo>
                    <a:lnTo>
                      <a:pt x="1" y="11"/>
                    </a:lnTo>
                    <a:lnTo>
                      <a:pt x="1" y="10"/>
                    </a:lnTo>
                    <a:lnTo>
                      <a:pt x="1" y="10"/>
                    </a:lnTo>
                    <a:lnTo>
                      <a:pt x="1" y="10"/>
                    </a:lnTo>
                    <a:lnTo>
                      <a:pt x="1" y="10"/>
                    </a:lnTo>
                    <a:lnTo>
                      <a:pt x="1" y="11"/>
                    </a:lnTo>
                    <a:lnTo>
                      <a:pt x="1" y="11"/>
                    </a:lnTo>
                    <a:lnTo>
                      <a:pt x="1" y="11"/>
                    </a:lnTo>
                    <a:lnTo>
                      <a:pt x="1" y="11"/>
                    </a:lnTo>
                    <a:lnTo>
                      <a:pt x="1" y="11"/>
                    </a:lnTo>
                    <a:lnTo>
                      <a:pt x="1" y="11"/>
                    </a:lnTo>
                    <a:lnTo>
                      <a:pt x="1" y="11"/>
                    </a:lnTo>
                    <a:lnTo>
                      <a:pt x="1" y="10"/>
                    </a:lnTo>
                    <a:lnTo>
                      <a:pt x="1" y="11"/>
                    </a:lnTo>
                    <a:lnTo>
                      <a:pt x="1" y="11"/>
                    </a:lnTo>
                    <a:lnTo>
                      <a:pt x="1" y="11"/>
                    </a:lnTo>
                    <a:lnTo>
                      <a:pt x="1" y="10"/>
                    </a:lnTo>
                    <a:lnTo>
                      <a:pt x="1" y="10"/>
                    </a:lnTo>
                    <a:lnTo>
                      <a:pt x="1" y="9"/>
                    </a:lnTo>
                    <a:lnTo>
                      <a:pt x="1" y="10"/>
                    </a:lnTo>
                    <a:lnTo>
                      <a:pt x="1" y="9"/>
                    </a:lnTo>
                    <a:lnTo>
                      <a:pt x="1" y="9"/>
                    </a:lnTo>
                    <a:lnTo>
                      <a:pt x="1" y="8"/>
                    </a:lnTo>
                    <a:lnTo>
                      <a:pt x="1" y="8"/>
                    </a:lnTo>
                    <a:lnTo>
                      <a:pt x="1" y="8"/>
                    </a:lnTo>
                    <a:lnTo>
                      <a:pt x="1" y="8"/>
                    </a:lnTo>
                    <a:lnTo>
                      <a:pt x="1" y="9"/>
                    </a:lnTo>
                    <a:lnTo>
                      <a:pt x="1" y="9"/>
                    </a:lnTo>
                    <a:lnTo>
                      <a:pt x="1" y="9"/>
                    </a:lnTo>
                    <a:lnTo>
                      <a:pt x="1" y="8"/>
                    </a:lnTo>
                    <a:lnTo>
                      <a:pt x="1" y="9"/>
                    </a:lnTo>
                    <a:lnTo>
                      <a:pt x="1" y="10"/>
                    </a:lnTo>
                    <a:lnTo>
                      <a:pt x="1" y="10"/>
                    </a:lnTo>
                    <a:lnTo>
                      <a:pt x="1" y="10"/>
                    </a:lnTo>
                    <a:lnTo>
                      <a:pt x="1" y="10"/>
                    </a:lnTo>
                    <a:lnTo>
                      <a:pt x="1" y="10"/>
                    </a:lnTo>
                    <a:lnTo>
                      <a:pt x="1" y="10"/>
                    </a:lnTo>
                    <a:lnTo>
                      <a:pt x="1" y="11"/>
                    </a:lnTo>
                    <a:lnTo>
                      <a:pt x="1" y="10"/>
                    </a:lnTo>
                    <a:lnTo>
                      <a:pt x="1" y="10"/>
                    </a:lnTo>
                    <a:lnTo>
                      <a:pt x="1" y="10"/>
                    </a:lnTo>
                    <a:lnTo>
                      <a:pt x="1" y="11"/>
                    </a:lnTo>
                    <a:lnTo>
                      <a:pt x="1" y="10"/>
                    </a:lnTo>
                    <a:lnTo>
                      <a:pt x="1" y="11"/>
                    </a:lnTo>
                    <a:lnTo>
                      <a:pt x="1" y="11"/>
                    </a:lnTo>
                    <a:lnTo>
                      <a:pt x="1" y="10"/>
                    </a:lnTo>
                    <a:lnTo>
                      <a:pt x="1" y="11"/>
                    </a:lnTo>
                    <a:lnTo>
                      <a:pt x="1" y="10"/>
                    </a:lnTo>
                    <a:lnTo>
                      <a:pt x="1" y="9"/>
                    </a:lnTo>
                    <a:lnTo>
                      <a:pt x="1" y="9"/>
                    </a:lnTo>
                    <a:lnTo>
                      <a:pt x="1" y="9"/>
                    </a:lnTo>
                    <a:lnTo>
                      <a:pt x="1" y="9"/>
                    </a:lnTo>
                    <a:lnTo>
                      <a:pt x="1" y="10"/>
                    </a:lnTo>
                    <a:lnTo>
                      <a:pt x="1" y="10"/>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10"/>
                    </a:lnTo>
                    <a:lnTo>
                      <a:pt x="1" y="10"/>
                    </a:lnTo>
                    <a:lnTo>
                      <a:pt x="1" y="11"/>
                    </a:lnTo>
                    <a:lnTo>
                      <a:pt x="1" y="10"/>
                    </a:lnTo>
                    <a:lnTo>
                      <a:pt x="1" y="11"/>
                    </a:lnTo>
                    <a:lnTo>
                      <a:pt x="1" y="11"/>
                    </a:lnTo>
                    <a:lnTo>
                      <a:pt x="1" y="11"/>
                    </a:lnTo>
                    <a:lnTo>
                      <a:pt x="1" y="11"/>
                    </a:lnTo>
                    <a:lnTo>
                      <a:pt x="1" y="10"/>
                    </a:lnTo>
                    <a:lnTo>
                      <a:pt x="1" y="10"/>
                    </a:lnTo>
                    <a:lnTo>
                      <a:pt x="1" y="10"/>
                    </a:lnTo>
                    <a:lnTo>
                      <a:pt x="1" y="9"/>
                    </a:lnTo>
                    <a:lnTo>
                      <a:pt x="1" y="9"/>
                    </a:lnTo>
                    <a:lnTo>
                      <a:pt x="1" y="9"/>
                    </a:lnTo>
                    <a:lnTo>
                      <a:pt x="1" y="9"/>
                    </a:lnTo>
                    <a:lnTo>
                      <a:pt x="1" y="8"/>
                    </a:lnTo>
                    <a:lnTo>
                      <a:pt x="1" y="8"/>
                    </a:lnTo>
                    <a:lnTo>
                      <a:pt x="1" y="8"/>
                    </a:lnTo>
                    <a:lnTo>
                      <a:pt x="1" y="8"/>
                    </a:lnTo>
                    <a:lnTo>
                      <a:pt x="1" y="8"/>
                    </a:lnTo>
                    <a:lnTo>
                      <a:pt x="1" y="8"/>
                    </a:lnTo>
                    <a:lnTo>
                      <a:pt x="1" y="8"/>
                    </a:lnTo>
                    <a:lnTo>
                      <a:pt x="1" y="7"/>
                    </a:lnTo>
                    <a:lnTo>
                      <a:pt x="1" y="7"/>
                    </a:lnTo>
                    <a:lnTo>
                      <a:pt x="1" y="7"/>
                    </a:lnTo>
                    <a:lnTo>
                      <a:pt x="1" y="7"/>
                    </a:lnTo>
                    <a:lnTo>
                      <a:pt x="1" y="8"/>
                    </a:lnTo>
                    <a:lnTo>
                      <a:pt x="1" y="9"/>
                    </a:lnTo>
                    <a:lnTo>
                      <a:pt x="1" y="9"/>
                    </a:lnTo>
                    <a:lnTo>
                      <a:pt x="1" y="9"/>
                    </a:lnTo>
                    <a:lnTo>
                      <a:pt x="1" y="9"/>
                    </a:lnTo>
                    <a:lnTo>
                      <a:pt x="1" y="9"/>
                    </a:lnTo>
                    <a:lnTo>
                      <a:pt x="1" y="8"/>
                    </a:lnTo>
                    <a:lnTo>
                      <a:pt x="1" y="7"/>
                    </a:lnTo>
                    <a:lnTo>
                      <a:pt x="1" y="8"/>
                    </a:lnTo>
                    <a:lnTo>
                      <a:pt x="1" y="7"/>
                    </a:lnTo>
                    <a:lnTo>
                      <a:pt x="1" y="7"/>
                    </a:lnTo>
                    <a:lnTo>
                      <a:pt x="1" y="6"/>
                    </a:lnTo>
                    <a:lnTo>
                      <a:pt x="1" y="6"/>
                    </a:lnTo>
                    <a:lnTo>
                      <a:pt x="1" y="6"/>
                    </a:lnTo>
                    <a:lnTo>
                      <a:pt x="1" y="6"/>
                    </a:lnTo>
                    <a:lnTo>
                      <a:pt x="1" y="5"/>
                    </a:lnTo>
                    <a:lnTo>
                      <a:pt x="1" y="5"/>
                    </a:lnTo>
                    <a:lnTo>
                      <a:pt x="1" y="4"/>
                    </a:lnTo>
                    <a:lnTo>
                      <a:pt x="1" y="5"/>
                    </a:lnTo>
                    <a:lnTo>
                      <a:pt x="1" y="5"/>
                    </a:lnTo>
                    <a:lnTo>
                      <a:pt x="1" y="6"/>
                    </a:lnTo>
                    <a:lnTo>
                      <a:pt x="1" y="6"/>
                    </a:lnTo>
                    <a:lnTo>
                      <a:pt x="1" y="7"/>
                    </a:lnTo>
                    <a:lnTo>
                      <a:pt x="1" y="6"/>
                    </a:lnTo>
                    <a:lnTo>
                      <a:pt x="1" y="7"/>
                    </a:lnTo>
                    <a:lnTo>
                      <a:pt x="1" y="7"/>
                    </a:lnTo>
                    <a:lnTo>
                      <a:pt x="1" y="7"/>
                    </a:lnTo>
                    <a:lnTo>
                      <a:pt x="1" y="7"/>
                    </a:lnTo>
                    <a:lnTo>
                      <a:pt x="1" y="6"/>
                    </a:lnTo>
                    <a:lnTo>
                      <a:pt x="1" y="6"/>
                    </a:lnTo>
                    <a:lnTo>
                      <a:pt x="1" y="6"/>
                    </a:lnTo>
                    <a:lnTo>
                      <a:pt x="1" y="7"/>
                    </a:lnTo>
                    <a:lnTo>
                      <a:pt x="1" y="6"/>
                    </a:lnTo>
                    <a:lnTo>
                      <a:pt x="1" y="4"/>
                    </a:lnTo>
                    <a:lnTo>
                      <a:pt x="1" y="4"/>
                    </a:lnTo>
                    <a:lnTo>
                      <a:pt x="1" y="3"/>
                    </a:lnTo>
                    <a:lnTo>
                      <a:pt x="1" y="3"/>
                    </a:lnTo>
                    <a:lnTo>
                      <a:pt x="1" y="2"/>
                    </a:lnTo>
                    <a:lnTo>
                      <a:pt x="1" y="2"/>
                    </a:lnTo>
                    <a:lnTo>
                      <a:pt x="1" y="1"/>
                    </a:lnTo>
                    <a:lnTo>
                      <a:pt x="1" y="1"/>
                    </a:lnTo>
                    <a:lnTo>
                      <a:pt x="1" y="1"/>
                    </a:lnTo>
                    <a:lnTo>
                      <a:pt x="1" y="1"/>
                    </a:lnTo>
                    <a:lnTo>
                      <a:pt x="1" y="1"/>
                    </a:lnTo>
                    <a:lnTo>
                      <a:pt x="1" y="1"/>
                    </a:lnTo>
                    <a:lnTo>
                      <a:pt x="1" y="1"/>
                    </a:lnTo>
                    <a:lnTo>
                      <a:pt x="1" y="2"/>
                    </a:lnTo>
                    <a:lnTo>
                      <a:pt x="1" y="2"/>
                    </a:lnTo>
                    <a:lnTo>
                      <a:pt x="1" y="3"/>
                    </a:lnTo>
                    <a:lnTo>
                      <a:pt x="1" y="3"/>
                    </a:lnTo>
                    <a:lnTo>
                      <a:pt x="1" y="3"/>
                    </a:lnTo>
                    <a:lnTo>
                      <a:pt x="1" y="3"/>
                    </a:lnTo>
                    <a:lnTo>
                      <a:pt x="1" y="3"/>
                    </a:lnTo>
                    <a:lnTo>
                      <a:pt x="1" y="3"/>
                    </a:lnTo>
                    <a:lnTo>
                      <a:pt x="1" y="3"/>
                    </a:lnTo>
                    <a:lnTo>
                      <a:pt x="1" y="4"/>
                    </a:lnTo>
                    <a:lnTo>
                      <a:pt x="1" y="4"/>
                    </a:lnTo>
                    <a:lnTo>
                      <a:pt x="1" y="4"/>
                    </a:lnTo>
                    <a:lnTo>
                      <a:pt x="1" y="4"/>
                    </a:lnTo>
                    <a:lnTo>
                      <a:pt x="1" y="3"/>
                    </a:lnTo>
                    <a:lnTo>
                      <a:pt x="1" y="3"/>
                    </a:lnTo>
                    <a:lnTo>
                      <a:pt x="1" y="2"/>
                    </a:lnTo>
                    <a:lnTo>
                      <a:pt x="1" y="2"/>
                    </a:lnTo>
                    <a:lnTo>
                      <a:pt x="1" y="2"/>
                    </a:lnTo>
                    <a:lnTo>
                      <a:pt x="1" y="2"/>
                    </a:lnTo>
                    <a:lnTo>
                      <a:pt x="1" y="1"/>
                    </a:lnTo>
                    <a:lnTo>
                      <a:pt x="1" y="1"/>
                    </a:lnTo>
                    <a:lnTo>
                      <a:pt x="1" y="0"/>
                    </a:lnTo>
                    <a:lnTo>
                      <a:pt x="1" y="0"/>
                    </a:lnTo>
                    <a:lnTo>
                      <a:pt x="1" y="0"/>
                    </a:lnTo>
                    <a:lnTo>
                      <a:pt x="1" y="0"/>
                    </a:lnTo>
                    <a:lnTo>
                      <a:pt x="1" y="0"/>
                    </a:lnTo>
                    <a:lnTo>
                      <a:pt x="1" y="0"/>
                    </a:lnTo>
                    <a:lnTo>
                      <a:pt x="1" y="0"/>
                    </a:lnTo>
                    <a:lnTo>
                      <a:pt x="1" y="1"/>
                    </a:lnTo>
                    <a:lnTo>
                      <a:pt x="1" y="1"/>
                    </a:lnTo>
                    <a:lnTo>
                      <a:pt x="1" y="1"/>
                    </a:lnTo>
                    <a:lnTo>
                      <a:pt x="1" y="1"/>
                    </a:lnTo>
                    <a:lnTo>
                      <a:pt x="1" y="2"/>
                    </a:lnTo>
                    <a:lnTo>
                      <a:pt x="1" y="2"/>
                    </a:lnTo>
                    <a:lnTo>
                      <a:pt x="1" y="3"/>
                    </a:lnTo>
                    <a:lnTo>
                      <a:pt x="1" y="3"/>
                    </a:lnTo>
                    <a:lnTo>
                      <a:pt x="1" y="3"/>
                    </a:lnTo>
                    <a:lnTo>
                      <a:pt x="1" y="3"/>
                    </a:lnTo>
                    <a:lnTo>
                      <a:pt x="1" y="4"/>
                    </a:lnTo>
                    <a:lnTo>
                      <a:pt x="1" y="3"/>
                    </a:lnTo>
                    <a:lnTo>
                      <a:pt x="1" y="4"/>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4"/>
                    </a:lnTo>
                    <a:lnTo>
                      <a:pt x="1" y="4"/>
                    </a:lnTo>
                    <a:lnTo>
                      <a:pt x="1" y="5"/>
                    </a:lnTo>
                    <a:lnTo>
                      <a:pt x="1" y="5"/>
                    </a:lnTo>
                    <a:lnTo>
                      <a:pt x="1" y="5"/>
                    </a:lnTo>
                    <a:lnTo>
                      <a:pt x="1" y="5"/>
                    </a:lnTo>
                    <a:lnTo>
                      <a:pt x="1" y="5"/>
                    </a:lnTo>
                    <a:lnTo>
                      <a:pt x="1" y="4"/>
                    </a:lnTo>
                    <a:lnTo>
                      <a:pt x="1" y="4"/>
                    </a:lnTo>
                    <a:lnTo>
                      <a:pt x="1" y="4"/>
                    </a:lnTo>
                    <a:lnTo>
                      <a:pt x="1" y="4"/>
                    </a:lnTo>
                    <a:lnTo>
                      <a:pt x="1" y="3"/>
                    </a:lnTo>
                    <a:lnTo>
                      <a:pt x="1" y="4"/>
                    </a:lnTo>
                    <a:lnTo>
                      <a:pt x="1" y="3"/>
                    </a:lnTo>
                    <a:lnTo>
                      <a:pt x="1" y="4"/>
                    </a:lnTo>
                    <a:lnTo>
                      <a:pt x="1" y="4"/>
                    </a:lnTo>
                    <a:lnTo>
                      <a:pt x="1" y="4"/>
                    </a:lnTo>
                    <a:lnTo>
                      <a:pt x="1" y="4"/>
                    </a:lnTo>
                    <a:lnTo>
                      <a:pt x="1" y="4"/>
                    </a:lnTo>
                    <a:lnTo>
                      <a:pt x="1" y="4"/>
                    </a:lnTo>
                    <a:lnTo>
                      <a:pt x="1" y="5"/>
                    </a:lnTo>
                    <a:lnTo>
                      <a:pt x="1" y="6"/>
                    </a:lnTo>
                    <a:lnTo>
                      <a:pt x="1" y="6"/>
                    </a:lnTo>
                    <a:lnTo>
                      <a:pt x="1" y="5"/>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8"/>
                    </a:lnTo>
                    <a:lnTo>
                      <a:pt x="1" y="7"/>
                    </a:lnTo>
                    <a:lnTo>
                      <a:pt x="1" y="7"/>
                    </a:lnTo>
                    <a:lnTo>
                      <a:pt x="1" y="7"/>
                    </a:lnTo>
                    <a:lnTo>
                      <a:pt x="1" y="7"/>
                    </a:lnTo>
                    <a:lnTo>
                      <a:pt x="1" y="6"/>
                    </a:lnTo>
                    <a:lnTo>
                      <a:pt x="1" y="7"/>
                    </a:lnTo>
                    <a:lnTo>
                      <a:pt x="1" y="6"/>
                    </a:lnTo>
                    <a:lnTo>
                      <a:pt x="1" y="6"/>
                    </a:lnTo>
                    <a:lnTo>
                      <a:pt x="1" y="6"/>
                    </a:lnTo>
                    <a:lnTo>
                      <a:pt x="1" y="6"/>
                    </a:lnTo>
                    <a:lnTo>
                      <a:pt x="1" y="6"/>
                    </a:lnTo>
                    <a:lnTo>
                      <a:pt x="1" y="7"/>
                    </a:lnTo>
                    <a:lnTo>
                      <a:pt x="1" y="8"/>
                    </a:lnTo>
                    <a:lnTo>
                      <a:pt x="1" y="7"/>
                    </a:lnTo>
                    <a:lnTo>
                      <a:pt x="1" y="8"/>
                    </a:lnTo>
                    <a:lnTo>
                      <a:pt x="1" y="8"/>
                    </a:lnTo>
                    <a:lnTo>
                      <a:pt x="1" y="8"/>
                    </a:lnTo>
                    <a:lnTo>
                      <a:pt x="1" y="8"/>
                    </a:lnTo>
                    <a:lnTo>
                      <a:pt x="1" y="8"/>
                    </a:lnTo>
                    <a:lnTo>
                      <a:pt x="1" y="9"/>
                    </a:lnTo>
                    <a:lnTo>
                      <a:pt x="1" y="8"/>
                    </a:lnTo>
                    <a:lnTo>
                      <a:pt x="1" y="7"/>
                    </a:lnTo>
                    <a:lnTo>
                      <a:pt x="1" y="8"/>
                    </a:lnTo>
                    <a:lnTo>
                      <a:pt x="1" y="9"/>
                    </a:lnTo>
                    <a:lnTo>
                      <a:pt x="1" y="9"/>
                    </a:lnTo>
                    <a:lnTo>
                      <a:pt x="1" y="9"/>
                    </a:lnTo>
                    <a:lnTo>
                      <a:pt x="1" y="9"/>
                    </a:lnTo>
                    <a:lnTo>
                      <a:pt x="1" y="9"/>
                    </a:lnTo>
                    <a:lnTo>
                      <a:pt x="1" y="9"/>
                    </a:lnTo>
                    <a:lnTo>
                      <a:pt x="1" y="8"/>
                    </a:lnTo>
                    <a:lnTo>
                      <a:pt x="1" y="9"/>
                    </a:lnTo>
                    <a:lnTo>
                      <a:pt x="1" y="8"/>
                    </a:lnTo>
                    <a:lnTo>
                      <a:pt x="1" y="9"/>
                    </a:lnTo>
                    <a:lnTo>
                      <a:pt x="1" y="9"/>
                    </a:lnTo>
                    <a:lnTo>
                      <a:pt x="1" y="8"/>
                    </a:lnTo>
                    <a:lnTo>
                      <a:pt x="1" y="9"/>
                    </a:lnTo>
                    <a:lnTo>
                      <a:pt x="1" y="9"/>
                    </a:lnTo>
                    <a:lnTo>
                      <a:pt x="1" y="9"/>
                    </a:lnTo>
                    <a:lnTo>
                      <a:pt x="1" y="9"/>
                    </a:lnTo>
                    <a:lnTo>
                      <a:pt x="1" y="9"/>
                    </a:lnTo>
                    <a:lnTo>
                      <a:pt x="1" y="10"/>
                    </a:lnTo>
                    <a:lnTo>
                      <a:pt x="1" y="10"/>
                    </a:lnTo>
                    <a:lnTo>
                      <a:pt x="1" y="10"/>
                    </a:lnTo>
                    <a:lnTo>
                      <a:pt x="1" y="10"/>
                    </a:lnTo>
                    <a:lnTo>
                      <a:pt x="1" y="10"/>
                    </a:lnTo>
                    <a:lnTo>
                      <a:pt x="1" y="11"/>
                    </a:lnTo>
                    <a:lnTo>
                      <a:pt x="1" y="11"/>
                    </a:lnTo>
                    <a:lnTo>
                      <a:pt x="1" y="11"/>
                    </a:lnTo>
                    <a:lnTo>
                      <a:pt x="1" y="11"/>
                    </a:lnTo>
                    <a:lnTo>
                      <a:pt x="1" y="10"/>
                    </a:lnTo>
                    <a:lnTo>
                      <a:pt x="1" y="12"/>
                    </a:lnTo>
                    <a:lnTo>
                      <a:pt x="1" y="11"/>
                    </a:lnTo>
                    <a:lnTo>
                      <a:pt x="1" y="11"/>
                    </a:lnTo>
                    <a:lnTo>
                      <a:pt x="1" y="11"/>
                    </a:lnTo>
                    <a:lnTo>
                      <a:pt x="1" y="12"/>
                    </a:lnTo>
                    <a:lnTo>
                      <a:pt x="1" y="11"/>
                    </a:lnTo>
                    <a:lnTo>
                      <a:pt x="1" y="12"/>
                    </a:lnTo>
                    <a:lnTo>
                      <a:pt x="1" y="12"/>
                    </a:lnTo>
                    <a:lnTo>
                      <a:pt x="1" y="11"/>
                    </a:lnTo>
                    <a:lnTo>
                      <a:pt x="1" y="10"/>
                    </a:lnTo>
                    <a:lnTo>
                      <a:pt x="1" y="11"/>
                    </a:lnTo>
                    <a:lnTo>
                      <a:pt x="1" y="10"/>
                    </a:lnTo>
                    <a:lnTo>
                      <a:pt x="1" y="11"/>
                    </a:lnTo>
                    <a:lnTo>
                      <a:pt x="1" y="10"/>
                    </a:lnTo>
                    <a:lnTo>
                      <a:pt x="1" y="10"/>
                    </a:lnTo>
                    <a:lnTo>
                      <a:pt x="1" y="10"/>
                    </a:lnTo>
                    <a:lnTo>
                      <a:pt x="1" y="11"/>
                    </a:lnTo>
                    <a:lnTo>
                      <a:pt x="1" y="10"/>
                    </a:lnTo>
                    <a:lnTo>
                      <a:pt x="1" y="10"/>
                    </a:lnTo>
                    <a:lnTo>
                      <a:pt x="1" y="11"/>
                    </a:lnTo>
                    <a:lnTo>
                      <a:pt x="1" y="11"/>
                    </a:lnTo>
                    <a:lnTo>
                      <a:pt x="1" y="10"/>
                    </a:lnTo>
                    <a:lnTo>
                      <a:pt x="1" y="10"/>
                    </a:lnTo>
                    <a:lnTo>
                      <a:pt x="1" y="10"/>
                    </a:lnTo>
                    <a:lnTo>
                      <a:pt x="1" y="10"/>
                    </a:lnTo>
                    <a:lnTo>
                      <a:pt x="1" y="10"/>
                    </a:lnTo>
                    <a:lnTo>
                      <a:pt x="1" y="10"/>
                    </a:lnTo>
                    <a:lnTo>
                      <a:pt x="1" y="11"/>
                    </a:lnTo>
                    <a:lnTo>
                      <a:pt x="1" y="10"/>
                    </a:lnTo>
                    <a:lnTo>
                      <a:pt x="1" y="11"/>
                    </a:lnTo>
                    <a:lnTo>
                      <a:pt x="1" y="11"/>
                    </a:lnTo>
                    <a:lnTo>
                      <a:pt x="1" y="11"/>
                    </a:lnTo>
                    <a:lnTo>
                      <a:pt x="1" y="10"/>
                    </a:lnTo>
                    <a:lnTo>
                      <a:pt x="1" y="10"/>
                    </a:lnTo>
                    <a:lnTo>
                      <a:pt x="1" y="10"/>
                    </a:lnTo>
                    <a:lnTo>
                      <a:pt x="1" y="10"/>
                    </a:lnTo>
                    <a:lnTo>
                      <a:pt x="1" y="10"/>
                    </a:lnTo>
                    <a:lnTo>
                      <a:pt x="1" y="10"/>
                    </a:lnTo>
                    <a:lnTo>
                      <a:pt x="1" y="10"/>
                    </a:lnTo>
                    <a:lnTo>
                      <a:pt x="1" y="10"/>
                    </a:lnTo>
                    <a:lnTo>
                      <a:pt x="1" y="10"/>
                    </a:lnTo>
                    <a:lnTo>
                      <a:pt x="1" y="10"/>
                    </a:lnTo>
                    <a:lnTo>
                      <a:pt x="1" y="9"/>
                    </a:lnTo>
                    <a:lnTo>
                      <a:pt x="1" y="9"/>
                    </a:lnTo>
                    <a:lnTo>
                      <a:pt x="1" y="10"/>
                    </a:lnTo>
                    <a:lnTo>
                      <a:pt x="1" y="9"/>
                    </a:lnTo>
                    <a:lnTo>
                      <a:pt x="1" y="9"/>
                    </a:lnTo>
                    <a:lnTo>
                      <a:pt x="1" y="10"/>
                    </a:lnTo>
                    <a:lnTo>
                      <a:pt x="1" y="10"/>
                    </a:lnTo>
                    <a:lnTo>
                      <a:pt x="1" y="10"/>
                    </a:lnTo>
                    <a:lnTo>
                      <a:pt x="1" y="10"/>
                    </a:lnTo>
                    <a:lnTo>
                      <a:pt x="1" y="10"/>
                    </a:lnTo>
                    <a:lnTo>
                      <a:pt x="1" y="11"/>
                    </a:lnTo>
                    <a:lnTo>
                      <a:pt x="1" y="11"/>
                    </a:lnTo>
                    <a:lnTo>
                      <a:pt x="1" y="12"/>
                    </a:lnTo>
                    <a:lnTo>
                      <a:pt x="1" y="11"/>
                    </a:lnTo>
                    <a:lnTo>
                      <a:pt x="1" y="12"/>
                    </a:lnTo>
                    <a:lnTo>
                      <a:pt x="1" y="12"/>
                    </a:lnTo>
                    <a:lnTo>
                      <a:pt x="1" y="11"/>
                    </a:lnTo>
                    <a:lnTo>
                      <a:pt x="1" y="10"/>
                    </a:lnTo>
                    <a:lnTo>
                      <a:pt x="1" y="10"/>
                    </a:lnTo>
                    <a:lnTo>
                      <a:pt x="1" y="11"/>
                    </a:lnTo>
                    <a:lnTo>
                      <a:pt x="1" y="10"/>
                    </a:lnTo>
                    <a:lnTo>
                      <a:pt x="1" y="10"/>
                    </a:lnTo>
                    <a:lnTo>
                      <a:pt x="1" y="10"/>
                    </a:lnTo>
                    <a:lnTo>
                      <a:pt x="1" y="10"/>
                    </a:lnTo>
                    <a:lnTo>
                      <a:pt x="1" y="10"/>
                    </a:lnTo>
                    <a:lnTo>
                      <a:pt x="1" y="10"/>
                    </a:lnTo>
                    <a:lnTo>
                      <a:pt x="1" y="10"/>
                    </a:lnTo>
                    <a:lnTo>
                      <a:pt x="1" y="10"/>
                    </a:lnTo>
                    <a:lnTo>
                      <a:pt x="1" y="11"/>
                    </a:lnTo>
                    <a:lnTo>
                      <a:pt x="1" y="10"/>
                    </a:lnTo>
                    <a:lnTo>
                      <a:pt x="1" y="9"/>
                    </a:lnTo>
                    <a:lnTo>
                      <a:pt x="1" y="9"/>
                    </a:lnTo>
                    <a:lnTo>
                      <a:pt x="1" y="9"/>
                    </a:lnTo>
                    <a:lnTo>
                      <a:pt x="1" y="9"/>
                    </a:lnTo>
                    <a:lnTo>
                      <a:pt x="1" y="9"/>
                    </a:lnTo>
                    <a:lnTo>
                      <a:pt x="1" y="9"/>
                    </a:lnTo>
                    <a:lnTo>
                      <a:pt x="1" y="9"/>
                    </a:lnTo>
                    <a:lnTo>
                      <a:pt x="1" y="10"/>
                    </a:lnTo>
                    <a:lnTo>
                      <a:pt x="1" y="9"/>
                    </a:lnTo>
                    <a:lnTo>
                      <a:pt x="1" y="9"/>
                    </a:lnTo>
                    <a:lnTo>
                      <a:pt x="1" y="9"/>
                    </a:lnTo>
                    <a:lnTo>
                      <a:pt x="1" y="8"/>
                    </a:lnTo>
                    <a:lnTo>
                      <a:pt x="1" y="8"/>
                    </a:lnTo>
                    <a:lnTo>
                      <a:pt x="1" y="8"/>
                    </a:lnTo>
                    <a:lnTo>
                      <a:pt x="1" y="8"/>
                    </a:lnTo>
                    <a:lnTo>
                      <a:pt x="1" y="7"/>
                    </a:lnTo>
                    <a:lnTo>
                      <a:pt x="1" y="7"/>
                    </a:lnTo>
                    <a:lnTo>
                      <a:pt x="1" y="7"/>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5993" name="Freeform 649"/>
              <p:cNvSpPr>
                <a:spLocks/>
              </p:cNvSpPr>
              <p:nvPr/>
            </p:nvSpPr>
            <p:spPr bwMode="auto">
              <a:xfrm>
                <a:off x="2940" y="3539"/>
                <a:ext cx="1" cy="54"/>
              </a:xfrm>
              <a:custGeom>
                <a:avLst/>
                <a:gdLst/>
                <a:ahLst/>
                <a:cxnLst>
                  <a:cxn ang="0">
                    <a:pos x="0" y="6"/>
                  </a:cxn>
                  <a:cxn ang="0">
                    <a:pos x="0" y="6"/>
                  </a:cxn>
                  <a:cxn ang="0">
                    <a:pos x="0" y="6"/>
                  </a:cxn>
                  <a:cxn ang="0">
                    <a:pos x="0" y="8"/>
                  </a:cxn>
                  <a:cxn ang="0">
                    <a:pos x="0" y="6"/>
                  </a:cxn>
                  <a:cxn ang="0">
                    <a:pos x="0" y="8"/>
                  </a:cxn>
                  <a:cxn ang="0">
                    <a:pos x="0" y="6"/>
                  </a:cxn>
                  <a:cxn ang="0">
                    <a:pos x="0" y="5"/>
                  </a:cxn>
                  <a:cxn ang="0">
                    <a:pos x="0" y="6"/>
                  </a:cxn>
                  <a:cxn ang="0">
                    <a:pos x="0" y="6"/>
                  </a:cxn>
                  <a:cxn ang="0">
                    <a:pos x="0" y="4"/>
                  </a:cxn>
                  <a:cxn ang="0">
                    <a:pos x="0" y="3"/>
                  </a:cxn>
                  <a:cxn ang="0">
                    <a:pos x="0" y="2"/>
                  </a:cxn>
                  <a:cxn ang="0">
                    <a:pos x="0" y="6"/>
                  </a:cxn>
                  <a:cxn ang="0">
                    <a:pos x="0" y="7"/>
                  </a:cxn>
                  <a:cxn ang="0">
                    <a:pos x="0" y="4"/>
                  </a:cxn>
                  <a:cxn ang="0">
                    <a:pos x="0" y="6"/>
                  </a:cxn>
                  <a:cxn ang="0">
                    <a:pos x="0" y="6"/>
                  </a:cxn>
                  <a:cxn ang="0">
                    <a:pos x="0" y="6"/>
                  </a:cxn>
                  <a:cxn ang="0">
                    <a:pos x="0" y="6"/>
                  </a:cxn>
                  <a:cxn ang="0">
                    <a:pos x="0" y="6"/>
                  </a:cxn>
                  <a:cxn ang="0">
                    <a:pos x="0" y="8"/>
                  </a:cxn>
                  <a:cxn ang="0">
                    <a:pos x="0" y="8"/>
                  </a:cxn>
                  <a:cxn ang="0">
                    <a:pos x="0" y="6"/>
                  </a:cxn>
                  <a:cxn ang="0">
                    <a:pos x="0" y="4"/>
                  </a:cxn>
                  <a:cxn ang="0">
                    <a:pos x="0" y="3"/>
                  </a:cxn>
                  <a:cxn ang="0">
                    <a:pos x="0" y="5"/>
                  </a:cxn>
                  <a:cxn ang="0">
                    <a:pos x="0" y="6"/>
                  </a:cxn>
                  <a:cxn ang="0">
                    <a:pos x="0" y="6"/>
                  </a:cxn>
                  <a:cxn ang="0">
                    <a:pos x="0" y="5"/>
                  </a:cxn>
                  <a:cxn ang="0">
                    <a:pos x="0" y="3"/>
                  </a:cxn>
                  <a:cxn ang="0">
                    <a:pos x="0" y="5"/>
                  </a:cxn>
                  <a:cxn ang="0">
                    <a:pos x="0" y="6"/>
                  </a:cxn>
                  <a:cxn ang="0">
                    <a:pos x="0" y="3"/>
                  </a:cxn>
                  <a:cxn ang="0">
                    <a:pos x="0" y="2"/>
                  </a:cxn>
                  <a:cxn ang="0">
                    <a:pos x="0" y="0"/>
                  </a:cxn>
                  <a:cxn ang="0">
                    <a:pos x="0" y="1"/>
                  </a:cxn>
                  <a:cxn ang="0">
                    <a:pos x="0" y="2"/>
                  </a:cxn>
                  <a:cxn ang="0">
                    <a:pos x="0" y="2"/>
                  </a:cxn>
                  <a:cxn ang="0">
                    <a:pos x="0" y="2"/>
                  </a:cxn>
                  <a:cxn ang="0">
                    <a:pos x="0" y="3"/>
                  </a:cxn>
                  <a:cxn ang="0">
                    <a:pos x="0" y="3"/>
                  </a:cxn>
                  <a:cxn ang="0">
                    <a:pos x="0" y="3"/>
                  </a:cxn>
                  <a:cxn ang="0">
                    <a:pos x="0" y="6"/>
                  </a:cxn>
                  <a:cxn ang="0">
                    <a:pos x="0" y="5"/>
                  </a:cxn>
                  <a:cxn ang="0">
                    <a:pos x="0" y="7"/>
                  </a:cxn>
                  <a:cxn ang="0">
                    <a:pos x="0" y="3"/>
                  </a:cxn>
                  <a:cxn ang="0">
                    <a:pos x="0" y="2"/>
                  </a:cxn>
                  <a:cxn ang="0">
                    <a:pos x="0" y="3"/>
                  </a:cxn>
                  <a:cxn ang="0">
                    <a:pos x="0" y="5"/>
                  </a:cxn>
                  <a:cxn ang="0">
                    <a:pos x="0" y="4"/>
                  </a:cxn>
                  <a:cxn ang="0">
                    <a:pos x="0" y="4"/>
                  </a:cxn>
                  <a:cxn ang="0">
                    <a:pos x="0" y="3"/>
                  </a:cxn>
                  <a:cxn ang="0">
                    <a:pos x="0" y="1"/>
                  </a:cxn>
                  <a:cxn ang="0">
                    <a:pos x="0" y="3"/>
                  </a:cxn>
                  <a:cxn ang="0">
                    <a:pos x="0" y="3"/>
                  </a:cxn>
                  <a:cxn ang="0">
                    <a:pos x="0" y="4"/>
                  </a:cxn>
                  <a:cxn ang="0">
                    <a:pos x="0" y="3"/>
                  </a:cxn>
                  <a:cxn ang="0">
                    <a:pos x="0" y="4"/>
                  </a:cxn>
                  <a:cxn ang="0">
                    <a:pos x="0" y="6"/>
                  </a:cxn>
                  <a:cxn ang="0">
                    <a:pos x="0" y="5"/>
                  </a:cxn>
                  <a:cxn ang="0">
                    <a:pos x="0" y="5"/>
                  </a:cxn>
                  <a:cxn ang="0">
                    <a:pos x="0" y="5"/>
                  </a:cxn>
                </a:cxnLst>
                <a:rect l="0" t="0" r="r" b="b"/>
                <a:pathLst>
                  <a:path h="9">
                    <a:moveTo>
                      <a:pt x="0" y="7"/>
                    </a:moveTo>
                    <a:lnTo>
                      <a:pt x="0" y="7"/>
                    </a:lnTo>
                    <a:lnTo>
                      <a:pt x="0" y="8"/>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7"/>
                    </a:lnTo>
                    <a:lnTo>
                      <a:pt x="0" y="7"/>
                    </a:lnTo>
                    <a:lnTo>
                      <a:pt x="0" y="8"/>
                    </a:lnTo>
                    <a:lnTo>
                      <a:pt x="0" y="8"/>
                    </a:lnTo>
                    <a:lnTo>
                      <a:pt x="0" y="8"/>
                    </a:lnTo>
                    <a:lnTo>
                      <a:pt x="0" y="8"/>
                    </a:lnTo>
                    <a:lnTo>
                      <a:pt x="0" y="8"/>
                    </a:lnTo>
                    <a:lnTo>
                      <a:pt x="0" y="7"/>
                    </a:lnTo>
                    <a:lnTo>
                      <a:pt x="0" y="7"/>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7"/>
                    </a:lnTo>
                    <a:lnTo>
                      <a:pt x="0" y="6"/>
                    </a:lnTo>
                    <a:lnTo>
                      <a:pt x="0" y="5"/>
                    </a:lnTo>
                    <a:lnTo>
                      <a:pt x="0" y="5"/>
                    </a:lnTo>
                    <a:lnTo>
                      <a:pt x="0" y="5"/>
                    </a:lnTo>
                    <a:lnTo>
                      <a:pt x="0" y="6"/>
                    </a:lnTo>
                    <a:lnTo>
                      <a:pt x="0" y="6"/>
                    </a:lnTo>
                    <a:lnTo>
                      <a:pt x="0" y="6"/>
                    </a:lnTo>
                    <a:lnTo>
                      <a:pt x="0" y="6"/>
                    </a:lnTo>
                    <a:lnTo>
                      <a:pt x="0" y="6"/>
                    </a:lnTo>
                    <a:lnTo>
                      <a:pt x="0" y="6"/>
                    </a:lnTo>
                    <a:lnTo>
                      <a:pt x="0" y="6"/>
                    </a:lnTo>
                    <a:lnTo>
                      <a:pt x="0" y="5"/>
                    </a:lnTo>
                    <a:lnTo>
                      <a:pt x="0" y="6"/>
                    </a:lnTo>
                    <a:lnTo>
                      <a:pt x="0" y="6"/>
                    </a:lnTo>
                    <a:lnTo>
                      <a:pt x="0" y="5"/>
                    </a:lnTo>
                    <a:lnTo>
                      <a:pt x="0" y="6"/>
                    </a:lnTo>
                    <a:lnTo>
                      <a:pt x="0" y="6"/>
                    </a:lnTo>
                    <a:lnTo>
                      <a:pt x="0" y="6"/>
                    </a:lnTo>
                    <a:lnTo>
                      <a:pt x="0" y="6"/>
                    </a:lnTo>
                    <a:lnTo>
                      <a:pt x="0" y="5"/>
                    </a:lnTo>
                    <a:lnTo>
                      <a:pt x="0" y="6"/>
                    </a:lnTo>
                    <a:lnTo>
                      <a:pt x="0" y="6"/>
                    </a:lnTo>
                    <a:lnTo>
                      <a:pt x="0" y="6"/>
                    </a:lnTo>
                    <a:lnTo>
                      <a:pt x="0" y="7"/>
                    </a:lnTo>
                    <a:lnTo>
                      <a:pt x="0" y="7"/>
                    </a:lnTo>
                    <a:lnTo>
                      <a:pt x="0" y="8"/>
                    </a:lnTo>
                    <a:lnTo>
                      <a:pt x="0" y="8"/>
                    </a:lnTo>
                    <a:lnTo>
                      <a:pt x="0" y="8"/>
                    </a:lnTo>
                    <a:lnTo>
                      <a:pt x="0" y="7"/>
                    </a:lnTo>
                    <a:lnTo>
                      <a:pt x="0" y="7"/>
                    </a:lnTo>
                    <a:lnTo>
                      <a:pt x="0" y="7"/>
                    </a:lnTo>
                    <a:lnTo>
                      <a:pt x="0" y="7"/>
                    </a:lnTo>
                    <a:lnTo>
                      <a:pt x="0" y="7"/>
                    </a:lnTo>
                    <a:lnTo>
                      <a:pt x="0" y="6"/>
                    </a:lnTo>
                    <a:lnTo>
                      <a:pt x="0" y="6"/>
                    </a:lnTo>
                    <a:lnTo>
                      <a:pt x="0" y="6"/>
                    </a:lnTo>
                    <a:lnTo>
                      <a:pt x="0" y="6"/>
                    </a:lnTo>
                    <a:lnTo>
                      <a:pt x="0" y="5"/>
                    </a:lnTo>
                    <a:lnTo>
                      <a:pt x="0" y="5"/>
                    </a:lnTo>
                    <a:lnTo>
                      <a:pt x="0" y="5"/>
                    </a:lnTo>
                    <a:lnTo>
                      <a:pt x="0" y="5"/>
                    </a:lnTo>
                    <a:lnTo>
                      <a:pt x="0" y="4"/>
                    </a:lnTo>
                    <a:lnTo>
                      <a:pt x="0" y="4"/>
                    </a:lnTo>
                    <a:lnTo>
                      <a:pt x="0" y="4"/>
                    </a:lnTo>
                    <a:lnTo>
                      <a:pt x="0" y="4"/>
                    </a:lnTo>
                    <a:lnTo>
                      <a:pt x="0" y="5"/>
                    </a:lnTo>
                    <a:lnTo>
                      <a:pt x="0" y="5"/>
                    </a:lnTo>
                    <a:lnTo>
                      <a:pt x="0" y="4"/>
                    </a:lnTo>
                    <a:lnTo>
                      <a:pt x="0" y="5"/>
                    </a:lnTo>
                    <a:lnTo>
                      <a:pt x="0" y="5"/>
                    </a:lnTo>
                    <a:lnTo>
                      <a:pt x="0" y="4"/>
                    </a:lnTo>
                    <a:lnTo>
                      <a:pt x="0" y="5"/>
                    </a:lnTo>
                    <a:lnTo>
                      <a:pt x="0" y="4"/>
                    </a:lnTo>
                    <a:lnTo>
                      <a:pt x="0" y="5"/>
                    </a:lnTo>
                    <a:lnTo>
                      <a:pt x="0" y="4"/>
                    </a:lnTo>
                    <a:lnTo>
                      <a:pt x="0" y="3"/>
                    </a:lnTo>
                    <a:lnTo>
                      <a:pt x="0" y="4"/>
                    </a:lnTo>
                    <a:lnTo>
                      <a:pt x="0" y="3"/>
                    </a:lnTo>
                    <a:lnTo>
                      <a:pt x="0" y="3"/>
                    </a:lnTo>
                    <a:lnTo>
                      <a:pt x="0" y="3"/>
                    </a:lnTo>
                    <a:lnTo>
                      <a:pt x="0" y="2"/>
                    </a:lnTo>
                    <a:lnTo>
                      <a:pt x="0" y="2"/>
                    </a:lnTo>
                    <a:lnTo>
                      <a:pt x="0" y="1"/>
                    </a:lnTo>
                    <a:lnTo>
                      <a:pt x="0" y="2"/>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6"/>
                    </a:lnTo>
                    <a:lnTo>
                      <a:pt x="0" y="7"/>
                    </a:lnTo>
                    <a:lnTo>
                      <a:pt x="0" y="7"/>
                    </a:lnTo>
                    <a:lnTo>
                      <a:pt x="0" y="6"/>
                    </a:lnTo>
                    <a:lnTo>
                      <a:pt x="0" y="7"/>
                    </a:lnTo>
                    <a:lnTo>
                      <a:pt x="0" y="7"/>
                    </a:lnTo>
                    <a:lnTo>
                      <a:pt x="0" y="6"/>
                    </a:lnTo>
                    <a:lnTo>
                      <a:pt x="0" y="6"/>
                    </a:lnTo>
                    <a:lnTo>
                      <a:pt x="0" y="5"/>
                    </a:lnTo>
                    <a:lnTo>
                      <a:pt x="0" y="5"/>
                    </a:lnTo>
                    <a:lnTo>
                      <a:pt x="0" y="4"/>
                    </a:lnTo>
                    <a:lnTo>
                      <a:pt x="0" y="4"/>
                    </a:lnTo>
                    <a:lnTo>
                      <a:pt x="0" y="4"/>
                    </a:lnTo>
                    <a:lnTo>
                      <a:pt x="0" y="3"/>
                    </a:lnTo>
                    <a:lnTo>
                      <a:pt x="0" y="4"/>
                    </a:lnTo>
                    <a:lnTo>
                      <a:pt x="0" y="4"/>
                    </a:lnTo>
                    <a:lnTo>
                      <a:pt x="0" y="5"/>
                    </a:lnTo>
                    <a:lnTo>
                      <a:pt x="0" y="5"/>
                    </a:lnTo>
                    <a:lnTo>
                      <a:pt x="0" y="5"/>
                    </a:lnTo>
                    <a:lnTo>
                      <a:pt x="0" y="6"/>
                    </a:lnTo>
                    <a:lnTo>
                      <a:pt x="0" y="6"/>
                    </a:lnTo>
                    <a:lnTo>
                      <a:pt x="0" y="6"/>
                    </a:lnTo>
                    <a:lnTo>
                      <a:pt x="0" y="6"/>
                    </a:lnTo>
                    <a:lnTo>
                      <a:pt x="0" y="6"/>
                    </a:lnTo>
                    <a:lnTo>
                      <a:pt x="0" y="7"/>
                    </a:lnTo>
                    <a:lnTo>
                      <a:pt x="0" y="7"/>
                    </a:lnTo>
                    <a:lnTo>
                      <a:pt x="0" y="6"/>
                    </a:lnTo>
                    <a:lnTo>
                      <a:pt x="0" y="7"/>
                    </a:lnTo>
                    <a:lnTo>
                      <a:pt x="0" y="7"/>
                    </a:lnTo>
                    <a:lnTo>
                      <a:pt x="0" y="8"/>
                    </a:lnTo>
                    <a:lnTo>
                      <a:pt x="0" y="8"/>
                    </a:lnTo>
                    <a:lnTo>
                      <a:pt x="0" y="7"/>
                    </a:lnTo>
                    <a:lnTo>
                      <a:pt x="0" y="7"/>
                    </a:lnTo>
                    <a:lnTo>
                      <a:pt x="0" y="6"/>
                    </a:lnTo>
                    <a:lnTo>
                      <a:pt x="0" y="6"/>
                    </a:lnTo>
                    <a:lnTo>
                      <a:pt x="0" y="6"/>
                    </a:lnTo>
                    <a:lnTo>
                      <a:pt x="0" y="7"/>
                    </a:lnTo>
                    <a:lnTo>
                      <a:pt x="0" y="6"/>
                    </a:lnTo>
                    <a:lnTo>
                      <a:pt x="0" y="6"/>
                    </a:lnTo>
                    <a:lnTo>
                      <a:pt x="0" y="6"/>
                    </a:lnTo>
                    <a:lnTo>
                      <a:pt x="0" y="6"/>
                    </a:lnTo>
                    <a:lnTo>
                      <a:pt x="0" y="6"/>
                    </a:lnTo>
                    <a:lnTo>
                      <a:pt x="0" y="5"/>
                    </a:lnTo>
                    <a:lnTo>
                      <a:pt x="0" y="5"/>
                    </a:lnTo>
                    <a:lnTo>
                      <a:pt x="0" y="5"/>
                    </a:lnTo>
                    <a:lnTo>
                      <a:pt x="0" y="6"/>
                    </a:lnTo>
                    <a:lnTo>
                      <a:pt x="0" y="6"/>
                    </a:lnTo>
                    <a:lnTo>
                      <a:pt x="0" y="5"/>
                    </a:lnTo>
                    <a:lnTo>
                      <a:pt x="0" y="6"/>
                    </a:lnTo>
                    <a:lnTo>
                      <a:pt x="0" y="6"/>
                    </a:lnTo>
                    <a:lnTo>
                      <a:pt x="0" y="6"/>
                    </a:lnTo>
                    <a:lnTo>
                      <a:pt x="0" y="7"/>
                    </a:lnTo>
                    <a:lnTo>
                      <a:pt x="0" y="7"/>
                    </a:lnTo>
                    <a:lnTo>
                      <a:pt x="0" y="8"/>
                    </a:lnTo>
                    <a:lnTo>
                      <a:pt x="0" y="7"/>
                    </a:lnTo>
                    <a:lnTo>
                      <a:pt x="0" y="7"/>
                    </a:lnTo>
                    <a:lnTo>
                      <a:pt x="0" y="7"/>
                    </a:lnTo>
                    <a:lnTo>
                      <a:pt x="0" y="7"/>
                    </a:lnTo>
                    <a:lnTo>
                      <a:pt x="0" y="8"/>
                    </a:lnTo>
                    <a:lnTo>
                      <a:pt x="0" y="6"/>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8"/>
                    </a:lnTo>
                    <a:lnTo>
                      <a:pt x="0" y="7"/>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3"/>
                    </a:lnTo>
                    <a:lnTo>
                      <a:pt x="0" y="4"/>
                    </a:lnTo>
                    <a:lnTo>
                      <a:pt x="0" y="4"/>
                    </a:lnTo>
                    <a:lnTo>
                      <a:pt x="0" y="5"/>
                    </a:lnTo>
                    <a:lnTo>
                      <a:pt x="0" y="4"/>
                    </a:lnTo>
                    <a:lnTo>
                      <a:pt x="0" y="4"/>
                    </a:lnTo>
                    <a:lnTo>
                      <a:pt x="0" y="3"/>
                    </a:lnTo>
                    <a:lnTo>
                      <a:pt x="0" y="4"/>
                    </a:lnTo>
                    <a:lnTo>
                      <a:pt x="0" y="4"/>
                    </a:lnTo>
                    <a:lnTo>
                      <a:pt x="0" y="3"/>
                    </a:lnTo>
                    <a:lnTo>
                      <a:pt x="0" y="4"/>
                    </a:lnTo>
                    <a:lnTo>
                      <a:pt x="0" y="5"/>
                    </a:lnTo>
                    <a:lnTo>
                      <a:pt x="0" y="4"/>
                    </a:lnTo>
                    <a:lnTo>
                      <a:pt x="0" y="4"/>
                    </a:lnTo>
                    <a:lnTo>
                      <a:pt x="0" y="5"/>
                    </a:lnTo>
                    <a:lnTo>
                      <a:pt x="0" y="4"/>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4"/>
                    </a:lnTo>
                    <a:lnTo>
                      <a:pt x="0" y="5"/>
                    </a:lnTo>
                    <a:lnTo>
                      <a:pt x="0" y="6"/>
                    </a:lnTo>
                    <a:lnTo>
                      <a:pt x="0" y="6"/>
                    </a:lnTo>
                    <a:lnTo>
                      <a:pt x="0" y="6"/>
                    </a:lnTo>
                    <a:lnTo>
                      <a:pt x="0" y="5"/>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5"/>
                    </a:lnTo>
                    <a:lnTo>
                      <a:pt x="0" y="5"/>
                    </a:lnTo>
                    <a:lnTo>
                      <a:pt x="0" y="5"/>
                    </a:lnTo>
                    <a:lnTo>
                      <a:pt x="0" y="5"/>
                    </a:lnTo>
                    <a:lnTo>
                      <a:pt x="0" y="5"/>
                    </a:lnTo>
                    <a:lnTo>
                      <a:pt x="0" y="5"/>
                    </a:lnTo>
                    <a:lnTo>
                      <a:pt x="0" y="4"/>
                    </a:lnTo>
                    <a:lnTo>
                      <a:pt x="0" y="3"/>
                    </a:lnTo>
                    <a:lnTo>
                      <a:pt x="0" y="3"/>
                    </a:lnTo>
                    <a:lnTo>
                      <a:pt x="0" y="2"/>
                    </a:lnTo>
                    <a:lnTo>
                      <a:pt x="0" y="2"/>
                    </a:lnTo>
                    <a:lnTo>
                      <a:pt x="0" y="3"/>
                    </a:lnTo>
                    <a:lnTo>
                      <a:pt x="0" y="3"/>
                    </a:lnTo>
                    <a:lnTo>
                      <a:pt x="0" y="4"/>
                    </a:lnTo>
                    <a:lnTo>
                      <a:pt x="0" y="3"/>
                    </a:lnTo>
                    <a:lnTo>
                      <a:pt x="0" y="3"/>
                    </a:lnTo>
                    <a:lnTo>
                      <a:pt x="0" y="3"/>
                    </a:lnTo>
                    <a:lnTo>
                      <a:pt x="0" y="3"/>
                    </a:lnTo>
                    <a:lnTo>
                      <a:pt x="0" y="3"/>
                    </a:lnTo>
                    <a:lnTo>
                      <a:pt x="0" y="4"/>
                    </a:lnTo>
                    <a:lnTo>
                      <a:pt x="0" y="4"/>
                    </a:lnTo>
                    <a:lnTo>
                      <a:pt x="0" y="4"/>
                    </a:lnTo>
                    <a:lnTo>
                      <a:pt x="0" y="4"/>
                    </a:lnTo>
                    <a:lnTo>
                      <a:pt x="0" y="4"/>
                    </a:lnTo>
                    <a:lnTo>
                      <a:pt x="0" y="5"/>
                    </a:lnTo>
                    <a:lnTo>
                      <a:pt x="0" y="5"/>
                    </a:lnTo>
                    <a:lnTo>
                      <a:pt x="0" y="5"/>
                    </a:lnTo>
                    <a:lnTo>
                      <a:pt x="0" y="5"/>
                    </a:lnTo>
                    <a:lnTo>
                      <a:pt x="0" y="4"/>
                    </a:lnTo>
                    <a:lnTo>
                      <a:pt x="0" y="4"/>
                    </a:lnTo>
                    <a:lnTo>
                      <a:pt x="0" y="5"/>
                    </a:lnTo>
                    <a:lnTo>
                      <a:pt x="0" y="4"/>
                    </a:lnTo>
                    <a:lnTo>
                      <a:pt x="0" y="5"/>
                    </a:lnTo>
                    <a:lnTo>
                      <a:pt x="0" y="5"/>
                    </a:lnTo>
                    <a:lnTo>
                      <a:pt x="0" y="6"/>
                    </a:lnTo>
                    <a:lnTo>
                      <a:pt x="0" y="5"/>
                    </a:lnTo>
                    <a:lnTo>
                      <a:pt x="0" y="6"/>
                    </a:lnTo>
                    <a:lnTo>
                      <a:pt x="0" y="6"/>
                    </a:lnTo>
                    <a:lnTo>
                      <a:pt x="0" y="5"/>
                    </a:lnTo>
                    <a:lnTo>
                      <a:pt x="0" y="5"/>
                    </a:lnTo>
                    <a:lnTo>
                      <a:pt x="0" y="4"/>
                    </a:lnTo>
                    <a:lnTo>
                      <a:pt x="0" y="5"/>
                    </a:lnTo>
                    <a:lnTo>
                      <a:pt x="0" y="4"/>
                    </a:lnTo>
                    <a:lnTo>
                      <a:pt x="0" y="4"/>
                    </a:lnTo>
                    <a:lnTo>
                      <a:pt x="0" y="3"/>
                    </a:lnTo>
                    <a:lnTo>
                      <a:pt x="0" y="3"/>
                    </a:lnTo>
                    <a:lnTo>
                      <a:pt x="0" y="4"/>
                    </a:lnTo>
                    <a:lnTo>
                      <a:pt x="0" y="3"/>
                    </a:lnTo>
                    <a:lnTo>
                      <a:pt x="0" y="3"/>
                    </a:lnTo>
                    <a:lnTo>
                      <a:pt x="0" y="4"/>
                    </a:lnTo>
                    <a:lnTo>
                      <a:pt x="0" y="3"/>
                    </a:lnTo>
                    <a:lnTo>
                      <a:pt x="0" y="4"/>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2"/>
                    </a:lnTo>
                    <a:lnTo>
                      <a:pt x="0" y="2"/>
                    </a:lnTo>
                    <a:lnTo>
                      <a:pt x="0" y="2"/>
                    </a:lnTo>
                    <a:lnTo>
                      <a:pt x="0" y="1"/>
                    </a:lnTo>
                    <a:lnTo>
                      <a:pt x="0" y="0"/>
                    </a:lnTo>
                    <a:lnTo>
                      <a:pt x="0" y="0"/>
                    </a:lnTo>
                    <a:lnTo>
                      <a:pt x="0" y="0"/>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3"/>
                    </a:lnTo>
                    <a:lnTo>
                      <a:pt x="0" y="2"/>
                    </a:lnTo>
                    <a:lnTo>
                      <a:pt x="0" y="3"/>
                    </a:lnTo>
                    <a:lnTo>
                      <a:pt x="0" y="2"/>
                    </a:lnTo>
                    <a:lnTo>
                      <a:pt x="0" y="2"/>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3"/>
                    </a:lnTo>
                    <a:lnTo>
                      <a:pt x="0" y="2"/>
                    </a:lnTo>
                    <a:lnTo>
                      <a:pt x="0" y="3"/>
                    </a:lnTo>
                    <a:lnTo>
                      <a:pt x="0" y="3"/>
                    </a:lnTo>
                    <a:lnTo>
                      <a:pt x="0" y="3"/>
                    </a:lnTo>
                    <a:lnTo>
                      <a:pt x="0" y="3"/>
                    </a:lnTo>
                    <a:lnTo>
                      <a:pt x="0" y="2"/>
                    </a:lnTo>
                    <a:lnTo>
                      <a:pt x="0" y="3"/>
                    </a:lnTo>
                    <a:lnTo>
                      <a:pt x="0" y="2"/>
                    </a:lnTo>
                    <a:lnTo>
                      <a:pt x="0" y="3"/>
                    </a:lnTo>
                    <a:lnTo>
                      <a:pt x="0" y="3"/>
                    </a:lnTo>
                    <a:lnTo>
                      <a:pt x="0" y="3"/>
                    </a:lnTo>
                    <a:lnTo>
                      <a:pt x="0" y="3"/>
                    </a:lnTo>
                    <a:lnTo>
                      <a:pt x="0" y="3"/>
                    </a:lnTo>
                    <a:lnTo>
                      <a:pt x="0" y="4"/>
                    </a:lnTo>
                    <a:lnTo>
                      <a:pt x="0" y="4"/>
                    </a:lnTo>
                    <a:lnTo>
                      <a:pt x="0" y="4"/>
                    </a:lnTo>
                    <a:lnTo>
                      <a:pt x="0" y="5"/>
                    </a:lnTo>
                    <a:lnTo>
                      <a:pt x="0" y="4"/>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6"/>
                    </a:lnTo>
                    <a:lnTo>
                      <a:pt x="0" y="5"/>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7"/>
                    </a:lnTo>
                    <a:lnTo>
                      <a:pt x="0" y="7"/>
                    </a:lnTo>
                    <a:lnTo>
                      <a:pt x="0" y="7"/>
                    </a:lnTo>
                    <a:lnTo>
                      <a:pt x="0" y="7"/>
                    </a:lnTo>
                    <a:lnTo>
                      <a:pt x="0" y="7"/>
                    </a:lnTo>
                    <a:lnTo>
                      <a:pt x="0" y="8"/>
                    </a:lnTo>
                    <a:lnTo>
                      <a:pt x="0" y="7"/>
                    </a:lnTo>
                    <a:lnTo>
                      <a:pt x="0" y="6"/>
                    </a:lnTo>
                    <a:lnTo>
                      <a:pt x="0" y="6"/>
                    </a:lnTo>
                    <a:lnTo>
                      <a:pt x="0" y="5"/>
                    </a:lnTo>
                    <a:lnTo>
                      <a:pt x="0" y="5"/>
                    </a:lnTo>
                    <a:lnTo>
                      <a:pt x="0" y="4"/>
                    </a:lnTo>
                    <a:lnTo>
                      <a:pt x="0" y="3"/>
                    </a:lnTo>
                    <a:lnTo>
                      <a:pt x="0" y="3"/>
                    </a:lnTo>
                    <a:lnTo>
                      <a:pt x="0" y="2"/>
                    </a:lnTo>
                    <a:lnTo>
                      <a:pt x="0" y="3"/>
                    </a:lnTo>
                    <a:lnTo>
                      <a:pt x="0" y="2"/>
                    </a:lnTo>
                    <a:lnTo>
                      <a:pt x="0" y="2"/>
                    </a:lnTo>
                    <a:lnTo>
                      <a:pt x="0" y="3"/>
                    </a:lnTo>
                    <a:lnTo>
                      <a:pt x="0" y="2"/>
                    </a:lnTo>
                    <a:lnTo>
                      <a:pt x="0" y="2"/>
                    </a:lnTo>
                    <a:lnTo>
                      <a:pt x="0" y="2"/>
                    </a:lnTo>
                    <a:lnTo>
                      <a:pt x="0" y="2"/>
                    </a:lnTo>
                    <a:lnTo>
                      <a:pt x="0" y="2"/>
                    </a:lnTo>
                    <a:lnTo>
                      <a:pt x="0" y="2"/>
                    </a:lnTo>
                    <a:lnTo>
                      <a:pt x="0" y="2"/>
                    </a:lnTo>
                    <a:lnTo>
                      <a:pt x="0" y="2"/>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4"/>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4"/>
                    </a:lnTo>
                    <a:lnTo>
                      <a:pt x="0" y="4"/>
                    </a:lnTo>
                    <a:lnTo>
                      <a:pt x="0" y="4"/>
                    </a:lnTo>
                    <a:lnTo>
                      <a:pt x="0" y="4"/>
                    </a:lnTo>
                    <a:lnTo>
                      <a:pt x="0" y="5"/>
                    </a:lnTo>
                    <a:lnTo>
                      <a:pt x="0" y="5"/>
                    </a:lnTo>
                    <a:lnTo>
                      <a:pt x="0" y="6"/>
                    </a:lnTo>
                    <a:lnTo>
                      <a:pt x="0" y="5"/>
                    </a:lnTo>
                    <a:lnTo>
                      <a:pt x="0" y="6"/>
                    </a:lnTo>
                    <a:lnTo>
                      <a:pt x="0" y="6"/>
                    </a:lnTo>
                    <a:lnTo>
                      <a:pt x="0" y="6"/>
                    </a:lnTo>
                    <a:lnTo>
                      <a:pt x="0" y="6"/>
                    </a:lnTo>
                    <a:lnTo>
                      <a:pt x="0" y="5"/>
                    </a:lnTo>
                    <a:lnTo>
                      <a:pt x="0" y="5"/>
                    </a:lnTo>
                    <a:lnTo>
                      <a:pt x="0" y="4"/>
                    </a:lnTo>
                    <a:lnTo>
                      <a:pt x="0" y="5"/>
                    </a:lnTo>
                    <a:lnTo>
                      <a:pt x="0" y="5"/>
                    </a:lnTo>
                    <a:lnTo>
                      <a:pt x="0" y="5"/>
                    </a:lnTo>
                    <a:lnTo>
                      <a:pt x="0" y="6"/>
                    </a:lnTo>
                    <a:lnTo>
                      <a:pt x="0" y="6"/>
                    </a:lnTo>
                    <a:lnTo>
                      <a:pt x="0" y="5"/>
                    </a:lnTo>
                    <a:lnTo>
                      <a:pt x="0" y="5"/>
                    </a:lnTo>
                    <a:lnTo>
                      <a:pt x="0" y="4"/>
                    </a:lnTo>
                    <a:lnTo>
                      <a:pt x="0" y="3"/>
                    </a:lnTo>
                    <a:lnTo>
                      <a:pt x="0" y="2"/>
                    </a:lnTo>
                    <a:lnTo>
                      <a:pt x="0" y="3"/>
                    </a:lnTo>
                    <a:lnTo>
                      <a:pt x="0" y="2"/>
                    </a:lnTo>
                    <a:lnTo>
                      <a:pt x="0" y="2"/>
                    </a:lnTo>
                    <a:lnTo>
                      <a:pt x="0" y="2"/>
                    </a:lnTo>
                    <a:lnTo>
                      <a:pt x="0" y="1"/>
                    </a:lnTo>
                    <a:lnTo>
                      <a:pt x="0" y="1"/>
                    </a:lnTo>
                    <a:lnTo>
                      <a:pt x="0" y="1"/>
                    </a:lnTo>
                    <a:lnTo>
                      <a:pt x="0" y="1"/>
                    </a:lnTo>
                    <a:lnTo>
                      <a:pt x="0" y="2"/>
                    </a:lnTo>
                    <a:lnTo>
                      <a:pt x="0" y="1"/>
                    </a:lnTo>
                    <a:lnTo>
                      <a:pt x="0" y="2"/>
                    </a:lnTo>
                    <a:lnTo>
                      <a:pt x="0" y="1"/>
                    </a:lnTo>
                    <a:lnTo>
                      <a:pt x="0" y="2"/>
                    </a:lnTo>
                    <a:lnTo>
                      <a:pt x="0" y="1"/>
                    </a:lnTo>
                    <a:lnTo>
                      <a:pt x="0" y="1"/>
                    </a:lnTo>
                    <a:lnTo>
                      <a:pt x="0" y="2"/>
                    </a:lnTo>
                    <a:lnTo>
                      <a:pt x="0" y="1"/>
                    </a:lnTo>
                    <a:lnTo>
                      <a:pt x="0" y="2"/>
                    </a:lnTo>
                    <a:lnTo>
                      <a:pt x="0" y="2"/>
                    </a:lnTo>
                    <a:lnTo>
                      <a:pt x="0" y="2"/>
                    </a:lnTo>
                    <a:lnTo>
                      <a:pt x="0" y="2"/>
                    </a:lnTo>
                    <a:lnTo>
                      <a:pt x="0" y="2"/>
                    </a:lnTo>
                    <a:lnTo>
                      <a:pt x="0" y="3"/>
                    </a:lnTo>
                    <a:lnTo>
                      <a:pt x="0" y="3"/>
                    </a:lnTo>
                    <a:lnTo>
                      <a:pt x="0" y="3"/>
                    </a:lnTo>
                    <a:lnTo>
                      <a:pt x="0" y="4"/>
                    </a:lnTo>
                    <a:lnTo>
                      <a:pt x="0" y="4"/>
                    </a:lnTo>
                    <a:lnTo>
                      <a:pt x="0" y="5"/>
                    </a:lnTo>
                    <a:lnTo>
                      <a:pt x="0" y="4"/>
                    </a:lnTo>
                    <a:lnTo>
                      <a:pt x="0" y="4"/>
                    </a:lnTo>
                    <a:lnTo>
                      <a:pt x="0" y="3"/>
                    </a:lnTo>
                    <a:lnTo>
                      <a:pt x="0" y="4"/>
                    </a:lnTo>
                    <a:lnTo>
                      <a:pt x="0" y="3"/>
                    </a:lnTo>
                    <a:lnTo>
                      <a:pt x="0" y="3"/>
                    </a:lnTo>
                    <a:lnTo>
                      <a:pt x="0" y="4"/>
                    </a:lnTo>
                    <a:lnTo>
                      <a:pt x="0" y="4"/>
                    </a:lnTo>
                    <a:lnTo>
                      <a:pt x="0" y="5"/>
                    </a:lnTo>
                    <a:lnTo>
                      <a:pt x="0" y="4"/>
                    </a:lnTo>
                    <a:lnTo>
                      <a:pt x="0" y="4"/>
                    </a:lnTo>
                    <a:lnTo>
                      <a:pt x="0" y="4"/>
                    </a:lnTo>
                    <a:lnTo>
                      <a:pt x="0" y="4"/>
                    </a:lnTo>
                    <a:lnTo>
                      <a:pt x="0" y="4"/>
                    </a:lnTo>
                    <a:lnTo>
                      <a:pt x="0" y="4"/>
                    </a:lnTo>
                    <a:lnTo>
                      <a:pt x="0" y="3"/>
                    </a:lnTo>
                    <a:lnTo>
                      <a:pt x="0" y="4"/>
                    </a:lnTo>
                    <a:lnTo>
                      <a:pt x="0" y="4"/>
                    </a:lnTo>
                    <a:lnTo>
                      <a:pt x="0" y="4"/>
                    </a:lnTo>
                    <a:lnTo>
                      <a:pt x="0" y="3"/>
                    </a:lnTo>
                    <a:lnTo>
                      <a:pt x="0" y="4"/>
                    </a:lnTo>
                    <a:lnTo>
                      <a:pt x="0" y="3"/>
                    </a:lnTo>
                    <a:lnTo>
                      <a:pt x="0" y="4"/>
                    </a:lnTo>
                    <a:lnTo>
                      <a:pt x="0" y="3"/>
                    </a:lnTo>
                    <a:lnTo>
                      <a:pt x="0" y="4"/>
                    </a:lnTo>
                    <a:lnTo>
                      <a:pt x="0" y="4"/>
                    </a:lnTo>
                    <a:lnTo>
                      <a:pt x="0" y="4"/>
                    </a:lnTo>
                    <a:lnTo>
                      <a:pt x="0" y="3"/>
                    </a:lnTo>
                    <a:lnTo>
                      <a:pt x="0" y="2"/>
                    </a:lnTo>
                    <a:lnTo>
                      <a:pt x="0" y="3"/>
                    </a:lnTo>
                    <a:lnTo>
                      <a:pt x="0" y="3"/>
                    </a:lnTo>
                    <a:lnTo>
                      <a:pt x="0" y="3"/>
                    </a:lnTo>
                    <a:lnTo>
                      <a:pt x="0" y="3"/>
                    </a:lnTo>
                    <a:lnTo>
                      <a:pt x="0" y="4"/>
                    </a:lnTo>
                    <a:lnTo>
                      <a:pt x="0" y="3"/>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5"/>
                    </a:lnTo>
                    <a:lnTo>
                      <a:pt x="0" y="6"/>
                    </a:lnTo>
                    <a:lnTo>
                      <a:pt x="0" y="6"/>
                    </a:lnTo>
                    <a:lnTo>
                      <a:pt x="0" y="7"/>
                    </a:lnTo>
                    <a:lnTo>
                      <a:pt x="0" y="6"/>
                    </a:lnTo>
                    <a:lnTo>
                      <a:pt x="0" y="5"/>
                    </a:lnTo>
                    <a:lnTo>
                      <a:pt x="0" y="6"/>
                    </a:lnTo>
                    <a:lnTo>
                      <a:pt x="0" y="5"/>
                    </a:lnTo>
                    <a:lnTo>
                      <a:pt x="0" y="5"/>
                    </a:lnTo>
                    <a:lnTo>
                      <a:pt x="0" y="5"/>
                    </a:lnTo>
                    <a:lnTo>
                      <a:pt x="0" y="5"/>
                    </a:lnTo>
                    <a:lnTo>
                      <a:pt x="0" y="5"/>
                    </a:lnTo>
                    <a:lnTo>
                      <a:pt x="0" y="5"/>
                    </a:lnTo>
                    <a:lnTo>
                      <a:pt x="0" y="5"/>
                    </a:lnTo>
                    <a:lnTo>
                      <a:pt x="0" y="4"/>
                    </a:lnTo>
                    <a:lnTo>
                      <a:pt x="0" y="4"/>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path>
                </a:pathLst>
              </a:custGeom>
              <a:noFill/>
              <a:ln w="0">
                <a:solidFill>
                  <a:srgbClr val="3366FF"/>
                </a:solidFill>
                <a:prstDash val="solid"/>
                <a:round/>
                <a:headEnd/>
                <a:tailEnd/>
              </a:ln>
            </p:spPr>
            <p:txBody>
              <a:bodyPr/>
              <a:lstStyle/>
              <a:p>
                <a:endParaRPr lang="en-GB"/>
              </a:p>
            </p:txBody>
          </p:sp>
          <p:sp>
            <p:nvSpPr>
              <p:cNvPr id="185994" name="Freeform 650"/>
              <p:cNvSpPr>
                <a:spLocks/>
              </p:cNvSpPr>
              <p:nvPr/>
            </p:nvSpPr>
            <p:spPr bwMode="auto">
              <a:xfrm>
                <a:off x="2940" y="3503"/>
                <a:ext cx="6" cy="90"/>
              </a:xfrm>
              <a:custGeom>
                <a:avLst/>
                <a:gdLst/>
                <a:ahLst/>
                <a:cxnLst>
                  <a:cxn ang="0">
                    <a:pos x="0" y="11"/>
                  </a:cxn>
                  <a:cxn ang="0">
                    <a:pos x="0" y="11"/>
                  </a:cxn>
                  <a:cxn ang="0">
                    <a:pos x="0" y="10"/>
                  </a:cxn>
                  <a:cxn ang="0">
                    <a:pos x="0" y="12"/>
                  </a:cxn>
                  <a:cxn ang="0">
                    <a:pos x="0" y="12"/>
                  </a:cxn>
                  <a:cxn ang="0">
                    <a:pos x="0" y="12"/>
                  </a:cxn>
                  <a:cxn ang="0">
                    <a:pos x="0" y="10"/>
                  </a:cxn>
                  <a:cxn ang="0">
                    <a:pos x="0" y="10"/>
                  </a:cxn>
                  <a:cxn ang="0">
                    <a:pos x="0" y="11"/>
                  </a:cxn>
                  <a:cxn ang="0">
                    <a:pos x="0" y="13"/>
                  </a:cxn>
                  <a:cxn ang="0">
                    <a:pos x="0" y="14"/>
                  </a:cxn>
                  <a:cxn ang="0">
                    <a:pos x="0" y="13"/>
                  </a:cxn>
                  <a:cxn ang="0">
                    <a:pos x="0" y="13"/>
                  </a:cxn>
                  <a:cxn ang="0">
                    <a:pos x="0" y="11"/>
                  </a:cxn>
                  <a:cxn ang="0">
                    <a:pos x="0" y="9"/>
                  </a:cxn>
                  <a:cxn ang="0">
                    <a:pos x="0" y="7"/>
                  </a:cxn>
                  <a:cxn ang="0">
                    <a:pos x="0" y="5"/>
                  </a:cxn>
                  <a:cxn ang="0">
                    <a:pos x="0" y="7"/>
                  </a:cxn>
                  <a:cxn ang="0">
                    <a:pos x="0" y="2"/>
                  </a:cxn>
                  <a:cxn ang="0">
                    <a:pos x="0" y="0"/>
                  </a:cxn>
                  <a:cxn ang="0">
                    <a:pos x="0" y="3"/>
                  </a:cxn>
                  <a:cxn ang="0">
                    <a:pos x="0" y="7"/>
                  </a:cxn>
                  <a:cxn ang="0">
                    <a:pos x="0" y="9"/>
                  </a:cxn>
                  <a:cxn ang="0">
                    <a:pos x="0" y="9"/>
                  </a:cxn>
                  <a:cxn ang="0">
                    <a:pos x="0" y="10"/>
                  </a:cxn>
                  <a:cxn ang="0">
                    <a:pos x="0" y="11"/>
                  </a:cxn>
                  <a:cxn ang="0">
                    <a:pos x="0" y="12"/>
                  </a:cxn>
                  <a:cxn ang="0">
                    <a:pos x="0" y="14"/>
                  </a:cxn>
                  <a:cxn ang="0">
                    <a:pos x="0" y="11"/>
                  </a:cxn>
                  <a:cxn ang="0">
                    <a:pos x="0" y="12"/>
                  </a:cxn>
                  <a:cxn ang="0">
                    <a:pos x="0" y="13"/>
                  </a:cxn>
                  <a:cxn ang="0">
                    <a:pos x="0" y="11"/>
                  </a:cxn>
                  <a:cxn ang="0">
                    <a:pos x="0" y="12"/>
                  </a:cxn>
                  <a:cxn ang="0">
                    <a:pos x="0" y="12"/>
                  </a:cxn>
                  <a:cxn ang="0">
                    <a:pos x="0" y="12"/>
                  </a:cxn>
                  <a:cxn ang="0">
                    <a:pos x="1" y="9"/>
                  </a:cxn>
                  <a:cxn ang="0">
                    <a:pos x="1" y="9"/>
                  </a:cxn>
                  <a:cxn ang="0">
                    <a:pos x="1" y="11"/>
                  </a:cxn>
                  <a:cxn ang="0">
                    <a:pos x="1" y="11"/>
                  </a:cxn>
                  <a:cxn ang="0">
                    <a:pos x="1" y="11"/>
                  </a:cxn>
                  <a:cxn ang="0">
                    <a:pos x="1" y="7"/>
                  </a:cxn>
                  <a:cxn ang="0">
                    <a:pos x="1" y="9"/>
                  </a:cxn>
                  <a:cxn ang="0">
                    <a:pos x="1" y="8"/>
                  </a:cxn>
                  <a:cxn ang="0">
                    <a:pos x="1" y="11"/>
                  </a:cxn>
                  <a:cxn ang="0">
                    <a:pos x="1" y="9"/>
                  </a:cxn>
                  <a:cxn ang="0">
                    <a:pos x="1" y="12"/>
                  </a:cxn>
                  <a:cxn ang="0">
                    <a:pos x="1" y="11"/>
                  </a:cxn>
                  <a:cxn ang="0">
                    <a:pos x="1" y="12"/>
                  </a:cxn>
                  <a:cxn ang="0">
                    <a:pos x="1" y="12"/>
                  </a:cxn>
                  <a:cxn ang="0">
                    <a:pos x="1" y="12"/>
                  </a:cxn>
                  <a:cxn ang="0">
                    <a:pos x="1" y="10"/>
                  </a:cxn>
                  <a:cxn ang="0">
                    <a:pos x="1" y="10"/>
                  </a:cxn>
                  <a:cxn ang="0">
                    <a:pos x="1" y="10"/>
                  </a:cxn>
                  <a:cxn ang="0">
                    <a:pos x="1" y="11"/>
                  </a:cxn>
                  <a:cxn ang="0">
                    <a:pos x="1" y="12"/>
                  </a:cxn>
                  <a:cxn ang="0">
                    <a:pos x="1" y="12"/>
                  </a:cxn>
                  <a:cxn ang="0">
                    <a:pos x="1" y="13"/>
                  </a:cxn>
                  <a:cxn ang="0">
                    <a:pos x="1" y="9"/>
                  </a:cxn>
                  <a:cxn ang="0">
                    <a:pos x="1" y="10"/>
                  </a:cxn>
                  <a:cxn ang="0">
                    <a:pos x="1" y="5"/>
                  </a:cxn>
                  <a:cxn ang="0">
                    <a:pos x="1" y="4"/>
                  </a:cxn>
                  <a:cxn ang="0">
                    <a:pos x="1" y="7"/>
                  </a:cxn>
                  <a:cxn ang="0">
                    <a:pos x="1" y="8"/>
                  </a:cxn>
                </a:cxnLst>
                <a:rect l="0" t="0" r="r" b="b"/>
                <a:pathLst>
                  <a:path w="1" h="15">
                    <a:moveTo>
                      <a:pt x="0" y="11"/>
                    </a:moveTo>
                    <a:lnTo>
                      <a:pt x="0" y="11"/>
                    </a:lnTo>
                    <a:lnTo>
                      <a:pt x="0" y="10"/>
                    </a:lnTo>
                    <a:lnTo>
                      <a:pt x="0" y="10"/>
                    </a:lnTo>
                    <a:lnTo>
                      <a:pt x="0" y="9"/>
                    </a:lnTo>
                    <a:lnTo>
                      <a:pt x="0" y="10"/>
                    </a:lnTo>
                    <a:lnTo>
                      <a:pt x="0" y="10"/>
                    </a:lnTo>
                    <a:lnTo>
                      <a:pt x="0" y="11"/>
                    </a:lnTo>
                    <a:lnTo>
                      <a:pt x="0" y="10"/>
                    </a:lnTo>
                    <a:lnTo>
                      <a:pt x="0" y="11"/>
                    </a:lnTo>
                    <a:lnTo>
                      <a:pt x="0" y="11"/>
                    </a:lnTo>
                    <a:lnTo>
                      <a:pt x="0" y="11"/>
                    </a:lnTo>
                    <a:lnTo>
                      <a:pt x="0" y="11"/>
                    </a:lnTo>
                    <a:lnTo>
                      <a:pt x="0" y="11"/>
                    </a:lnTo>
                    <a:lnTo>
                      <a:pt x="0" y="11"/>
                    </a:lnTo>
                    <a:lnTo>
                      <a:pt x="0" y="11"/>
                    </a:lnTo>
                    <a:lnTo>
                      <a:pt x="0" y="12"/>
                    </a:lnTo>
                    <a:lnTo>
                      <a:pt x="0" y="11"/>
                    </a:lnTo>
                    <a:lnTo>
                      <a:pt x="0" y="12"/>
                    </a:lnTo>
                    <a:lnTo>
                      <a:pt x="0" y="11"/>
                    </a:lnTo>
                    <a:lnTo>
                      <a:pt x="0" y="11"/>
                    </a:lnTo>
                    <a:lnTo>
                      <a:pt x="0" y="11"/>
                    </a:lnTo>
                    <a:lnTo>
                      <a:pt x="0" y="11"/>
                    </a:lnTo>
                    <a:lnTo>
                      <a:pt x="0" y="10"/>
                    </a:lnTo>
                    <a:lnTo>
                      <a:pt x="0" y="11"/>
                    </a:lnTo>
                    <a:lnTo>
                      <a:pt x="0" y="10"/>
                    </a:lnTo>
                    <a:lnTo>
                      <a:pt x="0" y="11"/>
                    </a:lnTo>
                    <a:lnTo>
                      <a:pt x="0" y="10"/>
                    </a:lnTo>
                    <a:lnTo>
                      <a:pt x="0" y="11"/>
                    </a:lnTo>
                    <a:lnTo>
                      <a:pt x="0" y="11"/>
                    </a:lnTo>
                    <a:lnTo>
                      <a:pt x="0" y="10"/>
                    </a:lnTo>
                    <a:lnTo>
                      <a:pt x="0" y="11"/>
                    </a:lnTo>
                    <a:lnTo>
                      <a:pt x="0" y="10"/>
                    </a:lnTo>
                    <a:lnTo>
                      <a:pt x="0" y="11"/>
                    </a:lnTo>
                    <a:lnTo>
                      <a:pt x="0" y="10"/>
                    </a:lnTo>
                    <a:lnTo>
                      <a:pt x="0" y="10"/>
                    </a:lnTo>
                    <a:lnTo>
                      <a:pt x="0" y="10"/>
                    </a:lnTo>
                    <a:lnTo>
                      <a:pt x="0" y="11"/>
                    </a:lnTo>
                    <a:lnTo>
                      <a:pt x="0" y="11"/>
                    </a:lnTo>
                    <a:lnTo>
                      <a:pt x="0" y="11"/>
                    </a:lnTo>
                    <a:lnTo>
                      <a:pt x="0" y="12"/>
                    </a:lnTo>
                    <a:lnTo>
                      <a:pt x="0" y="12"/>
                    </a:lnTo>
                    <a:lnTo>
                      <a:pt x="0" y="13"/>
                    </a:lnTo>
                    <a:lnTo>
                      <a:pt x="0" y="12"/>
                    </a:lnTo>
                    <a:lnTo>
                      <a:pt x="0" y="12"/>
                    </a:lnTo>
                    <a:lnTo>
                      <a:pt x="0" y="12"/>
                    </a:lnTo>
                    <a:lnTo>
                      <a:pt x="0" y="13"/>
                    </a:lnTo>
                    <a:lnTo>
                      <a:pt x="0" y="12"/>
                    </a:lnTo>
                    <a:lnTo>
                      <a:pt x="0" y="13"/>
                    </a:lnTo>
                    <a:lnTo>
                      <a:pt x="0" y="14"/>
                    </a:lnTo>
                    <a:lnTo>
                      <a:pt x="0" y="14"/>
                    </a:lnTo>
                    <a:lnTo>
                      <a:pt x="0" y="13"/>
                    </a:lnTo>
                    <a:lnTo>
                      <a:pt x="0" y="12"/>
                    </a:lnTo>
                    <a:lnTo>
                      <a:pt x="0" y="12"/>
                    </a:lnTo>
                    <a:lnTo>
                      <a:pt x="0" y="12"/>
                    </a:lnTo>
                    <a:lnTo>
                      <a:pt x="0" y="12"/>
                    </a:lnTo>
                    <a:lnTo>
                      <a:pt x="0" y="11"/>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11"/>
                    </a:lnTo>
                    <a:lnTo>
                      <a:pt x="0" y="10"/>
                    </a:lnTo>
                    <a:lnTo>
                      <a:pt x="0" y="11"/>
                    </a:lnTo>
                    <a:lnTo>
                      <a:pt x="0" y="10"/>
                    </a:lnTo>
                    <a:lnTo>
                      <a:pt x="0" y="10"/>
                    </a:lnTo>
                    <a:lnTo>
                      <a:pt x="0" y="9"/>
                    </a:lnTo>
                    <a:lnTo>
                      <a:pt x="0" y="10"/>
                    </a:lnTo>
                    <a:lnTo>
                      <a:pt x="0" y="9"/>
                    </a:lnTo>
                    <a:lnTo>
                      <a:pt x="0" y="10"/>
                    </a:lnTo>
                    <a:lnTo>
                      <a:pt x="0" y="9"/>
                    </a:lnTo>
                    <a:lnTo>
                      <a:pt x="0" y="10"/>
                    </a:lnTo>
                    <a:lnTo>
                      <a:pt x="0" y="10"/>
                    </a:lnTo>
                    <a:lnTo>
                      <a:pt x="0" y="10"/>
                    </a:lnTo>
                    <a:lnTo>
                      <a:pt x="0" y="10"/>
                    </a:lnTo>
                    <a:lnTo>
                      <a:pt x="0" y="9"/>
                    </a:lnTo>
                    <a:lnTo>
                      <a:pt x="0" y="10"/>
                    </a:lnTo>
                    <a:lnTo>
                      <a:pt x="0" y="10"/>
                    </a:lnTo>
                    <a:lnTo>
                      <a:pt x="0" y="10"/>
                    </a:lnTo>
                    <a:lnTo>
                      <a:pt x="0" y="11"/>
                    </a:lnTo>
                    <a:lnTo>
                      <a:pt x="0" y="10"/>
                    </a:lnTo>
                    <a:lnTo>
                      <a:pt x="0" y="11"/>
                    </a:lnTo>
                    <a:lnTo>
                      <a:pt x="0" y="12"/>
                    </a:lnTo>
                    <a:lnTo>
                      <a:pt x="0" y="11"/>
                    </a:lnTo>
                    <a:lnTo>
                      <a:pt x="0" y="11"/>
                    </a:lnTo>
                    <a:lnTo>
                      <a:pt x="0" y="11"/>
                    </a:lnTo>
                    <a:lnTo>
                      <a:pt x="0" y="11"/>
                    </a:lnTo>
                    <a:lnTo>
                      <a:pt x="0" y="12"/>
                    </a:lnTo>
                    <a:lnTo>
                      <a:pt x="0" y="12"/>
                    </a:lnTo>
                    <a:lnTo>
                      <a:pt x="0" y="12"/>
                    </a:lnTo>
                    <a:lnTo>
                      <a:pt x="0" y="13"/>
                    </a:lnTo>
                    <a:lnTo>
                      <a:pt x="0" y="14"/>
                    </a:lnTo>
                    <a:lnTo>
                      <a:pt x="0" y="13"/>
                    </a:lnTo>
                    <a:lnTo>
                      <a:pt x="0" y="13"/>
                    </a:lnTo>
                    <a:lnTo>
                      <a:pt x="0" y="14"/>
                    </a:lnTo>
                    <a:lnTo>
                      <a:pt x="0" y="13"/>
                    </a:lnTo>
                    <a:lnTo>
                      <a:pt x="0" y="14"/>
                    </a:lnTo>
                    <a:lnTo>
                      <a:pt x="0" y="15"/>
                    </a:lnTo>
                    <a:lnTo>
                      <a:pt x="0" y="15"/>
                    </a:lnTo>
                    <a:lnTo>
                      <a:pt x="0" y="15"/>
                    </a:lnTo>
                    <a:lnTo>
                      <a:pt x="0" y="15"/>
                    </a:lnTo>
                    <a:lnTo>
                      <a:pt x="0" y="15"/>
                    </a:lnTo>
                    <a:lnTo>
                      <a:pt x="0" y="15"/>
                    </a:lnTo>
                    <a:lnTo>
                      <a:pt x="0" y="15"/>
                    </a:lnTo>
                    <a:lnTo>
                      <a:pt x="0" y="14"/>
                    </a:lnTo>
                    <a:lnTo>
                      <a:pt x="0" y="15"/>
                    </a:lnTo>
                    <a:lnTo>
                      <a:pt x="0" y="14"/>
                    </a:lnTo>
                    <a:lnTo>
                      <a:pt x="0" y="14"/>
                    </a:lnTo>
                    <a:lnTo>
                      <a:pt x="0" y="14"/>
                    </a:lnTo>
                    <a:lnTo>
                      <a:pt x="0" y="14"/>
                    </a:lnTo>
                    <a:lnTo>
                      <a:pt x="0" y="14"/>
                    </a:lnTo>
                    <a:lnTo>
                      <a:pt x="0" y="13"/>
                    </a:lnTo>
                    <a:lnTo>
                      <a:pt x="0" y="13"/>
                    </a:lnTo>
                    <a:lnTo>
                      <a:pt x="0" y="12"/>
                    </a:lnTo>
                    <a:lnTo>
                      <a:pt x="0" y="12"/>
                    </a:lnTo>
                    <a:lnTo>
                      <a:pt x="0" y="13"/>
                    </a:lnTo>
                    <a:lnTo>
                      <a:pt x="0" y="13"/>
                    </a:lnTo>
                    <a:lnTo>
                      <a:pt x="0" y="13"/>
                    </a:lnTo>
                    <a:lnTo>
                      <a:pt x="0" y="13"/>
                    </a:lnTo>
                    <a:lnTo>
                      <a:pt x="0" y="13"/>
                    </a:lnTo>
                    <a:lnTo>
                      <a:pt x="0" y="13"/>
                    </a:lnTo>
                    <a:lnTo>
                      <a:pt x="0" y="13"/>
                    </a:lnTo>
                    <a:lnTo>
                      <a:pt x="0" y="13"/>
                    </a:lnTo>
                    <a:lnTo>
                      <a:pt x="0" y="14"/>
                    </a:lnTo>
                    <a:lnTo>
                      <a:pt x="0" y="13"/>
                    </a:lnTo>
                    <a:lnTo>
                      <a:pt x="0" y="13"/>
                    </a:lnTo>
                    <a:lnTo>
                      <a:pt x="0" y="12"/>
                    </a:lnTo>
                    <a:lnTo>
                      <a:pt x="0" y="13"/>
                    </a:lnTo>
                    <a:lnTo>
                      <a:pt x="0" y="13"/>
                    </a:lnTo>
                    <a:lnTo>
                      <a:pt x="0" y="13"/>
                    </a:lnTo>
                    <a:lnTo>
                      <a:pt x="0" y="12"/>
                    </a:lnTo>
                    <a:lnTo>
                      <a:pt x="0" y="12"/>
                    </a:lnTo>
                    <a:lnTo>
                      <a:pt x="0" y="12"/>
                    </a:lnTo>
                    <a:lnTo>
                      <a:pt x="0" y="12"/>
                    </a:lnTo>
                    <a:lnTo>
                      <a:pt x="0" y="11"/>
                    </a:lnTo>
                    <a:lnTo>
                      <a:pt x="0" y="11"/>
                    </a:lnTo>
                    <a:lnTo>
                      <a:pt x="0" y="11"/>
                    </a:lnTo>
                    <a:lnTo>
                      <a:pt x="0" y="11"/>
                    </a:lnTo>
                    <a:lnTo>
                      <a:pt x="0" y="12"/>
                    </a:lnTo>
                    <a:lnTo>
                      <a:pt x="0" y="11"/>
                    </a:lnTo>
                    <a:lnTo>
                      <a:pt x="0" y="11"/>
                    </a:lnTo>
                    <a:lnTo>
                      <a:pt x="0" y="11"/>
                    </a:lnTo>
                    <a:lnTo>
                      <a:pt x="0" y="11"/>
                    </a:lnTo>
                    <a:lnTo>
                      <a:pt x="0" y="12"/>
                    </a:lnTo>
                    <a:lnTo>
                      <a:pt x="0" y="11"/>
                    </a:lnTo>
                    <a:lnTo>
                      <a:pt x="0" y="11"/>
                    </a:lnTo>
                    <a:lnTo>
                      <a:pt x="0" y="10"/>
                    </a:lnTo>
                    <a:lnTo>
                      <a:pt x="0" y="11"/>
                    </a:lnTo>
                    <a:lnTo>
                      <a:pt x="0" y="10"/>
                    </a:lnTo>
                    <a:lnTo>
                      <a:pt x="0" y="10"/>
                    </a:lnTo>
                    <a:lnTo>
                      <a:pt x="0" y="9"/>
                    </a:lnTo>
                    <a:lnTo>
                      <a:pt x="0" y="10"/>
                    </a:lnTo>
                    <a:lnTo>
                      <a:pt x="0" y="9"/>
                    </a:lnTo>
                    <a:lnTo>
                      <a:pt x="0" y="10"/>
                    </a:lnTo>
                    <a:lnTo>
                      <a:pt x="0" y="9"/>
                    </a:lnTo>
                    <a:lnTo>
                      <a:pt x="0" y="9"/>
                    </a:lnTo>
                    <a:lnTo>
                      <a:pt x="0" y="9"/>
                    </a:lnTo>
                    <a:lnTo>
                      <a:pt x="0" y="8"/>
                    </a:lnTo>
                    <a:lnTo>
                      <a:pt x="0" y="8"/>
                    </a:lnTo>
                    <a:lnTo>
                      <a:pt x="0" y="8"/>
                    </a:lnTo>
                    <a:lnTo>
                      <a:pt x="0" y="8"/>
                    </a:lnTo>
                    <a:lnTo>
                      <a:pt x="0" y="7"/>
                    </a:lnTo>
                    <a:lnTo>
                      <a:pt x="0" y="7"/>
                    </a:lnTo>
                    <a:lnTo>
                      <a:pt x="0" y="6"/>
                    </a:lnTo>
                    <a:lnTo>
                      <a:pt x="0" y="6"/>
                    </a:lnTo>
                    <a:lnTo>
                      <a:pt x="0" y="6"/>
                    </a:lnTo>
                    <a:lnTo>
                      <a:pt x="0" y="5"/>
                    </a:lnTo>
                    <a:lnTo>
                      <a:pt x="0" y="6"/>
                    </a:lnTo>
                    <a:lnTo>
                      <a:pt x="0" y="6"/>
                    </a:lnTo>
                    <a:lnTo>
                      <a:pt x="0" y="6"/>
                    </a:lnTo>
                    <a:lnTo>
                      <a:pt x="0" y="6"/>
                    </a:lnTo>
                    <a:lnTo>
                      <a:pt x="0" y="6"/>
                    </a:lnTo>
                    <a:lnTo>
                      <a:pt x="0" y="5"/>
                    </a:lnTo>
                    <a:lnTo>
                      <a:pt x="0" y="6"/>
                    </a:lnTo>
                    <a:lnTo>
                      <a:pt x="0" y="4"/>
                    </a:lnTo>
                    <a:lnTo>
                      <a:pt x="0" y="5"/>
                    </a:lnTo>
                    <a:lnTo>
                      <a:pt x="0" y="5"/>
                    </a:lnTo>
                    <a:lnTo>
                      <a:pt x="0" y="6"/>
                    </a:lnTo>
                    <a:lnTo>
                      <a:pt x="0" y="6"/>
                    </a:lnTo>
                    <a:lnTo>
                      <a:pt x="0" y="6"/>
                    </a:lnTo>
                    <a:lnTo>
                      <a:pt x="0" y="6"/>
                    </a:lnTo>
                    <a:lnTo>
                      <a:pt x="0" y="6"/>
                    </a:lnTo>
                    <a:lnTo>
                      <a:pt x="0" y="6"/>
                    </a:lnTo>
                    <a:lnTo>
                      <a:pt x="0" y="7"/>
                    </a:lnTo>
                    <a:lnTo>
                      <a:pt x="0" y="7"/>
                    </a:lnTo>
                    <a:lnTo>
                      <a:pt x="0" y="6"/>
                    </a:lnTo>
                    <a:lnTo>
                      <a:pt x="0" y="6"/>
                    </a:lnTo>
                    <a:lnTo>
                      <a:pt x="0" y="5"/>
                    </a:lnTo>
                    <a:lnTo>
                      <a:pt x="0" y="4"/>
                    </a:lnTo>
                    <a:lnTo>
                      <a:pt x="0" y="3"/>
                    </a:lnTo>
                    <a:lnTo>
                      <a:pt x="0" y="3"/>
                    </a:lnTo>
                    <a:lnTo>
                      <a:pt x="0" y="3"/>
                    </a:lnTo>
                    <a:lnTo>
                      <a:pt x="0" y="1"/>
                    </a:lnTo>
                    <a:lnTo>
                      <a:pt x="0" y="1"/>
                    </a:lnTo>
                    <a:lnTo>
                      <a:pt x="0" y="2"/>
                    </a:lnTo>
                    <a:lnTo>
                      <a:pt x="0" y="1"/>
                    </a:lnTo>
                    <a:lnTo>
                      <a:pt x="0" y="1"/>
                    </a:lnTo>
                    <a:lnTo>
                      <a:pt x="0" y="1"/>
                    </a:lnTo>
                    <a:lnTo>
                      <a:pt x="0" y="1"/>
                    </a:lnTo>
                    <a:lnTo>
                      <a:pt x="0" y="0"/>
                    </a:lnTo>
                    <a:lnTo>
                      <a:pt x="0" y="0"/>
                    </a:lnTo>
                    <a:lnTo>
                      <a:pt x="0" y="0"/>
                    </a:lnTo>
                    <a:lnTo>
                      <a:pt x="0" y="0"/>
                    </a:lnTo>
                    <a:lnTo>
                      <a:pt x="0" y="1"/>
                    </a:lnTo>
                    <a:lnTo>
                      <a:pt x="0" y="1"/>
                    </a:lnTo>
                    <a:lnTo>
                      <a:pt x="0" y="0"/>
                    </a:lnTo>
                    <a:lnTo>
                      <a:pt x="0" y="0"/>
                    </a:lnTo>
                    <a:lnTo>
                      <a:pt x="0" y="1"/>
                    </a:lnTo>
                    <a:lnTo>
                      <a:pt x="0" y="0"/>
                    </a:lnTo>
                    <a:lnTo>
                      <a:pt x="0" y="1"/>
                    </a:lnTo>
                    <a:lnTo>
                      <a:pt x="0" y="0"/>
                    </a:lnTo>
                    <a:lnTo>
                      <a:pt x="0" y="1"/>
                    </a:lnTo>
                    <a:lnTo>
                      <a:pt x="0" y="2"/>
                    </a:lnTo>
                    <a:lnTo>
                      <a:pt x="0" y="2"/>
                    </a:lnTo>
                    <a:lnTo>
                      <a:pt x="0" y="3"/>
                    </a:lnTo>
                    <a:lnTo>
                      <a:pt x="0" y="3"/>
                    </a:lnTo>
                    <a:lnTo>
                      <a:pt x="0" y="3"/>
                    </a:lnTo>
                    <a:lnTo>
                      <a:pt x="0" y="3"/>
                    </a:lnTo>
                    <a:lnTo>
                      <a:pt x="0" y="3"/>
                    </a:lnTo>
                    <a:lnTo>
                      <a:pt x="0" y="3"/>
                    </a:lnTo>
                    <a:lnTo>
                      <a:pt x="0" y="4"/>
                    </a:lnTo>
                    <a:lnTo>
                      <a:pt x="0" y="4"/>
                    </a:lnTo>
                    <a:lnTo>
                      <a:pt x="0" y="5"/>
                    </a:lnTo>
                    <a:lnTo>
                      <a:pt x="0" y="4"/>
                    </a:lnTo>
                    <a:lnTo>
                      <a:pt x="0" y="5"/>
                    </a:lnTo>
                    <a:lnTo>
                      <a:pt x="0" y="6"/>
                    </a:lnTo>
                    <a:lnTo>
                      <a:pt x="0" y="6"/>
                    </a:lnTo>
                    <a:lnTo>
                      <a:pt x="0" y="7"/>
                    </a:lnTo>
                    <a:lnTo>
                      <a:pt x="0" y="7"/>
                    </a:lnTo>
                    <a:lnTo>
                      <a:pt x="0" y="8"/>
                    </a:lnTo>
                    <a:lnTo>
                      <a:pt x="0" y="7"/>
                    </a:lnTo>
                    <a:lnTo>
                      <a:pt x="0" y="8"/>
                    </a:lnTo>
                    <a:lnTo>
                      <a:pt x="0" y="8"/>
                    </a:lnTo>
                    <a:lnTo>
                      <a:pt x="0" y="9"/>
                    </a:lnTo>
                    <a:lnTo>
                      <a:pt x="0" y="9"/>
                    </a:lnTo>
                    <a:lnTo>
                      <a:pt x="0" y="9"/>
                    </a:lnTo>
                    <a:lnTo>
                      <a:pt x="0" y="10"/>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10"/>
                    </a:lnTo>
                    <a:lnTo>
                      <a:pt x="0" y="10"/>
                    </a:lnTo>
                    <a:lnTo>
                      <a:pt x="0" y="10"/>
                    </a:lnTo>
                    <a:lnTo>
                      <a:pt x="0" y="11"/>
                    </a:lnTo>
                    <a:lnTo>
                      <a:pt x="0" y="11"/>
                    </a:lnTo>
                    <a:lnTo>
                      <a:pt x="0" y="10"/>
                    </a:lnTo>
                    <a:lnTo>
                      <a:pt x="0" y="11"/>
                    </a:lnTo>
                    <a:lnTo>
                      <a:pt x="0" y="11"/>
                    </a:lnTo>
                    <a:lnTo>
                      <a:pt x="0" y="10"/>
                    </a:lnTo>
                    <a:lnTo>
                      <a:pt x="0" y="11"/>
                    </a:lnTo>
                    <a:lnTo>
                      <a:pt x="0" y="11"/>
                    </a:lnTo>
                    <a:lnTo>
                      <a:pt x="0" y="10"/>
                    </a:lnTo>
                    <a:lnTo>
                      <a:pt x="0" y="11"/>
                    </a:lnTo>
                    <a:lnTo>
                      <a:pt x="0" y="12"/>
                    </a:lnTo>
                    <a:lnTo>
                      <a:pt x="0" y="11"/>
                    </a:lnTo>
                    <a:lnTo>
                      <a:pt x="0" y="11"/>
                    </a:lnTo>
                    <a:lnTo>
                      <a:pt x="0" y="11"/>
                    </a:lnTo>
                    <a:lnTo>
                      <a:pt x="0" y="11"/>
                    </a:lnTo>
                    <a:lnTo>
                      <a:pt x="0" y="12"/>
                    </a:lnTo>
                    <a:lnTo>
                      <a:pt x="0" y="11"/>
                    </a:lnTo>
                    <a:lnTo>
                      <a:pt x="0" y="12"/>
                    </a:lnTo>
                    <a:lnTo>
                      <a:pt x="0" y="12"/>
                    </a:lnTo>
                    <a:lnTo>
                      <a:pt x="0" y="12"/>
                    </a:lnTo>
                    <a:lnTo>
                      <a:pt x="0" y="12"/>
                    </a:lnTo>
                    <a:lnTo>
                      <a:pt x="0" y="12"/>
                    </a:lnTo>
                    <a:lnTo>
                      <a:pt x="0" y="13"/>
                    </a:lnTo>
                    <a:lnTo>
                      <a:pt x="0" y="12"/>
                    </a:lnTo>
                    <a:lnTo>
                      <a:pt x="0" y="13"/>
                    </a:lnTo>
                    <a:lnTo>
                      <a:pt x="0" y="13"/>
                    </a:lnTo>
                    <a:lnTo>
                      <a:pt x="0" y="14"/>
                    </a:lnTo>
                    <a:lnTo>
                      <a:pt x="0" y="14"/>
                    </a:lnTo>
                    <a:lnTo>
                      <a:pt x="0" y="14"/>
                    </a:lnTo>
                    <a:lnTo>
                      <a:pt x="0" y="14"/>
                    </a:lnTo>
                    <a:lnTo>
                      <a:pt x="0" y="14"/>
                    </a:lnTo>
                    <a:lnTo>
                      <a:pt x="0" y="14"/>
                    </a:lnTo>
                    <a:lnTo>
                      <a:pt x="0" y="13"/>
                    </a:lnTo>
                    <a:lnTo>
                      <a:pt x="0" y="13"/>
                    </a:lnTo>
                    <a:lnTo>
                      <a:pt x="0" y="13"/>
                    </a:lnTo>
                    <a:lnTo>
                      <a:pt x="0" y="13"/>
                    </a:lnTo>
                    <a:lnTo>
                      <a:pt x="0" y="13"/>
                    </a:lnTo>
                    <a:lnTo>
                      <a:pt x="0" y="13"/>
                    </a:lnTo>
                    <a:lnTo>
                      <a:pt x="0" y="12"/>
                    </a:lnTo>
                    <a:lnTo>
                      <a:pt x="0" y="11"/>
                    </a:lnTo>
                    <a:lnTo>
                      <a:pt x="0" y="11"/>
                    </a:lnTo>
                    <a:lnTo>
                      <a:pt x="0" y="11"/>
                    </a:lnTo>
                    <a:lnTo>
                      <a:pt x="0" y="11"/>
                    </a:lnTo>
                    <a:lnTo>
                      <a:pt x="0" y="11"/>
                    </a:lnTo>
                    <a:lnTo>
                      <a:pt x="0" y="11"/>
                    </a:lnTo>
                    <a:lnTo>
                      <a:pt x="0" y="11"/>
                    </a:lnTo>
                    <a:lnTo>
                      <a:pt x="0" y="11"/>
                    </a:lnTo>
                    <a:lnTo>
                      <a:pt x="0" y="12"/>
                    </a:lnTo>
                    <a:lnTo>
                      <a:pt x="0" y="12"/>
                    </a:lnTo>
                    <a:lnTo>
                      <a:pt x="0" y="11"/>
                    </a:lnTo>
                    <a:lnTo>
                      <a:pt x="0" y="12"/>
                    </a:lnTo>
                    <a:lnTo>
                      <a:pt x="0" y="11"/>
                    </a:lnTo>
                    <a:lnTo>
                      <a:pt x="0" y="12"/>
                    </a:lnTo>
                    <a:lnTo>
                      <a:pt x="0" y="12"/>
                    </a:lnTo>
                    <a:lnTo>
                      <a:pt x="0" y="13"/>
                    </a:lnTo>
                    <a:lnTo>
                      <a:pt x="0" y="13"/>
                    </a:lnTo>
                    <a:lnTo>
                      <a:pt x="0" y="13"/>
                    </a:lnTo>
                    <a:lnTo>
                      <a:pt x="0" y="14"/>
                    </a:lnTo>
                    <a:lnTo>
                      <a:pt x="0" y="14"/>
                    </a:lnTo>
                    <a:lnTo>
                      <a:pt x="0" y="14"/>
                    </a:lnTo>
                    <a:lnTo>
                      <a:pt x="0" y="14"/>
                    </a:lnTo>
                    <a:lnTo>
                      <a:pt x="0" y="14"/>
                    </a:lnTo>
                    <a:lnTo>
                      <a:pt x="0" y="14"/>
                    </a:lnTo>
                    <a:lnTo>
                      <a:pt x="0" y="13"/>
                    </a:lnTo>
                    <a:lnTo>
                      <a:pt x="0" y="13"/>
                    </a:lnTo>
                    <a:lnTo>
                      <a:pt x="0" y="12"/>
                    </a:lnTo>
                    <a:lnTo>
                      <a:pt x="0" y="12"/>
                    </a:lnTo>
                    <a:lnTo>
                      <a:pt x="0" y="12"/>
                    </a:lnTo>
                    <a:lnTo>
                      <a:pt x="0" y="13"/>
                    </a:lnTo>
                    <a:lnTo>
                      <a:pt x="0" y="12"/>
                    </a:lnTo>
                    <a:lnTo>
                      <a:pt x="0" y="12"/>
                    </a:lnTo>
                    <a:lnTo>
                      <a:pt x="0" y="11"/>
                    </a:lnTo>
                    <a:lnTo>
                      <a:pt x="0" y="12"/>
                    </a:lnTo>
                    <a:lnTo>
                      <a:pt x="0" y="11"/>
                    </a:lnTo>
                    <a:lnTo>
                      <a:pt x="0" y="11"/>
                    </a:lnTo>
                    <a:lnTo>
                      <a:pt x="0" y="11"/>
                    </a:lnTo>
                    <a:lnTo>
                      <a:pt x="0" y="11"/>
                    </a:lnTo>
                    <a:lnTo>
                      <a:pt x="0" y="12"/>
                    </a:lnTo>
                    <a:lnTo>
                      <a:pt x="0" y="12"/>
                    </a:lnTo>
                    <a:lnTo>
                      <a:pt x="0" y="11"/>
                    </a:lnTo>
                    <a:lnTo>
                      <a:pt x="0" y="12"/>
                    </a:lnTo>
                    <a:lnTo>
                      <a:pt x="0" y="12"/>
                    </a:lnTo>
                    <a:lnTo>
                      <a:pt x="0" y="11"/>
                    </a:lnTo>
                    <a:lnTo>
                      <a:pt x="0" y="11"/>
                    </a:lnTo>
                    <a:lnTo>
                      <a:pt x="0" y="12"/>
                    </a:lnTo>
                    <a:lnTo>
                      <a:pt x="0" y="11"/>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2"/>
                    </a:lnTo>
                    <a:lnTo>
                      <a:pt x="0" y="11"/>
                    </a:lnTo>
                    <a:lnTo>
                      <a:pt x="0" y="12"/>
                    </a:lnTo>
                    <a:lnTo>
                      <a:pt x="0" y="11"/>
                    </a:lnTo>
                    <a:lnTo>
                      <a:pt x="0" y="11"/>
                    </a:lnTo>
                    <a:lnTo>
                      <a:pt x="0" y="11"/>
                    </a:lnTo>
                    <a:lnTo>
                      <a:pt x="0" y="11"/>
                    </a:lnTo>
                    <a:lnTo>
                      <a:pt x="0" y="11"/>
                    </a:lnTo>
                    <a:lnTo>
                      <a:pt x="0" y="10"/>
                    </a:lnTo>
                    <a:lnTo>
                      <a:pt x="0" y="10"/>
                    </a:lnTo>
                    <a:lnTo>
                      <a:pt x="0" y="10"/>
                    </a:lnTo>
                    <a:lnTo>
                      <a:pt x="0" y="9"/>
                    </a:lnTo>
                    <a:lnTo>
                      <a:pt x="1" y="10"/>
                    </a:lnTo>
                    <a:lnTo>
                      <a:pt x="1" y="9"/>
                    </a:lnTo>
                    <a:lnTo>
                      <a:pt x="1" y="9"/>
                    </a:lnTo>
                    <a:lnTo>
                      <a:pt x="1" y="9"/>
                    </a:lnTo>
                    <a:lnTo>
                      <a:pt x="1" y="9"/>
                    </a:lnTo>
                    <a:lnTo>
                      <a:pt x="1" y="10"/>
                    </a:lnTo>
                    <a:lnTo>
                      <a:pt x="1" y="9"/>
                    </a:lnTo>
                    <a:lnTo>
                      <a:pt x="1" y="10"/>
                    </a:lnTo>
                    <a:lnTo>
                      <a:pt x="1" y="10"/>
                    </a:lnTo>
                    <a:lnTo>
                      <a:pt x="1" y="10"/>
                    </a:lnTo>
                    <a:lnTo>
                      <a:pt x="1" y="10"/>
                    </a:lnTo>
                    <a:lnTo>
                      <a:pt x="1" y="10"/>
                    </a:lnTo>
                    <a:lnTo>
                      <a:pt x="1" y="9"/>
                    </a:lnTo>
                    <a:lnTo>
                      <a:pt x="1" y="9"/>
                    </a:lnTo>
                    <a:lnTo>
                      <a:pt x="1" y="10"/>
                    </a:lnTo>
                    <a:lnTo>
                      <a:pt x="1" y="10"/>
                    </a:lnTo>
                    <a:lnTo>
                      <a:pt x="1" y="10"/>
                    </a:lnTo>
                    <a:lnTo>
                      <a:pt x="1" y="9"/>
                    </a:lnTo>
                    <a:lnTo>
                      <a:pt x="1" y="10"/>
                    </a:lnTo>
                    <a:lnTo>
                      <a:pt x="1" y="10"/>
                    </a:lnTo>
                    <a:lnTo>
                      <a:pt x="1" y="9"/>
                    </a:lnTo>
                    <a:lnTo>
                      <a:pt x="1" y="10"/>
                    </a:lnTo>
                    <a:lnTo>
                      <a:pt x="1" y="10"/>
                    </a:lnTo>
                    <a:lnTo>
                      <a:pt x="1" y="11"/>
                    </a:lnTo>
                    <a:lnTo>
                      <a:pt x="1" y="10"/>
                    </a:lnTo>
                    <a:lnTo>
                      <a:pt x="1" y="10"/>
                    </a:lnTo>
                    <a:lnTo>
                      <a:pt x="1" y="10"/>
                    </a:lnTo>
                    <a:lnTo>
                      <a:pt x="1" y="10"/>
                    </a:lnTo>
                    <a:lnTo>
                      <a:pt x="1" y="10"/>
                    </a:lnTo>
                    <a:lnTo>
                      <a:pt x="1" y="10"/>
                    </a:lnTo>
                    <a:lnTo>
                      <a:pt x="1" y="11"/>
                    </a:lnTo>
                    <a:lnTo>
                      <a:pt x="1" y="10"/>
                    </a:lnTo>
                    <a:lnTo>
                      <a:pt x="1" y="11"/>
                    </a:lnTo>
                    <a:lnTo>
                      <a:pt x="1" y="10"/>
                    </a:lnTo>
                    <a:lnTo>
                      <a:pt x="1" y="11"/>
                    </a:lnTo>
                    <a:lnTo>
                      <a:pt x="1" y="11"/>
                    </a:lnTo>
                    <a:lnTo>
                      <a:pt x="1" y="11"/>
                    </a:lnTo>
                    <a:lnTo>
                      <a:pt x="1" y="11"/>
                    </a:lnTo>
                    <a:lnTo>
                      <a:pt x="1" y="11"/>
                    </a:lnTo>
                    <a:lnTo>
                      <a:pt x="1" y="11"/>
                    </a:lnTo>
                    <a:lnTo>
                      <a:pt x="1" y="12"/>
                    </a:lnTo>
                    <a:lnTo>
                      <a:pt x="1" y="12"/>
                    </a:lnTo>
                    <a:lnTo>
                      <a:pt x="1" y="12"/>
                    </a:lnTo>
                    <a:lnTo>
                      <a:pt x="1" y="12"/>
                    </a:lnTo>
                    <a:lnTo>
                      <a:pt x="1" y="11"/>
                    </a:lnTo>
                    <a:lnTo>
                      <a:pt x="1" y="11"/>
                    </a:lnTo>
                    <a:lnTo>
                      <a:pt x="1" y="10"/>
                    </a:lnTo>
                    <a:lnTo>
                      <a:pt x="1" y="10"/>
                    </a:lnTo>
                    <a:lnTo>
                      <a:pt x="1" y="9"/>
                    </a:lnTo>
                    <a:lnTo>
                      <a:pt x="1" y="9"/>
                    </a:lnTo>
                    <a:lnTo>
                      <a:pt x="1" y="8"/>
                    </a:lnTo>
                    <a:lnTo>
                      <a:pt x="1" y="8"/>
                    </a:lnTo>
                    <a:lnTo>
                      <a:pt x="1" y="8"/>
                    </a:lnTo>
                    <a:lnTo>
                      <a:pt x="1" y="7"/>
                    </a:lnTo>
                    <a:lnTo>
                      <a:pt x="1" y="7"/>
                    </a:lnTo>
                    <a:lnTo>
                      <a:pt x="1" y="6"/>
                    </a:lnTo>
                    <a:lnTo>
                      <a:pt x="1" y="7"/>
                    </a:lnTo>
                    <a:lnTo>
                      <a:pt x="1" y="7"/>
                    </a:lnTo>
                    <a:lnTo>
                      <a:pt x="1" y="7"/>
                    </a:lnTo>
                    <a:lnTo>
                      <a:pt x="1" y="7"/>
                    </a:lnTo>
                    <a:lnTo>
                      <a:pt x="1" y="8"/>
                    </a:lnTo>
                    <a:lnTo>
                      <a:pt x="1" y="8"/>
                    </a:lnTo>
                    <a:lnTo>
                      <a:pt x="1" y="8"/>
                    </a:lnTo>
                    <a:lnTo>
                      <a:pt x="1" y="9"/>
                    </a:lnTo>
                    <a:lnTo>
                      <a:pt x="1" y="10"/>
                    </a:lnTo>
                    <a:lnTo>
                      <a:pt x="1" y="9"/>
                    </a:lnTo>
                    <a:lnTo>
                      <a:pt x="1" y="9"/>
                    </a:lnTo>
                    <a:lnTo>
                      <a:pt x="1" y="9"/>
                    </a:lnTo>
                    <a:lnTo>
                      <a:pt x="1" y="10"/>
                    </a:lnTo>
                    <a:lnTo>
                      <a:pt x="1" y="9"/>
                    </a:lnTo>
                    <a:lnTo>
                      <a:pt x="1" y="8"/>
                    </a:lnTo>
                    <a:lnTo>
                      <a:pt x="1" y="8"/>
                    </a:lnTo>
                    <a:lnTo>
                      <a:pt x="1" y="8"/>
                    </a:lnTo>
                    <a:lnTo>
                      <a:pt x="1" y="8"/>
                    </a:lnTo>
                    <a:lnTo>
                      <a:pt x="1" y="9"/>
                    </a:lnTo>
                    <a:lnTo>
                      <a:pt x="1" y="8"/>
                    </a:lnTo>
                    <a:lnTo>
                      <a:pt x="1" y="7"/>
                    </a:lnTo>
                    <a:lnTo>
                      <a:pt x="1" y="8"/>
                    </a:lnTo>
                    <a:lnTo>
                      <a:pt x="1" y="8"/>
                    </a:lnTo>
                    <a:lnTo>
                      <a:pt x="1" y="8"/>
                    </a:lnTo>
                    <a:lnTo>
                      <a:pt x="1" y="8"/>
                    </a:lnTo>
                    <a:lnTo>
                      <a:pt x="1" y="9"/>
                    </a:lnTo>
                    <a:lnTo>
                      <a:pt x="1" y="9"/>
                    </a:lnTo>
                    <a:lnTo>
                      <a:pt x="1" y="10"/>
                    </a:lnTo>
                    <a:lnTo>
                      <a:pt x="1" y="10"/>
                    </a:lnTo>
                    <a:lnTo>
                      <a:pt x="1" y="11"/>
                    </a:lnTo>
                    <a:lnTo>
                      <a:pt x="1" y="10"/>
                    </a:lnTo>
                    <a:lnTo>
                      <a:pt x="1" y="11"/>
                    </a:lnTo>
                    <a:lnTo>
                      <a:pt x="1" y="11"/>
                    </a:lnTo>
                    <a:lnTo>
                      <a:pt x="1" y="11"/>
                    </a:lnTo>
                    <a:lnTo>
                      <a:pt x="1" y="10"/>
                    </a:lnTo>
                    <a:lnTo>
                      <a:pt x="1" y="10"/>
                    </a:lnTo>
                    <a:lnTo>
                      <a:pt x="1" y="9"/>
                    </a:lnTo>
                    <a:lnTo>
                      <a:pt x="1" y="9"/>
                    </a:lnTo>
                    <a:lnTo>
                      <a:pt x="1" y="10"/>
                    </a:lnTo>
                    <a:lnTo>
                      <a:pt x="1" y="9"/>
                    </a:lnTo>
                    <a:lnTo>
                      <a:pt x="1" y="9"/>
                    </a:lnTo>
                    <a:lnTo>
                      <a:pt x="1" y="9"/>
                    </a:lnTo>
                    <a:lnTo>
                      <a:pt x="1" y="9"/>
                    </a:lnTo>
                    <a:lnTo>
                      <a:pt x="1" y="9"/>
                    </a:lnTo>
                    <a:lnTo>
                      <a:pt x="1" y="9"/>
                    </a:lnTo>
                    <a:lnTo>
                      <a:pt x="1" y="10"/>
                    </a:lnTo>
                    <a:lnTo>
                      <a:pt x="1" y="10"/>
                    </a:lnTo>
                    <a:lnTo>
                      <a:pt x="1" y="11"/>
                    </a:lnTo>
                    <a:lnTo>
                      <a:pt x="1" y="10"/>
                    </a:lnTo>
                    <a:lnTo>
                      <a:pt x="1" y="11"/>
                    </a:lnTo>
                    <a:lnTo>
                      <a:pt x="1" y="11"/>
                    </a:lnTo>
                    <a:lnTo>
                      <a:pt x="1" y="12"/>
                    </a:lnTo>
                    <a:lnTo>
                      <a:pt x="1" y="12"/>
                    </a:lnTo>
                    <a:lnTo>
                      <a:pt x="1" y="13"/>
                    </a:lnTo>
                    <a:lnTo>
                      <a:pt x="1" y="12"/>
                    </a:lnTo>
                    <a:lnTo>
                      <a:pt x="1" y="12"/>
                    </a:lnTo>
                    <a:lnTo>
                      <a:pt x="1" y="12"/>
                    </a:lnTo>
                    <a:lnTo>
                      <a:pt x="1" y="12"/>
                    </a:lnTo>
                    <a:lnTo>
                      <a:pt x="1" y="11"/>
                    </a:lnTo>
                    <a:lnTo>
                      <a:pt x="1" y="12"/>
                    </a:lnTo>
                    <a:lnTo>
                      <a:pt x="1" y="12"/>
                    </a:lnTo>
                    <a:lnTo>
                      <a:pt x="1" y="12"/>
                    </a:lnTo>
                    <a:lnTo>
                      <a:pt x="1" y="12"/>
                    </a:lnTo>
                    <a:lnTo>
                      <a:pt x="1" y="12"/>
                    </a:lnTo>
                    <a:lnTo>
                      <a:pt x="1" y="12"/>
                    </a:lnTo>
                    <a:lnTo>
                      <a:pt x="1" y="12"/>
                    </a:lnTo>
                    <a:lnTo>
                      <a:pt x="1" y="11"/>
                    </a:lnTo>
                    <a:lnTo>
                      <a:pt x="1" y="11"/>
                    </a:lnTo>
                    <a:lnTo>
                      <a:pt x="1" y="11"/>
                    </a:lnTo>
                    <a:lnTo>
                      <a:pt x="1" y="11"/>
                    </a:lnTo>
                    <a:lnTo>
                      <a:pt x="1" y="11"/>
                    </a:lnTo>
                    <a:lnTo>
                      <a:pt x="1" y="11"/>
                    </a:lnTo>
                    <a:lnTo>
                      <a:pt x="1" y="11"/>
                    </a:lnTo>
                    <a:lnTo>
                      <a:pt x="1" y="11"/>
                    </a:lnTo>
                    <a:lnTo>
                      <a:pt x="1" y="11"/>
                    </a:lnTo>
                    <a:lnTo>
                      <a:pt x="1" y="11"/>
                    </a:lnTo>
                    <a:lnTo>
                      <a:pt x="1" y="12"/>
                    </a:lnTo>
                    <a:lnTo>
                      <a:pt x="1" y="12"/>
                    </a:lnTo>
                    <a:lnTo>
                      <a:pt x="1" y="12"/>
                    </a:lnTo>
                    <a:lnTo>
                      <a:pt x="1" y="12"/>
                    </a:lnTo>
                    <a:lnTo>
                      <a:pt x="1" y="12"/>
                    </a:lnTo>
                    <a:lnTo>
                      <a:pt x="1" y="13"/>
                    </a:lnTo>
                    <a:lnTo>
                      <a:pt x="1" y="13"/>
                    </a:lnTo>
                    <a:lnTo>
                      <a:pt x="1" y="12"/>
                    </a:lnTo>
                    <a:lnTo>
                      <a:pt x="1" y="13"/>
                    </a:lnTo>
                    <a:lnTo>
                      <a:pt x="1" y="12"/>
                    </a:lnTo>
                    <a:lnTo>
                      <a:pt x="1" y="12"/>
                    </a:lnTo>
                    <a:lnTo>
                      <a:pt x="1" y="12"/>
                    </a:lnTo>
                    <a:lnTo>
                      <a:pt x="1" y="12"/>
                    </a:lnTo>
                    <a:lnTo>
                      <a:pt x="1" y="12"/>
                    </a:lnTo>
                    <a:lnTo>
                      <a:pt x="1" y="11"/>
                    </a:lnTo>
                    <a:lnTo>
                      <a:pt x="1" y="12"/>
                    </a:lnTo>
                    <a:lnTo>
                      <a:pt x="1" y="12"/>
                    </a:lnTo>
                    <a:lnTo>
                      <a:pt x="1" y="12"/>
                    </a:lnTo>
                    <a:lnTo>
                      <a:pt x="1" y="11"/>
                    </a:lnTo>
                    <a:lnTo>
                      <a:pt x="1" y="11"/>
                    </a:lnTo>
                    <a:lnTo>
                      <a:pt x="1" y="10"/>
                    </a:lnTo>
                    <a:lnTo>
                      <a:pt x="1" y="11"/>
                    </a:lnTo>
                    <a:lnTo>
                      <a:pt x="1" y="11"/>
                    </a:lnTo>
                    <a:lnTo>
                      <a:pt x="1" y="12"/>
                    </a:lnTo>
                    <a:lnTo>
                      <a:pt x="1" y="11"/>
                    </a:lnTo>
                    <a:lnTo>
                      <a:pt x="1" y="12"/>
                    </a:lnTo>
                    <a:lnTo>
                      <a:pt x="1" y="12"/>
                    </a:lnTo>
                    <a:lnTo>
                      <a:pt x="1" y="12"/>
                    </a:lnTo>
                    <a:lnTo>
                      <a:pt x="1" y="11"/>
                    </a:lnTo>
                    <a:lnTo>
                      <a:pt x="1" y="11"/>
                    </a:lnTo>
                    <a:lnTo>
                      <a:pt x="1" y="10"/>
                    </a:lnTo>
                    <a:lnTo>
                      <a:pt x="1" y="10"/>
                    </a:lnTo>
                    <a:lnTo>
                      <a:pt x="1" y="10"/>
                    </a:lnTo>
                    <a:lnTo>
                      <a:pt x="1" y="9"/>
                    </a:lnTo>
                    <a:lnTo>
                      <a:pt x="1" y="10"/>
                    </a:lnTo>
                    <a:lnTo>
                      <a:pt x="1" y="9"/>
                    </a:lnTo>
                    <a:lnTo>
                      <a:pt x="1" y="10"/>
                    </a:lnTo>
                    <a:lnTo>
                      <a:pt x="1" y="10"/>
                    </a:lnTo>
                    <a:lnTo>
                      <a:pt x="1" y="11"/>
                    </a:lnTo>
                    <a:lnTo>
                      <a:pt x="1" y="10"/>
                    </a:lnTo>
                    <a:lnTo>
                      <a:pt x="1" y="10"/>
                    </a:lnTo>
                    <a:lnTo>
                      <a:pt x="1" y="10"/>
                    </a:lnTo>
                    <a:lnTo>
                      <a:pt x="1" y="10"/>
                    </a:lnTo>
                    <a:lnTo>
                      <a:pt x="1" y="10"/>
                    </a:lnTo>
                    <a:lnTo>
                      <a:pt x="1" y="9"/>
                    </a:lnTo>
                    <a:lnTo>
                      <a:pt x="1" y="10"/>
                    </a:lnTo>
                    <a:lnTo>
                      <a:pt x="1" y="11"/>
                    </a:lnTo>
                    <a:lnTo>
                      <a:pt x="1" y="10"/>
                    </a:lnTo>
                    <a:lnTo>
                      <a:pt x="1" y="10"/>
                    </a:lnTo>
                    <a:lnTo>
                      <a:pt x="1" y="10"/>
                    </a:lnTo>
                    <a:lnTo>
                      <a:pt x="1" y="9"/>
                    </a:lnTo>
                    <a:lnTo>
                      <a:pt x="1" y="9"/>
                    </a:lnTo>
                    <a:lnTo>
                      <a:pt x="1" y="9"/>
                    </a:lnTo>
                    <a:lnTo>
                      <a:pt x="1" y="9"/>
                    </a:lnTo>
                    <a:lnTo>
                      <a:pt x="1" y="9"/>
                    </a:lnTo>
                    <a:lnTo>
                      <a:pt x="1" y="9"/>
                    </a:lnTo>
                    <a:lnTo>
                      <a:pt x="1" y="10"/>
                    </a:lnTo>
                    <a:lnTo>
                      <a:pt x="1" y="10"/>
                    </a:lnTo>
                    <a:lnTo>
                      <a:pt x="1" y="10"/>
                    </a:lnTo>
                    <a:lnTo>
                      <a:pt x="1" y="11"/>
                    </a:lnTo>
                    <a:lnTo>
                      <a:pt x="1" y="10"/>
                    </a:lnTo>
                    <a:lnTo>
                      <a:pt x="1" y="11"/>
                    </a:lnTo>
                    <a:lnTo>
                      <a:pt x="1" y="10"/>
                    </a:lnTo>
                    <a:lnTo>
                      <a:pt x="1" y="11"/>
                    </a:lnTo>
                    <a:lnTo>
                      <a:pt x="1" y="10"/>
                    </a:lnTo>
                    <a:lnTo>
                      <a:pt x="1" y="11"/>
                    </a:lnTo>
                    <a:lnTo>
                      <a:pt x="1" y="10"/>
                    </a:lnTo>
                    <a:lnTo>
                      <a:pt x="1" y="11"/>
                    </a:lnTo>
                    <a:lnTo>
                      <a:pt x="1" y="11"/>
                    </a:lnTo>
                    <a:lnTo>
                      <a:pt x="1" y="10"/>
                    </a:lnTo>
                    <a:lnTo>
                      <a:pt x="1" y="10"/>
                    </a:lnTo>
                    <a:lnTo>
                      <a:pt x="1" y="10"/>
                    </a:lnTo>
                    <a:lnTo>
                      <a:pt x="1" y="11"/>
                    </a:lnTo>
                    <a:lnTo>
                      <a:pt x="1" y="11"/>
                    </a:lnTo>
                    <a:lnTo>
                      <a:pt x="1" y="11"/>
                    </a:lnTo>
                    <a:lnTo>
                      <a:pt x="1" y="11"/>
                    </a:lnTo>
                    <a:lnTo>
                      <a:pt x="1" y="12"/>
                    </a:lnTo>
                    <a:lnTo>
                      <a:pt x="1" y="11"/>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3"/>
                    </a:lnTo>
                    <a:lnTo>
                      <a:pt x="1" y="12"/>
                    </a:lnTo>
                    <a:lnTo>
                      <a:pt x="1" y="13"/>
                    </a:lnTo>
                    <a:lnTo>
                      <a:pt x="1" y="12"/>
                    </a:lnTo>
                    <a:lnTo>
                      <a:pt x="1" y="13"/>
                    </a:lnTo>
                    <a:lnTo>
                      <a:pt x="1" y="13"/>
                    </a:lnTo>
                    <a:lnTo>
                      <a:pt x="1" y="14"/>
                    </a:lnTo>
                    <a:lnTo>
                      <a:pt x="1" y="13"/>
                    </a:lnTo>
                    <a:lnTo>
                      <a:pt x="1" y="13"/>
                    </a:lnTo>
                    <a:lnTo>
                      <a:pt x="1" y="12"/>
                    </a:lnTo>
                    <a:lnTo>
                      <a:pt x="1" y="12"/>
                    </a:lnTo>
                    <a:lnTo>
                      <a:pt x="1" y="11"/>
                    </a:lnTo>
                    <a:lnTo>
                      <a:pt x="1" y="11"/>
                    </a:lnTo>
                    <a:lnTo>
                      <a:pt x="1" y="11"/>
                    </a:lnTo>
                    <a:lnTo>
                      <a:pt x="1" y="11"/>
                    </a:lnTo>
                    <a:lnTo>
                      <a:pt x="1" y="10"/>
                    </a:lnTo>
                    <a:lnTo>
                      <a:pt x="1" y="10"/>
                    </a:lnTo>
                    <a:lnTo>
                      <a:pt x="1" y="10"/>
                    </a:lnTo>
                    <a:lnTo>
                      <a:pt x="1" y="9"/>
                    </a:lnTo>
                    <a:lnTo>
                      <a:pt x="1" y="9"/>
                    </a:lnTo>
                    <a:lnTo>
                      <a:pt x="1" y="10"/>
                    </a:lnTo>
                    <a:lnTo>
                      <a:pt x="1" y="9"/>
                    </a:lnTo>
                    <a:lnTo>
                      <a:pt x="1" y="10"/>
                    </a:lnTo>
                    <a:lnTo>
                      <a:pt x="1" y="10"/>
                    </a:lnTo>
                    <a:lnTo>
                      <a:pt x="1" y="10"/>
                    </a:lnTo>
                    <a:lnTo>
                      <a:pt x="1" y="10"/>
                    </a:lnTo>
                    <a:lnTo>
                      <a:pt x="1" y="10"/>
                    </a:lnTo>
                    <a:lnTo>
                      <a:pt x="1" y="11"/>
                    </a:lnTo>
                    <a:lnTo>
                      <a:pt x="1" y="10"/>
                    </a:lnTo>
                    <a:lnTo>
                      <a:pt x="1" y="10"/>
                    </a:lnTo>
                    <a:lnTo>
                      <a:pt x="1" y="9"/>
                    </a:lnTo>
                    <a:lnTo>
                      <a:pt x="1" y="8"/>
                    </a:lnTo>
                    <a:lnTo>
                      <a:pt x="1" y="8"/>
                    </a:lnTo>
                    <a:lnTo>
                      <a:pt x="1" y="8"/>
                    </a:lnTo>
                    <a:lnTo>
                      <a:pt x="1" y="8"/>
                    </a:lnTo>
                    <a:lnTo>
                      <a:pt x="1" y="7"/>
                    </a:lnTo>
                    <a:lnTo>
                      <a:pt x="1" y="6"/>
                    </a:lnTo>
                    <a:lnTo>
                      <a:pt x="1" y="6"/>
                    </a:lnTo>
                    <a:lnTo>
                      <a:pt x="1" y="6"/>
                    </a:lnTo>
                    <a:lnTo>
                      <a:pt x="1" y="6"/>
                    </a:lnTo>
                    <a:lnTo>
                      <a:pt x="1" y="5"/>
                    </a:lnTo>
                    <a:lnTo>
                      <a:pt x="1" y="5"/>
                    </a:lnTo>
                    <a:lnTo>
                      <a:pt x="1" y="5"/>
                    </a:lnTo>
                    <a:lnTo>
                      <a:pt x="1" y="5"/>
                    </a:lnTo>
                    <a:lnTo>
                      <a:pt x="1" y="5"/>
                    </a:lnTo>
                    <a:lnTo>
                      <a:pt x="1" y="4"/>
                    </a:lnTo>
                    <a:lnTo>
                      <a:pt x="1" y="5"/>
                    </a:lnTo>
                    <a:lnTo>
                      <a:pt x="1" y="4"/>
                    </a:lnTo>
                    <a:lnTo>
                      <a:pt x="1" y="4"/>
                    </a:lnTo>
                    <a:lnTo>
                      <a:pt x="1" y="3"/>
                    </a:lnTo>
                    <a:lnTo>
                      <a:pt x="1" y="4"/>
                    </a:lnTo>
                    <a:lnTo>
                      <a:pt x="1" y="4"/>
                    </a:lnTo>
                    <a:lnTo>
                      <a:pt x="1" y="4"/>
                    </a:lnTo>
                    <a:lnTo>
                      <a:pt x="1" y="5"/>
                    </a:lnTo>
                    <a:lnTo>
                      <a:pt x="1" y="4"/>
                    </a:lnTo>
                    <a:lnTo>
                      <a:pt x="1" y="6"/>
                    </a:lnTo>
                    <a:lnTo>
                      <a:pt x="1" y="6"/>
                    </a:lnTo>
                    <a:lnTo>
                      <a:pt x="1" y="6"/>
                    </a:lnTo>
                    <a:lnTo>
                      <a:pt x="1" y="7"/>
                    </a:lnTo>
                    <a:lnTo>
                      <a:pt x="1" y="7"/>
                    </a:lnTo>
                    <a:lnTo>
                      <a:pt x="1" y="7"/>
                    </a:lnTo>
                    <a:lnTo>
                      <a:pt x="1" y="7"/>
                    </a:lnTo>
                    <a:lnTo>
                      <a:pt x="1" y="7"/>
                    </a:lnTo>
                    <a:lnTo>
                      <a:pt x="1" y="7"/>
                    </a:lnTo>
                    <a:lnTo>
                      <a:pt x="1" y="7"/>
                    </a:lnTo>
                    <a:lnTo>
                      <a:pt x="1" y="8"/>
                    </a:lnTo>
                    <a:lnTo>
                      <a:pt x="1" y="8"/>
                    </a:lnTo>
                    <a:lnTo>
                      <a:pt x="1" y="9"/>
                    </a:lnTo>
                    <a:lnTo>
                      <a:pt x="1" y="8"/>
                    </a:lnTo>
                    <a:lnTo>
                      <a:pt x="1" y="8"/>
                    </a:lnTo>
                    <a:lnTo>
                      <a:pt x="1" y="8"/>
                    </a:lnTo>
                    <a:lnTo>
                      <a:pt x="1" y="8"/>
                    </a:lnTo>
                    <a:lnTo>
                      <a:pt x="1" y="8"/>
                    </a:lnTo>
                    <a:lnTo>
                      <a:pt x="1" y="8"/>
                    </a:lnTo>
                    <a:lnTo>
                      <a:pt x="1" y="8"/>
                    </a:lnTo>
                    <a:lnTo>
                      <a:pt x="1" y="9"/>
                    </a:lnTo>
                    <a:lnTo>
                      <a:pt x="1" y="8"/>
                    </a:lnTo>
                    <a:lnTo>
                      <a:pt x="1" y="9"/>
                    </a:lnTo>
                    <a:lnTo>
                      <a:pt x="1" y="9"/>
                    </a:lnTo>
                    <a:lnTo>
                      <a:pt x="1" y="9"/>
                    </a:lnTo>
                    <a:lnTo>
                      <a:pt x="1" y="9"/>
                    </a:lnTo>
                  </a:path>
                </a:pathLst>
              </a:custGeom>
              <a:noFill/>
              <a:ln w="0">
                <a:solidFill>
                  <a:srgbClr val="3366FF"/>
                </a:solidFill>
                <a:prstDash val="solid"/>
                <a:round/>
                <a:headEnd/>
                <a:tailEnd/>
              </a:ln>
            </p:spPr>
            <p:txBody>
              <a:bodyPr/>
              <a:lstStyle/>
              <a:p>
                <a:endParaRPr lang="en-GB"/>
              </a:p>
            </p:txBody>
          </p:sp>
          <p:sp>
            <p:nvSpPr>
              <p:cNvPr id="185995" name="Freeform 651"/>
              <p:cNvSpPr>
                <a:spLocks/>
              </p:cNvSpPr>
              <p:nvPr/>
            </p:nvSpPr>
            <p:spPr bwMode="auto">
              <a:xfrm>
                <a:off x="2946" y="3539"/>
                <a:ext cx="1" cy="396"/>
              </a:xfrm>
              <a:custGeom>
                <a:avLst/>
                <a:gdLst/>
                <a:ahLst/>
                <a:cxnLst>
                  <a:cxn ang="0">
                    <a:pos x="0" y="14"/>
                  </a:cxn>
                  <a:cxn ang="0">
                    <a:pos x="0" y="20"/>
                  </a:cxn>
                  <a:cxn ang="0">
                    <a:pos x="0" y="29"/>
                  </a:cxn>
                  <a:cxn ang="0">
                    <a:pos x="0" y="34"/>
                  </a:cxn>
                  <a:cxn ang="0">
                    <a:pos x="0" y="34"/>
                  </a:cxn>
                  <a:cxn ang="0">
                    <a:pos x="0" y="38"/>
                  </a:cxn>
                  <a:cxn ang="0">
                    <a:pos x="0" y="41"/>
                  </a:cxn>
                  <a:cxn ang="0">
                    <a:pos x="0" y="43"/>
                  </a:cxn>
                  <a:cxn ang="0">
                    <a:pos x="0" y="44"/>
                  </a:cxn>
                  <a:cxn ang="0">
                    <a:pos x="0" y="48"/>
                  </a:cxn>
                  <a:cxn ang="0">
                    <a:pos x="0" y="49"/>
                  </a:cxn>
                  <a:cxn ang="0">
                    <a:pos x="0" y="50"/>
                  </a:cxn>
                  <a:cxn ang="0">
                    <a:pos x="0" y="53"/>
                  </a:cxn>
                  <a:cxn ang="0">
                    <a:pos x="0" y="51"/>
                  </a:cxn>
                  <a:cxn ang="0">
                    <a:pos x="0" y="53"/>
                  </a:cxn>
                  <a:cxn ang="0">
                    <a:pos x="0" y="53"/>
                  </a:cxn>
                  <a:cxn ang="0">
                    <a:pos x="0" y="53"/>
                  </a:cxn>
                  <a:cxn ang="0">
                    <a:pos x="0" y="56"/>
                  </a:cxn>
                  <a:cxn ang="0">
                    <a:pos x="0" y="59"/>
                  </a:cxn>
                  <a:cxn ang="0">
                    <a:pos x="0" y="58"/>
                  </a:cxn>
                  <a:cxn ang="0">
                    <a:pos x="0" y="58"/>
                  </a:cxn>
                  <a:cxn ang="0">
                    <a:pos x="0" y="57"/>
                  </a:cxn>
                  <a:cxn ang="0">
                    <a:pos x="0" y="58"/>
                  </a:cxn>
                  <a:cxn ang="0">
                    <a:pos x="0" y="57"/>
                  </a:cxn>
                  <a:cxn ang="0">
                    <a:pos x="0" y="57"/>
                  </a:cxn>
                  <a:cxn ang="0">
                    <a:pos x="0" y="58"/>
                  </a:cxn>
                  <a:cxn ang="0">
                    <a:pos x="0" y="58"/>
                  </a:cxn>
                  <a:cxn ang="0">
                    <a:pos x="0" y="58"/>
                  </a:cxn>
                  <a:cxn ang="0">
                    <a:pos x="0" y="58"/>
                  </a:cxn>
                  <a:cxn ang="0">
                    <a:pos x="0" y="59"/>
                  </a:cxn>
                  <a:cxn ang="0">
                    <a:pos x="0" y="59"/>
                  </a:cxn>
                  <a:cxn ang="0">
                    <a:pos x="0" y="57"/>
                  </a:cxn>
                  <a:cxn ang="0">
                    <a:pos x="0" y="60"/>
                  </a:cxn>
                  <a:cxn ang="0">
                    <a:pos x="0" y="61"/>
                  </a:cxn>
                  <a:cxn ang="0">
                    <a:pos x="0" y="61"/>
                  </a:cxn>
                  <a:cxn ang="0">
                    <a:pos x="0" y="60"/>
                  </a:cxn>
                  <a:cxn ang="0">
                    <a:pos x="0" y="59"/>
                  </a:cxn>
                  <a:cxn ang="0">
                    <a:pos x="0" y="59"/>
                  </a:cxn>
                  <a:cxn ang="0">
                    <a:pos x="0" y="61"/>
                  </a:cxn>
                  <a:cxn ang="0">
                    <a:pos x="0" y="61"/>
                  </a:cxn>
                  <a:cxn ang="0">
                    <a:pos x="0" y="62"/>
                  </a:cxn>
                  <a:cxn ang="0">
                    <a:pos x="0" y="60"/>
                  </a:cxn>
                  <a:cxn ang="0">
                    <a:pos x="0" y="59"/>
                  </a:cxn>
                  <a:cxn ang="0">
                    <a:pos x="0" y="57"/>
                  </a:cxn>
                  <a:cxn ang="0">
                    <a:pos x="0" y="57"/>
                  </a:cxn>
                  <a:cxn ang="0">
                    <a:pos x="0" y="59"/>
                  </a:cxn>
                  <a:cxn ang="0">
                    <a:pos x="0" y="60"/>
                  </a:cxn>
                  <a:cxn ang="0">
                    <a:pos x="0" y="59"/>
                  </a:cxn>
                  <a:cxn ang="0">
                    <a:pos x="0" y="59"/>
                  </a:cxn>
                  <a:cxn ang="0">
                    <a:pos x="0" y="61"/>
                  </a:cxn>
                  <a:cxn ang="0">
                    <a:pos x="0" y="61"/>
                  </a:cxn>
                  <a:cxn ang="0">
                    <a:pos x="0" y="61"/>
                  </a:cxn>
                  <a:cxn ang="0">
                    <a:pos x="0" y="63"/>
                  </a:cxn>
                  <a:cxn ang="0">
                    <a:pos x="0" y="63"/>
                  </a:cxn>
                  <a:cxn ang="0">
                    <a:pos x="0" y="65"/>
                  </a:cxn>
                  <a:cxn ang="0">
                    <a:pos x="0" y="65"/>
                  </a:cxn>
                  <a:cxn ang="0">
                    <a:pos x="0" y="62"/>
                  </a:cxn>
                  <a:cxn ang="0">
                    <a:pos x="0" y="60"/>
                  </a:cxn>
                  <a:cxn ang="0">
                    <a:pos x="0" y="59"/>
                  </a:cxn>
                  <a:cxn ang="0">
                    <a:pos x="0" y="64"/>
                  </a:cxn>
                  <a:cxn ang="0">
                    <a:pos x="0" y="62"/>
                  </a:cxn>
                  <a:cxn ang="0">
                    <a:pos x="0" y="58"/>
                  </a:cxn>
                  <a:cxn ang="0">
                    <a:pos x="0" y="54"/>
                  </a:cxn>
                </a:cxnLst>
                <a:rect l="0" t="0" r="r" b="b"/>
                <a:pathLst>
                  <a:path h="66">
                    <a:moveTo>
                      <a:pt x="0" y="3"/>
                    </a:moveTo>
                    <a:lnTo>
                      <a:pt x="0" y="0"/>
                    </a:lnTo>
                    <a:lnTo>
                      <a:pt x="0" y="5"/>
                    </a:lnTo>
                    <a:lnTo>
                      <a:pt x="0" y="8"/>
                    </a:lnTo>
                    <a:lnTo>
                      <a:pt x="0" y="9"/>
                    </a:lnTo>
                    <a:lnTo>
                      <a:pt x="0" y="10"/>
                    </a:lnTo>
                    <a:lnTo>
                      <a:pt x="0" y="11"/>
                    </a:lnTo>
                    <a:lnTo>
                      <a:pt x="0" y="12"/>
                    </a:lnTo>
                    <a:lnTo>
                      <a:pt x="0" y="13"/>
                    </a:lnTo>
                    <a:lnTo>
                      <a:pt x="0" y="13"/>
                    </a:lnTo>
                    <a:lnTo>
                      <a:pt x="0" y="14"/>
                    </a:lnTo>
                    <a:lnTo>
                      <a:pt x="0" y="15"/>
                    </a:lnTo>
                    <a:lnTo>
                      <a:pt x="0" y="16"/>
                    </a:lnTo>
                    <a:lnTo>
                      <a:pt x="0" y="16"/>
                    </a:lnTo>
                    <a:lnTo>
                      <a:pt x="0" y="17"/>
                    </a:lnTo>
                    <a:lnTo>
                      <a:pt x="0" y="17"/>
                    </a:lnTo>
                    <a:lnTo>
                      <a:pt x="0" y="18"/>
                    </a:lnTo>
                    <a:lnTo>
                      <a:pt x="0" y="18"/>
                    </a:lnTo>
                    <a:lnTo>
                      <a:pt x="0" y="18"/>
                    </a:lnTo>
                    <a:lnTo>
                      <a:pt x="0" y="19"/>
                    </a:lnTo>
                    <a:lnTo>
                      <a:pt x="0" y="19"/>
                    </a:lnTo>
                    <a:lnTo>
                      <a:pt x="0" y="20"/>
                    </a:lnTo>
                    <a:lnTo>
                      <a:pt x="0" y="21"/>
                    </a:lnTo>
                    <a:lnTo>
                      <a:pt x="0" y="22"/>
                    </a:lnTo>
                    <a:lnTo>
                      <a:pt x="0" y="23"/>
                    </a:lnTo>
                    <a:lnTo>
                      <a:pt x="0" y="23"/>
                    </a:lnTo>
                    <a:lnTo>
                      <a:pt x="0" y="24"/>
                    </a:lnTo>
                    <a:lnTo>
                      <a:pt x="0" y="25"/>
                    </a:lnTo>
                    <a:lnTo>
                      <a:pt x="0" y="25"/>
                    </a:lnTo>
                    <a:lnTo>
                      <a:pt x="0" y="26"/>
                    </a:lnTo>
                    <a:lnTo>
                      <a:pt x="0" y="27"/>
                    </a:lnTo>
                    <a:lnTo>
                      <a:pt x="0" y="28"/>
                    </a:lnTo>
                    <a:lnTo>
                      <a:pt x="0" y="29"/>
                    </a:lnTo>
                    <a:lnTo>
                      <a:pt x="0" y="30"/>
                    </a:lnTo>
                    <a:lnTo>
                      <a:pt x="0" y="30"/>
                    </a:lnTo>
                    <a:lnTo>
                      <a:pt x="0" y="31"/>
                    </a:lnTo>
                    <a:lnTo>
                      <a:pt x="0" y="32"/>
                    </a:lnTo>
                    <a:lnTo>
                      <a:pt x="0" y="32"/>
                    </a:lnTo>
                    <a:lnTo>
                      <a:pt x="0" y="33"/>
                    </a:lnTo>
                    <a:lnTo>
                      <a:pt x="0" y="33"/>
                    </a:lnTo>
                    <a:lnTo>
                      <a:pt x="0" y="33"/>
                    </a:lnTo>
                    <a:lnTo>
                      <a:pt x="0" y="33"/>
                    </a:lnTo>
                    <a:lnTo>
                      <a:pt x="0" y="34"/>
                    </a:lnTo>
                    <a:lnTo>
                      <a:pt x="0" y="34"/>
                    </a:lnTo>
                    <a:lnTo>
                      <a:pt x="0" y="34"/>
                    </a:lnTo>
                    <a:lnTo>
                      <a:pt x="0" y="35"/>
                    </a:lnTo>
                    <a:lnTo>
                      <a:pt x="0" y="35"/>
                    </a:lnTo>
                    <a:lnTo>
                      <a:pt x="0" y="35"/>
                    </a:lnTo>
                    <a:lnTo>
                      <a:pt x="0" y="36"/>
                    </a:lnTo>
                    <a:lnTo>
                      <a:pt x="0" y="35"/>
                    </a:lnTo>
                    <a:lnTo>
                      <a:pt x="0" y="35"/>
                    </a:lnTo>
                    <a:lnTo>
                      <a:pt x="0" y="35"/>
                    </a:lnTo>
                    <a:lnTo>
                      <a:pt x="0" y="35"/>
                    </a:lnTo>
                    <a:lnTo>
                      <a:pt x="0" y="34"/>
                    </a:lnTo>
                    <a:lnTo>
                      <a:pt x="0" y="34"/>
                    </a:lnTo>
                    <a:lnTo>
                      <a:pt x="0" y="34"/>
                    </a:lnTo>
                    <a:lnTo>
                      <a:pt x="0" y="35"/>
                    </a:lnTo>
                    <a:lnTo>
                      <a:pt x="0" y="35"/>
                    </a:lnTo>
                    <a:lnTo>
                      <a:pt x="0" y="36"/>
                    </a:lnTo>
                    <a:lnTo>
                      <a:pt x="0" y="36"/>
                    </a:lnTo>
                    <a:lnTo>
                      <a:pt x="0" y="37"/>
                    </a:lnTo>
                    <a:lnTo>
                      <a:pt x="0" y="36"/>
                    </a:lnTo>
                    <a:lnTo>
                      <a:pt x="0" y="37"/>
                    </a:lnTo>
                    <a:lnTo>
                      <a:pt x="0" y="37"/>
                    </a:lnTo>
                    <a:lnTo>
                      <a:pt x="0" y="38"/>
                    </a:lnTo>
                    <a:lnTo>
                      <a:pt x="0" y="38"/>
                    </a:lnTo>
                    <a:lnTo>
                      <a:pt x="0" y="38"/>
                    </a:lnTo>
                    <a:lnTo>
                      <a:pt x="0" y="39"/>
                    </a:lnTo>
                    <a:lnTo>
                      <a:pt x="0" y="39"/>
                    </a:lnTo>
                    <a:lnTo>
                      <a:pt x="0" y="39"/>
                    </a:lnTo>
                    <a:lnTo>
                      <a:pt x="0" y="40"/>
                    </a:lnTo>
                    <a:lnTo>
                      <a:pt x="0" y="40"/>
                    </a:lnTo>
                    <a:lnTo>
                      <a:pt x="0" y="40"/>
                    </a:lnTo>
                    <a:lnTo>
                      <a:pt x="0" y="40"/>
                    </a:lnTo>
                    <a:lnTo>
                      <a:pt x="0" y="40"/>
                    </a:lnTo>
                    <a:lnTo>
                      <a:pt x="0" y="41"/>
                    </a:lnTo>
                    <a:lnTo>
                      <a:pt x="0" y="41"/>
                    </a:lnTo>
                    <a:lnTo>
                      <a:pt x="0" y="42"/>
                    </a:lnTo>
                    <a:lnTo>
                      <a:pt x="0" y="43"/>
                    </a:lnTo>
                    <a:lnTo>
                      <a:pt x="0" y="43"/>
                    </a:lnTo>
                    <a:lnTo>
                      <a:pt x="0" y="43"/>
                    </a:lnTo>
                    <a:lnTo>
                      <a:pt x="0" y="44"/>
                    </a:lnTo>
                    <a:lnTo>
                      <a:pt x="0" y="44"/>
                    </a:lnTo>
                    <a:lnTo>
                      <a:pt x="0" y="43"/>
                    </a:lnTo>
                    <a:lnTo>
                      <a:pt x="0" y="43"/>
                    </a:lnTo>
                    <a:lnTo>
                      <a:pt x="0" y="43"/>
                    </a:lnTo>
                    <a:lnTo>
                      <a:pt x="0" y="44"/>
                    </a:lnTo>
                    <a:lnTo>
                      <a:pt x="0" y="43"/>
                    </a:lnTo>
                    <a:lnTo>
                      <a:pt x="0" y="43"/>
                    </a:lnTo>
                    <a:lnTo>
                      <a:pt x="0" y="42"/>
                    </a:lnTo>
                    <a:lnTo>
                      <a:pt x="0" y="42"/>
                    </a:lnTo>
                    <a:lnTo>
                      <a:pt x="0" y="41"/>
                    </a:lnTo>
                    <a:lnTo>
                      <a:pt x="0" y="42"/>
                    </a:lnTo>
                    <a:lnTo>
                      <a:pt x="0" y="42"/>
                    </a:lnTo>
                    <a:lnTo>
                      <a:pt x="0" y="42"/>
                    </a:lnTo>
                    <a:lnTo>
                      <a:pt x="0" y="43"/>
                    </a:lnTo>
                    <a:lnTo>
                      <a:pt x="0" y="44"/>
                    </a:lnTo>
                    <a:lnTo>
                      <a:pt x="0" y="43"/>
                    </a:lnTo>
                    <a:lnTo>
                      <a:pt x="0" y="44"/>
                    </a:lnTo>
                    <a:lnTo>
                      <a:pt x="0" y="44"/>
                    </a:lnTo>
                    <a:lnTo>
                      <a:pt x="0" y="45"/>
                    </a:lnTo>
                    <a:lnTo>
                      <a:pt x="0" y="45"/>
                    </a:lnTo>
                    <a:lnTo>
                      <a:pt x="0" y="46"/>
                    </a:lnTo>
                    <a:lnTo>
                      <a:pt x="0" y="46"/>
                    </a:lnTo>
                    <a:lnTo>
                      <a:pt x="0" y="47"/>
                    </a:lnTo>
                    <a:lnTo>
                      <a:pt x="0" y="47"/>
                    </a:lnTo>
                    <a:lnTo>
                      <a:pt x="0" y="47"/>
                    </a:lnTo>
                    <a:lnTo>
                      <a:pt x="0" y="48"/>
                    </a:lnTo>
                    <a:lnTo>
                      <a:pt x="0" y="48"/>
                    </a:lnTo>
                    <a:lnTo>
                      <a:pt x="0" y="48"/>
                    </a:lnTo>
                    <a:lnTo>
                      <a:pt x="0" y="48"/>
                    </a:lnTo>
                    <a:lnTo>
                      <a:pt x="0" y="48"/>
                    </a:lnTo>
                    <a:lnTo>
                      <a:pt x="0" y="48"/>
                    </a:lnTo>
                    <a:lnTo>
                      <a:pt x="0" y="48"/>
                    </a:lnTo>
                    <a:lnTo>
                      <a:pt x="0" y="49"/>
                    </a:lnTo>
                    <a:lnTo>
                      <a:pt x="0" y="49"/>
                    </a:lnTo>
                    <a:lnTo>
                      <a:pt x="0" y="49"/>
                    </a:lnTo>
                    <a:lnTo>
                      <a:pt x="0" y="49"/>
                    </a:lnTo>
                    <a:lnTo>
                      <a:pt x="0" y="49"/>
                    </a:lnTo>
                    <a:lnTo>
                      <a:pt x="0" y="49"/>
                    </a:lnTo>
                    <a:lnTo>
                      <a:pt x="0" y="49"/>
                    </a:lnTo>
                    <a:lnTo>
                      <a:pt x="0" y="49"/>
                    </a:lnTo>
                    <a:lnTo>
                      <a:pt x="0" y="49"/>
                    </a:lnTo>
                    <a:lnTo>
                      <a:pt x="0" y="48"/>
                    </a:lnTo>
                    <a:lnTo>
                      <a:pt x="0" y="48"/>
                    </a:lnTo>
                    <a:lnTo>
                      <a:pt x="0" y="48"/>
                    </a:lnTo>
                    <a:lnTo>
                      <a:pt x="0" y="48"/>
                    </a:lnTo>
                    <a:lnTo>
                      <a:pt x="0" y="49"/>
                    </a:lnTo>
                    <a:lnTo>
                      <a:pt x="0" y="49"/>
                    </a:lnTo>
                    <a:lnTo>
                      <a:pt x="0" y="49"/>
                    </a:lnTo>
                    <a:lnTo>
                      <a:pt x="0" y="49"/>
                    </a:lnTo>
                    <a:lnTo>
                      <a:pt x="0" y="50"/>
                    </a:lnTo>
                    <a:lnTo>
                      <a:pt x="0" y="49"/>
                    </a:lnTo>
                    <a:lnTo>
                      <a:pt x="0" y="50"/>
                    </a:lnTo>
                    <a:lnTo>
                      <a:pt x="0" y="50"/>
                    </a:lnTo>
                    <a:lnTo>
                      <a:pt x="0" y="51"/>
                    </a:lnTo>
                    <a:lnTo>
                      <a:pt x="0" y="51"/>
                    </a:lnTo>
                    <a:lnTo>
                      <a:pt x="0" y="51"/>
                    </a:lnTo>
                    <a:lnTo>
                      <a:pt x="0" y="52"/>
                    </a:lnTo>
                    <a:lnTo>
                      <a:pt x="0" y="53"/>
                    </a:lnTo>
                    <a:lnTo>
                      <a:pt x="0" y="52"/>
                    </a:lnTo>
                    <a:lnTo>
                      <a:pt x="0" y="53"/>
                    </a:lnTo>
                    <a:lnTo>
                      <a:pt x="0" y="53"/>
                    </a:lnTo>
                    <a:lnTo>
                      <a:pt x="0" y="52"/>
                    </a:lnTo>
                    <a:lnTo>
                      <a:pt x="0" y="52"/>
                    </a:lnTo>
                    <a:lnTo>
                      <a:pt x="0" y="51"/>
                    </a:lnTo>
                    <a:lnTo>
                      <a:pt x="0" y="52"/>
                    </a:lnTo>
                    <a:lnTo>
                      <a:pt x="0" y="51"/>
                    </a:lnTo>
                    <a:lnTo>
                      <a:pt x="0" y="52"/>
                    </a:lnTo>
                    <a:lnTo>
                      <a:pt x="0" y="51"/>
                    </a:lnTo>
                    <a:lnTo>
                      <a:pt x="0" y="51"/>
                    </a:lnTo>
                    <a:lnTo>
                      <a:pt x="0" y="51"/>
                    </a:lnTo>
                    <a:lnTo>
                      <a:pt x="0" y="52"/>
                    </a:lnTo>
                    <a:lnTo>
                      <a:pt x="0" y="51"/>
                    </a:lnTo>
                    <a:lnTo>
                      <a:pt x="0" y="52"/>
                    </a:lnTo>
                    <a:lnTo>
                      <a:pt x="0" y="52"/>
                    </a:lnTo>
                    <a:lnTo>
                      <a:pt x="0" y="53"/>
                    </a:lnTo>
                    <a:lnTo>
                      <a:pt x="0" y="53"/>
                    </a:lnTo>
                    <a:lnTo>
                      <a:pt x="0" y="53"/>
                    </a:lnTo>
                    <a:lnTo>
                      <a:pt x="0" y="53"/>
                    </a:lnTo>
                    <a:lnTo>
                      <a:pt x="0" y="52"/>
                    </a:lnTo>
                    <a:lnTo>
                      <a:pt x="0" y="53"/>
                    </a:lnTo>
                    <a:lnTo>
                      <a:pt x="0" y="53"/>
                    </a:lnTo>
                    <a:lnTo>
                      <a:pt x="0" y="54"/>
                    </a:lnTo>
                    <a:lnTo>
                      <a:pt x="0" y="53"/>
                    </a:lnTo>
                    <a:lnTo>
                      <a:pt x="0" y="53"/>
                    </a:lnTo>
                    <a:lnTo>
                      <a:pt x="0" y="52"/>
                    </a:lnTo>
                    <a:lnTo>
                      <a:pt x="0" y="53"/>
                    </a:lnTo>
                    <a:lnTo>
                      <a:pt x="0" y="52"/>
                    </a:lnTo>
                    <a:lnTo>
                      <a:pt x="0" y="53"/>
                    </a:lnTo>
                    <a:lnTo>
                      <a:pt x="0" y="53"/>
                    </a:lnTo>
                    <a:lnTo>
                      <a:pt x="0" y="54"/>
                    </a:lnTo>
                    <a:lnTo>
                      <a:pt x="0" y="54"/>
                    </a:lnTo>
                    <a:lnTo>
                      <a:pt x="0" y="54"/>
                    </a:lnTo>
                    <a:lnTo>
                      <a:pt x="0" y="53"/>
                    </a:lnTo>
                    <a:lnTo>
                      <a:pt x="0" y="53"/>
                    </a:lnTo>
                    <a:lnTo>
                      <a:pt x="0" y="53"/>
                    </a:lnTo>
                    <a:lnTo>
                      <a:pt x="0" y="53"/>
                    </a:lnTo>
                    <a:lnTo>
                      <a:pt x="0" y="53"/>
                    </a:lnTo>
                    <a:lnTo>
                      <a:pt x="0" y="53"/>
                    </a:lnTo>
                    <a:lnTo>
                      <a:pt x="0" y="53"/>
                    </a:lnTo>
                    <a:lnTo>
                      <a:pt x="0" y="53"/>
                    </a:lnTo>
                    <a:lnTo>
                      <a:pt x="0" y="53"/>
                    </a:lnTo>
                    <a:lnTo>
                      <a:pt x="0" y="52"/>
                    </a:lnTo>
                    <a:lnTo>
                      <a:pt x="0" y="53"/>
                    </a:lnTo>
                    <a:lnTo>
                      <a:pt x="0" y="53"/>
                    </a:lnTo>
                    <a:lnTo>
                      <a:pt x="0" y="53"/>
                    </a:lnTo>
                    <a:lnTo>
                      <a:pt x="0" y="53"/>
                    </a:lnTo>
                    <a:lnTo>
                      <a:pt x="0" y="54"/>
                    </a:lnTo>
                    <a:lnTo>
                      <a:pt x="0" y="54"/>
                    </a:lnTo>
                    <a:lnTo>
                      <a:pt x="0" y="54"/>
                    </a:lnTo>
                    <a:lnTo>
                      <a:pt x="0" y="54"/>
                    </a:lnTo>
                    <a:lnTo>
                      <a:pt x="0" y="54"/>
                    </a:lnTo>
                    <a:lnTo>
                      <a:pt x="0" y="55"/>
                    </a:lnTo>
                    <a:lnTo>
                      <a:pt x="0" y="55"/>
                    </a:lnTo>
                    <a:lnTo>
                      <a:pt x="0" y="55"/>
                    </a:lnTo>
                    <a:lnTo>
                      <a:pt x="0" y="56"/>
                    </a:lnTo>
                    <a:lnTo>
                      <a:pt x="0" y="56"/>
                    </a:lnTo>
                    <a:lnTo>
                      <a:pt x="0" y="56"/>
                    </a:lnTo>
                    <a:lnTo>
                      <a:pt x="0" y="57"/>
                    </a:lnTo>
                    <a:lnTo>
                      <a:pt x="0" y="57"/>
                    </a:lnTo>
                    <a:lnTo>
                      <a:pt x="0" y="58"/>
                    </a:lnTo>
                    <a:lnTo>
                      <a:pt x="0" y="58"/>
                    </a:lnTo>
                    <a:lnTo>
                      <a:pt x="0" y="58"/>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58"/>
                    </a:lnTo>
                    <a:lnTo>
                      <a:pt x="0" y="59"/>
                    </a:lnTo>
                    <a:lnTo>
                      <a:pt x="0" y="58"/>
                    </a:lnTo>
                    <a:lnTo>
                      <a:pt x="0" y="58"/>
                    </a:lnTo>
                    <a:lnTo>
                      <a:pt x="0" y="58"/>
                    </a:lnTo>
                    <a:lnTo>
                      <a:pt x="0" y="59"/>
                    </a:lnTo>
                    <a:lnTo>
                      <a:pt x="0" y="59"/>
                    </a:lnTo>
                    <a:lnTo>
                      <a:pt x="0" y="59"/>
                    </a:lnTo>
                    <a:lnTo>
                      <a:pt x="0" y="59"/>
                    </a:lnTo>
                    <a:lnTo>
                      <a:pt x="0" y="60"/>
                    </a:lnTo>
                    <a:lnTo>
                      <a:pt x="0" y="59"/>
                    </a:lnTo>
                    <a:lnTo>
                      <a:pt x="0" y="58"/>
                    </a:lnTo>
                    <a:lnTo>
                      <a:pt x="0" y="58"/>
                    </a:lnTo>
                    <a:lnTo>
                      <a:pt x="0" y="58"/>
                    </a:lnTo>
                    <a:lnTo>
                      <a:pt x="0" y="58"/>
                    </a:lnTo>
                    <a:lnTo>
                      <a:pt x="0" y="58"/>
                    </a:lnTo>
                    <a:lnTo>
                      <a:pt x="0" y="57"/>
                    </a:lnTo>
                    <a:lnTo>
                      <a:pt x="0" y="56"/>
                    </a:lnTo>
                    <a:lnTo>
                      <a:pt x="0" y="56"/>
                    </a:lnTo>
                    <a:lnTo>
                      <a:pt x="0" y="57"/>
                    </a:lnTo>
                    <a:lnTo>
                      <a:pt x="0" y="57"/>
                    </a:lnTo>
                    <a:lnTo>
                      <a:pt x="0" y="57"/>
                    </a:lnTo>
                    <a:lnTo>
                      <a:pt x="0" y="57"/>
                    </a:lnTo>
                    <a:lnTo>
                      <a:pt x="0" y="57"/>
                    </a:lnTo>
                    <a:lnTo>
                      <a:pt x="0" y="57"/>
                    </a:lnTo>
                    <a:lnTo>
                      <a:pt x="0" y="57"/>
                    </a:lnTo>
                    <a:lnTo>
                      <a:pt x="0" y="58"/>
                    </a:lnTo>
                    <a:lnTo>
                      <a:pt x="0" y="57"/>
                    </a:lnTo>
                    <a:lnTo>
                      <a:pt x="0" y="57"/>
                    </a:lnTo>
                    <a:lnTo>
                      <a:pt x="0" y="58"/>
                    </a:lnTo>
                    <a:lnTo>
                      <a:pt x="0" y="57"/>
                    </a:lnTo>
                    <a:lnTo>
                      <a:pt x="0" y="58"/>
                    </a:lnTo>
                    <a:lnTo>
                      <a:pt x="0" y="58"/>
                    </a:lnTo>
                    <a:lnTo>
                      <a:pt x="0" y="58"/>
                    </a:lnTo>
                    <a:lnTo>
                      <a:pt x="0" y="58"/>
                    </a:lnTo>
                    <a:lnTo>
                      <a:pt x="0" y="58"/>
                    </a:lnTo>
                    <a:lnTo>
                      <a:pt x="0" y="58"/>
                    </a:lnTo>
                    <a:lnTo>
                      <a:pt x="0" y="58"/>
                    </a:lnTo>
                    <a:lnTo>
                      <a:pt x="0" y="59"/>
                    </a:lnTo>
                    <a:lnTo>
                      <a:pt x="0" y="58"/>
                    </a:lnTo>
                    <a:lnTo>
                      <a:pt x="0" y="58"/>
                    </a:lnTo>
                    <a:lnTo>
                      <a:pt x="0" y="58"/>
                    </a:lnTo>
                    <a:lnTo>
                      <a:pt x="0" y="57"/>
                    </a:lnTo>
                    <a:lnTo>
                      <a:pt x="0" y="57"/>
                    </a:lnTo>
                    <a:lnTo>
                      <a:pt x="0" y="57"/>
                    </a:lnTo>
                    <a:lnTo>
                      <a:pt x="0" y="57"/>
                    </a:lnTo>
                    <a:lnTo>
                      <a:pt x="0" y="57"/>
                    </a:lnTo>
                    <a:lnTo>
                      <a:pt x="0" y="57"/>
                    </a:lnTo>
                    <a:lnTo>
                      <a:pt x="0" y="56"/>
                    </a:lnTo>
                    <a:lnTo>
                      <a:pt x="0" y="56"/>
                    </a:lnTo>
                    <a:lnTo>
                      <a:pt x="0" y="57"/>
                    </a:lnTo>
                    <a:lnTo>
                      <a:pt x="0" y="56"/>
                    </a:lnTo>
                    <a:lnTo>
                      <a:pt x="0" y="56"/>
                    </a:lnTo>
                    <a:lnTo>
                      <a:pt x="0" y="57"/>
                    </a:lnTo>
                    <a:lnTo>
                      <a:pt x="0" y="57"/>
                    </a:lnTo>
                    <a:lnTo>
                      <a:pt x="0" y="57"/>
                    </a:lnTo>
                    <a:lnTo>
                      <a:pt x="0" y="57"/>
                    </a:lnTo>
                    <a:lnTo>
                      <a:pt x="0" y="56"/>
                    </a:lnTo>
                    <a:lnTo>
                      <a:pt x="0" y="57"/>
                    </a:lnTo>
                    <a:lnTo>
                      <a:pt x="0" y="56"/>
                    </a:lnTo>
                    <a:lnTo>
                      <a:pt x="0" y="56"/>
                    </a:lnTo>
                    <a:lnTo>
                      <a:pt x="0" y="56"/>
                    </a:lnTo>
                    <a:lnTo>
                      <a:pt x="0" y="57"/>
                    </a:lnTo>
                    <a:lnTo>
                      <a:pt x="0" y="57"/>
                    </a:lnTo>
                    <a:lnTo>
                      <a:pt x="0" y="57"/>
                    </a:lnTo>
                    <a:lnTo>
                      <a:pt x="0" y="57"/>
                    </a:lnTo>
                    <a:lnTo>
                      <a:pt x="0" y="58"/>
                    </a:lnTo>
                    <a:lnTo>
                      <a:pt x="0" y="57"/>
                    </a:lnTo>
                    <a:lnTo>
                      <a:pt x="0" y="57"/>
                    </a:lnTo>
                    <a:lnTo>
                      <a:pt x="0" y="58"/>
                    </a:lnTo>
                    <a:lnTo>
                      <a:pt x="0" y="57"/>
                    </a:lnTo>
                    <a:lnTo>
                      <a:pt x="0" y="58"/>
                    </a:lnTo>
                    <a:lnTo>
                      <a:pt x="0" y="58"/>
                    </a:lnTo>
                    <a:lnTo>
                      <a:pt x="0" y="58"/>
                    </a:lnTo>
                    <a:lnTo>
                      <a:pt x="0" y="58"/>
                    </a:lnTo>
                    <a:lnTo>
                      <a:pt x="0" y="57"/>
                    </a:lnTo>
                    <a:lnTo>
                      <a:pt x="0" y="57"/>
                    </a:lnTo>
                    <a:lnTo>
                      <a:pt x="0" y="57"/>
                    </a:lnTo>
                    <a:lnTo>
                      <a:pt x="0" y="58"/>
                    </a:lnTo>
                    <a:lnTo>
                      <a:pt x="0" y="57"/>
                    </a:lnTo>
                    <a:lnTo>
                      <a:pt x="0" y="58"/>
                    </a:lnTo>
                    <a:lnTo>
                      <a:pt x="0" y="57"/>
                    </a:lnTo>
                    <a:lnTo>
                      <a:pt x="0" y="57"/>
                    </a:lnTo>
                    <a:lnTo>
                      <a:pt x="0" y="57"/>
                    </a:lnTo>
                    <a:lnTo>
                      <a:pt x="0" y="56"/>
                    </a:lnTo>
                    <a:lnTo>
                      <a:pt x="0" y="56"/>
                    </a:lnTo>
                    <a:lnTo>
                      <a:pt x="0" y="56"/>
                    </a:lnTo>
                    <a:lnTo>
                      <a:pt x="0" y="57"/>
                    </a:lnTo>
                    <a:lnTo>
                      <a:pt x="0" y="57"/>
                    </a:lnTo>
                    <a:lnTo>
                      <a:pt x="0" y="57"/>
                    </a:lnTo>
                    <a:lnTo>
                      <a:pt x="0" y="57"/>
                    </a:lnTo>
                    <a:lnTo>
                      <a:pt x="0" y="58"/>
                    </a:lnTo>
                    <a:lnTo>
                      <a:pt x="0" y="57"/>
                    </a:lnTo>
                    <a:lnTo>
                      <a:pt x="0" y="58"/>
                    </a:lnTo>
                    <a:lnTo>
                      <a:pt x="0" y="58"/>
                    </a:lnTo>
                    <a:lnTo>
                      <a:pt x="0" y="58"/>
                    </a:lnTo>
                    <a:lnTo>
                      <a:pt x="0" y="59"/>
                    </a:lnTo>
                    <a:lnTo>
                      <a:pt x="0" y="58"/>
                    </a:lnTo>
                    <a:lnTo>
                      <a:pt x="0" y="59"/>
                    </a:lnTo>
                    <a:lnTo>
                      <a:pt x="0" y="58"/>
                    </a:lnTo>
                    <a:lnTo>
                      <a:pt x="0" y="58"/>
                    </a:lnTo>
                    <a:lnTo>
                      <a:pt x="0" y="57"/>
                    </a:lnTo>
                    <a:lnTo>
                      <a:pt x="0" y="58"/>
                    </a:lnTo>
                    <a:lnTo>
                      <a:pt x="0" y="58"/>
                    </a:lnTo>
                    <a:lnTo>
                      <a:pt x="0" y="57"/>
                    </a:lnTo>
                    <a:lnTo>
                      <a:pt x="0" y="57"/>
                    </a:lnTo>
                    <a:lnTo>
                      <a:pt x="0" y="57"/>
                    </a:lnTo>
                    <a:lnTo>
                      <a:pt x="0" y="58"/>
                    </a:lnTo>
                    <a:lnTo>
                      <a:pt x="0" y="58"/>
                    </a:lnTo>
                    <a:lnTo>
                      <a:pt x="0" y="58"/>
                    </a:lnTo>
                    <a:lnTo>
                      <a:pt x="0" y="58"/>
                    </a:lnTo>
                    <a:lnTo>
                      <a:pt x="0" y="59"/>
                    </a:lnTo>
                    <a:lnTo>
                      <a:pt x="0" y="58"/>
                    </a:lnTo>
                    <a:lnTo>
                      <a:pt x="0" y="59"/>
                    </a:lnTo>
                    <a:lnTo>
                      <a:pt x="0" y="59"/>
                    </a:lnTo>
                    <a:lnTo>
                      <a:pt x="0" y="59"/>
                    </a:lnTo>
                    <a:lnTo>
                      <a:pt x="0" y="59"/>
                    </a:lnTo>
                    <a:lnTo>
                      <a:pt x="0" y="59"/>
                    </a:lnTo>
                    <a:lnTo>
                      <a:pt x="0" y="59"/>
                    </a:lnTo>
                    <a:lnTo>
                      <a:pt x="0" y="59"/>
                    </a:lnTo>
                    <a:lnTo>
                      <a:pt x="0" y="59"/>
                    </a:lnTo>
                    <a:lnTo>
                      <a:pt x="0" y="59"/>
                    </a:lnTo>
                    <a:lnTo>
                      <a:pt x="0" y="58"/>
                    </a:lnTo>
                    <a:lnTo>
                      <a:pt x="0" y="59"/>
                    </a:lnTo>
                    <a:lnTo>
                      <a:pt x="0" y="59"/>
                    </a:lnTo>
                    <a:lnTo>
                      <a:pt x="0" y="59"/>
                    </a:lnTo>
                    <a:lnTo>
                      <a:pt x="0" y="59"/>
                    </a:lnTo>
                    <a:lnTo>
                      <a:pt x="0" y="59"/>
                    </a:lnTo>
                    <a:lnTo>
                      <a:pt x="0" y="58"/>
                    </a:lnTo>
                    <a:lnTo>
                      <a:pt x="0" y="58"/>
                    </a:lnTo>
                    <a:lnTo>
                      <a:pt x="0" y="58"/>
                    </a:lnTo>
                    <a:lnTo>
                      <a:pt x="0" y="57"/>
                    </a:lnTo>
                    <a:lnTo>
                      <a:pt x="0" y="57"/>
                    </a:lnTo>
                    <a:lnTo>
                      <a:pt x="0" y="58"/>
                    </a:lnTo>
                    <a:lnTo>
                      <a:pt x="0" y="58"/>
                    </a:lnTo>
                    <a:lnTo>
                      <a:pt x="0" y="57"/>
                    </a:lnTo>
                    <a:lnTo>
                      <a:pt x="0" y="58"/>
                    </a:lnTo>
                    <a:lnTo>
                      <a:pt x="0" y="58"/>
                    </a:lnTo>
                    <a:lnTo>
                      <a:pt x="0" y="57"/>
                    </a:lnTo>
                    <a:lnTo>
                      <a:pt x="0" y="58"/>
                    </a:lnTo>
                    <a:lnTo>
                      <a:pt x="0" y="58"/>
                    </a:lnTo>
                    <a:lnTo>
                      <a:pt x="0" y="58"/>
                    </a:lnTo>
                    <a:lnTo>
                      <a:pt x="0" y="58"/>
                    </a:lnTo>
                    <a:lnTo>
                      <a:pt x="0" y="59"/>
                    </a:lnTo>
                    <a:lnTo>
                      <a:pt x="0" y="59"/>
                    </a:lnTo>
                    <a:lnTo>
                      <a:pt x="0" y="59"/>
                    </a:lnTo>
                    <a:lnTo>
                      <a:pt x="0" y="60"/>
                    </a:lnTo>
                    <a:lnTo>
                      <a:pt x="0" y="60"/>
                    </a:lnTo>
                    <a:lnTo>
                      <a:pt x="0" y="60"/>
                    </a:lnTo>
                    <a:lnTo>
                      <a:pt x="0" y="61"/>
                    </a:lnTo>
                    <a:lnTo>
                      <a:pt x="0" y="60"/>
                    </a:lnTo>
                    <a:lnTo>
                      <a:pt x="0" y="60"/>
                    </a:lnTo>
                    <a:lnTo>
                      <a:pt x="0" y="60"/>
                    </a:lnTo>
                    <a:lnTo>
                      <a:pt x="0" y="60"/>
                    </a:lnTo>
                    <a:lnTo>
                      <a:pt x="0" y="60"/>
                    </a:lnTo>
                    <a:lnTo>
                      <a:pt x="0" y="60"/>
                    </a:lnTo>
                    <a:lnTo>
                      <a:pt x="0" y="60"/>
                    </a:lnTo>
                    <a:lnTo>
                      <a:pt x="0" y="61"/>
                    </a:lnTo>
                    <a:lnTo>
                      <a:pt x="0" y="60"/>
                    </a:lnTo>
                    <a:lnTo>
                      <a:pt x="0" y="60"/>
                    </a:lnTo>
                    <a:lnTo>
                      <a:pt x="0" y="61"/>
                    </a:lnTo>
                    <a:lnTo>
                      <a:pt x="0" y="60"/>
                    </a:lnTo>
                    <a:lnTo>
                      <a:pt x="0" y="61"/>
                    </a:lnTo>
                    <a:lnTo>
                      <a:pt x="0" y="60"/>
                    </a:lnTo>
                    <a:lnTo>
                      <a:pt x="0" y="60"/>
                    </a:lnTo>
                    <a:lnTo>
                      <a:pt x="0" y="60"/>
                    </a:lnTo>
                    <a:lnTo>
                      <a:pt x="0" y="61"/>
                    </a:lnTo>
                    <a:lnTo>
                      <a:pt x="0" y="60"/>
                    </a:lnTo>
                    <a:lnTo>
                      <a:pt x="0" y="61"/>
                    </a:lnTo>
                    <a:lnTo>
                      <a:pt x="0" y="60"/>
                    </a:lnTo>
                    <a:lnTo>
                      <a:pt x="0" y="60"/>
                    </a:lnTo>
                    <a:lnTo>
                      <a:pt x="0" y="59"/>
                    </a:lnTo>
                    <a:lnTo>
                      <a:pt x="0" y="59"/>
                    </a:lnTo>
                    <a:lnTo>
                      <a:pt x="0" y="59"/>
                    </a:lnTo>
                    <a:lnTo>
                      <a:pt x="0" y="60"/>
                    </a:lnTo>
                    <a:lnTo>
                      <a:pt x="0" y="60"/>
                    </a:lnTo>
                    <a:lnTo>
                      <a:pt x="0" y="60"/>
                    </a:lnTo>
                    <a:lnTo>
                      <a:pt x="0" y="59"/>
                    </a:lnTo>
                    <a:lnTo>
                      <a:pt x="0" y="60"/>
                    </a:lnTo>
                    <a:lnTo>
                      <a:pt x="0" y="60"/>
                    </a:lnTo>
                    <a:lnTo>
                      <a:pt x="0" y="60"/>
                    </a:lnTo>
                    <a:lnTo>
                      <a:pt x="0" y="59"/>
                    </a:lnTo>
                    <a:lnTo>
                      <a:pt x="0" y="60"/>
                    </a:lnTo>
                    <a:lnTo>
                      <a:pt x="0" y="60"/>
                    </a:lnTo>
                    <a:lnTo>
                      <a:pt x="0" y="60"/>
                    </a:lnTo>
                    <a:lnTo>
                      <a:pt x="0" y="59"/>
                    </a:lnTo>
                    <a:lnTo>
                      <a:pt x="0" y="60"/>
                    </a:lnTo>
                    <a:lnTo>
                      <a:pt x="0" y="59"/>
                    </a:lnTo>
                    <a:lnTo>
                      <a:pt x="0" y="59"/>
                    </a:lnTo>
                    <a:lnTo>
                      <a:pt x="0" y="59"/>
                    </a:lnTo>
                    <a:lnTo>
                      <a:pt x="0" y="59"/>
                    </a:lnTo>
                    <a:lnTo>
                      <a:pt x="0" y="59"/>
                    </a:lnTo>
                    <a:lnTo>
                      <a:pt x="0" y="59"/>
                    </a:lnTo>
                    <a:lnTo>
                      <a:pt x="0" y="59"/>
                    </a:lnTo>
                    <a:lnTo>
                      <a:pt x="0" y="59"/>
                    </a:lnTo>
                    <a:lnTo>
                      <a:pt x="0" y="60"/>
                    </a:lnTo>
                    <a:lnTo>
                      <a:pt x="0" y="59"/>
                    </a:lnTo>
                    <a:lnTo>
                      <a:pt x="0" y="60"/>
                    </a:lnTo>
                    <a:lnTo>
                      <a:pt x="0" y="59"/>
                    </a:lnTo>
                    <a:lnTo>
                      <a:pt x="0" y="59"/>
                    </a:lnTo>
                    <a:lnTo>
                      <a:pt x="0" y="59"/>
                    </a:lnTo>
                    <a:lnTo>
                      <a:pt x="0" y="59"/>
                    </a:lnTo>
                    <a:lnTo>
                      <a:pt x="0" y="59"/>
                    </a:lnTo>
                    <a:lnTo>
                      <a:pt x="0" y="60"/>
                    </a:lnTo>
                    <a:lnTo>
                      <a:pt x="0" y="61"/>
                    </a:lnTo>
                    <a:lnTo>
                      <a:pt x="0" y="60"/>
                    </a:lnTo>
                    <a:lnTo>
                      <a:pt x="0" y="61"/>
                    </a:lnTo>
                    <a:lnTo>
                      <a:pt x="0" y="60"/>
                    </a:lnTo>
                    <a:lnTo>
                      <a:pt x="0" y="61"/>
                    </a:lnTo>
                    <a:lnTo>
                      <a:pt x="0" y="61"/>
                    </a:lnTo>
                    <a:lnTo>
                      <a:pt x="0" y="61"/>
                    </a:lnTo>
                    <a:lnTo>
                      <a:pt x="0" y="61"/>
                    </a:lnTo>
                    <a:lnTo>
                      <a:pt x="0" y="61"/>
                    </a:lnTo>
                    <a:lnTo>
                      <a:pt x="0" y="60"/>
                    </a:lnTo>
                    <a:lnTo>
                      <a:pt x="0" y="61"/>
                    </a:lnTo>
                    <a:lnTo>
                      <a:pt x="0" y="62"/>
                    </a:lnTo>
                    <a:lnTo>
                      <a:pt x="0" y="62"/>
                    </a:lnTo>
                    <a:lnTo>
                      <a:pt x="0" y="61"/>
                    </a:lnTo>
                    <a:lnTo>
                      <a:pt x="0" y="62"/>
                    </a:lnTo>
                    <a:lnTo>
                      <a:pt x="0" y="61"/>
                    </a:lnTo>
                    <a:lnTo>
                      <a:pt x="0" y="61"/>
                    </a:lnTo>
                    <a:lnTo>
                      <a:pt x="0" y="61"/>
                    </a:lnTo>
                    <a:lnTo>
                      <a:pt x="0" y="61"/>
                    </a:lnTo>
                    <a:lnTo>
                      <a:pt x="0" y="61"/>
                    </a:lnTo>
                    <a:lnTo>
                      <a:pt x="0" y="61"/>
                    </a:lnTo>
                    <a:lnTo>
                      <a:pt x="0" y="61"/>
                    </a:lnTo>
                    <a:lnTo>
                      <a:pt x="0" y="61"/>
                    </a:lnTo>
                    <a:lnTo>
                      <a:pt x="0" y="62"/>
                    </a:lnTo>
                    <a:lnTo>
                      <a:pt x="0" y="62"/>
                    </a:lnTo>
                    <a:lnTo>
                      <a:pt x="0" y="61"/>
                    </a:lnTo>
                    <a:lnTo>
                      <a:pt x="0" y="62"/>
                    </a:lnTo>
                    <a:lnTo>
                      <a:pt x="0" y="63"/>
                    </a:lnTo>
                    <a:lnTo>
                      <a:pt x="0" y="62"/>
                    </a:lnTo>
                    <a:lnTo>
                      <a:pt x="0" y="62"/>
                    </a:lnTo>
                    <a:lnTo>
                      <a:pt x="0" y="62"/>
                    </a:lnTo>
                    <a:lnTo>
                      <a:pt x="0" y="62"/>
                    </a:lnTo>
                    <a:lnTo>
                      <a:pt x="0" y="62"/>
                    </a:lnTo>
                    <a:lnTo>
                      <a:pt x="0" y="61"/>
                    </a:lnTo>
                    <a:lnTo>
                      <a:pt x="0" y="61"/>
                    </a:lnTo>
                    <a:lnTo>
                      <a:pt x="0" y="61"/>
                    </a:lnTo>
                    <a:lnTo>
                      <a:pt x="0" y="61"/>
                    </a:lnTo>
                    <a:lnTo>
                      <a:pt x="0" y="61"/>
                    </a:lnTo>
                    <a:lnTo>
                      <a:pt x="0" y="62"/>
                    </a:lnTo>
                    <a:lnTo>
                      <a:pt x="0" y="62"/>
                    </a:lnTo>
                    <a:lnTo>
                      <a:pt x="0" y="61"/>
                    </a:lnTo>
                    <a:lnTo>
                      <a:pt x="0" y="60"/>
                    </a:lnTo>
                    <a:lnTo>
                      <a:pt x="0" y="61"/>
                    </a:lnTo>
                    <a:lnTo>
                      <a:pt x="0" y="60"/>
                    </a:lnTo>
                    <a:lnTo>
                      <a:pt x="0" y="60"/>
                    </a:lnTo>
                    <a:lnTo>
                      <a:pt x="0" y="60"/>
                    </a:lnTo>
                    <a:lnTo>
                      <a:pt x="0" y="60"/>
                    </a:lnTo>
                    <a:lnTo>
                      <a:pt x="0" y="59"/>
                    </a:lnTo>
                    <a:lnTo>
                      <a:pt x="0" y="59"/>
                    </a:lnTo>
                    <a:lnTo>
                      <a:pt x="0" y="59"/>
                    </a:lnTo>
                    <a:lnTo>
                      <a:pt x="0" y="59"/>
                    </a:lnTo>
                    <a:lnTo>
                      <a:pt x="0" y="59"/>
                    </a:lnTo>
                    <a:lnTo>
                      <a:pt x="0" y="59"/>
                    </a:lnTo>
                    <a:lnTo>
                      <a:pt x="0" y="58"/>
                    </a:lnTo>
                    <a:lnTo>
                      <a:pt x="0" y="58"/>
                    </a:lnTo>
                    <a:lnTo>
                      <a:pt x="0" y="58"/>
                    </a:lnTo>
                    <a:lnTo>
                      <a:pt x="0" y="57"/>
                    </a:lnTo>
                    <a:lnTo>
                      <a:pt x="0" y="58"/>
                    </a:lnTo>
                    <a:lnTo>
                      <a:pt x="0" y="57"/>
                    </a:lnTo>
                    <a:lnTo>
                      <a:pt x="0" y="58"/>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8"/>
                    </a:lnTo>
                    <a:lnTo>
                      <a:pt x="0" y="58"/>
                    </a:lnTo>
                    <a:lnTo>
                      <a:pt x="0" y="59"/>
                    </a:lnTo>
                    <a:lnTo>
                      <a:pt x="0" y="58"/>
                    </a:lnTo>
                    <a:lnTo>
                      <a:pt x="0" y="59"/>
                    </a:lnTo>
                    <a:lnTo>
                      <a:pt x="0" y="59"/>
                    </a:lnTo>
                    <a:lnTo>
                      <a:pt x="0" y="59"/>
                    </a:lnTo>
                    <a:lnTo>
                      <a:pt x="0" y="59"/>
                    </a:lnTo>
                    <a:lnTo>
                      <a:pt x="0" y="60"/>
                    </a:lnTo>
                    <a:lnTo>
                      <a:pt x="0" y="60"/>
                    </a:lnTo>
                    <a:lnTo>
                      <a:pt x="0" y="59"/>
                    </a:lnTo>
                    <a:lnTo>
                      <a:pt x="0" y="59"/>
                    </a:lnTo>
                    <a:lnTo>
                      <a:pt x="0" y="60"/>
                    </a:lnTo>
                    <a:lnTo>
                      <a:pt x="0" y="60"/>
                    </a:lnTo>
                    <a:lnTo>
                      <a:pt x="0" y="60"/>
                    </a:lnTo>
                    <a:lnTo>
                      <a:pt x="0" y="60"/>
                    </a:lnTo>
                    <a:lnTo>
                      <a:pt x="0" y="60"/>
                    </a:lnTo>
                    <a:lnTo>
                      <a:pt x="0" y="60"/>
                    </a:lnTo>
                    <a:lnTo>
                      <a:pt x="0" y="59"/>
                    </a:lnTo>
                    <a:lnTo>
                      <a:pt x="0" y="59"/>
                    </a:lnTo>
                    <a:lnTo>
                      <a:pt x="0" y="59"/>
                    </a:lnTo>
                    <a:lnTo>
                      <a:pt x="0" y="59"/>
                    </a:lnTo>
                    <a:lnTo>
                      <a:pt x="0" y="59"/>
                    </a:lnTo>
                    <a:lnTo>
                      <a:pt x="0" y="59"/>
                    </a:lnTo>
                    <a:lnTo>
                      <a:pt x="0" y="58"/>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60"/>
                    </a:lnTo>
                    <a:lnTo>
                      <a:pt x="0" y="60"/>
                    </a:lnTo>
                    <a:lnTo>
                      <a:pt x="0" y="60"/>
                    </a:lnTo>
                    <a:lnTo>
                      <a:pt x="0" y="60"/>
                    </a:lnTo>
                    <a:lnTo>
                      <a:pt x="0" y="61"/>
                    </a:lnTo>
                    <a:lnTo>
                      <a:pt x="0" y="60"/>
                    </a:lnTo>
                    <a:lnTo>
                      <a:pt x="0" y="61"/>
                    </a:lnTo>
                    <a:lnTo>
                      <a:pt x="0" y="61"/>
                    </a:lnTo>
                    <a:lnTo>
                      <a:pt x="0" y="62"/>
                    </a:lnTo>
                    <a:lnTo>
                      <a:pt x="0" y="61"/>
                    </a:lnTo>
                    <a:lnTo>
                      <a:pt x="0" y="61"/>
                    </a:lnTo>
                    <a:lnTo>
                      <a:pt x="0" y="61"/>
                    </a:lnTo>
                    <a:lnTo>
                      <a:pt x="0" y="61"/>
                    </a:lnTo>
                    <a:lnTo>
                      <a:pt x="0" y="62"/>
                    </a:lnTo>
                    <a:lnTo>
                      <a:pt x="0" y="61"/>
                    </a:lnTo>
                    <a:lnTo>
                      <a:pt x="0" y="62"/>
                    </a:lnTo>
                    <a:lnTo>
                      <a:pt x="0" y="62"/>
                    </a:lnTo>
                    <a:lnTo>
                      <a:pt x="0" y="62"/>
                    </a:lnTo>
                    <a:lnTo>
                      <a:pt x="0" y="62"/>
                    </a:lnTo>
                    <a:lnTo>
                      <a:pt x="0" y="61"/>
                    </a:lnTo>
                    <a:lnTo>
                      <a:pt x="0" y="61"/>
                    </a:lnTo>
                    <a:lnTo>
                      <a:pt x="0" y="61"/>
                    </a:lnTo>
                    <a:lnTo>
                      <a:pt x="0" y="62"/>
                    </a:lnTo>
                    <a:lnTo>
                      <a:pt x="0" y="61"/>
                    </a:lnTo>
                    <a:lnTo>
                      <a:pt x="0" y="62"/>
                    </a:lnTo>
                    <a:lnTo>
                      <a:pt x="0" y="61"/>
                    </a:lnTo>
                    <a:lnTo>
                      <a:pt x="0" y="62"/>
                    </a:lnTo>
                    <a:lnTo>
                      <a:pt x="0" y="61"/>
                    </a:lnTo>
                    <a:lnTo>
                      <a:pt x="0" y="61"/>
                    </a:lnTo>
                    <a:lnTo>
                      <a:pt x="0" y="60"/>
                    </a:lnTo>
                    <a:lnTo>
                      <a:pt x="0" y="60"/>
                    </a:lnTo>
                    <a:lnTo>
                      <a:pt x="0" y="61"/>
                    </a:lnTo>
                    <a:lnTo>
                      <a:pt x="0" y="61"/>
                    </a:lnTo>
                    <a:lnTo>
                      <a:pt x="0" y="61"/>
                    </a:lnTo>
                    <a:lnTo>
                      <a:pt x="0" y="62"/>
                    </a:lnTo>
                    <a:lnTo>
                      <a:pt x="0" y="62"/>
                    </a:lnTo>
                    <a:lnTo>
                      <a:pt x="0" y="62"/>
                    </a:lnTo>
                    <a:lnTo>
                      <a:pt x="0" y="63"/>
                    </a:lnTo>
                    <a:lnTo>
                      <a:pt x="0" y="64"/>
                    </a:lnTo>
                    <a:lnTo>
                      <a:pt x="0" y="63"/>
                    </a:lnTo>
                    <a:lnTo>
                      <a:pt x="0" y="63"/>
                    </a:lnTo>
                    <a:lnTo>
                      <a:pt x="0" y="63"/>
                    </a:lnTo>
                    <a:lnTo>
                      <a:pt x="0" y="62"/>
                    </a:lnTo>
                    <a:lnTo>
                      <a:pt x="0" y="63"/>
                    </a:lnTo>
                    <a:lnTo>
                      <a:pt x="0" y="63"/>
                    </a:lnTo>
                    <a:lnTo>
                      <a:pt x="0" y="63"/>
                    </a:lnTo>
                    <a:lnTo>
                      <a:pt x="0" y="64"/>
                    </a:lnTo>
                    <a:lnTo>
                      <a:pt x="0" y="64"/>
                    </a:lnTo>
                    <a:lnTo>
                      <a:pt x="0" y="64"/>
                    </a:lnTo>
                    <a:lnTo>
                      <a:pt x="0" y="64"/>
                    </a:lnTo>
                    <a:lnTo>
                      <a:pt x="0" y="64"/>
                    </a:lnTo>
                    <a:lnTo>
                      <a:pt x="0" y="63"/>
                    </a:lnTo>
                    <a:lnTo>
                      <a:pt x="0" y="64"/>
                    </a:lnTo>
                    <a:lnTo>
                      <a:pt x="0" y="63"/>
                    </a:lnTo>
                    <a:lnTo>
                      <a:pt x="0" y="63"/>
                    </a:lnTo>
                    <a:lnTo>
                      <a:pt x="0" y="63"/>
                    </a:lnTo>
                    <a:lnTo>
                      <a:pt x="0" y="63"/>
                    </a:lnTo>
                    <a:lnTo>
                      <a:pt x="0" y="63"/>
                    </a:lnTo>
                    <a:lnTo>
                      <a:pt x="0" y="64"/>
                    </a:lnTo>
                    <a:lnTo>
                      <a:pt x="0" y="64"/>
                    </a:lnTo>
                    <a:lnTo>
                      <a:pt x="0" y="64"/>
                    </a:lnTo>
                    <a:lnTo>
                      <a:pt x="0" y="64"/>
                    </a:lnTo>
                    <a:lnTo>
                      <a:pt x="0" y="65"/>
                    </a:lnTo>
                    <a:lnTo>
                      <a:pt x="0" y="65"/>
                    </a:lnTo>
                    <a:lnTo>
                      <a:pt x="0" y="65"/>
                    </a:lnTo>
                    <a:lnTo>
                      <a:pt x="0" y="65"/>
                    </a:lnTo>
                    <a:lnTo>
                      <a:pt x="0" y="65"/>
                    </a:lnTo>
                    <a:lnTo>
                      <a:pt x="0" y="65"/>
                    </a:lnTo>
                    <a:lnTo>
                      <a:pt x="0" y="65"/>
                    </a:lnTo>
                    <a:lnTo>
                      <a:pt x="0" y="65"/>
                    </a:lnTo>
                    <a:lnTo>
                      <a:pt x="0" y="65"/>
                    </a:lnTo>
                    <a:lnTo>
                      <a:pt x="0" y="65"/>
                    </a:lnTo>
                    <a:lnTo>
                      <a:pt x="0" y="66"/>
                    </a:lnTo>
                    <a:lnTo>
                      <a:pt x="0" y="65"/>
                    </a:lnTo>
                    <a:lnTo>
                      <a:pt x="0" y="65"/>
                    </a:lnTo>
                    <a:lnTo>
                      <a:pt x="0" y="65"/>
                    </a:lnTo>
                    <a:lnTo>
                      <a:pt x="0" y="65"/>
                    </a:lnTo>
                    <a:lnTo>
                      <a:pt x="0" y="65"/>
                    </a:lnTo>
                    <a:lnTo>
                      <a:pt x="0" y="65"/>
                    </a:lnTo>
                    <a:lnTo>
                      <a:pt x="0" y="65"/>
                    </a:lnTo>
                    <a:lnTo>
                      <a:pt x="0" y="64"/>
                    </a:lnTo>
                    <a:lnTo>
                      <a:pt x="0" y="64"/>
                    </a:lnTo>
                    <a:lnTo>
                      <a:pt x="0" y="64"/>
                    </a:lnTo>
                    <a:lnTo>
                      <a:pt x="0" y="63"/>
                    </a:lnTo>
                    <a:lnTo>
                      <a:pt x="0" y="63"/>
                    </a:lnTo>
                    <a:lnTo>
                      <a:pt x="0" y="63"/>
                    </a:lnTo>
                    <a:lnTo>
                      <a:pt x="0" y="63"/>
                    </a:lnTo>
                    <a:lnTo>
                      <a:pt x="0" y="62"/>
                    </a:lnTo>
                    <a:lnTo>
                      <a:pt x="0" y="62"/>
                    </a:lnTo>
                    <a:lnTo>
                      <a:pt x="0" y="61"/>
                    </a:lnTo>
                    <a:lnTo>
                      <a:pt x="0" y="60"/>
                    </a:lnTo>
                    <a:lnTo>
                      <a:pt x="0" y="60"/>
                    </a:lnTo>
                    <a:lnTo>
                      <a:pt x="0" y="60"/>
                    </a:lnTo>
                    <a:lnTo>
                      <a:pt x="0" y="60"/>
                    </a:lnTo>
                    <a:lnTo>
                      <a:pt x="0" y="60"/>
                    </a:lnTo>
                    <a:lnTo>
                      <a:pt x="0" y="59"/>
                    </a:lnTo>
                    <a:lnTo>
                      <a:pt x="0" y="60"/>
                    </a:lnTo>
                    <a:lnTo>
                      <a:pt x="0" y="60"/>
                    </a:lnTo>
                    <a:lnTo>
                      <a:pt x="0" y="60"/>
                    </a:lnTo>
                    <a:lnTo>
                      <a:pt x="0" y="60"/>
                    </a:lnTo>
                    <a:lnTo>
                      <a:pt x="0" y="59"/>
                    </a:lnTo>
                    <a:lnTo>
                      <a:pt x="0" y="59"/>
                    </a:lnTo>
                    <a:lnTo>
                      <a:pt x="0" y="59"/>
                    </a:lnTo>
                    <a:lnTo>
                      <a:pt x="0" y="59"/>
                    </a:lnTo>
                    <a:lnTo>
                      <a:pt x="0" y="59"/>
                    </a:lnTo>
                    <a:lnTo>
                      <a:pt x="0" y="59"/>
                    </a:lnTo>
                    <a:lnTo>
                      <a:pt x="0" y="59"/>
                    </a:lnTo>
                    <a:lnTo>
                      <a:pt x="0" y="60"/>
                    </a:lnTo>
                    <a:lnTo>
                      <a:pt x="0" y="60"/>
                    </a:lnTo>
                    <a:lnTo>
                      <a:pt x="0" y="59"/>
                    </a:lnTo>
                    <a:lnTo>
                      <a:pt x="0" y="60"/>
                    </a:lnTo>
                    <a:lnTo>
                      <a:pt x="0" y="60"/>
                    </a:lnTo>
                    <a:lnTo>
                      <a:pt x="0" y="61"/>
                    </a:lnTo>
                    <a:lnTo>
                      <a:pt x="0" y="61"/>
                    </a:lnTo>
                    <a:lnTo>
                      <a:pt x="0" y="61"/>
                    </a:lnTo>
                    <a:lnTo>
                      <a:pt x="0" y="62"/>
                    </a:lnTo>
                    <a:lnTo>
                      <a:pt x="0" y="62"/>
                    </a:lnTo>
                    <a:lnTo>
                      <a:pt x="0" y="62"/>
                    </a:lnTo>
                    <a:lnTo>
                      <a:pt x="0" y="63"/>
                    </a:lnTo>
                    <a:lnTo>
                      <a:pt x="0" y="63"/>
                    </a:lnTo>
                    <a:lnTo>
                      <a:pt x="0" y="64"/>
                    </a:lnTo>
                    <a:lnTo>
                      <a:pt x="0" y="64"/>
                    </a:lnTo>
                    <a:lnTo>
                      <a:pt x="0" y="64"/>
                    </a:lnTo>
                    <a:lnTo>
                      <a:pt x="0" y="63"/>
                    </a:lnTo>
                    <a:lnTo>
                      <a:pt x="0" y="63"/>
                    </a:lnTo>
                    <a:lnTo>
                      <a:pt x="0" y="62"/>
                    </a:lnTo>
                    <a:lnTo>
                      <a:pt x="0" y="62"/>
                    </a:lnTo>
                    <a:lnTo>
                      <a:pt x="0" y="63"/>
                    </a:lnTo>
                    <a:lnTo>
                      <a:pt x="0" y="63"/>
                    </a:lnTo>
                    <a:lnTo>
                      <a:pt x="0" y="63"/>
                    </a:lnTo>
                    <a:lnTo>
                      <a:pt x="0" y="63"/>
                    </a:lnTo>
                    <a:lnTo>
                      <a:pt x="0" y="62"/>
                    </a:lnTo>
                    <a:lnTo>
                      <a:pt x="0" y="62"/>
                    </a:lnTo>
                    <a:lnTo>
                      <a:pt x="0" y="61"/>
                    </a:lnTo>
                    <a:lnTo>
                      <a:pt x="0" y="60"/>
                    </a:lnTo>
                    <a:lnTo>
                      <a:pt x="0" y="60"/>
                    </a:lnTo>
                    <a:lnTo>
                      <a:pt x="0" y="59"/>
                    </a:lnTo>
                    <a:lnTo>
                      <a:pt x="0" y="59"/>
                    </a:lnTo>
                    <a:lnTo>
                      <a:pt x="0" y="59"/>
                    </a:lnTo>
                    <a:lnTo>
                      <a:pt x="0" y="58"/>
                    </a:lnTo>
                    <a:lnTo>
                      <a:pt x="0" y="58"/>
                    </a:lnTo>
                    <a:lnTo>
                      <a:pt x="0" y="58"/>
                    </a:lnTo>
                    <a:lnTo>
                      <a:pt x="0" y="58"/>
                    </a:lnTo>
                    <a:lnTo>
                      <a:pt x="0" y="57"/>
                    </a:lnTo>
                    <a:lnTo>
                      <a:pt x="0" y="56"/>
                    </a:lnTo>
                    <a:lnTo>
                      <a:pt x="0" y="56"/>
                    </a:lnTo>
                    <a:lnTo>
                      <a:pt x="0" y="57"/>
                    </a:lnTo>
                    <a:lnTo>
                      <a:pt x="0" y="56"/>
                    </a:lnTo>
                    <a:lnTo>
                      <a:pt x="0" y="55"/>
                    </a:lnTo>
                    <a:lnTo>
                      <a:pt x="0" y="54"/>
                    </a:lnTo>
                    <a:lnTo>
                      <a:pt x="0" y="54"/>
                    </a:lnTo>
                    <a:lnTo>
                      <a:pt x="0" y="54"/>
                    </a:lnTo>
                    <a:lnTo>
                      <a:pt x="0" y="54"/>
                    </a:lnTo>
                    <a:lnTo>
                      <a:pt x="0" y="54"/>
                    </a:lnTo>
                    <a:lnTo>
                      <a:pt x="0" y="54"/>
                    </a:lnTo>
                    <a:lnTo>
                      <a:pt x="0" y="53"/>
                    </a:lnTo>
                    <a:lnTo>
                      <a:pt x="0" y="52"/>
                    </a:lnTo>
                    <a:lnTo>
                      <a:pt x="0" y="53"/>
                    </a:lnTo>
                    <a:lnTo>
                      <a:pt x="0" y="52"/>
                    </a:lnTo>
                    <a:lnTo>
                      <a:pt x="0" y="52"/>
                    </a:lnTo>
                    <a:lnTo>
                      <a:pt x="0" y="52"/>
                    </a:lnTo>
                  </a:path>
                </a:pathLst>
              </a:custGeom>
              <a:noFill/>
              <a:ln w="0">
                <a:solidFill>
                  <a:srgbClr val="3366FF"/>
                </a:solidFill>
                <a:prstDash val="solid"/>
                <a:round/>
                <a:headEnd/>
                <a:tailEnd/>
              </a:ln>
            </p:spPr>
            <p:txBody>
              <a:bodyPr/>
              <a:lstStyle/>
              <a:p>
                <a:endParaRPr lang="en-GB"/>
              </a:p>
            </p:txBody>
          </p:sp>
          <p:sp>
            <p:nvSpPr>
              <p:cNvPr id="185996" name="Freeform 652"/>
              <p:cNvSpPr>
                <a:spLocks/>
              </p:cNvSpPr>
              <p:nvPr/>
            </p:nvSpPr>
            <p:spPr bwMode="auto">
              <a:xfrm>
                <a:off x="2946" y="3557"/>
                <a:ext cx="6" cy="366"/>
              </a:xfrm>
              <a:custGeom>
                <a:avLst/>
                <a:gdLst/>
                <a:ahLst/>
                <a:cxnLst>
                  <a:cxn ang="0">
                    <a:pos x="0" y="54"/>
                  </a:cxn>
                  <a:cxn ang="0">
                    <a:pos x="0" y="56"/>
                  </a:cxn>
                  <a:cxn ang="0">
                    <a:pos x="0" y="54"/>
                  </a:cxn>
                  <a:cxn ang="0">
                    <a:pos x="0" y="49"/>
                  </a:cxn>
                  <a:cxn ang="0">
                    <a:pos x="0" y="40"/>
                  </a:cxn>
                  <a:cxn ang="0">
                    <a:pos x="0" y="30"/>
                  </a:cxn>
                  <a:cxn ang="0">
                    <a:pos x="0" y="25"/>
                  </a:cxn>
                  <a:cxn ang="0">
                    <a:pos x="0" y="22"/>
                  </a:cxn>
                  <a:cxn ang="0">
                    <a:pos x="0" y="20"/>
                  </a:cxn>
                  <a:cxn ang="0">
                    <a:pos x="0" y="19"/>
                  </a:cxn>
                  <a:cxn ang="0">
                    <a:pos x="0" y="17"/>
                  </a:cxn>
                  <a:cxn ang="0">
                    <a:pos x="0" y="13"/>
                  </a:cxn>
                  <a:cxn ang="0">
                    <a:pos x="0" y="13"/>
                  </a:cxn>
                  <a:cxn ang="0">
                    <a:pos x="0" y="9"/>
                  </a:cxn>
                  <a:cxn ang="0">
                    <a:pos x="0" y="7"/>
                  </a:cxn>
                  <a:cxn ang="0">
                    <a:pos x="0" y="10"/>
                  </a:cxn>
                  <a:cxn ang="0">
                    <a:pos x="0" y="11"/>
                  </a:cxn>
                  <a:cxn ang="0">
                    <a:pos x="0" y="12"/>
                  </a:cxn>
                  <a:cxn ang="0">
                    <a:pos x="0" y="14"/>
                  </a:cxn>
                  <a:cxn ang="0">
                    <a:pos x="0" y="12"/>
                  </a:cxn>
                  <a:cxn ang="0">
                    <a:pos x="0" y="11"/>
                  </a:cxn>
                  <a:cxn ang="0">
                    <a:pos x="0" y="12"/>
                  </a:cxn>
                  <a:cxn ang="0">
                    <a:pos x="0" y="10"/>
                  </a:cxn>
                  <a:cxn ang="0">
                    <a:pos x="0" y="8"/>
                  </a:cxn>
                  <a:cxn ang="0">
                    <a:pos x="0" y="8"/>
                  </a:cxn>
                  <a:cxn ang="0">
                    <a:pos x="0" y="9"/>
                  </a:cxn>
                  <a:cxn ang="0">
                    <a:pos x="0" y="8"/>
                  </a:cxn>
                  <a:cxn ang="0">
                    <a:pos x="0" y="8"/>
                  </a:cxn>
                  <a:cxn ang="0">
                    <a:pos x="0" y="2"/>
                  </a:cxn>
                  <a:cxn ang="0">
                    <a:pos x="1" y="3"/>
                  </a:cxn>
                  <a:cxn ang="0">
                    <a:pos x="1" y="5"/>
                  </a:cxn>
                  <a:cxn ang="0">
                    <a:pos x="1" y="5"/>
                  </a:cxn>
                  <a:cxn ang="0">
                    <a:pos x="1" y="8"/>
                  </a:cxn>
                  <a:cxn ang="0">
                    <a:pos x="1" y="6"/>
                  </a:cxn>
                  <a:cxn ang="0">
                    <a:pos x="1" y="6"/>
                  </a:cxn>
                  <a:cxn ang="0">
                    <a:pos x="1" y="7"/>
                  </a:cxn>
                  <a:cxn ang="0">
                    <a:pos x="1" y="6"/>
                  </a:cxn>
                  <a:cxn ang="0">
                    <a:pos x="1" y="5"/>
                  </a:cxn>
                  <a:cxn ang="0">
                    <a:pos x="1" y="6"/>
                  </a:cxn>
                  <a:cxn ang="0">
                    <a:pos x="1" y="5"/>
                  </a:cxn>
                  <a:cxn ang="0">
                    <a:pos x="1" y="5"/>
                  </a:cxn>
                  <a:cxn ang="0">
                    <a:pos x="1" y="5"/>
                  </a:cxn>
                  <a:cxn ang="0">
                    <a:pos x="1" y="6"/>
                  </a:cxn>
                  <a:cxn ang="0">
                    <a:pos x="1" y="5"/>
                  </a:cxn>
                  <a:cxn ang="0">
                    <a:pos x="1" y="0"/>
                  </a:cxn>
                  <a:cxn ang="0">
                    <a:pos x="1" y="3"/>
                  </a:cxn>
                  <a:cxn ang="0">
                    <a:pos x="1" y="3"/>
                  </a:cxn>
                  <a:cxn ang="0">
                    <a:pos x="1" y="1"/>
                  </a:cxn>
                  <a:cxn ang="0">
                    <a:pos x="1" y="2"/>
                  </a:cxn>
                  <a:cxn ang="0">
                    <a:pos x="1" y="0"/>
                  </a:cxn>
                  <a:cxn ang="0">
                    <a:pos x="1" y="3"/>
                  </a:cxn>
                  <a:cxn ang="0">
                    <a:pos x="1" y="3"/>
                  </a:cxn>
                  <a:cxn ang="0">
                    <a:pos x="1" y="3"/>
                  </a:cxn>
                  <a:cxn ang="0">
                    <a:pos x="1" y="4"/>
                  </a:cxn>
                  <a:cxn ang="0">
                    <a:pos x="1" y="5"/>
                  </a:cxn>
                  <a:cxn ang="0">
                    <a:pos x="1" y="6"/>
                  </a:cxn>
                  <a:cxn ang="0">
                    <a:pos x="1" y="7"/>
                  </a:cxn>
                  <a:cxn ang="0">
                    <a:pos x="1" y="8"/>
                  </a:cxn>
                  <a:cxn ang="0">
                    <a:pos x="1" y="9"/>
                  </a:cxn>
                  <a:cxn ang="0">
                    <a:pos x="1" y="8"/>
                  </a:cxn>
                  <a:cxn ang="0">
                    <a:pos x="1" y="7"/>
                  </a:cxn>
                  <a:cxn ang="0">
                    <a:pos x="1" y="7"/>
                  </a:cxn>
                  <a:cxn ang="0">
                    <a:pos x="1" y="8"/>
                  </a:cxn>
                </a:cxnLst>
                <a:rect l="0" t="0" r="r" b="b"/>
                <a:pathLst>
                  <a:path w="1" h="61">
                    <a:moveTo>
                      <a:pt x="0" y="49"/>
                    </a:moveTo>
                    <a:lnTo>
                      <a:pt x="0" y="50"/>
                    </a:lnTo>
                    <a:lnTo>
                      <a:pt x="0" y="50"/>
                    </a:lnTo>
                    <a:lnTo>
                      <a:pt x="0" y="51"/>
                    </a:lnTo>
                    <a:lnTo>
                      <a:pt x="0" y="51"/>
                    </a:lnTo>
                    <a:lnTo>
                      <a:pt x="0" y="51"/>
                    </a:lnTo>
                    <a:lnTo>
                      <a:pt x="0" y="52"/>
                    </a:lnTo>
                    <a:lnTo>
                      <a:pt x="0" y="52"/>
                    </a:lnTo>
                    <a:lnTo>
                      <a:pt x="0" y="52"/>
                    </a:lnTo>
                    <a:lnTo>
                      <a:pt x="0" y="53"/>
                    </a:lnTo>
                    <a:lnTo>
                      <a:pt x="0" y="54"/>
                    </a:lnTo>
                    <a:lnTo>
                      <a:pt x="0" y="54"/>
                    </a:lnTo>
                    <a:lnTo>
                      <a:pt x="0" y="54"/>
                    </a:lnTo>
                    <a:lnTo>
                      <a:pt x="0" y="55"/>
                    </a:lnTo>
                    <a:lnTo>
                      <a:pt x="0" y="55"/>
                    </a:lnTo>
                    <a:lnTo>
                      <a:pt x="0" y="55"/>
                    </a:lnTo>
                    <a:lnTo>
                      <a:pt x="0" y="55"/>
                    </a:lnTo>
                    <a:lnTo>
                      <a:pt x="0" y="55"/>
                    </a:lnTo>
                    <a:lnTo>
                      <a:pt x="0" y="55"/>
                    </a:lnTo>
                    <a:lnTo>
                      <a:pt x="0" y="56"/>
                    </a:lnTo>
                    <a:lnTo>
                      <a:pt x="0" y="56"/>
                    </a:lnTo>
                    <a:lnTo>
                      <a:pt x="0" y="56"/>
                    </a:lnTo>
                    <a:lnTo>
                      <a:pt x="0" y="56"/>
                    </a:lnTo>
                    <a:lnTo>
                      <a:pt x="0" y="56"/>
                    </a:lnTo>
                    <a:lnTo>
                      <a:pt x="0" y="56"/>
                    </a:lnTo>
                    <a:lnTo>
                      <a:pt x="0" y="56"/>
                    </a:lnTo>
                    <a:lnTo>
                      <a:pt x="0" y="56"/>
                    </a:lnTo>
                    <a:lnTo>
                      <a:pt x="0" y="56"/>
                    </a:lnTo>
                    <a:lnTo>
                      <a:pt x="0" y="56"/>
                    </a:lnTo>
                    <a:lnTo>
                      <a:pt x="0" y="56"/>
                    </a:lnTo>
                    <a:lnTo>
                      <a:pt x="0" y="56"/>
                    </a:lnTo>
                    <a:lnTo>
                      <a:pt x="0" y="55"/>
                    </a:lnTo>
                    <a:lnTo>
                      <a:pt x="0" y="54"/>
                    </a:lnTo>
                    <a:lnTo>
                      <a:pt x="0" y="54"/>
                    </a:lnTo>
                    <a:lnTo>
                      <a:pt x="0" y="53"/>
                    </a:lnTo>
                    <a:lnTo>
                      <a:pt x="0" y="54"/>
                    </a:lnTo>
                    <a:lnTo>
                      <a:pt x="0" y="54"/>
                    </a:lnTo>
                    <a:lnTo>
                      <a:pt x="0" y="55"/>
                    </a:lnTo>
                    <a:lnTo>
                      <a:pt x="0" y="61"/>
                    </a:lnTo>
                    <a:lnTo>
                      <a:pt x="0" y="57"/>
                    </a:lnTo>
                    <a:lnTo>
                      <a:pt x="0" y="53"/>
                    </a:lnTo>
                    <a:lnTo>
                      <a:pt x="0" y="50"/>
                    </a:lnTo>
                    <a:lnTo>
                      <a:pt x="0" y="49"/>
                    </a:lnTo>
                    <a:lnTo>
                      <a:pt x="0" y="49"/>
                    </a:lnTo>
                    <a:lnTo>
                      <a:pt x="0" y="49"/>
                    </a:lnTo>
                    <a:lnTo>
                      <a:pt x="0" y="48"/>
                    </a:lnTo>
                    <a:lnTo>
                      <a:pt x="0" y="47"/>
                    </a:lnTo>
                    <a:lnTo>
                      <a:pt x="0" y="46"/>
                    </a:lnTo>
                    <a:lnTo>
                      <a:pt x="0" y="45"/>
                    </a:lnTo>
                    <a:lnTo>
                      <a:pt x="0" y="45"/>
                    </a:lnTo>
                    <a:lnTo>
                      <a:pt x="0" y="44"/>
                    </a:lnTo>
                    <a:lnTo>
                      <a:pt x="0" y="43"/>
                    </a:lnTo>
                    <a:lnTo>
                      <a:pt x="0" y="42"/>
                    </a:lnTo>
                    <a:lnTo>
                      <a:pt x="0" y="41"/>
                    </a:lnTo>
                    <a:lnTo>
                      <a:pt x="0" y="40"/>
                    </a:lnTo>
                    <a:lnTo>
                      <a:pt x="0" y="40"/>
                    </a:lnTo>
                    <a:lnTo>
                      <a:pt x="0" y="40"/>
                    </a:lnTo>
                    <a:lnTo>
                      <a:pt x="0" y="38"/>
                    </a:lnTo>
                    <a:lnTo>
                      <a:pt x="0" y="37"/>
                    </a:lnTo>
                    <a:lnTo>
                      <a:pt x="0" y="36"/>
                    </a:lnTo>
                    <a:lnTo>
                      <a:pt x="0" y="34"/>
                    </a:lnTo>
                    <a:lnTo>
                      <a:pt x="0" y="34"/>
                    </a:lnTo>
                    <a:lnTo>
                      <a:pt x="0" y="33"/>
                    </a:lnTo>
                    <a:lnTo>
                      <a:pt x="0" y="32"/>
                    </a:lnTo>
                    <a:lnTo>
                      <a:pt x="0" y="31"/>
                    </a:lnTo>
                    <a:lnTo>
                      <a:pt x="0" y="30"/>
                    </a:lnTo>
                    <a:lnTo>
                      <a:pt x="0" y="29"/>
                    </a:lnTo>
                    <a:lnTo>
                      <a:pt x="0" y="29"/>
                    </a:lnTo>
                    <a:lnTo>
                      <a:pt x="0" y="28"/>
                    </a:lnTo>
                    <a:lnTo>
                      <a:pt x="0" y="27"/>
                    </a:lnTo>
                    <a:lnTo>
                      <a:pt x="0" y="27"/>
                    </a:lnTo>
                    <a:lnTo>
                      <a:pt x="0" y="26"/>
                    </a:lnTo>
                    <a:lnTo>
                      <a:pt x="0" y="26"/>
                    </a:lnTo>
                    <a:lnTo>
                      <a:pt x="0" y="25"/>
                    </a:lnTo>
                    <a:lnTo>
                      <a:pt x="0" y="25"/>
                    </a:lnTo>
                    <a:lnTo>
                      <a:pt x="0" y="26"/>
                    </a:lnTo>
                    <a:lnTo>
                      <a:pt x="0" y="25"/>
                    </a:lnTo>
                    <a:lnTo>
                      <a:pt x="0" y="25"/>
                    </a:lnTo>
                    <a:lnTo>
                      <a:pt x="0" y="24"/>
                    </a:lnTo>
                    <a:lnTo>
                      <a:pt x="0" y="24"/>
                    </a:lnTo>
                    <a:lnTo>
                      <a:pt x="0" y="24"/>
                    </a:lnTo>
                    <a:lnTo>
                      <a:pt x="0" y="23"/>
                    </a:lnTo>
                    <a:lnTo>
                      <a:pt x="0" y="24"/>
                    </a:lnTo>
                    <a:lnTo>
                      <a:pt x="0" y="23"/>
                    </a:lnTo>
                    <a:lnTo>
                      <a:pt x="0" y="23"/>
                    </a:lnTo>
                    <a:lnTo>
                      <a:pt x="0" y="23"/>
                    </a:lnTo>
                    <a:lnTo>
                      <a:pt x="0" y="22"/>
                    </a:lnTo>
                    <a:lnTo>
                      <a:pt x="0" y="22"/>
                    </a:lnTo>
                    <a:lnTo>
                      <a:pt x="0" y="21"/>
                    </a:lnTo>
                    <a:lnTo>
                      <a:pt x="0" y="21"/>
                    </a:lnTo>
                    <a:lnTo>
                      <a:pt x="0" y="21"/>
                    </a:lnTo>
                    <a:lnTo>
                      <a:pt x="0" y="21"/>
                    </a:lnTo>
                    <a:lnTo>
                      <a:pt x="0" y="21"/>
                    </a:lnTo>
                    <a:lnTo>
                      <a:pt x="0" y="21"/>
                    </a:lnTo>
                    <a:lnTo>
                      <a:pt x="0" y="21"/>
                    </a:lnTo>
                    <a:lnTo>
                      <a:pt x="0" y="20"/>
                    </a:lnTo>
                    <a:lnTo>
                      <a:pt x="0" y="21"/>
                    </a:lnTo>
                    <a:lnTo>
                      <a:pt x="0" y="20"/>
                    </a:lnTo>
                    <a:lnTo>
                      <a:pt x="0" y="20"/>
                    </a:lnTo>
                    <a:lnTo>
                      <a:pt x="0" y="20"/>
                    </a:lnTo>
                    <a:lnTo>
                      <a:pt x="0" y="19"/>
                    </a:lnTo>
                    <a:lnTo>
                      <a:pt x="0" y="20"/>
                    </a:lnTo>
                    <a:lnTo>
                      <a:pt x="0" y="19"/>
                    </a:lnTo>
                    <a:lnTo>
                      <a:pt x="0" y="19"/>
                    </a:lnTo>
                    <a:lnTo>
                      <a:pt x="0" y="19"/>
                    </a:lnTo>
                    <a:lnTo>
                      <a:pt x="0" y="18"/>
                    </a:lnTo>
                    <a:lnTo>
                      <a:pt x="0" y="19"/>
                    </a:lnTo>
                    <a:lnTo>
                      <a:pt x="0" y="19"/>
                    </a:lnTo>
                    <a:lnTo>
                      <a:pt x="0" y="19"/>
                    </a:lnTo>
                    <a:lnTo>
                      <a:pt x="0" y="19"/>
                    </a:lnTo>
                    <a:lnTo>
                      <a:pt x="0" y="19"/>
                    </a:lnTo>
                    <a:lnTo>
                      <a:pt x="0" y="19"/>
                    </a:lnTo>
                    <a:lnTo>
                      <a:pt x="0" y="19"/>
                    </a:lnTo>
                    <a:lnTo>
                      <a:pt x="0" y="19"/>
                    </a:lnTo>
                    <a:lnTo>
                      <a:pt x="0" y="19"/>
                    </a:lnTo>
                    <a:lnTo>
                      <a:pt x="0" y="19"/>
                    </a:lnTo>
                    <a:lnTo>
                      <a:pt x="0" y="18"/>
                    </a:lnTo>
                    <a:lnTo>
                      <a:pt x="0" y="18"/>
                    </a:lnTo>
                    <a:lnTo>
                      <a:pt x="0" y="18"/>
                    </a:lnTo>
                    <a:lnTo>
                      <a:pt x="0" y="18"/>
                    </a:lnTo>
                    <a:lnTo>
                      <a:pt x="0" y="17"/>
                    </a:lnTo>
                    <a:lnTo>
                      <a:pt x="0" y="17"/>
                    </a:lnTo>
                    <a:lnTo>
                      <a:pt x="0" y="16"/>
                    </a:lnTo>
                    <a:lnTo>
                      <a:pt x="0" y="16"/>
                    </a:lnTo>
                    <a:lnTo>
                      <a:pt x="0" y="15"/>
                    </a:lnTo>
                    <a:lnTo>
                      <a:pt x="0" y="14"/>
                    </a:lnTo>
                    <a:lnTo>
                      <a:pt x="0" y="15"/>
                    </a:lnTo>
                    <a:lnTo>
                      <a:pt x="0" y="14"/>
                    </a:lnTo>
                    <a:lnTo>
                      <a:pt x="0" y="14"/>
                    </a:lnTo>
                    <a:lnTo>
                      <a:pt x="0" y="13"/>
                    </a:lnTo>
                    <a:lnTo>
                      <a:pt x="0" y="13"/>
                    </a:lnTo>
                    <a:lnTo>
                      <a:pt x="0" y="13"/>
                    </a:lnTo>
                    <a:lnTo>
                      <a:pt x="0" y="14"/>
                    </a:lnTo>
                    <a:lnTo>
                      <a:pt x="0" y="14"/>
                    </a:lnTo>
                    <a:lnTo>
                      <a:pt x="0" y="14"/>
                    </a:lnTo>
                    <a:lnTo>
                      <a:pt x="0" y="14"/>
                    </a:lnTo>
                    <a:lnTo>
                      <a:pt x="0" y="13"/>
                    </a:lnTo>
                    <a:lnTo>
                      <a:pt x="0" y="13"/>
                    </a:lnTo>
                    <a:lnTo>
                      <a:pt x="0" y="13"/>
                    </a:lnTo>
                    <a:lnTo>
                      <a:pt x="0" y="13"/>
                    </a:lnTo>
                    <a:lnTo>
                      <a:pt x="0" y="13"/>
                    </a:lnTo>
                    <a:lnTo>
                      <a:pt x="0" y="13"/>
                    </a:lnTo>
                    <a:lnTo>
                      <a:pt x="0" y="13"/>
                    </a:lnTo>
                    <a:lnTo>
                      <a:pt x="0" y="13"/>
                    </a:lnTo>
                    <a:lnTo>
                      <a:pt x="0" y="13"/>
                    </a:lnTo>
                    <a:lnTo>
                      <a:pt x="0" y="13"/>
                    </a:lnTo>
                    <a:lnTo>
                      <a:pt x="0" y="12"/>
                    </a:lnTo>
                    <a:lnTo>
                      <a:pt x="0" y="11"/>
                    </a:lnTo>
                    <a:lnTo>
                      <a:pt x="0" y="10"/>
                    </a:lnTo>
                    <a:lnTo>
                      <a:pt x="0" y="11"/>
                    </a:lnTo>
                    <a:lnTo>
                      <a:pt x="0" y="10"/>
                    </a:lnTo>
                    <a:lnTo>
                      <a:pt x="0" y="10"/>
                    </a:lnTo>
                    <a:lnTo>
                      <a:pt x="0" y="10"/>
                    </a:lnTo>
                    <a:lnTo>
                      <a:pt x="0" y="9"/>
                    </a:lnTo>
                    <a:lnTo>
                      <a:pt x="0" y="8"/>
                    </a:lnTo>
                    <a:lnTo>
                      <a:pt x="0" y="8"/>
                    </a:lnTo>
                    <a:lnTo>
                      <a:pt x="0" y="8"/>
                    </a:lnTo>
                    <a:lnTo>
                      <a:pt x="0" y="8"/>
                    </a:lnTo>
                    <a:lnTo>
                      <a:pt x="0" y="8"/>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1"/>
                    </a:lnTo>
                    <a:lnTo>
                      <a:pt x="0" y="11"/>
                    </a:lnTo>
                    <a:lnTo>
                      <a:pt x="0" y="10"/>
                    </a:lnTo>
                    <a:lnTo>
                      <a:pt x="0" y="10"/>
                    </a:lnTo>
                    <a:lnTo>
                      <a:pt x="0" y="10"/>
                    </a:lnTo>
                    <a:lnTo>
                      <a:pt x="0" y="11"/>
                    </a:lnTo>
                    <a:lnTo>
                      <a:pt x="0" y="11"/>
                    </a:lnTo>
                    <a:lnTo>
                      <a:pt x="0" y="12"/>
                    </a:lnTo>
                    <a:lnTo>
                      <a:pt x="0" y="12"/>
                    </a:lnTo>
                    <a:lnTo>
                      <a:pt x="0" y="12"/>
                    </a:lnTo>
                    <a:lnTo>
                      <a:pt x="0" y="12"/>
                    </a:lnTo>
                    <a:lnTo>
                      <a:pt x="0" y="12"/>
                    </a:lnTo>
                    <a:lnTo>
                      <a:pt x="0" y="13"/>
                    </a:lnTo>
                    <a:lnTo>
                      <a:pt x="0" y="13"/>
                    </a:lnTo>
                    <a:lnTo>
                      <a:pt x="0" y="13"/>
                    </a:lnTo>
                    <a:lnTo>
                      <a:pt x="0" y="13"/>
                    </a:lnTo>
                    <a:lnTo>
                      <a:pt x="0" y="13"/>
                    </a:lnTo>
                    <a:lnTo>
                      <a:pt x="0" y="13"/>
                    </a:lnTo>
                    <a:lnTo>
                      <a:pt x="0" y="14"/>
                    </a:lnTo>
                    <a:lnTo>
                      <a:pt x="0" y="14"/>
                    </a:lnTo>
                    <a:lnTo>
                      <a:pt x="0" y="13"/>
                    </a:lnTo>
                    <a:lnTo>
                      <a:pt x="0" y="14"/>
                    </a:lnTo>
                    <a:lnTo>
                      <a:pt x="0" y="14"/>
                    </a:lnTo>
                    <a:lnTo>
                      <a:pt x="0" y="14"/>
                    </a:lnTo>
                    <a:lnTo>
                      <a:pt x="0" y="14"/>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1"/>
                    </a:lnTo>
                    <a:lnTo>
                      <a:pt x="0" y="12"/>
                    </a:lnTo>
                    <a:lnTo>
                      <a:pt x="0" y="12"/>
                    </a:lnTo>
                    <a:lnTo>
                      <a:pt x="0" y="11"/>
                    </a:lnTo>
                    <a:lnTo>
                      <a:pt x="0" y="12"/>
                    </a:lnTo>
                    <a:lnTo>
                      <a:pt x="0" y="13"/>
                    </a:lnTo>
                    <a:lnTo>
                      <a:pt x="0" y="12"/>
                    </a:lnTo>
                    <a:lnTo>
                      <a:pt x="0" y="11"/>
                    </a:lnTo>
                    <a:lnTo>
                      <a:pt x="0" y="11"/>
                    </a:lnTo>
                    <a:lnTo>
                      <a:pt x="0" y="11"/>
                    </a:lnTo>
                    <a:lnTo>
                      <a:pt x="0" y="11"/>
                    </a:lnTo>
                    <a:lnTo>
                      <a:pt x="0" y="11"/>
                    </a:lnTo>
                    <a:lnTo>
                      <a:pt x="0" y="12"/>
                    </a:lnTo>
                    <a:lnTo>
                      <a:pt x="0" y="12"/>
                    </a:lnTo>
                    <a:lnTo>
                      <a:pt x="0" y="12"/>
                    </a:lnTo>
                    <a:lnTo>
                      <a:pt x="0" y="12"/>
                    </a:lnTo>
                    <a:lnTo>
                      <a:pt x="0" y="12"/>
                    </a:lnTo>
                    <a:lnTo>
                      <a:pt x="0" y="11"/>
                    </a:lnTo>
                    <a:lnTo>
                      <a:pt x="0" y="12"/>
                    </a:lnTo>
                    <a:lnTo>
                      <a:pt x="0" y="11"/>
                    </a:lnTo>
                    <a:lnTo>
                      <a:pt x="0" y="11"/>
                    </a:lnTo>
                    <a:lnTo>
                      <a:pt x="0" y="11"/>
                    </a:lnTo>
                    <a:lnTo>
                      <a:pt x="0" y="11"/>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9"/>
                    </a:lnTo>
                    <a:lnTo>
                      <a:pt x="0" y="8"/>
                    </a:lnTo>
                    <a:lnTo>
                      <a:pt x="0" y="9"/>
                    </a:lnTo>
                    <a:lnTo>
                      <a:pt x="0" y="9"/>
                    </a:lnTo>
                    <a:lnTo>
                      <a:pt x="0" y="9"/>
                    </a:lnTo>
                    <a:lnTo>
                      <a:pt x="0" y="8"/>
                    </a:lnTo>
                    <a:lnTo>
                      <a:pt x="0" y="8"/>
                    </a:lnTo>
                    <a:lnTo>
                      <a:pt x="0" y="9"/>
                    </a:lnTo>
                    <a:lnTo>
                      <a:pt x="0" y="9"/>
                    </a:lnTo>
                    <a:lnTo>
                      <a:pt x="0" y="8"/>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9"/>
                    </a:lnTo>
                    <a:lnTo>
                      <a:pt x="0" y="9"/>
                    </a:lnTo>
                    <a:lnTo>
                      <a:pt x="0" y="9"/>
                    </a:lnTo>
                    <a:lnTo>
                      <a:pt x="0" y="9"/>
                    </a:lnTo>
                    <a:lnTo>
                      <a:pt x="0" y="8"/>
                    </a:lnTo>
                    <a:lnTo>
                      <a:pt x="0" y="8"/>
                    </a:lnTo>
                    <a:lnTo>
                      <a:pt x="0" y="8"/>
                    </a:lnTo>
                    <a:lnTo>
                      <a:pt x="0" y="7"/>
                    </a:lnTo>
                    <a:lnTo>
                      <a:pt x="0" y="8"/>
                    </a:lnTo>
                    <a:lnTo>
                      <a:pt x="0" y="8"/>
                    </a:lnTo>
                    <a:lnTo>
                      <a:pt x="0" y="8"/>
                    </a:lnTo>
                    <a:lnTo>
                      <a:pt x="0" y="8"/>
                    </a:lnTo>
                    <a:lnTo>
                      <a:pt x="0" y="8"/>
                    </a:lnTo>
                    <a:lnTo>
                      <a:pt x="0" y="8"/>
                    </a:lnTo>
                    <a:lnTo>
                      <a:pt x="0" y="9"/>
                    </a:lnTo>
                    <a:lnTo>
                      <a:pt x="0" y="9"/>
                    </a:lnTo>
                    <a:lnTo>
                      <a:pt x="0" y="8"/>
                    </a:lnTo>
                    <a:lnTo>
                      <a:pt x="0" y="8"/>
                    </a:lnTo>
                    <a:lnTo>
                      <a:pt x="0" y="7"/>
                    </a:lnTo>
                    <a:lnTo>
                      <a:pt x="0" y="6"/>
                    </a:lnTo>
                    <a:lnTo>
                      <a:pt x="0" y="6"/>
                    </a:lnTo>
                    <a:lnTo>
                      <a:pt x="0" y="6"/>
                    </a:lnTo>
                    <a:lnTo>
                      <a:pt x="0" y="4"/>
                    </a:lnTo>
                    <a:lnTo>
                      <a:pt x="0" y="4"/>
                    </a:lnTo>
                    <a:lnTo>
                      <a:pt x="0" y="3"/>
                    </a:lnTo>
                    <a:lnTo>
                      <a:pt x="0" y="3"/>
                    </a:lnTo>
                    <a:lnTo>
                      <a:pt x="0" y="3"/>
                    </a:lnTo>
                    <a:lnTo>
                      <a:pt x="0" y="3"/>
                    </a:lnTo>
                    <a:lnTo>
                      <a:pt x="0" y="2"/>
                    </a:lnTo>
                    <a:lnTo>
                      <a:pt x="0"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7"/>
                    </a:lnTo>
                    <a:lnTo>
                      <a:pt x="1" y="7"/>
                    </a:lnTo>
                    <a:lnTo>
                      <a:pt x="1" y="6"/>
                    </a:lnTo>
                    <a:lnTo>
                      <a:pt x="1" y="6"/>
                    </a:lnTo>
                    <a:lnTo>
                      <a:pt x="1" y="6"/>
                    </a:lnTo>
                    <a:lnTo>
                      <a:pt x="1" y="6"/>
                    </a:lnTo>
                    <a:lnTo>
                      <a:pt x="1" y="7"/>
                    </a:lnTo>
                    <a:lnTo>
                      <a:pt x="1" y="7"/>
                    </a:lnTo>
                    <a:lnTo>
                      <a:pt x="1" y="8"/>
                    </a:lnTo>
                    <a:lnTo>
                      <a:pt x="1" y="7"/>
                    </a:lnTo>
                    <a:lnTo>
                      <a:pt x="1" y="7"/>
                    </a:lnTo>
                    <a:lnTo>
                      <a:pt x="1" y="7"/>
                    </a:lnTo>
                    <a:lnTo>
                      <a:pt x="1" y="6"/>
                    </a:lnTo>
                    <a:lnTo>
                      <a:pt x="1" y="7"/>
                    </a:lnTo>
                    <a:lnTo>
                      <a:pt x="1" y="6"/>
                    </a:lnTo>
                    <a:lnTo>
                      <a:pt x="1" y="7"/>
                    </a:lnTo>
                    <a:lnTo>
                      <a:pt x="1" y="6"/>
                    </a:lnTo>
                    <a:lnTo>
                      <a:pt x="1" y="7"/>
                    </a:lnTo>
                    <a:lnTo>
                      <a:pt x="1" y="6"/>
                    </a:lnTo>
                    <a:lnTo>
                      <a:pt x="1" y="7"/>
                    </a:lnTo>
                    <a:lnTo>
                      <a:pt x="1" y="6"/>
                    </a:lnTo>
                    <a:lnTo>
                      <a:pt x="1" y="7"/>
                    </a:lnTo>
                    <a:lnTo>
                      <a:pt x="1" y="7"/>
                    </a:lnTo>
                    <a:lnTo>
                      <a:pt x="1" y="7"/>
                    </a:lnTo>
                    <a:lnTo>
                      <a:pt x="1" y="8"/>
                    </a:lnTo>
                    <a:lnTo>
                      <a:pt x="1" y="7"/>
                    </a:lnTo>
                    <a:lnTo>
                      <a:pt x="1" y="8"/>
                    </a:lnTo>
                    <a:lnTo>
                      <a:pt x="1" y="7"/>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6"/>
                    </a:lnTo>
                    <a:lnTo>
                      <a:pt x="1" y="6"/>
                    </a:lnTo>
                    <a:lnTo>
                      <a:pt x="1" y="6"/>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5"/>
                    </a:lnTo>
                    <a:lnTo>
                      <a:pt x="1" y="6"/>
                    </a:lnTo>
                    <a:lnTo>
                      <a:pt x="1" y="5"/>
                    </a:lnTo>
                    <a:lnTo>
                      <a:pt x="1" y="5"/>
                    </a:lnTo>
                    <a:lnTo>
                      <a:pt x="1" y="5"/>
                    </a:lnTo>
                    <a:lnTo>
                      <a:pt x="1" y="6"/>
                    </a:lnTo>
                    <a:lnTo>
                      <a:pt x="1" y="6"/>
                    </a:lnTo>
                    <a:lnTo>
                      <a:pt x="1" y="6"/>
                    </a:lnTo>
                    <a:lnTo>
                      <a:pt x="1" y="5"/>
                    </a:lnTo>
                    <a:lnTo>
                      <a:pt x="1" y="5"/>
                    </a:lnTo>
                    <a:lnTo>
                      <a:pt x="1" y="5"/>
                    </a:lnTo>
                    <a:lnTo>
                      <a:pt x="1" y="6"/>
                    </a:lnTo>
                    <a:lnTo>
                      <a:pt x="1" y="5"/>
                    </a:lnTo>
                    <a:lnTo>
                      <a:pt x="1" y="6"/>
                    </a:lnTo>
                    <a:lnTo>
                      <a:pt x="1" y="5"/>
                    </a:lnTo>
                    <a:lnTo>
                      <a:pt x="1" y="6"/>
                    </a:lnTo>
                    <a:lnTo>
                      <a:pt x="1" y="5"/>
                    </a:lnTo>
                    <a:lnTo>
                      <a:pt x="1" y="6"/>
                    </a:lnTo>
                    <a:lnTo>
                      <a:pt x="1" y="5"/>
                    </a:lnTo>
                    <a:lnTo>
                      <a:pt x="1" y="5"/>
                    </a:lnTo>
                    <a:lnTo>
                      <a:pt x="1" y="5"/>
                    </a:lnTo>
                    <a:lnTo>
                      <a:pt x="1" y="5"/>
                    </a:lnTo>
                    <a:lnTo>
                      <a:pt x="1" y="5"/>
                    </a:lnTo>
                    <a:lnTo>
                      <a:pt x="1" y="5"/>
                    </a:lnTo>
                    <a:lnTo>
                      <a:pt x="1" y="6"/>
                    </a:lnTo>
                    <a:lnTo>
                      <a:pt x="1" y="5"/>
                    </a:lnTo>
                    <a:lnTo>
                      <a:pt x="1" y="5"/>
                    </a:lnTo>
                    <a:lnTo>
                      <a:pt x="1" y="5"/>
                    </a:lnTo>
                    <a:lnTo>
                      <a:pt x="1" y="6"/>
                    </a:lnTo>
                    <a:lnTo>
                      <a:pt x="1" y="5"/>
                    </a:lnTo>
                    <a:lnTo>
                      <a:pt x="1" y="6"/>
                    </a:lnTo>
                    <a:lnTo>
                      <a:pt x="1" y="6"/>
                    </a:lnTo>
                    <a:lnTo>
                      <a:pt x="1" y="7"/>
                    </a:lnTo>
                    <a:lnTo>
                      <a:pt x="1" y="7"/>
                    </a:lnTo>
                    <a:lnTo>
                      <a:pt x="1" y="7"/>
                    </a:lnTo>
                    <a:lnTo>
                      <a:pt x="1" y="7"/>
                    </a:lnTo>
                    <a:lnTo>
                      <a:pt x="1" y="7"/>
                    </a:lnTo>
                    <a:lnTo>
                      <a:pt x="1" y="7"/>
                    </a:lnTo>
                    <a:lnTo>
                      <a:pt x="1" y="6"/>
                    </a:lnTo>
                    <a:lnTo>
                      <a:pt x="1" y="7"/>
                    </a:lnTo>
                    <a:lnTo>
                      <a:pt x="1" y="6"/>
                    </a:lnTo>
                    <a:lnTo>
                      <a:pt x="1" y="6"/>
                    </a:lnTo>
                    <a:lnTo>
                      <a:pt x="1" y="5"/>
                    </a:lnTo>
                    <a:lnTo>
                      <a:pt x="1" y="4"/>
                    </a:lnTo>
                    <a:lnTo>
                      <a:pt x="1" y="4"/>
                    </a:lnTo>
                    <a:lnTo>
                      <a:pt x="1" y="4"/>
                    </a:lnTo>
                    <a:lnTo>
                      <a:pt x="1" y="4"/>
                    </a:lnTo>
                    <a:lnTo>
                      <a:pt x="1" y="3"/>
                    </a:lnTo>
                    <a:lnTo>
                      <a:pt x="1" y="3"/>
                    </a:lnTo>
                    <a:lnTo>
                      <a:pt x="1" y="2"/>
                    </a:lnTo>
                    <a:lnTo>
                      <a:pt x="1" y="1"/>
                    </a:lnTo>
                    <a:lnTo>
                      <a:pt x="1" y="1"/>
                    </a:lnTo>
                    <a:lnTo>
                      <a:pt x="1" y="0"/>
                    </a:lnTo>
                    <a:lnTo>
                      <a:pt x="1" y="0"/>
                    </a:lnTo>
                    <a:lnTo>
                      <a:pt x="1" y="0"/>
                    </a:lnTo>
                    <a:lnTo>
                      <a:pt x="1" y="0"/>
                    </a:lnTo>
                    <a:lnTo>
                      <a:pt x="1" y="0"/>
                    </a:lnTo>
                    <a:lnTo>
                      <a:pt x="1" y="0"/>
                    </a:lnTo>
                    <a:lnTo>
                      <a:pt x="1" y="1"/>
                    </a:lnTo>
                    <a:lnTo>
                      <a:pt x="1" y="1"/>
                    </a:lnTo>
                    <a:lnTo>
                      <a:pt x="1" y="2"/>
                    </a:lnTo>
                    <a:lnTo>
                      <a:pt x="1" y="2"/>
                    </a:lnTo>
                    <a:lnTo>
                      <a:pt x="1" y="3"/>
                    </a:lnTo>
                    <a:lnTo>
                      <a:pt x="1" y="3"/>
                    </a:lnTo>
                    <a:lnTo>
                      <a:pt x="1" y="3"/>
                    </a:lnTo>
                    <a:lnTo>
                      <a:pt x="1" y="3"/>
                    </a:lnTo>
                    <a:lnTo>
                      <a:pt x="1" y="2"/>
                    </a:lnTo>
                    <a:lnTo>
                      <a:pt x="1" y="2"/>
                    </a:lnTo>
                    <a:lnTo>
                      <a:pt x="1" y="2"/>
                    </a:lnTo>
                    <a:lnTo>
                      <a:pt x="1" y="2"/>
                    </a:lnTo>
                    <a:lnTo>
                      <a:pt x="1" y="2"/>
                    </a:lnTo>
                    <a:lnTo>
                      <a:pt x="1" y="2"/>
                    </a:lnTo>
                    <a:lnTo>
                      <a:pt x="1" y="2"/>
                    </a:lnTo>
                    <a:lnTo>
                      <a:pt x="1" y="3"/>
                    </a:lnTo>
                    <a:lnTo>
                      <a:pt x="1" y="3"/>
                    </a:lnTo>
                    <a:lnTo>
                      <a:pt x="1" y="3"/>
                    </a:lnTo>
                    <a:lnTo>
                      <a:pt x="1" y="2"/>
                    </a:lnTo>
                    <a:lnTo>
                      <a:pt x="1" y="2"/>
                    </a:lnTo>
                    <a:lnTo>
                      <a:pt x="1" y="1"/>
                    </a:lnTo>
                    <a:lnTo>
                      <a:pt x="1" y="2"/>
                    </a:lnTo>
                    <a:lnTo>
                      <a:pt x="1" y="1"/>
                    </a:lnTo>
                    <a:lnTo>
                      <a:pt x="1" y="2"/>
                    </a:lnTo>
                    <a:lnTo>
                      <a:pt x="1" y="1"/>
                    </a:lnTo>
                    <a:lnTo>
                      <a:pt x="1" y="2"/>
                    </a:lnTo>
                    <a:lnTo>
                      <a:pt x="1" y="1"/>
                    </a:lnTo>
                    <a:lnTo>
                      <a:pt x="1" y="0"/>
                    </a:lnTo>
                    <a:lnTo>
                      <a:pt x="1" y="1"/>
                    </a:lnTo>
                    <a:lnTo>
                      <a:pt x="1" y="0"/>
                    </a:lnTo>
                    <a:lnTo>
                      <a:pt x="1" y="1"/>
                    </a:lnTo>
                    <a:lnTo>
                      <a:pt x="1" y="1"/>
                    </a:lnTo>
                    <a:lnTo>
                      <a:pt x="1" y="1"/>
                    </a:lnTo>
                    <a:lnTo>
                      <a:pt x="1" y="0"/>
                    </a:lnTo>
                    <a:lnTo>
                      <a:pt x="1" y="0"/>
                    </a:lnTo>
                    <a:lnTo>
                      <a:pt x="1" y="1"/>
                    </a:lnTo>
                    <a:lnTo>
                      <a:pt x="1" y="1"/>
                    </a:lnTo>
                    <a:lnTo>
                      <a:pt x="1" y="1"/>
                    </a:lnTo>
                    <a:lnTo>
                      <a:pt x="1" y="2"/>
                    </a:lnTo>
                    <a:lnTo>
                      <a:pt x="1" y="2"/>
                    </a:lnTo>
                    <a:lnTo>
                      <a:pt x="1" y="2"/>
                    </a:lnTo>
                    <a:lnTo>
                      <a:pt x="1" y="1"/>
                    </a:lnTo>
                    <a:lnTo>
                      <a:pt x="1" y="1"/>
                    </a:lnTo>
                    <a:lnTo>
                      <a:pt x="1" y="2"/>
                    </a:lnTo>
                    <a:lnTo>
                      <a:pt x="1" y="2"/>
                    </a:lnTo>
                    <a:lnTo>
                      <a:pt x="1" y="1"/>
                    </a:lnTo>
                    <a:lnTo>
                      <a:pt x="1" y="1"/>
                    </a:lnTo>
                    <a:lnTo>
                      <a:pt x="1" y="1"/>
                    </a:lnTo>
                    <a:lnTo>
                      <a:pt x="1" y="0"/>
                    </a:lnTo>
                    <a:lnTo>
                      <a:pt x="1" y="0"/>
                    </a:lnTo>
                    <a:lnTo>
                      <a:pt x="1" y="0"/>
                    </a:lnTo>
                    <a:lnTo>
                      <a:pt x="1" y="0"/>
                    </a:lnTo>
                    <a:lnTo>
                      <a:pt x="1" y="0"/>
                    </a:lnTo>
                    <a:lnTo>
                      <a:pt x="1" y="0"/>
                    </a:lnTo>
                    <a:lnTo>
                      <a:pt x="1" y="1"/>
                    </a:lnTo>
                    <a:lnTo>
                      <a:pt x="1" y="1"/>
                    </a:lnTo>
                    <a:lnTo>
                      <a:pt x="1" y="2"/>
                    </a:lnTo>
                    <a:lnTo>
                      <a:pt x="1" y="2"/>
                    </a:lnTo>
                    <a:lnTo>
                      <a:pt x="1" y="1"/>
                    </a:lnTo>
                    <a:lnTo>
                      <a:pt x="1" y="2"/>
                    </a:lnTo>
                    <a:lnTo>
                      <a:pt x="1" y="2"/>
                    </a:lnTo>
                    <a:lnTo>
                      <a:pt x="1" y="3"/>
                    </a:lnTo>
                    <a:lnTo>
                      <a:pt x="1" y="2"/>
                    </a:lnTo>
                    <a:lnTo>
                      <a:pt x="1" y="3"/>
                    </a:lnTo>
                    <a:lnTo>
                      <a:pt x="1" y="2"/>
                    </a:lnTo>
                    <a:lnTo>
                      <a:pt x="1" y="2"/>
                    </a:lnTo>
                    <a:lnTo>
                      <a:pt x="1" y="2"/>
                    </a:lnTo>
                    <a:lnTo>
                      <a:pt x="1" y="3"/>
                    </a:lnTo>
                    <a:lnTo>
                      <a:pt x="1" y="3"/>
                    </a:lnTo>
                    <a:lnTo>
                      <a:pt x="1" y="3"/>
                    </a:lnTo>
                    <a:lnTo>
                      <a:pt x="1" y="2"/>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4"/>
                    </a:lnTo>
                    <a:lnTo>
                      <a:pt x="1" y="4"/>
                    </a:lnTo>
                    <a:lnTo>
                      <a:pt x="1" y="5"/>
                    </a:lnTo>
                    <a:lnTo>
                      <a:pt x="1" y="4"/>
                    </a:lnTo>
                    <a:lnTo>
                      <a:pt x="1" y="4"/>
                    </a:lnTo>
                    <a:lnTo>
                      <a:pt x="1" y="5"/>
                    </a:lnTo>
                    <a:lnTo>
                      <a:pt x="1" y="5"/>
                    </a:lnTo>
                    <a:lnTo>
                      <a:pt x="1" y="6"/>
                    </a:lnTo>
                    <a:lnTo>
                      <a:pt x="1" y="6"/>
                    </a:lnTo>
                    <a:lnTo>
                      <a:pt x="1" y="6"/>
                    </a:lnTo>
                    <a:lnTo>
                      <a:pt x="1" y="7"/>
                    </a:lnTo>
                    <a:lnTo>
                      <a:pt x="1" y="7"/>
                    </a:lnTo>
                    <a:lnTo>
                      <a:pt x="1" y="7"/>
                    </a:lnTo>
                    <a:lnTo>
                      <a:pt x="1" y="8"/>
                    </a:lnTo>
                    <a:lnTo>
                      <a:pt x="1" y="7"/>
                    </a:lnTo>
                    <a:lnTo>
                      <a:pt x="1" y="7"/>
                    </a:lnTo>
                    <a:lnTo>
                      <a:pt x="1" y="8"/>
                    </a:lnTo>
                    <a:lnTo>
                      <a:pt x="1" y="7"/>
                    </a:lnTo>
                    <a:lnTo>
                      <a:pt x="1" y="8"/>
                    </a:lnTo>
                    <a:lnTo>
                      <a:pt x="1" y="7"/>
                    </a:lnTo>
                    <a:lnTo>
                      <a:pt x="1" y="7"/>
                    </a:lnTo>
                    <a:lnTo>
                      <a:pt x="1" y="7"/>
                    </a:lnTo>
                    <a:lnTo>
                      <a:pt x="1" y="8"/>
                    </a:lnTo>
                    <a:lnTo>
                      <a:pt x="1" y="7"/>
                    </a:lnTo>
                    <a:lnTo>
                      <a:pt x="1" y="7"/>
                    </a:lnTo>
                    <a:lnTo>
                      <a:pt x="1" y="8"/>
                    </a:lnTo>
                    <a:lnTo>
                      <a:pt x="1" y="7"/>
                    </a:lnTo>
                    <a:lnTo>
                      <a:pt x="1" y="6"/>
                    </a:lnTo>
                    <a:lnTo>
                      <a:pt x="1" y="7"/>
                    </a:lnTo>
                    <a:lnTo>
                      <a:pt x="1" y="8"/>
                    </a:lnTo>
                    <a:lnTo>
                      <a:pt x="1" y="7"/>
                    </a:lnTo>
                    <a:lnTo>
                      <a:pt x="1" y="8"/>
                    </a:lnTo>
                    <a:lnTo>
                      <a:pt x="1" y="7"/>
                    </a:lnTo>
                    <a:lnTo>
                      <a:pt x="1" y="8"/>
                    </a:lnTo>
                    <a:lnTo>
                      <a:pt x="1" y="9"/>
                    </a:lnTo>
                    <a:lnTo>
                      <a:pt x="1" y="9"/>
                    </a:lnTo>
                    <a:lnTo>
                      <a:pt x="1" y="9"/>
                    </a:lnTo>
                    <a:lnTo>
                      <a:pt x="1" y="8"/>
                    </a:lnTo>
                    <a:lnTo>
                      <a:pt x="1" y="9"/>
                    </a:lnTo>
                    <a:lnTo>
                      <a:pt x="1" y="10"/>
                    </a:lnTo>
                    <a:lnTo>
                      <a:pt x="1" y="9"/>
                    </a:lnTo>
                    <a:lnTo>
                      <a:pt x="1" y="9"/>
                    </a:lnTo>
                    <a:lnTo>
                      <a:pt x="1" y="9"/>
                    </a:lnTo>
                    <a:lnTo>
                      <a:pt x="1" y="9"/>
                    </a:lnTo>
                    <a:lnTo>
                      <a:pt x="1" y="10"/>
                    </a:lnTo>
                    <a:lnTo>
                      <a:pt x="1" y="10"/>
                    </a:lnTo>
                    <a:lnTo>
                      <a:pt x="1" y="9"/>
                    </a:lnTo>
                    <a:lnTo>
                      <a:pt x="1" y="10"/>
                    </a:lnTo>
                    <a:lnTo>
                      <a:pt x="1" y="9"/>
                    </a:lnTo>
                    <a:lnTo>
                      <a:pt x="1" y="9"/>
                    </a:lnTo>
                    <a:lnTo>
                      <a:pt x="1" y="9"/>
                    </a:lnTo>
                    <a:lnTo>
                      <a:pt x="1" y="8"/>
                    </a:lnTo>
                    <a:lnTo>
                      <a:pt x="1" y="9"/>
                    </a:lnTo>
                    <a:lnTo>
                      <a:pt x="1" y="8"/>
                    </a:lnTo>
                    <a:lnTo>
                      <a:pt x="1" y="9"/>
                    </a:lnTo>
                    <a:lnTo>
                      <a:pt x="1" y="8"/>
                    </a:lnTo>
                    <a:lnTo>
                      <a:pt x="1" y="9"/>
                    </a:lnTo>
                    <a:lnTo>
                      <a:pt x="1" y="8"/>
                    </a:lnTo>
                    <a:lnTo>
                      <a:pt x="1" y="9"/>
                    </a:lnTo>
                    <a:lnTo>
                      <a:pt x="1" y="10"/>
                    </a:lnTo>
                    <a:lnTo>
                      <a:pt x="1" y="9"/>
                    </a:lnTo>
                    <a:lnTo>
                      <a:pt x="1" y="8"/>
                    </a:lnTo>
                    <a:lnTo>
                      <a:pt x="1" y="8"/>
                    </a:lnTo>
                    <a:lnTo>
                      <a:pt x="1" y="8"/>
                    </a:lnTo>
                    <a:lnTo>
                      <a:pt x="1" y="7"/>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7"/>
                    </a:lnTo>
                    <a:lnTo>
                      <a:pt x="1" y="7"/>
                    </a:lnTo>
                    <a:lnTo>
                      <a:pt x="1" y="8"/>
                    </a:lnTo>
                    <a:lnTo>
                      <a:pt x="1" y="8"/>
                    </a:lnTo>
                    <a:lnTo>
                      <a:pt x="1" y="7"/>
                    </a:lnTo>
                    <a:lnTo>
                      <a:pt x="1" y="7"/>
                    </a:lnTo>
                    <a:lnTo>
                      <a:pt x="1" y="7"/>
                    </a:lnTo>
                    <a:lnTo>
                      <a:pt x="1" y="8"/>
                    </a:lnTo>
                    <a:lnTo>
                      <a:pt x="1" y="7"/>
                    </a:lnTo>
                    <a:lnTo>
                      <a:pt x="1" y="8"/>
                    </a:lnTo>
                    <a:lnTo>
                      <a:pt x="1" y="7"/>
                    </a:lnTo>
                  </a:path>
                </a:pathLst>
              </a:custGeom>
              <a:noFill/>
              <a:ln w="0">
                <a:solidFill>
                  <a:srgbClr val="3366FF"/>
                </a:solidFill>
                <a:prstDash val="solid"/>
                <a:round/>
                <a:headEnd/>
                <a:tailEnd/>
              </a:ln>
            </p:spPr>
            <p:txBody>
              <a:bodyPr/>
              <a:lstStyle/>
              <a:p>
                <a:endParaRPr lang="en-GB"/>
              </a:p>
            </p:txBody>
          </p:sp>
          <p:sp>
            <p:nvSpPr>
              <p:cNvPr id="185997" name="Freeform 653"/>
              <p:cNvSpPr>
                <a:spLocks/>
              </p:cNvSpPr>
              <p:nvPr/>
            </p:nvSpPr>
            <p:spPr bwMode="auto">
              <a:xfrm>
                <a:off x="2952" y="3545"/>
                <a:ext cx="1" cy="60"/>
              </a:xfrm>
              <a:custGeom>
                <a:avLst/>
                <a:gdLst/>
                <a:ahLst/>
                <a:cxnLst>
                  <a:cxn ang="0">
                    <a:pos x="0" y="8"/>
                  </a:cxn>
                  <a:cxn ang="0">
                    <a:pos x="0" y="3"/>
                  </a:cxn>
                  <a:cxn ang="0">
                    <a:pos x="0" y="4"/>
                  </a:cxn>
                  <a:cxn ang="0">
                    <a:pos x="0" y="7"/>
                  </a:cxn>
                  <a:cxn ang="0">
                    <a:pos x="0" y="6"/>
                  </a:cxn>
                  <a:cxn ang="0">
                    <a:pos x="0" y="4"/>
                  </a:cxn>
                  <a:cxn ang="0">
                    <a:pos x="0" y="3"/>
                  </a:cxn>
                  <a:cxn ang="0">
                    <a:pos x="0" y="4"/>
                  </a:cxn>
                  <a:cxn ang="0">
                    <a:pos x="0" y="4"/>
                  </a:cxn>
                  <a:cxn ang="0">
                    <a:pos x="0" y="3"/>
                  </a:cxn>
                  <a:cxn ang="0">
                    <a:pos x="0" y="6"/>
                  </a:cxn>
                  <a:cxn ang="0">
                    <a:pos x="0" y="4"/>
                  </a:cxn>
                  <a:cxn ang="0">
                    <a:pos x="0" y="5"/>
                  </a:cxn>
                  <a:cxn ang="0">
                    <a:pos x="0" y="5"/>
                  </a:cxn>
                  <a:cxn ang="0">
                    <a:pos x="0" y="3"/>
                  </a:cxn>
                  <a:cxn ang="0">
                    <a:pos x="0" y="6"/>
                  </a:cxn>
                  <a:cxn ang="0">
                    <a:pos x="0" y="8"/>
                  </a:cxn>
                  <a:cxn ang="0">
                    <a:pos x="0" y="7"/>
                  </a:cxn>
                  <a:cxn ang="0">
                    <a:pos x="0" y="7"/>
                  </a:cxn>
                  <a:cxn ang="0">
                    <a:pos x="0" y="2"/>
                  </a:cxn>
                  <a:cxn ang="0">
                    <a:pos x="0" y="3"/>
                  </a:cxn>
                  <a:cxn ang="0">
                    <a:pos x="0" y="2"/>
                  </a:cxn>
                  <a:cxn ang="0">
                    <a:pos x="0" y="1"/>
                  </a:cxn>
                  <a:cxn ang="0">
                    <a:pos x="0" y="1"/>
                  </a:cxn>
                  <a:cxn ang="0">
                    <a:pos x="0" y="1"/>
                  </a:cxn>
                  <a:cxn ang="0">
                    <a:pos x="0" y="1"/>
                  </a:cxn>
                  <a:cxn ang="0">
                    <a:pos x="0" y="4"/>
                  </a:cxn>
                  <a:cxn ang="0">
                    <a:pos x="0" y="4"/>
                  </a:cxn>
                  <a:cxn ang="0">
                    <a:pos x="0" y="5"/>
                  </a:cxn>
                  <a:cxn ang="0">
                    <a:pos x="0" y="4"/>
                  </a:cxn>
                  <a:cxn ang="0">
                    <a:pos x="0" y="3"/>
                  </a:cxn>
                  <a:cxn ang="0">
                    <a:pos x="0" y="3"/>
                  </a:cxn>
                  <a:cxn ang="0">
                    <a:pos x="0" y="3"/>
                  </a:cxn>
                  <a:cxn ang="0">
                    <a:pos x="0" y="5"/>
                  </a:cxn>
                  <a:cxn ang="0">
                    <a:pos x="0" y="6"/>
                  </a:cxn>
                  <a:cxn ang="0">
                    <a:pos x="0" y="6"/>
                  </a:cxn>
                  <a:cxn ang="0">
                    <a:pos x="0" y="4"/>
                  </a:cxn>
                  <a:cxn ang="0">
                    <a:pos x="0" y="1"/>
                  </a:cxn>
                  <a:cxn ang="0">
                    <a:pos x="0" y="2"/>
                  </a:cxn>
                  <a:cxn ang="0">
                    <a:pos x="0" y="4"/>
                  </a:cxn>
                  <a:cxn ang="0">
                    <a:pos x="0" y="5"/>
                  </a:cxn>
                  <a:cxn ang="0">
                    <a:pos x="0" y="5"/>
                  </a:cxn>
                  <a:cxn ang="0">
                    <a:pos x="0" y="6"/>
                  </a:cxn>
                  <a:cxn ang="0">
                    <a:pos x="0" y="4"/>
                  </a:cxn>
                  <a:cxn ang="0">
                    <a:pos x="0" y="5"/>
                  </a:cxn>
                  <a:cxn ang="0">
                    <a:pos x="0" y="4"/>
                  </a:cxn>
                  <a:cxn ang="0">
                    <a:pos x="0" y="6"/>
                  </a:cxn>
                  <a:cxn ang="0">
                    <a:pos x="0" y="6"/>
                  </a:cxn>
                  <a:cxn ang="0">
                    <a:pos x="0" y="4"/>
                  </a:cxn>
                  <a:cxn ang="0">
                    <a:pos x="0" y="5"/>
                  </a:cxn>
                  <a:cxn ang="0">
                    <a:pos x="0" y="4"/>
                  </a:cxn>
                  <a:cxn ang="0">
                    <a:pos x="0" y="1"/>
                  </a:cxn>
                  <a:cxn ang="0">
                    <a:pos x="0" y="2"/>
                  </a:cxn>
                  <a:cxn ang="0">
                    <a:pos x="0" y="2"/>
                  </a:cxn>
                  <a:cxn ang="0">
                    <a:pos x="0" y="3"/>
                  </a:cxn>
                  <a:cxn ang="0">
                    <a:pos x="0" y="3"/>
                  </a:cxn>
                  <a:cxn ang="0">
                    <a:pos x="0" y="5"/>
                  </a:cxn>
                  <a:cxn ang="0">
                    <a:pos x="0" y="7"/>
                  </a:cxn>
                  <a:cxn ang="0">
                    <a:pos x="0" y="7"/>
                  </a:cxn>
                  <a:cxn ang="0">
                    <a:pos x="0" y="7"/>
                  </a:cxn>
                  <a:cxn ang="0">
                    <a:pos x="0" y="3"/>
                  </a:cxn>
                  <a:cxn ang="0">
                    <a:pos x="0" y="2"/>
                  </a:cxn>
                  <a:cxn ang="0">
                    <a:pos x="0" y="1"/>
                  </a:cxn>
                </a:cxnLst>
                <a:rect l="0" t="0" r="r" b="b"/>
                <a:pathLst>
                  <a:path h="10">
                    <a:moveTo>
                      <a:pt x="0" y="9"/>
                    </a:moveTo>
                    <a:lnTo>
                      <a:pt x="0" y="10"/>
                    </a:lnTo>
                    <a:lnTo>
                      <a:pt x="0" y="10"/>
                    </a:lnTo>
                    <a:lnTo>
                      <a:pt x="0" y="9"/>
                    </a:lnTo>
                    <a:lnTo>
                      <a:pt x="0" y="8"/>
                    </a:lnTo>
                    <a:lnTo>
                      <a:pt x="0" y="9"/>
                    </a:lnTo>
                    <a:lnTo>
                      <a:pt x="0" y="8"/>
                    </a:lnTo>
                    <a:lnTo>
                      <a:pt x="0" y="8"/>
                    </a:lnTo>
                    <a:lnTo>
                      <a:pt x="0" y="9"/>
                    </a:lnTo>
                    <a:lnTo>
                      <a:pt x="0" y="8"/>
                    </a:lnTo>
                    <a:lnTo>
                      <a:pt x="0" y="8"/>
                    </a:lnTo>
                    <a:lnTo>
                      <a:pt x="0" y="7"/>
                    </a:lnTo>
                    <a:lnTo>
                      <a:pt x="0" y="7"/>
                    </a:lnTo>
                    <a:lnTo>
                      <a:pt x="0" y="6"/>
                    </a:lnTo>
                    <a:lnTo>
                      <a:pt x="0" y="5"/>
                    </a:lnTo>
                    <a:lnTo>
                      <a:pt x="0" y="5"/>
                    </a:lnTo>
                    <a:lnTo>
                      <a:pt x="0" y="5"/>
                    </a:lnTo>
                    <a:lnTo>
                      <a:pt x="0" y="4"/>
                    </a:lnTo>
                    <a:lnTo>
                      <a:pt x="0" y="4"/>
                    </a:lnTo>
                    <a:lnTo>
                      <a:pt x="0" y="4"/>
                    </a:lnTo>
                    <a:lnTo>
                      <a:pt x="0" y="4"/>
                    </a:lnTo>
                    <a:lnTo>
                      <a:pt x="0" y="3"/>
                    </a:lnTo>
                    <a:lnTo>
                      <a:pt x="0" y="2"/>
                    </a:lnTo>
                    <a:lnTo>
                      <a:pt x="0" y="2"/>
                    </a:lnTo>
                    <a:lnTo>
                      <a:pt x="0" y="2"/>
                    </a:lnTo>
                    <a:lnTo>
                      <a:pt x="0" y="2"/>
                    </a:lnTo>
                    <a:lnTo>
                      <a:pt x="0" y="2"/>
                    </a:lnTo>
                    <a:lnTo>
                      <a:pt x="0" y="2"/>
                    </a:lnTo>
                    <a:lnTo>
                      <a:pt x="0" y="3"/>
                    </a:lnTo>
                    <a:lnTo>
                      <a:pt x="0" y="3"/>
                    </a:lnTo>
                    <a:lnTo>
                      <a:pt x="0" y="3"/>
                    </a:lnTo>
                    <a:lnTo>
                      <a:pt x="0" y="3"/>
                    </a:lnTo>
                    <a:lnTo>
                      <a:pt x="0" y="4"/>
                    </a:lnTo>
                    <a:lnTo>
                      <a:pt x="0" y="3"/>
                    </a:lnTo>
                    <a:lnTo>
                      <a:pt x="0" y="4"/>
                    </a:lnTo>
                    <a:lnTo>
                      <a:pt x="0" y="4"/>
                    </a:lnTo>
                    <a:lnTo>
                      <a:pt x="0" y="4"/>
                    </a:lnTo>
                    <a:lnTo>
                      <a:pt x="0" y="5"/>
                    </a:lnTo>
                    <a:lnTo>
                      <a:pt x="0" y="5"/>
                    </a:lnTo>
                    <a:lnTo>
                      <a:pt x="0" y="5"/>
                    </a:lnTo>
                    <a:lnTo>
                      <a:pt x="0" y="5"/>
                    </a:lnTo>
                    <a:lnTo>
                      <a:pt x="0" y="5"/>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5"/>
                    </a:lnTo>
                    <a:lnTo>
                      <a:pt x="0" y="5"/>
                    </a:lnTo>
                    <a:lnTo>
                      <a:pt x="0" y="4"/>
                    </a:lnTo>
                    <a:lnTo>
                      <a:pt x="0" y="5"/>
                    </a:lnTo>
                    <a:lnTo>
                      <a:pt x="0" y="6"/>
                    </a:lnTo>
                    <a:lnTo>
                      <a:pt x="0" y="5"/>
                    </a:lnTo>
                    <a:lnTo>
                      <a:pt x="0" y="5"/>
                    </a:lnTo>
                    <a:lnTo>
                      <a:pt x="0" y="4"/>
                    </a:lnTo>
                    <a:lnTo>
                      <a:pt x="0" y="5"/>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4"/>
                    </a:lnTo>
                    <a:lnTo>
                      <a:pt x="0" y="3"/>
                    </a:lnTo>
                    <a:lnTo>
                      <a:pt x="0" y="4"/>
                    </a:lnTo>
                    <a:lnTo>
                      <a:pt x="0" y="3"/>
                    </a:lnTo>
                    <a:lnTo>
                      <a:pt x="0" y="3"/>
                    </a:lnTo>
                    <a:lnTo>
                      <a:pt x="0" y="4"/>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4"/>
                    </a:lnTo>
                    <a:lnTo>
                      <a:pt x="0" y="4"/>
                    </a:lnTo>
                    <a:lnTo>
                      <a:pt x="0" y="4"/>
                    </a:lnTo>
                    <a:lnTo>
                      <a:pt x="0" y="4"/>
                    </a:lnTo>
                    <a:lnTo>
                      <a:pt x="0" y="3"/>
                    </a:lnTo>
                    <a:lnTo>
                      <a:pt x="0" y="3"/>
                    </a:lnTo>
                    <a:lnTo>
                      <a:pt x="0" y="4"/>
                    </a:lnTo>
                    <a:lnTo>
                      <a:pt x="0" y="4"/>
                    </a:lnTo>
                    <a:lnTo>
                      <a:pt x="0" y="5"/>
                    </a:lnTo>
                    <a:lnTo>
                      <a:pt x="0" y="5"/>
                    </a:lnTo>
                    <a:lnTo>
                      <a:pt x="0" y="5"/>
                    </a:lnTo>
                    <a:lnTo>
                      <a:pt x="0" y="4"/>
                    </a:lnTo>
                    <a:lnTo>
                      <a:pt x="0" y="5"/>
                    </a:lnTo>
                    <a:lnTo>
                      <a:pt x="0" y="5"/>
                    </a:lnTo>
                    <a:lnTo>
                      <a:pt x="0" y="5"/>
                    </a:lnTo>
                    <a:lnTo>
                      <a:pt x="0" y="6"/>
                    </a:lnTo>
                    <a:lnTo>
                      <a:pt x="0" y="5"/>
                    </a:lnTo>
                    <a:lnTo>
                      <a:pt x="0" y="5"/>
                    </a:lnTo>
                    <a:lnTo>
                      <a:pt x="0" y="6"/>
                    </a:lnTo>
                    <a:lnTo>
                      <a:pt x="0" y="6"/>
                    </a:lnTo>
                    <a:lnTo>
                      <a:pt x="0" y="5"/>
                    </a:lnTo>
                    <a:lnTo>
                      <a:pt x="0" y="6"/>
                    </a:lnTo>
                    <a:lnTo>
                      <a:pt x="0" y="5"/>
                    </a:lnTo>
                    <a:lnTo>
                      <a:pt x="0" y="5"/>
                    </a:lnTo>
                    <a:lnTo>
                      <a:pt x="0" y="5"/>
                    </a:lnTo>
                    <a:lnTo>
                      <a:pt x="0" y="4"/>
                    </a:lnTo>
                    <a:lnTo>
                      <a:pt x="0" y="4"/>
                    </a:lnTo>
                    <a:lnTo>
                      <a:pt x="0" y="4"/>
                    </a:lnTo>
                    <a:lnTo>
                      <a:pt x="0" y="5"/>
                    </a:lnTo>
                    <a:lnTo>
                      <a:pt x="0" y="4"/>
                    </a:lnTo>
                    <a:lnTo>
                      <a:pt x="0" y="5"/>
                    </a:lnTo>
                    <a:lnTo>
                      <a:pt x="0" y="6"/>
                    </a:lnTo>
                    <a:lnTo>
                      <a:pt x="0" y="5"/>
                    </a:lnTo>
                    <a:lnTo>
                      <a:pt x="0" y="5"/>
                    </a:lnTo>
                    <a:lnTo>
                      <a:pt x="0" y="5"/>
                    </a:lnTo>
                    <a:lnTo>
                      <a:pt x="0" y="5"/>
                    </a:lnTo>
                    <a:lnTo>
                      <a:pt x="0" y="6"/>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4"/>
                    </a:lnTo>
                    <a:lnTo>
                      <a:pt x="0" y="3"/>
                    </a:lnTo>
                    <a:lnTo>
                      <a:pt x="0" y="4"/>
                    </a:lnTo>
                    <a:lnTo>
                      <a:pt x="0" y="4"/>
                    </a:lnTo>
                    <a:lnTo>
                      <a:pt x="0" y="4"/>
                    </a:lnTo>
                    <a:lnTo>
                      <a:pt x="0" y="4"/>
                    </a:lnTo>
                    <a:lnTo>
                      <a:pt x="0" y="4"/>
                    </a:lnTo>
                    <a:lnTo>
                      <a:pt x="0" y="3"/>
                    </a:lnTo>
                    <a:lnTo>
                      <a:pt x="0" y="3"/>
                    </a:lnTo>
                    <a:lnTo>
                      <a:pt x="0" y="3"/>
                    </a:lnTo>
                    <a:lnTo>
                      <a:pt x="0" y="3"/>
                    </a:lnTo>
                    <a:lnTo>
                      <a:pt x="0" y="4"/>
                    </a:lnTo>
                    <a:lnTo>
                      <a:pt x="0" y="3"/>
                    </a:lnTo>
                    <a:lnTo>
                      <a:pt x="0" y="4"/>
                    </a:lnTo>
                    <a:lnTo>
                      <a:pt x="0" y="4"/>
                    </a:lnTo>
                    <a:lnTo>
                      <a:pt x="0" y="5"/>
                    </a:lnTo>
                    <a:lnTo>
                      <a:pt x="0" y="5"/>
                    </a:lnTo>
                    <a:lnTo>
                      <a:pt x="0" y="5"/>
                    </a:lnTo>
                    <a:lnTo>
                      <a:pt x="0" y="5"/>
                    </a:lnTo>
                    <a:lnTo>
                      <a:pt x="0" y="5"/>
                    </a:lnTo>
                    <a:lnTo>
                      <a:pt x="0" y="5"/>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7"/>
                    </a:lnTo>
                    <a:lnTo>
                      <a:pt x="0" y="7"/>
                    </a:lnTo>
                    <a:lnTo>
                      <a:pt x="0" y="8"/>
                    </a:lnTo>
                    <a:lnTo>
                      <a:pt x="0" y="8"/>
                    </a:lnTo>
                    <a:lnTo>
                      <a:pt x="0" y="8"/>
                    </a:lnTo>
                    <a:lnTo>
                      <a:pt x="0" y="7"/>
                    </a:lnTo>
                    <a:lnTo>
                      <a:pt x="0" y="8"/>
                    </a:lnTo>
                    <a:lnTo>
                      <a:pt x="0" y="8"/>
                    </a:lnTo>
                    <a:lnTo>
                      <a:pt x="0" y="7"/>
                    </a:lnTo>
                    <a:lnTo>
                      <a:pt x="0" y="7"/>
                    </a:lnTo>
                    <a:lnTo>
                      <a:pt x="0" y="7"/>
                    </a:lnTo>
                    <a:lnTo>
                      <a:pt x="0" y="6"/>
                    </a:lnTo>
                    <a:lnTo>
                      <a:pt x="0" y="6"/>
                    </a:lnTo>
                    <a:lnTo>
                      <a:pt x="0" y="5"/>
                    </a:lnTo>
                    <a:lnTo>
                      <a:pt x="0" y="6"/>
                    </a:lnTo>
                    <a:lnTo>
                      <a:pt x="0" y="6"/>
                    </a:lnTo>
                    <a:lnTo>
                      <a:pt x="0" y="6"/>
                    </a:lnTo>
                    <a:lnTo>
                      <a:pt x="0" y="7"/>
                    </a:lnTo>
                    <a:lnTo>
                      <a:pt x="0" y="7"/>
                    </a:lnTo>
                    <a:lnTo>
                      <a:pt x="0" y="7"/>
                    </a:lnTo>
                    <a:lnTo>
                      <a:pt x="0" y="7"/>
                    </a:lnTo>
                    <a:lnTo>
                      <a:pt x="0" y="7"/>
                    </a:lnTo>
                    <a:lnTo>
                      <a:pt x="0" y="7"/>
                    </a:lnTo>
                    <a:lnTo>
                      <a:pt x="0" y="6"/>
                    </a:lnTo>
                    <a:lnTo>
                      <a:pt x="0" y="6"/>
                    </a:lnTo>
                    <a:lnTo>
                      <a:pt x="0" y="5"/>
                    </a:lnTo>
                    <a:lnTo>
                      <a:pt x="0" y="5"/>
                    </a:lnTo>
                    <a:lnTo>
                      <a:pt x="0" y="5"/>
                    </a:lnTo>
                    <a:lnTo>
                      <a:pt x="0" y="3"/>
                    </a:lnTo>
                    <a:lnTo>
                      <a:pt x="0" y="2"/>
                    </a:lnTo>
                    <a:lnTo>
                      <a:pt x="0" y="2"/>
                    </a:lnTo>
                    <a:lnTo>
                      <a:pt x="0" y="2"/>
                    </a:lnTo>
                    <a:lnTo>
                      <a:pt x="0" y="2"/>
                    </a:lnTo>
                    <a:lnTo>
                      <a:pt x="0" y="2"/>
                    </a:lnTo>
                    <a:lnTo>
                      <a:pt x="0" y="3"/>
                    </a:lnTo>
                    <a:lnTo>
                      <a:pt x="0" y="2"/>
                    </a:lnTo>
                    <a:lnTo>
                      <a:pt x="0" y="2"/>
                    </a:lnTo>
                    <a:lnTo>
                      <a:pt x="0" y="2"/>
                    </a:lnTo>
                    <a:lnTo>
                      <a:pt x="0" y="2"/>
                    </a:lnTo>
                    <a:lnTo>
                      <a:pt x="0" y="2"/>
                    </a:lnTo>
                    <a:lnTo>
                      <a:pt x="0" y="2"/>
                    </a:lnTo>
                    <a:lnTo>
                      <a:pt x="0" y="2"/>
                    </a:lnTo>
                    <a:lnTo>
                      <a:pt x="0" y="3"/>
                    </a:lnTo>
                    <a:lnTo>
                      <a:pt x="0" y="3"/>
                    </a:lnTo>
                    <a:lnTo>
                      <a:pt x="0" y="4"/>
                    </a:lnTo>
                    <a:lnTo>
                      <a:pt x="0" y="3"/>
                    </a:lnTo>
                    <a:lnTo>
                      <a:pt x="0" y="4"/>
                    </a:lnTo>
                    <a:lnTo>
                      <a:pt x="0" y="3"/>
                    </a:lnTo>
                    <a:lnTo>
                      <a:pt x="0" y="3"/>
                    </a:lnTo>
                    <a:lnTo>
                      <a:pt x="0" y="3"/>
                    </a:lnTo>
                    <a:lnTo>
                      <a:pt x="0" y="4"/>
                    </a:lnTo>
                    <a:lnTo>
                      <a:pt x="0" y="3"/>
                    </a:lnTo>
                    <a:lnTo>
                      <a:pt x="0" y="2"/>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1"/>
                    </a:lnTo>
                    <a:lnTo>
                      <a:pt x="0" y="1"/>
                    </a:lnTo>
                    <a:lnTo>
                      <a:pt x="0" y="0"/>
                    </a:lnTo>
                    <a:lnTo>
                      <a:pt x="0" y="1"/>
                    </a:lnTo>
                    <a:lnTo>
                      <a:pt x="0" y="1"/>
                    </a:lnTo>
                    <a:lnTo>
                      <a:pt x="0" y="1"/>
                    </a:lnTo>
                    <a:lnTo>
                      <a:pt x="0" y="1"/>
                    </a:lnTo>
                    <a:lnTo>
                      <a:pt x="0" y="1"/>
                    </a:lnTo>
                    <a:lnTo>
                      <a:pt x="0" y="1"/>
                    </a:lnTo>
                    <a:lnTo>
                      <a:pt x="0" y="1"/>
                    </a:lnTo>
                    <a:lnTo>
                      <a:pt x="0" y="2"/>
                    </a:lnTo>
                    <a:lnTo>
                      <a:pt x="0" y="1"/>
                    </a:lnTo>
                    <a:lnTo>
                      <a:pt x="0" y="2"/>
                    </a:lnTo>
                    <a:lnTo>
                      <a:pt x="0" y="3"/>
                    </a:lnTo>
                    <a:lnTo>
                      <a:pt x="0" y="2"/>
                    </a:lnTo>
                    <a:lnTo>
                      <a:pt x="0" y="3"/>
                    </a:lnTo>
                    <a:lnTo>
                      <a:pt x="0" y="3"/>
                    </a:lnTo>
                    <a:lnTo>
                      <a:pt x="0" y="4"/>
                    </a:lnTo>
                    <a:lnTo>
                      <a:pt x="0" y="4"/>
                    </a:lnTo>
                    <a:lnTo>
                      <a:pt x="0" y="3"/>
                    </a:lnTo>
                    <a:lnTo>
                      <a:pt x="0" y="4"/>
                    </a:lnTo>
                    <a:lnTo>
                      <a:pt x="0" y="4"/>
                    </a:lnTo>
                    <a:lnTo>
                      <a:pt x="0" y="4"/>
                    </a:lnTo>
                    <a:lnTo>
                      <a:pt x="0" y="5"/>
                    </a:lnTo>
                    <a:lnTo>
                      <a:pt x="0" y="5"/>
                    </a:lnTo>
                    <a:lnTo>
                      <a:pt x="0" y="5"/>
                    </a:lnTo>
                    <a:lnTo>
                      <a:pt x="0" y="6"/>
                    </a:lnTo>
                    <a:lnTo>
                      <a:pt x="0" y="5"/>
                    </a:lnTo>
                    <a:lnTo>
                      <a:pt x="0" y="5"/>
                    </a:lnTo>
                    <a:lnTo>
                      <a:pt x="0" y="5"/>
                    </a:lnTo>
                    <a:lnTo>
                      <a:pt x="0" y="4"/>
                    </a:lnTo>
                    <a:lnTo>
                      <a:pt x="0" y="4"/>
                    </a:lnTo>
                    <a:lnTo>
                      <a:pt x="0" y="4"/>
                    </a:lnTo>
                    <a:lnTo>
                      <a:pt x="0" y="4"/>
                    </a:lnTo>
                    <a:lnTo>
                      <a:pt x="0" y="4"/>
                    </a:lnTo>
                    <a:lnTo>
                      <a:pt x="0" y="4"/>
                    </a:lnTo>
                    <a:lnTo>
                      <a:pt x="0" y="4"/>
                    </a:lnTo>
                    <a:lnTo>
                      <a:pt x="0" y="5"/>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4"/>
                    </a:lnTo>
                    <a:lnTo>
                      <a:pt x="0" y="4"/>
                    </a:lnTo>
                    <a:lnTo>
                      <a:pt x="0" y="4"/>
                    </a:lnTo>
                    <a:lnTo>
                      <a:pt x="0" y="3"/>
                    </a:lnTo>
                    <a:lnTo>
                      <a:pt x="0" y="3"/>
                    </a:lnTo>
                    <a:lnTo>
                      <a:pt x="0" y="4"/>
                    </a:lnTo>
                    <a:lnTo>
                      <a:pt x="0" y="3"/>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4"/>
                    </a:lnTo>
                    <a:lnTo>
                      <a:pt x="0" y="4"/>
                    </a:lnTo>
                    <a:lnTo>
                      <a:pt x="0" y="3"/>
                    </a:lnTo>
                    <a:lnTo>
                      <a:pt x="0" y="3"/>
                    </a:lnTo>
                    <a:lnTo>
                      <a:pt x="0" y="3"/>
                    </a:lnTo>
                    <a:lnTo>
                      <a:pt x="0" y="3"/>
                    </a:lnTo>
                    <a:lnTo>
                      <a:pt x="0" y="3"/>
                    </a:lnTo>
                    <a:lnTo>
                      <a:pt x="0" y="2"/>
                    </a:lnTo>
                    <a:lnTo>
                      <a:pt x="0" y="3"/>
                    </a:lnTo>
                    <a:lnTo>
                      <a:pt x="0" y="3"/>
                    </a:lnTo>
                    <a:lnTo>
                      <a:pt x="0" y="3"/>
                    </a:lnTo>
                    <a:lnTo>
                      <a:pt x="0" y="3"/>
                    </a:lnTo>
                    <a:lnTo>
                      <a:pt x="0" y="4"/>
                    </a:lnTo>
                    <a:lnTo>
                      <a:pt x="0" y="4"/>
                    </a:lnTo>
                    <a:lnTo>
                      <a:pt x="0" y="4"/>
                    </a:lnTo>
                    <a:lnTo>
                      <a:pt x="0" y="5"/>
                    </a:lnTo>
                    <a:lnTo>
                      <a:pt x="0" y="4"/>
                    </a:lnTo>
                    <a:lnTo>
                      <a:pt x="0" y="5"/>
                    </a:lnTo>
                    <a:lnTo>
                      <a:pt x="0" y="5"/>
                    </a:lnTo>
                    <a:lnTo>
                      <a:pt x="0" y="6"/>
                    </a:lnTo>
                    <a:lnTo>
                      <a:pt x="0" y="6"/>
                    </a:lnTo>
                    <a:lnTo>
                      <a:pt x="0" y="5"/>
                    </a:lnTo>
                    <a:lnTo>
                      <a:pt x="0" y="7"/>
                    </a:lnTo>
                    <a:lnTo>
                      <a:pt x="0" y="6"/>
                    </a:lnTo>
                    <a:lnTo>
                      <a:pt x="0" y="6"/>
                    </a:lnTo>
                    <a:lnTo>
                      <a:pt x="0" y="6"/>
                    </a:lnTo>
                    <a:lnTo>
                      <a:pt x="0" y="6"/>
                    </a:lnTo>
                    <a:lnTo>
                      <a:pt x="0" y="5"/>
                    </a:lnTo>
                    <a:lnTo>
                      <a:pt x="0" y="5"/>
                    </a:lnTo>
                    <a:lnTo>
                      <a:pt x="0" y="5"/>
                    </a:lnTo>
                    <a:lnTo>
                      <a:pt x="0" y="5"/>
                    </a:lnTo>
                    <a:lnTo>
                      <a:pt x="0" y="6"/>
                    </a:lnTo>
                    <a:lnTo>
                      <a:pt x="0" y="6"/>
                    </a:lnTo>
                    <a:lnTo>
                      <a:pt x="0" y="5"/>
                    </a:lnTo>
                    <a:lnTo>
                      <a:pt x="0" y="6"/>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2"/>
                    </a:lnTo>
                    <a:lnTo>
                      <a:pt x="0" y="2"/>
                    </a:lnTo>
                    <a:lnTo>
                      <a:pt x="0" y="2"/>
                    </a:lnTo>
                    <a:lnTo>
                      <a:pt x="0" y="2"/>
                    </a:lnTo>
                    <a:lnTo>
                      <a:pt x="0" y="1"/>
                    </a:lnTo>
                    <a:lnTo>
                      <a:pt x="0" y="2"/>
                    </a:lnTo>
                    <a:lnTo>
                      <a:pt x="0" y="1"/>
                    </a:lnTo>
                    <a:lnTo>
                      <a:pt x="0" y="1"/>
                    </a:lnTo>
                    <a:lnTo>
                      <a:pt x="0" y="1"/>
                    </a:lnTo>
                    <a:lnTo>
                      <a:pt x="0" y="2"/>
                    </a:lnTo>
                    <a:lnTo>
                      <a:pt x="0" y="2"/>
                    </a:lnTo>
                    <a:lnTo>
                      <a:pt x="0" y="2"/>
                    </a:lnTo>
                    <a:lnTo>
                      <a:pt x="0" y="1"/>
                    </a:lnTo>
                    <a:lnTo>
                      <a:pt x="0" y="1"/>
                    </a:lnTo>
                    <a:lnTo>
                      <a:pt x="0" y="2"/>
                    </a:lnTo>
                    <a:lnTo>
                      <a:pt x="0" y="1"/>
                    </a:lnTo>
                    <a:lnTo>
                      <a:pt x="0" y="1"/>
                    </a:lnTo>
                    <a:lnTo>
                      <a:pt x="0" y="2"/>
                    </a:lnTo>
                    <a:lnTo>
                      <a:pt x="0" y="2"/>
                    </a:lnTo>
                    <a:lnTo>
                      <a:pt x="0" y="3"/>
                    </a:lnTo>
                    <a:lnTo>
                      <a:pt x="0" y="2"/>
                    </a:lnTo>
                    <a:lnTo>
                      <a:pt x="0" y="3"/>
                    </a:lnTo>
                    <a:lnTo>
                      <a:pt x="0" y="2"/>
                    </a:lnTo>
                    <a:lnTo>
                      <a:pt x="0" y="3"/>
                    </a:lnTo>
                    <a:lnTo>
                      <a:pt x="0" y="3"/>
                    </a:lnTo>
                    <a:lnTo>
                      <a:pt x="0" y="3"/>
                    </a:lnTo>
                    <a:lnTo>
                      <a:pt x="0" y="4"/>
                    </a:lnTo>
                    <a:lnTo>
                      <a:pt x="0" y="3"/>
                    </a:lnTo>
                    <a:lnTo>
                      <a:pt x="0" y="4"/>
                    </a:lnTo>
                    <a:lnTo>
                      <a:pt x="0" y="4"/>
                    </a:lnTo>
                    <a:lnTo>
                      <a:pt x="0" y="4"/>
                    </a:lnTo>
                    <a:lnTo>
                      <a:pt x="0" y="3"/>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5"/>
                    </a:lnTo>
                    <a:lnTo>
                      <a:pt x="0" y="6"/>
                    </a:lnTo>
                    <a:lnTo>
                      <a:pt x="0" y="5"/>
                    </a:lnTo>
                    <a:lnTo>
                      <a:pt x="0" y="6"/>
                    </a:lnTo>
                    <a:lnTo>
                      <a:pt x="0" y="7"/>
                    </a:lnTo>
                    <a:lnTo>
                      <a:pt x="0" y="6"/>
                    </a:lnTo>
                    <a:lnTo>
                      <a:pt x="0" y="6"/>
                    </a:lnTo>
                    <a:lnTo>
                      <a:pt x="0" y="6"/>
                    </a:lnTo>
                    <a:lnTo>
                      <a:pt x="0" y="6"/>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4"/>
                    </a:lnTo>
                    <a:lnTo>
                      <a:pt x="0" y="4"/>
                    </a:lnTo>
                    <a:lnTo>
                      <a:pt x="0" y="4"/>
                    </a:lnTo>
                    <a:lnTo>
                      <a:pt x="0" y="4"/>
                    </a:lnTo>
                    <a:lnTo>
                      <a:pt x="0" y="4"/>
                    </a:lnTo>
                    <a:lnTo>
                      <a:pt x="0" y="5"/>
                    </a:lnTo>
                    <a:lnTo>
                      <a:pt x="0" y="5"/>
                    </a:lnTo>
                    <a:lnTo>
                      <a:pt x="0" y="5"/>
                    </a:lnTo>
                    <a:lnTo>
                      <a:pt x="0" y="4"/>
                    </a:lnTo>
                    <a:lnTo>
                      <a:pt x="0" y="5"/>
                    </a:lnTo>
                    <a:lnTo>
                      <a:pt x="0" y="4"/>
                    </a:lnTo>
                    <a:lnTo>
                      <a:pt x="0" y="4"/>
                    </a:lnTo>
                    <a:lnTo>
                      <a:pt x="0" y="4"/>
                    </a:lnTo>
                    <a:lnTo>
                      <a:pt x="0" y="4"/>
                    </a:lnTo>
                    <a:lnTo>
                      <a:pt x="0" y="3"/>
                    </a:lnTo>
                    <a:lnTo>
                      <a:pt x="0" y="4"/>
                    </a:lnTo>
                    <a:lnTo>
                      <a:pt x="0" y="4"/>
                    </a:lnTo>
                    <a:lnTo>
                      <a:pt x="0" y="4"/>
                    </a:lnTo>
                    <a:lnTo>
                      <a:pt x="0" y="3"/>
                    </a:lnTo>
                    <a:lnTo>
                      <a:pt x="0" y="4"/>
                    </a:lnTo>
                    <a:lnTo>
                      <a:pt x="0" y="4"/>
                    </a:lnTo>
                    <a:lnTo>
                      <a:pt x="0" y="4"/>
                    </a:lnTo>
                    <a:lnTo>
                      <a:pt x="0" y="4"/>
                    </a:lnTo>
                    <a:lnTo>
                      <a:pt x="0" y="4"/>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5"/>
                    </a:lnTo>
                    <a:lnTo>
                      <a:pt x="0" y="5"/>
                    </a:lnTo>
                    <a:lnTo>
                      <a:pt x="0" y="6"/>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5"/>
                    </a:lnTo>
                    <a:lnTo>
                      <a:pt x="0" y="5"/>
                    </a:lnTo>
                    <a:lnTo>
                      <a:pt x="0" y="4"/>
                    </a:lnTo>
                    <a:lnTo>
                      <a:pt x="0" y="4"/>
                    </a:lnTo>
                    <a:lnTo>
                      <a:pt x="0" y="4"/>
                    </a:lnTo>
                    <a:lnTo>
                      <a:pt x="0" y="3"/>
                    </a:lnTo>
                    <a:lnTo>
                      <a:pt x="0" y="3"/>
                    </a:lnTo>
                    <a:lnTo>
                      <a:pt x="0" y="2"/>
                    </a:lnTo>
                    <a:lnTo>
                      <a:pt x="0" y="2"/>
                    </a:lnTo>
                    <a:lnTo>
                      <a:pt x="0" y="2"/>
                    </a:lnTo>
                    <a:lnTo>
                      <a:pt x="0" y="2"/>
                    </a:lnTo>
                    <a:lnTo>
                      <a:pt x="0" y="2"/>
                    </a:lnTo>
                    <a:lnTo>
                      <a:pt x="0" y="1"/>
                    </a:lnTo>
                    <a:lnTo>
                      <a:pt x="0" y="1"/>
                    </a:lnTo>
                    <a:lnTo>
                      <a:pt x="0" y="1"/>
                    </a:lnTo>
                    <a:lnTo>
                      <a:pt x="0" y="2"/>
                    </a:lnTo>
                    <a:lnTo>
                      <a:pt x="0" y="1"/>
                    </a:lnTo>
                    <a:lnTo>
                      <a:pt x="0" y="2"/>
                    </a:lnTo>
                    <a:lnTo>
                      <a:pt x="0" y="1"/>
                    </a:lnTo>
                    <a:lnTo>
                      <a:pt x="0" y="2"/>
                    </a:lnTo>
                    <a:lnTo>
                      <a:pt x="0" y="2"/>
                    </a:lnTo>
                    <a:lnTo>
                      <a:pt x="0" y="3"/>
                    </a:lnTo>
                    <a:lnTo>
                      <a:pt x="0" y="3"/>
                    </a:lnTo>
                    <a:lnTo>
                      <a:pt x="0" y="3"/>
                    </a:lnTo>
                    <a:lnTo>
                      <a:pt x="0" y="2"/>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0"/>
                    </a:lnTo>
                    <a:lnTo>
                      <a:pt x="0" y="1"/>
                    </a:lnTo>
                    <a:lnTo>
                      <a:pt x="0" y="2"/>
                    </a:lnTo>
                    <a:lnTo>
                      <a:pt x="0" y="2"/>
                    </a:lnTo>
                    <a:lnTo>
                      <a:pt x="0" y="2"/>
                    </a:lnTo>
                    <a:lnTo>
                      <a:pt x="0" y="3"/>
                    </a:lnTo>
                    <a:lnTo>
                      <a:pt x="0" y="3"/>
                    </a:lnTo>
                    <a:lnTo>
                      <a:pt x="0" y="3"/>
                    </a:lnTo>
                    <a:lnTo>
                      <a:pt x="0" y="3"/>
                    </a:lnTo>
                    <a:lnTo>
                      <a:pt x="0" y="3"/>
                    </a:lnTo>
                    <a:lnTo>
                      <a:pt x="0" y="2"/>
                    </a:lnTo>
                    <a:lnTo>
                      <a:pt x="0" y="2"/>
                    </a:lnTo>
                    <a:lnTo>
                      <a:pt x="0" y="2"/>
                    </a:lnTo>
                    <a:lnTo>
                      <a:pt x="0" y="2"/>
                    </a:lnTo>
                    <a:lnTo>
                      <a:pt x="0" y="2"/>
                    </a:lnTo>
                    <a:lnTo>
                      <a:pt x="0" y="2"/>
                    </a:lnTo>
                    <a:lnTo>
                      <a:pt x="0" y="3"/>
                    </a:lnTo>
                    <a:lnTo>
                      <a:pt x="0" y="3"/>
                    </a:lnTo>
                    <a:lnTo>
                      <a:pt x="0" y="2"/>
                    </a:lnTo>
                    <a:lnTo>
                      <a:pt x="0" y="3"/>
                    </a:lnTo>
                    <a:lnTo>
                      <a:pt x="0" y="3"/>
                    </a:lnTo>
                    <a:lnTo>
                      <a:pt x="0" y="3"/>
                    </a:lnTo>
                    <a:lnTo>
                      <a:pt x="0" y="4"/>
                    </a:lnTo>
                    <a:lnTo>
                      <a:pt x="0" y="4"/>
                    </a:lnTo>
                    <a:lnTo>
                      <a:pt x="0" y="4"/>
                    </a:lnTo>
                    <a:lnTo>
                      <a:pt x="0" y="5"/>
                    </a:lnTo>
                    <a:lnTo>
                      <a:pt x="0" y="4"/>
                    </a:lnTo>
                    <a:lnTo>
                      <a:pt x="0" y="5"/>
                    </a:lnTo>
                    <a:lnTo>
                      <a:pt x="0" y="5"/>
                    </a:lnTo>
                    <a:lnTo>
                      <a:pt x="0" y="5"/>
                    </a:lnTo>
                    <a:lnTo>
                      <a:pt x="0" y="6"/>
                    </a:lnTo>
                    <a:lnTo>
                      <a:pt x="0" y="5"/>
                    </a:lnTo>
                    <a:lnTo>
                      <a:pt x="0" y="7"/>
                    </a:lnTo>
                    <a:lnTo>
                      <a:pt x="0" y="6"/>
                    </a:lnTo>
                    <a:lnTo>
                      <a:pt x="0" y="6"/>
                    </a:lnTo>
                    <a:lnTo>
                      <a:pt x="0" y="7"/>
                    </a:lnTo>
                    <a:lnTo>
                      <a:pt x="0" y="7"/>
                    </a:lnTo>
                    <a:lnTo>
                      <a:pt x="0" y="7"/>
                    </a:lnTo>
                    <a:lnTo>
                      <a:pt x="0" y="7"/>
                    </a:lnTo>
                    <a:lnTo>
                      <a:pt x="0" y="7"/>
                    </a:lnTo>
                    <a:lnTo>
                      <a:pt x="0" y="8"/>
                    </a:lnTo>
                    <a:lnTo>
                      <a:pt x="0" y="8"/>
                    </a:lnTo>
                    <a:lnTo>
                      <a:pt x="0" y="7"/>
                    </a:lnTo>
                    <a:lnTo>
                      <a:pt x="0" y="7"/>
                    </a:lnTo>
                    <a:lnTo>
                      <a:pt x="0" y="7"/>
                    </a:lnTo>
                    <a:lnTo>
                      <a:pt x="0" y="7"/>
                    </a:lnTo>
                    <a:lnTo>
                      <a:pt x="0" y="6"/>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5"/>
                    </a:lnTo>
                    <a:lnTo>
                      <a:pt x="0" y="6"/>
                    </a:lnTo>
                    <a:lnTo>
                      <a:pt x="0" y="6"/>
                    </a:lnTo>
                    <a:lnTo>
                      <a:pt x="0" y="5"/>
                    </a:lnTo>
                    <a:lnTo>
                      <a:pt x="0" y="4"/>
                    </a:lnTo>
                    <a:lnTo>
                      <a:pt x="0" y="4"/>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0"/>
                    </a:lnTo>
                    <a:lnTo>
                      <a:pt x="0" y="0"/>
                    </a:lnTo>
                    <a:lnTo>
                      <a:pt x="0" y="0"/>
                    </a:lnTo>
                    <a:lnTo>
                      <a:pt x="0" y="0"/>
                    </a:lnTo>
                    <a:lnTo>
                      <a:pt x="0" y="0"/>
                    </a:lnTo>
                  </a:path>
                </a:pathLst>
              </a:custGeom>
              <a:noFill/>
              <a:ln w="0">
                <a:solidFill>
                  <a:srgbClr val="3366FF"/>
                </a:solidFill>
                <a:prstDash val="solid"/>
                <a:round/>
                <a:headEnd/>
                <a:tailEnd/>
              </a:ln>
            </p:spPr>
            <p:txBody>
              <a:bodyPr/>
              <a:lstStyle/>
              <a:p>
                <a:endParaRPr lang="en-GB"/>
              </a:p>
            </p:txBody>
          </p:sp>
          <p:sp>
            <p:nvSpPr>
              <p:cNvPr id="185998" name="Freeform 654"/>
              <p:cNvSpPr>
                <a:spLocks/>
              </p:cNvSpPr>
              <p:nvPr/>
            </p:nvSpPr>
            <p:spPr bwMode="auto">
              <a:xfrm>
                <a:off x="2952" y="3503"/>
                <a:ext cx="6" cy="84"/>
              </a:xfrm>
              <a:custGeom>
                <a:avLst/>
                <a:gdLst/>
                <a:ahLst/>
                <a:cxnLst>
                  <a:cxn ang="0">
                    <a:pos x="0" y="7"/>
                  </a:cxn>
                  <a:cxn ang="0">
                    <a:pos x="0" y="8"/>
                  </a:cxn>
                  <a:cxn ang="0">
                    <a:pos x="0" y="8"/>
                  </a:cxn>
                  <a:cxn ang="0">
                    <a:pos x="0" y="10"/>
                  </a:cxn>
                  <a:cxn ang="0">
                    <a:pos x="0" y="10"/>
                  </a:cxn>
                  <a:cxn ang="0">
                    <a:pos x="0" y="8"/>
                  </a:cxn>
                  <a:cxn ang="0">
                    <a:pos x="0" y="9"/>
                  </a:cxn>
                  <a:cxn ang="0">
                    <a:pos x="0" y="10"/>
                  </a:cxn>
                  <a:cxn ang="0">
                    <a:pos x="0" y="8"/>
                  </a:cxn>
                  <a:cxn ang="0">
                    <a:pos x="0" y="9"/>
                  </a:cxn>
                  <a:cxn ang="0">
                    <a:pos x="0" y="9"/>
                  </a:cxn>
                  <a:cxn ang="0">
                    <a:pos x="0" y="11"/>
                  </a:cxn>
                  <a:cxn ang="0">
                    <a:pos x="0" y="10"/>
                  </a:cxn>
                  <a:cxn ang="0">
                    <a:pos x="0" y="12"/>
                  </a:cxn>
                  <a:cxn ang="0">
                    <a:pos x="0" y="13"/>
                  </a:cxn>
                  <a:cxn ang="0">
                    <a:pos x="0" y="12"/>
                  </a:cxn>
                  <a:cxn ang="0">
                    <a:pos x="0" y="9"/>
                  </a:cxn>
                  <a:cxn ang="0">
                    <a:pos x="0" y="8"/>
                  </a:cxn>
                  <a:cxn ang="0">
                    <a:pos x="0" y="10"/>
                  </a:cxn>
                  <a:cxn ang="0">
                    <a:pos x="0" y="9"/>
                  </a:cxn>
                  <a:cxn ang="0">
                    <a:pos x="0" y="10"/>
                  </a:cxn>
                  <a:cxn ang="0">
                    <a:pos x="0" y="9"/>
                  </a:cxn>
                  <a:cxn ang="0">
                    <a:pos x="0" y="6"/>
                  </a:cxn>
                  <a:cxn ang="0">
                    <a:pos x="0" y="4"/>
                  </a:cxn>
                  <a:cxn ang="0">
                    <a:pos x="0" y="5"/>
                  </a:cxn>
                  <a:cxn ang="0">
                    <a:pos x="0" y="5"/>
                  </a:cxn>
                  <a:cxn ang="0">
                    <a:pos x="0" y="6"/>
                  </a:cxn>
                  <a:cxn ang="0">
                    <a:pos x="0" y="6"/>
                  </a:cxn>
                  <a:cxn ang="0">
                    <a:pos x="0" y="7"/>
                  </a:cxn>
                  <a:cxn ang="0">
                    <a:pos x="0" y="8"/>
                  </a:cxn>
                  <a:cxn ang="0">
                    <a:pos x="0" y="6"/>
                  </a:cxn>
                  <a:cxn ang="0">
                    <a:pos x="0" y="8"/>
                  </a:cxn>
                  <a:cxn ang="0">
                    <a:pos x="0" y="8"/>
                  </a:cxn>
                  <a:cxn ang="0">
                    <a:pos x="0" y="8"/>
                  </a:cxn>
                  <a:cxn ang="0">
                    <a:pos x="0" y="7"/>
                  </a:cxn>
                  <a:cxn ang="0">
                    <a:pos x="0" y="5"/>
                  </a:cxn>
                  <a:cxn ang="0">
                    <a:pos x="0" y="8"/>
                  </a:cxn>
                  <a:cxn ang="0">
                    <a:pos x="0" y="12"/>
                  </a:cxn>
                  <a:cxn ang="0">
                    <a:pos x="0" y="11"/>
                  </a:cxn>
                  <a:cxn ang="0">
                    <a:pos x="0" y="12"/>
                  </a:cxn>
                  <a:cxn ang="0">
                    <a:pos x="0" y="10"/>
                  </a:cxn>
                  <a:cxn ang="0">
                    <a:pos x="0" y="9"/>
                  </a:cxn>
                  <a:cxn ang="0">
                    <a:pos x="0" y="8"/>
                  </a:cxn>
                  <a:cxn ang="0">
                    <a:pos x="0" y="10"/>
                  </a:cxn>
                  <a:cxn ang="0">
                    <a:pos x="0" y="8"/>
                  </a:cxn>
                  <a:cxn ang="0">
                    <a:pos x="0" y="8"/>
                  </a:cxn>
                  <a:cxn ang="0">
                    <a:pos x="0" y="8"/>
                  </a:cxn>
                  <a:cxn ang="0">
                    <a:pos x="0" y="4"/>
                  </a:cxn>
                  <a:cxn ang="0">
                    <a:pos x="0" y="0"/>
                  </a:cxn>
                  <a:cxn ang="0">
                    <a:pos x="0" y="4"/>
                  </a:cxn>
                  <a:cxn ang="0">
                    <a:pos x="0" y="4"/>
                  </a:cxn>
                  <a:cxn ang="0">
                    <a:pos x="0" y="5"/>
                  </a:cxn>
                  <a:cxn ang="0">
                    <a:pos x="0" y="8"/>
                  </a:cxn>
                  <a:cxn ang="0">
                    <a:pos x="0" y="9"/>
                  </a:cxn>
                  <a:cxn ang="0">
                    <a:pos x="0" y="12"/>
                  </a:cxn>
                  <a:cxn ang="0">
                    <a:pos x="0" y="8"/>
                  </a:cxn>
                  <a:cxn ang="0">
                    <a:pos x="0" y="10"/>
                  </a:cxn>
                  <a:cxn ang="0">
                    <a:pos x="1" y="8"/>
                  </a:cxn>
                  <a:cxn ang="0">
                    <a:pos x="1" y="6"/>
                  </a:cxn>
                  <a:cxn ang="0">
                    <a:pos x="1" y="9"/>
                  </a:cxn>
                  <a:cxn ang="0">
                    <a:pos x="1" y="8"/>
                  </a:cxn>
                  <a:cxn ang="0">
                    <a:pos x="1" y="9"/>
                  </a:cxn>
                  <a:cxn ang="0">
                    <a:pos x="1" y="8"/>
                  </a:cxn>
                </a:cxnLst>
                <a:rect l="0" t="0" r="r" b="b"/>
                <a:pathLst>
                  <a:path w="1" h="14">
                    <a:moveTo>
                      <a:pt x="0" y="7"/>
                    </a:moveTo>
                    <a:lnTo>
                      <a:pt x="0" y="6"/>
                    </a:lnTo>
                    <a:lnTo>
                      <a:pt x="0" y="7"/>
                    </a:lnTo>
                    <a:lnTo>
                      <a:pt x="0" y="7"/>
                    </a:lnTo>
                    <a:lnTo>
                      <a:pt x="0" y="6"/>
                    </a:lnTo>
                    <a:lnTo>
                      <a:pt x="0" y="7"/>
                    </a:lnTo>
                    <a:lnTo>
                      <a:pt x="0" y="7"/>
                    </a:lnTo>
                    <a:lnTo>
                      <a:pt x="0" y="6"/>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8"/>
                    </a:lnTo>
                    <a:lnTo>
                      <a:pt x="0" y="8"/>
                    </a:lnTo>
                    <a:lnTo>
                      <a:pt x="0" y="8"/>
                    </a:lnTo>
                    <a:lnTo>
                      <a:pt x="0" y="8"/>
                    </a:lnTo>
                    <a:lnTo>
                      <a:pt x="0" y="7"/>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9"/>
                    </a:lnTo>
                    <a:lnTo>
                      <a:pt x="0" y="9"/>
                    </a:lnTo>
                    <a:lnTo>
                      <a:pt x="0" y="9"/>
                    </a:lnTo>
                    <a:lnTo>
                      <a:pt x="0" y="10"/>
                    </a:lnTo>
                    <a:lnTo>
                      <a:pt x="0" y="9"/>
                    </a:lnTo>
                    <a:lnTo>
                      <a:pt x="0" y="10"/>
                    </a:lnTo>
                    <a:lnTo>
                      <a:pt x="0" y="10"/>
                    </a:lnTo>
                    <a:lnTo>
                      <a:pt x="0" y="11"/>
                    </a:lnTo>
                    <a:lnTo>
                      <a:pt x="0" y="11"/>
                    </a:lnTo>
                    <a:lnTo>
                      <a:pt x="0" y="11"/>
                    </a:lnTo>
                    <a:lnTo>
                      <a:pt x="0" y="11"/>
                    </a:lnTo>
                    <a:lnTo>
                      <a:pt x="0" y="11"/>
                    </a:lnTo>
                    <a:lnTo>
                      <a:pt x="0" y="10"/>
                    </a:lnTo>
                    <a:lnTo>
                      <a:pt x="0" y="10"/>
                    </a:lnTo>
                    <a:lnTo>
                      <a:pt x="0" y="10"/>
                    </a:lnTo>
                    <a:lnTo>
                      <a:pt x="0" y="9"/>
                    </a:lnTo>
                    <a:lnTo>
                      <a:pt x="0" y="10"/>
                    </a:lnTo>
                    <a:lnTo>
                      <a:pt x="0" y="10"/>
                    </a:lnTo>
                    <a:lnTo>
                      <a:pt x="0" y="9"/>
                    </a:lnTo>
                    <a:lnTo>
                      <a:pt x="0" y="8"/>
                    </a:lnTo>
                    <a:lnTo>
                      <a:pt x="0" y="8"/>
                    </a:lnTo>
                    <a:lnTo>
                      <a:pt x="0" y="8"/>
                    </a:lnTo>
                    <a:lnTo>
                      <a:pt x="0" y="9"/>
                    </a:lnTo>
                    <a:lnTo>
                      <a:pt x="0" y="8"/>
                    </a:lnTo>
                    <a:lnTo>
                      <a:pt x="0" y="8"/>
                    </a:lnTo>
                    <a:lnTo>
                      <a:pt x="0" y="7"/>
                    </a:lnTo>
                    <a:lnTo>
                      <a:pt x="0" y="8"/>
                    </a:lnTo>
                    <a:lnTo>
                      <a:pt x="0" y="8"/>
                    </a:lnTo>
                    <a:lnTo>
                      <a:pt x="0" y="8"/>
                    </a:lnTo>
                    <a:lnTo>
                      <a:pt x="0" y="7"/>
                    </a:lnTo>
                    <a:lnTo>
                      <a:pt x="0" y="7"/>
                    </a:lnTo>
                    <a:lnTo>
                      <a:pt x="0" y="7"/>
                    </a:lnTo>
                    <a:lnTo>
                      <a:pt x="0" y="7"/>
                    </a:lnTo>
                    <a:lnTo>
                      <a:pt x="0" y="7"/>
                    </a:lnTo>
                    <a:lnTo>
                      <a:pt x="0" y="7"/>
                    </a:lnTo>
                    <a:lnTo>
                      <a:pt x="0" y="8"/>
                    </a:lnTo>
                    <a:lnTo>
                      <a:pt x="0" y="8"/>
                    </a:lnTo>
                    <a:lnTo>
                      <a:pt x="0" y="9"/>
                    </a:lnTo>
                    <a:lnTo>
                      <a:pt x="0" y="9"/>
                    </a:lnTo>
                    <a:lnTo>
                      <a:pt x="0" y="8"/>
                    </a:lnTo>
                    <a:lnTo>
                      <a:pt x="0" y="9"/>
                    </a:lnTo>
                    <a:lnTo>
                      <a:pt x="0" y="8"/>
                    </a:lnTo>
                    <a:lnTo>
                      <a:pt x="0" y="8"/>
                    </a:lnTo>
                    <a:lnTo>
                      <a:pt x="0" y="9"/>
                    </a:lnTo>
                    <a:lnTo>
                      <a:pt x="0" y="9"/>
                    </a:lnTo>
                    <a:lnTo>
                      <a:pt x="0" y="10"/>
                    </a:lnTo>
                    <a:lnTo>
                      <a:pt x="0" y="10"/>
                    </a:lnTo>
                    <a:lnTo>
                      <a:pt x="0" y="11"/>
                    </a:lnTo>
                    <a:lnTo>
                      <a:pt x="0" y="10"/>
                    </a:lnTo>
                    <a:lnTo>
                      <a:pt x="0" y="10"/>
                    </a:lnTo>
                    <a:lnTo>
                      <a:pt x="0" y="10"/>
                    </a:lnTo>
                    <a:lnTo>
                      <a:pt x="0" y="9"/>
                    </a:lnTo>
                    <a:lnTo>
                      <a:pt x="0" y="9"/>
                    </a:lnTo>
                    <a:lnTo>
                      <a:pt x="0" y="9"/>
                    </a:lnTo>
                    <a:lnTo>
                      <a:pt x="0" y="9"/>
                    </a:lnTo>
                    <a:lnTo>
                      <a:pt x="0" y="9"/>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8"/>
                    </a:lnTo>
                    <a:lnTo>
                      <a:pt x="0" y="8"/>
                    </a:lnTo>
                    <a:lnTo>
                      <a:pt x="0" y="9"/>
                    </a:lnTo>
                    <a:lnTo>
                      <a:pt x="0" y="9"/>
                    </a:lnTo>
                    <a:lnTo>
                      <a:pt x="0" y="9"/>
                    </a:lnTo>
                    <a:lnTo>
                      <a:pt x="0" y="9"/>
                    </a:lnTo>
                    <a:lnTo>
                      <a:pt x="0" y="9"/>
                    </a:lnTo>
                    <a:lnTo>
                      <a:pt x="0" y="8"/>
                    </a:lnTo>
                    <a:lnTo>
                      <a:pt x="0" y="8"/>
                    </a:lnTo>
                    <a:lnTo>
                      <a:pt x="0" y="9"/>
                    </a:lnTo>
                    <a:lnTo>
                      <a:pt x="0" y="8"/>
                    </a:lnTo>
                    <a:lnTo>
                      <a:pt x="0" y="9"/>
                    </a:lnTo>
                    <a:lnTo>
                      <a:pt x="0" y="9"/>
                    </a:lnTo>
                    <a:lnTo>
                      <a:pt x="0" y="9"/>
                    </a:lnTo>
                    <a:lnTo>
                      <a:pt x="0" y="9"/>
                    </a:lnTo>
                    <a:lnTo>
                      <a:pt x="0" y="9"/>
                    </a:lnTo>
                    <a:lnTo>
                      <a:pt x="0" y="9"/>
                    </a:lnTo>
                    <a:lnTo>
                      <a:pt x="0" y="9"/>
                    </a:lnTo>
                    <a:lnTo>
                      <a:pt x="0" y="10"/>
                    </a:lnTo>
                    <a:lnTo>
                      <a:pt x="0" y="10"/>
                    </a:lnTo>
                    <a:lnTo>
                      <a:pt x="0" y="11"/>
                    </a:lnTo>
                    <a:lnTo>
                      <a:pt x="0" y="11"/>
                    </a:lnTo>
                    <a:lnTo>
                      <a:pt x="0" y="12"/>
                    </a:lnTo>
                    <a:lnTo>
                      <a:pt x="0" y="11"/>
                    </a:lnTo>
                    <a:lnTo>
                      <a:pt x="0" y="12"/>
                    </a:lnTo>
                    <a:lnTo>
                      <a:pt x="0" y="11"/>
                    </a:lnTo>
                    <a:lnTo>
                      <a:pt x="0" y="12"/>
                    </a:lnTo>
                    <a:lnTo>
                      <a:pt x="0" y="12"/>
                    </a:lnTo>
                    <a:lnTo>
                      <a:pt x="0" y="11"/>
                    </a:lnTo>
                    <a:lnTo>
                      <a:pt x="0" y="11"/>
                    </a:lnTo>
                    <a:lnTo>
                      <a:pt x="0" y="11"/>
                    </a:lnTo>
                    <a:lnTo>
                      <a:pt x="0" y="11"/>
                    </a:lnTo>
                    <a:lnTo>
                      <a:pt x="0" y="11"/>
                    </a:lnTo>
                    <a:lnTo>
                      <a:pt x="0" y="10"/>
                    </a:lnTo>
                    <a:lnTo>
                      <a:pt x="0" y="10"/>
                    </a:lnTo>
                    <a:lnTo>
                      <a:pt x="0" y="9"/>
                    </a:lnTo>
                    <a:lnTo>
                      <a:pt x="0" y="10"/>
                    </a:lnTo>
                    <a:lnTo>
                      <a:pt x="0" y="10"/>
                    </a:lnTo>
                    <a:lnTo>
                      <a:pt x="0" y="10"/>
                    </a:lnTo>
                    <a:lnTo>
                      <a:pt x="0" y="11"/>
                    </a:lnTo>
                    <a:lnTo>
                      <a:pt x="0" y="10"/>
                    </a:lnTo>
                    <a:lnTo>
                      <a:pt x="0" y="10"/>
                    </a:lnTo>
                    <a:lnTo>
                      <a:pt x="0" y="11"/>
                    </a:lnTo>
                    <a:lnTo>
                      <a:pt x="0" y="11"/>
                    </a:lnTo>
                    <a:lnTo>
                      <a:pt x="0" y="12"/>
                    </a:lnTo>
                    <a:lnTo>
                      <a:pt x="0" y="12"/>
                    </a:lnTo>
                    <a:lnTo>
                      <a:pt x="0" y="12"/>
                    </a:lnTo>
                    <a:lnTo>
                      <a:pt x="0" y="12"/>
                    </a:lnTo>
                    <a:lnTo>
                      <a:pt x="0" y="12"/>
                    </a:lnTo>
                    <a:lnTo>
                      <a:pt x="0" y="13"/>
                    </a:lnTo>
                    <a:lnTo>
                      <a:pt x="0" y="14"/>
                    </a:lnTo>
                    <a:lnTo>
                      <a:pt x="0" y="13"/>
                    </a:lnTo>
                    <a:lnTo>
                      <a:pt x="0" y="14"/>
                    </a:lnTo>
                    <a:lnTo>
                      <a:pt x="0" y="14"/>
                    </a:lnTo>
                    <a:lnTo>
                      <a:pt x="0" y="14"/>
                    </a:lnTo>
                    <a:lnTo>
                      <a:pt x="0" y="14"/>
                    </a:lnTo>
                    <a:lnTo>
                      <a:pt x="0" y="14"/>
                    </a:lnTo>
                    <a:lnTo>
                      <a:pt x="0" y="14"/>
                    </a:lnTo>
                    <a:lnTo>
                      <a:pt x="0" y="13"/>
                    </a:lnTo>
                    <a:lnTo>
                      <a:pt x="0" y="12"/>
                    </a:lnTo>
                    <a:lnTo>
                      <a:pt x="0" y="12"/>
                    </a:lnTo>
                    <a:lnTo>
                      <a:pt x="0" y="12"/>
                    </a:lnTo>
                    <a:lnTo>
                      <a:pt x="0" y="12"/>
                    </a:lnTo>
                    <a:lnTo>
                      <a:pt x="0" y="13"/>
                    </a:lnTo>
                    <a:lnTo>
                      <a:pt x="0" y="12"/>
                    </a:lnTo>
                    <a:lnTo>
                      <a:pt x="0" y="12"/>
                    </a:lnTo>
                    <a:lnTo>
                      <a:pt x="0" y="12"/>
                    </a:lnTo>
                    <a:lnTo>
                      <a:pt x="0" y="12"/>
                    </a:lnTo>
                    <a:lnTo>
                      <a:pt x="0" y="12"/>
                    </a:lnTo>
                    <a:lnTo>
                      <a:pt x="0" y="12"/>
                    </a:lnTo>
                    <a:lnTo>
                      <a:pt x="0" y="11"/>
                    </a:lnTo>
                    <a:lnTo>
                      <a:pt x="0" y="11"/>
                    </a:lnTo>
                    <a:lnTo>
                      <a:pt x="0" y="10"/>
                    </a:lnTo>
                    <a:lnTo>
                      <a:pt x="0" y="10"/>
                    </a:lnTo>
                    <a:lnTo>
                      <a:pt x="0" y="10"/>
                    </a:lnTo>
                    <a:lnTo>
                      <a:pt x="0" y="9"/>
                    </a:lnTo>
                    <a:lnTo>
                      <a:pt x="0" y="10"/>
                    </a:lnTo>
                    <a:lnTo>
                      <a:pt x="0" y="10"/>
                    </a:lnTo>
                    <a:lnTo>
                      <a:pt x="0" y="10"/>
                    </a:lnTo>
                    <a:lnTo>
                      <a:pt x="0" y="10"/>
                    </a:lnTo>
                    <a:lnTo>
                      <a:pt x="0" y="9"/>
                    </a:lnTo>
                    <a:lnTo>
                      <a:pt x="0" y="9"/>
                    </a:lnTo>
                    <a:lnTo>
                      <a:pt x="0" y="10"/>
                    </a:lnTo>
                    <a:lnTo>
                      <a:pt x="0" y="9"/>
                    </a:lnTo>
                    <a:lnTo>
                      <a:pt x="0" y="9"/>
                    </a:lnTo>
                    <a:lnTo>
                      <a:pt x="0" y="9"/>
                    </a:lnTo>
                    <a:lnTo>
                      <a:pt x="0" y="9"/>
                    </a:lnTo>
                    <a:lnTo>
                      <a:pt x="0" y="9"/>
                    </a:lnTo>
                    <a:lnTo>
                      <a:pt x="0" y="8"/>
                    </a:lnTo>
                    <a:lnTo>
                      <a:pt x="0" y="8"/>
                    </a:lnTo>
                    <a:lnTo>
                      <a:pt x="0" y="9"/>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9"/>
                    </a:lnTo>
                    <a:lnTo>
                      <a:pt x="0" y="9"/>
                    </a:lnTo>
                    <a:lnTo>
                      <a:pt x="0" y="9"/>
                    </a:lnTo>
                    <a:lnTo>
                      <a:pt x="0" y="10"/>
                    </a:lnTo>
                    <a:lnTo>
                      <a:pt x="0" y="9"/>
                    </a:lnTo>
                    <a:lnTo>
                      <a:pt x="0" y="10"/>
                    </a:lnTo>
                    <a:lnTo>
                      <a:pt x="0" y="9"/>
                    </a:lnTo>
                    <a:lnTo>
                      <a:pt x="0" y="9"/>
                    </a:lnTo>
                    <a:lnTo>
                      <a:pt x="0" y="10"/>
                    </a:lnTo>
                    <a:lnTo>
                      <a:pt x="0" y="9"/>
                    </a:lnTo>
                    <a:lnTo>
                      <a:pt x="0" y="9"/>
                    </a:lnTo>
                    <a:lnTo>
                      <a:pt x="0" y="9"/>
                    </a:lnTo>
                    <a:lnTo>
                      <a:pt x="0" y="10"/>
                    </a:lnTo>
                    <a:lnTo>
                      <a:pt x="0" y="11"/>
                    </a:lnTo>
                    <a:lnTo>
                      <a:pt x="0" y="11"/>
                    </a:lnTo>
                    <a:lnTo>
                      <a:pt x="0" y="11"/>
                    </a:lnTo>
                    <a:lnTo>
                      <a:pt x="0" y="10"/>
                    </a:lnTo>
                    <a:lnTo>
                      <a:pt x="0" y="10"/>
                    </a:lnTo>
                    <a:lnTo>
                      <a:pt x="0" y="10"/>
                    </a:lnTo>
                    <a:lnTo>
                      <a:pt x="0" y="11"/>
                    </a:lnTo>
                    <a:lnTo>
                      <a:pt x="0" y="11"/>
                    </a:lnTo>
                    <a:lnTo>
                      <a:pt x="0" y="11"/>
                    </a:lnTo>
                    <a:lnTo>
                      <a:pt x="0" y="10"/>
                    </a:lnTo>
                    <a:lnTo>
                      <a:pt x="0" y="9"/>
                    </a:lnTo>
                    <a:lnTo>
                      <a:pt x="0" y="9"/>
                    </a:lnTo>
                    <a:lnTo>
                      <a:pt x="0" y="8"/>
                    </a:lnTo>
                    <a:lnTo>
                      <a:pt x="0" y="8"/>
                    </a:lnTo>
                    <a:lnTo>
                      <a:pt x="0" y="8"/>
                    </a:lnTo>
                    <a:lnTo>
                      <a:pt x="0" y="8"/>
                    </a:lnTo>
                    <a:lnTo>
                      <a:pt x="0" y="7"/>
                    </a:lnTo>
                    <a:lnTo>
                      <a:pt x="0" y="7"/>
                    </a:lnTo>
                    <a:lnTo>
                      <a:pt x="0" y="6"/>
                    </a:lnTo>
                    <a:lnTo>
                      <a:pt x="0" y="6"/>
                    </a:lnTo>
                    <a:lnTo>
                      <a:pt x="0" y="6"/>
                    </a:lnTo>
                    <a:lnTo>
                      <a:pt x="0" y="6"/>
                    </a:lnTo>
                    <a:lnTo>
                      <a:pt x="0" y="6"/>
                    </a:lnTo>
                    <a:lnTo>
                      <a:pt x="0" y="5"/>
                    </a:lnTo>
                    <a:lnTo>
                      <a:pt x="0" y="6"/>
                    </a:lnTo>
                    <a:lnTo>
                      <a:pt x="0" y="5"/>
                    </a:lnTo>
                    <a:lnTo>
                      <a:pt x="0" y="6"/>
                    </a:lnTo>
                    <a:lnTo>
                      <a:pt x="0" y="6"/>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4"/>
                    </a:lnTo>
                    <a:lnTo>
                      <a:pt x="0" y="5"/>
                    </a:lnTo>
                    <a:lnTo>
                      <a:pt x="0" y="6"/>
                    </a:lnTo>
                    <a:lnTo>
                      <a:pt x="0" y="6"/>
                    </a:lnTo>
                    <a:lnTo>
                      <a:pt x="0" y="6"/>
                    </a:lnTo>
                    <a:lnTo>
                      <a:pt x="0" y="6"/>
                    </a:lnTo>
                    <a:lnTo>
                      <a:pt x="0" y="6"/>
                    </a:lnTo>
                    <a:lnTo>
                      <a:pt x="0" y="6"/>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7"/>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6"/>
                    </a:lnTo>
                    <a:lnTo>
                      <a:pt x="0" y="7"/>
                    </a:lnTo>
                    <a:lnTo>
                      <a:pt x="0" y="7"/>
                    </a:lnTo>
                    <a:lnTo>
                      <a:pt x="0" y="8"/>
                    </a:lnTo>
                    <a:lnTo>
                      <a:pt x="0" y="8"/>
                    </a:lnTo>
                    <a:lnTo>
                      <a:pt x="0" y="8"/>
                    </a:lnTo>
                    <a:lnTo>
                      <a:pt x="0" y="8"/>
                    </a:lnTo>
                    <a:lnTo>
                      <a:pt x="0" y="8"/>
                    </a:lnTo>
                    <a:lnTo>
                      <a:pt x="0" y="8"/>
                    </a:lnTo>
                    <a:lnTo>
                      <a:pt x="0" y="9"/>
                    </a:lnTo>
                    <a:lnTo>
                      <a:pt x="0" y="9"/>
                    </a:lnTo>
                    <a:lnTo>
                      <a:pt x="0" y="9"/>
                    </a:lnTo>
                    <a:lnTo>
                      <a:pt x="0" y="8"/>
                    </a:lnTo>
                    <a:lnTo>
                      <a:pt x="0" y="8"/>
                    </a:lnTo>
                    <a:lnTo>
                      <a:pt x="0" y="7"/>
                    </a:lnTo>
                    <a:lnTo>
                      <a:pt x="0" y="8"/>
                    </a:lnTo>
                    <a:lnTo>
                      <a:pt x="0" y="8"/>
                    </a:lnTo>
                    <a:lnTo>
                      <a:pt x="0" y="8"/>
                    </a:lnTo>
                    <a:lnTo>
                      <a:pt x="0" y="8"/>
                    </a:lnTo>
                    <a:lnTo>
                      <a:pt x="0" y="7"/>
                    </a:lnTo>
                    <a:lnTo>
                      <a:pt x="0" y="7"/>
                    </a:lnTo>
                    <a:lnTo>
                      <a:pt x="0" y="7"/>
                    </a:lnTo>
                    <a:lnTo>
                      <a:pt x="0" y="7"/>
                    </a:lnTo>
                    <a:lnTo>
                      <a:pt x="0" y="7"/>
                    </a:lnTo>
                    <a:lnTo>
                      <a:pt x="0" y="6"/>
                    </a:lnTo>
                    <a:lnTo>
                      <a:pt x="0" y="6"/>
                    </a:lnTo>
                    <a:lnTo>
                      <a:pt x="0" y="5"/>
                    </a:lnTo>
                    <a:lnTo>
                      <a:pt x="0" y="5"/>
                    </a:lnTo>
                    <a:lnTo>
                      <a:pt x="0" y="6"/>
                    </a:lnTo>
                    <a:lnTo>
                      <a:pt x="0" y="6"/>
                    </a:lnTo>
                    <a:lnTo>
                      <a:pt x="0" y="7"/>
                    </a:lnTo>
                    <a:lnTo>
                      <a:pt x="0" y="8"/>
                    </a:lnTo>
                    <a:lnTo>
                      <a:pt x="0" y="7"/>
                    </a:lnTo>
                    <a:lnTo>
                      <a:pt x="0" y="8"/>
                    </a:lnTo>
                    <a:lnTo>
                      <a:pt x="0" y="8"/>
                    </a:lnTo>
                    <a:lnTo>
                      <a:pt x="0" y="8"/>
                    </a:lnTo>
                    <a:lnTo>
                      <a:pt x="0" y="9"/>
                    </a:lnTo>
                    <a:lnTo>
                      <a:pt x="0" y="8"/>
                    </a:lnTo>
                    <a:lnTo>
                      <a:pt x="0" y="9"/>
                    </a:lnTo>
                    <a:lnTo>
                      <a:pt x="0" y="10"/>
                    </a:lnTo>
                    <a:lnTo>
                      <a:pt x="0" y="9"/>
                    </a:lnTo>
                    <a:lnTo>
                      <a:pt x="0" y="9"/>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7"/>
                    </a:lnTo>
                    <a:lnTo>
                      <a:pt x="0" y="8"/>
                    </a:lnTo>
                    <a:lnTo>
                      <a:pt x="0" y="8"/>
                    </a:lnTo>
                    <a:lnTo>
                      <a:pt x="0" y="8"/>
                    </a:lnTo>
                    <a:lnTo>
                      <a:pt x="0" y="7"/>
                    </a:lnTo>
                    <a:lnTo>
                      <a:pt x="0" y="7"/>
                    </a:lnTo>
                    <a:lnTo>
                      <a:pt x="0" y="7"/>
                    </a:lnTo>
                    <a:lnTo>
                      <a:pt x="0" y="8"/>
                    </a:lnTo>
                    <a:lnTo>
                      <a:pt x="0" y="7"/>
                    </a:lnTo>
                    <a:lnTo>
                      <a:pt x="0" y="8"/>
                    </a:lnTo>
                    <a:lnTo>
                      <a:pt x="0" y="8"/>
                    </a:lnTo>
                    <a:lnTo>
                      <a:pt x="0" y="7"/>
                    </a:lnTo>
                    <a:lnTo>
                      <a:pt x="0" y="7"/>
                    </a:lnTo>
                    <a:lnTo>
                      <a:pt x="0" y="7"/>
                    </a:lnTo>
                    <a:lnTo>
                      <a:pt x="0" y="6"/>
                    </a:lnTo>
                    <a:lnTo>
                      <a:pt x="0" y="6"/>
                    </a:lnTo>
                    <a:lnTo>
                      <a:pt x="0" y="6"/>
                    </a:lnTo>
                    <a:lnTo>
                      <a:pt x="0" y="5"/>
                    </a:lnTo>
                    <a:lnTo>
                      <a:pt x="0" y="5"/>
                    </a:lnTo>
                    <a:lnTo>
                      <a:pt x="0" y="4"/>
                    </a:lnTo>
                    <a:lnTo>
                      <a:pt x="0" y="5"/>
                    </a:lnTo>
                    <a:lnTo>
                      <a:pt x="0" y="5"/>
                    </a:lnTo>
                    <a:lnTo>
                      <a:pt x="0" y="5"/>
                    </a:lnTo>
                    <a:lnTo>
                      <a:pt x="0" y="5"/>
                    </a:lnTo>
                    <a:lnTo>
                      <a:pt x="0" y="5"/>
                    </a:lnTo>
                    <a:lnTo>
                      <a:pt x="0" y="6"/>
                    </a:lnTo>
                    <a:lnTo>
                      <a:pt x="0" y="5"/>
                    </a:lnTo>
                    <a:lnTo>
                      <a:pt x="0" y="5"/>
                    </a:lnTo>
                    <a:lnTo>
                      <a:pt x="0" y="6"/>
                    </a:lnTo>
                    <a:lnTo>
                      <a:pt x="0" y="5"/>
                    </a:lnTo>
                    <a:lnTo>
                      <a:pt x="0" y="6"/>
                    </a:lnTo>
                    <a:lnTo>
                      <a:pt x="0" y="6"/>
                    </a:lnTo>
                    <a:lnTo>
                      <a:pt x="0" y="6"/>
                    </a:lnTo>
                    <a:lnTo>
                      <a:pt x="0" y="8"/>
                    </a:lnTo>
                    <a:lnTo>
                      <a:pt x="0" y="8"/>
                    </a:lnTo>
                    <a:lnTo>
                      <a:pt x="0" y="8"/>
                    </a:lnTo>
                    <a:lnTo>
                      <a:pt x="0" y="9"/>
                    </a:lnTo>
                    <a:lnTo>
                      <a:pt x="0" y="10"/>
                    </a:lnTo>
                    <a:lnTo>
                      <a:pt x="0" y="10"/>
                    </a:lnTo>
                    <a:lnTo>
                      <a:pt x="0" y="11"/>
                    </a:lnTo>
                    <a:lnTo>
                      <a:pt x="0" y="11"/>
                    </a:lnTo>
                    <a:lnTo>
                      <a:pt x="0" y="11"/>
                    </a:lnTo>
                    <a:lnTo>
                      <a:pt x="0" y="11"/>
                    </a:lnTo>
                    <a:lnTo>
                      <a:pt x="0" y="12"/>
                    </a:lnTo>
                    <a:lnTo>
                      <a:pt x="0" y="11"/>
                    </a:lnTo>
                    <a:lnTo>
                      <a:pt x="0" y="12"/>
                    </a:lnTo>
                    <a:lnTo>
                      <a:pt x="0" y="12"/>
                    </a:lnTo>
                    <a:lnTo>
                      <a:pt x="0" y="11"/>
                    </a:lnTo>
                    <a:lnTo>
                      <a:pt x="0" y="11"/>
                    </a:lnTo>
                    <a:lnTo>
                      <a:pt x="0" y="11"/>
                    </a:lnTo>
                    <a:lnTo>
                      <a:pt x="0" y="11"/>
                    </a:lnTo>
                    <a:lnTo>
                      <a:pt x="0" y="10"/>
                    </a:lnTo>
                    <a:lnTo>
                      <a:pt x="0" y="10"/>
                    </a:lnTo>
                    <a:lnTo>
                      <a:pt x="0" y="10"/>
                    </a:lnTo>
                    <a:lnTo>
                      <a:pt x="0" y="9"/>
                    </a:lnTo>
                    <a:lnTo>
                      <a:pt x="0" y="10"/>
                    </a:lnTo>
                    <a:lnTo>
                      <a:pt x="0" y="10"/>
                    </a:lnTo>
                    <a:lnTo>
                      <a:pt x="0" y="11"/>
                    </a:lnTo>
                    <a:lnTo>
                      <a:pt x="0" y="10"/>
                    </a:lnTo>
                    <a:lnTo>
                      <a:pt x="0" y="11"/>
                    </a:lnTo>
                    <a:lnTo>
                      <a:pt x="0" y="11"/>
                    </a:lnTo>
                    <a:lnTo>
                      <a:pt x="0" y="11"/>
                    </a:lnTo>
                    <a:lnTo>
                      <a:pt x="0" y="11"/>
                    </a:lnTo>
                    <a:lnTo>
                      <a:pt x="0" y="12"/>
                    </a:lnTo>
                    <a:lnTo>
                      <a:pt x="0" y="11"/>
                    </a:lnTo>
                    <a:lnTo>
                      <a:pt x="0" y="12"/>
                    </a:lnTo>
                    <a:lnTo>
                      <a:pt x="0" y="12"/>
                    </a:lnTo>
                    <a:lnTo>
                      <a:pt x="0" y="11"/>
                    </a:lnTo>
                    <a:lnTo>
                      <a:pt x="0" y="12"/>
                    </a:lnTo>
                    <a:lnTo>
                      <a:pt x="0" y="11"/>
                    </a:lnTo>
                    <a:lnTo>
                      <a:pt x="0" y="11"/>
                    </a:lnTo>
                    <a:lnTo>
                      <a:pt x="0" y="11"/>
                    </a:lnTo>
                    <a:lnTo>
                      <a:pt x="0" y="10"/>
                    </a:lnTo>
                    <a:lnTo>
                      <a:pt x="0" y="10"/>
                    </a:lnTo>
                    <a:lnTo>
                      <a:pt x="0" y="11"/>
                    </a:lnTo>
                    <a:lnTo>
                      <a:pt x="0" y="11"/>
                    </a:lnTo>
                    <a:lnTo>
                      <a:pt x="0" y="11"/>
                    </a:lnTo>
                    <a:lnTo>
                      <a:pt x="0" y="11"/>
                    </a:lnTo>
                    <a:lnTo>
                      <a:pt x="0" y="10"/>
                    </a:lnTo>
                    <a:lnTo>
                      <a:pt x="0" y="10"/>
                    </a:lnTo>
                    <a:lnTo>
                      <a:pt x="0" y="10"/>
                    </a:lnTo>
                    <a:lnTo>
                      <a:pt x="0" y="10"/>
                    </a:lnTo>
                    <a:lnTo>
                      <a:pt x="0" y="10"/>
                    </a:lnTo>
                    <a:lnTo>
                      <a:pt x="0" y="10"/>
                    </a:lnTo>
                    <a:lnTo>
                      <a:pt x="0" y="10"/>
                    </a:lnTo>
                    <a:lnTo>
                      <a:pt x="0" y="9"/>
                    </a:lnTo>
                    <a:lnTo>
                      <a:pt x="0" y="9"/>
                    </a:lnTo>
                    <a:lnTo>
                      <a:pt x="0" y="10"/>
                    </a:lnTo>
                    <a:lnTo>
                      <a:pt x="0" y="10"/>
                    </a:lnTo>
                    <a:lnTo>
                      <a:pt x="0" y="11"/>
                    </a:lnTo>
                    <a:lnTo>
                      <a:pt x="0" y="9"/>
                    </a:lnTo>
                    <a:lnTo>
                      <a:pt x="0" y="10"/>
                    </a:lnTo>
                    <a:lnTo>
                      <a:pt x="0" y="9"/>
                    </a:lnTo>
                    <a:lnTo>
                      <a:pt x="0" y="8"/>
                    </a:lnTo>
                    <a:lnTo>
                      <a:pt x="0" y="9"/>
                    </a:lnTo>
                    <a:lnTo>
                      <a:pt x="0" y="8"/>
                    </a:lnTo>
                    <a:lnTo>
                      <a:pt x="0" y="9"/>
                    </a:lnTo>
                    <a:lnTo>
                      <a:pt x="0" y="9"/>
                    </a:lnTo>
                    <a:lnTo>
                      <a:pt x="0" y="9"/>
                    </a:lnTo>
                    <a:lnTo>
                      <a:pt x="0" y="9"/>
                    </a:lnTo>
                    <a:lnTo>
                      <a:pt x="0" y="8"/>
                    </a:lnTo>
                    <a:lnTo>
                      <a:pt x="0" y="8"/>
                    </a:lnTo>
                    <a:lnTo>
                      <a:pt x="0" y="8"/>
                    </a:lnTo>
                    <a:lnTo>
                      <a:pt x="0" y="8"/>
                    </a:lnTo>
                    <a:lnTo>
                      <a:pt x="0" y="7"/>
                    </a:lnTo>
                    <a:lnTo>
                      <a:pt x="0" y="7"/>
                    </a:lnTo>
                    <a:lnTo>
                      <a:pt x="0" y="8"/>
                    </a:lnTo>
                    <a:lnTo>
                      <a:pt x="0" y="8"/>
                    </a:lnTo>
                    <a:lnTo>
                      <a:pt x="0" y="8"/>
                    </a:lnTo>
                    <a:lnTo>
                      <a:pt x="0" y="9"/>
                    </a:lnTo>
                    <a:lnTo>
                      <a:pt x="0" y="9"/>
                    </a:lnTo>
                    <a:lnTo>
                      <a:pt x="0" y="10"/>
                    </a:lnTo>
                    <a:lnTo>
                      <a:pt x="0" y="10"/>
                    </a:lnTo>
                    <a:lnTo>
                      <a:pt x="0" y="11"/>
                    </a:lnTo>
                    <a:lnTo>
                      <a:pt x="0" y="10"/>
                    </a:lnTo>
                    <a:lnTo>
                      <a:pt x="0" y="10"/>
                    </a:lnTo>
                    <a:lnTo>
                      <a:pt x="0" y="11"/>
                    </a:lnTo>
                    <a:lnTo>
                      <a:pt x="0" y="11"/>
                    </a:lnTo>
                    <a:lnTo>
                      <a:pt x="0" y="11"/>
                    </a:lnTo>
                    <a:lnTo>
                      <a:pt x="0" y="11"/>
                    </a:lnTo>
                    <a:lnTo>
                      <a:pt x="0" y="11"/>
                    </a:lnTo>
                    <a:lnTo>
                      <a:pt x="0" y="10"/>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8"/>
                    </a:lnTo>
                    <a:lnTo>
                      <a:pt x="0" y="8"/>
                    </a:lnTo>
                    <a:lnTo>
                      <a:pt x="0" y="9"/>
                    </a:lnTo>
                    <a:lnTo>
                      <a:pt x="0" y="9"/>
                    </a:lnTo>
                    <a:lnTo>
                      <a:pt x="0" y="9"/>
                    </a:lnTo>
                    <a:lnTo>
                      <a:pt x="0" y="9"/>
                    </a:lnTo>
                    <a:lnTo>
                      <a:pt x="0" y="8"/>
                    </a:lnTo>
                    <a:lnTo>
                      <a:pt x="0" y="8"/>
                    </a:lnTo>
                    <a:lnTo>
                      <a:pt x="0" y="8"/>
                    </a:lnTo>
                    <a:lnTo>
                      <a:pt x="0" y="8"/>
                    </a:lnTo>
                    <a:lnTo>
                      <a:pt x="0" y="8"/>
                    </a:lnTo>
                    <a:lnTo>
                      <a:pt x="0" y="8"/>
                    </a:lnTo>
                    <a:lnTo>
                      <a:pt x="0" y="7"/>
                    </a:lnTo>
                    <a:lnTo>
                      <a:pt x="0" y="8"/>
                    </a:lnTo>
                    <a:lnTo>
                      <a:pt x="0" y="7"/>
                    </a:lnTo>
                    <a:lnTo>
                      <a:pt x="0" y="8"/>
                    </a:lnTo>
                    <a:lnTo>
                      <a:pt x="0" y="7"/>
                    </a:lnTo>
                    <a:lnTo>
                      <a:pt x="0" y="6"/>
                    </a:lnTo>
                    <a:lnTo>
                      <a:pt x="0" y="5"/>
                    </a:lnTo>
                    <a:lnTo>
                      <a:pt x="0" y="4"/>
                    </a:lnTo>
                    <a:lnTo>
                      <a:pt x="0" y="3"/>
                    </a:lnTo>
                    <a:lnTo>
                      <a:pt x="0" y="3"/>
                    </a:lnTo>
                    <a:lnTo>
                      <a:pt x="0" y="1"/>
                    </a:lnTo>
                    <a:lnTo>
                      <a:pt x="0" y="1"/>
                    </a:lnTo>
                    <a:lnTo>
                      <a:pt x="0" y="1"/>
                    </a:lnTo>
                    <a:lnTo>
                      <a:pt x="0" y="0"/>
                    </a:lnTo>
                    <a:lnTo>
                      <a:pt x="0" y="1"/>
                    </a:lnTo>
                    <a:lnTo>
                      <a:pt x="0" y="1"/>
                    </a:lnTo>
                    <a:lnTo>
                      <a:pt x="0" y="0"/>
                    </a:lnTo>
                    <a:lnTo>
                      <a:pt x="0" y="1"/>
                    </a:lnTo>
                    <a:lnTo>
                      <a:pt x="0" y="0"/>
                    </a:lnTo>
                    <a:lnTo>
                      <a:pt x="0" y="1"/>
                    </a:lnTo>
                    <a:lnTo>
                      <a:pt x="0" y="1"/>
                    </a:lnTo>
                    <a:lnTo>
                      <a:pt x="0" y="1"/>
                    </a:lnTo>
                    <a:lnTo>
                      <a:pt x="0" y="2"/>
                    </a:lnTo>
                    <a:lnTo>
                      <a:pt x="0" y="2"/>
                    </a:lnTo>
                    <a:lnTo>
                      <a:pt x="0" y="3"/>
                    </a:lnTo>
                    <a:lnTo>
                      <a:pt x="0" y="3"/>
                    </a:lnTo>
                    <a:lnTo>
                      <a:pt x="0" y="4"/>
                    </a:lnTo>
                    <a:lnTo>
                      <a:pt x="0" y="4"/>
                    </a:lnTo>
                    <a:lnTo>
                      <a:pt x="0" y="4"/>
                    </a:lnTo>
                    <a:lnTo>
                      <a:pt x="0" y="4"/>
                    </a:lnTo>
                    <a:lnTo>
                      <a:pt x="0" y="5"/>
                    </a:lnTo>
                    <a:lnTo>
                      <a:pt x="0" y="5"/>
                    </a:lnTo>
                    <a:lnTo>
                      <a:pt x="0" y="5"/>
                    </a:lnTo>
                    <a:lnTo>
                      <a:pt x="0" y="5"/>
                    </a:lnTo>
                    <a:lnTo>
                      <a:pt x="0" y="4"/>
                    </a:lnTo>
                    <a:lnTo>
                      <a:pt x="0" y="4"/>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6"/>
                    </a:lnTo>
                    <a:lnTo>
                      <a:pt x="0" y="5"/>
                    </a:lnTo>
                    <a:lnTo>
                      <a:pt x="0" y="6"/>
                    </a:lnTo>
                    <a:lnTo>
                      <a:pt x="0" y="6"/>
                    </a:lnTo>
                    <a:lnTo>
                      <a:pt x="0" y="6"/>
                    </a:lnTo>
                    <a:lnTo>
                      <a:pt x="0" y="6"/>
                    </a:lnTo>
                    <a:lnTo>
                      <a:pt x="0" y="7"/>
                    </a:lnTo>
                    <a:lnTo>
                      <a:pt x="0" y="6"/>
                    </a:lnTo>
                    <a:lnTo>
                      <a:pt x="0" y="7"/>
                    </a:lnTo>
                    <a:lnTo>
                      <a:pt x="0" y="7"/>
                    </a:lnTo>
                    <a:lnTo>
                      <a:pt x="0" y="8"/>
                    </a:lnTo>
                    <a:lnTo>
                      <a:pt x="0" y="7"/>
                    </a:lnTo>
                    <a:lnTo>
                      <a:pt x="0" y="8"/>
                    </a:lnTo>
                    <a:lnTo>
                      <a:pt x="0" y="8"/>
                    </a:lnTo>
                    <a:lnTo>
                      <a:pt x="0" y="8"/>
                    </a:lnTo>
                    <a:lnTo>
                      <a:pt x="0" y="8"/>
                    </a:lnTo>
                    <a:lnTo>
                      <a:pt x="0" y="8"/>
                    </a:lnTo>
                    <a:lnTo>
                      <a:pt x="0" y="8"/>
                    </a:lnTo>
                    <a:lnTo>
                      <a:pt x="0" y="8"/>
                    </a:lnTo>
                    <a:lnTo>
                      <a:pt x="0" y="9"/>
                    </a:lnTo>
                    <a:lnTo>
                      <a:pt x="0" y="9"/>
                    </a:lnTo>
                    <a:lnTo>
                      <a:pt x="0" y="9"/>
                    </a:lnTo>
                    <a:lnTo>
                      <a:pt x="0" y="10"/>
                    </a:lnTo>
                    <a:lnTo>
                      <a:pt x="0" y="10"/>
                    </a:lnTo>
                    <a:lnTo>
                      <a:pt x="0" y="11"/>
                    </a:lnTo>
                    <a:lnTo>
                      <a:pt x="0" y="11"/>
                    </a:lnTo>
                    <a:lnTo>
                      <a:pt x="0" y="12"/>
                    </a:lnTo>
                    <a:lnTo>
                      <a:pt x="0" y="12"/>
                    </a:lnTo>
                    <a:lnTo>
                      <a:pt x="0" y="12"/>
                    </a:lnTo>
                    <a:lnTo>
                      <a:pt x="0" y="12"/>
                    </a:lnTo>
                    <a:lnTo>
                      <a:pt x="0" y="12"/>
                    </a:lnTo>
                    <a:lnTo>
                      <a:pt x="0" y="12"/>
                    </a:lnTo>
                    <a:lnTo>
                      <a:pt x="0" y="12"/>
                    </a:lnTo>
                    <a:lnTo>
                      <a:pt x="0" y="11"/>
                    </a:lnTo>
                    <a:lnTo>
                      <a:pt x="0" y="11"/>
                    </a:lnTo>
                    <a:lnTo>
                      <a:pt x="0" y="10"/>
                    </a:lnTo>
                    <a:lnTo>
                      <a:pt x="0" y="10"/>
                    </a:lnTo>
                    <a:lnTo>
                      <a:pt x="0" y="9"/>
                    </a:lnTo>
                    <a:lnTo>
                      <a:pt x="0" y="9"/>
                    </a:lnTo>
                    <a:lnTo>
                      <a:pt x="0" y="9"/>
                    </a:lnTo>
                    <a:lnTo>
                      <a:pt x="0" y="9"/>
                    </a:lnTo>
                    <a:lnTo>
                      <a:pt x="0" y="8"/>
                    </a:lnTo>
                    <a:lnTo>
                      <a:pt x="0" y="8"/>
                    </a:lnTo>
                    <a:lnTo>
                      <a:pt x="0" y="8"/>
                    </a:lnTo>
                    <a:lnTo>
                      <a:pt x="0" y="8"/>
                    </a:lnTo>
                    <a:lnTo>
                      <a:pt x="0" y="9"/>
                    </a:lnTo>
                    <a:lnTo>
                      <a:pt x="0" y="8"/>
                    </a:lnTo>
                    <a:lnTo>
                      <a:pt x="0" y="9"/>
                    </a:lnTo>
                    <a:lnTo>
                      <a:pt x="0" y="8"/>
                    </a:lnTo>
                    <a:lnTo>
                      <a:pt x="0" y="8"/>
                    </a:lnTo>
                    <a:lnTo>
                      <a:pt x="0" y="9"/>
                    </a:lnTo>
                    <a:lnTo>
                      <a:pt x="0" y="9"/>
                    </a:lnTo>
                    <a:lnTo>
                      <a:pt x="0" y="9"/>
                    </a:lnTo>
                    <a:lnTo>
                      <a:pt x="0" y="10"/>
                    </a:lnTo>
                    <a:lnTo>
                      <a:pt x="0" y="10"/>
                    </a:lnTo>
                    <a:lnTo>
                      <a:pt x="1" y="10"/>
                    </a:lnTo>
                    <a:lnTo>
                      <a:pt x="1" y="10"/>
                    </a:lnTo>
                    <a:lnTo>
                      <a:pt x="1" y="10"/>
                    </a:lnTo>
                    <a:lnTo>
                      <a:pt x="1" y="9"/>
                    </a:lnTo>
                    <a:lnTo>
                      <a:pt x="1" y="8"/>
                    </a:lnTo>
                    <a:lnTo>
                      <a:pt x="1" y="9"/>
                    </a:lnTo>
                    <a:lnTo>
                      <a:pt x="1" y="9"/>
                    </a:lnTo>
                    <a:lnTo>
                      <a:pt x="1" y="9"/>
                    </a:lnTo>
                    <a:lnTo>
                      <a:pt x="1" y="8"/>
                    </a:lnTo>
                    <a:lnTo>
                      <a:pt x="1" y="8"/>
                    </a:lnTo>
                    <a:lnTo>
                      <a:pt x="1" y="8"/>
                    </a:lnTo>
                    <a:lnTo>
                      <a:pt x="1" y="8"/>
                    </a:lnTo>
                    <a:lnTo>
                      <a:pt x="1" y="8"/>
                    </a:lnTo>
                    <a:lnTo>
                      <a:pt x="1" y="8"/>
                    </a:lnTo>
                    <a:lnTo>
                      <a:pt x="1" y="7"/>
                    </a:lnTo>
                    <a:lnTo>
                      <a:pt x="1" y="7"/>
                    </a:lnTo>
                    <a:lnTo>
                      <a:pt x="1" y="6"/>
                    </a:lnTo>
                    <a:lnTo>
                      <a:pt x="1" y="6"/>
                    </a:lnTo>
                    <a:lnTo>
                      <a:pt x="1" y="6"/>
                    </a:lnTo>
                    <a:lnTo>
                      <a:pt x="1" y="5"/>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9"/>
                    </a:lnTo>
                    <a:lnTo>
                      <a:pt x="1" y="9"/>
                    </a:lnTo>
                    <a:lnTo>
                      <a:pt x="1" y="9"/>
                    </a:lnTo>
                    <a:lnTo>
                      <a:pt x="1" y="9"/>
                    </a:lnTo>
                    <a:lnTo>
                      <a:pt x="1" y="9"/>
                    </a:lnTo>
                    <a:lnTo>
                      <a:pt x="1" y="8"/>
                    </a:lnTo>
                    <a:lnTo>
                      <a:pt x="1" y="9"/>
                    </a:lnTo>
                    <a:lnTo>
                      <a:pt x="1" y="9"/>
                    </a:lnTo>
                    <a:lnTo>
                      <a:pt x="1" y="9"/>
                    </a:lnTo>
                    <a:lnTo>
                      <a:pt x="1" y="9"/>
                    </a:lnTo>
                    <a:lnTo>
                      <a:pt x="1" y="9"/>
                    </a:lnTo>
                    <a:lnTo>
                      <a:pt x="1" y="8"/>
                    </a:lnTo>
                    <a:lnTo>
                      <a:pt x="1" y="8"/>
                    </a:lnTo>
                    <a:lnTo>
                      <a:pt x="1" y="8"/>
                    </a:lnTo>
                    <a:lnTo>
                      <a:pt x="1" y="8"/>
                    </a:lnTo>
                    <a:lnTo>
                      <a:pt x="1" y="9"/>
                    </a:lnTo>
                    <a:lnTo>
                      <a:pt x="1" y="8"/>
                    </a:lnTo>
                    <a:lnTo>
                      <a:pt x="1" y="9"/>
                    </a:lnTo>
                    <a:lnTo>
                      <a:pt x="1" y="9"/>
                    </a:lnTo>
                    <a:lnTo>
                      <a:pt x="1" y="9"/>
                    </a:lnTo>
                    <a:lnTo>
                      <a:pt x="1" y="9"/>
                    </a:lnTo>
                    <a:lnTo>
                      <a:pt x="1" y="9"/>
                    </a:lnTo>
                    <a:lnTo>
                      <a:pt x="1" y="9"/>
                    </a:lnTo>
                    <a:lnTo>
                      <a:pt x="1" y="10"/>
                    </a:lnTo>
                    <a:lnTo>
                      <a:pt x="1" y="10"/>
                    </a:lnTo>
                    <a:lnTo>
                      <a:pt x="1" y="10"/>
                    </a:lnTo>
                    <a:lnTo>
                      <a:pt x="1" y="9"/>
                    </a:lnTo>
                    <a:lnTo>
                      <a:pt x="1" y="10"/>
                    </a:lnTo>
                    <a:lnTo>
                      <a:pt x="1" y="10"/>
                    </a:lnTo>
                    <a:lnTo>
                      <a:pt x="1" y="10"/>
                    </a:lnTo>
                    <a:lnTo>
                      <a:pt x="1" y="9"/>
                    </a:lnTo>
                    <a:lnTo>
                      <a:pt x="1" y="9"/>
                    </a:lnTo>
                    <a:lnTo>
                      <a:pt x="1" y="9"/>
                    </a:lnTo>
                    <a:lnTo>
                      <a:pt x="1" y="8"/>
                    </a:lnTo>
                    <a:lnTo>
                      <a:pt x="1" y="9"/>
                    </a:lnTo>
                    <a:lnTo>
                      <a:pt x="1" y="9"/>
                    </a:lnTo>
                    <a:lnTo>
                      <a:pt x="1" y="9"/>
                    </a:lnTo>
                    <a:lnTo>
                      <a:pt x="1" y="9"/>
                    </a:lnTo>
                    <a:lnTo>
                      <a:pt x="1" y="8"/>
                    </a:lnTo>
                    <a:lnTo>
                      <a:pt x="1" y="8"/>
                    </a:lnTo>
                    <a:lnTo>
                      <a:pt x="1" y="7"/>
                    </a:lnTo>
                  </a:path>
                </a:pathLst>
              </a:custGeom>
              <a:noFill/>
              <a:ln w="0">
                <a:solidFill>
                  <a:srgbClr val="3366FF"/>
                </a:solidFill>
                <a:prstDash val="solid"/>
                <a:round/>
                <a:headEnd/>
                <a:tailEnd/>
              </a:ln>
            </p:spPr>
            <p:txBody>
              <a:bodyPr/>
              <a:lstStyle/>
              <a:p>
                <a:endParaRPr lang="en-GB"/>
              </a:p>
            </p:txBody>
          </p:sp>
          <p:sp>
            <p:nvSpPr>
              <p:cNvPr id="185999" name="Freeform 655"/>
              <p:cNvSpPr>
                <a:spLocks/>
              </p:cNvSpPr>
              <p:nvPr/>
            </p:nvSpPr>
            <p:spPr bwMode="auto">
              <a:xfrm>
                <a:off x="2958" y="3521"/>
                <a:ext cx="1" cy="66"/>
              </a:xfrm>
              <a:custGeom>
                <a:avLst/>
                <a:gdLst/>
                <a:ahLst/>
                <a:cxnLst>
                  <a:cxn ang="0">
                    <a:pos x="0" y="1"/>
                  </a:cxn>
                  <a:cxn ang="0">
                    <a:pos x="0" y="2"/>
                  </a:cxn>
                  <a:cxn ang="0">
                    <a:pos x="0" y="3"/>
                  </a:cxn>
                  <a:cxn ang="0">
                    <a:pos x="0" y="5"/>
                  </a:cxn>
                  <a:cxn ang="0">
                    <a:pos x="0" y="7"/>
                  </a:cxn>
                  <a:cxn ang="0">
                    <a:pos x="0" y="6"/>
                  </a:cxn>
                  <a:cxn ang="0">
                    <a:pos x="0" y="8"/>
                  </a:cxn>
                  <a:cxn ang="0">
                    <a:pos x="0" y="9"/>
                  </a:cxn>
                  <a:cxn ang="0">
                    <a:pos x="0" y="8"/>
                  </a:cxn>
                  <a:cxn ang="0">
                    <a:pos x="0" y="6"/>
                  </a:cxn>
                  <a:cxn ang="0">
                    <a:pos x="0" y="6"/>
                  </a:cxn>
                  <a:cxn ang="0">
                    <a:pos x="0" y="8"/>
                  </a:cxn>
                  <a:cxn ang="0">
                    <a:pos x="0" y="8"/>
                  </a:cxn>
                  <a:cxn ang="0">
                    <a:pos x="0" y="6"/>
                  </a:cxn>
                  <a:cxn ang="0">
                    <a:pos x="0" y="5"/>
                  </a:cxn>
                  <a:cxn ang="0">
                    <a:pos x="0" y="4"/>
                  </a:cxn>
                  <a:cxn ang="0">
                    <a:pos x="0" y="5"/>
                  </a:cxn>
                  <a:cxn ang="0">
                    <a:pos x="0" y="5"/>
                  </a:cxn>
                  <a:cxn ang="0">
                    <a:pos x="0" y="3"/>
                  </a:cxn>
                  <a:cxn ang="0">
                    <a:pos x="0" y="5"/>
                  </a:cxn>
                  <a:cxn ang="0">
                    <a:pos x="0" y="7"/>
                  </a:cxn>
                  <a:cxn ang="0">
                    <a:pos x="0" y="6"/>
                  </a:cxn>
                  <a:cxn ang="0">
                    <a:pos x="0" y="6"/>
                  </a:cxn>
                  <a:cxn ang="0">
                    <a:pos x="0" y="6"/>
                  </a:cxn>
                  <a:cxn ang="0">
                    <a:pos x="0" y="5"/>
                  </a:cxn>
                  <a:cxn ang="0">
                    <a:pos x="0" y="7"/>
                  </a:cxn>
                  <a:cxn ang="0">
                    <a:pos x="0" y="8"/>
                  </a:cxn>
                  <a:cxn ang="0">
                    <a:pos x="0" y="6"/>
                  </a:cxn>
                  <a:cxn ang="0">
                    <a:pos x="0" y="5"/>
                  </a:cxn>
                  <a:cxn ang="0">
                    <a:pos x="0" y="4"/>
                  </a:cxn>
                  <a:cxn ang="0">
                    <a:pos x="0" y="4"/>
                  </a:cxn>
                  <a:cxn ang="0">
                    <a:pos x="0" y="2"/>
                  </a:cxn>
                  <a:cxn ang="0">
                    <a:pos x="0" y="2"/>
                  </a:cxn>
                  <a:cxn ang="0">
                    <a:pos x="0" y="2"/>
                  </a:cxn>
                  <a:cxn ang="0">
                    <a:pos x="0" y="1"/>
                  </a:cxn>
                  <a:cxn ang="0">
                    <a:pos x="0" y="1"/>
                  </a:cxn>
                  <a:cxn ang="0">
                    <a:pos x="0" y="1"/>
                  </a:cxn>
                  <a:cxn ang="0">
                    <a:pos x="0" y="4"/>
                  </a:cxn>
                  <a:cxn ang="0">
                    <a:pos x="0" y="5"/>
                  </a:cxn>
                  <a:cxn ang="0">
                    <a:pos x="0" y="7"/>
                  </a:cxn>
                  <a:cxn ang="0">
                    <a:pos x="0" y="8"/>
                  </a:cxn>
                  <a:cxn ang="0">
                    <a:pos x="0" y="8"/>
                  </a:cxn>
                  <a:cxn ang="0">
                    <a:pos x="0" y="8"/>
                  </a:cxn>
                  <a:cxn ang="0">
                    <a:pos x="0" y="7"/>
                  </a:cxn>
                  <a:cxn ang="0">
                    <a:pos x="0" y="5"/>
                  </a:cxn>
                  <a:cxn ang="0">
                    <a:pos x="0" y="7"/>
                  </a:cxn>
                  <a:cxn ang="0">
                    <a:pos x="0" y="8"/>
                  </a:cxn>
                  <a:cxn ang="0">
                    <a:pos x="0" y="8"/>
                  </a:cxn>
                  <a:cxn ang="0">
                    <a:pos x="0" y="9"/>
                  </a:cxn>
                  <a:cxn ang="0">
                    <a:pos x="0" y="8"/>
                  </a:cxn>
                  <a:cxn ang="0">
                    <a:pos x="0" y="11"/>
                  </a:cxn>
                  <a:cxn ang="0">
                    <a:pos x="0" y="9"/>
                  </a:cxn>
                  <a:cxn ang="0">
                    <a:pos x="0" y="9"/>
                  </a:cxn>
                  <a:cxn ang="0">
                    <a:pos x="0" y="6"/>
                  </a:cxn>
                  <a:cxn ang="0">
                    <a:pos x="0" y="7"/>
                  </a:cxn>
                  <a:cxn ang="0">
                    <a:pos x="0" y="9"/>
                  </a:cxn>
                  <a:cxn ang="0">
                    <a:pos x="0" y="9"/>
                  </a:cxn>
                  <a:cxn ang="0">
                    <a:pos x="0" y="5"/>
                  </a:cxn>
                  <a:cxn ang="0">
                    <a:pos x="0" y="6"/>
                  </a:cxn>
                  <a:cxn ang="0">
                    <a:pos x="0" y="6"/>
                  </a:cxn>
                  <a:cxn ang="0">
                    <a:pos x="0" y="9"/>
                  </a:cxn>
                  <a:cxn ang="0">
                    <a:pos x="0" y="9"/>
                  </a:cxn>
                  <a:cxn ang="0">
                    <a:pos x="0" y="11"/>
                  </a:cxn>
                </a:cxnLst>
                <a:rect l="0" t="0" r="r" b="b"/>
                <a:pathLst>
                  <a:path h="11">
                    <a:moveTo>
                      <a:pt x="0" y="4"/>
                    </a:moveTo>
                    <a:lnTo>
                      <a:pt x="0" y="4"/>
                    </a:lnTo>
                    <a:lnTo>
                      <a:pt x="0" y="3"/>
                    </a:lnTo>
                    <a:lnTo>
                      <a:pt x="0" y="3"/>
                    </a:lnTo>
                    <a:lnTo>
                      <a:pt x="0" y="3"/>
                    </a:lnTo>
                    <a:lnTo>
                      <a:pt x="0" y="3"/>
                    </a:lnTo>
                    <a:lnTo>
                      <a:pt x="0" y="3"/>
                    </a:lnTo>
                    <a:lnTo>
                      <a:pt x="0" y="3"/>
                    </a:lnTo>
                    <a:lnTo>
                      <a:pt x="0" y="2"/>
                    </a:lnTo>
                    <a:lnTo>
                      <a:pt x="0" y="2"/>
                    </a:lnTo>
                    <a:lnTo>
                      <a:pt x="0" y="1"/>
                    </a:lnTo>
                    <a:lnTo>
                      <a:pt x="0" y="1"/>
                    </a:lnTo>
                    <a:lnTo>
                      <a:pt x="0" y="2"/>
                    </a:lnTo>
                    <a:lnTo>
                      <a:pt x="0" y="1"/>
                    </a:lnTo>
                    <a:lnTo>
                      <a:pt x="0" y="1"/>
                    </a:lnTo>
                    <a:lnTo>
                      <a:pt x="0" y="2"/>
                    </a:lnTo>
                    <a:lnTo>
                      <a:pt x="0" y="2"/>
                    </a:lnTo>
                    <a:lnTo>
                      <a:pt x="0" y="2"/>
                    </a:lnTo>
                    <a:lnTo>
                      <a:pt x="0" y="1"/>
                    </a:lnTo>
                    <a:lnTo>
                      <a:pt x="0" y="2"/>
                    </a:lnTo>
                    <a:lnTo>
                      <a:pt x="0" y="2"/>
                    </a:lnTo>
                    <a:lnTo>
                      <a:pt x="0" y="2"/>
                    </a:lnTo>
                    <a:lnTo>
                      <a:pt x="0" y="3"/>
                    </a:lnTo>
                    <a:lnTo>
                      <a:pt x="0" y="2"/>
                    </a:lnTo>
                    <a:lnTo>
                      <a:pt x="0" y="3"/>
                    </a:lnTo>
                    <a:lnTo>
                      <a:pt x="0" y="3"/>
                    </a:lnTo>
                    <a:lnTo>
                      <a:pt x="0" y="3"/>
                    </a:lnTo>
                    <a:lnTo>
                      <a:pt x="0" y="3"/>
                    </a:lnTo>
                    <a:lnTo>
                      <a:pt x="0" y="2"/>
                    </a:lnTo>
                    <a:lnTo>
                      <a:pt x="0" y="2"/>
                    </a:lnTo>
                    <a:lnTo>
                      <a:pt x="0" y="2"/>
                    </a:lnTo>
                    <a:lnTo>
                      <a:pt x="0" y="3"/>
                    </a:lnTo>
                    <a:lnTo>
                      <a:pt x="0" y="3"/>
                    </a:lnTo>
                    <a:lnTo>
                      <a:pt x="0" y="3"/>
                    </a:lnTo>
                    <a:lnTo>
                      <a:pt x="0" y="3"/>
                    </a:lnTo>
                    <a:lnTo>
                      <a:pt x="0" y="4"/>
                    </a:lnTo>
                    <a:lnTo>
                      <a:pt x="0" y="4"/>
                    </a:lnTo>
                    <a:lnTo>
                      <a:pt x="0" y="4"/>
                    </a:lnTo>
                    <a:lnTo>
                      <a:pt x="0" y="4"/>
                    </a:lnTo>
                    <a:lnTo>
                      <a:pt x="0" y="5"/>
                    </a:lnTo>
                    <a:lnTo>
                      <a:pt x="0" y="5"/>
                    </a:lnTo>
                    <a:lnTo>
                      <a:pt x="0" y="6"/>
                    </a:lnTo>
                    <a:lnTo>
                      <a:pt x="0" y="5"/>
                    </a:lnTo>
                    <a:lnTo>
                      <a:pt x="0" y="5"/>
                    </a:lnTo>
                    <a:lnTo>
                      <a:pt x="0" y="6"/>
                    </a:lnTo>
                    <a:lnTo>
                      <a:pt x="0" y="5"/>
                    </a:lnTo>
                    <a:lnTo>
                      <a:pt x="0" y="6"/>
                    </a:lnTo>
                    <a:lnTo>
                      <a:pt x="0" y="7"/>
                    </a:lnTo>
                    <a:lnTo>
                      <a:pt x="0" y="7"/>
                    </a:lnTo>
                    <a:lnTo>
                      <a:pt x="0" y="8"/>
                    </a:lnTo>
                    <a:lnTo>
                      <a:pt x="0" y="8"/>
                    </a:lnTo>
                    <a:lnTo>
                      <a:pt x="0" y="8"/>
                    </a:lnTo>
                    <a:lnTo>
                      <a:pt x="0" y="8"/>
                    </a:lnTo>
                    <a:lnTo>
                      <a:pt x="0" y="7"/>
                    </a:lnTo>
                    <a:lnTo>
                      <a:pt x="0" y="7"/>
                    </a:lnTo>
                    <a:lnTo>
                      <a:pt x="0" y="8"/>
                    </a:lnTo>
                    <a:lnTo>
                      <a:pt x="0" y="7"/>
                    </a:lnTo>
                    <a:lnTo>
                      <a:pt x="0" y="7"/>
                    </a:lnTo>
                    <a:lnTo>
                      <a:pt x="0" y="7"/>
                    </a:lnTo>
                    <a:lnTo>
                      <a:pt x="0" y="6"/>
                    </a:lnTo>
                    <a:lnTo>
                      <a:pt x="0" y="6"/>
                    </a:lnTo>
                    <a:lnTo>
                      <a:pt x="0" y="6"/>
                    </a:lnTo>
                    <a:lnTo>
                      <a:pt x="0" y="6"/>
                    </a:lnTo>
                    <a:lnTo>
                      <a:pt x="0" y="6"/>
                    </a:lnTo>
                    <a:lnTo>
                      <a:pt x="0" y="5"/>
                    </a:lnTo>
                    <a:lnTo>
                      <a:pt x="0" y="6"/>
                    </a:lnTo>
                    <a:lnTo>
                      <a:pt x="0" y="5"/>
                    </a:lnTo>
                    <a:lnTo>
                      <a:pt x="0" y="6"/>
                    </a:lnTo>
                    <a:lnTo>
                      <a:pt x="0" y="5"/>
                    </a:lnTo>
                    <a:lnTo>
                      <a:pt x="0" y="5"/>
                    </a:lnTo>
                    <a:lnTo>
                      <a:pt x="0" y="6"/>
                    </a:lnTo>
                    <a:lnTo>
                      <a:pt x="0" y="6"/>
                    </a:lnTo>
                    <a:lnTo>
                      <a:pt x="0" y="7"/>
                    </a:lnTo>
                    <a:lnTo>
                      <a:pt x="0" y="7"/>
                    </a:lnTo>
                    <a:lnTo>
                      <a:pt x="0" y="6"/>
                    </a:lnTo>
                    <a:lnTo>
                      <a:pt x="0" y="7"/>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10"/>
                    </a:lnTo>
                    <a:lnTo>
                      <a:pt x="0" y="9"/>
                    </a:lnTo>
                    <a:lnTo>
                      <a:pt x="0" y="9"/>
                    </a:lnTo>
                    <a:lnTo>
                      <a:pt x="0" y="8"/>
                    </a:lnTo>
                    <a:lnTo>
                      <a:pt x="0" y="8"/>
                    </a:lnTo>
                    <a:lnTo>
                      <a:pt x="0" y="8"/>
                    </a:lnTo>
                    <a:lnTo>
                      <a:pt x="0" y="8"/>
                    </a:lnTo>
                    <a:lnTo>
                      <a:pt x="0" y="8"/>
                    </a:lnTo>
                    <a:lnTo>
                      <a:pt x="0" y="9"/>
                    </a:lnTo>
                    <a:lnTo>
                      <a:pt x="0" y="8"/>
                    </a:lnTo>
                    <a:lnTo>
                      <a:pt x="0" y="9"/>
                    </a:lnTo>
                    <a:lnTo>
                      <a:pt x="0" y="8"/>
                    </a:lnTo>
                    <a:lnTo>
                      <a:pt x="0" y="8"/>
                    </a:lnTo>
                    <a:lnTo>
                      <a:pt x="0" y="7"/>
                    </a:lnTo>
                    <a:lnTo>
                      <a:pt x="0" y="8"/>
                    </a:lnTo>
                    <a:lnTo>
                      <a:pt x="0" y="7"/>
                    </a:lnTo>
                    <a:lnTo>
                      <a:pt x="0" y="8"/>
                    </a:lnTo>
                    <a:lnTo>
                      <a:pt x="0" y="8"/>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8"/>
                    </a:lnTo>
                    <a:lnTo>
                      <a:pt x="0" y="9"/>
                    </a:lnTo>
                    <a:lnTo>
                      <a:pt x="0" y="8"/>
                    </a:lnTo>
                    <a:lnTo>
                      <a:pt x="0" y="9"/>
                    </a:lnTo>
                    <a:lnTo>
                      <a:pt x="0" y="8"/>
                    </a:lnTo>
                    <a:lnTo>
                      <a:pt x="0" y="8"/>
                    </a:lnTo>
                    <a:lnTo>
                      <a:pt x="0" y="7"/>
                    </a:lnTo>
                    <a:lnTo>
                      <a:pt x="0" y="8"/>
                    </a:lnTo>
                    <a:lnTo>
                      <a:pt x="0" y="8"/>
                    </a:lnTo>
                    <a:lnTo>
                      <a:pt x="0" y="7"/>
                    </a:lnTo>
                    <a:lnTo>
                      <a:pt x="0" y="8"/>
                    </a:lnTo>
                    <a:lnTo>
                      <a:pt x="0" y="8"/>
                    </a:lnTo>
                    <a:lnTo>
                      <a:pt x="0" y="7"/>
                    </a:lnTo>
                    <a:lnTo>
                      <a:pt x="0" y="7"/>
                    </a:lnTo>
                    <a:lnTo>
                      <a:pt x="0" y="6"/>
                    </a:lnTo>
                    <a:lnTo>
                      <a:pt x="0" y="7"/>
                    </a:lnTo>
                    <a:lnTo>
                      <a:pt x="0" y="6"/>
                    </a:lnTo>
                    <a:lnTo>
                      <a:pt x="0" y="6"/>
                    </a:lnTo>
                    <a:lnTo>
                      <a:pt x="0" y="6"/>
                    </a:lnTo>
                    <a:lnTo>
                      <a:pt x="0" y="6"/>
                    </a:lnTo>
                    <a:lnTo>
                      <a:pt x="0" y="6"/>
                    </a:lnTo>
                    <a:lnTo>
                      <a:pt x="0" y="6"/>
                    </a:lnTo>
                    <a:lnTo>
                      <a:pt x="0" y="6"/>
                    </a:lnTo>
                    <a:lnTo>
                      <a:pt x="0" y="5"/>
                    </a:lnTo>
                    <a:lnTo>
                      <a:pt x="0" y="5"/>
                    </a:lnTo>
                    <a:lnTo>
                      <a:pt x="0" y="6"/>
                    </a:lnTo>
                    <a:lnTo>
                      <a:pt x="0" y="5"/>
                    </a:lnTo>
                    <a:lnTo>
                      <a:pt x="0" y="5"/>
                    </a:lnTo>
                    <a:lnTo>
                      <a:pt x="0" y="5"/>
                    </a:lnTo>
                    <a:lnTo>
                      <a:pt x="0" y="6"/>
                    </a:lnTo>
                    <a:lnTo>
                      <a:pt x="0" y="5"/>
                    </a:lnTo>
                    <a:lnTo>
                      <a:pt x="0" y="5"/>
                    </a:lnTo>
                    <a:lnTo>
                      <a:pt x="0" y="4"/>
                    </a:lnTo>
                    <a:lnTo>
                      <a:pt x="0" y="4"/>
                    </a:lnTo>
                    <a:lnTo>
                      <a:pt x="0" y="4"/>
                    </a:lnTo>
                    <a:lnTo>
                      <a:pt x="0" y="3"/>
                    </a:lnTo>
                    <a:lnTo>
                      <a:pt x="0" y="3"/>
                    </a:lnTo>
                    <a:lnTo>
                      <a:pt x="0" y="3"/>
                    </a:lnTo>
                    <a:lnTo>
                      <a:pt x="0" y="3"/>
                    </a:lnTo>
                    <a:lnTo>
                      <a:pt x="0" y="3"/>
                    </a:lnTo>
                    <a:lnTo>
                      <a:pt x="0" y="3"/>
                    </a:lnTo>
                    <a:lnTo>
                      <a:pt x="0" y="4"/>
                    </a:lnTo>
                    <a:lnTo>
                      <a:pt x="0" y="3"/>
                    </a:lnTo>
                    <a:lnTo>
                      <a:pt x="0" y="3"/>
                    </a:lnTo>
                    <a:lnTo>
                      <a:pt x="0" y="3"/>
                    </a:lnTo>
                    <a:lnTo>
                      <a:pt x="0" y="4"/>
                    </a:lnTo>
                    <a:lnTo>
                      <a:pt x="0" y="4"/>
                    </a:lnTo>
                    <a:lnTo>
                      <a:pt x="0" y="3"/>
                    </a:lnTo>
                    <a:lnTo>
                      <a:pt x="0" y="4"/>
                    </a:lnTo>
                    <a:lnTo>
                      <a:pt x="0" y="4"/>
                    </a:lnTo>
                    <a:lnTo>
                      <a:pt x="0" y="5"/>
                    </a:lnTo>
                    <a:lnTo>
                      <a:pt x="0" y="5"/>
                    </a:lnTo>
                    <a:lnTo>
                      <a:pt x="0" y="5"/>
                    </a:lnTo>
                    <a:lnTo>
                      <a:pt x="0" y="4"/>
                    </a:lnTo>
                    <a:lnTo>
                      <a:pt x="0" y="5"/>
                    </a:lnTo>
                    <a:lnTo>
                      <a:pt x="0" y="4"/>
                    </a:lnTo>
                    <a:lnTo>
                      <a:pt x="0" y="5"/>
                    </a:lnTo>
                    <a:lnTo>
                      <a:pt x="0" y="4"/>
                    </a:lnTo>
                    <a:lnTo>
                      <a:pt x="0" y="5"/>
                    </a:lnTo>
                    <a:lnTo>
                      <a:pt x="0" y="5"/>
                    </a:lnTo>
                    <a:lnTo>
                      <a:pt x="0" y="5"/>
                    </a:lnTo>
                    <a:lnTo>
                      <a:pt x="0" y="5"/>
                    </a:lnTo>
                    <a:lnTo>
                      <a:pt x="0" y="4"/>
                    </a:lnTo>
                    <a:lnTo>
                      <a:pt x="0" y="5"/>
                    </a:lnTo>
                    <a:lnTo>
                      <a:pt x="0" y="4"/>
                    </a:lnTo>
                    <a:lnTo>
                      <a:pt x="0" y="4"/>
                    </a:lnTo>
                    <a:lnTo>
                      <a:pt x="0" y="5"/>
                    </a:lnTo>
                    <a:lnTo>
                      <a:pt x="0" y="4"/>
                    </a:lnTo>
                    <a:lnTo>
                      <a:pt x="0" y="4"/>
                    </a:lnTo>
                    <a:lnTo>
                      <a:pt x="0" y="3"/>
                    </a:lnTo>
                    <a:lnTo>
                      <a:pt x="0" y="4"/>
                    </a:lnTo>
                    <a:lnTo>
                      <a:pt x="0" y="3"/>
                    </a:lnTo>
                    <a:lnTo>
                      <a:pt x="0" y="3"/>
                    </a:lnTo>
                    <a:lnTo>
                      <a:pt x="0" y="3"/>
                    </a:lnTo>
                    <a:lnTo>
                      <a:pt x="0" y="3"/>
                    </a:lnTo>
                    <a:lnTo>
                      <a:pt x="0" y="2"/>
                    </a:lnTo>
                    <a:lnTo>
                      <a:pt x="0" y="2"/>
                    </a:lnTo>
                    <a:lnTo>
                      <a:pt x="0" y="2"/>
                    </a:lnTo>
                    <a:lnTo>
                      <a:pt x="0" y="3"/>
                    </a:lnTo>
                    <a:lnTo>
                      <a:pt x="0" y="3"/>
                    </a:lnTo>
                    <a:lnTo>
                      <a:pt x="0" y="4"/>
                    </a:lnTo>
                    <a:lnTo>
                      <a:pt x="0" y="3"/>
                    </a:lnTo>
                    <a:lnTo>
                      <a:pt x="0" y="4"/>
                    </a:lnTo>
                    <a:lnTo>
                      <a:pt x="0" y="4"/>
                    </a:lnTo>
                    <a:lnTo>
                      <a:pt x="0" y="5"/>
                    </a:lnTo>
                    <a:lnTo>
                      <a:pt x="0" y="5"/>
                    </a:lnTo>
                    <a:lnTo>
                      <a:pt x="0" y="5"/>
                    </a:lnTo>
                    <a:lnTo>
                      <a:pt x="0" y="5"/>
                    </a:lnTo>
                    <a:lnTo>
                      <a:pt x="0" y="6"/>
                    </a:lnTo>
                    <a:lnTo>
                      <a:pt x="0" y="6"/>
                    </a:lnTo>
                    <a:lnTo>
                      <a:pt x="0" y="6"/>
                    </a:lnTo>
                    <a:lnTo>
                      <a:pt x="0" y="6"/>
                    </a:lnTo>
                    <a:lnTo>
                      <a:pt x="0" y="7"/>
                    </a:lnTo>
                    <a:lnTo>
                      <a:pt x="0" y="6"/>
                    </a:lnTo>
                    <a:lnTo>
                      <a:pt x="0" y="7"/>
                    </a:lnTo>
                    <a:lnTo>
                      <a:pt x="0" y="7"/>
                    </a:lnTo>
                    <a:lnTo>
                      <a:pt x="0" y="7"/>
                    </a:lnTo>
                    <a:lnTo>
                      <a:pt x="0" y="6"/>
                    </a:lnTo>
                    <a:lnTo>
                      <a:pt x="0" y="6"/>
                    </a:lnTo>
                    <a:lnTo>
                      <a:pt x="0" y="6"/>
                    </a:lnTo>
                    <a:lnTo>
                      <a:pt x="0" y="5"/>
                    </a:lnTo>
                    <a:lnTo>
                      <a:pt x="0" y="5"/>
                    </a:lnTo>
                    <a:lnTo>
                      <a:pt x="0" y="5"/>
                    </a:lnTo>
                    <a:lnTo>
                      <a:pt x="0" y="5"/>
                    </a:lnTo>
                    <a:lnTo>
                      <a:pt x="0" y="5"/>
                    </a:lnTo>
                    <a:lnTo>
                      <a:pt x="0" y="6"/>
                    </a:lnTo>
                    <a:lnTo>
                      <a:pt x="0" y="6"/>
                    </a:lnTo>
                    <a:lnTo>
                      <a:pt x="0" y="6"/>
                    </a:lnTo>
                    <a:lnTo>
                      <a:pt x="0" y="5"/>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5"/>
                    </a:lnTo>
                    <a:lnTo>
                      <a:pt x="0" y="5"/>
                    </a:lnTo>
                    <a:lnTo>
                      <a:pt x="0" y="6"/>
                    </a:lnTo>
                    <a:lnTo>
                      <a:pt x="0" y="5"/>
                    </a:lnTo>
                    <a:lnTo>
                      <a:pt x="0" y="5"/>
                    </a:lnTo>
                    <a:lnTo>
                      <a:pt x="0" y="5"/>
                    </a:lnTo>
                    <a:lnTo>
                      <a:pt x="0" y="6"/>
                    </a:lnTo>
                    <a:lnTo>
                      <a:pt x="0" y="6"/>
                    </a:lnTo>
                    <a:lnTo>
                      <a:pt x="0" y="6"/>
                    </a:lnTo>
                    <a:lnTo>
                      <a:pt x="0" y="6"/>
                    </a:lnTo>
                    <a:lnTo>
                      <a:pt x="0" y="7"/>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7"/>
                    </a:lnTo>
                    <a:lnTo>
                      <a:pt x="0" y="7"/>
                    </a:lnTo>
                    <a:lnTo>
                      <a:pt x="0" y="7"/>
                    </a:lnTo>
                    <a:lnTo>
                      <a:pt x="0" y="7"/>
                    </a:lnTo>
                    <a:lnTo>
                      <a:pt x="0" y="8"/>
                    </a:lnTo>
                    <a:lnTo>
                      <a:pt x="0" y="7"/>
                    </a:lnTo>
                    <a:lnTo>
                      <a:pt x="0" y="7"/>
                    </a:lnTo>
                    <a:lnTo>
                      <a:pt x="0" y="7"/>
                    </a:lnTo>
                    <a:lnTo>
                      <a:pt x="0" y="6"/>
                    </a:lnTo>
                    <a:lnTo>
                      <a:pt x="0" y="7"/>
                    </a:lnTo>
                    <a:lnTo>
                      <a:pt x="0" y="6"/>
                    </a:lnTo>
                    <a:lnTo>
                      <a:pt x="0" y="7"/>
                    </a:lnTo>
                    <a:lnTo>
                      <a:pt x="0" y="7"/>
                    </a:lnTo>
                    <a:lnTo>
                      <a:pt x="0" y="7"/>
                    </a:lnTo>
                    <a:lnTo>
                      <a:pt x="0" y="6"/>
                    </a:lnTo>
                    <a:lnTo>
                      <a:pt x="0" y="6"/>
                    </a:lnTo>
                    <a:lnTo>
                      <a:pt x="0" y="6"/>
                    </a:lnTo>
                    <a:lnTo>
                      <a:pt x="0" y="6"/>
                    </a:lnTo>
                    <a:lnTo>
                      <a:pt x="0" y="5"/>
                    </a:lnTo>
                    <a:lnTo>
                      <a:pt x="0" y="5"/>
                    </a:lnTo>
                    <a:lnTo>
                      <a:pt x="0" y="4"/>
                    </a:lnTo>
                    <a:lnTo>
                      <a:pt x="0" y="5"/>
                    </a:lnTo>
                    <a:lnTo>
                      <a:pt x="0" y="5"/>
                    </a:lnTo>
                    <a:lnTo>
                      <a:pt x="0" y="4"/>
                    </a:lnTo>
                    <a:lnTo>
                      <a:pt x="0" y="5"/>
                    </a:lnTo>
                    <a:lnTo>
                      <a:pt x="0" y="5"/>
                    </a:lnTo>
                    <a:lnTo>
                      <a:pt x="0" y="6"/>
                    </a:lnTo>
                    <a:lnTo>
                      <a:pt x="0" y="5"/>
                    </a:lnTo>
                    <a:lnTo>
                      <a:pt x="0" y="5"/>
                    </a:lnTo>
                    <a:lnTo>
                      <a:pt x="0" y="5"/>
                    </a:lnTo>
                    <a:lnTo>
                      <a:pt x="0" y="5"/>
                    </a:lnTo>
                    <a:lnTo>
                      <a:pt x="0" y="4"/>
                    </a:lnTo>
                    <a:lnTo>
                      <a:pt x="0" y="4"/>
                    </a:lnTo>
                    <a:lnTo>
                      <a:pt x="0" y="4"/>
                    </a:lnTo>
                    <a:lnTo>
                      <a:pt x="0" y="5"/>
                    </a:lnTo>
                    <a:lnTo>
                      <a:pt x="0" y="5"/>
                    </a:lnTo>
                    <a:lnTo>
                      <a:pt x="0" y="4"/>
                    </a:lnTo>
                    <a:lnTo>
                      <a:pt x="0" y="4"/>
                    </a:lnTo>
                    <a:lnTo>
                      <a:pt x="0" y="3"/>
                    </a:lnTo>
                    <a:lnTo>
                      <a:pt x="0" y="4"/>
                    </a:lnTo>
                    <a:lnTo>
                      <a:pt x="0" y="3"/>
                    </a:lnTo>
                    <a:lnTo>
                      <a:pt x="0" y="3"/>
                    </a:lnTo>
                    <a:lnTo>
                      <a:pt x="0" y="3"/>
                    </a:lnTo>
                    <a:lnTo>
                      <a:pt x="0" y="4"/>
                    </a:lnTo>
                    <a:lnTo>
                      <a:pt x="0" y="3"/>
                    </a:lnTo>
                    <a:lnTo>
                      <a:pt x="0" y="3"/>
                    </a:lnTo>
                    <a:lnTo>
                      <a:pt x="0" y="3"/>
                    </a:lnTo>
                    <a:lnTo>
                      <a:pt x="0" y="2"/>
                    </a:lnTo>
                    <a:lnTo>
                      <a:pt x="0" y="2"/>
                    </a:lnTo>
                    <a:lnTo>
                      <a:pt x="0" y="1"/>
                    </a:lnTo>
                    <a:lnTo>
                      <a:pt x="0" y="2"/>
                    </a:lnTo>
                    <a:lnTo>
                      <a:pt x="0" y="2"/>
                    </a:lnTo>
                    <a:lnTo>
                      <a:pt x="0" y="2"/>
                    </a:lnTo>
                    <a:lnTo>
                      <a:pt x="0" y="2"/>
                    </a:lnTo>
                    <a:lnTo>
                      <a:pt x="0" y="2"/>
                    </a:lnTo>
                    <a:lnTo>
                      <a:pt x="0" y="1"/>
                    </a:lnTo>
                    <a:lnTo>
                      <a:pt x="0" y="1"/>
                    </a:lnTo>
                    <a:lnTo>
                      <a:pt x="0" y="2"/>
                    </a:lnTo>
                    <a:lnTo>
                      <a:pt x="0" y="2"/>
                    </a:lnTo>
                    <a:lnTo>
                      <a:pt x="0" y="2"/>
                    </a:lnTo>
                    <a:lnTo>
                      <a:pt x="0" y="3"/>
                    </a:lnTo>
                    <a:lnTo>
                      <a:pt x="0" y="3"/>
                    </a:lnTo>
                    <a:lnTo>
                      <a:pt x="0" y="2"/>
                    </a:lnTo>
                    <a:lnTo>
                      <a:pt x="0" y="2"/>
                    </a:lnTo>
                    <a:lnTo>
                      <a:pt x="0" y="3"/>
                    </a:lnTo>
                    <a:lnTo>
                      <a:pt x="0" y="2"/>
                    </a:lnTo>
                    <a:lnTo>
                      <a:pt x="0" y="2"/>
                    </a:lnTo>
                    <a:lnTo>
                      <a:pt x="0" y="2"/>
                    </a:lnTo>
                    <a:lnTo>
                      <a:pt x="0" y="1"/>
                    </a:lnTo>
                    <a:lnTo>
                      <a:pt x="0" y="1"/>
                    </a:lnTo>
                    <a:lnTo>
                      <a:pt x="0" y="1"/>
                    </a:lnTo>
                    <a:lnTo>
                      <a:pt x="0" y="1"/>
                    </a:lnTo>
                    <a:lnTo>
                      <a:pt x="0" y="1"/>
                    </a:lnTo>
                    <a:lnTo>
                      <a:pt x="0" y="1"/>
                    </a:lnTo>
                    <a:lnTo>
                      <a:pt x="0" y="2"/>
                    </a:lnTo>
                    <a:lnTo>
                      <a:pt x="0" y="2"/>
                    </a:lnTo>
                    <a:lnTo>
                      <a:pt x="0" y="2"/>
                    </a:lnTo>
                    <a:lnTo>
                      <a:pt x="0" y="1"/>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0"/>
                    </a:lnTo>
                    <a:lnTo>
                      <a:pt x="0" y="1"/>
                    </a:lnTo>
                    <a:lnTo>
                      <a:pt x="0" y="0"/>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2"/>
                    </a:lnTo>
                    <a:lnTo>
                      <a:pt x="0" y="2"/>
                    </a:lnTo>
                    <a:lnTo>
                      <a:pt x="0" y="3"/>
                    </a:lnTo>
                    <a:lnTo>
                      <a:pt x="0" y="2"/>
                    </a:lnTo>
                    <a:lnTo>
                      <a:pt x="0" y="3"/>
                    </a:lnTo>
                    <a:lnTo>
                      <a:pt x="0" y="3"/>
                    </a:lnTo>
                    <a:lnTo>
                      <a:pt x="0" y="4"/>
                    </a:lnTo>
                    <a:lnTo>
                      <a:pt x="0" y="4"/>
                    </a:lnTo>
                    <a:lnTo>
                      <a:pt x="0" y="4"/>
                    </a:lnTo>
                    <a:lnTo>
                      <a:pt x="0" y="5"/>
                    </a:lnTo>
                    <a:lnTo>
                      <a:pt x="0" y="4"/>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6"/>
                    </a:lnTo>
                    <a:lnTo>
                      <a:pt x="0" y="6"/>
                    </a:lnTo>
                    <a:lnTo>
                      <a:pt x="0" y="6"/>
                    </a:lnTo>
                    <a:lnTo>
                      <a:pt x="0" y="6"/>
                    </a:lnTo>
                    <a:lnTo>
                      <a:pt x="0" y="7"/>
                    </a:lnTo>
                    <a:lnTo>
                      <a:pt x="0" y="6"/>
                    </a:lnTo>
                    <a:lnTo>
                      <a:pt x="0" y="7"/>
                    </a:lnTo>
                    <a:lnTo>
                      <a:pt x="0" y="6"/>
                    </a:lnTo>
                    <a:lnTo>
                      <a:pt x="0" y="6"/>
                    </a:lnTo>
                    <a:lnTo>
                      <a:pt x="0" y="7"/>
                    </a:lnTo>
                    <a:lnTo>
                      <a:pt x="0" y="8"/>
                    </a:lnTo>
                    <a:lnTo>
                      <a:pt x="0" y="6"/>
                    </a:lnTo>
                    <a:lnTo>
                      <a:pt x="0" y="7"/>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8"/>
                    </a:lnTo>
                    <a:lnTo>
                      <a:pt x="0" y="7"/>
                    </a:lnTo>
                    <a:lnTo>
                      <a:pt x="0" y="7"/>
                    </a:lnTo>
                    <a:lnTo>
                      <a:pt x="0" y="7"/>
                    </a:lnTo>
                    <a:lnTo>
                      <a:pt x="0" y="7"/>
                    </a:lnTo>
                    <a:lnTo>
                      <a:pt x="0" y="7"/>
                    </a:lnTo>
                    <a:lnTo>
                      <a:pt x="0" y="8"/>
                    </a:lnTo>
                    <a:lnTo>
                      <a:pt x="0" y="8"/>
                    </a:lnTo>
                    <a:lnTo>
                      <a:pt x="0" y="8"/>
                    </a:lnTo>
                    <a:lnTo>
                      <a:pt x="0" y="8"/>
                    </a:lnTo>
                    <a:lnTo>
                      <a:pt x="0" y="9"/>
                    </a:lnTo>
                    <a:lnTo>
                      <a:pt x="0" y="8"/>
                    </a:lnTo>
                    <a:lnTo>
                      <a:pt x="0" y="8"/>
                    </a:lnTo>
                    <a:lnTo>
                      <a:pt x="0" y="9"/>
                    </a:lnTo>
                    <a:lnTo>
                      <a:pt x="0" y="8"/>
                    </a:lnTo>
                    <a:lnTo>
                      <a:pt x="0" y="9"/>
                    </a:lnTo>
                    <a:lnTo>
                      <a:pt x="0" y="8"/>
                    </a:lnTo>
                    <a:lnTo>
                      <a:pt x="0" y="9"/>
                    </a:lnTo>
                    <a:lnTo>
                      <a:pt x="0" y="8"/>
                    </a:lnTo>
                    <a:lnTo>
                      <a:pt x="0" y="7"/>
                    </a:lnTo>
                    <a:lnTo>
                      <a:pt x="0" y="7"/>
                    </a:lnTo>
                    <a:lnTo>
                      <a:pt x="0" y="6"/>
                    </a:lnTo>
                    <a:lnTo>
                      <a:pt x="0" y="6"/>
                    </a:lnTo>
                    <a:lnTo>
                      <a:pt x="0" y="6"/>
                    </a:lnTo>
                    <a:lnTo>
                      <a:pt x="0" y="6"/>
                    </a:lnTo>
                    <a:lnTo>
                      <a:pt x="0" y="6"/>
                    </a:lnTo>
                    <a:lnTo>
                      <a:pt x="0" y="6"/>
                    </a:lnTo>
                    <a:lnTo>
                      <a:pt x="0" y="5"/>
                    </a:lnTo>
                    <a:lnTo>
                      <a:pt x="0" y="5"/>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9"/>
                    </a:lnTo>
                    <a:lnTo>
                      <a:pt x="0" y="8"/>
                    </a:lnTo>
                    <a:lnTo>
                      <a:pt x="0" y="8"/>
                    </a:lnTo>
                    <a:lnTo>
                      <a:pt x="0" y="8"/>
                    </a:lnTo>
                    <a:lnTo>
                      <a:pt x="0" y="8"/>
                    </a:lnTo>
                    <a:lnTo>
                      <a:pt x="0" y="8"/>
                    </a:lnTo>
                    <a:lnTo>
                      <a:pt x="0" y="9"/>
                    </a:lnTo>
                    <a:lnTo>
                      <a:pt x="0" y="9"/>
                    </a:lnTo>
                    <a:lnTo>
                      <a:pt x="0" y="8"/>
                    </a:lnTo>
                    <a:lnTo>
                      <a:pt x="0" y="9"/>
                    </a:lnTo>
                    <a:lnTo>
                      <a:pt x="0" y="8"/>
                    </a:lnTo>
                    <a:lnTo>
                      <a:pt x="0" y="9"/>
                    </a:lnTo>
                    <a:lnTo>
                      <a:pt x="0" y="9"/>
                    </a:lnTo>
                    <a:lnTo>
                      <a:pt x="0" y="9"/>
                    </a:lnTo>
                    <a:lnTo>
                      <a:pt x="0" y="10"/>
                    </a:lnTo>
                    <a:lnTo>
                      <a:pt x="0" y="9"/>
                    </a:lnTo>
                    <a:lnTo>
                      <a:pt x="0" y="10"/>
                    </a:lnTo>
                    <a:lnTo>
                      <a:pt x="0" y="11"/>
                    </a:lnTo>
                    <a:lnTo>
                      <a:pt x="0" y="10"/>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8"/>
                    </a:lnTo>
                    <a:lnTo>
                      <a:pt x="0" y="9"/>
                    </a:lnTo>
                    <a:lnTo>
                      <a:pt x="0" y="9"/>
                    </a:lnTo>
                    <a:lnTo>
                      <a:pt x="0" y="10"/>
                    </a:lnTo>
                    <a:lnTo>
                      <a:pt x="0" y="11"/>
                    </a:lnTo>
                    <a:lnTo>
                      <a:pt x="0" y="11"/>
                    </a:lnTo>
                    <a:lnTo>
                      <a:pt x="0" y="11"/>
                    </a:lnTo>
                    <a:lnTo>
                      <a:pt x="0" y="11"/>
                    </a:lnTo>
                    <a:lnTo>
                      <a:pt x="0" y="11"/>
                    </a:lnTo>
                    <a:lnTo>
                      <a:pt x="0" y="10"/>
                    </a:lnTo>
                    <a:lnTo>
                      <a:pt x="0" y="10"/>
                    </a:lnTo>
                    <a:lnTo>
                      <a:pt x="0" y="9"/>
                    </a:lnTo>
                    <a:lnTo>
                      <a:pt x="0" y="9"/>
                    </a:lnTo>
                    <a:lnTo>
                      <a:pt x="0" y="9"/>
                    </a:lnTo>
                    <a:lnTo>
                      <a:pt x="0" y="9"/>
                    </a:lnTo>
                    <a:lnTo>
                      <a:pt x="0" y="9"/>
                    </a:lnTo>
                    <a:lnTo>
                      <a:pt x="0" y="9"/>
                    </a:lnTo>
                    <a:lnTo>
                      <a:pt x="0" y="8"/>
                    </a:lnTo>
                    <a:lnTo>
                      <a:pt x="0" y="8"/>
                    </a:lnTo>
                    <a:lnTo>
                      <a:pt x="0" y="9"/>
                    </a:lnTo>
                    <a:lnTo>
                      <a:pt x="0" y="8"/>
                    </a:lnTo>
                    <a:lnTo>
                      <a:pt x="0" y="8"/>
                    </a:lnTo>
                    <a:lnTo>
                      <a:pt x="0" y="9"/>
                    </a:lnTo>
                    <a:lnTo>
                      <a:pt x="0" y="8"/>
                    </a:lnTo>
                    <a:lnTo>
                      <a:pt x="0" y="9"/>
                    </a:lnTo>
                    <a:lnTo>
                      <a:pt x="0" y="9"/>
                    </a:lnTo>
                    <a:lnTo>
                      <a:pt x="0" y="10"/>
                    </a:lnTo>
                    <a:lnTo>
                      <a:pt x="0" y="9"/>
                    </a:lnTo>
                    <a:lnTo>
                      <a:pt x="0" y="8"/>
                    </a:lnTo>
                    <a:lnTo>
                      <a:pt x="0" y="8"/>
                    </a:lnTo>
                    <a:lnTo>
                      <a:pt x="0" y="8"/>
                    </a:lnTo>
                    <a:lnTo>
                      <a:pt x="0" y="8"/>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8"/>
                    </a:lnTo>
                    <a:lnTo>
                      <a:pt x="0" y="7"/>
                    </a:lnTo>
                    <a:lnTo>
                      <a:pt x="0" y="7"/>
                    </a:lnTo>
                    <a:lnTo>
                      <a:pt x="0" y="6"/>
                    </a:lnTo>
                    <a:lnTo>
                      <a:pt x="0" y="6"/>
                    </a:lnTo>
                    <a:lnTo>
                      <a:pt x="0" y="5"/>
                    </a:lnTo>
                    <a:lnTo>
                      <a:pt x="0" y="5"/>
                    </a:lnTo>
                    <a:lnTo>
                      <a:pt x="0" y="4"/>
                    </a:lnTo>
                    <a:lnTo>
                      <a:pt x="0" y="3"/>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6"/>
                    </a:lnTo>
                    <a:lnTo>
                      <a:pt x="0" y="7"/>
                    </a:lnTo>
                    <a:lnTo>
                      <a:pt x="0" y="7"/>
                    </a:lnTo>
                    <a:lnTo>
                      <a:pt x="0" y="6"/>
                    </a:lnTo>
                    <a:lnTo>
                      <a:pt x="0" y="6"/>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10"/>
                    </a:lnTo>
                    <a:lnTo>
                      <a:pt x="0" y="10"/>
                    </a:lnTo>
                    <a:lnTo>
                      <a:pt x="0" y="10"/>
                    </a:lnTo>
                    <a:lnTo>
                      <a:pt x="0" y="10"/>
                    </a:lnTo>
                    <a:lnTo>
                      <a:pt x="0" y="11"/>
                    </a:lnTo>
                    <a:lnTo>
                      <a:pt x="0" y="11"/>
                    </a:lnTo>
                    <a:lnTo>
                      <a:pt x="0" y="10"/>
                    </a:lnTo>
                    <a:lnTo>
                      <a:pt x="0" y="11"/>
                    </a:lnTo>
                    <a:lnTo>
                      <a:pt x="0" y="10"/>
                    </a:lnTo>
                    <a:lnTo>
                      <a:pt x="0" y="9"/>
                    </a:lnTo>
                    <a:lnTo>
                      <a:pt x="0" y="10"/>
                    </a:lnTo>
                    <a:lnTo>
                      <a:pt x="0" y="11"/>
                    </a:lnTo>
                    <a:lnTo>
                      <a:pt x="0" y="10"/>
                    </a:lnTo>
                    <a:lnTo>
                      <a:pt x="0" y="11"/>
                    </a:lnTo>
                    <a:lnTo>
                      <a:pt x="0" y="10"/>
                    </a:lnTo>
                    <a:lnTo>
                      <a:pt x="0" y="11"/>
                    </a:lnTo>
                    <a:lnTo>
                      <a:pt x="0" y="11"/>
                    </a:lnTo>
                    <a:lnTo>
                      <a:pt x="0" y="11"/>
                    </a:lnTo>
                    <a:lnTo>
                      <a:pt x="0" y="10"/>
                    </a:lnTo>
                    <a:lnTo>
                      <a:pt x="0" y="10"/>
                    </a:lnTo>
                    <a:lnTo>
                      <a:pt x="0" y="11"/>
                    </a:lnTo>
                    <a:lnTo>
                      <a:pt x="0" y="10"/>
                    </a:lnTo>
                    <a:lnTo>
                      <a:pt x="0" y="11"/>
                    </a:lnTo>
                    <a:lnTo>
                      <a:pt x="0" y="10"/>
                    </a:lnTo>
                    <a:lnTo>
                      <a:pt x="0" y="9"/>
                    </a:lnTo>
                    <a:lnTo>
                      <a:pt x="0" y="10"/>
                    </a:lnTo>
                    <a:lnTo>
                      <a:pt x="0" y="10"/>
                    </a:lnTo>
                    <a:lnTo>
                      <a:pt x="0" y="11"/>
                    </a:lnTo>
                  </a:path>
                </a:pathLst>
              </a:custGeom>
              <a:noFill/>
              <a:ln w="0">
                <a:solidFill>
                  <a:srgbClr val="3366FF"/>
                </a:solidFill>
                <a:prstDash val="solid"/>
                <a:round/>
                <a:headEnd/>
                <a:tailEnd/>
              </a:ln>
            </p:spPr>
            <p:txBody>
              <a:bodyPr/>
              <a:lstStyle/>
              <a:p>
                <a:endParaRPr lang="en-GB"/>
              </a:p>
            </p:txBody>
          </p:sp>
          <p:sp>
            <p:nvSpPr>
              <p:cNvPr id="186000" name="Freeform 656"/>
              <p:cNvSpPr>
                <a:spLocks/>
              </p:cNvSpPr>
              <p:nvPr/>
            </p:nvSpPr>
            <p:spPr bwMode="auto">
              <a:xfrm>
                <a:off x="2958" y="3527"/>
                <a:ext cx="1" cy="72"/>
              </a:xfrm>
              <a:custGeom>
                <a:avLst/>
                <a:gdLst/>
                <a:ahLst/>
                <a:cxnLst>
                  <a:cxn ang="0">
                    <a:pos x="0" y="11"/>
                  </a:cxn>
                  <a:cxn ang="0">
                    <a:pos x="0" y="10"/>
                  </a:cxn>
                  <a:cxn ang="0">
                    <a:pos x="0" y="8"/>
                  </a:cxn>
                  <a:cxn ang="0">
                    <a:pos x="0" y="9"/>
                  </a:cxn>
                  <a:cxn ang="0">
                    <a:pos x="0" y="9"/>
                  </a:cxn>
                  <a:cxn ang="0">
                    <a:pos x="0" y="8"/>
                  </a:cxn>
                  <a:cxn ang="0">
                    <a:pos x="0" y="8"/>
                  </a:cxn>
                  <a:cxn ang="0">
                    <a:pos x="0" y="7"/>
                  </a:cxn>
                  <a:cxn ang="0">
                    <a:pos x="0" y="7"/>
                  </a:cxn>
                  <a:cxn ang="0">
                    <a:pos x="0" y="7"/>
                  </a:cxn>
                  <a:cxn ang="0">
                    <a:pos x="0" y="6"/>
                  </a:cxn>
                  <a:cxn ang="0">
                    <a:pos x="0" y="7"/>
                  </a:cxn>
                  <a:cxn ang="0">
                    <a:pos x="0" y="6"/>
                  </a:cxn>
                  <a:cxn ang="0">
                    <a:pos x="0" y="8"/>
                  </a:cxn>
                  <a:cxn ang="0">
                    <a:pos x="0" y="10"/>
                  </a:cxn>
                  <a:cxn ang="0">
                    <a:pos x="0" y="10"/>
                  </a:cxn>
                  <a:cxn ang="0">
                    <a:pos x="0" y="9"/>
                  </a:cxn>
                  <a:cxn ang="0">
                    <a:pos x="0" y="5"/>
                  </a:cxn>
                  <a:cxn ang="0">
                    <a:pos x="0" y="5"/>
                  </a:cxn>
                  <a:cxn ang="0">
                    <a:pos x="0" y="6"/>
                  </a:cxn>
                  <a:cxn ang="0">
                    <a:pos x="0" y="5"/>
                  </a:cxn>
                  <a:cxn ang="0">
                    <a:pos x="0" y="4"/>
                  </a:cxn>
                  <a:cxn ang="0">
                    <a:pos x="0" y="5"/>
                  </a:cxn>
                  <a:cxn ang="0">
                    <a:pos x="0" y="5"/>
                  </a:cxn>
                  <a:cxn ang="0">
                    <a:pos x="0" y="4"/>
                  </a:cxn>
                  <a:cxn ang="0">
                    <a:pos x="0" y="2"/>
                  </a:cxn>
                  <a:cxn ang="0">
                    <a:pos x="0" y="4"/>
                  </a:cxn>
                  <a:cxn ang="0">
                    <a:pos x="0" y="3"/>
                  </a:cxn>
                  <a:cxn ang="0">
                    <a:pos x="0" y="4"/>
                  </a:cxn>
                  <a:cxn ang="0">
                    <a:pos x="0" y="3"/>
                  </a:cxn>
                  <a:cxn ang="0">
                    <a:pos x="0" y="4"/>
                  </a:cxn>
                  <a:cxn ang="0">
                    <a:pos x="0" y="7"/>
                  </a:cxn>
                  <a:cxn ang="0">
                    <a:pos x="0" y="4"/>
                  </a:cxn>
                  <a:cxn ang="0">
                    <a:pos x="0" y="3"/>
                  </a:cxn>
                  <a:cxn ang="0">
                    <a:pos x="0" y="1"/>
                  </a:cxn>
                  <a:cxn ang="0">
                    <a:pos x="0" y="1"/>
                  </a:cxn>
                  <a:cxn ang="0">
                    <a:pos x="0" y="1"/>
                  </a:cxn>
                  <a:cxn ang="0">
                    <a:pos x="0" y="3"/>
                  </a:cxn>
                  <a:cxn ang="0">
                    <a:pos x="0" y="5"/>
                  </a:cxn>
                  <a:cxn ang="0">
                    <a:pos x="0" y="4"/>
                  </a:cxn>
                  <a:cxn ang="0">
                    <a:pos x="0" y="5"/>
                  </a:cxn>
                  <a:cxn ang="0">
                    <a:pos x="0" y="7"/>
                  </a:cxn>
                  <a:cxn ang="0">
                    <a:pos x="0" y="4"/>
                  </a:cxn>
                  <a:cxn ang="0">
                    <a:pos x="0" y="4"/>
                  </a:cxn>
                  <a:cxn ang="0">
                    <a:pos x="0" y="5"/>
                  </a:cxn>
                  <a:cxn ang="0">
                    <a:pos x="0" y="4"/>
                  </a:cxn>
                  <a:cxn ang="0">
                    <a:pos x="0" y="7"/>
                  </a:cxn>
                  <a:cxn ang="0">
                    <a:pos x="0" y="8"/>
                  </a:cxn>
                  <a:cxn ang="0">
                    <a:pos x="0" y="11"/>
                  </a:cxn>
                  <a:cxn ang="0">
                    <a:pos x="0" y="10"/>
                  </a:cxn>
                  <a:cxn ang="0">
                    <a:pos x="0" y="8"/>
                  </a:cxn>
                  <a:cxn ang="0">
                    <a:pos x="0" y="11"/>
                  </a:cxn>
                  <a:cxn ang="0">
                    <a:pos x="0" y="9"/>
                  </a:cxn>
                  <a:cxn ang="0">
                    <a:pos x="0" y="7"/>
                  </a:cxn>
                  <a:cxn ang="0">
                    <a:pos x="0" y="7"/>
                  </a:cxn>
                  <a:cxn ang="0">
                    <a:pos x="0" y="5"/>
                  </a:cxn>
                  <a:cxn ang="0">
                    <a:pos x="0" y="2"/>
                  </a:cxn>
                  <a:cxn ang="0">
                    <a:pos x="0" y="0"/>
                  </a:cxn>
                  <a:cxn ang="0">
                    <a:pos x="0" y="3"/>
                  </a:cxn>
                  <a:cxn ang="0">
                    <a:pos x="0" y="3"/>
                  </a:cxn>
                  <a:cxn ang="0">
                    <a:pos x="0" y="3"/>
                  </a:cxn>
                  <a:cxn ang="0">
                    <a:pos x="0" y="7"/>
                  </a:cxn>
                  <a:cxn ang="0">
                    <a:pos x="0" y="5"/>
                  </a:cxn>
                </a:cxnLst>
                <a:rect l="0" t="0" r="r" b="b"/>
                <a:pathLst>
                  <a:path h="12">
                    <a:moveTo>
                      <a:pt x="0" y="10"/>
                    </a:moveTo>
                    <a:lnTo>
                      <a:pt x="0" y="10"/>
                    </a:lnTo>
                    <a:lnTo>
                      <a:pt x="0" y="10"/>
                    </a:lnTo>
                    <a:lnTo>
                      <a:pt x="0" y="10"/>
                    </a:lnTo>
                    <a:lnTo>
                      <a:pt x="0" y="11"/>
                    </a:lnTo>
                    <a:lnTo>
                      <a:pt x="0" y="11"/>
                    </a:lnTo>
                    <a:lnTo>
                      <a:pt x="0" y="11"/>
                    </a:lnTo>
                    <a:lnTo>
                      <a:pt x="0" y="11"/>
                    </a:lnTo>
                    <a:lnTo>
                      <a:pt x="0" y="11"/>
                    </a:lnTo>
                    <a:lnTo>
                      <a:pt x="0" y="11"/>
                    </a:lnTo>
                    <a:lnTo>
                      <a:pt x="0" y="11"/>
                    </a:lnTo>
                    <a:lnTo>
                      <a:pt x="0" y="12"/>
                    </a:lnTo>
                    <a:lnTo>
                      <a:pt x="0" y="11"/>
                    </a:lnTo>
                    <a:lnTo>
                      <a:pt x="0" y="11"/>
                    </a:lnTo>
                    <a:lnTo>
                      <a:pt x="0" y="12"/>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9"/>
                    </a:lnTo>
                    <a:lnTo>
                      <a:pt x="0" y="8"/>
                    </a:lnTo>
                    <a:lnTo>
                      <a:pt x="0" y="9"/>
                    </a:lnTo>
                    <a:lnTo>
                      <a:pt x="0" y="9"/>
                    </a:lnTo>
                    <a:lnTo>
                      <a:pt x="0" y="8"/>
                    </a:lnTo>
                    <a:lnTo>
                      <a:pt x="0" y="8"/>
                    </a:lnTo>
                    <a:lnTo>
                      <a:pt x="0" y="9"/>
                    </a:lnTo>
                    <a:lnTo>
                      <a:pt x="0" y="9"/>
                    </a:lnTo>
                    <a:lnTo>
                      <a:pt x="0" y="9"/>
                    </a:lnTo>
                    <a:lnTo>
                      <a:pt x="0" y="9"/>
                    </a:lnTo>
                    <a:lnTo>
                      <a:pt x="0" y="9"/>
                    </a:lnTo>
                    <a:lnTo>
                      <a:pt x="0" y="9"/>
                    </a:lnTo>
                    <a:lnTo>
                      <a:pt x="0" y="9"/>
                    </a:lnTo>
                    <a:lnTo>
                      <a:pt x="0" y="9"/>
                    </a:lnTo>
                    <a:lnTo>
                      <a:pt x="0" y="10"/>
                    </a:lnTo>
                    <a:lnTo>
                      <a:pt x="0" y="10"/>
                    </a:lnTo>
                    <a:lnTo>
                      <a:pt x="0" y="9"/>
                    </a:lnTo>
                    <a:lnTo>
                      <a:pt x="0" y="9"/>
                    </a:lnTo>
                    <a:lnTo>
                      <a:pt x="0" y="9"/>
                    </a:lnTo>
                    <a:lnTo>
                      <a:pt x="0" y="9"/>
                    </a:lnTo>
                    <a:lnTo>
                      <a:pt x="0" y="9"/>
                    </a:lnTo>
                    <a:lnTo>
                      <a:pt x="0" y="8"/>
                    </a:lnTo>
                    <a:lnTo>
                      <a:pt x="0" y="9"/>
                    </a:lnTo>
                    <a:lnTo>
                      <a:pt x="0" y="10"/>
                    </a:lnTo>
                    <a:lnTo>
                      <a:pt x="0" y="8"/>
                    </a:lnTo>
                    <a:lnTo>
                      <a:pt x="0" y="9"/>
                    </a:lnTo>
                    <a:lnTo>
                      <a:pt x="0" y="8"/>
                    </a:lnTo>
                    <a:lnTo>
                      <a:pt x="0" y="9"/>
                    </a:lnTo>
                    <a:lnTo>
                      <a:pt x="0" y="8"/>
                    </a:lnTo>
                    <a:lnTo>
                      <a:pt x="0" y="8"/>
                    </a:lnTo>
                    <a:lnTo>
                      <a:pt x="0" y="8"/>
                    </a:lnTo>
                    <a:lnTo>
                      <a:pt x="0" y="8"/>
                    </a:lnTo>
                    <a:lnTo>
                      <a:pt x="0" y="7"/>
                    </a:lnTo>
                    <a:lnTo>
                      <a:pt x="0" y="8"/>
                    </a:lnTo>
                    <a:lnTo>
                      <a:pt x="0" y="7"/>
                    </a:lnTo>
                    <a:lnTo>
                      <a:pt x="0" y="7"/>
                    </a:lnTo>
                    <a:lnTo>
                      <a:pt x="0" y="8"/>
                    </a:lnTo>
                    <a:lnTo>
                      <a:pt x="0" y="8"/>
                    </a:lnTo>
                    <a:lnTo>
                      <a:pt x="0" y="8"/>
                    </a:lnTo>
                    <a:lnTo>
                      <a:pt x="0" y="8"/>
                    </a:lnTo>
                    <a:lnTo>
                      <a:pt x="0" y="8"/>
                    </a:lnTo>
                    <a:lnTo>
                      <a:pt x="0" y="9"/>
                    </a:lnTo>
                    <a:lnTo>
                      <a:pt x="0" y="8"/>
                    </a:lnTo>
                    <a:lnTo>
                      <a:pt x="0" y="9"/>
                    </a:lnTo>
                    <a:lnTo>
                      <a:pt x="0" y="9"/>
                    </a:lnTo>
                    <a:lnTo>
                      <a:pt x="0" y="10"/>
                    </a:lnTo>
                    <a:lnTo>
                      <a:pt x="0" y="9"/>
                    </a:lnTo>
                    <a:lnTo>
                      <a:pt x="0" y="9"/>
                    </a:lnTo>
                    <a:lnTo>
                      <a:pt x="0" y="9"/>
                    </a:lnTo>
                    <a:lnTo>
                      <a:pt x="0" y="8"/>
                    </a:lnTo>
                    <a:lnTo>
                      <a:pt x="0" y="8"/>
                    </a:lnTo>
                    <a:lnTo>
                      <a:pt x="0" y="9"/>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5"/>
                    </a:lnTo>
                    <a:lnTo>
                      <a:pt x="0" y="5"/>
                    </a:lnTo>
                    <a:lnTo>
                      <a:pt x="0" y="6"/>
                    </a:lnTo>
                    <a:lnTo>
                      <a:pt x="0" y="6"/>
                    </a:lnTo>
                    <a:lnTo>
                      <a:pt x="0" y="5"/>
                    </a:lnTo>
                    <a:lnTo>
                      <a:pt x="0" y="6"/>
                    </a:lnTo>
                    <a:lnTo>
                      <a:pt x="0" y="5"/>
                    </a:lnTo>
                    <a:lnTo>
                      <a:pt x="0" y="5"/>
                    </a:lnTo>
                    <a:lnTo>
                      <a:pt x="0" y="6"/>
                    </a:lnTo>
                    <a:lnTo>
                      <a:pt x="0" y="7"/>
                    </a:lnTo>
                    <a:lnTo>
                      <a:pt x="0" y="6"/>
                    </a:lnTo>
                    <a:lnTo>
                      <a:pt x="0" y="7"/>
                    </a:lnTo>
                    <a:lnTo>
                      <a:pt x="0" y="6"/>
                    </a:lnTo>
                    <a:lnTo>
                      <a:pt x="0" y="7"/>
                    </a:lnTo>
                    <a:lnTo>
                      <a:pt x="0" y="6"/>
                    </a:lnTo>
                    <a:lnTo>
                      <a:pt x="0" y="7"/>
                    </a:lnTo>
                    <a:lnTo>
                      <a:pt x="0" y="6"/>
                    </a:lnTo>
                    <a:lnTo>
                      <a:pt x="0" y="7"/>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7"/>
                    </a:lnTo>
                    <a:lnTo>
                      <a:pt x="0" y="8"/>
                    </a:lnTo>
                    <a:lnTo>
                      <a:pt x="0" y="8"/>
                    </a:lnTo>
                    <a:lnTo>
                      <a:pt x="0" y="7"/>
                    </a:lnTo>
                    <a:lnTo>
                      <a:pt x="0" y="8"/>
                    </a:lnTo>
                    <a:lnTo>
                      <a:pt x="0" y="7"/>
                    </a:lnTo>
                    <a:lnTo>
                      <a:pt x="0" y="7"/>
                    </a:lnTo>
                    <a:lnTo>
                      <a:pt x="0" y="6"/>
                    </a:lnTo>
                    <a:lnTo>
                      <a:pt x="0" y="7"/>
                    </a:lnTo>
                    <a:lnTo>
                      <a:pt x="0" y="6"/>
                    </a:lnTo>
                    <a:lnTo>
                      <a:pt x="0" y="7"/>
                    </a:lnTo>
                    <a:lnTo>
                      <a:pt x="0" y="6"/>
                    </a:lnTo>
                    <a:lnTo>
                      <a:pt x="0" y="6"/>
                    </a:lnTo>
                    <a:lnTo>
                      <a:pt x="0" y="6"/>
                    </a:lnTo>
                    <a:lnTo>
                      <a:pt x="0" y="7"/>
                    </a:lnTo>
                    <a:lnTo>
                      <a:pt x="0" y="7"/>
                    </a:lnTo>
                    <a:lnTo>
                      <a:pt x="0" y="7"/>
                    </a:lnTo>
                    <a:lnTo>
                      <a:pt x="0" y="8"/>
                    </a:lnTo>
                    <a:lnTo>
                      <a:pt x="0" y="7"/>
                    </a:lnTo>
                    <a:lnTo>
                      <a:pt x="0" y="8"/>
                    </a:lnTo>
                    <a:lnTo>
                      <a:pt x="0" y="8"/>
                    </a:lnTo>
                    <a:lnTo>
                      <a:pt x="0" y="9"/>
                    </a:lnTo>
                    <a:lnTo>
                      <a:pt x="0" y="8"/>
                    </a:lnTo>
                    <a:lnTo>
                      <a:pt x="0" y="9"/>
                    </a:lnTo>
                    <a:lnTo>
                      <a:pt x="0" y="10"/>
                    </a:lnTo>
                    <a:lnTo>
                      <a:pt x="0" y="9"/>
                    </a:lnTo>
                    <a:lnTo>
                      <a:pt x="0" y="10"/>
                    </a:lnTo>
                    <a:lnTo>
                      <a:pt x="0" y="10"/>
                    </a:lnTo>
                    <a:lnTo>
                      <a:pt x="0" y="11"/>
                    </a:lnTo>
                    <a:lnTo>
                      <a:pt x="0" y="10"/>
                    </a:lnTo>
                    <a:lnTo>
                      <a:pt x="0" y="11"/>
                    </a:lnTo>
                    <a:lnTo>
                      <a:pt x="0" y="11"/>
                    </a:lnTo>
                    <a:lnTo>
                      <a:pt x="0" y="11"/>
                    </a:lnTo>
                    <a:lnTo>
                      <a:pt x="0" y="10"/>
                    </a:lnTo>
                    <a:lnTo>
                      <a:pt x="0" y="10"/>
                    </a:lnTo>
                    <a:lnTo>
                      <a:pt x="0" y="10"/>
                    </a:lnTo>
                    <a:lnTo>
                      <a:pt x="0" y="10"/>
                    </a:lnTo>
                    <a:lnTo>
                      <a:pt x="0" y="9"/>
                    </a:lnTo>
                    <a:lnTo>
                      <a:pt x="0" y="9"/>
                    </a:lnTo>
                    <a:lnTo>
                      <a:pt x="0" y="9"/>
                    </a:lnTo>
                    <a:lnTo>
                      <a:pt x="0" y="10"/>
                    </a:lnTo>
                    <a:lnTo>
                      <a:pt x="0" y="10"/>
                    </a:lnTo>
                    <a:lnTo>
                      <a:pt x="0" y="10"/>
                    </a:lnTo>
                    <a:lnTo>
                      <a:pt x="0" y="9"/>
                    </a:lnTo>
                    <a:lnTo>
                      <a:pt x="0" y="10"/>
                    </a:lnTo>
                    <a:lnTo>
                      <a:pt x="0" y="9"/>
                    </a:lnTo>
                    <a:lnTo>
                      <a:pt x="0" y="9"/>
                    </a:lnTo>
                    <a:lnTo>
                      <a:pt x="0" y="8"/>
                    </a:lnTo>
                    <a:lnTo>
                      <a:pt x="0" y="8"/>
                    </a:lnTo>
                    <a:lnTo>
                      <a:pt x="0" y="8"/>
                    </a:lnTo>
                    <a:lnTo>
                      <a:pt x="0" y="8"/>
                    </a:lnTo>
                    <a:lnTo>
                      <a:pt x="0" y="9"/>
                    </a:lnTo>
                    <a:lnTo>
                      <a:pt x="0" y="9"/>
                    </a:lnTo>
                    <a:lnTo>
                      <a:pt x="0" y="9"/>
                    </a:lnTo>
                    <a:lnTo>
                      <a:pt x="0" y="9"/>
                    </a:lnTo>
                    <a:lnTo>
                      <a:pt x="0" y="9"/>
                    </a:lnTo>
                    <a:lnTo>
                      <a:pt x="0" y="9"/>
                    </a:lnTo>
                    <a:lnTo>
                      <a:pt x="0" y="8"/>
                    </a:lnTo>
                    <a:lnTo>
                      <a:pt x="0" y="8"/>
                    </a:lnTo>
                    <a:lnTo>
                      <a:pt x="0" y="7"/>
                    </a:lnTo>
                    <a:lnTo>
                      <a:pt x="0" y="7"/>
                    </a:lnTo>
                    <a:lnTo>
                      <a:pt x="0" y="6"/>
                    </a:lnTo>
                    <a:lnTo>
                      <a:pt x="0" y="5"/>
                    </a:lnTo>
                    <a:lnTo>
                      <a:pt x="0" y="5"/>
                    </a:lnTo>
                    <a:lnTo>
                      <a:pt x="0" y="5"/>
                    </a:lnTo>
                    <a:lnTo>
                      <a:pt x="0" y="5"/>
                    </a:lnTo>
                    <a:lnTo>
                      <a:pt x="0" y="5"/>
                    </a:lnTo>
                    <a:lnTo>
                      <a:pt x="0" y="4"/>
                    </a:lnTo>
                    <a:lnTo>
                      <a:pt x="0" y="5"/>
                    </a:lnTo>
                    <a:lnTo>
                      <a:pt x="0" y="5"/>
                    </a:lnTo>
                    <a:lnTo>
                      <a:pt x="0" y="4"/>
                    </a:lnTo>
                    <a:lnTo>
                      <a:pt x="0" y="4"/>
                    </a:lnTo>
                    <a:lnTo>
                      <a:pt x="0" y="4"/>
                    </a:lnTo>
                    <a:lnTo>
                      <a:pt x="0" y="5"/>
                    </a:lnTo>
                    <a:lnTo>
                      <a:pt x="0" y="5"/>
                    </a:lnTo>
                    <a:lnTo>
                      <a:pt x="0" y="4"/>
                    </a:lnTo>
                    <a:lnTo>
                      <a:pt x="0" y="5"/>
                    </a:lnTo>
                    <a:lnTo>
                      <a:pt x="0" y="5"/>
                    </a:lnTo>
                    <a:lnTo>
                      <a:pt x="0" y="5"/>
                    </a:lnTo>
                    <a:lnTo>
                      <a:pt x="0" y="5"/>
                    </a:lnTo>
                    <a:lnTo>
                      <a:pt x="0" y="6"/>
                    </a:lnTo>
                    <a:lnTo>
                      <a:pt x="0" y="6"/>
                    </a:lnTo>
                    <a:lnTo>
                      <a:pt x="0" y="6"/>
                    </a:lnTo>
                    <a:lnTo>
                      <a:pt x="0" y="6"/>
                    </a:lnTo>
                    <a:lnTo>
                      <a:pt x="0" y="6"/>
                    </a:lnTo>
                    <a:lnTo>
                      <a:pt x="0" y="7"/>
                    </a:lnTo>
                    <a:lnTo>
                      <a:pt x="0" y="7"/>
                    </a:lnTo>
                    <a:lnTo>
                      <a:pt x="0" y="7"/>
                    </a:lnTo>
                    <a:lnTo>
                      <a:pt x="0" y="6"/>
                    </a:lnTo>
                    <a:lnTo>
                      <a:pt x="0" y="6"/>
                    </a:lnTo>
                    <a:lnTo>
                      <a:pt x="0" y="6"/>
                    </a:lnTo>
                    <a:lnTo>
                      <a:pt x="0" y="5"/>
                    </a:lnTo>
                    <a:lnTo>
                      <a:pt x="0" y="6"/>
                    </a:lnTo>
                    <a:lnTo>
                      <a:pt x="0" y="5"/>
                    </a:lnTo>
                    <a:lnTo>
                      <a:pt x="0" y="5"/>
                    </a:lnTo>
                    <a:lnTo>
                      <a:pt x="0" y="6"/>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4"/>
                    </a:lnTo>
                    <a:lnTo>
                      <a:pt x="0" y="4"/>
                    </a:lnTo>
                    <a:lnTo>
                      <a:pt x="0" y="4"/>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5"/>
                    </a:lnTo>
                    <a:lnTo>
                      <a:pt x="0" y="5"/>
                    </a:lnTo>
                    <a:lnTo>
                      <a:pt x="0" y="6"/>
                    </a:lnTo>
                    <a:lnTo>
                      <a:pt x="0" y="6"/>
                    </a:lnTo>
                    <a:lnTo>
                      <a:pt x="0" y="5"/>
                    </a:lnTo>
                    <a:lnTo>
                      <a:pt x="0" y="5"/>
                    </a:lnTo>
                    <a:lnTo>
                      <a:pt x="0" y="5"/>
                    </a:lnTo>
                    <a:lnTo>
                      <a:pt x="0" y="4"/>
                    </a:lnTo>
                    <a:lnTo>
                      <a:pt x="0" y="4"/>
                    </a:lnTo>
                    <a:lnTo>
                      <a:pt x="0" y="4"/>
                    </a:lnTo>
                    <a:lnTo>
                      <a:pt x="0" y="4"/>
                    </a:lnTo>
                    <a:lnTo>
                      <a:pt x="0" y="4"/>
                    </a:lnTo>
                    <a:lnTo>
                      <a:pt x="0" y="3"/>
                    </a:lnTo>
                    <a:lnTo>
                      <a:pt x="0" y="4"/>
                    </a:lnTo>
                    <a:lnTo>
                      <a:pt x="0" y="3"/>
                    </a:lnTo>
                    <a:lnTo>
                      <a:pt x="0" y="4"/>
                    </a:lnTo>
                    <a:lnTo>
                      <a:pt x="0" y="3"/>
                    </a:lnTo>
                    <a:lnTo>
                      <a:pt x="0" y="3"/>
                    </a:lnTo>
                    <a:lnTo>
                      <a:pt x="0" y="2"/>
                    </a:lnTo>
                    <a:lnTo>
                      <a:pt x="0" y="2"/>
                    </a:lnTo>
                    <a:lnTo>
                      <a:pt x="0" y="2"/>
                    </a:lnTo>
                    <a:lnTo>
                      <a:pt x="0" y="2"/>
                    </a:lnTo>
                    <a:lnTo>
                      <a:pt x="0" y="2"/>
                    </a:lnTo>
                    <a:lnTo>
                      <a:pt x="0" y="2"/>
                    </a:lnTo>
                    <a:lnTo>
                      <a:pt x="0" y="3"/>
                    </a:lnTo>
                    <a:lnTo>
                      <a:pt x="0" y="3"/>
                    </a:lnTo>
                    <a:lnTo>
                      <a:pt x="0" y="3"/>
                    </a:lnTo>
                    <a:lnTo>
                      <a:pt x="0" y="4"/>
                    </a:lnTo>
                    <a:lnTo>
                      <a:pt x="0" y="4"/>
                    </a:lnTo>
                    <a:lnTo>
                      <a:pt x="0" y="4"/>
                    </a:lnTo>
                    <a:lnTo>
                      <a:pt x="0" y="4"/>
                    </a:lnTo>
                    <a:lnTo>
                      <a:pt x="0" y="4"/>
                    </a:lnTo>
                    <a:lnTo>
                      <a:pt x="0" y="3"/>
                    </a:lnTo>
                    <a:lnTo>
                      <a:pt x="0" y="3"/>
                    </a:lnTo>
                    <a:lnTo>
                      <a:pt x="0" y="3"/>
                    </a:lnTo>
                    <a:lnTo>
                      <a:pt x="0" y="3"/>
                    </a:lnTo>
                    <a:lnTo>
                      <a:pt x="0" y="4"/>
                    </a:lnTo>
                    <a:lnTo>
                      <a:pt x="0" y="3"/>
                    </a:lnTo>
                    <a:lnTo>
                      <a:pt x="0" y="3"/>
                    </a:lnTo>
                    <a:lnTo>
                      <a:pt x="0" y="3"/>
                    </a:lnTo>
                    <a:lnTo>
                      <a:pt x="0" y="3"/>
                    </a:lnTo>
                    <a:lnTo>
                      <a:pt x="0" y="3"/>
                    </a:lnTo>
                    <a:lnTo>
                      <a:pt x="0" y="3"/>
                    </a:lnTo>
                    <a:lnTo>
                      <a:pt x="0" y="2"/>
                    </a:lnTo>
                    <a:lnTo>
                      <a:pt x="0" y="2"/>
                    </a:lnTo>
                    <a:lnTo>
                      <a:pt x="0" y="2"/>
                    </a:lnTo>
                    <a:lnTo>
                      <a:pt x="0" y="2"/>
                    </a:lnTo>
                    <a:lnTo>
                      <a:pt x="0" y="3"/>
                    </a:lnTo>
                    <a:lnTo>
                      <a:pt x="0" y="3"/>
                    </a:lnTo>
                    <a:lnTo>
                      <a:pt x="0" y="4"/>
                    </a:lnTo>
                    <a:lnTo>
                      <a:pt x="0" y="3"/>
                    </a:lnTo>
                    <a:lnTo>
                      <a:pt x="0" y="3"/>
                    </a:lnTo>
                    <a:lnTo>
                      <a:pt x="0" y="3"/>
                    </a:lnTo>
                    <a:lnTo>
                      <a:pt x="0" y="4"/>
                    </a:lnTo>
                    <a:lnTo>
                      <a:pt x="0" y="3"/>
                    </a:lnTo>
                    <a:lnTo>
                      <a:pt x="0" y="4"/>
                    </a:lnTo>
                    <a:lnTo>
                      <a:pt x="0" y="3"/>
                    </a:lnTo>
                    <a:lnTo>
                      <a:pt x="0" y="4"/>
                    </a:lnTo>
                    <a:lnTo>
                      <a:pt x="0" y="3"/>
                    </a:lnTo>
                    <a:lnTo>
                      <a:pt x="0" y="4"/>
                    </a:lnTo>
                    <a:lnTo>
                      <a:pt x="0" y="3"/>
                    </a:lnTo>
                    <a:lnTo>
                      <a:pt x="0" y="4"/>
                    </a:lnTo>
                    <a:lnTo>
                      <a:pt x="0" y="3"/>
                    </a:lnTo>
                    <a:lnTo>
                      <a:pt x="0" y="4"/>
                    </a:lnTo>
                    <a:lnTo>
                      <a:pt x="0" y="3"/>
                    </a:lnTo>
                    <a:lnTo>
                      <a:pt x="0" y="3"/>
                    </a:lnTo>
                    <a:lnTo>
                      <a:pt x="0" y="3"/>
                    </a:lnTo>
                    <a:lnTo>
                      <a:pt x="0" y="4"/>
                    </a:lnTo>
                    <a:lnTo>
                      <a:pt x="0" y="3"/>
                    </a:lnTo>
                    <a:lnTo>
                      <a:pt x="0" y="3"/>
                    </a:lnTo>
                    <a:lnTo>
                      <a:pt x="0" y="4"/>
                    </a:lnTo>
                    <a:lnTo>
                      <a:pt x="0" y="3"/>
                    </a:lnTo>
                    <a:lnTo>
                      <a:pt x="0" y="4"/>
                    </a:lnTo>
                    <a:lnTo>
                      <a:pt x="0" y="4"/>
                    </a:lnTo>
                    <a:lnTo>
                      <a:pt x="0" y="4"/>
                    </a:lnTo>
                    <a:lnTo>
                      <a:pt x="0" y="4"/>
                    </a:lnTo>
                    <a:lnTo>
                      <a:pt x="0" y="5"/>
                    </a:lnTo>
                    <a:lnTo>
                      <a:pt x="0" y="5"/>
                    </a:lnTo>
                    <a:lnTo>
                      <a:pt x="0" y="6"/>
                    </a:lnTo>
                    <a:lnTo>
                      <a:pt x="0" y="5"/>
                    </a:lnTo>
                    <a:lnTo>
                      <a:pt x="0" y="6"/>
                    </a:lnTo>
                    <a:lnTo>
                      <a:pt x="0" y="6"/>
                    </a:lnTo>
                    <a:lnTo>
                      <a:pt x="0" y="7"/>
                    </a:lnTo>
                    <a:lnTo>
                      <a:pt x="0" y="6"/>
                    </a:lnTo>
                    <a:lnTo>
                      <a:pt x="0" y="7"/>
                    </a:lnTo>
                    <a:lnTo>
                      <a:pt x="0" y="7"/>
                    </a:lnTo>
                    <a:lnTo>
                      <a:pt x="0" y="7"/>
                    </a:lnTo>
                    <a:lnTo>
                      <a:pt x="0" y="7"/>
                    </a:lnTo>
                    <a:lnTo>
                      <a:pt x="0" y="6"/>
                    </a:lnTo>
                    <a:lnTo>
                      <a:pt x="0" y="6"/>
                    </a:lnTo>
                    <a:lnTo>
                      <a:pt x="0" y="5"/>
                    </a:lnTo>
                    <a:lnTo>
                      <a:pt x="0" y="5"/>
                    </a:lnTo>
                    <a:lnTo>
                      <a:pt x="0" y="4"/>
                    </a:lnTo>
                    <a:lnTo>
                      <a:pt x="0" y="4"/>
                    </a:lnTo>
                    <a:lnTo>
                      <a:pt x="0" y="4"/>
                    </a:lnTo>
                    <a:lnTo>
                      <a:pt x="0" y="3"/>
                    </a:lnTo>
                    <a:lnTo>
                      <a:pt x="0" y="3"/>
                    </a:lnTo>
                    <a:lnTo>
                      <a:pt x="0" y="4"/>
                    </a:lnTo>
                    <a:lnTo>
                      <a:pt x="0" y="3"/>
                    </a:lnTo>
                    <a:lnTo>
                      <a:pt x="0" y="3"/>
                    </a:lnTo>
                    <a:lnTo>
                      <a:pt x="0" y="3"/>
                    </a:lnTo>
                    <a:lnTo>
                      <a:pt x="0" y="3"/>
                    </a:lnTo>
                    <a:lnTo>
                      <a:pt x="0" y="2"/>
                    </a:lnTo>
                    <a:lnTo>
                      <a:pt x="0" y="2"/>
                    </a:lnTo>
                    <a:lnTo>
                      <a:pt x="0" y="1"/>
                    </a:lnTo>
                    <a:lnTo>
                      <a:pt x="0" y="2"/>
                    </a:lnTo>
                    <a:lnTo>
                      <a:pt x="0" y="2"/>
                    </a:lnTo>
                    <a:lnTo>
                      <a:pt x="0" y="2"/>
                    </a:lnTo>
                    <a:lnTo>
                      <a:pt x="0" y="3"/>
                    </a:lnTo>
                    <a:lnTo>
                      <a:pt x="0" y="2"/>
                    </a:lnTo>
                    <a:lnTo>
                      <a:pt x="0" y="2"/>
                    </a:lnTo>
                    <a:lnTo>
                      <a:pt x="0" y="2"/>
                    </a:lnTo>
                    <a:lnTo>
                      <a:pt x="0" y="1"/>
                    </a:lnTo>
                    <a:lnTo>
                      <a:pt x="0" y="0"/>
                    </a:lnTo>
                    <a:lnTo>
                      <a:pt x="0" y="1"/>
                    </a:lnTo>
                    <a:lnTo>
                      <a:pt x="0" y="0"/>
                    </a:lnTo>
                    <a:lnTo>
                      <a:pt x="0" y="1"/>
                    </a:lnTo>
                    <a:lnTo>
                      <a:pt x="0" y="1"/>
                    </a:lnTo>
                    <a:lnTo>
                      <a:pt x="0" y="0"/>
                    </a:lnTo>
                    <a:lnTo>
                      <a:pt x="0" y="1"/>
                    </a:lnTo>
                    <a:lnTo>
                      <a:pt x="0" y="1"/>
                    </a:lnTo>
                    <a:lnTo>
                      <a:pt x="0" y="1"/>
                    </a:lnTo>
                    <a:lnTo>
                      <a:pt x="0" y="0"/>
                    </a:lnTo>
                    <a:lnTo>
                      <a:pt x="0" y="0"/>
                    </a:lnTo>
                    <a:lnTo>
                      <a:pt x="0" y="0"/>
                    </a:lnTo>
                    <a:lnTo>
                      <a:pt x="0" y="0"/>
                    </a:lnTo>
                    <a:lnTo>
                      <a:pt x="0" y="0"/>
                    </a:lnTo>
                    <a:lnTo>
                      <a:pt x="0" y="1"/>
                    </a:lnTo>
                    <a:lnTo>
                      <a:pt x="0" y="1"/>
                    </a:lnTo>
                    <a:lnTo>
                      <a:pt x="0" y="2"/>
                    </a:lnTo>
                    <a:lnTo>
                      <a:pt x="0" y="1"/>
                    </a:lnTo>
                    <a:lnTo>
                      <a:pt x="0" y="1"/>
                    </a:lnTo>
                    <a:lnTo>
                      <a:pt x="0" y="2"/>
                    </a:lnTo>
                    <a:lnTo>
                      <a:pt x="0" y="2"/>
                    </a:lnTo>
                    <a:lnTo>
                      <a:pt x="0" y="2"/>
                    </a:lnTo>
                    <a:lnTo>
                      <a:pt x="0" y="2"/>
                    </a:lnTo>
                    <a:lnTo>
                      <a:pt x="0" y="2"/>
                    </a:lnTo>
                    <a:lnTo>
                      <a:pt x="0" y="2"/>
                    </a:lnTo>
                    <a:lnTo>
                      <a:pt x="0" y="1"/>
                    </a:lnTo>
                    <a:lnTo>
                      <a:pt x="0" y="2"/>
                    </a:lnTo>
                    <a:lnTo>
                      <a:pt x="0" y="2"/>
                    </a:lnTo>
                    <a:lnTo>
                      <a:pt x="0" y="1"/>
                    </a:lnTo>
                    <a:lnTo>
                      <a:pt x="0" y="2"/>
                    </a:lnTo>
                    <a:lnTo>
                      <a:pt x="0" y="1"/>
                    </a:lnTo>
                    <a:lnTo>
                      <a:pt x="0" y="2"/>
                    </a:lnTo>
                    <a:lnTo>
                      <a:pt x="0" y="2"/>
                    </a:lnTo>
                    <a:lnTo>
                      <a:pt x="0" y="2"/>
                    </a:lnTo>
                    <a:lnTo>
                      <a:pt x="0" y="2"/>
                    </a:lnTo>
                    <a:lnTo>
                      <a:pt x="0" y="2"/>
                    </a:lnTo>
                    <a:lnTo>
                      <a:pt x="0" y="3"/>
                    </a:lnTo>
                    <a:lnTo>
                      <a:pt x="0" y="2"/>
                    </a:lnTo>
                    <a:lnTo>
                      <a:pt x="0" y="3"/>
                    </a:lnTo>
                    <a:lnTo>
                      <a:pt x="0" y="3"/>
                    </a:lnTo>
                    <a:lnTo>
                      <a:pt x="0" y="4"/>
                    </a:lnTo>
                    <a:lnTo>
                      <a:pt x="0" y="3"/>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5"/>
                    </a:lnTo>
                    <a:lnTo>
                      <a:pt x="0" y="6"/>
                    </a:lnTo>
                    <a:lnTo>
                      <a:pt x="0" y="5"/>
                    </a:lnTo>
                    <a:lnTo>
                      <a:pt x="0" y="5"/>
                    </a:lnTo>
                    <a:lnTo>
                      <a:pt x="0" y="4"/>
                    </a:lnTo>
                    <a:lnTo>
                      <a:pt x="0" y="4"/>
                    </a:lnTo>
                    <a:lnTo>
                      <a:pt x="0" y="4"/>
                    </a:lnTo>
                    <a:lnTo>
                      <a:pt x="0" y="4"/>
                    </a:lnTo>
                    <a:lnTo>
                      <a:pt x="0" y="4"/>
                    </a:lnTo>
                    <a:lnTo>
                      <a:pt x="0" y="5"/>
                    </a:lnTo>
                    <a:lnTo>
                      <a:pt x="0" y="4"/>
                    </a:lnTo>
                    <a:lnTo>
                      <a:pt x="0" y="5"/>
                    </a:lnTo>
                    <a:lnTo>
                      <a:pt x="0" y="5"/>
                    </a:lnTo>
                    <a:lnTo>
                      <a:pt x="0" y="4"/>
                    </a:lnTo>
                    <a:lnTo>
                      <a:pt x="0" y="5"/>
                    </a:lnTo>
                    <a:lnTo>
                      <a:pt x="0" y="5"/>
                    </a:lnTo>
                    <a:lnTo>
                      <a:pt x="0" y="6"/>
                    </a:lnTo>
                    <a:lnTo>
                      <a:pt x="0" y="6"/>
                    </a:lnTo>
                    <a:lnTo>
                      <a:pt x="0" y="7"/>
                    </a:lnTo>
                    <a:lnTo>
                      <a:pt x="0" y="7"/>
                    </a:lnTo>
                    <a:lnTo>
                      <a:pt x="0" y="7"/>
                    </a:lnTo>
                    <a:lnTo>
                      <a:pt x="0" y="7"/>
                    </a:lnTo>
                    <a:lnTo>
                      <a:pt x="0" y="8"/>
                    </a:lnTo>
                    <a:lnTo>
                      <a:pt x="0" y="7"/>
                    </a:lnTo>
                    <a:lnTo>
                      <a:pt x="0" y="7"/>
                    </a:lnTo>
                    <a:lnTo>
                      <a:pt x="0" y="7"/>
                    </a:lnTo>
                    <a:lnTo>
                      <a:pt x="0" y="7"/>
                    </a:lnTo>
                    <a:lnTo>
                      <a:pt x="0" y="7"/>
                    </a:lnTo>
                    <a:lnTo>
                      <a:pt x="0" y="7"/>
                    </a:lnTo>
                    <a:lnTo>
                      <a:pt x="0" y="6"/>
                    </a:lnTo>
                    <a:lnTo>
                      <a:pt x="0" y="5"/>
                    </a:lnTo>
                    <a:lnTo>
                      <a:pt x="0" y="5"/>
                    </a:lnTo>
                    <a:lnTo>
                      <a:pt x="0" y="5"/>
                    </a:lnTo>
                    <a:lnTo>
                      <a:pt x="0" y="5"/>
                    </a:lnTo>
                    <a:lnTo>
                      <a:pt x="0" y="5"/>
                    </a:lnTo>
                    <a:lnTo>
                      <a:pt x="0" y="5"/>
                    </a:lnTo>
                    <a:lnTo>
                      <a:pt x="0" y="4"/>
                    </a:lnTo>
                    <a:lnTo>
                      <a:pt x="0" y="4"/>
                    </a:lnTo>
                    <a:lnTo>
                      <a:pt x="0" y="4"/>
                    </a:lnTo>
                    <a:lnTo>
                      <a:pt x="0" y="3"/>
                    </a:lnTo>
                    <a:lnTo>
                      <a:pt x="0" y="3"/>
                    </a:lnTo>
                    <a:lnTo>
                      <a:pt x="0" y="3"/>
                    </a:lnTo>
                    <a:lnTo>
                      <a:pt x="0" y="3"/>
                    </a:lnTo>
                    <a:lnTo>
                      <a:pt x="0" y="4"/>
                    </a:lnTo>
                    <a:lnTo>
                      <a:pt x="0" y="3"/>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4"/>
                    </a:lnTo>
                    <a:lnTo>
                      <a:pt x="0" y="5"/>
                    </a:lnTo>
                    <a:lnTo>
                      <a:pt x="0" y="4"/>
                    </a:lnTo>
                    <a:lnTo>
                      <a:pt x="0" y="4"/>
                    </a:lnTo>
                    <a:lnTo>
                      <a:pt x="0" y="3"/>
                    </a:lnTo>
                    <a:lnTo>
                      <a:pt x="0" y="4"/>
                    </a:lnTo>
                    <a:lnTo>
                      <a:pt x="0" y="3"/>
                    </a:lnTo>
                    <a:lnTo>
                      <a:pt x="0" y="3"/>
                    </a:lnTo>
                    <a:lnTo>
                      <a:pt x="0" y="3"/>
                    </a:lnTo>
                    <a:lnTo>
                      <a:pt x="0" y="4"/>
                    </a:lnTo>
                    <a:lnTo>
                      <a:pt x="0" y="3"/>
                    </a:lnTo>
                    <a:lnTo>
                      <a:pt x="0" y="3"/>
                    </a:lnTo>
                    <a:lnTo>
                      <a:pt x="0" y="4"/>
                    </a:lnTo>
                    <a:lnTo>
                      <a:pt x="0" y="4"/>
                    </a:lnTo>
                    <a:lnTo>
                      <a:pt x="0" y="4"/>
                    </a:lnTo>
                    <a:lnTo>
                      <a:pt x="0" y="5"/>
                    </a:lnTo>
                    <a:lnTo>
                      <a:pt x="0" y="5"/>
                    </a:lnTo>
                    <a:lnTo>
                      <a:pt x="0" y="5"/>
                    </a:lnTo>
                    <a:lnTo>
                      <a:pt x="0" y="6"/>
                    </a:lnTo>
                    <a:lnTo>
                      <a:pt x="0" y="5"/>
                    </a:lnTo>
                    <a:lnTo>
                      <a:pt x="0" y="6"/>
                    </a:lnTo>
                    <a:lnTo>
                      <a:pt x="0" y="7"/>
                    </a:lnTo>
                    <a:lnTo>
                      <a:pt x="0" y="6"/>
                    </a:lnTo>
                    <a:lnTo>
                      <a:pt x="0" y="7"/>
                    </a:lnTo>
                    <a:lnTo>
                      <a:pt x="0" y="7"/>
                    </a:lnTo>
                    <a:lnTo>
                      <a:pt x="0" y="8"/>
                    </a:lnTo>
                    <a:lnTo>
                      <a:pt x="0" y="8"/>
                    </a:lnTo>
                    <a:lnTo>
                      <a:pt x="0" y="7"/>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9"/>
                    </a:lnTo>
                    <a:lnTo>
                      <a:pt x="0" y="9"/>
                    </a:lnTo>
                    <a:lnTo>
                      <a:pt x="0" y="10"/>
                    </a:lnTo>
                    <a:lnTo>
                      <a:pt x="0" y="10"/>
                    </a:lnTo>
                    <a:lnTo>
                      <a:pt x="0" y="10"/>
                    </a:lnTo>
                    <a:lnTo>
                      <a:pt x="0" y="11"/>
                    </a:lnTo>
                    <a:lnTo>
                      <a:pt x="0" y="11"/>
                    </a:lnTo>
                    <a:lnTo>
                      <a:pt x="0" y="11"/>
                    </a:lnTo>
                    <a:lnTo>
                      <a:pt x="0" y="12"/>
                    </a:lnTo>
                    <a:lnTo>
                      <a:pt x="0" y="11"/>
                    </a:lnTo>
                    <a:lnTo>
                      <a:pt x="0" y="11"/>
                    </a:lnTo>
                    <a:lnTo>
                      <a:pt x="0" y="12"/>
                    </a:lnTo>
                    <a:lnTo>
                      <a:pt x="0" y="11"/>
                    </a:lnTo>
                    <a:lnTo>
                      <a:pt x="0" y="11"/>
                    </a:lnTo>
                    <a:lnTo>
                      <a:pt x="0" y="11"/>
                    </a:lnTo>
                    <a:lnTo>
                      <a:pt x="0" y="10"/>
                    </a:lnTo>
                    <a:lnTo>
                      <a:pt x="0" y="10"/>
                    </a:lnTo>
                    <a:lnTo>
                      <a:pt x="0" y="10"/>
                    </a:lnTo>
                    <a:lnTo>
                      <a:pt x="0" y="10"/>
                    </a:lnTo>
                    <a:lnTo>
                      <a:pt x="0" y="10"/>
                    </a:lnTo>
                    <a:lnTo>
                      <a:pt x="0" y="9"/>
                    </a:lnTo>
                    <a:lnTo>
                      <a:pt x="0" y="9"/>
                    </a:lnTo>
                    <a:lnTo>
                      <a:pt x="0" y="8"/>
                    </a:lnTo>
                    <a:lnTo>
                      <a:pt x="0" y="8"/>
                    </a:lnTo>
                    <a:lnTo>
                      <a:pt x="0" y="8"/>
                    </a:lnTo>
                    <a:lnTo>
                      <a:pt x="0" y="8"/>
                    </a:lnTo>
                    <a:lnTo>
                      <a:pt x="0" y="7"/>
                    </a:lnTo>
                    <a:lnTo>
                      <a:pt x="0" y="8"/>
                    </a:lnTo>
                    <a:lnTo>
                      <a:pt x="0" y="8"/>
                    </a:lnTo>
                    <a:lnTo>
                      <a:pt x="0" y="8"/>
                    </a:lnTo>
                    <a:lnTo>
                      <a:pt x="0" y="9"/>
                    </a:lnTo>
                    <a:lnTo>
                      <a:pt x="0" y="8"/>
                    </a:lnTo>
                    <a:lnTo>
                      <a:pt x="0" y="9"/>
                    </a:lnTo>
                    <a:lnTo>
                      <a:pt x="0" y="10"/>
                    </a:lnTo>
                    <a:lnTo>
                      <a:pt x="0" y="10"/>
                    </a:lnTo>
                    <a:lnTo>
                      <a:pt x="0" y="9"/>
                    </a:lnTo>
                    <a:lnTo>
                      <a:pt x="0" y="10"/>
                    </a:lnTo>
                    <a:lnTo>
                      <a:pt x="0" y="10"/>
                    </a:lnTo>
                    <a:lnTo>
                      <a:pt x="0" y="11"/>
                    </a:lnTo>
                    <a:lnTo>
                      <a:pt x="0" y="10"/>
                    </a:lnTo>
                    <a:lnTo>
                      <a:pt x="0" y="11"/>
                    </a:lnTo>
                    <a:lnTo>
                      <a:pt x="0" y="11"/>
                    </a:lnTo>
                    <a:lnTo>
                      <a:pt x="0" y="11"/>
                    </a:lnTo>
                    <a:lnTo>
                      <a:pt x="0" y="11"/>
                    </a:lnTo>
                    <a:lnTo>
                      <a:pt x="0" y="11"/>
                    </a:lnTo>
                    <a:lnTo>
                      <a:pt x="0" y="11"/>
                    </a:lnTo>
                    <a:lnTo>
                      <a:pt x="0" y="11"/>
                    </a:lnTo>
                    <a:lnTo>
                      <a:pt x="0" y="10"/>
                    </a:lnTo>
                    <a:lnTo>
                      <a:pt x="0" y="10"/>
                    </a:lnTo>
                    <a:lnTo>
                      <a:pt x="0" y="9"/>
                    </a:lnTo>
                    <a:lnTo>
                      <a:pt x="0" y="8"/>
                    </a:lnTo>
                    <a:lnTo>
                      <a:pt x="0" y="8"/>
                    </a:lnTo>
                    <a:lnTo>
                      <a:pt x="0" y="8"/>
                    </a:lnTo>
                    <a:lnTo>
                      <a:pt x="0" y="7"/>
                    </a:lnTo>
                    <a:lnTo>
                      <a:pt x="0" y="7"/>
                    </a:lnTo>
                    <a:lnTo>
                      <a:pt x="0" y="6"/>
                    </a:lnTo>
                    <a:lnTo>
                      <a:pt x="0" y="6"/>
                    </a:lnTo>
                    <a:lnTo>
                      <a:pt x="0" y="6"/>
                    </a:lnTo>
                    <a:lnTo>
                      <a:pt x="0" y="6"/>
                    </a:lnTo>
                    <a:lnTo>
                      <a:pt x="0" y="7"/>
                    </a:lnTo>
                    <a:lnTo>
                      <a:pt x="0" y="7"/>
                    </a:lnTo>
                    <a:lnTo>
                      <a:pt x="0" y="7"/>
                    </a:lnTo>
                    <a:lnTo>
                      <a:pt x="0" y="7"/>
                    </a:lnTo>
                    <a:lnTo>
                      <a:pt x="0" y="8"/>
                    </a:lnTo>
                    <a:lnTo>
                      <a:pt x="0" y="7"/>
                    </a:lnTo>
                    <a:lnTo>
                      <a:pt x="0" y="8"/>
                    </a:lnTo>
                    <a:lnTo>
                      <a:pt x="0" y="8"/>
                    </a:lnTo>
                    <a:lnTo>
                      <a:pt x="0" y="8"/>
                    </a:lnTo>
                    <a:lnTo>
                      <a:pt x="0" y="8"/>
                    </a:lnTo>
                    <a:lnTo>
                      <a:pt x="0" y="7"/>
                    </a:lnTo>
                    <a:lnTo>
                      <a:pt x="0" y="8"/>
                    </a:lnTo>
                    <a:lnTo>
                      <a:pt x="0" y="7"/>
                    </a:lnTo>
                    <a:lnTo>
                      <a:pt x="0" y="7"/>
                    </a:lnTo>
                    <a:lnTo>
                      <a:pt x="0" y="7"/>
                    </a:lnTo>
                    <a:lnTo>
                      <a:pt x="0" y="6"/>
                    </a:lnTo>
                    <a:lnTo>
                      <a:pt x="0" y="6"/>
                    </a:lnTo>
                    <a:lnTo>
                      <a:pt x="0" y="6"/>
                    </a:lnTo>
                    <a:lnTo>
                      <a:pt x="0" y="7"/>
                    </a:lnTo>
                    <a:lnTo>
                      <a:pt x="0" y="6"/>
                    </a:lnTo>
                    <a:lnTo>
                      <a:pt x="0" y="6"/>
                    </a:lnTo>
                    <a:lnTo>
                      <a:pt x="0" y="5"/>
                    </a:lnTo>
                    <a:lnTo>
                      <a:pt x="0" y="5"/>
                    </a:lnTo>
                    <a:lnTo>
                      <a:pt x="0" y="5"/>
                    </a:lnTo>
                    <a:lnTo>
                      <a:pt x="0" y="4"/>
                    </a:lnTo>
                    <a:lnTo>
                      <a:pt x="0" y="4"/>
                    </a:lnTo>
                    <a:lnTo>
                      <a:pt x="0" y="4"/>
                    </a:lnTo>
                    <a:lnTo>
                      <a:pt x="0" y="3"/>
                    </a:lnTo>
                    <a:lnTo>
                      <a:pt x="0" y="3"/>
                    </a:lnTo>
                    <a:lnTo>
                      <a:pt x="0" y="2"/>
                    </a:lnTo>
                    <a:lnTo>
                      <a:pt x="0" y="2"/>
                    </a:lnTo>
                    <a:lnTo>
                      <a:pt x="0" y="1"/>
                    </a:lnTo>
                    <a:lnTo>
                      <a:pt x="0" y="1"/>
                    </a:lnTo>
                    <a:lnTo>
                      <a:pt x="0" y="1"/>
                    </a:lnTo>
                    <a:lnTo>
                      <a:pt x="0" y="2"/>
                    </a:lnTo>
                    <a:lnTo>
                      <a:pt x="0" y="1"/>
                    </a:lnTo>
                    <a:lnTo>
                      <a:pt x="0" y="2"/>
                    </a:lnTo>
                    <a:lnTo>
                      <a:pt x="0" y="2"/>
                    </a:lnTo>
                    <a:lnTo>
                      <a:pt x="0" y="2"/>
                    </a:lnTo>
                    <a:lnTo>
                      <a:pt x="0" y="2"/>
                    </a:lnTo>
                    <a:lnTo>
                      <a:pt x="0" y="2"/>
                    </a:lnTo>
                    <a:lnTo>
                      <a:pt x="0" y="1"/>
                    </a:lnTo>
                    <a:lnTo>
                      <a:pt x="0" y="2"/>
                    </a:lnTo>
                    <a:lnTo>
                      <a:pt x="0" y="1"/>
                    </a:lnTo>
                    <a:lnTo>
                      <a:pt x="0" y="1"/>
                    </a:lnTo>
                    <a:lnTo>
                      <a:pt x="0" y="0"/>
                    </a:lnTo>
                    <a:lnTo>
                      <a:pt x="0" y="1"/>
                    </a:lnTo>
                    <a:lnTo>
                      <a:pt x="0" y="0"/>
                    </a:lnTo>
                    <a:lnTo>
                      <a:pt x="0" y="1"/>
                    </a:lnTo>
                    <a:lnTo>
                      <a:pt x="0" y="1"/>
                    </a:lnTo>
                    <a:lnTo>
                      <a:pt x="0" y="2"/>
                    </a:lnTo>
                    <a:lnTo>
                      <a:pt x="0" y="2"/>
                    </a:lnTo>
                    <a:lnTo>
                      <a:pt x="0" y="3"/>
                    </a:lnTo>
                    <a:lnTo>
                      <a:pt x="0" y="2"/>
                    </a:lnTo>
                    <a:lnTo>
                      <a:pt x="0" y="3"/>
                    </a:lnTo>
                    <a:lnTo>
                      <a:pt x="0" y="4"/>
                    </a:lnTo>
                    <a:lnTo>
                      <a:pt x="0" y="3"/>
                    </a:lnTo>
                    <a:lnTo>
                      <a:pt x="0" y="4"/>
                    </a:lnTo>
                    <a:lnTo>
                      <a:pt x="0" y="4"/>
                    </a:lnTo>
                    <a:lnTo>
                      <a:pt x="0" y="5"/>
                    </a:lnTo>
                    <a:lnTo>
                      <a:pt x="0" y="5"/>
                    </a:lnTo>
                    <a:lnTo>
                      <a:pt x="0" y="5"/>
                    </a:lnTo>
                    <a:lnTo>
                      <a:pt x="0" y="4"/>
                    </a:lnTo>
                    <a:lnTo>
                      <a:pt x="0" y="4"/>
                    </a:lnTo>
                    <a:lnTo>
                      <a:pt x="0" y="4"/>
                    </a:lnTo>
                    <a:lnTo>
                      <a:pt x="0" y="4"/>
                    </a:lnTo>
                    <a:lnTo>
                      <a:pt x="0" y="3"/>
                    </a:lnTo>
                    <a:lnTo>
                      <a:pt x="0" y="3"/>
                    </a:lnTo>
                    <a:lnTo>
                      <a:pt x="0" y="3"/>
                    </a:lnTo>
                    <a:lnTo>
                      <a:pt x="0" y="2"/>
                    </a:lnTo>
                    <a:lnTo>
                      <a:pt x="0" y="2"/>
                    </a:lnTo>
                    <a:lnTo>
                      <a:pt x="0" y="2"/>
                    </a:lnTo>
                    <a:lnTo>
                      <a:pt x="0" y="3"/>
                    </a:lnTo>
                    <a:lnTo>
                      <a:pt x="0" y="3"/>
                    </a:lnTo>
                    <a:lnTo>
                      <a:pt x="0" y="3"/>
                    </a:lnTo>
                    <a:lnTo>
                      <a:pt x="0" y="2"/>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7"/>
                    </a:lnTo>
                    <a:lnTo>
                      <a:pt x="0" y="7"/>
                    </a:lnTo>
                    <a:lnTo>
                      <a:pt x="0" y="7"/>
                    </a:lnTo>
                    <a:lnTo>
                      <a:pt x="0" y="7"/>
                    </a:lnTo>
                    <a:lnTo>
                      <a:pt x="0" y="7"/>
                    </a:lnTo>
                    <a:lnTo>
                      <a:pt x="0" y="7"/>
                    </a:lnTo>
                    <a:lnTo>
                      <a:pt x="0" y="6"/>
                    </a:lnTo>
                    <a:lnTo>
                      <a:pt x="0" y="6"/>
                    </a:lnTo>
                    <a:lnTo>
                      <a:pt x="0" y="6"/>
                    </a:lnTo>
                    <a:lnTo>
                      <a:pt x="0" y="7"/>
                    </a:lnTo>
                    <a:lnTo>
                      <a:pt x="0" y="7"/>
                    </a:lnTo>
                    <a:lnTo>
                      <a:pt x="0" y="6"/>
                    </a:lnTo>
                    <a:lnTo>
                      <a:pt x="0" y="5"/>
                    </a:lnTo>
                    <a:lnTo>
                      <a:pt x="0" y="5"/>
                    </a:lnTo>
                    <a:lnTo>
                      <a:pt x="0" y="5"/>
                    </a:lnTo>
                    <a:lnTo>
                      <a:pt x="0" y="5"/>
                    </a:lnTo>
                    <a:lnTo>
                      <a:pt x="0" y="4"/>
                    </a:lnTo>
                    <a:lnTo>
                      <a:pt x="0" y="4"/>
                    </a:lnTo>
                    <a:lnTo>
                      <a:pt x="0" y="4"/>
                    </a:lnTo>
                    <a:lnTo>
                      <a:pt x="0" y="4"/>
                    </a:lnTo>
                  </a:path>
                </a:pathLst>
              </a:custGeom>
              <a:noFill/>
              <a:ln w="0">
                <a:solidFill>
                  <a:srgbClr val="3366FF"/>
                </a:solidFill>
                <a:prstDash val="solid"/>
                <a:round/>
                <a:headEnd/>
                <a:tailEnd/>
              </a:ln>
            </p:spPr>
            <p:txBody>
              <a:bodyPr/>
              <a:lstStyle/>
              <a:p>
                <a:endParaRPr lang="en-GB"/>
              </a:p>
            </p:txBody>
          </p:sp>
          <p:sp>
            <p:nvSpPr>
              <p:cNvPr id="186001" name="Freeform 657"/>
              <p:cNvSpPr>
                <a:spLocks/>
              </p:cNvSpPr>
              <p:nvPr/>
            </p:nvSpPr>
            <p:spPr bwMode="auto">
              <a:xfrm>
                <a:off x="2958" y="3497"/>
                <a:ext cx="6" cy="402"/>
              </a:xfrm>
              <a:custGeom>
                <a:avLst/>
                <a:gdLst/>
                <a:ahLst/>
                <a:cxnLst>
                  <a:cxn ang="0">
                    <a:pos x="0" y="7"/>
                  </a:cxn>
                  <a:cxn ang="0">
                    <a:pos x="0" y="9"/>
                  </a:cxn>
                  <a:cxn ang="0">
                    <a:pos x="0" y="9"/>
                  </a:cxn>
                  <a:cxn ang="0">
                    <a:pos x="0" y="10"/>
                  </a:cxn>
                  <a:cxn ang="0">
                    <a:pos x="0" y="9"/>
                  </a:cxn>
                  <a:cxn ang="0">
                    <a:pos x="0" y="11"/>
                  </a:cxn>
                  <a:cxn ang="0">
                    <a:pos x="0" y="9"/>
                  </a:cxn>
                  <a:cxn ang="0">
                    <a:pos x="0" y="5"/>
                  </a:cxn>
                  <a:cxn ang="0">
                    <a:pos x="0" y="7"/>
                  </a:cxn>
                  <a:cxn ang="0">
                    <a:pos x="0" y="4"/>
                  </a:cxn>
                  <a:cxn ang="0">
                    <a:pos x="0" y="11"/>
                  </a:cxn>
                  <a:cxn ang="0">
                    <a:pos x="0" y="20"/>
                  </a:cxn>
                  <a:cxn ang="0">
                    <a:pos x="0" y="26"/>
                  </a:cxn>
                  <a:cxn ang="0">
                    <a:pos x="0" y="32"/>
                  </a:cxn>
                  <a:cxn ang="0">
                    <a:pos x="0" y="40"/>
                  </a:cxn>
                  <a:cxn ang="0">
                    <a:pos x="0" y="42"/>
                  </a:cxn>
                  <a:cxn ang="0">
                    <a:pos x="0" y="45"/>
                  </a:cxn>
                  <a:cxn ang="0">
                    <a:pos x="0" y="49"/>
                  </a:cxn>
                  <a:cxn ang="0">
                    <a:pos x="0" y="48"/>
                  </a:cxn>
                  <a:cxn ang="0">
                    <a:pos x="0" y="51"/>
                  </a:cxn>
                  <a:cxn ang="0">
                    <a:pos x="0" y="50"/>
                  </a:cxn>
                  <a:cxn ang="0">
                    <a:pos x="0" y="48"/>
                  </a:cxn>
                  <a:cxn ang="0">
                    <a:pos x="0" y="50"/>
                  </a:cxn>
                  <a:cxn ang="0">
                    <a:pos x="1" y="52"/>
                  </a:cxn>
                  <a:cxn ang="0">
                    <a:pos x="1" y="54"/>
                  </a:cxn>
                  <a:cxn ang="0">
                    <a:pos x="1" y="56"/>
                  </a:cxn>
                  <a:cxn ang="0">
                    <a:pos x="1" y="56"/>
                  </a:cxn>
                  <a:cxn ang="0">
                    <a:pos x="1" y="58"/>
                  </a:cxn>
                  <a:cxn ang="0">
                    <a:pos x="1" y="57"/>
                  </a:cxn>
                  <a:cxn ang="0">
                    <a:pos x="1" y="55"/>
                  </a:cxn>
                  <a:cxn ang="0">
                    <a:pos x="1" y="59"/>
                  </a:cxn>
                  <a:cxn ang="0">
                    <a:pos x="1" y="59"/>
                  </a:cxn>
                  <a:cxn ang="0">
                    <a:pos x="1" y="59"/>
                  </a:cxn>
                  <a:cxn ang="0">
                    <a:pos x="1" y="59"/>
                  </a:cxn>
                  <a:cxn ang="0">
                    <a:pos x="1" y="58"/>
                  </a:cxn>
                  <a:cxn ang="0">
                    <a:pos x="1" y="59"/>
                  </a:cxn>
                  <a:cxn ang="0">
                    <a:pos x="1" y="60"/>
                  </a:cxn>
                  <a:cxn ang="0">
                    <a:pos x="1" y="61"/>
                  </a:cxn>
                  <a:cxn ang="0">
                    <a:pos x="1" y="64"/>
                  </a:cxn>
                  <a:cxn ang="0">
                    <a:pos x="1" y="64"/>
                  </a:cxn>
                  <a:cxn ang="0">
                    <a:pos x="1" y="63"/>
                  </a:cxn>
                  <a:cxn ang="0">
                    <a:pos x="1" y="64"/>
                  </a:cxn>
                  <a:cxn ang="0">
                    <a:pos x="1" y="64"/>
                  </a:cxn>
                  <a:cxn ang="0">
                    <a:pos x="1" y="61"/>
                  </a:cxn>
                  <a:cxn ang="0">
                    <a:pos x="1" y="60"/>
                  </a:cxn>
                  <a:cxn ang="0">
                    <a:pos x="1" y="60"/>
                  </a:cxn>
                  <a:cxn ang="0">
                    <a:pos x="1" y="62"/>
                  </a:cxn>
                  <a:cxn ang="0">
                    <a:pos x="1" y="61"/>
                  </a:cxn>
                  <a:cxn ang="0">
                    <a:pos x="1" y="63"/>
                  </a:cxn>
                  <a:cxn ang="0">
                    <a:pos x="1" y="62"/>
                  </a:cxn>
                  <a:cxn ang="0">
                    <a:pos x="1" y="63"/>
                  </a:cxn>
                  <a:cxn ang="0">
                    <a:pos x="1" y="63"/>
                  </a:cxn>
                  <a:cxn ang="0">
                    <a:pos x="1" y="60"/>
                  </a:cxn>
                  <a:cxn ang="0">
                    <a:pos x="1" y="63"/>
                  </a:cxn>
                  <a:cxn ang="0">
                    <a:pos x="1" y="63"/>
                  </a:cxn>
                  <a:cxn ang="0">
                    <a:pos x="1" y="63"/>
                  </a:cxn>
                  <a:cxn ang="0">
                    <a:pos x="1" y="61"/>
                  </a:cxn>
                  <a:cxn ang="0">
                    <a:pos x="1" y="64"/>
                  </a:cxn>
                  <a:cxn ang="0">
                    <a:pos x="1" y="63"/>
                  </a:cxn>
                  <a:cxn ang="0">
                    <a:pos x="1" y="64"/>
                  </a:cxn>
                  <a:cxn ang="0">
                    <a:pos x="1" y="65"/>
                  </a:cxn>
                  <a:cxn ang="0">
                    <a:pos x="1" y="64"/>
                  </a:cxn>
                  <a:cxn ang="0">
                    <a:pos x="1" y="67"/>
                  </a:cxn>
                </a:cxnLst>
                <a:rect l="0" t="0" r="r" b="b"/>
                <a:pathLst>
                  <a:path w="1" h="67">
                    <a:moveTo>
                      <a:pt x="0" y="9"/>
                    </a:moveTo>
                    <a:lnTo>
                      <a:pt x="0" y="9"/>
                    </a:lnTo>
                    <a:lnTo>
                      <a:pt x="0" y="9"/>
                    </a:lnTo>
                    <a:lnTo>
                      <a:pt x="0" y="9"/>
                    </a:lnTo>
                    <a:lnTo>
                      <a:pt x="0" y="8"/>
                    </a:lnTo>
                    <a:lnTo>
                      <a:pt x="0" y="8"/>
                    </a:lnTo>
                    <a:lnTo>
                      <a:pt x="0" y="8"/>
                    </a:lnTo>
                    <a:lnTo>
                      <a:pt x="0" y="9"/>
                    </a:lnTo>
                    <a:lnTo>
                      <a:pt x="0" y="7"/>
                    </a:lnTo>
                    <a:lnTo>
                      <a:pt x="0" y="8"/>
                    </a:lnTo>
                    <a:lnTo>
                      <a:pt x="0" y="7"/>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10"/>
                    </a:lnTo>
                    <a:lnTo>
                      <a:pt x="0" y="10"/>
                    </a:lnTo>
                    <a:lnTo>
                      <a:pt x="0" y="10"/>
                    </a:lnTo>
                    <a:lnTo>
                      <a:pt x="0" y="9"/>
                    </a:lnTo>
                    <a:lnTo>
                      <a:pt x="0" y="10"/>
                    </a:lnTo>
                    <a:lnTo>
                      <a:pt x="0" y="10"/>
                    </a:lnTo>
                    <a:lnTo>
                      <a:pt x="0" y="10"/>
                    </a:lnTo>
                    <a:lnTo>
                      <a:pt x="0" y="10"/>
                    </a:lnTo>
                    <a:lnTo>
                      <a:pt x="0" y="10"/>
                    </a:lnTo>
                    <a:lnTo>
                      <a:pt x="0" y="10"/>
                    </a:lnTo>
                    <a:lnTo>
                      <a:pt x="0" y="11"/>
                    </a:lnTo>
                    <a:lnTo>
                      <a:pt x="0" y="10"/>
                    </a:lnTo>
                    <a:lnTo>
                      <a:pt x="0" y="11"/>
                    </a:lnTo>
                    <a:lnTo>
                      <a:pt x="0" y="11"/>
                    </a:lnTo>
                    <a:lnTo>
                      <a:pt x="0" y="10"/>
                    </a:lnTo>
                    <a:lnTo>
                      <a:pt x="0" y="10"/>
                    </a:lnTo>
                    <a:lnTo>
                      <a:pt x="0" y="11"/>
                    </a:lnTo>
                    <a:lnTo>
                      <a:pt x="0" y="11"/>
                    </a:lnTo>
                    <a:lnTo>
                      <a:pt x="0" y="10"/>
                    </a:lnTo>
                    <a:lnTo>
                      <a:pt x="0" y="10"/>
                    </a:lnTo>
                    <a:lnTo>
                      <a:pt x="0" y="9"/>
                    </a:lnTo>
                    <a:lnTo>
                      <a:pt x="0" y="9"/>
                    </a:lnTo>
                    <a:lnTo>
                      <a:pt x="0" y="10"/>
                    </a:lnTo>
                    <a:lnTo>
                      <a:pt x="0" y="10"/>
                    </a:lnTo>
                    <a:lnTo>
                      <a:pt x="0" y="10"/>
                    </a:lnTo>
                    <a:lnTo>
                      <a:pt x="0" y="10"/>
                    </a:lnTo>
                    <a:lnTo>
                      <a:pt x="0" y="10"/>
                    </a:lnTo>
                    <a:lnTo>
                      <a:pt x="0" y="10"/>
                    </a:lnTo>
                    <a:lnTo>
                      <a:pt x="0" y="11"/>
                    </a:lnTo>
                    <a:lnTo>
                      <a:pt x="0" y="10"/>
                    </a:lnTo>
                    <a:lnTo>
                      <a:pt x="0" y="11"/>
                    </a:lnTo>
                    <a:lnTo>
                      <a:pt x="0" y="11"/>
                    </a:lnTo>
                    <a:lnTo>
                      <a:pt x="0" y="11"/>
                    </a:lnTo>
                    <a:lnTo>
                      <a:pt x="0" y="11"/>
                    </a:lnTo>
                    <a:lnTo>
                      <a:pt x="0" y="10"/>
                    </a:lnTo>
                    <a:lnTo>
                      <a:pt x="0" y="10"/>
                    </a:lnTo>
                    <a:lnTo>
                      <a:pt x="0" y="10"/>
                    </a:lnTo>
                    <a:lnTo>
                      <a:pt x="0" y="9"/>
                    </a:lnTo>
                    <a:lnTo>
                      <a:pt x="0" y="9"/>
                    </a:lnTo>
                    <a:lnTo>
                      <a:pt x="0" y="10"/>
                    </a:lnTo>
                    <a:lnTo>
                      <a:pt x="0" y="10"/>
                    </a:lnTo>
                    <a:lnTo>
                      <a:pt x="0" y="9"/>
                    </a:lnTo>
                    <a:lnTo>
                      <a:pt x="0" y="9"/>
                    </a:lnTo>
                    <a:lnTo>
                      <a:pt x="0" y="8"/>
                    </a:lnTo>
                    <a:lnTo>
                      <a:pt x="0" y="8"/>
                    </a:lnTo>
                    <a:lnTo>
                      <a:pt x="0" y="7"/>
                    </a:lnTo>
                    <a:lnTo>
                      <a:pt x="0" y="6"/>
                    </a:lnTo>
                    <a:lnTo>
                      <a:pt x="0" y="7"/>
                    </a:lnTo>
                    <a:lnTo>
                      <a:pt x="0" y="5"/>
                    </a:lnTo>
                    <a:lnTo>
                      <a:pt x="0" y="6"/>
                    </a:lnTo>
                    <a:lnTo>
                      <a:pt x="0" y="6"/>
                    </a:lnTo>
                    <a:lnTo>
                      <a:pt x="0" y="6"/>
                    </a:lnTo>
                    <a:lnTo>
                      <a:pt x="0" y="6"/>
                    </a:lnTo>
                    <a:lnTo>
                      <a:pt x="0" y="5"/>
                    </a:lnTo>
                    <a:lnTo>
                      <a:pt x="0" y="6"/>
                    </a:lnTo>
                    <a:lnTo>
                      <a:pt x="0" y="5"/>
                    </a:lnTo>
                    <a:lnTo>
                      <a:pt x="0" y="6"/>
                    </a:lnTo>
                    <a:lnTo>
                      <a:pt x="0" y="6"/>
                    </a:lnTo>
                    <a:lnTo>
                      <a:pt x="0" y="7"/>
                    </a:lnTo>
                    <a:lnTo>
                      <a:pt x="0" y="7"/>
                    </a:lnTo>
                    <a:lnTo>
                      <a:pt x="0" y="7"/>
                    </a:lnTo>
                    <a:lnTo>
                      <a:pt x="0" y="8"/>
                    </a:lnTo>
                    <a:lnTo>
                      <a:pt x="0" y="8"/>
                    </a:lnTo>
                    <a:lnTo>
                      <a:pt x="0" y="8"/>
                    </a:lnTo>
                    <a:lnTo>
                      <a:pt x="0" y="7"/>
                    </a:lnTo>
                    <a:lnTo>
                      <a:pt x="0" y="7"/>
                    </a:lnTo>
                    <a:lnTo>
                      <a:pt x="0" y="7"/>
                    </a:lnTo>
                    <a:lnTo>
                      <a:pt x="0" y="7"/>
                    </a:lnTo>
                    <a:lnTo>
                      <a:pt x="0" y="6"/>
                    </a:lnTo>
                    <a:lnTo>
                      <a:pt x="0" y="5"/>
                    </a:lnTo>
                    <a:lnTo>
                      <a:pt x="0" y="5"/>
                    </a:lnTo>
                    <a:lnTo>
                      <a:pt x="0" y="4"/>
                    </a:lnTo>
                    <a:lnTo>
                      <a:pt x="0" y="5"/>
                    </a:lnTo>
                    <a:lnTo>
                      <a:pt x="0" y="4"/>
                    </a:lnTo>
                    <a:lnTo>
                      <a:pt x="0" y="4"/>
                    </a:lnTo>
                    <a:lnTo>
                      <a:pt x="0" y="4"/>
                    </a:lnTo>
                    <a:lnTo>
                      <a:pt x="0" y="3"/>
                    </a:lnTo>
                    <a:lnTo>
                      <a:pt x="0" y="4"/>
                    </a:lnTo>
                    <a:lnTo>
                      <a:pt x="0" y="3"/>
                    </a:lnTo>
                    <a:lnTo>
                      <a:pt x="0" y="3"/>
                    </a:lnTo>
                    <a:lnTo>
                      <a:pt x="0" y="0"/>
                    </a:lnTo>
                    <a:lnTo>
                      <a:pt x="0" y="4"/>
                    </a:lnTo>
                    <a:lnTo>
                      <a:pt x="0" y="7"/>
                    </a:lnTo>
                    <a:lnTo>
                      <a:pt x="0" y="8"/>
                    </a:lnTo>
                    <a:lnTo>
                      <a:pt x="0" y="10"/>
                    </a:lnTo>
                    <a:lnTo>
                      <a:pt x="0" y="10"/>
                    </a:lnTo>
                    <a:lnTo>
                      <a:pt x="0" y="11"/>
                    </a:lnTo>
                    <a:lnTo>
                      <a:pt x="0" y="12"/>
                    </a:lnTo>
                    <a:lnTo>
                      <a:pt x="0" y="13"/>
                    </a:lnTo>
                    <a:lnTo>
                      <a:pt x="0" y="13"/>
                    </a:lnTo>
                    <a:lnTo>
                      <a:pt x="0" y="15"/>
                    </a:lnTo>
                    <a:lnTo>
                      <a:pt x="0" y="16"/>
                    </a:lnTo>
                    <a:lnTo>
                      <a:pt x="0" y="16"/>
                    </a:lnTo>
                    <a:lnTo>
                      <a:pt x="0" y="17"/>
                    </a:lnTo>
                    <a:lnTo>
                      <a:pt x="0" y="18"/>
                    </a:lnTo>
                    <a:lnTo>
                      <a:pt x="0" y="19"/>
                    </a:lnTo>
                    <a:lnTo>
                      <a:pt x="0" y="20"/>
                    </a:lnTo>
                    <a:lnTo>
                      <a:pt x="0" y="20"/>
                    </a:lnTo>
                    <a:lnTo>
                      <a:pt x="0" y="21"/>
                    </a:lnTo>
                    <a:lnTo>
                      <a:pt x="0" y="22"/>
                    </a:lnTo>
                    <a:lnTo>
                      <a:pt x="0" y="21"/>
                    </a:lnTo>
                    <a:lnTo>
                      <a:pt x="0" y="22"/>
                    </a:lnTo>
                    <a:lnTo>
                      <a:pt x="0" y="23"/>
                    </a:lnTo>
                    <a:lnTo>
                      <a:pt x="0" y="23"/>
                    </a:lnTo>
                    <a:lnTo>
                      <a:pt x="0" y="24"/>
                    </a:lnTo>
                    <a:lnTo>
                      <a:pt x="0" y="25"/>
                    </a:lnTo>
                    <a:lnTo>
                      <a:pt x="0" y="25"/>
                    </a:lnTo>
                    <a:lnTo>
                      <a:pt x="0" y="26"/>
                    </a:lnTo>
                    <a:lnTo>
                      <a:pt x="0" y="26"/>
                    </a:lnTo>
                    <a:lnTo>
                      <a:pt x="0" y="26"/>
                    </a:lnTo>
                    <a:lnTo>
                      <a:pt x="0" y="27"/>
                    </a:lnTo>
                    <a:lnTo>
                      <a:pt x="0" y="28"/>
                    </a:lnTo>
                    <a:lnTo>
                      <a:pt x="0" y="29"/>
                    </a:lnTo>
                    <a:lnTo>
                      <a:pt x="0" y="30"/>
                    </a:lnTo>
                    <a:lnTo>
                      <a:pt x="0" y="30"/>
                    </a:lnTo>
                    <a:lnTo>
                      <a:pt x="0" y="31"/>
                    </a:lnTo>
                    <a:lnTo>
                      <a:pt x="0" y="31"/>
                    </a:lnTo>
                    <a:lnTo>
                      <a:pt x="0" y="32"/>
                    </a:lnTo>
                    <a:lnTo>
                      <a:pt x="0" y="32"/>
                    </a:lnTo>
                    <a:lnTo>
                      <a:pt x="0" y="32"/>
                    </a:lnTo>
                    <a:lnTo>
                      <a:pt x="0" y="33"/>
                    </a:lnTo>
                    <a:lnTo>
                      <a:pt x="0" y="33"/>
                    </a:lnTo>
                    <a:lnTo>
                      <a:pt x="0" y="34"/>
                    </a:lnTo>
                    <a:lnTo>
                      <a:pt x="0" y="36"/>
                    </a:lnTo>
                    <a:lnTo>
                      <a:pt x="0" y="36"/>
                    </a:lnTo>
                    <a:lnTo>
                      <a:pt x="0" y="36"/>
                    </a:lnTo>
                    <a:lnTo>
                      <a:pt x="0" y="37"/>
                    </a:lnTo>
                    <a:lnTo>
                      <a:pt x="0" y="38"/>
                    </a:lnTo>
                    <a:lnTo>
                      <a:pt x="0" y="39"/>
                    </a:lnTo>
                    <a:lnTo>
                      <a:pt x="0" y="39"/>
                    </a:lnTo>
                    <a:lnTo>
                      <a:pt x="0" y="40"/>
                    </a:lnTo>
                    <a:lnTo>
                      <a:pt x="0" y="40"/>
                    </a:lnTo>
                    <a:lnTo>
                      <a:pt x="0" y="40"/>
                    </a:lnTo>
                    <a:lnTo>
                      <a:pt x="0" y="41"/>
                    </a:lnTo>
                    <a:lnTo>
                      <a:pt x="0" y="42"/>
                    </a:lnTo>
                    <a:lnTo>
                      <a:pt x="0" y="41"/>
                    </a:lnTo>
                    <a:lnTo>
                      <a:pt x="0" y="42"/>
                    </a:lnTo>
                    <a:lnTo>
                      <a:pt x="0" y="42"/>
                    </a:lnTo>
                    <a:lnTo>
                      <a:pt x="0" y="42"/>
                    </a:lnTo>
                    <a:lnTo>
                      <a:pt x="0" y="42"/>
                    </a:lnTo>
                    <a:lnTo>
                      <a:pt x="0" y="42"/>
                    </a:lnTo>
                    <a:lnTo>
                      <a:pt x="0" y="42"/>
                    </a:lnTo>
                    <a:lnTo>
                      <a:pt x="0" y="42"/>
                    </a:lnTo>
                    <a:lnTo>
                      <a:pt x="0" y="43"/>
                    </a:lnTo>
                    <a:lnTo>
                      <a:pt x="0" y="43"/>
                    </a:lnTo>
                    <a:lnTo>
                      <a:pt x="0" y="43"/>
                    </a:lnTo>
                    <a:lnTo>
                      <a:pt x="0" y="43"/>
                    </a:lnTo>
                    <a:lnTo>
                      <a:pt x="0" y="44"/>
                    </a:lnTo>
                    <a:lnTo>
                      <a:pt x="0" y="44"/>
                    </a:lnTo>
                    <a:lnTo>
                      <a:pt x="0" y="44"/>
                    </a:lnTo>
                    <a:lnTo>
                      <a:pt x="0" y="45"/>
                    </a:lnTo>
                    <a:lnTo>
                      <a:pt x="0" y="45"/>
                    </a:lnTo>
                    <a:lnTo>
                      <a:pt x="0" y="45"/>
                    </a:lnTo>
                    <a:lnTo>
                      <a:pt x="0" y="45"/>
                    </a:lnTo>
                    <a:lnTo>
                      <a:pt x="0" y="45"/>
                    </a:lnTo>
                    <a:lnTo>
                      <a:pt x="0" y="46"/>
                    </a:lnTo>
                    <a:lnTo>
                      <a:pt x="0" y="47"/>
                    </a:lnTo>
                    <a:lnTo>
                      <a:pt x="0" y="47"/>
                    </a:lnTo>
                    <a:lnTo>
                      <a:pt x="0" y="47"/>
                    </a:lnTo>
                    <a:lnTo>
                      <a:pt x="0" y="48"/>
                    </a:lnTo>
                    <a:lnTo>
                      <a:pt x="0" y="47"/>
                    </a:lnTo>
                    <a:lnTo>
                      <a:pt x="0" y="48"/>
                    </a:lnTo>
                    <a:lnTo>
                      <a:pt x="0" y="48"/>
                    </a:lnTo>
                    <a:lnTo>
                      <a:pt x="0" y="49"/>
                    </a:lnTo>
                    <a:lnTo>
                      <a:pt x="0" y="49"/>
                    </a:lnTo>
                    <a:lnTo>
                      <a:pt x="0" y="49"/>
                    </a:lnTo>
                    <a:lnTo>
                      <a:pt x="0" y="50"/>
                    </a:lnTo>
                    <a:lnTo>
                      <a:pt x="0" y="49"/>
                    </a:lnTo>
                    <a:lnTo>
                      <a:pt x="0" y="48"/>
                    </a:lnTo>
                    <a:lnTo>
                      <a:pt x="0" y="48"/>
                    </a:lnTo>
                    <a:lnTo>
                      <a:pt x="0" y="47"/>
                    </a:lnTo>
                    <a:lnTo>
                      <a:pt x="0" y="47"/>
                    </a:lnTo>
                    <a:lnTo>
                      <a:pt x="0" y="47"/>
                    </a:lnTo>
                    <a:lnTo>
                      <a:pt x="0" y="47"/>
                    </a:lnTo>
                    <a:lnTo>
                      <a:pt x="0" y="48"/>
                    </a:lnTo>
                    <a:lnTo>
                      <a:pt x="0" y="48"/>
                    </a:lnTo>
                    <a:lnTo>
                      <a:pt x="0" y="48"/>
                    </a:lnTo>
                    <a:lnTo>
                      <a:pt x="0" y="48"/>
                    </a:lnTo>
                    <a:lnTo>
                      <a:pt x="0" y="49"/>
                    </a:lnTo>
                    <a:lnTo>
                      <a:pt x="0" y="49"/>
                    </a:lnTo>
                    <a:lnTo>
                      <a:pt x="0" y="50"/>
                    </a:lnTo>
                    <a:lnTo>
                      <a:pt x="0" y="50"/>
                    </a:lnTo>
                    <a:lnTo>
                      <a:pt x="0" y="50"/>
                    </a:lnTo>
                    <a:lnTo>
                      <a:pt x="0" y="50"/>
                    </a:lnTo>
                    <a:lnTo>
                      <a:pt x="0" y="50"/>
                    </a:lnTo>
                    <a:lnTo>
                      <a:pt x="0" y="51"/>
                    </a:lnTo>
                    <a:lnTo>
                      <a:pt x="0" y="50"/>
                    </a:lnTo>
                    <a:lnTo>
                      <a:pt x="0" y="49"/>
                    </a:lnTo>
                    <a:lnTo>
                      <a:pt x="0" y="49"/>
                    </a:lnTo>
                    <a:lnTo>
                      <a:pt x="0" y="49"/>
                    </a:lnTo>
                    <a:lnTo>
                      <a:pt x="0" y="48"/>
                    </a:lnTo>
                    <a:lnTo>
                      <a:pt x="0" y="48"/>
                    </a:lnTo>
                    <a:lnTo>
                      <a:pt x="0" y="48"/>
                    </a:lnTo>
                    <a:lnTo>
                      <a:pt x="0" y="49"/>
                    </a:lnTo>
                    <a:lnTo>
                      <a:pt x="0" y="48"/>
                    </a:lnTo>
                    <a:lnTo>
                      <a:pt x="0" y="49"/>
                    </a:lnTo>
                    <a:lnTo>
                      <a:pt x="0" y="50"/>
                    </a:lnTo>
                    <a:lnTo>
                      <a:pt x="0" y="50"/>
                    </a:lnTo>
                    <a:lnTo>
                      <a:pt x="0" y="50"/>
                    </a:lnTo>
                    <a:lnTo>
                      <a:pt x="0" y="50"/>
                    </a:lnTo>
                    <a:lnTo>
                      <a:pt x="0" y="49"/>
                    </a:lnTo>
                    <a:lnTo>
                      <a:pt x="0" y="49"/>
                    </a:lnTo>
                    <a:lnTo>
                      <a:pt x="0" y="49"/>
                    </a:lnTo>
                    <a:lnTo>
                      <a:pt x="0" y="50"/>
                    </a:lnTo>
                    <a:lnTo>
                      <a:pt x="0" y="48"/>
                    </a:lnTo>
                    <a:lnTo>
                      <a:pt x="0" y="48"/>
                    </a:lnTo>
                    <a:lnTo>
                      <a:pt x="0" y="47"/>
                    </a:lnTo>
                    <a:lnTo>
                      <a:pt x="0" y="48"/>
                    </a:lnTo>
                    <a:lnTo>
                      <a:pt x="0" y="48"/>
                    </a:lnTo>
                    <a:lnTo>
                      <a:pt x="0" y="48"/>
                    </a:lnTo>
                    <a:lnTo>
                      <a:pt x="0" y="48"/>
                    </a:lnTo>
                    <a:lnTo>
                      <a:pt x="0" y="48"/>
                    </a:lnTo>
                    <a:lnTo>
                      <a:pt x="0" y="48"/>
                    </a:lnTo>
                    <a:lnTo>
                      <a:pt x="0" y="48"/>
                    </a:lnTo>
                    <a:lnTo>
                      <a:pt x="0" y="49"/>
                    </a:lnTo>
                    <a:lnTo>
                      <a:pt x="0" y="49"/>
                    </a:lnTo>
                    <a:lnTo>
                      <a:pt x="0" y="49"/>
                    </a:lnTo>
                    <a:lnTo>
                      <a:pt x="0" y="49"/>
                    </a:lnTo>
                    <a:lnTo>
                      <a:pt x="0" y="50"/>
                    </a:lnTo>
                    <a:lnTo>
                      <a:pt x="0" y="49"/>
                    </a:lnTo>
                    <a:lnTo>
                      <a:pt x="0" y="49"/>
                    </a:lnTo>
                    <a:lnTo>
                      <a:pt x="0" y="49"/>
                    </a:lnTo>
                    <a:lnTo>
                      <a:pt x="0" y="50"/>
                    </a:lnTo>
                    <a:lnTo>
                      <a:pt x="0" y="50"/>
                    </a:lnTo>
                    <a:lnTo>
                      <a:pt x="1" y="50"/>
                    </a:lnTo>
                    <a:lnTo>
                      <a:pt x="1" y="51"/>
                    </a:lnTo>
                    <a:lnTo>
                      <a:pt x="1" y="50"/>
                    </a:lnTo>
                    <a:lnTo>
                      <a:pt x="1" y="50"/>
                    </a:lnTo>
                    <a:lnTo>
                      <a:pt x="1" y="51"/>
                    </a:lnTo>
                    <a:lnTo>
                      <a:pt x="1" y="52"/>
                    </a:lnTo>
                    <a:lnTo>
                      <a:pt x="1" y="52"/>
                    </a:lnTo>
                    <a:lnTo>
                      <a:pt x="1" y="52"/>
                    </a:lnTo>
                    <a:lnTo>
                      <a:pt x="1" y="53"/>
                    </a:lnTo>
                    <a:lnTo>
                      <a:pt x="1" y="52"/>
                    </a:lnTo>
                    <a:lnTo>
                      <a:pt x="1" y="53"/>
                    </a:lnTo>
                    <a:lnTo>
                      <a:pt x="1" y="53"/>
                    </a:lnTo>
                    <a:lnTo>
                      <a:pt x="1" y="53"/>
                    </a:lnTo>
                    <a:lnTo>
                      <a:pt x="1" y="53"/>
                    </a:lnTo>
                    <a:lnTo>
                      <a:pt x="1" y="54"/>
                    </a:lnTo>
                    <a:lnTo>
                      <a:pt x="1" y="54"/>
                    </a:lnTo>
                    <a:lnTo>
                      <a:pt x="1" y="54"/>
                    </a:lnTo>
                    <a:lnTo>
                      <a:pt x="1" y="55"/>
                    </a:lnTo>
                    <a:lnTo>
                      <a:pt x="1" y="54"/>
                    </a:lnTo>
                    <a:lnTo>
                      <a:pt x="1" y="55"/>
                    </a:lnTo>
                    <a:lnTo>
                      <a:pt x="1" y="54"/>
                    </a:lnTo>
                    <a:lnTo>
                      <a:pt x="1" y="55"/>
                    </a:lnTo>
                    <a:lnTo>
                      <a:pt x="1" y="55"/>
                    </a:lnTo>
                    <a:lnTo>
                      <a:pt x="1" y="56"/>
                    </a:lnTo>
                    <a:lnTo>
                      <a:pt x="1" y="56"/>
                    </a:lnTo>
                    <a:lnTo>
                      <a:pt x="1" y="56"/>
                    </a:lnTo>
                    <a:lnTo>
                      <a:pt x="1" y="56"/>
                    </a:lnTo>
                    <a:lnTo>
                      <a:pt x="1" y="56"/>
                    </a:lnTo>
                    <a:lnTo>
                      <a:pt x="1" y="56"/>
                    </a:lnTo>
                    <a:lnTo>
                      <a:pt x="1" y="56"/>
                    </a:lnTo>
                    <a:lnTo>
                      <a:pt x="1" y="56"/>
                    </a:lnTo>
                    <a:lnTo>
                      <a:pt x="1" y="56"/>
                    </a:lnTo>
                    <a:lnTo>
                      <a:pt x="1" y="55"/>
                    </a:lnTo>
                    <a:lnTo>
                      <a:pt x="1" y="55"/>
                    </a:lnTo>
                    <a:lnTo>
                      <a:pt x="1" y="56"/>
                    </a:lnTo>
                    <a:lnTo>
                      <a:pt x="1" y="55"/>
                    </a:lnTo>
                    <a:lnTo>
                      <a:pt x="1" y="56"/>
                    </a:lnTo>
                    <a:lnTo>
                      <a:pt x="1" y="55"/>
                    </a:lnTo>
                    <a:lnTo>
                      <a:pt x="1" y="56"/>
                    </a:lnTo>
                    <a:lnTo>
                      <a:pt x="1" y="56"/>
                    </a:lnTo>
                    <a:lnTo>
                      <a:pt x="1" y="57"/>
                    </a:lnTo>
                    <a:lnTo>
                      <a:pt x="1" y="56"/>
                    </a:lnTo>
                    <a:lnTo>
                      <a:pt x="1" y="57"/>
                    </a:lnTo>
                    <a:lnTo>
                      <a:pt x="1" y="57"/>
                    </a:lnTo>
                    <a:lnTo>
                      <a:pt x="1" y="58"/>
                    </a:lnTo>
                    <a:lnTo>
                      <a:pt x="1" y="58"/>
                    </a:lnTo>
                    <a:lnTo>
                      <a:pt x="1" y="59"/>
                    </a:lnTo>
                    <a:lnTo>
                      <a:pt x="1" y="59"/>
                    </a:lnTo>
                    <a:lnTo>
                      <a:pt x="1" y="59"/>
                    </a:lnTo>
                    <a:lnTo>
                      <a:pt x="1" y="58"/>
                    </a:lnTo>
                    <a:lnTo>
                      <a:pt x="1" y="58"/>
                    </a:lnTo>
                    <a:lnTo>
                      <a:pt x="1" y="59"/>
                    </a:lnTo>
                    <a:lnTo>
                      <a:pt x="1" y="59"/>
                    </a:lnTo>
                    <a:lnTo>
                      <a:pt x="1" y="59"/>
                    </a:lnTo>
                    <a:lnTo>
                      <a:pt x="1" y="59"/>
                    </a:lnTo>
                    <a:lnTo>
                      <a:pt x="1" y="59"/>
                    </a:lnTo>
                    <a:lnTo>
                      <a:pt x="1" y="59"/>
                    </a:lnTo>
                    <a:lnTo>
                      <a:pt x="1" y="58"/>
                    </a:lnTo>
                    <a:lnTo>
                      <a:pt x="1" y="58"/>
                    </a:lnTo>
                    <a:lnTo>
                      <a:pt x="1" y="58"/>
                    </a:lnTo>
                    <a:lnTo>
                      <a:pt x="1" y="57"/>
                    </a:lnTo>
                    <a:lnTo>
                      <a:pt x="1" y="57"/>
                    </a:lnTo>
                    <a:lnTo>
                      <a:pt x="1" y="56"/>
                    </a:lnTo>
                    <a:lnTo>
                      <a:pt x="1" y="56"/>
                    </a:lnTo>
                    <a:lnTo>
                      <a:pt x="1" y="55"/>
                    </a:lnTo>
                    <a:lnTo>
                      <a:pt x="1" y="55"/>
                    </a:lnTo>
                    <a:lnTo>
                      <a:pt x="1" y="54"/>
                    </a:lnTo>
                    <a:lnTo>
                      <a:pt x="1" y="55"/>
                    </a:lnTo>
                    <a:lnTo>
                      <a:pt x="1" y="54"/>
                    </a:lnTo>
                    <a:lnTo>
                      <a:pt x="1" y="55"/>
                    </a:lnTo>
                    <a:lnTo>
                      <a:pt x="1" y="55"/>
                    </a:lnTo>
                    <a:lnTo>
                      <a:pt x="1" y="55"/>
                    </a:lnTo>
                    <a:lnTo>
                      <a:pt x="1" y="56"/>
                    </a:lnTo>
                    <a:lnTo>
                      <a:pt x="1" y="56"/>
                    </a:lnTo>
                    <a:lnTo>
                      <a:pt x="1" y="57"/>
                    </a:lnTo>
                    <a:lnTo>
                      <a:pt x="1" y="57"/>
                    </a:lnTo>
                    <a:lnTo>
                      <a:pt x="1" y="57"/>
                    </a:lnTo>
                    <a:lnTo>
                      <a:pt x="1" y="58"/>
                    </a:lnTo>
                    <a:lnTo>
                      <a:pt x="1" y="59"/>
                    </a:lnTo>
                    <a:lnTo>
                      <a:pt x="1" y="58"/>
                    </a:lnTo>
                    <a:lnTo>
                      <a:pt x="1" y="58"/>
                    </a:lnTo>
                    <a:lnTo>
                      <a:pt x="1" y="59"/>
                    </a:lnTo>
                    <a:lnTo>
                      <a:pt x="1" y="59"/>
                    </a:lnTo>
                    <a:lnTo>
                      <a:pt x="1" y="59"/>
                    </a:lnTo>
                    <a:lnTo>
                      <a:pt x="1" y="59"/>
                    </a:lnTo>
                    <a:lnTo>
                      <a:pt x="1" y="59"/>
                    </a:lnTo>
                    <a:lnTo>
                      <a:pt x="1" y="59"/>
                    </a:lnTo>
                    <a:lnTo>
                      <a:pt x="1" y="59"/>
                    </a:lnTo>
                    <a:lnTo>
                      <a:pt x="1" y="59"/>
                    </a:lnTo>
                    <a:lnTo>
                      <a:pt x="1" y="59"/>
                    </a:lnTo>
                    <a:lnTo>
                      <a:pt x="1" y="59"/>
                    </a:lnTo>
                    <a:lnTo>
                      <a:pt x="1" y="59"/>
                    </a:lnTo>
                    <a:lnTo>
                      <a:pt x="1" y="59"/>
                    </a:lnTo>
                    <a:lnTo>
                      <a:pt x="1" y="59"/>
                    </a:lnTo>
                    <a:lnTo>
                      <a:pt x="1" y="59"/>
                    </a:lnTo>
                    <a:lnTo>
                      <a:pt x="1" y="58"/>
                    </a:lnTo>
                    <a:lnTo>
                      <a:pt x="1" y="59"/>
                    </a:lnTo>
                    <a:lnTo>
                      <a:pt x="1" y="59"/>
                    </a:lnTo>
                    <a:lnTo>
                      <a:pt x="1" y="59"/>
                    </a:lnTo>
                    <a:lnTo>
                      <a:pt x="1" y="59"/>
                    </a:lnTo>
                    <a:lnTo>
                      <a:pt x="1" y="58"/>
                    </a:lnTo>
                    <a:lnTo>
                      <a:pt x="1" y="59"/>
                    </a:lnTo>
                    <a:lnTo>
                      <a:pt x="1" y="59"/>
                    </a:lnTo>
                    <a:lnTo>
                      <a:pt x="1" y="59"/>
                    </a:lnTo>
                    <a:lnTo>
                      <a:pt x="1" y="59"/>
                    </a:lnTo>
                    <a:lnTo>
                      <a:pt x="1" y="59"/>
                    </a:lnTo>
                    <a:lnTo>
                      <a:pt x="1" y="58"/>
                    </a:lnTo>
                    <a:lnTo>
                      <a:pt x="1" y="58"/>
                    </a:lnTo>
                    <a:lnTo>
                      <a:pt x="1" y="59"/>
                    </a:lnTo>
                    <a:lnTo>
                      <a:pt x="1" y="58"/>
                    </a:lnTo>
                    <a:lnTo>
                      <a:pt x="1" y="59"/>
                    </a:lnTo>
                    <a:lnTo>
                      <a:pt x="1" y="59"/>
                    </a:lnTo>
                    <a:lnTo>
                      <a:pt x="1" y="59"/>
                    </a:lnTo>
                    <a:lnTo>
                      <a:pt x="1" y="59"/>
                    </a:lnTo>
                    <a:lnTo>
                      <a:pt x="1" y="59"/>
                    </a:lnTo>
                    <a:lnTo>
                      <a:pt x="1" y="59"/>
                    </a:lnTo>
                    <a:lnTo>
                      <a:pt x="1" y="59"/>
                    </a:lnTo>
                    <a:lnTo>
                      <a:pt x="1" y="59"/>
                    </a:lnTo>
                    <a:lnTo>
                      <a:pt x="1" y="59"/>
                    </a:lnTo>
                    <a:lnTo>
                      <a:pt x="1" y="60"/>
                    </a:lnTo>
                    <a:lnTo>
                      <a:pt x="1" y="59"/>
                    </a:lnTo>
                    <a:lnTo>
                      <a:pt x="1" y="59"/>
                    </a:lnTo>
                    <a:lnTo>
                      <a:pt x="1" y="59"/>
                    </a:lnTo>
                    <a:lnTo>
                      <a:pt x="1" y="58"/>
                    </a:lnTo>
                    <a:lnTo>
                      <a:pt x="1" y="58"/>
                    </a:lnTo>
                    <a:lnTo>
                      <a:pt x="1" y="58"/>
                    </a:lnTo>
                    <a:lnTo>
                      <a:pt x="1" y="58"/>
                    </a:lnTo>
                    <a:lnTo>
                      <a:pt x="1" y="58"/>
                    </a:lnTo>
                    <a:lnTo>
                      <a:pt x="1" y="58"/>
                    </a:lnTo>
                    <a:lnTo>
                      <a:pt x="1" y="58"/>
                    </a:lnTo>
                    <a:lnTo>
                      <a:pt x="1" y="59"/>
                    </a:lnTo>
                    <a:lnTo>
                      <a:pt x="1" y="58"/>
                    </a:lnTo>
                    <a:lnTo>
                      <a:pt x="1" y="58"/>
                    </a:lnTo>
                    <a:lnTo>
                      <a:pt x="1" y="59"/>
                    </a:lnTo>
                    <a:lnTo>
                      <a:pt x="1" y="59"/>
                    </a:lnTo>
                    <a:lnTo>
                      <a:pt x="1" y="59"/>
                    </a:lnTo>
                    <a:lnTo>
                      <a:pt x="1" y="59"/>
                    </a:lnTo>
                    <a:lnTo>
                      <a:pt x="1" y="59"/>
                    </a:lnTo>
                    <a:lnTo>
                      <a:pt x="1" y="60"/>
                    </a:lnTo>
                    <a:lnTo>
                      <a:pt x="1" y="60"/>
                    </a:lnTo>
                    <a:lnTo>
                      <a:pt x="1" y="61"/>
                    </a:lnTo>
                    <a:lnTo>
                      <a:pt x="1" y="61"/>
                    </a:lnTo>
                    <a:lnTo>
                      <a:pt x="1" y="61"/>
                    </a:lnTo>
                    <a:lnTo>
                      <a:pt x="1" y="61"/>
                    </a:lnTo>
                    <a:lnTo>
                      <a:pt x="1" y="61"/>
                    </a:lnTo>
                    <a:lnTo>
                      <a:pt x="1" y="61"/>
                    </a:lnTo>
                    <a:lnTo>
                      <a:pt x="1" y="60"/>
                    </a:lnTo>
                    <a:lnTo>
                      <a:pt x="1" y="60"/>
                    </a:lnTo>
                    <a:lnTo>
                      <a:pt x="1" y="60"/>
                    </a:lnTo>
                    <a:lnTo>
                      <a:pt x="1" y="60"/>
                    </a:lnTo>
                    <a:lnTo>
                      <a:pt x="1" y="60"/>
                    </a:lnTo>
                    <a:lnTo>
                      <a:pt x="1" y="59"/>
                    </a:lnTo>
                    <a:lnTo>
                      <a:pt x="1" y="60"/>
                    </a:lnTo>
                    <a:lnTo>
                      <a:pt x="1" y="61"/>
                    </a:lnTo>
                    <a:lnTo>
                      <a:pt x="1" y="60"/>
                    </a:lnTo>
                    <a:lnTo>
                      <a:pt x="1" y="61"/>
                    </a:lnTo>
                    <a:lnTo>
                      <a:pt x="1" y="61"/>
                    </a:lnTo>
                    <a:lnTo>
                      <a:pt x="1" y="61"/>
                    </a:lnTo>
                    <a:lnTo>
                      <a:pt x="1" y="62"/>
                    </a:lnTo>
                    <a:lnTo>
                      <a:pt x="1" y="61"/>
                    </a:lnTo>
                    <a:lnTo>
                      <a:pt x="1" y="62"/>
                    </a:lnTo>
                    <a:lnTo>
                      <a:pt x="1" y="63"/>
                    </a:lnTo>
                    <a:lnTo>
                      <a:pt x="1" y="63"/>
                    </a:lnTo>
                    <a:lnTo>
                      <a:pt x="1" y="63"/>
                    </a:lnTo>
                    <a:lnTo>
                      <a:pt x="1" y="64"/>
                    </a:lnTo>
                    <a:lnTo>
                      <a:pt x="1" y="64"/>
                    </a:lnTo>
                    <a:lnTo>
                      <a:pt x="1" y="64"/>
                    </a:lnTo>
                    <a:lnTo>
                      <a:pt x="1" y="64"/>
                    </a:lnTo>
                    <a:lnTo>
                      <a:pt x="1" y="64"/>
                    </a:lnTo>
                    <a:lnTo>
                      <a:pt x="1" y="64"/>
                    </a:lnTo>
                    <a:lnTo>
                      <a:pt x="1" y="64"/>
                    </a:lnTo>
                    <a:lnTo>
                      <a:pt x="1" y="64"/>
                    </a:lnTo>
                    <a:lnTo>
                      <a:pt x="1" y="64"/>
                    </a:lnTo>
                    <a:lnTo>
                      <a:pt x="1" y="64"/>
                    </a:lnTo>
                    <a:lnTo>
                      <a:pt x="1" y="65"/>
                    </a:lnTo>
                    <a:lnTo>
                      <a:pt x="1" y="64"/>
                    </a:lnTo>
                    <a:lnTo>
                      <a:pt x="1" y="64"/>
                    </a:lnTo>
                    <a:lnTo>
                      <a:pt x="1" y="64"/>
                    </a:lnTo>
                    <a:lnTo>
                      <a:pt x="1" y="63"/>
                    </a:lnTo>
                    <a:lnTo>
                      <a:pt x="1" y="63"/>
                    </a:lnTo>
                    <a:lnTo>
                      <a:pt x="1" y="64"/>
                    </a:lnTo>
                    <a:lnTo>
                      <a:pt x="1" y="64"/>
                    </a:lnTo>
                    <a:lnTo>
                      <a:pt x="1" y="63"/>
                    </a:lnTo>
                    <a:lnTo>
                      <a:pt x="1" y="63"/>
                    </a:lnTo>
                    <a:lnTo>
                      <a:pt x="1" y="63"/>
                    </a:lnTo>
                    <a:lnTo>
                      <a:pt x="1" y="63"/>
                    </a:lnTo>
                    <a:lnTo>
                      <a:pt x="1" y="63"/>
                    </a:lnTo>
                    <a:lnTo>
                      <a:pt x="1" y="63"/>
                    </a:lnTo>
                    <a:lnTo>
                      <a:pt x="1" y="63"/>
                    </a:lnTo>
                    <a:lnTo>
                      <a:pt x="1" y="63"/>
                    </a:lnTo>
                    <a:lnTo>
                      <a:pt x="1" y="63"/>
                    </a:lnTo>
                    <a:lnTo>
                      <a:pt x="1" y="64"/>
                    </a:lnTo>
                    <a:lnTo>
                      <a:pt x="1" y="63"/>
                    </a:lnTo>
                    <a:lnTo>
                      <a:pt x="1" y="64"/>
                    </a:lnTo>
                    <a:lnTo>
                      <a:pt x="1" y="63"/>
                    </a:lnTo>
                    <a:lnTo>
                      <a:pt x="1" y="63"/>
                    </a:lnTo>
                    <a:lnTo>
                      <a:pt x="1" y="63"/>
                    </a:lnTo>
                    <a:lnTo>
                      <a:pt x="1" y="63"/>
                    </a:lnTo>
                    <a:lnTo>
                      <a:pt x="1" y="64"/>
                    </a:lnTo>
                    <a:lnTo>
                      <a:pt x="1" y="63"/>
                    </a:lnTo>
                    <a:lnTo>
                      <a:pt x="1" y="64"/>
                    </a:lnTo>
                    <a:lnTo>
                      <a:pt x="1" y="64"/>
                    </a:lnTo>
                    <a:lnTo>
                      <a:pt x="1" y="64"/>
                    </a:lnTo>
                    <a:lnTo>
                      <a:pt x="1" y="64"/>
                    </a:lnTo>
                    <a:lnTo>
                      <a:pt x="1" y="64"/>
                    </a:lnTo>
                    <a:lnTo>
                      <a:pt x="1" y="65"/>
                    </a:lnTo>
                    <a:lnTo>
                      <a:pt x="1" y="64"/>
                    </a:lnTo>
                    <a:lnTo>
                      <a:pt x="1" y="64"/>
                    </a:lnTo>
                    <a:lnTo>
                      <a:pt x="1" y="64"/>
                    </a:lnTo>
                    <a:lnTo>
                      <a:pt x="1" y="63"/>
                    </a:lnTo>
                    <a:lnTo>
                      <a:pt x="1" y="63"/>
                    </a:lnTo>
                    <a:lnTo>
                      <a:pt x="1" y="64"/>
                    </a:lnTo>
                    <a:lnTo>
                      <a:pt x="1" y="64"/>
                    </a:lnTo>
                    <a:lnTo>
                      <a:pt x="1" y="64"/>
                    </a:lnTo>
                    <a:lnTo>
                      <a:pt x="1" y="64"/>
                    </a:lnTo>
                    <a:lnTo>
                      <a:pt x="1" y="64"/>
                    </a:lnTo>
                    <a:lnTo>
                      <a:pt x="1" y="64"/>
                    </a:lnTo>
                    <a:lnTo>
                      <a:pt x="1" y="64"/>
                    </a:lnTo>
                    <a:lnTo>
                      <a:pt x="1" y="63"/>
                    </a:lnTo>
                    <a:lnTo>
                      <a:pt x="1" y="62"/>
                    </a:lnTo>
                    <a:lnTo>
                      <a:pt x="1" y="62"/>
                    </a:lnTo>
                    <a:lnTo>
                      <a:pt x="1" y="61"/>
                    </a:lnTo>
                    <a:lnTo>
                      <a:pt x="1" y="61"/>
                    </a:lnTo>
                    <a:lnTo>
                      <a:pt x="1" y="61"/>
                    </a:lnTo>
                    <a:lnTo>
                      <a:pt x="1" y="61"/>
                    </a:lnTo>
                    <a:lnTo>
                      <a:pt x="1" y="61"/>
                    </a:lnTo>
                    <a:lnTo>
                      <a:pt x="1" y="60"/>
                    </a:lnTo>
                    <a:lnTo>
                      <a:pt x="1" y="61"/>
                    </a:lnTo>
                    <a:lnTo>
                      <a:pt x="1" y="61"/>
                    </a:lnTo>
                    <a:lnTo>
                      <a:pt x="1" y="60"/>
                    </a:lnTo>
                    <a:lnTo>
                      <a:pt x="1" y="60"/>
                    </a:lnTo>
                    <a:lnTo>
                      <a:pt x="1" y="60"/>
                    </a:lnTo>
                    <a:lnTo>
                      <a:pt x="1" y="60"/>
                    </a:lnTo>
                    <a:lnTo>
                      <a:pt x="1" y="60"/>
                    </a:lnTo>
                    <a:lnTo>
                      <a:pt x="1" y="59"/>
                    </a:lnTo>
                    <a:lnTo>
                      <a:pt x="1" y="60"/>
                    </a:lnTo>
                    <a:lnTo>
                      <a:pt x="1" y="60"/>
                    </a:lnTo>
                    <a:lnTo>
                      <a:pt x="1" y="60"/>
                    </a:lnTo>
                    <a:lnTo>
                      <a:pt x="1" y="60"/>
                    </a:lnTo>
                    <a:lnTo>
                      <a:pt x="1" y="59"/>
                    </a:lnTo>
                    <a:lnTo>
                      <a:pt x="1" y="59"/>
                    </a:lnTo>
                    <a:lnTo>
                      <a:pt x="1" y="60"/>
                    </a:lnTo>
                    <a:lnTo>
                      <a:pt x="1" y="60"/>
                    </a:lnTo>
                    <a:lnTo>
                      <a:pt x="1" y="61"/>
                    </a:lnTo>
                    <a:lnTo>
                      <a:pt x="1" y="60"/>
                    </a:lnTo>
                    <a:lnTo>
                      <a:pt x="1" y="60"/>
                    </a:lnTo>
                    <a:lnTo>
                      <a:pt x="1" y="60"/>
                    </a:lnTo>
                    <a:lnTo>
                      <a:pt x="1" y="60"/>
                    </a:lnTo>
                    <a:lnTo>
                      <a:pt x="1" y="60"/>
                    </a:lnTo>
                    <a:lnTo>
                      <a:pt x="1" y="59"/>
                    </a:lnTo>
                    <a:lnTo>
                      <a:pt x="1" y="59"/>
                    </a:lnTo>
                    <a:lnTo>
                      <a:pt x="1" y="59"/>
                    </a:lnTo>
                    <a:lnTo>
                      <a:pt x="1" y="60"/>
                    </a:lnTo>
                    <a:lnTo>
                      <a:pt x="1" y="59"/>
                    </a:lnTo>
                    <a:lnTo>
                      <a:pt x="1" y="60"/>
                    </a:lnTo>
                    <a:lnTo>
                      <a:pt x="1" y="61"/>
                    </a:lnTo>
                    <a:lnTo>
                      <a:pt x="1" y="61"/>
                    </a:lnTo>
                    <a:lnTo>
                      <a:pt x="1" y="62"/>
                    </a:lnTo>
                    <a:lnTo>
                      <a:pt x="1" y="62"/>
                    </a:lnTo>
                    <a:lnTo>
                      <a:pt x="1" y="62"/>
                    </a:lnTo>
                    <a:lnTo>
                      <a:pt x="1" y="61"/>
                    </a:lnTo>
                    <a:lnTo>
                      <a:pt x="1" y="62"/>
                    </a:lnTo>
                    <a:lnTo>
                      <a:pt x="1" y="62"/>
                    </a:lnTo>
                    <a:lnTo>
                      <a:pt x="1" y="63"/>
                    </a:lnTo>
                    <a:lnTo>
                      <a:pt x="1" y="62"/>
                    </a:lnTo>
                    <a:lnTo>
                      <a:pt x="1" y="62"/>
                    </a:lnTo>
                    <a:lnTo>
                      <a:pt x="1" y="62"/>
                    </a:lnTo>
                    <a:lnTo>
                      <a:pt x="1" y="61"/>
                    </a:lnTo>
                    <a:lnTo>
                      <a:pt x="1" y="61"/>
                    </a:lnTo>
                    <a:lnTo>
                      <a:pt x="1" y="61"/>
                    </a:lnTo>
                    <a:lnTo>
                      <a:pt x="1" y="61"/>
                    </a:lnTo>
                    <a:lnTo>
                      <a:pt x="1" y="60"/>
                    </a:lnTo>
                    <a:lnTo>
                      <a:pt x="1" y="60"/>
                    </a:lnTo>
                    <a:lnTo>
                      <a:pt x="1" y="60"/>
                    </a:lnTo>
                    <a:lnTo>
                      <a:pt x="1" y="61"/>
                    </a:lnTo>
                    <a:lnTo>
                      <a:pt x="1" y="62"/>
                    </a:lnTo>
                    <a:lnTo>
                      <a:pt x="1" y="61"/>
                    </a:lnTo>
                    <a:lnTo>
                      <a:pt x="1" y="62"/>
                    </a:lnTo>
                    <a:lnTo>
                      <a:pt x="1" y="62"/>
                    </a:lnTo>
                    <a:lnTo>
                      <a:pt x="1" y="62"/>
                    </a:lnTo>
                    <a:lnTo>
                      <a:pt x="1" y="63"/>
                    </a:lnTo>
                    <a:lnTo>
                      <a:pt x="1" y="62"/>
                    </a:lnTo>
                    <a:lnTo>
                      <a:pt x="1" y="63"/>
                    </a:lnTo>
                    <a:lnTo>
                      <a:pt x="1" y="63"/>
                    </a:lnTo>
                    <a:lnTo>
                      <a:pt x="1" y="63"/>
                    </a:lnTo>
                    <a:lnTo>
                      <a:pt x="1" y="62"/>
                    </a:lnTo>
                    <a:lnTo>
                      <a:pt x="1" y="62"/>
                    </a:lnTo>
                    <a:lnTo>
                      <a:pt x="1" y="62"/>
                    </a:lnTo>
                    <a:lnTo>
                      <a:pt x="1" y="62"/>
                    </a:lnTo>
                    <a:lnTo>
                      <a:pt x="1" y="62"/>
                    </a:lnTo>
                    <a:lnTo>
                      <a:pt x="1" y="62"/>
                    </a:lnTo>
                    <a:lnTo>
                      <a:pt x="1" y="62"/>
                    </a:lnTo>
                    <a:lnTo>
                      <a:pt x="1" y="62"/>
                    </a:lnTo>
                    <a:lnTo>
                      <a:pt x="1" y="63"/>
                    </a:lnTo>
                    <a:lnTo>
                      <a:pt x="1" y="63"/>
                    </a:lnTo>
                    <a:lnTo>
                      <a:pt x="1" y="64"/>
                    </a:lnTo>
                    <a:lnTo>
                      <a:pt x="1" y="63"/>
                    </a:lnTo>
                    <a:lnTo>
                      <a:pt x="1" y="63"/>
                    </a:lnTo>
                    <a:lnTo>
                      <a:pt x="1" y="62"/>
                    </a:lnTo>
                    <a:lnTo>
                      <a:pt x="1" y="63"/>
                    </a:lnTo>
                    <a:lnTo>
                      <a:pt x="1" y="62"/>
                    </a:lnTo>
                    <a:lnTo>
                      <a:pt x="1" y="63"/>
                    </a:lnTo>
                    <a:lnTo>
                      <a:pt x="1" y="63"/>
                    </a:lnTo>
                    <a:lnTo>
                      <a:pt x="1" y="63"/>
                    </a:lnTo>
                    <a:lnTo>
                      <a:pt x="1" y="63"/>
                    </a:lnTo>
                    <a:lnTo>
                      <a:pt x="1" y="63"/>
                    </a:lnTo>
                    <a:lnTo>
                      <a:pt x="1" y="63"/>
                    </a:lnTo>
                    <a:lnTo>
                      <a:pt x="1" y="63"/>
                    </a:lnTo>
                    <a:lnTo>
                      <a:pt x="1" y="62"/>
                    </a:lnTo>
                    <a:lnTo>
                      <a:pt x="1" y="63"/>
                    </a:lnTo>
                    <a:lnTo>
                      <a:pt x="1" y="63"/>
                    </a:lnTo>
                    <a:lnTo>
                      <a:pt x="1" y="63"/>
                    </a:lnTo>
                    <a:lnTo>
                      <a:pt x="1" y="63"/>
                    </a:lnTo>
                    <a:lnTo>
                      <a:pt x="1" y="63"/>
                    </a:lnTo>
                    <a:lnTo>
                      <a:pt x="1" y="62"/>
                    </a:lnTo>
                    <a:lnTo>
                      <a:pt x="1" y="61"/>
                    </a:lnTo>
                    <a:lnTo>
                      <a:pt x="1" y="61"/>
                    </a:lnTo>
                    <a:lnTo>
                      <a:pt x="1" y="61"/>
                    </a:lnTo>
                    <a:lnTo>
                      <a:pt x="1" y="61"/>
                    </a:lnTo>
                    <a:lnTo>
                      <a:pt x="1" y="60"/>
                    </a:lnTo>
                    <a:lnTo>
                      <a:pt x="1" y="60"/>
                    </a:lnTo>
                    <a:lnTo>
                      <a:pt x="1" y="61"/>
                    </a:lnTo>
                    <a:lnTo>
                      <a:pt x="1" y="61"/>
                    </a:lnTo>
                    <a:lnTo>
                      <a:pt x="1" y="60"/>
                    </a:lnTo>
                    <a:lnTo>
                      <a:pt x="1" y="60"/>
                    </a:lnTo>
                    <a:lnTo>
                      <a:pt x="1" y="60"/>
                    </a:lnTo>
                    <a:lnTo>
                      <a:pt x="1" y="61"/>
                    </a:lnTo>
                    <a:lnTo>
                      <a:pt x="1" y="61"/>
                    </a:lnTo>
                    <a:lnTo>
                      <a:pt x="1" y="61"/>
                    </a:lnTo>
                    <a:lnTo>
                      <a:pt x="1" y="61"/>
                    </a:lnTo>
                    <a:lnTo>
                      <a:pt x="1" y="61"/>
                    </a:lnTo>
                    <a:lnTo>
                      <a:pt x="1" y="62"/>
                    </a:lnTo>
                    <a:lnTo>
                      <a:pt x="1" y="62"/>
                    </a:lnTo>
                    <a:lnTo>
                      <a:pt x="1" y="63"/>
                    </a:lnTo>
                    <a:lnTo>
                      <a:pt x="1" y="63"/>
                    </a:lnTo>
                    <a:lnTo>
                      <a:pt x="1" y="63"/>
                    </a:lnTo>
                    <a:lnTo>
                      <a:pt x="1" y="63"/>
                    </a:lnTo>
                    <a:lnTo>
                      <a:pt x="1" y="63"/>
                    </a:lnTo>
                    <a:lnTo>
                      <a:pt x="1" y="62"/>
                    </a:lnTo>
                    <a:lnTo>
                      <a:pt x="1" y="62"/>
                    </a:lnTo>
                    <a:lnTo>
                      <a:pt x="1" y="62"/>
                    </a:lnTo>
                    <a:lnTo>
                      <a:pt x="1" y="62"/>
                    </a:lnTo>
                    <a:lnTo>
                      <a:pt x="1" y="63"/>
                    </a:lnTo>
                    <a:lnTo>
                      <a:pt x="1" y="62"/>
                    </a:lnTo>
                    <a:lnTo>
                      <a:pt x="1" y="63"/>
                    </a:lnTo>
                    <a:lnTo>
                      <a:pt x="1" y="63"/>
                    </a:lnTo>
                    <a:lnTo>
                      <a:pt x="1" y="63"/>
                    </a:lnTo>
                    <a:lnTo>
                      <a:pt x="1" y="64"/>
                    </a:lnTo>
                    <a:lnTo>
                      <a:pt x="1" y="64"/>
                    </a:lnTo>
                    <a:lnTo>
                      <a:pt x="1" y="64"/>
                    </a:lnTo>
                    <a:lnTo>
                      <a:pt x="1" y="64"/>
                    </a:lnTo>
                    <a:lnTo>
                      <a:pt x="1" y="64"/>
                    </a:lnTo>
                    <a:lnTo>
                      <a:pt x="1" y="63"/>
                    </a:lnTo>
                    <a:lnTo>
                      <a:pt x="1" y="63"/>
                    </a:lnTo>
                    <a:lnTo>
                      <a:pt x="1" y="63"/>
                    </a:lnTo>
                    <a:lnTo>
                      <a:pt x="1" y="63"/>
                    </a:lnTo>
                    <a:lnTo>
                      <a:pt x="1" y="63"/>
                    </a:lnTo>
                    <a:lnTo>
                      <a:pt x="1" y="63"/>
                    </a:lnTo>
                    <a:lnTo>
                      <a:pt x="1" y="63"/>
                    </a:lnTo>
                    <a:lnTo>
                      <a:pt x="1" y="63"/>
                    </a:lnTo>
                    <a:lnTo>
                      <a:pt x="1" y="62"/>
                    </a:lnTo>
                    <a:lnTo>
                      <a:pt x="1" y="61"/>
                    </a:lnTo>
                    <a:lnTo>
                      <a:pt x="1" y="60"/>
                    </a:lnTo>
                    <a:lnTo>
                      <a:pt x="1" y="61"/>
                    </a:lnTo>
                    <a:lnTo>
                      <a:pt x="1" y="61"/>
                    </a:lnTo>
                    <a:lnTo>
                      <a:pt x="1" y="61"/>
                    </a:lnTo>
                    <a:lnTo>
                      <a:pt x="1" y="61"/>
                    </a:lnTo>
                    <a:lnTo>
                      <a:pt x="1" y="61"/>
                    </a:lnTo>
                    <a:lnTo>
                      <a:pt x="1" y="61"/>
                    </a:lnTo>
                    <a:lnTo>
                      <a:pt x="1" y="62"/>
                    </a:lnTo>
                    <a:lnTo>
                      <a:pt x="1" y="62"/>
                    </a:lnTo>
                    <a:lnTo>
                      <a:pt x="1" y="63"/>
                    </a:lnTo>
                    <a:lnTo>
                      <a:pt x="1" y="63"/>
                    </a:lnTo>
                    <a:lnTo>
                      <a:pt x="1" y="63"/>
                    </a:lnTo>
                    <a:lnTo>
                      <a:pt x="1" y="63"/>
                    </a:lnTo>
                    <a:lnTo>
                      <a:pt x="1" y="64"/>
                    </a:lnTo>
                    <a:lnTo>
                      <a:pt x="1" y="64"/>
                    </a:lnTo>
                    <a:lnTo>
                      <a:pt x="1" y="64"/>
                    </a:lnTo>
                    <a:lnTo>
                      <a:pt x="1" y="64"/>
                    </a:lnTo>
                    <a:lnTo>
                      <a:pt x="1" y="64"/>
                    </a:lnTo>
                    <a:lnTo>
                      <a:pt x="1" y="64"/>
                    </a:lnTo>
                    <a:lnTo>
                      <a:pt x="1" y="64"/>
                    </a:lnTo>
                    <a:lnTo>
                      <a:pt x="1" y="63"/>
                    </a:lnTo>
                    <a:lnTo>
                      <a:pt x="1" y="63"/>
                    </a:lnTo>
                    <a:lnTo>
                      <a:pt x="1" y="63"/>
                    </a:lnTo>
                    <a:lnTo>
                      <a:pt x="1" y="63"/>
                    </a:lnTo>
                    <a:lnTo>
                      <a:pt x="1" y="63"/>
                    </a:lnTo>
                    <a:lnTo>
                      <a:pt x="1" y="63"/>
                    </a:lnTo>
                    <a:lnTo>
                      <a:pt x="1" y="63"/>
                    </a:lnTo>
                    <a:lnTo>
                      <a:pt x="1" y="63"/>
                    </a:lnTo>
                    <a:lnTo>
                      <a:pt x="1" y="63"/>
                    </a:lnTo>
                    <a:lnTo>
                      <a:pt x="1" y="62"/>
                    </a:lnTo>
                    <a:lnTo>
                      <a:pt x="1" y="63"/>
                    </a:lnTo>
                    <a:lnTo>
                      <a:pt x="1" y="63"/>
                    </a:lnTo>
                    <a:lnTo>
                      <a:pt x="1" y="63"/>
                    </a:lnTo>
                    <a:lnTo>
                      <a:pt x="1" y="63"/>
                    </a:lnTo>
                    <a:lnTo>
                      <a:pt x="1" y="63"/>
                    </a:lnTo>
                    <a:lnTo>
                      <a:pt x="1" y="63"/>
                    </a:lnTo>
                    <a:lnTo>
                      <a:pt x="1" y="63"/>
                    </a:lnTo>
                    <a:lnTo>
                      <a:pt x="1" y="64"/>
                    </a:lnTo>
                    <a:lnTo>
                      <a:pt x="1" y="65"/>
                    </a:lnTo>
                    <a:lnTo>
                      <a:pt x="1" y="64"/>
                    </a:lnTo>
                    <a:lnTo>
                      <a:pt x="1" y="64"/>
                    </a:lnTo>
                    <a:lnTo>
                      <a:pt x="1" y="64"/>
                    </a:lnTo>
                    <a:lnTo>
                      <a:pt x="1" y="65"/>
                    </a:lnTo>
                    <a:lnTo>
                      <a:pt x="1" y="65"/>
                    </a:lnTo>
                    <a:lnTo>
                      <a:pt x="1" y="65"/>
                    </a:lnTo>
                    <a:lnTo>
                      <a:pt x="1" y="65"/>
                    </a:lnTo>
                    <a:lnTo>
                      <a:pt x="1" y="65"/>
                    </a:lnTo>
                    <a:lnTo>
                      <a:pt x="1" y="64"/>
                    </a:lnTo>
                    <a:lnTo>
                      <a:pt x="1" y="65"/>
                    </a:lnTo>
                    <a:lnTo>
                      <a:pt x="1" y="65"/>
                    </a:lnTo>
                    <a:lnTo>
                      <a:pt x="1" y="65"/>
                    </a:lnTo>
                    <a:lnTo>
                      <a:pt x="1" y="66"/>
                    </a:lnTo>
                    <a:lnTo>
                      <a:pt x="1" y="65"/>
                    </a:lnTo>
                    <a:lnTo>
                      <a:pt x="1" y="65"/>
                    </a:lnTo>
                    <a:lnTo>
                      <a:pt x="1" y="65"/>
                    </a:lnTo>
                    <a:lnTo>
                      <a:pt x="1" y="64"/>
                    </a:lnTo>
                    <a:lnTo>
                      <a:pt x="1" y="64"/>
                    </a:lnTo>
                    <a:lnTo>
                      <a:pt x="1" y="64"/>
                    </a:lnTo>
                    <a:lnTo>
                      <a:pt x="1" y="64"/>
                    </a:lnTo>
                    <a:lnTo>
                      <a:pt x="1" y="64"/>
                    </a:lnTo>
                    <a:lnTo>
                      <a:pt x="1" y="64"/>
                    </a:lnTo>
                    <a:lnTo>
                      <a:pt x="1" y="64"/>
                    </a:lnTo>
                    <a:lnTo>
                      <a:pt x="1" y="64"/>
                    </a:lnTo>
                    <a:lnTo>
                      <a:pt x="1" y="64"/>
                    </a:lnTo>
                    <a:lnTo>
                      <a:pt x="1" y="64"/>
                    </a:lnTo>
                    <a:lnTo>
                      <a:pt x="1" y="65"/>
                    </a:lnTo>
                    <a:lnTo>
                      <a:pt x="1" y="65"/>
                    </a:lnTo>
                    <a:lnTo>
                      <a:pt x="1" y="66"/>
                    </a:lnTo>
                    <a:lnTo>
                      <a:pt x="1" y="66"/>
                    </a:lnTo>
                    <a:lnTo>
                      <a:pt x="1" y="66"/>
                    </a:lnTo>
                    <a:lnTo>
                      <a:pt x="1" y="66"/>
                    </a:lnTo>
                    <a:lnTo>
                      <a:pt x="1" y="66"/>
                    </a:lnTo>
                    <a:lnTo>
                      <a:pt x="1" y="67"/>
                    </a:lnTo>
                    <a:lnTo>
                      <a:pt x="1" y="66"/>
                    </a:lnTo>
                    <a:lnTo>
                      <a:pt x="1" y="67"/>
                    </a:lnTo>
                    <a:lnTo>
                      <a:pt x="1" y="66"/>
                    </a:lnTo>
                    <a:lnTo>
                      <a:pt x="1" y="66"/>
                    </a:lnTo>
                    <a:lnTo>
                      <a:pt x="1" y="66"/>
                    </a:lnTo>
                    <a:lnTo>
                      <a:pt x="1" y="65"/>
                    </a:lnTo>
                    <a:lnTo>
                      <a:pt x="1" y="65"/>
                    </a:lnTo>
                  </a:path>
                </a:pathLst>
              </a:custGeom>
              <a:noFill/>
              <a:ln w="0">
                <a:solidFill>
                  <a:srgbClr val="3366FF"/>
                </a:solidFill>
                <a:prstDash val="solid"/>
                <a:round/>
                <a:headEnd/>
                <a:tailEnd/>
              </a:ln>
            </p:spPr>
            <p:txBody>
              <a:bodyPr/>
              <a:lstStyle/>
              <a:p>
                <a:endParaRPr lang="en-GB"/>
              </a:p>
            </p:txBody>
          </p:sp>
          <p:sp>
            <p:nvSpPr>
              <p:cNvPr id="186002" name="Freeform 658"/>
              <p:cNvSpPr>
                <a:spLocks/>
              </p:cNvSpPr>
              <p:nvPr/>
            </p:nvSpPr>
            <p:spPr bwMode="auto">
              <a:xfrm>
                <a:off x="2964" y="3545"/>
                <a:ext cx="1" cy="360"/>
              </a:xfrm>
              <a:custGeom>
                <a:avLst/>
                <a:gdLst/>
                <a:ahLst/>
                <a:cxnLst>
                  <a:cxn ang="0">
                    <a:pos x="0" y="58"/>
                  </a:cxn>
                  <a:cxn ang="0">
                    <a:pos x="0" y="55"/>
                  </a:cxn>
                  <a:cxn ang="0">
                    <a:pos x="0" y="53"/>
                  </a:cxn>
                  <a:cxn ang="0">
                    <a:pos x="0" y="54"/>
                  </a:cxn>
                  <a:cxn ang="0">
                    <a:pos x="0" y="54"/>
                  </a:cxn>
                  <a:cxn ang="0">
                    <a:pos x="0" y="55"/>
                  </a:cxn>
                  <a:cxn ang="0">
                    <a:pos x="0" y="52"/>
                  </a:cxn>
                  <a:cxn ang="0">
                    <a:pos x="0" y="53"/>
                  </a:cxn>
                  <a:cxn ang="0">
                    <a:pos x="0" y="54"/>
                  </a:cxn>
                  <a:cxn ang="0">
                    <a:pos x="0" y="56"/>
                  </a:cxn>
                  <a:cxn ang="0">
                    <a:pos x="0" y="58"/>
                  </a:cxn>
                  <a:cxn ang="0">
                    <a:pos x="0" y="58"/>
                  </a:cxn>
                  <a:cxn ang="0">
                    <a:pos x="0" y="55"/>
                  </a:cxn>
                  <a:cxn ang="0">
                    <a:pos x="0" y="49"/>
                  </a:cxn>
                  <a:cxn ang="0">
                    <a:pos x="0" y="39"/>
                  </a:cxn>
                  <a:cxn ang="0">
                    <a:pos x="0" y="32"/>
                  </a:cxn>
                  <a:cxn ang="0">
                    <a:pos x="0" y="25"/>
                  </a:cxn>
                  <a:cxn ang="0">
                    <a:pos x="0" y="20"/>
                  </a:cxn>
                  <a:cxn ang="0">
                    <a:pos x="0" y="14"/>
                  </a:cxn>
                  <a:cxn ang="0">
                    <a:pos x="0" y="12"/>
                  </a:cxn>
                  <a:cxn ang="0">
                    <a:pos x="0" y="10"/>
                  </a:cxn>
                  <a:cxn ang="0">
                    <a:pos x="0" y="11"/>
                  </a:cxn>
                  <a:cxn ang="0">
                    <a:pos x="0" y="11"/>
                  </a:cxn>
                  <a:cxn ang="0">
                    <a:pos x="0" y="8"/>
                  </a:cxn>
                  <a:cxn ang="0">
                    <a:pos x="0" y="11"/>
                  </a:cxn>
                  <a:cxn ang="0">
                    <a:pos x="0" y="11"/>
                  </a:cxn>
                  <a:cxn ang="0">
                    <a:pos x="0" y="10"/>
                  </a:cxn>
                  <a:cxn ang="0">
                    <a:pos x="0" y="10"/>
                  </a:cxn>
                  <a:cxn ang="0">
                    <a:pos x="0" y="7"/>
                  </a:cxn>
                  <a:cxn ang="0">
                    <a:pos x="0" y="8"/>
                  </a:cxn>
                  <a:cxn ang="0">
                    <a:pos x="0" y="8"/>
                  </a:cxn>
                  <a:cxn ang="0">
                    <a:pos x="0" y="7"/>
                  </a:cxn>
                  <a:cxn ang="0">
                    <a:pos x="0" y="6"/>
                  </a:cxn>
                  <a:cxn ang="0">
                    <a:pos x="0" y="6"/>
                  </a:cxn>
                  <a:cxn ang="0">
                    <a:pos x="0" y="7"/>
                  </a:cxn>
                  <a:cxn ang="0">
                    <a:pos x="0" y="9"/>
                  </a:cxn>
                  <a:cxn ang="0">
                    <a:pos x="0" y="6"/>
                  </a:cxn>
                  <a:cxn ang="0">
                    <a:pos x="0" y="5"/>
                  </a:cxn>
                  <a:cxn ang="0">
                    <a:pos x="0" y="7"/>
                  </a:cxn>
                  <a:cxn ang="0">
                    <a:pos x="0" y="6"/>
                  </a:cxn>
                  <a:cxn ang="0">
                    <a:pos x="0" y="5"/>
                  </a:cxn>
                  <a:cxn ang="0">
                    <a:pos x="0" y="2"/>
                  </a:cxn>
                  <a:cxn ang="0">
                    <a:pos x="0" y="4"/>
                  </a:cxn>
                  <a:cxn ang="0">
                    <a:pos x="0" y="5"/>
                  </a:cxn>
                  <a:cxn ang="0">
                    <a:pos x="0" y="6"/>
                  </a:cxn>
                  <a:cxn ang="0">
                    <a:pos x="0" y="2"/>
                  </a:cxn>
                  <a:cxn ang="0">
                    <a:pos x="0" y="2"/>
                  </a:cxn>
                  <a:cxn ang="0">
                    <a:pos x="0" y="1"/>
                  </a:cxn>
                  <a:cxn ang="0">
                    <a:pos x="0" y="3"/>
                  </a:cxn>
                  <a:cxn ang="0">
                    <a:pos x="0" y="3"/>
                  </a:cxn>
                  <a:cxn ang="0">
                    <a:pos x="0" y="2"/>
                  </a:cxn>
                  <a:cxn ang="0">
                    <a:pos x="0" y="1"/>
                  </a:cxn>
                  <a:cxn ang="0">
                    <a:pos x="0" y="4"/>
                  </a:cxn>
                  <a:cxn ang="0">
                    <a:pos x="0" y="6"/>
                  </a:cxn>
                  <a:cxn ang="0">
                    <a:pos x="0" y="6"/>
                  </a:cxn>
                  <a:cxn ang="0">
                    <a:pos x="0" y="4"/>
                  </a:cxn>
                  <a:cxn ang="0">
                    <a:pos x="0" y="6"/>
                  </a:cxn>
                  <a:cxn ang="0">
                    <a:pos x="0" y="5"/>
                  </a:cxn>
                  <a:cxn ang="0">
                    <a:pos x="0" y="7"/>
                  </a:cxn>
                  <a:cxn ang="0">
                    <a:pos x="0" y="5"/>
                  </a:cxn>
                  <a:cxn ang="0">
                    <a:pos x="0" y="3"/>
                  </a:cxn>
                  <a:cxn ang="0">
                    <a:pos x="0" y="4"/>
                  </a:cxn>
                  <a:cxn ang="0">
                    <a:pos x="0" y="2"/>
                  </a:cxn>
                </a:cxnLst>
                <a:rect l="0" t="0" r="r" b="b"/>
                <a:pathLst>
                  <a:path h="60">
                    <a:moveTo>
                      <a:pt x="0" y="57"/>
                    </a:moveTo>
                    <a:lnTo>
                      <a:pt x="0" y="58"/>
                    </a:lnTo>
                    <a:lnTo>
                      <a:pt x="0" y="57"/>
                    </a:lnTo>
                    <a:lnTo>
                      <a:pt x="0" y="57"/>
                    </a:lnTo>
                    <a:lnTo>
                      <a:pt x="0" y="58"/>
                    </a:lnTo>
                    <a:lnTo>
                      <a:pt x="0" y="58"/>
                    </a:lnTo>
                    <a:lnTo>
                      <a:pt x="0" y="58"/>
                    </a:lnTo>
                    <a:lnTo>
                      <a:pt x="0" y="58"/>
                    </a:lnTo>
                    <a:lnTo>
                      <a:pt x="0" y="58"/>
                    </a:lnTo>
                    <a:lnTo>
                      <a:pt x="0" y="58"/>
                    </a:lnTo>
                    <a:lnTo>
                      <a:pt x="0" y="58"/>
                    </a:lnTo>
                    <a:lnTo>
                      <a:pt x="0" y="58"/>
                    </a:lnTo>
                    <a:lnTo>
                      <a:pt x="0" y="57"/>
                    </a:lnTo>
                    <a:lnTo>
                      <a:pt x="0" y="57"/>
                    </a:lnTo>
                    <a:lnTo>
                      <a:pt x="0" y="56"/>
                    </a:lnTo>
                    <a:lnTo>
                      <a:pt x="0" y="57"/>
                    </a:lnTo>
                    <a:lnTo>
                      <a:pt x="0" y="56"/>
                    </a:lnTo>
                    <a:lnTo>
                      <a:pt x="0" y="56"/>
                    </a:lnTo>
                    <a:lnTo>
                      <a:pt x="0" y="57"/>
                    </a:lnTo>
                    <a:lnTo>
                      <a:pt x="0" y="56"/>
                    </a:lnTo>
                    <a:lnTo>
                      <a:pt x="0" y="56"/>
                    </a:lnTo>
                    <a:lnTo>
                      <a:pt x="0" y="55"/>
                    </a:lnTo>
                    <a:lnTo>
                      <a:pt x="0" y="55"/>
                    </a:lnTo>
                    <a:lnTo>
                      <a:pt x="0" y="55"/>
                    </a:lnTo>
                    <a:lnTo>
                      <a:pt x="0" y="55"/>
                    </a:lnTo>
                    <a:lnTo>
                      <a:pt x="0" y="54"/>
                    </a:lnTo>
                    <a:lnTo>
                      <a:pt x="0" y="53"/>
                    </a:lnTo>
                    <a:lnTo>
                      <a:pt x="0" y="54"/>
                    </a:lnTo>
                    <a:lnTo>
                      <a:pt x="0" y="54"/>
                    </a:lnTo>
                    <a:lnTo>
                      <a:pt x="0" y="54"/>
                    </a:lnTo>
                    <a:lnTo>
                      <a:pt x="0" y="54"/>
                    </a:lnTo>
                    <a:lnTo>
                      <a:pt x="0" y="53"/>
                    </a:lnTo>
                    <a:lnTo>
                      <a:pt x="0" y="53"/>
                    </a:lnTo>
                    <a:lnTo>
                      <a:pt x="0" y="53"/>
                    </a:lnTo>
                    <a:lnTo>
                      <a:pt x="0" y="53"/>
                    </a:lnTo>
                    <a:lnTo>
                      <a:pt x="0" y="53"/>
                    </a:lnTo>
                    <a:lnTo>
                      <a:pt x="0" y="53"/>
                    </a:lnTo>
                    <a:lnTo>
                      <a:pt x="0" y="54"/>
                    </a:lnTo>
                    <a:lnTo>
                      <a:pt x="0" y="54"/>
                    </a:lnTo>
                    <a:lnTo>
                      <a:pt x="0" y="53"/>
                    </a:lnTo>
                    <a:lnTo>
                      <a:pt x="0" y="54"/>
                    </a:lnTo>
                    <a:lnTo>
                      <a:pt x="0" y="53"/>
                    </a:lnTo>
                    <a:lnTo>
                      <a:pt x="0" y="54"/>
                    </a:lnTo>
                    <a:lnTo>
                      <a:pt x="0" y="54"/>
                    </a:lnTo>
                    <a:lnTo>
                      <a:pt x="0" y="53"/>
                    </a:lnTo>
                    <a:lnTo>
                      <a:pt x="0" y="54"/>
                    </a:lnTo>
                    <a:lnTo>
                      <a:pt x="0" y="54"/>
                    </a:lnTo>
                    <a:lnTo>
                      <a:pt x="0" y="55"/>
                    </a:lnTo>
                    <a:lnTo>
                      <a:pt x="0" y="55"/>
                    </a:lnTo>
                    <a:lnTo>
                      <a:pt x="0" y="55"/>
                    </a:lnTo>
                    <a:lnTo>
                      <a:pt x="0" y="54"/>
                    </a:lnTo>
                    <a:lnTo>
                      <a:pt x="0" y="54"/>
                    </a:lnTo>
                    <a:lnTo>
                      <a:pt x="0" y="55"/>
                    </a:lnTo>
                    <a:lnTo>
                      <a:pt x="0" y="54"/>
                    </a:lnTo>
                    <a:lnTo>
                      <a:pt x="0" y="54"/>
                    </a:lnTo>
                    <a:lnTo>
                      <a:pt x="0" y="55"/>
                    </a:lnTo>
                    <a:lnTo>
                      <a:pt x="0" y="55"/>
                    </a:lnTo>
                    <a:lnTo>
                      <a:pt x="0" y="55"/>
                    </a:lnTo>
                    <a:lnTo>
                      <a:pt x="0" y="54"/>
                    </a:lnTo>
                    <a:lnTo>
                      <a:pt x="0" y="55"/>
                    </a:lnTo>
                    <a:lnTo>
                      <a:pt x="0" y="55"/>
                    </a:lnTo>
                    <a:lnTo>
                      <a:pt x="0" y="55"/>
                    </a:lnTo>
                    <a:lnTo>
                      <a:pt x="0" y="56"/>
                    </a:lnTo>
                    <a:lnTo>
                      <a:pt x="0" y="55"/>
                    </a:lnTo>
                    <a:lnTo>
                      <a:pt x="0" y="56"/>
                    </a:lnTo>
                    <a:lnTo>
                      <a:pt x="0" y="55"/>
                    </a:lnTo>
                    <a:lnTo>
                      <a:pt x="0" y="55"/>
                    </a:lnTo>
                    <a:lnTo>
                      <a:pt x="0" y="55"/>
                    </a:lnTo>
                    <a:lnTo>
                      <a:pt x="0" y="54"/>
                    </a:lnTo>
                    <a:lnTo>
                      <a:pt x="0" y="54"/>
                    </a:lnTo>
                    <a:lnTo>
                      <a:pt x="0" y="53"/>
                    </a:lnTo>
                    <a:lnTo>
                      <a:pt x="0" y="53"/>
                    </a:lnTo>
                    <a:lnTo>
                      <a:pt x="0" y="53"/>
                    </a:lnTo>
                    <a:lnTo>
                      <a:pt x="0" y="52"/>
                    </a:lnTo>
                    <a:lnTo>
                      <a:pt x="0" y="53"/>
                    </a:lnTo>
                    <a:lnTo>
                      <a:pt x="0" y="52"/>
                    </a:lnTo>
                    <a:lnTo>
                      <a:pt x="0" y="52"/>
                    </a:lnTo>
                    <a:lnTo>
                      <a:pt x="0" y="52"/>
                    </a:lnTo>
                    <a:lnTo>
                      <a:pt x="0" y="52"/>
                    </a:lnTo>
                    <a:lnTo>
                      <a:pt x="0" y="52"/>
                    </a:lnTo>
                    <a:lnTo>
                      <a:pt x="0" y="53"/>
                    </a:lnTo>
                    <a:lnTo>
                      <a:pt x="0" y="53"/>
                    </a:lnTo>
                    <a:lnTo>
                      <a:pt x="0" y="52"/>
                    </a:lnTo>
                    <a:lnTo>
                      <a:pt x="0" y="51"/>
                    </a:lnTo>
                    <a:lnTo>
                      <a:pt x="0" y="51"/>
                    </a:lnTo>
                    <a:lnTo>
                      <a:pt x="0" y="52"/>
                    </a:lnTo>
                    <a:lnTo>
                      <a:pt x="0" y="52"/>
                    </a:lnTo>
                    <a:lnTo>
                      <a:pt x="0" y="53"/>
                    </a:lnTo>
                    <a:lnTo>
                      <a:pt x="0" y="52"/>
                    </a:lnTo>
                    <a:lnTo>
                      <a:pt x="0" y="53"/>
                    </a:lnTo>
                    <a:lnTo>
                      <a:pt x="0" y="53"/>
                    </a:lnTo>
                    <a:lnTo>
                      <a:pt x="0" y="53"/>
                    </a:lnTo>
                    <a:lnTo>
                      <a:pt x="0" y="54"/>
                    </a:lnTo>
                    <a:lnTo>
                      <a:pt x="0" y="54"/>
                    </a:lnTo>
                    <a:lnTo>
                      <a:pt x="0" y="55"/>
                    </a:lnTo>
                    <a:lnTo>
                      <a:pt x="0" y="54"/>
                    </a:lnTo>
                    <a:lnTo>
                      <a:pt x="0" y="54"/>
                    </a:lnTo>
                    <a:lnTo>
                      <a:pt x="0" y="54"/>
                    </a:lnTo>
                    <a:lnTo>
                      <a:pt x="0" y="54"/>
                    </a:lnTo>
                    <a:lnTo>
                      <a:pt x="0" y="55"/>
                    </a:lnTo>
                    <a:lnTo>
                      <a:pt x="0" y="55"/>
                    </a:lnTo>
                    <a:lnTo>
                      <a:pt x="0" y="55"/>
                    </a:lnTo>
                    <a:lnTo>
                      <a:pt x="0" y="56"/>
                    </a:lnTo>
                    <a:lnTo>
                      <a:pt x="0" y="56"/>
                    </a:lnTo>
                    <a:lnTo>
                      <a:pt x="0" y="56"/>
                    </a:lnTo>
                    <a:lnTo>
                      <a:pt x="0" y="56"/>
                    </a:lnTo>
                    <a:lnTo>
                      <a:pt x="0" y="56"/>
                    </a:lnTo>
                    <a:lnTo>
                      <a:pt x="0" y="56"/>
                    </a:lnTo>
                    <a:lnTo>
                      <a:pt x="0" y="57"/>
                    </a:lnTo>
                    <a:lnTo>
                      <a:pt x="0" y="56"/>
                    </a:lnTo>
                    <a:lnTo>
                      <a:pt x="0" y="57"/>
                    </a:lnTo>
                    <a:lnTo>
                      <a:pt x="0" y="56"/>
                    </a:lnTo>
                    <a:lnTo>
                      <a:pt x="0" y="57"/>
                    </a:lnTo>
                    <a:lnTo>
                      <a:pt x="0" y="57"/>
                    </a:lnTo>
                    <a:lnTo>
                      <a:pt x="0" y="57"/>
                    </a:lnTo>
                    <a:lnTo>
                      <a:pt x="0" y="57"/>
                    </a:lnTo>
                    <a:lnTo>
                      <a:pt x="0" y="56"/>
                    </a:lnTo>
                    <a:lnTo>
                      <a:pt x="0" y="57"/>
                    </a:lnTo>
                    <a:lnTo>
                      <a:pt x="0" y="56"/>
                    </a:lnTo>
                    <a:lnTo>
                      <a:pt x="0" y="57"/>
                    </a:lnTo>
                    <a:lnTo>
                      <a:pt x="0" y="58"/>
                    </a:lnTo>
                    <a:lnTo>
                      <a:pt x="0" y="58"/>
                    </a:lnTo>
                    <a:lnTo>
                      <a:pt x="0" y="57"/>
                    </a:lnTo>
                    <a:lnTo>
                      <a:pt x="0" y="57"/>
                    </a:lnTo>
                    <a:lnTo>
                      <a:pt x="0" y="56"/>
                    </a:lnTo>
                    <a:lnTo>
                      <a:pt x="0" y="56"/>
                    </a:lnTo>
                    <a:lnTo>
                      <a:pt x="0" y="56"/>
                    </a:lnTo>
                    <a:lnTo>
                      <a:pt x="0" y="56"/>
                    </a:lnTo>
                    <a:lnTo>
                      <a:pt x="0" y="57"/>
                    </a:lnTo>
                    <a:lnTo>
                      <a:pt x="0" y="57"/>
                    </a:lnTo>
                    <a:lnTo>
                      <a:pt x="0" y="58"/>
                    </a:lnTo>
                    <a:lnTo>
                      <a:pt x="0" y="58"/>
                    </a:lnTo>
                    <a:lnTo>
                      <a:pt x="0" y="58"/>
                    </a:lnTo>
                    <a:lnTo>
                      <a:pt x="0" y="58"/>
                    </a:lnTo>
                    <a:lnTo>
                      <a:pt x="0" y="57"/>
                    </a:lnTo>
                    <a:lnTo>
                      <a:pt x="0" y="57"/>
                    </a:lnTo>
                    <a:lnTo>
                      <a:pt x="0" y="56"/>
                    </a:lnTo>
                    <a:lnTo>
                      <a:pt x="0" y="57"/>
                    </a:lnTo>
                    <a:lnTo>
                      <a:pt x="0" y="56"/>
                    </a:lnTo>
                    <a:lnTo>
                      <a:pt x="0" y="56"/>
                    </a:lnTo>
                    <a:lnTo>
                      <a:pt x="0" y="56"/>
                    </a:lnTo>
                    <a:lnTo>
                      <a:pt x="0" y="55"/>
                    </a:lnTo>
                    <a:lnTo>
                      <a:pt x="0" y="55"/>
                    </a:lnTo>
                    <a:lnTo>
                      <a:pt x="0" y="55"/>
                    </a:lnTo>
                    <a:lnTo>
                      <a:pt x="0" y="55"/>
                    </a:lnTo>
                    <a:lnTo>
                      <a:pt x="0" y="54"/>
                    </a:lnTo>
                    <a:lnTo>
                      <a:pt x="0" y="55"/>
                    </a:lnTo>
                    <a:lnTo>
                      <a:pt x="0" y="54"/>
                    </a:lnTo>
                    <a:lnTo>
                      <a:pt x="0" y="53"/>
                    </a:lnTo>
                    <a:lnTo>
                      <a:pt x="0" y="53"/>
                    </a:lnTo>
                    <a:lnTo>
                      <a:pt x="0" y="60"/>
                    </a:lnTo>
                    <a:lnTo>
                      <a:pt x="0" y="55"/>
                    </a:lnTo>
                    <a:lnTo>
                      <a:pt x="0" y="51"/>
                    </a:lnTo>
                    <a:lnTo>
                      <a:pt x="0" y="49"/>
                    </a:lnTo>
                    <a:lnTo>
                      <a:pt x="0" y="48"/>
                    </a:lnTo>
                    <a:lnTo>
                      <a:pt x="0" y="47"/>
                    </a:lnTo>
                    <a:lnTo>
                      <a:pt x="0" y="47"/>
                    </a:lnTo>
                    <a:lnTo>
                      <a:pt x="0" y="46"/>
                    </a:lnTo>
                    <a:lnTo>
                      <a:pt x="0" y="45"/>
                    </a:lnTo>
                    <a:lnTo>
                      <a:pt x="0" y="44"/>
                    </a:lnTo>
                    <a:lnTo>
                      <a:pt x="0" y="42"/>
                    </a:lnTo>
                    <a:lnTo>
                      <a:pt x="0" y="41"/>
                    </a:lnTo>
                    <a:lnTo>
                      <a:pt x="0" y="40"/>
                    </a:lnTo>
                    <a:lnTo>
                      <a:pt x="0" y="40"/>
                    </a:lnTo>
                    <a:lnTo>
                      <a:pt x="0" y="39"/>
                    </a:lnTo>
                    <a:lnTo>
                      <a:pt x="0" y="38"/>
                    </a:lnTo>
                    <a:lnTo>
                      <a:pt x="0" y="38"/>
                    </a:lnTo>
                    <a:lnTo>
                      <a:pt x="0" y="37"/>
                    </a:lnTo>
                    <a:lnTo>
                      <a:pt x="0" y="37"/>
                    </a:lnTo>
                    <a:lnTo>
                      <a:pt x="0" y="36"/>
                    </a:lnTo>
                    <a:lnTo>
                      <a:pt x="0" y="36"/>
                    </a:lnTo>
                    <a:lnTo>
                      <a:pt x="0" y="35"/>
                    </a:lnTo>
                    <a:lnTo>
                      <a:pt x="0" y="35"/>
                    </a:lnTo>
                    <a:lnTo>
                      <a:pt x="0" y="34"/>
                    </a:lnTo>
                    <a:lnTo>
                      <a:pt x="0" y="33"/>
                    </a:lnTo>
                    <a:lnTo>
                      <a:pt x="0" y="32"/>
                    </a:lnTo>
                    <a:lnTo>
                      <a:pt x="0" y="31"/>
                    </a:lnTo>
                    <a:lnTo>
                      <a:pt x="0" y="30"/>
                    </a:lnTo>
                    <a:lnTo>
                      <a:pt x="0" y="29"/>
                    </a:lnTo>
                    <a:lnTo>
                      <a:pt x="0" y="29"/>
                    </a:lnTo>
                    <a:lnTo>
                      <a:pt x="0" y="28"/>
                    </a:lnTo>
                    <a:lnTo>
                      <a:pt x="0" y="28"/>
                    </a:lnTo>
                    <a:lnTo>
                      <a:pt x="0" y="27"/>
                    </a:lnTo>
                    <a:lnTo>
                      <a:pt x="0" y="27"/>
                    </a:lnTo>
                    <a:lnTo>
                      <a:pt x="0" y="26"/>
                    </a:lnTo>
                    <a:lnTo>
                      <a:pt x="0" y="26"/>
                    </a:lnTo>
                    <a:lnTo>
                      <a:pt x="0" y="25"/>
                    </a:lnTo>
                    <a:lnTo>
                      <a:pt x="0" y="25"/>
                    </a:lnTo>
                    <a:lnTo>
                      <a:pt x="0" y="24"/>
                    </a:lnTo>
                    <a:lnTo>
                      <a:pt x="0" y="24"/>
                    </a:lnTo>
                    <a:lnTo>
                      <a:pt x="0" y="23"/>
                    </a:lnTo>
                    <a:lnTo>
                      <a:pt x="0" y="23"/>
                    </a:lnTo>
                    <a:lnTo>
                      <a:pt x="0" y="23"/>
                    </a:lnTo>
                    <a:lnTo>
                      <a:pt x="0" y="22"/>
                    </a:lnTo>
                    <a:lnTo>
                      <a:pt x="0" y="22"/>
                    </a:lnTo>
                    <a:lnTo>
                      <a:pt x="0" y="21"/>
                    </a:lnTo>
                    <a:lnTo>
                      <a:pt x="0" y="21"/>
                    </a:lnTo>
                    <a:lnTo>
                      <a:pt x="0" y="20"/>
                    </a:lnTo>
                    <a:lnTo>
                      <a:pt x="0" y="20"/>
                    </a:lnTo>
                    <a:lnTo>
                      <a:pt x="0" y="19"/>
                    </a:lnTo>
                    <a:lnTo>
                      <a:pt x="0" y="19"/>
                    </a:lnTo>
                    <a:lnTo>
                      <a:pt x="0" y="19"/>
                    </a:lnTo>
                    <a:lnTo>
                      <a:pt x="0" y="18"/>
                    </a:lnTo>
                    <a:lnTo>
                      <a:pt x="0" y="17"/>
                    </a:lnTo>
                    <a:lnTo>
                      <a:pt x="0" y="17"/>
                    </a:lnTo>
                    <a:lnTo>
                      <a:pt x="0" y="16"/>
                    </a:lnTo>
                    <a:lnTo>
                      <a:pt x="0" y="15"/>
                    </a:lnTo>
                    <a:lnTo>
                      <a:pt x="0" y="15"/>
                    </a:lnTo>
                    <a:lnTo>
                      <a:pt x="0" y="14"/>
                    </a:lnTo>
                    <a:lnTo>
                      <a:pt x="0" y="15"/>
                    </a:lnTo>
                    <a:lnTo>
                      <a:pt x="0" y="14"/>
                    </a:lnTo>
                    <a:lnTo>
                      <a:pt x="0" y="15"/>
                    </a:lnTo>
                    <a:lnTo>
                      <a:pt x="0" y="14"/>
                    </a:lnTo>
                    <a:lnTo>
                      <a:pt x="0" y="14"/>
                    </a:lnTo>
                    <a:lnTo>
                      <a:pt x="0" y="13"/>
                    </a:lnTo>
                    <a:lnTo>
                      <a:pt x="0" y="13"/>
                    </a:lnTo>
                    <a:lnTo>
                      <a:pt x="0" y="13"/>
                    </a:lnTo>
                    <a:lnTo>
                      <a:pt x="0" y="12"/>
                    </a:lnTo>
                    <a:lnTo>
                      <a:pt x="0" y="12"/>
                    </a:lnTo>
                    <a:lnTo>
                      <a:pt x="0" y="12"/>
                    </a:lnTo>
                    <a:lnTo>
                      <a:pt x="0" y="11"/>
                    </a:lnTo>
                    <a:lnTo>
                      <a:pt x="0" y="10"/>
                    </a:lnTo>
                    <a:lnTo>
                      <a:pt x="0" y="11"/>
                    </a:lnTo>
                    <a:lnTo>
                      <a:pt x="0" y="10"/>
                    </a:lnTo>
                    <a:lnTo>
                      <a:pt x="0" y="11"/>
                    </a:lnTo>
                    <a:lnTo>
                      <a:pt x="0" y="11"/>
                    </a:lnTo>
                    <a:lnTo>
                      <a:pt x="0" y="11"/>
                    </a:lnTo>
                    <a:lnTo>
                      <a:pt x="0" y="11"/>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1"/>
                    </a:lnTo>
                    <a:lnTo>
                      <a:pt x="0" y="10"/>
                    </a:lnTo>
                    <a:lnTo>
                      <a:pt x="0" y="10"/>
                    </a:lnTo>
                    <a:lnTo>
                      <a:pt x="0" y="10"/>
                    </a:lnTo>
                    <a:lnTo>
                      <a:pt x="0" y="10"/>
                    </a:lnTo>
                    <a:lnTo>
                      <a:pt x="0" y="10"/>
                    </a:lnTo>
                    <a:lnTo>
                      <a:pt x="0" y="10"/>
                    </a:lnTo>
                    <a:lnTo>
                      <a:pt x="0" y="9"/>
                    </a:lnTo>
                    <a:lnTo>
                      <a:pt x="0" y="9"/>
                    </a:lnTo>
                    <a:lnTo>
                      <a:pt x="0" y="8"/>
                    </a:lnTo>
                    <a:lnTo>
                      <a:pt x="0" y="7"/>
                    </a:lnTo>
                    <a:lnTo>
                      <a:pt x="0" y="8"/>
                    </a:lnTo>
                    <a:lnTo>
                      <a:pt x="0" y="8"/>
                    </a:lnTo>
                    <a:lnTo>
                      <a:pt x="0" y="9"/>
                    </a:lnTo>
                    <a:lnTo>
                      <a:pt x="0" y="8"/>
                    </a:lnTo>
                    <a:lnTo>
                      <a:pt x="0" y="9"/>
                    </a:lnTo>
                    <a:lnTo>
                      <a:pt x="0" y="9"/>
                    </a:lnTo>
                    <a:lnTo>
                      <a:pt x="0" y="10"/>
                    </a:lnTo>
                    <a:lnTo>
                      <a:pt x="0" y="10"/>
                    </a:lnTo>
                    <a:lnTo>
                      <a:pt x="0" y="10"/>
                    </a:lnTo>
                    <a:lnTo>
                      <a:pt x="0" y="10"/>
                    </a:lnTo>
                    <a:lnTo>
                      <a:pt x="0" y="11"/>
                    </a:lnTo>
                    <a:lnTo>
                      <a:pt x="0" y="11"/>
                    </a:lnTo>
                    <a:lnTo>
                      <a:pt x="0" y="11"/>
                    </a:lnTo>
                    <a:lnTo>
                      <a:pt x="0" y="11"/>
                    </a:lnTo>
                    <a:lnTo>
                      <a:pt x="0" y="11"/>
                    </a:lnTo>
                    <a:lnTo>
                      <a:pt x="0" y="12"/>
                    </a:lnTo>
                    <a:lnTo>
                      <a:pt x="0" y="11"/>
                    </a:lnTo>
                    <a:lnTo>
                      <a:pt x="0" y="11"/>
                    </a:lnTo>
                    <a:lnTo>
                      <a:pt x="0" y="12"/>
                    </a:lnTo>
                    <a:lnTo>
                      <a:pt x="0" y="11"/>
                    </a:lnTo>
                    <a:lnTo>
                      <a:pt x="0" y="12"/>
                    </a:lnTo>
                    <a:lnTo>
                      <a:pt x="0" y="11"/>
                    </a:lnTo>
                    <a:lnTo>
                      <a:pt x="0" y="11"/>
                    </a:lnTo>
                    <a:lnTo>
                      <a:pt x="0" y="12"/>
                    </a:lnTo>
                    <a:lnTo>
                      <a:pt x="0" y="11"/>
                    </a:lnTo>
                    <a:lnTo>
                      <a:pt x="0" y="11"/>
                    </a:lnTo>
                    <a:lnTo>
                      <a:pt x="0" y="11"/>
                    </a:lnTo>
                    <a:lnTo>
                      <a:pt x="0" y="10"/>
                    </a:lnTo>
                    <a:lnTo>
                      <a:pt x="0" y="11"/>
                    </a:lnTo>
                    <a:lnTo>
                      <a:pt x="0" y="10"/>
                    </a:lnTo>
                    <a:lnTo>
                      <a:pt x="0" y="11"/>
                    </a:lnTo>
                    <a:lnTo>
                      <a:pt x="0" y="10"/>
                    </a:lnTo>
                    <a:lnTo>
                      <a:pt x="0" y="11"/>
                    </a:lnTo>
                    <a:lnTo>
                      <a:pt x="0" y="10"/>
                    </a:lnTo>
                    <a:lnTo>
                      <a:pt x="0" y="9"/>
                    </a:lnTo>
                    <a:lnTo>
                      <a:pt x="0" y="10"/>
                    </a:lnTo>
                    <a:lnTo>
                      <a:pt x="0" y="10"/>
                    </a:lnTo>
                    <a:lnTo>
                      <a:pt x="0" y="9"/>
                    </a:lnTo>
                    <a:lnTo>
                      <a:pt x="0" y="9"/>
                    </a:lnTo>
                    <a:lnTo>
                      <a:pt x="0" y="10"/>
                    </a:lnTo>
                    <a:lnTo>
                      <a:pt x="0" y="10"/>
                    </a:lnTo>
                    <a:lnTo>
                      <a:pt x="0" y="9"/>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8"/>
                    </a:lnTo>
                    <a:lnTo>
                      <a:pt x="0" y="8"/>
                    </a:lnTo>
                    <a:lnTo>
                      <a:pt x="0" y="8"/>
                    </a:lnTo>
                    <a:lnTo>
                      <a:pt x="0" y="8"/>
                    </a:lnTo>
                    <a:lnTo>
                      <a:pt x="0" y="8"/>
                    </a:lnTo>
                    <a:lnTo>
                      <a:pt x="0" y="8"/>
                    </a:lnTo>
                    <a:lnTo>
                      <a:pt x="0" y="9"/>
                    </a:lnTo>
                    <a:lnTo>
                      <a:pt x="0" y="8"/>
                    </a:lnTo>
                    <a:lnTo>
                      <a:pt x="0" y="8"/>
                    </a:lnTo>
                    <a:lnTo>
                      <a:pt x="0" y="8"/>
                    </a:lnTo>
                    <a:lnTo>
                      <a:pt x="0" y="8"/>
                    </a:lnTo>
                    <a:lnTo>
                      <a:pt x="0" y="7"/>
                    </a:lnTo>
                    <a:lnTo>
                      <a:pt x="0" y="8"/>
                    </a:lnTo>
                    <a:lnTo>
                      <a:pt x="0" y="7"/>
                    </a:lnTo>
                    <a:lnTo>
                      <a:pt x="0" y="8"/>
                    </a:lnTo>
                    <a:lnTo>
                      <a:pt x="0" y="8"/>
                    </a:lnTo>
                    <a:lnTo>
                      <a:pt x="0" y="8"/>
                    </a:lnTo>
                    <a:lnTo>
                      <a:pt x="0" y="7"/>
                    </a:lnTo>
                    <a:lnTo>
                      <a:pt x="0" y="7"/>
                    </a:lnTo>
                    <a:lnTo>
                      <a:pt x="0" y="7"/>
                    </a:lnTo>
                    <a:lnTo>
                      <a:pt x="0" y="8"/>
                    </a:lnTo>
                    <a:lnTo>
                      <a:pt x="0" y="7"/>
                    </a:lnTo>
                    <a:lnTo>
                      <a:pt x="0" y="8"/>
                    </a:lnTo>
                    <a:lnTo>
                      <a:pt x="0" y="7"/>
                    </a:lnTo>
                    <a:lnTo>
                      <a:pt x="0" y="7"/>
                    </a:lnTo>
                    <a:lnTo>
                      <a:pt x="0" y="7"/>
                    </a:lnTo>
                    <a:lnTo>
                      <a:pt x="0" y="7"/>
                    </a:lnTo>
                    <a:lnTo>
                      <a:pt x="0" y="7"/>
                    </a:lnTo>
                    <a:lnTo>
                      <a:pt x="0" y="7"/>
                    </a:lnTo>
                    <a:lnTo>
                      <a:pt x="0" y="6"/>
                    </a:lnTo>
                    <a:lnTo>
                      <a:pt x="0" y="6"/>
                    </a:lnTo>
                    <a:lnTo>
                      <a:pt x="0" y="7"/>
                    </a:lnTo>
                    <a:lnTo>
                      <a:pt x="0" y="6"/>
                    </a:lnTo>
                    <a:lnTo>
                      <a:pt x="0" y="6"/>
                    </a:lnTo>
                    <a:lnTo>
                      <a:pt x="0" y="7"/>
                    </a:lnTo>
                    <a:lnTo>
                      <a:pt x="0" y="6"/>
                    </a:lnTo>
                    <a:lnTo>
                      <a:pt x="0" y="6"/>
                    </a:lnTo>
                    <a:lnTo>
                      <a:pt x="0" y="6"/>
                    </a:lnTo>
                    <a:lnTo>
                      <a:pt x="0" y="5"/>
                    </a:lnTo>
                    <a:lnTo>
                      <a:pt x="0" y="6"/>
                    </a:lnTo>
                    <a:lnTo>
                      <a:pt x="0" y="5"/>
                    </a:lnTo>
                    <a:lnTo>
                      <a:pt x="0" y="6"/>
                    </a:lnTo>
                    <a:lnTo>
                      <a:pt x="0" y="5"/>
                    </a:lnTo>
                    <a:lnTo>
                      <a:pt x="0" y="5"/>
                    </a:lnTo>
                    <a:lnTo>
                      <a:pt x="0" y="5"/>
                    </a:lnTo>
                    <a:lnTo>
                      <a:pt x="0" y="5"/>
                    </a:lnTo>
                    <a:lnTo>
                      <a:pt x="0" y="6"/>
                    </a:lnTo>
                    <a:lnTo>
                      <a:pt x="0" y="6"/>
                    </a:lnTo>
                    <a:lnTo>
                      <a:pt x="0" y="6"/>
                    </a:lnTo>
                    <a:lnTo>
                      <a:pt x="0" y="7"/>
                    </a:lnTo>
                    <a:lnTo>
                      <a:pt x="0" y="7"/>
                    </a:lnTo>
                    <a:lnTo>
                      <a:pt x="0" y="7"/>
                    </a:lnTo>
                    <a:lnTo>
                      <a:pt x="0" y="7"/>
                    </a:lnTo>
                    <a:lnTo>
                      <a:pt x="0" y="8"/>
                    </a:lnTo>
                    <a:lnTo>
                      <a:pt x="0" y="8"/>
                    </a:lnTo>
                    <a:lnTo>
                      <a:pt x="0" y="8"/>
                    </a:lnTo>
                    <a:lnTo>
                      <a:pt x="0" y="8"/>
                    </a:lnTo>
                    <a:lnTo>
                      <a:pt x="0" y="9"/>
                    </a:lnTo>
                    <a:lnTo>
                      <a:pt x="0" y="9"/>
                    </a:lnTo>
                    <a:lnTo>
                      <a:pt x="0" y="9"/>
                    </a:lnTo>
                    <a:lnTo>
                      <a:pt x="0" y="10"/>
                    </a:lnTo>
                    <a:lnTo>
                      <a:pt x="0" y="9"/>
                    </a:lnTo>
                    <a:lnTo>
                      <a:pt x="0" y="9"/>
                    </a:lnTo>
                    <a:lnTo>
                      <a:pt x="0" y="9"/>
                    </a:lnTo>
                    <a:lnTo>
                      <a:pt x="0" y="10"/>
                    </a:lnTo>
                    <a:lnTo>
                      <a:pt x="0" y="9"/>
                    </a:lnTo>
                    <a:lnTo>
                      <a:pt x="0" y="9"/>
                    </a:lnTo>
                    <a:lnTo>
                      <a:pt x="0" y="8"/>
                    </a:lnTo>
                    <a:lnTo>
                      <a:pt x="0" y="8"/>
                    </a:lnTo>
                    <a:lnTo>
                      <a:pt x="0" y="8"/>
                    </a:lnTo>
                    <a:lnTo>
                      <a:pt x="0" y="7"/>
                    </a:lnTo>
                    <a:lnTo>
                      <a:pt x="0" y="6"/>
                    </a:lnTo>
                    <a:lnTo>
                      <a:pt x="0" y="6"/>
                    </a:lnTo>
                    <a:lnTo>
                      <a:pt x="0" y="5"/>
                    </a:lnTo>
                    <a:lnTo>
                      <a:pt x="0" y="6"/>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7"/>
                    </a:lnTo>
                    <a:lnTo>
                      <a:pt x="0" y="6"/>
                    </a:lnTo>
                    <a:lnTo>
                      <a:pt x="0" y="6"/>
                    </a:lnTo>
                    <a:lnTo>
                      <a:pt x="0" y="7"/>
                    </a:lnTo>
                    <a:lnTo>
                      <a:pt x="0" y="7"/>
                    </a:lnTo>
                    <a:lnTo>
                      <a:pt x="0" y="7"/>
                    </a:lnTo>
                    <a:lnTo>
                      <a:pt x="0" y="6"/>
                    </a:lnTo>
                    <a:lnTo>
                      <a:pt x="0" y="6"/>
                    </a:lnTo>
                    <a:lnTo>
                      <a:pt x="0" y="6"/>
                    </a:lnTo>
                    <a:lnTo>
                      <a:pt x="0" y="6"/>
                    </a:lnTo>
                    <a:lnTo>
                      <a:pt x="0" y="5"/>
                    </a:lnTo>
                    <a:lnTo>
                      <a:pt x="0" y="5"/>
                    </a:lnTo>
                    <a:lnTo>
                      <a:pt x="0" y="6"/>
                    </a:lnTo>
                    <a:lnTo>
                      <a:pt x="0" y="5"/>
                    </a:lnTo>
                    <a:lnTo>
                      <a:pt x="0" y="5"/>
                    </a:lnTo>
                    <a:lnTo>
                      <a:pt x="0" y="6"/>
                    </a:lnTo>
                    <a:lnTo>
                      <a:pt x="0" y="6"/>
                    </a:lnTo>
                    <a:lnTo>
                      <a:pt x="0" y="6"/>
                    </a:lnTo>
                    <a:lnTo>
                      <a:pt x="0" y="5"/>
                    </a:lnTo>
                    <a:lnTo>
                      <a:pt x="0" y="5"/>
                    </a:lnTo>
                    <a:lnTo>
                      <a:pt x="0" y="6"/>
                    </a:lnTo>
                    <a:lnTo>
                      <a:pt x="0" y="6"/>
                    </a:lnTo>
                    <a:lnTo>
                      <a:pt x="0" y="6"/>
                    </a:lnTo>
                    <a:lnTo>
                      <a:pt x="0" y="5"/>
                    </a:lnTo>
                    <a:lnTo>
                      <a:pt x="0" y="5"/>
                    </a:lnTo>
                    <a:lnTo>
                      <a:pt x="0" y="5"/>
                    </a:lnTo>
                    <a:lnTo>
                      <a:pt x="0" y="4"/>
                    </a:lnTo>
                    <a:lnTo>
                      <a:pt x="0" y="5"/>
                    </a:lnTo>
                    <a:lnTo>
                      <a:pt x="0" y="6"/>
                    </a:lnTo>
                    <a:lnTo>
                      <a:pt x="0" y="5"/>
                    </a:lnTo>
                    <a:lnTo>
                      <a:pt x="0" y="5"/>
                    </a:lnTo>
                    <a:lnTo>
                      <a:pt x="0" y="4"/>
                    </a:lnTo>
                    <a:lnTo>
                      <a:pt x="0" y="5"/>
                    </a:lnTo>
                    <a:lnTo>
                      <a:pt x="0" y="4"/>
                    </a:lnTo>
                    <a:lnTo>
                      <a:pt x="0" y="4"/>
                    </a:lnTo>
                    <a:lnTo>
                      <a:pt x="0" y="4"/>
                    </a:lnTo>
                    <a:lnTo>
                      <a:pt x="0" y="4"/>
                    </a:lnTo>
                    <a:lnTo>
                      <a:pt x="0" y="3"/>
                    </a:lnTo>
                    <a:lnTo>
                      <a:pt x="0" y="2"/>
                    </a:lnTo>
                    <a:lnTo>
                      <a:pt x="0" y="2"/>
                    </a:lnTo>
                    <a:lnTo>
                      <a:pt x="0" y="3"/>
                    </a:lnTo>
                    <a:lnTo>
                      <a:pt x="0" y="2"/>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7"/>
                    </a:lnTo>
                    <a:lnTo>
                      <a:pt x="0" y="6"/>
                    </a:lnTo>
                    <a:lnTo>
                      <a:pt x="0" y="7"/>
                    </a:lnTo>
                    <a:lnTo>
                      <a:pt x="0" y="6"/>
                    </a:lnTo>
                    <a:lnTo>
                      <a:pt x="0" y="7"/>
                    </a:lnTo>
                    <a:lnTo>
                      <a:pt x="0" y="7"/>
                    </a:lnTo>
                    <a:lnTo>
                      <a:pt x="0" y="6"/>
                    </a:lnTo>
                    <a:lnTo>
                      <a:pt x="0" y="6"/>
                    </a:lnTo>
                    <a:lnTo>
                      <a:pt x="0" y="6"/>
                    </a:lnTo>
                    <a:lnTo>
                      <a:pt x="0" y="6"/>
                    </a:lnTo>
                    <a:lnTo>
                      <a:pt x="0" y="6"/>
                    </a:lnTo>
                    <a:lnTo>
                      <a:pt x="0" y="6"/>
                    </a:lnTo>
                    <a:lnTo>
                      <a:pt x="0" y="6"/>
                    </a:lnTo>
                    <a:lnTo>
                      <a:pt x="0" y="5"/>
                    </a:lnTo>
                    <a:lnTo>
                      <a:pt x="0" y="4"/>
                    </a:lnTo>
                    <a:lnTo>
                      <a:pt x="0" y="3"/>
                    </a:lnTo>
                    <a:lnTo>
                      <a:pt x="0" y="3"/>
                    </a:lnTo>
                    <a:lnTo>
                      <a:pt x="0" y="3"/>
                    </a:lnTo>
                    <a:lnTo>
                      <a:pt x="0" y="2"/>
                    </a:lnTo>
                    <a:lnTo>
                      <a:pt x="0" y="2"/>
                    </a:lnTo>
                    <a:lnTo>
                      <a:pt x="0" y="2"/>
                    </a:lnTo>
                    <a:lnTo>
                      <a:pt x="0" y="2"/>
                    </a:lnTo>
                    <a:lnTo>
                      <a:pt x="0" y="2"/>
                    </a:lnTo>
                    <a:lnTo>
                      <a:pt x="0" y="2"/>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2"/>
                    </a:lnTo>
                    <a:lnTo>
                      <a:pt x="0" y="1"/>
                    </a:lnTo>
                    <a:lnTo>
                      <a:pt x="0" y="1"/>
                    </a:lnTo>
                    <a:lnTo>
                      <a:pt x="0" y="1"/>
                    </a:lnTo>
                    <a:lnTo>
                      <a:pt x="0" y="1"/>
                    </a:lnTo>
                    <a:lnTo>
                      <a:pt x="0" y="1"/>
                    </a:lnTo>
                    <a:lnTo>
                      <a:pt x="0" y="1"/>
                    </a:lnTo>
                    <a:lnTo>
                      <a:pt x="0" y="1"/>
                    </a:lnTo>
                    <a:lnTo>
                      <a:pt x="0" y="2"/>
                    </a:lnTo>
                    <a:lnTo>
                      <a:pt x="0" y="2"/>
                    </a:lnTo>
                    <a:lnTo>
                      <a:pt x="0" y="2"/>
                    </a:lnTo>
                    <a:lnTo>
                      <a:pt x="0" y="2"/>
                    </a:lnTo>
                    <a:lnTo>
                      <a:pt x="0" y="3"/>
                    </a:lnTo>
                    <a:lnTo>
                      <a:pt x="0" y="3"/>
                    </a:lnTo>
                    <a:lnTo>
                      <a:pt x="0" y="3"/>
                    </a:lnTo>
                    <a:lnTo>
                      <a:pt x="0" y="2"/>
                    </a:lnTo>
                    <a:lnTo>
                      <a:pt x="0" y="3"/>
                    </a:lnTo>
                    <a:lnTo>
                      <a:pt x="0" y="3"/>
                    </a:lnTo>
                    <a:lnTo>
                      <a:pt x="0" y="3"/>
                    </a:lnTo>
                    <a:lnTo>
                      <a:pt x="0" y="3"/>
                    </a:lnTo>
                    <a:lnTo>
                      <a:pt x="0" y="3"/>
                    </a:lnTo>
                    <a:lnTo>
                      <a:pt x="0" y="4"/>
                    </a:lnTo>
                    <a:lnTo>
                      <a:pt x="0" y="3"/>
                    </a:lnTo>
                    <a:lnTo>
                      <a:pt x="0" y="3"/>
                    </a:lnTo>
                    <a:lnTo>
                      <a:pt x="0" y="3"/>
                    </a:lnTo>
                    <a:lnTo>
                      <a:pt x="0" y="2"/>
                    </a:lnTo>
                    <a:lnTo>
                      <a:pt x="0" y="3"/>
                    </a:lnTo>
                    <a:lnTo>
                      <a:pt x="0" y="3"/>
                    </a:lnTo>
                    <a:lnTo>
                      <a:pt x="0" y="3"/>
                    </a:lnTo>
                    <a:lnTo>
                      <a:pt x="0" y="3"/>
                    </a:lnTo>
                    <a:lnTo>
                      <a:pt x="0" y="2"/>
                    </a:lnTo>
                    <a:lnTo>
                      <a:pt x="0" y="2"/>
                    </a:lnTo>
                    <a:lnTo>
                      <a:pt x="0" y="1"/>
                    </a:lnTo>
                    <a:lnTo>
                      <a:pt x="0" y="1"/>
                    </a:lnTo>
                    <a:lnTo>
                      <a:pt x="0" y="1"/>
                    </a:lnTo>
                    <a:lnTo>
                      <a:pt x="0" y="2"/>
                    </a:lnTo>
                    <a:lnTo>
                      <a:pt x="0" y="1"/>
                    </a:lnTo>
                    <a:lnTo>
                      <a:pt x="0" y="2"/>
                    </a:lnTo>
                    <a:lnTo>
                      <a:pt x="0" y="1"/>
                    </a:lnTo>
                    <a:lnTo>
                      <a:pt x="0" y="1"/>
                    </a:lnTo>
                    <a:lnTo>
                      <a:pt x="0" y="1"/>
                    </a:lnTo>
                    <a:lnTo>
                      <a:pt x="0" y="1"/>
                    </a:lnTo>
                    <a:lnTo>
                      <a:pt x="0" y="0"/>
                    </a:lnTo>
                    <a:lnTo>
                      <a:pt x="0" y="1"/>
                    </a:lnTo>
                    <a:lnTo>
                      <a:pt x="0" y="1"/>
                    </a:lnTo>
                    <a:lnTo>
                      <a:pt x="0" y="0"/>
                    </a:lnTo>
                    <a:lnTo>
                      <a:pt x="0" y="1"/>
                    </a:lnTo>
                    <a:lnTo>
                      <a:pt x="0" y="1"/>
                    </a:lnTo>
                    <a:lnTo>
                      <a:pt x="0" y="2"/>
                    </a:lnTo>
                    <a:lnTo>
                      <a:pt x="0" y="2"/>
                    </a:lnTo>
                    <a:lnTo>
                      <a:pt x="0" y="2"/>
                    </a:lnTo>
                    <a:lnTo>
                      <a:pt x="0" y="2"/>
                    </a:lnTo>
                    <a:lnTo>
                      <a:pt x="0" y="2"/>
                    </a:lnTo>
                    <a:lnTo>
                      <a:pt x="0" y="3"/>
                    </a:lnTo>
                    <a:lnTo>
                      <a:pt x="0" y="3"/>
                    </a:lnTo>
                    <a:lnTo>
                      <a:pt x="0" y="3"/>
                    </a:lnTo>
                    <a:lnTo>
                      <a:pt x="0" y="3"/>
                    </a:lnTo>
                    <a:lnTo>
                      <a:pt x="0" y="4"/>
                    </a:lnTo>
                    <a:lnTo>
                      <a:pt x="0" y="4"/>
                    </a:lnTo>
                    <a:lnTo>
                      <a:pt x="0" y="3"/>
                    </a:lnTo>
                    <a:lnTo>
                      <a:pt x="0" y="4"/>
                    </a:lnTo>
                    <a:lnTo>
                      <a:pt x="0" y="5"/>
                    </a:lnTo>
                    <a:lnTo>
                      <a:pt x="0" y="4"/>
                    </a:lnTo>
                    <a:lnTo>
                      <a:pt x="0" y="4"/>
                    </a:lnTo>
                    <a:lnTo>
                      <a:pt x="0" y="5"/>
                    </a:lnTo>
                    <a:lnTo>
                      <a:pt x="0" y="5"/>
                    </a:lnTo>
                    <a:lnTo>
                      <a:pt x="0" y="6"/>
                    </a:lnTo>
                    <a:lnTo>
                      <a:pt x="0" y="5"/>
                    </a:lnTo>
                    <a:lnTo>
                      <a:pt x="0" y="6"/>
                    </a:lnTo>
                    <a:lnTo>
                      <a:pt x="0" y="7"/>
                    </a:lnTo>
                    <a:lnTo>
                      <a:pt x="0" y="6"/>
                    </a:lnTo>
                    <a:lnTo>
                      <a:pt x="0" y="7"/>
                    </a:lnTo>
                    <a:lnTo>
                      <a:pt x="0" y="7"/>
                    </a:lnTo>
                    <a:lnTo>
                      <a:pt x="0" y="7"/>
                    </a:lnTo>
                    <a:lnTo>
                      <a:pt x="0" y="7"/>
                    </a:lnTo>
                    <a:lnTo>
                      <a:pt x="0" y="7"/>
                    </a:lnTo>
                    <a:lnTo>
                      <a:pt x="0" y="7"/>
                    </a:lnTo>
                    <a:lnTo>
                      <a:pt x="0" y="7"/>
                    </a:lnTo>
                    <a:lnTo>
                      <a:pt x="0" y="7"/>
                    </a:lnTo>
                    <a:lnTo>
                      <a:pt x="0" y="6"/>
                    </a:lnTo>
                    <a:lnTo>
                      <a:pt x="0" y="7"/>
                    </a:lnTo>
                    <a:lnTo>
                      <a:pt x="0" y="6"/>
                    </a:lnTo>
                    <a:lnTo>
                      <a:pt x="0" y="5"/>
                    </a:lnTo>
                    <a:lnTo>
                      <a:pt x="0" y="6"/>
                    </a:lnTo>
                    <a:lnTo>
                      <a:pt x="0" y="6"/>
                    </a:lnTo>
                    <a:lnTo>
                      <a:pt x="0" y="5"/>
                    </a:lnTo>
                    <a:lnTo>
                      <a:pt x="0" y="5"/>
                    </a:lnTo>
                    <a:lnTo>
                      <a:pt x="0" y="5"/>
                    </a:lnTo>
                    <a:lnTo>
                      <a:pt x="0" y="4"/>
                    </a:lnTo>
                    <a:lnTo>
                      <a:pt x="0" y="5"/>
                    </a:lnTo>
                    <a:lnTo>
                      <a:pt x="0" y="4"/>
                    </a:lnTo>
                    <a:lnTo>
                      <a:pt x="0" y="5"/>
                    </a:lnTo>
                    <a:lnTo>
                      <a:pt x="0" y="5"/>
                    </a:lnTo>
                    <a:lnTo>
                      <a:pt x="0" y="6"/>
                    </a:lnTo>
                    <a:lnTo>
                      <a:pt x="0" y="5"/>
                    </a:lnTo>
                    <a:lnTo>
                      <a:pt x="0" y="6"/>
                    </a:lnTo>
                    <a:lnTo>
                      <a:pt x="0" y="6"/>
                    </a:lnTo>
                    <a:lnTo>
                      <a:pt x="0" y="7"/>
                    </a:lnTo>
                    <a:lnTo>
                      <a:pt x="0" y="7"/>
                    </a:lnTo>
                    <a:lnTo>
                      <a:pt x="0" y="6"/>
                    </a:lnTo>
                    <a:lnTo>
                      <a:pt x="0" y="7"/>
                    </a:lnTo>
                    <a:lnTo>
                      <a:pt x="0" y="6"/>
                    </a:lnTo>
                    <a:lnTo>
                      <a:pt x="0" y="6"/>
                    </a:lnTo>
                    <a:lnTo>
                      <a:pt x="0" y="5"/>
                    </a:lnTo>
                    <a:lnTo>
                      <a:pt x="0" y="4"/>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5"/>
                    </a:lnTo>
                    <a:lnTo>
                      <a:pt x="0" y="6"/>
                    </a:lnTo>
                    <a:lnTo>
                      <a:pt x="0" y="6"/>
                    </a:lnTo>
                    <a:lnTo>
                      <a:pt x="0" y="7"/>
                    </a:lnTo>
                    <a:lnTo>
                      <a:pt x="0" y="7"/>
                    </a:lnTo>
                    <a:lnTo>
                      <a:pt x="0" y="7"/>
                    </a:lnTo>
                    <a:lnTo>
                      <a:pt x="0" y="6"/>
                    </a:lnTo>
                    <a:lnTo>
                      <a:pt x="0" y="7"/>
                    </a:lnTo>
                    <a:lnTo>
                      <a:pt x="0" y="6"/>
                    </a:lnTo>
                    <a:lnTo>
                      <a:pt x="0" y="7"/>
                    </a:lnTo>
                    <a:lnTo>
                      <a:pt x="0" y="6"/>
                    </a:lnTo>
                    <a:lnTo>
                      <a:pt x="0" y="7"/>
                    </a:lnTo>
                    <a:lnTo>
                      <a:pt x="0" y="6"/>
                    </a:lnTo>
                    <a:lnTo>
                      <a:pt x="0" y="7"/>
                    </a:lnTo>
                    <a:lnTo>
                      <a:pt x="0" y="5"/>
                    </a:lnTo>
                    <a:lnTo>
                      <a:pt x="0" y="5"/>
                    </a:lnTo>
                    <a:lnTo>
                      <a:pt x="0" y="5"/>
                    </a:lnTo>
                    <a:lnTo>
                      <a:pt x="0" y="5"/>
                    </a:lnTo>
                    <a:lnTo>
                      <a:pt x="0" y="5"/>
                    </a:lnTo>
                    <a:lnTo>
                      <a:pt x="0" y="4"/>
                    </a:lnTo>
                    <a:lnTo>
                      <a:pt x="0" y="4"/>
                    </a:lnTo>
                    <a:lnTo>
                      <a:pt x="0" y="4"/>
                    </a:lnTo>
                    <a:lnTo>
                      <a:pt x="0" y="3"/>
                    </a:lnTo>
                    <a:lnTo>
                      <a:pt x="0" y="4"/>
                    </a:lnTo>
                    <a:lnTo>
                      <a:pt x="0" y="3"/>
                    </a:lnTo>
                    <a:lnTo>
                      <a:pt x="0" y="3"/>
                    </a:lnTo>
                    <a:lnTo>
                      <a:pt x="0" y="4"/>
                    </a:lnTo>
                    <a:lnTo>
                      <a:pt x="0" y="4"/>
                    </a:lnTo>
                    <a:lnTo>
                      <a:pt x="0" y="4"/>
                    </a:lnTo>
                    <a:lnTo>
                      <a:pt x="0" y="4"/>
                    </a:lnTo>
                    <a:lnTo>
                      <a:pt x="0" y="3"/>
                    </a:lnTo>
                    <a:lnTo>
                      <a:pt x="0" y="4"/>
                    </a:lnTo>
                    <a:lnTo>
                      <a:pt x="0" y="4"/>
                    </a:lnTo>
                    <a:lnTo>
                      <a:pt x="0" y="4"/>
                    </a:lnTo>
                    <a:lnTo>
                      <a:pt x="0" y="4"/>
                    </a:lnTo>
                    <a:lnTo>
                      <a:pt x="0" y="3"/>
                    </a:lnTo>
                    <a:lnTo>
                      <a:pt x="0" y="4"/>
                    </a:lnTo>
                    <a:lnTo>
                      <a:pt x="0" y="4"/>
                    </a:lnTo>
                    <a:lnTo>
                      <a:pt x="0" y="4"/>
                    </a:lnTo>
                    <a:lnTo>
                      <a:pt x="0" y="4"/>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1"/>
                    </a:lnTo>
                  </a:path>
                </a:pathLst>
              </a:custGeom>
              <a:noFill/>
              <a:ln w="0">
                <a:solidFill>
                  <a:srgbClr val="3366FF"/>
                </a:solidFill>
                <a:prstDash val="solid"/>
                <a:round/>
                <a:headEnd/>
                <a:tailEnd/>
              </a:ln>
            </p:spPr>
            <p:txBody>
              <a:bodyPr/>
              <a:lstStyle/>
              <a:p>
                <a:endParaRPr lang="en-GB"/>
              </a:p>
            </p:txBody>
          </p:sp>
          <p:sp>
            <p:nvSpPr>
              <p:cNvPr id="186003" name="Freeform 659"/>
              <p:cNvSpPr>
                <a:spLocks/>
              </p:cNvSpPr>
              <p:nvPr/>
            </p:nvSpPr>
            <p:spPr bwMode="auto">
              <a:xfrm>
                <a:off x="2964" y="3509"/>
                <a:ext cx="6" cy="60"/>
              </a:xfrm>
              <a:custGeom>
                <a:avLst/>
                <a:gdLst/>
                <a:ahLst/>
                <a:cxnLst>
                  <a:cxn ang="0">
                    <a:pos x="0" y="5"/>
                  </a:cxn>
                  <a:cxn ang="0">
                    <a:pos x="0" y="5"/>
                  </a:cxn>
                  <a:cxn ang="0">
                    <a:pos x="0" y="5"/>
                  </a:cxn>
                  <a:cxn ang="0">
                    <a:pos x="0" y="6"/>
                  </a:cxn>
                  <a:cxn ang="0">
                    <a:pos x="0" y="7"/>
                  </a:cxn>
                  <a:cxn ang="0">
                    <a:pos x="0" y="8"/>
                  </a:cxn>
                  <a:cxn ang="0">
                    <a:pos x="0" y="9"/>
                  </a:cxn>
                  <a:cxn ang="0">
                    <a:pos x="0" y="8"/>
                  </a:cxn>
                  <a:cxn ang="0">
                    <a:pos x="0" y="6"/>
                  </a:cxn>
                  <a:cxn ang="0">
                    <a:pos x="0" y="9"/>
                  </a:cxn>
                  <a:cxn ang="0">
                    <a:pos x="0" y="9"/>
                  </a:cxn>
                  <a:cxn ang="0">
                    <a:pos x="0" y="8"/>
                  </a:cxn>
                  <a:cxn ang="0">
                    <a:pos x="0" y="8"/>
                  </a:cxn>
                  <a:cxn ang="0">
                    <a:pos x="0" y="8"/>
                  </a:cxn>
                  <a:cxn ang="0">
                    <a:pos x="1" y="8"/>
                  </a:cxn>
                  <a:cxn ang="0">
                    <a:pos x="1" y="7"/>
                  </a:cxn>
                  <a:cxn ang="0">
                    <a:pos x="1" y="6"/>
                  </a:cxn>
                  <a:cxn ang="0">
                    <a:pos x="1" y="4"/>
                  </a:cxn>
                  <a:cxn ang="0">
                    <a:pos x="1" y="3"/>
                  </a:cxn>
                  <a:cxn ang="0">
                    <a:pos x="1" y="5"/>
                  </a:cxn>
                  <a:cxn ang="0">
                    <a:pos x="1" y="6"/>
                  </a:cxn>
                  <a:cxn ang="0">
                    <a:pos x="1" y="4"/>
                  </a:cxn>
                  <a:cxn ang="0">
                    <a:pos x="1" y="4"/>
                  </a:cxn>
                  <a:cxn ang="0">
                    <a:pos x="1" y="5"/>
                  </a:cxn>
                  <a:cxn ang="0">
                    <a:pos x="1" y="5"/>
                  </a:cxn>
                  <a:cxn ang="0">
                    <a:pos x="1" y="7"/>
                  </a:cxn>
                  <a:cxn ang="0">
                    <a:pos x="1" y="5"/>
                  </a:cxn>
                  <a:cxn ang="0">
                    <a:pos x="1" y="6"/>
                  </a:cxn>
                  <a:cxn ang="0">
                    <a:pos x="1" y="1"/>
                  </a:cxn>
                  <a:cxn ang="0">
                    <a:pos x="1" y="3"/>
                  </a:cxn>
                  <a:cxn ang="0">
                    <a:pos x="1" y="4"/>
                  </a:cxn>
                  <a:cxn ang="0">
                    <a:pos x="1" y="5"/>
                  </a:cxn>
                  <a:cxn ang="0">
                    <a:pos x="1" y="5"/>
                  </a:cxn>
                  <a:cxn ang="0">
                    <a:pos x="1" y="4"/>
                  </a:cxn>
                  <a:cxn ang="0">
                    <a:pos x="1" y="6"/>
                  </a:cxn>
                  <a:cxn ang="0">
                    <a:pos x="1" y="5"/>
                  </a:cxn>
                  <a:cxn ang="0">
                    <a:pos x="1" y="1"/>
                  </a:cxn>
                  <a:cxn ang="0">
                    <a:pos x="1" y="2"/>
                  </a:cxn>
                  <a:cxn ang="0">
                    <a:pos x="1" y="3"/>
                  </a:cxn>
                  <a:cxn ang="0">
                    <a:pos x="1" y="5"/>
                  </a:cxn>
                  <a:cxn ang="0">
                    <a:pos x="1" y="5"/>
                  </a:cxn>
                  <a:cxn ang="0">
                    <a:pos x="1" y="3"/>
                  </a:cxn>
                  <a:cxn ang="0">
                    <a:pos x="1" y="4"/>
                  </a:cxn>
                  <a:cxn ang="0">
                    <a:pos x="1" y="5"/>
                  </a:cxn>
                  <a:cxn ang="0">
                    <a:pos x="1" y="5"/>
                  </a:cxn>
                  <a:cxn ang="0">
                    <a:pos x="1" y="6"/>
                  </a:cxn>
                  <a:cxn ang="0">
                    <a:pos x="1" y="5"/>
                  </a:cxn>
                  <a:cxn ang="0">
                    <a:pos x="1" y="3"/>
                  </a:cxn>
                  <a:cxn ang="0">
                    <a:pos x="1" y="3"/>
                  </a:cxn>
                  <a:cxn ang="0">
                    <a:pos x="1" y="2"/>
                  </a:cxn>
                  <a:cxn ang="0">
                    <a:pos x="1" y="3"/>
                  </a:cxn>
                  <a:cxn ang="0">
                    <a:pos x="1" y="4"/>
                  </a:cxn>
                  <a:cxn ang="0">
                    <a:pos x="1" y="2"/>
                  </a:cxn>
                  <a:cxn ang="0">
                    <a:pos x="1" y="1"/>
                  </a:cxn>
                  <a:cxn ang="0">
                    <a:pos x="1" y="1"/>
                  </a:cxn>
                  <a:cxn ang="0">
                    <a:pos x="1" y="1"/>
                  </a:cxn>
                  <a:cxn ang="0">
                    <a:pos x="1" y="0"/>
                  </a:cxn>
                  <a:cxn ang="0">
                    <a:pos x="1" y="3"/>
                  </a:cxn>
                  <a:cxn ang="0">
                    <a:pos x="1" y="3"/>
                  </a:cxn>
                  <a:cxn ang="0">
                    <a:pos x="1" y="2"/>
                  </a:cxn>
                  <a:cxn ang="0">
                    <a:pos x="1" y="0"/>
                  </a:cxn>
                  <a:cxn ang="0">
                    <a:pos x="1" y="2"/>
                  </a:cxn>
                  <a:cxn ang="0">
                    <a:pos x="1" y="5"/>
                  </a:cxn>
                </a:cxnLst>
                <a:rect l="0" t="0" r="r" b="b"/>
                <a:pathLst>
                  <a:path w="1" h="10">
                    <a:moveTo>
                      <a:pt x="0" y="7"/>
                    </a:moveTo>
                    <a:lnTo>
                      <a:pt x="0" y="8"/>
                    </a:lnTo>
                    <a:lnTo>
                      <a:pt x="0" y="7"/>
                    </a:lnTo>
                    <a:lnTo>
                      <a:pt x="0" y="7"/>
                    </a:lnTo>
                    <a:lnTo>
                      <a:pt x="0" y="7"/>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5"/>
                    </a:lnTo>
                    <a:lnTo>
                      <a:pt x="0" y="5"/>
                    </a:lnTo>
                    <a:lnTo>
                      <a:pt x="0" y="4"/>
                    </a:lnTo>
                    <a:lnTo>
                      <a:pt x="0" y="4"/>
                    </a:lnTo>
                    <a:lnTo>
                      <a:pt x="0" y="5"/>
                    </a:lnTo>
                    <a:lnTo>
                      <a:pt x="0" y="5"/>
                    </a:lnTo>
                    <a:lnTo>
                      <a:pt x="0" y="5"/>
                    </a:lnTo>
                    <a:lnTo>
                      <a:pt x="0" y="5"/>
                    </a:lnTo>
                    <a:lnTo>
                      <a:pt x="0" y="5"/>
                    </a:lnTo>
                    <a:lnTo>
                      <a:pt x="0" y="5"/>
                    </a:lnTo>
                    <a:lnTo>
                      <a:pt x="0" y="5"/>
                    </a:lnTo>
                    <a:lnTo>
                      <a:pt x="0" y="4"/>
                    </a:lnTo>
                    <a:lnTo>
                      <a:pt x="0" y="5"/>
                    </a:lnTo>
                    <a:lnTo>
                      <a:pt x="0" y="4"/>
                    </a:lnTo>
                    <a:lnTo>
                      <a:pt x="0" y="4"/>
                    </a:lnTo>
                    <a:lnTo>
                      <a:pt x="0" y="5"/>
                    </a:lnTo>
                    <a:lnTo>
                      <a:pt x="0" y="5"/>
                    </a:lnTo>
                    <a:lnTo>
                      <a:pt x="0" y="5"/>
                    </a:lnTo>
                    <a:lnTo>
                      <a:pt x="0" y="5"/>
                    </a:lnTo>
                    <a:lnTo>
                      <a:pt x="0" y="5"/>
                    </a:lnTo>
                    <a:lnTo>
                      <a:pt x="0" y="6"/>
                    </a:lnTo>
                    <a:lnTo>
                      <a:pt x="0" y="6"/>
                    </a:lnTo>
                    <a:lnTo>
                      <a:pt x="0" y="6"/>
                    </a:lnTo>
                    <a:lnTo>
                      <a:pt x="0" y="5"/>
                    </a:lnTo>
                    <a:lnTo>
                      <a:pt x="0" y="6"/>
                    </a:lnTo>
                    <a:lnTo>
                      <a:pt x="0" y="6"/>
                    </a:lnTo>
                    <a:lnTo>
                      <a:pt x="0" y="6"/>
                    </a:lnTo>
                    <a:lnTo>
                      <a:pt x="0" y="7"/>
                    </a:lnTo>
                    <a:lnTo>
                      <a:pt x="0" y="6"/>
                    </a:lnTo>
                    <a:lnTo>
                      <a:pt x="0" y="7"/>
                    </a:lnTo>
                    <a:lnTo>
                      <a:pt x="0" y="6"/>
                    </a:lnTo>
                    <a:lnTo>
                      <a:pt x="0" y="6"/>
                    </a:lnTo>
                    <a:lnTo>
                      <a:pt x="0" y="6"/>
                    </a:lnTo>
                    <a:lnTo>
                      <a:pt x="0" y="7"/>
                    </a:lnTo>
                    <a:lnTo>
                      <a:pt x="0" y="6"/>
                    </a:lnTo>
                    <a:lnTo>
                      <a:pt x="0" y="6"/>
                    </a:lnTo>
                    <a:lnTo>
                      <a:pt x="0" y="6"/>
                    </a:lnTo>
                    <a:lnTo>
                      <a:pt x="0" y="7"/>
                    </a:lnTo>
                    <a:lnTo>
                      <a:pt x="0" y="6"/>
                    </a:lnTo>
                    <a:lnTo>
                      <a:pt x="0" y="6"/>
                    </a:lnTo>
                    <a:lnTo>
                      <a:pt x="0" y="7"/>
                    </a:lnTo>
                    <a:lnTo>
                      <a:pt x="0" y="6"/>
                    </a:lnTo>
                    <a:lnTo>
                      <a:pt x="0" y="7"/>
                    </a:lnTo>
                    <a:lnTo>
                      <a:pt x="0" y="7"/>
                    </a:lnTo>
                    <a:lnTo>
                      <a:pt x="0" y="7"/>
                    </a:lnTo>
                    <a:lnTo>
                      <a:pt x="0" y="8"/>
                    </a:lnTo>
                    <a:lnTo>
                      <a:pt x="0" y="7"/>
                    </a:lnTo>
                    <a:lnTo>
                      <a:pt x="0" y="8"/>
                    </a:lnTo>
                    <a:lnTo>
                      <a:pt x="0" y="8"/>
                    </a:lnTo>
                    <a:lnTo>
                      <a:pt x="0" y="7"/>
                    </a:lnTo>
                    <a:lnTo>
                      <a:pt x="0" y="7"/>
                    </a:lnTo>
                    <a:lnTo>
                      <a:pt x="0" y="8"/>
                    </a:lnTo>
                    <a:lnTo>
                      <a:pt x="0" y="8"/>
                    </a:lnTo>
                    <a:lnTo>
                      <a:pt x="0" y="8"/>
                    </a:lnTo>
                    <a:lnTo>
                      <a:pt x="0" y="7"/>
                    </a:lnTo>
                    <a:lnTo>
                      <a:pt x="0" y="7"/>
                    </a:lnTo>
                    <a:lnTo>
                      <a:pt x="0" y="8"/>
                    </a:lnTo>
                    <a:lnTo>
                      <a:pt x="0" y="8"/>
                    </a:lnTo>
                    <a:lnTo>
                      <a:pt x="0" y="9"/>
                    </a:lnTo>
                    <a:lnTo>
                      <a:pt x="0" y="9"/>
                    </a:lnTo>
                    <a:lnTo>
                      <a:pt x="0" y="9"/>
                    </a:lnTo>
                    <a:lnTo>
                      <a:pt x="0" y="9"/>
                    </a:lnTo>
                    <a:lnTo>
                      <a:pt x="0" y="8"/>
                    </a:lnTo>
                    <a:lnTo>
                      <a:pt x="0" y="8"/>
                    </a:lnTo>
                    <a:lnTo>
                      <a:pt x="0" y="8"/>
                    </a:lnTo>
                    <a:lnTo>
                      <a:pt x="0" y="8"/>
                    </a:lnTo>
                    <a:lnTo>
                      <a:pt x="0" y="9"/>
                    </a:lnTo>
                    <a:lnTo>
                      <a:pt x="0" y="9"/>
                    </a:lnTo>
                    <a:lnTo>
                      <a:pt x="0" y="8"/>
                    </a:lnTo>
                    <a:lnTo>
                      <a:pt x="0" y="8"/>
                    </a:lnTo>
                    <a:lnTo>
                      <a:pt x="0" y="8"/>
                    </a:lnTo>
                    <a:lnTo>
                      <a:pt x="0" y="8"/>
                    </a:lnTo>
                    <a:lnTo>
                      <a:pt x="0" y="7"/>
                    </a:lnTo>
                    <a:lnTo>
                      <a:pt x="0" y="5"/>
                    </a:lnTo>
                    <a:lnTo>
                      <a:pt x="0" y="5"/>
                    </a:lnTo>
                    <a:lnTo>
                      <a:pt x="0" y="6"/>
                    </a:lnTo>
                    <a:lnTo>
                      <a:pt x="0" y="6"/>
                    </a:lnTo>
                    <a:lnTo>
                      <a:pt x="0" y="6"/>
                    </a:lnTo>
                    <a:lnTo>
                      <a:pt x="0" y="6"/>
                    </a:lnTo>
                    <a:lnTo>
                      <a:pt x="0" y="5"/>
                    </a:lnTo>
                    <a:lnTo>
                      <a:pt x="0" y="6"/>
                    </a:lnTo>
                    <a:lnTo>
                      <a:pt x="0" y="6"/>
                    </a:lnTo>
                    <a:lnTo>
                      <a:pt x="0" y="7"/>
                    </a:lnTo>
                    <a:lnTo>
                      <a:pt x="0" y="7"/>
                    </a:lnTo>
                    <a:lnTo>
                      <a:pt x="0" y="8"/>
                    </a:lnTo>
                    <a:lnTo>
                      <a:pt x="0" y="7"/>
                    </a:lnTo>
                    <a:lnTo>
                      <a:pt x="0" y="7"/>
                    </a:lnTo>
                    <a:lnTo>
                      <a:pt x="0" y="8"/>
                    </a:lnTo>
                    <a:lnTo>
                      <a:pt x="0" y="7"/>
                    </a:lnTo>
                    <a:lnTo>
                      <a:pt x="0" y="8"/>
                    </a:lnTo>
                    <a:lnTo>
                      <a:pt x="0" y="8"/>
                    </a:lnTo>
                    <a:lnTo>
                      <a:pt x="0" y="8"/>
                    </a:lnTo>
                    <a:lnTo>
                      <a:pt x="0" y="9"/>
                    </a:lnTo>
                    <a:lnTo>
                      <a:pt x="0" y="10"/>
                    </a:lnTo>
                    <a:lnTo>
                      <a:pt x="0" y="9"/>
                    </a:lnTo>
                    <a:lnTo>
                      <a:pt x="0" y="9"/>
                    </a:lnTo>
                    <a:lnTo>
                      <a:pt x="0" y="10"/>
                    </a:lnTo>
                    <a:lnTo>
                      <a:pt x="0" y="9"/>
                    </a:lnTo>
                    <a:lnTo>
                      <a:pt x="0" y="8"/>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9"/>
                    </a:lnTo>
                    <a:lnTo>
                      <a:pt x="0" y="9"/>
                    </a:lnTo>
                    <a:lnTo>
                      <a:pt x="0" y="9"/>
                    </a:lnTo>
                    <a:lnTo>
                      <a:pt x="0" y="8"/>
                    </a:lnTo>
                    <a:lnTo>
                      <a:pt x="0" y="8"/>
                    </a:lnTo>
                    <a:lnTo>
                      <a:pt x="0" y="8"/>
                    </a:lnTo>
                    <a:lnTo>
                      <a:pt x="0" y="8"/>
                    </a:lnTo>
                    <a:lnTo>
                      <a:pt x="0" y="8"/>
                    </a:lnTo>
                    <a:lnTo>
                      <a:pt x="0" y="8"/>
                    </a:lnTo>
                    <a:lnTo>
                      <a:pt x="0" y="8"/>
                    </a:lnTo>
                    <a:lnTo>
                      <a:pt x="0" y="9"/>
                    </a:lnTo>
                    <a:lnTo>
                      <a:pt x="0" y="9"/>
                    </a:lnTo>
                    <a:lnTo>
                      <a:pt x="0" y="10"/>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8"/>
                    </a:lnTo>
                    <a:lnTo>
                      <a:pt x="0" y="8"/>
                    </a:lnTo>
                    <a:lnTo>
                      <a:pt x="1" y="8"/>
                    </a:lnTo>
                    <a:lnTo>
                      <a:pt x="1" y="7"/>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7"/>
                    </a:lnTo>
                    <a:lnTo>
                      <a:pt x="1" y="6"/>
                    </a:lnTo>
                    <a:lnTo>
                      <a:pt x="1" y="6"/>
                    </a:lnTo>
                    <a:lnTo>
                      <a:pt x="1" y="6"/>
                    </a:lnTo>
                    <a:lnTo>
                      <a:pt x="1" y="6"/>
                    </a:lnTo>
                    <a:lnTo>
                      <a:pt x="1" y="7"/>
                    </a:lnTo>
                    <a:lnTo>
                      <a:pt x="1" y="6"/>
                    </a:lnTo>
                    <a:lnTo>
                      <a:pt x="1" y="7"/>
                    </a:lnTo>
                    <a:lnTo>
                      <a:pt x="1" y="6"/>
                    </a:lnTo>
                    <a:lnTo>
                      <a:pt x="1" y="6"/>
                    </a:lnTo>
                    <a:lnTo>
                      <a:pt x="1" y="6"/>
                    </a:lnTo>
                    <a:lnTo>
                      <a:pt x="1" y="5"/>
                    </a:lnTo>
                    <a:lnTo>
                      <a:pt x="1" y="5"/>
                    </a:lnTo>
                    <a:lnTo>
                      <a:pt x="1" y="5"/>
                    </a:lnTo>
                    <a:lnTo>
                      <a:pt x="1" y="5"/>
                    </a:lnTo>
                    <a:lnTo>
                      <a:pt x="1" y="5"/>
                    </a:lnTo>
                    <a:lnTo>
                      <a:pt x="1" y="5"/>
                    </a:lnTo>
                    <a:lnTo>
                      <a:pt x="1" y="4"/>
                    </a:lnTo>
                    <a:lnTo>
                      <a:pt x="1" y="4"/>
                    </a:lnTo>
                    <a:lnTo>
                      <a:pt x="1" y="4"/>
                    </a:lnTo>
                    <a:lnTo>
                      <a:pt x="1" y="4"/>
                    </a:lnTo>
                    <a:lnTo>
                      <a:pt x="1" y="4"/>
                    </a:lnTo>
                    <a:lnTo>
                      <a:pt x="1" y="3"/>
                    </a:lnTo>
                    <a:lnTo>
                      <a:pt x="1" y="4"/>
                    </a:lnTo>
                    <a:lnTo>
                      <a:pt x="1" y="4"/>
                    </a:lnTo>
                    <a:lnTo>
                      <a:pt x="1" y="4"/>
                    </a:lnTo>
                    <a:lnTo>
                      <a:pt x="1" y="5"/>
                    </a:lnTo>
                    <a:lnTo>
                      <a:pt x="1" y="4"/>
                    </a:lnTo>
                    <a:lnTo>
                      <a:pt x="1" y="3"/>
                    </a:lnTo>
                    <a:lnTo>
                      <a:pt x="1" y="4"/>
                    </a:lnTo>
                    <a:lnTo>
                      <a:pt x="1" y="5"/>
                    </a:lnTo>
                    <a:lnTo>
                      <a:pt x="1" y="4"/>
                    </a:lnTo>
                    <a:lnTo>
                      <a:pt x="1" y="4"/>
                    </a:lnTo>
                    <a:lnTo>
                      <a:pt x="1" y="4"/>
                    </a:lnTo>
                    <a:lnTo>
                      <a:pt x="1" y="4"/>
                    </a:lnTo>
                    <a:lnTo>
                      <a:pt x="1" y="4"/>
                    </a:lnTo>
                    <a:lnTo>
                      <a:pt x="1" y="4"/>
                    </a:lnTo>
                    <a:lnTo>
                      <a:pt x="1" y="4"/>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7"/>
                    </a:lnTo>
                    <a:lnTo>
                      <a:pt x="1" y="6"/>
                    </a:lnTo>
                    <a:lnTo>
                      <a:pt x="1" y="6"/>
                    </a:lnTo>
                    <a:lnTo>
                      <a:pt x="1" y="5"/>
                    </a:lnTo>
                    <a:lnTo>
                      <a:pt x="1" y="5"/>
                    </a:lnTo>
                    <a:lnTo>
                      <a:pt x="1" y="4"/>
                    </a:lnTo>
                    <a:lnTo>
                      <a:pt x="1" y="5"/>
                    </a:lnTo>
                    <a:lnTo>
                      <a:pt x="1" y="4"/>
                    </a:lnTo>
                    <a:lnTo>
                      <a:pt x="1" y="4"/>
                    </a:lnTo>
                    <a:lnTo>
                      <a:pt x="1" y="3"/>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4"/>
                    </a:lnTo>
                    <a:lnTo>
                      <a:pt x="1" y="4"/>
                    </a:lnTo>
                    <a:lnTo>
                      <a:pt x="1" y="5"/>
                    </a:lnTo>
                    <a:lnTo>
                      <a:pt x="1" y="6"/>
                    </a:lnTo>
                    <a:lnTo>
                      <a:pt x="1" y="5"/>
                    </a:lnTo>
                    <a:lnTo>
                      <a:pt x="1" y="5"/>
                    </a:lnTo>
                    <a:lnTo>
                      <a:pt x="1" y="5"/>
                    </a:lnTo>
                    <a:lnTo>
                      <a:pt x="1" y="4"/>
                    </a:lnTo>
                    <a:lnTo>
                      <a:pt x="1" y="5"/>
                    </a:lnTo>
                    <a:lnTo>
                      <a:pt x="1" y="5"/>
                    </a:lnTo>
                    <a:lnTo>
                      <a:pt x="1" y="5"/>
                    </a:lnTo>
                    <a:lnTo>
                      <a:pt x="1" y="4"/>
                    </a:lnTo>
                    <a:lnTo>
                      <a:pt x="1" y="4"/>
                    </a:lnTo>
                    <a:lnTo>
                      <a:pt x="1" y="3"/>
                    </a:lnTo>
                    <a:lnTo>
                      <a:pt x="1" y="4"/>
                    </a:lnTo>
                    <a:lnTo>
                      <a:pt x="1" y="4"/>
                    </a:lnTo>
                    <a:lnTo>
                      <a:pt x="1" y="3"/>
                    </a:lnTo>
                    <a:lnTo>
                      <a:pt x="1" y="4"/>
                    </a:lnTo>
                    <a:lnTo>
                      <a:pt x="1" y="4"/>
                    </a:lnTo>
                    <a:lnTo>
                      <a:pt x="1" y="4"/>
                    </a:lnTo>
                    <a:lnTo>
                      <a:pt x="1" y="5"/>
                    </a:lnTo>
                    <a:lnTo>
                      <a:pt x="1" y="5"/>
                    </a:lnTo>
                    <a:lnTo>
                      <a:pt x="1" y="5"/>
                    </a:lnTo>
                    <a:lnTo>
                      <a:pt x="1" y="6"/>
                    </a:lnTo>
                    <a:lnTo>
                      <a:pt x="1" y="6"/>
                    </a:lnTo>
                    <a:lnTo>
                      <a:pt x="1" y="6"/>
                    </a:lnTo>
                    <a:lnTo>
                      <a:pt x="1" y="6"/>
                    </a:lnTo>
                    <a:lnTo>
                      <a:pt x="1" y="7"/>
                    </a:lnTo>
                    <a:lnTo>
                      <a:pt x="1" y="6"/>
                    </a:lnTo>
                    <a:lnTo>
                      <a:pt x="1" y="6"/>
                    </a:lnTo>
                    <a:lnTo>
                      <a:pt x="1" y="6"/>
                    </a:lnTo>
                    <a:lnTo>
                      <a:pt x="1" y="7"/>
                    </a:lnTo>
                    <a:lnTo>
                      <a:pt x="1" y="6"/>
                    </a:lnTo>
                    <a:lnTo>
                      <a:pt x="1" y="6"/>
                    </a:lnTo>
                    <a:lnTo>
                      <a:pt x="1" y="6"/>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5"/>
                    </a:lnTo>
                    <a:lnTo>
                      <a:pt x="1" y="5"/>
                    </a:lnTo>
                    <a:lnTo>
                      <a:pt x="1" y="5"/>
                    </a:lnTo>
                    <a:lnTo>
                      <a:pt x="1" y="4"/>
                    </a:lnTo>
                    <a:lnTo>
                      <a:pt x="1" y="6"/>
                    </a:lnTo>
                    <a:lnTo>
                      <a:pt x="1" y="5"/>
                    </a:lnTo>
                    <a:lnTo>
                      <a:pt x="1" y="5"/>
                    </a:lnTo>
                    <a:lnTo>
                      <a:pt x="1" y="5"/>
                    </a:lnTo>
                    <a:lnTo>
                      <a:pt x="1" y="3"/>
                    </a:lnTo>
                    <a:lnTo>
                      <a:pt x="1" y="2"/>
                    </a:lnTo>
                    <a:lnTo>
                      <a:pt x="1" y="1"/>
                    </a:lnTo>
                    <a:lnTo>
                      <a:pt x="1" y="1"/>
                    </a:lnTo>
                    <a:lnTo>
                      <a:pt x="1" y="1"/>
                    </a:lnTo>
                    <a:lnTo>
                      <a:pt x="1" y="1"/>
                    </a:lnTo>
                    <a:lnTo>
                      <a:pt x="1" y="1"/>
                    </a:lnTo>
                    <a:lnTo>
                      <a:pt x="1" y="1"/>
                    </a:lnTo>
                    <a:lnTo>
                      <a:pt x="1" y="1"/>
                    </a:lnTo>
                    <a:lnTo>
                      <a:pt x="1" y="1"/>
                    </a:lnTo>
                    <a:lnTo>
                      <a:pt x="1" y="0"/>
                    </a:lnTo>
                    <a:lnTo>
                      <a:pt x="1" y="1"/>
                    </a:lnTo>
                    <a:lnTo>
                      <a:pt x="1" y="2"/>
                    </a:lnTo>
                    <a:lnTo>
                      <a:pt x="1" y="2"/>
                    </a:lnTo>
                    <a:lnTo>
                      <a:pt x="1" y="2"/>
                    </a:lnTo>
                    <a:lnTo>
                      <a:pt x="1" y="3"/>
                    </a:lnTo>
                    <a:lnTo>
                      <a:pt x="1" y="3"/>
                    </a:lnTo>
                    <a:lnTo>
                      <a:pt x="1" y="3"/>
                    </a:lnTo>
                    <a:lnTo>
                      <a:pt x="1" y="3"/>
                    </a:lnTo>
                    <a:lnTo>
                      <a:pt x="1" y="3"/>
                    </a:lnTo>
                    <a:lnTo>
                      <a:pt x="1" y="4"/>
                    </a:lnTo>
                    <a:lnTo>
                      <a:pt x="1" y="5"/>
                    </a:lnTo>
                    <a:lnTo>
                      <a:pt x="1" y="5"/>
                    </a:lnTo>
                    <a:lnTo>
                      <a:pt x="1" y="5"/>
                    </a:lnTo>
                    <a:lnTo>
                      <a:pt x="1" y="4"/>
                    </a:lnTo>
                    <a:lnTo>
                      <a:pt x="1" y="4"/>
                    </a:lnTo>
                    <a:lnTo>
                      <a:pt x="1" y="4"/>
                    </a:lnTo>
                    <a:lnTo>
                      <a:pt x="1" y="4"/>
                    </a:lnTo>
                    <a:lnTo>
                      <a:pt x="1" y="5"/>
                    </a:lnTo>
                    <a:lnTo>
                      <a:pt x="1" y="4"/>
                    </a:lnTo>
                    <a:lnTo>
                      <a:pt x="1" y="4"/>
                    </a:lnTo>
                    <a:lnTo>
                      <a:pt x="1" y="3"/>
                    </a:lnTo>
                    <a:lnTo>
                      <a:pt x="1" y="2"/>
                    </a:lnTo>
                    <a:lnTo>
                      <a:pt x="1" y="2"/>
                    </a:lnTo>
                    <a:lnTo>
                      <a:pt x="1" y="2"/>
                    </a:lnTo>
                    <a:lnTo>
                      <a:pt x="1" y="2"/>
                    </a:lnTo>
                    <a:lnTo>
                      <a:pt x="1" y="3"/>
                    </a:lnTo>
                    <a:lnTo>
                      <a:pt x="1" y="3"/>
                    </a:lnTo>
                    <a:lnTo>
                      <a:pt x="1" y="3"/>
                    </a:lnTo>
                    <a:lnTo>
                      <a:pt x="1" y="4"/>
                    </a:lnTo>
                    <a:lnTo>
                      <a:pt x="1" y="5"/>
                    </a:lnTo>
                    <a:lnTo>
                      <a:pt x="1" y="4"/>
                    </a:lnTo>
                    <a:lnTo>
                      <a:pt x="1" y="5"/>
                    </a:lnTo>
                    <a:lnTo>
                      <a:pt x="1" y="5"/>
                    </a:lnTo>
                    <a:lnTo>
                      <a:pt x="1" y="5"/>
                    </a:lnTo>
                    <a:lnTo>
                      <a:pt x="1" y="5"/>
                    </a:lnTo>
                    <a:lnTo>
                      <a:pt x="1" y="6"/>
                    </a:lnTo>
                    <a:lnTo>
                      <a:pt x="1" y="5"/>
                    </a:lnTo>
                    <a:lnTo>
                      <a:pt x="1" y="6"/>
                    </a:lnTo>
                    <a:lnTo>
                      <a:pt x="1" y="6"/>
                    </a:lnTo>
                    <a:lnTo>
                      <a:pt x="1" y="6"/>
                    </a:lnTo>
                    <a:lnTo>
                      <a:pt x="1" y="5"/>
                    </a:lnTo>
                    <a:lnTo>
                      <a:pt x="1" y="6"/>
                    </a:lnTo>
                    <a:lnTo>
                      <a:pt x="1" y="5"/>
                    </a:lnTo>
                    <a:lnTo>
                      <a:pt x="1" y="6"/>
                    </a:lnTo>
                    <a:lnTo>
                      <a:pt x="1" y="5"/>
                    </a:lnTo>
                    <a:lnTo>
                      <a:pt x="1" y="5"/>
                    </a:lnTo>
                    <a:lnTo>
                      <a:pt x="1" y="5"/>
                    </a:lnTo>
                    <a:lnTo>
                      <a:pt x="1" y="5"/>
                    </a:lnTo>
                    <a:lnTo>
                      <a:pt x="1" y="5"/>
                    </a:lnTo>
                    <a:lnTo>
                      <a:pt x="1" y="5"/>
                    </a:lnTo>
                    <a:lnTo>
                      <a:pt x="1" y="4"/>
                    </a:lnTo>
                    <a:lnTo>
                      <a:pt x="1" y="4"/>
                    </a:lnTo>
                    <a:lnTo>
                      <a:pt x="1" y="3"/>
                    </a:lnTo>
                    <a:lnTo>
                      <a:pt x="1" y="4"/>
                    </a:lnTo>
                    <a:lnTo>
                      <a:pt x="1" y="4"/>
                    </a:lnTo>
                    <a:lnTo>
                      <a:pt x="1" y="5"/>
                    </a:lnTo>
                    <a:lnTo>
                      <a:pt x="1" y="5"/>
                    </a:lnTo>
                    <a:lnTo>
                      <a:pt x="1" y="5"/>
                    </a:lnTo>
                    <a:lnTo>
                      <a:pt x="1" y="6"/>
                    </a:lnTo>
                    <a:lnTo>
                      <a:pt x="1" y="5"/>
                    </a:lnTo>
                    <a:lnTo>
                      <a:pt x="1" y="5"/>
                    </a:lnTo>
                    <a:lnTo>
                      <a:pt x="1" y="5"/>
                    </a:lnTo>
                    <a:lnTo>
                      <a:pt x="1" y="6"/>
                    </a:lnTo>
                    <a:lnTo>
                      <a:pt x="1" y="5"/>
                    </a:lnTo>
                    <a:lnTo>
                      <a:pt x="1" y="7"/>
                    </a:lnTo>
                    <a:lnTo>
                      <a:pt x="1" y="7"/>
                    </a:lnTo>
                    <a:lnTo>
                      <a:pt x="1" y="6"/>
                    </a:lnTo>
                    <a:lnTo>
                      <a:pt x="1" y="7"/>
                    </a:lnTo>
                    <a:lnTo>
                      <a:pt x="1" y="6"/>
                    </a:lnTo>
                    <a:lnTo>
                      <a:pt x="1" y="6"/>
                    </a:lnTo>
                    <a:lnTo>
                      <a:pt x="1" y="6"/>
                    </a:lnTo>
                    <a:lnTo>
                      <a:pt x="1" y="6"/>
                    </a:lnTo>
                    <a:lnTo>
                      <a:pt x="1" y="5"/>
                    </a:lnTo>
                    <a:lnTo>
                      <a:pt x="1" y="5"/>
                    </a:lnTo>
                    <a:lnTo>
                      <a:pt x="1" y="4"/>
                    </a:lnTo>
                    <a:lnTo>
                      <a:pt x="1" y="3"/>
                    </a:lnTo>
                    <a:lnTo>
                      <a:pt x="1" y="3"/>
                    </a:lnTo>
                    <a:lnTo>
                      <a:pt x="1" y="3"/>
                    </a:lnTo>
                    <a:lnTo>
                      <a:pt x="1" y="2"/>
                    </a:lnTo>
                    <a:lnTo>
                      <a:pt x="1" y="3"/>
                    </a:lnTo>
                    <a:lnTo>
                      <a:pt x="1" y="3"/>
                    </a:lnTo>
                    <a:lnTo>
                      <a:pt x="1" y="3"/>
                    </a:lnTo>
                    <a:lnTo>
                      <a:pt x="1" y="3"/>
                    </a:lnTo>
                    <a:lnTo>
                      <a:pt x="1" y="2"/>
                    </a:lnTo>
                    <a:lnTo>
                      <a:pt x="1" y="1"/>
                    </a:lnTo>
                    <a:lnTo>
                      <a:pt x="1" y="1"/>
                    </a:lnTo>
                    <a:lnTo>
                      <a:pt x="1" y="1"/>
                    </a:lnTo>
                    <a:lnTo>
                      <a:pt x="1" y="1"/>
                    </a:lnTo>
                    <a:lnTo>
                      <a:pt x="1" y="1"/>
                    </a:lnTo>
                    <a:lnTo>
                      <a:pt x="1" y="0"/>
                    </a:lnTo>
                    <a:lnTo>
                      <a:pt x="1" y="0"/>
                    </a:lnTo>
                    <a:lnTo>
                      <a:pt x="1" y="0"/>
                    </a:lnTo>
                    <a:lnTo>
                      <a:pt x="1" y="0"/>
                    </a:lnTo>
                    <a:lnTo>
                      <a:pt x="1" y="1"/>
                    </a:lnTo>
                    <a:lnTo>
                      <a:pt x="1" y="1"/>
                    </a:lnTo>
                    <a:lnTo>
                      <a:pt x="1" y="2"/>
                    </a:lnTo>
                    <a:lnTo>
                      <a:pt x="1" y="2"/>
                    </a:lnTo>
                    <a:lnTo>
                      <a:pt x="1" y="3"/>
                    </a:lnTo>
                    <a:lnTo>
                      <a:pt x="1" y="3"/>
                    </a:lnTo>
                    <a:lnTo>
                      <a:pt x="1" y="3"/>
                    </a:lnTo>
                    <a:lnTo>
                      <a:pt x="1" y="3"/>
                    </a:lnTo>
                    <a:lnTo>
                      <a:pt x="1" y="3"/>
                    </a:lnTo>
                    <a:lnTo>
                      <a:pt x="1" y="4"/>
                    </a:lnTo>
                    <a:lnTo>
                      <a:pt x="1" y="3"/>
                    </a:lnTo>
                    <a:lnTo>
                      <a:pt x="1" y="4"/>
                    </a:lnTo>
                    <a:lnTo>
                      <a:pt x="1" y="4"/>
                    </a:lnTo>
                    <a:lnTo>
                      <a:pt x="1" y="3"/>
                    </a:lnTo>
                    <a:lnTo>
                      <a:pt x="1" y="3"/>
                    </a:lnTo>
                    <a:lnTo>
                      <a:pt x="1" y="4"/>
                    </a:lnTo>
                    <a:lnTo>
                      <a:pt x="1" y="4"/>
                    </a:lnTo>
                    <a:lnTo>
                      <a:pt x="1" y="4"/>
                    </a:lnTo>
                    <a:lnTo>
                      <a:pt x="1" y="4"/>
                    </a:lnTo>
                    <a:lnTo>
                      <a:pt x="1" y="5"/>
                    </a:lnTo>
                    <a:lnTo>
                      <a:pt x="1" y="4"/>
                    </a:lnTo>
                    <a:lnTo>
                      <a:pt x="1" y="4"/>
                    </a:lnTo>
                    <a:lnTo>
                      <a:pt x="1" y="4"/>
                    </a:lnTo>
                    <a:lnTo>
                      <a:pt x="1" y="4"/>
                    </a:lnTo>
                    <a:lnTo>
                      <a:pt x="1" y="5"/>
                    </a:lnTo>
                    <a:lnTo>
                      <a:pt x="1" y="5"/>
                    </a:lnTo>
                    <a:lnTo>
                      <a:pt x="1" y="6"/>
                    </a:lnTo>
                    <a:lnTo>
                      <a:pt x="1" y="6"/>
                    </a:lnTo>
                    <a:lnTo>
                      <a:pt x="1" y="5"/>
                    </a:lnTo>
                    <a:lnTo>
                      <a:pt x="1" y="6"/>
                    </a:lnTo>
                    <a:lnTo>
                      <a:pt x="1" y="5"/>
                    </a:lnTo>
                    <a:lnTo>
                      <a:pt x="1" y="6"/>
                    </a:lnTo>
                    <a:lnTo>
                      <a:pt x="1" y="5"/>
                    </a:lnTo>
                    <a:lnTo>
                      <a:pt x="1" y="6"/>
                    </a:lnTo>
                    <a:lnTo>
                      <a:pt x="1" y="6"/>
                    </a:lnTo>
                    <a:lnTo>
                      <a:pt x="1" y="5"/>
                    </a:lnTo>
                    <a:lnTo>
                      <a:pt x="1" y="5"/>
                    </a:lnTo>
                    <a:lnTo>
                      <a:pt x="1" y="5"/>
                    </a:lnTo>
                    <a:lnTo>
                      <a:pt x="1" y="4"/>
                    </a:lnTo>
                    <a:lnTo>
                      <a:pt x="1" y="5"/>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4"/>
                    </a:lnTo>
                    <a:lnTo>
                      <a:pt x="1" y="5"/>
                    </a:lnTo>
                    <a:lnTo>
                      <a:pt x="1" y="5"/>
                    </a:lnTo>
                    <a:lnTo>
                      <a:pt x="1" y="4"/>
                    </a:lnTo>
                    <a:lnTo>
                      <a:pt x="1" y="4"/>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6"/>
                    </a:lnTo>
                    <a:lnTo>
                      <a:pt x="1" y="5"/>
                    </a:lnTo>
                    <a:lnTo>
                      <a:pt x="1" y="6"/>
                    </a:lnTo>
                    <a:lnTo>
                      <a:pt x="1" y="5"/>
                    </a:lnTo>
                    <a:lnTo>
                      <a:pt x="1" y="5"/>
                    </a:lnTo>
                    <a:lnTo>
                      <a:pt x="1" y="5"/>
                    </a:lnTo>
                    <a:lnTo>
                      <a:pt x="1" y="6"/>
                    </a:lnTo>
                    <a:lnTo>
                      <a:pt x="1" y="5"/>
                    </a:lnTo>
                    <a:lnTo>
                      <a:pt x="1" y="5"/>
                    </a:lnTo>
                    <a:lnTo>
                      <a:pt x="1" y="5"/>
                    </a:lnTo>
                    <a:lnTo>
                      <a:pt x="1" y="5"/>
                    </a:lnTo>
                    <a:lnTo>
                      <a:pt x="1" y="5"/>
                    </a:lnTo>
                    <a:lnTo>
                      <a:pt x="1" y="4"/>
                    </a:lnTo>
                    <a:lnTo>
                      <a:pt x="1" y="4"/>
                    </a:lnTo>
                    <a:lnTo>
                      <a:pt x="1" y="4"/>
                    </a:lnTo>
                    <a:lnTo>
                      <a:pt x="1" y="5"/>
                    </a:lnTo>
                    <a:lnTo>
                      <a:pt x="1" y="4"/>
                    </a:lnTo>
                    <a:lnTo>
                      <a:pt x="1" y="3"/>
                    </a:lnTo>
                    <a:lnTo>
                      <a:pt x="1" y="3"/>
                    </a:lnTo>
                    <a:lnTo>
                      <a:pt x="1" y="3"/>
                    </a:lnTo>
                    <a:lnTo>
                      <a:pt x="1" y="3"/>
                    </a:lnTo>
                    <a:lnTo>
                      <a:pt x="1" y="3"/>
                    </a:lnTo>
                    <a:lnTo>
                      <a:pt x="1" y="3"/>
                    </a:lnTo>
                    <a:lnTo>
                      <a:pt x="1" y="4"/>
                    </a:lnTo>
                    <a:lnTo>
                      <a:pt x="1" y="3"/>
                    </a:lnTo>
                    <a:lnTo>
                      <a:pt x="1" y="3"/>
                    </a:lnTo>
                    <a:lnTo>
                      <a:pt x="1" y="3"/>
                    </a:lnTo>
                    <a:lnTo>
                      <a:pt x="1" y="2"/>
                    </a:lnTo>
                    <a:lnTo>
                      <a:pt x="1" y="3"/>
                    </a:lnTo>
                    <a:lnTo>
                      <a:pt x="1" y="2"/>
                    </a:lnTo>
                    <a:lnTo>
                      <a:pt x="1" y="3"/>
                    </a:lnTo>
                    <a:lnTo>
                      <a:pt x="1" y="3"/>
                    </a:lnTo>
                    <a:lnTo>
                      <a:pt x="1" y="3"/>
                    </a:lnTo>
                    <a:lnTo>
                      <a:pt x="1" y="3"/>
                    </a:lnTo>
                    <a:lnTo>
                      <a:pt x="1" y="3"/>
                    </a:lnTo>
                    <a:lnTo>
                      <a:pt x="1" y="4"/>
                    </a:lnTo>
                    <a:lnTo>
                      <a:pt x="1" y="4"/>
                    </a:lnTo>
                    <a:lnTo>
                      <a:pt x="1" y="3"/>
                    </a:lnTo>
                    <a:lnTo>
                      <a:pt x="1" y="3"/>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3"/>
                    </a:lnTo>
                    <a:lnTo>
                      <a:pt x="1" y="3"/>
                    </a:lnTo>
                    <a:lnTo>
                      <a:pt x="1" y="3"/>
                    </a:lnTo>
                    <a:lnTo>
                      <a:pt x="1" y="3"/>
                    </a:lnTo>
                    <a:lnTo>
                      <a:pt x="1" y="4"/>
                    </a:lnTo>
                    <a:lnTo>
                      <a:pt x="1" y="3"/>
                    </a:lnTo>
                    <a:lnTo>
                      <a:pt x="1" y="3"/>
                    </a:lnTo>
                    <a:lnTo>
                      <a:pt x="1" y="3"/>
                    </a:lnTo>
                    <a:lnTo>
                      <a:pt x="1" y="4"/>
                    </a:lnTo>
                    <a:lnTo>
                      <a:pt x="1" y="4"/>
                    </a:lnTo>
                    <a:lnTo>
                      <a:pt x="1" y="3"/>
                    </a:lnTo>
                    <a:lnTo>
                      <a:pt x="1" y="4"/>
                    </a:lnTo>
                    <a:lnTo>
                      <a:pt x="1" y="4"/>
                    </a:lnTo>
                    <a:lnTo>
                      <a:pt x="1" y="4"/>
                    </a:lnTo>
                    <a:lnTo>
                      <a:pt x="1" y="5"/>
                    </a:lnTo>
                    <a:lnTo>
                      <a:pt x="1" y="5"/>
                    </a:lnTo>
                    <a:lnTo>
                      <a:pt x="1" y="5"/>
                    </a:lnTo>
                    <a:lnTo>
                      <a:pt x="1" y="4"/>
                    </a:lnTo>
                    <a:lnTo>
                      <a:pt x="1" y="4"/>
                    </a:lnTo>
                    <a:lnTo>
                      <a:pt x="1" y="4"/>
                    </a:lnTo>
                    <a:lnTo>
                      <a:pt x="1" y="3"/>
                    </a:lnTo>
                    <a:lnTo>
                      <a:pt x="1" y="3"/>
                    </a:lnTo>
                    <a:lnTo>
                      <a:pt x="1" y="2"/>
                    </a:lnTo>
                    <a:lnTo>
                      <a:pt x="1" y="2"/>
                    </a:lnTo>
                    <a:lnTo>
                      <a:pt x="1" y="3"/>
                    </a:lnTo>
                    <a:lnTo>
                      <a:pt x="1" y="3"/>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0"/>
                    </a:lnTo>
                    <a:lnTo>
                      <a:pt x="1" y="1"/>
                    </a:lnTo>
                    <a:lnTo>
                      <a:pt x="1" y="1"/>
                    </a:lnTo>
                    <a:lnTo>
                      <a:pt x="1" y="1"/>
                    </a:lnTo>
                    <a:lnTo>
                      <a:pt x="1" y="1"/>
                    </a:lnTo>
                    <a:lnTo>
                      <a:pt x="1" y="0"/>
                    </a:lnTo>
                    <a:lnTo>
                      <a:pt x="1" y="1"/>
                    </a:lnTo>
                    <a:lnTo>
                      <a:pt x="1" y="1"/>
                    </a:lnTo>
                    <a:lnTo>
                      <a:pt x="1" y="1"/>
                    </a:lnTo>
                    <a:lnTo>
                      <a:pt x="1" y="0"/>
                    </a:lnTo>
                    <a:lnTo>
                      <a:pt x="1" y="1"/>
                    </a:lnTo>
                    <a:lnTo>
                      <a:pt x="1" y="0"/>
                    </a:lnTo>
                    <a:lnTo>
                      <a:pt x="1" y="0"/>
                    </a:lnTo>
                    <a:lnTo>
                      <a:pt x="1" y="0"/>
                    </a:lnTo>
                    <a:lnTo>
                      <a:pt x="1" y="0"/>
                    </a:lnTo>
                    <a:lnTo>
                      <a:pt x="1" y="0"/>
                    </a:lnTo>
                    <a:lnTo>
                      <a:pt x="1" y="1"/>
                    </a:lnTo>
                    <a:lnTo>
                      <a:pt x="1" y="2"/>
                    </a:lnTo>
                    <a:lnTo>
                      <a:pt x="1" y="1"/>
                    </a:lnTo>
                    <a:lnTo>
                      <a:pt x="1" y="1"/>
                    </a:lnTo>
                    <a:lnTo>
                      <a:pt x="1" y="2"/>
                    </a:lnTo>
                    <a:lnTo>
                      <a:pt x="1" y="1"/>
                    </a:lnTo>
                    <a:lnTo>
                      <a:pt x="1" y="0"/>
                    </a:lnTo>
                    <a:lnTo>
                      <a:pt x="1" y="1"/>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2"/>
                    </a:lnTo>
                    <a:lnTo>
                      <a:pt x="1" y="1"/>
                    </a:lnTo>
                    <a:lnTo>
                      <a:pt x="1" y="2"/>
                    </a:lnTo>
                    <a:lnTo>
                      <a:pt x="1" y="3"/>
                    </a:lnTo>
                    <a:lnTo>
                      <a:pt x="1" y="3"/>
                    </a:lnTo>
                    <a:lnTo>
                      <a:pt x="1" y="3"/>
                    </a:lnTo>
                    <a:lnTo>
                      <a:pt x="1" y="4"/>
                    </a:lnTo>
                    <a:lnTo>
                      <a:pt x="1" y="3"/>
                    </a:lnTo>
                    <a:lnTo>
                      <a:pt x="1" y="3"/>
                    </a:lnTo>
                    <a:lnTo>
                      <a:pt x="1" y="3"/>
                    </a:lnTo>
                    <a:lnTo>
                      <a:pt x="1" y="3"/>
                    </a:lnTo>
                    <a:lnTo>
                      <a:pt x="1" y="2"/>
                    </a:lnTo>
                    <a:lnTo>
                      <a:pt x="1" y="2"/>
                    </a:lnTo>
                    <a:lnTo>
                      <a:pt x="1" y="2"/>
                    </a:lnTo>
                    <a:lnTo>
                      <a:pt x="1" y="3"/>
                    </a:lnTo>
                    <a:lnTo>
                      <a:pt x="1" y="3"/>
                    </a:lnTo>
                    <a:lnTo>
                      <a:pt x="1" y="3"/>
                    </a:lnTo>
                    <a:lnTo>
                      <a:pt x="1" y="3"/>
                    </a:lnTo>
                    <a:lnTo>
                      <a:pt x="1" y="2"/>
                    </a:lnTo>
                    <a:lnTo>
                      <a:pt x="1" y="2"/>
                    </a:lnTo>
                    <a:lnTo>
                      <a:pt x="1" y="2"/>
                    </a:lnTo>
                    <a:lnTo>
                      <a:pt x="1" y="2"/>
                    </a:lnTo>
                    <a:lnTo>
                      <a:pt x="1" y="2"/>
                    </a:lnTo>
                    <a:lnTo>
                      <a:pt x="1" y="2"/>
                    </a:lnTo>
                    <a:lnTo>
                      <a:pt x="1" y="2"/>
                    </a:lnTo>
                    <a:lnTo>
                      <a:pt x="1" y="1"/>
                    </a:lnTo>
                    <a:lnTo>
                      <a:pt x="1" y="2"/>
                    </a:lnTo>
                    <a:lnTo>
                      <a:pt x="1" y="1"/>
                    </a:lnTo>
                    <a:lnTo>
                      <a:pt x="1" y="1"/>
                    </a:lnTo>
                    <a:lnTo>
                      <a:pt x="1" y="0"/>
                    </a:lnTo>
                    <a:lnTo>
                      <a:pt x="1" y="0"/>
                    </a:lnTo>
                    <a:lnTo>
                      <a:pt x="1" y="0"/>
                    </a:lnTo>
                    <a:lnTo>
                      <a:pt x="1" y="0"/>
                    </a:lnTo>
                    <a:lnTo>
                      <a:pt x="1" y="0"/>
                    </a:lnTo>
                    <a:lnTo>
                      <a:pt x="1" y="1"/>
                    </a:lnTo>
                    <a:lnTo>
                      <a:pt x="1" y="1"/>
                    </a:lnTo>
                    <a:lnTo>
                      <a:pt x="1" y="1"/>
                    </a:lnTo>
                    <a:lnTo>
                      <a:pt x="1" y="0"/>
                    </a:lnTo>
                    <a:lnTo>
                      <a:pt x="1" y="1"/>
                    </a:lnTo>
                    <a:lnTo>
                      <a:pt x="1" y="1"/>
                    </a:lnTo>
                    <a:lnTo>
                      <a:pt x="1" y="1"/>
                    </a:lnTo>
                    <a:lnTo>
                      <a:pt x="1" y="1"/>
                    </a:lnTo>
                    <a:lnTo>
                      <a:pt x="1" y="0"/>
                    </a:lnTo>
                    <a:lnTo>
                      <a:pt x="1" y="1"/>
                    </a:lnTo>
                    <a:lnTo>
                      <a:pt x="1" y="1"/>
                    </a:lnTo>
                    <a:lnTo>
                      <a:pt x="1" y="1"/>
                    </a:lnTo>
                    <a:lnTo>
                      <a:pt x="1" y="0"/>
                    </a:lnTo>
                    <a:lnTo>
                      <a:pt x="1" y="1"/>
                    </a:lnTo>
                    <a:lnTo>
                      <a:pt x="1" y="2"/>
                    </a:lnTo>
                    <a:lnTo>
                      <a:pt x="1" y="2"/>
                    </a:lnTo>
                    <a:lnTo>
                      <a:pt x="1" y="2"/>
                    </a:lnTo>
                    <a:lnTo>
                      <a:pt x="1" y="2"/>
                    </a:lnTo>
                    <a:lnTo>
                      <a:pt x="1" y="3"/>
                    </a:lnTo>
                    <a:lnTo>
                      <a:pt x="1" y="3"/>
                    </a:lnTo>
                    <a:lnTo>
                      <a:pt x="1" y="4"/>
                    </a:lnTo>
                    <a:lnTo>
                      <a:pt x="1" y="4"/>
                    </a:lnTo>
                    <a:lnTo>
                      <a:pt x="1" y="5"/>
                    </a:lnTo>
                    <a:lnTo>
                      <a:pt x="1" y="4"/>
                    </a:lnTo>
                    <a:lnTo>
                      <a:pt x="1" y="5"/>
                    </a:lnTo>
                    <a:lnTo>
                      <a:pt x="1" y="5"/>
                    </a:lnTo>
                    <a:lnTo>
                      <a:pt x="1" y="4"/>
                    </a:lnTo>
                    <a:lnTo>
                      <a:pt x="1" y="4"/>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6004" name="Freeform 660"/>
              <p:cNvSpPr>
                <a:spLocks/>
              </p:cNvSpPr>
              <p:nvPr/>
            </p:nvSpPr>
            <p:spPr bwMode="auto">
              <a:xfrm>
                <a:off x="2970" y="3485"/>
                <a:ext cx="1" cy="72"/>
              </a:xfrm>
              <a:custGeom>
                <a:avLst/>
                <a:gdLst/>
                <a:ahLst/>
                <a:cxnLst>
                  <a:cxn ang="0">
                    <a:pos x="0" y="9"/>
                  </a:cxn>
                  <a:cxn ang="0">
                    <a:pos x="0" y="10"/>
                  </a:cxn>
                  <a:cxn ang="0">
                    <a:pos x="0" y="10"/>
                  </a:cxn>
                  <a:cxn ang="0">
                    <a:pos x="0" y="9"/>
                  </a:cxn>
                  <a:cxn ang="0">
                    <a:pos x="0" y="8"/>
                  </a:cxn>
                  <a:cxn ang="0">
                    <a:pos x="0" y="9"/>
                  </a:cxn>
                  <a:cxn ang="0">
                    <a:pos x="0" y="11"/>
                  </a:cxn>
                  <a:cxn ang="0">
                    <a:pos x="0" y="8"/>
                  </a:cxn>
                  <a:cxn ang="0">
                    <a:pos x="0" y="10"/>
                  </a:cxn>
                  <a:cxn ang="0">
                    <a:pos x="0" y="10"/>
                  </a:cxn>
                  <a:cxn ang="0">
                    <a:pos x="0" y="9"/>
                  </a:cxn>
                  <a:cxn ang="0">
                    <a:pos x="0" y="11"/>
                  </a:cxn>
                  <a:cxn ang="0">
                    <a:pos x="0" y="12"/>
                  </a:cxn>
                  <a:cxn ang="0">
                    <a:pos x="0" y="10"/>
                  </a:cxn>
                  <a:cxn ang="0">
                    <a:pos x="0" y="11"/>
                  </a:cxn>
                  <a:cxn ang="0">
                    <a:pos x="0" y="11"/>
                  </a:cxn>
                  <a:cxn ang="0">
                    <a:pos x="0" y="10"/>
                  </a:cxn>
                  <a:cxn ang="0">
                    <a:pos x="0" y="7"/>
                  </a:cxn>
                  <a:cxn ang="0">
                    <a:pos x="0" y="10"/>
                  </a:cxn>
                  <a:cxn ang="0">
                    <a:pos x="0" y="9"/>
                  </a:cxn>
                  <a:cxn ang="0">
                    <a:pos x="0" y="8"/>
                  </a:cxn>
                  <a:cxn ang="0">
                    <a:pos x="0" y="7"/>
                  </a:cxn>
                  <a:cxn ang="0">
                    <a:pos x="0" y="6"/>
                  </a:cxn>
                  <a:cxn ang="0">
                    <a:pos x="0" y="4"/>
                  </a:cxn>
                  <a:cxn ang="0">
                    <a:pos x="0" y="2"/>
                  </a:cxn>
                  <a:cxn ang="0">
                    <a:pos x="0" y="4"/>
                  </a:cxn>
                  <a:cxn ang="0">
                    <a:pos x="0" y="6"/>
                  </a:cxn>
                  <a:cxn ang="0">
                    <a:pos x="0" y="6"/>
                  </a:cxn>
                  <a:cxn ang="0">
                    <a:pos x="0" y="6"/>
                  </a:cxn>
                  <a:cxn ang="0">
                    <a:pos x="0" y="4"/>
                  </a:cxn>
                  <a:cxn ang="0">
                    <a:pos x="0" y="6"/>
                  </a:cxn>
                  <a:cxn ang="0">
                    <a:pos x="0" y="5"/>
                  </a:cxn>
                  <a:cxn ang="0">
                    <a:pos x="0" y="7"/>
                  </a:cxn>
                  <a:cxn ang="0">
                    <a:pos x="0" y="5"/>
                  </a:cxn>
                  <a:cxn ang="0">
                    <a:pos x="0" y="5"/>
                  </a:cxn>
                  <a:cxn ang="0">
                    <a:pos x="0" y="6"/>
                  </a:cxn>
                  <a:cxn ang="0">
                    <a:pos x="0" y="7"/>
                  </a:cxn>
                  <a:cxn ang="0">
                    <a:pos x="0" y="7"/>
                  </a:cxn>
                  <a:cxn ang="0">
                    <a:pos x="0" y="6"/>
                  </a:cxn>
                  <a:cxn ang="0">
                    <a:pos x="0" y="6"/>
                  </a:cxn>
                  <a:cxn ang="0">
                    <a:pos x="0" y="5"/>
                  </a:cxn>
                  <a:cxn ang="0">
                    <a:pos x="0" y="4"/>
                  </a:cxn>
                  <a:cxn ang="0">
                    <a:pos x="0" y="3"/>
                  </a:cxn>
                  <a:cxn ang="0">
                    <a:pos x="0" y="5"/>
                  </a:cxn>
                  <a:cxn ang="0">
                    <a:pos x="0" y="4"/>
                  </a:cxn>
                  <a:cxn ang="0">
                    <a:pos x="0" y="5"/>
                  </a:cxn>
                  <a:cxn ang="0">
                    <a:pos x="0" y="3"/>
                  </a:cxn>
                  <a:cxn ang="0">
                    <a:pos x="0" y="0"/>
                  </a:cxn>
                  <a:cxn ang="0">
                    <a:pos x="0" y="3"/>
                  </a:cxn>
                  <a:cxn ang="0">
                    <a:pos x="0" y="3"/>
                  </a:cxn>
                  <a:cxn ang="0">
                    <a:pos x="0" y="5"/>
                  </a:cxn>
                  <a:cxn ang="0">
                    <a:pos x="0" y="5"/>
                  </a:cxn>
                  <a:cxn ang="0">
                    <a:pos x="0" y="5"/>
                  </a:cxn>
                  <a:cxn ang="0">
                    <a:pos x="0" y="7"/>
                  </a:cxn>
                  <a:cxn ang="0">
                    <a:pos x="0" y="7"/>
                  </a:cxn>
                  <a:cxn ang="0">
                    <a:pos x="0" y="8"/>
                  </a:cxn>
                  <a:cxn ang="0">
                    <a:pos x="0" y="7"/>
                  </a:cxn>
                  <a:cxn ang="0">
                    <a:pos x="0" y="5"/>
                  </a:cxn>
                  <a:cxn ang="0">
                    <a:pos x="0" y="7"/>
                  </a:cxn>
                  <a:cxn ang="0">
                    <a:pos x="0" y="4"/>
                  </a:cxn>
                  <a:cxn ang="0">
                    <a:pos x="0" y="4"/>
                  </a:cxn>
                  <a:cxn ang="0">
                    <a:pos x="0" y="4"/>
                  </a:cxn>
                  <a:cxn ang="0">
                    <a:pos x="0" y="5"/>
                  </a:cxn>
                </a:cxnLst>
                <a:rect l="0" t="0" r="r" b="b"/>
                <a:pathLst>
                  <a:path h="12">
                    <a:moveTo>
                      <a:pt x="0" y="8"/>
                    </a:moveTo>
                    <a:lnTo>
                      <a:pt x="0" y="9"/>
                    </a:lnTo>
                    <a:lnTo>
                      <a:pt x="0" y="9"/>
                    </a:lnTo>
                    <a:lnTo>
                      <a:pt x="0" y="10"/>
                    </a:lnTo>
                    <a:lnTo>
                      <a:pt x="0" y="9"/>
                    </a:lnTo>
                    <a:lnTo>
                      <a:pt x="0" y="9"/>
                    </a:lnTo>
                    <a:lnTo>
                      <a:pt x="0" y="9"/>
                    </a:lnTo>
                    <a:lnTo>
                      <a:pt x="0" y="9"/>
                    </a:lnTo>
                    <a:lnTo>
                      <a:pt x="0" y="9"/>
                    </a:lnTo>
                    <a:lnTo>
                      <a:pt x="0" y="10"/>
                    </a:lnTo>
                    <a:lnTo>
                      <a:pt x="0" y="9"/>
                    </a:lnTo>
                    <a:lnTo>
                      <a:pt x="0" y="9"/>
                    </a:lnTo>
                    <a:lnTo>
                      <a:pt x="0" y="9"/>
                    </a:lnTo>
                    <a:lnTo>
                      <a:pt x="0" y="9"/>
                    </a:lnTo>
                    <a:lnTo>
                      <a:pt x="0" y="10"/>
                    </a:lnTo>
                    <a:lnTo>
                      <a:pt x="0" y="11"/>
                    </a:lnTo>
                    <a:lnTo>
                      <a:pt x="0" y="10"/>
                    </a:lnTo>
                    <a:lnTo>
                      <a:pt x="0" y="10"/>
                    </a:lnTo>
                    <a:lnTo>
                      <a:pt x="0" y="11"/>
                    </a:lnTo>
                    <a:lnTo>
                      <a:pt x="0" y="11"/>
                    </a:lnTo>
                    <a:lnTo>
                      <a:pt x="0" y="11"/>
                    </a:lnTo>
                    <a:lnTo>
                      <a:pt x="0" y="10"/>
                    </a:lnTo>
                    <a:lnTo>
                      <a:pt x="0" y="11"/>
                    </a:lnTo>
                    <a:lnTo>
                      <a:pt x="0" y="12"/>
                    </a:lnTo>
                    <a:lnTo>
                      <a:pt x="0" y="11"/>
                    </a:lnTo>
                    <a:lnTo>
                      <a:pt x="0" y="11"/>
                    </a:lnTo>
                    <a:lnTo>
                      <a:pt x="0" y="10"/>
                    </a:lnTo>
                    <a:lnTo>
                      <a:pt x="0" y="11"/>
                    </a:lnTo>
                    <a:lnTo>
                      <a:pt x="0" y="10"/>
                    </a:lnTo>
                    <a:lnTo>
                      <a:pt x="0" y="10"/>
                    </a:lnTo>
                    <a:lnTo>
                      <a:pt x="0" y="9"/>
                    </a:lnTo>
                    <a:lnTo>
                      <a:pt x="0" y="10"/>
                    </a:lnTo>
                    <a:lnTo>
                      <a:pt x="0" y="10"/>
                    </a:lnTo>
                    <a:lnTo>
                      <a:pt x="0" y="10"/>
                    </a:lnTo>
                    <a:lnTo>
                      <a:pt x="0" y="9"/>
                    </a:lnTo>
                    <a:lnTo>
                      <a:pt x="0" y="10"/>
                    </a:lnTo>
                    <a:lnTo>
                      <a:pt x="0" y="9"/>
                    </a:lnTo>
                    <a:lnTo>
                      <a:pt x="0" y="9"/>
                    </a:lnTo>
                    <a:lnTo>
                      <a:pt x="0" y="9"/>
                    </a:lnTo>
                    <a:lnTo>
                      <a:pt x="0" y="8"/>
                    </a:lnTo>
                    <a:lnTo>
                      <a:pt x="0" y="8"/>
                    </a:lnTo>
                    <a:lnTo>
                      <a:pt x="0" y="8"/>
                    </a:lnTo>
                    <a:lnTo>
                      <a:pt x="0" y="9"/>
                    </a:lnTo>
                    <a:lnTo>
                      <a:pt x="0" y="9"/>
                    </a:lnTo>
                    <a:lnTo>
                      <a:pt x="0" y="9"/>
                    </a:lnTo>
                    <a:lnTo>
                      <a:pt x="0" y="8"/>
                    </a:lnTo>
                    <a:lnTo>
                      <a:pt x="0" y="9"/>
                    </a:lnTo>
                    <a:lnTo>
                      <a:pt x="0" y="8"/>
                    </a:lnTo>
                    <a:lnTo>
                      <a:pt x="0" y="8"/>
                    </a:lnTo>
                    <a:lnTo>
                      <a:pt x="0" y="9"/>
                    </a:lnTo>
                    <a:lnTo>
                      <a:pt x="0" y="8"/>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1"/>
                    </a:lnTo>
                    <a:lnTo>
                      <a:pt x="0" y="11"/>
                    </a:lnTo>
                    <a:lnTo>
                      <a:pt x="0" y="11"/>
                    </a:lnTo>
                    <a:lnTo>
                      <a:pt x="0" y="11"/>
                    </a:lnTo>
                    <a:lnTo>
                      <a:pt x="0" y="11"/>
                    </a:lnTo>
                    <a:lnTo>
                      <a:pt x="0" y="11"/>
                    </a:lnTo>
                    <a:lnTo>
                      <a:pt x="0" y="11"/>
                    </a:lnTo>
                    <a:lnTo>
                      <a:pt x="0" y="11"/>
                    </a:lnTo>
                    <a:lnTo>
                      <a:pt x="0" y="10"/>
                    </a:lnTo>
                    <a:lnTo>
                      <a:pt x="0" y="9"/>
                    </a:lnTo>
                    <a:lnTo>
                      <a:pt x="0" y="10"/>
                    </a:lnTo>
                    <a:lnTo>
                      <a:pt x="0" y="9"/>
                    </a:lnTo>
                    <a:lnTo>
                      <a:pt x="0" y="9"/>
                    </a:lnTo>
                    <a:lnTo>
                      <a:pt x="0" y="9"/>
                    </a:lnTo>
                    <a:lnTo>
                      <a:pt x="0" y="8"/>
                    </a:lnTo>
                    <a:lnTo>
                      <a:pt x="0" y="8"/>
                    </a:lnTo>
                    <a:lnTo>
                      <a:pt x="0" y="9"/>
                    </a:lnTo>
                    <a:lnTo>
                      <a:pt x="0" y="8"/>
                    </a:lnTo>
                    <a:lnTo>
                      <a:pt x="0" y="8"/>
                    </a:lnTo>
                    <a:lnTo>
                      <a:pt x="0" y="8"/>
                    </a:lnTo>
                    <a:lnTo>
                      <a:pt x="0" y="9"/>
                    </a:lnTo>
                    <a:lnTo>
                      <a:pt x="0" y="9"/>
                    </a:lnTo>
                    <a:lnTo>
                      <a:pt x="0" y="10"/>
                    </a:lnTo>
                    <a:lnTo>
                      <a:pt x="0" y="10"/>
                    </a:lnTo>
                    <a:lnTo>
                      <a:pt x="0" y="10"/>
                    </a:lnTo>
                    <a:lnTo>
                      <a:pt x="0" y="9"/>
                    </a:lnTo>
                    <a:lnTo>
                      <a:pt x="0" y="9"/>
                    </a:lnTo>
                    <a:lnTo>
                      <a:pt x="0" y="10"/>
                    </a:lnTo>
                    <a:lnTo>
                      <a:pt x="0" y="10"/>
                    </a:lnTo>
                    <a:lnTo>
                      <a:pt x="0" y="10"/>
                    </a:lnTo>
                    <a:lnTo>
                      <a:pt x="0" y="11"/>
                    </a:lnTo>
                    <a:lnTo>
                      <a:pt x="0" y="11"/>
                    </a:lnTo>
                    <a:lnTo>
                      <a:pt x="0" y="12"/>
                    </a:lnTo>
                    <a:lnTo>
                      <a:pt x="0" y="12"/>
                    </a:lnTo>
                    <a:lnTo>
                      <a:pt x="0" y="12"/>
                    </a:lnTo>
                    <a:lnTo>
                      <a:pt x="0" y="11"/>
                    </a:lnTo>
                    <a:lnTo>
                      <a:pt x="0" y="11"/>
                    </a:lnTo>
                    <a:lnTo>
                      <a:pt x="0" y="11"/>
                    </a:lnTo>
                    <a:lnTo>
                      <a:pt x="0" y="10"/>
                    </a:lnTo>
                    <a:lnTo>
                      <a:pt x="0" y="10"/>
                    </a:lnTo>
                    <a:lnTo>
                      <a:pt x="0" y="9"/>
                    </a:lnTo>
                    <a:lnTo>
                      <a:pt x="0" y="9"/>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0"/>
                    </a:lnTo>
                    <a:lnTo>
                      <a:pt x="0" y="11"/>
                    </a:lnTo>
                    <a:lnTo>
                      <a:pt x="0" y="10"/>
                    </a:lnTo>
                    <a:lnTo>
                      <a:pt x="0" y="11"/>
                    </a:lnTo>
                    <a:lnTo>
                      <a:pt x="0" y="12"/>
                    </a:lnTo>
                    <a:lnTo>
                      <a:pt x="0" y="11"/>
                    </a:lnTo>
                    <a:lnTo>
                      <a:pt x="0" y="12"/>
                    </a:lnTo>
                    <a:lnTo>
                      <a:pt x="0" y="11"/>
                    </a:lnTo>
                    <a:lnTo>
                      <a:pt x="0" y="11"/>
                    </a:lnTo>
                    <a:lnTo>
                      <a:pt x="0" y="11"/>
                    </a:lnTo>
                    <a:lnTo>
                      <a:pt x="0" y="12"/>
                    </a:lnTo>
                    <a:lnTo>
                      <a:pt x="0" y="11"/>
                    </a:lnTo>
                    <a:lnTo>
                      <a:pt x="0" y="12"/>
                    </a:lnTo>
                    <a:lnTo>
                      <a:pt x="0" y="11"/>
                    </a:lnTo>
                    <a:lnTo>
                      <a:pt x="0" y="11"/>
                    </a:lnTo>
                    <a:lnTo>
                      <a:pt x="0" y="11"/>
                    </a:lnTo>
                    <a:lnTo>
                      <a:pt x="0" y="11"/>
                    </a:lnTo>
                    <a:lnTo>
                      <a:pt x="0" y="10"/>
                    </a:lnTo>
                    <a:lnTo>
                      <a:pt x="0" y="11"/>
                    </a:lnTo>
                    <a:lnTo>
                      <a:pt x="0" y="11"/>
                    </a:lnTo>
                    <a:lnTo>
                      <a:pt x="0" y="11"/>
                    </a:lnTo>
                    <a:lnTo>
                      <a:pt x="0" y="12"/>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0"/>
                    </a:lnTo>
                    <a:lnTo>
                      <a:pt x="0" y="10"/>
                    </a:lnTo>
                    <a:lnTo>
                      <a:pt x="0" y="10"/>
                    </a:lnTo>
                    <a:lnTo>
                      <a:pt x="0" y="9"/>
                    </a:lnTo>
                    <a:lnTo>
                      <a:pt x="0" y="9"/>
                    </a:lnTo>
                    <a:lnTo>
                      <a:pt x="0" y="9"/>
                    </a:lnTo>
                    <a:lnTo>
                      <a:pt x="0" y="9"/>
                    </a:lnTo>
                    <a:lnTo>
                      <a:pt x="0" y="8"/>
                    </a:lnTo>
                    <a:lnTo>
                      <a:pt x="0" y="9"/>
                    </a:lnTo>
                    <a:lnTo>
                      <a:pt x="0" y="8"/>
                    </a:lnTo>
                    <a:lnTo>
                      <a:pt x="0" y="7"/>
                    </a:lnTo>
                    <a:lnTo>
                      <a:pt x="0" y="7"/>
                    </a:lnTo>
                    <a:lnTo>
                      <a:pt x="0" y="7"/>
                    </a:lnTo>
                    <a:lnTo>
                      <a:pt x="0" y="7"/>
                    </a:lnTo>
                    <a:lnTo>
                      <a:pt x="0" y="8"/>
                    </a:lnTo>
                    <a:lnTo>
                      <a:pt x="0" y="8"/>
                    </a:lnTo>
                    <a:lnTo>
                      <a:pt x="0" y="8"/>
                    </a:lnTo>
                    <a:lnTo>
                      <a:pt x="0" y="8"/>
                    </a:lnTo>
                    <a:lnTo>
                      <a:pt x="0" y="7"/>
                    </a:lnTo>
                    <a:lnTo>
                      <a:pt x="0" y="8"/>
                    </a:lnTo>
                    <a:lnTo>
                      <a:pt x="0" y="9"/>
                    </a:lnTo>
                    <a:lnTo>
                      <a:pt x="0" y="9"/>
                    </a:lnTo>
                    <a:lnTo>
                      <a:pt x="0" y="9"/>
                    </a:lnTo>
                    <a:lnTo>
                      <a:pt x="0" y="10"/>
                    </a:lnTo>
                    <a:lnTo>
                      <a:pt x="0" y="10"/>
                    </a:lnTo>
                    <a:lnTo>
                      <a:pt x="0" y="10"/>
                    </a:lnTo>
                    <a:lnTo>
                      <a:pt x="0" y="11"/>
                    </a:lnTo>
                    <a:lnTo>
                      <a:pt x="0" y="10"/>
                    </a:lnTo>
                    <a:lnTo>
                      <a:pt x="0" y="11"/>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9"/>
                    </a:lnTo>
                    <a:lnTo>
                      <a:pt x="0" y="7"/>
                    </a:lnTo>
                    <a:lnTo>
                      <a:pt x="0" y="8"/>
                    </a:lnTo>
                    <a:lnTo>
                      <a:pt x="0" y="8"/>
                    </a:lnTo>
                    <a:lnTo>
                      <a:pt x="0" y="8"/>
                    </a:lnTo>
                    <a:lnTo>
                      <a:pt x="0" y="7"/>
                    </a:lnTo>
                    <a:lnTo>
                      <a:pt x="0" y="7"/>
                    </a:lnTo>
                    <a:lnTo>
                      <a:pt x="0" y="7"/>
                    </a:lnTo>
                    <a:lnTo>
                      <a:pt x="0" y="6"/>
                    </a:lnTo>
                    <a:lnTo>
                      <a:pt x="0" y="7"/>
                    </a:lnTo>
                    <a:lnTo>
                      <a:pt x="0" y="7"/>
                    </a:lnTo>
                    <a:lnTo>
                      <a:pt x="0" y="7"/>
                    </a:lnTo>
                    <a:lnTo>
                      <a:pt x="0" y="7"/>
                    </a:lnTo>
                    <a:lnTo>
                      <a:pt x="0" y="7"/>
                    </a:lnTo>
                    <a:lnTo>
                      <a:pt x="0" y="6"/>
                    </a:lnTo>
                    <a:lnTo>
                      <a:pt x="0" y="6"/>
                    </a:lnTo>
                    <a:lnTo>
                      <a:pt x="0" y="6"/>
                    </a:lnTo>
                    <a:lnTo>
                      <a:pt x="0" y="6"/>
                    </a:lnTo>
                    <a:lnTo>
                      <a:pt x="0" y="5"/>
                    </a:lnTo>
                    <a:lnTo>
                      <a:pt x="0" y="5"/>
                    </a:lnTo>
                    <a:lnTo>
                      <a:pt x="0" y="4"/>
                    </a:lnTo>
                    <a:lnTo>
                      <a:pt x="0" y="4"/>
                    </a:lnTo>
                    <a:lnTo>
                      <a:pt x="0" y="4"/>
                    </a:lnTo>
                    <a:lnTo>
                      <a:pt x="0" y="5"/>
                    </a:lnTo>
                    <a:lnTo>
                      <a:pt x="0" y="6"/>
                    </a:lnTo>
                    <a:lnTo>
                      <a:pt x="0" y="6"/>
                    </a:lnTo>
                    <a:lnTo>
                      <a:pt x="0" y="5"/>
                    </a:lnTo>
                    <a:lnTo>
                      <a:pt x="0" y="5"/>
                    </a:lnTo>
                    <a:lnTo>
                      <a:pt x="0" y="4"/>
                    </a:lnTo>
                    <a:lnTo>
                      <a:pt x="0" y="4"/>
                    </a:lnTo>
                    <a:lnTo>
                      <a:pt x="0" y="4"/>
                    </a:lnTo>
                    <a:lnTo>
                      <a:pt x="0" y="4"/>
                    </a:lnTo>
                    <a:lnTo>
                      <a:pt x="0" y="4"/>
                    </a:lnTo>
                    <a:lnTo>
                      <a:pt x="0" y="4"/>
                    </a:lnTo>
                    <a:lnTo>
                      <a:pt x="0" y="3"/>
                    </a:lnTo>
                    <a:lnTo>
                      <a:pt x="0" y="4"/>
                    </a:lnTo>
                    <a:lnTo>
                      <a:pt x="0" y="3"/>
                    </a:lnTo>
                    <a:lnTo>
                      <a:pt x="0" y="3"/>
                    </a:lnTo>
                    <a:lnTo>
                      <a:pt x="0" y="3"/>
                    </a:lnTo>
                    <a:lnTo>
                      <a:pt x="0" y="2"/>
                    </a:lnTo>
                    <a:lnTo>
                      <a:pt x="0" y="3"/>
                    </a:lnTo>
                    <a:lnTo>
                      <a:pt x="0" y="2"/>
                    </a:lnTo>
                    <a:lnTo>
                      <a:pt x="0" y="1"/>
                    </a:lnTo>
                    <a:lnTo>
                      <a:pt x="0" y="2"/>
                    </a:lnTo>
                    <a:lnTo>
                      <a:pt x="0" y="2"/>
                    </a:lnTo>
                    <a:lnTo>
                      <a:pt x="0" y="2"/>
                    </a:lnTo>
                    <a:lnTo>
                      <a:pt x="0" y="2"/>
                    </a:lnTo>
                    <a:lnTo>
                      <a:pt x="0" y="3"/>
                    </a:lnTo>
                    <a:lnTo>
                      <a:pt x="0" y="3"/>
                    </a:lnTo>
                    <a:lnTo>
                      <a:pt x="0" y="4"/>
                    </a:lnTo>
                    <a:lnTo>
                      <a:pt x="0" y="3"/>
                    </a:lnTo>
                    <a:lnTo>
                      <a:pt x="0" y="4"/>
                    </a:lnTo>
                    <a:lnTo>
                      <a:pt x="0" y="3"/>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5"/>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6"/>
                    </a:lnTo>
                    <a:lnTo>
                      <a:pt x="0" y="5"/>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7"/>
                    </a:lnTo>
                    <a:lnTo>
                      <a:pt x="0" y="6"/>
                    </a:lnTo>
                    <a:lnTo>
                      <a:pt x="0" y="7"/>
                    </a:lnTo>
                    <a:lnTo>
                      <a:pt x="0" y="7"/>
                    </a:lnTo>
                    <a:lnTo>
                      <a:pt x="0" y="7"/>
                    </a:lnTo>
                    <a:lnTo>
                      <a:pt x="0" y="7"/>
                    </a:lnTo>
                    <a:lnTo>
                      <a:pt x="0" y="6"/>
                    </a:lnTo>
                    <a:lnTo>
                      <a:pt x="0" y="6"/>
                    </a:lnTo>
                    <a:lnTo>
                      <a:pt x="0" y="6"/>
                    </a:lnTo>
                    <a:lnTo>
                      <a:pt x="0" y="6"/>
                    </a:lnTo>
                    <a:lnTo>
                      <a:pt x="0" y="5"/>
                    </a:lnTo>
                    <a:lnTo>
                      <a:pt x="0" y="5"/>
                    </a:lnTo>
                    <a:lnTo>
                      <a:pt x="0" y="5"/>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5"/>
                    </a:lnTo>
                    <a:lnTo>
                      <a:pt x="0" y="6"/>
                    </a:lnTo>
                    <a:lnTo>
                      <a:pt x="0" y="6"/>
                    </a:lnTo>
                    <a:lnTo>
                      <a:pt x="0" y="5"/>
                    </a:lnTo>
                    <a:lnTo>
                      <a:pt x="0" y="5"/>
                    </a:lnTo>
                    <a:lnTo>
                      <a:pt x="0" y="5"/>
                    </a:lnTo>
                    <a:lnTo>
                      <a:pt x="0" y="5"/>
                    </a:lnTo>
                    <a:lnTo>
                      <a:pt x="0" y="5"/>
                    </a:lnTo>
                    <a:lnTo>
                      <a:pt x="0" y="6"/>
                    </a:lnTo>
                    <a:lnTo>
                      <a:pt x="0" y="5"/>
                    </a:lnTo>
                    <a:lnTo>
                      <a:pt x="0" y="5"/>
                    </a:lnTo>
                    <a:lnTo>
                      <a:pt x="0" y="5"/>
                    </a:lnTo>
                    <a:lnTo>
                      <a:pt x="0" y="6"/>
                    </a:lnTo>
                    <a:lnTo>
                      <a:pt x="0" y="5"/>
                    </a:lnTo>
                    <a:lnTo>
                      <a:pt x="0" y="5"/>
                    </a:lnTo>
                    <a:lnTo>
                      <a:pt x="0" y="5"/>
                    </a:lnTo>
                    <a:lnTo>
                      <a:pt x="0" y="5"/>
                    </a:lnTo>
                    <a:lnTo>
                      <a:pt x="0" y="5"/>
                    </a:lnTo>
                    <a:lnTo>
                      <a:pt x="0" y="6"/>
                    </a:lnTo>
                    <a:lnTo>
                      <a:pt x="0" y="5"/>
                    </a:lnTo>
                    <a:lnTo>
                      <a:pt x="0" y="5"/>
                    </a:lnTo>
                    <a:lnTo>
                      <a:pt x="0" y="5"/>
                    </a:lnTo>
                    <a:lnTo>
                      <a:pt x="0" y="5"/>
                    </a:lnTo>
                    <a:lnTo>
                      <a:pt x="0" y="6"/>
                    </a:lnTo>
                    <a:lnTo>
                      <a:pt x="0" y="6"/>
                    </a:lnTo>
                    <a:lnTo>
                      <a:pt x="0" y="7"/>
                    </a:lnTo>
                    <a:lnTo>
                      <a:pt x="0" y="6"/>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6"/>
                    </a:lnTo>
                    <a:lnTo>
                      <a:pt x="0" y="5"/>
                    </a:lnTo>
                    <a:lnTo>
                      <a:pt x="0" y="6"/>
                    </a:lnTo>
                    <a:lnTo>
                      <a:pt x="0" y="6"/>
                    </a:lnTo>
                    <a:lnTo>
                      <a:pt x="0" y="6"/>
                    </a:lnTo>
                    <a:lnTo>
                      <a:pt x="0" y="6"/>
                    </a:lnTo>
                    <a:lnTo>
                      <a:pt x="0" y="7"/>
                    </a:lnTo>
                    <a:lnTo>
                      <a:pt x="0" y="6"/>
                    </a:lnTo>
                    <a:lnTo>
                      <a:pt x="0" y="7"/>
                    </a:lnTo>
                    <a:lnTo>
                      <a:pt x="0" y="6"/>
                    </a:lnTo>
                    <a:lnTo>
                      <a:pt x="0" y="7"/>
                    </a:lnTo>
                    <a:lnTo>
                      <a:pt x="0" y="7"/>
                    </a:lnTo>
                    <a:lnTo>
                      <a:pt x="0" y="7"/>
                    </a:lnTo>
                    <a:lnTo>
                      <a:pt x="0" y="7"/>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4"/>
                    </a:lnTo>
                    <a:lnTo>
                      <a:pt x="0" y="5"/>
                    </a:lnTo>
                    <a:lnTo>
                      <a:pt x="0" y="5"/>
                    </a:lnTo>
                    <a:lnTo>
                      <a:pt x="0" y="4"/>
                    </a:lnTo>
                    <a:lnTo>
                      <a:pt x="0" y="4"/>
                    </a:lnTo>
                    <a:lnTo>
                      <a:pt x="0" y="4"/>
                    </a:lnTo>
                    <a:lnTo>
                      <a:pt x="0" y="4"/>
                    </a:lnTo>
                    <a:lnTo>
                      <a:pt x="0" y="3"/>
                    </a:lnTo>
                    <a:lnTo>
                      <a:pt x="0" y="3"/>
                    </a:lnTo>
                    <a:lnTo>
                      <a:pt x="0" y="4"/>
                    </a:lnTo>
                    <a:lnTo>
                      <a:pt x="0" y="4"/>
                    </a:lnTo>
                    <a:lnTo>
                      <a:pt x="0" y="4"/>
                    </a:lnTo>
                    <a:lnTo>
                      <a:pt x="0" y="3"/>
                    </a:lnTo>
                    <a:lnTo>
                      <a:pt x="0" y="3"/>
                    </a:lnTo>
                    <a:lnTo>
                      <a:pt x="0" y="4"/>
                    </a:lnTo>
                    <a:lnTo>
                      <a:pt x="0" y="4"/>
                    </a:lnTo>
                    <a:lnTo>
                      <a:pt x="0" y="3"/>
                    </a:lnTo>
                    <a:lnTo>
                      <a:pt x="0" y="3"/>
                    </a:lnTo>
                    <a:lnTo>
                      <a:pt x="0" y="4"/>
                    </a:lnTo>
                    <a:lnTo>
                      <a:pt x="0" y="3"/>
                    </a:lnTo>
                    <a:lnTo>
                      <a:pt x="0" y="3"/>
                    </a:lnTo>
                    <a:lnTo>
                      <a:pt x="0" y="4"/>
                    </a:lnTo>
                    <a:lnTo>
                      <a:pt x="0" y="4"/>
                    </a:lnTo>
                    <a:lnTo>
                      <a:pt x="0" y="4"/>
                    </a:lnTo>
                    <a:lnTo>
                      <a:pt x="0" y="4"/>
                    </a:lnTo>
                    <a:lnTo>
                      <a:pt x="0" y="4"/>
                    </a:lnTo>
                    <a:lnTo>
                      <a:pt x="0" y="4"/>
                    </a:lnTo>
                    <a:lnTo>
                      <a:pt x="0" y="5"/>
                    </a:lnTo>
                    <a:lnTo>
                      <a:pt x="0" y="5"/>
                    </a:lnTo>
                    <a:lnTo>
                      <a:pt x="0" y="5"/>
                    </a:lnTo>
                    <a:lnTo>
                      <a:pt x="0" y="5"/>
                    </a:lnTo>
                    <a:lnTo>
                      <a:pt x="0" y="6"/>
                    </a:lnTo>
                    <a:lnTo>
                      <a:pt x="0" y="5"/>
                    </a:lnTo>
                    <a:lnTo>
                      <a:pt x="0" y="5"/>
                    </a:lnTo>
                    <a:lnTo>
                      <a:pt x="0" y="5"/>
                    </a:lnTo>
                    <a:lnTo>
                      <a:pt x="0" y="4"/>
                    </a:lnTo>
                    <a:lnTo>
                      <a:pt x="0" y="5"/>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4"/>
                    </a:lnTo>
                    <a:lnTo>
                      <a:pt x="0" y="4"/>
                    </a:lnTo>
                    <a:lnTo>
                      <a:pt x="0" y="5"/>
                    </a:lnTo>
                    <a:lnTo>
                      <a:pt x="0" y="4"/>
                    </a:lnTo>
                    <a:lnTo>
                      <a:pt x="0" y="4"/>
                    </a:lnTo>
                    <a:lnTo>
                      <a:pt x="0" y="5"/>
                    </a:lnTo>
                    <a:lnTo>
                      <a:pt x="0" y="4"/>
                    </a:lnTo>
                    <a:lnTo>
                      <a:pt x="0" y="4"/>
                    </a:lnTo>
                    <a:lnTo>
                      <a:pt x="0" y="3"/>
                    </a:lnTo>
                    <a:lnTo>
                      <a:pt x="0" y="4"/>
                    </a:lnTo>
                    <a:lnTo>
                      <a:pt x="0" y="3"/>
                    </a:lnTo>
                    <a:lnTo>
                      <a:pt x="0" y="4"/>
                    </a:lnTo>
                    <a:lnTo>
                      <a:pt x="0" y="3"/>
                    </a:lnTo>
                    <a:lnTo>
                      <a:pt x="0" y="3"/>
                    </a:lnTo>
                    <a:lnTo>
                      <a:pt x="0" y="3"/>
                    </a:lnTo>
                    <a:lnTo>
                      <a:pt x="0" y="3"/>
                    </a:lnTo>
                    <a:lnTo>
                      <a:pt x="0" y="3"/>
                    </a:lnTo>
                    <a:lnTo>
                      <a:pt x="0" y="2"/>
                    </a:lnTo>
                    <a:lnTo>
                      <a:pt x="0" y="2"/>
                    </a:lnTo>
                    <a:lnTo>
                      <a:pt x="0" y="1"/>
                    </a:lnTo>
                    <a:lnTo>
                      <a:pt x="0" y="1"/>
                    </a:lnTo>
                    <a:lnTo>
                      <a:pt x="0" y="0"/>
                    </a:lnTo>
                    <a:lnTo>
                      <a:pt x="0" y="0"/>
                    </a:lnTo>
                    <a:lnTo>
                      <a:pt x="0" y="0"/>
                    </a:lnTo>
                    <a:lnTo>
                      <a:pt x="0" y="1"/>
                    </a:lnTo>
                    <a:lnTo>
                      <a:pt x="0" y="1"/>
                    </a:lnTo>
                    <a:lnTo>
                      <a:pt x="0" y="2"/>
                    </a:lnTo>
                    <a:lnTo>
                      <a:pt x="0" y="2"/>
                    </a:lnTo>
                    <a:lnTo>
                      <a:pt x="0" y="2"/>
                    </a:lnTo>
                    <a:lnTo>
                      <a:pt x="0" y="2"/>
                    </a:lnTo>
                    <a:lnTo>
                      <a:pt x="0" y="3"/>
                    </a:lnTo>
                    <a:lnTo>
                      <a:pt x="0" y="2"/>
                    </a:lnTo>
                    <a:lnTo>
                      <a:pt x="0" y="3"/>
                    </a:lnTo>
                    <a:lnTo>
                      <a:pt x="0" y="2"/>
                    </a:lnTo>
                    <a:lnTo>
                      <a:pt x="0" y="2"/>
                    </a:lnTo>
                    <a:lnTo>
                      <a:pt x="0" y="3"/>
                    </a:lnTo>
                    <a:lnTo>
                      <a:pt x="0" y="3"/>
                    </a:lnTo>
                    <a:lnTo>
                      <a:pt x="0" y="3"/>
                    </a:lnTo>
                    <a:lnTo>
                      <a:pt x="0" y="2"/>
                    </a:lnTo>
                    <a:lnTo>
                      <a:pt x="0" y="3"/>
                    </a:lnTo>
                    <a:lnTo>
                      <a:pt x="0" y="3"/>
                    </a:lnTo>
                    <a:lnTo>
                      <a:pt x="0" y="3"/>
                    </a:lnTo>
                    <a:lnTo>
                      <a:pt x="0" y="3"/>
                    </a:lnTo>
                    <a:lnTo>
                      <a:pt x="0" y="3"/>
                    </a:lnTo>
                    <a:lnTo>
                      <a:pt x="0" y="4"/>
                    </a:lnTo>
                    <a:lnTo>
                      <a:pt x="0" y="3"/>
                    </a:lnTo>
                    <a:lnTo>
                      <a:pt x="0" y="3"/>
                    </a:lnTo>
                    <a:lnTo>
                      <a:pt x="0" y="3"/>
                    </a:lnTo>
                    <a:lnTo>
                      <a:pt x="0" y="3"/>
                    </a:lnTo>
                    <a:lnTo>
                      <a:pt x="0" y="3"/>
                    </a:lnTo>
                    <a:lnTo>
                      <a:pt x="0" y="4"/>
                    </a:lnTo>
                    <a:lnTo>
                      <a:pt x="0" y="4"/>
                    </a:ln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6"/>
                    </a:lnTo>
                    <a:lnTo>
                      <a:pt x="0" y="5"/>
                    </a:lnTo>
                    <a:lnTo>
                      <a:pt x="0" y="5"/>
                    </a:lnTo>
                    <a:lnTo>
                      <a:pt x="0" y="4"/>
                    </a:lnTo>
                    <a:lnTo>
                      <a:pt x="0" y="4"/>
                    </a:lnTo>
                    <a:lnTo>
                      <a:pt x="0" y="4"/>
                    </a:lnTo>
                    <a:lnTo>
                      <a:pt x="0" y="5"/>
                    </a:lnTo>
                    <a:lnTo>
                      <a:pt x="0" y="4"/>
                    </a:lnTo>
                    <a:lnTo>
                      <a:pt x="0" y="4"/>
                    </a:lnTo>
                    <a:lnTo>
                      <a:pt x="0" y="4"/>
                    </a:lnTo>
                    <a:lnTo>
                      <a:pt x="0" y="5"/>
                    </a:lnTo>
                    <a:lnTo>
                      <a:pt x="0" y="5"/>
                    </a:lnTo>
                    <a:lnTo>
                      <a:pt x="0" y="5"/>
                    </a:lnTo>
                    <a:lnTo>
                      <a:pt x="0" y="6"/>
                    </a:lnTo>
                    <a:lnTo>
                      <a:pt x="0" y="7"/>
                    </a:lnTo>
                    <a:lnTo>
                      <a:pt x="0" y="6"/>
                    </a:lnTo>
                    <a:lnTo>
                      <a:pt x="0" y="6"/>
                    </a:lnTo>
                    <a:lnTo>
                      <a:pt x="0" y="6"/>
                    </a:lnTo>
                    <a:lnTo>
                      <a:pt x="0" y="7"/>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8"/>
                    </a:lnTo>
                    <a:lnTo>
                      <a:pt x="0" y="9"/>
                    </a:lnTo>
                    <a:lnTo>
                      <a:pt x="0" y="9"/>
                    </a:lnTo>
                    <a:lnTo>
                      <a:pt x="0" y="7"/>
                    </a:lnTo>
                    <a:lnTo>
                      <a:pt x="0" y="8"/>
                    </a:lnTo>
                    <a:lnTo>
                      <a:pt x="0" y="8"/>
                    </a:lnTo>
                    <a:lnTo>
                      <a:pt x="0" y="7"/>
                    </a:lnTo>
                    <a:lnTo>
                      <a:pt x="0" y="7"/>
                    </a:lnTo>
                    <a:lnTo>
                      <a:pt x="0" y="7"/>
                    </a:lnTo>
                    <a:lnTo>
                      <a:pt x="0" y="7"/>
                    </a:lnTo>
                    <a:lnTo>
                      <a:pt x="0" y="7"/>
                    </a:lnTo>
                    <a:lnTo>
                      <a:pt x="0" y="8"/>
                    </a:lnTo>
                    <a:lnTo>
                      <a:pt x="0" y="8"/>
                    </a:lnTo>
                    <a:lnTo>
                      <a:pt x="0" y="8"/>
                    </a:lnTo>
                    <a:lnTo>
                      <a:pt x="0" y="8"/>
                    </a:lnTo>
                    <a:lnTo>
                      <a:pt x="0" y="8"/>
                    </a:lnTo>
                    <a:lnTo>
                      <a:pt x="0" y="9"/>
                    </a:lnTo>
                    <a:lnTo>
                      <a:pt x="0" y="8"/>
                    </a:lnTo>
                    <a:lnTo>
                      <a:pt x="0" y="9"/>
                    </a:lnTo>
                    <a:lnTo>
                      <a:pt x="0" y="9"/>
                    </a:lnTo>
                    <a:lnTo>
                      <a:pt x="0" y="9"/>
                    </a:lnTo>
                    <a:lnTo>
                      <a:pt x="0" y="8"/>
                    </a:lnTo>
                    <a:lnTo>
                      <a:pt x="0" y="8"/>
                    </a:lnTo>
                    <a:lnTo>
                      <a:pt x="0" y="7"/>
                    </a:lnTo>
                    <a:lnTo>
                      <a:pt x="0" y="7"/>
                    </a:lnTo>
                    <a:lnTo>
                      <a:pt x="0" y="7"/>
                    </a:lnTo>
                    <a:lnTo>
                      <a:pt x="0" y="7"/>
                    </a:lnTo>
                    <a:lnTo>
                      <a:pt x="0" y="6"/>
                    </a:lnTo>
                    <a:lnTo>
                      <a:pt x="0" y="7"/>
                    </a:lnTo>
                    <a:lnTo>
                      <a:pt x="0" y="6"/>
                    </a:lnTo>
                    <a:lnTo>
                      <a:pt x="0" y="6"/>
                    </a:lnTo>
                    <a:lnTo>
                      <a:pt x="0" y="6"/>
                    </a:lnTo>
                    <a:lnTo>
                      <a:pt x="0" y="5"/>
                    </a:lnTo>
                    <a:lnTo>
                      <a:pt x="0" y="6"/>
                    </a:lnTo>
                    <a:lnTo>
                      <a:pt x="0" y="5"/>
                    </a:lnTo>
                    <a:lnTo>
                      <a:pt x="0" y="5"/>
                    </a:lnTo>
                    <a:lnTo>
                      <a:pt x="0" y="5"/>
                    </a:lnTo>
                    <a:lnTo>
                      <a:pt x="0" y="5"/>
                    </a:lnTo>
                    <a:lnTo>
                      <a:pt x="0" y="5"/>
                    </a:lnTo>
                    <a:lnTo>
                      <a:pt x="0" y="6"/>
                    </a:lnTo>
                    <a:lnTo>
                      <a:pt x="0" y="6"/>
                    </a:lnTo>
                    <a:lnTo>
                      <a:pt x="0" y="6"/>
                    </a:lnTo>
                    <a:lnTo>
                      <a:pt x="0" y="7"/>
                    </a:lnTo>
                    <a:lnTo>
                      <a:pt x="0" y="7"/>
                    </a:lnTo>
                    <a:lnTo>
                      <a:pt x="0" y="7"/>
                    </a:lnTo>
                    <a:lnTo>
                      <a:pt x="0" y="7"/>
                    </a:lnTo>
                    <a:lnTo>
                      <a:pt x="0" y="8"/>
                    </a:lnTo>
                    <a:lnTo>
                      <a:pt x="0" y="7"/>
                    </a:lnTo>
                    <a:lnTo>
                      <a:pt x="0" y="7"/>
                    </a:lnTo>
                    <a:lnTo>
                      <a:pt x="0" y="7"/>
                    </a:lnTo>
                    <a:lnTo>
                      <a:pt x="0" y="6"/>
                    </a:lnTo>
                    <a:lnTo>
                      <a:pt x="0" y="6"/>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3"/>
                    </a:lnTo>
                    <a:lnTo>
                      <a:pt x="0" y="4"/>
                    </a:lnTo>
                    <a:lnTo>
                      <a:pt x="0" y="4"/>
                    </a:lnTo>
                    <a:lnTo>
                      <a:pt x="0" y="4"/>
                    </a:lnTo>
                    <a:lnTo>
                      <a:pt x="0" y="4"/>
                    </a:lnTo>
                    <a:lnTo>
                      <a:pt x="0" y="4"/>
                    </a:lnTo>
                    <a:lnTo>
                      <a:pt x="0" y="5"/>
                    </a:lnTo>
                    <a:lnTo>
                      <a:pt x="0" y="5"/>
                    </a:lnTo>
                    <a:lnTo>
                      <a:pt x="0" y="5"/>
                    </a:lnTo>
                    <a:lnTo>
                      <a:pt x="0" y="4"/>
                    </a:lnTo>
                    <a:lnTo>
                      <a:pt x="0" y="5"/>
                    </a:lnTo>
                    <a:lnTo>
                      <a:pt x="0" y="5"/>
                    </a:lnTo>
                    <a:lnTo>
                      <a:pt x="0" y="4"/>
                    </a:lnTo>
                    <a:lnTo>
                      <a:pt x="0" y="4"/>
                    </a:lnTo>
                    <a:lnTo>
                      <a:pt x="0" y="4"/>
                    </a:lnTo>
                    <a:lnTo>
                      <a:pt x="0" y="5"/>
                    </a:lnTo>
                    <a:lnTo>
                      <a:pt x="0" y="5"/>
                    </a:lnTo>
                    <a:lnTo>
                      <a:pt x="0" y="5"/>
                    </a:lnTo>
                    <a:lnTo>
                      <a:pt x="0" y="4"/>
                    </a:lnTo>
                    <a:lnTo>
                      <a:pt x="0" y="4"/>
                    </a:lnTo>
                    <a:lnTo>
                      <a:pt x="0" y="4"/>
                    </a:lnTo>
                    <a:lnTo>
                      <a:pt x="0" y="5"/>
                    </a:lnTo>
                    <a:lnTo>
                      <a:pt x="0" y="5"/>
                    </a:lnTo>
                    <a:lnTo>
                      <a:pt x="0" y="5"/>
                    </a:lnTo>
                    <a:lnTo>
                      <a:pt x="0" y="5"/>
                    </a:lnTo>
                    <a:lnTo>
                      <a:pt x="0" y="4"/>
                    </a:lnTo>
                    <a:lnTo>
                      <a:pt x="0" y="4"/>
                    </a:lnTo>
                    <a:lnTo>
                      <a:pt x="0" y="3"/>
                    </a:lnTo>
                    <a:lnTo>
                      <a:pt x="0" y="3"/>
                    </a:lnTo>
                    <a:lnTo>
                      <a:pt x="0" y="3"/>
                    </a:lnTo>
                    <a:lnTo>
                      <a:pt x="0" y="3"/>
                    </a:lnTo>
                    <a:lnTo>
                      <a:pt x="0" y="4"/>
                    </a:lnTo>
                  </a:path>
                </a:pathLst>
              </a:custGeom>
              <a:noFill/>
              <a:ln w="0">
                <a:solidFill>
                  <a:srgbClr val="3366FF"/>
                </a:solidFill>
                <a:prstDash val="solid"/>
                <a:round/>
                <a:headEnd/>
                <a:tailEnd/>
              </a:ln>
            </p:spPr>
            <p:txBody>
              <a:bodyPr/>
              <a:lstStyle/>
              <a:p>
                <a:endParaRPr lang="en-GB"/>
              </a:p>
            </p:txBody>
          </p:sp>
          <p:sp>
            <p:nvSpPr>
              <p:cNvPr id="186005" name="Freeform 661"/>
              <p:cNvSpPr>
                <a:spLocks/>
              </p:cNvSpPr>
              <p:nvPr/>
            </p:nvSpPr>
            <p:spPr bwMode="auto">
              <a:xfrm>
                <a:off x="2970" y="3461"/>
                <a:ext cx="6" cy="102"/>
              </a:xfrm>
              <a:custGeom>
                <a:avLst/>
                <a:gdLst/>
                <a:ahLst/>
                <a:cxnLst>
                  <a:cxn ang="0">
                    <a:pos x="0" y="8"/>
                  </a:cxn>
                  <a:cxn ang="0">
                    <a:pos x="0" y="11"/>
                  </a:cxn>
                  <a:cxn ang="0">
                    <a:pos x="0" y="10"/>
                  </a:cxn>
                  <a:cxn ang="0">
                    <a:pos x="0" y="11"/>
                  </a:cxn>
                  <a:cxn ang="0">
                    <a:pos x="0" y="11"/>
                  </a:cxn>
                  <a:cxn ang="0">
                    <a:pos x="0" y="10"/>
                  </a:cxn>
                  <a:cxn ang="0">
                    <a:pos x="0" y="10"/>
                  </a:cxn>
                  <a:cxn ang="0">
                    <a:pos x="0" y="9"/>
                  </a:cxn>
                  <a:cxn ang="0">
                    <a:pos x="0" y="11"/>
                  </a:cxn>
                  <a:cxn ang="0">
                    <a:pos x="0" y="12"/>
                  </a:cxn>
                  <a:cxn ang="0">
                    <a:pos x="0" y="11"/>
                  </a:cxn>
                  <a:cxn ang="0">
                    <a:pos x="0" y="13"/>
                  </a:cxn>
                  <a:cxn ang="0">
                    <a:pos x="0" y="13"/>
                  </a:cxn>
                  <a:cxn ang="0">
                    <a:pos x="0" y="13"/>
                  </a:cxn>
                  <a:cxn ang="0">
                    <a:pos x="0" y="15"/>
                  </a:cxn>
                  <a:cxn ang="0">
                    <a:pos x="0" y="15"/>
                  </a:cxn>
                  <a:cxn ang="0">
                    <a:pos x="0" y="15"/>
                  </a:cxn>
                  <a:cxn ang="0">
                    <a:pos x="0" y="15"/>
                  </a:cxn>
                  <a:cxn ang="0">
                    <a:pos x="0" y="15"/>
                  </a:cxn>
                  <a:cxn ang="0">
                    <a:pos x="0" y="16"/>
                  </a:cxn>
                  <a:cxn ang="0">
                    <a:pos x="0" y="17"/>
                  </a:cxn>
                  <a:cxn ang="0">
                    <a:pos x="0" y="16"/>
                  </a:cxn>
                  <a:cxn ang="0">
                    <a:pos x="0" y="13"/>
                  </a:cxn>
                  <a:cxn ang="0">
                    <a:pos x="0" y="11"/>
                  </a:cxn>
                  <a:cxn ang="0">
                    <a:pos x="0" y="11"/>
                  </a:cxn>
                  <a:cxn ang="0">
                    <a:pos x="0" y="9"/>
                  </a:cxn>
                  <a:cxn ang="0">
                    <a:pos x="0" y="10"/>
                  </a:cxn>
                  <a:cxn ang="0">
                    <a:pos x="0" y="7"/>
                  </a:cxn>
                  <a:cxn ang="0">
                    <a:pos x="0" y="8"/>
                  </a:cxn>
                  <a:cxn ang="0">
                    <a:pos x="0" y="10"/>
                  </a:cxn>
                  <a:cxn ang="0">
                    <a:pos x="0" y="10"/>
                  </a:cxn>
                  <a:cxn ang="0">
                    <a:pos x="0" y="10"/>
                  </a:cxn>
                  <a:cxn ang="0">
                    <a:pos x="0" y="9"/>
                  </a:cxn>
                  <a:cxn ang="0">
                    <a:pos x="0" y="8"/>
                  </a:cxn>
                  <a:cxn ang="0">
                    <a:pos x="0" y="10"/>
                  </a:cxn>
                  <a:cxn ang="0">
                    <a:pos x="0" y="7"/>
                  </a:cxn>
                  <a:cxn ang="0">
                    <a:pos x="0" y="8"/>
                  </a:cxn>
                  <a:cxn ang="0">
                    <a:pos x="1" y="7"/>
                  </a:cxn>
                  <a:cxn ang="0">
                    <a:pos x="1" y="6"/>
                  </a:cxn>
                  <a:cxn ang="0">
                    <a:pos x="1" y="6"/>
                  </a:cxn>
                  <a:cxn ang="0">
                    <a:pos x="1" y="6"/>
                  </a:cxn>
                  <a:cxn ang="0">
                    <a:pos x="1" y="6"/>
                  </a:cxn>
                  <a:cxn ang="0">
                    <a:pos x="1" y="4"/>
                  </a:cxn>
                  <a:cxn ang="0">
                    <a:pos x="1" y="3"/>
                  </a:cxn>
                  <a:cxn ang="0">
                    <a:pos x="1" y="4"/>
                  </a:cxn>
                  <a:cxn ang="0">
                    <a:pos x="1" y="5"/>
                  </a:cxn>
                  <a:cxn ang="0">
                    <a:pos x="1" y="4"/>
                  </a:cxn>
                  <a:cxn ang="0">
                    <a:pos x="1" y="3"/>
                  </a:cxn>
                  <a:cxn ang="0">
                    <a:pos x="1" y="1"/>
                  </a:cxn>
                  <a:cxn ang="0">
                    <a:pos x="1" y="5"/>
                  </a:cxn>
                  <a:cxn ang="0">
                    <a:pos x="1" y="6"/>
                  </a:cxn>
                  <a:cxn ang="0">
                    <a:pos x="1" y="5"/>
                  </a:cxn>
                  <a:cxn ang="0">
                    <a:pos x="1" y="6"/>
                  </a:cxn>
                  <a:cxn ang="0">
                    <a:pos x="1" y="3"/>
                  </a:cxn>
                  <a:cxn ang="0">
                    <a:pos x="1" y="4"/>
                  </a:cxn>
                  <a:cxn ang="0">
                    <a:pos x="1" y="5"/>
                  </a:cxn>
                  <a:cxn ang="0">
                    <a:pos x="1" y="4"/>
                  </a:cxn>
                  <a:cxn ang="0">
                    <a:pos x="1" y="5"/>
                  </a:cxn>
                  <a:cxn ang="0">
                    <a:pos x="1" y="3"/>
                  </a:cxn>
                  <a:cxn ang="0">
                    <a:pos x="1" y="5"/>
                  </a:cxn>
                  <a:cxn ang="0">
                    <a:pos x="1" y="2"/>
                  </a:cxn>
                  <a:cxn ang="0">
                    <a:pos x="1" y="2"/>
                  </a:cxn>
                  <a:cxn ang="0">
                    <a:pos x="1" y="4"/>
                  </a:cxn>
                </a:cxnLst>
                <a:rect l="0" t="0" r="r" b="b"/>
                <a:pathLst>
                  <a:path w="1" h="17">
                    <a:moveTo>
                      <a:pt x="0" y="8"/>
                    </a:moveTo>
                    <a:lnTo>
                      <a:pt x="0" y="7"/>
                    </a:lnTo>
                    <a:lnTo>
                      <a:pt x="0" y="8"/>
                    </a:lnTo>
                    <a:lnTo>
                      <a:pt x="0" y="7"/>
                    </a:lnTo>
                    <a:lnTo>
                      <a:pt x="0" y="7"/>
                    </a:lnTo>
                    <a:lnTo>
                      <a:pt x="0" y="6"/>
                    </a:lnTo>
                    <a:lnTo>
                      <a:pt x="0" y="6"/>
                    </a:lnTo>
                    <a:lnTo>
                      <a:pt x="0" y="7"/>
                    </a:lnTo>
                    <a:lnTo>
                      <a:pt x="0" y="7"/>
                    </a:lnTo>
                    <a:lnTo>
                      <a:pt x="0" y="8"/>
                    </a:lnTo>
                    <a:lnTo>
                      <a:pt x="0" y="8"/>
                    </a:lnTo>
                    <a:lnTo>
                      <a:pt x="0" y="8"/>
                    </a:lnTo>
                    <a:lnTo>
                      <a:pt x="0" y="9"/>
                    </a:lnTo>
                    <a:lnTo>
                      <a:pt x="0" y="9"/>
                    </a:lnTo>
                    <a:lnTo>
                      <a:pt x="0" y="10"/>
                    </a:lnTo>
                    <a:lnTo>
                      <a:pt x="0" y="11"/>
                    </a:lnTo>
                    <a:lnTo>
                      <a:pt x="0" y="10"/>
                    </a:lnTo>
                    <a:lnTo>
                      <a:pt x="0" y="11"/>
                    </a:lnTo>
                    <a:lnTo>
                      <a:pt x="0" y="11"/>
                    </a:lnTo>
                    <a:lnTo>
                      <a:pt x="0" y="11"/>
                    </a:lnTo>
                    <a:lnTo>
                      <a:pt x="0" y="10"/>
                    </a:lnTo>
                    <a:lnTo>
                      <a:pt x="0" y="11"/>
                    </a:lnTo>
                    <a:lnTo>
                      <a:pt x="0" y="11"/>
                    </a:lnTo>
                    <a:lnTo>
                      <a:pt x="0" y="11"/>
                    </a:lnTo>
                    <a:lnTo>
                      <a:pt x="0" y="10"/>
                    </a:lnTo>
                    <a:lnTo>
                      <a:pt x="0" y="11"/>
                    </a:lnTo>
                    <a:lnTo>
                      <a:pt x="0" y="10"/>
                    </a:lnTo>
                    <a:lnTo>
                      <a:pt x="0" y="9"/>
                    </a:lnTo>
                    <a:lnTo>
                      <a:pt x="0" y="9"/>
                    </a:lnTo>
                    <a:lnTo>
                      <a:pt x="0" y="8"/>
                    </a:lnTo>
                    <a:lnTo>
                      <a:pt x="0" y="9"/>
                    </a:lnTo>
                    <a:lnTo>
                      <a:pt x="0" y="9"/>
                    </a:lnTo>
                    <a:lnTo>
                      <a:pt x="0" y="10"/>
                    </a:lnTo>
                    <a:lnTo>
                      <a:pt x="0" y="10"/>
                    </a:lnTo>
                    <a:lnTo>
                      <a:pt x="0" y="9"/>
                    </a:lnTo>
                    <a:lnTo>
                      <a:pt x="0" y="9"/>
                    </a:lnTo>
                    <a:lnTo>
                      <a:pt x="0" y="10"/>
                    </a:lnTo>
                    <a:lnTo>
                      <a:pt x="0" y="10"/>
                    </a:lnTo>
                    <a:lnTo>
                      <a:pt x="0" y="10"/>
                    </a:lnTo>
                    <a:lnTo>
                      <a:pt x="0" y="10"/>
                    </a:lnTo>
                    <a:lnTo>
                      <a:pt x="0" y="10"/>
                    </a:lnTo>
                    <a:lnTo>
                      <a:pt x="0" y="11"/>
                    </a:lnTo>
                    <a:lnTo>
                      <a:pt x="0" y="10"/>
                    </a:lnTo>
                    <a:lnTo>
                      <a:pt x="0" y="11"/>
                    </a:lnTo>
                    <a:lnTo>
                      <a:pt x="0" y="11"/>
                    </a:lnTo>
                    <a:lnTo>
                      <a:pt x="0" y="11"/>
                    </a:lnTo>
                    <a:lnTo>
                      <a:pt x="0" y="10"/>
                    </a:lnTo>
                    <a:lnTo>
                      <a:pt x="0" y="11"/>
                    </a:lnTo>
                    <a:lnTo>
                      <a:pt x="0" y="11"/>
                    </a:lnTo>
                    <a:lnTo>
                      <a:pt x="0" y="11"/>
                    </a:lnTo>
                    <a:lnTo>
                      <a:pt x="0" y="10"/>
                    </a:lnTo>
                    <a:lnTo>
                      <a:pt x="0" y="11"/>
                    </a:lnTo>
                    <a:lnTo>
                      <a:pt x="0" y="11"/>
                    </a:lnTo>
                    <a:lnTo>
                      <a:pt x="0" y="12"/>
                    </a:lnTo>
                    <a:lnTo>
                      <a:pt x="0" y="11"/>
                    </a:lnTo>
                    <a:lnTo>
                      <a:pt x="0" y="11"/>
                    </a:lnTo>
                    <a:lnTo>
                      <a:pt x="0" y="11"/>
                    </a:lnTo>
                    <a:lnTo>
                      <a:pt x="0" y="10"/>
                    </a:lnTo>
                    <a:lnTo>
                      <a:pt x="0" y="10"/>
                    </a:lnTo>
                    <a:lnTo>
                      <a:pt x="0" y="9"/>
                    </a:lnTo>
                    <a:lnTo>
                      <a:pt x="0" y="9"/>
                    </a:lnTo>
                    <a:lnTo>
                      <a:pt x="0" y="10"/>
                    </a:lnTo>
                    <a:lnTo>
                      <a:pt x="0" y="9"/>
                    </a:lnTo>
                    <a:lnTo>
                      <a:pt x="0" y="10"/>
                    </a:lnTo>
                    <a:lnTo>
                      <a:pt x="0" y="9"/>
                    </a:lnTo>
                    <a:lnTo>
                      <a:pt x="0" y="10"/>
                    </a:lnTo>
                    <a:lnTo>
                      <a:pt x="0" y="10"/>
                    </a:lnTo>
                    <a:lnTo>
                      <a:pt x="0" y="9"/>
                    </a:lnTo>
                    <a:lnTo>
                      <a:pt x="0" y="10"/>
                    </a:lnTo>
                    <a:lnTo>
                      <a:pt x="0" y="10"/>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10"/>
                    </a:lnTo>
                    <a:lnTo>
                      <a:pt x="0" y="10"/>
                    </a:lnTo>
                    <a:lnTo>
                      <a:pt x="0" y="9"/>
                    </a:lnTo>
                    <a:lnTo>
                      <a:pt x="0" y="9"/>
                    </a:lnTo>
                    <a:lnTo>
                      <a:pt x="0" y="8"/>
                    </a:lnTo>
                    <a:lnTo>
                      <a:pt x="0" y="9"/>
                    </a:lnTo>
                    <a:lnTo>
                      <a:pt x="0" y="10"/>
                    </a:lnTo>
                    <a:lnTo>
                      <a:pt x="0" y="10"/>
                    </a:lnTo>
                    <a:lnTo>
                      <a:pt x="0" y="9"/>
                    </a:lnTo>
                    <a:lnTo>
                      <a:pt x="0" y="10"/>
                    </a:lnTo>
                    <a:lnTo>
                      <a:pt x="0" y="9"/>
                    </a:lnTo>
                    <a:lnTo>
                      <a:pt x="0" y="9"/>
                    </a:lnTo>
                    <a:lnTo>
                      <a:pt x="0" y="10"/>
                    </a:lnTo>
                    <a:lnTo>
                      <a:pt x="0" y="10"/>
                    </a:lnTo>
                    <a:lnTo>
                      <a:pt x="0" y="10"/>
                    </a:lnTo>
                    <a:lnTo>
                      <a:pt x="0" y="10"/>
                    </a:lnTo>
                    <a:lnTo>
                      <a:pt x="0" y="11"/>
                    </a:lnTo>
                    <a:lnTo>
                      <a:pt x="0" y="11"/>
                    </a:lnTo>
                    <a:lnTo>
                      <a:pt x="0" y="11"/>
                    </a:lnTo>
                    <a:lnTo>
                      <a:pt x="0" y="11"/>
                    </a:lnTo>
                    <a:lnTo>
                      <a:pt x="0" y="12"/>
                    </a:lnTo>
                    <a:lnTo>
                      <a:pt x="0" y="13"/>
                    </a:lnTo>
                    <a:lnTo>
                      <a:pt x="0" y="12"/>
                    </a:lnTo>
                    <a:lnTo>
                      <a:pt x="0" y="11"/>
                    </a:lnTo>
                    <a:lnTo>
                      <a:pt x="0" y="12"/>
                    </a:lnTo>
                    <a:lnTo>
                      <a:pt x="0" y="13"/>
                    </a:lnTo>
                    <a:lnTo>
                      <a:pt x="0" y="12"/>
                    </a:lnTo>
                    <a:lnTo>
                      <a:pt x="0" y="12"/>
                    </a:lnTo>
                    <a:lnTo>
                      <a:pt x="0" y="11"/>
                    </a:lnTo>
                    <a:lnTo>
                      <a:pt x="0" y="12"/>
                    </a:lnTo>
                    <a:lnTo>
                      <a:pt x="0" y="11"/>
                    </a:lnTo>
                    <a:lnTo>
                      <a:pt x="0" y="10"/>
                    </a:lnTo>
                    <a:lnTo>
                      <a:pt x="0" y="11"/>
                    </a:lnTo>
                    <a:lnTo>
                      <a:pt x="0" y="11"/>
                    </a:lnTo>
                    <a:lnTo>
                      <a:pt x="0" y="11"/>
                    </a:lnTo>
                    <a:lnTo>
                      <a:pt x="0" y="11"/>
                    </a:lnTo>
                    <a:lnTo>
                      <a:pt x="0" y="10"/>
                    </a:lnTo>
                    <a:lnTo>
                      <a:pt x="0" y="11"/>
                    </a:lnTo>
                    <a:lnTo>
                      <a:pt x="0" y="11"/>
                    </a:lnTo>
                    <a:lnTo>
                      <a:pt x="0" y="12"/>
                    </a:lnTo>
                    <a:lnTo>
                      <a:pt x="0" y="12"/>
                    </a:lnTo>
                    <a:lnTo>
                      <a:pt x="0" y="13"/>
                    </a:lnTo>
                    <a:lnTo>
                      <a:pt x="0" y="12"/>
                    </a:lnTo>
                    <a:lnTo>
                      <a:pt x="0" y="13"/>
                    </a:lnTo>
                    <a:lnTo>
                      <a:pt x="0" y="12"/>
                    </a:lnTo>
                    <a:lnTo>
                      <a:pt x="0" y="13"/>
                    </a:lnTo>
                    <a:lnTo>
                      <a:pt x="0" y="13"/>
                    </a:lnTo>
                    <a:lnTo>
                      <a:pt x="0" y="13"/>
                    </a:lnTo>
                    <a:lnTo>
                      <a:pt x="0" y="13"/>
                    </a:lnTo>
                    <a:lnTo>
                      <a:pt x="0" y="13"/>
                    </a:lnTo>
                    <a:lnTo>
                      <a:pt x="0" y="13"/>
                    </a:lnTo>
                    <a:lnTo>
                      <a:pt x="0" y="12"/>
                    </a:lnTo>
                    <a:lnTo>
                      <a:pt x="0" y="13"/>
                    </a:lnTo>
                    <a:lnTo>
                      <a:pt x="0" y="13"/>
                    </a:lnTo>
                    <a:lnTo>
                      <a:pt x="0" y="13"/>
                    </a:lnTo>
                    <a:lnTo>
                      <a:pt x="0" y="12"/>
                    </a:lnTo>
                    <a:lnTo>
                      <a:pt x="0" y="12"/>
                    </a:lnTo>
                    <a:lnTo>
                      <a:pt x="0" y="13"/>
                    </a:lnTo>
                    <a:lnTo>
                      <a:pt x="0" y="13"/>
                    </a:lnTo>
                    <a:lnTo>
                      <a:pt x="0" y="13"/>
                    </a:lnTo>
                    <a:lnTo>
                      <a:pt x="0" y="13"/>
                    </a:lnTo>
                    <a:lnTo>
                      <a:pt x="0" y="13"/>
                    </a:lnTo>
                    <a:lnTo>
                      <a:pt x="0" y="13"/>
                    </a:lnTo>
                    <a:lnTo>
                      <a:pt x="0" y="13"/>
                    </a:lnTo>
                    <a:lnTo>
                      <a:pt x="0" y="12"/>
                    </a:lnTo>
                    <a:lnTo>
                      <a:pt x="0" y="13"/>
                    </a:lnTo>
                    <a:lnTo>
                      <a:pt x="0" y="13"/>
                    </a:lnTo>
                    <a:lnTo>
                      <a:pt x="0" y="12"/>
                    </a:lnTo>
                    <a:lnTo>
                      <a:pt x="0" y="12"/>
                    </a:lnTo>
                    <a:lnTo>
                      <a:pt x="0" y="13"/>
                    </a:lnTo>
                    <a:lnTo>
                      <a:pt x="0" y="13"/>
                    </a:lnTo>
                    <a:lnTo>
                      <a:pt x="0" y="13"/>
                    </a:lnTo>
                    <a:lnTo>
                      <a:pt x="0" y="14"/>
                    </a:lnTo>
                    <a:lnTo>
                      <a:pt x="0" y="13"/>
                    </a:lnTo>
                    <a:lnTo>
                      <a:pt x="0" y="14"/>
                    </a:lnTo>
                    <a:lnTo>
                      <a:pt x="0" y="15"/>
                    </a:lnTo>
                    <a:lnTo>
                      <a:pt x="0" y="15"/>
                    </a:lnTo>
                    <a:lnTo>
                      <a:pt x="0" y="15"/>
                    </a:lnTo>
                    <a:lnTo>
                      <a:pt x="0" y="14"/>
                    </a:lnTo>
                    <a:lnTo>
                      <a:pt x="0" y="14"/>
                    </a:lnTo>
                    <a:lnTo>
                      <a:pt x="0" y="15"/>
                    </a:lnTo>
                    <a:lnTo>
                      <a:pt x="0" y="14"/>
                    </a:lnTo>
                    <a:lnTo>
                      <a:pt x="0" y="15"/>
                    </a:lnTo>
                    <a:lnTo>
                      <a:pt x="0" y="15"/>
                    </a:lnTo>
                    <a:lnTo>
                      <a:pt x="0" y="16"/>
                    </a:lnTo>
                    <a:lnTo>
                      <a:pt x="0" y="15"/>
                    </a:lnTo>
                    <a:lnTo>
                      <a:pt x="0" y="15"/>
                    </a:lnTo>
                    <a:lnTo>
                      <a:pt x="0" y="15"/>
                    </a:lnTo>
                    <a:lnTo>
                      <a:pt x="0" y="15"/>
                    </a:lnTo>
                    <a:lnTo>
                      <a:pt x="0" y="15"/>
                    </a:lnTo>
                    <a:lnTo>
                      <a:pt x="0" y="16"/>
                    </a:lnTo>
                    <a:lnTo>
                      <a:pt x="0" y="15"/>
                    </a:lnTo>
                    <a:lnTo>
                      <a:pt x="0" y="16"/>
                    </a:lnTo>
                    <a:lnTo>
                      <a:pt x="0" y="15"/>
                    </a:lnTo>
                    <a:lnTo>
                      <a:pt x="0" y="15"/>
                    </a:lnTo>
                    <a:lnTo>
                      <a:pt x="0" y="15"/>
                    </a:lnTo>
                    <a:lnTo>
                      <a:pt x="0" y="15"/>
                    </a:lnTo>
                    <a:lnTo>
                      <a:pt x="0" y="15"/>
                    </a:lnTo>
                    <a:lnTo>
                      <a:pt x="0" y="15"/>
                    </a:lnTo>
                    <a:lnTo>
                      <a:pt x="0" y="16"/>
                    </a:lnTo>
                    <a:lnTo>
                      <a:pt x="0" y="15"/>
                    </a:lnTo>
                    <a:lnTo>
                      <a:pt x="0" y="15"/>
                    </a:lnTo>
                    <a:lnTo>
                      <a:pt x="0" y="15"/>
                    </a:lnTo>
                    <a:lnTo>
                      <a:pt x="0" y="15"/>
                    </a:lnTo>
                    <a:lnTo>
                      <a:pt x="0" y="15"/>
                    </a:lnTo>
                    <a:lnTo>
                      <a:pt x="0" y="14"/>
                    </a:lnTo>
                    <a:lnTo>
                      <a:pt x="0" y="13"/>
                    </a:lnTo>
                    <a:lnTo>
                      <a:pt x="0" y="14"/>
                    </a:lnTo>
                    <a:lnTo>
                      <a:pt x="0" y="15"/>
                    </a:lnTo>
                    <a:lnTo>
                      <a:pt x="0" y="15"/>
                    </a:lnTo>
                    <a:lnTo>
                      <a:pt x="0" y="15"/>
                    </a:lnTo>
                    <a:lnTo>
                      <a:pt x="0" y="15"/>
                    </a:lnTo>
                    <a:lnTo>
                      <a:pt x="0" y="14"/>
                    </a:lnTo>
                    <a:lnTo>
                      <a:pt x="0" y="15"/>
                    </a:lnTo>
                    <a:lnTo>
                      <a:pt x="0" y="14"/>
                    </a:lnTo>
                    <a:lnTo>
                      <a:pt x="0" y="15"/>
                    </a:lnTo>
                    <a:lnTo>
                      <a:pt x="0" y="15"/>
                    </a:lnTo>
                    <a:lnTo>
                      <a:pt x="0" y="15"/>
                    </a:lnTo>
                    <a:lnTo>
                      <a:pt x="0" y="15"/>
                    </a:lnTo>
                    <a:lnTo>
                      <a:pt x="0" y="15"/>
                    </a:lnTo>
                    <a:lnTo>
                      <a:pt x="0" y="14"/>
                    </a:lnTo>
                    <a:lnTo>
                      <a:pt x="0" y="15"/>
                    </a:lnTo>
                    <a:lnTo>
                      <a:pt x="0" y="15"/>
                    </a:lnTo>
                    <a:lnTo>
                      <a:pt x="0" y="15"/>
                    </a:lnTo>
                    <a:lnTo>
                      <a:pt x="0" y="15"/>
                    </a:lnTo>
                    <a:lnTo>
                      <a:pt x="0" y="15"/>
                    </a:lnTo>
                    <a:lnTo>
                      <a:pt x="0" y="15"/>
                    </a:lnTo>
                    <a:lnTo>
                      <a:pt x="0" y="15"/>
                    </a:lnTo>
                    <a:lnTo>
                      <a:pt x="0" y="15"/>
                    </a:lnTo>
                    <a:lnTo>
                      <a:pt x="0" y="15"/>
                    </a:lnTo>
                    <a:lnTo>
                      <a:pt x="0" y="16"/>
                    </a:lnTo>
                    <a:lnTo>
                      <a:pt x="0" y="15"/>
                    </a:lnTo>
                    <a:lnTo>
                      <a:pt x="0" y="16"/>
                    </a:lnTo>
                    <a:lnTo>
                      <a:pt x="0" y="16"/>
                    </a:lnTo>
                    <a:lnTo>
                      <a:pt x="0" y="16"/>
                    </a:lnTo>
                    <a:lnTo>
                      <a:pt x="0" y="17"/>
                    </a:lnTo>
                    <a:lnTo>
                      <a:pt x="0" y="16"/>
                    </a:lnTo>
                    <a:lnTo>
                      <a:pt x="0" y="16"/>
                    </a:lnTo>
                    <a:lnTo>
                      <a:pt x="0" y="17"/>
                    </a:lnTo>
                    <a:lnTo>
                      <a:pt x="0" y="16"/>
                    </a:lnTo>
                    <a:lnTo>
                      <a:pt x="0" y="17"/>
                    </a:lnTo>
                    <a:lnTo>
                      <a:pt x="0" y="16"/>
                    </a:lnTo>
                    <a:lnTo>
                      <a:pt x="0" y="17"/>
                    </a:lnTo>
                    <a:lnTo>
                      <a:pt x="0" y="16"/>
                    </a:lnTo>
                    <a:lnTo>
                      <a:pt x="0" y="16"/>
                    </a:lnTo>
                    <a:lnTo>
                      <a:pt x="0" y="16"/>
                    </a:lnTo>
                    <a:lnTo>
                      <a:pt x="0" y="16"/>
                    </a:lnTo>
                    <a:lnTo>
                      <a:pt x="0" y="16"/>
                    </a:lnTo>
                    <a:lnTo>
                      <a:pt x="0" y="17"/>
                    </a:lnTo>
                    <a:lnTo>
                      <a:pt x="0" y="16"/>
                    </a:lnTo>
                    <a:lnTo>
                      <a:pt x="0" y="16"/>
                    </a:lnTo>
                    <a:lnTo>
                      <a:pt x="0" y="16"/>
                    </a:lnTo>
                    <a:lnTo>
                      <a:pt x="0" y="16"/>
                    </a:lnTo>
                    <a:lnTo>
                      <a:pt x="0" y="16"/>
                    </a:lnTo>
                    <a:lnTo>
                      <a:pt x="0" y="16"/>
                    </a:lnTo>
                    <a:lnTo>
                      <a:pt x="0" y="15"/>
                    </a:lnTo>
                    <a:lnTo>
                      <a:pt x="0" y="16"/>
                    </a:lnTo>
                    <a:lnTo>
                      <a:pt x="0" y="16"/>
                    </a:lnTo>
                    <a:lnTo>
                      <a:pt x="0" y="16"/>
                    </a:lnTo>
                    <a:lnTo>
                      <a:pt x="0" y="16"/>
                    </a:lnTo>
                    <a:lnTo>
                      <a:pt x="0" y="16"/>
                    </a:lnTo>
                    <a:lnTo>
                      <a:pt x="0" y="16"/>
                    </a:lnTo>
                    <a:lnTo>
                      <a:pt x="0" y="16"/>
                    </a:lnTo>
                    <a:lnTo>
                      <a:pt x="0" y="16"/>
                    </a:lnTo>
                    <a:lnTo>
                      <a:pt x="0" y="15"/>
                    </a:lnTo>
                    <a:lnTo>
                      <a:pt x="0" y="15"/>
                    </a:lnTo>
                    <a:lnTo>
                      <a:pt x="0" y="14"/>
                    </a:lnTo>
                    <a:lnTo>
                      <a:pt x="0" y="14"/>
                    </a:lnTo>
                    <a:lnTo>
                      <a:pt x="0" y="13"/>
                    </a:lnTo>
                    <a:lnTo>
                      <a:pt x="0" y="14"/>
                    </a:lnTo>
                    <a:lnTo>
                      <a:pt x="0" y="13"/>
                    </a:lnTo>
                    <a:lnTo>
                      <a:pt x="0" y="14"/>
                    </a:lnTo>
                    <a:lnTo>
                      <a:pt x="0" y="13"/>
                    </a:lnTo>
                    <a:lnTo>
                      <a:pt x="0" y="14"/>
                    </a:lnTo>
                    <a:lnTo>
                      <a:pt x="0" y="13"/>
                    </a:lnTo>
                    <a:lnTo>
                      <a:pt x="0" y="14"/>
                    </a:lnTo>
                    <a:lnTo>
                      <a:pt x="0" y="13"/>
                    </a:lnTo>
                    <a:lnTo>
                      <a:pt x="0" y="12"/>
                    </a:lnTo>
                    <a:lnTo>
                      <a:pt x="0" y="12"/>
                    </a:lnTo>
                    <a:lnTo>
                      <a:pt x="0" y="12"/>
                    </a:lnTo>
                    <a:lnTo>
                      <a:pt x="0" y="11"/>
                    </a:lnTo>
                    <a:lnTo>
                      <a:pt x="0" y="11"/>
                    </a:lnTo>
                    <a:lnTo>
                      <a:pt x="0" y="11"/>
                    </a:lnTo>
                    <a:lnTo>
                      <a:pt x="0" y="11"/>
                    </a:lnTo>
                    <a:lnTo>
                      <a:pt x="0" y="12"/>
                    </a:lnTo>
                    <a:lnTo>
                      <a:pt x="0" y="11"/>
                    </a:lnTo>
                    <a:lnTo>
                      <a:pt x="0" y="11"/>
                    </a:lnTo>
                    <a:lnTo>
                      <a:pt x="0" y="11"/>
                    </a:lnTo>
                    <a:lnTo>
                      <a:pt x="0" y="11"/>
                    </a:lnTo>
                    <a:lnTo>
                      <a:pt x="0" y="11"/>
                    </a:lnTo>
                    <a:lnTo>
                      <a:pt x="0" y="11"/>
                    </a:lnTo>
                    <a:lnTo>
                      <a:pt x="0" y="12"/>
                    </a:lnTo>
                    <a:lnTo>
                      <a:pt x="0" y="11"/>
                    </a:lnTo>
                    <a:lnTo>
                      <a:pt x="0" y="11"/>
                    </a:lnTo>
                    <a:lnTo>
                      <a:pt x="0" y="11"/>
                    </a:lnTo>
                    <a:lnTo>
                      <a:pt x="0" y="10"/>
                    </a:lnTo>
                    <a:lnTo>
                      <a:pt x="0" y="10"/>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9"/>
                    </a:lnTo>
                    <a:lnTo>
                      <a:pt x="0" y="9"/>
                    </a:lnTo>
                    <a:lnTo>
                      <a:pt x="0" y="10"/>
                    </a:lnTo>
                    <a:lnTo>
                      <a:pt x="0" y="10"/>
                    </a:lnTo>
                    <a:lnTo>
                      <a:pt x="0" y="10"/>
                    </a:lnTo>
                    <a:lnTo>
                      <a:pt x="0" y="10"/>
                    </a:lnTo>
                    <a:lnTo>
                      <a:pt x="0" y="10"/>
                    </a:lnTo>
                    <a:lnTo>
                      <a:pt x="0" y="9"/>
                    </a:lnTo>
                    <a:lnTo>
                      <a:pt x="0" y="9"/>
                    </a:lnTo>
                    <a:lnTo>
                      <a:pt x="0" y="8"/>
                    </a:lnTo>
                    <a:lnTo>
                      <a:pt x="0" y="8"/>
                    </a:lnTo>
                    <a:lnTo>
                      <a:pt x="0" y="7"/>
                    </a:lnTo>
                    <a:lnTo>
                      <a:pt x="0" y="7"/>
                    </a:lnTo>
                    <a:lnTo>
                      <a:pt x="0" y="8"/>
                    </a:lnTo>
                    <a:lnTo>
                      <a:pt x="0" y="7"/>
                    </a:lnTo>
                    <a:lnTo>
                      <a:pt x="0" y="7"/>
                    </a:lnTo>
                    <a:lnTo>
                      <a:pt x="0" y="8"/>
                    </a:lnTo>
                    <a:lnTo>
                      <a:pt x="0" y="7"/>
                    </a:lnTo>
                    <a:lnTo>
                      <a:pt x="0" y="8"/>
                    </a:lnTo>
                    <a:lnTo>
                      <a:pt x="0" y="7"/>
                    </a:lnTo>
                    <a:lnTo>
                      <a:pt x="0" y="7"/>
                    </a:lnTo>
                    <a:lnTo>
                      <a:pt x="0" y="7"/>
                    </a:lnTo>
                    <a:lnTo>
                      <a:pt x="0" y="8"/>
                    </a:lnTo>
                    <a:lnTo>
                      <a:pt x="0" y="7"/>
                    </a:lnTo>
                    <a:lnTo>
                      <a:pt x="0" y="8"/>
                    </a:lnTo>
                    <a:lnTo>
                      <a:pt x="0" y="8"/>
                    </a:lnTo>
                    <a:lnTo>
                      <a:pt x="0" y="8"/>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9"/>
                    </a:lnTo>
                    <a:lnTo>
                      <a:pt x="0" y="9"/>
                    </a:lnTo>
                    <a:lnTo>
                      <a:pt x="0" y="9"/>
                    </a:lnTo>
                    <a:lnTo>
                      <a:pt x="0" y="10"/>
                    </a:lnTo>
                    <a:lnTo>
                      <a:pt x="0" y="10"/>
                    </a:lnTo>
                    <a:lnTo>
                      <a:pt x="0" y="10"/>
                    </a:lnTo>
                    <a:lnTo>
                      <a:pt x="0" y="10"/>
                    </a:lnTo>
                    <a:lnTo>
                      <a:pt x="0" y="9"/>
                    </a:lnTo>
                    <a:lnTo>
                      <a:pt x="0" y="10"/>
                    </a:lnTo>
                    <a:lnTo>
                      <a:pt x="0" y="10"/>
                    </a:lnTo>
                    <a:lnTo>
                      <a:pt x="0" y="10"/>
                    </a:lnTo>
                    <a:lnTo>
                      <a:pt x="0" y="9"/>
                    </a:lnTo>
                    <a:lnTo>
                      <a:pt x="0" y="9"/>
                    </a:lnTo>
                    <a:lnTo>
                      <a:pt x="0" y="9"/>
                    </a:lnTo>
                    <a:lnTo>
                      <a:pt x="0" y="8"/>
                    </a:lnTo>
                    <a:lnTo>
                      <a:pt x="0" y="9"/>
                    </a:lnTo>
                    <a:lnTo>
                      <a:pt x="0" y="8"/>
                    </a:lnTo>
                    <a:lnTo>
                      <a:pt x="0" y="8"/>
                    </a:lnTo>
                    <a:lnTo>
                      <a:pt x="0" y="8"/>
                    </a:lnTo>
                    <a:lnTo>
                      <a:pt x="0" y="8"/>
                    </a:lnTo>
                    <a:lnTo>
                      <a:pt x="0" y="7"/>
                    </a:lnTo>
                    <a:lnTo>
                      <a:pt x="0" y="8"/>
                    </a:lnTo>
                    <a:lnTo>
                      <a:pt x="0" y="7"/>
                    </a:lnTo>
                    <a:lnTo>
                      <a:pt x="0" y="8"/>
                    </a:lnTo>
                    <a:lnTo>
                      <a:pt x="0" y="8"/>
                    </a:lnTo>
                    <a:lnTo>
                      <a:pt x="0" y="8"/>
                    </a:lnTo>
                    <a:lnTo>
                      <a:pt x="0" y="8"/>
                    </a:lnTo>
                    <a:lnTo>
                      <a:pt x="0" y="8"/>
                    </a:lnTo>
                    <a:lnTo>
                      <a:pt x="0" y="9"/>
                    </a:lnTo>
                    <a:lnTo>
                      <a:pt x="0" y="9"/>
                    </a:lnTo>
                    <a:lnTo>
                      <a:pt x="0" y="8"/>
                    </a:lnTo>
                    <a:lnTo>
                      <a:pt x="0" y="9"/>
                    </a:lnTo>
                    <a:lnTo>
                      <a:pt x="0" y="9"/>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8"/>
                    </a:lnTo>
                    <a:lnTo>
                      <a:pt x="0" y="8"/>
                    </a:lnTo>
                    <a:lnTo>
                      <a:pt x="0" y="7"/>
                    </a:lnTo>
                    <a:lnTo>
                      <a:pt x="0" y="7"/>
                    </a:lnTo>
                    <a:lnTo>
                      <a:pt x="0" y="7"/>
                    </a:lnTo>
                    <a:lnTo>
                      <a:pt x="0" y="8"/>
                    </a:lnTo>
                    <a:lnTo>
                      <a:pt x="0" y="7"/>
                    </a:lnTo>
                    <a:lnTo>
                      <a:pt x="0" y="8"/>
                    </a:lnTo>
                    <a:lnTo>
                      <a:pt x="0" y="8"/>
                    </a:lnTo>
                    <a:lnTo>
                      <a:pt x="0" y="9"/>
                    </a:lnTo>
                    <a:lnTo>
                      <a:pt x="0" y="9"/>
                    </a:lnTo>
                    <a:lnTo>
                      <a:pt x="0" y="9"/>
                    </a:lnTo>
                    <a:lnTo>
                      <a:pt x="0" y="9"/>
                    </a:lnTo>
                    <a:lnTo>
                      <a:pt x="0" y="9"/>
                    </a:lnTo>
                    <a:lnTo>
                      <a:pt x="0" y="8"/>
                    </a:lnTo>
                    <a:lnTo>
                      <a:pt x="0" y="8"/>
                    </a:lnTo>
                    <a:lnTo>
                      <a:pt x="0" y="9"/>
                    </a:lnTo>
                    <a:lnTo>
                      <a:pt x="1" y="9"/>
                    </a:lnTo>
                    <a:lnTo>
                      <a:pt x="1" y="8"/>
                    </a:lnTo>
                    <a:lnTo>
                      <a:pt x="1" y="9"/>
                    </a:lnTo>
                    <a:lnTo>
                      <a:pt x="1" y="8"/>
                    </a:lnTo>
                    <a:lnTo>
                      <a:pt x="1" y="9"/>
                    </a:lnTo>
                    <a:lnTo>
                      <a:pt x="1" y="8"/>
                    </a:lnTo>
                    <a:lnTo>
                      <a:pt x="1" y="7"/>
                    </a:lnTo>
                    <a:lnTo>
                      <a:pt x="1" y="7"/>
                    </a:lnTo>
                    <a:lnTo>
                      <a:pt x="1" y="7"/>
                    </a:lnTo>
                    <a:lnTo>
                      <a:pt x="1" y="7"/>
                    </a:lnTo>
                    <a:lnTo>
                      <a:pt x="1" y="6"/>
                    </a:lnTo>
                    <a:lnTo>
                      <a:pt x="1" y="5"/>
                    </a:lnTo>
                    <a:lnTo>
                      <a:pt x="1" y="5"/>
                    </a:lnTo>
                    <a:lnTo>
                      <a:pt x="1" y="5"/>
                    </a:lnTo>
                    <a:lnTo>
                      <a:pt x="1" y="5"/>
                    </a:lnTo>
                    <a:lnTo>
                      <a:pt x="1" y="6"/>
                    </a:lnTo>
                    <a:lnTo>
                      <a:pt x="1" y="6"/>
                    </a:lnTo>
                    <a:lnTo>
                      <a:pt x="1" y="6"/>
                    </a:lnTo>
                    <a:lnTo>
                      <a:pt x="1" y="5"/>
                    </a:lnTo>
                    <a:lnTo>
                      <a:pt x="1" y="6"/>
                    </a:lnTo>
                    <a:lnTo>
                      <a:pt x="1" y="6"/>
                    </a:lnTo>
                    <a:lnTo>
                      <a:pt x="1" y="5"/>
                    </a:lnTo>
                    <a:lnTo>
                      <a:pt x="1" y="6"/>
                    </a:lnTo>
                    <a:lnTo>
                      <a:pt x="1" y="5"/>
                    </a:lnTo>
                    <a:lnTo>
                      <a:pt x="1" y="5"/>
                    </a:lnTo>
                    <a:lnTo>
                      <a:pt x="1" y="6"/>
                    </a:lnTo>
                    <a:lnTo>
                      <a:pt x="1" y="5"/>
                    </a:lnTo>
                    <a:lnTo>
                      <a:pt x="1" y="6"/>
                    </a:lnTo>
                    <a:lnTo>
                      <a:pt x="1" y="7"/>
                    </a:lnTo>
                    <a:lnTo>
                      <a:pt x="1" y="6"/>
                    </a:lnTo>
                    <a:lnTo>
                      <a:pt x="1" y="6"/>
                    </a:lnTo>
                    <a:lnTo>
                      <a:pt x="1" y="6"/>
                    </a:lnTo>
                    <a:lnTo>
                      <a:pt x="1" y="6"/>
                    </a:lnTo>
                    <a:lnTo>
                      <a:pt x="1" y="7"/>
                    </a:lnTo>
                    <a:lnTo>
                      <a:pt x="1" y="7"/>
                    </a:lnTo>
                    <a:lnTo>
                      <a:pt x="1" y="6"/>
                    </a:lnTo>
                    <a:lnTo>
                      <a:pt x="1" y="6"/>
                    </a:lnTo>
                    <a:lnTo>
                      <a:pt x="1" y="6"/>
                    </a:lnTo>
                    <a:lnTo>
                      <a:pt x="1" y="7"/>
                    </a:lnTo>
                    <a:lnTo>
                      <a:pt x="1" y="6"/>
                    </a:lnTo>
                    <a:lnTo>
                      <a:pt x="1" y="6"/>
                    </a:lnTo>
                    <a:lnTo>
                      <a:pt x="1" y="6"/>
                    </a:lnTo>
                    <a:lnTo>
                      <a:pt x="1" y="6"/>
                    </a:lnTo>
                    <a:lnTo>
                      <a:pt x="1" y="7"/>
                    </a:lnTo>
                    <a:lnTo>
                      <a:pt x="1" y="6"/>
                    </a:lnTo>
                    <a:lnTo>
                      <a:pt x="1" y="6"/>
                    </a:lnTo>
                    <a:lnTo>
                      <a:pt x="1" y="5"/>
                    </a:lnTo>
                    <a:lnTo>
                      <a:pt x="1" y="5"/>
                    </a:lnTo>
                    <a:lnTo>
                      <a:pt x="1" y="5"/>
                    </a:lnTo>
                    <a:lnTo>
                      <a:pt x="1" y="5"/>
                    </a:lnTo>
                    <a:lnTo>
                      <a:pt x="1" y="5"/>
                    </a:lnTo>
                    <a:lnTo>
                      <a:pt x="1" y="6"/>
                    </a:lnTo>
                    <a:lnTo>
                      <a:pt x="1" y="6"/>
                    </a:lnTo>
                    <a:lnTo>
                      <a:pt x="1" y="5"/>
                    </a:lnTo>
                    <a:lnTo>
                      <a:pt x="1" y="6"/>
                    </a:lnTo>
                    <a:lnTo>
                      <a:pt x="1" y="5"/>
                    </a:lnTo>
                    <a:lnTo>
                      <a:pt x="1" y="5"/>
                    </a:lnTo>
                    <a:lnTo>
                      <a:pt x="1" y="5"/>
                    </a:lnTo>
                    <a:lnTo>
                      <a:pt x="1" y="5"/>
                    </a:lnTo>
                    <a:lnTo>
                      <a:pt x="1" y="5"/>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2"/>
                    </a:lnTo>
                    <a:lnTo>
                      <a:pt x="1" y="3"/>
                    </a:lnTo>
                    <a:lnTo>
                      <a:pt x="1" y="3"/>
                    </a:lnTo>
                    <a:lnTo>
                      <a:pt x="1" y="4"/>
                    </a:lnTo>
                    <a:lnTo>
                      <a:pt x="1" y="3"/>
                    </a:lnTo>
                    <a:lnTo>
                      <a:pt x="1" y="4"/>
                    </a:lnTo>
                    <a:lnTo>
                      <a:pt x="1" y="4"/>
                    </a:lnTo>
                    <a:lnTo>
                      <a:pt x="1" y="4"/>
                    </a:lnTo>
                    <a:lnTo>
                      <a:pt x="1" y="5"/>
                    </a:lnTo>
                    <a:lnTo>
                      <a:pt x="1" y="5"/>
                    </a:lnTo>
                    <a:lnTo>
                      <a:pt x="1" y="6"/>
                    </a:lnTo>
                    <a:lnTo>
                      <a:pt x="1" y="7"/>
                    </a:lnTo>
                    <a:lnTo>
                      <a:pt x="1" y="6"/>
                    </a:lnTo>
                    <a:lnTo>
                      <a:pt x="1" y="6"/>
                    </a:lnTo>
                    <a:lnTo>
                      <a:pt x="1" y="6"/>
                    </a:lnTo>
                    <a:lnTo>
                      <a:pt x="1" y="6"/>
                    </a:lnTo>
                    <a:lnTo>
                      <a:pt x="1" y="5"/>
                    </a:lnTo>
                    <a:lnTo>
                      <a:pt x="1" y="5"/>
                    </a:lnTo>
                    <a:lnTo>
                      <a:pt x="1" y="6"/>
                    </a:lnTo>
                    <a:lnTo>
                      <a:pt x="1" y="6"/>
                    </a:lnTo>
                    <a:lnTo>
                      <a:pt x="1" y="6"/>
                    </a:lnTo>
                    <a:lnTo>
                      <a:pt x="1" y="5"/>
                    </a:lnTo>
                    <a:lnTo>
                      <a:pt x="1" y="5"/>
                    </a:lnTo>
                    <a:lnTo>
                      <a:pt x="1" y="5"/>
                    </a:lnTo>
                    <a:lnTo>
                      <a:pt x="1" y="5"/>
                    </a:lnTo>
                    <a:lnTo>
                      <a:pt x="1" y="5"/>
                    </a:lnTo>
                    <a:lnTo>
                      <a:pt x="1" y="5"/>
                    </a:lnTo>
                    <a:lnTo>
                      <a:pt x="1" y="4"/>
                    </a:lnTo>
                    <a:lnTo>
                      <a:pt x="1" y="4"/>
                    </a:lnTo>
                    <a:lnTo>
                      <a:pt x="1" y="3"/>
                    </a:lnTo>
                    <a:lnTo>
                      <a:pt x="1" y="2"/>
                    </a:lnTo>
                    <a:lnTo>
                      <a:pt x="1" y="2"/>
                    </a:lnTo>
                    <a:lnTo>
                      <a:pt x="1" y="2"/>
                    </a:lnTo>
                    <a:lnTo>
                      <a:pt x="1" y="3"/>
                    </a:lnTo>
                    <a:lnTo>
                      <a:pt x="1" y="3"/>
                    </a:lnTo>
                    <a:lnTo>
                      <a:pt x="1" y="3"/>
                    </a:lnTo>
                    <a:lnTo>
                      <a:pt x="1" y="4"/>
                    </a:lnTo>
                    <a:lnTo>
                      <a:pt x="1" y="3"/>
                    </a:lnTo>
                    <a:lnTo>
                      <a:pt x="1" y="3"/>
                    </a:lnTo>
                    <a:lnTo>
                      <a:pt x="1" y="3"/>
                    </a:lnTo>
                    <a:lnTo>
                      <a:pt x="1" y="3"/>
                    </a:lnTo>
                    <a:lnTo>
                      <a:pt x="1" y="2"/>
                    </a:lnTo>
                    <a:lnTo>
                      <a:pt x="1" y="2"/>
                    </a:lnTo>
                    <a:lnTo>
                      <a:pt x="1" y="2"/>
                    </a:lnTo>
                    <a:lnTo>
                      <a:pt x="1" y="1"/>
                    </a:lnTo>
                    <a:lnTo>
                      <a:pt x="1" y="1"/>
                    </a:lnTo>
                    <a:lnTo>
                      <a:pt x="1" y="1"/>
                    </a:lnTo>
                    <a:lnTo>
                      <a:pt x="1" y="2"/>
                    </a:lnTo>
                    <a:lnTo>
                      <a:pt x="1" y="2"/>
                    </a:lnTo>
                    <a:lnTo>
                      <a:pt x="1" y="2"/>
                    </a:lnTo>
                    <a:lnTo>
                      <a:pt x="1" y="1"/>
                    </a:lnTo>
                    <a:lnTo>
                      <a:pt x="1" y="2"/>
                    </a:lnTo>
                    <a:lnTo>
                      <a:pt x="1" y="2"/>
                    </a:lnTo>
                    <a:lnTo>
                      <a:pt x="1" y="2"/>
                    </a:lnTo>
                    <a:lnTo>
                      <a:pt x="1" y="2"/>
                    </a:lnTo>
                    <a:lnTo>
                      <a:pt x="1" y="2"/>
                    </a:lnTo>
                    <a:lnTo>
                      <a:pt x="1" y="2"/>
                    </a:lnTo>
                    <a:lnTo>
                      <a:pt x="1" y="3"/>
                    </a:lnTo>
                    <a:lnTo>
                      <a:pt x="1" y="3"/>
                    </a:lnTo>
                    <a:lnTo>
                      <a:pt x="1" y="4"/>
                    </a:lnTo>
                    <a:lnTo>
                      <a:pt x="1" y="4"/>
                    </a:lnTo>
                    <a:lnTo>
                      <a:pt x="1" y="5"/>
                    </a:lnTo>
                    <a:lnTo>
                      <a:pt x="1" y="4"/>
                    </a:lnTo>
                    <a:lnTo>
                      <a:pt x="1" y="5"/>
                    </a:lnTo>
                    <a:lnTo>
                      <a:pt x="1" y="4"/>
                    </a:lnTo>
                    <a:lnTo>
                      <a:pt x="1" y="5"/>
                    </a:lnTo>
                    <a:lnTo>
                      <a:pt x="1" y="5"/>
                    </a:lnTo>
                    <a:lnTo>
                      <a:pt x="1" y="6"/>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5"/>
                    </a:lnTo>
                    <a:lnTo>
                      <a:pt x="1" y="6"/>
                    </a:lnTo>
                    <a:lnTo>
                      <a:pt x="1" y="7"/>
                    </a:lnTo>
                    <a:lnTo>
                      <a:pt x="1" y="6"/>
                    </a:lnTo>
                    <a:lnTo>
                      <a:pt x="1" y="7"/>
                    </a:lnTo>
                    <a:lnTo>
                      <a:pt x="1" y="6"/>
                    </a:lnTo>
                    <a:lnTo>
                      <a:pt x="1" y="6"/>
                    </a:lnTo>
                    <a:lnTo>
                      <a:pt x="1" y="5"/>
                    </a:lnTo>
                    <a:lnTo>
                      <a:pt x="1" y="5"/>
                    </a:lnTo>
                    <a:lnTo>
                      <a:pt x="1" y="5"/>
                    </a:lnTo>
                    <a:lnTo>
                      <a:pt x="1" y="5"/>
                    </a:lnTo>
                    <a:lnTo>
                      <a:pt x="1" y="4"/>
                    </a:lnTo>
                    <a:lnTo>
                      <a:pt x="1" y="5"/>
                    </a:lnTo>
                    <a:lnTo>
                      <a:pt x="1" y="4"/>
                    </a:lnTo>
                    <a:lnTo>
                      <a:pt x="1" y="5"/>
                    </a:lnTo>
                    <a:lnTo>
                      <a:pt x="1" y="4"/>
                    </a:lnTo>
                    <a:lnTo>
                      <a:pt x="1" y="3"/>
                    </a:lnTo>
                    <a:lnTo>
                      <a:pt x="1" y="4"/>
                    </a:lnTo>
                    <a:lnTo>
                      <a:pt x="1" y="4"/>
                    </a:lnTo>
                    <a:lnTo>
                      <a:pt x="1" y="3"/>
                    </a:lnTo>
                    <a:lnTo>
                      <a:pt x="1" y="4"/>
                    </a:lnTo>
                    <a:lnTo>
                      <a:pt x="1" y="4"/>
                    </a:lnTo>
                    <a:lnTo>
                      <a:pt x="1" y="4"/>
                    </a:lnTo>
                    <a:lnTo>
                      <a:pt x="1" y="5"/>
                    </a:lnTo>
                    <a:lnTo>
                      <a:pt x="1" y="4"/>
                    </a:lnTo>
                    <a:lnTo>
                      <a:pt x="1" y="4"/>
                    </a:lnTo>
                    <a:lnTo>
                      <a:pt x="1" y="5"/>
                    </a:lnTo>
                    <a:lnTo>
                      <a:pt x="1" y="4"/>
                    </a:lnTo>
                    <a:lnTo>
                      <a:pt x="1" y="4"/>
                    </a:lnTo>
                    <a:lnTo>
                      <a:pt x="1" y="4"/>
                    </a:lnTo>
                    <a:lnTo>
                      <a:pt x="1" y="5"/>
                    </a:lnTo>
                    <a:lnTo>
                      <a:pt x="1" y="5"/>
                    </a:lnTo>
                    <a:lnTo>
                      <a:pt x="1" y="5"/>
                    </a:lnTo>
                    <a:lnTo>
                      <a:pt x="1" y="5"/>
                    </a:lnTo>
                    <a:lnTo>
                      <a:pt x="1" y="4"/>
                    </a:lnTo>
                    <a:lnTo>
                      <a:pt x="1" y="4"/>
                    </a:lnTo>
                    <a:lnTo>
                      <a:pt x="1" y="4"/>
                    </a:lnTo>
                    <a:lnTo>
                      <a:pt x="1" y="4"/>
                    </a:lnTo>
                    <a:lnTo>
                      <a:pt x="1" y="5"/>
                    </a:lnTo>
                    <a:lnTo>
                      <a:pt x="1" y="5"/>
                    </a:lnTo>
                    <a:lnTo>
                      <a:pt x="1" y="5"/>
                    </a:lnTo>
                    <a:lnTo>
                      <a:pt x="1" y="5"/>
                    </a:lnTo>
                    <a:lnTo>
                      <a:pt x="1" y="5"/>
                    </a:lnTo>
                    <a:lnTo>
                      <a:pt x="1" y="5"/>
                    </a:lnTo>
                    <a:lnTo>
                      <a:pt x="1" y="5"/>
                    </a:lnTo>
                    <a:lnTo>
                      <a:pt x="1" y="6"/>
                    </a:lnTo>
                    <a:lnTo>
                      <a:pt x="1" y="5"/>
                    </a:lnTo>
                    <a:lnTo>
                      <a:pt x="1" y="5"/>
                    </a:lnTo>
                    <a:lnTo>
                      <a:pt x="1" y="4"/>
                    </a:lnTo>
                    <a:lnTo>
                      <a:pt x="1" y="4"/>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4"/>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5"/>
                    </a:lnTo>
                    <a:lnTo>
                      <a:pt x="1" y="4"/>
                    </a:lnTo>
                    <a:lnTo>
                      <a:pt x="1" y="4"/>
                    </a:lnTo>
                    <a:lnTo>
                      <a:pt x="1" y="4"/>
                    </a:lnTo>
                    <a:lnTo>
                      <a:pt x="1" y="5"/>
                    </a:lnTo>
                    <a:lnTo>
                      <a:pt x="1" y="4"/>
                    </a:lnTo>
                    <a:lnTo>
                      <a:pt x="1" y="4"/>
                    </a:lnTo>
                    <a:lnTo>
                      <a:pt x="1" y="3"/>
                    </a:lnTo>
                    <a:lnTo>
                      <a:pt x="1" y="4"/>
                    </a:lnTo>
                    <a:lnTo>
                      <a:pt x="1" y="4"/>
                    </a:lnTo>
                    <a:lnTo>
                      <a:pt x="1" y="3"/>
                    </a:lnTo>
                    <a:lnTo>
                      <a:pt x="1" y="2"/>
                    </a:lnTo>
                    <a:lnTo>
                      <a:pt x="1" y="2"/>
                    </a:lnTo>
                    <a:lnTo>
                      <a:pt x="1" y="1"/>
                    </a:lnTo>
                    <a:lnTo>
                      <a:pt x="1" y="1"/>
                    </a:lnTo>
                    <a:lnTo>
                      <a:pt x="1" y="2"/>
                    </a:lnTo>
                    <a:lnTo>
                      <a:pt x="1" y="1"/>
                    </a:lnTo>
                    <a:lnTo>
                      <a:pt x="1" y="1"/>
                    </a:lnTo>
                    <a:lnTo>
                      <a:pt x="1" y="0"/>
                    </a:lnTo>
                    <a:lnTo>
                      <a:pt x="1" y="1"/>
                    </a:lnTo>
                    <a:lnTo>
                      <a:pt x="1" y="1"/>
                    </a:lnTo>
                    <a:lnTo>
                      <a:pt x="1" y="1"/>
                    </a:lnTo>
                    <a:lnTo>
                      <a:pt x="1" y="2"/>
                    </a:lnTo>
                    <a:lnTo>
                      <a:pt x="1" y="1"/>
                    </a:lnTo>
                    <a:lnTo>
                      <a:pt x="1" y="2"/>
                    </a:lnTo>
                    <a:lnTo>
                      <a:pt x="1" y="2"/>
                    </a:lnTo>
                    <a:lnTo>
                      <a:pt x="1" y="3"/>
                    </a:lnTo>
                    <a:lnTo>
                      <a:pt x="1" y="2"/>
                    </a:lnTo>
                    <a:lnTo>
                      <a:pt x="1" y="3"/>
                    </a:lnTo>
                    <a:lnTo>
                      <a:pt x="1" y="3"/>
                    </a:lnTo>
                    <a:lnTo>
                      <a:pt x="1" y="3"/>
                    </a:lnTo>
                    <a:lnTo>
                      <a:pt x="1" y="4"/>
                    </a:lnTo>
                    <a:lnTo>
                      <a:pt x="1" y="3"/>
                    </a:lnTo>
                    <a:lnTo>
                      <a:pt x="1" y="4"/>
                    </a:lnTo>
                    <a:lnTo>
                      <a:pt x="1" y="3"/>
                    </a:lnTo>
                    <a:lnTo>
                      <a:pt x="1" y="4"/>
                    </a:lnTo>
                    <a:lnTo>
                      <a:pt x="1" y="4"/>
                    </a:lnTo>
                    <a:lnTo>
                      <a:pt x="1" y="4"/>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6006" name="Freeform 662"/>
              <p:cNvSpPr>
                <a:spLocks/>
              </p:cNvSpPr>
              <p:nvPr/>
            </p:nvSpPr>
            <p:spPr bwMode="auto">
              <a:xfrm>
                <a:off x="2976" y="3485"/>
                <a:ext cx="1" cy="72"/>
              </a:xfrm>
              <a:custGeom>
                <a:avLst/>
                <a:gdLst/>
                <a:ahLst/>
                <a:cxnLst>
                  <a:cxn ang="0">
                    <a:pos x="0" y="3"/>
                  </a:cxn>
                  <a:cxn ang="0">
                    <a:pos x="0" y="6"/>
                  </a:cxn>
                  <a:cxn ang="0">
                    <a:pos x="0" y="5"/>
                  </a:cxn>
                  <a:cxn ang="0">
                    <a:pos x="0" y="6"/>
                  </a:cxn>
                  <a:cxn ang="0">
                    <a:pos x="0" y="11"/>
                  </a:cxn>
                  <a:cxn ang="0">
                    <a:pos x="0" y="11"/>
                  </a:cxn>
                  <a:cxn ang="0">
                    <a:pos x="0" y="10"/>
                  </a:cxn>
                  <a:cxn ang="0">
                    <a:pos x="0" y="9"/>
                  </a:cxn>
                  <a:cxn ang="0">
                    <a:pos x="0" y="7"/>
                  </a:cxn>
                  <a:cxn ang="0">
                    <a:pos x="0" y="7"/>
                  </a:cxn>
                  <a:cxn ang="0">
                    <a:pos x="0" y="7"/>
                  </a:cxn>
                  <a:cxn ang="0">
                    <a:pos x="0" y="7"/>
                  </a:cxn>
                  <a:cxn ang="0">
                    <a:pos x="0" y="8"/>
                  </a:cxn>
                  <a:cxn ang="0">
                    <a:pos x="0" y="5"/>
                  </a:cxn>
                  <a:cxn ang="0">
                    <a:pos x="0" y="4"/>
                  </a:cxn>
                  <a:cxn ang="0">
                    <a:pos x="0" y="3"/>
                  </a:cxn>
                  <a:cxn ang="0">
                    <a:pos x="0" y="1"/>
                  </a:cxn>
                  <a:cxn ang="0">
                    <a:pos x="0" y="3"/>
                  </a:cxn>
                  <a:cxn ang="0">
                    <a:pos x="0" y="3"/>
                  </a:cxn>
                  <a:cxn ang="0">
                    <a:pos x="0" y="3"/>
                  </a:cxn>
                  <a:cxn ang="0">
                    <a:pos x="0" y="5"/>
                  </a:cxn>
                  <a:cxn ang="0">
                    <a:pos x="0" y="3"/>
                  </a:cxn>
                  <a:cxn ang="0">
                    <a:pos x="0" y="4"/>
                  </a:cxn>
                  <a:cxn ang="0">
                    <a:pos x="0" y="4"/>
                  </a:cxn>
                  <a:cxn ang="0">
                    <a:pos x="0" y="5"/>
                  </a:cxn>
                  <a:cxn ang="0">
                    <a:pos x="0" y="5"/>
                  </a:cxn>
                  <a:cxn ang="0">
                    <a:pos x="0" y="5"/>
                  </a:cxn>
                  <a:cxn ang="0">
                    <a:pos x="0" y="3"/>
                  </a:cxn>
                  <a:cxn ang="0">
                    <a:pos x="0" y="1"/>
                  </a:cxn>
                  <a:cxn ang="0">
                    <a:pos x="0" y="4"/>
                  </a:cxn>
                  <a:cxn ang="0">
                    <a:pos x="0" y="6"/>
                  </a:cxn>
                  <a:cxn ang="0">
                    <a:pos x="0" y="7"/>
                  </a:cxn>
                  <a:cxn ang="0">
                    <a:pos x="0" y="6"/>
                  </a:cxn>
                  <a:cxn ang="0">
                    <a:pos x="0" y="6"/>
                  </a:cxn>
                  <a:cxn ang="0">
                    <a:pos x="0" y="4"/>
                  </a:cxn>
                  <a:cxn ang="0">
                    <a:pos x="0" y="6"/>
                  </a:cxn>
                  <a:cxn ang="0">
                    <a:pos x="0" y="4"/>
                  </a:cxn>
                  <a:cxn ang="0">
                    <a:pos x="0" y="5"/>
                  </a:cxn>
                  <a:cxn ang="0">
                    <a:pos x="0" y="5"/>
                  </a:cxn>
                  <a:cxn ang="0">
                    <a:pos x="0" y="4"/>
                  </a:cxn>
                  <a:cxn ang="0">
                    <a:pos x="0" y="6"/>
                  </a:cxn>
                  <a:cxn ang="0">
                    <a:pos x="0" y="4"/>
                  </a:cxn>
                  <a:cxn ang="0">
                    <a:pos x="0" y="5"/>
                  </a:cxn>
                  <a:cxn ang="0">
                    <a:pos x="0" y="6"/>
                  </a:cxn>
                  <a:cxn ang="0">
                    <a:pos x="0" y="8"/>
                  </a:cxn>
                  <a:cxn ang="0">
                    <a:pos x="0" y="8"/>
                  </a:cxn>
                  <a:cxn ang="0">
                    <a:pos x="0" y="8"/>
                  </a:cxn>
                  <a:cxn ang="0">
                    <a:pos x="0" y="7"/>
                  </a:cxn>
                  <a:cxn ang="0">
                    <a:pos x="0" y="8"/>
                  </a:cxn>
                  <a:cxn ang="0">
                    <a:pos x="0" y="7"/>
                  </a:cxn>
                  <a:cxn ang="0">
                    <a:pos x="0" y="8"/>
                  </a:cxn>
                  <a:cxn ang="0">
                    <a:pos x="0" y="6"/>
                  </a:cxn>
                  <a:cxn ang="0">
                    <a:pos x="0" y="8"/>
                  </a:cxn>
                  <a:cxn ang="0">
                    <a:pos x="0" y="6"/>
                  </a:cxn>
                  <a:cxn ang="0">
                    <a:pos x="0" y="7"/>
                  </a:cxn>
                  <a:cxn ang="0">
                    <a:pos x="0" y="7"/>
                  </a:cxn>
                  <a:cxn ang="0">
                    <a:pos x="0" y="5"/>
                  </a:cxn>
                  <a:cxn ang="0">
                    <a:pos x="0" y="3"/>
                  </a:cxn>
                  <a:cxn ang="0">
                    <a:pos x="0" y="1"/>
                  </a:cxn>
                  <a:cxn ang="0">
                    <a:pos x="0" y="2"/>
                  </a:cxn>
                  <a:cxn ang="0">
                    <a:pos x="0" y="4"/>
                  </a:cxn>
                  <a:cxn ang="0">
                    <a:pos x="0" y="2"/>
                  </a:cxn>
                  <a:cxn ang="0">
                    <a:pos x="0" y="3"/>
                  </a:cxn>
                </a:cxnLst>
                <a:rect l="0" t="0" r="r" b="b"/>
                <a:pathLst>
                  <a:path h="12">
                    <a:moveTo>
                      <a:pt x="0" y="0"/>
                    </a:moveTo>
                    <a:lnTo>
                      <a:pt x="0" y="1"/>
                    </a:lnTo>
                    <a:lnTo>
                      <a:pt x="0" y="1"/>
                    </a:lnTo>
                    <a:lnTo>
                      <a:pt x="0" y="1"/>
                    </a:lnTo>
                    <a:lnTo>
                      <a:pt x="0" y="1"/>
                    </a:lnTo>
                    <a:lnTo>
                      <a:pt x="0" y="1"/>
                    </a:lnTo>
                    <a:lnTo>
                      <a:pt x="0" y="1"/>
                    </a:lnTo>
                    <a:lnTo>
                      <a:pt x="0" y="2"/>
                    </a:lnTo>
                    <a:lnTo>
                      <a:pt x="0" y="2"/>
                    </a:lnTo>
                    <a:lnTo>
                      <a:pt x="0" y="2"/>
                    </a:lnTo>
                    <a:lnTo>
                      <a:pt x="0" y="3"/>
                    </a:lnTo>
                    <a:lnTo>
                      <a:pt x="0" y="3"/>
                    </a:lnTo>
                    <a:lnTo>
                      <a:pt x="0" y="3"/>
                    </a:lnTo>
                    <a:lnTo>
                      <a:pt x="0" y="4"/>
                    </a:lnTo>
                    <a:lnTo>
                      <a:pt x="0" y="4"/>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4"/>
                    </a:lnTo>
                    <a:lnTo>
                      <a:pt x="0" y="5"/>
                    </a:lnTo>
                    <a:lnTo>
                      <a:pt x="0" y="5"/>
                    </a:lnTo>
                    <a:lnTo>
                      <a:pt x="0" y="4"/>
                    </a:lnTo>
                    <a:lnTo>
                      <a:pt x="0" y="5"/>
                    </a:lnTo>
                    <a:lnTo>
                      <a:pt x="0" y="5"/>
                    </a:lnTo>
                    <a:lnTo>
                      <a:pt x="0" y="5"/>
                    </a:lnTo>
                    <a:lnTo>
                      <a:pt x="0" y="4"/>
                    </a:lnTo>
                    <a:lnTo>
                      <a:pt x="0" y="4"/>
                    </a:lnTo>
                    <a:lnTo>
                      <a:pt x="0" y="5"/>
                    </a:lnTo>
                    <a:lnTo>
                      <a:pt x="0" y="5"/>
                    </a:lnTo>
                    <a:lnTo>
                      <a:pt x="0" y="6"/>
                    </a:lnTo>
                    <a:lnTo>
                      <a:pt x="0" y="6"/>
                    </a:lnTo>
                    <a:lnTo>
                      <a:pt x="0" y="6"/>
                    </a:lnTo>
                    <a:lnTo>
                      <a:pt x="0" y="7"/>
                    </a:lnTo>
                    <a:lnTo>
                      <a:pt x="0" y="7"/>
                    </a:lnTo>
                    <a:lnTo>
                      <a:pt x="0" y="8"/>
                    </a:lnTo>
                    <a:lnTo>
                      <a:pt x="0" y="8"/>
                    </a:lnTo>
                    <a:lnTo>
                      <a:pt x="0" y="9"/>
                    </a:lnTo>
                    <a:lnTo>
                      <a:pt x="0" y="9"/>
                    </a:lnTo>
                    <a:lnTo>
                      <a:pt x="0" y="10"/>
                    </a:lnTo>
                    <a:lnTo>
                      <a:pt x="0" y="10"/>
                    </a:lnTo>
                    <a:lnTo>
                      <a:pt x="0" y="11"/>
                    </a:lnTo>
                    <a:lnTo>
                      <a:pt x="0" y="10"/>
                    </a:lnTo>
                    <a:lnTo>
                      <a:pt x="0" y="11"/>
                    </a:lnTo>
                    <a:lnTo>
                      <a:pt x="0" y="11"/>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1"/>
                    </a:lnTo>
                    <a:lnTo>
                      <a:pt x="0" y="10"/>
                    </a:lnTo>
                    <a:lnTo>
                      <a:pt x="0" y="10"/>
                    </a:lnTo>
                    <a:lnTo>
                      <a:pt x="0" y="10"/>
                    </a:lnTo>
                    <a:lnTo>
                      <a:pt x="0" y="9"/>
                    </a:lnTo>
                    <a:lnTo>
                      <a:pt x="0" y="10"/>
                    </a:lnTo>
                    <a:lnTo>
                      <a:pt x="0" y="9"/>
                    </a:lnTo>
                    <a:lnTo>
                      <a:pt x="0" y="10"/>
                    </a:lnTo>
                    <a:lnTo>
                      <a:pt x="0" y="9"/>
                    </a:lnTo>
                    <a:lnTo>
                      <a:pt x="0" y="10"/>
                    </a:lnTo>
                    <a:lnTo>
                      <a:pt x="0" y="10"/>
                    </a:lnTo>
                    <a:lnTo>
                      <a:pt x="0" y="11"/>
                    </a:lnTo>
                    <a:lnTo>
                      <a:pt x="0" y="10"/>
                    </a:lnTo>
                    <a:lnTo>
                      <a:pt x="0" y="10"/>
                    </a:lnTo>
                    <a:lnTo>
                      <a:pt x="0" y="9"/>
                    </a:lnTo>
                    <a:lnTo>
                      <a:pt x="0" y="10"/>
                    </a:lnTo>
                    <a:lnTo>
                      <a:pt x="0" y="9"/>
                    </a:lnTo>
                    <a:lnTo>
                      <a:pt x="0" y="9"/>
                    </a:lnTo>
                    <a:lnTo>
                      <a:pt x="0" y="10"/>
                    </a:lnTo>
                    <a:lnTo>
                      <a:pt x="0" y="9"/>
                    </a:lnTo>
                    <a:lnTo>
                      <a:pt x="0" y="9"/>
                    </a:lnTo>
                    <a:lnTo>
                      <a:pt x="0" y="8"/>
                    </a:lnTo>
                    <a:lnTo>
                      <a:pt x="0" y="8"/>
                    </a:lnTo>
                    <a:lnTo>
                      <a:pt x="0" y="8"/>
                    </a:lnTo>
                    <a:lnTo>
                      <a:pt x="0" y="8"/>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7"/>
                    </a:lnTo>
                    <a:lnTo>
                      <a:pt x="0" y="7"/>
                    </a:lnTo>
                    <a:lnTo>
                      <a:pt x="0" y="8"/>
                    </a:lnTo>
                    <a:lnTo>
                      <a:pt x="0" y="7"/>
                    </a:lnTo>
                    <a:lnTo>
                      <a:pt x="0" y="7"/>
                    </a:lnTo>
                    <a:lnTo>
                      <a:pt x="0" y="7"/>
                    </a:lnTo>
                    <a:lnTo>
                      <a:pt x="0" y="7"/>
                    </a:lnTo>
                    <a:lnTo>
                      <a:pt x="0" y="6"/>
                    </a:lnTo>
                    <a:lnTo>
                      <a:pt x="0" y="6"/>
                    </a:lnTo>
                    <a:lnTo>
                      <a:pt x="0" y="7"/>
                    </a:lnTo>
                    <a:lnTo>
                      <a:pt x="0" y="7"/>
                    </a:lnTo>
                    <a:lnTo>
                      <a:pt x="0" y="6"/>
                    </a:lnTo>
                    <a:lnTo>
                      <a:pt x="0" y="6"/>
                    </a:lnTo>
                    <a:lnTo>
                      <a:pt x="0" y="6"/>
                    </a:lnTo>
                    <a:lnTo>
                      <a:pt x="0" y="7"/>
                    </a:lnTo>
                    <a:lnTo>
                      <a:pt x="0" y="7"/>
                    </a:lnTo>
                    <a:lnTo>
                      <a:pt x="0" y="7"/>
                    </a:lnTo>
                    <a:lnTo>
                      <a:pt x="0" y="7"/>
                    </a:lnTo>
                    <a:lnTo>
                      <a:pt x="0" y="6"/>
                    </a:lnTo>
                    <a:lnTo>
                      <a:pt x="0" y="7"/>
                    </a:lnTo>
                    <a:lnTo>
                      <a:pt x="0" y="6"/>
                    </a:lnTo>
                    <a:lnTo>
                      <a:pt x="0" y="7"/>
                    </a:lnTo>
                    <a:lnTo>
                      <a:pt x="0" y="7"/>
                    </a:lnTo>
                    <a:lnTo>
                      <a:pt x="0" y="8"/>
                    </a:lnTo>
                    <a:lnTo>
                      <a:pt x="0" y="8"/>
                    </a:lnTo>
                    <a:lnTo>
                      <a:pt x="0" y="8"/>
                    </a:lnTo>
                    <a:lnTo>
                      <a:pt x="0" y="8"/>
                    </a:lnTo>
                    <a:lnTo>
                      <a:pt x="0" y="9"/>
                    </a:lnTo>
                    <a:lnTo>
                      <a:pt x="0" y="8"/>
                    </a:lnTo>
                    <a:lnTo>
                      <a:pt x="0" y="9"/>
                    </a:lnTo>
                    <a:lnTo>
                      <a:pt x="0" y="9"/>
                    </a:lnTo>
                    <a:lnTo>
                      <a:pt x="0" y="8"/>
                    </a:lnTo>
                    <a:lnTo>
                      <a:pt x="0" y="9"/>
                    </a:lnTo>
                    <a:lnTo>
                      <a:pt x="0" y="8"/>
                    </a:lnTo>
                    <a:lnTo>
                      <a:pt x="0" y="8"/>
                    </a:lnTo>
                    <a:lnTo>
                      <a:pt x="0" y="7"/>
                    </a:lnTo>
                    <a:lnTo>
                      <a:pt x="0" y="6"/>
                    </a:lnTo>
                    <a:lnTo>
                      <a:pt x="0" y="6"/>
                    </a:lnTo>
                    <a:lnTo>
                      <a:pt x="0" y="6"/>
                    </a:lnTo>
                    <a:lnTo>
                      <a:pt x="0" y="5"/>
                    </a:lnTo>
                    <a:lnTo>
                      <a:pt x="0" y="5"/>
                    </a:lnTo>
                    <a:lnTo>
                      <a:pt x="0" y="5"/>
                    </a:lnTo>
                    <a:lnTo>
                      <a:pt x="0" y="6"/>
                    </a:lnTo>
                    <a:lnTo>
                      <a:pt x="0" y="5"/>
                    </a:lnTo>
                    <a:lnTo>
                      <a:pt x="0" y="6"/>
                    </a:lnTo>
                    <a:lnTo>
                      <a:pt x="0" y="6"/>
                    </a:lnTo>
                    <a:lnTo>
                      <a:pt x="0" y="6"/>
                    </a:lnTo>
                    <a:lnTo>
                      <a:pt x="0" y="6"/>
                    </a:lnTo>
                    <a:lnTo>
                      <a:pt x="0" y="5"/>
                    </a:lnTo>
                    <a:lnTo>
                      <a:pt x="0" y="5"/>
                    </a:lnTo>
                    <a:lnTo>
                      <a:pt x="0" y="4"/>
                    </a:lnTo>
                    <a:lnTo>
                      <a:pt x="0" y="5"/>
                    </a:lnTo>
                    <a:lnTo>
                      <a:pt x="0" y="4"/>
                    </a:lnTo>
                    <a:lnTo>
                      <a:pt x="0" y="4"/>
                    </a:lnTo>
                    <a:lnTo>
                      <a:pt x="0" y="4"/>
                    </a:lnTo>
                    <a:lnTo>
                      <a:pt x="0" y="4"/>
                    </a:lnTo>
                    <a:lnTo>
                      <a:pt x="0" y="4"/>
                    </a:lnTo>
                    <a:lnTo>
                      <a:pt x="0" y="4"/>
                    </a:lnTo>
                    <a:lnTo>
                      <a:pt x="0" y="3"/>
                    </a:lnTo>
                    <a:lnTo>
                      <a:pt x="0" y="2"/>
                    </a:lnTo>
                    <a:lnTo>
                      <a:pt x="0" y="3"/>
                    </a:lnTo>
                    <a:lnTo>
                      <a:pt x="0" y="3"/>
                    </a:lnTo>
                    <a:lnTo>
                      <a:pt x="0" y="3"/>
                    </a:lnTo>
                    <a:lnTo>
                      <a:pt x="0" y="2"/>
                    </a:lnTo>
                    <a:lnTo>
                      <a:pt x="0" y="1"/>
                    </a:lnTo>
                    <a:lnTo>
                      <a:pt x="0" y="1"/>
                    </a:lnTo>
                    <a:lnTo>
                      <a:pt x="0" y="1"/>
                    </a:lnTo>
                    <a:lnTo>
                      <a:pt x="0" y="1"/>
                    </a:lnTo>
                    <a:lnTo>
                      <a:pt x="0" y="1"/>
                    </a:lnTo>
                    <a:lnTo>
                      <a:pt x="0" y="0"/>
                    </a:lnTo>
                    <a:lnTo>
                      <a:pt x="0" y="0"/>
                    </a:lnTo>
                    <a:lnTo>
                      <a:pt x="0" y="1"/>
                    </a:lnTo>
                    <a:lnTo>
                      <a:pt x="0" y="1"/>
                    </a:lnTo>
                    <a:lnTo>
                      <a:pt x="0" y="1"/>
                    </a:lnTo>
                    <a:lnTo>
                      <a:pt x="0" y="1"/>
                    </a:lnTo>
                    <a:lnTo>
                      <a:pt x="0" y="2"/>
                    </a:lnTo>
                    <a:lnTo>
                      <a:pt x="0" y="1"/>
                    </a:lnTo>
                    <a:lnTo>
                      <a:pt x="0" y="2"/>
                    </a:lnTo>
                    <a:lnTo>
                      <a:pt x="0" y="3"/>
                    </a:lnTo>
                    <a:lnTo>
                      <a:pt x="0" y="2"/>
                    </a:lnTo>
                    <a:lnTo>
                      <a:pt x="0" y="3"/>
                    </a:lnTo>
                    <a:lnTo>
                      <a:pt x="0" y="3"/>
                    </a:lnTo>
                    <a:lnTo>
                      <a:pt x="0" y="3"/>
                    </a:lnTo>
                    <a:lnTo>
                      <a:pt x="0" y="3"/>
                    </a:lnTo>
                    <a:lnTo>
                      <a:pt x="0" y="3"/>
                    </a:lnTo>
                    <a:lnTo>
                      <a:pt x="0" y="3"/>
                    </a:lnTo>
                    <a:lnTo>
                      <a:pt x="0" y="4"/>
                    </a:lnTo>
                    <a:lnTo>
                      <a:pt x="0" y="4"/>
                    </a:lnTo>
                    <a:lnTo>
                      <a:pt x="0" y="4"/>
                    </a:lnTo>
                    <a:lnTo>
                      <a:pt x="0" y="4"/>
                    </a:lnTo>
                    <a:lnTo>
                      <a:pt x="0" y="4"/>
                    </a:lnTo>
                    <a:lnTo>
                      <a:pt x="0" y="3"/>
                    </a:lnTo>
                    <a:lnTo>
                      <a:pt x="0" y="3"/>
                    </a:lnTo>
                    <a:lnTo>
                      <a:pt x="0" y="3"/>
                    </a:lnTo>
                    <a:lnTo>
                      <a:pt x="0" y="3"/>
                    </a:lnTo>
                    <a:lnTo>
                      <a:pt x="0" y="3"/>
                    </a:lnTo>
                    <a:lnTo>
                      <a:pt x="0" y="3"/>
                    </a:lnTo>
                    <a:lnTo>
                      <a:pt x="0" y="2"/>
                    </a:lnTo>
                    <a:lnTo>
                      <a:pt x="0" y="3"/>
                    </a:lnTo>
                    <a:lnTo>
                      <a:pt x="0" y="2"/>
                    </a:lnTo>
                    <a:lnTo>
                      <a:pt x="0" y="2"/>
                    </a:lnTo>
                    <a:lnTo>
                      <a:pt x="0" y="3"/>
                    </a:lnTo>
                    <a:lnTo>
                      <a:pt x="0" y="2"/>
                    </a:lnTo>
                    <a:lnTo>
                      <a:pt x="0" y="2"/>
                    </a:lnTo>
                    <a:lnTo>
                      <a:pt x="0" y="3"/>
                    </a:lnTo>
                    <a:lnTo>
                      <a:pt x="0" y="3"/>
                    </a:lnTo>
                    <a:lnTo>
                      <a:pt x="0" y="3"/>
                    </a:lnTo>
                    <a:lnTo>
                      <a:pt x="0" y="4"/>
                    </a:lnTo>
                    <a:lnTo>
                      <a:pt x="0" y="3"/>
                    </a:lnTo>
                    <a:lnTo>
                      <a:pt x="0" y="4"/>
                    </a:lnTo>
                    <a:lnTo>
                      <a:pt x="0" y="3"/>
                    </a:lnTo>
                    <a:lnTo>
                      <a:pt x="0" y="3"/>
                    </a:lnTo>
                    <a:lnTo>
                      <a:pt x="0" y="3"/>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6"/>
                    </a:lnTo>
                    <a:lnTo>
                      <a:pt x="0" y="5"/>
                    </a:lnTo>
                    <a:lnTo>
                      <a:pt x="0" y="6"/>
                    </a:lnTo>
                    <a:lnTo>
                      <a:pt x="0" y="4"/>
                    </a:lnTo>
                    <a:lnTo>
                      <a:pt x="0" y="5"/>
                    </a:lnTo>
                    <a:lnTo>
                      <a:pt x="0" y="5"/>
                    </a:lnTo>
                    <a:lnTo>
                      <a:pt x="0" y="5"/>
                    </a:lnTo>
                    <a:lnTo>
                      <a:pt x="0" y="5"/>
                    </a:lnTo>
                    <a:lnTo>
                      <a:pt x="0" y="4"/>
                    </a:lnTo>
                    <a:lnTo>
                      <a:pt x="0" y="5"/>
                    </a:lnTo>
                    <a:lnTo>
                      <a:pt x="0" y="5"/>
                    </a:lnTo>
                    <a:lnTo>
                      <a:pt x="0" y="5"/>
                    </a:lnTo>
                    <a:lnTo>
                      <a:pt x="0" y="5"/>
                    </a:lnTo>
                    <a:lnTo>
                      <a:pt x="0" y="5"/>
                    </a:lnTo>
                    <a:lnTo>
                      <a:pt x="0" y="4"/>
                    </a:lnTo>
                    <a:lnTo>
                      <a:pt x="0" y="4"/>
                    </a:lnTo>
                    <a:lnTo>
                      <a:pt x="0" y="5"/>
                    </a:lnTo>
                    <a:lnTo>
                      <a:pt x="0" y="5"/>
                    </a:lnTo>
                    <a:lnTo>
                      <a:pt x="0" y="5"/>
                    </a:lnTo>
                    <a:lnTo>
                      <a:pt x="0" y="5"/>
                    </a:lnTo>
                    <a:lnTo>
                      <a:pt x="0" y="4"/>
                    </a:lnTo>
                    <a:lnTo>
                      <a:pt x="0" y="4"/>
                    </a:lnTo>
                    <a:lnTo>
                      <a:pt x="0" y="4"/>
                    </a:lnTo>
                    <a:lnTo>
                      <a:pt x="0" y="3"/>
                    </a:lnTo>
                    <a:lnTo>
                      <a:pt x="0" y="3"/>
                    </a:lnTo>
                    <a:lnTo>
                      <a:pt x="0" y="3"/>
                    </a:lnTo>
                    <a:lnTo>
                      <a:pt x="0" y="2"/>
                    </a:lnTo>
                    <a:lnTo>
                      <a:pt x="0" y="1"/>
                    </a:lnTo>
                    <a:lnTo>
                      <a:pt x="0" y="1"/>
                    </a:lnTo>
                    <a:lnTo>
                      <a:pt x="0" y="0"/>
                    </a:lnTo>
                    <a:lnTo>
                      <a:pt x="0" y="0"/>
                    </a:lnTo>
                    <a:lnTo>
                      <a:pt x="0" y="0"/>
                    </a:lnTo>
                    <a:lnTo>
                      <a:pt x="0" y="0"/>
                    </a:lnTo>
                    <a:lnTo>
                      <a:pt x="0" y="1"/>
                    </a:lnTo>
                    <a:lnTo>
                      <a:pt x="0" y="1"/>
                    </a:lnTo>
                    <a:lnTo>
                      <a:pt x="0" y="1"/>
                    </a:lnTo>
                    <a:lnTo>
                      <a:pt x="0" y="1"/>
                    </a:lnTo>
                    <a:lnTo>
                      <a:pt x="0" y="1"/>
                    </a:lnTo>
                    <a:lnTo>
                      <a:pt x="0" y="2"/>
                    </a:lnTo>
                    <a:lnTo>
                      <a:pt x="0" y="2"/>
                    </a:lnTo>
                    <a:lnTo>
                      <a:pt x="0" y="3"/>
                    </a:lnTo>
                    <a:lnTo>
                      <a:pt x="0" y="4"/>
                    </a:lnTo>
                    <a:lnTo>
                      <a:pt x="0" y="4"/>
                    </a:lnTo>
                    <a:lnTo>
                      <a:pt x="0" y="4"/>
                    </a:lnTo>
                    <a:lnTo>
                      <a:pt x="0" y="5"/>
                    </a:lnTo>
                    <a:lnTo>
                      <a:pt x="0" y="4"/>
                    </a:lnTo>
                    <a:lnTo>
                      <a:pt x="0" y="4"/>
                    </a:lnTo>
                    <a:lnTo>
                      <a:pt x="0" y="4"/>
                    </a:lnTo>
                    <a:lnTo>
                      <a:pt x="0" y="5"/>
                    </a:lnTo>
                    <a:lnTo>
                      <a:pt x="0" y="4"/>
                    </a:lnTo>
                    <a:lnTo>
                      <a:pt x="0" y="4"/>
                    </a:lnTo>
                    <a:lnTo>
                      <a:pt x="0" y="4"/>
                    </a:lnTo>
                    <a:lnTo>
                      <a:pt x="0" y="5"/>
                    </a:lnTo>
                    <a:lnTo>
                      <a:pt x="0" y="4"/>
                    </a:lnTo>
                    <a:lnTo>
                      <a:pt x="0" y="4"/>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7"/>
                    </a:lnTo>
                    <a:lnTo>
                      <a:pt x="0" y="6"/>
                    </a:lnTo>
                    <a:lnTo>
                      <a:pt x="0" y="7"/>
                    </a:lnTo>
                    <a:lnTo>
                      <a:pt x="0" y="6"/>
                    </a:lnTo>
                    <a:lnTo>
                      <a:pt x="0" y="7"/>
                    </a:lnTo>
                    <a:lnTo>
                      <a:pt x="0" y="7"/>
                    </a:lnTo>
                    <a:lnTo>
                      <a:pt x="0" y="6"/>
                    </a:lnTo>
                    <a:lnTo>
                      <a:pt x="0" y="7"/>
                    </a:lnTo>
                    <a:lnTo>
                      <a:pt x="0" y="6"/>
                    </a:lnTo>
                    <a:lnTo>
                      <a:pt x="0" y="6"/>
                    </a:lnTo>
                    <a:lnTo>
                      <a:pt x="0" y="6"/>
                    </a:lnTo>
                    <a:lnTo>
                      <a:pt x="0" y="6"/>
                    </a:lnTo>
                    <a:lnTo>
                      <a:pt x="0" y="5"/>
                    </a:lnTo>
                    <a:lnTo>
                      <a:pt x="0" y="6"/>
                    </a:lnTo>
                    <a:lnTo>
                      <a:pt x="0" y="6"/>
                    </a:lnTo>
                    <a:lnTo>
                      <a:pt x="0" y="7"/>
                    </a:lnTo>
                    <a:lnTo>
                      <a:pt x="0" y="7"/>
                    </a:lnTo>
                    <a:lnTo>
                      <a:pt x="0" y="6"/>
                    </a:lnTo>
                    <a:lnTo>
                      <a:pt x="0" y="6"/>
                    </a:lnTo>
                    <a:lnTo>
                      <a:pt x="0" y="6"/>
                    </a:lnTo>
                    <a:lnTo>
                      <a:pt x="0" y="5"/>
                    </a:lnTo>
                    <a:lnTo>
                      <a:pt x="0" y="5"/>
                    </a:lnTo>
                    <a:lnTo>
                      <a:pt x="0" y="4"/>
                    </a:lnTo>
                    <a:lnTo>
                      <a:pt x="0" y="4"/>
                    </a:lnTo>
                    <a:lnTo>
                      <a:pt x="0" y="5"/>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4"/>
                    </a:lnTo>
                    <a:lnTo>
                      <a:pt x="0" y="5"/>
                    </a:lnTo>
                    <a:lnTo>
                      <a:pt x="0" y="6"/>
                    </a:lnTo>
                    <a:lnTo>
                      <a:pt x="0" y="6"/>
                    </a:lnTo>
                    <a:lnTo>
                      <a:pt x="0" y="6"/>
                    </a:lnTo>
                    <a:lnTo>
                      <a:pt x="0" y="5"/>
                    </a:lnTo>
                    <a:lnTo>
                      <a:pt x="0" y="5"/>
                    </a:lnTo>
                    <a:lnTo>
                      <a:pt x="0" y="5"/>
                    </a:lnTo>
                    <a:lnTo>
                      <a:pt x="0" y="4"/>
                    </a:lnTo>
                    <a:lnTo>
                      <a:pt x="0" y="4"/>
                    </a:lnTo>
                    <a:lnTo>
                      <a:pt x="0" y="4"/>
                    </a:lnTo>
                    <a:lnTo>
                      <a:pt x="0" y="3"/>
                    </a:lnTo>
                    <a:lnTo>
                      <a:pt x="0" y="3"/>
                    </a:lnTo>
                    <a:lnTo>
                      <a:pt x="0" y="3"/>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5"/>
                    </a:lnTo>
                    <a:lnTo>
                      <a:pt x="0" y="4"/>
                    </a:lnTo>
                    <a:lnTo>
                      <a:pt x="0" y="5"/>
                    </a:lnTo>
                    <a:lnTo>
                      <a:pt x="0" y="5"/>
                    </a:lnTo>
                    <a:lnTo>
                      <a:pt x="0" y="5"/>
                    </a:lnTo>
                    <a:lnTo>
                      <a:pt x="0" y="5"/>
                    </a:lnTo>
                    <a:lnTo>
                      <a:pt x="0" y="6"/>
                    </a:lnTo>
                    <a:lnTo>
                      <a:pt x="0" y="5"/>
                    </a:lnTo>
                    <a:lnTo>
                      <a:pt x="0" y="6"/>
                    </a:lnTo>
                    <a:lnTo>
                      <a:pt x="0" y="6"/>
                    </a:lnTo>
                    <a:lnTo>
                      <a:pt x="0" y="6"/>
                    </a:lnTo>
                    <a:lnTo>
                      <a:pt x="0" y="5"/>
                    </a:lnTo>
                    <a:lnTo>
                      <a:pt x="0" y="6"/>
                    </a:lnTo>
                    <a:lnTo>
                      <a:pt x="0" y="5"/>
                    </a:lnTo>
                    <a:lnTo>
                      <a:pt x="0" y="4"/>
                    </a:lnTo>
                    <a:lnTo>
                      <a:pt x="0" y="5"/>
                    </a:lnTo>
                    <a:lnTo>
                      <a:pt x="0" y="4"/>
                    </a:lnTo>
                    <a:lnTo>
                      <a:pt x="0" y="4"/>
                    </a:lnTo>
                    <a:lnTo>
                      <a:pt x="0" y="4"/>
                    </a:lnTo>
                    <a:lnTo>
                      <a:pt x="0" y="4"/>
                    </a:lnTo>
                    <a:lnTo>
                      <a:pt x="0" y="4"/>
                    </a:lnTo>
                    <a:lnTo>
                      <a:pt x="0" y="4"/>
                    </a:lnTo>
                    <a:lnTo>
                      <a:pt x="0" y="4"/>
                    </a:lnTo>
                    <a:lnTo>
                      <a:pt x="0" y="5"/>
                    </a:lnTo>
                    <a:lnTo>
                      <a:pt x="0" y="4"/>
                    </a:lnTo>
                    <a:lnTo>
                      <a:pt x="0" y="5"/>
                    </a:lnTo>
                    <a:lnTo>
                      <a:pt x="0" y="5"/>
                    </a:lnTo>
                    <a:lnTo>
                      <a:pt x="0" y="6"/>
                    </a:lnTo>
                    <a:lnTo>
                      <a:pt x="0" y="5"/>
                    </a:lnTo>
                    <a:lnTo>
                      <a:pt x="0" y="5"/>
                    </a:lnTo>
                    <a:lnTo>
                      <a:pt x="0" y="5"/>
                    </a:lnTo>
                    <a:lnTo>
                      <a:pt x="0" y="5"/>
                    </a:lnTo>
                    <a:lnTo>
                      <a:pt x="0" y="6"/>
                    </a:lnTo>
                    <a:lnTo>
                      <a:pt x="0" y="6"/>
                    </a:lnTo>
                    <a:lnTo>
                      <a:pt x="0" y="6"/>
                    </a:lnTo>
                    <a:lnTo>
                      <a:pt x="0" y="6"/>
                    </a:lnTo>
                    <a:lnTo>
                      <a:pt x="0" y="5"/>
                    </a:lnTo>
                    <a:lnTo>
                      <a:pt x="0" y="6"/>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3"/>
                    </a:lnTo>
                    <a:lnTo>
                      <a:pt x="0" y="4"/>
                    </a:lnTo>
                    <a:lnTo>
                      <a:pt x="0" y="4"/>
                    </a:lnTo>
                    <a:lnTo>
                      <a:pt x="0" y="4"/>
                    </a:lnTo>
                    <a:lnTo>
                      <a:pt x="0" y="5"/>
                    </a:lnTo>
                    <a:lnTo>
                      <a:pt x="0" y="5"/>
                    </a:lnTo>
                    <a:lnTo>
                      <a:pt x="0" y="5"/>
                    </a:lnTo>
                    <a:lnTo>
                      <a:pt x="0" y="4"/>
                    </a:lnTo>
                    <a:lnTo>
                      <a:pt x="0" y="6"/>
                    </a:lnTo>
                    <a:lnTo>
                      <a:pt x="0" y="6"/>
                    </a:lnTo>
                    <a:lnTo>
                      <a:pt x="0" y="6"/>
                    </a:lnTo>
                    <a:lnTo>
                      <a:pt x="0" y="6"/>
                    </a:lnTo>
                    <a:lnTo>
                      <a:pt x="0" y="7"/>
                    </a:lnTo>
                    <a:lnTo>
                      <a:pt x="0" y="6"/>
                    </a:lnTo>
                    <a:lnTo>
                      <a:pt x="0" y="7"/>
                    </a:lnTo>
                    <a:lnTo>
                      <a:pt x="0" y="7"/>
                    </a:lnTo>
                    <a:lnTo>
                      <a:pt x="0" y="6"/>
                    </a:lnTo>
                    <a:lnTo>
                      <a:pt x="0" y="7"/>
                    </a:lnTo>
                    <a:lnTo>
                      <a:pt x="0" y="7"/>
                    </a:lnTo>
                    <a:lnTo>
                      <a:pt x="0" y="7"/>
                    </a:lnTo>
                    <a:lnTo>
                      <a:pt x="0" y="7"/>
                    </a:lnTo>
                    <a:lnTo>
                      <a:pt x="0" y="7"/>
                    </a:lnTo>
                    <a:lnTo>
                      <a:pt x="0" y="8"/>
                    </a:lnTo>
                    <a:lnTo>
                      <a:pt x="0" y="8"/>
                    </a:lnTo>
                    <a:lnTo>
                      <a:pt x="0" y="8"/>
                    </a:lnTo>
                    <a:lnTo>
                      <a:pt x="0" y="7"/>
                    </a:lnTo>
                    <a:lnTo>
                      <a:pt x="0" y="8"/>
                    </a:lnTo>
                    <a:lnTo>
                      <a:pt x="0" y="8"/>
                    </a:lnTo>
                    <a:lnTo>
                      <a:pt x="0" y="8"/>
                    </a:lnTo>
                    <a:lnTo>
                      <a:pt x="0" y="8"/>
                    </a:lnTo>
                    <a:lnTo>
                      <a:pt x="0" y="9"/>
                    </a:lnTo>
                    <a:lnTo>
                      <a:pt x="0" y="8"/>
                    </a:lnTo>
                    <a:lnTo>
                      <a:pt x="0" y="7"/>
                    </a:lnTo>
                    <a:lnTo>
                      <a:pt x="0" y="8"/>
                    </a:lnTo>
                    <a:lnTo>
                      <a:pt x="0" y="8"/>
                    </a:lnTo>
                    <a:lnTo>
                      <a:pt x="0" y="9"/>
                    </a:lnTo>
                    <a:lnTo>
                      <a:pt x="0" y="8"/>
                    </a:lnTo>
                    <a:lnTo>
                      <a:pt x="0" y="8"/>
                    </a:lnTo>
                    <a:lnTo>
                      <a:pt x="0" y="8"/>
                    </a:lnTo>
                    <a:lnTo>
                      <a:pt x="0" y="8"/>
                    </a:lnTo>
                    <a:lnTo>
                      <a:pt x="0" y="8"/>
                    </a:lnTo>
                    <a:lnTo>
                      <a:pt x="0" y="8"/>
                    </a:lnTo>
                    <a:lnTo>
                      <a:pt x="0" y="8"/>
                    </a:lnTo>
                    <a:lnTo>
                      <a:pt x="0" y="9"/>
                    </a:lnTo>
                    <a:lnTo>
                      <a:pt x="0" y="9"/>
                    </a:lnTo>
                    <a:lnTo>
                      <a:pt x="0" y="9"/>
                    </a:lnTo>
                    <a:lnTo>
                      <a:pt x="0" y="8"/>
                    </a:lnTo>
                    <a:lnTo>
                      <a:pt x="0" y="8"/>
                    </a:lnTo>
                    <a:lnTo>
                      <a:pt x="0" y="8"/>
                    </a:lnTo>
                    <a:lnTo>
                      <a:pt x="0" y="8"/>
                    </a:lnTo>
                    <a:lnTo>
                      <a:pt x="0" y="7"/>
                    </a:lnTo>
                    <a:lnTo>
                      <a:pt x="0" y="7"/>
                    </a:lnTo>
                    <a:lnTo>
                      <a:pt x="0" y="8"/>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8"/>
                    </a:lnTo>
                    <a:lnTo>
                      <a:pt x="0" y="8"/>
                    </a:lnTo>
                    <a:lnTo>
                      <a:pt x="0" y="8"/>
                    </a:lnTo>
                    <a:lnTo>
                      <a:pt x="0" y="7"/>
                    </a:lnTo>
                    <a:lnTo>
                      <a:pt x="0" y="8"/>
                    </a:lnTo>
                    <a:lnTo>
                      <a:pt x="0" y="8"/>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7"/>
                    </a:lnTo>
                    <a:lnTo>
                      <a:pt x="0" y="7"/>
                    </a:lnTo>
                    <a:lnTo>
                      <a:pt x="0" y="8"/>
                    </a:lnTo>
                    <a:lnTo>
                      <a:pt x="0" y="7"/>
                    </a:lnTo>
                    <a:lnTo>
                      <a:pt x="0" y="7"/>
                    </a:lnTo>
                    <a:lnTo>
                      <a:pt x="0" y="7"/>
                    </a:lnTo>
                    <a:lnTo>
                      <a:pt x="0" y="7"/>
                    </a:lnTo>
                    <a:lnTo>
                      <a:pt x="0" y="7"/>
                    </a:lnTo>
                    <a:lnTo>
                      <a:pt x="0" y="7"/>
                    </a:lnTo>
                    <a:lnTo>
                      <a:pt x="0" y="8"/>
                    </a:lnTo>
                    <a:lnTo>
                      <a:pt x="0" y="7"/>
                    </a:lnTo>
                    <a:lnTo>
                      <a:pt x="0" y="6"/>
                    </a:lnTo>
                    <a:lnTo>
                      <a:pt x="0" y="6"/>
                    </a:lnTo>
                    <a:lnTo>
                      <a:pt x="0" y="6"/>
                    </a:lnTo>
                    <a:lnTo>
                      <a:pt x="0" y="6"/>
                    </a:lnTo>
                    <a:lnTo>
                      <a:pt x="0" y="5"/>
                    </a:lnTo>
                    <a:lnTo>
                      <a:pt x="0" y="6"/>
                    </a:lnTo>
                    <a:lnTo>
                      <a:pt x="0" y="6"/>
                    </a:lnTo>
                    <a:lnTo>
                      <a:pt x="0" y="6"/>
                    </a:lnTo>
                    <a:lnTo>
                      <a:pt x="0" y="5"/>
                    </a:lnTo>
                    <a:lnTo>
                      <a:pt x="0" y="6"/>
                    </a:lnTo>
                    <a:lnTo>
                      <a:pt x="0" y="6"/>
                    </a:lnTo>
                    <a:lnTo>
                      <a:pt x="0" y="7"/>
                    </a:lnTo>
                    <a:lnTo>
                      <a:pt x="0" y="7"/>
                    </a:lnTo>
                    <a:lnTo>
                      <a:pt x="0" y="8"/>
                    </a:lnTo>
                    <a:lnTo>
                      <a:pt x="0" y="7"/>
                    </a:lnTo>
                    <a:lnTo>
                      <a:pt x="0" y="8"/>
                    </a:lnTo>
                    <a:lnTo>
                      <a:pt x="0" y="8"/>
                    </a:lnTo>
                    <a:lnTo>
                      <a:pt x="0" y="7"/>
                    </a:lnTo>
                    <a:lnTo>
                      <a:pt x="0" y="7"/>
                    </a:lnTo>
                    <a:lnTo>
                      <a:pt x="0" y="7"/>
                    </a:lnTo>
                    <a:lnTo>
                      <a:pt x="0" y="6"/>
                    </a:lnTo>
                    <a:lnTo>
                      <a:pt x="0" y="7"/>
                    </a:lnTo>
                    <a:lnTo>
                      <a:pt x="0" y="7"/>
                    </a:lnTo>
                    <a:lnTo>
                      <a:pt x="0" y="7"/>
                    </a:lnTo>
                    <a:lnTo>
                      <a:pt x="0" y="6"/>
                    </a:lnTo>
                    <a:lnTo>
                      <a:pt x="0" y="7"/>
                    </a:lnTo>
                    <a:lnTo>
                      <a:pt x="0" y="6"/>
                    </a:lnTo>
                    <a:lnTo>
                      <a:pt x="0" y="7"/>
                    </a:lnTo>
                    <a:lnTo>
                      <a:pt x="0" y="6"/>
                    </a:lnTo>
                    <a:lnTo>
                      <a:pt x="0" y="6"/>
                    </a:lnTo>
                    <a:lnTo>
                      <a:pt x="0" y="6"/>
                    </a:lnTo>
                    <a:lnTo>
                      <a:pt x="0" y="7"/>
                    </a:lnTo>
                    <a:lnTo>
                      <a:pt x="0" y="8"/>
                    </a:lnTo>
                    <a:lnTo>
                      <a:pt x="0" y="7"/>
                    </a:lnTo>
                    <a:lnTo>
                      <a:pt x="0" y="8"/>
                    </a:lnTo>
                    <a:lnTo>
                      <a:pt x="0" y="7"/>
                    </a:lnTo>
                    <a:lnTo>
                      <a:pt x="0" y="8"/>
                    </a:lnTo>
                    <a:lnTo>
                      <a:pt x="0" y="8"/>
                    </a:lnTo>
                    <a:lnTo>
                      <a:pt x="0" y="9"/>
                    </a:lnTo>
                    <a:lnTo>
                      <a:pt x="0" y="8"/>
                    </a:lnTo>
                    <a:lnTo>
                      <a:pt x="0" y="9"/>
                    </a:lnTo>
                    <a:lnTo>
                      <a:pt x="0" y="9"/>
                    </a:lnTo>
                    <a:lnTo>
                      <a:pt x="0" y="9"/>
                    </a:lnTo>
                    <a:lnTo>
                      <a:pt x="0" y="8"/>
                    </a:lnTo>
                    <a:lnTo>
                      <a:pt x="0" y="8"/>
                    </a:lnTo>
                    <a:lnTo>
                      <a:pt x="0" y="8"/>
                    </a:lnTo>
                    <a:lnTo>
                      <a:pt x="0" y="7"/>
                    </a:lnTo>
                    <a:lnTo>
                      <a:pt x="0" y="7"/>
                    </a:lnTo>
                    <a:lnTo>
                      <a:pt x="0" y="7"/>
                    </a:lnTo>
                    <a:lnTo>
                      <a:pt x="0" y="6"/>
                    </a:lnTo>
                    <a:lnTo>
                      <a:pt x="0" y="7"/>
                    </a:lnTo>
                    <a:lnTo>
                      <a:pt x="0" y="6"/>
                    </a:lnTo>
                    <a:lnTo>
                      <a:pt x="0" y="6"/>
                    </a:lnTo>
                    <a:lnTo>
                      <a:pt x="0" y="6"/>
                    </a:lnTo>
                    <a:lnTo>
                      <a:pt x="0" y="6"/>
                    </a:lnTo>
                    <a:lnTo>
                      <a:pt x="0" y="5"/>
                    </a:lnTo>
                    <a:lnTo>
                      <a:pt x="0" y="5"/>
                    </a:lnTo>
                    <a:lnTo>
                      <a:pt x="0" y="5"/>
                    </a:lnTo>
                    <a:lnTo>
                      <a:pt x="0" y="6"/>
                    </a:lnTo>
                    <a:lnTo>
                      <a:pt x="0" y="6"/>
                    </a:lnTo>
                    <a:lnTo>
                      <a:pt x="0" y="6"/>
                    </a:lnTo>
                    <a:lnTo>
                      <a:pt x="0" y="5"/>
                    </a:lnTo>
                    <a:lnTo>
                      <a:pt x="0" y="4"/>
                    </a:lnTo>
                    <a:lnTo>
                      <a:pt x="0" y="4"/>
                    </a:lnTo>
                    <a:lnTo>
                      <a:pt x="0" y="4"/>
                    </a:lnTo>
                    <a:lnTo>
                      <a:pt x="0" y="4"/>
                    </a:lnTo>
                    <a:lnTo>
                      <a:pt x="0" y="3"/>
                    </a:lnTo>
                    <a:lnTo>
                      <a:pt x="0" y="3"/>
                    </a:lnTo>
                    <a:lnTo>
                      <a:pt x="0" y="3"/>
                    </a:lnTo>
                    <a:lnTo>
                      <a:pt x="0" y="3"/>
                    </a:lnTo>
                    <a:lnTo>
                      <a:pt x="0" y="3"/>
                    </a:lnTo>
                    <a:lnTo>
                      <a:pt x="0" y="3"/>
                    </a:lnTo>
                    <a:lnTo>
                      <a:pt x="0" y="3"/>
                    </a:lnTo>
                    <a:lnTo>
                      <a:pt x="0" y="2"/>
                    </a:lnTo>
                    <a:lnTo>
                      <a:pt x="0" y="2"/>
                    </a:lnTo>
                    <a:lnTo>
                      <a:pt x="0" y="1"/>
                    </a:lnTo>
                    <a:lnTo>
                      <a:pt x="0" y="2"/>
                    </a:lnTo>
                    <a:lnTo>
                      <a:pt x="0" y="2"/>
                    </a:lnTo>
                    <a:lnTo>
                      <a:pt x="0" y="1"/>
                    </a:lnTo>
                    <a:lnTo>
                      <a:pt x="0" y="1"/>
                    </a:lnTo>
                    <a:lnTo>
                      <a:pt x="0" y="1"/>
                    </a:lnTo>
                    <a:lnTo>
                      <a:pt x="0" y="0"/>
                    </a:lnTo>
                    <a:lnTo>
                      <a:pt x="0" y="0"/>
                    </a:lnTo>
                    <a:lnTo>
                      <a:pt x="0" y="0"/>
                    </a:lnTo>
                    <a:lnTo>
                      <a:pt x="0" y="1"/>
                    </a:lnTo>
                    <a:lnTo>
                      <a:pt x="0" y="2"/>
                    </a:lnTo>
                    <a:lnTo>
                      <a:pt x="0" y="1"/>
                    </a:lnTo>
                    <a:lnTo>
                      <a:pt x="0" y="2"/>
                    </a:lnTo>
                    <a:lnTo>
                      <a:pt x="0" y="2"/>
                    </a:lnTo>
                    <a:lnTo>
                      <a:pt x="0" y="2"/>
                    </a:lnTo>
                    <a:lnTo>
                      <a:pt x="0" y="2"/>
                    </a:lnTo>
                    <a:lnTo>
                      <a:pt x="0" y="2"/>
                    </a:lnTo>
                    <a:lnTo>
                      <a:pt x="0" y="2"/>
                    </a:lnTo>
                    <a:lnTo>
                      <a:pt x="0" y="2"/>
                    </a:lnTo>
                    <a:lnTo>
                      <a:pt x="0" y="3"/>
                    </a:lnTo>
                    <a:lnTo>
                      <a:pt x="0" y="3"/>
                    </a:lnTo>
                    <a:lnTo>
                      <a:pt x="0" y="4"/>
                    </a:lnTo>
                    <a:lnTo>
                      <a:pt x="0" y="3"/>
                    </a:lnTo>
                    <a:lnTo>
                      <a:pt x="0" y="4"/>
                    </a:lnTo>
                    <a:lnTo>
                      <a:pt x="0" y="4"/>
                    </a:lnTo>
                    <a:lnTo>
                      <a:pt x="0" y="4"/>
                    </a:lnTo>
                    <a:lnTo>
                      <a:pt x="0" y="4"/>
                    </a:lnTo>
                    <a:lnTo>
                      <a:pt x="0" y="4"/>
                    </a:lnTo>
                    <a:lnTo>
                      <a:pt x="0" y="4"/>
                    </a:lnTo>
                    <a:lnTo>
                      <a:pt x="0" y="3"/>
                    </a:lnTo>
                    <a:lnTo>
                      <a:pt x="0" y="3"/>
                    </a:lnTo>
                    <a:lnTo>
                      <a:pt x="0" y="3"/>
                    </a:lnTo>
                    <a:lnTo>
                      <a:pt x="0" y="3"/>
                    </a:lnTo>
                    <a:lnTo>
                      <a:pt x="0" y="4"/>
                    </a:lnTo>
                    <a:lnTo>
                      <a:pt x="0" y="3"/>
                    </a:lnTo>
                    <a:lnTo>
                      <a:pt x="0" y="3"/>
                    </a:lnTo>
                    <a:lnTo>
                      <a:pt x="0" y="3"/>
                    </a:lnTo>
                    <a:lnTo>
                      <a:pt x="0" y="2"/>
                    </a:lnTo>
                    <a:lnTo>
                      <a:pt x="0" y="2"/>
                    </a:lnTo>
                    <a:lnTo>
                      <a:pt x="0" y="1"/>
                    </a:lnTo>
                    <a:lnTo>
                      <a:pt x="0" y="1"/>
                    </a:lnTo>
                    <a:lnTo>
                      <a:pt x="0" y="2"/>
                    </a:lnTo>
                    <a:lnTo>
                      <a:pt x="0" y="2"/>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path>
                </a:pathLst>
              </a:custGeom>
              <a:noFill/>
              <a:ln w="0">
                <a:solidFill>
                  <a:srgbClr val="3366FF"/>
                </a:solidFill>
                <a:prstDash val="solid"/>
                <a:round/>
                <a:headEnd/>
                <a:tailEnd/>
              </a:ln>
            </p:spPr>
            <p:txBody>
              <a:bodyPr/>
              <a:lstStyle/>
              <a:p>
                <a:endParaRPr lang="en-GB"/>
              </a:p>
            </p:txBody>
          </p:sp>
          <p:sp>
            <p:nvSpPr>
              <p:cNvPr id="186007" name="Freeform 663"/>
              <p:cNvSpPr>
                <a:spLocks/>
              </p:cNvSpPr>
              <p:nvPr/>
            </p:nvSpPr>
            <p:spPr bwMode="auto">
              <a:xfrm>
                <a:off x="2976" y="3479"/>
                <a:ext cx="1" cy="348"/>
              </a:xfrm>
              <a:custGeom>
                <a:avLst/>
                <a:gdLst/>
                <a:ahLst/>
                <a:cxnLst>
                  <a:cxn ang="0">
                    <a:pos x="0" y="4"/>
                  </a:cxn>
                  <a:cxn ang="0">
                    <a:pos x="0" y="4"/>
                  </a:cxn>
                  <a:cxn ang="0">
                    <a:pos x="0" y="5"/>
                  </a:cxn>
                  <a:cxn ang="0">
                    <a:pos x="0" y="2"/>
                  </a:cxn>
                  <a:cxn ang="0">
                    <a:pos x="0" y="1"/>
                  </a:cxn>
                  <a:cxn ang="0">
                    <a:pos x="0" y="1"/>
                  </a:cxn>
                  <a:cxn ang="0">
                    <a:pos x="0" y="0"/>
                  </a:cxn>
                  <a:cxn ang="0">
                    <a:pos x="0" y="2"/>
                  </a:cxn>
                  <a:cxn ang="0">
                    <a:pos x="0" y="2"/>
                  </a:cxn>
                  <a:cxn ang="0">
                    <a:pos x="0" y="4"/>
                  </a:cxn>
                  <a:cxn ang="0">
                    <a:pos x="0" y="6"/>
                  </a:cxn>
                  <a:cxn ang="0">
                    <a:pos x="0" y="5"/>
                  </a:cxn>
                  <a:cxn ang="0">
                    <a:pos x="0" y="13"/>
                  </a:cxn>
                  <a:cxn ang="0">
                    <a:pos x="0" y="21"/>
                  </a:cxn>
                  <a:cxn ang="0">
                    <a:pos x="0" y="26"/>
                  </a:cxn>
                  <a:cxn ang="0">
                    <a:pos x="0" y="33"/>
                  </a:cxn>
                  <a:cxn ang="0">
                    <a:pos x="0" y="39"/>
                  </a:cxn>
                  <a:cxn ang="0">
                    <a:pos x="0" y="41"/>
                  </a:cxn>
                  <a:cxn ang="0">
                    <a:pos x="0" y="41"/>
                  </a:cxn>
                  <a:cxn ang="0">
                    <a:pos x="0" y="41"/>
                  </a:cxn>
                  <a:cxn ang="0">
                    <a:pos x="0" y="43"/>
                  </a:cxn>
                  <a:cxn ang="0">
                    <a:pos x="0" y="43"/>
                  </a:cxn>
                  <a:cxn ang="0">
                    <a:pos x="0" y="44"/>
                  </a:cxn>
                  <a:cxn ang="0">
                    <a:pos x="0" y="44"/>
                  </a:cxn>
                  <a:cxn ang="0">
                    <a:pos x="0" y="41"/>
                  </a:cxn>
                  <a:cxn ang="0">
                    <a:pos x="0" y="42"/>
                  </a:cxn>
                  <a:cxn ang="0">
                    <a:pos x="0" y="46"/>
                  </a:cxn>
                  <a:cxn ang="0">
                    <a:pos x="0" y="48"/>
                  </a:cxn>
                  <a:cxn ang="0">
                    <a:pos x="0" y="50"/>
                  </a:cxn>
                  <a:cxn ang="0">
                    <a:pos x="0" y="50"/>
                  </a:cxn>
                  <a:cxn ang="0">
                    <a:pos x="0" y="49"/>
                  </a:cxn>
                  <a:cxn ang="0">
                    <a:pos x="0" y="47"/>
                  </a:cxn>
                  <a:cxn ang="0">
                    <a:pos x="0" y="45"/>
                  </a:cxn>
                  <a:cxn ang="0">
                    <a:pos x="0" y="48"/>
                  </a:cxn>
                  <a:cxn ang="0">
                    <a:pos x="0" y="47"/>
                  </a:cxn>
                  <a:cxn ang="0">
                    <a:pos x="0" y="50"/>
                  </a:cxn>
                  <a:cxn ang="0">
                    <a:pos x="0" y="54"/>
                  </a:cxn>
                  <a:cxn ang="0">
                    <a:pos x="0" y="53"/>
                  </a:cxn>
                  <a:cxn ang="0">
                    <a:pos x="0" y="55"/>
                  </a:cxn>
                  <a:cxn ang="0">
                    <a:pos x="0" y="54"/>
                  </a:cxn>
                  <a:cxn ang="0">
                    <a:pos x="0" y="52"/>
                  </a:cxn>
                  <a:cxn ang="0">
                    <a:pos x="0" y="54"/>
                  </a:cxn>
                  <a:cxn ang="0">
                    <a:pos x="0" y="52"/>
                  </a:cxn>
                  <a:cxn ang="0">
                    <a:pos x="0" y="53"/>
                  </a:cxn>
                  <a:cxn ang="0">
                    <a:pos x="0" y="56"/>
                  </a:cxn>
                  <a:cxn ang="0">
                    <a:pos x="0" y="55"/>
                  </a:cxn>
                  <a:cxn ang="0">
                    <a:pos x="0" y="55"/>
                  </a:cxn>
                  <a:cxn ang="0">
                    <a:pos x="0" y="54"/>
                  </a:cxn>
                  <a:cxn ang="0">
                    <a:pos x="0" y="55"/>
                  </a:cxn>
                  <a:cxn ang="0">
                    <a:pos x="0" y="56"/>
                  </a:cxn>
                  <a:cxn ang="0">
                    <a:pos x="0" y="56"/>
                  </a:cxn>
                  <a:cxn ang="0">
                    <a:pos x="0" y="58"/>
                  </a:cxn>
                  <a:cxn ang="0">
                    <a:pos x="0" y="58"/>
                  </a:cxn>
                  <a:cxn ang="0">
                    <a:pos x="0" y="57"/>
                  </a:cxn>
                  <a:cxn ang="0">
                    <a:pos x="0" y="57"/>
                  </a:cxn>
                  <a:cxn ang="0">
                    <a:pos x="0" y="54"/>
                  </a:cxn>
                  <a:cxn ang="0">
                    <a:pos x="0" y="53"/>
                  </a:cxn>
                  <a:cxn ang="0">
                    <a:pos x="0" y="49"/>
                  </a:cxn>
                  <a:cxn ang="0">
                    <a:pos x="0" y="47"/>
                  </a:cxn>
                  <a:cxn ang="0">
                    <a:pos x="0" y="46"/>
                  </a:cxn>
                  <a:cxn ang="0">
                    <a:pos x="0" y="46"/>
                  </a:cxn>
                  <a:cxn ang="0">
                    <a:pos x="0" y="47"/>
                  </a:cxn>
                  <a:cxn ang="0">
                    <a:pos x="0" y="49"/>
                  </a:cxn>
                </a:cxnLst>
                <a:rect l="0" t="0" r="r" b="b"/>
                <a:pathLst>
                  <a:path h="58">
                    <a:moveTo>
                      <a:pt x="0" y="4"/>
                    </a:moveTo>
                    <a:lnTo>
                      <a:pt x="0" y="5"/>
                    </a:lnTo>
                    <a:lnTo>
                      <a:pt x="0" y="5"/>
                    </a:lnTo>
                    <a:lnTo>
                      <a:pt x="0" y="5"/>
                    </a:lnTo>
                    <a:lnTo>
                      <a:pt x="0" y="5"/>
                    </a:lnTo>
                    <a:lnTo>
                      <a:pt x="0" y="4"/>
                    </a:lnTo>
                    <a:lnTo>
                      <a:pt x="0" y="5"/>
                    </a:lnTo>
                    <a:lnTo>
                      <a:pt x="0" y="5"/>
                    </a:lnTo>
                    <a:lnTo>
                      <a:pt x="0" y="4"/>
                    </a:lnTo>
                    <a:lnTo>
                      <a:pt x="0" y="5"/>
                    </a:lnTo>
                    <a:lnTo>
                      <a:pt x="0" y="4"/>
                    </a:lnTo>
                    <a:lnTo>
                      <a:pt x="0" y="4"/>
                    </a:lnTo>
                    <a:lnTo>
                      <a:pt x="0" y="4"/>
                    </a:lnTo>
                    <a:lnTo>
                      <a:pt x="0" y="4"/>
                    </a:lnTo>
                    <a:lnTo>
                      <a:pt x="0" y="4"/>
                    </a:lnTo>
                    <a:lnTo>
                      <a:pt x="0" y="3"/>
                    </a:lnTo>
                    <a:lnTo>
                      <a:pt x="0" y="2"/>
                    </a:lnTo>
                    <a:lnTo>
                      <a:pt x="0" y="3"/>
                    </a:lnTo>
                    <a:lnTo>
                      <a:pt x="0" y="3"/>
                    </a:lnTo>
                    <a:lnTo>
                      <a:pt x="0" y="3"/>
                    </a:lnTo>
                    <a:lnTo>
                      <a:pt x="0" y="4"/>
                    </a:lnTo>
                    <a:lnTo>
                      <a:pt x="0" y="4"/>
                    </a:lnTo>
                    <a:lnTo>
                      <a:pt x="0" y="5"/>
                    </a:lnTo>
                    <a:lnTo>
                      <a:pt x="0" y="4"/>
                    </a:lnTo>
                    <a:lnTo>
                      <a:pt x="0" y="5"/>
                    </a:lnTo>
                    <a:lnTo>
                      <a:pt x="0" y="4"/>
                    </a:lnTo>
                    <a:lnTo>
                      <a:pt x="0" y="4"/>
                    </a:lnTo>
                    <a:lnTo>
                      <a:pt x="0" y="5"/>
                    </a:lnTo>
                    <a:lnTo>
                      <a:pt x="0" y="4"/>
                    </a:lnTo>
                    <a:lnTo>
                      <a:pt x="0" y="4"/>
                    </a:lnTo>
                    <a:lnTo>
                      <a:pt x="0" y="4"/>
                    </a:lnTo>
                    <a:lnTo>
                      <a:pt x="0" y="4"/>
                    </a:lnTo>
                    <a:lnTo>
                      <a:pt x="0" y="5"/>
                    </a:lnTo>
                    <a:lnTo>
                      <a:pt x="0" y="4"/>
                    </a:lnTo>
                    <a:lnTo>
                      <a:pt x="0" y="5"/>
                    </a:lnTo>
                    <a:lnTo>
                      <a:pt x="0" y="5"/>
                    </a:lnTo>
                    <a:lnTo>
                      <a:pt x="0" y="5"/>
                    </a:lnTo>
                    <a:lnTo>
                      <a:pt x="0" y="4"/>
                    </a:lnTo>
                    <a:lnTo>
                      <a:pt x="0" y="3"/>
                    </a:lnTo>
                    <a:lnTo>
                      <a:pt x="0" y="3"/>
                    </a:lnTo>
                    <a:lnTo>
                      <a:pt x="0" y="2"/>
                    </a:lnTo>
                    <a:lnTo>
                      <a:pt x="0" y="2"/>
                    </a:lnTo>
                    <a:lnTo>
                      <a:pt x="0" y="3"/>
                    </a:lnTo>
                    <a:lnTo>
                      <a:pt x="0" y="2"/>
                    </a:lnTo>
                    <a:lnTo>
                      <a:pt x="0" y="2"/>
                    </a:lnTo>
                    <a:lnTo>
                      <a:pt x="0" y="2"/>
                    </a:lnTo>
                    <a:lnTo>
                      <a:pt x="0" y="2"/>
                    </a:lnTo>
                    <a:lnTo>
                      <a:pt x="0" y="1"/>
                    </a:lnTo>
                    <a:lnTo>
                      <a:pt x="0" y="1"/>
                    </a:lnTo>
                    <a:lnTo>
                      <a:pt x="0" y="1"/>
                    </a:lnTo>
                    <a:lnTo>
                      <a:pt x="0" y="0"/>
                    </a:lnTo>
                    <a:lnTo>
                      <a:pt x="0" y="0"/>
                    </a:lnTo>
                    <a:lnTo>
                      <a:pt x="0" y="0"/>
                    </a:lnTo>
                    <a:lnTo>
                      <a:pt x="0" y="1"/>
                    </a:lnTo>
                    <a:lnTo>
                      <a:pt x="0" y="1"/>
                    </a:lnTo>
                    <a:lnTo>
                      <a:pt x="0" y="2"/>
                    </a:lnTo>
                    <a:lnTo>
                      <a:pt x="0" y="1"/>
                    </a:lnTo>
                    <a:lnTo>
                      <a:pt x="0" y="2"/>
                    </a:lnTo>
                    <a:lnTo>
                      <a:pt x="0" y="2"/>
                    </a:lnTo>
                    <a:lnTo>
                      <a:pt x="0" y="2"/>
                    </a:lnTo>
                    <a:lnTo>
                      <a:pt x="0" y="2"/>
                    </a:lnTo>
                    <a:lnTo>
                      <a:pt x="0" y="2"/>
                    </a:lnTo>
                    <a:lnTo>
                      <a:pt x="0" y="2"/>
                    </a:lnTo>
                    <a:lnTo>
                      <a:pt x="0" y="2"/>
                    </a:lnTo>
                    <a:lnTo>
                      <a:pt x="0" y="1"/>
                    </a:lnTo>
                    <a:lnTo>
                      <a:pt x="0" y="1"/>
                    </a:lnTo>
                    <a:lnTo>
                      <a:pt x="0" y="1"/>
                    </a:lnTo>
                    <a:lnTo>
                      <a:pt x="0" y="0"/>
                    </a:lnTo>
                    <a:lnTo>
                      <a:pt x="0" y="0"/>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1"/>
                    </a:lnTo>
                    <a:lnTo>
                      <a:pt x="0" y="2"/>
                    </a:lnTo>
                    <a:lnTo>
                      <a:pt x="0" y="1"/>
                    </a:lnTo>
                    <a:lnTo>
                      <a:pt x="0" y="2"/>
                    </a:lnTo>
                    <a:lnTo>
                      <a:pt x="0" y="1"/>
                    </a:lnTo>
                    <a:lnTo>
                      <a:pt x="0" y="2"/>
                    </a:lnTo>
                    <a:lnTo>
                      <a:pt x="0" y="2"/>
                    </a:lnTo>
                    <a:lnTo>
                      <a:pt x="0" y="3"/>
                    </a:lnTo>
                    <a:lnTo>
                      <a:pt x="0" y="3"/>
                    </a:lnTo>
                    <a:lnTo>
                      <a:pt x="0" y="2"/>
                    </a:lnTo>
                    <a:lnTo>
                      <a:pt x="0" y="2"/>
                    </a:lnTo>
                    <a:lnTo>
                      <a:pt x="0" y="3"/>
                    </a:lnTo>
                    <a:lnTo>
                      <a:pt x="0" y="3"/>
                    </a:lnTo>
                    <a:lnTo>
                      <a:pt x="0" y="3"/>
                    </a:lnTo>
                    <a:lnTo>
                      <a:pt x="0" y="3"/>
                    </a:lnTo>
                    <a:lnTo>
                      <a:pt x="0" y="3"/>
                    </a:lnTo>
                    <a:lnTo>
                      <a:pt x="0" y="2"/>
                    </a:lnTo>
                    <a:lnTo>
                      <a:pt x="0" y="2"/>
                    </a:lnTo>
                    <a:lnTo>
                      <a:pt x="0" y="2"/>
                    </a:lnTo>
                    <a:lnTo>
                      <a:pt x="0" y="2"/>
                    </a:lnTo>
                    <a:lnTo>
                      <a:pt x="0" y="2"/>
                    </a:lnTo>
                    <a:lnTo>
                      <a:pt x="0" y="2"/>
                    </a:lnTo>
                    <a:lnTo>
                      <a:pt x="0" y="1"/>
                    </a:lnTo>
                    <a:lnTo>
                      <a:pt x="0" y="2"/>
                    </a:lnTo>
                    <a:lnTo>
                      <a:pt x="0" y="2"/>
                    </a:lnTo>
                    <a:lnTo>
                      <a:pt x="0" y="3"/>
                    </a:lnTo>
                    <a:lnTo>
                      <a:pt x="0" y="3"/>
                    </a:lnTo>
                    <a:lnTo>
                      <a:pt x="0" y="3"/>
                    </a:lnTo>
                    <a:lnTo>
                      <a:pt x="0" y="4"/>
                    </a:lnTo>
                    <a:lnTo>
                      <a:pt x="0" y="4"/>
                    </a:lnTo>
                    <a:lnTo>
                      <a:pt x="0" y="5"/>
                    </a:lnTo>
                    <a:lnTo>
                      <a:pt x="0" y="5"/>
                    </a:lnTo>
                    <a:lnTo>
                      <a:pt x="0" y="5"/>
                    </a:lnTo>
                    <a:lnTo>
                      <a:pt x="0" y="6"/>
                    </a:lnTo>
                    <a:lnTo>
                      <a:pt x="0" y="6"/>
                    </a:lnTo>
                    <a:lnTo>
                      <a:pt x="0" y="6"/>
                    </a:lnTo>
                    <a:lnTo>
                      <a:pt x="0" y="5"/>
                    </a:lnTo>
                    <a:lnTo>
                      <a:pt x="0" y="5"/>
                    </a:lnTo>
                    <a:lnTo>
                      <a:pt x="0" y="6"/>
                    </a:lnTo>
                    <a:lnTo>
                      <a:pt x="0" y="6"/>
                    </a:lnTo>
                    <a:lnTo>
                      <a:pt x="0" y="6"/>
                    </a:lnTo>
                    <a:lnTo>
                      <a:pt x="0" y="6"/>
                    </a:lnTo>
                    <a:lnTo>
                      <a:pt x="0" y="6"/>
                    </a:lnTo>
                    <a:lnTo>
                      <a:pt x="0" y="5"/>
                    </a:lnTo>
                    <a:lnTo>
                      <a:pt x="0" y="6"/>
                    </a:lnTo>
                    <a:lnTo>
                      <a:pt x="0" y="5"/>
                    </a:lnTo>
                    <a:lnTo>
                      <a:pt x="0" y="5"/>
                    </a:lnTo>
                    <a:lnTo>
                      <a:pt x="0" y="6"/>
                    </a:lnTo>
                    <a:lnTo>
                      <a:pt x="0" y="5"/>
                    </a:lnTo>
                    <a:lnTo>
                      <a:pt x="0" y="5"/>
                    </a:lnTo>
                    <a:lnTo>
                      <a:pt x="0" y="5"/>
                    </a:lnTo>
                    <a:lnTo>
                      <a:pt x="0" y="4"/>
                    </a:lnTo>
                    <a:lnTo>
                      <a:pt x="0" y="5"/>
                    </a:lnTo>
                    <a:lnTo>
                      <a:pt x="0" y="1"/>
                    </a:lnTo>
                    <a:lnTo>
                      <a:pt x="0" y="6"/>
                    </a:lnTo>
                    <a:lnTo>
                      <a:pt x="0" y="8"/>
                    </a:lnTo>
                    <a:lnTo>
                      <a:pt x="0" y="10"/>
                    </a:lnTo>
                    <a:lnTo>
                      <a:pt x="0" y="10"/>
                    </a:lnTo>
                    <a:lnTo>
                      <a:pt x="0" y="10"/>
                    </a:lnTo>
                    <a:lnTo>
                      <a:pt x="0" y="11"/>
                    </a:lnTo>
                    <a:lnTo>
                      <a:pt x="0" y="12"/>
                    </a:lnTo>
                    <a:lnTo>
                      <a:pt x="0" y="13"/>
                    </a:lnTo>
                    <a:lnTo>
                      <a:pt x="0" y="14"/>
                    </a:lnTo>
                    <a:lnTo>
                      <a:pt x="0" y="15"/>
                    </a:lnTo>
                    <a:lnTo>
                      <a:pt x="0" y="16"/>
                    </a:lnTo>
                    <a:lnTo>
                      <a:pt x="0" y="16"/>
                    </a:lnTo>
                    <a:lnTo>
                      <a:pt x="0" y="17"/>
                    </a:lnTo>
                    <a:lnTo>
                      <a:pt x="0" y="18"/>
                    </a:lnTo>
                    <a:lnTo>
                      <a:pt x="0" y="18"/>
                    </a:lnTo>
                    <a:lnTo>
                      <a:pt x="0" y="19"/>
                    </a:lnTo>
                    <a:lnTo>
                      <a:pt x="0" y="20"/>
                    </a:lnTo>
                    <a:lnTo>
                      <a:pt x="0" y="20"/>
                    </a:lnTo>
                    <a:lnTo>
                      <a:pt x="0" y="21"/>
                    </a:lnTo>
                    <a:lnTo>
                      <a:pt x="0" y="21"/>
                    </a:lnTo>
                    <a:lnTo>
                      <a:pt x="0" y="22"/>
                    </a:lnTo>
                    <a:lnTo>
                      <a:pt x="0" y="22"/>
                    </a:lnTo>
                    <a:lnTo>
                      <a:pt x="0" y="23"/>
                    </a:lnTo>
                    <a:lnTo>
                      <a:pt x="0" y="23"/>
                    </a:lnTo>
                    <a:lnTo>
                      <a:pt x="0" y="24"/>
                    </a:lnTo>
                    <a:lnTo>
                      <a:pt x="0" y="24"/>
                    </a:lnTo>
                    <a:lnTo>
                      <a:pt x="0" y="24"/>
                    </a:lnTo>
                    <a:lnTo>
                      <a:pt x="0" y="24"/>
                    </a:lnTo>
                    <a:lnTo>
                      <a:pt x="0" y="25"/>
                    </a:lnTo>
                    <a:lnTo>
                      <a:pt x="0" y="26"/>
                    </a:lnTo>
                    <a:lnTo>
                      <a:pt x="0" y="26"/>
                    </a:lnTo>
                    <a:lnTo>
                      <a:pt x="0" y="27"/>
                    </a:lnTo>
                    <a:lnTo>
                      <a:pt x="0" y="27"/>
                    </a:lnTo>
                    <a:lnTo>
                      <a:pt x="0" y="28"/>
                    </a:lnTo>
                    <a:lnTo>
                      <a:pt x="0" y="29"/>
                    </a:lnTo>
                    <a:lnTo>
                      <a:pt x="0" y="29"/>
                    </a:lnTo>
                    <a:lnTo>
                      <a:pt x="0" y="31"/>
                    </a:lnTo>
                    <a:lnTo>
                      <a:pt x="0" y="32"/>
                    </a:lnTo>
                    <a:lnTo>
                      <a:pt x="0" y="32"/>
                    </a:lnTo>
                    <a:lnTo>
                      <a:pt x="0" y="33"/>
                    </a:lnTo>
                    <a:lnTo>
                      <a:pt x="0" y="33"/>
                    </a:lnTo>
                    <a:lnTo>
                      <a:pt x="0" y="33"/>
                    </a:lnTo>
                    <a:lnTo>
                      <a:pt x="0" y="34"/>
                    </a:lnTo>
                    <a:lnTo>
                      <a:pt x="0" y="35"/>
                    </a:lnTo>
                    <a:lnTo>
                      <a:pt x="0" y="35"/>
                    </a:lnTo>
                    <a:lnTo>
                      <a:pt x="0" y="35"/>
                    </a:lnTo>
                    <a:lnTo>
                      <a:pt x="0" y="36"/>
                    </a:lnTo>
                    <a:lnTo>
                      <a:pt x="0" y="37"/>
                    </a:lnTo>
                    <a:lnTo>
                      <a:pt x="0" y="37"/>
                    </a:lnTo>
                    <a:lnTo>
                      <a:pt x="0" y="38"/>
                    </a:lnTo>
                    <a:lnTo>
                      <a:pt x="0" y="38"/>
                    </a:lnTo>
                    <a:lnTo>
                      <a:pt x="0" y="39"/>
                    </a:lnTo>
                    <a:lnTo>
                      <a:pt x="0" y="39"/>
                    </a:lnTo>
                    <a:lnTo>
                      <a:pt x="0" y="40"/>
                    </a:lnTo>
                    <a:lnTo>
                      <a:pt x="0" y="40"/>
                    </a:lnTo>
                    <a:lnTo>
                      <a:pt x="0" y="40"/>
                    </a:lnTo>
                    <a:lnTo>
                      <a:pt x="0" y="39"/>
                    </a:lnTo>
                    <a:lnTo>
                      <a:pt x="0" y="40"/>
                    </a:lnTo>
                    <a:lnTo>
                      <a:pt x="0" y="40"/>
                    </a:lnTo>
                    <a:lnTo>
                      <a:pt x="0" y="40"/>
                    </a:lnTo>
                    <a:lnTo>
                      <a:pt x="0" y="41"/>
                    </a:lnTo>
                    <a:lnTo>
                      <a:pt x="0" y="41"/>
                    </a:lnTo>
                    <a:lnTo>
                      <a:pt x="0" y="41"/>
                    </a:lnTo>
                    <a:lnTo>
                      <a:pt x="0" y="42"/>
                    </a:lnTo>
                    <a:lnTo>
                      <a:pt x="0" y="42"/>
                    </a:lnTo>
                    <a:lnTo>
                      <a:pt x="0" y="41"/>
                    </a:lnTo>
                    <a:lnTo>
                      <a:pt x="0" y="42"/>
                    </a:lnTo>
                    <a:lnTo>
                      <a:pt x="0" y="41"/>
                    </a:lnTo>
                    <a:lnTo>
                      <a:pt x="0" y="42"/>
                    </a:lnTo>
                    <a:lnTo>
                      <a:pt x="0" y="41"/>
                    </a:lnTo>
                    <a:lnTo>
                      <a:pt x="0" y="42"/>
                    </a:lnTo>
                    <a:lnTo>
                      <a:pt x="0" y="41"/>
                    </a:lnTo>
                    <a:lnTo>
                      <a:pt x="0" y="41"/>
                    </a:lnTo>
                    <a:lnTo>
                      <a:pt x="0" y="41"/>
                    </a:lnTo>
                    <a:lnTo>
                      <a:pt x="0" y="41"/>
                    </a:lnTo>
                    <a:lnTo>
                      <a:pt x="0" y="41"/>
                    </a:lnTo>
                    <a:lnTo>
                      <a:pt x="0" y="41"/>
                    </a:lnTo>
                    <a:lnTo>
                      <a:pt x="0" y="41"/>
                    </a:lnTo>
                    <a:lnTo>
                      <a:pt x="0" y="40"/>
                    </a:lnTo>
                    <a:lnTo>
                      <a:pt x="0" y="40"/>
                    </a:lnTo>
                    <a:lnTo>
                      <a:pt x="0" y="40"/>
                    </a:lnTo>
                    <a:lnTo>
                      <a:pt x="0" y="41"/>
                    </a:lnTo>
                    <a:lnTo>
                      <a:pt x="0" y="40"/>
                    </a:lnTo>
                    <a:lnTo>
                      <a:pt x="0" y="40"/>
                    </a:lnTo>
                    <a:lnTo>
                      <a:pt x="0" y="41"/>
                    </a:lnTo>
                    <a:lnTo>
                      <a:pt x="0" y="41"/>
                    </a:lnTo>
                    <a:lnTo>
                      <a:pt x="0" y="41"/>
                    </a:lnTo>
                    <a:lnTo>
                      <a:pt x="0" y="41"/>
                    </a:lnTo>
                    <a:lnTo>
                      <a:pt x="0" y="41"/>
                    </a:lnTo>
                    <a:lnTo>
                      <a:pt x="0" y="42"/>
                    </a:lnTo>
                    <a:lnTo>
                      <a:pt x="0" y="42"/>
                    </a:lnTo>
                    <a:lnTo>
                      <a:pt x="0" y="43"/>
                    </a:lnTo>
                    <a:lnTo>
                      <a:pt x="0" y="42"/>
                    </a:lnTo>
                    <a:lnTo>
                      <a:pt x="0" y="43"/>
                    </a:lnTo>
                    <a:lnTo>
                      <a:pt x="0" y="44"/>
                    </a:lnTo>
                    <a:lnTo>
                      <a:pt x="0" y="43"/>
                    </a:lnTo>
                    <a:lnTo>
                      <a:pt x="0" y="44"/>
                    </a:lnTo>
                    <a:lnTo>
                      <a:pt x="0" y="43"/>
                    </a:lnTo>
                    <a:lnTo>
                      <a:pt x="0" y="44"/>
                    </a:lnTo>
                    <a:lnTo>
                      <a:pt x="0" y="45"/>
                    </a:lnTo>
                    <a:lnTo>
                      <a:pt x="0" y="44"/>
                    </a:lnTo>
                    <a:lnTo>
                      <a:pt x="0" y="45"/>
                    </a:lnTo>
                    <a:lnTo>
                      <a:pt x="0" y="44"/>
                    </a:lnTo>
                    <a:lnTo>
                      <a:pt x="0" y="44"/>
                    </a:lnTo>
                    <a:lnTo>
                      <a:pt x="0" y="43"/>
                    </a:lnTo>
                    <a:lnTo>
                      <a:pt x="0" y="44"/>
                    </a:lnTo>
                    <a:lnTo>
                      <a:pt x="0" y="43"/>
                    </a:lnTo>
                    <a:lnTo>
                      <a:pt x="0" y="43"/>
                    </a:lnTo>
                    <a:lnTo>
                      <a:pt x="0" y="42"/>
                    </a:lnTo>
                    <a:lnTo>
                      <a:pt x="0" y="42"/>
                    </a:lnTo>
                    <a:lnTo>
                      <a:pt x="0" y="42"/>
                    </a:lnTo>
                    <a:lnTo>
                      <a:pt x="0" y="42"/>
                    </a:lnTo>
                    <a:lnTo>
                      <a:pt x="0" y="43"/>
                    </a:lnTo>
                    <a:lnTo>
                      <a:pt x="0" y="43"/>
                    </a:lnTo>
                    <a:lnTo>
                      <a:pt x="0" y="43"/>
                    </a:lnTo>
                    <a:lnTo>
                      <a:pt x="0" y="44"/>
                    </a:lnTo>
                    <a:lnTo>
                      <a:pt x="0" y="43"/>
                    </a:lnTo>
                    <a:lnTo>
                      <a:pt x="0" y="44"/>
                    </a:lnTo>
                    <a:lnTo>
                      <a:pt x="0" y="44"/>
                    </a:lnTo>
                    <a:lnTo>
                      <a:pt x="0" y="45"/>
                    </a:lnTo>
                    <a:lnTo>
                      <a:pt x="0" y="45"/>
                    </a:lnTo>
                    <a:lnTo>
                      <a:pt x="0" y="46"/>
                    </a:lnTo>
                    <a:lnTo>
                      <a:pt x="0" y="46"/>
                    </a:lnTo>
                    <a:lnTo>
                      <a:pt x="0" y="46"/>
                    </a:lnTo>
                    <a:lnTo>
                      <a:pt x="0" y="45"/>
                    </a:lnTo>
                    <a:lnTo>
                      <a:pt x="0" y="45"/>
                    </a:lnTo>
                    <a:lnTo>
                      <a:pt x="0" y="45"/>
                    </a:lnTo>
                    <a:lnTo>
                      <a:pt x="0" y="44"/>
                    </a:lnTo>
                    <a:lnTo>
                      <a:pt x="0" y="44"/>
                    </a:lnTo>
                    <a:lnTo>
                      <a:pt x="0" y="43"/>
                    </a:lnTo>
                    <a:lnTo>
                      <a:pt x="0" y="42"/>
                    </a:lnTo>
                    <a:lnTo>
                      <a:pt x="0" y="42"/>
                    </a:lnTo>
                    <a:lnTo>
                      <a:pt x="0" y="42"/>
                    </a:lnTo>
                    <a:lnTo>
                      <a:pt x="0" y="42"/>
                    </a:lnTo>
                    <a:lnTo>
                      <a:pt x="0" y="41"/>
                    </a:lnTo>
                    <a:lnTo>
                      <a:pt x="0" y="40"/>
                    </a:lnTo>
                    <a:lnTo>
                      <a:pt x="0" y="40"/>
                    </a:lnTo>
                    <a:lnTo>
                      <a:pt x="0" y="41"/>
                    </a:lnTo>
                    <a:lnTo>
                      <a:pt x="0" y="41"/>
                    </a:lnTo>
                    <a:lnTo>
                      <a:pt x="0" y="41"/>
                    </a:lnTo>
                    <a:lnTo>
                      <a:pt x="0" y="41"/>
                    </a:lnTo>
                    <a:lnTo>
                      <a:pt x="0" y="42"/>
                    </a:lnTo>
                    <a:lnTo>
                      <a:pt x="0" y="42"/>
                    </a:lnTo>
                    <a:lnTo>
                      <a:pt x="0" y="42"/>
                    </a:lnTo>
                    <a:lnTo>
                      <a:pt x="0" y="43"/>
                    </a:lnTo>
                    <a:lnTo>
                      <a:pt x="0" y="43"/>
                    </a:lnTo>
                    <a:lnTo>
                      <a:pt x="0" y="43"/>
                    </a:lnTo>
                    <a:lnTo>
                      <a:pt x="0" y="43"/>
                    </a:lnTo>
                    <a:lnTo>
                      <a:pt x="0" y="43"/>
                    </a:lnTo>
                    <a:lnTo>
                      <a:pt x="0" y="43"/>
                    </a:lnTo>
                    <a:lnTo>
                      <a:pt x="0" y="42"/>
                    </a:lnTo>
                    <a:lnTo>
                      <a:pt x="0" y="43"/>
                    </a:lnTo>
                    <a:lnTo>
                      <a:pt x="0" y="43"/>
                    </a:lnTo>
                    <a:lnTo>
                      <a:pt x="0" y="43"/>
                    </a:lnTo>
                    <a:lnTo>
                      <a:pt x="0" y="44"/>
                    </a:lnTo>
                    <a:lnTo>
                      <a:pt x="0" y="44"/>
                    </a:lnTo>
                    <a:lnTo>
                      <a:pt x="0" y="45"/>
                    </a:lnTo>
                    <a:lnTo>
                      <a:pt x="0" y="46"/>
                    </a:lnTo>
                    <a:lnTo>
                      <a:pt x="0" y="45"/>
                    </a:lnTo>
                    <a:lnTo>
                      <a:pt x="0" y="46"/>
                    </a:lnTo>
                    <a:lnTo>
                      <a:pt x="0" y="46"/>
                    </a:lnTo>
                    <a:lnTo>
                      <a:pt x="0" y="46"/>
                    </a:lnTo>
                    <a:lnTo>
                      <a:pt x="0" y="47"/>
                    </a:lnTo>
                    <a:lnTo>
                      <a:pt x="0" y="47"/>
                    </a:lnTo>
                    <a:lnTo>
                      <a:pt x="0" y="47"/>
                    </a:lnTo>
                    <a:lnTo>
                      <a:pt x="0" y="46"/>
                    </a:lnTo>
                    <a:lnTo>
                      <a:pt x="0" y="46"/>
                    </a:lnTo>
                    <a:lnTo>
                      <a:pt x="0" y="47"/>
                    </a:lnTo>
                    <a:lnTo>
                      <a:pt x="0" y="47"/>
                    </a:lnTo>
                    <a:lnTo>
                      <a:pt x="0" y="46"/>
                    </a:lnTo>
                    <a:lnTo>
                      <a:pt x="0" y="47"/>
                    </a:lnTo>
                    <a:lnTo>
                      <a:pt x="0" y="47"/>
                    </a:lnTo>
                    <a:lnTo>
                      <a:pt x="0" y="48"/>
                    </a:lnTo>
                    <a:lnTo>
                      <a:pt x="0" y="48"/>
                    </a:lnTo>
                    <a:lnTo>
                      <a:pt x="0" y="48"/>
                    </a:lnTo>
                    <a:lnTo>
                      <a:pt x="0" y="48"/>
                    </a:lnTo>
                    <a:lnTo>
                      <a:pt x="0" y="48"/>
                    </a:lnTo>
                    <a:lnTo>
                      <a:pt x="0" y="48"/>
                    </a:lnTo>
                    <a:lnTo>
                      <a:pt x="0" y="49"/>
                    </a:lnTo>
                    <a:lnTo>
                      <a:pt x="0" y="49"/>
                    </a:lnTo>
                    <a:lnTo>
                      <a:pt x="0" y="50"/>
                    </a:lnTo>
                    <a:lnTo>
                      <a:pt x="0" y="50"/>
                    </a:lnTo>
                    <a:lnTo>
                      <a:pt x="0" y="51"/>
                    </a:lnTo>
                    <a:lnTo>
                      <a:pt x="0" y="50"/>
                    </a:lnTo>
                    <a:lnTo>
                      <a:pt x="0" y="51"/>
                    </a:lnTo>
                    <a:lnTo>
                      <a:pt x="0" y="50"/>
                    </a:lnTo>
                    <a:lnTo>
                      <a:pt x="0" y="51"/>
                    </a:lnTo>
                    <a:lnTo>
                      <a:pt x="0" y="50"/>
                    </a:lnTo>
                    <a:lnTo>
                      <a:pt x="0" y="51"/>
                    </a:lnTo>
                    <a:lnTo>
                      <a:pt x="0" y="50"/>
                    </a:lnTo>
                    <a:lnTo>
                      <a:pt x="0" y="50"/>
                    </a:lnTo>
                    <a:lnTo>
                      <a:pt x="0" y="50"/>
                    </a:lnTo>
                    <a:lnTo>
                      <a:pt x="0" y="50"/>
                    </a:lnTo>
                    <a:lnTo>
                      <a:pt x="0" y="51"/>
                    </a:lnTo>
                    <a:lnTo>
                      <a:pt x="0" y="50"/>
                    </a:lnTo>
                    <a:lnTo>
                      <a:pt x="0" y="50"/>
                    </a:lnTo>
                    <a:lnTo>
                      <a:pt x="0" y="49"/>
                    </a:lnTo>
                    <a:lnTo>
                      <a:pt x="0" y="49"/>
                    </a:lnTo>
                    <a:lnTo>
                      <a:pt x="0" y="49"/>
                    </a:lnTo>
                    <a:lnTo>
                      <a:pt x="0" y="49"/>
                    </a:lnTo>
                    <a:lnTo>
                      <a:pt x="0" y="49"/>
                    </a:lnTo>
                    <a:lnTo>
                      <a:pt x="0" y="49"/>
                    </a:lnTo>
                    <a:lnTo>
                      <a:pt x="0" y="49"/>
                    </a:lnTo>
                    <a:lnTo>
                      <a:pt x="0" y="50"/>
                    </a:lnTo>
                    <a:lnTo>
                      <a:pt x="0" y="49"/>
                    </a:lnTo>
                    <a:lnTo>
                      <a:pt x="0" y="49"/>
                    </a:lnTo>
                    <a:lnTo>
                      <a:pt x="0" y="49"/>
                    </a:lnTo>
                    <a:lnTo>
                      <a:pt x="0" y="48"/>
                    </a:lnTo>
                    <a:lnTo>
                      <a:pt x="0" y="48"/>
                    </a:lnTo>
                    <a:lnTo>
                      <a:pt x="0" y="48"/>
                    </a:lnTo>
                    <a:lnTo>
                      <a:pt x="0" y="47"/>
                    </a:lnTo>
                    <a:lnTo>
                      <a:pt x="0" y="47"/>
                    </a:lnTo>
                    <a:lnTo>
                      <a:pt x="0" y="46"/>
                    </a:lnTo>
                    <a:lnTo>
                      <a:pt x="0" y="46"/>
                    </a:lnTo>
                    <a:lnTo>
                      <a:pt x="0" y="46"/>
                    </a:lnTo>
                    <a:lnTo>
                      <a:pt x="0" y="46"/>
                    </a:lnTo>
                    <a:lnTo>
                      <a:pt x="0" y="47"/>
                    </a:lnTo>
                    <a:lnTo>
                      <a:pt x="0" y="46"/>
                    </a:lnTo>
                    <a:lnTo>
                      <a:pt x="0" y="46"/>
                    </a:lnTo>
                    <a:lnTo>
                      <a:pt x="0" y="46"/>
                    </a:lnTo>
                    <a:lnTo>
                      <a:pt x="0" y="46"/>
                    </a:lnTo>
                    <a:lnTo>
                      <a:pt x="0" y="45"/>
                    </a:lnTo>
                    <a:lnTo>
                      <a:pt x="0" y="45"/>
                    </a:lnTo>
                    <a:lnTo>
                      <a:pt x="0" y="45"/>
                    </a:lnTo>
                    <a:lnTo>
                      <a:pt x="0" y="44"/>
                    </a:lnTo>
                    <a:lnTo>
                      <a:pt x="0" y="45"/>
                    </a:lnTo>
                    <a:lnTo>
                      <a:pt x="0" y="45"/>
                    </a:lnTo>
                    <a:lnTo>
                      <a:pt x="0" y="45"/>
                    </a:lnTo>
                    <a:lnTo>
                      <a:pt x="0" y="45"/>
                    </a:lnTo>
                    <a:lnTo>
                      <a:pt x="0" y="45"/>
                    </a:lnTo>
                    <a:lnTo>
                      <a:pt x="0" y="45"/>
                    </a:lnTo>
                    <a:lnTo>
                      <a:pt x="0" y="46"/>
                    </a:lnTo>
                    <a:lnTo>
                      <a:pt x="0" y="46"/>
                    </a:lnTo>
                    <a:lnTo>
                      <a:pt x="0" y="46"/>
                    </a:lnTo>
                    <a:lnTo>
                      <a:pt x="0" y="47"/>
                    </a:lnTo>
                    <a:lnTo>
                      <a:pt x="0" y="47"/>
                    </a:lnTo>
                    <a:lnTo>
                      <a:pt x="0" y="47"/>
                    </a:lnTo>
                    <a:lnTo>
                      <a:pt x="0" y="47"/>
                    </a:lnTo>
                    <a:lnTo>
                      <a:pt x="0" y="48"/>
                    </a:lnTo>
                    <a:lnTo>
                      <a:pt x="0" y="48"/>
                    </a:lnTo>
                    <a:lnTo>
                      <a:pt x="0" y="48"/>
                    </a:lnTo>
                    <a:lnTo>
                      <a:pt x="0" y="48"/>
                    </a:lnTo>
                    <a:lnTo>
                      <a:pt x="0" y="48"/>
                    </a:lnTo>
                    <a:lnTo>
                      <a:pt x="0" y="48"/>
                    </a:lnTo>
                    <a:lnTo>
                      <a:pt x="0" y="48"/>
                    </a:lnTo>
                    <a:lnTo>
                      <a:pt x="0" y="48"/>
                    </a:lnTo>
                    <a:lnTo>
                      <a:pt x="0" y="47"/>
                    </a:lnTo>
                    <a:lnTo>
                      <a:pt x="0" y="48"/>
                    </a:lnTo>
                    <a:lnTo>
                      <a:pt x="0" y="48"/>
                    </a:lnTo>
                    <a:lnTo>
                      <a:pt x="0" y="47"/>
                    </a:lnTo>
                    <a:lnTo>
                      <a:pt x="0" y="47"/>
                    </a:lnTo>
                    <a:lnTo>
                      <a:pt x="0" y="47"/>
                    </a:lnTo>
                    <a:lnTo>
                      <a:pt x="0" y="48"/>
                    </a:lnTo>
                    <a:lnTo>
                      <a:pt x="0" y="48"/>
                    </a:lnTo>
                    <a:lnTo>
                      <a:pt x="0" y="47"/>
                    </a:lnTo>
                    <a:lnTo>
                      <a:pt x="0" y="48"/>
                    </a:lnTo>
                    <a:lnTo>
                      <a:pt x="0" y="48"/>
                    </a:lnTo>
                    <a:lnTo>
                      <a:pt x="0" y="49"/>
                    </a:lnTo>
                    <a:lnTo>
                      <a:pt x="0" y="49"/>
                    </a:lnTo>
                    <a:lnTo>
                      <a:pt x="0" y="50"/>
                    </a:lnTo>
                    <a:lnTo>
                      <a:pt x="0" y="50"/>
                    </a:lnTo>
                    <a:lnTo>
                      <a:pt x="0" y="50"/>
                    </a:lnTo>
                    <a:lnTo>
                      <a:pt x="0" y="50"/>
                    </a:lnTo>
                    <a:lnTo>
                      <a:pt x="0" y="50"/>
                    </a:lnTo>
                    <a:lnTo>
                      <a:pt x="0" y="51"/>
                    </a:lnTo>
                    <a:lnTo>
                      <a:pt x="0" y="51"/>
                    </a:lnTo>
                    <a:lnTo>
                      <a:pt x="0" y="51"/>
                    </a:lnTo>
                    <a:lnTo>
                      <a:pt x="0" y="52"/>
                    </a:lnTo>
                    <a:lnTo>
                      <a:pt x="0" y="53"/>
                    </a:lnTo>
                    <a:lnTo>
                      <a:pt x="0" y="53"/>
                    </a:lnTo>
                    <a:lnTo>
                      <a:pt x="0" y="53"/>
                    </a:lnTo>
                    <a:lnTo>
                      <a:pt x="0" y="54"/>
                    </a:lnTo>
                    <a:lnTo>
                      <a:pt x="0" y="53"/>
                    </a:lnTo>
                    <a:lnTo>
                      <a:pt x="0" y="53"/>
                    </a:lnTo>
                    <a:lnTo>
                      <a:pt x="0" y="53"/>
                    </a:lnTo>
                    <a:lnTo>
                      <a:pt x="0" y="53"/>
                    </a:lnTo>
                    <a:lnTo>
                      <a:pt x="0" y="53"/>
                    </a:lnTo>
                    <a:lnTo>
                      <a:pt x="0" y="53"/>
                    </a:lnTo>
                    <a:lnTo>
                      <a:pt x="0" y="53"/>
                    </a:lnTo>
                    <a:lnTo>
                      <a:pt x="0" y="54"/>
                    </a:lnTo>
                    <a:lnTo>
                      <a:pt x="0" y="54"/>
                    </a:lnTo>
                    <a:lnTo>
                      <a:pt x="0" y="53"/>
                    </a:lnTo>
                    <a:lnTo>
                      <a:pt x="0" y="53"/>
                    </a:lnTo>
                    <a:lnTo>
                      <a:pt x="0" y="53"/>
                    </a:lnTo>
                    <a:lnTo>
                      <a:pt x="0" y="54"/>
                    </a:lnTo>
                    <a:lnTo>
                      <a:pt x="0" y="53"/>
                    </a:lnTo>
                    <a:lnTo>
                      <a:pt x="0" y="54"/>
                    </a:lnTo>
                    <a:lnTo>
                      <a:pt x="0" y="53"/>
                    </a:lnTo>
                    <a:lnTo>
                      <a:pt x="0" y="53"/>
                    </a:lnTo>
                    <a:lnTo>
                      <a:pt x="0" y="54"/>
                    </a:lnTo>
                    <a:lnTo>
                      <a:pt x="0" y="54"/>
                    </a:lnTo>
                    <a:lnTo>
                      <a:pt x="0" y="55"/>
                    </a:lnTo>
                    <a:lnTo>
                      <a:pt x="0" y="55"/>
                    </a:lnTo>
                    <a:lnTo>
                      <a:pt x="0" y="55"/>
                    </a:lnTo>
                    <a:lnTo>
                      <a:pt x="0" y="55"/>
                    </a:lnTo>
                    <a:lnTo>
                      <a:pt x="0" y="54"/>
                    </a:lnTo>
                    <a:lnTo>
                      <a:pt x="0" y="55"/>
                    </a:lnTo>
                    <a:lnTo>
                      <a:pt x="0" y="54"/>
                    </a:lnTo>
                    <a:lnTo>
                      <a:pt x="0" y="55"/>
                    </a:lnTo>
                    <a:lnTo>
                      <a:pt x="0" y="54"/>
                    </a:lnTo>
                    <a:lnTo>
                      <a:pt x="0" y="55"/>
                    </a:lnTo>
                    <a:lnTo>
                      <a:pt x="0" y="55"/>
                    </a:lnTo>
                    <a:lnTo>
                      <a:pt x="0" y="55"/>
                    </a:lnTo>
                    <a:lnTo>
                      <a:pt x="0" y="55"/>
                    </a:lnTo>
                    <a:lnTo>
                      <a:pt x="0" y="54"/>
                    </a:lnTo>
                    <a:lnTo>
                      <a:pt x="0" y="54"/>
                    </a:lnTo>
                    <a:lnTo>
                      <a:pt x="0" y="54"/>
                    </a:lnTo>
                    <a:lnTo>
                      <a:pt x="0" y="54"/>
                    </a:lnTo>
                    <a:lnTo>
                      <a:pt x="0" y="54"/>
                    </a:lnTo>
                    <a:lnTo>
                      <a:pt x="0" y="53"/>
                    </a:lnTo>
                    <a:lnTo>
                      <a:pt x="0" y="53"/>
                    </a:lnTo>
                    <a:lnTo>
                      <a:pt x="0" y="52"/>
                    </a:lnTo>
                    <a:lnTo>
                      <a:pt x="0" y="53"/>
                    </a:lnTo>
                    <a:lnTo>
                      <a:pt x="0" y="52"/>
                    </a:lnTo>
                    <a:lnTo>
                      <a:pt x="0" y="51"/>
                    </a:lnTo>
                    <a:lnTo>
                      <a:pt x="0" y="52"/>
                    </a:lnTo>
                    <a:lnTo>
                      <a:pt x="0" y="52"/>
                    </a:lnTo>
                    <a:lnTo>
                      <a:pt x="0" y="52"/>
                    </a:lnTo>
                    <a:lnTo>
                      <a:pt x="0" y="53"/>
                    </a:lnTo>
                    <a:lnTo>
                      <a:pt x="0" y="53"/>
                    </a:lnTo>
                    <a:lnTo>
                      <a:pt x="0" y="53"/>
                    </a:lnTo>
                    <a:lnTo>
                      <a:pt x="0" y="53"/>
                    </a:lnTo>
                    <a:lnTo>
                      <a:pt x="0" y="54"/>
                    </a:lnTo>
                    <a:lnTo>
                      <a:pt x="0" y="53"/>
                    </a:lnTo>
                    <a:lnTo>
                      <a:pt x="0" y="54"/>
                    </a:lnTo>
                    <a:lnTo>
                      <a:pt x="0" y="53"/>
                    </a:lnTo>
                    <a:lnTo>
                      <a:pt x="0" y="54"/>
                    </a:lnTo>
                    <a:lnTo>
                      <a:pt x="0" y="54"/>
                    </a:lnTo>
                    <a:lnTo>
                      <a:pt x="0" y="54"/>
                    </a:lnTo>
                    <a:lnTo>
                      <a:pt x="0" y="54"/>
                    </a:lnTo>
                    <a:lnTo>
                      <a:pt x="0" y="54"/>
                    </a:lnTo>
                    <a:lnTo>
                      <a:pt x="0" y="53"/>
                    </a:lnTo>
                    <a:lnTo>
                      <a:pt x="0" y="53"/>
                    </a:lnTo>
                    <a:lnTo>
                      <a:pt x="0" y="53"/>
                    </a:lnTo>
                    <a:lnTo>
                      <a:pt x="0" y="53"/>
                    </a:lnTo>
                    <a:lnTo>
                      <a:pt x="0" y="52"/>
                    </a:lnTo>
                    <a:lnTo>
                      <a:pt x="0" y="52"/>
                    </a:lnTo>
                    <a:lnTo>
                      <a:pt x="0" y="52"/>
                    </a:lnTo>
                    <a:lnTo>
                      <a:pt x="0" y="53"/>
                    </a:lnTo>
                    <a:lnTo>
                      <a:pt x="0" y="52"/>
                    </a:lnTo>
                    <a:lnTo>
                      <a:pt x="0" y="53"/>
                    </a:lnTo>
                    <a:lnTo>
                      <a:pt x="0" y="53"/>
                    </a:lnTo>
                    <a:lnTo>
                      <a:pt x="0" y="54"/>
                    </a:lnTo>
                    <a:lnTo>
                      <a:pt x="0" y="53"/>
                    </a:lnTo>
                    <a:lnTo>
                      <a:pt x="0" y="53"/>
                    </a:lnTo>
                    <a:lnTo>
                      <a:pt x="0" y="53"/>
                    </a:lnTo>
                    <a:lnTo>
                      <a:pt x="0" y="53"/>
                    </a:lnTo>
                    <a:lnTo>
                      <a:pt x="0" y="54"/>
                    </a:lnTo>
                    <a:lnTo>
                      <a:pt x="0" y="53"/>
                    </a:lnTo>
                    <a:lnTo>
                      <a:pt x="0" y="54"/>
                    </a:lnTo>
                    <a:lnTo>
                      <a:pt x="0" y="54"/>
                    </a:lnTo>
                    <a:lnTo>
                      <a:pt x="0" y="55"/>
                    </a:lnTo>
                    <a:lnTo>
                      <a:pt x="0" y="54"/>
                    </a:lnTo>
                    <a:lnTo>
                      <a:pt x="0" y="55"/>
                    </a:lnTo>
                    <a:lnTo>
                      <a:pt x="0" y="54"/>
                    </a:lnTo>
                    <a:lnTo>
                      <a:pt x="0" y="55"/>
                    </a:lnTo>
                    <a:lnTo>
                      <a:pt x="0" y="55"/>
                    </a:lnTo>
                    <a:lnTo>
                      <a:pt x="0" y="55"/>
                    </a:lnTo>
                    <a:lnTo>
                      <a:pt x="0" y="56"/>
                    </a:lnTo>
                    <a:lnTo>
                      <a:pt x="0" y="56"/>
                    </a:lnTo>
                    <a:lnTo>
                      <a:pt x="0" y="56"/>
                    </a:lnTo>
                    <a:lnTo>
                      <a:pt x="0" y="55"/>
                    </a:lnTo>
                    <a:lnTo>
                      <a:pt x="0" y="55"/>
                    </a:lnTo>
                    <a:lnTo>
                      <a:pt x="0" y="54"/>
                    </a:lnTo>
                    <a:lnTo>
                      <a:pt x="0" y="54"/>
                    </a:lnTo>
                    <a:lnTo>
                      <a:pt x="0" y="54"/>
                    </a:lnTo>
                    <a:lnTo>
                      <a:pt x="0" y="54"/>
                    </a:lnTo>
                    <a:lnTo>
                      <a:pt x="0" y="54"/>
                    </a:lnTo>
                    <a:lnTo>
                      <a:pt x="0" y="54"/>
                    </a:lnTo>
                    <a:lnTo>
                      <a:pt x="0" y="54"/>
                    </a:lnTo>
                    <a:lnTo>
                      <a:pt x="0" y="55"/>
                    </a:lnTo>
                    <a:lnTo>
                      <a:pt x="0" y="54"/>
                    </a:lnTo>
                    <a:lnTo>
                      <a:pt x="0" y="55"/>
                    </a:lnTo>
                    <a:lnTo>
                      <a:pt x="0" y="55"/>
                    </a:lnTo>
                    <a:lnTo>
                      <a:pt x="0" y="55"/>
                    </a:lnTo>
                    <a:lnTo>
                      <a:pt x="0" y="54"/>
                    </a:lnTo>
                    <a:lnTo>
                      <a:pt x="0" y="55"/>
                    </a:lnTo>
                    <a:lnTo>
                      <a:pt x="0" y="55"/>
                    </a:lnTo>
                    <a:lnTo>
                      <a:pt x="0" y="56"/>
                    </a:lnTo>
                    <a:lnTo>
                      <a:pt x="0" y="55"/>
                    </a:lnTo>
                    <a:lnTo>
                      <a:pt x="0" y="56"/>
                    </a:lnTo>
                    <a:lnTo>
                      <a:pt x="0" y="55"/>
                    </a:lnTo>
                    <a:lnTo>
                      <a:pt x="0" y="56"/>
                    </a:lnTo>
                    <a:lnTo>
                      <a:pt x="0" y="55"/>
                    </a:lnTo>
                    <a:lnTo>
                      <a:pt x="0" y="55"/>
                    </a:lnTo>
                    <a:lnTo>
                      <a:pt x="0" y="55"/>
                    </a:lnTo>
                    <a:lnTo>
                      <a:pt x="0" y="54"/>
                    </a:lnTo>
                    <a:lnTo>
                      <a:pt x="0" y="54"/>
                    </a:lnTo>
                    <a:lnTo>
                      <a:pt x="0" y="54"/>
                    </a:lnTo>
                    <a:lnTo>
                      <a:pt x="0" y="54"/>
                    </a:lnTo>
                    <a:lnTo>
                      <a:pt x="0" y="54"/>
                    </a:lnTo>
                    <a:lnTo>
                      <a:pt x="0" y="54"/>
                    </a:lnTo>
                    <a:lnTo>
                      <a:pt x="0" y="54"/>
                    </a:lnTo>
                    <a:lnTo>
                      <a:pt x="0" y="53"/>
                    </a:lnTo>
                    <a:lnTo>
                      <a:pt x="0" y="52"/>
                    </a:lnTo>
                    <a:lnTo>
                      <a:pt x="0" y="53"/>
                    </a:lnTo>
                    <a:lnTo>
                      <a:pt x="0" y="53"/>
                    </a:lnTo>
                    <a:lnTo>
                      <a:pt x="0" y="53"/>
                    </a:lnTo>
                    <a:lnTo>
                      <a:pt x="0" y="53"/>
                    </a:lnTo>
                    <a:lnTo>
                      <a:pt x="0" y="54"/>
                    </a:lnTo>
                    <a:lnTo>
                      <a:pt x="0" y="54"/>
                    </a:lnTo>
                    <a:lnTo>
                      <a:pt x="0" y="54"/>
                    </a:lnTo>
                    <a:lnTo>
                      <a:pt x="0" y="55"/>
                    </a:lnTo>
                    <a:lnTo>
                      <a:pt x="0" y="55"/>
                    </a:lnTo>
                    <a:lnTo>
                      <a:pt x="0" y="55"/>
                    </a:lnTo>
                    <a:lnTo>
                      <a:pt x="0" y="56"/>
                    </a:lnTo>
                    <a:lnTo>
                      <a:pt x="0" y="56"/>
                    </a:lnTo>
                    <a:lnTo>
                      <a:pt x="0" y="56"/>
                    </a:lnTo>
                    <a:lnTo>
                      <a:pt x="0" y="56"/>
                    </a:lnTo>
                    <a:lnTo>
                      <a:pt x="0" y="57"/>
                    </a:lnTo>
                    <a:lnTo>
                      <a:pt x="0" y="56"/>
                    </a:lnTo>
                    <a:lnTo>
                      <a:pt x="0" y="57"/>
                    </a:lnTo>
                    <a:lnTo>
                      <a:pt x="0" y="57"/>
                    </a:lnTo>
                    <a:lnTo>
                      <a:pt x="0" y="56"/>
                    </a:lnTo>
                    <a:lnTo>
                      <a:pt x="0" y="56"/>
                    </a:lnTo>
                    <a:lnTo>
                      <a:pt x="0" y="56"/>
                    </a:lnTo>
                    <a:lnTo>
                      <a:pt x="0" y="56"/>
                    </a:lnTo>
                    <a:lnTo>
                      <a:pt x="0" y="56"/>
                    </a:lnTo>
                    <a:lnTo>
                      <a:pt x="0" y="56"/>
                    </a:lnTo>
                    <a:lnTo>
                      <a:pt x="0" y="56"/>
                    </a:lnTo>
                    <a:lnTo>
                      <a:pt x="0" y="56"/>
                    </a:lnTo>
                    <a:lnTo>
                      <a:pt x="0" y="57"/>
                    </a:lnTo>
                    <a:lnTo>
                      <a:pt x="0" y="57"/>
                    </a:lnTo>
                    <a:lnTo>
                      <a:pt x="0" y="57"/>
                    </a:lnTo>
                    <a:lnTo>
                      <a:pt x="0" y="57"/>
                    </a:lnTo>
                    <a:lnTo>
                      <a:pt x="0" y="56"/>
                    </a:lnTo>
                    <a:lnTo>
                      <a:pt x="0" y="56"/>
                    </a:lnTo>
                    <a:lnTo>
                      <a:pt x="0" y="56"/>
                    </a:lnTo>
                    <a:lnTo>
                      <a:pt x="0" y="57"/>
                    </a:lnTo>
                    <a:lnTo>
                      <a:pt x="0" y="57"/>
                    </a:lnTo>
                    <a:lnTo>
                      <a:pt x="0" y="57"/>
                    </a:lnTo>
                    <a:lnTo>
                      <a:pt x="0" y="58"/>
                    </a:lnTo>
                    <a:lnTo>
                      <a:pt x="0" y="57"/>
                    </a:lnTo>
                    <a:lnTo>
                      <a:pt x="0" y="58"/>
                    </a:lnTo>
                    <a:lnTo>
                      <a:pt x="0" y="57"/>
                    </a:lnTo>
                    <a:lnTo>
                      <a:pt x="0" y="58"/>
                    </a:lnTo>
                    <a:lnTo>
                      <a:pt x="0" y="58"/>
                    </a:lnTo>
                    <a:lnTo>
                      <a:pt x="0" y="58"/>
                    </a:lnTo>
                    <a:lnTo>
                      <a:pt x="0" y="58"/>
                    </a:lnTo>
                    <a:lnTo>
                      <a:pt x="0" y="58"/>
                    </a:lnTo>
                    <a:lnTo>
                      <a:pt x="0" y="58"/>
                    </a:lnTo>
                    <a:lnTo>
                      <a:pt x="0" y="57"/>
                    </a:lnTo>
                    <a:lnTo>
                      <a:pt x="0" y="58"/>
                    </a:lnTo>
                    <a:lnTo>
                      <a:pt x="0" y="58"/>
                    </a:lnTo>
                    <a:lnTo>
                      <a:pt x="0" y="58"/>
                    </a:lnTo>
                    <a:lnTo>
                      <a:pt x="0" y="58"/>
                    </a:lnTo>
                    <a:lnTo>
                      <a:pt x="0" y="58"/>
                    </a:lnTo>
                    <a:lnTo>
                      <a:pt x="0" y="58"/>
                    </a:lnTo>
                    <a:lnTo>
                      <a:pt x="0" y="57"/>
                    </a:lnTo>
                    <a:lnTo>
                      <a:pt x="0" y="57"/>
                    </a:lnTo>
                    <a:lnTo>
                      <a:pt x="0" y="57"/>
                    </a:lnTo>
                    <a:lnTo>
                      <a:pt x="0" y="56"/>
                    </a:lnTo>
                    <a:lnTo>
                      <a:pt x="0" y="56"/>
                    </a:lnTo>
                    <a:lnTo>
                      <a:pt x="0" y="56"/>
                    </a:lnTo>
                    <a:lnTo>
                      <a:pt x="0" y="57"/>
                    </a:lnTo>
                    <a:lnTo>
                      <a:pt x="0" y="57"/>
                    </a:lnTo>
                    <a:lnTo>
                      <a:pt x="0" y="57"/>
                    </a:lnTo>
                    <a:lnTo>
                      <a:pt x="0" y="58"/>
                    </a:lnTo>
                    <a:lnTo>
                      <a:pt x="0" y="57"/>
                    </a:lnTo>
                    <a:lnTo>
                      <a:pt x="0" y="58"/>
                    </a:lnTo>
                    <a:lnTo>
                      <a:pt x="0" y="57"/>
                    </a:lnTo>
                    <a:lnTo>
                      <a:pt x="0" y="56"/>
                    </a:lnTo>
                    <a:lnTo>
                      <a:pt x="0" y="57"/>
                    </a:lnTo>
                    <a:lnTo>
                      <a:pt x="0" y="57"/>
                    </a:lnTo>
                    <a:lnTo>
                      <a:pt x="0" y="58"/>
                    </a:lnTo>
                    <a:lnTo>
                      <a:pt x="0" y="58"/>
                    </a:lnTo>
                    <a:lnTo>
                      <a:pt x="0" y="58"/>
                    </a:lnTo>
                    <a:lnTo>
                      <a:pt x="0" y="58"/>
                    </a:lnTo>
                    <a:lnTo>
                      <a:pt x="0" y="57"/>
                    </a:lnTo>
                    <a:lnTo>
                      <a:pt x="0" y="57"/>
                    </a:lnTo>
                    <a:lnTo>
                      <a:pt x="0" y="56"/>
                    </a:lnTo>
                    <a:lnTo>
                      <a:pt x="0" y="56"/>
                    </a:lnTo>
                    <a:lnTo>
                      <a:pt x="0" y="55"/>
                    </a:lnTo>
                    <a:lnTo>
                      <a:pt x="0" y="55"/>
                    </a:lnTo>
                    <a:lnTo>
                      <a:pt x="0" y="54"/>
                    </a:lnTo>
                    <a:lnTo>
                      <a:pt x="0" y="53"/>
                    </a:lnTo>
                    <a:lnTo>
                      <a:pt x="0" y="54"/>
                    </a:lnTo>
                    <a:lnTo>
                      <a:pt x="0" y="53"/>
                    </a:lnTo>
                    <a:lnTo>
                      <a:pt x="0" y="53"/>
                    </a:lnTo>
                    <a:lnTo>
                      <a:pt x="0" y="54"/>
                    </a:lnTo>
                    <a:lnTo>
                      <a:pt x="0" y="54"/>
                    </a:lnTo>
                    <a:lnTo>
                      <a:pt x="0" y="55"/>
                    </a:lnTo>
                    <a:lnTo>
                      <a:pt x="0" y="54"/>
                    </a:lnTo>
                    <a:lnTo>
                      <a:pt x="0" y="54"/>
                    </a:lnTo>
                    <a:lnTo>
                      <a:pt x="0" y="54"/>
                    </a:lnTo>
                    <a:lnTo>
                      <a:pt x="0" y="54"/>
                    </a:lnTo>
                    <a:lnTo>
                      <a:pt x="0" y="53"/>
                    </a:lnTo>
                    <a:lnTo>
                      <a:pt x="0" y="53"/>
                    </a:lnTo>
                    <a:lnTo>
                      <a:pt x="0" y="54"/>
                    </a:lnTo>
                    <a:lnTo>
                      <a:pt x="0" y="53"/>
                    </a:lnTo>
                    <a:lnTo>
                      <a:pt x="0" y="53"/>
                    </a:lnTo>
                    <a:lnTo>
                      <a:pt x="0" y="53"/>
                    </a:lnTo>
                    <a:lnTo>
                      <a:pt x="0" y="53"/>
                    </a:lnTo>
                    <a:lnTo>
                      <a:pt x="0" y="52"/>
                    </a:lnTo>
                    <a:lnTo>
                      <a:pt x="0" y="53"/>
                    </a:lnTo>
                    <a:lnTo>
                      <a:pt x="0" y="52"/>
                    </a:lnTo>
                    <a:lnTo>
                      <a:pt x="0" y="52"/>
                    </a:lnTo>
                    <a:lnTo>
                      <a:pt x="0" y="51"/>
                    </a:lnTo>
                    <a:lnTo>
                      <a:pt x="0" y="52"/>
                    </a:lnTo>
                    <a:lnTo>
                      <a:pt x="0" y="51"/>
                    </a:lnTo>
                    <a:lnTo>
                      <a:pt x="0" y="50"/>
                    </a:lnTo>
                    <a:lnTo>
                      <a:pt x="0" y="50"/>
                    </a:lnTo>
                    <a:lnTo>
                      <a:pt x="0" y="49"/>
                    </a:lnTo>
                    <a:lnTo>
                      <a:pt x="0" y="48"/>
                    </a:lnTo>
                    <a:lnTo>
                      <a:pt x="0" y="48"/>
                    </a:lnTo>
                    <a:lnTo>
                      <a:pt x="0" y="47"/>
                    </a:lnTo>
                    <a:lnTo>
                      <a:pt x="0" y="47"/>
                    </a:lnTo>
                    <a:lnTo>
                      <a:pt x="0" y="47"/>
                    </a:lnTo>
                    <a:lnTo>
                      <a:pt x="0" y="46"/>
                    </a:lnTo>
                    <a:lnTo>
                      <a:pt x="0" y="47"/>
                    </a:lnTo>
                    <a:lnTo>
                      <a:pt x="0" y="47"/>
                    </a:lnTo>
                    <a:lnTo>
                      <a:pt x="0" y="48"/>
                    </a:lnTo>
                    <a:lnTo>
                      <a:pt x="0" y="47"/>
                    </a:lnTo>
                    <a:lnTo>
                      <a:pt x="0" y="47"/>
                    </a:lnTo>
                    <a:lnTo>
                      <a:pt x="0" y="46"/>
                    </a:lnTo>
                    <a:lnTo>
                      <a:pt x="0" y="45"/>
                    </a:lnTo>
                    <a:lnTo>
                      <a:pt x="0" y="46"/>
                    </a:lnTo>
                    <a:lnTo>
                      <a:pt x="0" y="46"/>
                    </a:lnTo>
                    <a:lnTo>
                      <a:pt x="0" y="46"/>
                    </a:lnTo>
                    <a:lnTo>
                      <a:pt x="0" y="47"/>
                    </a:lnTo>
                    <a:lnTo>
                      <a:pt x="0" y="46"/>
                    </a:lnTo>
                    <a:lnTo>
                      <a:pt x="0" y="45"/>
                    </a:lnTo>
                    <a:lnTo>
                      <a:pt x="0" y="46"/>
                    </a:lnTo>
                    <a:lnTo>
                      <a:pt x="0" y="47"/>
                    </a:lnTo>
                    <a:lnTo>
                      <a:pt x="0" y="46"/>
                    </a:lnTo>
                    <a:lnTo>
                      <a:pt x="0" y="47"/>
                    </a:lnTo>
                    <a:lnTo>
                      <a:pt x="0" y="47"/>
                    </a:lnTo>
                    <a:lnTo>
                      <a:pt x="0" y="48"/>
                    </a:lnTo>
                    <a:lnTo>
                      <a:pt x="0" y="47"/>
                    </a:lnTo>
                    <a:lnTo>
                      <a:pt x="0" y="47"/>
                    </a:lnTo>
                    <a:lnTo>
                      <a:pt x="0" y="47"/>
                    </a:lnTo>
                    <a:lnTo>
                      <a:pt x="0" y="47"/>
                    </a:lnTo>
                    <a:lnTo>
                      <a:pt x="0" y="48"/>
                    </a:lnTo>
                    <a:lnTo>
                      <a:pt x="0" y="47"/>
                    </a:lnTo>
                    <a:lnTo>
                      <a:pt x="0" y="47"/>
                    </a:lnTo>
                    <a:lnTo>
                      <a:pt x="0" y="46"/>
                    </a:lnTo>
                    <a:lnTo>
                      <a:pt x="0" y="47"/>
                    </a:lnTo>
                    <a:lnTo>
                      <a:pt x="0" y="47"/>
                    </a:lnTo>
                    <a:lnTo>
                      <a:pt x="0" y="47"/>
                    </a:lnTo>
                    <a:lnTo>
                      <a:pt x="0" y="47"/>
                    </a:lnTo>
                    <a:lnTo>
                      <a:pt x="0" y="46"/>
                    </a:lnTo>
                    <a:lnTo>
                      <a:pt x="0" y="47"/>
                    </a:lnTo>
                    <a:lnTo>
                      <a:pt x="0" y="47"/>
                    </a:lnTo>
                    <a:lnTo>
                      <a:pt x="0" y="47"/>
                    </a:lnTo>
                    <a:lnTo>
                      <a:pt x="0" y="47"/>
                    </a:lnTo>
                    <a:lnTo>
                      <a:pt x="0" y="47"/>
                    </a:lnTo>
                    <a:lnTo>
                      <a:pt x="0" y="47"/>
                    </a:lnTo>
                    <a:lnTo>
                      <a:pt x="0" y="47"/>
                    </a:lnTo>
                    <a:lnTo>
                      <a:pt x="0" y="47"/>
                    </a:lnTo>
                    <a:lnTo>
                      <a:pt x="0" y="47"/>
                    </a:lnTo>
                    <a:lnTo>
                      <a:pt x="0" y="47"/>
                    </a:lnTo>
                    <a:lnTo>
                      <a:pt x="0" y="47"/>
                    </a:lnTo>
                    <a:lnTo>
                      <a:pt x="0" y="48"/>
                    </a:lnTo>
                    <a:lnTo>
                      <a:pt x="0" y="48"/>
                    </a:lnTo>
                    <a:lnTo>
                      <a:pt x="0" y="48"/>
                    </a:lnTo>
                    <a:lnTo>
                      <a:pt x="0" y="48"/>
                    </a:lnTo>
                    <a:lnTo>
                      <a:pt x="0" y="48"/>
                    </a:lnTo>
                    <a:lnTo>
                      <a:pt x="0" y="49"/>
                    </a:lnTo>
                    <a:lnTo>
                      <a:pt x="0" y="48"/>
                    </a:lnTo>
                    <a:lnTo>
                      <a:pt x="0" y="48"/>
                    </a:lnTo>
                    <a:lnTo>
                      <a:pt x="0" y="49"/>
                    </a:lnTo>
                    <a:lnTo>
                      <a:pt x="0" y="48"/>
                    </a:lnTo>
                    <a:lnTo>
                      <a:pt x="0" y="49"/>
                    </a:lnTo>
                    <a:lnTo>
                      <a:pt x="0" y="48"/>
                    </a:lnTo>
                    <a:lnTo>
                      <a:pt x="0" y="48"/>
                    </a:lnTo>
                  </a:path>
                </a:pathLst>
              </a:custGeom>
              <a:noFill/>
              <a:ln w="0">
                <a:solidFill>
                  <a:srgbClr val="3366FF"/>
                </a:solidFill>
                <a:prstDash val="solid"/>
                <a:round/>
                <a:headEnd/>
                <a:tailEnd/>
              </a:ln>
            </p:spPr>
            <p:txBody>
              <a:bodyPr/>
              <a:lstStyle/>
              <a:p>
                <a:endParaRPr lang="en-GB"/>
              </a:p>
            </p:txBody>
          </p:sp>
          <p:sp>
            <p:nvSpPr>
              <p:cNvPr id="186008" name="Freeform 664"/>
              <p:cNvSpPr>
                <a:spLocks/>
              </p:cNvSpPr>
              <p:nvPr/>
            </p:nvSpPr>
            <p:spPr bwMode="auto">
              <a:xfrm>
                <a:off x="2976" y="3395"/>
                <a:ext cx="6" cy="414"/>
              </a:xfrm>
              <a:custGeom>
                <a:avLst/>
                <a:gdLst/>
                <a:ahLst/>
                <a:cxnLst>
                  <a:cxn ang="0">
                    <a:pos x="0" y="62"/>
                  </a:cxn>
                  <a:cxn ang="0">
                    <a:pos x="0" y="64"/>
                  </a:cxn>
                  <a:cxn ang="0">
                    <a:pos x="1" y="61"/>
                  </a:cxn>
                  <a:cxn ang="0">
                    <a:pos x="1" y="63"/>
                  </a:cxn>
                  <a:cxn ang="0">
                    <a:pos x="1" y="64"/>
                  </a:cxn>
                  <a:cxn ang="0">
                    <a:pos x="1" y="62"/>
                  </a:cxn>
                  <a:cxn ang="0">
                    <a:pos x="1" y="64"/>
                  </a:cxn>
                  <a:cxn ang="0">
                    <a:pos x="1" y="66"/>
                  </a:cxn>
                  <a:cxn ang="0">
                    <a:pos x="1" y="67"/>
                  </a:cxn>
                  <a:cxn ang="0">
                    <a:pos x="1" y="66"/>
                  </a:cxn>
                  <a:cxn ang="0">
                    <a:pos x="1" y="66"/>
                  </a:cxn>
                  <a:cxn ang="0">
                    <a:pos x="1" y="63"/>
                  </a:cxn>
                  <a:cxn ang="0">
                    <a:pos x="1" y="62"/>
                  </a:cxn>
                  <a:cxn ang="0">
                    <a:pos x="1" y="63"/>
                  </a:cxn>
                  <a:cxn ang="0">
                    <a:pos x="1" y="55"/>
                  </a:cxn>
                  <a:cxn ang="0">
                    <a:pos x="1" y="47"/>
                  </a:cxn>
                  <a:cxn ang="0">
                    <a:pos x="1" y="41"/>
                  </a:cxn>
                  <a:cxn ang="0">
                    <a:pos x="1" y="35"/>
                  </a:cxn>
                  <a:cxn ang="0">
                    <a:pos x="1" y="32"/>
                  </a:cxn>
                  <a:cxn ang="0">
                    <a:pos x="1" y="28"/>
                  </a:cxn>
                  <a:cxn ang="0">
                    <a:pos x="1" y="25"/>
                  </a:cxn>
                  <a:cxn ang="0">
                    <a:pos x="1" y="25"/>
                  </a:cxn>
                  <a:cxn ang="0">
                    <a:pos x="1" y="21"/>
                  </a:cxn>
                  <a:cxn ang="0">
                    <a:pos x="1" y="19"/>
                  </a:cxn>
                  <a:cxn ang="0">
                    <a:pos x="1" y="18"/>
                  </a:cxn>
                  <a:cxn ang="0">
                    <a:pos x="1" y="19"/>
                  </a:cxn>
                  <a:cxn ang="0">
                    <a:pos x="1" y="21"/>
                  </a:cxn>
                  <a:cxn ang="0">
                    <a:pos x="1" y="21"/>
                  </a:cxn>
                  <a:cxn ang="0">
                    <a:pos x="1" y="19"/>
                  </a:cxn>
                  <a:cxn ang="0">
                    <a:pos x="1" y="21"/>
                  </a:cxn>
                  <a:cxn ang="0">
                    <a:pos x="1" y="18"/>
                  </a:cxn>
                  <a:cxn ang="0">
                    <a:pos x="1" y="19"/>
                  </a:cxn>
                  <a:cxn ang="0">
                    <a:pos x="1" y="17"/>
                  </a:cxn>
                  <a:cxn ang="0">
                    <a:pos x="1" y="19"/>
                  </a:cxn>
                  <a:cxn ang="0">
                    <a:pos x="1" y="19"/>
                  </a:cxn>
                  <a:cxn ang="0">
                    <a:pos x="1" y="20"/>
                  </a:cxn>
                  <a:cxn ang="0">
                    <a:pos x="1" y="17"/>
                  </a:cxn>
                  <a:cxn ang="0">
                    <a:pos x="1" y="14"/>
                  </a:cxn>
                  <a:cxn ang="0">
                    <a:pos x="1" y="12"/>
                  </a:cxn>
                  <a:cxn ang="0">
                    <a:pos x="1" y="13"/>
                  </a:cxn>
                  <a:cxn ang="0">
                    <a:pos x="1" y="11"/>
                  </a:cxn>
                  <a:cxn ang="0">
                    <a:pos x="1" y="10"/>
                  </a:cxn>
                  <a:cxn ang="0">
                    <a:pos x="1" y="10"/>
                  </a:cxn>
                  <a:cxn ang="0">
                    <a:pos x="1" y="13"/>
                  </a:cxn>
                  <a:cxn ang="0">
                    <a:pos x="1" y="8"/>
                  </a:cxn>
                  <a:cxn ang="0">
                    <a:pos x="1" y="10"/>
                  </a:cxn>
                  <a:cxn ang="0">
                    <a:pos x="1" y="11"/>
                  </a:cxn>
                  <a:cxn ang="0">
                    <a:pos x="1" y="9"/>
                  </a:cxn>
                  <a:cxn ang="0">
                    <a:pos x="1" y="8"/>
                  </a:cxn>
                  <a:cxn ang="0">
                    <a:pos x="1" y="4"/>
                  </a:cxn>
                  <a:cxn ang="0">
                    <a:pos x="1" y="6"/>
                  </a:cxn>
                  <a:cxn ang="0">
                    <a:pos x="1" y="5"/>
                  </a:cxn>
                  <a:cxn ang="0">
                    <a:pos x="1" y="3"/>
                  </a:cxn>
                  <a:cxn ang="0">
                    <a:pos x="1" y="2"/>
                  </a:cxn>
                  <a:cxn ang="0">
                    <a:pos x="1" y="0"/>
                  </a:cxn>
                  <a:cxn ang="0">
                    <a:pos x="1" y="4"/>
                  </a:cxn>
                  <a:cxn ang="0">
                    <a:pos x="1" y="8"/>
                  </a:cxn>
                  <a:cxn ang="0">
                    <a:pos x="1" y="10"/>
                  </a:cxn>
                  <a:cxn ang="0">
                    <a:pos x="1" y="10"/>
                  </a:cxn>
                  <a:cxn ang="0">
                    <a:pos x="1" y="11"/>
                  </a:cxn>
                  <a:cxn ang="0">
                    <a:pos x="1" y="11"/>
                  </a:cxn>
                  <a:cxn ang="0">
                    <a:pos x="1" y="11"/>
                  </a:cxn>
                  <a:cxn ang="0">
                    <a:pos x="1" y="11"/>
                  </a:cxn>
                </a:cxnLst>
                <a:rect l="0" t="0" r="r" b="b"/>
                <a:pathLst>
                  <a:path w="1" h="69">
                    <a:moveTo>
                      <a:pt x="0" y="62"/>
                    </a:moveTo>
                    <a:lnTo>
                      <a:pt x="0" y="62"/>
                    </a:lnTo>
                    <a:lnTo>
                      <a:pt x="0" y="62"/>
                    </a:lnTo>
                    <a:lnTo>
                      <a:pt x="0" y="62"/>
                    </a:lnTo>
                    <a:lnTo>
                      <a:pt x="0" y="62"/>
                    </a:lnTo>
                    <a:lnTo>
                      <a:pt x="0" y="62"/>
                    </a:lnTo>
                    <a:lnTo>
                      <a:pt x="0" y="62"/>
                    </a:lnTo>
                    <a:lnTo>
                      <a:pt x="0" y="61"/>
                    </a:lnTo>
                    <a:lnTo>
                      <a:pt x="0" y="61"/>
                    </a:lnTo>
                    <a:lnTo>
                      <a:pt x="0" y="61"/>
                    </a:lnTo>
                    <a:lnTo>
                      <a:pt x="0" y="62"/>
                    </a:lnTo>
                    <a:lnTo>
                      <a:pt x="0" y="62"/>
                    </a:lnTo>
                    <a:lnTo>
                      <a:pt x="0" y="63"/>
                    </a:lnTo>
                    <a:lnTo>
                      <a:pt x="0" y="63"/>
                    </a:lnTo>
                    <a:lnTo>
                      <a:pt x="0" y="64"/>
                    </a:lnTo>
                    <a:lnTo>
                      <a:pt x="0" y="63"/>
                    </a:lnTo>
                    <a:lnTo>
                      <a:pt x="0" y="64"/>
                    </a:lnTo>
                    <a:lnTo>
                      <a:pt x="0" y="64"/>
                    </a:lnTo>
                    <a:lnTo>
                      <a:pt x="0" y="65"/>
                    </a:lnTo>
                    <a:lnTo>
                      <a:pt x="0" y="64"/>
                    </a:lnTo>
                    <a:lnTo>
                      <a:pt x="0" y="64"/>
                    </a:lnTo>
                    <a:lnTo>
                      <a:pt x="0" y="64"/>
                    </a:lnTo>
                    <a:lnTo>
                      <a:pt x="0" y="64"/>
                    </a:lnTo>
                    <a:lnTo>
                      <a:pt x="0" y="64"/>
                    </a:lnTo>
                    <a:lnTo>
                      <a:pt x="0" y="63"/>
                    </a:lnTo>
                    <a:lnTo>
                      <a:pt x="0" y="63"/>
                    </a:lnTo>
                    <a:lnTo>
                      <a:pt x="0" y="62"/>
                    </a:lnTo>
                    <a:lnTo>
                      <a:pt x="1" y="62"/>
                    </a:lnTo>
                    <a:lnTo>
                      <a:pt x="1" y="61"/>
                    </a:lnTo>
                    <a:lnTo>
                      <a:pt x="1" y="61"/>
                    </a:lnTo>
                    <a:lnTo>
                      <a:pt x="1" y="62"/>
                    </a:lnTo>
                    <a:lnTo>
                      <a:pt x="1" y="62"/>
                    </a:lnTo>
                    <a:lnTo>
                      <a:pt x="1" y="61"/>
                    </a:lnTo>
                    <a:lnTo>
                      <a:pt x="1" y="61"/>
                    </a:lnTo>
                    <a:lnTo>
                      <a:pt x="1" y="61"/>
                    </a:lnTo>
                    <a:lnTo>
                      <a:pt x="1" y="61"/>
                    </a:lnTo>
                    <a:lnTo>
                      <a:pt x="1" y="61"/>
                    </a:lnTo>
                    <a:lnTo>
                      <a:pt x="1" y="61"/>
                    </a:lnTo>
                    <a:lnTo>
                      <a:pt x="1" y="61"/>
                    </a:lnTo>
                    <a:lnTo>
                      <a:pt x="1" y="61"/>
                    </a:lnTo>
                    <a:lnTo>
                      <a:pt x="1" y="62"/>
                    </a:lnTo>
                    <a:lnTo>
                      <a:pt x="1" y="62"/>
                    </a:lnTo>
                    <a:lnTo>
                      <a:pt x="1" y="63"/>
                    </a:lnTo>
                    <a:lnTo>
                      <a:pt x="1" y="63"/>
                    </a:lnTo>
                    <a:lnTo>
                      <a:pt x="1" y="63"/>
                    </a:lnTo>
                    <a:lnTo>
                      <a:pt x="1" y="62"/>
                    </a:lnTo>
                    <a:lnTo>
                      <a:pt x="1" y="62"/>
                    </a:lnTo>
                    <a:lnTo>
                      <a:pt x="1" y="63"/>
                    </a:lnTo>
                    <a:lnTo>
                      <a:pt x="1" y="62"/>
                    </a:lnTo>
                    <a:lnTo>
                      <a:pt x="1" y="63"/>
                    </a:lnTo>
                    <a:lnTo>
                      <a:pt x="1" y="62"/>
                    </a:lnTo>
                    <a:lnTo>
                      <a:pt x="1" y="63"/>
                    </a:lnTo>
                    <a:lnTo>
                      <a:pt x="1" y="63"/>
                    </a:lnTo>
                    <a:lnTo>
                      <a:pt x="1" y="63"/>
                    </a:lnTo>
                    <a:lnTo>
                      <a:pt x="1" y="64"/>
                    </a:lnTo>
                    <a:lnTo>
                      <a:pt x="1" y="63"/>
                    </a:lnTo>
                    <a:lnTo>
                      <a:pt x="1" y="63"/>
                    </a:lnTo>
                    <a:lnTo>
                      <a:pt x="1" y="64"/>
                    </a:lnTo>
                    <a:lnTo>
                      <a:pt x="1" y="63"/>
                    </a:lnTo>
                    <a:lnTo>
                      <a:pt x="1" y="64"/>
                    </a:lnTo>
                    <a:lnTo>
                      <a:pt x="1" y="63"/>
                    </a:lnTo>
                    <a:lnTo>
                      <a:pt x="1" y="64"/>
                    </a:lnTo>
                    <a:lnTo>
                      <a:pt x="1" y="63"/>
                    </a:lnTo>
                    <a:lnTo>
                      <a:pt x="1" y="63"/>
                    </a:lnTo>
                    <a:lnTo>
                      <a:pt x="1" y="63"/>
                    </a:lnTo>
                    <a:lnTo>
                      <a:pt x="1" y="62"/>
                    </a:lnTo>
                    <a:lnTo>
                      <a:pt x="1" y="63"/>
                    </a:lnTo>
                    <a:lnTo>
                      <a:pt x="1" y="63"/>
                    </a:lnTo>
                    <a:lnTo>
                      <a:pt x="1" y="62"/>
                    </a:lnTo>
                    <a:lnTo>
                      <a:pt x="1" y="62"/>
                    </a:lnTo>
                    <a:lnTo>
                      <a:pt x="1" y="62"/>
                    </a:lnTo>
                    <a:lnTo>
                      <a:pt x="1" y="63"/>
                    </a:lnTo>
                    <a:lnTo>
                      <a:pt x="1" y="63"/>
                    </a:lnTo>
                    <a:lnTo>
                      <a:pt x="1" y="64"/>
                    </a:lnTo>
                    <a:lnTo>
                      <a:pt x="1" y="64"/>
                    </a:lnTo>
                    <a:lnTo>
                      <a:pt x="1" y="64"/>
                    </a:lnTo>
                    <a:lnTo>
                      <a:pt x="1" y="64"/>
                    </a:lnTo>
                    <a:lnTo>
                      <a:pt x="1" y="65"/>
                    </a:lnTo>
                    <a:lnTo>
                      <a:pt x="1" y="64"/>
                    </a:lnTo>
                    <a:lnTo>
                      <a:pt x="1" y="64"/>
                    </a:lnTo>
                    <a:lnTo>
                      <a:pt x="1" y="65"/>
                    </a:lnTo>
                    <a:lnTo>
                      <a:pt x="1" y="65"/>
                    </a:lnTo>
                    <a:lnTo>
                      <a:pt x="1" y="65"/>
                    </a:lnTo>
                    <a:lnTo>
                      <a:pt x="1" y="66"/>
                    </a:lnTo>
                    <a:lnTo>
                      <a:pt x="1" y="65"/>
                    </a:lnTo>
                    <a:lnTo>
                      <a:pt x="1" y="65"/>
                    </a:lnTo>
                    <a:lnTo>
                      <a:pt x="1" y="65"/>
                    </a:lnTo>
                    <a:lnTo>
                      <a:pt x="1" y="66"/>
                    </a:lnTo>
                    <a:lnTo>
                      <a:pt x="1" y="66"/>
                    </a:lnTo>
                    <a:lnTo>
                      <a:pt x="1" y="66"/>
                    </a:lnTo>
                    <a:lnTo>
                      <a:pt x="1" y="65"/>
                    </a:lnTo>
                    <a:lnTo>
                      <a:pt x="1" y="66"/>
                    </a:lnTo>
                    <a:lnTo>
                      <a:pt x="1" y="66"/>
                    </a:lnTo>
                    <a:lnTo>
                      <a:pt x="1" y="67"/>
                    </a:lnTo>
                    <a:lnTo>
                      <a:pt x="1" y="66"/>
                    </a:lnTo>
                    <a:lnTo>
                      <a:pt x="1" y="66"/>
                    </a:lnTo>
                    <a:lnTo>
                      <a:pt x="1" y="66"/>
                    </a:lnTo>
                    <a:lnTo>
                      <a:pt x="1" y="66"/>
                    </a:lnTo>
                    <a:lnTo>
                      <a:pt x="1" y="67"/>
                    </a:lnTo>
                    <a:lnTo>
                      <a:pt x="1" y="66"/>
                    </a:lnTo>
                    <a:lnTo>
                      <a:pt x="1" y="65"/>
                    </a:lnTo>
                    <a:lnTo>
                      <a:pt x="1" y="65"/>
                    </a:lnTo>
                    <a:lnTo>
                      <a:pt x="1" y="65"/>
                    </a:lnTo>
                    <a:lnTo>
                      <a:pt x="1" y="66"/>
                    </a:lnTo>
                    <a:lnTo>
                      <a:pt x="1" y="66"/>
                    </a:lnTo>
                    <a:lnTo>
                      <a:pt x="1" y="66"/>
                    </a:lnTo>
                    <a:lnTo>
                      <a:pt x="1" y="66"/>
                    </a:lnTo>
                    <a:lnTo>
                      <a:pt x="1" y="66"/>
                    </a:lnTo>
                    <a:lnTo>
                      <a:pt x="1" y="65"/>
                    </a:lnTo>
                    <a:lnTo>
                      <a:pt x="1" y="66"/>
                    </a:lnTo>
                    <a:lnTo>
                      <a:pt x="1" y="66"/>
                    </a:lnTo>
                    <a:lnTo>
                      <a:pt x="1" y="67"/>
                    </a:lnTo>
                    <a:lnTo>
                      <a:pt x="1" y="67"/>
                    </a:lnTo>
                    <a:lnTo>
                      <a:pt x="1" y="68"/>
                    </a:lnTo>
                    <a:lnTo>
                      <a:pt x="1" y="67"/>
                    </a:lnTo>
                    <a:lnTo>
                      <a:pt x="1" y="68"/>
                    </a:lnTo>
                    <a:lnTo>
                      <a:pt x="1" y="67"/>
                    </a:lnTo>
                    <a:lnTo>
                      <a:pt x="1" y="67"/>
                    </a:lnTo>
                    <a:lnTo>
                      <a:pt x="1" y="67"/>
                    </a:lnTo>
                    <a:lnTo>
                      <a:pt x="1" y="66"/>
                    </a:lnTo>
                    <a:lnTo>
                      <a:pt x="1" y="66"/>
                    </a:lnTo>
                    <a:lnTo>
                      <a:pt x="1" y="66"/>
                    </a:lnTo>
                    <a:lnTo>
                      <a:pt x="1" y="65"/>
                    </a:lnTo>
                    <a:lnTo>
                      <a:pt x="1" y="66"/>
                    </a:lnTo>
                    <a:lnTo>
                      <a:pt x="1" y="66"/>
                    </a:lnTo>
                    <a:lnTo>
                      <a:pt x="1" y="66"/>
                    </a:lnTo>
                    <a:lnTo>
                      <a:pt x="1" y="65"/>
                    </a:lnTo>
                    <a:lnTo>
                      <a:pt x="1" y="65"/>
                    </a:lnTo>
                    <a:lnTo>
                      <a:pt x="1" y="65"/>
                    </a:lnTo>
                    <a:lnTo>
                      <a:pt x="1" y="65"/>
                    </a:lnTo>
                    <a:lnTo>
                      <a:pt x="1" y="64"/>
                    </a:lnTo>
                    <a:lnTo>
                      <a:pt x="1" y="63"/>
                    </a:lnTo>
                    <a:lnTo>
                      <a:pt x="1" y="64"/>
                    </a:lnTo>
                    <a:lnTo>
                      <a:pt x="1" y="63"/>
                    </a:lnTo>
                    <a:lnTo>
                      <a:pt x="1" y="63"/>
                    </a:lnTo>
                    <a:lnTo>
                      <a:pt x="1" y="62"/>
                    </a:lnTo>
                    <a:lnTo>
                      <a:pt x="1" y="63"/>
                    </a:lnTo>
                    <a:lnTo>
                      <a:pt x="1" y="63"/>
                    </a:lnTo>
                    <a:lnTo>
                      <a:pt x="1" y="63"/>
                    </a:lnTo>
                    <a:lnTo>
                      <a:pt x="1" y="62"/>
                    </a:lnTo>
                    <a:lnTo>
                      <a:pt x="1" y="62"/>
                    </a:lnTo>
                    <a:lnTo>
                      <a:pt x="1" y="62"/>
                    </a:lnTo>
                    <a:lnTo>
                      <a:pt x="1" y="62"/>
                    </a:lnTo>
                    <a:lnTo>
                      <a:pt x="1" y="62"/>
                    </a:lnTo>
                    <a:lnTo>
                      <a:pt x="1" y="62"/>
                    </a:lnTo>
                    <a:lnTo>
                      <a:pt x="1" y="62"/>
                    </a:lnTo>
                    <a:lnTo>
                      <a:pt x="1" y="62"/>
                    </a:lnTo>
                    <a:lnTo>
                      <a:pt x="1" y="62"/>
                    </a:lnTo>
                    <a:lnTo>
                      <a:pt x="1" y="63"/>
                    </a:lnTo>
                    <a:lnTo>
                      <a:pt x="1" y="62"/>
                    </a:lnTo>
                    <a:lnTo>
                      <a:pt x="1" y="61"/>
                    </a:lnTo>
                    <a:lnTo>
                      <a:pt x="1" y="62"/>
                    </a:lnTo>
                    <a:lnTo>
                      <a:pt x="1" y="62"/>
                    </a:lnTo>
                    <a:lnTo>
                      <a:pt x="1" y="63"/>
                    </a:lnTo>
                    <a:lnTo>
                      <a:pt x="1" y="69"/>
                    </a:lnTo>
                    <a:lnTo>
                      <a:pt x="1" y="65"/>
                    </a:lnTo>
                    <a:lnTo>
                      <a:pt x="1" y="62"/>
                    </a:lnTo>
                    <a:lnTo>
                      <a:pt x="1" y="60"/>
                    </a:lnTo>
                    <a:lnTo>
                      <a:pt x="1" y="59"/>
                    </a:lnTo>
                    <a:lnTo>
                      <a:pt x="1" y="59"/>
                    </a:lnTo>
                    <a:lnTo>
                      <a:pt x="1" y="58"/>
                    </a:lnTo>
                    <a:lnTo>
                      <a:pt x="1" y="57"/>
                    </a:lnTo>
                    <a:lnTo>
                      <a:pt x="1" y="57"/>
                    </a:lnTo>
                    <a:lnTo>
                      <a:pt x="1" y="56"/>
                    </a:lnTo>
                    <a:lnTo>
                      <a:pt x="1" y="55"/>
                    </a:lnTo>
                    <a:lnTo>
                      <a:pt x="1" y="54"/>
                    </a:lnTo>
                    <a:lnTo>
                      <a:pt x="1" y="54"/>
                    </a:lnTo>
                    <a:lnTo>
                      <a:pt x="1" y="53"/>
                    </a:lnTo>
                    <a:lnTo>
                      <a:pt x="1" y="51"/>
                    </a:lnTo>
                    <a:lnTo>
                      <a:pt x="1" y="51"/>
                    </a:lnTo>
                    <a:lnTo>
                      <a:pt x="1" y="50"/>
                    </a:lnTo>
                    <a:lnTo>
                      <a:pt x="1" y="49"/>
                    </a:lnTo>
                    <a:lnTo>
                      <a:pt x="1" y="49"/>
                    </a:lnTo>
                    <a:lnTo>
                      <a:pt x="1" y="48"/>
                    </a:lnTo>
                    <a:lnTo>
                      <a:pt x="1" y="48"/>
                    </a:lnTo>
                    <a:lnTo>
                      <a:pt x="1" y="47"/>
                    </a:lnTo>
                    <a:lnTo>
                      <a:pt x="1" y="46"/>
                    </a:lnTo>
                    <a:lnTo>
                      <a:pt x="1" y="45"/>
                    </a:lnTo>
                    <a:lnTo>
                      <a:pt x="1" y="45"/>
                    </a:lnTo>
                    <a:lnTo>
                      <a:pt x="1" y="44"/>
                    </a:lnTo>
                    <a:lnTo>
                      <a:pt x="1" y="43"/>
                    </a:lnTo>
                    <a:lnTo>
                      <a:pt x="1" y="43"/>
                    </a:lnTo>
                    <a:lnTo>
                      <a:pt x="1" y="43"/>
                    </a:lnTo>
                    <a:lnTo>
                      <a:pt x="1" y="42"/>
                    </a:lnTo>
                    <a:lnTo>
                      <a:pt x="1" y="41"/>
                    </a:lnTo>
                    <a:lnTo>
                      <a:pt x="1" y="41"/>
                    </a:lnTo>
                    <a:lnTo>
                      <a:pt x="1" y="41"/>
                    </a:lnTo>
                    <a:lnTo>
                      <a:pt x="1" y="40"/>
                    </a:lnTo>
                    <a:lnTo>
                      <a:pt x="1" y="40"/>
                    </a:lnTo>
                    <a:lnTo>
                      <a:pt x="1" y="39"/>
                    </a:lnTo>
                    <a:lnTo>
                      <a:pt x="1" y="38"/>
                    </a:lnTo>
                    <a:lnTo>
                      <a:pt x="1" y="37"/>
                    </a:lnTo>
                    <a:lnTo>
                      <a:pt x="1" y="37"/>
                    </a:lnTo>
                    <a:lnTo>
                      <a:pt x="1" y="36"/>
                    </a:lnTo>
                    <a:lnTo>
                      <a:pt x="1" y="37"/>
                    </a:lnTo>
                    <a:lnTo>
                      <a:pt x="1" y="36"/>
                    </a:lnTo>
                    <a:lnTo>
                      <a:pt x="1" y="36"/>
                    </a:lnTo>
                    <a:lnTo>
                      <a:pt x="1" y="35"/>
                    </a:lnTo>
                    <a:lnTo>
                      <a:pt x="1" y="35"/>
                    </a:lnTo>
                    <a:lnTo>
                      <a:pt x="1" y="35"/>
                    </a:lnTo>
                    <a:lnTo>
                      <a:pt x="1" y="34"/>
                    </a:lnTo>
                    <a:lnTo>
                      <a:pt x="1" y="34"/>
                    </a:lnTo>
                    <a:lnTo>
                      <a:pt x="1" y="34"/>
                    </a:lnTo>
                    <a:lnTo>
                      <a:pt x="1" y="33"/>
                    </a:lnTo>
                    <a:lnTo>
                      <a:pt x="1" y="34"/>
                    </a:lnTo>
                    <a:lnTo>
                      <a:pt x="1" y="33"/>
                    </a:lnTo>
                    <a:lnTo>
                      <a:pt x="1" y="33"/>
                    </a:lnTo>
                    <a:lnTo>
                      <a:pt x="1" y="32"/>
                    </a:lnTo>
                    <a:lnTo>
                      <a:pt x="1" y="32"/>
                    </a:lnTo>
                    <a:lnTo>
                      <a:pt x="1" y="31"/>
                    </a:lnTo>
                    <a:lnTo>
                      <a:pt x="1" y="31"/>
                    </a:lnTo>
                    <a:lnTo>
                      <a:pt x="1" y="30"/>
                    </a:lnTo>
                    <a:lnTo>
                      <a:pt x="1" y="29"/>
                    </a:lnTo>
                    <a:lnTo>
                      <a:pt x="1" y="29"/>
                    </a:lnTo>
                    <a:lnTo>
                      <a:pt x="1" y="29"/>
                    </a:lnTo>
                    <a:lnTo>
                      <a:pt x="1" y="29"/>
                    </a:lnTo>
                    <a:lnTo>
                      <a:pt x="1" y="29"/>
                    </a:lnTo>
                    <a:lnTo>
                      <a:pt x="1" y="28"/>
                    </a:lnTo>
                    <a:lnTo>
                      <a:pt x="1" y="27"/>
                    </a:lnTo>
                    <a:lnTo>
                      <a:pt x="1" y="28"/>
                    </a:lnTo>
                    <a:lnTo>
                      <a:pt x="1" y="27"/>
                    </a:lnTo>
                    <a:lnTo>
                      <a:pt x="1" y="27"/>
                    </a:lnTo>
                    <a:lnTo>
                      <a:pt x="1" y="26"/>
                    </a:lnTo>
                    <a:lnTo>
                      <a:pt x="1" y="26"/>
                    </a:lnTo>
                    <a:lnTo>
                      <a:pt x="1" y="26"/>
                    </a:lnTo>
                    <a:lnTo>
                      <a:pt x="1" y="26"/>
                    </a:lnTo>
                    <a:lnTo>
                      <a:pt x="1" y="26"/>
                    </a:lnTo>
                    <a:lnTo>
                      <a:pt x="1" y="26"/>
                    </a:lnTo>
                    <a:lnTo>
                      <a:pt x="1" y="26"/>
                    </a:lnTo>
                    <a:lnTo>
                      <a:pt x="1" y="26"/>
                    </a:lnTo>
                    <a:lnTo>
                      <a:pt x="1" y="25"/>
                    </a:lnTo>
                    <a:lnTo>
                      <a:pt x="1" y="25"/>
                    </a:lnTo>
                    <a:lnTo>
                      <a:pt x="1" y="25"/>
                    </a:lnTo>
                    <a:lnTo>
                      <a:pt x="1" y="26"/>
                    </a:lnTo>
                    <a:lnTo>
                      <a:pt x="1" y="25"/>
                    </a:lnTo>
                    <a:lnTo>
                      <a:pt x="1" y="24"/>
                    </a:lnTo>
                    <a:lnTo>
                      <a:pt x="1" y="25"/>
                    </a:lnTo>
                    <a:lnTo>
                      <a:pt x="1" y="24"/>
                    </a:lnTo>
                    <a:lnTo>
                      <a:pt x="1" y="24"/>
                    </a:lnTo>
                    <a:lnTo>
                      <a:pt x="1" y="24"/>
                    </a:lnTo>
                    <a:lnTo>
                      <a:pt x="1" y="24"/>
                    </a:lnTo>
                    <a:lnTo>
                      <a:pt x="1" y="25"/>
                    </a:lnTo>
                    <a:lnTo>
                      <a:pt x="1" y="24"/>
                    </a:lnTo>
                    <a:lnTo>
                      <a:pt x="1" y="24"/>
                    </a:lnTo>
                    <a:lnTo>
                      <a:pt x="1" y="23"/>
                    </a:lnTo>
                    <a:lnTo>
                      <a:pt x="1" y="23"/>
                    </a:lnTo>
                    <a:lnTo>
                      <a:pt x="1" y="22"/>
                    </a:lnTo>
                    <a:lnTo>
                      <a:pt x="1" y="22"/>
                    </a:lnTo>
                    <a:lnTo>
                      <a:pt x="1" y="22"/>
                    </a:lnTo>
                    <a:lnTo>
                      <a:pt x="1" y="21"/>
                    </a:lnTo>
                    <a:lnTo>
                      <a:pt x="1" y="21"/>
                    </a:lnTo>
                    <a:lnTo>
                      <a:pt x="1" y="21"/>
                    </a:lnTo>
                    <a:lnTo>
                      <a:pt x="1" y="21"/>
                    </a:lnTo>
                    <a:lnTo>
                      <a:pt x="1" y="20"/>
                    </a:lnTo>
                    <a:lnTo>
                      <a:pt x="1" y="21"/>
                    </a:lnTo>
                    <a:lnTo>
                      <a:pt x="1" y="20"/>
                    </a:lnTo>
                    <a:lnTo>
                      <a:pt x="1" y="20"/>
                    </a:lnTo>
                    <a:lnTo>
                      <a:pt x="1" y="21"/>
                    </a:lnTo>
                    <a:lnTo>
                      <a:pt x="1" y="20"/>
                    </a:lnTo>
                    <a:lnTo>
                      <a:pt x="1" y="20"/>
                    </a:lnTo>
                    <a:lnTo>
                      <a:pt x="1" y="20"/>
                    </a:lnTo>
                    <a:lnTo>
                      <a:pt x="1" y="19"/>
                    </a:lnTo>
                    <a:lnTo>
                      <a:pt x="1" y="19"/>
                    </a:lnTo>
                    <a:lnTo>
                      <a:pt x="1" y="19"/>
                    </a:lnTo>
                    <a:lnTo>
                      <a:pt x="1" y="19"/>
                    </a:lnTo>
                    <a:lnTo>
                      <a:pt x="1" y="19"/>
                    </a:lnTo>
                    <a:lnTo>
                      <a:pt x="1" y="19"/>
                    </a:lnTo>
                    <a:lnTo>
                      <a:pt x="1" y="19"/>
                    </a:lnTo>
                    <a:lnTo>
                      <a:pt x="1" y="18"/>
                    </a:lnTo>
                    <a:lnTo>
                      <a:pt x="1" y="19"/>
                    </a:lnTo>
                    <a:lnTo>
                      <a:pt x="1" y="18"/>
                    </a:lnTo>
                    <a:lnTo>
                      <a:pt x="1" y="18"/>
                    </a:lnTo>
                    <a:lnTo>
                      <a:pt x="1" y="18"/>
                    </a:lnTo>
                    <a:lnTo>
                      <a:pt x="1" y="18"/>
                    </a:lnTo>
                    <a:lnTo>
                      <a:pt x="1" y="18"/>
                    </a:lnTo>
                    <a:lnTo>
                      <a:pt x="1" y="18"/>
                    </a:lnTo>
                    <a:lnTo>
                      <a:pt x="1" y="18"/>
                    </a:lnTo>
                    <a:lnTo>
                      <a:pt x="1" y="18"/>
                    </a:lnTo>
                    <a:lnTo>
                      <a:pt x="1" y="18"/>
                    </a:lnTo>
                    <a:lnTo>
                      <a:pt x="1" y="19"/>
                    </a:lnTo>
                    <a:lnTo>
                      <a:pt x="1" y="18"/>
                    </a:lnTo>
                    <a:lnTo>
                      <a:pt x="1" y="19"/>
                    </a:lnTo>
                    <a:lnTo>
                      <a:pt x="1" y="19"/>
                    </a:lnTo>
                    <a:lnTo>
                      <a:pt x="1" y="19"/>
                    </a:lnTo>
                    <a:lnTo>
                      <a:pt x="1" y="19"/>
                    </a:lnTo>
                    <a:lnTo>
                      <a:pt x="1" y="19"/>
                    </a:lnTo>
                    <a:lnTo>
                      <a:pt x="1" y="19"/>
                    </a:lnTo>
                    <a:lnTo>
                      <a:pt x="1" y="20"/>
                    </a:lnTo>
                    <a:lnTo>
                      <a:pt x="1" y="20"/>
                    </a:lnTo>
                    <a:lnTo>
                      <a:pt x="1" y="21"/>
                    </a:lnTo>
                    <a:lnTo>
                      <a:pt x="1" y="21"/>
                    </a:lnTo>
                    <a:lnTo>
                      <a:pt x="1" y="20"/>
                    </a:lnTo>
                    <a:lnTo>
                      <a:pt x="1" y="20"/>
                    </a:lnTo>
                    <a:lnTo>
                      <a:pt x="1" y="21"/>
                    </a:lnTo>
                    <a:lnTo>
                      <a:pt x="1" y="21"/>
                    </a:lnTo>
                    <a:lnTo>
                      <a:pt x="1" y="21"/>
                    </a:lnTo>
                    <a:lnTo>
                      <a:pt x="1" y="21"/>
                    </a:lnTo>
                    <a:lnTo>
                      <a:pt x="1" y="21"/>
                    </a:lnTo>
                    <a:lnTo>
                      <a:pt x="1" y="21"/>
                    </a:lnTo>
                    <a:lnTo>
                      <a:pt x="1" y="21"/>
                    </a:lnTo>
                    <a:lnTo>
                      <a:pt x="1" y="21"/>
                    </a:lnTo>
                    <a:lnTo>
                      <a:pt x="1" y="21"/>
                    </a:lnTo>
                    <a:lnTo>
                      <a:pt x="1" y="21"/>
                    </a:lnTo>
                    <a:lnTo>
                      <a:pt x="1" y="21"/>
                    </a:lnTo>
                    <a:lnTo>
                      <a:pt x="1" y="22"/>
                    </a:lnTo>
                    <a:lnTo>
                      <a:pt x="1" y="21"/>
                    </a:lnTo>
                    <a:lnTo>
                      <a:pt x="1" y="21"/>
                    </a:lnTo>
                    <a:lnTo>
                      <a:pt x="1" y="21"/>
                    </a:lnTo>
                    <a:lnTo>
                      <a:pt x="1" y="20"/>
                    </a:lnTo>
                    <a:lnTo>
                      <a:pt x="1" y="21"/>
                    </a:lnTo>
                    <a:lnTo>
                      <a:pt x="1" y="20"/>
                    </a:lnTo>
                    <a:lnTo>
                      <a:pt x="1" y="21"/>
                    </a:lnTo>
                    <a:lnTo>
                      <a:pt x="1" y="20"/>
                    </a:lnTo>
                    <a:lnTo>
                      <a:pt x="1" y="20"/>
                    </a:lnTo>
                    <a:lnTo>
                      <a:pt x="1" y="21"/>
                    </a:lnTo>
                    <a:lnTo>
                      <a:pt x="1" y="20"/>
                    </a:lnTo>
                    <a:lnTo>
                      <a:pt x="1" y="20"/>
                    </a:lnTo>
                    <a:lnTo>
                      <a:pt x="1" y="19"/>
                    </a:lnTo>
                    <a:lnTo>
                      <a:pt x="1" y="19"/>
                    </a:lnTo>
                    <a:lnTo>
                      <a:pt x="1" y="19"/>
                    </a:lnTo>
                    <a:lnTo>
                      <a:pt x="1" y="19"/>
                    </a:lnTo>
                    <a:lnTo>
                      <a:pt x="1" y="20"/>
                    </a:lnTo>
                    <a:lnTo>
                      <a:pt x="1" y="20"/>
                    </a:lnTo>
                    <a:lnTo>
                      <a:pt x="1" y="21"/>
                    </a:lnTo>
                    <a:lnTo>
                      <a:pt x="1" y="21"/>
                    </a:lnTo>
                    <a:lnTo>
                      <a:pt x="1" y="21"/>
                    </a:lnTo>
                    <a:lnTo>
                      <a:pt x="1" y="21"/>
                    </a:lnTo>
                    <a:lnTo>
                      <a:pt x="1" y="21"/>
                    </a:lnTo>
                    <a:lnTo>
                      <a:pt x="1" y="21"/>
                    </a:lnTo>
                    <a:lnTo>
                      <a:pt x="1" y="21"/>
                    </a:lnTo>
                    <a:lnTo>
                      <a:pt x="1" y="20"/>
                    </a:lnTo>
                    <a:lnTo>
                      <a:pt x="1" y="19"/>
                    </a:lnTo>
                    <a:lnTo>
                      <a:pt x="1" y="19"/>
                    </a:lnTo>
                    <a:lnTo>
                      <a:pt x="1" y="19"/>
                    </a:lnTo>
                    <a:lnTo>
                      <a:pt x="1" y="19"/>
                    </a:lnTo>
                    <a:lnTo>
                      <a:pt x="1" y="19"/>
                    </a:lnTo>
                    <a:lnTo>
                      <a:pt x="1" y="19"/>
                    </a:lnTo>
                    <a:lnTo>
                      <a:pt x="1" y="18"/>
                    </a:lnTo>
                    <a:lnTo>
                      <a:pt x="1" y="18"/>
                    </a:lnTo>
                    <a:lnTo>
                      <a:pt x="1" y="18"/>
                    </a:lnTo>
                    <a:lnTo>
                      <a:pt x="1" y="18"/>
                    </a:lnTo>
                    <a:lnTo>
                      <a:pt x="1" y="18"/>
                    </a:lnTo>
                    <a:lnTo>
                      <a:pt x="1" y="18"/>
                    </a:lnTo>
                    <a:lnTo>
                      <a:pt x="1" y="18"/>
                    </a:lnTo>
                    <a:lnTo>
                      <a:pt x="1" y="18"/>
                    </a:lnTo>
                    <a:lnTo>
                      <a:pt x="1" y="18"/>
                    </a:lnTo>
                    <a:lnTo>
                      <a:pt x="1" y="19"/>
                    </a:lnTo>
                    <a:lnTo>
                      <a:pt x="1" y="18"/>
                    </a:lnTo>
                    <a:lnTo>
                      <a:pt x="1" y="18"/>
                    </a:lnTo>
                    <a:lnTo>
                      <a:pt x="1" y="19"/>
                    </a:lnTo>
                    <a:lnTo>
                      <a:pt x="1" y="18"/>
                    </a:lnTo>
                    <a:lnTo>
                      <a:pt x="1" y="19"/>
                    </a:lnTo>
                    <a:lnTo>
                      <a:pt x="1" y="18"/>
                    </a:lnTo>
                    <a:lnTo>
                      <a:pt x="1" y="19"/>
                    </a:lnTo>
                    <a:lnTo>
                      <a:pt x="1" y="18"/>
                    </a:lnTo>
                    <a:lnTo>
                      <a:pt x="1" y="18"/>
                    </a:lnTo>
                    <a:lnTo>
                      <a:pt x="1" y="17"/>
                    </a:lnTo>
                    <a:lnTo>
                      <a:pt x="1" y="17"/>
                    </a:lnTo>
                    <a:lnTo>
                      <a:pt x="1" y="17"/>
                    </a:lnTo>
                    <a:lnTo>
                      <a:pt x="1" y="16"/>
                    </a:lnTo>
                    <a:lnTo>
                      <a:pt x="1" y="16"/>
                    </a:lnTo>
                    <a:lnTo>
                      <a:pt x="1" y="16"/>
                    </a:lnTo>
                    <a:lnTo>
                      <a:pt x="1" y="17"/>
                    </a:lnTo>
                    <a:lnTo>
                      <a:pt x="1" y="18"/>
                    </a:lnTo>
                    <a:lnTo>
                      <a:pt x="1" y="18"/>
                    </a:lnTo>
                    <a:lnTo>
                      <a:pt x="1" y="18"/>
                    </a:lnTo>
                    <a:lnTo>
                      <a:pt x="1" y="19"/>
                    </a:lnTo>
                    <a:lnTo>
                      <a:pt x="1" y="19"/>
                    </a:lnTo>
                    <a:lnTo>
                      <a:pt x="1" y="19"/>
                    </a:lnTo>
                    <a:lnTo>
                      <a:pt x="1" y="19"/>
                    </a:lnTo>
                    <a:lnTo>
                      <a:pt x="1" y="19"/>
                    </a:lnTo>
                    <a:lnTo>
                      <a:pt x="1" y="19"/>
                    </a:lnTo>
                    <a:lnTo>
                      <a:pt x="1" y="19"/>
                    </a:lnTo>
                    <a:lnTo>
                      <a:pt x="1" y="19"/>
                    </a:lnTo>
                    <a:lnTo>
                      <a:pt x="1" y="19"/>
                    </a:lnTo>
                    <a:lnTo>
                      <a:pt x="1" y="19"/>
                    </a:lnTo>
                    <a:lnTo>
                      <a:pt x="1" y="19"/>
                    </a:lnTo>
                    <a:lnTo>
                      <a:pt x="1" y="20"/>
                    </a:lnTo>
                    <a:lnTo>
                      <a:pt x="1" y="20"/>
                    </a:lnTo>
                    <a:lnTo>
                      <a:pt x="1" y="20"/>
                    </a:lnTo>
                    <a:lnTo>
                      <a:pt x="1" y="20"/>
                    </a:lnTo>
                    <a:lnTo>
                      <a:pt x="1" y="19"/>
                    </a:lnTo>
                    <a:lnTo>
                      <a:pt x="1" y="19"/>
                    </a:lnTo>
                    <a:lnTo>
                      <a:pt x="1" y="19"/>
                    </a:lnTo>
                    <a:lnTo>
                      <a:pt x="1" y="19"/>
                    </a:lnTo>
                    <a:lnTo>
                      <a:pt x="1" y="19"/>
                    </a:lnTo>
                    <a:lnTo>
                      <a:pt x="1" y="19"/>
                    </a:lnTo>
                    <a:lnTo>
                      <a:pt x="1" y="19"/>
                    </a:lnTo>
                    <a:lnTo>
                      <a:pt x="1" y="19"/>
                    </a:lnTo>
                    <a:lnTo>
                      <a:pt x="1" y="19"/>
                    </a:lnTo>
                    <a:lnTo>
                      <a:pt x="1" y="19"/>
                    </a:lnTo>
                    <a:lnTo>
                      <a:pt x="1" y="19"/>
                    </a:lnTo>
                    <a:lnTo>
                      <a:pt x="1" y="20"/>
                    </a:lnTo>
                    <a:lnTo>
                      <a:pt x="1" y="20"/>
                    </a:lnTo>
                    <a:lnTo>
                      <a:pt x="1" y="20"/>
                    </a:lnTo>
                    <a:lnTo>
                      <a:pt x="1" y="20"/>
                    </a:lnTo>
                    <a:lnTo>
                      <a:pt x="1" y="19"/>
                    </a:lnTo>
                    <a:lnTo>
                      <a:pt x="1" y="20"/>
                    </a:lnTo>
                    <a:lnTo>
                      <a:pt x="1" y="19"/>
                    </a:lnTo>
                    <a:lnTo>
                      <a:pt x="1" y="19"/>
                    </a:lnTo>
                    <a:lnTo>
                      <a:pt x="1" y="19"/>
                    </a:lnTo>
                    <a:lnTo>
                      <a:pt x="1" y="18"/>
                    </a:lnTo>
                    <a:lnTo>
                      <a:pt x="1" y="18"/>
                    </a:lnTo>
                    <a:lnTo>
                      <a:pt x="1" y="18"/>
                    </a:lnTo>
                    <a:lnTo>
                      <a:pt x="1" y="17"/>
                    </a:lnTo>
                    <a:lnTo>
                      <a:pt x="1" y="18"/>
                    </a:lnTo>
                    <a:lnTo>
                      <a:pt x="1" y="17"/>
                    </a:lnTo>
                    <a:lnTo>
                      <a:pt x="1" y="18"/>
                    </a:lnTo>
                    <a:lnTo>
                      <a:pt x="1" y="18"/>
                    </a:lnTo>
                    <a:lnTo>
                      <a:pt x="1" y="18"/>
                    </a:lnTo>
                    <a:lnTo>
                      <a:pt x="1" y="17"/>
                    </a:lnTo>
                    <a:lnTo>
                      <a:pt x="1" y="16"/>
                    </a:lnTo>
                    <a:lnTo>
                      <a:pt x="1" y="16"/>
                    </a:lnTo>
                    <a:lnTo>
                      <a:pt x="1" y="16"/>
                    </a:lnTo>
                    <a:lnTo>
                      <a:pt x="1" y="15"/>
                    </a:lnTo>
                    <a:lnTo>
                      <a:pt x="1" y="15"/>
                    </a:lnTo>
                    <a:lnTo>
                      <a:pt x="1" y="14"/>
                    </a:lnTo>
                    <a:lnTo>
                      <a:pt x="1" y="14"/>
                    </a:lnTo>
                    <a:lnTo>
                      <a:pt x="1" y="13"/>
                    </a:lnTo>
                    <a:lnTo>
                      <a:pt x="1" y="13"/>
                    </a:lnTo>
                    <a:lnTo>
                      <a:pt x="1" y="12"/>
                    </a:lnTo>
                    <a:lnTo>
                      <a:pt x="1" y="12"/>
                    </a:lnTo>
                    <a:lnTo>
                      <a:pt x="1" y="11"/>
                    </a:lnTo>
                    <a:lnTo>
                      <a:pt x="1" y="11"/>
                    </a:lnTo>
                    <a:lnTo>
                      <a:pt x="1" y="11"/>
                    </a:lnTo>
                    <a:lnTo>
                      <a:pt x="1" y="11"/>
                    </a:lnTo>
                    <a:lnTo>
                      <a:pt x="1" y="11"/>
                    </a:lnTo>
                    <a:lnTo>
                      <a:pt x="1" y="12"/>
                    </a:lnTo>
                    <a:lnTo>
                      <a:pt x="1" y="12"/>
                    </a:lnTo>
                    <a:lnTo>
                      <a:pt x="1" y="13"/>
                    </a:lnTo>
                    <a:lnTo>
                      <a:pt x="1" y="13"/>
                    </a:lnTo>
                    <a:lnTo>
                      <a:pt x="1" y="13"/>
                    </a:lnTo>
                    <a:lnTo>
                      <a:pt x="1" y="13"/>
                    </a:lnTo>
                    <a:lnTo>
                      <a:pt x="1" y="13"/>
                    </a:lnTo>
                    <a:lnTo>
                      <a:pt x="1" y="13"/>
                    </a:lnTo>
                    <a:lnTo>
                      <a:pt x="1" y="13"/>
                    </a:lnTo>
                    <a:lnTo>
                      <a:pt x="1" y="13"/>
                    </a:lnTo>
                    <a:lnTo>
                      <a:pt x="1" y="13"/>
                    </a:lnTo>
                    <a:lnTo>
                      <a:pt x="1" y="12"/>
                    </a:lnTo>
                    <a:lnTo>
                      <a:pt x="1" y="13"/>
                    </a:lnTo>
                    <a:lnTo>
                      <a:pt x="1" y="12"/>
                    </a:lnTo>
                    <a:lnTo>
                      <a:pt x="1" y="12"/>
                    </a:lnTo>
                    <a:lnTo>
                      <a:pt x="1" y="11"/>
                    </a:lnTo>
                    <a:lnTo>
                      <a:pt x="1" y="11"/>
                    </a:lnTo>
                    <a:lnTo>
                      <a:pt x="1" y="12"/>
                    </a:lnTo>
                    <a:lnTo>
                      <a:pt x="1" y="11"/>
                    </a:lnTo>
                    <a:lnTo>
                      <a:pt x="1" y="10"/>
                    </a:lnTo>
                    <a:lnTo>
                      <a:pt x="1" y="11"/>
                    </a:lnTo>
                    <a:lnTo>
                      <a:pt x="1" y="11"/>
                    </a:lnTo>
                    <a:lnTo>
                      <a:pt x="1" y="11"/>
                    </a:lnTo>
                    <a:lnTo>
                      <a:pt x="1" y="11"/>
                    </a:lnTo>
                    <a:lnTo>
                      <a:pt x="1" y="12"/>
                    </a:lnTo>
                    <a:lnTo>
                      <a:pt x="1" y="11"/>
                    </a:lnTo>
                    <a:lnTo>
                      <a:pt x="1" y="12"/>
                    </a:lnTo>
                    <a:lnTo>
                      <a:pt x="1" y="11"/>
                    </a:lnTo>
                    <a:lnTo>
                      <a:pt x="1" y="11"/>
                    </a:lnTo>
                    <a:lnTo>
                      <a:pt x="1" y="11"/>
                    </a:lnTo>
                    <a:lnTo>
                      <a:pt x="1" y="10"/>
                    </a:lnTo>
                    <a:lnTo>
                      <a:pt x="1" y="10"/>
                    </a:lnTo>
                    <a:lnTo>
                      <a:pt x="1" y="10"/>
                    </a:lnTo>
                    <a:lnTo>
                      <a:pt x="1" y="10"/>
                    </a:lnTo>
                    <a:lnTo>
                      <a:pt x="1" y="10"/>
                    </a:lnTo>
                    <a:lnTo>
                      <a:pt x="1" y="11"/>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1"/>
                    </a:lnTo>
                    <a:lnTo>
                      <a:pt x="1" y="11"/>
                    </a:lnTo>
                    <a:lnTo>
                      <a:pt x="1" y="11"/>
                    </a:lnTo>
                    <a:lnTo>
                      <a:pt x="1" y="12"/>
                    </a:lnTo>
                    <a:lnTo>
                      <a:pt x="1" y="13"/>
                    </a:lnTo>
                    <a:lnTo>
                      <a:pt x="1" y="12"/>
                    </a:lnTo>
                    <a:lnTo>
                      <a:pt x="1" y="12"/>
                    </a:lnTo>
                    <a:lnTo>
                      <a:pt x="1" y="13"/>
                    </a:lnTo>
                    <a:lnTo>
                      <a:pt x="1" y="13"/>
                    </a:lnTo>
                    <a:lnTo>
                      <a:pt x="1" y="12"/>
                    </a:lnTo>
                    <a:lnTo>
                      <a:pt x="1" y="13"/>
                    </a:lnTo>
                    <a:lnTo>
                      <a:pt x="1" y="12"/>
                    </a:lnTo>
                    <a:lnTo>
                      <a:pt x="1" y="12"/>
                    </a:lnTo>
                    <a:lnTo>
                      <a:pt x="1" y="11"/>
                    </a:lnTo>
                    <a:lnTo>
                      <a:pt x="1" y="11"/>
                    </a:lnTo>
                    <a:lnTo>
                      <a:pt x="1" y="10"/>
                    </a:lnTo>
                    <a:lnTo>
                      <a:pt x="1" y="10"/>
                    </a:lnTo>
                    <a:lnTo>
                      <a:pt x="1" y="9"/>
                    </a:lnTo>
                    <a:lnTo>
                      <a:pt x="1" y="8"/>
                    </a:lnTo>
                    <a:lnTo>
                      <a:pt x="1" y="9"/>
                    </a:lnTo>
                    <a:lnTo>
                      <a:pt x="1" y="9"/>
                    </a:lnTo>
                    <a:lnTo>
                      <a:pt x="1" y="9"/>
                    </a:lnTo>
                    <a:lnTo>
                      <a:pt x="1" y="8"/>
                    </a:lnTo>
                    <a:lnTo>
                      <a:pt x="1" y="8"/>
                    </a:lnTo>
                    <a:lnTo>
                      <a:pt x="1" y="8"/>
                    </a:lnTo>
                    <a:lnTo>
                      <a:pt x="1" y="9"/>
                    </a:lnTo>
                    <a:lnTo>
                      <a:pt x="1" y="10"/>
                    </a:lnTo>
                    <a:lnTo>
                      <a:pt x="1" y="9"/>
                    </a:lnTo>
                    <a:lnTo>
                      <a:pt x="1" y="10"/>
                    </a:lnTo>
                    <a:lnTo>
                      <a:pt x="1" y="10"/>
                    </a:lnTo>
                    <a:lnTo>
                      <a:pt x="1" y="10"/>
                    </a:lnTo>
                    <a:lnTo>
                      <a:pt x="1" y="10"/>
                    </a:lnTo>
                    <a:lnTo>
                      <a:pt x="1" y="11"/>
                    </a:lnTo>
                    <a:lnTo>
                      <a:pt x="1" y="10"/>
                    </a:lnTo>
                    <a:lnTo>
                      <a:pt x="1" y="10"/>
                    </a:lnTo>
                    <a:lnTo>
                      <a:pt x="1" y="10"/>
                    </a:lnTo>
                    <a:lnTo>
                      <a:pt x="1" y="10"/>
                    </a:lnTo>
                    <a:lnTo>
                      <a:pt x="1" y="10"/>
                    </a:lnTo>
                    <a:lnTo>
                      <a:pt x="1" y="10"/>
                    </a:lnTo>
                    <a:lnTo>
                      <a:pt x="1" y="10"/>
                    </a:lnTo>
                    <a:lnTo>
                      <a:pt x="1" y="11"/>
                    </a:lnTo>
                    <a:lnTo>
                      <a:pt x="1" y="10"/>
                    </a:lnTo>
                    <a:lnTo>
                      <a:pt x="1" y="11"/>
                    </a:lnTo>
                    <a:lnTo>
                      <a:pt x="1" y="10"/>
                    </a:lnTo>
                    <a:lnTo>
                      <a:pt x="1" y="10"/>
                    </a:lnTo>
                    <a:lnTo>
                      <a:pt x="1" y="10"/>
                    </a:lnTo>
                    <a:lnTo>
                      <a:pt x="1" y="10"/>
                    </a:lnTo>
                    <a:lnTo>
                      <a:pt x="1" y="9"/>
                    </a:lnTo>
                    <a:lnTo>
                      <a:pt x="1" y="9"/>
                    </a:lnTo>
                    <a:lnTo>
                      <a:pt x="1" y="9"/>
                    </a:lnTo>
                    <a:lnTo>
                      <a:pt x="1" y="10"/>
                    </a:lnTo>
                    <a:lnTo>
                      <a:pt x="1" y="9"/>
                    </a:lnTo>
                    <a:lnTo>
                      <a:pt x="1" y="8"/>
                    </a:lnTo>
                    <a:lnTo>
                      <a:pt x="1" y="7"/>
                    </a:lnTo>
                    <a:lnTo>
                      <a:pt x="1" y="8"/>
                    </a:lnTo>
                    <a:lnTo>
                      <a:pt x="1" y="7"/>
                    </a:lnTo>
                    <a:lnTo>
                      <a:pt x="1" y="8"/>
                    </a:lnTo>
                    <a:lnTo>
                      <a:pt x="1" y="7"/>
                    </a:lnTo>
                    <a:lnTo>
                      <a:pt x="1" y="8"/>
                    </a:lnTo>
                    <a:lnTo>
                      <a:pt x="1" y="7"/>
                    </a:lnTo>
                    <a:lnTo>
                      <a:pt x="1" y="7"/>
                    </a:lnTo>
                    <a:lnTo>
                      <a:pt x="1" y="7"/>
                    </a:lnTo>
                    <a:lnTo>
                      <a:pt x="1" y="8"/>
                    </a:lnTo>
                    <a:lnTo>
                      <a:pt x="1" y="7"/>
                    </a:lnTo>
                    <a:lnTo>
                      <a:pt x="1" y="6"/>
                    </a:lnTo>
                    <a:lnTo>
                      <a:pt x="1" y="5"/>
                    </a:lnTo>
                    <a:lnTo>
                      <a:pt x="1" y="5"/>
                    </a:lnTo>
                    <a:lnTo>
                      <a:pt x="1" y="5"/>
                    </a:lnTo>
                    <a:lnTo>
                      <a:pt x="1" y="4"/>
                    </a:lnTo>
                    <a:lnTo>
                      <a:pt x="1" y="4"/>
                    </a:lnTo>
                    <a:lnTo>
                      <a:pt x="1" y="3"/>
                    </a:lnTo>
                    <a:lnTo>
                      <a:pt x="1" y="3"/>
                    </a:lnTo>
                    <a:lnTo>
                      <a:pt x="1" y="3"/>
                    </a:lnTo>
                    <a:lnTo>
                      <a:pt x="1" y="4"/>
                    </a:lnTo>
                    <a:lnTo>
                      <a:pt x="1" y="3"/>
                    </a:lnTo>
                    <a:lnTo>
                      <a:pt x="1" y="4"/>
                    </a:lnTo>
                    <a:lnTo>
                      <a:pt x="1" y="4"/>
                    </a:lnTo>
                    <a:lnTo>
                      <a:pt x="1" y="5"/>
                    </a:lnTo>
                    <a:lnTo>
                      <a:pt x="1" y="5"/>
                    </a:lnTo>
                    <a:lnTo>
                      <a:pt x="1" y="5"/>
                    </a:lnTo>
                    <a:lnTo>
                      <a:pt x="1" y="5"/>
                    </a:lnTo>
                    <a:lnTo>
                      <a:pt x="1" y="5"/>
                    </a:lnTo>
                    <a:lnTo>
                      <a:pt x="1" y="6"/>
                    </a:lnTo>
                    <a:lnTo>
                      <a:pt x="1" y="6"/>
                    </a:lnTo>
                    <a:lnTo>
                      <a:pt x="1" y="6"/>
                    </a:lnTo>
                    <a:lnTo>
                      <a:pt x="1" y="6"/>
                    </a:lnTo>
                    <a:lnTo>
                      <a:pt x="1" y="7"/>
                    </a:lnTo>
                    <a:lnTo>
                      <a:pt x="1" y="6"/>
                    </a:lnTo>
                    <a:lnTo>
                      <a:pt x="1" y="7"/>
                    </a:lnTo>
                    <a:lnTo>
                      <a:pt x="1" y="6"/>
                    </a:lnTo>
                    <a:lnTo>
                      <a:pt x="1" y="7"/>
                    </a:lnTo>
                    <a:lnTo>
                      <a:pt x="1" y="6"/>
                    </a:lnTo>
                    <a:lnTo>
                      <a:pt x="1" y="6"/>
                    </a:lnTo>
                    <a:lnTo>
                      <a:pt x="1" y="6"/>
                    </a:lnTo>
                    <a:lnTo>
                      <a:pt x="1" y="6"/>
                    </a:lnTo>
                    <a:lnTo>
                      <a:pt x="1" y="5"/>
                    </a:lnTo>
                    <a:lnTo>
                      <a:pt x="1" y="5"/>
                    </a:lnTo>
                    <a:lnTo>
                      <a:pt x="1" y="5"/>
                    </a:lnTo>
                    <a:lnTo>
                      <a:pt x="1" y="6"/>
                    </a:lnTo>
                    <a:lnTo>
                      <a:pt x="1" y="5"/>
                    </a:lnTo>
                    <a:lnTo>
                      <a:pt x="1" y="5"/>
                    </a:lnTo>
                    <a:lnTo>
                      <a:pt x="1" y="5"/>
                    </a:lnTo>
                    <a:lnTo>
                      <a:pt x="1" y="5"/>
                    </a:lnTo>
                    <a:lnTo>
                      <a:pt x="1" y="4"/>
                    </a:lnTo>
                    <a:lnTo>
                      <a:pt x="1" y="4"/>
                    </a:lnTo>
                    <a:lnTo>
                      <a:pt x="1" y="4"/>
                    </a:lnTo>
                    <a:lnTo>
                      <a:pt x="1" y="3"/>
                    </a:lnTo>
                    <a:lnTo>
                      <a:pt x="1" y="4"/>
                    </a:lnTo>
                    <a:lnTo>
                      <a:pt x="1" y="3"/>
                    </a:lnTo>
                    <a:lnTo>
                      <a:pt x="1" y="3"/>
                    </a:lnTo>
                    <a:lnTo>
                      <a:pt x="1" y="4"/>
                    </a:lnTo>
                    <a:lnTo>
                      <a:pt x="1" y="3"/>
                    </a:lnTo>
                    <a:lnTo>
                      <a:pt x="1" y="3"/>
                    </a:lnTo>
                    <a:lnTo>
                      <a:pt x="1" y="2"/>
                    </a:lnTo>
                    <a:lnTo>
                      <a:pt x="1" y="3"/>
                    </a:lnTo>
                    <a:lnTo>
                      <a:pt x="1" y="2"/>
                    </a:lnTo>
                    <a:lnTo>
                      <a:pt x="1" y="2"/>
                    </a:lnTo>
                    <a:lnTo>
                      <a:pt x="1" y="2"/>
                    </a:lnTo>
                    <a:lnTo>
                      <a:pt x="1" y="2"/>
                    </a:lnTo>
                    <a:lnTo>
                      <a:pt x="1" y="2"/>
                    </a:lnTo>
                    <a:lnTo>
                      <a:pt x="1" y="2"/>
                    </a:lnTo>
                    <a:lnTo>
                      <a:pt x="1" y="2"/>
                    </a:lnTo>
                    <a:lnTo>
                      <a:pt x="1" y="1"/>
                    </a:lnTo>
                    <a:lnTo>
                      <a:pt x="1" y="0"/>
                    </a:lnTo>
                    <a:lnTo>
                      <a:pt x="1" y="0"/>
                    </a:lnTo>
                    <a:lnTo>
                      <a:pt x="1" y="0"/>
                    </a:lnTo>
                    <a:lnTo>
                      <a:pt x="1" y="0"/>
                    </a:lnTo>
                    <a:lnTo>
                      <a:pt x="1" y="0"/>
                    </a:lnTo>
                    <a:lnTo>
                      <a:pt x="1" y="0"/>
                    </a:lnTo>
                    <a:lnTo>
                      <a:pt x="1" y="1"/>
                    </a:lnTo>
                    <a:lnTo>
                      <a:pt x="1" y="1"/>
                    </a:lnTo>
                    <a:lnTo>
                      <a:pt x="1" y="2"/>
                    </a:lnTo>
                    <a:lnTo>
                      <a:pt x="1" y="2"/>
                    </a:lnTo>
                    <a:lnTo>
                      <a:pt x="1" y="2"/>
                    </a:lnTo>
                    <a:lnTo>
                      <a:pt x="1" y="2"/>
                    </a:lnTo>
                    <a:lnTo>
                      <a:pt x="1" y="2"/>
                    </a:lnTo>
                    <a:lnTo>
                      <a:pt x="1" y="3"/>
                    </a:lnTo>
                    <a:lnTo>
                      <a:pt x="1" y="3"/>
                    </a:lnTo>
                    <a:lnTo>
                      <a:pt x="1" y="4"/>
                    </a:lnTo>
                    <a:lnTo>
                      <a:pt x="1" y="4"/>
                    </a:lnTo>
                    <a:lnTo>
                      <a:pt x="1" y="4"/>
                    </a:lnTo>
                    <a:lnTo>
                      <a:pt x="1" y="4"/>
                    </a:lnTo>
                    <a:lnTo>
                      <a:pt x="1" y="5"/>
                    </a:lnTo>
                    <a:lnTo>
                      <a:pt x="1" y="5"/>
                    </a:lnTo>
                    <a:lnTo>
                      <a:pt x="1" y="6"/>
                    </a:lnTo>
                    <a:lnTo>
                      <a:pt x="1" y="5"/>
                    </a:lnTo>
                    <a:lnTo>
                      <a:pt x="1" y="6"/>
                    </a:lnTo>
                    <a:lnTo>
                      <a:pt x="1" y="6"/>
                    </a:lnTo>
                    <a:lnTo>
                      <a:pt x="1" y="7"/>
                    </a:lnTo>
                    <a:lnTo>
                      <a:pt x="1" y="7"/>
                    </a:lnTo>
                    <a:lnTo>
                      <a:pt x="1" y="8"/>
                    </a:lnTo>
                    <a:lnTo>
                      <a:pt x="1" y="8"/>
                    </a:lnTo>
                    <a:lnTo>
                      <a:pt x="1" y="9"/>
                    </a:lnTo>
                    <a:lnTo>
                      <a:pt x="1" y="9"/>
                    </a:lnTo>
                    <a:lnTo>
                      <a:pt x="1" y="9"/>
                    </a:lnTo>
                    <a:lnTo>
                      <a:pt x="1" y="9"/>
                    </a:lnTo>
                    <a:lnTo>
                      <a:pt x="1" y="10"/>
                    </a:lnTo>
                    <a:lnTo>
                      <a:pt x="1" y="10"/>
                    </a:lnTo>
                    <a:lnTo>
                      <a:pt x="1" y="10"/>
                    </a:lnTo>
                    <a:lnTo>
                      <a:pt x="1" y="11"/>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0"/>
                    </a:lnTo>
                    <a:lnTo>
                      <a:pt x="1" y="11"/>
                    </a:lnTo>
                    <a:lnTo>
                      <a:pt x="1" y="11"/>
                    </a:lnTo>
                    <a:lnTo>
                      <a:pt x="1" y="11"/>
                    </a:lnTo>
                    <a:lnTo>
                      <a:pt x="1" y="12"/>
                    </a:lnTo>
                    <a:lnTo>
                      <a:pt x="1" y="12"/>
                    </a:lnTo>
                    <a:lnTo>
                      <a:pt x="1" y="12"/>
                    </a:lnTo>
                    <a:lnTo>
                      <a:pt x="1" y="12"/>
                    </a:lnTo>
                    <a:lnTo>
                      <a:pt x="1" y="11"/>
                    </a:lnTo>
                    <a:lnTo>
                      <a:pt x="1" y="11"/>
                    </a:lnTo>
                    <a:lnTo>
                      <a:pt x="1" y="11"/>
                    </a:lnTo>
                    <a:lnTo>
                      <a:pt x="1" y="11"/>
                    </a:lnTo>
                    <a:lnTo>
                      <a:pt x="1" y="12"/>
                    </a:lnTo>
                    <a:lnTo>
                      <a:pt x="1" y="12"/>
                    </a:lnTo>
                    <a:lnTo>
                      <a:pt x="1" y="11"/>
                    </a:lnTo>
                    <a:lnTo>
                      <a:pt x="1" y="11"/>
                    </a:lnTo>
                    <a:lnTo>
                      <a:pt x="1" y="12"/>
                    </a:lnTo>
                    <a:lnTo>
                      <a:pt x="1" y="11"/>
                    </a:lnTo>
                    <a:lnTo>
                      <a:pt x="1" y="11"/>
                    </a:lnTo>
                    <a:lnTo>
                      <a:pt x="1" y="11"/>
                    </a:lnTo>
                    <a:lnTo>
                      <a:pt x="1" y="11"/>
                    </a:lnTo>
                    <a:lnTo>
                      <a:pt x="1" y="10"/>
                    </a:lnTo>
                    <a:lnTo>
                      <a:pt x="1" y="11"/>
                    </a:lnTo>
                    <a:lnTo>
                      <a:pt x="1" y="10"/>
                    </a:lnTo>
                    <a:lnTo>
                      <a:pt x="1" y="10"/>
                    </a:lnTo>
                    <a:lnTo>
                      <a:pt x="1" y="10"/>
                    </a:lnTo>
                    <a:lnTo>
                      <a:pt x="1" y="11"/>
                    </a:lnTo>
                    <a:lnTo>
                      <a:pt x="1" y="11"/>
                    </a:lnTo>
                    <a:lnTo>
                      <a:pt x="1" y="11"/>
                    </a:lnTo>
                    <a:lnTo>
                      <a:pt x="1" y="10"/>
                    </a:lnTo>
                    <a:lnTo>
                      <a:pt x="1" y="11"/>
                    </a:lnTo>
                    <a:lnTo>
                      <a:pt x="1" y="11"/>
                    </a:lnTo>
                    <a:lnTo>
                      <a:pt x="1" y="11"/>
                    </a:lnTo>
                    <a:lnTo>
                      <a:pt x="1" y="11"/>
                    </a:lnTo>
                    <a:lnTo>
                      <a:pt x="1" y="11"/>
                    </a:lnTo>
                    <a:lnTo>
                      <a:pt x="1" y="11"/>
                    </a:lnTo>
                    <a:lnTo>
                      <a:pt x="1" y="11"/>
                    </a:lnTo>
                    <a:lnTo>
                      <a:pt x="1" y="11"/>
                    </a:lnTo>
                    <a:lnTo>
                      <a:pt x="1" y="11"/>
                    </a:lnTo>
                    <a:lnTo>
                      <a:pt x="1" y="12"/>
                    </a:lnTo>
                    <a:lnTo>
                      <a:pt x="1" y="12"/>
                    </a:lnTo>
                    <a:lnTo>
                      <a:pt x="1" y="12"/>
                    </a:lnTo>
                    <a:lnTo>
                      <a:pt x="1" y="11"/>
                    </a:lnTo>
                    <a:lnTo>
                      <a:pt x="1" y="11"/>
                    </a:lnTo>
                    <a:lnTo>
                      <a:pt x="1" y="11"/>
                    </a:lnTo>
                    <a:lnTo>
                      <a:pt x="1" y="10"/>
                    </a:lnTo>
                    <a:lnTo>
                      <a:pt x="1" y="11"/>
                    </a:lnTo>
                    <a:lnTo>
                      <a:pt x="1" y="11"/>
                    </a:lnTo>
                    <a:lnTo>
                      <a:pt x="1" y="11"/>
                    </a:lnTo>
                    <a:lnTo>
                      <a:pt x="1" y="10"/>
                    </a:lnTo>
                    <a:lnTo>
                      <a:pt x="1" y="10"/>
                    </a:lnTo>
                    <a:lnTo>
                      <a:pt x="1" y="10"/>
                    </a:lnTo>
                  </a:path>
                </a:pathLst>
              </a:custGeom>
              <a:noFill/>
              <a:ln w="0">
                <a:solidFill>
                  <a:srgbClr val="3366FF"/>
                </a:solidFill>
                <a:prstDash val="solid"/>
                <a:round/>
                <a:headEnd/>
                <a:tailEnd/>
              </a:ln>
            </p:spPr>
            <p:txBody>
              <a:bodyPr/>
              <a:lstStyle/>
              <a:p>
                <a:endParaRPr lang="en-GB"/>
              </a:p>
            </p:txBody>
          </p:sp>
          <p:sp>
            <p:nvSpPr>
              <p:cNvPr id="186009" name="Freeform 665"/>
              <p:cNvSpPr>
                <a:spLocks/>
              </p:cNvSpPr>
              <p:nvPr/>
            </p:nvSpPr>
            <p:spPr bwMode="auto">
              <a:xfrm>
                <a:off x="2982" y="3383"/>
                <a:ext cx="6" cy="96"/>
              </a:xfrm>
              <a:custGeom>
                <a:avLst/>
                <a:gdLst/>
                <a:ahLst/>
                <a:cxnLst>
                  <a:cxn ang="0">
                    <a:pos x="0" y="10"/>
                  </a:cxn>
                  <a:cxn ang="0">
                    <a:pos x="0" y="11"/>
                  </a:cxn>
                  <a:cxn ang="0">
                    <a:pos x="0" y="11"/>
                  </a:cxn>
                  <a:cxn ang="0">
                    <a:pos x="0" y="13"/>
                  </a:cxn>
                  <a:cxn ang="0">
                    <a:pos x="0" y="13"/>
                  </a:cxn>
                  <a:cxn ang="0">
                    <a:pos x="0" y="13"/>
                  </a:cxn>
                  <a:cxn ang="0">
                    <a:pos x="0" y="8"/>
                  </a:cxn>
                  <a:cxn ang="0">
                    <a:pos x="0" y="7"/>
                  </a:cxn>
                  <a:cxn ang="0">
                    <a:pos x="0" y="6"/>
                  </a:cxn>
                  <a:cxn ang="0">
                    <a:pos x="0" y="9"/>
                  </a:cxn>
                  <a:cxn ang="0">
                    <a:pos x="0" y="12"/>
                  </a:cxn>
                  <a:cxn ang="0">
                    <a:pos x="0" y="10"/>
                  </a:cxn>
                  <a:cxn ang="0">
                    <a:pos x="0" y="9"/>
                  </a:cxn>
                  <a:cxn ang="0">
                    <a:pos x="0" y="9"/>
                  </a:cxn>
                  <a:cxn ang="0">
                    <a:pos x="0" y="12"/>
                  </a:cxn>
                  <a:cxn ang="0">
                    <a:pos x="0" y="13"/>
                  </a:cxn>
                  <a:cxn ang="0">
                    <a:pos x="0" y="15"/>
                  </a:cxn>
                  <a:cxn ang="0">
                    <a:pos x="0" y="14"/>
                  </a:cxn>
                  <a:cxn ang="0">
                    <a:pos x="0" y="14"/>
                  </a:cxn>
                  <a:cxn ang="0">
                    <a:pos x="0" y="13"/>
                  </a:cxn>
                  <a:cxn ang="0">
                    <a:pos x="0" y="12"/>
                  </a:cxn>
                  <a:cxn ang="0">
                    <a:pos x="0" y="12"/>
                  </a:cxn>
                  <a:cxn ang="0">
                    <a:pos x="0" y="12"/>
                  </a:cxn>
                  <a:cxn ang="0">
                    <a:pos x="0" y="15"/>
                  </a:cxn>
                  <a:cxn ang="0">
                    <a:pos x="0" y="13"/>
                  </a:cxn>
                  <a:cxn ang="0">
                    <a:pos x="0" y="12"/>
                  </a:cxn>
                  <a:cxn ang="0">
                    <a:pos x="0" y="8"/>
                  </a:cxn>
                  <a:cxn ang="0">
                    <a:pos x="0" y="6"/>
                  </a:cxn>
                  <a:cxn ang="0">
                    <a:pos x="0" y="5"/>
                  </a:cxn>
                  <a:cxn ang="0">
                    <a:pos x="0" y="6"/>
                  </a:cxn>
                  <a:cxn ang="0">
                    <a:pos x="0" y="4"/>
                  </a:cxn>
                  <a:cxn ang="0">
                    <a:pos x="0" y="4"/>
                  </a:cxn>
                  <a:cxn ang="0">
                    <a:pos x="0" y="0"/>
                  </a:cxn>
                  <a:cxn ang="0">
                    <a:pos x="0" y="4"/>
                  </a:cxn>
                  <a:cxn ang="0">
                    <a:pos x="0" y="5"/>
                  </a:cxn>
                  <a:cxn ang="0">
                    <a:pos x="0" y="3"/>
                  </a:cxn>
                  <a:cxn ang="0">
                    <a:pos x="0" y="4"/>
                  </a:cxn>
                  <a:cxn ang="0">
                    <a:pos x="0" y="6"/>
                  </a:cxn>
                  <a:cxn ang="0">
                    <a:pos x="0" y="8"/>
                  </a:cxn>
                  <a:cxn ang="0">
                    <a:pos x="0" y="7"/>
                  </a:cxn>
                  <a:cxn ang="0">
                    <a:pos x="0" y="6"/>
                  </a:cxn>
                  <a:cxn ang="0">
                    <a:pos x="0" y="9"/>
                  </a:cxn>
                  <a:cxn ang="0">
                    <a:pos x="0" y="10"/>
                  </a:cxn>
                  <a:cxn ang="0">
                    <a:pos x="0" y="11"/>
                  </a:cxn>
                  <a:cxn ang="0">
                    <a:pos x="0" y="9"/>
                  </a:cxn>
                  <a:cxn ang="0">
                    <a:pos x="0" y="9"/>
                  </a:cxn>
                  <a:cxn ang="0">
                    <a:pos x="0" y="10"/>
                  </a:cxn>
                  <a:cxn ang="0">
                    <a:pos x="0" y="12"/>
                  </a:cxn>
                  <a:cxn ang="0">
                    <a:pos x="0" y="11"/>
                  </a:cxn>
                  <a:cxn ang="0">
                    <a:pos x="0" y="12"/>
                  </a:cxn>
                  <a:cxn ang="0">
                    <a:pos x="0" y="9"/>
                  </a:cxn>
                  <a:cxn ang="0">
                    <a:pos x="0" y="7"/>
                  </a:cxn>
                  <a:cxn ang="0">
                    <a:pos x="0" y="6"/>
                  </a:cxn>
                  <a:cxn ang="0">
                    <a:pos x="0" y="6"/>
                  </a:cxn>
                  <a:cxn ang="0">
                    <a:pos x="0" y="7"/>
                  </a:cxn>
                  <a:cxn ang="0">
                    <a:pos x="1" y="5"/>
                  </a:cxn>
                  <a:cxn ang="0">
                    <a:pos x="1" y="8"/>
                  </a:cxn>
                  <a:cxn ang="0">
                    <a:pos x="1" y="9"/>
                  </a:cxn>
                  <a:cxn ang="0">
                    <a:pos x="1" y="11"/>
                  </a:cxn>
                  <a:cxn ang="0">
                    <a:pos x="1" y="11"/>
                  </a:cxn>
                  <a:cxn ang="0">
                    <a:pos x="1" y="13"/>
                  </a:cxn>
                  <a:cxn ang="0">
                    <a:pos x="1" y="16"/>
                  </a:cxn>
                  <a:cxn ang="0">
                    <a:pos x="1" y="14"/>
                  </a:cxn>
                </a:cxnLst>
                <a:rect l="0" t="0" r="r" b="b"/>
                <a:pathLst>
                  <a:path w="1" h="16">
                    <a:moveTo>
                      <a:pt x="0" y="12"/>
                    </a:moveTo>
                    <a:lnTo>
                      <a:pt x="0" y="12"/>
                    </a:lnTo>
                    <a:lnTo>
                      <a:pt x="0" y="11"/>
                    </a:lnTo>
                    <a:lnTo>
                      <a:pt x="0" y="11"/>
                    </a:lnTo>
                    <a:lnTo>
                      <a:pt x="0" y="11"/>
                    </a:lnTo>
                    <a:lnTo>
                      <a:pt x="0" y="11"/>
                    </a:lnTo>
                    <a:lnTo>
                      <a:pt x="0" y="10"/>
                    </a:lnTo>
                    <a:lnTo>
                      <a:pt x="0" y="11"/>
                    </a:lnTo>
                    <a:lnTo>
                      <a:pt x="0" y="11"/>
                    </a:lnTo>
                    <a:lnTo>
                      <a:pt x="0" y="10"/>
                    </a:lnTo>
                    <a:lnTo>
                      <a:pt x="0" y="10"/>
                    </a:lnTo>
                    <a:lnTo>
                      <a:pt x="0" y="11"/>
                    </a:lnTo>
                    <a:lnTo>
                      <a:pt x="0" y="10"/>
                    </a:lnTo>
                    <a:lnTo>
                      <a:pt x="0" y="11"/>
                    </a:lnTo>
                    <a:lnTo>
                      <a:pt x="0" y="11"/>
                    </a:lnTo>
                    <a:lnTo>
                      <a:pt x="0" y="12"/>
                    </a:lnTo>
                    <a:lnTo>
                      <a:pt x="0" y="12"/>
                    </a:lnTo>
                    <a:lnTo>
                      <a:pt x="0" y="12"/>
                    </a:lnTo>
                    <a:lnTo>
                      <a:pt x="0" y="11"/>
                    </a:lnTo>
                    <a:lnTo>
                      <a:pt x="0" y="11"/>
                    </a:lnTo>
                    <a:lnTo>
                      <a:pt x="0" y="12"/>
                    </a:lnTo>
                    <a:lnTo>
                      <a:pt x="0" y="11"/>
                    </a:lnTo>
                    <a:lnTo>
                      <a:pt x="0" y="11"/>
                    </a:lnTo>
                    <a:lnTo>
                      <a:pt x="0" y="12"/>
                    </a:lnTo>
                    <a:lnTo>
                      <a:pt x="0" y="11"/>
                    </a:lnTo>
                    <a:lnTo>
                      <a:pt x="0" y="12"/>
                    </a:lnTo>
                    <a:lnTo>
                      <a:pt x="0" y="11"/>
                    </a:lnTo>
                    <a:lnTo>
                      <a:pt x="0" y="11"/>
                    </a:lnTo>
                    <a:lnTo>
                      <a:pt x="0" y="12"/>
                    </a:lnTo>
                    <a:lnTo>
                      <a:pt x="0" y="11"/>
                    </a:lnTo>
                    <a:lnTo>
                      <a:pt x="0" y="11"/>
                    </a:lnTo>
                    <a:lnTo>
                      <a:pt x="0" y="11"/>
                    </a:lnTo>
                    <a:lnTo>
                      <a:pt x="0" y="11"/>
                    </a:lnTo>
                    <a:lnTo>
                      <a:pt x="0" y="12"/>
                    </a:lnTo>
                    <a:lnTo>
                      <a:pt x="0" y="11"/>
                    </a:lnTo>
                    <a:lnTo>
                      <a:pt x="0" y="12"/>
                    </a:lnTo>
                    <a:lnTo>
                      <a:pt x="0" y="11"/>
                    </a:lnTo>
                    <a:lnTo>
                      <a:pt x="0" y="12"/>
                    </a:lnTo>
                    <a:lnTo>
                      <a:pt x="0" y="13"/>
                    </a:lnTo>
                    <a:lnTo>
                      <a:pt x="0" y="12"/>
                    </a:lnTo>
                    <a:lnTo>
                      <a:pt x="0" y="13"/>
                    </a:lnTo>
                    <a:lnTo>
                      <a:pt x="0" y="12"/>
                    </a:lnTo>
                    <a:lnTo>
                      <a:pt x="0" y="12"/>
                    </a:lnTo>
                    <a:lnTo>
                      <a:pt x="0" y="13"/>
                    </a:lnTo>
                    <a:lnTo>
                      <a:pt x="0" y="12"/>
                    </a:lnTo>
                    <a:lnTo>
                      <a:pt x="0" y="12"/>
                    </a:lnTo>
                    <a:lnTo>
                      <a:pt x="0" y="13"/>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4"/>
                    </a:lnTo>
                    <a:lnTo>
                      <a:pt x="0" y="13"/>
                    </a:lnTo>
                    <a:lnTo>
                      <a:pt x="0" y="13"/>
                    </a:lnTo>
                    <a:lnTo>
                      <a:pt x="0" y="13"/>
                    </a:lnTo>
                    <a:lnTo>
                      <a:pt x="0" y="13"/>
                    </a:lnTo>
                    <a:lnTo>
                      <a:pt x="0" y="13"/>
                    </a:lnTo>
                    <a:lnTo>
                      <a:pt x="0" y="12"/>
                    </a:lnTo>
                    <a:lnTo>
                      <a:pt x="0" y="12"/>
                    </a:lnTo>
                    <a:lnTo>
                      <a:pt x="0" y="12"/>
                    </a:lnTo>
                    <a:lnTo>
                      <a:pt x="0" y="11"/>
                    </a:lnTo>
                    <a:lnTo>
                      <a:pt x="0" y="10"/>
                    </a:lnTo>
                    <a:lnTo>
                      <a:pt x="0" y="10"/>
                    </a:lnTo>
                    <a:lnTo>
                      <a:pt x="0" y="9"/>
                    </a:lnTo>
                    <a:lnTo>
                      <a:pt x="0" y="8"/>
                    </a:lnTo>
                    <a:lnTo>
                      <a:pt x="0" y="8"/>
                    </a:lnTo>
                    <a:lnTo>
                      <a:pt x="0" y="7"/>
                    </a:lnTo>
                    <a:lnTo>
                      <a:pt x="0" y="8"/>
                    </a:lnTo>
                    <a:lnTo>
                      <a:pt x="0" y="7"/>
                    </a:lnTo>
                    <a:lnTo>
                      <a:pt x="0" y="7"/>
                    </a:lnTo>
                    <a:lnTo>
                      <a:pt x="0" y="8"/>
                    </a:lnTo>
                    <a:lnTo>
                      <a:pt x="0" y="7"/>
                    </a:lnTo>
                    <a:lnTo>
                      <a:pt x="0" y="7"/>
                    </a:lnTo>
                    <a:lnTo>
                      <a:pt x="0" y="7"/>
                    </a:lnTo>
                    <a:lnTo>
                      <a:pt x="0" y="7"/>
                    </a:lnTo>
                    <a:lnTo>
                      <a:pt x="0" y="7"/>
                    </a:lnTo>
                    <a:lnTo>
                      <a:pt x="0" y="7"/>
                    </a:lnTo>
                    <a:lnTo>
                      <a:pt x="0" y="7"/>
                    </a:lnTo>
                    <a:lnTo>
                      <a:pt x="0" y="7"/>
                    </a:lnTo>
                    <a:lnTo>
                      <a:pt x="0" y="6"/>
                    </a:lnTo>
                    <a:lnTo>
                      <a:pt x="0" y="7"/>
                    </a:lnTo>
                    <a:lnTo>
                      <a:pt x="0" y="7"/>
                    </a:lnTo>
                    <a:lnTo>
                      <a:pt x="0" y="6"/>
                    </a:lnTo>
                    <a:lnTo>
                      <a:pt x="0" y="7"/>
                    </a:lnTo>
                    <a:lnTo>
                      <a:pt x="0" y="6"/>
                    </a:lnTo>
                    <a:lnTo>
                      <a:pt x="0" y="6"/>
                    </a:lnTo>
                    <a:lnTo>
                      <a:pt x="0" y="6"/>
                    </a:lnTo>
                    <a:lnTo>
                      <a:pt x="0" y="6"/>
                    </a:lnTo>
                    <a:lnTo>
                      <a:pt x="0" y="6"/>
                    </a:lnTo>
                    <a:lnTo>
                      <a:pt x="0" y="7"/>
                    </a:lnTo>
                    <a:lnTo>
                      <a:pt x="0" y="7"/>
                    </a:lnTo>
                    <a:lnTo>
                      <a:pt x="0" y="8"/>
                    </a:lnTo>
                    <a:lnTo>
                      <a:pt x="0" y="7"/>
                    </a:lnTo>
                    <a:lnTo>
                      <a:pt x="0" y="8"/>
                    </a:lnTo>
                    <a:lnTo>
                      <a:pt x="0" y="8"/>
                    </a:lnTo>
                    <a:lnTo>
                      <a:pt x="0" y="9"/>
                    </a:lnTo>
                    <a:lnTo>
                      <a:pt x="0" y="9"/>
                    </a:lnTo>
                    <a:lnTo>
                      <a:pt x="0" y="10"/>
                    </a:lnTo>
                    <a:lnTo>
                      <a:pt x="0" y="9"/>
                    </a:lnTo>
                    <a:lnTo>
                      <a:pt x="0" y="10"/>
                    </a:lnTo>
                    <a:lnTo>
                      <a:pt x="0" y="10"/>
                    </a:lnTo>
                    <a:lnTo>
                      <a:pt x="0" y="10"/>
                    </a:lnTo>
                    <a:lnTo>
                      <a:pt x="0" y="10"/>
                    </a:lnTo>
                    <a:lnTo>
                      <a:pt x="0" y="11"/>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10"/>
                    </a:lnTo>
                    <a:lnTo>
                      <a:pt x="0" y="9"/>
                    </a:lnTo>
                    <a:lnTo>
                      <a:pt x="0" y="10"/>
                    </a:lnTo>
                    <a:lnTo>
                      <a:pt x="0" y="9"/>
                    </a:lnTo>
                    <a:lnTo>
                      <a:pt x="0" y="8"/>
                    </a:lnTo>
                    <a:lnTo>
                      <a:pt x="0" y="9"/>
                    </a:lnTo>
                    <a:lnTo>
                      <a:pt x="0" y="8"/>
                    </a:lnTo>
                    <a:lnTo>
                      <a:pt x="0" y="9"/>
                    </a:lnTo>
                    <a:lnTo>
                      <a:pt x="0" y="9"/>
                    </a:lnTo>
                    <a:lnTo>
                      <a:pt x="0" y="9"/>
                    </a:lnTo>
                    <a:lnTo>
                      <a:pt x="0" y="9"/>
                    </a:lnTo>
                    <a:lnTo>
                      <a:pt x="0" y="9"/>
                    </a:lnTo>
                    <a:lnTo>
                      <a:pt x="0" y="8"/>
                    </a:lnTo>
                    <a:lnTo>
                      <a:pt x="0" y="9"/>
                    </a:lnTo>
                    <a:lnTo>
                      <a:pt x="0" y="8"/>
                    </a:lnTo>
                    <a:lnTo>
                      <a:pt x="0" y="8"/>
                    </a:lnTo>
                    <a:lnTo>
                      <a:pt x="0" y="8"/>
                    </a:lnTo>
                    <a:lnTo>
                      <a:pt x="0" y="8"/>
                    </a:lnTo>
                    <a:lnTo>
                      <a:pt x="0" y="9"/>
                    </a:lnTo>
                    <a:lnTo>
                      <a:pt x="0" y="8"/>
                    </a:lnTo>
                    <a:lnTo>
                      <a:pt x="0" y="9"/>
                    </a:lnTo>
                    <a:lnTo>
                      <a:pt x="0" y="9"/>
                    </a:lnTo>
                    <a:lnTo>
                      <a:pt x="0" y="10"/>
                    </a:lnTo>
                    <a:lnTo>
                      <a:pt x="0" y="10"/>
                    </a:lnTo>
                    <a:lnTo>
                      <a:pt x="0" y="10"/>
                    </a:lnTo>
                    <a:lnTo>
                      <a:pt x="0" y="11"/>
                    </a:lnTo>
                    <a:lnTo>
                      <a:pt x="0" y="11"/>
                    </a:lnTo>
                    <a:lnTo>
                      <a:pt x="0" y="11"/>
                    </a:lnTo>
                    <a:lnTo>
                      <a:pt x="0" y="11"/>
                    </a:lnTo>
                    <a:lnTo>
                      <a:pt x="0" y="12"/>
                    </a:lnTo>
                    <a:lnTo>
                      <a:pt x="0" y="11"/>
                    </a:lnTo>
                    <a:lnTo>
                      <a:pt x="0" y="12"/>
                    </a:lnTo>
                    <a:lnTo>
                      <a:pt x="0" y="12"/>
                    </a:lnTo>
                    <a:lnTo>
                      <a:pt x="0" y="11"/>
                    </a:lnTo>
                    <a:lnTo>
                      <a:pt x="0" y="12"/>
                    </a:lnTo>
                    <a:lnTo>
                      <a:pt x="0" y="12"/>
                    </a:lnTo>
                    <a:lnTo>
                      <a:pt x="0" y="12"/>
                    </a:lnTo>
                    <a:lnTo>
                      <a:pt x="0" y="13"/>
                    </a:lnTo>
                    <a:lnTo>
                      <a:pt x="0" y="13"/>
                    </a:lnTo>
                    <a:lnTo>
                      <a:pt x="0" y="13"/>
                    </a:lnTo>
                    <a:lnTo>
                      <a:pt x="0" y="12"/>
                    </a:lnTo>
                    <a:lnTo>
                      <a:pt x="0" y="13"/>
                    </a:lnTo>
                    <a:lnTo>
                      <a:pt x="0" y="13"/>
                    </a:lnTo>
                    <a:lnTo>
                      <a:pt x="0" y="13"/>
                    </a:lnTo>
                    <a:lnTo>
                      <a:pt x="0" y="14"/>
                    </a:lnTo>
                    <a:lnTo>
                      <a:pt x="0" y="14"/>
                    </a:lnTo>
                    <a:lnTo>
                      <a:pt x="0" y="14"/>
                    </a:lnTo>
                    <a:lnTo>
                      <a:pt x="0" y="13"/>
                    </a:lnTo>
                    <a:lnTo>
                      <a:pt x="0" y="14"/>
                    </a:lnTo>
                    <a:lnTo>
                      <a:pt x="0" y="14"/>
                    </a:lnTo>
                    <a:lnTo>
                      <a:pt x="0" y="14"/>
                    </a:lnTo>
                    <a:lnTo>
                      <a:pt x="0" y="14"/>
                    </a:lnTo>
                    <a:lnTo>
                      <a:pt x="0" y="15"/>
                    </a:lnTo>
                    <a:lnTo>
                      <a:pt x="0" y="15"/>
                    </a:lnTo>
                    <a:lnTo>
                      <a:pt x="0" y="15"/>
                    </a:lnTo>
                    <a:lnTo>
                      <a:pt x="0" y="14"/>
                    </a:lnTo>
                    <a:lnTo>
                      <a:pt x="0" y="15"/>
                    </a:lnTo>
                    <a:lnTo>
                      <a:pt x="0" y="14"/>
                    </a:lnTo>
                    <a:lnTo>
                      <a:pt x="0" y="15"/>
                    </a:lnTo>
                    <a:lnTo>
                      <a:pt x="0" y="15"/>
                    </a:lnTo>
                    <a:lnTo>
                      <a:pt x="0" y="14"/>
                    </a:lnTo>
                    <a:lnTo>
                      <a:pt x="0" y="14"/>
                    </a:lnTo>
                    <a:lnTo>
                      <a:pt x="0" y="14"/>
                    </a:lnTo>
                    <a:lnTo>
                      <a:pt x="0" y="14"/>
                    </a:lnTo>
                    <a:lnTo>
                      <a:pt x="0" y="14"/>
                    </a:lnTo>
                    <a:lnTo>
                      <a:pt x="0" y="14"/>
                    </a:lnTo>
                    <a:lnTo>
                      <a:pt x="0" y="13"/>
                    </a:lnTo>
                    <a:lnTo>
                      <a:pt x="0" y="13"/>
                    </a:lnTo>
                    <a:lnTo>
                      <a:pt x="0" y="13"/>
                    </a:lnTo>
                    <a:lnTo>
                      <a:pt x="0" y="13"/>
                    </a:lnTo>
                    <a:lnTo>
                      <a:pt x="0" y="14"/>
                    </a:lnTo>
                    <a:lnTo>
                      <a:pt x="0" y="14"/>
                    </a:lnTo>
                    <a:lnTo>
                      <a:pt x="0" y="13"/>
                    </a:lnTo>
                    <a:lnTo>
                      <a:pt x="0" y="13"/>
                    </a:lnTo>
                    <a:lnTo>
                      <a:pt x="0" y="13"/>
                    </a:lnTo>
                    <a:lnTo>
                      <a:pt x="0" y="14"/>
                    </a:lnTo>
                    <a:lnTo>
                      <a:pt x="0" y="14"/>
                    </a:lnTo>
                    <a:lnTo>
                      <a:pt x="0" y="14"/>
                    </a:lnTo>
                    <a:lnTo>
                      <a:pt x="0" y="14"/>
                    </a:lnTo>
                    <a:lnTo>
                      <a:pt x="0" y="15"/>
                    </a:lnTo>
                    <a:lnTo>
                      <a:pt x="0" y="15"/>
                    </a:lnTo>
                    <a:lnTo>
                      <a:pt x="0" y="14"/>
                    </a:lnTo>
                    <a:lnTo>
                      <a:pt x="0" y="14"/>
                    </a:lnTo>
                    <a:lnTo>
                      <a:pt x="0" y="13"/>
                    </a:lnTo>
                    <a:lnTo>
                      <a:pt x="0" y="14"/>
                    </a:lnTo>
                    <a:lnTo>
                      <a:pt x="0" y="13"/>
                    </a:lnTo>
                    <a:lnTo>
                      <a:pt x="0" y="13"/>
                    </a:lnTo>
                    <a:lnTo>
                      <a:pt x="0" y="13"/>
                    </a:lnTo>
                    <a:lnTo>
                      <a:pt x="0" y="12"/>
                    </a:lnTo>
                    <a:lnTo>
                      <a:pt x="0" y="12"/>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3"/>
                    </a:lnTo>
                    <a:lnTo>
                      <a:pt x="0" y="14"/>
                    </a:lnTo>
                    <a:lnTo>
                      <a:pt x="0" y="14"/>
                    </a:lnTo>
                    <a:lnTo>
                      <a:pt x="0" y="14"/>
                    </a:lnTo>
                    <a:lnTo>
                      <a:pt x="0" y="15"/>
                    </a:lnTo>
                    <a:lnTo>
                      <a:pt x="0" y="14"/>
                    </a:lnTo>
                    <a:lnTo>
                      <a:pt x="0" y="15"/>
                    </a:lnTo>
                    <a:lnTo>
                      <a:pt x="0" y="15"/>
                    </a:lnTo>
                    <a:lnTo>
                      <a:pt x="0" y="16"/>
                    </a:lnTo>
                    <a:lnTo>
                      <a:pt x="0" y="15"/>
                    </a:lnTo>
                    <a:lnTo>
                      <a:pt x="0" y="15"/>
                    </a:lnTo>
                    <a:lnTo>
                      <a:pt x="0" y="15"/>
                    </a:lnTo>
                    <a:lnTo>
                      <a:pt x="0" y="15"/>
                    </a:lnTo>
                    <a:lnTo>
                      <a:pt x="0" y="15"/>
                    </a:lnTo>
                    <a:lnTo>
                      <a:pt x="0" y="14"/>
                    </a:lnTo>
                    <a:lnTo>
                      <a:pt x="0" y="13"/>
                    </a:lnTo>
                    <a:lnTo>
                      <a:pt x="0" y="14"/>
                    </a:lnTo>
                    <a:lnTo>
                      <a:pt x="0" y="13"/>
                    </a:lnTo>
                    <a:lnTo>
                      <a:pt x="0" y="13"/>
                    </a:lnTo>
                    <a:lnTo>
                      <a:pt x="0" y="13"/>
                    </a:lnTo>
                    <a:lnTo>
                      <a:pt x="0" y="13"/>
                    </a:lnTo>
                    <a:lnTo>
                      <a:pt x="0" y="12"/>
                    </a:lnTo>
                    <a:lnTo>
                      <a:pt x="0" y="13"/>
                    </a:lnTo>
                    <a:lnTo>
                      <a:pt x="0" y="12"/>
                    </a:lnTo>
                    <a:lnTo>
                      <a:pt x="0" y="12"/>
                    </a:lnTo>
                    <a:lnTo>
                      <a:pt x="0" y="12"/>
                    </a:lnTo>
                    <a:lnTo>
                      <a:pt x="0" y="12"/>
                    </a:lnTo>
                    <a:lnTo>
                      <a:pt x="0" y="11"/>
                    </a:lnTo>
                    <a:lnTo>
                      <a:pt x="0" y="12"/>
                    </a:lnTo>
                    <a:lnTo>
                      <a:pt x="0" y="12"/>
                    </a:lnTo>
                    <a:lnTo>
                      <a:pt x="0" y="12"/>
                    </a:lnTo>
                    <a:lnTo>
                      <a:pt x="0" y="11"/>
                    </a:lnTo>
                    <a:lnTo>
                      <a:pt x="0" y="12"/>
                    </a:lnTo>
                    <a:lnTo>
                      <a:pt x="0" y="11"/>
                    </a:lnTo>
                    <a:lnTo>
                      <a:pt x="0" y="11"/>
                    </a:lnTo>
                    <a:lnTo>
                      <a:pt x="0" y="10"/>
                    </a:lnTo>
                    <a:lnTo>
                      <a:pt x="0" y="10"/>
                    </a:lnTo>
                    <a:lnTo>
                      <a:pt x="0" y="9"/>
                    </a:lnTo>
                    <a:lnTo>
                      <a:pt x="0" y="9"/>
                    </a:lnTo>
                    <a:lnTo>
                      <a:pt x="0" y="8"/>
                    </a:lnTo>
                    <a:lnTo>
                      <a:pt x="0" y="8"/>
                    </a:lnTo>
                    <a:lnTo>
                      <a:pt x="0" y="7"/>
                    </a:lnTo>
                    <a:lnTo>
                      <a:pt x="0" y="7"/>
                    </a:lnTo>
                    <a:lnTo>
                      <a:pt x="0" y="7"/>
                    </a:lnTo>
                    <a:lnTo>
                      <a:pt x="0" y="7"/>
                    </a:lnTo>
                    <a:lnTo>
                      <a:pt x="0" y="7"/>
                    </a:lnTo>
                    <a:lnTo>
                      <a:pt x="0" y="7"/>
                    </a:lnTo>
                    <a:lnTo>
                      <a:pt x="0" y="7"/>
                    </a:lnTo>
                    <a:lnTo>
                      <a:pt x="0" y="7"/>
                    </a:lnTo>
                    <a:lnTo>
                      <a:pt x="0" y="7"/>
                    </a:lnTo>
                    <a:lnTo>
                      <a:pt x="0" y="6"/>
                    </a:lnTo>
                    <a:lnTo>
                      <a:pt x="0" y="6"/>
                    </a:lnTo>
                    <a:lnTo>
                      <a:pt x="0" y="7"/>
                    </a:lnTo>
                    <a:lnTo>
                      <a:pt x="0" y="6"/>
                    </a:lnTo>
                    <a:lnTo>
                      <a:pt x="0" y="5"/>
                    </a:lnTo>
                    <a:lnTo>
                      <a:pt x="0" y="5"/>
                    </a:lnTo>
                    <a:lnTo>
                      <a:pt x="0" y="5"/>
                    </a:lnTo>
                    <a:lnTo>
                      <a:pt x="0" y="6"/>
                    </a:lnTo>
                    <a:lnTo>
                      <a:pt x="0" y="5"/>
                    </a:lnTo>
                    <a:lnTo>
                      <a:pt x="0" y="6"/>
                    </a:lnTo>
                    <a:lnTo>
                      <a:pt x="0" y="5"/>
                    </a:lnTo>
                    <a:lnTo>
                      <a:pt x="0" y="5"/>
                    </a:lnTo>
                    <a:lnTo>
                      <a:pt x="0" y="5"/>
                    </a:lnTo>
                    <a:lnTo>
                      <a:pt x="0" y="5"/>
                    </a:lnTo>
                    <a:lnTo>
                      <a:pt x="0" y="6"/>
                    </a:lnTo>
                    <a:lnTo>
                      <a:pt x="0" y="7"/>
                    </a:lnTo>
                    <a:lnTo>
                      <a:pt x="0" y="6"/>
                    </a:lnTo>
                    <a:lnTo>
                      <a:pt x="0" y="6"/>
                    </a:lnTo>
                    <a:lnTo>
                      <a:pt x="0" y="6"/>
                    </a:lnTo>
                    <a:lnTo>
                      <a:pt x="0" y="6"/>
                    </a:lnTo>
                    <a:lnTo>
                      <a:pt x="0" y="5"/>
                    </a:lnTo>
                    <a:lnTo>
                      <a:pt x="0" y="6"/>
                    </a:lnTo>
                    <a:lnTo>
                      <a:pt x="0" y="6"/>
                    </a:lnTo>
                    <a:lnTo>
                      <a:pt x="0" y="5"/>
                    </a:lnTo>
                    <a:lnTo>
                      <a:pt x="0" y="5"/>
                    </a:lnTo>
                    <a:lnTo>
                      <a:pt x="0" y="4"/>
                    </a:lnTo>
                    <a:lnTo>
                      <a:pt x="0" y="4"/>
                    </a:lnTo>
                    <a:lnTo>
                      <a:pt x="0" y="3"/>
                    </a:lnTo>
                    <a:lnTo>
                      <a:pt x="0" y="4"/>
                    </a:lnTo>
                    <a:lnTo>
                      <a:pt x="0" y="4"/>
                    </a:lnTo>
                    <a:lnTo>
                      <a:pt x="0" y="4"/>
                    </a:lnTo>
                    <a:lnTo>
                      <a:pt x="0" y="3"/>
                    </a:lnTo>
                    <a:lnTo>
                      <a:pt x="0" y="3"/>
                    </a:lnTo>
                    <a:lnTo>
                      <a:pt x="0" y="4"/>
                    </a:lnTo>
                    <a:lnTo>
                      <a:pt x="0" y="4"/>
                    </a:lnTo>
                    <a:lnTo>
                      <a:pt x="0" y="3"/>
                    </a:lnTo>
                    <a:lnTo>
                      <a:pt x="0" y="4"/>
                    </a:lnTo>
                    <a:lnTo>
                      <a:pt x="0" y="3"/>
                    </a:lnTo>
                    <a:lnTo>
                      <a:pt x="0" y="4"/>
                    </a:lnTo>
                    <a:lnTo>
                      <a:pt x="0" y="4"/>
                    </a:lnTo>
                    <a:lnTo>
                      <a:pt x="0" y="4"/>
                    </a:lnTo>
                    <a:lnTo>
                      <a:pt x="0" y="4"/>
                    </a:lnTo>
                    <a:lnTo>
                      <a:pt x="0" y="5"/>
                    </a:lnTo>
                    <a:lnTo>
                      <a:pt x="0" y="5"/>
                    </a:lnTo>
                    <a:lnTo>
                      <a:pt x="0" y="4"/>
                    </a:lnTo>
                    <a:lnTo>
                      <a:pt x="0" y="4"/>
                    </a:lnTo>
                    <a:lnTo>
                      <a:pt x="0" y="3"/>
                    </a:lnTo>
                    <a:lnTo>
                      <a:pt x="0" y="4"/>
                    </a:lnTo>
                    <a:lnTo>
                      <a:pt x="0" y="3"/>
                    </a:lnTo>
                    <a:lnTo>
                      <a:pt x="0" y="2"/>
                    </a:lnTo>
                    <a:lnTo>
                      <a:pt x="0" y="1"/>
                    </a:lnTo>
                    <a:lnTo>
                      <a:pt x="0" y="2"/>
                    </a:lnTo>
                    <a:lnTo>
                      <a:pt x="0" y="2"/>
                    </a:lnTo>
                    <a:lnTo>
                      <a:pt x="0" y="2"/>
                    </a:lnTo>
                    <a:lnTo>
                      <a:pt x="0" y="1"/>
                    </a:lnTo>
                    <a:lnTo>
                      <a:pt x="0" y="0"/>
                    </a:lnTo>
                    <a:lnTo>
                      <a:pt x="0" y="0"/>
                    </a:lnTo>
                    <a:lnTo>
                      <a:pt x="0" y="1"/>
                    </a:lnTo>
                    <a:lnTo>
                      <a:pt x="0" y="1"/>
                    </a:lnTo>
                    <a:lnTo>
                      <a:pt x="0" y="2"/>
                    </a:lnTo>
                    <a:lnTo>
                      <a:pt x="0" y="2"/>
                    </a:lnTo>
                    <a:lnTo>
                      <a:pt x="0" y="3"/>
                    </a:lnTo>
                    <a:lnTo>
                      <a:pt x="0" y="4"/>
                    </a:lnTo>
                    <a:lnTo>
                      <a:pt x="0" y="4"/>
                    </a:lnTo>
                    <a:lnTo>
                      <a:pt x="0" y="4"/>
                    </a:lnTo>
                    <a:lnTo>
                      <a:pt x="0" y="3"/>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5"/>
                    </a:lnTo>
                    <a:lnTo>
                      <a:pt x="0" y="4"/>
                    </a:lnTo>
                    <a:lnTo>
                      <a:pt x="0" y="4"/>
                    </a:lnTo>
                    <a:lnTo>
                      <a:pt x="0" y="5"/>
                    </a:lnTo>
                    <a:lnTo>
                      <a:pt x="0" y="4"/>
                    </a:lnTo>
                    <a:lnTo>
                      <a:pt x="0" y="3"/>
                    </a:lnTo>
                    <a:lnTo>
                      <a:pt x="0" y="3"/>
                    </a:lnTo>
                    <a:lnTo>
                      <a:pt x="0" y="3"/>
                    </a:lnTo>
                    <a:lnTo>
                      <a:pt x="0" y="2"/>
                    </a:lnTo>
                    <a:lnTo>
                      <a:pt x="0" y="2"/>
                    </a:lnTo>
                    <a:lnTo>
                      <a:pt x="0" y="3"/>
                    </a:lnTo>
                    <a:lnTo>
                      <a:pt x="0" y="4"/>
                    </a:lnTo>
                    <a:lnTo>
                      <a:pt x="0" y="4"/>
                    </a:lnTo>
                    <a:lnTo>
                      <a:pt x="0" y="3"/>
                    </a:lnTo>
                    <a:lnTo>
                      <a:pt x="0" y="4"/>
                    </a:lnTo>
                    <a:lnTo>
                      <a:pt x="0" y="4"/>
                    </a:lnTo>
                    <a:lnTo>
                      <a:pt x="0" y="4"/>
                    </a:lnTo>
                    <a:lnTo>
                      <a:pt x="0" y="4"/>
                    </a:lnTo>
                    <a:lnTo>
                      <a:pt x="0" y="4"/>
                    </a:lnTo>
                    <a:lnTo>
                      <a:pt x="0" y="4"/>
                    </a:lnTo>
                    <a:lnTo>
                      <a:pt x="0" y="3"/>
                    </a:lnTo>
                    <a:lnTo>
                      <a:pt x="0" y="4"/>
                    </a:lnTo>
                    <a:lnTo>
                      <a:pt x="0" y="3"/>
                    </a:lnTo>
                    <a:lnTo>
                      <a:pt x="0" y="3"/>
                    </a:lnTo>
                    <a:lnTo>
                      <a:pt x="0" y="3"/>
                    </a:lnTo>
                    <a:lnTo>
                      <a:pt x="0" y="4"/>
                    </a:lnTo>
                    <a:lnTo>
                      <a:pt x="0" y="4"/>
                    </a:lnTo>
                    <a:lnTo>
                      <a:pt x="0" y="4"/>
                    </a:lnTo>
                    <a:lnTo>
                      <a:pt x="0" y="4"/>
                    </a:lnTo>
                    <a:lnTo>
                      <a:pt x="0" y="5"/>
                    </a:lnTo>
                    <a:lnTo>
                      <a:pt x="0" y="6"/>
                    </a:lnTo>
                    <a:lnTo>
                      <a:pt x="0" y="5"/>
                    </a:lnTo>
                    <a:lnTo>
                      <a:pt x="0" y="6"/>
                    </a:lnTo>
                    <a:lnTo>
                      <a:pt x="0" y="6"/>
                    </a:lnTo>
                    <a:lnTo>
                      <a:pt x="0" y="6"/>
                    </a:lnTo>
                    <a:lnTo>
                      <a:pt x="0" y="7"/>
                    </a:lnTo>
                    <a:lnTo>
                      <a:pt x="0" y="6"/>
                    </a:lnTo>
                    <a:lnTo>
                      <a:pt x="0" y="7"/>
                    </a:lnTo>
                    <a:lnTo>
                      <a:pt x="0" y="7"/>
                    </a:lnTo>
                    <a:lnTo>
                      <a:pt x="0" y="7"/>
                    </a:lnTo>
                    <a:lnTo>
                      <a:pt x="0" y="8"/>
                    </a:lnTo>
                    <a:lnTo>
                      <a:pt x="0" y="8"/>
                    </a:lnTo>
                    <a:lnTo>
                      <a:pt x="0" y="9"/>
                    </a:lnTo>
                    <a:lnTo>
                      <a:pt x="0" y="8"/>
                    </a:lnTo>
                    <a:lnTo>
                      <a:pt x="0" y="9"/>
                    </a:lnTo>
                    <a:lnTo>
                      <a:pt x="0" y="9"/>
                    </a:lnTo>
                    <a:lnTo>
                      <a:pt x="0" y="9"/>
                    </a:lnTo>
                    <a:lnTo>
                      <a:pt x="0" y="9"/>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6"/>
                    </a:lnTo>
                    <a:lnTo>
                      <a:pt x="0" y="7"/>
                    </a:lnTo>
                    <a:lnTo>
                      <a:pt x="0" y="6"/>
                    </a:lnTo>
                    <a:lnTo>
                      <a:pt x="0" y="7"/>
                    </a:lnTo>
                    <a:lnTo>
                      <a:pt x="0" y="7"/>
                    </a:lnTo>
                    <a:lnTo>
                      <a:pt x="0" y="8"/>
                    </a:lnTo>
                    <a:lnTo>
                      <a:pt x="0" y="8"/>
                    </a:lnTo>
                    <a:lnTo>
                      <a:pt x="0" y="8"/>
                    </a:lnTo>
                    <a:lnTo>
                      <a:pt x="0" y="8"/>
                    </a:lnTo>
                    <a:lnTo>
                      <a:pt x="0" y="9"/>
                    </a:lnTo>
                    <a:lnTo>
                      <a:pt x="0" y="9"/>
                    </a:lnTo>
                    <a:lnTo>
                      <a:pt x="0" y="9"/>
                    </a:lnTo>
                    <a:lnTo>
                      <a:pt x="0" y="9"/>
                    </a:lnTo>
                    <a:lnTo>
                      <a:pt x="0" y="9"/>
                    </a:lnTo>
                    <a:lnTo>
                      <a:pt x="0" y="10"/>
                    </a:lnTo>
                    <a:lnTo>
                      <a:pt x="0" y="10"/>
                    </a:lnTo>
                    <a:lnTo>
                      <a:pt x="0" y="9"/>
                    </a:lnTo>
                    <a:lnTo>
                      <a:pt x="0" y="10"/>
                    </a:lnTo>
                    <a:lnTo>
                      <a:pt x="0" y="10"/>
                    </a:lnTo>
                    <a:lnTo>
                      <a:pt x="0" y="10"/>
                    </a:lnTo>
                    <a:lnTo>
                      <a:pt x="0" y="9"/>
                    </a:lnTo>
                    <a:lnTo>
                      <a:pt x="0" y="10"/>
                    </a:lnTo>
                    <a:lnTo>
                      <a:pt x="0" y="10"/>
                    </a:lnTo>
                    <a:lnTo>
                      <a:pt x="0" y="10"/>
                    </a:lnTo>
                    <a:lnTo>
                      <a:pt x="0" y="10"/>
                    </a:lnTo>
                    <a:lnTo>
                      <a:pt x="0" y="11"/>
                    </a:lnTo>
                    <a:lnTo>
                      <a:pt x="0" y="10"/>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10"/>
                    </a:lnTo>
                    <a:lnTo>
                      <a:pt x="0" y="9"/>
                    </a:lnTo>
                    <a:lnTo>
                      <a:pt x="0" y="10"/>
                    </a:lnTo>
                    <a:lnTo>
                      <a:pt x="0" y="9"/>
                    </a:lnTo>
                    <a:lnTo>
                      <a:pt x="0" y="9"/>
                    </a:lnTo>
                    <a:lnTo>
                      <a:pt x="0" y="9"/>
                    </a:lnTo>
                    <a:lnTo>
                      <a:pt x="0" y="8"/>
                    </a:lnTo>
                    <a:lnTo>
                      <a:pt x="0" y="8"/>
                    </a:lnTo>
                    <a:lnTo>
                      <a:pt x="0" y="8"/>
                    </a:lnTo>
                    <a:lnTo>
                      <a:pt x="0" y="8"/>
                    </a:lnTo>
                    <a:lnTo>
                      <a:pt x="0" y="8"/>
                    </a:lnTo>
                    <a:lnTo>
                      <a:pt x="0" y="8"/>
                    </a:lnTo>
                    <a:lnTo>
                      <a:pt x="0" y="9"/>
                    </a:lnTo>
                    <a:lnTo>
                      <a:pt x="0" y="9"/>
                    </a:lnTo>
                    <a:lnTo>
                      <a:pt x="0" y="10"/>
                    </a:lnTo>
                    <a:lnTo>
                      <a:pt x="0" y="9"/>
                    </a:lnTo>
                    <a:lnTo>
                      <a:pt x="0" y="8"/>
                    </a:lnTo>
                    <a:lnTo>
                      <a:pt x="0" y="9"/>
                    </a:lnTo>
                    <a:lnTo>
                      <a:pt x="0" y="9"/>
                    </a:lnTo>
                    <a:lnTo>
                      <a:pt x="0" y="9"/>
                    </a:lnTo>
                    <a:lnTo>
                      <a:pt x="0" y="9"/>
                    </a:lnTo>
                    <a:lnTo>
                      <a:pt x="0" y="10"/>
                    </a:lnTo>
                    <a:lnTo>
                      <a:pt x="0" y="9"/>
                    </a:lnTo>
                    <a:lnTo>
                      <a:pt x="0" y="10"/>
                    </a:lnTo>
                    <a:lnTo>
                      <a:pt x="0" y="10"/>
                    </a:lnTo>
                    <a:lnTo>
                      <a:pt x="0" y="10"/>
                    </a:lnTo>
                    <a:lnTo>
                      <a:pt x="0" y="10"/>
                    </a:lnTo>
                    <a:lnTo>
                      <a:pt x="0" y="11"/>
                    </a:lnTo>
                    <a:lnTo>
                      <a:pt x="0" y="11"/>
                    </a:lnTo>
                    <a:lnTo>
                      <a:pt x="0" y="11"/>
                    </a:lnTo>
                    <a:lnTo>
                      <a:pt x="0" y="11"/>
                    </a:lnTo>
                    <a:lnTo>
                      <a:pt x="0" y="11"/>
                    </a:lnTo>
                    <a:lnTo>
                      <a:pt x="0" y="12"/>
                    </a:lnTo>
                    <a:lnTo>
                      <a:pt x="0" y="12"/>
                    </a:lnTo>
                    <a:lnTo>
                      <a:pt x="0" y="11"/>
                    </a:lnTo>
                    <a:lnTo>
                      <a:pt x="0" y="12"/>
                    </a:lnTo>
                    <a:lnTo>
                      <a:pt x="0" y="12"/>
                    </a:lnTo>
                    <a:lnTo>
                      <a:pt x="0" y="12"/>
                    </a:lnTo>
                    <a:lnTo>
                      <a:pt x="0" y="12"/>
                    </a:lnTo>
                    <a:lnTo>
                      <a:pt x="0" y="12"/>
                    </a:lnTo>
                    <a:lnTo>
                      <a:pt x="0" y="12"/>
                    </a:lnTo>
                    <a:lnTo>
                      <a:pt x="0" y="11"/>
                    </a:lnTo>
                    <a:lnTo>
                      <a:pt x="0" y="12"/>
                    </a:lnTo>
                    <a:lnTo>
                      <a:pt x="0" y="11"/>
                    </a:lnTo>
                    <a:lnTo>
                      <a:pt x="0" y="11"/>
                    </a:lnTo>
                    <a:lnTo>
                      <a:pt x="0" y="11"/>
                    </a:lnTo>
                    <a:lnTo>
                      <a:pt x="0" y="10"/>
                    </a:lnTo>
                    <a:lnTo>
                      <a:pt x="0" y="11"/>
                    </a:lnTo>
                    <a:lnTo>
                      <a:pt x="0" y="11"/>
                    </a:lnTo>
                    <a:lnTo>
                      <a:pt x="0" y="12"/>
                    </a:lnTo>
                    <a:lnTo>
                      <a:pt x="0" y="12"/>
                    </a:lnTo>
                    <a:lnTo>
                      <a:pt x="0" y="12"/>
                    </a:lnTo>
                    <a:lnTo>
                      <a:pt x="0" y="13"/>
                    </a:lnTo>
                    <a:lnTo>
                      <a:pt x="0" y="13"/>
                    </a:lnTo>
                    <a:lnTo>
                      <a:pt x="0" y="12"/>
                    </a:lnTo>
                    <a:lnTo>
                      <a:pt x="0" y="12"/>
                    </a:lnTo>
                    <a:lnTo>
                      <a:pt x="0" y="12"/>
                    </a:lnTo>
                    <a:lnTo>
                      <a:pt x="0" y="13"/>
                    </a:lnTo>
                    <a:lnTo>
                      <a:pt x="0" y="12"/>
                    </a:lnTo>
                    <a:lnTo>
                      <a:pt x="0" y="12"/>
                    </a:lnTo>
                    <a:lnTo>
                      <a:pt x="0" y="12"/>
                    </a:lnTo>
                    <a:lnTo>
                      <a:pt x="0" y="11"/>
                    </a:lnTo>
                    <a:lnTo>
                      <a:pt x="0" y="12"/>
                    </a:lnTo>
                    <a:lnTo>
                      <a:pt x="0" y="11"/>
                    </a:lnTo>
                    <a:lnTo>
                      <a:pt x="0" y="11"/>
                    </a:lnTo>
                    <a:lnTo>
                      <a:pt x="0" y="11"/>
                    </a:lnTo>
                    <a:lnTo>
                      <a:pt x="0" y="10"/>
                    </a:lnTo>
                    <a:lnTo>
                      <a:pt x="0" y="10"/>
                    </a:lnTo>
                    <a:lnTo>
                      <a:pt x="0" y="10"/>
                    </a:lnTo>
                    <a:lnTo>
                      <a:pt x="0" y="10"/>
                    </a:lnTo>
                    <a:lnTo>
                      <a:pt x="0" y="9"/>
                    </a:lnTo>
                    <a:lnTo>
                      <a:pt x="0" y="9"/>
                    </a:lnTo>
                    <a:lnTo>
                      <a:pt x="0" y="10"/>
                    </a:lnTo>
                    <a:lnTo>
                      <a:pt x="0" y="9"/>
                    </a:lnTo>
                    <a:lnTo>
                      <a:pt x="0" y="10"/>
                    </a:lnTo>
                    <a:lnTo>
                      <a:pt x="0" y="10"/>
                    </a:lnTo>
                    <a:lnTo>
                      <a:pt x="0" y="9"/>
                    </a:lnTo>
                    <a:lnTo>
                      <a:pt x="0" y="9"/>
                    </a:lnTo>
                    <a:lnTo>
                      <a:pt x="0" y="8"/>
                    </a:lnTo>
                    <a:lnTo>
                      <a:pt x="0" y="8"/>
                    </a:lnTo>
                    <a:lnTo>
                      <a:pt x="0" y="7"/>
                    </a:lnTo>
                    <a:lnTo>
                      <a:pt x="0" y="7"/>
                    </a:lnTo>
                    <a:lnTo>
                      <a:pt x="0" y="7"/>
                    </a:lnTo>
                    <a:lnTo>
                      <a:pt x="0" y="7"/>
                    </a:lnTo>
                    <a:lnTo>
                      <a:pt x="0" y="7"/>
                    </a:lnTo>
                    <a:lnTo>
                      <a:pt x="0" y="6"/>
                    </a:lnTo>
                    <a:lnTo>
                      <a:pt x="0" y="7"/>
                    </a:lnTo>
                    <a:lnTo>
                      <a:pt x="0" y="6"/>
                    </a:lnTo>
                    <a:lnTo>
                      <a:pt x="0" y="7"/>
                    </a:lnTo>
                    <a:lnTo>
                      <a:pt x="0" y="6"/>
                    </a:lnTo>
                    <a:lnTo>
                      <a:pt x="0" y="5"/>
                    </a:lnTo>
                    <a:lnTo>
                      <a:pt x="0" y="6"/>
                    </a:lnTo>
                    <a:lnTo>
                      <a:pt x="0" y="6"/>
                    </a:lnTo>
                    <a:lnTo>
                      <a:pt x="0" y="5"/>
                    </a:lnTo>
                    <a:lnTo>
                      <a:pt x="0" y="5"/>
                    </a:lnTo>
                    <a:lnTo>
                      <a:pt x="0" y="5"/>
                    </a:lnTo>
                    <a:lnTo>
                      <a:pt x="0" y="5"/>
                    </a:lnTo>
                    <a:lnTo>
                      <a:pt x="0" y="5"/>
                    </a:lnTo>
                    <a:lnTo>
                      <a:pt x="0" y="5"/>
                    </a:lnTo>
                    <a:lnTo>
                      <a:pt x="0" y="5"/>
                    </a:lnTo>
                    <a:lnTo>
                      <a:pt x="0" y="6"/>
                    </a:lnTo>
                    <a:lnTo>
                      <a:pt x="0" y="6"/>
                    </a:lnTo>
                    <a:lnTo>
                      <a:pt x="0" y="5"/>
                    </a:lnTo>
                    <a:lnTo>
                      <a:pt x="0" y="6"/>
                    </a:lnTo>
                    <a:lnTo>
                      <a:pt x="0" y="6"/>
                    </a:lnTo>
                    <a:lnTo>
                      <a:pt x="0" y="6"/>
                    </a:lnTo>
                    <a:lnTo>
                      <a:pt x="0" y="5"/>
                    </a:lnTo>
                    <a:lnTo>
                      <a:pt x="0" y="5"/>
                    </a:lnTo>
                    <a:lnTo>
                      <a:pt x="0" y="5"/>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1" y="6"/>
                    </a:lnTo>
                    <a:lnTo>
                      <a:pt x="1" y="5"/>
                    </a:lnTo>
                    <a:lnTo>
                      <a:pt x="1" y="5"/>
                    </a:lnTo>
                    <a:lnTo>
                      <a:pt x="1" y="5"/>
                    </a:lnTo>
                    <a:lnTo>
                      <a:pt x="1" y="5"/>
                    </a:lnTo>
                    <a:lnTo>
                      <a:pt x="1" y="6"/>
                    </a:lnTo>
                    <a:lnTo>
                      <a:pt x="1" y="5"/>
                    </a:lnTo>
                    <a:lnTo>
                      <a:pt x="1" y="5"/>
                    </a:lnTo>
                    <a:lnTo>
                      <a:pt x="1" y="5"/>
                    </a:lnTo>
                    <a:lnTo>
                      <a:pt x="1" y="5"/>
                    </a:lnTo>
                    <a:lnTo>
                      <a:pt x="1" y="6"/>
                    </a:lnTo>
                    <a:lnTo>
                      <a:pt x="1" y="6"/>
                    </a:lnTo>
                    <a:lnTo>
                      <a:pt x="1" y="7"/>
                    </a:lnTo>
                    <a:lnTo>
                      <a:pt x="1" y="7"/>
                    </a:lnTo>
                    <a:lnTo>
                      <a:pt x="1" y="7"/>
                    </a:lnTo>
                    <a:lnTo>
                      <a:pt x="1" y="8"/>
                    </a:lnTo>
                    <a:lnTo>
                      <a:pt x="1" y="8"/>
                    </a:lnTo>
                    <a:lnTo>
                      <a:pt x="1" y="9"/>
                    </a:lnTo>
                    <a:lnTo>
                      <a:pt x="1" y="9"/>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10"/>
                    </a:lnTo>
                    <a:lnTo>
                      <a:pt x="1" y="10"/>
                    </a:lnTo>
                    <a:lnTo>
                      <a:pt x="1" y="10"/>
                    </a:lnTo>
                    <a:lnTo>
                      <a:pt x="1" y="12"/>
                    </a:lnTo>
                    <a:lnTo>
                      <a:pt x="1" y="11"/>
                    </a:lnTo>
                    <a:lnTo>
                      <a:pt x="1" y="12"/>
                    </a:lnTo>
                    <a:lnTo>
                      <a:pt x="1" y="11"/>
                    </a:lnTo>
                    <a:lnTo>
                      <a:pt x="1" y="11"/>
                    </a:lnTo>
                    <a:lnTo>
                      <a:pt x="1" y="12"/>
                    </a:lnTo>
                    <a:lnTo>
                      <a:pt x="1" y="12"/>
                    </a:lnTo>
                    <a:lnTo>
                      <a:pt x="1" y="12"/>
                    </a:lnTo>
                    <a:lnTo>
                      <a:pt x="1" y="12"/>
                    </a:lnTo>
                    <a:lnTo>
                      <a:pt x="1" y="12"/>
                    </a:lnTo>
                    <a:lnTo>
                      <a:pt x="1" y="11"/>
                    </a:lnTo>
                    <a:lnTo>
                      <a:pt x="1" y="11"/>
                    </a:lnTo>
                    <a:lnTo>
                      <a:pt x="1" y="11"/>
                    </a:lnTo>
                    <a:lnTo>
                      <a:pt x="1" y="12"/>
                    </a:lnTo>
                    <a:lnTo>
                      <a:pt x="1" y="11"/>
                    </a:lnTo>
                    <a:lnTo>
                      <a:pt x="1" y="12"/>
                    </a:lnTo>
                    <a:lnTo>
                      <a:pt x="1" y="11"/>
                    </a:lnTo>
                    <a:lnTo>
                      <a:pt x="1" y="12"/>
                    </a:lnTo>
                    <a:lnTo>
                      <a:pt x="1" y="12"/>
                    </a:lnTo>
                    <a:lnTo>
                      <a:pt x="1" y="12"/>
                    </a:lnTo>
                    <a:lnTo>
                      <a:pt x="1" y="12"/>
                    </a:lnTo>
                    <a:lnTo>
                      <a:pt x="1" y="12"/>
                    </a:lnTo>
                    <a:lnTo>
                      <a:pt x="1" y="13"/>
                    </a:lnTo>
                    <a:lnTo>
                      <a:pt x="1" y="13"/>
                    </a:lnTo>
                    <a:lnTo>
                      <a:pt x="1" y="13"/>
                    </a:lnTo>
                    <a:lnTo>
                      <a:pt x="1" y="13"/>
                    </a:lnTo>
                    <a:lnTo>
                      <a:pt x="1" y="14"/>
                    </a:lnTo>
                    <a:lnTo>
                      <a:pt x="1" y="13"/>
                    </a:lnTo>
                    <a:lnTo>
                      <a:pt x="1" y="14"/>
                    </a:lnTo>
                    <a:lnTo>
                      <a:pt x="1" y="15"/>
                    </a:lnTo>
                    <a:lnTo>
                      <a:pt x="1" y="15"/>
                    </a:lnTo>
                    <a:lnTo>
                      <a:pt x="1" y="15"/>
                    </a:lnTo>
                    <a:lnTo>
                      <a:pt x="1" y="14"/>
                    </a:lnTo>
                    <a:lnTo>
                      <a:pt x="1" y="15"/>
                    </a:lnTo>
                    <a:lnTo>
                      <a:pt x="1" y="15"/>
                    </a:lnTo>
                    <a:lnTo>
                      <a:pt x="1" y="15"/>
                    </a:lnTo>
                    <a:lnTo>
                      <a:pt x="1" y="16"/>
                    </a:lnTo>
                    <a:lnTo>
                      <a:pt x="1" y="16"/>
                    </a:lnTo>
                    <a:lnTo>
                      <a:pt x="1" y="16"/>
                    </a:lnTo>
                    <a:lnTo>
                      <a:pt x="1" y="16"/>
                    </a:lnTo>
                    <a:lnTo>
                      <a:pt x="1" y="16"/>
                    </a:lnTo>
                    <a:lnTo>
                      <a:pt x="1" y="15"/>
                    </a:lnTo>
                    <a:lnTo>
                      <a:pt x="1" y="15"/>
                    </a:lnTo>
                    <a:lnTo>
                      <a:pt x="1" y="15"/>
                    </a:lnTo>
                    <a:lnTo>
                      <a:pt x="1" y="15"/>
                    </a:lnTo>
                    <a:lnTo>
                      <a:pt x="1" y="14"/>
                    </a:lnTo>
                    <a:lnTo>
                      <a:pt x="1" y="14"/>
                    </a:lnTo>
                    <a:lnTo>
                      <a:pt x="1" y="14"/>
                    </a:lnTo>
                    <a:lnTo>
                      <a:pt x="1" y="14"/>
                    </a:lnTo>
                    <a:lnTo>
                      <a:pt x="1" y="13"/>
                    </a:lnTo>
                    <a:lnTo>
                      <a:pt x="1" y="13"/>
                    </a:lnTo>
                    <a:lnTo>
                      <a:pt x="1" y="13"/>
                    </a:lnTo>
                    <a:lnTo>
                      <a:pt x="1" y="13"/>
                    </a:lnTo>
                    <a:lnTo>
                      <a:pt x="1" y="13"/>
                    </a:lnTo>
                    <a:lnTo>
                      <a:pt x="1" y="13"/>
                    </a:lnTo>
                  </a:path>
                </a:pathLst>
              </a:custGeom>
              <a:noFill/>
              <a:ln w="0">
                <a:solidFill>
                  <a:srgbClr val="3366FF"/>
                </a:solidFill>
                <a:prstDash val="solid"/>
                <a:round/>
                <a:headEnd/>
                <a:tailEnd/>
              </a:ln>
            </p:spPr>
            <p:txBody>
              <a:bodyPr/>
              <a:lstStyle/>
              <a:p>
                <a:endParaRPr lang="en-GB"/>
              </a:p>
            </p:txBody>
          </p:sp>
          <p:sp>
            <p:nvSpPr>
              <p:cNvPr id="186010" name="Freeform 666"/>
              <p:cNvSpPr>
                <a:spLocks/>
              </p:cNvSpPr>
              <p:nvPr/>
            </p:nvSpPr>
            <p:spPr bwMode="auto">
              <a:xfrm>
                <a:off x="2988" y="3377"/>
                <a:ext cx="1" cy="114"/>
              </a:xfrm>
              <a:custGeom>
                <a:avLst/>
                <a:gdLst/>
                <a:ahLst/>
                <a:cxnLst>
                  <a:cxn ang="0">
                    <a:pos x="0" y="14"/>
                  </a:cxn>
                  <a:cxn ang="0">
                    <a:pos x="0" y="12"/>
                  </a:cxn>
                  <a:cxn ang="0">
                    <a:pos x="0" y="14"/>
                  </a:cxn>
                  <a:cxn ang="0">
                    <a:pos x="0" y="16"/>
                  </a:cxn>
                  <a:cxn ang="0">
                    <a:pos x="0" y="17"/>
                  </a:cxn>
                  <a:cxn ang="0">
                    <a:pos x="0" y="18"/>
                  </a:cxn>
                  <a:cxn ang="0">
                    <a:pos x="0" y="15"/>
                  </a:cxn>
                  <a:cxn ang="0">
                    <a:pos x="0" y="14"/>
                  </a:cxn>
                  <a:cxn ang="0">
                    <a:pos x="0" y="12"/>
                  </a:cxn>
                  <a:cxn ang="0">
                    <a:pos x="0" y="10"/>
                  </a:cxn>
                  <a:cxn ang="0">
                    <a:pos x="0" y="13"/>
                  </a:cxn>
                  <a:cxn ang="0">
                    <a:pos x="0" y="13"/>
                  </a:cxn>
                  <a:cxn ang="0">
                    <a:pos x="0" y="11"/>
                  </a:cxn>
                  <a:cxn ang="0">
                    <a:pos x="0" y="12"/>
                  </a:cxn>
                  <a:cxn ang="0">
                    <a:pos x="0" y="11"/>
                  </a:cxn>
                  <a:cxn ang="0">
                    <a:pos x="0" y="11"/>
                  </a:cxn>
                  <a:cxn ang="0">
                    <a:pos x="0" y="9"/>
                  </a:cxn>
                  <a:cxn ang="0">
                    <a:pos x="0" y="10"/>
                  </a:cxn>
                  <a:cxn ang="0">
                    <a:pos x="0" y="10"/>
                  </a:cxn>
                  <a:cxn ang="0">
                    <a:pos x="0" y="11"/>
                  </a:cxn>
                  <a:cxn ang="0">
                    <a:pos x="0" y="8"/>
                  </a:cxn>
                  <a:cxn ang="0">
                    <a:pos x="0" y="10"/>
                  </a:cxn>
                  <a:cxn ang="0">
                    <a:pos x="0" y="10"/>
                  </a:cxn>
                  <a:cxn ang="0">
                    <a:pos x="0" y="10"/>
                  </a:cxn>
                  <a:cxn ang="0">
                    <a:pos x="0" y="10"/>
                  </a:cxn>
                  <a:cxn ang="0">
                    <a:pos x="0" y="5"/>
                  </a:cxn>
                  <a:cxn ang="0">
                    <a:pos x="0" y="3"/>
                  </a:cxn>
                  <a:cxn ang="0">
                    <a:pos x="0" y="4"/>
                  </a:cxn>
                  <a:cxn ang="0">
                    <a:pos x="0" y="8"/>
                  </a:cxn>
                  <a:cxn ang="0">
                    <a:pos x="0" y="7"/>
                  </a:cxn>
                  <a:cxn ang="0">
                    <a:pos x="0" y="10"/>
                  </a:cxn>
                  <a:cxn ang="0">
                    <a:pos x="0" y="10"/>
                  </a:cxn>
                  <a:cxn ang="0">
                    <a:pos x="0" y="8"/>
                  </a:cxn>
                  <a:cxn ang="0">
                    <a:pos x="0" y="7"/>
                  </a:cxn>
                  <a:cxn ang="0">
                    <a:pos x="0" y="8"/>
                  </a:cxn>
                  <a:cxn ang="0">
                    <a:pos x="0" y="10"/>
                  </a:cxn>
                  <a:cxn ang="0">
                    <a:pos x="0" y="13"/>
                  </a:cxn>
                  <a:cxn ang="0">
                    <a:pos x="0" y="12"/>
                  </a:cxn>
                  <a:cxn ang="0">
                    <a:pos x="0" y="11"/>
                  </a:cxn>
                  <a:cxn ang="0">
                    <a:pos x="0" y="9"/>
                  </a:cxn>
                  <a:cxn ang="0">
                    <a:pos x="0" y="10"/>
                  </a:cxn>
                  <a:cxn ang="0">
                    <a:pos x="0" y="10"/>
                  </a:cxn>
                  <a:cxn ang="0">
                    <a:pos x="0" y="8"/>
                  </a:cxn>
                  <a:cxn ang="0">
                    <a:pos x="0" y="9"/>
                  </a:cxn>
                  <a:cxn ang="0">
                    <a:pos x="0" y="12"/>
                  </a:cxn>
                  <a:cxn ang="0">
                    <a:pos x="0" y="12"/>
                  </a:cxn>
                  <a:cxn ang="0">
                    <a:pos x="0" y="11"/>
                  </a:cxn>
                  <a:cxn ang="0">
                    <a:pos x="0" y="11"/>
                  </a:cxn>
                  <a:cxn ang="0">
                    <a:pos x="0" y="8"/>
                  </a:cxn>
                  <a:cxn ang="0">
                    <a:pos x="0" y="7"/>
                  </a:cxn>
                  <a:cxn ang="0">
                    <a:pos x="0" y="5"/>
                  </a:cxn>
                  <a:cxn ang="0">
                    <a:pos x="0" y="3"/>
                  </a:cxn>
                  <a:cxn ang="0">
                    <a:pos x="0" y="4"/>
                  </a:cxn>
                  <a:cxn ang="0">
                    <a:pos x="0" y="2"/>
                  </a:cxn>
                  <a:cxn ang="0">
                    <a:pos x="0" y="1"/>
                  </a:cxn>
                  <a:cxn ang="0">
                    <a:pos x="0" y="3"/>
                  </a:cxn>
                  <a:cxn ang="0">
                    <a:pos x="0" y="4"/>
                  </a:cxn>
                  <a:cxn ang="0">
                    <a:pos x="0" y="5"/>
                  </a:cxn>
                  <a:cxn ang="0">
                    <a:pos x="0" y="10"/>
                  </a:cxn>
                  <a:cxn ang="0">
                    <a:pos x="0" y="11"/>
                  </a:cxn>
                  <a:cxn ang="0">
                    <a:pos x="0" y="11"/>
                  </a:cxn>
                  <a:cxn ang="0">
                    <a:pos x="0" y="11"/>
                  </a:cxn>
                  <a:cxn ang="0">
                    <a:pos x="0" y="8"/>
                  </a:cxn>
                </a:cxnLst>
                <a:rect l="0" t="0" r="r" b="b"/>
                <a:pathLst>
                  <a:path h="19">
                    <a:moveTo>
                      <a:pt x="0" y="14"/>
                    </a:moveTo>
                    <a:lnTo>
                      <a:pt x="0" y="13"/>
                    </a:lnTo>
                    <a:lnTo>
                      <a:pt x="0" y="13"/>
                    </a:lnTo>
                    <a:lnTo>
                      <a:pt x="0" y="13"/>
                    </a:lnTo>
                    <a:lnTo>
                      <a:pt x="0" y="13"/>
                    </a:lnTo>
                    <a:lnTo>
                      <a:pt x="0" y="13"/>
                    </a:lnTo>
                    <a:lnTo>
                      <a:pt x="0" y="13"/>
                    </a:lnTo>
                    <a:lnTo>
                      <a:pt x="0" y="13"/>
                    </a:lnTo>
                    <a:lnTo>
                      <a:pt x="0" y="13"/>
                    </a:lnTo>
                    <a:lnTo>
                      <a:pt x="0" y="14"/>
                    </a:lnTo>
                    <a:lnTo>
                      <a:pt x="0" y="14"/>
                    </a:lnTo>
                    <a:lnTo>
                      <a:pt x="0" y="14"/>
                    </a:lnTo>
                    <a:lnTo>
                      <a:pt x="0" y="13"/>
                    </a:lnTo>
                    <a:lnTo>
                      <a:pt x="0" y="13"/>
                    </a:lnTo>
                    <a:lnTo>
                      <a:pt x="0" y="13"/>
                    </a:lnTo>
                    <a:lnTo>
                      <a:pt x="0" y="13"/>
                    </a:lnTo>
                    <a:lnTo>
                      <a:pt x="0" y="13"/>
                    </a:lnTo>
                    <a:lnTo>
                      <a:pt x="0" y="13"/>
                    </a:lnTo>
                    <a:lnTo>
                      <a:pt x="0" y="12"/>
                    </a:lnTo>
                    <a:lnTo>
                      <a:pt x="0" y="13"/>
                    </a:lnTo>
                    <a:lnTo>
                      <a:pt x="0" y="12"/>
                    </a:lnTo>
                    <a:lnTo>
                      <a:pt x="0" y="12"/>
                    </a:lnTo>
                    <a:lnTo>
                      <a:pt x="0" y="11"/>
                    </a:lnTo>
                    <a:lnTo>
                      <a:pt x="0" y="13"/>
                    </a:lnTo>
                    <a:lnTo>
                      <a:pt x="0" y="12"/>
                    </a:lnTo>
                    <a:lnTo>
                      <a:pt x="0" y="13"/>
                    </a:lnTo>
                    <a:lnTo>
                      <a:pt x="0" y="13"/>
                    </a:lnTo>
                    <a:lnTo>
                      <a:pt x="0" y="13"/>
                    </a:lnTo>
                    <a:lnTo>
                      <a:pt x="0" y="13"/>
                    </a:lnTo>
                    <a:lnTo>
                      <a:pt x="0" y="13"/>
                    </a:lnTo>
                    <a:lnTo>
                      <a:pt x="0" y="14"/>
                    </a:lnTo>
                    <a:lnTo>
                      <a:pt x="0" y="14"/>
                    </a:lnTo>
                    <a:lnTo>
                      <a:pt x="0" y="14"/>
                    </a:lnTo>
                    <a:lnTo>
                      <a:pt x="0" y="15"/>
                    </a:lnTo>
                    <a:lnTo>
                      <a:pt x="0" y="15"/>
                    </a:lnTo>
                    <a:lnTo>
                      <a:pt x="0" y="15"/>
                    </a:lnTo>
                    <a:lnTo>
                      <a:pt x="0" y="15"/>
                    </a:lnTo>
                    <a:lnTo>
                      <a:pt x="0" y="15"/>
                    </a:lnTo>
                    <a:lnTo>
                      <a:pt x="0" y="16"/>
                    </a:lnTo>
                    <a:lnTo>
                      <a:pt x="0" y="16"/>
                    </a:lnTo>
                    <a:lnTo>
                      <a:pt x="0" y="15"/>
                    </a:lnTo>
                    <a:lnTo>
                      <a:pt x="0" y="16"/>
                    </a:lnTo>
                    <a:lnTo>
                      <a:pt x="0" y="16"/>
                    </a:lnTo>
                    <a:lnTo>
                      <a:pt x="0" y="16"/>
                    </a:lnTo>
                    <a:lnTo>
                      <a:pt x="0" y="17"/>
                    </a:lnTo>
                    <a:lnTo>
                      <a:pt x="0" y="17"/>
                    </a:lnTo>
                    <a:lnTo>
                      <a:pt x="0" y="17"/>
                    </a:lnTo>
                    <a:lnTo>
                      <a:pt x="0" y="17"/>
                    </a:lnTo>
                    <a:lnTo>
                      <a:pt x="0" y="17"/>
                    </a:lnTo>
                    <a:lnTo>
                      <a:pt x="0" y="18"/>
                    </a:lnTo>
                    <a:lnTo>
                      <a:pt x="0" y="17"/>
                    </a:lnTo>
                    <a:lnTo>
                      <a:pt x="0" y="18"/>
                    </a:lnTo>
                    <a:lnTo>
                      <a:pt x="0" y="17"/>
                    </a:lnTo>
                    <a:lnTo>
                      <a:pt x="0" y="18"/>
                    </a:lnTo>
                    <a:lnTo>
                      <a:pt x="0" y="17"/>
                    </a:lnTo>
                    <a:lnTo>
                      <a:pt x="0" y="17"/>
                    </a:lnTo>
                    <a:lnTo>
                      <a:pt x="0" y="17"/>
                    </a:lnTo>
                    <a:lnTo>
                      <a:pt x="0" y="17"/>
                    </a:lnTo>
                    <a:lnTo>
                      <a:pt x="0" y="18"/>
                    </a:lnTo>
                    <a:lnTo>
                      <a:pt x="0" y="18"/>
                    </a:lnTo>
                    <a:lnTo>
                      <a:pt x="0" y="18"/>
                    </a:lnTo>
                    <a:lnTo>
                      <a:pt x="0" y="18"/>
                    </a:lnTo>
                    <a:lnTo>
                      <a:pt x="0" y="19"/>
                    </a:lnTo>
                    <a:lnTo>
                      <a:pt x="0" y="18"/>
                    </a:lnTo>
                    <a:lnTo>
                      <a:pt x="0" y="19"/>
                    </a:lnTo>
                    <a:lnTo>
                      <a:pt x="0" y="18"/>
                    </a:lnTo>
                    <a:lnTo>
                      <a:pt x="0" y="18"/>
                    </a:lnTo>
                    <a:lnTo>
                      <a:pt x="0" y="18"/>
                    </a:lnTo>
                    <a:lnTo>
                      <a:pt x="0" y="17"/>
                    </a:lnTo>
                    <a:lnTo>
                      <a:pt x="0" y="18"/>
                    </a:lnTo>
                    <a:lnTo>
                      <a:pt x="0" y="17"/>
                    </a:lnTo>
                    <a:lnTo>
                      <a:pt x="0" y="17"/>
                    </a:lnTo>
                    <a:lnTo>
                      <a:pt x="0" y="16"/>
                    </a:lnTo>
                    <a:lnTo>
                      <a:pt x="0" y="17"/>
                    </a:lnTo>
                    <a:lnTo>
                      <a:pt x="0" y="16"/>
                    </a:lnTo>
                    <a:lnTo>
                      <a:pt x="0" y="16"/>
                    </a:lnTo>
                    <a:lnTo>
                      <a:pt x="0" y="15"/>
                    </a:lnTo>
                    <a:lnTo>
                      <a:pt x="0" y="15"/>
                    </a:lnTo>
                    <a:lnTo>
                      <a:pt x="0" y="14"/>
                    </a:lnTo>
                    <a:lnTo>
                      <a:pt x="0" y="14"/>
                    </a:lnTo>
                    <a:lnTo>
                      <a:pt x="0" y="14"/>
                    </a:lnTo>
                    <a:lnTo>
                      <a:pt x="0" y="14"/>
                    </a:lnTo>
                    <a:lnTo>
                      <a:pt x="0" y="14"/>
                    </a:lnTo>
                    <a:lnTo>
                      <a:pt x="0" y="15"/>
                    </a:lnTo>
                    <a:lnTo>
                      <a:pt x="0" y="14"/>
                    </a:lnTo>
                    <a:lnTo>
                      <a:pt x="0" y="14"/>
                    </a:lnTo>
                    <a:lnTo>
                      <a:pt x="0" y="13"/>
                    </a:lnTo>
                    <a:lnTo>
                      <a:pt x="0" y="14"/>
                    </a:lnTo>
                    <a:lnTo>
                      <a:pt x="0" y="13"/>
                    </a:lnTo>
                    <a:lnTo>
                      <a:pt x="0" y="14"/>
                    </a:lnTo>
                    <a:lnTo>
                      <a:pt x="0" y="13"/>
                    </a:lnTo>
                    <a:lnTo>
                      <a:pt x="0" y="14"/>
                    </a:lnTo>
                    <a:lnTo>
                      <a:pt x="0" y="13"/>
                    </a:lnTo>
                    <a:lnTo>
                      <a:pt x="0" y="13"/>
                    </a:lnTo>
                    <a:lnTo>
                      <a:pt x="0" y="13"/>
                    </a:lnTo>
                    <a:lnTo>
                      <a:pt x="0" y="13"/>
                    </a:lnTo>
                    <a:lnTo>
                      <a:pt x="0" y="13"/>
                    </a:lnTo>
                    <a:lnTo>
                      <a:pt x="0" y="13"/>
                    </a:lnTo>
                    <a:lnTo>
                      <a:pt x="0" y="12"/>
                    </a:lnTo>
                    <a:lnTo>
                      <a:pt x="0" y="11"/>
                    </a:lnTo>
                    <a:lnTo>
                      <a:pt x="0" y="12"/>
                    </a:lnTo>
                    <a:lnTo>
                      <a:pt x="0" y="11"/>
                    </a:lnTo>
                    <a:lnTo>
                      <a:pt x="0" y="11"/>
                    </a:lnTo>
                    <a:lnTo>
                      <a:pt x="0" y="10"/>
                    </a:lnTo>
                    <a:lnTo>
                      <a:pt x="0" y="9"/>
                    </a:lnTo>
                    <a:lnTo>
                      <a:pt x="0" y="9"/>
                    </a:lnTo>
                    <a:lnTo>
                      <a:pt x="0" y="10"/>
                    </a:lnTo>
                    <a:lnTo>
                      <a:pt x="0" y="9"/>
                    </a:lnTo>
                    <a:lnTo>
                      <a:pt x="0" y="10"/>
                    </a:lnTo>
                    <a:lnTo>
                      <a:pt x="0" y="10"/>
                    </a:lnTo>
                    <a:lnTo>
                      <a:pt x="0" y="11"/>
                    </a:lnTo>
                    <a:lnTo>
                      <a:pt x="0" y="11"/>
                    </a:lnTo>
                    <a:lnTo>
                      <a:pt x="0" y="11"/>
                    </a:lnTo>
                    <a:lnTo>
                      <a:pt x="0" y="12"/>
                    </a:lnTo>
                    <a:lnTo>
                      <a:pt x="0" y="11"/>
                    </a:lnTo>
                    <a:lnTo>
                      <a:pt x="0" y="12"/>
                    </a:lnTo>
                    <a:lnTo>
                      <a:pt x="0" y="11"/>
                    </a:lnTo>
                    <a:lnTo>
                      <a:pt x="0" y="12"/>
                    </a:lnTo>
                    <a:lnTo>
                      <a:pt x="0" y="12"/>
                    </a:lnTo>
                    <a:lnTo>
                      <a:pt x="0" y="12"/>
                    </a:lnTo>
                    <a:lnTo>
                      <a:pt x="0" y="13"/>
                    </a:lnTo>
                    <a:lnTo>
                      <a:pt x="0" y="13"/>
                    </a:lnTo>
                    <a:lnTo>
                      <a:pt x="0" y="13"/>
                    </a:lnTo>
                    <a:lnTo>
                      <a:pt x="0" y="13"/>
                    </a:lnTo>
                    <a:lnTo>
                      <a:pt x="0" y="13"/>
                    </a:lnTo>
                    <a:lnTo>
                      <a:pt x="0" y="14"/>
                    </a:lnTo>
                    <a:lnTo>
                      <a:pt x="0" y="14"/>
                    </a:lnTo>
                    <a:lnTo>
                      <a:pt x="0" y="14"/>
                    </a:lnTo>
                    <a:lnTo>
                      <a:pt x="0" y="13"/>
                    </a:lnTo>
                    <a:lnTo>
                      <a:pt x="0" y="14"/>
                    </a:lnTo>
                    <a:lnTo>
                      <a:pt x="0" y="13"/>
                    </a:lnTo>
                    <a:lnTo>
                      <a:pt x="0" y="13"/>
                    </a:lnTo>
                    <a:lnTo>
                      <a:pt x="0" y="12"/>
                    </a:lnTo>
                    <a:lnTo>
                      <a:pt x="0" y="13"/>
                    </a:lnTo>
                    <a:lnTo>
                      <a:pt x="0" y="12"/>
                    </a:lnTo>
                    <a:lnTo>
                      <a:pt x="0" y="12"/>
                    </a:lnTo>
                    <a:lnTo>
                      <a:pt x="0" y="12"/>
                    </a:lnTo>
                    <a:lnTo>
                      <a:pt x="0" y="13"/>
                    </a:lnTo>
                    <a:lnTo>
                      <a:pt x="0" y="12"/>
                    </a:lnTo>
                    <a:lnTo>
                      <a:pt x="0" y="13"/>
                    </a:lnTo>
                    <a:lnTo>
                      <a:pt x="0" y="12"/>
                    </a:lnTo>
                    <a:lnTo>
                      <a:pt x="0" y="12"/>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3"/>
                    </a:lnTo>
                    <a:lnTo>
                      <a:pt x="0" y="13"/>
                    </a:lnTo>
                    <a:lnTo>
                      <a:pt x="0" y="12"/>
                    </a:lnTo>
                    <a:lnTo>
                      <a:pt x="0" y="13"/>
                    </a:lnTo>
                    <a:lnTo>
                      <a:pt x="0" y="12"/>
                    </a:lnTo>
                    <a:lnTo>
                      <a:pt x="0" y="11"/>
                    </a:lnTo>
                    <a:lnTo>
                      <a:pt x="0" y="12"/>
                    </a:lnTo>
                    <a:lnTo>
                      <a:pt x="0" y="12"/>
                    </a:lnTo>
                    <a:lnTo>
                      <a:pt x="0" y="13"/>
                    </a:lnTo>
                    <a:lnTo>
                      <a:pt x="0" y="12"/>
                    </a:lnTo>
                    <a:lnTo>
                      <a:pt x="0" y="11"/>
                    </a:lnTo>
                    <a:lnTo>
                      <a:pt x="0" y="12"/>
                    </a:lnTo>
                    <a:lnTo>
                      <a:pt x="0" y="11"/>
                    </a:lnTo>
                    <a:lnTo>
                      <a:pt x="0" y="11"/>
                    </a:lnTo>
                    <a:lnTo>
                      <a:pt x="0" y="11"/>
                    </a:lnTo>
                    <a:lnTo>
                      <a:pt x="0" y="11"/>
                    </a:lnTo>
                    <a:lnTo>
                      <a:pt x="0" y="10"/>
                    </a:lnTo>
                    <a:lnTo>
                      <a:pt x="0" y="10"/>
                    </a:lnTo>
                    <a:lnTo>
                      <a:pt x="0" y="11"/>
                    </a:lnTo>
                    <a:lnTo>
                      <a:pt x="0" y="11"/>
                    </a:lnTo>
                    <a:lnTo>
                      <a:pt x="0" y="11"/>
                    </a:lnTo>
                    <a:lnTo>
                      <a:pt x="0" y="11"/>
                    </a:lnTo>
                    <a:lnTo>
                      <a:pt x="0" y="11"/>
                    </a:lnTo>
                    <a:lnTo>
                      <a:pt x="0" y="11"/>
                    </a:lnTo>
                    <a:lnTo>
                      <a:pt x="0" y="11"/>
                    </a:lnTo>
                    <a:lnTo>
                      <a:pt x="0" y="11"/>
                    </a:lnTo>
                    <a:lnTo>
                      <a:pt x="0" y="11"/>
                    </a:lnTo>
                    <a:lnTo>
                      <a:pt x="0" y="10"/>
                    </a:lnTo>
                    <a:lnTo>
                      <a:pt x="0" y="10"/>
                    </a:lnTo>
                    <a:lnTo>
                      <a:pt x="0" y="11"/>
                    </a:lnTo>
                    <a:lnTo>
                      <a:pt x="0" y="10"/>
                    </a:lnTo>
                    <a:lnTo>
                      <a:pt x="0" y="10"/>
                    </a:lnTo>
                    <a:lnTo>
                      <a:pt x="0" y="9"/>
                    </a:lnTo>
                    <a:lnTo>
                      <a:pt x="0" y="9"/>
                    </a:lnTo>
                    <a:lnTo>
                      <a:pt x="0" y="9"/>
                    </a:lnTo>
                    <a:lnTo>
                      <a:pt x="0" y="9"/>
                    </a:lnTo>
                    <a:lnTo>
                      <a:pt x="0" y="9"/>
                    </a:lnTo>
                    <a:lnTo>
                      <a:pt x="0" y="8"/>
                    </a:lnTo>
                    <a:lnTo>
                      <a:pt x="0" y="8"/>
                    </a:lnTo>
                    <a:lnTo>
                      <a:pt x="0" y="8"/>
                    </a:lnTo>
                    <a:lnTo>
                      <a:pt x="0" y="9"/>
                    </a:lnTo>
                    <a:lnTo>
                      <a:pt x="0" y="9"/>
                    </a:lnTo>
                    <a:lnTo>
                      <a:pt x="0" y="9"/>
                    </a:lnTo>
                    <a:lnTo>
                      <a:pt x="0" y="10"/>
                    </a:lnTo>
                    <a:lnTo>
                      <a:pt x="0" y="10"/>
                    </a:lnTo>
                    <a:lnTo>
                      <a:pt x="0" y="11"/>
                    </a:lnTo>
                    <a:lnTo>
                      <a:pt x="0" y="10"/>
                    </a:lnTo>
                    <a:lnTo>
                      <a:pt x="0" y="10"/>
                    </a:lnTo>
                    <a:lnTo>
                      <a:pt x="0" y="11"/>
                    </a:lnTo>
                    <a:lnTo>
                      <a:pt x="0" y="10"/>
                    </a:lnTo>
                    <a:lnTo>
                      <a:pt x="0" y="11"/>
                    </a:lnTo>
                    <a:lnTo>
                      <a:pt x="0" y="11"/>
                    </a:lnTo>
                    <a:lnTo>
                      <a:pt x="0" y="11"/>
                    </a:lnTo>
                    <a:lnTo>
                      <a:pt x="0" y="11"/>
                    </a:lnTo>
                    <a:lnTo>
                      <a:pt x="0" y="10"/>
                    </a:lnTo>
                    <a:lnTo>
                      <a:pt x="0" y="11"/>
                    </a:lnTo>
                    <a:lnTo>
                      <a:pt x="0" y="11"/>
                    </a:lnTo>
                    <a:lnTo>
                      <a:pt x="0" y="10"/>
                    </a:lnTo>
                    <a:lnTo>
                      <a:pt x="0" y="10"/>
                    </a:lnTo>
                    <a:lnTo>
                      <a:pt x="0" y="10"/>
                    </a:lnTo>
                    <a:lnTo>
                      <a:pt x="0" y="10"/>
                    </a:lnTo>
                    <a:lnTo>
                      <a:pt x="0" y="10"/>
                    </a:lnTo>
                    <a:lnTo>
                      <a:pt x="0" y="11"/>
                    </a:lnTo>
                    <a:lnTo>
                      <a:pt x="0" y="11"/>
                    </a:lnTo>
                    <a:lnTo>
                      <a:pt x="0" y="10"/>
                    </a:lnTo>
                    <a:lnTo>
                      <a:pt x="0" y="11"/>
                    </a:lnTo>
                    <a:lnTo>
                      <a:pt x="0" y="10"/>
                    </a:lnTo>
                    <a:lnTo>
                      <a:pt x="0" y="9"/>
                    </a:lnTo>
                    <a:lnTo>
                      <a:pt x="0" y="10"/>
                    </a:lnTo>
                    <a:lnTo>
                      <a:pt x="0" y="10"/>
                    </a:lnTo>
                    <a:lnTo>
                      <a:pt x="0" y="10"/>
                    </a:lnTo>
                    <a:lnTo>
                      <a:pt x="0" y="10"/>
                    </a:lnTo>
                    <a:lnTo>
                      <a:pt x="0" y="9"/>
                    </a:lnTo>
                    <a:lnTo>
                      <a:pt x="0" y="9"/>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0"/>
                    </a:lnTo>
                    <a:lnTo>
                      <a:pt x="0" y="11"/>
                    </a:lnTo>
                    <a:lnTo>
                      <a:pt x="0" y="10"/>
                    </a:lnTo>
                    <a:lnTo>
                      <a:pt x="0" y="10"/>
                    </a:lnTo>
                    <a:lnTo>
                      <a:pt x="0" y="9"/>
                    </a:lnTo>
                    <a:lnTo>
                      <a:pt x="0" y="10"/>
                    </a:lnTo>
                    <a:lnTo>
                      <a:pt x="0" y="10"/>
                    </a:lnTo>
                    <a:lnTo>
                      <a:pt x="0" y="10"/>
                    </a:lnTo>
                    <a:lnTo>
                      <a:pt x="0" y="10"/>
                    </a:lnTo>
                    <a:lnTo>
                      <a:pt x="0" y="9"/>
                    </a:lnTo>
                    <a:lnTo>
                      <a:pt x="0" y="10"/>
                    </a:lnTo>
                    <a:lnTo>
                      <a:pt x="0" y="9"/>
                    </a:lnTo>
                    <a:lnTo>
                      <a:pt x="0" y="10"/>
                    </a:lnTo>
                    <a:lnTo>
                      <a:pt x="0" y="10"/>
                    </a:lnTo>
                    <a:lnTo>
                      <a:pt x="0" y="9"/>
                    </a:lnTo>
                    <a:lnTo>
                      <a:pt x="0" y="10"/>
                    </a:lnTo>
                    <a:lnTo>
                      <a:pt x="0" y="10"/>
                    </a:lnTo>
                    <a:lnTo>
                      <a:pt x="0" y="10"/>
                    </a:lnTo>
                    <a:lnTo>
                      <a:pt x="0" y="10"/>
                    </a:lnTo>
                    <a:lnTo>
                      <a:pt x="0" y="11"/>
                    </a:lnTo>
                    <a:lnTo>
                      <a:pt x="0" y="10"/>
                    </a:lnTo>
                    <a:lnTo>
                      <a:pt x="0" y="10"/>
                    </a:lnTo>
                    <a:lnTo>
                      <a:pt x="0" y="10"/>
                    </a:lnTo>
                    <a:lnTo>
                      <a:pt x="0" y="11"/>
                    </a:lnTo>
                    <a:lnTo>
                      <a:pt x="0" y="11"/>
                    </a:lnTo>
                    <a:lnTo>
                      <a:pt x="0" y="11"/>
                    </a:lnTo>
                    <a:lnTo>
                      <a:pt x="0" y="10"/>
                    </a:lnTo>
                    <a:lnTo>
                      <a:pt x="0" y="10"/>
                    </a:lnTo>
                    <a:lnTo>
                      <a:pt x="0" y="9"/>
                    </a:lnTo>
                    <a:lnTo>
                      <a:pt x="0" y="8"/>
                    </a:lnTo>
                    <a:lnTo>
                      <a:pt x="0" y="8"/>
                    </a:lnTo>
                    <a:lnTo>
                      <a:pt x="0" y="7"/>
                    </a:lnTo>
                    <a:lnTo>
                      <a:pt x="0" y="6"/>
                    </a:lnTo>
                    <a:lnTo>
                      <a:pt x="0" y="7"/>
                    </a:lnTo>
                    <a:lnTo>
                      <a:pt x="0" y="7"/>
                    </a:lnTo>
                    <a:lnTo>
                      <a:pt x="0" y="6"/>
                    </a:lnTo>
                    <a:lnTo>
                      <a:pt x="0" y="6"/>
                    </a:lnTo>
                    <a:lnTo>
                      <a:pt x="0" y="5"/>
                    </a:lnTo>
                    <a:lnTo>
                      <a:pt x="0" y="5"/>
                    </a:lnTo>
                    <a:lnTo>
                      <a:pt x="0" y="6"/>
                    </a:lnTo>
                    <a:lnTo>
                      <a:pt x="0" y="5"/>
                    </a:lnTo>
                    <a:lnTo>
                      <a:pt x="0" y="5"/>
                    </a:lnTo>
                    <a:lnTo>
                      <a:pt x="0" y="5"/>
                    </a:lnTo>
                    <a:lnTo>
                      <a:pt x="0" y="6"/>
                    </a:lnTo>
                    <a:lnTo>
                      <a:pt x="0" y="5"/>
                    </a:lnTo>
                    <a:lnTo>
                      <a:pt x="0" y="5"/>
                    </a:lnTo>
                    <a:lnTo>
                      <a:pt x="0" y="4"/>
                    </a:lnTo>
                    <a:lnTo>
                      <a:pt x="0" y="3"/>
                    </a:lnTo>
                    <a:lnTo>
                      <a:pt x="0" y="4"/>
                    </a:lnTo>
                    <a:lnTo>
                      <a:pt x="0" y="3"/>
                    </a:lnTo>
                    <a:lnTo>
                      <a:pt x="0" y="3"/>
                    </a:lnTo>
                    <a:lnTo>
                      <a:pt x="0" y="3"/>
                    </a:lnTo>
                    <a:lnTo>
                      <a:pt x="0" y="3"/>
                    </a:lnTo>
                    <a:lnTo>
                      <a:pt x="0" y="3"/>
                    </a:lnTo>
                    <a:lnTo>
                      <a:pt x="0" y="4"/>
                    </a:lnTo>
                    <a:lnTo>
                      <a:pt x="0" y="4"/>
                    </a:lnTo>
                    <a:lnTo>
                      <a:pt x="0" y="4"/>
                    </a:lnTo>
                    <a:lnTo>
                      <a:pt x="0" y="3"/>
                    </a:lnTo>
                    <a:lnTo>
                      <a:pt x="0" y="4"/>
                    </a:lnTo>
                    <a:lnTo>
                      <a:pt x="0" y="4"/>
                    </a:lnTo>
                    <a:lnTo>
                      <a:pt x="0" y="4"/>
                    </a:lnTo>
                    <a:lnTo>
                      <a:pt x="0" y="5"/>
                    </a:lnTo>
                    <a:lnTo>
                      <a:pt x="0" y="5"/>
                    </a:lnTo>
                    <a:lnTo>
                      <a:pt x="0" y="5"/>
                    </a:lnTo>
                    <a:lnTo>
                      <a:pt x="0" y="5"/>
                    </a:lnTo>
                    <a:lnTo>
                      <a:pt x="0" y="5"/>
                    </a:lnTo>
                    <a:lnTo>
                      <a:pt x="0" y="5"/>
                    </a:lnTo>
                    <a:lnTo>
                      <a:pt x="0" y="6"/>
                    </a:lnTo>
                    <a:lnTo>
                      <a:pt x="0" y="6"/>
                    </a:lnTo>
                    <a:lnTo>
                      <a:pt x="0" y="7"/>
                    </a:lnTo>
                    <a:lnTo>
                      <a:pt x="0" y="7"/>
                    </a:lnTo>
                    <a:lnTo>
                      <a:pt x="0" y="8"/>
                    </a:lnTo>
                    <a:lnTo>
                      <a:pt x="0" y="8"/>
                    </a:lnTo>
                    <a:lnTo>
                      <a:pt x="0" y="8"/>
                    </a:lnTo>
                    <a:lnTo>
                      <a:pt x="0" y="8"/>
                    </a:lnTo>
                    <a:lnTo>
                      <a:pt x="0" y="8"/>
                    </a:lnTo>
                    <a:lnTo>
                      <a:pt x="0" y="8"/>
                    </a:lnTo>
                    <a:lnTo>
                      <a:pt x="0" y="9"/>
                    </a:lnTo>
                    <a:lnTo>
                      <a:pt x="0" y="9"/>
                    </a:lnTo>
                    <a:lnTo>
                      <a:pt x="0" y="8"/>
                    </a:lnTo>
                    <a:lnTo>
                      <a:pt x="0" y="8"/>
                    </a:lnTo>
                    <a:lnTo>
                      <a:pt x="0" y="8"/>
                    </a:lnTo>
                    <a:lnTo>
                      <a:pt x="0" y="7"/>
                    </a:lnTo>
                    <a:lnTo>
                      <a:pt x="0" y="8"/>
                    </a:lnTo>
                    <a:lnTo>
                      <a:pt x="0" y="7"/>
                    </a:lnTo>
                    <a:lnTo>
                      <a:pt x="0" y="7"/>
                    </a:lnTo>
                    <a:lnTo>
                      <a:pt x="0" y="7"/>
                    </a:lnTo>
                    <a:lnTo>
                      <a:pt x="0" y="7"/>
                    </a:lnTo>
                    <a:lnTo>
                      <a:pt x="0" y="8"/>
                    </a:lnTo>
                    <a:lnTo>
                      <a:pt x="0" y="8"/>
                    </a:lnTo>
                    <a:lnTo>
                      <a:pt x="0" y="8"/>
                    </a:lnTo>
                    <a:lnTo>
                      <a:pt x="0" y="9"/>
                    </a:lnTo>
                    <a:lnTo>
                      <a:pt x="0" y="9"/>
                    </a:lnTo>
                    <a:lnTo>
                      <a:pt x="0" y="10"/>
                    </a:lnTo>
                    <a:lnTo>
                      <a:pt x="0" y="10"/>
                    </a:lnTo>
                    <a:lnTo>
                      <a:pt x="0" y="10"/>
                    </a:lnTo>
                    <a:lnTo>
                      <a:pt x="0" y="10"/>
                    </a:lnTo>
                    <a:lnTo>
                      <a:pt x="0" y="10"/>
                    </a:lnTo>
                    <a:lnTo>
                      <a:pt x="0" y="11"/>
                    </a:lnTo>
                    <a:lnTo>
                      <a:pt x="0" y="11"/>
                    </a:lnTo>
                    <a:lnTo>
                      <a:pt x="0" y="11"/>
                    </a:lnTo>
                    <a:lnTo>
                      <a:pt x="0" y="11"/>
                    </a:lnTo>
                    <a:lnTo>
                      <a:pt x="0" y="11"/>
                    </a:lnTo>
                    <a:lnTo>
                      <a:pt x="0" y="11"/>
                    </a:lnTo>
                    <a:lnTo>
                      <a:pt x="0" y="10"/>
                    </a:lnTo>
                    <a:lnTo>
                      <a:pt x="0" y="9"/>
                    </a:lnTo>
                    <a:lnTo>
                      <a:pt x="0" y="9"/>
                    </a:lnTo>
                    <a:lnTo>
                      <a:pt x="0" y="9"/>
                    </a:lnTo>
                    <a:lnTo>
                      <a:pt x="0" y="8"/>
                    </a:lnTo>
                    <a:lnTo>
                      <a:pt x="0" y="8"/>
                    </a:lnTo>
                    <a:lnTo>
                      <a:pt x="0" y="8"/>
                    </a:lnTo>
                    <a:lnTo>
                      <a:pt x="0" y="8"/>
                    </a:lnTo>
                    <a:lnTo>
                      <a:pt x="0" y="8"/>
                    </a:lnTo>
                    <a:lnTo>
                      <a:pt x="0" y="8"/>
                    </a:lnTo>
                    <a:lnTo>
                      <a:pt x="0" y="9"/>
                    </a:lnTo>
                    <a:lnTo>
                      <a:pt x="0" y="8"/>
                    </a:lnTo>
                    <a:lnTo>
                      <a:pt x="0" y="8"/>
                    </a:lnTo>
                    <a:lnTo>
                      <a:pt x="0" y="8"/>
                    </a:lnTo>
                    <a:lnTo>
                      <a:pt x="0" y="7"/>
                    </a:lnTo>
                    <a:lnTo>
                      <a:pt x="0" y="7"/>
                    </a:lnTo>
                    <a:lnTo>
                      <a:pt x="0" y="6"/>
                    </a:lnTo>
                    <a:lnTo>
                      <a:pt x="0" y="6"/>
                    </a:lnTo>
                    <a:lnTo>
                      <a:pt x="0" y="6"/>
                    </a:lnTo>
                    <a:lnTo>
                      <a:pt x="0" y="6"/>
                    </a:lnTo>
                    <a:lnTo>
                      <a:pt x="0" y="7"/>
                    </a:lnTo>
                    <a:lnTo>
                      <a:pt x="0" y="7"/>
                    </a:lnTo>
                    <a:lnTo>
                      <a:pt x="0" y="7"/>
                    </a:lnTo>
                    <a:lnTo>
                      <a:pt x="0" y="7"/>
                    </a:lnTo>
                    <a:lnTo>
                      <a:pt x="0" y="8"/>
                    </a:lnTo>
                    <a:lnTo>
                      <a:pt x="0" y="7"/>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9"/>
                    </a:lnTo>
                    <a:lnTo>
                      <a:pt x="0" y="9"/>
                    </a:lnTo>
                    <a:lnTo>
                      <a:pt x="0" y="9"/>
                    </a:lnTo>
                    <a:lnTo>
                      <a:pt x="0" y="9"/>
                    </a:lnTo>
                    <a:lnTo>
                      <a:pt x="0" y="10"/>
                    </a:lnTo>
                    <a:lnTo>
                      <a:pt x="0" y="9"/>
                    </a:lnTo>
                    <a:lnTo>
                      <a:pt x="0" y="10"/>
                    </a:lnTo>
                    <a:lnTo>
                      <a:pt x="0" y="10"/>
                    </a:lnTo>
                    <a:lnTo>
                      <a:pt x="0" y="11"/>
                    </a:lnTo>
                    <a:lnTo>
                      <a:pt x="0" y="10"/>
                    </a:lnTo>
                    <a:lnTo>
                      <a:pt x="0" y="11"/>
                    </a:lnTo>
                    <a:lnTo>
                      <a:pt x="0" y="11"/>
                    </a:lnTo>
                    <a:lnTo>
                      <a:pt x="0" y="11"/>
                    </a:lnTo>
                    <a:lnTo>
                      <a:pt x="0" y="11"/>
                    </a:lnTo>
                    <a:lnTo>
                      <a:pt x="0" y="11"/>
                    </a:lnTo>
                    <a:lnTo>
                      <a:pt x="0" y="11"/>
                    </a:lnTo>
                    <a:lnTo>
                      <a:pt x="0" y="12"/>
                    </a:lnTo>
                    <a:lnTo>
                      <a:pt x="0" y="13"/>
                    </a:lnTo>
                    <a:lnTo>
                      <a:pt x="0" y="12"/>
                    </a:lnTo>
                    <a:lnTo>
                      <a:pt x="0" y="12"/>
                    </a:lnTo>
                    <a:lnTo>
                      <a:pt x="0" y="12"/>
                    </a:lnTo>
                    <a:lnTo>
                      <a:pt x="0" y="12"/>
                    </a:lnTo>
                    <a:lnTo>
                      <a:pt x="0" y="12"/>
                    </a:lnTo>
                    <a:lnTo>
                      <a:pt x="0" y="12"/>
                    </a:lnTo>
                    <a:lnTo>
                      <a:pt x="0" y="11"/>
                    </a:lnTo>
                    <a:lnTo>
                      <a:pt x="0" y="12"/>
                    </a:lnTo>
                    <a:lnTo>
                      <a:pt x="0" y="11"/>
                    </a:lnTo>
                    <a:lnTo>
                      <a:pt x="0" y="11"/>
                    </a:lnTo>
                    <a:lnTo>
                      <a:pt x="0" y="12"/>
                    </a:lnTo>
                    <a:lnTo>
                      <a:pt x="0" y="11"/>
                    </a:lnTo>
                    <a:lnTo>
                      <a:pt x="0" y="11"/>
                    </a:lnTo>
                    <a:lnTo>
                      <a:pt x="0" y="11"/>
                    </a:lnTo>
                    <a:lnTo>
                      <a:pt x="0" y="11"/>
                    </a:lnTo>
                    <a:lnTo>
                      <a:pt x="0" y="12"/>
                    </a:lnTo>
                    <a:lnTo>
                      <a:pt x="0" y="12"/>
                    </a:lnTo>
                    <a:lnTo>
                      <a:pt x="0" y="12"/>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0"/>
                    </a:lnTo>
                    <a:lnTo>
                      <a:pt x="0" y="10"/>
                    </a:lnTo>
                    <a:lnTo>
                      <a:pt x="0" y="9"/>
                    </a:lnTo>
                    <a:lnTo>
                      <a:pt x="0" y="9"/>
                    </a:lnTo>
                    <a:lnTo>
                      <a:pt x="0" y="9"/>
                    </a:lnTo>
                    <a:lnTo>
                      <a:pt x="0" y="10"/>
                    </a:lnTo>
                    <a:lnTo>
                      <a:pt x="0" y="9"/>
                    </a:lnTo>
                    <a:lnTo>
                      <a:pt x="0" y="9"/>
                    </a:lnTo>
                    <a:lnTo>
                      <a:pt x="0" y="9"/>
                    </a:lnTo>
                    <a:lnTo>
                      <a:pt x="0" y="9"/>
                    </a:lnTo>
                    <a:lnTo>
                      <a:pt x="0" y="9"/>
                    </a:lnTo>
                    <a:lnTo>
                      <a:pt x="0" y="10"/>
                    </a:lnTo>
                    <a:lnTo>
                      <a:pt x="0" y="10"/>
                    </a:lnTo>
                    <a:lnTo>
                      <a:pt x="0" y="10"/>
                    </a:lnTo>
                    <a:lnTo>
                      <a:pt x="0" y="10"/>
                    </a:lnTo>
                    <a:lnTo>
                      <a:pt x="0" y="11"/>
                    </a:lnTo>
                    <a:lnTo>
                      <a:pt x="0" y="11"/>
                    </a:lnTo>
                    <a:lnTo>
                      <a:pt x="0" y="10"/>
                    </a:lnTo>
                    <a:lnTo>
                      <a:pt x="0" y="10"/>
                    </a:lnTo>
                    <a:lnTo>
                      <a:pt x="0" y="10"/>
                    </a:lnTo>
                    <a:lnTo>
                      <a:pt x="0" y="10"/>
                    </a:lnTo>
                    <a:lnTo>
                      <a:pt x="0" y="9"/>
                    </a:lnTo>
                    <a:lnTo>
                      <a:pt x="0" y="9"/>
                    </a:lnTo>
                    <a:lnTo>
                      <a:pt x="0" y="9"/>
                    </a:lnTo>
                    <a:lnTo>
                      <a:pt x="0" y="10"/>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10"/>
                    </a:lnTo>
                    <a:lnTo>
                      <a:pt x="0" y="9"/>
                    </a:lnTo>
                    <a:lnTo>
                      <a:pt x="0" y="10"/>
                    </a:lnTo>
                    <a:lnTo>
                      <a:pt x="0" y="11"/>
                    </a:lnTo>
                    <a:lnTo>
                      <a:pt x="0" y="11"/>
                    </a:lnTo>
                    <a:lnTo>
                      <a:pt x="0" y="12"/>
                    </a:lnTo>
                    <a:lnTo>
                      <a:pt x="0" y="11"/>
                    </a:lnTo>
                    <a:lnTo>
                      <a:pt x="0" y="11"/>
                    </a:lnTo>
                    <a:lnTo>
                      <a:pt x="0" y="12"/>
                    </a:lnTo>
                    <a:lnTo>
                      <a:pt x="0" y="12"/>
                    </a:lnTo>
                    <a:lnTo>
                      <a:pt x="0" y="12"/>
                    </a:lnTo>
                    <a:lnTo>
                      <a:pt x="0" y="13"/>
                    </a:lnTo>
                    <a:lnTo>
                      <a:pt x="0" y="13"/>
                    </a:lnTo>
                    <a:lnTo>
                      <a:pt x="0" y="13"/>
                    </a:lnTo>
                    <a:lnTo>
                      <a:pt x="0" y="13"/>
                    </a:lnTo>
                    <a:lnTo>
                      <a:pt x="0" y="13"/>
                    </a:lnTo>
                    <a:lnTo>
                      <a:pt x="0" y="12"/>
                    </a:lnTo>
                    <a:lnTo>
                      <a:pt x="0" y="12"/>
                    </a:lnTo>
                    <a:lnTo>
                      <a:pt x="0" y="12"/>
                    </a:lnTo>
                    <a:lnTo>
                      <a:pt x="0" y="13"/>
                    </a:lnTo>
                    <a:lnTo>
                      <a:pt x="0" y="12"/>
                    </a:lnTo>
                    <a:lnTo>
                      <a:pt x="0" y="12"/>
                    </a:lnTo>
                    <a:lnTo>
                      <a:pt x="0" y="12"/>
                    </a:lnTo>
                    <a:lnTo>
                      <a:pt x="0" y="12"/>
                    </a:lnTo>
                    <a:lnTo>
                      <a:pt x="0" y="11"/>
                    </a:lnTo>
                    <a:lnTo>
                      <a:pt x="0" y="11"/>
                    </a:lnTo>
                    <a:lnTo>
                      <a:pt x="0" y="11"/>
                    </a:lnTo>
                    <a:lnTo>
                      <a:pt x="0" y="11"/>
                    </a:lnTo>
                    <a:lnTo>
                      <a:pt x="0" y="12"/>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0"/>
                    </a:lnTo>
                    <a:lnTo>
                      <a:pt x="0" y="10"/>
                    </a:lnTo>
                    <a:lnTo>
                      <a:pt x="0" y="10"/>
                    </a:lnTo>
                    <a:lnTo>
                      <a:pt x="0" y="9"/>
                    </a:lnTo>
                    <a:lnTo>
                      <a:pt x="0" y="8"/>
                    </a:lnTo>
                    <a:lnTo>
                      <a:pt x="0" y="8"/>
                    </a:lnTo>
                    <a:lnTo>
                      <a:pt x="0" y="8"/>
                    </a:lnTo>
                    <a:lnTo>
                      <a:pt x="0" y="8"/>
                    </a:lnTo>
                    <a:lnTo>
                      <a:pt x="0" y="8"/>
                    </a:lnTo>
                    <a:lnTo>
                      <a:pt x="0" y="7"/>
                    </a:lnTo>
                    <a:lnTo>
                      <a:pt x="0" y="8"/>
                    </a:lnTo>
                    <a:lnTo>
                      <a:pt x="0" y="7"/>
                    </a:lnTo>
                    <a:lnTo>
                      <a:pt x="0" y="6"/>
                    </a:lnTo>
                    <a:lnTo>
                      <a:pt x="0" y="7"/>
                    </a:lnTo>
                    <a:lnTo>
                      <a:pt x="0" y="7"/>
                    </a:lnTo>
                    <a:lnTo>
                      <a:pt x="0" y="8"/>
                    </a:lnTo>
                    <a:lnTo>
                      <a:pt x="0" y="8"/>
                    </a:lnTo>
                    <a:lnTo>
                      <a:pt x="0" y="7"/>
                    </a:lnTo>
                    <a:lnTo>
                      <a:pt x="0" y="7"/>
                    </a:lnTo>
                    <a:lnTo>
                      <a:pt x="0" y="7"/>
                    </a:lnTo>
                    <a:lnTo>
                      <a:pt x="0" y="6"/>
                    </a:lnTo>
                    <a:lnTo>
                      <a:pt x="0" y="6"/>
                    </a:lnTo>
                    <a:lnTo>
                      <a:pt x="0" y="5"/>
                    </a:lnTo>
                    <a:lnTo>
                      <a:pt x="0" y="6"/>
                    </a:lnTo>
                    <a:lnTo>
                      <a:pt x="0" y="5"/>
                    </a:lnTo>
                    <a:lnTo>
                      <a:pt x="0" y="6"/>
                    </a:lnTo>
                    <a:lnTo>
                      <a:pt x="0" y="6"/>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3"/>
                    </a:lnTo>
                    <a:lnTo>
                      <a:pt x="0" y="3"/>
                    </a:lnTo>
                    <a:lnTo>
                      <a:pt x="0" y="4"/>
                    </a:lnTo>
                    <a:lnTo>
                      <a:pt x="0" y="4"/>
                    </a:lnTo>
                    <a:lnTo>
                      <a:pt x="0" y="3"/>
                    </a:lnTo>
                    <a:lnTo>
                      <a:pt x="0" y="4"/>
                    </a:lnTo>
                    <a:lnTo>
                      <a:pt x="0" y="5"/>
                    </a:lnTo>
                    <a:lnTo>
                      <a:pt x="0" y="5"/>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1"/>
                    </a:lnTo>
                    <a:lnTo>
                      <a:pt x="0" y="1"/>
                    </a:lnTo>
                    <a:lnTo>
                      <a:pt x="0" y="2"/>
                    </a:lnTo>
                    <a:lnTo>
                      <a:pt x="0" y="2"/>
                    </a:lnTo>
                    <a:lnTo>
                      <a:pt x="0" y="2"/>
                    </a:lnTo>
                    <a:lnTo>
                      <a:pt x="0" y="2"/>
                    </a:lnTo>
                    <a:lnTo>
                      <a:pt x="0" y="2"/>
                    </a:lnTo>
                    <a:lnTo>
                      <a:pt x="0" y="3"/>
                    </a:lnTo>
                    <a:lnTo>
                      <a:pt x="0" y="2"/>
                    </a:lnTo>
                    <a:lnTo>
                      <a:pt x="0" y="3"/>
                    </a:lnTo>
                    <a:lnTo>
                      <a:pt x="0" y="3"/>
                    </a:lnTo>
                    <a:lnTo>
                      <a:pt x="0" y="2"/>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4"/>
                    </a:lnTo>
                    <a:lnTo>
                      <a:pt x="0" y="5"/>
                    </a:lnTo>
                    <a:lnTo>
                      <a:pt x="0" y="5"/>
                    </a:lnTo>
                    <a:lnTo>
                      <a:pt x="0" y="5"/>
                    </a:lnTo>
                    <a:lnTo>
                      <a:pt x="0" y="5"/>
                    </a:lnTo>
                    <a:lnTo>
                      <a:pt x="0" y="5"/>
                    </a:lnTo>
                    <a:lnTo>
                      <a:pt x="0" y="6"/>
                    </a:lnTo>
                    <a:lnTo>
                      <a:pt x="0" y="6"/>
                    </a:lnTo>
                    <a:lnTo>
                      <a:pt x="0" y="7"/>
                    </a:lnTo>
                    <a:lnTo>
                      <a:pt x="0" y="7"/>
                    </a:lnTo>
                    <a:lnTo>
                      <a:pt x="0" y="7"/>
                    </a:lnTo>
                    <a:lnTo>
                      <a:pt x="0" y="7"/>
                    </a:lnTo>
                    <a:lnTo>
                      <a:pt x="0" y="8"/>
                    </a:lnTo>
                    <a:lnTo>
                      <a:pt x="0" y="8"/>
                    </a:lnTo>
                    <a:lnTo>
                      <a:pt x="0" y="9"/>
                    </a:lnTo>
                    <a:lnTo>
                      <a:pt x="0" y="10"/>
                    </a:lnTo>
                    <a:lnTo>
                      <a:pt x="0" y="10"/>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1"/>
                    </a:lnTo>
                    <a:lnTo>
                      <a:pt x="0" y="12"/>
                    </a:lnTo>
                    <a:lnTo>
                      <a:pt x="0" y="11"/>
                    </a:lnTo>
                    <a:lnTo>
                      <a:pt x="0" y="12"/>
                    </a:lnTo>
                    <a:lnTo>
                      <a:pt x="0" y="12"/>
                    </a:lnTo>
                    <a:lnTo>
                      <a:pt x="0" y="11"/>
                    </a:lnTo>
                    <a:lnTo>
                      <a:pt x="0" y="12"/>
                    </a:lnTo>
                    <a:lnTo>
                      <a:pt x="0" y="12"/>
                    </a:lnTo>
                    <a:lnTo>
                      <a:pt x="0" y="11"/>
                    </a:lnTo>
                    <a:lnTo>
                      <a:pt x="0" y="12"/>
                    </a:lnTo>
                    <a:lnTo>
                      <a:pt x="0" y="11"/>
                    </a:lnTo>
                    <a:lnTo>
                      <a:pt x="0" y="12"/>
                    </a:lnTo>
                    <a:lnTo>
                      <a:pt x="0" y="12"/>
                    </a:lnTo>
                    <a:lnTo>
                      <a:pt x="0" y="13"/>
                    </a:lnTo>
                    <a:lnTo>
                      <a:pt x="0" y="12"/>
                    </a:lnTo>
                    <a:lnTo>
                      <a:pt x="0" y="13"/>
                    </a:lnTo>
                    <a:lnTo>
                      <a:pt x="0" y="12"/>
                    </a:lnTo>
                    <a:lnTo>
                      <a:pt x="0" y="13"/>
                    </a:lnTo>
                    <a:lnTo>
                      <a:pt x="0" y="12"/>
                    </a:lnTo>
                    <a:lnTo>
                      <a:pt x="0" y="11"/>
                    </a:lnTo>
                    <a:lnTo>
                      <a:pt x="0" y="11"/>
                    </a:lnTo>
                    <a:lnTo>
                      <a:pt x="0" y="11"/>
                    </a:lnTo>
                    <a:lnTo>
                      <a:pt x="0" y="11"/>
                    </a:lnTo>
                    <a:lnTo>
                      <a:pt x="0" y="11"/>
                    </a:lnTo>
                    <a:lnTo>
                      <a:pt x="0" y="10"/>
                    </a:lnTo>
                    <a:lnTo>
                      <a:pt x="0" y="9"/>
                    </a:lnTo>
                    <a:lnTo>
                      <a:pt x="0" y="9"/>
                    </a:lnTo>
                    <a:lnTo>
                      <a:pt x="0" y="8"/>
                    </a:lnTo>
                    <a:lnTo>
                      <a:pt x="0" y="8"/>
                    </a:lnTo>
                    <a:lnTo>
                      <a:pt x="0" y="8"/>
                    </a:lnTo>
                    <a:lnTo>
                      <a:pt x="0" y="8"/>
                    </a:lnTo>
                    <a:lnTo>
                      <a:pt x="0" y="7"/>
                    </a:lnTo>
                    <a:lnTo>
                      <a:pt x="0" y="7"/>
                    </a:lnTo>
                    <a:lnTo>
                      <a:pt x="0" y="7"/>
                    </a:lnTo>
                    <a:lnTo>
                      <a:pt x="0" y="8"/>
                    </a:lnTo>
                    <a:lnTo>
                      <a:pt x="0" y="7"/>
                    </a:lnTo>
                    <a:lnTo>
                      <a:pt x="0" y="7"/>
                    </a:lnTo>
                    <a:lnTo>
                      <a:pt x="0" y="7"/>
                    </a:lnTo>
                  </a:path>
                </a:pathLst>
              </a:custGeom>
              <a:noFill/>
              <a:ln w="0">
                <a:solidFill>
                  <a:srgbClr val="3366FF"/>
                </a:solidFill>
                <a:prstDash val="solid"/>
                <a:round/>
                <a:headEnd/>
                <a:tailEnd/>
              </a:ln>
            </p:spPr>
            <p:txBody>
              <a:bodyPr/>
              <a:lstStyle/>
              <a:p>
                <a:endParaRPr lang="en-GB"/>
              </a:p>
            </p:txBody>
          </p:sp>
          <p:sp>
            <p:nvSpPr>
              <p:cNvPr id="186011" name="Freeform 667"/>
              <p:cNvSpPr>
                <a:spLocks/>
              </p:cNvSpPr>
              <p:nvPr/>
            </p:nvSpPr>
            <p:spPr bwMode="auto">
              <a:xfrm>
                <a:off x="2988" y="3389"/>
                <a:ext cx="1" cy="102"/>
              </a:xfrm>
              <a:custGeom>
                <a:avLst/>
                <a:gdLst/>
                <a:ahLst/>
                <a:cxnLst>
                  <a:cxn ang="0">
                    <a:pos x="0" y="5"/>
                  </a:cxn>
                  <a:cxn ang="0">
                    <a:pos x="0" y="4"/>
                  </a:cxn>
                  <a:cxn ang="0">
                    <a:pos x="0" y="4"/>
                  </a:cxn>
                  <a:cxn ang="0">
                    <a:pos x="0" y="8"/>
                  </a:cxn>
                  <a:cxn ang="0">
                    <a:pos x="0" y="10"/>
                  </a:cxn>
                  <a:cxn ang="0">
                    <a:pos x="0" y="13"/>
                  </a:cxn>
                  <a:cxn ang="0">
                    <a:pos x="0" y="17"/>
                  </a:cxn>
                  <a:cxn ang="0">
                    <a:pos x="0" y="15"/>
                  </a:cxn>
                  <a:cxn ang="0">
                    <a:pos x="0" y="17"/>
                  </a:cxn>
                  <a:cxn ang="0">
                    <a:pos x="0" y="17"/>
                  </a:cxn>
                  <a:cxn ang="0">
                    <a:pos x="0" y="16"/>
                  </a:cxn>
                  <a:cxn ang="0">
                    <a:pos x="0" y="16"/>
                  </a:cxn>
                  <a:cxn ang="0">
                    <a:pos x="0" y="12"/>
                  </a:cxn>
                  <a:cxn ang="0">
                    <a:pos x="0" y="13"/>
                  </a:cxn>
                  <a:cxn ang="0">
                    <a:pos x="0" y="11"/>
                  </a:cxn>
                  <a:cxn ang="0">
                    <a:pos x="0" y="11"/>
                  </a:cxn>
                  <a:cxn ang="0">
                    <a:pos x="0" y="8"/>
                  </a:cxn>
                  <a:cxn ang="0">
                    <a:pos x="0" y="9"/>
                  </a:cxn>
                  <a:cxn ang="0">
                    <a:pos x="0" y="10"/>
                  </a:cxn>
                  <a:cxn ang="0">
                    <a:pos x="0" y="9"/>
                  </a:cxn>
                  <a:cxn ang="0">
                    <a:pos x="0" y="10"/>
                  </a:cxn>
                  <a:cxn ang="0">
                    <a:pos x="0" y="9"/>
                  </a:cxn>
                  <a:cxn ang="0">
                    <a:pos x="0" y="9"/>
                  </a:cxn>
                  <a:cxn ang="0">
                    <a:pos x="0" y="9"/>
                  </a:cxn>
                  <a:cxn ang="0">
                    <a:pos x="0" y="6"/>
                  </a:cxn>
                  <a:cxn ang="0">
                    <a:pos x="0" y="3"/>
                  </a:cxn>
                  <a:cxn ang="0">
                    <a:pos x="0" y="2"/>
                  </a:cxn>
                  <a:cxn ang="0">
                    <a:pos x="0" y="1"/>
                  </a:cxn>
                  <a:cxn ang="0">
                    <a:pos x="0" y="4"/>
                  </a:cxn>
                  <a:cxn ang="0">
                    <a:pos x="0" y="4"/>
                  </a:cxn>
                  <a:cxn ang="0">
                    <a:pos x="0" y="2"/>
                  </a:cxn>
                  <a:cxn ang="0">
                    <a:pos x="0" y="4"/>
                  </a:cxn>
                  <a:cxn ang="0">
                    <a:pos x="0" y="4"/>
                  </a:cxn>
                  <a:cxn ang="0">
                    <a:pos x="0" y="2"/>
                  </a:cxn>
                  <a:cxn ang="0">
                    <a:pos x="0" y="4"/>
                  </a:cxn>
                  <a:cxn ang="0">
                    <a:pos x="0" y="2"/>
                  </a:cxn>
                  <a:cxn ang="0">
                    <a:pos x="0" y="5"/>
                  </a:cxn>
                  <a:cxn ang="0">
                    <a:pos x="0" y="7"/>
                  </a:cxn>
                  <a:cxn ang="0">
                    <a:pos x="0" y="6"/>
                  </a:cxn>
                  <a:cxn ang="0">
                    <a:pos x="0" y="5"/>
                  </a:cxn>
                  <a:cxn ang="0">
                    <a:pos x="0" y="3"/>
                  </a:cxn>
                  <a:cxn ang="0">
                    <a:pos x="0" y="6"/>
                  </a:cxn>
                  <a:cxn ang="0">
                    <a:pos x="0" y="6"/>
                  </a:cxn>
                  <a:cxn ang="0">
                    <a:pos x="0" y="6"/>
                  </a:cxn>
                  <a:cxn ang="0">
                    <a:pos x="0" y="6"/>
                  </a:cxn>
                  <a:cxn ang="0">
                    <a:pos x="0" y="7"/>
                  </a:cxn>
                  <a:cxn ang="0">
                    <a:pos x="0" y="8"/>
                  </a:cxn>
                  <a:cxn ang="0">
                    <a:pos x="0" y="8"/>
                  </a:cxn>
                  <a:cxn ang="0">
                    <a:pos x="0" y="6"/>
                  </a:cxn>
                  <a:cxn ang="0">
                    <a:pos x="0" y="10"/>
                  </a:cxn>
                  <a:cxn ang="0">
                    <a:pos x="0" y="8"/>
                  </a:cxn>
                  <a:cxn ang="0">
                    <a:pos x="0" y="6"/>
                  </a:cxn>
                  <a:cxn ang="0">
                    <a:pos x="0" y="6"/>
                  </a:cxn>
                  <a:cxn ang="0">
                    <a:pos x="0" y="4"/>
                  </a:cxn>
                  <a:cxn ang="0">
                    <a:pos x="0" y="6"/>
                  </a:cxn>
                  <a:cxn ang="0">
                    <a:pos x="0" y="6"/>
                  </a:cxn>
                  <a:cxn ang="0">
                    <a:pos x="0" y="7"/>
                  </a:cxn>
                  <a:cxn ang="0">
                    <a:pos x="0" y="9"/>
                  </a:cxn>
                  <a:cxn ang="0">
                    <a:pos x="0" y="7"/>
                  </a:cxn>
                  <a:cxn ang="0">
                    <a:pos x="0" y="6"/>
                  </a:cxn>
                  <a:cxn ang="0">
                    <a:pos x="0" y="9"/>
                  </a:cxn>
                  <a:cxn ang="0">
                    <a:pos x="0" y="6"/>
                  </a:cxn>
                  <a:cxn ang="0">
                    <a:pos x="0" y="6"/>
                  </a:cxn>
                </a:cxnLst>
                <a:rect l="0" t="0" r="r" b="b"/>
                <a:pathLst>
                  <a:path h="17">
                    <a:moveTo>
                      <a:pt x="0" y="5"/>
                    </a:moveTo>
                    <a:lnTo>
                      <a:pt x="0" y="5"/>
                    </a:lnTo>
                    <a:lnTo>
                      <a:pt x="0" y="5"/>
                    </a:lnTo>
                    <a:lnTo>
                      <a:pt x="0" y="5"/>
                    </a:lnTo>
                    <a:lnTo>
                      <a:pt x="0" y="4"/>
                    </a:lnTo>
                    <a:lnTo>
                      <a:pt x="0" y="5"/>
                    </a:lnTo>
                    <a:lnTo>
                      <a:pt x="0" y="5"/>
                    </a:lnTo>
                    <a:lnTo>
                      <a:pt x="0" y="6"/>
                    </a:lnTo>
                    <a:lnTo>
                      <a:pt x="0" y="5"/>
                    </a:lnTo>
                    <a:lnTo>
                      <a:pt x="0" y="5"/>
                    </a:lnTo>
                    <a:lnTo>
                      <a:pt x="0" y="5"/>
                    </a:lnTo>
                    <a:lnTo>
                      <a:pt x="0" y="5"/>
                    </a:lnTo>
                    <a:lnTo>
                      <a:pt x="0" y="4"/>
                    </a:lnTo>
                    <a:lnTo>
                      <a:pt x="0" y="5"/>
                    </a:lnTo>
                    <a:lnTo>
                      <a:pt x="0" y="4"/>
                    </a:lnTo>
                    <a:lnTo>
                      <a:pt x="0" y="5"/>
                    </a:lnTo>
                    <a:lnTo>
                      <a:pt x="0" y="5"/>
                    </a:lnTo>
                    <a:lnTo>
                      <a:pt x="0" y="5"/>
                    </a:lnTo>
                    <a:lnTo>
                      <a:pt x="0" y="4"/>
                    </a:lnTo>
                    <a:lnTo>
                      <a:pt x="0" y="4"/>
                    </a:lnTo>
                    <a:lnTo>
                      <a:pt x="0" y="5"/>
                    </a:lnTo>
                    <a:lnTo>
                      <a:pt x="0" y="4"/>
                    </a:lnTo>
                    <a:lnTo>
                      <a:pt x="0" y="4"/>
                    </a:lnTo>
                    <a:lnTo>
                      <a:pt x="0" y="4"/>
                    </a:lnTo>
                    <a:lnTo>
                      <a:pt x="0" y="4"/>
                    </a:lnTo>
                    <a:lnTo>
                      <a:pt x="0" y="4"/>
                    </a:lnTo>
                    <a:lnTo>
                      <a:pt x="0" y="3"/>
                    </a:lnTo>
                    <a:lnTo>
                      <a:pt x="0" y="3"/>
                    </a:lnTo>
                    <a:lnTo>
                      <a:pt x="0" y="3"/>
                    </a:lnTo>
                    <a:lnTo>
                      <a:pt x="0" y="4"/>
                    </a:lnTo>
                    <a:lnTo>
                      <a:pt x="0" y="4"/>
                    </a:lnTo>
                    <a:lnTo>
                      <a:pt x="0" y="4"/>
                    </a:lnTo>
                    <a:lnTo>
                      <a:pt x="0" y="4"/>
                    </a:lnTo>
                    <a:lnTo>
                      <a:pt x="0" y="5"/>
                    </a:lnTo>
                    <a:lnTo>
                      <a:pt x="0" y="5"/>
                    </a:lnTo>
                    <a:lnTo>
                      <a:pt x="0" y="6"/>
                    </a:lnTo>
                    <a:lnTo>
                      <a:pt x="0" y="5"/>
                    </a:lnTo>
                    <a:lnTo>
                      <a:pt x="0" y="6"/>
                    </a:lnTo>
                    <a:lnTo>
                      <a:pt x="0" y="6"/>
                    </a:lnTo>
                    <a:lnTo>
                      <a:pt x="0" y="7"/>
                    </a:lnTo>
                    <a:lnTo>
                      <a:pt x="0" y="8"/>
                    </a:lnTo>
                    <a:lnTo>
                      <a:pt x="0" y="7"/>
                    </a:lnTo>
                    <a:lnTo>
                      <a:pt x="0" y="8"/>
                    </a:lnTo>
                    <a:lnTo>
                      <a:pt x="0" y="8"/>
                    </a:lnTo>
                    <a:lnTo>
                      <a:pt x="0" y="7"/>
                    </a:lnTo>
                    <a:lnTo>
                      <a:pt x="0" y="8"/>
                    </a:lnTo>
                    <a:lnTo>
                      <a:pt x="0" y="7"/>
                    </a:lnTo>
                    <a:lnTo>
                      <a:pt x="0" y="8"/>
                    </a:lnTo>
                    <a:lnTo>
                      <a:pt x="0" y="8"/>
                    </a:lnTo>
                    <a:lnTo>
                      <a:pt x="0" y="9"/>
                    </a:lnTo>
                    <a:lnTo>
                      <a:pt x="0" y="9"/>
                    </a:lnTo>
                    <a:lnTo>
                      <a:pt x="0" y="9"/>
                    </a:lnTo>
                    <a:lnTo>
                      <a:pt x="0" y="9"/>
                    </a:lnTo>
                    <a:lnTo>
                      <a:pt x="0" y="10"/>
                    </a:lnTo>
                    <a:lnTo>
                      <a:pt x="0" y="10"/>
                    </a:lnTo>
                    <a:lnTo>
                      <a:pt x="0" y="11"/>
                    </a:lnTo>
                    <a:lnTo>
                      <a:pt x="0" y="11"/>
                    </a:lnTo>
                    <a:lnTo>
                      <a:pt x="0" y="12"/>
                    </a:lnTo>
                    <a:lnTo>
                      <a:pt x="0" y="11"/>
                    </a:lnTo>
                    <a:lnTo>
                      <a:pt x="0" y="11"/>
                    </a:lnTo>
                    <a:lnTo>
                      <a:pt x="0" y="11"/>
                    </a:lnTo>
                    <a:lnTo>
                      <a:pt x="0" y="12"/>
                    </a:lnTo>
                    <a:lnTo>
                      <a:pt x="0" y="12"/>
                    </a:lnTo>
                    <a:lnTo>
                      <a:pt x="0" y="13"/>
                    </a:lnTo>
                    <a:lnTo>
                      <a:pt x="0" y="13"/>
                    </a:lnTo>
                    <a:lnTo>
                      <a:pt x="0" y="13"/>
                    </a:lnTo>
                    <a:lnTo>
                      <a:pt x="0" y="14"/>
                    </a:lnTo>
                    <a:lnTo>
                      <a:pt x="0" y="13"/>
                    </a:lnTo>
                    <a:lnTo>
                      <a:pt x="0" y="14"/>
                    </a:lnTo>
                    <a:lnTo>
                      <a:pt x="0" y="14"/>
                    </a:lnTo>
                    <a:lnTo>
                      <a:pt x="0" y="14"/>
                    </a:lnTo>
                    <a:lnTo>
                      <a:pt x="0" y="14"/>
                    </a:lnTo>
                    <a:lnTo>
                      <a:pt x="0" y="15"/>
                    </a:lnTo>
                    <a:lnTo>
                      <a:pt x="0" y="15"/>
                    </a:lnTo>
                    <a:lnTo>
                      <a:pt x="0" y="16"/>
                    </a:lnTo>
                    <a:lnTo>
                      <a:pt x="0" y="16"/>
                    </a:lnTo>
                    <a:lnTo>
                      <a:pt x="0" y="17"/>
                    </a:lnTo>
                    <a:lnTo>
                      <a:pt x="0" y="16"/>
                    </a:lnTo>
                    <a:lnTo>
                      <a:pt x="0" y="17"/>
                    </a:lnTo>
                    <a:lnTo>
                      <a:pt x="0" y="17"/>
                    </a:lnTo>
                    <a:lnTo>
                      <a:pt x="0" y="17"/>
                    </a:lnTo>
                    <a:lnTo>
                      <a:pt x="0" y="17"/>
                    </a:lnTo>
                    <a:lnTo>
                      <a:pt x="0" y="17"/>
                    </a:lnTo>
                    <a:lnTo>
                      <a:pt x="0" y="17"/>
                    </a:lnTo>
                    <a:lnTo>
                      <a:pt x="0" y="16"/>
                    </a:lnTo>
                    <a:lnTo>
                      <a:pt x="0" y="16"/>
                    </a:lnTo>
                    <a:lnTo>
                      <a:pt x="0" y="15"/>
                    </a:lnTo>
                    <a:lnTo>
                      <a:pt x="0" y="15"/>
                    </a:lnTo>
                    <a:lnTo>
                      <a:pt x="0" y="15"/>
                    </a:lnTo>
                    <a:lnTo>
                      <a:pt x="0" y="15"/>
                    </a:lnTo>
                    <a:lnTo>
                      <a:pt x="0" y="15"/>
                    </a:lnTo>
                    <a:lnTo>
                      <a:pt x="0" y="15"/>
                    </a:lnTo>
                    <a:lnTo>
                      <a:pt x="0" y="15"/>
                    </a:lnTo>
                    <a:lnTo>
                      <a:pt x="0" y="16"/>
                    </a:lnTo>
                    <a:lnTo>
                      <a:pt x="0" y="15"/>
                    </a:lnTo>
                    <a:lnTo>
                      <a:pt x="0" y="16"/>
                    </a:lnTo>
                    <a:lnTo>
                      <a:pt x="0" y="16"/>
                    </a:lnTo>
                    <a:lnTo>
                      <a:pt x="0" y="16"/>
                    </a:lnTo>
                    <a:lnTo>
                      <a:pt x="0" y="17"/>
                    </a:lnTo>
                    <a:lnTo>
                      <a:pt x="0" y="17"/>
                    </a:lnTo>
                    <a:lnTo>
                      <a:pt x="0" y="17"/>
                    </a:lnTo>
                    <a:lnTo>
                      <a:pt x="0" y="17"/>
                    </a:lnTo>
                    <a:lnTo>
                      <a:pt x="0" y="17"/>
                    </a:lnTo>
                    <a:lnTo>
                      <a:pt x="0" y="17"/>
                    </a:lnTo>
                    <a:lnTo>
                      <a:pt x="0" y="17"/>
                    </a:lnTo>
                    <a:lnTo>
                      <a:pt x="0" y="17"/>
                    </a:lnTo>
                    <a:lnTo>
                      <a:pt x="0" y="17"/>
                    </a:lnTo>
                    <a:lnTo>
                      <a:pt x="0" y="17"/>
                    </a:lnTo>
                    <a:lnTo>
                      <a:pt x="0" y="16"/>
                    </a:lnTo>
                    <a:lnTo>
                      <a:pt x="0" y="17"/>
                    </a:lnTo>
                    <a:lnTo>
                      <a:pt x="0" y="16"/>
                    </a:lnTo>
                    <a:lnTo>
                      <a:pt x="0" y="16"/>
                    </a:lnTo>
                    <a:lnTo>
                      <a:pt x="0" y="16"/>
                    </a:lnTo>
                    <a:lnTo>
                      <a:pt x="0" y="17"/>
                    </a:lnTo>
                    <a:lnTo>
                      <a:pt x="0" y="15"/>
                    </a:lnTo>
                    <a:lnTo>
                      <a:pt x="0" y="15"/>
                    </a:lnTo>
                    <a:lnTo>
                      <a:pt x="0" y="15"/>
                    </a:lnTo>
                    <a:lnTo>
                      <a:pt x="0" y="16"/>
                    </a:lnTo>
                    <a:lnTo>
                      <a:pt x="0" y="16"/>
                    </a:lnTo>
                    <a:lnTo>
                      <a:pt x="0" y="17"/>
                    </a:lnTo>
                    <a:lnTo>
                      <a:pt x="0" y="16"/>
                    </a:lnTo>
                    <a:lnTo>
                      <a:pt x="0" y="16"/>
                    </a:lnTo>
                    <a:lnTo>
                      <a:pt x="0" y="16"/>
                    </a:lnTo>
                    <a:lnTo>
                      <a:pt x="0" y="16"/>
                    </a:lnTo>
                    <a:lnTo>
                      <a:pt x="0" y="17"/>
                    </a:lnTo>
                    <a:lnTo>
                      <a:pt x="0" y="17"/>
                    </a:lnTo>
                    <a:lnTo>
                      <a:pt x="0" y="16"/>
                    </a:lnTo>
                    <a:lnTo>
                      <a:pt x="0" y="16"/>
                    </a:lnTo>
                    <a:lnTo>
                      <a:pt x="0" y="16"/>
                    </a:lnTo>
                    <a:lnTo>
                      <a:pt x="0" y="16"/>
                    </a:lnTo>
                    <a:lnTo>
                      <a:pt x="0" y="16"/>
                    </a:lnTo>
                    <a:lnTo>
                      <a:pt x="0" y="16"/>
                    </a:lnTo>
                    <a:lnTo>
                      <a:pt x="0" y="15"/>
                    </a:lnTo>
                    <a:lnTo>
                      <a:pt x="0" y="16"/>
                    </a:lnTo>
                    <a:lnTo>
                      <a:pt x="0" y="15"/>
                    </a:lnTo>
                    <a:lnTo>
                      <a:pt x="0" y="15"/>
                    </a:lnTo>
                    <a:lnTo>
                      <a:pt x="0" y="15"/>
                    </a:lnTo>
                    <a:lnTo>
                      <a:pt x="0" y="14"/>
                    </a:lnTo>
                    <a:lnTo>
                      <a:pt x="0" y="14"/>
                    </a:lnTo>
                    <a:lnTo>
                      <a:pt x="0" y="13"/>
                    </a:lnTo>
                    <a:lnTo>
                      <a:pt x="0" y="13"/>
                    </a:lnTo>
                    <a:lnTo>
                      <a:pt x="0" y="13"/>
                    </a:lnTo>
                    <a:lnTo>
                      <a:pt x="0" y="12"/>
                    </a:lnTo>
                    <a:lnTo>
                      <a:pt x="0" y="13"/>
                    </a:lnTo>
                    <a:lnTo>
                      <a:pt x="0" y="13"/>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1"/>
                    </a:lnTo>
                    <a:lnTo>
                      <a:pt x="0" y="10"/>
                    </a:lnTo>
                    <a:lnTo>
                      <a:pt x="0" y="10"/>
                    </a:lnTo>
                    <a:lnTo>
                      <a:pt x="0" y="9"/>
                    </a:lnTo>
                    <a:lnTo>
                      <a:pt x="0" y="10"/>
                    </a:lnTo>
                    <a:lnTo>
                      <a:pt x="0" y="9"/>
                    </a:lnTo>
                    <a:lnTo>
                      <a:pt x="0" y="9"/>
                    </a:lnTo>
                    <a:lnTo>
                      <a:pt x="0" y="8"/>
                    </a:lnTo>
                    <a:lnTo>
                      <a:pt x="0" y="9"/>
                    </a:lnTo>
                    <a:lnTo>
                      <a:pt x="0" y="9"/>
                    </a:lnTo>
                    <a:lnTo>
                      <a:pt x="0" y="8"/>
                    </a:lnTo>
                    <a:lnTo>
                      <a:pt x="0" y="7"/>
                    </a:lnTo>
                    <a:lnTo>
                      <a:pt x="0" y="7"/>
                    </a:lnTo>
                    <a:lnTo>
                      <a:pt x="0" y="7"/>
                    </a:lnTo>
                    <a:lnTo>
                      <a:pt x="0" y="8"/>
                    </a:lnTo>
                    <a:lnTo>
                      <a:pt x="0" y="8"/>
                    </a:lnTo>
                    <a:lnTo>
                      <a:pt x="0" y="7"/>
                    </a:lnTo>
                    <a:lnTo>
                      <a:pt x="0" y="8"/>
                    </a:lnTo>
                    <a:lnTo>
                      <a:pt x="0" y="9"/>
                    </a:lnTo>
                    <a:lnTo>
                      <a:pt x="0" y="9"/>
                    </a:lnTo>
                    <a:lnTo>
                      <a:pt x="0" y="9"/>
                    </a:lnTo>
                    <a:lnTo>
                      <a:pt x="0" y="10"/>
                    </a:lnTo>
                    <a:lnTo>
                      <a:pt x="0" y="9"/>
                    </a:lnTo>
                    <a:lnTo>
                      <a:pt x="0" y="9"/>
                    </a:lnTo>
                    <a:lnTo>
                      <a:pt x="0" y="10"/>
                    </a:lnTo>
                    <a:lnTo>
                      <a:pt x="0" y="10"/>
                    </a:lnTo>
                    <a:lnTo>
                      <a:pt x="0" y="10"/>
                    </a:lnTo>
                    <a:lnTo>
                      <a:pt x="0" y="11"/>
                    </a:lnTo>
                    <a:lnTo>
                      <a:pt x="0" y="10"/>
                    </a:lnTo>
                    <a:lnTo>
                      <a:pt x="0" y="10"/>
                    </a:lnTo>
                    <a:lnTo>
                      <a:pt x="0" y="10"/>
                    </a:lnTo>
                    <a:lnTo>
                      <a:pt x="0" y="10"/>
                    </a:lnTo>
                    <a:lnTo>
                      <a:pt x="0" y="10"/>
                    </a:lnTo>
                    <a:lnTo>
                      <a:pt x="0" y="10"/>
                    </a:lnTo>
                    <a:lnTo>
                      <a:pt x="0" y="11"/>
                    </a:lnTo>
                    <a:lnTo>
                      <a:pt x="0" y="11"/>
                    </a:lnTo>
                    <a:lnTo>
                      <a:pt x="0" y="11"/>
                    </a:lnTo>
                    <a:lnTo>
                      <a:pt x="0" y="10"/>
                    </a:lnTo>
                    <a:lnTo>
                      <a:pt x="0" y="10"/>
                    </a:lnTo>
                    <a:lnTo>
                      <a:pt x="0" y="9"/>
                    </a:lnTo>
                    <a:lnTo>
                      <a:pt x="0" y="9"/>
                    </a:lnTo>
                    <a:lnTo>
                      <a:pt x="0" y="9"/>
                    </a:lnTo>
                    <a:lnTo>
                      <a:pt x="0" y="9"/>
                    </a:lnTo>
                    <a:lnTo>
                      <a:pt x="0" y="9"/>
                    </a:lnTo>
                    <a:lnTo>
                      <a:pt x="0" y="10"/>
                    </a:lnTo>
                    <a:lnTo>
                      <a:pt x="0" y="10"/>
                    </a:lnTo>
                    <a:lnTo>
                      <a:pt x="0" y="11"/>
                    </a:lnTo>
                    <a:lnTo>
                      <a:pt x="0" y="11"/>
                    </a:lnTo>
                    <a:lnTo>
                      <a:pt x="0" y="11"/>
                    </a:lnTo>
                    <a:lnTo>
                      <a:pt x="0" y="10"/>
                    </a:lnTo>
                    <a:lnTo>
                      <a:pt x="0" y="11"/>
                    </a:lnTo>
                    <a:lnTo>
                      <a:pt x="0" y="10"/>
                    </a:lnTo>
                    <a:lnTo>
                      <a:pt x="0" y="9"/>
                    </a:lnTo>
                    <a:lnTo>
                      <a:pt x="0" y="9"/>
                    </a:lnTo>
                    <a:lnTo>
                      <a:pt x="0" y="9"/>
                    </a:lnTo>
                    <a:lnTo>
                      <a:pt x="0" y="8"/>
                    </a:lnTo>
                    <a:lnTo>
                      <a:pt x="0" y="9"/>
                    </a:lnTo>
                    <a:lnTo>
                      <a:pt x="0" y="8"/>
                    </a:lnTo>
                    <a:lnTo>
                      <a:pt x="0" y="9"/>
                    </a:lnTo>
                    <a:lnTo>
                      <a:pt x="0" y="8"/>
                    </a:lnTo>
                    <a:lnTo>
                      <a:pt x="0" y="9"/>
                    </a:lnTo>
                    <a:lnTo>
                      <a:pt x="0" y="9"/>
                    </a:lnTo>
                    <a:lnTo>
                      <a:pt x="0" y="9"/>
                    </a:lnTo>
                    <a:lnTo>
                      <a:pt x="0" y="9"/>
                    </a:lnTo>
                    <a:lnTo>
                      <a:pt x="0" y="8"/>
                    </a:lnTo>
                    <a:lnTo>
                      <a:pt x="0" y="9"/>
                    </a:lnTo>
                    <a:lnTo>
                      <a:pt x="0" y="8"/>
                    </a:lnTo>
                    <a:lnTo>
                      <a:pt x="0" y="8"/>
                    </a:lnTo>
                    <a:lnTo>
                      <a:pt x="0" y="9"/>
                    </a:lnTo>
                    <a:lnTo>
                      <a:pt x="0" y="8"/>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10"/>
                    </a:lnTo>
                    <a:lnTo>
                      <a:pt x="0" y="9"/>
                    </a:lnTo>
                    <a:lnTo>
                      <a:pt x="0" y="8"/>
                    </a:lnTo>
                    <a:lnTo>
                      <a:pt x="0" y="7"/>
                    </a:lnTo>
                    <a:lnTo>
                      <a:pt x="0" y="7"/>
                    </a:lnTo>
                    <a:lnTo>
                      <a:pt x="0" y="6"/>
                    </a:lnTo>
                    <a:lnTo>
                      <a:pt x="0" y="6"/>
                    </a:lnTo>
                    <a:lnTo>
                      <a:pt x="0" y="5"/>
                    </a:lnTo>
                    <a:lnTo>
                      <a:pt x="0" y="6"/>
                    </a:lnTo>
                    <a:lnTo>
                      <a:pt x="0" y="6"/>
                    </a:lnTo>
                    <a:lnTo>
                      <a:pt x="0" y="6"/>
                    </a:lnTo>
                    <a:lnTo>
                      <a:pt x="0" y="6"/>
                    </a:lnTo>
                    <a:lnTo>
                      <a:pt x="0" y="5"/>
                    </a:lnTo>
                    <a:lnTo>
                      <a:pt x="0" y="5"/>
                    </a:lnTo>
                    <a:lnTo>
                      <a:pt x="0" y="5"/>
                    </a:lnTo>
                    <a:lnTo>
                      <a:pt x="0" y="5"/>
                    </a:lnTo>
                    <a:lnTo>
                      <a:pt x="0" y="6"/>
                    </a:lnTo>
                    <a:lnTo>
                      <a:pt x="0" y="5"/>
                    </a:lnTo>
                    <a:lnTo>
                      <a:pt x="0" y="6"/>
                    </a:lnTo>
                    <a:lnTo>
                      <a:pt x="0" y="4"/>
                    </a:lnTo>
                    <a:lnTo>
                      <a:pt x="0" y="4"/>
                    </a:lnTo>
                    <a:lnTo>
                      <a:pt x="0" y="3"/>
                    </a:lnTo>
                    <a:lnTo>
                      <a:pt x="0" y="4"/>
                    </a:lnTo>
                    <a:lnTo>
                      <a:pt x="0" y="3"/>
                    </a:lnTo>
                    <a:lnTo>
                      <a:pt x="0" y="3"/>
                    </a:lnTo>
                    <a:lnTo>
                      <a:pt x="0" y="3"/>
                    </a:lnTo>
                    <a:lnTo>
                      <a:pt x="0" y="3"/>
                    </a:lnTo>
                    <a:lnTo>
                      <a:pt x="0" y="3"/>
                    </a:lnTo>
                    <a:lnTo>
                      <a:pt x="0" y="3"/>
                    </a:lnTo>
                    <a:lnTo>
                      <a:pt x="0" y="3"/>
                    </a:lnTo>
                    <a:lnTo>
                      <a:pt x="0" y="2"/>
                    </a:lnTo>
                    <a:lnTo>
                      <a:pt x="0" y="2"/>
                    </a:lnTo>
                    <a:lnTo>
                      <a:pt x="0" y="2"/>
                    </a:lnTo>
                    <a:lnTo>
                      <a:pt x="0" y="2"/>
                    </a:lnTo>
                    <a:lnTo>
                      <a:pt x="0" y="1"/>
                    </a:lnTo>
                    <a:lnTo>
                      <a:pt x="0" y="1"/>
                    </a:lnTo>
                    <a:lnTo>
                      <a:pt x="0" y="1"/>
                    </a:lnTo>
                    <a:lnTo>
                      <a:pt x="0" y="1"/>
                    </a:lnTo>
                    <a:lnTo>
                      <a:pt x="0" y="1"/>
                    </a:lnTo>
                    <a:lnTo>
                      <a:pt x="0" y="1"/>
                    </a:lnTo>
                    <a:lnTo>
                      <a:pt x="0" y="0"/>
                    </a:lnTo>
                    <a:lnTo>
                      <a:pt x="0" y="1"/>
                    </a:lnTo>
                    <a:lnTo>
                      <a:pt x="0" y="1"/>
                    </a:lnTo>
                    <a:lnTo>
                      <a:pt x="0" y="1"/>
                    </a:lnTo>
                    <a:lnTo>
                      <a:pt x="0" y="2"/>
                    </a:lnTo>
                    <a:lnTo>
                      <a:pt x="0" y="1"/>
                    </a:lnTo>
                    <a:lnTo>
                      <a:pt x="0" y="1"/>
                    </a:lnTo>
                    <a:lnTo>
                      <a:pt x="0" y="2"/>
                    </a:lnTo>
                    <a:lnTo>
                      <a:pt x="0" y="2"/>
                    </a:lnTo>
                    <a:lnTo>
                      <a:pt x="0" y="3"/>
                    </a:lnTo>
                    <a:lnTo>
                      <a:pt x="0" y="3"/>
                    </a:lnTo>
                    <a:lnTo>
                      <a:pt x="0" y="3"/>
                    </a:lnTo>
                    <a:lnTo>
                      <a:pt x="0" y="3"/>
                    </a:lnTo>
                    <a:lnTo>
                      <a:pt x="0" y="3"/>
                    </a:lnTo>
                    <a:lnTo>
                      <a:pt x="0" y="4"/>
                    </a:lnTo>
                    <a:lnTo>
                      <a:pt x="0" y="3"/>
                    </a:lnTo>
                    <a:lnTo>
                      <a:pt x="0" y="4"/>
                    </a:lnTo>
                    <a:lnTo>
                      <a:pt x="0" y="4"/>
                    </a:lnTo>
                    <a:lnTo>
                      <a:pt x="0" y="4"/>
                    </a:lnTo>
                    <a:lnTo>
                      <a:pt x="0" y="4"/>
                    </a:lnTo>
                    <a:lnTo>
                      <a:pt x="0" y="4"/>
                    </a:lnTo>
                    <a:lnTo>
                      <a:pt x="0" y="4"/>
                    </a:lnTo>
                    <a:lnTo>
                      <a:pt x="0" y="3"/>
                    </a:lnTo>
                    <a:lnTo>
                      <a:pt x="0" y="4"/>
                    </a:lnTo>
                    <a:lnTo>
                      <a:pt x="0" y="4"/>
                    </a:lnTo>
                    <a:lnTo>
                      <a:pt x="0" y="4"/>
                    </a:lnTo>
                    <a:lnTo>
                      <a:pt x="0" y="4"/>
                    </a:lnTo>
                    <a:lnTo>
                      <a:pt x="0" y="3"/>
                    </a:lnTo>
                    <a:lnTo>
                      <a:pt x="0" y="3"/>
                    </a:lnTo>
                    <a:lnTo>
                      <a:pt x="0" y="3"/>
                    </a:lnTo>
                    <a:lnTo>
                      <a:pt x="0" y="3"/>
                    </a:lnTo>
                    <a:lnTo>
                      <a:pt x="0" y="3"/>
                    </a:lnTo>
                    <a:lnTo>
                      <a:pt x="0" y="2"/>
                    </a:lnTo>
                    <a:lnTo>
                      <a:pt x="0" y="2"/>
                    </a:lnTo>
                    <a:lnTo>
                      <a:pt x="0" y="1"/>
                    </a:lnTo>
                    <a:lnTo>
                      <a:pt x="0" y="1"/>
                    </a:lnTo>
                    <a:lnTo>
                      <a:pt x="0" y="2"/>
                    </a:lnTo>
                    <a:lnTo>
                      <a:pt x="0" y="1"/>
                    </a:lnTo>
                    <a:lnTo>
                      <a:pt x="0" y="2"/>
                    </a:lnTo>
                    <a:lnTo>
                      <a:pt x="0" y="2"/>
                    </a:lnTo>
                    <a:lnTo>
                      <a:pt x="0" y="3"/>
                    </a:lnTo>
                    <a:lnTo>
                      <a:pt x="0" y="3"/>
                    </a:lnTo>
                    <a:lnTo>
                      <a:pt x="0" y="3"/>
                    </a:lnTo>
                    <a:lnTo>
                      <a:pt x="0" y="3"/>
                    </a:lnTo>
                    <a:lnTo>
                      <a:pt x="0" y="3"/>
                    </a:lnTo>
                    <a:lnTo>
                      <a:pt x="0" y="4"/>
                    </a:lnTo>
                    <a:lnTo>
                      <a:pt x="0" y="4"/>
                    </a:lnTo>
                    <a:lnTo>
                      <a:pt x="0" y="4"/>
                    </a:lnTo>
                    <a:lnTo>
                      <a:pt x="0" y="4"/>
                    </a:lnTo>
                    <a:lnTo>
                      <a:pt x="0" y="4"/>
                    </a:lnTo>
                    <a:lnTo>
                      <a:pt x="0" y="4"/>
                    </a:lnTo>
                    <a:lnTo>
                      <a:pt x="0" y="3"/>
                    </a:lnTo>
                    <a:lnTo>
                      <a:pt x="0" y="4"/>
                    </a:lnTo>
                    <a:lnTo>
                      <a:pt x="0" y="4"/>
                    </a:lnTo>
                    <a:lnTo>
                      <a:pt x="0" y="4"/>
                    </a:lnTo>
                    <a:lnTo>
                      <a:pt x="0" y="3"/>
                    </a:lnTo>
                    <a:lnTo>
                      <a:pt x="0" y="3"/>
                    </a:lnTo>
                    <a:lnTo>
                      <a:pt x="0" y="3"/>
                    </a:lnTo>
                    <a:lnTo>
                      <a:pt x="0" y="4"/>
                    </a:lnTo>
                    <a:lnTo>
                      <a:pt x="0" y="3"/>
                    </a:lnTo>
                    <a:lnTo>
                      <a:pt x="0" y="3"/>
                    </a:lnTo>
                    <a:lnTo>
                      <a:pt x="0" y="3"/>
                    </a:lnTo>
                    <a:lnTo>
                      <a:pt x="0" y="2"/>
                    </a:lnTo>
                    <a:lnTo>
                      <a:pt x="0" y="2"/>
                    </a:lnTo>
                    <a:lnTo>
                      <a:pt x="0" y="2"/>
                    </a:lnTo>
                    <a:lnTo>
                      <a:pt x="0" y="1"/>
                    </a:lnTo>
                    <a:lnTo>
                      <a:pt x="0" y="1"/>
                    </a:lnTo>
                    <a:lnTo>
                      <a:pt x="0" y="1"/>
                    </a:lnTo>
                    <a:lnTo>
                      <a:pt x="0" y="1"/>
                    </a:lnTo>
                    <a:lnTo>
                      <a:pt x="0" y="2"/>
                    </a:lnTo>
                    <a:lnTo>
                      <a:pt x="0" y="2"/>
                    </a:lnTo>
                    <a:lnTo>
                      <a:pt x="0" y="3"/>
                    </a:lnTo>
                    <a:lnTo>
                      <a:pt x="0" y="3"/>
                    </a:lnTo>
                    <a:lnTo>
                      <a:pt x="0" y="3"/>
                    </a:lnTo>
                    <a:lnTo>
                      <a:pt x="0" y="4"/>
                    </a:lnTo>
                    <a:lnTo>
                      <a:pt x="0" y="4"/>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3"/>
                    </a:lnTo>
                    <a:lnTo>
                      <a:pt x="0" y="3"/>
                    </a:lnTo>
                    <a:lnTo>
                      <a:pt x="0" y="3"/>
                    </a:lnTo>
                    <a:lnTo>
                      <a:pt x="0" y="2"/>
                    </a:lnTo>
                    <a:lnTo>
                      <a:pt x="0" y="3"/>
                    </a:lnTo>
                    <a:lnTo>
                      <a:pt x="0" y="3"/>
                    </a:lnTo>
                    <a:lnTo>
                      <a:pt x="0" y="3"/>
                    </a:lnTo>
                    <a:lnTo>
                      <a:pt x="0" y="3"/>
                    </a:lnTo>
                    <a:lnTo>
                      <a:pt x="0" y="3"/>
                    </a:lnTo>
                    <a:lnTo>
                      <a:pt x="0" y="4"/>
                    </a:lnTo>
                    <a:lnTo>
                      <a:pt x="0" y="5"/>
                    </a:lnTo>
                    <a:lnTo>
                      <a:pt x="0" y="4"/>
                    </a:lnTo>
                    <a:lnTo>
                      <a:pt x="0" y="5"/>
                    </a:lnTo>
                    <a:lnTo>
                      <a:pt x="0" y="5"/>
                    </a:lnTo>
                    <a:lnTo>
                      <a:pt x="0" y="5"/>
                    </a:lnTo>
                    <a:lnTo>
                      <a:pt x="0" y="5"/>
                    </a:lnTo>
                    <a:lnTo>
                      <a:pt x="0" y="5"/>
                    </a:lnTo>
                    <a:lnTo>
                      <a:pt x="0" y="6"/>
                    </a:lnTo>
                    <a:lnTo>
                      <a:pt x="0" y="6"/>
                    </a:lnTo>
                    <a:lnTo>
                      <a:pt x="0" y="6"/>
                    </a:lnTo>
                    <a:lnTo>
                      <a:pt x="0" y="7"/>
                    </a:lnTo>
                    <a:lnTo>
                      <a:pt x="0" y="7"/>
                    </a:lnTo>
                    <a:lnTo>
                      <a:pt x="0" y="7"/>
                    </a:lnTo>
                    <a:lnTo>
                      <a:pt x="0" y="6"/>
                    </a:lnTo>
                    <a:lnTo>
                      <a:pt x="0" y="6"/>
                    </a:lnTo>
                    <a:lnTo>
                      <a:pt x="0" y="7"/>
                    </a:lnTo>
                    <a:lnTo>
                      <a:pt x="0" y="6"/>
                    </a:lnTo>
                    <a:lnTo>
                      <a:pt x="0" y="6"/>
                    </a:lnTo>
                    <a:lnTo>
                      <a:pt x="0" y="7"/>
                    </a:lnTo>
                    <a:lnTo>
                      <a:pt x="0" y="6"/>
                    </a:lnTo>
                    <a:lnTo>
                      <a:pt x="0" y="6"/>
                    </a:lnTo>
                    <a:lnTo>
                      <a:pt x="0" y="6"/>
                    </a:lnTo>
                    <a:lnTo>
                      <a:pt x="0" y="7"/>
                    </a:lnTo>
                    <a:lnTo>
                      <a:pt x="0" y="6"/>
                    </a:lnTo>
                    <a:lnTo>
                      <a:pt x="0" y="5"/>
                    </a:lnTo>
                    <a:lnTo>
                      <a:pt x="0" y="6"/>
                    </a:lnTo>
                    <a:lnTo>
                      <a:pt x="0" y="6"/>
                    </a:lnTo>
                    <a:lnTo>
                      <a:pt x="0" y="5"/>
                    </a:lnTo>
                    <a:lnTo>
                      <a:pt x="0" y="6"/>
                    </a:lnTo>
                    <a:lnTo>
                      <a:pt x="0" y="5"/>
                    </a:lnTo>
                    <a:lnTo>
                      <a:pt x="0" y="4"/>
                    </a:lnTo>
                    <a:lnTo>
                      <a:pt x="0" y="5"/>
                    </a:lnTo>
                    <a:lnTo>
                      <a:pt x="0" y="4"/>
                    </a:lnTo>
                    <a:lnTo>
                      <a:pt x="0" y="4"/>
                    </a:lnTo>
                    <a:lnTo>
                      <a:pt x="0" y="4"/>
                    </a:lnTo>
                    <a:lnTo>
                      <a:pt x="0" y="4"/>
                    </a:lnTo>
                    <a:lnTo>
                      <a:pt x="0" y="4"/>
                    </a:lnTo>
                    <a:lnTo>
                      <a:pt x="0" y="5"/>
                    </a:lnTo>
                    <a:lnTo>
                      <a:pt x="0" y="5"/>
                    </a:lnTo>
                    <a:lnTo>
                      <a:pt x="0" y="4"/>
                    </a:lnTo>
                    <a:lnTo>
                      <a:pt x="0" y="4"/>
                    </a:lnTo>
                    <a:lnTo>
                      <a:pt x="0" y="4"/>
                    </a:lnTo>
                    <a:lnTo>
                      <a:pt x="0" y="3"/>
                    </a:lnTo>
                    <a:lnTo>
                      <a:pt x="0" y="3"/>
                    </a:lnTo>
                    <a:lnTo>
                      <a:pt x="0" y="2"/>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6"/>
                    </a:lnTo>
                    <a:lnTo>
                      <a:pt x="0" y="6"/>
                    </a:lnTo>
                    <a:lnTo>
                      <a:pt x="0" y="5"/>
                    </a:lnTo>
                    <a:lnTo>
                      <a:pt x="0" y="6"/>
                    </a:lnTo>
                    <a:lnTo>
                      <a:pt x="0" y="7"/>
                    </a:lnTo>
                    <a:lnTo>
                      <a:pt x="0" y="6"/>
                    </a:lnTo>
                    <a:lnTo>
                      <a:pt x="0" y="6"/>
                    </a:lnTo>
                    <a:lnTo>
                      <a:pt x="0" y="7"/>
                    </a:lnTo>
                    <a:lnTo>
                      <a:pt x="0" y="7"/>
                    </a:lnTo>
                    <a:lnTo>
                      <a:pt x="0" y="7"/>
                    </a:lnTo>
                    <a:lnTo>
                      <a:pt x="0" y="7"/>
                    </a:lnTo>
                    <a:lnTo>
                      <a:pt x="0" y="7"/>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7"/>
                    </a:lnTo>
                    <a:lnTo>
                      <a:pt x="0" y="8"/>
                    </a:lnTo>
                    <a:lnTo>
                      <a:pt x="0" y="9"/>
                    </a:lnTo>
                    <a:lnTo>
                      <a:pt x="0" y="8"/>
                    </a:lnTo>
                    <a:lnTo>
                      <a:pt x="0" y="8"/>
                    </a:lnTo>
                    <a:lnTo>
                      <a:pt x="0" y="8"/>
                    </a:lnTo>
                    <a:lnTo>
                      <a:pt x="0" y="8"/>
                    </a:lnTo>
                    <a:lnTo>
                      <a:pt x="0" y="8"/>
                    </a:lnTo>
                    <a:lnTo>
                      <a:pt x="0" y="9"/>
                    </a:lnTo>
                    <a:lnTo>
                      <a:pt x="0" y="9"/>
                    </a:lnTo>
                    <a:lnTo>
                      <a:pt x="0" y="9"/>
                    </a:lnTo>
                    <a:lnTo>
                      <a:pt x="0" y="9"/>
                    </a:lnTo>
                    <a:lnTo>
                      <a:pt x="0" y="8"/>
                    </a:lnTo>
                    <a:lnTo>
                      <a:pt x="0" y="8"/>
                    </a:lnTo>
                    <a:lnTo>
                      <a:pt x="0" y="8"/>
                    </a:lnTo>
                    <a:lnTo>
                      <a:pt x="0" y="8"/>
                    </a:lnTo>
                    <a:lnTo>
                      <a:pt x="0" y="9"/>
                    </a:lnTo>
                    <a:lnTo>
                      <a:pt x="0" y="8"/>
                    </a:lnTo>
                    <a:lnTo>
                      <a:pt x="0" y="8"/>
                    </a:lnTo>
                    <a:lnTo>
                      <a:pt x="0" y="8"/>
                    </a:lnTo>
                    <a:lnTo>
                      <a:pt x="0" y="8"/>
                    </a:lnTo>
                    <a:lnTo>
                      <a:pt x="0" y="8"/>
                    </a:lnTo>
                    <a:lnTo>
                      <a:pt x="0" y="7"/>
                    </a:lnTo>
                    <a:lnTo>
                      <a:pt x="0" y="7"/>
                    </a:lnTo>
                    <a:lnTo>
                      <a:pt x="0" y="6"/>
                    </a:lnTo>
                    <a:lnTo>
                      <a:pt x="0" y="7"/>
                    </a:lnTo>
                    <a:lnTo>
                      <a:pt x="0" y="6"/>
                    </a:lnTo>
                    <a:lnTo>
                      <a:pt x="0" y="7"/>
                    </a:lnTo>
                    <a:lnTo>
                      <a:pt x="0" y="6"/>
                    </a:lnTo>
                    <a:lnTo>
                      <a:pt x="0" y="7"/>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10"/>
                    </a:lnTo>
                    <a:lnTo>
                      <a:pt x="0" y="9"/>
                    </a:lnTo>
                    <a:lnTo>
                      <a:pt x="0" y="9"/>
                    </a:lnTo>
                    <a:lnTo>
                      <a:pt x="0" y="9"/>
                    </a:lnTo>
                    <a:lnTo>
                      <a:pt x="0" y="9"/>
                    </a:lnTo>
                    <a:lnTo>
                      <a:pt x="0" y="9"/>
                    </a:lnTo>
                    <a:lnTo>
                      <a:pt x="0" y="8"/>
                    </a:lnTo>
                    <a:lnTo>
                      <a:pt x="0" y="9"/>
                    </a:lnTo>
                    <a:lnTo>
                      <a:pt x="0" y="8"/>
                    </a:lnTo>
                    <a:lnTo>
                      <a:pt x="0" y="8"/>
                    </a:lnTo>
                    <a:lnTo>
                      <a:pt x="0" y="8"/>
                    </a:lnTo>
                    <a:lnTo>
                      <a:pt x="0" y="7"/>
                    </a:lnTo>
                    <a:lnTo>
                      <a:pt x="0" y="8"/>
                    </a:lnTo>
                    <a:lnTo>
                      <a:pt x="0" y="8"/>
                    </a:lnTo>
                    <a:lnTo>
                      <a:pt x="0" y="7"/>
                    </a:lnTo>
                    <a:lnTo>
                      <a:pt x="0" y="7"/>
                    </a:lnTo>
                    <a:lnTo>
                      <a:pt x="0" y="7"/>
                    </a:lnTo>
                    <a:lnTo>
                      <a:pt x="0" y="6"/>
                    </a:lnTo>
                    <a:lnTo>
                      <a:pt x="0" y="6"/>
                    </a:lnTo>
                    <a:lnTo>
                      <a:pt x="0" y="6"/>
                    </a:lnTo>
                    <a:lnTo>
                      <a:pt x="0" y="6"/>
                    </a:lnTo>
                    <a:lnTo>
                      <a:pt x="0" y="5"/>
                    </a:lnTo>
                    <a:lnTo>
                      <a:pt x="0" y="5"/>
                    </a:lnTo>
                    <a:lnTo>
                      <a:pt x="0" y="5"/>
                    </a:lnTo>
                    <a:lnTo>
                      <a:pt x="0" y="6"/>
                    </a:lnTo>
                    <a:lnTo>
                      <a:pt x="0" y="5"/>
                    </a:lnTo>
                    <a:lnTo>
                      <a:pt x="0" y="6"/>
                    </a:lnTo>
                    <a:lnTo>
                      <a:pt x="0" y="5"/>
                    </a:lnTo>
                    <a:lnTo>
                      <a:pt x="0" y="6"/>
                    </a:lnTo>
                    <a:lnTo>
                      <a:pt x="0" y="5"/>
                    </a:lnTo>
                    <a:lnTo>
                      <a:pt x="0" y="6"/>
                    </a:lnTo>
                    <a:lnTo>
                      <a:pt x="0" y="5"/>
                    </a:lnTo>
                    <a:lnTo>
                      <a:pt x="0" y="5"/>
                    </a:lnTo>
                    <a:lnTo>
                      <a:pt x="0" y="5"/>
                    </a:lnTo>
                    <a:lnTo>
                      <a:pt x="0" y="4"/>
                    </a:lnTo>
                    <a:lnTo>
                      <a:pt x="0" y="4"/>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7"/>
                    </a:lnTo>
                    <a:lnTo>
                      <a:pt x="0" y="8"/>
                    </a:lnTo>
                    <a:lnTo>
                      <a:pt x="0" y="8"/>
                    </a:lnTo>
                    <a:lnTo>
                      <a:pt x="0" y="8"/>
                    </a:lnTo>
                    <a:lnTo>
                      <a:pt x="0" y="8"/>
                    </a:lnTo>
                    <a:lnTo>
                      <a:pt x="0" y="8"/>
                    </a:lnTo>
                    <a:lnTo>
                      <a:pt x="0" y="9"/>
                    </a:lnTo>
                    <a:lnTo>
                      <a:pt x="0" y="9"/>
                    </a:lnTo>
                    <a:lnTo>
                      <a:pt x="0" y="9"/>
                    </a:lnTo>
                    <a:lnTo>
                      <a:pt x="0" y="10"/>
                    </a:lnTo>
                    <a:lnTo>
                      <a:pt x="0" y="9"/>
                    </a:lnTo>
                    <a:lnTo>
                      <a:pt x="0" y="9"/>
                    </a:lnTo>
                    <a:lnTo>
                      <a:pt x="0" y="8"/>
                    </a:lnTo>
                    <a:lnTo>
                      <a:pt x="0" y="8"/>
                    </a:lnTo>
                    <a:lnTo>
                      <a:pt x="0" y="8"/>
                    </a:lnTo>
                    <a:lnTo>
                      <a:pt x="0" y="7"/>
                    </a:lnTo>
                    <a:lnTo>
                      <a:pt x="0" y="8"/>
                    </a:lnTo>
                    <a:lnTo>
                      <a:pt x="0" y="8"/>
                    </a:lnTo>
                    <a:lnTo>
                      <a:pt x="0" y="7"/>
                    </a:lnTo>
                    <a:lnTo>
                      <a:pt x="0" y="8"/>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8"/>
                    </a:lnTo>
                    <a:lnTo>
                      <a:pt x="0" y="8"/>
                    </a:lnTo>
                    <a:lnTo>
                      <a:pt x="0" y="9"/>
                    </a:lnTo>
                    <a:lnTo>
                      <a:pt x="0" y="9"/>
                    </a:lnTo>
                    <a:lnTo>
                      <a:pt x="0" y="9"/>
                    </a:lnTo>
                    <a:lnTo>
                      <a:pt x="0" y="8"/>
                    </a:lnTo>
                    <a:lnTo>
                      <a:pt x="0" y="9"/>
                    </a:lnTo>
                    <a:lnTo>
                      <a:pt x="0" y="8"/>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6"/>
                    </a:lnTo>
                    <a:lnTo>
                      <a:pt x="0" y="6"/>
                    </a:lnTo>
                    <a:lnTo>
                      <a:pt x="0" y="6"/>
                    </a:lnTo>
                    <a:lnTo>
                      <a:pt x="0" y="6"/>
                    </a:lnTo>
                    <a:lnTo>
                      <a:pt x="0" y="6"/>
                    </a:lnTo>
                    <a:lnTo>
                      <a:pt x="0" y="6"/>
                    </a:lnTo>
                    <a:lnTo>
                      <a:pt x="0" y="6"/>
                    </a:lnTo>
                    <a:lnTo>
                      <a:pt x="0" y="6"/>
                    </a:lnTo>
                    <a:lnTo>
                      <a:pt x="0" y="7"/>
                    </a:lnTo>
                    <a:lnTo>
                      <a:pt x="0" y="6"/>
                    </a:lnTo>
                    <a:lnTo>
                      <a:pt x="0" y="6"/>
                    </a:lnTo>
                  </a:path>
                </a:pathLst>
              </a:custGeom>
              <a:noFill/>
              <a:ln w="0">
                <a:solidFill>
                  <a:srgbClr val="3366FF"/>
                </a:solidFill>
                <a:prstDash val="solid"/>
                <a:round/>
                <a:headEnd/>
                <a:tailEnd/>
              </a:ln>
            </p:spPr>
            <p:txBody>
              <a:bodyPr/>
              <a:lstStyle/>
              <a:p>
                <a:endParaRPr lang="en-GB"/>
              </a:p>
            </p:txBody>
          </p:sp>
          <p:sp>
            <p:nvSpPr>
              <p:cNvPr id="186012" name="Freeform 668"/>
              <p:cNvSpPr>
                <a:spLocks/>
              </p:cNvSpPr>
              <p:nvPr/>
            </p:nvSpPr>
            <p:spPr bwMode="auto">
              <a:xfrm>
                <a:off x="2988" y="3371"/>
                <a:ext cx="6" cy="90"/>
              </a:xfrm>
              <a:custGeom>
                <a:avLst/>
                <a:gdLst/>
                <a:ahLst/>
                <a:cxnLst>
                  <a:cxn ang="0">
                    <a:pos x="0" y="11"/>
                  </a:cxn>
                  <a:cxn ang="0">
                    <a:pos x="0" y="13"/>
                  </a:cxn>
                  <a:cxn ang="0">
                    <a:pos x="0" y="14"/>
                  </a:cxn>
                  <a:cxn ang="0">
                    <a:pos x="0" y="12"/>
                  </a:cxn>
                  <a:cxn ang="0">
                    <a:pos x="0" y="12"/>
                  </a:cxn>
                  <a:cxn ang="0">
                    <a:pos x="0" y="12"/>
                  </a:cxn>
                  <a:cxn ang="0">
                    <a:pos x="0" y="14"/>
                  </a:cxn>
                  <a:cxn ang="0">
                    <a:pos x="0" y="14"/>
                  </a:cxn>
                  <a:cxn ang="0">
                    <a:pos x="0" y="14"/>
                  </a:cxn>
                  <a:cxn ang="0">
                    <a:pos x="0" y="12"/>
                  </a:cxn>
                  <a:cxn ang="0">
                    <a:pos x="0" y="13"/>
                  </a:cxn>
                  <a:cxn ang="0">
                    <a:pos x="0" y="13"/>
                  </a:cxn>
                  <a:cxn ang="0">
                    <a:pos x="0" y="12"/>
                  </a:cxn>
                  <a:cxn ang="0">
                    <a:pos x="0" y="9"/>
                  </a:cxn>
                  <a:cxn ang="0">
                    <a:pos x="0" y="11"/>
                  </a:cxn>
                  <a:cxn ang="0">
                    <a:pos x="0" y="10"/>
                  </a:cxn>
                  <a:cxn ang="0">
                    <a:pos x="0" y="9"/>
                  </a:cxn>
                  <a:cxn ang="0">
                    <a:pos x="0" y="10"/>
                  </a:cxn>
                  <a:cxn ang="0">
                    <a:pos x="0" y="10"/>
                  </a:cxn>
                  <a:cxn ang="0">
                    <a:pos x="0" y="10"/>
                  </a:cxn>
                  <a:cxn ang="0">
                    <a:pos x="1" y="10"/>
                  </a:cxn>
                  <a:cxn ang="0">
                    <a:pos x="1" y="10"/>
                  </a:cxn>
                  <a:cxn ang="0">
                    <a:pos x="1" y="7"/>
                  </a:cxn>
                  <a:cxn ang="0">
                    <a:pos x="1" y="7"/>
                  </a:cxn>
                  <a:cxn ang="0">
                    <a:pos x="1" y="6"/>
                  </a:cxn>
                  <a:cxn ang="0">
                    <a:pos x="1" y="5"/>
                  </a:cxn>
                  <a:cxn ang="0">
                    <a:pos x="1" y="5"/>
                  </a:cxn>
                  <a:cxn ang="0">
                    <a:pos x="1" y="9"/>
                  </a:cxn>
                  <a:cxn ang="0">
                    <a:pos x="1" y="7"/>
                  </a:cxn>
                  <a:cxn ang="0">
                    <a:pos x="1" y="8"/>
                  </a:cxn>
                  <a:cxn ang="0">
                    <a:pos x="1" y="8"/>
                  </a:cxn>
                  <a:cxn ang="0">
                    <a:pos x="1" y="7"/>
                  </a:cxn>
                  <a:cxn ang="0">
                    <a:pos x="1" y="6"/>
                  </a:cxn>
                  <a:cxn ang="0">
                    <a:pos x="1" y="7"/>
                  </a:cxn>
                  <a:cxn ang="0">
                    <a:pos x="1" y="5"/>
                  </a:cxn>
                  <a:cxn ang="0">
                    <a:pos x="1" y="6"/>
                  </a:cxn>
                  <a:cxn ang="0">
                    <a:pos x="1" y="6"/>
                  </a:cxn>
                  <a:cxn ang="0">
                    <a:pos x="1" y="5"/>
                  </a:cxn>
                  <a:cxn ang="0">
                    <a:pos x="1" y="2"/>
                  </a:cxn>
                  <a:cxn ang="0">
                    <a:pos x="1" y="4"/>
                  </a:cxn>
                  <a:cxn ang="0">
                    <a:pos x="1" y="6"/>
                  </a:cxn>
                  <a:cxn ang="0">
                    <a:pos x="1" y="6"/>
                  </a:cxn>
                  <a:cxn ang="0">
                    <a:pos x="1" y="5"/>
                  </a:cxn>
                  <a:cxn ang="0">
                    <a:pos x="1" y="6"/>
                  </a:cxn>
                  <a:cxn ang="0">
                    <a:pos x="1" y="3"/>
                  </a:cxn>
                  <a:cxn ang="0">
                    <a:pos x="1" y="6"/>
                  </a:cxn>
                  <a:cxn ang="0">
                    <a:pos x="1" y="8"/>
                  </a:cxn>
                  <a:cxn ang="0">
                    <a:pos x="1" y="9"/>
                  </a:cxn>
                  <a:cxn ang="0">
                    <a:pos x="1" y="11"/>
                  </a:cxn>
                  <a:cxn ang="0">
                    <a:pos x="1" y="11"/>
                  </a:cxn>
                  <a:cxn ang="0">
                    <a:pos x="1" y="9"/>
                  </a:cxn>
                  <a:cxn ang="0">
                    <a:pos x="1" y="9"/>
                  </a:cxn>
                  <a:cxn ang="0">
                    <a:pos x="1" y="8"/>
                  </a:cxn>
                  <a:cxn ang="0">
                    <a:pos x="1" y="8"/>
                  </a:cxn>
                  <a:cxn ang="0">
                    <a:pos x="1" y="9"/>
                  </a:cxn>
                  <a:cxn ang="0">
                    <a:pos x="1" y="9"/>
                  </a:cxn>
                  <a:cxn ang="0">
                    <a:pos x="1" y="10"/>
                  </a:cxn>
                  <a:cxn ang="0">
                    <a:pos x="1" y="11"/>
                  </a:cxn>
                  <a:cxn ang="0">
                    <a:pos x="1" y="10"/>
                  </a:cxn>
                  <a:cxn ang="0">
                    <a:pos x="1" y="8"/>
                  </a:cxn>
                  <a:cxn ang="0">
                    <a:pos x="1" y="7"/>
                  </a:cxn>
                  <a:cxn ang="0">
                    <a:pos x="1" y="9"/>
                  </a:cxn>
                  <a:cxn ang="0">
                    <a:pos x="1" y="8"/>
                  </a:cxn>
                </a:cxnLst>
                <a:rect l="0" t="0" r="r" b="b"/>
                <a:pathLst>
                  <a:path w="1" h="15">
                    <a:moveTo>
                      <a:pt x="0" y="9"/>
                    </a:move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2"/>
                    </a:lnTo>
                    <a:lnTo>
                      <a:pt x="0" y="13"/>
                    </a:lnTo>
                    <a:lnTo>
                      <a:pt x="0" y="13"/>
                    </a:lnTo>
                    <a:lnTo>
                      <a:pt x="0" y="13"/>
                    </a:lnTo>
                    <a:lnTo>
                      <a:pt x="0" y="13"/>
                    </a:lnTo>
                    <a:lnTo>
                      <a:pt x="0" y="12"/>
                    </a:lnTo>
                    <a:lnTo>
                      <a:pt x="0" y="13"/>
                    </a:lnTo>
                    <a:lnTo>
                      <a:pt x="0" y="13"/>
                    </a:lnTo>
                    <a:lnTo>
                      <a:pt x="0" y="12"/>
                    </a:lnTo>
                    <a:lnTo>
                      <a:pt x="0" y="12"/>
                    </a:lnTo>
                    <a:lnTo>
                      <a:pt x="0" y="13"/>
                    </a:lnTo>
                    <a:lnTo>
                      <a:pt x="0" y="13"/>
                    </a:lnTo>
                    <a:lnTo>
                      <a:pt x="0" y="13"/>
                    </a:lnTo>
                    <a:lnTo>
                      <a:pt x="0" y="13"/>
                    </a:lnTo>
                    <a:lnTo>
                      <a:pt x="0" y="13"/>
                    </a:lnTo>
                    <a:lnTo>
                      <a:pt x="0" y="12"/>
                    </a:lnTo>
                    <a:lnTo>
                      <a:pt x="0" y="13"/>
                    </a:lnTo>
                    <a:lnTo>
                      <a:pt x="0" y="14"/>
                    </a:lnTo>
                    <a:lnTo>
                      <a:pt x="0" y="13"/>
                    </a:lnTo>
                    <a:lnTo>
                      <a:pt x="0" y="13"/>
                    </a:lnTo>
                    <a:lnTo>
                      <a:pt x="0" y="14"/>
                    </a:lnTo>
                    <a:lnTo>
                      <a:pt x="0" y="14"/>
                    </a:lnTo>
                    <a:lnTo>
                      <a:pt x="0" y="14"/>
                    </a:lnTo>
                    <a:lnTo>
                      <a:pt x="0" y="15"/>
                    </a:lnTo>
                    <a:lnTo>
                      <a:pt x="0" y="14"/>
                    </a:lnTo>
                    <a:lnTo>
                      <a:pt x="0" y="14"/>
                    </a:lnTo>
                    <a:lnTo>
                      <a:pt x="0" y="14"/>
                    </a:lnTo>
                    <a:lnTo>
                      <a:pt x="0" y="13"/>
                    </a:lnTo>
                    <a:lnTo>
                      <a:pt x="0" y="12"/>
                    </a:lnTo>
                    <a:lnTo>
                      <a:pt x="0" y="13"/>
                    </a:lnTo>
                    <a:lnTo>
                      <a:pt x="0" y="12"/>
                    </a:lnTo>
                    <a:lnTo>
                      <a:pt x="0" y="12"/>
                    </a:lnTo>
                    <a:lnTo>
                      <a:pt x="0" y="12"/>
                    </a:lnTo>
                    <a:lnTo>
                      <a:pt x="0" y="12"/>
                    </a:lnTo>
                    <a:lnTo>
                      <a:pt x="0" y="12"/>
                    </a:lnTo>
                    <a:lnTo>
                      <a:pt x="0" y="12"/>
                    </a:lnTo>
                    <a:lnTo>
                      <a:pt x="0" y="11"/>
                    </a:lnTo>
                    <a:lnTo>
                      <a:pt x="0" y="12"/>
                    </a:lnTo>
                    <a:lnTo>
                      <a:pt x="0" y="11"/>
                    </a:lnTo>
                    <a:lnTo>
                      <a:pt x="0" y="12"/>
                    </a:lnTo>
                    <a:lnTo>
                      <a:pt x="0" y="12"/>
                    </a:lnTo>
                    <a:lnTo>
                      <a:pt x="0" y="11"/>
                    </a:lnTo>
                    <a:lnTo>
                      <a:pt x="0" y="11"/>
                    </a:lnTo>
                    <a:lnTo>
                      <a:pt x="0" y="11"/>
                    </a:lnTo>
                    <a:lnTo>
                      <a:pt x="0" y="12"/>
                    </a:lnTo>
                    <a:lnTo>
                      <a:pt x="0" y="11"/>
                    </a:lnTo>
                    <a:lnTo>
                      <a:pt x="0" y="12"/>
                    </a:lnTo>
                    <a:lnTo>
                      <a:pt x="0" y="11"/>
                    </a:lnTo>
                    <a:lnTo>
                      <a:pt x="0" y="12"/>
                    </a:lnTo>
                    <a:lnTo>
                      <a:pt x="0" y="12"/>
                    </a:lnTo>
                    <a:lnTo>
                      <a:pt x="0" y="12"/>
                    </a:lnTo>
                    <a:lnTo>
                      <a:pt x="0" y="12"/>
                    </a:lnTo>
                    <a:lnTo>
                      <a:pt x="0" y="12"/>
                    </a:lnTo>
                    <a:lnTo>
                      <a:pt x="0" y="13"/>
                    </a:lnTo>
                    <a:lnTo>
                      <a:pt x="0" y="14"/>
                    </a:lnTo>
                    <a:lnTo>
                      <a:pt x="0" y="14"/>
                    </a:lnTo>
                    <a:lnTo>
                      <a:pt x="0" y="15"/>
                    </a:lnTo>
                    <a:lnTo>
                      <a:pt x="0" y="14"/>
                    </a:lnTo>
                    <a:lnTo>
                      <a:pt x="0" y="14"/>
                    </a:lnTo>
                    <a:lnTo>
                      <a:pt x="0" y="13"/>
                    </a:lnTo>
                    <a:lnTo>
                      <a:pt x="0" y="14"/>
                    </a:lnTo>
                    <a:lnTo>
                      <a:pt x="0" y="14"/>
                    </a:lnTo>
                    <a:lnTo>
                      <a:pt x="0" y="14"/>
                    </a:lnTo>
                    <a:lnTo>
                      <a:pt x="0" y="14"/>
                    </a:lnTo>
                    <a:lnTo>
                      <a:pt x="0" y="14"/>
                    </a:lnTo>
                    <a:lnTo>
                      <a:pt x="0" y="14"/>
                    </a:lnTo>
                    <a:lnTo>
                      <a:pt x="0" y="13"/>
                    </a:lnTo>
                    <a:lnTo>
                      <a:pt x="0" y="14"/>
                    </a:lnTo>
                    <a:lnTo>
                      <a:pt x="0" y="13"/>
                    </a:lnTo>
                    <a:lnTo>
                      <a:pt x="0" y="14"/>
                    </a:lnTo>
                    <a:lnTo>
                      <a:pt x="0" y="13"/>
                    </a:lnTo>
                    <a:lnTo>
                      <a:pt x="0" y="14"/>
                    </a:lnTo>
                    <a:lnTo>
                      <a:pt x="0" y="14"/>
                    </a:lnTo>
                    <a:lnTo>
                      <a:pt x="0" y="14"/>
                    </a:lnTo>
                    <a:lnTo>
                      <a:pt x="0" y="14"/>
                    </a:lnTo>
                    <a:lnTo>
                      <a:pt x="0" y="14"/>
                    </a:lnTo>
                    <a:lnTo>
                      <a:pt x="0" y="14"/>
                    </a:lnTo>
                    <a:lnTo>
                      <a:pt x="0" y="14"/>
                    </a:lnTo>
                    <a:lnTo>
                      <a:pt x="0" y="14"/>
                    </a:lnTo>
                    <a:lnTo>
                      <a:pt x="0" y="15"/>
                    </a:lnTo>
                    <a:lnTo>
                      <a:pt x="0" y="14"/>
                    </a:lnTo>
                    <a:lnTo>
                      <a:pt x="0" y="14"/>
                    </a:lnTo>
                    <a:lnTo>
                      <a:pt x="0" y="14"/>
                    </a:lnTo>
                    <a:lnTo>
                      <a:pt x="0" y="14"/>
                    </a:lnTo>
                    <a:lnTo>
                      <a:pt x="0" y="14"/>
                    </a:lnTo>
                    <a:lnTo>
                      <a:pt x="0" y="14"/>
                    </a:lnTo>
                    <a:lnTo>
                      <a:pt x="0" y="14"/>
                    </a:lnTo>
                    <a:lnTo>
                      <a:pt x="0" y="13"/>
                    </a:lnTo>
                    <a:lnTo>
                      <a:pt x="0" y="12"/>
                    </a:lnTo>
                    <a:lnTo>
                      <a:pt x="0" y="12"/>
                    </a:lnTo>
                    <a:lnTo>
                      <a:pt x="0" y="12"/>
                    </a:lnTo>
                    <a:lnTo>
                      <a:pt x="0" y="12"/>
                    </a:lnTo>
                    <a:lnTo>
                      <a:pt x="0" y="11"/>
                    </a:lnTo>
                    <a:lnTo>
                      <a:pt x="0" y="12"/>
                    </a:lnTo>
                    <a:lnTo>
                      <a:pt x="0" y="12"/>
                    </a:lnTo>
                    <a:lnTo>
                      <a:pt x="0" y="11"/>
                    </a:lnTo>
                    <a:lnTo>
                      <a:pt x="0" y="11"/>
                    </a:lnTo>
                    <a:lnTo>
                      <a:pt x="0" y="11"/>
                    </a:lnTo>
                    <a:lnTo>
                      <a:pt x="0" y="11"/>
                    </a:lnTo>
                    <a:lnTo>
                      <a:pt x="0" y="12"/>
                    </a:lnTo>
                    <a:lnTo>
                      <a:pt x="0" y="12"/>
                    </a:lnTo>
                    <a:lnTo>
                      <a:pt x="0" y="12"/>
                    </a:lnTo>
                    <a:lnTo>
                      <a:pt x="0" y="12"/>
                    </a:lnTo>
                    <a:lnTo>
                      <a:pt x="0" y="13"/>
                    </a:lnTo>
                    <a:lnTo>
                      <a:pt x="0" y="14"/>
                    </a:lnTo>
                    <a:lnTo>
                      <a:pt x="0" y="13"/>
                    </a:lnTo>
                    <a:lnTo>
                      <a:pt x="0" y="12"/>
                    </a:lnTo>
                    <a:lnTo>
                      <a:pt x="0" y="13"/>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2"/>
                    </a:lnTo>
                    <a:lnTo>
                      <a:pt x="0" y="11"/>
                    </a:lnTo>
                    <a:lnTo>
                      <a:pt x="0" y="12"/>
                    </a:lnTo>
                    <a:lnTo>
                      <a:pt x="0" y="11"/>
                    </a:lnTo>
                    <a:lnTo>
                      <a:pt x="0" y="12"/>
                    </a:lnTo>
                    <a:lnTo>
                      <a:pt x="0" y="12"/>
                    </a:lnTo>
                    <a:lnTo>
                      <a:pt x="0" y="11"/>
                    </a:lnTo>
                    <a:lnTo>
                      <a:pt x="0" y="11"/>
                    </a:lnTo>
                    <a:lnTo>
                      <a:pt x="0" y="11"/>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7"/>
                    </a:lnTo>
                    <a:lnTo>
                      <a:pt x="0" y="8"/>
                    </a:lnTo>
                    <a:lnTo>
                      <a:pt x="0" y="7"/>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1"/>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1" y="9"/>
                    </a:lnTo>
                    <a:lnTo>
                      <a:pt x="1" y="10"/>
                    </a:lnTo>
                    <a:lnTo>
                      <a:pt x="1" y="10"/>
                    </a:lnTo>
                    <a:lnTo>
                      <a:pt x="1" y="10"/>
                    </a:lnTo>
                    <a:lnTo>
                      <a:pt x="1" y="10"/>
                    </a:lnTo>
                    <a:lnTo>
                      <a:pt x="1" y="11"/>
                    </a:lnTo>
                    <a:lnTo>
                      <a:pt x="1" y="10"/>
                    </a:lnTo>
                    <a:lnTo>
                      <a:pt x="1" y="10"/>
                    </a:lnTo>
                    <a:lnTo>
                      <a:pt x="1" y="10"/>
                    </a:lnTo>
                    <a:lnTo>
                      <a:pt x="1" y="10"/>
                    </a:lnTo>
                    <a:lnTo>
                      <a:pt x="1" y="9"/>
                    </a:lnTo>
                    <a:lnTo>
                      <a:pt x="1" y="9"/>
                    </a:lnTo>
                    <a:lnTo>
                      <a:pt x="1" y="10"/>
                    </a:lnTo>
                    <a:lnTo>
                      <a:pt x="1" y="9"/>
                    </a:lnTo>
                    <a:lnTo>
                      <a:pt x="1" y="10"/>
                    </a:lnTo>
                    <a:lnTo>
                      <a:pt x="1" y="9"/>
                    </a:lnTo>
                    <a:lnTo>
                      <a:pt x="1" y="10"/>
                    </a:lnTo>
                    <a:lnTo>
                      <a:pt x="1" y="9"/>
                    </a:lnTo>
                    <a:lnTo>
                      <a:pt x="1" y="10"/>
                    </a:lnTo>
                    <a:lnTo>
                      <a:pt x="1" y="9"/>
                    </a:lnTo>
                    <a:lnTo>
                      <a:pt x="1" y="10"/>
                    </a:lnTo>
                    <a:lnTo>
                      <a:pt x="1" y="9"/>
                    </a:lnTo>
                    <a:lnTo>
                      <a:pt x="1" y="10"/>
                    </a:lnTo>
                    <a:lnTo>
                      <a:pt x="1" y="9"/>
                    </a:lnTo>
                    <a:lnTo>
                      <a:pt x="1" y="9"/>
                    </a:lnTo>
                    <a:lnTo>
                      <a:pt x="1" y="9"/>
                    </a:lnTo>
                    <a:lnTo>
                      <a:pt x="1" y="9"/>
                    </a:lnTo>
                    <a:lnTo>
                      <a:pt x="1" y="8"/>
                    </a:lnTo>
                    <a:lnTo>
                      <a:pt x="1" y="7"/>
                    </a:lnTo>
                    <a:lnTo>
                      <a:pt x="1" y="7"/>
                    </a:lnTo>
                    <a:lnTo>
                      <a:pt x="1" y="7"/>
                    </a:lnTo>
                    <a:lnTo>
                      <a:pt x="1" y="8"/>
                    </a:lnTo>
                    <a:lnTo>
                      <a:pt x="1" y="8"/>
                    </a:lnTo>
                    <a:lnTo>
                      <a:pt x="1" y="8"/>
                    </a:lnTo>
                    <a:lnTo>
                      <a:pt x="1" y="9"/>
                    </a:lnTo>
                    <a:lnTo>
                      <a:pt x="1" y="8"/>
                    </a:lnTo>
                    <a:lnTo>
                      <a:pt x="1" y="7"/>
                    </a:lnTo>
                    <a:lnTo>
                      <a:pt x="1" y="8"/>
                    </a:lnTo>
                    <a:lnTo>
                      <a:pt x="1" y="7"/>
                    </a:lnTo>
                    <a:lnTo>
                      <a:pt x="1" y="7"/>
                    </a:lnTo>
                    <a:lnTo>
                      <a:pt x="1" y="7"/>
                    </a:lnTo>
                    <a:lnTo>
                      <a:pt x="1" y="6"/>
                    </a:lnTo>
                    <a:lnTo>
                      <a:pt x="1" y="7"/>
                    </a:lnTo>
                    <a:lnTo>
                      <a:pt x="1" y="7"/>
                    </a:lnTo>
                    <a:lnTo>
                      <a:pt x="1" y="7"/>
                    </a:lnTo>
                    <a:lnTo>
                      <a:pt x="1" y="6"/>
                    </a:lnTo>
                    <a:lnTo>
                      <a:pt x="1" y="7"/>
                    </a:lnTo>
                    <a:lnTo>
                      <a:pt x="1" y="6"/>
                    </a:lnTo>
                    <a:lnTo>
                      <a:pt x="1" y="6"/>
                    </a:lnTo>
                    <a:lnTo>
                      <a:pt x="1" y="7"/>
                    </a:lnTo>
                    <a:lnTo>
                      <a:pt x="1" y="6"/>
                    </a:lnTo>
                    <a:lnTo>
                      <a:pt x="1" y="6"/>
                    </a:lnTo>
                    <a:lnTo>
                      <a:pt x="1" y="5"/>
                    </a:lnTo>
                    <a:lnTo>
                      <a:pt x="1" y="5"/>
                    </a:lnTo>
                    <a:lnTo>
                      <a:pt x="1" y="5"/>
                    </a:lnTo>
                    <a:lnTo>
                      <a:pt x="1" y="5"/>
                    </a:lnTo>
                    <a:lnTo>
                      <a:pt x="1" y="6"/>
                    </a:lnTo>
                    <a:lnTo>
                      <a:pt x="1" y="5"/>
                    </a:lnTo>
                    <a:lnTo>
                      <a:pt x="1" y="6"/>
                    </a:lnTo>
                    <a:lnTo>
                      <a:pt x="1" y="6"/>
                    </a:lnTo>
                    <a:lnTo>
                      <a:pt x="1" y="6"/>
                    </a:lnTo>
                    <a:lnTo>
                      <a:pt x="1" y="6"/>
                    </a:lnTo>
                    <a:lnTo>
                      <a:pt x="1" y="5"/>
                    </a:lnTo>
                    <a:lnTo>
                      <a:pt x="1" y="6"/>
                    </a:lnTo>
                    <a:lnTo>
                      <a:pt x="1" y="5"/>
                    </a:lnTo>
                    <a:lnTo>
                      <a:pt x="1" y="5"/>
                    </a:lnTo>
                    <a:lnTo>
                      <a:pt x="1" y="6"/>
                    </a:lnTo>
                    <a:lnTo>
                      <a:pt x="1" y="5"/>
                    </a:lnTo>
                    <a:lnTo>
                      <a:pt x="1" y="6"/>
                    </a:lnTo>
                    <a:lnTo>
                      <a:pt x="1" y="5"/>
                    </a:lnTo>
                    <a:lnTo>
                      <a:pt x="1" y="5"/>
                    </a:lnTo>
                    <a:lnTo>
                      <a:pt x="1" y="6"/>
                    </a:lnTo>
                    <a:lnTo>
                      <a:pt x="1" y="5"/>
                    </a:lnTo>
                    <a:lnTo>
                      <a:pt x="1" y="5"/>
                    </a:lnTo>
                    <a:lnTo>
                      <a:pt x="1" y="6"/>
                    </a:lnTo>
                    <a:lnTo>
                      <a:pt x="1" y="6"/>
                    </a:lnTo>
                    <a:lnTo>
                      <a:pt x="1" y="7"/>
                    </a:lnTo>
                    <a:lnTo>
                      <a:pt x="1" y="7"/>
                    </a:lnTo>
                    <a:lnTo>
                      <a:pt x="1" y="7"/>
                    </a:lnTo>
                    <a:lnTo>
                      <a:pt x="1" y="8"/>
                    </a:lnTo>
                    <a:lnTo>
                      <a:pt x="1" y="8"/>
                    </a:lnTo>
                    <a:lnTo>
                      <a:pt x="1" y="9"/>
                    </a:lnTo>
                    <a:lnTo>
                      <a:pt x="1" y="8"/>
                    </a:lnTo>
                    <a:lnTo>
                      <a:pt x="1" y="8"/>
                    </a:lnTo>
                    <a:lnTo>
                      <a:pt x="1" y="9"/>
                    </a:lnTo>
                    <a:lnTo>
                      <a:pt x="1" y="9"/>
                    </a:lnTo>
                    <a:lnTo>
                      <a:pt x="1" y="8"/>
                    </a:lnTo>
                    <a:lnTo>
                      <a:pt x="1" y="9"/>
                    </a:lnTo>
                    <a:lnTo>
                      <a:pt x="1" y="9"/>
                    </a:lnTo>
                    <a:lnTo>
                      <a:pt x="1" y="8"/>
                    </a:lnTo>
                    <a:lnTo>
                      <a:pt x="1" y="8"/>
                    </a:lnTo>
                    <a:lnTo>
                      <a:pt x="1" y="8"/>
                    </a:lnTo>
                    <a:lnTo>
                      <a:pt x="1" y="8"/>
                    </a:lnTo>
                    <a:lnTo>
                      <a:pt x="1" y="8"/>
                    </a:lnTo>
                    <a:lnTo>
                      <a:pt x="1" y="7"/>
                    </a:lnTo>
                    <a:lnTo>
                      <a:pt x="1" y="7"/>
                    </a:lnTo>
                    <a:lnTo>
                      <a:pt x="1" y="7"/>
                    </a:lnTo>
                    <a:lnTo>
                      <a:pt x="1" y="7"/>
                    </a:lnTo>
                    <a:lnTo>
                      <a:pt x="1" y="8"/>
                    </a:lnTo>
                    <a:lnTo>
                      <a:pt x="1" y="7"/>
                    </a:lnTo>
                    <a:lnTo>
                      <a:pt x="1" y="8"/>
                    </a:lnTo>
                    <a:lnTo>
                      <a:pt x="1" y="7"/>
                    </a:lnTo>
                    <a:lnTo>
                      <a:pt x="1" y="8"/>
                    </a:lnTo>
                    <a:lnTo>
                      <a:pt x="1" y="7"/>
                    </a:lnTo>
                    <a:lnTo>
                      <a:pt x="1" y="8"/>
                    </a:lnTo>
                    <a:lnTo>
                      <a:pt x="1" y="8"/>
                    </a:lnTo>
                    <a:lnTo>
                      <a:pt x="1" y="8"/>
                    </a:lnTo>
                    <a:lnTo>
                      <a:pt x="1" y="8"/>
                    </a:lnTo>
                    <a:lnTo>
                      <a:pt x="1" y="9"/>
                    </a:lnTo>
                    <a:lnTo>
                      <a:pt x="1" y="8"/>
                    </a:lnTo>
                    <a:lnTo>
                      <a:pt x="1" y="8"/>
                    </a:lnTo>
                    <a:lnTo>
                      <a:pt x="1" y="8"/>
                    </a:lnTo>
                    <a:lnTo>
                      <a:pt x="1" y="9"/>
                    </a:lnTo>
                    <a:lnTo>
                      <a:pt x="1" y="8"/>
                    </a:lnTo>
                    <a:lnTo>
                      <a:pt x="1" y="9"/>
                    </a:lnTo>
                    <a:lnTo>
                      <a:pt x="1" y="9"/>
                    </a:lnTo>
                    <a:lnTo>
                      <a:pt x="1" y="9"/>
                    </a:lnTo>
                    <a:lnTo>
                      <a:pt x="1" y="8"/>
                    </a:lnTo>
                    <a:lnTo>
                      <a:pt x="1" y="7"/>
                    </a:lnTo>
                    <a:lnTo>
                      <a:pt x="1" y="8"/>
                    </a:lnTo>
                    <a:lnTo>
                      <a:pt x="1" y="8"/>
                    </a:lnTo>
                    <a:lnTo>
                      <a:pt x="1" y="8"/>
                    </a:lnTo>
                    <a:lnTo>
                      <a:pt x="1" y="7"/>
                    </a:lnTo>
                    <a:lnTo>
                      <a:pt x="1" y="8"/>
                    </a:lnTo>
                    <a:lnTo>
                      <a:pt x="1" y="8"/>
                    </a:lnTo>
                    <a:lnTo>
                      <a:pt x="1" y="7"/>
                    </a:lnTo>
                    <a:lnTo>
                      <a:pt x="1" y="8"/>
                    </a:lnTo>
                    <a:lnTo>
                      <a:pt x="1" y="7"/>
                    </a:lnTo>
                    <a:lnTo>
                      <a:pt x="1" y="7"/>
                    </a:lnTo>
                    <a:lnTo>
                      <a:pt x="1" y="7"/>
                    </a:lnTo>
                    <a:lnTo>
                      <a:pt x="1" y="7"/>
                    </a:lnTo>
                    <a:lnTo>
                      <a:pt x="1" y="6"/>
                    </a:lnTo>
                    <a:lnTo>
                      <a:pt x="1" y="6"/>
                    </a:lnTo>
                    <a:lnTo>
                      <a:pt x="1" y="6"/>
                    </a:lnTo>
                    <a:lnTo>
                      <a:pt x="1" y="6"/>
                    </a:lnTo>
                    <a:lnTo>
                      <a:pt x="1" y="6"/>
                    </a:lnTo>
                    <a:lnTo>
                      <a:pt x="1" y="7"/>
                    </a:lnTo>
                    <a:lnTo>
                      <a:pt x="1" y="6"/>
                    </a:lnTo>
                    <a:lnTo>
                      <a:pt x="1" y="6"/>
                    </a:lnTo>
                    <a:lnTo>
                      <a:pt x="1" y="6"/>
                    </a:lnTo>
                    <a:lnTo>
                      <a:pt x="1" y="7"/>
                    </a:lnTo>
                    <a:lnTo>
                      <a:pt x="1" y="6"/>
                    </a:lnTo>
                    <a:lnTo>
                      <a:pt x="1" y="7"/>
                    </a:lnTo>
                    <a:lnTo>
                      <a:pt x="1" y="7"/>
                    </a:lnTo>
                    <a:lnTo>
                      <a:pt x="1" y="7"/>
                    </a:lnTo>
                    <a:lnTo>
                      <a:pt x="1" y="7"/>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5"/>
                    </a:lnTo>
                    <a:lnTo>
                      <a:pt x="1" y="4"/>
                    </a:lnTo>
                    <a:lnTo>
                      <a:pt x="1" y="4"/>
                    </a:lnTo>
                    <a:lnTo>
                      <a:pt x="1" y="5"/>
                    </a:lnTo>
                    <a:lnTo>
                      <a:pt x="1" y="4"/>
                    </a:lnTo>
                    <a:lnTo>
                      <a:pt x="1" y="5"/>
                    </a:lnTo>
                    <a:lnTo>
                      <a:pt x="1" y="4"/>
                    </a:lnTo>
                    <a:lnTo>
                      <a:pt x="1" y="5"/>
                    </a:lnTo>
                    <a:lnTo>
                      <a:pt x="1" y="5"/>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5"/>
                    </a:lnTo>
                    <a:lnTo>
                      <a:pt x="1" y="6"/>
                    </a:lnTo>
                    <a:lnTo>
                      <a:pt x="1" y="5"/>
                    </a:lnTo>
                    <a:lnTo>
                      <a:pt x="1" y="4"/>
                    </a:lnTo>
                    <a:lnTo>
                      <a:pt x="1" y="5"/>
                    </a:lnTo>
                    <a:lnTo>
                      <a:pt x="1" y="5"/>
                    </a:lnTo>
                    <a:lnTo>
                      <a:pt x="1" y="5"/>
                    </a:lnTo>
                    <a:lnTo>
                      <a:pt x="1" y="6"/>
                    </a:lnTo>
                    <a:lnTo>
                      <a:pt x="1" y="6"/>
                    </a:lnTo>
                    <a:lnTo>
                      <a:pt x="1" y="5"/>
                    </a:lnTo>
                    <a:lnTo>
                      <a:pt x="1" y="5"/>
                    </a:lnTo>
                    <a:lnTo>
                      <a:pt x="1" y="4"/>
                    </a:lnTo>
                    <a:lnTo>
                      <a:pt x="1" y="5"/>
                    </a:lnTo>
                    <a:lnTo>
                      <a:pt x="1" y="4"/>
                    </a:lnTo>
                    <a:lnTo>
                      <a:pt x="1" y="4"/>
                    </a:lnTo>
                    <a:lnTo>
                      <a:pt x="1" y="5"/>
                    </a:lnTo>
                    <a:lnTo>
                      <a:pt x="1" y="4"/>
                    </a:lnTo>
                    <a:lnTo>
                      <a:pt x="1" y="4"/>
                    </a:lnTo>
                    <a:lnTo>
                      <a:pt x="1" y="4"/>
                    </a:lnTo>
                    <a:lnTo>
                      <a:pt x="1" y="3"/>
                    </a:lnTo>
                    <a:lnTo>
                      <a:pt x="1" y="2"/>
                    </a:lnTo>
                    <a:lnTo>
                      <a:pt x="1" y="2"/>
                    </a:lnTo>
                    <a:lnTo>
                      <a:pt x="1" y="2"/>
                    </a:lnTo>
                    <a:lnTo>
                      <a:pt x="1" y="1"/>
                    </a:lnTo>
                    <a:lnTo>
                      <a:pt x="1" y="1"/>
                    </a:lnTo>
                    <a:lnTo>
                      <a:pt x="1" y="0"/>
                    </a:lnTo>
                    <a:lnTo>
                      <a:pt x="1" y="0"/>
                    </a:lnTo>
                    <a:lnTo>
                      <a:pt x="1" y="1"/>
                    </a:lnTo>
                    <a:lnTo>
                      <a:pt x="1" y="1"/>
                    </a:lnTo>
                    <a:lnTo>
                      <a:pt x="1" y="2"/>
                    </a:lnTo>
                    <a:lnTo>
                      <a:pt x="1" y="2"/>
                    </a:lnTo>
                    <a:lnTo>
                      <a:pt x="1" y="3"/>
                    </a:lnTo>
                    <a:lnTo>
                      <a:pt x="1" y="4"/>
                    </a:lnTo>
                    <a:lnTo>
                      <a:pt x="1" y="4"/>
                    </a:lnTo>
                    <a:lnTo>
                      <a:pt x="1" y="4"/>
                    </a:lnTo>
                    <a:lnTo>
                      <a:pt x="1" y="4"/>
                    </a:lnTo>
                    <a:lnTo>
                      <a:pt x="1" y="4"/>
                    </a:lnTo>
                    <a:lnTo>
                      <a:pt x="1" y="4"/>
                    </a:lnTo>
                    <a:lnTo>
                      <a:pt x="1" y="5"/>
                    </a:lnTo>
                    <a:lnTo>
                      <a:pt x="1" y="5"/>
                    </a:lnTo>
                    <a:lnTo>
                      <a:pt x="1" y="6"/>
                    </a:lnTo>
                    <a:lnTo>
                      <a:pt x="1" y="5"/>
                    </a:lnTo>
                    <a:lnTo>
                      <a:pt x="1" y="6"/>
                    </a:lnTo>
                    <a:lnTo>
                      <a:pt x="1" y="6"/>
                    </a:lnTo>
                    <a:lnTo>
                      <a:pt x="1" y="6"/>
                    </a:lnTo>
                    <a:lnTo>
                      <a:pt x="1" y="7"/>
                    </a:lnTo>
                    <a:lnTo>
                      <a:pt x="1" y="6"/>
                    </a:lnTo>
                    <a:lnTo>
                      <a:pt x="1" y="6"/>
                    </a:lnTo>
                    <a:lnTo>
                      <a:pt x="1" y="6"/>
                    </a:lnTo>
                    <a:lnTo>
                      <a:pt x="1" y="6"/>
                    </a:lnTo>
                    <a:lnTo>
                      <a:pt x="1" y="6"/>
                    </a:lnTo>
                    <a:lnTo>
                      <a:pt x="1" y="5"/>
                    </a:lnTo>
                    <a:lnTo>
                      <a:pt x="1" y="5"/>
                    </a:lnTo>
                    <a:lnTo>
                      <a:pt x="1" y="5"/>
                    </a:lnTo>
                    <a:lnTo>
                      <a:pt x="1" y="6"/>
                    </a:lnTo>
                    <a:lnTo>
                      <a:pt x="1" y="6"/>
                    </a:lnTo>
                    <a:lnTo>
                      <a:pt x="1" y="6"/>
                    </a:lnTo>
                    <a:lnTo>
                      <a:pt x="1" y="5"/>
                    </a:lnTo>
                    <a:lnTo>
                      <a:pt x="1" y="5"/>
                    </a:lnTo>
                    <a:lnTo>
                      <a:pt x="1" y="5"/>
                    </a:lnTo>
                    <a:lnTo>
                      <a:pt x="1" y="5"/>
                    </a:lnTo>
                    <a:lnTo>
                      <a:pt x="1" y="4"/>
                    </a:lnTo>
                    <a:lnTo>
                      <a:pt x="1" y="4"/>
                    </a:lnTo>
                    <a:lnTo>
                      <a:pt x="1" y="4"/>
                    </a:lnTo>
                    <a:lnTo>
                      <a:pt x="1" y="5"/>
                    </a:lnTo>
                    <a:lnTo>
                      <a:pt x="1" y="5"/>
                    </a:lnTo>
                    <a:lnTo>
                      <a:pt x="1" y="5"/>
                    </a:lnTo>
                    <a:lnTo>
                      <a:pt x="1" y="5"/>
                    </a:lnTo>
                    <a:lnTo>
                      <a:pt x="1" y="6"/>
                    </a:lnTo>
                    <a:lnTo>
                      <a:pt x="1" y="5"/>
                    </a:lnTo>
                    <a:lnTo>
                      <a:pt x="1" y="6"/>
                    </a:lnTo>
                    <a:lnTo>
                      <a:pt x="1" y="5"/>
                    </a:lnTo>
                    <a:lnTo>
                      <a:pt x="1" y="6"/>
                    </a:lnTo>
                    <a:lnTo>
                      <a:pt x="1" y="5"/>
                    </a:lnTo>
                    <a:lnTo>
                      <a:pt x="1" y="5"/>
                    </a:lnTo>
                    <a:lnTo>
                      <a:pt x="1" y="6"/>
                    </a:lnTo>
                    <a:lnTo>
                      <a:pt x="1" y="6"/>
                    </a:lnTo>
                    <a:lnTo>
                      <a:pt x="1" y="6"/>
                    </a:lnTo>
                    <a:lnTo>
                      <a:pt x="1" y="6"/>
                    </a:lnTo>
                    <a:lnTo>
                      <a:pt x="1" y="6"/>
                    </a:lnTo>
                    <a:lnTo>
                      <a:pt x="1" y="5"/>
                    </a:lnTo>
                    <a:lnTo>
                      <a:pt x="1" y="5"/>
                    </a:lnTo>
                    <a:lnTo>
                      <a:pt x="1" y="4"/>
                    </a:lnTo>
                    <a:lnTo>
                      <a:pt x="1" y="4"/>
                    </a:lnTo>
                    <a:lnTo>
                      <a:pt x="1" y="3"/>
                    </a:lnTo>
                    <a:lnTo>
                      <a:pt x="1" y="3"/>
                    </a:lnTo>
                    <a:lnTo>
                      <a:pt x="1" y="3"/>
                    </a:lnTo>
                    <a:lnTo>
                      <a:pt x="1" y="3"/>
                    </a:lnTo>
                    <a:lnTo>
                      <a:pt x="1" y="4"/>
                    </a:lnTo>
                    <a:lnTo>
                      <a:pt x="1" y="4"/>
                    </a:lnTo>
                    <a:lnTo>
                      <a:pt x="1" y="4"/>
                    </a:lnTo>
                    <a:lnTo>
                      <a:pt x="1" y="4"/>
                    </a:lnTo>
                    <a:lnTo>
                      <a:pt x="1" y="4"/>
                    </a:lnTo>
                    <a:lnTo>
                      <a:pt x="1" y="4"/>
                    </a:lnTo>
                    <a:lnTo>
                      <a:pt x="1" y="5"/>
                    </a:lnTo>
                    <a:lnTo>
                      <a:pt x="1" y="6"/>
                    </a:lnTo>
                    <a:lnTo>
                      <a:pt x="1" y="6"/>
                    </a:lnTo>
                    <a:lnTo>
                      <a:pt x="1" y="6"/>
                    </a:lnTo>
                    <a:lnTo>
                      <a:pt x="1" y="6"/>
                    </a:lnTo>
                    <a:lnTo>
                      <a:pt x="1" y="6"/>
                    </a:lnTo>
                    <a:lnTo>
                      <a:pt x="1" y="7"/>
                    </a:lnTo>
                    <a:lnTo>
                      <a:pt x="1" y="6"/>
                    </a:lnTo>
                    <a:lnTo>
                      <a:pt x="1" y="7"/>
                    </a:lnTo>
                    <a:lnTo>
                      <a:pt x="1" y="7"/>
                    </a:lnTo>
                    <a:lnTo>
                      <a:pt x="1" y="7"/>
                    </a:lnTo>
                    <a:lnTo>
                      <a:pt x="1" y="7"/>
                    </a:lnTo>
                    <a:lnTo>
                      <a:pt x="1" y="8"/>
                    </a:lnTo>
                    <a:lnTo>
                      <a:pt x="1" y="7"/>
                    </a:lnTo>
                    <a:lnTo>
                      <a:pt x="1" y="8"/>
                    </a:lnTo>
                    <a:lnTo>
                      <a:pt x="1" y="8"/>
                    </a:lnTo>
                    <a:lnTo>
                      <a:pt x="1" y="8"/>
                    </a:lnTo>
                    <a:lnTo>
                      <a:pt x="1" y="7"/>
                    </a:lnTo>
                    <a:lnTo>
                      <a:pt x="1" y="8"/>
                    </a:lnTo>
                    <a:lnTo>
                      <a:pt x="1" y="8"/>
                    </a:lnTo>
                    <a:lnTo>
                      <a:pt x="1" y="9"/>
                    </a:lnTo>
                    <a:lnTo>
                      <a:pt x="1" y="9"/>
                    </a:lnTo>
                    <a:lnTo>
                      <a:pt x="1" y="9"/>
                    </a:lnTo>
                    <a:lnTo>
                      <a:pt x="1" y="9"/>
                    </a:lnTo>
                    <a:lnTo>
                      <a:pt x="1" y="9"/>
                    </a:lnTo>
                    <a:lnTo>
                      <a:pt x="1" y="10"/>
                    </a:lnTo>
                    <a:lnTo>
                      <a:pt x="1" y="9"/>
                    </a:lnTo>
                    <a:lnTo>
                      <a:pt x="1" y="9"/>
                    </a:lnTo>
                    <a:lnTo>
                      <a:pt x="1" y="9"/>
                    </a:lnTo>
                    <a:lnTo>
                      <a:pt x="1" y="9"/>
                    </a:lnTo>
                    <a:lnTo>
                      <a:pt x="1" y="9"/>
                    </a:lnTo>
                    <a:lnTo>
                      <a:pt x="1" y="10"/>
                    </a:lnTo>
                    <a:lnTo>
                      <a:pt x="1" y="10"/>
                    </a:lnTo>
                    <a:lnTo>
                      <a:pt x="1" y="10"/>
                    </a:lnTo>
                    <a:lnTo>
                      <a:pt x="1" y="11"/>
                    </a:lnTo>
                    <a:lnTo>
                      <a:pt x="1" y="10"/>
                    </a:lnTo>
                    <a:lnTo>
                      <a:pt x="1" y="11"/>
                    </a:lnTo>
                    <a:lnTo>
                      <a:pt x="1" y="11"/>
                    </a:lnTo>
                    <a:lnTo>
                      <a:pt x="1" y="12"/>
                    </a:lnTo>
                    <a:lnTo>
                      <a:pt x="1" y="12"/>
                    </a:lnTo>
                    <a:lnTo>
                      <a:pt x="1" y="12"/>
                    </a:lnTo>
                    <a:lnTo>
                      <a:pt x="1" y="12"/>
                    </a:lnTo>
                    <a:lnTo>
                      <a:pt x="1" y="12"/>
                    </a:lnTo>
                    <a:lnTo>
                      <a:pt x="1" y="12"/>
                    </a:lnTo>
                    <a:lnTo>
                      <a:pt x="1" y="12"/>
                    </a:lnTo>
                    <a:lnTo>
                      <a:pt x="1" y="12"/>
                    </a:lnTo>
                    <a:lnTo>
                      <a:pt x="1" y="12"/>
                    </a:lnTo>
                    <a:lnTo>
                      <a:pt x="1" y="12"/>
                    </a:lnTo>
                    <a:lnTo>
                      <a:pt x="1" y="11"/>
                    </a:lnTo>
                    <a:lnTo>
                      <a:pt x="1" y="12"/>
                    </a:lnTo>
                    <a:lnTo>
                      <a:pt x="1" y="12"/>
                    </a:lnTo>
                    <a:lnTo>
                      <a:pt x="1" y="11"/>
                    </a:lnTo>
                    <a:lnTo>
                      <a:pt x="1" y="11"/>
                    </a:lnTo>
                    <a:lnTo>
                      <a:pt x="1" y="10"/>
                    </a:lnTo>
                    <a:lnTo>
                      <a:pt x="1" y="10"/>
                    </a:lnTo>
                    <a:lnTo>
                      <a:pt x="1" y="10"/>
                    </a:lnTo>
                    <a:lnTo>
                      <a:pt x="1" y="9"/>
                    </a:lnTo>
                    <a:lnTo>
                      <a:pt x="1" y="8"/>
                    </a:lnTo>
                    <a:lnTo>
                      <a:pt x="1" y="9"/>
                    </a:lnTo>
                    <a:lnTo>
                      <a:pt x="1" y="9"/>
                    </a:lnTo>
                    <a:lnTo>
                      <a:pt x="1" y="9"/>
                    </a:lnTo>
                    <a:lnTo>
                      <a:pt x="1" y="10"/>
                    </a:lnTo>
                    <a:lnTo>
                      <a:pt x="1" y="9"/>
                    </a:lnTo>
                    <a:lnTo>
                      <a:pt x="1" y="9"/>
                    </a:lnTo>
                    <a:lnTo>
                      <a:pt x="1" y="10"/>
                    </a:lnTo>
                    <a:lnTo>
                      <a:pt x="1" y="10"/>
                    </a:lnTo>
                    <a:lnTo>
                      <a:pt x="1" y="9"/>
                    </a:lnTo>
                    <a:lnTo>
                      <a:pt x="1" y="9"/>
                    </a:lnTo>
                    <a:lnTo>
                      <a:pt x="1" y="10"/>
                    </a:lnTo>
                    <a:lnTo>
                      <a:pt x="1" y="10"/>
                    </a:lnTo>
                    <a:lnTo>
                      <a:pt x="1" y="9"/>
                    </a:lnTo>
                    <a:lnTo>
                      <a:pt x="1" y="9"/>
                    </a:lnTo>
                    <a:lnTo>
                      <a:pt x="1" y="10"/>
                    </a:lnTo>
                    <a:lnTo>
                      <a:pt x="1" y="10"/>
                    </a:lnTo>
                    <a:lnTo>
                      <a:pt x="1" y="10"/>
                    </a:lnTo>
                    <a:lnTo>
                      <a:pt x="1" y="9"/>
                    </a:lnTo>
                    <a:lnTo>
                      <a:pt x="1" y="10"/>
                    </a:lnTo>
                    <a:lnTo>
                      <a:pt x="1" y="9"/>
                    </a:lnTo>
                    <a:lnTo>
                      <a:pt x="1" y="9"/>
                    </a:lnTo>
                    <a:lnTo>
                      <a:pt x="1" y="9"/>
                    </a:lnTo>
                    <a:lnTo>
                      <a:pt x="1" y="9"/>
                    </a:lnTo>
                    <a:lnTo>
                      <a:pt x="1" y="8"/>
                    </a:lnTo>
                    <a:lnTo>
                      <a:pt x="1" y="8"/>
                    </a:lnTo>
                    <a:lnTo>
                      <a:pt x="1" y="9"/>
                    </a:lnTo>
                    <a:lnTo>
                      <a:pt x="1" y="9"/>
                    </a:lnTo>
                    <a:lnTo>
                      <a:pt x="1" y="8"/>
                    </a:lnTo>
                    <a:lnTo>
                      <a:pt x="1" y="9"/>
                    </a:lnTo>
                    <a:lnTo>
                      <a:pt x="1" y="8"/>
                    </a:lnTo>
                    <a:lnTo>
                      <a:pt x="1" y="7"/>
                    </a:lnTo>
                    <a:lnTo>
                      <a:pt x="1" y="8"/>
                    </a:lnTo>
                    <a:lnTo>
                      <a:pt x="1" y="9"/>
                    </a:lnTo>
                    <a:lnTo>
                      <a:pt x="1" y="8"/>
                    </a:lnTo>
                    <a:lnTo>
                      <a:pt x="1" y="8"/>
                    </a:lnTo>
                    <a:lnTo>
                      <a:pt x="1" y="8"/>
                    </a:lnTo>
                    <a:lnTo>
                      <a:pt x="1" y="8"/>
                    </a:lnTo>
                    <a:lnTo>
                      <a:pt x="1" y="9"/>
                    </a:lnTo>
                    <a:lnTo>
                      <a:pt x="1" y="8"/>
                    </a:lnTo>
                    <a:lnTo>
                      <a:pt x="1" y="9"/>
                    </a:lnTo>
                    <a:lnTo>
                      <a:pt x="1" y="9"/>
                    </a:lnTo>
                    <a:lnTo>
                      <a:pt x="1" y="9"/>
                    </a:lnTo>
                    <a:lnTo>
                      <a:pt x="1" y="9"/>
                    </a:lnTo>
                    <a:lnTo>
                      <a:pt x="1" y="9"/>
                    </a:lnTo>
                    <a:lnTo>
                      <a:pt x="1" y="9"/>
                    </a:lnTo>
                    <a:lnTo>
                      <a:pt x="1" y="9"/>
                    </a:lnTo>
                    <a:lnTo>
                      <a:pt x="1" y="9"/>
                    </a:lnTo>
                    <a:lnTo>
                      <a:pt x="1" y="9"/>
                    </a:lnTo>
                    <a:lnTo>
                      <a:pt x="1" y="10"/>
                    </a:lnTo>
                    <a:lnTo>
                      <a:pt x="1" y="9"/>
                    </a:lnTo>
                    <a:lnTo>
                      <a:pt x="1" y="10"/>
                    </a:lnTo>
                    <a:lnTo>
                      <a:pt x="1" y="9"/>
                    </a:lnTo>
                    <a:lnTo>
                      <a:pt x="1" y="9"/>
                    </a:lnTo>
                    <a:lnTo>
                      <a:pt x="1" y="9"/>
                    </a:lnTo>
                    <a:lnTo>
                      <a:pt x="1" y="9"/>
                    </a:lnTo>
                    <a:lnTo>
                      <a:pt x="1" y="9"/>
                    </a:lnTo>
                    <a:lnTo>
                      <a:pt x="1" y="9"/>
                    </a:lnTo>
                    <a:lnTo>
                      <a:pt x="1" y="9"/>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1"/>
                    </a:lnTo>
                    <a:lnTo>
                      <a:pt x="1" y="11"/>
                    </a:lnTo>
                    <a:lnTo>
                      <a:pt x="1" y="11"/>
                    </a:lnTo>
                    <a:lnTo>
                      <a:pt x="1" y="11"/>
                    </a:lnTo>
                    <a:lnTo>
                      <a:pt x="1" y="11"/>
                    </a:lnTo>
                    <a:lnTo>
                      <a:pt x="1" y="10"/>
                    </a:lnTo>
                    <a:lnTo>
                      <a:pt x="1" y="11"/>
                    </a:lnTo>
                    <a:lnTo>
                      <a:pt x="1" y="11"/>
                    </a:lnTo>
                    <a:lnTo>
                      <a:pt x="1" y="10"/>
                    </a:lnTo>
                    <a:lnTo>
                      <a:pt x="1" y="11"/>
                    </a:lnTo>
                    <a:lnTo>
                      <a:pt x="1" y="10"/>
                    </a:lnTo>
                    <a:lnTo>
                      <a:pt x="1" y="11"/>
                    </a:lnTo>
                    <a:lnTo>
                      <a:pt x="1" y="11"/>
                    </a:lnTo>
                    <a:lnTo>
                      <a:pt x="1" y="11"/>
                    </a:lnTo>
                    <a:lnTo>
                      <a:pt x="1" y="10"/>
                    </a:lnTo>
                    <a:lnTo>
                      <a:pt x="1" y="10"/>
                    </a:lnTo>
                    <a:lnTo>
                      <a:pt x="1" y="9"/>
                    </a:lnTo>
                    <a:lnTo>
                      <a:pt x="1" y="10"/>
                    </a:lnTo>
                    <a:lnTo>
                      <a:pt x="1" y="9"/>
                    </a:lnTo>
                    <a:lnTo>
                      <a:pt x="1" y="9"/>
                    </a:lnTo>
                    <a:lnTo>
                      <a:pt x="1" y="9"/>
                    </a:lnTo>
                    <a:lnTo>
                      <a:pt x="1" y="10"/>
                    </a:lnTo>
                    <a:lnTo>
                      <a:pt x="1" y="10"/>
                    </a:lnTo>
                    <a:lnTo>
                      <a:pt x="1" y="10"/>
                    </a:lnTo>
                    <a:lnTo>
                      <a:pt x="1" y="9"/>
                    </a:lnTo>
                    <a:lnTo>
                      <a:pt x="1" y="9"/>
                    </a:lnTo>
                    <a:lnTo>
                      <a:pt x="1" y="8"/>
                    </a:lnTo>
                    <a:lnTo>
                      <a:pt x="1" y="8"/>
                    </a:lnTo>
                    <a:lnTo>
                      <a:pt x="1" y="7"/>
                    </a:lnTo>
                    <a:lnTo>
                      <a:pt x="1" y="6"/>
                    </a:lnTo>
                    <a:lnTo>
                      <a:pt x="1" y="7"/>
                    </a:lnTo>
                    <a:lnTo>
                      <a:pt x="1" y="7"/>
                    </a:lnTo>
                    <a:lnTo>
                      <a:pt x="1" y="6"/>
                    </a:lnTo>
                    <a:lnTo>
                      <a:pt x="1" y="7"/>
                    </a:lnTo>
                    <a:lnTo>
                      <a:pt x="1" y="7"/>
                    </a:lnTo>
                    <a:lnTo>
                      <a:pt x="1" y="7"/>
                    </a:lnTo>
                    <a:lnTo>
                      <a:pt x="1" y="6"/>
                    </a:lnTo>
                    <a:lnTo>
                      <a:pt x="1" y="7"/>
                    </a:lnTo>
                    <a:lnTo>
                      <a:pt x="1" y="7"/>
                    </a:lnTo>
                    <a:lnTo>
                      <a:pt x="1" y="7"/>
                    </a:lnTo>
                    <a:lnTo>
                      <a:pt x="1" y="7"/>
                    </a:lnTo>
                    <a:lnTo>
                      <a:pt x="1" y="8"/>
                    </a:lnTo>
                    <a:lnTo>
                      <a:pt x="1" y="8"/>
                    </a:lnTo>
                    <a:lnTo>
                      <a:pt x="1" y="9"/>
                    </a:lnTo>
                    <a:lnTo>
                      <a:pt x="1" y="9"/>
                    </a:lnTo>
                    <a:lnTo>
                      <a:pt x="1" y="10"/>
                    </a:lnTo>
                    <a:lnTo>
                      <a:pt x="1" y="10"/>
                    </a:lnTo>
                    <a:lnTo>
                      <a:pt x="1" y="9"/>
                    </a:lnTo>
                    <a:lnTo>
                      <a:pt x="1" y="9"/>
                    </a:lnTo>
                    <a:lnTo>
                      <a:pt x="1" y="10"/>
                    </a:lnTo>
                    <a:lnTo>
                      <a:pt x="1" y="9"/>
                    </a:lnTo>
                    <a:lnTo>
                      <a:pt x="1" y="9"/>
                    </a:lnTo>
                    <a:lnTo>
                      <a:pt x="1" y="8"/>
                    </a:lnTo>
                    <a:lnTo>
                      <a:pt x="1" y="9"/>
                    </a:lnTo>
                    <a:lnTo>
                      <a:pt x="1" y="8"/>
                    </a:lnTo>
                    <a:lnTo>
                      <a:pt x="1" y="8"/>
                    </a:lnTo>
                    <a:lnTo>
                      <a:pt x="1" y="8"/>
                    </a:lnTo>
                    <a:lnTo>
                      <a:pt x="1" y="8"/>
                    </a:lnTo>
                    <a:lnTo>
                      <a:pt x="1" y="8"/>
                    </a:lnTo>
                    <a:lnTo>
                      <a:pt x="1" y="8"/>
                    </a:lnTo>
                    <a:lnTo>
                      <a:pt x="1" y="8"/>
                    </a:lnTo>
                    <a:lnTo>
                      <a:pt x="1" y="9"/>
                    </a:lnTo>
                    <a:lnTo>
                      <a:pt x="1" y="8"/>
                    </a:lnTo>
                    <a:lnTo>
                      <a:pt x="1" y="9"/>
                    </a:lnTo>
                    <a:lnTo>
                      <a:pt x="1" y="9"/>
                    </a:lnTo>
                    <a:lnTo>
                      <a:pt x="1" y="10"/>
                    </a:lnTo>
                    <a:lnTo>
                      <a:pt x="1" y="9"/>
                    </a:lnTo>
                  </a:path>
                </a:pathLst>
              </a:custGeom>
              <a:noFill/>
              <a:ln w="0">
                <a:solidFill>
                  <a:srgbClr val="3366FF"/>
                </a:solidFill>
                <a:prstDash val="solid"/>
                <a:round/>
                <a:headEnd/>
                <a:tailEnd/>
              </a:ln>
            </p:spPr>
            <p:txBody>
              <a:bodyPr/>
              <a:lstStyle/>
              <a:p>
                <a:endParaRPr lang="en-GB"/>
              </a:p>
            </p:txBody>
          </p:sp>
          <p:sp>
            <p:nvSpPr>
              <p:cNvPr id="186013" name="Freeform 669"/>
              <p:cNvSpPr>
                <a:spLocks/>
              </p:cNvSpPr>
              <p:nvPr/>
            </p:nvSpPr>
            <p:spPr bwMode="auto">
              <a:xfrm>
                <a:off x="2994" y="3425"/>
                <a:ext cx="1" cy="324"/>
              </a:xfrm>
              <a:custGeom>
                <a:avLst/>
                <a:gdLst/>
                <a:ahLst/>
                <a:cxnLst>
                  <a:cxn ang="0">
                    <a:pos x="0" y="1"/>
                  </a:cxn>
                  <a:cxn ang="0">
                    <a:pos x="0" y="3"/>
                  </a:cxn>
                  <a:cxn ang="0">
                    <a:pos x="0" y="3"/>
                  </a:cxn>
                  <a:cxn ang="0">
                    <a:pos x="0" y="4"/>
                  </a:cxn>
                  <a:cxn ang="0">
                    <a:pos x="0" y="2"/>
                  </a:cxn>
                  <a:cxn ang="0">
                    <a:pos x="0" y="3"/>
                  </a:cxn>
                  <a:cxn ang="0">
                    <a:pos x="0" y="3"/>
                  </a:cxn>
                  <a:cxn ang="0">
                    <a:pos x="0" y="3"/>
                  </a:cxn>
                  <a:cxn ang="0">
                    <a:pos x="0" y="2"/>
                  </a:cxn>
                  <a:cxn ang="0">
                    <a:pos x="0" y="1"/>
                  </a:cxn>
                  <a:cxn ang="0">
                    <a:pos x="0" y="3"/>
                  </a:cxn>
                  <a:cxn ang="0">
                    <a:pos x="0" y="1"/>
                  </a:cxn>
                  <a:cxn ang="0">
                    <a:pos x="0" y="3"/>
                  </a:cxn>
                  <a:cxn ang="0">
                    <a:pos x="0" y="4"/>
                  </a:cxn>
                  <a:cxn ang="0">
                    <a:pos x="0" y="2"/>
                  </a:cxn>
                  <a:cxn ang="0">
                    <a:pos x="0" y="5"/>
                  </a:cxn>
                  <a:cxn ang="0">
                    <a:pos x="0" y="4"/>
                  </a:cxn>
                  <a:cxn ang="0">
                    <a:pos x="0" y="12"/>
                  </a:cxn>
                  <a:cxn ang="0">
                    <a:pos x="0" y="21"/>
                  </a:cxn>
                  <a:cxn ang="0">
                    <a:pos x="0" y="25"/>
                  </a:cxn>
                  <a:cxn ang="0">
                    <a:pos x="0" y="31"/>
                  </a:cxn>
                  <a:cxn ang="0">
                    <a:pos x="0" y="37"/>
                  </a:cxn>
                  <a:cxn ang="0">
                    <a:pos x="0" y="38"/>
                  </a:cxn>
                  <a:cxn ang="0">
                    <a:pos x="0" y="40"/>
                  </a:cxn>
                  <a:cxn ang="0">
                    <a:pos x="0" y="41"/>
                  </a:cxn>
                  <a:cxn ang="0">
                    <a:pos x="0" y="44"/>
                  </a:cxn>
                  <a:cxn ang="0">
                    <a:pos x="0" y="46"/>
                  </a:cxn>
                  <a:cxn ang="0">
                    <a:pos x="0" y="48"/>
                  </a:cxn>
                  <a:cxn ang="0">
                    <a:pos x="0" y="51"/>
                  </a:cxn>
                  <a:cxn ang="0">
                    <a:pos x="0" y="49"/>
                  </a:cxn>
                  <a:cxn ang="0">
                    <a:pos x="0" y="49"/>
                  </a:cxn>
                  <a:cxn ang="0">
                    <a:pos x="0" y="50"/>
                  </a:cxn>
                  <a:cxn ang="0">
                    <a:pos x="0" y="52"/>
                  </a:cxn>
                  <a:cxn ang="0">
                    <a:pos x="0" y="49"/>
                  </a:cxn>
                  <a:cxn ang="0">
                    <a:pos x="0" y="46"/>
                  </a:cxn>
                  <a:cxn ang="0">
                    <a:pos x="0" y="47"/>
                  </a:cxn>
                  <a:cxn ang="0">
                    <a:pos x="0" y="50"/>
                  </a:cxn>
                  <a:cxn ang="0">
                    <a:pos x="0" y="50"/>
                  </a:cxn>
                  <a:cxn ang="0">
                    <a:pos x="0" y="50"/>
                  </a:cxn>
                  <a:cxn ang="0">
                    <a:pos x="0" y="50"/>
                  </a:cxn>
                  <a:cxn ang="0">
                    <a:pos x="0" y="48"/>
                  </a:cxn>
                  <a:cxn ang="0">
                    <a:pos x="0" y="45"/>
                  </a:cxn>
                  <a:cxn ang="0">
                    <a:pos x="0" y="48"/>
                  </a:cxn>
                  <a:cxn ang="0">
                    <a:pos x="0" y="47"/>
                  </a:cxn>
                  <a:cxn ang="0">
                    <a:pos x="0" y="46"/>
                  </a:cxn>
                  <a:cxn ang="0">
                    <a:pos x="0" y="48"/>
                  </a:cxn>
                  <a:cxn ang="0">
                    <a:pos x="0" y="49"/>
                  </a:cxn>
                  <a:cxn ang="0">
                    <a:pos x="0" y="49"/>
                  </a:cxn>
                  <a:cxn ang="0">
                    <a:pos x="0" y="49"/>
                  </a:cxn>
                  <a:cxn ang="0">
                    <a:pos x="0" y="50"/>
                  </a:cxn>
                  <a:cxn ang="0">
                    <a:pos x="0" y="52"/>
                  </a:cxn>
                  <a:cxn ang="0">
                    <a:pos x="0" y="52"/>
                  </a:cxn>
                  <a:cxn ang="0">
                    <a:pos x="0" y="51"/>
                  </a:cxn>
                  <a:cxn ang="0">
                    <a:pos x="0" y="52"/>
                  </a:cxn>
                  <a:cxn ang="0">
                    <a:pos x="0" y="52"/>
                  </a:cxn>
                  <a:cxn ang="0">
                    <a:pos x="0" y="52"/>
                  </a:cxn>
                  <a:cxn ang="0">
                    <a:pos x="0" y="54"/>
                  </a:cxn>
                  <a:cxn ang="0">
                    <a:pos x="0" y="53"/>
                  </a:cxn>
                  <a:cxn ang="0">
                    <a:pos x="0" y="49"/>
                  </a:cxn>
                  <a:cxn ang="0">
                    <a:pos x="0" y="50"/>
                  </a:cxn>
                  <a:cxn ang="0">
                    <a:pos x="0" y="52"/>
                  </a:cxn>
                  <a:cxn ang="0">
                    <a:pos x="0" y="52"/>
                  </a:cxn>
                  <a:cxn ang="0">
                    <a:pos x="0" y="52"/>
                  </a:cxn>
                </a:cxnLst>
                <a:rect l="0" t="0" r="r" b="b"/>
                <a:pathLst>
                  <a:path h="54">
                    <a:moveTo>
                      <a:pt x="0" y="0"/>
                    </a:moveTo>
                    <a:lnTo>
                      <a:pt x="0" y="1"/>
                    </a:lnTo>
                    <a:lnTo>
                      <a:pt x="0" y="1"/>
                    </a:lnTo>
                    <a:lnTo>
                      <a:pt x="0" y="0"/>
                    </a:lnTo>
                    <a:lnTo>
                      <a:pt x="0" y="1"/>
                    </a:lnTo>
                    <a:lnTo>
                      <a:pt x="0" y="1"/>
                    </a:lnTo>
                    <a:lnTo>
                      <a:pt x="0" y="1"/>
                    </a:lnTo>
                    <a:lnTo>
                      <a:pt x="0" y="1"/>
                    </a:lnTo>
                    <a:lnTo>
                      <a:pt x="0" y="1"/>
                    </a:lnTo>
                    <a:lnTo>
                      <a:pt x="0" y="1"/>
                    </a:lnTo>
                    <a:lnTo>
                      <a:pt x="0" y="1"/>
                    </a:lnTo>
                    <a:lnTo>
                      <a:pt x="0" y="2"/>
                    </a:lnTo>
                    <a:lnTo>
                      <a:pt x="0" y="1"/>
                    </a:lnTo>
                    <a:lnTo>
                      <a:pt x="0" y="1"/>
                    </a:lnTo>
                    <a:lnTo>
                      <a:pt x="0" y="2"/>
                    </a:lnTo>
                    <a:lnTo>
                      <a:pt x="0" y="2"/>
                    </a:lnTo>
                    <a:lnTo>
                      <a:pt x="0" y="2"/>
                    </a:lnTo>
                    <a:lnTo>
                      <a:pt x="0" y="2"/>
                    </a:lnTo>
                    <a:lnTo>
                      <a:pt x="0" y="3"/>
                    </a:lnTo>
                    <a:lnTo>
                      <a:pt x="0" y="3"/>
                    </a:lnTo>
                    <a:lnTo>
                      <a:pt x="0" y="3"/>
                    </a:lnTo>
                    <a:lnTo>
                      <a:pt x="0" y="3"/>
                    </a:lnTo>
                    <a:lnTo>
                      <a:pt x="0" y="3"/>
                    </a:lnTo>
                    <a:lnTo>
                      <a:pt x="0" y="3"/>
                    </a:lnTo>
                    <a:lnTo>
                      <a:pt x="0" y="3"/>
                    </a:lnTo>
                    <a:lnTo>
                      <a:pt x="0" y="2"/>
                    </a:lnTo>
                    <a:lnTo>
                      <a:pt x="0" y="2"/>
                    </a:lnTo>
                    <a:lnTo>
                      <a:pt x="0" y="2"/>
                    </a:lnTo>
                    <a:lnTo>
                      <a:pt x="0" y="3"/>
                    </a:lnTo>
                    <a:lnTo>
                      <a:pt x="0" y="2"/>
                    </a:lnTo>
                    <a:lnTo>
                      <a:pt x="0" y="3"/>
                    </a:lnTo>
                    <a:lnTo>
                      <a:pt x="0" y="2"/>
                    </a:lnTo>
                    <a:lnTo>
                      <a:pt x="0" y="3"/>
                    </a:lnTo>
                    <a:lnTo>
                      <a:pt x="0" y="2"/>
                    </a:lnTo>
                    <a:lnTo>
                      <a:pt x="0" y="2"/>
                    </a:lnTo>
                    <a:lnTo>
                      <a:pt x="0" y="3"/>
                    </a:lnTo>
                    <a:lnTo>
                      <a:pt x="0" y="3"/>
                    </a:lnTo>
                    <a:lnTo>
                      <a:pt x="0" y="3"/>
                    </a:lnTo>
                    <a:lnTo>
                      <a:pt x="0" y="4"/>
                    </a:lnTo>
                    <a:lnTo>
                      <a:pt x="0" y="3"/>
                    </a:lnTo>
                    <a:lnTo>
                      <a:pt x="0" y="4"/>
                    </a:lnTo>
                    <a:lnTo>
                      <a:pt x="0" y="4"/>
                    </a:lnTo>
                    <a:lnTo>
                      <a:pt x="0" y="5"/>
                    </a:lnTo>
                    <a:lnTo>
                      <a:pt x="0" y="4"/>
                    </a:lnTo>
                    <a:lnTo>
                      <a:pt x="0" y="4"/>
                    </a:lnTo>
                    <a:lnTo>
                      <a:pt x="0" y="4"/>
                    </a:lnTo>
                    <a:lnTo>
                      <a:pt x="0" y="3"/>
                    </a:lnTo>
                    <a:lnTo>
                      <a:pt x="0" y="4"/>
                    </a:lnTo>
                    <a:lnTo>
                      <a:pt x="0" y="3"/>
                    </a:lnTo>
                    <a:lnTo>
                      <a:pt x="0" y="3"/>
                    </a:lnTo>
                    <a:lnTo>
                      <a:pt x="0" y="3"/>
                    </a:lnTo>
                    <a:lnTo>
                      <a:pt x="0" y="3"/>
                    </a:lnTo>
                    <a:lnTo>
                      <a:pt x="0" y="3"/>
                    </a:lnTo>
                    <a:lnTo>
                      <a:pt x="0" y="3"/>
                    </a:lnTo>
                    <a:lnTo>
                      <a:pt x="0" y="2"/>
                    </a:lnTo>
                    <a:lnTo>
                      <a:pt x="0" y="3"/>
                    </a:lnTo>
                    <a:lnTo>
                      <a:pt x="0" y="3"/>
                    </a:lnTo>
                    <a:lnTo>
                      <a:pt x="0" y="3"/>
                    </a:lnTo>
                    <a:lnTo>
                      <a:pt x="0" y="2"/>
                    </a:lnTo>
                    <a:lnTo>
                      <a:pt x="0" y="3"/>
                    </a:lnTo>
                    <a:lnTo>
                      <a:pt x="0" y="3"/>
                    </a:lnTo>
                    <a:lnTo>
                      <a:pt x="0" y="3"/>
                    </a:lnTo>
                    <a:lnTo>
                      <a:pt x="0" y="3"/>
                    </a:lnTo>
                    <a:lnTo>
                      <a:pt x="0" y="4"/>
                    </a:lnTo>
                    <a:lnTo>
                      <a:pt x="0" y="4"/>
                    </a:lnTo>
                    <a:lnTo>
                      <a:pt x="0" y="3"/>
                    </a:lnTo>
                    <a:lnTo>
                      <a:pt x="0" y="4"/>
                    </a:lnTo>
                    <a:lnTo>
                      <a:pt x="0" y="3"/>
                    </a:lnTo>
                    <a:lnTo>
                      <a:pt x="0" y="3"/>
                    </a:lnTo>
                    <a:lnTo>
                      <a:pt x="0" y="4"/>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3"/>
                    </a:lnTo>
                    <a:lnTo>
                      <a:pt x="0" y="4"/>
                    </a:lnTo>
                    <a:lnTo>
                      <a:pt x="0" y="4"/>
                    </a:lnTo>
                    <a:lnTo>
                      <a:pt x="0" y="5"/>
                    </a:lnTo>
                    <a:lnTo>
                      <a:pt x="0" y="4"/>
                    </a:lnTo>
                    <a:lnTo>
                      <a:pt x="0" y="4"/>
                    </a:lnTo>
                    <a:lnTo>
                      <a:pt x="0" y="4"/>
                    </a:lnTo>
                    <a:lnTo>
                      <a:pt x="0" y="3"/>
                    </a:lnTo>
                    <a:lnTo>
                      <a:pt x="0" y="4"/>
                    </a:lnTo>
                    <a:lnTo>
                      <a:pt x="0" y="2"/>
                    </a:lnTo>
                    <a:lnTo>
                      <a:pt x="0" y="2"/>
                    </a:lnTo>
                    <a:lnTo>
                      <a:pt x="0" y="2"/>
                    </a:lnTo>
                    <a:lnTo>
                      <a:pt x="0" y="2"/>
                    </a:lnTo>
                    <a:lnTo>
                      <a:pt x="0" y="2"/>
                    </a:lnTo>
                    <a:lnTo>
                      <a:pt x="0" y="1"/>
                    </a:lnTo>
                    <a:lnTo>
                      <a:pt x="0" y="2"/>
                    </a:lnTo>
                    <a:lnTo>
                      <a:pt x="0" y="2"/>
                    </a:lnTo>
                    <a:lnTo>
                      <a:pt x="0" y="1"/>
                    </a:lnTo>
                    <a:lnTo>
                      <a:pt x="0" y="1"/>
                    </a:lnTo>
                    <a:lnTo>
                      <a:pt x="0" y="1"/>
                    </a:lnTo>
                    <a:lnTo>
                      <a:pt x="0" y="0"/>
                    </a:lnTo>
                    <a:lnTo>
                      <a:pt x="0" y="1"/>
                    </a:lnTo>
                    <a:lnTo>
                      <a:pt x="0" y="1"/>
                    </a:lnTo>
                    <a:lnTo>
                      <a:pt x="0" y="2"/>
                    </a:lnTo>
                    <a:lnTo>
                      <a:pt x="0" y="1"/>
                    </a:lnTo>
                    <a:lnTo>
                      <a:pt x="0" y="2"/>
                    </a:lnTo>
                    <a:lnTo>
                      <a:pt x="0" y="1"/>
                    </a:lnTo>
                    <a:lnTo>
                      <a:pt x="0" y="1"/>
                    </a:lnTo>
                    <a:lnTo>
                      <a:pt x="0" y="2"/>
                    </a:lnTo>
                    <a:lnTo>
                      <a:pt x="0" y="2"/>
                    </a:lnTo>
                    <a:lnTo>
                      <a:pt x="0" y="3"/>
                    </a:lnTo>
                    <a:lnTo>
                      <a:pt x="0" y="3"/>
                    </a:lnTo>
                    <a:lnTo>
                      <a:pt x="0" y="3"/>
                    </a:lnTo>
                    <a:lnTo>
                      <a:pt x="0" y="3"/>
                    </a:lnTo>
                    <a:lnTo>
                      <a:pt x="0" y="2"/>
                    </a:lnTo>
                    <a:lnTo>
                      <a:pt x="0" y="3"/>
                    </a:lnTo>
                    <a:lnTo>
                      <a:pt x="0" y="2"/>
                    </a:lnTo>
                    <a:lnTo>
                      <a:pt x="0" y="2"/>
                    </a:lnTo>
                    <a:lnTo>
                      <a:pt x="0" y="1"/>
                    </a:lnTo>
                    <a:lnTo>
                      <a:pt x="0" y="1"/>
                    </a:lnTo>
                    <a:lnTo>
                      <a:pt x="0" y="1"/>
                    </a:lnTo>
                    <a:lnTo>
                      <a:pt x="0" y="1"/>
                    </a:lnTo>
                    <a:lnTo>
                      <a:pt x="0" y="1"/>
                    </a:lnTo>
                    <a:lnTo>
                      <a:pt x="0" y="0"/>
                    </a:lnTo>
                    <a:lnTo>
                      <a:pt x="0" y="1"/>
                    </a:lnTo>
                    <a:lnTo>
                      <a:pt x="0" y="1"/>
                    </a:lnTo>
                    <a:lnTo>
                      <a:pt x="0" y="1"/>
                    </a:lnTo>
                    <a:lnTo>
                      <a:pt x="0" y="1"/>
                    </a:lnTo>
                    <a:lnTo>
                      <a:pt x="0" y="2"/>
                    </a:lnTo>
                    <a:lnTo>
                      <a:pt x="0" y="2"/>
                    </a:lnTo>
                    <a:lnTo>
                      <a:pt x="0" y="2"/>
                    </a:lnTo>
                    <a:lnTo>
                      <a:pt x="0" y="2"/>
                    </a:lnTo>
                    <a:lnTo>
                      <a:pt x="0" y="1"/>
                    </a:lnTo>
                    <a:lnTo>
                      <a:pt x="0" y="2"/>
                    </a:lnTo>
                    <a:lnTo>
                      <a:pt x="0" y="2"/>
                    </a:lnTo>
                    <a:lnTo>
                      <a:pt x="0" y="3"/>
                    </a:lnTo>
                    <a:lnTo>
                      <a:pt x="0" y="3"/>
                    </a:lnTo>
                    <a:lnTo>
                      <a:pt x="0" y="3"/>
                    </a:lnTo>
                    <a:lnTo>
                      <a:pt x="0" y="3"/>
                    </a:lnTo>
                    <a:lnTo>
                      <a:pt x="0" y="3"/>
                    </a:lnTo>
                    <a:lnTo>
                      <a:pt x="0" y="4"/>
                    </a:lnTo>
                    <a:lnTo>
                      <a:pt x="0" y="5"/>
                    </a:lnTo>
                    <a:lnTo>
                      <a:pt x="0" y="4"/>
                    </a:lnTo>
                    <a:lnTo>
                      <a:pt x="0" y="5"/>
                    </a:lnTo>
                    <a:lnTo>
                      <a:pt x="0" y="5"/>
                    </a:lnTo>
                    <a:lnTo>
                      <a:pt x="0" y="4"/>
                    </a:lnTo>
                    <a:lnTo>
                      <a:pt x="0" y="4"/>
                    </a:lnTo>
                    <a:lnTo>
                      <a:pt x="0" y="3"/>
                    </a:lnTo>
                    <a:lnTo>
                      <a:pt x="0" y="3"/>
                    </a:lnTo>
                    <a:lnTo>
                      <a:pt x="0" y="2"/>
                    </a:lnTo>
                    <a:lnTo>
                      <a:pt x="0" y="2"/>
                    </a:lnTo>
                    <a:lnTo>
                      <a:pt x="0" y="2"/>
                    </a:lnTo>
                    <a:lnTo>
                      <a:pt x="0" y="2"/>
                    </a:lnTo>
                    <a:lnTo>
                      <a:pt x="0" y="2"/>
                    </a:lnTo>
                    <a:lnTo>
                      <a:pt x="0" y="2"/>
                    </a:lnTo>
                    <a:lnTo>
                      <a:pt x="0" y="2"/>
                    </a:lnTo>
                    <a:lnTo>
                      <a:pt x="0" y="3"/>
                    </a:lnTo>
                    <a:lnTo>
                      <a:pt x="0" y="2"/>
                    </a:lnTo>
                    <a:lnTo>
                      <a:pt x="0" y="3"/>
                    </a:lnTo>
                    <a:lnTo>
                      <a:pt x="0" y="3"/>
                    </a:lnTo>
                    <a:lnTo>
                      <a:pt x="0" y="3"/>
                    </a:lnTo>
                    <a:lnTo>
                      <a:pt x="0" y="4"/>
                    </a:lnTo>
                    <a:lnTo>
                      <a:pt x="0" y="4"/>
                    </a:lnTo>
                    <a:lnTo>
                      <a:pt x="0" y="4"/>
                    </a:lnTo>
                    <a:lnTo>
                      <a:pt x="0" y="4"/>
                    </a:lnTo>
                    <a:lnTo>
                      <a:pt x="0" y="4"/>
                    </a:lnTo>
                    <a:lnTo>
                      <a:pt x="0" y="5"/>
                    </a:lnTo>
                    <a:lnTo>
                      <a:pt x="0" y="4"/>
                    </a:lnTo>
                    <a:lnTo>
                      <a:pt x="0" y="5"/>
                    </a:lnTo>
                    <a:lnTo>
                      <a:pt x="0" y="5"/>
                    </a:lnTo>
                    <a:lnTo>
                      <a:pt x="0" y="5"/>
                    </a:lnTo>
                    <a:lnTo>
                      <a:pt x="0" y="4"/>
                    </a:lnTo>
                    <a:lnTo>
                      <a:pt x="0" y="3"/>
                    </a:lnTo>
                    <a:lnTo>
                      <a:pt x="0" y="3"/>
                    </a:lnTo>
                    <a:lnTo>
                      <a:pt x="0" y="4"/>
                    </a:lnTo>
                    <a:lnTo>
                      <a:pt x="0" y="3"/>
                    </a:lnTo>
                    <a:lnTo>
                      <a:pt x="0" y="3"/>
                    </a:lnTo>
                    <a:lnTo>
                      <a:pt x="0" y="4"/>
                    </a:lnTo>
                    <a:lnTo>
                      <a:pt x="0" y="5"/>
                    </a:lnTo>
                    <a:lnTo>
                      <a:pt x="0" y="4"/>
                    </a:lnTo>
                    <a:lnTo>
                      <a:pt x="0" y="4"/>
                    </a:lnTo>
                    <a:lnTo>
                      <a:pt x="0" y="3"/>
                    </a:lnTo>
                    <a:lnTo>
                      <a:pt x="0" y="4"/>
                    </a:lnTo>
                    <a:lnTo>
                      <a:pt x="0" y="0"/>
                    </a:lnTo>
                    <a:lnTo>
                      <a:pt x="0" y="5"/>
                    </a:lnTo>
                    <a:lnTo>
                      <a:pt x="0" y="8"/>
                    </a:lnTo>
                    <a:lnTo>
                      <a:pt x="0" y="9"/>
                    </a:lnTo>
                    <a:lnTo>
                      <a:pt x="0" y="9"/>
                    </a:lnTo>
                    <a:lnTo>
                      <a:pt x="0" y="10"/>
                    </a:lnTo>
                    <a:lnTo>
                      <a:pt x="0" y="11"/>
                    </a:lnTo>
                    <a:lnTo>
                      <a:pt x="0" y="12"/>
                    </a:lnTo>
                    <a:lnTo>
                      <a:pt x="0" y="13"/>
                    </a:lnTo>
                    <a:lnTo>
                      <a:pt x="0" y="13"/>
                    </a:lnTo>
                    <a:lnTo>
                      <a:pt x="0" y="14"/>
                    </a:lnTo>
                    <a:lnTo>
                      <a:pt x="0" y="15"/>
                    </a:lnTo>
                    <a:lnTo>
                      <a:pt x="0" y="16"/>
                    </a:lnTo>
                    <a:lnTo>
                      <a:pt x="0" y="17"/>
                    </a:lnTo>
                    <a:lnTo>
                      <a:pt x="0" y="18"/>
                    </a:lnTo>
                    <a:lnTo>
                      <a:pt x="0" y="19"/>
                    </a:lnTo>
                    <a:lnTo>
                      <a:pt x="0" y="19"/>
                    </a:lnTo>
                    <a:lnTo>
                      <a:pt x="0" y="21"/>
                    </a:lnTo>
                    <a:lnTo>
                      <a:pt x="0" y="21"/>
                    </a:lnTo>
                    <a:lnTo>
                      <a:pt x="0" y="22"/>
                    </a:lnTo>
                    <a:lnTo>
                      <a:pt x="0" y="23"/>
                    </a:lnTo>
                    <a:lnTo>
                      <a:pt x="0" y="24"/>
                    </a:lnTo>
                    <a:lnTo>
                      <a:pt x="0" y="24"/>
                    </a:lnTo>
                    <a:lnTo>
                      <a:pt x="0" y="25"/>
                    </a:lnTo>
                    <a:lnTo>
                      <a:pt x="0" y="24"/>
                    </a:lnTo>
                    <a:lnTo>
                      <a:pt x="0" y="25"/>
                    </a:lnTo>
                    <a:lnTo>
                      <a:pt x="0" y="25"/>
                    </a:lnTo>
                    <a:lnTo>
                      <a:pt x="0" y="25"/>
                    </a:lnTo>
                    <a:lnTo>
                      <a:pt x="0" y="25"/>
                    </a:lnTo>
                    <a:lnTo>
                      <a:pt x="0" y="25"/>
                    </a:lnTo>
                    <a:lnTo>
                      <a:pt x="0" y="25"/>
                    </a:lnTo>
                    <a:lnTo>
                      <a:pt x="0" y="26"/>
                    </a:lnTo>
                    <a:lnTo>
                      <a:pt x="0" y="27"/>
                    </a:lnTo>
                    <a:lnTo>
                      <a:pt x="0" y="27"/>
                    </a:lnTo>
                    <a:lnTo>
                      <a:pt x="0" y="28"/>
                    </a:lnTo>
                    <a:lnTo>
                      <a:pt x="0" y="28"/>
                    </a:lnTo>
                    <a:lnTo>
                      <a:pt x="0" y="28"/>
                    </a:lnTo>
                    <a:lnTo>
                      <a:pt x="0" y="29"/>
                    </a:lnTo>
                    <a:lnTo>
                      <a:pt x="0" y="29"/>
                    </a:lnTo>
                    <a:lnTo>
                      <a:pt x="0" y="30"/>
                    </a:lnTo>
                    <a:lnTo>
                      <a:pt x="0" y="31"/>
                    </a:lnTo>
                    <a:lnTo>
                      <a:pt x="0" y="31"/>
                    </a:lnTo>
                    <a:lnTo>
                      <a:pt x="0" y="32"/>
                    </a:lnTo>
                    <a:lnTo>
                      <a:pt x="0" y="32"/>
                    </a:lnTo>
                    <a:lnTo>
                      <a:pt x="0" y="33"/>
                    </a:lnTo>
                    <a:lnTo>
                      <a:pt x="0" y="33"/>
                    </a:lnTo>
                    <a:lnTo>
                      <a:pt x="0" y="34"/>
                    </a:lnTo>
                    <a:lnTo>
                      <a:pt x="0" y="35"/>
                    </a:lnTo>
                    <a:lnTo>
                      <a:pt x="0" y="36"/>
                    </a:lnTo>
                    <a:lnTo>
                      <a:pt x="0" y="36"/>
                    </a:lnTo>
                    <a:lnTo>
                      <a:pt x="0" y="36"/>
                    </a:lnTo>
                    <a:lnTo>
                      <a:pt x="0" y="37"/>
                    </a:lnTo>
                    <a:lnTo>
                      <a:pt x="0" y="37"/>
                    </a:lnTo>
                    <a:lnTo>
                      <a:pt x="0" y="37"/>
                    </a:lnTo>
                    <a:lnTo>
                      <a:pt x="0" y="37"/>
                    </a:lnTo>
                    <a:lnTo>
                      <a:pt x="0" y="38"/>
                    </a:lnTo>
                    <a:lnTo>
                      <a:pt x="0" y="37"/>
                    </a:lnTo>
                    <a:lnTo>
                      <a:pt x="0" y="38"/>
                    </a:lnTo>
                    <a:lnTo>
                      <a:pt x="0" y="37"/>
                    </a:lnTo>
                    <a:lnTo>
                      <a:pt x="0" y="37"/>
                    </a:lnTo>
                    <a:lnTo>
                      <a:pt x="0" y="38"/>
                    </a:lnTo>
                    <a:lnTo>
                      <a:pt x="0" y="38"/>
                    </a:lnTo>
                    <a:lnTo>
                      <a:pt x="0" y="38"/>
                    </a:lnTo>
                    <a:lnTo>
                      <a:pt x="0" y="38"/>
                    </a:lnTo>
                    <a:lnTo>
                      <a:pt x="0" y="39"/>
                    </a:lnTo>
                    <a:lnTo>
                      <a:pt x="0" y="38"/>
                    </a:lnTo>
                    <a:lnTo>
                      <a:pt x="0" y="39"/>
                    </a:lnTo>
                    <a:lnTo>
                      <a:pt x="0" y="39"/>
                    </a:lnTo>
                    <a:lnTo>
                      <a:pt x="0" y="39"/>
                    </a:lnTo>
                    <a:lnTo>
                      <a:pt x="0" y="39"/>
                    </a:lnTo>
                    <a:lnTo>
                      <a:pt x="0" y="40"/>
                    </a:lnTo>
                    <a:lnTo>
                      <a:pt x="0" y="41"/>
                    </a:lnTo>
                    <a:lnTo>
                      <a:pt x="0" y="40"/>
                    </a:lnTo>
                    <a:lnTo>
                      <a:pt x="0" y="40"/>
                    </a:lnTo>
                    <a:lnTo>
                      <a:pt x="0" y="40"/>
                    </a:lnTo>
                    <a:lnTo>
                      <a:pt x="0" y="40"/>
                    </a:lnTo>
                    <a:lnTo>
                      <a:pt x="0" y="40"/>
                    </a:lnTo>
                    <a:lnTo>
                      <a:pt x="0" y="40"/>
                    </a:lnTo>
                    <a:lnTo>
                      <a:pt x="0" y="40"/>
                    </a:lnTo>
                    <a:lnTo>
                      <a:pt x="0" y="40"/>
                    </a:lnTo>
                    <a:lnTo>
                      <a:pt x="0" y="40"/>
                    </a:lnTo>
                    <a:lnTo>
                      <a:pt x="0" y="40"/>
                    </a:lnTo>
                    <a:lnTo>
                      <a:pt x="0" y="40"/>
                    </a:lnTo>
                    <a:lnTo>
                      <a:pt x="0" y="40"/>
                    </a:lnTo>
                    <a:lnTo>
                      <a:pt x="0" y="41"/>
                    </a:lnTo>
                    <a:lnTo>
                      <a:pt x="0" y="40"/>
                    </a:lnTo>
                    <a:lnTo>
                      <a:pt x="0" y="41"/>
                    </a:lnTo>
                    <a:lnTo>
                      <a:pt x="0" y="41"/>
                    </a:lnTo>
                    <a:lnTo>
                      <a:pt x="0" y="42"/>
                    </a:lnTo>
                    <a:lnTo>
                      <a:pt x="0" y="42"/>
                    </a:lnTo>
                    <a:lnTo>
                      <a:pt x="0" y="42"/>
                    </a:lnTo>
                    <a:lnTo>
                      <a:pt x="0" y="42"/>
                    </a:lnTo>
                    <a:lnTo>
                      <a:pt x="0" y="43"/>
                    </a:lnTo>
                    <a:lnTo>
                      <a:pt x="0" y="42"/>
                    </a:lnTo>
                    <a:lnTo>
                      <a:pt x="0" y="43"/>
                    </a:lnTo>
                    <a:lnTo>
                      <a:pt x="0" y="44"/>
                    </a:lnTo>
                    <a:lnTo>
                      <a:pt x="0" y="44"/>
                    </a:lnTo>
                    <a:lnTo>
                      <a:pt x="0" y="44"/>
                    </a:lnTo>
                    <a:lnTo>
                      <a:pt x="0" y="45"/>
                    </a:lnTo>
                    <a:lnTo>
                      <a:pt x="0" y="45"/>
                    </a:lnTo>
                    <a:lnTo>
                      <a:pt x="0" y="45"/>
                    </a:lnTo>
                    <a:lnTo>
                      <a:pt x="0" y="45"/>
                    </a:lnTo>
                    <a:lnTo>
                      <a:pt x="0" y="45"/>
                    </a:lnTo>
                    <a:lnTo>
                      <a:pt x="0" y="45"/>
                    </a:lnTo>
                    <a:lnTo>
                      <a:pt x="0" y="45"/>
                    </a:lnTo>
                    <a:lnTo>
                      <a:pt x="0" y="45"/>
                    </a:lnTo>
                    <a:lnTo>
                      <a:pt x="0" y="46"/>
                    </a:lnTo>
                    <a:lnTo>
                      <a:pt x="0" y="46"/>
                    </a:lnTo>
                    <a:lnTo>
                      <a:pt x="0" y="46"/>
                    </a:lnTo>
                    <a:lnTo>
                      <a:pt x="0" y="46"/>
                    </a:lnTo>
                    <a:lnTo>
                      <a:pt x="0" y="46"/>
                    </a:lnTo>
                    <a:lnTo>
                      <a:pt x="0" y="46"/>
                    </a:lnTo>
                    <a:lnTo>
                      <a:pt x="0" y="47"/>
                    </a:lnTo>
                    <a:lnTo>
                      <a:pt x="0" y="47"/>
                    </a:lnTo>
                    <a:lnTo>
                      <a:pt x="0" y="47"/>
                    </a:lnTo>
                    <a:lnTo>
                      <a:pt x="0" y="48"/>
                    </a:lnTo>
                    <a:lnTo>
                      <a:pt x="0" y="48"/>
                    </a:lnTo>
                    <a:lnTo>
                      <a:pt x="0" y="48"/>
                    </a:lnTo>
                    <a:lnTo>
                      <a:pt x="0" y="48"/>
                    </a:lnTo>
                    <a:lnTo>
                      <a:pt x="0" y="49"/>
                    </a:lnTo>
                    <a:lnTo>
                      <a:pt x="0" y="48"/>
                    </a:lnTo>
                    <a:lnTo>
                      <a:pt x="0" y="48"/>
                    </a:lnTo>
                    <a:lnTo>
                      <a:pt x="0" y="48"/>
                    </a:lnTo>
                    <a:lnTo>
                      <a:pt x="0" y="49"/>
                    </a:lnTo>
                    <a:lnTo>
                      <a:pt x="0" y="49"/>
                    </a:lnTo>
                    <a:lnTo>
                      <a:pt x="0" y="49"/>
                    </a:lnTo>
                    <a:lnTo>
                      <a:pt x="0" y="50"/>
                    </a:lnTo>
                    <a:lnTo>
                      <a:pt x="0" y="51"/>
                    </a:lnTo>
                    <a:lnTo>
                      <a:pt x="0" y="51"/>
                    </a:lnTo>
                    <a:lnTo>
                      <a:pt x="0" y="51"/>
                    </a:lnTo>
                    <a:lnTo>
                      <a:pt x="0" y="52"/>
                    </a:lnTo>
                    <a:lnTo>
                      <a:pt x="0" y="52"/>
                    </a:lnTo>
                    <a:lnTo>
                      <a:pt x="0" y="51"/>
                    </a:lnTo>
                    <a:lnTo>
                      <a:pt x="0" y="52"/>
                    </a:lnTo>
                    <a:lnTo>
                      <a:pt x="0" y="51"/>
                    </a:lnTo>
                    <a:lnTo>
                      <a:pt x="0" y="51"/>
                    </a:lnTo>
                    <a:lnTo>
                      <a:pt x="0" y="50"/>
                    </a:lnTo>
                    <a:lnTo>
                      <a:pt x="0" y="50"/>
                    </a:lnTo>
                    <a:lnTo>
                      <a:pt x="0" y="49"/>
                    </a:lnTo>
                    <a:lnTo>
                      <a:pt x="0" y="49"/>
                    </a:lnTo>
                    <a:lnTo>
                      <a:pt x="0" y="48"/>
                    </a:lnTo>
                    <a:lnTo>
                      <a:pt x="0" y="48"/>
                    </a:lnTo>
                    <a:lnTo>
                      <a:pt x="0" y="48"/>
                    </a:lnTo>
                    <a:lnTo>
                      <a:pt x="0" y="47"/>
                    </a:lnTo>
                    <a:lnTo>
                      <a:pt x="0" y="48"/>
                    </a:lnTo>
                    <a:lnTo>
                      <a:pt x="0" y="48"/>
                    </a:lnTo>
                    <a:lnTo>
                      <a:pt x="0" y="48"/>
                    </a:lnTo>
                    <a:lnTo>
                      <a:pt x="0" y="49"/>
                    </a:lnTo>
                    <a:lnTo>
                      <a:pt x="0" y="49"/>
                    </a:lnTo>
                    <a:lnTo>
                      <a:pt x="0" y="49"/>
                    </a:lnTo>
                    <a:lnTo>
                      <a:pt x="0" y="49"/>
                    </a:lnTo>
                    <a:lnTo>
                      <a:pt x="0" y="49"/>
                    </a:lnTo>
                    <a:lnTo>
                      <a:pt x="0" y="49"/>
                    </a:lnTo>
                    <a:lnTo>
                      <a:pt x="0" y="49"/>
                    </a:lnTo>
                    <a:lnTo>
                      <a:pt x="0" y="49"/>
                    </a:lnTo>
                    <a:lnTo>
                      <a:pt x="0" y="50"/>
                    </a:lnTo>
                    <a:lnTo>
                      <a:pt x="0" y="50"/>
                    </a:lnTo>
                    <a:lnTo>
                      <a:pt x="0" y="50"/>
                    </a:lnTo>
                    <a:lnTo>
                      <a:pt x="0" y="51"/>
                    </a:lnTo>
                    <a:lnTo>
                      <a:pt x="0" y="51"/>
                    </a:lnTo>
                    <a:lnTo>
                      <a:pt x="0" y="51"/>
                    </a:lnTo>
                    <a:lnTo>
                      <a:pt x="0" y="50"/>
                    </a:lnTo>
                    <a:lnTo>
                      <a:pt x="0" y="51"/>
                    </a:lnTo>
                    <a:lnTo>
                      <a:pt x="0" y="51"/>
                    </a:lnTo>
                    <a:lnTo>
                      <a:pt x="0" y="51"/>
                    </a:lnTo>
                    <a:lnTo>
                      <a:pt x="0" y="51"/>
                    </a:lnTo>
                    <a:lnTo>
                      <a:pt x="0" y="50"/>
                    </a:lnTo>
                    <a:lnTo>
                      <a:pt x="0" y="51"/>
                    </a:lnTo>
                    <a:lnTo>
                      <a:pt x="0" y="51"/>
                    </a:lnTo>
                    <a:lnTo>
                      <a:pt x="0" y="51"/>
                    </a:lnTo>
                    <a:lnTo>
                      <a:pt x="0" y="51"/>
                    </a:lnTo>
                    <a:lnTo>
                      <a:pt x="0" y="51"/>
                    </a:lnTo>
                    <a:lnTo>
                      <a:pt x="0" y="52"/>
                    </a:lnTo>
                    <a:lnTo>
                      <a:pt x="0" y="51"/>
                    </a:lnTo>
                    <a:lnTo>
                      <a:pt x="0" y="51"/>
                    </a:lnTo>
                    <a:lnTo>
                      <a:pt x="0" y="50"/>
                    </a:lnTo>
                    <a:lnTo>
                      <a:pt x="0" y="50"/>
                    </a:lnTo>
                    <a:lnTo>
                      <a:pt x="0" y="50"/>
                    </a:lnTo>
                    <a:lnTo>
                      <a:pt x="0" y="50"/>
                    </a:lnTo>
                    <a:lnTo>
                      <a:pt x="0" y="49"/>
                    </a:lnTo>
                    <a:lnTo>
                      <a:pt x="0" y="50"/>
                    </a:lnTo>
                    <a:lnTo>
                      <a:pt x="0" y="49"/>
                    </a:lnTo>
                    <a:lnTo>
                      <a:pt x="0" y="48"/>
                    </a:lnTo>
                    <a:lnTo>
                      <a:pt x="0" y="49"/>
                    </a:lnTo>
                    <a:lnTo>
                      <a:pt x="0" y="48"/>
                    </a:lnTo>
                    <a:lnTo>
                      <a:pt x="0" y="49"/>
                    </a:lnTo>
                    <a:lnTo>
                      <a:pt x="0" y="49"/>
                    </a:lnTo>
                    <a:lnTo>
                      <a:pt x="0" y="49"/>
                    </a:lnTo>
                    <a:lnTo>
                      <a:pt x="0" y="48"/>
                    </a:lnTo>
                    <a:lnTo>
                      <a:pt x="0" y="48"/>
                    </a:lnTo>
                    <a:lnTo>
                      <a:pt x="0" y="48"/>
                    </a:lnTo>
                    <a:lnTo>
                      <a:pt x="0" y="47"/>
                    </a:lnTo>
                    <a:lnTo>
                      <a:pt x="0" y="47"/>
                    </a:lnTo>
                    <a:lnTo>
                      <a:pt x="0" y="47"/>
                    </a:lnTo>
                    <a:lnTo>
                      <a:pt x="0" y="46"/>
                    </a:lnTo>
                    <a:lnTo>
                      <a:pt x="0" y="47"/>
                    </a:lnTo>
                    <a:lnTo>
                      <a:pt x="0" y="46"/>
                    </a:lnTo>
                    <a:lnTo>
                      <a:pt x="0" y="46"/>
                    </a:lnTo>
                    <a:lnTo>
                      <a:pt x="0" y="46"/>
                    </a:lnTo>
                    <a:lnTo>
                      <a:pt x="0" y="46"/>
                    </a:lnTo>
                    <a:lnTo>
                      <a:pt x="0" y="46"/>
                    </a:lnTo>
                    <a:lnTo>
                      <a:pt x="0" y="45"/>
                    </a:lnTo>
                    <a:lnTo>
                      <a:pt x="0" y="46"/>
                    </a:lnTo>
                    <a:lnTo>
                      <a:pt x="0" y="46"/>
                    </a:lnTo>
                    <a:lnTo>
                      <a:pt x="0" y="47"/>
                    </a:lnTo>
                    <a:lnTo>
                      <a:pt x="0" y="47"/>
                    </a:lnTo>
                    <a:lnTo>
                      <a:pt x="0" y="48"/>
                    </a:lnTo>
                    <a:lnTo>
                      <a:pt x="0" y="48"/>
                    </a:lnTo>
                    <a:lnTo>
                      <a:pt x="0" y="48"/>
                    </a:lnTo>
                    <a:lnTo>
                      <a:pt x="0" y="48"/>
                    </a:lnTo>
                    <a:lnTo>
                      <a:pt x="0" y="49"/>
                    </a:lnTo>
                    <a:lnTo>
                      <a:pt x="0" y="48"/>
                    </a:lnTo>
                    <a:lnTo>
                      <a:pt x="0" y="49"/>
                    </a:lnTo>
                    <a:lnTo>
                      <a:pt x="0" y="49"/>
                    </a:lnTo>
                    <a:lnTo>
                      <a:pt x="0" y="50"/>
                    </a:lnTo>
                    <a:lnTo>
                      <a:pt x="0" y="50"/>
                    </a:lnTo>
                    <a:lnTo>
                      <a:pt x="0" y="50"/>
                    </a:lnTo>
                    <a:lnTo>
                      <a:pt x="0" y="50"/>
                    </a:lnTo>
                    <a:lnTo>
                      <a:pt x="0" y="50"/>
                    </a:lnTo>
                    <a:lnTo>
                      <a:pt x="0" y="51"/>
                    </a:lnTo>
                    <a:lnTo>
                      <a:pt x="0" y="50"/>
                    </a:lnTo>
                    <a:lnTo>
                      <a:pt x="0" y="50"/>
                    </a:lnTo>
                    <a:lnTo>
                      <a:pt x="0" y="50"/>
                    </a:lnTo>
                    <a:lnTo>
                      <a:pt x="0" y="50"/>
                    </a:lnTo>
                    <a:lnTo>
                      <a:pt x="0" y="50"/>
                    </a:lnTo>
                    <a:lnTo>
                      <a:pt x="0" y="50"/>
                    </a:lnTo>
                    <a:lnTo>
                      <a:pt x="0" y="50"/>
                    </a:lnTo>
                    <a:lnTo>
                      <a:pt x="0" y="50"/>
                    </a:lnTo>
                    <a:lnTo>
                      <a:pt x="0" y="49"/>
                    </a:lnTo>
                    <a:lnTo>
                      <a:pt x="0" y="49"/>
                    </a:lnTo>
                    <a:lnTo>
                      <a:pt x="0" y="49"/>
                    </a:lnTo>
                    <a:lnTo>
                      <a:pt x="0" y="49"/>
                    </a:lnTo>
                    <a:lnTo>
                      <a:pt x="0" y="49"/>
                    </a:lnTo>
                    <a:lnTo>
                      <a:pt x="0" y="49"/>
                    </a:lnTo>
                    <a:lnTo>
                      <a:pt x="0" y="49"/>
                    </a:lnTo>
                    <a:lnTo>
                      <a:pt x="0" y="49"/>
                    </a:lnTo>
                    <a:lnTo>
                      <a:pt x="0" y="49"/>
                    </a:lnTo>
                    <a:lnTo>
                      <a:pt x="0" y="49"/>
                    </a:lnTo>
                    <a:lnTo>
                      <a:pt x="0" y="50"/>
                    </a:lnTo>
                    <a:lnTo>
                      <a:pt x="0" y="51"/>
                    </a:lnTo>
                    <a:lnTo>
                      <a:pt x="0" y="50"/>
                    </a:lnTo>
                    <a:lnTo>
                      <a:pt x="0" y="50"/>
                    </a:lnTo>
                    <a:lnTo>
                      <a:pt x="0" y="50"/>
                    </a:lnTo>
                    <a:lnTo>
                      <a:pt x="0" y="50"/>
                    </a:lnTo>
                    <a:lnTo>
                      <a:pt x="0" y="50"/>
                    </a:lnTo>
                    <a:lnTo>
                      <a:pt x="0" y="50"/>
                    </a:lnTo>
                    <a:lnTo>
                      <a:pt x="0" y="49"/>
                    </a:lnTo>
                    <a:lnTo>
                      <a:pt x="0" y="49"/>
                    </a:lnTo>
                    <a:lnTo>
                      <a:pt x="0" y="49"/>
                    </a:lnTo>
                    <a:lnTo>
                      <a:pt x="0" y="50"/>
                    </a:lnTo>
                    <a:lnTo>
                      <a:pt x="0" y="50"/>
                    </a:lnTo>
                    <a:lnTo>
                      <a:pt x="0" y="50"/>
                    </a:lnTo>
                    <a:lnTo>
                      <a:pt x="0" y="49"/>
                    </a:lnTo>
                    <a:lnTo>
                      <a:pt x="0" y="49"/>
                    </a:lnTo>
                    <a:lnTo>
                      <a:pt x="0" y="49"/>
                    </a:lnTo>
                    <a:lnTo>
                      <a:pt x="0" y="49"/>
                    </a:lnTo>
                    <a:lnTo>
                      <a:pt x="0" y="48"/>
                    </a:lnTo>
                    <a:lnTo>
                      <a:pt x="0" y="48"/>
                    </a:lnTo>
                    <a:lnTo>
                      <a:pt x="0" y="47"/>
                    </a:lnTo>
                    <a:lnTo>
                      <a:pt x="0" y="47"/>
                    </a:lnTo>
                    <a:lnTo>
                      <a:pt x="0" y="48"/>
                    </a:lnTo>
                    <a:lnTo>
                      <a:pt x="0" y="48"/>
                    </a:lnTo>
                    <a:lnTo>
                      <a:pt x="0" y="47"/>
                    </a:lnTo>
                    <a:lnTo>
                      <a:pt x="0" y="46"/>
                    </a:lnTo>
                    <a:lnTo>
                      <a:pt x="0" y="46"/>
                    </a:lnTo>
                    <a:lnTo>
                      <a:pt x="0" y="46"/>
                    </a:lnTo>
                    <a:lnTo>
                      <a:pt x="0" y="46"/>
                    </a:lnTo>
                    <a:lnTo>
                      <a:pt x="0" y="46"/>
                    </a:lnTo>
                    <a:lnTo>
                      <a:pt x="0" y="46"/>
                    </a:lnTo>
                    <a:lnTo>
                      <a:pt x="0" y="45"/>
                    </a:lnTo>
                    <a:lnTo>
                      <a:pt x="0" y="45"/>
                    </a:lnTo>
                    <a:lnTo>
                      <a:pt x="0" y="45"/>
                    </a:lnTo>
                    <a:lnTo>
                      <a:pt x="0" y="46"/>
                    </a:lnTo>
                    <a:lnTo>
                      <a:pt x="0" y="46"/>
                    </a:lnTo>
                    <a:lnTo>
                      <a:pt x="0" y="47"/>
                    </a:lnTo>
                    <a:lnTo>
                      <a:pt x="0" y="47"/>
                    </a:lnTo>
                    <a:lnTo>
                      <a:pt x="0" y="46"/>
                    </a:lnTo>
                    <a:lnTo>
                      <a:pt x="0" y="47"/>
                    </a:lnTo>
                    <a:lnTo>
                      <a:pt x="0" y="48"/>
                    </a:lnTo>
                    <a:lnTo>
                      <a:pt x="0" y="48"/>
                    </a:lnTo>
                    <a:lnTo>
                      <a:pt x="0" y="47"/>
                    </a:lnTo>
                    <a:lnTo>
                      <a:pt x="0" y="47"/>
                    </a:lnTo>
                    <a:lnTo>
                      <a:pt x="0" y="48"/>
                    </a:lnTo>
                    <a:lnTo>
                      <a:pt x="0" y="47"/>
                    </a:lnTo>
                    <a:lnTo>
                      <a:pt x="0" y="48"/>
                    </a:lnTo>
                    <a:lnTo>
                      <a:pt x="0" y="47"/>
                    </a:lnTo>
                    <a:lnTo>
                      <a:pt x="0" y="47"/>
                    </a:lnTo>
                    <a:lnTo>
                      <a:pt x="0" y="47"/>
                    </a:lnTo>
                    <a:lnTo>
                      <a:pt x="0" y="46"/>
                    </a:lnTo>
                    <a:lnTo>
                      <a:pt x="0" y="46"/>
                    </a:lnTo>
                    <a:lnTo>
                      <a:pt x="0" y="46"/>
                    </a:lnTo>
                    <a:lnTo>
                      <a:pt x="0" y="46"/>
                    </a:lnTo>
                    <a:lnTo>
                      <a:pt x="0" y="46"/>
                    </a:lnTo>
                    <a:lnTo>
                      <a:pt x="0" y="47"/>
                    </a:lnTo>
                    <a:lnTo>
                      <a:pt x="0" y="47"/>
                    </a:lnTo>
                    <a:lnTo>
                      <a:pt x="0" y="47"/>
                    </a:lnTo>
                    <a:lnTo>
                      <a:pt x="0" y="47"/>
                    </a:lnTo>
                    <a:lnTo>
                      <a:pt x="0" y="47"/>
                    </a:lnTo>
                    <a:lnTo>
                      <a:pt x="0" y="46"/>
                    </a:lnTo>
                    <a:lnTo>
                      <a:pt x="0" y="45"/>
                    </a:lnTo>
                    <a:lnTo>
                      <a:pt x="0" y="46"/>
                    </a:lnTo>
                    <a:lnTo>
                      <a:pt x="0" y="45"/>
                    </a:lnTo>
                    <a:lnTo>
                      <a:pt x="0" y="45"/>
                    </a:lnTo>
                    <a:lnTo>
                      <a:pt x="0" y="45"/>
                    </a:lnTo>
                    <a:lnTo>
                      <a:pt x="0" y="46"/>
                    </a:lnTo>
                    <a:lnTo>
                      <a:pt x="0" y="45"/>
                    </a:lnTo>
                    <a:lnTo>
                      <a:pt x="0" y="46"/>
                    </a:lnTo>
                    <a:lnTo>
                      <a:pt x="0" y="46"/>
                    </a:lnTo>
                    <a:lnTo>
                      <a:pt x="0" y="46"/>
                    </a:lnTo>
                    <a:lnTo>
                      <a:pt x="0" y="46"/>
                    </a:lnTo>
                    <a:lnTo>
                      <a:pt x="0" y="47"/>
                    </a:lnTo>
                    <a:lnTo>
                      <a:pt x="0" y="47"/>
                    </a:lnTo>
                    <a:lnTo>
                      <a:pt x="0" y="47"/>
                    </a:lnTo>
                    <a:lnTo>
                      <a:pt x="0" y="48"/>
                    </a:lnTo>
                    <a:lnTo>
                      <a:pt x="0" y="48"/>
                    </a:lnTo>
                    <a:lnTo>
                      <a:pt x="0" y="48"/>
                    </a:lnTo>
                    <a:lnTo>
                      <a:pt x="0" y="48"/>
                    </a:lnTo>
                    <a:lnTo>
                      <a:pt x="0" y="48"/>
                    </a:lnTo>
                    <a:lnTo>
                      <a:pt x="0" y="49"/>
                    </a:lnTo>
                    <a:lnTo>
                      <a:pt x="0" y="48"/>
                    </a:lnTo>
                    <a:lnTo>
                      <a:pt x="0" y="48"/>
                    </a:lnTo>
                    <a:lnTo>
                      <a:pt x="0" y="49"/>
                    </a:lnTo>
                    <a:lnTo>
                      <a:pt x="0" y="48"/>
                    </a:lnTo>
                    <a:lnTo>
                      <a:pt x="0" y="49"/>
                    </a:lnTo>
                    <a:lnTo>
                      <a:pt x="0" y="50"/>
                    </a:lnTo>
                    <a:lnTo>
                      <a:pt x="0" y="49"/>
                    </a:lnTo>
                    <a:lnTo>
                      <a:pt x="0" y="49"/>
                    </a:lnTo>
                    <a:lnTo>
                      <a:pt x="0" y="49"/>
                    </a:lnTo>
                    <a:lnTo>
                      <a:pt x="0" y="50"/>
                    </a:lnTo>
                    <a:lnTo>
                      <a:pt x="0" y="50"/>
                    </a:lnTo>
                    <a:lnTo>
                      <a:pt x="0" y="50"/>
                    </a:lnTo>
                    <a:lnTo>
                      <a:pt x="0" y="50"/>
                    </a:lnTo>
                    <a:lnTo>
                      <a:pt x="0" y="50"/>
                    </a:lnTo>
                    <a:lnTo>
                      <a:pt x="0" y="50"/>
                    </a:lnTo>
                    <a:lnTo>
                      <a:pt x="0" y="50"/>
                    </a:lnTo>
                    <a:lnTo>
                      <a:pt x="0" y="49"/>
                    </a:lnTo>
                    <a:lnTo>
                      <a:pt x="0" y="50"/>
                    </a:lnTo>
                    <a:lnTo>
                      <a:pt x="0" y="49"/>
                    </a:lnTo>
                    <a:lnTo>
                      <a:pt x="0" y="50"/>
                    </a:lnTo>
                    <a:lnTo>
                      <a:pt x="0" y="50"/>
                    </a:lnTo>
                    <a:lnTo>
                      <a:pt x="0" y="50"/>
                    </a:lnTo>
                    <a:lnTo>
                      <a:pt x="0" y="50"/>
                    </a:lnTo>
                    <a:lnTo>
                      <a:pt x="0" y="49"/>
                    </a:lnTo>
                    <a:lnTo>
                      <a:pt x="0" y="50"/>
                    </a:lnTo>
                    <a:lnTo>
                      <a:pt x="0" y="50"/>
                    </a:lnTo>
                    <a:lnTo>
                      <a:pt x="0" y="50"/>
                    </a:lnTo>
                    <a:lnTo>
                      <a:pt x="0" y="49"/>
                    </a:lnTo>
                    <a:lnTo>
                      <a:pt x="0" y="50"/>
                    </a:lnTo>
                    <a:lnTo>
                      <a:pt x="0" y="49"/>
                    </a:lnTo>
                    <a:lnTo>
                      <a:pt x="0" y="50"/>
                    </a:lnTo>
                    <a:lnTo>
                      <a:pt x="0" y="50"/>
                    </a:lnTo>
                    <a:lnTo>
                      <a:pt x="0" y="51"/>
                    </a:lnTo>
                    <a:lnTo>
                      <a:pt x="0" y="50"/>
                    </a:lnTo>
                    <a:lnTo>
                      <a:pt x="0" y="50"/>
                    </a:lnTo>
                    <a:lnTo>
                      <a:pt x="0" y="50"/>
                    </a:lnTo>
                    <a:lnTo>
                      <a:pt x="0" y="49"/>
                    </a:lnTo>
                    <a:lnTo>
                      <a:pt x="0" y="50"/>
                    </a:lnTo>
                    <a:lnTo>
                      <a:pt x="0" y="50"/>
                    </a:lnTo>
                    <a:lnTo>
                      <a:pt x="0" y="49"/>
                    </a:lnTo>
                    <a:lnTo>
                      <a:pt x="0" y="50"/>
                    </a:lnTo>
                    <a:lnTo>
                      <a:pt x="0" y="50"/>
                    </a:lnTo>
                    <a:lnTo>
                      <a:pt x="0" y="49"/>
                    </a:lnTo>
                    <a:lnTo>
                      <a:pt x="0" y="50"/>
                    </a:lnTo>
                    <a:lnTo>
                      <a:pt x="0" y="50"/>
                    </a:lnTo>
                    <a:lnTo>
                      <a:pt x="0" y="51"/>
                    </a:lnTo>
                    <a:lnTo>
                      <a:pt x="0" y="51"/>
                    </a:lnTo>
                    <a:lnTo>
                      <a:pt x="0" y="51"/>
                    </a:lnTo>
                    <a:lnTo>
                      <a:pt x="0" y="52"/>
                    </a:lnTo>
                    <a:lnTo>
                      <a:pt x="0" y="51"/>
                    </a:lnTo>
                    <a:lnTo>
                      <a:pt x="0" y="52"/>
                    </a:lnTo>
                    <a:lnTo>
                      <a:pt x="0" y="52"/>
                    </a:lnTo>
                    <a:lnTo>
                      <a:pt x="0" y="51"/>
                    </a:lnTo>
                    <a:lnTo>
                      <a:pt x="0" y="52"/>
                    </a:lnTo>
                    <a:lnTo>
                      <a:pt x="0" y="51"/>
                    </a:lnTo>
                    <a:lnTo>
                      <a:pt x="0" y="52"/>
                    </a:lnTo>
                    <a:lnTo>
                      <a:pt x="0" y="51"/>
                    </a:lnTo>
                    <a:lnTo>
                      <a:pt x="0" y="52"/>
                    </a:lnTo>
                    <a:lnTo>
                      <a:pt x="0" y="51"/>
                    </a:lnTo>
                    <a:lnTo>
                      <a:pt x="0" y="52"/>
                    </a:lnTo>
                    <a:lnTo>
                      <a:pt x="0" y="52"/>
                    </a:lnTo>
                    <a:lnTo>
                      <a:pt x="0" y="52"/>
                    </a:lnTo>
                    <a:lnTo>
                      <a:pt x="0" y="52"/>
                    </a:lnTo>
                    <a:lnTo>
                      <a:pt x="0" y="51"/>
                    </a:lnTo>
                    <a:lnTo>
                      <a:pt x="0" y="52"/>
                    </a:lnTo>
                    <a:lnTo>
                      <a:pt x="0" y="52"/>
                    </a:lnTo>
                    <a:lnTo>
                      <a:pt x="0" y="51"/>
                    </a:lnTo>
                    <a:lnTo>
                      <a:pt x="0" y="52"/>
                    </a:lnTo>
                    <a:lnTo>
                      <a:pt x="0" y="51"/>
                    </a:lnTo>
                    <a:lnTo>
                      <a:pt x="0" y="52"/>
                    </a:lnTo>
                    <a:lnTo>
                      <a:pt x="0" y="51"/>
                    </a:lnTo>
                    <a:lnTo>
                      <a:pt x="0" y="52"/>
                    </a:lnTo>
                    <a:lnTo>
                      <a:pt x="0" y="52"/>
                    </a:lnTo>
                    <a:lnTo>
                      <a:pt x="0" y="51"/>
                    </a:lnTo>
                    <a:lnTo>
                      <a:pt x="0" y="51"/>
                    </a:lnTo>
                    <a:lnTo>
                      <a:pt x="0" y="51"/>
                    </a:lnTo>
                    <a:lnTo>
                      <a:pt x="0" y="51"/>
                    </a:lnTo>
                    <a:lnTo>
                      <a:pt x="0" y="52"/>
                    </a:lnTo>
                    <a:lnTo>
                      <a:pt x="0" y="52"/>
                    </a:lnTo>
                    <a:lnTo>
                      <a:pt x="0" y="52"/>
                    </a:lnTo>
                    <a:lnTo>
                      <a:pt x="0" y="53"/>
                    </a:lnTo>
                    <a:lnTo>
                      <a:pt x="0" y="52"/>
                    </a:lnTo>
                    <a:lnTo>
                      <a:pt x="0" y="52"/>
                    </a:lnTo>
                    <a:lnTo>
                      <a:pt x="0" y="52"/>
                    </a:lnTo>
                    <a:lnTo>
                      <a:pt x="0" y="52"/>
                    </a:lnTo>
                    <a:lnTo>
                      <a:pt x="0" y="52"/>
                    </a:lnTo>
                    <a:lnTo>
                      <a:pt x="0" y="52"/>
                    </a:lnTo>
                    <a:lnTo>
                      <a:pt x="0" y="53"/>
                    </a:lnTo>
                    <a:lnTo>
                      <a:pt x="0" y="52"/>
                    </a:lnTo>
                    <a:lnTo>
                      <a:pt x="0" y="53"/>
                    </a:lnTo>
                    <a:lnTo>
                      <a:pt x="0" y="52"/>
                    </a:lnTo>
                    <a:lnTo>
                      <a:pt x="0" y="53"/>
                    </a:lnTo>
                    <a:lnTo>
                      <a:pt x="0" y="53"/>
                    </a:lnTo>
                    <a:lnTo>
                      <a:pt x="0" y="52"/>
                    </a:lnTo>
                    <a:lnTo>
                      <a:pt x="0" y="53"/>
                    </a:lnTo>
                    <a:lnTo>
                      <a:pt x="0" y="52"/>
                    </a:lnTo>
                    <a:lnTo>
                      <a:pt x="0" y="53"/>
                    </a:lnTo>
                    <a:lnTo>
                      <a:pt x="0" y="54"/>
                    </a:lnTo>
                    <a:lnTo>
                      <a:pt x="0" y="53"/>
                    </a:lnTo>
                    <a:lnTo>
                      <a:pt x="0" y="53"/>
                    </a:lnTo>
                    <a:lnTo>
                      <a:pt x="0" y="53"/>
                    </a:lnTo>
                    <a:lnTo>
                      <a:pt x="0" y="54"/>
                    </a:lnTo>
                    <a:lnTo>
                      <a:pt x="0" y="54"/>
                    </a:lnTo>
                    <a:lnTo>
                      <a:pt x="0" y="54"/>
                    </a:lnTo>
                    <a:lnTo>
                      <a:pt x="0" y="54"/>
                    </a:lnTo>
                    <a:lnTo>
                      <a:pt x="0" y="53"/>
                    </a:lnTo>
                    <a:lnTo>
                      <a:pt x="0" y="52"/>
                    </a:lnTo>
                    <a:lnTo>
                      <a:pt x="0" y="53"/>
                    </a:lnTo>
                    <a:lnTo>
                      <a:pt x="0" y="53"/>
                    </a:lnTo>
                    <a:lnTo>
                      <a:pt x="0" y="53"/>
                    </a:lnTo>
                    <a:lnTo>
                      <a:pt x="0" y="53"/>
                    </a:lnTo>
                    <a:lnTo>
                      <a:pt x="0" y="54"/>
                    </a:lnTo>
                    <a:lnTo>
                      <a:pt x="0" y="53"/>
                    </a:lnTo>
                    <a:lnTo>
                      <a:pt x="0" y="54"/>
                    </a:lnTo>
                    <a:lnTo>
                      <a:pt x="0" y="54"/>
                    </a:lnTo>
                    <a:lnTo>
                      <a:pt x="0" y="54"/>
                    </a:lnTo>
                    <a:lnTo>
                      <a:pt x="0" y="54"/>
                    </a:lnTo>
                    <a:lnTo>
                      <a:pt x="0" y="54"/>
                    </a:lnTo>
                    <a:lnTo>
                      <a:pt x="0" y="53"/>
                    </a:lnTo>
                    <a:lnTo>
                      <a:pt x="0" y="54"/>
                    </a:lnTo>
                    <a:lnTo>
                      <a:pt x="0" y="53"/>
                    </a:lnTo>
                    <a:lnTo>
                      <a:pt x="0" y="53"/>
                    </a:lnTo>
                    <a:lnTo>
                      <a:pt x="0" y="54"/>
                    </a:lnTo>
                    <a:lnTo>
                      <a:pt x="0" y="54"/>
                    </a:lnTo>
                    <a:lnTo>
                      <a:pt x="0" y="54"/>
                    </a:lnTo>
                    <a:lnTo>
                      <a:pt x="0" y="53"/>
                    </a:lnTo>
                    <a:lnTo>
                      <a:pt x="0" y="54"/>
                    </a:lnTo>
                    <a:lnTo>
                      <a:pt x="0" y="53"/>
                    </a:lnTo>
                    <a:lnTo>
                      <a:pt x="0" y="53"/>
                    </a:lnTo>
                    <a:lnTo>
                      <a:pt x="0" y="52"/>
                    </a:lnTo>
                    <a:lnTo>
                      <a:pt x="0" y="52"/>
                    </a:lnTo>
                    <a:lnTo>
                      <a:pt x="0" y="51"/>
                    </a:lnTo>
                    <a:lnTo>
                      <a:pt x="0" y="51"/>
                    </a:lnTo>
                    <a:lnTo>
                      <a:pt x="0" y="51"/>
                    </a:lnTo>
                    <a:lnTo>
                      <a:pt x="0" y="51"/>
                    </a:lnTo>
                    <a:lnTo>
                      <a:pt x="0" y="51"/>
                    </a:lnTo>
                    <a:lnTo>
                      <a:pt x="0" y="51"/>
                    </a:lnTo>
                    <a:lnTo>
                      <a:pt x="0" y="50"/>
                    </a:lnTo>
                    <a:lnTo>
                      <a:pt x="0" y="50"/>
                    </a:lnTo>
                    <a:lnTo>
                      <a:pt x="0" y="49"/>
                    </a:lnTo>
                    <a:lnTo>
                      <a:pt x="0" y="50"/>
                    </a:lnTo>
                    <a:lnTo>
                      <a:pt x="0" y="50"/>
                    </a:lnTo>
                    <a:lnTo>
                      <a:pt x="0" y="49"/>
                    </a:lnTo>
                    <a:lnTo>
                      <a:pt x="0" y="49"/>
                    </a:lnTo>
                    <a:lnTo>
                      <a:pt x="0" y="49"/>
                    </a:lnTo>
                    <a:lnTo>
                      <a:pt x="0" y="48"/>
                    </a:lnTo>
                    <a:lnTo>
                      <a:pt x="0" y="49"/>
                    </a:lnTo>
                    <a:lnTo>
                      <a:pt x="0" y="49"/>
                    </a:lnTo>
                    <a:lnTo>
                      <a:pt x="0" y="49"/>
                    </a:lnTo>
                    <a:lnTo>
                      <a:pt x="0" y="49"/>
                    </a:lnTo>
                    <a:lnTo>
                      <a:pt x="0" y="50"/>
                    </a:lnTo>
                    <a:lnTo>
                      <a:pt x="0" y="50"/>
                    </a:lnTo>
                    <a:lnTo>
                      <a:pt x="0" y="50"/>
                    </a:lnTo>
                    <a:lnTo>
                      <a:pt x="0" y="51"/>
                    </a:lnTo>
                    <a:lnTo>
                      <a:pt x="0" y="50"/>
                    </a:lnTo>
                    <a:lnTo>
                      <a:pt x="0" y="51"/>
                    </a:lnTo>
                    <a:lnTo>
                      <a:pt x="0" y="51"/>
                    </a:lnTo>
                    <a:lnTo>
                      <a:pt x="0" y="52"/>
                    </a:lnTo>
                    <a:lnTo>
                      <a:pt x="0" y="51"/>
                    </a:lnTo>
                    <a:lnTo>
                      <a:pt x="0" y="51"/>
                    </a:lnTo>
                    <a:lnTo>
                      <a:pt x="0" y="52"/>
                    </a:lnTo>
                    <a:lnTo>
                      <a:pt x="0" y="52"/>
                    </a:lnTo>
                    <a:lnTo>
                      <a:pt x="0" y="52"/>
                    </a:lnTo>
                    <a:lnTo>
                      <a:pt x="0" y="52"/>
                    </a:lnTo>
                    <a:lnTo>
                      <a:pt x="0" y="53"/>
                    </a:lnTo>
                    <a:lnTo>
                      <a:pt x="0" y="52"/>
                    </a:lnTo>
                    <a:lnTo>
                      <a:pt x="0" y="52"/>
                    </a:lnTo>
                    <a:lnTo>
                      <a:pt x="0" y="51"/>
                    </a:lnTo>
                    <a:lnTo>
                      <a:pt x="0" y="52"/>
                    </a:lnTo>
                    <a:lnTo>
                      <a:pt x="0" y="52"/>
                    </a:lnTo>
                    <a:lnTo>
                      <a:pt x="0" y="52"/>
                    </a:lnTo>
                    <a:lnTo>
                      <a:pt x="0" y="52"/>
                    </a:lnTo>
                    <a:lnTo>
                      <a:pt x="0" y="52"/>
                    </a:lnTo>
                    <a:lnTo>
                      <a:pt x="0" y="53"/>
                    </a:lnTo>
                    <a:lnTo>
                      <a:pt x="0" y="53"/>
                    </a:lnTo>
                    <a:lnTo>
                      <a:pt x="0" y="53"/>
                    </a:lnTo>
                    <a:lnTo>
                      <a:pt x="0" y="52"/>
                    </a:lnTo>
                    <a:lnTo>
                      <a:pt x="0" y="52"/>
                    </a:lnTo>
                    <a:lnTo>
                      <a:pt x="0" y="52"/>
                    </a:lnTo>
                    <a:lnTo>
                      <a:pt x="0" y="52"/>
                    </a:lnTo>
                    <a:lnTo>
                      <a:pt x="0" y="52"/>
                    </a:lnTo>
                    <a:lnTo>
                      <a:pt x="0" y="52"/>
                    </a:lnTo>
                    <a:lnTo>
                      <a:pt x="0" y="52"/>
                    </a:lnTo>
                    <a:lnTo>
                      <a:pt x="0" y="52"/>
                    </a:lnTo>
                    <a:lnTo>
                      <a:pt x="0" y="52"/>
                    </a:lnTo>
                    <a:lnTo>
                      <a:pt x="0" y="52"/>
                    </a:lnTo>
                    <a:lnTo>
                      <a:pt x="0" y="53"/>
                    </a:lnTo>
                    <a:lnTo>
                      <a:pt x="0" y="53"/>
                    </a:lnTo>
                    <a:lnTo>
                      <a:pt x="0" y="54"/>
                    </a:lnTo>
                    <a:lnTo>
                      <a:pt x="0" y="53"/>
                    </a:lnTo>
                    <a:lnTo>
                      <a:pt x="0" y="54"/>
                    </a:lnTo>
                  </a:path>
                </a:pathLst>
              </a:custGeom>
              <a:noFill/>
              <a:ln w="0">
                <a:solidFill>
                  <a:srgbClr val="3366FF"/>
                </a:solidFill>
                <a:prstDash val="solid"/>
                <a:round/>
                <a:headEnd/>
                <a:tailEnd/>
              </a:ln>
            </p:spPr>
            <p:txBody>
              <a:bodyPr/>
              <a:lstStyle/>
              <a:p>
                <a:endParaRPr lang="en-GB"/>
              </a:p>
            </p:txBody>
          </p:sp>
          <p:sp>
            <p:nvSpPr>
              <p:cNvPr id="186014" name="Freeform 670"/>
              <p:cNvSpPr>
                <a:spLocks/>
              </p:cNvSpPr>
              <p:nvPr/>
            </p:nvSpPr>
            <p:spPr bwMode="auto">
              <a:xfrm>
                <a:off x="2994" y="3413"/>
                <a:ext cx="6" cy="360"/>
              </a:xfrm>
              <a:custGeom>
                <a:avLst/>
                <a:gdLst/>
                <a:ahLst/>
                <a:cxnLst>
                  <a:cxn ang="0">
                    <a:pos x="0" y="56"/>
                  </a:cxn>
                  <a:cxn ang="0">
                    <a:pos x="0" y="55"/>
                  </a:cxn>
                  <a:cxn ang="0">
                    <a:pos x="0" y="54"/>
                  </a:cxn>
                  <a:cxn ang="0">
                    <a:pos x="0" y="56"/>
                  </a:cxn>
                  <a:cxn ang="0">
                    <a:pos x="0" y="58"/>
                  </a:cxn>
                  <a:cxn ang="0">
                    <a:pos x="0" y="57"/>
                  </a:cxn>
                  <a:cxn ang="0">
                    <a:pos x="0" y="56"/>
                  </a:cxn>
                  <a:cxn ang="0">
                    <a:pos x="0" y="55"/>
                  </a:cxn>
                  <a:cxn ang="0">
                    <a:pos x="0" y="57"/>
                  </a:cxn>
                  <a:cxn ang="0">
                    <a:pos x="0" y="54"/>
                  </a:cxn>
                  <a:cxn ang="0">
                    <a:pos x="0" y="55"/>
                  </a:cxn>
                  <a:cxn ang="0">
                    <a:pos x="0" y="54"/>
                  </a:cxn>
                  <a:cxn ang="0">
                    <a:pos x="0" y="51"/>
                  </a:cxn>
                  <a:cxn ang="0">
                    <a:pos x="0" y="49"/>
                  </a:cxn>
                  <a:cxn ang="0">
                    <a:pos x="0" y="54"/>
                  </a:cxn>
                  <a:cxn ang="0">
                    <a:pos x="0" y="57"/>
                  </a:cxn>
                  <a:cxn ang="0">
                    <a:pos x="0" y="56"/>
                  </a:cxn>
                  <a:cxn ang="0">
                    <a:pos x="0" y="53"/>
                  </a:cxn>
                  <a:cxn ang="0">
                    <a:pos x="0" y="53"/>
                  </a:cxn>
                  <a:cxn ang="0">
                    <a:pos x="0" y="53"/>
                  </a:cxn>
                  <a:cxn ang="0">
                    <a:pos x="0" y="45"/>
                  </a:cxn>
                  <a:cxn ang="0">
                    <a:pos x="0" y="38"/>
                  </a:cxn>
                  <a:cxn ang="0">
                    <a:pos x="0" y="31"/>
                  </a:cxn>
                  <a:cxn ang="0">
                    <a:pos x="0" y="26"/>
                  </a:cxn>
                  <a:cxn ang="0">
                    <a:pos x="0" y="22"/>
                  </a:cxn>
                  <a:cxn ang="0">
                    <a:pos x="0" y="19"/>
                  </a:cxn>
                  <a:cxn ang="0">
                    <a:pos x="0" y="16"/>
                  </a:cxn>
                  <a:cxn ang="0">
                    <a:pos x="0" y="14"/>
                  </a:cxn>
                  <a:cxn ang="0">
                    <a:pos x="0" y="13"/>
                  </a:cxn>
                  <a:cxn ang="0">
                    <a:pos x="0" y="12"/>
                  </a:cxn>
                  <a:cxn ang="0">
                    <a:pos x="0" y="11"/>
                  </a:cxn>
                  <a:cxn ang="0">
                    <a:pos x="0" y="12"/>
                  </a:cxn>
                  <a:cxn ang="0">
                    <a:pos x="0" y="12"/>
                  </a:cxn>
                  <a:cxn ang="0">
                    <a:pos x="0" y="11"/>
                  </a:cxn>
                  <a:cxn ang="0">
                    <a:pos x="0" y="10"/>
                  </a:cxn>
                  <a:cxn ang="0">
                    <a:pos x="0" y="7"/>
                  </a:cxn>
                  <a:cxn ang="0">
                    <a:pos x="0" y="8"/>
                  </a:cxn>
                  <a:cxn ang="0">
                    <a:pos x="0" y="9"/>
                  </a:cxn>
                  <a:cxn ang="0">
                    <a:pos x="0" y="8"/>
                  </a:cxn>
                  <a:cxn ang="0">
                    <a:pos x="0" y="7"/>
                  </a:cxn>
                  <a:cxn ang="0">
                    <a:pos x="0" y="3"/>
                  </a:cxn>
                  <a:cxn ang="0">
                    <a:pos x="0" y="3"/>
                  </a:cxn>
                  <a:cxn ang="0">
                    <a:pos x="0" y="3"/>
                  </a:cxn>
                  <a:cxn ang="0">
                    <a:pos x="0" y="4"/>
                  </a:cxn>
                  <a:cxn ang="0">
                    <a:pos x="0" y="4"/>
                  </a:cxn>
                  <a:cxn ang="0">
                    <a:pos x="0" y="4"/>
                  </a:cxn>
                  <a:cxn ang="0">
                    <a:pos x="0" y="5"/>
                  </a:cxn>
                  <a:cxn ang="0">
                    <a:pos x="0" y="2"/>
                  </a:cxn>
                  <a:cxn ang="0">
                    <a:pos x="0" y="2"/>
                  </a:cxn>
                  <a:cxn ang="0">
                    <a:pos x="1" y="3"/>
                  </a:cxn>
                  <a:cxn ang="0">
                    <a:pos x="1" y="6"/>
                  </a:cxn>
                  <a:cxn ang="0">
                    <a:pos x="1" y="2"/>
                  </a:cxn>
                  <a:cxn ang="0">
                    <a:pos x="1" y="2"/>
                  </a:cxn>
                  <a:cxn ang="0">
                    <a:pos x="1" y="1"/>
                  </a:cxn>
                  <a:cxn ang="0">
                    <a:pos x="1" y="3"/>
                  </a:cxn>
                  <a:cxn ang="0">
                    <a:pos x="1" y="2"/>
                  </a:cxn>
                  <a:cxn ang="0">
                    <a:pos x="1" y="5"/>
                  </a:cxn>
                  <a:cxn ang="0">
                    <a:pos x="1" y="7"/>
                  </a:cxn>
                  <a:cxn ang="0">
                    <a:pos x="1" y="8"/>
                  </a:cxn>
                  <a:cxn ang="0">
                    <a:pos x="1" y="10"/>
                  </a:cxn>
                  <a:cxn ang="0">
                    <a:pos x="1" y="8"/>
                  </a:cxn>
                  <a:cxn ang="0">
                    <a:pos x="1" y="8"/>
                  </a:cxn>
                  <a:cxn ang="0">
                    <a:pos x="1" y="7"/>
                  </a:cxn>
                </a:cxnLst>
                <a:rect l="0" t="0" r="r" b="b"/>
                <a:pathLst>
                  <a:path w="1" h="60">
                    <a:moveTo>
                      <a:pt x="0" y="56"/>
                    </a:moveTo>
                    <a:lnTo>
                      <a:pt x="0" y="56"/>
                    </a:lnTo>
                    <a:lnTo>
                      <a:pt x="0" y="57"/>
                    </a:lnTo>
                    <a:lnTo>
                      <a:pt x="0" y="56"/>
                    </a:lnTo>
                    <a:lnTo>
                      <a:pt x="0" y="56"/>
                    </a:lnTo>
                    <a:lnTo>
                      <a:pt x="0" y="57"/>
                    </a:lnTo>
                    <a:lnTo>
                      <a:pt x="0" y="56"/>
                    </a:lnTo>
                    <a:lnTo>
                      <a:pt x="0" y="56"/>
                    </a:lnTo>
                    <a:lnTo>
                      <a:pt x="0" y="56"/>
                    </a:lnTo>
                    <a:lnTo>
                      <a:pt x="0" y="56"/>
                    </a:lnTo>
                    <a:lnTo>
                      <a:pt x="0" y="56"/>
                    </a:lnTo>
                    <a:lnTo>
                      <a:pt x="0" y="56"/>
                    </a:lnTo>
                    <a:lnTo>
                      <a:pt x="0" y="56"/>
                    </a:lnTo>
                    <a:lnTo>
                      <a:pt x="0" y="55"/>
                    </a:lnTo>
                    <a:lnTo>
                      <a:pt x="0" y="55"/>
                    </a:lnTo>
                    <a:lnTo>
                      <a:pt x="0" y="56"/>
                    </a:lnTo>
                    <a:lnTo>
                      <a:pt x="0" y="56"/>
                    </a:lnTo>
                    <a:lnTo>
                      <a:pt x="0" y="56"/>
                    </a:lnTo>
                    <a:lnTo>
                      <a:pt x="0" y="57"/>
                    </a:lnTo>
                    <a:lnTo>
                      <a:pt x="0" y="56"/>
                    </a:lnTo>
                    <a:lnTo>
                      <a:pt x="0" y="56"/>
                    </a:lnTo>
                    <a:lnTo>
                      <a:pt x="0" y="55"/>
                    </a:lnTo>
                    <a:lnTo>
                      <a:pt x="0" y="54"/>
                    </a:lnTo>
                    <a:lnTo>
                      <a:pt x="0" y="54"/>
                    </a:lnTo>
                    <a:lnTo>
                      <a:pt x="0" y="54"/>
                    </a:lnTo>
                    <a:lnTo>
                      <a:pt x="0" y="54"/>
                    </a:lnTo>
                    <a:lnTo>
                      <a:pt x="0" y="54"/>
                    </a:lnTo>
                    <a:lnTo>
                      <a:pt x="0" y="54"/>
                    </a:lnTo>
                    <a:lnTo>
                      <a:pt x="0" y="54"/>
                    </a:lnTo>
                    <a:lnTo>
                      <a:pt x="0" y="54"/>
                    </a:lnTo>
                    <a:lnTo>
                      <a:pt x="0" y="54"/>
                    </a:lnTo>
                    <a:lnTo>
                      <a:pt x="0" y="54"/>
                    </a:lnTo>
                    <a:lnTo>
                      <a:pt x="0" y="54"/>
                    </a:lnTo>
                    <a:lnTo>
                      <a:pt x="0" y="54"/>
                    </a:lnTo>
                    <a:lnTo>
                      <a:pt x="0" y="54"/>
                    </a:lnTo>
                    <a:lnTo>
                      <a:pt x="0" y="55"/>
                    </a:lnTo>
                    <a:lnTo>
                      <a:pt x="0" y="55"/>
                    </a:lnTo>
                    <a:lnTo>
                      <a:pt x="0" y="55"/>
                    </a:lnTo>
                    <a:lnTo>
                      <a:pt x="0" y="54"/>
                    </a:lnTo>
                    <a:lnTo>
                      <a:pt x="0" y="55"/>
                    </a:lnTo>
                    <a:lnTo>
                      <a:pt x="0" y="56"/>
                    </a:lnTo>
                    <a:lnTo>
                      <a:pt x="0" y="56"/>
                    </a:lnTo>
                    <a:lnTo>
                      <a:pt x="0" y="56"/>
                    </a:lnTo>
                    <a:lnTo>
                      <a:pt x="0" y="56"/>
                    </a:lnTo>
                    <a:lnTo>
                      <a:pt x="0" y="56"/>
                    </a:lnTo>
                    <a:lnTo>
                      <a:pt x="0" y="57"/>
                    </a:lnTo>
                    <a:lnTo>
                      <a:pt x="0" y="57"/>
                    </a:lnTo>
                    <a:lnTo>
                      <a:pt x="0" y="57"/>
                    </a:lnTo>
                    <a:lnTo>
                      <a:pt x="0" y="57"/>
                    </a:lnTo>
                    <a:lnTo>
                      <a:pt x="0" y="58"/>
                    </a:lnTo>
                    <a:lnTo>
                      <a:pt x="0" y="58"/>
                    </a:lnTo>
                    <a:lnTo>
                      <a:pt x="0" y="58"/>
                    </a:lnTo>
                    <a:lnTo>
                      <a:pt x="0" y="58"/>
                    </a:lnTo>
                    <a:lnTo>
                      <a:pt x="0" y="58"/>
                    </a:lnTo>
                    <a:lnTo>
                      <a:pt x="0" y="58"/>
                    </a:lnTo>
                    <a:lnTo>
                      <a:pt x="0" y="58"/>
                    </a:lnTo>
                    <a:lnTo>
                      <a:pt x="0" y="58"/>
                    </a:lnTo>
                    <a:lnTo>
                      <a:pt x="0" y="58"/>
                    </a:lnTo>
                    <a:lnTo>
                      <a:pt x="0" y="58"/>
                    </a:lnTo>
                    <a:lnTo>
                      <a:pt x="0" y="58"/>
                    </a:lnTo>
                    <a:lnTo>
                      <a:pt x="0" y="58"/>
                    </a:lnTo>
                    <a:lnTo>
                      <a:pt x="0" y="58"/>
                    </a:lnTo>
                    <a:lnTo>
                      <a:pt x="0" y="57"/>
                    </a:lnTo>
                    <a:lnTo>
                      <a:pt x="0" y="56"/>
                    </a:lnTo>
                    <a:lnTo>
                      <a:pt x="0" y="57"/>
                    </a:lnTo>
                    <a:lnTo>
                      <a:pt x="0" y="57"/>
                    </a:lnTo>
                    <a:lnTo>
                      <a:pt x="0" y="57"/>
                    </a:lnTo>
                    <a:lnTo>
                      <a:pt x="0" y="56"/>
                    </a:lnTo>
                    <a:lnTo>
                      <a:pt x="0" y="56"/>
                    </a:lnTo>
                    <a:lnTo>
                      <a:pt x="0" y="56"/>
                    </a:lnTo>
                    <a:lnTo>
                      <a:pt x="0" y="54"/>
                    </a:lnTo>
                    <a:lnTo>
                      <a:pt x="0" y="54"/>
                    </a:lnTo>
                    <a:lnTo>
                      <a:pt x="0" y="53"/>
                    </a:lnTo>
                    <a:lnTo>
                      <a:pt x="0" y="54"/>
                    </a:lnTo>
                    <a:lnTo>
                      <a:pt x="0" y="55"/>
                    </a:lnTo>
                    <a:lnTo>
                      <a:pt x="0" y="56"/>
                    </a:lnTo>
                    <a:lnTo>
                      <a:pt x="0" y="56"/>
                    </a:lnTo>
                    <a:lnTo>
                      <a:pt x="0" y="56"/>
                    </a:lnTo>
                    <a:lnTo>
                      <a:pt x="0" y="56"/>
                    </a:lnTo>
                    <a:lnTo>
                      <a:pt x="0" y="55"/>
                    </a:lnTo>
                    <a:lnTo>
                      <a:pt x="0" y="56"/>
                    </a:lnTo>
                    <a:lnTo>
                      <a:pt x="0" y="55"/>
                    </a:lnTo>
                    <a:lnTo>
                      <a:pt x="0" y="55"/>
                    </a:lnTo>
                    <a:lnTo>
                      <a:pt x="0" y="55"/>
                    </a:lnTo>
                    <a:lnTo>
                      <a:pt x="0" y="54"/>
                    </a:lnTo>
                    <a:lnTo>
                      <a:pt x="0" y="55"/>
                    </a:lnTo>
                    <a:lnTo>
                      <a:pt x="0" y="55"/>
                    </a:lnTo>
                    <a:lnTo>
                      <a:pt x="0" y="55"/>
                    </a:lnTo>
                    <a:lnTo>
                      <a:pt x="0" y="55"/>
                    </a:lnTo>
                    <a:lnTo>
                      <a:pt x="0" y="56"/>
                    </a:lnTo>
                    <a:lnTo>
                      <a:pt x="0" y="56"/>
                    </a:lnTo>
                    <a:lnTo>
                      <a:pt x="0" y="56"/>
                    </a:lnTo>
                    <a:lnTo>
                      <a:pt x="0" y="55"/>
                    </a:lnTo>
                    <a:lnTo>
                      <a:pt x="0" y="56"/>
                    </a:lnTo>
                    <a:lnTo>
                      <a:pt x="0" y="56"/>
                    </a:lnTo>
                    <a:lnTo>
                      <a:pt x="0" y="57"/>
                    </a:lnTo>
                    <a:lnTo>
                      <a:pt x="0" y="57"/>
                    </a:lnTo>
                    <a:lnTo>
                      <a:pt x="0" y="56"/>
                    </a:lnTo>
                    <a:lnTo>
                      <a:pt x="0" y="57"/>
                    </a:lnTo>
                    <a:lnTo>
                      <a:pt x="0" y="56"/>
                    </a:lnTo>
                    <a:lnTo>
                      <a:pt x="0" y="56"/>
                    </a:lnTo>
                    <a:lnTo>
                      <a:pt x="0" y="55"/>
                    </a:lnTo>
                    <a:lnTo>
                      <a:pt x="0" y="54"/>
                    </a:lnTo>
                    <a:lnTo>
                      <a:pt x="0" y="54"/>
                    </a:lnTo>
                    <a:lnTo>
                      <a:pt x="0" y="54"/>
                    </a:lnTo>
                    <a:lnTo>
                      <a:pt x="0" y="54"/>
                    </a:lnTo>
                    <a:lnTo>
                      <a:pt x="0" y="53"/>
                    </a:lnTo>
                    <a:lnTo>
                      <a:pt x="0" y="53"/>
                    </a:lnTo>
                    <a:lnTo>
                      <a:pt x="0" y="54"/>
                    </a:lnTo>
                    <a:lnTo>
                      <a:pt x="0" y="54"/>
                    </a:lnTo>
                    <a:lnTo>
                      <a:pt x="0" y="54"/>
                    </a:lnTo>
                    <a:lnTo>
                      <a:pt x="0" y="54"/>
                    </a:lnTo>
                    <a:lnTo>
                      <a:pt x="0" y="55"/>
                    </a:lnTo>
                    <a:lnTo>
                      <a:pt x="0" y="54"/>
                    </a:lnTo>
                    <a:lnTo>
                      <a:pt x="0" y="55"/>
                    </a:lnTo>
                    <a:lnTo>
                      <a:pt x="0" y="54"/>
                    </a:lnTo>
                    <a:lnTo>
                      <a:pt x="0" y="54"/>
                    </a:lnTo>
                    <a:lnTo>
                      <a:pt x="0" y="55"/>
                    </a:lnTo>
                    <a:lnTo>
                      <a:pt x="0" y="55"/>
                    </a:lnTo>
                    <a:lnTo>
                      <a:pt x="0" y="56"/>
                    </a:lnTo>
                    <a:lnTo>
                      <a:pt x="0" y="55"/>
                    </a:lnTo>
                    <a:lnTo>
                      <a:pt x="0" y="55"/>
                    </a:lnTo>
                    <a:lnTo>
                      <a:pt x="0" y="55"/>
                    </a:lnTo>
                    <a:lnTo>
                      <a:pt x="0" y="55"/>
                    </a:lnTo>
                    <a:lnTo>
                      <a:pt x="0" y="56"/>
                    </a:lnTo>
                    <a:lnTo>
                      <a:pt x="0" y="55"/>
                    </a:lnTo>
                    <a:lnTo>
                      <a:pt x="0" y="55"/>
                    </a:lnTo>
                    <a:lnTo>
                      <a:pt x="0" y="55"/>
                    </a:lnTo>
                    <a:lnTo>
                      <a:pt x="0" y="55"/>
                    </a:lnTo>
                    <a:lnTo>
                      <a:pt x="0" y="54"/>
                    </a:lnTo>
                    <a:lnTo>
                      <a:pt x="0" y="54"/>
                    </a:lnTo>
                    <a:lnTo>
                      <a:pt x="0" y="54"/>
                    </a:lnTo>
                    <a:lnTo>
                      <a:pt x="0" y="54"/>
                    </a:lnTo>
                    <a:lnTo>
                      <a:pt x="0" y="54"/>
                    </a:lnTo>
                    <a:lnTo>
                      <a:pt x="0" y="54"/>
                    </a:lnTo>
                    <a:lnTo>
                      <a:pt x="0" y="54"/>
                    </a:lnTo>
                    <a:lnTo>
                      <a:pt x="0" y="53"/>
                    </a:lnTo>
                    <a:lnTo>
                      <a:pt x="0" y="53"/>
                    </a:lnTo>
                    <a:lnTo>
                      <a:pt x="0" y="53"/>
                    </a:lnTo>
                    <a:lnTo>
                      <a:pt x="0" y="52"/>
                    </a:lnTo>
                    <a:lnTo>
                      <a:pt x="0" y="52"/>
                    </a:lnTo>
                    <a:lnTo>
                      <a:pt x="0" y="51"/>
                    </a:lnTo>
                    <a:lnTo>
                      <a:pt x="0" y="51"/>
                    </a:lnTo>
                    <a:lnTo>
                      <a:pt x="0" y="50"/>
                    </a:lnTo>
                    <a:lnTo>
                      <a:pt x="0" y="50"/>
                    </a:lnTo>
                    <a:lnTo>
                      <a:pt x="0" y="49"/>
                    </a:lnTo>
                    <a:lnTo>
                      <a:pt x="0" y="49"/>
                    </a:lnTo>
                    <a:lnTo>
                      <a:pt x="0" y="49"/>
                    </a:lnTo>
                    <a:lnTo>
                      <a:pt x="0" y="49"/>
                    </a:lnTo>
                    <a:lnTo>
                      <a:pt x="0" y="50"/>
                    </a:lnTo>
                    <a:lnTo>
                      <a:pt x="0" y="50"/>
                    </a:lnTo>
                    <a:lnTo>
                      <a:pt x="0" y="50"/>
                    </a:lnTo>
                    <a:lnTo>
                      <a:pt x="0" y="50"/>
                    </a:lnTo>
                    <a:lnTo>
                      <a:pt x="0" y="49"/>
                    </a:lnTo>
                    <a:lnTo>
                      <a:pt x="0" y="50"/>
                    </a:lnTo>
                    <a:lnTo>
                      <a:pt x="0" y="50"/>
                    </a:lnTo>
                    <a:lnTo>
                      <a:pt x="0" y="51"/>
                    </a:lnTo>
                    <a:lnTo>
                      <a:pt x="0" y="51"/>
                    </a:lnTo>
                    <a:lnTo>
                      <a:pt x="0" y="52"/>
                    </a:lnTo>
                    <a:lnTo>
                      <a:pt x="0" y="51"/>
                    </a:lnTo>
                    <a:lnTo>
                      <a:pt x="0" y="52"/>
                    </a:lnTo>
                    <a:lnTo>
                      <a:pt x="0" y="52"/>
                    </a:lnTo>
                    <a:lnTo>
                      <a:pt x="0" y="52"/>
                    </a:lnTo>
                    <a:lnTo>
                      <a:pt x="0" y="53"/>
                    </a:lnTo>
                    <a:lnTo>
                      <a:pt x="0" y="54"/>
                    </a:lnTo>
                    <a:lnTo>
                      <a:pt x="0" y="53"/>
                    </a:lnTo>
                    <a:lnTo>
                      <a:pt x="0" y="53"/>
                    </a:lnTo>
                    <a:lnTo>
                      <a:pt x="0" y="53"/>
                    </a:lnTo>
                    <a:lnTo>
                      <a:pt x="0" y="54"/>
                    </a:lnTo>
                    <a:lnTo>
                      <a:pt x="0" y="54"/>
                    </a:lnTo>
                    <a:lnTo>
                      <a:pt x="0" y="54"/>
                    </a:lnTo>
                    <a:lnTo>
                      <a:pt x="0" y="55"/>
                    </a:lnTo>
                    <a:lnTo>
                      <a:pt x="0" y="55"/>
                    </a:lnTo>
                    <a:lnTo>
                      <a:pt x="0" y="56"/>
                    </a:lnTo>
                    <a:lnTo>
                      <a:pt x="0" y="56"/>
                    </a:lnTo>
                    <a:lnTo>
                      <a:pt x="0" y="57"/>
                    </a:lnTo>
                    <a:lnTo>
                      <a:pt x="0" y="57"/>
                    </a:lnTo>
                    <a:lnTo>
                      <a:pt x="0" y="57"/>
                    </a:lnTo>
                    <a:lnTo>
                      <a:pt x="0" y="58"/>
                    </a:lnTo>
                    <a:lnTo>
                      <a:pt x="0" y="57"/>
                    </a:lnTo>
                    <a:lnTo>
                      <a:pt x="0" y="57"/>
                    </a:lnTo>
                    <a:lnTo>
                      <a:pt x="0" y="56"/>
                    </a:lnTo>
                    <a:lnTo>
                      <a:pt x="0" y="56"/>
                    </a:lnTo>
                    <a:lnTo>
                      <a:pt x="0" y="56"/>
                    </a:lnTo>
                    <a:lnTo>
                      <a:pt x="0" y="56"/>
                    </a:lnTo>
                    <a:lnTo>
                      <a:pt x="0" y="56"/>
                    </a:lnTo>
                    <a:lnTo>
                      <a:pt x="0" y="56"/>
                    </a:lnTo>
                    <a:lnTo>
                      <a:pt x="0" y="57"/>
                    </a:lnTo>
                    <a:lnTo>
                      <a:pt x="0" y="57"/>
                    </a:lnTo>
                    <a:lnTo>
                      <a:pt x="0" y="56"/>
                    </a:lnTo>
                    <a:lnTo>
                      <a:pt x="0" y="56"/>
                    </a:lnTo>
                    <a:lnTo>
                      <a:pt x="0" y="56"/>
                    </a:lnTo>
                    <a:lnTo>
                      <a:pt x="0" y="56"/>
                    </a:lnTo>
                    <a:lnTo>
                      <a:pt x="0" y="55"/>
                    </a:lnTo>
                    <a:lnTo>
                      <a:pt x="0" y="55"/>
                    </a:lnTo>
                    <a:lnTo>
                      <a:pt x="0" y="54"/>
                    </a:lnTo>
                    <a:lnTo>
                      <a:pt x="0" y="54"/>
                    </a:lnTo>
                    <a:lnTo>
                      <a:pt x="0" y="53"/>
                    </a:lnTo>
                    <a:lnTo>
                      <a:pt x="0" y="54"/>
                    </a:lnTo>
                    <a:lnTo>
                      <a:pt x="0" y="54"/>
                    </a:lnTo>
                    <a:lnTo>
                      <a:pt x="0" y="53"/>
                    </a:lnTo>
                    <a:lnTo>
                      <a:pt x="0" y="54"/>
                    </a:lnTo>
                    <a:lnTo>
                      <a:pt x="0" y="54"/>
                    </a:lnTo>
                    <a:lnTo>
                      <a:pt x="0" y="54"/>
                    </a:lnTo>
                    <a:lnTo>
                      <a:pt x="0" y="54"/>
                    </a:lnTo>
                    <a:lnTo>
                      <a:pt x="0" y="54"/>
                    </a:lnTo>
                    <a:lnTo>
                      <a:pt x="0" y="54"/>
                    </a:lnTo>
                    <a:lnTo>
                      <a:pt x="0" y="54"/>
                    </a:lnTo>
                    <a:lnTo>
                      <a:pt x="0" y="53"/>
                    </a:lnTo>
                    <a:lnTo>
                      <a:pt x="0" y="53"/>
                    </a:lnTo>
                    <a:lnTo>
                      <a:pt x="0" y="53"/>
                    </a:lnTo>
                    <a:lnTo>
                      <a:pt x="0" y="53"/>
                    </a:lnTo>
                    <a:lnTo>
                      <a:pt x="0" y="53"/>
                    </a:lnTo>
                    <a:lnTo>
                      <a:pt x="0" y="53"/>
                    </a:lnTo>
                    <a:lnTo>
                      <a:pt x="0" y="53"/>
                    </a:lnTo>
                    <a:lnTo>
                      <a:pt x="0" y="53"/>
                    </a:lnTo>
                    <a:lnTo>
                      <a:pt x="0" y="53"/>
                    </a:lnTo>
                    <a:lnTo>
                      <a:pt x="0" y="53"/>
                    </a:lnTo>
                    <a:lnTo>
                      <a:pt x="0" y="53"/>
                    </a:lnTo>
                    <a:lnTo>
                      <a:pt x="0" y="53"/>
                    </a:lnTo>
                    <a:lnTo>
                      <a:pt x="0" y="60"/>
                    </a:lnTo>
                    <a:lnTo>
                      <a:pt x="0" y="56"/>
                    </a:lnTo>
                    <a:lnTo>
                      <a:pt x="0" y="53"/>
                    </a:lnTo>
                    <a:lnTo>
                      <a:pt x="0" y="51"/>
                    </a:lnTo>
                    <a:lnTo>
                      <a:pt x="0" y="50"/>
                    </a:lnTo>
                    <a:lnTo>
                      <a:pt x="0" y="49"/>
                    </a:lnTo>
                    <a:lnTo>
                      <a:pt x="0" y="48"/>
                    </a:lnTo>
                    <a:lnTo>
                      <a:pt x="0" y="48"/>
                    </a:lnTo>
                    <a:lnTo>
                      <a:pt x="0" y="47"/>
                    </a:lnTo>
                    <a:lnTo>
                      <a:pt x="0" y="46"/>
                    </a:lnTo>
                    <a:lnTo>
                      <a:pt x="0" y="45"/>
                    </a:lnTo>
                    <a:lnTo>
                      <a:pt x="0" y="45"/>
                    </a:lnTo>
                    <a:lnTo>
                      <a:pt x="0" y="44"/>
                    </a:lnTo>
                    <a:lnTo>
                      <a:pt x="0" y="43"/>
                    </a:lnTo>
                    <a:lnTo>
                      <a:pt x="0" y="43"/>
                    </a:lnTo>
                    <a:lnTo>
                      <a:pt x="0" y="42"/>
                    </a:lnTo>
                    <a:lnTo>
                      <a:pt x="0" y="42"/>
                    </a:lnTo>
                    <a:lnTo>
                      <a:pt x="0" y="41"/>
                    </a:lnTo>
                    <a:lnTo>
                      <a:pt x="0" y="40"/>
                    </a:lnTo>
                    <a:lnTo>
                      <a:pt x="0" y="39"/>
                    </a:lnTo>
                    <a:lnTo>
                      <a:pt x="0" y="39"/>
                    </a:lnTo>
                    <a:lnTo>
                      <a:pt x="0" y="38"/>
                    </a:lnTo>
                    <a:lnTo>
                      <a:pt x="0" y="37"/>
                    </a:lnTo>
                    <a:lnTo>
                      <a:pt x="0" y="37"/>
                    </a:lnTo>
                    <a:lnTo>
                      <a:pt x="0" y="36"/>
                    </a:lnTo>
                    <a:lnTo>
                      <a:pt x="0" y="35"/>
                    </a:lnTo>
                    <a:lnTo>
                      <a:pt x="0" y="35"/>
                    </a:lnTo>
                    <a:lnTo>
                      <a:pt x="0" y="34"/>
                    </a:lnTo>
                    <a:lnTo>
                      <a:pt x="0" y="34"/>
                    </a:lnTo>
                    <a:lnTo>
                      <a:pt x="0" y="34"/>
                    </a:lnTo>
                    <a:lnTo>
                      <a:pt x="0" y="32"/>
                    </a:lnTo>
                    <a:lnTo>
                      <a:pt x="0" y="32"/>
                    </a:lnTo>
                    <a:lnTo>
                      <a:pt x="0" y="31"/>
                    </a:lnTo>
                    <a:lnTo>
                      <a:pt x="0" y="31"/>
                    </a:lnTo>
                    <a:lnTo>
                      <a:pt x="0" y="30"/>
                    </a:lnTo>
                    <a:lnTo>
                      <a:pt x="0" y="29"/>
                    </a:lnTo>
                    <a:lnTo>
                      <a:pt x="0" y="29"/>
                    </a:lnTo>
                    <a:lnTo>
                      <a:pt x="0" y="29"/>
                    </a:lnTo>
                    <a:lnTo>
                      <a:pt x="0" y="29"/>
                    </a:lnTo>
                    <a:lnTo>
                      <a:pt x="0" y="28"/>
                    </a:lnTo>
                    <a:lnTo>
                      <a:pt x="0" y="28"/>
                    </a:lnTo>
                    <a:lnTo>
                      <a:pt x="0" y="27"/>
                    </a:lnTo>
                    <a:lnTo>
                      <a:pt x="0" y="27"/>
                    </a:lnTo>
                    <a:lnTo>
                      <a:pt x="0" y="26"/>
                    </a:lnTo>
                    <a:lnTo>
                      <a:pt x="0" y="26"/>
                    </a:lnTo>
                    <a:lnTo>
                      <a:pt x="0" y="25"/>
                    </a:lnTo>
                    <a:lnTo>
                      <a:pt x="0" y="25"/>
                    </a:lnTo>
                    <a:lnTo>
                      <a:pt x="0" y="24"/>
                    </a:lnTo>
                    <a:lnTo>
                      <a:pt x="0" y="24"/>
                    </a:lnTo>
                    <a:lnTo>
                      <a:pt x="0" y="24"/>
                    </a:lnTo>
                    <a:lnTo>
                      <a:pt x="0" y="23"/>
                    </a:lnTo>
                    <a:lnTo>
                      <a:pt x="0" y="23"/>
                    </a:lnTo>
                    <a:lnTo>
                      <a:pt x="0" y="23"/>
                    </a:lnTo>
                    <a:lnTo>
                      <a:pt x="0" y="22"/>
                    </a:lnTo>
                    <a:lnTo>
                      <a:pt x="0" y="22"/>
                    </a:lnTo>
                    <a:lnTo>
                      <a:pt x="0" y="22"/>
                    </a:lnTo>
                    <a:lnTo>
                      <a:pt x="0" y="22"/>
                    </a:lnTo>
                    <a:lnTo>
                      <a:pt x="0" y="21"/>
                    </a:lnTo>
                    <a:lnTo>
                      <a:pt x="0" y="20"/>
                    </a:lnTo>
                    <a:lnTo>
                      <a:pt x="0" y="20"/>
                    </a:lnTo>
                    <a:lnTo>
                      <a:pt x="0" y="20"/>
                    </a:lnTo>
                    <a:lnTo>
                      <a:pt x="0" y="20"/>
                    </a:lnTo>
                    <a:lnTo>
                      <a:pt x="0" y="19"/>
                    </a:lnTo>
                    <a:lnTo>
                      <a:pt x="0" y="19"/>
                    </a:lnTo>
                    <a:lnTo>
                      <a:pt x="0" y="20"/>
                    </a:lnTo>
                    <a:lnTo>
                      <a:pt x="0" y="19"/>
                    </a:lnTo>
                    <a:lnTo>
                      <a:pt x="0" y="18"/>
                    </a:lnTo>
                    <a:lnTo>
                      <a:pt x="0" y="19"/>
                    </a:lnTo>
                    <a:lnTo>
                      <a:pt x="0" y="18"/>
                    </a:lnTo>
                    <a:lnTo>
                      <a:pt x="0" y="18"/>
                    </a:lnTo>
                    <a:lnTo>
                      <a:pt x="0" y="18"/>
                    </a:lnTo>
                    <a:lnTo>
                      <a:pt x="0" y="17"/>
                    </a:lnTo>
                    <a:lnTo>
                      <a:pt x="0" y="16"/>
                    </a:lnTo>
                    <a:lnTo>
                      <a:pt x="0" y="17"/>
                    </a:lnTo>
                    <a:lnTo>
                      <a:pt x="0" y="16"/>
                    </a:lnTo>
                    <a:lnTo>
                      <a:pt x="0" y="16"/>
                    </a:lnTo>
                    <a:lnTo>
                      <a:pt x="0" y="16"/>
                    </a:lnTo>
                    <a:lnTo>
                      <a:pt x="0" y="16"/>
                    </a:lnTo>
                    <a:lnTo>
                      <a:pt x="0" y="17"/>
                    </a:lnTo>
                    <a:lnTo>
                      <a:pt x="0" y="16"/>
                    </a:lnTo>
                    <a:lnTo>
                      <a:pt x="0" y="16"/>
                    </a:lnTo>
                    <a:lnTo>
                      <a:pt x="0" y="16"/>
                    </a:lnTo>
                    <a:lnTo>
                      <a:pt x="0" y="16"/>
                    </a:lnTo>
                    <a:lnTo>
                      <a:pt x="0" y="15"/>
                    </a:lnTo>
                    <a:lnTo>
                      <a:pt x="0" y="16"/>
                    </a:lnTo>
                    <a:lnTo>
                      <a:pt x="0" y="15"/>
                    </a:lnTo>
                    <a:lnTo>
                      <a:pt x="0" y="15"/>
                    </a:lnTo>
                    <a:lnTo>
                      <a:pt x="0" y="14"/>
                    </a:lnTo>
                    <a:lnTo>
                      <a:pt x="0" y="14"/>
                    </a:lnTo>
                    <a:lnTo>
                      <a:pt x="0" y="14"/>
                    </a:lnTo>
                    <a:lnTo>
                      <a:pt x="0" y="13"/>
                    </a:lnTo>
                    <a:lnTo>
                      <a:pt x="0" y="12"/>
                    </a:lnTo>
                    <a:lnTo>
                      <a:pt x="0" y="12"/>
                    </a:lnTo>
                    <a:lnTo>
                      <a:pt x="0" y="12"/>
                    </a:lnTo>
                    <a:lnTo>
                      <a:pt x="0" y="13"/>
                    </a:lnTo>
                    <a:lnTo>
                      <a:pt x="0" y="12"/>
                    </a:lnTo>
                    <a:lnTo>
                      <a:pt x="0" y="12"/>
                    </a:lnTo>
                    <a:lnTo>
                      <a:pt x="0" y="12"/>
                    </a:lnTo>
                    <a:lnTo>
                      <a:pt x="0" y="13"/>
                    </a:lnTo>
                    <a:lnTo>
                      <a:pt x="0" y="13"/>
                    </a:lnTo>
                    <a:lnTo>
                      <a:pt x="0" y="13"/>
                    </a:lnTo>
                    <a:lnTo>
                      <a:pt x="0" y="14"/>
                    </a:lnTo>
                    <a:lnTo>
                      <a:pt x="0" y="13"/>
                    </a:lnTo>
                    <a:lnTo>
                      <a:pt x="0" y="14"/>
                    </a:lnTo>
                    <a:lnTo>
                      <a:pt x="0" y="13"/>
                    </a:lnTo>
                    <a:lnTo>
                      <a:pt x="0" y="13"/>
                    </a:lnTo>
                    <a:lnTo>
                      <a:pt x="0" y="13"/>
                    </a:lnTo>
                    <a:lnTo>
                      <a:pt x="0" y="12"/>
                    </a:lnTo>
                    <a:lnTo>
                      <a:pt x="0" y="12"/>
                    </a:lnTo>
                    <a:lnTo>
                      <a:pt x="0" y="12"/>
                    </a:lnTo>
                    <a:lnTo>
                      <a:pt x="0" y="11"/>
                    </a:lnTo>
                    <a:lnTo>
                      <a:pt x="0" y="11"/>
                    </a:lnTo>
                    <a:lnTo>
                      <a:pt x="0" y="10"/>
                    </a:lnTo>
                    <a:lnTo>
                      <a:pt x="0" y="10"/>
                    </a:lnTo>
                    <a:lnTo>
                      <a:pt x="0" y="10"/>
                    </a:lnTo>
                    <a:lnTo>
                      <a:pt x="0" y="10"/>
                    </a:lnTo>
                    <a:lnTo>
                      <a:pt x="0" y="10"/>
                    </a:lnTo>
                    <a:lnTo>
                      <a:pt x="0" y="9"/>
                    </a:lnTo>
                    <a:lnTo>
                      <a:pt x="0" y="10"/>
                    </a:lnTo>
                    <a:lnTo>
                      <a:pt x="0" y="10"/>
                    </a:lnTo>
                    <a:lnTo>
                      <a:pt x="0" y="11"/>
                    </a:lnTo>
                    <a:lnTo>
                      <a:pt x="0" y="10"/>
                    </a:lnTo>
                    <a:lnTo>
                      <a:pt x="0" y="11"/>
                    </a:lnTo>
                    <a:lnTo>
                      <a:pt x="0" y="10"/>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1"/>
                    </a:lnTo>
                    <a:lnTo>
                      <a:pt x="0" y="11"/>
                    </a:lnTo>
                    <a:lnTo>
                      <a:pt x="0" y="11"/>
                    </a:lnTo>
                    <a:lnTo>
                      <a:pt x="0" y="12"/>
                    </a:lnTo>
                    <a:lnTo>
                      <a:pt x="0" y="12"/>
                    </a:lnTo>
                    <a:lnTo>
                      <a:pt x="0" y="12"/>
                    </a:lnTo>
                    <a:lnTo>
                      <a:pt x="0" y="12"/>
                    </a:lnTo>
                    <a:lnTo>
                      <a:pt x="0" y="12"/>
                    </a:lnTo>
                    <a:lnTo>
                      <a:pt x="0" y="13"/>
                    </a:lnTo>
                    <a:lnTo>
                      <a:pt x="0" y="11"/>
                    </a:lnTo>
                    <a:lnTo>
                      <a:pt x="0" y="11"/>
                    </a:lnTo>
                    <a:lnTo>
                      <a:pt x="0" y="11"/>
                    </a:lnTo>
                    <a:lnTo>
                      <a:pt x="0" y="11"/>
                    </a:lnTo>
                    <a:lnTo>
                      <a:pt x="0" y="11"/>
                    </a:lnTo>
                    <a:lnTo>
                      <a:pt x="0" y="10"/>
                    </a:lnTo>
                    <a:lnTo>
                      <a:pt x="0" y="11"/>
                    </a:lnTo>
                    <a:lnTo>
                      <a:pt x="0" y="10"/>
                    </a:lnTo>
                    <a:lnTo>
                      <a:pt x="0" y="11"/>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9"/>
                    </a:lnTo>
                    <a:lnTo>
                      <a:pt x="0" y="8"/>
                    </a:lnTo>
                    <a:lnTo>
                      <a:pt x="0" y="9"/>
                    </a:lnTo>
                    <a:lnTo>
                      <a:pt x="0" y="8"/>
                    </a:lnTo>
                    <a:lnTo>
                      <a:pt x="0" y="8"/>
                    </a:lnTo>
                    <a:lnTo>
                      <a:pt x="0" y="8"/>
                    </a:lnTo>
                    <a:lnTo>
                      <a:pt x="0" y="7"/>
                    </a:lnTo>
                    <a:lnTo>
                      <a:pt x="0" y="7"/>
                    </a:lnTo>
                    <a:lnTo>
                      <a:pt x="0" y="7"/>
                    </a:lnTo>
                    <a:lnTo>
                      <a:pt x="0" y="7"/>
                    </a:lnTo>
                    <a:lnTo>
                      <a:pt x="0" y="6"/>
                    </a:lnTo>
                    <a:lnTo>
                      <a:pt x="0" y="5"/>
                    </a:lnTo>
                    <a:lnTo>
                      <a:pt x="0" y="5"/>
                    </a:lnTo>
                    <a:lnTo>
                      <a:pt x="0" y="5"/>
                    </a:lnTo>
                    <a:lnTo>
                      <a:pt x="0" y="5"/>
                    </a:lnTo>
                    <a:lnTo>
                      <a:pt x="0" y="6"/>
                    </a:lnTo>
                    <a:lnTo>
                      <a:pt x="0" y="7"/>
                    </a:lnTo>
                    <a:lnTo>
                      <a:pt x="0" y="7"/>
                    </a:lnTo>
                    <a:lnTo>
                      <a:pt x="0" y="8"/>
                    </a:lnTo>
                    <a:lnTo>
                      <a:pt x="0" y="7"/>
                    </a:lnTo>
                    <a:lnTo>
                      <a:pt x="0" y="8"/>
                    </a:lnTo>
                    <a:lnTo>
                      <a:pt x="0" y="8"/>
                    </a:lnTo>
                    <a:lnTo>
                      <a:pt x="0" y="8"/>
                    </a:lnTo>
                    <a:lnTo>
                      <a:pt x="0" y="8"/>
                    </a:lnTo>
                    <a:lnTo>
                      <a:pt x="0" y="9"/>
                    </a:lnTo>
                    <a:lnTo>
                      <a:pt x="0" y="9"/>
                    </a:lnTo>
                    <a:lnTo>
                      <a:pt x="0" y="8"/>
                    </a:lnTo>
                    <a:lnTo>
                      <a:pt x="0" y="9"/>
                    </a:lnTo>
                    <a:lnTo>
                      <a:pt x="0" y="8"/>
                    </a:lnTo>
                    <a:lnTo>
                      <a:pt x="0" y="9"/>
                    </a:lnTo>
                    <a:lnTo>
                      <a:pt x="0" y="8"/>
                    </a:lnTo>
                    <a:lnTo>
                      <a:pt x="0" y="9"/>
                    </a:lnTo>
                    <a:lnTo>
                      <a:pt x="0" y="8"/>
                    </a:lnTo>
                    <a:lnTo>
                      <a:pt x="0" y="8"/>
                    </a:lnTo>
                    <a:lnTo>
                      <a:pt x="0" y="8"/>
                    </a:lnTo>
                    <a:lnTo>
                      <a:pt x="0" y="7"/>
                    </a:lnTo>
                    <a:lnTo>
                      <a:pt x="0" y="8"/>
                    </a:lnTo>
                    <a:lnTo>
                      <a:pt x="0" y="7"/>
                    </a:lnTo>
                    <a:lnTo>
                      <a:pt x="0" y="8"/>
                    </a:lnTo>
                    <a:lnTo>
                      <a:pt x="0" y="7"/>
                    </a:lnTo>
                    <a:lnTo>
                      <a:pt x="0" y="8"/>
                    </a:lnTo>
                    <a:lnTo>
                      <a:pt x="0" y="8"/>
                    </a:lnTo>
                    <a:lnTo>
                      <a:pt x="0" y="8"/>
                    </a:lnTo>
                    <a:lnTo>
                      <a:pt x="0" y="8"/>
                    </a:lnTo>
                    <a:lnTo>
                      <a:pt x="0" y="7"/>
                    </a:lnTo>
                    <a:lnTo>
                      <a:pt x="0" y="7"/>
                    </a:lnTo>
                    <a:lnTo>
                      <a:pt x="0" y="7"/>
                    </a:lnTo>
                    <a:lnTo>
                      <a:pt x="0" y="7"/>
                    </a:lnTo>
                    <a:lnTo>
                      <a:pt x="0" y="8"/>
                    </a:lnTo>
                    <a:lnTo>
                      <a:pt x="0" y="7"/>
                    </a:lnTo>
                    <a:lnTo>
                      <a:pt x="0" y="8"/>
                    </a:lnTo>
                    <a:lnTo>
                      <a:pt x="0" y="7"/>
                    </a:lnTo>
                    <a:lnTo>
                      <a:pt x="0" y="7"/>
                    </a:lnTo>
                    <a:lnTo>
                      <a:pt x="0" y="7"/>
                    </a:lnTo>
                    <a:lnTo>
                      <a:pt x="0" y="7"/>
                    </a:lnTo>
                    <a:lnTo>
                      <a:pt x="0" y="6"/>
                    </a:lnTo>
                    <a:lnTo>
                      <a:pt x="0" y="6"/>
                    </a:lnTo>
                    <a:lnTo>
                      <a:pt x="0" y="6"/>
                    </a:lnTo>
                    <a:lnTo>
                      <a:pt x="0" y="5"/>
                    </a:lnTo>
                    <a:lnTo>
                      <a:pt x="0" y="5"/>
                    </a:lnTo>
                    <a:lnTo>
                      <a:pt x="0" y="4"/>
                    </a:lnTo>
                    <a:lnTo>
                      <a:pt x="0" y="5"/>
                    </a:lnTo>
                    <a:lnTo>
                      <a:pt x="0" y="4"/>
                    </a:lnTo>
                    <a:lnTo>
                      <a:pt x="0" y="3"/>
                    </a:lnTo>
                    <a:lnTo>
                      <a:pt x="0" y="3"/>
                    </a:lnTo>
                    <a:lnTo>
                      <a:pt x="0" y="3"/>
                    </a:lnTo>
                    <a:lnTo>
                      <a:pt x="0" y="3"/>
                    </a:lnTo>
                    <a:lnTo>
                      <a:pt x="0" y="3"/>
                    </a:lnTo>
                    <a:lnTo>
                      <a:pt x="0" y="2"/>
                    </a:lnTo>
                    <a:lnTo>
                      <a:pt x="0" y="2"/>
                    </a:lnTo>
                    <a:lnTo>
                      <a:pt x="0" y="2"/>
                    </a:lnTo>
                    <a:lnTo>
                      <a:pt x="0" y="3"/>
                    </a:lnTo>
                    <a:lnTo>
                      <a:pt x="0" y="3"/>
                    </a:lnTo>
                    <a:lnTo>
                      <a:pt x="0" y="4"/>
                    </a:lnTo>
                    <a:lnTo>
                      <a:pt x="0" y="3"/>
                    </a:lnTo>
                    <a:lnTo>
                      <a:pt x="0" y="3"/>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4"/>
                    </a:lnTo>
                    <a:lnTo>
                      <a:pt x="0" y="3"/>
                    </a:lnTo>
                    <a:lnTo>
                      <a:pt x="0" y="4"/>
                    </a:lnTo>
                    <a:lnTo>
                      <a:pt x="0" y="4"/>
                    </a:lnTo>
                    <a:lnTo>
                      <a:pt x="0" y="4"/>
                    </a:lnTo>
                    <a:lnTo>
                      <a:pt x="0" y="3"/>
                    </a:lnTo>
                    <a:lnTo>
                      <a:pt x="0" y="3"/>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5"/>
                    </a:lnTo>
                    <a:lnTo>
                      <a:pt x="0" y="5"/>
                    </a:lnTo>
                    <a:lnTo>
                      <a:pt x="0" y="4"/>
                    </a:lnTo>
                    <a:lnTo>
                      <a:pt x="0" y="4"/>
                    </a:lnTo>
                    <a:lnTo>
                      <a:pt x="0" y="3"/>
                    </a:lnTo>
                    <a:lnTo>
                      <a:pt x="0" y="4"/>
                    </a:lnTo>
                    <a:lnTo>
                      <a:pt x="0" y="4"/>
                    </a:lnTo>
                    <a:lnTo>
                      <a:pt x="0" y="4"/>
                    </a:lnTo>
                    <a:lnTo>
                      <a:pt x="0" y="4"/>
                    </a:lnTo>
                    <a:lnTo>
                      <a:pt x="0" y="4"/>
                    </a:lnTo>
                    <a:lnTo>
                      <a:pt x="0" y="4"/>
                    </a:lnTo>
                    <a:lnTo>
                      <a:pt x="0" y="5"/>
                    </a:lnTo>
                    <a:lnTo>
                      <a:pt x="0" y="5"/>
                    </a:lnTo>
                    <a:lnTo>
                      <a:pt x="0" y="6"/>
                    </a:lnTo>
                    <a:lnTo>
                      <a:pt x="0" y="5"/>
                    </a:lnTo>
                    <a:lnTo>
                      <a:pt x="0" y="5"/>
                    </a:lnTo>
                    <a:lnTo>
                      <a:pt x="0" y="5"/>
                    </a:lnTo>
                    <a:lnTo>
                      <a:pt x="0" y="5"/>
                    </a:lnTo>
                    <a:lnTo>
                      <a:pt x="0" y="5"/>
                    </a:lnTo>
                    <a:lnTo>
                      <a:pt x="0" y="5"/>
                    </a:lnTo>
                    <a:lnTo>
                      <a:pt x="0" y="4"/>
                    </a:lnTo>
                    <a:lnTo>
                      <a:pt x="0" y="4"/>
                    </a:lnTo>
                    <a:lnTo>
                      <a:pt x="0" y="3"/>
                    </a:lnTo>
                    <a:lnTo>
                      <a:pt x="0" y="4"/>
                    </a:lnTo>
                    <a:lnTo>
                      <a:pt x="0" y="3"/>
                    </a:lnTo>
                    <a:lnTo>
                      <a:pt x="0" y="3"/>
                    </a:lnTo>
                    <a:lnTo>
                      <a:pt x="0" y="2"/>
                    </a:lnTo>
                    <a:lnTo>
                      <a:pt x="0" y="2"/>
                    </a:lnTo>
                    <a:lnTo>
                      <a:pt x="0" y="2"/>
                    </a:lnTo>
                    <a:lnTo>
                      <a:pt x="0" y="3"/>
                    </a:lnTo>
                    <a:lnTo>
                      <a:pt x="0" y="2"/>
                    </a:lnTo>
                    <a:lnTo>
                      <a:pt x="0" y="2"/>
                    </a:lnTo>
                    <a:lnTo>
                      <a:pt x="0" y="2"/>
                    </a:lnTo>
                    <a:lnTo>
                      <a:pt x="0" y="2"/>
                    </a:lnTo>
                    <a:lnTo>
                      <a:pt x="0" y="1"/>
                    </a:lnTo>
                    <a:lnTo>
                      <a:pt x="0" y="1"/>
                    </a:lnTo>
                    <a:lnTo>
                      <a:pt x="0" y="2"/>
                    </a:lnTo>
                    <a:lnTo>
                      <a:pt x="0" y="2"/>
                    </a:lnTo>
                    <a:lnTo>
                      <a:pt x="0" y="2"/>
                    </a:lnTo>
                    <a:lnTo>
                      <a:pt x="0" y="2"/>
                    </a:lnTo>
                    <a:lnTo>
                      <a:pt x="0" y="3"/>
                    </a:lnTo>
                    <a:lnTo>
                      <a:pt x="0" y="3"/>
                    </a:lnTo>
                    <a:lnTo>
                      <a:pt x="0" y="4"/>
                    </a:lnTo>
                    <a:lnTo>
                      <a:pt x="0" y="4"/>
                    </a:lnTo>
                    <a:lnTo>
                      <a:pt x="0" y="4"/>
                    </a:lnTo>
                    <a:lnTo>
                      <a:pt x="0" y="4"/>
                    </a:lnTo>
                    <a:lnTo>
                      <a:pt x="0" y="3"/>
                    </a:lnTo>
                    <a:lnTo>
                      <a:pt x="0" y="3"/>
                    </a:lnTo>
                    <a:lnTo>
                      <a:pt x="0" y="3"/>
                    </a:lnTo>
                    <a:lnTo>
                      <a:pt x="1" y="3"/>
                    </a:lnTo>
                    <a:lnTo>
                      <a:pt x="1" y="3"/>
                    </a:lnTo>
                    <a:lnTo>
                      <a:pt x="1" y="4"/>
                    </a:lnTo>
                    <a:lnTo>
                      <a:pt x="1" y="3"/>
                    </a:lnTo>
                    <a:lnTo>
                      <a:pt x="1" y="3"/>
                    </a:lnTo>
                    <a:lnTo>
                      <a:pt x="1" y="3"/>
                    </a:lnTo>
                    <a:lnTo>
                      <a:pt x="1" y="3"/>
                    </a:lnTo>
                    <a:lnTo>
                      <a:pt x="1" y="4"/>
                    </a:lnTo>
                    <a:lnTo>
                      <a:pt x="1" y="5"/>
                    </a:lnTo>
                    <a:lnTo>
                      <a:pt x="1" y="6"/>
                    </a:lnTo>
                    <a:lnTo>
                      <a:pt x="1" y="6"/>
                    </a:lnTo>
                    <a:lnTo>
                      <a:pt x="1" y="5"/>
                    </a:lnTo>
                    <a:lnTo>
                      <a:pt x="1" y="6"/>
                    </a:lnTo>
                    <a:lnTo>
                      <a:pt x="1" y="5"/>
                    </a:lnTo>
                    <a:lnTo>
                      <a:pt x="1" y="5"/>
                    </a:lnTo>
                    <a:lnTo>
                      <a:pt x="1" y="5"/>
                    </a:lnTo>
                    <a:lnTo>
                      <a:pt x="1" y="5"/>
                    </a:lnTo>
                    <a:lnTo>
                      <a:pt x="1" y="4"/>
                    </a:lnTo>
                    <a:lnTo>
                      <a:pt x="1" y="4"/>
                    </a:lnTo>
                    <a:lnTo>
                      <a:pt x="1" y="4"/>
                    </a:lnTo>
                    <a:lnTo>
                      <a:pt x="1" y="3"/>
                    </a:lnTo>
                    <a:lnTo>
                      <a:pt x="1" y="4"/>
                    </a:lnTo>
                    <a:lnTo>
                      <a:pt x="1" y="3"/>
                    </a:lnTo>
                    <a:lnTo>
                      <a:pt x="1" y="2"/>
                    </a:lnTo>
                    <a:lnTo>
                      <a:pt x="1" y="2"/>
                    </a:lnTo>
                    <a:lnTo>
                      <a:pt x="1" y="2"/>
                    </a:lnTo>
                    <a:lnTo>
                      <a:pt x="1" y="2"/>
                    </a:lnTo>
                    <a:lnTo>
                      <a:pt x="1" y="2"/>
                    </a:lnTo>
                    <a:lnTo>
                      <a:pt x="1" y="1"/>
                    </a:lnTo>
                    <a:lnTo>
                      <a:pt x="1" y="2"/>
                    </a:lnTo>
                    <a:lnTo>
                      <a:pt x="1" y="2"/>
                    </a:lnTo>
                    <a:lnTo>
                      <a:pt x="1" y="1"/>
                    </a:lnTo>
                    <a:lnTo>
                      <a:pt x="1" y="2"/>
                    </a:lnTo>
                    <a:lnTo>
                      <a:pt x="1" y="1"/>
                    </a:lnTo>
                    <a:lnTo>
                      <a:pt x="1" y="2"/>
                    </a:lnTo>
                    <a:lnTo>
                      <a:pt x="1" y="1"/>
                    </a:lnTo>
                    <a:lnTo>
                      <a:pt x="1" y="1"/>
                    </a:lnTo>
                    <a:lnTo>
                      <a:pt x="1" y="1"/>
                    </a:lnTo>
                    <a:lnTo>
                      <a:pt x="1" y="2"/>
                    </a:lnTo>
                    <a:lnTo>
                      <a:pt x="1" y="1"/>
                    </a:lnTo>
                    <a:lnTo>
                      <a:pt x="1" y="1"/>
                    </a:lnTo>
                    <a:lnTo>
                      <a:pt x="1" y="0"/>
                    </a:lnTo>
                    <a:lnTo>
                      <a:pt x="1" y="1"/>
                    </a:lnTo>
                    <a:lnTo>
                      <a:pt x="1" y="1"/>
                    </a:lnTo>
                    <a:lnTo>
                      <a:pt x="1" y="1"/>
                    </a:lnTo>
                    <a:lnTo>
                      <a:pt x="1" y="1"/>
                    </a:lnTo>
                    <a:lnTo>
                      <a:pt x="1" y="2"/>
                    </a:lnTo>
                    <a:lnTo>
                      <a:pt x="1" y="1"/>
                    </a:lnTo>
                    <a:lnTo>
                      <a:pt x="1" y="2"/>
                    </a:lnTo>
                    <a:lnTo>
                      <a:pt x="1" y="2"/>
                    </a:lnTo>
                    <a:lnTo>
                      <a:pt x="1" y="1"/>
                    </a:lnTo>
                    <a:lnTo>
                      <a:pt x="1" y="2"/>
                    </a:lnTo>
                    <a:lnTo>
                      <a:pt x="1" y="2"/>
                    </a:lnTo>
                    <a:lnTo>
                      <a:pt x="1" y="2"/>
                    </a:lnTo>
                    <a:lnTo>
                      <a:pt x="1" y="2"/>
                    </a:lnTo>
                    <a:lnTo>
                      <a:pt x="1" y="3"/>
                    </a:lnTo>
                    <a:lnTo>
                      <a:pt x="1" y="3"/>
                    </a:lnTo>
                    <a:lnTo>
                      <a:pt x="1" y="2"/>
                    </a:lnTo>
                    <a:lnTo>
                      <a:pt x="1" y="2"/>
                    </a:lnTo>
                    <a:lnTo>
                      <a:pt x="1" y="2"/>
                    </a:lnTo>
                    <a:lnTo>
                      <a:pt x="1" y="1"/>
                    </a:lnTo>
                    <a:lnTo>
                      <a:pt x="1" y="2"/>
                    </a:lnTo>
                    <a:lnTo>
                      <a:pt x="1" y="1"/>
                    </a:lnTo>
                    <a:lnTo>
                      <a:pt x="1" y="2"/>
                    </a:lnTo>
                    <a:lnTo>
                      <a:pt x="1" y="3"/>
                    </a:lnTo>
                    <a:lnTo>
                      <a:pt x="1" y="2"/>
                    </a:lnTo>
                    <a:lnTo>
                      <a:pt x="1" y="3"/>
                    </a:lnTo>
                    <a:lnTo>
                      <a:pt x="1" y="2"/>
                    </a:lnTo>
                    <a:lnTo>
                      <a:pt x="1" y="3"/>
                    </a:lnTo>
                    <a:lnTo>
                      <a:pt x="1" y="3"/>
                    </a:lnTo>
                    <a:lnTo>
                      <a:pt x="1" y="4"/>
                    </a:lnTo>
                    <a:lnTo>
                      <a:pt x="1" y="4"/>
                    </a:lnTo>
                    <a:lnTo>
                      <a:pt x="1" y="5"/>
                    </a:lnTo>
                    <a:lnTo>
                      <a:pt x="1" y="4"/>
                    </a:lnTo>
                    <a:lnTo>
                      <a:pt x="1" y="5"/>
                    </a:lnTo>
                    <a:lnTo>
                      <a:pt x="1" y="4"/>
                    </a:lnTo>
                    <a:lnTo>
                      <a:pt x="1" y="5"/>
                    </a:lnTo>
                    <a:lnTo>
                      <a:pt x="1" y="5"/>
                    </a:lnTo>
                    <a:lnTo>
                      <a:pt x="1" y="5"/>
                    </a:lnTo>
                    <a:lnTo>
                      <a:pt x="1" y="6"/>
                    </a:lnTo>
                    <a:lnTo>
                      <a:pt x="1" y="6"/>
                    </a:lnTo>
                    <a:lnTo>
                      <a:pt x="1" y="5"/>
                    </a:lnTo>
                    <a:lnTo>
                      <a:pt x="1" y="5"/>
                    </a:lnTo>
                    <a:lnTo>
                      <a:pt x="1" y="6"/>
                    </a:lnTo>
                    <a:lnTo>
                      <a:pt x="1" y="6"/>
                    </a:lnTo>
                    <a:lnTo>
                      <a:pt x="1" y="6"/>
                    </a:lnTo>
                    <a:lnTo>
                      <a:pt x="1" y="7"/>
                    </a:lnTo>
                    <a:lnTo>
                      <a:pt x="1" y="6"/>
                    </a:lnTo>
                    <a:lnTo>
                      <a:pt x="1" y="6"/>
                    </a:lnTo>
                    <a:lnTo>
                      <a:pt x="1" y="7"/>
                    </a:lnTo>
                    <a:lnTo>
                      <a:pt x="1" y="6"/>
                    </a:lnTo>
                    <a:lnTo>
                      <a:pt x="1" y="6"/>
                    </a:lnTo>
                    <a:lnTo>
                      <a:pt x="1" y="6"/>
                    </a:lnTo>
                    <a:lnTo>
                      <a:pt x="1" y="7"/>
                    </a:lnTo>
                    <a:lnTo>
                      <a:pt x="1" y="7"/>
                    </a:lnTo>
                    <a:lnTo>
                      <a:pt x="1" y="7"/>
                    </a:lnTo>
                    <a:lnTo>
                      <a:pt x="1" y="7"/>
                    </a:lnTo>
                    <a:lnTo>
                      <a:pt x="1" y="7"/>
                    </a:lnTo>
                    <a:lnTo>
                      <a:pt x="1" y="8"/>
                    </a:lnTo>
                    <a:lnTo>
                      <a:pt x="1" y="8"/>
                    </a:lnTo>
                    <a:lnTo>
                      <a:pt x="1" y="8"/>
                    </a:lnTo>
                    <a:lnTo>
                      <a:pt x="1" y="9"/>
                    </a:lnTo>
                    <a:lnTo>
                      <a:pt x="1" y="8"/>
                    </a:lnTo>
                    <a:lnTo>
                      <a:pt x="1" y="8"/>
                    </a:lnTo>
                    <a:lnTo>
                      <a:pt x="1" y="9"/>
                    </a:lnTo>
                    <a:lnTo>
                      <a:pt x="1" y="9"/>
                    </a:lnTo>
                    <a:lnTo>
                      <a:pt x="1" y="10"/>
                    </a:lnTo>
                    <a:lnTo>
                      <a:pt x="1" y="10"/>
                    </a:lnTo>
                    <a:lnTo>
                      <a:pt x="1" y="10"/>
                    </a:lnTo>
                    <a:lnTo>
                      <a:pt x="1" y="10"/>
                    </a:lnTo>
                    <a:lnTo>
                      <a:pt x="1" y="10"/>
                    </a:lnTo>
                    <a:lnTo>
                      <a:pt x="1" y="10"/>
                    </a:lnTo>
                    <a:lnTo>
                      <a:pt x="1" y="10"/>
                    </a:lnTo>
                    <a:lnTo>
                      <a:pt x="1" y="10"/>
                    </a:lnTo>
                    <a:lnTo>
                      <a:pt x="1" y="9"/>
                    </a:lnTo>
                    <a:lnTo>
                      <a:pt x="1" y="10"/>
                    </a:lnTo>
                    <a:lnTo>
                      <a:pt x="1" y="9"/>
                    </a:lnTo>
                    <a:lnTo>
                      <a:pt x="1" y="9"/>
                    </a:lnTo>
                    <a:lnTo>
                      <a:pt x="1" y="8"/>
                    </a:lnTo>
                    <a:lnTo>
                      <a:pt x="1" y="9"/>
                    </a:lnTo>
                    <a:lnTo>
                      <a:pt x="1" y="8"/>
                    </a:lnTo>
                    <a:lnTo>
                      <a:pt x="1" y="8"/>
                    </a:lnTo>
                    <a:lnTo>
                      <a:pt x="1" y="8"/>
                    </a:lnTo>
                    <a:lnTo>
                      <a:pt x="1" y="8"/>
                    </a:lnTo>
                    <a:lnTo>
                      <a:pt x="1" y="8"/>
                    </a:lnTo>
                    <a:lnTo>
                      <a:pt x="1" y="8"/>
                    </a:lnTo>
                    <a:lnTo>
                      <a:pt x="1" y="8"/>
                    </a:lnTo>
                    <a:lnTo>
                      <a:pt x="1" y="9"/>
                    </a:lnTo>
                    <a:lnTo>
                      <a:pt x="1" y="9"/>
                    </a:lnTo>
                    <a:lnTo>
                      <a:pt x="1" y="8"/>
                    </a:lnTo>
                    <a:lnTo>
                      <a:pt x="1" y="8"/>
                    </a:lnTo>
                    <a:lnTo>
                      <a:pt x="1" y="8"/>
                    </a:lnTo>
                    <a:lnTo>
                      <a:pt x="1" y="8"/>
                    </a:lnTo>
                    <a:lnTo>
                      <a:pt x="1" y="8"/>
                    </a:lnTo>
                    <a:lnTo>
                      <a:pt x="1" y="9"/>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6"/>
                    </a:lnTo>
                  </a:path>
                </a:pathLst>
              </a:custGeom>
              <a:noFill/>
              <a:ln w="0">
                <a:solidFill>
                  <a:srgbClr val="3366FF"/>
                </a:solidFill>
                <a:prstDash val="solid"/>
                <a:round/>
                <a:headEnd/>
                <a:tailEnd/>
              </a:ln>
            </p:spPr>
            <p:txBody>
              <a:bodyPr/>
              <a:lstStyle/>
              <a:p>
                <a:endParaRPr lang="en-GB"/>
              </a:p>
            </p:txBody>
          </p:sp>
          <p:sp>
            <p:nvSpPr>
              <p:cNvPr id="186015" name="Freeform 671"/>
              <p:cNvSpPr>
                <a:spLocks/>
              </p:cNvSpPr>
              <p:nvPr/>
            </p:nvSpPr>
            <p:spPr bwMode="auto">
              <a:xfrm>
                <a:off x="3000" y="3401"/>
                <a:ext cx="1" cy="90"/>
              </a:xfrm>
              <a:custGeom>
                <a:avLst/>
                <a:gdLst/>
                <a:ahLst/>
                <a:cxnLst>
                  <a:cxn ang="0">
                    <a:pos x="0" y="10"/>
                  </a:cxn>
                  <a:cxn ang="0">
                    <a:pos x="0" y="11"/>
                  </a:cxn>
                  <a:cxn ang="0">
                    <a:pos x="0" y="9"/>
                  </a:cxn>
                  <a:cxn ang="0">
                    <a:pos x="0" y="6"/>
                  </a:cxn>
                  <a:cxn ang="0">
                    <a:pos x="0" y="4"/>
                  </a:cxn>
                  <a:cxn ang="0">
                    <a:pos x="0" y="4"/>
                  </a:cxn>
                  <a:cxn ang="0">
                    <a:pos x="0" y="3"/>
                  </a:cxn>
                  <a:cxn ang="0">
                    <a:pos x="0" y="3"/>
                  </a:cxn>
                  <a:cxn ang="0">
                    <a:pos x="0" y="4"/>
                  </a:cxn>
                  <a:cxn ang="0">
                    <a:pos x="0" y="4"/>
                  </a:cxn>
                  <a:cxn ang="0">
                    <a:pos x="0" y="3"/>
                  </a:cxn>
                  <a:cxn ang="0">
                    <a:pos x="0" y="2"/>
                  </a:cxn>
                  <a:cxn ang="0">
                    <a:pos x="0" y="1"/>
                  </a:cxn>
                  <a:cxn ang="0">
                    <a:pos x="0" y="5"/>
                  </a:cxn>
                  <a:cxn ang="0">
                    <a:pos x="0" y="6"/>
                  </a:cxn>
                  <a:cxn ang="0">
                    <a:pos x="0" y="6"/>
                  </a:cxn>
                  <a:cxn ang="0">
                    <a:pos x="0" y="6"/>
                  </a:cxn>
                  <a:cxn ang="0">
                    <a:pos x="0" y="5"/>
                  </a:cxn>
                  <a:cxn ang="0">
                    <a:pos x="0" y="7"/>
                  </a:cxn>
                  <a:cxn ang="0">
                    <a:pos x="0" y="7"/>
                  </a:cxn>
                  <a:cxn ang="0">
                    <a:pos x="0" y="8"/>
                  </a:cxn>
                  <a:cxn ang="0">
                    <a:pos x="0" y="9"/>
                  </a:cxn>
                  <a:cxn ang="0">
                    <a:pos x="0" y="8"/>
                  </a:cxn>
                  <a:cxn ang="0">
                    <a:pos x="0" y="8"/>
                  </a:cxn>
                  <a:cxn ang="0">
                    <a:pos x="0" y="7"/>
                  </a:cxn>
                  <a:cxn ang="0">
                    <a:pos x="0" y="8"/>
                  </a:cxn>
                  <a:cxn ang="0">
                    <a:pos x="0" y="5"/>
                  </a:cxn>
                  <a:cxn ang="0">
                    <a:pos x="0" y="4"/>
                  </a:cxn>
                  <a:cxn ang="0">
                    <a:pos x="0" y="6"/>
                  </a:cxn>
                  <a:cxn ang="0">
                    <a:pos x="0" y="9"/>
                  </a:cxn>
                  <a:cxn ang="0">
                    <a:pos x="0" y="6"/>
                  </a:cxn>
                  <a:cxn ang="0">
                    <a:pos x="0" y="6"/>
                  </a:cxn>
                  <a:cxn ang="0">
                    <a:pos x="0" y="7"/>
                  </a:cxn>
                  <a:cxn ang="0">
                    <a:pos x="0" y="4"/>
                  </a:cxn>
                  <a:cxn ang="0">
                    <a:pos x="0" y="2"/>
                  </a:cxn>
                  <a:cxn ang="0">
                    <a:pos x="0" y="1"/>
                  </a:cxn>
                  <a:cxn ang="0">
                    <a:pos x="0" y="1"/>
                  </a:cxn>
                  <a:cxn ang="0">
                    <a:pos x="0" y="2"/>
                  </a:cxn>
                  <a:cxn ang="0">
                    <a:pos x="0" y="6"/>
                  </a:cxn>
                  <a:cxn ang="0">
                    <a:pos x="0" y="9"/>
                  </a:cxn>
                  <a:cxn ang="0">
                    <a:pos x="0" y="10"/>
                  </a:cxn>
                  <a:cxn ang="0">
                    <a:pos x="0" y="11"/>
                  </a:cxn>
                  <a:cxn ang="0">
                    <a:pos x="0" y="10"/>
                  </a:cxn>
                  <a:cxn ang="0">
                    <a:pos x="0" y="10"/>
                  </a:cxn>
                  <a:cxn ang="0">
                    <a:pos x="0" y="12"/>
                  </a:cxn>
                  <a:cxn ang="0">
                    <a:pos x="0" y="12"/>
                  </a:cxn>
                  <a:cxn ang="0">
                    <a:pos x="0" y="12"/>
                  </a:cxn>
                  <a:cxn ang="0">
                    <a:pos x="0" y="14"/>
                  </a:cxn>
                  <a:cxn ang="0">
                    <a:pos x="0" y="13"/>
                  </a:cxn>
                  <a:cxn ang="0">
                    <a:pos x="0" y="13"/>
                  </a:cxn>
                  <a:cxn ang="0">
                    <a:pos x="0" y="11"/>
                  </a:cxn>
                  <a:cxn ang="0">
                    <a:pos x="0" y="8"/>
                  </a:cxn>
                  <a:cxn ang="0">
                    <a:pos x="0" y="10"/>
                  </a:cxn>
                  <a:cxn ang="0">
                    <a:pos x="0" y="7"/>
                  </a:cxn>
                  <a:cxn ang="0">
                    <a:pos x="0" y="5"/>
                  </a:cxn>
                  <a:cxn ang="0">
                    <a:pos x="0" y="5"/>
                  </a:cxn>
                  <a:cxn ang="0">
                    <a:pos x="0" y="5"/>
                  </a:cxn>
                  <a:cxn ang="0">
                    <a:pos x="0" y="4"/>
                  </a:cxn>
                  <a:cxn ang="0">
                    <a:pos x="0" y="5"/>
                  </a:cxn>
                  <a:cxn ang="0">
                    <a:pos x="0" y="4"/>
                  </a:cxn>
                  <a:cxn ang="0">
                    <a:pos x="0" y="5"/>
                  </a:cxn>
                  <a:cxn ang="0">
                    <a:pos x="0" y="5"/>
                  </a:cxn>
                  <a:cxn ang="0">
                    <a:pos x="0" y="5"/>
                  </a:cxn>
                </a:cxnLst>
                <a:rect l="0" t="0" r="r" b="b"/>
                <a:pathLst>
                  <a:path h="15">
                    <a:moveTo>
                      <a:pt x="0" y="8"/>
                    </a:moveTo>
                    <a:lnTo>
                      <a:pt x="0" y="8"/>
                    </a:lnTo>
                    <a:lnTo>
                      <a:pt x="0" y="9"/>
                    </a:lnTo>
                    <a:lnTo>
                      <a:pt x="0" y="9"/>
                    </a:lnTo>
                    <a:lnTo>
                      <a:pt x="0" y="10"/>
                    </a:lnTo>
                    <a:lnTo>
                      <a:pt x="0" y="9"/>
                    </a:lnTo>
                    <a:lnTo>
                      <a:pt x="0" y="9"/>
                    </a:lnTo>
                    <a:lnTo>
                      <a:pt x="0" y="10"/>
                    </a:lnTo>
                    <a:lnTo>
                      <a:pt x="0" y="10"/>
                    </a:lnTo>
                    <a:lnTo>
                      <a:pt x="0" y="10"/>
                    </a:lnTo>
                    <a:lnTo>
                      <a:pt x="0" y="10"/>
                    </a:lnTo>
                    <a:lnTo>
                      <a:pt x="0" y="10"/>
                    </a:lnTo>
                    <a:lnTo>
                      <a:pt x="0" y="9"/>
                    </a:lnTo>
                    <a:lnTo>
                      <a:pt x="0" y="10"/>
                    </a:lnTo>
                    <a:lnTo>
                      <a:pt x="0" y="10"/>
                    </a:lnTo>
                    <a:lnTo>
                      <a:pt x="0" y="10"/>
                    </a:lnTo>
                    <a:lnTo>
                      <a:pt x="0" y="10"/>
                    </a:lnTo>
                    <a:lnTo>
                      <a:pt x="0" y="11"/>
                    </a:lnTo>
                    <a:lnTo>
                      <a:pt x="0" y="11"/>
                    </a:lnTo>
                    <a:lnTo>
                      <a:pt x="0" y="11"/>
                    </a:lnTo>
                    <a:lnTo>
                      <a:pt x="0" y="11"/>
                    </a:lnTo>
                    <a:lnTo>
                      <a:pt x="0" y="11"/>
                    </a:lnTo>
                    <a:lnTo>
                      <a:pt x="0" y="10"/>
                    </a:lnTo>
                    <a:lnTo>
                      <a:pt x="0" y="10"/>
                    </a:lnTo>
                    <a:lnTo>
                      <a:pt x="0" y="10"/>
                    </a:lnTo>
                    <a:lnTo>
                      <a:pt x="0" y="9"/>
                    </a:lnTo>
                    <a:lnTo>
                      <a:pt x="0" y="8"/>
                    </a:lnTo>
                    <a:lnTo>
                      <a:pt x="0" y="7"/>
                    </a:lnTo>
                    <a:lnTo>
                      <a:pt x="0" y="8"/>
                    </a:lnTo>
                    <a:lnTo>
                      <a:pt x="0" y="8"/>
                    </a:lnTo>
                    <a:lnTo>
                      <a:pt x="0" y="8"/>
                    </a:lnTo>
                    <a:lnTo>
                      <a:pt x="0" y="9"/>
                    </a:lnTo>
                    <a:lnTo>
                      <a:pt x="0" y="9"/>
                    </a:lnTo>
                    <a:lnTo>
                      <a:pt x="0" y="7"/>
                    </a:lnTo>
                    <a:lnTo>
                      <a:pt x="0" y="7"/>
                    </a:lnTo>
                    <a:lnTo>
                      <a:pt x="0" y="8"/>
                    </a:lnTo>
                    <a:lnTo>
                      <a:pt x="0" y="8"/>
                    </a:lnTo>
                    <a:lnTo>
                      <a:pt x="0" y="8"/>
                    </a:lnTo>
                    <a:lnTo>
                      <a:pt x="0" y="7"/>
                    </a:lnTo>
                    <a:lnTo>
                      <a:pt x="0" y="8"/>
                    </a:lnTo>
                    <a:lnTo>
                      <a:pt x="0" y="7"/>
                    </a:lnTo>
                    <a:lnTo>
                      <a:pt x="0" y="7"/>
                    </a:lnTo>
                    <a:lnTo>
                      <a:pt x="0" y="7"/>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4"/>
                    </a:lnTo>
                    <a:lnTo>
                      <a:pt x="0" y="3"/>
                    </a:lnTo>
                    <a:lnTo>
                      <a:pt x="0" y="4"/>
                    </a:lnTo>
                    <a:lnTo>
                      <a:pt x="0" y="4"/>
                    </a:lnTo>
                    <a:lnTo>
                      <a:pt x="0" y="4"/>
                    </a:lnTo>
                    <a:lnTo>
                      <a:pt x="0" y="5"/>
                    </a:lnTo>
                    <a:lnTo>
                      <a:pt x="0" y="4"/>
                    </a:lnTo>
                    <a:lnTo>
                      <a:pt x="0" y="5"/>
                    </a:lnTo>
                    <a:lnTo>
                      <a:pt x="0" y="4"/>
                    </a:lnTo>
                    <a:lnTo>
                      <a:pt x="0" y="5"/>
                    </a:lnTo>
                    <a:lnTo>
                      <a:pt x="0" y="4"/>
                    </a:lnTo>
                    <a:lnTo>
                      <a:pt x="0" y="4"/>
                    </a:lnTo>
                    <a:lnTo>
                      <a:pt x="0" y="4"/>
                    </a:lnTo>
                    <a:lnTo>
                      <a:pt x="0" y="3"/>
                    </a:lnTo>
                    <a:lnTo>
                      <a:pt x="0" y="4"/>
                    </a:lnTo>
                    <a:lnTo>
                      <a:pt x="0" y="3"/>
                    </a:lnTo>
                    <a:lnTo>
                      <a:pt x="0" y="4"/>
                    </a:lnTo>
                    <a:lnTo>
                      <a:pt x="0" y="3"/>
                    </a:lnTo>
                    <a:lnTo>
                      <a:pt x="0" y="3"/>
                    </a:lnTo>
                    <a:lnTo>
                      <a:pt x="0" y="3"/>
                    </a:lnTo>
                    <a:lnTo>
                      <a:pt x="0" y="3"/>
                    </a:lnTo>
                    <a:lnTo>
                      <a:pt x="0" y="2"/>
                    </a:lnTo>
                    <a:lnTo>
                      <a:pt x="0" y="2"/>
                    </a:lnTo>
                    <a:lnTo>
                      <a:pt x="0" y="2"/>
                    </a:lnTo>
                    <a:lnTo>
                      <a:pt x="0" y="2"/>
                    </a:lnTo>
                    <a:lnTo>
                      <a:pt x="0" y="2"/>
                    </a:lnTo>
                    <a:lnTo>
                      <a:pt x="0" y="3"/>
                    </a:lnTo>
                    <a:lnTo>
                      <a:pt x="0" y="3"/>
                    </a:lnTo>
                    <a:lnTo>
                      <a:pt x="0" y="4"/>
                    </a:lnTo>
                    <a:lnTo>
                      <a:pt x="0" y="4"/>
                    </a:lnTo>
                    <a:lnTo>
                      <a:pt x="0" y="4"/>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3"/>
                    </a:lnTo>
                    <a:lnTo>
                      <a:pt x="0" y="2"/>
                    </a:lnTo>
                    <a:lnTo>
                      <a:pt x="0" y="3"/>
                    </a:lnTo>
                    <a:lnTo>
                      <a:pt x="0" y="3"/>
                    </a:lnTo>
                    <a:lnTo>
                      <a:pt x="0" y="2"/>
                    </a:lnTo>
                    <a:lnTo>
                      <a:pt x="0" y="3"/>
                    </a:lnTo>
                    <a:lnTo>
                      <a:pt x="0" y="3"/>
                    </a:lnTo>
                    <a:lnTo>
                      <a:pt x="0" y="3"/>
                    </a:lnTo>
                    <a:lnTo>
                      <a:pt x="0" y="2"/>
                    </a:lnTo>
                    <a:lnTo>
                      <a:pt x="0" y="3"/>
                    </a:lnTo>
                    <a:lnTo>
                      <a:pt x="0" y="2"/>
                    </a:lnTo>
                    <a:lnTo>
                      <a:pt x="0" y="2"/>
                    </a:lnTo>
                    <a:lnTo>
                      <a:pt x="0" y="2"/>
                    </a:lnTo>
                    <a:lnTo>
                      <a:pt x="0" y="2"/>
                    </a:lnTo>
                    <a:lnTo>
                      <a:pt x="0" y="2"/>
                    </a:lnTo>
                    <a:lnTo>
                      <a:pt x="0" y="1"/>
                    </a:lnTo>
                    <a:lnTo>
                      <a:pt x="0" y="1"/>
                    </a:lnTo>
                    <a:lnTo>
                      <a:pt x="0" y="2"/>
                    </a:lnTo>
                    <a:lnTo>
                      <a:pt x="0" y="1"/>
                    </a:lnTo>
                    <a:lnTo>
                      <a:pt x="0" y="1"/>
                    </a:lnTo>
                    <a:lnTo>
                      <a:pt x="0" y="1"/>
                    </a:lnTo>
                    <a:lnTo>
                      <a:pt x="0" y="1"/>
                    </a:lnTo>
                    <a:lnTo>
                      <a:pt x="0" y="2"/>
                    </a:lnTo>
                    <a:lnTo>
                      <a:pt x="0" y="2"/>
                    </a:lnTo>
                    <a:lnTo>
                      <a:pt x="0" y="1"/>
                    </a:lnTo>
                    <a:lnTo>
                      <a:pt x="0" y="1"/>
                    </a:lnTo>
                    <a:lnTo>
                      <a:pt x="0" y="2"/>
                    </a:lnTo>
                    <a:lnTo>
                      <a:pt x="0" y="3"/>
                    </a:lnTo>
                    <a:lnTo>
                      <a:pt x="0" y="2"/>
                    </a:lnTo>
                    <a:lnTo>
                      <a:pt x="0" y="4"/>
                    </a:lnTo>
                    <a:lnTo>
                      <a:pt x="0" y="3"/>
                    </a:lnTo>
                    <a:lnTo>
                      <a:pt x="0" y="4"/>
                    </a:lnTo>
                    <a:lnTo>
                      <a:pt x="0" y="5"/>
                    </a:lnTo>
                    <a:lnTo>
                      <a:pt x="0" y="5"/>
                    </a:lnTo>
                    <a:lnTo>
                      <a:pt x="0" y="5"/>
                    </a:lnTo>
                    <a:lnTo>
                      <a:pt x="0" y="5"/>
                    </a:lnTo>
                    <a:lnTo>
                      <a:pt x="0" y="5"/>
                    </a:lnTo>
                    <a:lnTo>
                      <a:pt x="0" y="5"/>
                    </a:lnTo>
                    <a:lnTo>
                      <a:pt x="0" y="6"/>
                    </a:lnTo>
                    <a:lnTo>
                      <a:pt x="0" y="6"/>
                    </a:lnTo>
                    <a:lnTo>
                      <a:pt x="0" y="5"/>
                    </a:lnTo>
                    <a:lnTo>
                      <a:pt x="0" y="5"/>
                    </a:lnTo>
                    <a:lnTo>
                      <a:pt x="0" y="5"/>
                    </a:lnTo>
                    <a:lnTo>
                      <a:pt x="0" y="4"/>
                    </a:lnTo>
                    <a:lnTo>
                      <a:pt x="0" y="4"/>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6"/>
                    </a:lnTo>
                    <a:lnTo>
                      <a:pt x="0" y="7"/>
                    </a:lnTo>
                    <a:lnTo>
                      <a:pt x="0" y="7"/>
                    </a:lnTo>
                    <a:lnTo>
                      <a:pt x="0" y="7"/>
                    </a:lnTo>
                    <a:lnTo>
                      <a:pt x="0" y="6"/>
                    </a:lnTo>
                    <a:lnTo>
                      <a:pt x="0" y="6"/>
                    </a:lnTo>
                    <a:lnTo>
                      <a:pt x="0" y="5"/>
                    </a:lnTo>
                    <a:lnTo>
                      <a:pt x="0" y="5"/>
                    </a:lnTo>
                    <a:lnTo>
                      <a:pt x="0" y="5"/>
                    </a:lnTo>
                    <a:lnTo>
                      <a:pt x="0" y="4"/>
                    </a:lnTo>
                    <a:lnTo>
                      <a:pt x="0" y="4"/>
                    </a:lnTo>
                    <a:lnTo>
                      <a:pt x="0" y="4"/>
                    </a:lnTo>
                    <a:lnTo>
                      <a:pt x="0" y="4"/>
                    </a:lnTo>
                    <a:lnTo>
                      <a:pt x="0" y="5"/>
                    </a:lnTo>
                    <a:lnTo>
                      <a:pt x="0" y="5"/>
                    </a:lnTo>
                    <a:lnTo>
                      <a:pt x="0" y="5"/>
                    </a:lnTo>
                    <a:lnTo>
                      <a:pt x="0" y="4"/>
                    </a:lnTo>
                    <a:lnTo>
                      <a:pt x="0" y="4"/>
                    </a:lnTo>
                    <a:lnTo>
                      <a:pt x="0" y="4"/>
                    </a:lnTo>
                    <a:lnTo>
                      <a:pt x="0" y="5"/>
                    </a:lnTo>
                    <a:lnTo>
                      <a:pt x="0" y="4"/>
                    </a:lnTo>
                    <a:lnTo>
                      <a:pt x="0" y="5"/>
                    </a:lnTo>
                    <a:lnTo>
                      <a:pt x="0" y="5"/>
                    </a:lnTo>
                    <a:lnTo>
                      <a:pt x="0" y="5"/>
                    </a:lnTo>
                    <a:lnTo>
                      <a:pt x="0" y="6"/>
                    </a:lnTo>
                    <a:lnTo>
                      <a:pt x="0" y="5"/>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7"/>
                    </a:lnTo>
                    <a:lnTo>
                      <a:pt x="0" y="7"/>
                    </a:lnTo>
                    <a:lnTo>
                      <a:pt x="0" y="7"/>
                    </a:lnTo>
                    <a:lnTo>
                      <a:pt x="0" y="7"/>
                    </a:lnTo>
                    <a:lnTo>
                      <a:pt x="0" y="8"/>
                    </a:lnTo>
                    <a:lnTo>
                      <a:pt x="0" y="8"/>
                    </a:lnTo>
                    <a:lnTo>
                      <a:pt x="0" y="9"/>
                    </a:lnTo>
                    <a:lnTo>
                      <a:pt x="0" y="9"/>
                    </a:lnTo>
                    <a:lnTo>
                      <a:pt x="0" y="9"/>
                    </a:lnTo>
                    <a:lnTo>
                      <a:pt x="0" y="9"/>
                    </a:lnTo>
                    <a:lnTo>
                      <a:pt x="0" y="9"/>
                    </a:lnTo>
                    <a:lnTo>
                      <a:pt x="0" y="10"/>
                    </a:lnTo>
                    <a:lnTo>
                      <a:pt x="0" y="9"/>
                    </a:lnTo>
                    <a:lnTo>
                      <a:pt x="0" y="9"/>
                    </a:lnTo>
                    <a:lnTo>
                      <a:pt x="0" y="10"/>
                    </a:lnTo>
                    <a:lnTo>
                      <a:pt x="0" y="9"/>
                    </a:lnTo>
                    <a:lnTo>
                      <a:pt x="0" y="9"/>
                    </a:lnTo>
                    <a:lnTo>
                      <a:pt x="0" y="9"/>
                    </a:lnTo>
                    <a:lnTo>
                      <a:pt x="0" y="9"/>
                    </a:lnTo>
                    <a:lnTo>
                      <a:pt x="0" y="9"/>
                    </a:lnTo>
                    <a:lnTo>
                      <a:pt x="0" y="10"/>
                    </a:lnTo>
                    <a:lnTo>
                      <a:pt x="0" y="9"/>
                    </a:lnTo>
                    <a:lnTo>
                      <a:pt x="0" y="9"/>
                    </a:lnTo>
                    <a:lnTo>
                      <a:pt x="0" y="8"/>
                    </a:lnTo>
                    <a:lnTo>
                      <a:pt x="0" y="8"/>
                    </a:lnTo>
                    <a:lnTo>
                      <a:pt x="0" y="8"/>
                    </a:lnTo>
                    <a:lnTo>
                      <a:pt x="0" y="8"/>
                    </a:lnTo>
                    <a:lnTo>
                      <a:pt x="0" y="7"/>
                    </a:lnTo>
                    <a:lnTo>
                      <a:pt x="0" y="8"/>
                    </a:lnTo>
                    <a:lnTo>
                      <a:pt x="0" y="9"/>
                    </a:lnTo>
                    <a:lnTo>
                      <a:pt x="0" y="8"/>
                    </a:lnTo>
                    <a:lnTo>
                      <a:pt x="0" y="8"/>
                    </a:lnTo>
                    <a:lnTo>
                      <a:pt x="0" y="8"/>
                    </a:lnTo>
                    <a:lnTo>
                      <a:pt x="0" y="8"/>
                    </a:lnTo>
                    <a:lnTo>
                      <a:pt x="0" y="8"/>
                    </a:lnTo>
                    <a:lnTo>
                      <a:pt x="0" y="8"/>
                    </a:lnTo>
                    <a:lnTo>
                      <a:pt x="0" y="9"/>
                    </a:lnTo>
                    <a:lnTo>
                      <a:pt x="0" y="8"/>
                    </a:lnTo>
                    <a:lnTo>
                      <a:pt x="0" y="8"/>
                    </a:lnTo>
                    <a:lnTo>
                      <a:pt x="0" y="7"/>
                    </a:lnTo>
                    <a:lnTo>
                      <a:pt x="0" y="7"/>
                    </a:lnTo>
                    <a:lnTo>
                      <a:pt x="0" y="7"/>
                    </a:lnTo>
                    <a:lnTo>
                      <a:pt x="0" y="7"/>
                    </a:lnTo>
                    <a:lnTo>
                      <a:pt x="0" y="7"/>
                    </a:lnTo>
                    <a:lnTo>
                      <a:pt x="0" y="8"/>
                    </a:lnTo>
                    <a:lnTo>
                      <a:pt x="0" y="8"/>
                    </a:lnTo>
                    <a:lnTo>
                      <a:pt x="0" y="7"/>
                    </a:lnTo>
                    <a:lnTo>
                      <a:pt x="0" y="8"/>
                    </a:lnTo>
                    <a:lnTo>
                      <a:pt x="0" y="7"/>
                    </a:lnTo>
                    <a:lnTo>
                      <a:pt x="0" y="7"/>
                    </a:lnTo>
                    <a:lnTo>
                      <a:pt x="0" y="7"/>
                    </a:lnTo>
                    <a:lnTo>
                      <a:pt x="0" y="8"/>
                    </a:lnTo>
                    <a:lnTo>
                      <a:pt x="0" y="8"/>
                    </a:lnTo>
                    <a:lnTo>
                      <a:pt x="0" y="8"/>
                    </a:lnTo>
                    <a:lnTo>
                      <a:pt x="0" y="8"/>
                    </a:lnTo>
                    <a:lnTo>
                      <a:pt x="0" y="8"/>
                    </a:lnTo>
                    <a:lnTo>
                      <a:pt x="0" y="8"/>
                    </a:lnTo>
                    <a:lnTo>
                      <a:pt x="0" y="8"/>
                    </a:lnTo>
                    <a:lnTo>
                      <a:pt x="0" y="9"/>
                    </a:lnTo>
                    <a:lnTo>
                      <a:pt x="0" y="8"/>
                    </a:lnTo>
                    <a:lnTo>
                      <a:pt x="0" y="8"/>
                    </a:lnTo>
                    <a:lnTo>
                      <a:pt x="0" y="7"/>
                    </a:lnTo>
                    <a:lnTo>
                      <a:pt x="0" y="8"/>
                    </a:lnTo>
                    <a:lnTo>
                      <a:pt x="0" y="7"/>
                    </a:lnTo>
                    <a:lnTo>
                      <a:pt x="0" y="7"/>
                    </a:lnTo>
                    <a:lnTo>
                      <a:pt x="0" y="6"/>
                    </a:lnTo>
                    <a:lnTo>
                      <a:pt x="0" y="6"/>
                    </a:lnTo>
                    <a:lnTo>
                      <a:pt x="0" y="5"/>
                    </a:lnTo>
                    <a:lnTo>
                      <a:pt x="0" y="5"/>
                    </a:lnTo>
                    <a:lnTo>
                      <a:pt x="0" y="5"/>
                    </a:lnTo>
                    <a:lnTo>
                      <a:pt x="0" y="5"/>
                    </a:lnTo>
                    <a:lnTo>
                      <a:pt x="0" y="5"/>
                    </a:lnTo>
                    <a:lnTo>
                      <a:pt x="0" y="6"/>
                    </a:lnTo>
                    <a:lnTo>
                      <a:pt x="0" y="6"/>
                    </a:lnTo>
                    <a:lnTo>
                      <a:pt x="0" y="6"/>
                    </a:lnTo>
                    <a:lnTo>
                      <a:pt x="0" y="6"/>
                    </a:lnTo>
                    <a:lnTo>
                      <a:pt x="0" y="5"/>
                    </a:lnTo>
                    <a:lnTo>
                      <a:pt x="0" y="5"/>
                    </a:lnTo>
                    <a:lnTo>
                      <a:pt x="0" y="5"/>
                    </a:lnTo>
                    <a:lnTo>
                      <a:pt x="0" y="4"/>
                    </a:lnTo>
                    <a:lnTo>
                      <a:pt x="0" y="4"/>
                    </a:lnTo>
                    <a:lnTo>
                      <a:pt x="0" y="4"/>
                    </a:lnTo>
                    <a:lnTo>
                      <a:pt x="0" y="5"/>
                    </a:lnTo>
                    <a:lnTo>
                      <a:pt x="0" y="5"/>
                    </a:lnTo>
                    <a:lnTo>
                      <a:pt x="0" y="5"/>
                    </a:lnTo>
                    <a:lnTo>
                      <a:pt x="0" y="6"/>
                    </a:lnTo>
                    <a:lnTo>
                      <a:pt x="0" y="5"/>
                    </a:lnTo>
                    <a:lnTo>
                      <a:pt x="0" y="5"/>
                    </a:lnTo>
                    <a:lnTo>
                      <a:pt x="0" y="6"/>
                    </a:lnTo>
                    <a:lnTo>
                      <a:pt x="0" y="6"/>
                    </a:lnTo>
                    <a:lnTo>
                      <a:pt x="0" y="6"/>
                    </a:lnTo>
                    <a:lnTo>
                      <a:pt x="0" y="5"/>
                    </a:lnTo>
                    <a:lnTo>
                      <a:pt x="0" y="6"/>
                    </a:lnTo>
                    <a:lnTo>
                      <a:pt x="0" y="6"/>
                    </a:lnTo>
                    <a:lnTo>
                      <a:pt x="0" y="7"/>
                    </a:lnTo>
                    <a:lnTo>
                      <a:pt x="0" y="7"/>
                    </a:lnTo>
                    <a:lnTo>
                      <a:pt x="0" y="7"/>
                    </a:lnTo>
                    <a:lnTo>
                      <a:pt x="0" y="7"/>
                    </a:lnTo>
                    <a:lnTo>
                      <a:pt x="0" y="7"/>
                    </a:lnTo>
                    <a:lnTo>
                      <a:pt x="0" y="8"/>
                    </a:lnTo>
                    <a:lnTo>
                      <a:pt x="0" y="8"/>
                    </a:lnTo>
                    <a:lnTo>
                      <a:pt x="0" y="8"/>
                    </a:lnTo>
                    <a:lnTo>
                      <a:pt x="0" y="8"/>
                    </a:lnTo>
                    <a:lnTo>
                      <a:pt x="0" y="9"/>
                    </a:lnTo>
                    <a:lnTo>
                      <a:pt x="0" y="7"/>
                    </a:lnTo>
                    <a:lnTo>
                      <a:pt x="0" y="8"/>
                    </a:lnTo>
                    <a:lnTo>
                      <a:pt x="0" y="8"/>
                    </a:lnTo>
                    <a:lnTo>
                      <a:pt x="0" y="7"/>
                    </a:lnTo>
                    <a:lnTo>
                      <a:pt x="0" y="6"/>
                    </a:lnTo>
                    <a:lnTo>
                      <a:pt x="0" y="7"/>
                    </a:lnTo>
                    <a:lnTo>
                      <a:pt x="0" y="6"/>
                    </a:lnTo>
                    <a:lnTo>
                      <a:pt x="0" y="5"/>
                    </a:lnTo>
                    <a:lnTo>
                      <a:pt x="0" y="6"/>
                    </a:lnTo>
                    <a:lnTo>
                      <a:pt x="0" y="6"/>
                    </a:lnTo>
                    <a:lnTo>
                      <a:pt x="0" y="6"/>
                    </a:lnTo>
                    <a:lnTo>
                      <a:pt x="0" y="7"/>
                    </a:lnTo>
                    <a:lnTo>
                      <a:pt x="0" y="7"/>
                    </a:lnTo>
                    <a:lnTo>
                      <a:pt x="0" y="6"/>
                    </a:lnTo>
                    <a:lnTo>
                      <a:pt x="0" y="7"/>
                    </a:lnTo>
                    <a:lnTo>
                      <a:pt x="0" y="7"/>
                    </a:lnTo>
                    <a:lnTo>
                      <a:pt x="0" y="7"/>
                    </a:lnTo>
                    <a:lnTo>
                      <a:pt x="0" y="7"/>
                    </a:lnTo>
                    <a:lnTo>
                      <a:pt x="0" y="8"/>
                    </a:lnTo>
                    <a:lnTo>
                      <a:pt x="0" y="7"/>
                    </a:lnTo>
                    <a:lnTo>
                      <a:pt x="0" y="7"/>
                    </a:lnTo>
                    <a:lnTo>
                      <a:pt x="0" y="6"/>
                    </a:lnTo>
                    <a:lnTo>
                      <a:pt x="0" y="7"/>
                    </a:lnTo>
                    <a:lnTo>
                      <a:pt x="0" y="7"/>
                    </a:lnTo>
                    <a:lnTo>
                      <a:pt x="0" y="7"/>
                    </a:lnTo>
                    <a:lnTo>
                      <a:pt x="0" y="7"/>
                    </a:lnTo>
                    <a:lnTo>
                      <a:pt x="0" y="7"/>
                    </a:lnTo>
                    <a:lnTo>
                      <a:pt x="0" y="7"/>
                    </a:lnTo>
                    <a:lnTo>
                      <a:pt x="0" y="7"/>
                    </a:lnTo>
                    <a:lnTo>
                      <a:pt x="0" y="6"/>
                    </a:lnTo>
                    <a:lnTo>
                      <a:pt x="0" y="7"/>
                    </a:lnTo>
                    <a:lnTo>
                      <a:pt x="0" y="6"/>
                    </a:lnTo>
                    <a:lnTo>
                      <a:pt x="0" y="7"/>
                    </a:lnTo>
                    <a:lnTo>
                      <a:pt x="0" y="7"/>
                    </a:lnTo>
                    <a:lnTo>
                      <a:pt x="0" y="6"/>
                    </a:lnTo>
                    <a:lnTo>
                      <a:pt x="0" y="6"/>
                    </a:lnTo>
                    <a:lnTo>
                      <a:pt x="0" y="6"/>
                    </a:lnTo>
                    <a:lnTo>
                      <a:pt x="0" y="5"/>
                    </a:lnTo>
                    <a:lnTo>
                      <a:pt x="0" y="5"/>
                    </a:lnTo>
                    <a:lnTo>
                      <a:pt x="0" y="4"/>
                    </a:lnTo>
                    <a:lnTo>
                      <a:pt x="0" y="4"/>
                    </a:lnTo>
                    <a:lnTo>
                      <a:pt x="0" y="4"/>
                    </a:lnTo>
                    <a:lnTo>
                      <a:pt x="0" y="5"/>
                    </a:lnTo>
                    <a:lnTo>
                      <a:pt x="0" y="4"/>
                    </a:lnTo>
                    <a:lnTo>
                      <a:pt x="0" y="5"/>
                    </a:lnTo>
                    <a:lnTo>
                      <a:pt x="0" y="4"/>
                    </a:lnTo>
                    <a:lnTo>
                      <a:pt x="0" y="4"/>
                    </a:lnTo>
                    <a:lnTo>
                      <a:pt x="0" y="4"/>
                    </a:lnTo>
                    <a:lnTo>
                      <a:pt x="0" y="3"/>
                    </a:lnTo>
                    <a:lnTo>
                      <a:pt x="0" y="3"/>
                    </a:lnTo>
                    <a:lnTo>
                      <a:pt x="0" y="2"/>
                    </a:lnTo>
                    <a:lnTo>
                      <a:pt x="0" y="3"/>
                    </a:lnTo>
                    <a:lnTo>
                      <a:pt x="0" y="3"/>
                    </a:lnTo>
                    <a:lnTo>
                      <a:pt x="0" y="2"/>
                    </a:lnTo>
                    <a:lnTo>
                      <a:pt x="0" y="2"/>
                    </a:lnTo>
                    <a:lnTo>
                      <a:pt x="0" y="2"/>
                    </a:lnTo>
                    <a:lnTo>
                      <a:pt x="0" y="2"/>
                    </a:lnTo>
                    <a:lnTo>
                      <a:pt x="0" y="2"/>
                    </a:lnTo>
                    <a:lnTo>
                      <a:pt x="0" y="2"/>
                    </a:lnTo>
                    <a:lnTo>
                      <a:pt x="0" y="2"/>
                    </a:lnTo>
                    <a:lnTo>
                      <a:pt x="0" y="1"/>
                    </a:lnTo>
                    <a:lnTo>
                      <a:pt x="0" y="2"/>
                    </a:lnTo>
                    <a:lnTo>
                      <a:pt x="0" y="2"/>
                    </a:lnTo>
                    <a:lnTo>
                      <a:pt x="0" y="1"/>
                    </a:lnTo>
                    <a:lnTo>
                      <a:pt x="0" y="2"/>
                    </a:lnTo>
                    <a:lnTo>
                      <a:pt x="0" y="1"/>
                    </a:lnTo>
                    <a:lnTo>
                      <a:pt x="0" y="2"/>
                    </a:lnTo>
                    <a:lnTo>
                      <a:pt x="0" y="2"/>
                    </a:lnTo>
                    <a:lnTo>
                      <a:pt x="0" y="1"/>
                    </a:lnTo>
                    <a:lnTo>
                      <a:pt x="0" y="2"/>
                    </a:lnTo>
                    <a:lnTo>
                      <a:pt x="0" y="2"/>
                    </a:lnTo>
                    <a:lnTo>
                      <a:pt x="0" y="2"/>
                    </a:lnTo>
                    <a:lnTo>
                      <a:pt x="0" y="1"/>
                    </a:lnTo>
                    <a:lnTo>
                      <a:pt x="0" y="1"/>
                    </a:lnTo>
                    <a:lnTo>
                      <a:pt x="0" y="1"/>
                    </a:lnTo>
                    <a:lnTo>
                      <a:pt x="0" y="2"/>
                    </a:lnTo>
                    <a:lnTo>
                      <a:pt x="0" y="1"/>
                    </a:lnTo>
                    <a:lnTo>
                      <a:pt x="0" y="1"/>
                    </a:lnTo>
                    <a:lnTo>
                      <a:pt x="0" y="1"/>
                    </a:lnTo>
                    <a:lnTo>
                      <a:pt x="0" y="1"/>
                    </a:lnTo>
                    <a:lnTo>
                      <a:pt x="0" y="1"/>
                    </a:lnTo>
                    <a:lnTo>
                      <a:pt x="0" y="1"/>
                    </a:lnTo>
                    <a:lnTo>
                      <a:pt x="0" y="0"/>
                    </a:lnTo>
                    <a:lnTo>
                      <a:pt x="0" y="1"/>
                    </a:lnTo>
                    <a:lnTo>
                      <a:pt x="0" y="1"/>
                    </a:lnTo>
                    <a:lnTo>
                      <a:pt x="0" y="1"/>
                    </a:lnTo>
                    <a:lnTo>
                      <a:pt x="0" y="1"/>
                    </a:lnTo>
                    <a:lnTo>
                      <a:pt x="0" y="2"/>
                    </a:lnTo>
                    <a:lnTo>
                      <a:pt x="0" y="2"/>
                    </a:lnTo>
                    <a:lnTo>
                      <a:pt x="0" y="3"/>
                    </a:lnTo>
                    <a:lnTo>
                      <a:pt x="0" y="3"/>
                    </a:lnTo>
                    <a:lnTo>
                      <a:pt x="0" y="2"/>
                    </a:lnTo>
                    <a:lnTo>
                      <a:pt x="0" y="3"/>
                    </a:lnTo>
                    <a:lnTo>
                      <a:pt x="0" y="3"/>
                    </a:lnTo>
                    <a:lnTo>
                      <a:pt x="0" y="4"/>
                    </a:lnTo>
                    <a:lnTo>
                      <a:pt x="0" y="5"/>
                    </a:lnTo>
                    <a:lnTo>
                      <a:pt x="0" y="6"/>
                    </a:lnTo>
                    <a:lnTo>
                      <a:pt x="0" y="5"/>
                    </a:lnTo>
                    <a:lnTo>
                      <a:pt x="0" y="6"/>
                    </a:lnTo>
                    <a:lnTo>
                      <a:pt x="0" y="6"/>
                    </a:lnTo>
                    <a:lnTo>
                      <a:pt x="0" y="7"/>
                    </a:lnTo>
                    <a:lnTo>
                      <a:pt x="0" y="7"/>
                    </a:lnTo>
                    <a:lnTo>
                      <a:pt x="0" y="8"/>
                    </a:lnTo>
                    <a:lnTo>
                      <a:pt x="0" y="7"/>
                    </a:lnTo>
                    <a:lnTo>
                      <a:pt x="0" y="7"/>
                    </a:lnTo>
                    <a:lnTo>
                      <a:pt x="0" y="7"/>
                    </a:lnTo>
                    <a:lnTo>
                      <a:pt x="0" y="8"/>
                    </a:lnTo>
                    <a:lnTo>
                      <a:pt x="0" y="8"/>
                    </a:lnTo>
                    <a:lnTo>
                      <a:pt x="0" y="9"/>
                    </a:lnTo>
                    <a:lnTo>
                      <a:pt x="0" y="9"/>
                    </a:lnTo>
                    <a:lnTo>
                      <a:pt x="0" y="10"/>
                    </a:lnTo>
                    <a:lnTo>
                      <a:pt x="0" y="9"/>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1"/>
                    </a:lnTo>
                    <a:lnTo>
                      <a:pt x="0" y="11"/>
                    </a:lnTo>
                    <a:lnTo>
                      <a:pt x="0" y="11"/>
                    </a:lnTo>
                    <a:lnTo>
                      <a:pt x="0" y="12"/>
                    </a:lnTo>
                    <a:lnTo>
                      <a:pt x="0" y="12"/>
                    </a:lnTo>
                    <a:lnTo>
                      <a:pt x="0" y="11"/>
                    </a:lnTo>
                    <a:lnTo>
                      <a:pt x="0" y="11"/>
                    </a:lnTo>
                    <a:lnTo>
                      <a:pt x="0" y="10"/>
                    </a:lnTo>
                    <a:lnTo>
                      <a:pt x="0" y="11"/>
                    </a:lnTo>
                    <a:lnTo>
                      <a:pt x="0" y="11"/>
                    </a:lnTo>
                    <a:lnTo>
                      <a:pt x="0" y="11"/>
                    </a:lnTo>
                    <a:lnTo>
                      <a:pt x="0" y="10"/>
                    </a:lnTo>
                    <a:lnTo>
                      <a:pt x="0" y="10"/>
                    </a:lnTo>
                    <a:lnTo>
                      <a:pt x="0" y="9"/>
                    </a:lnTo>
                    <a:lnTo>
                      <a:pt x="0" y="9"/>
                    </a:lnTo>
                    <a:lnTo>
                      <a:pt x="0" y="9"/>
                    </a:lnTo>
                    <a:lnTo>
                      <a:pt x="0" y="8"/>
                    </a:lnTo>
                    <a:lnTo>
                      <a:pt x="0" y="8"/>
                    </a:lnTo>
                    <a:lnTo>
                      <a:pt x="0" y="9"/>
                    </a:lnTo>
                    <a:lnTo>
                      <a:pt x="0" y="9"/>
                    </a:lnTo>
                    <a:lnTo>
                      <a:pt x="0" y="9"/>
                    </a:lnTo>
                    <a:lnTo>
                      <a:pt x="0" y="9"/>
                    </a:lnTo>
                    <a:lnTo>
                      <a:pt x="0" y="10"/>
                    </a:lnTo>
                    <a:lnTo>
                      <a:pt x="0" y="9"/>
                    </a:lnTo>
                    <a:lnTo>
                      <a:pt x="0" y="10"/>
                    </a:lnTo>
                    <a:lnTo>
                      <a:pt x="0" y="10"/>
                    </a:lnTo>
                    <a:lnTo>
                      <a:pt x="0" y="11"/>
                    </a:lnTo>
                    <a:lnTo>
                      <a:pt x="0" y="11"/>
                    </a:lnTo>
                    <a:lnTo>
                      <a:pt x="0" y="11"/>
                    </a:lnTo>
                    <a:lnTo>
                      <a:pt x="0" y="12"/>
                    </a:lnTo>
                    <a:lnTo>
                      <a:pt x="0" y="12"/>
                    </a:lnTo>
                    <a:lnTo>
                      <a:pt x="0" y="12"/>
                    </a:lnTo>
                    <a:lnTo>
                      <a:pt x="0" y="12"/>
                    </a:lnTo>
                    <a:lnTo>
                      <a:pt x="0" y="12"/>
                    </a:lnTo>
                    <a:lnTo>
                      <a:pt x="0" y="12"/>
                    </a:lnTo>
                    <a:lnTo>
                      <a:pt x="0" y="13"/>
                    </a:lnTo>
                    <a:lnTo>
                      <a:pt x="0" y="12"/>
                    </a:lnTo>
                    <a:lnTo>
                      <a:pt x="0" y="13"/>
                    </a:lnTo>
                    <a:lnTo>
                      <a:pt x="0" y="13"/>
                    </a:lnTo>
                    <a:lnTo>
                      <a:pt x="0" y="13"/>
                    </a:lnTo>
                    <a:lnTo>
                      <a:pt x="0" y="13"/>
                    </a:lnTo>
                    <a:lnTo>
                      <a:pt x="0" y="13"/>
                    </a:lnTo>
                    <a:lnTo>
                      <a:pt x="0" y="13"/>
                    </a:lnTo>
                    <a:lnTo>
                      <a:pt x="0" y="12"/>
                    </a:lnTo>
                    <a:lnTo>
                      <a:pt x="0" y="12"/>
                    </a:lnTo>
                    <a:lnTo>
                      <a:pt x="0" y="12"/>
                    </a:lnTo>
                    <a:lnTo>
                      <a:pt x="0" y="12"/>
                    </a:lnTo>
                    <a:lnTo>
                      <a:pt x="0" y="12"/>
                    </a:lnTo>
                    <a:lnTo>
                      <a:pt x="0" y="12"/>
                    </a:lnTo>
                    <a:lnTo>
                      <a:pt x="0" y="11"/>
                    </a:lnTo>
                    <a:lnTo>
                      <a:pt x="0" y="10"/>
                    </a:lnTo>
                    <a:lnTo>
                      <a:pt x="0" y="10"/>
                    </a:lnTo>
                    <a:lnTo>
                      <a:pt x="0" y="10"/>
                    </a:lnTo>
                    <a:lnTo>
                      <a:pt x="0" y="11"/>
                    </a:lnTo>
                    <a:lnTo>
                      <a:pt x="0" y="11"/>
                    </a:lnTo>
                    <a:lnTo>
                      <a:pt x="0" y="12"/>
                    </a:lnTo>
                    <a:lnTo>
                      <a:pt x="0" y="12"/>
                    </a:lnTo>
                    <a:lnTo>
                      <a:pt x="0" y="12"/>
                    </a:lnTo>
                    <a:lnTo>
                      <a:pt x="0" y="12"/>
                    </a:lnTo>
                    <a:lnTo>
                      <a:pt x="0" y="12"/>
                    </a:lnTo>
                    <a:lnTo>
                      <a:pt x="0" y="12"/>
                    </a:lnTo>
                    <a:lnTo>
                      <a:pt x="0" y="13"/>
                    </a:lnTo>
                    <a:lnTo>
                      <a:pt x="0" y="13"/>
                    </a:lnTo>
                    <a:lnTo>
                      <a:pt x="0" y="14"/>
                    </a:lnTo>
                    <a:lnTo>
                      <a:pt x="0" y="14"/>
                    </a:lnTo>
                    <a:lnTo>
                      <a:pt x="0" y="15"/>
                    </a:lnTo>
                    <a:lnTo>
                      <a:pt x="0" y="14"/>
                    </a:lnTo>
                    <a:lnTo>
                      <a:pt x="0" y="14"/>
                    </a:lnTo>
                    <a:lnTo>
                      <a:pt x="0" y="14"/>
                    </a:lnTo>
                    <a:lnTo>
                      <a:pt x="0" y="13"/>
                    </a:lnTo>
                    <a:lnTo>
                      <a:pt x="0" y="13"/>
                    </a:lnTo>
                    <a:lnTo>
                      <a:pt x="0" y="13"/>
                    </a:lnTo>
                    <a:lnTo>
                      <a:pt x="0" y="12"/>
                    </a:lnTo>
                    <a:lnTo>
                      <a:pt x="0" y="12"/>
                    </a:lnTo>
                    <a:lnTo>
                      <a:pt x="0" y="12"/>
                    </a:lnTo>
                    <a:lnTo>
                      <a:pt x="0" y="12"/>
                    </a:lnTo>
                    <a:lnTo>
                      <a:pt x="0" y="12"/>
                    </a:lnTo>
                    <a:lnTo>
                      <a:pt x="0" y="13"/>
                    </a:lnTo>
                    <a:lnTo>
                      <a:pt x="0" y="12"/>
                    </a:lnTo>
                    <a:lnTo>
                      <a:pt x="0" y="11"/>
                    </a:lnTo>
                    <a:lnTo>
                      <a:pt x="0" y="12"/>
                    </a:lnTo>
                    <a:lnTo>
                      <a:pt x="0" y="12"/>
                    </a:lnTo>
                    <a:lnTo>
                      <a:pt x="0" y="12"/>
                    </a:lnTo>
                    <a:lnTo>
                      <a:pt x="0" y="12"/>
                    </a:lnTo>
                    <a:lnTo>
                      <a:pt x="0" y="12"/>
                    </a:lnTo>
                    <a:lnTo>
                      <a:pt x="0" y="12"/>
                    </a:lnTo>
                    <a:lnTo>
                      <a:pt x="0" y="12"/>
                    </a:lnTo>
                    <a:lnTo>
                      <a:pt x="0" y="13"/>
                    </a:lnTo>
                    <a:lnTo>
                      <a:pt x="0" y="13"/>
                    </a:lnTo>
                    <a:lnTo>
                      <a:pt x="0" y="13"/>
                    </a:lnTo>
                    <a:lnTo>
                      <a:pt x="0" y="12"/>
                    </a:lnTo>
                    <a:lnTo>
                      <a:pt x="0" y="12"/>
                    </a:lnTo>
                    <a:lnTo>
                      <a:pt x="0" y="11"/>
                    </a:lnTo>
                    <a:lnTo>
                      <a:pt x="0" y="10"/>
                    </a:lnTo>
                    <a:lnTo>
                      <a:pt x="0" y="10"/>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9"/>
                    </a:lnTo>
                    <a:lnTo>
                      <a:pt x="0" y="8"/>
                    </a:lnTo>
                    <a:lnTo>
                      <a:pt x="0" y="8"/>
                    </a:lnTo>
                    <a:lnTo>
                      <a:pt x="0" y="8"/>
                    </a:lnTo>
                    <a:lnTo>
                      <a:pt x="0" y="9"/>
                    </a:lnTo>
                    <a:lnTo>
                      <a:pt x="0" y="9"/>
                    </a:lnTo>
                    <a:lnTo>
                      <a:pt x="0" y="9"/>
                    </a:lnTo>
                    <a:lnTo>
                      <a:pt x="0" y="9"/>
                    </a:lnTo>
                    <a:lnTo>
                      <a:pt x="0" y="9"/>
                    </a:lnTo>
                    <a:lnTo>
                      <a:pt x="0" y="10"/>
                    </a:lnTo>
                    <a:lnTo>
                      <a:pt x="0" y="10"/>
                    </a:lnTo>
                    <a:lnTo>
                      <a:pt x="0" y="10"/>
                    </a:lnTo>
                    <a:lnTo>
                      <a:pt x="0" y="9"/>
                    </a:lnTo>
                    <a:lnTo>
                      <a:pt x="0" y="10"/>
                    </a:lnTo>
                    <a:lnTo>
                      <a:pt x="0" y="10"/>
                    </a:lnTo>
                    <a:lnTo>
                      <a:pt x="0" y="9"/>
                    </a:lnTo>
                    <a:lnTo>
                      <a:pt x="0" y="10"/>
                    </a:lnTo>
                    <a:lnTo>
                      <a:pt x="0" y="10"/>
                    </a:lnTo>
                    <a:lnTo>
                      <a:pt x="0" y="10"/>
                    </a:lnTo>
                    <a:lnTo>
                      <a:pt x="0" y="11"/>
                    </a:lnTo>
                    <a:lnTo>
                      <a:pt x="0" y="10"/>
                    </a:lnTo>
                    <a:lnTo>
                      <a:pt x="0" y="10"/>
                    </a:lnTo>
                    <a:lnTo>
                      <a:pt x="0" y="9"/>
                    </a:lnTo>
                    <a:lnTo>
                      <a:pt x="0" y="9"/>
                    </a:lnTo>
                    <a:lnTo>
                      <a:pt x="0" y="8"/>
                    </a:lnTo>
                    <a:lnTo>
                      <a:pt x="0" y="7"/>
                    </a:lnTo>
                    <a:lnTo>
                      <a:pt x="0" y="7"/>
                    </a:lnTo>
                    <a:lnTo>
                      <a:pt x="0" y="6"/>
                    </a:lnTo>
                    <a:lnTo>
                      <a:pt x="0" y="6"/>
                    </a:lnTo>
                    <a:lnTo>
                      <a:pt x="0" y="6"/>
                    </a:lnTo>
                    <a:lnTo>
                      <a:pt x="0" y="5"/>
                    </a:lnTo>
                    <a:lnTo>
                      <a:pt x="0" y="5"/>
                    </a:lnTo>
                    <a:lnTo>
                      <a:pt x="0" y="5"/>
                    </a:lnTo>
                    <a:lnTo>
                      <a:pt x="0" y="5"/>
                    </a:lnTo>
                    <a:lnTo>
                      <a:pt x="0" y="5"/>
                    </a:lnTo>
                    <a:lnTo>
                      <a:pt x="0" y="4"/>
                    </a:lnTo>
                    <a:lnTo>
                      <a:pt x="0" y="5"/>
                    </a:lnTo>
                    <a:lnTo>
                      <a:pt x="0" y="5"/>
                    </a:lnTo>
                    <a:lnTo>
                      <a:pt x="0" y="5"/>
                    </a:lnTo>
                    <a:lnTo>
                      <a:pt x="0" y="6"/>
                    </a:lnTo>
                    <a:lnTo>
                      <a:pt x="0" y="5"/>
                    </a:lnTo>
                    <a:lnTo>
                      <a:pt x="0" y="6"/>
                    </a:lnTo>
                    <a:lnTo>
                      <a:pt x="0" y="6"/>
                    </a:lnTo>
                    <a:lnTo>
                      <a:pt x="0" y="6"/>
                    </a:lnTo>
                    <a:lnTo>
                      <a:pt x="0" y="6"/>
                    </a:lnTo>
                    <a:lnTo>
                      <a:pt x="0" y="6"/>
                    </a:lnTo>
                    <a:lnTo>
                      <a:pt x="0" y="5"/>
                    </a:lnTo>
                    <a:lnTo>
                      <a:pt x="0" y="5"/>
                    </a:lnTo>
                    <a:lnTo>
                      <a:pt x="0" y="4"/>
                    </a:lnTo>
                    <a:lnTo>
                      <a:pt x="0" y="4"/>
                    </a:lnTo>
                    <a:lnTo>
                      <a:pt x="0" y="4"/>
                    </a:lnTo>
                    <a:lnTo>
                      <a:pt x="0" y="4"/>
                    </a:lnTo>
                    <a:lnTo>
                      <a:pt x="0" y="5"/>
                    </a:lnTo>
                    <a:lnTo>
                      <a:pt x="0" y="4"/>
                    </a:lnTo>
                    <a:lnTo>
                      <a:pt x="0" y="4"/>
                    </a:lnTo>
                    <a:lnTo>
                      <a:pt x="0" y="4"/>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5"/>
                    </a:lnTo>
                    <a:lnTo>
                      <a:pt x="0" y="5"/>
                    </a:lnTo>
                    <a:lnTo>
                      <a:pt x="0" y="6"/>
                    </a:lnTo>
                    <a:lnTo>
                      <a:pt x="0" y="6"/>
                    </a:lnTo>
                    <a:lnTo>
                      <a:pt x="0" y="5"/>
                    </a:lnTo>
                    <a:lnTo>
                      <a:pt x="0" y="5"/>
                    </a:lnTo>
                    <a:lnTo>
                      <a:pt x="0" y="5"/>
                    </a:lnTo>
                    <a:lnTo>
                      <a:pt x="0" y="5"/>
                    </a:lnTo>
                    <a:lnTo>
                      <a:pt x="0" y="5"/>
                    </a:lnTo>
                    <a:lnTo>
                      <a:pt x="0" y="5"/>
                    </a:lnTo>
                    <a:lnTo>
                      <a:pt x="0" y="4"/>
                    </a:lnTo>
                    <a:lnTo>
                      <a:pt x="0" y="4"/>
                    </a:lnTo>
                    <a:lnTo>
                      <a:pt x="0" y="5"/>
                    </a:lnTo>
                    <a:lnTo>
                      <a:pt x="0" y="5"/>
                    </a:lnTo>
                    <a:lnTo>
                      <a:pt x="0" y="5"/>
                    </a:lnTo>
                    <a:lnTo>
                      <a:pt x="0" y="4"/>
                    </a:lnTo>
                    <a:lnTo>
                      <a:pt x="0" y="6"/>
                    </a:lnTo>
                    <a:lnTo>
                      <a:pt x="0" y="5"/>
                    </a:lnTo>
                    <a:lnTo>
                      <a:pt x="0" y="5"/>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6"/>
                    </a:lnTo>
                    <a:lnTo>
                      <a:pt x="0" y="5"/>
                    </a:lnTo>
                    <a:lnTo>
                      <a:pt x="0" y="5"/>
                    </a:lnTo>
                    <a:lnTo>
                      <a:pt x="0" y="6"/>
                    </a:lnTo>
                    <a:lnTo>
                      <a:pt x="0" y="5"/>
                    </a:lnTo>
                    <a:lnTo>
                      <a:pt x="0" y="5"/>
                    </a:lnTo>
                    <a:lnTo>
                      <a:pt x="0" y="5"/>
                    </a:lnTo>
                    <a:lnTo>
                      <a:pt x="0" y="6"/>
                    </a:lnTo>
                    <a:lnTo>
                      <a:pt x="0" y="5"/>
                    </a:lnTo>
                    <a:lnTo>
                      <a:pt x="0" y="6"/>
                    </a:lnTo>
                    <a:lnTo>
                      <a:pt x="0" y="6"/>
                    </a:lnTo>
                    <a:lnTo>
                      <a:pt x="0" y="5"/>
                    </a:lnTo>
                    <a:lnTo>
                      <a:pt x="0" y="5"/>
                    </a:lnTo>
                    <a:lnTo>
                      <a:pt x="0" y="4"/>
                    </a:lnTo>
                    <a:lnTo>
                      <a:pt x="0" y="5"/>
                    </a:lnTo>
                    <a:lnTo>
                      <a:pt x="0" y="5"/>
                    </a:lnTo>
                    <a:lnTo>
                      <a:pt x="0" y="5"/>
                    </a:lnTo>
                    <a:lnTo>
                      <a:pt x="0" y="5"/>
                    </a:lnTo>
                    <a:lnTo>
                      <a:pt x="0" y="5"/>
                    </a:lnTo>
                    <a:lnTo>
                      <a:pt x="0" y="5"/>
                    </a:lnTo>
                    <a:lnTo>
                      <a:pt x="0" y="5"/>
                    </a:lnTo>
                    <a:lnTo>
                      <a:pt x="0" y="6"/>
                    </a:lnTo>
                    <a:lnTo>
                      <a:pt x="0" y="6"/>
                    </a:lnTo>
                    <a:lnTo>
                      <a:pt x="0" y="7"/>
                    </a:lnTo>
                    <a:lnTo>
                      <a:pt x="0" y="6"/>
                    </a:lnTo>
                  </a:path>
                </a:pathLst>
              </a:custGeom>
              <a:noFill/>
              <a:ln w="0">
                <a:solidFill>
                  <a:srgbClr val="3366FF"/>
                </a:solidFill>
                <a:prstDash val="solid"/>
                <a:round/>
                <a:headEnd/>
                <a:tailEnd/>
              </a:ln>
            </p:spPr>
            <p:txBody>
              <a:bodyPr/>
              <a:lstStyle/>
              <a:p>
                <a:endParaRPr lang="en-GB"/>
              </a:p>
            </p:txBody>
          </p:sp>
          <p:sp>
            <p:nvSpPr>
              <p:cNvPr id="186016" name="Freeform 672"/>
              <p:cNvSpPr>
                <a:spLocks/>
              </p:cNvSpPr>
              <p:nvPr/>
            </p:nvSpPr>
            <p:spPr bwMode="auto">
              <a:xfrm>
                <a:off x="3000" y="3389"/>
                <a:ext cx="6" cy="90"/>
              </a:xfrm>
              <a:custGeom>
                <a:avLst/>
                <a:gdLst/>
                <a:ahLst/>
                <a:cxnLst>
                  <a:cxn ang="0">
                    <a:pos x="0" y="6"/>
                  </a:cxn>
                  <a:cxn ang="0">
                    <a:pos x="0" y="6"/>
                  </a:cxn>
                  <a:cxn ang="0">
                    <a:pos x="0" y="9"/>
                  </a:cxn>
                  <a:cxn ang="0">
                    <a:pos x="0" y="8"/>
                  </a:cxn>
                  <a:cxn ang="0">
                    <a:pos x="0" y="9"/>
                  </a:cxn>
                  <a:cxn ang="0">
                    <a:pos x="0" y="10"/>
                  </a:cxn>
                  <a:cxn ang="0">
                    <a:pos x="0" y="8"/>
                  </a:cxn>
                  <a:cxn ang="0">
                    <a:pos x="0" y="11"/>
                  </a:cxn>
                  <a:cxn ang="0">
                    <a:pos x="0" y="9"/>
                  </a:cxn>
                  <a:cxn ang="0">
                    <a:pos x="0" y="7"/>
                  </a:cxn>
                  <a:cxn ang="0">
                    <a:pos x="0" y="8"/>
                  </a:cxn>
                  <a:cxn ang="0">
                    <a:pos x="0" y="8"/>
                  </a:cxn>
                  <a:cxn ang="0">
                    <a:pos x="0" y="8"/>
                  </a:cxn>
                  <a:cxn ang="0">
                    <a:pos x="0" y="8"/>
                  </a:cxn>
                  <a:cxn ang="0">
                    <a:pos x="0" y="6"/>
                  </a:cxn>
                  <a:cxn ang="0">
                    <a:pos x="0" y="6"/>
                  </a:cxn>
                  <a:cxn ang="0">
                    <a:pos x="0" y="7"/>
                  </a:cxn>
                  <a:cxn ang="0">
                    <a:pos x="0" y="6"/>
                  </a:cxn>
                  <a:cxn ang="0">
                    <a:pos x="0" y="7"/>
                  </a:cxn>
                  <a:cxn ang="0">
                    <a:pos x="0" y="7"/>
                  </a:cxn>
                  <a:cxn ang="0">
                    <a:pos x="0" y="7"/>
                  </a:cxn>
                  <a:cxn ang="0">
                    <a:pos x="0" y="5"/>
                  </a:cxn>
                  <a:cxn ang="0">
                    <a:pos x="0" y="5"/>
                  </a:cxn>
                  <a:cxn ang="0">
                    <a:pos x="0" y="7"/>
                  </a:cxn>
                  <a:cxn ang="0">
                    <a:pos x="0" y="2"/>
                  </a:cxn>
                  <a:cxn ang="0">
                    <a:pos x="0" y="2"/>
                  </a:cxn>
                  <a:cxn ang="0">
                    <a:pos x="0" y="5"/>
                  </a:cxn>
                  <a:cxn ang="0">
                    <a:pos x="0" y="7"/>
                  </a:cxn>
                  <a:cxn ang="0">
                    <a:pos x="0" y="8"/>
                  </a:cxn>
                  <a:cxn ang="0">
                    <a:pos x="0" y="9"/>
                  </a:cxn>
                  <a:cxn ang="0">
                    <a:pos x="0" y="9"/>
                  </a:cxn>
                  <a:cxn ang="0">
                    <a:pos x="0" y="10"/>
                  </a:cxn>
                  <a:cxn ang="0">
                    <a:pos x="0" y="12"/>
                  </a:cxn>
                  <a:cxn ang="0">
                    <a:pos x="0" y="11"/>
                  </a:cxn>
                  <a:cxn ang="0">
                    <a:pos x="0" y="11"/>
                  </a:cxn>
                  <a:cxn ang="0">
                    <a:pos x="0" y="10"/>
                  </a:cxn>
                  <a:cxn ang="0">
                    <a:pos x="0" y="8"/>
                  </a:cxn>
                  <a:cxn ang="0">
                    <a:pos x="0" y="8"/>
                  </a:cxn>
                  <a:cxn ang="0">
                    <a:pos x="0" y="7"/>
                  </a:cxn>
                  <a:cxn ang="0">
                    <a:pos x="1" y="6"/>
                  </a:cxn>
                  <a:cxn ang="0">
                    <a:pos x="1" y="8"/>
                  </a:cxn>
                  <a:cxn ang="0">
                    <a:pos x="1" y="7"/>
                  </a:cxn>
                  <a:cxn ang="0">
                    <a:pos x="1" y="8"/>
                  </a:cxn>
                  <a:cxn ang="0">
                    <a:pos x="1" y="10"/>
                  </a:cxn>
                  <a:cxn ang="0">
                    <a:pos x="1" y="8"/>
                  </a:cxn>
                  <a:cxn ang="0">
                    <a:pos x="1" y="10"/>
                  </a:cxn>
                  <a:cxn ang="0">
                    <a:pos x="1" y="11"/>
                  </a:cxn>
                  <a:cxn ang="0">
                    <a:pos x="1" y="9"/>
                  </a:cxn>
                  <a:cxn ang="0">
                    <a:pos x="1" y="9"/>
                  </a:cxn>
                  <a:cxn ang="0">
                    <a:pos x="1" y="9"/>
                  </a:cxn>
                  <a:cxn ang="0">
                    <a:pos x="1" y="9"/>
                  </a:cxn>
                  <a:cxn ang="0">
                    <a:pos x="1" y="11"/>
                  </a:cxn>
                  <a:cxn ang="0">
                    <a:pos x="1" y="11"/>
                  </a:cxn>
                  <a:cxn ang="0">
                    <a:pos x="1" y="11"/>
                  </a:cxn>
                  <a:cxn ang="0">
                    <a:pos x="1" y="13"/>
                  </a:cxn>
                  <a:cxn ang="0">
                    <a:pos x="1" y="14"/>
                  </a:cxn>
                  <a:cxn ang="0">
                    <a:pos x="1" y="13"/>
                  </a:cxn>
                  <a:cxn ang="0">
                    <a:pos x="1" y="13"/>
                  </a:cxn>
                  <a:cxn ang="0">
                    <a:pos x="1" y="15"/>
                  </a:cxn>
                  <a:cxn ang="0">
                    <a:pos x="1" y="14"/>
                  </a:cxn>
                  <a:cxn ang="0">
                    <a:pos x="1" y="13"/>
                  </a:cxn>
                  <a:cxn ang="0">
                    <a:pos x="1" y="13"/>
                  </a:cxn>
                  <a:cxn ang="0">
                    <a:pos x="1" y="11"/>
                  </a:cxn>
                </a:cxnLst>
                <a:rect l="0" t="0" r="r" b="b"/>
                <a:pathLst>
                  <a:path w="1" h="15">
                    <a:moveTo>
                      <a:pt x="0" y="8"/>
                    </a:moveTo>
                    <a:lnTo>
                      <a:pt x="0" y="9"/>
                    </a:lnTo>
                    <a:lnTo>
                      <a:pt x="0" y="9"/>
                    </a:lnTo>
                    <a:lnTo>
                      <a:pt x="0" y="9"/>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6"/>
                    </a:lnTo>
                    <a:lnTo>
                      <a:pt x="0" y="7"/>
                    </a:lnTo>
                    <a:lnTo>
                      <a:pt x="0" y="7"/>
                    </a:lnTo>
                    <a:lnTo>
                      <a:pt x="0" y="7"/>
                    </a:lnTo>
                    <a:lnTo>
                      <a:pt x="0" y="7"/>
                    </a:lnTo>
                    <a:lnTo>
                      <a:pt x="0" y="8"/>
                    </a:lnTo>
                    <a:lnTo>
                      <a:pt x="0" y="7"/>
                    </a:lnTo>
                    <a:lnTo>
                      <a:pt x="0" y="8"/>
                    </a:lnTo>
                    <a:lnTo>
                      <a:pt x="0" y="9"/>
                    </a:lnTo>
                    <a:lnTo>
                      <a:pt x="0" y="9"/>
                    </a:lnTo>
                    <a:lnTo>
                      <a:pt x="0" y="10"/>
                    </a:lnTo>
                    <a:lnTo>
                      <a:pt x="0" y="9"/>
                    </a:lnTo>
                    <a:lnTo>
                      <a:pt x="0" y="9"/>
                    </a:lnTo>
                    <a:lnTo>
                      <a:pt x="0" y="9"/>
                    </a:lnTo>
                    <a:lnTo>
                      <a:pt x="0" y="9"/>
                    </a:lnTo>
                    <a:lnTo>
                      <a:pt x="0" y="10"/>
                    </a:lnTo>
                    <a:lnTo>
                      <a:pt x="0" y="10"/>
                    </a:lnTo>
                    <a:lnTo>
                      <a:pt x="0" y="9"/>
                    </a:lnTo>
                    <a:lnTo>
                      <a:pt x="0" y="9"/>
                    </a:lnTo>
                    <a:lnTo>
                      <a:pt x="0" y="8"/>
                    </a:lnTo>
                    <a:lnTo>
                      <a:pt x="0" y="9"/>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10"/>
                    </a:lnTo>
                    <a:lnTo>
                      <a:pt x="0" y="10"/>
                    </a:lnTo>
                    <a:lnTo>
                      <a:pt x="0" y="10"/>
                    </a:lnTo>
                    <a:lnTo>
                      <a:pt x="0" y="10"/>
                    </a:lnTo>
                    <a:lnTo>
                      <a:pt x="0" y="9"/>
                    </a:lnTo>
                    <a:lnTo>
                      <a:pt x="0" y="9"/>
                    </a:lnTo>
                    <a:lnTo>
                      <a:pt x="0" y="10"/>
                    </a:lnTo>
                    <a:lnTo>
                      <a:pt x="0" y="10"/>
                    </a:lnTo>
                    <a:lnTo>
                      <a:pt x="0" y="10"/>
                    </a:lnTo>
                    <a:lnTo>
                      <a:pt x="0" y="10"/>
                    </a:lnTo>
                    <a:lnTo>
                      <a:pt x="0" y="11"/>
                    </a:lnTo>
                    <a:lnTo>
                      <a:pt x="0" y="10"/>
                    </a:lnTo>
                    <a:lnTo>
                      <a:pt x="0" y="10"/>
                    </a:lnTo>
                    <a:lnTo>
                      <a:pt x="0" y="11"/>
                    </a:lnTo>
                    <a:lnTo>
                      <a:pt x="0" y="10"/>
                    </a:lnTo>
                    <a:lnTo>
                      <a:pt x="0" y="10"/>
                    </a:lnTo>
                    <a:lnTo>
                      <a:pt x="0" y="9"/>
                    </a:lnTo>
                    <a:lnTo>
                      <a:pt x="0" y="9"/>
                    </a:lnTo>
                    <a:lnTo>
                      <a:pt x="0" y="8"/>
                    </a:lnTo>
                    <a:lnTo>
                      <a:pt x="0" y="8"/>
                    </a:lnTo>
                    <a:lnTo>
                      <a:pt x="0" y="8"/>
                    </a:lnTo>
                    <a:lnTo>
                      <a:pt x="0" y="8"/>
                    </a:lnTo>
                    <a:lnTo>
                      <a:pt x="0" y="9"/>
                    </a:lnTo>
                    <a:lnTo>
                      <a:pt x="0" y="9"/>
                    </a:lnTo>
                    <a:lnTo>
                      <a:pt x="0" y="10"/>
                    </a:lnTo>
                    <a:lnTo>
                      <a:pt x="0" y="10"/>
                    </a:lnTo>
                    <a:lnTo>
                      <a:pt x="0" y="10"/>
                    </a:lnTo>
                    <a:lnTo>
                      <a:pt x="0" y="11"/>
                    </a:lnTo>
                    <a:lnTo>
                      <a:pt x="0" y="12"/>
                    </a:lnTo>
                    <a:lnTo>
                      <a:pt x="0" y="11"/>
                    </a:lnTo>
                    <a:lnTo>
                      <a:pt x="0" y="11"/>
                    </a:lnTo>
                    <a:lnTo>
                      <a:pt x="0" y="10"/>
                    </a:lnTo>
                    <a:lnTo>
                      <a:pt x="0" y="11"/>
                    </a:lnTo>
                    <a:lnTo>
                      <a:pt x="0" y="11"/>
                    </a:lnTo>
                    <a:lnTo>
                      <a:pt x="0" y="12"/>
                    </a:lnTo>
                    <a:lnTo>
                      <a:pt x="0" y="11"/>
                    </a:lnTo>
                    <a:lnTo>
                      <a:pt x="0" y="11"/>
                    </a:lnTo>
                    <a:lnTo>
                      <a:pt x="0" y="11"/>
                    </a:lnTo>
                    <a:lnTo>
                      <a:pt x="0" y="10"/>
                    </a:lnTo>
                    <a:lnTo>
                      <a:pt x="0" y="10"/>
                    </a:lnTo>
                    <a:lnTo>
                      <a:pt x="0" y="9"/>
                    </a:lnTo>
                    <a:lnTo>
                      <a:pt x="0" y="9"/>
                    </a:lnTo>
                    <a:lnTo>
                      <a:pt x="0" y="8"/>
                    </a:lnTo>
                    <a:lnTo>
                      <a:pt x="0" y="9"/>
                    </a:lnTo>
                    <a:lnTo>
                      <a:pt x="0" y="8"/>
                    </a:lnTo>
                    <a:lnTo>
                      <a:pt x="0" y="9"/>
                    </a:lnTo>
                    <a:lnTo>
                      <a:pt x="0" y="8"/>
                    </a:lnTo>
                    <a:lnTo>
                      <a:pt x="0" y="7"/>
                    </a:lnTo>
                    <a:lnTo>
                      <a:pt x="0" y="7"/>
                    </a:lnTo>
                    <a:lnTo>
                      <a:pt x="0" y="7"/>
                    </a:lnTo>
                    <a:lnTo>
                      <a:pt x="0" y="6"/>
                    </a:lnTo>
                    <a:lnTo>
                      <a:pt x="0" y="7"/>
                    </a:lnTo>
                    <a:lnTo>
                      <a:pt x="0" y="7"/>
                    </a:lnTo>
                    <a:lnTo>
                      <a:pt x="0" y="8"/>
                    </a:lnTo>
                    <a:lnTo>
                      <a:pt x="0" y="8"/>
                    </a:lnTo>
                    <a:lnTo>
                      <a:pt x="0" y="8"/>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7"/>
                    </a:lnTo>
                    <a:lnTo>
                      <a:pt x="0" y="8"/>
                    </a:lnTo>
                    <a:lnTo>
                      <a:pt x="0" y="9"/>
                    </a:lnTo>
                    <a:lnTo>
                      <a:pt x="0" y="8"/>
                    </a:lnTo>
                    <a:lnTo>
                      <a:pt x="0" y="8"/>
                    </a:lnTo>
                    <a:lnTo>
                      <a:pt x="0" y="8"/>
                    </a:lnTo>
                    <a:lnTo>
                      <a:pt x="0" y="8"/>
                    </a:lnTo>
                    <a:lnTo>
                      <a:pt x="0" y="8"/>
                    </a:lnTo>
                    <a:lnTo>
                      <a:pt x="0" y="9"/>
                    </a:lnTo>
                    <a:lnTo>
                      <a:pt x="0" y="9"/>
                    </a:lnTo>
                    <a:lnTo>
                      <a:pt x="0" y="9"/>
                    </a:lnTo>
                    <a:lnTo>
                      <a:pt x="0" y="9"/>
                    </a:lnTo>
                    <a:lnTo>
                      <a:pt x="0" y="9"/>
                    </a:lnTo>
                    <a:lnTo>
                      <a:pt x="0" y="10"/>
                    </a:lnTo>
                    <a:lnTo>
                      <a:pt x="0" y="9"/>
                    </a:lnTo>
                    <a:lnTo>
                      <a:pt x="0" y="9"/>
                    </a:lnTo>
                    <a:lnTo>
                      <a:pt x="0" y="8"/>
                    </a:lnTo>
                    <a:lnTo>
                      <a:pt x="0" y="8"/>
                    </a:lnTo>
                    <a:lnTo>
                      <a:pt x="0" y="8"/>
                    </a:lnTo>
                    <a:lnTo>
                      <a:pt x="0" y="8"/>
                    </a:lnTo>
                    <a:lnTo>
                      <a:pt x="0" y="7"/>
                    </a:lnTo>
                    <a:lnTo>
                      <a:pt x="0" y="8"/>
                    </a:lnTo>
                    <a:lnTo>
                      <a:pt x="0" y="8"/>
                    </a:lnTo>
                    <a:lnTo>
                      <a:pt x="0" y="8"/>
                    </a:lnTo>
                    <a:lnTo>
                      <a:pt x="0" y="8"/>
                    </a:lnTo>
                    <a:lnTo>
                      <a:pt x="0" y="8"/>
                    </a:lnTo>
                    <a:lnTo>
                      <a:pt x="0" y="9"/>
                    </a:lnTo>
                    <a:lnTo>
                      <a:pt x="0" y="8"/>
                    </a:lnTo>
                    <a:lnTo>
                      <a:pt x="0" y="8"/>
                    </a:lnTo>
                    <a:lnTo>
                      <a:pt x="0" y="7"/>
                    </a:lnTo>
                    <a:lnTo>
                      <a:pt x="0" y="7"/>
                    </a:lnTo>
                    <a:lnTo>
                      <a:pt x="0" y="7"/>
                    </a:lnTo>
                    <a:lnTo>
                      <a:pt x="0" y="6"/>
                    </a:lnTo>
                    <a:lnTo>
                      <a:pt x="0" y="7"/>
                    </a:lnTo>
                    <a:lnTo>
                      <a:pt x="0" y="6"/>
                    </a:lnTo>
                    <a:lnTo>
                      <a:pt x="0" y="7"/>
                    </a:lnTo>
                    <a:lnTo>
                      <a:pt x="0" y="6"/>
                    </a:lnTo>
                    <a:lnTo>
                      <a:pt x="0" y="6"/>
                    </a:lnTo>
                    <a:lnTo>
                      <a:pt x="0" y="6"/>
                    </a:lnTo>
                    <a:lnTo>
                      <a:pt x="0" y="6"/>
                    </a:lnTo>
                    <a:lnTo>
                      <a:pt x="0" y="6"/>
                    </a:lnTo>
                    <a:lnTo>
                      <a:pt x="0" y="5"/>
                    </a:lnTo>
                    <a:lnTo>
                      <a:pt x="0" y="5"/>
                    </a:lnTo>
                    <a:lnTo>
                      <a:pt x="0" y="5"/>
                    </a:lnTo>
                    <a:lnTo>
                      <a:pt x="0" y="6"/>
                    </a:lnTo>
                    <a:lnTo>
                      <a:pt x="0" y="6"/>
                    </a:lnTo>
                    <a:lnTo>
                      <a:pt x="0" y="6"/>
                    </a:lnTo>
                    <a:lnTo>
                      <a:pt x="0" y="6"/>
                    </a:lnTo>
                    <a:lnTo>
                      <a:pt x="0" y="7"/>
                    </a:lnTo>
                    <a:lnTo>
                      <a:pt x="0" y="6"/>
                    </a:lnTo>
                    <a:lnTo>
                      <a:pt x="0" y="7"/>
                    </a:lnTo>
                    <a:lnTo>
                      <a:pt x="0" y="6"/>
                    </a:lnTo>
                    <a:lnTo>
                      <a:pt x="0" y="7"/>
                    </a:lnTo>
                    <a:lnTo>
                      <a:pt x="0" y="6"/>
                    </a:lnTo>
                    <a:lnTo>
                      <a:pt x="0" y="6"/>
                    </a:lnTo>
                    <a:lnTo>
                      <a:pt x="0" y="7"/>
                    </a:lnTo>
                    <a:lnTo>
                      <a:pt x="0" y="7"/>
                    </a:lnTo>
                    <a:lnTo>
                      <a:pt x="0" y="7"/>
                    </a:lnTo>
                    <a:lnTo>
                      <a:pt x="0" y="7"/>
                    </a:lnTo>
                    <a:lnTo>
                      <a:pt x="0" y="6"/>
                    </a:lnTo>
                    <a:lnTo>
                      <a:pt x="0" y="7"/>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7"/>
                    </a:lnTo>
                    <a:lnTo>
                      <a:pt x="0" y="7"/>
                    </a:lnTo>
                    <a:lnTo>
                      <a:pt x="0" y="7"/>
                    </a:lnTo>
                    <a:lnTo>
                      <a:pt x="0" y="6"/>
                    </a:lnTo>
                    <a:lnTo>
                      <a:pt x="0" y="6"/>
                    </a:lnTo>
                    <a:lnTo>
                      <a:pt x="0" y="6"/>
                    </a:lnTo>
                    <a:lnTo>
                      <a:pt x="0" y="6"/>
                    </a:lnTo>
                    <a:lnTo>
                      <a:pt x="0" y="7"/>
                    </a:lnTo>
                    <a:lnTo>
                      <a:pt x="0" y="6"/>
                    </a:lnTo>
                    <a:lnTo>
                      <a:pt x="0" y="7"/>
                    </a:lnTo>
                    <a:lnTo>
                      <a:pt x="0" y="7"/>
                    </a:lnTo>
                    <a:lnTo>
                      <a:pt x="0" y="8"/>
                    </a:lnTo>
                    <a:lnTo>
                      <a:pt x="0" y="7"/>
                    </a:lnTo>
                    <a:lnTo>
                      <a:pt x="0" y="8"/>
                    </a:lnTo>
                    <a:lnTo>
                      <a:pt x="0" y="7"/>
                    </a:lnTo>
                    <a:lnTo>
                      <a:pt x="0" y="7"/>
                    </a:lnTo>
                    <a:lnTo>
                      <a:pt x="0" y="7"/>
                    </a:lnTo>
                    <a:lnTo>
                      <a:pt x="0" y="6"/>
                    </a:lnTo>
                    <a:lnTo>
                      <a:pt x="0" y="6"/>
                    </a:lnTo>
                    <a:lnTo>
                      <a:pt x="0" y="6"/>
                    </a:lnTo>
                    <a:lnTo>
                      <a:pt x="0" y="6"/>
                    </a:lnTo>
                    <a:lnTo>
                      <a:pt x="0" y="6"/>
                    </a:lnTo>
                    <a:lnTo>
                      <a:pt x="0" y="6"/>
                    </a:lnTo>
                    <a:lnTo>
                      <a:pt x="0" y="5"/>
                    </a:lnTo>
                    <a:lnTo>
                      <a:pt x="0" y="5"/>
                    </a:lnTo>
                    <a:lnTo>
                      <a:pt x="0" y="5"/>
                    </a:lnTo>
                    <a:lnTo>
                      <a:pt x="0" y="4"/>
                    </a:lnTo>
                    <a:lnTo>
                      <a:pt x="0" y="5"/>
                    </a:lnTo>
                    <a:lnTo>
                      <a:pt x="0" y="4"/>
                    </a:lnTo>
                    <a:lnTo>
                      <a:pt x="0" y="5"/>
                    </a:lnTo>
                    <a:lnTo>
                      <a:pt x="0" y="5"/>
                    </a:lnTo>
                    <a:lnTo>
                      <a:pt x="0" y="6"/>
                    </a:lnTo>
                    <a:lnTo>
                      <a:pt x="0" y="5"/>
                    </a:lnTo>
                    <a:lnTo>
                      <a:pt x="0" y="6"/>
                    </a:lnTo>
                    <a:lnTo>
                      <a:pt x="0" y="5"/>
                    </a:lnTo>
                    <a:lnTo>
                      <a:pt x="0" y="5"/>
                    </a:lnTo>
                    <a:lnTo>
                      <a:pt x="0" y="6"/>
                    </a:lnTo>
                    <a:lnTo>
                      <a:pt x="0" y="6"/>
                    </a:lnTo>
                    <a:lnTo>
                      <a:pt x="0" y="6"/>
                    </a:lnTo>
                    <a:lnTo>
                      <a:pt x="0" y="7"/>
                    </a:lnTo>
                    <a:lnTo>
                      <a:pt x="0" y="6"/>
                    </a:lnTo>
                    <a:lnTo>
                      <a:pt x="0" y="6"/>
                    </a:lnTo>
                    <a:lnTo>
                      <a:pt x="0" y="7"/>
                    </a:lnTo>
                    <a:lnTo>
                      <a:pt x="0" y="6"/>
                    </a:lnTo>
                    <a:lnTo>
                      <a:pt x="0" y="7"/>
                    </a:lnTo>
                    <a:lnTo>
                      <a:pt x="0" y="7"/>
                    </a:lnTo>
                    <a:lnTo>
                      <a:pt x="0" y="7"/>
                    </a:lnTo>
                    <a:lnTo>
                      <a:pt x="0" y="6"/>
                    </a:lnTo>
                    <a:lnTo>
                      <a:pt x="0" y="7"/>
                    </a:lnTo>
                    <a:lnTo>
                      <a:pt x="0" y="6"/>
                    </a:lnTo>
                    <a:lnTo>
                      <a:pt x="0" y="6"/>
                    </a:lnTo>
                    <a:lnTo>
                      <a:pt x="0" y="5"/>
                    </a:lnTo>
                    <a:lnTo>
                      <a:pt x="0" y="4"/>
                    </a:lnTo>
                    <a:lnTo>
                      <a:pt x="0" y="4"/>
                    </a:lnTo>
                    <a:lnTo>
                      <a:pt x="0" y="3"/>
                    </a:lnTo>
                    <a:lnTo>
                      <a:pt x="0" y="2"/>
                    </a:lnTo>
                    <a:lnTo>
                      <a:pt x="0" y="2"/>
                    </a:lnTo>
                    <a:lnTo>
                      <a:pt x="0" y="1"/>
                    </a:lnTo>
                    <a:lnTo>
                      <a:pt x="0" y="1"/>
                    </a:lnTo>
                    <a:lnTo>
                      <a:pt x="0" y="0"/>
                    </a:lnTo>
                    <a:lnTo>
                      <a:pt x="0" y="1"/>
                    </a:lnTo>
                    <a:lnTo>
                      <a:pt x="0" y="1"/>
                    </a:lnTo>
                    <a:lnTo>
                      <a:pt x="0" y="1"/>
                    </a:lnTo>
                    <a:lnTo>
                      <a:pt x="0" y="1"/>
                    </a:lnTo>
                    <a:lnTo>
                      <a:pt x="0" y="2"/>
                    </a:lnTo>
                    <a:lnTo>
                      <a:pt x="0" y="1"/>
                    </a:lnTo>
                    <a:lnTo>
                      <a:pt x="0" y="2"/>
                    </a:lnTo>
                    <a:lnTo>
                      <a:pt x="0" y="2"/>
                    </a:lnTo>
                    <a:lnTo>
                      <a:pt x="0" y="1"/>
                    </a:lnTo>
                    <a:lnTo>
                      <a:pt x="0" y="2"/>
                    </a:lnTo>
                    <a:lnTo>
                      <a:pt x="0" y="3"/>
                    </a:lnTo>
                    <a:lnTo>
                      <a:pt x="0" y="3"/>
                    </a:lnTo>
                    <a:lnTo>
                      <a:pt x="0" y="3"/>
                    </a:lnTo>
                    <a:lnTo>
                      <a:pt x="0" y="4"/>
                    </a:lnTo>
                    <a:lnTo>
                      <a:pt x="0" y="3"/>
                    </a:lnTo>
                    <a:lnTo>
                      <a:pt x="0" y="4"/>
                    </a:lnTo>
                    <a:lnTo>
                      <a:pt x="0" y="4"/>
                    </a:lnTo>
                    <a:lnTo>
                      <a:pt x="0" y="5"/>
                    </a:lnTo>
                    <a:lnTo>
                      <a:pt x="0" y="5"/>
                    </a:lnTo>
                    <a:lnTo>
                      <a:pt x="0" y="5"/>
                    </a:lnTo>
                    <a:lnTo>
                      <a:pt x="0" y="5"/>
                    </a:lnTo>
                    <a:lnTo>
                      <a:pt x="0" y="4"/>
                    </a:lnTo>
                    <a:lnTo>
                      <a:pt x="0" y="5"/>
                    </a:lnTo>
                    <a:lnTo>
                      <a:pt x="0" y="6"/>
                    </a:lnTo>
                    <a:lnTo>
                      <a:pt x="0" y="5"/>
                    </a:lnTo>
                    <a:lnTo>
                      <a:pt x="0" y="6"/>
                    </a:lnTo>
                    <a:lnTo>
                      <a:pt x="0" y="6"/>
                    </a:lnTo>
                    <a:lnTo>
                      <a:pt x="0" y="6"/>
                    </a:lnTo>
                    <a:lnTo>
                      <a:pt x="0" y="7"/>
                    </a:lnTo>
                    <a:lnTo>
                      <a:pt x="0" y="7"/>
                    </a:lnTo>
                    <a:lnTo>
                      <a:pt x="0" y="7"/>
                    </a:lnTo>
                    <a:lnTo>
                      <a:pt x="0" y="7"/>
                    </a:lnTo>
                    <a:lnTo>
                      <a:pt x="0" y="8"/>
                    </a:lnTo>
                    <a:lnTo>
                      <a:pt x="0" y="7"/>
                    </a:lnTo>
                    <a:lnTo>
                      <a:pt x="0" y="8"/>
                    </a:lnTo>
                    <a:lnTo>
                      <a:pt x="0" y="9"/>
                    </a:lnTo>
                    <a:lnTo>
                      <a:pt x="0" y="8"/>
                    </a:lnTo>
                    <a:lnTo>
                      <a:pt x="0" y="8"/>
                    </a:lnTo>
                    <a:lnTo>
                      <a:pt x="0" y="9"/>
                    </a:lnTo>
                    <a:lnTo>
                      <a:pt x="0" y="7"/>
                    </a:lnTo>
                    <a:lnTo>
                      <a:pt x="0" y="8"/>
                    </a:lnTo>
                    <a:lnTo>
                      <a:pt x="0" y="7"/>
                    </a:lnTo>
                    <a:lnTo>
                      <a:pt x="0" y="8"/>
                    </a:lnTo>
                    <a:lnTo>
                      <a:pt x="0" y="7"/>
                    </a:lnTo>
                    <a:lnTo>
                      <a:pt x="0" y="8"/>
                    </a:lnTo>
                    <a:lnTo>
                      <a:pt x="0" y="9"/>
                    </a:lnTo>
                    <a:lnTo>
                      <a:pt x="0" y="8"/>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9"/>
                    </a:lnTo>
                    <a:lnTo>
                      <a:pt x="0" y="9"/>
                    </a:lnTo>
                    <a:lnTo>
                      <a:pt x="0" y="10"/>
                    </a:lnTo>
                    <a:lnTo>
                      <a:pt x="0" y="11"/>
                    </a:lnTo>
                    <a:lnTo>
                      <a:pt x="0" y="10"/>
                    </a:lnTo>
                    <a:lnTo>
                      <a:pt x="0" y="10"/>
                    </a:lnTo>
                    <a:lnTo>
                      <a:pt x="0" y="9"/>
                    </a:lnTo>
                    <a:lnTo>
                      <a:pt x="0" y="9"/>
                    </a:lnTo>
                    <a:lnTo>
                      <a:pt x="0" y="9"/>
                    </a:lnTo>
                    <a:lnTo>
                      <a:pt x="0" y="10"/>
                    </a:lnTo>
                    <a:lnTo>
                      <a:pt x="0" y="10"/>
                    </a:lnTo>
                    <a:lnTo>
                      <a:pt x="0" y="10"/>
                    </a:lnTo>
                    <a:lnTo>
                      <a:pt x="0" y="10"/>
                    </a:lnTo>
                    <a:lnTo>
                      <a:pt x="0" y="10"/>
                    </a:lnTo>
                    <a:lnTo>
                      <a:pt x="0" y="9"/>
                    </a:lnTo>
                    <a:lnTo>
                      <a:pt x="0" y="10"/>
                    </a:lnTo>
                    <a:lnTo>
                      <a:pt x="0" y="10"/>
                    </a:lnTo>
                    <a:lnTo>
                      <a:pt x="0" y="9"/>
                    </a:lnTo>
                    <a:lnTo>
                      <a:pt x="0" y="10"/>
                    </a:lnTo>
                    <a:lnTo>
                      <a:pt x="0" y="11"/>
                    </a:lnTo>
                    <a:lnTo>
                      <a:pt x="0" y="11"/>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0"/>
                    </a:lnTo>
                    <a:lnTo>
                      <a:pt x="0" y="10"/>
                    </a:lnTo>
                    <a:lnTo>
                      <a:pt x="0" y="11"/>
                    </a:lnTo>
                    <a:lnTo>
                      <a:pt x="0" y="11"/>
                    </a:lnTo>
                    <a:lnTo>
                      <a:pt x="0" y="11"/>
                    </a:lnTo>
                    <a:lnTo>
                      <a:pt x="0" y="11"/>
                    </a:lnTo>
                    <a:lnTo>
                      <a:pt x="0" y="10"/>
                    </a:lnTo>
                    <a:lnTo>
                      <a:pt x="0" y="10"/>
                    </a:lnTo>
                    <a:lnTo>
                      <a:pt x="0" y="10"/>
                    </a:lnTo>
                    <a:lnTo>
                      <a:pt x="0" y="11"/>
                    </a:lnTo>
                    <a:lnTo>
                      <a:pt x="0" y="11"/>
                    </a:lnTo>
                    <a:lnTo>
                      <a:pt x="0" y="11"/>
                    </a:lnTo>
                    <a:lnTo>
                      <a:pt x="0" y="10"/>
                    </a:lnTo>
                    <a:lnTo>
                      <a:pt x="0" y="11"/>
                    </a:lnTo>
                    <a:lnTo>
                      <a:pt x="0" y="11"/>
                    </a:lnTo>
                    <a:lnTo>
                      <a:pt x="0" y="11"/>
                    </a:lnTo>
                    <a:lnTo>
                      <a:pt x="0" y="10"/>
                    </a:lnTo>
                    <a:lnTo>
                      <a:pt x="0" y="11"/>
                    </a:lnTo>
                    <a:lnTo>
                      <a:pt x="0" y="10"/>
                    </a:lnTo>
                    <a:lnTo>
                      <a:pt x="0" y="10"/>
                    </a:lnTo>
                    <a:lnTo>
                      <a:pt x="0" y="10"/>
                    </a:lnTo>
                    <a:lnTo>
                      <a:pt x="0" y="10"/>
                    </a:lnTo>
                    <a:lnTo>
                      <a:pt x="0" y="10"/>
                    </a:lnTo>
                    <a:lnTo>
                      <a:pt x="0" y="9"/>
                    </a:lnTo>
                    <a:lnTo>
                      <a:pt x="0" y="8"/>
                    </a:lnTo>
                    <a:lnTo>
                      <a:pt x="0" y="9"/>
                    </a:lnTo>
                    <a:lnTo>
                      <a:pt x="0" y="9"/>
                    </a:lnTo>
                    <a:lnTo>
                      <a:pt x="0" y="9"/>
                    </a:lnTo>
                    <a:lnTo>
                      <a:pt x="0" y="9"/>
                    </a:lnTo>
                    <a:lnTo>
                      <a:pt x="0" y="9"/>
                    </a:lnTo>
                    <a:lnTo>
                      <a:pt x="0" y="9"/>
                    </a:lnTo>
                    <a:lnTo>
                      <a:pt x="0" y="9"/>
                    </a:lnTo>
                    <a:lnTo>
                      <a:pt x="0" y="8"/>
                    </a:lnTo>
                    <a:lnTo>
                      <a:pt x="0" y="8"/>
                    </a:lnTo>
                    <a:lnTo>
                      <a:pt x="0" y="8"/>
                    </a:lnTo>
                    <a:lnTo>
                      <a:pt x="0" y="8"/>
                    </a:lnTo>
                    <a:lnTo>
                      <a:pt x="0" y="9"/>
                    </a:lnTo>
                    <a:lnTo>
                      <a:pt x="0" y="8"/>
                    </a:lnTo>
                    <a:lnTo>
                      <a:pt x="0" y="9"/>
                    </a:lnTo>
                    <a:lnTo>
                      <a:pt x="0" y="8"/>
                    </a:lnTo>
                    <a:lnTo>
                      <a:pt x="0" y="8"/>
                    </a:lnTo>
                    <a:lnTo>
                      <a:pt x="0" y="7"/>
                    </a:lnTo>
                    <a:lnTo>
                      <a:pt x="0" y="8"/>
                    </a:lnTo>
                    <a:lnTo>
                      <a:pt x="0" y="8"/>
                    </a:lnTo>
                    <a:lnTo>
                      <a:pt x="0" y="8"/>
                    </a:lnTo>
                    <a:lnTo>
                      <a:pt x="0" y="9"/>
                    </a:lnTo>
                    <a:lnTo>
                      <a:pt x="0" y="8"/>
                    </a:lnTo>
                    <a:lnTo>
                      <a:pt x="0" y="9"/>
                    </a:lnTo>
                    <a:lnTo>
                      <a:pt x="0" y="8"/>
                    </a:lnTo>
                    <a:lnTo>
                      <a:pt x="0" y="8"/>
                    </a:lnTo>
                    <a:lnTo>
                      <a:pt x="0" y="8"/>
                    </a:lnTo>
                    <a:lnTo>
                      <a:pt x="0" y="7"/>
                    </a:lnTo>
                    <a:lnTo>
                      <a:pt x="0" y="7"/>
                    </a:lnTo>
                    <a:lnTo>
                      <a:pt x="0" y="8"/>
                    </a:lnTo>
                    <a:lnTo>
                      <a:pt x="0" y="7"/>
                    </a:lnTo>
                    <a:lnTo>
                      <a:pt x="0" y="6"/>
                    </a:lnTo>
                    <a:lnTo>
                      <a:pt x="0" y="7"/>
                    </a:lnTo>
                    <a:lnTo>
                      <a:pt x="0" y="7"/>
                    </a:lnTo>
                    <a:lnTo>
                      <a:pt x="0" y="6"/>
                    </a:lnTo>
                    <a:lnTo>
                      <a:pt x="0" y="7"/>
                    </a:lnTo>
                    <a:lnTo>
                      <a:pt x="0" y="6"/>
                    </a:lnTo>
                    <a:lnTo>
                      <a:pt x="0" y="7"/>
                    </a:lnTo>
                    <a:lnTo>
                      <a:pt x="0" y="7"/>
                    </a:lnTo>
                    <a:lnTo>
                      <a:pt x="0" y="7"/>
                    </a:lnTo>
                    <a:lnTo>
                      <a:pt x="1" y="7"/>
                    </a:lnTo>
                    <a:lnTo>
                      <a:pt x="1" y="6"/>
                    </a:lnTo>
                    <a:lnTo>
                      <a:pt x="1" y="7"/>
                    </a:lnTo>
                    <a:lnTo>
                      <a:pt x="1" y="6"/>
                    </a:lnTo>
                    <a:lnTo>
                      <a:pt x="1" y="7"/>
                    </a:lnTo>
                    <a:lnTo>
                      <a:pt x="1" y="7"/>
                    </a:lnTo>
                    <a:lnTo>
                      <a:pt x="1" y="7"/>
                    </a:lnTo>
                    <a:lnTo>
                      <a:pt x="1" y="7"/>
                    </a:lnTo>
                    <a:lnTo>
                      <a:pt x="1" y="7"/>
                    </a:lnTo>
                    <a:lnTo>
                      <a:pt x="1" y="8"/>
                    </a:lnTo>
                    <a:lnTo>
                      <a:pt x="1" y="8"/>
                    </a:lnTo>
                    <a:lnTo>
                      <a:pt x="1" y="8"/>
                    </a:lnTo>
                    <a:lnTo>
                      <a:pt x="1" y="8"/>
                    </a:lnTo>
                    <a:lnTo>
                      <a:pt x="1" y="9"/>
                    </a:lnTo>
                    <a:lnTo>
                      <a:pt x="1" y="8"/>
                    </a:lnTo>
                    <a:lnTo>
                      <a:pt x="1" y="9"/>
                    </a:lnTo>
                    <a:lnTo>
                      <a:pt x="1" y="9"/>
                    </a:lnTo>
                    <a:lnTo>
                      <a:pt x="1" y="9"/>
                    </a:lnTo>
                    <a:lnTo>
                      <a:pt x="1" y="9"/>
                    </a:lnTo>
                    <a:lnTo>
                      <a:pt x="1" y="9"/>
                    </a:lnTo>
                    <a:lnTo>
                      <a:pt x="1" y="8"/>
                    </a:lnTo>
                    <a:lnTo>
                      <a:pt x="1" y="9"/>
                    </a:lnTo>
                    <a:lnTo>
                      <a:pt x="1" y="8"/>
                    </a:lnTo>
                    <a:lnTo>
                      <a:pt x="1" y="7"/>
                    </a:lnTo>
                    <a:lnTo>
                      <a:pt x="1" y="7"/>
                    </a:lnTo>
                    <a:lnTo>
                      <a:pt x="1" y="7"/>
                    </a:lnTo>
                    <a:lnTo>
                      <a:pt x="1" y="6"/>
                    </a:lnTo>
                    <a:lnTo>
                      <a:pt x="1" y="6"/>
                    </a:lnTo>
                    <a:lnTo>
                      <a:pt x="1" y="7"/>
                    </a:lnTo>
                    <a:lnTo>
                      <a:pt x="1" y="8"/>
                    </a:lnTo>
                    <a:lnTo>
                      <a:pt x="1" y="7"/>
                    </a:lnTo>
                    <a:lnTo>
                      <a:pt x="1" y="8"/>
                    </a:lnTo>
                    <a:lnTo>
                      <a:pt x="1" y="7"/>
                    </a:lnTo>
                    <a:lnTo>
                      <a:pt x="1" y="8"/>
                    </a:lnTo>
                    <a:lnTo>
                      <a:pt x="1" y="8"/>
                    </a:lnTo>
                    <a:lnTo>
                      <a:pt x="1" y="8"/>
                    </a:lnTo>
                    <a:lnTo>
                      <a:pt x="1" y="9"/>
                    </a:lnTo>
                    <a:lnTo>
                      <a:pt x="1" y="9"/>
                    </a:lnTo>
                    <a:lnTo>
                      <a:pt x="1" y="10"/>
                    </a:lnTo>
                    <a:lnTo>
                      <a:pt x="1" y="10"/>
                    </a:lnTo>
                    <a:lnTo>
                      <a:pt x="1" y="9"/>
                    </a:lnTo>
                    <a:lnTo>
                      <a:pt x="1" y="9"/>
                    </a:lnTo>
                    <a:lnTo>
                      <a:pt x="1" y="10"/>
                    </a:lnTo>
                    <a:lnTo>
                      <a:pt x="1" y="9"/>
                    </a:lnTo>
                    <a:lnTo>
                      <a:pt x="1" y="10"/>
                    </a:lnTo>
                    <a:lnTo>
                      <a:pt x="1" y="10"/>
                    </a:lnTo>
                    <a:lnTo>
                      <a:pt x="1" y="9"/>
                    </a:lnTo>
                    <a:lnTo>
                      <a:pt x="1" y="9"/>
                    </a:lnTo>
                    <a:lnTo>
                      <a:pt x="1" y="8"/>
                    </a:lnTo>
                    <a:lnTo>
                      <a:pt x="1" y="9"/>
                    </a:lnTo>
                    <a:lnTo>
                      <a:pt x="1" y="9"/>
                    </a:lnTo>
                    <a:lnTo>
                      <a:pt x="1" y="9"/>
                    </a:lnTo>
                    <a:lnTo>
                      <a:pt x="1" y="8"/>
                    </a:lnTo>
                    <a:lnTo>
                      <a:pt x="1" y="9"/>
                    </a:lnTo>
                    <a:lnTo>
                      <a:pt x="1" y="8"/>
                    </a:lnTo>
                    <a:lnTo>
                      <a:pt x="1" y="8"/>
                    </a:lnTo>
                    <a:lnTo>
                      <a:pt x="1" y="8"/>
                    </a:lnTo>
                    <a:lnTo>
                      <a:pt x="1" y="9"/>
                    </a:lnTo>
                    <a:lnTo>
                      <a:pt x="1" y="8"/>
                    </a:lnTo>
                    <a:lnTo>
                      <a:pt x="1" y="8"/>
                    </a:lnTo>
                    <a:lnTo>
                      <a:pt x="1" y="8"/>
                    </a:lnTo>
                    <a:lnTo>
                      <a:pt x="1" y="8"/>
                    </a:lnTo>
                    <a:lnTo>
                      <a:pt x="1" y="9"/>
                    </a:lnTo>
                    <a:lnTo>
                      <a:pt x="1" y="8"/>
                    </a:lnTo>
                    <a:lnTo>
                      <a:pt x="1" y="9"/>
                    </a:lnTo>
                    <a:lnTo>
                      <a:pt x="1" y="9"/>
                    </a:lnTo>
                    <a:lnTo>
                      <a:pt x="1" y="10"/>
                    </a:lnTo>
                    <a:lnTo>
                      <a:pt x="1" y="10"/>
                    </a:lnTo>
                    <a:lnTo>
                      <a:pt x="1" y="11"/>
                    </a:lnTo>
                    <a:lnTo>
                      <a:pt x="1" y="12"/>
                    </a:lnTo>
                    <a:lnTo>
                      <a:pt x="1" y="11"/>
                    </a:lnTo>
                    <a:lnTo>
                      <a:pt x="1" y="12"/>
                    </a:lnTo>
                    <a:lnTo>
                      <a:pt x="1" y="11"/>
                    </a:lnTo>
                    <a:lnTo>
                      <a:pt x="1" y="12"/>
                    </a:lnTo>
                    <a:lnTo>
                      <a:pt x="1" y="11"/>
                    </a:lnTo>
                    <a:lnTo>
                      <a:pt x="1" y="11"/>
                    </a:lnTo>
                    <a:lnTo>
                      <a:pt x="1" y="11"/>
                    </a:lnTo>
                    <a:lnTo>
                      <a:pt x="1" y="11"/>
                    </a:lnTo>
                    <a:lnTo>
                      <a:pt x="1" y="11"/>
                    </a:lnTo>
                    <a:lnTo>
                      <a:pt x="1" y="11"/>
                    </a:lnTo>
                    <a:lnTo>
                      <a:pt x="1" y="11"/>
                    </a:lnTo>
                    <a:lnTo>
                      <a:pt x="1" y="10"/>
                    </a:lnTo>
                    <a:lnTo>
                      <a:pt x="1" y="11"/>
                    </a:lnTo>
                    <a:lnTo>
                      <a:pt x="1" y="10"/>
                    </a:lnTo>
                    <a:lnTo>
                      <a:pt x="1" y="9"/>
                    </a:lnTo>
                    <a:lnTo>
                      <a:pt x="1" y="9"/>
                    </a:lnTo>
                    <a:lnTo>
                      <a:pt x="1" y="8"/>
                    </a:lnTo>
                    <a:lnTo>
                      <a:pt x="1" y="9"/>
                    </a:lnTo>
                    <a:lnTo>
                      <a:pt x="1" y="9"/>
                    </a:lnTo>
                    <a:lnTo>
                      <a:pt x="1" y="9"/>
                    </a:lnTo>
                    <a:lnTo>
                      <a:pt x="1" y="9"/>
                    </a:lnTo>
                    <a:lnTo>
                      <a:pt x="1" y="10"/>
                    </a:lnTo>
                    <a:lnTo>
                      <a:pt x="1" y="9"/>
                    </a:lnTo>
                    <a:lnTo>
                      <a:pt x="1" y="10"/>
                    </a:lnTo>
                    <a:lnTo>
                      <a:pt x="1" y="11"/>
                    </a:lnTo>
                    <a:lnTo>
                      <a:pt x="1" y="10"/>
                    </a:lnTo>
                    <a:lnTo>
                      <a:pt x="1" y="10"/>
                    </a:lnTo>
                    <a:lnTo>
                      <a:pt x="1" y="9"/>
                    </a:lnTo>
                    <a:lnTo>
                      <a:pt x="1" y="10"/>
                    </a:lnTo>
                    <a:lnTo>
                      <a:pt x="1" y="9"/>
                    </a:lnTo>
                    <a:lnTo>
                      <a:pt x="1" y="9"/>
                    </a:lnTo>
                    <a:lnTo>
                      <a:pt x="1" y="9"/>
                    </a:lnTo>
                    <a:lnTo>
                      <a:pt x="1" y="9"/>
                    </a:lnTo>
                    <a:lnTo>
                      <a:pt x="1" y="9"/>
                    </a:lnTo>
                    <a:lnTo>
                      <a:pt x="1" y="9"/>
                    </a:lnTo>
                    <a:lnTo>
                      <a:pt x="1" y="9"/>
                    </a:lnTo>
                    <a:lnTo>
                      <a:pt x="1" y="10"/>
                    </a:lnTo>
                    <a:lnTo>
                      <a:pt x="1" y="9"/>
                    </a:lnTo>
                    <a:lnTo>
                      <a:pt x="1" y="9"/>
                    </a:lnTo>
                    <a:lnTo>
                      <a:pt x="1" y="9"/>
                    </a:lnTo>
                    <a:lnTo>
                      <a:pt x="1" y="9"/>
                    </a:lnTo>
                    <a:lnTo>
                      <a:pt x="1" y="9"/>
                    </a:lnTo>
                    <a:lnTo>
                      <a:pt x="1" y="10"/>
                    </a:lnTo>
                    <a:lnTo>
                      <a:pt x="1" y="9"/>
                    </a:lnTo>
                    <a:lnTo>
                      <a:pt x="1" y="10"/>
                    </a:lnTo>
                    <a:lnTo>
                      <a:pt x="1" y="11"/>
                    </a:lnTo>
                    <a:lnTo>
                      <a:pt x="1" y="10"/>
                    </a:lnTo>
                    <a:lnTo>
                      <a:pt x="1" y="9"/>
                    </a:lnTo>
                    <a:lnTo>
                      <a:pt x="1" y="10"/>
                    </a:lnTo>
                    <a:lnTo>
                      <a:pt x="1" y="10"/>
                    </a:lnTo>
                    <a:lnTo>
                      <a:pt x="1" y="9"/>
                    </a:lnTo>
                    <a:lnTo>
                      <a:pt x="1" y="9"/>
                    </a:lnTo>
                    <a:lnTo>
                      <a:pt x="1" y="9"/>
                    </a:lnTo>
                    <a:lnTo>
                      <a:pt x="1" y="9"/>
                    </a:lnTo>
                    <a:lnTo>
                      <a:pt x="1" y="8"/>
                    </a:lnTo>
                    <a:lnTo>
                      <a:pt x="1" y="9"/>
                    </a:lnTo>
                    <a:lnTo>
                      <a:pt x="1" y="9"/>
                    </a:lnTo>
                    <a:lnTo>
                      <a:pt x="1" y="9"/>
                    </a:lnTo>
                    <a:lnTo>
                      <a:pt x="1" y="9"/>
                    </a:lnTo>
                    <a:lnTo>
                      <a:pt x="1" y="10"/>
                    </a:lnTo>
                    <a:lnTo>
                      <a:pt x="1" y="9"/>
                    </a:lnTo>
                    <a:lnTo>
                      <a:pt x="1" y="10"/>
                    </a:lnTo>
                    <a:lnTo>
                      <a:pt x="1" y="10"/>
                    </a:lnTo>
                    <a:lnTo>
                      <a:pt x="1" y="11"/>
                    </a:lnTo>
                    <a:lnTo>
                      <a:pt x="1" y="10"/>
                    </a:lnTo>
                    <a:lnTo>
                      <a:pt x="1" y="11"/>
                    </a:lnTo>
                    <a:lnTo>
                      <a:pt x="1" y="11"/>
                    </a:lnTo>
                    <a:lnTo>
                      <a:pt x="1" y="12"/>
                    </a:lnTo>
                    <a:lnTo>
                      <a:pt x="1" y="12"/>
                    </a:lnTo>
                    <a:lnTo>
                      <a:pt x="1" y="12"/>
                    </a:lnTo>
                    <a:lnTo>
                      <a:pt x="1" y="12"/>
                    </a:lnTo>
                    <a:lnTo>
                      <a:pt x="1" y="11"/>
                    </a:lnTo>
                    <a:lnTo>
                      <a:pt x="1" y="12"/>
                    </a:lnTo>
                    <a:lnTo>
                      <a:pt x="1" y="11"/>
                    </a:lnTo>
                    <a:lnTo>
                      <a:pt x="1" y="11"/>
                    </a:lnTo>
                    <a:lnTo>
                      <a:pt x="1" y="11"/>
                    </a:lnTo>
                    <a:lnTo>
                      <a:pt x="1" y="11"/>
                    </a:lnTo>
                    <a:lnTo>
                      <a:pt x="1" y="11"/>
                    </a:lnTo>
                    <a:lnTo>
                      <a:pt x="1" y="12"/>
                    </a:lnTo>
                    <a:lnTo>
                      <a:pt x="1" y="12"/>
                    </a:lnTo>
                    <a:lnTo>
                      <a:pt x="1" y="12"/>
                    </a:lnTo>
                    <a:lnTo>
                      <a:pt x="1" y="12"/>
                    </a:lnTo>
                    <a:lnTo>
                      <a:pt x="1" y="11"/>
                    </a:lnTo>
                    <a:lnTo>
                      <a:pt x="1" y="11"/>
                    </a:lnTo>
                    <a:lnTo>
                      <a:pt x="1" y="11"/>
                    </a:lnTo>
                    <a:lnTo>
                      <a:pt x="1" y="11"/>
                    </a:lnTo>
                    <a:lnTo>
                      <a:pt x="1" y="11"/>
                    </a:lnTo>
                    <a:lnTo>
                      <a:pt x="1" y="11"/>
                    </a:lnTo>
                    <a:lnTo>
                      <a:pt x="1" y="11"/>
                    </a:lnTo>
                    <a:lnTo>
                      <a:pt x="1" y="11"/>
                    </a:lnTo>
                    <a:lnTo>
                      <a:pt x="1" y="11"/>
                    </a:lnTo>
                    <a:lnTo>
                      <a:pt x="1" y="12"/>
                    </a:lnTo>
                    <a:lnTo>
                      <a:pt x="1" y="12"/>
                    </a:lnTo>
                    <a:lnTo>
                      <a:pt x="1" y="12"/>
                    </a:lnTo>
                    <a:lnTo>
                      <a:pt x="1" y="12"/>
                    </a:lnTo>
                    <a:lnTo>
                      <a:pt x="1" y="12"/>
                    </a:lnTo>
                    <a:lnTo>
                      <a:pt x="1" y="13"/>
                    </a:lnTo>
                    <a:lnTo>
                      <a:pt x="1" y="13"/>
                    </a:lnTo>
                    <a:lnTo>
                      <a:pt x="1" y="14"/>
                    </a:lnTo>
                    <a:lnTo>
                      <a:pt x="1" y="14"/>
                    </a:lnTo>
                    <a:lnTo>
                      <a:pt x="1" y="14"/>
                    </a:lnTo>
                    <a:lnTo>
                      <a:pt x="1" y="14"/>
                    </a:lnTo>
                    <a:lnTo>
                      <a:pt x="1" y="15"/>
                    </a:lnTo>
                    <a:lnTo>
                      <a:pt x="1" y="14"/>
                    </a:lnTo>
                    <a:lnTo>
                      <a:pt x="1" y="14"/>
                    </a:lnTo>
                    <a:lnTo>
                      <a:pt x="1" y="14"/>
                    </a:lnTo>
                    <a:lnTo>
                      <a:pt x="1" y="14"/>
                    </a:lnTo>
                    <a:lnTo>
                      <a:pt x="1" y="14"/>
                    </a:lnTo>
                    <a:lnTo>
                      <a:pt x="1" y="14"/>
                    </a:lnTo>
                    <a:lnTo>
                      <a:pt x="1" y="14"/>
                    </a:lnTo>
                    <a:lnTo>
                      <a:pt x="1" y="14"/>
                    </a:lnTo>
                    <a:lnTo>
                      <a:pt x="1" y="14"/>
                    </a:lnTo>
                    <a:lnTo>
                      <a:pt x="1" y="14"/>
                    </a:lnTo>
                    <a:lnTo>
                      <a:pt x="1" y="14"/>
                    </a:lnTo>
                    <a:lnTo>
                      <a:pt x="1" y="13"/>
                    </a:lnTo>
                    <a:lnTo>
                      <a:pt x="1" y="13"/>
                    </a:lnTo>
                    <a:lnTo>
                      <a:pt x="1" y="13"/>
                    </a:lnTo>
                    <a:lnTo>
                      <a:pt x="1" y="13"/>
                    </a:lnTo>
                    <a:lnTo>
                      <a:pt x="1" y="13"/>
                    </a:lnTo>
                    <a:lnTo>
                      <a:pt x="1" y="12"/>
                    </a:lnTo>
                    <a:lnTo>
                      <a:pt x="1" y="13"/>
                    </a:lnTo>
                    <a:lnTo>
                      <a:pt x="1" y="12"/>
                    </a:lnTo>
                    <a:lnTo>
                      <a:pt x="1" y="12"/>
                    </a:lnTo>
                    <a:lnTo>
                      <a:pt x="1" y="12"/>
                    </a:lnTo>
                    <a:lnTo>
                      <a:pt x="1" y="12"/>
                    </a:lnTo>
                    <a:lnTo>
                      <a:pt x="1" y="12"/>
                    </a:lnTo>
                    <a:lnTo>
                      <a:pt x="1" y="13"/>
                    </a:lnTo>
                    <a:lnTo>
                      <a:pt x="1" y="12"/>
                    </a:lnTo>
                    <a:lnTo>
                      <a:pt x="1" y="13"/>
                    </a:lnTo>
                    <a:lnTo>
                      <a:pt x="1" y="13"/>
                    </a:lnTo>
                    <a:lnTo>
                      <a:pt x="1" y="13"/>
                    </a:lnTo>
                    <a:lnTo>
                      <a:pt x="1" y="14"/>
                    </a:lnTo>
                    <a:lnTo>
                      <a:pt x="1" y="13"/>
                    </a:lnTo>
                    <a:lnTo>
                      <a:pt x="1" y="14"/>
                    </a:lnTo>
                    <a:lnTo>
                      <a:pt x="1" y="14"/>
                    </a:lnTo>
                    <a:lnTo>
                      <a:pt x="1" y="14"/>
                    </a:lnTo>
                    <a:lnTo>
                      <a:pt x="1" y="14"/>
                    </a:lnTo>
                    <a:lnTo>
                      <a:pt x="1" y="14"/>
                    </a:lnTo>
                    <a:lnTo>
                      <a:pt x="1" y="15"/>
                    </a:lnTo>
                    <a:lnTo>
                      <a:pt x="1" y="15"/>
                    </a:lnTo>
                    <a:lnTo>
                      <a:pt x="1" y="15"/>
                    </a:lnTo>
                    <a:lnTo>
                      <a:pt x="1" y="15"/>
                    </a:lnTo>
                    <a:lnTo>
                      <a:pt x="1" y="15"/>
                    </a:lnTo>
                    <a:lnTo>
                      <a:pt x="1" y="15"/>
                    </a:lnTo>
                    <a:lnTo>
                      <a:pt x="1" y="15"/>
                    </a:lnTo>
                    <a:lnTo>
                      <a:pt x="1" y="14"/>
                    </a:lnTo>
                    <a:lnTo>
                      <a:pt x="1" y="14"/>
                    </a:lnTo>
                    <a:lnTo>
                      <a:pt x="1" y="13"/>
                    </a:lnTo>
                    <a:lnTo>
                      <a:pt x="1" y="14"/>
                    </a:lnTo>
                    <a:lnTo>
                      <a:pt x="1" y="14"/>
                    </a:lnTo>
                    <a:lnTo>
                      <a:pt x="1" y="14"/>
                    </a:lnTo>
                    <a:lnTo>
                      <a:pt x="1" y="14"/>
                    </a:lnTo>
                    <a:lnTo>
                      <a:pt x="1" y="14"/>
                    </a:lnTo>
                    <a:lnTo>
                      <a:pt x="1" y="13"/>
                    </a:lnTo>
                    <a:lnTo>
                      <a:pt x="1" y="13"/>
                    </a:lnTo>
                    <a:lnTo>
                      <a:pt x="1" y="12"/>
                    </a:lnTo>
                    <a:lnTo>
                      <a:pt x="1" y="12"/>
                    </a:lnTo>
                    <a:lnTo>
                      <a:pt x="1" y="12"/>
                    </a:lnTo>
                    <a:lnTo>
                      <a:pt x="1" y="12"/>
                    </a:lnTo>
                    <a:lnTo>
                      <a:pt x="1" y="12"/>
                    </a:lnTo>
                    <a:lnTo>
                      <a:pt x="1" y="13"/>
                    </a:lnTo>
                    <a:lnTo>
                      <a:pt x="1" y="13"/>
                    </a:lnTo>
                    <a:lnTo>
                      <a:pt x="1" y="13"/>
                    </a:lnTo>
                    <a:lnTo>
                      <a:pt x="1" y="13"/>
                    </a:lnTo>
                    <a:lnTo>
                      <a:pt x="1" y="12"/>
                    </a:lnTo>
                    <a:lnTo>
                      <a:pt x="1" y="13"/>
                    </a:lnTo>
                    <a:lnTo>
                      <a:pt x="1" y="14"/>
                    </a:lnTo>
                    <a:lnTo>
                      <a:pt x="1" y="13"/>
                    </a:lnTo>
                    <a:lnTo>
                      <a:pt x="1" y="14"/>
                    </a:lnTo>
                    <a:lnTo>
                      <a:pt x="1" y="14"/>
                    </a:lnTo>
                    <a:lnTo>
                      <a:pt x="1" y="14"/>
                    </a:lnTo>
                    <a:lnTo>
                      <a:pt x="1" y="13"/>
                    </a:lnTo>
                    <a:lnTo>
                      <a:pt x="1" y="14"/>
                    </a:lnTo>
                    <a:lnTo>
                      <a:pt x="1" y="13"/>
                    </a:lnTo>
                    <a:lnTo>
                      <a:pt x="1" y="13"/>
                    </a:lnTo>
                    <a:lnTo>
                      <a:pt x="1" y="13"/>
                    </a:lnTo>
                    <a:lnTo>
                      <a:pt x="1" y="12"/>
                    </a:lnTo>
                    <a:lnTo>
                      <a:pt x="1" y="12"/>
                    </a:lnTo>
                    <a:lnTo>
                      <a:pt x="1" y="12"/>
                    </a:lnTo>
                    <a:lnTo>
                      <a:pt x="1" y="12"/>
                    </a:lnTo>
                    <a:lnTo>
                      <a:pt x="1" y="12"/>
                    </a:lnTo>
                    <a:lnTo>
                      <a:pt x="1" y="12"/>
                    </a:lnTo>
                    <a:lnTo>
                      <a:pt x="1" y="11"/>
                    </a:lnTo>
                    <a:lnTo>
                      <a:pt x="1" y="11"/>
                    </a:lnTo>
                    <a:lnTo>
                      <a:pt x="1" y="11"/>
                    </a:lnTo>
                    <a:lnTo>
                      <a:pt x="1" y="12"/>
                    </a:lnTo>
                    <a:lnTo>
                      <a:pt x="1" y="11"/>
                    </a:lnTo>
                    <a:lnTo>
                      <a:pt x="1" y="12"/>
                    </a:lnTo>
                    <a:lnTo>
                      <a:pt x="1" y="11"/>
                    </a:lnTo>
                    <a:lnTo>
                      <a:pt x="1" y="11"/>
                    </a:lnTo>
                    <a:lnTo>
                      <a:pt x="1" y="12"/>
                    </a:lnTo>
                    <a:lnTo>
                      <a:pt x="1" y="11"/>
                    </a:lnTo>
                  </a:path>
                </a:pathLst>
              </a:custGeom>
              <a:noFill/>
              <a:ln w="0">
                <a:solidFill>
                  <a:srgbClr val="3366FF"/>
                </a:solidFill>
                <a:prstDash val="solid"/>
                <a:round/>
                <a:headEnd/>
                <a:tailEnd/>
              </a:ln>
            </p:spPr>
            <p:txBody>
              <a:bodyPr/>
              <a:lstStyle/>
              <a:p>
                <a:endParaRPr lang="en-GB"/>
              </a:p>
            </p:txBody>
          </p:sp>
          <p:sp>
            <p:nvSpPr>
              <p:cNvPr id="186017" name="Freeform 673"/>
              <p:cNvSpPr>
                <a:spLocks/>
              </p:cNvSpPr>
              <p:nvPr/>
            </p:nvSpPr>
            <p:spPr bwMode="auto">
              <a:xfrm>
                <a:off x="3006" y="3413"/>
                <a:ext cx="1" cy="72"/>
              </a:xfrm>
              <a:custGeom>
                <a:avLst/>
                <a:gdLst/>
                <a:ahLst/>
                <a:cxnLst>
                  <a:cxn ang="0">
                    <a:pos x="0" y="9"/>
                  </a:cxn>
                  <a:cxn ang="0">
                    <a:pos x="0" y="9"/>
                  </a:cxn>
                  <a:cxn ang="0">
                    <a:pos x="0" y="8"/>
                  </a:cxn>
                  <a:cxn ang="0">
                    <a:pos x="0" y="7"/>
                  </a:cxn>
                  <a:cxn ang="0">
                    <a:pos x="0" y="3"/>
                  </a:cxn>
                  <a:cxn ang="0">
                    <a:pos x="0" y="1"/>
                  </a:cxn>
                  <a:cxn ang="0">
                    <a:pos x="0" y="4"/>
                  </a:cxn>
                  <a:cxn ang="0">
                    <a:pos x="0" y="1"/>
                  </a:cxn>
                  <a:cxn ang="0">
                    <a:pos x="0" y="2"/>
                  </a:cxn>
                  <a:cxn ang="0">
                    <a:pos x="0" y="6"/>
                  </a:cxn>
                  <a:cxn ang="0">
                    <a:pos x="0" y="6"/>
                  </a:cxn>
                  <a:cxn ang="0">
                    <a:pos x="0" y="6"/>
                  </a:cxn>
                  <a:cxn ang="0">
                    <a:pos x="0" y="9"/>
                  </a:cxn>
                  <a:cxn ang="0">
                    <a:pos x="0" y="7"/>
                  </a:cxn>
                  <a:cxn ang="0">
                    <a:pos x="0" y="7"/>
                  </a:cxn>
                  <a:cxn ang="0">
                    <a:pos x="0" y="8"/>
                  </a:cxn>
                  <a:cxn ang="0">
                    <a:pos x="0" y="6"/>
                  </a:cxn>
                  <a:cxn ang="0">
                    <a:pos x="0" y="6"/>
                  </a:cxn>
                  <a:cxn ang="0">
                    <a:pos x="0" y="7"/>
                  </a:cxn>
                  <a:cxn ang="0">
                    <a:pos x="0" y="5"/>
                  </a:cxn>
                  <a:cxn ang="0">
                    <a:pos x="0" y="3"/>
                  </a:cxn>
                  <a:cxn ang="0">
                    <a:pos x="0" y="6"/>
                  </a:cxn>
                  <a:cxn ang="0">
                    <a:pos x="0" y="7"/>
                  </a:cxn>
                  <a:cxn ang="0">
                    <a:pos x="0" y="6"/>
                  </a:cxn>
                  <a:cxn ang="0">
                    <a:pos x="0" y="6"/>
                  </a:cxn>
                  <a:cxn ang="0">
                    <a:pos x="0" y="8"/>
                  </a:cxn>
                  <a:cxn ang="0">
                    <a:pos x="0" y="8"/>
                  </a:cxn>
                  <a:cxn ang="0">
                    <a:pos x="0" y="9"/>
                  </a:cxn>
                  <a:cxn ang="0">
                    <a:pos x="0" y="9"/>
                  </a:cxn>
                  <a:cxn ang="0">
                    <a:pos x="0" y="8"/>
                  </a:cxn>
                  <a:cxn ang="0">
                    <a:pos x="0" y="5"/>
                  </a:cxn>
                  <a:cxn ang="0">
                    <a:pos x="0" y="2"/>
                  </a:cxn>
                  <a:cxn ang="0">
                    <a:pos x="0" y="5"/>
                  </a:cxn>
                  <a:cxn ang="0">
                    <a:pos x="0" y="2"/>
                  </a:cxn>
                  <a:cxn ang="0">
                    <a:pos x="0" y="3"/>
                  </a:cxn>
                  <a:cxn ang="0">
                    <a:pos x="0" y="5"/>
                  </a:cxn>
                  <a:cxn ang="0">
                    <a:pos x="0" y="8"/>
                  </a:cxn>
                  <a:cxn ang="0">
                    <a:pos x="0" y="10"/>
                  </a:cxn>
                  <a:cxn ang="0">
                    <a:pos x="0" y="8"/>
                  </a:cxn>
                  <a:cxn ang="0">
                    <a:pos x="0" y="9"/>
                  </a:cxn>
                  <a:cxn ang="0">
                    <a:pos x="0" y="8"/>
                  </a:cxn>
                  <a:cxn ang="0">
                    <a:pos x="0" y="6"/>
                  </a:cxn>
                  <a:cxn ang="0">
                    <a:pos x="0" y="7"/>
                  </a:cxn>
                  <a:cxn ang="0">
                    <a:pos x="0" y="8"/>
                  </a:cxn>
                  <a:cxn ang="0">
                    <a:pos x="0" y="9"/>
                  </a:cxn>
                  <a:cxn ang="0">
                    <a:pos x="0" y="8"/>
                  </a:cxn>
                  <a:cxn ang="0">
                    <a:pos x="0" y="10"/>
                  </a:cxn>
                  <a:cxn ang="0">
                    <a:pos x="0" y="12"/>
                  </a:cxn>
                  <a:cxn ang="0">
                    <a:pos x="0" y="11"/>
                  </a:cxn>
                  <a:cxn ang="0">
                    <a:pos x="0" y="8"/>
                  </a:cxn>
                  <a:cxn ang="0">
                    <a:pos x="0" y="7"/>
                  </a:cxn>
                  <a:cxn ang="0">
                    <a:pos x="0" y="3"/>
                  </a:cxn>
                  <a:cxn ang="0">
                    <a:pos x="0" y="3"/>
                  </a:cxn>
                  <a:cxn ang="0">
                    <a:pos x="0" y="4"/>
                  </a:cxn>
                  <a:cxn ang="0">
                    <a:pos x="0" y="5"/>
                  </a:cxn>
                  <a:cxn ang="0">
                    <a:pos x="0" y="4"/>
                  </a:cxn>
                  <a:cxn ang="0">
                    <a:pos x="0" y="2"/>
                  </a:cxn>
                  <a:cxn ang="0">
                    <a:pos x="0" y="3"/>
                  </a:cxn>
                  <a:cxn ang="0">
                    <a:pos x="0" y="2"/>
                  </a:cxn>
                  <a:cxn ang="0">
                    <a:pos x="0" y="4"/>
                  </a:cxn>
                  <a:cxn ang="0">
                    <a:pos x="0" y="4"/>
                  </a:cxn>
                  <a:cxn ang="0">
                    <a:pos x="0" y="0"/>
                  </a:cxn>
                  <a:cxn ang="0">
                    <a:pos x="0" y="2"/>
                  </a:cxn>
                </a:cxnLst>
                <a:rect l="0" t="0" r="r" b="b"/>
                <a:pathLst>
                  <a:path h="12">
                    <a:moveTo>
                      <a:pt x="0" y="7"/>
                    </a:moveTo>
                    <a:lnTo>
                      <a:pt x="0" y="7"/>
                    </a:lnTo>
                    <a:lnTo>
                      <a:pt x="0" y="8"/>
                    </a:lnTo>
                    <a:lnTo>
                      <a:pt x="0" y="8"/>
                    </a:lnTo>
                    <a:lnTo>
                      <a:pt x="0" y="8"/>
                    </a:lnTo>
                    <a:lnTo>
                      <a:pt x="0" y="8"/>
                    </a:lnTo>
                    <a:lnTo>
                      <a:pt x="0" y="8"/>
                    </a:lnTo>
                    <a:lnTo>
                      <a:pt x="0" y="8"/>
                    </a:lnTo>
                    <a:lnTo>
                      <a:pt x="0" y="8"/>
                    </a:lnTo>
                    <a:lnTo>
                      <a:pt x="0" y="9"/>
                    </a:lnTo>
                    <a:lnTo>
                      <a:pt x="0" y="9"/>
                    </a:lnTo>
                    <a:lnTo>
                      <a:pt x="0" y="10"/>
                    </a:lnTo>
                    <a:lnTo>
                      <a:pt x="0" y="9"/>
                    </a:lnTo>
                    <a:lnTo>
                      <a:pt x="0" y="10"/>
                    </a:lnTo>
                    <a:lnTo>
                      <a:pt x="0" y="9"/>
                    </a:lnTo>
                    <a:lnTo>
                      <a:pt x="0" y="10"/>
                    </a:lnTo>
                    <a:lnTo>
                      <a:pt x="0" y="10"/>
                    </a:lnTo>
                    <a:lnTo>
                      <a:pt x="0" y="10"/>
                    </a:lnTo>
                    <a:lnTo>
                      <a:pt x="0" y="10"/>
                    </a:lnTo>
                    <a:lnTo>
                      <a:pt x="0" y="9"/>
                    </a:lnTo>
                    <a:lnTo>
                      <a:pt x="0" y="9"/>
                    </a:lnTo>
                    <a:lnTo>
                      <a:pt x="0" y="9"/>
                    </a:lnTo>
                    <a:lnTo>
                      <a:pt x="0" y="8"/>
                    </a:lnTo>
                    <a:lnTo>
                      <a:pt x="0" y="8"/>
                    </a:lnTo>
                    <a:lnTo>
                      <a:pt x="0" y="8"/>
                    </a:lnTo>
                    <a:lnTo>
                      <a:pt x="0" y="7"/>
                    </a:lnTo>
                    <a:lnTo>
                      <a:pt x="0" y="7"/>
                    </a:lnTo>
                    <a:lnTo>
                      <a:pt x="0" y="8"/>
                    </a:lnTo>
                    <a:lnTo>
                      <a:pt x="0" y="7"/>
                    </a:lnTo>
                    <a:lnTo>
                      <a:pt x="0" y="8"/>
                    </a:lnTo>
                    <a:lnTo>
                      <a:pt x="0" y="7"/>
                    </a:lnTo>
                    <a:lnTo>
                      <a:pt x="0" y="8"/>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6"/>
                    </a:lnTo>
                    <a:lnTo>
                      <a:pt x="0" y="6"/>
                    </a:lnTo>
                    <a:lnTo>
                      <a:pt x="0" y="5"/>
                    </a:lnTo>
                    <a:lnTo>
                      <a:pt x="0" y="4"/>
                    </a:lnTo>
                    <a:lnTo>
                      <a:pt x="0" y="4"/>
                    </a:lnTo>
                    <a:lnTo>
                      <a:pt x="0" y="3"/>
                    </a:lnTo>
                    <a:lnTo>
                      <a:pt x="0" y="3"/>
                    </a:lnTo>
                    <a:lnTo>
                      <a:pt x="0" y="2"/>
                    </a:lnTo>
                    <a:lnTo>
                      <a:pt x="0" y="1"/>
                    </a:lnTo>
                    <a:lnTo>
                      <a:pt x="0" y="2"/>
                    </a:lnTo>
                    <a:lnTo>
                      <a:pt x="0" y="2"/>
                    </a:lnTo>
                    <a:lnTo>
                      <a:pt x="0" y="2"/>
                    </a:lnTo>
                    <a:lnTo>
                      <a:pt x="0" y="2"/>
                    </a:lnTo>
                    <a:lnTo>
                      <a:pt x="0" y="2"/>
                    </a:lnTo>
                    <a:lnTo>
                      <a:pt x="0" y="1"/>
                    </a:lnTo>
                    <a:lnTo>
                      <a:pt x="0" y="2"/>
                    </a:lnTo>
                    <a:lnTo>
                      <a:pt x="0" y="1"/>
                    </a:lnTo>
                    <a:lnTo>
                      <a:pt x="0" y="1"/>
                    </a:lnTo>
                    <a:lnTo>
                      <a:pt x="0" y="2"/>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5"/>
                    </a:lnTo>
                    <a:lnTo>
                      <a:pt x="0" y="4"/>
                    </a:lnTo>
                    <a:lnTo>
                      <a:pt x="0" y="5"/>
                    </a:lnTo>
                    <a:lnTo>
                      <a:pt x="0" y="4"/>
                    </a:lnTo>
                    <a:lnTo>
                      <a:pt x="0" y="3"/>
                    </a:lnTo>
                    <a:lnTo>
                      <a:pt x="0" y="3"/>
                    </a:lnTo>
                    <a:lnTo>
                      <a:pt x="0" y="2"/>
                    </a:lnTo>
                    <a:lnTo>
                      <a:pt x="0" y="2"/>
                    </a:lnTo>
                    <a:lnTo>
                      <a:pt x="0" y="1"/>
                    </a:lnTo>
                    <a:lnTo>
                      <a:pt x="0" y="2"/>
                    </a:lnTo>
                    <a:lnTo>
                      <a:pt x="0" y="1"/>
                    </a:lnTo>
                    <a:lnTo>
                      <a:pt x="0" y="1"/>
                    </a:lnTo>
                    <a:lnTo>
                      <a:pt x="0" y="0"/>
                    </a:lnTo>
                    <a:lnTo>
                      <a:pt x="0" y="1"/>
                    </a:lnTo>
                    <a:lnTo>
                      <a:pt x="0" y="2"/>
                    </a:lnTo>
                    <a:lnTo>
                      <a:pt x="0" y="2"/>
                    </a:lnTo>
                    <a:lnTo>
                      <a:pt x="0" y="2"/>
                    </a:lnTo>
                    <a:lnTo>
                      <a:pt x="0" y="2"/>
                    </a:lnTo>
                    <a:lnTo>
                      <a:pt x="0" y="2"/>
                    </a:lnTo>
                    <a:lnTo>
                      <a:pt x="0" y="2"/>
                    </a:lnTo>
                    <a:lnTo>
                      <a:pt x="0" y="3"/>
                    </a:lnTo>
                    <a:lnTo>
                      <a:pt x="0" y="3"/>
                    </a:lnTo>
                    <a:lnTo>
                      <a:pt x="0" y="4"/>
                    </a:lnTo>
                    <a:lnTo>
                      <a:pt x="0" y="3"/>
                    </a:lnTo>
                    <a:lnTo>
                      <a:pt x="0" y="4"/>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7"/>
                    </a:lnTo>
                    <a:lnTo>
                      <a:pt x="0" y="6"/>
                    </a:lnTo>
                    <a:lnTo>
                      <a:pt x="0" y="6"/>
                    </a:lnTo>
                    <a:lnTo>
                      <a:pt x="0" y="7"/>
                    </a:lnTo>
                    <a:lnTo>
                      <a:pt x="0" y="6"/>
                    </a:lnTo>
                    <a:lnTo>
                      <a:pt x="0" y="6"/>
                    </a:lnTo>
                    <a:lnTo>
                      <a:pt x="0" y="6"/>
                    </a:lnTo>
                    <a:lnTo>
                      <a:pt x="0" y="7"/>
                    </a:lnTo>
                    <a:lnTo>
                      <a:pt x="0" y="6"/>
                    </a:lnTo>
                    <a:lnTo>
                      <a:pt x="0" y="7"/>
                    </a:lnTo>
                    <a:lnTo>
                      <a:pt x="0" y="6"/>
                    </a:lnTo>
                    <a:lnTo>
                      <a:pt x="0" y="7"/>
                    </a:lnTo>
                    <a:lnTo>
                      <a:pt x="0" y="7"/>
                    </a:lnTo>
                    <a:lnTo>
                      <a:pt x="0" y="7"/>
                    </a:lnTo>
                    <a:lnTo>
                      <a:pt x="0" y="8"/>
                    </a:lnTo>
                    <a:lnTo>
                      <a:pt x="0" y="8"/>
                    </a:lnTo>
                    <a:lnTo>
                      <a:pt x="0" y="8"/>
                    </a:lnTo>
                    <a:lnTo>
                      <a:pt x="0" y="9"/>
                    </a:lnTo>
                    <a:lnTo>
                      <a:pt x="0" y="8"/>
                    </a:lnTo>
                    <a:lnTo>
                      <a:pt x="0" y="9"/>
                    </a:lnTo>
                    <a:lnTo>
                      <a:pt x="0" y="8"/>
                    </a:lnTo>
                    <a:lnTo>
                      <a:pt x="0" y="8"/>
                    </a:lnTo>
                    <a:lnTo>
                      <a:pt x="0" y="8"/>
                    </a:lnTo>
                    <a:lnTo>
                      <a:pt x="0" y="7"/>
                    </a:lnTo>
                    <a:lnTo>
                      <a:pt x="0" y="7"/>
                    </a:lnTo>
                    <a:lnTo>
                      <a:pt x="0" y="7"/>
                    </a:lnTo>
                    <a:lnTo>
                      <a:pt x="0" y="7"/>
                    </a:lnTo>
                    <a:lnTo>
                      <a:pt x="0" y="6"/>
                    </a:lnTo>
                    <a:lnTo>
                      <a:pt x="0" y="7"/>
                    </a:lnTo>
                    <a:lnTo>
                      <a:pt x="0" y="7"/>
                    </a:lnTo>
                    <a:lnTo>
                      <a:pt x="0" y="7"/>
                    </a:lnTo>
                    <a:lnTo>
                      <a:pt x="0" y="6"/>
                    </a:lnTo>
                    <a:lnTo>
                      <a:pt x="0" y="6"/>
                    </a:lnTo>
                    <a:lnTo>
                      <a:pt x="0" y="6"/>
                    </a:lnTo>
                    <a:lnTo>
                      <a:pt x="0" y="7"/>
                    </a:lnTo>
                    <a:lnTo>
                      <a:pt x="0" y="7"/>
                    </a:lnTo>
                    <a:lnTo>
                      <a:pt x="0" y="6"/>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8"/>
                    </a:lnTo>
                    <a:lnTo>
                      <a:pt x="0" y="7"/>
                    </a:lnTo>
                    <a:lnTo>
                      <a:pt x="0" y="7"/>
                    </a:lnTo>
                    <a:lnTo>
                      <a:pt x="0" y="7"/>
                    </a:lnTo>
                    <a:lnTo>
                      <a:pt x="0" y="7"/>
                    </a:lnTo>
                    <a:lnTo>
                      <a:pt x="0" y="6"/>
                    </a:lnTo>
                    <a:lnTo>
                      <a:pt x="0" y="6"/>
                    </a:lnTo>
                    <a:lnTo>
                      <a:pt x="0" y="6"/>
                    </a:lnTo>
                    <a:lnTo>
                      <a:pt x="0" y="5"/>
                    </a:lnTo>
                    <a:lnTo>
                      <a:pt x="0" y="5"/>
                    </a:lnTo>
                    <a:lnTo>
                      <a:pt x="0" y="5"/>
                    </a:lnTo>
                    <a:lnTo>
                      <a:pt x="0" y="6"/>
                    </a:lnTo>
                    <a:lnTo>
                      <a:pt x="0" y="5"/>
                    </a:lnTo>
                    <a:lnTo>
                      <a:pt x="0" y="5"/>
                    </a:lnTo>
                    <a:lnTo>
                      <a:pt x="0" y="6"/>
                    </a:lnTo>
                    <a:lnTo>
                      <a:pt x="0" y="5"/>
                    </a:lnTo>
                    <a:lnTo>
                      <a:pt x="0" y="6"/>
                    </a:lnTo>
                    <a:lnTo>
                      <a:pt x="0" y="6"/>
                    </a:lnTo>
                    <a:lnTo>
                      <a:pt x="0" y="7"/>
                    </a:lnTo>
                    <a:lnTo>
                      <a:pt x="0" y="7"/>
                    </a:lnTo>
                    <a:lnTo>
                      <a:pt x="0" y="7"/>
                    </a:lnTo>
                    <a:lnTo>
                      <a:pt x="0" y="7"/>
                    </a:lnTo>
                    <a:lnTo>
                      <a:pt x="0" y="7"/>
                    </a:lnTo>
                    <a:lnTo>
                      <a:pt x="0" y="7"/>
                    </a:lnTo>
                    <a:lnTo>
                      <a:pt x="0" y="7"/>
                    </a:lnTo>
                    <a:lnTo>
                      <a:pt x="0" y="6"/>
                    </a:lnTo>
                    <a:lnTo>
                      <a:pt x="0" y="6"/>
                    </a:lnTo>
                    <a:lnTo>
                      <a:pt x="0" y="7"/>
                    </a:lnTo>
                    <a:lnTo>
                      <a:pt x="0" y="5"/>
                    </a:lnTo>
                    <a:lnTo>
                      <a:pt x="0" y="5"/>
                    </a:lnTo>
                    <a:lnTo>
                      <a:pt x="0" y="5"/>
                    </a:lnTo>
                    <a:lnTo>
                      <a:pt x="0" y="5"/>
                    </a:lnTo>
                    <a:lnTo>
                      <a:pt x="0" y="5"/>
                    </a:lnTo>
                    <a:lnTo>
                      <a:pt x="0" y="5"/>
                    </a:lnTo>
                    <a:lnTo>
                      <a:pt x="0" y="4"/>
                    </a:lnTo>
                    <a:lnTo>
                      <a:pt x="0" y="4"/>
                    </a:lnTo>
                    <a:lnTo>
                      <a:pt x="0" y="4"/>
                    </a:lnTo>
                    <a:lnTo>
                      <a:pt x="0" y="4"/>
                    </a:lnTo>
                    <a:lnTo>
                      <a:pt x="0" y="5"/>
                    </a:lnTo>
                    <a:lnTo>
                      <a:pt x="0" y="5"/>
                    </a:lnTo>
                    <a:lnTo>
                      <a:pt x="0" y="5"/>
                    </a:lnTo>
                    <a:lnTo>
                      <a:pt x="0" y="4"/>
                    </a:lnTo>
                    <a:lnTo>
                      <a:pt x="0" y="5"/>
                    </a:lnTo>
                    <a:lnTo>
                      <a:pt x="0" y="4"/>
                    </a:lnTo>
                    <a:lnTo>
                      <a:pt x="0" y="5"/>
                    </a:lnTo>
                    <a:lnTo>
                      <a:pt x="0" y="5"/>
                    </a:lnTo>
                    <a:lnTo>
                      <a:pt x="0" y="4"/>
                    </a:lnTo>
                    <a:lnTo>
                      <a:pt x="0" y="4"/>
                    </a:lnTo>
                    <a:lnTo>
                      <a:pt x="0" y="4"/>
                    </a:lnTo>
                    <a:lnTo>
                      <a:pt x="0" y="3"/>
                    </a:lnTo>
                    <a:lnTo>
                      <a:pt x="0" y="4"/>
                    </a:lnTo>
                    <a:lnTo>
                      <a:pt x="0" y="4"/>
                    </a:lnTo>
                    <a:lnTo>
                      <a:pt x="0" y="5"/>
                    </a:lnTo>
                    <a:lnTo>
                      <a:pt x="0" y="4"/>
                    </a:lnTo>
                    <a:lnTo>
                      <a:pt x="0" y="5"/>
                    </a:lnTo>
                    <a:lnTo>
                      <a:pt x="0" y="5"/>
                    </a:lnTo>
                    <a:lnTo>
                      <a:pt x="0" y="5"/>
                    </a:lnTo>
                    <a:lnTo>
                      <a:pt x="0" y="5"/>
                    </a:lnTo>
                    <a:lnTo>
                      <a:pt x="0" y="6"/>
                    </a:lnTo>
                    <a:lnTo>
                      <a:pt x="0" y="6"/>
                    </a:lnTo>
                    <a:lnTo>
                      <a:pt x="0" y="6"/>
                    </a:lnTo>
                    <a:lnTo>
                      <a:pt x="0" y="5"/>
                    </a:lnTo>
                    <a:lnTo>
                      <a:pt x="0" y="6"/>
                    </a:lnTo>
                    <a:lnTo>
                      <a:pt x="0" y="6"/>
                    </a:lnTo>
                    <a:lnTo>
                      <a:pt x="0" y="6"/>
                    </a:lnTo>
                    <a:lnTo>
                      <a:pt x="0" y="6"/>
                    </a:lnTo>
                    <a:lnTo>
                      <a:pt x="0" y="5"/>
                    </a:lnTo>
                    <a:lnTo>
                      <a:pt x="0" y="7"/>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6"/>
                    </a:lnTo>
                    <a:lnTo>
                      <a:pt x="0" y="6"/>
                    </a:lnTo>
                    <a:lnTo>
                      <a:pt x="0" y="7"/>
                    </a:lnTo>
                    <a:lnTo>
                      <a:pt x="0" y="6"/>
                    </a:lnTo>
                    <a:lnTo>
                      <a:pt x="0" y="6"/>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9"/>
                    </a:lnTo>
                    <a:lnTo>
                      <a:pt x="0" y="8"/>
                    </a:lnTo>
                    <a:lnTo>
                      <a:pt x="0" y="8"/>
                    </a:lnTo>
                    <a:lnTo>
                      <a:pt x="0" y="9"/>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9"/>
                    </a:lnTo>
                    <a:lnTo>
                      <a:pt x="0" y="10"/>
                    </a:lnTo>
                    <a:lnTo>
                      <a:pt x="0" y="9"/>
                    </a:lnTo>
                    <a:lnTo>
                      <a:pt x="0" y="8"/>
                    </a:lnTo>
                    <a:lnTo>
                      <a:pt x="0" y="8"/>
                    </a:lnTo>
                    <a:lnTo>
                      <a:pt x="0" y="8"/>
                    </a:lnTo>
                    <a:lnTo>
                      <a:pt x="0" y="8"/>
                    </a:lnTo>
                    <a:lnTo>
                      <a:pt x="0" y="8"/>
                    </a:lnTo>
                    <a:lnTo>
                      <a:pt x="0" y="7"/>
                    </a:lnTo>
                    <a:lnTo>
                      <a:pt x="0" y="7"/>
                    </a:lnTo>
                    <a:lnTo>
                      <a:pt x="0" y="7"/>
                    </a:lnTo>
                    <a:lnTo>
                      <a:pt x="0" y="8"/>
                    </a:lnTo>
                    <a:lnTo>
                      <a:pt x="0" y="9"/>
                    </a:lnTo>
                    <a:lnTo>
                      <a:pt x="0" y="8"/>
                    </a:lnTo>
                    <a:lnTo>
                      <a:pt x="0" y="9"/>
                    </a:lnTo>
                    <a:lnTo>
                      <a:pt x="0" y="8"/>
                    </a:lnTo>
                    <a:lnTo>
                      <a:pt x="0" y="8"/>
                    </a:lnTo>
                    <a:lnTo>
                      <a:pt x="0" y="7"/>
                    </a:lnTo>
                    <a:lnTo>
                      <a:pt x="0" y="8"/>
                    </a:lnTo>
                    <a:lnTo>
                      <a:pt x="0" y="7"/>
                    </a:lnTo>
                    <a:lnTo>
                      <a:pt x="0" y="6"/>
                    </a:lnTo>
                    <a:lnTo>
                      <a:pt x="0" y="6"/>
                    </a:lnTo>
                    <a:lnTo>
                      <a:pt x="0" y="6"/>
                    </a:lnTo>
                    <a:lnTo>
                      <a:pt x="0" y="5"/>
                    </a:lnTo>
                    <a:lnTo>
                      <a:pt x="0" y="5"/>
                    </a:lnTo>
                    <a:lnTo>
                      <a:pt x="0" y="5"/>
                    </a:lnTo>
                    <a:lnTo>
                      <a:pt x="0" y="5"/>
                    </a:lnTo>
                    <a:lnTo>
                      <a:pt x="0" y="5"/>
                    </a:lnTo>
                    <a:lnTo>
                      <a:pt x="0" y="5"/>
                    </a:lnTo>
                    <a:lnTo>
                      <a:pt x="0" y="4"/>
                    </a:lnTo>
                    <a:lnTo>
                      <a:pt x="0" y="3"/>
                    </a:lnTo>
                    <a:lnTo>
                      <a:pt x="0" y="3"/>
                    </a:lnTo>
                    <a:lnTo>
                      <a:pt x="0" y="3"/>
                    </a:lnTo>
                    <a:lnTo>
                      <a:pt x="0" y="2"/>
                    </a:lnTo>
                    <a:lnTo>
                      <a:pt x="0" y="2"/>
                    </a:lnTo>
                    <a:lnTo>
                      <a:pt x="0" y="2"/>
                    </a:lnTo>
                    <a:lnTo>
                      <a:pt x="0" y="3"/>
                    </a:lnTo>
                    <a:lnTo>
                      <a:pt x="0" y="3"/>
                    </a:lnTo>
                    <a:lnTo>
                      <a:pt x="0" y="4"/>
                    </a:lnTo>
                    <a:lnTo>
                      <a:pt x="0" y="4"/>
                    </a:lnTo>
                    <a:lnTo>
                      <a:pt x="0" y="4"/>
                    </a:lnTo>
                    <a:lnTo>
                      <a:pt x="0" y="3"/>
                    </a:lnTo>
                    <a:lnTo>
                      <a:pt x="0" y="4"/>
                    </a:lnTo>
                    <a:lnTo>
                      <a:pt x="0" y="4"/>
                    </a:lnTo>
                    <a:lnTo>
                      <a:pt x="0" y="4"/>
                    </a:lnTo>
                    <a:lnTo>
                      <a:pt x="0" y="4"/>
                    </a:lnTo>
                    <a:lnTo>
                      <a:pt x="0" y="5"/>
                    </a:lnTo>
                    <a:lnTo>
                      <a:pt x="0" y="4"/>
                    </a:lnTo>
                    <a:lnTo>
                      <a:pt x="0" y="4"/>
                    </a:lnTo>
                    <a:lnTo>
                      <a:pt x="0" y="4"/>
                    </a:lnTo>
                    <a:lnTo>
                      <a:pt x="0" y="5"/>
                    </a:lnTo>
                    <a:lnTo>
                      <a:pt x="0" y="5"/>
                    </a:lnTo>
                    <a:lnTo>
                      <a:pt x="0" y="4"/>
                    </a:lnTo>
                    <a:lnTo>
                      <a:pt x="0" y="4"/>
                    </a:lnTo>
                    <a:lnTo>
                      <a:pt x="0" y="4"/>
                    </a:lnTo>
                    <a:lnTo>
                      <a:pt x="0" y="3"/>
                    </a:lnTo>
                    <a:lnTo>
                      <a:pt x="0" y="2"/>
                    </a:lnTo>
                    <a:lnTo>
                      <a:pt x="0" y="2"/>
                    </a:lnTo>
                    <a:lnTo>
                      <a:pt x="0" y="2"/>
                    </a:lnTo>
                    <a:lnTo>
                      <a:pt x="0" y="1"/>
                    </a:lnTo>
                    <a:lnTo>
                      <a:pt x="0" y="2"/>
                    </a:lnTo>
                    <a:lnTo>
                      <a:pt x="0" y="1"/>
                    </a:lnTo>
                    <a:lnTo>
                      <a:pt x="0" y="2"/>
                    </a:lnTo>
                    <a:lnTo>
                      <a:pt x="0" y="2"/>
                    </a:lnTo>
                    <a:lnTo>
                      <a:pt x="0" y="2"/>
                    </a:lnTo>
                    <a:lnTo>
                      <a:pt x="0" y="2"/>
                    </a:lnTo>
                    <a:lnTo>
                      <a:pt x="0" y="2"/>
                    </a:lnTo>
                    <a:lnTo>
                      <a:pt x="0" y="3"/>
                    </a:lnTo>
                    <a:lnTo>
                      <a:pt x="0" y="3"/>
                    </a:lnTo>
                    <a:lnTo>
                      <a:pt x="0" y="3"/>
                    </a:lnTo>
                    <a:lnTo>
                      <a:pt x="0" y="3"/>
                    </a:lnTo>
                    <a:lnTo>
                      <a:pt x="0" y="4"/>
                    </a:lnTo>
                    <a:lnTo>
                      <a:pt x="0" y="4"/>
                    </a:lnTo>
                    <a:lnTo>
                      <a:pt x="0" y="4"/>
                    </a:lnTo>
                    <a:lnTo>
                      <a:pt x="0" y="5"/>
                    </a:lnTo>
                    <a:lnTo>
                      <a:pt x="0" y="4"/>
                    </a:lnTo>
                    <a:lnTo>
                      <a:pt x="0" y="5"/>
                    </a:lnTo>
                    <a:lnTo>
                      <a:pt x="0" y="5"/>
                    </a:lnTo>
                    <a:lnTo>
                      <a:pt x="0" y="5"/>
                    </a:lnTo>
                    <a:lnTo>
                      <a:pt x="0" y="5"/>
                    </a:lnTo>
                    <a:lnTo>
                      <a:pt x="0" y="6"/>
                    </a:lnTo>
                    <a:lnTo>
                      <a:pt x="0" y="7"/>
                    </a:lnTo>
                    <a:lnTo>
                      <a:pt x="0" y="7"/>
                    </a:lnTo>
                    <a:lnTo>
                      <a:pt x="0" y="6"/>
                    </a:lnTo>
                    <a:lnTo>
                      <a:pt x="0" y="7"/>
                    </a:lnTo>
                    <a:lnTo>
                      <a:pt x="0" y="7"/>
                    </a:lnTo>
                    <a:lnTo>
                      <a:pt x="0" y="7"/>
                    </a:lnTo>
                    <a:lnTo>
                      <a:pt x="0" y="8"/>
                    </a:lnTo>
                    <a:lnTo>
                      <a:pt x="0" y="8"/>
                    </a:lnTo>
                    <a:lnTo>
                      <a:pt x="0" y="8"/>
                    </a:lnTo>
                    <a:lnTo>
                      <a:pt x="0" y="8"/>
                    </a:lnTo>
                    <a:lnTo>
                      <a:pt x="0" y="8"/>
                    </a:lnTo>
                    <a:lnTo>
                      <a:pt x="0" y="9"/>
                    </a:lnTo>
                    <a:lnTo>
                      <a:pt x="0" y="9"/>
                    </a:lnTo>
                    <a:lnTo>
                      <a:pt x="0" y="9"/>
                    </a:lnTo>
                    <a:lnTo>
                      <a:pt x="0" y="10"/>
                    </a:lnTo>
                    <a:lnTo>
                      <a:pt x="0" y="9"/>
                    </a:lnTo>
                    <a:lnTo>
                      <a:pt x="0" y="8"/>
                    </a:lnTo>
                    <a:lnTo>
                      <a:pt x="0" y="9"/>
                    </a:lnTo>
                    <a:lnTo>
                      <a:pt x="0" y="10"/>
                    </a:lnTo>
                    <a:lnTo>
                      <a:pt x="0" y="9"/>
                    </a:lnTo>
                    <a:lnTo>
                      <a:pt x="0" y="10"/>
                    </a:lnTo>
                    <a:lnTo>
                      <a:pt x="0" y="9"/>
                    </a:lnTo>
                    <a:lnTo>
                      <a:pt x="0" y="9"/>
                    </a:lnTo>
                    <a:lnTo>
                      <a:pt x="0" y="9"/>
                    </a:lnTo>
                    <a:lnTo>
                      <a:pt x="0" y="9"/>
                    </a:lnTo>
                    <a:lnTo>
                      <a:pt x="0" y="8"/>
                    </a:lnTo>
                    <a:lnTo>
                      <a:pt x="0" y="8"/>
                    </a:lnTo>
                    <a:lnTo>
                      <a:pt x="0" y="7"/>
                    </a:lnTo>
                    <a:lnTo>
                      <a:pt x="0" y="8"/>
                    </a:lnTo>
                    <a:lnTo>
                      <a:pt x="0" y="8"/>
                    </a:lnTo>
                    <a:lnTo>
                      <a:pt x="0" y="8"/>
                    </a:lnTo>
                    <a:lnTo>
                      <a:pt x="0" y="8"/>
                    </a:lnTo>
                    <a:lnTo>
                      <a:pt x="0" y="9"/>
                    </a:lnTo>
                    <a:lnTo>
                      <a:pt x="0" y="10"/>
                    </a:lnTo>
                    <a:lnTo>
                      <a:pt x="0" y="10"/>
                    </a:lnTo>
                    <a:lnTo>
                      <a:pt x="0" y="10"/>
                    </a:lnTo>
                    <a:lnTo>
                      <a:pt x="0" y="9"/>
                    </a:lnTo>
                    <a:lnTo>
                      <a:pt x="0" y="10"/>
                    </a:lnTo>
                    <a:lnTo>
                      <a:pt x="0" y="10"/>
                    </a:lnTo>
                    <a:lnTo>
                      <a:pt x="0" y="9"/>
                    </a:lnTo>
                    <a:lnTo>
                      <a:pt x="0" y="10"/>
                    </a:lnTo>
                    <a:lnTo>
                      <a:pt x="0" y="10"/>
                    </a:lnTo>
                    <a:lnTo>
                      <a:pt x="0" y="9"/>
                    </a:lnTo>
                    <a:lnTo>
                      <a:pt x="0" y="10"/>
                    </a:lnTo>
                    <a:lnTo>
                      <a:pt x="0" y="9"/>
                    </a:lnTo>
                    <a:lnTo>
                      <a:pt x="0" y="9"/>
                    </a:lnTo>
                    <a:lnTo>
                      <a:pt x="0" y="9"/>
                    </a:lnTo>
                    <a:lnTo>
                      <a:pt x="0" y="9"/>
                    </a:lnTo>
                    <a:lnTo>
                      <a:pt x="0" y="10"/>
                    </a:lnTo>
                    <a:lnTo>
                      <a:pt x="0" y="10"/>
                    </a:lnTo>
                    <a:lnTo>
                      <a:pt x="0" y="9"/>
                    </a:lnTo>
                    <a:lnTo>
                      <a:pt x="0" y="10"/>
                    </a:lnTo>
                    <a:lnTo>
                      <a:pt x="0" y="9"/>
                    </a:lnTo>
                    <a:lnTo>
                      <a:pt x="0" y="8"/>
                    </a:lnTo>
                    <a:lnTo>
                      <a:pt x="0" y="8"/>
                    </a:lnTo>
                    <a:lnTo>
                      <a:pt x="0" y="8"/>
                    </a:lnTo>
                    <a:lnTo>
                      <a:pt x="0" y="7"/>
                    </a:lnTo>
                    <a:lnTo>
                      <a:pt x="0" y="7"/>
                    </a:lnTo>
                    <a:lnTo>
                      <a:pt x="0" y="6"/>
                    </a:lnTo>
                    <a:lnTo>
                      <a:pt x="0" y="5"/>
                    </a:lnTo>
                    <a:lnTo>
                      <a:pt x="0" y="5"/>
                    </a:lnTo>
                    <a:lnTo>
                      <a:pt x="0" y="5"/>
                    </a:lnTo>
                    <a:lnTo>
                      <a:pt x="0" y="5"/>
                    </a:lnTo>
                    <a:lnTo>
                      <a:pt x="0" y="5"/>
                    </a:lnTo>
                    <a:lnTo>
                      <a:pt x="0" y="6"/>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8"/>
                    </a:lnTo>
                    <a:lnTo>
                      <a:pt x="0" y="9"/>
                    </a:lnTo>
                    <a:lnTo>
                      <a:pt x="0" y="8"/>
                    </a:lnTo>
                    <a:lnTo>
                      <a:pt x="0" y="8"/>
                    </a:lnTo>
                    <a:lnTo>
                      <a:pt x="0" y="9"/>
                    </a:lnTo>
                    <a:lnTo>
                      <a:pt x="0" y="8"/>
                    </a:lnTo>
                    <a:lnTo>
                      <a:pt x="0" y="8"/>
                    </a:lnTo>
                    <a:lnTo>
                      <a:pt x="0" y="9"/>
                    </a:lnTo>
                    <a:lnTo>
                      <a:pt x="0" y="9"/>
                    </a:lnTo>
                    <a:lnTo>
                      <a:pt x="0" y="9"/>
                    </a:lnTo>
                    <a:lnTo>
                      <a:pt x="0" y="10"/>
                    </a:lnTo>
                    <a:lnTo>
                      <a:pt x="0" y="10"/>
                    </a:lnTo>
                    <a:lnTo>
                      <a:pt x="0" y="10"/>
                    </a:lnTo>
                    <a:lnTo>
                      <a:pt x="0" y="10"/>
                    </a:lnTo>
                    <a:lnTo>
                      <a:pt x="0" y="10"/>
                    </a:lnTo>
                    <a:lnTo>
                      <a:pt x="0" y="10"/>
                    </a:lnTo>
                    <a:lnTo>
                      <a:pt x="0" y="9"/>
                    </a:lnTo>
                    <a:lnTo>
                      <a:pt x="0" y="10"/>
                    </a:lnTo>
                    <a:lnTo>
                      <a:pt x="0" y="9"/>
                    </a:lnTo>
                    <a:lnTo>
                      <a:pt x="0" y="10"/>
                    </a:lnTo>
                    <a:lnTo>
                      <a:pt x="0" y="9"/>
                    </a:lnTo>
                    <a:lnTo>
                      <a:pt x="0" y="9"/>
                    </a:lnTo>
                    <a:lnTo>
                      <a:pt x="0" y="8"/>
                    </a:lnTo>
                    <a:lnTo>
                      <a:pt x="0" y="8"/>
                    </a:lnTo>
                    <a:lnTo>
                      <a:pt x="0" y="9"/>
                    </a:lnTo>
                    <a:lnTo>
                      <a:pt x="0" y="8"/>
                    </a:lnTo>
                    <a:lnTo>
                      <a:pt x="0" y="8"/>
                    </a:lnTo>
                    <a:lnTo>
                      <a:pt x="0" y="8"/>
                    </a:lnTo>
                    <a:lnTo>
                      <a:pt x="0" y="9"/>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2"/>
                    </a:lnTo>
                    <a:lnTo>
                      <a:pt x="0" y="12"/>
                    </a:lnTo>
                    <a:lnTo>
                      <a:pt x="0" y="12"/>
                    </a:lnTo>
                    <a:lnTo>
                      <a:pt x="0" y="11"/>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9"/>
                    </a:lnTo>
                    <a:lnTo>
                      <a:pt x="0" y="8"/>
                    </a:lnTo>
                    <a:lnTo>
                      <a:pt x="0" y="7"/>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7"/>
                    </a:lnTo>
                    <a:lnTo>
                      <a:pt x="0" y="6"/>
                    </a:lnTo>
                    <a:lnTo>
                      <a:pt x="0" y="6"/>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4"/>
                    </a:lnTo>
                    <a:lnTo>
                      <a:pt x="0" y="3"/>
                    </a:lnTo>
                    <a:lnTo>
                      <a:pt x="0" y="4"/>
                    </a:lnTo>
                    <a:lnTo>
                      <a:pt x="0" y="4"/>
                    </a:lnTo>
                    <a:lnTo>
                      <a:pt x="0" y="5"/>
                    </a:lnTo>
                    <a:lnTo>
                      <a:pt x="0" y="4"/>
                    </a:lnTo>
                    <a:lnTo>
                      <a:pt x="0" y="5"/>
                    </a:lnTo>
                    <a:lnTo>
                      <a:pt x="0" y="4"/>
                    </a:lnTo>
                    <a:lnTo>
                      <a:pt x="0" y="4"/>
                    </a:lnTo>
                    <a:lnTo>
                      <a:pt x="0" y="4"/>
                    </a:lnTo>
                    <a:lnTo>
                      <a:pt x="0" y="4"/>
                    </a:lnTo>
                    <a:lnTo>
                      <a:pt x="0" y="3"/>
                    </a:lnTo>
                    <a:lnTo>
                      <a:pt x="0" y="3"/>
                    </a:lnTo>
                    <a:lnTo>
                      <a:pt x="0" y="3"/>
                    </a:lnTo>
                    <a:lnTo>
                      <a:pt x="0" y="4"/>
                    </a:lnTo>
                    <a:lnTo>
                      <a:pt x="0" y="3"/>
                    </a:lnTo>
                    <a:lnTo>
                      <a:pt x="0" y="4"/>
                    </a:lnTo>
                    <a:lnTo>
                      <a:pt x="0" y="4"/>
                    </a:lnTo>
                    <a:lnTo>
                      <a:pt x="0" y="5"/>
                    </a:lnTo>
                    <a:lnTo>
                      <a:pt x="0" y="4"/>
                    </a:lnTo>
                    <a:lnTo>
                      <a:pt x="0" y="5"/>
                    </a:lnTo>
                    <a:lnTo>
                      <a:pt x="0" y="5"/>
                    </a:lnTo>
                    <a:lnTo>
                      <a:pt x="0" y="5"/>
                    </a:lnTo>
                    <a:lnTo>
                      <a:pt x="0" y="5"/>
                    </a:lnTo>
                    <a:lnTo>
                      <a:pt x="0" y="4"/>
                    </a:lnTo>
                    <a:lnTo>
                      <a:pt x="0" y="4"/>
                    </a:lnTo>
                    <a:lnTo>
                      <a:pt x="0" y="5"/>
                    </a:lnTo>
                    <a:lnTo>
                      <a:pt x="0" y="4"/>
                    </a:lnTo>
                    <a:lnTo>
                      <a:pt x="0" y="5"/>
                    </a:lnTo>
                    <a:lnTo>
                      <a:pt x="0" y="5"/>
                    </a:lnTo>
                    <a:lnTo>
                      <a:pt x="0" y="5"/>
                    </a:lnTo>
                    <a:lnTo>
                      <a:pt x="0" y="4"/>
                    </a:lnTo>
                    <a:lnTo>
                      <a:pt x="0" y="4"/>
                    </a:lnTo>
                    <a:lnTo>
                      <a:pt x="0" y="4"/>
                    </a:lnTo>
                    <a:lnTo>
                      <a:pt x="0" y="4"/>
                    </a:lnTo>
                    <a:lnTo>
                      <a:pt x="0" y="4"/>
                    </a:lnTo>
                    <a:lnTo>
                      <a:pt x="0" y="4"/>
                    </a:lnTo>
                    <a:lnTo>
                      <a:pt x="0" y="3"/>
                    </a:lnTo>
                    <a:lnTo>
                      <a:pt x="0" y="3"/>
                    </a:lnTo>
                    <a:lnTo>
                      <a:pt x="0" y="3"/>
                    </a:lnTo>
                    <a:lnTo>
                      <a:pt x="0" y="2"/>
                    </a:lnTo>
                    <a:lnTo>
                      <a:pt x="0" y="2"/>
                    </a:lnTo>
                    <a:lnTo>
                      <a:pt x="0" y="2"/>
                    </a:lnTo>
                    <a:lnTo>
                      <a:pt x="0" y="1"/>
                    </a:lnTo>
                    <a:lnTo>
                      <a:pt x="0" y="2"/>
                    </a:lnTo>
                    <a:lnTo>
                      <a:pt x="0" y="3"/>
                    </a:lnTo>
                    <a:lnTo>
                      <a:pt x="0" y="3"/>
                    </a:lnTo>
                    <a:lnTo>
                      <a:pt x="0" y="3"/>
                    </a:lnTo>
                    <a:lnTo>
                      <a:pt x="0" y="3"/>
                    </a:lnTo>
                    <a:lnTo>
                      <a:pt x="0" y="2"/>
                    </a:lnTo>
                    <a:lnTo>
                      <a:pt x="0" y="3"/>
                    </a:lnTo>
                    <a:lnTo>
                      <a:pt x="0" y="2"/>
                    </a:lnTo>
                    <a:lnTo>
                      <a:pt x="0" y="2"/>
                    </a:lnTo>
                    <a:lnTo>
                      <a:pt x="0" y="3"/>
                    </a:lnTo>
                    <a:lnTo>
                      <a:pt x="0" y="3"/>
                    </a:lnTo>
                    <a:lnTo>
                      <a:pt x="0" y="3"/>
                    </a:lnTo>
                    <a:lnTo>
                      <a:pt x="0" y="3"/>
                    </a:lnTo>
                    <a:lnTo>
                      <a:pt x="0" y="3"/>
                    </a:lnTo>
                    <a:lnTo>
                      <a:pt x="0" y="3"/>
                    </a:lnTo>
                    <a:lnTo>
                      <a:pt x="0" y="3"/>
                    </a:lnTo>
                    <a:lnTo>
                      <a:pt x="0" y="2"/>
                    </a:lnTo>
                    <a:lnTo>
                      <a:pt x="0" y="2"/>
                    </a:lnTo>
                    <a:lnTo>
                      <a:pt x="0" y="3"/>
                    </a:lnTo>
                    <a:lnTo>
                      <a:pt x="0" y="3"/>
                    </a:lnTo>
                    <a:lnTo>
                      <a:pt x="0" y="2"/>
                    </a:lnTo>
                    <a:lnTo>
                      <a:pt x="0" y="2"/>
                    </a:lnTo>
                    <a:lnTo>
                      <a:pt x="0" y="2"/>
                    </a:lnTo>
                    <a:lnTo>
                      <a:pt x="0" y="2"/>
                    </a:lnTo>
                    <a:lnTo>
                      <a:pt x="0" y="2"/>
                    </a:lnTo>
                    <a:lnTo>
                      <a:pt x="0" y="3"/>
                    </a:lnTo>
                    <a:lnTo>
                      <a:pt x="0" y="2"/>
                    </a:lnTo>
                    <a:lnTo>
                      <a:pt x="0" y="2"/>
                    </a:lnTo>
                    <a:lnTo>
                      <a:pt x="0" y="3"/>
                    </a:lnTo>
                    <a:lnTo>
                      <a:pt x="0" y="3"/>
                    </a:lnTo>
                    <a:lnTo>
                      <a:pt x="0" y="3"/>
                    </a:lnTo>
                    <a:lnTo>
                      <a:pt x="0" y="4"/>
                    </a:lnTo>
                    <a:lnTo>
                      <a:pt x="0" y="3"/>
                    </a:lnTo>
                    <a:lnTo>
                      <a:pt x="0" y="4"/>
                    </a:lnTo>
                    <a:lnTo>
                      <a:pt x="0" y="5"/>
                    </a:lnTo>
                    <a:lnTo>
                      <a:pt x="0" y="6"/>
                    </a:lnTo>
                    <a:lnTo>
                      <a:pt x="0" y="5"/>
                    </a:lnTo>
                    <a:lnTo>
                      <a:pt x="0" y="5"/>
                    </a:lnTo>
                    <a:lnTo>
                      <a:pt x="0" y="5"/>
                    </a:lnTo>
                    <a:lnTo>
                      <a:pt x="0" y="5"/>
                    </a:lnTo>
                    <a:lnTo>
                      <a:pt x="0" y="5"/>
                    </a:lnTo>
                    <a:lnTo>
                      <a:pt x="0" y="5"/>
                    </a:lnTo>
                    <a:lnTo>
                      <a:pt x="0" y="4"/>
                    </a:lnTo>
                    <a:lnTo>
                      <a:pt x="0" y="4"/>
                    </a:lnTo>
                    <a:lnTo>
                      <a:pt x="0" y="3"/>
                    </a:lnTo>
                    <a:lnTo>
                      <a:pt x="0" y="3"/>
                    </a:lnTo>
                    <a:lnTo>
                      <a:pt x="0" y="3"/>
                    </a:lnTo>
                    <a:lnTo>
                      <a:pt x="0" y="2"/>
                    </a:lnTo>
                    <a:lnTo>
                      <a:pt x="0" y="2"/>
                    </a:lnTo>
                    <a:lnTo>
                      <a:pt x="0" y="2"/>
                    </a:lnTo>
                    <a:lnTo>
                      <a:pt x="0" y="1"/>
                    </a:lnTo>
                    <a:lnTo>
                      <a:pt x="0" y="1"/>
                    </a:lnTo>
                    <a:lnTo>
                      <a:pt x="0" y="1"/>
                    </a:lnTo>
                    <a:lnTo>
                      <a:pt x="0" y="0"/>
                    </a:lnTo>
                    <a:lnTo>
                      <a:pt x="0" y="0"/>
                    </a:lnTo>
                    <a:lnTo>
                      <a:pt x="0" y="0"/>
                    </a:lnTo>
                    <a:lnTo>
                      <a:pt x="0" y="1"/>
                    </a:lnTo>
                    <a:lnTo>
                      <a:pt x="0" y="0"/>
                    </a:lnTo>
                    <a:lnTo>
                      <a:pt x="0" y="0"/>
                    </a:lnTo>
                    <a:lnTo>
                      <a:pt x="0" y="0"/>
                    </a:lnTo>
                    <a:lnTo>
                      <a:pt x="0" y="0"/>
                    </a:lnTo>
                    <a:lnTo>
                      <a:pt x="0" y="0"/>
                    </a:lnTo>
                    <a:lnTo>
                      <a:pt x="0" y="1"/>
                    </a:lnTo>
                    <a:lnTo>
                      <a:pt x="0" y="2"/>
                    </a:lnTo>
                    <a:lnTo>
                      <a:pt x="0" y="2"/>
                    </a:lnTo>
                    <a:lnTo>
                      <a:pt x="0" y="2"/>
                    </a:lnTo>
                    <a:lnTo>
                      <a:pt x="0" y="2"/>
                    </a:lnTo>
                    <a:lnTo>
                      <a:pt x="0" y="2"/>
                    </a:lnTo>
                    <a:lnTo>
                      <a:pt x="0" y="3"/>
                    </a:lnTo>
                    <a:lnTo>
                      <a:pt x="0" y="2"/>
                    </a:lnTo>
                    <a:lnTo>
                      <a:pt x="0" y="2"/>
                    </a:lnTo>
                    <a:lnTo>
                      <a:pt x="0" y="3"/>
                    </a:lnTo>
                  </a:path>
                </a:pathLst>
              </a:custGeom>
              <a:noFill/>
              <a:ln w="0">
                <a:solidFill>
                  <a:srgbClr val="3366FF"/>
                </a:solidFill>
                <a:prstDash val="solid"/>
                <a:round/>
                <a:headEnd/>
                <a:tailEnd/>
              </a:ln>
            </p:spPr>
            <p:txBody>
              <a:bodyPr/>
              <a:lstStyle/>
              <a:p>
                <a:endParaRPr lang="en-GB"/>
              </a:p>
            </p:txBody>
          </p:sp>
          <p:sp>
            <p:nvSpPr>
              <p:cNvPr id="186018" name="Freeform 674"/>
              <p:cNvSpPr>
                <a:spLocks/>
              </p:cNvSpPr>
              <p:nvPr/>
            </p:nvSpPr>
            <p:spPr bwMode="auto">
              <a:xfrm>
                <a:off x="3006" y="3419"/>
                <a:ext cx="1" cy="66"/>
              </a:xfrm>
              <a:custGeom>
                <a:avLst/>
                <a:gdLst/>
                <a:ahLst/>
                <a:cxnLst>
                  <a:cxn ang="0">
                    <a:pos x="0" y="2"/>
                  </a:cxn>
                  <a:cxn ang="0">
                    <a:pos x="0" y="4"/>
                  </a:cxn>
                  <a:cxn ang="0">
                    <a:pos x="0" y="8"/>
                  </a:cxn>
                  <a:cxn ang="0">
                    <a:pos x="0" y="7"/>
                  </a:cxn>
                  <a:cxn ang="0">
                    <a:pos x="0" y="7"/>
                  </a:cxn>
                  <a:cxn ang="0">
                    <a:pos x="0" y="8"/>
                  </a:cxn>
                  <a:cxn ang="0">
                    <a:pos x="0" y="7"/>
                  </a:cxn>
                  <a:cxn ang="0">
                    <a:pos x="0" y="8"/>
                  </a:cxn>
                  <a:cxn ang="0">
                    <a:pos x="0" y="9"/>
                  </a:cxn>
                  <a:cxn ang="0">
                    <a:pos x="0" y="10"/>
                  </a:cxn>
                  <a:cxn ang="0">
                    <a:pos x="0" y="10"/>
                  </a:cxn>
                  <a:cxn ang="0">
                    <a:pos x="0" y="8"/>
                  </a:cxn>
                  <a:cxn ang="0">
                    <a:pos x="0" y="9"/>
                  </a:cxn>
                  <a:cxn ang="0">
                    <a:pos x="0" y="7"/>
                  </a:cxn>
                  <a:cxn ang="0">
                    <a:pos x="0" y="8"/>
                  </a:cxn>
                  <a:cxn ang="0">
                    <a:pos x="0" y="6"/>
                  </a:cxn>
                  <a:cxn ang="0">
                    <a:pos x="0" y="5"/>
                  </a:cxn>
                  <a:cxn ang="0">
                    <a:pos x="0" y="6"/>
                  </a:cxn>
                  <a:cxn ang="0">
                    <a:pos x="0" y="5"/>
                  </a:cxn>
                  <a:cxn ang="0">
                    <a:pos x="0" y="7"/>
                  </a:cxn>
                  <a:cxn ang="0">
                    <a:pos x="0" y="8"/>
                  </a:cxn>
                  <a:cxn ang="0">
                    <a:pos x="0" y="7"/>
                  </a:cxn>
                  <a:cxn ang="0">
                    <a:pos x="0" y="7"/>
                  </a:cxn>
                  <a:cxn ang="0">
                    <a:pos x="0" y="4"/>
                  </a:cxn>
                  <a:cxn ang="0">
                    <a:pos x="0" y="4"/>
                  </a:cxn>
                  <a:cxn ang="0">
                    <a:pos x="0" y="5"/>
                  </a:cxn>
                  <a:cxn ang="0">
                    <a:pos x="0" y="6"/>
                  </a:cxn>
                  <a:cxn ang="0">
                    <a:pos x="0" y="6"/>
                  </a:cxn>
                  <a:cxn ang="0">
                    <a:pos x="0" y="7"/>
                  </a:cxn>
                  <a:cxn ang="0">
                    <a:pos x="0" y="7"/>
                  </a:cxn>
                  <a:cxn ang="0">
                    <a:pos x="0" y="8"/>
                  </a:cxn>
                  <a:cxn ang="0">
                    <a:pos x="0" y="8"/>
                  </a:cxn>
                  <a:cxn ang="0">
                    <a:pos x="0" y="7"/>
                  </a:cxn>
                  <a:cxn ang="0">
                    <a:pos x="0" y="6"/>
                  </a:cxn>
                  <a:cxn ang="0">
                    <a:pos x="0" y="6"/>
                  </a:cxn>
                  <a:cxn ang="0">
                    <a:pos x="0" y="8"/>
                  </a:cxn>
                  <a:cxn ang="0">
                    <a:pos x="0" y="6"/>
                  </a:cxn>
                  <a:cxn ang="0">
                    <a:pos x="0" y="7"/>
                  </a:cxn>
                  <a:cxn ang="0">
                    <a:pos x="0" y="6"/>
                  </a:cxn>
                  <a:cxn ang="0">
                    <a:pos x="0" y="6"/>
                  </a:cxn>
                  <a:cxn ang="0">
                    <a:pos x="0" y="7"/>
                  </a:cxn>
                  <a:cxn ang="0">
                    <a:pos x="0" y="7"/>
                  </a:cxn>
                  <a:cxn ang="0">
                    <a:pos x="0" y="7"/>
                  </a:cxn>
                  <a:cxn ang="0">
                    <a:pos x="0" y="6"/>
                  </a:cxn>
                  <a:cxn ang="0">
                    <a:pos x="0" y="4"/>
                  </a:cxn>
                  <a:cxn ang="0">
                    <a:pos x="0" y="5"/>
                  </a:cxn>
                  <a:cxn ang="0">
                    <a:pos x="0" y="5"/>
                  </a:cxn>
                  <a:cxn ang="0">
                    <a:pos x="0" y="5"/>
                  </a:cxn>
                  <a:cxn ang="0">
                    <a:pos x="0" y="4"/>
                  </a:cxn>
                  <a:cxn ang="0">
                    <a:pos x="0" y="4"/>
                  </a:cxn>
                  <a:cxn ang="0">
                    <a:pos x="0" y="0"/>
                  </a:cxn>
                  <a:cxn ang="0">
                    <a:pos x="0" y="2"/>
                  </a:cxn>
                  <a:cxn ang="0">
                    <a:pos x="0" y="4"/>
                  </a:cxn>
                  <a:cxn ang="0">
                    <a:pos x="0" y="4"/>
                  </a:cxn>
                  <a:cxn ang="0">
                    <a:pos x="0" y="7"/>
                  </a:cxn>
                  <a:cxn ang="0">
                    <a:pos x="0" y="7"/>
                  </a:cxn>
                  <a:cxn ang="0">
                    <a:pos x="0" y="6"/>
                  </a:cxn>
                  <a:cxn ang="0">
                    <a:pos x="0" y="5"/>
                  </a:cxn>
                  <a:cxn ang="0">
                    <a:pos x="0" y="4"/>
                  </a:cxn>
                  <a:cxn ang="0">
                    <a:pos x="0" y="6"/>
                  </a:cxn>
                  <a:cxn ang="0">
                    <a:pos x="0" y="6"/>
                  </a:cxn>
                  <a:cxn ang="0">
                    <a:pos x="0" y="9"/>
                  </a:cxn>
                  <a:cxn ang="0">
                    <a:pos x="0" y="8"/>
                  </a:cxn>
                </a:cxnLst>
                <a:rect l="0" t="0" r="r" b="b"/>
                <a:pathLst>
                  <a:path h="11">
                    <a:moveTo>
                      <a:pt x="0" y="2"/>
                    </a:moveTo>
                    <a:lnTo>
                      <a:pt x="0" y="1"/>
                    </a:lnTo>
                    <a:lnTo>
                      <a:pt x="0" y="2"/>
                    </a:lnTo>
                    <a:lnTo>
                      <a:pt x="0" y="2"/>
                    </a:lnTo>
                    <a:lnTo>
                      <a:pt x="0" y="2"/>
                    </a:lnTo>
                    <a:lnTo>
                      <a:pt x="0" y="2"/>
                    </a:lnTo>
                    <a:lnTo>
                      <a:pt x="0" y="2"/>
                    </a:lnTo>
                    <a:lnTo>
                      <a:pt x="0" y="3"/>
                    </a:lnTo>
                    <a:lnTo>
                      <a:pt x="0" y="3"/>
                    </a:lnTo>
                    <a:lnTo>
                      <a:pt x="0" y="3"/>
                    </a:lnTo>
                    <a:lnTo>
                      <a:pt x="0" y="2"/>
                    </a:lnTo>
                    <a:lnTo>
                      <a:pt x="0" y="3"/>
                    </a:lnTo>
                    <a:lnTo>
                      <a:pt x="0" y="4"/>
                    </a:lnTo>
                    <a:lnTo>
                      <a:pt x="0" y="4"/>
                    </a:lnTo>
                    <a:lnTo>
                      <a:pt x="0" y="3"/>
                    </a:lnTo>
                    <a:lnTo>
                      <a:pt x="0" y="4"/>
                    </a:lnTo>
                    <a:lnTo>
                      <a:pt x="0" y="3"/>
                    </a:lnTo>
                    <a:lnTo>
                      <a:pt x="0" y="4"/>
                    </a:lnTo>
                    <a:lnTo>
                      <a:pt x="0" y="4"/>
                    </a:lnTo>
                    <a:lnTo>
                      <a:pt x="0" y="4"/>
                    </a:lnTo>
                    <a:lnTo>
                      <a:pt x="0" y="4"/>
                    </a:lnTo>
                    <a:lnTo>
                      <a:pt x="0" y="4"/>
                    </a:lnTo>
                    <a:lnTo>
                      <a:pt x="0" y="5"/>
                    </a:lnTo>
                    <a:lnTo>
                      <a:pt x="0" y="5"/>
                    </a:lnTo>
                    <a:lnTo>
                      <a:pt x="0" y="6"/>
                    </a:lnTo>
                    <a:lnTo>
                      <a:pt x="0" y="6"/>
                    </a:lnTo>
                    <a:lnTo>
                      <a:pt x="0" y="7"/>
                    </a:lnTo>
                    <a:lnTo>
                      <a:pt x="0" y="8"/>
                    </a:lnTo>
                    <a:lnTo>
                      <a:pt x="0" y="7"/>
                    </a:lnTo>
                    <a:lnTo>
                      <a:pt x="0" y="8"/>
                    </a:lnTo>
                    <a:lnTo>
                      <a:pt x="0" y="8"/>
                    </a:lnTo>
                    <a:lnTo>
                      <a:pt x="0" y="8"/>
                    </a:lnTo>
                    <a:lnTo>
                      <a:pt x="0" y="8"/>
                    </a:lnTo>
                    <a:lnTo>
                      <a:pt x="0" y="8"/>
                    </a:lnTo>
                    <a:lnTo>
                      <a:pt x="0" y="9"/>
                    </a:lnTo>
                    <a:lnTo>
                      <a:pt x="0" y="9"/>
                    </a:lnTo>
                    <a:lnTo>
                      <a:pt x="0" y="9"/>
                    </a:lnTo>
                    <a:lnTo>
                      <a:pt x="0" y="9"/>
                    </a:lnTo>
                    <a:lnTo>
                      <a:pt x="0" y="8"/>
                    </a:lnTo>
                    <a:lnTo>
                      <a:pt x="0" y="8"/>
                    </a:lnTo>
                    <a:lnTo>
                      <a:pt x="0" y="8"/>
                    </a:lnTo>
                    <a:lnTo>
                      <a:pt x="0" y="7"/>
                    </a:lnTo>
                    <a:lnTo>
                      <a:pt x="0" y="8"/>
                    </a:lnTo>
                    <a:lnTo>
                      <a:pt x="0" y="7"/>
                    </a:lnTo>
                    <a:lnTo>
                      <a:pt x="0" y="7"/>
                    </a:lnTo>
                    <a:lnTo>
                      <a:pt x="0" y="7"/>
                    </a:lnTo>
                    <a:lnTo>
                      <a:pt x="0" y="7"/>
                    </a:lnTo>
                    <a:lnTo>
                      <a:pt x="0" y="6"/>
                    </a:lnTo>
                    <a:lnTo>
                      <a:pt x="0" y="7"/>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9"/>
                    </a:lnTo>
                    <a:lnTo>
                      <a:pt x="0" y="8"/>
                    </a:lnTo>
                    <a:lnTo>
                      <a:pt x="0" y="9"/>
                    </a:lnTo>
                    <a:lnTo>
                      <a:pt x="0" y="9"/>
                    </a:lnTo>
                    <a:lnTo>
                      <a:pt x="0" y="8"/>
                    </a:lnTo>
                    <a:lnTo>
                      <a:pt x="0" y="8"/>
                    </a:lnTo>
                    <a:lnTo>
                      <a:pt x="0" y="7"/>
                    </a:lnTo>
                    <a:lnTo>
                      <a:pt x="0" y="8"/>
                    </a:lnTo>
                    <a:lnTo>
                      <a:pt x="0" y="8"/>
                    </a:lnTo>
                    <a:lnTo>
                      <a:pt x="0" y="7"/>
                    </a:lnTo>
                    <a:lnTo>
                      <a:pt x="0" y="8"/>
                    </a:lnTo>
                    <a:lnTo>
                      <a:pt x="0" y="7"/>
                    </a:lnTo>
                    <a:lnTo>
                      <a:pt x="0" y="8"/>
                    </a:lnTo>
                    <a:lnTo>
                      <a:pt x="0" y="7"/>
                    </a:lnTo>
                    <a:lnTo>
                      <a:pt x="0" y="8"/>
                    </a:lnTo>
                    <a:lnTo>
                      <a:pt x="0" y="7"/>
                    </a:lnTo>
                    <a:lnTo>
                      <a:pt x="0" y="8"/>
                    </a:lnTo>
                    <a:lnTo>
                      <a:pt x="0" y="8"/>
                    </a:lnTo>
                    <a:lnTo>
                      <a:pt x="0" y="8"/>
                    </a:lnTo>
                    <a:lnTo>
                      <a:pt x="0" y="7"/>
                    </a:lnTo>
                    <a:lnTo>
                      <a:pt x="0" y="8"/>
                    </a:lnTo>
                    <a:lnTo>
                      <a:pt x="0" y="8"/>
                    </a:lnTo>
                    <a:lnTo>
                      <a:pt x="0" y="9"/>
                    </a:lnTo>
                    <a:lnTo>
                      <a:pt x="0" y="9"/>
                    </a:lnTo>
                    <a:lnTo>
                      <a:pt x="0" y="8"/>
                    </a:lnTo>
                    <a:lnTo>
                      <a:pt x="0" y="8"/>
                    </a:lnTo>
                    <a:lnTo>
                      <a:pt x="0" y="8"/>
                    </a:lnTo>
                    <a:lnTo>
                      <a:pt x="0" y="9"/>
                    </a:lnTo>
                    <a:lnTo>
                      <a:pt x="0" y="8"/>
                    </a:lnTo>
                    <a:lnTo>
                      <a:pt x="0" y="9"/>
                    </a:lnTo>
                    <a:lnTo>
                      <a:pt x="0" y="8"/>
                    </a:lnTo>
                    <a:lnTo>
                      <a:pt x="0" y="9"/>
                    </a:lnTo>
                    <a:lnTo>
                      <a:pt x="0" y="9"/>
                    </a:lnTo>
                    <a:lnTo>
                      <a:pt x="0" y="10"/>
                    </a:lnTo>
                    <a:lnTo>
                      <a:pt x="0" y="9"/>
                    </a:lnTo>
                    <a:lnTo>
                      <a:pt x="0" y="9"/>
                    </a:lnTo>
                    <a:lnTo>
                      <a:pt x="0" y="10"/>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9"/>
                    </a:lnTo>
                    <a:lnTo>
                      <a:pt x="0" y="9"/>
                    </a:lnTo>
                    <a:lnTo>
                      <a:pt x="0" y="8"/>
                    </a:lnTo>
                    <a:lnTo>
                      <a:pt x="0" y="8"/>
                    </a:lnTo>
                    <a:lnTo>
                      <a:pt x="0" y="7"/>
                    </a:lnTo>
                    <a:lnTo>
                      <a:pt x="0" y="7"/>
                    </a:lnTo>
                    <a:lnTo>
                      <a:pt x="0" y="8"/>
                    </a:lnTo>
                    <a:lnTo>
                      <a:pt x="0" y="7"/>
                    </a:lnTo>
                    <a:lnTo>
                      <a:pt x="0" y="8"/>
                    </a:lnTo>
                    <a:lnTo>
                      <a:pt x="0" y="8"/>
                    </a:lnTo>
                    <a:lnTo>
                      <a:pt x="0" y="8"/>
                    </a:lnTo>
                    <a:lnTo>
                      <a:pt x="0" y="8"/>
                    </a:lnTo>
                    <a:lnTo>
                      <a:pt x="0" y="8"/>
                    </a:lnTo>
                    <a:lnTo>
                      <a:pt x="0" y="9"/>
                    </a:lnTo>
                    <a:lnTo>
                      <a:pt x="0" y="9"/>
                    </a:lnTo>
                    <a:lnTo>
                      <a:pt x="0" y="9"/>
                    </a:lnTo>
                    <a:lnTo>
                      <a:pt x="0" y="10"/>
                    </a:lnTo>
                    <a:lnTo>
                      <a:pt x="0" y="9"/>
                    </a:lnTo>
                    <a:lnTo>
                      <a:pt x="0" y="9"/>
                    </a:lnTo>
                    <a:lnTo>
                      <a:pt x="0" y="9"/>
                    </a:lnTo>
                    <a:lnTo>
                      <a:pt x="0" y="9"/>
                    </a:lnTo>
                    <a:lnTo>
                      <a:pt x="0" y="9"/>
                    </a:lnTo>
                    <a:lnTo>
                      <a:pt x="0" y="10"/>
                    </a:lnTo>
                    <a:lnTo>
                      <a:pt x="0" y="9"/>
                    </a:lnTo>
                    <a:lnTo>
                      <a:pt x="0" y="9"/>
                    </a:lnTo>
                    <a:lnTo>
                      <a:pt x="0" y="8"/>
                    </a:lnTo>
                    <a:lnTo>
                      <a:pt x="0" y="9"/>
                    </a:lnTo>
                    <a:lnTo>
                      <a:pt x="0" y="8"/>
                    </a:lnTo>
                    <a:lnTo>
                      <a:pt x="0" y="7"/>
                    </a:lnTo>
                    <a:lnTo>
                      <a:pt x="0" y="8"/>
                    </a:lnTo>
                    <a:lnTo>
                      <a:pt x="0" y="8"/>
                    </a:lnTo>
                    <a:lnTo>
                      <a:pt x="0" y="7"/>
                    </a:lnTo>
                    <a:lnTo>
                      <a:pt x="0" y="7"/>
                    </a:lnTo>
                    <a:lnTo>
                      <a:pt x="0" y="7"/>
                    </a:lnTo>
                    <a:lnTo>
                      <a:pt x="0" y="7"/>
                    </a:lnTo>
                    <a:lnTo>
                      <a:pt x="0" y="7"/>
                    </a:lnTo>
                    <a:lnTo>
                      <a:pt x="0" y="7"/>
                    </a:lnTo>
                    <a:lnTo>
                      <a:pt x="0" y="7"/>
                    </a:lnTo>
                    <a:lnTo>
                      <a:pt x="0" y="8"/>
                    </a:lnTo>
                    <a:lnTo>
                      <a:pt x="0" y="8"/>
                    </a:lnTo>
                    <a:lnTo>
                      <a:pt x="0" y="9"/>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4"/>
                    </a:lnTo>
                    <a:lnTo>
                      <a:pt x="0" y="4"/>
                    </a:lnTo>
                    <a:lnTo>
                      <a:pt x="0" y="5"/>
                    </a:lnTo>
                    <a:lnTo>
                      <a:pt x="0" y="4"/>
                    </a:lnTo>
                    <a:lnTo>
                      <a:pt x="0" y="4"/>
                    </a:lnTo>
                    <a:lnTo>
                      <a:pt x="0" y="5"/>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7"/>
                    </a:lnTo>
                    <a:lnTo>
                      <a:pt x="0" y="6"/>
                    </a:lnTo>
                    <a:lnTo>
                      <a:pt x="0" y="6"/>
                    </a:lnTo>
                    <a:lnTo>
                      <a:pt x="0" y="7"/>
                    </a:lnTo>
                    <a:lnTo>
                      <a:pt x="0" y="6"/>
                    </a:lnTo>
                    <a:lnTo>
                      <a:pt x="0" y="6"/>
                    </a:lnTo>
                    <a:lnTo>
                      <a:pt x="0" y="6"/>
                    </a:lnTo>
                    <a:lnTo>
                      <a:pt x="0" y="6"/>
                    </a:lnTo>
                    <a:lnTo>
                      <a:pt x="0" y="5"/>
                    </a:lnTo>
                    <a:lnTo>
                      <a:pt x="0" y="6"/>
                    </a:lnTo>
                    <a:lnTo>
                      <a:pt x="0" y="5"/>
                    </a:lnTo>
                    <a:lnTo>
                      <a:pt x="0" y="5"/>
                    </a:lnTo>
                    <a:lnTo>
                      <a:pt x="0" y="4"/>
                    </a:lnTo>
                    <a:lnTo>
                      <a:pt x="0" y="5"/>
                    </a:lnTo>
                    <a:lnTo>
                      <a:pt x="0" y="5"/>
                    </a:lnTo>
                    <a:lnTo>
                      <a:pt x="0" y="6"/>
                    </a:lnTo>
                    <a:lnTo>
                      <a:pt x="0" y="5"/>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9"/>
                    </a:lnTo>
                    <a:lnTo>
                      <a:pt x="0" y="8"/>
                    </a:lnTo>
                    <a:lnTo>
                      <a:pt x="0" y="8"/>
                    </a:lnTo>
                    <a:lnTo>
                      <a:pt x="0" y="9"/>
                    </a:lnTo>
                    <a:lnTo>
                      <a:pt x="0" y="8"/>
                    </a:lnTo>
                    <a:lnTo>
                      <a:pt x="0" y="8"/>
                    </a:lnTo>
                    <a:lnTo>
                      <a:pt x="0" y="7"/>
                    </a:lnTo>
                    <a:lnTo>
                      <a:pt x="0" y="7"/>
                    </a:lnTo>
                    <a:lnTo>
                      <a:pt x="0" y="8"/>
                    </a:lnTo>
                    <a:lnTo>
                      <a:pt x="0" y="8"/>
                    </a:lnTo>
                    <a:lnTo>
                      <a:pt x="0" y="7"/>
                    </a:lnTo>
                    <a:lnTo>
                      <a:pt x="0" y="7"/>
                    </a:lnTo>
                    <a:lnTo>
                      <a:pt x="0" y="8"/>
                    </a:lnTo>
                    <a:lnTo>
                      <a:pt x="0" y="9"/>
                    </a:lnTo>
                    <a:lnTo>
                      <a:pt x="0" y="8"/>
                    </a:lnTo>
                    <a:lnTo>
                      <a:pt x="0" y="8"/>
                    </a:lnTo>
                    <a:lnTo>
                      <a:pt x="0" y="7"/>
                    </a:lnTo>
                    <a:lnTo>
                      <a:pt x="0" y="7"/>
                    </a:lnTo>
                    <a:lnTo>
                      <a:pt x="0" y="8"/>
                    </a:lnTo>
                    <a:lnTo>
                      <a:pt x="0" y="7"/>
                    </a:lnTo>
                    <a:lnTo>
                      <a:pt x="0" y="7"/>
                    </a:lnTo>
                    <a:lnTo>
                      <a:pt x="0" y="7"/>
                    </a:lnTo>
                    <a:lnTo>
                      <a:pt x="0" y="6"/>
                    </a:lnTo>
                    <a:lnTo>
                      <a:pt x="0" y="6"/>
                    </a:lnTo>
                    <a:lnTo>
                      <a:pt x="0" y="5"/>
                    </a:lnTo>
                    <a:lnTo>
                      <a:pt x="0" y="5"/>
                    </a:lnTo>
                    <a:lnTo>
                      <a:pt x="0" y="6"/>
                    </a:lnTo>
                    <a:lnTo>
                      <a:pt x="0" y="4"/>
                    </a:lnTo>
                    <a:lnTo>
                      <a:pt x="0" y="4"/>
                    </a:lnTo>
                    <a:lnTo>
                      <a:pt x="0" y="4"/>
                    </a:lnTo>
                    <a:lnTo>
                      <a:pt x="0" y="3"/>
                    </a:lnTo>
                    <a:lnTo>
                      <a:pt x="0" y="2"/>
                    </a:lnTo>
                    <a:lnTo>
                      <a:pt x="0" y="2"/>
                    </a:lnTo>
                    <a:lnTo>
                      <a:pt x="0" y="2"/>
                    </a:lnTo>
                    <a:lnTo>
                      <a:pt x="0" y="3"/>
                    </a:lnTo>
                    <a:lnTo>
                      <a:pt x="0" y="3"/>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5"/>
                    </a:lnTo>
                    <a:lnTo>
                      <a:pt x="0" y="6"/>
                    </a:lnTo>
                    <a:lnTo>
                      <a:pt x="0" y="5"/>
                    </a:lnTo>
                    <a:lnTo>
                      <a:pt x="0" y="5"/>
                    </a:lnTo>
                    <a:lnTo>
                      <a:pt x="0" y="6"/>
                    </a:lnTo>
                    <a:lnTo>
                      <a:pt x="0" y="6"/>
                    </a:lnTo>
                    <a:lnTo>
                      <a:pt x="0" y="5"/>
                    </a:lnTo>
                    <a:lnTo>
                      <a:pt x="0" y="6"/>
                    </a:lnTo>
                    <a:lnTo>
                      <a:pt x="0" y="6"/>
                    </a:lnTo>
                    <a:lnTo>
                      <a:pt x="0" y="6"/>
                    </a:lnTo>
                    <a:lnTo>
                      <a:pt x="0" y="5"/>
                    </a:lnTo>
                    <a:lnTo>
                      <a:pt x="0" y="5"/>
                    </a:lnTo>
                    <a:lnTo>
                      <a:pt x="0" y="5"/>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6"/>
                    </a:lnTo>
                    <a:lnTo>
                      <a:pt x="0" y="6"/>
                    </a:lnTo>
                    <a:lnTo>
                      <a:pt x="0" y="7"/>
                    </a:lnTo>
                    <a:lnTo>
                      <a:pt x="0" y="7"/>
                    </a:lnTo>
                    <a:lnTo>
                      <a:pt x="0" y="8"/>
                    </a:lnTo>
                    <a:lnTo>
                      <a:pt x="0" y="8"/>
                    </a:lnTo>
                    <a:lnTo>
                      <a:pt x="0" y="7"/>
                    </a:lnTo>
                    <a:lnTo>
                      <a:pt x="0" y="8"/>
                    </a:lnTo>
                    <a:lnTo>
                      <a:pt x="0" y="8"/>
                    </a:lnTo>
                    <a:lnTo>
                      <a:pt x="0" y="8"/>
                    </a:lnTo>
                    <a:lnTo>
                      <a:pt x="0" y="8"/>
                    </a:lnTo>
                    <a:lnTo>
                      <a:pt x="0" y="7"/>
                    </a:lnTo>
                    <a:lnTo>
                      <a:pt x="0" y="7"/>
                    </a:lnTo>
                    <a:lnTo>
                      <a:pt x="0" y="7"/>
                    </a:lnTo>
                    <a:lnTo>
                      <a:pt x="0" y="8"/>
                    </a:lnTo>
                    <a:lnTo>
                      <a:pt x="0" y="8"/>
                    </a:lnTo>
                    <a:lnTo>
                      <a:pt x="0" y="7"/>
                    </a:lnTo>
                    <a:lnTo>
                      <a:pt x="0" y="7"/>
                    </a:lnTo>
                    <a:lnTo>
                      <a:pt x="0" y="7"/>
                    </a:lnTo>
                    <a:lnTo>
                      <a:pt x="0" y="8"/>
                    </a:lnTo>
                    <a:lnTo>
                      <a:pt x="0" y="9"/>
                    </a:lnTo>
                    <a:lnTo>
                      <a:pt x="0" y="8"/>
                    </a:lnTo>
                    <a:lnTo>
                      <a:pt x="0" y="8"/>
                    </a:lnTo>
                    <a:lnTo>
                      <a:pt x="0" y="9"/>
                    </a:lnTo>
                    <a:lnTo>
                      <a:pt x="0" y="8"/>
                    </a:lnTo>
                    <a:lnTo>
                      <a:pt x="0" y="9"/>
                    </a:lnTo>
                    <a:lnTo>
                      <a:pt x="0" y="8"/>
                    </a:lnTo>
                    <a:lnTo>
                      <a:pt x="0" y="8"/>
                    </a:lnTo>
                    <a:lnTo>
                      <a:pt x="0" y="8"/>
                    </a:lnTo>
                    <a:lnTo>
                      <a:pt x="0" y="9"/>
                    </a:lnTo>
                    <a:lnTo>
                      <a:pt x="0" y="8"/>
                    </a:lnTo>
                    <a:lnTo>
                      <a:pt x="0" y="9"/>
                    </a:lnTo>
                    <a:lnTo>
                      <a:pt x="0" y="8"/>
                    </a:lnTo>
                    <a:lnTo>
                      <a:pt x="0" y="9"/>
                    </a:lnTo>
                    <a:lnTo>
                      <a:pt x="0" y="8"/>
                    </a:lnTo>
                    <a:lnTo>
                      <a:pt x="0" y="8"/>
                    </a:lnTo>
                    <a:lnTo>
                      <a:pt x="0" y="7"/>
                    </a:lnTo>
                    <a:lnTo>
                      <a:pt x="0" y="7"/>
                    </a:lnTo>
                    <a:lnTo>
                      <a:pt x="0" y="7"/>
                    </a:lnTo>
                    <a:lnTo>
                      <a:pt x="0" y="6"/>
                    </a:lnTo>
                    <a:lnTo>
                      <a:pt x="0" y="7"/>
                    </a:lnTo>
                    <a:lnTo>
                      <a:pt x="0" y="6"/>
                    </a:lnTo>
                    <a:lnTo>
                      <a:pt x="0" y="6"/>
                    </a:lnTo>
                    <a:lnTo>
                      <a:pt x="0" y="6"/>
                    </a:lnTo>
                    <a:lnTo>
                      <a:pt x="0" y="6"/>
                    </a:lnTo>
                    <a:lnTo>
                      <a:pt x="0" y="6"/>
                    </a:lnTo>
                    <a:lnTo>
                      <a:pt x="0" y="7"/>
                    </a:lnTo>
                    <a:lnTo>
                      <a:pt x="0" y="7"/>
                    </a:lnTo>
                    <a:lnTo>
                      <a:pt x="0" y="7"/>
                    </a:lnTo>
                    <a:lnTo>
                      <a:pt x="0" y="7"/>
                    </a:lnTo>
                    <a:lnTo>
                      <a:pt x="0" y="7"/>
                    </a:lnTo>
                    <a:lnTo>
                      <a:pt x="0" y="6"/>
                    </a:lnTo>
                    <a:lnTo>
                      <a:pt x="0" y="7"/>
                    </a:lnTo>
                    <a:lnTo>
                      <a:pt x="0" y="7"/>
                    </a:lnTo>
                    <a:lnTo>
                      <a:pt x="0" y="6"/>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6"/>
                    </a:lnTo>
                    <a:lnTo>
                      <a:pt x="0" y="6"/>
                    </a:lnTo>
                    <a:lnTo>
                      <a:pt x="0" y="6"/>
                    </a:lnTo>
                    <a:lnTo>
                      <a:pt x="0" y="6"/>
                    </a:lnTo>
                    <a:lnTo>
                      <a:pt x="0" y="7"/>
                    </a:lnTo>
                    <a:lnTo>
                      <a:pt x="0" y="7"/>
                    </a:lnTo>
                    <a:lnTo>
                      <a:pt x="0" y="7"/>
                    </a:lnTo>
                    <a:lnTo>
                      <a:pt x="0" y="6"/>
                    </a:lnTo>
                    <a:lnTo>
                      <a:pt x="0" y="7"/>
                    </a:lnTo>
                    <a:lnTo>
                      <a:pt x="0" y="6"/>
                    </a:lnTo>
                    <a:lnTo>
                      <a:pt x="0" y="7"/>
                    </a:lnTo>
                    <a:lnTo>
                      <a:pt x="0" y="8"/>
                    </a:lnTo>
                    <a:lnTo>
                      <a:pt x="0" y="7"/>
                    </a:lnTo>
                    <a:lnTo>
                      <a:pt x="0" y="7"/>
                    </a:lnTo>
                    <a:lnTo>
                      <a:pt x="0" y="7"/>
                    </a:lnTo>
                    <a:lnTo>
                      <a:pt x="0" y="7"/>
                    </a:lnTo>
                    <a:lnTo>
                      <a:pt x="0" y="7"/>
                    </a:lnTo>
                    <a:lnTo>
                      <a:pt x="0" y="7"/>
                    </a:lnTo>
                    <a:lnTo>
                      <a:pt x="0" y="6"/>
                    </a:lnTo>
                    <a:lnTo>
                      <a:pt x="0" y="7"/>
                    </a:lnTo>
                    <a:lnTo>
                      <a:pt x="0" y="6"/>
                    </a:lnTo>
                    <a:lnTo>
                      <a:pt x="0" y="6"/>
                    </a:lnTo>
                    <a:lnTo>
                      <a:pt x="0" y="6"/>
                    </a:lnTo>
                    <a:lnTo>
                      <a:pt x="0" y="6"/>
                    </a:lnTo>
                    <a:lnTo>
                      <a:pt x="0" y="7"/>
                    </a:lnTo>
                    <a:lnTo>
                      <a:pt x="0" y="7"/>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5"/>
                    </a:lnTo>
                    <a:lnTo>
                      <a:pt x="0" y="4"/>
                    </a:lnTo>
                    <a:lnTo>
                      <a:pt x="0" y="5"/>
                    </a:lnTo>
                    <a:lnTo>
                      <a:pt x="0" y="5"/>
                    </a:lnTo>
                    <a:lnTo>
                      <a:pt x="0" y="5"/>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6"/>
                    </a:lnTo>
                    <a:lnTo>
                      <a:pt x="0" y="6"/>
                    </a:lnTo>
                    <a:lnTo>
                      <a:pt x="0" y="6"/>
                    </a:lnTo>
                    <a:lnTo>
                      <a:pt x="0" y="7"/>
                    </a:lnTo>
                    <a:lnTo>
                      <a:pt x="0" y="6"/>
                    </a:lnTo>
                    <a:lnTo>
                      <a:pt x="0" y="7"/>
                    </a:lnTo>
                    <a:lnTo>
                      <a:pt x="0" y="7"/>
                    </a:lnTo>
                    <a:lnTo>
                      <a:pt x="0" y="7"/>
                    </a:lnTo>
                    <a:lnTo>
                      <a:pt x="0" y="7"/>
                    </a:lnTo>
                    <a:lnTo>
                      <a:pt x="0" y="7"/>
                    </a:lnTo>
                    <a:lnTo>
                      <a:pt x="0" y="8"/>
                    </a:lnTo>
                    <a:lnTo>
                      <a:pt x="0" y="8"/>
                    </a:lnTo>
                    <a:lnTo>
                      <a:pt x="0" y="9"/>
                    </a:lnTo>
                    <a:lnTo>
                      <a:pt x="0" y="8"/>
                    </a:lnTo>
                    <a:lnTo>
                      <a:pt x="0" y="8"/>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6"/>
                    </a:lnTo>
                    <a:lnTo>
                      <a:pt x="0" y="5"/>
                    </a:lnTo>
                    <a:lnTo>
                      <a:pt x="0" y="5"/>
                    </a:lnTo>
                    <a:lnTo>
                      <a:pt x="0" y="5"/>
                    </a:lnTo>
                    <a:lnTo>
                      <a:pt x="0" y="4"/>
                    </a:lnTo>
                    <a:lnTo>
                      <a:pt x="0" y="4"/>
                    </a:lnTo>
                    <a:lnTo>
                      <a:pt x="0" y="4"/>
                    </a:lnTo>
                    <a:lnTo>
                      <a:pt x="0" y="3"/>
                    </a:lnTo>
                    <a:lnTo>
                      <a:pt x="0" y="4"/>
                    </a:lnTo>
                    <a:lnTo>
                      <a:pt x="0" y="4"/>
                    </a:lnTo>
                    <a:lnTo>
                      <a:pt x="0" y="5"/>
                    </a:lnTo>
                    <a:lnTo>
                      <a:pt x="0" y="4"/>
                    </a:lnTo>
                    <a:lnTo>
                      <a:pt x="0" y="5"/>
                    </a:lnTo>
                    <a:lnTo>
                      <a:pt x="0" y="6"/>
                    </a:lnTo>
                    <a:lnTo>
                      <a:pt x="0" y="5"/>
                    </a:lnTo>
                    <a:lnTo>
                      <a:pt x="0" y="5"/>
                    </a:lnTo>
                    <a:lnTo>
                      <a:pt x="0" y="6"/>
                    </a:lnTo>
                    <a:lnTo>
                      <a:pt x="0" y="6"/>
                    </a:lnTo>
                    <a:lnTo>
                      <a:pt x="0" y="5"/>
                    </a:lnTo>
                    <a:lnTo>
                      <a:pt x="0" y="4"/>
                    </a:lnTo>
                    <a:lnTo>
                      <a:pt x="0" y="5"/>
                    </a:lnTo>
                    <a:lnTo>
                      <a:pt x="0" y="5"/>
                    </a:lnTo>
                    <a:lnTo>
                      <a:pt x="0" y="5"/>
                    </a:lnTo>
                    <a:lnTo>
                      <a:pt x="0" y="5"/>
                    </a:lnTo>
                    <a:lnTo>
                      <a:pt x="0" y="5"/>
                    </a:lnTo>
                    <a:lnTo>
                      <a:pt x="0" y="4"/>
                    </a:lnTo>
                    <a:lnTo>
                      <a:pt x="0" y="4"/>
                    </a:lnTo>
                    <a:lnTo>
                      <a:pt x="0" y="4"/>
                    </a:lnTo>
                    <a:lnTo>
                      <a:pt x="0" y="3"/>
                    </a:lnTo>
                    <a:lnTo>
                      <a:pt x="0" y="4"/>
                    </a:lnTo>
                    <a:lnTo>
                      <a:pt x="0" y="4"/>
                    </a:lnTo>
                    <a:lnTo>
                      <a:pt x="0" y="5"/>
                    </a:lnTo>
                    <a:lnTo>
                      <a:pt x="0" y="4"/>
                    </a:lnTo>
                    <a:lnTo>
                      <a:pt x="0" y="5"/>
                    </a:lnTo>
                    <a:lnTo>
                      <a:pt x="0" y="4"/>
                    </a:lnTo>
                    <a:lnTo>
                      <a:pt x="0" y="5"/>
                    </a:lnTo>
                    <a:lnTo>
                      <a:pt x="0" y="5"/>
                    </a:lnTo>
                    <a:lnTo>
                      <a:pt x="0" y="6"/>
                    </a:lnTo>
                    <a:lnTo>
                      <a:pt x="0" y="6"/>
                    </a:lnTo>
                    <a:lnTo>
                      <a:pt x="0" y="6"/>
                    </a:lnTo>
                    <a:lnTo>
                      <a:pt x="0" y="6"/>
                    </a:lnTo>
                    <a:lnTo>
                      <a:pt x="0" y="6"/>
                    </a:lnTo>
                    <a:lnTo>
                      <a:pt x="0" y="5"/>
                    </a:lnTo>
                    <a:lnTo>
                      <a:pt x="0" y="5"/>
                    </a:lnTo>
                    <a:lnTo>
                      <a:pt x="0" y="5"/>
                    </a:lnTo>
                    <a:lnTo>
                      <a:pt x="0" y="5"/>
                    </a:lnTo>
                    <a:lnTo>
                      <a:pt x="0" y="4"/>
                    </a:lnTo>
                    <a:lnTo>
                      <a:pt x="0" y="3"/>
                    </a:lnTo>
                    <a:lnTo>
                      <a:pt x="0" y="4"/>
                    </a:lnTo>
                    <a:lnTo>
                      <a:pt x="0" y="4"/>
                    </a:lnTo>
                    <a:lnTo>
                      <a:pt x="0" y="4"/>
                    </a:lnTo>
                    <a:lnTo>
                      <a:pt x="0" y="4"/>
                    </a:lnTo>
                    <a:lnTo>
                      <a:pt x="0" y="5"/>
                    </a:lnTo>
                    <a:lnTo>
                      <a:pt x="0" y="4"/>
                    </a:lnTo>
                    <a:lnTo>
                      <a:pt x="0" y="5"/>
                    </a:lnTo>
                    <a:lnTo>
                      <a:pt x="0" y="4"/>
                    </a:lnTo>
                    <a:lnTo>
                      <a:pt x="0" y="5"/>
                    </a:lnTo>
                    <a:lnTo>
                      <a:pt x="0" y="4"/>
                    </a:lnTo>
                    <a:lnTo>
                      <a:pt x="0" y="4"/>
                    </a:lnTo>
                    <a:lnTo>
                      <a:pt x="0" y="5"/>
                    </a:lnTo>
                    <a:lnTo>
                      <a:pt x="0" y="4"/>
                    </a:lnTo>
                    <a:lnTo>
                      <a:pt x="0" y="4"/>
                    </a:lnTo>
                    <a:lnTo>
                      <a:pt x="0" y="4"/>
                    </a:lnTo>
                    <a:lnTo>
                      <a:pt x="0" y="3"/>
                    </a:lnTo>
                    <a:lnTo>
                      <a:pt x="0" y="4"/>
                    </a:lnTo>
                    <a:lnTo>
                      <a:pt x="0" y="3"/>
                    </a:lnTo>
                    <a:lnTo>
                      <a:pt x="0" y="4"/>
                    </a:lnTo>
                    <a:lnTo>
                      <a:pt x="0" y="3"/>
                    </a:lnTo>
                    <a:lnTo>
                      <a:pt x="0" y="2"/>
                    </a:lnTo>
                    <a:lnTo>
                      <a:pt x="0" y="2"/>
                    </a:lnTo>
                    <a:lnTo>
                      <a:pt x="0" y="2"/>
                    </a:lnTo>
                    <a:lnTo>
                      <a:pt x="0" y="1"/>
                    </a:lnTo>
                    <a:lnTo>
                      <a:pt x="0" y="2"/>
                    </a:lnTo>
                    <a:lnTo>
                      <a:pt x="0" y="2"/>
                    </a:lnTo>
                    <a:lnTo>
                      <a:pt x="0" y="1"/>
                    </a:lnTo>
                    <a:lnTo>
                      <a:pt x="0" y="1"/>
                    </a:lnTo>
                    <a:lnTo>
                      <a:pt x="0" y="1"/>
                    </a:lnTo>
                    <a:lnTo>
                      <a:pt x="0" y="0"/>
                    </a:lnTo>
                    <a:lnTo>
                      <a:pt x="0" y="0"/>
                    </a:lnTo>
                    <a:lnTo>
                      <a:pt x="0" y="1"/>
                    </a:lnTo>
                    <a:lnTo>
                      <a:pt x="0" y="1"/>
                    </a:lnTo>
                    <a:lnTo>
                      <a:pt x="0" y="1"/>
                    </a:lnTo>
                    <a:lnTo>
                      <a:pt x="0" y="1"/>
                    </a:lnTo>
                    <a:lnTo>
                      <a:pt x="0" y="0"/>
                    </a:lnTo>
                    <a:lnTo>
                      <a:pt x="0" y="1"/>
                    </a:lnTo>
                    <a:lnTo>
                      <a:pt x="0" y="1"/>
                    </a:lnTo>
                    <a:lnTo>
                      <a:pt x="0" y="2"/>
                    </a:lnTo>
                    <a:lnTo>
                      <a:pt x="0" y="2"/>
                    </a:lnTo>
                    <a:lnTo>
                      <a:pt x="0" y="2"/>
                    </a:lnTo>
                    <a:lnTo>
                      <a:pt x="0" y="2"/>
                    </a:lnTo>
                    <a:lnTo>
                      <a:pt x="0" y="3"/>
                    </a:lnTo>
                    <a:lnTo>
                      <a:pt x="0" y="3"/>
                    </a:lnTo>
                    <a:lnTo>
                      <a:pt x="0" y="2"/>
                    </a:lnTo>
                    <a:lnTo>
                      <a:pt x="0" y="3"/>
                    </a:lnTo>
                    <a:lnTo>
                      <a:pt x="0" y="3"/>
                    </a:lnTo>
                    <a:lnTo>
                      <a:pt x="0" y="3"/>
                    </a:lnTo>
                    <a:lnTo>
                      <a:pt x="0" y="4"/>
                    </a:lnTo>
                    <a:lnTo>
                      <a:pt x="0" y="4"/>
                    </a:lnTo>
                    <a:lnTo>
                      <a:pt x="0" y="4"/>
                    </a:lnTo>
                    <a:lnTo>
                      <a:pt x="0" y="4"/>
                    </a:lnTo>
                    <a:lnTo>
                      <a:pt x="0" y="4"/>
                    </a:lnTo>
                    <a:lnTo>
                      <a:pt x="0" y="4"/>
                    </a:lnTo>
                    <a:lnTo>
                      <a:pt x="0" y="3"/>
                    </a:lnTo>
                    <a:lnTo>
                      <a:pt x="0" y="4"/>
                    </a:lnTo>
                    <a:lnTo>
                      <a:pt x="0" y="4"/>
                    </a:lnTo>
                    <a:lnTo>
                      <a:pt x="0" y="4"/>
                    </a:lnTo>
                    <a:lnTo>
                      <a:pt x="0" y="4"/>
                    </a:lnTo>
                    <a:lnTo>
                      <a:pt x="0" y="5"/>
                    </a:lnTo>
                    <a:lnTo>
                      <a:pt x="0" y="5"/>
                    </a:lnTo>
                    <a:lnTo>
                      <a:pt x="0" y="4"/>
                    </a:lnTo>
                    <a:lnTo>
                      <a:pt x="0" y="4"/>
                    </a:lnTo>
                    <a:lnTo>
                      <a:pt x="0" y="4"/>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8"/>
                    </a:lnTo>
                    <a:lnTo>
                      <a:pt x="0" y="8"/>
                    </a:lnTo>
                    <a:lnTo>
                      <a:pt x="0" y="8"/>
                    </a:lnTo>
                    <a:lnTo>
                      <a:pt x="0" y="7"/>
                    </a:lnTo>
                    <a:lnTo>
                      <a:pt x="0" y="8"/>
                    </a:lnTo>
                    <a:lnTo>
                      <a:pt x="0" y="7"/>
                    </a:lnTo>
                    <a:lnTo>
                      <a:pt x="0" y="7"/>
                    </a:lnTo>
                    <a:lnTo>
                      <a:pt x="0" y="7"/>
                    </a:lnTo>
                    <a:lnTo>
                      <a:pt x="0" y="8"/>
                    </a:lnTo>
                    <a:lnTo>
                      <a:pt x="0" y="7"/>
                    </a:lnTo>
                    <a:lnTo>
                      <a:pt x="0" y="8"/>
                    </a:lnTo>
                    <a:lnTo>
                      <a:pt x="0" y="7"/>
                    </a:lnTo>
                    <a:lnTo>
                      <a:pt x="0" y="7"/>
                    </a:lnTo>
                    <a:lnTo>
                      <a:pt x="0" y="8"/>
                    </a:lnTo>
                    <a:lnTo>
                      <a:pt x="0" y="7"/>
                    </a:lnTo>
                    <a:lnTo>
                      <a:pt x="0" y="7"/>
                    </a:lnTo>
                    <a:lnTo>
                      <a:pt x="0" y="6"/>
                    </a:lnTo>
                    <a:lnTo>
                      <a:pt x="0" y="6"/>
                    </a:lnTo>
                    <a:lnTo>
                      <a:pt x="0" y="6"/>
                    </a:lnTo>
                    <a:lnTo>
                      <a:pt x="0" y="6"/>
                    </a:lnTo>
                    <a:lnTo>
                      <a:pt x="0" y="5"/>
                    </a:lnTo>
                    <a:lnTo>
                      <a:pt x="0" y="5"/>
                    </a:lnTo>
                    <a:lnTo>
                      <a:pt x="0" y="6"/>
                    </a:lnTo>
                    <a:lnTo>
                      <a:pt x="0" y="6"/>
                    </a:lnTo>
                    <a:lnTo>
                      <a:pt x="0" y="6"/>
                    </a:lnTo>
                    <a:lnTo>
                      <a:pt x="0" y="6"/>
                    </a:lnTo>
                    <a:lnTo>
                      <a:pt x="0" y="5"/>
                    </a:lnTo>
                    <a:lnTo>
                      <a:pt x="0" y="6"/>
                    </a:lnTo>
                    <a:lnTo>
                      <a:pt x="0" y="5"/>
                    </a:lnTo>
                    <a:lnTo>
                      <a:pt x="0" y="5"/>
                    </a:lnTo>
                    <a:lnTo>
                      <a:pt x="0" y="5"/>
                    </a:lnTo>
                    <a:lnTo>
                      <a:pt x="0" y="4"/>
                    </a:lnTo>
                    <a:lnTo>
                      <a:pt x="0" y="4"/>
                    </a:lnTo>
                    <a:lnTo>
                      <a:pt x="0" y="4"/>
                    </a:lnTo>
                    <a:lnTo>
                      <a:pt x="0" y="5"/>
                    </a:lnTo>
                    <a:lnTo>
                      <a:pt x="0" y="5"/>
                    </a:lnTo>
                    <a:lnTo>
                      <a:pt x="0" y="5"/>
                    </a:lnTo>
                    <a:lnTo>
                      <a:pt x="0" y="4"/>
                    </a:lnTo>
                    <a:lnTo>
                      <a:pt x="0" y="4"/>
                    </a:lnTo>
                    <a:lnTo>
                      <a:pt x="0" y="4"/>
                    </a:lnTo>
                    <a:lnTo>
                      <a:pt x="0" y="3"/>
                    </a:lnTo>
                    <a:lnTo>
                      <a:pt x="0" y="4"/>
                    </a:lnTo>
                    <a:lnTo>
                      <a:pt x="0" y="4"/>
                    </a:lnTo>
                    <a:lnTo>
                      <a:pt x="0" y="5"/>
                    </a:lnTo>
                    <a:lnTo>
                      <a:pt x="0" y="5"/>
                    </a:lnTo>
                    <a:lnTo>
                      <a:pt x="0" y="5"/>
                    </a:lnTo>
                    <a:lnTo>
                      <a:pt x="0" y="6"/>
                    </a:lnTo>
                    <a:lnTo>
                      <a:pt x="0" y="6"/>
                    </a:lnTo>
                    <a:lnTo>
                      <a:pt x="0" y="6"/>
                    </a:lnTo>
                    <a:lnTo>
                      <a:pt x="0" y="6"/>
                    </a:lnTo>
                    <a:lnTo>
                      <a:pt x="0" y="6"/>
                    </a:lnTo>
                    <a:lnTo>
                      <a:pt x="0" y="6"/>
                    </a:lnTo>
                    <a:lnTo>
                      <a:pt x="0" y="7"/>
                    </a:lnTo>
                    <a:lnTo>
                      <a:pt x="0" y="7"/>
                    </a:lnTo>
                    <a:lnTo>
                      <a:pt x="0" y="6"/>
                    </a:lnTo>
                    <a:lnTo>
                      <a:pt x="0" y="6"/>
                    </a:lnTo>
                    <a:lnTo>
                      <a:pt x="0" y="6"/>
                    </a:lnTo>
                    <a:lnTo>
                      <a:pt x="0" y="6"/>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9"/>
                    </a:lnTo>
                    <a:lnTo>
                      <a:pt x="0" y="8"/>
                    </a:lnTo>
                    <a:lnTo>
                      <a:pt x="0" y="8"/>
                    </a:lnTo>
                    <a:lnTo>
                      <a:pt x="0" y="8"/>
                    </a:lnTo>
                    <a:lnTo>
                      <a:pt x="0" y="8"/>
                    </a:lnTo>
                    <a:lnTo>
                      <a:pt x="0" y="8"/>
                    </a:lnTo>
                    <a:lnTo>
                      <a:pt x="0" y="8"/>
                    </a:lnTo>
                  </a:path>
                </a:pathLst>
              </a:custGeom>
              <a:noFill/>
              <a:ln w="0">
                <a:solidFill>
                  <a:srgbClr val="3366FF"/>
                </a:solidFill>
                <a:prstDash val="solid"/>
                <a:round/>
                <a:headEnd/>
                <a:tailEnd/>
              </a:ln>
            </p:spPr>
            <p:txBody>
              <a:bodyPr/>
              <a:lstStyle/>
              <a:p>
                <a:endParaRPr lang="en-GB"/>
              </a:p>
            </p:txBody>
          </p:sp>
          <p:sp>
            <p:nvSpPr>
              <p:cNvPr id="186019" name="Freeform 675"/>
              <p:cNvSpPr>
                <a:spLocks/>
              </p:cNvSpPr>
              <p:nvPr/>
            </p:nvSpPr>
            <p:spPr bwMode="auto">
              <a:xfrm>
                <a:off x="3006" y="3443"/>
                <a:ext cx="6" cy="360"/>
              </a:xfrm>
              <a:custGeom>
                <a:avLst/>
                <a:gdLst/>
                <a:ahLst/>
                <a:cxnLst>
                  <a:cxn ang="0">
                    <a:pos x="0" y="5"/>
                  </a:cxn>
                  <a:cxn ang="0">
                    <a:pos x="0" y="4"/>
                  </a:cxn>
                  <a:cxn ang="0">
                    <a:pos x="0" y="3"/>
                  </a:cxn>
                  <a:cxn ang="0">
                    <a:pos x="1" y="6"/>
                  </a:cxn>
                  <a:cxn ang="0">
                    <a:pos x="1" y="3"/>
                  </a:cxn>
                  <a:cxn ang="0">
                    <a:pos x="1" y="2"/>
                  </a:cxn>
                  <a:cxn ang="0">
                    <a:pos x="1" y="3"/>
                  </a:cxn>
                  <a:cxn ang="0">
                    <a:pos x="1" y="1"/>
                  </a:cxn>
                  <a:cxn ang="0">
                    <a:pos x="1" y="2"/>
                  </a:cxn>
                  <a:cxn ang="0">
                    <a:pos x="1" y="4"/>
                  </a:cxn>
                  <a:cxn ang="0">
                    <a:pos x="1" y="4"/>
                  </a:cxn>
                  <a:cxn ang="0">
                    <a:pos x="1" y="6"/>
                  </a:cxn>
                  <a:cxn ang="0">
                    <a:pos x="1" y="8"/>
                  </a:cxn>
                  <a:cxn ang="0">
                    <a:pos x="1" y="8"/>
                  </a:cxn>
                  <a:cxn ang="0">
                    <a:pos x="1" y="8"/>
                  </a:cxn>
                  <a:cxn ang="0">
                    <a:pos x="1" y="8"/>
                  </a:cxn>
                  <a:cxn ang="0">
                    <a:pos x="1" y="10"/>
                  </a:cxn>
                  <a:cxn ang="0">
                    <a:pos x="1" y="8"/>
                  </a:cxn>
                  <a:cxn ang="0">
                    <a:pos x="1" y="10"/>
                  </a:cxn>
                  <a:cxn ang="0">
                    <a:pos x="1" y="12"/>
                  </a:cxn>
                  <a:cxn ang="0">
                    <a:pos x="1" y="9"/>
                  </a:cxn>
                  <a:cxn ang="0">
                    <a:pos x="1" y="5"/>
                  </a:cxn>
                  <a:cxn ang="0">
                    <a:pos x="1" y="9"/>
                  </a:cxn>
                  <a:cxn ang="0">
                    <a:pos x="1" y="15"/>
                  </a:cxn>
                  <a:cxn ang="0">
                    <a:pos x="1" y="23"/>
                  </a:cxn>
                  <a:cxn ang="0">
                    <a:pos x="1" y="28"/>
                  </a:cxn>
                  <a:cxn ang="0">
                    <a:pos x="1" y="33"/>
                  </a:cxn>
                  <a:cxn ang="0">
                    <a:pos x="1" y="40"/>
                  </a:cxn>
                  <a:cxn ang="0">
                    <a:pos x="1" y="45"/>
                  </a:cxn>
                  <a:cxn ang="0">
                    <a:pos x="1" y="48"/>
                  </a:cxn>
                  <a:cxn ang="0">
                    <a:pos x="1" y="51"/>
                  </a:cxn>
                  <a:cxn ang="0">
                    <a:pos x="1" y="51"/>
                  </a:cxn>
                  <a:cxn ang="0">
                    <a:pos x="1" y="54"/>
                  </a:cxn>
                  <a:cxn ang="0">
                    <a:pos x="1" y="54"/>
                  </a:cxn>
                  <a:cxn ang="0">
                    <a:pos x="1" y="53"/>
                  </a:cxn>
                  <a:cxn ang="0">
                    <a:pos x="1" y="55"/>
                  </a:cxn>
                  <a:cxn ang="0">
                    <a:pos x="1" y="54"/>
                  </a:cxn>
                  <a:cxn ang="0">
                    <a:pos x="1" y="56"/>
                  </a:cxn>
                  <a:cxn ang="0">
                    <a:pos x="1" y="55"/>
                  </a:cxn>
                  <a:cxn ang="0">
                    <a:pos x="1" y="56"/>
                  </a:cxn>
                  <a:cxn ang="0">
                    <a:pos x="1" y="55"/>
                  </a:cxn>
                  <a:cxn ang="0">
                    <a:pos x="1" y="56"/>
                  </a:cxn>
                  <a:cxn ang="0">
                    <a:pos x="1" y="56"/>
                  </a:cxn>
                  <a:cxn ang="0">
                    <a:pos x="1" y="54"/>
                  </a:cxn>
                  <a:cxn ang="0">
                    <a:pos x="1" y="53"/>
                  </a:cxn>
                  <a:cxn ang="0">
                    <a:pos x="1" y="53"/>
                  </a:cxn>
                  <a:cxn ang="0">
                    <a:pos x="1" y="53"/>
                  </a:cxn>
                  <a:cxn ang="0">
                    <a:pos x="1" y="53"/>
                  </a:cxn>
                  <a:cxn ang="0">
                    <a:pos x="1" y="52"/>
                  </a:cxn>
                  <a:cxn ang="0">
                    <a:pos x="1" y="56"/>
                  </a:cxn>
                  <a:cxn ang="0">
                    <a:pos x="1" y="57"/>
                  </a:cxn>
                  <a:cxn ang="0">
                    <a:pos x="1" y="54"/>
                  </a:cxn>
                  <a:cxn ang="0">
                    <a:pos x="1" y="54"/>
                  </a:cxn>
                  <a:cxn ang="0">
                    <a:pos x="1" y="53"/>
                  </a:cxn>
                  <a:cxn ang="0">
                    <a:pos x="1" y="54"/>
                  </a:cxn>
                  <a:cxn ang="0">
                    <a:pos x="1" y="54"/>
                  </a:cxn>
                  <a:cxn ang="0">
                    <a:pos x="1" y="53"/>
                  </a:cxn>
                  <a:cxn ang="0">
                    <a:pos x="1" y="54"/>
                  </a:cxn>
                  <a:cxn ang="0">
                    <a:pos x="1" y="56"/>
                  </a:cxn>
                  <a:cxn ang="0">
                    <a:pos x="1" y="56"/>
                  </a:cxn>
                  <a:cxn ang="0">
                    <a:pos x="1" y="59"/>
                  </a:cxn>
                  <a:cxn ang="0">
                    <a:pos x="1" y="58"/>
                  </a:cxn>
                  <a:cxn ang="0">
                    <a:pos x="1" y="57"/>
                  </a:cxn>
                </a:cxnLst>
                <a:rect l="0" t="0" r="r" b="b"/>
                <a:pathLst>
                  <a:path w="1" h="60">
                    <a:moveTo>
                      <a:pt x="0" y="4"/>
                    </a:moveTo>
                    <a:lnTo>
                      <a:pt x="0" y="3"/>
                    </a:lnTo>
                    <a:lnTo>
                      <a:pt x="0" y="3"/>
                    </a:lnTo>
                    <a:lnTo>
                      <a:pt x="0" y="4"/>
                    </a:lnTo>
                    <a:lnTo>
                      <a:pt x="0" y="4"/>
                    </a:lnTo>
                    <a:lnTo>
                      <a:pt x="0" y="5"/>
                    </a:lnTo>
                    <a:lnTo>
                      <a:pt x="0" y="4"/>
                    </a:lnTo>
                    <a:lnTo>
                      <a:pt x="0" y="4"/>
                    </a:lnTo>
                    <a:lnTo>
                      <a:pt x="0" y="4"/>
                    </a:lnTo>
                    <a:lnTo>
                      <a:pt x="0" y="4"/>
                    </a:lnTo>
                    <a:lnTo>
                      <a:pt x="0" y="5"/>
                    </a:lnTo>
                    <a:lnTo>
                      <a:pt x="0" y="5"/>
                    </a:lnTo>
                    <a:lnTo>
                      <a:pt x="0" y="5"/>
                    </a:lnTo>
                    <a:lnTo>
                      <a:pt x="0" y="4"/>
                    </a:lnTo>
                    <a:lnTo>
                      <a:pt x="0" y="4"/>
                    </a:lnTo>
                    <a:lnTo>
                      <a:pt x="0" y="5"/>
                    </a:lnTo>
                    <a:lnTo>
                      <a:pt x="0" y="4"/>
                    </a:lnTo>
                    <a:lnTo>
                      <a:pt x="0" y="5"/>
                    </a:lnTo>
                    <a:lnTo>
                      <a:pt x="0" y="4"/>
                    </a:lnTo>
                    <a:lnTo>
                      <a:pt x="0" y="4"/>
                    </a:lnTo>
                    <a:lnTo>
                      <a:pt x="0" y="4"/>
                    </a:lnTo>
                    <a:lnTo>
                      <a:pt x="0" y="4"/>
                    </a:lnTo>
                    <a:lnTo>
                      <a:pt x="0" y="3"/>
                    </a:lnTo>
                    <a:lnTo>
                      <a:pt x="0" y="3"/>
                    </a:lnTo>
                    <a:lnTo>
                      <a:pt x="0" y="2"/>
                    </a:lnTo>
                    <a:lnTo>
                      <a:pt x="0" y="2"/>
                    </a:lnTo>
                    <a:lnTo>
                      <a:pt x="0" y="2"/>
                    </a:lnTo>
                    <a:lnTo>
                      <a:pt x="0" y="2"/>
                    </a:lnTo>
                    <a:lnTo>
                      <a:pt x="0" y="2"/>
                    </a:lnTo>
                    <a:lnTo>
                      <a:pt x="0" y="2"/>
                    </a:lnTo>
                    <a:lnTo>
                      <a:pt x="0" y="2"/>
                    </a:lnTo>
                    <a:lnTo>
                      <a:pt x="0" y="2"/>
                    </a:lnTo>
                    <a:lnTo>
                      <a:pt x="0" y="3"/>
                    </a:lnTo>
                    <a:lnTo>
                      <a:pt x="0" y="3"/>
                    </a:lnTo>
                    <a:lnTo>
                      <a:pt x="0" y="3"/>
                    </a:lnTo>
                    <a:lnTo>
                      <a:pt x="0" y="4"/>
                    </a:lnTo>
                    <a:lnTo>
                      <a:pt x="0" y="3"/>
                    </a:lnTo>
                    <a:lnTo>
                      <a:pt x="0" y="4"/>
                    </a:lnTo>
                    <a:lnTo>
                      <a:pt x="0" y="4"/>
                    </a:lnTo>
                    <a:lnTo>
                      <a:pt x="0" y="4"/>
                    </a:lnTo>
                    <a:lnTo>
                      <a:pt x="1" y="5"/>
                    </a:lnTo>
                    <a:lnTo>
                      <a:pt x="1" y="5"/>
                    </a:lnTo>
                    <a:lnTo>
                      <a:pt x="1" y="6"/>
                    </a:lnTo>
                    <a:lnTo>
                      <a:pt x="1" y="6"/>
                    </a:lnTo>
                    <a:lnTo>
                      <a:pt x="1" y="6"/>
                    </a:lnTo>
                    <a:lnTo>
                      <a:pt x="1" y="6"/>
                    </a:lnTo>
                    <a:lnTo>
                      <a:pt x="1" y="6"/>
                    </a:lnTo>
                    <a:lnTo>
                      <a:pt x="1" y="6"/>
                    </a:lnTo>
                    <a:lnTo>
                      <a:pt x="1" y="5"/>
                    </a:lnTo>
                    <a:lnTo>
                      <a:pt x="1" y="5"/>
                    </a:lnTo>
                    <a:lnTo>
                      <a:pt x="1" y="5"/>
                    </a:lnTo>
                    <a:lnTo>
                      <a:pt x="1" y="5"/>
                    </a:lnTo>
                    <a:lnTo>
                      <a:pt x="1" y="4"/>
                    </a:lnTo>
                    <a:lnTo>
                      <a:pt x="1" y="4"/>
                    </a:lnTo>
                    <a:lnTo>
                      <a:pt x="1" y="3"/>
                    </a:lnTo>
                    <a:lnTo>
                      <a:pt x="1" y="3"/>
                    </a:lnTo>
                    <a:lnTo>
                      <a:pt x="1" y="3"/>
                    </a:lnTo>
                    <a:lnTo>
                      <a:pt x="1" y="2"/>
                    </a:lnTo>
                    <a:lnTo>
                      <a:pt x="1" y="2"/>
                    </a:lnTo>
                    <a:lnTo>
                      <a:pt x="1" y="2"/>
                    </a:lnTo>
                    <a:lnTo>
                      <a:pt x="1" y="2"/>
                    </a:lnTo>
                    <a:lnTo>
                      <a:pt x="1" y="3"/>
                    </a:lnTo>
                    <a:lnTo>
                      <a:pt x="1" y="2"/>
                    </a:lnTo>
                    <a:lnTo>
                      <a:pt x="1" y="3"/>
                    </a:lnTo>
                    <a:lnTo>
                      <a:pt x="1" y="2"/>
                    </a:lnTo>
                    <a:lnTo>
                      <a:pt x="1" y="2"/>
                    </a:lnTo>
                    <a:lnTo>
                      <a:pt x="1" y="3"/>
                    </a:lnTo>
                    <a:lnTo>
                      <a:pt x="1" y="3"/>
                    </a:lnTo>
                    <a:lnTo>
                      <a:pt x="1" y="3"/>
                    </a:lnTo>
                    <a:lnTo>
                      <a:pt x="1" y="3"/>
                    </a:lnTo>
                    <a:lnTo>
                      <a:pt x="1" y="2"/>
                    </a:lnTo>
                    <a:lnTo>
                      <a:pt x="1" y="3"/>
                    </a:lnTo>
                    <a:lnTo>
                      <a:pt x="1" y="2"/>
                    </a:lnTo>
                    <a:lnTo>
                      <a:pt x="1" y="2"/>
                    </a:lnTo>
                    <a:lnTo>
                      <a:pt x="1" y="3"/>
                    </a:lnTo>
                    <a:lnTo>
                      <a:pt x="1" y="3"/>
                    </a:lnTo>
                    <a:lnTo>
                      <a:pt x="1" y="3"/>
                    </a:lnTo>
                    <a:lnTo>
                      <a:pt x="1" y="3"/>
                    </a:lnTo>
                    <a:lnTo>
                      <a:pt x="1" y="2"/>
                    </a:lnTo>
                    <a:lnTo>
                      <a:pt x="1" y="2"/>
                    </a:lnTo>
                    <a:lnTo>
                      <a:pt x="1" y="2"/>
                    </a:lnTo>
                    <a:lnTo>
                      <a:pt x="1" y="2"/>
                    </a:lnTo>
                    <a:lnTo>
                      <a:pt x="1" y="2"/>
                    </a:lnTo>
                    <a:lnTo>
                      <a:pt x="1" y="1"/>
                    </a:lnTo>
                    <a:lnTo>
                      <a:pt x="1" y="2"/>
                    </a:lnTo>
                    <a:lnTo>
                      <a:pt x="1" y="1"/>
                    </a:lnTo>
                    <a:lnTo>
                      <a:pt x="1" y="2"/>
                    </a:lnTo>
                    <a:lnTo>
                      <a:pt x="1" y="1"/>
                    </a:lnTo>
                    <a:lnTo>
                      <a:pt x="1" y="1"/>
                    </a:lnTo>
                    <a:lnTo>
                      <a:pt x="1" y="2"/>
                    </a:lnTo>
                    <a:lnTo>
                      <a:pt x="1" y="1"/>
                    </a:lnTo>
                    <a:lnTo>
                      <a:pt x="1" y="2"/>
                    </a:lnTo>
                    <a:lnTo>
                      <a:pt x="1" y="2"/>
                    </a:lnTo>
                    <a:lnTo>
                      <a:pt x="1" y="1"/>
                    </a:lnTo>
                    <a:lnTo>
                      <a:pt x="1" y="1"/>
                    </a:lnTo>
                    <a:lnTo>
                      <a:pt x="1" y="0"/>
                    </a:lnTo>
                    <a:lnTo>
                      <a:pt x="1" y="2"/>
                    </a:lnTo>
                    <a:lnTo>
                      <a:pt x="1" y="1"/>
                    </a:lnTo>
                    <a:lnTo>
                      <a:pt x="1" y="2"/>
                    </a:lnTo>
                    <a:lnTo>
                      <a:pt x="1" y="1"/>
                    </a:lnTo>
                    <a:lnTo>
                      <a:pt x="1" y="2"/>
                    </a:lnTo>
                    <a:lnTo>
                      <a:pt x="1" y="3"/>
                    </a:lnTo>
                    <a:lnTo>
                      <a:pt x="1" y="3"/>
                    </a:lnTo>
                    <a:lnTo>
                      <a:pt x="1" y="3"/>
                    </a:lnTo>
                    <a:lnTo>
                      <a:pt x="1" y="3"/>
                    </a:lnTo>
                    <a:lnTo>
                      <a:pt x="1" y="3"/>
                    </a:lnTo>
                    <a:lnTo>
                      <a:pt x="1" y="4"/>
                    </a:lnTo>
                    <a:lnTo>
                      <a:pt x="1" y="4"/>
                    </a:lnTo>
                    <a:lnTo>
                      <a:pt x="1" y="4"/>
                    </a:lnTo>
                    <a:lnTo>
                      <a:pt x="1" y="4"/>
                    </a:lnTo>
                    <a:lnTo>
                      <a:pt x="1" y="5"/>
                    </a:lnTo>
                    <a:lnTo>
                      <a:pt x="1" y="4"/>
                    </a:lnTo>
                    <a:lnTo>
                      <a:pt x="1" y="5"/>
                    </a:lnTo>
                    <a:lnTo>
                      <a:pt x="1" y="4"/>
                    </a:lnTo>
                    <a:lnTo>
                      <a:pt x="1" y="4"/>
                    </a:lnTo>
                    <a:lnTo>
                      <a:pt x="1" y="3"/>
                    </a:lnTo>
                    <a:lnTo>
                      <a:pt x="1" y="3"/>
                    </a:lnTo>
                    <a:lnTo>
                      <a:pt x="1" y="4"/>
                    </a:lnTo>
                    <a:lnTo>
                      <a:pt x="1" y="4"/>
                    </a:lnTo>
                    <a:lnTo>
                      <a:pt x="1" y="5"/>
                    </a:lnTo>
                    <a:lnTo>
                      <a:pt x="1" y="4"/>
                    </a:lnTo>
                    <a:lnTo>
                      <a:pt x="1" y="4"/>
                    </a:lnTo>
                    <a:lnTo>
                      <a:pt x="1" y="4"/>
                    </a:lnTo>
                    <a:lnTo>
                      <a:pt x="1" y="4"/>
                    </a:lnTo>
                    <a:lnTo>
                      <a:pt x="1" y="5"/>
                    </a:lnTo>
                    <a:lnTo>
                      <a:pt x="1" y="5"/>
                    </a:lnTo>
                    <a:lnTo>
                      <a:pt x="1" y="5"/>
                    </a:lnTo>
                    <a:lnTo>
                      <a:pt x="1" y="5"/>
                    </a:lnTo>
                    <a:lnTo>
                      <a:pt x="1" y="5"/>
                    </a:lnTo>
                    <a:lnTo>
                      <a:pt x="1" y="6"/>
                    </a:lnTo>
                    <a:lnTo>
                      <a:pt x="1" y="6"/>
                    </a:lnTo>
                    <a:lnTo>
                      <a:pt x="1" y="6"/>
                    </a:lnTo>
                    <a:lnTo>
                      <a:pt x="1" y="7"/>
                    </a:lnTo>
                    <a:lnTo>
                      <a:pt x="1" y="8"/>
                    </a:lnTo>
                    <a:lnTo>
                      <a:pt x="1" y="8"/>
                    </a:lnTo>
                    <a:lnTo>
                      <a:pt x="1" y="7"/>
                    </a:lnTo>
                    <a:lnTo>
                      <a:pt x="1" y="7"/>
                    </a:lnTo>
                    <a:lnTo>
                      <a:pt x="1" y="7"/>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8"/>
                    </a:lnTo>
                    <a:lnTo>
                      <a:pt x="1" y="8"/>
                    </a:lnTo>
                    <a:lnTo>
                      <a:pt x="1" y="8"/>
                    </a:lnTo>
                    <a:lnTo>
                      <a:pt x="1" y="8"/>
                    </a:lnTo>
                    <a:lnTo>
                      <a:pt x="1" y="8"/>
                    </a:lnTo>
                    <a:lnTo>
                      <a:pt x="1" y="9"/>
                    </a:lnTo>
                    <a:lnTo>
                      <a:pt x="1" y="9"/>
                    </a:lnTo>
                    <a:lnTo>
                      <a:pt x="1" y="8"/>
                    </a:lnTo>
                    <a:lnTo>
                      <a:pt x="1" y="9"/>
                    </a:lnTo>
                    <a:lnTo>
                      <a:pt x="1" y="9"/>
                    </a:lnTo>
                    <a:lnTo>
                      <a:pt x="1" y="9"/>
                    </a:lnTo>
                    <a:lnTo>
                      <a:pt x="1" y="8"/>
                    </a:lnTo>
                    <a:lnTo>
                      <a:pt x="1" y="8"/>
                    </a:lnTo>
                    <a:lnTo>
                      <a:pt x="1" y="8"/>
                    </a:lnTo>
                    <a:lnTo>
                      <a:pt x="1" y="7"/>
                    </a:lnTo>
                    <a:lnTo>
                      <a:pt x="1" y="8"/>
                    </a:lnTo>
                    <a:lnTo>
                      <a:pt x="1" y="8"/>
                    </a:lnTo>
                    <a:lnTo>
                      <a:pt x="1" y="8"/>
                    </a:lnTo>
                    <a:lnTo>
                      <a:pt x="1" y="8"/>
                    </a:lnTo>
                    <a:lnTo>
                      <a:pt x="1" y="8"/>
                    </a:lnTo>
                    <a:lnTo>
                      <a:pt x="1" y="8"/>
                    </a:lnTo>
                    <a:lnTo>
                      <a:pt x="1" y="9"/>
                    </a:lnTo>
                    <a:lnTo>
                      <a:pt x="1" y="9"/>
                    </a:lnTo>
                    <a:lnTo>
                      <a:pt x="1" y="9"/>
                    </a:lnTo>
                    <a:lnTo>
                      <a:pt x="1" y="10"/>
                    </a:lnTo>
                    <a:lnTo>
                      <a:pt x="1" y="9"/>
                    </a:lnTo>
                    <a:lnTo>
                      <a:pt x="1" y="9"/>
                    </a:lnTo>
                    <a:lnTo>
                      <a:pt x="1" y="10"/>
                    </a:lnTo>
                    <a:lnTo>
                      <a:pt x="1" y="10"/>
                    </a:lnTo>
                    <a:lnTo>
                      <a:pt x="1" y="10"/>
                    </a:lnTo>
                    <a:lnTo>
                      <a:pt x="1" y="10"/>
                    </a:lnTo>
                    <a:lnTo>
                      <a:pt x="1" y="10"/>
                    </a:lnTo>
                    <a:lnTo>
                      <a:pt x="1" y="10"/>
                    </a:lnTo>
                    <a:lnTo>
                      <a:pt x="1" y="10"/>
                    </a:lnTo>
                    <a:lnTo>
                      <a:pt x="1" y="10"/>
                    </a:lnTo>
                    <a:lnTo>
                      <a:pt x="1" y="10"/>
                    </a:lnTo>
                    <a:lnTo>
                      <a:pt x="1" y="10"/>
                    </a:lnTo>
                    <a:lnTo>
                      <a:pt x="1" y="10"/>
                    </a:lnTo>
                    <a:lnTo>
                      <a:pt x="1" y="9"/>
                    </a:lnTo>
                    <a:lnTo>
                      <a:pt x="1" y="9"/>
                    </a:lnTo>
                    <a:lnTo>
                      <a:pt x="1" y="8"/>
                    </a:lnTo>
                    <a:lnTo>
                      <a:pt x="1" y="9"/>
                    </a:lnTo>
                    <a:lnTo>
                      <a:pt x="1" y="8"/>
                    </a:lnTo>
                    <a:lnTo>
                      <a:pt x="1" y="8"/>
                    </a:lnTo>
                    <a:lnTo>
                      <a:pt x="1" y="9"/>
                    </a:lnTo>
                    <a:lnTo>
                      <a:pt x="1" y="9"/>
                    </a:lnTo>
                    <a:lnTo>
                      <a:pt x="1" y="9"/>
                    </a:lnTo>
                    <a:lnTo>
                      <a:pt x="1" y="10"/>
                    </a:lnTo>
                    <a:lnTo>
                      <a:pt x="1" y="9"/>
                    </a:lnTo>
                    <a:lnTo>
                      <a:pt x="1" y="9"/>
                    </a:lnTo>
                    <a:lnTo>
                      <a:pt x="1" y="9"/>
                    </a:lnTo>
                    <a:lnTo>
                      <a:pt x="1" y="10"/>
                    </a:lnTo>
                    <a:lnTo>
                      <a:pt x="1" y="10"/>
                    </a:lnTo>
                    <a:lnTo>
                      <a:pt x="1" y="11"/>
                    </a:lnTo>
                    <a:lnTo>
                      <a:pt x="1" y="11"/>
                    </a:lnTo>
                    <a:lnTo>
                      <a:pt x="1" y="11"/>
                    </a:lnTo>
                    <a:lnTo>
                      <a:pt x="1" y="12"/>
                    </a:lnTo>
                    <a:lnTo>
                      <a:pt x="1" y="11"/>
                    </a:lnTo>
                    <a:lnTo>
                      <a:pt x="1" y="12"/>
                    </a:lnTo>
                    <a:lnTo>
                      <a:pt x="1" y="11"/>
                    </a:lnTo>
                    <a:lnTo>
                      <a:pt x="1" y="12"/>
                    </a:lnTo>
                    <a:lnTo>
                      <a:pt x="1" y="11"/>
                    </a:lnTo>
                    <a:lnTo>
                      <a:pt x="1" y="12"/>
                    </a:lnTo>
                    <a:lnTo>
                      <a:pt x="1" y="12"/>
                    </a:lnTo>
                    <a:lnTo>
                      <a:pt x="1" y="11"/>
                    </a:lnTo>
                    <a:lnTo>
                      <a:pt x="1" y="10"/>
                    </a:lnTo>
                    <a:lnTo>
                      <a:pt x="1" y="10"/>
                    </a:lnTo>
                    <a:lnTo>
                      <a:pt x="1" y="9"/>
                    </a:lnTo>
                    <a:lnTo>
                      <a:pt x="1" y="10"/>
                    </a:lnTo>
                    <a:lnTo>
                      <a:pt x="1" y="9"/>
                    </a:lnTo>
                    <a:lnTo>
                      <a:pt x="1" y="10"/>
                    </a:lnTo>
                    <a:lnTo>
                      <a:pt x="1" y="9"/>
                    </a:lnTo>
                    <a:lnTo>
                      <a:pt x="1" y="10"/>
                    </a:lnTo>
                    <a:lnTo>
                      <a:pt x="1" y="9"/>
                    </a:lnTo>
                    <a:lnTo>
                      <a:pt x="1" y="9"/>
                    </a:lnTo>
                    <a:lnTo>
                      <a:pt x="1" y="8"/>
                    </a:lnTo>
                    <a:lnTo>
                      <a:pt x="1" y="7"/>
                    </a:lnTo>
                    <a:lnTo>
                      <a:pt x="1" y="7"/>
                    </a:lnTo>
                    <a:lnTo>
                      <a:pt x="1" y="6"/>
                    </a:lnTo>
                    <a:lnTo>
                      <a:pt x="1" y="5"/>
                    </a:lnTo>
                    <a:lnTo>
                      <a:pt x="1" y="5"/>
                    </a:lnTo>
                    <a:lnTo>
                      <a:pt x="1" y="4"/>
                    </a:lnTo>
                    <a:lnTo>
                      <a:pt x="1" y="4"/>
                    </a:lnTo>
                    <a:lnTo>
                      <a:pt x="1" y="4"/>
                    </a:lnTo>
                    <a:lnTo>
                      <a:pt x="1" y="5"/>
                    </a:lnTo>
                    <a:lnTo>
                      <a:pt x="1" y="5"/>
                    </a:lnTo>
                    <a:lnTo>
                      <a:pt x="1" y="5"/>
                    </a:lnTo>
                    <a:lnTo>
                      <a:pt x="1" y="6"/>
                    </a:lnTo>
                    <a:lnTo>
                      <a:pt x="1" y="7"/>
                    </a:lnTo>
                    <a:lnTo>
                      <a:pt x="1" y="8"/>
                    </a:lnTo>
                    <a:lnTo>
                      <a:pt x="1" y="8"/>
                    </a:lnTo>
                    <a:lnTo>
                      <a:pt x="1" y="7"/>
                    </a:lnTo>
                    <a:lnTo>
                      <a:pt x="1" y="8"/>
                    </a:lnTo>
                    <a:lnTo>
                      <a:pt x="1" y="8"/>
                    </a:lnTo>
                    <a:lnTo>
                      <a:pt x="1" y="8"/>
                    </a:lnTo>
                    <a:lnTo>
                      <a:pt x="1" y="9"/>
                    </a:lnTo>
                    <a:lnTo>
                      <a:pt x="1" y="9"/>
                    </a:lnTo>
                    <a:lnTo>
                      <a:pt x="1" y="9"/>
                    </a:lnTo>
                    <a:lnTo>
                      <a:pt x="1" y="9"/>
                    </a:lnTo>
                    <a:lnTo>
                      <a:pt x="1" y="9"/>
                    </a:lnTo>
                    <a:lnTo>
                      <a:pt x="1" y="9"/>
                    </a:lnTo>
                    <a:lnTo>
                      <a:pt x="1" y="10"/>
                    </a:lnTo>
                    <a:lnTo>
                      <a:pt x="1" y="9"/>
                    </a:lnTo>
                    <a:lnTo>
                      <a:pt x="1" y="10"/>
                    </a:lnTo>
                    <a:lnTo>
                      <a:pt x="1" y="7"/>
                    </a:lnTo>
                    <a:lnTo>
                      <a:pt x="1" y="12"/>
                    </a:lnTo>
                    <a:lnTo>
                      <a:pt x="1" y="15"/>
                    </a:lnTo>
                    <a:lnTo>
                      <a:pt x="1" y="16"/>
                    </a:lnTo>
                    <a:lnTo>
                      <a:pt x="1" y="16"/>
                    </a:lnTo>
                    <a:lnTo>
                      <a:pt x="1" y="17"/>
                    </a:lnTo>
                    <a:lnTo>
                      <a:pt x="1" y="18"/>
                    </a:lnTo>
                    <a:lnTo>
                      <a:pt x="1" y="19"/>
                    </a:lnTo>
                    <a:lnTo>
                      <a:pt x="1" y="19"/>
                    </a:lnTo>
                    <a:lnTo>
                      <a:pt x="1" y="20"/>
                    </a:lnTo>
                    <a:lnTo>
                      <a:pt x="1" y="21"/>
                    </a:lnTo>
                    <a:lnTo>
                      <a:pt x="1" y="21"/>
                    </a:lnTo>
                    <a:lnTo>
                      <a:pt x="1" y="22"/>
                    </a:lnTo>
                    <a:lnTo>
                      <a:pt x="1" y="23"/>
                    </a:lnTo>
                    <a:lnTo>
                      <a:pt x="1" y="24"/>
                    </a:lnTo>
                    <a:lnTo>
                      <a:pt x="1" y="24"/>
                    </a:lnTo>
                    <a:lnTo>
                      <a:pt x="1" y="24"/>
                    </a:lnTo>
                    <a:lnTo>
                      <a:pt x="1" y="25"/>
                    </a:lnTo>
                    <a:lnTo>
                      <a:pt x="1" y="25"/>
                    </a:lnTo>
                    <a:lnTo>
                      <a:pt x="1" y="26"/>
                    </a:lnTo>
                    <a:lnTo>
                      <a:pt x="1" y="26"/>
                    </a:lnTo>
                    <a:lnTo>
                      <a:pt x="1" y="27"/>
                    </a:lnTo>
                    <a:lnTo>
                      <a:pt x="1" y="27"/>
                    </a:lnTo>
                    <a:lnTo>
                      <a:pt x="1" y="27"/>
                    </a:lnTo>
                    <a:lnTo>
                      <a:pt x="1" y="28"/>
                    </a:lnTo>
                    <a:lnTo>
                      <a:pt x="1" y="28"/>
                    </a:lnTo>
                    <a:lnTo>
                      <a:pt x="1" y="29"/>
                    </a:lnTo>
                    <a:lnTo>
                      <a:pt x="1" y="29"/>
                    </a:lnTo>
                    <a:lnTo>
                      <a:pt x="1" y="30"/>
                    </a:lnTo>
                    <a:lnTo>
                      <a:pt x="1" y="31"/>
                    </a:lnTo>
                    <a:lnTo>
                      <a:pt x="1" y="32"/>
                    </a:lnTo>
                    <a:lnTo>
                      <a:pt x="1" y="33"/>
                    </a:lnTo>
                    <a:lnTo>
                      <a:pt x="1" y="33"/>
                    </a:lnTo>
                    <a:lnTo>
                      <a:pt x="1" y="33"/>
                    </a:lnTo>
                    <a:lnTo>
                      <a:pt x="1" y="33"/>
                    </a:lnTo>
                    <a:lnTo>
                      <a:pt x="1" y="33"/>
                    </a:lnTo>
                    <a:lnTo>
                      <a:pt x="1" y="33"/>
                    </a:lnTo>
                    <a:lnTo>
                      <a:pt x="1" y="33"/>
                    </a:lnTo>
                    <a:lnTo>
                      <a:pt x="1" y="34"/>
                    </a:lnTo>
                    <a:lnTo>
                      <a:pt x="1" y="35"/>
                    </a:lnTo>
                    <a:lnTo>
                      <a:pt x="1" y="36"/>
                    </a:lnTo>
                    <a:lnTo>
                      <a:pt x="1" y="37"/>
                    </a:lnTo>
                    <a:lnTo>
                      <a:pt x="1" y="37"/>
                    </a:lnTo>
                    <a:lnTo>
                      <a:pt x="1" y="38"/>
                    </a:lnTo>
                    <a:lnTo>
                      <a:pt x="1" y="38"/>
                    </a:lnTo>
                    <a:lnTo>
                      <a:pt x="1" y="39"/>
                    </a:lnTo>
                    <a:lnTo>
                      <a:pt x="1" y="40"/>
                    </a:lnTo>
                    <a:lnTo>
                      <a:pt x="1" y="40"/>
                    </a:lnTo>
                    <a:lnTo>
                      <a:pt x="1" y="41"/>
                    </a:lnTo>
                    <a:lnTo>
                      <a:pt x="1" y="41"/>
                    </a:lnTo>
                    <a:lnTo>
                      <a:pt x="1" y="42"/>
                    </a:lnTo>
                    <a:lnTo>
                      <a:pt x="1" y="42"/>
                    </a:lnTo>
                    <a:lnTo>
                      <a:pt x="1" y="43"/>
                    </a:lnTo>
                    <a:lnTo>
                      <a:pt x="1" y="43"/>
                    </a:lnTo>
                    <a:lnTo>
                      <a:pt x="1" y="44"/>
                    </a:lnTo>
                    <a:lnTo>
                      <a:pt x="1" y="44"/>
                    </a:lnTo>
                    <a:lnTo>
                      <a:pt x="1" y="45"/>
                    </a:lnTo>
                    <a:lnTo>
                      <a:pt x="1" y="45"/>
                    </a:lnTo>
                    <a:lnTo>
                      <a:pt x="1" y="45"/>
                    </a:lnTo>
                    <a:lnTo>
                      <a:pt x="1" y="46"/>
                    </a:lnTo>
                    <a:lnTo>
                      <a:pt x="1" y="46"/>
                    </a:lnTo>
                    <a:lnTo>
                      <a:pt x="1" y="46"/>
                    </a:lnTo>
                    <a:lnTo>
                      <a:pt x="1" y="47"/>
                    </a:lnTo>
                    <a:lnTo>
                      <a:pt x="1" y="47"/>
                    </a:lnTo>
                    <a:lnTo>
                      <a:pt x="1" y="48"/>
                    </a:lnTo>
                    <a:lnTo>
                      <a:pt x="1" y="47"/>
                    </a:lnTo>
                    <a:lnTo>
                      <a:pt x="1" y="48"/>
                    </a:lnTo>
                    <a:lnTo>
                      <a:pt x="1" y="48"/>
                    </a:lnTo>
                    <a:lnTo>
                      <a:pt x="1" y="48"/>
                    </a:lnTo>
                    <a:lnTo>
                      <a:pt x="1" y="48"/>
                    </a:lnTo>
                    <a:lnTo>
                      <a:pt x="1" y="49"/>
                    </a:lnTo>
                    <a:lnTo>
                      <a:pt x="1" y="49"/>
                    </a:lnTo>
                    <a:lnTo>
                      <a:pt x="1" y="49"/>
                    </a:lnTo>
                    <a:lnTo>
                      <a:pt x="1" y="50"/>
                    </a:lnTo>
                    <a:lnTo>
                      <a:pt x="1" y="49"/>
                    </a:lnTo>
                    <a:lnTo>
                      <a:pt x="1" y="50"/>
                    </a:lnTo>
                    <a:lnTo>
                      <a:pt x="1" y="49"/>
                    </a:lnTo>
                    <a:lnTo>
                      <a:pt x="1" y="49"/>
                    </a:lnTo>
                    <a:lnTo>
                      <a:pt x="1" y="50"/>
                    </a:lnTo>
                    <a:lnTo>
                      <a:pt x="1" y="51"/>
                    </a:lnTo>
                    <a:lnTo>
                      <a:pt x="1" y="50"/>
                    </a:lnTo>
                    <a:lnTo>
                      <a:pt x="1" y="50"/>
                    </a:lnTo>
                    <a:lnTo>
                      <a:pt x="1" y="50"/>
                    </a:lnTo>
                    <a:lnTo>
                      <a:pt x="1" y="51"/>
                    </a:lnTo>
                    <a:lnTo>
                      <a:pt x="1" y="50"/>
                    </a:lnTo>
                    <a:lnTo>
                      <a:pt x="1" y="50"/>
                    </a:lnTo>
                    <a:lnTo>
                      <a:pt x="1" y="50"/>
                    </a:lnTo>
                    <a:lnTo>
                      <a:pt x="1" y="50"/>
                    </a:lnTo>
                    <a:lnTo>
                      <a:pt x="1" y="51"/>
                    </a:lnTo>
                    <a:lnTo>
                      <a:pt x="1" y="51"/>
                    </a:lnTo>
                    <a:lnTo>
                      <a:pt x="1" y="51"/>
                    </a:lnTo>
                    <a:lnTo>
                      <a:pt x="1" y="52"/>
                    </a:lnTo>
                    <a:lnTo>
                      <a:pt x="1" y="52"/>
                    </a:lnTo>
                    <a:lnTo>
                      <a:pt x="1" y="53"/>
                    </a:lnTo>
                    <a:lnTo>
                      <a:pt x="1" y="52"/>
                    </a:lnTo>
                    <a:lnTo>
                      <a:pt x="1" y="53"/>
                    </a:lnTo>
                    <a:lnTo>
                      <a:pt x="1" y="53"/>
                    </a:lnTo>
                    <a:lnTo>
                      <a:pt x="1" y="53"/>
                    </a:lnTo>
                    <a:lnTo>
                      <a:pt x="1" y="53"/>
                    </a:lnTo>
                    <a:lnTo>
                      <a:pt x="1" y="54"/>
                    </a:lnTo>
                    <a:lnTo>
                      <a:pt x="1" y="54"/>
                    </a:lnTo>
                    <a:lnTo>
                      <a:pt x="1" y="54"/>
                    </a:lnTo>
                    <a:lnTo>
                      <a:pt x="1" y="54"/>
                    </a:lnTo>
                    <a:lnTo>
                      <a:pt x="1" y="55"/>
                    </a:lnTo>
                    <a:lnTo>
                      <a:pt x="1" y="55"/>
                    </a:lnTo>
                    <a:lnTo>
                      <a:pt x="1" y="54"/>
                    </a:lnTo>
                    <a:lnTo>
                      <a:pt x="1" y="54"/>
                    </a:lnTo>
                    <a:lnTo>
                      <a:pt x="1" y="55"/>
                    </a:lnTo>
                    <a:lnTo>
                      <a:pt x="1" y="54"/>
                    </a:lnTo>
                    <a:lnTo>
                      <a:pt x="1" y="54"/>
                    </a:lnTo>
                    <a:lnTo>
                      <a:pt x="1" y="54"/>
                    </a:lnTo>
                    <a:lnTo>
                      <a:pt x="1" y="55"/>
                    </a:lnTo>
                    <a:lnTo>
                      <a:pt x="1" y="54"/>
                    </a:lnTo>
                    <a:lnTo>
                      <a:pt x="1" y="54"/>
                    </a:lnTo>
                    <a:lnTo>
                      <a:pt x="1" y="54"/>
                    </a:lnTo>
                    <a:lnTo>
                      <a:pt x="1" y="53"/>
                    </a:lnTo>
                    <a:lnTo>
                      <a:pt x="1" y="53"/>
                    </a:lnTo>
                    <a:lnTo>
                      <a:pt x="1" y="53"/>
                    </a:lnTo>
                    <a:lnTo>
                      <a:pt x="1" y="54"/>
                    </a:lnTo>
                    <a:lnTo>
                      <a:pt x="1" y="53"/>
                    </a:lnTo>
                    <a:lnTo>
                      <a:pt x="1" y="53"/>
                    </a:lnTo>
                    <a:lnTo>
                      <a:pt x="1" y="52"/>
                    </a:lnTo>
                    <a:lnTo>
                      <a:pt x="1" y="52"/>
                    </a:lnTo>
                    <a:lnTo>
                      <a:pt x="1" y="53"/>
                    </a:lnTo>
                    <a:lnTo>
                      <a:pt x="1" y="53"/>
                    </a:lnTo>
                    <a:lnTo>
                      <a:pt x="1" y="53"/>
                    </a:lnTo>
                    <a:lnTo>
                      <a:pt x="1" y="54"/>
                    </a:lnTo>
                    <a:lnTo>
                      <a:pt x="1" y="54"/>
                    </a:lnTo>
                    <a:lnTo>
                      <a:pt x="1" y="54"/>
                    </a:lnTo>
                    <a:lnTo>
                      <a:pt x="1" y="54"/>
                    </a:lnTo>
                    <a:lnTo>
                      <a:pt x="1" y="55"/>
                    </a:lnTo>
                    <a:lnTo>
                      <a:pt x="1" y="54"/>
                    </a:lnTo>
                    <a:lnTo>
                      <a:pt x="1" y="54"/>
                    </a:lnTo>
                    <a:lnTo>
                      <a:pt x="1" y="55"/>
                    </a:lnTo>
                    <a:lnTo>
                      <a:pt x="1" y="55"/>
                    </a:lnTo>
                    <a:lnTo>
                      <a:pt x="1" y="54"/>
                    </a:lnTo>
                    <a:lnTo>
                      <a:pt x="1" y="53"/>
                    </a:lnTo>
                    <a:lnTo>
                      <a:pt x="1" y="54"/>
                    </a:lnTo>
                    <a:lnTo>
                      <a:pt x="1" y="54"/>
                    </a:lnTo>
                    <a:lnTo>
                      <a:pt x="1" y="54"/>
                    </a:lnTo>
                    <a:lnTo>
                      <a:pt x="1" y="55"/>
                    </a:lnTo>
                    <a:lnTo>
                      <a:pt x="1" y="55"/>
                    </a:lnTo>
                    <a:lnTo>
                      <a:pt x="1" y="55"/>
                    </a:lnTo>
                    <a:lnTo>
                      <a:pt x="1" y="54"/>
                    </a:lnTo>
                    <a:lnTo>
                      <a:pt x="1" y="54"/>
                    </a:lnTo>
                    <a:lnTo>
                      <a:pt x="1" y="54"/>
                    </a:lnTo>
                    <a:lnTo>
                      <a:pt x="1" y="54"/>
                    </a:lnTo>
                    <a:lnTo>
                      <a:pt x="1" y="54"/>
                    </a:lnTo>
                    <a:lnTo>
                      <a:pt x="1" y="54"/>
                    </a:lnTo>
                    <a:lnTo>
                      <a:pt x="1" y="55"/>
                    </a:lnTo>
                    <a:lnTo>
                      <a:pt x="1" y="55"/>
                    </a:lnTo>
                    <a:lnTo>
                      <a:pt x="1" y="55"/>
                    </a:lnTo>
                    <a:lnTo>
                      <a:pt x="1" y="56"/>
                    </a:lnTo>
                    <a:lnTo>
                      <a:pt x="1" y="56"/>
                    </a:lnTo>
                    <a:lnTo>
                      <a:pt x="1" y="56"/>
                    </a:lnTo>
                    <a:lnTo>
                      <a:pt x="1" y="56"/>
                    </a:lnTo>
                    <a:lnTo>
                      <a:pt x="1" y="56"/>
                    </a:lnTo>
                    <a:lnTo>
                      <a:pt x="1" y="56"/>
                    </a:lnTo>
                    <a:lnTo>
                      <a:pt x="1" y="55"/>
                    </a:lnTo>
                    <a:lnTo>
                      <a:pt x="1" y="55"/>
                    </a:lnTo>
                    <a:lnTo>
                      <a:pt x="1" y="55"/>
                    </a:lnTo>
                    <a:lnTo>
                      <a:pt x="1" y="55"/>
                    </a:lnTo>
                    <a:lnTo>
                      <a:pt x="1" y="55"/>
                    </a:lnTo>
                    <a:lnTo>
                      <a:pt x="1" y="54"/>
                    </a:lnTo>
                    <a:lnTo>
                      <a:pt x="1" y="54"/>
                    </a:lnTo>
                    <a:lnTo>
                      <a:pt x="1" y="55"/>
                    </a:lnTo>
                    <a:lnTo>
                      <a:pt x="1" y="55"/>
                    </a:lnTo>
                    <a:lnTo>
                      <a:pt x="1" y="55"/>
                    </a:lnTo>
                    <a:lnTo>
                      <a:pt x="1" y="56"/>
                    </a:lnTo>
                    <a:lnTo>
                      <a:pt x="1" y="55"/>
                    </a:lnTo>
                    <a:lnTo>
                      <a:pt x="1" y="56"/>
                    </a:lnTo>
                    <a:lnTo>
                      <a:pt x="1" y="55"/>
                    </a:lnTo>
                    <a:lnTo>
                      <a:pt x="1" y="56"/>
                    </a:lnTo>
                    <a:lnTo>
                      <a:pt x="1" y="56"/>
                    </a:lnTo>
                    <a:lnTo>
                      <a:pt x="1" y="56"/>
                    </a:lnTo>
                    <a:lnTo>
                      <a:pt x="1" y="56"/>
                    </a:lnTo>
                    <a:lnTo>
                      <a:pt x="1" y="56"/>
                    </a:lnTo>
                    <a:lnTo>
                      <a:pt x="1" y="56"/>
                    </a:lnTo>
                    <a:lnTo>
                      <a:pt x="1" y="56"/>
                    </a:lnTo>
                    <a:lnTo>
                      <a:pt x="1" y="56"/>
                    </a:lnTo>
                    <a:lnTo>
                      <a:pt x="1" y="56"/>
                    </a:lnTo>
                    <a:lnTo>
                      <a:pt x="1" y="56"/>
                    </a:lnTo>
                    <a:lnTo>
                      <a:pt x="1" y="56"/>
                    </a:lnTo>
                    <a:lnTo>
                      <a:pt x="1" y="56"/>
                    </a:lnTo>
                    <a:lnTo>
                      <a:pt x="1" y="56"/>
                    </a:lnTo>
                    <a:lnTo>
                      <a:pt x="1" y="56"/>
                    </a:lnTo>
                    <a:lnTo>
                      <a:pt x="1" y="55"/>
                    </a:lnTo>
                    <a:lnTo>
                      <a:pt x="1" y="55"/>
                    </a:lnTo>
                    <a:lnTo>
                      <a:pt x="1" y="55"/>
                    </a:lnTo>
                    <a:lnTo>
                      <a:pt x="1" y="55"/>
                    </a:lnTo>
                    <a:lnTo>
                      <a:pt x="1" y="55"/>
                    </a:lnTo>
                    <a:lnTo>
                      <a:pt x="1" y="56"/>
                    </a:lnTo>
                    <a:lnTo>
                      <a:pt x="1" y="55"/>
                    </a:lnTo>
                    <a:lnTo>
                      <a:pt x="1" y="55"/>
                    </a:lnTo>
                    <a:lnTo>
                      <a:pt x="1" y="54"/>
                    </a:lnTo>
                    <a:lnTo>
                      <a:pt x="1" y="54"/>
                    </a:lnTo>
                    <a:lnTo>
                      <a:pt x="1" y="55"/>
                    </a:lnTo>
                    <a:lnTo>
                      <a:pt x="1" y="56"/>
                    </a:lnTo>
                    <a:lnTo>
                      <a:pt x="1" y="56"/>
                    </a:lnTo>
                    <a:lnTo>
                      <a:pt x="1" y="56"/>
                    </a:lnTo>
                    <a:lnTo>
                      <a:pt x="1" y="56"/>
                    </a:lnTo>
                    <a:lnTo>
                      <a:pt x="1" y="57"/>
                    </a:lnTo>
                    <a:lnTo>
                      <a:pt x="1" y="56"/>
                    </a:lnTo>
                    <a:lnTo>
                      <a:pt x="1" y="56"/>
                    </a:lnTo>
                    <a:lnTo>
                      <a:pt x="1" y="57"/>
                    </a:lnTo>
                    <a:lnTo>
                      <a:pt x="1" y="56"/>
                    </a:lnTo>
                    <a:lnTo>
                      <a:pt x="1" y="57"/>
                    </a:lnTo>
                    <a:lnTo>
                      <a:pt x="1" y="57"/>
                    </a:lnTo>
                    <a:lnTo>
                      <a:pt x="1" y="57"/>
                    </a:lnTo>
                    <a:lnTo>
                      <a:pt x="1" y="57"/>
                    </a:lnTo>
                    <a:lnTo>
                      <a:pt x="1" y="57"/>
                    </a:lnTo>
                    <a:lnTo>
                      <a:pt x="1" y="56"/>
                    </a:lnTo>
                    <a:lnTo>
                      <a:pt x="1" y="56"/>
                    </a:lnTo>
                    <a:lnTo>
                      <a:pt x="1" y="56"/>
                    </a:lnTo>
                    <a:lnTo>
                      <a:pt x="1" y="56"/>
                    </a:lnTo>
                    <a:lnTo>
                      <a:pt x="1" y="56"/>
                    </a:lnTo>
                    <a:lnTo>
                      <a:pt x="1" y="56"/>
                    </a:lnTo>
                    <a:lnTo>
                      <a:pt x="1" y="55"/>
                    </a:lnTo>
                    <a:lnTo>
                      <a:pt x="1" y="55"/>
                    </a:lnTo>
                    <a:lnTo>
                      <a:pt x="1" y="54"/>
                    </a:lnTo>
                    <a:lnTo>
                      <a:pt x="1" y="54"/>
                    </a:lnTo>
                    <a:lnTo>
                      <a:pt x="1" y="55"/>
                    </a:lnTo>
                    <a:lnTo>
                      <a:pt x="1" y="54"/>
                    </a:lnTo>
                    <a:lnTo>
                      <a:pt x="1" y="54"/>
                    </a:lnTo>
                    <a:lnTo>
                      <a:pt x="1" y="54"/>
                    </a:lnTo>
                    <a:lnTo>
                      <a:pt x="1" y="54"/>
                    </a:lnTo>
                    <a:lnTo>
                      <a:pt x="1" y="54"/>
                    </a:lnTo>
                    <a:lnTo>
                      <a:pt x="1" y="54"/>
                    </a:lnTo>
                    <a:lnTo>
                      <a:pt x="1" y="55"/>
                    </a:lnTo>
                    <a:lnTo>
                      <a:pt x="1" y="54"/>
                    </a:lnTo>
                    <a:lnTo>
                      <a:pt x="1" y="55"/>
                    </a:lnTo>
                    <a:lnTo>
                      <a:pt x="1" y="54"/>
                    </a:lnTo>
                    <a:lnTo>
                      <a:pt x="1" y="54"/>
                    </a:lnTo>
                    <a:lnTo>
                      <a:pt x="1" y="53"/>
                    </a:lnTo>
                    <a:lnTo>
                      <a:pt x="1" y="53"/>
                    </a:lnTo>
                    <a:lnTo>
                      <a:pt x="1" y="53"/>
                    </a:lnTo>
                    <a:lnTo>
                      <a:pt x="1" y="53"/>
                    </a:lnTo>
                    <a:lnTo>
                      <a:pt x="1" y="54"/>
                    </a:lnTo>
                    <a:lnTo>
                      <a:pt x="1" y="53"/>
                    </a:lnTo>
                    <a:lnTo>
                      <a:pt x="1" y="53"/>
                    </a:lnTo>
                    <a:lnTo>
                      <a:pt x="1" y="53"/>
                    </a:lnTo>
                    <a:lnTo>
                      <a:pt x="1" y="53"/>
                    </a:lnTo>
                    <a:lnTo>
                      <a:pt x="1" y="53"/>
                    </a:lnTo>
                    <a:lnTo>
                      <a:pt x="1" y="53"/>
                    </a:lnTo>
                    <a:lnTo>
                      <a:pt x="1" y="53"/>
                    </a:lnTo>
                    <a:lnTo>
                      <a:pt x="1" y="54"/>
                    </a:lnTo>
                    <a:lnTo>
                      <a:pt x="1" y="54"/>
                    </a:lnTo>
                    <a:lnTo>
                      <a:pt x="1" y="54"/>
                    </a:lnTo>
                    <a:lnTo>
                      <a:pt x="1" y="54"/>
                    </a:lnTo>
                    <a:lnTo>
                      <a:pt x="1" y="54"/>
                    </a:lnTo>
                    <a:lnTo>
                      <a:pt x="1" y="54"/>
                    </a:lnTo>
                    <a:lnTo>
                      <a:pt x="1" y="54"/>
                    </a:lnTo>
                    <a:lnTo>
                      <a:pt x="1" y="54"/>
                    </a:lnTo>
                    <a:lnTo>
                      <a:pt x="1" y="53"/>
                    </a:lnTo>
                    <a:lnTo>
                      <a:pt x="1" y="53"/>
                    </a:lnTo>
                    <a:lnTo>
                      <a:pt x="1" y="53"/>
                    </a:lnTo>
                    <a:lnTo>
                      <a:pt x="1" y="53"/>
                    </a:lnTo>
                    <a:lnTo>
                      <a:pt x="1" y="54"/>
                    </a:lnTo>
                    <a:lnTo>
                      <a:pt x="1" y="54"/>
                    </a:lnTo>
                    <a:lnTo>
                      <a:pt x="1" y="54"/>
                    </a:lnTo>
                    <a:lnTo>
                      <a:pt x="1" y="54"/>
                    </a:lnTo>
                    <a:lnTo>
                      <a:pt x="1" y="54"/>
                    </a:lnTo>
                    <a:lnTo>
                      <a:pt x="1" y="53"/>
                    </a:lnTo>
                    <a:lnTo>
                      <a:pt x="1" y="54"/>
                    </a:lnTo>
                    <a:lnTo>
                      <a:pt x="1" y="54"/>
                    </a:lnTo>
                    <a:lnTo>
                      <a:pt x="1" y="53"/>
                    </a:lnTo>
                    <a:lnTo>
                      <a:pt x="1" y="53"/>
                    </a:lnTo>
                    <a:lnTo>
                      <a:pt x="1" y="52"/>
                    </a:lnTo>
                    <a:lnTo>
                      <a:pt x="1" y="52"/>
                    </a:lnTo>
                    <a:lnTo>
                      <a:pt x="1" y="51"/>
                    </a:lnTo>
                    <a:lnTo>
                      <a:pt x="1" y="52"/>
                    </a:lnTo>
                    <a:lnTo>
                      <a:pt x="1" y="52"/>
                    </a:lnTo>
                    <a:lnTo>
                      <a:pt x="1" y="52"/>
                    </a:lnTo>
                    <a:lnTo>
                      <a:pt x="1" y="52"/>
                    </a:lnTo>
                    <a:lnTo>
                      <a:pt x="1" y="52"/>
                    </a:lnTo>
                    <a:lnTo>
                      <a:pt x="1" y="52"/>
                    </a:lnTo>
                    <a:lnTo>
                      <a:pt x="1" y="53"/>
                    </a:lnTo>
                    <a:lnTo>
                      <a:pt x="1" y="52"/>
                    </a:lnTo>
                    <a:lnTo>
                      <a:pt x="1" y="53"/>
                    </a:lnTo>
                    <a:lnTo>
                      <a:pt x="1" y="53"/>
                    </a:lnTo>
                    <a:lnTo>
                      <a:pt x="1" y="54"/>
                    </a:lnTo>
                    <a:lnTo>
                      <a:pt x="1" y="54"/>
                    </a:lnTo>
                    <a:lnTo>
                      <a:pt x="1" y="54"/>
                    </a:lnTo>
                    <a:lnTo>
                      <a:pt x="1" y="54"/>
                    </a:lnTo>
                    <a:lnTo>
                      <a:pt x="1" y="55"/>
                    </a:lnTo>
                    <a:lnTo>
                      <a:pt x="1" y="55"/>
                    </a:lnTo>
                    <a:lnTo>
                      <a:pt x="1" y="54"/>
                    </a:lnTo>
                    <a:lnTo>
                      <a:pt x="1" y="55"/>
                    </a:lnTo>
                    <a:lnTo>
                      <a:pt x="1" y="56"/>
                    </a:lnTo>
                    <a:lnTo>
                      <a:pt x="1" y="56"/>
                    </a:lnTo>
                    <a:lnTo>
                      <a:pt x="1" y="56"/>
                    </a:lnTo>
                    <a:lnTo>
                      <a:pt x="1" y="56"/>
                    </a:lnTo>
                    <a:lnTo>
                      <a:pt x="1" y="56"/>
                    </a:lnTo>
                    <a:lnTo>
                      <a:pt x="1" y="57"/>
                    </a:lnTo>
                    <a:lnTo>
                      <a:pt x="1" y="57"/>
                    </a:lnTo>
                    <a:lnTo>
                      <a:pt x="1" y="57"/>
                    </a:lnTo>
                    <a:lnTo>
                      <a:pt x="1" y="57"/>
                    </a:lnTo>
                    <a:lnTo>
                      <a:pt x="1" y="57"/>
                    </a:lnTo>
                    <a:lnTo>
                      <a:pt x="1" y="57"/>
                    </a:lnTo>
                    <a:lnTo>
                      <a:pt x="1" y="57"/>
                    </a:lnTo>
                    <a:lnTo>
                      <a:pt x="1" y="57"/>
                    </a:lnTo>
                    <a:lnTo>
                      <a:pt x="1" y="57"/>
                    </a:lnTo>
                    <a:lnTo>
                      <a:pt x="1" y="57"/>
                    </a:lnTo>
                    <a:lnTo>
                      <a:pt x="1" y="57"/>
                    </a:lnTo>
                    <a:lnTo>
                      <a:pt x="1" y="56"/>
                    </a:lnTo>
                    <a:lnTo>
                      <a:pt x="1" y="56"/>
                    </a:lnTo>
                    <a:lnTo>
                      <a:pt x="1" y="56"/>
                    </a:lnTo>
                    <a:lnTo>
                      <a:pt x="1" y="55"/>
                    </a:lnTo>
                    <a:lnTo>
                      <a:pt x="1" y="55"/>
                    </a:lnTo>
                    <a:lnTo>
                      <a:pt x="1" y="54"/>
                    </a:lnTo>
                    <a:lnTo>
                      <a:pt x="1" y="54"/>
                    </a:lnTo>
                    <a:lnTo>
                      <a:pt x="1" y="53"/>
                    </a:lnTo>
                    <a:lnTo>
                      <a:pt x="1" y="54"/>
                    </a:lnTo>
                    <a:lnTo>
                      <a:pt x="1" y="54"/>
                    </a:lnTo>
                    <a:lnTo>
                      <a:pt x="1" y="55"/>
                    </a:lnTo>
                    <a:lnTo>
                      <a:pt x="1" y="56"/>
                    </a:lnTo>
                    <a:lnTo>
                      <a:pt x="1" y="55"/>
                    </a:lnTo>
                    <a:lnTo>
                      <a:pt x="1" y="56"/>
                    </a:lnTo>
                    <a:lnTo>
                      <a:pt x="1" y="55"/>
                    </a:lnTo>
                    <a:lnTo>
                      <a:pt x="1" y="55"/>
                    </a:lnTo>
                    <a:lnTo>
                      <a:pt x="1" y="54"/>
                    </a:lnTo>
                    <a:lnTo>
                      <a:pt x="1" y="54"/>
                    </a:lnTo>
                    <a:lnTo>
                      <a:pt x="1" y="54"/>
                    </a:lnTo>
                    <a:lnTo>
                      <a:pt x="1" y="55"/>
                    </a:lnTo>
                    <a:lnTo>
                      <a:pt x="1" y="55"/>
                    </a:lnTo>
                    <a:lnTo>
                      <a:pt x="1" y="55"/>
                    </a:lnTo>
                    <a:lnTo>
                      <a:pt x="1" y="55"/>
                    </a:lnTo>
                    <a:lnTo>
                      <a:pt x="1" y="55"/>
                    </a:lnTo>
                    <a:lnTo>
                      <a:pt x="1" y="54"/>
                    </a:lnTo>
                    <a:lnTo>
                      <a:pt x="1" y="54"/>
                    </a:lnTo>
                    <a:lnTo>
                      <a:pt x="1" y="54"/>
                    </a:lnTo>
                    <a:lnTo>
                      <a:pt x="1" y="53"/>
                    </a:lnTo>
                    <a:lnTo>
                      <a:pt x="1" y="53"/>
                    </a:lnTo>
                    <a:lnTo>
                      <a:pt x="1" y="53"/>
                    </a:lnTo>
                    <a:lnTo>
                      <a:pt x="1" y="52"/>
                    </a:lnTo>
                    <a:lnTo>
                      <a:pt x="1" y="52"/>
                    </a:lnTo>
                    <a:lnTo>
                      <a:pt x="1" y="52"/>
                    </a:lnTo>
                    <a:lnTo>
                      <a:pt x="1" y="52"/>
                    </a:lnTo>
                    <a:lnTo>
                      <a:pt x="1" y="53"/>
                    </a:lnTo>
                    <a:lnTo>
                      <a:pt x="1" y="53"/>
                    </a:lnTo>
                    <a:lnTo>
                      <a:pt x="1" y="53"/>
                    </a:lnTo>
                    <a:lnTo>
                      <a:pt x="1" y="53"/>
                    </a:lnTo>
                    <a:lnTo>
                      <a:pt x="1" y="53"/>
                    </a:lnTo>
                    <a:lnTo>
                      <a:pt x="1" y="54"/>
                    </a:lnTo>
                    <a:lnTo>
                      <a:pt x="1" y="53"/>
                    </a:lnTo>
                    <a:lnTo>
                      <a:pt x="1" y="54"/>
                    </a:lnTo>
                    <a:lnTo>
                      <a:pt x="1" y="55"/>
                    </a:lnTo>
                    <a:lnTo>
                      <a:pt x="1" y="55"/>
                    </a:lnTo>
                    <a:lnTo>
                      <a:pt x="1" y="55"/>
                    </a:lnTo>
                    <a:lnTo>
                      <a:pt x="1" y="55"/>
                    </a:lnTo>
                    <a:lnTo>
                      <a:pt x="1" y="55"/>
                    </a:lnTo>
                    <a:lnTo>
                      <a:pt x="1" y="55"/>
                    </a:lnTo>
                    <a:lnTo>
                      <a:pt x="1" y="54"/>
                    </a:lnTo>
                    <a:lnTo>
                      <a:pt x="1" y="54"/>
                    </a:lnTo>
                    <a:lnTo>
                      <a:pt x="1" y="54"/>
                    </a:lnTo>
                    <a:lnTo>
                      <a:pt x="1" y="53"/>
                    </a:lnTo>
                    <a:lnTo>
                      <a:pt x="1" y="53"/>
                    </a:lnTo>
                    <a:lnTo>
                      <a:pt x="1" y="52"/>
                    </a:lnTo>
                    <a:lnTo>
                      <a:pt x="1" y="52"/>
                    </a:lnTo>
                    <a:lnTo>
                      <a:pt x="1" y="53"/>
                    </a:lnTo>
                    <a:lnTo>
                      <a:pt x="1" y="52"/>
                    </a:lnTo>
                    <a:lnTo>
                      <a:pt x="1" y="53"/>
                    </a:lnTo>
                    <a:lnTo>
                      <a:pt x="1" y="52"/>
                    </a:lnTo>
                    <a:lnTo>
                      <a:pt x="1" y="53"/>
                    </a:lnTo>
                    <a:lnTo>
                      <a:pt x="1" y="53"/>
                    </a:lnTo>
                    <a:lnTo>
                      <a:pt x="1" y="53"/>
                    </a:lnTo>
                    <a:lnTo>
                      <a:pt x="1" y="52"/>
                    </a:lnTo>
                    <a:lnTo>
                      <a:pt x="1" y="52"/>
                    </a:lnTo>
                    <a:lnTo>
                      <a:pt x="1" y="51"/>
                    </a:lnTo>
                    <a:lnTo>
                      <a:pt x="1" y="52"/>
                    </a:lnTo>
                    <a:lnTo>
                      <a:pt x="1" y="52"/>
                    </a:lnTo>
                    <a:lnTo>
                      <a:pt x="1" y="53"/>
                    </a:lnTo>
                    <a:lnTo>
                      <a:pt x="1" y="53"/>
                    </a:lnTo>
                    <a:lnTo>
                      <a:pt x="1" y="54"/>
                    </a:lnTo>
                    <a:lnTo>
                      <a:pt x="1" y="54"/>
                    </a:lnTo>
                    <a:lnTo>
                      <a:pt x="1" y="54"/>
                    </a:lnTo>
                    <a:lnTo>
                      <a:pt x="1" y="54"/>
                    </a:lnTo>
                    <a:lnTo>
                      <a:pt x="1" y="55"/>
                    </a:lnTo>
                    <a:lnTo>
                      <a:pt x="1" y="54"/>
                    </a:lnTo>
                    <a:lnTo>
                      <a:pt x="1" y="55"/>
                    </a:lnTo>
                    <a:lnTo>
                      <a:pt x="1" y="55"/>
                    </a:lnTo>
                    <a:lnTo>
                      <a:pt x="1" y="56"/>
                    </a:lnTo>
                    <a:lnTo>
                      <a:pt x="1" y="56"/>
                    </a:lnTo>
                    <a:lnTo>
                      <a:pt x="1" y="56"/>
                    </a:lnTo>
                    <a:lnTo>
                      <a:pt x="1" y="57"/>
                    </a:lnTo>
                    <a:lnTo>
                      <a:pt x="1" y="56"/>
                    </a:lnTo>
                    <a:lnTo>
                      <a:pt x="1" y="56"/>
                    </a:lnTo>
                    <a:lnTo>
                      <a:pt x="1" y="56"/>
                    </a:lnTo>
                    <a:lnTo>
                      <a:pt x="1" y="56"/>
                    </a:lnTo>
                    <a:lnTo>
                      <a:pt x="1" y="56"/>
                    </a:lnTo>
                    <a:lnTo>
                      <a:pt x="1" y="55"/>
                    </a:lnTo>
                    <a:lnTo>
                      <a:pt x="1" y="55"/>
                    </a:lnTo>
                    <a:lnTo>
                      <a:pt x="1" y="55"/>
                    </a:lnTo>
                    <a:lnTo>
                      <a:pt x="1" y="55"/>
                    </a:lnTo>
                    <a:lnTo>
                      <a:pt x="1" y="55"/>
                    </a:lnTo>
                    <a:lnTo>
                      <a:pt x="1" y="55"/>
                    </a:lnTo>
                    <a:lnTo>
                      <a:pt x="1" y="56"/>
                    </a:lnTo>
                    <a:lnTo>
                      <a:pt x="1" y="55"/>
                    </a:lnTo>
                    <a:lnTo>
                      <a:pt x="1" y="56"/>
                    </a:lnTo>
                    <a:lnTo>
                      <a:pt x="1" y="56"/>
                    </a:lnTo>
                    <a:lnTo>
                      <a:pt x="1" y="56"/>
                    </a:lnTo>
                    <a:lnTo>
                      <a:pt x="1" y="57"/>
                    </a:lnTo>
                    <a:lnTo>
                      <a:pt x="1" y="57"/>
                    </a:lnTo>
                    <a:lnTo>
                      <a:pt x="1" y="58"/>
                    </a:lnTo>
                    <a:lnTo>
                      <a:pt x="1" y="58"/>
                    </a:lnTo>
                    <a:lnTo>
                      <a:pt x="1" y="59"/>
                    </a:lnTo>
                    <a:lnTo>
                      <a:pt x="1" y="59"/>
                    </a:lnTo>
                    <a:lnTo>
                      <a:pt x="1" y="59"/>
                    </a:lnTo>
                    <a:lnTo>
                      <a:pt x="1" y="59"/>
                    </a:lnTo>
                    <a:lnTo>
                      <a:pt x="1" y="59"/>
                    </a:lnTo>
                    <a:lnTo>
                      <a:pt x="1" y="59"/>
                    </a:lnTo>
                    <a:lnTo>
                      <a:pt x="1" y="60"/>
                    </a:lnTo>
                    <a:lnTo>
                      <a:pt x="1" y="59"/>
                    </a:lnTo>
                    <a:lnTo>
                      <a:pt x="1" y="60"/>
                    </a:lnTo>
                    <a:lnTo>
                      <a:pt x="1" y="59"/>
                    </a:lnTo>
                    <a:lnTo>
                      <a:pt x="1" y="59"/>
                    </a:lnTo>
                    <a:lnTo>
                      <a:pt x="1" y="58"/>
                    </a:lnTo>
                    <a:lnTo>
                      <a:pt x="1" y="58"/>
                    </a:lnTo>
                    <a:lnTo>
                      <a:pt x="1" y="58"/>
                    </a:lnTo>
                    <a:lnTo>
                      <a:pt x="1" y="58"/>
                    </a:lnTo>
                    <a:lnTo>
                      <a:pt x="1" y="58"/>
                    </a:lnTo>
                    <a:lnTo>
                      <a:pt x="1" y="58"/>
                    </a:lnTo>
                    <a:lnTo>
                      <a:pt x="1" y="59"/>
                    </a:lnTo>
                    <a:lnTo>
                      <a:pt x="1" y="58"/>
                    </a:lnTo>
                    <a:lnTo>
                      <a:pt x="1" y="59"/>
                    </a:lnTo>
                    <a:lnTo>
                      <a:pt x="1" y="59"/>
                    </a:lnTo>
                    <a:lnTo>
                      <a:pt x="1" y="58"/>
                    </a:lnTo>
                    <a:lnTo>
                      <a:pt x="1" y="59"/>
                    </a:lnTo>
                    <a:lnTo>
                      <a:pt x="1" y="58"/>
                    </a:lnTo>
                    <a:lnTo>
                      <a:pt x="1" y="59"/>
                    </a:lnTo>
                    <a:lnTo>
                      <a:pt x="1" y="58"/>
                    </a:lnTo>
                    <a:lnTo>
                      <a:pt x="1" y="57"/>
                    </a:lnTo>
                    <a:lnTo>
                      <a:pt x="1" y="58"/>
                    </a:lnTo>
                    <a:lnTo>
                      <a:pt x="1" y="57"/>
                    </a:lnTo>
                    <a:lnTo>
                      <a:pt x="1" y="57"/>
                    </a:lnTo>
                    <a:lnTo>
                      <a:pt x="1" y="57"/>
                    </a:lnTo>
                    <a:lnTo>
                      <a:pt x="1" y="58"/>
                    </a:lnTo>
                    <a:lnTo>
                      <a:pt x="1" y="57"/>
                    </a:lnTo>
                    <a:lnTo>
                      <a:pt x="1" y="58"/>
                    </a:lnTo>
                  </a:path>
                </a:pathLst>
              </a:custGeom>
              <a:noFill/>
              <a:ln w="0">
                <a:solidFill>
                  <a:srgbClr val="3366FF"/>
                </a:solidFill>
                <a:prstDash val="solid"/>
                <a:round/>
                <a:headEnd/>
                <a:tailEnd/>
              </a:ln>
            </p:spPr>
            <p:txBody>
              <a:bodyPr/>
              <a:lstStyle/>
              <a:p>
                <a:endParaRPr lang="en-GB"/>
              </a:p>
            </p:txBody>
          </p:sp>
          <p:sp>
            <p:nvSpPr>
              <p:cNvPr id="186020" name="Freeform 676"/>
              <p:cNvSpPr>
                <a:spLocks/>
              </p:cNvSpPr>
              <p:nvPr/>
            </p:nvSpPr>
            <p:spPr bwMode="auto">
              <a:xfrm>
                <a:off x="3012" y="3509"/>
                <a:ext cx="1" cy="342"/>
              </a:xfrm>
              <a:custGeom>
                <a:avLst/>
                <a:gdLst/>
                <a:ahLst/>
                <a:cxnLst>
                  <a:cxn ang="0">
                    <a:pos x="0" y="49"/>
                  </a:cxn>
                  <a:cxn ang="0">
                    <a:pos x="0" y="51"/>
                  </a:cxn>
                  <a:cxn ang="0">
                    <a:pos x="0" y="51"/>
                  </a:cxn>
                  <a:cxn ang="0">
                    <a:pos x="0" y="52"/>
                  </a:cxn>
                  <a:cxn ang="0">
                    <a:pos x="0" y="47"/>
                  </a:cxn>
                  <a:cxn ang="0">
                    <a:pos x="0" y="45"/>
                  </a:cxn>
                  <a:cxn ang="0">
                    <a:pos x="0" y="48"/>
                  </a:cxn>
                  <a:cxn ang="0">
                    <a:pos x="0" y="51"/>
                  </a:cxn>
                  <a:cxn ang="0">
                    <a:pos x="0" y="51"/>
                  </a:cxn>
                  <a:cxn ang="0">
                    <a:pos x="0" y="49"/>
                  </a:cxn>
                  <a:cxn ang="0">
                    <a:pos x="0" y="51"/>
                  </a:cxn>
                  <a:cxn ang="0">
                    <a:pos x="0" y="53"/>
                  </a:cxn>
                  <a:cxn ang="0">
                    <a:pos x="0" y="50"/>
                  </a:cxn>
                  <a:cxn ang="0">
                    <a:pos x="0" y="49"/>
                  </a:cxn>
                  <a:cxn ang="0">
                    <a:pos x="0" y="46"/>
                  </a:cxn>
                  <a:cxn ang="0">
                    <a:pos x="0" y="44"/>
                  </a:cxn>
                  <a:cxn ang="0">
                    <a:pos x="0" y="43"/>
                  </a:cxn>
                  <a:cxn ang="0">
                    <a:pos x="0" y="41"/>
                  </a:cxn>
                  <a:cxn ang="0">
                    <a:pos x="0" y="42"/>
                  </a:cxn>
                  <a:cxn ang="0">
                    <a:pos x="0" y="44"/>
                  </a:cxn>
                  <a:cxn ang="0">
                    <a:pos x="0" y="46"/>
                  </a:cxn>
                  <a:cxn ang="0">
                    <a:pos x="0" y="51"/>
                  </a:cxn>
                  <a:cxn ang="0">
                    <a:pos x="0" y="53"/>
                  </a:cxn>
                  <a:cxn ang="0">
                    <a:pos x="0" y="45"/>
                  </a:cxn>
                  <a:cxn ang="0">
                    <a:pos x="0" y="38"/>
                  </a:cxn>
                  <a:cxn ang="0">
                    <a:pos x="0" y="31"/>
                  </a:cxn>
                  <a:cxn ang="0">
                    <a:pos x="0" y="26"/>
                  </a:cxn>
                  <a:cxn ang="0">
                    <a:pos x="0" y="22"/>
                  </a:cxn>
                  <a:cxn ang="0">
                    <a:pos x="0" y="18"/>
                  </a:cxn>
                  <a:cxn ang="0">
                    <a:pos x="0" y="15"/>
                  </a:cxn>
                  <a:cxn ang="0">
                    <a:pos x="0" y="14"/>
                  </a:cxn>
                  <a:cxn ang="0">
                    <a:pos x="0" y="12"/>
                  </a:cxn>
                  <a:cxn ang="0">
                    <a:pos x="0" y="10"/>
                  </a:cxn>
                  <a:cxn ang="0">
                    <a:pos x="0" y="10"/>
                  </a:cxn>
                  <a:cxn ang="0">
                    <a:pos x="0" y="10"/>
                  </a:cxn>
                  <a:cxn ang="0">
                    <a:pos x="0" y="10"/>
                  </a:cxn>
                  <a:cxn ang="0">
                    <a:pos x="0" y="8"/>
                  </a:cxn>
                  <a:cxn ang="0">
                    <a:pos x="0" y="7"/>
                  </a:cxn>
                  <a:cxn ang="0">
                    <a:pos x="0" y="7"/>
                  </a:cxn>
                  <a:cxn ang="0">
                    <a:pos x="0" y="5"/>
                  </a:cxn>
                  <a:cxn ang="0">
                    <a:pos x="0" y="6"/>
                  </a:cxn>
                  <a:cxn ang="0">
                    <a:pos x="0" y="5"/>
                  </a:cxn>
                  <a:cxn ang="0">
                    <a:pos x="0" y="4"/>
                  </a:cxn>
                  <a:cxn ang="0">
                    <a:pos x="0" y="2"/>
                  </a:cxn>
                  <a:cxn ang="0">
                    <a:pos x="0" y="2"/>
                  </a:cxn>
                  <a:cxn ang="0">
                    <a:pos x="0" y="3"/>
                  </a:cxn>
                  <a:cxn ang="0">
                    <a:pos x="0" y="4"/>
                  </a:cxn>
                  <a:cxn ang="0">
                    <a:pos x="0" y="2"/>
                  </a:cxn>
                  <a:cxn ang="0">
                    <a:pos x="0" y="4"/>
                  </a:cxn>
                  <a:cxn ang="0">
                    <a:pos x="0" y="5"/>
                  </a:cxn>
                  <a:cxn ang="0">
                    <a:pos x="0" y="5"/>
                  </a:cxn>
                  <a:cxn ang="0">
                    <a:pos x="0" y="4"/>
                  </a:cxn>
                  <a:cxn ang="0">
                    <a:pos x="0" y="4"/>
                  </a:cxn>
                  <a:cxn ang="0">
                    <a:pos x="0" y="6"/>
                  </a:cxn>
                  <a:cxn ang="0">
                    <a:pos x="0" y="6"/>
                  </a:cxn>
                  <a:cxn ang="0">
                    <a:pos x="0" y="4"/>
                  </a:cxn>
                  <a:cxn ang="0">
                    <a:pos x="0" y="2"/>
                  </a:cxn>
                  <a:cxn ang="0">
                    <a:pos x="0" y="0"/>
                  </a:cxn>
                  <a:cxn ang="0">
                    <a:pos x="0" y="3"/>
                  </a:cxn>
                  <a:cxn ang="0">
                    <a:pos x="0" y="6"/>
                  </a:cxn>
                  <a:cxn ang="0">
                    <a:pos x="0" y="9"/>
                  </a:cxn>
                  <a:cxn ang="0">
                    <a:pos x="0" y="10"/>
                  </a:cxn>
                  <a:cxn ang="0">
                    <a:pos x="0" y="7"/>
                  </a:cxn>
                </a:cxnLst>
                <a:rect l="0" t="0" r="r" b="b"/>
                <a:pathLst>
                  <a:path h="57">
                    <a:moveTo>
                      <a:pt x="0" y="47"/>
                    </a:moveTo>
                    <a:lnTo>
                      <a:pt x="0" y="47"/>
                    </a:lnTo>
                    <a:lnTo>
                      <a:pt x="0" y="47"/>
                    </a:lnTo>
                    <a:lnTo>
                      <a:pt x="0" y="47"/>
                    </a:lnTo>
                    <a:lnTo>
                      <a:pt x="0" y="48"/>
                    </a:lnTo>
                    <a:lnTo>
                      <a:pt x="0" y="47"/>
                    </a:lnTo>
                    <a:lnTo>
                      <a:pt x="0" y="47"/>
                    </a:lnTo>
                    <a:lnTo>
                      <a:pt x="0" y="48"/>
                    </a:lnTo>
                    <a:lnTo>
                      <a:pt x="0" y="48"/>
                    </a:lnTo>
                    <a:lnTo>
                      <a:pt x="0" y="49"/>
                    </a:lnTo>
                    <a:lnTo>
                      <a:pt x="0" y="49"/>
                    </a:lnTo>
                    <a:lnTo>
                      <a:pt x="0" y="48"/>
                    </a:lnTo>
                    <a:lnTo>
                      <a:pt x="0" y="49"/>
                    </a:lnTo>
                    <a:lnTo>
                      <a:pt x="0" y="48"/>
                    </a:lnTo>
                    <a:lnTo>
                      <a:pt x="0" y="49"/>
                    </a:lnTo>
                    <a:lnTo>
                      <a:pt x="0" y="49"/>
                    </a:lnTo>
                    <a:lnTo>
                      <a:pt x="0" y="49"/>
                    </a:lnTo>
                    <a:lnTo>
                      <a:pt x="0" y="49"/>
                    </a:lnTo>
                    <a:lnTo>
                      <a:pt x="0" y="49"/>
                    </a:lnTo>
                    <a:lnTo>
                      <a:pt x="0" y="50"/>
                    </a:lnTo>
                    <a:lnTo>
                      <a:pt x="0" y="50"/>
                    </a:lnTo>
                    <a:lnTo>
                      <a:pt x="0" y="51"/>
                    </a:lnTo>
                    <a:lnTo>
                      <a:pt x="0" y="50"/>
                    </a:lnTo>
                    <a:lnTo>
                      <a:pt x="0" y="51"/>
                    </a:lnTo>
                    <a:lnTo>
                      <a:pt x="0" y="51"/>
                    </a:lnTo>
                    <a:lnTo>
                      <a:pt x="0" y="51"/>
                    </a:lnTo>
                    <a:lnTo>
                      <a:pt x="0" y="51"/>
                    </a:lnTo>
                    <a:lnTo>
                      <a:pt x="0" y="51"/>
                    </a:lnTo>
                    <a:lnTo>
                      <a:pt x="0" y="51"/>
                    </a:lnTo>
                    <a:lnTo>
                      <a:pt x="0" y="52"/>
                    </a:lnTo>
                    <a:lnTo>
                      <a:pt x="0" y="51"/>
                    </a:lnTo>
                    <a:lnTo>
                      <a:pt x="0" y="51"/>
                    </a:lnTo>
                    <a:lnTo>
                      <a:pt x="0" y="51"/>
                    </a:lnTo>
                    <a:lnTo>
                      <a:pt x="0" y="51"/>
                    </a:lnTo>
                    <a:lnTo>
                      <a:pt x="0" y="51"/>
                    </a:lnTo>
                    <a:lnTo>
                      <a:pt x="0" y="52"/>
                    </a:lnTo>
                    <a:lnTo>
                      <a:pt x="0" y="52"/>
                    </a:lnTo>
                    <a:lnTo>
                      <a:pt x="0" y="51"/>
                    </a:lnTo>
                    <a:lnTo>
                      <a:pt x="0" y="52"/>
                    </a:lnTo>
                    <a:lnTo>
                      <a:pt x="0" y="51"/>
                    </a:lnTo>
                    <a:lnTo>
                      <a:pt x="0" y="52"/>
                    </a:lnTo>
                    <a:lnTo>
                      <a:pt x="0" y="51"/>
                    </a:lnTo>
                    <a:lnTo>
                      <a:pt x="0" y="51"/>
                    </a:lnTo>
                    <a:lnTo>
                      <a:pt x="0" y="52"/>
                    </a:lnTo>
                    <a:lnTo>
                      <a:pt x="0" y="51"/>
                    </a:lnTo>
                    <a:lnTo>
                      <a:pt x="0" y="52"/>
                    </a:lnTo>
                    <a:lnTo>
                      <a:pt x="0" y="51"/>
                    </a:lnTo>
                    <a:lnTo>
                      <a:pt x="0" y="50"/>
                    </a:lnTo>
                    <a:lnTo>
                      <a:pt x="0" y="49"/>
                    </a:lnTo>
                    <a:lnTo>
                      <a:pt x="0" y="49"/>
                    </a:lnTo>
                    <a:lnTo>
                      <a:pt x="0" y="48"/>
                    </a:lnTo>
                    <a:lnTo>
                      <a:pt x="0" y="49"/>
                    </a:lnTo>
                    <a:lnTo>
                      <a:pt x="0" y="48"/>
                    </a:lnTo>
                    <a:lnTo>
                      <a:pt x="0" y="47"/>
                    </a:lnTo>
                    <a:lnTo>
                      <a:pt x="0" y="47"/>
                    </a:lnTo>
                    <a:lnTo>
                      <a:pt x="0" y="46"/>
                    </a:lnTo>
                    <a:lnTo>
                      <a:pt x="0" y="45"/>
                    </a:lnTo>
                    <a:lnTo>
                      <a:pt x="0" y="45"/>
                    </a:lnTo>
                    <a:lnTo>
                      <a:pt x="0" y="45"/>
                    </a:lnTo>
                    <a:lnTo>
                      <a:pt x="0" y="45"/>
                    </a:lnTo>
                    <a:lnTo>
                      <a:pt x="0" y="45"/>
                    </a:lnTo>
                    <a:lnTo>
                      <a:pt x="0" y="45"/>
                    </a:lnTo>
                    <a:lnTo>
                      <a:pt x="0" y="45"/>
                    </a:lnTo>
                    <a:lnTo>
                      <a:pt x="0" y="45"/>
                    </a:lnTo>
                    <a:lnTo>
                      <a:pt x="0" y="46"/>
                    </a:lnTo>
                    <a:lnTo>
                      <a:pt x="0" y="45"/>
                    </a:lnTo>
                    <a:lnTo>
                      <a:pt x="0" y="46"/>
                    </a:lnTo>
                    <a:lnTo>
                      <a:pt x="0" y="46"/>
                    </a:lnTo>
                    <a:lnTo>
                      <a:pt x="0" y="46"/>
                    </a:lnTo>
                    <a:lnTo>
                      <a:pt x="0" y="46"/>
                    </a:lnTo>
                    <a:lnTo>
                      <a:pt x="0" y="46"/>
                    </a:lnTo>
                    <a:lnTo>
                      <a:pt x="0" y="47"/>
                    </a:lnTo>
                    <a:lnTo>
                      <a:pt x="0" y="48"/>
                    </a:lnTo>
                    <a:lnTo>
                      <a:pt x="0" y="48"/>
                    </a:lnTo>
                    <a:lnTo>
                      <a:pt x="0" y="48"/>
                    </a:lnTo>
                    <a:lnTo>
                      <a:pt x="0" y="49"/>
                    </a:lnTo>
                    <a:lnTo>
                      <a:pt x="0" y="48"/>
                    </a:lnTo>
                    <a:lnTo>
                      <a:pt x="0" y="49"/>
                    </a:lnTo>
                    <a:lnTo>
                      <a:pt x="0" y="49"/>
                    </a:lnTo>
                    <a:lnTo>
                      <a:pt x="0" y="49"/>
                    </a:lnTo>
                    <a:lnTo>
                      <a:pt x="0" y="50"/>
                    </a:lnTo>
                    <a:lnTo>
                      <a:pt x="0" y="50"/>
                    </a:lnTo>
                    <a:lnTo>
                      <a:pt x="0" y="50"/>
                    </a:lnTo>
                    <a:lnTo>
                      <a:pt x="0" y="50"/>
                    </a:lnTo>
                    <a:lnTo>
                      <a:pt x="0" y="50"/>
                    </a:lnTo>
                    <a:lnTo>
                      <a:pt x="0" y="51"/>
                    </a:lnTo>
                    <a:lnTo>
                      <a:pt x="0" y="51"/>
                    </a:lnTo>
                    <a:lnTo>
                      <a:pt x="0" y="51"/>
                    </a:lnTo>
                    <a:lnTo>
                      <a:pt x="0" y="51"/>
                    </a:lnTo>
                    <a:lnTo>
                      <a:pt x="0" y="51"/>
                    </a:lnTo>
                    <a:lnTo>
                      <a:pt x="0" y="51"/>
                    </a:lnTo>
                    <a:lnTo>
                      <a:pt x="0" y="51"/>
                    </a:lnTo>
                    <a:lnTo>
                      <a:pt x="0" y="50"/>
                    </a:lnTo>
                    <a:lnTo>
                      <a:pt x="0" y="51"/>
                    </a:lnTo>
                    <a:lnTo>
                      <a:pt x="0" y="51"/>
                    </a:lnTo>
                    <a:lnTo>
                      <a:pt x="0" y="51"/>
                    </a:lnTo>
                    <a:lnTo>
                      <a:pt x="0" y="51"/>
                    </a:lnTo>
                    <a:lnTo>
                      <a:pt x="0" y="51"/>
                    </a:lnTo>
                    <a:lnTo>
                      <a:pt x="0" y="51"/>
                    </a:lnTo>
                    <a:lnTo>
                      <a:pt x="0" y="51"/>
                    </a:lnTo>
                    <a:lnTo>
                      <a:pt x="0" y="50"/>
                    </a:lnTo>
                    <a:lnTo>
                      <a:pt x="0" y="49"/>
                    </a:lnTo>
                    <a:lnTo>
                      <a:pt x="0" y="50"/>
                    </a:lnTo>
                    <a:lnTo>
                      <a:pt x="0" y="51"/>
                    </a:lnTo>
                    <a:lnTo>
                      <a:pt x="0" y="50"/>
                    </a:lnTo>
                    <a:lnTo>
                      <a:pt x="0" y="50"/>
                    </a:lnTo>
                    <a:lnTo>
                      <a:pt x="0" y="50"/>
                    </a:lnTo>
                    <a:lnTo>
                      <a:pt x="0" y="50"/>
                    </a:lnTo>
                    <a:lnTo>
                      <a:pt x="0" y="49"/>
                    </a:lnTo>
                    <a:lnTo>
                      <a:pt x="0" y="49"/>
                    </a:lnTo>
                    <a:lnTo>
                      <a:pt x="0" y="49"/>
                    </a:lnTo>
                    <a:lnTo>
                      <a:pt x="0" y="49"/>
                    </a:lnTo>
                    <a:lnTo>
                      <a:pt x="0" y="49"/>
                    </a:lnTo>
                    <a:lnTo>
                      <a:pt x="0" y="49"/>
                    </a:lnTo>
                    <a:lnTo>
                      <a:pt x="0" y="49"/>
                    </a:lnTo>
                    <a:lnTo>
                      <a:pt x="0" y="50"/>
                    </a:lnTo>
                    <a:lnTo>
                      <a:pt x="0" y="49"/>
                    </a:lnTo>
                    <a:lnTo>
                      <a:pt x="0" y="50"/>
                    </a:lnTo>
                    <a:lnTo>
                      <a:pt x="0" y="50"/>
                    </a:lnTo>
                    <a:lnTo>
                      <a:pt x="0" y="51"/>
                    </a:lnTo>
                    <a:lnTo>
                      <a:pt x="0" y="51"/>
                    </a:lnTo>
                    <a:lnTo>
                      <a:pt x="0" y="52"/>
                    </a:lnTo>
                    <a:lnTo>
                      <a:pt x="0" y="52"/>
                    </a:lnTo>
                    <a:lnTo>
                      <a:pt x="0" y="53"/>
                    </a:lnTo>
                    <a:lnTo>
                      <a:pt x="0" y="52"/>
                    </a:lnTo>
                    <a:lnTo>
                      <a:pt x="0" y="52"/>
                    </a:lnTo>
                    <a:lnTo>
                      <a:pt x="0" y="51"/>
                    </a:lnTo>
                    <a:lnTo>
                      <a:pt x="0" y="52"/>
                    </a:lnTo>
                    <a:lnTo>
                      <a:pt x="0" y="51"/>
                    </a:lnTo>
                    <a:lnTo>
                      <a:pt x="0" y="52"/>
                    </a:lnTo>
                    <a:lnTo>
                      <a:pt x="0" y="52"/>
                    </a:lnTo>
                    <a:lnTo>
                      <a:pt x="0" y="53"/>
                    </a:lnTo>
                    <a:lnTo>
                      <a:pt x="0" y="52"/>
                    </a:lnTo>
                    <a:lnTo>
                      <a:pt x="0" y="52"/>
                    </a:lnTo>
                    <a:lnTo>
                      <a:pt x="0" y="51"/>
                    </a:lnTo>
                    <a:lnTo>
                      <a:pt x="0" y="52"/>
                    </a:lnTo>
                    <a:lnTo>
                      <a:pt x="0" y="51"/>
                    </a:lnTo>
                    <a:lnTo>
                      <a:pt x="0" y="52"/>
                    </a:lnTo>
                    <a:lnTo>
                      <a:pt x="0" y="51"/>
                    </a:lnTo>
                    <a:lnTo>
                      <a:pt x="0" y="51"/>
                    </a:lnTo>
                    <a:lnTo>
                      <a:pt x="0" y="51"/>
                    </a:lnTo>
                    <a:lnTo>
                      <a:pt x="0" y="51"/>
                    </a:lnTo>
                    <a:lnTo>
                      <a:pt x="0" y="50"/>
                    </a:lnTo>
                    <a:lnTo>
                      <a:pt x="0" y="50"/>
                    </a:lnTo>
                    <a:lnTo>
                      <a:pt x="0" y="49"/>
                    </a:lnTo>
                    <a:lnTo>
                      <a:pt x="0" y="50"/>
                    </a:lnTo>
                    <a:lnTo>
                      <a:pt x="0" y="49"/>
                    </a:lnTo>
                    <a:lnTo>
                      <a:pt x="0" y="49"/>
                    </a:lnTo>
                    <a:lnTo>
                      <a:pt x="0" y="49"/>
                    </a:lnTo>
                    <a:lnTo>
                      <a:pt x="0" y="49"/>
                    </a:lnTo>
                    <a:lnTo>
                      <a:pt x="0" y="49"/>
                    </a:lnTo>
                    <a:lnTo>
                      <a:pt x="0" y="49"/>
                    </a:lnTo>
                    <a:lnTo>
                      <a:pt x="0" y="49"/>
                    </a:lnTo>
                    <a:lnTo>
                      <a:pt x="0" y="49"/>
                    </a:lnTo>
                    <a:lnTo>
                      <a:pt x="0" y="49"/>
                    </a:lnTo>
                    <a:lnTo>
                      <a:pt x="0" y="49"/>
                    </a:lnTo>
                    <a:lnTo>
                      <a:pt x="0" y="48"/>
                    </a:lnTo>
                    <a:lnTo>
                      <a:pt x="0" y="47"/>
                    </a:lnTo>
                    <a:lnTo>
                      <a:pt x="0" y="47"/>
                    </a:lnTo>
                    <a:lnTo>
                      <a:pt x="0" y="47"/>
                    </a:lnTo>
                    <a:lnTo>
                      <a:pt x="0" y="46"/>
                    </a:lnTo>
                    <a:lnTo>
                      <a:pt x="0" y="46"/>
                    </a:lnTo>
                    <a:lnTo>
                      <a:pt x="0" y="46"/>
                    </a:lnTo>
                    <a:lnTo>
                      <a:pt x="0" y="47"/>
                    </a:lnTo>
                    <a:lnTo>
                      <a:pt x="0" y="46"/>
                    </a:lnTo>
                    <a:lnTo>
                      <a:pt x="0" y="46"/>
                    </a:lnTo>
                    <a:lnTo>
                      <a:pt x="0" y="46"/>
                    </a:lnTo>
                    <a:lnTo>
                      <a:pt x="0" y="46"/>
                    </a:lnTo>
                    <a:lnTo>
                      <a:pt x="0" y="46"/>
                    </a:lnTo>
                    <a:lnTo>
                      <a:pt x="0" y="45"/>
                    </a:lnTo>
                    <a:lnTo>
                      <a:pt x="0" y="46"/>
                    </a:lnTo>
                    <a:lnTo>
                      <a:pt x="0" y="45"/>
                    </a:lnTo>
                    <a:lnTo>
                      <a:pt x="0" y="46"/>
                    </a:lnTo>
                    <a:lnTo>
                      <a:pt x="0" y="45"/>
                    </a:lnTo>
                    <a:lnTo>
                      <a:pt x="0" y="45"/>
                    </a:lnTo>
                    <a:lnTo>
                      <a:pt x="0" y="44"/>
                    </a:lnTo>
                    <a:lnTo>
                      <a:pt x="0" y="43"/>
                    </a:lnTo>
                    <a:lnTo>
                      <a:pt x="0" y="43"/>
                    </a:lnTo>
                    <a:lnTo>
                      <a:pt x="0" y="43"/>
                    </a:lnTo>
                    <a:lnTo>
                      <a:pt x="0" y="43"/>
                    </a:lnTo>
                    <a:lnTo>
                      <a:pt x="0" y="42"/>
                    </a:lnTo>
                    <a:lnTo>
                      <a:pt x="0" y="42"/>
                    </a:lnTo>
                    <a:lnTo>
                      <a:pt x="0" y="43"/>
                    </a:lnTo>
                    <a:lnTo>
                      <a:pt x="0" y="42"/>
                    </a:lnTo>
                    <a:lnTo>
                      <a:pt x="0" y="43"/>
                    </a:lnTo>
                    <a:lnTo>
                      <a:pt x="0" y="42"/>
                    </a:lnTo>
                    <a:lnTo>
                      <a:pt x="0" y="43"/>
                    </a:lnTo>
                    <a:lnTo>
                      <a:pt x="0" y="42"/>
                    </a:lnTo>
                    <a:lnTo>
                      <a:pt x="0" y="42"/>
                    </a:lnTo>
                    <a:lnTo>
                      <a:pt x="0" y="42"/>
                    </a:lnTo>
                    <a:lnTo>
                      <a:pt x="0" y="42"/>
                    </a:lnTo>
                    <a:lnTo>
                      <a:pt x="0" y="41"/>
                    </a:lnTo>
                    <a:lnTo>
                      <a:pt x="0" y="42"/>
                    </a:lnTo>
                    <a:lnTo>
                      <a:pt x="0" y="40"/>
                    </a:lnTo>
                    <a:lnTo>
                      <a:pt x="0" y="41"/>
                    </a:lnTo>
                    <a:lnTo>
                      <a:pt x="0" y="41"/>
                    </a:lnTo>
                    <a:lnTo>
                      <a:pt x="0" y="41"/>
                    </a:lnTo>
                    <a:lnTo>
                      <a:pt x="0" y="41"/>
                    </a:lnTo>
                    <a:lnTo>
                      <a:pt x="0" y="40"/>
                    </a:lnTo>
                    <a:lnTo>
                      <a:pt x="0" y="41"/>
                    </a:lnTo>
                    <a:lnTo>
                      <a:pt x="0" y="40"/>
                    </a:lnTo>
                    <a:lnTo>
                      <a:pt x="0" y="41"/>
                    </a:lnTo>
                    <a:lnTo>
                      <a:pt x="0" y="41"/>
                    </a:lnTo>
                    <a:lnTo>
                      <a:pt x="0" y="41"/>
                    </a:lnTo>
                    <a:lnTo>
                      <a:pt x="0" y="41"/>
                    </a:lnTo>
                    <a:lnTo>
                      <a:pt x="0" y="42"/>
                    </a:lnTo>
                    <a:lnTo>
                      <a:pt x="0" y="42"/>
                    </a:lnTo>
                    <a:lnTo>
                      <a:pt x="0" y="43"/>
                    </a:lnTo>
                    <a:lnTo>
                      <a:pt x="0" y="42"/>
                    </a:lnTo>
                    <a:lnTo>
                      <a:pt x="0" y="42"/>
                    </a:lnTo>
                    <a:lnTo>
                      <a:pt x="0" y="41"/>
                    </a:lnTo>
                    <a:lnTo>
                      <a:pt x="0" y="41"/>
                    </a:lnTo>
                    <a:lnTo>
                      <a:pt x="0" y="42"/>
                    </a:lnTo>
                    <a:lnTo>
                      <a:pt x="0" y="41"/>
                    </a:lnTo>
                    <a:lnTo>
                      <a:pt x="0" y="42"/>
                    </a:lnTo>
                    <a:lnTo>
                      <a:pt x="0" y="42"/>
                    </a:lnTo>
                    <a:lnTo>
                      <a:pt x="0" y="42"/>
                    </a:lnTo>
                    <a:lnTo>
                      <a:pt x="0" y="43"/>
                    </a:lnTo>
                    <a:lnTo>
                      <a:pt x="0" y="43"/>
                    </a:lnTo>
                    <a:lnTo>
                      <a:pt x="0" y="44"/>
                    </a:lnTo>
                    <a:lnTo>
                      <a:pt x="0" y="43"/>
                    </a:lnTo>
                    <a:lnTo>
                      <a:pt x="0" y="43"/>
                    </a:lnTo>
                    <a:lnTo>
                      <a:pt x="0" y="44"/>
                    </a:lnTo>
                    <a:lnTo>
                      <a:pt x="0" y="44"/>
                    </a:lnTo>
                    <a:lnTo>
                      <a:pt x="0" y="45"/>
                    </a:lnTo>
                    <a:lnTo>
                      <a:pt x="0" y="45"/>
                    </a:lnTo>
                    <a:lnTo>
                      <a:pt x="0" y="45"/>
                    </a:lnTo>
                    <a:lnTo>
                      <a:pt x="0" y="46"/>
                    </a:lnTo>
                    <a:lnTo>
                      <a:pt x="0" y="45"/>
                    </a:lnTo>
                    <a:lnTo>
                      <a:pt x="0" y="46"/>
                    </a:lnTo>
                    <a:lnTo>
                      <a:pt x="0" y="46"/>
                    </a:lnTo>
                    <a:lnTo>
                      <a:pt x="0" y="47"/>
                    </a:lnTo>
                    <a:lnTo>
                      <a:pt x="0" y="46"/>
                    </a:lnTo>
                    <a:lnTo>
                      <a:pt x="0" y="47"/>
                    </a:lnTo>
                    <a:lnTo>
                      <a:pt x="0" y="48"/>
                    </a:lnTo>
                    <a:lnTo>
                      <a:pt x="0" y="48"/>
                    </a:lnTo>
                    <a:lnTo>
                      <a:pt x="0" y="49"/>
                    </a:lnTo>
                    <a:lnTo>
                      <a:pt x="0" y="49"/>
                    </a:lnTo>
                    <a:lnTo>
                      <a:pt x="0" y="49"/>
                    </a:lnTo>
                    <a:lnTo>
                      <a:pt x="0" y="50"/>
                    </a:lnTo>
                    <a:lnTo>
                      <a:pt x="0" y="51"/>
                    </a:lnTo>
                    <a:lnTo>
                      <a:pt x="0" y="51"/>
                    </a:lnTo>
                    <a:lnTo>
                      <a:pt x="0" y="50"/>
                    </a:lnTo>
                    <a:lnTo>
                      <a:pt x="0" y="51"/>
                    </a:lnTo>
                    <a:lnTo>
                      <a:pt x="0" y="51"/>
                    </a:lnTo>
                    <a:lnTo>
                      <a:pt x="0" y="51"/>
                    </a:lnTo>
                    <a:lnTo>
                      <a:pt x="0" y="51"/>
                    </a:lnTo>
                    <a:lnTo>
                      <a:pt x="0" y="51"/>
                    </a:lnTo>
                    <a:lnTo>
                      <a:pt x="0" y="52"/>
                    </a:lnTo>
                    <a:lnTo>
                      <a:pt x="0" y="52"/>
                    </a:lnTo>
                    <a:lnTo>
                      <a:pt x="0" y="53"/>
                    </a:lnTo>
                    <a:lnTo>
                      <a:pt x="0" y="52"/>
                    </a:lnTo>
                    <a:lnTo>
                      <a:pt x="0" y="53"/>
                    </a:lnTo>
                    <a:lnTo>
                      <a:pt x="0" y="52"/>
                    </a:lnTo>
                    <a:lnTo>
                      <a:pt x="0" y="52"/>
                    </a:lnTo>
                    <a:lnTo>
                      <a:pt x="0" y="52"/>
                    </a:lnTo>
                    <a:lnTo>
                      <a:pt x="0" y="52"/>
                    </a:lnTo>
                    <a:lnTo>
                      <a:pt x="0" y="52"/>
                    </a:lnTo>
                    <a:lnTo>
                      <a:pt x="0" y="53"/>
                    </a:lnTo>
                    <a:lnTo>
                      <a:pt x="0" y="52"/>
                    </a:lnTo>
                    <a:lnTo>
                      <a:pt x="0" y="57"/>
                    </a:lnTo>
                    <a:lnTo>
                      <a:pt x="0" y="52"/>
                    </a:lnTo>
                    <a:lnTo>
                      <a:pt x="0" y="48"/>
                    </a:lnTo>
                    <a:lnTo>
                      <a:pt x="0" y="45"/>
                    </a:lnTo>
                    <a:lnTo>
                      <a:pt x="0" y="44"/>
                    </a:lnTo>
                    <a:lnTo>
                      <a:pt x="0" y="43"/>
                    </a:lnTo>
                    <a:lnTo>
                      <a:pt x="0" y="42"/>
                    </a:lnTo>
                    <a:lnTo>
                      <a:pt x="0" y="41"/>
                    </a:lnTo>
                    <a:lnTo>
                      <a:pt x="0" y="41"/>
                    </a:lnTo>
                    <a:lnTo>
                      <a:pt x="0" y="40"/>
                    </a:lnTo>
                    <a:lnTo>
                      <a:pt x="0" y="39"/>
                    </a:lnTo>
                    <a:lnTo>
                      <a:pt x="0" y="39"/>
                    </a:lnTo>
                    <a:lnTo>
                      <a:pt x="0" y="38"/>
                    </a:lnTo>
                    <a:lnTo>
                      <a:pt x="0" y="38"/>
                    </a:lnTo>
                    <a:lnTo>
                      <a:pt x="0" y="38"/>
                    </a:lnTo>
                    <a:lnTo>
                      <a:pt x="0" y="37"/>
                    </a:lnTo>
                    <a:lnTo>
                      <a:pt x="0" y="37"/>
                    </a:lnTo>
                    <a:lnTo>
                      <a:pt x="0" y="35"/>
                    </a:lnTo>
                    <a:lnTo>
                      <a:pt x="0" y="35"/>
                    </a:lnTo>
                    <a:lnTo>
                      <a:pt x="0" y="35"/>
                    </a:lnTo>
                    <a:lnTo>
                      <a:pt x="0" y="34"/>
                    </a:lnTo>
                    <a:lnTo>
                      <a:pt x="0" y="33"/>
                    </a:lnTo>
                    <a:lnTo>
                      <a:pt x="0" y="32"/>
                    </a:lnTo>
                    <a:lnTo>
                      <a:pt x="0" y="32"/>
                    </a:lnTo>
                    <a:lnTo>
                      <a:pt x="0" y="32"/>
                    </a:lnTo>
                    <a:lnTo>
                      <a:pt x="0" y="31"/>
                    </a:lnTo>
                    <a:lnTo>
                      <a:pt x="0" y="31"/>
                    </a:lnTo>
                    <a:lnTo>
                      <a:pt x="0" y="31"/>
                    </a:lnTo>
                    <a:lnTo>
                      <a:pt x="0" y="30"/>
                    </a:lnTo>
                    <a:lnTo>
                      <a:pt x="0" y="29"/>
                    </a:lnTo>
                    <a:lnTo>
                      <a:pt x="0" y="29"/>
                    </a:lnTo>
                    <a:lnTo>
                      <a:pt x="0" y="28"/>
                    </a:lnTo>
                    <a:lnTo>
                      <a:pt x="0" y="27"/>
                    </a:lnTo>
                    <a:lnTo>
                      <a:pt x="0" y="28"/>
                    </a:lnTo>
                    <a:lnTo>
                      <a:pt x="0" y="27"/>
                    </a:lnTo>
                    <a:lnTo>
                      <a:pt x="0" y="27"/>
                    </a:lnTo>
                    <a:lnTo>
                      <a:pt x="0" y="26"/>
                    </a:lnTo>
                    <a:lnTo>
                      <a:pt x="0" y="26"/>
                    </a:lnTo>
                    <a:lnTo>
                      <a:pt x="0" y="26"/>
                    </a:lnTo>
                    <a:lnTo>
                      <a:pt x="0" y="25"/>
                    </a:lnTo>
                    <a:lnTo>
                      <a:pt x="0" y="24"/>
                    </a:lnTo>
                    <a:lnTo>
                      <a:pt x="0" y="25"/>
                    </a:lnTo>
                    <a:lnTo>
                      <a:pt x="0" y="24"/>
                    </a:lnTo>
                    <a:lnTo>
                      <a:pt x="0" y="23"/>
                    </a:lnTo>
                    <a:lnTo>
                      <a:pt x="0" y="23"/>
                    </a:lnTo>
                    <a:lnTo>
                      <a:pt x="0" y="23"/>
                    </a:lnTo>
                    <a:lnTo>
                      <a:pt x="0" y="23"/>
                    </a:lnTo>
                    <a:lnTo>
                      <a:pt x="0" y="22"/>
                    </a:lnTo>
                    <a:lnTo>
                      <a:pt x="0" y="22"/>
                    </a:lnTo>
                    <a:lnTo>
                      <a:pt x="0" y="21"/>
                    </a:lnTo>
                    <a:lnTo>
                      <a:pt x="0" y="21"/>
                    </a:lnTo>
                    <a:lnTo>
                      <a:pt x="0" y="22"/>
                    </a:lnTo>
                    <a:lnTo>
                      <a:pt x="0" y="21"/>
                    </a:lnTo>
                    <a:lnTo>
                      <a:pt x="0" y="21"/>
                    </a:lnTo>
                    <a:lnTo>
                      <a:pt x="0" y="20"/>
                    </a:lnTo>
                    <a:lnTo>
                      <a:pt x="0" y="20"/>
                    </a:lnTo>
                    <a:lnTo>
                      <a:pt x="0" y="19"/>
                    </a:lnTo>
                    <a:lnTo>
                      <a:pt x="0" y="19"/>
                    </a:lnTo>
                    <a:lnTo>
                      <a:pt x="0" y="18"/>
                    </a:lnTo>
                    <a:lnTo>
                      <a:pt x="0" y="18"/>
                    </a:lnTo>
                    <a:lnTo>
                      <a:pt x="0" y="18"/>
                    </a:lnTo>
                    <a:lnTo>
                      <a:pt x="0" y="18"/>
                    </a:lnTo>
                    <a:lnTo>
                      <a:pt x="0" y="17"/>
                    </a:lnTo>
                    <a:lnTo>
                      <a:pt x="0" y="17"/>
                    </a:lnTo>
                    <a:lnTo>
                      <a:pt x="0" y="17"/>
                    </a:lnTo>
                    <a:lnTo>
                      <a:pt x="0" y="16"/>
                    </a:lnTo>
                    <a:lnTo>
                      <a:pt x="0" y="16"/>
                    </a:lnTo>
                    <a:lnTo>
                      <a:pt x="0" y="16"/>
                    </a:lnTo>
                    <a:lnTo>
                      <a:pt x="0" y="16"/>
                    </a:lnTo>
                    <a:lnTo>
                      <a:pt x="0" y="15"/>
                    </a:lnTo>
                    <a:lnTo>
                      <a:pt x="0" y="15"/>
                    </a:lnTo>
                    <a:lnTo>
                      <a:pt x="0" y="14"/>
                    </a:lnTo>
                    <a:lnTo>
                      <a:pt x="0" y="14"/>
                    </a:lnTo>
                    <a:lnTo>
                      <a:pt x="0" y="13"/>
                    </a:lnTo>
                    <a:lnTo>
                      <a:pt x="0" y="14"/>
                    </a:lnTo>
                    <a:lnTo>
                      <a:pt x="0" y="13"/>
                    </a:lnTo>
                    <a:lnTo>
                      <a:pt x="0" y="13"/>
                    </a:lnTo>
                    <a:lnTo>
                      <a:pt x="0" y="14"/>
                    </a:lnTo>
                    <a:lnTo>
                      <a:pt x="0" y="14"/>
                    </a:lnTo>
                    <a:lnTo>
                      <a:pt x="0" y="13"/>
                    </a:lnTo>
                    <a:lnTo>
                      <a:pt x="0" y="14"/>
                    </a:lnTo>
                    <a:lnTo>
                      <a:pt x="0" y="13"/>
                    </a:lnTo>
                    <a:lnTo>
                      <a:pt x="0" y="14"/>
                    </a:lnTo>
                    <a:lnTo>
                      <a:pt x="0" y="13"/>
                    </a:lnTo>
                    <a:lnTo>
                      <a:pt x="0" y="14"/>
                    </a:lnTo>
                    <a:lnTo>
                      <a:pt x="0" y="14"/>
                    </a:lnTo>
                    <a:lnTo>
                      <a:pt x="0" y="13"/>
                    </a:lnTo>
                    <a:lnTo>
                      <a:pt x="0" y="13"/>
                    </a:lnTo>
                    <a:lnTo>
                      <a:pt x="0" y="13"/>
                    </a:lnTo>
                    <a:lnTo>
                      <a:pt x="0" y="13"/>
                    </a:lnTo>
                    <a:lnTo>
                      <a:pt x="0" y="12"/>
                    </a:lnTo>
                    <a:lnTo>
                      <a:pt x="0" y="12"/>
                    </a:lnTo>
                    <a:lnTo>
                      <a:pt x="0" y="12"/>
                    </a:lnTo>
                    <a:lnTo>
                      <a:pt x="0" y="12"/>
                    </a:lnTo>
                    <a:lnTo>
                      <a:pt x="0" y="11"/>
                    </a:lnTo>
                    <a:lnTo>
                      <a:pt x="0" y="11"/>
                    </a:lnTo>
                    <a:lnTo>
                      <a:pt x="0" y="10"/>
                    </a:lnTo>
                    <a:lnTo>
                      <a:pt x="0" y="10"/>
                    </a:lnTo>
                    <a:lnTo>
                      <a:pt x="0" y="10"/>
                    </a:lnTo>
                    <a:lnTo>
                      <a:pt x="0" y="10"/>
                    </a:lnTo>
                    <a:lnTo>
                      <a:pt x="0" y="10"/>
                    </a:lnTo>
                    <a:lnTo>
                      <a:pt x="0" y="9"/>
                    </a:lnTo>
                    <a:lnTo>
                      <a:pt x="0" y="10"/>
                    </a:lnTo>
                    <a:lnTo>
                      <a:pt x="0" y="9"/>
                    </a:lnTo>
                    <a:lnTo>
                      <a:pt x="0" y="10"/>
                    </a:lnTo>
                    <a:lnTo>
                      <a:pt x="0" y="11"/>
                    </a:lnTo>
                    <a:lnTo>
                      <a:pt x="0" y="10"/>
                    </a:lnTo>
                    <a:lnTo>
                      <a:pt x="0" y="11"/>
                    </a:lnTo>
                    <a:lnTo>
                      <a:pt x="0" y="10"/>
                    </a:lnTo>
                    <a:lnTo>
                      <a:pt x="0" y="10"/>
                    </a:lnTo>
                    <a:lnTo>
                      <a:pt x="0" y="11"/>
                    </a:lnTo>
                    <a:lnTo>
                      <a:pt x="0" y="11"/>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9"/>
                    </a:lnTo>
                    <a:lnTo>
                      <a:pt x="0" y="9"/>
                    </a:lnTo>
                    <a:lnTo>
                      <a:pt x="0" y="9"/>
                    </a:lnTo>
                    <a:lnTo>
                      <a:pt x="0" y="9"/>
                    </a:lnTo>
                    <a:lnTo>
                      <a:pt x="0" y="8"/>
                    </a:lnTo>
                    <a:lnTo>
                      <a:pt x="0" y="8"/>
                    </a:lnTo>
                    <a:lnTo>
                      <a:pt x="0" y="9"/>
                    </a:lnTo>
                    <a:lnTo>
                      <a:pt x="0" y="9"/>
                    </a:lnTo>
                    <a:lnTo>
                      <a:pt x="0" y="9"/>
                    </a:lnTo>
                    <a:lnTo>
                      <a:pt x="0" y="10"/>
                    </a:lnTo>
                    <a:lnTo>
                      <a:pt x="0" y="9"/>
                    </a:lnTo>
                    <a:lnTo>
                      <a:pt x="0" y="10"/>
                    </a:lnTo>
                    <a:lnTo>
                      <a:pt x="0" y="10"/>
                    </a:lnTo>
                    <a:lnTo>
                      <a:pt x="0" y="9"/>
                    </a:lnTo>
                    <a:lnTo>
                      <a:pt x="0" y="10"/>
                    </a:lnTo>
                    <a:lnTo>
                      <a:pt x="0" y="10"/>
                    </a:lnTo>
                    <a:lnTo>
                      <a:pt x="0" y="9"/>
                    </a:lnTo>
                    <a:lnTo>
                      <a:pt x="0" y="9"/>
                    </a:lnTo>
                    <a:lnTo>
                      <a:pt x="0" y="8"/>
                    </a:lnTo>
                    <a:lnTo>
                      <a:pt x="0" y="9"/>
                    </a:lnTo>
                    <a:lnTo>
                      <a:pt x="0" y="8"/>
                    </a:lnTo>
                    <a:lnTo>
                      <a:pt x="0" y="8"/>
                    </a:lnTo>
                    <a:lnTo>
                      <a:pt x="0" y="8"/>
                    </a:lnTo>
                    <a:lnTo>
                      <a:pt x="0" y="8"/>
                    </a:lnTo>
                    <a:lnTo>
                      <a:pt x="0" y="8"/>
                    </a:lnTo>
                    <a:lnTo>
                      <a:pt x="0" y="7"/>
                    </a:lnTo>
                    <a:lnTo>
                      <a:pt x="0" y="8"/>
                    </a:lnTo>
                    <a:lnTo>
                      <a:pt x="0" y="7"/>
                    </a:lnTo>
                    <a:lnTo>
                      <a:pt x="0" y="8"/>
                    </a:lnTo>
                    <a:lnTo>
                      <a:pt x="0" y="7"/>
                    </a:lnTo>
                    <a:lnTo>
                      <a:pt x="0" y="7"/>
                    </a:lnTo>
                    <a:lnTo>
                      <a:pt x="0" y="7"/>
                    </a:lnTo>
                    <a:lnTo>
                      <a:pt x="0" y="7"/>
                    </a:lnTo>
                    <a:lnTo>
                      <a:pt x="0" y="7"/>
                    </a:lnTo>
                    <a:lnTo>
                      <a:pt x="0" y="8"/>
                    </a:lnTo>
                    <a:lnTo>
                      <a:pt x="0" y="7"/>
                    </a:lnTo>
                    <a:lnTo>
                      <a:pt x="0" y="7"/>
                    </a:lnTo>
                    <a:lnTo>
                      <a:pt x="0" y="7"/>
                    </a:lnTo>
                    <a:lnTo>
                      <a:pt x="0" y="6"/>
                    </a:lnTo>
                    <a:lnTo>
                      <a:pt x="0" y="6"/>
                    </a:lnTo>
                    <a:lnTo>
                      <a:pt x="0" y="6"/>
                    </a:lnTo>
                    <a:lnTo>
                      <a:pt x="0" y="7"/>
                    </a:lnTo>
                    <a:lnTo>
                      <a:pt x="0" y="7"/>
                    </a:lnTo>
                    <a:lnTo>
                      <a:pt x="0" y="7"/>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6"/>
                    </a:lnTo>
                    <a:lnTo>
                      <a:pt x="0" y="6"/>
                    </a:lnTo>
                    <a:lnTo>
                      <a:pt x="0" y="6"/>
                    </a:lnTo>
                    <a:lnTo>
                      <a:pt x="0" y="5"/>
                    </a:lnTo>
                    <a:lnTo>
                      <a:pt x="0" y="5"/>
                    </a:lnTo>
                    <a:lnTo>
                      <a:pt x="0" y="6"/>
                    </a:lnTo>
                    <a:lnTo>
                      <a:pt x="0" y="5"/>
                    </a:lnTo>
                    <a:lnTo>
                      <a:pt x="0" y="5"/>
                    </a:lnTo>
                    <a:lnTo>
                      <a:pt x="0" y="5"/>
                    </a:lnTo>
                    <a:lnTo>
                      <a:pt x="0" y="4"/>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4"/>
                    </a:lnTo>
                    <a:lnTo>
                      <a:pt x="0" y="4"/>
                    </a:lnTo>
                    <a:lnTo>
                      <a:pt x="0" y="4"/>
                    </a:lnTo>
                    <a:lnTo>
                      <a:pt x="0" y="4"/>
                    </a:lnTo>
                    <a:lnTo>
                      <a:pt x="0" y="5"/>
                    </a:lnTo>
                    <a:lnTo>
                      <a:pt x="0" y="4"/>
                    </a:lnTo>
                    <a:lnTo>
                      <a:pt x="0" y="5"/>
                    </a:lnTo>
                    <a:lnTo>
                      <a:pt x="0" y="5"/>
                    </a:lnTo>
                    <a:lnTo>
                      <a:pt x="0" y="4"/>
                    </a:lnTo>
                    <a:lnTo>
                      <a:pt x="0" y="3"/>
                    </a:lnTo>
                    <a:lnTo>
                      <a:pt x="0" y="3"/>
                    </a:lnTo>
                    <a:lnTo>
                      <a:pt x="0" y="3"/>
                    </a:lnTo>
                    <a:lnTo>
                      <a:pt x="0" y="3"/>
                    </a:lnTo>
                    <a:lnTo>
                      <a:pt x="0" y="2"/>
                    </a:lnTo>
                    <a:lnTo>
                      <a:pt x="0" y="3"/>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2"/>
                    </a:lnTo>
                    <a:lnTo>
                      <a:pt x="0" y="3"/>
                    </a:lnTo>
                    <a:lnTo>
                      <a:pt x="0" y="3"/>
                    </a:lnTo>
                    <a:lnTo>
                      <a:pt x="0" y="3"/>
                    </a:lnTo>
                    <a:lnTo>
                      <a:pt x="0" y="4"/>
                    </a:lnTo>
                    <a:lnTo>
                      <a:pt x="0" y="3"/>
                    </a:lnTo>
                    <a:lnTo>
                      <a:pt x="0" y="4"/>
                    </a:lnTo>
                    <a:lnTo>
                      <a:pt x="0" y="4"/>
                    </a:lnTo>
                    <a:lnTo>
                      <a:pt x="0" y="4"/>
                    </a:lnTo>
                    <a:lnTo>
                      <a:pt x="0" y="5"/>
                    </a:lnTo>
                    <a:lnTo>
                      <a:pt x="0" y="4"/>
                    </a:lnTo>
                    <a:lnTo>
                      <a:pt x="0" y="4"/>
                    </a:lnTo>
                    <a:lnTo>
                      <a:pt x="0" y="3"/>
                    </a:lnTo>
                    <a:lnTo>
                      <a:pt x="0" y="4"/>
                    </a:lnTo>
                    <a:lnTo>
                      <a:pt x="0" y="4"/>
                    </a:lnTo>
                    <a:lnTo>
                      <a:pt x="0" y="5"/>
                    </a:lnTo>
                    <a:lnTo>
                      <a:pt x="0" y="4"/>
                    </a:lnTo>
                    <a:lnTo>
                      <a:pt x="0" y="3"/>
                    </a:lnTo>
                    <a:lnTo>
                      <a:pt x="0" y="3"/>
                    </a:lnTo>
                    <a:lnTo>
                      <a:pt x="0" y="2"/>
                    </a:lnTo>
                    <a:lnTo>
                      <a:pt x="0" y="3"/>
                    </a:lnTo>
                    <a:lnTo>
                      <a:pt x="0" y="2"/>
                    </a:lnTo>
                    <a:lnTo>
                      <a:pt x="0" y="2"/>
                    </a:lnTo>
                    <a:lnTo>
                      <a:pt x="0" y="3"/>
                    </a:lnTo>
                    <a:lnTo>
                      <a:pt x="0" y="2"/>
                    </a:lnTo>
                    <a:lnTo>
                      <a:pt x="0" y="2"/>
                    </a:lnTo>
                    <a:lnTo>
                      <a:pt x="0" y="3"/>
                    </a:lnTo>
                    <a:lnTo>
                      <a:pt x="0" y="2"/>
                    </a:lnTo>
                    <a:lnTo>
                      <a:pt x="0" y="3"/>
                    </a:lnTo>
                    <a:lnTo>
                      <a:pt x="0" y="3"/>
                    </a:lnTo>
                    <a:lnTo>
                      <a:pt x="0" y="3"/>
                    </a:lnTo>
                    <a:lnTo>
                      <a:pt x="0" y="3"/>
                    </a:lnTo>
                    <a:lnTo>
                      <a:pt x="0" y="3"/>
                    </a:lnTo>
                    <a:lnTo>
                      <a:pt x="0" y="3"/>
                    </a:lnTo>
                    <a:lnTo>
                      <a:pt x="0" y="4"/>
                    </a:lnTo>
                    <a:lnTo>
                      <a:pt x="0" y="4"/>
                    </a:lnTo>
                    <a:lnTo>
                      <a:pt x="0" y="5"/>
                    </a:lnTo>
                    <a:lnTo>
                      <a:pt x="0" y="5"/>
                    </a:lnTo>
                    <a:lnTo>
                      <a:pt x="0" y="5"/>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4"/>
                    </a:lnTo>
                    <a:lnTo>
                      <a:pt x="0" y="4"/>
                    </a:lnTo>
                    <a:lnTo>
                      <a:pt x="0" y="3"/>
                    </a:lnTo>
                    <a:lnTo>
                      <a:pt x="0" y="3"/>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4"/>
                    </a:lnTo>
                    <a:lnTo>
                      <a:pt x="0" y="3"/>
                    </a:lnTo>
                    <a:lnTo>
                      <a:pt x="0" y="3"/>
                    </a:lnTo>
                    <a:lnTo>
                      <a:pt x="0" y="3"/>
                    </a:lnTo>
                    <a:lnTo>
                      <a:pt x="0" y="4"/>
                    </a:lnTo>
                    <a:lnTo>
                      <a:pt x="0" y="4"/>
                    </a:lnTo>
                    <a:lnTo>
                      <a:pt x="0" y="4"/>
                    </a:lnTo>
                    <a:lnTo>
                      <a:pt x="0" y="5"/>
                    </a:lnTo>
                    <a:lnTo>
                      <a:pt x="0" y="4"/>
                    </a:lnTo>
                    <a:lnTo>
                      <a:pt x="0" y="4"/>
                    </a:lnTo>
                    <a:lnTo>
                      <a:pt x="0" y="5"/>
                    </a:lnTo>
                    <a:lnTo>
                      <a:pt x="0" y="6"/>
                    </a:lnTo>
                    <a:lnTo>
                      <a:pt x="0" y="5"/>
                    </a:lnTo>
                    <a:lnTo>
                      <a:pt x="0" y="6"/>
                    </a:lnTo>
                    <a:lnTo>
                      <a:pt x="0" y="6"/>
                    </a:lnTo>
                    <a:lnTo>
                      <a:pt x="0" y="6"/>
                    </a:lnTo>
                    <a:lnTo>
                      <a:pt x="0" y="6"/>
                    </a:lnTo>
                    <a:lnTo>
                      <a:pt x="0" y="6"/>
                    </a:lnTo>
                    <a:lnTo>
                      <a:pt x="0" y="6"/>
                    </a:lnTo>
                    <a:lnTo>
                      <a:pt x="0" y="6"/>
                    </a:lnTo>
                    <a:lnTo>
                      <a:pt x="0" y="7"/>
                    </a:lnTo>
                    <a:lnTo>
                      <a:pt x="0" y="7"/>
                    </a:lnTo>
                    <a:lnTo>
                      <a:pt x="0" y="7"/>
                    </a:lnTo>
                    <a:lnTo>
                      <a:pt x="0" y="6"/>
                    </a:lnTo>
                    <a:lnTo>
                      <a:pt x="0" y="7"/>
                    </a:lnTo>
                    <a:lnTo>
                      <a:pt x="0" y="7"/>
                    </a:lnTo>
                    <a:lnTo>
                      <a:pt x="0" y="6"/>
                    </a:lnTo>
                    <a:lnTo>
                      <a:pt x="0" y="7"/>
                    </a:lnTo>
                    <a:lnTo>
                      <a:pt x="0" y="6"/>
                    </a:lnTo>
                    <a:lnTo>
                      <a:pt x="0" y="6"/>
                    </a:lnTo>
                    <a:lnTo>
                      <a:pt x="0" y="6"/>
                    </a:lnTo>
                    <a:lnTo>
                      <a:pt x="0" y="7"/>
                    </a:lnTo>
                    <a:lnTo>
                      <a:pt x="0" y="7"/>
                    </a:lnTo>
                    <a:lnTo>
                      <a:pt x="0" y="7"/>
                    </a:lnTo>
                    <a:lnTo>
                      <a:pt x="0" y="7"/>
                    </a:lnTo>
                    <a:lnTo>
                      <a:pt x="0" y="7"/>
                    </a:lnTo>
                    <a:lnTo>
                      <a:pt x="0" y="6"/>
                    </a:lnTo>
                    <a:lnTo>
                      <a:pt x="0" y="5"/>
                    </a:lnTo>
                    <a:lnTo>
                      <a:pt x="0" y="4"/>
                    </a:lnTo>
                    <a:lnTo>
                      <a:pt x="0" y="4"/>
                    </a:lnTo>
                    <a:lnTo>
                      <a:pt x="0" y="4"/>
                    </a:lnTo>
                    <a:lnTo>
                      <a:pt x="0" y="4"/>
                    </a:lnTo>
                    <a:lnTo>
                      <a:pt x="0" y="4"/>
                    </a:lnTo>
                    <a:lnTo>
                      <a:pt x="0" y="3"/>
                    </a:lnTo>
                    <a:lnTo>
                      <a:pt x="0" y="3"/>
                    </a:lnTo>
                    <a:lnTo>
                      <a:pt x="0" y="2"/>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1"/>
                    </a:lnTo>
                    <a:lnTo>
                      <a:pt x="0" y="0"/>
                    </a:lnTo>
                    <a:lnTo>
                      <a:pt x="0" y="0"/>
                    </a:lnTo>
                    <a:lnTo>
                      <a:pt x="0" y="0"/>
                    </a:lnTo>
                    <a:lnTo>
                      <a:pt x="0" y="0"/>
                    </a:lnTo>
                    <a:lnTo>
                      <a:pt x="0" y="0"/>
                    </a:lnTo>
                    <a:lnTo>
                      <a:pt x="0" y="1"/>
                    </a:lnTo>
                    <a:lnTo>
                      <a:pt x="0" y="1"/>
                    </a:lnTo>
                    <a:lnTo>
                      <a:pt x="0" y="2"/>
                    </a:lnTo>
                    <a:lnTo>
                      <a:pt x="0" y="1"/>
                    </a:lnTo>
                    <a:lnTo>
                      <a:pt x="0" y="2"/>
                    </a:lnTo>
                    <a:lnTo>
                      <a:pt x="0" y="2"/>
                    </a:lnTo>
                    <a:lnTo>
                      <a:pt x="0" y="2"/>
                    </a:lnTo>
                    <a:lnTo>
                      <a:pt x="0" y="1"/>
                    </a:lnTo>
                    <a:lnTo>
                      <a:pt x="0" y="2"/>
                    </a:lnTo>
                    <a:lnTo>
                      <a:pt x="0" y="2"/>
                    </a:lnTo>
                    <a:lnTo>
                      <a:pt x="0" y="3"/>
                    </a:lnTo>
                    <a:lnTo>
                      <a:pt x="0" y="2"/>
                    </a:lnTo>
                    <a:lnTo>
                      <a:pt x="0" y="2"/>
                    </a:lnTo>
                    <a:lnTo>
                      <a:pt x="0" y="3"/>
                    </a:lnTo>
                    <a:lnTo>
                      <a:pt x="0" y="2"/>
                    </a:lnTo>
                    <a:lnTo>
                      <a:pt x="0" y="2"/>
                    </a:lnTo>
                    <a:lnTo>
                      <a:pt x="0" y="3"/>
                    </a:lnTo>
                    <a:lnTo>
                      <a:pt x="0" y="3"/>
                    </a:lnTo>
                    <a:lnTo>
                      <a:pt x="0" y="4"/>
                    </a:lnTo>
                    <a:lnTo>
                      <a:pt x="0" y="5"/>
                    </a:lnTo>
                    <a:lnTo>
                      <a:pt x="0" y="5"/>
                    </a:lnTo>
                    <a:lnTo>
                      <a:pt x="0" y="6"/>
                    </a:lnTo>
                    <a:lnTo>
                      <a:pt x="0" y="6"/>
                    </a:lnTo>
                    <a:lnTo>
                      <a:pt x="0" y="7"/>
                    </a:lnTo>
                    <a:lnTo>
                      <a:pt x="0" y="7"/>
                    </a:lnTo>
                    <a:lnTo>
                      <a:pt x="0" y="7"/>
                    </a:lnTo>
                    <a:lnTo>
                      <a:pt x="0" y="7"/>
                    </a:lnTo>
                    <a:lnTo>
                      <a:pt x="0" y="8"/>
                    </a:lnTo>
                    <a:lnTo>
                      <a:pt x="0" y="8"/>
                    </a:lnTo>
                    <a:lnTo>
                      <a:pt x="0" y="8"/>
                    </a:lnTo>
                    <a:lnTo>
                      <a:pt x="0" y="9"/>
                    </a:lnTo>
                    <a:lnTo>
                      <a:pt x="0" y="8"/>
                    </a:lnTo>
                    <a:lnTo>
                      <a:pt x="0" y="9"/>
                    </a:lnTo>
                    <a:lnTo>
                      <a:pt x="0" y="9"/>
                    </a:lnTo>
                    <a:lnTo>
                      <a:pt x="0" y="9"/>
                    </a:lnTo>
                    <a:lnTo>
                      <a:pt x="0" y="9"/>
                    </a:lnTo>
                    <a:lnTo>
                      <a:pt x="0" y="8"/>
                    </a:lnTo>
                    <a:lnTo>
                      <a:pt x="0" y="9"/>
                    </a:lnTo>
                    <a:lnTo>
                      <a:pt x="0" y="8"/>
                    </a:lnTo>
                    <a:lnTo>
                      <a:pt x="0" y="9"/>
                    </a:lnTo>
                    <a:lnTo>
                      <a:pt x="0" y="9"/>
                    </a:lnTo>
                    <a:lnTo>
                      <a:pt x="0" y="9"/>
                    </a:lnTo>
                    <a:lnTo>
                      <a:pt x="0" y="9"/>
                    </a:lnTo>
                    <a:lnTo>
                      <a:pt x="0" y="10"/>
                    </a:lnTo>
                    <a:lnTo>
                      <a:pt x="0" y="9"/>
                    </a:lnTo>
                    <a:lnTo>
                      <a:pt x="0" y="9"/>
                    </a:lnTo>
                    <a:lnTo>
                      <a:pt x="0" y="9"/>
                    </a:lnTo>
                    <a:lnTo>
                      <a:pt x="0" y="8"/>
                    </a:lnTo>
                    <a:lnTo>
                      <a:pt x="0" y="8"/>
                    </a:lnTo>
                    <a:lnTo>
                      <a:pt x="0" y="8"/>
                    </a:lnTo>
                    <a:lnTo>
                      <a:pt x="0" y="7"/>
                    </a:lnTo>
                    <a:lnTo>
                      <a:pt x="0" y="7"/>
                    </a:lnTo>
                    <a:lnTo>
                      <a:pt x="0" y="7"/>
                    </a:lnTo>
                    <a:lnTo>
                      <a:pt x="0" y="7"/>
                    </a:lnTo>
                    <a:lnTo>
                      <a:pt x="0" y="7"/>
                    </a:lnTo>
                    <a:lnTo>
                      <a:pt x="0" y="6"/>
                    </a:lnTo>
                    <a:lnTo>
                      <a:pt x="0" y="7"/>
                    </a:lnTo>
                    <a:lnTo>
                      <a:pt x="0" y="6"/>
                    </a:lnTo>
                    <a:lnTo>
                      <a:pt x="0" y="6"/>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6021" name="Freeform 677"/>
              <p:cNvSpPr>
                <a:spLocks/>
              </p:cNvSpPr>
              <p:nvPr/>
            </p:nvSpPr>
            <p:spPr bwMode="auto">
              <a:xfrm>
                <a:off x="3012" y="3503"/>
                <a:ext cx="6" cy="78"/>
              </a:xfrm>
              <a:custGeom>
                <a:avLst/>
                <a:gdLst/>
                <a:ahLst/>
                <a:cxnLst>
                  <a:cxn ang="0">
                    <a:pos x="0" y="6"/>
                  </a:cxn>
                  <a:cxn ang="0">
                    <a:pos x="0" y="4"/>
                  </a:cxn>
                  <a:cxn ang="0">
                    <a:pos x="0" y="5"/>
                  </a:cxn>
                  <a:cxn ang="0">
                    <a:pos x="0" y="8"/>
                  </a:cxn>
                  <a:cxn ang="0">
                    <a:pos x="0" y="6"/>
                  </a:cxn>
                  <a:cxn ang="0">
                    <a:pos x="0" y="4"/>
                  </a:cxn>
                  <a:cxn ang="0">
                    <a:pos x="0" y="2"/>
                  </a:cxn>
                  <a:cxn ang="0">
                    <a:pos x="0" y="3"/>
                  </a:cxn>
                  <a:cxn ang="0">
                    <a:pos x="0" y="3"/>
                  </a:cxn>
                  <a:cxn ang="0">
                    <a:pos x="0" y="1"/>
                  </a:cxn>
                  <a:cxn ang="0">
                    <a:pos x="0" y="5"/>
                  </a:cxn>
                  <a:cxn ang="0">
                    <a:pos x="0" y="4"/>
                  </a:cxn>
                  <a:cxn ang="0">
                    <a:pos x="0" y="4"/>
                  </a:cxn>
                  <a:cxn ang="0">
                    <a:pos x="0" y="4"/>
                  </a:cxn>
                  <a:cxn ang="0">
                    <a:pos x="0" y="3"/>
                  </a:cxn>
                  <a:cxn ang="0">
                    <a:pos x="0" y="3"/>
                  </a:cxn>
                  <a:cxn ang="0">
                    <a:pos x="0" y="2"/>
                  </a:cxn>
                  <a:cxn ang="0">
                    <a:pos x="0" y="3"/>
                  </a:cxn>
                  <a:cxn ang="0">
                    <a:pos x="0" y="1"/>
                  </a:cxn>
                  <a:cxn ang="0">
                    <a:pos x="0" y="3"/>
                  </a:cxn>
                  <a:cxn ang="0">
                    <a:pos x="0" y="4"/>
                  </a:cxn>
                  <a:cxn ang="0">
                    <a:pos x="0" y="5"/>
                  </a:cxn>
                  <a:cxn ang="0">
                    <a:pos x="0" y="6"/>
                  </a:cxn>
                  <a:cxn ang="0">
                    <a:pos x="0" y="4"/>
                  </a:cxn>
                  <a:cxn ang="0">
                    <a:pos x="0" y="1"/>
                  </a:cxn>
                  <a:cxn ang="0">
                    <a:pos x="0" y="3"/>
                  </a:cxn>
                  <a:cxn ang="0">
                    <a:pos x="0" y="2"/>
                  </a:cxn>
                  <a:cxn ang="0">
                    <a:pos x="0" y="0"/>
                  </a:cxn>
                  <a:cxn ang="0">
                    <a:pos x="0" y="1"/>
                  </a:cxn>
                  <a:cxn ang="0">
                    <a:pos x="0" y="3"/>
                  </a:cxn>
                  <a:cxn ang="0">
                    <a:pos x="0" y="5"/>
                  </a:cxn>
                  <a:cxn ang="0">
                    <a:pos x="1" y="4"/>
                  </a:cxn>
                  <a:cxn ang="0">
                    <a:pos x="1" y="2"/>
                  </a:cxn>
                  <a:cxn ang="0">
                    <a:pos x="1" y="1"/>
                  </a:cxn>
                  <a:cxn ang="0">
                    <a:pos x="1" y="2"/>
                  </a:cxn>
                  <a:cxn ang="0">
                    <a:pos x="1" y="5"/>
                  </a:cxn>
                  <a:cxn ang="0">
                    <a:pos x="1" y="6"/>
                  </a:cxn>
                  <a:cxn ang="0">
                    <a:pos x="1" y="5"/>
                  </a:cxn>
                  <a:cxn ang="0">
                    <a:pos x="1" y="5"/>
                  </a:cxn>
                  <a:cxn ang="0">
                    <a:pos x="1" y="9"/>
                  </a:cxn>
                  <a:cxn ang="0">
                    <a:pos x="1" y="9"/>
                  </a:cxn>
                  <a:cxn ang="0">
                    <a:pos x="1" y="9"/>
                  </a:cxn>
                  <a:cxn ang="0">
                    <a:pos x="1" y="9"/>
                  </a:cxn>
                  <a:cxn ang="0">
                    <a:pos x="1" y="8"/>
                  </a:cxn>
                  <a:cxn ang="0">
                    <a:pos x="1" y="9"/>
                  </a:cxn>
                  <a:cxn ang="0">
                    <a:pos x="1" y="6"/>
                  </a:cxn>
                  <a:cxn ang="0">
                    <a:pos x="1" y="4"/>
                  </a:cxn>
                  <a:cxn ang="0">
                    <a:pos x="1" y="4"/>
                  </a:cxn>
                  <a:cxn ang="0">
                    <a:pos x="1" y="2"/>
                  </a:cxn>
                  <a:cxn ang="0">
                    <a:pos x="1" y="4"/>
                  </a:cxn>
                  <a:cxn ang="0">
                    <a:pos x="1" y="6"/>
                  </a:cxn>
                  <a:cxn ang="0">
                    <a:pos x="1" y="6"/>
                  </a:cxn>
                  <a:cxn ang="0">
                    <a:pos x="1" y="8"/>
                  </a:cxn>
                  <a:cxn ang="0">
                    <a:pos x="1" y="9"/>
                  </a:cxn>
                  <a:cxn ang="0">
                    <a:pos x="1" y="10"/>
                  </a:cxn>
                  <a:cxn ang="0">
                    <a:pos x="1" y="11"/>
                  </a:cxn>
                  <a:cxn ang="0">
                    <a:pos x="1" y="12"/>
                  </a:cxn>
                  <a:cxn ang="0">
                    <a:pos x="1" y="13"/>
                  </a:cxn>
                  <a:cxn ang="0">
                    <a:pos x="1" y="11"/>
                  </a:cxn>
                  <a:cxn ang="0">
                    <a:pos x="1" y="11"/>
                  </a:cxn>
                  <a:cxn ang="0">
                    <a:pos x="1" y="12"/>
                  </a:cxn>
                  <a:cxn ang="0">
                    <a:pos x="1" y="10"/>
                  </a:cxn>
                  <a:cxn ang="0">
                    <a:pos x="1" y="11"/>
                  </a:cxn>
                </a:cxnLst>
                <a:rect l="0" t="0" r="r" b="b"/>
                <a:pathLst>
                  <a:path w="1" h="13">
                    <a:moveTo>
                      <a:pt x="0" y="7"/>
                    </a:move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5"/>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6"/>
                    </a:lnTo>
                    <a:lnTo>
                      <a:pt x="0" y="6"/>
                    </a:lnTo>
                    <a:lnTo>
                      <a:pt x="0" y="6"/>
                    </a:lnTo>
                    <a:lnTo>
                      <a:pt x="0" y="7"/>
                    </a:lnTo>
                    <a:lnTo>
                      <a:pt x="0" y="6"/>
                    </a:lnTo>
                    <a:lnTo>
                      <a:pt x="0" y="7"/>
                    </a:lnTo>
                    <a:lnTo>
                      <a:pt x="0" y="7"/>
                    </a:lnTo>
                    <a:lnTo>
                      <a:pt x="0" y="8"/>
                    </a:lnTo>
                    <a:lnTo>
                      <a:pt x="0" y="7"/>
                    </a:lnTo>
                    <a:lnTo>
                      <a:pt x="0" y="7"/>
                    </a:lnTo>
                    <a:lnTo>
                      <a:pt x="0" y="8"/>
                    </a:lnTo>
                    <a:lnTo>
                      <a:pt x="0" y="7"/>
                    </a:lnTo>
                    <a:lnTo>
                      <a:pt x="0" y="7"/>
                    </a:lnTo>
                    <a:lnTo>
                      <a:pt x="0" y="7"/>
                    </a:lnTo>
                    <a:lnTo>
                      <a:pt x="0" y="6"/>
                    </a:lnTo>
                    <a:lnTo>
                      <a:pt x="0" y="7"/>
                    </a:lnTo>
                    <a:lnTo>
                      <a:pt x="0" y="7"/>
                    </a:lnTo>
                    <a:lnTo>
                      <a:pt x="0" y="6"/>
                    </a:lnTo>
                    <a:lnTo>
                      <a:pt x="0" y="7"/>
                    </a:lnTo>
                    <a:lnTo>
                      <a:pt x="0" y="6"/>
                    </a:lnTo>
                    <a:lnTo>
                      <a:pt x="0" y="6"/>
                    </a:lnTo>
                    <a:lnTo>
                      <a:pt x="0" y="6"/>
                    </a:lnTo>
                    <a:lnTo>
                      <a:pt x="0" y="6"/>
                    </a:lnTo>
                    <a:lnTo>
                      <a:pt x="0" y="6"/>
                    </a:lnTo>
                    <a:lnTo>
                      <a:pt x="0" y="5"/>
                    </a:lnTo>
                    <a:lnTo>
                      <a:pt x="0" y="6"/>
                    </a:lnTo>
                    <a:lnTo>
                      <a:pt x="0" y="6"/>
                    </a:lnTo>
                    <a:lnTo>
                      <a:pt x="0" y="5"/>
                    </a:lnTo>
                    <a:lnTo>
                      <a:pt x="0" y="5"/>
                    </a:lnTo>
                    <a:lnTo>
                      <a:pt x="0" y="5"/>
                    </a:lnTo>
                    <a:lnTo>
                      <a:pt x="0" y="5"/>
                    </a:lnTo>
                    <a:lnTo>
                      <a:pt x="0" y="4"/>
                    </a:lnTo>
                    <a:lnTo>
                      <a:pt x="0" y="4"/>
                    </a:lnTo>
                    <a:lnTo>
                      <a:pt x="0" y="4"/>
                    </a:lnTo>
                    <a:lnTo>
                      <a:pt x="0" y="4"/>
                    </a:lnTo>
                    <a:lnTo>
                      <a:pt x="0" y="4"/>
                    </a:lnTo>
                    <a:lnTo>
                      <a:pt x="0" y="4"/>
                    </a:lnTo>
                    <a:lnTo>
                      <a:pt x="0" y="3"/>
                    </a:lnTo>
                    <a:lnTo>
                      <a:pt x="0" y="3"/>
                    </a:lnTo>
                    <a:lnTo>
                      <a:pt x="0" y="4"/>
                    </a:lnTo>
                    <a:lnTo>
                      <a:pt x="0" y="3"/>
                    </a:lnTo>
                    <a:lnTo>
                      <a:pt x="0" y="3"/>
                    </a:lnTo>
                    <a:lnTo>
                      <a:pt x="0" y="3"/>
                    </a:lnTo>
                    <a:lnTo>
                      <a:pt x="0" y="2"/>
                    </a:lnTo>
                    <a:lnTo>
                      <a:pt x="0" y="2"/>
                    </a:lnTo>
                    <a:lnTo>
                      <a:pt x="0" y="2"/>
                    </a:lnTo>
                    <a:lnTo>
                      <a:pt x="0" y="1"/>
                    </a:lnTo>
                    <a:lnTo>
                      <a:pt x="0" y="2"/>
                    </a:lnTo>
                    <a:lnTo>
                      <a:pt x="0" y="2"/>
                    </a:lnTo>
                    <a:lnTo>
                      <a:pt x="0" y="3"/>
                    </a:lnTo>
                    <a:lnTo>
                      <a:pt x="0" y="3"/>
                    </a:lnTo>
                    <a:lnTo>
                      <a:pt x="0" y="2"/>
                    </a:lnTo>
                    <a:lnTo>
                      <a:pt x="0" y="2"/>
                    </a:lnTo>
                    <a:lnTo>
                      <a:pt x="0" y="3"/>
                    </a:lnTo>
                    <a:lnTo>
                      <a:pt x="0" y="3"/>
                    </a:lnTo>
                    <a:lnTo>
                      <a:pt x="0" y="3"/>
                    </a:lnTo>
                    <a:lnTo>
                      <a:pt x="0" y="3"/>
                    </a:lnTo>
                    <a:lnTo>
                      <a:pt x="0" y="4"/>
                    </a:lnTo>
                    <a:lnTo>
                      <a:pt x="0" y="4"/>
                    </a:lnTo>
                    <a:lnTo>
                      <a:pt x="0" y="3"/>
                    </a:lnTo>
                    <a:lnTo>
                      <a:pt x="0" y="4"/>
                    </a:lnTo>
                    <a:lnTo>
                      <a:pt x="0" y="3"/>
                    </a:lnTo>
                    <a:lnTo>
                      <a:pt x="0" y="4"/>
                    </a:lnTo>
                    <a:lnTo>
                      <a:pt x="0" y="3"/>
                    </a:lnTo>
                    <a:lnTo>
                      <a:pt x="0" y="3"/>
                    </a:lnTo>
                    <a:lnTo>
                      <a:pt x="0" y="3"/>
                    </a:lnTo>
                    <a:lnTo>
                      <a:pt x="0" y="3"/>
                    </a:lnTo>
                    <a:lnTo>
                      <a:pt x="0" y="4"/>
                    </a:lnTo>
                    <a:lnTo>
                      <a:pt x="0" y="3"/>
                    </a:lnTo>
                    <a:lnTo>
                      <a:pt x="0" y="3"/>
                    </a:lnTo>
                    <a:lnTo>
                      <a:pt x="0" y="3"/>
                    </a:lnTo>
                    <a:lnTo>
                      <a:pt x="0" y="2"/>
                    </a:lnTo>
                    <a:lnTo>
                      <a:pt x="0" y="2"/>
                    </a:lnTo>
                    <a:lnTo>
                      <a:pt x="0" y="2"/>
                    </a:lnTo>
                    <a:lnTo>
                      <a:pt x="0" y="1"/>
                    </a:lnTo>
                    <a:lnTo>
                      <a:pt x="0" y="2"/>
                    </a:lnTo>
                    <a:lnTo>
                      <a:pt x="0" y="1"/>
                    </a:lnTo>
                    <a:lnTo>
                      <a:pt x="0" y="2"/>
                    </a:lnTo>
                    <a:lnTo>
                      <a:pt x="0" y="2"/>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4"/>
                    </a:lnTo>
                    <a:lnTo>
                      <a:pt x="0" y="5"/>
                    </a:lnTo>
                    <a:lnTo>
                      <a:pt x="0" y="6"/>
                    </a:lnTo>
                    <a:lnTo>
                      <a:pt x="0" y="6"/>
                    </a:lnTo>
                    <a:lnTo>
                      <a:pt x="0" y="6"/>
                    </a:lnTo>
                    <a:lnTo>
                      <a:pt x="0" y="5"/>
                    </a:lnTo>
                    <a:lnTo>
                      <a:pt x="0" y="4"/>
                    </a:lnTo>
                    <a:lnTo>
                      <a:pt x="0" y="4"/>
                    </a:lnTo>
                    <a:lnTo>
                      <a:pt x="0" y="4"/>
                    </a:lnTo>
                    <a:lnTo>
                      <a:pt x="0" y="4"/>
                    </a:lnTo>
                    <a:lnTo>
                      <a:pt x="0" y="5"/>
                    </a:lnTo>
                    <a:lnTo>
                      <a:pt x="0" y="4"/>
                    </a:lnTo>
                    <a:lnTo>
                      <a:pt x="0" y="4"/>
                    </a:lnTo>
                    <a:lnTo>
                      <a:pt x="0" y="5"/>
                    </a:lnTo>
                    <a:lnTo>
                      <a:pt x="0" y="4"/>
                    </a:lnTo>
                    <a:lnTo>
                      <a:pt x="0" y="4"/>
                    </a:lnTo>
                    <a:lnTo>
                      <a:pt x="0" y="4"/>
                    </a:lnTo>
                    <a:lnTo>
                      <a:pt x="0" y="4"/>
                    </a:lnTo>
                    <a:lnTo>
                      <a:pt x="0" y="4"/>
                    </a:lnTo>
                    <a:lnTo>
                      <a:pt x="0" y="5"/>
                    </a:lnTo>
                    <a:lnTo>
                      <a:pt x="0" y="4"/>
                    </a:lnTo>
                    <a:lnTo>
                      <a:pt x="0" y="5"/>
                    </a:lnTo>
                    <a:lnTo>
                      <a:pt x="0" y="6"/>
                    </a:lnTo>
                    <a:lnTo>
                      <a:pt x="0" y="5"/>
                    </a:lnTo>
                    <a:lnTo>
                      <a:pt x="0" y="6"/>
                    </a:lnTo>
                    <a:lnTo>
                      <a:pt x="0" y="6"/>
                    </a:lnTo>
                    <a:lnTo>
                      <a:pt x="0" y="5"/>
                    </a:lnTo>
                    <a:lnTo>
                      <a:pt x="0" y="5"/>
                    </a:lnTo>
                    <a:lnTo>
                      <a:pt x="0" y="5"/>
                    </a:lnTo>
                    <a:lnTo>
                      <a:pt x="0" y="4"/>
                    </a:lnTo>
                    <a:lnTo>
                      <a:pt x="0" y="4"/>
                    </a:lnTo>
                    <a:lnTo>
                      <a:pt x="0" y="4"/>
                    </a:lnTo>
                    <a:lnTo>
                      <a:pt x="0" y="3"/>
                    </a:lnTo>
                    <a:lnTo>
                      <a:pt x="0" y="3"/>
                    </a:lnTo>
                    <a:lnTo>
                      <a:pt x="0" y="3"/>
                    </a:lnTo>
                    <a:lnTo>
                      <a:pt x="0" y="3"/>
                    </a:lnTo>
                    <a:lnTo>
                      <a:pt x="0" y="4"/>
                    </a:lnTo>
                    <a:lnTo>
                      <a:pt x="0" y="3"/>
                    </a:lnTo>
                    <a:lnTo>
                      <a:pt x="0" y="4"/>
                    </a:lnTo>
                    <a:lnTo>
                      <a:pt x="0" y="3"/>
                    </a:lnTo>
                    <a:lnTo>
                      <a:pt x="0" y="3"/>
                    </a:lnTo>
                    <a:lnTo>
                      <a:pt x="0" y="3"/>
                    </a:lnTo>
                    <a:lnTo>
                      <a:pt x="0" y="4"/>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3"/>
                    </a:lnTo>
                    <a:lnTo>
                      <a:pt x="0" y="2"/>
                    </a:lnTo>
                    <a:lnTo>
                      <a:pt x="0" y="3"/>
                    </a:lnTo>
                    <a:lnTo>
                      <a:pt x="0" y="1"/>
                    </a:lnTo>
                    <a:lnTo>
                      <a:pt x="0" y="2"/>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1"/>
                    </a:lnTo>
                    <a:lnTo>
                      <a:pt x="0" y="2"/>
                    </a:lnTo>
                    <a:lnTo>
                      <a:pt x="0" y="1"/>
                    </a:lnTo>
                    <a:lnTo>
                      <a:pt x="0" y="2"/>
                    </a:lnTo>
                    <a:lnTo>
                      <a:pt x="0" y="1"/>
                    </a:lnTo>
                    <a:lnTo>
                      <a:pt x="0" y="1"/>
                    </a:lnTo>
                    <a:lnTo>
                      <a:pt x="0" y="1"/>
                    </a:lnTo>
                    <a:lnTo>
                      <a:pt x="0" y="2"/>
                    </a:lnTo>
                    <a:lnTo>
                      <a:pt x="0" y="3"/>
                    </a:lnTo>
                    <a:lnTo>
                      <a:pt x="0" y="2"/>
                    </a:lnTo>
                    <a:lnTo>
                      <a:pt x="0" y="2"/>
                    </a:lnTo>
                    <a:lnTo>
                      <a:pt x="0" y="2"/>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6"/>
                    </a:lnTo>
                    <a:lnTo>
                      <a:pt x="0" y="5"/>
                    </a:lnTo>
                    <a:lnTo>
                      <a:pt x="0" y="6"/>
                    </a:lnTo>
                    <a:lnTo>
                      <a:pt x="0" y="5"/>
                    </a:lnTo>
                    <a:lnTo>
                      <a:pt x="0" y="5"/>
                    </a:lnTo>
                    <a:lnTo>
                      <a:pt x="0" y="5"/>
                    </a:lnTo>
                    <a:lnTo>
                      <a:pt x="0" y="4"/>
                    </a:lnTo>
                    <a:lnTo>
                      <a:pt x="0" y="5"/>
                    </a:lnTo>
                    <a:lnTo>
                      <a:pt x="0" y="4"/>
                    </a:lnTo>
                    <a:lnTo>
                      <a:pt x="0" y="5"/>
                    </a:lnTo>
                    <a:lnTo>
                      <a:pt x="0" y="4"/>
                    </a:lnTo>
                    <a:lnTo>
                      <a:pt x="0" y="5"/>
                    </a:lnTo>
                    <a:lnTo>
                      <a:pt x="0" y="5"/>
                    </a:lnTo>
                    <a:lnTo>
                      <a:pt x="0" y="5"/>
                    </a:lnTo>
                    <a:lnTo>
                      <a:pt x="0" y="5"/>
                    </a:lnTo>
                    <a:lnTo>
                      <a:pt x="0" y="5"/>
                    </a:lnTo>
                    <a:lnTo>
                      <a:pt x="0" y="6"/>
                    </a:lnTo>
                    <a:lnTo>
                      <a:pt x="0" y="5"/>
                    </a:lnTo>
                    <a:lnTo>
                      <a:pt x="0" y="6"/>
                    </a:lnTo>
                    <a:lnTo>
                      <a:pt x="0" y="6"/>
                    </a:lnTo>
                    <a:lnTo>
                      <a:pt x="0" y="6"/>
                    </a:lnTo>
                    <a:lnTo>
                      <a:pt x="0" y="4"/>
                    </a:lnTo>
                    <a:lnTo>
                      <a:pt x="0" y="5"/>
                    </a:lnTo>
                    <a:lnTo>
                      <a:pt x="0" y="6"/>
                    </a:lnTo>
                    <a:lnTo>
                      <a:pt x="0" y="6"/>
                    </a:lnTo>
                    <a:lnTo>
                      <a:pt x="0" y="5"/>
                    </a:lnTo>
                    <a:lnTo>
                      <a:pt x="0" y="6"/>
                    </a:lnTo>
                    <a:lnTo>
                      <a:pt x="0" y="5"/>
                    </a:lnTo>
                    <a:lnTo>
                      <a:pt x="0" y="5"/>
                    </a:lnTo>
                    <a:lnTo>
                      <a:pt x="0" y="5"/>
                    </a:lnTo>
                    <a:lnTo>
                      <a:pt x="0" y="4"/>
                    </a:lnTo>
                    <a:lnTo>
                      <a:pt x="0" y="4"/>
                    </a:lnTo>
                    <a:lnTo>
                      <a:pt x="0" y="4"/>
                    </a:lnTo>
                    <a:lnTo>
                      <a:pt x="0" y="3"/>
                    </a:lnTo>
                    <a:lnTo>
                      <a:pt x="0" y="3"/>
                    </a:lnTo>
                    <a:lnTo>
                      <a:pt x="0" y="2"/>
                    </a:lnTo>
                    <a:lnTo>
                      <a:pt x="0" y="3"/>
                    </a:lnTo>
                    <a:lnTo>
                      <a:pt x="0" y="2"/>
                    </a:lnTo>
                    <a:lnTo>
                      <a:pt x="0" y="2"/>
                    </a:lnTo>
                    <a:lnTo>
                      <a:pt x="0" y="2"/>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2"/>
                    </a:lnTo>
                    <a:lnTo>
                      <a:pt x="0" y="2"/>
                    </a:lnTo>
                    <a:lnTo>
                      <a:pt x="0" y="2"/>
                    </a:lnTo>
                    <a:lnTo>
                      <a:pt x="0" y="1"/>
                    </a:lnTo>
                    <a:lnTo>
                      <a:pt x="0" y="1"/>
                    </a:lnTo>
                    <a:lnTo>
                      <a:pt x="0" y="2"/>
                    </a:lnTo>
                    <a:lnTo>
                      <a:pt x="0" y="2"/>
                    </a:lnTo>
                    <a:lnTo>
                      <a:pt x="0" y="2"/>
                    </a:lnTo>
                    <a:lnTo>
                      <a:pt x="0" y="2"/>
                    </a:lnTo>
                    <a:lnTo>
                      <a:pt x="0" y="1"/>
                    </a:lnTo>
                    <a:lnTo>
                      <a:pt x="0" y="1"/>
                    </a:lnTo>
                    <a:lnTo>
                      <a:pt x="0" y="0"/>
                    </a:lnTo>
                    <a:lnTo>
                      <a:pt x="0" y="0"/>
                    </a:lnTo>
                    <a:lnTo>
                      <a:pt x="0" y="0"/>
                    </a:lnTo>
                    <a:lnTo>
                      <a:pt x="0" y="0"/>
                    </a:lnTo>
                    <a:lnTo>
                      <a:pt x="0" y="0"/>
                    </a:lnTo>
                    <a:lnTo>
                      <a:pt x="0" y="0"/>
                    </a:lnTo>
                    <a:lnTo>
                      <a:pt x="0" y="0"/>
                    </a:lnTo>
                    <a:lnTo>
                      <a:pt x="0" y="0"/>
                    </a:lnTo>
                    <a:lnTo>
                      <a:pt x="0" y="0"/>
                    </a:lnTo>
                    <a:lnTo>
                      <a:pt x="0" y="1"/>
                    </a:lnTo>
                    <a:lnTo>
                      <a:pt x="0" y="1"/>
                    </a:lnTo>
                    <a:lnTo>
                      <a:pt x="0" y="2"/>
                    </a:lnTo>
                    <a:lnTo>
                      <a:pt x="0" y="1"/>
                    </a:lnTo>
                    <a:lnTo>
                      <a:pt x="0" y="1"/>
                    </a:lnTo>
                    <a:lnTo>
                      <a:pt x="0" y="2"/>
                    </a:lnTo>
                    <a:lnTo>
                      <a:pt x="0" y="1"/>
                    </a:lnTo>
                    <a:lnTo>
                      <a:pt x="0" y="1"/>
                    </a:lnTo>
                    <a:lnTo>
                      <a:pt x="0" y="1"/>
                    </a:lnTo>
                    <a:lnTo>
                      <a:pt x="0" y="1"/>
                    </a:lnTo>
                    <a:lnTo>
                      <a:pt x="0" y="1"/>
                    </a:lnTo>
                    <a:lnTo>
                      <a:pt x="0" y="1"/>
                    </a:lnTo>
                    <a:lnTo>
                      <a:pt x="0" y="1"/>
                    </a:lnTo>
                    <a:lnTo>
                      <a:pt x="0" y="1"/>
                    </a:lnTo>
                    <a:lnTo>
                      <a:pt x="0" y="1"/>
                    </a:lnTo>
                    <a:lnTo>
                      <a:pt x="0" y="2"/>
                    </a:lnTo>
                    <a:lnTo>
                      <a:pt x="0" y="2"/>
                    </a:lnTo>
                    <a:lnTo>
                      <a:pt x="0" y="3"/>
                    </a:lnTo>
                    <a:lnTo>
                      <a:pt x="0" y="3"/>
                    </a:lnTo>
                    <a:lnTo>
                      <a:pt x="0" y="3"/>
                    </a:lnTo>
                    <a:lnTo>
                      <a:pt x="0" y="3"/>
                    </a:lnTo>
                    <a:lnTo>
                      <a:pt x="0" y="4"/>
                    </a:lnTo>
                    <a:lnTo>
                      <a:pt x="0" y="4"/>
                    </a:lnTo>
                    <a:lnTo>
                      <a:pt x="0" y="5"/>
                    </a:lnTo>
                    <a:lnTo>
                      <a:pt x="0" y="5"/>
                    </a:lnTo>
                    <a:lnTo>
                      <a:pt x="0" y="5"/>
                    </a:lnTo>
                    <a:lnTo>
                      <a:pt x="0" y="5"/>
                    </a:lnTo>
                    <a:lnTo>
                      <a:pt x="0" y="4"/>
                    </a:lnTo>
                    <a:lnTo>
                      <a:pt x="0" y="4"/>
                    </a:lnTo>
                    <a:lnTo>
                      <a:pt x="0" y="5"/>
                    </a:lnTo>
                    <a:lnTo>
                      <a:pt x="0" y="4"/>
                    </a:lnTo>
                    <a:lnTo>
                      <a:pt x="0" y="4"/>
                    </a:lnTo>
                    <a:lnTo>
                      <a:pt x="0" y="4"/>
                    </a:lnTo>
                    <a:lnTo>
                      <a:pt x="0" y="5"/>
                    </a:lnTo>
                    <a:lnTo>
                      <a:pt x="1" y="5"/>
                    </a:lnTo>
                    <a:lnTo>
                      <a:pt x="1" y="4"/>
                    </a:lnTo>
                    <a:lnTo>
                      <a:pt x="1" y="4"/>
                    </a:lnTo>
                    <a:lnTo>
                      <a:pt x="1" y="4"/>
                    </a:lnTo>
                    <a:lnTo>
                      <a:pt x="1" y="4"/>
                    </a:lnTo>
                    <a:lnTo>
                      <a:pt x="1" y="3"/>
                    </a:lnTo>
                    <a:lnTo>
                      <a:pt x="1" y="4"/>
                    </a:lnTo>
                    <a:lnTo>
                      <a:pt x="1" y="4"/>
                    </a:lnTo>
                    <a:lnTo>
                      <a:pt x="1" y="4"/>
                    </a:lnTo>
                    <a:lnTo>
                      <a:pt x="1" y="4"/>
                    </a:lnTo>
                    <a:lnTo>
                      <a:pt x="1" y="3"/>
                    </a:lnTo>
                    <a:lnTo>
                      <a:pt x="1" y="3"/>
                    </a:lnTo>
                    <a:lnTo>
                      <a:pt x="1" y="3"/>
                    </a:lnTo>
                    <a:lnTo>
                      <a:pt x="1" y="2"/>
                    </a:lnTo>
                    <a:lnTo>
                      <a:pt x="1" y="2"/>
                    </a:lnTo>
                    <a:lnTo>
                      <a:pt x="1" y="3"/>
                    </a:lnTo>
                    <a:lnTo>
                      <a:pt x="1" y="3"/>
                    </a:lnTo>
                    <a:lnTo>
                      <a:pt x="1" y="2"/>
                    </a:lnTo>
                    <a:lnTo>
                      <a:pt x="1" y="2"/>
                    </a:lnTo>
                    <a:lnTo>
                      <a:pt x="1" y="2"/>
                    </a:lnTo>
                    <a:lnTo>
                      <a:pt x="1" y="1"/>
                    </a:lnTo>
                    <a:lnTo>
                      <a:pt x="1" y="1"/>
                    </a:lnTo>
                    <a:lnTo>
                      <a:pt x="1" y="1"/>
                    </a:lnTo>
                    <a:lnTo>
                      <a:pt x="1" y="1"/>
                    </a:lnTo>
                    <a:lnTo>
                      <a:pt x="1" y="1"/>
                    </a:lnTo>
                    <a:lnTo>
                      <a:pt x="1" y="0"/>
                    </a:lnTo>
                    <a:lnTo>
                      <a:pt x="1" y="0"/>
                    </a:lnTo>
                    <a:lnTo>
                      <a:pt x="1" y="1"/>
                    </a:lnTo>
                    <a:lnTo>
                      <a:pt x="1" y="1"/>
                    </a:lnTo>
                    <a:lnTo>
                      <a:pt x="1" y="1"/>
                    </a:lnTo>
                    <a:lnTo>
                      <a:pt x="1" y="2"/>
                    </a:lnTo>
                    <a:lnTo>
                      <a:pt x="1" y="2"/>
                    </a:lnTo>
                    <a:lnTo>
                      <a:pt x="1" y="2"/>
                    </a:lnTo>
                    <a:lnTo>
                      <a:pt x="1" y="1"/>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lnTo>
                      <a:pt x="1" y="4"/>
                    </a:lnTo>
                    <a:lnTo>
                      <a:pt x="1" y="4"/>
                    </a:lnTo>
                    <a:lnTo>
                      <a:pt x="1" y="4"/>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6"/>
                    </a:lnTo>
                    <a:lnTo>
                      <a:pt x="1" y="6"/>
                    </a:lnTo>
                    <a:lnTo>
                      <a:pt x="1" y="6"/>
                    </a:lnTo>
                    <a:lnTo>
                      <a:pt x="1" y="6"/>
                    </a:lnTo>
                    <a:lnTo>
                      <a:pt x="1" y="6"/>
                    </a:lnTo>
                    <a:lnTo>
                      <a:pt x="1" y="6"/>
                    </a:lnTo>
                    <a:lnTo>
                      <a:pt x="1" y="5"/>
                    </a:lnTo>
                    <a:lnTo>
                      <a:pt x="1" y="5"/>
                    </a:lnTo>
                    <a:lnTo>
                      <a:pt x="1" y="5"/>
                    </a:lnTo>
                    <a:lnTo>
                      <a:pt x="1" y="5"/>
                    </a:lnTo>
                    <a:lnTo>
                      <a:pt x="1" y="4"/>
                    </a:lnTo>
                    <a:lnTo>
                      <a:pt x="1" y="5"/>
                    </a:lnTo>
                    <a:lnTo>
                      <a:pt x="1" y="5"/>
                    </a:lnTo>
                    <a:lnTo>
                      <a:pt x="1" y="5"/>
                    </a:lnTo>
                    <a:lnTo>
                      <a:pt x="1" y="5"/>
                    </a:lnTo>
                    <a:lnTo>
                      <a:pt x="1" y="5"/>
                    </a:lnTo>
                    <a:lnTo>
                      <a:pt x="1" y="6"/>
                    </a:lnTo>
                    <a:lnTo>
                      <a:pt x="1" y="5"/>
                    </a:lnTo>
                    <a:lnTo>
                      <a:pt x="1" y="6"/>
                    </a:lnTo>
                    <a:lnTo>
                      <a:pt x="1" y="7"/>
                    </a:lnTo>
                    <a:lnTo>
                      <a:pt x="1" y="7"/>
                    </a:lnTo>
                    <a:lnTo>
                      <a:pt x="1" y="7"/>
                    </a:lnTo>
                    <a:lnTo>
                      <a:pt x="1" y="7"/>
                    </a:lnTo>
                    <a:lnTo>
                      <a:pt x="1" y="8"/>
                    </a:lnTo>
                    <a:lnTo>
                      <a:pt x="1" y="8"/>
                    </a:lnTo>
                    <a:lnTo>
                      <a:pt x="1" y="8"/>
                    </a:lnTo>
                    <a:lnTo>
                      <a:pt x="1" y="8"/>
                    </a:lnTo>
                    <a:lnTo>
                      <a:pt x="1" y="9"/>
                    </a:lnTo>
                    <a:lnTo>
                      <a:pt x="1" y="9"/>
                    </a:lnTo>
                    <a:lnTo>
                      <a:pt x="1" y="10"/>
                    </a:lnTo>
                    <a:lnTo>
                      <a:pt x="1" y="10"/>
                    </a:lnTo>
                    <a:lnTo>
                      <a:pt x="1" y="11"/>
                    </a:lnTo>
                    <a:lnTo>
                      <a:pt x="1" y="10"/>
                    </a:lnTo>
                    <a:lnTo>
                      <a:pt x="1" y="10"/>
                    </a:lnTo>
                    <a:lnTo>
                      <a:pt x="1" y="10"/>
                    </a:lnTo>
                    <a:lnTo>
                      <a:pt x="1" y="10"/>
                    </a:lnTo>
                    <a:lnTo>
                      <a:pt x="1" y="9"/>
                    </a:lnTo>
                    <a:lnTo>
                      <a:pt x="1" y="10"/>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9"/>
                    </a:lnTo>
                    <a:lnTo>
                      <a:pt x="1" y="10"/>
                    </a:lnTo>
                    <a:lnTo>
                      <a:pt x="1" y="10"/>
                    </a:lnTo>
                    <a:lnTo>
                      <a:pt x="1" y="10"/>
                    </a:lnTo>
                    <a:lnTo>
                      <a:pt x="1" y="9"/>
                    </a:lnTo>
                    <a:lnTo>
                      <a:pt x="1" y="10"/>
                    </a:lnTo>
                    <a:lnTo>
                      <a:pt x="1" y="10"/>
                    </a:lnTo>
                    <a:lnTo>
                      <a:pt x="1" y="9"/>
                    </a:lnTo>
                    <a:lnTo>
                      <a:pt x="1" y="10"/>
                    </a:lnTo>
                    <a:lnTo>
                      <a:pt x="1" y="10"/>
                    </a:lnTo>
                    <a:lnTo>
                      <a:pt x="1" y="9"/>
                    </a:lnTo>
                    <a:lnTo>
                      <a:pt x="1" y="9"/>
                    </a:lnTo>
                    <a:lnTo>
                      <a:pt x="1" y="8"/>
                    </a:lnTo>
                    <a:lnTo>
                      <a:pt x="1" y="9"/>
                    </a:lnTo>
                    <a:lnTo>
                      <a:pt x="1" y="9"/>
                    </a:lnTo>
                    <a:lnTo>
                      <a:pt x="1" y="9"/>
                    </a:lnTo>
                    <a:lnTo>
                      <a:pt x="1" y="8"/>
                    </a:lnTo>
                    <a:lnTo>
                      <a:pt x="1" y="8"/>
                    </a:lnTo>
                    <a:lnTo>
                      <a:pt x="1" y="8"/>
                    </a:lnTo>
                    <a:lnTo>
                      <a:pt x="1" y="8"/>
                    </a:lnTo>
                    <a:lnTo>
                      <a:pt x="1" y="8"/>
                    </a:lnTo>
                    <a:lnTo>
                      <a:pt x="1" y="8"/>
                    </a:lnTo>
                    <a:lnTo>
                      <a:pt x="1" y="9"/>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8"/>
                    </a:lnTo>
                    <a:lnTo>
                      <a:pt x="1" y="8"/>
                    </a:lnTo>
                    <a:lnTo>
                      <a:pt x="1" y="7"/>
                    </a:lnTo>
                    <a:lnTo>
                      <a:pt x="1" y="7"/>
                    </a:lnTo>
                    <a:lnTo>
                      <a:pt x="1" y="6"/>
                    </a:lnTo>
                    <a:lnTo>
                      <a:pt x="1" y="6"/>
                    </a:lnTo>
                    <a:lnTo>
                      <a:pt x="1" y="6"/>
                    </a:lnTo>
                    <a:lnTo>
                      <a:pt x="1" y="6"/>
                    </a:lnTo>
                    <a:lnTo>
                      <a:pt x="1" y="6"/>
                    </a:lnTo>
                    <a:lnTo>
                      <a:pt x="1" y="5"/>
                    </a:lnTo>
                    <a:lnTo>
                      <a:pt x="1" y="6"/>
                    </a:lnTo>
                    <a:lnTo>
                      <a:pt x="1" y="6"/>
                    </a:lnTo>
                    <a:lnTo>
                      <a:pt x="1" y="6"/>
                    </a:lnTo>
                    <a:lnTo>
                      <a:pt x="1" y="6"/>
                    </a:lnTo>
                    <a:lnTo>
                      <a:pt x="1" y="5"/>
                    </a:lnTo>
                    <a:lnTo>
                      <a:pt x="1" y="5"/>
                    </a:lnTo>
                    <a:lnTo>
                      <a:pt x="1" y="4"/>
                    </a:lnTo>
                    <a:lnTo>
                      <a:pt x="1" y="4"/>
                    </a:lnTo>
                    <a:lnTo>
                      <a:pt x="1" y="4"/>
                    </a:lnTo>
                    <a:lnTo>
                      <a:pt x="1" y="3"/>
                    </a:lnTo>
                    <a:lnTo>
                      <a:pt x="1" y="4"/>
                    </a:lnTo>
                    <a:lnTo>
                      <a:pt x="1" y="4"/>
                    </a:lnTo>
                    <a:lnTo>
                      <a:pt x="1" y="4"/>
                    </a:lnTo>
                    <a:lnTo>
                      <a:pt x="1" y="4"/>
                    </a:lnTo>
                    <a:lnTo>
                      <a:pt x="1" y="3"/>
                    </a:lnTo>
                    <a:lnTo>
                      <a:pt x="1" y="3"/>
                    </a:lnTo>
                    <a:lnTo>
                      <a:pt x="1" y="4"/>
                    </a:lnTo>
                    <a:lnTo>
                      <a:pt x="1" y="3"/>
                    </a:lnTo>
                    <a:lnTo>
                      <a:pt x="1" y="4"/>
                    </a:lnTo>
                    <a:lnTo>
                      <a:pt x="1" y="3"/>
                    </a:lnTo>
                    <a:lnTo>
                      <a:pt x="1" y="4"/>
                    </a:lnTo>
                    <a:lnTo>
                      <a:pt x="1" y="4"/>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4"/>
                    </a:lnTo>
                    <a:lnTo>
                      <a:pt x="1" y="4"/>
                    </a:lnTo>
                    <a:lnTo>
                      <a:pt x="1" y="5"/>
                    </a:lnTo>
                    <a:lnTo>
                      <a:pt x="1" y="4"/>
                    </a:lnTo>
                    <a:lnTo>
                      <a:pt x="1" y="5"/>
                    </a:lnTo>
                    <a:lnTo>
                      <a:pt x="1" y="4"/>
                    </a:lnTo>
                    <a:lnTo>
                      <a:pt x="1" y="5"/>
                    </a:lnTo>
                    <a:lnTo>
                      <a:pt x="1" y="5"/>
                    </a:lnTo>
                    <a:lnTo>
                      <a:pt x="1" y="5"/>
                    </a:lnTo>
                    <a:lnTo>
                      <a:pt x="1" y="6"/>
                    </a:lnTo>
                    <a:lnTo>
                      <a:pt x="1" y="5"/>
                    </a:lnTo>
                    <a:lnTo>
                      <a:pt x="1" y="6"/>
                    </a:lnTo>
                    <a:lnTo>
                      <a:pt x="1" y="6"/>
                    </a:lnTo>
                    <a:lnTo>
                      <a:pt x="1" y="5"/>
                    </a:lnTo>
                    <a:lnTo>
                      <a:pt x="1" y="6"/>
                    </a:lnTo>
                    <a:lnTo>
                      <a:pt x="1" y="5"/>
                    </a:lnTo>
                    <a:lnTo>
                      <a:pt x="1" y="6"/>
                    </a:lnTo>
                    <a:lnTo>
                      <a:pt x="1" y="5"/>
                    </a:lnTo>
                    <a:lnTo>
                      <a:pt x="1" y="6"/>
                    </a:lnTo>
                    <a:lnTo>
                      <a:pt x="1" y="6"/>
                    </a:lnTo>
                    <a:lnTo>
                      <a:pt x="1" y="5"/>
                    </a:lnTo>
                    <a:lnTo>
                      <a:pt x="1" y="6"/>
                    </a:lnTo>
                    <a:lnTo>
                      <a:pt x="1" y="6"/>
                    </a:lnTo>
                    <a:lnTo>
                      <a:pt x="1" y="6"/>
                    </a:lnTo>
                    <a:lnTo>
                      <a:pt x="1" y="7"/>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9"/>
                    </a:lnTo>
                    <a:lnTo>
                      <a:pt x="1" y="9"/>
                    </a:lnTo>
                    <a:lnTo>
                      <a:pt x="1" y="9"/>
                    </a:lnTo>
                    <a:lnTo>
                      <a:pt x="1" y="10"/>
                    </a:lnTo>
                    <a:lnTo>
                      <a:pt x="1" y="9"/>
                    </a:lnTo>
                    <a:lnTo>
                      <a:pt x="1" y="10"/>
                    </a:lnTo>
                    <a:lnTo>
                      <a:pt x="1" y="10"/>
                    </a:lnTo>
                    <a:lnTo>
                      <a:pt x="1" y="10"/>
                    </a:lnTo>
                    <a:lnTo>
                      <a:pt x="1" y="10"/>
                    </a:lnTo>
                    <a:lnTo>
                      <a:pt x="1" y="10"/>
                    </a:lnTo>
                    <a:lnTo>
                      <a:pt x="1" y="9"/>
                    </a:lnTo>
                    <a:lnTo>
                      <a:pt x="1" y="10"/>
                    </a:lnTo>
                    <a:lnTo>
                      <a:pt x="1" y="10"/>
                    </a:lnTo>
                    <a:lnTo>
                      <a:pt x="1" y="10"/>
                    </a:lnTo>
                    <a:lnTo>
                      <a:pt x="1" y="10"/>
                    </a:lnTo>
                    <a:lnTo>
                      <a:pt x="1" y="9"/>
                    </a:lnTo>
                    <a:lnTo>
                      <a:pt x="1" y="10"/>
                    </a:lnTo>
                    <a:lnTo>
                      <a:pt x="1" y="11"/>
                    </a:lnTo>
                    <a:lnTo>
                      <a:pt x="1" y="11"/>
                    </a:lnTo>
                    <a:lnTo>
                      <a:pt x="1" y="11"/>
                    </a:lnTo>
                    <a:lnTo>
                      <a:pt x="1" y="11"/>
                    </a:lnTo>
                    <a:lnTo>
                      <a:pt x="1" y="11"/>
                    </a:lnTo>
                    <a:lnTo>
                      <a:pt x="1" y="11"/>
                    </a:lnTo>
                    <a:lnTo>
                      <a:pt x="1" y="11"/>
                    </a:lnTo>
                    <a:lnTo>
                      <a:pt x="1" y="11"/>
                    </a:lnTo>
                    <a:lnTo>
                      <a:pt x="1" y="12"/>
                    </a:lnTo>
                    <a:lnTo>
                      <a:pt x="1" y="12"/>
                    </a:lnTo>
                    <a:lnTo>
                      <a:pt x="1" y="12"/>
                    </a:lnTo>
                    <a:lnTo>
                      <a:pt x="1" y="12"/>
                    </a:lnTo>
                    <a:lnTo>
                      <a:pt x="1" y="12"/>
                    </a:lnTo>
                    <a:lnTo>
                      <a:pt x="1" y="13"/>
                    </a:lnTo>
                    <a:lnTo>
                      <a:pt x="1" y="12"/>
                    </a:lnTo>
                    <a:lnTo>
                      <a:pt x="1" y="12"/>
                    </a:lnTo>
                    <a:lnTo>
                      <a:pt x="1" y="13"/>
                    </a:lnTo>
                    <a:lnTo>
                      <a:pt x="1" y="12"/>
                    </a:lnTo>
                    <a:lnTo>
                      <a:pt x="1" y="11"/>
                    </a:lnTo>
                    <a:lnTo>
                      <a:pt x="1" y="11"/>
                    </a:lnTo>
                    <a:lnTo>
                      <a:pt x="1" y="12"/>
                    </a:lnTo>
                    <a:lnTo>
                      <a:pt x="1" y="12"/>
                    </a:lnTo>
                    <a:lnTo>
                      <a:pt x="1" y="12"/>
                    </a:lnTo>
                    <a:lnTo>
                      <a:pt x="1" y="12"/>
                    </a:lnTo>
                    <a:lnTo>
                      <a:pt x="1" y="12"/>
                    </a:lnTo>
                    <a:lnTo>
                      <a:pt x="1" y="12"/>
                    </a:lnTo>
                    <a:lnTo>
                      <a:pt x="1" y="12"/>
                    </a:lnTo>
                    <a:lnTo>
                      <a:pt x="1" y="13"/>
                    </a:lnTo>
                    <a:lnTo>
                      <a:pt x="1" y="13"/>
                    </a:lnTo>
                    <a:lnTo>
                      <a:pt x="1" y="13"/>
                    </a:lnTo>
                    <a:lnTo>
                      <a:pt x="1" y="12"/>
                    </a:lnTo>
                    <a:lnTo>
                      <a:pt x="1" y="12"/>
                    </a:lnTo>
                    <a:lnTo>
                      <a:pt x="1" y="12"/>
                    </a:lnTo>
                    <a:lnTo>
                      <a:pt x="1" y="12"/>
                    </a:lnTo>
                    <a:lnTo>
                      <a:pt x="1" y="12"/>
                    </a:lnTo>
                    <a:lnTo>
                      <a:pt x="1" y="12"/>
                    </a:lnTo>
                    <a:lnTo>
                      <a:pt x="1" y="12"/>
                    </a:lnTo>
                    <a:lnTo>
                      <a:pt x="1" y="12"/>
                    </a:lnTo>
                    <a:lnTo>
                      <a:pt x="1" y="12"/>
                    </a:lnTo>
                    <a:lnTo>
                      <a:pt x="1" y="11"/>
                    </a:lnTo>
                    <a:lnTo>
                      <a:pt x="1" y="11"/>
                    </a:lnTo>
                    <a:lnTo>
                      <a:pt x="1" y="10"/>
                    </a:lnTo>
                    <a:lnTo>
                      <a:pt x="1" y="10"/>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2"/>
                    </a:lnTo>
                    <a:lnTo>
                      <a:pt x="1" y="12"/>
                    </a:lnTo>
                    <a:lnTo>
                      <a:pt x="1" y="12"/>
                    </a:lnTo>
                    <a:lnTo>
                      <a:pt x="1" y="11"/>
                    </a:lnTo>
                    <a:lnTo>
                      <a:pt x="1" y="12"/>
                    </a:lnTo>
                    <a:lnTo>
                      <a:pt x="1" y="11"/>
                    </a:lnTo>
                    <a:lnTo>
                      <a:pt x="1" y="12"/>
                    </a:lnTo>
                    <a:lnTo>
                      <a:pt x="1" y="13"/>
                    </a:lnTo>
                    <a:lnTo>
                      <a:pt x="1" y="12"/>
                    </a:lnTo>
                    <a:lnTo>
                      <a:pt x="1" y="12"/>
                    </a:lnTo>
                    <a:lnTo>
                      <a:pt x="1" y="12"/>
                    </a:lnTo>
                    <a:lnTo>
                      <a:pt x="1" y="11"/>
                    </a:lnTo>
                    <a:lnTo>
                      <a:pt x="1" y="11"/>
                    </a:lnTo>
                    <a:lnTo>
                      <a:pt x="1" y="10"/>
                    </a:lnTo>
                    <a:lnTo>
                      <a:pt x="1" y="10"/>
                    </a:lnTo>
                    <a:lnTo>
                      <a:pt x="1" y="10"/>
                    </a:lnTo>
                    <a:lnTo>
                      <a:pt x="1" y="9"/>
                    </a:lnTo>
                    <a:lnTo>
                      <a:pt x="1" y="9"/>
                    </a:lnTo>
                    <a:lnTo>
                      <a:pt x="1" y="9"/>
                    </a:lnTo>
                    <a:lnTo>
                      <a:pt x="1" y="9"/>
                    </a:lnTo>
                    <a:lnTo>
                      <a:pt x="1" y="9"/>
                    </a:lnTo>
                    <a:lnTo>
                      <a:pt x="1" y="9"/>
                    </a:lnTo>
                    <a:lnTo>
                      <a:pt x="1" y="9"/>
                    </a:lnTo>
                    <a:lnTo>
                      <a:pt x="1" y="10"/>
                    </a:lnTo>
                    <a:lnTo>
                      <a:pt x="1" y="10"/>
                    </a:lnTo>
                    <a:lnTo>
                      <a:pt x="1" y="10"/>
                    </a:lnTo>
                    <a:lnTo>
                      <a:pt x="1" y="11"/>
                    </a:lnTo>
                    <a:lnTo>
                      <a:pt x="1" y="10"/>
                    </a:lnTo>
                    <a:lnTo>
                      <a:pt x="1" y="11"/>
                    </a:lnTo>
                    <a:lnTo>
                      <a:pt x="1" y="11"/>
                    </a:lnTo>
                    <a:lnTo>
                      <a:pt x="1" y="11"/>
                    </a:lnTo>
                    <a:lnTo>
                      <a:pt x="1" y="11"/>
                    </a:lnTo>
                    <a:lnTo>
                      <a:pt x="1" y="11"/>
                    </a:lnTo>
                    <a:lnTo>
                      <a:pt x="1" y="11"/>
                    </a:lnTo>
                  </a:path>
                </a:pathLst>
              </a:custGeom>
              <a:noFill/>
              <a:ln w="0">
                <a:solidFill>
                  <a:srgbClr val="3366FF"/>
                </a:solidFill>
                <a:prstDash val="solid"/>
                <a:round/>
                <a:headEnd/>
                <a:tailEnd/>
              </a:ln>
            </p:spPr>
            <p:txBody>
              <a:bodyPr/>
              <a:lstStyle/>
              <a:p>
                <a:endParaRPr lang="en-GB"/>
              </a:p>
            </p:txBody>
          </p:sp>
          <p:sp>
            <p:nvSpPr>
              <p:cNvPr id="186022" name="Freeform 678"/>
              <p:cNvSpPr>
                <a:spLocks/>
              </p:cNvSpPr>
              <p:nvPr/>
            </p:nvSpPr>
            <p:spPr bwMode="auto">
              <a:xfrm>
                <a:off x="3018" y="3539"/>
                <a:ext cx="1" cy="78"/>
              </a:xfrm>
              <a:custGeom>
                <a:avLst/>
                <a:gdLst/>
                <a:ahLst/>
                <a:cxnLst>
                  <a:cxn ang="0">
                    <a:pos x="0" y="5"/>
                  </a:cxn>
                  <a:cxn ang="0">
                    <a:pos x="0" y="3"/>
                  </a:cxn>
                  <a:cxn ang="0">
                    <a:pos x="0" y="5"/>
                  </a:cxn>
                  <a:cxn ang="0">
                    <a:pos x="0" y="5"/>
                  </a:cxn>
                  <a:cxn ang="0">
                    <a:pos x="0" y="5"/>
                  </a:cxn>
                  <a:cxn ang="0">
                    <a:pos x="0" y="6"/>
                  </a:cxn>
                  <a:cxn ang="0">
                    <a:pos x="0" y="5"/>
                  </a:cxn>
                  <a:cxn ang="0">
                    <a:pos x="0" y="7"/>
                  </a:cxn>
                  <a:cxn ang="0">
                    <a:pos x="0" y="5"/>
                  </a:cxn>
                  <a:cxn ang="0">
                    <a:pos x="0" y="6"/>
                  </a:cxn>
                  <a:cxn ang="0">
                    <a:pos x="0" y="6"/>
                  </a:cxn>
                  <a:cxn ang="0">
                    <a:pos x="0" y="7"/>
                  </a:cxn>
                  <a:cxn ang="0">
                    <a:pos x="0" y="8"/>
                  </a:cxn>
                  <a:cxn ang="0">
                    <a:pos x="0" y="6"/>
                  </a:cxn>
                  <a:cxn ang="0">
                    <a:pos x="0" y="8"/>
                  </a:cxn>
                  <a:cxn ang="0">
                    <a:pos x="0" y="9"/>
                  </a:cxn>
                  <a:cxn ang="0">
                    <a:pos x="0" y="7"/>
                  </a:cxn>
                  <a:cxn ang="0">
                    <a:pos x="0" y="7"/>
                  </a:cxn>
                  <a:cxn ang="0">
                    <a:pos x="0" y="6"/>
                  </a:cxn>
                  <a:cxn ang="0">
                    <a:pos x="0" y="6"/>
                  </a:cxn>
                  <a:cxn ang="0">
                    <a:pos x="0" y="3"/>
                  </a:cxn>
                  <a:cxn ang="0">
                    <a:pos x="0" y="4"/>
                  </a:cxn>
                  <a:cxn ang="0">
                    <a:pos x="0" y="0"/>
                  </a:cxn>
                  <a:cxn ang="0">
                    <a:pos x="0" y="1"/>
                  </a:cxn>
                  <a:cxn ang="0">
                    <a:pos x="0" y="3"/>
                  </a:cxn>
                  <a:cxn ang="0">
                    <a:pos x="0" y="6"/>
                  </a:cxn>
                  <a:cxn ang="0">
                    <a:pos x="0" y="6"/>
                  </a:cxn>
                  <a:cxn ang="0">
                    <a:pos x="0" y="5"/>
                  </a:cxn>
                  <a:cxn ang="0">
                    <a:pos x="0" y="5"/>
                  </a:cxn>
                  <a:cxn ang="0">
                    <a:pos x="0" y="6"/>
                  </a:cxn>
                  <a:cxn ang="0">
                    <a:pos x="0" y="7"/>
                  </a:cxn>
                  <a:cxn ang="0">
                    <a:pos x="0" y="6"/>
                  </a:cxn>
                  <a:cxn ang="0">
                    <a:pos x="0" y="4"/>
                  </a:cxn>
                  <a:cxn ang="0">
                    <a:pos x="0" y="6"/>
                  </a:cxn>
                  <a:cxn ang="0">
                    <a:pos x="0" y="6"/>
                  </a:cxn>
                  <a:cxn ang="0">
                    <a:pos x="0" y="5"/>
                  </a:cxn>
                  <a:cxn ang="0">
                    <a:pos x="0" y="7"/>
                  </a:cxn>
                  <a:cxn ang="0">
                    <a:pos x="0" y="8"/>
                  </a:cxn>
                  <a:cxn ang="0">
                    <a:pos x="0" y="9"/>
                  </a:cxn>
                  <a:cxn ang="0">
                    <a:pos x="0" y="11"/>
                  </a:cxn>
                  <a:cxn ang="0">
                    <a:pos x="0" y="11"/>
                  </a:cxn>
                  <a:cxn ang="0">
                    <a:pos x="0" y="11"/>
                  </a:cxn>
                  <a:cxn ang="0">
                    <a:pos x="0" y="11"/>
                  </a:cxn>
                  <a:cxn ang="0">
                    <a:pos x="0" y="8"/>
                  </a:cxn>
                  <a:cxn ang="0">
                    <a:pos x="0" y="8"/>
                  </a:cxn>
                  <a:cxn ang="0">
                    <a:pos x="0" y="11"/>
                  </a:cxn>
                  <a:cxn ang="0">
                    <a:pos x="0" y="9"/>
                  </a:cxn>
                  <a:cxn ang="0">
                    <a:pos x="0" y="10"/>
                  </a:cxn>
                  <a:cxn ang="0">
                    <a:pos x="0" y="6"/>
                  </a:cxn>
                  <a:cxn ang="0">
                    <a:pos x="0" y="7"/>
                  </a:cxn>
                  <a:cxn ang="0">
                    <a:pos x="0" y="9"/>
                  </a:cxn>
                  <a:cxn ang="0">
                    <a:pos x="0" y="10"/>
                  </a:cxn>
                  <a:cxn ang="0">
                    <a:pos x="0" y="11"/>
                  </a:cxn>
                  <a:cxn ang="0">
                    <a:pos x="0" y="12"/>
                  </a:cxn>
                  <a:cxn ang="0">
                    <a:pos x="0" y="12"/>
                  </a:cxn>
                  <a:cxn ang="0">
                    <a:pos x="0" y="11"/>
                  </a:cxn>
                  <a:cxn ang="0">
                    <a:pos x="0" y="8"/>
                  </a:cxn>
                  <a:cxn ang="0">
                    <a:pos x="0" y="5"/>
                  </a:cxn>
                  <a:cxn ang="0">
                    <a:pos x="0" y="9"/>
                  </a:cxn>
                  <a:cxn ang="0">
                    <a:pos x="0" y="8"/>
                  </a:cxn>
                  <a:cxn ang="0">
                    <a:pos x="0" y="9"/>
                  </a:cxn>
                  <a:cxn ang="0">
                    <a:pos x="0" y="10"/>
                  </a:cxn>
                  <a:cxn ang="0">
                    <a:pos x="0" y="9"/>
                  </a:cxn>
                </a:cxnLst>
                <a:rect l="0" t="0" r="r" b="b"/>
                <a:pathLst>
                  <a:path h="13">
                    <a:moveTo>
                      <a:pt x="0" y="5"/>
                    </a:moveTo>
                    <a:lnTo>
                      <a:pt x="0" y="5"/>
                    </a:lnTo>
                    <a:lnTo>
                      <a:pt x="0" y="5"/>
                    </a:lnTo>
                    <a:lnTo>
                      <a:pt x="0" y="4"/>
                    </a:lnTo>
                    <a:lnTo>
                      <a:pt x="0" y="5"/>
                    </a:lnTo>
                    <a:lnTo>
                      <a:pt x="0" y="4"/>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4"/>
                    </a:lnTo>
                    <a:lnTo>
                      <a:pt x="0" y="4"/>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5"/>
                    </a:lnTo>
                    <a:lnTo>
                      <a:pt x="0" y="4"/>
                    </a:lnTo>
                    <a:lnTo>
                      <a:pt x="0" y="4"/>
                    </a:lnTo>
                    <a:lnTo>
                      <a:pt x="0" y="5"/>
                    </a:lnTo>
                    <a:lnTo>
                      <a:pt x="0" y="5"/>
                    </a:lnTo>
                    <a:lnTo>
                      <a:pt x="0" y="4"/>
                    </a:lnTo>
                    <a:lnTo>
                      <a:pt x="0" y="4"/>
                    </a:lnTo>
                    <a:lnTo>
                      <a:pt x="0" y="5"/>
                    </a:lnTo>
                    <a:lnTo>
                      <a:pt x="0" y="4"/>
                    </a:lnTo>
                    <a:lnTo>
                      <a:pt x="0" y="5"/>
                    </a:lnTo>
                    <a:lnTo>
                      <a:pt x="0" y="5"/>
                    </a:lnTo>
                    <a:lnTo>
                      <a:pt x="0" y="5"/>
                    </a:lnTo>
                    <a:lnTo>
                      <a:pt x="0" y="5"/>
                    </a:lnTo>
                    <a:lnTo>
                      <a:pt x="0" y="4"/>
                    </a:lnTo>
                    <a:lnTo>
                      <a:pt x="0" y="5"/>
                    </a:lnTo>
                    <a:lnTo>
                      <a:pt x="0" y="5"/>
                    </a:lnTo>
                    <a:lnTo>
                      <a:pt x="0" y="5"/>
                    </a:lnTo>
                    <a:lnTo>
                      <a:pt x="0" y="5"/>
                    </a:lnTo>
                    <a:lnTo>
                      <a:pt x="0" y="6"/>
                    </a:lnTo>
                    <a:lnTo>
                      <a:pt x="0" y="6"/>
                    </a:lnTo>
                    <a:lnTo>
                      <a:pt x="0" y="5"/>
                    </a:lnTo>
                    <a:lnTo>
                      <a:pt x="0" y="6"/>
                    </a:lnTo>
                    <a:lnTo>
                      <a:pt x="0" y="6"/>
                    </a:lnTo>
                    <a:lnTo>
                      <a:pt x="0" y="6"/>
                    </a:lnTo>
                    <a:lnTo>
                      <a:pt x="0" y="5"/>
                    </a:lnTo>
                    <a:lnTo>
                      <a:pt x="0" y="6"/>
                    </a:lnTo>
                    <a:lnTo>
                      <a:pt x="0" y="5"/>
                    </a:lnTo>
                    <a:lnTo>
                      <a:pt x="0" y="6"/>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5"/>
                    </a:lnTo>
                    <a:lnTo>
                      <a:pt x="0" y="6"/>
                    </a:lnTo>
                    <a:lnTo>
                      <a:pt x="0" y="6"/>
                    </a:lnTo>
                    <a:lnTo>
                      <a:pt x="0" y="7"/>
                    </a:lnTo>
                    <a:lnTo>
                      <a:pt x="0" y="6"/>
                    </a:lnTo>
                    <a:lnTo>
                      <a:pt x="0" y="7"/>
                    </a:lnTo>
                    <a:lnTo>
                      <a:pt x="0" y="7"/>
                    </a:lnTo>
                    <a:lnTo>
                      <a:pt x="0" y="7"/>
                    </a:lnTo>
                    <a:lnTo>
                      <a:pt x="0" y="7"/>
                    </a:lnTo>
                    <a:lnTo>
                      <a:pt x="0" y="7"/>
                    </a:lnTo>
                    <a:lnTo>
                      <a:pt x="0" y="8"/>
                    </a:lnTo>
                    <a:lnTo>
                      <a:pt x="0" y="6"/>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6"/>
                    </a:lnTo>
                    <a:lnTo>
                      <a:pt x="0" y="6"/>
                    </a:lnTo>
                    <a:lnTo>
                      <a:pt x="0" y="6"/>
                    </a:lnTo>
                    <a:lnTo>
                      <a:pt x="0" y="6"/>
                    </a:lnTo>
                    <a:lnTo>
                      <a:pt x="0" y="6"/>
                    </a:lnTo>
                    <a:lnTo>
                      <a:pt x="0" y="7"/>
                    </a:lnTo>
                    <a:lnTo>
                      <a:pt x="0" y="6"/>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8"/>
                    </a:lnTo>
                    <a:lnTo>
                      <a:pt x="0" y="9"/>
                    </a:lnTo>
                    <a:lnTo>
                      <a:pt x="0" y="8"/>
                    </a:lnTo>
                    <a:lnTo>
                      <a:pt x="0" y="8"/>
                    </a:lnTo>
                    <a:lnTo>
                      <a:pt x="0" y="7"/>
                    </a:lnTo>
                    <a:lnTo>
                      <a:pt x="0" y="8"/>
                    </a:lnTo>
                    <a:lnTo>
                      <a:pt x="0" y="7"/>
                    </a:lnTo>
                    <a:lnTo>
                      <a:pt x="0" y="7"/>
                    </a:lnTo>
                    <a:lnTo>
                      <a:pt x="0" y="8"/>
                    </a:lnTo>
                    <a:lnTo>
                      <a:pt x="0" y="7"/>
                    </a:lnTo>
                    <a:lnTo>
                      <a:pt x="0" y="6"/>
                    </a:lnTo>
                    <a:lnTo>
                      <a:pt x="0" y="6"/>
                    </a:lnTo>
                    <a:lnTo>
                      <a:pt x="0" y="5"/>
                    </a:lnTo>
                    <a:lnTo>
                      <a:pt x="0" y="6"/>
                    </a:lnTo>
                    <a:lnTo>
                      <a:pt x="0" y="6"/>
                    </a:lnTo>
                    <a:lnTo>
                      <a:pt x="0" y="6"/>
                    </a:lnTo>
                    <a:lnTo>
                      <a:pt x="0" y="6"/>
                    </a:lnTo>
                    <a:lnTo>
                      <a:pt x="0" y="7"/>
                    </a:lnTo>
                    <a:lnTo>
                      <a:pt x="0" y="6"/>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7"/>
                    </a:lnTo>
                    <a:lnTo>
                      <a:pt x="0" y="6"/>
                    </a:lnTo>
                    <a:lnTo>
                      <a:pt x="0" y="6"/>
                    </a:lnTo>
                    <a:lnTo>
                      <a:pt x="0" y="6"/>
                    </a:lnTo>
                    <a:lnTo>
                      <a:pt x="0" y="6"/>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7"/>
                    </a:lnTo>
                    <a:lnTo>
                      <a:pt x="0" y="8"/>
                    </a:lnTo>
                    <a:lnTo>
                      <a:pt x="0" y="7"/>
                    </a:lnTo>
                    <a:lnTo>
                      <a:pt x="0" y="6"/>
                    </a:lnTo>
                    <a:lnTo>
                      <a:pt x="0" y="6"/>
                    </a:lnTo>
                    <a:lnTo>
                      <a:pt x="0" y="6"/>
                    </a:lnTo>
                    <a:lnTo>
                      <a:pt x="0" y="6"/>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4"/>
                    </a:lnTo>
                    <a:lnTo>
                      <a:pt x="0" y="4"/>
                    </a:lnTo>
                    <a:lnTo>
                      <a:pt x="0" y="3"/>
                    </a:lnTo>
                    <a:lnTo>
                      <a:pt x="0" y="3"/>
                    </a:lnTo>
                    <a:lnTo>
                      <a:pt x="0" y="3"/>
                    </a:lnTo>
                    <a:lnTo>
                      <a:pt x="0" y="3"/>
                    </a:lnTo>
                    <a:lnTo>
                      <a:pt x="0" y="3"/>
                    </a:lnTo>
                    <a:lnTo>
                      <a:pt x="0" y="4"/>
                    </a:lnTo>
                    <a:lnTo>
                      <a:pt x="0" y="3"/>
                    </a:lnTo>
                    <a:lnTo>
                      <a:pt x="0" y="4"/>
                    </a:lnTo>
                    <a:lnTo>
                      <a:pt x="0" y="5"/>
                    </a:lnTo>
                    <a:lnTo>
                      <a:pt x="0" y="4"/>
                    </a:lnTo>
                    <a:lnTo>
                      <a:pt x="0" y="3"/>
                    </a:lnTo>
                    <a:lnTo>
                      <a:pt x="0" y="4"/>
                    </a:lnTo>
                    <a:lnTo>
                      <a:pt x="0" y="4"/>
                    </a:lnTo>
                    <a:lnTo>
                      <a:pt x="0" y="3"/>
                    </a:lnTo>
                    <a:lnTo>
                      <a:pt x="0" y="2"/>
                    </a:lnTo>
                    <a:lnTo>
                      <a:pt x="0" y="2"/>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2"/>
                    </a:lnTo>
                    <a:lnTo>
                      <a:pt x="0" y="2"/>
                    </a:lnTo>
                    <a:lnTo>
                      <a:pt x="0" y="3"/>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5"/>
                    </a:lnTo>
                    <a:lnTo>
                      <a:pt x="0" y="6"/>
                    </a:lnTo>
                    <a:lnTo>
                      <a:pt x="0" y="5"/>
                    </a:lnTo>
                    <a:lnTo>
                      <a:pt x="0" y="6"/>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5"/>
                    </a:lnTo>
                    <a:lnTo>
                      <a:pt x="0" y="5"/>
                    </a:lnTo>
                    <a:lnTo>
                      <a:pt x="0" y="5"/>
                    </a:lnTo>
                    <a:lnTo>
                      <a:pt x="0" y="5"/>
                    </a:lnTo>
                    <a:lnTo>
                      <a:pt x="0" y="4"/>
                    </a:lnTo>
                    <a:lnTo>
                      <a:pt x="0" y="4"/>
                    </a:lnTo>
                    <a:lnTo>
                      <a:pt x="0" y="4"/>
                    </a:lnTo>
                    <a:lnTo>
                      <a:pt x="0" y="4"/>
                    </a:lnTo>
                    <a:lnTo>
                      <a:pt x="0" y="4"/>
                    </a:lnTo>
                    <a:lnTo>
                      <a:pt x="0" y="4"/>
                    </a:lnTo>
                    <a:lnTo>
                      <a:pt x="0" y="5"/>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8"/>
                    </a:lnTo>
                    <a:lnTo>
                      <a:pt x="0" y="7"/>
                    </a:lnTo>
                    <a:lnTo>
                      <a:pt x="0" y="8"/>
                    </a:lnTo>
                    <a:lnTo>
                      <a:pt x="0" y="8"/>
                    </a:lnTo>
                    <a:lnTo>
                      <a:pt x="0" y="7"/>
                    </a:lnTo>
                    <a:lnTo>
                      <a:pt x="0" y="7"/>
                    </a:lnTo>
                    <a:lnTo>
                      <a:pt x="0" y="7"/>
                    </a:lnTo>
                    <a:lnTo>
                      <a:pt x="0" y="6"/>
                    </a:lnTo>
                    <a:lnTo>
                      <a:pt x="0" y="6"/>
                    </a:lnTo>
                    <a:lnTo>
                      <a:pt x="0" y="6"/>
                    </a:lnTo>
                    <a:lnTo>
                      <a:pt x="0" y="5"/>
                    </a:lnTo>
                    <a:lnTo>
                      <a:pt x="0" y="6"/>
                    </a:lnTo>
                    <a:lnTo>
                      <a:pt x="0" y="5"/>
                    </a:lnTo>
                    <a:lnTo>
                      <a:pt x="0" y="4"/>
                    </a:lnTo>
                    <a:lnTo>
                      <a:pt x="0" y="4"/>
                    </a:lnTo>
                    <a:lnTo>
                      <a:pt x="0" y="5"/>
                    </a:lnTo>
                    <a:lnTo>
                      <a:pt x="0" y="4"/>
                    </a:lnTo>
                    <a:lnTo>
                      <a:pt x="0" y="5"/>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6"/>
                    </a:lnTo>
                    <a:lnTo>
                      <a:pt x="0" y="6"/>
                    </a:lnTo>
                    <a:lnTo>
                      <a:pt x="0" y="7"/>
                    </a:lnTo>
                    <a:lnTo>
                      <a:pt x="0" y="7"/>
                    </a:lnTo>
                    <a:lnTo>
                      <a:pt x="0" y="7"/>
                    </a:lnTo>
                    <a:lnTo>
                      <a:pt x="0" y="6"/>
                    </a:lnTo>
                    <a:lnTo>
                      <a:pt x="0" y="6"/>
                    </a:lnTo>
                    <a:lnTo>
                      <a:pt x="0" y="6"/>
                    </a:lnTo>
                    <a:lnTo>
                      <a:pt x="0" y="6"/>
                    </a:lnTo>
                    <a:lnTo>
                      <a:pt x="0" y="5"/>
                    </a:lnTo>
                    <a:lnTo>
                      <a:pt x="0" y="6"/>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5"/>
                    </a:lnTo>
                    <a:lnTo>
                      <a:pt x="0" y="6"/>
                    </a:lnTo>
                    <a:lnTo>
                      <a:pt x="0" y="6"/>
                    </a:lnTo>
                    <a:lnTo>
                      <a:pt x="0" y="6"/>
                    </a:lnTo>
                    <a:lnTo>
                      <a:pt x="0" y="7"/>
                    </a:lnTo>
                    <a:lnTo>
                      <a:pt x="0" y="7"/>
                    </a:lnTo>
                    <a:lnTo>
                      <a:pt x="0" y="7"/>
                    </a:lnTo>
                    <a:lnTo>
                      <a:pt x="0" y="6"/>
                    </a:lnTo>
                    <a:lnTo>
                      <a:pt x="0" y="7"/>
                    </a:lnTo>
                    <a:lnTo>
                      <a:pt x="0" y="6"/>
                    </a:lnTo>
                    <a:lnTo>
                      <a:pt x="0" y="7"/>
                    </a:lnTo>
                    <a:lnTo>
                      <a:pt x="0" y="7"/>
                    </a:lnTo>
                    <a:lnTo>
                      <a:pt x="0" y="7"/>
                    </a:lnTo>
                    <a:lnTo>
                      <a:pt x="0" y="8"/>
                    </a:lnTo>
                    <a:lnTo>
                      <a:pt x="0" y="8"/>
                    </a:lnTo>
                    <a:lnTo>
                      <a:pt x="0" y="8"/>
                    </a:lnTo>
                    <a:lnTo>
                      <a:pt x="0" y="8"/>
                    </a:lnTo>
                    <a:lnTo>
                      <a:pt x="0" y="8"/>
                    </a:lnTo>
                    <a:lnTo>
                      <a:pt x="0" y="9"/>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1"/>
                    </a:lnTo>
                    <a:lnTo>
                      <a:pt x="0" y="11"/>
                    </a:lnTo>
                    <a:lnTo>
                      <a:pt x="0" y="11"/>
                    </a:lnTo>
                    <a:lnTo>
                      <a:pt x="0" y="11"/>
                    </a:lnTo>
                    <a:lnTo>
                      <a:pt x="0" y="11"/>
                    </a:lnTo>
                    <a:lnTo>
                      <a:pt x="0" y="12"/>
                    </a:lnTo>
                    <a:lnTo>
                      <a:pt x="0" y="11"/>
                    </a:lnTo>
                    <a:lnTo>
                      <a:pt x="0" y="11"/>
                    </a:lnTo>
                    <a:lnTo>
                      <a:pt x="0" y="12"/>
                    </a:lnTo>
                    <a:lnTo>
                      <a:pt x="0" y="12"/>
                    </a:lnTo>
                    <a:lnTo>
                      <a:pt x="0" y="12"/>
                    </a:lnTo>
                    <a:lnTo>
                      <a:pt x="0" y="11"/>
                    </a:lnTo>
                    <a:lnTo>
                      <a:pt x="0" y="11"/>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2"/>
                    </a:lnTo>
                    <a:lnTo>
                      <a:pt x="0" y="12"/>
                    </a:lnTo>
                    <a:lnTo>
                      <a:pt x="0" y="12"/>
                    </a:lnTo>
                    <a:lnTo>
                      <a:pt x="0" y="13"/>
                    </a:lnTo>
                    <a:lnTo>
                      <a:pt x="0" y="12"/>
                    </a:lnTo>
                    <a:lnTo>
                      <a:pt x="0" y="13"/>
                    </a:lnTo>
                    <a:lnTo>
                      <a:pt x="0" y="13"/>
                    </a:lnTo>
                    <a:lnTo>
                      <a:pt x="0" y="12"/>
                    </a:lnTo>
                    <a:lnTo>
                      <a:pt x="0" y="11"/>
                    </a:lnTo>
                    <a:lnTo>
                      <a:pt x="0" y="10"/>
                    </a:lnTo>
                    <a:lnTo>
                      <a:pt x="0" y="9"/>
                    </a:lnTo>
                    <a:lnTo>
                      <a:pt x="0" y="9"/>
                    </a:lnTo>
                    <a:lnTo>
                      <a:pt x="0" y="9"/>
                    </a:lnTo>
                    <a:lnTo>
                      <a:pt x="0" y="8"/>
                    </a:lnTo>
                    <a:lnTo>
                      <a:pt x="0" y="9"/>
                    </a:lnTo>
                    <a:lnTo>
                      <a:pt x="0" y="8"/>
                    </a:lnTo>
                    <a:lnTo>
                      <a:pt x="0" y="9"/>
                    </a:lnTo>
                    <a:lnTo>
                      <a:pt x="0" y="8"/>
                    </a:lnTo>
                    <a:lnTo>
                      <a:pt x="0" y="8"/>
                    </a:lnTo>
                    <a:lnTo>
                      <a:pt x="0" y="8"/>
                    </a:lnTo>
                    <a:lnTo>
                      <a:pt x="0" y="8"/>
                    </a:lnTo>
                    <a:lnTo>
                      <a:pt x="0" y="7"/>
                    </a:lnTo>
                    <a:lnTo>
                      <a:pt x="0" y="6"/>
                    </a:lnTo>
                    <a:lnTo>
                      <a:pt x="0" y="7"/>
                    </a:lnTo>
                    <a:lnTo>
                      <a:pt x="0" y="8"/>
                    </a:lnTo>
                    <a:lnTo>
                      <a:pt x="0" y="8"/>
                    </a:lnTo>
                    <a:lnTo>
                      <a:pt x="0" y="8"/>
                    </a:lnTo>
                    <a:lnTo>
                      <a:pt x="0" y="9"/>
                    </a:lnTo>
                    <a:lnTo>
                      <a:pt x="0" y="8"/>
                    </a:lnTo>
                    <a:lnTo>
                      <a:pt x="0" y="9"/>
                    </a:lnTo>
                    <a:lnTo>
                      <a:pt x="0" y="8"/>
                    </a:lnTo>
                    <a:lnTo>
                      <a:pt x="0" y="9"/>
                    </a:lnTo>
                    <a:lnTo>
                      <a:pt x="0" y="9"/>
                    </a:lnTo>
                    <a:lnTo>
                      <a:pt x="0" y="9"/>
                    </a:lnTo>
                    <a:lnTo>
                      <a:pt x="0" y="9"/>
                    </a:lnTo>
                    <a:lnTo>
                      <a:pt x="0" y="10"/>
                    </a:lnTo>
                    <a:lnTo>
                      <a:pt x="0" y="9"/>
                    </a:lnTo>
                    <a:lnTo>
                      <a:pt x="0" y="10"/>
                    </a:lnTo>
                    <a:lnTo>
                      <a:pt x="0" y="10"/>
                    </a:lnTo>
                    <a:lnTo>
                      <a:pt x="0" y="10"/>
                    </a:lnTo>
                    <a:lnTo>
                      <a:pt x="0" y="10"/>
                    </a:lnTo>
                    <a:lnTo>
                      <a:pt x="0" y="11"/>
                    </a:lnTo>
                    <a:lnTo>
                      <a:pt x="0" y="10"/>
                    </a:lnTo>
                    <a:lnTo>
                      <a:pt x="0" y="11"/>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9"/>
                    </a:lnTo>
                    <a:lnTo>
                      <a:pt x="0" y="9"/>
                    </a:lnTo>
                    <a:lnTo>
                      <a:pt x="0" y="9"/>
                    </a:lnTo>
                    <a:lnTo>
                      <a:pt x="0" y="9"/>
                    </a:lnTo>
                    <a:lnTo>
                      <a:pt x="0" y="9"/>
                    </a:lnTo>
                    <a:lnTo>
                      <a:pt x="0" y="10"/>
                    </a:lnTo>
                    <a:lnTo>
                      <a:pt x="0" y="9"/>
                    </a:lnTo>
                    <a:lnTo>
                      <a:pt x="0" y="9"/>
                    </a:lnTo>
                    <a:lnTo>
                      <a:pt x="0" y="9"/>
                    </a:lnTo>
                    <a:lnTo>
                      <a:pt x="0" y="8"/>
                    </a:lnTo>
                    <a:lnTo>
                      <a:pt x="0" y="9"/>
                    </a:lnTo>
                    <a:lnTo>
                      <a:pt x="0" y="8"/>
                    </a:lnTo>
                    <a:lnTo>
                      <a:pt x="0" y="8"/>
                    </a:lnTo>
                    <a:lnTo>
                      <a:pt x="0" y="8"/>
                    </a:lnTo>
                    <a:lnTo>
                      <a:pt x="0" y="8"/>
                    </a:lnTo>
                    <a:lnTo>
                      <a:pt x="0" y="7"/>
                    </a:lnTo>
                    <a:lnTo>
                      <a:pt x="0" y="6"/>
                    </a:lnTo>
                    <a:lnTo>
                      <a:pt x="0" y="6"/>
                    </a:lnTo>
                    <a:lnTo>
                      <a:pt x="0" y="6"/>
                    </a:lnTo>
                    <a:lnTo>
                      <a:pt x="0" y="6"/>
                    </a:lnTo>
                    <a:lnTo>
                      <a:pt x="0" y="7"/>
                    </a:lnTo>
                    <a:lnTo>
                      <a:pt x="0" y="6"/>
                    </a:lnTo>
                    <a:lnTo>
                      <a:pt x="0" y="6"/>
                    </a:lnTo>
                    <a:lnTo>
                      <a:pt x="0" y="6"/>
                    </a:lnTo>
                    <a:lnTo>
                      <a:pt x="0" y="7"/>
                    </a:lnTo>
                    <a:lnTo>
                      <a:pt x="0" y="7"/>
                    </a:lnTo>
                    <a:lnTo>
                      <a:pt x="0" y="6"/>
                    </a:lnTo>
                    <a:lnTo>
                      <a:pt x="0" y="7"/>
                    </a:lnTo>
                    <a:lnTo>
                      <a:pt x="0" y="6"/>
                    </a:lnTo>
                    <a:lnTo>
                      <a:pt x="0" y="6"/>
                    </a:lnTo>
                    <a:lnTo>
                      <a:pt x="0" y="6"/>
                    </a:lnTo>
                    <a:lnTo>
                      <a:pt x="0" y="6"/>
                    </a:lnTo>
                    <a:lnTo>
                      <a:pt x="0" y="7"/>
                    </a:lnTo>
                    <a:lnTo>
                      <a:pt x="0" y="7"/>
                    </a:lnTo>
                    <a:lnTo>
                      <a:pt x="0" y="8"/>
                    </a:lnTo>
                    <a:lnTo>
                      <a:pt x="0" y="7"/>
                    </a:lnTo>
                    <a:lnTo>
                      <a:pt x="0" y="8"/>
                    </a:lnTo>
                    <a:lnTo>
                      <a:pt x="0" y="8"/>
                    </a:lnTo>
                    <a:lnTo>
                      <a:pt x="0" y="9"/>
                    </a:lnTo>
                    <a:lnTo>
                      <a:pt x="0" y="8"/>
                    </a:lnTo>
                    <a:lnTo>
                      <a:pt x="0" y="9"/>
                    </a:lnTo>
                    <a:lnTo>
                      <a:pt x="0" y="9"/>
                    </a:lnTo>
                    <a:lnTo>
                      <a:pt x="0" y="9"/>
                    </a:lnTo>
                    <a:lnTo>
                      <a:pt x="0" y="10"/>
                    </a:lnTo>
                    <a:lnTo>
                      <a:pt x="0" y="9"/>
                    </a:lnTo>
                    <a:lnTo>
                      <a:pt x="0" y="9"/>
                    </a:lnTo>
                    <a:lnTo>
                      <a:pt x="0" y="10"/>
                    </a:lnTo>
                    <a:lnTo>
                      <a:pt x="0" y="10"/>
                    </a:lnTo>
                    <a:lnTo>
                      <a:pt x="0" y="10"/>
                    </a:lnTo>
                    <a:lnTo>
                      <a:pt x="0" y="10"/>
                    </a:lnTo>
                    <a:lnTo>
                      <a:pt x="0" y="10"/>
                    </a:lnTo>
                    <a:lnTo>
                      <a:pt x="0" y="10"/>
                    </a:lnTo>
                    <a:lnTo>
                      <a:pt x="0" y="9"/>
                    </a:lnTo>
                    <a:lnTo>
                      <a:pt x="0" y="11"/>
                    </a:lnTo>
                    <a:lnTo>
                      <a:pt x="0" y="10"/>
                    </a:lnTo>
                    <a:lnTo>
                      <a:pt x="0" y="11"/>
                    </a:lnTo>
                    <a:lnTo>
                      <a:pt x="0" y="10"/>
                    </a:lnTo>
                    <a:lnTo>
                      <a:pt x="0" y="10"/>
                    </a:lnTo>
                    <a:lnTo>
                      <a:pt x="0" y="10"/>
                    </a:lnTo>
                    <a:lnTo>
                      <a:pt x="0" y="11"/>
                    </a:lnTo>
                    <a:lnTo>
                      <a:pt x="0" y="11"/>
                    </a:lnTo>
                    <a:lnTo>
                      <a:pt x="0" y="11"/>
                    </a:lnTo>
                    <a:lnTo>
                      <a:pt x="0" y="10"/>
                    </a:lnTo>
                    <a:lnTo>
                      <a:pt x="0" y="11"/>
                    </a:lnTo>
                    <a:lnTo>
                      <a:pt x="0" y="11"/>
                    </a:lnTo>
                    <a:lnTo>
                      <a:pt x="0" y="11"/>
                    </a:lnTo>
                    <a:lnTo>
                      <a:pt x="0" y="11"/>
                    </a:lnTo>
                    <a:lnTo>
                      <a:pt x="0" y="12"/>
                    </a:lnTo>
                    <a:lnTo>
                      <a:pt x="0" y="11"/>
                    </a:lnTo>
                    <a:lnTo>
                      <a:pt x="0" y="11"/>
                    </a:lnTo>
                    <a:lnTo>
                      <a:pt x="0" y="11"/>
                    </a:lnTo>
                    <a:lnTo>
                      <a:pt x="0" y="12"/>
                    </a:lnTo>
                    <a:lnTo>
                      <a:pt x="0" y="12"/>
                    </a:lnTo>
                    <a:lnTo>
                      <a:pt x="0" y="12"/>
                    </a:lnTo>
                    <a:lnTo>
                      <a:pt x="0" y="11"/>
                    </a:lnTo>
                    <a:lnTo>
                      <a:pt x="0" y="12"/>
                    </a:lnTo>
                    <a:lnTo>
                      <a:pt x="0" y="11"/>
                    </a:lnTo>
                    <a:lnTo>
                      <a:pt x="0" y="12"/>
                    </a:lnTo>
                    <a:lnTo>
                      <a:pt x="0" y="12"/>
                    </a:lnTo>
                    <a:lnTo>
                      <a:pt x="0" y="12"/>
                    </a:lnTo>
                    <a:lnTo>
                      <a:pt x="0" y="11"/>
                    </a:lnTo>
                    <a:lnTo>
                      <a:pt x="0" y="11"/>
                    </a:lnTo>
                    <a:lnTo>
                      <a:pt x="0" y="12"/>
                    </a:lnTo>
                    <a:lnTo>
                      <a:pt x="0" y="11"/>
                    </a:lnTo>
                    <a:lnTo>
                      <a:pt x="0" y="11"/>
                    </a:lnTo>
                    <a:lnTo>
                      <a:pt x="0" y="11"/>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0"/>
                    </a:lnTo>
                    <a:lnTo>
                      <a:pt x="0" y="9"/>
                    </a:lnTo>
                    <a:lnTo>
                      <a:pt x="0" y="9"/>
                    </a:lnTo>
                    <a:lnTo>
                      <a:pt x="0" y="9"/>
                    </a:lnTo>
                    <a:lnTo>
                      <a:pt x="0" y="9"/>
                    </a:lnTo>
                    <a:lnTo>
                      <a:pt x="0" y="8"/>
                    </a:lnTo>
                    <a:lnTo>
                      <a:pt x="0" y="8"/>
                    </a:lnTo>
                    <a:lnTo>
                      <a:pt x="0" y="8"/>
                    </a:lnTo>
                    <a:lnTo>
                      <a:pt x="0" y="7"/>
                    </a:lnTo>
                    <a:lnTo>
                      <a:pt x="0" y="7"/>
                    </a:lnTo>
                    <a:lnTo>
                      <a:pt x="0" y="6"/>
                    </a:lnTo>
                    <a:lnTo>
                      <a:pt x="0" y="6"/>
                    </a:lnTo>
                    <a:lnTo>
                      <a:pt x="0" y="5"/>
                    </a:lnTo>
                    <a:lnTo>
                      <a:pt x="0" y="6"/>
                    </a:lnTo>
                    <a:lnTo>
                      <a:pt x="0" y="5"/>
                    </a:lnTo>
                    <a:lnTo>
                      <a:pt x="0" y="5"/>
                    </a:lnTo>
                    <a:lnTo>
                      <a:pt x="0" y="5"/>
                    </a:lnTo>
                    <a:lnTo>
                      <a:pt x="0" y="5"/>
                    </a:lnTo>
                    <a:lnTo>
                      <a:pt x="0" y="5"/>
                    </a:lnTo>
                    <a:lnTo>
                      <a:pt x="0" y="6"/>
                    </a:lnTo>
                    <a:lnTo>
                      <a:pt x="0" y="6"/>
                    </a:lnTo>
                    <a:lnTo>
                      <a:pt x="0" y="7"/>
                    </a:lnTo>
                    <a:lnTo>
                      <a:pt x="0" y="6"/>
                    </a:lnTo>
                    <a:lnTo>
                      <a:pt x="0" y="7"/>
                    </a:lnTo>
                    <a:lnTo>
                      <a:pt x="0" y="8"/>
                    </a:lnTo>
                    <a:lnTo>
                      <a:pt x="0" y="9"/>
                    </a:lnTo>
                    <a:lnTo>
                      <a:pt x="0" y="8"/>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7"/>
                    </a:lnTo>
                    <a:lnTo>
                      <a:pt x="0" y="7"/>
                    </a:lnTo>
                    <a:lnTo>
                      <a:pt x="0" y="8"/>
                    </a:lnTo>
                    <a:lnTo>
                      <a:pt x="0" y="8"/>
                    </a:lnTo>
                    <a:lnTo>
                      <a:pt x="0" y="8"/>
                    </a:lnTo>
                    <a:lnTo>
                      <a:pt x="0" y="9"/>
                    </a:lnTo>
                    <a:lnTo>
                      <a:pt x="0" y="9"/>
                    </a:lnTo>
                    <a:lnTo>
                      <a:pt x="0" y="9"/>
                    </a:lnTo>
                    <a:lnTo>
                      <a:pt x="0" y="9"/>
                    </a:lnTo>
                    <a:lnTo>
                      <a:pt x="0" y="10"/>
                    </a:lnTo>
                    <a:lnTo>
                      <a:pt x="0" y="10"/>
                    </a:lnTo>
                    <a:lnTo>
                      <a:pt x="0" y="10"/>
                    </a:lnTo>
                    <a:lnTo>
                      <a:pt x="0" y="11"/>
                    </a:lnTo>
                    <a:lnTo>
                      <a:pt x="0" y="11"/>
                    </a:lnTo>
                    <a:lnTo>
                      <a:pt x="0" y="11"/>
                    </a:lnTo>
                    <a:lnTo>
                      <a:pt x="0" y="10"/>
                    </a:lnTo>
                    <a:lnTo>
                      <a:pt x="0" y="11"/>
                    </a:lnTo>
                    <a:lnTo>
                      <a:pt x="0" y="10"/>
                    </a:lnTo>
                    <a:lnTo>
                      <a:pt x="0" y="10"/>
                    </a:lnTo>
                    <a:lnTo>
                      <a:pt x="0" y="10"/>
                    </a:lnTo>
                    <a:lnTo>
                      <a:pt x="0" y="10"/>
                    </a:lnTo>
                    <a:lnTo>
                      <a:pt x="0" y="10"/>
                    </a:lnTo>
                    <a:lnTo>
                      <a:pt x="0" y="9"/>
                    </a:lnTo>
                    <a:lnTo>
                      <a:pt x="0" y="9"/>
                    </a:lnTo>
                    <a:lnTo>
                      <a:pt x="0" y="9"/>
                    </a:lnTo>
                    <a:lnTo>
                      <a:pt x="0" y="10"/>
                    </a:lnTo>
                    <a:lnTo>
                      <a:pt x="0" y="9"/>
                    </a:lnTo>
                    <a:lnTo>
                      <a:pt x="0" y="10"/>
                    </a:lnTo>
                    <a:lnTo>
                      <a:pt x="0" y="9"/>
                    </a:lnTo>
                    <a:lnTo>
                      <a:pt x="0" y="9"/>
                    </a:lnTo>
                    <a:lnTo>
                      <a:pt x="0" y="10"/>
                    </a:lnTo>
                    <a:lnTo>
                      <a:pt x="0" y="9"/>
                    </a:lnTo>
                    <a:lnTo>
                      <a:pt x="0" y="10"/>
                    </a:lnTo>
                    <a:lnTo>
                      <a:pt x="0" y="10"/>
                    </a:lnTo>
                    <a:lnTo>
                      <a:pt x="0" y="10"/>
                    </a:lnTo>
                    <a:lnTo>
                      <a:pt x="0" y="10"/>
                    </a:lnTo>
                    <a:lnTo>
                      <a:pt x="0" y="10"/>
                    </a:lnTo>
                  </a:path>
                </a:pathLst>
              </a:custGeom>
              <a:noFill/>
              <a:ln w="0">
                <a:solidFill>
                  <a:srgbClr val="3366FF"/>
                </a:solidFill>
                <a:prstDash val="solid"/>
                <a:round/>
                <a:headEnd/>
                <a:tailEnd/>
              </a:ln>
            </p:spPr>
            <p:txBody>
              <a:bodyPr/>
              <a:lstStyle/>
              <a:p>
                <a:endParaRPr lang="en-GB"/>
              </a:p>
            </p:txBody>
          </p:sp>
          <p:sp>
            <p:nvSpPr>
              <p:cNvPr id="186023" name="Freeform 679"/>
              <p:cNvSpPr>
                <a:spLocks/>
              </p:cNvSpPr>
              <p:nvPr/>
            </p:nvSpPr>
            <p:spPr bwMode="auto">
              <a:xfrm>
                <a:off x="3018" y="3599"/>
                <a:ext cx="6" cy="60"/>
              </a:xfrm>
              <a:custGeom>
                <a:avLst/>
                <a:gdLst/>
                <a:ahLst/>
                <a:cxnLst>
                  <a:cxn ang="0">
                    <a:pos x="0" y="1"/>
                  </a:cxn>
                  <a:cxn ang="0">
                    <a:pos x="0" y="1"/>
                  </a:cxn>
                  <a:cxn ang="0">
                    <a:pos x="0" y="3"/>
                  </a:cxn>
                  <a:cxn ang="0">
                    <a:pos x="0" y="4"/>
                  </a:cxn>
                  <a:cxn ang="0">
                    <a:pos x="0" y="2"/>
                  </a:cxn>
                  <a:cxn ang="0">
                    <a:pos x="0" y="4"/>
                  </a:cxn>
                  <a:cxn ang="0">
                    <a:pos x="0" y="4"/>
                  </a:cxn>
                  <a:cxn ang="0">
                    <a:pos x="0" y="5"/>
                  </a:cxn>
                  <a:cxn ang="0">
                    <a:pos x="0" y="5"/>
                  </a:cxn>
                  <a:cxn ang="0">
                    <a:pos x="0" y="3"/>
                  </a:cxn>
                  <a:cxn ang="0">
                    <a:pos x="0" y="5"/>
                  </a:cxn>
                  <a:cxn ang="0">
                    <a:pos x="0" y="6"/>
                  </a:cxn>
                  <a:cxn ang="0">
                    <a:pos x="0" y="7"/>
                  </a:cxn>
                  <a:cxn ang="0">
                    <a:pos x="0" y="5"/>
                  </a:cxn>
                  <a:cxn ang="0">
                    <a:pos x="0" y="6"/>
                  </a:cxn>
                  <a:cxn ang="0">
                    <a:pos x="0" y="7"/>
                  </a:cxn>
                  <a:cxn ang="0">
                    <a:pos x="0" y="6"/>
                  </a:cxn>
                  <a:cxn ang="0">
                    <a:pos x="0" y="8"/>
                  </a:cxn>
                  <a:cxn ang="0">
                    <a:pos x="0" y="9"/>
                  </a:cxn>
                  <a:cxn ang="0">
                    <a:pos x="0" y="8"/>
                  </a:cxn>
                  <a:cxn ang="0">
                    <a:pos x="0" y="9"/>
                  </a:cxn>
                  <a:cxn ang="0">
                    <a:pos x="0" y="9"/>
                  </a:cxn>
                  <a:cxn ang="0">
                    <a:pos x="0" y="8"/>
                  </a:cxn>
                  <a:cxn ang="0">
                    <a:pos x="0" y="9"/>
                  </a:cxn>
                  <a:cxn ang="0">
                    <a:pos x="0" y="9"/>
                  </a:cxn>
                  <a:cxn ang="0">
                    <a:pos x="1" y="7"/>
                  </a:cxn>
                  <a:cxn ang="0">
                    <a:pos x="1" y="6"/>
                  </a:cxn>
                  <a:cxn ang="0">
                    <a:pos x="1" y="6"/>
                  </a:cxn>
                  <a:cxn ang="0">
                    <a:pos x="1" y="5"/>
                  </a:cxn>
                  <a:cxn ang="0">
                    <a:pos x="1" y="7"/>
                  </a:cxn>
                  <a:cxn ang="0">
                    <a:pos x="1" y="5"/>
                  </a:cxn>
                  <a:cxn ang="0">
                    <a:pos x="1" y="6"/>
                  </a:cxn>
                  <a:cxn ang="0">
                    <a:pos x="1" y="5"/>
                  </a:cxn>
                  <a:cxn ang="0">
                    <a:pos x="1" y="2"/>
                  </a:cxn>
                  <a:cxn ang="0">
                    <a:pos x="1" y="3"/>
                  </a:cxn>
                  <a:cxn ang="0">
                    <a:pos x="1" y="3"/>
                  </a:cxn>
                  <a:cxn ang="0">
                    <a:pos x="1" y="4"/>
                  </a:cxn>
                  <a:cxn ang="0">
                    <a:pos x="1" y="6"/>
                  </a:cxn>
                  <a:cxn ang="0">
                    <a:pos x="1" y="1"/>
                  </a:cxn>
                  <a:cxn ang="0">
                    <a:pos x="1" y="1"/>
                  </a:cxn>
                  <a:cxn ang="0">
                    <a:pos x="1" y="3"/>
                  </a:cxn>
                  <a:cxn ang="0">
                    <a:pos x="1" y="2"/>
                  </a:cxn>
                  <a:cxn ang="0">
                    <a:pos x="1" y="2"/>
                  </a:cxn>
                  <a:cxn ang="0">
                    <a:pos x="1" y="4"/>
                  </a:cxn>
                  <a:cxn ang="0">
                    <a:pos x="1" y="4"/>
                  </a:cxn>
                  <a:cxn ang="0">
                    <a:pos x="1" y="4"/>
                  </a:cxn>
                  <a:cxn ang="0">
                    <a:pos x="1" y="3"/>
                  </a:cxn>
                  <a:cxn ang="0">
                    <a:pos x="1" y="2"/>
                  </a:cxn>
                  <a:cxn ang="0">
                    <a:pos x="1" y="3"/>
                  </a:cxn>
                  <a:cxn ang="0">
                    <a:pos x="1" y="5"/>
                  </a:cxn>
                  <a:cxn ang="0">
                    <a:pos x="1" y="5"/>
                  </a:cxn>
                  <a:cxn ang="0">
                    <a:pos x="1" y="6"/>
                  </a:cxn>
                  <a:cxn ang="0">
                    <a:pos x="1" y="7"/>
                  </a:cxn>
                  <a:cxn ang="0">
                    <a:pos x="1" y="6"/>
                  </a:cxn>
                  <a:cxn ang="0">
                    <a:pos x="1" y="7"/>
                  </a:cxn>
                  <a:cxn ang="0">
                    <a:pos x="1" y="2"/>
                  </a:cxn>
                  <a:cxn ang="0">
                    <a:pos x="1" y="3"/>
                  </a:cxn>
                  <a:cxn ang="0">
                    <a:pos x="1" y="4"/>
                  </a:cxn>
                  <a:cxn ang="0">
                    <a:pos x="1" y="4"/>
                  </a:cxn>
                  <a:cxn ang="0">
                    <a:pos x="1" y="4"/>
                  </a:cxn>
                  <a:cxn ang="0">
                    <a:pos x="1" y="7"/>
                  </a:cxn>
                  <a:cxn ang="0">
                    <a:pos x="1" y="7"/>
                  </a:cxn>
                  <a:cxn ang="0">
                    <a:pos x="1" y="8"/>
                  </a:cxn>
                </a:cxnLst>
                <a:rect l="0" t="0" r="r" b="b"/>
                <a:pathLst>
                  <a:path w="1" h="10">
                    <a:moveTo>
                      <a:pt x="0" y="0"/>
                    </a:moveTo>
                    <a:lnTo>
                      <a:pt x="0" y="0"/>
                    </a:lnTo>
                    <a:lnTo>
                      <a:pt x="0" y="0"/>
                    </a:lnTo>
                    <a:lnTo>
                      <a:pt x="0" y="0"/>
                    </a:lnTo>
                    <a:lnTo>
                      <a:pt x="0" y="1"/>
                    </a:lnTo>
                    <a:lnTo>
                      <a:pt x="0" y="1"/>
                    </a:lnTo>
                    <a:lnTo>
                      <a:pt x="0" y="0"/>
                    </a:lnTo>
                    <a:lnTo>
                      <a:pt x="0" y="1"/>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2"/>
                    </a:lnTo>
                    <a:lnTo>
                      <a:pt x="0" y="2"/>
                    </a:lnTo>
                    <a:lnTo>
                      <a:pt x="0" y="1"/>
                    </a:lnTo>
                    <a:lnTo>
                      <a:pt x="0" y="2"/>
                    </a:lnTo>
                    <a:lnTo>
                      <a:pt x="0" y="2"/>
                    </a:lnTo>
                    <a:lnTo>
                      <a:pt x="0" y="3"/>
                    </a:lnTo>
                    <a:lnTo>
                      <a:pt x="0" y="3"/>
                    </a:lnTo>
                    <a:lnTo>
                      <a:pt x="0" y="3"/>
                    </a:lnTo>
                    <a:lnTo>
                      <a:pt x="0" y="3"/>
                    </a:lnTo>
                    <a:lnTo>
                      <a:pt x="0" y="3"/>
                    </a:lnTo>
                    <a:lnTo>
                      <a:pt x="0" y="3"/>
                    </a:lnTo>
                    <a:lnTo>
                      <a:pt x="0" y="4"/>
                    </a:lnTo>
                    <a:lnTo>
                      <a:pt x="0" y="4"/>
                    </a:lnTo>
                    <a:lnTo>
                      <a:pt x="0" y="4"/>
                    </a:lnTo>
                    <a:lnTo>
                      <a:pt x="0" y="4"/>
                    </a:lnTo>
                    <a:lnTo>
                      <a:pt x="0" y="5"/>
                    </a:lnTo>
                    <a:lnTo>
                      <a:pt x="0" y="4"/>
                    </a:lnTo>
                    <a:lnTo>
                      <a:pt x="0" y="5"/>
                    </a:lnTo>
                    <a:lnTo>
                      <a:pt x="0" y="5"/>
                    </a:lnTo>
                    <a:lnTo>
                      <a:pt x="0" y="6"/>
                    </a:lnTo>
                    <a:lnTo>
                      <a:pt x="0" y="5"/>
                    </a:lnTo>
                    <a:lnTo>
                      <a:pt x="0" y="5"/>
                    </a:lnTo>
                    <a:lnTo>
                      <a:pt x="0" y="6"/>
                    </a:lnTo>
                    <a:lnTo>
                      <a:pt x="0" y="5"/>
                    </a:lnTo>
                    <a:lnTo>
                      <a:pt x="0" y="5"/>
                    </a:lnTo>
                    <a:lnTo>
                      <a:pt x="0" y="4"/>
                    </a:lnTo>
                    <a:lnTo>
                      <a:pt x="0" y="4"/>
                    </a:lnTo>
                    <a:lnTo>
                      <a:pt x="0" y="4"/>
                    </a:lnTo>
                    <a:lnTo>
                      <a:pt x="0" y="5"/>
                    </a:lnTo>
                    <a:lnTo>
                      <a:pt x="0" y="4"/>
                    </a:lnTo>
                    <a:lnTo>
                      <a:pt x="0" y="4"/>
                    </a:lnTo>
                    <a:lnTo>
                      <a:pt x="0" y="4"/>
                    </a:lnTo>
                    <a:lnTo>
                      <a:pt x="0" y="4"/>
                    </a:lnTo>
                    <a:lnTo>
                      <a:pt x="0" y="5"/>
                    </a:lnTo>
                    <a:lnTo>
                      <a:pt x="0" y="5"/>
                    </a:lnTo>
                    <a:lnTo>
                      <a:pt x="0" y="6"/>
                    </a:lnTo>
                    <a:lnTo>
                      <a:pt x="0" y="5"/>
                    </a:lnTo>
                    <a:lnTo>
                      <a:pt x="0" y="5"/>
                    </a:lnTo>
                    <a:lnTo>
                      <a:pt x="0" y="4"/>
                    </a:lnTo>
                    <a:lnTo>
                      <a:pt x="0" y="5"/>
                    </a:lnTo>
                    <a:lnTo>
                      <a:pt x="0" y="4"/>
                    </a:lnTo>
                    <a:lnTo>
                      <a:pt x="0" y="4"/>
                    </a:lnTo>
                    <a:lnTo>
                      <a:pt x="0" y="4"/>
                    </a:lnTo>
                    <a:lnTo>
                      <a:pt x="0" y="4"/>
                    </a:lnTo>
                    <a:lnTo>
                      <a:pt x="0" y="4"/>
                    </a:lnTo>
                    <a:lnTo>
                      <a:pt x="0" y="4"/>
                    </a:lnTo>
                    <a:lnTo>
                      <a:pt x="0" y="4"/>
                    </a:lnTo>
                    <a:lnTo>
                      <a:pt x="0" y="5"/>
                    </a:lnTo>
                    <a:lnTo>
                      <a:pt x="0" y="5"/>
                    </a:lnTo>
                    <a:lnTo>
                      <a:pt x="0" y="4"/>
                    </a:lnTo>
                    <a:lnTo>
                      <a:pt x="0" y="5"/>
                    </a:lnTo>
                    <a:lnTo>
                      <a:pt x="0" y="4"/>
                    </a:lnTo>
                    <a:lnTo>
                      <a:pt x="0" y="5"/>
                    </a:lnTo>
                    <a:lnTo>
                      <a:pt x="0" y="4"/>
                    </a:lnTo>
                    <a:lnTo>
                      <a:pt x="0" y="4"/>
                    </a:lnTo>
                    <a:lnTo>
                      <a:pt x="0" y="3"/>
                    </a:lnTo>
                    <a:lnTo>
                      <a:pt x="0" y="4"/>
                    </a:lnTo>
                    <a:lnTo>
                      <a:pt x="0" y="3"/>
                    </a:lnTo>
                    <a:lnTo>
                      <a:pt x="0" y="3"/>
                    </a:lnTo>
                    <a:lnTo>
                      <a:pt x="0" y="3"/>
                    </a:lnTo>
                    <a:lnTo>
                      <a:pt x="0" y="3"/>
                    </a:lnTo>
                    <a:lnTo>
                      <a:pt x="0" y="4"/>
                    </a:lnTo>
                    <a:lnTo>
                      <a:pt x="0" y="4"/>
                    </a:lnTo>
                    <a:lnTo>
                      <a:pt x="0" y="4"/>
                    </a:lnTo>
                    <a:lnTo>
                      <a:pt x="0" y="5"/>
                    </a:lnTo>
                    <a:lnTo>
                      <a:pt x="0" y="4"/>
                    </a:lnTo>
                    <a:lnTo>
                      <a:pt x="0" y="5"/>
                    </a:lnTo>
                    <a:lnTo>
                      <a:pt x="0" y="4"/>
                    </a:lnTo>
                    <a:lnTo>
                      <a:pt x="0" y="5"/>
                    </a:lnTo>
                    <a:lnTo>
                      <a:pt x="0" y="5"/>
                    </a:lnTo>
                    <a:lnTo>
                      <a:pt x="0" y="5"/>
                    </a:lnTo>
                    <a:lnTo>
                      <a:pt x="0" y="5"/>
                    </a:lnTo>
                    <a:lnTo>
                      <a:pt x="0" y="4"/>
                    </a:lnTo>
                    <a:lnTo>
                      <a:pt x="0" y="5"/>
                    </a:lnTo>
                    <a:lnTo>
                      <a:pt x="0" y="4"/>
                    </a:lnTo>
                    <a:lnTo>
                      <a:pt x="0" y="5"/>
                    </a:lnTo>
                    <a:lnTo>
                      <a:pt x="0" y="4"/>
                    </a:lnTo>
                    <a:lnTo>
                      <a:pt x="0" y="5"/>
                    </a:lnTo>
                    <a:lnTo>
                      <a:pt x="0" y="6"/>
                    </a:lnTo>
                    <a:lnTo>
                      <a:pt x="0" y="5"/>
                    </a:lnTo>
                    <a:lnTo>
                      <a:pt x="0" y="6"/>
                    </a:lnTo>
                    <a:lnTo>
                      <a:pt x="0" y="5"/>
                    </a:lnTo>
                    <a:lnTo>
                      <a:pt x="0" y="4"/>
                    </a:lnTo>
                    <a:lnTo>
                      <a:pt x="0" y="5"/>
                    </a:lnTo>
                    <a:lnTo>
                      <a:pt x="0" y="5"/>
                    </a:lnTo>
                    <a:lnTo>
                      <a:pt x="0" y="5"/>
                    </a:lnTo>
                    <a:lnTo>
                      <a:pt x="0" y="6"/>
                    </a:lnTo>
                    <a:lnTo>
                      <a:pt x="0" y="6"/>
                    </a:lnTo>
                    <a:lnTo>
                      <a:pt x="0" y="6"/>
                    </a:lnTo>
                    <a:lnTo>
                      <a:pt x="0" y="6"/>
                    </a:lnTo>
                    <a:lnTo>
                      <a:pt x="0" y="7"/>
                    </a:lnTo>
                    <a:lnTo>
                      <a:pt x="0" y="7"/>
                    </a:lnTo>
                    <a:lnTo>
                      <a:pt x="0" y="6"/>
                    </a:lnTo>
                    <a:lnTo>
                      <a:pt x="0" y="7"/>
                    </a:lnTo>
                    <a:lnTo>
                      <a:pt x="0" y="7"/>
                    </a:lnTo>
                    <a:lnTo>
                      <a:pt x="0" y="7"/>
                    </a:lnTo>
                    <a:lnTo>
                      <a:pt x="0" y="7"/>
                    </a:lnTo>
                    <a:lnTo>
                      <a:pt x="0" y="6"/>
                    </a:lnTo>
                    <a:lnTo>
                      <a:pt x="0" y="6"/>
                    </a:lnTo>
                    <a:lnTo>
                      <a:pt x="0" y="6"/>
                    </a:lnTo>
                    <a:lnTo>
                      <a:pt x="0" y="5"/>
                    </a:lnTo>
                    <a:lnTo>
                      <a:pt x="0" y="6"/>
                    </a:lnTo>
                    <a:lnTo>
                      <a:pt x="0" y="5"/>
                    </a:lnTo>
                    <a:lnTo>
                      <a:pt x="0" y="6"/>
                    </a:lnTo>
                    <a:lnTo>
                      <a:pt x="0" y="5"/>
                    </a:lnTo>
                    <a:lnTo>
                      <a:pt x="0" y="5"/>
                    </a:lnTo>
                    <a:lnTo>
                      <a:pt x="0" y="5"/>
                    </a:lnTo>
                    <a:lnTo>
                      <a:pt x="0" y="5"/>
                    </a:lnTo>
                    <a:lnTo>
                      <a:pt x="0" y="6"/>
                    </a:lnTo>
                    <a:lnTo>
                      <a:pt x="0" y="6"/>
                    </a:lnTo>
                    <a:lnTo>
                      <a:pt x="0" y="5"/>
                    </a:lnTo>
                    <a:lnTo>
                      <a:pt x="0" y="5"/>
                    </a:lnTo>
                    <a:lnTo>
                      <a:pt x="0" y="6"/>
                    </a:lnTo>
                    <a:lnTo>
                      <a:pt x="0" y="6"/>
                    </a:lnTo>
                    <a:lnTo>
                      <a:pt x="0" y="6"/>
                    </a:lnTo>
                    <a:lnTo>
                      <a:pt x="0" y="6"/>
                    </a:lnTo>
                    <a:lnTo>
                      <a:pt x="0" y="7"/>
                    </a:lnTo>
                    <a:lnTo>
                      <a:pt x="0" y="6"/>
                    </a:lnTo>
                    <a:lnTo>
                      <a:pt x="0" y="6"/>
                    </a:lnTo>
                    <a:lnTo>
                      <a:pt x="0" y="7"/>
                    </a:lnTo>
                    <a:lnTo>
                      <a:pt x="0" y="7"/>
                    </a:lnTo>
                    <a:lnTo>
                      <a:pt x="0" y="7"/>
                    </a:lnTo>
                    <a:lnTo>
                      <a:pt x="0" y="7"/>
                    </a:lnTo>
                    <a:lnTo>
                      <a:pt x="0" y="6"/>
                    </a:lnTo>
                    <a:lnTo>
                      <a:pt x="0" y="7"/>
                    </a:lnTo>
                    <a:lnTo>
                      <a:pt x="0" y="7"/>
                    </a:lnTo>
                    <a:lnTo>
                      <a:pt x="0" y="7"/>
                    </a:lnTo>
                    <a:lnTo>
                      <a:pt x="0" y="7"/>
                    </a:lnTo>
                    <a:lnTo>
                      <a:pt x="0" y="6"/>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9"/>
                    </a:lnTo>
                    <a:lnTo>
                      <a:pt x="0" y="8"/>
                    </a:lnTo>
                    <a:lnTo>
                      <a:pt x="0" y="8"/>
                    </a:lnTo>
                    <a:lnTo>
                      <a:pt x="0" y="8"/>
                    </a:lnTo>
                    <a:lnTo>
                      <a:pt x="0" y="7"/>
                    </a:lnTo>
                    <a:lnTo>
                      <a:pt x="0" y="8"/>
                    </a:lnTo>
                    <a:lnTo>
                      <a:pt x="0" y="8"/>
                    </a:lnTo>
                    <a:lnTo>
                      <a:pt x="0" y="9"/>
                    </a:lnTo>
                    <a:lnTo>
                      <a:pt x="0" y="8"/>
                    </a:lnTo>
                    <a:lnTo>
                      <a:pt x="0" y="9"/>
                    </a:lnTo>
                    <a:lnTo>
                      <a:pt x="0" y="8"/>
                    </a:lnTo>
                    <a:lnTo>
                      <a:pt x="0" y="8"/>
                    </a:lnTo>
                    <a:lnTo>
                      <a:pt x="0" y="9"/>
                    </a:lnTo>
                    <a:lnTo>
                      <a:pt x="0" y="9"/>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9"/>
                    </a:lnTo>
                    <a:lnTo>
                      <a:pt x="0" y="8"/>
                    </a:lnTo>
                    <a:lnTo>
                      <a:pt x="0" y="8"/>
                    </a:lnTo>
                    <a:lnTo>
                      <a:pt x="0" y="8"/>
                    </a:lnTo>
                    <a:lnTo>
                      <a:pt x="0" y="8"/>
                    </a:lnTo>
                    <a:lnTo>
                      <a:pt x="0" y="9"/>
                    </a:lnTo>
                    <a:lnTo>
                      <a:pt x="0" y="10"/>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10"/>
                    </a:lnTo>
                    <a:lnTo>
                      <a:pt x="0" y="9"/>
                    </a:lnTo>
                    <a:lnTo>
                      <a:pt x="0" y="9"/>
                    </a:lnTo>
                    <a:lnTo>
                      <a:pt x="0" y="9"/>
                    </a:lnTo>
                    <a:lnTo>
                      <a:pt x="0" y="9"/>
                    </a:lnTo>
                    <a:lnTo>
                      <a:pt x="0" y="9"/>
                    </a:lnTo>
                    <a:lnTo>
                      <a:pt x="0" y="8"/>
                    </a:lnTo>
                    <a:lnTo>
                      <a:pt x="0" y="9"/>
                    </a:lnTo>
                    <a:lnTo>
                      <a:pt x="0" y="9"/>
                    </a:lnTo>
                    <a:lnTo>
                      <a:pt x="0" y="9"/>
                    </a:lnTo>
                    <a:lnTo>
                      <a:pt x="0" y="9"/>
                    </a:lnTo>
                    <a:lnTo>
                      <a:pt x="0" y="8"/>
                    </a:lnTo>
                    <a:lnTo>
                      <a:pt x="0" y="8"/>
                    </a:lnTo>
                    <a:lnTo>
                      <a:pt x="0" y="8"/>
                    </a:lnTo>
                    <a:lnTo>
                      <a:pt x="0" y="9"/>
                    </a:lnTo>
                    <a:lnTo>
                      <a:pt x="0" y="8"/>
                    </a:lnTo>
                    <a:lnTo>
                      <a:pt x="0" y="8"/>
                    </a:lnTo>
                    <a:lnTo>
                      <a:pt x="0" y="7"/>
                    </a:lnTo>
                    <a:lnTo>
                      <a:pt x="0" y="8"/>
                    </a:lnTo>
                    <a:lnTo>
                      <a:pt x="0" y="7"/>
                    </a:lnTo>
                    <a:lnTo>
                      <a:pt x="1" y="8"/>
                    </a:lnTo>
                    <a:lnTo>
                      <a:pt x="1" y="7"/>
                    </a:lnTo>
                    <a:lnTo>
                      <a:pt x="1" y="8"/>
                    </a:lnTo>
                    <a:lnTo>
                      <a:pt x="1" y="7"/>
                    </a:lnTo>
                    <a:lnTo>
                      <a:pt x="1" y="7"/>
                    </a:lnTo>
                    <a:lnTo>
                      <a:pt x="1" y="7"/>
                    </a:lnTo>
                    <a:lnTo>
                      <a:pt x="1" y="8"/>
                    </a:lnTo>
                    <a:lnTo>
                      <a:pt x="1" y="8"/>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6"/>
                    </a:lnTo>
                    <a:lnTo>
                      <a:pt x="1" y="6"/>
                    </a:lnTo>
                    <a:lnTo>
                      <a:pt x="1" y="6"/>
                    </a:lnTo>
                    <a:lnTo>
                      <a:pt x="1" y="6"/>
                    </a:lnTo>
                    <a:lnTo>
                      <a:pt x="1" y="6"/>
                    </a:lnTo>
                    <a:lnTo>
                      <a:pt x="1" y="5"/>
                    </a:lnTo>
                    <a:lnTo>
                      <a:pt x="1" y="6"/>
                    </a:lnTo>
                    <a:lnTo>
                      <a:pt x="1" y="6"/>
                    </a:lnTo>
                    <a:lnTo>
                      <a:pt x="1" y="6"/>
                    </a:lnTo>
                    <a:lnTo>
                      <a:pt x="1" y="6"/>
                    </a:lnTo>
                    <a:lnTo>
                      <a:pt x="1" y="6"/>
                    </a:lnTo>
                    <a:lnTo>
                      <a:pt x="1" y="5"/>
                    </a:lnTo>
                    <a:lnTo>
                      <a:pt x="1" y="5"/>
                    </a:lnTo>
                    <a:lnTo>
                      <a:pt x="1" y="4"/>
                    </a:lnTo>
                    <a:lnTo>
                      <a:pt x="1" y="5"/>
                    </a:lnTo>
                    <a:lnTo>
                      <a:pt x="1" y="6"/>
                    </a:lnTo>
                    <a:lnTo>
                      <a:pt x="1" y="5"/>
                    </a:lnTo>
                    <a:lnTo>
                      <a:pt x="1" y="5"/>
                    </a:lnTo>
                    <a:lnTo>
                      <a:pt x="1" y="5"/>
                    </a:lnTo>
                    <a:lnTo>
                      <a:pt x="1" y="5"/>
                    </a:lnTo>
                    <a:lnTo>
                      <a:pt x="1" y="6"/>
                    </a:lnTo>
                    <a:lnTo>
                      <a:pt x="1" y="6"/>
                    </a:lnTo>
                    <a:lnTo>
                      <a:pt x="1" y="5"/>
                    </a:lnTo>
                    <a:lnTo>
                      <a:pt x="1" y="6"/>
                    </a:lnTo>
                    <a:lnTo>
                      <a:pt x="1" y="6"/>
                    </a:lnTo>
                    <a:lnTo>
                      <a:pt x="1" y="7"/>
                    </a:lnTo>
                    <a:lnTo>
                      <a:pt x="1" y="7"/>
                    </a:lnTo>
                    <a:lnTo>
                      <a:pt x="1" y="7"/>
                    </a:lnTo>
                    <a:lnTo>
                      <a:pt x="1" y="7"/>
                    </a:lnTo>
                    <a:lnTo>
                      <a:pt x="1" y="7"/>
                    </a:lnTo>
                    <a:lnTo>
                      <a:pt x="1" y="7"/>
                    </a:lnTo>
                    <a:lnTo>
                      <a:pt x="1" y="7"/>
                    </a:lnTo>
                    <a:lnTo>
                      <a:pt x="1" y="6"/>
                    </a:lnTo>
                    <a:lnTo>
                      <a:pt x="1" y="6"/>
                    </a:lnTo>
                    <a:lnTo>
                      <a:pt x="1" y="6"/>
                    </a:lnTo>
                    <a:lnTo>
                      <a:pt x="1" y="5"/>
                    </a:lnTo>
                    <a:lnTo>
                      <a:pt x="1" y="5"/>
                    </a:lnTo>
                    <a:lnTo>
                      <a:pt x="1" y="5"/>
                    </a:lnTo>
                    <a:lnTo>
                      <a:pt x="1" y="4"/>
                    </a:lnTo>
                    <a:lnTo>
                      <a:pt x="1" y="5"/>
                    </a:lnTo>
                    <a:lnTo>
                      <a:pt x="1" y="4"/>
                    </a:lnTo>
                    <a:lnTo>
                      <a:pt x="1" y="4"/>
                    </a:lnTo>
                    <a:lnTo>
                      <a:pt x="1" y="4"/>
                    </a:lnTo>
                    <a:lnTo>
                      <a:pt x="1" y="3"/>
                    </a:lnTo>
                    <a:lnTo>
                      <a:pt x="1" y="3"/>
                    </a:lnTo>
                    <a:lnTo>
                      <a:pt x="1" y="4"/>
                    </a:lnTo>
                    <a:lnTo>
                      <a:pt x="1" y="4"/>
                    </a:lnTo>
                    <a:lnTo>
                      <a:pt x="1" y="5"/>
                    </a:lnTo>
                    <a:lnTo>
                      <a:pt x="1" y="4"/>
                    </a:lnTo>
                    <a:lnTo>
                      <a:pt x="1" y="5"/>
                    </a:lnTo>
                    <a:lnTo>
                      <a:pt x="1" y="6"/>
                    </a:lnTo>
                    <a:lnTo>
                      <a:pt x="1" y="6"/>
                    </a:lnTo>
                    <a:lnTo>
                      <a:pt x="1" y="6"/>
                    </a:lnTo>
                    <a:lnTo>
                      <a:pt x="1" y="6"/>
                    </a:lnTo>
                    <a:lnTo>
                      <a:pt x="1" y="7"/>
                    </a:lnTo>
                    <a:lnTo>
                      <a:pt x="1" y="6"/>
                    </a:lnTo>
                    <a:lnTo>
                      <a:pt x="1" y="6"/>
                    </a:lnTo>
                    <a:lnTo>
                      <a:pt x="1" y="6"/>
                    </a:lnTo>
                    <a:lnTo>
                      <a:pt x="1" y="6"/>
                    </a:lnTo>
                    <a:lnTo>
                      <a:pt x="1" y="6"/>
                    </a:lnTo>
                    <a:lnTo>
                      <a:pt x="1" y="6"/>
                    </a:lnTo>
                    <a:lnTo>
                      <a:pt x="1" y="5"/>
                    </a:lnTo>
                    <a:lnTo>
                      <a:pt x="1" y="5"/>
                    </a:lnTo>
                    <a:lnTo>
                      <a:pt x="1" y="4"/>
                    </a:lnTo>
                    <a:lnTo>
                      <a:pt x="1" y="4"/>
                    </a:lnTo>
                    <a:lnTo>
                      <a:pt x="1" y="4"/>
                    </a:lnTo>
                    <a:lnTo>
                      <a:pt x="1" y="3"/>
                    </a:lnTo>
                    <a:lnTo>
                      <a:pt x="1" y="3"/>
                    </a:lnTo>
                    <a:lnTo>
                      <a:pt x="1" y="3"/>
                    </a:lnTo>
                    <a:lnTo>
                      <a:pt x="1" y="3"/>
                    </a:lnTo>
                    <a:lnTo>
                      <a:pt x="1" y="2"/>
                    </a:lnTo>
                    <a:lnTo>
                      <a:pt x="1" y="3"/>
                    </a:lnTo>
                    <a:lnTo>
                      <a:pt x="1" y="2"/>
                    </a:lnTo>
                    <a:lnTo>
                      <a:pt x="1" y="2"/>
                    </a:lnTo>
                    <a:lnTo>
                      <a:pt x="1" y="2"/>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2"/>
                    </a:lnTo>
                    <a:lnTo>
                      <a:pt x="1" y="2"/>
                    </a:lnTo>
                    <a:lnTo>
                      <a:pt x="1" y="2"/>
                    </a:lnTo>
                    <a:lnTo>
                      <a:pt x="1" y="2"/>
                    </a:lnTo>
                    <a:lnTo>
                      <a:pt x="1" y="3"/>
                    </a:lnTo>
                    <a:lnTo>
                      <a:pt x="1" y="3"/>
                    </a:lnTo>
                    <a:lnTo>
                      <a:pt x="1" y="2"/>
                    </a:lnTo>
                    <a:lnTo>
                      <a:pt x="1" y="3"/>
                    </a:lnTo>
                    <a:lnTo>
                      <a:pt x="1" y="3"/>
                    </a:lnTo>
                    <a:lnTo>
                      <a:pt x="1" y="2"/>
                    </a:lnTo>
                    <a:lnTo>
                      <a:pt x="1" y="3"/>
                    </a:lnTo>
                    <a:lnTo>
                      <a:pt x="1" y="2"/>
                    </a:lnTo>
                    <a:lnTo>
                      <a:pt x="1" y="2"/>
                    </a:lnTo>
                    <a:lnTo>
                      <a:pt x="1" y="3"/>
                    </a:lnTo>
                    <a:lnTo>
                      <a:pt x="1" y="3"/>
                    </a:lnTo>
                    <a:lnTo>
                      <a:pt x="1" y="3"/>
                    </a:lnTo>
                    <a:lnTo>
                      <a:pt x="1" y="4"/>
                    </a:lnTo>
                    <a:lnTo>
                      <a:pt x="1" y="4"/>
                    </a:lnTo>
                    <a:lnTo>
                      <a:pt x="1" y="4"/>
                    </a:lnTo>
                    <a:lnTo>
                      <a:pt x="1" y="4"/>
                    </a:lnTo>
                    <a:lnTo>
                      <a:pt x="1" y="4"/>
                    </a:lnTo>
                    <a:lnTo>
                      <a:pt x="1" y="5"/>
                    </a:lnTo>
                    <a:lnTo>
                      <a:pt x="1" y="5"/>
                    </a:lnTo>
                    <a:lnTo>
                      <a:pt x="1" y="6"/>
                    </a:lnTo>
                    <a:lnTo>
                      <a:pt x="1" y="6"/>
                    </a:lnTo>
                    <a:lnTo>
                      <a:pt x="1" y="5"/>
                    </a:lnTo>
                    <a:lnTo>
                      <a:pt x="1" y="6"/>
                    </a:lnTo>
                    <a:lnTo>
                      <a:pt x="1" y="5"/>
                    </a:lnTo>
                    <a:lnTo>
                      <a:pt x="1" y="5"/>
                    </a:lnTo>
                    <a:lnTo>
                      <a:pt x="1" y="6"/>
                    </a:lnTo>
                    <a:lnTo>
                      <a:pt x="1" y="5"/>
                    </a:lnTo>
                    <a:lnTo>
                      <a:pt x="1" y="5"/>
                    </a:lnTo>
                    <a:lnTo>
                      <a:pt x="1" y="4"/>
                    </a:lnTo>
                    <a:lnTo>
                      <a:pt x="1" y="4"/>
                    </a:lnTo>
                    <a:lnTo>
                      <a:pt x="1" y="4"/>
                    </a:lnTo>
                    <a:lnTo>
                      <a:pt x="1" y="3"/>
                    </a:lnTo>
                    <a:lnTo>
                      <a:pt x="1" y="3"/>
                    </a:lnTo>
                    <a:lnTo>
                      <a:pt x="1" y="2"/>
                    </a:lnTo>
                    <a:lnTo>
                      <a:pt x="1" y="2"/>
                    </a:lnTo>
                    <a:lnTo>
                      <a:pt x="1" y="1"/>
                    </a:lnTo>
                    <a:lnTo>
                      <a:pt x="1" y="1"/>
                    </a:lnTo>
                    <a:lnTo>
                      <a:pt x="1" y="1"/>
                    </a:lnTo>
                    <a:lnTo>
                      <a:pt x="1" y="1"/>
                    </a:lnTo>
                    <a:lnTo>
                      <a:pt x="1" y="1"/>
                    </a:lnTo>
                    <a:lnTo>
                      <a:pt x="1" y="0"/>
                    </a:lnTo>
                    <a:lnTo>
                      <a:pt x="1" y="1"/>
                    </a:lnTo>
                    <a:lnTo>
                      <a:pt x="1" y="0"/>
                    </a:lnTo>
                    <a:lnTo>
                      <a:pt x="1" y="1"/>
                    </a:lnTo>
                    <a:lnTo>
                      <a:pt x="1" y="1"/>
                    </a:lnTo>
                    <a:lnTo>
                      <a:pt x="1" y="1"/>
                    </a:lnTo>
                    <a:lnTo>
                      <a:pt x="1" y="0"/>
                    </a:lnTo>
                    <a:lnTo>
                      <a:pt x="1" y="1"/>
                    </a:lnTo>
                    <a:lnTo>
                      <a:pt x="1" y="1"/>
                    </a:lnTo>
                    <a:lnTo>
                      <a:pt x="1" y="1"/>
                    </a:lnTo>
                    <a:lnTo>
                      <a:pt x="1" y="2"/>
                    </a:lnTo>
                    <a:lnTo>
                      <a:pt x="1" y="3"/>
                    </a:lnTo>
                    <a:lnTo>
                      <a:pt x="1" y="3"/>
                    </a:lnTo>
                    <a:lnTo>
                      <a:pt x="1" y="3"/>
                    </a:lnTo>
                    <a:lnTo>
                      <a:pt x="1" y="2"/>
                    </a:lnTo>
                    <a:lnTo>
                      <a:pt x="1" y="3"/>
                    </a:lnTo>
                    <a:lnTo>
                      <a:pt x="1" y="3"/>
                    </a:lnTo>
                    <a:lnTo>
                      <a:pt x="1" y="2"/>
                    </a:lnTo>
                    <a:lnTo>
                      <a:pt x="1" y="3"/>
                    </a:lnTo>
                    <a:lnTo>
                      <a:pt x="1" y="3"/>
                    </a:lnTo>
                    <a:lnTo>
                      <a:pt x="1" y="2"/>
                    </a:lnTo>
                    <a:lnTo>
                      <a:pt x="1" y="2"/>
                    </a:lnTo>
                    <a:lnTo>
                      <a:pt x="1" y="2"/>
                    </a:lnTo>
                    <a:lnTo>
                      <a:pt x="1" y="3"/>
                    </a:lnTo>
                    <a:lnTo>
                      <a:pt x="1" y="2"/>
                    </a:lnTo>
                    <a:lnTo>
                      <a:pt x="1" y="3"/>
                    </a:lnTo>
                    <a:lnTo>
                      <a:pt x="1" y="2"/>
                    </a:lnTo>
                    <a:lnTo>
                      <a:pt x="1" y="2"/>
                    </a:lnTo>
                    <a:lnTo>
                      <a:pt x="1" y="1"/>
                    </a:lnTo>
                    <a:lnTo>
                      <a:pt x="1" y="2"/>
                    </a:lnTo>
                    <a:lnTo>
                      <a:pt x="1" y="2"/>
                    </a:lnTo>
                    <a:lnTo>
                      <a:pt x="1" y="3"/>
                    </a:lnTo>
                    <a:lnTo>
                      <a:pt x="1" y="3"/>
                    </a:lnTo>
                    <a:lnTo>
                      <a:pt x="1" y="3"/>
                    </a:lnTo>
                    <a:lnTo>
                      <a:pt x="1" y="3"/>
                    </a:lnTo>
                    <a:lnTo>
                      <a:pt x="1" y="4"/>
                    </a:lnTo>
                    <a:lnTo>
                      <a:pt x="1" y="3"/>
                    </a:lnTo>
                    <a:lnTo>
                      <a:pt x="1" y="3"/>
                    </a:lnTo>
                    <a:lnTo>
                      <a:pt x="1" y="3"/>
                    </a:lnTo>
                    <a:lnTo>
                      <a:pt x="1" y="3"/>
                    </a:lnTo>
                    <a:lnTo>
                      <a:pt x="1" y="2"/>
                    </a:lnTo>
                    <a:lnTo>
                      <a:pt x="1" y="3"/>
                    </a:lnTo>
                    <a:lnTo>
                      <a:pt x="1" y="3"/>
                    </a:lnTo>
                    <a:lnTo>
                      <a:pt x="1" y="3"/>
                    </a:lnTo>
                    <a:lnTo>
                      <a:pt x="1" y="2"/>
                    </a:lnTo>
                    <a:lnTo>
                      <a:pt x="1" y="3"/>
                    </a:lnTo>
                    <a:lnTo>
                      <a:pt x="1" y="3"/>
                    </a:lnTo>
                    <a:lnTo>
                      <a:pt x="1" y="3"/>
                    </a:lnTo>
                    <a:lnTo>
                      <a:pt x="1" y="3"/>
                    </a:lnTo>
                    <a:lnTo>
                      <a:pt x="1" y="3"/>
                    </a:lnTo>
                    <a:lnTo>
                      <a:pt x="1" y="3"/>
                    </a:lnTo>
                    <a:lnTo>
                      <a:pt x="1" y="4"/>
                    </a:lnTo>
                    <a:lnTo>
                      <a:pt x="1" y="4"/>
                    </a:lnTo>
                    <a:lnTo>
                      <a:pt x="1" y="4"/>
                    </a:lnTo>
                    <a:lnTo>
                      <a:pt x="1" y="5"/>
                    </a:lnTo>
                    <a:lnTo>
                      <a:pt x="1" y="6"/>
                    </a:lnTo>
                    <a:lnTo>
                      <a:pt x="1" y="5"/>
                    </a:lnTo>
                    <a:lnTo>
                      <a:pt x="1" y="4"/>
                    </a:lnTo>
                    <a:lnTo>
                      <a:pt x="1" y="5"/>
                    </a:lnTo>
                    <a:lnTo>
                      <a:pt x="1" y="5"/>
                    </a:lnTo>
                    <a:lnTo>
                      <a:pt x="1" y="5"/>
                    </a:lnTo>
                    <a:lnTo>
                      <a:pt x="1" y="4"/>
                    </a:lnTo>
                    <a:lnTo>
                      <a:pt x="1" y="4"/>
                    </a:lnTo>
                    <a:lnTo>
                      <a:pt x="1" y="4"/>
                    </a:lnTo>
                    <a:lnTo>
                      <a:pt x="1" y="3"/>
                    </a:lnTo>
                    <a:lnTo>
                      <a:pt x="1" y="3"/>
                    </a:lnTo>
                    <a:lnTo>
                      <a:pt x="1" y="3"/>
                    </a:lnTo>
                    <a:lnTo>
                      <a:pt x="1" y="3"/>
                    </a:lnTo>
                    <a:lnTo>
                      <a:pt x="1" y="4"/>
                    </a:lnTo>
                    <a:lnTo>
                      <a:pt x="1" y="3"/>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1"/>
                    </a:lnTo>
                    <a:lnTo>
                      <a:pt x="1" y="2"/>
                    </a:lnTo>
                    <a:lnTo>
                      <a:pt x="1" y="2"/>
                    </a:lnTo>
                    <a:lnTo>
                      <a:pt x="1" y="1"/>
                    </a:lnTo>
                    <a:lnTo>
                      <a:pt x="1" y="2"/>
                    </a:lnTo>
                    <a:lnTo>
                      <a:pt x="1" y="1"/>
                    </a:lnTo>
                    <a:lnTo>
                      <a:pt x="1" y="2"/>
                    </a:lnTo>
                    <a:lnTo>
                      <a:pt x="1" y="1"/>
                    </a:lnTo>
                    <a:lnTo>
                      <a:pt x="1" y="2"/>
                    </a:lnTo>
                    <a:lnTo>
                      <a:pt x="1" y="2"/>
                    </a:lnTo>
                    <a:lnTo>
                      <a:pt x="1" y="3"/>
                    </a:lnTo>
                    <a:lnTo>
                      <a:pt x="1" y="2"/>
                    </a:lnTo>
                    <a:lnTo>
                      <a:pt x="1" y="3"/>
                    </a:lnTo>
                    <a:lnTo>
                      <a:pt x="1" y="3"/>
                    </a:lnTo>
                    <a:lnTo>
                      <a:pt x="1" y="3"/>
                    </a:lnTo>
                    <a:lnTo>
                      <a:pt x="1" y="4"/>
                    </a:lnTo>
                    <a:lnTo>
                      <a:pt x="1" y="3"/>
                    </a:lnTo>
                    <a:lnTo>
                      <a:pt x="1" y="3"/>
                    </a:lnTo>
                    <a:lnTo>
                      <a:pt x="1" y="3"/>
                    </a:lnTo>
                    <a:lnTo>
                      <a:pt x="1" y="4"/>
                    </a:lnTo>
                    <a:lnTo>
                      <a:pt x="1" y="5"/>
                    </a:lnTo>
                    <a:lnTo>
                      <a:pt x="1" y="5"/>
                    </a:lnTo>
                    <a:lnTo>
                      <a:pt x="1" y="6"/>
                    </a:lnTo>
                    <a:lnTo>
                      <a:pt x="1" y="5"/>
                    </a:lnTo>
                    <a:lnTo>
                      <a:pt x="1" y="5"/>
                    </a:lnTo>
                    <a:lnTo>
                      <a:pt x="1" y="5"/>
                    </a:lnTo>
                    <a:lnTo>
                      <a:pt x="1" y="5"/>
                    </a:lnTo>
                    <a:lnTo>
                      <a:pt x="1" y="5"/>
                    </a:lnTo>
                    <a:lnTo>
                      <a:pt x="1" y="6"/>
                    </a:lnTo>
                    <a:lnTo>
                      <a:pt x="1" y="5"/>
                    </a:lnTo>
                    <a:lnTo>
                      <a:pt x="1" y="6"/>
                    </a:lnTo>
                    <a:lnTo>
                      <a:pt x="1" y="4"/>
                    </a:lnTo>
                    <a:lnTo>
                      <a:pt x="1" y="5"/>
                    </a:lnTo>
                    <a:lnTo>
                      <a:pt x="1" y="4"/>
                    </a:lnTo>
                    <a:lnTo>
                      <a:pt x="1" y="5"/>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6"/>
                    </a:lnTo>
                    <a:lnTo>
                      <a:pt x="1" y="6"/>
                    </a:lnTo>
                    <a:lnTo>
                      <a:pt x="1" y="7"/>
                    </a:lnTo>
                    <a:lnTo>
                      <a:pt x="1" y="6"/>
                    </a:lnTo>
                    <a:lnTo>
                      <a:pt x="1" y="7"/>
                    </a:lnTo>
                    <a:lnTo>
                      <a:pt x="1" y="7"/>
                    </a:lnTo>
                    <a:lnTo>
                      <a:pt x="1" y="7"/>
                    </a:lnTo>
                    <a:lnTo>
                      <a:pt x="1" y="8"/>
                    </a:lnTo>
                    <a:lnTo>
                      <a:pt x="1" y="9"/>
                    </a:lnTo>
                    <a:lnTo>
                      <a:pt x="1" y="8"/>
                    </a:lnTo>
                    <a:lnTo>
                      <a:pt x="1" y="8"/>
                    </a:lnTo>
                    <a:lnTo>
                      <a:pt x="1" y="9"/>
                    </a:lnTo>
                    <a:lnTo>
                      <a:pt x="1" y="8"/>
                    </a:lnTo>
                    <a:lnTo>
                      <a:pt x="1" y="7"/>
                    </a:lnTo>
                    <a:lnTo>
                      <a:pt x="1" y="7"/>
                    </a:lnTo>
                    <a:lnTo>
                      <a:pt x="1" y="7"/>
                    </a:lnTo>
                    <a:lnTo>
                      <a:pt x="1" y="7"/>
                    </a:lnTo>
                    <a:lnTo>
                      <a:pt x="1" y="6"/>
                    </a:lnTo>
                    <a:lnTo>
                      <a:pt x="1" y="5"/>
                    </a:lnTo>
                    <a:lnTo>
                      <a:pt x="1" y="3"/>
                    </a:lnTo>
                    <a:lnTo>
                      <a:pt x="1" y="3"/>
                    </a:lnTo>
                    <a:lnTo>
                      <a:pt x="1" y="2"/>
                    </a:lnTo>
                    <a:lnTo>
                      <a:pt x="1" y="1"/>
                    </a:lnTo>
                    <a:lnTo>
                      <a:pt x="1" y="1"/>
                    </a:lnTo>
                    <a:lnTo>
                      <a:pt x="1" y="1"/>
                    </a:lnTo>
                    <a:lnTo>
                      <a:pt x="1" y="2"/>
                    </a:lnTo>
                    <a:lnTo>
                      <a:pt x="1" y="1"/>
                    </a:lnTo>
                    <a:lnTo>
                      <a:pt x="1" y="2"/>
                    </a:lnTo>
                    <a:lnTo>
                      <a:pt x="1" y="2"/>
                    </a:lnTo>
                    <a:lnTo>
                      <a:pt x="1" y="2"/>
                    </a:lnTo>
                    <a:lnTo>
                      <a:pt x="1" y="1"/>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4"/>
                    </a:lnTo>
                    <a:lnTo>
                      <a:pt x="1" y="4"/>
                    </a:lnTo>
                    <a:lnTo>
                      <a:pt x="1" y="5"/>
                    </a:lnTo>
                    <a:lnTo>
                      <a:pt x="1" y="5"/>
                    </a:lnTo>
                    <a:lnTo>
                      <a:pt x="1" y="5"/>
                    </a:lnTo>
                    <a:lnTo>
                      <a:pt x="1" y="5"/>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4"/>
                    </a:lnTo>
                    <a:lnTo>
                      <a:pt x="1" y="4"/>
                    </a:lnTo>
                    <a:lnTo>
                      <a:pt x="1" y="5"/>
                    </a:lnTo>
                    <a:lnTo>
                      <a:pt x="1" y="6"/>
                    </a:lnTo>
                    <a:lnTo>
                      <a:pt x="1" y="5"/>
                    </a:lnTo>
                    <a:lnTo>
                      <a:pt x="1" y="6"/>
                    </a:lnTo>
                    <a:lnTo>
                      <a:pt x="1" y="6"/>
                    </a:lnTo>
                    <a:lnTo>
                      <a:pt x="1" y="6"/>
                    </a:lnTo>
                    <a:lnTo>
                      <a:pt x="1" y="7"/>
                    </a:lnTo>
                    <a:lnTo>
                      <a:pt x="1" y="7"/>
                    </a:lnTo>
                    <a:lnTo>
                      <a:pt x="1" y="8"/>
                    </a:lnTo>
                    <a:lnTo>
                      <a:pt x="1" y="7"/>
                    </a:lnTo>
                    <a:lnTo>
                      <a:pt x="1" y="7"/>
                    </a:lnTo>
                    <a:lnTo>
                      <a:pt x="1" y="7"/>
                    </a:lnTo>
                    <a:lnTo>
                      <a:pt x="1" y="8"/>
                    </a:lnTo>
                    <a:lnTo>
                      <a:pt x="1" y="8"/>
                    </a:lnTo>
                    <a:lnTo>
                      <a:pt x="1" y="8"/>
                    </a:lnTo>
                    <a:lnTo>
                      <a:pt x="1" y="8"/>
                    </a:lnTo>
                    <a:lnTo>
                      <a:pt x="1" y="7"/>
                    </a:lnTo>
                    <a:lnTo>
                      <a:pt x="1" y="7"/>
                    </a:lnTo>
                    <a:lnTo>
                      <a:pt x="1" y="8"/>
                    </a:lnTo>
                    <a:lnTo>
                      <a:pt x="1" y="7"/>
                    </a:lnTo>
                    <a:lnTo>
                      <a:pt x="1" y="8"/>
                    </a:lnTo>
                    <a:lnTo>
                      <a:pt x="1" y="7"/>
                    </a:lnTo>
                    <a:lnTo>
                      <a:pt x="1" y="8"/>
                    </a:lnTo>
                    <a:lnTo>
                      <a:pt x="1" y="7"/>
                    </a:lnTo>
                    <a:lnTo>
                      <a:pt x="1" y="8"/>
                    </a:lnTo>
                    <a:lnTo>
                      <a:pt x="1" y="8"/>
                    </a:lnTo>
                    <a:lnTo>
                      <a:pt x="1" y="9"/>
                    </a:lnTo>
                    <a:lnTo>
                      <a:pt x="1" y="8"/>
                    </a:lnTo>
                    <a:lnTo>
                      <a:pt x="1" y="8"/>
                    </a:lnTo>
                    <a:lnTo>
                      <a:pt x="1" y="9"/>
                    </a:lnTo>
                    <a:lnTo>
                      <a:pt x="1" y="8"/>
                    </a:lnTo>
                    <a:lnTo>
                      <a:pt x="1" y="8"/>
                    </a:lnTo>
                    <a:lnTo>
                      <a:pt x="1" y="8"/>
                    </a:lnTo>
                    <a:lnTo>
                      <a:pt x="1" y="7"/>
                    </a:lnTo>
                    <a:lnTo>
                      <a:pt x="1" y="7"/>
                    </a:lnTo>
                    <a:lnTo>
                      <a:pt x="1" y="7"/>
                    </a:lnTo>
                    <a:lnTo>
                      <a:pt x="1" y="6"/>
                    </a:lnTo>
                    <a:lnTo>
                      <a:pt x="1" y="6"/>
                    </a:lnTo>
                    <a:lnTo>
                      <a:pt x="1" y="7"/>
                    </a:lnTo>
                    <a:lnTo>
                      <a:pt x="1" y="7"/>
                    </a:lnTo>
                  </a:path>
                </a:pathLst>
              </a:custGeom>
              <a:noFill/>
              <a:ln w="0">
                <a:solidFill>
                  <a:srgbClr val="3366FF"/>
                </a:solidFill>
                <a:prstDash val="solid"/>
                <a:round/>
                <a:headEnd/>
                <a:tailEnd/>
              </a:ln>
            </p:spPr>
            <p:txBody>
              <a:bodyPr/>
              <a:lstStyle/>
              <a:p>
                <a:endParaRPr lang="en-GB"/>
              </a:p>
            </p:txBody>
          </p:sp>
          <p:sp>
            <p:nvSpPr>
              <p:cNvPr id="186024" name="Freeform 680"/>
              <p:cNvSpPr>
                <a:spLocks/>
              </p:cNvSpPr>
              <p:nvPr/>
            </p:nvSpPr>
            <p:spPr bwMode="auto">
              <a:xfrm>
                <a:off x="3024" y="3575"/>
                <a:ext cx="1" cy="90"/>
              </a:xfrm>
              <a:custGeom>
                <a:avLst/>
                <a:gdLst/>
                <a:ahLst/>
                <a:cxnLst>
                  <a:cxn ang="0">
                    <a:pos x="0" y="10"/>
                  </a:cxn>
                  <a:cxn ang="0">
                    <a:pos x="0" y="10"/>
                  </a:cxn>
                  <a:cxn ang="0">
                    <a:pos x="0" y="10"/>
                  </a:cxn>
                  <a:cxn ang="0">
                    <a:pos x="0" y="11"/>
                  </a:cxn>
                  <a:cxn ang="0">
                    <a:pos x="0" y="13"/>
                  </a:cxn>
                  <a:cxn ang="0">
                    <a:pos x="0" y="13"/>
                  </a:cxn>
                  <a:cxn ang="0">
                    <a:pos x="0" y="13"/>
                  </a:cxn>
                  <a:cxn ang="0">
                    <a:pos x="0" y="13"/>
                  </a:cxn>
                  <a:cxn ang="0">
                    <a:pos x="0" y="12"/>
                  </a:cxn>
                  <a:cxn ang="0">
                    <a:pos x="0" y="9"/>
                  </a:cxn>
                  <a:cxn ang="0">
                    <a:pos x="0" y="10"/>
                  </a:cxn>
                  <a:cxn ang="0">
                    <a:pos x="0" y="12"/>
                  </a:cxn>
                  <a:cxn ang="0">
                    <a:pos x="0" y="13"/>
                  </a:cxn>
                  <a:cxn ang="0">
                    <a:pos x="0" y="11"/>
                  </a:cxn>
                  <a:cxn ang="0">
                    <a:pos x="0" y="13"/>
                  </a:cxn>
                  <a:cxn ang="0">
                    <a:pos x="0" y="15"/>
                  </a:cxn>
                  <a:cxn ang="0">
                    <a:pos x="0" y="14"/>
                  </a:cxn>
                  <a:cxn ang="0">
                    <a:pos x="0" y="13"/>
                  </a:cxn>
                  <a:cxn ang="0">
                    <a:pos x="0" y="13"/>
                  </a:cxn>
                  <a:cxn ang="0">
                    <a:pos x="0" y="13"/>
                  </a:cxn>
                  <a:cxn ang="0">
                    <a:pos x="0" y="14"/>
                  </a:cxn>
                  <a:cxn ang="0">
                    <a:pos x="0" y="11"/>
                  </a:cxn>
                  <a:cxn ang="0">
                    <a:pos x="0" y="13"/>
                  </a:cxn>
                  <a:cxn ang="0">
                    <a:pos x="0" y="11"/>
                  </a:cxn>
                  <a:cxn ang="0">
                    <a:pos x="0" y="9"/>
                  </a:cxn>
                  <a:cxn ang="0">
                    <a:pos x="0" y="9"/>
                  </a:cxn>
                  <a:cxn ang="0">
                    <a:pos x="0" y="10"/>
                  </a:cxn>
                  <a:cxn ang="0">
                    <a:pos x="0" y="7"/>
                  </a:cxn>
                  <a:cxn ang="0">
                    <a:pos x="0" y="9"/>
                  </a:cxn>
                  <a:cxn ang="0">
                    <a:pos x="0" y="10"/>
                  </a:cxn>
                  <a:cxn ang="0">
                    <a:pos x="0" y="11"/>
                  </a:cxn>
                  <a:cxn ang="0">
                    <a:pos x="0" y="11"/>
                  </a:cxn>
                  <a:cxn ang="0">
                    <a:pos x="0" y="10"/>
                  </a:cxn>
                  <a:cxn ang="0">
                    <a:pos x="0" y="10"/>
                  </a:cxn>
                  <a:cxn ang="0">
                    <a:pos x="0" y="11"/>
                  </a:cxn>
                  <a:cxn ang="0">
                    <a:pos x="0" y="10"/>
                  </a:cxn>
                  <a:cxn ang="0">
                    <a:pos x="0" y="11"/>
                  </a:cxn>
                  <a:cxn ang="0">
                    <a:pos x="0" y="13"/>
                  </a:cxn>
                  <a:cxn ang="0">
                    <a:pos x="0" y="14"/>
                  </a:cxn>
                  <a:cxn ang="0">
                    <a:pos x="0" y="13"/>
                  </a:cxn>
                  <a:cxn ang="0">
                    <a:pos x="0" y="9"/>
                  </a:cxn>
                  <a:cxn ang="0">
                    <a:pos x="0" y="4"/>
                  </a:cxn>
                  <a:cxn ang="0">
                    <a:pos x="0" y="2"/>
                  </a:cxn>
                  <a:cxn ang="0">
                    <a:pos x="0" y="4"/>
                  </a:cxn>
                  <a:cxn ang="0">
                    <a:pos x="0" y="9"/>
                  </a:cxn>
                  <a:cxn ang="0">
                    <a:pos x="0" y="9"/>
                  </a:cxn>
                  <a:cxn ang="0">
                    <a:pos x="0" y="11"/>
                  </a:cxn>
                  <a:cxn ang="0">
                    <a:pos x="0" y="13"/>
                  </a:cxn>
                  <a:cxn ang="0">
                    <a:pos x="0" y="12"/>
                  </a:cxn>
                  <a:cxn ang="0">
                    <a:pos x="0" y="11"/>
                  </a:cxn>
                  <a:cxn ang="0">
                    <a:pos x="0" y="10"/>
                  </a:cxn>
                  <a:cxn ang="0">
                    <a:pos x="0" y="10"/>
                  </a:cxn>
                  <a:cxn ang="0">
                    <a:pos x="0" y="9"/>
                  </a:cxn>
                  <a:cxn ang="0">
                    <a:pos x="0" y="9"/>
                  </a:cxn>
                  <a:cxn ang="0">
                    <a:pos x="0" y="10"/>
                  </a:cxn>
                  <a:cxn ang="0">
                    <a:pos x="0" y="10"/>
                  </a:cxn>
                  <a:cxn ang="0">
                    <a:pos x="0" y="9"/>
                  </a:cxn>
                  <a:cxn ang="0">
                    <a:pos x="0" y="9"/>
                  </a:cxn>
                  <a:cxn ang="0">
                    <a:pos x="0" y="10"/>
                  </a:cxn>
                  <a:cxn ang="0">
                    <a:pos x="0" y="11"/>
                  </a:cxn>
                  <a:cxn ang="0">
                    <a:pos x="0" y="11"/>
                  </a:cxn>
                  <a:cxn ang="0">
                    <a:pos x="0" y="12"/>
                  </a:cxn>
                  <a:cxn ang="0">
                    <a:pos x="0" y="12"/>
                  </a:cxn>
                </a:cxnLst>
                <a:rect l="0" t="0" r="r" b="b"/>
                <a:pathLst>
                  <a:path h="15">
                    <a:moveTo>
                      <a:pt x="0" y="11"/>
                    </a:moveTo>
                    <a:lnTo>
                      <a:pt x="0" y="11"/>
                    </a:lnTo>
                    <a:lnTo>
                      <a:pt x="0" y="10"/>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0"/>
                    </a:lnTo>
                    <a:lnTo>
                      <a:pt x="0" y="10"/>
                    </a:lnTo>
                    <a:lnTo>
                      <a:pt x="0" y="11"/>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3"/>
                    </a:lnTo>
                    <a:lnTo>
                      <a:pt x="0" y="13"/>
                    </a:lnTo>
                    <a:lnTo>
                      <a:pt x="0" y="13"/>
                    </a:lnTo>
                    <a:lnTo>
                      <a:pt x="0" y="12"/>
                    </a:lnTo>
                    <a:lnTo>
                      <a:pt x="0" y="13"/>
                    </a:lnTo>
                    <a:lnTo>
                      <a:pt x="0" y="13"/>
                    </a:lnTo>
                    <a:lnTo>
                      <a:pt x="0" y="13"/>
                    </a:lnTo>
                    <a:lnTo>
                      <a:pt x="0" y="13"/>
                    </a:lnTo>
                    <a:lnTo>
                      <a:pt x="0" y="13"/>
                    </a:lnTo>
                    <a:lnTo>
                      <a:pt x="0" y="12"/>
                    </a:lnTo>
                    <a:lnTo>
                      <a:pt x="0" y="13"/>
                    </a:lnTo>
                    <a:lnTo>
                      <a:pt x="0" y="13"/>
                    </a:lnTo>
                    <a:lnTo>
                      <a:pt x="0" y="13"/>
                    </a:lnTo>
                    <a:lnTo>
                      <a:pt x="0" y="13"/>
                    </a:lnTo>
                    <a:lnTo>
                      <a:pt x="0" y="13"/>
                    </a:lnTo>
                    <a:lnTo>
                      <a:pt x="0" y="13"/>
                    </a:lnTo>
                    <a:lnTo>
                      <a:pt x="0" y="13"/>
                    </a:lnTo>
                    <a:lnTo>
                      <a:pt x="0" y="12"/>
                    </a:lnTo>
                    <a:lnTo>
                      <a:pt x="0" y="13"/>
                    </a:lnTo>
                    <a:lnTo>
                      <a:pt x="0" y="13"/>
                    </a:lnTo>
                    <a:lnTo>
                      <a:pt x="0" y="12"/>
                    </a:lnTo>
                    <a:lnTo>
                      <a:pt x="0" y="13"/>
                    </a:lnTo>
                    <a:lnTo>
                      <a:pt x="0" y="12"/>
                    </a:lnTo>
                    <a:lnTo>
                      <a:pt x="0" y="13"/>
                    </a:lnTo>
                    <a:lnTo>
                      <a:pt x="0" y="12"/>
                    </a:lnTo>
                    <a:lnTo>
                      <a:pt x="0" y="12"/>
                    </a:lnTo>
                    <a:lnTo>
                      <a:pt x="0" y="13"/>
                    </a:lnTo>
                    <a:lnTo>
                      <a:pt x="0" y="12"/>
                    </a:lnTo>
                    <a:lnTo>
                      <a:pt x="0" y="12"/>
                    </a:lnTo>
                    <a:lnTo>
                      <a:pt x="0" y="13"/>
                    </a:lnTo>
                    <a:lnTo>
                      <a:pt x="0" y="13"/>
                    </a:lnTo>
                    <a:lnTo>
                      <a:pt x="0" y="13"/>
                    </a:lnTo>
                    <a:lnTo>
                      <a:pt x="0" y="12"/>
                    </a:lnTo>
                    <a:lnTo>
                      <a:pt x="0" y="13"/>
                    </a:lnTo>
                    <a:lnTo>
                      <a:pt x="0" y="13"/>
                    </a:lnTo>
                    <a:lnTo>
                      <a:pt x="0" y="12"/>
                    </a:lnTo>
                    <a:lnTo>
                      <a:pt x="0" y="13"/>
                    </a:lnTo>
                    <a:lnTo>
                      <a:pt x="0" y="13"/>
                    </a:lnTo>
                    <a:lnTo>
                      <a:pt x="0" y="13"/>
                    </a:lnTo>
                    <a:lnTo>
                      <a:pt x="0" y="12"/>
                    </a:lnTo>
                    <a:lnTo>
                      <a:pt x="0" y="13"/>
                    </a:lnTo>
                    <a:lnTo>
                      <a:pt x="0" y="13"/>
                    </a:lnTo>
                    <a:lnTo>
                      <a:pt x="0" y="13"/>
                    </a:lnTo>
                    <a:lnTo>
                      <a:pt x="0" y="13"/>
                    </a:lnTo>
                    <a:lnTo>
                      <a:pt x="0" y="13"/>
                    </a:lnTo>
                    <a:lnTo>
                      <a:pt x="0" y="12"/>
                    </a:lnTo>
                    <a:lnTo>
                      <a:pt x="0" y="12"/>
                    </a:lnTo>
                    <a:lnTo>
                      <a:pt x="0" y="11"/>
                    </a:lnTo>
                    <a:lnTo>
                      <a:pt x="0" y="11"/>
                    </a:lnTo>
                    <a:lnTo>
                      <a:pt x="0" y="11"/>
                    </a:lnTo>
                    <a:lnTo>
                      <a:pt x="0" y="10"/>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9"/>
                    </a:lnTo>
                    <a:lnTo>
                      <a:pt x="0" y="10"/>
                    </a:lnTo>
                    <a:lnTo>
                      <a:pt x="0" y="10"/>
                    </a:lnTo>
                    <a:lnTo>
                      <a:pt x="0" y="11"/>
                    </a:lnTo>
                    <a:lnTo>
                      <a:pt x="0" y="10"/>
                    </a:lnTo>
                    <a:lnTo>
                      <a:pt x="0" y="11"/>
                    </a:lnTo>
                    <a:lnTo>
                      <a:pt x="0" y="12"/>
                    </a:lnTo>
                    <a:lnTo>
                      <a:pt x="0" y="11"/>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2"/>
                    </a:lnTo>
                    <a:lnTo>
                      <a:pt x="0" y="11"/>
                    </a:lnTo>
                    <a:lnTo>
                      <a:pt x="0" y="11"/>
                    </a:lnTo>
                    <a:lnTo>
                      <a:pt x="0" y="12"/>
                    </a:lnTo>
                    <a:lnTo>
                      <a:pt x="0" y="12"/>
                    </a:lnTo>
                    <a:lnTo>
                      <a:pt x="0" y="12"/>
                    </a:lnTo>
                    <a:lnTo>
                      <a:pt x="0" y="12"/>
                    </a:lnTo>
                    <a:lnTo>
                      <a:pt x="0" y="13"/>
                    </a:lnTo>
                    <a:lnTo>
                      <a:pt x="0" y="13"/>
                    </a:lnTo>
                    <a:lnTo>
                      <a:pt x="0" y="13"/>
                    </a:lnTo>
                    <a:lnTo>
                      <a:pt x="0" y="13"/>
                    </a:lnTo>
                    <a:lnTo>
                      <a:pt x="0" y="13"/>
                    </a:lnTo>
                    <a:lnTo>
                      <a:pt x="0" y="13"/>
                    </a:lnTo>
                    <a:lnTo>
                      <a:pt x="0" y="14"/>
                    </a:lnTo>
                    <a:lnTo>
                      <a:pt x="0" y="14"/>
                    </a:lnTo>
                    <a:lnTo>
                      <a:pt x="0" y="13"/>
                    </a:lnTo>
                    <a:lnTo>
                      <a:pt x="0" y="14"/>
                    </a:lnTo>
                    <a:lnTo>
                      <a:pt x="0" y="15"/>
                    </a:lnTo>
                    <a:lnTo>
                      <a:pt x="0" y="14"/>
                    </a:lnTo>
                    <a:lnTo>
                      <a:pt x="0" y="15"/>
                    </a:lnTo>
                    <a:lnTo>
                      <a:pt x="0" y="14"/>
                    </a:lnTo>
                    <a:lnTo>
                      <a:pt x="0" y="14"/>
                    </a:lnTo>
                    <a:lnTo>
                      <a:pt x="0" y="15"/>
                    </a:lnTo>
                    <a:lnTo>
                      <a:pt x="0" y="15"/>
                    </a:lnTo>
                    <a:lnTo>
                      <a:pt x="0" y="14"/>
                    </a:lnTo>
                    <a:lnTo>
                      <a:pt x="0" y="15"/>
                    </a:lnTo>
                    <a:lnTo>
                      <a:pt x="0" y="15"/>
                    </a:lnTo>
                    <a:lnTo>
                      <a:pt x="0" y="15"/>
                    </a:lnTo>
                    <a:lnTo>
                      <a:pt x="0" y="15"/>
                    </a:lnTo>
                    <a:lnTo>
                      <a:pt x="0" y="15"/>
                    </a:lnTo>
                    <a:lnTo>
                      <a:pt x="0" y="14"/>
                    </a:lnTo>
                    <a:lnTo>
                      <a:pt x="0" y="15"/>
                    </a:lnTo>
                    <a:lnTo>
                      <a:pt x="0" y="15"/>
                    </a:lnTo>
                    <a:lnTo>
                      <a:pt x="0" y="15"/>
                    </a:lnTo>
                    <a:lnTo>
                      <a:pt x="0" y="14"/>
                    </a:lnTo>
                    <a:lnTo>
                      <a:pt x="0" y="14"/>
                    </a:lnTo>
                    <a:lnTo>
                      <a:pt x="0" y="14"/>
                    </a:lnTo>
                    <a:lnTo>
                      <a:pt x="0" y="14"/>
                    </a:lnTo>
                    <a:lnTo>
                      <a:pt x="0" y="13"/>
                    </a:lnTo>
                    <a:lnTo>
                      <a:pt x="0" y="14"/>
                    </a:lnTo>
                    <a:lnTo>
                      <a:pt x="0" y="13"/>
                    </a:lnTo>
                    <a:lnTo>
                      <a:pt x="0" y="14"/>
                    </a:lnTo>
                    <a:lnTo>
                      <a:pt x="0" y="13"/>
                    </a:lnTo>
                    <a:lnTo>
                      <a:pt x="0" y="13"/>
                    </a:lnTo>
                    <a:lnTo>
                      <a:pt x="0" y="12"/>
                    </a:lnTo>
                    <a:lnTo>
                      <a:pt x="0" y="13"/>
                    </a:lnTo>
                    <a:lnTo>
                      <a:pt x="0" y="13"/>
                    </a:lnTo>
                    <a:lnTo>
                      <a:pt x="0" y="13"/>
                    </a:lnTo>
                    <a:lnTo>
                      <a:pt x="0" y="13"/>
                    </a:lnTo>
                    <a:lnTo>
                      <a:pt x="0" y="13"/>
                    </a:lnTo>
                    <a:lnTo>
                      <a:pt x="0" y="13"/>
                    </a:lnTo>
                    <a:lnTo>
                      <a:pt x="0" y="13"/>
                    </a:lnTo>
                    <a:lnTo>
                      <a:pt x="0" y="13"/>
                    </a:lnTo>
                    <a:lnTo>
                      <a:pt x="0" y="13"/>
                    </a:lnTo>
                    <a:lnTo>
                      <a:pt x="0" y="12"/>
                    </a:lnTo>
                    <a:lnTo>
                      <a:pt x="0" y="13"/>
                    </a:lnTo>
                    <a:lnTo>
                      <a:pt x="0" y="13"/>
                    </a:lnTo>
                    <a:lnTo>
                      <a:pt x="0" y="14"/>
                    </a:lnTo>
                    <a:lnTo>
                      <a:pt x="0" y="14"/>
                    </a:lnTo>
                    <a:lnTo>
                      <a:pt x="0" y="14"/>
                    </a:lnTo>
                    <a:lnTo>
                      <a:pt x="0" y="15"/>
                    </a:lnTo>
                    <a:lnTo>
                      <a:pt x="0" y="14"/>
                    </a:lnTo>
                    <a:lnTo>
                      <a:pt x="0" y="14"/>
                    </a:lnTo>
                    <a:lnTo>
                      <a:pt x="0" y="14"/>
                    </a:lnTo>
                    <a:lnTo>
                      <a:pt x="0" y="14"/>
                    </a:lnTo>
                    <a:lnTo>
                      <a:pt x="0" y="14"/>
                    </a:lnTo>
                    <a:lnTo>
                      <a:pt x="0" y="14"/>
                    </a:lnTo>
                    <a:lnTo>
                      <a:pt x="0" y="13"/>
                    </a:lnTo>
                    <a:lnTo>
                      <a:pt x="0" y="14"/>
                    </a:lnTo>
                    <a:lnTo>
                      <a:pt x="0" y="14"/>
                    </a:lnTo>
                    <a:lnTo>
                      <a:pt x="0" y="14"/>
                    </a:lnTo>
                    <a:lnTo>
                      <a:pt x="0" y="14"/>
                    </a:lnTo>
                    <a:lnTo>
                      <a:pt x="0" y="14"/>
                    </a:lnTo>
                    <a:lnTo>
                      <a:pt x="0" y="15"/>
                    </a:lnTo>
                    <a:lnTo>
                      <a:pt x="0" y="14"/>
                    </a:lnTo>
                    <a:lnTo>
                      <a:pt x="0" y="15"/>
                    </a:lnTo>
                    <a:lnTo>
                      <a:pt x="0" y="14"/>
                    </a:lnTo>
                    <a:lnTo>
                      <a:pt x="0" y="14"/>
                    </a:lnTo>
                    <a:lnTo>
                      <a:pt x="0" y="14"/>
                    </a:lnTo>
                    <a:lnTo>
                      <a:pt x="0" y="13"/>
                    </a:lnTo>
                    <a:lnTo>
                      <a:pt x="0" y="13"/>
                    </a:lnTo>
                    <a:lnTo>
                      <a:pt x="0" y="13"/>
                    </a:lnTo>
                    <a:lnTo>
                      <a:pt x="0" y="13"/>
                    </a:lnTo>
                    <a:lnTo>
                      <a:pt x="0" y="12"/>
                    </a:lnTo>
                    <a:lnTo>
                      <a:pt x="0" y="13"/>
                    </a:lnTo>
                    <a:lnTo>
                      <a:pt x="0" y="13"/>
                    </a:lnTo>
                    <a:lnTo>
                      <a:pt x="0" y="12"/>
                    </a:lnTo>
                    <a:lnTo>
                      <a:pt x="0" y="12"/>
                    </a:lnTo>
                    <a:lnTo>
                      <a:pt x="0" y="12"/>
                    </a:lnTo>
                    <a:lnTo>
                      <a:pt x="0" y="11"/>
                    </a:lnTo>
                    <a:lnTo>
                      <a:pt x="0" y="12"/>
                    </a:lnTo>
                    <a:lnTo>
                      <a:pt x="0" y="13"/>
                    </a:lnTo>
                    <a:lnTo>
                      <a:pt x="0" y="12"/>
                    </a:lnTo>
                    <a:lnTo>
                      <a:pt x="0" y="13"/>
                    </a:lnTo>
                    <a:lnTo>
                      <a:pt x="0" y="13"/>
                    </a:lnTo>
                    <a:lnTo>
                      <a:pt x="0" y="14"/>
                    </a:lnTo>
                    <a:lnTo>
                      <a:pt x="0" y="14"/>
                    </a:lnTo>
                    <a:lnTo>
                      <a:pt x="0" y="13"/>
                    </a:lnTo>
                    <a:lnTo>
                      <a:pt x="0" y="13"/>
                    </a:lnTo>
                    <a:lnTo>
                      <a:pt x="0" y="13"/>
                    </a:lnTo>
                    <a:lnTo>
                      <a:pt x="0" y="13"/>
                    </a:lnTo>
                    <a:lnTo>
                      <a:pt x="0" y="12"/>
                    </a:lnTo>
                    <a:lnTo>
                      <a:pt x="0" y="12"/>
                    </a:lnTo>
                    <a:lnTo>
                      <a:pt x="0" y="12"/>
                    </a:lnTo>
                    <a:lnTo>
                      <a:pt x="0" y="11"/>
                    </a:lnTo>
                    <a:lnTo>
                      <a:pt x="0" y="12"/>
                    </a:lnTo>
                    <a:lnTo>
                      <a:pt x="0" y="12"/>
                    </a:lnTo>
                    <a:lnTo>
                      <a:pt x="0" y="12"/>
                    </a:lnTo>
                    <a:lnTo>
                      <a:pt x="0" y="12"/>
                    </a:lnTo>
                    <a:lnTo>
                      <a:pt x="0" y="12"/>
                    </a:lnTo>
                    <a:lnTo>
                      <a:pt x="0" y="12"/>
                    </a:lnTo>
                    <a:lnTo>
                      <a:pt x="0" y="11"/>
                    </a:lnTo>
                    <a:lnTo>
                      <a:pt x="0" y="11"/>
                    </a:lnTo>
                    <a:lnTo>
                      <a:pt x="0" y="12"/>
                    </a:lnTo>
                    <a:lnTo>
                      <a:pt x="0" y="11"/>
                    </a:lnTo>
                    <a:lnTo>
                      <a:pt x="0" y="11"/>
                    </a:lnTo>
                    <a:lnTo>
                      <a:pt x="0" y="10"/>
                    </a:lnTo>
                    <a:lnTo>
                      <a:pt x="0" y="10"/>
                    </a:lnTo>
                    <a:lnTo>
                      <a:pt x="0" y="10"/>
                    </a:lnTo>
                    <a:lnTo>
                      <a:pt x="0" y="10"/>
                    </a:lnTo>
                    <a:lnTo>
                      <a:pt x="0" y="10"/>
                    </a:lnTo>
                    <a:lnTo>
                      <a:pt x="0" y="9"/>
                    </a:lnTo>
                    <a:lnTo>
                      <a:pt x="0" y="9"/>
                    </a:lnTo>
                    <a:lnTo>
                      <a:pt x="0" y="10"/>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10"/>
                    </a:lnTo>
                    <a:lnTo>
                      <a:pt x="0" y="9"/>
                    </a:lnTo>
                    <a:lnTo>
                      <a:pt x="0" y="8"/>
                    </a:lnTo>
                    <a:lnTo>
                      <a:pt x="0" y="8"/>
                    </a:lnTo>
                    <a:lnTo>
                      <a:pt x="0" y="9"/>
                    </a:lnTo>
                    <a:lnTo>
                      <a:pt x="0" y="10"/>
                    </a:lnTo>
                    <a:lnTo>
                      <a:pt x="0" y="10"/>
                    </a:lnTo>
                    <a:lnTo>
                      <a:pt x="0" y="10"/>
                    </a:lnTo>
                    <a:lnTo>
                      <a:pt x="0" y="10"/>
                    </a:lnTo>
                    <a:lnTo>
                      <a:pt x="0" y="10"/>
                    </a:lnTo>
                    <a:lnTo>
                      <a:pt x="0" y="10"/>
                    </a:lnTo>
                    <a:lnTo>
                      <a:pt x="0" y="10"/>
                    </a:lnTo>
                    <a:lnTo>
                      <a:pt x="0" y="9"/>
                    </a:lnTo>
                    <a:lnTo>
                      <a:pt x="0" y="10"/>
                    </a:lnTo>
                    <a:lnTo>
                      <a:pt x="0" y="9"/>
                    </a:lnTo>
                    <a:lnTo>
                      <a:pt x="0" y="9"/>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8"/>
                    </a:lnTo>
                    <a:lnTo>
                      <a:pt x="0" y="9"/>
                    </a:lnTo>
                    <a:lnTo>
                      <a:pt x="0" y="10"/>
                    </a:lnTo>
                    <a:lnTo>
                      <a:pt x="0" y="10"/>
                    </a:lnTo>
                    <a:lnTo>
                      <a:pt x="0" y="10"/>
                    </a:lnTo>
                    <a:lnTo>
                      <a:pt x="0" y="10"/>
                    </a:lnTo>
                    <a:lnTo>
                      <a:pt x="0" y="11"/>
                    </a:lnTo>
                    <a:lnTo>
                      <a:pt x="0" y="11"/>
                    </a:lnTo>
                    <a:lnTo>
                      <a:pt x="0" y="11"/>
                    </a:lnTo>
                    <a:lnTo>
                      <a:pt x="0" y="10"/>
                    </a:lnTo>
                    <a:lnTo>
                      <a:pt x="0" y="10"/>
                    </a:lnTo>
                    <a:lnTo>
                      <a:pt x="0" y="11"/>
                    </a:lnTo>
                    <a:lnTo>
                      <a:pt x="0" y="11"/>
                    </a:lnTo>
                    <a:lnTo>
                      <a:pt x="0" y="11"/>
                    </a:lnTo>
                    <a:lnTo>
                      <a:pt x="0" y="11"/>
                    </a:lnTo>
                    <a:lnTo>
                      <a:pt x="0" y="11"/>
                    </a:lnTo>
                    <a:lnTo>
                      <a:pt x="0" y="10"/>
                    </a:lnTo>
                    <a:lnTo>
                      <a:pt x="0" y="10"/>
                    </a:lnTo>
                    <a:lnTo>
                      <a:pt x="0" y="10"/>
                    </a:lnTo>
                    <a:lnTo>
                      <a:pt x="0" y="11"/>
                    </a:lnTo>
                    <a:lnTo>
                      <a:pt x="0" y="10"/>
                    </a:lnTo>
                    <a:lnTo>
                      <a:pt x="0" y="11"/>
                    </a:lnTo>
                    <a:lnTo>
                      <a:pt x="0" y="10"/>
                    </a:lnTo>
                    <a:lnTo>
                      <a:pt x="0" y="10"/>
                    </a:lnTo>
                    <a:lnTo>
                      <a:pt x="0" y="10"/>
                    </a:lnTo>
                    <a:lnTo>
                      <a:pt x="0" y="10"/>
                    </a:lnTo>
                    <a:lnTo>
                      <a:pt x="0" y="11"/>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9"/>
                    </a:lnTo>
                    <a:lnTo>
                      <a:pt x="0" y="10"/>
                    </a:lnTo>
                    <a:lnTo>
                      <a:pt x="0" y="9"/>
                    </a:lnTo>
                    <a:lnTo>
                      <a:pt x="0" y="10"/>
                    </a:lnTo>
                    <a:lnTo>
                      <a:pt x="0" y="9"/>
                    </a:lnTo>
                    <a:lnTo>
                      <a:pt x="0" y="10"/>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0"/>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2"/>
                    </a:lnTo>
                    <a:lnTo>
                      <a:pt x="0" y="11"/>
                    </a:lnTo>
                    <a:lnTo>
                      <a:pt x="0" y="11"/>
                    </a:lnTo>
                    <a:lnTo>
                      <a:pt x="0" y="11"/>
                    </a:lnTo>
                    <a:lnTo>
                      <a:pt x="0" y="11"/>
                    </a:lnTo>
                    <a:lnTo>
                      <a:pt x="0" y="11"/>
                    </a:lnTo>
                    <a:lnTo>
                      <a:pt x="0" y="11"/>
                    </a:lnTo>
                    <a:lnTo>
                      <a:pt x="0" y="11"/>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4"/>
                    </a:lnTo>
                    <a:lnTo>
                      <a:pt x="0" y="13"/>
                    </a:lnTo>
                    <a:lnTo>
                      <a:pt x="0" y="14"/>
                    </a:lnTo>
                    <a:lnTo>
                      <a:pt x="0" y="15"/>
                    </a:lnTo>
                    <a:lnTo>
                      <a:pt x="0" y="14"/>
                    </a:lnTo>
                    <a:lnTo>
                      <a:pt x="0" y="14"/>
                    </a:lnTo>
                    <a:lnTo>
                      <a:pt x="0" y="14"/>
                    </a:lnTo>
                    <a:lnTo>
                      <a:pt x="0" y="14"/>
                    </a:lnTo>
                    <a:lnTo>
                      <a:pt x="0" y="13"/>
                    </a:lnTo>
                    <a:lnTo>
                      <a:pt x="0" y="14"/>
                    </a:lnTo>
                    <a:lnTo>
                      <a:pt x="0" y="13"/>
                    </a:lnTo>
                    <a:lnTo>
                      <a:pt x="0" y="13"/>
                    </a:lnTo>
                    <a:lnTo>
                      <a:pt x="0" y="14"/>
                    </a:lnTo>
                    <a:lnTo>
                      <a:pt x="0" y="13"/>
                    </a:lnTo>
                    <a:lnTo>
                      <a:pt x="0" y="13"/>
                    </a:lnTo>
                    <a:lnTo>
                      <a:pt x="0" y="13"/>
                    </a:lnTo>
                    <a:lnTo>
                      <a:pt x="0" y="13"/>
                    </a:lnTo>
                    <a:lnTo>
                      <a:pt x="0" y="13"/>
                    </a:lnTo>
                    <a:lnTo>
                      <a:pt x="0" y="13"/>
                    </a:lnTo>
                    <a:lnTo>
                      <a:pt x="0" y="12"/>
                    </a:lnTo>
                    <a:lnTo>
                      <a:pt x="0" y="11"/>
                    </a:lnTo>
                    <a:lnTo>
                      <a:pt x="0" y="12"/>
                    </a:lnTo>
                    <a:lnTo>
                      <a:pt x="0" y="11"/>
                    </a:lnTo>
                    <a:lnTo>
                      <a:pt x="0" y="11"/>
                    </a:lnTo>
                    <a:lnTo>
                      <a:pt x="0" y="10"/>
                    </a:lnTo>
                    <a:lnTo>
                      <a:pt x="0" y="10"/>
                    </a:lnTo>
                    <a:lnTo>
                      <a:pt x="0" y="10"/>
                    </a:lnTo>
                    <a:lnTo>
                      <a:pt x="0" y="9"/>
                    </a:lnTo>
                    <a:lnTo>
                      <a:pt x="0" y="9"/>
                    </a:lnTo>
                    <a:lnTo>
                      <a:pt x="0" y="9"/>
                    </a:lnTo>
                    <a:lnTo>
                      <a:pt x="0" y="8"/>
                    </a:lnTo>
                    <a:lnTo>
                      <a:pt x="0" y="8"/>
                    </a:lnTo>
                    <a:lnTo>
                      <a:pt x="0" y="7"/>
                    </a:lnTo>
                    <a:lnTo>
                      <a:pt x="0" y="7"/>
                    </a:lnTo>
                    <a:lnTo>
                      <a:pt x="0" y="7"/>
                    </a:lnTo>
                    <a:lnTo>
                      <a:pt x="0" y="7"/>
                    </a:lnTo>
                    <a:lnTo>
                      <a:pt x="0" y="5"/>
                    </a:lnTo>
                    <a:lnTo>
                      <a:pt x="0" y="5"/>
                    </a:lnTo>
                    <a:lnTo>
                      <a:pt x="0" y="4"/>
                    </a:lnTo>
                    <a:lnTo>
                      <a:pt x="0" y="4"/>
                    </a:lnTo>
                    <a:lnTo>
                      <a:pt x="0" y="4"/>
                    </a:lnTo>
                    <a:lnTo>
                      <a:pt x="0" y="4"/>
                    </a:lnTo>
                    <a:lnTo>
                      <a:pt x="0" y="2"/>
                    </a:lnTo>
                    <a:lnTo>
                      <a:pt x="0" y="2"/>
                    </a:lnTo>
                    <a:lnTo>
                      <a:pt x="0" y="1"/>
                    </a:lnTo>
                    <a:lnTo>
                      <a:pt x="0" y="1"/>
                    </a:lnTo>
                    <a:lnTo>
                      <a:pt x="0" y="0"/>
                    </a:lnTo>
                    <a:lnTo>
                      <a:pt x="0" y="1"/>
                    </a:lnTo>
                    <a:lnTo>
                      <a:pt x="0" y="1"/>
                    </a:lnTo>
                    <a:lnTo>
                      <a:pt x="0" y="2"/>
                    </a:lnTo>
                    <a:lnTo>
                      <a:pt x="0" y="2"/>
                    </a:lnTo>
                    <a:lnTo>
                      <a:pt x="0" y="2"/>
                    </a:lnTo>
                    <a:lnTo>
                      <a:pt x="0" y="2"/>
                    </a:lnTo>
                    <a:lnTo>
                      <a:pt x="0" y="3"/>
                    </a:lnTo>
                    <a:lnTo>
                      <a:pt x="0" y="4"/>
                    </a:lnTo>
                    <a:lnTo>
                      <a:pt x="0" y="3"/>
                    </a:lnTo>
                    <a:lnTo>
                      <a:pt x="0" y="3"/>
                    </a:lnTo>
                    <a:lnTo>
                      <a:pt x="0" y="4"/>
                    </a:lnTo>
                    <a:lnTo>
                      <a:pt x="0" y="4"/>
                    </a:lnTo>
                    <a:lnTo>
                      <a:pt x="0" y="4"/>
                    </a:lnTo>
                    <a:lnTo>
                      <a:pt x="0" y="3"/>
                    </a:lnTo>
                    <a:lnTo>
                      <a:pt x="0" y="4"/>
                    </a:lnTo>
                    <a:lnTo>
                      <a:pt x="0" y="4"/>
                    </a:lnTo>
                    <a:lnTo>
                      <a:pt x="0" y="5"/>
                    </a:lnTo>
                    <a:lnTo>
                      <a:pt x="0" y="5"/>
                    </a:lnTo>
                    <a:lnTo>
                      <a:pt x="0" y="6"/>
                    </a:lnTo>
                    <a:lnTo>
                      <a:pt x="0" y="7"/>
                    </a:lnTo>
                    <a:lnTo>
                      <a:pt x="0" y="7"/>
                    </a:lnTo>
                    <a:lnTo>
                      <a:pt x="0" y="8"/>
                    </a:lnTo>
                    <a:lnTo>
                      <a:pt x="0" y="8"/>
                    </a:lnTo>
                    <a:lnTo>
                      <a:pt x="0" y="8"/>
                    </a:lnTo>
                    <a:lnTo>
                      <a:pt x="0" y="9"/>
                    </a:lnTo>
                    <a:lnTo>
                      <a:pt x="0" y="10"/>
                    </a:lnTo>
                    <a:lnTo>
                      <a:pt x="0" y="9"/>
                    </a:lnTo>
                    <a:lnTo>
                      <a:pt x="0" y="9"/>
                    </a:lnTo>
                    <a:lnTo>
                      <a:pt x="0" y="9"/>
                    </a:lnTo>
                    <a:lnTo>
                      <a:pt x="0" y="10"/>
                    </a:lnTo>
                    <a:lnTo>
                      <a:pt x="0" y="9"/>
                    </a:lnTo>
                    <a:lnTo>
                      <a:pt x="0" y="10"/>
                    </a:lnTo>
                    <a:lnTo>
                      <a:pt x="0" y="9"/>
                    </a:lnTo>
                    <a:lnTo>
                      <a:pt x="0" y="9"/>
                    </a:lnTo>
                    <a:lnTo>
                      <a:pt x="0" y="8"/>
                    </a:lnTo>
                    <a:lnTo>
                      <a:pt x="0" y="9"/>
                    </a:lnTo>
                    <a:lnTo>
                      <a:pt x="0" y="9"/>
                    </a:lnTo>
                    <a:lnTo>
                      <a:pt x="0" y="9"/>
                    </a:lnTo>
                    <a:lnTo>
                      <a:pt x="0" y="9"/>
                    </a:lnTo>
                    <a:lnTo>
                      <a:pt x="0" y="9"/>
                    </a:lnTo>
                    <a:lnTo>
                      <a:pt x="0" y="9"/>
                    </a:lnTo>
                    <a:lnTo>
                      <a:pt x="0" y="10"/>
                    </a:lnTo>
                    <a:lnTo>
                      <a:pt x="0" y="10"/>
                    </a:lnTo>
                    <a:lnTo>
                      <a:pt x="0" y="11"/>
                    </a:lnTo>
                    <a:lnTo>
                      <a:pt x="0" y="10"/>
                    </a:lnTo>
                    <a:lnTo>
                      <a:pt x="0" y="11"/>
                    </a:lnTo>
                    <a:lnTo>
                      <a:pt x="0" y="10"/>
                    </a:lnTo>
                    <a:lnTo>
                      <a:pt x="0" y="11"/>
                    </a:lnTo>
                    <a:lnTo>
                      <a:pt x="0" y="11"/>
                    </a:lnTo>
                    <a:lnTo>
                      <a:pt x="0" y="11"/>
                    </a:lnTo>
                    <a:lnTo>
                      <a:pt x="0" y="11"/>
                    </a:lnTo>
                    <a:lnTo>
                      <a:pt x="0" y="12"/>
                    </a:lnTo>
                    <a:lnTo>
                      <a:pt x="0" y="12"/>
                    </a:lnTo>
                    <a:lnTo>
                      <a:pt x="0" y="12"/>
                    </a:lnTo>
                    <a:lnTo>
                      <a:pt x="0" y="13"/>
                    </a:lnTo>
                    <a:lnTo>
                      <a:pt x="0" y="12"/>
                    </a:lnTo>
                    <a:lnTo>
                      <a:pt x="0" y="12"/>
                    </a:lnTo>
                    <a:lnTo>
                      <a:pt x="0" y="13"/>
                    </a:lnTo>
                    <a:lnTo>
                      <a:pt x="0" y="13"/>
                    </a:lnTo>
                    <a:lnTo>
                      <a:pt x="0" y="13"/>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2"/>
                    </a:lnTo>
                    <a:lnTo>
                      <a:pt x="0" y="11"/>
                    </a:lnTo>
                    <a:lnTo>
                      <a:pt x="0" y="12"/>
                    </a:lnTo>
                    <a:lnTo>
                      <a:pt x="0" y="13"/>
                    </a:lnTo>
                    <a:lnTo>
                      <a:pt x="0" y="12"/>
                    </a:lnTo>
                    <a:lnTo>
                      <a:pt x="0" y="13"/>
                    </a:lnTo>
                    <a:lnTo>
                      <a:pt x="0" y="12"/>
                    </a:lnTo>
                    <a:lnTo>
                      <a:pt x="0" y="11"/>
                    </a:lnTo>
                    <a:lnTo>
                      <a:pt x="0" y="11"/>
                    </a:lnTo>
                    <a:lnTo>
                      <a:pt x="0" y="11"/>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1"/>
                    </a:lnTo>
                    <a:lnTo>
                      <a:pt x="0" y="10"/>
                    </a:lnTo>
                    <a:lnTo>
                      <a:pt x="0" y="10"/>
                    </a:lnTo>
                    <a:lnTo>
                      <a:pt x="0" y="11"/>
                    </a:lnTo>
                    <a:lnTo>
                      <a:pt x="0" y="10"/>
                    </a:lnTo>
                    <a:lnTo>
                      <a:pt x="0" y="10"/>
                    </a:lnTo>
                    <a:lnTo>
                      <a:pt x="0" y="10"/>
                    </a:lnTo>
                    <a:lnTo>
                      <a:pt x="0" y="10"/>
                    </a:lnTo>
                    <a:lnTo>
                      <a:pt x="0" y="9"/>
                    </a:lnTo>
                    <a:lnTo>
                      <a:pt x="0" y="9"/>
                    </a:lnTo>
                    <a:lnTo>
                      <a:pt x="0" y="8"/>
                    </a:lnTo>
                    <a:lnTo>
                      <a:pt x="0" y="8"/>
                    </a:lnTo>
                    <a:lnTo>
                      <a:pt x="0" y="9"/>
                    </a:lnTo>
                    <a:lnTo>
                      <a:pt x="0" y="9"/>
                    </a:lnTo>
                    <a:lnTo>
                      <a:pt x="0" y="9"/>
                    </a:lnTo>
                    <a:lnTo>
                      <a:pt x="0" y="8"/>
                    </a:lnTo>
                    <a:lnTo>
                      <a:pt x="0" y="8"/>
                    </a:lnTo>
                    <a:lnTo>
                      <a:pt x="0" y="9"/>
                    </a:lnTo>
                    <a:lnTo>
                      <a:pt x="0" y="8"/>
                    </a:lnTo>
                    <a:lnTo>
                      <a:pt x="0" y="9"/>
                    </a:lnTo>
                    <a:lnTo>
                      <a:pt x="0" y="9"/>
                    </a:lnTo>
                    <a:lnTo>
                      <a:pt x="0" y="8"/>
                    </a:lnTo>
                    <a:lnTo>
                      <a:pt x="0" y="9"/>
                    </a:lnTo>
                    <a:lnTo>
                      <a:pt x="0" y="8"/>
                    </a:lnTo>
                    <a:lnTo>
                      <a:pt x="0" y="9"/>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9"/>
                    </a:lnTo>
                    <a:lnTo>
                      <a:pt x="0" y="8"/>
                    </a:lnTo>
                    <a:lnTo>
                      <a:pt x="0" y="8"/>
                    </a:lnTo>
                    <a:lnTo>
                      <a:pt x="0" y="8"/>
                    </a:lnTo>
                    <a:lnTo>
                      <a:pt x="0" y="8"/>
                    </a:lnTo>
                    <a:lnTo>
                      <a:pt x="0" y="9"/>
                    </a:lnTo>
                    <a:lnTo>
                      <a:pt x="0" y="9"/>
                    </a:lnTo>
                    <a:lnTo>
                      <a:pt x="0" y="9"/>
                    </a:lnTo>
                    <a:lnTo>
                      <a:pt x="0" y="10"/>
                    </a:lnTo>
                    <a:lnTo>
                      <a:pt x="0" y="10"/>
                    </a:lnTo>
                    <a:lnTo>
                      <a:pt x="0" y="9"/>
                    </a:lnTo>
                    <a:lnTo>
                      <a:pt x="0" y="10"/>
                    </a:lnTo>
                    <a:lnTo>
                      <a:pt x="0" y="9"/>
                    </a:lnTo>
                    <a:lnTo>
                      <a:pt x="0" y="9"/>
                    </a:lnTo>
                    <a:lnTo>
                      <a:pt x="0" y="9"/>
                    </a:lnTo>
                    <a:lnTo>
                      <a:pt x="0" y="10"/>
                    </a:lnTo>
                    <a:lnTo>
                      <a:pt x="0" y="9"/>
                    </a:lnTo>
                    <a:lnTo>
                      <a:pt x="0" y="10"/>
                    </a:lnTo>
                    <a:lnTo>
                      <a:pt x="0" y="10"/>
                    </a:lnTo>
                    <a:lnTo>
                      <a:pt x="0" y="10"/>
                    </a:lnTo>
                    <a:lnTo>
                      <a:pt x="0" y="10"/>
                    </a:lnTo>
                    <a:lnTo>
                      <a:pt x="0" y="10"/>
                    </a:lnTo>
                    <a:lnTo>
                      <a:pt x="0" y="11"/>
                    </a:lnTo>
                    <a:lnTo>
                      <a:pt x="0" y="10"/>
                    </a:lnTo>
                    <a:lnTo>
                      <a:pt x="0" y="10"/>
                    </a:lnTo>
                    <a:lnTo>
                      <a:pt x="0" y="10"/>
                    </a:lnTo>
                    <a:lnTo>
                      <a:pt x="0" y="10"/>
                    </a:lnTo>
                    <a:lnTo>
                      <a:pt x="0" y="10"/>
                    </a:lnTo>
                    <a:lnTo>
                      <a:pt x="0" y="11"/>
                    </a:lnTo>
                    <a:lnTo>
                      <a:pt x="0" y="10"/>
                    </a:lnTo>
                    <a:lnTo>
                      <a:pt x="0" y="10"/>
                    </a:lnTo>
                    <a:lnTo>
                      <a:pt x="0" y="11"/>
                    </a:lnTo>
                    <a:lnTo>
                      <a:pt x="0" y="11"/>
                    </a:lnTo>
                    <a:lnTo>
                      <a:pt x="0" y="11"/>
                    </a:lnTo>
                    <a:lnTo>
                      <a:pt x="0" y="11"/>
                    </a:lnTo>
                    <a:lnTo>
                      <a:pt x="0" y="11"/>
                    </a:lnTo>
                    <a:lnTo>
                      <a:pt x="0" y="11"/>
                    </a:lnTo>
                    <a:lnTo>
                      <a:pt x="0" y="10"/>
                    </a:lnTo>
                    <a:lnTo>
                      <a:pt x="0" y="11"/>
                    </a:lnTo>
                    <a:lnTo>
                      <a:pt x="0" y="11"/>
                    </a:lnTo>
                    <a:lnTo>
                      <a:pt x="0" y="11"/>
                    </a:lnTo>
                    <a:lnTo>
                      <a:pt x="0" y="11"/>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2"/>
                    </a:lnTo>
                    <a:lnTo>
                      <a:pt x="0" y="11"/>
                    </a:lnTo>
                    <a:lnTo>
                      <a:pt x="0" y="11"/>
                    </a:lnTo>
                    <a:lnTo>
                      <a:pt x="0" y="12"/>
                    </a:lnTo>
                    <a:lnTo>
                      <a:pt x="0" y="12"/>
                    </a:lnTo>
                    <a:lnTo>
                      <a:pt x="0" y="11"/>
                    </a:lnTo>
                    <a:lnTo>
                      <a:pt x="0" y="12"/>
                    </a:lnTo>
                    <a:lnTo>
                      <a:pt x="0" y="11"/>
                    </a:lnTo>
                    <a:lnTo>
                      <a:pt x="0" y="11"/>
                    </a:lnTo>
                    <a:lnTo>
                      <a:pt x="0" y="11"/>
                    </a:lnTo>
                    <a:lnTo>
                      <a:pt x="0" y="12"/>
                    </a:lnTo>
                    <a:lnTo>
                      <a:pt x="0" y="12"/>
                    </a:lnTo>
                    <a:lnTo>
                      <a:pt x="0" y="12"/>
                    </a:lnTo>
                    <a:lnTo>
                      <a:pt x="0" y="11"/>
                    </a:lnTo>
                    <a:lnTo>
                      <a:pt x="0" y="12"/>
                    </a:lnTo>
                    <a:lnTo>
                      <a:pt x="0" y="11"/>
                    </a:lnTo>
                    <a:lnTo>
                      <a:pt x="0" y="12"/>
                    </a:lnTo>
                    <a:lnTo>
                      <a:pt x="0" y="12"/>
                    </a:lnTo>
                    <a:lnTo>
                      <a:pt x="0" y="12"/>
                    </a:lnTo>
                    <a:lnTo>
                      <a:pt x="0" y="11"/>
                    </a:lnTo>
                    <a:lnTo>
                      <a:pt x="0" y="11"/>
                    </a:lnTo>
                    <a:lnTo>
                      <a:pt x="0" y="11"/>
                    </a:lnTo>
                  </a:path>
                </a:pathLst>
              </a:custGeom>
              <a:noFill/>
              <a:ln w="0">
                <a:solidFill>
                  <a:srgbClr val="3366FF"/>
                </a:solidFill>
                <a:prstDash val="solid"/>
                <a:round/>
                <a:headEnd/>
                <a:tailEnd/>
              </a:ln>
            </p:spPr>
            <p:txBody>
              <a:bodyPr/>
              <a:lstStyle/>
              <a:p>
                <a:endParaRPr lang="en-GB"/>
              </a:p>
            </p:txBody>
          </p:sp>
          <p:sp>
            <p:nvSpPr>
              <p:cNvPr id="186025" name="Freeform 681"/>
              <p:cNvSpPr>
                <a:spLocks/>
              </p:cNvSpPr>
              <p:nvPr/>
            </p:nvSpPr>
            <p:spPr bwMode="auto">
              <a:xfrm>
                <a:off x="3024" y="3581"/>
                <a:ext cx="6" cy="390"/>
              </a:xfrm>
              <a:custGeom>
                <a:avLst/>
                <a:gdLst/>
                <a:ahLst/>
                <a:cxnLst>
                  <a:cxn ang="0">
                    <a:pos x="0" y="10"/>
                  </a:cxn>
                  <a:cxn ang="0">
                    <a:pos x="0" y="12"/>
                  </a:cxn>
                  <a:cxn ang="0">
                    <a:pos x="0" y="11"/>
                  </a:cxn>
                  <a:cxn ang="0">
                    <a:pos x="0" y="12"/>
                  </a:cxn>
                  <a:cxn ang="0">
                    <a:pos x="0" y="14"/>
                  </a:cxn>
                  <a:cxn ang="0">
                    <a:pos x="0" y="12"/>
                  </a:cxn>
                  <a:cxn ang="0">
                    <a:pos x="0" y="15"/>
                  </a:cxn>
                  <a:cxn ang="0">
                    <a:pos x="0" y="14"/>
                  </a:cxn>
                  <a:cxn ang="0">
                    <a:pos x="0" y="13"/>
                  </a:cxn>
                  <a:cxn ang="0">
                    <a:pos x="0" y="11"/>
                  </a:cxn>
                  <a:cxn ang="0">
                    <a:pos x="0" y="9"/>
                  </a:cxn>
                  <a:cxn ang="0">
                    <a:pos x="0" y="6"/>
                  </a:cxn>
                  <a:cxn ang="0">
                    <a:pos x="0" y="5"/>
                  </a:cxn>
                  <a:cxn ang="0">
                    <a:pos x="0" y="5"/>
                  </a:cxn>
                  <a:cxn ang="0">
                    <a:pos x="0" y="8"/>
                  </a:cxn>
                  <a:cxn ang="0">
                    <a:pos x="0" y="5"/>
                  </a:cxn>
                  <a:cxn ang="0">
                    <a:pos x="0" y="6"/>
                  </a:cxn>
                  <a:cxn ang="0">
                    <a:pos x="0" y="9"/>
                  </a:cxn>
                  <a:cxn ang="0">
                    <a:pos x="0" y="10"/>
                  </a:cxn>
                  <a:cxn ang="0">
                    <a:pos x="0" y="11"/>
                  </a:cxn>
                  <a:cxn ang="0">
                    <a:pos x="0" y="11"/>
                  </a:cxn>
                  <a:cxn ang="0">
                    <a:pos x="0" y="10"/>
                  </a:cxn>
                  <a:cxn ang="0">
                    <a:pos x="0" y="12"/>
                  </a:cxn>
                  <a:cxn ang="0">
                    <a:pos x="0" y="12"/>
                  </a:cxn>
                  <a:cxn ang="0">
                    <a:pos x="0" y="14"/>
                  </a:cxn>
                  <a:cxn ang="0">
                    <a:pos x="0" y="12"/>
                  </a:cxn>
                  <a:cxn ang="0">
                    <a:pos x="0" y="12"/>
                  </a:cxn>
                  <a:cxn ang="0">
                    <a:pos x="0" y="12"/>
                  </a:cxn>
                  <a:cxn ang="0">
                    <a:pos x="0" y="12"/>
                  </a:cxn>
                  <a:cxn ang="0">
                    <a:pos x="0" y="11"/>
                  </a:cxn>
                  <a:cxn ang="0">
                    <a:pos x="0" y="12"/>
                  </a:cxn>
                  <a:cxn ang="0">
                    <a:pos x="0" y="9"/>
                  </a:cxn>
                  <a:cxn ang="0">
                    <a:pos x="0" y="11"/>
                  </a:cxn>
                  <a:cxn ang="0">
                    <a:pos x="0" y="7"/>
                  </a:cxn>
                  <a:cxn ang="0">
                    <a:pos x="0" y="12"/>
                  </a:cxn>
                  <a:cxn ang="0">
                    <a:pos x="0" y="22"/>
                  </a:cxn>
                  <a:cxn ang="0">
                    <a:pos x="0" y="29"/>
                  </a:cxn>
                  <a:cxn ang="0">
                    <a:pos x="0" y="36"/>
                  </a:cxn>
                  <a:cxn ang="0">
                    <a:pos x="0" y="42"/>
                  </a:cxn>
                  <a:cxn ang="0">
                    <a:pos x="0" y="44"/>
                  </a:cxn>
                  <a:cxn ang="0">
                    <a:pos x="0" y="45"/>
                  </a:cxn>
                  <a:cxn ang="0">
                    <a:pos x="0" y="49"/>
                  </a:cxn>
                  <a:cxn ang="0">
                    <a:pos x="0" y="52"/>
                  </a:cxn>
                  <a:cxn ang="0">
                    <a:pos x="0" y="51"/>
                  </a:cxn>
                  <a:cxn ang="0">
                    <a:pos x="0" y="53"/>
                  </a:cxn>
                  <a:cxn ang="0">
                    <a:pos x="0" y="56"/>
                  </a:cxn>
                  <a:cxn ang="0">
                    <a:pos x="0" y="58"/>
                  </a:cxn>
                  <a:cxn ang="0">
                    <a:pos x="0" y="61"/>
                  </a:cxn>
                  <a:cxn ang="0">
                    <a:pos x="0" y="60"/>
                  </a:cxn>
                  <a:cxn ang="0">
                    <a:pos x="0" y="58"/>
                  </a:cxn>
                  <a:cxn ang="0">
                    <a:pos x="0" y="59"/>
                  </a:cxn>
                  <a:cxn ang="0">
                    <a:pos x="0" y="61"/>
                  </a:cxn>
                  <a:cxn ang="0">
                    <a:pos x="0" y="63"/>
                  </a:cxn>
                  <a:cxn ang="0">
                    <a:pos x="0" y="61"/>
                  </a:cxn>
                  <a:cxn ang="0">
                    <a:pos x="0" y="61"/>
                  </a:cxn>
                  <a:cxn ang="0">
                    <a:pos x="0" y="61"/>
                  </a:cxn>
                  <a:cxn ang="0">
                    <a:pos x="0" y="61"/>
                  </a:cxn>
                  <a:cxn ang="0">
                    <a:pos x="1" y="60"/>
                  </a:cxn>
                  <a:cxn ang="0">
                    <a:pos x="1" y="59"/>
                  </a:cxn>
                  <a:cxn ang="0">
                    <a:pos x="1" y="62"/>
                  </a:cxn>
                  <a:cxn ang="0">
                    <a:pos x="1" y="64"/>
                  </a:cxn>
                  <a:cxn ang="0">
                    <a:pos x="1" y="63"/>
                  </a:cxn>
                  <a:cxn ang="0">
                    <a:pos x="1" y="65"/>
                  </a:cxn>
                </a:cxnLst>
                <a:rect l="0" t="0" r="r" b="b"/>
                <a:pathLst>
                  <a:path w="1" h="65">
                    <a:moveTo>
                      <a:pt x="0" y="10"/>
                    </a:moveTo>
                    <a:lnTo>
                      <a:pt x="0" y="10"/>
                    </a:lnTo>
                    <a:lnTo>
                      <a:pt x="0" y="10"/>
                    </a:lnTo>
                    <a:lnTo>
                      <a:pt x="0" y="10"/>
                    </a:lnTo>
                    <a:lnTo>
                      <a:pt x="0" y="10"/>
                    </a:lnTo>
                    <a:lnTo>
                      <a:pt x="0" y="9"/>
                    </a:lnTo>
                    <a:lnTo>
                      <a:pt x="0" y="9"/>
                    </a:lnTo>
                    <a:lnTo>
                      <a:pt x="0" y="10"/>
                    </a:lnTo>
                    <a:lnTo>
                      <a:pt x="0" y="10"/>
                    </a:lnTo>
                    <a:lnTo>
                      <a:pt x="0" y="10"/>
                    </a:lnTo>
                    <a:lnTo>
                      <a:pt x="0" y="10"/>
                    </a:lnTo>
                    <a:lnTo>
                      <a:pt x="0" y="11"/>
                    </a:lnTo>
                    <a:lnTo>
                      <a:pt x="0" y="10"/>
                    </a:lnTo>
                    <a:lnTo>
                      <a:pt x="0" y="11"/>
                    </a:lnTo>
                    <a:lnTo>
                      <a:pt x="0" y="11"/>
                    </a:lnTo>
                    <a:lnTo>
                      <a:pt x="0" y="11"/>
                    </a:lnTo>
                    <a:lnTo>
                      <a:pt x="0" y="11"/>
                    </a:lnTo>
                    <a:lnTo>
                      <a:pt x="0" y="12"/>
                    </a:lnTo>
                    <a:lnTo>
                      <a:pt x="0" y="11"/>
                    </a:lnTo>
                    <a:lnTo>
                      <a:pt x="0" y="12"/>
                    </a:lnTo>
                    <a:lnTo>
                      <a:pt x="0" y="11"/>
                    </a:lnTo>
                    <a:lnTo>
                      <a:pt x="0" y="12"/>
                    </a:lnTo>
                    <a:lnTo>
                      <a:pt x="0" y="12"/>
                    </a:lnTo>
                    <a:lnTo>
                      <a:pt x="0" y="12"/>
                    </a:lnTo>
                    <a:lnTo>
                      <a:pt x="0" y="13"/>
                    </a:lnTo>
                    <a:lnTo>
                      <a:pt x="0" y="13"/>
                    </a:lnTo>
                    <a:lnTo>
                      <a:pt x="0" y="12"/>
                    </a:lnTo>
                    <a:lnTo>
                      <a:pt x="0" y="12"/>
                    </a:lnTo>
                    <a:lnTo>
                      <a:pt x="0" y="11"/>
                    </a:lnTo>
                    <a:lnTo>
                      <a:pt x="0" y="12"/>
                    </a:lnTo>
                    <a:lnTo>
                      <a:pt x="0" y="11"/>
                    </a:lnTo>
                    <a:lnTo>
                      <a:pt x="0" y="12"/>
                    </a:lnTo>
                    <a:lnTo>
                      <a:pt x="0" y="11"/>
                    </a:lnTo>
                    <a:lnTo>
                      <a:pt x="0" y="11"/>
                    </a:lnTo>
                    <a:lnTo>
                      <a:pt x="0" y="10"/>
                    </a:lnTo>
                    <a:lnTo>
                      <a:pt x="0" y="10"/>
                    </a:lnTo>
                    <a:lnTo>
                      <a:pt x="0" y="10"/>
                    </a:lnTo>
                    <a:lnTo>
                      <a:pt x="0" y="10"/>
                    </a:lnTo>
                    <a:lnTo>
                      <a:pt x="0" y="10"/>
                    </a:lnTo>
                    <a:lnTo>
                      <a:pt x="0" y="10"/>
                    </a:lnTo>
                    <a:lnTo>
                      <a:pt x="0" y="10"/>
                    </a:lnTo>
                    <a:lnTo>
                      <a:pt x="0" y="11"/>
                    </a:lnTo>
                    <a:lnTo>
                      <a:pt x="0" y="12"/>
                    </a:lnTo>
                    <a:lnTo>
                      <a:pt x="0" y="12"/>
                    </a:lnTo>
                    <a:lnTo>
                      <a:pt x="0" y="12"/>
                    </a:lnTo>
                    <a:lnTo>
                      <a:pt x="0" y="12"/>
                    </a:lnTo>
                    <a:lnTo>
                      <a:pt x="0" y="12"/>
                    </a:lnTo>
                    <a:lnTo>
                      <a:pt x="0" y="12"/>
                    </a:lnTo>
                    <a:lnTo>
                      <a:pt x="0" y="13"/>
                    </a:lnTo>
                    <a:lnTo>
                      <a:pt x="0" y="13"/>
                    </a:lnTo>
                    <a:lnTo>
                      <a:pt x="0" y="13"/>
                    </a:lnTo>
                    <a:lnTo>
                      <a:pt x="0" y="14"/>
                    </a:lnTo>
                    <a:lnTo>
                      <a:pt x="0" y="14"/>
                    </a:lnTo>
                    <a:lnTo>
                      <a:pt x="0" y="14"/>
                    </a:lnTo>
                    <a:lnTo>
                      <a:pt x="0" y="14"/>
                    </a:lnTo>
                    <a:lnTo>
                      <a:pt x="0" y="13"/>
                    </a:lnTo>
                    <a:lnTo>
                      <a:pt x="0" y="12"/>
                    </a:lnTo>
                    <a:lnTo>
                      <a:pt x="0" y="12"/>
                    </a:lnTo>
                    <a:lnTo>
                      <a:pt x="0" y="12"/>
                    </a:lnTo>
                    <a:lnTo>
                      <a:pt x="0" y="12"/>
                    </a:lnTo>
                    <a:lnTo>
                      <a:pt x="0" y="12"/>
                    </a:lnTo>
                    <a:lnTo>
                      <a:pt x="0" y="12"/>
                    </a:lnTo>
                    <a:lnTo>
                      <a:pt x="0" y="12"/>
                    </a:lnTo>
                    <a:lnTo>
                      <a:pt x="0" y="12"/>
                    </a:lnTo>
                    <a:lnTo>
                      <a:pt x="0" y="12"/>
                    </a:lnTo>
                    <a:lnTo>
                      <a:pt x="0" y="12"/>
                    </a:lnTo>
                    <a:lnTo>
                      <a:pt x="0" y="13"/>
                    </a:lnTo>
                    <a:lnTo>
                      <a:pt x="0" y="12"/>
                    </a:lnTo>
                    <a:lnTo>
                      <a:pt x="0" y="13"/>
                    </a:lnTo>
                    <a:lnTo>
                      <a:pt x="0" y="12"/>
                    </a:lnTo>
                    <a:lnTo>
                      <a:pt x="0" y="13"/>
                    </a:lnTo>
                    <a:lnTo>
                      <a:pt x="0" y="13"/>
                    </a:lnTo>
                    <a:lnTo>
                      <a:pt x="0" y="12"/>
                    </a:lnTo>
                    <a:lnTo>
                      <a:pt x="0" y="14"/>
                    </a:lnTo>
                    <a:lnTo>
                      <a:pt x="0" y="13"/>
                    </a:lnTo>
                    <a:lnTo>
                      <a:pt x="0" y="14"/>
                    </a:lnTo>
                    <a:lnTo>
                      <a:pt x="0" y="15"/>
                    </a:lnTo>
                    <a:lnTo>
                      <a:pt x="0" y="14"/>
                    </a:lnTo>
                    <a:lnTo>
                      <a:pt x="0" y="14"/>
                    </a:lnTo>
                    <a:lnTo>
                      <a:pt x="0" y="14"/>
                    </a:lnTo>
                    <a:lnTo>
                      <a:pt x="0" y="14"/>
                    </a:lnTo>
                    <a:lnTo>
                      <a:pt x="0" y="14"/>
                    </a:lnTo>
                    <a:lnTo>
                      <a:pt x="0" y="14"/>
                    </a:lnTo>
                    <a:lnTo>
                      <a:pt x="0" y="14"/>
                    </a:lnTo>
                    <a:lnTo>
                      <a:pt x="0" y="14"/>
                    </a:lnTo>
                    <a:lnTo>
                      <a:pt x="0" y="13"/>
                    </a:lnTo>
                    <a:lnTo>
                      <a:pt x="0" y="14"/>
                    </a:lnTo>
                    <a:lnTo>
                      <a:pt x="0" y="14"/>
                    </a:lnTo>
                    <a:lnTo>
                      <a:pt x="0" y="14"/>
                    </a:lnTo>
                    <a:lnTo>
                      <a:pt x="0" y="13"/>
                    </a:lnTo>
                    <a:lnTo>
                      <a:pt x="0" y="13"/>
                    </a:lnTo>
                    <a:lnTo>
                      <a:pt x="0" y="12"/>
                    </a:lnTo>
                    <a:lnTo>
                      <a:pt x="0" y="13"/>
                    </a:lnTo>
                    <a:lnTo>
                      <a:pt x="0" y="13"/>
                    </a:lnTo>
                    <a:lnTo>
                      <a:pt x="0" y="13"/>
                    </a:lnTo>
                    <a:lnTo>
                      <a:pt x="0" y="13"/>
                    </a:lnTo>
                    <a:lnTo>
                      <a:pt x="0" y="14"/>
                    </a:lnTo>
                    <a:lnTo>
                      <a:pt x="0" y="13"/>
                    </a:lnTo>
                    <a:lnTo>
                      <a:pt x="0" y="13"/>
                    </a:lnTo>
                    <a:lnTo>
                      <a:pt x="0" y="13"/>
                    </a:lnTo>
                    <a:lnTo>
                      <a:pt x="0" y="13"/>
                    </a:lnTo>
                    <a:lnTo>
                      <a:pt x="0" y="12"/>
                    </a:lnTo>
                    <a:lnTo>
                      <a:pt x="0" y="12"/>
                    </a:lnTo>
                    <a:lnTo>
                      <a:pt x="0" y="12"/>
                    </a:lnTo>
                    <a:lnTo>
                      <a:pt x="0" y="11"/>
                    </a:lnTo>
                    <a:lnTo>
                      <a:pt x="0" y="11"/>
                    </a:lnTo>
                    <a:lnTo>
                      <a:pt x="0" y="11"/>
                    </a:lnTo>
                    <a:lnTo>
                      <a:pt x="0" y="11"/>
                    </a:lnTo>
                    <a:lnTo>
                      <a:pt x="0" y="12"/>
                    </a:lnTo>
                    <a:lnTo>
                      <a:pt x="0" y="11"/>
                    </a:lnTo>
                    <a:lnTo>
                      <a:pt x="0" y="11"/>
                    </a:lnTo>
                    <a:lnTo>
                      <a:pt x="0" y="11"/>
                    </a:lnTo>
                    <a:lnTo>
                      <a:pt x="0" y="11"/>
                    </a:lnTo>
                    <a:lnTo>
                      <a:pt x="0" y="10"/>
                    </a:lnTo>
                    <a:lnTo>
                      <a:pt x="0" y="10"/>
                    </a:lnTo>
                    <a:lnTo>
                      <a:pt x="0" y="10"/>
                    </a:lnTo>
                    <a:lnTo>
                      <a:pt x="0" y="10"/>
                    </a:lnTo>
                    <a:lnTo>
                      <a:pt x="0" y="10"/>
                    </a:lnTo>
                    <a:lnTo>
                      <a:pt x="0" y="10"/>
                    </a:lnTo>
                    <a:lnTo>
                      <a:pt x="0" y="9"/>
                    </a:lnTo>
                    <a:lnTo>
                      <a:pt x="0" y="9"/>
                    </a:lnTo>
                    <a:lnTo>
                      <a:pt x="0" y="8"/>
                    </a:lnTo>
                    <a:lnTo>
                      <a:pt x="0" y="7"/>
                    </a:lnTo>
                    <a:lnTo>
                      <a:pt x="0" y="7"/>
                    </a:lnTo>
                    <a:lnTo>
                      <a:pt x="0" y="6"/>
                    </a:lnTo>
                    <a:lnTo>
                      <a:pt x="0" y="6"/>
                    </a:lnTo>
                    <a:lnTo>
                      <a:pt x="0" y="6"/>
                    </a:lnTo>
                    <a:lnTo>
                      <a:pt x="0" y="5"/>
                    </a:lnTo>
                    <a:lnTo>
                      <a:pt x="0" y="4"/>
                    </a:lnTo>
                    <a:lnTo>
                      <a:pt x="0" y="5"/>
                    </a:lnTo>
                    <a:lnTo>
                      <a:pt x="0" y="5"/>
                    </a:lnTo>
                    <a:lnTo>
                      <a:pt x="0" y="6"/>
                    </a:lnTo>
                    <a:lnTo>
                      <a:pt x="0" y="6"/>
                    </a:lnTo>
                    <a:lnTo>
                      <a:pt x="0" y="6"/>
                    </a:lnTo>
                    <a:lnTo>
                      <a:pt x="0" y="6"/>
                    </a:lnTo>
                    <a:lnTo>
                      <a:pt x="0" y="6"/>
                    </a:lnTo>
                    <a:lnTo>
                      <a:pt x="0" y="5"/>
                    </a:lnTo>
                    <a:lnTo>
                      <a:pt x="0" y="6"/>
                    </a:lnTo>
                    <a:lnTo>
                      <a:pt x="0" y="5"/>
                    </a:lnTo>
                    <a:lnTo>
                      <a:pt x="0" y="5"/>
                    </a:lnTo>
                    <a:lnTo>
                      <a:pt x="0" y="6"/>
                    </a:lnTo>
                    <a:lnTo>
                      <a:pt x="0" y="5"/>
                    </a:lnTo>
                    <a:lnTo>
                      <a:pt x="0" y="5"/>
                    </a:lnTo>
                    <a:lnTo>
                      <a:pt x="0" y="5"/>
                    </a:lnTo>
                    <a:lnTo>
                      <a:pt x="0" y="5"/>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7"/>
                    </a:lnTo>
                    <a:lnTo>
                      <a:pt x="0" y="7"/>
                    </a:lnTo>
                    <a:lnTo>
                      <a:pt x="0" y="6"/>
                    </a:lnTo>
                    <a:lnTo>
                      <a:pt x="0" y="7"/>
                    </a:lnTo>
                    <a:lnTo>
                      <a:pt x="0" y="7"/>
                    </a:lnTo>
                    <a:lnTo>
                      <a:pt x="0" y="7"/>
                    </a:lnTo>
                    <a:lnTo>
                      <a:pt x="0" y="8"/>
                    </a:lnTo>
                    <a:lnTo>
                      <a:pt x="0" y="7"/>
                    </a:lnTo>
                    <a:lnTo>
                      <a:pt x="0" y="8"/>
                    </a:lnTo>
                    <a:lnTo>
                      <a:pt x="0" y="8"/>
                    </a:lnTo>
                    <a:lnTo>
                      <a:pt x="0" y="8"/>
                    </a:lnTo>
                    <a:lnTo>
                      <a:pt x="0" y="8"/>
                    </a:lnTo>
                    <a:lnTo>
                      <a:pt x="0" y="7"/>
                    </a:lnTo>
                    <a:lnTo>
                      <a:pt x="0" y="7"/>
                    </a:lnTo>
                    <a:lnTo>
                      <a:pt x="0" y="6"/>
                    </a:lnTo>
                    <a:lnTo>
                      <a:pt x="0" y="6"/>
                    </a:lnTo>
                    <a:lnTo>
                      <a:pt x="0" y="4"/>
                    </a:lnTo>
                    <a:lnTo>
                      <a:pt x="0" y="5"/>
                    </a:lnTo>
                    <a:lnTo>
                      <a:pt x="0" y="5"/>
                    </a:lnTo>
                    <a:lnTo>
                      <a:pt x="0" y="4"/>
                    </a:lnTo>
                    <a:lnTo>
                      <a:pt x="0" y="4"/>
                    </a:lnTo>
                    <a:lnTo>
                      <a:pt x="0" y="5"/>
                    </a:lnTo>
                    <a:lnTo>
                      <a:pt x="0" y="4"/>
                    </a:lnTo>
                    <a:lnTo>
                      <a:pt x="0" y="4"/>
                    </a:lnTo>
                    <a:lnTo>
                      <a:pt x="0" y="5"/>
                    </a:lnTo>
                    <a:lnTo>
                      <a:pt x="0" y="5"/>
                    </a:lnTo>
                    <a:lnTo>
                      <a:pt x="0" y="6"/>
                    </a:lnTo>
                    <a:lnTo>
                      <a:pt x="0" y="6"/>
                    </a:lnTo>
                    <a:lnTo>
                      <a:pt x="0" y="6"/>
                    </a:lnTo>
                    <a:lnTo>
                      <a:pt x="0" y="7"/>
                    </a:lnTo>
                    <a:lnTo>
                      <a:pt x="0" y="7"/>
                    </a:lnTo>
                    <a:lnTo>
                      <a:pt x="0" y="8"/>
                    </a:lnTo>
                    <a:lnTo>
                      <a:pt x="0" y="9"/>
                    </a:lnTo>
                    <a:lnTo>
                      <a:pt x="0" y="9"/>
                    </a:lnTo>
                    <a:lnTo>
                      <a:pt x="0" y="9"/>
                    </a:lnTo>
                    <a:lnTo>
                      <a:pt x="0" y="9"/>
                    </a:lnTo>
                    <a:lnTo>
                      <a:pt x="0" y="8"/>
                    </a:lnTo>
                    <a:lnTo>
                      <a:pt x="0" y="8"/>
                    </a:lnTo>
                    <a:lnTo>
                      <a:pt x="0" y="8"/>
                    </a:lnTo>
                    <a:lnTo>
                      <a:pt x="0" y="9"/>
                    </a:lnTo>
                    <a:lnTo>
                      <a:pt x="0" y="9"/>
                    </a:lnTo>
                    <a:lnTo>
                      <a:pt x="0" y="10"/>
                    </a:lnTo>
                    <a:lnTo>
                      <a:pt x="0" y="9"/>
                    </a:lnTo>
                    <a:lnTo>
                      <a:pt x="0" y="9"/>
                    </a:lnTo>
                    <a:lnTo>
                      <a:pt x="0" y="9"/>
                    </a:lnTo>
                    <a:lnTo>
                      <a:pt x="0" y="9"/>
                    </a:lnTo>
                    <a:lnTo>
                      <a:pt x="0" y="9"/>
                    </a:lnTo>
                    <a:lnTo>
                      <a:pt x="0" y="9"/>
                    </a:lnTo>
                    <a:lnTo>
                      <a:pt x="0" y="9"/>
                    </a:lnTo>
                    <a:lnTo>
                      <a:pt x="0" y="10"/>
                    </a:lnTo>
                    <a:lnTo>
                      <a:pt x="0" y="10"/>
                    </a:lnTo>
                    <a:lnTo>
                      <a:pt x="0" y="9"/>
                    </a:lnTo>
                    <a:lnTo>
                      <a:pt x="0" y="10"/>
                    </a:lnTo>
                    <a:lnTo>
                      <a:pt x="0" y="10"/>
                    </a:lnTo>
                    <a:lnTo>
                      <a:pt x="0" y="10"/>
                    </a:lnTo>
                    <a:lnTo>
                      <a:pt x="0" y="10"/>
                    </a:lnTo>
                    <a:lnTo>
                      <a:pt x="0" y="10"/>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10"/>
                    </a:lnTo>
                    <a:lnTo>
                      <a:pt x="0" y="10"/>
                    </a:lnTo>
                    <a:lnTo>
                      <a:pt x="0" y="11"/>
                    </a:lnTo>
                    <a:lnTo>
                      <a:pt x="0" y="10"/>
                    </a:lnTo>
                    <a:lnTo>
                      <a:pt x="0" y="9"/>
                    </a:lnTo>
                    <a:lnTo>
                      <a:pt x="0" y="10"/>
                    </a:lnTo>
                    <a:lnTo>
                      <a:pt x="0" y="9"/>
                    </a:lnTo>
                    <a:lnTo>
                      <a:pt x="0" y="10"/>
                    </a:lnTo>
                    <a:lnTo>
                      <a:pt x="0" y="10"/>
                    </a:lnTo>
                    <a:lnTo>
                      <a:pt x="0" y="10"/>
                    </a:lnTo>
                    <a:lnTo>
                      <a:pt x="0" y="11"/>
                    </a:lnTo>
                    <a:lnTo>
                      <a:pt x="0" y="11"/>
                    </a:lnTo>
                    <a:lnTo>
                      <a:pt x="0" y="11"/>
                    </a:lnTo>
                    <a:lnTo>
                      <a:pt x="0" y="12"/>
                    </a:lnTo>
                    <a:lnTo>
                      <a:pt x="0" y="12"/>
                    </a:lnTo>
                    <a:lnTo>
                      <a:pt x="0" y="12"/>
                    </a:lnTo>
                    <a:lnTo>
                      <a:pt x="0" y="11"/>
                    </a:lnTo>
                    <a:lnTo>
                      <a:pt x="0" y="11"/>
                    </a:lnTo>
                    <a:lnTo>
                      <a:pt x="0" y="12"/>
                    </a:lnTo>
                    <a:lnTo>
                      <a:pt x="0" y="12"/>
                    </a:lnTo>
                    <a:lnTo>
                      <a:pt x="0" y="12"/>
                    </a:lnTo>
                    <a:lnTo>
                      <a:pt x="0" y="12"/>
                    </a:lnTo>
                    <a:lnTo>
                      <a:pt x="0" y="11"/>
                    </a:lnTo>
                    <a:lnTo>
                      <a:pt x="0" y="11"/>
                    </a:lnTo>
                    <a:lnTo>
                      <a:pt x="0" y="12"/>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3"/>
                    </a:lnTo>
                    <a:lnTo>
                      <a:pt x="0" y="14"/>
                    </a:lnTo>
                    <a:lnTo>
                      <a:pt x="0" y="14"/>
                    </a:lnTo>
                    <a:lnTo>
                      <a:pt x="0" y="14"/>
                    </a:lnTo>
                    <a:lnTo>
                      <a:pt x="0" y="14"/>
                    </a:lnTo>
                    <a:lnTo>
                      <a:pt x="0" y="14"/>
                    </a:lnTo>
                    <a:lnTo>
                      <a:pt x="0" y="14"/>
                    </a:lnTo>
                    <a:lnTo>
                      <a:pt x="0" y="13"/>
                    </a:lnTo>
                    <a:lnTo>
                      <a:pt x="0" y="13"/>
                    </a:lnTo>
                    <a:lnTo>
                      <a:pt x="0" y="13"/>
                    </a:lnTo>
                    <a:lnTo>
                      <a:pt x="0" y="14"/>
                    </a:lnTo>
                    <a:lnTo>
                      <a:pt x="0" y="13"/>
                    </a:lnTo>
                    <a:lnTo>
                      <a:pt x="0" y="13"/>
                    </a:lnTo>
                    <a:lnTo>
                      <a:pt x="0" y="12"/>
                    </a:lnTo>
                    <a:lnTo>
                      <a:pt x="0" y="12"/>
                    </a:lnTo>
                    <a:lnTo>
                      <a:pt x="0" y="13"/>
                    </a:lnTo>
                    <a:lnTo>
                      <a:pt x="0" y="13"/>
                    </a:lnTo>
                    <a:lnTo>
                      <a:pt x="0" y="12"/>
                    </a:lnTo>
                    <a:lnTo>
                      <a:pt x="0" y="12"/>
                    </a:lnTo>
                    <a:lnTo>
                      <a:pt x="0" y="11"/>
                    </a:lnTo>
                    <a:lnTo>
                      <a:pt x="0" y="11"/>
                    </a:lnTo>
                    <a:lnTo>
                      <a:pt x="0" y="11"/>
                    </a:lnTo>
                    <a:lnTo>
                      <a:pt x="0" y="12"/>
                    </a:lnTo>
                    <a:lnTo>
                      <a:pt x="0" y="12"/>
                    </a:lnTo>
                    <a:lnTo>
                      <a:pt x="0" y="12"/>
                    </a:lnTo>
                    <a:lnTo>
                      <a:pt x="0" y="12"/>
                    </a:lnTo>
                    <a:lnTo>
                      <a:pt x="0" y="11"/>
                    </a:lnTo>
                    <a:lnTo>
                      <a:pt x="0" y="12"/>
                    </a:lnTo>
                    <a:lnTo>
                      <a:pt x="0" y="12"/>
                    </a:lnTo>
                    <a:lnTo>
                      <a:pt x="0" y="12"/>
                    </a:lnTo>
                    <a:lnTo>
                      <a:pt x="0" y="12"/>
                    </a:lnTo>
                    <a:lnTo>
                      <a:pt x="0" y="13"/>
                    </a:lnTo>
                    <a:lnTo>
                      <a:pt x="0" y="14"/>
                    </a:lnTo>
                    <a:lnTo>
                      <a:pt x="0" y="13"/>
                    </a:lnTo>
                    <a:lnTo>
                      <a:pt x="0" y="13"/>
                    </a:lnTo>
                    <a:lnTo>
                      <a:pt x="0" y="12"/>
                    </a:lnTo>
                    <a:lnTo>
                      <a:pt x="0" y="12"/>
                    </a:lnTo>
                    <a:lnTo>
                      <a:pt x="0" y="12"/>
                    </a:lnTo>
                    <a:lnTo>
                      <a:pt x="0" y="12"/>
                    </a:lnTo>
                    <a:lnTo>
                      <a:pt x="0" y="12"/>
                    </a:lnTo>
                    <a:lnTo>
                      <a:pt x="0" y="11"/>
                    </a:lnTo>
                    <a:lnTo>
                      <a:pt x="0" y="11"/>
                    </a:lnTo>
                    <a:lnTo>
                      <a:pt x="0" y="11"/>
                    </a:lnTo>
                    <a:lnTo>
                      <a:pt x="0" y="11"/>
                    </a:lnTo>
                    <a:lnTo>
                      <a:pt x="0" y="11"/>
                    </a:lnTo>
                    <a:lnTo>
                      <a:pt x="0" y="11"/>
                    </a:lnTo>
                    <a:lnTo>
                      <a:pt x="0" y="12"/>
                    </a:lnTo>
                    <a:lnTo>
                      <a:pt x="0" y="11"/>
                    </a:lnTo>
                    <a:lnTo>
                      <a:pt x="0" y="12"/>
                    </a:lnTo>
                    <a:lnTo>
                      <a:pt x="0" y="11"/>
                    </a:lnTo>
                    <a:lnTo>
                      <a:pt x="0" y="11"/>
                    </a:lnTo>
                    <a:lnTo>
                      <a:pt x="0" y="10"/>
                    </a:lnTo>
                    <a:lnTo>
                      <a:pt x="0" y="10"/>
                    </a:lnTo>
                    <a:lnTo>
                      <a:pt x="0" y="10"/>
                    </a:lnTo>
                    <a:lnTo>
                      <a:pt x="0" y="10"/>
                    </a:lnTo>
                    <a:lnTo>
                      <a:pt x="0" y="11"/>
                    </a:lnTo>
                    <a:lnTo>
                      <a:pt x="0" y="10"/>
                    </a:lnTo>
                    <a:lnTo>
                      <a:pt x="0" y="11"/>
                    </a:lnTo>
                    <a:lnTo>
                      <a:pt x="0" y="11"/>
                    </a:lnTo>
                    <a:lnTo>
                      <a:pt x="0" y="11"/>
                    </a:lnTo>
                    <a:lnTo>
                      <a:pt x="0" y="11"/>
                    </a:lnTo>
                    <a:lnTo>
                      <a:pt x="0" y="12"/>
                    </a:lnTo>
                    <a:lnTo>
                      <a:pt x="0" y="11"/>
                    </a:lnTo>
                    <a:lnTo>
                      <a:pt x="0" y="12"/>
                    </a:lnTo>
                    <a:lnTo>
                      <a:pt x="0" y="11"/>
                    </a:lnTo>
                    <a:lnTo>
                      <a:pt x="0" y="12"/>
                    </a:lnTo>
                    <a:lnTo>
                      <a:pt x="0" y="12"/>
                    </a:lnTo>
                    <a:lnTo>
                      <a:pt x="0" y="11"/>
                    </a:lnTo>
                    <a:lnTo>
                      <a:pt x="0" y="12"/>
                    </a:lnTo>
                    <a:lnTo>
                      <a:pt x="0" y="11"/>
                    </a:lnTo>
                    <a:lnTo>
                      <a:pt x="0" y="11"/>
                    </a:lnTo>
                    <a:lnTo>
                      <a:pt x="0" y="12"/>
                    </a:lnTo>
                    <a:lnTo>
                      <a:pt x="0" y="11"/>
                    </a:lnTo>
                    <a:lnTo>
                      <a:pt x="0" y="11"/>
                    </a:lnTo>
                    <a:lnTo>
                      <a:pt x="0" y="10"/>
                    </a:lnTo>
                    <a:lnTo>
                      <a:pt x="0" y="11"/>
                    </a:lnTo>
                    <a:lnTo>
                      <a:pt x="0" y="10"/>
                    </a:lnTo>
                    <a:lnTo>
                      <a:pt x="0" y="10"/>
                    </a:lnTo>
                    <a:lnTo>
                      <a:pt x="0" y="10"/>
                    </a:lnTo>
                    <a:lnTo>
                      <a:pt x="0" y="9"/>
                    </a:lnTo>
                    <a:lnTo>
                      <a:pt x="0" y="10"/>
                    </a:lnTo>
                    <a:lnTo>
                      <a:pt x="0" y="10"/>
                    </a:lnTo>
                    <a:lnTo>
                      <a:pt x="0" y="10"/>
                    </a:lnTo>
                    <a:lnTo>
                      <a:pt x="0" y="11"/>
                    </a:lnTo>
                    <a:lnTo>
                      <a:pt x="0" y="11"/>
                    </a:lnTo>
                    <a:lnTo>
                      <a:pt x="0" y="11"/>
                    </a:lnTo>
                    <a:lnTo>
                      <a:pt x="0" y="11"/>
                    </a:lnTo>
                    <a:lnTo>
                      <a:pt x="0" y="10"/>
                    </a:lnTo>
                    <a:lnTo>
                      <a:pt x="0" y="11"/>
                    </a:lnTo>
                    <a:lnTo>
                      <a:pt x="0" y="11"/>
                    </a:lnTo>
                    <a:lnTo>
                      <a:pt x="0" y="11"/>
                    </a:lnTo>
                    <a:lnTo>
                      <a:pt x="0" y="11"/>
                    </a:lnTo>
                    <a:lnTo>
                      <a:pt x="0" y="10"/>
                    </a:lnTo>
                    <a:lnTo>
                      <a:pt x="0" y="9"/>
                    </a:lnTo>
                    <a:lnTo>
                      <a:pt x="0" y="9"/>
                    </a:lnTo>
                    <a:lnTo>
                      <a:pt x="0" y="9"/>
                    </a:lnTo>
                    <a:lnTo>
                      <a:pt x="0" y="9"/>
                    </a:lnTo>
                    <a:lnTo>
                      <a:pt x="0" y="8"/>
                    </a:lnTo>
                    <a:lnTo>
                      <a:pt x="0" y="8"/>
                    </a:lnTo>
                    <a:lnTo>
                      <a:pt x="0" y="7"/>
                    </a:lnTo>
                    <a:lnTo>
                      <a:pt x="0" y="7"/>
                    </a:lnTo>
                    <a:lnTo>
                      <a:pt x="0" y="7"/>
                    </a:lnTo>
                    <a:lnTo>
                      <a:pt x="0" y="6"/>
                    </a:lnTo>
                    <a:lnTo>
                      <a:pt x="0" y="6"/>
                    </a:lnTo>
                    <a:lnTo>
                      <a:pt x="0" y="4"/>
                    </a:lnTo>
                    <a:lnTo>
                      <a:pt x="0" y="0"/>
                    </a:lnTo>
                    <a:lnTo>
                      <a:pt x="0" y="6"/>
                    </a:lnTo>
                    <a:lnTo>
                      <a:pt x="0" y="8"/>
                    </a:lnTo>
                    <a:lnTo>
                      <a:pt x="0" y="9"/>
                    </a:lnTo>
                    <a:lnTo>
                      <a:pt x="0" y="10"/>
                    </a:lnTo>
                    <a:lnTo>
                      <a:pt x="0" y="10"/>
                    </a:lnTo>
                    <a:lnTo>
                      <a:pt x="0" y="11"/>
                    </a:lnTo>
                    <a:lnTo>
                      <a:pt x="0" y="12"/>
                    </a:lnTo>
                    <a:lnTo>
                      <a:pt x="0" y="14"/>
                    </a:lnTo>
                    <a:lnTo>
                      <a:pt x="0" y="14"/>
                    </a:lnTo>
                    <a:lnTo>
                      <a:pt x="0" y="15"/>
                    </a:lnTo>
                    <a:lnTo>
                      <a:pt x="0" y="16"/>
                    </a:lnTo>
                    <a:lnTo>
                      <a:pt x="0" y="17"/>
                    </a:lnTo>
                    <a:lnTo>
                      <a:pt x="0" y="17"/>
                    </a:lnTo>
                    <a:lnTo>
                      <a:pt x="0" y="18"/>
                    </a:lnTo>
                    <a:lnTo>
                      <a:pt x="0" y="19"/>
                    </a:lnTo>
                    <a:lnTo>
                      <a:pt x="0" y="20"/>
                    </a:lnTo>
                    <a:lnTo>
                      <a:pt x="0" y="21"/>
                    </a:lnTo>
                    <a:lnTo>
                      <a:pt x="0" y="22"/>
                    </a:lnTo>
                    <a:lnTo>
                      <a:pt x="0" y="23"/>
                    </a:lnTo>
                    <a:lnTo>
                      <a:pt x="0" y="23"/>
                    </a:lnTo>
                    <a:lnTo>
                      <a:pt x="0" y="23"/>
                    </a:lnTo>
                    <a:lnTo>
                      <a:pt x="0" y="24"/>
                    </a:lnTo>
                    <a:lnTo>
                      <a:pt x="0" y="25"/>
                    </a:lnTo>
                    <a:lnTo>
                      <a:pt x="0" y="25"/>
                    </a:lnTo>
                    <a:lnTo>
                      <a:pt x="0" y="26"/>
                    </a:lnTo>
                    <a:lnTo>
                      <a:pt x="0" y="28"/>
                    </a:lnTo>
                    <a:lnTo>
                      <a:pt x="0" y="28"/>
                    </a:lnTo>
                    <a:lnTo>
                      <a:pt x="0" y="29"/>
                    </a:lnTo>
                    <a:lnTo>
                      <a:pt x="0" y="29"/>
                    </a:lnTo>
                    <a:lnTo>
                      <a:pt x="0" y="30"/>
                    </a:lnTo>
                    <a:lnTo>
                      <a:pt x="0" y="31"/>
                    </a:lnTo>
                    <a:lnTo>
                      <a:pt x="0" y="30"/>
                    </a:lnTo>
                    <a:lnTo>
                      <a:pt x="0" y="31"/>
                    </a:lnTo>
                    <a:lnTo>
                      <a:pt x="0" y="32"/>
                    </a:lnTo>
                    <a:lnTo>
                      <a:pt x="0" y="32"/>
                    </a:lnTo>
                    <a:lnTo>
                      <a:pt x="0" y="33"/>
                    </a:lnTo>
                    <a:lnTo>
                      <a:pt x="0" y="33"/>
                    </a:lnTo>
                    <a:lnTo>
                      <a:pt x="0" y="34"/>
                    </a:lnTo>
                    <a:lnTo>
                      <a:pt x="0" y="35"/>
                    </a:lnTo>
                    <a:lnTo>
                      <a:pt x="0" y="36"/>
                    </a:lnTo>
                    <a:lnTo>
                      <a:pt x="0" y="36"/>
                    </a:lnTo>
                    <a:lnTo>
                      <a:pt x="0" y="37"/>
                    </a:lnTo>
                    <a:lnTo>
                      <a:pt x="0" y="38"/>
                    </a:lnTo>
                    <a:lnTo>
                      <a:pt x="0" y="38"/>
                    </a:lnTo>
                    <a:lnTo>
                      <a:pt x="0" y="39"/>
                    </a:lnTo>
                    <a:lnTo>
                      <a:pt x="0" y="40"/>
                    </a:lnTo>
                    <a:lnTo>
                      <a:pt x="0" y="40"/>
                    </a:lnTo>
                    <a:lnTo>
                      <a:pt x="0" y="40"/>
                    </a:lnTo>
                    <a:lnTo>
                      <a:pt x="0" y="41"/>
                    </a:lnTo>
                    <a:lnTo>
                      <a:pt x="0" y="42"/>
                    </a:lnTo>
                    <a:lnTo>
                      <a:pt x="0" y="42"/>
                    </a:lnTo>
                    <a:lnTo>
                      <a:pt x="0" y="42"/>
                    </a:lnTo>
                    <a:lnTo>
                      <a:pt x="0" y="42"/>
                    </a:lnTo>
                    <a:lnTo>
                      <a:pt x="0" y="42"/>
                    </a:lnTo>
                    <a:lnTo>
                      <a:pt x="0" y="43"/>
                    </a:lnTo>
                    <a:lnTo>
                      <a:pt x="0" y="43"/>
                    </a:lnTo>
                    <a:lnTo>
                      <a:pt x="0" y="43"/>
                    </a:lnTo>
                    <a:lnTo>
                      <a:pt x="0" y="44"/>
                    </a:lnTo>
                    <a:lnTo>
                      <a:pt x="0" y="43"/>
                    </a:lnTo>
                    <a:lnTo>
                      <a:pt x="0" y="44"/>
                    </a:lnTo>
                    <a:lnTo>
                      <a:pt x="0" y="44"/>
                    </a:lnTo>
                    <a:lnTo>
                      <a:pt x="0" y="44"/>
                    </a:lnTo>
                    <a:lnTo>
                      <a:pt x="0" y="42"/>
                    </a:lnTo>
                    <a:lnTo>
                      <a:pt x="0" y="43"/>
                    </a:lnTo>
                    <a:lnTo>
                      <a:pt x="0" y="42"/>
                    </a:lnTo>
                    <a:lnTo>
                      <a:pt x="0" y="42"/>
                    </a:lnTo>
                    <a:lnTo>
                      <a:pt x="0" y="43"/>
                    </a:lnTo>
                    <a:lnTo>
                      <a:pt x="0" y="43"/>
                    </a:lnTo>
                    <a:lnTo>
                      <a:pt x="0" y="43"/>
                    </a:lnTo>
                    <a:lnTo>
                      <a:pt x="0" y="44"/>
                    </a:lnTo>
                    <a:lnTo>
                      <a:pt x="0" y="43"/>
                    </a:lnTo>
                    <a:lnTo>
                      <a:pt x="0" y="44"/>
                    </a:lnTo>
                    <a:lnTo>
                      <a:pt x="0" y="45"/>
                    </a:lnTo>
                    <a:lnTo>
                      <a:pt x="0" y="46"/>
                    </a:lnTo>
                    <a:lnTo>
                      <a:pt x="0" y="46"/>
                    </a:lnTo>
                    <a:lnTo>
                      <a:pt x="0" y="47"/>
                    </a:lnTo>
                    <a:lnTo>
                      <a:pt x="0" y="47"/>
                    </a:lnTo>
                    <a:lnTo>
                      <a:pt x="0" y="48"/>
                    </a:lnTo>
                    <a:lnTo>
                      <a:pt x="0" y="48"/>
                    </a:lnTo>
                    <a:lnTo>
                      <a:pt x="0" y="48"/>
                    </a:lnTo>
                    <a:lnTo>
                      <a:pt x="0" y="49"/>
                    </a:lnTo>
                    <a:lnTo>
                      <a:pt x="0" y="49"/>
                    </a:lnTo>
                    <a:lnTo>
                      <a:pt x="0" y="50"/>
                    </a:lnTo>
                    <a:lnTo>
                      <a:pt x="0" y="49"/>
                    </a:lnTo>
                    <a:lnTo>
                      <a:pt x="0" y="50"/>
                    </a:lnTo>
                    <a:lnTo>
                      <a:pt x="0" y="50"/>
                    </a:lnTo>
                    <a:lnTo>
                      <a:pt x="0" y="51"/>
                    </a:lnTo>
                    <a:lnTo>
                      <a:pt x="0" y="51"/>
                    </a:lnTo>
                    <a:lnTo>
                      <a:pt x="0" y="51"/>
                    </a:lnTo>
                    <a:lnTo>
                      <a:pt x="0" y="51"/>
                    </a:lnTo>
                    <a:lnTo>
                      <a:pt x="0" y="51"/>
                    </a:lnTo>
                    <a:lnTo>
                      <a:pt x="0" y="52"/>
                    </a:lnTo>
                    <a:lnTo>
                      <a:pt x="0" y="52"/>
                    </a:lnTo>
                    <a:lnTo>
                      <a:pt x="0" y="53"/>
                    </a:lnTo>
                    <a:lnTo>
                      <a:pt x="0" y="52"/>
                    </a:lnTo>
                    <a:lnTo>
                      <a:pt x="0" y="52"/>
                    </a:lnTo>
                    <a:lnTo>
                      <a:pt x="0" y="52"/>
                    </a:lnTo>
                    <a:lnTo>
                      <a:pt x="0" y="52"/>
                    </a:lnTo>
                    <a:lnTo>
                      <a:pt x="0" y="53"/>
                    </a:lnTo>
                    <a:lnTo>
                      <a:pt x="0" y="53"/>
                    </a:lnTo>
                    <a:lnTo>
                      <a:pt x="0" y="53"/>
                    </a:lnTo>
                    <a:lnTo>
                      <a:pt x="0" y="53"/>
                    </a:lnTo>
                    <a:lnTo>
                      <a:pt x="0" y="52"/>
                    </a:lnTo>
                    <a:lnTo>
                      <a:pt x="0" y="51"/>
                    </a:lnTo>
                    <a:lnTo>
                      <a:pt x="0" y="50"/>
                    </a:lnTo>
                    <a:lnTo>
                      <a:pt x="0" y="51"/>
                    </a:lnTo>
                    <a:lnTo>
                      <a:pt x="0" y="50"/>
                    </a:lnTo>
                    <a:lnTo>
                      <a:pt x="0" y="51"/>
                    </a:lnTo>
                    <a:lnTo>
                      <a:pt x="0" y="51"/>
                    </a:lnTo>
                    <a:lnTo>
                      <a:pt x="0" y="52"/>
                    </a:lnTo>
                    <a:lnTo>
                      <a:pt x="0" y="52"/>
                    </a:lnTo>
                    <a:lnTo>
                      <a:pt x="0" y="52"/>
                    </a:lnTo>
                    <a:lnTo>
                      <a:pt x="0" y="52"/>
                    </a:lnTo>
                    <a:lnTo>
                      <a:pt x="0" y="52"/>
                    </a:lnTo>
                    <a:lnTo>
                      <a:pt x="0" y="53"/>
                    </a:lnTo>
                    <a:lnTo>
                      <a:pt x="0" y="52"/>
                    </a:lnTo>
                    <a:lnTo>
                      <a:pt x="0" y="53"/>
                    </a:lnTo>
                    <a:lnTo>
                      <a:pt x="0" y="54"/>
                    </a:lnTo>
                    <a:lnTo>
                      <a:pt x="0" y="53"/>
                    </a:lnTo>
                    <a:lnTo>
                      <a:pt x="0" y="53"/>
                    </a:lnTo>
                    <a:lnTo>
                      <a:pt x="0" y="54"/>
                    </a:lnTo>
                    <a:lnTo>
                      <a:pt x="0" y="54"/>
                    </a:lnTo>
                    <a:lnTo>
                      <a:pt x="0" y="55"/>
                    </a:lnTo>
                    <a:lnTo>
                      <a:pt x="0" y="55"/>
                    </a:lnTo>
                    <a:lnTo>
                      <a:pt x="0" y="56"/>
                    </a:lnTo>
                    <a:lnTo>
                      <a:pt x="0" y="56"/>
                    </a:lnTo>
                    <a:lnTo>
                      <a:pt x="0" y="56"/>
                    </a:lnTo>
                    <a:lnTo>
                      <a:pt x="0" y="56"/>
                    </a:lnTo>
                    <a:lnTo>
                      <a:pt x="0" y="56"/>
                    </a:lnTo>
                    <a:lnTo>
                      <a:pt x="0" y="57"/>
                    </a:lnTo>
                    <a:lnTo>
                      <a:pt x="0" y="57"/>
                    </a:lnTo>
                    <a:lnTo>
                      <a:pt x="0" y="57"/>
                    </a:lnTo>
                    <a:lnTo>
                      <a:pt x="0" y="58"/>
                    </a:lnTo>
                    <a:lnTo>
                      <a:pt x="0" y="58"/>
                    </a:lnTo>
                    <a:lnTo>
                      <a:pt x="0" y="58"/>
                    </a:lnTo>
                    <a:lnTo>
                      <a:pt x="0" y="59"/>
                    </a:lnTo>
                    <a:lnTo>
                      <a:pt x="0" y="58"/>
                    </a:lnTo>
                    <a:lnTo>
                      <a:pt x="0" y="59"/>
                    </a:lnTo>
                    <a:lnTo>
                      <a:pt x="0" y="58"/>
                    </a:lnTo>
                    <a:lnTo>
                      <a:pt x="0" y="59"/>
                    </a:lnTo>
                    <a:lnTo>
                      <a:pt x="0" y="59"/>
                    </a:lnTo>
                    <a:lnTo>
                      <a:pt x="0" y="59"/>
                    </a:lnTo>
                    <a:lnTo>
                      <a:pt x="0" y="60"/>
                    </a:lnTo>
                    <a:lnTo>
                      <a:pt x="0" y="60"/>
                    </a:lnTo>
                    <a:lnTo>
                      <a:pt x="0" y="61"/>
                    </a:lnTo>
                    <a:lnTo>
                      <a:pt x="0" y="60"/>
                    </a:lnTo>
                    <a:lnTo>
                      <a:pt x="0" y="60"/>
                    </a:lnTo>
                    <a:lnTo>
                      <a:pt x="0" y="61"/>
                    </a:lnTo>
                    <a:lnTo>
                      <a:pt x="0" y="61"/>
                    </a:lnTo>
                    <a:lnTo>
                      <a:pt x="0" y="61"/>
                    </a:lnTo>
                    <a:lnTo>
                      <a:pt x="0" y="61"/>
                    </a:lnTo>
                    <a:lnTo>
                      <a:pt x="0" y="62"/>
                    </a:lnTo>
                    <a:lnTo>
                      <a:pt x="0" y="61"/>
                    </a:lnTo>
                    <a:lnTo>
                      <a:pt x="0" y="62"/>
                    </a:lnTo>
                    <a:lnTo>
                      <a:pt x="0" y="62"/>
                    </a:lnTo>
                    <a:lnTo>
                      <a:pt x="0" y="62"/>
                    </a:lnTo>
                    <a:lnTo>
                      <a:pt x="0" y="61"/>
                    </a:lnTo>
                    <a:lnTo>
                      <a:pt x="0" y="61"/>
                    </a:lnTo>
                    <a:lnTo>
                      <a:pt x="0" y="61"/>
                    </a:lnTo>
                    <a:lnTo>
                      <a:pt x="0" y="61"/>
                    </a:lnTo>
                    <a:lnTo>
                      <a:pt x="0" y="60"/>
                    </a:lnTo>
                    <a:lnTo>
                      <a:pt x="0" y="59"/>
                    </a:lnTo>
                    <a:lnTo>
                      <a:pt x="0" y="59"/>
                    </a:lnTo>
                    <a:lnTo>
                      <a:pt x="0" y="58"/>
                    </a:lnTo>
                    <a:lnTo>
                      <a:pt x="0" y="60"/>
                    </a:lnTo>
                    <a:lnTo>
                      <a:pt x="0" y="59"/>
                    </a:lnTo>
                    <a:lnTo>
                      <a:pt x="0" y="59"/>
                    </a:lnTo>
                    <a:lnTo>
                      <a:pt x="0" y="58"/>
                    </a:lnTo>
                    <a:lnTo>
                      <a:pt x="0" y="58"/>
                    </a:lnTo>
                    <a:lnTo>
                      <a:pt x="0" y="58"/>
                    </a:lnTo>
                    <a:lnTo>
                      <a:pt x="0" y="58"/>
                    </a:lnTo>
                    <a:lnTo>
                      <a:pt x="0" y="58"/>
                    </a:lnTo>
                    <a:lnTo>
                      <a:pt x="0" y="58"/>
                    </a:lnTo>
                    <a:lnTo>
                      <a:pt x="0" y="58"/>
                    </a:lnTo>
                    <a:lnTo>
                      <a:pt x="0" y="58"/>
                    </a:lnTo>
                    <a:lnTo>
                      <a:pt x="0" y="59"/>
                    </a:lnTo>
                    <a:lnTo>
                      <a:pt x="0" y="59"/>
                    </a:lnTo>
                    <a:lnTo>
                      <a:pt x="0" y="59"/>
                    </a:lnTo>
                    <a:lnTo>
                      <a:pt x="0" y="59"/>
                    </a:lnTo>
                    <a:lnTo>
                      <a:pt x="0" y="59"/>
                    </a:lnTo>
                    <a:lnTo>
                      <a:pt x="0" y="59"/>
                    </a:lnTo>
                    <a:lnTo>
                      <a:pt x="0" y="59"/>
                    </a:lnTo>
                    <a:lnTo>
                      <a:pt x="0" y="59"/>
                    </a:lnTo>
                    <a:lnTo>
                      <a:pt x="0" y="59"/>
                    </a:lnTo>
                    <a:lnTo>
                      <a:pt x="0" y="60"/>
                    </a:lnTo>
                    <a:lnTo>
                      <a:pt x="0" y="60"/>
                    </a:lnTo>
                    <a:lnTo>
                      <a:pt x="0" y="60"/>
                    </a:lnTo>
                    <a:lnTo>
                      <a:pt x="0" y="61"/>
                    </a:lnTo>
                    <a:lnTo>
                      <a:pt x="0" y="60"/>
                    </a:lnTo>
                    <a:lnTo>
                      <a:pt x="0" y="60"/>
                    </a:lnTo>
                    <a:lnTo>
                      <a:pt x="0" y="61"/>
                    </a:lnTo>
                    <a:lnTo>
                      <a:pt x="0" y="60"/>
                    </a:lnTo>
                    <a:lnTo>
                      <a:pt x="0" y="61"/>
                    </a:lnTo>
                    <a:lnTo>
                      <a:pt x="0" y="61"/>
                    </a:lnTo>
                    <a:lnTo>
                      <a:pt x="0" y="61"/>
                    </a:lnTo>
                    <a:lnTo>
                      <a:pt x="0" y="61"/>
                    </a:lnTo>
                    <a:lnTo>
                      <a:pt x="0" y="61"/>
                    </a:lnTo>
                    <a:lnTo>
                      <a:pt x="0" y="61"/>
                    </a:lnTo>
                    <a:lnTo>
                      <a:pt x="0" y="62"/>
                    </a:lnTo>
                    <a:lnTo>
                      <a:pt x="0" y="62"/>
                    </a:lnTo>
                    <a:lnTo>
                      <a:pt x="0" y="63"/>
                    </a:lnTo>
                    <a:lnTo>
                      <a:pt x="0" y="63"/>
                    </a:lnTo>
                    <a:lnTo>
                      <a:pt x="0" y="63"/>
                    </a:lnTo>
                    <a:lnTo>
                      <a:pt x="0" y="63"/>
                    </a:lnTo>
                    <a:lnTo>
                      <a:pt x="0" y="63"/>
                    </a:lnTo>
                    <a:lnTo>
                      <a:pt x="0" y="64"/>
                    </a:lnTo>
                    <a:lnTo>
                      <a:pt x="0" y="63"/>
                    </a:lnTo>
                    <a:lnTo>
                      <a:pt x="0" y="64"/>
                    </a:lnTo>
                    <a:lnTo>
                      <a:pt x="0" y="64"/>
                    </a:lnTo>
                    <a:lnTo>
                      <a:pt x="0" y="63"/>
                    </a:lnTo>
                    <a:lnTo>
                      <a:pt x="0" y="63"/>
                    </a:lnTo>
                    <a:lnTo>
                      <a:pt x="0" y="63"/>
                    </a:lnTo>
                    <a:lnTo>
                      <a:pt x="0" y="62"/>
                    </a:lnTo>
                    <a:lnTo>
                      <a:pt x="0" y="61"/>
                    </a:lnTo>
                    <a:lnTo>
                      <a:pt x="0" y="61"/>
                    </a:lnTo>
                    <a:lnTo>
                      <a:pt x="0" y="61"/>
                    </a:lnTo>
                    <a:lnTo>
                      <a:pt x="0" y="60"/>
                    </a:lnTo>
                    <a:lnTo>
                      <a:pt x="0" y="60"/>
                    </a:lnTo>
                    <a:lnTo>
                      <a:pt x="0" y="61"/>
                    </a:lnTo>
                    <a:lnTo>
                      <a:pt x="0" y="60"/>
                    </a:lnTo>
                    <a:lnTo>
                      <a:pt x="0" y="61"/>
                    </a:lnTo>
                    <a:lnTo>
                      <a:pt x="0" y="61"/>
                    </a:lnTo>
                    <a:lnTo>
                      <a:pt x="0" y="61"/>
                    </a:lnTo>
                    <a:lnTo>
                      <a:pt x="0" y="61"/>
                    </a:lnTo>
                    <a:lnTo>
                      <a:pt x="0" y="60"/>
                    </a:lnTo>
                    <a:lnTo>
                      <a:pt x="0" y="61"/>
                    </a:lnTo>
                    <a:lnTo>
                      <a:pt x="0" y="61"/>
                    </a:lnTo>
                    <a:lnTo>
                      <a:pt x="0" y="62"/>
                    </a:lnTo>
                    <a:lnTo>
                      <a:pt x="0" y="62"/>
                    </a:lnTo>
                    <a:lnTo>
                      <a:pt x="0" y="61"/>
                    </a:lnTo>
                    <a:lnTo>
                      <a:pt x="0" y="62"/>
                    </a:lnTo>
                    <a:lnTo>
                      <a:pt x="0" y="62"/>
                    </a:lnTo>
                    <a:lnTo>
                      <a:pt x="0" y="62"/>
                    </a:lnTo>
                    <a:lnTo>
                      <a:pt x="0" y="61"/>
                    </a:lnTo>
                    <a:lnTo>
                      <a:pt x="0" y="61"/>
                    </a:lnTo>
                    <a:lnTo>
                      <a:pt x="0" y="61"/>
                    </a:lnTo>
                    <a:lnTo>
                      <a:pt x="0" y="61"/>
                    </a:lnTo>
                    <a:lnTo>
                      <a:pt x="0" y="61"/>
                    </a:lnTo>
                    <a:lnTo>
                      <a:pt x="0" y="61"/>
                    </a:lnTo>
                    <a:lnTo>
                      <a:pt x="0" y="61"/>
                    </a:lnTo>
                    <a:lnTo>
                      <a:pt x="0" y="61"/>
                    </a:lnTo>
                    <a:lnTo>
                      <a:pt x="0" y="61"/>
                    </a:lnTo>
                    <a:lnTo>
                      <a:pt x="0" y="61"/>
                    </a:lnTo>
                    <a:lnTo>
                      <a:pt x="0" y="61"/>
                    </a:lnTo>
                    <a:lnTo>
                      <a:pt x="0" y="62"/>
                    </a:lnTo>
                    <a:lnTo>
                      <a:pt x="0" y="62"/>
                    </a:lnTo>
                    <a:lnTo>
                      <a:pt x="0" y="62"/>
                    </a:lnTo>
                    <a:lnTo>
                      <a:pt x="0" y="62"/>
                    </a:lnTo>
                    <a:lnTo>
                      <a:pt x="0" y="61"/>
                    </a:lnTo>
                    <a:lnTo>
                      <a:pt x="0" y="61"/>
                    </a:lnTo>
                    <a:lnTo>
                      <a:pt x="1" y="60"/>
                    </a:lnTo>
                    <a:lnTo>
                      <a:pt x="1" y="61"/>
                    </a:lnTo>
                    <a:lnTo>
                      <a:pt x="1" y="61"/>
                    </a:lnTo>
                    <a:lnTo>
                      <a:pt x="1" y="60"/>
                    </a:lnTo>
                    <a:lnTo>
                      <a:pt x="1" y="59"/>
                    </a:lnTo>
                    <a:lnTo>
                      <a:pt x="1" y="59"/>
                    </a:lnTo>
                    <a:lnTo>
                      <a:pt x="1" y="59"/>
                    </a:lnTo>
                    <a:lnTo>
                      <a:pt x="1" y="59"/>
                    </a:lnTo>
                    <a:lnTo>
                      <a:pt x="1" y="60"/>
                    </a:lnTo>
                    <a:lnTo>
                      <a:pt x="1" y="60"/>
                    </a:lnTo>
                    <a:lnTo>
                      <a:pt x="1" y="60"/>
                    </a:lnTo>
                    <a:lnTo>
                      <a:pt x="1" y="60"/>
                    </a:lnTo>
                    <a:lnTo>
                      <a:pt x="1" y="60"/>
                    </a:lnTo>
                    <a:lnTo>
                      <a:pt x="1" y="60"/>
                    </a:lnTo>
                    <a:lnTo>
                      <a:pt x="1" y="61"/>
                    </a:lnTo>
                    <a:lnTo>
                      <a:pt x="1" y="60"/>
                    </a:lnTo>
                    <a:lnTo>
                      <a:pt x="1" y="61"/>
                    </a:lnTo>
                    <a:lnTo>
                      <a:pt x="1" y="60"/>
                    </a:lnTo>
                    <a:lnTo>
                      <a:pt x="1" y="60"/>
                    </a:lnTo>
                    <a:lnTo>
                      <a:pt x="1" y="60"/>
                    </a:lnTo>
                    <a:lnTo>
                      <a:pt x="1" y="59"/>
                    </a:lnTo>
                    <a:lnTo>
                      <a:pt x="1" y="60"/>
                    </a:lnTo>
                    <a:lnTo>
                      <a:pt x="1" y="60"/>
                    </a:lnTo>
                    <a:lnTo>
                      <a:pt x="1" y="60"/>
                    </a:lnTo>
                    <a:lnTo>
                      <a:pt x="1" y="60"/>
                    </a:lnTo>
                    <a:lnTo>
                      <a:pt x="1" y="60"/>
                    </a:lnTo>
                    <a:lnTo>
                      <a:pt x="1" y="61"/>
                    </a:lnTo>
                    <a:lnTo>
                      <a:pt x="1" y="61"/>
                    </a:lnTo>
                    <a:lnTo>
                      <a:pt x="1" y="62"/>
                    </a:lnTo>
                    <a:lnTo>
                      <a:pt x="1" y="61"/>
                    </a:lnTo>
                    <a:lnTo>
                      <a:pt x="1" y="62"/>
                    </a:lnTo>
                    <a:lnTo>
                      <a:pt x="1" y="62"/>
                    </a:lnTo>
                    <a:lnTo>
                      <a:pt x="1" y="62"/>
                    </a:lnTo>
                    <a:lnTo>
                      <a:pt x="1" y="63"/>
                    </a:lnTo>
                    <a:lnTo>
                      <a:pt x="1" y="63"/>
                    </a:lnTo>
                    <a:lnTo>
                      <a:pt x="1" y="63"/>
                    </a:lnTo>
                    <a:lnTo>
                      <a:pt x="1" y="63"/>
                    </a:lnTo>
                    <a:lnTo>
                      <a:pt x="1" y="63"/>
                    </a:lnTo>
                    <a:lnTo>
                      <a:pt x="1" y="63"/>
                    </a:lnTo>
                    <a:lnTo>
                      <a:pt x="1" y="63"/>
                    </a:lnTo>
                    <a:lnTo>
                      <a:pt x="1" y="64"/>
                    </a:lnTo>
                    <a:lnTo>
                      <a:pt x="1" y="63"/>
                    </a:lnTo>
                    <a:lnTo>
                      <a:pt x="1" y="64"/>
                    </a:lnTo>
                    <a:lnTo>
                      <a:pt x="1" y="63"/>
                    </a:lnTo>
                    <a:lnTo>
                      <a:pt x="1" y="63"/>
                    </a:lnTo>
                    <a:lnTo>
                      <a:pt x="1" y="63"/>
                    </a:lnTo>
                    <a:lnTo>
                      <a:pt x="1" y="63"/>
                    </a:lnTo>
                    <a:lnTo>
                      <a:pt x="1" y="63"/>
                    </a:lnTo>
                    <a:lnTo>
                      <a:pt x="1" y="63"/>
                    </a:lnTo>
                    <a:lnTo>
                      <a:pt x="1" y="63"/>
                    </a:lnTo>
                    <a:lnTo>
                      <a:pt x="1" y="63"/>
                    </a:lnTo>
                    <a:lnTo>
                      <a:pt x="1" y="63"/>
                    </a:lnTo>
                    <a:lnTo>
                      <a:pt x="1" y="63"/>
                    </a:lnTo>
                    <a:lnTo>
                      <a:pt x="1" y="63"/>
                    </a:lnTo>
                    <a:lnTo>
                      <a:pt x="1" y="63"/>
                    </a:lnTo>
                    <a:lnTo>
                      <a:pt x="1" y="63"/>
                    </a:lnTo>
                    <a:lnTo>
                      <a:pt x="1" y="64"/>
                    </a:lnTo>
                    <a:lnTo>
                      <a:pt x="1" y="64"/>
                    </a:lnTo>
                    <a:lnTo>
                      <a:pt x="1" y="64"/>
                    </a:lnTo>
                    <a:lnTo>
                      <a:pt x="1" y="64"/>
                    </a:lnTo>
                    <a:lnTo>
                      <a:pt x="1" y="65"/>
                    </a:lnTo>
                    <a:lnTo>
                      <a:pt x="1" y="65"/>
                    </a:lnTo>
                    <a:lnTo>
                      <a:pt x="1" y="65"/>
                    </a:lnTo>
                    <a:lnTo>
                      <a:pt x="1" y="65"/>
                    </a:lnTo>
                    <a:lnTo>
                      <a:pt x="1" y="65"/>
                    </a:lnTo>
                    <a:lnTo>
                      <a:pt x="1" y="65"/>
                    </a:lnTo>
                    <a:lnTo>
                      <a:pt x="1" y="64"/>
                    </a:lnTo>
                    <a:lnTo>
                      <a:pt x="1" y="64"/>
                    </a:lnTo>
                    <a:lnTo>
                      <a:pt x="1" y="64"/>
                    </a:lnTo>
                    <a:lnTo>
                      <a:pt x="1" y="63"/>
                    </a:lnTo>
                    <a:lnTo>
                      <a:pt x="1" y="62"/>
                    </a:lnTo>
                    <a:lnTo>
                      <a:pt x="1" y="61"/>
                    </a:lnTo>
                  </a:path>
                </a:pathLst>
              </a:custGeom>
              <a:noFill/>
              <a:ln w="0">
                <a:solidFill>
                  <a:srgbClr val="3366FF"/>
                </a:solidFill>
                <a:prstDash val="solid"/>
                <a:round/>
                <a:headEnd/>
                <a:tailEnd/>
              </a:ln>
            </p:spPr>
            <p:txBody>
              <a:bodyPr/>
              <a:lstStyle/>
              <a:p>
                <a:endParaRPr lang="en-GB"/>
              </a:p>
            </p:txBody>
          </p:sp>
          <p:sp>
            <p:nvSpPr>
              <p:cNvPr id="186026" name="Freeform 682"/>
              <p:cNvSpPr>
                <a:spLocks/>
              </p:cNvSpPr>
              <p:nvPr/>
            </p:nvSpPr>
            <p:spPr bwMode="auto">
              <a:xfrm>
                <a:off x="3030" y="3647"/>
                <a:ext cx="1" cy="378"/>
              </a:xfrm>
              <a:custGeom>
                <a:avLst/>
                <a:gdLst/>
                <a:ahLst/>
                <a:cxnLst>
                  <a:cxn ang="0">
                    <a:pos x="0" y="50"/>
                  </a:cxn>
                  <a:cxn ang="0">
                    <a:pos x="0" y="50"/>
                  </a:cxn>
                  <a:cxn ang="0">
                    <a:pos x="0" y="49"/>
                  </a:cxn>
                  <a:cxn ang="0">
                    <a:pos x="0" y="53"/>
                  </a:cxn>
                  <a:cxn ang="0">
                    <a:pos x="0" y="51"/>
                  </a:cxn>
                  <a:cxn ang="0">
                    <a:pos x="0" y="54"/>
                  </a:cxn>
                  <a:cxn ang="0">
                    <a:pos x="0" y="55"/>
                  </a:cxn>
                  <a:cxn ang="0">
                    <a:pos x="0" y="53"/>
                  </a:cxn>
                  <a:cxn ang="0">
                    <a:pos x="0" y="55"/>
                  </a:cxn>
                  <a:cxn ang="0">
                    <a:pos x="0" y="56"/>
                  </a:cxn>
                  <a:cxn ang="0">
                    <a:pos x="0" y="58"/>
                  </a:cxn>
                  <a:cxn ang="0">
                    <a:pos x="0" y="59"/>
                  </a:cxn>
                  <a:cxn ang="0">
                    <a:pos x="0" y="56"/>
                  </a:cxn>
                  <a:cxn ang="0">
                    <a:pos x="0" y="56"/>
                  </a:cxn>
                  <a:cxn ang="0">
                    <a:pos x="0" y="57"/>
                  </a:cxn>
                  <a:cxn ang="0">
                    <a:pos x="0" y="57"/>
                  </a:cxn>
                  <a:cxn ang="0">
                    <a:pos x="0" y="58"/>
                  </a:cxn>
                  <a:cxn ang="0">
                    <a:pos x="0" y="58"/>
                  </a:cxn>
                  <a:cxn ang="0">
                    <a:pos x="0" y="58"/>
                  </a:cxn>
                  <a:cxn ang="0">
                    <a:pos x="0" y="54"/>
                  </a:cxn>
                  <a:cxn ang="0">
                    <a:pos x="0" y="52"/>
                  </a:cxn>
                  <a:cxn ang="0">
                    <a:pos x="0" y="49"/>
                  </a:cxn>
                  <a:cxn ang="0">
                    <a:pos x="0" y="50"/>
                  </a:cxn>
                  <a:cxn ang="0">
                    <a:pos x="0" y="52"/>
                  </a:cxn>
                  <a:cxn ang="0">
                    <a:pos x="0" y="54"/>
                  </a:cxn>
                  <a:cxn ang="0">
                    <a:pos x="0" y="58"/>
                  </a:cxn>
                  <a:cxn ang="0">
                    <a:pos x="0" y="60"/>
                  </a:cxn>
                  <a:cxn ang="0">
                    <a:pos x="0" y="58"/>
                  </a:cxn>
                  <a:cxn ang="0">
                    <a:pos x="0" y="58"/>
                  </a:cxn>
                  <a:cxn ang="0">
                    <a:pos x="0" y="57"/>
                  </a:cxn>
                  <a:cxn ang="0">
                    <a:pos x="0" y="58"/>
                  </a:cxn>
                  <a:cxn ang="0">
                    <a:pos x="0" y="58"/>
                  </a:cxn>
                  <a:cxn ang="0">
                    <a:pos x="0" y="58"/>
                  </a:cxn>
                  <a:cxn ang="0">
                    <a:pos x="0" y="59"/>
                  </a:cxn>
                  <a:cxn ang="0">
                    <a:pos x="0" y="58"/>
                  </a:cxn>
                  <a:cxn ang="0">
                    <a:pos x="0" y="53"/>
                  </a:cxn>
                  <a:cxn ang="0">
                    <a:pos x="0" y="45"/>
                  </a:cxn>
                  <a:cxn ang="0">
                    <a:pos x="0" y="38"/>
                  </a:cxn>
                  <a:cxn ang="0">
                    <a:pos x="0" y="30"/>
                  </a:cxn>
                  <a:cxn ang="0">
                    <a:pos x="0" y="24"/>
                  </a:cxn>
                  <a:cxn ang="0">
                    <a:pos x="0" y="20"/>
                  </a:cxn>
                  <a:cxn ang="0">
                    <a:pos x="0" y="18"/>
                  </a:cxn>
                  <a:cxn ang="0">
                    <a:pos x="0" y="16"/>
                  </a:cxn>
                  <a:cxn ang="0">
                    <a:pos x="0" y="14"/>
                  </a:cxn>
                  <a:cxn ang="0">
                    <a:pos x="0" y="13"/>
                  </a:cxn>
                  <a:cxn ang="0">
                    <a:pos x="0" y="11"/>
                  </a:cxn>
                  <a:cxn ang="0">
                    <a:pos x="0" y="11"/>
                  </a:cxn>
                  <a:cxn ang="0">
                    <a:pos x="0" y="10"/>
                  </a:cxn>
                  <a:cxn ang="0">
                    <a:pos x="0" y="9"/>
                  </a:cxn>
                  <a:cxn ang="0">
                    <a:pos x="0" y="9"/>
                  </a:cxn>
                  <a:cxn ang="0">
                    <a:pos x="0" y="8"/>
                  </a:cxn>
                  <a:cxn ang="0">
                    <a:pos x="0" y="6"/>
                  </a:cxn>
                  <a:cxn ang="0">
                    <a:pos x="0" y="5"/>
                  </a:cxn>
                  <a:cxn ang="0">
                    <a:pos x="0" y="3"/>
                  </a:cxn>
                  <a:cxn ang="0">
                    <a:pos x="0" y="6"/>
                  </a:cxn>
                  <a:cxn ang="0">
                    <a:pos x="0" y="5"/>
                  </a:cxn>
                  <a:cxn ang="0">
                    <a:pos x="0" y="4"/>
                  </a:cxn>
                  <a:cxn ang="0">
                    <a:pos x="0" y="4"/>
                  </a:cxn>
                  <a:cxn ang="0">
                    <a:pos x="0" y="4"/>
                  </a:cxn>
                  <a:cxn ang="0">
                    <a:pos x="0" y="6"/>
                  </a:cxn>
                  <a:cxn ang="0">
                    <a:pos x="0" y="0"/>
                  </a:cxn>
                  <a:cxn ang="0">
                    <a:pos x="0" y="1"/>
                  </a:cxn>
                  <a:cxn ang="0">
                    <a:pos x="0" y="0"/>
                  </a:cxn>
                </a:cxnLst>
                <a:rect l="0" t="0" r="r" b="b"/>
                <a:pathLst>
                  <a:path h="63">
                    <a:moveTo>
                      <a:pt x="0" y="50"/>
                    </a:moveTo>
                    <a:lnTo>
                      <a:pt x="0" y="49"/>
                    </a:lnTo>
                    <a:lnTo>
                      <a:pt x="0" y="48"/>
                    </a:lnTo>
                    <a:lnTo>
                      <a:pt x="0" y="48"/>
                    </a:lnTo>
                    <a:lnTo>
                      <a:pt x="0" y="47"/>
                    </a:lnTo>
                    <a:lnTo>
                      <a:pt x="0" y="48"/>
                    </a:lnTo>
                    <a:lnTo>
                      <a:pt x="0" y="48"/>
                    </a:lnTo>
                    <a:lnTo>
                      <a:pt x="0" y="48"/>
                    </a:lnTo>
                    <a:lnTo>
                      <a:pt x="0" y="49"/>
                    </a:lnTo>
                    <a:lnTo>
                      <a:pt x="0" y="50"/>
                    </a:lnTo>
                    <a:lnTo>
                      <a:pt x="0" y="50"/>
                    </a:lnTo>
                    <a:lnTo>
                      <a:pt x="0" y="51"/>
                    </a:lnTo>
                    <a:lnTo>
                      <a:pt x="0" y="51"/>
                    </a:lnTo>
                    <a:lnTo>
                      <a:pt x="0" y="52"/>
                    </a:lnTo>
                    <a:lnTo>
                      <a:pt x="0" y="52"/>
                    </a:lnTo>
                    <a:lnTo>
                      <a:pt x="0" y="52"/>
                    </a:lnTo>
                    <a:lnTo>
                      <a:pt x="0" y="53"/>
                    </a:lnTo>
                    <a:lnTo>
                      <a:pt x="0" y="52"/>
                    </a:lnTo>
                    <a:lnTo>
                      <a:pt x="0" y="51"/>
                    </a:lnTo>
                    <a:lnTo>
                      <a:pt x="0" y="51"/>
                    </a:lnTo>
                    <a:lnTo>
                      <a:pt x="0" y="51"/>
                    </a:lnTo>
                    <a:lnTo>
                      <a:pt x="0" y="50"/>
                    </a:lnTo>
                    <a:lnTo>
                      <a:pt x="0" y="50"/>
                    </a:lnTo>
                    <a:lnTo>
                      <a:pt x="0" y="51"/>
                    </a:lnTo>
                    <a:lnTo>
                      <a:pt x="0" y="50"/>
                    </a:lnTo>
                    <a:lnTo>
                      <a:pt x="0" y="50"/>
                    </a:lnTo>
                    <a:lnTo>
                      <a:pt x="0" y="50"/>
                    </a:lnTo>
                    <a:lnTo>
                      <a:pt x="0" y="50"/>
                    </a:lnTo>
                    <a:lnTo>
                      <a:pt x="0" y="49"/>
                    </a:lnTo>
                    <a:lnTo>
                      <a:pt x="0" y="49"/>
                    </a:lnTo>
                    <a:lnTo>
                      <a:pt x="0" y="49"/>
                    </a:lnTo>
                    <a:lnTo>
                      <a:pt x="0" y="49"/>
                    </a:lnTo>
                    <a:lnTo>
                      <a:pt x="0" y="49"/>
                    </a:lnTo>
                    <a:lnTo>
                      <a:pt x="0" y="50"/>
                    </a:lnTo>
                    <a:lnTo>
                      <a:pt x="0" y="51"/>
                    </a:lnTo>
                    <a:lnTo>
                      <a:pt x="0" y="51"/>
                    </a:lnTo>
                    <a:lnTo>
                      <a:pt x="0" y="51"/>
                    </a:lnTo>
                    <a:lnTo>
                      <a:pt x="0" y="50"/>
                    </a:lnTo>
                    <a:lnTo>
                      <a:pt x="0" y="50"/>
                    </a:lnTo>
                    <a:lnTo>
                      <a:pt x="0" y="52"/>
                    </a:lnTo>
                    <a:lnTo>
                      <a:pt x="0" y="53"/>
                    </a:lnTo>
                    <a:lnTo>
                      <a:pt x="0" y="52"/>
                    </a:lnTo>
                    <a:lnTo>
                      <a:pt x="0" y="53"/>
                    </a:lnTo>
                    <a:lnTo>
                      <a:pt x="0" y="53"/>
                    </a:lnTo>
                    <a:lnTo>
                      <a:pt x="0" y="52"/>
                    </a:lnTo>
                    <a:lnTo>
                      <a:pt x="0" y="53"/>
                    </a:lnTo>
                    <a:lnTo>
                      <a:pt x="0" y="52"/>
                    </a:lnTo>
                    <a:lnTo>
                      <a:pt x="0" y="53"/>
                    </a:lnTo>
                    <a:lnTo>
                      <a:pt x="0" y="52"/>
                    </a:lnTo>
                    <a:lnTo>
                      <a:pt x="0" y="52"/>
                    </a:lnTo>
                    <a:lnTo>
                      <a:pt x="0" y="52"/>
                    </a:lnTo>
                    <a:lnTo>
                      <a:pt x="0" y="52"/>
                    </a:lnTo>
                    <a:lnTo>
                      <a:pt x="0" y="51"/>
                    </a:lnTo>
                    <a:lnTo>
                      <a:pt x="0" y="51"/>
                    </a:lnTo>
                    <a:lnTo>
                      <a:pt x="0" y="51"/>
                    </a:lnTo>
                    <a:lnTo>
                      <a:pt x="0" y="52"/>
                    </a:lnTo>
                    <a:lnTo>
                      <a:pt x="0" y="52"/>
                    </a:lnTo>
                    <a:lnTo>
                      <a:pt x="0" y="52"/>
                    </a:lnTo>
                    <a:lnTo>
                      <a:pt x="0" y="52"/>
                    </a:lnTo>
                    <a:lnTo>
                      <a:pt x="0" y="52"/>
                    </a:lnTo>
                    <a:lnTo>
                      <a:pt x="0" y="52"/>
                    </a:lnTo>
                    <a:lnTo>
                      <a:pt x="0" y="52"/>
                    </a:lnTo>
                    <a:lnTo>
                      <a:pt x="0" y="53"/>
                    </a:lnTo>
                    <a:lnTo>
                      <a:pt x="0" y="54"/>
                    </a:lnTo>
                    <a:lnTo>
                      <a:pt x="0" y="54"/>
                    </a:lnTo>
                    <a:lnTo>
                      <a:pt x="0" y="54"/>
                    </a:lnTo>
                    <a:lnTo>
                      <a:pt x="0" y="55"/>
                    </a:lnTo>
                    <a:lnTo>
                      <a:pt x="0" y="54"/>
                    </a:lnTo>
                    <a:lnTo>
                      <a:pt x="0" y="55"/>
                    </a:lnTo>
                    <a:lnTo>
                      <a:pt x="0" y="55"/>
                    </a:lnTo>
                    <a:lnTo>
                      <a:pt x="0" y="55"/>
                    </a:lnTo>
                    <a:lnTo>
                      <a:pt x="0" y="56"/>
                    </a:lnTo>
                    <a:lnTo>
                      <a:pt x="0" y="55"/>
                    </a:lnTo>
                    <a:lnTo>
                      <a:pt x="0" y="55"/>
                    </a:lnTo>
                    <a:lnTo>
                      <a:pt x="0" y="56"/>
                    </a:lnTo>
                    <a:lnTo>
                      <a:pt x="0" y="55"/>
                    </a:lnTo>
                    <a:lnTo>
                      <a:pt x="0" y="55"/>
                    </a:lnTo>
                    <a:lnTo>
                      <a:pt x="0" y="54"/>
                    </a:lnTo>
                    <a:lnTo>
                      <a:pt x="0" y="54"/>
                    </a:lnTo>
                    <a:lnTo>
                      <a:pt x="0" y="54"/>
                    </a:lnTo>
                    <a:lnTo>
                      <a:pt x="0" y="54"/>
                    </a:lnTo>
                    <a:lnTo>
                      <a:pt x="0" y="54"/>
                    </a:lnTo>
                    <a:lnTo>
                      <a:pt x="0" y="53"/>
                    </a:lnTo>
                    <a:lnTo>
                      <a:pt x="0" y="53"/>
                    </a:lnTo>
                    <a:lnTo>
                      <a:pt x="0" y="52"/>
                    </a:lnTo>
                    <a:lnTo>
                      <a:pt x="0" y="52"/>
                    </a:lnTo>
                    <a:lnTo>
                      <a:pt x="0" y="53"/>
                    </a:lnTo>
                    <a:lnTo>
                      <a:pt x="0" y="53"/>
                    </a:lnTo>
                    <a:lnTo>
                      <a:pt x="0" y="53"/>
                    </a:lnTo>
                    <a:lnTo>
                      <a:pt x="0" y="53"/>
                    </a:lnTo>
                    <a:lnTo>
                      <a:pt x="0" y="54"/>
                    </a:lnTo>
                    <a:lnTo>
                      <a:pt x="0" y="54"/>
                    </a:lnTo>
                    <a:lnTo>
                      <a:pt x="0" y="54"/>
                    </a:lnTo>
                    <a:lnTo>
                      <a:pt x="0" y="54"/>
                    </a:lnTo>
                    <a:lnTo>
                      <a:pt x="0" y="55"/>
                    </a:lnTo>
                    <a:lnTo>
                      <a:pt x="0" y="55"/>
                    </a:lnTo>
                    <a:lnTo>
                      <a:pt x="0" y="55"/>
                    </a:lnTo>
                    <a:lnTo>
                      <a:pt x="0" y="56"/>
                    </a:lnTo>
                    <a:lnTo>
                      <a:pt x="0" y="55"/>
                    </a:lnTo>
                    <a:lnTo>
                      <a:pt x="0" y="56"/>
                    </a:lnTo>
                    <a:lnTo>
                      <a:pt x="0" y="56"/>
                    </a:lnTo>
                    <a:lnTo>
                      <a:pt x="0" y="56"/>
                    </a:lnTo>
                    <a:lnTo>
                      <a:pt x="0" y="56"/>
                    </a:lnTo>
                    <a:lnTo>
                      <a:pt x="0" y="57"/>
                    </a:lnTo>
                    <a:lnTo>
                      <a:pt x="0" y="56"/>
                    </a:lnTo>
                    <a:lnTo>
                      <a:pt x="0" y="56"/>
                    </a:lnTo>
                    <a:lnTo>
                      <a:pt x="0" y="56"/>
                    </a:lnTo>
                    <a:lnTo>
                      <a:pt x="0" y="56"/>
                    </a:lnTo>
                    <a:lnTo>
                      <a:pt x="0" y="56"/>
                    </a:lnTo>
                    <a:lnTo>
                      <a:pt x="0" y="56"/>
                    </a:lnTo>
                    <a:lnTo>
                      <a:pt x="0" y="56"/>
                    </a:lnTo>
                    <a:lnTo>
                      <a:pt x="0" y="56"/>
                    </a:lnTo>
                    <a:lnTo>
                      <a:pt x="0" y="56"/>
                    </a:lnTo>
                    <a:lnTo>
                      <a:pt x="0" y="57"/>
                    </a:lnTo>
                    <a:lnTo>
                      <a:pt x="0" y="57"/>
                    </a:lnTo>
                    <a:lnTo>
                      <a:pt x="0" y="57"/>
                    </a:lnTo>
                    <a:lnTo>
                      <a:pt x="0" y="57"/>
                    </a:lnTo>
                    <a:lnTo>
                      <a:pt x="0" y="58"/>
                    </a:lnTo>
                    <a:lnTo>
                      <a:pt x="0" y="57"/>
                    </a:lnTo>
                    <a:lnTo>
                      <a:pt x="0" y="58"/>
                    </a:lnTo>
                    <a:lnTo>
                      <a:pt x="0" y="58"/>
                    </a:lnTo>
                    <a:lnTo>
                      <a:pt x="0" y="58"/>
                    </a:lnTo>
                    <a:lnTo>
                      <a:pt x="0" y="59"/>
                    </a:lnTo>
                    <a:lnTo>
                      <a:pt x="0" y="58"/>
                    </a:lnTo>
                    <a:lnTo>
                      <a:pt x="0" y="59"/>
                    </a:lnTo>
                    <a:lnTo>
                      <a:pt x="0" y="59"/>
                    </a:lnTo>
                    <a:lnTo>
                      <a:pt x="0" y="58"/>
                    </a:lnTo>
                    <a:lnTo>
                      <a:pt x="0" y="59"/>
                    </a:lnTo>
                    <a:lnTo>
                      <a:pt x="0" y="58"/>
                    </a:lnTo>
                    <a:lnTo>
                      <a:pt x="0" y="58"/>
                    </a:lnTo>
                    <a:lnTo>
                      <a:pt x="0" y="58"/>
                    </a:lnTo>
                    <a:lnTo>
                      <a:pt x="0" y="59"/>
                    </a:lnTo>
                    <a:lnTo>
                      <a:pt x="0" y="58"/>
                    </a:lnTo>
                    <a:lnTo>
                      <a:pt x="0" y="59"/>
                    </a:lnTo>
                    <a:lnTo>
                      <a:pt x="0" y="59"/>
                    </a:lnTo>
                    <a:lnTo>
                      <a:pt x="0" y="58"/>
                    </a:lnTo>
                    <a:lnTo>
                      <a:pt x="0" y="58"/>
                    </a:lnTo>
                    <a:lnTo>
                      <a:pt x="0" y="57"/>
                    </a:lnTo>
                    <a:lnTo>
                      <a:pt x="0" y="58"/>
                    </a:lnTo>
                    <a:lnTo>
                      <a:pt x="0" y="57"/>
                    </a:lnTo>
                    <a:lnTo>
                      <a:pt x="0" y="57"/>
                    </a:lnTo>
                    <a:lnTo>
                      <a:pt x="0" y="57"/>
                    </a:lnTo>
                    <a:lnTo>
                      <a:pt x="0" y="56"/>
                    </a:lnTo>
                    <a:lnTo>
                      <a:pt x="0" y="57"/>
                    </a:lnTo>
                    <a:lnTo>
                      <a:pt x="0" y="56"/>
                    </a:lnTo>
                    <a:lnTo>
                      <a:pt x="0" y="55"/>
                    </a:lnTo>
                    <a:lnTo>
                      <a:pt x="0" y="54"/>
                    </a:lnTo>
                    <a:lnTo>
                      <a:pt x="0" y="54"/>
                    </a:lnTo>
                    <a:lnTo>
                      <a:pt x="0" y="55"/>
                    </a:lnTo>
                    <a:lnTo>
                      <a:pt x="0" y="55"/>
                    </a:lnTo>
                    <a:lnTo>
                      <a:pt x="0" y="55"/>
                    </a:lnTo>
                    <a:lnTo>
                      <a:pt x="0" y="56"/>
                    </a:lnTo>
                    <a:lnTo>
                      <a:pt x="0" y="56"/>
                    </a:lnTo>
                    <a:lnTo>
                      <a:pt x="0" y="56"/>
                    </a:lnTo>
                    <a:lnTo>
                      <a:pt x="0" y="55"/>
                    </a:lnTo>
                    <a:lnTo>
                      <a:pt x="0" y="56"/>
                    </a:lnTo>
                    <a:lnTo>
                      <a:pt x="0" y="56"/>
                    </a:lnTo>
                    <a:lnTo>
                      <a:pt x="0" y="57"/>
                    </a:lnTo>
                    <a:lnTo>
                      <a:pt x="0" y="57"/>
                    </a:lnTo>
                    <a:lnTo>
                      <a:pt x="0" y="57"/>
                    </a:lnTo>
                    <a:lnTo>
                      <a:pt x="0" y="57"/>
                    </a:lnTo>
                    <a:lnTo>
                      <a:pt x="0" y="57"/>
                    </a:lnTo>
                    <a:lnTo>
                      <a:pt x="0" y="57"/>
                    </a:lnTo>
                    <a:lnTo>
                      <a:pt x="0" y="56"/>
                    </a:lnTo>
                    <a:lnTo>
                      <a:pt x="0" y="57"/>
                    </a:lnTo>
                    <a:lnTo>
                      <a:pt x="0" y="56"/>
                    </a:lnTo>
                    <a:lnTo>
                      <a:pt x="0" y="56"/>
                    </a:lnTo>
                    <a:lnTo>
                      <a:pt x="0" y="55"/>
                    </a:lnTo>
                    <a:lnTo>
                      <a:pt x="0" y="56"/>
                    </a:lnTo>
                    <a:lnTo>
                      <a:pt x="0" y="56"/>
                    </a:lnTo>
                    <a:lnTo>
                      <a:pt x="0" y="57"/>
                    </a:lnTo>
                    <a:lnTo>
                      <a:pt x="0" y="57"/>
                    </a:lnTo>
                    <a:lnTo>
                      <a:pt x="0" y="57"/>
                    </a:lnTo>
                    <a:lnTo>
                      <a:pt x="0" y="57"/>
                    </a:lnTo>
                    <a:lnTo>
                      <a:pt x="0" y="57"/>
                    </a:lnTo>
                    <a:lnTo>
                      <a:pt x="0" y="57"/>
                    </a:lnTo>
                    <a:lnTo>
                      <a:pt x="0" y="57"/>
                    </a:lnTo>
                    <a:lnTo>
                      <a:pt x="0" y="57"/>
                    </a:lnTo>
                    <a:lnTo>
                      <a:pt x="0" y="57"/>
                    </a:lnTo>
                    <a:lnTo>
                      <a:pt x="0" y="58"/>
                    </a:lnTo>
                    <a:lnTo>
                      <a:pt x="0" y="57"/>
                    </a:lnTo>
                    <a:lnTo>
                      <a:pt x="0" y="58"/>
                    </a:lnTo>
                    <a:lnTo>
                      <a:pt x="0" y="57"/>
                    </a:lnTo>
                    <a:lnTo>
                      <a:pt x="0" y="58"/>
                    </a:lnTo>
                    <a:lnTo>
                      <a:pt x="0" y="57"/>
                    </a:lnTo>
                    <a:lnTo>
                      <a:pt x="0" y="58"/>
                    </a:lnTo>
                    <a:lnTo>
                      <a:pt x="0" y="58"/>
                    </a:lnTo>
                    <a:lnTo>
                      <a:pt x="0" y="57"/>
                    </a:lnTo>
                    <a:lnTo>
                      <a:pt x="0" y="58"/>
                    </a:lnTo>
                    <a:lnTo>
                      <a:pt x="0" y="57"/>
                    </a:lnTo>
                    <a:lnTo>
                      <a:pt x="0" y="59"/>
                    </a:lnTo>
                    <a:lnTo>
                      <a:pt x="0" y="58"/>
                    </a:lnTo>
                    <a:lnTo>
                      <a:pt x="0" y="58"/>
                    </a:lnTo>
                    <a:lnTo>
                      <a:pt x="0" y="58"/>
                    </a:lnTo>
                    <a:lnTo>
                      <a:pt x="0" y="58"/>
                    </a:lnTo>
                    <a:lnTo>
                      <a:pt x="0" y="59"/>
                    </a:lnTo>
                    <a:lnTo>
                      <a:pt x="0" y="58"/>
                    </a:lnTo>
                    <a:lnTo>
                      <a:pt x="0" y="58"/>
                    </a:lnTo>
                    <a:lnTo>
                      <a:pt x="0" y="57"/>
                    </a:lnTo>
                    <a:lnTo>
                      <a:pt x="0" y="57"/>
                    </a:lnTo>
                    <a:lnTo>
                      <a:pt x="0" y="57"/>
                    </a:lnTo>
                    <a:lnTo>
                      <a:pt x="0" y="58"/>
                    </a:lnTo>
                    <a:lnTo>
                      <a:pt x="0" y="58"/>
                    </a:lnTo>
                    <a:lnTo>
                      <a:pt x="0" y="58"/>
                    </a:lnTo>
                    <a:lnTo>
                      <a:pt x="0" y="58"/>
                    </a:lnTo>
                    <a:lnTo>
                      <a:pt x="0" y="58"/>
                    </a:lnTo>
                    <a:lnTo>
                      <a:pt x="0" y="58"/>
                    </a:lnTo>
                    <a:lnTo>
                      <a:pt x="0" y="58"/>
                    </a:lnTo>
                    <a:lnTo>
                      <a:pt x="0" y="58"/>
                    </a:lnTo>
                    <a:lnTo>
                      <a:pt x="0" y="59"/>
                    </a:lnTo>
                    <a:lnTo>
                      <a:pt x="0" y="58"/>
                    </a:lnTo>
                    <a:lnTo>
                      <a:pt x="0" y="57"/>
                    </a:lnTo>
                    <a:lnTo>
                      <a:pt x="0" y="57"/>
                    </a:lnTo>
                    <a:lnTo>
                      <a:pt x="0" y="57"/>
                    </a:lnTo>
                    <a:lnTo>
                      <a:pt x="0" y="56"/>
                    </a:lnTo>
                    <a:lnTo>
                      <a:pt x="0" y="56"/>
                    </a:lnTo>
                    <a:lnTo>
                      <a:pt x="0" y="56"/>
                    </a:lnTo>
                    <a:lnTo>
                      <a:pt x="0" y="55"/>
                    </a:lnTo>
                    <a:lnTo>
                      <a:pt x="0" y="55"/>
                    </a:lnTo>
                    <a:lnTo>
                      <a:pt x="0" y="54"/>
                    </a:lnTo>
                    <a:lnTo>
                      <a:pt x="0" y="54"/>
                    </a:lnTo>
                    <a:lnTo>
                      <a:pt x="0" y="53"/>
                    </a:lnTo>
                    <a:lnTo>
                      <a:pt x="0" y="53"/>
                    </a:lnTo>
                    <a:lnTo>
                      <a:pt x="0" y="54"/>
                    </a:lnTo>
                    <a:lnTo>
                      <a:pt x="0" y="53"/>
                    </a:lnTo>
                    <a:lnTo>
                      <a:pt x="0" y="53"/>
                    </a:lnTo>
                    <a:lnTo>
                      <a:pt x="0" y="53"/>
                    </a:lnTo>
                    <a:lnTo>
                      <a:pt x="0" y="53"/>
                    </a:lnTo>
                    <a:lnTo>
                      <a:pt x="0" y="52"/>
                    </a:lnTo>
                    <a:lnTo>
                      <a:pt x="0" y="53"/>
                    </a:lnTo>
                    <a:lnTo>
                      <a:pt x="0" y="52"/>
                    </a:lnTo>
                    <a:lnTo>
                      <a:pt x="0" y="52"/>
                    </a:lnTo>
                    <a:lnTo>
                      <a:pt x="0" y="52"/>
                    </a:lnTo>
                    <a:lnTo>
                      <a:pt x="0" y="51"/>
                    </a:lnTo>
                    <a:lnTo>
                      <a:pt x="0" y="51"/>
                    </a:lnTo>
                    <a:lnTo>
                      <a:pt x="0" y="51"/>
                    </a:lnTo>
                    <a:lnTo>
                      <a:pt x="0" y="51"/>
                    </a:lnTo>
                    <a:lnTo>
                      <a:pt x="0" y="50"/>
                    </a:lnTo>
                    <a:lnTo>
                      <a:pt x="0" y="50"/>
                    </a:lnTo>
                    <a:lnTo>
                      <a:pt x="0" y="50"/>
                    </a:lnTo>
                    <a:lnTo>
                      <a:pt x="0" y="49"/>
                    </a:lnTo>
                    <a:lnTo>
                      <a:pt x="0" y="49"/>
                    </a:lnTo>
                    <a:lnTo>
                      <a:pt x="0" y="50"/>
                    </a:lnTo>
                    <a:lnTo>
                      <a:pt x="0" y="49"/>
                    </a:lnTo>
                    <a:lnTo>
                      <a:pt x="0" y="50"/>
                    </a:lnTo>
                    <a:lnTo>
                      <a:pt x="0" y="51"/>
                    </a:lnTo>
                    <a:lnTo>
                      <a:pt x="0" y="51"/>
                    </a:lnTo>
                    <a:lnTo>
                      <a:pt x="0" y="50"/>
                    </a:lnTo>
                    <a:lnTo>
                      <a:pt x="0" y="50"/>
                    </a:lnTo>
                    <a:lnTo>
                      <a:pt x="0" y="50"/>
                    </a:lnTo>
                    <a:lnTo>
                      <a:pt x="0" y="51"/>
                    </a:lnTo>
                    <a:lnTo>
                      <a:pt x="0" y="50"/>
                    </a:lnTo>
                    <a:lnTo>
                      <a:pt x="0" y="50"/>
                    </a:lnTo>
                    <a:lnTo>
                      <a:pt x="0" y="50"/>
                    </a:lnTo>
                    <a:lnTo>
                      <a:pt x="0" y="50"/>
                    </a:lnTo>
                    <a:lnTo>
                      <a:pt x="0" y="50"/>
                    </a:lnTo>
                    <a:lnTo>
                      <a:pt x="0" y="51"/>
                    </a:lnTo>
                    <a:lnTo>
                      <a:pt x="0" y="50"/>
                    </a:lnTo>
                    <a:lnTo>
                      <a:pt x="0" y="51"/>
                    </a:lnTo>
                    <a:lnTo>
                      <a:pt x="0" y="51"/>
                    </a:lnTo>
                    <a:lnTo>
                      <a:pt x="0" y="51"/>
                    </a:lnTo>
                    <a:lnTo>
                      <a:pt x="0" y="51"/>
                    </a:lnTo>
                    <a:lnTo>
                      <a:pt x="0" y="51"/>
                    </a:lnTo>
                    <a:lnTo>
                      <a:pt x="0" y="52"/>
                    </a:lnTo>
                    <a:lnTo>
                      <a:pt x="0" y="52"/>
                    </a:lnTo>
                    <a:lnTo>
                      <a:pt x="0" y="52"/>
                    </a:lnTo>
                    <a:lnTo>
                      <a:pt x="0" y="51"/>
                    </a:lnTo>
                    <a:lnTo>
                      <a:pt x="0" y="52"/>
                    </a:lnTo>
                    <a:lnTo>
                      <a:pt x="0" y="52"/>
                    </a:lnTo>
                    <a:lnTo>
                      <a:pt x="0" y="53"/>
                    </a:lnTo>
                    <a:lnTo>
                      <a:pt x="0" y="53"/>
                    </a:lnTo>
                    <a:lnTo>
                      <a:pt x="0" y="53"/>
                    </a:lnTo>
                    <a:lnTo>
                      <a:pt x="0" y="53"/>
                    </a:lnTo>
                    <a:lnTo>
                      <a:pt x="0" y="53"/>
                    </a:lnTo>
                    <a:lnTo>
                      <a:pt x="0" y="54"/>
                    </a:lnTo>
                    <a:lnTo>
                      <a:pt x="0" y="54"/>
                    </a:lnTo>
                    <a:lnTo>
                      <a:pt x="0" y="54"/>
                    </a:lnTo>
                    <a:lnTo>
                      <a:pt x="0" y="55"/>
                    </a:lnTo>
                    <a:lnTo>
                      <a:pt x="0" y="55"/>
                    </a:lnTo>
                    <a:lnTo>
                      <a:pt x="0" y="56"/>
                    </a:lnTo>
                    <a:lnTo>
                      <a:pt x="0" y="55"/>
                    </a:lnTo>
                    <a:lnTo>
                      <a:pt x="0" y="56"/>
                    </a:lnTo>
                    <a:lnTo>
                      <a:pt x="0" y="56"/>
                    </a:lnTo>
                    <a:lnTo>
                      <a:pt x="0" y="57"/>
                    </a:lnTo>
                    <a:lnTo>
                      <a:pt x="0" y="58"/>
                    </a:lnTo>
                    <a:lnTo>
                      <a:pt x="0" y="58"/>
                    </a:lnTo>
                    <a:lnTo>
                      <a:pt x="0" y="58"/>
                    </a:lnTo>
                    <a:lnTo>
                      <a:pt x="0" y="59"/>
                    </a:lnTo>
                    <a:lnTo>
                      <a:pt x="0" y="60"/>
                    </a:lnTo>
                    <a:lnTo>
                      <a:pt x="0" y="59"/>
                    </a:lnTo>
                    <a:lnTo>
                      <a:pt x="0" y="60"/>
                    </a:lnTo>
                    <a:lnTo>
                      <a:pt x="0" y="59"/>
                    </a:lnTo>
                    <a:lnTo>
                      <a:pt x="0" y="60"/>
                    </a:lnTo>
                    <a:lnTo>
                      <a:pt x="0" y="60"/>
                    </a:lnTo>
                    <a:lnTo>
                      <a:pt x="0" y="60"/>
                    </a:lnTo>
                    <a:lnTo>
                      <a:pt x="0" y="60"/>
                    </a:lnTo>
                    <a:lnTo>
                      <a:pt x="0" y="60"/>
                    </a:lnTo>
                    <a:lnTo>
                      <a:pt x="0" y="60"/>
                    </a:lnTo>
                    <a:lnTo>
                      <a:pt x="0" y="60"/>
                    </a:lnTo>
                    <a:lnTo>
                      <a:pt x="0" y="60"/>
                    </a:lnTo>
                    <a:lnTo>
                      <a:pt x="0" y="60"/>
                    </a:lnTo>
                    <a:lnTo>
                      <a:pt x="0" y="59"/>
                    </a:lnTo>
                    <a:lnTo>
                      <a:pt x="0" y="59"/>
                    </a:lnTo>
                    <a:lnTo>
                      <a:pt x="0" y="59"/>
                    </a:lnTo>
                    <a:lnTo>
                      <a:pt x="0" y="58"/>
                    </a:lnTo>
                    <a:lnTo>
                      <a:pt x="0" y="58"/>
                    </a:lnTo>
                    <a:lnTo>
                      <a:pt x="0" y="58"/>
                    </a:lnTo>
                    <a:lnTo>
                      <a:pt x="0" y="58"/>
                    </a:lnTo>
                    <a:lnTo>
                      <a:pt x="0" y="58"/>
                    </a:lnTo>
                    <a:lnTo>
                      <a:pt x="0" y="58"/>
                    </a:lnTo>
                    <a:lnTo>
                      <a:pt x="0" y="57"/>
                    </a:lnTo>
                    <a:lnTo>
                      <a:pt x="0" y="57"/>
                    </a:lnTo>
                    <a:lnTo>
                      <a:pt x="0" y="56"/>
                    </a:lnTo>
                    <a:lnTo>
                      <a:pt x="0" y="57"/>
                    </a:lnTo>
                    <a:lnTo>
                      <a:pt x="0" y="57"/>
                    </a:lnTo>
                    <a:lnTo>
                      <a:pt x="0" y="57"/>
                    </a:lnTo>
                    <a:lnTo>
                      <a:pt x="0" y="57"/>
                    </a:lnTo>
                    <a:lnTo>
                      <a:pt x="0" y="57"/>
                    </a:lnTo>
                    <a:lnTo>
                      <a:pt x="0" y="58"/>
                    </a:lnTo>
                    <a:lnTo>
                      <a:pt x="0" y="57"/>
                    </a:lnTo>
                    <a:lnTo>
                      <a:pt x="0" y="57"/>
                    </a:lnTo>
                    <a:lnTo>
                      <a:pt x="0" y="57"/>
                    </a:lnTo>
                    <a:lnTo>
                      <a:pt x="0" y="57"/>
                    </a:lnTo>
                    <a:lnTo>
                      <a:pt x="0" y="57"/>
                    </a:lnTo>
                    <a:lnTo>
                      <a:pt x="0" y="57"/>
                    </a:lnTo>
                    <a:lnTo>
                      <a:pt x="0" y="57"/>
                    </a:lnTo>
                    <a:lnTo>
                      <a:pt x="0" y="57"/>
                    </a:lnTo>
                    <a:lnTo>
                      <a:pt x="0" y="57"/>
                    </a:lnTo>
                    <a:lnTo>
                      <a:pt x="0" y="58"/>
                    </a:lnTo>
                    <a:lnTo>
                      <a:pt x="0" y="57"/>
                    </a:lnTo>
                    <a:lnTo>
                      <a:pt x="0" y="58"/>
                    </a:lnTo>
                    <a:lnTo>
                      <a:pt x="0" y="57"/>
                    </a:lnTo>
                    <a:lnTo>
                      <a:pt x="0" y="58"/>
                    </a:lnTo>
                    <a:lnTo>
                      <a:pt x="0" y="58"/>
                    </a:lnTo>
                    <a:lnTo>
                      <a:pt x="0" y="57"/>
                    </a:lnTo>
                    <a:lnTo>
                      <a:pt x="0" y="58"/>
                    </a:lnTo>
                    <a:lnTo>
                      <a:pt x="0" y="58"/>
                    </a:lnTo>
                    <a:lnTo>
                      <a:pt x="0" y="58"/>
                    </a:lnTo>
                    <a:lnTo>
                      <a:pt x="0" y="57"/>
                    </a:lnTo>
                    <a:lnTo>
                      <a:pt x="0" y="58"/>
                    </a:lnTo>
                    <a:lnTo>
                      <a:pt x="0" y="58"/>
                    </a:lnTo>
                    <a:lnTo>
                      <a:pt x="0" y="58"/>
                    </a:lnTo>
                    <a:lnTo>
                      <a:pt x="0" y="58"/>
                    </a:lnTo>
                    <a:lnTo>
                      <a:pt x="0" y="58"/>
                    </a:lnTo>
                    <a:lnTo>
                      <a:pt x="0" y="58"/>
                    </a:lnTo>
                    <a:lnTo>
                      <a:pt x="0" y="58"/>
                    </a:lnTo>
                    <a:lnTo>
                      <a:pt x="0" y="58"/>
                    </a:lnTo>
                    <a:lnTo>
                      <a:pt x="0" y="58"/>
                    </a:lnTo>
                    <a:lnTo>
                      <a:pt x="0" y="58"/>
                    </a:lnTo>
                    <a:lnTo>
                      <a:pt x="0" y="58"/>
                    </a:lnTo>
                    <a:lnTo>
                      <a:pt x="0" y="59"/>
                    </a:lnTo>
                    <a:lnTo>
                      <a:pt x="0" y="58"/>
                    </a:lnTo>
                    <a:lnTo>
                      <a:pt x="0" y="59"/>
                    </a:lnTo>
                    <a:lnTo>
                      <a:pt x="0" y="59"/>
                    </a:lnTo>
                    <a:lnTo>
                      <a:pt x="0" y="59"/>
                    </a:lnTo>
                    <a:lnTo>
                      <a:pt x="0" y="59"/>
                    </a:lnTo>
                    <a:lnTo>
                      <a:pt x="0" y="58"/>
                    </a:lnTo>
                    <a:lnTo>
                      <a:pt x="0" y="58"/>
                    </a:lnTo>
                    <a:lnTo>
                      <a:pt x="0" y="58"/>
                    </a:lnTo>
                    <a:lnTo>
                      <a:pt x="0" y="58"/>
                    </a:lnTo>
                    <a:lnTo>
                      <a:pt x="0" y="57"/>
                    </a:lnTo>
                    <a:lnTo>
                      <a:pt x="0" y="58"/>
                    </a:lnTo>
                    <a:lnTo>
                      <a:pt x="0" y="58"/>
                    </a:lnTo>
                    <a:lnTo>
                      <a:pt x="0" y="59"/>
                    </a:lnTo>
                    <a:lnTo>
                      <a:pt x="0" y="58"/>
                    </a:lnTo>
                    <a:lnTo>
                      <a:pt x="0" y="58"/>
                    </a:lnTo>
                    <a:lnTo>
                      <a:pt x="0" y="58"/>
                    </a:lnTo>
                    <a:lnTo>
                      <a:pt x="0" y="59"/>
                    </a:lnTo>
                    <a:lnTo>
                      <a:pt x="0" y="59"/>
                    </a:lnTo>
                    <a:lnTo>
                      <a:pt x="0" y="58"/>
                    </a:lnTo>
                    <a:lnTo>
                      <a:pt x="0" y="59"/>
                    </a:lnTo>
                    <a:lnTo>
                      <a:pt x="0" y="58"/>
                    </a:lnTo>
                    <a:lnTo>
                      <a:pt x="0" y="58"/>
                    </a:lnTo>
                    <a:lnTo>
                      <a:pt x="0" y="59"/>
                    </a:lnTo>
                    <a:lnTo>
                      <a:pt x="0" y="60"/>
                    </a:lnTo>
                    <a:lnTo>
                      <a:pt x="0" y="59"/>
                    </a:lnTo>
                    <a:lnTo>
                      <a:pt x="0" y="59"/>
                    </a:lnTo>
                    <a:lnTo>
                      <a:pt x="0" y="59"/>
                    </a:lnTo>
                    <a:lnTo>
                      <a:pt x="0" y="58"/>
                    </a:lnTo>
                    <a:lnTo>
                      <a:pt x="0" y="59"/>
                    </a:lnTo>
                    <a:lnTo>
                      <a:pt x="0" y="58"/>
                    </a:lnTo>
                    <a:lnTo>
                      <a:pt x="0" y="57"/>
                    </a:lnTo>
                    <a:lnTo>
                      <a:pt x="0" y="57"/>
                    </a:lnTo>
                    <a:lnTo>
                      <a:pt x="0" y="57"/>
                    </a:lnTo>
                    <a:lnTo>
                      <a:pt x="0" y="58"/>
                    </a:lnTo>
                    <a:lnTo>
                      <a:pt x="0" y="57"/>
                    </a:lnTo>
                    <a:lnTo>
                      <a:pt x="0" y="58"/>
                    </a:lnTo>
                    <a:lnTo>
                      <a:pt x="0" y="57"/>
                    </a:lnTo>
                    <a:lnTo>
                      <a:pt x="0" y="57"/>
                    </a:lnTo>
                    <a:lnTo>
                      <a:pt x="0" y="57"/>
                    </a:lnTo>
                    <a:lnTo>
                      <a:pt x="0" y="57"/>
                    </a:lnTo>
                    <a:lnTo>
                      <a:pt x="0" y="57"/>
                    </a:lnTo>
                    <a:lnTo>
                      <a:pt x="0" y="63"/>
                    </a:lnTo>
                    <a:lnTo>
                      <a:pt x="0" y="58"/>
                    </a:lnTo>
                    <a:lnTo>
                      <a:pt x="0" y="54"/>
                    </a:lnTo>
                    <a:lnTo>
                      <a:pt x="0" y="53"/>
                    </a:lnTo>
                    <a:lnTo>
                      <a:pt x="0" y="53"/>
                    </a:lnTo>
                    <a:lnTo>
                      <a:pt x="0" y="52"/>
                    </a:lnTo>
                    <a:lnTo>
                      <a:pt x="0" y="51"/>
                    </a:lnTo>
                    <a:lnTo>
                      <a:pt x="0" y="50"/>
                    </a:lnTo>
                    <a:lnTo>
                      <a:pt x="0" y="49"/>
                    </a:lnTo>
                    <a:lnTo>
                      <a:pt x="0" y="49"/>
                    </a:lnTo>
                    <a:lnTo>
                      <a:pt x="0" y="48"/>
                    </a:lnTo>
                    <a:lnTo>
                      <a:pt x="0" y="47"/>
                    </a:lnTo>
                    <a:lnTo>
                      <a:pt x="0" y="46"/>
                    </a:lnTo>
                    <a:lnTo>
                      <a:pt x="0" y="46"/>
                    </a:lnTo>
                    <a:lnTo>
                      <a:pt x="0" y="45"/>
                    </a:lnTo>
                    <a:lnTo>
                      <a:pt x="0" y="44"/>
                    </a:lnTo>
                    <a:lnTo>
                      <a:pt x="0" y="44"/>
                    </a:lnTo>
                    <a:lnTo>
                      <a:pt x="0" y="43"/>
                    </a:lnTo>
                    <a:lnTo>
                      <a:pt x="0" y="42"/>
                    </a:lnTo>
                    <a:lnTo>
                      <a:pt x="0" y="42"/>
                    </a:lnTo>
                    <a:lnTo>
                      <a:pt x="0" y="41"/>
                    </a:lnTo>
                    <a:lnTo>
                      <a:pt x="0" y="40"/>
                    </a:lnTo>
                    <a:lnTo>
                      <a:pt x="0" y="39"/>
                    </a:lnTo>
                    <a:lnTo>
                      <a:pt x="0" y="38"/>
                    </a:lnTo>
                    <a:lnTo>
                      <a:pt x="0" y="38"/>
                    </a:lnTo>
                    <a:lnTo>
                      <a:pt x="0" y="38"/>
                    </a:lnTo>
                    <a:lnTo>
                      <a:pt x="0" y="36"/>
                    </a:lnTo>
                    <a:lnTo>
                      <a:pt x="0" y="36"/>
                    </a:lnTo>
                    <a:lnTo>
                      <a:pt x="0" y="35"/>
                    </a:lnTo>
                    <a:lnTo>
                      <a:pt x="0" y="34"/>
                    </a:lnTo>
                    <a:lnTo>
                      <a:pt x="0" y="34"/>
                    </a:lnTo>
                    <a:lnTo>
                      <a:pt x="0" y="33"/>
                    </a:lnTo>
                    <a:lnTo>
                      <a:pt x="0" y="32"/>
                    </a:lnTo>
                    <a:lnTo>
                      <a:pt x="0" y="32"/>
                    </a:lnTo>
                    <a:lnTo>
                      <a:pt x="0" y="31"/>
                    </a:lnTo>
                    <a:lnTo>
                      <a:pt x="0" y="30"/>
                    </a:lnTo>
                    <a:lnTo>
                      <a:pt x="0" y="30"/>
                    </a:lnTo>
                    <a:lnTo>
                      <a:pt x="0" y="29"/>
                    </a:lnTo>
                    <a:lnTo>
                      <a:pt x="0" y="28"/>
                    </a:lnTo>
                    <a:lnTo>
                      <a:pt x="0" y="27"/>
                    </a:lnTo>
                    <a:lnTo>
                      <a:pt x="0" y="27"/>
                    </a:lnTo>
                    <a:lnTo>
                      <a:pt x="0" y="27"/>
                    </a:lnTo>
                    <a:lnTo>
                      <a:pt x="0" y="26"/>
                    </a:lnTo>
                    <a:lnTo>
                      <a:pt x="0" y="27"/>
                    </a:lnTo>
                    <a:lnTo>
                      <a:pt x="0" y="26"/>
                    </a:lnTo>
                    <a:lnTo>
                      <a:pt x="0" y="25"/>
                    </a:lnTo>
                    <a:lnTo>
                      <a:pt x="0" y="25"/>
                    </a:lnTo>
                    <a:lnTo>
                      <a:pt x="0" y="24"/>
                    </a:lnTo>
                    <a:lnTo>
                      <a:pt x="0" y="23"/>
                    </a:lnTo>
                    <a:lnTo>
                      <a:pt x="0" y="24"/>
                    </a:lnTo>
                    <a:lnTo>
                      <a:pt x="0" y="23"/>
                    </a:lnTo>
                    <a:lnTo>
                      <a:pt x="0" y="23"/>
                    </a:lnTo>
                    <a:lnTo>
                      <a:pt x="0" y="23"/>
                    </a:lnTo>
                    <a:lnTo>
                      <a:pt x="0" y="22"/>
                    </a:lnTo>
                    <a:lnTo>
                      <a:pt x="0" y="22"/>
                    </a:lnTo>
                    <a:lnTo>
                      <a:pt x="0" y="22"/>
                    </a:lnTo>
                    <a:lnTo>
                      <a:pt x="0" y="21"/>
                    </a:lnTo>
                    <a:lnTo>
                      <a:pt x="0" y="21"/>
                    </a:lnTo>
                    <a:lnTo>
                      <a:pt x="0" y="20"/>
                    </a:lnTo>
                    <a:lnTo>
                      <a:pt x="0" y="20"/>
                    </a:lnTo>
                    <a:lnTo>
                      <a:pt x="0" y="20"/>
                    </a:lnTo>
                    <a:lnTo>
                      <a:pt x="0" y="20"/>
                    </a:lnTo>
                    <a:lnTo>
                      <a:pt x="0" y="19"/>
                    </a:lnTo>
                    <a:lnTo>
                      <a:pt x="0" y="19"/>
                    </a:lnTo>
                    <a:lnTo>
                      <a:pt x="0" y="19"/>
                    </a:lnTo>
                    <a:lnTo>
                      <a:pt x="0" y="19"/>
                    </a:lnTo>
                    <a:lnTo>
                      <a:pt x="0" y="19"/>
                    </a:lnTo>
                    <a:lnTo>
                      <a:pt x="0" y="18"/>
                    </a:lnTo>
                    <a:lnTo>
                      <a:pt x="0" y="18"/>
                    </a:lnTo>
                    <a:lnTo>
                      <a:pt x="0" y="18"/>
                    </a:lnTo>
                    <a:lnTo>
                      <a:pt x="0" y="19"/>
                    </a:lnTo>
                    <a:lnTo>
                      <a:pt x="0" y="19"/>
                    </a:lnTo>
                    <a:lnTo>
                      <a:pt x="0" y="18"/>
                    </a:lnTo>
                    <a:lnTo>
                      <a:pt x="0" y="18"/>
                    </a:lnTo>
                    <a:lnTo>
                      <a:pt x="0" y="17"/>
                    </a:lnTo>
                    <a:lnTo>
                      <a:pt x="0" y="18"/>
                    </a:lnTo>
                    <a:lnTo>
                      <a:pt x="0" y="17"/>
                    </a:lnTo>
                    <a:lnTo>
                      <a:pt x="0" y="17"/>
                    </a:lnTo>
                    <a:lnTo>
                      <a:pt x="0" y="17"/>
                    </a:lnTo>
                    <a:lnTo>
                      <a:pt x="0" y="17"/>
                    </a:lnTo>
                    <a:lnTo>
                      <a:pt x="0" y="16"/>
                    </a:lnTo>
                    <a:lnTo>
                      <a:pt x="0" y="15"/>
                    </a:lnTo>
                    <a:lnTo>
                      <a:pt x="0" y="15"/>
                    </a:lnTo>
                    <a:lnTo>
                      <a:pt x="0" y="15"/>
                    </a:lnTo>
                    <a:lnTo>
                      <a:pt x="0" y="14"/>
                    </a:lnTo>
                    <a:lnTo>
                      <a:pt x="0" y="15"/>
                    </a:lnTo>
                    <a:lnTo>
                      <a:pt x="0" y="14"/>
                    </a:lnTo>
                    <a:lnTo>
                      <a:pt x="0" y="13"/>
                    </a:lnTo>
                    <a:lnTo>
                      <a:pt x="0" y="13"/>
                    </a:lnTo>
                    <a:lnTo>
                      <a:pt x="0" y="14"/>
                    </a:lnTo>
                    <a:lnTo>
                      <a:pt x="0" y="14"/>
                    </a:lnTo>
                    <a:lnTo>
                      <a:pt x="0" y="14"/>
                    </a:lnTo>
                    <a:lnTo>
                      <a:pt x="0" y="14"/>
                    </a:lnTo>
                    <a:lnTo>
                      <a:pt x="0" y="15"/>
                    </a:lnTo>
                    <a:lnTo>
                      <a:pt x="0" y="14"/>
                    </a:lnTo>
                    <a:lnTo>
                      <a:pt x="0" y="15"/>
                    </a:lnTo>
                    <a:lnTo>
                      <a:pt x="0" y="15"/>
                    </a:lnTo>
                    <a:lnTo>
                      <a:pt x="0" y="14"/>
                    </a:lnTo>
                    <a:lnTo>
                      <a:pt x="0" y="14"/>
                    </a:lnTo>
                    <a:lnTo>
                      <a:pt x="0" y="13"/>
                    </a:lnTo>
                    <a:lnTo>
                      <a:pt x="0" y="13"/>
                    </a:lnTo>
                    <a:lnTo>
                      <a:pt x="0" y="13"/>
                    </a:lnTo>
                    <a:lnTo>
                      <a:pt x="0" y="13"/>
                    </a:lnTo>
                    <a:lnTo>
                      <a:pt x="0" y="13"/>
                    </a:lnTo>
                    <a:lnTo>
                      <a:pt x="0" y="12"/>
                    </a:lnTo>
                    <a:lnTo>
                      <a:pt x="0" y="13"/>
                    </a:lnTo>
                    <a:lnTo>
                      <a:pt x="0" y="12"/>
                    </a:lnTo>
                    <a:lnTo>
                      <a:pt x="0" y="12"/>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1"/>
                    </a:lnTo>
                    <a:lnTo>
                      <a:pt x="0" y="10"/>
                    </a:lnTo>
                    <a:lnTo>
                      <a:pt x="0" y="11"/>
                    </a:lnTo>
                    <a:lnTo>
                      <a:pt x="0" y="11"/>
                    </a:lnTo>
                    <a:lnTo>
                      <a:pt x="0" y="10"/>
                    </a:lnTo>
                    <a:lnTo>
                      <a:pt x="0" y="10"/>
                    </a:lnTo>
                    <a:lnTo>
                      <a:pt x="0" y="11"/>
                    </a:lnTo>
                    <a:lnTo>
                      <a:pt x="0" y="11"/>
                    </a:lnTo>
                    <a:lnTo>
                      <a:pt x="0" y="11"/>
                    </a:lnTo>
                    <a:lnTo>
                      <a:pt x="0" y="10"/>
                    </a:lnTo>
                    <a:lnTo>
                      <a:pt x="0" y="10"/>
                    </a:lnTo>
                    <a:lnTo>
                      <a:pt x="0" y="9"/>
                    </a:lnTo>
                    <a:lnTo>
                      <a:pt x="0" y="10"/>
                    </a:lnTo>
                    <a:lnTo>
                      <a:pt x="0" y="10"/>
                    </a:lnTo>
                    <a:lnTo>
                      <a:pt x="0" y="10"/>
                    </a:lnTo>
                    <a:lnTo>
                      <a:pt x="0" y="11"/>
                    </a:lnTo>
                    <a:lnTo>
                      <a:pt x="0" y="11"/>
                    </a:lnTo>
                    <a:lnTo>
                      <a:pt x="0" y="11"/>
                    </a:lnTo>
                    <a:lnTo>
                      <a:pt x="0" y="11"/>
                    </a:lnTo>
                    <a:lnTo>
                      <a:pt x="0" y="10"/>
                    </a:lnTo>
                    <a:lnTo>
                      <a:pt x="0" y="10"/>
                    </a:lnTo>
                    <a:lnTo>
                      <a:pt x="0" y="10"/>
                    </a:lnTo>
                    <a:lnTo>
                      <a:pt x="0" y="9"/>
                    </a:lnTo>
                    <a:lnTo>
                      <a:pt x="0" y="10"/>
                    </a:lnTo>
                    <a:lnTo>
                      <a:pt x="0" y="9"/>
                    </a:lnTo>
                    <a:lnTo>
                      <a:pt x="0" y="10"/>
                    </a:lnTo>
                    <a:lnTo>
                      <a:pt x="0" y="10"/>
                    </a:lnTo>
                    <a:lnTo>
                      <a:pt x="0" y="10"/>
                    </a:lnTo>
                    <a:lnTo>
                      <a:pt x="0" y="10"/>
                    </a:lnTo>
                    <a:lnTo>
                      <a:pt x="0" y="10"/>
                    </a:lnTo>
                    <a:lnTo>
                      <a:pt x="0" y="9"/>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7"/>
                    </a:lnTo>
                    <a:lnTo>
                      <a:pt x="0" y="7"/>
                    </a:lnTo>
                    <a:lnTo>
                      <a:pt x="0" y="6"/>
                    </a:lnTo>
                    <a:lnTo>
                      <a:pt x="0" y="7"/>
                    </a:lnTo>
                    <a:lnTo>
                      <a:pt x="0" y="6"/>
                    </a:lnTo>
                    <a:lnTo>
                      <a:pt x="0" y="7"/>
                    </a:lnTo>
                    <a:lnTo>
                      <a:pt x="0" y="7"/>
                    </a:lnTo>
                    <a:lnTo>
                      <a:pt x="0" y="6"/>
                    </a:lnTo>
                    <a:lnTo>
                      <a:pt x="0" y="6"/>
                    </a:lnTo>
                    <a:lnTo>
                      <a:pt x="0" y="5"/>
                    </a:lnTo>
                    <a:lnTo>
                      <a:pt x="0" y="5"/>
                    </a:lnTo>
                    <a:lnTo>
                      <a:pt x="0" y="5"/>
                    </a:lnTo>
                    <a:lnTo>
                      <a:pt x="0" y="4"/>
                    </a:lnTo>
                    <a:lnTo>
                      <a:pt x="0" y="5"/>
                    </a:lnTo>
                    <a:lnTo>
                      <a:pt x="0" y="4"/>
                    </a:lnTo>
                    <a:lnTo>
                      <a:pt x="0" y="5"/>
                    </a:lnTo>
                    <a:lnTo>
                      <a:pt x="0" y="6"/>
                    </a:lnTo>
                    <a:lnTo>
                      <a:pt x="0" y="6"/>
                    </a:lnTo>
                    <a:lnTo>
                      <a:pt x="0" y="5"/>
                    </a:lnTo>
                    <a:lnTo>
                      <a:pt x="0" y="6"/>
                    </a:lnTo>
                    <a:lnTo>
                      <a:pt x="0" y="6"/>
                    </a:lnTo>
                    <a:lnTo>
                      <a:pt x="0" y="5"/>
                    </a:lnTo>
                    <a:lnTo>
                      <a:pt x="0" y="5"/>
                    </a:lnTo>
                    <a:lnTo>
                      <a:pt x="0" y="4"/>
                    </a:lnTo>
                    <a:lnTo>
                      <a:pt x="0" y="4"/>
                    </a:lnTo>
                    <a:lnTo>
                      <a:pt x="0" y="4"/>
                    </a:lnTo>
                    <a:lnTo>
                      <a:pt x="0" y="4"/>
                    </a:lnTo>
                    <a:lnTo>
                      <a:pt x="0" y="4"/>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6"/>
                    </a:lnTo>
                    <a:lnTo>
                      <a:pt x="0" y="6"/>
                    </a:lnTo>
                    <a:lnTo>
                      <a:pt x="0" y="6"/>
                    </a:lnTo>
                    <a:lnTo>
                      <a:pt x="0" y="6"/>
                    </a:lnTo>
                    <a:lnTo>
                      <a:pt x="0" y="5"/>
                    </a:lnTo>
                    <a:lnTo>
                      <a:pt x="0" y="6"/>
                    </a:lnTo>
                    <a:lnTo>
                      <a:pt x="0" y="6"/>
                    </a:lnTo>
                    <a:lnTo>
                      <a:pt x="0" y="6"/>
                    </a:lnTo>
                    <a:lnTo>
                      <a:pt x="0" y="6"/>
                    </a:lnTo>
                    <a:lnTo>
                      <a:pt x="0" y="5"/>
                    </a:lnTo>
                    <a:lnTo>
                      <a:pt x="0" y="4"/>
                    </a:lnTo>
                    <a:lnTo>
                      <a:pt x="0" y="5"/>
                    </a:lnTo>
                    <a:lnTo>
                      <a:pt x="0" y="4"/>
                    </a:lnTo>
                    <a:lnTo>
                      <a:pt x="0" y="4"/>
                    </a:lnTo>
                    <a:lnTo>
                      <a:pt x="0" y="4"/>
                    </a:lnTo>
                    <a:lnTo>
                      <a:pt x="0" y="3"/>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4"/>
                    </a:lnTo>
                    <a:lnTo>
                      <a:pt x="0" y="3"/>
                    </a:lnTo>
                    <a:lnTo>
                      <a:pt x="0" y="3"/>
                    </a:lnTo>
                    <a:lnTo>
                      <a:pt x="0" y="2"/>
                    </a:lnTo>
                    <a:lnTo>
                      <a:pt x="0" y="3"/>
                    </a:lnTo>
                    <a:lnTo>
                      <a:pt x="0" y="3"/>
                    </a:lnTo>
                    <a:lnTo>
                      <a:pt x="0" y="3"/>
                    </a:lnTo>
                    <a:lnTo>
                      <a:pt x="0" y="3"/>
                    </a:lnTo>
                    <a:lnTo>
                      <a:pt x="0" y="3"/>
                    </a:lnTo>
                    <a:lnTo>
                      <a:pt x="0" y="4"/>
                    </a:lnTo>
                    <a:lnTo>
                      <a:pt x="0" y="4"/>
                    </a:lnTo>
                    <a:lnTo>
                      <a:pt x="0" y="4"/>
                    </a:lnTo>
                    <a:lnTo>
                      <a:pt x="0" y="4"/>
                    </a:lnTo>
                    <a:lnTo>
                      <a:pt x="0" y="5"/>
                    </a:lnTo>
                    <a:lnTo>
                      <a:pt x="0" y="5"/>
                    </a:lnTo>
                    <a:lnTo>
                      <a:pt x="0" y="6"/>
                    </a:lnTo>
                    <a:lnTo>
                      <a:pt x="0" y="6"/>
                    </a:lnTo>
                    <a:lnTo>
                      <a:pt x="0" y="5"/>
                    </a:lnTo>
                    <a:lnTo>
                      <a:pt x="0" y="6"/>
                    </a:lnTo>
                    <a:lnTo>
                      <a:pt x="0" y="6"/>
                    </a:lnTo>
                    <a:lnTo>
                      <a:pt x="0" y="6"/>
                    </a:lnTo>
                    <a:lnTo>
                      <a:pt x="0" y="5"/>
                    </a:lnTo>
                    <a:lnTo>
                      <a:pt x="0" y="4"/>
                    </a:lnTo>
                    <a:lnTo>
                      <a:pt x="0" y="4"/>
                    </a:lnTo>
                    <a:lnTo>
                      <a:pt x="0" y="4"/>
                    </a:lnTo>
                    <a:lnTo>
                      <a:pt x="0" y="3"/>
                    </a:lnTo>
                    <a:lnTo>
                      <a:pt x="0" y="3"/>
                    </a:lnTo>
                    <a:lnTo>
                      <a:pt x="0" y="3"/>
                    </a:lnTo>
                    <a:lnTo>
                      <a:pt x="0" y="2"/>
                    </a:lnTo>
                    <a:lnTo>
                      <a:pt x="0" y="1"/>
                    </a:lnTo>
                    <a:lnTo>
                      <a:pt x="0" y="1"/>
                    </a:lnTo>
                    <a:lnTo>
                      <a:pt x="0" y="0"/>
                    </a:lnTo>
                    <a:lnTo>
                      <a:pt x="0" y="0"/>
                    </a:lnTo>
                    <a:lnTo>
                      <a:pt x="0" y="0"/>
                    </a:lnTo>
                    <a:lnTo>
                      <a:pt x="0" y="0"/>
                    </a:lnTo>
                    <a:lnTo>
                      <a:pt x="0" y="0"/>
                    </a:lnTo>
                    <a:lnTo>
                      <a:pt x="0" y="0"/>
                    </a:lnTo>
                    <a:lnTo>
                      <a:pt x="0" y="0"/>
                    </a:lnTo>
                    <a:lnTo>
                      <a:pt x="0" y="1"/>
                    </a:lnTo>
                    <a:lnTo>
                      <a:pt x="0" y="1"/>
                    </a:lnTo>
                    <a:lnTo>
                      <a:pt x="0" y="1"/>
                    </a:lnTo>
                    <a:lnTo>
                      <a:pt x="0" y="0"/>
                    </a:lnTo>
                    <a:lnTo>
                      <a:pt x="0" y="1"/>
                    </a:lnTo>
                    <a:lnTo>
                      <a:pt x="0" y="1"/>
                    </a:lnTo>
                    <a:lnTo>
                      <a:pt x="0" y="1"/>
                    </a:lnTo>
                    <a:lnTo>
                      <a:pt x="0" y="0"/>
                    </a:lnTo>
                    <a:lnTo>
                      <a:pt x="0" y="1"/>
                    </a:lnTo>
                    <a:lnTo>
                      <a:pt x="0" y="1"/>
                    </a:lnTo>
                    <a:lnTo>
                      <a:pt x="0" y="1"/>
                    </a:lnTo>
                    <a:lnTo>
                      <a:pt x="0" y="1"/>
                    </a:lnTo>
                    <a:lnTo>
                      <a:pt x="0" y="0"/>
                    </a:lnTo>
                    <a:lnTo>
                      <a:pt x="0" y="0"/>
                    </a:lnTo>
                    <a:lnTo>
                      <a:pt x="0" y="0"/>
                    </a:lnTo>
                    <a:lnTo>
                      <a:pt x="0" y="0"/>
                    </a:lnTo>
                    <a:lnTo>
                      <a:pt x="0" y="1"/>
                    </a:lnTo>
                    <a:lnTo>
                      <a:pt x="0" y="1"/>
                    </a:lnTo>
                    <a:lnTo>
                      <a:pt x="0" y="1"/>
                    </a:lnTo>
                    <a:lnTo>
                      <a:pt x="0" y="1"/>
                    </a:lnTo>
                    <a:lnTo>
                      <a:pt x="0" y="2"/>
                    </a:lnTo>
                    <a:lnTo>
                      <a:pt x="0" y="2"/>
                    </a:lnTo>
                    <a:lnTo>
                      <a:pt x="0" y="1"/>
                    </a:lnTo>
                  </a:path>
                </a:pathLst>
              </a:custGeom>
              <a:noFill/>
              <a:ln w="0">
                <a:solidFill>
                  <a:srgbClr val="3366FF"/>
                </a:solidFill>
                <a:prstDash val="solid"/>
                <a:round/>
                <a:headEnd/>
                <a:tailEnd/>
              </a:ln>
            </p:spPr>
            <p:txBody>
              <a:bodyPr/>
              <a:lstStyle/>
              <a:p>
                <a:endParaRPr lang="en-GB"/>
              </a:p>
            </p:txBody>
          </p:sp>
          <p:sp>
            <p:nvSpPr>
              <p:cNvPr id="186027" name="Freeform 683"/>
              <p:cNvSpPr>
                <a:spLocks/>
              </p:cNvSpPr>
              <p:nvPr/>
            </p:nvSpPr>
            <p:spPr bwMode="auto">
              <a:xfrm>
                <a:off x="3030" y="3617"/>
                <a:ext cx="1" cy="66"/>
              </a:xfrm>
              <a:custGeom>
                <a:avLst/>
                <a:gdLst/>
                <a:ahLst/>
                <a:cxnLst>
                  <a:cxn ang="0">
                    <a:pos x="0" y="3"/>
                  </a:cxn>
                  <a:cxn ang="0">
                    <a:pos x="0" y="2"/>
                  </a:cxn>
                  <a:cxn ang="0">
                    <a:pos x="0" y="5"/>
                  </a:cxn>
                  <a:cxn ang="0">
                    <a:pos x="0" y="9"/>
                  </a:cxn>
                  <a:cxn ang="0">
                    <a:pos x="0" y="8"/>
                  </a:cxn>
                  <a:cxn ang="0">
                    <a:pos x="0" y="4"/>
                  </a:cxn>
                  <a:cxn ang="0">
                    <a:pos x="0" y="4"/>
                  </a:cxn>
                  <a:cxn ang="0">
                    <a:pos x="0" y="6"/>
                  </a:cxn>
                  <a:cxn ang="0">
                    <a:pos x="0" y="6"/>
                  </a:cxn>
                  <a:cxn ang="0">
                    <a:pos x="0" y="7"/>
                  </a:cxn>
                  <a:cxn ang="0">
                    <a:pos x="0" y="7"/>
                  </a:cxn>
                  <a:cxn ang="0">
                    <a:pos x="0" y="6"/>
                  </a:cxn>
                  <a:cxn ang="0">
                    <a:pos x="0" y="7"/>
                  </a:cxn>
                  <a:cxn ang="0">
                    <a:pos x="0" y="5"/>
                  </a:cxn>
                  <a:cxn ang="0">
                    <a:pos x="0" y="4"/>
                  </a:cxn>
                  <a:cxn ang="0">
                    <a:pos x="0" y="5"/>
                  </a:cxn>
                  <a:cxn ang="0">
                    <a:pos x="0" y="5"/>
                  </a:cxn>
                  <a:cxn ang="0">
                    <a:pos x="0" y="8"/>
                  </a:cxn>
                  <a:cxn ang="0">
                    <a:pos x="0" y="5"/>
                  </a:cxn>
                  <a:cxn ang="0">
                    <a:pos x="0" y="3"/>
                  </a:cxn>
                  <a:cxn ang="0">
                    <a:pos x="0" y="3"/>
                  </a:cxn>
                  <a:cxn ang="0">
                    <a:pos x="0" y="4"/>
                  </a:cxn>
                  <a:cxn ang="0">
                    <a:pos x="0" y="4"/>
                  </a:cxn>
                  <a:cxn ang="0">
                    <a:pos x="0" y="3"/>
                  </a:cxn>
                  <a:cxn ang="0">
                    <a:pos x="0" y="5"/>
                  </a:cxn>
                  <a:cxn ang="0">
                    <a:pos x="0" y="6"/>
                  </a:cxn>
                  <a:cxn ang="0">
                    <a:pos x="0" y="8"/>
                  </a:cxn>
                  <a:cxn ang="0">
                    <a:pos x="0" y="8"/>
                  </a:cxn>
                  <a:cxn ang="0">
                    <a:pos x="0" y="6"/>
                  </a:cxn>
                  <a:cxn ang="0">
                    <a:pos x="0" y="5"/>
                  </a:cxn>
                  <a:cxn ang="0">
                    <a:pos x="0" y="8"/>
                  </a:cxn>
                  <a:cxn ang="0">
                    <a:pos x="0" y="9"/>
                  </a:cxn>
                  <a:cxn ang="0">
                    <a:pos x="0" y="10"/>
                  </a:cxn>
                  <a:cxn ang="0">
                    <a:pos x="0" y="6"/>
                  </a:cxn>
                  <a:cxn ang="0">
                    <a:pos x="0" y="8"/>
                  </a:cxn>
                  <a:cxn ang="0">
                    <a:pos x="0" y="7"/>
                  </a:cxn>
                  <a:cxn ang="0">
                    <a:pos x="0" y="4"/>
                  </a:cxn>
                  <a:cxn ang="0">
                    <a:pos x="0" y="6"/>
                  </a:cxn>
                  <a:cxn ang="0">
                    <a:pos x="0" y="2"/>
                  </a:cxn>
                  <a:cxn ang="0">
                    <a:pos x="0" y="2"/>
                  </a:cxn>
                  <a:cxn ang="0">
                    <a:pos x="0" y="3"/>
                  </a:cxn>
                  <a:cxn ang="0">
                    <a:pos x="0" y="4"/>
                  </a:cxn>
                  <a:cxn ang="0">
                    <a:pos x="0" y="5"/>
                  </a:cxn>
                  <a:cxn ang="0">
                    <a:pos x="0" y="2"/>
                  </a:cxn>
                  <a:cxn ang="0">
                    <a:pos x="0" y="2"/>
                  </a:cxn>
                  <a:cxn ang="0">
                    <a:pos x="0" y="3"/>
                  </a:cxn>
                  <a:cxn ang="0">
                    <a:pos x="0" y="1"/>
                  </a:cxn>
                  <a:cxn ang="0">
                    <a:pos x="0" y="4"/>
                  </a:cxn>
                  <a:cxn ang="0">
                    <a:pos x="0" y="5"/>
                  </a:cxn>
                  <a:cxn ang="0">
                    <a:pos x="0" y="5"/>
                  </a:cxn>
                  <a:cxn ang="0">
                    <a:pos x="0" y="8"/>
                  </a:cxn>
                  <a:cxn ang="0">
                    <a:pos x="0" y="6"/>
                  </a:cxn>
                  <a:cxn ang="0">
                    <a:pos x="0" y="8"/>
                  </a:cxn>
                  <a:cxn ang="0">
                    <a:pos x="0" y="8"/>
                  </a:cxn>
                  <a:cxn ang="0">
                    <a:pos x="0" y="7"/>
                  </a:cxn>
                  <a:cxn ang="0">
                    <a:pos x="0" y="5"/>
                  </a:cxn>
                  <a:cxn ang="0">
                    <a:pos x="0" y="3"/>
                  </a:cxn>
                  <a:cxn ang="0">
                    <a:pos x="0" y="5"/>
                  </a:cxn>
                  <a:cxn ang="0">
                    <a:pos x="0" y="4"/>
                  </a:cxn>
                  <a:cxn ang="0">
                    <a:pos x="0" y="6"/>
                  </a:cxn>
                  <a:cxn ang="0">
                    <a:pos x="0" y="6"/>
                  </a:cxn>
                  <a:cxn ang="0">
                    <a:pos x="0" y="6"/>
                  </a:cxn>
                  <a:cxn ang="0">
                    <a:pos x="0" y="7"/>
                  </a:cxn>
                </a:cxnLst>
                <a:rect l="0" t="0" r="r" b="b"/>
                <a:pathLst>
                  <a:path h="11">
                    <a:moveTo>
                      <a:pt x="0" y="6"/>
                    </a:moveTo>
                    <a:lnTo>
                      <a:pt x="0" y="6"/>
                    </a:lnTo>
                    <a:lnTo>
                      <a:pt x="0" y="6"/>
                    </a:lnTo>
                    <a:lnTo>
                      <a:pt x="0" y="6"/>
                    </a:lnTo>
                    <a:lnTo>
                      <a:pt x="0" y="6"/>
                    </a:lnTo>
                    <a:lnTo>
                      <a:pt x="0" y="6"/>
                    </a:lnTo>
                    <a:lnTo>
                      <a:pt x="0" y="5"/>
                    </a:lnTo>
                    <a:lnTo>
                      <a:pt x="0" y="5"/>
                    </a:lnTo>
                    <a:lnTo>
                      <a:pt x="0" y="4"/>
                    </a:lnTo>
                    <a:lnTo>
                      <a:pt x="0" y="3"/>
                    </a:lnTo>
                    <a:lnTo>
                      <a:pt x="0" y="3"/>
                    </a:lnTo>
                    <a:lnTo>
                      <a:pt x="0" y="2"/>
                    </a:lnTo>
                    <a:lnTo>
                      <a:pt x="0" y="3"/>
                    </a:lnTo>
                    <a:lnTo>
                      <a:pt x="0" y="4"/>
                    </a:lnTo>
                    <a:lnTo>
                      <a:pt x="0" y="3"/>
                    </a:lnTo>
                    <a:lnTo>
                      <a:pt x="0" y="3"/>
                    </a:lnTo>
                    <a:lnTo>
                      <a:pt x="0" y="3"/>
                    </a:lnTo>
                    <a:lnTo>
                      <a:pt x="0" y="4"/>
                    </a:lnTo>
                    <a:lnTo>
                      <a:pt x="0" y="3"/>
                    </a:lnTo>
                    <a:lnTo>
                      <a:pt x="0" y="3"/>
                    </a:lnTo>
                    <a:lnTo>
                      <a:pt x="0" y="3"/>
                    </a:lnTo>
                    <a:lnTo>
                      <a:pt x="0" y="2"/>
                    </a:lnTo>
                    <a:lnTo>
                      <a:pt x="0" y="4"/>
                    </a:lnTo>
                    <a:lnTo>
                      <a:pt x="0" y="3"/>
                    </a:lnTo>
                    <a:lnTo>
                      <a:pt x="0" y="3"/>
                    </a:lnTo>
                    <a:lnTo>
                      <a:pt x="0" y="4"/>
                    </a:lnTo>
                    <a:lnTo>
                      <a:pt x="0" y="3"/>
                    </a:lnTo>
                    <a:lnTo>
                      <a:pt x="0" y="4"/>
                    </a:lnTo>
                    <a:lnTo>
                      <a:pt x="0" y="4"/>
                    </a:lnTo>
                    <a:lnTo>
                      <a:pt x="0" y="4"/>
                    </a:lnTo>
                    <a:lnTo>
                      <a:pt x="0" y="4"/>
                    </a:lnTo>
                    <a:lnTo>
                      <a:pt x="0" y="4"/>
                    </a:lnTo>
                    <a:lnTo>
                      <a:pt x="0" y="5"/>
                    </a:lnTo>
                    <a:lnTo>
                      <a:pt x="0" y="4"/>
                    </a:lnTo>
                    <a:lnTo>
                      <a:pt x="0" y="5"/>
                    </a:lnTo>
                    <a:lnTo>
                      <a:pt x="0" y="6"/>
                    </a:lnTo>
                    <a:lnTo>
                      <a:pt x="0" y="6"/>
                    </a:lnTo>
                    <a:lnTo>
                      <a:pt x="0" y="6"/>
                    </a:lnTo>
                    <a:lnTo>
                      <a:pt x="0" y="6"/>
                    </a:lnTo>
                    <a:lnTo>
                      <a:pt x="0" y="7"/>
                    </a:lnTo>
                    <a:lnTo>
                      <a:pt x="0" y="8"/>
                    </a:lnTo>
                    <a:lnTo>
                      <a:pt x="0" y="8"/>
                    </a:lnTo>
                    <a:lnTo>
                      <a:pt x="0" y="8"/>
                    </a:lnTo>
                    <a:lnTo>
                      <a:pt x="0" y="9"/>
                    </a:lnTo>
                    <a:lnTo>
                      <a:pt x="0" y="9"/>
                    </a:lnTo>
                    <a:lnTo>
                      <a:pt x="0" y="9"/>
                    </a:lnTo>
                    <a:lnTo>
                      <a:pt x="0" y="8"/>
                    </a:lnTo>
                    <a:lnTo>
                      <a:pt x="0" y="8"/>
                    </a:lnTo>
                    <a:lnTo>
                      <a:pt x="0" y="8"/>
                    </a:lnTo>
                    <a:lnTo>
                      <a:pt x="0" y="8"/>
                    </a:lnTo>
                    <a:lnTo>
                      <a:pt x="0" y="9"/>
                    </a:lnTo>
                    <a:lnTo>
                      <a:pt x="0" y="8"/>
                    </a:lnTo>
                    <a:lnTo>
                      <a:pt x="0" y="9"/>
                    </a:lnTo>
                    <a:lnTo>
                      <a:pt x="0" y="8"/>
                    </a:lnTo>
                    <a:lnTo>
                      <a:pt x="0" y="8"/>
                    </a:lnTo>
                    <a:lnTo>
                      <a:pt x="0" y="8"/>
                    </a:lnTo>
                    <a:lnTo>
                      <a:pt x="0" y="8"/>
                    </a:lnTo>
                    <a:lnTo>
                      <a:pt x="0" y="7"/>
                    </a:lnTo>
                    <a:lnTo>
                      <a:pt x="0" y="7"/>
                    </a:lnTo>
                    <a:lnTo>
                      <a:pt x="0" y="7"/>
                    </a:lnTo>
                    <a:lnTo>
                      <a:pt x="0" y="6"/>
                    </a:lnTo>
                    <a:lnTo>
                      <a:pt x="0" y="6"/>
                    </a:lnTo>
                    <a:lnTo>
                      <a:pt x="0" y="6"/>
                    </a:lnTo>
                    <a:lnTo>
                      <a:pt x="0" y="5"/>
                    </a:lnTo>
                    <a:lnTo>
                      <a:pt x="0" y="5"/>
                    </a:lnTo>
                    <a:lnTo>
                      <a:pt x="0" y="4"/>
                    </a:lnTo>
                    <a:lnTo>
                      <a:pt x="0" y="3"/>
                    </a:lnTo>
                    <a:lnTo>
                      <a:pt x="0" y="4"/>
                    </a:lnTo>
                    <a:lnTo>
                      <a:pt x="0" y="4"/>
                    </a:lnTo>
                    <a:lnTo>
                      <a:pt x="0" y="4"/>
                    </a:lnTo>
                    <a:lnTo>
                      <a:pt x="0" y="4"/>
                    </a:lnTo>
                    <a:lnTo>
                      <a:pt x="0" y="4"/>
                    </a:lnTo>
                    <a:lnTo>
                      <a:pt x="0" y="3"/>
                    </a:lnTo>
                    <a:lnTo>
                      <a:pt x="0" y="4"/>
                    </a:lnTo>
                    <a:lnTo>
                      <a:pt x="0" y="4"/>
                    </a:lnTo>
                    <a:lnTo>
                      <a:pt x="0" y="4"/>
                    </a:lnTo>
                    <a:lnTo>
                      <a:pt x="0" y="4"/>
                    </a:lnTo>
                    <a:lnTo>
                      <a:pt x="0" y="4"/>
                    </a:lnTo>
                    <a:lnTo>
                      <a:pt x="0" y="5"/>
                    </a:lnTo>
                    <a:lnTo>
                      <a:pt x="0" y="5"/>
                    </a:lnTo>
                    <a:lnTo>
                      <a:pt x="0" y="5"/>
                    </a:lnTo>
                    <a:lnTo>
                      <a:pt x="0" y="6"/>
                    </a:lnTo>
                    <a:lnTo>
                      <a:pt x="0" y="6"/>
                    </a:lnTo>
                    <a:lnTo>
                      <a:pt x="0" y="6"/>
                    </a:lnTo>
                    <a:lnTo>
                      <a:pt x="0" y="7"/>
                    </a:lnTo>
                    <a:lnTo>
                      <a:pt x="0" y="6"/>
                    </a:lnTo>
                    <a:lnTo>
                      <a:pt x="0" y="6"/>
                    </a:lnTo>
                    <a:lnTo>
                      <a:pt x="0" y="6"/>
                    </a:lnTo>
                    <a:lnTo>
                      <a:pt x="0" y="7"/>
                    </a:lnTo>
                    <a:lnTo>
                      <a:pt x="0" y="7"/>
                    </a:lnTo>
                    <a:lnTo>
                      <a:pt x="0" y="6"/>
                    </a:lnTo>
                    <a:lnTo>
                      <a:pt x="0" y="6"/>
                    </a:lnTo>
                    <a:lnTo>
                      <a:pt x="0" y="6"/>
                    </a:lnTo>
                    <a:lnTo>
                      <a:pt x="0" y="6"/>
                    </a:lnTo>
                    <a:lnTo>
                      <a:pt x="0" y="7"/>
                    </a:lnTo>
                    <a:lnTo>
                      <a:pt x="0" y="7"/>
                    </a:lnTo>
                    <a:lnTo>
                      <a:pt x="0" y="7"/>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7"/>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6"/>
                    </a:lnTo>
                    <a:lnTo>
                      <a:pt x="0" y="6"/>
                    </a:lnTo>
                    <a:lnTo>
                      <a:pt x="0" y="6"/>
                    </a:lnTo>
                    <a:lnTo>
                      <a:pt x="0" y="6"/>
                    </a:lnTo>
                    <a:lnTo>
                      <a:pt x="0" y="6"/>
                    </a:lnTo>
                    <a:lnTo>
                      <a:pt x="0" y="5"/>
                    </a:lnTo>
                    <a:lnTo>
                      <a:pt x="0" y="5"/>
                    </a:lnTo>
                    <a:lnTo>
                      <a:pt x="0" y="6"/>
                    </a:lnTo>
                    <a:lnTo>
                      <a:pt x="0" y="6"/>
                    </a:lnTo>
                    <a:lnTo>
                      <a:pt x="0" y="6"/>
                    </a:lnTo>
                    <a:lnTo>
                      <a:pt x="0" y="7"/>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5"/>
                    </a:lnTo>
                    <a:lnTo>
                      <a:pt x="0" y="5"/>
                    </a:lnTo>
                    <a:lnTo>
                      <a:pt x="0" y="5"/>
                    </a:lnTo>
                    <a:lnTo>
                      <a:pt x="0" y="6"/>
                    </a:lnTo>
                    <a:lnTo>
                      <a:pt x="0" y="5"/>
                    </a:lnTo>
                    <a:lnTo>
                      <a:pt x="0" y="5"/>
                    </a:lnTo>
                    <a:lnTo>
                      <a:pt x="0" y="4"/>
                    </a:lnTo>
                    <a:lnTo>
                      <a:pt x="0" y="4"/>
                    </a:lnTo>
                    <a:lnTo>
                      <a:pt x="0" y="4"/>
                    </a:lnTo>
                    <a:lnTo>
                      <a:pt x="0" y="4"/>
                    </a:lnTo>
                    <a:lnTo>
                      <a:pt x="0" y="4"/>
                    </a:lnTo>
                    <a:lnTo>
                      <a:pt x="0" y="5"/>
                    </a:lnTo>
                    <a:lnTo>
                      <a:pt x="0" y="4"/>
                    </a:lnTo>
                    <a:lnTo>
                      <a:pt x="0" y="4"/>
                    </a:lnTo>
                    <a:lnTo>
                      <a:pt x="0" y="5"/>
                    </a:lnTo>
                    <a:lnTo>
                      <a:pt x="0" y="4"/>
                    </a:lnTo>
                    <a:lnTo>
                      <a:pt x="0" y="4"/>
                    </a:lnTo>
                    <a:lnTo>
                      <a:pt x="0" y="5"/>
                    </a:lnTo>
                    <a:lnTo>
                      <a:pt x="0" y="5"/>
                    </a:lnTo>
                    <a:lnTo>
                      <a:pt x="0" y="6"/>
                    </a:lnTo>
                    <a:lnTo>
                      <a:pt x="0" y="5"/>
                    </a:lnTo>
                    <a:lnTo>
                      <a:pt x="0" y="5"/>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5"/>
                    </a:lnTo>
                    <a:lnTo>
                      <a:pt x="0" y="5"/>
                    </a:lnTo>
                    <a:lnTo>
                      <a:pt x="0" y="6"/>
                    </a:lnTo>
                    <a:lnTo>
                      <a:pt x="0" y="6"/>
                    </a:lnTo>
                    <a:lnTo>
                      <a:pt x="0" y="6"/>
                    </a:lnTo>
                    <a:lnTo>
                      <a:pt x="0" y="6"/>
                    </a:lnTo>
                    <a:lnTo>
                      <a:pt x="0" y="6"/>
                    </a:lnTo>
                    <a:lnTo>
                      <a:pt x="0" y="7"/>
                    </a:lnTo>
                    <a:lnTo>
                      <a:pt x="0" y="6"/>
                    </a:lnTo>
                    <a:lnTo>
                      <a:pt x="0" y="7"/>
                    </a:lnTo>
                    <a:lnTo>
                      <a:pt x="0" y="7"/>
                    </a:lnTo>
                    <a:lnTo>
                      <a:pt x="0" y="8"/>
                    </a:lnTo>
                    <a:lnTo>
                      <a:pt x="0" y="7"/>
                    </a:lnTo>
                    <a:lnTo>
                      <a:pt x="0" y="8"/>
                    </a:lnTo>
                    <a:lnTo>
                      <a:pt x="0" y="7"/>
                    </a:lnTo>
                    <a:lnTo>
                      <a:pt x="0" y="6"/>
                    </a:lnTo>
                    <a:lnTo>
                      <a:pt x="0" y="6"/>
                    </a:lnTo>
                    <a:lnTo>
                      <a:pt x="0" y="6"/>
                    </a:lnTo>
                    <a:lnTo>
                      <a:pt x="0" y="6"/>
                    </a:lnTo>
                    <a:lnTo>
                      <a:pt x="0" y="6"/>
                    </a:lnTo>
                    <a:lnTo>
                      <a:pt x="0" y="6"/>
                    </a:lnTo>
                    <a:lnTo>
                      <a:pt x="0" y="6"/>
                    </a:lnTo>
                    <a:lnTo>
                      <a:pt x="0" y="5"/>
                    </a:lnTo>
                    <a:lnTo>
                      <a:pt x="0" y="4"/>
                    </a:lnTo>
                    <a:lnTo>
                      <a:pt x="0" y="4"/>
                    </a:lnTo>
                    <a:lnTo>
                      <a:pt x="0" y="3"/>
                    </a:lnTo>
                    <a:lnTo>
                      <a:pt x="0" y="4"/>
                    </a:lnTo>
                    <a:lnTo>
                      <a:pt x="0" y="3"/>
                    </a:lnTo>
                    <a:lnTo>
                      <a:pt x="0" y="3"/>
                    </a:lnTo>
                    <a:lnTo>
                      <a:pt x="0" y="3"/>
                    </a:lnTo>
                    <a:lnTo>
                      <a:pt x="0" y="3"/>
                    </a:lnTo>
                    <a:lnTo>
                      <a:pt x="0" y="3"/>
                    </a:lnTo>
                    <a:lnTo>
                      <a:pt x="0" y="3"/>
                    </a:lnTo>
                    <a:lnTo>
                      <a:pt x="0" y="3"/>
                    </a:lnTo>
                    <a:lnTo>
                      <a:pt x="0" y="4"/>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3"/>
                    </a:lnTo>
                    <a:lnTo>
                      <a:pt x="0" y="4"/>
                    </a:lnTo>
                    <a:lnTo>
                      <a:pt x="0" y="3"/>
                    </a:lnTo>
                    <a:lnTo>
                      <a:pt x="0" y="3"/>
                    </a:lnTo>
                    <a:lnTo>
                      <a:pt x="0" y="2"/>
                    </a:lnTo>
                    <a:lnTo>
                      <a:pt x="0" y="3"/>
                    </a:lnTo>
                    <a:lnTo>
                      <a:pt x="0" y="3"/>
                    </a:lnTo>
                    <a:lnTo>
                      <a:pt x="0" y="3"/>
                    </a:lnTo>
                    <a:lnTo>
                      <a:pt x="0" y="3"/>
                    </a:lnTo>
                    <a:lnTo>
                      <a:pt x="0" y="4"/>
                    </a:lnTo>
                    <a:lnTo>
                      <a:pt x="0" y="4"/>
                    </a:lnTo>
                    <a:lnTo>
                      <a:pt x="0" y="4"/>
                    </a:lnTo>
                    <a:lnTo>
                      <a:pt x="0" y="5"/>
                    </a:lnTo>
                    <a:lnTo>
                      <a:pt x="0" y="4"/>
                    </a:lnTo>
                    <a:lnTo>
                      <a:pt x="0" y="5"/>
                    </a:lnTo>
                    <a:lnTo>
                      <a:pt x="0" y="5"/>
                    </a:lnTo>
                    <a:lnTo>
                      <a:pt x="0" y="6"/>
                    </a:lnTo>
                    <a:lnTo>
                      <a:pt x="0" y="6"/>
                    </a:lnTo>
                    <a:lnTo>
                      <a:pt x="0" y="6"/>
                    </a:lnTo>
                    <a:lnTo>
                      <a:pt x="0" y="7"/>
                    </a:lnTo>
                    <a:lnTo>
                      <a:pt x="0" y="6"/>
                    </a:lnTo>
                    <a:lnTo>
                      <a:pt x="0" y="7"/>
                    </a:lnTo>
                    <a:lnTo>
                      <a:pt x="0" y="6"/>
                    </a:lnTo>
                    <a:lnTo>
                      <a:pt x="0" y="7"/>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8"/>
                    </a:lnTo>
                    <a:lnTo>
                      <a:pt x="0" y="8"/>
                    </a:lnTo>
                    <a:lnTo>
                      <a:pt x="0" y="8"/>
                    </a:lnTo>
                    <a:lnTo>
                      <a:pt x="0" y="7"/>
                    </a:lnTo>
                    <a:lnTo>
                      <a:pt x="0" y="8"/>
                    </a:lnTo>
                    <a:lnTo>
                      <a:pt x="0" y="7"/>
                    </a:lnTo>
                    <a:lnTo>
                      <a:pt x="0" y="6"/>
                    </a:lnTo>
                    <a:lnTo>
                      <a:pt x="0" y="6"/>
                    </a:lnTo>
                    <a:lnTo>
                      <a:pt x="0" y="5"/>
                    </a:lnTo>
                    <a:lnTo>
                      <a:pt x="0" y="6"/>
                    </a:lnTo>
                    <a:lnTo>
                      <a:pt x="0" y="5"/>
                    </a:lnTo>
                    <a:lnTo>
                      <a:pt x="0" y="4"/>
                    </a:lnTo>
                    <a:lnTo>
                      <a:pt x="0" y="5"/>
                    </a:lnTo>
                    <a:lnTo>
                      <a:pt x="0" y="6"/>
                    </a:lnTo>
                    <a:lnTo>
                      <a:pt x="0" y="6"/>
                    </a:lnTo>
                    <a:lnTo>
                      <a:pt x="0" y="6"/>
                    </a:lnTo>
                    <a:lnTo>
                      <a:pt x="0" y="6"/>
                    </a:lnTo>
                    <a:lnTo>
                      <a:pt x="0" y="6"/>
                    </a:lnTo>
                    <a:lnTo>
                      <a:pt x="0" y="5"/>
                    </a:lnTo>
                    <a:lnTo>
                      <a:pt x="0" y="5"/>
                    </a:lnTo>
                    <a:lnTo>
                      <a:pt x="0" y="6"/>
                    </a:lnTo>
                    <a:lnTo>
                      <a:pt x="0" y="5"/>
                    </a:lnTo>
                    <a:lnTo>
                      <a:pt x="0" y="6"/>
                    </a:lnTo>
                    <a:lnTo>
                      <a:pt x="0" y="6"/>
                    </a:lnTo>
                    <a:lnTo>
                      <a:pt x="0" y="5"/>
                    </a:lnTo>
                    <a:lnTo>
                      <a:pt x="0" y="6"/>
                    </a:lnTo>
                    <a:lnTo>
                      <a:pt x="0" y="6"/>
                    </a:lnTo>
                    <a:lnTo>
                      <a:pt x="0" y="6"/>
                    </a:lnTo>
                    <a:lnTo>
                      <a:pt x="0" y="6"/>
                    </a:lnTo>
                    <a:lnTo>
                      <a:pt x="0" y="6"/>
                    </a:lnTo>
                    <a:lnTo>
                      <a:pt x="0" y="7"/>
                    </a:lnTo>
                    <a:lnTo>
                      <a:pt x="0" y="6"/>
                    </a:lnTo>
                    <a:lnTo>
                      <a:pt x="0" y="6"/>
                    </a:lnTo>
                    <a:lnTo>
                      <a:pt x="0" y="6"/>
                    </a:lnTo>
                    <a:lnTo>
                      <a:pt x="0" y="7"/>
                    </a:lnTo>
                    <a:lnTo>
                      <a:pt x="0" y="8"/>
                    </a:lnTo>
                    <a:lnTo>
                      <a:pt x="0" y="8"/>
                    </a:lnTo>
                    <a:lnTo>
                      <a:pt x="0" y="8"/>
                    </a:lnTo>
                    <a:lnTo>
                      <a:pt x="0" y="8"/>
                    </a:lnTo>
                    <a:lnTo>
                      <a:pt x="0" y="8"/>
                    </a:lnTo>
                    <a:lnTo>
                      <a:pt x="0" y="8"/>
                    </a:lnTo>
                    <a:lnTo>
                      <a:pt x="0" y="8"/>
                    </a:lnTo>
                    <a:lnTo>
                      <a:pt x="0" y="8"/>
                    </a:lnTo>
                    <a:lnTo>
                      <a:pt x="0" y="8"/>
                    </a:lnTo>
                    <a:lnTo>
                      <a:pt x="0" y="9"/>
                    </a:lnTo>
                    <a:lnTo>
                      <a:pt x="0" y="10"/>
                    </a:lnTo>
                    <a:lnTo>
                      <a:pt x="0" y="9"/>
                    </a:lnTo>
                    <a:lnTo>
                      <a:pt x="0" y="10"/>
                    </a:lnTo>
                    <a:lnTo>
                      <a:pt x="0" y="10"/>
                    </a:lnTo>
                    <a:lnTo>
                      <a:pt x="0" y="11"/>
                    </a:lnTo>
                    <a:lnTo>
                      <a:pt x="0" y="10"/>
                    </a:lnTo>
                    <a:lnTo>
                      <a:pt x="0" y="10"/>
                    </a:lnTo>
                    <a:lnTo>
                      <a:pt x="0" y="10"/>
                    </a:lnTo>
                    <a:lnTo>
                      <a:pt x="0" y="11"/>
                    </a:lnTo>
                    <a:lnTo>
                      <a:pt x="0" y="10"/>
                    </a:lnTo>
                    <a:lnTo>
                      <a:pt x="0" y="10"/>
                    </a:lnTo>
                    <a:lnTo>
                      <a:pt x="0" y="9"/>
                    </a:lnTo>
                    <a:lnTo>
                      <a:pt x="0" y="10"/>
                    </a:lnTo>
                    <a:lnTo>
                      <a:pt x="0" y="9"/>
                    </a:lnTo>
                    <a:lnTo>
                      <a:pt x="0" y="8"/>
                    </a:lnTo>
                    <a:lnTo>
                      <a:pt x="0" y="8"/>
                    </a:lnTo>
                    <a:lnTo>
                      <a:pt x="0" y="8"/>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9"/>
                    </a:lnTo>
                    <a:lnTo>
                      <a:pt x="0" y="8"/>
                    </a:lnTo>
                    <a:lnTo>
                      <a:pt x="0" y="8"/>
                    </a:lnTo>
                    <a:lnTo>
                      <a:pt x="0" y="8"/>
                    </a:lnTo>
                    <a:lnTo>
                      <a:pt x="0" y="7"/>
                    </a:lnTo>
                    <a:lnTo>
                      <a:pt x="0" y="7"/>
                    </a:lnTo>
                    <a:lnTo>
                      <a:pt x="0" y="6"/>
                    </a:lnTo>
                    <a:lnTo>
                      <a:pt x="0" y="7"/>
                    </a:lnTo>
                    <a:lnTo>
                      <a:pt x="0" y="6"/>
                    </a:lnTo>
                    <a:lnTo>
                      <a:pt x="0" y="7"/>
                    </a:lnTo>
                    <a:lnTo>
                      <a:pt x="0" y="6"/>
                    </a:lnTo>
                    <a:lnTo>
                      <a:pt x="0" y="6"/>
                    </a:lnTo>
                    <a:lnTo>
                      <a:pt x="0" y="6"/>
                    </a:lnTo>
                    <a:lnTo>
                      <a:pt x="0" y="5"/>
                    </a:lnTo>
                    <a:lnTo>
                      <a:pt x="0" y="6"/>
                    </a:lnTo>
                    <a:lnTo>
                      <a:pt x="0" y="5"/>
                    </a:lnTo>
                    <a:lnTo>
                      <a:pt x="0" y="5"/>
                    </a:lnTo>
                    <a:lnTo>
                      <a:pt x="0" y="4"/>
                    </a:lnTo>
                    <a:lnTo>
                      <a:pt x="0" y="5"/>
                    </a:lnTo>
                    <a:lnTo>
                      <a:pt x="0" y="5"/>
                    </a:lnTo>
                    <a:lnTo>
                      <a:pt x="0" y="4"/>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3"/>
                    </a:lnTo>
                    <a:lnTo>
                      <a:pt x="0" y="3"/>
                    </a:lnTo>
                    <a:lnTo>
                      <a:pt x="0" y="3"/>
                    </a:lnTo>
                    <a:lnTo>
                      <a:pt x="0" y="2"/>
                    </a:lnTo>
                    <a:lnTo>
                      <a:pt x="0" y="3"/>
                    </a:lnTo>
                    <a:lnTo>
                      <a:pt x="0" y="2"/>
                    </a:lnTo>
                    <a:lnTo>
                      <a:pt x="0" y="2"/>
                    </a:lnTo>
                    <a:lnTo>
                      <a:pt x="0" y="3"/>
                    </a:lnTo>
                    <a:lnTo>
                      <a:pt x="0" y="3"/>
                    </a:lnTo>
                    <a:lnTo>
                      <a:pt x="0" y="2"/>
                    </a:lnTo>
                    <a:lnTo>
                      <a:pt x="0" y="1"/>
                    </a:lnTo>
                    <a:lnTo>
                      <a:pt x="0" y="2"/>
                    </a:lnTo>
                    <a:lnTo>
                      <a:pt x="0" y="3"/>
                    </a:lnTo>
                    <a:lnTo>
                      <a:pt x="0" y="2"/>
                    </a:lnTo>
                    <a:lnTo>
                      <a:pt x="0" y="2"/>
                    </a:lnTo>
                    <a:lnTo>
                      <a:pt x="0" y="1"/>
                    </a:lnTo>
                    <a:lnTo>
                      <a:pt x="0" y="2"/>
                    </a:lnTo>
                    <a:lnTo>
                      <a:pt x="0" y="2"/>
                    </a:lnTo>
                    <a:lnTo>
                      <a:pt x="0" y="3"/>
                    </a:lnTo>
                    <a:lnTo>
                      <a:pt x="0" y="2"/>
                    </a:lnTo>
                    <a:lnTo>
                      <a:pt x="0" y="3"/>
                    </a:lnTo>
                    <a:lnTo>
                      <a:pt x="0" y="3"/>
                    </a:lnTo>
                    <a:lnTo>
                      <a:pt x="0" y="3"/>
                    </a:lnTo>
                    <a:lnTo>
                      <a:pt x="0" y="4"/>
                    </a:lnTo>
                    <a:lnTo>
                      <a:pt x="0" y="3"/>
                    </a:lnTo>
                    <a:lnTo>
                      <a:pt x="0" y="3"/>
                    </a:lnTo>
                    <a:lnTo>
                      <a:pt x="0" y="4"/>
                    </a:lnTo>
                    <a:lnTo>
                      <a:pt x="0" y="3"/>
                    </a:lnTo>
                    <a:lnTo>
                      <a:pt x="0" y="3"/>
                    </a:lnTo>
                    <a:lnTo>
                      <a:pt x="0" y="2"/>
                    </a:lnTo>
                    <a:lnTo>
                      <a:pt x="0" y="2"/>
                    </a:lnTo>
                    <a:lnTo>
                      <a:pt x="0" y="2"/>
                    </a:lnTo>
                    <a:lnTo>
                      <a:pt x="0" y="3"/>
                    </a:lnTo>
                    <a:lnTo>
                      <a:pt x="0" y="3"/>
                    </a:lnTo>
                    <a:lnTo>
                      <a:pt x="0" y="3"/>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6"/>
                    </a:lnTo>
                    <a:lnTo>
                      <a:pt x="0" y="5"/>
                    </a:lnTo>
                    <a:lnTo>
                      <a:pt x="0" y="6"/>
                    </a:lnTo>
                    <a:lnTo>
                      <a:pt x="0" y="5"/>
                    </a:lnTo>
                    <a:lnTo>
                      <a:pt x="0" y="5"/>
                    </a:lnTo>
                    <a:lnTo>
                      <a:pt x="0" y="4"/>
                    </a:lnTo>
                    <a:lnTo>
                      <a:pt x="0" y="4"/>
                    </a:lnTo>
                    <a:lnTo>
                      <a:pt x="0" y="3"/>
                    </a:lnTo>
                    <a:lnTo>
                      <a:pt x="0" y="3"/>
                    </a:lnTo>
                    <a:lnTo>
                      <a:pt x="0" y="3"/>
                    </a:lnTo>
                    <a:lnTo>
                      <a:pt x="0" y="2"/>
                    </a:lnTo>
                    <a:lnTo>
                      <a:pt x="0" y="2"/>
                    </a:lnTo>
                    <a:lnTo>
                      <a:pt x="0" y="2"/>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3"/>
                    </a:lnTo>
                    <a:lnTo>
                      <a:pt x="0" y="2"/>
                    </a:lnTo>
                    <a:lnTo>
                      <a:pt x="0" y="3"/>
                    </a:lnTo>
                    <a:lnTo>
                      <a:pt x="0" y="2"/>
                    </a:lnTo>
                    <a:lnTo>
                      <a:pt x="0" y="3"/>
                    </a:lnTo>
                    <a:lnTo>
                      <a:pt x="0" y="3"/>
                    </a:lnTo>
                    <a:lnTo>
                      <a:pt x="0" y="3"/>
                    </a:lnTo>
                    <a:lnTo>
                      <a:pt x="0" y="3"/>
                    </a:lnTo>
                    <a:lnTo>
                      <a:pt x="0" y="3"/>
                    </a:lnTo>
                    <a:lnTo>
                      <a:pt x="0" y="3"/>
                    </a:lnTo>
                    <a:lnTo>
                      <a:pt x="0" y="3"/>
                    </a:lnTo>
                    <a:lnTo>
                      <a:pt x="0" y="2"/>
                    </a:lnTo>
                    <a:lnTo>
                      <a:pt x="0" y="2"/>
                    </a:lnTo>
                    <a:lnTo>
                      <a:pt x="0" y="1"/>
                    </a:lnTo>
                    <a:lnTo>
                      <a:pt x="0" y="1"/>
                    </a:lnTo>
                    <a:lnTo>
                      <a:pt x="0" y="0"/>
                    </a:lnTo>
                    <a:lnTo>
                      <a:pt x="0" y="1"/>
                    </a:lnTo>
                    <a:lnTo>
                      <a:pt x="0" y="1"/>
                    </a:lnTo>
                    <a:lnTo>
                      <a:pt x="0" y="1"/>
                    </a:lnTo>
                    <a:lnTo>
                      <a:pt x="0" y="0"/>
                    </a:lnTo>
                    <a:lnTo>
                      <a:pt x="0" y="1"/>
                    </a:lnTo>
                    <a:lnTo>
                      <a:pt x="0" y="1"/>
                    </a:lnTo>
                    <a:lnTo>
                      <a:pt x="0" y="2"/>
                    </a:lnTo>
                    <a:lnTo>
                      <a:pt x="0" y="3"/>
                    </a:lnTo>
                    <a:lnTo>
                      <a:pt x="0" y="3"/>
                    </a:lnTo>
                    <a:lnTo>
                      <a:pt x="0" y="3"/>
                    </a:lnTo>
                    <a:lnTo>
                      <a:pt x="0" y="3"/>
                    </a:lnTo>
                    <a:lnTo>
                      <a:pt x="0" y="3"/>
                    </a:lnTo>
                    <a:lnTo>
                      <a:pt x="0" y="3"/>
                    </a:lnTo>
                    <a:lnTo>
                      <a:pt x="0" y="3"/>
                    </a:lnTo>
                    <a:lnTo>
                      <a:pt x="0" y="3"/>
                    </a:lnTo>
                    <a:lnTo>
                      <a:pt x="0" y="4"/>
                    </a:lnTo>
                    <a:lnTo>
                      <a:pt x="0" y="5"/>
                    </a:lnTo>
                    <a:lnTo>
                      <a:pt x="0" y="4"/>
                    </a:lnTo>
                    <a:lnTo>
                      <a:pt x="0" y="5"/>
                    </a:lnTo>
                    <a:lnTo>
                      <a:pt x="0" y="4"/>
                    </a:lnTo>
                    <a:lnTo>
                      <a:pt x="0" y="5"/>
                    </a:lnTo>
                    <a:lnTo>
                      <a:pt x="0" y="5"/>
                    </a:lnTo>
                    <a:lnTo>
                      <a:pt x="0" y="4"/>
                    </a:lnTo>
                    <a:lnTo>
                      <a:pt x="0" y="5"/>
                    </a:lnTo>
                    <a:lnTo>
                      <a:pt x="0" y="5"/>
                    </a:lnTo>
                    <a:lnTo>
                      <a:pt x="0" y="6"/>
                    </a:lnTo>
                    <a:lnTo>
                      <a:pt x="0" y="5"/>
                    </a:lnTo>
                    <a:lnTo>
                      <a:pt x="0" y="5"/>
                    </a:lnTo>
                    <a:lnTo>
                      <a:pt x="0" y="5"/>
                    </a:lnTo>
                    <a:lnTo>
                      <a:pt x="0" y="6"/>
                    </a:lnTo>
                    <a:lnTo>
                      <a:pt x="0" y="6"/>
                    </a:lnTo>
                    <a:lnTo>
                      <a:pt x="0" y="6"/>
                    </a:lnTo>
                    <a:lnTo>
                      <a:pt x="0" y="6"/>
                    </a:lnTo>
                    <a:lnTo>
                      <a:pt x="0" y="6"/>
                    </a:lnTo>
                    <a:lnTo>
                      <a:pt x="0" y="5"/>
                    </a:lnTo>
                    <a:lnTo>
                      <a:pt x="0" y="5"/>
                    </a:lnTo>
                    <a:lnTo>
                      <a:pt x="0" y="5"/>
                    </a:lnTo>
                    <a:lnTo>
                      <a:pt x="0" y="5"/>
                    </a:lnTo>
                    <a:lnTo>
                      <a:pt x="0" y="5"/>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7"/>
                    </a:lnTo>
                    <a:lnTo>
                      <a:pt x="0" y="7"/>
                    </a:lnTo>
                    <a:lnTo>
                      <a:pt x="0" y="6"/>
                    </a:lnTo>
                    <a:lnTo>
                      <a:pt x="0" y="7"/>
                    </a:lnTo>
                    <a:lnTo>
                      <a:pt x="0" y="6"/>
                    </a:lnTo>
                    <a:lnTo>
                      <a:pt x="0" y="7"/>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7"/>
                    </a:lnTo>
                    <a:lnTo>
                      <a:pt x="0" y="8"/>
                    </a:lnTo>
                    <a:lnTo>
                      <a:pt x="0" y="8"/>
                    </a:lnTo>
                    <a:lnTo>
                      <a:pt x="0" y="9"/>
                    </a:lnTo>
                    <a:lnTo>
                      <a:pt x="0" y="9"/>
                    </a:lnTo>
                    <a:lnTo>
                      <a:pt x="0" y="8"/>
                    </a:lnTo>
                    <a:lnTo>
                      <a:pt x="0" y="8"/>
                    </a:lnTo>
                    <a:lnTo>
                      <a:pt x="0" y="7"/>
                    </a:lnTo>
                    <a:lnTo>
                      <a:pt x="0" y="8"/>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7"/>
                    </a:lnTo>
                    <a:lnTo>
                      <a:pt x="0" y="6"/>
                    </a:lnTo>
                    <a:lnTo>
                      <a:pt x="0" y="6"/>
                    </a:lnTo>
                    <a:lnTo>
                      <a:pt x="0" y="6"/>
                    </a:lnTo>
                    <a:lnTo>
                      <a:pt x="0" y="6"/>
                    </a:lnTo>
                    <a:lnTo>
                      <a:pt x="0" y="5"/>
                    </a:lnTo>
                    <a:lnTo>
                      <a:pt x="0" y="5"/>
                    </a:lnTo>
                    <a:lnTo>
                      <a:pt x="0" y="4"/>
                    </a:lnTo>
                    <a:lnTo>
                      <a:pt x="0" y="4"/>
                    </a:lnTo>
                    <a:lnTo>
                      <a:pt x="0" y="3"/>
                    </a:lnTo>
                    <a:lnTo>
                      <a:pt x="0" y="3"/>
                    </a:lnTo>
                    <a:lnTo>
                      <a:pt x="0" y="3"/>
                    </a:lnTo>
                    <a:lnTo>
                      <a:pt x="0" y="3"/>
                    </a:lnTo>
                    <a:lnTo>
                      <a:pt x="0" y="2"/>
                    </a:lnTo>
                    <a:lnTo>
                      <a:pt x="0" y="3"/>
                    </a:lnTo>
                    <a:lnTo>
                      <a:pt x="0" y="3"/>
                    </a:lnTo>
                    <a:lnTo>
                      <a:pt x="0" y="3"/>
                    </a:lnTo>
                    <a:lnTo>
                      <a:pt x="0" y="3"/>
                    </a:lnTo>
                    <a:lnTo>
                      <a:pt x="0" y="4"/>
                    </a:lnTo>
                    <a:lnTo>
                      <a:pt x="0" y="4"/>
                    </a:lnTo>
                    <a:lnTo>
                      <a:pt x="0" y="4"/>
                    </a:lnTo>
                    <a:lnTo>
                      <a:pt x="0" y="4"/>
                    </a:lnTo>
                    <a:lnTo>
                      <a:pt x="0" y="4"/>
                    </a:lnTo>
                    <a:lnTo>
                      <a:pt x="0" y="5"/>
                    </a:lnTo>
                    <a:lnTo>
                      <a:pt x="0" y="5"/>
                    </a:lnTo>
                    <a:lnTo>
                      <a:pt x="0" y="6"/>
                    </a:lnTo>
                    <a:lnTo>
                      <a:pt x="0" y="6"/>
                    </a:lnTo>
                    <a:lnTo>
                      <a:pt x="0" y="6"/>
                    </a:lnTo>
                    <a:lnTo>
                      <a:pt x="0" y="5"/>
                    </a:lnTo>
                    <a:lnTo>
                      <a:pt x="0" y="6"/>
                    </a:lnTo>
                    <a:lnTo>
                      <a:pt x="0" y="6"/>
                    </a:lnTo>
                    <a:lnTo>
                      <a:pt x="0" y="6"/>
                    </a:lnTo>
                    <a:lnTo>
                      <a:pt x="0" y="5"/>
                    </a:lnTo>
                    <a:lnTo>
                      <a:pt x="0" y="5"/>
                    </a:lnTo>
                    <a:lnTo>
                      <a:pt x="0" y="4"/>
                    </a:lnTo>
                    <a:lnTo>
                      <a:pt x="0" y="3"/>
                    </a:lnTo>
                    <a:lnTo>
                      <a:pt x="0" y="4"/>
                    </a:lnTo>
                    <a:lnTo>
                      <a:pt x="0" y="4"/>
                    </a:lnTo>
                    <a:lnTo>
                      <a:pt x="0" y="4"/>
                    </a:lnTo>
                    <a:lnTo>
                      <a:pt x="0" y="4"/>
                    </a:lnTo>
                    <a:lnTo>
                      <a:pt x="0" y="4"/>
                    </a:lnTo>
                    <a:lnTo>
                      <a:pt x="0" y="3"/>
                    </a:lnTo>
                    <a:lnTo>
                      <a:pt x="0" y="3"/>
                    </a:lnTo>
                    <a:lnTo>
                      <a:pt x="0" y="4"/>
                    </a:lnTo>
                    <a:lnTo>
                      <a:pt x="0" y="4"/>
                    </a:lnTo>
                    <a:lnTo>
                      <a:pt x="0" y="5"/>
                    </a:lnTo>
                    <a:lnTo>
                      <a:pt x="0" y="5"/>
                    </a:lnTo>
                    <a:lnTo>
                      <a:pt x="0" y="5"/>
                    </a:lnTo>
                    <a:lnTo>
                      <a:pt x="0" y="4"/>
                    </a:lnTo>
                    <a:lnTo>
                      <a:pt x="0" y="5"/>
                    </a:lnTo>
                    <a:lnTo>
                      <a:pt x="0" y="6"/>
                    </a:lnTo>
                    <a:lnTo>
                      <a:pt x="0" y="6"/>
                    </a:lnTo>
                    <a:lnTo>
                      <a:pt x="0" y="6"/>
                    </a:lnTo>
                    <a:lnTo>
                      <a:pt x="0" y="5"/>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6"/>
                    </a:lnTo>
                    <a:lnTo>
                      <a:pt x="0" y="6"/>
                    </a:lnTo>
                    <a:lnTo>
                      <a:pt x="0" y="6"/>
                    </a:lnTo>
                    <a:lnTo>
                      <a:pt x="0" y="5"/>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7"/>
                    </a:lnTo>
                    <a:lnTo>
                      <a:pt x="0" y="7"/>
                    </a:lnTo>
                    <a:lnTo>
                      <a:pt x="0" y="8"/>
                    </a:lnTo>
                    <a:lnTo>
                      <a:pt x="0" y="8"/>
                    </a:lnTo>
                    <a:lnTo>
                      <a:pt x="0" y="8"/>
                    </a:lnTo>
                    <a:lnTo>
                      <a:pt x="0" y="8"/>
                    </a:lnTo>
                    <a:lnTo>
                      <a:pt x="0" y="8"/>
                    </a:lnTo>
                    <a:lnTo>
                      <a:pt x="0" y="9"/>
                    </a:lnTo>
                    <a:lnTo>
                      <a:pt x="0" y="8"/>
                    </a:lnTo>
                  </a:path>
                </a:pathLst>
              </a:custGeom>
              <a:noFill/>
              <a:ln w="0">
                <a:solidFill>
                  <a:srgbClr val="3366FF"/>
                </a:solidFill>
                <a:prstDash val="solid"/>
                <a:round/>
                <a:headEnd/>
                <a:tailEnd/>
              </a:ln>
            </p:spPr>
            <p:txBody>
              <a:bodyPr/>
              <a:lstStyle/>
              <a:p>
                <a:endParaRPr lang="en-GB"/>
              </a:p>
            </p:txBody>
          </p:sp>
          <p:sp>
            <p:nvSpPr>
              <p:cNvPr id="186028" name="Freeform 684"/>
              <p:cNvSpPr>
                <a:spLocks/>
              </p:cNvSpPr>
              <p:nvPr/>
            </p:nvSpPr>
            <p:spPr bwMode="auto">
              <a:xfrm>
                <a:off x="3030" y="3623"/>
                <a:ext cx="6" cy="54"/>
              </a:xfrm>
              <a:custGeom>
                <a:avLst/>
                <a:gdLst/>
                <a:ahLst/>
                <a:cxnLst>
                  <a:cxn ang="0">
                    <a:pos x="0" y="6"/>
                  </a:cxn>
                  <a:cxn ang="0">
                    <a:pos x="0" y="5"/>
                  </a:cxn>
                  <a:cxn ang="0">
                    <a:pos x="0" y="7"/>
                  </a:cxn>
                  <a:cxn ang="0">
                    <a:pos x="0" y="6"/>
                  </a:cxn>
                  <a:cxn ang="0">
                    <a:pos x="0" y="6"/>
                  </a:cxn>
                  <a:cxn ang="0">
                    <a:pos x="0" y="7"/>
                  </a:cxn>
                  <a:cxn ang="0">
                    <a:pos x="0" y="7"/>
                  </a:cxn>
                  <a:cxn ang="0">
                    <a:pos x="0" y="8"/>
                  </a:cxn>
                  <a:cxn ang="0">
                    <a:pos x="0" y="8"/>
                  </a:cxn>
                  <a:cxn ang="0">
                    <a:pos x="0" y="8"/>
                  </a:cxn>
                  <a:cxn ang="0">
                    <a:pos x="0" y="7"/>
                  </a:cxn>
                  <a:cxn ang="0">
                    <a:pos x="0" y="3"/>
                  </a:cxn>
                  <a:cxn ang="0">
                    <a:pos x="0" y="4"/>
                  </a:cxn>
                  <a:cxn ang="0">
                    <a:pos x="0" y="3"/>
                  </a:cxn>
                  <a:cxn ang="0">
                    <a:pos x="0" y="2"/>
                  </a:cxn>
                  <a:cxn ang="0">
                    <a:pos x="0" y="2"/>
                  </a:cxn>
                  <a:cxn ang="0">
                    <a:pos x="0" y="2"/>
                  </a:cxn>
                  <a:cxn ang="0">
                    <a:pos x="0" y="1"/>
                  </a:cxn>
                  <a:cxn ang="0">
                    <a:pos x="0" y="3"/>
                  </a:cxn>
                  <a:cxn ang="0">
                    <a:pos x="0" y="3"/>
                  </a:cxn>
                  <a:cxn ang="0">
                    <a:pos x="1" y="3"/>
                  </a:cxn>
                  <a:cxn ang="0">
                    <a:pos x="1" y="5"/>
                  </a:cxn>
                  <a:cxn ang="0">
                    <a:pos x="1" y="2"/>
                  </a:cxn>
                  <a:cxn ang="0">
                    <a:pos x="1" y="1"/>
                  </a:cxn>
                  <a:cxn ang="0">
                    <a:pos x="1" y="2"/>
                  </a:cxn>
                  <a:cxn ang="0">
                    <a:pos x="1" y="3"/>
                  </a:cxn>
                  <a:cxn ang="0">
                    <a:pos x="1" y="5"/>
                  </a:cxn>
                  <a:cxn ang="0">
                    <a:pos x="1" y="3"/>
                  </a:cxn>
                  <a:cxn ang="0">
                    <a:pos x="1" y="3"/>
                  </a:cxn>
                  <a:cxn ang="0">
                    <a:pos x="1" y="4"/>
                  </a:cxn>
                  <a:cxn ang="0">
                    <a:pos x="1" y="5"/>
                  </a:cxn>
                  <a:cxn ang="0">
                    <a:pos x="1" y="4"/>
                  </a:cxn>
                  <a:cxn ang="0">
                    <a:pos x="1" y="3"/>
                  </a:cxn>
                  <a:cxn ang="0">
                    <a:pos x="1" y="3"/>
                  </a:cxn>
                  <a:cxn ang="0">
                    <a:pos x="1" y="3"/>
                  </a:cxn>
                  <a:cxn ang="0">
                    <a:pos x="1" y="4"/>
                  </a:cxn>
                  <a:cxn ang="0">
                    <a:pos x="1" y="4"/>
                  </a:cxn>
                  <a:cxn ang="0">
                    <a:pos x="1" y="0"/>
                  </a:cxn>
                  <a:cxn ang="0">
                    <a:pos x="1" y="2"/>
                  </a:cxn>
                  <a:cxn ang="0">
                    <a:pos x="1" y="2"/>
                  </a:cxn>
                  <a:cxn ang="0">
                    <a:pos x="1" y="3"/>
                  </a:cxn>
                  <a:cxn ang="0">
                    <a:pos x="1" y="4"/>
                  </a:cxn>
                  <a:cxn ang="0">
                    <a:pos x="1" y="3"/>
                  </a:cxn>
                  <a:cxn ang="0">
                    <a:pos x="1" y="5"/>
                  </a:cxn>
                  <a:cxn ang="0">
                    <a:pos x="1" y="4"/>
                  </a:cxn>
                  <a:cxn ang="0">
                    <a:pos x="1" y="5"/>
                  </a:cxn>
                  <a:cxn ang="0">
                    <a:pos x="1" y="3"/>
                  </a:cxn>
                  <a:cxn ang="0">
                    <a:pos x="1" y="2"/>
                  </a:cxn>
                  <a:cxn ang="0">
                    <a:pos x="1" y="2"/>
                  </a:cxn>
                  <a:cxn ang="0">
                    <a:pos x="1" y="2"/>
                  </a:cxn>
                  <a:cxn ang="0">
                    <a:pos x="1" y="1"/>
                  </a:cxn>
                  <a:cxn ang="0">
                    <a:pos x="1" y="4"/>
                  </a:cxn>
                  <a:cxn ang="0">
                    <a:pos x="1" y="0"/>
                  </a:cxn>
                  <a:cxn ang="0">
                    <a:pos x="1" y="2"/>
                  </a:cxn>
                  <a:cxn ang="0">
                    <a:pos x="1" y="4"/>
                  </a:cxn>
                  <a:cxn ang="0">
                    <a:pos x="1" y="0"/>
                  </a:cxn>
                  <a:cxn ang="0">
                    <a:pos x="1" y="0"/>
                  </a:cxn>
                  <a:cxn ang="0">
                    <a:pos x="1" y="4"/>
                  </a:cxn>
                  <a:cxn ang="0">
                    <a:pos x="1" y="2"/>
                  </a:cxn>
                  <a:cxn ang="0">
                    <a:pos x="1" y="4"/>
                  </a:cxn>
                  <a:cxn ang="0">
                    <a:pos x="1" y="5"/>
                  </a:cxn>
                  <a:cxn ang="0">
                    <a:pos x="1" y="3"/>
                  </a:cxn>
                  <a:cxn ang="0">
                    <a:pos x="1" y="5"/>
                  </a:cxn>
                </a:cxnLst>
                <a:rect l="0" t="0" r="r" b="b"/>
                <a:pathLst>
                  <a:path w="1" h="9">
                    <a:moveTo>
                      <a:pt x="0" y="7"/>
                    </a:moveTo>
                    <a:lnTo>
                      <a:pt x="0" y="7"/>
                    </a:lnTo>
                    <a:lnTo>
                      <a:pt x="0" y="7"/>
                    </a:lnTo>
                    <a:lnTo>
                      <a:pt x="0" y="7"/>
                    </a:lnTo>
                    <a:lnTo>
                      <a:pt x="0" y="7"/>
                    </a:lnTo>
                    <a:lnTo>
                      <a:pt x="0" y="7"/>
                    </a:lnTo>
                    <a:lnTo>
                      <a:pt x="0" y="6"/>
                    </a:lnTo>
                    <a:lnTo>
                      <a:pt x="0" y="5"/>
                    </a:lnTo>
                    <a:lnTo>
                      <a:pt x="0" y="6"/>
                    </a:lnTo>
                    <a:lnTo>
                      <a:pt x="0" y="5"/>
                    </a:lnTo>
                    <a:lnTo>
                      <a:pt x="0" y="6"/>
                    </a:lnTo>
                    <a:lnTo>
                      <a:pt x="0" y="5"/>
                    </a:lnTo>
                    <a:lnTo>
                      <a:pt x="0" y="5"/>
                    </a:lnTo>
                    <a:lnTo>
                      <a:pt x="0" y="6"/>
                    </a:lnTo>
                    <a:lnTo>
                      <a:pt x="0" y="5"/>
                    </a:lnTo>
                    <a:lnTo>
                      <a:pt x="0" y="5"/>
                    </a:lnTo>
                    <a:lnTo>
                      <a:pt x="0" y="5"/>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5"/>
                    </a:lnTo>
                    <a:lnTo>
                      <a:pt x="0" y="6"/>
                    </a:lnTo>
                    <a:lnTo>
                      <a:pt x="0" y="5"/>
                    </a:lnTo>
                    <a:lnTo>
                      <a:pt x="0" y="6"/>
                    </a:lnTo>
                    <a:lnTo>
                      <a:pt x="0" y="6"/>
                    </a:lnTo>
                    <a:lnTo>
                      <a:pt x="0" y="5"/>
                    </a:lnTo>
                    <a:lnTo>
                      <a:pt x="0" y="6"/>
                    </a:lnTo>
                    <a:lnTo>
                      <a:pt x="0" y="6"/>
                    </a:lnTo>
                    <a:lnTo>
                      <a:pt x="0" y="6"/>
                    </a:lnTo>
                    <a:lnTo>
                      <a:pt x="0" y="6"/>
                    </a:lnTo>
                    <a:lnTo>
                      <a:pt x="0" y="5"/>
                    </a:lnTo>
                    <a:lnTo>
                      <a:pt x="0" y="6"/>
                    </a:lnTo>
                    <a:lnTo>
                      <a:pt x="0" y="5"/>
                    </a:lnTo>
                    <a:lnTo>
                      <a:pt x="0" y="5"/>
                    </a:lnTo>
                    <a:lnTo>
                      <a:pt x="0" y="5"/>
                    </a:lnTo>
                    <a:lnTo>
                      <a:pt x="0" y="5"/>
                    </a:lnTo>
                    <a:lnTo>
                      <a:pt x="0" y="5"/>
                    </a:lnTo>
                    <a:lnTo>
                      <a:pt x="0" y="6"/>
                    </a:lnTo>
                    <a:lnTo>
                      <a:pt x="0" y="7"/>
                    </a:lnTo>
                    <a:lnTo>
                      <a:pt x="0" y="6"/>
                    </a:lnTo>
                    <a:lnTo>
                      <a:pt x="0" y="7"/>
                    </a:lnTo>
                    <a:lnTo>
                      <a:pt x="0" y="6"/>
                    </a:lnTo>
                    <a:lnTo>
                      <a:pt x="0" y="7"/>
                    </a:lnTo>
                    <a:lnTo>
                      <a:pt x="0" y="7"/>
                    </a:lnTo>
                    <a:lnTo>
                      <a:pt x="0" y="7"/>
                    </a:lnTo>
                    <a:lnTo>
                      <a:pt x="0" y="7"/>
                    </a:lnTo>
                    <a:lnTo>
                      <a:pt x="0" y="6"/>
                    </a:lnTo>
                    <a:lnTo>
                      <a:pt x="0" y="7"/>
                    </a:lnTo>
                    <a:lnTo>
                      <a:pt x="0" y="7"/>
                    </a:lnTo>
                    <a:lnTo>
                      <a:pt x="0" y="8"/>
                    </a:lnTo>
                    <a:lnTo>
                      <a:pt x="0" y="8"/>
                    </a:lnTo>
                    <a:lnTo>
                      <a:pt x="0" y="7"/>
                    </a:lnTo>
                    <a:lnTo>
                      <a:pt x="0" y="7"/>
                    </a:lnTo>
                    <a:lnTo>
                      <a:pt x="0" y="7"/>
                    </a:lnTo>
                    <a:lnTo>
                      <a:pt x="0" y="6"/>
                    </a:lnTo>
                    <a:lnTo>
                      <a:pt x="0" y="7"/>
                    </a:lnTo>
                    <a:lnTo>
                      <a:pt x="0" y="6"/>
                    </a:lnTo>
                    <a:lnTo>
                      <a:pt x="0" y="6"/>
                    </a:lnTo>
                    <a:lnTo>
                      <a:pt x="0" y="7"/>
                    </a:lnTo>
                    <a:lnTo>
                      <a:pt x="0" y="7"/>
                    </a:lnTo>
                    <a:lnTo>
                      <a:pt x="0" y="7"/>
                    </a:lnTo>
                    <a:lnTo>
                      <a:pt x="0" y="6"/>
                    </a:lnTo>
                    <a:lnTo>
                      <a:pt x="0" y="7"/>
                    </a:lnTo>
                    <a:lnTo>
                      <a:pt x="0" y="6"/>
                    </a:lnTo>
                    <a:lnTo>
                      <a:pt x="0" y="7"/>
                    </a:lnTo>
                    <a:lnTo>
                      <a:pt x="0" y="6"/>
                    </a:lnTo>
                    <a:lnTo>
                      <a:pt x="0" y="7"/>
                    </a:lnTo>
                    <a:lnTo>
                      <a:pt x="0" y="7"/>
                    </a:lnTo>
                    <a:lnTo>
                      <a:pt x="0" y="8"/>
                    </a:lnTo>
                    <a:lnTo>
                      <a:pt x="0" y="8"/>
                    </a:lnTo>
                    <a:lnTo>
                      <a:pt x="0" y="8"/>
                    </a:lnTo>
                    <a:lnTo>
                      <a:pt x="0" y="8"/>
                    </a:lnTo>
                    <a:lnTo>
                      <a:pt x="0" y="9"/>
                    </a:lnTo>
                    <a:lnTo>
                      <a:pt x="0" y="8"/>
                    </a:lnTo>
                    <a:lnTo>
                      <a:pt x="0" y="8"/>
                    </a:lnTo>
                    <a:lnTo>
                      <a:pt x="0" y="8"/>
                    </a:lnTo>
                    <a:lnTo>
                      <a:pt x="0" y="9"/>
                    </a:lnTo>
                    <a:lnTo>
                      <a:pt x="0" y="9"/>
                    </a:lnTo>
                    <a:lnTo>
                      <a:pt x="0" y="9"/>
                    </a:lnTo>
                    <a:lnTo>
                      <a:pt x="0" y="8"/>
                    </a:lnTo>
                    <a:lnTo>
                      <a:pt x="0" y="9"/>
                    </a:lnTo>
                    <a:lnTo>
                      <a:pt x="0" y="8"/>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7"/>
                    </a:lnTo>
                    <a:lnTo>
                      <a:pt x="0" y="7"/>
                    </a:lnTo>
                    <a:lnTo>
                      <a:pt x="0" y="6"/>
                    </a:lnTo>
                    <a:lnTo>
                      <a:pt x="0" y="6"/>
                    </a:lnTo>
                    <a:lnTo>
                      <a:pt x="0" y="5"/>
                    </a:lnTo>
                    <a:lnTo>
                      <a:pt x="0" y="5"/>
                    </a:lnTo>
                    <a:lnTo>
                      <a:pt x="0" y="4"/>
                    </a:lnTo>
                    <a:lnTo>
                      <a:pt x="0" y="5"/>
                    </a:lnTo>
                    <a:lnTo>
                      <a:pt x="0" y="3"/>
                    </a:lnTo>
                    <a:lnTo>
                      <a:pt x="0" y="3"/>
                    </a:lnTo>
                    <a:lnTo>
                      <a:pt x="0" y="3"/>
                    </a:lnTo>
                    <a:lnTo>
                      <a:pt x="0" y="3"/>
                    </a:lnTo>
                    <a:lnTo>
                      <a:pt x="0" y="3"/>
                    </a:lnTo>
                    <a:lnTo>
                      <a:pt x="0" y="3"/>
                    </a:lnTo>
                    <a:lnTo>
                      <a:pt x="0" y="2"/>
                    </a:lnTo>
                    <a:lnTo>
                      <a:pt x="0" y="2"/>
                    </a:lnTo>
                    <a:lnTo>
                      <a:pt x="0" y="2"/>
                    </a:lnTo>
                    <a:lnTo>
                      <a:pt x="0" y="2"/>
                    </a:lnTo>
                    <a:lnTo>
                      <a:pt x="0" y="3"/>
                    </a:lnTo>
                    <a:lnTo>
                      <a:pt x="0" y="2"/>
                    </a:lnTo>
                    <a:lnTo>
                      <a:pt x="0" y="3"/>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3"/>
                    </a:lnTo>
                    <a:lnTo>
                      <a:pt x="0" y="2"/>
                    </a:lnTo>
                    <a:lnTo>
                      <a:pt x="0" y="2"/>
                    </a:lnTo>
                    <a:lnTo>
                      <a:pt x="0" y="3"/>
                    </a:lnTo>
                    <a:lnTo>
                      <a:pt x="0" y="3"/>
                    </a:lnTo>
                    <a:lnTo>
                      <a:pt x="0" y="2"/>
                    </a:lnTo>
                    <a:lnTo>
                      <a:pt x="0" y="2"/>
                    </a:lnTo>
                    <a:lnTo>
                      <a:pt x="0" y="2"/>
                    </a:lnTo>
                    <a:lnTo>
                      <a:pt x="0" y="2"/>
                    </a:lnTo>
                    <a:lnTo>
                      <a:pt x="0" y="3"/>
                    </a:lnTo>
                    <a:lnTo>
                      <a:pt x="0" y="3"/>
                    </a:lnTo>
                    <a:lnTo>
                      <a:pt x="0" y="3"/>
                    </a:lnTo>
                    <a:lnTo>
                      <a:pt x="0" y="2"/>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1"/>
                    </a:lnTo>
                    <a:lnTo>
                      <a:pt x="0" y="2"/>
                    </a:lnTo>
                    <a:lnTo>
                      <a:pt x="0" y="0"/>
                    </a:lnTo>
                    <a:lnTo>
                      <a:pt x="0" y="0"/>
                    </a:lnTo>
                    <a:lnTo>
                      <a:pt x="0" y="0"/>
                    </a:lnTo>
                    <a:lnTo>
                      <a:pt x="0" y="0"/>
                    </a:lnTo>
                    <a:lnTo>
                      <a:pt x="0" y="1"/>
                    </a:lnTo>
                    <a:lnTo>
                      <a:pt x="0" y="1"/>
                    </a:lnTo>
                    <a:lnTo>
                      <a:pt x="0" y="1"/>
                    </a:lnTo>
                    <a:lnTo>
                      <a:pt x="0" y="1"/>
                    </a:lnTo>
                    <a:lnTo>
                      <a:pt x="0" y="0"/>
                    </a:lnTo>
                    <a:lnTo>
                      <a:pt x="0" y="1"/>
                    </a:lnTo>
                    <a:lnTo>
                      <a:pt x="0" y="1"/>
                    </a:lnTo>
                    <a:lnTo>
                      <a:pt x="0" y="1"/>
                    </a:lnTo>
                    <a:lnTo>
                      <a:pt x="0" y="2"/>
                    </a:lnTo>
                    <a:lnTo>
                      <a:pt x="0" y="2"/>
                    </a:lnTo>
                    <a:lnTo>
                      <a:pt x="0" y="2"/>
                    </a:lnTo>
                    <a:lnTo>
                      <a:pt x="0" y="3"/>
                    </a:lnTo>
                    <a:lnTo>
                      <a:pt x="0" y="3"/>
                    </a:lnTo>
                    <a:lnTo>
                      <a:pt x="0" y="2"/>
                    </a:lnTo>
                    <a:lnTo>
                      <a:pt x="0" y="3"/>
                    </a:lnTo>
                    <a:lnTo>
                      <a:pt x="0" y="3"/>
                    </a:lnTo>
                    <a:lnTo>
                      <a:pt x="0" y="3"/>
                    </a:lnTo>
                    <a:lnTo>
                      <a:pt x="0" y="2"/>
                    </a:lnTo>
                    <a:lnTo>
                      <a:pt x="0" y="2"/>
                    </a:lnTo>
                    <a:lnTo>
                      <a:pt x="0" y="2"/>
                    </a:lnTo>
                    <a:lnTo>
                      <a:pt x="0" y="2"/>
                    </a:lnTo>
                    <a:lnTo>
                      <a:pt x="0" y="3"/>
                    </a:lnTo>
                    <a:lnTo>
                      <a:pt x="0" y="3"/>
                    </a:lnTo>
                    <a:lnTo>
                      <a:pt x="0" y="2"/>
                    </a:lnTo>
                    <a:lnTo>
                      <a:pt x="0" y="3"/>
                    </a:lnTo>
                    <a:lnTo>
                      <a:pt x="0" y="3"/>
                    </a:lnTo>
                    <a:lnTo>
                      <a:pt x="0" y="3"/>
                    </a:lnTo>
                    <a:lnTo>
                      <a:pt x="1" y="3"/>
                    </a:lnTo>
                    <a:lnTo>
                      <a:pt x="1" y="3"/>
                    </a:lnTo>
                    <a:lnTo>
                      <a:pt x="1" y="3"/>
                    </a:lnTo>
                    <a:lnTo>
                      <a:pt x="1" y="3"/>
                    </a:lnTo>
                    <a:lnTo>
                      <a:pt x="1" y="3"/>
                    </a:lnTo>
                    <a:lnTo>
                      <a:pt x="1" y="2"/>
                    </a:lnTo>
                    <a:lnTo>
                      <a:pt x="1" y="3"/>
                    </a:lnTo>
                    <a:lnTo>
                      <a:pt x="1" y="2"/>
                    </a:lnTo>
                    <a:lnTo>
                      <a:pt x="1" y="3"/>
                    </a:lnTo>
                    <a:lnTo>
                      <a:pt x="1" y="3"/>
                    </a:lnTo>
                    <a:lnTo>
                      <a:pt x="1" y="3"/>
                    </a:lnTo>
                    <a:lnTo>
                      <a:pt x="1" y="3"/>
                    </a:lnTo>
                    <a:lnTo>
                      <a:pt x="1" y="4"/>
                    </a:lnTo>
                    <a:lnTo>
                      <a:pt x="1" y="4"/>
                    </a:lnTo>
                    <a:lnTo>
                      <a:pt x="1" y="3"/>
                    </a:lnTo>
                    <a:lnTo>
                      <a:pt x="1" y="4"/>
                    </a:lnTo>
                    <a:lnTo>
                      <a:pt x="1" y="4"/>
                    </a:lnTo>
                    <a:lnTo>
                      <a:pt x="1" y="4"/>
                    </a:lnTo>
                    <a:lnTo>
                      <a:pt x="1" y="4"/>
                    </a:lnTo>
                    <a:lnTo>
                      <a:pt x="1" y="4"/>
                    </a:lnTo>
                    <a:lnTo>
                      <a:pt x="1" y="5"/>
                    </a:lnTo>
                    <a:lnTo>
                      <a:pt x="1" y="5"/>
                    </a:lnTo>
                    <a:lnTo>
                      <a:pt x="1" y="5"/>
                    </a:lnTo>
                    <a:lnTo>
                      <a:pt x="1" y="5"/>
                    </a:lnTo>
                    <a:lnTo>
                      <a:pt x="1" y="4"/>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2"/>
                    </a:lnTo>
                    <a:lnTo>
                      <a:pt x="1" y="1"/>
                    </a:lnTo>
                    <a:lnTo>
                      <a:pt x="1" y="2"/>
                    </a:lnTo>
                    <a:lnTo>
                      <a:pt x="1" y="1"/>
                    </a:lnTo>
                    <a:lnTo>
                      <a:pt x="1" y="2"/>
                    </a:lnTo>
                    <a:lnTo>
                      <a:pt x="1" y="2"/>
                    </a:lnTo>
                    <a:lnTo>
                      <a:pt x="1" y="2"/>
                    </a:lnTo>
                    <a:lnTo>
                      <a:pt x="1" y="1"/>
                    </a:lnTo>
                    <a:lnTo>
                      <a:pt x="1" y="2"/>
                    </a:lnTo>
                    <a:lnTo>
                      <a:pt x="1" y="2"/>
                    </a:lnTo>
                    <a:lnTo>
                      <a:pt x="1" y="2"/>
                    </a:lnTo>
                    <a:lnTo>
                      <a:pt x="1" y="1"/>
                    </a:lnTo>
                    <a:lnTo>
                      <a:pt x="1" y="2"/>
                    </a:lnTo>
                    <a:lnTo>
                      <a:pt x="1" y="2"/>
                    </a:lnTo>
                    <a:lnTo>
                      <a:pt x="1" y="2"/>
                    </a:lnTo>
                    <a:lnTo>
                      <a:pt x="1" y="2"/>
                    </a:lnTo>
                    <a:lnTo>
                      <a:pt x="1" y="1"/>
                    </a:lnTo>
                    <a:lnTo>
                      <a:pt x="1" y="1"/>
                    </a:lnTo>
                    <a:lnTo>
                      <a:pt x="1" y="2"/>
                    </a:lnTo>
                    <a:lnTo>
                      <a:pt x="1" y="2"/>
                    </a:lnTo>
                    <a:lnTo>
                      <a:pt x="1" y="2"/>
                    </a:lnTo>
                    <a:lnTo>
                      <a:pt x="1" y="2"/>
                    </a:lnTo>
                    <a:lnTo>
                      <a:pt x="1" y="2"/>
                    </a:lnTo>
                    <a:lnTo>
                      <a:pt x="1" y="3"/>
                    </a:lnTo>
                    <a:lnTo>
                      <a:pt x="1" y="3"/>
                    </a:lnTo>
                    <a:lnTo>
                      <a:pt x="1" y="4"/>
                    </a:lnTo>
                    <a:lnTo>
                      <a:pt x="1" y="4"/>
                    </a:lnTo>
                    <a:lnTo>
                      <a:pt x="1" y="4"/>
                    </a:lnTo>
                    <a:lnTo>
                      <a:pt x="1" y="4"/>
                    </a:lnTo>
                    <a:lnTo>
                      <a:pt x="1" y="5"/>
                    </a:lnTo>
                    <a:lnTo>
                      <a:pt x="1" y="4"/>
                    </a:lnTo>
                    <a:lnTo>
                      <a:pt x="1" y="5"/>
                    </a:lnTo>
                    <a:lnTo>
                      <a:pt x="1" y="5"/>
                    </a:lnTo>
                    <a:lnTo>
                      <a:pt x="1" y="4"/>
                    </a:lnTo>
                    <a:lnTo>
                      <a:pt x="1" y="5"/>
                    </a:lnTo>
                    <a:lnTo>
                      <a:pt x="1" y="4"/>
                    </a:lnTo>
                    <a:lnTo>
                      <a:pt x="1" y="4"/>
                    </a:lnTo>
                    <a:lnTo>
                      <a:pt x="1" y="3"/>
                    </a:lnTo>
                    <a:lnTo>
                      <a:pt x="1" y="3"/>
                    </a:lnTo>
                    <a:lnTo>
                      <a:pt x="1" y="3"/>
                    </a:lnTo>
                    <a:lnTo>
                      <a:pt x="1" y="3"/>
                    </a:lnTo>
                    <a:lnTo>
                      <a:pt x="1" y="3"/>
                    </a:lnTo>
                    <a:lnTo>
                      <a:pt x="1" y="3"/>
                    </a:lnTo>
                    <a:lnTo>
                      <a:pt x="1" y="3"/>
                    </a:lnTo>
                    <a:lnTo>
                      <a:pt x="1" y="2"/>
                    </a:lnTo>
                    <a:lnTo>
                      <a:pt x="1" y="3"/>
                    </a:lnTo>
                    <a:lnTo>
                      <a:pt x="1" y="3"/>
                    </a:lnTo>
                    <a:lnTo>
                      <a:pt x="1" y="3"/>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5"/>
                    </a:lnTo>
                    <a:lnTo>
                      <a:pt x="1" y="5"/>
                    </a:lnTo>
                    <a:lnTo>
                      <a:pt x="1" y="5"/>
                    </a:lnTo>
                    <a:lnTo>
                      <a:pt x="1" y="5"/>
                    </a:lnTo>
                    <a:lnTo>
                      <a:pt x="1" y="5"/>
                    </a:lnTo>
                    <a:lnTo>
                      <a:pt x="1" y="4"/>
                    </a:lnTo>
                    <a:lnTo>
                      <a:pt x="1" y="4"/>
                    </a:lnTo>
                    <a:lnTo>
                      <a:pt x="1" y="4"/>
                    </a:lnTo>
                    <a:lnTo>
                      <a:pt x="1" y="4"/>
                    </a:lnTo>
                    <a:lnTo>
                      <a:pt x="1" y="4"/>
                    </a:lnTo>
                    <a:lnTo>
                      <a:pt x="1" y="5"/>
                    </a:lnTo>
                    <a:lnTo>
                      <a:pt x="1" y="4"/>
                    </a:lnTo>
                    <a:lnTo>
                      <a:pt x="1" y="4"/>
                    </a:lnTo>
                    <a:lnTo>
                      <a:pt x="1" y="5"/>
                    </a:lnTo>
                    <a:lnTo>
                      <a:pt x="1" y="5"/>
                    </a:lnTo>
                    <a:lnTo>
                      <a:pt x="1" y="4"/>
                    </a:lnTo>
                    <a:lnTo>
                      <a:pt x="1" y="5"/>
                    </a:lnTo>
                    <a:lnTo>
                      <a:pt x="1" y="5"/>
                    </a:lnTo>
                    <a:lnTo>
                      <a:pt x="1" y="5"/>
                    </a:lnTo>
                    <a:lnTo>
                      <a:pt x="1" y="6"/>
                    </a:lnTo>
                    <a:lnTo>
                      <a:pt x="1" y="5"/>
                    </a:lnTo>
                    <a:lnTo>
                      <a:pt x="1" y="5"/>
                    </a:lnTo>
                    <a:lnTo>
                      <a:pt x="1" y="5"/>
                    </a:lnTo>
                    <a:lnTo>
                      <a:pt x="1" y="5"/>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4"/>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4"/>
                    </a:lnTo>
                    <a:lnTo>
                      <a:pt x="1" y="4"/>
                    </a:lnTo>
                    <a:lnTo>
                      <a:pt x="1" y="3"/>
                    </a:lnTo>
                    <a:lnTo>
                      <a:pt x="1" y="4"/>
                    </a:lnTo>
                    <a:lnTo>
                      <a:pt x="1" y="4"/>
                    </a:lnTo>
                    <a:lnTo>
                      <a:pt x="1" y="4"/>
                    </a:lnTo>
                    <a:lnTo>
                      <a:pt x="1" y="4"/>
                    </a:lnTo>
                    <a:lnTo>
                      <a:pt x="1" y="3"/>
                    </a:lnTo>
                    <a:lnTo>
                      <a:pt x="1" y="3"/>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4"/>
                    </a:lnTo>
                    <a:lnTo>
                      <a:pt x="1" y="4"/>
                    </a:lnTo>
                    <a:lnTo>
                      <a:pt x="1" y="4"/>
                    </a:lnTo>
                    <a:lnTo>
                      <a:pt x="1" y="5"/>
                    </a:lnTo>
                    <a:lnTo>
                      <a:pt x="1" y="4"/>
                    </a:lnTo>
                    <a:lnTo>
                      <a:pt x="1" y="3"/>
                    </a:lnTo>
                    <a:lnTo>
                      <a:pt x="1" y="4"/>
                    </a:lnTo>
                    <a:lnTo>
                      <a:pt x="1" y="3"/>
                    </a:lnTo>
                    <a:lnTo>
                      <a:pt x="1" y="4"/>
                    </a:lnTo>
                    <a:lnTo>
                      <a:pt x="1" y="4"/>
                    </a:lnTo>
                    <a:lnTo>
                      <a:pt x="1" y="4"/>
                    </a:lnTo>
                    <a:lnTo>
                      <a:pt x="1" y="4"/>
                    </a:lnTo>
                    <a:lnTo>
                      <a:pt x="1" y="4"/>
                    </a:lnTo>
                    <a:lnTo>
                      <a:pt x="1" y="4"/>
                    </a:lnTo>
                    <a:lnTo>
                      <a:pt x="1" y="3"/>
                    </a:lnTo>
                    <a:lnTo>
                      <a:pt x="1" y="3"/>
                    </a:lnTo>
                    <a:lnTo>
                      <a:pt x="1" y="2"/>
                    </a:lnTo>
                    <a:lnTo>
                      <a:pt x="1" y="2"/>
                    </a:lnTo>
                    <a:lnTo>
                      <a:pt x="1" y="1"/>
                    </a:lnTo>
                    <a:lnTo>
                      <a:pt x="1" y="0"/>
                    </a:lnTo>
                    <a:lnTo>
                      <a:pt x="1" y="0"/>
                    </a:lnTo>
                    <a:lnTo>
                      <a:pt x="1" y="0"/>
                    </a:lnTo>
                    <a:lnTo>
                      <a:pt x="1" y="0"/>
                    </a:lnTo>
                    <a:lnTo>
                      <a:pt x="1" y="1"/>
                    </a:lnTo>
                    <a:lnTo>
                      <a:pt x="1" y="0"/>
                    </a:lnTo>
                    <a:lnTo>
                      <a:pt x="1" y="0"/>
                    </a:lnTo>
                    <a:lnTo>
                      <a:pt x="1" y="1"/>
                    </a:lnTo>
                    <a:lnTo>
                      <a:pt x="1" y="1"/>
                    </a:lnTo>
                    <a:lnTo>
                      <a:pt x="1" y="2"/>
                    </a:lnTo>
                    <a:lnTo>
                      <a:pt x="1" y="1"/>
                    </a:lnTo>
                    <a:lnTo>
                      <a:pt x="1" y="2"/>
                    </a:lnTo>
                    <a:lnTo>
                      <a:pt x="1" y="2"/>
                    </a:lnTo>
                    <a:lnTo>
                      <a:pt x="1" y="2"/>
                    </a:lnTo>
                    <a:lnTo>
                      <a:pt x="1" y="2"/>
                    </a:lnTo>
                    <a:lnTo>
                      <a:pt x="1" y="1"/>
                    </a:lnTo>
                    <a:lnTo>
                      <a:pt x="1" y="2"/>
                    </a:lnTo>
                    <a:lnTo>
                      <a:pt x="1" y="2"/>
                    </a:lnTo>
                    <a:lnTo>
                      <a:pt x="1" y="2"/>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lnTo>
                      <a:pt x="1" y="4"/>
                    </a:lnTo>
                    <a:lnTo>
                      <a:pt x="1" y="4"/>
                    </a:lnTo>
                    <a:lnTo>
                      <a:pt x="1" y="4"/>
                    </a:lnTo>
                    <a:lnTo>
                      <a:pt x="1" y="4"/>
                    </a:lnTo>
                    <a:lnTo>
                      <a:pt x="1" y="4"/>
                    </a:lnTo>
                    <a:lnTo>
                      <a:pt x="1" y="3"/>
                    </a:lnTo>
                    <a:lnTo>
                      <a:pt x="1" y="4"/>
                    </a:lnTo>
                    <a:lnTo>
                      <a:pt x="1" y="4"/>
                    </a:lnTo>
                    <a:lnTo>
                      <a:pt x="1" y="5"/>
                    </a:lnTo>
                    <a:lnTo>
                      <a:pt x="1" y="5"/>
                    </a:lnTo>
                    <a:lnTo>
                      <a:pt x="1" y="4"/>
                    </a:lnTo>
                    <a:lnTo>
                      <a:pt x="1" y="3"/>
                    </a:lnTo>
                    <a:lnTo>
                      <a:pt x="1" y="3"/>
                    </a:lnTo>
                    <a:lnTo>
                      <a:pt x="1" y="3"/>
                    </a:lnTo>
                    <a:lnTo>
                      <a:pt x="1" y="3"/>
                    </a:lnTo>
                    <a:lnTo>
                      <a:pt x="1" y="4"/>
                    </a:lnTo>
                    <a:lnTo>
                      <a:pt x="1" y="3"/>
                    </a:lnTo>
                    <a:lnTo>
                      <a:pt x="1" y="3"/>
                    </a:lnTo>
                    <a:lnTo>
                      <a:pt x="1" y="3"/>
                    </a:lnTo>
                    <a:lnTo>
                      <a:pt x="1" y="2"/>
                    </a:lnTo>
                    <a:lnTo>
                      <a:pt x="1" y="2"/>
                    </a:lnTo>
                    <a:lnTo>
                      <a:pt x="1" y="2"/>
                    </a:lnTo>
                    <a:lnTo>
                      <a:pt x="1" y="2"/>
                    </a:lnTo>
                    <a:lnTo>
                      <a:pt x="1" y="2"/>
                    </a:lnTo>
                    <a:lnTo>
                      <a:pt x="1" y="3"/>
                    </a:lnTo>
                    <a:lnTo>
                      <a:pt x="1" y="3"/>
                    </a:lnTo>
                    <a:lnTo>
                      <a:pt x="1" y="3"/>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5"/>
                    </a:lnTo>
                    <a:lnTo>
                      <a:pt x="1" y="5"/>
                    </a:lnTo>
                    <a:lnTo>
                      <a:pt x="1" y="5"/>
                    </a:lnTo>
                    <a:lnTo>
                      <a:pt x="1" y="4"/>
                    </a:lnTo>
                    <a:lnTo>
                      <a:pt x="1" y="5"/>
                    </a:lnTo>
                    <a:lnTo>
                      <a:pt x="1" y="4"/>
                    </a:lnTo>
                    <a:lnTo>
                      <a:pt x="1" y="5"/>
                    </a:lnTo>
                    <a:lnTo>
                      <a:pt x="1" y="4"/>
                    </a:lnTo>
                    <a:lnTo>
                      <a:pt x="1" y="4"/>
                    </a:lnTo>
                    <a:lnTo>
                      <a:pt x="1" y="5"/>
                    </a:lnTo>
                    <a:lnTo>
                      <a:pt x="1" y="4"/>
                    </a:lnTo>
                    <a:lnTo>
                      <a:pt x="1" y="4"/>
                    </a:lnTo>
                    <a:lnTo>
                      <a:pt x="1" y="5"/>
                    </a:lnTo>
                    <a:lnTo>
                      <a:pt x="1" y="5"/>
                    </a:lnTo>
                    <a:lnTo>
                      <a:pt x="1" y="5"/>
                    </a:lnTo>
                    <a:lnTo>
                      <a:pt x="1" y="5"/>
                    </a:lnTo>
                    <a:lnTo>
                      <a:pt x="1" y="4"/>
                    </a:lnTo>
                    <a:lnTo>
                      <a:pt x="1" y="4"/>
                    </a:lnTo>
                    <a:lnTo>
                      <a:pt x="1" y="4"/>
                    </a:lnTo>
                    <a:lnTo>
                      <a:pt x="1" y="3"/>
                    </a:lnTo>
                    <a:lnTo>
                      <a:pt x="1" y="3"/>
                    </a:lnTo>
                    <a:lnTo>
                      <a:pt x="1" y="3"/>
                    </a:lnTo>
                    <a:lnTo>
                      <a:pt x="1" y="3"/>
                    </a:lnTo>
                    <a:lnTo>
                      <a:pt x="1" y="3"/>
                    </a:lnTo>
                    <a:lnTo>
                      <a:pt x="1" y="2"/>
                    </a:lnTo>
                    <a:lnTo>
                      <a:pt x="1" y="3"/>
                    </a:lnTo>
                    <a:lnTo>
                      <a:pt x="1" y="3"/>
                    </a:lnTo>
                    <a:lnTo>
                      <a:pt x="1" y="3"/>
                    </a:lnTo>
                    <a:lnTo>
                      <a:pt x="1" y="3"/>
                    </a:lnTo>
                    <a:lnTo>
                      <a:pt x="1" y="2"/>
                    </a:lnTo>
                    <a:lnTo>
                      <a:pt x="1" y="2"/>
                    </a:lnTo>
                    <a:lnTo>
                      <a:pt x="1" y="2"/>
                    </a:lnTo>
                    <a:lnTo>
                      <a:pt x="1" y="2"/>
                    </a:lnTo>
                    <a:lnTo>
                      <a:pt x="1" y="1"/>
                    </a:lnTo>
                    <a:lnTo>
                      <a:pt x="1" y="1"/>
                    </a:lnTo>
                    <a:lnTo>
                      <a:pt x="1" y="1"/>
                    </a:lnTo>
                    <a:lnTo>
                      <a:pt x="1" y="1"/>
                    </a:lnTo>
                    <a:lnTo>
                      <a:pt x="1" y="1"/>
                    </a:lnTo>
                    <a:lnTo>
                      <a:pt x="1" y="2"/>
                    </a:lnTo>
                    <a:lnTo>
                      <a:pt x="1" y="1"/>
                    </a:lnTo>
                    <a:lnTo>
                      <a:pt x="1" y="2"/>
                    </a:lnTo>
                    <a:lnTo>
                      <a:pt x="1" y="2"/>
                    </a:lnTo>
                    <a:lnTo>
                      <a:pt x="1" y="2"/>
                    </a:lnTo>
                    <a:lnTo>
                      <a:pt x="1" y="2"/>
                    </a:lnTo>
                    <a:lnTo>
                      <a:pt x="1" y="2"/>
                    </a:lnTo>
                    <a:lnTo>
                      <a:pt x="1" y="3"/>
                    </a:lnTo>
                    <a:lnTo>
                      <a:pt x="1" y="2"/>
                    </a:lnTo>
                    <a:lnTo>
                      <a:pt x="1" y="2"/>
                    </a:lnTo>
                    <a:lnTo>
                      <a:pt x="1" y="2"/>
                    </a:lnTo>
                    <a:lnTo>
                      <a:pt x="1" y="3"/>
                    </a:lnTo>
                    <a:lnTo>
                      <a:pt x="1" y="3"/>
                    </a:lnTo>
                    <a:lnTo>
                      <a:pt x="1" y="2"/>
                    </a:lnTo>
                    <a:lnTo>
                      <a:pt x="1" y="2"/>
                    </a:lnTo>
                    <a:lnTo>
                      <a:pt x="1" y="2"/>
                    </a:lnTo>
                    <a:lnTo>
                      <a:pt x="1" y="1"/>
                    </a:lnTo>
                    <a:lnTo>
                      <a:pt x="1" y="1"/>
                    </a:lnTo>
                    <a:lnTo>
                      <a:pt x="1" y="2"/>
                    </a:lnTo>
                    <a:lnTo>
                      <a:pt x="1" y="1"/>
                    </a:lnTo>
                    <a:lnTo>
                      <a:pt x="1" y="1"/>
                    </a:lnTo>
                    <a:lnTo>
                      <a:pt x="1" y="1"/>
                    </a:lnTo>
                    <a:lnTo>
                      <a:pt x="1" y="2"/>
                    </a:lnTo>
                    <a:lnTo>
                      <a:pt x="1" y="2"/>
                    </a:lnTo>
                    <a:lnTo>
                      <a:pt x="1" y="2"/>
                    </a:lnTo>
                    <a:lnTo>
                      <a:pt x="1" y="1"/>
                    </a:lnTo>
                    <a:lnTo>
                      <a:pt x="1" y="1"/>
                    </a:lnTo>
                    <a:lnTo>
                      <a:pt x="1" y="2"/>
                    </a:lnTo>
                    <a:lnTo>
                      <a:pt x="1" y="2"/>
                    </a:lnTo>
                    <a:lnTo>
                      <a:pt x="1" y="3"/>
                    </a:lnTo>
                    <a:lnTo>
                      <a:pt x="1" y="3"/>
                    </a:lnTo>
                    <a:lnTo>
                      <a:pt x="1" y="3"/>
                    </a:lnTo>
                    <a:lnTo>
                      <a:pt x="1" y="2"/>
                    </a:lnTo>
                    <a:lnTo>
                      <a:pt x="1" y="3"/>
                    </a:lnTo>
                    <a:lnTo>
                      <a:pt x="1" y="3"/>
                    </a:lnTo>
                    <a:lnTo>
                      <a:pt x="1" y="4"/>
                    </a:lnTo>
                    <a:lnTo>
                      <a:pt x="1" y="4"/>
                    </a:lnTo>
                    <a:lnTo>
                      <a:pt x="1" y="4"/>
                    </a:lnTo>
                    <a:lnTo>
                      <a:pt x="1" y="3"/>
                    </a:lnTo>
                    <a:lnTo>
                      <a:pt x="1" y="3"/>
                    </a:lnTo>
                    <a:lnTo>
                      <a:pt x="1" y="3"/>
                    </a:lnTo>
                    <a:lnTo>
                      <a:pt x="1" y="2"/>
                    </a:lnTo>
                    <a:lnTo>
                      <a:pt x="1" y="2"/>
                    </a:lnTo>
                    <a:lnTo>
                      <a:pt x="1" y="2"/>
                    </a:lnTo>
                    <a:lnTo>
                      <a:pt x="1" y="2"/>
                    </a:lnTo>
                    <a:lnTo>
                      <a:pt x="1" y="2"/>
                    </a:lnTo>
                    <a:lnTo>
                      <a:pt x="1" y="1"/>
                    </a:lnTo>
                    <a:lnTo>
                      <a:pt x="1" y="1"/>
                    </a:lnTo>
                    <a:lnTo>
                      <a:pt x="1" y="0"/>
                    </a:lnTo>
                    <a:lnTo>
                      <a:pt x="1" y="0"/>
                    </a:lnTo>
                    <a:lnTo>
                      <a:pt x="1" y="0"/>
                    </a:lnTo>
                    <a:lnTo>
                      <a:pt x="1" y="1"/>
                    </a:lnTo>
                    <a:lnTo>
                      <a:pt x="1" y="1"/>
                    </a:lnTo>
                    <a:lnTo>
                      <a:pt x="1" y="1"/>
                    </a:lnTo>
                    <a:lnTo>
                      <a:pt x="1" y="0"/>
                    </a:lnTo>
                    <a:lnTo>
                      <a:pt x="1" y="1"/>
                    </a:lnTo>
                    <a:lnTo>
                      <a:pt x="1" y="1"/>
                    </a:lnTo>
                    <a:lnTo>
                      <a:pt x="1" y="1"/>
                    </a:lnTo>
                    <a:lnTo>
                      <a:pt x="1" y="2"/>
                    </a:lnTo>
                    <a:lnTo>
                      <a:pt x="1" y="2"/>
                    </a:lnTo>
                    <a:lnTo>
                      <a:pt x="1" y="2"/>
                    </a:lnTo>
                    <a:lnTo>
                      <a:pt x="1" y="2"/>
                    </a:lnTo>
                    <a:lnTo>
                      <a:pt x="1" y="1"/>
                    </a:lnTo>
                    <a:lnTo>
                      <a:pt x="1" y="2"/>
                    </a:lnTo>
                    <a:lnTo>
                      <a:pt x="1" y="2"/>
                    </a:lnTo>
                    <a:lnTo>
                      <a:pt x="1" y="3"/>
                    </a:lnTo>
                    <a:lnTo>
                      <a:pt x="1" y="3"/>
                    </a:lnTo>
                    <a:lnTo>
                      <a:pt x="1" y="3"/>
                    </a:lnTo>
                    <a:lnTo>
                      <a:pt x="1" y="4"/>
                    </a:lnTo>
                    <a:lnTo>
                      <a:pt x="1" y="3"/>
                    </a:lnTo>
                    <a:lnTo>
                      <a:pt x="1" y="4"/>
                    </a:lnTo>
                    <a:lnTo>
                      <a:pt x="1" y="3"/>
                    </a:lnTo>
                    <a:lnTo>
                      <a:pt x="1" y="4"/>
                    </a:lnTo>
                    <a:lnTo>
                      <a:pt x="1" y="4"/>
                    </a:lnTo>
                    <a:lnTo>
                      <a:pt x="1" y="3"/>
                    </a:lnTo>
                    <a:lnTo>
                      <a:pt x="1" y="3"/>
                    </a:lnTo>
                    <a:lnTo>
                      <a:pt x="1" y="2"/>
                    </a:lnTo>
                    <a:lnTo>
                      <a:pt x="1" y="2"/>
                    </a:lnTo>
                    <a:lnTo>
                      <a:pt x="1" y="2"/>
                    </a:lnTo>
                    <a:lnTo>
                      <a:pt x="1" y="1"/>
                    </a:lnTo>
                    <a:lnTo>
                      <a:pt x="1" y="1"/>
                    </a:lnTo>
                    <a:lnTo>
                      <a:pt x="1" y="0"/>
                    </a:lnTo>
                    <a:lnTo>
                      <a:pt x="1" y="0"/>
                    </a:lnTo>
                    <a:lnTo>
                      <a:pt x="1" y="0"/>
                    </a:lnTo>
                    <a:lnTo>
                      <a:pt x="1" y="1"/>
                    </a:lnTo>
                    <a:lnTo>
                      <a:pt x="1" y="0"/>
                    </a:lnTo>
                    <a:lnTo>
                      <a:pt x="1" y="1"/>
                    </a:lnTo>
                    <a:lnTo>
                      <a:pt x="1" y="0"/>
                    </a:lnTo>
                    <a:lnTo>
                      <a:pt x="1" y="1"/>
                    </a:lnTo>
                    <a:lnTo>
                      <a:pt x="1" y="0"/>
                    </a:lnTo>
                    <a:lnTo>
                      <a:pt x="1" y="0"/>
                    </a:lnTo>
                    <a:lnTo>
                      <a:pt x="1" y="0"/>
                    </a:lnTo>
                    <a:lnTo>
                      <a:pt x="1" y="0"/>
                    </a:lnTo>
                    <a:lnTo>
                      <a:pt x="1" y="0"/>
                    </a:lnTo>
                    <a:lnTo>
                      <a:pt x="1" y="0"/>
                    </a:lnTo>
                    <a:lnTo>
                      <a:pt x="1" y="2"/>
                    </a:lnTo>
                    <a:lnTo>
                      <a:pt x="1" y="2"/>
                    </a:lnTo>
                    <a:lnTo>
                      <a:pt x="1" y="2"/>
                    </a:lnTo>
                    <a:lnTo>
                      <a:pt x="1" y="2"/>
                    </a:lnTo>
                    <a:lnTo>
                      <a:pt x="1" y="3"/>
                    </a:lnTo>
                    <a:lnTo>
                      <a:pt x="1" y="3"/>
                    </a:lnTo>
                    <a:lnTo>
                      <a:pt x="1" y="4"/>
                    </a:lnTo>
                    <a:lnTo>
                      <a:pt x="1" y="3"/>
                    </a:lnTo>
                    <a:lnTo>
                      <a:pt x="1" y="4"/>
                    </a:lnTo>
                    <a:lnTo>
                      <a:pt x="1" y="4"/>
                    </a:lnTo>
                    <a:lnTo>
                      <a:pt x="1" y="4"/>
                    </a:lnTo>
                    <a:lnTo>
                      <a:pt x="1" y="3"/>
                    </a:lnTo>
                    <a:lnTo>
                      <a:pt x="1" y="3"/>
                    </a:lnTo>
                    <a:lnTo>
                      <a:pt x="1" y="3"/>
                    </a:lnTo>
                    <a:lnTo>
                      <a:pt x="1" y="3"/>
                    </a:lnTo>
                    <a:lnTo>
                      <a:pt x="1" y="2"/>
                    </a:lnTo>
                    <a:lnTo>
                      <a:pt x="1" y="3"/>
                    </a:lnTo>
                    <a:lnTo>
                      <a:pt x="1" y="2"/>
                    </a:lnTo>
                    <a:lnTo>
                      <a:pt x="1" y="2"/>
                    </a:lnTo>
                    <a:lnTo>
                      <a:pt x="1" y="2"/>
                    </a:lnTo>
                    <a:lnTo>
                      <a:pt x="1" y="2"/>
                    </a:lnTo>
                    <a:lnTo>
                      <a:pt x="1" y="2"/>
                    </a:lnTo>
                    <a:lnTo>
                      <a:pt x="1" y="2"/>
                    </a:lnTo>
                    <a:lnTo>
                      <a:pt x="1" y="3"/>
                    </a:lnTo>
                    <a:lnTo>
                      <a:pt x="1" y="3"/>
                    </a:lnTo>
                    <a:lnTo>
                      <a:pt x="1" y="3"/>
                    </a:lnTo>
                    <a:lnTo>
                      <a:pt x="1" y="4"/>
                    </a:lnTo>
                    <a:lnTo>
                      <a:pt x="1" y="3"/>
                    </a:lnTo>
                    <a:lnTo>
                      <a:pt x="1" y="4"/>
                    </a:lnTo>
                    <a:lnTo>
                      <a:pt x="1" y="4"/>
                    </a:lnTo>
                    <a:lnTo>
                      <a:pt x="1" y="4"/>
                    </a:lnTo>
                    <a:lnTo>
                      <a:pt x="1" y="4"/>
                    </a:lnTo>
                    <a:lnTo>
                      <a:pt x="1" y="4"/>
                    </a:lnTo>
                    <a:lnTo>
                      <a:pt x="1" y="4"/>
                    </a:lnTo>
                    <a:lnTo>
                      <a:pt x="1" y="4"/>
                    </a:lnTo>
                    <a:lnTo>
                      <a:pt x="1" y="4"/>
                    </a:lnTo>
                    <a:lnTo>
                      <a:pt x="1" y="5"/>
                    </a:lnTo>
                    <a:lnTo>
                      <a:pt x="1" y="5"/>
                    </a:lnTo>
                    <a:lnTo>
                      <a:pt x="1" y="4"/>
                    </a:lnTo>
                    <a:lnTo>
                      <a:pt x="1" y="5"/>
                    </a:lnTo>
                    <a:lnTo>
                      <a:pt x="1" y="4"/>
                    </a:lnTo>
                    <a:lnTo>
                      <a:pt x="1" y="5"/>
                    </a:lnTo>
                    <a:lnTo>
                      <a:pt x="1" y="4"/>
                    </a:lnTo>
                    <a:lnTo>
                      <a:pt x="1" y="4"/>
                    </a:lnTo>
                    <a:lnTo>
                      <a:pt x="1" y="3"/>
                    </a:lnTo>
                    <a:lnTo>
                      <a:pt x="1" y="3"/>
                    </a:lnTo>
                    <a:lnTo>
                      <a:pt x="1" y="2"/>
                    </a:lnTo>
                    <a:lnTo>
                      <a:pt x="1" y="2"/>
                    </a:lnTo>
                    <a:lnTo>
                      <a:pt x="1" y="3"/>
                    </a:lnTo>
                    <a:lnTo>
                      <a:pt x="1" y="2"/>
                    </a:lnTo>
                    <a:lnTo>
                      <a:pt x="1" y="3"/>
                    </a:lnTo>
                    <a:lnTo>
                      <a:pt x="1" y="3"/>
                    </a:lnTo>
                    <a:lnTo>
                      <a:pt x="1" y="3"/>
                    </a:lnTo>
                    <a:lnTo>
                      <a:pt x="1" y="4"/>
                    </a:lnTo>
                    <a:lnTo>
                      <a:pt x="1" y="4"/>
                    </a:lnTo>
                    <a:lnTo>
                      <a:pt x="1" y="4"/>
                    </a:lnTo>
                    <a:lnTo>
                      <a:pt x="1" y="4"/>
                    </a:lnTo>
                    <a:lnTo>
                      <a:pt x="1" y="5"/>
                    </a:lnTo>
                    <a:lnTo>
                      <a:pt x="1" y="5"/>
                    </a:lnTo>
                    <a:lnTo>
                      <a:pt x="1" y="5"/>
                    </a:lnTo>
                    <a:lnTo>
                      <a:pt x="1" y="4"/>
                    </a:lnTo>
                    <a:lnTo>
                      <a:pt x="1" y="5"/>
                    </a:lnTo>
                    <a:lnTo>
                      <a:pt x="1" y="4"/>
                    </a:lnTo>
                    <a:lnTo>
                      <a:pt x="1" y="5"/>
                    </a:lnTo>
                    <a:lnTo>
                      <a:pt x="1" y="4"/>
                    </a:lnTo>
                    <a:lnTo>
                      <a:pt x="1" y="5"/>
                    </a:lnTo>
                    <a:lnTo>
                      <a:pt x="1" y="5"/>
                    </a:lnTo>
                    <a:lnTo>
                      <a:pt x="1" y="4"/>
                    </a:lnTo>
                    <a:lnTo>
                      <a:pt x="1" y="3"/>
                    </a:lnTo>
                    <a:lnTo>
                      <a:pt x="1" y="4"/>
                    </a:lnTo>
                    <a:lnTo>
                      <a:pt x="1" y="3"/>
                    </a:lnTo>
                  </a:path>
                </a:pathLst>
              </a:custGeom>
              <a:noFill/>
              <a:ln w="0">
                <a:solidFill>
                  <a:srgbClr val="3366FF"/>
                </a:solidFill>
                <a:prstDash val="solid"/>
                <a:round/>
                <a:headEnd/>
                <a:tailEnd/>
              </a:ln>
            </p:spPr>
            <p:txBody>
              <a:bodyPr/>
              <a:lstStyle/>
              <a:p>
                <a:endParaRPr lang="en-GB"/>
              </a:p>
            </p:txBody>
          </p:sp>
          <p:sp>
            <p:nvSpPr>
              <p:cNvPr id="186029" name="Freeform 685"/>
              <p:cNvSpPr>
                <a:spLocks/>
              </p:cNvSpPr>
              <p:nvPr/>
            </p:nvSpPr>
            <p:spPr bwMode="auto">
              <a:xfrm>
                <a:off x="3036" y="3599"/>
                <a:ext cx="1" cy="60"/>
              </a:xfrm>
              <a:custGeom>
                <a:avLst/>
                <a:gdLst/>
                <a:ahLst/>
                <a:cxnLst>
                  <a:cxn ang="0">
                    <a:pos x="0" y="6"/>
                  </a:cxn>
                  <a:cxn ang="0">
                    <a:pos x="0" y="4"/>
                  </a:cxn>
                  <a:cxn ang="0">
                    <a:pos x="0" y="4"/>
                  </a:cxn>
                  <a:cxn ang="0">
                    <a:pos x="0" y="5"/>
                  </a:cxn>
                  <a:cxn ang="0">
                    <a:pos x="0" y="3"/>
                  </a:cxn>
                  <a:cxn ang="0">
                    <a:pos x="0" y="6"/>
                  </a:cxn>
                  <a:cxn ang="0">
                    <a:pos x="0" y="8"/>
                  </a:cxn>
                  <a:cxn ang="0">
                    <a:pos x="0" y="6"/>
                  </a:cxn>
                  <a:cxn ang="0">
                    <a:pos x="0" y="7"/>
                  </a:cxn>
                  <a:cxn ang="0">
                    <a:pos x="0" y="7"/>
                  </a:cxn>
                  <a:cxn ang="0">
                    <a:pos x="0" y="9"/>
                  </a:cxn>
                  <a:cxn ang="0">
                    <a:pos x="0" y="8"/>
                  </a:cxn>
                  <a:cxn ang="0">
                    <a:pos x="0" y="7"/>
                  </a:cxn>
                  <a:cxn ang="0">
                    <a:pos x="0" y="6"/>
                  </a:cxn>
                  <a:cxn ang="0">
                    <a:pos x="0" y="6"/>
                  </a:cxn>
                  <a:cxn ang="0">
                    <a:pos x="0" y="6"/>
                  </a:cxn>
                  <a:cxn ang="0">
                    <a:pos x="0" y="6"/>
                  </a:cxn>
                  <a:cxn ang="0">
                    <a:pos x="0" y="5"/>
                  </a:cxn>
                  <a:cxn ang="0">
                    <a:pos x="0" y="4"/>
                  </a:cxn>
                  <a:cxn ang="0">
                    <a:pos x="0" y="6"/>
                  </a:cxn>
                  <a:cxn ang="0">
                    <a:pos x="0" y="6"/>
                  </a:cxn>
                  <a:cxn ang="0">
                    <a:pos x="0" y="6"/>
                  </a:cxn>
                  <a:cxn ang="0">
                    <a:pos x="0" y="7"/>
                  </a:cxn>
                  <a:cxn ang="0">
                    <a:pos x="0" y="4"/>
                  </a:cxn>
                  <a:cxn ang="0">
                    <a:pos x="0" y="3"/>
                  </a:cxn>
                  <a:cxn ang="0">
                    <a:pos x="0" y="2"/>
                  </a:cxn>
                  <a:cxn ang="0">
                    <a:pos x="0" y="4"/>
                  </a:cxn>
                  <a:cxn ang="0">
                    <a:pos x="0" y="3"/>
                  </a:cxn>
                  <a:cxn ang="0">
                    <a:pos x="0" y="6"/>
                  </a:cxn>
                  <a:cxn ang="0">
                    <a:pos x="0" y="4"/>
                  </a:cxn>
                  <a:cxn ang="0">
                    <a:pos x="0" y="7"/>
                  </a:cxn>
                  <a:cxn ang="0">
                    <a:pos x="0" y="7"/>
                  </a:cxn>
                  <a:cxn ang="0">
                    <a:pos x="0" y="9"/>
                  </a:cxn>
                  <a:cxn ang="0">
                    <a:pos x="0" y="9"/>
                  </a:cxn>
                  <a:cxn ang="0">
                    <a:pos x="0" y="9"/>
                  </a:cxn>
                  <a:cxn ang="0">
                    <a:pos x="0" y="9"/>
                  </a:cxn>
                  <a:cxn ang="0">
                    <a:pos x="0" y="8"/>
                  </a:cxn>
                  <a:cxn ang="0">
                    <a:pos x="0" y="8"/>
                  </a:cxn>
                  <a:cxn ang="0">
                    <a:pos x="0" y="5"/>
                  </a:cxn>
                  <a:cxn ang="0">
                    <a:pos x="0" y="4"/>
                  </a:cxn>
                  <a:cxn ang="0">
                    <a:pos x="0" y="6"/>
                  </a:cxn>
                  <a:cxn ang="0">
                    <a:pos x="0" y="7"/>
                  </a:cxn>
                  <a:cxn ang="0">
                    <a:pos x="0" y="7"/>
                  </a:cxn>
                  <a:cxn ang="0">
                    <a:pos x="0" y="8"/>
                  </a:cxn>
                  <a:cxn ang="0">
                    <a:pos x="0" y="7"/>
                  </a:cxn>
                  <a:cxn ang="0">
                    <a:pos x="0" y="8"/>
                  </a:cxn>
                  <a:cxn ang="0">
                    <a:pos x="0" y="5"/>
                  </a:cxn>
                  <a:cxn ang="0">
                    <a:pos x="0" y="4"/>
                  </a:cxn>
                  <a:cxn ang="0">
                    <a:pos x="0" y="7"/>
                  </a:cxn>
                  <a:cxn ang="0">
                    <a:pos x="0" y="7"/>
                  </a:cxn>
                  <a:cxn ang="0">
                    <a:pos x="0" y="5"/>
                  </a:cxn>
                  <a:cxn ang="0">
                    <a:pos x="0" y="5"/>
                  </a:cxn>
                  <a:cxn ang="0">
                    <a:pos x="0" y="7"/>
                  </a:cxn>
                  <a:cxn ang="0">
                    <a:pos x="0" y="6"/>
                  </a:cxn>
                  <a:cxn ang="0">
                    <a:pos x="0" y="5"/>
                  </a:cxn>
                  <a:cxn ang="0">
                    <a:pos x="0" y="2"/>
                  </a:cxn>
                  <a:cxn ang="0">
                    <a:pos x="0" y="1"/>
                  </a:cxn>
                  <a:cxn ang="0">
                    <a:pos x="0" y="4"/>
                  </a:cxn>
                  <a:cxn ang="0">
                    <a:pos x="0" y="6"/>
                  </a:cxn>
                  <a:cxn ang="0">
                    <a:pos x="0" y="6"/>
                  </a:cxn>
                  <a:cxn ang="0">
                    <a:pos x="0" y="6"/>
                  </a:cxn>
                  <a:cxn ang="0">
                    <a:pos x="0" y="6"/>
                  </a:cxn>
                  <a:cxn ang="0">
                    <a:pos x="0" y="5"/>
                  </a:cxn>
                </a:cxnLst>
                <a:rect l="0" t="0" r="r" b="b"/>
                <a:pathLst>
                  <a:path h="10">
                    <a:moveTo>
                      <a:pt x="0" y="7"/>
                    </a:moveTo>
                    <a:lnTo>
                      <a:pt x="0" y="6"/>
                    </a:lnTo>
                    <a:lnTo>
                      <a:pt x="0" y="6"/>
                    </a:lnTo>
                    <a:lnTo>
                      <a:pt x="0" y="6"/>
                    </a:lnTo>
                    <a:lnTo>
                      <a:pt x="0" y="7"/>
                    </a:lnTo>
                    <a:lnTo>
                      <a:pt x="0" y="7"/>
                    </a:lnTo>
                    <a:lnTo>
                      <a:pt x="0" y="6"/>
                    </a:lnTo>
                    <a:lnTo>
                      <a:pt x="0" y="7"/>
                    </a:lnTo>
                    <a:lnTo>
                      <a:pt x="0" y="6"/>
                    </a:lnTo>
                    <a:lnTo>
                      <a:pt x="0" y="6"/>
                    </a:lnTo>
                    <a:lnTo>
                      <a:pt x="0" y="6"/>
                    </a:lnTo>
                    <a:lnTo>
                      <a:pt x="0" y="6"/>
                    </a:lnTo>
                    <a:lnTo>
                      <a:pt x="0" y="6"/>
                    </a:lnTo>
                    <a:lnTo>
                      <a:pt x="0" y="5"/>
                    </a:lnTo>
                    <a:lnTo>
                      <a:pt x="0" y="6"/>
                    </a:lnTo>
                    <a:lnTo>
                      <a:pt x="0" y="5"/>
                    </a:lnTo>
                    <a:lnTo>
                      <a:pt x="0" y="5"/>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6"/>
                    </a:lnTo>
                    <a:lnTo>
                      <a:pt x="0" y="5"/>
                    </a:lnTo>
                    <a:lnTo>
                      <a:pt x="0" y="5"/>
                    </a:lnTo>
                    <a:lnTo>
                      <a:pt x="0" y="4"/>
                    </a:lnTo>
                    <a:lnTo>
                      <a:pt x="0" y="4"/>
                    </a:lnTo>
                    <a:lnTo>
                      <a:pt x="0" y="4"/>
                    </a:lnTo>
                    <a:lnTo>
                      <a:pt x="0" y="3"/>
                    </a:lnTo>
                    <a:lnTo>
                      <a:pt x="0" y="4"/>
                    </a:lnTo>
                    <a:lnTo>
                      <a:pt x="0" y="3"/>
                    </a:lnTo>
                    <a:lnTo>
                      <a:pt x="0" y="4"/>
                    </a:lnTo>
                    <a:lnTo>
                      <a:pt x="0" y="4"/>
                    </a:lnTo>
                    <a:lnTo>
                      <a:pt x="0" y="4"/>
                    </a:lnTo>
                    <a:lnTo>
                      <a:pt x="0" y="4"/>
                    </a:lnTo>
                    <a:lnTo>
                      <a:pt x="0" y="4"/>
                    </a:lnTo>
                    <a:lnTo>
                      <a:pt x="0" y="5"/>
                    </a:lnTo>
                    <a:lnTo>
                      <a:pt x="0" y="5"/>
                    </a:lnTo>
                    <a:lnTo>
                      <a:pt x="0" y="6"/>
                    </a:lnTo>
                    <a:lnTo>
                      <a:pt x="0" y="6"/>
                    </a:lnTo>
                    <a:lnTo>
                      <a:pt x="0" y="6"/>
                    </a:lnTo>
                    <a:lnTo>
                      <a:pt x="0" y="6"/>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7"/>
                    </a:lnTo>
                    <a:lnTo>
                      <a:pt x="0" y="6"/>
                    </a:lnTo>
                    <a:lnTo>
                      <a:pt x="0" y="7"/>
                    </a:lnTo>
                    <a:lnTo>
                      <a:pt x="0" y="7"/>
                    </a:lnTo>
                    <a:lnTo>
                      <a:pt x="0" y="7"/>
                    </a:lnTo>
                    <a:lnTo>
                      <a:pt x="0" y="6"/>
                    </a:lnTo>
                    <a:lnTo>
                      <a:pt x="0" y="7"/>
                    </a:lnTo>
                    <a:lnTo>
                      <a:pt x="0" y="7"/>
                    </a:lnTo>
                    <a:lnTo>
                      <a:pt x="0" y="7"/>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8"/>
                    </a:lnTo>
                    <a:lnTo>
                      <a:pt x="0" y="9"/>
                    </a:lnTo>
                    <a:lnTo>
                      <a:pt x="0" y="9"/>
                    </a:lnTo>
                    <a:lnTo>
                      <a:pt x="0" y="9"/>
                    </a:lnTo>
                    <a:lnTo>
                      <a:pt x="0" y="9"/>
                    </a:lnTo>
                    <a:lnTo>
                      <a:pt x="0" y="8"/>
                    </a:lnTo>
                    <a:lnTo>
                      <a:pt x="0" y="8"/>
                    </a:lnTo>
                    <a:lnTo>
                      <a:pt x="0" y="8"/>
                    </a:lnTo>
                    <a:lnTo>
                      <a:pt x="0" y="8"/>
                    </a:lnTo>
                    <a:lnTo>
                      <a:pt x="0" y="9"/>
                    </a:lnTo>
                    <a:lnTo>
                      <a:pt x="0" y="8"/>
                    </a:lnTo>
                    <a:lnTo>
                      <a:pt x="0" y="8"/>
                    </a:lnTo>
                    <a:lnTo>
                      <a:pt x="0" y="9"/>
                    </a:lnTo>
                    <a:lnTo>
                      <a:pt x="0" y="8"/>
                    </a:lnTo>
                    <a:lnTo>
                      <a:pt x="0" y="8"/>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6"/>
                    </a:lnTo>
                    <a:lnTo>
                      <a:pt x="0" y="6"/>
                    </a:lnTo>
                    <a:lnTo>
                      <a:pt x="0" y="6"/>
                    </a:lnTo>
                    <a:lnTo>
                      <a:pt x="0" y="7"/>
                    </a:lnTo>
                    <a:lnTo>
                      <a:pt x="0" y="6"/>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5"/>
                    </a:lnTo>
                    <a:lnTo>
                      <a:pt x="0" y="6"/>
                    </a:lnTo>
                    <a:lnTo>
                      <a:pt x="0" y="5"/>
                    </a:lnTo>
                    <a:lnTo>
                      <a:pt x="0" y="6"/>
                    </a:lnTo>
                    <a:lnTo>
                      <a:pt x="0" y="6"/>
                    </a:lnTo>
                    <a:lnTo>
                      <a:pt x="0" y="7"/>
                    </a:lnTo>
                    <a:lnTo>
                      <a:pt x="0" y="6"/>
                    </a:lnTo>
                    <a:lnTo>
                      <a:pt x="0" y="7"/>
                    </a:lnTo>
                    <a:lnTo>
                      <a:pt x="0" y="7"/>
                    </a:lnTo>
                    <a:lnTo>
                      <a:pt x="0" y="7"/>
                    </a:lnTo>
                    <a:lnTo>
                      <a:pt x="0" y="6"/>
                    </a:lnTo>
                    <a:lnTo>
                      <a:pt x="0" y="6"/>
                    </a:lnTo>
                    <a:lnTo>
                      <a:pt x="0" y="5"/>
                    </a:lnTo>
                    <a:lnTo>
                      <a:pt x="0" y="5"/>
                    </a:lnTo>
                    <a:lnTo>
                      <a:pt x="0" y="5"/>
                    </a:lnTo>
                    <a:lnTo>
                      <a:pt x="0" y="5"/>
                    </a:lnTo>
                    <a:lnTo>
                      <a:pt x="0" y="4"/>
                    </a:lnTo>
                    <a:lnTo>
                      <a:pt x="0" y="5"/>
                    </a:lnTo>
                    <a:lnTo>
                      <a:pt x="0" y="5"/>
                    </a:lnTo>
                    <a:lnTo>
                      <a:pt x="0" y="6"/>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5"/>
                    </a:lnTo>
                    <a:lnTo>
                      <a:pt x="0" y="5"/>
                    </a:lnTo>
                    <a:lnTo>
                      <a:pt x="0" y="4"/>
                    </a:lnTo>
                    <a:lnTo>
                      <a:pt x="0" y="4"/>
                    </a:lnTo>
                    <a:lnTo>
                      <a:pt x="0" y="5"/>
                    </a:lnTo>
                    <a:lnTo>
                      <a:pt x="0" y="4"/>
                    </a:lnTo>
                    <a:lnTo>
                      <a:pt x="0" y="5"/>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7"/>
                    </a:lnTo>
                    <a:lnTo>
                      <a:pt x="0" y="6"/>
                    </a:lnTo>
                    <a:lnTo>
                      <a:pt x="0" y="6"/>
                    </a:lnTo>
                    <a:lnTo>
                      <a:pt x="0" y="5"/>
                    </a:lnTo>
                    <a:lnTo>
                      <a:pt x="0" y="6"/>
                    </a:lnTo>
                    <a:lnTo>
                      <a:pt x="0" y="5"/>
                    </a:lnTo>
                    <a:lnTo>
                      <a:pt x="0" y="5"/>
                    </a:lnTo>
                    <a:lnTo>
                      <a:pt x="0" y="4"/>
                    </a:lnTo>
                    <a:lnTo>
                      <a:pt x="0" y="5"/>
                    </a:lnTo>
                    <a:lnTo>
                      <a:pt x="0" y="5"/>
                    </a:lnTo>
                    <a:lnTo>
                      <a:pt x="0" y="5"/>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3"/>
                    </a:lnTo>
                    <a:lnTo>
                      <a:pt x="0" y="2"/>
                    </a:lnTo>
                    <a:lnTo>
                      <a:pt x="0" y="3"/>
                    </a:lnTo>
                    <a:lnTo>
                      <a:pt x="0" y="3"/>
                    </a:lnTo>
                    <a:lnTo>
                      <a:pt x="0" y="3"/>
                    </a:lnTo>
                    <a:lnTo>
                      <a:pt x="0" y="3"/>
                    </a:lnTo>
                    <a:lnTo>
                      <a:pt x="0" y="3"/>
                    </a:lnTo>
                    <a:lnTo>
                      <a:pt x="0" y="4"/>
                    </a:lnTo>
                    <a:lnTo>
                      <a:pt x="0" y="3"/>
                    </a:lnTo>
                    <a:lnTo>
                      <a:pt x="0" y="4"/>
                    </a:lnTo>
                    <a:lnTo>
                      <a:pt x="0" y="4"/>
                    </a:lnTo>
                    <a:lnTo>
                      <a:pt x="0" y="4"/>
                    </a:lnTo>
                    <a:lnTo>
                      <a:pt x="0" y="4"/>
                    </a:lnTo>
                    <a:lnTo>
                      <a:pt x="0" y="4"/>
                    </a:lnTo>
                    <a:lnTo>
                      <a:pt x="0" y="3"/>
                    </a:lnTo>
                    <a:lnTo>
                      <a:pt x="0" y="4"/>
                    </a:lnTo>
                    <a:lnTo>
                      <a:pt x="0" y="4"/>
                    </a:lnTo>
                    <a:lnTo>
                      <a:pt x="0" y="4"/>
                    </a:lnTo>
                    <a:lnTo>
                      <a:pt x="0" y="3"/>
                    </a:lnTo>
                    <a:lnTo>
                      <a:pt x="0" y="4"/>
                    </a:lnTo>
                    <a:lnTo>
                      <a:pt x="0" y="4"/>
                    </a:lnTo>
                    <a:lnTo>
                      <a:pt x="0" y="4"/>
                    </a:lnTo>
                    <a:lnTo>
                      <a:pt x="0" y="4"/>
                    </a:lnTo>
                    <a:lnTo>
                      <a:pt x="0" y="5"/>
                    </a:lnTo>
                    <a:lnTo>
                      <a:pt x="0" y="5"/>
                    </a:lnTo>
                    <a:lnTo>
                      <a:pt x="0" y="5"/>
                    </a:lnTo>
                    <a:lnTo>
                      <a:pt x="0" y="5"/>
                    </a:lnTo>
                    <a:lnTo>
                      <a:pt x="0" y="6"/>
                    </a:lnTo>
                    <a:lnTo>
                      <a:pt x="0" y="5"/>
                    </a:lnTo>
                    <a:lnTo>
                      <a:pt x="0" y="6"/>
                    </a:lnTo>
                    <a:lnTo>
                      <a:pt x="0" y="6"/>
                    </a:lnTo>
                    <a:lnTo>
                      <a:pt x="0" y="5"/>
                    </a:lnTo>
                    <a:lnTo>
                      <a:pt x="0" y="4"/>
                    </a:lnTo>
                    <a:lnTo>
                      <a:pt x="0" y="4"/>
                    </a:lnTo>
                    <a:lnTo>
                      <a:pt x="0" y="4"/>
                    </a:lnTo>
                    <a:lnTo>
                      <a:pt x="0" y="3"/>
                    </a:lnTo>
                    <a:lnTo>
                      <a:pt x="0" y="4"/>
                    </a:lnTo>
                    <a:lnTo>
                      <a:pt x="0" y="3"/>
                    </a:lnTo>
                    <a:lnTo>
                      <a:pt x="0" y="3"/>
                    </a:lnTo>
                    <a:lnTo>
                      <a:pt x="0" y="3"/>
                    </a:lnTo>
                    <a:lnTo>
                      <a:pt x="0" y="4"/>
                    </a:lnTo>
                    <a:lnTo>
                      <a:pt x="0" y="4"/>
                    </a:lnTo>
                    <a:lnTo>
                      <a:pt x="0" y="4"/>
                    </a:lnTo>
                    <a:lnTo>
                      <a:pt x="0" y="4"/>
                    </a:lnTo>
                    <a:lnTo>
                      <a:pt x="0" y="4"/>
                    </a:lnTo>
                    <a:lnTo>
                      <a:pt x="0" y="5"/>
                    </a:lnTo>
                    <a:lnTo>
                      <a:pt x="0" y="6"/>
                    </a:lnTo>
                    <a:lnTo>
                      <a:pt x="0" y="6"/>
                    </a:lnTo>
                    <a:lnTo>
                      <a:pt x="0" y="6"/>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8"/>
                    </a:lnTo>
                    <a:lnTo>
                      <a:pt x="0" y="7"/>
                    </a:lnTo>
                    <a:lnTo>
                      <a:pt x="0" y="8"/>
                    </a:lnTo>
                    <a:lnTo>
                      <a:pt x="0" y="7"/>
                    </a:lnTo>
                    <a:lnTo>
                      <a:pt x="0" y="8"/>
                    </a:lnTo>
                    <a:lnTo>
                      <a:pt x="0" y="9"/>
                    </a:lnTo>
                    <a:lnTo>
                      <a:pt x="0" y="8"/>
                    </a:lnTo>
                    <a:lnTo>
                      <a:pt x="0" y="7"/>
                    </a:lnTo>
                    <a:lnTo>
                      <a:pt x="0" y="8"/>
                    </a:lnTo>
                    <a:lnTo>
                      <a:pt x="0" y="8"/>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7"/>
                    </a:lnTo>
                    <a:lnTo>
                      <a:pt x="0" y="7"/>
                    </a:lnTo>
                    <a:lnTo>
                      <a:pt x="0" y="8"/>
                    </a:lnTo>
                    <a:lnTo>
                      <a:pt x="0" y="9"/>
                    </a:lnTo>
                    <a:lnTo>
                      <a:pt x="0" y="8"/>
                    </a:lnTo>
                    <a:lnTo>
                      <a:pt x="0" y="8"/>
                    </a:lnTo>
                    <a:lnTo>
                      <a:pt x="0" y="8"/>
                    </a:lnTo>
                    <a:lnTo>
                      <a:pt x="0" y="8"/>
                    </a:lnTo>
                    <a:lnTo>
                      <a:pt x="0" y="8"/>
                    </a:lnTo>
                    <a:lnTo>
                      <a:pt x="0" y="7"/>
                    </a:lnTo>
                    <a:lnTo>
                      <a:pt x="0" y="7"/>
                    </a:lnTo>
                    <a:lnTo>
                      <a:pt x="0" y="7"/>
                    </a:lnTo>
                    <a:lnTo>
                      <a:pt x="0" y="6"/>
                    </a:lnTo>
                    <a:lnTo>
                      <a:pt x="0" y="6"/>
                    </a:lnTo>
                    <a:lnTo>
                      <a:pt x="0" y="5"/>
                    </a:lnTo>
                    <a:lnTo>
                      <a:pt x="0" y="4"/>
                    </a:lnTo>
                    <a:lnTo>
                      <a:pt x="0" y="4"/>
                    </a:lnTo>
                    <a:lnTo>
                      <a:pt x="0" y="4"/>
                    </a:lnTo>
                    <a:lnTo>
                      <a:pt x="0" y="5"/>
                    </a:lnTo>
                    <a:lnTo>
                      <a:pt x="0" y="5"/>
                    </a:lnTo>
                    <a:lnTo>
                      <a:pt x="0" y="4"/>
                    </a:lnTo>
                    <a:lnTo>
                      <a:pt x="0" y="4"/>
                    </a:lnTo>
                    <a:lnTo>
                      <a:pt x="0" y="4"/>
                    </a:lnTo>
                    <a:lnTo>
                      <a:pt x="0" y="4"/>
                    </a:lnTo>
                    <a:lnTo>
                      <a:pt x="0" y="4"/>
                    </a:lnTo>
                    <a:lnTo>
                      <a:pt x="0" y="5"/>
                    </a:lnTo>
                    <a:lnTo>
                      <a:pt x="0" y="5"/>
                    </a:lnTo>
                    <a:lnTo>
                      <a:pt x="0" y="5"/>
                    </a:lnTo>
                    <a:lnTo>
                      <a:pt x="0" y="4"/>
                    </a:lnTo>
                    <a:lnTo>
                      <a:pt x="0" y="4"/>
                    </a:lnTo>
                    <a:lnTo>
                      <a:pt x="0" y="4"/>
                    </a:lnTo>
                    <a:lnTo>
                      <a:pt x="0" y="4"/>
                    </a:lnTo>
                    <a:lnTo>
                      <a:pt x="0" y="5"/>
                    </a:lnTo>
                    <a:lnTo>
                      <a:pt x="0" y="4"/>
                    </a:lnTo>
                    <a:lnTo>
                      <a:pt x="0" y="5"/>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8"/>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7"/>
                    </a:lnTo>
                    <a:lnTo>
                      <a:pt x="0" y="7"/>
                    </a:lnTo>
                    <a:lnTo>
                      <a:pt x="0" y="8"/>
                    </a:lnTo>
                    <a:lnTo>
                      <a:pt x="0" y="8"/>
                    </a:lnTo>
                    <a:lnTo>
                      <a:pt x="0" y="9"/>
                    </a:lnTo>
                    <a:lnTo>
                      <a:pt x="0" y="8"/>
                    </a:lnTo>
                    <a:lnTo>
                      <a:pt x="0" y="8"/>
                    </a:lnTo>
                    <a:lnTo>
                      <a:pt x="0" y="8"/>
                    </a:lnTo>
                    <a:lnTo>
                      <a:pt x="0" y="7"/>
                    </a:lnTo>
                    <a:lnTo>
                      <a:pt x="0" y="8"/>
                    </a:lnTo>
                    <a:lnTo>
                      <a:pt x="0" y="7"/>
                    </a:lnTo>
                    <a:lnTo>
                      <a:pt x="0" y="7"/>
                    </a:lnTo>
                    <a:lnTo>
                      <a:pt x="0" y="6"/>
                    </a:lnTo>
                    <a:lnTo>
                      <a:pt x="0" y="7"/>
                    </a:lnTo>
                    <a:lnTo>
                      <a:pt x="0" y="7"/>
                    </a:lnTo>
                    <a:lnTo>
                      <a:pt x="0" y="6"/>
                    </a:lnTo>
                    <a:lnTo>
                      <a:pt x="0" y="7"/>
                    </a:lnTo>
                    <a:lnTo>
                      <a:pt x="0" y="7"/>
                    </a:lnTo>
                    <a:lnTo>
                      <a:pt x="0" y="7"/>
                    </a:lnTo>
                    <a:lnTo>
                      <a:pt x="0" y="9"/>
                    </a:lnTo>
                    <a:lnTo>
                      <a:pt x="0" y="9"/>
                    </a:lnTo>
                    <a:lnTo>
                      <a:pt x="0" y="9"/>
                    </a:lnTo>
                    <a:lnTo>
                      <a:pt x="0" y="9"/>
                    </a:lnTo>
                    <a:lnTo>
                      <a:pt x="0" y="8"/>
                    </a:lnTo>
                    <a:lnTo>
                      <a:pt x="0" y="9"/>
                    </a:lnTo>
                    <a:lnTo>
                      <a:pt x="0" y="9"/>
                    </a:lnTo>
                    <a:lnTo>
                      <a:pt x="0" y="9"/>
                    </a:lnTo>
                    <a:lnTo>
                      <a:pt x="0" y="9"/>
                    </a:lnTo>
                    <a:lnTo>
                      <a:pt x="0" y="9"/>
                    </a:lnTo>
                    <a:lnTo>
                      <a:pt x="0" y="8"/>
                    </a:lnTo>
                    <a:lnTo>
                      <a:pt x="0" y="8"/>
                    </a:lnTo>
                    <a:lnTo>
                      <a:pt x="0" y="8"/>
                    </a:lnTo>
                    <a:lnTo>
                      <a:pt x="0" y="7"/>
                    </a:lnTo>
                    <a:lnTo>
                      <a:pt x="0" y="7"/>
                    </a:lnTo>
                    <a:lnTo>
                      <a:pt x="0" y="7"/>
                    </a:lnTo>
                    <a:lnTo>
                      <a:pt x="0" y="6"/>
                    </a:lnTo>
                    <a:lnTo>
                      <a:pt x="0" y="6"/>
                    </a:lnTo>
                    <a:lnTo>
                      <a:pt x="0" y="6"/>
                    </a:lnTo>
                    <a:lnTo>
                      <a:pt x="0" y="6"/>
                    </a:lnTo>
                    <a:lnTo>
                      <a:pt x="0" y="6"/>
                    </a:lnTo>
                    <a:lnTo>
                      <a:pt x="0" y="5"/>
                    </a:lnTo>
                    <a:lnTo>
                      <a:pt x="0" y="6"/>
                    </a:lnTo>
                    <a:lnTo>
                      <a:pt x="0" y="6"/>
                    </a:lnTo>
                    <a:lnTo>
                      <a:pt x="0" y="5"/>
                    </a:lnTo>
                    <a:lnTo>
                      <a:pt x="0" y="6"/>
                    </a:lnTo>
                    <a:lnTo>
                      <a:pt x="0" y="5"/>
                    </a:lnTo>
                    <a:lnTo>
                      <a:pt x="0" y="5"/>
                    </a:lnTo>
                    <a:lnTo>
                      <a:pt x="0" y="5"/>
                    </a:lnTo>
                    <a:lnTo>
                      <a:pt x="0" y="5"/>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7"/>
                    </a:lnTo>
                    <a:lnTo>
                      <a:pt x="0" y="6"/>
                    </a:lnTo>
                    <a:lnTo>
                      <a:pt x="0" y="6"/>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7"/>
                    </a:lnTo>
                    <a:lnTo>
                      <a:pt x="0" y="7"/>
                    </a:lnTo>
                    <a:lnTo>
                      <a:pt x="0" y="7"/>
                    </a:lnTo>
                    <a:lnTo>
                      <a:pt x="0" y="6"/>
                    </a:lnTo>
                    <a:lnTo>
                      <a:pt x="0" y="6"/>
                    </a:lnTo>
                    <a:lnTo>
                      <a:pt x="0" y="6"/>
                    </a:lnTo>
                    <a:lnTo>
                      <a:pt x="0" y="5"/>
                    </a:lnTo>
                    <a:lnTo>
                      <a:pt x="0" y="5"/>
                    </a:lnTo>
                    <a:lnTo>
                      <a:pt x="0" y="6"/>
                    </a:lnTo>
                    <a:lnTo>
                      <a:pt x="0" y="6"/>
                    </a:lnTo>
                    <a:lnTo>
                      <a:pt x="0" y="5"/>
                    </a:lnTo>
                    <a:lnTo>
                      <a:pt x="0" y="4"/>
                    </a:lnTo>
                    <a:lnTo>
                      <a:pt x="0" y="4"/>
                    </a:lnTo>
                    <a:lnTo>
                      <a:pt x="0" y="3"/>
                    </a:lnTo>
                    <a:lnTo>
                      <a:pt x="0" y="4"/>
                    </a:lnTo>
                    <a:lnTo>
                      <a:pt x="0" y="3"/>
                    </a:lnTo>
                    <a:lnTo>
                      <a:pt x="0" y="4"/>
                    </a:lnTo>
                    <a:lnTo>
                      <a:pt x="0" y="4"/>
                    </a:lnTo>
                    <a:lnTo>
                      <a:pt x="0" y="5"/>
                    </a:lnTo>
                    <a:lnTo>
                      <a:pt x="0" y="5"/>
                    </a:lnTo>
                    <a:lnTo>
                      <a:pt x="0" y="6"/>
                    </a:lnTo>
                    <a:lnTo>
                      <a:pt x="0" y="5"/>
                    </a:lnTo>
                    <a:lnTo>
                      <a:pt x="0" y="6"/>
                    </a:lnTo>
                    <a:lnTo>
                      <a:pt x="0" y="6"/>
                    </a:lnTo>
                    <a:lnTo>
                      <a:pt x="0" y="6"/>
                    </a:lnTo>
                    <a:lnTo>
                      <a:pt x="0" y="6"/>
                    </a:lnTo>
                    <a:lnTo>
                      <a:pt x="0" y="6"/>
                    </a:lnTo>
                    <a:lnTo>
                      <a:pt x="0" y="6"/>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5"/>
                    </a:lnTo>
                    <a:lnTo>
                      <a:pt x="0" y="5"/>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4"/>
                    </a:lnTo>
                    <a:lnTo>
                      <a:pt x="0" y="3"/>
                    </a:lnTo>
                    <a:lnTo>
                      <a:pt x="0" y="2"/>
                    </a:lnTo>
                    <a:lnTo>
                      <a:pt x="0" y="1"/>
                    </a:lnTo>
                    <a:lnTo>
                      <a:pt x="0" y="2"/>
                    </a:lnTo>
                    <a:lnTo>
                      <a:pt x="0" y="1"/>
                    </a:lnTo>
                    <a:lnTo>
                      <a:pt x="0" y="1"/>
                    </a:lnTo>
                    <a:lnTo>
                      <a:pt x="0" y="1"/>
                    </a:lnTo>
                    <a:lnTo>
                      <a:pt x="0" y="0"/>
                    </a:lnTo>
                    <a:lnTo>
                      <a:pt x="0" y="1"/>
                    </a:lnTo>
                    <a:lnTo>
                      <a:pt x="0" y="2"/>
                    </a:lnTo>
                    <a:lnTo>
                      <a:pt x="0" y="2"/>
                    </a:lnTo>
                    <a:lnTo>
                      <a:pt x="0" y="1"/>
                    </a:lnTo>
                    <a:lnTo>
                      <a:pt x="0" y="1"/>
                    </a:lnTo>
                    <a:lnTo>
                      <a:pt x="0" y="2"/>
                    </a:lnTo>
                    <a:lnTo>
                      <a:pt x="0" y="2"/>
                    </a:lnTo>
                    <a:lnTo>
                      <a:pt x="0" y="3"/>
                    </a:lnTo>
                    <a:lnTo>
                      <a:pt x="0" y="2"/>
                    </a:lnTo>
                    <a:lnTo>
                      <a:pt x="0" y="2"/>
                    </a:lnTo>
                    <a:lnTo>
                      <a:pt x="0" y="3"/>
                    </a:lnTo>
                    <a:lnTo>
                      <a:pt x="0" y="3"/>
                    </a:lnTo>
                    <a:lnTo>
                      <a:pt x="0" y="3"/>
                    </a:lnTo>
                    <a:lnTo>
                      <a:pt x="0" y="4"/>
                    </a:lnTo>
                    <a:lnTo>
                      <a:pt x="0" y="4"/>
                    </a:lnTo>
                    <a:lnTo>
                      <a:pt x="0" y="4"/>
                    </a:lnTo>
                    <a:lnTo>
                      <a:pt x="0" y="4"/>
                    </a:lnTo>
                    <a:lnTo>
                      <a:pt x="0" y="5"/>
                    </a:lnTo>
                    <a:lnTo>
                      <a:pt x="0" y="5"/>
                    </a:lnTo>
                    <a:lnTo>
                      <a:pt x="0" y="6"/>
                    </a:lnTo>
                    <a:lnTo>
                      <a:pt x="0" y="6"/>
                    </a:lnTo>
                    <a:lnTo>
                      <a:pt x="0" y="7"/>
                    </a:lnTo>
                    <a:lnTo>
                      <a:pt x="0" y="6"/>
                    </a:lnTo>
                    <a:lnTo>
                      <a:pt x="0" y="6"/>
                    </a:lnTo>
                    <a:lnTo>
                      <a:pt x="0" y="7"/>
                    </a:lnTo>
                    <a:lnTo>
                      <a:pt x="0" y="6"/>
                    </a:lnTo>
                    <a:lnTo>
                      <a:pt x="0" y="6"/>
                    </a:lnTo>
                    <a:lnTo>
                      <a:pt x="0" y="6"/>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7"/>
                    </a:lnTo>
                    <a:lnTo>
                      <a:pt x="0" y="7"/>
                    </a:lnTo>
                    <a:lnTo>
                      <a:pt x="0" y="6"/>
                    </a:lnTo>
                    <a:lnTo>
                      <a:pt x="0" y="7"/>
                    </a:lnTo>
                    <a:lnTo>
                      <a:pt x="0" y="7"/>
                    </a:lnTo>
                    <a:lnTo>
                      <a:pt x="0" y="7"/>
                    </a:lnTo>
                    <a:lnTo>
                      <a:pt x="0" y="6"/>
                    </a:lnTo>
                    <a:lnTo>
                      <a:pt x="0" y="5"/>
                    </a:lnTo>
                    <a:lnTo>
                      <a:pt x="0" y="4"/>
                    </a:lnTo>
                    <a:lnTo>
                      <a:pt x="0" y="4"/>
                    </a:lnTo>
                    <a:lnTo>
                      <a:pt x="0" y="5"/>
                    </a:lnTo>
                    <a:lnTo>
                      <a:pt x="0" y="5"/>
                    </a:lnTo>
                    <a:lnTo>
                      <a:pt x="0" y="6"/>
                    </a:lnTo>
                    <a:lnTo>
                      <a:pt x="0" y="6"/>
                    </a:lnTo>
                    <a:lnTo>
                      <a:pt x="0" y="6"/>
                    </a:lnTo>
                    <a:lnTo>
                      <a:pt x="0" y="5"/>
                    </a:lnTo>
                    <a:lnTo>
                      <a:pt x="0" y="5"/>
                    </a:lnTo>
                    <a:lnTo>
                      <a:pt x="0" y="5"/>
                    </a:lnTo>
                    <a:lnTo>
                      <a:pt x="0" y="5"/>
                    </a:lnTo>
                    <a:lnTo>
                      <a:pt x="0" y="6"/>
                    </a:lnTo>
                    <a:lnTo>
                      <a:pt x="0" y="5"/>
                    </a:lnTo>
                    <a:lnTo>
                      <a:pt x="0" y="6"/>
                    </a:lnTo>
                    <a:lnTo>
                      <a:pt x="0" y="6"/>
                    </a:lnTo>
                    <a:lnTo>
                      <a:pt x="0" y="6"/>
                    </a:lnTo>
                    <a:lnTo>
                      <a:pt x="0" y="5"/>
                    </a:lnTo>
                    <a:lnTo>
                      <a:pt x="0" y="6"/>
                    </a:lnTo>
                    <a:lnTo>
                      <a:pt x="0" y="6"/>
                    </a:lnTo>
                    <a:lnTo>
                      <a:pt x="0" y="6"/>
                    </a:lnTo>
                    <a:lnTo>
                      <a:pt x="0" y="7"/>
                    </a:lnTo>
                    <a:lnTo>
                      <a:pt x="0" y="7"/>
                    </a:lnTo>
                    <a:lnTo>
                      <a:pt x="0" y="7"/>
                    </a:lnTo>
                    <a:lnTo>
                      <a:pt x="0" y="8"/>
                    </a:lnTo>
                  </a:path>
                </a:pathLst>
              </a:custGeom>
              <a:noFill/>
              <a:ln w="0">
                <a:solidFill>
                  <a:srgbClr val="3366FF"/>
                </a:solidFill>
                <a:prstDash val="solid"/>
                <a:round/>
                <a:headEnd/>
                <a:tailEnd/>
              </a:ln>
            </p:spPr>
            <p:txBody>
              <a:bodyPr/>
              <a:lstStyle/>
              <a:p>
                <a:endParaRPr lang="en-GB"/>
              </a:p>
            </p:txBody>
          </p:sp>
          <p:sp>
            <p:nvSpPr>
              <p:cNvPr id="186030" name="Freeform 686"/>
              <p:cNvSpPr>
                <a:spLocks/>
              </p:cNvSpPr>
              <p:nvPr/>
            </p:nvSpPr>
            <p:spPr bwMode="auto">
              <a:xfrm>
                <a:off x="3036" y="3575"/>
                <a:ext cx="6" cy="114"/>
              </a:xfrm>
              <a:custGeom>
                <a:avLst/>
                <a:gdLst/>
                <a:ahLst/>
                <a:cxnLst>
                  <a:cxn ang="0">
                    <a:pos x="0" y="11"/>
                  </a:cxn>
                  <a:cxn ang="0">
                    <a:pos x="0" y="8"/>
                  </a:cxn>
                  <a:cxn ang="0">
                    <a:pos x="0" y="10"/>
                  </a:cxn>
                  <a:cxn ang="0">
                    <a:pos x="0" y="8"/>
                  </a:cxn>
                  <a:cxn ang="0">
                    <a:pos x="0" y="7"/>
                  </a:cxn>
                  <a:cxn ang="0">
                    <a:pos x="0" y="8"/>
                  </a:cxn>
                  <a:cxn ang="0">
                    <a:pos x="0" y="5"/>
                  </a:cxn>
                  <a:cxn ang="0">
                    <a:pos x="0" y="5"/>
                  </a:cxn>
                  <a:cxn ang="0">
                    <a:pos x="0" y="4"/>
                  </a:cxn>
                  <a:cxn ang="0">
                    <a:pos x="1" y="6"/>
                  </a:cxn>
                  <a:cxn ang="0">
                    <a:pos x="1" y="7"/>
                  </a:cxn>
                  <a:cxn ang="0">
                    <a:pos x="1" y="6"/>
                  </a:cxn>
                  <a:cxn ang="0">
                    <a:pos x="1" y="7"/>
                  </a:cxn>
                  <a:cxn ang="0">
                    <a:pos x="1" y="4"/>
                  </a:cxn>
                  <a:cxn ang="0">
                    <a:pos x="1" y="1"/>
                  </a:cxn>
                  <a:cxn ang="0">
                    <a:pos x="1" y="2"/>
                  </a:cxn>
                  <a:cxn ang="0">
                    <a:pos x="1" y="1"/>
                  </a:cxn>
                  <a:cxn ang="0">
                    <a:pos x="1" y="4"/>
                  </a:cxn>
                  <a:cxn ang="0">
                    <a:pos x="1" y="3"/>
                  </a:cxn>
                  <a:cxn ang="0">
                    <a:pos x="1" y="7"/>
                  </a:cxn>
                  <a:cxn ang="0">
                    <a:pos x="1" y="9"/>
                  </a:cxn>
                  <a:cxn ang="0">
                    <a:pos x="1" y="5"/>
                  </a:cxn>
                  <a:cxn ang="0">
                    <a:pos x="1" y="9"/>
                  </a:cxn>
                  <a:cxn ang="0">
                    <a:pos x="1" y="10"/>
                  </a:cxn>
                  <a:cxn ang="0">
                    <a:pos x="1" y="9"/>
                  </a:cxn>
                  <a:cxn ang="0">
                    <a:pos x="1" y="11"/>
                  </a:cxn>
                  <a:cxn ang="0">
                    <a:pos x="1" y="7"/>
                  </a:cxn>
                  <a:cxn ang="0">
                    <a:pos x="1" y="10"/>
                  </a:cxn>
                  <a:cxn ang="0">
                    <a:pos x="1" y="10"/>
                  </a:cxn>
                  <a:cxn ang="0">
                    <a:pos x="1" y="8"/>
                  </a:cxn>
                  <a:cxn ang="0">
                    <a:pos x="1" y="11"/>
                  </a:cxn>
                  <a:cxn ang="0">
                    <a:pos x="1" y="9"/>
                  </a:cxn>
                  <a:cxn ang="0">
                    <a:pos x="1" y="11"/>
                  </a:cxn>
                  <a:cxn ang="0">
                    <a:pos x="1" y="14"/>
                  </a:cxn>
                  <a:cxn ang="0">
                    <a:pos x="1" y="13"/>
                  </a:cxn>
                  <a:cxn ang="0">
                    <a:pos x="1" y="11"/>
                  </a:cxn>
                  <a:cxn ang="0">
                    <a:pos x="1" y="10"/>
                  </a:cxn>
                  <a:cxn ang="0">
                    <a:pos x="1" y="9"/>
                  </a:cxn>
                  <a:cxn ang="0">
                    <a:pos x="1" y="7"/>
                  </a:cxn>
                  <a:cxn ang="0">
                    <a:pos x="1" y="7"/>
                  </a:cxn>
                  <a:cxn ang="0">
                    <a:pos x="1" y="8"/>
                  </a:cxn>
                  <a:cxn ang="0">
                    <a:pos x="1" y="5"/>
                  </a:cxn>
                  <a:cxn ang="0">
                    <a:pos x="1" y="9"/>
                  </a:cxn>
                  <a:cxn ang="0">
                    <a:pos x="1" y="9"/>
                  </a:cxn>
                  <a:cxn ang="0">
                    <a:pos x="1" y="9"/>
                  </a:cxn>
                  <a:cxn ang="0">
                    <a:pos x="1" y="8"/>
                  </a:cxn>
                  <a:cxn ang="0">
                    <a:pos x="1" y="8"/>
                  </a:cxn>
                  <a:cxn ang="0">
                    <a:pos x="1" y="8"/>
                  </a:cxn>
                  <a:cxn ang="0">
                    <a:pos x="1" y="9"/>
                  </a:cxn>
                  <a:cxn ang="0">
                    <a:pos x="1" y="12"/>
                  </a:cxn>
                  <a:cxn ang="0">
                    <a:pos x="1" y="13"/>
                  </a:cxn>
                  <a:cxn ang="0">
                    <a:pos x="1" y="15"/>
                  </a:cxn>
                  <a:cxn ang="0">
                    <a:pos x="1" y="13"/>
                  </a:cxn>
                  <a:cxn ang="0">
                    <a:pos x="1" y="16"/>
                  </a:cxn>
                  <a:cxn ang="0">
                    <a:pos x="1" y="17"/>
                  </a:cxn>
                  <a:cxn ang="0">
                    <a:pos x="1" y="18"/>
                  </a:cxn>
                  <a:cxn ang="0">
                    <a:pos x="1" y="17"/>
                  </a:cxn>
                  <a:cxn ang="0">
                    <a:pos x="1" y="15"/>
                  </a:cxn>
                  <a:cxn ang="0">
                    <a:pos x="1" y="13"/>
                  </a:cxn>
                  <a:cxn ang="0">
                    <a:pos x="1" y="16"/>
                  </a:cxn>
                  <a:cxn ang="0">
                    <a:pos x="1" y="16"/>
                  </a:cxn>
                  <a:cxn ang="0">
                    <a:pos x="1" y="16"/>
                  </a:cxn>
                  <a:cxn ang="0">
                    <a:pos x="1" y="13"/>
                  </a:cxn>
                </a:cxnLst>
                <a:rect l="0" t="0" r="r" b="b"/>
                <a:pathLst>
                  <a:path w="1" h="19">
                    <a:moveTo>
                      <a:pt x="0" y="12"/>
                    </a:moveTo>
                    <a:lnTo>
                      <a:pt x="0" y="11"/>
                    </a:lnTo>
                    <a:lnTo>
                      <a:pt x="0" y="11"/>
                    </a:lnTo>
                    <a:lnTo>
                      <a:pt x="0" y="12"/>
                    </a:lnTo>
                    <a:lnTo>
                      <a:pt x="0" y="12"/>
                    </a:lnTo>
                    <a:lnTo>
                      <a:pt x="0" y="11"/>
                    </a:lnTo>
                    <a:lnTo>
                      <a:pt x="0" y="12"/>
                    </a:lnTo>
                    <a:lnTo>
                      <a:pt x="0" y="11"/>
                    </a:lnTo>
                    <a:lnTo>
                      <a:pt x="0" y="11"/>
                    </a:lnTo>
                    <a:lnTo>
                      <a:pt x="0" y="11"/>
                    </a:lnTo>
                    <a:lnTo>
                      <a:pt x="0" y="11"/>
                    </a:lnTo>
                    <a:lnTo>
                      <a:pt x="0" y="11"/>
                    </a:lnTo>
                    <a:lnTo>
                      <a:pt x="0" y="10"/>
                    </a:lnTo>
                    <a:lnTo>
                      <a:pt x="0" y="9"/>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10"/>
                    </a:lnTo>
                    <a:lnTo>
                      <a:pt x="0" y="9"/>
                    </a:lnTo>
                    <a:lnTo>
                      <a:pt x="0" y="9"/>
                    </a:lnTo>
                    <a:lnTo>
                      <a:pt x="0" y="9"/>
                    </a:lnTo>
                    <a:lnTo>
                      <a:pt x="0" y="8"/>
                    </a:lnTo>
                    <a:lnTo>
                      <a:pt x="0" y="9"/>
                    </a:lnTo>
                    <a:lnTo>
                      <a:pt x="0" y="8"/>
                    </a:lnTo>
                    <a:lnTo>
                      <a:pt x="0" y="9"/>
                    </a:lnTo>
                    <a:lnTo>
                      <a:pt x="0" y="9"/>
                    </a:lnTo>
                    <a:lnTo>
                      <a:pt x="0" y="8"/>
                    </a:lnTo>
                    <a:lnTo>
                      <a:pt x="0" y="9"/>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8"/>
                    </a:lnTo>
                    <a:lnTo>
                      <a:pt x="0" y="8"/>
                    </a:lnTo>
                    <a:lnTo>
                      <a:pt x="0" y="8"/>
                    </a:lnTo>
                    <a:lnTo>
                      <a:pt x="0" y="8"/>
                    </a:lnTo>
                    <a:lnTo>
                      <a:pt x="0" y="7"/>
                    </a:lnTo>
                    <a:lnTo>
                      <a:pt x="0" y="7"/>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6"/>
                    </a:lnTo>
                    <a:lnTo>
                      <a:pt x="0" y="5"/>
                    </a:lnTo>
                    <a:lnTo>
                      <a:pt x="0" y="5"/>
                    </a:lnTo>
                    <a:lnTo>
                      <a:pt x="0" y="5"/>
                    </a:lnTo>
                    <a:lnTo>
                      <a:pt x="0" y="5"/>
                    </a:lnTo>
                    <a:lnTo>
                      <a:pt x="0" y="4"/>
                    </a:lnTo>
                    <a:lnTo>
                      <a:pt x="0" y="4"/>
                    </a:lnTo>
                    <a:lnTo>
                      <a:pt x="0" y="4"/>
                    </a:lnTo>
                    <a:lnTo>
                      <a:pt x="0" y="4"/>
                    </a:lnTo>
                    <a:lnTo>
                      <a:pt x="0" y="4"/>
                    </a:lnTo>
                    <a:lnTo>
                      <a:pt x="0" y="4"/>
                    </a:lnTo>
                    <a:lnTo>
                      <a:pt x="0" y="5"/>
                    </a:lnTo>
                    <a:lnTo>
                      <a:pt x="0" y="5"/>
                    </a:lnTo>
                    <a:lnTo>
                      <a:pt x="0" y="4"/>
                    </a:lnTo>
                    <a:lnTo>
                      <a:pt x="0" y="5"/>
                    </a:lnTo>
                    <a:lnTo>
                      <a:pt x="0" y="5"/>
                    </a:lnTo>
                    <a:lnTo>
                      <a:pt x="0" y="5"/>
                    </a:lnTo>
                    <a:lnTo>
                      <a:pt x="0" y="6"/>
                    </a:lnTo>
                    <a:lnTo>
                      <a:pt x="0" y="6"/>
                    </a:lnTo>
                    <a:lnTo>
                      <a:pt x="0" y="7"/>
                    </a:lnTo>
                    <a:lnTo>
                      <a:pt x="0" y="6"/>
                    </a:lnTo>
                    <a:lnTo>
                      <a:pt x="0" y="5"/>
                    </a:lnTo>
                    <a:lnTo>
                      <a:pt x="0" y="5"/>
                    </a:lnTo>
                    <a:lnTo>
                      <a:pt x="0" y="4"/>
                    </a:lnTo>
                    <a:lnTo>
                      <a:pt x="0" y="5"/>
                    </a:lnTo>
                    <a:lnTo>
                      <a:pt x="0" y="4"/>
                    </a:lnTo>
                    <a:lnTo>
                      <a:pt x="0" y="4"/>
                    </a:lnTo>
                    <a:lnTo>
                      <a:pt x="0" y="3"/>
                    </a:lnTo>
                    <a:lnTo>
                      <a:pt x="0" y="3"/>
                    </a:lnTo>
                    <a:lnTo>
                      <a:pt x="0" y="4"/>
                    </a:lnTo>
                    <a:lnTo>
                      <a:pt x="1" y="3"/>
                    </a:lnTo>
                    <a:lnTo>
                      <a:pt x="1" y="3"/>
                    </a:lnTo>
                    <a:lnTo>
                      <a:pt x="1" y="3"/>
                    </a:lnTo>
                    <a:lnTo>
                      <a:pt x="1" y="4"/>
                    </a:lnTo>
                    <a:lnTo>
                      <a:pt x="1" y="5"/>
                    </a:lnTo>
                    <a:lnTo>
                      <a:pt x="1" y="5"/>
                    </a:lnTo>
                    <a:lnTo>
                      <a:pt x="1" y="6"/>
                    </a:lnTo>
                    <a:lnTo>
                      <a:pt x="1" y="6"/>
                    </a:lnTo>
                    <a:lnTo>
                      <a:pt x="1" y="7"/>
                    </a:lnTo>
                    <a:lnTo>
                      <a:pt x="1" y="6"/>
                    </a:lnTo>
                    <a:lnTo>
                      <a:pt x="1" y="6"/>
                    </a:lnTo>
                    <a:lnTo>
                      <a:pt x="1" y="6"/>
                    </a:lnTo>
                    <a:lnTo>
                      <a:pt x="1" y="6"/>
                    </a:lnTo>
                    <a:lnTo>
                      <a:pt x="1" y="6"/>
                    </a:lnTo>
                    <a:lnTo>
                      <a:pt x="1" y="7"/>
                    </a:lnTo>
                    <a:lnTo>
                      <a:pt x="1" y="7"/>
                    </a:lnTo>
                    <a:lnTo>
                      <a:pt x="1" y="6"/>
                    </a:lnTo>
                    <a:lnTo>
                      <a:pt x="1" y="7"/>
                    </a:lnTo>
                    <a:lnTo>
                      <a:pt x="1" y="7"/>
                    </a:lnTo>
                    <a:lnTo>
                      <a:pt x="1" y="7"/>
                    </a:lnTo>
                    <a:lnTo>
                      <a:pt x="1" y="7"/>
                    </a:lnTo>
                    <a:lnTo>
                      <a:pt x="1" y="7"/>
                    </a:lnTo>
                    <a:lnTo>
                      <a:pt x="1" y="7"/>
                    </a:lnTo>
                    <a:lnTo>
                      <a:pt x="1" y="6"/>
                    </a:lnTo>
                    <a:lnTo>
                      <a:pt x="1" y="7"/>
                    </a:lnTo>
                    <a:lnTo>
                      <a:pt x="1" y="6"/>
                    </a:lnTo>
                    <a:lnTo>
                      <a:pt x="1" y="7"/>
                    </a:lnTo>
                    <a:lnTo>
                      <a:pt x="1" y="6"/>
                    </a:lnTo>
                    <a:lnTo>
                      <a:pt x="1" y="6"/>
                    </a:lnTo>
                    <a:lnTo>
                      <a:pt x="1" y="5"/>
                    </a:lnTo>
                    <a:lnTo>
                      <a:pt x="1" y="6"/>
                    </a:lnTo>
                    <a:lnTo>
                      <a:pt x="1" y="7"/>
                    </a:lnTo>
                    <a:lnTo>
                      <a:pt x="1" y="7"/>
                    </a:lnTo>
                    <a:lnTo>
                      <a:pt x="1" y="7"/>
                    </a:lnTo>
                    <a:lnTo>
                      <a:pt x="1" y="7"/>
                    </a:lnTo>
                    <a:lnTo>
                      <a:pt x="1" y="7"/>
                    </a:lnTo>
                    <a:lnTo>
                      <a:pt x="1" y="7"/>
                    </a:lnTo>
                    <a:lnTo>
                      <a:pt x="1" y="7"/>
                    </a:lnTo>
                    <a:lnTo>
                      <a:pt x="1" y="8"/>
                    </a:lnTo>
                    <a:lnTo>
                      <a:pt x="1" y="7"/>
                    </a:lnTo>
                    <a:lnTo>
                      <a:pt x="1" y="7"/>
                    </a:lnTo>
                    <a:lnTo>
                      <a:pt x="1" y="7"/>
                    </a:lnTo>
                    <a:lnTo>
                      <a:pt x="1" y="7"/>
                    </a:lnTo>
                    <a:lnTo>
                      <a:pt x="1" y="7"/>
                    </a:lnTo>
                    <a:lnTo>
                      <a:pt x="1" y="7"/>
                    </a:lnTo>
                    <a:lnTo>
                      <a:pt x="1" y="6"/>
                    </a:lnTo>
                    <a:lnTo>
                      <a:pt x="1" y="5"/>
                    </a:lnTo>
                    <a:lnTo>
                      <a:pt x="1" y="5"/>
                    </a:lnTo>
                    <a:lnTo>
                      <a:pt x="1" y="5"/>
                    </a:lnTo>
                    <a:lnTo>
                      <a:pt x="1" y="4"/>
                    </a:lnTo>
                    <a:lnTo>
                      <a:pt x="1" y="4"/>
                    </a:lnTo>
                    <a:lnTo>
                      <a:pt x="1" y="3"/>
                    </a:lnTo>
                    <a:lnTo>
                      <a:pt x="1" y="2"/>
                    </a:lnTo>
                    <a:lnTo>
                      <a:pt x="1" y="2"/>
                    </a:lnTo>
                    <a:lnTo>
                      <a:pt x="1" y="2"/>
                    </a:lnTo>
                    <a:lnTo>
                      <a:pt x="1" y="1"/>
                    </a:lnTo>
                    <a:lnTo>
                      <a:pt x="1" y="2"/>
                    </a:lnTo>
                    <a:lnTo>
                      <a:pt x="1" y="2"/>
                    </a:lnTo>
                    <a:lnTo>
                      <a:pt x="1" y="2"/>
                    </a:lnTo>
                    <a:lnTo>
                      <a:pt x="1" y="1"/>
                    </a:lnTo>
                    <a:lnTo>
                      <a:pt x="1" y="2"/>
                    </a:lnTo>
                    <a:lnTo>
                      <a:pt x="1" y="1"/>
                    </a:lnTo>
                    <a:lnTo>
                      <a:pt x="1" y="2"/>
                    </a:lnTo>
                    <a:lnTo>
                      <a:pt x="1" y="2"/>
                    </a:lnTo>
                    <a:lnTo>
                      <a:pt x="1" y="2"/>
                    </a:lnTo>
                    <a:lnTo>
                      <a:pt x="1" y="2"/>
                    </a:lnTo>
                    <a:lnTo>
                      <a:pt x="1" y="2"/>
                    </a:lnTo>
                    <a:lnTo>
                      <a:pt x="1" y="2"/>
                    </a:lnTo>
                    <a:lnTo>
                      <a:pt x="1" y="2"/>
                    </a:lnTo>
                    <a:lnTo>
                      <a:pt x="1" y="1"/>
                    </a:lnTo>
                    <a:lnTo>
                      <a:pt x="1" y="2"/>
                    </a:lnTo>
                    <a:lnTo>
                      <a:pt x="1" y="2"/>
                    </a:lnTo>
                    <a:lnTo>
                      <a:pt x="1" y="2"/>
                    </a:lnTo>
                    <a:lnTo>
                      <a:pt x="1" y="2"/>
                    </a:lnTo>
                    <a:lnTo>
                      <a:pt x="1" y="2"/>
                    </a:lnTo>
                    <a:lnTo>
                      <a:pt x="1" y="3"/>
                    </a:lnTo>
                    <a:lnTo>
                      <a:pt x="1" y="3"/>
                    </a:lnTo>
                    <a:lnTo>
                      <a:pt x="1" y="2"/>
                    </a:lnTo>
                    <a:lnTo>
                      <a:pt x="1" y="2"/>
                    </a:lnTo>
                    <a:lnTo>
                      <a:pt x="1" y="2"/>
                    </a:lnTo>
                    <a:lnTo>
                      <a:pt x="1" y="1"/>
                    </a:lnTo>
                    <a:lnTo>
                      <a:pt x="1" y="2"/>
                    </a:lnTo>
                    <a:lnTo>
                      <a:pt x="1" y="1"/>
                    </a:lnTo>
                    <a:lnTo>
                      <a:pt x="1" y="1"/>
                    </a:lnTo>
                    <a:lnTo>
                      <a:pt x="1" y="0"/>
                    </a:lnTo>
                    <a:lnTo>
                      <a:pt x="1" y="2"/>
                    </a:lnTo>
                    <a:lnTo>
                      <a:pt x="1" y="2"/>
                    </a:lnTo>
                    <a:lnTo>
                      <a:pt x="1" y="3"/>
                    </a:lnTo>
                    <a:lnTo>
                      <a:pt x="1" y="2"/>
                    </a:lnTo>
                    <a:lnTo>
                      <a:pt x="1" y="3"/>
                    </a:lnTo>
                    <a:lnTo>
                      <a:pt x="1" y="3"/>
                    </a:lnTo>
                    <a:lnTo>
                      <a:pt x="1" y="4"/>
                    </a:lnTo>
                    <a:lnTo>
                      <a:pt x="1" y="3"/>
                    </a:lnTo>
                    <a:lnTo>
                      <a:pt x="1" y="3"/>
                    </a:lnTo>
                    <a:lnTo>
                      <a:pt x="1" y="4"/>
                    </a:lnTo>
                    <a:lnTo>
                      <a:pt x="1" y="3"/>
                    </a:lnTo>
                    <a:lnTo>
                      <a:pt x="1" y="4"/>
                    </a:lnTo>
                    <a:lnTo>
                      <a:pt x="1" y="3"/>
                    </a:lnTo>
                    <a:lnTo>
                      <a:pt x="1" y="4"/>
                    </a:lnTo>
                    <a:lnTo>
                      <a:pt x="1" y="3"/>
                    </a:lnTo>
                    <a:lnTo>
                      <a:pt x="1" y="3"/>
                    </a:lnTo>
                    <a:lnTo>
                      <a:pt x="1" y="3"/>
                    </a:lnTo>
                    <a:lnTo>
                      <a:pt x="1" y="3"/>
                    </a:lnTo>
                    <a:lnTo>
                      <a:pt x="1" y="4"/>
                    </a:lnTo>
                    <a:lnTo>
                      <a:pt x="1" y="3"/>
                    </a:lnTo>
                    <a:lnTo>
                      <a:pt x="1" y="3"/>
                    </a:lnTo>
                    <a:lnTo>
                      <a:pt x="1" y="3"/>
                    </a:lnTo>
                    <a:lnTo>
                      <a:pt x="1" y="4"/>
                    </a:lnTo>
                    <a:lnTo>
                      <a:pt x="1" y="4"/>
                    </a:lnTo>
                    <a:lnTo>
                      <a:pt x="1" y="5"/>
                    </a:lnTo>
                    <a:lnTo>
                      <a:pt x="1" y="5"/>
                    </a:lnTo>
                    <a:lnTo>
                      <a:pt x="1" y="5"/>
                    </a:lnTo>
                    <a:lnTo>
                      <a:pt x="1" y="7"/>
                    </a:lnTo>
                    <a:lnTo>
                      <a:pt x="1" y="7"/>
                    </a:lnTo>
                    <a:lnTo>
                      <a:pt x="1" y="7"/>
                    </a:lnTo>
                    <a:lnTo>
                      <a:pt x="1" y="7"/>
                    </a:lnTo>
                    <a:lnTo>
                      <a:pt x="1" y="7"/>
                    </a:lnTo>
                    <a:lnTo>
                      <a:pt x="1" y="8"/>
                    </a:lnTo>
                    <a:lnTo>
                      <a:pt x="1" y="7"/>
                    </a:lnTo>
                    <a:lnTo>
                      <a:pt x="1" y="8"/>
                    </a:lnTo>
                    <a:lnTo>
                      <a:pt x="1" y="8"/>
                    </a:lnTo>
                    <a:lnTo>
                      <a:pt x="1" y="8"/>
                    </a:lnTo>
                    <a:lnTo>
                      <a:pt x="1" y="9"/>
                    </a:lnTo>
                    <a:lnTo>
                      <a:pt x="1" y="9"/>
                    </a:lnTo>
                    <a:lnTo>
                      <a:pt x="1" y="9"/>
                    </a:lnTo>
                    <a:lnTo>
                      <a:pt x="1" y="9"/>
                    </a:lnTo>
                    <a:lnTo>
                      <a:pt x="1" y="8"/>
                    </a:lnTo>
                    <a:lnTo>
                      <a:pt x="1" y="9"/>
                    </a:lnTo>
                    <a:lnTo>
                      <a:pt x="1" y="8"/>
                    </a:lnTo>
                    <a:lnTo>
                      <a:pt x="1" y="7"/>
                    </a:lnTo>
                    <a:lnTo>
                      <a:pt x="1" y="7"/>
                    </a:lnTo>
                    <a:lnTo>
                      <a:pt x="1" y="7"/>
                    </a:lnTo>
                    <a:lnTo>
                      <a:pt x="1" y="7"/>
                    </a:lnTo>
                    <a:lnTo>
                      <a:pt x="1" y="6"/>
                    </a:lnTo>
                    <a:lnTo>
                      <a:pt x="1" y="5"/>
                    </a:lnTo>
                    <a:lnTo>
                      <a:pt x="1" y="5"/>
                    </a:lnTo>
                    <a:lnTo>
                      <a:pt x="1" y="5"/>
                    </a:lnTo>
                    <a:lnTo>
                      <a:pt x="1" y="5"/>
                    </a:lnTo>
                    <a:lnTo>
                      <a:pt x="1" y="5"/>
                    </a:lnTo>
                    <a:lnTo>
                      <a:pt x="1" y="6"/>
                    </a:lnTo>
                    <a:lnTo>
                      <a:pt x="1" y="5"/>
                    </a:lnTo>
                    <a:lnTo>
                      <a:pt x="1" y="7"/>
                    </a:lnTo>
                    <a:lnTo>
                      <a:pt x="1" y="7"/>
                    </a:lnTo>
                    <a:lnTo>
                      <a:pt x="1" y="7"/>
                    </a:lnTo>
                    <a:lnTo>
                      <a:pt x="1" y="7"/>
                    </a:lnTo>
                    <a:lnTo>
                      <a:pt x="1" y="8"/>
                    </a:lnTo>
                    <a:lnTo>
                      <a:pt x="1" y="8"/>
                    </a:lnTo>
                    <a:lnTo>
                      <a:pt x="1" y="8"/>
                    </a:lnTo>
                    <a:lnTo>
                      <a:pt x="1" y="9"/>
                    </a:lnTo>
                    <a:lnTo>
                      <a:pt x="1" y="9"/>
                    </a:lnTo>
                    <a:lnTo>
                      <a:pt x="1" y="9"/>
                    </a:lnTo>
                    <a:lnTo>
                      <a:pt x="1" y="9"/>
                    </a:lnTo>
                    <a:lnTo>
                      <a:pt x="1" y="9"/>
                    </a:lnTo>
                    <a:lnTo>
                      <a:pt x="1" y="9"/>
                    </a:lnTo>
                    <a:lnTo>
                      <a:pt x="1" y="9"/>
                    </a:lnTo>
                    <a:lnTo>
                      <a:pt x="1" y="8"/>
                    </a:lnTo>
                    <a:lnTo>
                      <a:pt x="1" y="9"/>
                    </a:lnTo>
                    <a:lnTo>
                      <a:pt x="1" y="9"/>
                    </a:lnTo>
                    <a:lnTo>
                      <a:pt x="1" y="10"/>
                    </a:lnTo>
                    <a:lnTo>
                      <a:pt x="1" y="9"/>
                    </a:lnTo>
                    <a:lnTo>
                      <a:pt x="1" y="10"/>
                    </a:lnTo>
                    <a:lnTo>
                      <a:pt x="1" y="10"/>
                    </a:lnTo>
                    <a:lnTo>
                      <a:pt x="1" y="10"/>
                    </a:lnTo>
                    <a:lnTo>
                      <a:pt x="1" y="10"/>
                    </a:lnTo>
                    <a:lnTo>
                      <a:pt x="1" y="10"/>
                    </a:lnTo>
                    <a:lnTo>
                      <a:pt x="1" y="10"/>
                    </a:lnTo>
                    <a:lnTo>
                      <a:pt x="1" y="11"/>
                    </a:lnTo>
                    <a:lnTo>
                      <a:pt x="1" y="10"/>
                    </a:lnTo>
                    <a:lnTo>
                      <a:pt x="1" y="10"/>
                    </a:lnTo>
                    <a:lnTo>
                      <a:pt x="1" y="10"/>
                    </a:lnTo>
                    <a:lnTo>
                      <a:pt x="1" y="10"/>
                    </a:lnTo>
                    <a:lnTo>
                      <a:pt x="1" y="9"/>
                    </a:lnTo>
                    <a:lnTo>
                      <a:pt x="1" y="10"/>
                    </a:lnTo>
                    <a:lnTo>
                      <a:pt x="1" y="9"/>
                    </a:lnTo>
                    <a:lnTo>
                      <a:pt x="1" y="10"/>
                    </a:lnTo>
                    <a:lnTo>
                      <a:pt x="1" y="10"/>
                    </a:lnTo>
                    <a:lnTo>
                      <a:pt x="1" y="11"/>
                    </a:lnTo>
                    <a:lnTo>
                      <a:pt x="1" y="11"/>
                    </a:lnTo>
                    <a:lnTo>
                      <a:pt x="1" y="11"/>
                    </a:lnTo>
                    <a:lnTo>
                      <a:pt x="1" y="11"/>
                    </a:lnTo>
                    <a:lnTo>
                      <a:pt x="1" y="11"/>
                    </a:lnTo>
                    <a:lnTo>
                      <a:pt x="1" y="11"/>
                    </a:lnTo>
                    <a:lnTo>
                      <a:pt x="1" y="11"/>
                    </a:lnTo>
                    <a:lnTo>
                      <a:pt x="1" y="11"/>
                    </a:lnTo>
                    <a:lnTo>
                      <a:pt x="1" y="11"/>
                    </a:lnTo>
                    <a:lnTo>
                      <a:pt x="1" y="10"/>
                    </a:lnTo>
                    <a:lnTo>
                      <a:pt x="1" y="10"/>
                    </a:lnTo>
                    <a:lnTo>
                      <a:pt x="1" y="9"/>
                    </a:lnTo>
                    <a:lnTo>
                      <a:pt x="1" y="8"/>
                    </a:lnTo>
                    <a:lnTo>
                      <a:pt x="1" y="9"/>
                    </a:lnTo>
                    <a:lnTo>
                      <a:pt x="1" y="8"/>
                    </a:lnTo>
                    <a:lnTo>
                      <a:pt x="1" y="7"/>
                    </a:lnTo>
                    <a:lnTo>
                      <a:pt x="1" y="6"/>
                    </a:lnTo>
                    <a:lnTo>
                      <a:pt x="1" y="7"/>
                    </a:lnTo>
                    <a:lnTo>
                      <a:pt x="1" y="7"/>
                    </a:lnTo>
                    <a:lnTo>
                      <a:pt x="1" y="8"/>
                    </a:lnTo>
                    <a:lnTo>
                      <a:pt x="1" y="9"/>
                    </a:lnTo>
                    <a:lnTo>
                      <a:pt x="1" y="9"/>
                    </a:lnTo>
                    <a:lnTo>
                      <a:pt x="1" y="9"/>
                    </a:lnTo>
                    <a:lnTo>
                      <a:pt x="1" y="8"/>
                    </a:lnTo>
                    <a:lnTo>
                      <a:pt x="1" y="9"/>
                    </a:lnTo>
                    <a:lnTo>
                      <a:pt x="1" y="8"/>
                    </a:lnTo>
                    <a:lnTo>
                      <a:pt x="1" y="9"/>
                    </a:lnTo>
                    <a:lnTo>
                      <a:pt x="1" y="9"/>
                    </a:lnTo>
                    <a:lnTo>
                      <a:pt x="1" y="10"/>
                    </a:lnTo>
                    <a:lnTo>
                      <a:pt x="1" y="10"/>
                    </a:lnTo>
                    <a:lnTo>
                      <a:pt x="1" y="10"/>
                    </a:lnTo>
                    <a:lnTo>
                      <a:pt x="1" y="11"/>
                    </a:lnTo>
                    <a:lnTo>
                      <a:pt x="1" y="11"/>
                    </a:lnTo>
                    <a:lnTo>
                      <a:pt x="1" y="12"/>
                    </a:lnTo>
                    <a:lnTo>
                      <a:pt x="1" y="11"/>
                    </a:lnTo>
                    <a:lnTo>
                      <a:pt x="1" y="11"/>
                    </a:lnTo>
                    <a:lnTo>
                      <a:pt x="1" y="11"/>
                    </a:lnTo>
                    <a:lnTo>
                      <a:pt x="1" y="11"/>
                    </a:lnTo>
                    <a:lnTo>
                      <a:pt x="1" y="10"/>
                    </a:lnTo>
                    <a:lnTo>
                      <a:pt x="1" y="10"/>
                    </a:lnTo>
                    <a:lnTo>
                      <a:pt x="1" y="10"/>
                    </a:lnTo>
                    <a:lnTo>
                      <a:pt x="1" y="10"/>
                    </a:lnTo>
                    <a:lnTo>
                      <a:pt x="1" y="10"/>
                    </a:lnTo>
                    <a:lnTo>
                      <a:pt x="1" y="9"/>
                    </a:lnTo>
                    <a:lnTo>
                      <a:pt x="1" y="8"/>
                    </a:lnTo>
                    <a:lnTo>
                      <a:pt x="1" y="8"/>
                    </a:lnTo>
                    <a:lnTo>
                      <a:pt x="1" y="8"/>
                    </a:lnTo>
                    <a:lnTo>
                      <a:pt x="1" y="8"/>
                    </a:lnTo>
                    <a:lnTo>
                      <a:pt x="1" y="8"/>
                    </a:lnTo>
                    <a:lnTo>
                      <a:pt x="1" y="8"/>
                    </a:lnTo>
                    <a:lnTo>
                      <a:pt x="1" y="8"/>
                    </a:lnTo>
                    <a:lnTo>
                      <a:pt x="1" y="8"/>
                    </a:lnTo>
                    <a:lnTo>
                      <a:pt x="1" y="9"/>
                    </a:lnTo>
                    <a:lnTo>
                      <a:pt x="1" y="8"/>
                    </a:lnTo>
                    <a:lnTo>
                      <a:pt x="1" y="9"/>
                    </a:lnTo>
                    <a:lnTo>
                      <a:pt x="1" y="9"/>
                    </a:lnTo>
                    <a:lnTo>
                      <a:pt x="1" y="9"/>
                    </a:lnTo>
                    <a:lnTo>
                      <a:pt x="1" y="10"/>
                    </a:lnTo>
                    <a:lnTo>
                      <a:pt x="1" y="10"/>
                    </a:lnTo>
                    <a:lnTo>
                      <a:pt x="1" y="10"/>
                    </a:lnTo>
                    <a:lnTo>
                      <a:pt x="1" y="11"/>
                    </a:lnTo>
                    <a:lnTo>
                      <a:pt x="1" y="11"/>
                    </a:lnTo>
                    <a:lnTo>
                      <a:pt x="1" y="11"/>
                    </a:lnTo>
                    <a:lnTo>
                      <a:pt x="1" y="10"/>
                    </a:lnTo>
                    <a:lnTo>
                      <a:pt x="1" y="10"/>
                    </a:lnTo>
                    <a:lnTo>
                      <a:pt x="1" y="11"/>
                    </a:lnTo>
                    <a:lnTo>
                      <a:pt x="1" y="10"/>
                    </a:lnTo>
                    <a:lnTo>
                      <a:pt x="1" y="11"/>
                    </a:lnTo>
                    <a:lnTo>
                      <a:pt x="1" y="10"/>
                    </a:lnTo>
                    <a:lnTo>
                      <a:pt x="1" y="10"/>
                    </a:lnTo>
                    <a:lnTo>
                      <a:pt x="1" y="10"/>
                    </a:lnTo>
                    <a:lnTo>
                      <a:pt x="1" y="9"/>
                    </a:lnTo>
                    <a:lnTo>
                      <a:pt x="1" y="9"/>
                    </a:lnTo>
                    <a:lnTo>
                      <a:pt x="1" y="9"/>
                    </a:lnTo>
                    <a:lnTo>
                      <a:pt x="1" y="8"/>
                    </a:lnTo>
                    <a:lnTo>
                      <a:pt x="1" y="8"/>
                    </a:lnTo>
                    <a:lnTo>
                      <a:pt x="1" y="9"/>
                    </a:lnTo>
                    <a:lnTo>
                      <a:pt x="1" y="10"/>
                    </a:lnTo>
                    <a:lnTo>
                      <a:pt x="1" y="9"/>
                    </a:lnTo>
                    <a:lnTo>
                      <a:pt x="1" y="10"/>
                    </a:lnTo>
                    <a:lnTo>
                      <a:pt x="1" y="11"/>
                    </a:lnTo>
                    <a:lnTo>
                      <a:pt x="1" y="10"/>
                    </a:lnTo>
                    <a:lnTo>
                      <a:pt x="1" y="11"/>
                    </a:lnTo>
                    <a:lnTo>
                      <a:pt x="1" y="11"/>
                    </a:lnTo>
                    <a:lnTo>
                      <a:pt x="1" y="11"/>
                    </a:lnTo>
                    <a:lnTo>
                      <a:pt x="1" y="12"/>
                    </a:lnTo>
                    <a:lnTo>
                      <a:pt x="1" y="12"/>
                    </a:lnTo>
                    <a:lnTo>
                      <a:pt x="1" y="12"/>
                    </a:lnTo>
                    <a:lnTo>
                      <a:pt x="1" y="12"/>
                    </a:lnTo>
                    <a:lnTo>
                      <a:pt x="1" y="12"/>
                    </a:lnTo>
                    <a:lnTo>
                      <a:pt x="1" y="12"/>
                    </a:lnTo>
                    <a:lnTo>
                      <a:pt x="1" y="12"/>
                    </a:lnTo>
                    <a:lnTo>
                      <a:pt x="1" y="13"/>
                    </a:lnTo>
                    <a:lnTo>
                      <a:pt x="1" y="13"/>
                    </a:lnTo>
                    <a:lnTo>
                      <a:pt x="1" y="14"/>
                    </a:lnTo>
                    <a:lnTo>
                      <a:pt x="1" y="13"/>
                    </a:lnTo>
                    <a:lnTo>
                      <a:pt x="1" y="13"/>
                    </a:lnTo>
                    <a:lnTo>
                      <a:pt x="1" y="13"/>
                    </a:lnTo>
                    <a:lnTo>
                      <a:pt x="1" y="14"/>
                    </a:lnTo>
                    <a:lnTo>
                      <a:pt x="1" y="14"/>
                    </a:lnTo>
                    <a:lnTo>
                      <a:pt x="1" y="13"/>
                    </a:lnTo>
                    <a:lnTo>
                      <a:pt x="1" y="13"/>
                    </a:lnTo>
                    <a:lnTo>
                      <a:pt x="1" y="13"/>
                    </a:lnTo>
                    <a:lnTo>
                      <a:pt x="1" y="13"/>
                    </a:lnTo>
                    <a:lnTo>
                      <a:pt x="1" y="13"/>
                    </a:lnTo>
                    <a:lnTo>
                      <a:pt x="1" y="13"/>
                    </a:lnTo>
                    <a:lnTo>
                      <a:pt x="1" y="13"/>
                    </a:lnTo>
                    <a:lnTo>
                      <a:pt x="1" y="13"/>
                    </a:lnTo>
                    <a:lnTo>
                      <a:pt x="1" y="13"/>
                    </a:lnTo>
                    <a:lnTo>
                      <a:pt x="1" y="13"/>
                    </a:lnTo>
                    <a:lnTo>
                      <a:pt x="1" y="14"/>
                    </a:lnTo>
                    <a:lnTo>
                      <a:pt x="1" y="14"/>
                    </a:lnTo>
                    <a:lnTo>
                      <a:pt x="1" y="14"/>
                    </a:lnTo>
                    <a:lnTo>
                      <a:pt x="1" y="13"/>
                    </a:lnTo>
                    <a:lnTo>
                      <a:pt x="1" y="13"/>
                    </a:lnTo>
                    <a:lnTo>
                      <a:pt x="1" y="12"/>
                    </a:lnTo>
                    <a:lnTo>
                      <a:pt x="1" y="11"/>
                    </a:lnTo>
                    <a:lnTo>
                      <a:pt x="1" y="11"/>
                    </a:lnTo>
                    <a:lnTo>
                      <a:pt x="1" y="11"/>
                    </a:lnTo>
                    <a:lnTo>
                      <a:pt x="1" y="11"/>
                    </a:lnTo>
                    <a:lnTo>
                      <a:pt x="1" y="11"/>
                    </a:lnTo>
                    <a:lnTo>
                      <a:pt x="1" y="11"/>
                    </a:lnTo>
                    <a:lnTo>
                      <a:pt x="1" y="11"/>
                    </a:lnTo>
                    <a:lnTo>
                      <a:pt x="1" y="11"/>
                    </a:lnTo>
                    <a:lnTo>
                      <a:pt x="1" y="11"/>
                    </a:lnTo>
                    <a:lnTo>
                      <a:pt x="1" y="10"/>
                    </a:lnTo>
                    <a:lnTo>
                      <a:pt x="1" y="10"/>
                    </a:lnTo>
                    <a:lnTo>
                      <a:pt x="1" y="10"/>
                    </a:lnTo>
                    <a:lnTo>
                      <a:pt x="1" y="10"/>
                    </a:lnTo>
                    <a:lnTo>
                      <a:pt x="1" y="10"/>
                    </a:lnTo>
                    <a:lnTo>
                      <a:pt x="1" y="10"/>
                    </a:lnTo>
                    <a:lnTo>
                      <a:pt x="1" y="10"/>
                    </a:lnTo>
                    <a:lnTo>
                      <a:pt x="1" y="10"/>
                    </a:lnTo>
                    <a:lnTo>
                      <a:pt x="1" y="10"/>
                    </a:lnTo>
                    <a:lnTo>
                      <a:pt x="1" y="10"/>
                    </a:lnTo>
                    <a:lnTo>
                      <a:pt x="1" y="9"/>
                    </a:lnTo>
                    <a:lnTo>
                      <a:pt x="1" y="10"/>
                    </a:lnTo>
                    <a:lnTo>
                      <a:pt x="1" y="10"/>
                    </a:lnTo>
                    <a:lnTo>
                      <a:pt x="1" y="9"/>
                    </a:lnTo>
                    <a:lnTo>
                      <a:pt x="1" y="8"/>
                    </a:lnTo>
                    <a:lnTo>
                      <a:pt x="1" y="8"/>
                    </a:lnTo>
                    <a:lnTo>
                      <a:pt x="1" y="8"/>
                    </a:lnTo>
                    <a:lnTo>
                      <a:pt x="1" y="8"/>
                    </a:lnTo>
                    <a:lnTo>
                      <a:pt x="1" y="8"/>
                    </a:lnTo>
                    <a:lnTo>
                      <a:pt x="1" y="8"/>
                    </a:lnTo>
                    <a:lnTo>
                      <a:pt x="1" y="7"/>
                    </a:lnTo>
                    <a:lnTo>
                      <a:pt x="1" y="7"/>
                    </a:lnTo>
                    <a:lnTo>
                      <a:pt x="1" y="7"/>
                    </a:lnTo>
                    <a:lnTo>
                      <a:pt x="1" y="7"/>
                    </a:lnTo>
                    <a:lnTo>
                      <a:pt x="1" y="7"/>
                    </a:lnTo>
                    <a:lnTo>
                      <a:pt x="1" y="7"/>
                    </a:lnTo>
                    <a:lnTo>
                      <a:pt x="1" y="7"/>
                    </a:lnTo>
                    <a:lnTo>
                      <a:pt x="1" y="6"/>
                    </a:lnTo>
                    <a:lnTo>
                      <a:pt x="1" y="7"/>
                    </a:lnTo>
                    <a:lnTo>
                      <a:pt x="1" y="7"/>
                    </a:lnTo>
                    <a:lnTo>
                      <a:pt x="1" y="6"/>
                    </a:lnTo>
                    <a:lnTo>
                      <a:pt x="1" y="7"/>
                    </a:lnTo>
                    <a:lnTo>
                      <a:pt x="1" y="6"/>
                    </a:lnTo>
                    <a:lnTo>
                      <a:pt x="1" y="7"/>
                    </a:lnTo>
                    <a:lnTo>
                      <a:pt x="1" y="7"/>
                    </a:lnTo>
                    <a:lnTo>
                      <a:pt x="1" y="7"/>
                    </a:lnTo>
                    <a:lnTo>
                      <a:pt x="1" y="7"/>
                    </a:lnTo>
                    <a:lnTo>
                      <a:pt x="1" y="6"/>
                    </a:lnTo>
                    <a:lnTo>
                      <a:pt x="1" y="6"/>
                    </a:lnTo>
                    <a:lnTo>
                      <a:pt x="1" y="7"/>
                    </a:lnTo>
                    <a:lnTo>
                      <a:pt x="1" y="6"/>
                    </a:lnTo>
                    <a:lnTo>
                      <a:pt x="1" y="7"/>
                    </a:lnTo>
                    <a:lnTo>
                      <a:pt x="1" y="7"/>
                    </a:lnTo>
                    <a:lnTo>
                      <a:pt x="1" y="7"/>
                    </a:lnTo>
                    <a:lnTo>
                      <a:pt x="1" y="8"/>
                    </a:lnTo>
                    <a:lnTo>
                      <a:pt x="1" y="8"/>
                    </a:lnTo>
                    <a:lnTo>
                      <a:pt x="1" y="8"/>
                    </a:lnTo>
                    <a:lnTo>
                      <a:pt x="1" y="7"/>
                    </a:lnTo>
                    <a:lnTo>
                      <a:pt x="1" y="8"/>
                    </a:lnTo>
                    <a:lnTo>
                      <a:pt x="1" y="7"/>
                    </a:lnTo>
                    <a:lnTo>
                      <a:pt x="1" y="7"/>
                    </a:lnTo>
                    <a:lnTo>
                      <a:pt x="1" y="6"/>
                    </a:lnTo>
                    <a:lnTo>
                      <a:pt x="1" y="6"/>
                    </a:lnTo>
                    <a:lnTo>
                      <a:pt x="1" y="6"/>
                    </a:lnTo>
                    <a:lnTo>
                      <a:pt x="1" y="6"/>
                    </a:lnTo>
                    <a:lnTo>
                      <a:pt x="1" y="5"/>
                    </a:lnTo>
                    <a:lnTo>
                      <a:pt x="1" y="6"/>
                    </a:lnTo>
                    <a:lnTo>
                      <a:pt x="1" y="5"/>
                    </a:lnTo>
                    <a:lnTo>
                      <a:pt x="1" y="5"/>
                    </a:lnTo>
                    <a:lnTo>
                      <a:pt x="1" y="5"/>
                    </a:lnTo>
                    <a:lnTo>
                      <a:pt x="1" y="6"/>
                    </a:lnTo>
                    <a:lnTo>
                      <a:pt x="1" y="5"/>
                    </a:lnTo>
                    <a:lnTo>
                      <a:pt x="1" y="6"/>
                    </a:lnTo>
                    <a:lnTo>
                      <a:pt x="1" y="7"/>
                    </a:lnTo>
                    <a:lnTo>
                      <a:pt x="1" y="7"/>
                    </a:lnTo>
                    <a:lnTo>
                      <a:pt x="1" y="7"/>
                    </a:lnTo>
                    <a:lnTo>
                      <a:pt x="1" y="8"/>
                    </a:lnTo>
                    <a:lnTo>
                      <a:pt x="1" y="8"/>
                    </a:lnTo>
                    <a:lnTo>
                      <a:pt x="1" y="9"/>
                    </a:lnTo>
                    <a:lnTo>
                      <a:pt x="1" y="9"/>
                    </a:lnTo>
                    <a:lnTo>
                      <a:pt x="1" y="10"/>
                    </a:lnTo>
                    <a:lnTo>
                      <a:pt x="1" y="10"/>
                    </a:lnTo>
                    <a:lnTo>
                      <a:pt x="1" y="10"/>
                    </a:lnTo>
                    <a:lnTo>
                      <a:pt x="1" y="10"/>
                    </a:lnTo>
                    <a:lnTo>
                      <a:pt x="1" y="10"/>
                    </a:lnTo>
                    <a:lnTo>
                      <a:pt x="1" y="9"/>
                    </a:lnTo>
                    <a:lnTo>
                      <a:pt x="1" y="9"/>
                    </a:lnTo>
                    <a:lnTo>
                      <a:pt x="1" y="9"/>
                    </a:lnTo>
                    <a:lnTo>
                      <a:pt x="1" y="8"/>
                    </a:lnTo>
                    <a:lnTo>
                      <a:pt x="1" y="9"/>
                    </a:lnTo>
                    <a:lnTo>
                      <a:pt x="1" y="8"/>
                    </a:lnTo>
                    <a:lnTo>
                      <a:pt x="1" y="8"/>
                    </a:lnTo>
                    <a:lnTo>
                      <a:pt x="1" y="7"/>
                    </a:lnTo>
                    <a:lnTo>
                      <a:pt x="1" y="7"/>
                    </a:lnTo>
                    <a:lnTo>
                      <a:pt x="1" y="7"/>
                    </a:lnTo>
                    <a:lnTo>
                      <a:pt x="1" y="7"/>
                    </a:lnTo>
                    <a:lnTo>
                      <a:pt x="1" y="7"/>
                    </a:lnTo>
                    <a:lnTo>
                      <a:pt x="1" y="8"/>
                    </a:lnTo>
                    <a:lnTo>
                      <a:pt x="1" y="9"/>
                    </a:lnTo>
                    <a:lnTo>
                      <a:pt x="1" y="9"/>
                    </a:lnTo>
                    <a:lnTo>
                      <a:pt x="1" y="9"/>
                    </a:lnTo>
                    <a:lnTo>
                      <a:pt x="1" y="9"/>
                    </a:lnTo>
                    <a:lnTo>
                      <a:pt x="1" y="8"/>
                    </a:lnTo>
                    <a:lnTo>
                      <a:pt x="1" y="9"/>
                    </a:lnTo>
                    <a:lnTo>
                      <a:pt x="1" y="10"/>
                    </a:lnTo>
                    <a:lnTo>
                      <a:pt x="1" y="10"/>
                    </a:lnTo>
                    <a:lnTo>
                      <a:pt x="1" y="10"/>
                    </a:lnTo>
                    <a:lnTo>
                      <a:pt x="1" y="9"/>
                    </a:lnTo>
                    <a:lnTo>
                      <a:pt x="1" y="9"/>
                    </a:lnTo>
                    <a:lnTo>
                      <a:pt x="1" y="10"/>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9"/>
                    </a:lnTo>
                    <a:lnTo>
                      <a:pt x="1" y="10"/>
                    </a:lnTo>
                    <a:lnTo>
                      <a:pt x="1" y="9"/>
                    </a:lnTo>
                    <a:lnTo>
                      <a:pt x="1" y="10"/>
                    </a:lnTo>
                    <a:lnTo>
                      <a:pt x="1" y="10"/>
                    </a:lnTo>
                    <a:lnTo>
                      <a:pt x="1" y="9"/>
                    </a:lnTo>
                    <a:lnTo>
                      <a:pt x="1" y="9"/>
                    </a:lnTo>
                    <a:lnTo>
                      <a:pt x="1" y="8"/>
                    </a:lnTo>
                    <a:lnTo>
                      <a:pt x="1" y="9"/>
                    </a:lnTo>
                    <a:lnTo>
                      <a:pt x="1" y="8"/>
                    </a:lnTo>
                    <a:lnTo>
                      <a:pt x="1" y="8"/>
                    </a:lnTo>
                    <a:lnTo>
                      <a:pt x="1" y="9"/>
                    </a:lnTo>
                    <a:lnTo>
                      <a:pt x="1" y="8"/>
                    </a:lnTo>
                    <a:lnTo>
                      <a:pt x="1" y="8"/>
                    </a:lnTo>
                    <a:lnTo>
                      <a:pt x="1" y="9"/>
                    </a:lnTo>
                    <a:lnTo>
                      <a:pt x="1" y="8"/>
                    </a:lnTo>
                    <a:lnTo>
                      <a:pt x="1" y="8"/>
                    </a:lnTo>
                    <a:lnTo>
                      <a:pt x="1" y="8"/>
                    </a:lnTo>
                    <a:lnTo>
                      <a:pt x="1" y="8"/>
                    </a:lnTo>
                    <a:lnTo>
                      <a:pt x="1" y="9"/>
                    </a:lnTo>
                    <a:lnTo>
                      <a:pt x="1" y="9"/>
                    </a:lnTo>
                    <a:lnTo>
                      <a:pt x="1" y="9"/>
                    </a:lnTo>
                    <a:lnTo>
                      <a:pt x="1" y="10"/>
                    </a:lnTo>
                    <a:lnTo>
                      <a:pt x="1" y="10"/>
                    </a:lnTo>
                    <a:lnTo>
                      <a:pt x="1" y="10"/>
                    </a:lnTo>
                    <a:lnTo>
                      <a:pt x="1" y="11"/>
                    </a:lnTo>
                    <a:lnTo>
                      <a:pt x="1" y="10"/>
                    </a:lnTo>
                    <a:lnTo>
                      <a:pt x="1" y="11"/>
                    </a:lnTo>
                    <a:lnTo>
                      <a:pt x="1" y="11"/>
                    </a:lnTo>
                    <a:lnTo>
                      <a:pt x="1" y="12"/>
                    </a:lnTo>
                    <a:lnTo>
                      <a:pt x="1" y="11"/>
                    </a:lnTo>
                    <a:lnTo>
                      <a:pt x="1" y="12"/>
                    </a:lnTo>
                    <a:lnTo>
                      <a:pt x="1" y="12"/>
                    </a:lnTo>
                    <a:lnTo>
                      <a:pt x="1" y="12"/>
                    </a:lnTo>
                    <a:lnTo>
                      <a:pt x="1" y="12"/>
                    </a:lnTo>
                    <a:lnTo>
                      <a:pt x="1" y="12"/>
                    </a:lnTo>
                    <a:lnTo>
                      <a:pt x="1" y="12"/>
                    </a:lnTo>
                    <a:lnTo>
                      <a:pt x="1" y="13"/>
                    </a:lnTo>
                    <a:lnTo>
                      <a:pt x="1" y="12"/>
                    </a:lnTo>
                    <a:lnTo>
                      <a:pt x="1" y="12"/>
                    </a:lnTo>
                    <a:lnTo>
                      <a:pt x="1" y="13"/>
                    </a:lnTo>
                    <a:lnTo>
                      <a:pt x="1" y="12"/>
                    </a:lnTo>
                    <a:lnTo>
                      <a:pt x="1" y="13"/>
                    </a:lnTo>
                    <a:lnTo>
                      <a:pt x="1" y="13"/>
                    </a:lnTo>
                    <a:lnTo>
                      <a:pt x="1" y="13"/>
                    </a:lnTo>
                    <a:lnTo>
                      <a:pt x="1" y="14"/>
                    </a:lnTo>
                    <a:lnTo>
                      <a:pt x="1" y="14"/>
                    </a:lnTo>
                    <a:lnTo>
                      <a:pt x="1" y="14"/>
                    </a:lnTo>
                    <a:lnTo>
                      <a:pt x="1" y="14"/>
                    </a:lnTo>
                    <a:lnTo>
                      <a:pt x="1" y="15"/>
                    </a:lnTo>
                    <a:lnTo>
                      <a:pt x="1" y="15"/>
                    </a:lnTo>
                    <a:lnTo>
                      <a:pt x="1" y="15"/>
                    </a:lnTo>
                    <a:lnTo>
                      <a:pt x="1" y="15"/>
                    </a:lnTo>
                    <a:lnTo>
                      <a:pt x="1" y="15"/>
                    </a:lnTo>
                    <a:lnTo>
                      <a:pt x="1" y="15"/>
                    </a:lnTo>
                    <a:lnTo>
                      <a:pt x="1" y="15"/>
                    </a:lnTo>
                    <a:lnTo>
                      <a:pt x="1" y="14"/>
                    </a:lnTo>
                    <a:lnTo>
                      <a:pt x="1" y="15"/>
                    </a:lnTo>
                    <a:lnTo>
                      <a:pt x="1" y="15"/>
                    </a:lnTo>
                    <a:lnTo>
                      <a:pt x="1" y="14"/>
                    </a:lnTo>
                    <a:lnTo>
                      <a:pt x="1" y="14"/>
                    </a:lnTo>
                    <a:lnTo>
                      <a:pt x="1" y="13"/>
                    </a:lnTo>
                    <a:lnTo>
                      <a:pt x="1" y="14"/>
                    </a:lnTo>
                    <a:lnTo>
                      <a:pt x="1" y="13"/>
                    </a:lnTo>
                    <a:lnTo>
                      <a:pt x="1" y="14"/>
                    </a:lnTo>
                    <a:lnTo>
                      <a:pt x="1" y="13"/>
                    </a:lnTo>
                    <a:lnTo>
                      <a:pt x="1" y="13"/>
                    </a:lnTo>
                    <a:lnTo>
                      <a:pt x="1" y="13"/>
                    </a:lnTo>
                    <a:lnTo>
                      <a:pt x="1" y="13"/>
                    </a:lnTo>
                    <a:lnTo>
                      <a:pt x="1" y="13"/>
                    </a:lnTo>
                    <a:lnTo>
                      <a:pt x="1" y="13"/>
                    </a:lnTo>
                    <a:lnTo>
                      <a:pt x="1" y="14"/>
                    </a:lnTo>
                    <a:lnTo>
                      <a:pt x="1" y="15"/>
                    </a:lnTo>
                    <a:lnTo>
                      <a:pt x="1" y="15"/>
                    </a:lnTo>
                    <a:lnTo>
                      <a:pt x="1" y="15"/>
                    </a:lnTo>
                    <a:lnTo>
                      <a:pt x="1" y="16"/>
                    </a:lnTo>
                    <a:lnTo>
                      <a:pt x="1" y="16"/>
                    </a:lnTo>
                    <a:lnTo>
                      <a:pt x="1" y="16"/>
                    </a:lnTo>
                    <a:lnTo>
                      <a:pt x="1" y="16"/>
                    </a:lnTo>
                    <a:lnTo>
                      <a:pt x="1" y="16"/>
                    </a:lnTo>
                    <a:lnTo>
                      <a:pt x="1" y="17"/>
                    </a:lnTo>
                    <a:lnTo>
                      <a:pt x="1" y="16"/>
                    </a:lnTo>
                    <a:lnTo>
                      <a:pt x="1" y="17"/>
                    </a:lnTo>
                    <a:lnTo>
                      <a:pt x="1" y="16"/>
                    </a:lnTo>
                    <a:lnTo>
                      <a:pt x="1" y="17"/>
                    </a:lnTo>
                    <a:lnTo>
                      <a:pt x="1" y="16"/>
                    </a:lnTo>
                    <a:lnTo>
                      <a:pt x="1" y="17"/>
                    </a:lnTo>
                    <a:lnTo>
                      <a:pt x="1" y="17"/>
                    </a:lnTo>
                    <a:lnTo>
                      <a:pt x="1" y="17"/>
                    </a:lnTo>
                    <a:lnTo>
                      <a:pt x="1" y="17"/>
                    </a:lnTo>
                    <a:lnTo>
                      <a:pt x="1" y="17"/>
                    </a:lnTo>
                    <a:lnTo>
                      <a:pt x="1" y="17"/>
                    </a:lnTo>
                    <a:lnTo>
                      <a:pt x="1" y="18"/>
                    </a:lnTo>
                    <a:lnTo>
                      <a:pt x="1" y="18"/>
                    </a:lnTo>
                    <a:lnTo>
                      <a:pt x="1" y="18"/>
                    </a:lnTo>
                    <a:lnTo>
                      <a:pt x="1" y="18"/>
                    </a:lnTo>
                    <a:lnTo>
                      <a:pt x="1" y="17"/>
                    </a:lnTo>
                    <a:lnTo>
                      <a:pt x="1" y="18"/>
                    </a:lnTo>
                    <a:lnTo>
                      <a:pt x="1" y="18"/>
                    </a:lnTo>
                    <a:lnTo>
                      <a:pt x="1" y="18"/>
                    </a:lnTo>
                    <a:lnTo>
                      <a:pt x="1" y="19"/>
                    </a:lnTo>
                    <a:lnTo>
                      <a:pt x="1" y="18"/>
                    </a:lnTo>
                    <a:lnTo>
                      <a:pt x="1" y="18"/>
                    </a:lnTo>
                    <a:lnTo>
                      <a:pt x="1" y="18"/>
                    </a:lnTo>
                    <a:lnTo>
                      <a:pt x="1" y="18"/>
                    </a:lnTo>
                    <a:lnTo>
                      <a:pt x="1" y="17"/>
                    </a:lnTo>
                    <a:lnTo>
                      <a:pt x="1" y="18"/>
                    </a:lnTo>
                    <a:lnTo>
                      <a:pt x="1" y="18"/>
                    </a:lnTo>
                    <a:lnTo>
                      <a:pt x="1" y="17"/>
                    </a:lnTo>
                    <a:lnTo>
                      <a:pt x="1" y="17"/>
                    </a:lnTo>
                    <a:lnTo>
                      <a:pt x="1" y="17"/>
                    </a:lnTo>
                    <a:lnTo>
                      <a:pt x="1" y="16"/>
                    </a:lnTo>
                    <a:lnTo>
                      <a:pt x="1" y="16"/>
                    </a:lnTo>
                    <a:lnTo>
                      <a:pt x="1" y="15"/>
                    </a:lnTo>
                    <a:lnTo>
                      <a:pt x="1" y="15"/>
                    </a:lnTo>
                    <a:lnTo>
                      <a:pt x="1" y="15"/>
                    </a:lnTo>
                    <a:lnTo>
                      <a:pt x="1" y="16"/>
                    </a:lnTo>
                    <a:lnTo>
                      <a:pt x="1" y="15"/>
                    </a:lnTo>
                    <a:lnTo>
                      <a:pt x="1" y="15"/>
                    </a:lnTo>
                    <a:lnTo>
                      <a:pt x="1" y="16"/>
                    </a:lnTo>
                    <a:lnTo>
                      <a:pt x="1" y="15"/>
                    </a:lnTo>
                    <a:lnTo>
                      <a:pt x="1" y="15"/>
                    </a:lnTo>
                    <a:lnTo>
                      <a:pt x="1" y="14"/>
                    </a:lnTo>
                    <a:lnTo>
                      <a:pt x="1" y="14"/>
                    </a:lnTo>
                    <a:lnTo>
                      <a:pt x="1" y="14"/>
                    </a:lnTo>
                    <a:lnTo>
                      <a:pt x="1" y="14"/>
                    </a:lnTo>
                    <a:lnTo>
                      <a:pt x="1" y="13"/>
                    </a:lnTo>
                    <a:lnTo>
                      <a:pt x="1" y="13"/>
                    </a:lnTo>
                    <a:lnTo>
                      <a:pt x="1" y="13"/>
                    </a:lnTo>
                    <a:lnTo>
                      <a:pt x="1" y="13"/>
                    </a:lnTo>
                    <a:lnTo>
                      <a:pt x="1" y="13"/>
                    </a:lnTo>
                    <a:lnTo>
                      <a:pt x="1" y="13"/>
                    </a:lnTo>
                    <a:lnTo>
                      <a:pt x="1" y="13"/>
                    </a:lnTo>
                    <a:lnTo>
                      <a:pt x="1" y="14"/>
                    </a:lnTo>
                    <a:lnTo>
                      <a:pt x="1" y="13"/>
                    </a:lnTo>
                    <a:lnTo>
                      <a:pt x="1" y="14"/>
                    </a:lnTo>
                    <a:lnTo>
                      <a:pt x="1" y="15"/>
                    </a:lnTo>
                    <a:lnTo>
                      <a:pt x="1" y="15"/>
                    </a:lnTo>
                    <a:lnTo>
                      <a:pt x="1" y="15"/>
                    </a:lnTo>
                    <a:lnTo>
                      <a:pt x="1" y="16"/>
                    </a:lnTo>
                    <a:lnTo>
                      <a:pt x="1" y="16"/>
                    </a:lnTo>
                    <a:lnTo>
                      <a:pt x="1" y="17"/>
                    </a:lnTo>
                    <a:lnTo>
                      <a:pt x="1" y="16"/>
                    </a:lnTo>
                    <a:lnTo>
                      <a:pt x="1" y="17"/>
                    </a:lnTo>
                    <a:lnTo>
                      <a:pt x="1" y="16"/>
                    </a:lnTo>
                    <a:lnTo>
                      <a:pt x="1" y="16"/>
                    </a:lnTo>
                    <a:lnTo>
                      <a:pt x="1" y="16"/>
                    </a:lnTo>
                    <a:lnTo>
                      <a:pt x="1" y="16"/>
                    </a:lnTo>
                    <a:lnTo>
                      <a:pt x="1" y="15"/>
                    </a:lnTo>
                    <a:lnTo>
                      <a:pt x="1" y="16"/>
                    </a:lnTo>
                    <a:lnTo>
                      <a:pt x="1" y="15"/>
                    </a:lnTo>
                    <a:lnTo>
                      <a:pt x="1" y="16"/>
                    </a:lnTo>
                    <a:lnTo>
                      <a:pt x="1" y="16"/>
                    </a:lnTo>
                    <a:lnTo>
                      <a:pt x="1" y="16"/>
                    </a:lnTo>
                    <a:lnTo>
                      <a:pt x="1" y="17"/>
                    </a:lnTo>
                    <a:lnTo>
                      <a:pt x="1" y="17"/>
                    </a:lnTo>
                    <a:lnTo>
                      <a:pt x="1" y="17"/>
                    </a:lnTo>
                    <a:lnTo>
                      <a:pt x="1" y="17"/>
                    </a:lnTo>
                    <a:lnTo>
                      <a:pt x="1" y="17"/>
                    </a:lnTo>
                    <a:lnTo>
                      <a:pt x="1" y="17"/>
                    </a:lnTo>
                    <a:lnTo>
                      <a:pt x="1" y="16"/>
                    </a:lnTo>
                    <a:lnTo>
                      <a:pt x="1" y="16"/>
                    </a:lnTo>
                    <a:lnTo>
                      <a:pt x="1" y="15"/>
                    </a:lnTo>
                    <a:lnTo>
                      <a:pt x="1" y="16"/>
                    </a:lnTo>
                    <a:lnTo>
                      <a:pt x="1" y="16"/>
                    </a:lnTo>
                    <a:lnTo>
                      <a:pt x="1" y="15"/>
                    </a:lnTo>
                    <a:lnTo>
                      <a:pt x="1" y="16"/>
                    </a:lnTo>
                    <a:lnTo>
                      <a:pt x="1" y="15"/>
                    </a:lnTo>
                    <a:lnTo>
                      <a:pt x="1" y="15"/>
                    </a:lnTo>
                    <a:lnTo>
                      <a:pt x="1" y="15"/>
                    </a:lnTo>
                    <a:lnTo>
                      <a:pt x="1" y="15"/>
                    </a:lnTo>
                    <a:lnTo>
                      <a:pt x="1" y="15"/>
                    </a:lnTo>
                    <a:lnTo>
                      <a:pt x="1" y="14"/>
                    </a:lnTo>
                    <a:lnTo>
                      <a:pt x="1" y="14"/>
                    </a:lnTo>
                    <a:lnTo>
                      <a:pt x="1" y="14"/>
                    </a:lnTo>
                    <a:lnTo>
                      <a:pt x="1" y="13"/>
                    </a:lnTo>
                    <a:lnTo>
                      <a:pt x="1" y="13"/>
                    </a:lnTo>
                    <a:lnTo>
                      <a:pt x="1" y="13"/>
                    </a:lnTo>
                    <a:lnTo>
                      <a:pt x="1" y="13"/>
                    </a:lnTo>
                    <a:lnTo>
                      <a:pt x="1" y="12"/>
                    </a:lnTo>
                    <a:lnTo>
                      <a:pt x="1" y="12"/>
                    </a:lnTo>
                    <a:lnTo>
                      <a:pt x="1" y="13"/>
                    </a:lnTo>
                    <a:lnTo>
                      <a:pt x="1" y="13"/>
                    </a:lnTo>
                  </a:path>
                </a:pathLst>
              </a:custGeom>
              <a:noFill/>
              <a:ln w="0">
                <a:solidFill>
                  <a:srgbClr val="3366FF"/>
                </a:solidFill>
                <a:prstDash val="solid"/>
                <a:round/>
                <a:headEnd/>
                <a:tailEnd/>
              </a:ln>
            </p:spPr>
            <p:txBody>
              <a:bodyPr/>
              <a:lstStyle/>
              <a:p>
                <a:endParaRPr lang="en-GB"/>
              </a:p>
            </p:txBody>
          </p:sp>
          <p:sp>
            <p:nvSpPr>
              <p:cNvPr id="186031" name="Freeform 687"/>
              <p:cNvSpPr>
                <a:spLocks/>
              </p:cNvSpPr>
              <p:nvPr/>
            </p:nvSpPr>
            <p:spPr bwMode="auto">
              <a:xfrm>
                <a:off x="3042" y="3623"/>
                <a:ext cx="1" cy="348"/>
              </a:xfrm>
              <a:custGeom>
                <a:avLst/>
                <a:gdLst/>
                <a:ahLst/>
                <a:cxnLst>
                  <a:cxn ang="0">
                    <a:pos x="0" y="7"/>
                  </a:cxn>
                  <a:cxn ang="0">
                    <a:pos x="0" y="6"/>
                  </a:cxn>
                  <a:cxn ang="0">
                    <a:pos x="0" y="5"/>
                  </a:cxn>
                  <a:cxn ang="0">
                    <a:pos x="0" y="3"/>
                  </a:cxn>
                  <a:cxn ang="0">
                    <a:pos x="0" y="3"/>
                  </a:cxn>
                  <a:cxn ang="0">
                    <a:pos x="0" y="6"/>
                  </a:cxn>
                  <a:cxn ang="0">
                    <a:pos x="0" y="4"/>
                  </a:cxn>
                  <a:cxn ang="0">
                    <a:pos x="0" y="5"/>
                  </a:cxn>
                  <a:cxn ang="0">
                    <a:pos x="0" y="3"/>
                  </a:cxn>
                  <a:cxn ang="0">
                    <a:pos x="0" y="3"/>
                  </a:cxn>
                  <a:cxn ang="0">
                    <a:pos x="0" y="4"/>
                  </a:cxn>
                  <a:cxn ang="0">
                    <a:pos x="0" y="2"/>
                  </a:cxn>
                  <a:cxn ang="0">
                    <a:pos x="0" y="6"/>
                  </a:cxn>
                  <a:cxn ang="0">
                    <a:pos x="0" y="7"/>
                  </a:cxn>
                  <a:cxn ang="0">
                    <a:pos x="0" y="6"/>
                  </a:cxn>
                  <a:cxn ang="0">
                    <a:pos x="0" y="4"/>
                  </a:cxn>
                  <a:cxn ang="0">
                    <a:pos x="0" y="2"/>
                  </a:cxn>
                  <a:cxn ang="0">
                    <a:pos x="0" y="1"/>
                  </a:cxn>
                  <a:cxn ang="0">
                    <a:pos x="0" y="1"/>
                  </a:cxn>
                  <a:cxn ang="0">
                    <a:pos x="0" y="1"/>
                  </a:cxn>
                  <a:cxn ang="0">
                    <a:pos x="0" y="3"/>
                  </a:cxn>
                  <a:cxn ang="0">
                    <a:pos x="0" y="2"/>
                  </a:cxn>
                  <a:cxn ang="0">
                    <a:pos x="0" y="3"/>
                  </a:cxn>
                  <a:cxn ang="0">
                    <a:pos x="0" y="2"/>
                  </a:cxn>
                  <a:cxn ang="0">
                    <a:pos x="0" y="2"/>
                  </a:cxn>
                  <a:cxn ang="0">
                    <a:pos x="0" y="1"/>
                  </a:cxn>
                  <a:cxn ang="0">
                    <a:pos x="0" y="0"/>
                  </a:cxn>
                  <a:cxn ang="0">
                    <a:pos x="0" y="2"/>
                  </a:cxn>
                  <a:cxn ang="0">
                    <a:pos x="0" y="3"/>
                  </a:cxn>
                  <a:cxn ang="0">
                    <a:pos x="0" y="3"/>
                  </a:cxn>
                  <a:cxn ang="0">
                    <a:pos x="0" y="4"/>
                  </a:cxn>
                  <a:cxn ang="0">
                    <a:pos x="0" y="2"/>
                  </a:cxn>
                  <a:cxn ang="0">
                    <a:pos x="0" y="4"/>
                  </a:cxn>
                  <a:cxn ang="0">
                    <a:pos x="0" y="5"/>
                  </a:cxn>
                  <a:cxn ang="0">
                    <a:pos x="0" y="3"/>
                  </a:cxn>
                  <a:cxn ang="0">
                    <a:pos x="0" y="12"/>
                  </a:cxn>
                  <a:cxn ang="0">
                    <a:pos x="0" y="22"/>
                  </a:cxn>
                  <a:cxn ang="0">
                    <a:pos x="0" y="27"/>
                  </a:cxn>
                  <a:cxn ang="0">
                    <a:pos x="0" y="32"/>
                  </a:cxn>
                  <a:cxn ang="0">
                    <a:pos x="0" y="38"/>
                  </a:cxn>
                  <a:cxn ang="0">
                    <a:pos x="0" y="42"/>
                  </a:cxn>
                  <a:cxn ang="0">
                    <a:pos x="0" y="44"/>
                  </a:cxn>
                  <a:cxn ang="0">
                    <a:pos x="0" y="46"/>
                  </a:cxn>
                  <a:cxn ang="0">
                    <a:pos x="0" y="48"/>
                  </a:cxn>
                  <a:cxn ang="0">
                    <a:pos x="0" y="49"/>
                  </a:cxn>
                  <a:cxn ang="0">
                    <a:pos x="0" y="49"/>
                  </a:cxn>
                  <a:cxn ang="0">
                    <a:pos x="0" y="51"/>
                  </a:cxn>
                  <a:cxn ang="0">
                    <a:pos x="0" y="49"/>
                  </a:cxn>
                  <a:cxn ang="0">
                    <a:pos x="0" y="46"/>
                  </a:cxn>
                  <a:cxn ang="0">
                    <a:pos x="0" y="48"/>
                  </a:cxn>
                  <a:cxn ang="0">
                    <a:pos x="0" y="52"/>
                  </a:cxn>
                  <a:cxn ang="0">
                    <a:pos x="0" y="52"/>
                  </a:cxn>
                  <a:cxn ang="0">
                    <a:pos x="0" y="51"/>
                  </a:cxn>
                  <a:cxn ang="0">
                    <a:pos x="0" y="53"/>
                  </a:cxn>
                  <a:cxn ang="0">
                    <a:pos x="0" y="54"/>
                  </a:cxn>
                  <a:cxn ang="0">
                    <a:pos x="0" y="54"/>
                  </a:cxn>
                  <a:cxn ang="0">
                    <a:pos x="0" y="52"/>
                  </a:cxn>
                  <a:cxn ang="0">
                    <a:pos x="0" y="53"/>
                  </a:cxn>
                  <a:cxn ang="0">
                    <a:pos x="0" y="54"/>
                  </a:cxn>
                  <a:cxn ang="0">
                    <a:pos x="0" y="55"/>
                  </a:cxn>
                  <a:cxn ang="0">
                    <a:pos x="0" y="58"/>
                  </a:cxn>
                  <a:cxn ang="0">
                    <a:pos x="0" y="54"/>
                  </a:cxn>
                  <a:cxn ang="0">
                    <a:pos x="0" y="52"/>
                  </a:cxn>
                </a:cxnLst>
                <a:rect l="0" t="0" r="r" b="b"/>
                <a:pathLst>
                  <a:path h="58">
                    <a:moveTo>
                      <a:pt x="0" y="5"/>
                    </a:moveTo>
                    <a:lnTo>
                      <a:pt x="0" y="6"/>
                    </a:lnTo>
                    <a:lnTo>
                      <a:pt x="0" y="5"/>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8"/>
                    </a:lnTo>
                    <a:lnTo>
                      <a:pt x="0" y="8"/>
                    </a:lnTo>
                    <a:lnTo>
                      <a:pt x="0" y="8"/>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4"/>
                    </a:lnTo>
                    <a:lnTo>
                      <a:pt x="0" y="5"/>
                    </a:lnTo>
                    <a:lnTo>
                      <a:pt x="0" y="4"/>
                    </a:lnTo>
                    <a:lnTo>
                      <a:pt x="0" y="5"/>
                    </a:lnTo>
                    <a:lnTo>
                      <a:pt x="0" y="5"/>
                    </a:lnTo>
                    <a:lnTo>
                      <a:pt x="0" y="4"/>
                    </a:lnTo>
                    <a:lnTo>
                      <a:pt x="0" y="4"/>
                    </a:lnTo>
                    <a:lnTo>
                      <a:pt x="0" y="4"/>
                    </a:lnTo>
                    <a:lnTo>
                      <a:pt x="0" y="3"/>
                    </a:lnTo>
                    <a:lnTo>
                      <a:pt x="0" y="3"/>
                    </a:lnTo>
                    <a:lnTo>
                      <a:pt x="0" y="3"/>
                    </a:lnTo>
                    <a:lnTo>
                      <a:pt x="0" y="2"/>
                    </a:lnTo>
                    <a:lnTo>
                      <a:pt x="0" y="2"/>
                    </a:lnTo>
                    <a:lnTo>
                      <a:pt x="0" y="2"/>
                    </a:lnTo>
                    <a:lnTo>
                      <a:pt x="0" y="2"/>
                    </a:lnTo>
                    <a:lnTo>
                      <a:pt x="0" y="2"/>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6"/>
                    </a:lnTo>
                    <a:lnTo>
                      <a:pt x="0" y="5"/>
                    </a:lnTo>
                    <a:lnTo>
                      <a:pt x="0" y="6"/>
                    </a:lnTo>
                    <a:lnTo>
                      <a:pt x="0" y="6"/>
                    </a:lnTo>
                    <a:lnTo>
                      <a:pt x="0" y="5"/>
                    </a:lnTo>
                    <a:lnTo>
                      <a:pt x="0" y="5"/>
                    </a:lnTo>
                    <a:lnTo>
                      <a:pt x="0" y="4"/>
                    </a:lnTo>
                    <a:lnTo>
                      <a:pt x="0" y="4"/>
                    </a:lnTo>
                    <a:lnTo>
                      <a:pt x="0" y="3"/>
                    </a:lnTo>
                    <a:lnTo>
                      <a:pt x="0" y="3"/>
                    </a:lnTo>
                    <a:lnTo>
                      <a:pt x="0" y="3"/>
                    </a:lnTo>
                    <a:lnTo>
                      <a:pt x="0" y="3"/>
                    </a:lnTo>
                    <a:lnTo>
                      <a:pt x="0" y="3"/>
                    </a:lnTo>
                    <a:lnTo>
                      <a:pt x="0" y="3"/>
                    </a:lnTo>
                    <a:lnTo>
                      <a:pt x="0" y="4"/>
                    </a:lnTo>
                    <a:lnTo>
                      <a:pt x="0" y="3"/>
                    </a:lnTo>
                    <a:lnTo>
                      <a:pt x="0" y="3"/>
                    </a:lnTo>
                    <a:lnTo>
                      <a:pt x="0" y="3"/>
                    </a:lnTo>
                    <a:lnTo>
                      <a:pt x="0" y="4"/>
                    </a:lnTo>
                    <a:lnTo>
                      <a:pt x="0" y="4"/>
                    </a:lnTo>
                    <a:lnTo>
                      <a:pt x="0" y="4"/>
                    </a:lnTo>
                    <a:lnTo>
                      <a:pt x="0" y="4"/>
                    </a:lnTo>
                    <a:lnTo>
                      <a:pt x="0" y="4"/>
                    </a:lnTo>
                    <a:lnTo>
                      <a:pt x="0" y="4"/>
                    </a:lnTo>
                    <a:lnTo>
                      <a:pt x="0" y="5"/>
                    </a:lnTo>
                    <a:lnTo>
                      <a:pt x="0" y="5"/>
                    </a:lnTo>
                    <a:lnTo>
                      <a:pt x="0" y="4"/>
                    </a:lnTo>
                    <a:lnTo>
                      <a:pt x="0" y="4"/>
                    </a:lnTo>
                    <a:lnTo>
                      <a:pt x="0" y="4"/>
                    </a:lnTo>
                    <a:lnTo>
                      <a:pt x="0" y="4"/>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3"/>
                    </a:lnTo>
                    <a:lnTo>
                      <a:pt x="0" y="3"/>
                    </a:lnTo>
                    <a:lnTo>
                      <a:pt x="0" y="2"/>
                    </a:lnTo>
                    <a:lnTo>
                      <a:pt x="0" y="3"/>
                    </a:lnTo>
                    <a:lnTo>
                      <a:pt x="0" y="2"/>
                    </a:lnTo>
                    <a:lnTo>
                      <a:pt x="0" y="3"/>
                    </a:lnTo>
                    <a:lnTo>
                      <a:pt x="0" y="3"/>
                    </a:lnTo>
                    <a:lnTo>
                      <a:pt x="0" y="3"/>
                    </a:lnTo>
                    <a:lnTo>
                      <a:pt x="0" y="3"/>
                    </a:lnTo>
                    <a:lnTo>
                      <a:pt x="0" y="3"/>
                    </a:lnTo>
                    <a:lnTo>
                      <a:pt x="0" y="3"/>
                    </a:lnTo>
                    <a:lnTo>
                      <a:pt x="0" y="4"/>
                    </a:lnTo>
                    <a:lnTo>
                      <a:pt x="0" y="4"/>
                    </a:lnTo>
                    <a:lnTo>
                      <a:pt x="0" y="3"/>
                    </a:lnTo>
                    <a:lnTo>
                      <a:pt x="0" y="4"/>
                    </a:lnTo>
                    <a:lnTo>
                      <a:pt x="0" y="3"/>
                    </a:lnTo>
                    <a:lnTo>
                      <a:pt x="0" y="3"/>
                    </a:lnTo>
                    <a:lnTo>
                      <a:pt x="0" y="2"/>
                    </a:lnTo>
                    <a:lnTo>
                      <a:pt x="0" y="2"/>
                    </a:lnTo>
                    <a:lnTo>
                      <a:pt x="0" y="2"/>
                    </a:lnTo>
                    <a:lnTo>
                      <a:pt x="0" y="2"/>
                    </a:lnTo>
                    <a:lnTo>
                      <a:pt x="0" y="2"/>
                    </a:lnTo>
                    <a:lnTo>
                      <a:pt x="0" y="2"/>
                    </a:lnTo>
                    <a:lnTo>
                      <a:pt x="0" y="2"/>
                    </a:lnTo>
                    <a:lnTo>
                      <a:pt x="0" y="2"/>
                    </a:lnTo>
                    <a:lnTo>
                      <a:pt x="0" y="3"/>
                    </a:lnTo>
                    <a:lnTo>
                      <a:pt x="0" y="3"/>
                    </a:lnTo>
                    <a:lnTo>
                      <a:pt x="0" y="4"/>
                    </a:lnTo>
                    <a:lnTo>
                      <a:pt x="0" y="4"/>
                    </a:lnTo>
                    <a:lnTo>
                      <a:pt x="0" y="5"/>
                    </a:lnTo>
                    <a:lnTo>
                      <a:pt x="0" y="5"/>
                    </a:lnTo>
                    <a:lnTo>
                      <a:pt x="0" y="5"/>
                    </a:lnTo>
                    <a:lnTo>
                      <a:pt x="0" y="5"/>
                    </a:lnTo>
                    <a:lnTo>
                      <a:pt x="0" y="6"/>
                    </a:lnTo>
                    <a:lnTo>
                      <a:pt x="0" y="6"/>
                    </a:lnTo>
                    <a:lnTo>
                      <a:pt x="0" y="6"/>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6"/>
                    </a:lnTo>
                    <a:lnTo>
                      <a:pt x="0" y="5"/>
                    </a:lnTo>
                    <a:lnTo>
                      <a:pt x="0" y="4"/>
                    </a:lnTo>
                    <a:lnTo>
                      <a:pt x="0" y="4"/>
                    </a:lnTo>
                    <a:lnTo>
                      <a:pt x="0" y="4"/>
                    </a:lnTo>
                    <a:lnTo>
                      <a:pt x="0" y="3"/>
                    </a:lnTo>
                    <a:lnTo>
                      <a:pt x="0" y="4"/>
                    </a:lnTo>
                    <a:lnTo>
                      <a:pt x="0" y="4"/>
                    </a:lnTo>
                    <a:lnTo>
                      <a:pt x="0" y="4"/>
                    </a:lnTo>
                    <a:lnTo>
                      <a:pt x="0" y="4"/>
                    </a:lnTo>
                    <a:lnTo>
                      <a:pt x="0" y="4"/>
                    </a:lnTo>
                    <a:lnTo>
                      <a:pt x="0" y="4"/>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1"/>
                    </a:lnTo>
                    <a:lnTo>
                      <a:pt x="0" y="0"/>
                    </a:lnTo>
                    <a:lnTo>
                      <a:pt x="0" y="0"/>
                    </a:lnTo>
                    <a:lnTo>
                      <a:pt x="0" y="0"/>
                    </a:lnTo>
                    <a:lnTo>
                      <a:pt x="0" y="0"/>
                    </a:lnTo>
                    <a:lnTo>
                      <a:pt x="0" y="1"/>
                    </a:lnTo>
                    <a:lnTo>
                      <a:pt x="0" y="0"/>
                    </a:lnTo>
                    <a:lnTo>
                      <a:pt x="0" y="0"/>
                    </a:lnTo>
                    <a:lnTo>
                      <a:pt x="0" y="0"/>
                    </a:lnTo>
                    <a:lnTo>
                      <a:pt x="0" y="1"/>
                    </a:lnTo>
                    <a:lnTo>
                      <a:pt x="0" y="0"/>
                    </a:lnTo>
                    <a:lnTo>
                      <a:pt x="0" y="1"/>
                    </a:lnTo>
                    <a:lnTo>
                      <a:pt x="0" y="1"/>
                    </a:lnTo>
                    <a:lnTo>
                      <a:pt x="0" y="1"/>
                    </a:lnTo>
                    <a:lnTo>
                      <a:pt x="0" y="1"/>
                    </a:lnTo>
                    <a:lnTo>
                      <a:pt x="0" y="1"/>
                    </a:lnTo>
                    <a:lnTo>
                      <a:pt x="0" y="0"/>
                    </a:lnTo>
                    <a:lnTo>
                      <a:pt x="0" y="1"/>
                    </a:lnTo>
                    <a:lnTo>
                      <a:pt x="0" y="0"/>
                    </a:lnTo>
                    <a:lnTo>
                      <a:pt x="0" y="1"/>
                    </a:lnTo>
                    <a:lnTo>
                      <a:pt x="0" y="1"/>
                    </a:lnTo>
                    <a:lnTo>
                      <a:pt x="0" y="1"/>
                    </a:lnTo>
                    <a:lnTo>
                      <a:pt x="0" y="0"/>
                    </a:lnTo>
                    <a:lnTo>
                      <a:pt x="0" y="1"/>
                    </a:lnTo>
                    <a:lnTo>
                      <a:pt x="0" y="0"/>
                    </a:lnTo>
                    <a:lnTo>
                      <a:pt x="0" y="1"/>
                    </a:lnTo>
                    <a:lnTo>
                      <a:pt x="0" y="0"/>
                    </a:lnTo>
                    <a:lnTo>
                      <a:pt x="0" y="1"/>
                    </a:lnTo>
                    <a:lnTo>
                      <a:pt x="0" y="1"/>
                    </a:lnTo>
                    <a:lnTo>
                      <a:pt x="0" y="1"/>
                    </a:lnTo>
                    <a:lnTo>
                      <a:pt x="0" y="1"/>
                    </a:lnTo>
                    <a:lnTo>
                      <a:pt x="0" y="1"/>
                    </a:lnTo>
                    <a:lnTo>
                      <a:pt x="0" y="0"/>
                    </a:lnTo>
                    <a:lnTo>
                      <a:pt x="0" y="1"/>
                    </a:lnTo>
                    <a:lnTo>
                      <a:pt x="0" y="2"/>
                    </a:lnTo>
                    <a:lnTo>
                      <a:pt x="0" y="2"/>
                    </a:lnTo>
                    <a:lnTo>
                      <a:pt x="0" y="2"/>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1"/>
                    </a:lnTo>
                    <a:lnTo>
                      <a:pt x="0" y="0"/>
                    </a:lnTo>
                    <a:lnTo>
                      <a:pt x="0" y="0"/>
                    </a:lnTo>
                    <a:lnTo>
                      <a:pt x="0" y="1"/>
                    </a:lnTo>
                    <a:lnTo>
                      <a:pt x="0" y="1"/>
                    </a:lnTo>
                    <a:lnTo>
                      <a:pt x="0" y="2"/>
                    </a:lnTo>
                    <a:lnTo>
                      <a:pt x="0" y="2"/>
                    </a:lnTo>
                    <a:lnTo>
                      <a:pt x="0" y="2"/>
                    </a:lnTo>
                    <a:lnTo>
                      <a:pt x="0" y="2"/>
                    </a:lnTo>
                    <a:lnTo>
                      <a:pt x="0" y="2"/>
                    </a:lnTo>
                    <a:lnTo>
                      <a:pt x="0" y="1"/>
                    </a:lnTo>
                    <a:lnTo>
                      <a:pt x="0" y="2"/>
                    </a:lnTo>
                    <a:lnTo>
                      <a:pt x="0" y="2"/>
                    </a:lnTo>
                    <a:lnTo>
                      <a:pt x="0" y="2"/>
                    </a:lnTo>
                    <a:lnTo>
                      <a:pt x="0" y="1"/>
                    </a:lnTo>
                    <a:lnTo>
                      <a:pt x="0" y="2"/>
                    </a:lnTo>
                    <a:lnTo>
                      <a:pt x="0" y="1"/>
                    </a:lnTo>
                    <a:lnTo>
                      <a:pt x="0" y="1"/>
                    </a:lnTo>
                    <a:lnTo>
                      <a:pt x="0" y="2"/>
                    </a:lnTo>
                    <a:lnTo>
                      <a:pt x="0" y="1"/>
                    </a:lnTo>
                    <a:lnTo>
                      <a:pt x="0" y="1"/>
                    </a:lnTo>
                    <a:lnTo>
                      <a:pt x="0" y="0"/>
                    </a:lnTo>
                    <a:lnTo>
                      <a:pt x="0" y="0"/>
                    </a:lnTo>
                    <a:lnTo>
                      <a:pt x="0" y="0"/>
                    </a:lnTo>
                    <a:lnTo>
                      <a:pt x="0" y="0"/>
                    </a:lnTo>
                    <a:lnTo>
                      <a:pt x="0" y="0"/>
                    </a:lnTo>
                    <a:lnTo>
                      <a:pt x="0" y="1"/>
                    </a:lnTo>
                    <a:lnTo>
                      <a:pt x="0" y="0"/>
                    </a:lnTo>
                    <a:lnTo>
                      <a:pt x="0" y="1"/>
                    </a:lnTo>
                    <a:lnTo>
                      <a:pt x="0" y="0"/>
                    </a:lnTo>
                    <a:lnTo>
                      <a:pt x="0" y="1"/>
                    </a:lnTo>
                    <a:lnTo>
                      <a:pt x="0" y="0"/>
                    </a:lnTo>
                    <a:lnTo>
                      <a:pt x="0" y="1"/>
                    </a:lnTo>
                    <a:lnTo>
                      <a:pt x="0" y="1"/>
                    </a:lnTo>
                    <a:lnTo>
                      <a:pt x="0" y="0"/>
                    </a:lnTo>
                    <a:lnTo>
                      <a:pt x="0" y="1"/>
                    </a:lnTo>
                    <a:lnTo>
                      <a:pt x="0" y="2"/>
                    </a:lnTo>
                    <a:lnTo>
                      <a:pt x="0" y="1"/>
                    </a:lnTo>
                    <a:lnTo>
                      <a:pt x="0" y="2"/>
                    </a:lnTo>
                    <a:lnTo>
                      <a:pt x="0" y="2"/>
                    </a:lnTo>
                    <a:lnTo>
                      <a:pt x="0" y="1"/>
                    </a:lnTo>
                    <a:lnTo>
                      <a:pt x="0" y="2"/>
                    </a:lnTo>
                    <a:lnTo>
                      <a:pt x="0" y="2"/>
                    </a:lnTo>
                    <a:lnTo>
                      <a:pt x="0" y="3"/>
                    </a:lnTo>
                    <a:lnTo>
                      <a:pt x="0" y="2"/>
                    </a:lnTo>
                    <a:lnTo>
                      <a:pt x="0" y="2"/>
                    </a:lnTo>
                    <a:lnTo>
                      <a:pt x="0" y="2"/>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3"/>
                    </a:lnTo>
                    <a:lnTo>
                      <a:pt x="0" y="3"/>
                    </a:lnTo>
                    <a:lnTo>
                      <a:pt x="0" y="4"/>
                    </a:lnTo>
                    <a:lnTo>
                      <a:pt x="0" y="3"/>
                    </a:lnTo>
                    <a:lnTo>
                      <a:pt x="0" y="4"/>
                    </a:lnTo>
                    <a:lnTo>
                      <a:pt x="0" y="4"/>
                    </a:lnTo>
                    <a:lnTo>
                      <a:pt x="0" y="4"/>
                    </a:lnTo>
                    <a:lnTo>
                      <a:pt x="0" y="5"/>
                    </a:lnTo>
                    <a:lnTo>
                      <a:pt x="0" y="5"/>
                    </a:lnTo>
                    <a:lnTo>
                      <a:pt x="0" y="4"/>
                    </a:lnTo>
                    <a:lnTo>
                      <a:pt x="0" y="5"/>
                    </a:lnTo>
                    <a:lnTo>
                      <a:pt x="0" y="4"/>
                    </a:lnTo>
                    <a:lnTo>
                      <a:pt x="0" y="5"/>
                    </a:lnTo>
                    <a:lnTo>
                      <a:pt x="0" y="4"/>
                    </a:lnTo>
                    <a:lnTo>
                      <a:pt x="0" y="4"/>
                    </a:lnTo>
                    <a:lnTo>
                      <a:pt x="0" y="4"/>
                    </a:lnTo>
                    <a:lnTo>
                      <a:pt x="0" y="3"/>
                    </a:lnTo>
                    <a:lnTo>
                      <a:pt x="0" y="3"/>
                    </a:lnTo>
                    <a:lnTo>
                      <a:pt x="0" y="2"/>
                    </a:lnTo>
                    <a:lnTo>
                      <a:pt x="0" y="3"/>
                    </a:lnTo>
                    <a:lnTo>
                      <a:pt x="0" y="3"/>
                    </a:lnTo>
                    <a:lnTo>
                      <a:pt x="0" y="3"/>
                    </a:lnTo>
                    <a:lnTo>
                      <a:pt x="0" y="2"/>
                    </a:lnTo>
                    <a:lnTo>
                      <a:pt x="0" y="3"/>
                    </a:lnTo>
                    <a:lnTo>
                      <a:pt x="0" y="2"/>
                    </a:lnTo>
                    <a:lnTo>
                      <a:pt x="0" y="2"/>
                    </a:lnTo>
                    <a:lnTo>
                      <a:pt x="0" y="2"/>
                    </a:lnTo>
                    <a:lnTo>
                      <a:pt x="0" y="2"/>
                    </a:lnTo>
                    <a:lnTo>
                      <a:pt x="0" y="2"/>
                    </a:lnTo>
                    <a:lnTo>
                      <a:pt x="0" y="2"/>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5"/>
                    </a:lnTo>
                    <a:lnTo>
                      <a:pt x="0" y="5"/>
                    </a:lnTo>
                    <a:lnTo>
                      <a:pt x="0" y="4"/>
                    </a:lnTo>
                    <a:lnTo>
                      <a:pt x="0" y="5"/>
                    </a:lnTo>
                    <a:lnTo>
                      <a:pt x="0" y="5"/>
                    </a:lnTo>
                    <a:lnTo>
                      <a:pt x="0" y="5"/>
                    </a:lnTo>
                    <a:lnTo>
                      <a:pt x="0" y="4"/>
                    </a:lnTo>
                    <a:lnTo>
                      <a:pt x="0" y="3"/>
                    </a:lnTo>
                    <a:lnTo>
                      <a:pt x="0" y="3"/>
                    </a:lnTo>
                    <a:lnTo>
                      <a:pt x="0" y="3"/>
                    </a:lnTo>
                    <a:lnTo>
                      <a:pt x="0" y="3"/>
                    </a:lnTo>
                    <a:lnTo>
                      <a:pt x="0" y="3"/>
                    </a:lnTo>
                    <a:lnTo>
                      <a:pt x="0" y="4"/>
                    </a:lnTo>
                    <a:lnTo>
                      <a:pt x="0" y="3"/>
                    </a:lnTo>
                    <a:lnTo>
                      <a:pt x="0" y="2"/>
                    </a:lnTo>
                    <a:lnTo>
                      <a:pt x="0" y="6"/>
                    </a:lnTo>
                    <a:lnTo>
                      <a:pt x="0" y="8"/>
                    </a:lnTo>
                    <a:lnTo>
                      <a:pt x="0" y="10"/>
                    </a:lnTo>
                    <a:lnTo>
                      <a:pt x="0" y="10"/>
                    </a:lnTo>
                    <a:lnTo>
                      <a:pt x="0" y="11"/>
                    </a:lnTo>
                    <a:lnTo>
                      <a:pt x="0" y="12"/>
                    </a:lnTo>
                    <a:lnTo>
                      <a:pt x="0" y="13"/>
                    </a:lnTo>
                    <a:lnTo>
                      <a:pt x="0" y="14"/>
                    </a:lnTo>
                    <a:lnTo>
                      <a:pt x="0" y="15"/>
                    </a:lnTo>
                    <a:lnTo>
                      <a:pt x="0" y="16"/>
                    </a:lnTo>
                    <a:lnTo>
                      <a:pt x="0" y="17"/>
                    </a:lnTo>
                    <a:lnTo>
                      <a:pt x="0" y="18"/>
                    </a:lnTo>
                    <a:lnTo>
                      <a:pt x="0" y="18"/>
                    </a:lnTo>
                    <a:lnTo>
                      <a:pt x="0" y="19"/>
                    </a:lnTo>
                    <a:lnTo>
                      <a:pt x="0" y="20"/>
                    </a:lnTo>
                    <a:lnTo>
                      <a:pt x="0" y="21"/>
                    </a:lnTo>
                    <a:lnTo>
                      <a:pt x="0" y="22"/>
                    </a:lnTo>
                    <a:lnTo>
                      <a:pt x="0" y="22"/>
                    </a:lnTo>
                    <a:lnTo>
                      <a:pt x="0" y="23"/>
                    </a:lnTo>
                    <a:lnTo>
                      <a:pt x="0" y="23"/>
                    </a:lnTo>
                    <a:lnTo>
                      <a:pt x="0" y="24"/>
                    </a:lnTo>
                    <a:lnTo>
                      <a:pt x="0" y="24"/>
                    </a:lnTo>
                    <a:lnTo>
                      <a:pt x="0" y="25"/>
                    </a:lnTo>
                    <a:lnTo>
                      <a:pt x="0" y="25"/>
                    </a:lnTo>
                    <a:lnTo>
                      <a:pt x="0" y="26"/>
                    </a:lnTo>
                    <a:lnTo>
                      <a:pt x="0" y="26"/>
                    </a:lnTo>
                    <a:lnTo>
                      <a:pt x="0" y="26"/>
                    </a:lnTo>
                    <a:lnTo>
                      <a:pt x="0" y="27"/>
                    </a:lnTo>
                    <a:lnTo>
                      <a:pt x="0" y="27"/>
                    </a:lnTo>
                    <a:lnTo>
                      <a:pt x="0" y="28"/>
                    </a:lnTo>
                    <a:lnTo>
                      <a:pt x="0" y="28"/>
                    </a:lnTo>
                    <a:lnTo>
                      <a:pt x="0" y="29"/>
                    </a:lnTo>
                    <a:lnTo>
                      <a:pt x="0" y="29"/>
                    </a:lnTo>
                    <a:lnTo>
                      <a:pt x="0" y="29"/>
                    </a:lnTo>
                    <a:lnTo>
                      <a:pt x="0" y="30"/>
                    </a:lnTo>
                    <a:lnTo>
                      <a:pt x="0" y="30"/>
                    </a:lnTo>
                    <a:lnTo>
                      <a:pt x="0" y="31"/>
                    </a:lnTo>
                    <a:lnTo>
                      <a:pt x="0" y="31"/>
                    </a:lnTo>
                    <a:lnTo>
                      <a:pt x="0" y="32"/>
                    </a:lnTo>
                    <a:lnTo>
                      <a:pt x="0" y="32"/>
                    </a:lnTo>
                    <a:lnTo>
                      <a:pt x="0" y="32"/>
                    </a:lnTo>
                    <a:lnTo>
                      <a:pt x="0" y="33"/>
                    </a:lnTo>
                    <a:lnTo>
                      <a:pt x="0" y="35"/>
                    </a:lnTo>
                    <a:lnTo>
                      <a:pt x="0" y="35"/>
                    </a:lnTo>
                    <a:lnTo>
                      <a:pt x="0" y="35"/>
                    </a:lnTo>
                    <a:lnTo>
                      <a:pt x="0" y="36"/>
                    </a:lnTo>
                    <a:lnTo>
                      <a:pt x="0" y="36"/>
                    </a:lnTo>
                    <a:lnTo>
                      <a:pt x="0" y="37"/>
                    </a:lnTo>
                    <a:lnTo>
                      <a:pt x="0" y="37"/>
                    </a:lnTo>
                    <a:lnTo>
                      <a:pt x="0" y="38"/>
                    </a:lnTo>
                    <a:lnTo>
                      <a:pt x="0" y="37"/>
                    </a:lnTo>
                    <a:lnTo>
                      <a:pt x="0" y="38"/>
                    </a:lnTo>
                    <a:lnTo>
                      <a:pt x="0" y="39"/>
                    </a:lnTo>
                    <a:lnTo>
                      <a:pt x="0" y="38"/>
                    </a:lnTo>
                    <a:lnTo>
                      <a:pt x="0" y="39"/>
                    </a:lnTo>
                    <a:lnTo>
                      <a:pt x="0" y="38"/>
                    </a:lnTo>
                    <a:lnTo>
                      <a:pt x="0" y="39"/>
                    </a:lnTo>
                    <a:lnTo>
                      <a:pt x="0" y="40"/>
                    </a:lnTo>
                    <a:lnTo>
                      <a:pt x="0" y="40"/>
                    </a:lnTo>
                    <a:lnTo>
                      <a:pt x="0" y="41"/>
                    </a:lnTo>
                    <a:lnTo>
                      <a:pt x="0" y="42"/>
                    </a:lnTo>
                    <a:lnTo>
                      <a:pt x="0" y="42"/>
                    </a:lnTo>
                    <a:lnTo>
                      <a:pt x="0" y="42"/>
                    </a:lnTo>
                    <a:lnTo>
                      <a:pt x="0" y="43"/>
                    </a:lnTo>
                    <a:lnTo>
                      <a:pt x="0" y="43"/>
                    </a:lnTo>
                    <a:lnTo>
                      <a:pt x="0" y="44"/>
                    </a:lnTo>
                    <a:lnTo>
                      <a:pt x="0" y="43"/>
                    </a:lnTo>
                    <a:lnTo>
                      <a:pt x="0" y="44"/>
                    </a:lnTo>
                    <a:lnTo>
                      <a:pt x="0" y="44"/>
                    </a:lnTo>
                    <a:lnTo>
                      <a:pt x="0" y="44"/>
                    </a:lnTo>
                    <a:lnTo>
                      <a:pt x="0" y="43"/>
                    </a:lnTo>
                    <a:lnTo>
                      <a:pt x="0" y="44"/>
                    </a:lnTo>
                    <a:lnTo>
                      <a:pt x="0" y="43"/>
                    </a:lnTo>
                    <a:lnTo>
                      <a:pt x="0" y="44"/>
                    </a:lnTo>
                    <a:lnTo>
                      <a:pt x="0" y="45"/>
                    </a:lnTo>
                    <a:lnTo>
                      <a:pt x="0" y="45"/>
                    </a:lnTo>
                    <a:lnTo>
                      <a:pt x="0" y="45"/>
                    </a:lnTo>
                    <a:lnTo>
                      <a:pt x="0" y="45"/>
                    </a:lnTo>
                    <a:lnTo>
                      <a:pt x="0" y="45"/>
                    </a:lnTo>
                    <a:lnTo>
                      <a:pt x="0" y="45"/>
                    </a:lnTo>
                    <a:lnTo>
                      <a:pt x="0" y="45"/>
                    </a:lnTo>
                    <a:lnTo>
                      <a:pt x="0" y="45"/>
                    </a:lnTo>
                    <a:lnTo>
                      <a:pt x="0" y="46"/>
                    </a:lnTo>
                    <a:lnTo>
                      <a:pt x="0" y="46"/>
                    </a:lnTo>
                    <a:lnTo>
                      <a:pt x="0" y="46"/>
                    </a:lnTo>
                    <a:lnTo>
                      <a:pt x="0" y="46"/>
                    </a:lnTo>
                    <a:lnTo>
                      <a:pt x="0" y="47"/>
                    </a:lnTo>
                    <a:lnTo>
                      <a:pt x="0" y="47"/>
                    </a:lnTo>
                    <a:lnTo>
                      <a:pt x="0" y="47"/>
                    </a:lnTo>
                    <a:lnTo>
                      <a:pt x="0" y="47"/>
                    </a:lnTo>
                    <a:lnTo>
                      <a:pt x="0" y="48"/>
                    </a:lnTo>
                    <a:lnTo>
                      <a:pt x="0" y="48"/>
                    </a:lnTo>
                    <a:lnTo>
                      <a:pt x="0" y="48"/>
                    </a:lnTo>
                    <a:lnTo>
                      <a:pt x="0" y="48"/>
                    </a:lnTo>
                    <a:lnTo>
                      <a:pt x="0" y="48"/>
                    </a:lnTo>
                    <a:lnTo>
                      <a:pt x="0" y="48"/>
                    </a:lnTo>
                    <a:lnTo>
                      <a:pt x="0" y="49"/>
                    </a:lnTo>
                    <a:lnTo>
                      <a:pt x="0" y="48"/>
                    </a:lnTo>
                    <a:lnTo>
                      <a:pt x="0" y="49"/>
                    </a:lnTo>
                    <a:lnTo>
                      <a:pt x="0" y="50"/>
                    </a:lnTo>
                    <a:lnTo>
                      <a:pt x="0" y="50"/>
                    </a:lnTo>
                    <a:lnTo>
                      <a:pt x="0" y="50"/>
                    </a:lnTo>
                    <a:lnTo>
                      <a:pt x="0" y="50"/>
                    </a:lnTo>
                    <a:lnTo>
                      <a:pt x="0" y="50"/>
                    </a:lnTo>
                    <a:lnTo>
                      <a:pt x="0" y="49"/>
                    </a:lnTo>
                    <a:lnTo>
                      <a:pt x="0" y="50"/>
                    </a:lnTo>
                    <a:lnTo>
                      <a:pt x="0" y="50"/>
                    </a:lnTo>
                    <a:lnTo>
                      <a:pt x="0" y="50"/>
                    </a:lnTo>
                    <a:lnTo>
                      <a:pt x="0" y="50"/>
                    </a:lnTo>
                    <a:lnTo>
                      <a:pt x="0" y="50"/>
                    </a:lnTo>
                    <a:lnTo>
                      <a:pt x="0" y="50"/>
                    </a:lnTo>
                    <a:lnTo>
                      <a:pt x="0" y="50"/>
                    </a:lnTo>
                    <a:lnTo>
                      <a:pt x="0" y="50"/>
                    </a:lnTo>
                    <a:lnTo>
                      <a:pt x="0" y="50"/>
                    </a:lnTo>
                    <a:lnTo>
                      <a:pt x="0" y="50"/>
                    </a:lnTo>
                    <a:lnTo>
                      <a:pt x="0" y="49"/>
                    </a:lnTo>
                    <a:lnTo>
                      <a:pt x="0" y="51"/>
                    </a:lnTo>
                    <a:lnTo>
                      <a:pt x="0" y="50"/>
                    </a:lnTo>
                    <a:lnTo>
                      <a:pt x="0" y="50"/>
                    </a:lnTo>
                    <a:lnTo>
                      <a:pt x="0" y="50"/>
                    </a:lnTo>
                    <a:lnTo>
                      <a:pt x="0" y="51"/>
                    </a:lnTo>
                    <a:lnTo>
                      <a:pt x="0" y="52"/>
                    </a:lnTo>
                    <a:lnTo>
                      <a:pt x="0" y="52"/>
                    </a:lnTo>
                    <a:lnTo>
                      <a:pt x="0" y="51"/>
                    </a:lnTo>
                    <a:lnTo>
                      <a:pt x="0" y="52"/>
                    </a:lnTo>
                    <a:lnTo>
                      <a:pt x="0" y="51"/>
                    </a:lnTo>
                    <a:lnTo>
                      <a:pt x="0" y="51"/>
                    </a:lnTo>
                    <a:lnTo>
                      <a:pt x="0" y="51"/>
                    </a:lnTo>
                    <a:lnTo>
                      <a:pt x="0" y="51"/>
                    </a:lnTo>
                    <a:lnTo>
                      <a:pt x="0" y="51"/>
                    </a:lnTo>
                    <a:lnTo>
                      <a:pt x="0" y="50"/>
                    </a:lnTo>
                    <a:lnTo>
                      <a:pt x="0" y="50"/>
                    </a:lnTo>
                    <a:lnTo>
                      <a:pt x="0" y="50"/>
                    </a:lnTo>
                    <a:lnTo>
                      <a:pt x="0" y="51"/>
                    </a:lnTo>
                    <a:lnTo>
                      <a:pt x="0" y="50"/>
                    </a:lnTo>
                    <a:lnTo>
                      <a:pt x="0" y="50"/>
                    </a:lnTo>
                    <a:lnTo>
                      <a:pt x="0" y="50"/>
                    </a:lnTo>
                    <a:lnTo>
                      <a:pt x="0" y="49"/>
                    </a:lnTo>
                    <a:lnTo>
                      <a:pt x="0" y="48"/>
                    </a:lnTo>
                    <a:lnTo>
                      <a:pt x="0" y="48"/>
                    </a:lnTo>
                    <a:lnTo>
                      <a:pt x="0" y="48"/>
                    </a:lnTo>
                    <a:lnTo>
                      <a:pt x="0" y="47"/>
                    </a:lnTo>
                    <a:lnTo>
                      <a:pt x="0" y="47"/>
                    </a:lnTo>
                    <a:lnTo>
                      <a:pt x="0" y="46"/>
                    </a:lnTo>
                    <a:lnTo>
                      <a:pt x="0" y="45"/>
                    </a:lnTo>
                    <a:lnTo>
                      <a:pt x="0" y="45"/>
                    </a:lnTo>
                    <a:lnTo>
                      <a:pt x="0" y="45"/>
                    </a:lnTo>
                    <a:lnTo>
                      <a:pt x="0" y="45"/>
                    </a:lnTo>
                    <a:lnTo>
                      <a:pt x="0" y="46"/>
                    </a:lnTo>
                    <a:lnTo>
                      <a:pt x="0" y="46"/>
                    </a:lnTo>
                    <a:lnTo>
                      <a:pt x="0" y="46"/>
                    </a:lnTo>
                    <a:lnTo>
                      <a:pt x="0" y="46"/>
                    </a:lnTo>
                    <a:lnTo>
                      <a:pt x="0" y="46"/>
                    </a:lnTo>
                    <a:lnTo>
                      <a:pt x="0" y="46"/>
                    </a:lnTo>
                    <a:lnTo>
                      <a:pt x="0" y="47"/>
                    </a:lnTo>
                    <a:lnTo>
                      <a:pt x="0" y="47"/>
                    </a:lnTo>
                    <a:lnTo>
                      <a:pt x="0" y="48"/>
                    </a:lnTo>
                    <a:lnTo>
                      <a:pt x="0" y="48"/>
                    </a:lnTo>
                    <a:lnTo>
                      <a:pt x="0" y="48"/>
                    </a:lnTo>
                    <a:lnTo>
                      <a:pt x="0" y="48"/>
                    </a:lnTo>
                    <a:lnTo>
                      <a:pt x="0" y="49"/>
                    </a:lnTo>
                    <a:lnTo>
                      <a:pt x="0" y="49"/>
                    </a:lnTo>
                    <a:lnTo>
                      <a:pt x="0" y="48"/>
                    </a:lnTo>
                    <a:lnTo>
                      <a:pt x="0" y="48"/>
                    </a:lnTo>
                    <a:lnTo>
                      <a:pt x="0" y="49"/>
                    </a:lnTo>
                    <a:lnTo>
                      <a:pt x="0" y="49"/>
                    </a:lnTo>
                    <a:lnTo>
                      <a:pt x="0" y="50"/>
                    </a:lnTo>
                    <a:lnTo>
                      <a:pt x="0" y="50"/>
                    </a:lnTo>
                    <a:lnTo>
                      <a:pt x="0" y="51"/>
                    </a:lnTo>
                    <a:lnTo>
                      <a:pt x="0" y="51"/>
                    </a:lnTo>
                    <a:lnTo>
                      <a:pt x="0" y="52"/>
                    </a:lnTo>
                    <a:lnTo>
                      <a:pt x="0" y="51"/>
                    </a:lnTo>
                    <a:lnTo>
                      <a:pt x="0" y="51"/>
                    </a:lnTo>
                    <a:lnTo>
                      <a:pt x="0" y="51"/>
                    </a:lnTo>
                    <a:lnTo>
                      <a:pt x="0" y="51"/>
                    </a:lnTo>
                    <a:lnTo>
                      <a:pt x="0" y="51"/>
                    </a:lnTo>
                    <a:lnTo>
                      <a:pt x="0" y="51"/>
                    </a:lnTo>
                    <a:lnTo>
                      <a:pt x="0" y="52"/>
                    </a:lnTo>
                    <a:lnTo>
                      <a:pt x="0" y="52"/>
                    </a:lnTo>
                    <a:lnTo>
                      <a:pt x="0" y="52"/>
                    </a:lnTo>
                    <a:lnTo>
                      <a:pt x="0" y="51"/>
                    </a:lnTo>
                    <a:lnTo>
                      <a:pt x="0" y="52"/>
                    </a:lnTo>
                    <a:lnTo>
                      <a:pt x="0" y="52"/>
                    </a:lnTo>
                    <a:lnTo>
                      <a:pt x="0" y="52"/>
                    </a:lnTo>
                    <a:lnTo>
                      <a:pt x="0" y="53"/>
                    </a:lnTo>
                    <a:lnTo>
                      <a:pt x="0" y="53"/>
                    </a:lnTo>
                    <a:lnTo>
                      <a:pt x="0" y="53"/>
                    </a:lnTo>
                    <a:lnTo>
                      <a:pt x="0" y="52"/>
                    </a:lnTo>
                    <a:lnTo>
                      <a:pt x="0" y="52"/>
                    </a:lnTo>
                    <a:lnTo>
                      <a:pt x="0" y="52"/>
                    </a:lnTo>
                    <a:lnTo>
                      <a:pt x="0" y="52"/>
                    </a:lnTo>
                    <a:lnTo>
                      <a:pt x="0" y="52"/>
                    </a:lnTo>
                    <a:lnTo>
                      <a:pt x="0" y="51"/>
                    </a:lnTo>
                    <a:lnTo>
                      <a:pt x="0" y="51"/>
                    </a:lnTo>
                    <a:lnTo>
                      <a:pt x="0" y="51"/>
                    </a:lnTo>
                    <a:lnTo>
                      <a:pt x="0" y="51"/>
                    </a:lnTo>
                    <a:lnTo>
                      <a:pt x="0" y="51"/>
                    </a:lnTo>
                    <a:lnTo>
                      <a:pt x="0" y="51"/>
                    </a:lnTo>
                    <a:lnTo>
                      <a:pt x="0" y="52"/>
                    </a:lnTo>
                    <a:lnTo>
                      <a:pt x="0" y="53"/>
                    </a:lnTo>
                    <a:lnTo>
                      <a:pt x="0" y="52"/>
                    </a:lnTo>
                    <a:lnTo>
                      <a:pt x="0" y="53"/>
                    </a:lnTo>
                    <a:lnTo>
                      <a:pt x="0" y="53"/>
                    </a:lnTo>
                    <a:lnTo>
                      <a:pt x="0" y="53"/>
                    </a:lnTo>
                    <a:lnTo>
                      <a:pt x="0" y="53"/>
                    </a:lnTo>
                    <a:lnTo>
                      <a:pt x="0" y="53"/>
                    </a:lnTo>
                    <a:lnTo>
                      <a:pt x="0" y="54"/>
                    </a:lnTo>
                    <a:lnTo>
                      <a:pt x="0" y="53"/>
                    </a:lnTo>
                    <a:lnTo>
                      <a:pt x="0" y="54"/>
                    </a:lnTo>
                    <a:lnTo>
                      <a:pt x="0" y="54"/>
                    </a:lnTo>
                    <a:lnTo>
                      <a:pt x="0" y="54"/>
                    </a:lnTo>
                    <a:lnTo>
                      <a:pt x="0" y="54"/>
                    </a:lnTo>
                    <a:lnTo>
                      <a:pt x="0" y="54"/>
                    </a:lnTo>
                    <a:lnTo>
                      <a:pt x="0" y="53"/>
                    </a:lnTo>
                    <a:lnTo>
                      <a:pt x="0" y="54"/>
                    </a:lnTo>
                    <a:lnTo>
                      <a:pt x="0" y="54"/>
                    </a:lnTo>
                    <a:lnTo>
                      <a:pt x="0" y="53"/>
                    </a:lnTo>
                    <a:lnTo>
                      <a:pt x="0" y="54"/>
                    </a:lnTo>
                    <a:lnTo>
                      <a:pt x="0" y="54"/>
                    </a:lnTo>
                    <a:lnTo>
                      <a:pt x="0" y="54"/>
                    </a:lnTo>
                    <a:lnTo>
                      <a:pt x="0" y="53"/>
                    </a:lnTo>
                    <a:lnTo>
                      <a:pt x="0" y="54"/>
                    </a:lnTo>
                    <a:lnTo>
                      <a:pt x="0" y="53"/>
                    </a:lnTo>
                    <a:lnTo>
                      <a:pt x="0" y="54"/>
                    </a:lnTo>
                    <a:lnTo>
                      <a:pt x="0" y="54"/>
                    </a:lnTo>
                    <a:lnTo>
                      <a:pt x="0" y="54"/>
                    </a:lnTo>
                    <a:lnTo>
                      <a:pt x="0" y="54"/>
                    </a:lnTo>
                    <a:lnTo>
                      <a:pt x="0" y="54"/>
                    </a:lnTo>
                    <a:lnTo>
                      <a:pt x="0" y="53"/>
                    </a:lnTo>
                    <a:lnTo>
                      <a:pt x="0" y="53"/>
                    </a:lnTo>
                    <a:lnTo>
                      <a:pt x="0" y="53"/>
                    </a:lnTo>
                    <a:lnTo>
                      <a:pt x="0" y="53"/>
                    </a:lnTo>
                    <a:lnTo>
                      <a:pt x="0" y="52"/>
                    </a:lnTo>
                    <a:lnTo>
                      <a:pt x="0" y="53"/>
                    </a:lnTo>
                    <a:lnTo>
                      <a:pt x="0" y="52"/>
                    </a:lnTo>
                    <a:lnTo>
                      <a:pt x="0" y="53"/>
                    </a:lnTo>
                    <a:lnTo>
                      <a:pt x="0" y="52"/>
                    </a:lnTo>
                    <a:lnTo>
                      <a:pt x="0" y="53"/>
                    </a:lnTo>
                    <a:lnTo>
                      <a:pt x="0" y="54"/>
                    </a:lnTo>
                    <a:lnTo>
                      <a:pt x="0" y="54"/>
                    </a:lnTo>
                    <a:lnTo>
                      <a:pt x="0" y="54"/>
                    </a:lnTo>
                    <a:lnTo>
                      <a:pt x="0" y="54"/>
                    </a:lnTo>
                    <a:lnTo>
                      <a:pt x="0" y="54"/>
                    </a:lnTo>
                    <a:lnTo>
                      <a:pt x="0" y="54"/>
                    </a:lnTo>
                    <a:lnTo>
                      <a:pt x="0" y="54"/>
                    </a:lnTo>
                    <a:lnTo>
                      <a:pt x="0" y="54"/>
                    </a:lnTo>
                    <a:lnTo>
                      <a:pt x="0" y="53"/>
                    </a:lnTo>
                    <a:lnTo>
                      <a:pt x="0" y="53"/>
                    </a:lnTo>
                    <a:lnTo>
                      <a:pt x="0" y="53"/>
                    </a:lnTo>
                    <a:lnTo>
                      <a:pt x="0" y="54"/>
                    </a:lnTo>
                    <a:lnTo>
                      <a:pt x="0" y="53"/>
                    </a:lnTo>
                    <a:lnTo>
                      <a:pt x="0" y="54"/>
                    </a:lnTo>
                    <a:lnTo>
                      <a:pt x="0" y="54"/>
                    </a:lnTo>
                    <a:lnTo>
                      <a:pt x="0" y="54"/>
                    </a:lnTo>
                    <a:lnTo>
                      <a:pt x="0" y="55"/>
                    </a:lnTo>
                    <a:lnTo>
                      <a:pt x="0" y="54"/>
                    </a:lnTo>
                    <a:lnTo>
                      <a:pt x="0" y="55"/>
                    </a:lnTo>
                    <a:lnTo>
                      <a:pt x="0" y="54"/>
                    </a:lnTo>
                    <a:lnTo>
                      <a:pt x="0" y="54"/>
                    </a:lnTo>
                    <a:lnTo>
                      <a:pt x="0" y="54"/>
                    </a:lnTo>
                    <a:lnTo>
                      <a:pt x="0" y="54"/>
                    </a:lnTo>
                    <a:lnTo>
                      <a:pt x="0" y="53"/>
                    </a:lnTo>
                    <a:lnTo>
                      <a:pt x="0" y="54"/>
                    </a:lnTo>
                    <a:lnTo>
                      <a:pt x="0" y="53"/>
                    </a:lnTo>
                    <a:lnTo>
                      <a:pt x="0" y="54"/>
                    </a:lnTo>
                    <a:lnTo>
                      <a:pt x="0" y="54"/>
                    </a:lnTo>
                    <a:lnTo>
                      <a:pt x="0" y="55"/>
                    </a:lnTo>
                    <a:lnTo>
                      <a:pt x="0" y="55"/>
                    </a:lnTo>
                    <a:lnTo>
                      <a:pt x="0" y="55"/>
                    </a:lnTo>
                    <a:lnTo>
                      <a:pt x="0" y="55"/>
                    </a:lnTo>
                    <a:lnTo>
                      <a:pt x="0" y="56"/>
                    </a:lnTo>
                    <a:lnTo>
                      <a:pt x="0" y="55"/>
                    </a:lnTo>
                    <a:lnTo>
                      <a:pt x="0" y="56"/>
                    </a:lnTo>
                    <a:lnTo>
                      <a:pt x="0" y="56"/>
                    </a:lnTo>
                    <a:lnTo>
                      <a:pt x="0" y="56"/>
                    </a:lnTo>
                    <a:lnTo>
                      <a:pt x="0" y="56"/>
                    </a:lnTo>
                    <a:lnTo>
                      <a:pt x="0" y="57"/>
                    </a:lnTo>
                    <a:lnTo>
                      <a:pt x="0" y="58"/>
                    </a:lnTo>
                    <a:lnTo>
                      <a:pt x="0" y="57"/>
                    </a:lnTo>
                    <a:lnTo>
                      <a:pt x="0" y="58"/>
                    </a:lnTo>
                    <a:lnTo>
                      <a:pt x="0" y="58"/>
                    </a:lnTo>
                    <a:lnTo>
                      <a:pt x="0" y="58"/>
                    </a:lnTo>
                    <a:lnTo>
                      <a:pt x="0" y="58"/>
                    </a:lnTo>
                    <a:lnTo>
                      <a:pt x="0" y="58"/>
                    </a:lnTo>
                    <a:lnTo>
                      <a:pt x="0" y="58"/>
                    </a:lnTo>
                    <a:lnTo>
                      <a:pt x="0" y="57"/>
                    </a:lnTo>
                    <a:lnTo>
                      <a:pt x="0" y="57"/>
                    </a:lnTo>
                    <a:lnTo>
                      <a:pt x="0" y="56"/>
                    </a:lnTo>
                    <a:lnTo>
                      <a:pt x="0" y="56"/>
                    </a:lnTo>
                    <a:lnTo>
                      <a:pt x="0" y="55"/>
                    </a:lnTo>
                    <a:lnTo>
                      <a:pt x="0" y="54"/>
                    </a:lnTo>
                    <a:lnTo>
                      <a:pt x="0" y="54"/>
                    </a:lnTo>
                    <a:lnTo>
                      <a:pt x="0" y="55"/>
                    </a:lnTo>
                    <a:lnTo>
                      <a:pt x="0" y="54"/>
                    </a:lnTo>
                    <a:lnTo>
                      <a:pt x="0" y="54"/>
                    </a:lnTo>
                    <a:lnTo>
                      <a:pt x="0" y="53"/>
                    </a:lnTo>
                    <a:lnTo>
                      <a:pt x="0" y="53"/>
                    </a:lnTo>
                    <a:lnTo>
                      <a:pt x="0" y="52"/>
                    </a:lnTo>
                    <a:lnTo>
                      <a:pt x="0" y="51"/>
                    </a:lnTo>
                    <a:lnTo>
                      <a:pt x="0" y="51"/>
                    </a:lnTo>
                    <a:lnTo>
                      <a:pt x="0" y="52"/>
                    </a:lnTo>
                    <a:lnTo>
                      <a:pt x="0" y="51"/>
                    </a:lnTo>
                    <a:lnTo>
                      <a:pt x="0" y="52"/>
                    </a:lnTo>
                    <a:lnTo>
                      <a:pt x="0" y="52"/>
                    </a:lnTo>
                    <a:lnTo>
                      <a:pt x="0" y="52"/>
                    </a:lnTo>
                    <a:lnTo>
                      <a:pt x="0" y="51"/>
                    </a:lnTo>
                    <a:lnTo>
                      <a:pt x="0" y="51"/>
                    </a:lnTo>
                    <a:lnTo>
                      <a:pt x="0" y="51"/>
                    </a:lnTo>
                    <a:lnTo>
                      <a:pt x="0" y="51"/>
                    </a:lnTo>
                    <a:lnTo>
                      <a:pt x="0" y="51"/>
                    </a:lnTo>
                  </a:path>
                </a:pathLst>
              </a:custGeom>
              <a:noFill/>
              <a:ln w="0">
                <a:solidFill>
                  <a:srgbClr val="3366FF"/>
                </a:solidFill>
                <a:prstDash val="solid"/>
                <a:round/>
                <a:headEnd/>
                <a:tailEnd/>
              </a:ln>
            </p:spPr>
            <p:txBody>
              <a:bodyPr/>
              <a:lstStyle/>
              <a:p>
                <a:endParaRPr lang="en-GB"/>
              </a:p>
            </p:txBody>
          </p:sp>
          <p:sp>
            <p:nvSpPr>
              <p:cNvPr id="186032" name="Freeform 688"/>
              <p:cNvSpPr>
                <a:spLocks/>
              </p:cNvSpPr>
              <p:nvPr/>
            </p:nvSpPr>
            <p:spPr bwMode="auto">
              <a:xfrm>
                <a:off x="3042" y="3659"/>
                <a:ext cx="6" cy="318"/>
              </a:xfrm>
              <a:custGeom>
                <a:avLst/>
                <a:gdLst/>
                <a:ahLst/>
                <a:cxnLst>
                  <a:cxn ang="0">
                    <a:pos x="0" y="46"/>
                  </a:cxn>
                  <a:cxn ang="0">
                    <a:pos x="0" y="47"/>
                  </a:cxn>
                  <a:cxn ang="0">
                    <a:pos x="0" y="46"/>
                  </a:cxn>
                  <a:cxn ang="0">
                    <a:pos x="0" y="50"/>
                  </a:cxn>
                  <a:cxn ang="0">
                    <a:pos x="0" y="49"/>
                  </a:cxn>
                  <a:cxn ang="0">
                    <a:pos x="0" y="48"/>
                  </a:cxn>
                  <a:cxn ang="0">
                    <a:pos x="0" y="48"/>
                  </a:cxn>
                  <a:cxn ang="0">
                    <a:pos x="0" y="49"/>
                  </a:cxn>
                  <a:cxn ang="0">
                    <a:pos x="0" y="51"/>
                  </a:cxn>
                  <a:cxn ang="0">
                    <a:pos x="0" y="53"/>
                  </a:cxn>
                  <a:cxn ang="0">
                    <a:pos x="0" y="50"/>
                  </a:cxn>
                  <a:cxn ang="0">
                    <a:pos x="0" y="52"/>
                  </a:cxn>
                  <a:cxn ang="0">
                    <a:pos x="0" y="52"/>
                  </a:cxn>
                  <a:cxn ang="0">
                    <a:pos x="0" y="52"/>
                  </a:cxn>
                  <a:cxn ang="0">
                    <a:pos x="0" y="50"/>
                  </a:cxn>
                  <a:cxn ang="0">
                    <a:pos x="0" y="50"/>
                  </a:cxn>
                  <a:cxn ang="0">
                    <a:pos x="0" y="48"/>
                  </a:cxn>
                  <a:cxn ang="0">
                    <a:pos x="0" y="48"/>
                  </a:cxn>
                  <a:cxn ang="0">
                    <a:pos x="0" y="48"/>
                  </a:cxn>
                  <a:cxn ang="0">
                    <a:pos x="0" y="50"/>
                  </a:cxn>
                  <a:cxn ang="0">
                    <a:pos x="0" y="50"/>
                  </a:cxn>
                  <a:cxn ang="0">
                    <a:pos x="0" y="51"/>
                  </a:cxn>
                  <a:cxn ang="0">
                    <a:pos x="0" y="50"/>
                  </a:cxn>
                  <a:cxn ang="0">
                    <a:pos x="0" y="49"/>
                  </a:cxn>
                  <a:cxn ang="0">
                    <a:pos x="0" y="51"/>
                  </a:cxn>
                  <a:cxn ang="0">
                    <a:pos x="0" y="50"/>
                  </a:cxn>
                  <a:cxn ang="0">
                    <a:pos x="0" y="50"/>
                  </a:cxn>
                  <a:cxn ang="0">
                    <a:pos x="0" y="50"/>
                  </a:cxn>
                  <a:cxn ang="0">
                    <a:pos x="0" y="49"/>
                  </a:cxn>
                  <a:cxn ang="0">
                    <a:pos x="0" y="46"/>
                  </a:cxn>
                  <a:cxn ang="0">
                    <a:pos x="0" y="45"/>
                  </a:cxn>
                  <a:cxn ang="0">
                    <a:pos x="0" y="47"/>
                  </a:cxn>
                  <a:cxn ang="0">
                    <a:pos x="0" y="46"/>
                  </a:cxn>
                  <a:cxn ang="0">
                    <a:pos x="0" y="44"/>
                  </a:cxn>
                  <a:cxn ang="0">
                    <a:pos x="0" y="45"/>
                  </a:cxn>
                  <a:cxn ang="0">
                    <a:pos x="1" y="41"/>
                  </a:cxn>
                  <a:cxn ang="0">
                    <a:pos x="1" y="40"/>
                  </a:cxn>
                  <a:cxn ang="0">
                    <a:pos x="1" y="35"/>
                  </a:cxn>
                  <a:cxn ang="0">
                    <a:pos x="1" y="26"/>
                  </a:cxn>
                  <a:cxn ang="0">
                    <a:pos x="1" y="23"/>
                  </a:cxn>
                  <a:cxn ang="0">
                    <a:pos x="1" y="19"/>
                  </a:cxn>
                  <a:cxn ang="0">
                    <a:pos x="1" y="14"/>
                  </a:cxn>
                  <a:cxn ang="0">
                    <a:pos x="1" y="9"/>
                  </a:cxn>
                  <a:cxn ang="0">
                    <a:pos x="1" y="8"/>
                  </a:cxn>
                  <a:cxn ang="0">
                    <a:pos x="1" y="4"/>
                  </a:cxn>
                  <a:cxn ang="0">
                    <a:pos x="1" y="2"/>
                  </a:cxn>
                  <a:cxn ang="0">
                    <a:pos x="1" y="3"/>
                  </a:cxn>
                  <a:cxn ang="0">
                    <a:pos x="1" y="3"/>
                  </a:cxn>
                  <a:cxn ang="0">
                    <a:pos x="1" y="3"/>
                  </a:cxn>
                  <a:cxn ang="0">
                    <a:pos x="1" y="1"/>
                  </a:cxn>
                  <a:cxn ang="0">
                    <a:pos x="1" y="2"/>
                  </a:cxn>
                  <a:cxn ang="0">
                    <a:pos x="1" y="4"/>
                  </a:cxn>
                  <a:cxn ang="0">
                    <a:pos x="1" y="3"/>
                  </a:cxn>
                  <a:cxn ang="0">
                    <a:pos x="1" y="4"/>
                  </a:cxn>
                  <a:cxn ang="0">
                    <a:pos x="1" y="2"/>
                  </a:cxn>
                  <a:cxn ang="0">
                    <a:pos x="1" y="1"/>
                  </a:cxn>
                  <a:cxn ang="0">
                    <a:pos x="1" y="2"/>
                  </a:cxn>
                  <a:cxn ang="0">
                    <a:pos x="1" y="1"/>
                  </a:cxn>
                  <a:cxn ang="0">
                    <a:pos x="1" y="0"/>
                  </a:cxn>
                  <a:cxn ang="0">
                    <a:pos x="1" y="3"/>
                  </a:cxn>
                  <a:cxn ang="0">
                    <a:pos x="1" y="4"/>
                  </a:cxn>
                  <a:cxn ang="0">
                    <a:pos x="1" y="5"/>
                  </a:cxn>
                  <a:cxn ang="0">
                    <a:pos x="1" y="2"/>
                  </a:cxn>
                </a:cxnLst>
                <a:rect l="0" t="0" r="r" b="b"/>
                <a:pathLst>
                  <a:path w="1" h="53">
                    <a:moveTo>
                      <a:pt x="0" y="45"/>
                    </a:moveTo>
                    <a:lnTo>
                      <a:pt x="0" y="46"/>
                    </a:lnTo>
                    <a:lnTo>
                      <a:pt x="0" y="45"/>
                    </a:lnTo>
                    <a:lnTo>
                      <a:pt x="0" y="46"/>
                    </a:lnTo>
                    <a:lnTo>
                      <a:pt x="0" y="45"/>
                    </a:lnTo>
                    <a:lnTo>
                      <a:pt x="0" y="46"/>
                    </a:lnTo>
                    <a:lnTo>
                      <a:pt x="0" y="47"/>
                    </a:lnTo>
                    <a:lnTo>
                      <a:pt x="0" y="46"/>
                    </a:lnTo>
                    <a:lnTo>
                      <a:pt x="0" y="46"/>
                    </a:lnTo>
                    <a:lnTo>
                      <a:pt x="0" y="47"/>
                    </a:lnTo>
                    <a:lnTo>
                      <a:pt x="0" y="46"/>
                    </a:lnTo>
                    <a:lnTo>
                      <a:pt x="0" y="45"/>
                    </a:lnTo>
                    <a:lnTo>
                      <a:pt x="0" y="46"/>
                    </a:lnTo>
                    <a:lnTo>
                      <a:pt x="0" y="46"/>
                    </a:lnTo>
                    <a:lnTo>
                      <a:pt x="0" y="46"/>
                    </a:lnTo>
                    <a:lnTo>
                      <a:pt x="0" y="47"/>
                    </a:lnTo>
                    <a:lnTo>
                      <a:pt x="0" y="47"/>
                    </a:lnTo>
                    <a:lnTo>
                      <a:pt x="0" y="46"/>
                    </a:lnTo>
                    <a:lnTo>
                      <a:pt x="0" y="47"/>
                    </a:lnTo>
                    <a:lnTo>
                      <a:pt x="0" y="46"/>
                    </a:lnTo>
                    <a:lnTo>
                      <a:pt x="0" y="47"/>
                    </a:lnTo>
                    <a:lnTo>
                      <a:pt x="0" y="47"/>
                    </a:lnTo>
                    <a:lnTo>
                      <a:pt x="0" y="47"/>
                    </a:lnTo>
                    <a:lnTo>
                      <a:pt x="0" y="46"/>
                    </a:lnTo>
                    <a:lnTo>
                      <a:pt x="0" y="46"/>
                    </a:lnTo>
                    <a:lnTo>
                      <a:pt x="0" y="46"/>
                    </a:lnTo>
                    <a:lnTo>
                      <a:pt x="0" y="45"/>
                    </a:lnTo>
                    <a:lnTo>
                      <a:pt x="0" y="45"/>
                    </a:lnTo>
                    <a:lnTo>
                      <a:pt x="0" y="45"/>
                    </a:lnTo>
                    <a:lnTo>
                      <a:pt x="0" y="45"/>
                    </a:lnTo>
                    <a:lnTo>
                      <a:pt x="0" y="45"/>
                    </a:lnTo>
                    <a:lnTo>
                      <a:pt x="0" y="45"/>
                    </a:lnTo>
                    <a:lnTo>
                      <a:pt x="0" y="46"/>
                    </a:lnTo>
                    <a:lnTo>
                      <a:pt x="0" y="46"/>
                    </a:lnTo>
                    <a:lnTo>
                      <a:pt x="0" y="46"/>
                    </a:lnTo>
                    <a:lnTo>
                      <a:pt x="0" y="47"/>
                    </a:lnTo>
                    <a:lnTo>
                      <a:pt x="0" y="47"/>
                    </a:lnTo>
                    <a:lnTo>
                      <a:pt x="0" y="48"/>
                    </a:lnTo>
                    <a:lnTo>
                      <a:pt x="0" y="48"/>
                    </a:lnTo>
                    <a:lnTo>
                      <a:pt x="0" y="49"/>
                    </a:lnTo>
                    <a:lnTo>
                      <a:pt x="0" y="48"/>
                    </a:lnTo>
                    <a:lnTo>
                      <a:pt x="0" y="49"/>
                    </a:lnTo>
                    <a:lnTo>
                      <a:pt x="0" y="49"/>
                    </a:lnTo>
                    <a:lnTo>
                      <a:pt x="0" y="50"/>
                    </a:lnTo>
                    <a:lnTo>
                      <a:pt x="0" y="49"/>
                    </a:lnTo>
                    <a:lnTo>
                      <a:pt x="0" y="49"/>
                    </a:lnTo>
                    <a:lnTo>
                      <a:pt x="0" y="50"/>
                    </a:lnTo>
                    <a:lnTo>
                      <a:pt x="0" y="49"/>
                    </a:lnTo>
                    <a:lnTo>
                      <a:pt x="0" y="50"/>
                    </a:lnTo>
                    <a:lnTo>
                      <a:pt x="0" y="49"/>
                    </a:lnTo>
                    <a:lnTo>
                      <a:pt x="0" y="49"/>
                    </a:lnTo>
                    <a:lnTo>
                      <a:pt x="0" y="49"/>
                    </a:lnTo>
                    <a:lnTo>
                      <a:pt x="0" y="49"/>
                    </a:lnTo>
                    <a:lnTo>
                      <a:pt x="0" y="50"/>
                    </a:lnTo>
                    <a:lnTo>
                      <a:pt x="0" y="49"/>
                    </a:lnTo>
                    <a:lnTo>
                      <a:pt x="0" y="49"/>
                    </a:lnTo>
                    <a:lnTo>
                      <a:pt x="0" y="49"/>
                    </a:lnTo>
                    <a:lnTo>
                      <a:pt x="0" y="48"/>
                    </a:lnTo>
                    <a:lnTo>
                      <a:pt x="0" y="49"/>
                    </a:lnTo>
                    <a:lnTo>
                      <a:pt x="0" y="48"/>
                    </a:lnTo>
                    <a:lnTo>
                      <a:pt x="0" y="48"/>
                    </a:lnTo>
                    <a:lnTo>
                      <a:pt x="0" y="49"/>
                    </a:lnTo>
                    <a:lnTo>
                      <a:pt x="0" y="49"/>
                    </a:lnTo>
                    <a:lnTo>
                      <a:pt x="0" y="50"/>
                    </a:lnTo>
                    <a:lnTo>
                      <a:pt x="0" y="49"/>
                    </a:lnTo>
                    <a:lnTo>
                      <a:pt x="0" y="48"/>
                    </a:lnTo>
                    <a:lnTo>
                      <a:pt x="0" y="47"/>
                    </a:lnTo>
                    <a:lnTo>
                      <a:pt x="0" y="48"/>
                    </a:lnTo>
                    <a:lnTo>
                      <a:pt x="0" y="48"/>
                    </a:lnTo>
                    <a:lnTo>
                      <a:pt x="0" y="48"/>
                    </a:lnTo>
                    <a:lnTo>
                      <a:pt x="0" y="48"/>
                    </a:lnTo>
                    <a:lnTo>
                      <a:pt x="0" y="47"/>
                    </a:lnTo>
                    <a:lnTo>
                      <a:pt x="0" y="47"/>
                    </a:lnTo>
                    <a:lnTo>
                      <a:pt x="0" y="47"/>
                    </a:lnTo>
                    <a:lnTo>
                      <a:pt x="0" y="48"/>
                    </a:lnTo>
                    <a:lnTo>
                      <a:pt x="0" y="48"/>
                    </a:lnTo>
                    <a:lnTo>
                      <a:pt x="0" y="48"/>
                    </a:lnTo>
                    <a:lnTo>
                      <a:pt x="0" y="47"/>
                    </a:lnTo>
                    <a:lnTo>
                      <a:pt x="0" y="48"/>
                    </a:lnTo>
                    <a:lnTo>
                      <a:pt x="0" y="48"/>
                    </a:lnTo>
                    <a:lnTo>
                      <a:pt x="0" y="48"/>
                    </a:lnTo>
                    <a:lnTo>
                      <a:pt x="0" y="48"/>
                    </a:lnTo>
                    <a:lnTo>
                      <a:pt x="0" y="49"/>
                    </a:lnTo>
                    <a:lnTo>
                      <a:pt x="0" y="48"/>
                    </a:lnTo>
                    <a:lnTo>
                      <a:pt x="0" y="49"/>
                    </a:lnTo>
                    <a:lnTo>
                      <a:pt x="0" y="50"/>
                    </a:lnTo>
                    <a:lnTo>
                      <a:pt x="0" y="49"/>
                    </a:lnTo>
                    <a:lnTo>
                      <a:pt x="0" y="49"/>
                    </a:lnTo>
                    <a:lnTo>
                      <a:pt x="0" y="49"/>
                    </a:lnTo>
                    <a:lnTo>
                      <a:pt x="0" y="49"/>
                    </a:lnTo>
                    <a:lnTo>
                      <a:pt x="0" y="49"/>
                    </a:lnTo>
                    <a:lnTo>
                      <a:pt x="0" y="50"/>
                    </a:lnTo>
                    <a:lnTo>
                      <a:pt x="0" y="50"/>
                    </a:lnTo>
                    <a:lnTo>
                      <a:pt x="0" y="50"/>
                    </a:lnTo>
                    <a:lnTo>
                      <a:pt x="0" y="51"/>
                    </a:lnTo>
                    <a:lnTo>
                      <a:pt x="0" y="50"/>
                    </a:lnTo>
                    <a:lnTo>
                      <a:pt x="0" y="50"/>
                    </a:lnTo>
                    <a:lnTo>
                      <a:pt x="0" y="51"/>
                    </a:lnTo>
                    <a:lnTo>
                      <a:pt x="0" y="51"/>
                    </a:lnTo>
                    <a:lnTo>
                      <a:pt x="0" y="52"/>
                    </a:lnTo>
                    <a:lnTo>
                      <a:pt x="0" y="52"/>
                    </a:lnTo>
                    <a:lnTo>
                      <a:pt x="0" y="53"/>
                    </a:lnTo>
                    <a:lnTo>
                      <a:pt x="0" y="52"/>
                    </a:lnTo>
                    <a:lnTo>
                      <a:pt x="0" y="53"/>
                    </a:lnTo>
                    <a:lnTo>
                      <a:pt x="0" y="53"/>
                    </a:lnTo>
                    <a:lnTo>
                      <a:pt x="0" y="53"/>
                    </a:lnTo>
                    <a:lnTo>
                      <a:pt x="0" y="53"/>
                    </a:lnTo>
                    <a:lnTo>
                      <a:pt x="0" y="53"/>
                    </a:lnTo>
                    <a:lnTo>
                      <a:pt x="0" y="52"/>
                    </a:lnTo>
                    <a:lnTo>
                      <a:pt x="0" y="53"/>
                    </a:lnTo>
                    <a:lnTo>
                      <a:pt x="0" y="52"/>
                    </a:lnTo>
                    <a:lnTo>
                      <a:pt x="0" y="53"/>
                    </a:lnTo>
                    <a:lnTo>
                      <a:pt x="0" y="52"/>
                    </a:lnTo>
                    <a:lnTo>
                      <a:pt x="0" y="52"/>
                    </a:lnTo>
                    <a:lnTo>
                      <a:pt x="0" y="52"/>
                    </a:lnTo>
                    <a:lnTo>
                      <a:pt x="0" y="51"/>
                    </a:lnTo>
                    <a:lnTo>
                      <a:pt x="0" y="52"/>
                    </a:lnTo>
                    <a:lnTo>
                      <a:pt x="0" y="51"/>
                    </a:lnTo>
                    <a:lnTo>
                      <a:pt x="0" y="51"/>
                    </a:lnTo>
                    <a:lnTo>
                      <a:pt x="0" y="51"/>
                    </a:lnTo>
                    <a:lnTo>
                      <a:pt x="0" y="50"/>
                    </a:lnTo>
                    <a:lnTo>
                      <a:pt x="0" y="51"/>
                    </a:lnTo>
                    <a:lnTo>
                      <a:pt x="0" y="51"/>
                    </a:lnTo>
                    <a:lnTo>
                      <a:pt x="0" y="51"/>
                    </a:lnTo>
                    <a:lnTo>
                      <a:pt x="0" y="51"/>
                    </a:lnTo>
                    <a:lnTo>
                      <a:pt x="0" y="50"/>
                    </a:lnTo>
                    <a:lnTo>
                      <a:pt x="0" y="51"/>
                    </a:lnTo>
                    <a:lnTo>
                      <a:pt x="0" y="52"/>
                    </a:lnTo>
                    <a:lnTo>
                      <a:pt x="0" y="51"/>
                    </a:lnTo>
                    <a:lnTo>
                      <a:pt x="0" y="52"/>
                    </a:lnTo>
                    <a:lnTo>
                      <a:pt x="0" y="51"/>
                    </a:lnTo>
                    <a:lnTo>
                      <a:pt x="0" y="52"/>
                    </a:lnTo>
                    <a:lnTo>
                      <a:pt x="0" y="52"/>
                    </a:lnTo>
                    <a:lnTo>
                      <a:pt x="0" y="52"/>
                    </a:lnTo>
                    <a:lnTo>
                      <a:pt x="0" y="52"/>
                    </a:lnTo>
                    <a:lnTo>
                      <a:pt x="0" y="52"/>
                    </a:lnTo>
                    <a:lnTo>
                      <a:pt x="0" y="53"/>
                    </a:lnTo>
                    <a:lnTo>
                      <a:pt x="0" y="52"/>
                    </a:lnTo>
                    <a:lnTo>
                      <a:pt x="0" y="52"/>
                    </a:lnTo>
                    <a:lnTo>
                      <a:pt x="0" y="52"/>
                    </a:lnTo>
                    <a:lnTo>
                      <a:pt x="0" y="52"/>
                    </a:lnTo>
                    <a:lnTo>
                      <a:pt x="0" y="52"/>
                    </a:lnTo>
                    <a:lnTo>
                      <a:pt x="0" y="52"/>
                    </a:lnTo>
                    <a:lnTo>
                      <a:pt x="0" y="52"/>
                    </a:lnTo>
                    <a:lnTo>
                      <a:pt x="0" y="53"/>
                    </a:lnTo>
                    <a:lnTo>
                      <a:pt x="0" y="52"/>
                    </a:lnTo>
                    <a:lnTo>
                      <a:pt x="0" y="53"/>
                    </a:lnTo>
                    <a:lnTo>
                      <a:pt x="0" y="52"/>
                    </a:lnTo>
                    <a:lnTo>
                      <a:pt x="0" y="52"/>
                    </a:lnTo>
                    <a:lnTo>
                      <a:pt x="0" y="51"/>
                    </a:lnTo>
                    <a:lnTo>
                      <a:pt x="0" y="52"/>
                    </a:lnTo>
                    <a:lnTo>
                      <a:pt x="0" y="52"/>
                    </a:lnTo>
                    <a:lnTo>
                      <a:pt x="0" y="52"/>
                    </a:lnTo>
                    <a:lnTo>
                      <a:pt x="0" y="52"/>
                    </a:lnTo>
                    <a:lnTo>
                      <a:pt x="0" y="52"/>
                    </a:lnTo>
                    <a:lnTo>
                      <a:pt x="0" y="52"/>
                    </a:lnTo>
                    <a:lnTo>
                      <a:pt x="0" y="52"/>
                    </a:lnTo>
                    <a:lnTo>
                      <a:pt x="0" y="52"/>
                    </a:lnTo>
                    <a:lnTo>
                      <a:pt x="0" y="52"/>
                    </a:lnTo>
                    <a:lnTo>
                      <a:pt x="0" y="51"/>
                    </a:lnTo>
                    <a:lnTo>
                      <a:pt x="0" y="52"/>
                    </a:lnTo>
                    <a:lnTo>
                      <a:pt x="0" y="52"/>
                    </a:lnTo>
                    <a:lnTo>
                      <a:pt x="0" y="51"/>
                    </a:lnTo>
                    <a:lnTo>
                      <a:pt x="0" y="51"/>
                    </a:lnTo>
                    <a:lnTo>
                      <a:pt x="0" y="50"/>
                    </a:lnTo>
                    <a:lnTo>
                      <a:pt x="0" y="50"/>
                    </a:lnTo>
                    <a:lnTo>
                      <a:pt x="0" y="49"/>
                    </a:lnTo>
                    <a:lnTo>
                      <a:pt x="0" y="50"/>
                    </a:lnTo>
                    <a:lnTo>
                      <a:pt x="0" y="49"/>
                    </a:lnTo>
                    <a:lnTo>
                      <a:pt x="0" y="48"/>
                    </a:lnTo>
                    <a:lnTo>
                      <a:pt x="0" y="49"/>
                    </a:lnTo>
                    <a:lnTo>
                      <a:pt x="0" y="49"/>
                    </a:lnTo>
                    <a:lnTo>
                      <a:pt x="0" y="50"/>
                    </a:lnTo>
                    <a:lnTo>
                      <a:pt x="0" y="50"/>
                    </a:lnTo>
                    <a:lnTo>
                      <a:pt x="0" y="50"/>
                    </a:lnTo>
                    <a:lnTo>
                      <a:pt x="0" y="50"/>
                    </a:lnTo>
                    <a:lnTo>
                      <a:pt x="0" y="50"/>
                    </a:lnTo>
                    <a:lnTo>
                      <a:pt x="0" y="50"/>
                    </a:lnTo>
                    <a:lnTo>
                      <a:pt x="0" y="50"/>
                    </a:lnTo>
                    <a:lnTo>
                      <a:pt x="0" y="50"/>
                    </a:lnTo>
                    <a:lnTo>
                      <a:pt x="0" y="48"/>
                    </a:lnTo>
                    <a:lnTo>
                      <a:pt x="0" y="48"/>
                    </a:lnTo>
                    <a:lnTo>
                      <a:pt x="0" y="47"/>
                    </a:lnTo>
                    <a:lnTo>
                      <a:pt x="0" y="47"/>
                    </a:lnTo>
                    <a:lnTo>
                      <a:pt x="0" y="47"/>
                    </a:lnTo>
                    <a:lnTo>
                      <a:pt x="0" y="47"/>
                    </a:lnTo>
                    <a:lnTo>
                      <a:pt x="0" y="48"/>
                    </a:lnTo>
                    <a:lnTo>
                      <a:pt x="0" y="47"/>
                    </a:lnTo>
                    <a:lnTo>
                      <a:pt x="0" y="47"/>
                    </a:lnTo>
                    <a:lnTo>
                      <a:pt x="0" y="47"/>
                    </a:lnTo>
                    <a:lnTo>
                      <a:pt x="0" y="47"/>
                    </a:lnTo>
                    <a:lnTo>
                      <a:pt x="0" y="47"/>
                    </a:lnTo>
                    <a:lnTo>
                      <a:pt x="0" y="48"/>
                    </a:lnTo>
                    <a:lnTo>
                      <a:pt x="0" y="48"/>
                    </a:lnTo>
                    <a:lnTo>
                      <a:pt x="0" y="48"/>
                    </a:lnTo>
                    <a:lnTo>
                      <a:pt x="0" y="48"/>
                    </a:lnTo>
                    <a:lnTo>
                      <a:pt x="0" y="49"/>
                    </a:lnTo>
                    <a:lnTo>
                      <a:pt x="0" y="48"/>
                    </a:lnTo>
                    <a:lnTo>
                      <a:pt x="0" y="48"/>
                    </a:lnTo>
                    <a:lnTo>
                      <a:pt x="0" y="48"/>
                    </a:lnTo>
                    <a:lnTo>
                      <a:pt x="0" y="48"/>
                    </a:lnTo>
                    <a:lnTo>
                      <a:pt x="0" y="47"/>
                    </a:lnTo>
                    <a:lnTo>
                      <a:pt x="0" y="48"/>
                    </a:lnTo>
                    <a:lnTo>
                      <a:pt x="0" y="48"/>
                    </a:lnTo>
                    <a:lnTo>
                      <a:pt x="0" y="48"/>
                    </a:lnTo>
                    <a:lnTo>
                      <a:pt x="0" y="48"/>
                    </a:lnTo>
                    <a:lnTo>
                      <a:pt x="0" y="48"/>
                    </a:lnTo>
                    <a:lnTo>
                      <a:pt x="0" y="48"/>
                    </a:lnTo>
                    <a:lnTo>
                      <a:pt x="0" y="48"/>
                    </a:lnTo>
                    <a:lnTo>
                      <a:pt x="0" y="49"/>
                    </a:lnTo>
                    <a:lnTo>
                      <a:pt x="0" y="48"/>
                    </a:lnTo>
                    <a:lnTo>
                      <a:pt x="0" y="49"/>
                    </a:lnTo>
                    <a:lnTo>
                      <a:pt x="0" y="49"/>
                    </a:lnTo>
                    <a:lnTo>
                      <a:pt x="0" y="50"/>
                    </a:lnTo>
                    <a:lnTo>
                      <a:pt x="0" y="49"/>
                    </a:lnTo>
                    <a:lnTo>
                      <a:pt x="0" y="49"/>
                    </a:lnTo>
                    <a:lnTo>
                      <a:pt x="0" y="50"/>
                    </a:lnTo>
                    <a:lnTo>
                      <a:pt x="0" y="50"/>
                    </a:lnTo>
                    <a:lnTo>
                      <a:pt x="0" y="50"/>
                    </a:lnTo>
                    <a:lnTo>
                      <a:pt x="0" y="50"/>
                    </a:lnTo>
                    <a:lnTo>
                      <a:pt x="0" y="50"/>
                    </a:lnTo>
                    <a:lnTo>
                      <a:pt x="0" y="50"/>
                    </a:lnTo>
                    <a:lnTo>
                      <a:pt x="0" y="50"/>
                    </a:lnTo>
                    <a:lnTo>
                      <a:pt x="0" y="51"/>
                    </a:lnTo>
                    <a:lnTo>
                      <a:pt x="0" y="51"/>
                    </a:lnTo>
                    <a:lnTo>
                      <a:pt x="0" y="51"/>
                    </a:lnTo>
                    <a:lnTo>
                      <a:pt x="0" y="50"/>
                    </a:lnTo>
                    <a:lnTo>
                      <a:pt x="0" y="50"/>
                    </a:lnTo>
                    <a:lnTo>
                      <a:pt x="0" y="49"/>
                    </a:lnTo>
                    <a:lnTo>
                      <a:pt x="0" y="50"/>
                    </a:lnTo>
                    <a:lnTo>
                      <a:pt x="0" y="50"/>
                    </a:lnTo>
                    <a:lnTo>
                      <a:pt x="0" y="50"/>
                    </a:lnTo>
                    <a:lnTo>
                      <a:pt x="0" y="50"/>
                    </a:lnTo>
                    <a:lnTo>
                      <a:pt x="0" y="50"/>
                    </a:lnTo>
                    <a:lnTo>
                      <a:pt x="0" y="49"/>
                    </a:lnTo>
                    <a:lnTo>
                      <a:pt x="0" y="50"/>
                    </a:lnTo>
                    <a:lnTo>
                      <a:pt x="0" y="50"/>
                    </a:lnTo>
                    <a:lnTo>
                      <a:pt x="0" y="50"/>
                    </a:lnTo>
                    <a:lnTo>
                      <a:pt x="0" y="50"/>
                    </a:lnTo>
                    <a:lnTo>
                      <a:pt x="0" y="50"/>
                    </a:lnTo>
                    <a:lnTo>
                      <a:pt x="0" y="50"/>
                    </a:lnTo>
                    <a:lnTo>
                      <a:pt x="0" y="51"/>
                    </a:lnTo>
                    <a:lnTo>
                      <a:pt x="0" y="51"/>
                    </a:lnTo>
                    <a:lnTo>
                      <a:pt x="0" y="51"/>
                    </a:lnTo>
                    <a:lnTo>
                      <a:pt x="0" y="51"/>
                    </a:lnTo>
                    <a:lnTo>
                      <a:pt x="0" y="51"/>
                    </a:lnTo>
                    <a:lnTo>
                      <a:pt x="0" y="51"/>
                    </a:lnTo>
                    <a:lnTo>
                      <a:pt x="0" y="51"/>
                    </a:lnTo>
                    <a:lnTo>
                      <a:pt x="0" y="51"/>
                    </a:lnTo>
                    <a:lnTo>
                      <a:pt x="0" y="50"/>
                    </a:lnTo>
                    <a:lnTo>
                      <a:pt x="0" y="50"/>
                    </a:lnTo>
                    <a:lnTo>
                      <a:pt x="0" y="50"/>
                    </a:lnTo>
                    <a:lnTo>
                      <a:pt x="0" y="50"/>
                    </a:lnTo>
                    <a:lnTo>
                      <a:pt x="0" y="50"/>
                    </a:lnTo>
                    <a:lnTo>
                      <a:pt x="0" y="49"/>
                    </a:lnTo>
                    <a:lnTo>
                      <a:pt x="0" y="50"/>
                    </a:lnTo>
                    <a:lnTo>
                      <a:pt x="0" y="49"/>
                    </a:lnTo>
                    <a:lnTo>
                      <a:pt x="0" y="49"/>
                    </a:lnTo>
                    <a:lnTo>
                      <a:pt x="0" y="50"/>
                    </a:lnTo>
                    <a:lnTo>
                      <a:pt x="0" y="49"/>
                    </a:lnTo>
                    <a:lnTo>
                      <a:pt x="0" y="50"/>
                    </a:lnTo>
                    <a:lnTo>
                      <a:pt x="0" y="49"/>
                    </a:lnTo>
                    <a:lnTo>
                      <a:pt x="0" y="50"/>
                    </a:lnTo>
                    <a:lnTo>
                      <a:pt x="0" y="49"/>
                    </a:lnTo>
                    <a:lnTo>
                      <a:pt x="0" y="48"/>
                    </a:lnTo>
                    <a:lnTo>
                      <a:pt x="0" y="49"/>
                    </a:lnTo>
                    <a:lnTo>
                      <a:pt x="0" y="49"/>
                    </a:lnTo>
                    <a:lnTo>
                      <a:pt x="0" y="49"/>
                    </a:lnTo>
                    <a:lnTo>
                      <a:pt x="0" y="50"/>
                    </a:lnTo>
                    <a:lnTo>
                      <a:pt x="0" y="50"/>
                    </a:lnTo>
                    <a:lnTo>
                      <a:pt x="0" y="50"/>
                    </a:lnTo>
                    <a:lnTo>
                      <a:pt x="0" y="50"/>
                    </a:lnTo>
                    <a:lnTo>
                      <a:pt x="0" y="50"/>
                    </a:lnTo>
                    <a:lnTo>
                      <a:pt x="0" y="50"/>
                    </a:lnTo>
                    <a:lnTo>
                      <a:pt x="0" y="51"/>
                    </a:lnTo>
                    <a:lnTo>
                      <a:pt x="0" y="51"/>
                    </a:lnTo>
                    <a:lnTo>
                      <a:pt x="0" y="50"/>
                    </a:lnTo>
                    <a:lnTo>
                      <a:pt x="0" y="50"/>
                    </a:lnTo>
                    <a:lnTo>
                      <a:pt x="0" y="50"/>
                    </a:lnTo>
                    <a:lnTo>
                      <a:pt x="0" y="50"/>
                    </a:lnTo>
                    <a:lnTo>
                      <a:pt x="0" y="50"/>
                    </a:lnTo>
                    <a:lnTo>
                      <a:pt x="0" y="50"/>
                    </a:lnTo>
                    <a:lnTo>
                      <a:pt x="0" y="50"/>
                    </a:lnTo>
                    <a:lnTo>
                      <a:pt x="0" y="50"/>
                    </a:lnTo>
                    <a:lnTo>
                      <a:pt x="0" y="50"/>
                    </a:lnTo>
                    <a:lnTo>
                      <a:pt x="0" y="50"/>
                    </a:lnTo>
                    <a:lnTo>
                      <a:pt x="0" y="50"/>
                    </a:lnTo>
                    <a:lnTo>
                      <a:pt x="0" y="50"/>
                    </a:lnTo>
                    <a:lnTo>
                      <a:pt x="0" y="50"/>
                    </a:lnTo>
                    <a:lnTo>
                      <a:pt x="0" y="50"/>
                    </a:lnTo>
                    <a:lnTo>
                      <a:pt x="0" y="50"/>
                    </a:lnTo>
                    <a:lnTo>
                      <a:pt x="0" y="50"/>
                    </a:lnTo>
                    <a:lnTo>
                      <a:pt x="0" y="50"/>
                    </a:lnTo>
                    <a:lnTo>
                      <a:pt x="0" y="49"/>
                    </a:lnTo>
                    <a:lnTo>
                      <a:pt x="0" y="49"/>
                    </a:lnTo>
                    <a:lnTo>
                      <a:pt x="0" y="50"/>
                    </a:lnTo>
                    <a:lnTo>
                      <a:pt x="0" y="50"/>
                    </a:lnTo>
                    <a:lnTo>
                      <a:pt x="0" y="50"/>
                    </a:lnTo>
                    <a:lnTo>
                      <a:pt x="0" y="50"/>
                    </a:lnTo>
                    <a:lnTo>
                      <a:pt x="0" y="51"/>
                    </a:lnTo>
                    <a:lnTo>
                      <a:pt x="0" y="51"/>
                    </a:lnTo>
                    <a:lnTo>
                      <a:pt x="0" y="52"/>
                    </a:lnTo>
                    <a:lnTo>
                      <a:pt x="0" y="51"/>
                    </a:lnTo>
                    <a:lnTo>
                      <a:pt x="0" y="52"/>
                    </a:lnTo>
                    <a:lnTo>
                      <a:pt x="0" y="51"/>
                    </a:lnTo>
                    <a:lnTo>
                      <a:pt x="0" y="51"/>
                    </a:lnTo>
                    <a:lnTo>
                      <a:pt x="0" y="50"/>
                    </a:lnTo>
                    <a:lnTo>
                      <a:pt x="0" y="50"/>
                    </a:lnTo>
                    <a:lnTo>
                      <a:pt x="0" y="51"/>
                    </a:lnTo>
                    <a:lnTo>
                      <a:pt x="0" y="51"/>
                    </a:lnTo>
                    <a:lnTo>
                      <a:pt x="0" y="51"/>
                    </a:lnTo>
                    <a:lnTo>
                      <a:pt x="0" y="50"/>
                    </a:lnTo>
                    <a:lnTo>
                      <a:pt x="0" y="50"/>
                    </a:lnTo>
                    <a:lnTo>
                      <a:pt x="0" y="50"/>
                    </a:lnTo>
                    <a:lnTo>
                      <a:pt x="0" y="49"/>
                    </a:lnTo>
                    <a:lnTo>
                      <a:pt x="0" y="49"/>
                    </a:lnTo>
                    <a:lnTo>
                      <a:pt x="0" y="50"/>
                    </a:lnTo>
                    <a:lnTo>
                      <a:pt x="0" y="49"/>
                    </a:lnTo>
                    <a:lnTo>
                      <a:pt x="0" y="49"/>
                    </a:lnTo>
                    <a:lnTo>
                      <a:pt x="0" y="49"/>
                    </a:lnTo>
                    <a:lnTo>
                      <a:pt x="0" y="48"/>
                    </a:lnTo>
                    <a:lnTo>
                      <a:pt x="0" y="48"/>
                    </a:lnTo>
                    <a:lnTo>
                      <a:pt x="0" y="47"/>
                    </a:lnTo>
                    <a:lnTo>
                      <a:pt x="0" y="46"/>
                    </a:lnTo>
                    <a:lnTo>
                      <a:pt x="0" y="45"/>
                    </a:lnTo>
                    <a:lnTo>
                      <a:pt x="0" y="45"/>
                    </a:lnTo>
                    <a:lnTo>
                      <a:pt x="0" y="45"/>
                    </a:lnTo>
                    <a:lnTo>
                      <a:pt x="0" y="46"/>
                    </a:lnTo>
                    <a:lnTo>
                      <a:pt x="0" y="45"/>
                    </a:lnTo>
                    <a:lnTo>
                      <a:pt x="0" y="46"/>
                    </a:lnTo>
                    <a:lnTo>
                      <a:pt x="0" y="46"/>
                    </a:lnTo>
                    <a:lnTo>
                      <a:pt x="0" y="47"/>
                    </a:lnTo>
                    <a:lnTo>
                      <a:pt x="0" y="47"/>
                    </a:lnTo>
                    <a:lnTo>
                      <a:pt x="0" y="47"/>
                    </a:lnTo>
                    <a:lnTo>
                      <a:pt x="0" y="47"/>
                    </a:lnTo>
                    <a:lnTo>
                      <a:pt x="0" y="47"/>
                    </a:lnTo>
                    <a:lnTo>
                      <a:pt x="0" y="47"/>
                    </a:lnTo>
                    <a:lnTo>
                      <a:pt x="0" y="47"/>
                    </a:lnTo>
                    <a:lnTo>
                      <a:pt x="0" y="47"/>
                    </a:lnTo>
                    <a:lnTo>
                      <a:pt x="0" y="46"/>
                    </a:lnTo>
                    <a:lnTo>
                      <a:pt x="0" y="45"/>
                    </a:lnTo>
                    <a:lnTo>
                      <a:pt x="0" y="45"/>
                    </a:lnTo>
                    <a:lnTo>
                      <a:pt x="0" y="46"/>
                    </a:lnTo>
                    <a:lnTo>
                      <a:pt x="0" y="45"/>
                    </a:lnTo>
                    <a:lnTo>
                      <a:pt x="0" y="46"/>
                    </a:lnTo>
                    <a:lnTo>
                      <a:pt x="0" y="46"/>
                    </a:lnTo>
                    <a:lnTo>
                      <a:pt x="0" y="46"/>
                    </a:lnTo>
                    <a:lnTo>
                      <a:pt x="0" y="46"/>
                    </a:lnTo>
                    <a:lnTo>
                      <a:pt x="0" y="47"/>
                    </a:lnTo>
                    <a:lnTo>
                      <a:pt x="0" y="47"/>
                    </a:lnTo>
                    <a:lnTo>
                      <a:pt x="0" y="46"/>
                    </a:lnTo>
                    <a:lnTo>
                      <a:pt x="0" y="47"/>
                    </a:lnTo>
                    <a:lnTo>
                      <a:pt x="0" y="47"/>
                    </a:lnTo>
                    <a:lnTo>
                      <a:pt x="0" y="47"/>
                    </a:lnTo>
                    <a:lnTo>
                      <a:pt x="0" y="47"/>
                    </a:lnTo>
                    <a:lnTo>
                      <a:pt x="0" y="47"/>
                    </a:lnTo>
                    <a:lnTo>
                      <a:pt x="0" y="47"/>
                    </a:lnTo>
                    <a:lnTo>
                      <a:pt x="0" y="47"/>
                    </a:lnTo>
                    <a:lnTo>
                      <a:pt x="0" y="46"/>
                    </a:lnTo>
                    <a:lnTo>
                      <a:pt x="0" y="46"/>
                    </a:lnTo>
                    <a:lnTo>
                      <a:pt x="0" y="46"/>
                    </a:lnTo>
                    <a:lnTo>
                      <a:pt x="0" y="46"/>
                    </a:lnTo>
                    <a:lnTo>
                      <a:pt x="0" y="46"/>
                    </a:lnTo>
                    <a:lnTo>
                      <a:pt x="0" y="46"/>
                    </a:lnTo>
                    <a:lnTo>
                      <a:pt x="0" y="45"/>
                    </a:lnTo>
                    <a:lnTo>
                      <a:pt x="0" y="45"/>
                    </a:lnTo>
                    <a:lnTo>
                      <a:pt x="0" y="45"/>
                    </a:lnTo>
                    <a:lnTo>
                      <a:pt x="0" y="45"/>
                    </a:lnTo>
                    <a:lnTo>
                      <a:pt x="0" y="45"/>
                    </a:lnTo>
                    <a:lnTo>
                      <a:pt x="0" y="45"/>
                    </a:lnTo>
                    <a:lnTo>
                      <a:pt x="0" y="45"/>
                    </a:lnTo>
                    <a:lnTo>
                      <a:pt x="0" y="44"/>
                    </a:lnTo>
                    <a:lnTo>
                      <a:pt x="0" y="45"/>
                    </a:lnTo>
                    <a:lnTo>
                      <a:pt x="0" y="44"/>
                    </a:lnTo>
                    <a:lnTo>
                      <a:pt x="0" y="44"/>
                    </a:lnTo>
                    <a:lnTo>
                      <a:pt x="0" y="43"/>
                    </a:lnTo>
                    <a:lnTo>
                      <a:pt x="0" y="44"/>
                    </a:lnTo>
                    <a:lnTo>
                      <a:pt x="0" y="44"/>
                    </a:lnTo>
                    <a:lnTo>
                      <a:pt x="0" y="44"/>
                    </a:lnTo>
                    <a:lnTo>
                      <a:pt x="0" y="44"/>
                    </a:lnTo>
                    <a:lnTo>
                      <a:pt x="0" y="44"/>
                    </a:lnTo>
                    <a:lnTo>
                      <a:pt x="0" y="44"/>
                    </a:lnTo>
                    <a:lnTo>
                      <a:pt x="0" y="45"/>
                    </a:lnTo>
                    <a:lnTo>
                      <a:pt x="0" y="44"/>
                    </a:lnTo>
                    <a:lnTo>
                      <a:pt x="0" y="45"/>
                    </a:lnTo>
                    <a:lnTo>
                      <a:pt x="1" y="44"/>
                    </a:lnTo>
                    <a:lnTo>
                      <a:pt x="1" y="45"/>
                    </a:lnTo>
                    <a:lnTo>
                      <a:pt x="1" y="44"/>
                    </a:lnTo>
                    <a:lnTo>
                      <a:pt x="1" y="44"/>
                    </a:lnTo>
                    <a:lnTo>
                      <a:pt x="1" y="44"/>
                    </a:lnTo>
                    <a:lnTo>
                      <a:pt x="1" y="44"/>
                    </a:lnTo>
                    <a:lnTo>
                      <a:pt x="1" y="44"/>
                    </a:lnTo>
                    <a:lnTo>
                      <a:pt x="1" y="43"/>
                    </a:lnTo>
                    <a:lnTo>
                      <a:pt x="1" y="43"/>
                    </a:lnTo>
                    <a:lnTo>
                      <a:pt x="1" y="42"/>
                    </a:lnTo>
                    <a:lnTo>
                      <a:pt x="1" y="41"/>
                    </a:lnTo>
                    <a:lnTo>
                      <a:pt x="1" y="40"/>
                    </a:lnTo>
                    <a:lnTo>
                      <a:pt x="1" y="39"/>
                    </a:lnTo>
                    <a:lnTo>
                      <a:pt x="1" y="39"/>
                    </a:lnTo>
                    <a:lnTo>
                      <a:pt x="1" y="39"/>
                    </a:lnTo>
                    <a:lnTo>
                      <a:pt x="1" y="40"/>
                    </a:lnTo>
                    <a:lnTo>
                      <a:pt x="1" y="40"/>
                    </a:lnTo>
                    <a:lnTo>
                      <a:pt x="1" y="40"/>
                    </a:lnTo>
                    <a:lnTo>
                      <a:pt x="1" y="40"/>
                    </a:lnTo>
                    <a:lnTo>
                      <a:pt x="1" y="39"/>
                    </a:lnTo>
                    <a:lnTo>
                      <a:pt x="1" y="40"/>
                    </a:lnTo>
                    <a:lnTo>
                      <a:pt x="1" y="40"/>
                    </a:lnTo>
                    <a:lnTo>
                      <a:pt x="1" y="40"/>
                    </a:lnTo>
                    <a:lnTo>
                      <a:pt x="1" y="41"/>
                    </a:lnTo>
                    <a:lnTo>
                      <a:pt x="1" y="41"/>
                    </a:lnTo>
                    <a:lnTo>
                      <a:pt x="1" y="47"/>
                    </a:lnTo>
                    <a:lnTo>
                      <a:pt x="1" y="43"/>
                    </a:lnTo>
                    <a:lnTo>
                      <a:pt x="1" y="40"/>
                    </a:lnTo>
                    <a:lnTo>
                      <a:pt x="1" y="39"/>
                    </a:lnTo>
                    <a:lnTo>
                      <a:pt x="1" y="37"/>
                    </a:lnTo>
                    <a:lnTo>
                      <a:pt x="1" y="36"/>
                    </a:lnTo>
                    <a:lnTo>
                      <a:pt x="1" y="36"/>
                    </a:lnTo>
                    <a:lnTo>
                      <a:pt x="1" y="35"/>
                    </a:lnTo>
                    <a:lnTo>
                      <a:pt x="1" y="34"/>
                    </a:lnTo>
                    <a:lnTo>
                      <a:pt x="1" y="33"/>
                    </a:lnTo>
                    <a:lnTo>
                      <a:pt x="1" y="33"/>
                    </a:lnTo>
                    <a:lnTo>
                      <a:pt x="1" y="32"/>
                    </a:lnTo>
                    <a:lnTo>
                      <a:pt x="1" y="31"/>
                    </a:lnTo>
                    <a:lnTo>
                      <a:pt x="1" y="30"/>
                    </a:lnTo>
                    <a:lnTo>
                      <a:pt x="1" y="29"/>
                    </a:lnTo>
                    <a:lnTo>
                      <a:pt x="1" y="29"/>
                    </a:lnTo>
                    <a:lnTo>
                      <a:pt x="1" y="28"/>
                    </a:lnTo>
                    <a:lnTo>
                      <a:pt x="1" y="27"/>
                    </a:lnTo>
                    <a:lnTo>
                      <a:pt x="1" y="26"/>
                    </a:lnTo>
                    <a:lnTo>
                      <a:pt x="1" y="26"/>
                    </a:lnTo>
                    <a:lnTo>
                      <a:pt x="1" y="26"/>
                    </a:lnTo>
                    <a:lnTo>
                      <a:pt x="1" y="25"/>
                    </a:lnTo>
                    <a:lnTo>
                      <a:pt x="1" y="25"/>
                    </a:lnTo>
                    <a:lnTo>
                      <a:pt x="1" y="24"/>
                    </a:lnTo>
                    <a:lnTo>
                      <a:pt x="1" y="24"/>
                    </a:lnTo>
                    <a:lnTo>
                      <a:pt x="1" y="24"/>
                    </a:lnTo>
                    <a:lnTo>
                      <a:pt x="1" y="23"/>
                    </a:lnTo>
                    <a:lnTo>
                      <a:pt x="1" y="24"/>
                    </a:lnTo>
                    <a:lnTo>
                      <a:pt x="1" y="23"/>
                    </a:lnTo>
                    <a:lnTo>
                      <a:pt x="1" y="23"/>
                    </a:lnTo>
                    <a:lnTo>
                      <a:pt x="1" y="22"/>
                    </a:lnTo>
                    <a:lnTo>
                      <a:pt x="1" y="21"/>
                    </a:lnTo>
                    <a:lnTo>
                      <a:pt x="1" y="20"/>
                    </a:lnTo>
                    <a:lnTo>
                      <a:pt x="1" y="21"/>
                    </a:lnTo>
                    <a:lnTo>
                      <a:pt x="1" y="20"/>
                    </a:lnTo>
                    <a:lnTo>
                      <a:pt x="1" y="20"/>
                    </a:lnTo>
                    <a:lnTo>
                      <a:pt x="1" y="20"/>
                    </a:lnTo>
                    <a:lnTo>
                      <a:pt x="1" y="20"/>
                    </a:lnTo>
                    <a:lnTo>
                      <a:pt x="1" y="19"/>
                    </a:lnTo>
                    <a:lnTo>
                      <a:pt x="1" y="19"/>
                    </a:lnTo>
                    <a:lnTo>
                      <a:pt x="1" y="19"/>
                    </a:lnTo>
                    <a:lnTo>
                      <a:pt x="1" y="18"/>
                    </a:lnTo>
                    <a:lnTo>
                      <a:pt x="1" y="18"/>
                    </a:lnTo>
                    <a:lnTo>
                      <a:pt x="1" y="18"/>
                    </a:lnTo>
                    <a:lnTo>
                      <a:pt x="1" y="17"/>
                    </a:lnTo>
                    <a:lnTo>
                      <a:pt x="1" y="17"/>
                    </a:lnTo>
                    <a:lnTo>
                      <a:pt x="1" y="16"/>
                    </a:lnTo>
                    <a:lnTo>
                      <a:pt x="1" y="16"/>
                    </a:lnTo>
                    <a:lnTo>
                      <a:pt x="1" y="15"/>
                    </a:lnTo>
                    <a:lnTo>
                      <a:pt x="1" y="14"/>
                    </a:lnTo>
                    <a:lnTo>
                      <a:pt x="1" y="15"/>
                    </a:lnTo>
                    <a:lnTo>
                      <a:pt x="1" y="14"/>
                    </a:lnTo>
                    <a:lnTo>
                      <a:pt x="1" y="14"/>
                    </a:lnTo>
                    <a:lnTo>
                      <a:pt x="1" y="13"/>
                    </a:lnTo>
                    <a:lnTo>
                      <a:pt x="1" y="13"/>
                    </a:lnTo>
                    <a:lnTo>
                      <a:pt x="1" y="12"/>
                    </a:lnTo>
                    <a:lnTo>
                      <a:pt x="1" y="12"/>
                    </a:lnTo>
                    <a:lnTo>
                      <a:pt x="1" y="11"/>
                    </a:lnTo>
                    <a:lnTo>
                      <a:pt x="1" y="10"/>
                    </a:lnTo>
                    <a:lnTo>
                      <a:pt x="1" y="10"/>
                    </a:lnTo>
                    <a:lnTo>
                      <a:pt x="1" y="10"/>
                    </a:lnTo>
                    <a:lnTo>
                      <a:pt x="1" y="10"/>
                    </a:lnTo>
                    <a:lnTo>
                      <a:pt x="1" y="9"/>
                    </a:lnTo>
                    <a:lnTo>
                      <a:pt x="1" y="10"/>
                    </a:lnTo>
                    <a:lnTo>
                      <a:pt x="1" y="10"/>
                    </a:lnTo>
                    <a:lnTo>
                      <a:pt x="1" y="9"/>
                    </a:lnTo>
                    <a:lnTo>
                      <a:pt x="1" y="9"/>
                    </a:lnTo>
                    <a:lnTo>
                      <a:pt x="1" y="9"/>
                    </a:lnTo>
                    <a:lnTo>
                      <a:pt x="1" y="9"/>
                    </a:lnTo>
                    <a:lnTo>
                      <a:pt x="1" y="9"/>
                    </a:lnTo>
                    <a:lnTo>
                      <a:pt x="1" y="9"/>
                    </a:lnTo>
                    <a:lnTo>
                      <a:pt x="1" y="9"/>
                    </a:lnTo>
                    <a:lnTo>
                      <a:pt x="1" y="9"/>
                    </a:lnTo>
                    <a:lnTo>
                      <a:pt x="1" y="8"/>
                    </a:lnTo>
                    <a:lnTo>
                      <a:pt x="1" y="9"/>
                    </a:lnTo>
                    <a:lnTo>
                      <a:pt x="1" y="8"/>
                    </a:lnTo>
                    <a:lnTo>
                      <a:pt x="1" y="8"/>
                    </a:lnTo>
                    <a:lnTo>
                      <a:pt x="1" y="7"/>
                    </a:lnTo>
                    <a:lnTo>
                      <a:pt x="1" y="7"/>
                    </a:lnTo>
                    <a:lnTo>
                      <a:pt x="1" y="7"/>
                    </a:lnTo>
                    <a:lnTo>
                      <a:pt x="1" y="6"/>
                    </a:lnTo>
                    <a:lnTo>
                      <a:pt x="1" y="5"/>
                    </a:lnTo>
                    <a:lnTo>
                      <a:pt x="1" y="5"/>
                    </a:lnTo>
                    <a:lnTo>
                      <a:pt x="1" y="5"/>
                    </a:lnTo>
                    <a:lnTo>
                      <a:pt x="1" y="4"/>
                    </a:lnTo>
                    <a:lnTo>
                      <a:pt x="1" y="4"/>
                    </a:lnTo>
                    <a:lnTo>
                      <a:pt x="1" y="4"/>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1"/>
                    </a:lnTo>
                    <a:lnTo>
                      <a:pt x="1" y="2"/>
                    </a:lnTo>
                    <a:lnTo>
                      <a:pt x="1" y="1"/>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4"/>
                    </a:lnTo>
                    <a:lnTo>
                      <a:pt x="1" y="3"/>
                    </a:lnTo>
                    <a:lnTo>
                      <a:pt x="1" y="2"/>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2"/>
                    </a:lnTo>
                    <a:lnTo>
                      <a:pt x="1" y="1"/>
                    </a:lnTo>
                    <a:lnTo>
                      <a:pt x="1"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2"/>
                    </a:lnTo>
                    <a:lnTo>
                      <a:pt x="1" y="1"/>
                    </a:lnTo>
                    <a:lnTo>
                      <a:pt x="1" y="1"/>
                    </a:lnTo>
                    <a:lnTo>
                      <a:pt x="1" y="2"/>
                    </a:lnTo>
                    <a:lnTo>
                      <a:pt x="1" y="2"/>
                    </a:lnTo>
                    <a:lnTo>
                      <a:pt x="1" y="2"/>
                    </a:lnTo>
                    <a:lnTo>
                      <a:pt x="1" y="2"/>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3"/>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4"/>
                    </a:lnTo>
                    <a:lnTo>
                      <a:pt x="1" y="4"/>
                    </a:lnTo>
                    <a:lnTo>
                      <a:pt x="1" y="4"/>
                    </a:lnTo>
                    <a:lnTo>
                      <a:pt x="1" y="3"/>
                    </a:lnTo>
                    <a:lnTo>
                      <a:pt x="1" y="3"/>
                    </a:lnTo>
                    <a:lnTo>
                      <a:pt x="1" y="2"/>
                    </a:lnTo>
                    <a:lnTo>
                      <a:pt x="1" y="3"/>
                    </a:lnTo>
                    <a:lnTo>
                      <a:pt x="1" y="2"/>
                    </a:lnTo>
                    <a:lnTo>
                      <a:pt x="1" y="2"/>
                    </a:lnTo>
                    <a:lnTo>
                      <a:pt x="1" y="3"/>
                    </a:lnTo>
                    <a:lnTo>
                      <a:pt x="1" y="2"/>
                    </a:lnTo>
                    <a:lnTo>
                      <a:pt x="1" y="2"/>
                    </a:lnTo>
                    <a:lnTo>
                      <a:pt x="1" y="2"/>
                    </a:lnTo>
                    <a:lnTo>
                      <a:pt x="1" y="2"/>
                    </a:lnTo>
                    <a:lnTo>
                      <a:pt x="1" y="2"/>
                    </a:lnTo>
                    <a:lnTo>
                      <a:pt x="1" y="1"/>
                    </a:lnTo>
                    <a:lnTo>
                      <a:pt x="1" y="1"/>
                    </a:lnTo>
                    <a:lnTo>
                      <a:pt x="1" y="1"/>
                    </a:lnTo>
                    <a:lnTo>
                      <a:pt x="1" y="0"/>
                    </a:lnTo>
                    <a:lnTo>
                      <a:pt x="1" y="1"/>
                    </a:lnTo>
                    <a:lnTo>
                      <a:pt x="1" y="1"/>
                    </a:lnTo>
                    <a:lnTo>
                      <a:pt x="1" y="1"/>
                    </a:lnTo>
                    <a:lnTo>
                      <a:pt x="1" y="1"/>
                    </a:lnTo>
                    <a:lnTo>
                      <a:pt x="1" y="1"/>
                    </a:lnTo>
                    <a:lnTo>
                      <a:pt x="1" y="2"/>
                    </a:lnTo>
                    <a:lnTo>
                      <a:pt x="1" y="1"/>
                    </a:lnTo>
                    <a:lnTo>
                      <a:pt x="1" y="1"/>
                    </a:lnTo>
                    <a:lnTo>
                      <a:pt x="1" y="1"/>
                    </a:lnTo>
                    <a:lnTo>
                      <a:pt x="1" y="2"/>
                    </a:lnTo>
                    <a:lnTo>
                      <a:pt x="1" y="2"/>
                    </a:lnTo>
                    <a:lnTo>
                      <a:pt x="1" y="2"/>
                    </a:lnTo>
                    <a:lnTo>
                      <a:pt x="1" y="2"/>
                    </a:lnTo>
                    <a:lnTo>
                      <a:pt x="1" y="2"/>
                    </a:lnTo>
                    <a:lnTo>
                      <a:pt x="1" y="3"/>
                    </a:lnTo>
                    <a:lnTo>
                      <a:pt x="1" y="3"/>
                    </a:lnTo>
                    <a:lnTo>
                      <a:pt x="1" y="3"/>
                    </a:lnTo>
                    <a:lnTo>
                      <a:pt x="1" y="2"/>
                    </a:lnTo>
                    <a:lnTo>
                      <a:pt x="1" y="2"/>
                    </a:lnTo>
                    <a:lnTo>
                      <a:pt x="1" y="2"/>
                    </a:lnTo>
                    <a:lnTo>
                      <a:pt x="1" y="1"/>
                    </a:lnTo>
                    <a:lnTo>
                      <a:pt x="1" y="0"/>
                    </a:lnTo>
                    <a:lnTo>
                      <a:pt x="1" y="1"/>
                    </a:lnTo>
                    <a:lnTo>
                      <a:pt x="1" y="0"/>
                    </a:lnTo>
                    <a:lnTo>
                      <a:pt x="1" y="1"/>
                    </a:lnTo>
                    <a:lnTo>
                      <a:pt x="1" y="0"/>
                    </a:lnTo>
                    <a:lnTo>
                      <a:pt x="1" y="0"/>
                    </a:lnTo>
                    <a:lnTo>
                      <a:pt x="1" y="0"/>
                    </a:lnTo>
                    <a:lnTo>
                      <a:pt x="1" y="0"/>
                    </a:lnTo>
                    <a:lnTo>
                      <a:pt x="1" y="0"/>
                    </a:lnTo>
                    <a:lnTo>
                      <a:pt x="1" y="1"/>
                    </a:lnTo>
                    <a:lnTo>
                      <a:pt x="1" y="1"/>
                    </a:lnTo>
                    <a:lnTo>
                      <a:pt x="1" y="1"/>
                    </a:lnTo>
                    <a:lnTo>
                      <a:pt x="1" y="0"/>
                    </a:lnTo>
                    <a:lnTo>
                      <a:pt x="1" y="1"/>
                    </a:lnTo>
                    <a:lnTo>
                      <a:pt x="1" y="0"/>
                    </a:lnTo>
                    <a:lnTo>
                      <a:pt x="1" y="2"/>
                    </a:lnTo>
                    <a:lnTo>
                      <a:pt x="1" y="2"/>
                    </a:lnTo>
                    <a:lnTo>
                      <a:pt x="1" y="3"/>
                    </a:lnTo>
                    <a:lnTo>
                      <a:pt x="1" y="2"/>
                    </a:lnTo>
                    <a:lnTo>
                      <a:pt x="1" y="2"/>
                    </a:lnTo>
                    <a:lnTo>
                      <a:pt x="1" y="2"/>
                    </a:lnTo>
                    <a:lnTo>
                      <a:pt x="1" y="3"/>
                    </a:lnTo>
                    <a:lnTo>
                      <a:pt x="1" y="3"/>
                    </a:lnTo>
                    <a:lnTo>
                      <a:pt x="1" y="3"/>
                    </a:lnTo>
                    <a:lnTo>
                      <a:pt x="1" y="4"/>
                    </a:lnTo>
                    <a:lnTo>
                      <a:pt x="1" y="4"/>
                    </a:lnTo>
                    <a:lnTo>
                      <a:pt x="1" y="4"/>
                    </a:lnTo>
                    <a:lnTo>
                      <a:pt x="1" y="4"/>
                    </a:lnTo>
                    <a:lnTo>
                      <a:pt x="1" y="3"/>
                    </a:lnTo>
                    <a:lnTo>
                      <a:pt x="1" y="4"/>
                    </a:lnTo>
                    <a:lnTo>
                      <a:pt x="1" y="4"/>
                    </a:lnTo>
                    <a:lnTo>
                      <a:pt x="1" y="4"/>
                    </a:lnTo>
                    <a:lnTo>
                      <a:pt x="1" y="4"/>
                    </a:lnTo>
                    <a:lnTo>
                      <a:pt x="1" y="5"/>
                    </a:lnTo>
                    <a:lnTo>
                      <a:pt x="1" y="4"/>
                    </a:lnTo>
                    <a:lnTo>
                      <a:pt x="1" y="4"/>
                    </a:lnTo>
                    <a:lnTo>
                      <a:pt x="1" y="4"/>
                    </a:lnTo>
                    <a:lnTo>
                      <a:pt x="1" y="3"/>
                    </a:lnTo>
                    <a:lnTo>
                      <a:pt x="1" y="4"/>
                    </a:lnTo>
                    <a:lnTo>
                      <a:pt x="1" y="4"/>
                    </a:lnTo>
                    <a:lnTo>
                      <a:pt x="1" y="4"/>
                    </a:lnTo>
                    <a:lnTo>
                      <a:pt x="1" y="5"/>
                    </a:lnTo>
                    <a:lnTo>
                      <a:pt x="1" y="4"/>
                    </a:lnTo>
                    <a:lnTo>
                      <a:pt x="1" y="4"/>
                    </a:lnTo>
                    <a:lnTo>
                      <a:pt x="1" y="4"/>
                    </a:lnTo>
                    <a:lnTo>
                      <a:pt x="1" y="5"/>
                    </a:lnTo>
                    <a:lnTo>
                      <a:pt x="1" y="4"/>
                    </a:lnTo>
                    <a:lnTo>
                      <a:pt x="1" y="5"/>
                    </a:lnTo>
                    <a:lnTo>
                      <a:pt x="1" y="5"/>
                    </a:lnTo>
                    <a:lnTo>
                      <a:pt x="1" y="4"/>
                    </a:lnTo>
                    <a:lnTo>
                      <a:pt x="1" y="4"/>
                    </a:lnTo>
                    <a:lnTo>
                      <a:pt x="1" y="4"/>
                    </a:lnTo>
                    <a:lnTo>
                      <a:pt x="1" y="3"/>
                    </a:lnTo>
                    <a:lnTo>
                      <a:pt x="1" y="2"/>
                    </a:lnTo>
                    <a:lnTo>
                      <a:pt x="1" y="3"/>
                    </a:lnTo>
                    <a:lnTo>
                      <a:pt x="1" y="2"/>
                    </a:lnTo>
                    <a:lnTo>
                      <a:pt x="1" y="2"/>
                    </a:lnTo>
                    <a:lnTo>
                      <a:pt x="1" y="2"/>
                    </a:lnTo>
                    <a:lnTo>
                      <a:pt x="1" y="2"/>
                    </a:lnTo>
                    <a:lnTo>
                      <a:pt x="1" y="2"/>
                    </a:lnTo>
                    <a:lnTo>
                      <a:pt x="1" y="3"/>
                    </a:lnTo>
                    <a:lnTo>
                      <a:pt x="1" y="2"/>
                    </a:lnTo>
                    <a:lnTo>
                      <a:pt x="1" y="2"/>
                    </a:lnTo>
                    <a:lnTo>
                      <a:pt x="1" y="2"/>
                    </a:lnTo>
                  </a:path>
                </a:pathLst>
              </a:custGeom>
              <a:noFill/>
              <a:ln w="0">
                <a:solidFill>
                  <a:srgbClr val="3366FF"/>
                </a:solidFill>
                <a:prstDash val="solid"/>
                <a:round/>
                <a:headEnd/>
                <a:tailEnd/>
              </a:ln>
            </p:spPr>
            <p:txBody>
              <a:bodyPr/>
              <a:lstStyle/>
              <a:p>
                <a:endParaRPr lang="en-GB"/>
              </a:p>
            </p:txBody>
          </p:sp>
        </p:grpSp>
        <p:grpSp>
          <p:nvGrpSpPr>
            <p:cNvPr id="186033" name="Group 689"/>
            <p:cNvGrpSpPr>
              <a:grpSpLocks/>
            </p:cNvGrpSpPr>
            <p:nvPr/>
          </p:nvGrpSpPr>
          <p:grpSpPr bwMode="auto">
            <a:xfrm>
              <a:off x="1497" y="3268"/>
              <a:ext cx="848" cy="757"/>
              <a:chOff x="3048" y="3341"/>
              <a:chExt cx="529" cy="648"/>
            </a:xfrm>
          </p:grpSpPr>
          <p:sp>
            <p:nvSpPr>
              <p:cNvPr id="186034" name="Freeform 690"/>
              <p:cNvSpPr>
                <a:spLocks/>
              </p:cNvSpPr>
              <p:nvPr/>
            </p:nvSpPr>
            <p:spPr bwMode="auto">
              <a:xfrm>
                <a:off x="3048" y="3617"/>
                <a:ext cx="1" cy="84"/>
              </a:xfrm>
              <a:custGeom>
                <a:avLst/>
                <a:gdLst/>
                <a:ahLst/>
                <a:cxnLst>
                  <a:cxn ang="0">
                    <a:pos x="0" y="12"/>
                  </a:cxn>
                  <a:cxn ang="0">
                    <a:pos x="0" y="13"/>
                  </a:cxn>
                  <a:cxn ang="0">
                    <a:pos x="0" y="10"/>
                  </a:cxn>
                  <a:cxn ang="0">
                    <a:pos x="0" y="9"/>
                  </a:cxn>
                  <a:cxn ang="0">
                    <a:pos x="0" y="7"/>
                  </a:cxn>
                  <a:cxn ang="0">
                    <a:pos x="0" y="9"/>
                  </a:cxn>
                  <a:cxn ang="0">
                    <a:pos x="0" y="10"/>
                  </a:cxn>
                  <a:cxn ang="0">
                    <a:pos x="0" y="7"/>
                  </a:cxn>
                  <a:cxn ang="0">
                    <a:pos x="0" y="6"/>
                  </a:cxn>
                  <a:cxn ang="0">
                    <a:pos x="0" y="6"/>
                  </a:cxn>
                  <a:cxn ang="0">
                    <a:pos x="0" y="6"/>
                  </a:cxn>
                  <a:cxn ang="0">
                    <a:pos x="0" y="7"/>
                  </a:cxn>
                  <a:cxn ang="0">
                    <a:pos x="0" y="7"/>
                  </a:cxn>
                  <a:cxn ang="0">
                    <a:pos x="0" y="5"/>
                  </a:cxn>
                  <a:cxn ang="0">
                    <a:pos x="0" y="8"/>
                  </a:cxn>
                  <a:cxn ang="0">
                    <a:pos x="0" y="9"/>
                  </a:cxn>
                  <a:cxn ang="0">
                    <a:pos x="0" y="11"/>
                  </a:cxn>
                  <a:cxn ang="0">
                    <a:pos x="0" y="10"/>
                  </a:cxn>
                  <a:cxn ang="0">
                    <a:pos x="0" y="11"/>
                  </a:cxn>
                  <a:cxn ang="0">
                    <a:pos x="0" y="10"/>
                  </a:cxn>
                  <a:cxn ang="0">
                    <a:pos x="0" y="6"/>
                  </a:cxn>
                  <a:cxn ang="0">
                    <a:pos x="0" y="1"/>
                  </a:cxn>
                  <a:cxn ang="0">
                    <a:pos x="0" y="1"/>
                  </a:cxn>
                  <a:cxn ang="0">
                    <a:pos x="0" y="1"/>
                  </a:cxn>
                  <a:cxn ang="0">
                    <a:pos x="0" y="0"/>
                  </a:cxn>
                  <a:cxn ang="0">
                    <a:pos x="0" y="2"/>
                  </a:cxn>
                  <a:cxn ang="0">
                    <a:pos x="0" y="1"/>
                  </a:cxn>
                  <a:cxn ang="0">
                    <a:pos x="0" y="0"/>
                  </a:cxn>
                  <a:cxn ang="0">
                    <a:pos x="0" y="2"/>
                  </a:cxn>
                  <a:cxn ang="0">
                    <a:pos x="0" y="4"/>
                  </a:cxn>
                  <a:cxn ang="0">
                    <a:pos x="0" y="5"/>
                  </a:cxn>
                  <a:cxn ang="0">
                    <a:pos x="0" y="7"/>
                  </a:cxn>
                  <a:cxn ang="0">
                    <a:pos x="0" y="6"/>
                  </a:cxn>
                  <a:cxn ang="0">
                    <a:pos x="0" y="7"/>
                  </a:cxn>
                  <a:cxn ang="0">
                    <a:pos x="0" y="5"/>
                  </a:cxn>
                  <a:cxn ang="0">
                    <a:pos x="0" y="3"/>
                  </a:cxn>
                  <a:cxn ang="0">
                    <a:pos x="0" y="6"/>
                  </a:cxn>
                  <a:cxn ang="0">
                    <a:pos x="0" y="6"/>
                  </a:cxn>
                  <a:cxn ang="0">
                    <a:pos x="0" y="7"/>
                  </a:cxn>
                  <a:cxn ang="0">
                    <a:pos x="0" y="7"/>
                  </a:cxn>
                  <a:cxn ang="0">
                    <a:pos x="0" y="4"/>
                  </a:cxn>
                  <a:cxn ang="0">
                    <a:pos x="0" y="4"/>
                  </a:cxn>
                  <a:cxn ang="0">
                    <a:pos x="0" y="6"/>
                  </a:cxn>
                  <a:cxn ang="0">
                    <a:pos x="0" y="5"/>
                  </a:cxn>
                  <a:cxn ang="0">
                    <a:pos x="0" y="6"/>
                  </a:cxn>
                  <a:cxn ang="0">
                    <a:pos x="0" y="4"/>
                  </a:cxn>
                  <a:cxn ang="0">
                    <a:pos x="0" y="4"/>
                  </a:cxn>
                  <a:cxn ang="0">
                    <a:pos x="0" y="4"/>
                  </a:cxn>
                  <a:cxn ang="0">
                    <a:pos x="0" y="2"/>
                  </a:cxn>
                  <a:cxn ang="0">
                    <a:pos x="0" y="4"/>
                  </a:cxn>
                  <a:cxn ang="0">
                    <a:pos x="0" y="5"/>
                  </a:cxn>
                  <a:cxn ang="0">
                    <a:pos x="0" y="5"/>
                  </a:cxn>
                  <a:cxn ang="0">
                    <a:pos x="0" y="4"/>
                  </a:cxn>
                  <a:cxn ang="0">
                    <a:pos x="0" y="4"/>
                  </a:cxn>
                  <a:cxn ang="0">
                    <a:pos x="0" y="6"/>
                  </a:cxn>
                  <a:cxn ang="0">
                    <a:pos x="0" y="4"/>
                  </a:cxn>
                  <a:cxn ang="0">
                    <a:pos x="0" y="4"/>
                  </a:cxn>
                  <a:cxn ang="0">
                    <a:pos x="0" y="5"/>
                  </a:cxn>
                  <a:cxn ang="0">
                    <a:pos x="0" y="6"/>
                  </a:cxn>
                  <a:cxn ang="0">
                    <a:pos x="0" y="5"/>
                  </a:cxn>
                  <a:cxn ang="0">
                    <a:pos x="0" y="4"/>
                  </a:cxn>
                  <a:cxn ang="0">
                    <a:pos x="0" y="6"/>
                  </a:cxn>
                  <a:cxn ang="0">
                    <a:pos x="0" y="6"/>
                  </a:cxn>
                </a:cxnLst>
                <a:rect l="0" t="0" r="r" b="b"/>
                <a:pathLst>
                  <a:path h="14">
                    <a:moveTo>
                      <a:pt x="0" y="9"/>
                    </a:moveTo>
                    <a:lnTo>
                      <a:pt x="0" y="9"/>
                    </a:lnTo>
                    <a:lnTo>
                      <a:pt x="0" y="10"/>
                    </a:lnTo>
                    <a:lnTo>
                      <a:pt x="0" y="10"/>
                    </a:lnTo>
                    <a:lnTo>
                      <a:pt x="0" y="11"/>
                    </a:lnTo>
                    <a:lnTo>
                      <a:pt x="0" y="11"/>
                    </a:lnTo>
                    <a:lnTo>
                      <a:pt x="0" y="11"/>
                    </a:lnTo>
                    <a:lnTo>
                      <a:pt x="0" y="11"/>
                    </a:lnTo>
                    <a:lnTo>
                      <a:pt x="0" y="12"/>
                    </a:lnTo>
                    <a:lnTo>
                      <a:pt x="0" y="12"/>
                    </a:lnTo>
                    <a:lnTo>
                      <a:pt x="0" y="12"/>
                    </a:lnTo>
                    <a:lnTo>
                      <a:pt x="0" y="12"/>
                    </a:lnTo>
                    <a:lnTo>
                      <a:pt x="0" y="13"/>
                    </a:lnTo>
                    <a:lnTo>
                      <a:pt x="0" y="13"/>
                    </a:lnTo>
                    <a:lnTo>
                      <a:pt x="0" y="13"/>
                    </a:lnTo>
                    <a:lnTo>
                      <a:pt x="0" y="13"/>
                    </a:lnTo>
                    <a:lnTo>
                      <a:pt x="0" y="13"/>
                    </a:lnTo>
                    <a:lnTo>
                      <a:pt x="0" y="12"/>
                    </a:lnTo>
                    <a:lnTo>
                      <a:pt x="0" y="13"/>
                    </a:lnTo>
                    <a:lnTo>
                      <a:pt x="0" y="13"/>
                    </a:lnTo>
                    <a:lnTo>
                      <a:pt x="0" y="14"/>
                    </a:lnTo>
                    <a:lnTo>
                      <a:pt x="0" y="13"/>
                    </a:lnTo>
                    <a:lnTo>
                      <a:pt x="0" y="13"/>
                    </a:lnTo>
                    <a:lnTo>
                      <a:pt x="0" y="12"/>
                    </a:lnTo>
                    <a:lnTo>
                      <a:pt x="0" y="12"/>
                    </a:lnTo>
                    <a:lnTo>
                      <a:pt x="0" y="12"/>
                    </a:lnTo>
                    <a:lnTo>
                      <a:pt x="0" y="12"/>
                    </a:lnTo>
                    <a:lnTo>
                      <a:pt x="0" y="12"/>
                    </a:lnTo>
                    <a:lnTo>
                      <a:pt x="0" y="12"/>
                    </a:lnTo>
                    <a:lnTo>
                      <a:pt x="0" y="12"/>
                    </a:lnTo>
                    <a:lnTo>
                      <a:pt x="0" y="12"/>
                    </a:lnTo>
                    <a:lnTo>
                      <a:pt x="0" y="11"/>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7"/>
                    </a:lnTo>
                    <a:lnTo>
                      <a:pt x="0" y="7"/>
                    </a:lnTo>
                    <a:lnTo>
                      <a:pt x="0" y="7"/>
                    </a:lnTo>
                    <a:lnTo>
                      <a:pt x="0" y="7"/>
                    </a:lnTo>
                    <a:lnTo>
                      <a:pt x="0" y="8"/>
                    </a:lnTo>
                    <a:lnTo>
                      <a:pt x="0" y="8"/>
                    </a:lnTo>
                    <a:lnTo>
                      <a:pt x="0" y="8"/>
                    </a:lnTo>
                    <a:lnTo>
                      <a:pt x="0" y="9"/>
                    </a:lnTo>
                    <a:lnTo>
                      <a:pt x="0" y="9"/>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10"/>
                    </a:lnTo>
                    <a:lnTo>
                      <a:pt x="0" y="9"/>
                    </a:lnTo>
                    <a:lnTo>
                      <a:pt x="0" y="10"/>
                    </a:lnTo>
                    <a:lnTo>
                      <a:pt x="0" y="9"/>
                    </a:lnTo>
                    <a:lnTo>
                      <a:pt x="0" y="10"/>
                    </a:lnTo>
                    <a:lnTo>
                      <a:pt x="0" y="9"/>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6"/>
                    </a:lnTo>
                    <a:lnTo>
                      <a:pt x="0" y="6"/>
                    </a:lnTo>
                    <a:lnTo>
                      <a:pt x="0" y="6"/>
                    </a:lnTo>
                    <a:lnTo>
                      <a:pt x="0" y="7"/>
                    </a:lnTo>
                    <a:lnTo>
                      <a:pt x="0" y="6"/>
                    </a:lnTo>
                    <a:lnTo>
                      <a:pt x="0" y="6"/>
                    </a:lnTo>
                    <a:lnTo>
                      <a:pt x="0" y="6"/>
                    </a:lnTo>
                    <a:lnTo>
                      <a:pt x="0" y="6"/>
                    </a:lnTo>
                    <a:lnTo>
                      <a:pt x="0" y="6"/>
                    </a:lnTo>
                    <a:lnTo>
                      <a:pt x="0" y="6"/>
                    </a:lnTo>
                    <a:lnTo>
                      <a:pt x="0" y="6"/>
                    </a:lnTo>
                    <a:lnTo>
                      <a:pt x="0" y="5"/>
                    </a:lnTo>
                    <a:lnTo>
                      <a:pt x="0" y="5"/>
                    </a:lnTo>
                    <a:lnTo>
                      <a:pt x="0" y="6"/>
                    </a:lnTo>
                    <a:lnTo>
                      <a:pt x="0" y="6"/>
                    </a:lnTo>
                    <a:lnTo>
                      <a:pt x="0" y="6"/>
                    </a:lnTo>
                    <a:lnTo>
                      <a:pt x="0" y="6"/>
                    </a:lnTo>
                    <a:lnTo>
                      <a:pt x="0" y="6"/>
                    </a:lnTo>
                    <a:lnTo>
                      <a:pt x="0" y="6"/>
                    </a:lnTo>
                    <a:lnTo>
                      <a:pt x="0" y="6"/>
                    </a:lnTo>
                    <a:lnTo>
                      <a:pt x="0" y="5"/>
                    </a:lnTo>
                    <a:lnTo>
                      <a:pt x="0" y="6"/>
                    </a:lnTo>
                    <a:lnTo>
                      <a:pt x="0" y="6"/>
                    </a:lnTo>
                    <a:lnTo>
                      <a:pt x="0" y="5"/>
                    </a:lnTo>
                    <a:lnTo>
                      <a:pt x="0" y="6"/>
                    </a:lnTo>
                    <a:lnTo>
                      <a:pt x="0" y="6"/>
                    </a:lnTo>
                    <a:lnTo>
                      <a:pt x="0" y="5"/>
                    </a:lnTo>
                    <a:lnTo>
                      <a:pt x="0" y="5"/>
                    </a:lnTo>
                    <a:lnTo>
                      <a:pt x="0" y="6"/>
                    </a:lnTo>
                    <a:lnTo>
                      <a:pt x="0" y="6"/>
                    </a:lnTo>
                    <a:lnTo>
                      <a:pt x="0" y="5"/>
                    </a:lnTo>
                    <a:lnTo>
                      <a:pt x="0" y="6"/>
                    </a:lnTo>
                    <a:lnTo>
                      <a:pt x="0" y="6"/>
                    </a:lnTo>
                    <a:lnTo>
                      <a:pt x="0" y="6"/>
                    </a:lnTo>
                    <a:lnTo>
                      <a:pt x="0" y="6"/>
                    </a:lnTo>
                    <a:lnTo>
                      <a:pt x="0" y="7"/>
                    </a:lnTo>
                    <a:lnTo>
                      <a:pt x="0" y="7"/>
                    </a:lnTo>
                    <a:lnTo>
                      <a:pt x="0" y="7"/>
                    </a:lnTo>
                    <a:lnTo>
                      <a:pt x="0" y="8"/>
                    </a:lnTo>
                    <a:lnTo>
                      <a:pt x="0" y="7"/>
                    </a:lnTo>
                    <a:lnTo>
                      <a:pt x="0" y="7"/>
                    </a:lnTo>
                    <a:lnTo>
                      <a:pt x="0" y="7"/>
                    </a:lnTo>
                    <a:lnTo>
                      <a:pt x="0" y="8"/>
                    </a:lnTo>
                    <a:lnTo>
                      <a:pt x="0" y="8"/>
                    </a:lnTo>
                    <a:lnTo>
                      <a:pt x="0" y="9"/>
                    </a:lnTo>
                    <a:lnTo>
                      <a:pt x="0" y="8"/>
                    </a:lnTo>
                    <a:lnTo>
                      <a:pt x="0" y="8"/>
                    </a:lnTo>
                    <a:lnTo>
                      <a:pt x="0" y="9"/>
                    </a:lnTo>
                    <a:lnTo>
                      <a:pt x="0" y="9"/>
                    </a:lnTo>
                    <a:lnTo>
                      <a:pt x="0" y="9"/>
                    </a:lnTo>
                    <a:lnTo>
                      <a:pt x="0" y="8"/>
                    </a:lnTo>
                    <a:lnTo>
                      <a:pt x="0" y="7"/>
                    </a:lnTo>
                    <a:lnTo>
                      <a:pt x="0" y="8"/>
                    </a:lnTo>
                    <a:lnTo>
                      <a:pt x="0" y="8"/>
                    </a:lnTo>
                    <a:lnTo>
                      <a:pt x="0" y="7"/>
                    </a:lnTo>
                    <a:lnTo>
                      <a:pt x="0" y="7"/>
                    </a:lnTo>
                    <a:lnTo>
                      <a:pt x="0" y="7"/>
                    </a:lnTo>
                    <a:lnTo>
                      <a:pt x="0" y="6"/>
                    </a:lnTo>
                    <a:lnTo>
                      <a:pt x="0" y="7"/>
                    </a:lnTo>
                    <a:lnTo>
                      <a:pt x="0" y="6"/>
                    </a:lnTo>
                    <a:lnTo>
                      <a:pt x="0" y="6"/>
                    </a:lnTo>
                    <a:lnTo>
                      <a:pt x="0" y="5"/>
                    </a:lnTo>
                    <a:lnTo>
                      <a:pt x="0" y="5"/>
                    </a:lnTo>
                    <a:lnTo>
                      <a:pt x="0" y="6"/>
                    </a:lnTo>
                    <a:lnTo>
                      <a:pt x="0" y="5"/>
                    </a:lnTo>
                    <a:lnTo>
                      <a:pt x="0" y="6"/>
                    </a:lnTo>
                    <a:lnTo>
                      <a:pt x="0" y="5"/>
                    </a:lnTo>
                    <a:lnTo>
                      <a:pt x="0" y="6"/>
                    </a:lnTo>
                    <a:lnTo>
                      <a:pt x="0" y="6"/>
                    </a:lnTo>
                    <a:lnTo>
                      <a:pt x="0" y="7"/>
                    </a:lnTo>
                    <a:lnTo>
                      <a:pt x="0" y="6"/>
                    </a:lnTo>
                    <a:lnTo>
                      <a:pt x="0" y="7"/>
                    </a:lnTo>
                    <a:lnTo>
                      <a:pt x="0" y="7"/>
                    </a:lnTo>
                    <a:lnTo>
                      <a:pt x="0" y="8"/>
                    </a:lnTo>
                    <a:lnTo>
                      <a:pt x="0" y="9"/>
                    </a:lnTo>
                    <a:lnTo>
                      <a:pt x="0" y="8"/>
                    </a:lnTo>
                    <a:lnTo>
                      <a:pt x="0" y="8"/>
                    </a:lnTo>
                    <a:lnTo>
                      <a:pt x="0" y="9"/>
                    </a:lnTo>
                    <a:lnTo>
                      <a:pt x="0" y="9"/>
                    </a:lnTo>
                    <a:lnTo>
                      <a:pt x="0" y="8"/>
                    </a:lnTo>
                    <a:lnTo>
                      <a:pt x="0" y="9"/>
                    </a:lnTo>
                    <a:lnTo>
                      <a:pt x="0" y="9"/>
                    </a:lnTo>
                    <a:lnTo>
                      <a:pt x="0" y="9"/>
                    </a:lnTo>
                    <a:lnTo>
                      <a:pt x="0" y="10"/>
                    </a:lnTo>
                    <a:lnTo>
                      <a:pt x="0" y="9"/>
                    </a:lnTo>
                    <a:lnTo>
                      <a:pt x="0" y="10"/>
                    </a:lnTo>
                    <a:lnTo>
                      <a:pt x="0" y="10"/>
                    </a:lnTo>
                    <a:lnTo>
                      <a:pt x="0" y="10"/>
                    </a:lnTo>
                    <a:lnTo>
                      <a:pt x="0" y="10"/>
                    </a:lnTo>
                    <a:lnTo>
                      <a:pt x="0" y="11"/>
                    </a:lnTo>
                    <a:lnTo>
                      <a:pt x="0" y="10"/>
                    </a:lnTo>
                    <a:lnTo>
                      <a:pt x="0" y="10"/>
                    </a:lnTo>
                    <a:lnTo>
                      <a:pt x="0" y="10"/>
                    </a:lnTo>
                    <a:lnTo>
                      <a:pt x="0" y="10"/>
                    </a:lnTo>
                    <a:lnTo>
                      <a:pt x="0" y="11"/>
                    </a:lnTo>
                    <a:lnTo>
                      <a:pt x="0" y="11"/>
                    </a:lnTo>
                    <a:lnTo>
                      <a:pt x="0" y="12"/>
                    </a:lnTo>
                    <a:lnTo>
                      <a:pt x="0" y="11"/>
                    </a:lnTo>
                    <a:lnTo>
                      <a:pt x="0" y="12"/>
                    </a:lnTo>
                    <a:lnTo>
                      <a:pt x="0" y="12"/>
                    </a:lnTo>
                    <a:lnTo>
                      <a:pt x="0" y="12"/>
                    </a:lnTo>
                    <a:lnTo>
                      <a:pt x="0" y="12"/>
                    </a:lnTo>
                    <a:lnTo>
                      <a:pt x="0" y="11"/>
                    </a:lnTo>
                    <a:lnTo>
                      <a:pt x="0" y="11"/>
                    </a:lnTo>
                    <a:lnTo>
                      <a:pt x="0" y="10"/>
                    </a:lnTo>
                    <a:lnTo>
                      <a:pt x="0" y="11"/>
                    </a:lnTo>
                    <a:lnTo>
                      <a:pt x="0" y="10"/>
                    </a:lnTo>
                    <a:lnTo>
                      <a:pt x="0" y="11"/>
                    </a:lnTo>
                    <a:lnTo>
                      <a:pt x="0" y="10"/>
                    </a:lnTo>
                    <a:lnTo>
                      <a:pt x="0" y="11"/>
                    </a:lnTo>
                    <a:lnTo>
                      <a:pt x="0" y="11"/>
                    </a:lnTo>
                    <a:lnTo>
                      <a:pt x="0" y="11"/>
                    </a:lnTo>
                    <a:lnTo>
                      <a:pt x="0" y="10"/>
                    </a:lnTo>
                    <a:lnTo>
                      <a:pt x="0" y="11"/>
                    </a:lnTo>
                    <a:lnTo>
                      <a:pt x="0" y="10"/>
                    </a:lnTo>
                    <a:lnTo>
                      <a:pt x="0" y="10"/>
                    </a:lnTo>
                    <a:lnTo>
                      <a:pt x="0" y="10"/>
                    </a:lnTo>
                    <a:lnTo>
                      <a:pt x="0" y="11"/>
                    </a:lnTo>
                    <a:lnTo>
                      <a:pt x="0" y="11"/>
                    </a:lnTo>
                    <a:lnTo>
                      <a:pt x="0" y="10"/>
                    </a:lnTo>
                    <a:lnTo>
                      <a:pt x="0" y="11"/>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8"/>
                    </a:lnTo>
                    <a:lnTo>
                      <a:pt x="0" y="7"/>
                    </a:lnTo>
                    <a:lnTo>
                      <a:pt x="0" y="7"/>
                    </a:lnTo>
                    <a:lnTo>
                      <a:pt x="0" y="6"/>
                    </a:lnTo>
                    <a:lnTo>
                      <a:pt x="0" y="6"/>
                    </a:lnTo>
                    <a:lnTo>
                      <a:pt x="0" y="5"/>
                    </a:lnTo>
                    <a:lnTo>
                      <a:pt x="0" y="6"/>
                    </a:lnTo>
                    <a:lnTo>
                      <a:pt x="0" y="5"/>
                    </a:lnTo>
                    <a:lnTo>
                      <a:pt x="0" y="4"/>
                    </a:lnTo>
                    <a:lnTo>
                      <a:pt x="0" y="4"/>
                    </a:lnTo>
                    <a:lnTo>
                      <a:pt x="0" y="4"/>
                    </a:lnTo>
                    <a:lnTo>
                      <a:pt x="0" y="3"/>
                    </a:lnTo>
                    <a:lnTo>
                      <a:pt x="0" y="2"/>
                    </a:lnTo>
                    <a:lnTo>
                      <a:pt x="0" y="1"/>
                    </a:lnTo>
                    <a:lnTo>
                      <a:pt x="0" y="1"/>
                    </a:lnTo>
                    <a:lnTo>
                      <a:pt x="0" y="1"/>
                    </a:lnTo>
                    <a:lnTo>
                      <a:pt x="0" y="1"/>
                    </a:lnTo>
                    <a:lnTo>
                      <a:pt x="0" y="1"/>
                    </a:lnTo>
                    <a:lnTo>
                      <a:pt x="0" y="1"/>
                    </a:lnTo>
                    <a:lnTo>
                      <a:pt x="0" y="1"/>
                    </a:lnTo>
                    <a:lnTo>
                      <a:pt x="0" y="2"/>
                    </a:lnTo>
                    <a:lnTo>
                      <a:pt x="0" y="2"/>
                    </a:lnTo>
                    <a:lnTo>
                      <a:pt x="0" y="1"/>
                    </a:lnTo>
                    <a:lnTo>
                      <a:pt x="0" y="1"/>
                    </a:ln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1"/>
                    </a:lnTo>
                    <a:lnTo>
                      <a:pt x="0" y="0"/>
                    </a:lnTo>
                    <a:lnTo>
                      <a:pt x="0" y="0"/>
                    </a:lnTo>
                    <a:lnTo>
                      <a:pt x="0" y="0"/>
                    </a:lnTo>
                    <a:lnTo>
                      <a:pt x="0" y="1"/>
                    </a:lnTo>
                    <a:lnTo>
                      <a:pt x="0" y="0"/>
                    </a:lnTo>
                    <a:lnTo>
                      <a:pt x="0" y="1"/>
                    </a:lnTo>
                    <a:lnTo>
                      <a:pt x="0" y="1"/>
                    </a:lnTo>
                    <a:lnTo>
                      <a:pt x="0" y="1"/>
                    </a:lnTo>
                    <a:lnTo>
                      <a:pt x="0" y="1"/>
                    </a:lnTo>
                    <a:lnTo>
                      <a:pt x="0" y="1"/>
                    </a:lnTo>
                    <a:lnTo>
                      <a:pt x="0" y="1"/>
                    </a:lnTo>
                    <a:lnTo>
                      <a:pt x="0" y="1"/>
                    </a:lnTo>
                    <a:lnTo>
                      <a:pt x="0" y="2"/>
                    </a:lnTo>
                    <a:lnTo>
                      <a:pt x="0" y="2"/>
                    </a:lnTo>
                    <a:lnTo>
                      <a:pt x="0" y="3"/>
                    </a:lnTo>
                    <a:lnTo>
                      <a:pt x="0" y="1"/>
                    </a:lnTo>
                    <a:lnTo>
                      <a:pt x="0" y="1"/>
                    </a:lnTo>
                    <a:lnTo>
                      <a:pt x="0" y="1"/>
                    </a:lnTo>
                    <a:lnTo>
                      <a:pt x="0" y="1"/>
                    </a:lnTo>
                    <a:lnTo>
                      <a:pt x="0" y="1"/>
                    </a:lnTo>
                    <a:lnTo>
                      <a:pt x="0" y="2"/>
                    </a:lnTo>
                    <a:lnTo>
                      <a:pt x="0" y="1"/>
                    </a:lnTo>
                    <a:lnTo>
                      <a:pt x="0" y="1"/>
                    </a:lnTo>
                    <a:lnTo>
                      <a:pt x="0" y="1"/>
                    </a:lnTo>
                    <a:lnTo>
                      <a:pt x="0" y="1"/>
                    </a:lnTo>
                    <a:lnTo>
                      <a:pt x="0" y="1"/>
                    </a:lnTo>
                    <a:lnTo>
                      <a:pt x="0" y="2"/>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1"/>
                    </a:lnTo>
                    <a:lnTo>
                      <a:pt x="0" y="1"/>
                    </a:lnTo>
                    <a:lnTo>
                      <a:pt x="0" y="2"/>
                    </a:lnTo>
                    <a:lnTo>
                      <a:pt x="0" y="1"/>
                    </a:lnTo>
                    <a:lnTo>
                      <a:pt x="0" y="2"/>
                    </a:lnTo>
                    <a:lnTo>
                      <a:pt x="0" y="2"/>
                    </a:lnTo>
                    <a:lnTo>
                      <a:pt x="0" y="3"/>
                    </a:lnTo>
                    <a:lnTo>
                      <a:pt x="0" y="2"/>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6"/>
                    </a:lnTo>
                    <a:lnTo>
                      <a:pt x="0" y="7"/>
                    </a:lnTo>
                    <a:lnTo>
                      <a:pt x="0" y="7"/>
                    </a:lnTo>
                    <a:lnTo>
                      <a:pt x="0" y="8"/>
                    </a:lnTo>
                    <a:lnTo>
                      <a:pt x="0" y="7"/>
                    </a:lnTo>
                    <a:lnTo>
                      <a:pt x="0" y="7"/>
                    </a:lnTo>
                    <a:lnTo>
                      <a:pt x="0" y="7"/>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8"/>
                    </a:lnTo>
                    <a:lnTo>
                      <a:pt x="0" y="7"/>
                    </a:lnTo>
                    <a:lnTo>
                      <a:pt x="0" y="7"/>
                    </a:lnTo>
                    <a:lnTo>
                      <a:pt x="0" y="6"/>
                    </a:lnTo>
                    <a:lnTo>
                      <a:pt x="0" y="6"/>
                    </a:lnTo>
                    <a:lnTo>
                      <a:pt x="0" y="6"/>
                    </a:lnTo>
                    <a:lnTo>
                      <a:pt x="0" y="5"/>
                    </a:lnTo>
                    <a:lnTo>
                      <a:pt x="0" y="5"/>
                    </a:lnTo>
                    <a:lnTo>
                      <a:pt x="0" y="5"/>
                    </a:lnTo>
                    <a:lnTo>
                      <a:pt x="0" y="6"/>
                    </a:lnTo>
                    <a:lnTo>
                      <a:pt x="0" y="5"/>
                    </a:lnTo>
                    <a:lnTo>
                      <a:pt x="0" y="4"/>
                    </a:lnTo>
                    <a:lnTo>
                      <a:pt x="0" y="5"/>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5"/>
                    </a:lnTo>
                    <a:lnTo>
                      <a:pt x="0" y="5"/>
                    </a:lnTo>
                    <a:lnTo>
                      <a:pt x="0" y="6"/>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7"/>
                    </a:lnTo>
                    <a:lnTo>
                      <a:pt x="0" y="6"/>
                    </a:lnTo>
                    <a:lnTo>
                      <a:pt x="0" y="6"/>
                    </a:lnTo>
                    <a:lnTo>
                      <a:pt x="0" y="6"/>
                    </a:lnTo>
                    <a:lnTo>
                      <a:pt x="0" y="7"/>
                    </a:lnTo>
                    <a:lnTo>
                      <a:pt x="0" y="7"/>
                    </a:lnTo>
                    <a:lnTo>
                      <a:pt x="0" y="6"/>
                    </a:lnTo>
                    <a:lnTo>
                      <a:pt x="0" y="6"/>
                    </a:lnTo>
                    <a:lnTo>
                      <a:pt x="0" y="6"/>
                    </a:lnTo>
                    <a:lnTo>
                      <a:pt x="0" y="7"/>
                    </a:lnTo>
                    <a:lnTo>
                      <a:pt x="0" y="6"/>
                    </a:lnTo>
                    <a:lnTo>
                      <a:pt x="0" y="7"/>
                    </a:lnTo>
                    <a:lnTo>
                      <a:pt x="0" y="6"/>
                    </a:lnTo>
                    <a:lnTo>
                      <a:pt x="0" y="7"/>
                    </a:lnTo>
                    <a:lnTo>
                      <a:pt x="0" y="6"/>
                    </a:lnTo>
                    <a:lnTo>
                      <a:pt x="0" y="7"/>
                    </a:lnTo>
                    <a:lnTo>
                      <a:pt x="0" y="6"/>
                    </a:lnTo>
                    <a:lnTo>
                      <a:pt x="0" y="6"/>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6"/>
                    </a:lnTo>
                    <a:lnTo>
                      <a:pt x="0" y="5"/>
                    </a:lnTo>
                    <a:lnTo>
                      <a:pt x="0" y="6"/>
                    </a:lnTo>
                    <a:lnTo>
                      <a:pt x="0" y="6"/>
                    </a:lnTo>
                    <a:lnTo>
                      <a:pt x="0" y="6"/>
                    </a:lnTo>
                    <a:lnTo>
                      <a:pt x="0" y="6"/>
                    </a:lnTo>
                    <a:lnTo>
                      <a:pt x="0" y="5"/>
                    </a:lnTo>
                    <a:lnTo>
                      <a:pt x="0" y="5"/>
                    </a:lnTo>
                    <a:lnTo>
                      <a:pt x="0" y="5"/>
                    </a:lnTo>
                    <a:lnTo>
                      <a:pt x="0" y="5"/>
                    </a:lnTo>
                    <a:lnTo>
                      <a:pt x="0" y="4"/>
                    </a:lnTo>
                    <a:lnTo>
                      <a:pt x="0" y="4"/>
                    </a:lnTo>
                    <a:lnTo>
                      <a:pt x="0" y="4"/>
                    </a:lnTo>
                    <a:lnTo>
                      <a:pt x="0" y="4"/>
                    </a:lnTo>
                    <a:lnTo>
                      <a:pt x="0" y="5"/>
                    </a:lnTo>
                    <a:lnTo>
                      <a:pt x="0" y="5"/>
                    </a:lnTo>
                    <a:lnTo>
                      <a:pt x="0" y="5"/>
                    </a:lnTo>
                    <a:lnTo>
                      <a:pt x="0" y="6"/>
                    </a:lnTo>
                    <a:lnTo>
                      <a:pt x="0" y="6"/>
                    </a:lnTo>
                    <a:lnTo>
                      <a:pt x="0" y="6"/>
                    </a:lnTo>
                    <a:lnTo>
                      <a:pt x="0" y="5"/>
                    </a:lnTo>
                    <a:lnTo>
                      <a:pt x="0" y="6"/>
                    </a:lnTo>
                    <a:lnTo>
                      <a:pt x="0" y="6"/>
                    </a:lnTo>
                    <a:lnTo>
                      <a:pt x="0" y="6"/>
                    </a:lnTo>
                    <a:lnTo>
                      <a:pt x="0" y="6"/>
                    </a:lnTo>
                    <a:lnTo>
                      <a:pt x="0" y="6"/>
                    </a:lnTo>
                    <a:lnTo>
                      <a:pt x="0" y="6"/>
                    </a:lnTo>
                    <a:lnTo>
                      <a:pt x="0" y="5"/>
                    </a:lnTo>
                    <a:lnTo>
                      <a:pt x="0" y="6"/>
                    </a:lnTo>
                    <a:lnTo>
                      <a:pt x="0" y="6"/>
                    </a:lnTo>
                    <a:lnTo>
                      <a:pt x="0" y="5"/>
                    </a:lnTo>
                    <a:lnTo>
                      <a:pt x="0" y="5"/>
                    </a:lnTo>
                    <a:lnTo>
                      <a:pt x="0" y="5"/>
                    </a:lnTo>
                    <a:lnTo>
                      <a:pt x="0" y="5"/>
                    </a:lnTo>
                    <a:lnTo>
                      <a:pt x="0" y="4"/>
                    </a:lnTo>
                    <a:lnTo>
                      <a:pt x="0" y="5"/>
                    </a:lnTo>
                    <a:lnTo>
                      <a:pt x="0" y="4"/>
                    </a:lnTo>
                    <a:lnTo>
                      <a:pt x="0" y="4"/>
                    </a:lnTo>
                    <a:lnTo>
                      <a:pt x="0" y="3"/>
                    </a:lnTo>
                    <a:lnTo>
                      <a:pt x="0" y="4"/>
                    </a:lnTo>
                    <a:lnTo>
                      <a:pt x="0" y="3"/>
                    </a:lnTo>
                    <a:lnTo>
                      <a:pt x="0" y="4"/>
                    </a:lnTo>
                    <a:lnTo>
                      <a:pt x="0" y="3"/>
                    </a:lnTo>
                    <a:lnTo>
                      <a:pt x="0" y="3"/>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3"/>
                    </a:lnTo>
                    <a:lnTo>
                      <a:pt x="0" y="3"/>
                    </a:lnTo>
                    <a:lnTo>
                      <a:pt x="0" y="3"/>
                    </a:lnTo>
                    <a:lnTo>
                      <a:pt x="0" y="3"/>
                    </a:lnTo>
                    <a:lnTo>
                      <a:pt x="0" y="3"/>
                    </a:lnTo>
                    <a:lnTo>
                      <a:pt x="0" y="2"/>
                    </a:lnTo>
                    <a:lnTo>
                      <a:pt x="0" y="2"/>
                    </a:lnTo>
                    <a:lnTo>
                      <a:pt x="0" y="2"/>
                    </a:lnTo>
                    <a:lnTo>
                      <a:pt x="0" y="2"/>
                    </a:lnTo>
                    <a:lnTo>
                      <a:pt x="0" y="2"/>
                    </a:lnTo>
                    <a:lnTo>
                      <a:pt x="0" y="3"/>
                    </a:lnTo>
                    <a:lnTo>
                      <a:pt x="0" y="3"/>
                    </a:lnTo>
                    <a:lnTo>
                      <a:pt x="0" y="3"/>
                    </a:lnTo>
                    <a:lnTo>
                      <a:pt x="0" y="3"/>
                    </a:lnTo>
                    <a:lnTo>
                      <a:pt x="0" y="3"/>
                    </a:lnTo>
                    <a:lnTo>
                      <a:pt x="0" y="3"/>
                    </a:lnTo>
                    <a:lnTo>
                      <a:pt x="0" y="4"/>
                    </a:lnTo>
                    <a:lnTo>
                      <a:pt x="0" y="3"/>
                    </a:lnTo>
                    <a:lnTo>
                      <a:pt x="0" y="4"/>
                    </a:lnTo>
                    <a:lnTo>
                      <a:pt x="0" y="4"/>
                    </a:lnTo>
                    <a:lnTo>
                      <a:pt x="0" y="4"/>
                    </a:lnTo>
                    <a:lnTo>
                      <a:pt x="0" y="4"/>
                    </a:lnTo>
                    <a:lnTo>
                      <a:pt x="0" y="5"/>
                    </a:lnTo>
                    <a:lnTo>
                      <a:pt x="0" y="6"/>
                    </a:lnTo>
                    <a:lnTo>
                      <a:pt x="0" y="5"/>
                    </a:lnTo>
                    <a:lnTo>
                      <a:pt x="0" y="6"/>
                    </a:lnTo>
                    <a:lnTo>
                      <a:pt x="0" y="5"/>
                    </a:lnTo>
                    <a:lnTo>
                      <a:pt x="0" y="6"/>
                    </a:lnTo>
                    <a:lnTo>
                      <a:pt x="0" y="6"/>
                    </a:lnTo>
                    <a:lnTo>
                      <a:pt x="0" y="6"/>
                    </a:lnTo>
                    <a:lnTo>
                      <a:pt x="0" y="5"/>
                    </a:lnTo>
                    <a:lnTo>
                      <a:pt x="0" y="5"/>
                    </a:lnTo>
                    <a:lnTo>
                      <a:pt x="0" y="5"/>
                    </a:lnTo>
                    <a:lnTo>
                      <a:pt x="0" y="4"/>
                    </a:lnTo>
                    <a:lnTo>
                      <a:pt x="0" y="4"/>
                    </a:lnTo>
                    <a:lnTo>
                      <a:pt x="0" y="5"/>
                    </a:lnTo>
                    <a:lnTo>
                      <a:pt x="0" y="4"/>
                    </a:lnTo>
                    <a:lnTo>
                      <a:pt x="0" y="4"/>
                    </a:lnTo>
                    <a:lnTo>
                      <a:pt x="0" y="4"/>
                    </a:lnTo>
                    <a:lnTo>
                      <a:pt x="0" y="4"/>
                    </a:lnTo>
                    <a:lnTo>
                      <a:pt x="0" y="4"/>
                    </a:lnTo>
                    <a:lnTo>
                      <a:pt x="0" y="5"/>
                    </a:lnTo>
                    <a:lnTo>
                      <a:pt x="0" y="5"/>
                    </a:lnTo>
                    <a:lnTo>
                      <a:pt x="0" y="5"/>
                    </a:lnTo>
                    <a:lnTo>
                      <a:pt x="0" y="5"/>
                    </a:lnTo>
                    <a:lnTo>
                      <a:pt x="0" y="4"/>
                    </a:lnTo>
                    <a:lnTo>
                      <a:pt x="0" y="5"/>
                    </a:lnTo>
                    <a:lnTo>
                      <a:pt x="0" y="6"/>
                    </a:lnTo>
                    <a:lnTo>
                      <a:pt x="0" y="6"/>
                    </a:lnTo>
                    <a:lnTo>
                      <a:pt x="0" y="6"/>
                    </a:lnTo>
                    <a:lnTo>
                      <a:pt x="0" y="6"/>
                    </a:lnTo>
                    <a:lnTo>
                      <a:pt x="0" y="5"/>
                    </a:lnTo>
                    <a:lnTo>
                      <a:pt x="0" y="5"/>
                    </a:lnTo>
                    <a:lnTo>
                      <a:pt x="0" y="4"/>
                    </a:lnTo>
                    <a:lnTo>
                      <a:pt x="0" y="5"/>
                    </a:lnTo>
                    <a:lnTo>
                      <a:pt x="0" y="5"/>
                    </a:lnTo>
                    <a:lnTo>
                      <a:pt x="0" y="5"/>
                    </a:lnTo>
                    <a:lnTo>
                      <a:pt x="0" y="6"/>
                    </a:lnTo>
                    <a:lnTo>
                      <a:pt x="0" y="5"/>
                    </a:lnTo>
                    <a:lnTo>
                      <a:pt x="0" y="4"/>
                    </a:lnTo>
                    <a:lnTo>
                      <a:pt x="0" y="5"/>
                    </a:lnTo>
                    <a:lnTo>
                      <a:pt x="0" y="5"/>
                    </a:lnTo>
                    <a:lnTo>
                      <a:pt x="0" y="4"/>
                    </a:lnTo>
                    <a:lnTo>
                      <a:pt x="0" y="5"/>
                    </a:lnTo>
                    <a:lnTo>
                      <a:pt x="0" y="4"/>
                    </a:lnTo>
                    <a:lnTo>
                      <a:pt x="0" y="4"/>
                    </a:lnTo>
                    <a:lnTo>
                      <a:pt x="0" y="5"/>
                    </a:lnTo>
                    <a:lnTo>
                      <a:pt x="0" y="4"/>
                    </a:lnTo>
                    <a:lnTo>
                      <a:pt x="0" y="4"/>
                    </a:lnTo>
                    <a:lnTo>
                      <a:pt x="0" y="4"/>
                    </a:lnTo>
                    <a:lnTo>
                      <a:pt x="0" y="4"/>
                    </a:lnTo>
                    <a:lnTo>
                      <a:pt x="0" y="4"/>
                    </a:lnTo>
                    <a:lnTo>
                      <a:pt x="0" y="4"/>
                    </a:lnTo>
                    <a:lnTo>
                      <a:pt x="0" y="5"/>
                    </a:lnTo>
                    <a:lnTo>
                      <a:pt x="0" y="6"/>
                    </a:lnTo>
                    <a:lnTo>
                      <a:pt x="0" y="6"/>
                    </a:lnTo>
                    <a:lnTo>
                      <a:pt x="0" y="6"/>
                    </a:lnTo>
                    <a:lnTo>
                      <a:pt x="0" y="6"/>
                    </a:lnTo>
                    <a:lnTo>
                      <a:pt x="0" y="6"/>
                    </a:lnTo>
                    <a:lnTo>
                      <a:pt x="0" y="7"/>
                    </a:lnTo>
                    <a:lnTo>
                      <a:pt x="0" y="7"/>
                    </a:lnTo>
                    <a:lnTo>
                      <a:pt x="0" y="6"/>
                    </a:lnTo>
                    <a:lnTo>
                      <a:pt x="0" y="6"/>
                    </a:lnTo>
                    <a:lnTo>
                      <a:pt x="0" y="6"/>
                    </a:lnTo>
                    <a:lnTo>
                      <a:pt x="0" y="4"/>
                    </a:lnTo>
                    <a:lnTo>
                      <a:pt x="0" y="4"/>
                    </a:lnTo>
                    <a:lnTo>
                      <a:pt x="0" y="4"/>
                    </a:lnTo>
                    <a:lnTo>
                      <a:pt x="0" y="3"/>
                    </a:lnTo>
                    <a:lnTo>
                      <a:pt x="0" y="3"/>
                    </a:lnTo>
                    <a:lnTo>
                      <a:pt x="0" y="3"/>
                    </a:lnTo>
                    <a:lnTo>
                      <a:pt x="0" y="3"/>
                    </a:lnTo>
                    <a:lnTo>
                      <a:pt x="0" y="3"/>
                    </a:lnTo>
                    <a:lnTo>
                      <a:pt x="0" y="3"/>
                    </a:lnTo>
                    <a:lnTo>
                      <a:pt x="0" y="3"/>
                    </a:lnTo>
                    <a:lnTo>
                      <a:pt x="0" y="3"/>
                    </a:lnTo>
                    <a:lnTo>
                      <a:pt x="0" y="4"/>
                    </a:lnTo>
                    <a:lnTo>
                      <a:pt x="0" y="5"/>
                    </a:lnTo>
                    <a:lnTo>
                      <a:pt x="0" y="4"/>
                    </a:lnTo>
                    <a:lnTo>
                      <a:pt x="0" y="4"/>
                    </a:lnTo>
                    <a:lnTo>
                      <a:pt x="0" y="4"/>
                    </a:lnTo>
                    <a:lnTo>
                      <a:pt x="0" y="4"/>
                    </a:lnTo>
                    <a:lnTo>
                      <a:pt x="0" y="4"/>
                    </a:lnTo>
                    <a:lnTo>
                      <a:pt x="0" y="5"/>
                    </a:lnTo>
                    <a:lnTo>
                      <a:pt x="0" y="4"/>
                    </a:lnTo>
                    <a:lnTo>
                      <a:pt x="0" y="5"/>
                    </a:lnTo>
                    <a:lnTo>
                      <a:pt x="0" y="4"/>
                    </a:lnTo>
                    <a:lnTo>
                      <a:pt x="0" y="5"/>
                    </a:lnTo>
                    <a:lnTo>
                      <a:pt x="0" y="5"/>
                    </a:lnTo>
                    <a:lnTo>
                      <a:pt x="0" y="5"/>
                    </a:lnTo>
                    <a:lnTo>
                      <a:pt x="0" y="5"/>
                    </a:lnTo>
                    <a:lnTo>
                      <a:pt x="0" y="6"/>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5"/>
                    </a:lnTo>
                    <a:lnTo>
                      <a:pt x="0" y="5"/>
                    </a:lnTo>
                    <a:lnTo>
                      <a:pt x="0" y="5"/>
                    </a:lnTo>
                    <a:lnTo>
                      <a:pt x="0" y="5"/>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5"/>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5"/>
                    </a:lnTo>
                    <a:lnTo>
                      <a:pt x="0" y="4"/>
                    </a:lnTo>
                    <a:lnTo>
                      <a:pt x="0" y="5"/>
                    </a:lnTo>
                    <a:lnTo>
                      <a:pt x="0" y="5"/>
                    </a:lnTo>
                    <a:lnTo>
                      <a:pt x="0" y="4"/>
                    </a:lnTo>
                    <a:lnTo>
                      <a:pt x="0" y="5"/>
                    </a:lnTo>
                    <a:lnTo>
                      <a:pt x="0" y="5"/>
                    </a:lnTo>
                  </a:path>
                </a:pathLst>
              </a:custGeom>
              <a:noFill/>
              <a:ln w="0">
                <a:solidFill>
                  <a:srgbClr val="3366FF"/>
                </a:solidFill>
                <a:prstDash val="solid"/>
                <a:round/>
                <a:headEnd/>
                <a:tailEnd/>
              </a:ln>
            </p:spPr>
            <p:txBody>
              <a:bodyPr/>
              <a:lstStyle/>
              <a:p>
                <a:endParaRPr lang="en-GB"/>
              </a:p>
            </p:txBody>
          </p:sp>
          <p:sp>
            <p:nvSpPr>
              <p:cNvPr id="186035" name="Freeform 691"/>
              <p:cNvSpPr>
                <a:spLocks/>
              </p:cNvSpPr>
              <p:nvPr/>
            </p:nvSpPr>
            <p:spPr bwMode="auto">
              <a:xfrm>
                <a:off x="3048" y="3581"/>
                <a:ext cx="1" cy="84"/>
              </a:xfrm>
              <a:custGeom>
                <a:avLst/>
                <a:gdLst/>
                <a:ahLst/>
                <a:cxnLst>
                  <a:cxn ang="0">
                    <a:pos x="0" y="9"/>
                  </a:cxn>
                  <a:cxn ang="0">
                    <a:pos x="0" y="5"/>
                  </a:cxn>
                  <a:cxn ang="0">
                    <a:pos x="0" y="6"/>
                  </a:cxn>
                  <a:cxn ang="0">
                    <a:pos x="0" y="8"/>
                  </a:cxn>
                  <a:cxn ang="0">
                    <a:pos x="0" y="9"/>
                  </a:cxn>
                  <a:cxn ang="0">
                    <a:pos x="0" y="7"/>
                  </a:cxn>
                  <a:cxn ang="0">
                    <a:pos x="0" y="8"/>
                  </a:cxn>
                  <a:cxn ang="0">
                    <a:pos x="0" y="8"/>
                  </a:cxn>
                  <a:cxn ang="0">
                    <a:pos x="0" y="7"/>
                  </a:cxn>
                  <a:cxn ang="0">
                    <a:pos x="0" y="9"/>
                  </a:cxn>
                  <a:cxn ang="0">
                    <a:pos x="0" y="6"/>
                  </a:cxn>
                  <a:cxn ang="0">
                    <a:pos x="0" y="5"/>
                  </a:cxn>
                  <a:cxn ang="0">
                    <a:pos x="0" y="8"/>
                  </a:cxn>
                  <a:cxn ang="0">
                    <a:pos x="0" y="10"/>
                  </a:cxn>
                  <a:cxn ang="0">
                    <a:pos x="0" y="9"/>
                  </a:cxn>
                  <a:cxn ang="0">
                    <a:pos x="0" y="9"/>
                  </a:cxn>
                  <a:cxn ang="0">
                    <a:pos x="0" y="6"/>
                  </a:cxn>
                  <a:cxn ang="0">
                    <a:pos x="0" y="8"/>
                  </a:cxn>
                  <a:cxn ang="0">
                    <a:pos x="0" y="9"/>
                  </a:cxn>
                  <a:cxn ang="0">
                    <a:pos x="0" y="10"/>
                  </a:cxn>
                  <a:cxn ang="0">
                    <a:pos x="0" y="11"/>
                  </a:cxn>
                  <a:cxn ang="0">
                    <a:pos x="0" y="10"/>
                  </a:cxn>
                  <a:cxn ang="0">
                    <a:pos x="0" y="8"/>
                  </a:cxn>
                  <a:cxn ang="0">
                    <a:pos x="0" y="6"/>
                  </a:cxn>
                  <a:cxn ang="0">
                    <a:pos x="0" y="7"/>
                  </a:cxn>
                  <a:cxn ang="0">
                    <a:pos x="0" y="7"/>
                  </a:cxn>
                  <a:cxn ang="0">
                    <a:pos x="0" y="10"/>
                  </a:cxn>
                  <a:cxn ang="0">
                    <a:pos x="0" y="10"/>
                  </a:cxn>
                  <a:cxn ang="0">
                    <a:pos x="0" y="7"/>
                  </a:cxn>
                  <a:cxn ang="0">
                    <a:pos x="0" y="6"/>
                  </a:cxn>
                  <a:cxn ang="0">
                    <a:pos x="0" y="2"/>
                  </a:cxn>
                  <a:cxn ang="0">
                    <a:pos x="0" y="4"/>
                  </a:cxn>
                  <a:cxn ang="0">
                    <a:pos x="0" y="2"/>
                  </a:cxn>
                  <a:cxn ang="0">
                    <a:pos x="0" y="0"/>
                  </a:cxn>
                  <a:cxn ang="0">
                    <a:pos x="0" y="5"/>
                  </a:cxn>
                  <a:cxn ang="0">
                    <a:pos x="0" y="6"/>
                  </a:cxn>
                  <a:cxn ang="0">
                    <a:pos x="0" y="6"/>
                  </a:cxn>
                  <a:cxn ang="0">
                    <a:pos x="0" y="7"/>
                  </a:cxn>
                  <a:cxn ang="0">
                    <a:pos x="0" y="10"/>
                  </a:cxn>
                  <a:cxn ang="0">
                    <a:pos x="0" y="10"/>
                  </a:cxn>
                  <a:cxn ang="0">
                    <a:pos x="0" y="11"/>
                  </a:cxn>
                  <a:cxn ang="0">
                    <a:pos x="0" y="10"/>
                  </a:cxn>
                  <a:cxn ang="0">
                    <a:pos x="0" y="12"/>
                  </a:cxn>
                  <a:cxn ang="0">
                    <a:pos x="0" y="13"/>
                  </a:cxn>
                  <a:cxn ang="0">
                    <a:pos x="0" y="14"/>
                  </a:cxn>
                  <a:cxn ang="0">
                    <a:pos x="0" y="12"/>
                  </a:cxn>
                  <a:cxn ang="0">
                    <a:pos x="0" y="11"/>
                  </a:cxn>
                  <a:cxn ang="0">
                    <a:pos x="0" y="9"/>
                  </a:cxn>
                  <a:cxn ang="0">
                    <a:pos x="0" y="10"/>
                  </a:cxn>
                  <a:cxn ang="0">
                    <a:pos x="0" y="9"/>
                  </a:cxn>
                  <a:cxn ang="0">
                    <a:pos x="0" y="8"/>
                  </a:cxn>
                  <a:cxn ang="0">
                    <a:pos x="0" y="7"/>
                  </a:cxn>
                  <a:cxn ang="0">
                    <a:pos x="0" y="5"/>
                  </a:cxn>
                  <a:cxn ang="0">
                    <a:pos x="0" y="3"/>
                  </a:cxn>
                  <a:cxn ang="0">
                    <a:pos x="0" y="5"/>
                  </a:cxn>
                  <a:cxn ang="0">
                    <a:pos x="0" y="7"/>
                  </a:cxn>
                  <a:cxn ang="0">
                    <a:pos x="0" y="6"/>
                  </a:cxn>
                  <a:cxn ang="0">
                    <a:pos x="0" y="6"/>
                  </a:cxn>
                  <a:cxn ang="0">
                    <a:pos x="0" y="6"/>
                  </a:cxn>
                  <a:cxn ang="0">
                    <a:pos x="0" y="7"/>
                  </a:cxn>
                  <a:cxn ang="0">
                    <a:pos x="0" y="7"/>
                  </a:cxn>
                  <a:cxn ang="0">
                    <a:pos x="0" y="5"/>
                  </a:cxn>
                  <a:cxn ang="0">
                    <a:pos x="0" y="6"/>
                  </a:cxn>
                </a:cxnLst>
                <a:rect l="0" t="0" r="r" b="b"/>
                <a:pathLst>
                  <a:path h="14">
                    <a:moveTo>
                      <a:pt x="0" y="11"/>
                    </a:moveTo>
                    <a:lnTo>
                      <a:pt x="0" y="11"/>
                    </a:lnTo>
                    <a:lnTo>
                      <a:pt x="0" y="10"/>
                    </a:lnTo>
                    <a:lnTo>
                      <a:pt x="0" y="9"/>
                    </a:lnTo>
                    <a:lnTo>
                      <a:pt x="0" y="9"/>
                    </a:lnTo>
                    <a:lnTo>
                      <a:pt x="0" y="10"/>
                    </a:lnTo>
                    <a:lnTo>
                      <a:pt x="0" y="9"/>
                    </a:lnTo>
                    <a:lnTo>
                      <a:pt x="0" y="10"/>
                    </a:lnTo>
                    <a:lnTo>
                      <a:pt x="0" y="9"/>
                    </a:lnTo>
                    <a:lnTo>
                      <a:pt x="0" y="9"/>
                    </a:lnTo>
                    <a:lnTo>
                      <a:pt x="0" y="9"/>
                    </a:lnTo>
                    <a:lnTo>
                      <a:pt x="0" y="9"/>
                    </a:lnTo>
                    <a:lnTo>
                      <a:pt x="0" y="9"/>
                    </a:lnTo>
                    <a:lnTo>
                      <a:pt x="0" y="8"/>
                    </a:lnTo>
                    <a:lnTo>
                      <a:pt x="0" y="8"/>
                    </a:lnTo>
                    <a:lnTo>
                      <a:pt x="0" y="7"/>
                    </a:lnTo>
                    <a:lnTo>
                      <a:pt x="0" y="7"/>
                    </a:lnTo>
                    <a:lnTo>
                      <a:pt x="0" y="7"/>
                    </a:lnTo>
                    <a:lnTo>
                      <a:pt x="0" y="6"/>
                    </a:lnTo>
                    <a:lnTo>
                      <a:pt x="0" y="6"/>
                    </a:lnTo>
                    <a:lnTo>
                      <a:pt x="0" y="6"/>
                    </a:lnTo>
                    <a:lnTo>
                      <a:pt x="0" y="5"/>
                    </a:lnTo>
                    <a:lnTo>
                      <a:pt x="0" y="4"/>
                    </a:lnTo>
                    <a:lnTo>
                      <a:pt x="0" y="4"/>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7"/>
                    </a:lnTo>
                    <a:lnTo>
                      <a:pt x="0" y="7"/>
                    </a:lnTo>
                    <a:lnTo>
                      <a:pt x="0" y="7"/>
                    </a:lnTo>
                    <a:lnTo>
                      <a:pt x="0" y="8"/>
                    </a:lnTo>
                    <a:lnTo>
                      <a:pt x="0" y="7"/>
                    </a:lnTo>
                    <a:lnTo>
                      <a:pt x="0" y="8"/>
                    </a:lnTo>
                    <a:lnTo>
                      <a:pt x="0" y="9"/>
                    </a:lnTo>
                    <a:lnTo>
                      <a:pt x="0" y="8"/>
                    </a:lnTo>
                    <a:lnTo>
                      <a:pt x="0" y="9"/>
                    </a:lnTo>
                    <a:lnTo>
                      <a:pt x="0" y="9"/>
                    </a:lnTo>
                    <a:lnTo>
                      <a:pt x="0" y="8"/>
                    </a:lnTo>
                    <a:lnTo>
                      <a:pt x="0" y="9"/>
                    </a:lnTo>
                    <a:lnTo>
                      <a:pt x="0" y="9"/>
                    </a:lnTo>
                    <a:lnTo>
                      <a:pt x="0" y="10"/>
                    </a:lnTo>
                    <a:lnTo>
                      <a:pt x="0" y="9"/>
                    </a:lnTo>
                    <a:lnTo>
                      <a:pt x="0" y="10"/>
                    </a:lnTo>
                    <a:lnTo>
                      <a:pt x="0" y="9"/>
                    </a:lnTo>
                    <a:lnTo>
                      <a:pt x="0" y="9"/>
                    </a:lnTo>
                    <a:lnTo>
                      <a:pt x="0" y="9"/>
                    </a:lnTo>
                    <a:lnTo>
                      <a:pt x="0" y="10"/>
                    </a:lnTo>
                    <a:lnTo>
                      <a:pt x="0" y="9"/>
                    </a:lnTo>
                    <a:lnTo>
                      <a:pt x="0" y="9"/>
                    </a:lnTo>
                    <a:lnTo>
                      <a:pt x="0" y="8"/>
                    </a:lnTo>
                    <a:lnTo>
                      <a:pt x="0" y="9"/>
                    </a:lnTo>
                    <a:lnTo>
                      <a:pt x="0" y="8"/>
                    </a:lnTo>
                    <a:lnTo>
                      <a:pt x="0" y="7"/>
                    </a:lnTo>
                    <a:lnTo>
                      <a:pt x="0" y="8"/>
                    </a:lnTo>
                    <a:lnTo>
                      <a:pt x="0" y="7"/>
                    </a:lnTo>
                    <a:lnTo>
                      <a:pt x="0" y="8"/>
                    </a:lnTo>
                    <a:lnTo>
                      <a:pt x="0" y="7"/>
                    </a:lnTo>
                    <a:lnTo>
                      <a:pt x="0" y="8"/>
                    </a:lnTo>
                    <a:lnTo>
                      <a:pt x="0" y="9"/>
                    </a:lnTo>
                    <a:lnTo>
                      <a:pt x="0" y="8"/>
                    </a:lnTo>
                    <a:lnTo>
                      <a:pt x="0" y="9"/>
                    </a:lnTo>
                    <a:lnTo>
                      <a:pt x="0" y="9"/>
                    </a:lnTo>
                    <a:lnTo>
                      <a:pt x="0" y="8"/>
                    </a:lnTo>
                    <a:lnTo>
                      <a:pt x="0" y="8"/>
                    </a:lnTo>
                    <a:lnTo>
                      <a:pt x="0" y="9"/>
                    </a:lnTo>
                    <a:lnTo>
                      <a:pt x="0" y="9"/>
                    </a:lnTo>
                    <a:lnTo>
                      <a:pt x="0" y="8"/>
                    </a:lnTo>
                    <a:lnTo>
                      <a:pt x="0" y="8"/>
                    </a:lnTo>
                    <a:lnTo>
                      <a:pt x="0" y="9"/>
                    </a:lnTo>
                    <a:lnTo>
                      <a:pt x="0" y="9"/>
                    </a:lnTo>
                    <a:lnTo>
                      <a:pt x="0" y="9"/>
                    </a:lnTo>
                    <a:lnTo>
                      <a:pt x="0" y="10"/>
                    </a:lnTo>
                    <a:lnTo>
                      <a:pt x="0" y="9"/>
                    </a:lnTo>
                    <a:lnTo>
                      <a:pt x="0" y="9"/>
                    </a:ln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9"/>
                    </a:lnTo>
                    <a:lnTo>
                      <a:pt x="0" y="8"/>
                    </a:lnTo>
                    <a:lnTo>
                      <a:pt x="0" y="9"/>
                    </a:lnTo>
                    <a:lnTo>
                      <a:pt x="0" y="9"/>
                    </a:lnTo>
                    <a:lnTo>
                      <a:pt x="0" y="9"/>
                    </a:lnTo>
                    <a:lnTo>
                      <a:pt x="0" y="9"/>
                    </a:lnTo>
                    <a:lnTo>
                      <a:pt x="0" y="9"/>
                    </a:lnTo>
                    <a:lnTo>
                      <a:pt x="0" y="8"/>
                    </a:lnTo>
                    <a:lnTo>
                      <a:pt x="0" y="8"/>
                    </a:lnTo>
                    <a:lnTo>
                      <a:pt x="0" y="7"/>
                    </a:lnTo>
                    <a:lnTo>
                      <a:pt x="0" y="7"/>
                    </a:lnTo>
                    <a:lnTo>
                      <a:pt x="0" y="8"/>
                    </a:lnTo>
                    <a:lnTo>
                      <a:pt x="0" y="7"/>
                    </a:lnTo>
                    <a:lnTo>
                      <a:pt x="0" y="7"/>
                    </a:lnTo>
                    <a:lnTo>
                      <a:pt x="0" y="6"/>
                    </a:lnTo>
                    <a:lnTo>
                      <a:pt x="0" y="6"/>
                    </a:lnTo>
                    <a:lnTo>
                      <a:pt x="0" y="6"/>
                    </a:lnTo>
                    <a:lnTo>
                      <a:pt x="0" y="6"/>
                    </a:lnTo>
                    <a:lnTo>
                      <a:pt x="0" y="5"/>
                    </a:lnTo>
                    <a:lnTo>
                      <a:pt x="0" y="4"/>
                    </a:lnTo>
                    <a:lnTo>
                      <a:pt x="0" y="5"/>
                    </a:lnTo>
                    <a:lnTo>
                      <a:pt x="0" y="5"/>
                    </a:lnTo>
                    <a:lnTo>
                      <a:pt x="0" y="5"/>
                    </a:lnTo>
                    <a:lnTo>
                      <a:pt x="0" y="5"/>
                    </a:lnTo>
                    <a:lnTo>
                      <a:pt x="0" y="5"/>
                    </a:lnTo>
                    <a:lnTo>
                      <a:pt x="0" y="5"/>
                    </a:lnTo>
                    <a:lnTo>
                      <a:pt x="0" y="6"/>
                    </a:lnTo>
                    <a:lnTo>
                      <a:pt x="0" y="6"/>
                    </a:lnTo>
                    <a:lnTo>
                      <a:pt x="0" y="5"/>
                    </a:lnTo>
                    <a:lnTo>
                      <a:pt x="0" y="6"/>
                    </a:lnTo>
                    <a:lnTo>
                      <a:pt x="0" y="6"/>
                    </a:lnTo>
                    <a:lnTo>
                      <a:pt x="0" y="6"/>
                    </a:lnTo>
                    <a:lnTo>
                      <a:pt x="0" y="6"/>
                    </a:lnTo>
                    <a:lnTo>
                      <a:pt x="0" y="7"/>
                    </a:lnTo>
                    <a:lnTo>
                      <a:pt x="0" y="7"/>
                    </a:lnTo>
                    <a:lnTo>
                      <a:pt x="0" y="6"/>
                    </a:lnTo>
                    <a:lnTo>
                      <a:pt x="0" y="7"/>
                    </a:lnTo>
                    <a:lnTo>
                      <a:pt x="0" y="7"/>
                    </a:lnTo>
                    <a:lnTo>
                      <a:pt x="0" y="7"/>
                    </a:lnTo>
                    <a:lnTo>
                      <a:pt x="0" y="8"/>
                    </a:lnTo>
                    <a:lnTo>
                      <a:pt x="0" y="8"/>
                    </a:lnTo>
                    <a:lnTo>
                      <a:pt x="0" y="8"/>
                    </a:lnTo>
                    <a:lnTo>
                      <a:pt x="0" y="8"/>
                    </a:lnTo>
                    <a:lnTo>
                      <a:pt x="0" y="8"/>
                    </a:lnTo>
                    <a:lnTo>
                      <a:pt x="0" y="8"/>
                    </a:lnTo>
                    <a:lnTo>
                      <a:pt x="0" y="7"/>
                    </a:lnTo>
                    <a:lnTo>
                      <a:pt x="0" y="8"/>
                    </a:lnTo>
                    <a:lnTo>
                      <a:pt x="0" y="8"/>
                    </a:lnTo>
                    <a:lnTo>
                      <a:pt x="0" y="9"/>
                    </a:lnTo>
                    <a:lnTo>
                      <a:pt x="0" y="9"/>
                    </a:lnTo>
                    <a:lnTo>
                      <a:pt x="0" y="10"/>
                    </a:lnTo>
                    <a:lnTo>
                      <a:pt x="0" y="9"/>
                    </a:lnTo>
                    <a:lnTo>
                      <a:pt x="0" y="9"/>
                    </a:lnTo>
                    <a:lnTo>
                      <a:pt x="0" y="10"/>
                    </a:lnTo>
                    <a:lnTo>
                      <a:pt x="0" y="10"/>
                    </a:lnTo>
                    <a:lnTo>
                      <a:pt x="0" y="10"/>
                    </a:lnTo>
                    <a:lnTo>
                      <a:pt x="0" y="10"/>
                    </a:lnTo>
                    <a:lnTo>
                      <a:pt x="0" y="10"/>
                    </a:lnTo>
                    <a:lnTo>
                      <a:pt x="0" y="10"/>
                    </a:lnTo>
                    <a:lnTo>
                      <a:pt x="0" y="10"/>
                    </a:lnTo>
                    <a:lnTo>
                      <a:pt x="0" y="10"/>
                    </a:lnTo>
                    <a:lnTo>
                      <a:pt x="0" y="9"/>
                    </a:lnTo>
                    <a:lnTo>
                      <a:pt x="0" y="9"/>
                    </a:lnTo>
                    <a:lnTo>
                      <a:pt x="0" y="9"/>
                    </a:lnTo>
                    <a:lnTo>
                      <a:pt x="0" y="10"/>
                    </a:lnTo>
                    <a:lnTo>
                      <a:pt x="0" y="10"/>
                    </a:lnTo>
                    <a:lnTo>
                      <a:pt x="0" y="10"/>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8"/>
                    </a:lnTo>
                    <a:lnTo>
                      <a:pt x="0" y="7"/>
                    </a:lnTo>
                    <a:lnTo>
                      <a:pt x="0" y="6"/>
                    </a:lnTo>
                    <a:lnTo>
                      <a:pt x="0" y="6"/>
                    </a:lnTo>
                    <a:lnTo>
                      <a:pt x="0" y="6"/>
                    </a:lnTo>
                    <a:lnTo>
                      <a:pt x="0" y="5"/>
                    </a:lnTo>
                    <a:lnTo>
                      <a:pt x="0" y="6"/>
                    </a:lnTo>
                    <a:lnTo>
                      <a:pt x="0" y="6"/>
                    </a:lnTo>
                    <a:lnTo>
                      <a:pt x="0" y="7"/>
                    </a:lnTo>
                    <a:lnTo>
                      <a:pt x="0" y="7"/>
                    </a:lnTo>
                    <a:lnTo>
                      <a:pt x="0" y="9"/>
                    </a:lnTo>
                    <a:lnTo>
                      <a:pt x="0" y="7"/>
                    </a:lnTo>
                    <a:lnTo>
                      <a:pt x="0" y="8"/>
                    </a:lnTo>
                    <a:lnTo>
                      <a:pt x="0" y="8"/>
                    </a:lnTo>
                    <a:lnTo>
                      <a:pt x="0" y="7"/>
                    </a:lnTo>
                    <a:lnTo>
                      <a:pt x="0" y="8"/>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9"/>
                    </a:lnTo>
                    <a:lnTo>
                      <a:pt x="0" y="10"/>
                    </a:lnTo>
                    <a:lnTo>
                      <a:pt x="0" y="10"/>
                    </a:lnTo>
                    <a:lnTo>
                      <a:pt x="0" y="10"/>
                    </a:lnTo>
                    <a:lnTo>
                      <a:pt x="0" y="10"/>
                    </a:lnTo>
                    <a:lnTo>
                      <a:pt x="0" y="10"/>
                    </a:lnTo>
                    <a:lnTo>
                      <a:pt x="0" y="11"/>
                    </a:lnTo>
                    <a:lnTo>
                      <a:pt x="0" y="10"/>
                    </a:lnTo>
                    <a:lnTo>
                      <a:pt x="0" y="10"/>
                    </a:lnTo>
                    <a:lnTo>
                      <a:pt x="0" y="10"/>
                    </a:lnTo>
                    <a:lnTo>
                      <a:pt x="0" y="11"/>
                    </a:lnTo>
                    <a:lnTo>
                      <a:pt x="0" y="10"/>
                    </a:lnTo>
                    <a:lnTo>
                      <a:pt x="0" y="10"/>
                    </a:lnTo>
                    <a:lnTo>
                      <a:pt x="0" y="10"/>
                    </a:lnTo>
                    <a:lnTo>
                      <a:pt x="0" y="11"/>
                    </a:lnTo>
                    <a:lnTo>
                      <a:pt x="0" y="10"/>
                    </a:lnTo>
                    <a:lnTo>
                      <a:pt x="0" y="10"/>
                    </a:lnTo>
                    <a:lnTo>
                      <a:pt x="0" y="11"/>
                    </a:lnTo>
                    <a:lnTo>
                      <a:pt x="0" y="11"/>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1"/>
                    </a:lnTo>
                    <a:lnTo>
                      <a:pt x="0" y="11"/>
                    </a:lnTo>
                    <a:lnTo>
                      <a:pt x="0" y="10"/>
                    </a:lnTo>
                    <a:lnTo>
                      <a:pt x="0" y="9"/>
                    </a:lnTo>
                    <a:lnTo>
                      <a:pt x="0" y="8"/>
                    </a:lnTo>
                    <a:lnTo>
                      <a:pt x="0" y="7"/>
                    </a:lnTo>
                    <a:lnTo>
                      <a:pt x="0" y="7"/>
                    </a:lnTo>
                    <a:lnTo>
                      <a:pt x="0" y="7"/>
                    </a:lnTo>
                    <a:lnTo>
                      <a:pt x="0" y="6"/>
                    </a:lnTo>
                    <a:lnTo>
                      <a:pt x="0" y="6"/>
                    </a:lnTo>
                    <a:lnTo>
                      <a:pt x="0" y="6"/>
                    </a:lnTo>
                    <a:lnTo>
                      <a:pt x="0" y="6"/>
                    </a:lnTo>
                    <a:lnTo>
                      <a:pt x="0" y="6"/>
                    </a:lnTo>
                    <a:lnTo>
                      <a:pt x="0" y="7"/>
                    </a:lnTo>
                    <a:lnTo>
                      <a:pt x="0" y="6"/>
                    </a:lnTo>
                    <a:lnTo>
                      <a:pt x="0" y="6"/>
                    </a:lnTo>
                    <a:lnTo>
                      <a:pt x="0" y="7"/>
                    </a:lnTo>
                    <a:lnTo>
                      <a:pt x="0" y="7"/>
                    </a:lnTo>
                    <a:lnTo>
                      <a:pt x="0" y="6"/>
                    </a:lnTo>
                    <a:lnTo>
                      <a:pt x="0" y="6"/>
                    </a:lnTo>
                    <a:lnTo>
                      <a:pt x="0" y="6"/>
                    </a:lnTo>
                    <a:lnTo>
                      <a:pt x="0" y="6"/>
                    </a:lnTo>
                    <a:lnTo>
                      <a:pt x="0" y="7"/>
                    </a:lnTo>
                    <a:lnTo>
                      <a:pt x="0" y="7"/>
                    </a:lnTo>
                    <a:lnTo>
                      <a:pt x="0" y="6"/>
                    </a:lnTo>
                    <a:lnTo>
                      <a:pt x="0" y="7"/>
                    </a:lnTo>
                    <a:lnTo>
                      <a:pt x="0" y="7"/>
                    </a:lnTo>
                    <a:lnTo>
                      <a:pt x="0" y="8"/>
                    </a:lnTo>
                    <a:lnTo>
                      <a:pt x="0" y="8"/>
                    </a:lnTo>
                    <a:lnTo>
                      <a:pt x="0" y="9"/>
                    </a:lnTo>
                    <a:lnTo>
                      <a:pt x="0" y="9"/>
                    </a:lnTo>
                    <a:lnTo>
                      <a:pt x="0" y="8"/>
                    </a:lnTo>
                    <a:lnTo>
                      <a:pt x="0" y="8"/>
                    </a:lnTo>
                    <a:lnTo>
                      <a:pt x="0" y="9"/>
                    </a:lnTo>
                    <a:lnTo>
                      <a:pt x="0" y="8"/>
                    </a:lnTo>
                    <a:lnTo>
                      <a:pt x="0" y="8"/>
                    </a:lnTo>
                    <a:lnTo>
                      <a:pt x="0" y="8"/>
                    </a:lnTo>
                    <a:lnTo>
                      <a:pt x="0" y="7"/>
                    </a:lnTo>
                    <a:lnTo>
                      <a:pt x="0" y="8"/>
                    </a:lnTo>
                    <a:lnTo>
                      <a:pt x="0" y="8"/>
                    </a:lnTo>
                    <a:lnTo>
                      <a:pt x="0" y="9"/>
                    </a:lnTo>
                    <a:lnTo>
                      <a:pt x="0" y="8"/>
                    </a:lnTo>
                    <a:lnTo>
                      <a:pt x="0" y="9"/>
                    </a:lnTo>
                    <a:lnTo>
                      <a:pt x="0" y="8"/>
                    </a:lnTo>
                    <a:lnTo>
                      <a:pt x="0" y="9"/>
                    </a:lnTo>
                    <a:lnTo>
                      <a:pt x="0" y="8"/>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8"/>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7"/>
                    </a:lnTo>
                    <a:lnTo>
                      <a:pt x="0" y="7"/>
                    </a:lnTo>
                    <a:lnTo>
                      <a:pt x="0" y="6"/>
                    </a:lnTo>
                    <a:lnTo>
                      <a:pt x="0" y="6"/>
                    </a:lnTo>
                    <a:lnTo>
                      <a:pt x="0" y="5"/>
                    </a:lnTo>
                    <a:lnTo>
                      <a:pt x="0" y="4"/>
                    </a:lnTo>
                    <a:lnTo>
                      <a:pt x="0" y="5"/>
                    </a:lnTo>
                    <a:lnTo>
                      <a:pt x="0" y="4"/>
                    </a:lnTo>
                    <a:lnTo>
                      <a:pt x="0" y="3"/>
                    </a:lnTo>
                    <a:lnTo>
                      <a:pt x="0" y="3"/>
                    </a:lnTo>
                    <a:lnTo>
                      <a:pt x="0" y="4"/>
                    </a:lnTo>
                    <a:lnTo>
                      <a:pt x="0" y="3"/>
                    </a:lnTo>
                    <a:lnTo>
                      <a:pt x="0" y="2"/>
                    </a:lnTo>
                    <a:lnTo>
                      <a:pt x="0" y="2"/>
                    </a:lnTo>
                    <a:lnTo>
                      <a:pt x="0" y="2"/>
                    </a:lnTo>
                    <a:lnTo>
                      <a:pt x="0" y="3"/>
                    </a:lnTo>
                    <a:lnTo>
                      <a:pt x="0" y="2"/>
                    </a:lnTo>
                    <a:lnTo>
                      <a:pt x="0" y="2"/>
                    </a:lnTo>
                    <a:lnTo>
                      <a:pt x="0" y="2"/>
                    </a:lnTo>
                    <a:lnTo>
                      <a:pt x="0" y="3"/>
                    </a:lnTo>
                    <a:lnTo>
                      <a:pt x="0" y="3"/>
                    </a:lnTo>
                    <a:lnTo>
                      <a:pt x="0" y="4"/>
                    </a:lnTo>
                    <a:lnTo>
                      <a:pt x="0" y="4"/>
                    </a:lnTo>
                    <a:lnTo>
                      <a:pt x="0" y="4"/>
                    </a:lnTo>
                    <a:lnTo>
                      <a:pt x="0" y="4"/>
                    </a:lnTo>
                    <a:lnTo>
                      <a:pt x="0" y="4"/>
                    </a:lnTo>
                    <a:lnTo>
                      <a:pt x="0" y="5"/>
                    </a:lnTo>
                    <a:lnTo>
                      <a:pt x="0" y="5"/>
                    </a:lnTo>
                    <a:lnTo>
                      <a:pt x="0" y="4"/>
                    </a:lnTo>
                    <a:lnTo>
                      <a:pt x="0" y="5"/>
                    </a:lnTo>
                    <a:lnTo>
                      <a:pt x="0" y="4"/>
                    </a:lnTo>
                    <a:lnTo>
                      <a:pt x="0" y="4"/>
                    </a:lnTo>
                    <a:lnTo>
                      <a:pt x="0" y="4"/>
                    </a:lnTo>
                    <a:lnTo>
                      <a:pt x="0" y="4"/>
                    </a:lnTo>
                    <a:lnTo>
                      <a:pt x="0" y="3"/>
                    </a:lnTo>
                    <a:lnTo>
                      <a:pt x="0" y="2"/>
                    </a:lnTo>
                    <a:lnTo>
                      <a:pt x="0" y="1"/>
                    </a:lnTo>
                    <a:lnTo>
                      <a:pt x="0" y="1"/>
                    </a:lnTo>
                    <a:lnTo>
                      <a:pt x="0" y="1"/>
                    </a:lnTo>
                    <a:lnTo>
                      <a:pt x="0" y="1"/>
                    </a:lnTo>
                    <a:lnTo>
                      <a:pt x="0" y="1"/>
                    </a:lnTo>
                    <a:lnTo>
                      <a:pt x="0" y="1"/>
                    </a:lnTo>
                    <a:lnTo>
                      <a:pt x="0" y="0"/>
                    </a:lnTo>
                    <a:lnTo>
                      <a:pt x="0" y="0"/>
                    </a:lnTo>
                    <a:lnTo>
                      <a:pt x="0" y="0"/>
                    </a:lnTo>
                    <a:lnTo>
                      <a:pt x="0" y="1"/>
                    </a:lnTo>
                    <a:lnTo>
                      <a:pt x="0" y="0"/>
                    </a:lnTo>
                    <a:lnTo>
                      <a:pt x="0" y="1"/>
                    </a:lnTo>
                    <a:lnTo>
                      <a:pt x="0" y="1"/>
                    </a:lnTo>
                    <a:lnTo>
                      <a:pt x="0" y="1"/>
                    </a:lnTo>
                    <a:lnTo>
                      <a:pt x="0" y="2"/>
                    </a:lnTo>
                    <a:lnTo>
                      <a:pt x="0" y="2"/>
                    </a:lnTo>
                    <a:lnTo>
                      <a:pt x="0" y="3"/>
                    </a:lnTo>
                    <a:lnTo>
                      <a:pt x="0" y="3"/>
                    </a:lnTo>
                    <a:lnTo>
                      <a:pt x="0" y="4"/>
                    </a:lnTo>
                    <a:lnTo>
                      <a:pt x="0" y="4"/>
                    </a:lnTo>
                    <a:lnTo>
                      <a:pt x="0" y="4"/>
                    </a:lnTo>
                    <a:lnTo>
                      <a:pt x="0" y="5"/>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8"/>
                    </a:lnTo>
                    <a:lnTo>
                      <a:pt x="0" y="7"/>
                    </a:lnTo>
                    <a:lnTo>
                      <a:pt x="0" y="7"/>
                    </a:lnTo>
                    <a:lnTo>
                      <a:pt x="0" y="7"/>
                    </a:lnTo>
                    <a:lnTo>
                      <a:pt x="0" y="7"/>
                    </a:lnTo>
                    <a:lnTo>
                      <a:pt x="0" y="8"/>
                    </a:lnTo>
                    <a:lnTo>
                      <a:pt x="0" y="8"/>
                    </a:lnTo>
                    <a:lnTo>
                      <a:pt x="0" y="8"/>
                    </a:lnTo>
                    <a:lnTo>
                      <a:pt x="0" y="7"/>
                    </a:lnTo>
                    <a:lnTo>
                      <a:pt x="0" y="8"/>
                    </a:lnTo>
                    <a:lnTo>
                      <a:pt x="0" y="7"/>
                    </a:lnTo>
                    <a:lnTo>
                      <a:pt x="0" y="8"/>
                    </a:lnTo>
                    <a:lnTo>
                      <a:pt x="0" y="8"/>
                    </a:lnTo>
                    <a:lnTo>
                      <a:pt x="0" y="9"/>
                    </a:lnTo>
                    <a:lnTo>
                      <a:pt x="0" y="10"/>
                    </a:lnTo>
                    <a:lnTo>
                      <a:pt x="0" y="10"/>
                    </a:lnTo>
                    <a:lnTo>
                      <a:pt x="0" y="9"/>
                    </a:lnTo>
                    <a:lnTo>
                      <a:pt x="0" y="10"/>
                    </a:lnTo>
                    <a:lnTo>
                      <a:pt x="0" y="10"/>
                    </a:lnTo>
                    <a:lnTo>
                      <a:pt x="0" y="10"/>
                    </a:lnTo>
                    <a:lnTo>
                      <a:pt x="0" y="10"/>
                    </a:lnTo>
                    <a:lnTo>
                      <a:pt x="0" y="9"/>
                    </a:lnTo>
                    <a:lnTo>
                      <a:pt x="0" y="9"/>
                    </a:lnTo>
                    <a:lnTo>
                      <a:pt x="0" y="9"/>
                    </a:lnTo>
                    <a:lnTo>
                      <a:pt x="0" y="9"/>
                    </a:lnTo>
                    <a:lnTo>
                      <a:pt x="0" y="10"/>
                    </a:lnTo>
                    <a:lnTo>
                      <a:pt x="0" y="9"/>
                    </a:lnTo>
                    <a:lnTo>
                      <a:pt x="0" y="9"/>
                    </a:lnTo>
                    <a:lnTo>
                      <a:pt x="0" y="10"/>
                    </a:lnTo>
                    <a:lnTo>
                      <a:pt x="0" y="9"/>
                    </a:lnTo>
                    <a:lnTo>
                      <a:pt x="0" y="10"/>
                    </a:lnTo>
                    <a:lnTo>
                      <a:pt x="0" y="10"/>
                    </a:lnTo>
                    <a:lnTo>
                      <a:pt x="0" y="9"/>
                    </a:lnTo>
                    <a:lnTo>
                      <a:pt x="0" y="9"/>
                    </a:lnTo>
                    <a:lnTo>
                      <a:pt x="0" y="9"/>
                    </a:lnTo>
                    <a:lnTo>
                      <a:pt x="0" y="10"/>
                    </a:lnTo>
                    <a:lnTo>
                      <a:pt x="0" y="10"/>
                    </a:lnTo>
                    <a:lnTo>
                      <a:pt x="0" y="10"/>
                    </a:lnTo>
                    <a:lnTo>
                      <a:pt x="0" y="11"/>
                    </a:lnTo>
                    <a:lnTo>
                      <a:pt x="0" y="10"/>
                    </a:lnTo>
                    <a:lnTo>
                      <a:pt x="0" y="11"/>
                    </a:lnTo>
                    <a:lnTo>
                      <a:pt x="0" y="11"/>
                    </a:lnTo>
                    <a:lnTo>
                      <a:pt x="0" y="11"/>
                    </a:lnTo>
                    <a:lnTo>
                      <a:pt x="0" y="11"/>
                    </a:lnTo>
                    <a:lnTo>
                      <a:pt x="0" y="11"/>
                    </a:lnTo>
                    <a:lnTo>
                      <a:pt x="0" y="11"/>
                    </a:lnTo>
                    <a:lnTo>
                      <a:pt x="0" y="10"/>
                    </a:lnTo>
                    <a:lnTo>
                      <a:pt x="0" y="11"/>
                    </a:lnTo>
                    <a:lnTo>
                      <a:pt x="0" y="10"/>
                    </a:lnTo>
                    <a:lnTo>
                      <a:pt x="0" y="10"/>
                    </a:lnTo>
                    <a:lnTo>
                      <a:pt x="0" y="10"/>
                    </a:lnTo>
                    <a:lnTo>
                      <a:pt x="0" y="11"/>
                    </a:lnTo>
                    <a:lnTo>
                      <a:pt x="0" y="10"/>
                    </a:lnTo>
                    <a:lnTo>
                      <a:pt x="0" y="11"/>
                    </a:lnTo>
                    <a:lnTo>
                      <a:pt x="0" y="11"/>
                    </a:lnTo>
                    <a:lnTo>
                      <a:pt x="0" y="10"/>
                    </a:lnTo>
                    <a:lnTo>
                      <a:pt x="0" y="10"/>
                    </a:lnTo>
                    <a:lnTo>
                      <a:pt x="0" y="10"/>
                    </a:lnTo>
                    <a:lnTo>
                      <a:pt x="0" y="11"/>
                    </a:lnTo>
                    <a:lnTo>
                      <a:pt x="0" y="11"/>
                    </a:lnTo>
                    <a:lnTo>
                      <a:pt x="0" y="11"/>
                    </a:lnTo>
                    <a:lnTo>
                      <a:pt x="0" y="11"/>
                    </a:lnTo>
                    <a:lnTo>
                      <a:pt x="0" y="11"/>
                    </a:lnTo>
                    <a:lnTo>
                      <a:pt x="0" y="12"/>
                    </a:lnTo>
                    <a:lnTo>
                      <a:pt x="0" y="11"/>
                    </a:lnTo>
                    <a:lnTo>
                      <a:pt x="0" y="11"/>
                    </a:lnTo>
                    <a:lnTo>
                      <a:pt x="0" y="12"/>
                    </a:lnTo>
                    <a:lnTo>
                      <a:pt x="0" y="12"/>
                    </a:lnTo>
                    <a:lnTo>
                      <a:pt x="0" y="12"/>
                    </a:lnTo>
                    <a:lnTo>
                      <a:pt x="0" y="13"/>
                    </a:lnTo>
                    <a:lnTo>
                      <a:pt x="0" y="13"/>
                    </a:lnTo>
                    <a:lnTo>
                      <a:pt x="0" y="13"/>
                    </a:lnTo>
                    <a:lnTo>
                      <a:pt x="0" y="13"/>
                    </a:lnTo>
                    <a:lnTo>
                      <a:pt x="0" y="12"/>
                    </a:lnTo>
                    <a:lnTo>
                      <a:pt x="0" y="13"/>
                    </a:lnTo>
                    <a:lnTo>
                      <a:pt x="0" y="12"/>
                    </a:lnTo>
                    <a:lnTo>
                      <a:pt x="0" y="13"/>
                    </a:lnTo>
                    <a:lnTo>
                      <a:pt x="0" y="13"/>
                    </a:lnTo>
                    <a:lnTo>
                      <a:pt x="0" y="13"/>
                    </a:lnTo>
                    <a:lnTo>
                      <a:pt x="0" y="13"/>
                    </a:lnTo>
                    <a:lnTo>
                      <a:pt x="0" y="12"/>
                    </a:lnTo>
                    <a:lnTo>
                      <a:pt x="0" y="13"/>
                    </a:lnTo>
                    <a:lnTo>
                      <a:pt x="0" y="12"/>
                    </a:lnTo>
                    <a:lnTo>
                      <a:pt x="0" y="13"/>
                    </a:lnTo>
                    <a:lnTo>
                      <a:pt x="0" y="13"/>
                    </a:lnTo>
                    <a:lnTo>
                      <a:pt x="0" y="14"/>
                    </a:lnTo>
                    <a:lnTo>
                      <a:pt x="0" y="13"/>
                    </a:lnTo>
                    <a:lnTo>
                      <a:pt x="0" y="13"/>
                    </a:lnTo>
                    <a:lnTo>
                      <a:pt x="0" y="12"/>
                    </a:lnTo>
                    <a:lnTo>
                      <a:pt x="0" y="12"/>
                    </a:lnTo>
                    <a:lnTo>
                      <a:pt x="0" y="12"/>
                    </a:lnTo>
                    <a:lnTo>
                      <a:pt x="0" y="11"/>
                    </a:lnTo>
                    <a:lnTo>
                      <a:pt x="0" y="12"/>
                    </a:lnTo>
                    <a:lnTo>
                      <a:pt x="0" y="12"/>
                    </a:lnTo>
                    <a:lnTo>
                      <a:pt x="0" y="12"/>
                    </a:lnTo>
                    <a:lnTo>
                      <a:pt x="0" y="12"/>
                    </a:lnTo>
                    <a:lnTo>
                      <a:pt x="0" y="12"/>
                    </a:lnTo>
                    <a:lnTo>
                      <a:pt x="0" y="12"/>
                    </a:lnTo>
                    <a:lnTo>
                      <a:pt x="0" y="12"/>
                    </a:lnTo>
                    <a:lnTo>
                      <a:pt x="0" y="11"/>
                    </a:lnTo>
                    <a:lnTo>
                      <a:pt x="0" y="11"/>
                    </a:lnTo>
                    <a:lnTo>
                      <a:pt x="0" y="11"/>
                    </a:lnTo>
                    <a:lnTo>
                      <a:pt x="0" y="12"/>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9"/>
                    </a:lnTo>
                    <a:lnTo>
                      <a:pt x="0" y="9"/>
                    </a:lnTo>
                    <a:lnTo>
                      <a:pt x="0" y="9"/>
                    </a:lnTo>
                    <a:lnTo>
                      <a:pt x="0" y="9"/>
                    </a:lnTo>
                    <a:lnTo>
                      <a:pt x="0" y="9"/>
                    </a:lnTo>
                    <a:lnTo>
                      <a:pt x="0" y="10"/>
                    </a:lnTo>
                    <a:lnTo>
                      <a:pt x="0" y="10"/>
                    </a:lnTo>
                    <a:lnTo>
                      <a:pt x="0" y="10"/>
                    </a:lnTo>
                    <a:lnTo>
                      <a:pt x="0" y="10"/>
                    </a:lnTo>
                    <a:lnTo>
                      <a:pt x="0" y="11"/>
                    </a:lnTo>
                    <a:lnTo>
                      <a:pt x="0" y="10"/>
                    </a:lnTo>
                    <a:lnTo>
                      <a:pt x="0" y="11"/>
                    </a:lnTo>
                    <a:lnTo>
                      <a:pt x="0" y="11"/>
                    </a:lnTo>
                    <a:lnTo>
                      <a:pt x="0" y="11"/>
                    </a:lnTo>
                    <a:lnTo>
                      <a:pt x="0" y="10"/>
                    </a:lnTo>
                    <a:lnTo>
                      <a:pt x="0" y="10"/>
                    </a:lnTo>
                    <a:lnTo>
                      <a:pt x="0" y="11"/>
                    </a:lnTo>
                    <a:lnTo>
                      <a:pt x="0" y="11"/>
                    </a:lnTo>
                    <a:lnTo>
                      <a:pt x="0" y="11"/>
                    </a:lnTo>
                    <a:lnTo>
                      <a:pt x="0" y="10"/>
                    </a:lnTo>
                    <a:lnTo>
                      <a:pt x="0" y="11"/>
                    </a:lnTo>
                    <a:lnTo>
                      <a:pt x="0" y="11"/>
                    </a:lnTo>
                    <a:lnTo>
                      <a:pt x="0" y="10"/>
                    </a:lnTo>
                    <a:lnTo>
                      <a:pt x="0" y="10"/>
                    </a:lnTo>
                    <a:lnTo>
                      <a:pt x="0" y="9"/>
                    </a:lnTo>
                    <a:lnTo>
                      <a:pt x="0" y="9"/>
                    </a:lnTo>
                    <a:lnTo>
                      <a:pt x="0" y="8"/>
                    </a:lnTo>
                    <a:lnTo>
                      <a:pt x="0" y="8"/>
                    </a:lnTo>
                    <a:lnTo>
                      <a:pt x="0" y="9"/>
                    </a:lnTo>
                    <a:lnTo>
                      <a:pt x="0" y="8"/>
                    </a:lnTo>
                    <a:lnTo>
                      <a:pt x="0" y="7"/>
                    </a:lnTo>
                    <a:lnTo>
                      <a:pt x="0" y="7"/>
                    </a:lnTo>
                    <a:lnTo>
                      <a:pt x="0" y="7"/>
                    </a:lnTo>
                    <a:lnTo>
                      <a:pt x="0" y="7"/>
                    </a:lnTo>
                    <a:lnTo>
                      <a:pt x="0" y="8"/>
                    </a:lnTo>
                    <a:lnTo>
                      <a:pt x="0" y="8"/>
                    </a:lnTo>
                    <a:lnTo>
                      <a:pt x="0" y="8"/>
                    </a:lnTo>
                    <a:lnTo>
                      <a:pt x="0" y="9"/>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6"/>
                    </a:lnTo>
                    <a:lnTo>
                      <a:pt x="0" y="6"/>
                    </a:lnTo>
                    <a:lnTo>
                      <a:pt x="0" y="5"/>
                    </a:lnTo>
                    <a:lnTo>
                      <a:pt x="0" y="5"/>
                    </a:lnTo>
                    <a:lnTo>
                      <a:pt x="0" y="6"/>
                    </a:lnTo>
                    <a:lnTo>
                      <a:pt x="0" y="6"/>
                    </a:lnTo>
                    <a:lnTo>
                      <a:pt x="0" y="5"/>
                    </a:lnTo>
                    <a:lnTo>
                      <a:pt x="0" y="5"/>
                    </a:lnTo>
                    <a:lnTo>
                      <a:pt x="0" y="5"/>
                    </a:lnTo>
                    <a:lnTo>
                      <a:pt x="0" y="5"/>
                    </a:lnTo>
                    <a:lnTo>
                      <a:pt x="0" y="6"/>
                    </a:lnTo>
                    <a:lnTo>
                      <a:pt x="0" y="5"/>
                    </a:lnTo>
                    <a:lnTo>
                      <a:pt x="0" y="4"/>
                    </a:lnTo>
                    <a:lnTo>
                      <a:pt x="0" y="5"/>
                    </a:lnTo>
                    <a:lnTo>
                      <a:pt x="0" y="4"/>
                    </a:lnTo>
                    <a:lnTo>
                      <a:pt x="0" y="4"/>
                    </a:lnTo>
                    <a:lnTo>
                      <a:pt x="0" y="4"/>
                    </a:lnTo>
                    <a:lnTo>
                      <a:pt x="0" y="3"/>
                    </a:lnTo>
                    <a:lnTo>
                      <a:pt x="0" y="3"/>
                    </a:lnTo>
                    <a:lnTo>
                      <a:pt x="0" y="3"/>
                    </a:lnTo>
                    <a:lnTo>
                      <a:pt x="0" y="3"/>
                    </a:lnTo>
                    <a:lnTo>
                      <a:pt x="0" y="4"/>
                    </a:lnTo>
                    <a:lnTo>
                      <a:pt x="0" y="4"/>
                    </a:lnTo>
                    <a:lnTo>
                      <a:pt x="0" y="4"/>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6"/>
                    </a:lnTo>
                    <a:lnTo>
                      <a:pt x="0" y="7"/>
                    </a:lnTo>
                    <a:lnTo>
                      <a:pt x="0" y="6"/>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5"/>
                    </a:lnTo>
                    <a:lnTo>
                      <a:pt x="0" y="5"/>
                    </a:lnTo>
                    <a:lnTo>
                      <a:pt x="0" y="4"/>
                    </a:lnTo>
                    <a:lnTo>
                      <a:pt x="0" y="5"/>
                    </a:lnTo>
                    <a:lnTo>
                      <a:pt x="0" y="5"/>
                    </a:lnTo>
                    <a:lnTo>
                      <a:pt x="0" y="6"/>
                    </a:lnTo>
                    <a:lnTo>
                      <a:pt x="0" y="6"/>
                    </a:lnTo>
                    <a:lnTo>
                      <a:pt x="0" y="6"/>
                    </a:lnTo>
                    <a:lnTo>
                      <a:pt x="0" y="6"/>
                    </a:lnTo>
                    <a:lnTo>
                      <a:pt x="0" y="7"/>
                    </a:lnTo>
                    <a:lnTo>
                      <a:pt x="0" y="7"/>
                    </a:lnTo>
                    <a:lnTo>
                      <a:pt x="0" y="7"/>
                    </a:lnTo>
                    <a:lnTo>
                      <a:pt x="0" y="8"/>
                    </a:lnTo>
                    <a:lnTo>
                      <a:pt x="0" y="8"/>
                    </a:lnTo>
                    <a:lnTo>
                      <a:pt x="0" y="8"/>
                    </a:lnTo>
                    <a:lnTo>
                      <a:pt x="0" y="9"/>
                    </a:lnTo>
                    <a:lnTo>
                      <a:pt x="0" y="9"/>
                    </a:lnTo>
                    <a:lnTo>
                      <a:pt x="0" y="9"/>
                    </a:lnTo>
                    <a:lnTo>
                      <a:pt x="0" y="8"/>
                    </a:lnTo>
                    <a:lnTo>
                      <a:pt x="0" y="8"/>
                    </a:lnTo>
                    <a:lnTo>
                      <a:pt x="0" y="7"/>
                    </a:lnTo>
                    <a:lnTo>
                      <a:pt x="0" y="7"/>
                    </a:lnTo>
                    <a:lnTo>
                      <a:pt x="0" y="7"/>
                    </a:lnTo>
                    <a:lnTo>
                      <a:pt x="0" y="6"/>
                    </a:lnTo>
                    <a:lnTo>
                      <a:pt x="0" y="5"/>
                    </a:lnTo>
                    <a:lnTo>
                      <a:pt x="0" y="6"/>
                    </a:lnTo>
                    <a:lnTo>
                      <a:pt x="0" y="5"/>
                    </a:lnTo>
                    <a:lnTo>
                      <a:pt x="0" y="6"/>
                    </a:lnTo>
                    <a:lnTo>
                      <a:pt x="0" y="5"/>
                    </a:lnTo>
                    <a:lnTo>
                      <a:pt x="0" y="5"/>
                    </a:lnTo>
                    <a:lnTo>
                      <a:pt x="0" y="6"/>
                    </a:lnTo>
                    <a:lnTo>
                      <a:pt x="0" y="5"/>
                    </a:lnTo>
                    <a:lnTo>
                      <a:pt x="0" y="4"/>
                    </a:lnTo>
                    <a:lnTo>
                      <a:pt x="0" y="4"/>
                    </a:lnTo>
                    <a:lnTo>
                      <a:pt x="0" y="4"/>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path>
                </a:pathLst>
              </a:custGeom>
              <a:noFill/>
              <a:ln w="0">
                <a:solidFill>
                  <a:srgbClr val="3366FF"/>
                </a:solidFill>
                <a:prstDash val="solid"/>
                <a:round/>
                <a:headEnd/>
                <a:tailEnd/>
              </a:ln>
            </p:spPr>
            <p:txBody>
              <a:bodyPr/>
              <a:lstStyle/>
              <a:p>
                <a:endParaRPr lang="en-GB"/>
              </a:p>
            </p:txBody>
          </p:sp>
          <p:sp>
            <p:nvSpPr>
              <p:cNvPr id="186036" name="Freeform 692"/>
              <p:cNvSpPr>
                <a:spLocks/>
              </p:cNvSpPr>
              <p:nvPr/>
            </p:nvSpPr>
            <p:spPr bwMode="auto">
              <a:xfrm>
                <a:off x="3048" y="3569"/>
                <a:ext cx="6" cy="108"/>
              </a:xfrm>
              <a:custGeom>
                <a:avLst/>
                <a:gdLst/>
                <a:ahLst/>
                <a:cxnLst>
                  <a:cxn ang="0">
                    <a:pos x="1" y="6"/>
                  </a:cxn>
                  <a:cxn ang="0">
                    <a:pos x="1" y="8"/>
                  </a:cxn>
                  <a:cxn ang="0">
                    <a:pos x="1" y="9"/>
                  </a:cxn>
                  <a:cxn ang="0">
                    <a:pos x="1" y="9"/>
                  </a:cxn>
                  <a:cxn ang="0">
                    <a:pos x="1" y="8"/>
                  </a:cxn>
                  <a:cxn ang="0">
                    <a:pos x="1" y="7"/>
                  </a:cxn>
                  <a:cxn ang="0">
                    <a:pos x="1" y="6"/>
                  </a:cxn>
                  <a:cxn ang="0">
                    <a:pos x="1" y="6"/>
                  </a:cxn>
                  <a:cxn ang="0">
                    <a:pos x="1" y="4"/>
                  </a:cxn>
                  <a:cxn ang="0">
                    <a:pos x="1" y="5"/>
                  </a:cxn>
                  <a:cxn ang="0">
                    <a:pos x="1" y="3"/>
                  </a:cxn>
                  <a:cxn ang="0">
                    <a:pos x="1" y="3"/>
                  </a:cxn>
                  <a:cxn ang="0">
                    <a:pos x="1" y="1"/>
                  </a:cxn>
                  <a:cxn ang="0">
                    <a:pos x="1" y="2"/>
                  </a:cxn>
                  <a:cxn ang="0">
                    <a:pos x="1" y="6"/>
                  </a:cxn>
                  <a:cxn ang="0">
                    <a:pos x="1" y="6"/>
                  </a:cxn>
                  <a:cxn ang="0">
                    <a:pos x="1" y="8"/>
                  </a:cxn>
                  <a:cxn ang="0">
                    <a:pos x="1" y="8"/>
                  </a:cxn>
                  <a:cxn ang="0">
                    <a:pos x="1" y="6"/>
                  </a:cxn>
                  <a:cxn ang="0">
                    <a:pos x="1" y="5"/>
                  </a:cxn>
                  <a:cxn ang="0">
                    <a:pos x="1" y="3"/>
                  </a:cxn>
                  <a:cxn ang="0">
                    <a:pos x="1" y="2"/>
                  </a:cxn>
                  <a:cxn ang="0">
                    <a:pos x="1" y="6"/>
                  </a:cxn>
                  <a:cxn ang="0">
                    <a:pos x="1" y="7"/>
                  </a:cxn>
                  <a:cxn ang="0">
                    <a:pos x="1" y="6"/>
                  </a:cxn>
                  <a:cxn ang="0">
                    <a:pos x="1" y="7"/>
                  </a:cxn>
                  <a:cxn ang="0">
                    <a:pos x="1" y="6"/>
                  </a:cxn>
                  <a:cxn ang="0">
                    <a:pos x="1" y="7"/>
                  </a:cxn>
                  <a:cxn ang="0">
                    <a:pos x="1" y="9"/>
                  </a:cxn>
                  <a:cxn ang="0">
                    <a:pos x="1" y="10"/>
                  </a:cxn>
                  <a:cxn ang="0">
                    <a:pos x="1" y="9"/>
                  </a:cxn>
                  <a:cxn ang="0">
                    <a:pos x="1" y="9"/>
                  </a:cxn>
                  <a:cxn ang="0">
                    <a:pos x="1" y="7"/>
                  </a:cxn>
                  <a:cxn ang="0">
                    <a:pos x="1" y="6"/>
                  </a:cxn>
                  <a:cxn ang="0">
                    <a:pos x="1" y="6"/>
                  </a:cxn>
                  <a:cxn ang="0">
                    <a:pos x="1" y="6"/>
                  </a:cxn>
                  <a:cxn ang="0">
                    <a:pos x="1" y="7"/>
                  </a:cxn>
                  <a:cxn ang="0">
                    <a:pos x="1" y="8"/>
                  </a:cxn>
                  <a:cxn ang="0">
                    <a:pos x="1" y="9"/>
                  </a:cxn>
                  <a:cxn ang="0">
                    <a:pos x="1" y="8"/>
                  </a:cxn>
                  <a:cxn ang="0">
                    <a:pos x="1" y="9"/>
                  </a:cxn>
                  <a:cxn ang="0">
                    <a:pos x="1" y="9"/>
                  </a:cxn>
                  <a:cxn ang="0">
                    <a:pos x="1" y="7"/>
                  </a:cxn>
                  <a:cxn ang="0">
                    <a:pos x="1" y="10"/>
                  </a:cxn>
                  <a:cxn ang="0">
                    <a:pos x="1" y="9"/>
                  </a:cxn>
                  <a:cxn ang="0">
                    <a:pos x="1" y="10"/>
                  </a:cxn>
                  <a:cxn ang="0">
                    <a:pos x="1" y="9"/>
                  </a:cxn>
                  <a:cxn ang="0">
                    <a:pos x="1" y="8"/>
                  </a:cxn>
                  <a:cxn ang="0">
                    <a:pos x="1" y="9"/>
                  </a:cxn>
                  <a:cxn ang="0">
                    <a:pos x="1" y="8"/>
                  </a:cxn>
                  <a:cxn ang="0">
                    <a:pos x="1" y="8"/>
                  </a:cxn>
                  <a:cxn ang="0">
                    <a:pos x="1" y="10"/>
                  </a:cxn>
                  <a:cxn ang="0">
                    <a:pos x="1" y="10"/>
                  </a:cxn>
                  <a:cxn ang="0">
                    <a:pos x="1" y="12"/>
                  </a:cxn>
                  <a:cxn ang="0">
                    <a:pos x="1" y="9"/>
                  </a:cxn>
                  <a:cxn ang="0">
                    <a:pos x="1" y="9"/>
                  </a:cxn>
                  <a:cxn ang="0">
                    <a:pos x="1" y="11"/>
                  </a:cxn>
                  <a:cxn ang="0">
                    <a:pos x="1" y="11"/>
                  </a:cxn>
                  <a:cxn ang="0">
                    <a:pos x="1" y="13"/>
                  </a:cxn>
                  <a:cxn ang="0">
                    <a:pos x="1" y="14"/>
                  </a:cxn>
                  <a:cxn ang="0">
                    <a:pos x="1" y="15"/>
                  </a:cxn>
                  <a:cxn ang="0">
                    <a:pos x="1" y="17"/>
                  </a:cxn>
                  <a:cxn ang="0">
                    <a:pos x="1" y="18"/>
                  </a:cxn>
                </a:cxnLst>
                <a:rect l="0" t="0" r="r" b="b"/>
                <a:pathLst>
                  <a:path w="1" h="18">
                    <a:moveTo>
                      <a:pt x="0" y="9"/>
                    </a:moveTo>
                    <a:lnTo>
                      <a:pt x="0" y="8"/>
                    </a:lnTo>
                    <a:lnTo>
                      <a:pt x="0" y="9"/>
                    </a:lnTo>
                    <a:lnTo>
                      <a:pt x="0" y="8"/>
                    </a:lnTo>
                    <a:lnTo>
                      <a:pt x="0" y="8"/>
                    </a:lnTo>
                    <a:lnTo>
                      <a:pt x="0" y="7"/>
                    </a:lnTo>
                    <a:lnTo>
                      <a:pt x="1" y="8"/>
                    </a:lnTo>
                    <a:lnTo>
                      <a:pt x="1" y="7"/>
                    </a:lnTo>
                    <a:lnTo>
                      <a:pt x="1" y="7"/>
                    </a:lnTo>
                    <a:lnTo>
                      <a:pt x="1" y="6"/>
                    </a:lnTo>
                    <a:lnTo>
                      <a:pt x="1" y="6"/>
                    </a:lnTo>
                    <a:lnTo>
                      <a:pt x="1" y="7"/>
                    </a:lnTo>
                    <a:lnTo>
                      <a:pt x="1" y="6"/>
                    </a:lnTo>
                    <a:lnTo>
                      <a:pt x="1" y="7"/>
                    </a:lnTo>
                    <a:lnTo>
                      <a:pt x="1" y="7"/>
                    </a:lnTo>
                    <a:lnTo>
                      <a:pt x="1" y="7"/>
                    </a:lnTo>
                    <a:lnTo>
                      <a:pt x="1" y="6"/>
                    </a:lnTo>
                    <a:lnTo>
                      <a:pt x="1" y="7"/>
                    </a:lnTo>
                    <a:lnTo>
                      <a:pt x="1" y="7"/>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6"/>
                    </a:lnTo>
                    <a:lnTo>
                      <a:pt x="1" y="6"/>
                    </a:lnTo>
                    <a:lnTo>
                      <a:pt x="1" y="7"/>
                    </a:lnTo>
                    <a:lnTo>
                      <a:pt x="1" y="6"/>
                    </a:lnTo>
                    <a:lnTo>
                      <a:pt x="1" y="6"/>
                    </a:lnTo>
                    <a:lnTo>
                      <a:pt x="1" y="7"/>
                    </a:lnTo>
                    <a:lnTo>
                      <a:pt x="1" y="8"/>
                    </a:lnTo>
                    <a:lnTo>
                      <a:pt x="1" y="8"/>
                    </a:lnTo>
                    <a:lnTo>
                      <a:pt x="1" y="8"/>
                    </a:lnTo>
                    <a:lnTo>
                      <a:pt x="1" y="7"/>
                    </a:lnTo>
                    <a:lnTo>
                      <a:pt x="1" y="6"/>
                    </a:lnTo>
                    <a:lnTo>
                      <a:pt x="1" y="7"/>
                    </a:lnTo>
                    <a:lnTo>
                      <a:pt x="1" y="6"/>
                    </a:lnTo>
                    <a:lnTo>
                      <a:pt x="1" y="7"/>
                    </a:lnTo>
                    <a:lnTo>
                      <a:pt x="1" y="7"/>
                    </a:lnTo>
                    <a:lnTo>
                      <a:pt x="1" y="7"/>
                    </a:lnTo>
                    <a:lnTo>
                      <a:pt x="1" y="6"/>
                    </a:lnTo>
                    <a:lnTo>
                      <a:pt x="1" y="7"/>
                    </a:lnTo>
                    <a:lnTo>
                      <a:pt x="1" y="6"/>
                    </a:lnTo>
                    <a:lnTo>
                      <a:pt x="1" y="6"/>
                    </a:lnTo>
                    <a:lnTo>
                      <a:pt x="1" y="6"/>
                    </a:lnTo>
                    <a:lnTo>
                      <a:pt x="1" y="5"/>
                    </a:lnTo>
                    <a:lnTo>
                      <a:pt x="1" y="5"/>
                    </a:lnTo>
                    <a:lnTo>
                      <a:pt x="1" y="6"/>
                    </a:lnTo>
                    <a:lnTo>
                      <a:pt x="1" y="6"/>
                    </a:lnTo>
                    <a:lnTo>
                      <a:pt x="1" y="5"/>
                    </a:lnTo>
                    <a:lnTo>
                      <a:pt x="1" y="5"/>
                    </a:lnTo>
                    <a:lnTo>
                      <a:pt x="1" y="5"/>
                    </a:lnTo>
                    <a:lnTo>
                      <a:pt x="1" y="6"/>
                    </a:lnTo>
                    <a:lnTo>
                      <a:pt x="1" y="6"/>
                    </a:lnTo>
                    <a:lnTo>
                      <a:pt x="1" y="5"/>
                    </a:lnTo>
                    <a:lnTo>
                      <a:pt x="1" y="5"/>
                    </a:lnTo>
                    <a:lnTo>
                      <a:pt x="1" y="6"/>
                    </a:lnTo>
                    <a:lnTo>
                      <a:pt x="1" y="6"/>
                    </a:lnTo>
                    <a:lnTo>
                      <a:pt x="1" y="6"/>
                    </a:lnTo>
                    <a:lnTo>
                      <a:pt x="1" y="6"/>
                    </a:lnTo>
                    <a:lnTo>
                      <a:pt x="1" y="6"/>
                    </a:lnTo>
                    <a:lnTo>
                      <a:pt x="1" y="5"/>
                    </a:lnTo>
                    <a:lnTo>
                      <a:pt x="1" y="6"/>
                    </a:lnTo>
                    <a:lnTo>
                      <a:pt x="1" y="6"/>
                    </a:lnTo>
                    <a:lnTo>
                      <a:pt x="1" y="5"/>
                    </a:lnTo>
                    <a:lnTo>
                      <a:pt x="1" y="6"/>
                    </a:lnTo>
                    <a:lnTo>
                      <a:pt x="1" y="5"/>
                    </a:lnTo>
                    <a:lnTo>
                      <a:pt x="1" y="5"/>
                    </a:lnTo>
                    <a:lnTo>
                      <a:pt x="1" y="5"/>
                    </a:lnTo>
                    <a:lnTo>
                      <a:pt x="1" y="5"/>
                    </a:lnTo>
                    <a:lnTo>
                      <a:pt x="1" y="5"/>
                    </a:lnTo>
                    <a:lnTo>
                      <a:pt x="1" y="4"/>
                    </a:lnTo>
                    <a:lnTo>
                      <a:pt x="1" y="4"/>
                    </a:lnTo>
                    <a:lnTo>
                      <a:pt x="1" y="5"/>
                    </a:lnTo>
                    <a:lnTo>
                      <a:pt x="1" y="4"/>
                    </a:lnTo>
                    <a:lnTo>
                      <a:pt x="1" y="5"/>
                    </a:lnTo>
                    <a:lnTo>
                      <a:pt x="1" y="5"/>
                    </a:lnTo>
                    <a:lnTo>
                      <a:pt x="1" y="4"/>
                    </a:lnTo>
                    <a:lnTo>
                      <a:pt x="1" y="4"/>
                    </a:lnTo>
                    <a:lnTo>
                      <a:pt x="1" y="5"/>
                    </a:lnTo>
                    <a:lnTo>
                      <a:pt x="1" y="5"/>
                    </a:lnTo>
                    <a:lnTo>
                      <a:pt x="1" y="6"/>
                    </a:lnTo>
                    <a:lnTo>
                      <a:pt x="1" y="5"/>
                    </a:lnTo>
                    <a:lnTo>
                      <a:pt x="1" y="6"/>
                    </a:lnTo>
                    <a:lnTo>
                      <a:pt x="1" y="6"/>
                    </a:lnTo>
                    <a:lnTo>
                      <a:pt x="1" y="5"/>
                    </a:lnTo>
                    <a:lnTo>
                      <a:pt x="1" y="5"/>
                    </a:lnTo>
                    <a:lnTo>
                      <a:pt x="1" y="5"/>
                    </a:lnTo>
                    <a:lnTo>
                      <a:pt x="1" y="5"/>
                    </a:lnTo>
                    <a:lnTo>
                      <a:pt x="1" y="5"/>
                    </a:lnTo>
                    <a:lnTo>
                      <a:pt x="1" y="5"/>
                    </a:lnTo>
                    <a:lnTo>
                      <a:pt x="1" y="4"/>
                    </a:lnTo>
                    <a:lnTo>
                      <a:pt x="1" y="4"/>
                    </a:lnTo>
                    <a:lnTo>
                      <a:pt x="1" y="4"/>
                    </a:lnTo>
                    <a:lnTo>
                      <a:pt x="1" y="4"/>
                    </a:lnTo>
                    <a:lnTo>
                      <a:pt x="1" y="4"/>
                    </a:lnTo>
                    <a:lnTo>
                      <a:pt x="1" y="3"/>
                    </a:lnTo>
                    <a:lnTo>
                      <a:pt x="1" y="4"/>
                    </a:lnTo>
                    <a:lnTo>
                      <a:pt x="1" y="3"/>
                    </a:lnTo>
                    <a:lnTo>
                      <a:pt x="1" y="3"/>
                    </a:lnTo>
                    <a:lnTo>
                      <a:pt x="1" y="2"/>
                    </a:lnTo>
                    <a:lnTo>
                      <a:pt x="1" y="3"/>
                    </a:lnTo>
                    <a:lnTo>
                      <a:pt x="1" y="3"/>
                    </a:lnTo>
                    <a:lnTo>
                      <a:pt x="1" y="3"/>
                    </a:lnTo>
                    <a:lnTo>
                      <a:pt x="1" y="3"/>
                    </a:lnTo>
                    <a:lnTo>
                      <a:pt x="1" y="3"/>
                    </a:lnTo>
                    <a:lnTo>
                      <a:pt x="1" y="2"/>
                    </a:lnTo>
                    <a:lnTo>
                      <a:pt x="1" y="3"/>
                    </a:lnTo>
                    <a:lnTo>
                      <a:pt x="1" y="3"/>
                    </a:lnTo>
                    <a:lnTo>
                      <a:pt x="1" y="2"/>
                    </a:lnTo>
                    <a:lnTo>
                      <a:pt x="1" y="3"/>
                    </a:lnTo>
                    <a:lnTo>
                      <a:pt x="1" y="2"/>
                    </a:lnTo>
                    <a:lnTo>
                      <a:pt x="1" y="2"/>
                    </a:lnTo>
                    <a:lnTo>
                      <a:pt x="1" y="1"/>
                    </a:lnTo>
                    <a:lnTo>
                      <a:pt x="1" y="1"/>
                    </a:lnTo>
                    <a:lnTo>
                      <a:pt x="1" y="1"/>
                    </a:lnTo>
                    <a:lnTo>
                      <a:pt x="1" y="0"/>
                    </a:lnTo>
                    <a:lnTo>
                      <a:pt x="1" y="1"/>
                    </a:lnTo>
                    <a:lnTo>
                      <a:pt x="1" y="1"/>
                    </a:lnTo>
                    <a:lnTo>
                      <a:pt x="1" y="1"/>
                    </a:lnTo>
                    <a:lnTo>
                      <a:pt x="1" y="1"/>
                    </a:lnTo>
                    <a:lnTo>
                      <a:pt x="1" y="1"/>
                    </a:lnTo>
                    <a:lnTo>
                      <a:pt x="1" y="2"/>
                    </a:lnTo>
                    <a:lnTo>
                      <a:pt x="1" y="2"/>
                    </a:lnTo>
                    <a:lnTo>
                      <a:pt x="1" y="3"/>
                    </a:lnTo>
                    <a:lnTo>
                      <a:pt x="1" y="3"/>
                    </a:lnTo>
                    <a:lnTo>
                      <a:pt x="1" y="3"/>
                    </a:lnTo>
                    <a:lnTo>
                      <a:pt x="1" y="3"/>
                    </a:lnTo>
                    <a:lnTo>
                      <a:pt x="1" y="3"/>
                    </a:lnTo>
                    <a:lnTo>
                      <a:pt x="1" y="2"/>
                    </a:lnTo>
                    <a:lnTo>
                      <a:pt x="1" y="2"/>
                    </a:lnTo>
                    <a:lnTo>
                      <a:pt x="1" y="3"/>
                    </a:lnTo>
                    <a:lnTo>
                      <a:pt x="1" y="3"/>
                    </a:lnTo>
                    <a:lnTo>
                      <a:pt x="1" y="4"/>
                    </a:lnTo>
                    <a:lnTo>
                      <a:pt x="1" y="4"/>
                    </a:lnTo>
                    <a:lnTo>
                      <a:pt x="1" y="4"/>
                    </a:lnTo>
                    <a:lnTo>
                      <a:pt x="1" y="5"/>
                    </a:lnTo>
                    <a:lnTo>
                      <a:pt x="1" y="5"/>
                    </a:lnTo>
                    <a:lnTo>
                      <a:pt x="1" y="5"/>
                    </a:lnTo>
                    <a:lnTo>
                      <a:pt x="1" y="5"/>
                    </a:lnTo>
                    <a:lnTo>
                      <a:pt x="1" y="6"/>
                    </a:lnTo>
                    <a:lnTo>
                      <a:pt x="1" y="6"/>
                    </a:lnTo>
                    <a:lnTo>
                      <a:pt x="1" y="6"/>
                    </a:lnTo>
                    <a:lnTo>
                      <a:pt x="1" y="6"/>
                    </a:lnTo>
                    <a:lnTo>
                      <a:pt x="1" y="7"/>
                    </a:lnTo>
                    <a:lnTo>
                      <a:pt x="1" y="6"/>
                    </a:lnTo>
                    <a:lnTo>
                      <a:pt x="1" y="7"/>
                    </a:lnTo>
                    <a:lnTo>
                      <a:pt x="1" y="6"/>
                    </a:lnTo>
                    <a:lnTo>
                      <a:pt x="1" y="7"/>
                    </a:lnTo>
                    <a:lnTo>
                      <a:pt x="1" y="7"/>
                    </a:lnTo>
                    <a:lnTo>
                      <a:pt x="1" y="7"/>
                    </a:lnTo>
                    <a:lnTo>
                      <a:pt x="1" y="6"/>
                    </a:lnTo>
                    <a:lnTo>
                      <a:pt x="1" y="6"/>
                    </a:lnTo>
                    <a:lnTo>
                      <a:pt x="1" y="6"/>
                    </a:lnTo>
                    <a:lnTo>
                      <a:pt x="1" y="5"/>
                    </a:lnTo>
                    <a:lnTo>
                      <a:pt x="1" y="6"/>
                    </a:lnTo>
                    <a:lnTo>
                      <a:pt x="1" y="6"/>
                    </a:lnTo>
                    <a:lnTo>
                      <a:pt x="1" y="6"/>
                    </a:lnTo>
                    <a:lnTo>
                      <a:pt x="1" y="6"/>
                    </a:lnTo>
                    <a:lnTo>
                      <a:pt x="1" y="6"/>
                    </a:lnTo>
                    <a:lnTo>
                      <a:pt x="1" y="6"/>
                    </a:lnTo>
                    <a:lnTo>
                      <a:pt x="1" y="7"/>
                    </a:lnTo>
                    <a:lnTo>
                      <a:pt x="1" y="8"/>
                    </a:lnTo>
                    <a:lnTo>
                      <a:pt x="1" y="7"/>
                    </a:lnTo>
                    <a:lnTo>
                      <a:pt x="1" y="7"/>
                    </a:lnTo>
                    <a:lnTo>
                      <a:pt x="1" y="7"/>
                    </a:lnTo>
                    <a:lnTo>
                      <a:pt x="1" y="9"/>
                    </a:lnTo>
                    <a:lnTo>
                      <a:pt x="1" y="8"/>
                    </a:lnTo>
                    <a:lnTo>
                      <a:pt x="1" y="9"/>
                    </a:lnTo>
                    <a:lnTo>
                      <a:pt x="1" y="9"/>
                    </a:lnTo>
                    <a:lnTo>
                      <a:pt x="1" y="9"/>
                    </a:lnTo>
                    <a:lnTo>
                      <a:pt x="1" y="8"/>
                    </a:lnTo>
                    <a:lnTo>
                      <a:pt x="1" y="8"/>
                    </a:lnTo>
                    <a:lnTo>
                      <a:pt x="1" y="8"/>
                    </a:lnTo>
                    <a:lnTo>
                      <a:pt x="1" y="7"/>
                    </a:lnTo>
                    <a:lnTo>
                      <a:pt x="1" y="6"/>
                    </a:lnTo>
                    <a:lnTo>
                      <a:pt x="1" y="6"/>
                    </a:lnTo>
                    <a:lnTo>
                      <a:pt x="1" y="6"/>
                    </a:lnTo>
                    <a:lnTo>
                      <a:pt x="1" y="6"/>
                    </a:lnTo>
                    <a:lnTo>
                      <a:pt x="1" y="6"/>
                    </a:lnTo>
                    <a:lnTo>
                      <a:pt x="1" y="5"/>
                    </a:lnTo>
                    <a:lnTo>
                      <a:pt x="1" y="6"/>
                    </a:lnTo>
                    <a:lnTo>
                      <a:pt x="1" y="6"/>
                    </a:lnTo>
                    <a:lnTo>
                      <a:pt x="1" y="6"/>
                    </a:lnTo>
                    <a:lnTo>
                      <a:pt x="1" y="6"/>
                    </a:lnTo>
                    <a:lnTo>
                      <a:pt x="1" y="5"/>
                    </a:lnTo>
                    <a:lnTo>
                      <a:pt x="1" y="5"/>
                    </a:lnTo>
                    <a:lnTo>
                      <a:pt x="1" y="5"/>
                    </a:lnTo>
                    <a:lnTo>
                      <a:pt x="1" y="5"/>
                    </a:lnTo>
                    <a:lnTo>
                      <a:pt x="1" y="5"/>
                    </a:lnTo>
                    <a:lnTo>
                      <a:pt x="1" y="5"/>
                    </a:lnTo>
                    <a:lnTo>
                      <a:pt x="1" y="4"/>
                    </a:lnTo>
                    <a:lnTo>
                      <a:pt x="1" y="4"/>
                    </a:lnTo>
                    <a:lnTo>
                      <a:pt x="1" y="5"/>
                    </a:lnTo>
                    <a:lnTo>
                      <a:pt x="1" y="5"/>
                    </a:lnTo>
                    <a:lnTo>
                      <a:pt x="1" y="5"/>
                    </a:lnTo>
                    <a:lnTo>
                      <a:pt x="1" y="5"/>
                    </a:lnTo>
                    <a:lnTo>
                      <a:pt x="1" y="5"/>
                    </a:lnTo>
                    <a:lnTo>
                      <a:pt x="1" y="4"/>
                    </a:lnTo>
                    <a:lnTo>
                      <a:pt x="1" y="4"/>
                    </a:lnTo>
                    <a:lnTo>
                      <a:pt x="1" y="4"/>
                    </a:lnTo>
                    <a:lnTo>
                      <a:pt x="1" y="4"/>
                    </a:lnTo>
                    <a:lnTo>
                      <a:pt x="1" y="3"/>
                    </a:lnTo>
                    <a:lnTo>
                      <a:pt x="1" y="4"/>
                    </a:lnTo>
                    <a:lnTo>
                      <a:pt x="1" y="3"/>
                    </a:lnTo>
                    <a:lnTo>
                      <a:pt x="1" y="3"/>
                    </a:lnTo>
                    <a:lnTo>
                      <a:pt x="1" y="3"/>
                    </a:lnTo>
                    <a:lnTo>
                      <a:pt x="1" y="3"/>
                    </a:lnTo>
                    <a:lnTo>
                      <a:pt x="1" y="2"/>
                    </a:lnTo>
                    <a:lnTo>
                      <a:pt x="1" y="2"/>
                    </a:lnTo>
                    <a:lnTo>
                      <a:pt x="1" y="2"/>
                    </a:lnTo>
                    <a:lnTo>
                      <a:pt x="1" y="3"/>
                    </a:lnTo>
                    <a:lnTo>
                      <a:pt x="1" y="2"/>
                    </a:lnTo>
                    <a:lnTo>
                      <a:pt x="1" y="2"/>
                    </a:lnTo>
                    <a:lnTo>
                      <a:pt x="1" y="2"/>
                    </a:lnTo>
                    <a:lnTo>
                      <a:pt x="1" y="3"/>
                    </a:lnTo>
                    <a:lnTo>
                      <a:pt x="1" y="2"/>
                    </a:lnTo>
                    <a:lnTo>
                      <a:pt x="1" y="2"/>
                    </a:lnTo>
                    <a:lnTo>
                      <a:pt x="1" y="2"/>
                    </a:lnTo>
                    <a:lnTo>
                      <a:pt x="1" y="3"/>
                    </a:lnTo>
                    <a:lnTo>
                      <a:pt x="1" y="3"/>
                    </a:lnTo>
                    <a:lnTo>
                      <a:pt x="1" y="4"/>
                    </a:lnTo>
                    <a:lnTo>
                      <a:pt x="1" y="5"/>
                    </a:lnTo>
                    <a:lnTo>
                      <a:pt x="1" y="5"/>
                    </a:lnTo>
                    <a:lnTo>
                      <a:pt x="1" y="5"/>
                    </a:lnTo>
                    <a:lnTo>
                      <a:pt x="1" y="6"/>
                    </a:lnTo>
                    <a:lnTo>
                      <a:pt x="1" y="6"/>
                    </a:lnTo>
                    <a:lnTo>
                      <a:pt x="1" y="6"/>
                    </a:lnTo>
                    <a:lnTo>
                      <a:pt x="1" y="6"/>
                    </a:lnTo>
                    <a:lnTo>
                      <a:pt x="1" y="6"/>
                    </a:lnTo>
                    <a:lnTo>
                      <a:pt x="1" y="6"/>
                    </a:lnTo>
                    <a:lnTo>
                      <a:pt x="1" y="5"/>
                    </a:lnTo>
                    <a:lnTo>
                      <a:pt x="1" y="5"/>
                    </a:lnTo>
                    <a:lnTo>
                      <a:pt x="1" y="5"/>
                    </a:lnTo>
                    <a:lnTo>
                      <a:pt x="1" y="6"/>
                    </a:lnTo>
                    <a:lnTo>
                      <a:pt x="1" y="5"/>
                    </a:lnTo>
                    <a:lnTo>
                      <a:pt x="1" y="6"/>
                    </a:lnTo>
                    <a:lnTo>
                      <a:pt x="1" y="6"/>
                    </a:lnTo>
                    <a:lnTo>
                      <a:pt x="1" y="6"/>
                    </a:lnTo>
                    <a:lnTo>
                      <a:pt x="1" y="7"/>
                    </a:lnTo>
                    <a:lnTo>
                      <a:pt x="1" y="7"/>
                    </a:lnTo>
                    <a:lnTo>
                      <a:pt x="1" y="6"/>
                    </a:lnTo>
                    <a:lnTo>
                      <a:pt x="1" y="6"/>
                    </a:lnTo>
                    <a:lnTo>
                      <a:pt x="1" y="5"/>
                    </a:lnTo>
                    <a:lnTo>
                      <a:pt x="1" y="4"/>
                    </a:lnTo>
                    <a:lnTo>
                      <a:pt x="1" y="5"/>
                    </a:lnTo>
                    <a:lnTo>
                      <a:pt x="1" y="5"/>
                    </a:lnTo>
                    <a:lnTo>
                      <a:pt x="1" y="5"/>
                    </a:lnTo>
                    <a:lnTo>
                      <a:pt x="1" y="6"/>
                    </a:lnTo>
                    <a:lnTo>
                      <a:pt x="1" y="6"/>
                    </a:lnTo>
                    <a:lnTo>
                      <a:pt x="1" y="6"/>
                    </a:lnTo>
                    <a:lnTo>
                      <a:pt x="1" y="5"/>
                    </a:lnTo>
                    <a:lnTo>
                      <a:pt x="1" y="5"/>
                    </a:lnTo>
                    <a:lnTo>
                      <a:pt x="1" y="5"/>
                    </a:lnTo>
                    <a:lnTo>
                      <a:pt x="1" y="5"/>
                    </a:lnTo>
                    <a:lnTo>
                      <a:pt x="1" y="5"/>
                    </a:lnTo>
                    <a:lnTo>
                      <a:pt x="1" y="5"/>
                    </a:lnTo>
                    <a:lnTo>
                      <a:pt x="1" y="5"/>
                    </a:lnTo>
                    <a:lnTo>
                      <a:pt x="1" y="5"/>
                    </a:lnTo>
                    <a:lnTo>
                      <a:pt x="1" y="6"/>
                    </a:lnTo>
                    <a:lnTo>
                      <a:pt x="1" y="6"/>
                    </a:lnTo>
                    <a:lnTo>
                      <a:pt x="1" y="7"/>
                    </a:lnTo>
                    <a:lnTo>
                      <a:pt x="1" y="7"/>
                    </a:lnTo>
                    <a:lnTo>
                      <a:pt x="1" y="8"/>
                    </a:lnTo>
                    <a:lnTo>
                      <a:pt x="1" y="8"/>
                    </a:lnTo>
                    <a:lnTo>
                      <a:pt x="1" y="8"/>
                    </a:lnTo>
                    <a:lnTo>
                      <a:pt x="1" y="8"/>
                    </a:lnTo>
                    <a:lnTo>
                      <a:pt x="1" y="7"/>
                    </a:lnTo>
                    <a:lnTo>
                      <a:pt x="1" y="8"/>
                    </a:lnTo>
                    <a:lnTo>
                      <a:pt x="1" y="7"/>
                    </a:lnTo>
                    <a:lnTo>
                      <a:pt x="1" y="7"/>
                    </a:lnTo>
                    <a:lnTo>
                      <a:pt x="1" y="7"/>
                    </a:lnTo>
                    <a:lnTo>
                      <a:pt x="1" y="6"/>
                    </a:lnTo>
                    <a:lnTo>
                      <a:pt x="1" y="7"/>
                    </a:lnTo>
                    <a:lnTo>
                      <a:pt x="1" y="7"/>
                    </a:lnTo>
                    <a:lnTo>
                      <a:pt x="1" y="8"/>
                    </a:lnTo>
                    <a:lnTo>
                      <a:pt x="1" y="8"/>
                    </a:lnTo>
                    <a:lnTo>
                      <a:pt x="1" y="7"/>
                    </a:lnTo>
                    <a:lnTo>
                      <a:pt x="1" y="6"/>
                    </a:lnTo>
                    <a:lnTo>
                      <a:pt x="1" y="6"/>
                    </a:lnTo>
                    <a:lnTo>
                      <a:pt x="1" y="6"/>
                    </a:lnTo>
                    <a:lnTo>
                      <a:pt x="1" y="7"/>
                    </a:lnTo>
                    <a:lnTo>
                      <a:pt x="1" y="7"/>
                    </a:lnTo>
                    <a:lnTo>
                      <a:pt x="1" y="7"/>
                    </a:lnTo>
                    <a:lnTo>
                      <a:pt x="1" y="8"/>
                    </a:lnTo>
                    <a:lnTo>
                      <a:pt x="1" y="8"/>
                    </a:lnTo>
                    <a:lnTo>
                      <a:pt x="1" y="8"/>
                    </a:lnTo>
                    <a:lnTo>
                      <a:pt x="1" y="9"/>
                    </a:lnTo>
                    <a:lnTo>
                      <a:pt x="1" y="9"/>
                    </a:lnTo>
                    <a:lnTo>
                      <a:pt x="1" y="8"/>
                    </a:lnTo>
                    <a:lnTo>
                      <a:pt x="1" y="9"/>
                    </a:lnTo>
                    <a:lnTo>
                      <a:pt x="1" y="9"/>
                    </a:lnTo>
                    <a:lnTo>
                      <a:pt x="1" y="9"/>
                    </a:lnTo>
                    <a:lnTo>
                      <a:pt x="1" y="9"/>
                    </a:lnTo>
                    <a:lnTo>
                      <a:pt x="1" y="9"/>
                    </a:lnTo>
                    <a:lnTo>
                      <a:pt x="1" y="10"/>
                    </a:lnTo>
                    <a:lnTo>
                      <a:pt x="1" y="10"/>
                    </a:lnTo>
                    <a:lnTo>
                      <a:pt x="1" y="11"/>
                    </a:lnTo>
                    <a:lnTo>
                      <a:pt x="1" y="10"/>
                    </a:lnTo>
                    <a:lnTo>
                      <a:pt x="1" y="11"/>
                    </a:lnTo>
                    <a:lnTo>
                      <a:pt x="1" y="10"/>
                    </a:lnTo>
                    <a:lnTo>
                      <a:pt x="1" y="11"/>
                    </a:lnTo>
                    <a:lnTo>
                      <a:pt x="1" y="11"/>
                    </a:lnTo>
                    <a:lnTo>
                      <a:pt x="1" y="11"/>
                    </a:lnTo>
                    <a:lnTo>
                      <a:pt x="1" y="11"/>
                    </a:lnTo>
                    <a:lnTo>
                      <a:pt x="1" y="10"/>
                    </a:lnTo>
                    <a:lnTo>
                      <a:pt x="1" y="10"/>
                    </a:lnTo>
                    <a:lnTo>
                      <a:pt x="1" y="10"/>
                    </a:lnTo>
                    <a:lnTo>
                      <a:pt x="1" y="9"/>
                    </a:lnTo>
                    <a:lnTo>
                      <a:pt x="1" y="9"/>
                    </a:lnTo>
                    <a:lnTo>
                      <a:pt x="1" y="9"/>
                    </a:lnTo>
                    <a:lnTo>
                      <a:pt x="1" y="9"/>
                    </a:lnTo>
                    <a:lnTo>
                      <a:pt x="1" y="9"/>
                    </a:lnTo>
                    <a:lnTo>
                      <a:pt x="1" y="8"/>
                    </a:lnTo>
                    <a:lnTo>
                      <a:pt x="1" y="8"/>
                    </a:lnTo>
                    <a:lnTo>
                      <a:pt x="1" y="8"/>
                    </a:lnTo>
                    <a:lnTo>
                      <a:pt x="1" y="9"/>
                    </a:lnTo>
                    <a:lnTo>
                      <a:pt x="1" y="9"/>
                    </a:lnTo>
                    <a:lnTo>
                      <a:pt x="1" y="9"/>
                    </a:lnTo>
                    <a:lnTo>
                      <a:pt x="1" y="9"/>
                    </a:lnTo>
                    <a:lnTo>
                      <a:pt x="1" y="10"/>
                    </a:lnTo>
                    <a:lnTo>
                      <a:pt x="1" y="9"/>
                    </a:lnTo>
                    <a:lnTo>
                      <a:pt x="1" y="10"/>
                    </a:lnTo>
                    <a:lnTo>
                      <a:pt x="1" y="9"/>
                    </a:lnTo>
                    <a:lnTo>
                      <a:pt x="1" y="10"/>
                    </a:lnTo>
                    <a:lnTo>
                      <a:pt x="1" y="10"/>
                    </a:lnTo>
                    <a:lnTo>
                      <a:pt x="1" y="10"/>
                    </a:lnTo>
                    <a:lnTo>
                      <a:pt x="1" y="9"/>
                    </a:lnTo>
                    <a:lnTo>
                      <a:pt x="1" y="8"/>
                    </a:lnTo>
                    <a:lnTo>
                      <a:pt x="1" y="8"/>
                    </a:lnTo>
                    <a:lnTo>
                      <a:pt x="1" y="8"/>
                    </a:lnTo>
                    <a:lnTo>
                      <a:pt x="1" y="8"/>
                    </a:lnTo>
                    <a:lnTo>
                      <a:pt x="1" y="8"/>
                    </a:lnTo>
                    <a:lnTo>
                      <a:pt x="1" y="8"/>
                    </a:lnTo>
                    <a:lnTo>
                      <a:pt x="1" y="8"/>
                    </a:lnTo>
                    <a:lnTo>
                      <a:pt x="1" y="7"/>
                    </a:lnTo>
                    <a:lnTo>
                      <a:pt x="1" y="7"/>
                    </a:lnTo>
                    <a:lnTo>
                      <a:pt x="1" y="7"/>
                    </a:lnTo>
                    <a:lnTo>
                      <a:pt x="1" y="7"/>
                    </a:lnTo>
                    <a:lnTo>
                      <a:pt x="1" y="8"/>
                    </a:lnTo>
                    <a:lnTo>
                      <a:pt x="1" y="7"/>
                    </a:lnTo>
                    <a:lnTo>
                      <a:pt x="1" y="7"/>
                    </a:lnTo>
                    <a:lnTo>
                      <a:pt x="1" y="8"/>
                    </a:lnTo>
                    <a:lnTo>
                      <a:pt x="1" y="7"/>
                    </a:lnTo>
                    <a:lnTo>
                      <a:pt x="1" y="7"/>
                    </a:lnTo>
                    <a:lnTo>
                      <a:pt x="1" y="6"/>
                    </a:lnTo>
                    <a:lnTo>
                      <a:pt x="1" y="7"/>
                    </a:lnTo>
                    <a:lnTo>
                      <a:pt x="1" y="6"/>
                    </a:lnTo>
                    <a:lnTo>
                      <a:pt x="1" y="6"/>
                    </a:lnTo>
                    <a:lnTo>
                      <a:pt x="1" y="6"/>
                    </a:lnTo>
                    <a:lnTo>
                      <a:pt x="1" y="5"/>
                    </a:lnTo>
                    <a:lnTo>
                      <a:pt x="1" y="5"/>
                    </a:lnTo>
                    <a:lnTo>
                      <a:pt x="1" y="4"/>
                    </a:lnTo>
                    <a:lnTo>
                      <a:pt x="1" y="4"/>
                    </a:lnTo>
                    <a:lnTo>
                      <a:pt x="1" y="4"/>
                    </a:lnTo>
                    <a:lnTo>
                      <a:pt x="1" y="4"/>
                    </a:lnTo>
                    <a:lnTo>
                      <a:pt x="1" y="4"/>
                    </a:lnTo>
                    <a:lnTo>
                      <a:pt x="1" y="5"/>
                    </a:lnTo>
                    <a:lnTo>
                      <a:pt x="1" y="5"/>
                    </a:lnTo>
                    <a:lnTo>
                      <a:pt x="1" y="6"/>
                    </a:lnTo>
                    <a:lnTo>
                      <a:pt x="1" y="6"/>
                    </a:lnTo>
                    <a:lnTo>
                      <a:pt x="1" y="5"/>
                    </a:lnTo>
                    <a:lnTo>
                      <a:pt x="1" y="5"/>
                    </a:lnTo>
                    <a:lnTo>
                      <a:pt x="1" y="5"/>
                    </a:lnTo>
                    <a:lnTo>
                      <a:pt x="1" y="6"/>
                    </a:lnTo>
                    <a:lnTo>
                      <a:pt x="1" y="5"/>
                    </a:lnTo>
                    <a:lnTo>
                      <a:pt x="1" y="6"/>
                    </a:lnTo>
                    <a:lnTo>
                      <a:pt x="1" y="5"/>
                    </a:lnTo>
                    <a:lnTo>
                      <a:pt x="1" y="5"/>
                    </a:lnTo>
                    <a:lnTo>
                      <a:pt x="1" y="6"/>
                    </a:lnTo>
                    <a:lnTo>
                      <a:pt x="1" y="5"/>
                    </a:lnTo>
                    <a:lnTo>
                      <a:pt x="1" y="6"/>
                    </a:lnTo>
                    <a:lnTo>
                      <a:pt x="1" y="6"/>
                    </a:lnTo>
                    <a:lnTo>
                      <a:pt x="1" y="6"/>
                    </a:lnTo>
                    <a:lnTo>
                      <a:pt x="1" y="7"/>
                    </a:lnTo>
                    <a:lnTo>
                      <a:pt x="1" y="6"/>
                    </a:lnTo>
                    <a:lnTo>
                      <a:pt x="1" y="6"/>
                    </a:lnTo>
                    <a:lnTo>
                      <a:pt x="1" y="6"/>
                    </a:lnTo>
                    <a:lnTo>
                      <a:pt x="1" y="6"/>
                    </a:lnTo>
                    <a:lnTo>
                      <a:pt x="1" y="7"/>
                    </a:lnTo>
                    <a:lnTo>
                      <a:pt x="1" y="6"/>
                    </a:lnTo>
                    <a:lnTo>
                      <a:pt x="1" y="6"/>
                    </a:lnTo>
                    <a:lnTo>
                      <a:pt x="1" y="7"/>
                    </a:lnTo>
                    <a:lnTo>
                      <a:pt x="1" y="8"/>
                    </a:lnTo>
                    <a:lnTo>
                      <a:pt x="1" y="7"/>
                    </a:lnTo>
                    <a:lnTo>
                      <a:pt x="1" y="7"/>
                    </a:lnTo>
                    <a:lnTo>
                      <a:pt x="1" y="8"/>
                    </a:lnTo>
                    <a:lnTo>
                      <a:pt x="1" y="7"/>
                    </a:lnTo>
                    <a:lnTo>
                      <a:pt x="1" y="7"/>
                    </a:lnTo>
                    <a:lnTo>
                      <a:pt x="1" y="7"/>
                    </a:lnTo>
                    <a:lnTo>
                      <a:pt x="1" y="8"/>
                    </a:lnTo>
                    <a:lnTo>
                      <a:pt x="1" y="8"/>
                    </a:lnTo>
                    <a:lnTo>
                      <a:pt x="1" y="8"/>
                    </a:lnTo>
                    <a:lnTo>
                      <a:pt x="1" y="8"/>
                    </a:lnTo>
                    <a:lnTo>
                      <a:pt x="1" y="7"/>
                    </a:lnTo>
                    <a:lnTo>
                      <a:pt x="1" y="7"/>
                    </a:lnTo>
                    <a:lnTo>
                      <a:pt x="1" y="7"/>
                    </a:lnTo>
                    <a:lnTo>
                      <a:pt x="1" y="7"/>
                    </a:lnTo>
                    <a:lnTo>
                      <a:pt x="1" y="8"/>
                    </a:lnTo>
                    <a:lnTo>
                      <a:pt x="1" y="7"/>
                    </a:lnTo>
                    <a:lnTo>
                      <a:pt x="1" y="8"/>
                    </a:lnTo>
                    <a:lnTo>
                      <a:pt x="1" y="8"/>
                    </a:lnTo>
                    <a:lnTo>
                      <a:pt x="1" y="8"/>
                    </a:lnTo>
                    <a:lnTo>
                      <a:pt x="1" y="9"/>
                    </a:lnTo>
                    <a:lnTo>
                      <a:pt x="1" y="9"/>
                    </a:lnTo>
                    <a:lnTo>
                      <a:pt x="1" y="8"/>
                    </a:lnTo>
                    <a:lnTo>
                      <a:pt x="1" y="8"/>
                    </a:lnTo>
                    <a:lnTo>
                      <a:pt x="1" y="8"/>
                    </a:lnTo>
                    <a:lnTo>
                      <a:pt x="1" y="9"/>
                    </a:lnTo>
                    <a:lnTo>
                      <a:pt x="1" y="8"/>
                    </a:lnTo>
                    <a:lnTo>
                      <a:pt x="1" y="8"/>
                    </a:lnTo>
                    <a:lnTo>
                      <a:pt x="1" y="8"/>
                    </a:lnTo>
                    <a:lnTo>
                      <a:pt x="1" y="7"/>
                    </a:lnTo>
                    <a:lnTo>
                      <a:pt x="1" y="8"/>
                    </a:lnTo>
                    <a:lnTo>
                      <a:pt x="1" y="8"/>
                    </a:lnTo>
                    <a:lnTo>
                      <a:pt x="1" y="8"/>
                    </a:lnTo>
                    <a:lnTo>
                      <a:pt x="1" y="8"/>
                    </a:lnTo>
                    <a:lnTo>
                      <a:pt x="1" y="9"/>
                    </a:lnTo>
                    <a:lnTo>
                      <a:pt x="1" y="8"/>
                    </a:lnTo>
                    <a:lnTo>
                      <a:pt x="1" y="8"/>
                    </a:lnTo>
                    <a:lnTo>
                      <a:pt x="1" y="9"/>
                    </a:lnTo>
                    <a:lnTo>
                      <a:pt x="1" y="9"/>
                    </a:lnTo>
                    <a:lnTo>
                      <a:pt x="1" y="9"/>
                    </a:lnTo>
                    <a:lnTo>
                      <a:pt x="1" y="9"/>
                    </a:lnTo>
                    <a:lnTo>
                      <a:pt x="1" y="9"/>
                    </a:lnTo>
                    <a:lnTo>
                      <a:pt x="1" y="10"/>
                    </a:lnTo>
                    <a:lnTo>
                      <a:pt x="1" y="9"/>
                    </a:lnTo>
                    <a:lnTo>
                      <a:pt x="1" y="9"/>
                    </a:lnTo>
                    <a:lnTo>
                      <a:pt x="1" y="10"/>
                    </a:lnTo>
                    <a:lnTo>
                      <a:pt x="1" y="9"/>
                    </a:lnTo>
                    <a:lnTo>
                      <a:pt x="1" y="10"/>
                    </a:lnTo>
                    <a:lnTo>
                      <a:pt x="1" y="10"/>
                    </a:lnTo>
                    <a:lnTo>
                      <a:pt x="1" y="10"/>
                    </a:lnTo>
                    <a:lnTo>
                      <a:pt x="1" y="10"/>
                    </a:lnTo>
                    <a:lnTo>
                      <a:pt x="1" y="9"/>
                    </a:lnTo>
                    <a:lnTo>
                      <a:pt x="1" y="10"/>
                    </a:lnTo>
                    <a:lnTo>
                      <a:pt x="1" y="9"/>
                    </a:lnTo>
                    <a:lnTo>
                      <a:pt x="1" y="9"/>
                    </a:lnTo>
                    <a:lnTo>
                      <a:pt x="1" y="8"/>
                    </a:lnTo>
                    <a:lnTo>
                      <a:pt x="1" y="8"/>
                    </a:lnTo>
                    <a:lnTo>
                      <a:pt x="1" y="7"/>
                    </a:lnTo>
                    <a:lnTo>
                      <a:pt x="1" y="7"/>
                    </a:lnTo>
                    <a:lnTo>
                      <a:pt x="1" y="6"/>
                    </a:lnTo>
                    <a:lnTo>
                      <a:pt x="1" y="6"/>
                    </a:lnTo>
                    <a:lnTo>
                      <a:pt x="1" y="6"/>
                    </a:lnTo>
                    <a:lnTo>
                      <a:pt x="1" y="6"/>
                    </a:lnTo>
                    <a:lnTo>
                      <a:pt x="1" y="6"/>
                    </a:lnTo>
                    <a:lnTo>
                      <a:pt x="1" y="7"/>
                    </a:lnTo>
                    <a:lnTo>
                      <a:pt x="1" y="7"/>
                    </a:lnTo>
                    <a:lnTo>
                      <a:pt x="1" y="7"/>
                    </a:lnTo>
                    <a:lnTo>
                      <a:pt x="1" y="8"/>
                    </a:lnTo>
                    <a:lnTo>
                      <a:pt x="1" y="8"/>
                    </a:lnTo>
                    <a:lnTo>
                      <a:pt x="1" y="9"/>
                    </a:lnTo>
                    <a:lnTo>
                      <a:pt x="1" y="9"/>
                    </a:lnTo>
                    <a:lnTo>
                      <a:pt x="1" y="9"/>
                    </a:lnTo>
                    <a:lnTo>
                      <a:pt x="1" y="10"/>
                    </a:lnTo>
                    <a:lnTo>
                      <a:pt x="1" y="9"/>
                    </a:lnTo>
                    <a:lnTo>
                      <a:pt x="1" y="10"/>
                    </a:lnTo>
                    <a:lnTo>
                      <a:pt x="1" y="10"/>
                    </a:lnTo>
                    <a:lnTo>
                      <a:pt x="1" y="10"/>
                    </a:lnTo>
                    <a:lnTo>
                      <a:pt x="1" y="9"/>
                    </a:lnTo>
                    <a:lnTo>
                      <a:pt x="1" y="10"/>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10"/>
                    </a:lnTo>
                    <a:lnTo>
                      <a:pt x="1" y="11"/>
                    </a:lnTo>
                    <a:lnTo>
                      <a:pt x="1" y="11"/>
                    </a:lnTo>
                    <a:lnTo>
                      <a:pt x="1" y="10"/>
                    </a:lnTo>
                    <a:lnTo>
                      <a:pt x="1" y="11"/>
                    </a:lnTo>
                    <a:lnTo>
                      <a:pt x="1" y="10"/>
                    </a:lnTo>
                    <a:lnTo>
                      <a:pt x="1" y="10"/>
                    </a:lnTo>
                    <a:lnTo>
                      <a:pt x="1" y="10"/>
                    </a:lnTo>
                    <a:lnTo>
                      <a:pt x="1" y="10"/>
                    </a:lnTo>
                    <a:lnTo>
                      <a:pt x="1" y="10"/>
                    </a:lnTo>
                    <a:lnTo>
                      <a:pt x="1" y="10"/>
                    </a:lnTo>
                    <a:lnTo>
                      <a:pt x="1" y="9"/>
                    </a:lnTo>
                    <a:lnTo>
                      <a:pt x="1" y="10"/>
                    </a:lnTo>
                    <a:lnTo>
                      <a:pt x="1" y="9"/>
                    </a:lnTo>
                    <a:lnTo>
                      <a:pt x="1" y="9"/>
                    </a:lnTo>
                    <a:lnTo>
                      <a:pt x="1" y="9"/>
                    </a:lnTo>
                    <a:lnTo>
                      <a:pt x="1" y="9"/>
                    </a:lnTo>
                    <a:lnTo>
                      <a:pt x="1" y="9"/>
                    </a:lnTo>
                    <a:lnTo>
                      <a:pt x="1" y="9"/>
                    </a:lnTo>
                    <a:lnTo>
                      <a:pt x="1" y="9"/>
                    </a:lnTo>
                    <a:lnTo>
                      <a:pt x="1" y="9"/>
                    </a:lnTo>
                    <a:lnTo>
                      <a:pt x="1" y="9"/>
                    </a:lnTo>
                    <a:lnTo>
                      <a:pt x="1" y="8"/>
                    </a:lnTo>
                    <a:lnTo>
                      <a:pt x="1" y="9"/>
                    </a:lnTo>
                    <a:lnTo>
                      <a:pt x="1" y="9"/>
                    </a:lnTo>
                    <a:lnTo>
                      <a:pt x="1" y="8"/>
                    </a:lnTo>
                    <a:lnTo>
                      <a:pt x="1" y="8"/>
                    </a:lnTo>
                    <a:lnTo>
                      <a:pt x="1" y="8"/>
                    </a:lnTo>
                    <a:lnTo>
                      <a:pt x="1" y="8"/>
                    </a:lnTo>
                    <a:lnTo>
                      <a:pt x="1" y="8"/>
                    </a:lnTo>
                    <a:lnTo>
                      <a:pt x="1" y="9"/>
                    </a:lnTo>
                    <a:lnTo>
                      <a:pt x="1" y="8"/>
                    </a:lnTo>
                    <a:lnTo>
                      <a:pt x="1" y="8"/>
                    </a:lnTo>
                    <a:lnTo>
                      <a:pt x="1" y="8"/>
                    </a:lnTo>
                    <a:lnTo>
                      <a:pt x="1" y="9"/>
                    </a:lnTo>
                    <a:lnTo>
                      <a:pt x="1" y="9"/>
                    </a:lnTo>
                    <a:lnTo>
                      <a:pt x="1" y="8"/>
                    </a:lnTo>
                    <a:lnTo>
                      <a:pt x="1" y="8"/>
                    </a:lnTo>
                    <a:lnTo>
                      <a:pt x="1" y="9"/>
                    </a:lnTo>
                    <a:lnTo>
                      <a:pt x="1" y="8"/>
                    </a:lnTo>
                    <a:lnTo>
                      <a:pt x="1" y="9"/>
                    </a:lnTo>
                    <a:lnTo>
                      <a:pt x="1" y="9"/>
                    </a:lnTo>
                    <a:lnTo>
                      <a:pt x="1" y="9"/>
                    </a:lnTo>
                    <a:lnTo>
                      <a:pt x="1" y="9"/>
                    </a:lnTo>
                    <a:lnTo>
                      <a:pt x="1" y="9"/>
                    </a:lnTo>
                    <a:lnTo>
                      <a:pt x="1" y="9"/>
                    </a:lnTo>
                    <a:lnTo>
                      <a:pt x="1" y="9"/>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7"/>
                    </a:lnTo>
                    <a:lnTo>
                      <a:pt x="1" y="8"/>
                    </a:lnTo>
                    <a:lnTo>
                      <a:pt x="1" y="9"/>
                    </a:lnTo>
                    <a:lnTo>
                      <a:pt x="1" y="8"/>
                    </a:lnTo>
                    <a:lnTo>
                      <a:pt x="1" y="9"/>
                    </a:lnTo>
                    <a:lnTo>
                      <a:pt x="1" y="9"/>
                    </a:lnTo>
                    <a:lnTo>
                      <a:pt x="1" y="9"/>
                    </a:lnTo>
                    <a:lnTo>
                      <a:pt x="1" y="9"/>
                    </a:lnTo>
                    <a:lnTo>
                      <a:pt x="1" y="10"/>
                    </a:lnTo>
                    <a:lnTo>
                      <a:pt x="1" y="10"/>
                    </a:lnTo>
                    <a:lnTo>
                      <a:pt x="1" y="11"/>
                    </a:lnTo>
                    <a:lnTo>
                      <a:pt x="1" y="11"/>
                    </a:lnTo>
                    <a:lnTo>
                      <a:pt x="1" y="10"/>
                    </a:lnTo>
                    <a:lnTo>
                      <a:pt x="1" y="10"/>
                    </a:lnTo>
                    <a:lnTo>
                      <a:pt x="1" y="10"/>
                    </a:lnTo>
                    <a:lnTo>
                      <a:pt x="1" y="11"/>
                    </a:lnTo>
                    <a:lnTo>
                      <a:pt x="1" y="10"/>
                    </a:lnTo>
                    <a:lnTo>
                      <a:pt x="1" y="10"/>
                    </a:lnTo>
                    <a:lnTo>
                      <a:pt x="1" y="11"/>
                    </a:lnTo>
                    <a:lnTo>
                      <a:pt x="1" y="10"/>
                    </a:lnTo>
                    <a:lnTo>
                      <a:pt x="1" y="10"/>
                    </a:lnTo>
                    <a:lnTo>
                      <a:pt x="1" y="10"/>
                    </a:lnTo>
                    <a:lnTo>
                      <a:pt x="1" y="11"/>
                    </a:lnTo>
                    <a:lnTo>
                      <a:pt x="1" y="10"/>
                    </a:lnTo>
                    <a:lnTo>
                      <a:pt x="1" y="11"/>
                    </a:lnTo>
                    <a:lnTo>
                      <a:pt x="1" y="11"/>
                    </a:lnTo>
                    <a:lnTo>
                      <a:pt x="1" y="10"/>
                    </a:lnTo>
                    <a:lnTo>
                      <a:pt x="1" y="11"/>
                    </a:lnTo>
                    <a:lnTo>
                      <a:pt x="1" y="10"/>
                    </a:lnTo>
                    <a:lnTo>
                      <a:pt x="1" y="11"/>
                    </a:lnTo>
                    <a:lnTo>
                      <a:pt x="1" y="11"/>
                    </a:lnTo>
                    <a:lnTo>
                      <a:pt x="1" y="11"/>
                    </a:lnTo>
                    <a:lnTo>
                      <a:pt x="1" y="11"/>
                    </a:lnTo>
                    <a:lnTo>
                      <a:pt x="1" y="11"/>
                    </a:lnTo>
                    <a:lnTo>
                      <a:pt x="1" y="12"/>
                    </a:lnTo>
                    <a:lnTo>
                      <a:pt x="1" y="11"/>
                    </a:lnTo>
                    <a:lnTo>
                      <a:pt x="1" y="12"/>
                    </a:lnTo>
                    <a:lnTo>
                      <a:pt x="1" y="12"/>
                    </a:lnTo>
                    <a:lnTo>
                      <a:pt x="1" y="11"/>
                    </a:lnTo>
                    <a:lnTo>
                      <a:pt x="1" y="10"/>
                    </a:lnTo>
                    <a:lnTo>
                      <a:pt x="1" y="11"/>
                    </a:lnTo>
                    <a:lnTo>
                      <a:pt x="1" y="10"/>
                    </a:lnTo>
                    <a:lnTo>
                      <a:pt x="1" y="9"/>
                    </a:lnTo>
                    <a:lnTo>
                      <a:pt x="1" y="9"/>
                    </a:lnTo>
                    <a:lnTo>
                      <a:pt x="1" y="10"/>
                    </a:lnTo>
                    <a:lnTo>
                      <a:pt x="1" y="9"/>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9"/>
                    </a:lnTo>
                    <a:lnTo>
                      <a:pt x="1" y="10"/>
                    </a:lnTo>
                    <a:lnTo>
                      <a:pt x="1" y="10"/>
                    </a:lnTo>
                    <a:lnTo>
                      <a:pt x="1" y="11"/>
                    </a:lnTo>
                    <a:lnTo>
                      <a:pt x="1" y="11"/>
                    </a:lnTo>
                    <a:lnTo>
                      <a:pt x="1" y="11"/>
                    </a:lnTo>
                    <a:lnTo>
                      <a:pt x="1" y="11"/>
                    </a:lnTo>
                    <a:lnTo>
                      <a:pt x="1" y="11"/>
                    </a:lnTo>
                    <a:lnTo>
                      <a:pt x="1" y="11"/>
                    </a:lnTo>
                    <a:lnTo>
                      <a:pt x="1" y="11"/>
                    </a:lnTo>
                    <a:lnTo>
                      <a:pt x="1" y="12"/>
                    </a:lnTo>
                    <a:lnTo>
                      <a:pt x="1" y="12"/>
                    </a:lnTo>
                    <a:lnTo>
                      <a:pt x="1" y="12"/>
                    </a:lnTo>
                    <a:lnTo>
                      <a:pt x="1" y="12"/>
                    </a:lnTo>
                    <a:lnTo>
                      <a:pt x="1" y="12"/>
                    </a:lnTo>
                    <a:lnTo>
                      <a:pt x="1" y="11"/>
                    </a:lnTo>
                    <a:lnTo>
                      <a:pt x="1" y="12"/>
                    </a:lnTo>
                    <a:lnTo>
                      <a:pt x="1" y="11"/>
                    </a:lnTo>
                    <a:lnTo>
                      <a:pt x="1" y="11"/>
                    </a:lnTo>
                    <a:lnTo>
                      <a:pt x="1" y="10"/>
                    </a:lnTo>
                    <a:lnTo>
                      <a:pt x="1" y="11"/>
                    </a:lnTo>
                    <a:lnTo>
                      <a:pt x="1" y="10"/>
                    </a:lnTo>
                    <a:lnTo>
                      <a:pt x="1" y="11"/>
                    </a:lnTo>
                    <a:lnTo>
                      <a:pt x="1" y="11"/>
                    </a:lnTo>
                    <a:lnTo>
                      <a:pt x="1" y="11"/>
                    </a:lnTo>
                    <a:lnTo>
                      <a:pt x="1" y="11"/>
                    </a:lnTo>
                    <a:lnTo>
                      <a:pt x="1" y="12"/>
                    </a:lnTo>
                    <a:lnTo>
                      <a:pt x="1" y="12"/>
                    </a:lnTo>
                    <a:lnTo>
                      <a:pt x="1" y="13"/>
                    </a:lnTo>
                    <a:lnTo>
                      <a:pt x="1" y="13"/>
                    </a:lnTo>
                    <a:lnTo>
                      <a:pt x="1" y="14"/>
                    </a:lnTo>
                    <a:lnTo>
                      <a:pt x="1" y="13"/>
                    </a:lnTo>
                    <a:lnTo>
                      <a:pt x="1" y="14"/>
                    </a:lnTo>
                    <a:lnTo>
                      <a:pt x="1" y="14"/>
                    </a:lnTo>
                    <a:lnTo>
                      <a:pt x="1" y="14"/>
                    </a:lnTo>
                    <a:lnTo>
                      <a:pt x="1" y="14"/>
                    </a:lnTo>
                    <a:lnTo>
                      <a:pt x="1" y="15"/>
                    </a:lnTo>
                    <a:lnTo>
                      <a:pt x="1" y="15"/>
                    </a:lnTo>
                    <a:lnTo>
                      <a:pt x="1" y="15"/>
                    </a:lnTo>
                    <a:lnTo>
                      <a:pt x="1" y="15"/>
                    </a:lnTo>
                    <a:lnTo>
                      <a:pt x="1" y="15"/>
                    </a:lnTo>
                    <a:lnTo>
                      <a:pt x="1" y="15"/>
                    </a:lnTo>
                    <a:lnTo>
                      <a:pt x="1" y="14"/>
                    </a:lnTo>
                    <a:lnTo>
                      <a:pt x="1" y="15"/>
                    </a:lnTo>
                    <a:lnTo>
                      <a:pt x="1" y="15"/>
                    </a:lnTo>
                    <a:lnTo>
                      <a:pt x="1" y="14"/>
                    </a:lnTo>
                    <a:lnTo>
                      <a:pt x="1" y="15"/>
                    </a:lnTo>
                    <a:lnTo>
                      <a:pt x="1" y="15"/>
                    </a:lnTo>
                    <a:lnTo>
                      <a:pt x="1" y="14"/>
                    </a:lnTo>
                    <a:lnTo>
                      <a:pt x="1" y="14"/>
                    </a:lnTo>
                    <a:lnTo>
                      <a:pt x="1" y="14"/>
                    </a:lnTo>
                    <a:lnTo>
                      <a:pt x="1" y="14"/>
                    </a:lnTo>
                    <a:lnTo>
                      <a:pt x="1" y="15"/>
                    </a:lnTo>
                    <a:lnTo>
                      <a:pt x="1" y="15"/>
                    </a:lnTo>
                    <a:lnTo>
                      <a:pt x="1" y="15"/>
                    </a:lnTo>
                    <a:lnTo>
                      <a:pt x="1" y="16"/>
                    </a:lnTo>
                    <a:lnTo>
                      <a:pt x="1" y="15"/>
                    </a:lnTo>
                    <a:lnTo>
                      <a:pt x="1" y="16"/>
                    </a:lnTo>
                    <a:lnTo>
                      <a:pt x="1" y="16"/>
                    </a:lnTo>
                    <a:lnTo>
                      <a:pt x="1" y="16"/>
                    </a:lnTo>
                    <a:lnTo>
                      <a:pt x="1" y="16"/>
                    </a:lnTo>
                    <a:lnTo>
                      <a:pt x="1" y="16"/>
                    </a:lnTo>
                    <a:lnTo>
                      <a:pt x="1" y="17"/>
                    </a:lnTo>
                    <a:lnTo>
                      <a:pt x="1" y="17"/>
                    </a:lnTo>
                    <a:lnTo>
                      <a:pt x="1" y="17"/>
                    </a:lnTo>
                    <a:lnTo>
                      <a:pt x="1" y="18"/>
                    </a:lnTo>
                    <a:lnTo>
                      <a:pt x="1" y="17"/>
                    </a:lnTo>
                    <a:lnTo>
                      <a:pt x="1" y="18"/>
                    </a:lnTo>
                    <a:lnTo>
                      <a:pt x="1" y="18"/>
                    </a:lnTo>
                    <a:lnTo>
                      <a:pt x="1" y="17"/>
                    </a:lnTo>
                    <a:lnTo>
                      <a:pt x="1" y="18"/>
                    </a:lnTo>
                    <a:lnTo>
                      <a:pt x="1" y="18"/>
                    </a:lnTo>
                    <a:lnTo>
                      <a:pt x="1" y="18"/>
                    </a:lnTo>
                    <a:lnTo>
                      <a:pt x="1" y="17"/>
                    </a:lnTo>
                    <a:lnTo>
                      <a:pt x="1" y="18"/>
                    </a:lnTo>
                    <a:lnTo>
                      <a:pt x="1" y="18"/>
                    </a:lnTo>
                    <a:lnTo>
                      <a:pt x="1" y="18"/>
                    </a:lnTo>
                    <a:lnTo>
                      <a:pt x="1" y="17"/>
                    </a:lnTo>
                    <a:lnTo>
                      <a:pt x="1" y="17"/>
                    </a:lnTo>
                    <a:lnTo>
                      <a:pt x="1" y="16"/>
                    </a:lnTo>
                    <a:lnTo>
                      <a:pt x="1" y="17"/>
                    </a:lnTo>
                    <a:lnTo>
                      <a:pt x="1" y="16"/>
                    </a:lnTo>
                    <a:lnTo>
                      <a:pt x="1" y="16"/>
                    </a:lnTo>
                  </a:path>
                </a:pathLst>
              </a:custGeom>
              <a:noFill/>
              <a:ln w="0">
                <a:solidFill>
                  <a:srgbClr val="3366FF"/>
                </a:solidFill>
                <a:prstDash val="solid"/>
                <a:round/>
                <a:headEnd/>
                <a:tailEnd/>
              </a:ln>
            </p:spPr>
            <p:txBody>
              <a:bodyPr/>
              <a:lstStyle/>
              <a:p>
                <a:endParaRPr lang="en-GB"/>
              </a:p>
            </p:txBody>
          </p:sp>
          <p:sp>
            <p:nvSpPr>
              <p:cNvPr id="186037" name="Freeform 693"/>
              <p:cNvSpPr>
                <a:spLocks/>
              </p:cNvSpPr>
              <p:nvPr/>
            </p:nvSpPr>
            <p:spPr bwMode="auto">
              <a:xfrm>
                <a:off x="3054" y="3593"/>
                <a:ext cx="6" cy="72"/>
              </a:xfrm>
              <a:custGeom>
                <a:avLst/>
                <a:gdLst/>
                <a:ahLst/>
                <a:cxnLst>
                  <a:cxn ang="0">
                    <a:pos x="0" y="10"/>
                  </a:cxn>
                  <a:cxn ang="0">
                    <a:pos x="0" y="10"/>
                  </a:cxn>
                  <a:cxn ang="0">
                    <a:pos x="0" y="8"/>
                  </a:cxn>
                  <a:cxn ang="0">
                    <a:pos x="0" y="8"/>
                  </a:cxn>
                  <a:cxn ang="0">
                    <a:pos x="0" y="6"/>
                  </a:cxn>
                  <a:cxn ang="0">
                    <a:pos x="0" y="4"/>
                  </a:cxn>
                  <a:cxn ang="0">
                    <a:pos x="0" y="7"/>
                  </a:cxn>
                  <a:cxn ang="0">
                    <a:pos x="0" y="10"/>
                  </a:cxn>
                  <a:cxn ang="0">
                    <a:pos x="0" y="8"/>
                  </a:cxn>
                  <a:cxn ang="0">
                    <a:pos x="0" y="8"/>
                  </a:cxn>
                  <a:cxn ang="0">
                    <a:pos x="0" y="10"/>
                  </a:cxn>
                  <a:cxn ang="0">
                    <a:pos x="0" y="10"/>
                  </a:cxn>
                  <a:cxn ang="0">
                    <a:pos x="0" y="12"/>
                  </a:cxn>
                  <a:cxn ang="0">
                    <a:pos x="0" y="10"/>
                  </a:cxn>
                  <a:cxn ang="0">
                    <a:pos x="0" y="12"/>
                  </a:cxn>
                  <a:cxn ang="0">
                    <a:pos x="0" y="9"/>
                  </a:cxn>
                  <a:cxn ang="0">
                    <a:pos x="0" y="5"/>
                  </a:cxn>
                  <a:cxn ang="0">
                    <a:pos x="0" y="6"/>
                  </a:cxn>
                  <a:cxn ang="0">
                    <a:pos x="0" y="5"/>
                  </a:cxn>
                  <a:cxn ang="0">
                    <a:pos x="0" y="5"/>
                  </a:cxn>
                  <a:cxn ang="0">
                    <a:pos x="0" y="5"/>
                  </a:cxn>
                  <a:cxn ang="0">
                    <a:pos x="0" y="7"/>
                  </a:cxn>
                  <a:cxn ang="0">
                    <a:pos x="0" y="9"/>
                  </a:cxn>
                  <a:cxn ang="0">
                    <a:pos x="0" y="5"/>
                  </a:cxn>
                  <a:cxn ang="0">
                    <a:pos x="0" y="5"/>
                  </a:cxn>
                  <a:cxn ang="0">
                    <a:pos x="0" y="5"/>
                  </a:cxn>
                  <a:cxn ang="0">
                    <a:pos x="0" y="5"/>
                  </a:cxn>
                  <a:cxn ang="0">
                    <a:pos x="0" y="6"/>
                  </a:cxn>
                  <a:cxn ang="0">
                    <a:pos x="0" y="6"/>
                  </a:cxn>
                  <a:cxn ang="0">
                    <a:pos x="0" y="7"/>
                  </a:cxn>
                  <a:cxn ang="0">
                    <a:pos x="0" y="8"/>
                  </a:cxn>
                  <a:cxn ang="0">
                    <a:pos x="0" y="4"/>
                  </a:cxn>
                  <a:cxn ang="0">
                    <a:pos x="0" y="7"/>
                  </a:cxn>
                  <a:cxn ang="0">
                    <a:pos x="0" y="5"/>
                  </a:cxn>
                  <a:cxn ang="0">
                    <a:pos x="0" y="6"/>
                  </a:cxn>
                  <a:cxn ang="0">
                    <a:pos x="0" y="5"/>
                  </a:cxn>
                  <a:cxn ang="0">
                    <a:pos x="0" y="5"/>
                  </a:cxn>
                  <a:cxn ang="0">
                    <a:pos x="0" y="5"/>
                  </a:cxn>
                  <a:cxn ang="0">
                    <a:pos x="0" y="4"/>
                  </a:cxn>
                  <a:cxn ang="0">
                    <a:pos x="0" y="4"/>
                  </a:cxn>
                  <a:cxn ang="0">
                    <a:pos x="0" y="5"/>
                  </a:cxn>
                  <a:cxn ang="0">
                    <a:pos x="0" y="4"/>
                  </a:cxn>
                  <a:cxn ang="0">
                    <a:pos x="0" y="3"/>
                  </a:cxn>
                  <a:cxn ang="0">
                    <a:pos x="0" y="4"/>
                  </a:cxn>
                  <a:cxn ang="0">
                    <a:pos x="0" y="3"/>
                  </a:cxn>
                  <a:cxn ang="0">
                    <a:pos x="0" y="3"/>
                  </a:cxn>
                  <a:cxn ang="0">
                    <a:pos x="0" y="4"/>
                  </a:cxn>
                  <a:cxn ang="0">
                    <a:pos x="0" y="7"/>
                  </a:cxn>
                  <a:cxn ang="0">
                    <a:pos x="0" y="6"/>
                  </a:cxn>
                  <a:cxn ang="0">
                    <a:pos x="0" y="5"/>
                  </a:cxn>
                  <a:cxn ang="0">
                    <a:pos x="0" y="3"/>
                  </a:cxn>
                  <a:cxn ang="0">
                    <a:pos x="1" y="2"/>
                  </a:cxn>
                  <a:cxn ang="0">
                    <a:pos x="1" y="5"/>
                  </a:cxn>
                  <a:cxn ang="0">
                    <a:pos x="1" y="6"/>
                  </a:cxn>
                  <a:cxn ang="0">
                    <a:pos x="1" y="5"/>
                  </a:cxn>
                  <a:cxn ang="0">
                    <a:pos x="1" y="5"/>
                  </a:cxn>
                  <a:cxn ang="0">
                    <a:pos x="1" y="7"/>
                  </a:cxn>
                  <a:cxn ang="0">
                    <a:pos x="1" y="7"/>
                  </a:cxn>
                  <a:cxn ang="0">
                    <a:pos x="1" y="4"/>
                  </a:cxn>
                  <a:cxn ang="0">
                    <a:pos x="1" y="4"/>
                  </a:cxn>
                  <a:cxn ang="0">
                    <a:pos x="1" y="5"/>
                  </a:cxn>
                  <a:cxn ang="0">
                    <a:pos x="1" y="1"/>
                  </a:cxn>
                  <a:cxn ang="0">
                    <a:pos x="1" y="2"/>
                  </a:cxn>
                </a:cxnLst>
                <a:rect l="0" t="0" r="r" b="b"/>
                <a:pathLst>
                  <a:path w="1" h="12">
                    <a:moveTo>
                      <a:pt x="0" y="12"/>
                    </a:moveTo>
                    <a:lnTo>
                      <a:pt x="0" y="12"/>
                    </a:lnTo>
                    <a:lnTo>
                      <a:pt x="0" y="12"/>
                    </a:lnTo>
                    <a:lnTo>
                      <a:pt x="0" y="12"/>
                    </a:lnTo>
                    <a:lnTo>
                      <a:pt x="0" y="11"/>
                    </a:lnTo>
                    <a:lnTo>
                      <a:pt x="0" y="11"/>
                    </a:lnTo>
                    <a:lnTo>
                      <a:pt x="0" y="11"/>
                    </a:lnTo>
                    <a:lnTo>
                      <a:pt x="0" y="10"/>
                    </a:lnTo>
                    <a:lnTo>
                      <a:pt x="0" y="10"/>
                    </a:lnTo>
                    <a:lnTo>
                      <a:pt x="0" y="10"/>
                    </a:lnTo>
                    <a:lnTo>
                      <a:pt x="0" y="10"/>
                    </a:lnTo>
                    <a:lnTo>
                      <a:pt x="0" y="11"/>
                    </a:lnTo>
                    <a:lnTo>
                      <a:pt x="0" y="11"/>
                    </a:lnTo>
                    <a:lnTo>
                      <a:pt x="0" y="11"/>
                    </a:lnTo>
                    <a:lnTo>
                      <a:pt x="0" y="11"/>
                    </a:lnTo>
                    <a:lnTo>
                      <a:pt x="0" y="11"/>
                    </a:lnTo>
                    <a:lnTo>
                      <a:pt x="0" y="10"/>
                    </a:lnTo>
                    <a:lnTo>
                      <a:pt x="0" y="11"/>
                    </a:lnTo>
                    <a:lnTo>
                      <a:pt x="0" y="10"/>
                    </a:lnTo>
                    <a:lnTo>
                      <a:pt x="0" y="11"/>
                    </a:lnTo>
                    <a:lnTo>
                      <a:pt x="0" y="11"/>
                    </a:lnTo>
                    <a:lnTo>
                      <a:pt x="0" y="10"/>
                    </a:lnTo>
                    <a:lnTo>
                      <a:pt x="0" y="10"/>
                    </a:lnTo>
                    <a:lnTo>
                      <a:pt x="0" y="10"/>
                    </a:lnTo>
                    <a:lnTo>
                      <a:pt x="0" y="9"/>
                    </a:lnTo>
                    <a:lnTo>
                      <a:pt x="0" y="9"/>
                    </a:lnTo>
                    <a:lnTo>
                      <a:pt x="0" y="9"/>
                    </a:lnTo>
                    <a:lnTo>
                      <a:pt x="0" y="8"/>
                    </a:lnTo>
                    <a:lnTo>
                      <a:pt x="0" y="8"/>
                    </a:lnTo>
                    <a:lnTo>
                      <a:pt x="0" y="8"/>
                    </a:lnTo>
                    <a:lnTo>
                      <a:pt x="0" y="7"/>
                    </a:lnTo>
                    <a:lnTo>
                      <a:pt x="0" y="7"/>
                    </a:lnTo>
                    <a:lnTo>
                      <a:pt x="0" y="8"/>
                    </a:lnTo>
                    <a:lnTo>
                      <a:pt x="0" y="8"/>
                    </a:lnTo>
                    <a:lnTo>
                      <a:pt x="0" y="8"/>
                    </a:lnTo>
                    <a:lnTo>
                      <a:pt x="0" y="8"/>
                    </a:lnTo>
                    <a:lnTo>
                      <a:pt x="0" y="8"/>
                    </a:lnTo>
                    <a:lnTo>
                      <a:pt x="0" y="8"/>
                    </a:lnTo>
                    <a:lnTo>
                      <a:pt x="0" y="8"/>
                    </a:lnTo>
                    <a:lnTo>
                      <a:pt x="0" y="8"/>
                    </a:lnTo>
                    <a:lnTo>
                      <a:pt x="0" y="9"/>
                    </a:lnTo>
                    <a:lnTo>
                      <a:pt x="0" y="9"/>
                    </a:lnTo>
                    <a:lnTo>
                      <a:pt x="0" y="8"/>
                    </a:lnTo>
                    <a:lnTo>
                      <a:pt x="0" y="8"/>
                    </a:lnTo>
                    <a:lnTo>
                      <a:pt x="0" y="8"/>
                    </a:lnTo>
                    <a:lnTo>
                      <a:pt x="0" y="8"/>
                    </a:lnTo>
                    <a:lnTo>
                      <a:pt x="0" y="8"/>
                    </a:lnTo>
                    <a:lnTo>
                      <a:pt x="0" y="7"/>
                    </a:lnTo>
                    <a:lnTo>
                      <a:pt x="0" y="7"/>
                    </a:lnTo>
                    <a:lnTo>
                      <a:pt x="0" y="7"/>
                    </a:lnTo>
                    <a:lnTo>
                      <a:pt x="0" y="6"/>
                    </a:lnTo>
                    <a:lnTo>
                      <a:pt x="0" y="7"/>
                    </a:lnTo>
                    <a:lnTo>
                      <a:pt x="0" y="7"/>
                    </a:lnTo>
                    <a:lnTo>
                      <a:pt x="0" y="7"/>
                    </a:lnTo>
                    <a:lnTo>
                      <a:pt x="0" y="6"/>
                    </a:lnTo>
                    <a:lnTo>
                      <a:pt x="0" y="6"/>
                    </a:lnTo>
                    <a:lnTo>
                      <a:pt x="0" y="6"/>
                    </a:lnTo>
                    <a:lnTo>
                      <a:pt x="0" y="5"/>
                    </a:lnTo>
                    <a:lnTo>
                      <a:pt x="0" y="5"/>
                    </a:lnTo>
                    <a:lnTo>
                      <a:pt x="0" y="5"/>
                    </a:lnTo>
                    <a:lnTo>
                      <a:pt x="0" y="5"/>
                    </a:lnTo>
                    <a:lnTo>
                      <a:pt x="0" y="5"/>
                    </a:lnTo>
                    <a:lnTo>
                      <a:pt x="0" y="4"/>
                    </a:lnTo>
                    <a:lnTo>
                      <a:pt x="0" y="5"/>
                    </a:lnTo>
                    <a:lnTo>
                      <a:pt x="0" y="5"/>
                    </a:lnTo>
                    <a:lnTo>
                      <a:pt x="0" y="4"/>
                    </a:lnTo>
                    <a:lnTo>
                      <a:pt x="0" y="5"/>
                    </a:lnTo>
                    <a:lnTo>
                      <a:pt x="0" y="5"/>
                    </a:lnTo>
                    <a:lnTo>
                      <a:pt x="0" y="6"/>
                    </a:lnTo>
                    <a:lnTo>
                      <a:pt x="0" y="5"/>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8"/>
                    </a:lnTo>
                    <a:lnTo>
                      <a:pt x="0" y="9"/>
                    </a:lnTo>
                    <a:lnTo>
                      <a:pt x="0" y="9"/>
                    </a:lnTo>
                    <a:lnTo>
                      <a:pt x="0" y="9"/>
                    </a:lnTo>
                    <a:lnTo>
                      <a:pt x="0" y="10"/>
                    </a:lnTo>
                    <a:lnTo>
                      <a:pt x="0" y="10"/>
                    </a:lnTo>
                    <a:lnTo>
                      <a:pt x="0" y="9"/>
                    </a:lnTo>
                    <a:lnTo>
                      <a:pt x="0" y="10"/>
                    </a:lnTo>
                    <a:lnTo>
                      <a:pt x="0" y="10"/>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11"/>
                    </a:lnTo>
                    <a:lnTo>
                      <a:pt x="0" y="10"/>
                    </a:lnTo>
                    <a:lnTo>
                      <a:pt x="0" y="10"/>
                    </a:lnTo>
                    <a:lnTo>
                      <a:pt x="0" y="10"/>
                    </a:lnTo>
                    <a:lnTo>
                      <a:pt x="0" y="9"/>
                    </a:lnTo>
                    <a:lnTo>
                      <a:pt x="0" y="9"/>
                    </a:lnTo>
                    <a:lnTo>
                      <a:pt x="0" y="9"/>
                    </a:lnTo>
                    <a:lnTo>
                      <a:pt x="0" y="10"/>
                    </a:lnTo>
                    <a:lnTo>
                      <a:pt x="0" y="10"/>
                    </a:lnTo>
                    <a:lnTo>
                      <a:pt x="0" y="10"/>
                    </a:lnTo>
                    <a:lnTo>
                      <a:pt x="0" y="10"/>
                    </a:lnTo>
                    <a:lnTo>
                      <a:pt x="0" y="10"/>
                    </a:lnTo>
                    <a:lnTo>
                      <a:pt x="0" y="11"/>
                    </a:lnTo>
                    <a:lnTo>
                      <a:pt x="0" y="11"/>
                    </a:lnTo>
                    <a:lnTo>
                      <a:pt x="0" y="11"/>
                    </a:lnTo>
                    <a:lnTo>
                      <a:pt x="0" y="12"/>
                    </a:lnTo>
                    <a:lnTo>
                      <a:pt x="0" y="11"/>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10"/>
                    </a:lnTo>
                    <a:lnTo>
                      <a:pt x="0" y="10"/>
                    </a:lnTo>
                    <a:lnTo>
                      <a:pt x="0" y="10"/>
                    </a:lnTo>
                    <a:lnTo>
                      <a:pt x="0" y="10"/>
                    </a:lnTo>
                    <a:lnTo>
                      <a:pt x="0" y="10"/>
                    </a:lnTo>
                    <a:lnTo>
                      <a:pt x="0" y="11"/>
                    </a:lnTo>
                    <a:lnTo>
                      <a:pt x="0" y="10"/>
                    </a:lnTo>
                    <a:lnTo>
                      <a:pt x="0" y="10"/>
                    </a:lnTo>
                    <a:lnTo>
                      <a:pt x="0" y="10"/>
                    </a:lnTo>
                    <a:lnTo>
                      <a:pt x="0" y="10"/>
                    </a:lnTo>
                    <a:lnTo>
                      <a:pt x="0" y="11"/>
                    </a:lnTo>
                    <a:lnTo>
                      <a:pt x="0" y="12"/>
                    </a:lnTo>
                    <a:lnTo>
                      <a:pt x="0" y="12"/>
                    </a:lnTo>
                    <a:lnTo>
                      <a:pt x="0" y="12"/>
                    </a:lnTo>
                    <a:lnTo>
                      <a:pt x="0" y="11"/>
                    </a:lnTo>
                    <a:lnTo>
                      <a:pt x="0" y="12"/>
                    </a:lnTo>
                    <a:lnTo>
                      <a:pt x="0" y="11"/>
                    </a:lnTo>
                    <a:lnTo>
                      <a:pt x="0" y="12"/>
                    </a:lnTo>
                    <a:lnTo>
                      <a:pt x="0" y="11"/>
                    </a:lnTo>
                    <a:lnTo>
                      <a:pt x="0" y="12"/>
                    </a:lnTo>
                    <a:lnTo>
                      <a:pt x="0" y="11"/>
                    </a:lnTo>
                    <a:lnTo>
                      <a:pt x="0" y="10"/>
                    </a:lnTo>
                    <a:lnTo>
                      <a:pt x="0" y="10"/>
                    </a:lnTo>
                    <a:lnTo>
                      <a:pt x="0" y="10"/>
                    </a:lnTo>
                    <a:lnTo>
                      <a:pt x="0" y="9"/>
                    </a:lnTo>
                    <a:lnTo>
                      <a:pt x="0" y="8"/>
                    </a:lnTo>
                    <a:lnTo>
                      <a:pt x="0" y="8"/>
                    </a:lnTo>
                    <a:lnTo>
                      <a:pt x="0" y="8"/>
                    </a:lnTo>
                    <a:lnTo>
                      <a:pt x="0" y="7"/>
                    </a:lnTo>
                    <a:lnTo>
                      <a:pt x="0" y="7"/>
                    </a:lnTo>
                    <a:lnTo>
                      <a:pt x="0" y="6"/>
                    </a:lnTo>
                    <a:lnTo>
                      <a:pt x="0" y="6"/>
                    </a:lnTo>
                    <a:lnTo>
                      <a:pt x="0" y="6"/>
                    </a:lnTo>
                    <a:lnTo>
                      <a:pt x="0" y="7"/>
                    </a:lnTo>
                    <a:lnTo>
                      <a:pt x="0" y="6"/>
                    </a:lnTo>
                    <a:lnTo>
                      <a:pt x="0" y="5"/>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5"/>
                    </a:lnTo>
                    <a:lnTo>
                      <a:pt x="0" y="7"/>
                    </a:lnTo>
                    <a:lnTo>
                      <a:pt x="0" y="6"/>
                    </a:lnTo>
                    <a:lnTo>
                      <a:pt x="0" y="5"/>
                    </a:lnTo>
                    <a:lnTo>
                      <a:pt x="0" y="5"/>
                    </a:lnTo>
                    <a:lnTo>
                      <a:pt x="0" y="5"/>
                    </a:lnTo>
                    <a:lnTo>
                      <a:pt x="0" y="5"/>
                    </a:lnTo>
                    <a:lnTo>
                      <a:pt x="0" y="4"/>
                    </a:lnTo>
                    <a:lnTo>
                      <a:pt x="0" y="4"/>
                    </a:lnTo>
                    <a:lnTo>
                      <a:pt x="0" y="4"/>
                    </a:lnTo>
                    <a:lnTo>
                      <a:pt x="0" y="4"/>
                    </a:lnTo>
                    <a:lnTo>
                      <a:pt x="0" y="5"/>
                    </a:lnTo>
                    <a:lnTo>
                      <a:pt x="0" y="4"/>
                    </a:lnTo>
                    <a:lnTo>
                      <a:pt x="0" y="5"/>
                    </a:lnTo>
                    <a:lnTo>
                      <a:pt x="0" y="4"/>
                    </a:lnTo>
                    <a:lnTo>
                      <a:pt x="0" y="6"/>
                    </a:lnTo>
                    <a:lnTo>
                      <a:pt x="0" y="5"/>
                    </a:lnTo>
                    <a:lnTo>
                      <a:pt x="0" y="5"/>
                    </a:lnTo>
                    <a:lnTo>
                      <a:pt x="0" y="6"/>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8"/>
                    </a:lnTo>
                    <a:lnTo>
                      <a:pt x="0" y="9"/>
                    </a:lnTo>
                    <a:lnTo>
                      <a:pt x="0" y="9"/>
                    </a:lnTo>
                    <a:lnTo>
                      <a:pt x="0" y="8"/>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5"/>
                    </a:lnTo>
                    <a:lnTo>
                      <a:pt x="0" y="4"/>
                    </a:lnTo>
                    <a:lnTo>
                      <a:pt x="0" y="5"/>
                    </a:lnTo>
                    <a:lnTo>
                      <a:pt x="0" y="4"/>
                    </a:lnTo>
                    <a:lnTo>
                      <a:pt x="0" y="5"/>
                    </a:lnTo>
                    <a:lnTo>
                      <a:pt x="0" y="5"/>
                    </a:lnTo>
                    <a:lnTo>
                      <a:pt x="0" y="5"/>
                    </a:lnTo>
                    <a:lnTo>
                      <a:pt x="0" y="6"/>
                    </a:lnTo>
                    <a:lnTo>
                      <a:pt x="0" y="6"/>
                    </a:lnTo>
                    <a:lnTo>
                      <a:pt x="0" y="6"/>
                    </a:lnTo>
                    <a:lnTo>
                      <a:pt x="0" y="6"/>
                    </a:lnTo>
                    <a:lnTo>
                      <a:pt x="0" y="5"/>
                    </a:lnTo>
                    <a:lnTo>
                      <a:pt x="0" y="5"/>
                    </a:lnTo>
                    <a:lnTo>
                      <a:pt x="0" y="6"/>
                    </a:lnTo>
                    <a:lnTo>
                      <a:pt x="0" y="5"/>
                    </a:lnTo>
                    <a:lnTo>
                      <a:pt x="0" y="6"/>
                    </a:lnTo>
                    <a:lnTo>
                      <a:pt x="0" y="6"/>
                    </a:lnTo>
                    <a:lnTo>
                      <a:pt x="0" y="6"/>
                    </a:lnTo>
                    <a:lnTo>
                      <a:pt x="0" y="6"/>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8"/>
                    </a:lnTo>
                    <a:lnTo>
                      <a:pt x="0" y="7"/>
                    </a:lnTo>
                    <a:lnTo>
                      <a:pt x="0" y="8"/>
                    </a:lnTo>
                    <a:lnTo>
                      <a:pt x="0" y="8"/>
                    </a:lnTo>
                    <a:lnTo>
                      <a:pt x="0" y="8"/>
                    </a:lnTo>
                    <a:lnTo>
                      <a:pt x="0" y="8"/>
                    </a:lnTo>
                    <a:lnTo>
                      <a:pt x="0" y="8"/>
                    </a:lnTo>
                    <a:lnTo>
                      <a:pt x="0" y="8"/>
                    </a:lnTo>
                    <a:lnTo>
                      <a:pt x="0" y="9"/>
                    </a:lnTo>
                    <a:lnTo>
                      <a:pt x="0" y="9"/>
                    </a:lnTo>
                    <a:lnTo>
                      <a:pt x="0" y="9"/>
                    </a:lnTo>
                    <a:lnTo>
                      <a:pt x="0" y="8"/>
                    </a:lnTo>
                    <a:lnTo>
                      <a:pt x="0" y="8"/>
                    </a:lnTo>
                    <a:lnTo>
                      <a:pt x="0" y="8"/>
                    </a:lnTo>
                    <a:lnTo>
                      <a:pt x="0" y="8"/>
                    </a:lnTo>
                    <a:lnTo>
                      <a:pt x="0" y="7"/>
                    </a:lnTo>
                    <a:lnTo>
                      <a:pt x="0" y="7"/>
                    </a:lnTo>
                    <a:lnTo>
                      <a:pt x="0" y="7"/>
                    </a:lnTo>
                    <a:lnTo>
                      <a:pt x="0" y="5"/>
                    </a:lnTo>
                    <a:lnTo>
                      <a:pt x="0" y="5"/>
                    </a:lnTo>
                    <a:lnTo>
                      <a:pt x="0" y="4"/>
                    </a:lnTo>
                    <a:lnTo>
                      <a:pt x="0" y="4"/>
                    </a:lnTo>
                    <a:lnTo>
                      <a:pt x="0" y="4"/>
                    </a:lnTo>
                    <a:lnTo>
                      <a:pt x="0" y="4"/>
                    </a:lnTo>
                    <a:lnTo>
                      <a:pt x="0" y="4"/>
                    </a:lnTo>
                    <a:lnTo>
                      <a:pt x="0" y="4"/>
                    </a:lnTo>
                    <a:lnTo>
                      <a:pt x="0" y="5"/>
                    </a:lnTo>
                    <a:lnTo>
                      <a:pt x="0" y="6"/>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5"/>
                    </a:lnTo>
                    <a:lnTo>
                      <a:pt x="0" y="5"/>
                    </a:lnTo>
                    <a:lnTo>
                      <a:pt x="0" y="4"/>
                    </a:lnTo>
                    <a:lnTo>
                      <a:pt x="0" y="4"/>
                    </a:lnTo>
                    <a:lnTo>
                      <a:pt x="0" y="4"/>
                    </a:lnTo>
                    <a:lnTo>
                      <a:pt x="0" y="3"/>
                    </a:lnTo>
                    <a:lnTo>
                      <a:pt x="0" y="4"/>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2"/>
                    </a:lnTo>
                    <a:lnTo>
                      <a:pt x="0" y="3"/>
                    </a:lnTo>
                    <a:lnTo>
                      <a:pt x="0" y="3"/>
                    </a:lnTo>
                    <a:lnTo>
                      <a:pt x="0" y="3"/>
                    </a:lnTo>
                    <a:lnTo>
                      <a:pt x="0" y="4"/>
                    </a:lnTo>
                    <a:lnTo>
                      <a:pt x="0" y="4"/>
                    </a:lnTo>
                    <a:lnTo>
                      <a:pt x="0" y="5"/>
                    </a:lnTo>
                    <a:lnTo>
                      <a:pt x="0" y="4"/>
                    </a:lnTo>
                    <a:lnTo>
                      <a:pt x="0" y="5"/>
                    </a:lnTo>
                    <a:lnTo>
                      <a:pt x="0" y="4"/>
                    </a:lnTo>
                    <a:lnTo>
                      <a:pt x="0" y="5"/>
                    </a:lnTo>
                    <a:lnTo>
                      <a:pt x="0" y="5"/>
                    </a:lnTo>
                    <a:lnTo>
                      <a:pt x="0" y="5"/>
                    </a:lnTo>
                    <a:lnTo>
                      <a:pt x="0" y="5"/>
                    </a:lnTo>
                    <a:lnTo>
                      <a:pt x="0" y="5"/>
                    </a:lnTo>
                    <a:lnTo>
                      <a:pt x="0" y="4"/>
                    </a:lnTo>
                    <a:lnTo>
                      <a:pt x="0" y="4"/>
                    </a:lnTo>
                    <a:lnTo>
                      <a:pt x="0" y="4"/>
                    </a:lnTo>
                    <a:lnTo>
                      <a:pt x="0" y="4"/>
                    </a:lnTo>
                    <a:lnTo>
                      <a:pt x="0" y="3"/>
                    </a:lnTo>
                    <a:lnTo>
                      <a:pt x="0" y="3"/>
                    </a:lnTo>
                    <a:lnTo>
                      <a:pt x="0" y="3"/>
                    </a:lnTo>
                    <a:lnTo>
                      <a:pt x="0" y="3"/>
                    </a:lnTo>
                    <a:lnTo>
                      <a:pt x="0" y="2"/>
                    </a:lnTo>
                    <a:lnTo>
                      <a:pt x="0" y="2"/>
                    </a:lnTo>
                    <a:lnTo>
                      <a:pt x="0" y="2"/>
                    </a:lnTo>
                    <a:lnTo>
                      <a:pt x="0" y="2"/>
                    </a:lnTo>
                    <a:lnTo>
                      <a:pt x="0" y="2"/>
                    </a:lnTo>
                    <a:lnTo>
                      <a:pt x="0" y="3"/>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3"/>
                    </a:lnTo>
                    <a:lnTo>
                      <a:pt x="0" y="3"/>
                    </a:lnTo>
                    <a:lnTo>
                      <a:pt x="0" y="2"/>
                    </a:lnTo>
                    <a:lnTo>
                      <a:pt x="0" y="3"/>
                    </a:lnTo>
                    <a:lnTo>
                      <a:pt x="0" y="4"/>
                    </a:lnTo>
                    <a:lnTo>
                      <a:pt x="0" y="3"/>
                    </a:lnTo>
                    <a:lnTo>
                      <a:pt x="0" y="3"/>
                    </a:lnTo>
                    <a:lnTo>
                      <a:pt x="0" y="3"/>
                    </a:lnTo>
                    <a:lnTo>
                      <a:pt x="0" y="3"/>
                    </a:lnTo>
                    <a:lnTo>
                      <a:pt x="0" y="3"/>
                    </a:lnTo>
                    <a:lnTo>
                      <a:pt x="0" y="2"/>
                    </a:lnTo>
                    <a:lnTo>
                      <a:pt x="0" y="3"/>
                    </a:lnTo>
                    <a:lnTo>
                      <a:pt x="0" y="3"/>
                    </a:lnTo>
                    <a:lnTo>
                      <a:pt x="0" y="4"/>
                    </a:lnTo>
                    <a:lnTo>
                      <a:pt x="0" y="4"/>
                    </a:lnTo>
                    <a:lnTo>
                      <a:pt x="0" y="4"/>
                    </a:lnTo>
                    <a:lnTo>
                      <a:pt x="0" y="3"/>
                    </a:lnTo>
                    <a:lnTo>
                      <a:pt x="0" y="4"/>
                    </a:lnTo>
                    <a:lnTo>
                      <a:pt x="0" y="5"/>
                    </a:lnTo>
                    <a:lnTo>
                      <a:pt x="0" y="4"/>
                    </a:lnTo>
                    <a:lnTo>
                      <a:pt x="0" y="5"/>
                    </a:lnTo>
                    <a:lnTo>
                      <a:pt x="0" y="5"/>
                    </a:lnTo>
                    <a:lnTo>
                      <a:pt x="0" y="5"/>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5"/>
                    </a:lnTo>
                    <a:lnTo>
                      <a:pt x="0" y="5"/>
                    </a:lnTo>
                    <a:lnTo>
                      <a:pt x="0" y="6"/>
                    </a:lnTo>
                    <a:lnTo>
                      <a:pt x="0" y="6"/>
                    </a:lnTo>
                    <a:lnTo>
                      <a:pt x="0" y="6"/>
                    </a:lnTo>
                    <a:lnTo>
                      <a:pt x="0" y="5"/>
                    </a:lnTo>
                    <a:lnTo>
                      <a:pt x="0" y="6"/>
                    </a:lnTo>
                    <a:lnTo>
                      <a:pt x="0" y="5"/>
                    </a:lnTo>
                    <a:lnTo>
                      <a:pt x="0" y="6"/>
                    </a:lnTo>
                    <a:lnTo>
                      <a:pt x="0" y="6"/>
                    </a:lnTo>
                    <a:lnTo>
                      <a:pt x="0" y="5"/>
                    </a:lnTo>
                    <a:lnTo>
                      <a:pt x="0" y="5"/>
                    </a:lnTo>
                    <a:lnTo>
                      <a:pt x="0" y="4"/>
                    </a:lnTo>
                    <a:lnTo>
                      <a:pt x="0" y="4"/>
                    </a:lnTo>
                    <a:lnTo>
                      <a:pt x="0" y="4"/>
                    </a:lnTo>
                    <a:lnTo>
                      <a:pt x="0" y="3"/>
                    </a:lnTo>
                    <a:lnTo>
                      <a:pt x="0" y="3"/>
                    </a:lnTo>
                    <a:lnTo>
                      <a:pt x="0" y="4"/>
                    </a:lnTo>
                    <a:lnTo>
                      <a:pt x="0" y="3"/>
                    </a:lnTo>
                    <a:lnTo>
                      <a:pt x="0" y="3"/>
                    </a:lnTo>
                    <a:lnTo>
                      <a:pt x="0" y="3"/>
                    </a:lnTo>
                    <a:lnTo>
                      <a:pt x="0" y="2"/>
                    </a:lnTo>
                    <a:lnTo>
                      <a:pt x="0" y="1"/>
                    </a:lnTo>
                    <a:lnTo>
                      <a:pt x="0" y="1"/>
                    </a:lnTo>
                    <a:lnTo>
                      <a:pt x="0" y="1"/>
                    </a:lnTo>
                    <a:lnTo>
                      <a:pt x="1" y="1"/>
                    </a:lnTo>
                    <a:lnTo>
                      <a:pt x="1" y="2"/>
                    </a:lnTo>
                    <a:lnTo>
                      <a:pt x="1" y="2"/>
                    </a:lnTo>
                    <a:lnTo>
                      <a:pt x="1" y="2"/>
                    </a:lnTo>
                    <a:lnTo>
                      <a:pt x="1" y="2"/>
                    </a:lnTo>
                    <a:lnTo>
                      <a:pt x="1" y="3"/>
                    </a:lnTo>
                    <a:lnTo>
                      <a:pt x="1" y="3"/>
                    </a:lnTo>
                    <a:lnTo>
                      <a:pt x="1" y="3"/>
                    </a:lnTo>
                    <a:lnTo>
                      <a:pt x="1" y="3"/>
                    </a:lnTo>
                    <a:lnTo>
                      <a:pt x="1" y="4"/>
                    </a:lnTo>
                    <a:lnTo>
                      <a:pt x="1" y="4"/>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7"/>
                    </a:lnTo>
                    <a:lnTo>
                      <a:pt x="1" y="6"/>
                    </a:lnTo>
                    <a:lnTo>
                      <a:pt x="1" y="7"/>
                    </a:lnTo>
                    <a:lnTo>
                      <a:pt x="1" y="6"/>
                    </a:lnTo>
                    <a:lnTo>
                      <a:pt x="1" y="6"/>
                    </a:lnTo>
                    <a:lnTo>
                      <a:pt x="1" y="6"/>
                    </a:lnTo>
                    <a:lnTo>
                      <a:pt x="1" y="6"/>
                    </a:lnTo>
                    <a:lnTo>
                      <a:pt x="1" y="6"/>
                    </a:lnTo>
                    <a:lnTo>
                      <a:pt x="1" y="6"/>
                    </a:lnTo>
                    <a:lnTo>
                      <a:pt x="1" y="6"/>
                    </a:lnTo>
                    <a:lnTo>
                      <a:pt x="1" y="5"/>
                    </a:lnTo>
                    <a:lnTo>
                      <a:pt x="1" y="5"/>
                    </a:lnTo>
                    <a:lnTo>
                      <a:pt x="1" y="5"/>
                    </a:lnTo>
                    <a:lnTo>
                      <a:pt x="1" y="4"/>
                    </a:lnTo>
                    <a:lnTo>
                      <a:pt x="1" y="4"/>
                    </a:lnTo>
                    <a:lnTo>
                      <a:pt x="1" y="5"/>
                    </a:lnTo>
                    <a:lnTo>
                      <a:pt x="1" y="4"/>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7"/>
                    </a:lnTo>
                    <a:lnTo>
                      <a:pt x="1" y="6"/>
                    </a:lnTo>
                    <a:lnTo>
                      <a:pt x="1" y="7"/>
                    </a:lnTo>
                    <a:lnTo>
                      <a:pt x="1" y="6"/>
                    </a:lnTo>
                    <a:lnTo>
                      <a:pt x="1" y="6"/>
                    </a:lnTo>
                    <a:lnTo>
                      <a:pt x="1" y="7"/>
                    </a:lnTo>
                    <a:lnTo>
                      <a:pt x="1" y="7"/>
                    </a:lnTo>
                    <a:lnTo>
                      <a:pt x="1" y="7"/>
                    </a:lnTo>
                    <a:lnTo>
                      <a:pt x="1" y="7"/>
                    </a:lnTo>
                    <a:lnTo>
                      <a:pt x="1" y="8"/>
                    </a:lnTo>
                    <a:lnTo>
                      <a:pt x="1" y="7"/>
                    </a:lnTo>
                    <a:lnTo>
                      <a:pt x="1" y="7"/>
                    </a:lnTo>
                    <a:lnTo>
                      <a:pt x="1" y="8"/>
                    </a:lnTo>
                    <a:lnTo>
                      <a:pt x="1" y="7"/>
                    </a:lnTo>
                    <a:lnTo>
                      <a:pt x="1" y="7"/>
                    </a:lnTo>
                    <a:lnTo>
                      <a:pt x="1" y="7"/>
                    </a:lnTo>
                    <a:lnTo>
                      <a:pt x="1" y="7"/>
                    </a:lnTo>
                    <a:lnTo>
                      <a:pt x="1" y="7"/>
                    </a:lnTo>
                    <a:lnTo>
                      <a:pt x="1" y="7"/>
                    </a:lnTo>
                    <a:lnTo>
                      <a:pt x="1" y="7"/>
                    </a:lnTo>
                    <a:lnTo>
                      <a:pt x="1" y="6"/>
                    </a:lnTo>
                    <a:lnTo>
                      <a:pt x="1" y="6"/>
                    </a:lnTo>
                    <a:lnTo>
                      <a:pt x="1" y="5"/>
                    </a:lnTo>
                    <a:lnTo>
                      <a:pt x="1" y="4"/>
                    </a:lnTo>
                    <a:lnTo>
                      <a:pt x="1" y="4"/>
                    </a:lnTo>
                    <a:lnTo>
                      <a:pt x="1" y="4"/>
                    </a:lnTo>
                    <a:lnTo>
                      <a:pt x="1" y="3"/>
                    </a:lnTo>
                    <a:lnTo>
                      <a:pt x="1" y="4"/>
                    </a:lnTo>
                    <a:lnTo>
                      <a:pt x="1" y="4"/>
                    </a:lnTo>
                    <a:lnTo>
                      <a:pt x="1" y="4"/>
                    </a:lnTo>
                    <a:lnTo>
                      <a:pt x="1" y="4"/>
                    </a:lnTo>
                    <a:lnTo>
                      <a:pt x="1" y="4"/>
                    </a:lnTo>
                    <a:lnTo>
                      <a:pt x="1" y="3"/>
                    </a:lnTo>
                    <a:lnTo>
                      <a:pt x="1" y="4"/>
                    </a:lnTo>
                    <a:lnTo>
                      <a:pt x="1" y="3"/>
                    </a:lnTo>
                    <a:lnTo>
                      <a:pt x="1" y="4"/>
                    </a:lnTo>
                    <a:lnTo>
                      <a:pt x="1" y="4"/>
                    </a:lnTo>
                    <a:lnTo>
                      <a:pt x="1" y="4"/>
                    </a:lnTo>
                    <a:lnTo>
                      <a:pt x="1" y="4"/>
                    </a:lnTo>
                    <a:lnTo>
                      <a:pt x="1" y="5"/>
                    </a:lnTo>
                    <a:lnTo>
                      <a:pt x="1" y="4"/>
                    </a:lnTo>
                    <a:lnTo>
                      <a:pt x="1" y="5"/>
                    </a:lnTo>
                    <a:lnTo>
                      <a:pt x="1" y="5"/>
                    </a:lnTo>
                    <a:lnTo>
                      <a:pt x="1" y="5"/>
                    </a:lnTo>
                    <a:lnTo>
                      <a:pt x="1" y="5"/>
                    </a:lnTo>
                    <a:lnTo>
                      <a:pt x="1" y="5"/>
                    </a:lnTo>
                    <a:lnTo>
                      <a:pt x="1" y="5"/>
                    </a:lnTo>
                    <a:lnTo>
                      <a:pt x="1" y="5"/>
                    </a:lnTo>
                    <a:lnTo>
                      <a:pt x="1" y="4"/>
                    </a:lnTo>
                    <a:lnTo>
                      <a:pt x="1" y="5"/>
                    </a:lnTo>
                    <a:lnTo>
                      <a:pt x="1" y="4"/>
                    </a:lnTo>
                    <a:lnTo>
                      <a:pt x="1" y="3"/>
                    </a:lnTo>
                    <a:lnTo>
                      <a:pt x="1" y="3"/>
                    </a:lnTo>
                    <a:lnTo>
                      <a:pt x="1" y="3"/>
                    </a:lnTo>
                    <a:lnTo>
                      <a:pt x="1" y="2"/>
                    </a:lnTo>
                    <a:lnTo>
                      <a:pt x="1" y="2"/>
                    </a:lnTo>
                    <a:lnTo>
                      <a:pt x="1" y="1"/>
                    </a:lnTo>
                    <a:lnTo>
                      <a:pt x="1" y="1"/>
                    </a:lnTo>
                    <a:lnTo>
                      <a:pt x="1" y="1"/>
                    </a:lnTo>
                    <a:lnTo>
                      <a:pt x="1" y="1"/>
                    </a:lnTo>
                    <a:lnTo>
                      <a:pt x="1" y="1"/>
                    </a:lnTo>
                    <a:lnTo>
                      <a:pt x="1" y="0"/>
                    </a:lnTo>
                    <a:lnTo>
                      <a:pt x="1" y="0"/>
                    </a:lnTo>
                    <a:lnTo>
                      <a:pt x="1" y="0"/>
                    </a:lnTo>
                    <a:lnTo>
                      <a:pt x="1" y="0"/>
                    </a:lnTo>
                    <a:lnTo>
                      <a:pt x="1" y="1"/>
                    </a:lnTo>
                    <a:lnTo>
                      <a:pt x="1" y="2"/>
                    </a:lnTo>
                    <a:lnTo>
                      <a:pt x="1" y="2"/>
                    </a:lnTo>
                    <a:lnTo>
                      <a:pt x="1" y="2"/>
                    </a:lnTo>
                    <a:lnTo>
                      <a:pt x="1" y="3"/>
                    </a:lnTo>
                    <a:lnTo>
                      <a:pt x="1" y="4"/>
                    </a:lnTo>
                    <a:lnTo>
                      <a:pt x="1" y="3"/>
                    </a:lnTo>
                    <a:lnTo>
                      <a:pt x="1" y="4"/>
                    </a:lnTo>
                    <a:lnTo>
                      <a:pt x="1" y="3"/>
                    </a:lnTo>
                    <a:lnTo>
                      <a:pt x="1" y="3"/>
                    </a:lnTo>
                    <a:lnTo>
                      <a:pt x="1" y="3"/>
                    </a:lnTo>
                  </a:path>
                </a:pathLst>
              </a:custGeom>
              <a:noFill/>
              <a:ln w="0">
                <a:solidFill>
                  <a:srgbClr val="3366FF"/>
                </a:solidFill>
                <a:prstDash val="solid"/>
                <a:round/>
                <a:headEnd/>
                <a:tailEnd/>
              </a:ln>
            </p:spPr>
            <p:txBody>
              <a:bodyPr/>
              <a:lstStyle/>
              <a:p>
                <a:endParaRPr lang="en-GB"/>
              </a:p>
            </p:txBody>
          </p:sp>
          <p:sp>
            <p:nvSpPr>
              <p:cNvPr id="186038" name="Freeform 694"/>
              <p:cNvSpPr>
                <a:spLocks/>
              </p:cNvSpPr>
              <p:nvPr/>
            </p:nvSpPr>
            <p:spPr bwMode="auto">
              <a:xfrm>
                <a:off x="3060" y="3587"/>
                <a:ext cx="1" cy="366"/>
              </a:xfrm>
              <a:custGeom>
                <a:avLst/>
                <a:gdLst/>
                <a:ahLst/>
                <a:cxnLst>
                  <a:cxn ang="0">
                    <a:pos x="0" y="5"/>
                  </a:cxn>
                  <a:cxn ang="0">
                    <a:pos x="0" y="5"/>
                  </a:cxn>
                  <a:cxn ang="0">
                    <a:pos x="0" y="3"/>
                  </a:cxn>
                  <a:cxn ang="0">
                    <a:pos x="0" y="1"/>
                  </a:cxn>
                  <a:cxn ang="0">
                    <a:pos x="0" y="4"/>
                  </a:cxn>
                  <a:cxn ang="0">
                    <a:pos x="0" y="4"/>
                  </a:cxn>
                  <a:cxn ang="0">
                    <a:pos x="0" y="5"/>
                  </a:cxn>
                  <a:cxn ang="0">
                    <a:pos x="0" y="6"/>
                  </a:cxn>
                  <a:cxn ang="0">
                    <a:pos x="0" y="3"/>
                  </a:cxn>
                  <a:cxn ang="0">
                    <a:pos x="0" y="4"/>
                  </a:cxn>
                  <a:cxn ang="0">
                    <a:pos x="0" y="6"/>
                  </a:cxn>
                  <a:cxn ang="0">
                    <a:pos x="0" y="3"/>
                  </a:cxn>
                  <a:cxn ang="0">
                    <a:pos x="0" y="3"/>
                  </a:cxn>
                  <a:cxn ang="0">
                    <a:pos x="0" y="3"/>
                  </a:cxn>
                  <a:cxn ang="0">
                    <a:pos x="0" y="6"/>
                  </a:cxn>
                  <a:cxn ang="0">
                    <a:pos x="0" y="6"/>
                  </a:cxn>
                  <a:cxn ang="0">
                    <a:pos x="0" y="4"/>
                  </a:cxn>
                  <a:cxn ang="0">
                    <a:pos x="0" y="6"/>
                  </a:cxn>
                  <a:cxn ang="0">
                    <a:pos x="0" y="6"/>
                  </a:cxn>
                  <a:cxn ang="0">
                    <a:pos x="0" y="8"/>
                  </a:cxn>
                  <a:cxn ang="0">
                    <a:pos x="0" y="5"/>
                  </a:cxn>
                  <a:cxn ang="0">
                    <a:pos x="0" y="6"/>
                  </a:cxn>
                  <a:cxn ang="0">
                    <a:pos x="0" y="8"/>
                  </a:cxn>
                  <a:cxn ang="0">
                    <a:pos x="0" y="4"/>
                  </a:cxn>
                  <a:cxn ang="0">
                    <a:pos x="0" y="5"/>
                  </a:cxn>
                  <a:cxn ang="0">
                    <a:pos x="0" y="4"/>
                  </a:cxn>
                  <a:cxn ang="0">
                    <a:pos x="0" y="5"/>
                  </a:cxn>
                  <a:cxn ang="0">
                    <a:pos x="0" y="5"/>
                  </a:cxn>
                  <a:cxn ang="0">
                    <a:pos x="0" y="5"/>
                  </a:cxn>
                  <a:cxn ang="0">
                    <a:pos x="0" y="4"/>
                  </a:cxn>
                  <a:cxn ang="0">
                    <a:pos x="0" y="4"/>
                  </a:cxn>
                  <a:cxn ang="0">
                    <a:pos x="0" y="5"/>
                  </a:cxn>
                  <a:cxn ang="0">
                    <a:pos x="0" y="6"/>
                  </a:cxn>
                  <a:cxn ang="0">
                    <a:pos x="0" y="5"/>
                  </a:cxn>
                  <a:cxn ang="0">
                    <a:pos x="0" y="5"/>
                  </a:cxn>
                  <a:cxn ang="0">
                    <a:pos x="0" y="6"/>
                  </a:cxn>
                  <a:cxn ang="0">
                    <a:pos x="0" y="2"/>
                  </a:cxn>
                  <a:cxn ang="0">
                    <a:pos x="0" y="3"/>
                  </a:cxn>
                  <a:cxn ang="0">
                    <a:pos x="0" y="4"/>
                  </a:cxn>
                  <a:cxn ang="0">
                    <a:pos x="0" y="5"/>
                  </a:cxn>
                  <a:cxn ang="0">
                    <a:pos x="0" y="16"/>
                  </a:cxn>
                  <a:cxn ang="0">
                    <a:pos x="0" y="25"/>
                  </a:cxn>
                  <a:cxn ang="0">
                    <a:pos x="0" y="32"/>
                  </a:cxn>
                  <a:cxn ang="0">
                    <a:pos x="0" y="36"/>
                  </a:cxn>
                  <a:cxn ang="0">
                    <a:pos x="0" y="41"/>
                  </a:cxn>
                  <a:cxn ang="0">
                    <a:pos x="0" y="42"/>
                  </a:cxn>
                  <a:cxn ang="0">
                    <a:pos x="0" y="43"/>
                  </a:cxn>
                  <a:cxn ang="0">
                    <a:pos x="0" y="46"/>
                  </a:cxn>
                  <a:cxn ang="0">
                    <a:pos x="0" y="42"/>
                  </a:cxn>
                  <a:cxn ang="0">
                    <a:pos x="0" y="45"/>
                  </a:cxn>
                  <a:cxn ang="0">
                    <a:pos x="0" y="48"/>
                  </a:cxn>
                  <a:cxn ang="0">
                    <a:pos x="0" y="48"/>
                  </a:cxn>
                  <a:cxn ang="0">
                    <a:pos x="0" y="50"/>
                  </a:cxn>
                  <a:cxn ang="0">
                    <a:pos x="0" y="53"/>
                  </a:cxn>
                  <a:cxn ang="0">
                    <a:pos x="0" y="57"/>
                  </a:cxn>
                  <a:cxn ang="0">
                    <a:pos x="0" y="57"/>
                  </a:cxn>
                  <a:cxn ang="0">
                    <a:pos x="0" y="56"/>
                  </a:cxn>
                  <a:cxn ang="0">
                    <a:pos x="0" y="56"/>
                  </a:cxn>
                  <a:cxn ang="0">
                    <a:pos x="0" y="58"/>
                  </a:cxn>
                  <a:cxn ang="0">
                    <a:pos x="0" y="59"/>
                  </a:cxn>
                  <a:cxn ang="0">
                    <a:pos x="0" y="58"/>
                  </a:cxn>
                  <a:cxn ang="0">
                    <a:pos x="0" y="60"/>
                  </a:cxn>
                  <a:cxn ang="0">
                    <a:pos x="0" y="60"/>
                  </a:cxn>
                </a:cxnLst>
                <a:rect l="0" t="0" r="r" b="b"/>
                <a:pathLst>
                  <a:path h="61">
                    <a:moveTo>
                      <a:pt x="0" y="4"/>
                    </a:moveTo>
                    <a:lnTo>
                      <a:pt x="0" y="4"/>
                    </a:lnTo>
                    <a:lnTo>
                      <a:pt x="0" y="5"/>
                    </a:lnTo>
                    <a:lnTo>
                      <a:pt x="0" y="4"/>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6"/>
                    </a:lnTo>
                    <a:lnTo>
                      <a:pt x="0" y="5"/>
                    </a:lnTo>
                    <a:lnTo>
                      <a:pt x="0" y="5"/>
                    </a:lnTo>
                    <a:lnTo>
                      <a:pt x="0" y="5"/>
                    </a:lnTo>
                    <a:lnTo>
                      <a:pt x="0" y="4"/>
                    </a:lnTo>
                    <a:lnTo>
                      <a:pt x="0" y="3"/>
                    </a:lnTo>
                    <a:lnTo>
                      <a:pt x="0" y="3"/>
                    </a:lnTo>
                    <a:lnTo>
                      <a:pt x="0" y="2"/>
                    </a:lnTo>
                    <a:lnTo>
                      <a:pt x="0" y="1"/>
                    </a:lnTo>
                    <a:lnTo>
                      <a:pt x="0" y="2"/>
                    </a:lnTo>
                    <a:lnTo>
                      <a:pt x="0" y="1"/>
                    </a:lnTo>
                    <a:lnTo>
                      <a:pt x="0" y="1"/>
                    </a:lnTo>
                    <a:lnTo>
                      <a:pt x="0" y="2"/>
                    </a:lnTo>
                    <a:lnTo>
                      <a:pt x="0" y="1"/>
                    </a:lnTo>
                    <a:lnTo>
                      <a:pt x="0" y="1"/>
                    </a:lnTo>
                    <a:lnTo>
                      <a:pt x="0" y="0"/>
                    </a:lnTo>
                    <a:lnTo>
                      <a:pt x="0" y="1"/>
                    </a:lnTo>
                    <a:lnTo>
                      <a:pt x="0" y="1"/>
                    </a:lnTo>
                    <a:lnTo>
                      <a:pt x="0" y="1"/>
                    </a:lnTo>
                    <a:lnTo>
                      <a:pt x="0" y="1"/>
                    </a:lnTo>
                    <a:lnTo>
                      <a:pt x="0" y="1"/>
                    </a:lnTo>
                    <a:lnTo>
                      <a:pt x="0" y="2"/>
                    </a:lnTo>
                    <a:lnTo>
                      <a:pt x="0" y="2"/>
                    </a:lnTo>
                    <a:lnTo>
                      <a:pt x="0" y="3"/>
                    </a:lnTo>
                    <a:lnTo>
                      <a:pt x="0" y="3"/>
                    </a:lnTo>
                    <a:lnTo>
                      <a:pt x="0" y="3"/>
                    </a:lnTo>
                    <a:lnTo>
                      <a:pt x="0" y="3"/>
                    </a:lnTo>
                    <a:lnTo>
                      <a:pt x="0" y="4"/>
                    </a:lnTo>
                    <a:lnTo>
                      <a:pt x="0" y="3"/>
                    </a:lnTo>
                    <a:lnTo>
                      <a:pt x="0" y="4"/>
                    </a:lnTo>
                    <a:lnTo>
                      <a:pt x="0" y="4"/>
                    </a:lnTo>
                    <a:lnTo>
                      <a:pt x="0" y="5"/>
                    </a:lnTo>
                    <a:lnTo>
                      <a:pt x="0" y="5"/>
                    </a:lnTo>
                    <a:lnTo>
                      <a:pt x="0" y="5"/>
                    </a:lnTo>
                    <a:lnTo>
                      <a:pt x="0" y="5"/>
                    </a:lnTo>
                    <a:lnTo>
                      <a:pt x="0" y="5"/>
                    </a:lnTo>
                    <a:lnTo>
                      <a:pt x="0" y="5"/>
                    </a:lnTo>
                    <a:lnTo>
                      <a:pt x="0" y="4"/>
                    </a:lnTo>
                    <a:lnTo>
                      <a:pt x="0" y="4"/>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7"/>
                    </a:lnTo>
                    <a:lnTo>
                      <a:pt x="0" y="6"/>
                    </a:lnTo>
                    <a:lnTo>
                      <a:pt x="0" y="6"/>
                    </a:lnTo>
                    <a:lnTo>
                      <a:pt x="0" y="6"/>
                    </a:lnTo>
                    <a:lnTo>
                      <a:pt x="0" y="6"/>
                    </a:lnTo>
                    <a:lnTo>
                      <a:pt x="0" y="6"/>
                    </a:lnTo>
                    <a:lnTo>
                      <a:pt x="0" y="7"/>
                    </a:lnTo>
                    <a:lnTo>
                      <a:pt x="0" y="6"/>
                    </a:lnTo>
                    <a:lnTo>
                      <a:pt x="0" y="5"/>
                    </a:lnTo>
                    <a:lnTo>
                      <a:pt x="0" y="5"/>
                    </a:lnTo>
                    <a:lnTo>
                      <a:pt x="0" y="4"/>
                    </a:lnTo>
                    <a:lnTo>
                      <a:pt x="0" y="3"/>
                    </a:lnTo>
                    <a:lnTo>
                      <a:pt x="0" y="4"/>
                    </a:lnTo>
                    <a:lnTo>
                      <a:pt x="0" y="4"/>
                    </a:lnTo>
                    <a:lnTo>
                      <a:pt x="0" y="3"/>
                    </a:lnTo>
                    <a:lnTo>
                      <a:pt x="0" y="3"/>
                    </a:lnTo>
                    <a:lnTo>
                      <a:pt x="0" y="3"/>
                    </a:lnTo>
                    <a:lnTo>
                      <a:pt x="0" y="3"/>
                    </a:lnTo>
                    <a:lnTo>
                      <a:pt x="0" y="3"/>
                    </a:lnTo>
                    <a:lnTo>
                      <a:pt x="0" y="2"/>
                    </a:lnTo>
                    <a:lnTo>
                      <a:pt x="0" y="3"/>
                    </a:lnTo>
                    <a:lnTo>
                      <a:pt x="0" y="3"/>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4"/>
                    </a:lnTo>
                    <a:lnTo>
                      <a:pt x="0" y="4"/>
                    </a:lnTo>
                    <a:lnTo>
                      <a:pt x="0" y="3"/>
                    </a:lnTo>
                    <a:lnTo>
                      <a:pt x="0" y="3"/>
                    </a:lnTo>
                    <a:lnTo>
                      <a:pt x="0" y="2"/>
                    </a:lnTo>
                    <a:lnTo>
                      <a:pt x="0" y="2"/>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5"/>
                    </a:lnTo>
                    <a:lnTo>
                      <a:pt x="0" y="5"/>
                    </a:lnTo>
                    <a:lnTo>
                      <a:pt x="0" y="6"/>
                    </a:lnTo>
                    <a:lnTo>
                      <a:pt x="0" y="6"/>
                    </a:lnTo>
                    <a:lnTo>
                      <a:pt x="0" y="5"/>
                    </a:lnTo>
                    <a:lnTo>
                      <a:pt x="0" y="6"/>
                    </a:lnTo>
                    <a:lnTo>
                      <a:pt x="0" y="6"/>
                    </a:lnTo>
                    <a:lnTo>
                      <a:pt x="0" y="6"/>
                    </a:lnTo>
                    <a:lnTo>
                      <a:pt x="0" y="6"/>
                    </a:lnTo>
                    <a:lnTo>
                      <a:pt x="0" y="6"/>
                    </a:lnTo>
                    <a:lnTo>
                      <a:pt x="0" y="8"/>
                    </a:lnTo>
                    <a:lnTo>
                      <a:pt x="0" y="7"/>
                    </a:lnTo>
                    <a:lnTo>
                      <a:pt x="0" y="8"/>
                    </a:lnTo>
                    <a:lnTo>
                      <a:pt x="0" y="8"/>
                    </a:lnTo>
                    <a:lnTo>
                      <a:pt x="0" y="7"/>
                    </a:lnTo>
                    <a:lnTo>
                      <a:pt x="0" y="7"/>
                    </a:lnTo>
                    <a:lnTo>
                      <a:pt x="0" y="6"/>
                    </a:lnTo>
                    <a:lnTo>
                      <a:pt x="0" y="6"/>
                    </a:lnTo>
                    <a:lnTo>
                      <a:pt x="0" y="6"/>
                    </a:lnTo>
                    <a:lnTo>
                      <a:pt x="0" y="6"/>
                    </a:lnTo>
                    <a:lnTo>
                      <a:pt x="0" y="5"/>
                    </a:lnTo>
                    <a:lnTo>
                      <a:pt x="0" y="4"/>
                    </a:lnTo>
                    <a:lnTo>
                      <a:pt x="0" y="4"/>
                    </a:lnTo>
                    <a:lnTo>
                      <a:pt x="0" y="4"/>
                    </a:lnTo>
                    <a:lnTo>
                      <a:pt x="0" y="5"/>
                    </a:lnTo>
                    <a:lnTo>
                      <a:pt x="0" y="4"/>
                    </a:lnTo>
                    <a:lnTo>
                      <a:pt x="0" y="4"/>
                    </a:lnTo>
                    <a:lnTo>
                      <a:pt x="0" y="4"/>
                    </a:lnTo>
                    <a:lnTo>
                      <a:pt x="0" y="5"/>
                    </a:lnTo>
                    <a:lnTo>
                      <a:pt x="0" y="5"/>
                    </a:lnTo>
                    <a:lnTo>
                      <a:pt x="0" y="5"/>
                    </a:lnTo>
                    <a:lnTo>
                      <a:pt x="0" y="5"/>
                    </a:lnTo>
                    <a:lnTo>
                      <a:pt x="0" y="6"/>
                    </a:lnTo>
                    <a:lnTo>
                      <a:pt x="0" y="6"/>
                    </a:lnTo>
                    <a:lnTo>
                      <a:pt x="0" y="6"/>
                    </a:lnTo>
                    <a:lnTo>
                      <a:pt x="0" y="5"/>
                    </a:lnTo>
                    <a:lnTo>
                      <a:pt x="0" y="6"/>
                    </a:lnTo>
                    <a:lnTo>
                      <a:pt x="0" y="6"/>
                    </a:lnTo>
                    <a:lnTo>
                      <a:pt x="0" y="6"/>
                    </a:lnTo>
                    <a:lnTo>
                      <a:pt x="0" y="6"/>
                    </a:lnTo>
                    <a:lnTo>
                      <a:pt x="0" y="6"/>
                    </a:lnTo>
                    <a:lnTo>
                      <a:pt x="0" y="6"/>
                    </a:lnTo>
                    <a:lnTo>
                      <a:pt x="0" y="7"/>
                    </a:lnTo>
                    <a:lnTo>
                      <a:pt x="0" y="7"/>
                    </a:lnTo>
                    <a:lnTo>
                      <a:pt x="0" y="6"/>
                    </a:lnTo>
                    <a:lnTo>
                      <a:pt x="0" y="6"/>
                    </a:lnTo>
                    <a:lnTo>
                      <a:pt x="0" y="6"/>
                    </a:lnTo>
                    <a:lnTo>
                      <a:pt x="0" y="6"/>
                    </a:lnTo>
                    <a:lnTo>
                      <a:pt x="0" y="6"/>
                    </a:lnTo>
                    <a:lnTo>
                      <a:pt x="0" y="6"/>
                    </a:lnTo>
                    <a:lnTo>
                      <a:pt x="0" y="6"/>
                    </a:lnTo>
                    <a:lnTo>
                      <a:pt x="0" y="6"/>
                    </a:lnTo>
                    <a:lnTo>
                      <a:pt x="0" y="7"/>
                    </a:lnTo>
                    <a:lnTo>
                      <a:pt x="0" y="6"/>
                    </a:lnTo>
                    <a:lnTo>
                      <a:pt x="0" y="7"/>
                    </a:lnTo>
                    <a:lnTo>
                      <a:pt x="0" y="8"/>
                    </a:lnTo>
                    <a:lnTo>
                      <a:pt x="0" y="7"/>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5"/>
                    </a:lnTo>
                    <a:lnTo>
                      <a:pt x="0" y="5"/>
                    </a:lnTo>
                    <a:lnTo>
                      <a:pt x="0" y="5"/>
                    </a:lnTo>
                    <a:lnTo>
                      <a:pt x="0" y="5"/>
                    </a:lnTo>
                    <a:lnTo>
                      <a:pt x="0" y="6"/>
                    </a:lnTo>
                    <a:lnTo>
                      <a:pt x="0" y="6"/>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8"/>
                    </a:lnTo>
                    <a:lnTo>
                      <a:pt x="0" y="7"/>
                    </a:lnTo>
                    <a:lnTo>
                      <a:pt x="0" y="8"/>
                    </a:lnTo>
                    <a:lnTo>
                      <a:pt x="0" y="8"/>
                    </a:lnTo>
                    <a:lnTo>
                      <a:pt x="0" y="7"/>
                    </a:lnTo>
                    <a:lnTo>
                      <a:pt x="0" y="7"/>
                    </a:lnTo>
                    <a:lnTo>
                      <a:pt x="0" y="7"/>
                    </a:lnTo>
                    <a:lnTo>
                      <a:pt x="0" y="8"/>
                    </a:lnTo>
                    <a:lnTo>
                      <a:pt x="0" y="7"/>
                    </a:lnTo>
                    <a:lnTo>
                      <a:pt x="0" y="6"/>
                    </a:lnTo>
                    <a:lnTo>
                      <a:pt x="0" y="5"/>
                    </a:lnTo>
                    <a:lnTo>
                      <a:pt x="0" y="5"/>
                    </a:lnTo>
                    <a:lnTo>
                      <a:pt x="0" y="4"/>
                    </a:lnTo>
                    <a:lnTo>
                      <a:pt x="0" y="5"/>
                    </a:lnTo>
                    <a:lnTo>
                      <a:pt x="0" y="4"/>
                    </a:lnTo>
                    <a:lnTo>
                      <a:pt x="0" y="4"/>
                    </a:lnTo>
                    <a:lnTo>
                      <a:pt x="0" y="4"/>
                    </a:lnTo>
                    <a:lnTo>
                      <a:pt x="0" y="4"/>
                    </a:lnTo>
                    <a:lnTo>
                      <a:pt x="0" y="5"/>
                    </a:lnTo>
                    <a:lnTo>
                      <a:pt x="0" y="4"/>
                    </a:lnTo>
                    <a:lnTo>
                      <a:pt x="0" y="4"/>
                    </a:lnTo>
                    <a:lnTo>
                      <a:pt x="0" y="4"/>
                    </a:lnTo>
                    <a:lnTo>
                      <a:pt x="0" y="5"/>
                    </a:lnTo>
                    <a:lnTo>
                      <a:pt x="0" y="4"/>
                    </a:lnTo>
                    <a:lnTo>
                      <a:pt x="0" y="4"/>
                    </a:lnTo>
                    <a:lnTo>
                      <a:pt x="0" y="5"/>
                    </a:lnTo>
                    <a:lnTo>
                      <a:pt x="0" y="5"/>
                    </a:lnTo>
                    <a:lnTo>
                      <a:pt x="0" y="5"/>
                    </a:lnTo>
                    <a:lnTo>
                      <a:pt x="0" y="5"/>
                    </a:lnTo>
                    <a:lnTo>
                      <a:pt x="0" y="5"/>
                    </a:lnTo>
                    <a:lnTo>
                      <a:pt x="0" y="6"/>
                    </a:lnTo>
                    <a:lnTo>
                      <a:pt x="0" y="6"/>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4"/>
                    </a:lnTo>
                    <a:lnTo>
                      <a:pt x="0" y="4"/>
                    </a:lnTo>
                    <a:lnTo>
                      <a:pt x="0" y="5"/>
                    </a:lnTo>
                    <a:lnTo>
                      <a:pt x="0" y="5"/>
                    </a:lnTo>
                    <a:lnTo>
                      <a:pt x="0" y="5"/>
                    </a:lnTo>
                    <a:lnTo>
                      <a:pt x="0" y="4"/>
                    </a:lnTo>
                    <a:lnTo>
                      <a:pt x="0" y="5"/>
                    </a:lnTo>
                    <a:lnTo>
                      <a:pt x="0" y="4"/>
                    </a:lnTo>
                    <a:lnTo>
                      <a:pt x="0" y="5"/>
                    </a:lnTo>
                    <a:lnTo>
                      <a:pt x="0" y="5"/>
                    </a:lnTo>
                    <a:lnTo>
                      <a:pt x="0" y="5"/>
                    </a:lnTo>
                    <a:lnTo>
                      <a:pt x="0" y="5"/>
                    </a:lnTo>
                    <a:lnTo>
                      <a:pt x="0" y="4"/>
                    </a:lnTo>
                    <a:lnTo>
                      <a:pt x="0" y="4"/>
                    </a:lnTo>
                    <a:lnTo>
                      <a:pt x="0" y="5"/>
                    </a:lnTo>
                    <a:lnTo>
                      <a:pt x="0" y="4"/>
                    </a:lnTo>
                    <a:lnTo>
                      <a:pt x="0" y="5"/>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8"/>
                    </a:lnTo>
                    <a:lnTo>
                      <a:pt x="0" y="7"/>
                    </a:lnTo>
                    <a:lnTo>
                      <a:pt x="0" y="6"/>
                    </a:lnTo>
                    <a:lnTo>
                      <a:pt x="0" y="6"/>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6"/>
                    </a:lnTo>
                    <a:lnTo>
                      <a:pt x="0" y="5"/>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5"/>
                    </a:lnTo>
                    <a:lnTo>
                      <a:pt x="0" y="5"/>
                    </a:lnTo>
                    <a:lnTo>
                      <a:pt x="0" y="5"/>
                    </a:lnTo>
                    <a:lnTo>
                      <a:pt x="0" y="4"/>
                    </a:lnTo>
                    <a:lnTo>
                      <a:pt x="0" y="3"/>
                    </a:lnTo>
                    <a:lnTo>
                      <a:pt x="0" y="3"/>
                    </a:lnTo>
                    <a:lnTo>
                      <a:pt x="0" y="2"/>
                    </a:lnTo>
                    <a:lnTo>
                      <a:pt x="0" y="2"/>
                    </a:lnTo>
                    <a:lnTo>
                      <a:pt x="0" y="2"/>
                    </a:lnTo>
                    <a:lnTo>
                      <a:pt x="0" y="2"/>
                    </a:lnTo>
                    <a:lnTo>
                      <a:pt x="0" y="1"/>
                    </a:lnTo>
                    <a:lnTo>
                      <a:pt x="0" y="1"/>
                    </a:lnTo>
                    <a:lnTo>
                      <a:pt x="0" y="2"/>
                    </a:lnTo>
                    <a:lnTo>
                      <a:pt x="0" y="2"/>
                    </a:lnTo>
                    <a:lnTo>
                      <a:pt x="0" y="2"/>
                    </a:lnTo>
                    <a:lnTo>
                      <a:pt x="0" y="2"/>
                    </a:lnTo>
                    <a:lnTo>
                      <a:pt x="0" y="3"/>
                    </a:lnTo>
                    <a:lnTo>
                      <a:pt x="0" y="2"/>
                    </a:lnTo>
                    <a:lnTo>
                      <a:pt x="0" y="3"/>
                    </a:lnTo>
                    <a:lnTo>
                      <a:pt x="0" y="3"/>
                    </a:lnTo>
                    <a:lnTo>
                      <a:pt x="0" y="3"/>
                    </a:lnTo>
                    <a:lnTo>
                      <a:pt x="0" y="3"/>
                    </a:lnTo>
                    <a:lnTo>
                      <a:pt x="0" y="3"/>
                    </a:lnTo>
                    <a:lnTo>
                      <a:pt x="0" y="4"/>
                    </a:lnTo>
                    <a:lnTo>
                      <a:pt x="0" y="4"/>
                    </a:lnTo>
                    <a:lnTo>
                      <a:pt x="0" y="3"/>
                    </a:lnTo>
                    <a:lnTo>
                      <a:pt x="0" y="3"/>
                    </a:lnTo>
                    <a:lnTo>
                      <a:pt x="0" y="4"/>
                    </a:lnTo>
                    <a:lnTo>
                      <a:pt x="0" y="4"/>
                    </a:lnTo>
                    <a:lnTo>
                      <a:pt x="0" y="4"/>
                    </a:lnTo>
                    <a:lnTo>
                      <a:pt x="0" y="4"/>
                    </a:lnTo>
                    <a:lnTo>
                      <a:pt x="0" y="3"/>
                    </a:lnTo>
                    <a:lnTo>
                      <a:pt x="0" y="4"/>
                    </a:lnTo>
                    <a:lnTo>
                      <a:pt x="0" y="5"/>
                    </a:lnTo>
                    <a:lnTo>
                      <a:pt x="0" y="4"/>
                    </a:lnTo>
                    <a:lnTo>
                      <a:pt x="0" y="4"/>
                    </a:lnTo>
                    <a:lnTo>
                      <a:pt x="0" y="5"/>
                    </a:lnTo>
                    <a:lnTo>
                      <a:pt x="0" y="5"/>
                    </a:lnTo>
                    <a:lnTo>
                      <a:pt x="0" y="5"/>
                    </a:lnTo>
                    <a:lnTo>
                      <a:pt x="0" y="6"/>
                    </a:lnTo>
                    <a:lnTo>
                      <a:pt x="0" y="5"/>
                    </a:lnTo>
                    <a:lnTo>
                      <a:pt x="0" y="6"/>
                    </a:lnTo>
                    <a:lnTo>
                      <a:pt x="0" y="1"/>
                    </a:lnTo>
                    <a:lnTo>
                      <a:pt x="0" y="4"/>
                    </a:lnTo>
                    <a:lnTo>
                      <a:pt x="0" y="8"/>
                    </a:lnTo>
                    <a:lnTo>
                      <a:pt x="0" y="11"/>
                    </a:lnTo>
                    <a:lnTo>
                      <a:pt x="0" y="12"/>
                    </a:lnTo>
                    <a:lnTo>
                      <a:pt x="0" y="13"/>
                    </a:lnTo>
                    <a:lnTo>
                      <a:pt x="0" y="13"/>
                    </a:lnTo>
                    <a:lnTo>
                      <a:pt x="0" y="14"/>
                    </a:lnTo>
                    <a:lnTo>
                      <a:pt x="0" y="16"/>
                    </a:lnTo>
                    <a:lnTo>
                      <a:pt x="0" y="16"/>
                    </a:lnTo>
                    <a:lnTo>
                      <a:pt x="0" y="18"/>
                    </a:lnTo>
                    <a:lnTo>
                      <a:pt x="0" y="18"/>
                    </a:lnTo>
                    <a:lnTo>
                      <a:pt x="0" y="19"/>
                    </a:lnTo>
                    <a:lnTo>
                      <a:pt x="0" y="20"/>
                    </a:lnTo>
                    <a:lnTo>
                      <a:pt x="0" y="21"/>
                    </a:lnTo>
                    <a:lnTo>
                      <a:pt x="0" y="22"/>
                    </a:lnTo>
                    <a:lnTo>
                      <a:pt x="0" y="23"/>
                    </a:lnTo>
                    <a:lnTo>
                      <a:pt x="0" y="24"/>
                    </a:lnTo>
                    <a:lnTo>
                      <a:pt x="0" y="24"/>
                    </a:lnTo>
                    <a:lnTo>
                      <a:pt x="0" y="24"/>
                    </a:lnTo>
                    <a:lnTo>
                      <a:pt x="0" y="25"/>
                    </a:lnTo>
                    <a:lnTo>
                      <a:pt x="0" y="26"/>
                    </a:lnTo>
                    <a:lnTo>
                      <a:pt x="0" y="27"/>
                    </a:lnTo>
                    <a:lnTo>
                      <a:pt x="0" y="27"/>
                    </a:lnTo>
                    <a:lnTo>
                      <a:pt x="0" y="28"/>
                    </a:lnTo>
                    <a:lnTo>
                      <a:pt x="0" y="28"/>
                    </a:lnTo>
                    <a:lnTo>
                      <a:pt x="0" y="29"/>
                    </a:lnTo>
                    <a:lnTo>
                      <a:pt x="0" y="30"/>
                    </a:lnTo>
                    <a:lnTo>
                      <a:pt x="0" y="30"/>
                    </a:lnTo>
                    <a:lnTo>
                      <a:pt x="0" y="31"/>
                    </a:lnTo>
                    <a:lnTo>
                      <a:pt x="0" y="31"/>
                    </a:lnTo>
                    <a:lnTo>
                      <a:pt x="0" y="32"/>
                    </a:lnTo>
                    <a:lnTo>
                      <a:pt x="0" y="32"/>
                    </a:lnTo>
                    <a:lnTo>
                      <a:pt x="0" y="33"/>
                    </a:lnTo>
                    <a:lnTo>
                      <a:pt x="0" y="33"/>
                    </a:lnTo>
                    <a:lnTo>
                      <a:pt x="0" y="34"/>
                    </a:lnTo>
                    <a:lnTo>
                      <a:pt x="0" y="34"/>
                    </a:lnTo>
                    <a:lnTo>
                      <a:pt x="0" y="35"/>
                    </a:lnTo>
                    <a:lnTo>
                      <a:pt x="0" y="35"/>
                    </a:lnTo>
                    <a:lnTo>
                      <a:pt x="0" y="35"/>
                    </a:lnTo>
                    <a:lnTo>
                      <a:pt x="0" y="35"/>
                    </a:lnTo>
                    <a:lnTo>
                      <a:pt x="0" y="35"/>
                    </a:lnTo>
                    <a:lnTo>
                      <a:pt x="0" y="36"/>
                    </a:lnTo>
                    <a:lnTo>
                      <a:pt x="0" y="36"/>
                    </a:lnTo>
                    <a:lnTo>
                      <a:pt x="0" y="37"/>
                    </a:lnTo>
                    <a:lnTo>
                      <a:pt x="0" y="37"/>
                    </a:lnTo>
                    <a:lnTo>
                      <a:pt x="0" y="38"/>
                    </a:lnTo>
                    <a:lnTo>
                      <a:pt x="0" y="39"/>
                    </a:lnTo>
                    <a:lnTo>
                      <a:pt x="0" y="40"/>
                    </a:lnTo>
                    <a:lnTo>
                      <a:pt x="0" y="39"/>
                    </a:lnTo>
                    <a:lnTo>
                      <a:pt x="0" y="40"/>
                    </a:lnTo>
                    <a:lnTo>
                      <a:pt x="0" y="40"/>
                    </a:lnTo>
                    <a:lnTo>
                      <a:pt x="0" y="41"/>
                    </a:lnTo>
                    <a:lnTo>
                      <a:pt x="0" y="41"/>
                    </a:lnTo>
                    <a:lnTo>
                      <a:pt x="0" y="41"/>
                    </a:lnTo>
                    <a:lnTo>
                      <a:pt x="0" y="42"/>
                    </a:lnTo>
                    <a:lnTo>
                      <a:pt x="0" y="42"/>
                    </a:lnTo>
                    <a:lnTo>
                      <a:pt x="0" y="43"/>
                    </a:lnTo>
                    <a:lnTo>
                      <a:pt x="0" y="43"/>
                    </a:lnTo>
                    <a:lnTo>
                      <a:pt x="0" y="43"/>
                    </a:lnTo>
                    <a:lnTo>
                      <a:pt x="0" y="42"/>
                    </a:lnTo>
                    <a:lnTo>
                      <a:pt x="0" y="43"/>
                    </a:lnTo>
                    <a:lnTo>
                      <a:pt x="0" y="43"/>
                    </a:lnTo>
                    <a:lnTo>
                      <a:pt x="0" y="43"/>
                    </a:lnTo>
                    <a:lnTo>
                      <a:pt x="0" y="42"/>
                    </a:lnTo>
                    <a:lnTo>
                      <a:pt x="0" y="42"/>
                    </a:lnTo>
                    <a:lnTo>
                      <a:pt x="0" y="41"/>
                    </a:lnTo>
                    <a:lnTo>
                      <a:pt x="0" y="41"/>
                    </a:lnTo>
                    <a:lnTo>
                      <a:pt x="0" y="41"/>
                    </a:lnTo>
                    <a:lnTo>
                      <a:pt x="0" y="42"/>
                    </a:lnTo>
                    <a:lnTo>
                      <a:pt x="0" y="41"/>
                    </a:lnTo>
                    <a:lnTo>
                      <a:pt x="0" y="42"/>
                    </a:lnTo>
                    <a:lnTo>
                      <a:pt x="0" y="43"/>
                    </a:lnTo>
                    <a:lnTo>
                      <a:pt x="0" y="43"/>
                    </a:lnTo>
                    <a:lnTo>
                      <a:pt x="0" y="43"/>
                    </a:lnTo>
                    <a:lnTo>
                      <a:pt x="0" y="43"/>
                    </a:lnTo>
                    <a:lnTo>
                      <a:pt x="0" y="44"/>
                    </a:lnTo>
                    <a:lnTo>
                      <a:pt x="0" y="44"/>
                    </a:lnTo>
                    <a:lnTo>
                      <a:pt x="0" y="45"/>
                    </a:lnTo>
                    <a:lnTo>
                      <a:pt x="0" y="45"/>
                    </a:lnTo>
                    <a:lnTo>
                      <a:pt x="0" y="45"/>
                    </a:lnTo>
                    <a:lnTo>
                      <a:pt x="0" y="46"/>
                    </a:lnTo>
                    <a:lnTo>
                      <a:pt x="0" y="46"/>
                    </a:lnTo>
                    <a:lnTo>
                      <a:pt x="0" y="46"/>
                    </a:lnTo>
                    <a:lnTo>
                      <a:pt x="0" y="46"/>
                    </a:lnTo>
                    <a:lnTo>
                      <a:pt x="0" y="46"/>
                    </a:lnTo>
                    <a:lnTo>
                      <a:pt x="0" y="46"/>
                    </a:lnTo>
                    <a:lnTo>
                      <a:pt x="0" y="46"/>
                    </a:lnTo>
                    <a:lnTo>
                      <a:pt x="0" y="45"/>
                    </a:lnTo>
                    <a:lnTo>
                      <a:pt x="0" y="44"/>
                    </a:lnTo>
                    <a:lnTo>
                      <a:pt x="0" y="44"/>
                    </a:lnTo>
                    <a:lnTo>
                      <a:pt x="0" y="44"/>
                    </a:lnTo>
                    <a:lnTo>
                      <a:pt x="0" y="44"/>
                    </a:lnTo>
                    <a:lnTo>
                      <a:pt x="0" y="43"/>
                    </a:lnTo>
                    <a:lnTo>
                      <a:pt x="0" y="43"/>
                    </a:lnTo>
                    <a:lnTo>
                      <a:pt x="0" y="42"/>
                    </a:lnTo>
                    <a:lnTo>
                      <a:pt x="0" y="42"/>
                    </a:lnTo>
                    <a:lnTo>
                      <a:pt x="0" y="42"/>
                    </a:lnTo>
                    <a:lnTo>
                      <a:pt x="0" y="42"/>
                    </a:lnTo>
                    <a:lnTo>
                      <a:pt x="0" y="42"/>
                    </a:lnTo>
                    <a:lnTo>
                      <a:pt x="0" y="41"/>
                    </a:lnTo>
                    <a:lnTo>
                      <a:pt x="0" y="41"/>
                    </a:lnTo>
                    <a:lnTo>
                      <a:pt x="0" y="42"/>
                    </a:lnTo>
                    <a:lnTo>
                      <a:pt x="0" y="42"/>
                    </a:lnTo>
                    <a:lnTo>
                      <a:pt x="0" y="43"/>
                    </a:lnTo>
                    <a:lnTo>
                      <a:pt x="0" y="43"/>
                    </a:lnTo>
                    <a:lnTo>
                      <a:pt x="0" y="44"/>
                    </a:lnTo>
                    <a:lnTo>
                      <a:pt x="0" y="44"/>
                    </a:lnTo>
                    <a:lnTo>
                      <a:pt x="0" y="45"/>
                    </a:lnTo>
                    <a:lnTo>
                      <a:pt x="0" y="46"/>
                    </a:lnTo>
                    <a:lnTo>
                      <a:pt x="0" y="46"/>
                    </a:lnTo>
                    <a:lnTo>
                      <a:pt x="0" y="47"/>
                    </a:lnTo>
                    <a:lnTo>
                      <a:pt x="0" y="47"/>
                    </a:lnTo>
                    <a:lnTo>
                      <a:pt x="0" y="48"/>
                    </a:lnTo>
                    <a:lnTo>
                      <a:pt x="0" y="47"/>
                    </a:lnTo>
                    <a:lnTo>
                      <a:pt x="0" y="47"/>
                    </a:lnTo>
                    <a:lnTo>
                      <a:pt x="0" y="48"/>
                    </a:lnTo>
                    <a:lnTo>
                      <a:pt x="0" y="49"/>
                    </a:lnTo>
                    <a:lnTo>
                      <a:pt x="0" y="49"/>
                    </a:lnTo>
                    <a:lnTo>
                      <a:pt x="0" y="48"/>
                    </a:lnTo>
                    <a:lnTo>
                      <a:pt x="0" y="48"/>
                    </a:lnTo>
                    <a:lnTo>
                      <a:pt x="0" y="48"/>
                    </a:lnTo>
                    <a:lnTo>
                      <a:pt x="0" y="47"/>
                    </a:lnTo>
                    <a:lnTo>
                      <a:pt x="0" y="47"/>
                    </a:lnTo>
                    <a:lnTo>
                      <a:pt x="0" y="47"/>
                    </a:lnTo>
                    <a:lnTo>
                      <a:pt x="0" y="47"/>
                    </a:lnTo>
                    <a:lnTo>
                      <a:pt x="0" y="47"/>
                    </a:lnTo>
                    <a:lnTo>
                      <a:pt x="0" y="48"/>
                    </a:lnTo>
                    <a:lnTo>
                      <a:pt x="0" y="48"/>
                    </a:lnTo>
                    <a:lnTo>
                      <a:pt x="0" y="48"/>
                    </a:lnTo>
                    <a:lnTo>
                      <a:pt x="0" y="48"/>
                    </a:lnTo>
                    <a:lnTo>
                      <a:pt x="0" y="48"/>
                    </a:lnTo>
                    <a:lnTo>
                      <a:pt x="0" y="48"/>
                    </a:lnTo>
                    <a:lnTo>
                      <a:pt x="0" y="48"/>
                    </a:lnTo>
                    <a:lnTo>
                      <a:pt x="0" y="48"/>
                    </a:lnTo>
                    <a:lnTo>
                      <a:pt x="0" y="49"/>
                    </a:lnTo>
                    <a:lnTo>
                      <a:pt x="0" y="49"/>
                    </a:lnTo>
                    <a:lnTo>
                      <a:pt x="0" y="49"/>
                    </a:lnTo>
                    <a:lnTo>
                      <a:pt x="0" y="49"/>
                    </a:lnTo>
                    <a:lnTo>
                      <a:pt x="0" y="50"/>
                    </a:lnTo>
                    <a:lnTo>
                      <a:pt x="0" y="50"/>
                    </a:lnTo>
                    <a:lnTo>
                      <a:pt x="0" y="50"/>
                    </a:lnTo>
                    <a:lnTo>
                      <a:pt x="0" y="51"/>
                    </a:lnTo>
                    <a:lnTo>
                      <a:pt x="0" y="51"/>
                    </a:lnTo>
                    <a:lnTo>
                      <a:pt x="0" y="52"/>
                    </a:lnTo>
                    <a:lnTo>
                      <a:pt x="0" y="52"/>
                    </a:lnTo>
                    <a:lnTo>
                      <a:pt x="0" y="52"/>
                    </a:lnTo>
                    <a:lnTo>
                      <a:pt x="0" y="52"/>
                    </a:lnTo>
                    <a:lnTo>
                      <a:pt x="0" y="52"/>
                    </a:lnTo>
                    <a:lnTo>
                      <a:pt x="0" y="53"/>
                    </a:lnTo>
                    <a:lnTo>
                      <a:pt x="0" y="53"/>
                    </a:lnTo>
                    <a:lnTo>
                      <a:pt x="0" y="54"/>
                    </a:lnTo>
                    <a:lnTo>
                      <a:pt x="0" y="53"/>
                    </a:lnTo>
                    <a:lnTo>
                      <a:pt x="0" y="54"/>
                    </a:lnTo>
                    <a:lnTo>
                      <a:pt x="0" y="54"/>
                    </a:lnTo>
                    <a:lnTo>
                      <a:pt x="0" y="55"/>
                    </a:lnTo>
                    <a:lnTo>
                      <a:pt x="0" y="55"/>
                    </a:lnTo>
                    <a:lnTo>
                      <a:pt x="0" y="56"/>
                    </a:lnTo>
                    <a:lnTo>
                      <a:pt x="0" y="56"/>
                    </a:lnTo>
                    <a:lnTo>
                      <a:pt x="0" y="56"/>
                    </a:lnTo>
                    <a:lnTo>
                      <a:pt x="0" y="56"/>
                    </a:lnTo>
                    <a:lnTo>
                      <a:pt x="0" y="56"/>
                    </a:lnTo>
                    <a:lnTo>
                      <a:pt x="0" y="56"/>
                    </a:lnTo>
                    <a:lnTo>
                      <a:pt x="0" y="57"/>
                    </a:lnTo>
                    <a:lnTo>
                      <a:pt x="0" y="57"/>
                    </a:lnTo>
                    <a:lnTo>
                      <a:pt x="0" y="57"/>
                    </a:lnTo>
                    <a:lnTo>
                      <a:pt x="0" y="57"/>
                    </a:lnTo>
                    <a:lnTo>
                      <a:pt x="0" y="56"/>
                    </a:lnTo>
                    <a:lnTo>
                      <a:pt x="0" y="57"/>
                    </a:lnTo>
                    <a:lnTo>
                      <a:pt x="0" y="57"/>
                    </a:lnTo>
                    <a:lnTo>
                      <a:pt x="0" y="57"/>
                    </a:lnTo>
                    <a:lnTo>
                      <a:pt x="0" y="58"/>
                    </a:lnTo>
                    <a:lnTo>
                      <a:pt x="0" y="58"/>
                    </a:lnTo>
                    <a:lnTo>
                      <a:pt x="0" y="58"/>
                    </a:lnTo>
                    <a:lnTo>
                      <a:pt x="0" y="57"/>
                    </a:lnTo>
                    <a:lnTo>
                      <a:pt x="0" y="58"/>
                    </a:lnTo>
                    <a:lnTo>
                      <a:pt x="0" y="57"/>
                    </a:lnTo>
                    <a:lnTo>
                      <a:pt x="0" y="57"/>
                    </a:lnTo>
                    <a:lnTo>
                      <a:pt x="0" y="57"/>
                    </a:lnTo>
                    <a:lnTo>
                      <a:pt x="0" y="56"/>
                    </a:lnTo>
                    <a:lnTo>
                      <a:pt x="0" y="56"/>
                    </a:lnTo>
                    <a:lnTo>
                      <a:pt x="0" y="56"/>
                    </a:lnTo>
                    <a:lnTo>
                      <a:pt x="0" y="55"/>
                    </a:lnTo>
                    <a:lnTo>
                      <a:pt x="0" y="54"/>
                    </a:lnTo>
                    <a:lnTo>
                      <a:pt x="0" y="55"/>
                    </a:lnTo>
                    <a:lnTo>
                      <a:pt x="0" y="56"/>
                    </a:lnTo>
                    <a:lnTo>
                      <a:pt x="0" y="55"/>
                    </a:lnTo>
                    <a:lnTo>
                      <a:pt x="0" y="55"/>
                    </a:lnTo>
                    <a:lnTo>
                      <a:pt x="0" y="55"/>
                    </a:lnTo>
                    <a:lnTo>
                      <a:pt x="0" y="54"/>
                    </a:lnTo>
                    <a:lnTo>
                      <a:pt x="0" y="55"/>
                    </a:lnTo>
                    <a:lnTo>
                      <a:pt x="0" y="54"/>
                    </a:lnTo>
                    <a:lnTo>
                      <a:pt x="0" y="54"/>
                    </a:lnTo>
                    <a:lnTo>
                      <a:pt x="0" y="55"/>
                    </a:lnTo>
                    <a:lnTo>
                      <a:pt x="0" y="55"/>
                    </a:lnTo>
                    <a:lnTo>
                      <a:pt x="0" y="56"/>
                    </a:lnTo>
                    <a:lnTo>
                      <a:pt x="0" y="56"/>
                    </a:lnTo>
                    <a:lnTo>
                      <a:pt x="0" y="57"/>
                    </a:lnTo>
                    <a:lnTo>
                      <a:pt x="0" y="56"/>
                    </a:lnTo>
                    <a:lnTo>
                      <a:pt x="0" y="57"/>
                    </a:lnTo>
                    <a:lnTo>
                      <a:pt x="0" y="57"/>
                    </a:lnTo>
                    <a:lnTo>
                      <a:pt x="0" y="58"/>
                    </a:lnTo>
                    <a:lnTo>
                      <a:pt x="0" y="57"/>
                    </a:lnTo>
                    <a:lnTo>
                      <a:pt x="0" y="58"/>
                    </a:lnTo>
                    <a:lnTo>
                      <a:pt x="0" y="57"/>
                    </a:lnTo>
                    <a:lnTo>
                      <a:pt x="0" y="57"/>
                    </a:lnTo>
                    <a:lnTo>
                      <a:pt x="0" y="58"/>
                    </a:lnTo>
                    <a:lnTo>
                      <a:pt x="0" y="58"/>
                    </a:lnTo>
                    <a:lnTo>
                      <a:pt x="0" y="58"/>
                    </a:lnTo>
                    <a:lnTo>
                      <a:pt x="0" y="59"/>
                    </a:lnTo>
                    <a:lnTo>
                      <a:pt x="0" y="59"/>
                    </a:lnTo>
                    <a:lnTo>
                      <a:pt x="0" y="59"/>
                    </a:lnTo>
                    <a:lnTo>
                      <a:pt x="0" y="60"/>
                    </a:lnTo>
                    <a:lnTo>
                      <a:pt x="0" y="61"/>
                    </a:lnTo>
                    <a:lnTo>
                      <a:pt x="0" y="60"/>
                    </a:lnTo>
                    <a:lnTo>
                      <a:pt x="0" y="60"/>
                    </a:lnTo>
                    <a:lnTo>
                      <a:pt x="0" y="59"/>
                    </a:lnTo>
                    <a:lnTo>
                      <a:pt x="0" y="60"/>
                    </a:lnTo>
                    <a:lnTo>
                      <a:pt x="0" y="59"/>
                    </a:lnTo>
                    <a:lnTo>
                      <a:pt x="0" y="58"/>
                    </a:lnTo>
                    <a:lnTo>
                      <a:pt x="0" y="58"/>
                    </a:lnTo>
                    <a:lnTo>
                      <a:pt x="0" y="57"/>
                    </a:lnTo>
                    <a:lnTo>
                      <a:pt x="0" y="58"/>
                    </a:lnTo>
                    <a:lnTo>
                      <a:pt x="0" y="58"/>
                    </a:lnTo>
                    <a:lnTo>
                      <a:pt x="0" y="57"/>
                    </a:lnTo>
                    <a:lnTo>
                      <a:pt x="0" y="57"/>
                    </a:lnTo>
                    <a:lnTo>
                      <a:pt x="0" y="57"/>
                    </a:lnTo>
                    <a:lnTo>
                      <a:pt x="0" y="57"/>
                    </a:lnTo>
                    <a:lnTo>
                      <a:pt x="0" y="58"/>
                    </a:lnTo>
                    <a:lnTo>
                      <a:pt x="0" y="58"/>
                    </a:lnTo>
                    <a:lnTo>
                      <a:pt x="0" y="58"/>
                    </a:lnTo>
                    <a:lnTo>
                      <a:pt x="0" y="58"/>
                    </a:lnTo>
                    <a:lnTo>
                      <a:pt x="0" y="59"/>
                    </a:lnTo>
                    <a:lnTo>
                      <a:pt x="0" y="58"/>
                    </a:lnTo>
                    <a:lnTo>
                      <a:pt x="0" y="59"/>
                    </a:lnTo>
                    <a:lnTo>
                      <a:pt x="0" y="60"/>
                    </a:lnTo>
                    <a:lnTo>
                      <a:pt x="0" y="60"/>
                    </a:lnTo>
                    <a:lnTo>
                      <a:pt x="0" y="60"/>
                    </a:lnTo>
                    <a:lnTo>
                      <a:pt x="0" y="61"/>
                    </a:lnTo>
                    <a:lnTo>
                      <a:pt x="0" y="61"/>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1"/>
                    </a:lnTo>
                    <a:lnTo>
                      <a:pt x="0" y="60"/>
                    </a:lnTo>
                    <a:lnTo>
                      <a:pt x="0" y="61"/>
                    </a:lnTo>
                    <a:lnTo>
                      <a:pt x="0" y="60"/>
                    </a:lnTo>
                    <a:lnTo>
                      <a:pt x="0" y="60"/>
                    </a:lnTo>
                    <a:lnTo>
                      <a:pt x="0" y="61"/>
                    </a:lnTo>
                    <a:lnTo>
                      <a:pt x="0" y="60"/>
                    </a:lnTo>
                  </a:path>
                </a:pathLst>
              </a:custGeom>
              <a:noFill/>
              <a:ln w="0">
                <a:solidFill>
                  <a:srgbClr val="3366FF"/>
                </a:solidFill>
                <a:prstDash val="solid"/>
                <a:round/>
                <a:headEnd/>
                <a:tailEnd/>
              </a:ln>
            </p:spPr>
            <p:txBody>
              <a:bodyPr/>
              <a:lstStyle/>
              <a:p>
                <a:endParaRPr lang="en-GB"/>
              </a:p>
            </p:txBody>
          </p:sp>
          <p:sp>
            <p:nvSpPr>
              <p:cNvPr id="186039" name="Freeform 695"/>
              <p:cNvSpPr>
                <a:spLocks/>
              </p:cNvSpPr>
              <p:nvPr/>
            </p:nvSpPr>
            <p:spPr bwMode="auto">
              <a:xfrm>
                <a:off x="3060" y="3605"/>
                <a:ext cx="1" cy="384"/>
              </a:xfrm>
              <a:custGeom>
                <a:avLst/>
                <a:gdLst/>
                <a:ahLst/>
                <a:cxnLst>
                  <a:cxn ang="0">
                    <a:pos x="0" y="59"/>
                  </a:cxn>
                  <a:cxn ang="0">
                    <a:pos x="0" y="56"/>
                  </a:cxn>
                  <a:cxn ang="0">
                    <a:pos x="0" y="53"/>
                  </a:cxn>
                  <a:cxn ang="0">
                    <a:pos x="0" y="54"/>
                  </a:cxn>
                  <a:cxn ang="0">
                    <a:pos x="0" y="52"/>
                  </a:cxn>
                  <a:cxn ang="0">
                    <a:pos x="0" y="51"/>
                  </a:cxn>
                  <a:cxn ang="0">
                    <a:pos x="0" y="53"/>
                  </a:cxn>
                  <a:cxn ang="0">
                    <a:pos x="0" y="55"/>
                  </a:cxn>
                  <a:cxn ang="0">
                    <a:pos x="0" y="55"/>
                  </a:cxn>
                  <a:cxn ang="0">
                    <a:pos x="0" y="56"/>
                  </a:cxn>
                  <a:cxn ang="0">
                    <a:pos x="0" y="54"/>
                  </a:cxn>
                  <a:cxn ang="0">
                    <a:pos x="0" y="52"/>
                  </a:cxn>
                  <a:cxn ang="0">
                    <a:pos x="0" y="52"/>
                  </a:cxn>
                  <a:cxn ang="0">
                    <a:pos x="0" y="56"/>
                  </a:cxn>
                  <a:cxn ang="0">
                    <a:pos x="0" y="58"/>
                  </a:cxn>
                  <a:cxn ang="0">
                    <a:pos x="0" y="58"/>
                  </a:cxn>
                  <a:cxn ang="0">
                    <a:pos x="0" y="59"/>
                  </a:cxn>
                  <a:cxn ang="0">
                    <a:pos x="0" y="59"/>
                  </a:cxn>
                  <a:cxn ang="0">
                    <a:pos x="0" y="61"/>
                  </a:cxn>
                  <a:cxn ang="0">
                    <a:pos x="0" y="62"/>
                  </a:cxn>
                  <a:cxn ang="0">
                    <a:pos x="0" y="62"/>
                  </a:cxn>
                  <a:cxn ang="0">
                    <a:pos x="0" y="64"/>
                  </a:cxn>
                  <a:cxn ang="0">
                    <a:pos x="0" y="61"/>
                  </a:cxn>
                  <a:cxn ang="0">
                    <a:pos x="0" y="59"/>
                  </a:cxn>
                  <a:cxn ang="0">
                    <a:pos x="0" y="59"/>
                  </a:cxn>
                  <a:cxn ang="0">
                    <a:pos x="0" y="56"/>
                  </a:cxn>
                  <a:cxn ang="0">
                    <a:pos x="0" y="54"/>
                  </a:cxn>
                  <a:cxn ang="0">
                    <a:pos x="0" y="56"/>
                  </a:cxn>
                  <a:cxn ang="0">
                    <a:pos x="0" y="55"/>
                  </a:cxn>
                  <a:cxn ang="0">
                    <a:pos x="0" y="54"/>
                  </a:cxn>
                  <a:cxn ang="0">
                    <a:pos x="0" y="55"/>
                  </a:cxn>
                  <a:cxn ang="0">
                    <a:pos x="0" y="53"/>
                  </a:cxn>
                  <a:cxn ang="0">
                    <a:pos x="0" y="56"/>
                  </a:cxn>
                  <a:cxn ang="0">
                    <a:pos x="0" y="58"/>
                  </a:cxn>
                  <a:cxn ang="0">
                    <a:pos x="0" y="58"/>
                  </a:cxn>
                  <a:cxn ang="0">
                    <a:pos x="0" y="58"/>
                  </a:cxn>
                  <a:cxn ang="0">
                    <a:pos x="0" y="56"/>
                  </a:cxn>
                  <a:cxn ang="0">
                    <a:pos x="0" y="57"/>
                  </a:cxn>
                  <a:cxn ang="0">
                    <a:pos x="0" y="57"/>
                  </a:cxn>
                  <a:cxn ang="0">
                    <a:pos x="0" y="57"/>
                  </a:cxn>
                  <a:cxn ang="0">
                    <a:pos x="0" y="59"/>
                  </a:cxn>
                  <a:cxn ang="0">
                    <a:pos x="0" y="56"/>
                  </a:cxn>
                  <a:cxn ang="0">
                    <a:pos x="0" y="50"/>
                  </a:cxn>
                  <a:cxn ang="0">
                    <a:pos x="0" y="43"/>
                  </a:cxn>
                  <a:cxn ang="0">
                    <a:pos x="0" y="36"/>
                  </a:cxn>
                  <a:cxn ang="0">
                    <a:pos x="0" y="30"/>
                  </a:cxn>
                  <a:cxn ang="0">
                    <a:pos x="0" y="24"/>
                  </a:cxn>
                  <a:cxn ang="0">
                    <a:pos x="0" y="21"/>
                  </a:cxn>
                  <a:cxn ang="0">
                    <a:pos x="0" y="19"/>
                  </a:cxn>
                  <a:cxn ang="0">
                    <a:pos x="0" y="16"/>
                  </a:cxn>
                  <a:cxn ang="0">
                    <a:pos x="0" y="14"/>
                  </a:cxn>
                  <a:cxn ang="0">
                    <a:pos x="0" y="12"/>
                  </a:cxn>
                  <a:cxn ang="0">
                    <a:pos x="0" y="9"/>
                  </a:cxn>
                  <a:cxn ang="0">
                    <a:pos x="0" y="7"/>
                  </a:cxn>
                  <a:cxn ang="0">
                    <a:pos x="0" y="3"/>
                  </a:cxn>
                  <a:cxn ang="0">
                    <a:pos x="0" y="2"/>
                  </a:cxn>
                  <a:cxn ang="0">
                    <a:pos x="0" y="1"/>
                  </a:cxn>
                  <a:cxn ang="0">
                    <a:pos x="0" y="3"/>
                  </a:cxn>
                  <a:cxn ang="0">
                    <a:pos x="0" y="5"/>
                  </a:cxn>
                  <a:cxn ang="0">
                    <a:pos x="0" y="7"/>
                  </a:cxn>
                  <a:cxn ang="0">
                    <a:pos x="0" y="9"/>
                  </a:cxn>
                  <a:cxn ang="0">
                    <a:pos x="0" y="6"/>
                  </a:cxn>
                  <a:cxn ang="0">
                    <a:pos x="0" y="3"/>
                  </a:cxn>
                </a:cxnLst>
                <a:rect l="0" t="0" r="r" b="b"/>
                <a:pathLst>
                  <a:path h="64">
                    <a:moveTo>
                      <a:pt x="0" y="57"/>
                    </a:moveTo>
                    <a:lnTo>
                      <a:pt x="0" y="57"/>
                    </a:lnTo>
                    <a:lnTo>
                      <a:pt x="0" y="57"/>
                    </a:lnTo>
                    <a:lnTo>
                      <a:pt x="0" y="58"/>
                    </a:lnTo>
                    <a:lnTo>
                      <a:pt x="0" y="57"/>
                    </a:lnTo>
                    <a:lnTo>
                      <a:pt x="0" y="58"/>
                    </a:lnTo>
                    <a:lnTo>
                      <a:pt x="0" y="59"/>
                    </a:lnTo>
                    <a:lnTo>
                      <a:pt x="0" y="59"/>
                    </a:lnTo>
                    <a:lnTo>
                      <a:pt x="0" y="60"/>
                    </a:lnTo>
                    <a:lnTo>
                      <a:pt x="0" y="59"/>
                    </a:lnTo>
                    <a:lnTo>
                      <a:pt x="0" y="59"/>
                    </a:lnTo>
                    <a:lnTo>
                      <a:pt x="0" y="59"/>
                    </a:lnTo>
                    <a:lnTo>
                      <a:pt x="0" y="60"/>
                    </a:lnTo>
                    <a:lnTo>
                      <a:pt x="0" y="59"/>
                    </a:lnTo>
                    <a:lnTo>
                      <a:pt x="0" y="59"/>
                    </a:lnTo>
                    <a:lnTo>
                      <a:pt x="0" y="58"/>
                    </a:lnTo>
                    <a:lnTo>
                      <a:pt x="0" y="58"/>
                    </a:lnTo>
                    <a:lnTo>
                      <a:pt x="0" y="58"/>
                    </a:lnTo>
                    <a:lnTo>
                      <a:pt x="0" y="58"/>
                    </a:lnTo>
                    <a:lnTo>
                      <a:pt x="0" y="57"/>
                    </a:lnTo>
                    <a:lnTo>
                      <a:pt x="0" y="57"/>
                    </a:lnTo>
                    <a:lnTo>
                      <a:pt x="0" y="56"/>
                    </a:lnTo>
                    <a:lnTo>
                      <a:pt x="0" y="56"/>
                    </a:lnTo>
                    <a:lnTo>
                      <a:pt x="0" y="55"/>
                    </a:lnTo>
                    <a:lnTo>
                      <a:pt x="0" y="55"/>
                    </a:lnTo>
                    <a:lnTo>
                      <a:pt x="0" y="54"/>
                    </a:lnTo>
                    <a:lnTo>
                      <a:pt x="0" y="54"/>
                    </a:lnTo>
                    <a:lnTo>
                      <a:pt x="0" y="53"/>
                    </a:lnTo>
                    <a:lnTo>
                      <a:pt x="0" y="54"/>
                    </a:lnTo>
                    <a:lnTo>
                      <a:pt x="0" y="54"/>
                    </a:lnTo>
                    <a:lnTo>
                      <a:pt x="0" y="53"/>
                    </a:lnTo>
                    <a:lnTo>
                      <a:pt x="0" y="53"/>
                    </a:lnTo>
                    <a:lnTo>
                      <a:pt x="0" y="53"/>
                    </a:lnTo>
                    <a:lnTo>
                      <a:pt x="0" y="53"/>
                    </a:lnTo>
                    <a:lnTo>
                      <a:pt x="0" y="54"/>
                    </a:lnTo>
                    <a:lnTo>
                      <a:pt x="0" y="54"/>
                    </a:lnTo>
                    <a:lnTo>
                      <a:pt x="0" y="55"/>
                    </a:lnTo>
                    <a:lnTo>
                      <a:pt x="0" y="54"/>
                    </a:lnTo>
                    <a:lnTo>
                      <a:pt x="0" y="55"/>
                    </a:lnTo>
                    <a:lnTo>
                      <a:pt x="0" y="54"/>
                    </a:lnTo>
                    <a:lnTo>
                      <a:pt x="0" y="54"/>
                    </a:lnTo>
                    <a:lnTo>
                      <a:pt x="0" y="54"/>
                    </a:lnTo>
                    <a:lnTo>
                      <a:pt x="0" y="54"/>
                    </a:lnTo>
                    <a:lnTo>
                      <a:pt x="0" y="54"/>
                    </a:lnTo>
                    <a:lnTo>
                      <a:pt x="0" y="53"/>
                    </a:lnTo>
                    <a:lnTo>
                      <a:pt x="0" y="54"/>
                    </a:lnTo>
                    <a:lnTo>
                      <a:pt x="0" y="53"/>
                    </a:lnTo>
                    <a:lnTo>
                      <a:pt x="0" y="54"/>
                    </a:lnTo>
                    <a:lnTo>
                      <a:pt x="0" y="54"/>
                    </a:lnTo>
                    <a:lnTo>
                      <a:pt x="0" y="54"/>
                    </a:lnTo>
                    <a:lnTo>
                      <a:pt x="0" y="53"/>
                    </a:lnTo>
                    <a:lnTo>
                      <a:pt x="0" y="53"/>
                    </a:lnTo>
                    <a:lnTo>
                      <a:pt x="0" y="53"/>
                    </a:lnTo>
                    <a:lnTo>
                      <a:pt x="0" y="52"/>
                    </a:lnTo>
                    <a:lnTo>
                      <a:pt x="0" y="52"/>
                    </a:lnTo>
                    <a:lnTo>
                      <a:pt x="0" y="51"/>
                    </a:lnTo>
                    <a:lnTo>
                      <a:pt x="0" y="51"/>
                    </a:lnTo>
                    <a:lnTo>
                      <a:pt x="0" y="51"/>
                    </a:lnTo>
                    <a:lnTo>
                      <a:pt x="0" y="52"/>
                    </a:lnTo>
                    <a:lnTo>
                      <a:pt x="0" y="52"/>
                    </a:lnTo>
                    <a:lnTo>
                      <a:pt x="0" y="53"/>
                    </a:lnTo>
                    <a:lnTo>
                      <a:pt x="0" y="52"/>
                    </a:lnTo>
                    <a:lnTo>
                      <a:pt x="0" y="52"/>
                    </a:lnTo>
                    <a:lnTo>
                      <a:pt x="0" y="51"/>
                    </a:lnTo>
                    <a:lnTo>
                      <a:pt x="0" y="52"/>
                    </a:lnTo>
                    <a:lnTo>
                      <a:pt x="0" y="51"/>
                    </a:lnTo>
                    <a:lnTo>
                      <a:pt x="0" y="51"/>
                    </a:lnTo>
                    <a:lnTo>
                      <a:pt x="0" y="51"/>
                    </a:lnTo>
                    <a:lnTo>
                      <a:pt x="0" y="51"/>
                    </a:lnTo>
                    <a:lnTo>
                      <a:pt x="0" y="51"/>
                    </a:lnTo>
                    <a:lnTo>
                      <a:pt x="0" y="51"/>
                    </a:lnTo>
                    <a:lnTo>
                      <a:pt x="0" y="52"/>
                    </a:lnTo>
                    <a:lnTo>
                      <a:pt x="0" y="52"/>
                    </a:lnTo>
                    <a:lnTo>
                      <a:pt x="0" y="53"/>
                    </a:lnTo>
                    <a:lnTo>
                      <a:pt x="0" y="53"/>
                    </a:lnTo>
                    <a:lnTo>
                      <a:pt x="0" y="53"/>
                    </a:lnTo>
                    <a:lnTo>
                      <a:pt x="0" y="53"/>
                    </a:lnTo>
                    <a:lnTo>
                      <a:pt x="0" y="54"/>
                    </a:lnTo>
                    <a:lnTo>
                      <a:pt x="0" y="54"/>
                    </a:lnTo>
                    <a:lnTo>
                      <a:pt x="0" y="54"/>
                    </a:lnTo>
                    <a:lnTo>
                      <a:pt x="0" y="54"/>
                    </a:lnTo>
                    <a:lnTo>
                      <a:pt x="0" y="55"/>
                    </a:lnTo>
                    <a:lnTo>
                      <a:pt x="0" y="54"/>
                    </a:lnTo>
                    <a:lnTo>
                      <a:pt x="0" y="55"/>
                    </a:lnTo>
                    <a:lnTo>
                      <a:pt x="0" y="54"/>
                    </a:lnTo>
                    <a:lnTo>
                      <a:pt x="0" y="55"/>
                    </a:lnTo>
                    <a:lnTo>
                      <a:pt x="0" y="55"/>
                    </a:lnTo>
                    <a:lnTo>
                      <a:pt x="0" y="55"/>
                    </a:lnTo>
                    <a:lnTo>
                      <a:pt x="0" y="55"/>
                    </a:lnTo>
                    <a:lnTo>
                      <a:pt x="0" y="55"/>
                    </a:lnTo>
                    <a:lnTo>
                      <a:pt x="0" y="54"/>
                    </a:lnTo>
                    <a:lnTo>
                      <a:pt x="0" y="54"/>
                    </a:lnTo>
                    <a:lnTo>
                      <a:pt x="0" y="53"/>
                    </a:lnTo>
                    <a:lnTo>
                      <a:pt x="0" y="54"/>
                    </a:lnTo>
                    <a:lnTo>
                      <a:pt x="0" y="54"/>
                    </a:lnTo>
                    <a:lnTo>
                      <a:pt x="0" y="54"/>
                    </a:lnTo>
                    <a:lnTo>
                      <a:pt x="0" y="54"/>
                    </a:lnTo>
                    <a:lnTo>
                      <a:pt x="0" y="54"/>
                    </a:lnTo>
                    <a:lnTo>
                      <a:pt x="0" y="55"/>
                    </a:lnTo>
                    <a:lnTo>
                      <a:pt x="0" y="55"/>
                    </a:lnTo>
                    <a:lnTo>
                      <a:pt x="0" y="55"/>
                    </a:lnTo>
                    <a:lnTo>
                      <a:pt x="0" y="56"/>
                    </a:lnTo>
                    <a:lnTo>
                      <a:pt x="0" y="55"/>
                    </a:lnTo>
                    <a:lnTo>
                      <a:pt x="0" y="56"/>
                    </a:lnTo>
                    <a:lnTo>
                      <a:pt x="0" y="55"/>
                    </a:lnTo>
                    <a:lnTo>
                      <a:pt x="0" y="56"/>
                    </a:lnTo>
                    <a:lnTo>
                      <a:pt x="0" y="56"/>
                    </a:lnTo>
                    <a:lnTo>
                      <a:pt x="0" y="56"/>
                    </a:lnTo>
                    <a:lnTo>
                      <a:pt x="0" y="56"/>
                    </a:lnTo>
                    <a:lnTo>
                      <a:pt x="0" y="56"/>
                    </a:lnTo>
                    <a:lnTo>
                      <a:pt x="0" y="56"/>
                    </a:lnTo>
                    <a:lnTo>
                      <a:pt x="0" y="55"/>
                    </a:lnTo>
                    <a:lnTo>
                      <a:pt x="0" y="55"/>
                    </a:lnTo>
                    <a:lnTo>
                      <a:pt x="0" y="54"/>
                    </a:lnTo>
                    <a:lnTo>
                      <a:pt x="0" y="54"/>
                    </a:lnTo>
                    <a:lnTo>
                      <a:pt x="0" y="54"/>
                    </a:lnTo>
                    <a:lnTo>
                      <a:pt x="0" y="55"/>
                    </a:lnTo>
                    <a:lnTo>
                      <a:pt x="0" y="54"/>
                    </a:lnTo>
                    <a:lnTo>
                      <a:pt x="0" y="54"/>
                    </a:lnTo>
                    <a:lnTo>
                      <a:pt x="0" y="54"/>
                    </a:lnTo>
                    <a:lnTo>
                      <a:pt x="0" y="54"/>
                    </a:lnTo>
                    <a:lnTo>
                      <a:pt x="0" y="55"/>
                    </a:lnTo>
                    <a:lnTo>
                      <a:pt x="0" y="55"/>
                    </a:lnTo>
                    <a:lnTo>
                      <a:pt x="0" y="55"/>
                    </a:lnTo>
                    <a:lnTo>
                      <a:pt x="0" y="55"/>
                    </a:lnTo>
                    <a:lnTo>
                      <a:pt x="0" y="54"/>
                    </a:lnTo>
                    <a:lnTo>
                      <a:pt x="0" y="54"/>
                    </a:lnTo>
                    <a:lnTo>
                      <a:pt x="0" y="54"/>
                    </a:lnTo>
                    <a:lnTo>
                      <a:pt x="0" y="53"/>
                    </a:lnTo>
                    <a:lnTo>
                      <a:pt x="0" y="53"/>
                    </a:lnTo>
                    <a:lnTo>
                      <a:pt x="0" y="53"/>
                    </a:lnTo>
                    <a:lnTo>
                      <a:pt x="0" y="52"/>
                    </a:lnTo>
                    <a:lnTo>
                      <a:pt x="0" y="53"/>
                    </a:lnTo>
                    <a:lnTo>
                      <a:pt x="0" y="52"/>
                    </a:lnTo>
                    <a:lnTo>
                      <a:pt x="0" y="52"/>
                    </a:lnTo>
                    <a:lnTo>
                      <a:pt x="0" y="52"/>
                    </a:lnTo>
                    <a:lnTo>
                      <a:pt x="0" y="53"/>
                    </a:lnTo>
                    <a:lnTo>
                      <a:pt x="0" y="52"/>
                    </a:lnTo>
                    <a:lnTo>
                      <a:pt x="0" y="52"/>
                    </a:lnTo>
                    <a:lnTo>
                      <a:pt x="0" y="52"/>
                    </a:lnTo>
                    <a:lnTo>
                      <a:pt x="0" y="52"/>
                    </a:lnTo>
                    <a:lnTo>
                      <a:pt x="0" y="53"/>
                    </a:lnTo>
                    <a:lnTo>
                      <a:pt x="0" y="52"/>
                    </a:lnTo>
                    <a:lnTo>
                      <a:pt x="0" y="53"/>
                    </a:lnTo>
                    <a:lnTo>
                      <a:pt x="0" y="53"/>
                    </a:lnTo>
                    <a:lnTo>
                      <a:pt x="0" y="53"/>
                    </a:lnTo>
                    <a:lnTo>
                      <a:pt x="0" y="53"/>
                    </a:lnTo>
                    <a:lnTo>
                      <a:pt x="0" y="53"/>
                    </a:lnTo>
                    <a:lnTo>
                      <a:pt x="0" y="54"/>
                    </a:lnTo>
                    <a:lnTo>
                      <a:pt x="0" y="54"/>
                    </a:lnTo>
                    <a:lnTo>
                      <a:pt x="0" y="55"/>
                    </a:lnTo>
                    <a:lnTo>
                      <a:pt x="0" y="56"/>
                    </a:lnTo>
                    <a:lnTo>
                      <a:pt x="0" y="56"/>
                    </a:lnTo>
                    <a:lnTo>
                      <a:pt x="0" y="56"/>
                    </a:lnTo>
                    <a:lnTo>
                      <a:pt x="0" y="57"/>
                    </a:lnTo>
                    <a:lnTo>
                      <a:pt x="0" y="56"/>
                    </a:lnTo>
                    <a:lnTo>
                      <a:pt x="0" y="57"/>
                    </a:lnTo>
                    <a:lnTo>
                      <a:pt x="0" y="57"/>
                    </a:lnTo>
                    <a:lnTo>
                      <a:pt x="0" y="57"/>
                    </a:lnTo>
                    <a:lnTo>
                      <a:pt x="0" y="57"/>
                    </a:lnTo>
                    <a:lnTo>
                      <a:pt x="0" y="57"/>
                    </a:lnTo>
                    <a:lnTo>
                      <a:pt x="0" y="58"/>
                    </a:lnTo>
                    <a:lnTo>
                      <a:pt x="0" y="58"/>
                    </a:lnTo>
                    <a:lnTo>
                      <a:pt x="0" y="58"/>
                    </a:lnTo>
                    <a:lnTo>
                      <a:pt x="0" y="58"/>
                    </a:lnTo>
                    <a:lnTo>
                      <a:pt x="0" y="57"/>
                    </a:lnTo>
                    <a:lnTo>
                      <a:pt x="0" y="58"/>
                    </a:lnTo>
                    <a:lnTo>
                      <a:pt x="0" y="58"/>
                    </a:lnTo>
                    <a:lnTo>
                      <a:pt x="0" y="57"/>
                    </a:lnTo>
                    <a:lnTo>
                      <a:pt x="0" y="57"/>
                    </a:lnTo>
                    <a:lnTo>
                      <a:pt x="0" y="57"/>
                    </a:lnTo>
                    <a:lnTo>
                      <a:pt x="0" y="57"/>
                    </a:lnTo>
                    <a:lnTo>
                      <a:pt x="0" y="57"/>
                    </a:lnTo>
                    <a:lnTo>
                      <a:pt x="0" y="57"/>
                    </a:lnTo>
                    <a:lnTo>
                      <a:pt x="0" y="57"/>
                    </a:lnTo>
                    <a:lnTo>
                      <a:pt x="0" y="58"/>
                    </a:lnTo>
                    <a:lnTo>
                      <a:pt x="0" y="58"/>
                    </a:lnTo>
                    <a:lnTo>
                      <a:pt x="0" y="59"/>
                    </a:lnTo>
                    <a:lnTo>
                      <a:pt x="0" y="59"/>
                    </a:lnTo>
                    <a:lnTo>
                      <a:pt x="0" y="59"/>
                    </a:lnTo>
                    <a:lnTo>
                      <a:pt x="0" y="60"/>
                    </a:lnTo>
                    <a:lnTo>
                      <a:pt x="0" y="60"/>
                    </a:lnTo>
                    <a:lnTo>
                      <a:pt x="0" y="59"/>
                    </a:lnTo>
                    <a:lnTo>
                      <a:pt x="0" y="60"/>
                    </a:lnTo>
                    <a:lnTo>
                      <a:pt x="0" y="61"/>
                    </a:lnTo>
                    <a:lnTo>
                      <a:pt x="0" y="60"/>
                    </a:lnTo>
                    <a:lnTo>
                      <a:pt x="0" y="59"/>
                    </a:lnTo>
                    <a:lnTo>
                      <a:pt x="0" y="59"/>
                    </a:lnTo>
                    <a:lnTo>
                      <a:pt x="0" y="59"/>
                    </a:lnTo>
                    <a:lnTo>
                      <a:pt x="0" y="59"/>
                    </a:lnTo>
                    <a:lnTo>
                      <a:pt x="0" y="59"/>
                    </a:lnTo>
                    <a:lnTo>
                      <a:pt x="0" y="59"/>
                    </a:lnTo>
                    <a:lnTo>
                      <a:pt x="0" y="59"/>
                    </a:lnTo>
                    <a:lnTo>
                      <a:pt x="0" y="58"/>
                    </a:lnTo>
                    <a:lnTo>
                      <a:pt x="0" y="59"/>
                    </a:lnTo>
                    <a:lnTo>
                      <a:pt x="0" y="59"/>
                    </a:lnTo>
                    <a:lnTo>
                      <a:pt x="0" y="59"/>
                    </a:lnTo>
                    <a:lnTo>
                      <a:pt x="0" y="59"/>
                    </a:lnTo>
                    <a:lnTo>
                      <a:pt x="0" y="59"/>
                    </a:lnTo>
                    <a:lnTo>
                      <a:pt x="0" y="59"/>
                    </a:lnTo>
                    <a:lnTo>
                      <a:pt x="0" y="60"/>
                    </a:lnTo>
                    <a:lnTo>
                      <a:pt x="0" y="60"/>
                    </a:lnTo>
                    <a:lnTo>
                      <a:pt x="0" y="61"/>
                    </a:lnTo>
                    <a:lnTo>
                      <a:pt x="0" y="61"/>
                    </a:lnTo>
                    <a:lnTo>
                      <a:pt x="0" y="60"/>
                    </a:lnTo>
                    <a:lnTo>
                      <a:pt x="0" y="61"/>
                    </a:lnTo>
                    <a:lnTo>
                      <a:pt x="0" y="60"/>
                    </a:lnTo>
                    <a:lnTo>
                      <a:pt x="0" y="61"/>
                    </a:lnTo>
                    <a:lnTo>
                      <a:pt x="0" y="61"/>
                    </a:lnTo>
                    <a:lnTo>
                      <a:pt x="0" y="61"/>
                    </a:lnTo>
                    <a:lnTo>
                      <a:pt x="0" y="61"/>
                    </a:lnTo>
                    <a:lnTo>
                      <a:pt x="0" y="62"/>
                    </a:lnTo>
                    <a:lnTo>
                      <a:pt x="0" y="61"/>
                    </a:lnTo>
                    <a:lnTo>
                      <a:pt x="0" y="60"/>
                    </a:lnTo>
                    <a:lnTo>
                      <a:pt x="0" y="60"/>
                    </a:lnTo>
                    <a:lnTo>
                      <a:pt x="0" y="61"/>
                    </a:lnTo>
                    <a:lnTo>
                      <a:pt x="0" y="62"/>
                    </a:lnTo>
                    <a:lnTo>
                      <a:pt x="0" y="61"/>
                    </a:lnTo>
                    <a:lnTo>
                      <a:pt x="0" y="62"/>
                    </a:lnTo>
                    <a:lnTo>
                      <a:pt x="0" y="62"/>
                    </a:lnTo>
                    <a:lnTo>
                      <a:pt x="0" y="62"/>
                    </a:lnTo>
                    <a:lnTo>
                      <a:pt x="0" y="62"/>
                    </a:lnTo>
                    <a:lnTo>
                      <a:pt x="0" y="62"/>
                    </a:lnTo>
                    <a:lnTo>
                      <a:pt x="0" y="61"/>
                    </a:lnTo>
                    <a:lnTo>
                      <a:pt x="0" y="61"/>
                    </a:lnTo>
                    <a:lnTo>
                      <a:pt x="0" y="62"/>
                    </a:lnTo>
                    <a:lnTo>
                      <a:pt x="0" y="61"/>
                    </a:lnTo>
                    <a:lnTo>
                      <a:pt x="0" y="62"/>
                    </a:lnTo>
                    <a:lnTo>
                      <a:pt x="0" y="61"/>
                    </a:lnTo>
                    <a:lnTo>
                      <a:pt x="0" y="62"/>
                    </a:lnTo>
                    <a:lnTo>
                      <a:pt x="0" y="62"/>
                    </a:lnTo>
                    <a:lnTo>
                      <a:pt x="0" y="62"/>
                    </a:lnTo>
                    <a:lnTo>
                      <a:pt x="0" y="62"/>
                    </a:lnTo>
                    <a:lnTo>
                      <a:pt x="0" y="62"/>
                    </a:lnTo>
                    <a:lnTo>
                      <a:pt x="0" y="63"/>
                    </a:lnTo>
                    <a:lnTo>
                      <a:pt x="0" y="63"/>
                    </a:lnTo>
                    <a:lnTo>
                      <a:pt x="0" y="64"/>
                    </a:lnTo>
                    <a:lnTo>
                      <a:pt x="0" y="63"/>
                    </a:lnTo>
                    <a:lnTo>
                      <a:pt x="0" y="64"/>
                    </a:lnTo>
                    <a:lnTo>
                      <a:pt x="0" y="64"/>
                    </a:lnTo>
                    <a:lnTo>
                      <a:pt x="0" y="63"/>
                    </a:lnTo>
                    <a:lnTo>
                      <a:pt x="0" y="64"/>
                    </a:lnTo>
                    <a:lnTo>
                      <a:pt x="0" y="64"/>
                    </a:lnTo>
                    <a:lnTo>
                      <a:pt x="0" y="64"/>
                    </a:lnTo>
                    <a:lnTo>
                      <a:pt x="0" y="64"/>
                    </a:lnTo>
                    <a:lnTo>
                      <a:pt x="0" y="64"/>
                    </a:lnTo>
                    <a:lnTo>
                      <a:pt x="0" y="64"/>
                    </a:lnTo>
                    <a:lnTo>
                      <a:pt x="0" y="64"/>
                    </a:lnTo>
                    <a:lnTo>
                      <a:pt x="0" y="64"/>
                    </a:lnTo>
                    <a:lnTo>
                      <a:pt x="0" y="63"/>
                    </a:lnTo>
                    <a:lnTo>
                      <a:pt x="0" y="62"/>
                    </a:lnTo>
                    <a:lnTo>
                      <a:pt x="0" y="61"/>
                    </a:lnTo>
                    <a:lnTo>
                      <a:pt x="0" y="61"/>
                    </a:lnTo>
                    <a:lnTo>
                      <a:pt x="0" y="60"/>
                    </a:lnTo>
                    <a:lnTo>
                      <a:pt x="0" y="59"/>
                    </a:lnTo>
                    <a:lnTo>
                      <a:pt x="0" y="59"/>
                    </a:lnTo>
                    <a:lnTo>
                      <a:pt x="0" y="58"/>
                    </a:lnTo>
                    <a:lnTo>
                      <a:pt x="0" y="58"/>
                    </a:lnTo>
                    <a:lnTo>
                      <a:pt x="0" y="59"/>
                    </a:lnTo>
                    <a:lnTo>
                      <a:pt x="0" y="59"/>
                    </a:lnTo>
                    <a:lnTo>
                      <a:pt x="0" y="59"/>
                    </a:lnTo>
                    <a:lnTo>
                      <a:pt x="0" y="59"/>
                    </a:lnTo>
                    <a:lnTo>
                      <a:pt x="0" y="59"/>
                    </a:lnTo>
                    <a:lnTo>
                      <a:pt x="0" y="59"/>
                    </a:lnTo>
                    <a:lnTo>
                      <a:pt x="0" y="59"/>
                    </a:lnTo>
                    <a:lnTo>
                      <a:pt x="0" y="59"/>
                    </a:lnTo>
                    <a:lnTo>
                      <a:pt x="0" y="60"/>
                    </a:lnTo>
                    <a:lnTo>
                      <a:pt x="0" y="61"/>
                    </a:lnTo>
                    <a:lnTo>
                      <a:pt x="0" y="60"/>
                    </a:lnTo>
                    <a:lnTo>
                      <a:pt x="0" y="59"/>
                    </a:lnTo>
                    <a:lnTo>
                      <a:pt x="0" y="60"/>
                    </a:lnTo>
                    <a:lnTo>
                      <a:pt x="0" y="59"/>
                    </a:lnTo>
                    <a:lnTo>
                      <a:pt x="0" y="59"/>
                    </a:lnTo>
                    <a:lnTo>
                      <a:pt x="0" y="59"/>
                    </a:lnTo>
                    <a:lnTo>
                      <a:pt x="0" y="59"/>
                    </a:lnTo>
                    <a:lnTo>
                      <a:pt x="0" y="60"/>
                    </a:lnTo>
                    <a:lnTo>
                      <a:pt x="0" y="59"/>
                    </a:lnTo>
                    <a:lnTo>
                      <a:pt x="0" y="59"/>
                    </a:lnTo>
                    <a:lnTo>
                      <a:pt x="0" y="58"/>
                    </a:lnTo>
                    <a:lnTo>
                      <a:pt x="0" y="58"/>
                    </a:lnTo>
                    <a:lnTo>
                      <a:pt x="0" y="57"/>
                    </a:lnTo>
                    <a:lnTo>
                      <a:pt x="0" y="58"/>
                    </a:lnTo>
                    <a:lnTo>
                      <a:pt x="0" y="57"/>
                    </a:lnTo>
                    <a:lnTo>
                      <a:pt x="0" y="57"/>
                    </a:lnTo>
                    <a:lnTo>
                      <a:pt x="0" y="57"/>
                    </a:lnTo>
                    <a:lnTo>
                      <a:pt x="0" y="56"/>
                    </a:lnTo>
                    <a:lnTo>
                      <a:pt x="0" y="56"/>
                    </a:lnTo>
                    <a:lnTo>
                      <a:pt x="0" y="55"/>
                    </a:lnTo>
                    <a:lnTo>
                      <a:pt x="0" y="55"/>
                    </a:lnTo>
                    <a:lnTo>
                      <a:pt x="0" y="55"/>
                    </a:lnTo>
                    <a:lnTo>
                      <a:pt x="0" y="55"/>
                    </a:lnTo>
                    <a:lnTo>
                      <a:pt x="0" y="54"/>
                    </a:lnTo>
                    <a:lnTo>
                      <a:pt x="0" y="55"/>
                    </a:lnTo>
                    <a:lnTo>
                      <a:pt x="0" y="55"/>
                    </a:lnTo>
                    <a:lnTo>
                      <a:pt x="0" y="54"/>
                    </a:lnTo>
                    <a:lnTo>
                      <a:pt x="0" y="55"/>
                    </a:lnTo>
                    <a:lnTo>
                      <a:pt x="0" y="54"/>
                    </a:lnTo>
                    <a:lnTo>
                      <a:pt x="0" y="54"/>
                    </a:lnTo>
                    <a:lnTo>
                      <a:pt x="0" y="54"/>
                    </a:lnTo>
                    <a:lnTo>
                      <a:pt x="0" y="54"/>
                    </a:lnTo>
                    <a:lnTo>
                      <a:pt x="0" y="54"/>
                    </a:lnTo>
                    <a:lnTo>
                      <a:pt x="0" y="54"/>
                    </a:lnTo>
                    <a:lnTo>
                      <a:pt x="0" y="54"/>
                    </a:lnTo>
                    <a:lnTo>
                      <a:pt x="0" y="55"/>
                    </a:lnTo>
                    <a:lnTo>
                      <a:pt x="0" y="56"/>
                    </a:lnTo>
                    <a:lnTo>
                      <a:pt x="0" y="56"/>
                    </a:lnTo>
                    <a:lnTo>
                      <a:pt x="0" y="55"/>
                    </a:lnTo>
                    <a:lnTo>
                      <a:pt x="0" y="56"/>
                    </a:lnTo>
                    <a:lnTo>
                      <a:pt x="0" y="55"/>
                    </a:lnTo>
                    <a:lnTo>
                      <a:pt x="0" y="56"/>
                    </a:lnTo>
                    <a:lnTo>
                      <a:pt x="0" y="56"/>
                    </a:lnTo>
                    <a:lnTo>
                      <a:pt x="0" y="56"/>
                    </a:lnTo>
                    <a:lnTo>
                      <a:pt x="0" y="55"/>
                    </a:lnTo>
                    <a:lnTo>
                      <a:pt x="0" y="55"/>
                    </a:lnTo>
                    <a:lnTo>
                      <a:pt x="0" y="55"/>
                    </a:lnTo>
                    <a:lnTo>
                      <a:pt x="0" y="54"/>
                    </a:lnTo>
                    <a:lnTo>
                      <a:pt x="0" y="55"/>
                    </a:lnTo>
                    <a:lnTo>
                      <a:pt x="0" y="55"/>
                    </a:lnTo>
                    <a:lnTo>
                      <a:pt x="0" y="55"/>
                    </a:lnTo>
                    <a:lnTo>
                      <a:pt x="0" y="55"/>
                    </a:lnTo>
                    <a:lnTo>
                      <a:pt x="0" y="55"/>
                    </a:lnTo>
                    <a:lnTo>
                      <a:pt x="0" y="54"/>
                    </a:lnTo>
                    <a:lnTo>
                      <a:pt x="0" y="54"/>
                    </a:lnTo>
                    <a:lnTo>
                      <a:pt x="0" y="54"/>
                    </a:lnTo>
                    <a:lnTo>
                      <a:pt x="0" y="54"/>
                    </a:lnTo>
                    <a:lnTo>
                      <a:pt x="0" y="54"/>
                    </a:lnTo>
                    <a:lnTo>
                      <a:pt x="0" y="54"/>
                    </a:lnTo>
                    <a:lnTo>
                      <a:pt x="0" y="54"/>
                    </a:lnTo>
                    <a:lnTo>
                      <a:pt x="0" y="55"/>
                    </a:lnTo>
                    <a:lnTo>
                      <a:pt x="0" y="54"/>
                    </a:lnTo>
                    <a:lnTo>
                      <a:pt x="0" y="55"/>
                    </a:lnTo>
                    <a:lnTo>
                      <a:pt x="0" y="55"/>
                    </a:lnTo>
                    <a:lnTo>
                      <a:pt x="0" y="55"/>
                    </a:lnTo>
                    <a:lnTo>
                      <a:pt x="0" y="55"/>
                    </a:lnTo>
                    <a:lnTo>
                      <a:pt x="0" y="55"/>
                    </a:lnTo>
                    <a:lnTo>
                      <a:pt x="0" y="55"/>
                    </a:lnTo>
                    <a:lnTo>
                      <a:pt x="0" y="56"/>
                    </a:lnTo>
                    <a:lnTo>
                      <a:pt x="0" y="56"/>
                    </a:lnTo>
                    <a:lnTo>
                      <a:pt x="0" y="56"/>
                    </a:lnTo>
                    <a:lnTo>
                      <a:pt x="0" y="56"/>
                    </a:lnTo>
                    <a:lnTo>
                      <a:pt x="0" y="55"/>
                    </a:lnTo>
                    <a:lnTo>
                      <a:pt x="0" y="54"/>
                    </a:lnTo>
                    <a:lnTo>
                      <a:pt x="0" y="54"/>
                    </a:lnTo>
                    <a:lnTo>
                      <a:pt x="0" y="54"/>
                    </a:lnTo>
                    <a:lnTo>
                      <a:pt x="0" y="53"/>
                    </a:lnTo>
                    <a:lnTo>
                      <a:pt x="0" y="53"/>
                    </a:lnTo>
                    <a:lnTo>
                      <a:pt x="0" y="53"/>
                    </a:lnTo>
                    <a:lnTo>
                      <a:pt x="0" y="52"/>
                    </a:lnTo>
                    <a:lnTo>
                      <a:pt x="0" y="51"/>
                    </a:lnTo>
                    <a:lnTo>
                      <a:pt x="0" y="52"/>
                    </a:lnTo>
                    <a:lnTo>
                      <a:pt x="0" y="52"/>
                    </a:lnTo>
                    <a:lnTo>
                      <a:pt x="0" y="53"/>
                    </a:lnTo>
                    <a:lnTo>
                      <a:pt x="0" y="52"/>
                    </a:lnTo>
                    <a:lnTo>
                      <a:pt x="0" y="53"/>
                    </a:lnTo>
                    <a:lnTo>
                      <a:pt x="0" y="52"/>
                    </a:lnTo>
                    <a:lnTo>
                      <a:pt x="0" y="53"/>
                    </a:lnTo>
                    <a:lnTo>
                      <a:pt x="0" y="53"/>
                    </a:lnTo>
                    <a:lnTo>
                      <a:pt x="0" y="54"/>
                    </a:lnTo>
                    <a:lnTo>
                      <a:pt x="0" y="55"/>
                    </a:lnTo>
                    <a:lnTo>
                      <a:pt x="0" y="54"/>
                    </a:lnTo>
                    <a:lnTo>
                      <a:pt x="0" y="55"/>
                    </a:lnTo>
                    <a:lnTo>
                      <a:pt x="0" y="55"/>
                    </a:lnTo>
                    <a:lnTo>
                      <a:pt x="0" y="56"/>
                    </a:lnTo>
                    <a:lnTo>
                      <a:pt x="0" y="56"/>
                    </a:lnTo>
                    <a:lnTo>
                      <a:pt x="0" y="57"/>
                    </a:lnTo>
                    <a:lnTo>
                      <a:pt x="0" y="57"/>
                    </a:lnTo>
                    <a:lnTo>
                      <a:pt x="0" y="58"/>
                    </a:lnTo>
                    <a:lnTo>
                      <a:pt x="0" y="58"/>
                    </a:lnTo>
                    <a:lnTo>
                      <a:pt x="0" y="58"/>
                    </a:lnTo>
                    <a:lnTo>
                      <a:pt x="0" y="58"/>
                    </a:lnTo>
                    <a:lnTo>
                      <a:pt x="0" y="57"/>
                    </a:lnTo>
                    <a:lnTo>
                      <a:pt x="0" y="57"/>
                    </a:lnTo>
                    <a:lnTo>
                      <a:pt x="0" y="57"/>
                    </a:lnTo>
                    <a:lnTo>
                      <a:pt x="0" y="58"/>
                    </a:lnTo>
                    <a:lnTo>
                      <a:pt x="0" y="58"/>
                    </a:lnTo>
                    <a:lnTo>
                      <a:pt x="0" y="58"/>
                    </a:lnTo>
                    <a:lnTo>
                      <a:pt x="0" y="59"/>
                    </a:lnTo>
                    <a:lnTo>
                      <a:pt x="0" y="59"/>
                    </a:lnTo>
                    <a:lnTo>
                      <a:pt x="0" y="59"/>
                    </a:lnTo>
                    <a:lnTo>
                      <a:pt x="0" y="58"/>
                    </a:lnTo>
                    <a:lnTo>
                      <a:pt x="0" y="59"/>
                    </a:lnTo>
                    <a:lnTo>
                      <a:pt x="0" y="60"/>
                    </a:lnTo>
                    <a:lnTo>
                      <a:pt x="0" y="59"/>
                    </a:lnTo>
                    <a:lnTo>
                      <a:pt x="0" y="59"/>
                    </a:lnTo>
                    <a:lnTo>
                      <a:pt x="0" y="58"/>
                    </a:lnTo>
                    <a:lnTo>
                      <a:pt x="0" y="59"/>
                    </a:lnTo>
                    <a:lnTo>
                      <a:pt x="0" y="58"/>
                    </a:lnTo>
                    <a:lnTo>
                      <a:pt x="0" y="59"/>
                    </a:lnTo>
                    <a:lnTo>
                      <a:pt x="0" y="59"/>
                    </a:lnTo>
                    <a:lnTo>
                      <a:pt x="0" y="59"/>
                    </a:lnTo>
                    <a:lnTo>
                      <a:pt x="0" y="58"/>
                    </a:lnTo>
                    <a:lnTo>
                      <a:pt x="0" y="59"/>
                    </a:lnTo>
                    <a:lnTo>
                      <a:pt x="0" y="58"/>
                    </a:lnTo>
                    <a:lnTo>
                      <a:pt x="0" y="58"/>
                    </a:lnTo>
                    <a:lnTo>
                      <a:pt x="0" y="58"/>
                    </a:lnTo>
                    <a:lnTo>
                      <a:pt x="0" y="58"/>
                    </a:lnTo>
                    <a:lnTo>
                      <a:pt x="0" y="58"/>
                    </a:lnTo>
                    <a:lnTo>
                      <a:pt x="0" y="58"/>
                    </a:lnTo>
                    <a:lnTo>
                      <a:pt x="0" y="58"/>
                    </a:lnTo>
                    <a:lnTo>
                      <a:pt x="0" y="58"/>
                    </a:lnTo>
                    <a:lnTo>
                      <a:pt x="0" y="58"/>
                    </a:lnTo>
                    <a:lnTo>
                      <a:pt x="0" y="57"/>
                    </a:lnTo>
                    <a:lnTo>
                      <a:pt x="0" y="57"/>
                    </a:lnTo>
                    <a:lnTo>
                      <a:pt x="0" y="57"/>
                    </a:lnTo>
                    <a:lnTo>
                      <a:pt x="0" y="56"/>
                    </a:lnTo>
                    <a:lnTo>
                      <a:pt x="0" y="56"/>
                    </a:lnTo>
                    <a:lnTo>
                      <a:pt x="0" y="56"/>
                    </a:lnTo>
                    <a:lnTo>
                      <a:pt x="0" y="56"/>
                    </a:lnTo>
                    <a:lnTo>
                      <a:pt x="0" y="56"/>
                    </a:lnTo>
                    <a:lnTo>
                      <a:pt x="0" y="56"/>
                    </a:lnTo>
                    <a:lnTo>
                      <a:pt x="0" y="56"/>
                    </a:lnTo>
                    <a:lnTo>
                      <a:pt x="0" y="56"/>
                    </a:lnTo>
                    <a:lnTo>
                      <a:pt x="0" y="57"/>
                    </a:lnTo>
                    <a:lnTo>
                      <a:pt x="0" y="57"/>
                    </a:lnTo>
                    <a:lnTo>
                      <a:pt x="0" y="56"/>
                    </a:lnTo>
                    <a:lnTo>
                      <a:pt x="0" y="56"/>
                    </a:lnTo>
                    <a:lnTo>
                      <a:pt x="0" y="57"/>
                    </a:lnTo>
                    <a:lnTo>
                      <a:pt x="0" y="57"/>
                    </a:lnTo>
                    <a:lnTo>
                      <a:pt x="0" y="57"/>
                    </a:lnTo>
                    <a:lnTo>
                      <a:pt x="0" y="58"/>
                    </a:lnTo>
                    <a:lnTo>
                      <a:pt x="0" y="58"/>
                    </a:lnTo>
                    <a:lnTo>
                      <a:pt x="0" y="58"/>
                    </a:lnTo>
                    <a:lnTo>
                      <a:pt x="0" y="58"/>
                    </a:lnTo>
                    <a:lnTo>
                      <a:pt x="0" y="58"/>
                    </a:lnTo>
                    <a:lnTo>
                      <a:pt x="0" y="59"/>
                    </a:lnTo>
                    <a:lnTo>
                      <a:pt x="0" y="58"/>
                    </a:lnTo>
                    <a:lnTo>
                      <a:pt x="0" y="57"/>
                    </a:lnTo>
                    <a:lnTo>
                      <a:pt x="0" y="57"/>
                    </a:lnTo>
                    <a:lnTo>
                      <a:pt x="0" y="57"/>
                    </a:lnTo>
                    <a:lnTo>
                      <a:pt x="0" y="56"/>
                    </a:lnTo>
                    <a:lnTo>
                      <a:pt x="0" y="56"/>
                    </a:lnTo>
                    <a:lnTo>
                      <a:pt x="0" y="56"/>
                    </a:lnTo>
                    <a:lnTo>
                      <a:pt x="0" y="57"/>
                    </a:lnTo>
                    <a:lnTo>
                      <a:pt x="0" y="56"/>
                    </a:lnTo>
                    <a:lnTo>
                      <a:pt x="0" y="57"/>
                    </a:lnTo>
                    <a:lnTo>
                      <a:pt x="0" y="57"/>
                    </a:lnTo>
                    <a:lnTo>
                      <a:pt x="0" y="57"/>
                    </a:lnTo>
                    <a:lnTo>
                      <a:pt x="0" y="57"/>
                    </a:lnTo>
                    <a:lnTo>
                      <a:pt x="0" y="57"/>
                    </a:lnTo>
                    <a:lnTo>
                      <a:pt x="0" y="57"/>
                    </a:lnTo>
                    <a:lnTo>
                      <a:pt x="0" y="58"/>
                    </a:lnTo>
                    <a:lnTo>
                      <a:pt x="0" y="58"/>
                    </a:lnTo>
                    <a:lnTo>
                      <a:pt x="0" y="57"/>
                    </a:lnTo>
                    <a:lnTo>
                      <a:pt x="0" y="57"/>
                    </a:lnTo>
                    <a:lnTo>
                      <a:pt x="0" y="58"/>
                    </a:lnTo>
                    <a:lnTo>
                      <a:pt x="0" y="58"/>
                    </a:lnTo>
                    <a:lnTo>
                      <a:pt x="0" y="59"/>
                    </a:lnTo>
                    <a:lnTo>
                      <a:pt x="0" y="58"/>
                    </a:lnTo>
                    <a:lnTo>
                      <a:pt x="0" y="59"/>
                    </a:lnTo>
                    <a:lnTo>
                      <a:pt x="0" y="60"/>
                    </a:lnTo>
                    <a:lnTo>
                      <a:pt x="0" y="59"/>
                    </a:lnTo>
                    <a:lnTo>
                      <a:pt x="0" y="59"/>
                    </a:lnTo>
                    <a:lnTo>
                      <a:pt x="0" y="59"/>
                    </a:lnTo>
                    <a:lnTo>
                      <a:pt x="0" y="59"/>
                    </a:lnTo>
                    <a:lnTo>
                      <a:pt x="0" y="59"/>
                    </a:lnTo>
                    <a:lnTo>
                      <a:pt x="0" y="59"/>
                    </a:lnTo>
                    <a:lnTo>
                      <a:pt x="0" y="58"/>
                    </a:lnTo>
                    <a:lnTo>
                      <a:pt x="0" y="57"/>
                    </a:lnTo>
                    <a:lnTo>
                      <a:pt x="0" y="58"/>
                    </a:lnTo>
                    <a:lnTo>
                      <a:pt x="0" y="57"/>
                    </a:lnTo>
                    <a:lnTo>
                      <a:pt x="0" y="56"/>
                    </a:lnTo>
                    <a:lnTo>
                      <a:pt x="0" y="56"/>
                    </a:lnTo>
                    <a:lnTo>
                      <a:pt x="0" y="55"/>
                    </a:lnTo>
                    <a:lnTo>
                      <a:pt x="0" y="56"/>
                    </a:lnTo>
                    <a:lnTo>
                      <a:pt x="0" y="55"/>
                    </a:lnTo>
                    <a:lnTo>
                      <a:pt x="0" y="62"/>
                    </a:lnTo>
                    <a:lnTo>
                      <a:pt x="0" y="57"/>
                    </a:lnTo>
                    <a:lnTo>
                      <a:pt x="0" y="54"/>
                    </a:lnTo>
                    <a:lnTo>
                      <a:pt x="0" y="52"/>
                    </a:lnTo>
                    <a:lnTo>
                      <a:pt x="0" y="51"/>
                    </a:lnTo>
                    <a:lnTo>
                      <a:pt x="0" y="51"/>
                    </a:lnTo>
                    <a:lnTo>
                      <a:pt x="0" y="51"/>
                    </a:lnTo>
                    <a:lnTo>
                      <a:pt x="0" y="50"/>
                    </a:lnTo>
                    <a:lnTo>
                      <a:pt x="0" y="50"/>
                    </a:lnTo>
                    <a:lnTo>
                      <a:pt x="0" y="49"/>
                    </a:lnTo>
                    <a:lnTo>
                      <a:pt x="0" y="49"/>
                    </a:lnTo>
                    <a:lnTo>
                      <a:pt x="0" y="48"/>
                    </a:lnTo>
                    <a:lnTo>
                      <a:pt x="0" y="47"/>
                    </a:lnTo>
                    <a:lnTo>
                      <a:pt x="0" y="46"/>
                    </a:lnTo>
                    <a:lnTo>
                      <a:pt x="0" y="46"/>
                    </a:lnTo>
                    <a:lnTo>
                      <a:pt x="0" y="45"/>
                    </a:lnTo>
                    <a:lnTo>
                      <a:pt x="0" y="45"/>
                    </a:lnTo>
                    <a:lnTo>
                      <a:pt x="0" y="43"/>
                    </a:lnTo>
                    <a:lnTo>
                      <a:pt x="0" y="43"/>
                    </a:lnTo>
                    <a:lnTo>
                      <a:pt x="0" y="43"/>
                    </a:lnTo>
                    <a:lnTo>
                      <a:pt x="0" y="42"/>
                    </a:lnTo>
                    <a:lnTo>
                      <a:pt x="0" y="41"/>
                    </a:lnTo>
                    <a:lnTo>
                      <a:pt x="0" y="40"/>
                    </a:lnTo>
                    <a:lnTo>
                      <a:pt x="0" y="39"/>
                    </a:lnTo>
                    <a:lnTo>
                      <a:pt x="0" y="39"/>
                    </a:lnTo>
                    <a:lnTo>
                      <a:pt x="0" y="38"/>
                    </a:lnTo>
                    <a:lnTo>
                      <a:pt x="0" y="37"/>
                    </a:lnTo>
                    <a:lnTo>
                      <a:pt x="0" y="37"/>
                    </a:lnTo>
                    <a:lnTo>
                      <a:pt x="0" y="36"/>
                    </a:lnTo>
                    <a:lnTo>
                      <a:pt x="0" y="36"/>
                    </a:lnTo>
                    <a:lnTo>
                      <a:pt x="0" y="35"/>
                    </a:lnTo>
                    <a:lnTo>
                      <a:pt x="0" y="34"/>
                    </a:lnTo>
                    <a:lnTo>
                      <a:pt x="0" y="34"/>
                    </a:lnTo>
                    <a:lnTo>
                      <a:pt x="0" y="33"/>
                    </a:lnTo>
                    <a:lnTo>
                      <a:pt x="0" y="33"/>
                    </a:lnTo>
                    <a:lnTo>
                      <a:pt x="0" y="33"/>
                    </a:lnTo>
                    <a:lnTo>
                      <a:pt x="0" y="32"/>
                    </a:lnTo>
                    <a:lnTo>
                      <a:pt x="0" y="32"/>
                    </a:lnTo>
                    <a:lnTo>
                      <a:pt x="0" y="32"/>
                    </a:lnTo>
                    <a:lnTo>
                      <a:pt x="0" y="30"/>
                    </a:lnTo>
                    <a:lnTo>
                      <a:pt x="0" y="30"/>
                    </a:lnTo>
                    <a:lnTo>
                      <a:pt x="0" y="29"/>
                    </a:lnTo>
                    <a:lnTo>
                      <a:pt x="0" y="29"/>
                    </a:lnTo>
                    <a:lnTo>
                      <a:pt x="0" y="29"/>
                    </a:lnTo>
                    <a:lnTo>
                      <a:pt x="0" y="28"/>
                    </a:lnTo>
                    <a:lnTo>
                      <a:pt x="0" y="27"/>
                    </a:lnTo>
                    <a:lnTo>
                      <a:pt x="0" y="26"/>
                    </a:lnTo>
                    <a:lnTo>
                      <a:pt x="0" y="26"/>
                    </a:lnTo>
                    <a:lnTo>
                      <a:pt x="0" y="25"/>
                    </a:lnTo>
                    <a:lnTo>
                      <a:pt x="0" y="24"/>
                    </a:lnTo>
                    <a:lnTo>
                      <a:pt x="0" y="25"/>
                    </a:lnTo>
                    <a:lnTo>
                      <a:pt x="0" y="24"/>
                    </a:lnTo>
                    <a:lnTo>
                      <a:pt x="0" y="24"/>
                    </a:lnTo>
                    <a:lnTo>
                      <a:pt x="0" y="24"/>
                    </a:lnTo>
                    <a:lnTo>
                      <a:pt x="0" y="24"/>
                    </a:lnTo>
                    <a:lnTo>
                      <a:pt x="0" y="24"/>
                    </a:lnTo>
                    <a:lnTo>
                      <a:pt x="0" y="23"/>
                    </a:lnTo>
                    <a:lnTo>
                      <a:pt x="0" y="22"/>
                    </a:lnTo>
                    <a:lnTo>
                      <a:pt x="0" y="22"/>
                    </a:lnTo>
                    <a:lnTo>
                      <a:pt x="0" y="22"/>
                    </a:lnTo>
                    <a:lnTo>
                      <a:pt x="0" y="21"/>
                    </a:lnTo>
                    <a:lnTo>
                      <a:pt x="0" y="21"/>
                    </a:lnTo>
                    <a:lnTo>
                      <a:pt x="0" y="21"/>
                    </a:lnTo>
                    <a:lnTo>
                      <a:pt x="0" y="21"/>
                    </a:lnTo>
                    <a:lnTo>
                      <a:pt x="0" y="21"/>
                    </a:lnTo>
                    <a:lnTo>
                      <a:pt x="0" y="21"/>
                    </a:lnTo>
                    <a:lnTo>
                      <a:pt x="0" y="20"/>
                    </a:lnTo>
                    <a:lnTo>
                      <a:pt x="0" y="20"/>
                    </a:lnTo>
                    <a:lnTo>
                      <a:pt x="0" y="20"/>
                    </a:lnTo>
                    <a:lnTo>
                      <a:pt x="0" y="20"/>
                    </a:lnTo>
                    <a:lnTo>
                      <a:pt x="0" y="20"/>
                    </a:lnTo>
                    <a:lnTo>
                      <a:pt x="0" y="19"/>
                    </a:lnTo>
                    <a:lnTo>
                      <a:pt x="0" y="19"/>
                    </a:lnTo>
                    <a:lnTo>
                      <a:pt x="0" y="19"/>
                    </a:lnTo>
                    <a:lnTo>
                      <a:pt x="0" y="19"/>
                    </a:lnTo>
                    <a:lnTo>
                      <a:pt x="0" y="18"/>
                    </a:lnTo>
                    <a:lnTo>
                      <a:pt x="0" y="19"/>
                    </a:lnTo>
                    <a:lnTo>
                      <a:pt x="0" y="18"/>
                    </a:lnTo>
                    <a:lnTo>
                      <a:pt x="0" y="18"/>
                    </a:lnTo>
                    <a:lnTo>
                      <a:pt x="0" y="18"/>
                    </a:lnTo>
                    <a:lnTo>
                      <a:pt x="0" y="17"/>
                    </a:lnTo>
                    <a:lnTo>
                      <a:pt x="0" y="17"/>
                    </a:lnTo>
                    <a:lnTo>
                      <a:pt x="0" y="17"/>
                    </a:lnTo>
                    <a:lnTo>
                      <a:pt x="0" y="16"/>
                    </a:lnTo>
                    <a:lnTo>
                      <a:pt x="0" y="16"/>
                    </a:lnTo>
                    <a:lnTo>
                      <a:pt x="0" y="15"/>
                    </a:lnTo>
                    <a:lnTo>
                      <a:pt x="0" y="16"/>
                    </a:lnTo>
                    <a:lnTo>
                      <a:pt x="0" y="15"/>
                    </a:lnTo>
                    <a:lnTo>
                      <a:pt x="0" y="15"/>
                    </a:lnTo>
                    <a:lnTo>
                      <a:pt x="0" y="15"/>
                    </a:lnTo>
                    <a:lnTo>
                      <a:pt x="0" y="15"/>
                    </a:lnTo>
                    <a:lnTo>
                      <a:pt x="0" y="15"/>
                    </a:lnTo>
                    <a:lnTo>
                      <a:pt x="0" y="16"/>
                    </a:lnTo>
                    <a:lnTo>
                      <a:pt x="0" y="15"/>
                    </a:lnTo>
                    <a:lnTo>
                      <a:pt x="0" y="14"/>
                    </a:lnTo>
                    <a:lnTo>
                      <a:pt x="0" y="14"/>
                    </a:lnTo>
                    <a:lnTo>
                      <a:pt x="0" y="14"/>
                    </a:lnTo>
                    <a:lnTo>
                      <a:pt x="0" y="13"/>
                    </a:lnTo>
                    <a:lnTo>
                      <a:pt x="0" y="13"/>
                    </a:lnTo>
                    <a:lnTo>
                      <a:pt x="0" y="12"/>
                    </a:lnTo>
                    <a:lnTo>
                      <a:pt x="0" y="12"/>
                    </a:lnTo>
                    <a:lnTo>
                      <a:pt x="0" y="11"/>
                    </a:lnTo>
                    <a:lnTo>
                      <a:pt x="0" y="11"/>
                    </a:lnTo>
                    <a:lnTo>
                      <a:pt x="0" y="12"/>
                    </a:lnTo>
                    <a:lnTo>
                      <a:pt x="0" y="13"/>
                    </a:lnTo>
                    <a:lnTo>
                      <a:pt x="0" y="12"/>
                    </a:lnTo>
                    <a:lnTo>
                      <a:pt x="0" y="12"/>
                    </a:lnTo>
                    <a:lnTo>
                      <a:pt x="0" y="12"/>
                    </a:lnTo>
                    <a:lnTo>
                      <a:pt x="0" y="11"/>
                    </a:lnTo>
                    <a:lnTo>
                      <a:pt x="0" y="11"/>
                    </a:lnTo>
                    <a:lnTo>
                      <a:pt x="0" y="11"/>
                    </a:lnTo>
                    <a:lnTo>
                      <a:pt x="0" y="10"/>
                    </a:lnTo>
                    <a:lnTo>
                      <a:pt x="0" y="10"/>
                    </a:lnTo>
                    <a:lnTo>
                      <a:pt x="0" y="11"/>
                    </a:lnTo>
                    <a:lnTo>
                      <a:pt x="0" y="10"/>
                    </a:lnTo>
                    <a:lnTo>
                      <a:pt x="0" y="10"/>
                    </a:lnTo>
                    <a:lnTo>
                      <a:pt x="0" y="10"/>
                    </a:lnTo>
                    <a:lnTo>
                      <a:pt x="0" y="9"/>
                    </a:lnTo>
                    <a:lnTo>
                      <a:pt x="0" y="10"/>
                    </a:lnTo>
                    <a:lnTo>
                      <a:pt x="0" y="10"/>
                    </a:lnTo>
                    <a:lnTo>
                      <a:pt x="0" y="10"/>
                    </a:lnTo>
                    <a:lnTo>
                      <a:pt x="0" y="9"/>
                    </a:lnTo>
                    <a:lnTo>
                      <a:pt x="0" y="9"/>
                    </a:lnTo>
                    <a:lnTo>
                      <a:pt x="0" y="8"/>
                    </a:lnTo>
                    <a:lnTo>
                      <a:pt x="0" y="8"/>
                    </a:lnTo>
                    <a:lnTo>
                      <a:pt x="0" y="8"/>
                    </a:lnTo>
                    <a:lnTo>
                      <a:pt x="0" y="8"/>
                    </a:lnTo>
                    <a:lnTo>
                      <a:pt x="0" y="7"/>
                    </a:lnTo>
                    <a:lnTo>
                      <a:pt x="0" y="7"/>
                    </a:lnTo>
                    <a:lnTo>
                      <a:pt x="0" y="6"/>
                    </a:lnTo>
                    <a:lnTo>
                      <a:pt x="0" y="6"/>
                    </a:lnTo>
                    <a:lnTo>
                      <a:pt x="0" y="6"/>
                    </a:lnTo>
                    <a:lnTo>
                      <a:pt x="0" y="6"/>
                    </a:lnTo>
                    <a:lnTo>
                      <a:pt x="0" y="5"/>
                    </a:lnTo>
                    <a:lnTo>
                      <a:pt x="0" y="5"/>
                    </a:lnTo>
                    <a:lnTo>
                      <a:pt x="0" y="4"/>
                    </a:lnTo>
                    <a:lnTo>
                      <a:pt x="0" y="4"/>
                    </a:lnTo>
                    <a:lnTo>
                      <a:pt x="0" y="5"/>
                    </a:lnTo>
                    <a:lnTo>
                      <a:pt x="0" y="4"/>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3"/>
                    </a:lnTo>
                    <a:lnTo>
                      <a:pt x="0" y="3"/>
                    </a:lnTo>
                    <a:lnTo>
                      <a:pt x="0" y="2"/>
                    </a:lnTo>
                    <a:lnTo>
                      <a:pt x="0" y="2"/>
                    </a:lnTo>
                    <a:lnTo>
                      <a:pt x="0" y="2"/>
                    </a:lnTo>
                    <a:lnTo>
                      <a:pt x="0" y="1"/>
                    </a:lnTo>
                    <a:lnTo>
                      <a:pt x="0" y="2"/>
                    </a:lnTo>
                    <a:lnTo>
                      <a:pt x="0" y="2"/>
                    </a:lnTo>
                    <a:lnTo>
                      <a:pt x="0" y="1"/>
                    </a:lnTo>
                    <a:lnTo>
                      <a:pt x="0" y="1"/>
                    </a:lnTo>
                    <a:lnTo>
                      <a:pt x="0" y="1"/>
                    </a:lnTo>
                    <a:lnTo>
                      <a:pt x="0" y="1"/>
                    </a:lnTo>
                    <a:lnTo>
                      <a:pt x="0" y="1"/>
                    </a:lnTo>
                    <a:lnTo>
                      <a:pt x="0" y="0"/>
                    </a:lnTo>
                    <a:lnTo>
                      <a:pt x="0" y="1"/>
                    </a:lnTo>
                    <a:lnTo>
                      <a:pt x="0" y="1"/>
                    </a:lnTo>
                    <a:lnTo>
                      <a:pt x="0" y="1"/>
                    </a:lnTo>
                    <a:lnTo>
                      <a:pt x="0" y="2"/>
                    </a:lnTo>
                    <a:lnTo>
                      <a:pt x="0" y="2"/>
                    </a:lnTo>
                    <a:lnTo>
                      <a:pt x="0" y="3"/>
                    </a:lnTo>
                    <a:lnTo>
                      <a:pt x="0" y="3"/>
                    </a:lnTo>
                    <a:lnTo>
                      <a:pt x="0" y="2"/>
                    </a:lnTo>
                    <a:lnTo>
                      <a:pt x="0" y="2"/>
                    </a:lnTo>
                    <a:lnTo>
                      <a:pt x="0" y="3"/>
                    </a:lnTo>
                    <a:lnTo>
                      <a:pt x="0" y="3"/>
                    </a:lnTo>
                    <a:lnTo>
                      <a:pt x="0" y="4"/>
                    </a:lnTo>
                    <a:lnTo>
                      <a:pt x="0" y="4"/>
                    </a:lnTo>
                    <a:lnTo>
                      <a:pt x="0" y="5"/>
                    </a:lnTo>
                    <a:lnTo>
                      <a:pt x="0" y="4"/>
                    </a:lnTo>
                    <a:lnTo>
                      <a:pt x="0" y="5"/>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3"/>
                    </a:lnTo>
                    <a:lnTo>
                      <a:pt x="0" y="4"/>
                    </a:lnTo>
                    <a:lnTo>
                      <a:pt x="0" y="5"/>
                    </a:lnTo>
                    <a:lnTo>
                      <a:pt x="0" y="5"/>
                    </a:lnTo>
                    <a:lnTo>
                      <a:pt x="0" y="4"/>
                    </a:lnTo>
                    <a:lnTo>
                      <a:pt x="0" y="4"/>
                    </a:lnTo>
                    <a:lnTo>
                      <a:pt x="0" y="4"/>
                    </a:lnTo>
                    <a:lnTo>
                      <a:pt x="0" y="5"/>
                    </a:lnTo>
                  </a:path>
                </a:pathLst>
              </a:custGeom>
              <a:noFill/>
              <a:ln w="0">
                <a:solidFill>
                  <a:srgbClr val="3366FF"/>
                </a:solidFill>
                <a:prstDash val="solid"/>
                <a:round/>
                <a:headEnd/>
                <a:tailEnd/>
              </a:ln>
            </p:spPr>
            <p:txBody>
              <a:bodyPr/>
              <a:lstStyle/>
              <a:p>
                <a:endParaRPr lang="en-GB"/>
              </a:p>
            </p:txBody>
          </p:sp>
          <p:sp>
            <p:nvSpPr>
              <p:cNvPr id="186040" name="Freeform 696"/>
              <p:cNvSpPr>
                <a:spLocks/>
              </p:cNvSpPr>
              <p:nvPr/>
            </p:nvSpPr>
            <p:spPr bwMode="auto">
              <a:xfrm>
                <a:off x="3060" y="3599"/>
                <a:ext cx="6" cy="66"/>
              </a:xfrm>
              <a:custGeom>
                <a:avLst/>
                <a:gdLst/>
                <a:ahLst/>
                <a:cxnLst>
                  <a:cxn ang="0">
                    <a:pos x="0" y="5"/>
                  </a:cxn>
                  <a:cxn ang="0">
                    <a:pos x="0" y="3"/>
                  </a:cxn>
                  <a:cxn ang="0">
                    <a:pos x="0" y="6"/>
                  </a:cxn>
                  <a:cxn ang="0">
                    <a:pos x="0" y="4"/>
                  </a:cxn>
                  <a:cxn ang="0">
                    <a:pos x="0" y="5"/>
                  </a:cxn>
                  <a:cxn ang="0">
                    <a:pos x="0" y="8"/>
                  </a:cxn>
                  <a:cxn ang="0">
                    <a:pos x="0" y="10"/>
                  </a:cxn>
                  <a:cxn ang="0">
                    <a:pos x="0" y="11"/>
                  </a:cxn>
                  <a:cxn ang="0">
                    <a:pos x="0" y="10"/>
                  </a:cxn>
                  <a:cxn ang="0">
                    <a:pos x="0" y="6"/>
                  </a:cxn>
                  <a:cxn ang="0">
                    <a:pos x="0" y="4"/>
                  </a:cxn>
                  <a:cxn ang="0">
                    <a:pos x="0" y="6"/>
                  </a:cxn>
                  <a:cxn ang="0">
                    <a:pos x="0" y="6"/>
                  </a:cxn>
                  <a:cxn ang="0">
                    <a:pos x="0" y="8"/>
                  </a:cxn>
                  <a:cxn ang="0">
                    <a:pos x="0" y="7"/>
                  </a:cxn>
                  <a:cxn ang="0">
                    <a:pos x="0" y="9"/>
                  </a:cxn>
                  <a:cxn ang="0">
                    <a:pos x="0" y="9"/>
                  </a:cxn>
                  <a:cxn ang="0">
                    <a:pos x="0" y="8"/>
                  </a:cxn>
                  <a:cxn ang="0">
                    <a:pos x="1" y="10"/>
                  </a:cxn>
                  <a:cxn ang="0">
                    <a:pos x="1" y="8"/>
                  </a:cxn>
                  <a:cxn ang="0">
                    <a:pos x="1" y="8"/>
                  </a:cxn>
                  <a:cxn ang="0">
                    <a:pos x="1" y="3"/>
                  </a:cxn>
                  <a:cxn ang="0">
                    <a:pos x="1" y="3"/>
                  </a:cxn>
                  <a:cxn ang="0">
                    <a:pos x="1" y="3"/>
                  </a:cxn>
                  <a:cxn ang="0">
                    <a:pos x="1" y="2"/>
                  </a:cxn>
                  <a:cxn ang="0">
                    <a:pos x="1" y="3"/>
                  </a:cxn>
                  <a:cxn ang="0">
                    <a:pos x="1" y="4"/>
                  </a:cxn>
                  <a:cxn ang="0">
                    <a:pos x="1" y="4"/>
                  </a:cxn>
                  <a:cxn ang="0">
                    <a:pos x="1" y="6"/>
                  </a:cxn>
                  <a:cxn ang="0">
                    <a:pos x="1" y="5"/>
                  </a:cxn>
                  <a:cxn ang="0">
                    <a:pos x="1" y="7"/>
                  </a:cxn>
                  <a:cxn ang="0">
                    <a:pos x="1" y="5"/>
                  </a:cxn>
                  <a:cxn ang="0">
                    <a:pos x="1" y="4"/>
                  </a:cxn>
                  <a:cxn ang="0">
                    <a:pos x="1" y="6"/>
                  </a:cxn>
                  <a:cxn ang="0">
                    <a:pos x="1" y="7"/>
                  </a:cxn>
                  <a:cxn ang="0">
                    <a:pos x="1" y="9"/>
                  </a:cxn>
                  <a:cxn ang="0">
                    <a:pos x="1" y="6"/>
                  </a:cxn>
                  <a:cxn ang="0">
                    <a:pos x="1" y="5"/>
                  </a:cxn>
                  <a:cxn ang="0">
                    <a:pos x="1" y="6"/>
                  </a:cxn>
                  <a:cxn ang="0">
                    <a:pos x="1" y="8"/>
                  </a:cxn>
                  <a:cxn ang="0">
                    <a:pos x="1" y="8"/>
                  </a:cxn>
                  <a:cxn ang="0">
                    <a:pos x="1" y="6"/>
                  </a:cxn>
                  <a:cxn ang="0">
                    <a:pos x="1" y="7"/>
                  </a:cxn>
                  <a:cxn ang="0">
                    <a:pos x="1" y="5"/>
                  </a:cxn>
                  <a:cxn ang="0">
                    <a:pos x="1" y="6"/>
                  </a:cxn>
                  <a:cxn ang="0">
                    <a:pos x="1" y="5"/>
                  </a:cxn>
                  <a:cxn ang="0">
                    <a:pos x="1" y="1"/>
                  </a:cxn>
                  <a:cxn ang="0">
                    <a:pos x="1" y="4"/>
                  </a:cxn>
                  <a:cxn ang="0">
                    <a:pos x="1" y="4"/>
                  </a:cxn>
                  <a:cxn ang="0">
                    <a:pos x="1" y="5"/>
                  </a:cxn>
                  <a:cxn ang="0">
                    <a:pos x="1" y="4"/>
                  </a:cxn>
                  <a:cxn ang="0">
                    <a:pos x="1" y="2"/>
                  </a:cxn>
                  <a:cxn ang="0">
                    <a:pos x="1" y="3"/>
                  </a:cxn>
                  <a:cxn ang="0">
                    <a:pos x="1" y="5"/>
                  </a:cxn>
                  <a:cxn ang="0">
                    <a:pos x="1" y="4"/>
                  </a:cxn>
                  <a:cxn ang="0">
                    <a:pos x="1" y="6"/>
                  </a:cxn>
                  <a:cxn ang="0">
                    <a:pos x="1" y="5"/>
                  </a:cxn>
                  <a:cxn ang="0">
                    <a:pos x="1" y="6"/>
                  </a:cxn>
                  <a:cxn ang="0">
                    <a:pos x="1" y="6"/>
                  </a:cxn>
                  <a:cxn ang="0">
                    <a:pos x="1" y="7"/>
                  </a:cxn>
                  <a:cxn ang="0">
                    <a:pos x="1" y="6"/>
                  </a:cxn>
                  <a:cxn ang="0">
                    <a:pos x="1" y="4"/>
                  </a:cxn>
                  <a:cxn ang="0">
                    <a:pos x="1" y="3"/>
                  </a:cxn>
                </a:cxnLst>
                <a:rect l="0" t="0" r="r" b="b"/>
                <a:pathLst>
                  <a:path w="1" h="11">
                    <a:moveTo>
                      <a:pt x="0" y="6"/>
                    </a:move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4"/>
                    </a:lnTo>
                    <a:lnTo>
                      <a:pt x="0" y="5"/>
                    </a:lnTo>
                    <a:lnTo>
                      <a:pt x="0" y="4"/>
                    </a:lnTo>
                    <a:lnTo>
                      <a:pt x="0" y="4"/>
                    </a:lnTo>
                    <a:lnTo>
                      <a:pt x="0" y="3"/>
                    </a:lnTo>
                    <a:lnTo>
                      <a:pt x="0" y="4"/>
                    </a:lnTo>
                    <a:lnTo>
                      <a:pt x="0" y="4"/>
                    </a:lnTo>
                    <a:lnTo>
                      <a:pt x="0" y="4"/>
                    </a:lnTo>
                    <a:lnTo>
                      <a:pt x="0" y="3"/>
                    </a:lnTo>
                    <a:lnTo>
                      <a:pt x="0" y="3"/>
                    </a:lnTo>
                    <a:lnTo>
                      <a:pt x="0" y="4"/>
                    </a:lnTo>
                    <a:lnTo>
                      <a:pt x="0" y="4"/>
                    </a:lnTo>
                    <a:lnTo>
                      <a:pt x="0" y="4"/>
                    </a:lnTo>
                    <a:lnTo>
                      <a:pt x="0" y="4"/>
                    </a:lnTo>
                    <a:lnTo>
                      <a:pt x="0" y="4"/>
                    </a:lnTo>
                    <a:lnTo>
                      <a:pt x="0" y="4"/>
                    </a:lnTo>
                    <a:lnTo>
                      <a:pt x="0" y="4"/>
                    </a:lnTo>
                    <a:lnTo>
                      <a:pt x="0" y="5"/>
                    </a:lnTo>
                    <a:lnTo>
                      <a:pt x="0" y="6"/>
                    </a:lnTo>
                    <a:lnTo>
                      <a:pt x="0" y="6"/>
                    </a:lnTo>
                    <a:lnTo>
                      <a:pt x="0" y="6"/>
                    </a:lnTo>
                    <a:lnTo>
                      <a:pt x="0" y="6"/>
                    </a:lnTo>
                    <a:lnTo>
                      <a:pt x="0" y="7"/>
                    </a:lnTo>
                    <a:lnTo>
                      <a:pt x="0" y="6"/>
                    </a:lnTo>
                    <a:lnTo>
                      <a:pt x="0" y="6"/>
                    </a:lnTo>
                    <a:lnTo>
                      <a:pt x="0" y="6"/>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5"/>
                    </a:lnTo>
                    <a:lnTo>
                      <a:pt x="0" y="5"/>
                    </a:lnTo>
                    <a:lnTo>
                      <a:pt x="0" y="6"/>
                    </a:lnTo>
                    <a:lnTo>
                      <a:pt x="0" y="6"/>
                    </a:lnTo>
                    <a:lnTo>
                      <a:pt x="0" y="7"/>
                    </a:lnTo>
                    <a:lnTo>
                      <a:pt x="0" y="6"/>
                    </a:lnTo>
                    <a:lnTo>
                      <a:pt x="0" y="7"/>
                    </a:lnTo>
                    <a:lnTo>
                      <a:pt x="0" y="7"/>
                    </a:lnTo>
                    <a:lnTo>
                      <a:pt x="0" y="7"/>
                    </a:lnTo>
                    <a:lnTo>
                      <a:pt x="0" y="6"/>
                    </a:lnTo>
                    <a:lnTo>
                      <a:pt x="0" y="7"/>
                    </a:lnTo>
                    <a:lnTo>
                      <a:pt x="0" y="7"/>
                    </a:lnTo>
                    <a:lnTo>
                      <a:pt x="0" y="8"/>
                    </a:lnTo>
                    <a:lnTo>
                      <a:pt x="0" y="7"/>
                    </a:lnTo>
                    <a:lnTo>
                      <a:pt x="0" y="8"/>
                    </a:lnTo>
                    <a:lnTo>
                      <a:pt x="0" y="8"/>
                    </a:lnTo>
                    <a:lnTo>
                      <a:pt x="0" y="9"/>
                    </a:lnTo>
                    <a:lnTo>
                      <a:pt x="0" y="8"/>
                    </a:lnTo>
                    <a:lnTo>
                      <a:pt x="0" y="9"/>
                    </a:lnTo>
                    <a:lnTo>
                      <a:pt x="0" y="9"/>
                    </a:lnTo>
                    <a:lnTo>
                      <a:pt x="0" y="9"/>
                    </a:lnTo>
                    <a:lnTo>
                      <a:pt x="0" y="9"/>
                    </a:lnTo>
                    <a:lnTo>
                      <a:pt x="0" y="9"/>
                    </a:lnTo>
                    <a:lnTo>
                      <a:pt x="0" y="10"/>
                    </a:lnTo>
                    <a:lnTo>
                      <a:pt x="0" y="9"/>
                    </a:lnTo>
                    <a:lnTo>
                      <a:pt x="0" y="10"/>
                    </a:lnTo>
                    <a:lnTo>
                      <a:pt x="0" y="10"/>
                    </a:lnTo>
                    <a:lnTo>
                      <a:pt x="0" y="11"/>
                    </a:lnTo>
                    <a:lnTo>
                      <a:pt x="0" y="10"/>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9"/>
                    </a:lnTo>
                    <a:lnTo>
                      <a:pt x="0" y="8"/>
                    </a:lnTo>
                    <a:lnTo>
                      <a:pt x="0" y="8"/>
                    </a:lnTo>
                    <a:lnTo>
                      <a:pt x="0" y="8"/>
                    </a:lnTo>
                    <a:lnTo>
                      <a:pt x="0" y="7"/>
                    </a:lnTo>
                    <a:lnTo>
                      <a:pt x="0" y="6"/>
                    </a:lnTo>
                    <a:lnTo>
                      <a:pt x="0" y="6"/>
                    </a:lnTo>
                    <a:lnTo>
                      <a:pt x="0" y="6"/>
                    </a:lnTo>
                    <a:lnTo>
                      <a:pt x="0" y="6"/>
                    </a:lnTo>
                    <a:lnTo>
                      <a:pt x="0" y="6"/>
                    </a:lnTo>
                    <a:lnTo>
                      <a:pt x="0" y="6"/>
                    </a:lnTo>
                    <a:lnTo>
                      <a:pt x="0" y="5"/>
                    </a:lnTo>
                    <a:lnTo>
                      <a:pt x="0" y="5"/>
                    </a:lnTo>
                    <a:lnTo>
                      <a:pt x="0" y="5"/>
                    </a:lnTo>
                    <a:lnTo>
                      <a:pt x="0" y="4"/>
                    </a:lnTo>
                    <a:lnTo>
                      <a:pt x="0" y="4"/>
                    </a:lnTo>
                    <a:lnTo>
                      <a:pt x="0" y="6"/>
                    </a:lnTo>
                    <a:lnTo>
                      <a:pt x="0" y="6"/>
                    </a:lnTo>
                    <a:lnTo>
                      <a:pt x="0" y="6"/>
                    </a:lnTo>
                    <a:lnTo>
                      <a:pt x="0" y="5"/>
                    </a:lnTo>
                    <a:lnTo>
                      <a:pt x="0" y="5"/>
                    </a:lnTo>
                    <a:lnTo>
                      <a:pt x="0" y="4"/>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7"/>
                    </a:lnTo>
                    <a:lnTo>
                      <a:pt x="0" y="8"/>
                    </a:lnTo>
                    <a:lnTo>
                      <a:pt x="0" y="8"/>
                    </a:lnTo>
                    <a:lnTo>
                      <a:pt x="0" y="7"/>
                    </a:lnTo>
                    <a:lnTo>
                      <a:pt x="0" y="8"/>
                    </a:lnTo>
                    <a:lnTo>
                      <a:pt x="0" y="8"/>
                    </a:lnTo>
                    <a:lnTo>
                      <a:pt x="0" y="8"/>
                    </a:lnTo>
                    <a:lnTo>
                      <a:pt x="0" y="7"/>
                    </a:lnTo>
                    <a:lnTo>
                      <a:pt x="0" y="7"/>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8"/>
                    </a:lnTo>
                    <a:lnTo>
                      <a:pt x="0" y="7"/>
                    </a:lnTo>
                    <a:lnTo>
                      <a:pt x="0" y="8"/>
                    </a:lnTo>
                    <a:lnTo>
                      <a:pt x="0" y="9"/>
                    </a:lnTo>
                    <a:lnTo>
                      <a:pt x="0" y="9"/>
                    </a:lnTo>
                    <a:lnTo>
                      <a:pt x="0" y="9"/>
                    </a:lnTo>
                    <a:lnTo>
                      <a:pt x="0" y="9"/>
                    </a:lnTo>
                    <a:lnTo>
                      <a:pt x="0" y="10"/>
                    </a:lnTo>
                    <a:lnTo>
                      <a:pt x="0" y="9"/>
                    </a:lnTo>
                    <a:lnTo>
                      <a:pt x="0" y="10"/>
                    </a:lnTo>
                    <a:lnTo>
                      <a:pt x="0" y="9"/>
                    </a:lnTo>
                    <a:lnTo>
                      <a:pt x="0" y="10"/>
                    </a:lnTo>
                    <a:lnTo>
                      <a:pt x="0" y="10"/>
                    </a:lnTo>
                    <a:lnTo>
                      <a:pt x="0" y="10"/>
                    </a:lnTo>
                    <a:lnTo>
                      <a:pt x="0" y="9"/>
                    </a:lnTo>
                    <a:lnTo>
                      <a:pt x="0" y="9"/>
                    </a:lnTo>
                    <a:lnTo>
                      <a:pt x="0" y="9"/>
                    </a:lnTo>
                    <a:lnTo>
                      <a:pt x="0" y="9"/>
                    </a:lnTo>
                    <a:lnTo>
                      <a:pt x="0" y="9"/>
                    </a:lnTo>
                    <a:lnTo>
                      <a:pt x="0" y="9"/>
                    </a:lnTo>
                    <a:lnTo>
                      <a:pt x="0" y="9"/>
                    </a:lnTo>
                    <a:lnTo>
                      <a:pt x="0" y="10"/>
                    </a:lnTo>
                    <a:lnTo>
                      <a:pt x="0" y="9"/>
                    </a:lnTo>
                    <a:lnTo>
                      <a:pt x="0" y="9"/>
                    </a:lnTo>
                    <a:lnTo>
                      <a:pt x="0" y="8"/>
                    </a:lnTo>
                    <a:lnTo>
                      <a:pt x="0" y="8"/>
                    </a:lnTo>
                    <a:lnTo>
                      <a:pt x="0" y="8"/>
                    </a:lnTo>
                    <a:lnTo>
                      <a:pt x="0" y="8"/>
                    </a:lnTo>
                    <a:lnTo>
                      <a:pt x="0" y="8"/>
                    </a:lnTo>
                    <a:lnTo>
                      <a:pt x="0" y="9"/>
                    </a:lnTo>
                    <a:lnTo>
                      <a:pt x="0" y="9"/>
                    </a:lnTo>
                    <a:lnTo>
                      <a:pt x="0" y="9"/>
                    </a:lnTo>
                    <a:lnTo>
                      <a:pt x="0" y="10"/>
                    </a:lnTo>
                    <a:lnTo>
                      <a:pt x="0" y="10"/>
                    </a:lnTo>
                    <a:lnTo>
                      <a:pt x="1" y="9"/>
                    </a:lnTo>
                    <a:lnTo>
                      <a:pt x="1" y="10"/>
                    </a:lnTo>
                    <a:lnTo>
                      <a:pt x="1" y="10"/>
                    </a:lnTo>
                    <a:lnTo>
                      <a:pt x="1" y="10"/>
                    </a:lnTo>
                    <a:lnTo>
                      <a:pt x="1" y="11"/>
                    </a:lnTo>
                    <a:lnTo>
                      <a:pt x="1" y="10"/>
                    </a:lnTo>
                    <a:lnTo>
                      <a:pt x="1" y="11"/>
                    </a:lnTo>
                    <a:lnTo>
                      <a:pt x="1" y="10"/>
                    </a:lnTo>
                    <a:lnTo>
                      <a:pt x="1" y="9"/>
                    </a:lnTo>
                    <a:lnTo>
                      <a:pt x="1" y="9"/>
                    </a:lnTo>
                    <a:lnTo>
                      <a:pt x="1" y="9"/>
                    </a:lnTo>
                    <a:lnTo>
                      <a:pt x="1" y="8"/>
                    </a:lnTo>
                    <a:lnTo>
                      <a:pt x="1" y="9"/>
                    </a:lnTo>
                    <a:lnTo>
                      <a:pt x="1" y="8"/>
                    </a:lnTo>
                    <a:lnTo>
                      <a:pt x="1" y="8"/>
                    </a:lnTo>
                    <a:lnTo>
                      <a:pt x="1" y="8"/>
                    </a:lnTo>
                    <a:lnTo>
                      <a:pt x="1" y="8"/>
                    </a:lnTo>
                    <a:lnTo>
                      <a:pt x="1" y="8"/>
                    </a:lnTo>
                    <a:lnTo>
                      <a:pt x="1" y="8"/>
                    </a:lnTo>
                    <a:lnTo>
                      <a:pt x="1" y="7"/>
                    </a:lnTo>
                    <a:lnTo>
                      <a:pt x="1" y="7"/>
                    </a:lnTo>
                    <a:lnTo>
                      <a:pt x="1" y="8"/>
                    </a:lnTo>
                    <a:lnTo>
                      <a:pt x="1" y="8"/>
                    </a:lnTo>
                    <a:lnTo>
                      <a:pt x="1" y="8"/>
                    </a:lnTo>
                    <a:lnTo>
                      <a:pt x="1" y="8"/>
                    </a:lnTo>
                    <a:lnTo>
                      <a:pt x="1" y="8"/>
                    </a:lnTo>
                    <a:lnTo>
                      <a:pt x="1" y="8"/>
                    </a:lnTo>
                    <a:lnTo>
                      <a:pt x="1" y="8"/>
                    </a:lnTo>
                    <a:lnTo>
                      <a:pt x="1" y="7"/>
                    </a:lnTo>
                    <a:lnTo>
                      <a:pt x="1" y="6"/>
                    </a:lnTo>
                    <a:lnTo>
                      <a:pt x="1" y="6"/>
                    </a:lnTo>
                    <a:lnTo>
                      <a:pt x="1" y="5"/>
                    </a:lnTo>
                    <a:lnTo>
                      <a:pt x="1" y="5"/>
                    </a:lnTo>
                    <a:lnTo>
                      <a:pt x="1" y="5"/>
                    </a:lnTo>
                    <a:lnTo>
                      <a:pt x="1" y="5"/>
                    </a:lnTo>
                    <a:lnTo>
                      <a:pt x="1" y="4"/>
                    </a:lnTo>
                    <a:lnTo>
                      <a:pt x="1" y="4"/>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5"/>
                    </a:lnTo>
                    <a:lnTo>
                      <a:pt x="1" y="4"/>
                    </a:lnTo>
                    <a:lnTo>
                      <a:pt x="1" y="4"/>
                    </a:lnTo>
                    <a:lnTo>
                      <a:pt x="1" y="4"/>
                    </a:lnTo>
                    <a:lnTo>
                      <a:pt x="1" y="4"/>
                    </a:lnTo>
                    <a:lnTo>
                      <a:pt x="1" y="3"/>
                    </a:lnTo>
                    <a:lnTo>
                      <a:pt x="1" y="3"/>
                    </a:lnTo>
                    <a:lnTo>
                      <a:pt x="1" y="3"/>
                    </a:lnTo>
                    <a:lnTo>
                      <a:pt x="1" y="3"/>
                    </a:lnTo>
                    <a:lnTo>
                      <a:pt x="1" y="3"/>
                    </a:lnTo>
                    <a:lnTo>
                      <a:pt x="1" y="3"/>
                    </a:lnTo>
                    <a:lnTo>
                      <a:pt x="1" y="2"/>
                    </a:lnTo>
                    <a:lnTo>
                      <a:pt x="1" y="1"/>
                    </a:lnTo>
                    <a:lnTo>
                      <a:pt x="1" y="2"/>
                    </a:lnTo>
                    <a:lnTo>
                      <a:pt x="1" y="1"/>
                    </a:lnTo>
                    <a:lnTo>
                      <a:pt x="1" y="2"/>
                    </a:lnTo>
                    <a:lnTo>
                      <a:pt x="1" y="1"/>
                    </a:lnTo>
                    <a:lnTo>
                      <a:pt x="1" y="2"/>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1" y="4"/>
                    </a:lnTo>
                    <a:lnTo>
                      <a:pt x="1" y="4"/>
                    </a:lnTo>
                    <a:lnTo>
                      <a:pt x="1" y="5"/>
                    </a:lnTo>
                    <a:lnTo>
                      <a:pt x="1" y="4"/>
                    </a:lnTo>
                    <a:lnTo>
                      <a:pt x="1" y="4"/>
                    </a:lnTo>
                    <a:lnTo>
                      <a:pt x="1" y="3"/>
                    </a:lnTo>
                    <a:lnTo>
                      <a:pt x="1" y="3"/>
                    </a:lnTo>
                    <a:lnTo>
                      <a:pt x="1" y="3"/>
                    </a:lnTo>
                    <a:lnTo>
                      <a:pt x="1" y="3"/>
                    </a:lnTo>
                    <a:lnTo>
                      <a:pt x="1" y="4"/>
                    </a:lnTo>
                    <a:lnTo>
                      <a:pt x="1" y="4"/>
                    </a:lnTo>
                    <a:lnTo>
                      <a:pt x="1" y="5"/>
                    </a:lnTo>
                    <a:lnTo>
                      <a:pt x="1" y="4"/>
                    </a:lnTo>
                    <a:lnTo>
                      <a:pt x="1" y="5"/>
                    </a:lnTo>
                    <a:lnTo>
                      <a:pt x="1" y="5"/>
                    </a:lnTo>
                    <a:lnTo>
                      <a:pt x="1" y="5"/>
                    </a:lnTo>
                    <a:lnTo>
                      <a:pt x="1" y="5"/>
                    </a:lnTo>
                    <a:lnTo>
                      <a:pt x="1" y="6"/>
                    </a:lnTo>
                    <a:lnTo>
                      <a:pt x="1" y="5"/>
                    </a:lnTo>
                    <a:lnTo>
                      <a:pt x="1" y="6"/>
                    </a:lnTo>
                    <a:lnTo>
                      <a:pt x="1" y="6"/>
                    </a:lnTo>
                    <a:lnTo>
                      <a:pt x="1" y="6"/>
                    </a:lnTo>
                    <a:lnTo>
                      <a:pt x="1" y="7"/>
                    </a:lnTo>
                    <a:lnTo>
                      <a:pt x="1" y="6"/>
                    </a:lnTo>
                    <a:lnTo>
                      <a:pt x="1" y="5"/>
                    </a:lnTo>
                    <a:lnTo>
                      <a:pt x="1" y="6"/>
                    </a:lnTo>
                    <a:lnTo>
                      <a:pt x="1" y="5"/>
                    </a:lnTo>
                    <a:lnTo>
                      <a:pt x="1" y="4"/>
                    </a:lnTo>
                    <a:lnTo>
                      <a:pt x="1" y="5"/>
                    </a:lnTo>
                    <a:lnTo>
                      <a:pt x="1" y="4"/>
                    </a:lnTo>
                    <a:lnTo>
                      <a:pt x="1" y="4"/>
                    </a:lnTo>
                    <a:lnTo>
                      <a:pt x="1" y="4"/>
                    </a:lnTo>
                    <a:lnTo>
                      <a:pt x="1" y="4"/>
                    </a:lnTo>
                    <a:lnTo>
                      <a:pt x="1" y="4"/>
                    </a:lnTo>
                    <a:lnTo>
                      <a:pt x="1" y="5"/>
                    </a:lnTo>
                    <a:lnTo>
                      <a:pt x="1" y="5"/>
                    </a:lnTo>
                    <a:lnTo>
                      <a:pt x="1" y="6"/>
                    </a:lnTo>
                    <a:lnTo>
                      <a:pt x="1" y="6"/>
                    </a:lnTo>
                    <a:lnTo>
                      <a:pt x="1" y="6"/>
                    </a:lnTo>
                    <a:lnTo>
                      <a:pt x="1" y="5"/>
                    </a:lnTo>
                    <a:lnTo>
                      <a:pt x="1" y="6"/>
                    </a:lnTo>
                    <a:lnTo>
                      <a:pt x="1" y="6"/>
                    </a:lnTo>
                    <a:lnTo>
                      <a:pt x="1" y="5"/>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4"/>
                    </a:lnTo>
                    <a:lnTo>
                      <a:pt x="1" y="4"/>
                    </a:lnTo>
                    <a:lnTo>
                      <a:pt x="1" y="4"/>
                    </a:lnTo>
                    <a:lnTo>
                      <a:pt x="1" y="4"/>
                    </a:lnTo>
                    <a:lnTo>
                      <a:pt x="1" y="4"/>
                    </a:lnTo>
                    <a:lnTo>
                      <a:pt x="1" y="4"/>
                    </a:lnTo>
                    <a:lnTo>
                      <a:pt x="1" y="5"/>
                    </a:lnTo>
                    <a:lnTo>
                      <a:pt x="1" y="4"/>
                    </a:lnTo>
                    <a:lnTo>
                      <a:pt x="1" y="4"/>
                    </a:lnTo>
                    <a:lnTo>
                      <a:pt x="1" y="4"/>
                    </a:lnTo>
                    <a:lnTo>
                      <a:pt x="1" y="3"/>
                    </a:lnTo>
                    <a:lnTo>
                      <a:pt x="1" y="4"/>
                    </a:lnTo>
                    <a:lnTo>
                      <a:pt x="1" y="4"/>
                    </a:lnTo>
                    <a:lnTo>
                      <a:pt x="1" y="5"/>
                    </a:lnTo>
                    <a:lnTo>
                      <a:pt x="1" y="6"/>
                    </a:lnTo>
                    <a:lnTo>
                      <a:pt x="1" y="6"/>
                    </a:lnTo>
                    <a:lnTo>
                      <a:pt x="1" y="6"/>
                    </a:lnTo>
                    <a:lnTo>
                      <a:pt x="1" y="7"/>
                    </a:lnTo>
                    <a:lnTo>
                      <a:pt x="1" y="6"/>
                    </a:lnTo>
                    <a:lnTo>
                      <a:pt x="1" y="7"/>
                    </a:lnTo>
                    <a:lnTo>
                      <a:pt x="1" y="6"/>
                    </a:lnTo>
                    <a:lnTo>
                      <a:pt x="1" y="7"/>
                    </a:lnTo>
                    <a:lnTo>
                      <a:pt x="1" y="6"/>
                    </a:lnTo>
                    <a:lnTo>
                      <a:pt x="1" y="6"/>
                    </a:lnTo>
                    <a:lnTo>
                      <a:pt x="1" y="7"/>
                    </a:lnTo>
                    <a:lnTo>
                      <a:pt x="1" y="6"/>
                    </a:lnTo>
                    <a:lnTo>
                      <a:pt x="1" y="6"/>
                    </a:lnTo>
                    <a:lnTo>
                      <a:pt x="1" y="6"/>
                    </a:lnTo>
                    <a:lnTo>
                      <a:pt x="1" y="6"/>
                    </a:lnTo>
                    <a:lnTo>
                      <a:pt x="1" y="7"/>
                    </a:lnTo>
                    <a:lnTo>
                      <a:pt x="1" y="7"/>
                    </a:lnTo>
                    <a:lnTo>
                      <a:pt x="1" y="7"/>
                    </a:lnTo>
                    <a:lnTo>
                      <a:pt x="1" y="7"/>
                    </a:lnTo>
                    <a:lnTo>
                      <a:pt x="1" y="8"/>
                    </a:lnTo>
                    <a:lnTo>
                      <a:pt x="1" y="8"/>
                    </a:lnTo>
                    <a:lnTo>
                      <a:pt x="1" y="8"/>
                    </a:lnTo>
                    <a:lnTo>
                      <a:pt x="1" y="8"/>
                    </a:lnTo>
                    <a:lnTo>
                      <a:pt x="1" y="9"/>
                    </a:lnTo>
                    <a:lnTo>
                      <a:pt x="1" y="9"/>
                    </a:lnTo>
                    <a:lnTo>
                      <a:pt x="1" y="8"/>
                    </a:lnTo>
                    <a:lnTo>
                      <a:pt x="1" y="9"/>
                    </a:lnTo>
                    <a:lnTo>
                      <a:pt x="1" y="8"/>
                    </a:lnTo>
                    <a:lnTo>
                      <a:pt x="1" y="9"/>
                    </a:lnTo>
                    <a:lnTo>
                      <a:pt x="1" y="9"/>
                    </a:lnTo>
                    <a:lnTo>
                      <a:pt x="1" y="9"/>
                    </a:lnTo>
                    <a:lnTo>
                      <a:pt x="1" y="8"/>
                    </a:lnTo>
                    <a:lnTo>
                      <a:pt x="1" y="7"/>
                    </a:lnTo>
                    <a:lnTo>
                      <a:pt x="1" y="8"/>
                    </a:lnTo>
                    <a:lnTo>
                      <a:pt x="1" y="8"/>
                    </a:lnTo>
                    <a:lnTo>
                      <a:pt x="1" y="7"/>
                    </a:lnTo>
                    <a:lnTo>
                      <a:pt x="1" y="8"/>
                    </a:lnTo>
                    <a:lnTo>
                      <a:pt x="1" y="7"/>
                    </a:lnTo>
                    <a:lnTo>
                      <a:pt x="1" y="7"/>
                    </a:lnTo>
                    <a:lnTo>
                      <a:pt x="1" y="6"/>
                    </a:lnTo>
                    <a:lnTo>
                      <a:pt x="1" y="7"/>
                    </a:lnTo>
                    <a:lnTo>
                      <a:pt x="1" y="7"/>
                    </a:lnTo>
                    <a:lnTo>
                      <a:pt x="1" y="7"/>
                    </a:lnTo>
                    <a:lnTo>
                      <a:pt x="1" y="7"/>
                    </a:lnTo>
                    <a:lnTo>
                      <a:pt x="1" y="7"/>
                    </a:lnTo>
                    <a:lnTo>
                      <a:pt x="1" y="6"/>
                    </a:lnTo>
                    <a:lnTo>
                      <a:pt x="1" y="6"/>
                    </a:lnTo>
                    <a:lnTo>
                      <a:pt x="1" y="5"/>
                    </a:lnTo>
                    <a:lnTo>
                      <a:pt x="1" y="6"/>
                    </a:lnTo>
                    <a:lnTo>
                      <a:pt x="1" y="4"/>
                    </a:lnTo>
                    <a:lnTo>
                      <a:pt x="1" y="5"/>
                    </a:lnTo>
                    <a:lnTo>
                      <a:pt x="1" y="5"/>
                    </a:lnTo>
                    <a:lnTo>
                      <a:pt x="1" y="6"/>
                    </a:lnTo>
                    <a:lnTo>
                      <a:pt x="1" y="6"/>
                    </a:lnTo>
                    <a:lnTo>
                      <a:pt x="1" y="6"/>
                    </a:lnTo>
                    <a:lnTo>
                      <a:pt x="1" y="6"/>
                    </a:lnTo>
                    <a:lnTo>
                      <a:pt x="1" y="6"/>
                    </a:lnTo>
                    <a:lnTo>
                      <a:pt x="1" y="5"/>
                    </a:lnTo>
                    <a:lnTo>
                      <a:pt x="1" y="6"/>
                    </a:lnTo>
                    <a:lnTo>
                      <a:pt x="1" y="6"/>
                    </a:lnTo>
                    <a:lnTo>
                      <a:pt x="1" y="6"/>
                    </a:lnTo>
                    <a:lnTo>
                      <a:pt x="1" y="6"/>
                    </a:lnTo>
                    <a:lnTo>
                      <a:pt x="1" y="6"/>
                    </a:lnTo>
                    <a:lnTo>
                      <a:pt x="1" y="7"/>
                    </a:lnTo>
                    <a:lnTo>
                      <a:pt x="1" y="7"/>
                    </a:lnTo>
                    <a:lnTo>
                      <a:pt x="1" y="7"/>
                    </a:lnTo>
                    <a:lnTo>
                      <a:pt x="1" y="7"/>
                    </a:lnTo>
                    <a:lnTo>
                      <a:pt x="1" y="7"/>
                    </a:lnTo>
                    <a:lnTo>
                      <a:pt x="1" y="8"/>
                    </a:lnTo>
                    <a:lnTo>
                      <a:pt x="1" y="8"/>
                    </a:lnTo>
                    <a:lnTo>
                      <a:pt x="1" y="8"/>
                    </a:lnTo>
                    <a:lnTo>
                      <a:pt x="1" y="8"/>
                    </a:lnTo>
                    <a:lnTo>
                      <a:pt x="1" y="8"/>
                    </a:lnTo>
                    <a:lnTo>
                      <a:pt x="1" y="8"/>
                    </a:lnTo>
                    <a:lnTo>
                      <a:pt x="1" y="9"/>
                    </a:lnTo>
                    <a:lnTo>
                      <a:pt x="1" y="9"/>
                    </a:lnTo>
                    <a:lnTo>
                      <a:pt x="1" y="9"/>
                    </a:lnTo>
                    <a:lnTo>
                      <a:pt x="1" y="8"/>
                    </a:lnTo>
                    <a:lnTo>
                      <a:pt x="1" y="8"/>
                    </a:lnTo>
                    <a:lnTo>
                      <a:pt x="1" y="7"/>
                    </a:lnTo>
                    <a:lnTo>
                      <a:pt x="1" y="8"/>
                    </a:lnTo>
                    <a:lnTo>
                      <a:pt x="1" y="8"/>
                    </a:lnTo>
                    <a:lnTo>
                      <a:pt x="1" y="8"/>
                    </a:lnTo>
                    <a:lnTo>
                      <a:pt x="1" y="8"/>
                    </a:lnTo>
                    <a:lnTo>
                      <a:pt x="1" y="7"/>
                    </a:lnTo>
                    <a:lnTo>
                      <a:pt x="1" y="8"/>
                    </a:lnTo>
                    <a:lnTo>
                      <a:pt x="1" y="7"/>
                    </a:lnTo>
                    <a:lnTo>
                      <a:pt x="1" y="8"/>
                    </a:lnTo>
                    <a:lnTo>
                      <a:pt x="1" y="7"/>
                    </a:lnTo>
                    <a:lnTo>
                      <a:pt x="1" y="6"/>
                    </a:lnTo>
                    <a:lnTo>
                      <a:pt x="1" y="7"/>
                    </a:lnTo>
                    <a:lnTo>
                      <a:pt x="1" y="7"/>
                    </a:lnTo>
                    <a:lnTo>
                      <a:pt x="1" y="6"/>
                    </a:lnTo>
                    <a:lnTo>
                      <a:pt x="1" y="7"/>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5"/>
                    </a:lnTo>
                    <a:lnTo>
                      <a:pt x="1" y="5"/>
                    </a:lnTo>
                    <a:lnTo>
                      <a:pt x="1" y="5"/>
                    </a:lnTo>
                    <a:lnTo>
                      <a:pt x="1" y="4"/>
                    </a:lnTo>
                    <a:lnTo>
                      <a:pt x="1" y="5"/>
                    </a:lnTo>
                    <a:lnTo>
                      <a:pt x="1" y="4"/>
                    </a:lnTo>
                    <a:lnTo>
                      <a:pt x="1" y="4"/>
                    </a:lnTo>
                    <a:lnTo>
                      <a:pt x="1" y="4"/>
                    </a:lnTo>
                    <a:lnTo>
                      <a:pt x="1" y="4"/>
                    </a:lnTo>
                    <a:lnTo>
                      <a:pt x="1" y="4"/>
                    </a:lnTo>
                    <a:lnTo>
                      <a:pt x="1" y="5"/>
                    </a:lnTo>
                    <a:lnTo>
                      <a:pt x="1" y="6"/>
                    </a:lnTo>
                    <a:lnTo>
                      <a:pt x="1" y="6"/>
                    </a:lnTo>
                    <a:lnTo>
                      <a:pt x="1" y="6"/>
                    </a:lnTo>
                    <a:lnTo>
                      <a:pt x="1" y="6"/>
                    </a:lnTo>
                    <a:lnTo>
                      <a:pt x="1" y="6"/>
                    </a:lnTo>
                    <a:lnTo>
                      <a:pt x="1" y="6"/>
                    </a:lnTo>
                    <a:lnTo>
                      <a:pt x="1" y="7"/>
                    </a:lnTo>
                    <a:lnTo>
                      <a:pt x="1" y="7"/>
                    </a:lnTo>
                    <a:lnTo>
                      <a:pt x="1" y="7"/>
                    </a:lnTo>
                    <a:lnTo>
                      <a:pt x="1" y="6"/>
                    </a:lnTo>
                    <a:lnTo>
                      <a:pt x="1" y="6"/>
                    </a:lnTo>
                    <a:lnTo>
                      <a:pt x="1" y="7"/>
                    </a:lnTo>
                    <a:lnTo>
                      <a:pt x="1" y="6"/>
                    </a:lnTo>
                    <a:lnTo>
                      <a:pt x="1" y="5"/>
                    </a:lnTo>
                    <a:lnTo>
                      <a:pt x="1" y="6"/>
                    </a:lnTo>
                    <a:lnTo>
                      <a:pt x="1" y="5"/>
                    </a:lnTo>
                    <a:lnTo>
                      <a:pt x="1" y="5"/>
                    </a:lnTo>
                    <a:lnTo>
                      <a:pt x="1" y="4"/>
                    </a:lnTo>
                    <a:lnTo>
                      <a:pt x="1" y="4"/>
                    </a:lnTo>
                    <a:lnTo>
                      <a:pt x="1" y="4"/>
                    </a:lnTo>
                    <a:lnTo>
                      <a:pt x="1" y="3"/>
                    </a:lnTo>
                    <a:lnTo>
                      <a:pt x="1" y="3"/>
                    </a:lnTo>
                    <a:lnTo>
                      <a:pt x="1" y="2"/>
                    </a:lnTo>
                    <a:lnTo>
                      <a:pt x="1" y="1"/>
                    </a:lnTo>
                    <a:lnTo>
                      <a:pt x="1" y="1"/>
                    </a:lnTo>
                    <a:lnTo>
                      <a:pt x="1" y="1"/>
                    </a:lnTo>
                    <a:lnTo>
                      <a:pt x="1" y="0"/>
                    </a:lnTo>
                    <a:lnTo>
                      <a:pt x="1" y="0"/>
                    </a:lnTo>
                    <a:lnTo>
                      <a:pt x="1" y="0"/>
                    </a:lnTo>
                    <a:lnTo>
                      <a:pt x="1" y="0"/>
                    </a:lnTo>
                    <a:lnTo>
                      <a:pt x="1" y="1"/>
                    </a:lnTo>
                    <a:lnTo>
                      <a:pt x="1" y="1"/>
                    </a:lnTo>
                    <a:lnTo>
                      <a:pt x="1" y="2"/>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4"/>
                    </a:lnTo>
                    <a:lnTo>
                      <a:pt x="1" y="4"/>
                    </a:lnTo>
                    <a:lnTo>
                      <a:pt x="1" y="4"/>
                    </a:lnTo>
                    <a:lnTo>
                      <a:pt x="1" y="5"/>
                    </a:lnTo>
                    <a:lnTo>
                      <a:pt x="1" y="6"/>
                    </a:lnTo>
                    <a:lnTo>
                      <a:pt x="1" y="4"/>
                    </a:lnTo>
                    <a:lnTo>
                      <a:pt x="1" y="5"/>
                    </a:lnTo>
                    <a:lnTo>
                      <a:pt x="1" y="4"/>
                    </a:lnTo>
                    <a:lnTo>
                      <a:pt x="1" y="4"/>
                    </a:lnTo>
                    <a:lnTo>
                      <a:pt x="1" y="4"/>
                    </a:lnTo>
                    <a:lnTo>
                      <a:pt x="1" y="3"/>
                    </a:lnTo>
                    <a:lnTo>
                      <a:pt x="1" y="3"/>
                    </a:lnTo>
                    <a:lnTo>
                      <a:pt x="1" y="2"/>
                    </a:lnTo>
                    <a:lnTo>
                      <a:pt x="1" y="2"/>
                    </a:lnTo>
                    <a:lnTo>
                      <a:pt x="1" y="3"/>
                    </a:lnTo>
                    <a:lnTo>
                      <a:pt x="1" y="2"/>
                    </a:lnTo>
                    <a:lnTo>
                      <a:pt x="1" y="3"/>
                    </a:lnTo>
                    <a:lnTo>
                      <a:pt x="1" y="2"/>
                    </a:lnTo>
                    <a:lnTo>
                      <a:pt x="1" y="2"/>
                    </a:lnTo>
                    <a:lnTo>
                      <a:pt x="1" y="2"/>
                    </a:lnTo>
                    <a:lnTo>
                      <a:pt x="1" y="3"/>
                    </a:lnTo>
                    <a:lnTo>
                      <a:pt x="1" y="2"/>
                    </a:lnTo>
                    <a:lnTo>
                      <a:pt x="1" y="2"/>
                    </a:lnTo>
                    <a:lnTo>
                      <a:pt x="1" y="2"/>
                    </a:lnTo>
                    <a:lnTo>
                      <a:pt x="1" y="3"/>
                    </a:lnTo>
                    <a:lnTo>
                      <a:pt x="1" y="3"/>
                    </a:lnTo>
                    <a:lnTo>
                      <a:pt x="1" y="3"/>
                    </a:lnTo>
                    <a:lnTo>
                      <a:pt x="1" y="4"/>
                    </a:lnTo>
                    <a:lnTo>
                      <a:pt x="1" y="4"/>
                    </a:lnTo>
                    <a:lnTo>
                      <a:pt x="1" y="4"/>
                    </a:lnTo>
                    <a:lnTo>
                      <a:pt x="1" y="5"/>
                    </a:lnTo>
                    <a:lnTo>
                      <a:pt x="1" y="4"/>
                    </a:lnTo>
                    <a:lnTo>
                      <a:pt x="1" y="5"/>
                    </a:lnTo>
                    <a:lnTo>
                      <a:pt x="1" y="4"/>
                    </a:lnTo>
                    <a:lnTo>
                      <a:pt x="1" y="5"/>
                    </a:lnTo>
                    <a:lnTo>
                      <a:pt x="1" y="5"/>
                    </a:lnTo>
                    <a:lnTo>
                      <a:pt x="1" y="5"/>
                    </a:lnTo>
                    <a:lnTo>
                      <a:pt x="1" y="6"/>
                    </a:lnTo>
                    <a:lnTo>
                      <a:pt x="1" y="5"/>
                    </a:lnTo>
                    <a:lnTo>
                      <a:pt x="1" y="6"/>
                    </a:lnTo>
                    <a:lnTo>
                      <a:pt x="1" y="5"/>
                    </a:lnTo>
                    <a:lnTo>
                      <a:pt x="1" y="5"/>
                    </a:lnTo>
                    <a:lnTo>
                      <a:pt x="1" y="4"/>
                    </a:lnTo>
                    <a:lnTo>
                      <a:pt x="1" y="5"/>
                    </a:lnTo>
                    <a:lnTo>
                      <a:pt x="1" y="4"/>
                    </a:lnTo>
                    <a:lnTo>
                      <a:pt x="1" y="4"/>
                    </a:lnTo>
                    <a:lnTo>
                      <a:pt x="1" y="4"/>
                    </a:lnTo>
                    <a:lnTo>
                      <a:pt x="1" y="5"/>
                    </a:lnTo>
                    <a:lnTo>
                      <a:pt x="1" y="4"/>
                    </a:lnTo>
                    <a:lnTo>
                      <a:pt x="1" y="5"/>
                    </a:lnTo>
                    <a:lnTo>
                      <a:pt x="1" y="5"/>
                    </a:lnTo>
                    <a:lnTo>
                      <a:pt x="1" y="5"/>
                    </a:lnTo>
                    <a:lnTo>
                      <a:pt x="1" y="6"/>
                    </a:lnTo>
                    <a:lnTo>
                      <a:pt x="1" y="6"/>
                    </a:lnTo>
                    <a:lnTo>
                      <a:pt x="1" y="6"/>
                    </a:lnTo>
                    <a:lnTo>
                      <a:pt x="1" y="6"/>
                    </a:lnTo>
                    <a:lnTo>
                      <a:pt x="1" y="6"/>
                    </a:lnTo>
                    <a:lnTo>
                      <a:pt x="1" y="6"/>
                    </a:lnTo>
                    <a:lnTo>
                      <a:pt x="1" y="6"/>
                    </a:lnTo>
                    <a:lnTo>
                      <a:pt x="1" y="6"/>
                    </a:lnTo>
                    <a:lnTo>
                      <a:pt x="1" y="7"/>
                    </a:lnTo>
                    <a:lnTo>
                      <a:pt x="1" y="6"/>
                    </a:lnTo>
                    <a:lnTo>
                      <a:pt x="1" y="6"/>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6"/>
                    </a:lnTo>
                    <a:lnTo>
                      <a:pt x="1" y="6"/>
                    </a:lnTo>
                    <a:lnTo>
                      <a:pt x="1" y="7"/>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4"/>
                    </a:lnTo>
                    <a:lnTo>
                      <a:pt x="1" y="4"/>
                    </a:lnTo>
                    <a:lnTo>
                      <a:pt x="1" y="3"/>
                    </a:lnTo>
                    <a:lnTo>
                      <a:pt x="1" y="3"/>
                    </a:lnTo>
                    <a:lnTo>
                      <a:pt x="1" y="4"/>
                    </a:lnTo>
                    <a:lnTo>
                      <a:pt x="1" y="4"/>
                    </a:lnTo>
                    <a:lnTo>
                      <a:pt x="1" y="4"/>
                    </a:lnTo>
                    <a:lnTo>
                      <a:pt x="1" y="4"/>
                    </a:lnTo>
                    <a:lnTo>
                      <a:pt x="1" y="3"/>
                    </a:lnTo>
                    <a:lnTo>
                      <a:pt x="1" y="3"/>
                    </a:lnTo>
                    <a:lnTo>
                      <a:pt x="1" y="3"/>
                    </a:lnTo>
                    <a:lnTo>
                      <a:pt x="1" y="3"/>
                    </a:lnTo>
                    <a:lnTo>
                      <a:pt x="1" y="3"/>
                    </a:lnTo>
                    <a:lnTo>
                      <a:pt x="1" y="3"/>
                    </a:lnTo>
                    <a:lnTo>
                      <a:pt x="1" y="4"/>
                    </a:lnTo>
                    <a:lnTo>
                      <a:pt x="1" y="3"/>
                    </a:lnTo>
                    <a:lnTo>
                      <a:pt x="1" y="3"/>
                    </a:lnTo>
                    <a:lnTo>
                      <a:pt x="1" y="4"/>
                    </a:lnTo>
                    <a:lnTo>
                      <a:pt x="1" y="4"/>
                    </a:lnTo>
                  </a:path>
                </a:pathLst>
              </a:custGeom>
              <a:noFill/>
              <a:ln w="0">
                <a:solidFill>
                  <a:srgbClr val="3366FF"/>
                </a:solidFill>
                <a:prstDash val="solid"/>
                <a:round/>
                <a:headEnd/>
                <a:tailEnd/>
              </a:ln>
            </p:spPr>
            <p:txBody>
              <a:bodyPr/>
              <a:lstStyle/>
              <a:p>
                <a:endParaRPr lang="en-GB"/>
              </a:p>
            </p:txBody>
          </p:sp>
          <p:sp>
            <p:nvSpPr>
              <p:cNvPr id="186041" name="Freeform 697"/>
              <p:cNvSpPr>
                <a:spLocks/>
              </p:cNvSpPr>
              <p:nvPr/>
            </p:nvSpPr>
            <p:spPr bwMode="auto">
              <a:xfrm>
                <a:off x="3066" y="3569"/>
                <a:ext cx="1" cy="96"/>
              </a:xfrm>
              <a:custGeom>
                <a:avLst/>
                <a:gdLst/>
                <a:ahLst/>
                <a:cxnLst>
                  <a:cxn ang="0">
                    <a:pos x="0" y="8"/>
                  </a:cxn>
                  <a:cxn ang="0">
                    <a:pos x="0" y="9"/>
                  </a:cxn>
                  <a:cxn ang="0">
                    <a:pos x="0" y="11"/>
                  </a:cxn>
                  <a:cxn ang="0">
                    <a:pos x="0" y="11"/>
                  </a:cxn>
                  <a:cxn ang="0">
                    <a:pos x="0" y="11"/>
                  </a:cxn>
                  <a:cxn ang="0">
                    <a:pos x="0" y="10"/>
                  </a:cxn>
                  <a:cxn ang="0">
                    <a:pos x="0" y="10"/>
                  </a:cxn>
                  <a:cxn ang="0">
                    <a:pos x="0" y="12"/>
                  </a:cxn>
                  <a:cxn ang="0">
                    <a:pos x="0" y="12"/>
                  </a:cxn>
                  <a:cxn ang="0">
                    <a:pos x="0" y="12"/>
                  </a:cxn>
                  <a:cxn ang="0">
                    <a:pos x="0" y="11"/>
                  </a:cxn>
                  <a:cxn ang="0">
                    <a:pos x="0" y="9"/>
                  </a:cxn>
                  <a:cxn ang="0">
                    <a:pos x="0" y="9"/>
                  </a:cxn>
                  <a:cxn ang="0">
                    <a:pos x="0" y="10"/>
                  </a:cxn>
                  <a:cxn ang="0">
                    <a:pos x="0" y="8"/>
                  </a:cxn>
                  <a:cxn ang="0">
                    <a:pos x="0" y="10"/>
                  </a:cxn>
                  <a:cxn ang="0">
                    <a:pos x="0" y="7"/>
                  </a:cxn>
                  <a:cxn ang="0">
                    <a:pos x="0" y="8"/>
                  </a:cxn>
                  <a:cxn ang="0">
                    <a:pos x="0" y="10"/>
                  </a:cxn>
                  <a:cxn ang="0">
                    <a:pos x="0" y="8"/>
                  </a:cxn>
                  <a:cxn ang="0">
                    <a:pos x="0" y="10"/>
                  </a:cxn>
                  <a:cxn ang="0">
                    <a:pos x="0" y="11"/>
                  </a:cxn>
                  <a:cxn ang="0">
                    <a:pos x="0" y="8"/>
                  </a:cxn>
                  <a:cxn ang="0">
                    <a:pos x="0" y="8"/>
                  </a:cxn>
                  <a:cxn ang="0">
                    <a:pos x="0" y="9"/>
                  </a:cxn>
                  <a:cxn ang="0">
                    <a:pos x="0" y="9"/>
                  </a:cxn>
                  <a:cxn ang="0">
                    <a:pos x="0" y="6"/>
                  </a:cxn>
                  <a:cxn ang="0">
                    <a:pos x="0" y="8"/>
                  </a:cxn>
                  <a:cxn ang="0">
                    <a:pos x="0" y="9"/>
                  </a:cxn>
                  <a:cxn ang="0">
                    <a:pos x="0" y="15"/>
                  </a:cxn>
                  <a:cxn ang="0">
                    <a:pos x="0" y="16"/>
                  </a:cxn>
                  <a:cxn ang="0">
                    <a:pos x="0" y="13"/>
                  </a:cxn>
                  <a:cxn ang="0">
                    <a:pos x="0" y="12"/>
                  </a:cxn>
                  <a:cxn ang="0">
                    <a:pos x="0" y="8"/>
                  </a:cxn>
                  <a:cxn ang="0">
                    <a:pos x="0" y="6"/>
                  </a:cxn>
                  <a:cxn ang="0">
                    <a:pos x="0" y="2"/>
                  </a:cxn>
                  <a:cxn ang="0">
                    <a:pos x="0" y="3"/>
                  </a:cxn>
                  <a:cxn ang="0">
                    <a:pos x="0" y="4"/>
                  </a:cxn>
                  <a:cxn ang="0">
                    <a:pos x="0" y="4"/>
                  </a:cxn>
                  <a:cxn ang="0">
                    <a:pos x="0" y="3"/>
                  </a:cxn>
                  <a:cxn ang="0">
                    <a:pos x="0" y="3"/>
                  </a:cxn>
                  <a:cxn ang="0">
                    <a:pos x="0" y="2"/>
                  </a:cxn>
                  <a:cxn ang="0">
                    <a:pos x="0" y="1"/>
                  </a:cxn>
                  <a:cxn ang="0">
                    <a:pos x="0" y="4"/>
                  </a:cxn>
                  <a:cxn ang="0">
                    <a:pos x="0" y="5"/>
                  </a:cxn>
                  <a:cxn ang="0">
                    <a:pos x="0" y="4"/>
                  </a:cxn>
                  <a:cxn ang="0">
                    <a:pos x="0" y="5"/>
                  </a:cxn>
                  <a:cxn ang="0">
                    <a:pos x="0" y="6"/>
                  </a:cxn>
                  <a:cxn ang="0">
                    <a:pos x="0" y="7"/>
                  </a:cxn>
                  <a:cxn ang="0">
                    <a:pos x="0" y="2"/>
                  </a:cxn>
                  <a:cxn ang="0">
                    <a:pos x="0" y="3"/>
                  </a:cxn>
                  <a:cxn ang="0">
                    <a:pos x="0" y="5"/>
                  </a:cxn>
                  <a:cxn ang="0">
                    <a:pos x="0" y="8"/>
                  </a:cxn>
                  <a:cxn ang="0">
                    <a:pos x="0" y="5"/>
                  </a:cxn>
                  <a:cxn ang="0">
                    <a:pos x="0" y="5"/>
                  </a:cxn>
                  <a:cxn ang="0">
                    <a:pos x="0" y="5"/>
                  </a:cxn>
                  <a:cxn ang="0">
                    <a:pos x="0" y="6"/>
                  </a:cxn>
                  <a:cxn ang="0">
                    <a:pos x="0" y="6"/>
                  </a:cxn>
                  <a:cxn ang="0">
                    <a:pos x="0" y="8"/>
                  </a:cxn>
                  <a:cxn ang="0">
                    <a:pos x="0" y="7"/>
                  </a:cxn>
                  <a:cxn ang="0">
                    <a:pos x="0" y="8"/>
                  </a:cxn>
                  <a:cxn ang="0">
                    <a:pos x="0" y="8"/>
                  </a:cxn>
                  <a:cxn ang="0">
                    <a:pos x="0" y="4"/>
                  </a:cxn>
                </a:cxnLst>
                <a:rect l="0" t="0" r="r" b="b"/>
                <a:pathLst>
                  <a:path h="16">
                    <a:moveTo>
                      <a:pt x="0" y="9"/>
                    </a:moveTo>
                    <a:lnTo>
                      <a:pt x="0" y="9"/>
                    </a:lnTo>
                    <a:lnTo>
                      <a:pt x="0" y="9"/>
                    </a:lnTo>
                    <a:lnTo>
                      <a:pt x="0" y="8"/>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10"/>
                    </a:lnTo>
                    <a:lnTo>
                      <a:pt x="0" y="10"/>
                    </a:lnTo>
                    <a:lnTo>
                      <a:pt x="0" y="10"/>
                    </a:lnTo>
                    <a:lnTo>
                      <a:pt x="0" y="11"/>
                    </a:lnTo>
                    <a:lnTo>
                      <a:pt x="0" y="10"/>
                    </a:lnTo>
                    <a:lnTo>
                      <a:pt x="0" y="10"/>
                    </a:lnTo>
                    <a:lnTo>
                      <a:pt x="0" y="11"/>
                    </a:lnTo>
                    <a:lnTo>
                      <a:pt x="0" y="10"/>
                    </a:lnTo>
                    <a:lnTo>
                      <a:pt x="0" y="10"/>
                    </a:lnTo>
                    <a:lnTo>
                      <a:pt x="0" y="11"/>
                    </a:lnTo>
                    <a:lnTo>
                      <a:pt x="0" y="11"/>
                    </a:lnTo>
                    <a:lnTo>
                      <a:pt x="0" y="10"/>
                    </a:lnTo>
                    <a:lnTo>
                      <a:pt x="0" y="11"/>
                    </a:lnTo>
                    <a:lnTo>
                      <a:pt x="0" y="11"/>
                    </a:lnTo>
                    <a:lnTo>
                      <a:pt x="0" y="10"/>
                    </a:lnTo>
                    <a:lnTo>
                      <a:pt x="0" y="11"/>
                    </a:lnTo>
                    <a:lnTo>
                      <a:pt x="0" y="11"/>
                    </a:lnTo>
                    <a:lnTo>
                      <a:pt x="0" y="11"/>
                    </a:lnTo>
                    <a:lnTo>
                      <a:pt x="0" y="11"/>
                    </a:lnTo>
                    <a:lnTo>
                      <a:pt x="0" y="10"/>
                    </a:lnTo>
                    <a:lnTo>
                      <a:pt x="0" y="11"/>
                    </a:lnTo>
                    <a:lnTo>
                      <a:pt x="0" y="11"/>
                    </a:lnTo>
                    <a:lnTo>
                      <a:pt x="0" y="10"/>
                    </a:lnTo>
                    <a:lnTo>
                      <a:pt x="0" y="10"/>
                    </a:lnTo>
                    <a:lnTo>
                      <a:pt x="0" y="10"/>
                    </a:lnTo>
                    <a:lnTo>
                      <a:pt x="0" y="11"/>
                    </a:lnTo>
                    <a:lnTo>
                      <a:pt x="0" y="10"/>
                    </a:lnTo>
                    <a:lnTo>
                      <a:pt x="0" y="10"/>
                    </a:lnTo>
                    <a:lnTo>
                      <a:pt x="0" y="10"/>
                    </a:lnTo>
                    <a:lnTo>
                      <a:pt x="0" y="10"/>
                    </a:lnTo>
                    <a:lnTo>
                      <a:pt x="0" y="11"/>
                    </a:lnTo>
                    <a:lnTo>
                      <a:pt x="0" y="11"/>
                    </a:lnTo>
                    <a:lnTo>
                      <a:pt x="0" y="12"/>
                    </a:lnTo>
                    <a:lnTo>
                      <a:pt x="0" y="11"/>
                    </a:lnTo>
                    <a:lnTo>
                      <a:pt x="0" y="11"/>
                    </a:lnTo>
                    <a:lnTo>
                      <a:pt x="0" y="11"/>
                    </a:lnTo>
                    <a:lnTo>
                      <a:pt x="0" y="12"/>
                    </a:lnTo>
                    <a:lnTo>
                      <a:pt x="0" y="11"/>
                    </a:lnTo>
                    <a:lnTo>
                      <a:pt x="0" y="11"/>
                    </a:lnTo>
                    <a:lnTo>
                      <a:pt x="0" y="11"/>
                    </a:lnTo>
                    <a:lnTo>
                      <a:pt x="0" y="11"/>
                    </a:lnTo>
                    <a:lnTo>
                      <a:pt x="0" y="11"/>
                    </a:lnTo>
                    <a:lnTo>
                      <a:pt x="0" y="10"/>
                    </a:lnTo>
                    <a:lnTo>
                      <a:pt x="0" y="11"/>
                    </a:lnTo>
                    <a:lnTo>
                      <a:pt x="0" y="11"/>
                    </a:lnTo>
                    <a:lnTo>
                      <a:pt x="0" y="11"/>
                    </a:lnTo>
                    <a:lnTo>
                      <a:pt x="0" y="11"/>
                    </a:lnTo>
                    <a:lnTo>
                      <a:pt x="0" y="11"/>
                    </a:lnTo>
                    <a:lnTo>
                      <a:pt x="0" y="10"/>
                    </a:lnTo>
                    <a:lnTo>
                      <a:pt x="0" y="10"/>
                    </a:lnTo>
                    <a:lnTo>
                      <a:pt x="0" y="10"/>
                    </a:lnTo>
                    <a:lnTo>
                      <a:pt x="0" y="10"/>
                    </a:lnTo>
                    <a:lnTo>
                      <a:pt x="0" y="10"/>
                    </a:lnTo>
                    <a:lnTo>
                      <a:pt x="0" y="10"/>
                    </a:lnTo>
                    <a:lnTo>
                      <a:pt x="0" y="9"/>
                    </a:lnTo>
                    <a:lnTo>
                      <a:pt x="0" y="10"/>
                    </a:lnTo>
                    <a:lnTo>
                      <a:pt x="0" y="11"/>
                    </a:lnTo>
                    <a:lnTo>
                      <a:pt x="0" y="10"/>
                    </a:lnTo>
                    <a:lnTo>
                      <a:pt x="0" y="10"/>
                    </a:lnTo>
                    <a:lnTo>
                      <a:pt x="0" y="11"/>
                    </a:lnTo>
                    <a:lnTo>
                      <a:pt x="0" y="11"/>
                    </a:lnTo>
                    <a:lnTo>
                      <a:pt x="0" y="11"/>
                    </a:lnTo>
                    <a:lnTo>
                      <a:pt x="0" y="11"/>
                    </a:lnTo>
                    <a:lnTo>
                      <a:pt x="0" y="11"/>
                    </a:lnTo>
                    <a:lnTo>
                      <a:pt x="0" y="12"/>
                    </a:lnTo>
                    <a:lnTo>
                      <a:pt x="0" y="12"/>
                    </a:lnTo>
                    <a:lnTo>
                      <a:pt x="0" y="12"/>
                    </a:lnTo>
                    <a:lnTo>
                      <a:pt x="0" y="12"/>
                    </a:lnTo>
                    <a:lnTo>
                      <a:pt x="0" y="12"/>
                    </a:lnTo>
                    <a:lnTo>
                      <a:pt x="0" y="12"/>
                    </a:lnTo>
                    <a:lnTo>
                      <a:pt x="0" y="13"/>
                    </a:lnTo>
                    <a:lnTo>
                      <a:pt x="0" y="13"/>
                    </a:lnTo>
                    <a:lnTo>
                      <a:pt x="0" y="12"/>
                    </a:lnTo>
                    <a:lnTo>
                      <a:pt x="0" y="12"/>
                    </a:lnTo>
                    <a:lnTo>
                      <a:pt x="0" y="12"/>
                    </a:lnTo>
                    <a:lnTo>
                      <a:pt x="0" y="12"/>
                    </a:lnTo>
                    <a:lnTo>
                      <a:pt x="0" y="12"/>
                    </a:lnTo>
                    <a:lnTo>
                      <a:pt x="0" y="11"/>
                    </a:lnTo>
                    <a:lnTo>
                      <a:pt x="0" y="11"/>
                    </a:lnTo>
                    <a:lnTo>
                      <a:pt x="0" y="11"/>
                    </a:lnTo>
                    <a:lnTo>
                      <a:pt x="0" y="12"/>
                    </a:lnTo>
                    <a:lnTo>
                      <a:pt x="0" y="11"/>
                    </a:lnTo>
                    <a:lnTo>
                      <a:pt x="0" y="12"/>
                    </a:lnTo>
                    <a:lnTo>
                      <a:pt x="0" y="11"/>
                    </a:lnTo>
                    <a:lnTo>
                      <a:pt x="0" y="12"/>
                    </a:lnTo>
                    <a:lnTo>
                      <a:pt x="0" y="12"/>
                    </a:lnTo>
                    <a:lnTo>
                      <a:pt x="0" y="12"/>
                    </a:lnTo>
                    <a:lnTo>
                      <a:pt x="0" y="13"/>
                    </a:lnTo>
                    <a:lnTo>
                      <a:pt x="0" y="11"/>
                    </a:lnTo>
                    <a:lnTo>
                      <a:pt x="0" y="12"/>
                    </a:lnTo>
                    <a:lnTo>
                      <a:pt x="0" y="12"/>
                    </a:lnTo>
                    <a:lnTo>
                      <a:pt x="0" y="13"/>
                    </a:lnTo>
                    <a:lnTo>
                      <a:pt x="0" y="11"/>
                    </a:lnTo>
                    <a:lnTo>
                      <a:pt x="0" y="11"/>
                    </a:lnTo>
                    <a:lnTo>
                      <a:pt x="0" y="11"/>
                    </a:lnTo>
                    <a:lnTo>
                      <a:pt x="0" y="11"/>
                    </a:lnTo>
                    <a:lnTo>
                      <a:pt x="0" y="10"/>
                    </a:lnTo>
                    <a:lnTo>
                      <a:pt x="0" y="11"/>
                    </a:lnTo>
                    <a:lnTo>
                      <a:pt x="0" y="11"/>
                    </a:lnTo>
                    <a:lnTo>
                      <a:pt x="0" y="11"/>
                    </a:lnTo>
                    <a:lnTo>
                      <a:pt x="0" y="10"/>
                    </a:lnTo>
                    <a:lnTo>
                      <a:pt x="0" y="11"/>
                    </a:lnTo>
                    <a:lnTo>
                      <a:pt x="0" y="10"/>
                    </a:lnTo>
                    <a:lnTo>
                      <a:pt x="0" y="10"/>
                    </a:lnTo>
                    <a:lnTo>
                      <a:pt x="0" y="9"/>
                    </a:lnTo>
                    <a:lnTo>
                      <a:pt x="0" y="8"/>
                    </a:lnTo>
                    <a:lnTo>
                      <a:pt x="0" y="8"/>
                    </a:lnTo>
                    <a:lnTo>
                      <a:pt x="0" y="8"/>
                    </a:lnTo>
                    <a:lnTo>
                      <a:pt x="0" y="9"/>
                    </a:lnTo>
                    <a:lnTo>
                      <a:pt x="0" y="8"/>
                    </a:lnTo>
                    <a:lnTo>
                      <a:pt x="0" y="9"/>
                    </a:lnTo>
                    <a:lnTo>
                      <a:pt x="0" y="8"/>
                    </a:lnTo>
                    <a:lnTo>
                      <a:pt x="0" y="8"/>
                    </a:lnTo>
                    <a:lnTo>
                      <a:pt x="0" y="8"/>
                    </a:lnTo>
                    <a:lnTo>
                      <a:pt x="0" y="7"/>
                    </a:lnTo>
                    <a:lnTo>
                      <a:pt x="0" y="8"/>
                    </a:lnTo>
                    <a:lnTo>
                      <a:pt x="0" y="8"/>
                    </a:lnTo>
                    <a:lnTo>
                      <a:pt x="0" y="8"/>
                    </a:lnTo>
                    <a:lnTo>
                      <a:pt x="0" y="8"/>
                    </a:lnTo>
                    <a:lnTo>
                      <a:pt x="0" y="9"/>
                    </a:lnTo>
                    <a:lnTo>
                      <a:pt x="0" y="9"/>
                    </a:lnTo>
                    <a:lnTo>
                      <a:pt x="0" y="9"/>
                    </a:lnTo>
                    <a:lnTo>
                      <a:pt x="0" y="9"/>
                    </a:lnTo>
                    <a:lnTo>
                      <a:pt x="0" y="10"/>
                    </a:lnTo>
                    <a:lnTo>
                      <a:pt x="0" y="10"/>
                    </a:lnTo>
                    <a:lnTo>
                      <a:pt x="0" y="11"/>
                    </a:lnTo>
                    <a:lnTo>
                      <a:pt x="0" y="11"/>
                    </a:lnTo>
                    <a:lnTo>
                      <a:pt x="0" y="11"/>
                    </a:lnTo>
                    <a:lnTo>
                      <a:pt x="0" y="11"/>
                    </a:lnTo>
                    <a:lnTo>
                      <a:pt x="0" y="10"/>
                    </a:lnTo>
                    <a:lnTo>
                      <a:pt x="0" y="10"/>
                    </a:lnTo>
                    <a:lnTo>
                      <a:pt x="0" y="11"/>
                    </a:lnTo>
                    <a:lnTo>
                      <a:pt x="0" y="10"/>
                    </a:lnTo>
                    <a:lnTo>
                      <a:pt x="0" y="9"/>
                    </a:lnTo>
                    <a:lnTo>
                      <a:pt x="0" y="10"/>
                    </a:lnTo>
                    <a:lnTo>
                      <a:pt x="0" y="10"/>
                    </a:lnTo>
                    <a:lnTo>
                      <a:pt x="0" y="10"/>
                    </a:lnTo>
                    <a:lnTo>
                      <a:pt x="0" y="9"/>
                    </a:lnTo>
                    <a:lnTo>
                      <a:pt x="0" y="9"/>
                    </a:lnTo>
                    <a:lnTo>
                      <a:pt x="0" y="9"/>
                    </a:lnTo>
                    <a:lnTo>
                      <a:pt x="0" y="8"/>
                    </a:lnTo>
                    <a:lnTo>
                      <a:pt x="0" y="8"/>
                    </a:lnTo>
                    <a:lnTo>
                      <a:pt x="0" y="9"/>
                    </a:lnTo>
                    <a:lnTo>
                      <a:pt x="0" y="8"/>
                    </a:lnTo>
                    <a:lnTo>
                      <a:pt x="0" y="8"/>
                    </a:lnTo>
                    <a:lnTo>
                      <a:pt x="0" y="8"/>
                    </a:lnTo>
                    <a:lnTo>
                      <a:pt x="0" y="9"/>
                    </a:lnTo>
                    <a:lnTo>
                      <a:pt x="0" y="8"/>
                    </a:lnTo>
                    <a:lnTo>
                      <a:pt x="0" y="9"/>
                    </a:lnTo>
                    <a:lnTo>
                      <a:pt x="0" y="9"/>
                    </a:lnTo>
                    <a:lnTo>
                      <a:pt x="0" y="9"/>
                    </a:lnTo>
                    <a:lnTo>
                      <a:pt x="0" y="9"/>
                    </a:lnTo>
                    <a:lnTo>
                      <a:pt x="0" y="10"/>
                    </a:lnTo>
                    <a:lnTo>
                      <a:pt x="0" y="9"/>
                    </a:lnTo>
                    <a:lnTo>
                      <a:pt x="0" y="9"/>
                    </a:lnTo>
                    <a:lnTo>
                      <a:pt x="0" y="9"/>
                    </a:lnTo>
                    <a:lnTo>
                      <a:pt x="0" y="9"/>
                    </a:lnTo>
                    <a:lnTo>
                      <a:pt x="0" y="9"/>
                    </a:lnTo>
                    <a:lnTo>
                      <a:pt x="0" y="8"/>
                    </a:lnTo>
                    <a:lnTo>
                      <a:pt x="0" y="8"/>
                    </a:lnTo>
                    <a:lnTo>
                      <a:pt x="0" y="8"/>
                    </a:lnTo>
                    <a:lnTo>
                      <a:pt x="0" y="8"/>
                    </a:lnTo>
                    <a:lnTo>
                      <a:pt x="0" y="6"/>
                    </a:lnTo>
                    <a:lnTo>
                      <a:pt x="0" y="7"/>
                    </a:lnTo>
                    <a:lnTo>
                      <a:pt x="0" y="6"/>
                    </a:lnTo>
                    <a:lnTo>
                      <a:pt x="0" y="7"/>
                    </a:lnTo>
                    <a:lnTo>
                      <a:pt x="0" y="7"/>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10"/>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9"/>
                    </a:lnTo>
                    <a:lnTo>
                      <a:pt x="0" y="9"/>
                    </a:lnTo>
                    <a:lnTo>
                      <a:pt x="0" y="9"/>
                    </a:lnTo>
                    <a:lnTo>
                      <a:pt x="0" y="10"/>
                    </a:lnTo>
                    <a:lnTo>
                      <a:pt x="0" y="9"/>
                    </a:lnTo>
                    <a:lnTo>
                      <a:pt x="0" y="9"/>
                    </a:lnTo>
                    <a:lnTo>
                      <a:pt x="0" y="9"/>
                    </a:lnTo>
                    <a:lnTo>
                      <a:pt x="0" y="10"/>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8"/>
                    </a:lnTo>
                    <a:lnTo>
                      <a:pt x="0" y="9"/>
                    </a:lnTo>
                    <a:lnTo>
                      <a:pt x="0" y="8"/>
                    </a:lnTo>
                    <a:lnTo>
                      <a:pt x="0" y="8"/>
                    </a:lnTo>
                    <a:lnTo>
                      <a:pt x="0" y="9"/>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8"/>
                    </a:lnTo>
                    <a:lnTo>
                      <a:pt x="0" y="8"/>
                    </a:lnTo>
                    <a:lnTo>
                      <a:pt x="0" y="8"/>
                    </a:lnTo>
                    <a:lnTo>
                      <a:pt x="0" y="9"/>
                    </a:lnTo>
                    <a:lnTo>
                      <a:pt x="0" y="9"/>
                    </a:lnTo>
                    <a:lnTo>
                      <a:pt x="0" y="9"/>
                    </a:lnTo>
                    <a:lnTo>
                      <a:pt x="0" y="9"/>
                    </a:lnTo>
                    <a:lnTo>
                      <a:pt x="0" y="9"/>
                    </a:lnTo>
                    <a:lnTo>
                      <a:pt x="0" y="9"/>
                    </a:lnTo>
                    <a:lnTo>
                      <a:pt x="0" y="9"/>
                    </a:lnTo>
                    <a:lnTo>
                      <a:pt x="0" y="10"/>
                    </a:lnTo>
                    <a:lnTo>
                      <a:pt x="0" y="10"/>
                    </a:lnTo>
                    <a:lnTo>
                      <a:pt x="0" y="10"/>
                    </a:lnTo>
                    <a:lnTo>
                      <a:pt x="0" y="9"/>
                    </a:lnTo>
                    <a:lnTo>
                      <a:pt x="0" y="9"/>
                    </a:lnTo>
                    <a:lnTo>
                      <a:pt x="0" y="9"/>
                    </a:lnTo>
                    <a:lnTo>
                      <a:pt x="0" y="9"/>
                    </a:lnTo>
                    <a:lnTo>
                      <a:pt x="0" y="9"/>
                    </a:lnTo>
                    <a:lnTo>
                      <a:pt x="0" y="8"/>
                    </a:lnTo>
                    <a:lnTo>
                      <a:pt x="0" y="8"/>
                    </a:lnTo>
                    <a:lnTo>
                      <a:pt x="0" y="8"/>
                    </a:lnTo>
                    <a:lnTo>
                      <a:pt x="0" y="8"/>
                    </a:lnTo>
                    <a:lnTo>
                      <a:pt x="0" y="8"/>
                    </a:lnTo>
                    <a:lnTo>
                      <a:pt x="0" y="8"/>
                    </a:lnTo>
                    <a:lnTo>
                      <a:pt x="0" y="7"/>
                    </a:lnTo>
                    <a:lnTo>
                      <a:pt x="0" y="8"/>
                    </a:lnTo>
                    <a:lnTo>
                      <a:pt x="0" y="7"/>
                    </a:lnTo>
                    <a:lnTo>
                      <a:pt x="0" y="7"/>
                    </a:lnTo>
                    <a:lnTo>
                      <a:pt x="0" y="6"/>
                    </a:lnTo>
                    <a:lnTo>
                      <a:pt x="0" y="7"/>
                    </a:lnTo>
                    <a:lnTo>
                      <a:pt x="0" y="8"/>
                    </a:lnTo>
                    <a:lnTo>
                      <a:pt x="0" y="8"/>
                    </a:lnTo>
                    <a:lnTo>
                      <a:pt x="0" y="7"/>
                    </a:lnTo>
                    <a:lnTo>
                      <a:pt x="0" y="8"/>
                    </a:lnTo>
                    <a:lnTo>
                      <a:pt x="0" y="9"/>
                    </a:lnTo>
                    <a:lnTo>
                      <a:pt x="0" y="8"/>
                    </a:lnTo>
                    <a:lnTo>
                      <a:pt x="0" y="9"/>
                    </a:lnTo>
                    <a:lnTo>
                      <a:pt x="0" y="8"/>
                    </a:lnTo>
                    <a:lnTo>
                      <a:pt x="0" y="8"/>
                    </a:lnTo>
                    <a:lnTo>
                      <a:pt x="0" y="8"/>
                    </a:lnTo>
                    <a:lnTo>
                      <a:pt x="0" y="9"/>
                    </a:lnTo>
                    <a:lnTo>
                      <a:pt x="0" y="9"/>
                    </a:lnTo>
                    <a:lnTo>
                      <a:pt x="0" y="8"/>
                    </a:lnTo>
                    <a:lnTo>
                      <a:pt x="0" y="8"/>
                    </a:lnTo>
                    <a:lnTo>
                      <a:pt x="0" y="8"/>
                    </a:lnTo>
                    <a:lnTo>
                      <a:pt x="0" y="9"/>
                    </a:lnTo>
                    <a:lnTo>
                      <a:pt x="0" y="9"/>
                    </a:lnTo>
                    <a:lnTo>
                      <a:pt x="0" y="9"/>
                    </a:lnTo>
                    <a:lnTo>
                      <a:pt x="0" y="10"/>
                    </a:lnTo>
                    <a:lnTo>
                      <a:pt x="0" y="10"/>
                    </a:lnTo>
                    <a:lnTo>
                      <a:pt x="0" y="9"/>
                    </a:lnTo>
                    <a:lnTo>
                      <a:pt x="0" y="10"/>
                    </a:lnTo>
                    <a:lnTo>
                      <a:pt x="0" y="10"/>
                    </a:lnTo>
                    <a:lnTo>
                      <a:pt x="0" y="11"/>
                    </a:lnTo>
                    <a:lnTo>
                      <a:pt x="0" y="11"/>
                    </a:lnTo>
                    <a:lnTo>
                      <a:pt x="0" y="12"/>
                    </a:lnTo>
                    <a:lnTo>
                      <a:pt x="0" y="12"/>
                    </a:lnTo>
                    <a:lnTo>
                      <a:pt x="0" y="13"/>
                    </a:lnTo>
                    <a:lnTo>
                      <a:pt x="0" y="14"/>
                    </a:lnTo>
                    <a:lnTo>
                      <a:pt x="0" y="14"/>
                    </a:lnTo>
                    <a:lnTo>
                      <a:pt x="0" y="14"/>
                    </a:lnTo>
                    <a:lnTo>
                      <a:pt x="0" y="15"/>
                    </a:lnTo>
                    <a:lnTo>
                      <a:pt x="0" y="15"/>
                    </a:lnTo>
                    <a:lnTo>
                      <a:pt x="0" y="16"/>
                    </a:lnTo>
                    <a:lnTo>
                      <a:pt x="0" y="16"/>
                    </a:lnTo>
                    <a:lnTo>
                      <a:pt x="0" y="16"/>
                    </a:lnTo>
                    <a:lnTo>
                      <a:pt x="0" y="16"/>
                    </a:lnTo>
                    <a:lnTo>
                      <a:pt x="0" y="15"/>
                    </a:lnTo>
                    <a:lnTo>
                      <a:pt x="0" y="16"/>
                    </a:lnTo>
                    <a:lnTo>
                      <a:pt x="0" y="16"/>
                    </a:lnTo>
                    <a:lnTo>
                      <a:pt x="0" y="15"/>
                    </a:lnTo>
                    <a:lnTo>
                      <a:pt x="0" y="16"/>
                    </a:lnTo>
                    <a:lnTo>
                      <a:pt x="0" y="16"/>
                    </a:lnTo>
                    <a:lnTo>
                      <a:pt x="0" y="15"/>
                    </a:lnTo>
                    <a:lnTo>
                      <a:pt x="0" y="15"/>
                    </a:lnTo>
                    <a:lnTo>
                      <a:pt x="0" y="14"/>
                    </a:lnTo>
                    <a:lnTo>
                      <a:pt x="0" y="14"/>
                    </a:lnTo>
                    <a:lnTo>
                      <a:pt x="0" y="14"/>
                    </a:lnTo>
                    <a:lnTo>
                      <a:pt x="0" y="14"/>
                    </a:lnTo>
                    <a:lnTo>
                      <a:pt x="0" y="13"/>
                    </a:lnTo>
                    <a:lnTo>
                      <a:pt x="0" y="13"/>
                    </a:lnTo>
                    <a:lnTo>
                      <a:pt x="0" y="13"/>
                    </a:lnTo>
                    <a:lnTo>
                      <a:pt x="0" y="12"/>
                    </a:lnTo>
                    <a:lnTo>
                      <a:pt x="0" y="13"/>
                    </a:lnTo>
                    <a:lnTo>
                      <a:pt x="0" y="13"/>
                    </a:lnTo>
                    <a:lnTo>
                      <a:pt x="0" y="13"/>
                    </a:lnTo>
                    <a:lnTo>
                      <a:pt x="0" y="14"/>
                    </a:lnTo>
                    <a:lnTo>
                      <a:pt x="0" y="13"/>
                    </a:lnTo>
                    <a:lnTo>
                      <a:pt x="0" y="14"/>
                    </a:lnTo>
                    <a:lnTo>
                      <a:pt x="0" y="13"/>
                    </a:lnTo>
                    <a:lnTo>
                      <a:pt x="0" y="13"/>
                    </a:lnTo>
                    <a:lnTo>
                      <a:pt x="0" y="13"/>
                    </a:lnTo>
                    <a:lnTo>
                      <a:pt x="0" y="13"/>
                    </a:lnTo>
                    <a:lnTo>
                      <a:pt x="0" y="12"/>
                    </a:lnTo>
                    <a:lnTo>
                      <a:pt x="0" y="12"/>
                    </a:lnTo>
                    <a:lnTo>
                      <a:pt x="0" y="11"/>
                    </a:lnTo>
                    <a:lnTo>
                      <a:pt x="0" y="12"/>
                    </a:lnTo>
                    <a:lnTo>
                      <a:pt x="0" y="11"/>
                    </a:lnTo>
                    <a:lnTo>
                      <a:pt x="0" y="11"/>
                    </a:lnTo>
                    <a:lnTo>
                      <a:pt x="0" y="11"/>
                    </a:lnTo>
                    <a:lnTo>
                      <a:pt x="0" y="9"/>
                    </a:lnTo>
                    <a:lnTo>
                      <a:pt x="0" y="9"/>
                    </a:lnTo>
                    <a:lnTo>
                      <a:pt x="0" y="8"/>
                    </a:lnTo>
                    <a:lnTo>
                      <a:pt x="0" y="8"/>
                    </a:lnTo>
                    <a:lnTo>
                      <a:pt x="0" y="8"/>
                    </a:lnTo>
                    <a:lnTo>
                      <a:pt x="0" y="8"/>
                    </a:lnTo>
                    <a:lnTo>
                      <a:pt x="0" y="7"/>
                    </a:lnTo>
                    <a:lnTo>
                      <a:pt x="0" y="8"/>
                    </a:lnTo>
                    <a:lnTo>
                      <a:pt x="0" y="7"/>
                    </a:lnTo>
                    <a:lnTo>
                      <a:pt x="0" y="6"/>
                    </a:lnTo>
                    <a:lnTo>
                      <a:pt x="0" y="6"/>
                    </a:lnTo>
                    <a:lnTo>
                      <a:pt x="0" y="6"/>
                    </a:lnTo>
                    <a:lnTo>
                      <a:pt x="0" y="5"/>
                    </a:lnTo>
                    <a:lnTo>
                      <a:pt x="0" y="4"/>
                    </a:lnTo>
                    <a:lnTo>
                      <a:pt x="0" y="5"/>
                    </a:lnTo>
                    <a:lnTo>
                      <a:pt x="0" y="5"/>
                    </a:lnTo>
                    <a:lnTo>
                      <a:pt x="0" y="6"/>
                    </a:lnTo>
                    <a:lnTo>
                      <a:pt x="0" y="5"/>
                    </a:lnTo>
                    <a:lnTo>
                      <a:pt x="0" y="5"/>
                    </a:lnTo>
                    <a:lnTo>
                      <a:pt x="0" y="4"/>
                    </a:lnTo>
                    <a:lnTo>
                      <a:pt x="0" y="4"/>
                    </a:lnTo>
                    <a:lnTo>
                      <a:pt x="0" y="5"/>
                    </a:lnTo>
                    <a:lnTo>
                      <a:pt x="0" y="4"/>
                    </a:lnTo>
                    <a:lnTo>
                      <a:pt x="0" y="3"/>
                    </a:lnTo>
                    <a:lnTo>
                      <a:pt x="0" y="3"/>
                    </a:lnTo>
                    <a:lnTo>
                      <a:pt x="0" y="3"/>
                    </a:lnTo>
                    <a:lnTo>
                      <a:pt x="0" y="1"/>
                    </a:lnTo>
                    <a:lnTo>
                      <a:pt x="0" y="2"/>
                    </a:lnTo>
                    <a:lnTo>
                      <a:pt x="0" y="3"/>
                    </a:lnTo>
                    <a:lnTo>
                      <a:pt x="0" y="3"/>
                    </a:lnTo>
                    <a:lnTo>
                      <a:pt x="0" y="2"/>
                    </a:lnTo>
                    <a:lnTo>
                      <a:pt x="0" y="3"/>
                    </a:lnTo>
                    <a:lnTo>
                      <a:pt x="0" y="4"/>
                    </a:lnTo>
                    <a:lnTo>
                      <a:pt x="0" y="4"/>
                    </a:lnTo>
                    <a:lnTo>
                      <a:pt x="0" y="4"/>
                    </a:lnTo>
                    <a:lnTo>
                      <a:pt x="0" y="3"/>
                    </a:lnTo>
                    <a:lnTo>
                      <a:pt x="0" y="3"/>
                    </a:lnTo>
                    <a:lnTo>
                      <a:pt x="0" y="3"/>
                    </a:lnTo>
                    <a:lnTo>
                      <a:pt x="0" y="3"/>
                    </a:lnTo>
                    <a:lnTo>
                      <a:pt x="0" y="3"/>
                    </a:lnTo>
                    <a:lnTo>
                      <a:pt x="0" y="3"/>
                    </a:lnTo>
                    <a:lnTo>
                      <a:pt x="0" y="4"/>
                    </a:lnTo>
                    <a:lnTo>
                      <a:pt x="0" y="4"/>
                    </a:lnTo>
                    <a:lnTo>
                      <a:pt x="0" y="3"/>
                    </a:lnTo>
                    <a:lnTo>
                      <a:pt x="0" y="3"/>
                    </a:lnTo>
                    <a:lnTo>
                      <a:pt x="0" y="3"/>
                    </a:lnTo>
                    <a:lnTo>
                      <a:pt x="0" y="3"/>
                    </a:lnTo>
                    <a:lnTo>
                      <a:pt x="0" y="3"/>
                    </a:lnTo>
                    <a:lnTo>
                      <a:pt x="0" y="4"/>
                    </a:lnTo>
                    <a:lnTo>
                      <a:pt x="0" y="4"/>
                    </a:lnTo>
                    <a:lnTo>
                      <a:pt x="0" y="3"/>
                    </a:lnTo>
                    <a:lnTo>
                      <a:pt x="0" y="4"/>
                    </a:lnTo>
                    <a:lnTo>
                      <a:pt x="0" y="4"/>
                    </a:lnTo>
                    <a:lnTo>
                      <a:pt x="0" y="4"/>
                    </a:lnTo>
                    <a:lnTo>
                      <a:pt x="0" y="5"/>
                    </a:lnTo>
                    <a:lnTo>
                      <a:pt x="0" y="5"/>
                    </a:lnTo>
                    <a:lnTo>
                      <a:pt x="0" y="5"/>
                    </a:lnTo>
                    <a:lnTo>
                      <a:pt x="0" y="4"/>
                    </a:lnTo>
                    <a:lnTo>
                      <a:pt x="0" y="4"/>
                    </a:lnTo>
                    <a:lnTo>
                      <a:pt x="0" y="4"/>
                    </a:lnTo>
                    <a:lnTo>
                      <a:pt x="0" y="4"/>
                    </a:lnTo>
                    <a:lnTo>
                      <a:pt x="0" y="5"/>
                    </a:lnTo>
                    <a:lnTo>
                      <a:pt x="0" y="5"/>
                    </a:lnTo>
                    <a:lnTo>
                      <a:pt x="0" y="5"/>
                    </a:lnTo>
                    <a:lnTo>
                      <a:pt x="0" y="4"/>
                    </a:lnTo>
                    <a:lnTo>
                      <a:pt x="0" y="4"/>
                    </a:lnTo>
                    <a:lnTo>
                      <a:pt x="0" y="4"/>
                    </a:lnTo>
                    <a:lnTo>
                      <a:pt x="0" y="4"/>
                    </a:lnTo>
                    <a:lnTo>
                      <a:pt x="0" y="3"/>
                    </a:lnTo>
                    <a:lnTo>
                      <a:pt x="0" y="3"/>
                    </a:lnTo>
                    <a:lnTo>
                      <a:pt x="0" y="3"/>
                    </a:lnTo>
                    <a:lnTo>
                      <a:pt x="0" y="3"/>
                    </a:lnTo>
                    <a:lnTo>
                      <a:pt x="0" y="3"/>
                    </a:lnTo>
                    <a:lnTo>
                      <a:pt x="0" y="3"/>
                    </a:lnTo>
                    <a:lnTo>
                      <a:pt x="0" y="3"/>
                    </a:lnTo>
                    <a:lnTo>
                      <a:pt x="0" y="2"/>
                    </a:lnTo>
                    <a:lnTo>
                      <a:pt x="0" y="3"/>
                    </a:lnTo>
                    <a:lnTo>
                      <a:pt x="0" y="3"/>
                    </a:lnTo>
                    <a:lnTo>
                      <a:pt x="0" y="3"/>
                    </a:lnTo>
                    <a:lnTo>
                      <a:pt x="0" y="2"/>
                    </a:lnTo>
                    <a:lnTo>
                      <a:pt x="0" y="2"/>
                    </a:lnTo>
                    <a:lnTo>
                      <a:pt x="0" y="3"/>
                    </a:lnTo>
                    <a:lnTo>
                      <a:pt x="0" y="3"/>
                    </a:lnTo>
                    <a:lnTo>
                      <a:pt x="0" y="3"/>
                    </a:lnTo>
                    <a:lnTo>
                      <a:pt x="0" y="3"/>
                    </a:lnTo>
                    <a:lnTo>
                      <a:pt x="0" y="2"/>
                    </a:lnTo>
                    <a:lnTo>
                      <a:pt x="0" y="3"/>
                    </a:lnTo>
                    <a:lnTo>
                      <a:pt x="0" y="3"/>
                    </a:lnTo>
                    <a:lnTo>
                      <a:pt x="0" y="3"/>
                    </a:lnTo>
                    <a:lnTo>
                      <a:pt x="0" y="3"/>
                    </a:lnTo>
                    <a:lnTo>
                      <a:pt x="0" y="3"/>
                    </a:lnTo>
                    <a:lnTo>
                      <a:pt x="0" y="3"/>
                    </a:lnTo>
                    <a:lnTo>
                      <a:pt x="0" y="2"/>
                    </a:lnTo>
                    <a:lnTo>
                      <a:pt x="0" y="2"/>
                    </a:lnTo>
                    <a:lnTo>
                      <a:pt x="0" y="1"/>
                    </a:lnTo>
                    <a:lnTo>
                      <a:pt x="0" y="1"/>
                    </a:lnTo>
                    <a:lnTo>
                      <a:pt x="0" y="1"/>
                    </a:lnTo>
                    <a:lnTo>
                      <a:pt x="0" y="1"/>
                    </a:lnTo>
                    <a:lnTo>
                      <a:pt x="0" y="1"/>
                    </a:lnTo>
                    <a:lnTo>
                      <a:pt x="0" y="1"/>
                    </a:lnTo>
                    <a:lnTo>
                      <a:pt x="0" y="0"/>
                    </a:lnTo>
                    <a:lnTo>
                      <a:pt x="0" y="1"/>
                    </a:lnTo>
                    <a:lnTo>
                      <a:pt x="0" y="0"/>
                    </a:lnTo>
                    <a:lnTo>
                      <a:pt x="0" y="1"/>
                    </a:lnTo>
                    <a:lnTo>
                      <a:pt x="0" y="1"/>
                    </a:lnTo>
                    <a:lnTo>
                      <a:pt x="0" y="1"/>
                    </a:lnTo>
                    <a:lnTo>
                      <a:pt x="0" y="1"/>
                    </a:lnTo>
                    <a:lnTo>
                      <a:pt x="0" y="2"/>
                    </a:lnTo>
                    <a:lnTo>
                      <a:pt x="0" y="1"/>
                    </a:lnTo>
                    <a:lnTo>
                      <a:pt x="0" y="2"/>
                    </a:lnTo>
                    <a:lnTo>
                      <a:pt x="0" y="2"/>
                    </a:lnTo>
                    <a:lnTo>
                      <a:pt x="0" y="3"/>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5"/>
                    </a:lnTo>
                    <a:lnTo>
                      <a:pt x="0" y="5"/>
                    </a:lnTo>
                    <a:lnTo>
                      <a:pt x="0" y="5"/>
                    </a:lnTo>
                    <a:lnTo>
                      <a:pt x="0" y="4"/>
                    </a:lnTo>
                    <a:lnTo>
                      <a:pt x="0" y="4"/>
                    </a:lnTo>
                    <a:lnTo>
                      <a:pt x="0" y="4"/>
                    </a:lnTo>
                    <a:lnTo>
                      <a:pt x="0" y="3"/>
                    </a:lnTo>
                    <a:lnTo>
                      <a:pt x="0" y="4"/>
                    </a:lnTo>
                    <a:lnTo>
                      <a:pt x="0" y="4"/>
                    </a:lnTo>
                    <a:lnTo>
                      <a:pt x="0" y="4"/>
                    </a:lnTo>
                    <a:lnTo>
                      <a:pt x="0" y="5"/>
                    </a:lnTo>
                    <a:lnTo>
                      <a:pt x="0" y="5"/>
                    </a:lnTo>
                    <a:lnTo>
                      <a:pt x="0" y="6"/>
                    </a:lnTo>
                    <a:lnTo>
                      <a:pt x="0" y="6"/>
                    </a:lnTo>
                    <a:lnTo>
                      <a:pt x="0" y="5"/>
                    </a:lnTo>
                    <a:lnTo>
                      <a:pt x="0" y="6"/>
                    </a:lnTo>
                    <a:lnTo>
                      <a:pt x="0" y="6"/>
                    </a:lnTo>
                    <a:lnTo>
                      <a:pt x="0" y="6"/>
                    </a:lnTo>
                    <a:lnTo>
                      <a:pt x="0" y="6"/>
                    </a:lnTo>
                    <a:lnTo>
                      <a:pt x="0" y="6"/>
                    </a:lnTo>
                    <a:lnTo>
                      <a:pt x="0" y="5"/>
                    </a:lnTo>
                    <a:lnTo>
                      <a:pt x="0" y="6"/>
                    </a:lnTo>
                    <a:lnTo>
                      <a:pt x="0" y="5"/>
                    </a:lnTo>
                    <a:lnTo>
                      <a:pt x="0" y="5"/>
                    </a:lnTo>
                    <a:lnTo>
                      <a:pt x="0" y="5"/>
                    </a:lnTo>
                    <a:lnTo>
                      <a:pt x="0" y="4"/>
                    </a:lnTo>
                    <a:lnTo>
                      <a:pt x="0" y="5"/>
                    </a:lnTo>
                    <a:lnTo>
                      <a:pt x="0" y="6"/>
                    </a:lnTo>
                    <a:lnTo>
                      <a:pt x="0" y="5"/>
                    </a:lnTo>
                    <a:lnTo>
                      <a:pt x="0" y="6"/>
                    </a:lnTo>
                    <a:lnTo>
                      <a:pt x="0" y="5"/>
                    </a:lnTo>
                    <a:lnTo>
                      <a:pt x="0" y="6"/>
                    </a:lnTo>
                    <a:lnTo>
                      <a:pt x="0" y="6"/>
                    </a:lnTo>
                    <a:lnTo>
                      <a:pt x="0" y="7"/>
                    </a:lnTo>
                    <a:lnTo>
                      <a:pt x="0" y="8"/>
                    </a:lnTo>
                    <a:lnTo>
                      <a:pt x="0" y="7"/>
                    </a:lnTo>
                    <a:lnTo>
                      <a:pt x="0" y="8"/>
                    </a:lnTo>
                    <a:lnTo>
                      <a:pt x="0" y="8"/>
                    </a:lnTo>
                    <a:lnTo>
                      <a:pt x="0" y="8"/>
                    </a:lnTo>
                    <a:lnTo>
                      <a:pt x="0" y="8"/>
                    </a:lnTo>
                    <a:lnTo>
                      <a:pt x="0" y="8"/>
                    </a:lnTo>
                    <a:lnTo>
                      <a:pt x="0" y="8"/>
                    </a:lnTo>
                    <a:lnTo>
                      <a:pt x="0" y="7"/>
                    </a:lnTo>
                    <a:lnTo>
                      <a:pt x="0" y="8"/>
                    </a:lnTo>
                    <a:lnTo>
                      <a:pt x="0" y="7"/>
                    </a:lnTo>
                    <a:lnTo>
                      <a:pt x="0" y="7"/>
                    </a:lnTo>
                    <a:lnTo>
                      <a:pt x="0" y="6"/>
                    </a:lnTo>
                    <a:lnTo>
                      <a:pt x="0" y="6"/>
                    </a:lnTo>
                    <a:lnTo>
                      <a:pt x="0" y="5"/>
                    </a:lnTo>
                    <a:lnTo>
                      <a:pt x="0" y="4"/>
                    </a:lnTo>
                    <a:lnTo>
                      <a:pt x="0" y="4"/>
                    </a:lnTo>
                    <a:lnTo>
                      <a:pt x="0" y="3"/>
                    </a:lnTo>
                    <a:lnTo>
                      <a:pt x="0" y="2"/>
                    </a:lnTo>
                    <a:lnTo>
                      <a:pt x="0" y="2"/>
                    </a:lnTo>
                    <a:lnTo>
                      <a:pt x="0" y="2"/>
                    </a:lnTo>
                    <a:lnTo>
                      <a:pt x="0" y="1"/>
                    </a:lnTo>
                    <a:lnTo>
                      <a:pt x="0" y="1"/>
                    </a:lnTo>
                    <a:lnTo>
                      <a:pt x="0" y="0"/>
                    </a:lnTo>
                    <a:lnTo>
                      <a:pt x="0" y="1"/>
                    </a:lnTo>
                    <a:lnTo>
                      <a:pt x="0" y="0"/>
                    </a:lnTo>
                    <a:lnTo>
                      <a:pt x="0" y="1"/>
                    </a:lnTo>
                    <a:lnTo>
                      <a:pt x="0" y="1"/>
                    </a:lnTo>
                    <a:lnTo>
                      <a:pt x="0" y="2"/>
                    </a:lnTo>
                    <a:lnTo>
                      <a:pt x="0" y="2"/>
                    </a:lnTo>
                    <a:lnTo>
                      <a:pt x="0" y="3"/>
                    </a:lnTo>
                    <a:lnTo>
                      <a:pt x="0" y="3"/>
                    </a:lnTo>
                    <a:lnTo>
                      <a:pt x="0" y="3"/>
                    </a:lnTo>
                    <a:lnTo>
                      <a:pt x="0" y="3"/>
                    </a:lnTo>
                    <a:lnTo>
                      <a:pt x="0" y="3"/>
                    </a:lnTo>
                    <a:lnTo>
                      <a:pt x="0" y="3"/>
                    </a:lnTo>
                    <a:lnTo>
                      <a:pt x="0" y="4"/>
                    </a:lnTo>
                    <a:lnTo>
                      <a:pt x="0" y="4"/>
                    </a:lnTo>
                    <a:lnTo>
                      <a:pt x="0" y="4"/>
                    </a:lnTo>
                    <a:lnTo>
                      <a:pt x="0" y="4"/>
                    </a:lnTo>
                    <a:lnTo>
                      <a:pt x="0" y="5"/>
                    </a:lnTo>
                    <a:lnTo>
                      <a:pt x="0" y="5"/>
                    </a:lnTo>
                    <a:lnTo>
                      <a:pt x="0" y="4"/>
                    </a:lnTo>
                    <a:lnTo>
                      <a:pt x="0" y="5"/>
                    </a:lnTo>
                    <a:lnTo>
                      <a:pt x="0" y="6"/>
                    </a:lnTo>
                    <a:lnTo>
                      <a:pt x="0" y="6"/>
                    </a:lnTo>
                    <a:lnTo>
                      <a:pt x="0" y="6"/>
                    </a:lnTo>
                    <a:lnTo>
                      <a:pt x="0" y="6"/>
                    </a:lnTo>
                    <a:lnTo>
                      <a:pt x="0" y="6"/>
                    </a:lnTo>
                    <a:lnTo>
                      <a:pt x="0" y="7"/>
                    </a:lnTo>
                    <a:lnTo>
                      <a:pt x="0" y="7"/>
                    </a:lnTo>
                    <a:lnTo>
                      <a:pt x="0" y="7"/>
                    </a:lnTo>
                    <a:lnTo>
                      <a:pt x="0" y="8"/>
                    </a:lnTo>
                    <a:lnTo>
                      <a:pt x="0" y="6"/>
                    </a:lnTo>
                    <a:lnTo>
                      <a:pt x="0" y="7"/>
                    </a:lnTo>
                    <a:lnTo>
                      <a:pt x="0" y="6"/>
                    </a:lnTo>
                    <a:lnTo>
                      <a:pt x="0" y="6"/>
                    </a:lnTo>
                    <a:lnTo>
                      <a:pt x="0" y="5"/>
                    </a:lnTo>
                    <a:lnTo>
                      <a:pt x="0" y="6"/>
                    </a:lnTo>
                    <a:lnTo>
                      <a:pt x="0" y="6"/>
                    </a:lnTo>
                    <a:lnTo>
                      <a:pt x="0" y="5"/>
                    </a:lnTo>
                    <a:lnTo>
                      <a:pt x="0" y="5"/>
                    </a:lnTo>
                    <a:lnTo>
                      <a:pt x="0" y="4"/>
                    </a:lnTo>
                    <a:lnTo>
                      <a:pt x="0" y="5"/>
                    </a:lnTo>
                    <a:lnTo>
                      <a:pt x="0" y="5"/>
                    </a:lnTo>
                    <a:lnTo>
                      <a:pt x="0" y="6"/>
                    </a:lnTo>
                    <a:lnTo>
                      <a:pt x="0" y="6"/>
                    </a:lnTo>
                    <a:lnTo>
                      <a:pt x="0" y="5"/>
                    </a:lnTo>
                    <a:lnTo>
                      <a:pt x="0" y="5"/>
                    </a:lnTo>
                    <a:lnTo>
                      <a:pt x="0" y="5"/>
                    </a:lnTo>
                    <a:lnTo>
                      <a:pt x="0" y="6"/>
                    </a:lnTo>
                    <a:lnTo>
                      <a:pt x="0" y="5"/>
                    </a:lnTo>
                    <a:lnTo>
                      <a:pt x="0" y="5"/>
                    </a:lnTo>
                    <a:lnTo>
                      <a:pt x="0" y="6"/>
                    </a:lnTo>
                    <a:lnTo>
                      <a:pt x="0" y="5"/>
                    </a:lnTo>
                    <a:lnTo>
                      <a:pt x="0" y="4"/>
                    </a:lnTo>
                    <a:lnTo>
                      <a:pt x="0" y="4"/>
                    </a:lnTo>
                    <a:lnTo>
                      <a:pt x="0" y="4"/>
                    </a:lnTo>
                    <a:lnTo>
                      <a:pt x="0" y="4"/>
                    </a:lnTo>
                    <a:lnTo>
                      <a:pt x="0" y="3"/>
                    </a:lnTo>
                    <a:lnTo>
                      <a:pt x="0" y="4"/>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7"/>
                    </a:lnTo>
                    <a:lnTo>
                      <a:pt x="0" y="7"/>
                    </a:lnTo>
                    <a:lnTo>
                      <a:pt x="0" y="6"/>
                    </a:lnTo>
                    <a:lnTo>
                      <a:pt x="0" y="7"/>
                    </a:lnTo>
                    <a:lnTo>
                      <a:pt x="0" y="6"/>
                    </a:lnTo>
                    <a:lnTo>
                      <a:pt x="0" y="7"/>
                    </a:lnTo>
                    <a:lnTo>
                      <a:pt x="0" y="6"/>
                    </a:lnTo>
                    <a:lnTo>
                      <a:pt x="0" y="7"/>
                    </a:lnTo>
                    <a:lnTo>
                      <a:pt x="0" y="6"/>
                    </a:lnTo>
                    <a:lnTo>
                      <a:pt x="0" y="7"/>
                    </a:lnTo>
                    <a:lnTo>
                      <a:pt x="0" y="6"/>
                    </a:lnTo>
                    <a:lnTo>
                      <a:pt x="0" y="6"/>
                    </a:lnTo>
                    <a:lnTo>
                      <a:pt x="0" y="7"/>
                    </a:lnTo>
                    <a:lnTo>
                      <a:pt x="0" y="6"/>
                    </a:lnTo>
                    <a:lnTo>
                      <a:pt x="0" y="7"/>
                    </a:lnTo>
                    <a:lnTo>
                      <a:pt x="0" y="7"/>
                    </a:lnTo>
                    <a:lnTo>
                      <a:pt x="0" y="7"/>
                    </a:lnTo>
                    <a:lnTo>
                      <a:pt x="0" y="7"/>
                    </a:lnTo>
                    <a:lnTo>
                      <a:pt x="0" y="8"/>
                    </a:lnTo>
                    <a:lnTo>
                      <a:pt x="0" y="7"/>
                    </a:lnTo>
                    <a:lnTo>
                      <a:pt x="0" y="8"/>
                    </a:lnTo>
                    <a:lnTo>
                      <a:pt x="0" y="8"/>
                    </a:lnTo>
                    <a:lnTo>
                      <a:pt x="0" y="8"/>
                    </a:lnTo>
                    <a:lnTo>
                      <a:pt x="0" y="8"/>
                    </a:lnTo>
                    <a:lnTo>
                      <a:pt x="0" y="8"/>
                    </a:lnTo>
                    <a:lnTo>
                      <a:pt x="0" y="9"/>
                    </a:lnTo>
                    <a:lnTo>
                      <a:pt x="0" y="9"/>
                    </a:lnTo>
                    <a:lnTo>
                      <a:pt x="0" y="8"/>
                    </a:lnTo>
                    <a:lnTo>
                      <a:pt x="0" y="8"/>
                    </a:lnTo>
                    <a:lnTo>
                      <a:pt x="0" y="8"/>
                    </a:lnTo>
                    <a:lnTo>
                      <a:pt x="0" y="7"/>
                    </a:lnTo>
                    <a:lnTo>
                      <a:pt x="0" y="7"/>
                    </a:lnTo>
                    <a:lnTo>
                      <a:pt x="0" y="8"/>
                    </a:lnTo>
                    <a:lnTo>
                      <a:pt x="0" y="7"/>
                    </a:lnTo>
                    <a:lnTo>
                      <a:pt x="0" y="6"/>
                    </a:lnTo>
                    <a:lnTo>
                      <a:pt x="0" y="7"/>
                    </a:lnTo>
                    <a:lnTo>
                      <a:pt x="0" y="6"/>
                    </a:lnTo>
                    <a:lnTo>
                      <a:pt x="0" y="7"/>
                    </a:lnTo>
                    <a:lnTo>
                      <a:pt x="0" y="7"/>
                    </a:lnTo>
                    <a:lnTo>
                      <a:pt x="0" y="8"/>
                    </a:lnTo>
                    <a:lnTo>
                      <a:pt x="0" y="8"/>
                    </a:lnTo>
                    <a:lnTo>
                      <a:pt x="0" y="8"/>
                    </a:lnTo>
                    <a:lnTo>
                      <a:pt x="0" y="7"/>
                    </a:lnTo>
                    <a:lnTo>
                      <a:pt x="0" y="8"/>
                    </a:lnTo>
                    <a:lnTo>
                      <a:pt x="0" y="6"/>
                    </a:lnTo>
                    <a:lnTo>
                      <a:pt x="0" y="7"/>
                    </a:lnTo>
                    <a:lnTo>
                      <a:pt x="0" y="8"/>
                    </a:lnTo>
                    <a:lnTo>
                      <a:pt x="0" y="7"/>
                    </a:lnTo>
                    <a:lnTo>
                      <a:pt x="0" y="8"/>
                    </a:lnTo>
                    <a:lnTo>
                      <a:pt x="0" y="7"/>
                    </a:lnTo>
                    <a:lnTo>
                      <a:pt x="0" y="8"/>
                    </a:lnTo>
                    <a:lnTo>
                      <a:pt x="0" y="7"/>
                    </a:lnTo>
                    <a:lnTo>
                      <a:pt x="0" y="7"/>
                    </a:lnTo>
                    <a:lnTo>
                      <a:pt x="0" y="7"/>
                    </a:lnTo>
                    <a:lnTo>
                      <a:pt x="0" y="7"/>
                    </a:lnTo>
                    <a:lnTo>
                      <a:pt x="0" y="8"/>
                    </a:lnTo>
                    <a:lnTo>
                      <a:pt x="0" y="7"/>
                    </a:lnTo>
                    <a:lnTo>
                      <a:pt x="0" y="8"/>
                    </a:lnTo>
                    <a:lnTo>
                      <a:pt x="0" y="8"/>
                    </a:lnTo>
                    <a:lnTo>
                      <a:pt x="0" y="8"/>
                    </a:lnTo>
                    <a:lnTo>
                      <a:pt x="0" y="7"/>
                    </a:lnTo>
                    <a:lnTo>
                      <a:pt x="0" y="7"/>
                    </a:lnTo>
                    <a:lnTo>
                      <a:pt x="0" y="6"/>
                    </a:lnTo>
                    <a:lnTo>
                      <a:pt x="0" y="6"/>
                    </a:lnTo>
                    <a:lnTo>
                      <a:pt x="0" y="6"/>
                    </a:lnTo>
                    <a:lnTo>
                      <a:pt x="0" y="5"/>
                    </a:lnTo>
                    <a:lnTo>
                      <a:pt x="0" y="5"/>
                    </a:lnTo>
                    <a:lnTo>
                      <a:pt x="0" y="4"/>
                    </a:lnTo>
                    <a:lnTo>
                      <a:pt x="0" y="4"/>
                    </a:lnTo>
                    <a:lnTo>
                      <a:pt x="0" y="3"/>
                    </a:lnTo>
                    <a:lnTo>
                      <a:pt x="0" y="4"/>
                    </a:lnTo>
                    <a:lnTo>
                      <a:pt x="0" y="3"/>
                    </a:lnTo>
                    <a:lnTo>
                      <a:pt x="0" y="4"/>
                    </a:lnTo>
                    <a:lnTo>
                      <a:pt x="0" y="4"/>
                    </a:lnTo>
                    <a:lnTo>
                      <a:pt x="0" y="3"/>
                    </a:lnTo>
                    <a:lnTo>
                      <a:pt x="0" y="4"/>
                    </a:lnTo>
                  </a:path>
                </a:pathLst>
              </a:custGeom>
              <a:noFill/>
              <a:ln w="0">
                <a:solidFill>
                  <a:srgbClr val="3366FF"/>
                </a:solidFill>
                <a:prstDash val="solid"/>
                <a:round/>
                <a:headEnd/>
                <a:tailEnd/>
              </a:ln>
            </p:spPr>
            <p:txBody>
              <a:bodyPr/>
              <a:lstStyle/>
              <a:p>
                <a:endParaRPr lang="en-GB"/>
              </a:p>
            </p:txBody>
          </p:sp>
          <p:sp>
            <p:nvSpPr>
              <p:cNvPr id="186042" name="Freeform 698"/>
              <p:cNvSpPr>
                <a:spLocks/>
              </p:cNvSpPr>
              <p:nvPr/>
            </p:nvSpPr>
            <p:spPr bwMode="auto">
              <a:xfrm>
                <a:off x="3066" y="3587"/>
                <a:ext cx="6" cy="60"/>
              </a:xfrm>
              <a:custGeom>
                <a:avLst/>
                <a:gdLst/>
                <a:ahLst/>
                <a:cxnLst>
                  <a:cxn ang="0">
                    <a:pos x="0" y="1"/>
                  </a:cxn>
                  <a:cxn ang="0">
                    <a:pos x="0" y="1"/>
                  </a:cxn>
                  <a:cxn ang="0">
                    <a:pos x="0" y="3"/>
                  </a:cxn>
                  <a:cxn ang="0">
                    <a:pos x="0" y="3"/>
                  </a:cxn>
                  <a:cxn ang="0">
                    <a:pos x="0" y="1"/>
                  </a:cxn>
                  <a:cxn ang="0">
                    <a:pos x="0" y="3"/>
                  </a:cxn>
                  <a:cxn ang="0">
                    <a:pos x="0" y="5"/>
                  </a:cxn>
                  <a:cxn ang="0">
                    <a:pos x="0" y="6"/>
                  </a:cxn>
                  <a:cxn ang="0">
                    <a:pos x="0" y="7"/>
                  </a:cxn>
                  <a:cxn ang="0">
                    <a:pos x="0" y="7"/>
                  </a:cxn>
                  <a:cxn ang="0">
                    <a:pos x="0" y="8"/>
                  </a:cxn>
                  <a:cxn ang="0">
                    <a:pos x="0" y="8"/>
                  </a:cxn>
                  <a:cxn ang="0">
                    <a:pos x="0" y="6"/>
                  </a:cxn>
                  <a:cxn ang="0">
                    <a:pos x="0" y="8"/>
                  </a:cxn>
                  <a:cxn ang="0">
                    <a:pos x="0" y="8"/>
                  </a:cxn>
                  <a:cxn ang="0">
                    <a:pos x="0" y="5"/>
                  </a:cxn>
                  <a:cxn ang="0">
                    <a:pos x="0" y="5"/>
                  </a:cxn>
                  <a:cxn ang="0">
                    <a:pos x="0" y="4"/>
                  </a:cxn>
                  <a:cxn ang="0">
                    <a:pos x="0" y="6"/>
                  </a:cxn>
                  <a:cxn ang="0">
                    <a:pos x="0" y="6"/>
                  </a:cxn>
                  <a:cxn ang="0">
                    <a:pos x="0" y="3"/>
                  </a:cxn>
                  <a:cxn ang="0">
                    <a:pos x="0" y="5"/>
                  </a:cxn>
                  <a:cxn ang="0">
                    <a:pos x="0" y="8"/>
                  </a:cxn>
                  <a:cxn ang="0">
                    <a:pos x="0" y="5"/>
                  </a:cxn>
                  <a:cxn ang="0">
                    <a:pos x="0" y="5"/>
                  </a:cxn>
                  <a:cxn ang="0">
                    <a:pos x="0" y="1"/>
                  </a:cxn>
                  <a:cxn ang="0">
                    <a:pos x="0" y="4"/>
                  </a:cxn>
                  <a:cxn ang="0">
                    <a:pos x="0" y="7"/>
                  </a:cxn>
                  <a:cxn ang="0">
                    <a:pos x="0" y="8"/>
                  </a:cxn>
                  <a:cxn ang="0">
                    <a:pos x="0" y="6"/>
                  </a:cxn>
                  <a:cxn ang="0">
                    <a:pos x="0" y="3"/>
                  </a:cxn>
                  <a:cxn ang="0">
                    <a:pos x="0" y="2"/>
                  </a:cxn>
                  <a:cxn ang="0">
                    <a:pos x="0" y="2"/>
                  </a:cxn>
                  <a:cxn ang="0">
                    <a:pos x="0" y="0"/>
                  </a:cxn>
                  <a:cxn ang="0">
                    <a:pos x="0" y="2"/>
                  </a:cxn>
                  <a:cxn ang="0">
                    <a:pos x="0" y="5"/>
                  </a:cxn>
                  <a:cxn ang="0">
                    <a:pos x="0" y="4"/>
                  </a:cxn>
                  <a:cxn ang="0">
                    <a:pos x="0" y="6"/>
                  </a:cxn>
                  <a:cxn ang="0">
                    <a:pos x="0" y="5"/>
                  </a:cxn>
                  <a:cxn ang="0">
                    <a:pos x="0" y="7"/>
                  </a:cxn>
                  <a:cxn ang="0">
                    <a:pos x="0" y="6"/>
                  </a:cxn>
                  <a:cxn ang="0">
                    <a:pos x="0" y="5"/>
                  </a:cxn>
                  <a:cxn ang="0">
                    <a:pos x="0" y="4"/>
                  </a:cxn>
                  <a:cxn ang="0">
                    <a:pos x="0" y="5"/>
                  </a:cxn>
                  <a:cxn ang="0">
                    <a:pos x="0" y="3"/>
                  </a:cxn>
                  <a:cxn ang="0">
                    <a:pos x="0" y="3"/>
                  </a:cxn>
                  <a:cxn ang="0">
                    <a:pos x="0" y="6"/>
                  </a:cxn>
                  <a:cxn ang="0">
                    <a:pos x="1" y="4"/>
                  </a:cxn>
                  <a:cxn ang="0">
                    <a:pos x="1" y="5"/>
                  </a:cxn>
                  <a:cxn ang="0">
                    <a:pos x="1" y="3"/>
                  </a:cxn>
                  <a:cxn ang="0">
                    <a:pos x="1" y="4"/>
                  </a:cxn>
                  <a:cxn ang="0">
                    <a:pos x="1" y="5"/>
                  </a:cxn>
                  <a:cxn ang="0">
                    <a:pos x="1" y="3"/>
                  </a:cxn>
                  <a:cxn ang="0">
                    <a:pos x="1" y="6"/>
                  </a:cxn>
                  <a:cxn ang="0">
                    <a:pos x="1" y="7"/>
                  </a:cxn>
                  <a:cxn ang="0">
                    <a:pos x="1" y="6"/>
                  </a:cxn>
                  <a:cxn ang="0">
                    <a:pos x="1" y="7"/>
                  </a:cxn>
                  <a:cxn ang="0">
                    <a:pos x="1" y="9"/>
                  </a:cxn>
                  <a:cxn ang="0">
                    <a:pos x="1" y="8"/>
                  </a:cxn>
                  <a:cxn ang="0">
                    <a:pos x="1" y="8"/>
                  </a:cxn>
                  <a:cxn ang="0">
                    <a:pos x="1" y="8"/>
                  </a:cxn>
                  <a:cxn ang="0">
                    <a:pos x="1" y="8"/>
                  </a:cxn>
                  <a:cxn ang="0">
                    <a:pos x="1" y="8"/>
                  </a:cxn>
                </a:cxnLst>
                <a:rect l="0" t="0" r="r" b="b"/>
                <a:pathLst>
                  <a:path w="1" h="10">
                    <a:moveTo>
                      <a:pt x="0" y="1"/>
                    </a:moveTo>
                    <a:lnTo>
                      <a:pt x="0" y="1"/>
                    </a:lnTo>
                    <a:lnTo>
                      <a:pt x="0" y="1"/>
                    </a:lnTo>
                    <a:lnTo>
                      <a:pt x="0" y="1"/>
                    </a:lnTo>
                    <a:lnTo>
                      <a:pt x="0" y="1"/>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1"/>
                    </a:lnTo>
                    <a:lnTo>
                      <a:pt x="0" y="0"/>
                    </a:lnTo>
                    <a:lnTo>
                      <a:pt x="0" y="0"/>
                    </a:lnTo>
                    <a:lnTo>
                      <a:pt x="0" y="1"/>
                    </a:lnTo>
                    <a:lnTo>
                      <a:pt x="0" y="1"/>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3"/>
                    </a:lnTo>
                    <a:lnTo>
                      <a:pt x="0" y="3"/>
                    </a:lnTo>
                    <a:lnTo>
                      <a:pt x="0" y="3"/>
                    </a:lnTo>
                    <a:lnTo>
                      <a:pt x="0" y="2"/>
                    </a:lnTo>
                    <a:lnTo>
                      <a:pt x="0" y="2"/>
                    </a:lnTo>
                    <a:lnTo>
                      <a:pt x="0" y="1"/>
                    </a:lnTo>
                    <a:lnTo>
                      <a:pt x="0" y="1"/>
                    </a:lnTo>
                    <a:lnTo>
                      <a:pt x="0" y="0"/>
                    </a:lnTo>
                    <a:lnTo>
                      <a:pt x="0" y="0"/>
                    </a:lnTo>
                    <a:lnTo>
                      <a:pt x="0" y="1"/>
                    </a:lnTo>
                    <a:lnTo>
                      <a:pt x="0" y="2"/>
                    </a:lnTo>
                    <a:lnTo>
                      <a:pt x="0" y="2"/>
                    </a:lnTo>
                    <a:lnTo>
                      <a:pt x="0" y="1"/>
                    </a:lnTo>
                    <a:lnTo>
                      <a:pt x="0" y="2"/>
                    </a:lnTo>
                    <a:lnTo>
                      <a:pt x="0" y="2"/>
                    </a:lnTo>
                    <a:lnTo>
                      <a:pt x="0" y="2"/>
                    </a:lnTo>
                    <a:lnTo>
                      <a:pt x="0" y="2"/>
                    </a:lnTo>
                    <a:lnTo>
                      <a:pt x="0" y="3"/>
                    </a:lnTo>
                    <a:lnTo>
                      <a:pt x="0" y="3"/>
                    </a:lnTo>
                    <a:lnTo>
                      <a:pt x="0" y="3"/>
                    </a:lnTo>
                    <a:lnTo>
                      <a:pt x="0" y="3"/>
                    </a:lnTo>
                    <a:lnTo>
                      <a:pt x="0" y="3"/>
                    </a:lnTo>
                    <a:lnTo>
                      <a:pt x="0" y="4"/>
                    </a:lnTo>
                    <a:lnTo>
                      <a:pt x="0" y="3"/>
                    </a:lnTo>
                    <a:lnTo>
                      <a:pt x="0" y="5"/>
                    </a:lnTo>
                    <a:lnTo>
                      <a:pt x="0" y="4"/>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7"/>
                    </a:lnTo>
                    <a:lnTo>
                      <a:pt x="0" y="7"/>
                    </a:lnTo>
                    <a:lnTo>
                      <a:pt x="0" y="6"/>
                    </a:lnTo>
                    <a:lnTo>
                      <a:pt x="0" y="7"/>
                    </a:lnTo>
                    <a:lnTo>
                      <a:pt x="0" y="7"/>
                    </a:lnTo>
                    <a:lnTo>
                      <a:pt x="0" y="8"/>
                    </a:lnTo>
                    <a:lnTo>
                      <a:pt x="0" y="8"/>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6"/>
                    </a:lnTo>
                    <a:lnTo>
                      <a:pt x="0" y="7"/>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9"/>
                    </a:lnTo>
                    <a:lnTo>
                      <a:pt x="0" y="9"/>
                    </a:lnTo>
                    <a:lnTo>
                      <a:pt x="0" y="10"/>
                    </a:lnTo>
                    <a:lnTo>
                      <a:pt x="0" y="9"/>
                    </a:lnTo>
                    <a:lnTo>
                      <a:pt x="0" y="9"/>
                    </a:lnTo>
                    <a:lnTo>
                      <a:pt x="0" y="8"/>
                    </a:lnTo>
                    <a:lnTo>
                      <a:pt x="0" y="8"/>
                    </a:lnTo>
                    <a:lnTo>
                      <a:pt x="0" y="8"/>
                    </a:lnTo>
                    <a:lnTo>
                      <a:pt x="0" y="8"/>
                    </a:lnTo>
                    <a:lnTo>
                      <a:pt x="0" y="8"/>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3"/>
                    </a:lnTo>
                    <a:lnTo>
                      <a:pt x="0" y="4"/>
                    </a:lnTo>
                    <a:lnTo>
                      <a:pt x="0" y="5"/>
                    </a:lnTo>
                    <a:lnTo>
                      <a:pt x="0" y="5"/>
                    </a:lnTo>
                    <a:lnTo>
                      <a:pt x="0" y="5"/>
                    </a:lnTo>
                    <a:lnTo>
                      <a:pt x="0" y="5"/>
                    </a:lnTo>
                    <a:lnTo>
                      <a:pt x="0" y="4"/>
                    </a:lnTo>
                    <a:lnTo>
                      <a:pt x="0" y="4"/>
                    </a:lnTo>
                    <a:lnTo>
                      <a:pt x="0" y="5"/>
                    </a:lnTo>
                    <a:lnTo>
                      <a:pt x="0" y="4"/>
                    </a:lnTo>
                    <a:lnTo>
                      <a:pt x="0" y="4"/>
                    </a:lnTo>
                    <a:lnTo>
                      <a:pt x="0" y="4"/>
                    </a:lnTo>
                    <a:lnTo>
                      <a:pt x="0" y="4"/>
                    </a:lnTo>
                    <a:lnTo>
                      <a:pt x="0" y="4"/>
                    </a:lnTo>
                    <a:lnTo>
                      <a:pt x="0" y="4"/>
                    </a:lnTo>
                    <a:lnTo>
                      <a:pt x="0" y="3"/>
                    </a:lnTo>
                    <a:lnTo>
                      <a:pt x="0" y="4"/>
                    </a:lnTo>
                    <a:lnTo>
                      <a:pt x="0" y="5"/>
                    </a:lnTo>
                    <a:lnTo>
                      <a:pt x="0" y="4"/>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7"/>
                    </a:lnTo>
                    <a:lnTo>
                      <a:pt x="0" y="6"/>
                    </a:lnTo>
                    <a:lnTo>
                      <a:pt x="0" y="7"/>
                    </a:lnTo>
                    <a:lnTo>
                      <a:pt x="0" y="6"/>
                    </a:lnTo>
                    <a:lnTo>
                      <a:pt x="0" y="6"/>
                    </a:lnTo>
                    <a:lnTo>
                      <a:pt x="0" y="6"/>
                    </a:lnTo>
                    <a:lnTo>
                      <a:pt x="0" y="5"/>
                    </a:lnTo>
                    <a:lnTo>
                      <a:pt x="0" y="5"/>
                    </a:lnTo>
                    <a:lnTo>
                      <a:pt x="0" y="4"/>
                    </a:lnTo>
                    <a:lnTo>
                      <a:pt x="0" y="4"/>
                    </a:lnTo>
                    <a:lnTo>
                      <a:pt x="0" y="5"/>
                    </a:lnTo>
                    <a:lnTo>
                      <a:pt x="0" y="4"/>
                    </a:lnTo>
                    <a:lnTo>
                      <a:pt x="0" y="4"/>
                    </a:lnTo>
                    <a:lnTo>
                      <a:pt x="0" y="4"/>
                    </a:lnTo>
                    <a:lnTo>
                      <a:pt x="0" y="3"/>
                    </a:lnTo>
                    <a:lnTo>
                      <a:pt x="0" y="3"/>
                    </a:lnTo>
                    <a:lnTo>
                      <a:pt x="0" y="3"/>
                    </a:lnTo>
                    <a:lnTo>
                      <a:pt x="0" y="3"/>
                    </a:lnTo>
                    <a:lnTo>
                      <a:pt x="0" y="3"/>
                    </a:lnTo>
                    <a:lnTo>
                      <a:pt x="0" y="4"/>
                    </a:lnTo>
                    <a:lnTo>
                      <a:pt x="0" y="3"/>
                    </a:lnTo>
                    <a:lnTo>
                      <a:pt x="0" y="4"/>
                    </a:lnTo>
                    <a:lnTo>
                      <a:pt x="0" y="4"/>
                    </a:lnTo>
                    <a:lnTo>
                      <a:pt x="0" y="5"/>
                    </a:lnTo>
                    <a:lnTo>
                      <a:pt x="0" y="5"/>
                    </a:lnTo>
                    <a:lnTo>
                      <a:pt x="0" y="5"/>
                    </a:lnTo>
                    <a:lnTo>
                      <a:pt x="0" y="6"/>
                    </a:lnTo>
                    <a:lnTo>
                      <a:pt x="0" y="5"/>
                    </a:lnTo>
                    <a:lnTo>
                      <a:pt x="0" y="6"/>
                    </a:lnTo>
                    <a:lnTo>
                      <a:pt x="0" y="6"/>
                    </a:lnTo>
                    <a:lnTo>
                      <a:pt x="0" y="6"/>
                    </a:lnTo>
                    <a:lnTo>
                      <a:pt x="0" y="6"/>
                    </a:lnTo>
                    <a:lnTo>
                      <a:pt x="0" y="7"/>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4"/>
                    </a:lnTo>
                    <a:lnTo>
                      <a:pt x="0" y="4"/>
                    </a:lnTo>
                    <a:lnTo>
                      <a:pt x="0" y="3"/>
                    </a:lnTo>
                    <a:lnTo>
                      <a:pt x="0" y="4"/>
                    </a:lnTo>
                    <a:lnTo>
                      <a:pt x="0" y="4"/>
                    </a:lnTo>
                    <a:lnTo>
                      <a:pt x="0" y="4"/>
                    </a:lnTo>
                    <a:lnTo>
                      <a:pt x="0" y="3"/>
                    </a:lnTo>
                    <a:lnTo>
                      <a:pt x="0" y="4"/>
                    </a:lnTo>
                    <a:lnTo>
                      <a:pt x="0" y="3"/>
                    </a:lnTo>
                    <a:lnTo>
                      <a:pt x="0" y="5"/>
                    </a:lnTo>
                    <a:lnTo>
                      <a:pt x="0" y="4"/>
                    </a:lnTo>
                    <a:lnTo>
                      <a:pt x="0" y="3"/>
                    </a:lnTo>
                    <a:lnTo>
                      <a:pt x="0" y="4"/>
                    </a:lnTo>
                    <a:lnTo>
                      <a:pt x="0" y="3"/>
                    </a:lnTo>
                    <a:lnTo>
                      <a:pt x="0" y="3"/>
                    </a:lnTo>
                    <a:lnTo>
                      <a:pt x="0" y="3"/>
                    </a:lnTo>
                    <a:lnTo>
                      <a:pt x="0" y="3"/>
                    </a:lnTo>
                    <a:lnTo>
                      <a:pt x="0" y="2"/>
                    </a:lnTo>
                    <a:lnTo>
                      <a:pt x="0" y="1"/>
                    </a:lnTo>
                    <a:lnTo>
                      <a:pt x="0" y="1"/>
                    </a:lnTo>
                    <a:lnTo>
                      <a:pt x="0" y="1"/>
                    </a:lnTo>
                    <a:lnTo>
                      <a:pt x="0" y="1"/>
                    </a:lnTo>
                    <a:lnTo>
                      <a:pt x="0" y="1"/>
                    </a:lnTo>
                    <a:lnTo>
                      <a:pt x="0" y="1"/>
                    </a:lnTo>
                    <a:lnTo>
                      <a:pt x="0" y="2"/>
                    </a:lnTo>
                    <a:lnTo>
                      <a:pt x="0" y="3"/>
                    </a:lnTo>
                    <a:lnTo>
                      <a:pt x="0" y="2"/>
                    </a:lnTo>
                    <a:lnTo>
                      <a:pt x="0" y="3"/>
                    </a:lnTo>
                    <a:lnTo>
                      <a:pt x="0" y="3"/>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7"/>
                    </a:lnTo>
                    <a:lnTo>
                      <a:pt x="0" y="7"/>
                    </a:lnTo>
                    <a:lnTo>
                      <a:pt x="0" y="6"/>
                    </a:lnTo>
                    <a:lnTo>
                      <a:pt x="0" y="6"/>
                    </a:lnTo>
                    <a:lnTo>
                      <a:pt x="0" y="6"/>
                    </a:lnTo>
                    <a:lnTo>
                      <a:pt x="0" y="5"/>
                    </a:lnTo>
                    <a:lnTo>
                      <a:pt x="0" y="5"/>
                    </a:lnTo>
                    <a:lnTo>
                      <a:pt x="0" y="5"/>
                    </a:lnTo>
                    <a:lnTo>
                      <a:pt x="0" y="5"/>
                    </a:lnTo>
                    <a:lnTo>
                      <a:pt x="0" y="5"/>
                    </a:lnTo>
                    <a:lnTo>
                      <a:pt x="0" y="4"/>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1"/>
                    </a:lnTo>
                    <a:lnTo>
                      <a:pt x="0" y="2"/>
                    </a:lnTo>
                    <a:lnTo>
                      <a:pt x="0" y="1"/>
                    </a:lnTo>
                    <a:lnTo>
                      <a:pt x="0" y="1"/>
                    </a:lnTo>
                    <a:lnTo>
                      <a:pt x="0" y="1"/>
                    </a:lnTo>
                    <a:lnTo>
                      <a:pt x="0" y="1"/>
                    </a:lnTo>
                    <a:lnTo>
                      <a:pt x="0" y="1"/>
                    </a:lnTo>
                    <a:lnTo>
                      <a:pt x="0" y="1"/>
                    </a:lnTo>
                    <a:lnTo>
                      <a:pt x="0" y="2"/>
                    </a:lnTo>
                    <a:lnTo>
                      <a:pt x="0" y="1"/>
                    </a:lnTo>
                    <a:lnTo>
                      <a:pt x="0" y="2"/>
                    </a:lnTo>
                    <a:lnTo>
                      <a:pt x="0" y="2"/>
                    </a:lnTo>
                    <a:lnTo>
                      <a:pt x="0" y="2"/>
                    </a:lnTo>
                    <a:lnTo>
                      <a:pt x="0" y="2"/>
                    </a:lnTo>
                    <a:lnTo>
                      <a:pt x="0" y="1"/>
                    </a:lnTo>
                    <a:lnTo>
                      <a:pt x="0" y="1"/>
                    </a:lnTo>
                    <a:lnTo>
                      <a:pt x="0" y="1"/>
                    </a:lnTo>
                    <a:lnTo>
                      <a:pt x="0" y="0"/>
                    </a:lnTo>
                    <a:lnTo>
                      <a:pt x="0" y="0"/>
                    </a:lnTo>
                    <a:lnTo>
                      <a:pt x="0" y="0"/>
                    </a:lnTo>
                    <a:lnTo>
                      <a:pt x="0" y="0"/>
                    </a:lnTo>
                    <a:lnTo>
                      <a:pt x="0" y="0"/>
                    </a:lnTo>
                    <a:lnTo>
                      <a:pt x="0" y="1"/>
                    </a:lnTo>
                    <a:lnTo>
                      <a:pt x="0" y="0"/>
                    </a:lnTo>
                    <a:lnTo>
                      <a:pt x="0" y="1"/>
                    </a:lnTo>
                    <a:lnTo>
                      <a:pt x="0" y="0"/>
                    </a:lnTo>
                    <a:lnTo>
                      <a:pt x="0" y="1"/>
                    </a:lnTo>
                    <a:lnTo>
                      <a:pt x="0" y="1"/>
                    </a:lnTo>
                    <a:lnTo>
                      <a:pt x="0" y="1"/>
                    </a:lnTo>
                    <a:lnTo>
                      <a:pt x="0" y="1"/>
                    </a:lnTo>
                    <a:lnTo>
                      <a:pt x="0" y="1"/>
                    </a:lnTo>
                    <a:lnTo>
                      <a:pt x="0" y="1"/>
                    </a:lnTo>
                    <a:lnTo>
                      <a:pt x="0" y="2"/>
                    </a:lnTo>
                    <a:lnTo>
                      <a:pt x="0" y="2"/>
                    </a:lnTo>
                    <a:lnTo>
                      <a:pt x="0" y="2"/>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6"/>
                    </a:lnTo>
                    <a:lnTo>
                      <a:pt x="0" y="5"/>
                    </a:lnTo>
                    <a:lnTo>
                      <a:pt x="0" y="5"/>
                    </a:lnTo>
                    <a:lnTo>
                      <a:pt x="0" y="4"/>
                    </a:lnTo>
                    <a:lnTo>
                      <a:pt x="0" y="5"/>
                    </a:lnTo>
                    <a:lnTo>
                      <a:pt x="0" y="4"/>
                    </a:lnTo>
                    <a:lnTo>
                      <a:pt x="0" y="5"/>
                    </a:lnTo>
                    <a:lnTo>
                      <a:pt x="0" y="5"/>
                    </a:lnTo>
                    <a:lnTo>
                      <a:pt x="0" y="5"/>
                    </a:lnTo>
                    <a:lnTo>
                      <a:pt x="0" y="4"/>
                    </a:lnTo>
                    <a:lnTo>
                      <a:pt x="0" y="5"/>
                    </a:lnTo>
                    <a:lnTo>
                      <a:pt x="0" y="5"/>
                    </a:lnTo>
                    <a:lnTo>
                      <a:pt x="0" y="5"/>
                    </a:lnTo>
                    <a:lnTo>
                      <a:pt x="0" y="6"/>
                    </a:lnTo>
                    <a:lnTo>
                      <a:pt x="0" y="6"/>
                    </a:lnTo>
                    <a:lnTo>
                      <a:pt x="0" y="6"/>
                    </a:lnTo>
                    <a:lnTo>
                      <a:pt x="0" y="6"/>
                    </a:lnTo>
                    <a:lnTo>
                      <a:pt x="0" y="5"/>
                    </a:lnTo>
                    <a:lnTo>
                      <a:pt x="0" y="6"/>
                    </a:lnTo>
                    <a:lnTo>
                      <a:pt x="0" y="6"/>
                    </a:lnTo>
                    <a:lnTo>
                      <a:pt x="0" y="6"/>
                    </a:lnTo>
                    <a:lnTo>
                      <a:pt x="0" y="5"/>
                    </a:lnTo>
                    <a:lnTo>
                      <a:pt x="0" y="5"/>
                    </a:lnTo>
                    <a:lnTo>
                      <a:pt x="0" y="5"/>
                    </a:lnTo>
                    <a:lnTo>
                      <a:pt x="0" y="4"/>
                    </a:lnTo>
                    <a:lnTo>
                      <a:pt x="0" y="5"/>
                    </a:lnTo>
                    <a:lnTo>
                      <a:pt x="0" y="5"/>
                    </a:lnTo>
                    <a:lnTo>
                      <a:pt x="0" y="5"/>
                    </a:lnTo>
                    <a:lnTo>
                      <a:pt x="0" y="5"/>
                    </a:lnTo>
                    <a:lnTo>
                      <a:pt x="0" y="5"/>
                    </a:lnTo>
                    <a:lnTo>
                      <a:pt x="0" y="6"/>
                    </a:lnTo>
                    <a:lnTo>
                      <a:pt x="0" y="6"/>
                    </a:lnTo>
                    <a:lnTo>
                      <a:pt x="0" y="5"/>
                    </a:lnTo>
                    <a:lnTo>
                      <a:pt x="0" y="7"/>
                    </a:lnTo>
                    <a:lnTo>
                      <a:pt x="0" y="6"/>
                    </a:lnTo>
                    <a:lnTo>
                      <a:pt x="0" y="8"/>
                    </a:lnTo>
                    <a:lnTo>
                      <a:pt x="0" y="7"/>
                    </a:lnTo>
                    <a:lnTo>
                      <a:pt x="0" y="7"/>
                    </a:lnTo>
                    <a:lnTo>
                      <a:pt x="0" y="7"/>
                    </a:lnTo>
                    <a:lnTo>
                      <a:pt x="0" y="7"/>
                    </a:lnTo>
                    <a:lnTo>
                      <a:pt x="0" y="8"/>
                    </a:lnTo>
                    <a:lnTo>
                      <a:pt x="0" y="7"/>
                    </a:lnTo>
                    <a:lnTo>
                      <a:pt x="0" y="8"/>
                    </a:lnTo>
                    <a:lnTo>
                      <a:pt x="0" y="7"/>
                    </a:lnTo>
                    <a:lnTo>
                      <a:pt x="0" y="7"/>
                    </a:lnTo>
                    <a:lnTo>
                      <a:pt x="0" y="7"/>
                    </a:lnTo>
                    <a:lnTo>
                      <a:pt x="0" y="6"/>
                    </a:lnTo>
                    <a:lnTo>
                      <a:pt x="0" y="6"/>
                    </a:lnTo>
                    <a:lnTo>
                      <a:pt x="0" y="6"/>
                    </a:lnTo>
                    <a:lnTo>
                      <a:pt x="0" y="6"/>
                    </a:lnTo>
                    <a:lnTo>
                      <a:pt x="0" y="6"/>
                    </a:lnTo>
                    <a:lnTo>
                      <a:pt x="0" y="6"/>
                    </a:lnTo>
                    <a:lnTo>
                      <a:pt x="0" y="6"/>
                    </a:lnTo>
                    <a:lnTo>
                      <a:pt x="0" y="5"/>
                    </a:lnTo>
                    <a:lnTo>
                      <a:pt x="0" y="6"/>
                    </a:lnTo>
                    <a:lnTo>
                      <a:pt x="0" y="6"/>
                    </a:lnTo>
                    <a:lnTo>
                      <a:pt x="0" y="5"/>
                    </a:lnTo>
                    <a:lnTo>
                      <a:pt x="0" y="6"/>
                    </a:lnTo>
                    <a:lnTo>
                      <a:pt x="0" y="5"/>
                    </a:lnTo>
                    <a:lnTo>
                      <a:pt x="0" y="6"/>
                    </a:lnTo>
                    <a:lnTo>
                      <a:pt x="0" y="5"/>
                    </a:lnTo>
                    <a:lnTo>
                      <a:pt x="0" y="5"/>
                    </a:lnTo>
                    <a:lnTo>
                      <a:pt x="0" y="5"/>
                    </a:lnTo>
                    <a:lnTo>
                      <a:pt x="0" y="4"/>
                    </a:lnTo>
                    <a:lnTo>
                      <a:pt x="0" y="5"/>
                    </a:lnTo>
                    <a:lnTo>
                      <a:pt x="0" y="4"/>
                    </a:lnTo>
                    <a:lnTo>
                      <a:pt x="0" y="4"/>
                    </a:lnTo>
                    <a:lnTo>
                      <a:pt x="0" y="4"/>
                    </a:lnTo>
                    <a:lnTo>
                      <a:pt x="0" y="5"/>
                    </a:lnTo>
                    <a:lnTo>
                      <a:pt x="0" y="4"/>
                    </a:lnTo>
                    <a:lnTo>
                      <a:pt x="0" y="4"/>
                    </a:lnTo>
                    <a:lnTo>
                      <a:pt x="0" y="3"/>
                    </a:lnTo>
                    <a:lnTo>
                      <a:pt x="0" y="4"/>
                    </a:lnTo>
                    <a:lnTo>
                      <a:pt x="0" y="4"/>
                    </a:lnTo>
                    <a:lnTo>
                      <a:pt x="0" y="4"/>
                    </a:lnTo>
                    <a:lnTo>
                      <a:pt x="0" y="4"/>
                    </a:lnTo>
                    <a:lnTo>
                      <a:pt x="0" y="3"/>
                    </a:lnTo>
                    <a:lnTo>
                      <a:pt x="0" y="4"/>
                    </a:lnTo>
                    <a:lnTo>
                      <a:pt x="0" y="4"/>
                    </a:lnTo>
                    <a:lnTo>
                      <a:pt x="0" y="4"/>
                    </a:lnTo>
                    <a:lnTo>
                      <a:pt x="0" y="5"/>
                    </a:lnTo>
                    <a:lnTo>
                      <a:pt x="0" y="4"/>
                    </a:lnTo>
                    <a:lnTo>
                      <a:pt x="0" y="4"/>
                    </a:lnTo>
                    <a:lnTo>
                      <a:pt x="0" y="4"/>
                    </a:lnTo>
                    <a:lnTo>
                      <a:pt x="0" y="4"/>
                    </a:lnTo>
                    <a:lnTo>
                      <a:pt x="0" y="5"/>
                    </a:lnTo>
                    <a:lnTo>
                      <a:pt x="0" y="5"/>
                    </a:lnTo>
                    <a:lnTo>
                      <a:pt x="0" y="5"/>
                    </a:lnTo>
                    <a:lnTo>
                      <a:pt x="0" y="4"/>
                    </a:lnTo>
                    <a:lnTo>
                      <a:pt x="0" y="4"/>
                    </a:lnTo>
                    <a:lnTo>
                      <a:pt x="0" y="4"/>
                    </a:lnTo>
                    <a:lnTo>
                      <a:pt x="0" y="3"/>
                    </a:lnTo>
                    <a:lnTo>
                      <a:pt x="0" y="4"/>
                    </a:lnTo>
                    <a:lnTo>
                      <a:pt x="0" y="3"/>
                    </a:lnTo>
                    <a:lnTo>
                      <a:pt x="0" y="3"/>
                    </a:lnTo>
                    <a:lnTo>
                      <a:pt x="0" y="3"/>
                    </a:lnTo>
                    <a:lnTo>
                      <a:pt x="0" y="2"/>
                    </a:lnTo>
                    <a:lnTo>
                      <a:pt x="0" y="3"/>
                    </a:lnTo>
                    <a:lnTo>
                      <a:pt x="0" y="3"/>
                    </a:lnTo>
                    <a:lnTo>
                      <a:pt x="0" y="4"/>
                    </a:lnTo>
                    <a:lnTo>
                      <a:pt x="0" y="3"/>
                    </a:lnTo>
                    <a:lnTo>
                      <a:pt x="0" y="3"/>
                    </a:lnTo>
                    <a:lnTo>
                      <a:pt x="0" y="3"/>
                    </a:lnTo>
                    <a:lnTo>
                      <a:pt x="0" y="3"/>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1" y="5"/>
                    </a:lnTo>
                    <a:lnTo>
                      <a:pt x="1" y="6"/>
                    </a:lnTo>
                    <a:lnTo>
                      <a:pt x="1" y="6"/>
                    </a:lnTo>
                    <a:lnTo>
                      <a:pt x="1" y="5"/>
                    </a:lnTo>
                    <a:lnTo>
                      <a:pt x="1" y="6"/>
                    </a:lnTo>
                    <a:lnTo>
                      <a:pt x="1" y="5"/>
                    </a:lnTo>
                    <a:lnTo>
                      <a:pt x="1" y="5"/>
                    </a:lnTo>
                    <a:lnTo>
                      <a:pt x="1" y="5"/>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4"/>
                    </a:lnTo>
                    <a:lnTo>
                      <a:pt x="1" y="3"/>
                    </a:lnTo>
                    <a:lnTo>
                      <a:pt x="1" y="2"/>
                    </a:lnTo>
                    <a:lnTo>
                      <a:pt x="1" y="2"/>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4"/>
                    </a:lnTo>
                    <a:lnTo>
                      <a:pt x="1" y="3"/>
                    </a:lnTo>
                    <a:lnTo>
                      <a:pt x="1" y="3"/>
                    </a:lnTo>
                    <a:lnTo>
                      <a:pt x="1" y="2"/>
                    </a:lnTo>
                    <a:lnTo>
                      <a:pt x="1" y="2"/>
                    </a:lnTo>
                    <a:lnTo>
                      <a:pt x="1" y="3"/>
                    </a:lnTo>
                    <a:lnTo>
                      <a:pt x="1" y="3"/>
                    </a:lnTo>
                    <a:lnTo>
                      <a:pt x="1" y="3"/>
                    </a:lnTo>
                    <a:lnTo>
                      <a:pt x="1" y="3"/>
                    </a:lnTo>
                    <a:lnTo>
                      <a:pt x="1" y="3"/>
                    </a:lnTo>
                    <a:lnTo>
                      <a:pt x="1" y="4"/>
                    </a:lnTo>
                    <a:lnTo>
                      <a:pt x="1" y="5"/>
                    </a:lnTo>
                    <a:lnTo>
                      <a:pt x="1" y="5"/>
                    </a:lnTo>
                    <a:lnTo>
                      <a:pt x="1" y="5"/>
                    </a:lnTo>
                    <a:lnTo>
                      <a:pt x="1" y="6"/>
                    </a:lnTo>
                    <a:lnTo>
                      <a:pt x="1" y="5"/>
                    </a:lnTo>
                    <a:lnTo>
                      <a:pt x="1" y="6"/>
                    </a:lnTo>
                    <a:lnTo>
                      <a:pt x="1" y="6"/>
                    </a:lnTo>
                    <a:lnTo>
                      <a:pt x="1" y="7"/>
                    </a:lnTo>
                    <a:lnTo>
                      <a:pt x="1" y="8"/>
                    </a:lnTo>
                    <a:lnTo>
                      <a:pt x="1" y="8"/>
                    </a:lnTo>
                    <a:lnTo>
                      <a:pt x="1" y="8"/>
                    </a:lnTo>
                    <a:lnTo>
                      <a:pt x="1" y="8"/>
                    </a:lnTo>
                    <a:lnTo>
                      <a:pt x="1" y="8"/>
                    </a:lnTo>
                    <a:lnTo>
                      <a:pt x="1" y="8"/>
                    </a:lnTo>
                    <a:lnTo>
                      <a:pt x="1" y="8"/>
                    </a:lnTo>
                    <a:lnTo>
                      <a:pt x="1" y="8"/>
                    </a:lnTo>
                    <a:lnTo>
                      <a:pt x="1" y="7"/>
                    </a:lnTo>
                    <a:lnTo>
                      <a:pt x="1" y="7"/>
                    </a:lnTo>
                    <a:lnTo>
                      <a:pt x="1" y="6"/>
                    </a:lnTo>
                    <a:lnTo>
                      <a:pt x="1" y="7"/>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7"/>
                    </a:lnTo>
                    <a:lnTo>
                      <a:pt x="1" y="6"/>
                    </a:lnTo>
                    <a:lnTo>
                      <a:pt x="1" y="6"/>
                    </a:lnTo>
                    <a:lnTo>
                      <a:pt x="1" y="6"/>
                    </a:lnTo>
                    <a:lnTo>
                      <a:pt x="1" y="6"/>
                    </a:lnTo>
                    <a:lnTo>
                      <a:pt x="1" y="6"/>
                    </a:lnTo>
                    <a:lnTo>
                      <a:pt x="1" y="6"/>
                    </a:lnTo>
                    <a:lnTo>
                      <a:pt x="1" y="7"/>
                    </a:lnTo>
                    <a:lnTo>
                      <a:pt x="1" y="7"/>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7"/>
                    </a:lnTo>
                    <a:lnTo>
                      <a:pt x="1" y="6"/>
                    </a:lnTo>
                    <a:lnTo>
                      <a:pt x="1" y="7"/>
                    </a:lnTo>
                    <a:lnTo>
                      <a:pt x="1" y="6"/>
                    </a:lnTo>
                    <a:lnTo>
                      <a:pt x="1" y="7"/>
                    </a:lnTo>
                    <a:lnTo>
                      <a:pt x="1" y="7"/>
                    </a:lnTo>
                    <a:lnTo>
                      <a:pt x="1" y="8"/>
                    </a:lnTo>
                    <a:lnTo>
                      <a:pt x="1" y="8"/>
                    </a:lnTo>
                    <a:lnTo>
                      <a:pt x="1" y="7"/>
                    </a:lnTo>
                    <a:lnTo>
                      <a:pt x="1" y="8"/>
                    </a:lnTo>
                    <a:lnTo>
                      <a:pt x="1" y="8"/>
                    </a:lnTo>
                    <a:lnTo>
                      <a:pt x="1" y="8"/>
                    </a:lnTo>
                    <a:lnTo>
                      <a:pt x="1" y="8"/>
                    </a:lnTo>
                    <a:lnTo>
                      <a:pt x="1" y="7"/>
                    </a:lnTo>
                    <a:lnTo>
                      <a:pt x="1" y="8"/>
                    </a:lnTo>
                    <a:lnTo>
                      <a:pt x="1" y="8"/>
                    </a:lnTo>
                    <a:lnTo>
                      <a:pt x="1" y="8"/>
                    </a:lnTo>
                    <a:lnTo>
                      <a:pt x="1" y="8"/>
                    </a:lnTo>
                    <a:lnTo>
                      <a:pt x="1" y="8"/>
                    </a:lnTo>
                    <a:lnTo>
                      <a:pt x="1" y="7"/>
                    </a:lnTo>
                    <a:lnTo>
                      <a:pt x="1" y="8"/>
                    </a:lnTo>
                    <a:lnTo>
                      <a:pt x="1" y="8"/>
                    </a:lnTo>
                    <a:lnTo>
                      <a:pt x="1" y="8"/>
                    </a:lnTo>
                    <a:lnTo>
                      <a:pt x="1" y="8"/>
                    </a:lnTo>
                    <a:lnTo>
                      <a:pt x="1" y="8"/>
                    </a:lnTo>
                    <a:lnTo>
                      <a:pt x="1" y="9"/>
                    </a:lnTo>
                    <a:lnTo>
                      <a:pt x="1" y="9"/>
                    </a:lnTo>
                    <a:lnTo>
                      <a:pt x="1" y="8"/>
                    </a:lnTo>
                    <a:lnTo>
                      <a:pt x="1" y="8"/>
                    </a:lnTo>
                    <a:lnTo>
                      <a:pt x="1" y="7"/>
                    </a:lnTo>
                    <a:lnTo>
                      <a:pt x="1" y="8"/>
                    </a:lnTo>
                    <a:lnTo>
                      <a:pt x="1" y="9"/>
                    </a:lnTo>
                    <a:lnTo>
                      <a:pt x="1" y="8"/>
                    </a:lnTo>
                    <a:lnTo>
                      <a:pt x="1" y="9"/>
                    </a:lnTo>
                    <a:lnTo>
                      <a:pt x="1" y="8"/>
                    </a:lnTo>
                    <a:lnTo>
                      <a:pt x="1" y="8"/>
                    </a:lnTo>
                    <a:lnTo>
                      <a:pt x="1" y="8"/>
                    </a:lnTo>
                    <a:lnTo>
                      <a:pt x="1" y="9"/>
                    </a:lnTo>
                    <a:lnTo>
                      <a:pt x="1" y="8"/>
                    </a:lnTo>
                    <a:lnTo>
                      <a:pt x="1" y="8"/>
                    </a:lnTo>
                    <a:lnTo>
                      <a:pt x="1" y="8"/>
                    </a:lnTo>
                    <a:lnTo>
                      <a:pt x="1" y="8"/>
                    </a:lnTo>
                    <a:lnTo>
                      <a:pt x="1" y="8"/>
                    </a:lnTo>
                    <a:lnTo>
                      <a:pt x="1" y="7"/>
                    </a:lnTo>
                    <a:lnTo>
                      <a:pt x="1" y="7"/>
                    </a:lnTo>
                    <a:lnTo>
                      <a:pt x="1" y="7"/>
                    </a:lnTo>
                    <a:lnTo>
                      <a:pt x="1" y="8"/>
                    </a:lnTo>
                  </a:path>
                </a:pathLst>
              </a:custGeom>
              <a:noFill/>
              <a:ln w="0">
                <a:solidFill>
                  <a:srgbClr val="3366FF"/>
                </a:solidFill>
                <a:prstDash val="solid"/>
                <a:round/>
                <a:headEnd/>
                <a:tailEnd/>
              </a:ln>
            </p:spPr>
            <p:txBody>
              <a:bodyPr/>
              <a:lstStyle/>
              <a:p>
                <a:endParaRPr lang="en-GB"/>
              </a:p>
            </p:txBody>
          </p:sp>
          <p:sp>
            <p:nvSpPr>
              <p:cNvPr id="186043" name="Freeform 699"/>
              <p:cNvSpPr>
                <a:spLocks/>
              </p:cNvSpPr>
              <p:nvPr/>
            </p:nvSpPr>
            <p:spPr bwMode="auto">
              <a:xfrm>
                <a:off x="3072" y="3587"/>
                <a:ext cx="1" cy="60"/>
              </a:xfrm>
              <a:custGeom>
                <a:avLst/>
                <a:gdLst/>
                <a:ahLst/>
                <a:cxnLst>
                  <a:cxn ang="0">
                    <a:pos x="0" y="8"/>
                  </a:cxn>
                  <a:cxn ang="0">
                    <a:pos x="0" y="9"/>
                  </a:cxn>
                  <a:cxn ang="0">
                    <a:pos x="0" y="9"/>
                  </a:cxn>
                  <a:cxn ang="0">
                    <a:pos x="0" y="7"/>
                  </a:cxn>
                  <a:cxn ang="0">
                    <a:pos x="0" y="8"/>
                  </a:cxn>
                  <a:cxn ang="0">
                    <a:pos x="0" y="5"/>
                  </a:cxn>
                  <a:cxn ang="0">
                    <a:pos x="0" y="6"/>
                  </a:cxn>
                  <a:cxn ang="0">
                    <a:pos x="0" y="8"/>
                  </a:cxn>
                  <a:cxn ang="0">
                    <a:pos x="0" y="4"/>
                  </a:cxn>
                  <a:cxn ang="0">
                    <a:pos x="0" y="6"/>
                  </a:cxn>
                  <a:cxn ang="0">
                    <a:pos x="0" y="9"/>
                  </a:cxn>
                  <a:cxn ang="0">
                    <a:pos x="0" y="6"/>
                  </a:cxn>
                  <a:cxn ang="0">
                    <a:pos x="0" y="9"/>
                  </a:cxn>
                  <a:cxn ang="0">
                    <a:pos x="0" y="9"/>
                  </a:cxn>
                  <a:cxn ang="0">
                    <a:pos x="0" y="10"/>
                  </a:cxn>
                  <a:cxn ang="0">
                    <a:pos x="0" y="9"/>
                  </a:cxn>
                  <a:cxn ang="0">
                    <a:pos x="0" y="8"/>
                  </a:cxn>
                  <a:cxn ang="0">
                    <a:pos x="0" y="8"/>
                  </a:cxn>
                  <a:cxn ang="0">
                    <a:pos x="0" y="8"/>
                  </a:cxn>
                  <a:cxn ang="0">
                    <a:pos x="0" y="7"/>
                  </a:cxn>
                  <a:cxn ang="0">
                    <a:pos x="0" y="8"/>
                  </a:cxn>
                  <a:cxn ang="0">
                    <a:pos x="0" y="8"/>
                  </a:cxn>
                  <a:cxn ang="0">
                    <a:pos x="0" y="7"/>
                  </a:cxn>
                  <a:cxn ang="0">
                    <a:pos x="0" y="7"/>
                  </a:cxn>
                  <a:cxn ang="0">
                    <a:pos x="0" y="5"/>
                  </a:cxn>
                  <a:cxn ang="0">
                    <a:pos x="0" y="6"/>
                  </a:cxn>
                  <a:cxn ang="0">
                    <a:pos x="0" y="6"/>
                  </a:cxn>
                  <a:cxn ang="0">
                    <a:pos x="0" y="4"/>
                  </a:cxn>
                  <a:cxn ang="0">
                    <a:pos x="0" y="7"/>
                  </a:cxn>
                  <a:cxn ang="0">
                    <a:pos x="0" y="1"/>
                  </a:cxn>
                  <a:cxn ang="0">
                    <a:pos x="0" y="2"/>
                  </a:cxn>
                  <a:cxn ang="0">
                    <a:pos x="0" y="4"/>
                  </a:cxn>
                  <a:cxn ang="0">
                    <a:pos x="0" y="4"/>
                  </a:cxn>
                  <a:cxn ang="0">
                    <a:pos x="0" y="5"/>
                  </a:cxn>
                  <a:cxn ang="0">
                    <a:pos x="0" y="6"/>
                  </a:cxn>
                  <a:cxn ang="0">
                    <a:pos x="0" y="6"/>
                  </a:cxn>
                  <a:cxn ang="0">
                    <a:pos x="0" y="5"/>
                  </a:cxn>
                  <a:cxn ang="0">
                    <a:pos x="0" y="5"/>
                  </a:cxn>
                  <a:cxn ang="0">
                    <a:pos x="0" y="5"/>
                  </a:cxn>
                  <a:cxn ang="0">
                    <a:pos x="0" y="5"/>
                  </a:cxn>
                  <a:cxn ang="0">
                    <a:pos x="0" y="7"/>
                  </a:cxn>
                  <a:cxn ang="0">
                    <a:pos x="0" y="5"/>
                  </a:cxn>
                  <a:cxn ang="0">
                    <a:pos x="0" y="5"/>
                  </a:cxn>
                  <a:cxn ang="0">
                    <a:pos x="0" y="3"/>
                  </a:cxn>
                  <a:cxn ang="0">
                    <a:pos x="0" y="4"/>
                  </a:cxn>
                  <a:cxn ang="0">
                    <a:pos x="0" y="3"/>
                  </a:cxn>
                  <a:cxn ang="0">
                    <a:pos x="0" y="3"/>
                  </a:cxn>
                  <a:cxn ang="0">
                    <a:pos x="0" y="5"/>
                  </a:cxn>
                  <a:cxn ang="0">
                    <a:pos x="0" y="3"/>
                  </a:cxn>
                  <a:cxn ang="0">
                    <a:pos x="0" y="4"/>
                  </a:cxn>
                  <a:cxn ang="0">
                    <a:pos x="0" y="5"/>
                  </a:cxn>
                  <a:cxn ang="0">
                    <a:pos x="0" y="5"/>
                  </a:cxn>
                  <a:cxn ang="0">
                    <a:pos x="0" y="5"/>
                  </a:cxn>
                  <a:cxn ang="0">
                    <a:pos x="0" y="5"/>
                  </a:cxn>
                  <a:cxn ang="0">
                    <a:pos x="0" y="2"/>
                  </a:cxn>
                  <a:cxn ang="0">
                    <a:pos x="0" y="1"/>
                  </a:cxn>
                  <a:cxn ang="0">
                    <a:pos x="0" y="3"/>
                  </a:cxn>
                  <a:cxn ang="0">
                    <a:pos x="0" y="5"/>
                  </a:cxn>
                  <a:cxn ang="0">
                    <a:pos x="0" y="6"/>
                  </a:cxn>
                  <a:cxn ang="0">
                    <a:pos x="0" y="6"/>
                  </a:cxn>
                  <a:cxn ang="0">
                    <a:pos x="0" y="6"/>
                  </a:cxn>
                  <a:cxn ang="0">
                    <a:pos x="0" y="4"/>
                  </a:cxn>
                  <a:cxn ang="0">
                    <a:pos x="0" y="3"/>
                  </a:cxn>
                </a:cxnLst>
                <a:rect l="0" t="0" r="r" b="b"/>
                <a:pathLst>
                  <a:path h="10">
                    <a:moveTo>
                      <a:pt x="0" y="8"/>
                    </a:moveTo>
                    <a:lnTo>
                      <a:pt x="0" y="7"/>
                    </a:lnTo>
                    <a:lnTo>
                      <a:pt x="0" y="8"/>
                    </a:lnTo>
                    <a:lnTo>
                      <a:pt x="0" y="8"/>
                    </a:lnTo>
                    <a:lnTo>
                      <a:pt x="0" y="8"/>
                    </a:lnTo>
                    <a:lnTo>
                      <a:pt x="0" y="8"/>
                    </a:lnTo>
                    <a:lnTo>
                      <a:pt x="0" y="9"/>
                    </a:lnTo>
                    <a:lnTo>
                      <a:pt x="0" y="8"/>
                    </a:lnTo>
                    <a:lnTo>
                      <a:pt x="0" y="9"/>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9"/>
                    </a:lnTo>
                    <a:lnTo>
                      <a:pt x="0" y="9"/>
                    </a:lnTo>
                    <a:lnTo>
                      <a:pt x="0" y="10"/>
                    </a:lnTo>
                    <a:lnTo>
                      <a:pt x="0" y="9"/>
                    </a:lnTo>
                    <a:lnTo>
                      <a:pt x="0" y="10"/>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7"/>
                    </a:lnTo>
                    <a:lnTo>
                      <a:pt x="0" y="8"/>
                    </a:lnTo>
                    <a:lnTo>
                      <a:pt x="0" y="8"/>
                    </a:lnTo>
                    <a:lnTo>
                      <a:pt x="0" y="8"/>
                    </a:lnTo>
                    <a:lnTo>
                      <a:pt x="0" y="8"/>
                    </a:lnTo>
                    <a:lnTo>
                      <a:pt x="0" y="8"/>
                    </a:lnTo>
                    <a:lnTo>
                      <a:pt x="0" y="7"/>
                    </a:lnTo>
                    <a:lnTo>
                      <a:pt x="0" y="7"/>
                    </a:lnTo>
                    <a:lnTo>
                      <a:pt x="0" y="6"/>
                    </a:lnTo>
                    <a:lnTo>
                      <a:pt x="0" y="7"/>
                    </a:lnTo>
                    <a:lnTo>
                      <a:pt x="0" y="7"/>
                    </a:lnTo>
                    <a:lnTo>
                      <a:pt x="0" y="8"/>
                    </a:lnTo>
                    <a:lnTo>
                      <a:pt x="0" y="7"/>
                    </a:lnTo>
                    <a:lnTo>
                      <a:pt x="0" y="7"/>
                    </a:lnTo>
                    <a:lnTo>
                      <a:pt x="0" y="6"/>
                    </a:lnTo>
                    <a:lnTo>
                      <a:pt x="0" y="6"/>
                    </a:lnTo>
                    <a:lnTo>
                      <a:pt x="0" y="6"/>
                    </a:lnTo>
                    <a:lnTo>
                      <a:pt x="0" y="5"/>
                    </a:lnTo>
                    <a:lnTo>
                      <a:pt x="0" y="6"/>
                    </a:lnTo>
                    <a:lnTo>
                      <a:pt x="0" y="6"/>
                    </a:lnTo>
                    <a:lnTo>
                      <a:pt x="0" y="5"/>
                    </a:lnTo>
                    <a:lnTo>
                      <a:pt x="0" y="6"/>
                    </a:lnTo>
                    <a:lnTo>
                      <a:pt x="0" y="5"/>
                    </a:lnTo>
                    <a:lnTo>
                      <a:pt x="0" y="6"/>
                    </a:lnTo>
                    <a:lnTo>
                      <a:pt x="0" y="6"/>
                    </a:lnTo>
                    <a:lnTo>
                      <a:pt x="0" y="6"/>
                    </a:lnTo>
                    <a:lnTo>
                      <a:pt x="0" y="6"/>
                    </a:lnTo>
                    <a:lnTo>
                      <a:pt x="0" y="5"/>
                    </a:lnTo>
                    <a:lnTo>
                      <a:pt x="0" y="5"/>
                    </a:lnTo>
                    <a:lnTo>
                      <a:pt x="0" y="6"/>
                    </a:lnTo>
                    <a:lnTo>
                      <a:pt x="0" y="6"/>
                    </a:lnTo>
                    <a:lnTo>
                      <a:pt x="0" y="7"/>
                    </a:lnTo>
                    <a:lnTo>
                      <a:pt x="0" y="6"/>
                    </a:lnTo>
                    <a:lnTo>
                      <a:pt x="0" y="6"/>
                    </a:lnTo>
                    <a:lnTo>
                      <a:pt x="0" y="7"/>
                    </a:lnTo>
                    <a:lnTo>
                      <a:pt x="0" y="7"/>
                    </a:lnTo>
                    <a:lnTo>
                      <a:pt x="0" y="7"/>
                    </a:lnTo>
                    <a:lnTo>
                      <a:pt x="0" y="8"/>
                    </a:lnTo>
                    <a:lnTo>
                      <a:pt x="0" y="7"/>
                    </a:lnTo>
                    <a:lnTo>
                      <a:pt x="0" y="8"/>
                    </a:lnTo>
                    <a:lnTo>
                      <a:pt x="0" y="8"/>
                    </a:lnTo>
                    <a:lnTo>
                      <a:pt x="0" y="8"/>
                    </a:lnTo>
                    <a:lnTo>
                      <a:pt x="0" y="7"/>
                    </a:lnTo>
                    <a:lnTo>
                      <a:pt x="0" y="8"/>
                    </a:lnTo>
                    <a:lnTo>
                      <a:pt x="0" y="8"/>
                    </a:lnTo>
                    <a:lnTo>
                      <a:pt x="0" y="8"/>
                    </a:lnTo>
                    <a:lnTo>
                      <a:pt x="0" y="8"/>
                    </a:lnTo>
                    <a:lnTo>
                      <a:pt x="0" y="8"/>
                    </a:lnTo>
                    <a:lnTo>
                      <a:pt x="0" y="7"/>
                    </a:lnTo>
                    <a:lnTo>
                      <a:pt x="0" y="6"/>
                    </a:lnTo>
                    <a:lnTo>
                      <a:pt x="0" y="6"/>
                    </a:lnTo>
                    <a:lnTo>
                      <a:pt x="0" y="6"/>
                    </a:lnTo>
                    <a:lnTo>
                      <a:pt x="0" y="5"/>
                    </a:lnTo>
                    <a:lnTo>
                      <a:pt x="0" y="5"/>
                    </a:lnTo>
                    <a:lnTo>
                      <a:pt x="0" y="4"/>
                    </a:lnTo>
                    <a:lnTo>
                      <a:pt x="0" y="4"/>
                    </a:lnTo>
                    <a:lnTo>
                      <a:pt x="0" y="4"/>
                    </a:lnTo>
                    <a:lnTo>
                      <a:pt x="0" y="4"/>
                    </a:lnTo>
                    <a:lnTo>
                      <a:pt x="0" y="5"/>
                    </a:lnTo>
                    <a:lnTo>
                      <a:pt x="0" y="5"/>
                    </a:lnTo>
                    <a:lnTo>
                      <a:pt x="0" y="5"/>
                    </a:lnTo>
                    <a:lnTo>
                      <a:pt x="0" y="5"/>
                    </a:lnTo>
                    <a:lnTo>
                      <a:pt x="0" y="6"/>
                    </a:lnTo>
                    <a:lnTo>
                      <a:pt x="0" y="5"/>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9"/>
                    </a:lnTo>
                    <a:lnTo>
                      <a:pt x="0" y="8"/>
                    </a:lnTo>
                    <a:lnTo>
                      <a:pt x="0" y="8"/>
                    </a:lnTo>
                    <a:lnTo>
                      <a:pt x="0" y="9"/>
                    </a:lnTo>
                    <a:lnTo>
                      <a:pt x="0" y="8"/>
                    </a:lnTo>
                    <a:lnTo>
                      <a:pt x="0" y="8"/>
                    </a:lnTo>
                    <a:lnTo>
                      <a:pt x="0" y="7"/>
                    </a:lnTo>
                    <a:lnTo>
                      <a:pt x="0" y="7"/>
                    </a:lnTo>
                    <a:lnTo>
                      <a:pt x="0" y="7"/>
                    </a:lnTo>
                    <a:lnTo>
                      <a:pt x="0" y="7"/>
                    </a:lnTo>
                    <a:lnTo>
                      <a:pt x="0" y="7"/>
                    </a:lnTo>
                    <a:lnTo>
                      <a:pt x="0" y="6"/>
                    </a:lnTo>
                    <a:lnTo>
                      <a:pt x="0" y="7"/>
                    </a:lnTo>
                    <a:lnTo>
                      <a:pt x="0" y="7"/>
                    </a:lnTo>
                    <a:lnTo>
                      <a:pt x="0" y="7"/>
                    </a:lnTo>
                    <a:lnTo>
                      <a:pt x="0" y="6"/>
                    </a:lnTo>
                    <a:lnTo>
                      <a:pt x="0" y="7"/>
                    </a:lnTo>
                    <a:lnTo>
                      <a:pt x="0" y="8"/>
                    </a:lnTo>
                    <a:lnTo>
                      <a:pt x="0" y="9"/>
                    </a:lnTo>
                    <a:lnTo>
                      <a:pt x="0" y="8"/>
                    </a:lnTo>
                    <a:lnTo>
                      <a:pt x="0" y="9"/>
                    </a:lnTo>
                    <a:lnTo>
                      <a:pt x="0" y="9"/>
                    </a:lnTo>
                    <a:lnTo>
                      <a:pt x="0" y="9"/>
                    </a:lnTo>
                    <a:lnTo>
                      <a:pt x="0" y="9"/>
                    </a:lnTo>
                    <a:lnTo>
                      <a:pt x="0" y="10"/>
                    </a:lnTo>
                    <a:lnTo>
                      <a:pt x="0" y="10"/>
                    </a:lnTo>
                    <a:lnTo>
                      <a:pt x="0" y="10"/>
                    </a:lnTo>
                    <a:lnTo>
                      <a:pt x="0" y="9"/>
                    </a:lnTo>
                    <a:lnTo>
                      <a:pt x="0" y="10"/>
                    </a:lnTo>
                    <a:lnTo>
                      <a:pt x="0" y="10"/>
                    </a:lnTo>
                    <a:lnTo>
                      <a:pt x="0" y="10"/>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8"/>
                    </a:lnTo>
                    <a:lnTo>
                      <a:pt x="0" y="9"/>
                    </a:lnTo>
                    <a:lnTo>
                      <a:pt x="0" y="8"/>
                    </a:lnTo>
                    <a:lnTo>
                      <a:pt x="0" y="9"/>
                    </a:lnTo>
                    <a:lnTo>
                      <a:pt x="0" y="8"/>
                    </a:lnTo>
                    <a:lnTo>
                      <a:pt x="0" y="8"/>
                    </a:lnTo>
                    <a:lnTo>
                      <a:pt x="0" y="9"/>
                    </a:lnTo>
                    <a:lnTo>
                      <a:pt x="0" y="8"/>
                    </a:lnTo>
                    <a:lnTo>
                      <a:pt x="0" y="8"/>
                    </a:lnTo>
                    <a:lnTo>
                      <a:pt x="0" y="7"/>
                    </a:lnTo>
                    <a:lnTo>
                      <a:pt x="0" y="8"/>
                    </a:lnTo>
                    <a:lnTo>
                      <a:pt x="0" y="7"/>
                    </a:lnTo>
                    <a:lnTo>
                      <a:pt x="0" y="7"/>
                    </a:lnTo>
                    <a:lnTo>
                      <a:pt x="0" y="7"/>
                    </a:lnTo>
                    <a:lnTo>
                      <a:pt x="0" y="7"/>
                    </a:lnTo>
                    <a:lnTo>
                      <a:pt x="0" y="8"/>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7"/>
                    </a:lnTo>
                    <a:lnTo>
                      <a:pt x="0" y="7"/>
                    </a:lnTo>
                    <a:lnTo>
                      <a:pt x="0" y="6"/>
                    </a:lnTo>
                    <a:lnTo>
                      <a:pt x="0" y="7"/>
                    </a:lnTo>
                    <a:lnTo>
                      <a:pt x="0" y="6"/>
                    </a:lnTo>
                    <a:lnTo>
                      <a:pt x="0" y="5"/>
                    </a:lnTo>
                    <a:lnTo>
                      <a:pt x="0" y="6"/>
                    </a:lnTo>
                    <a:lnTo>
                      <a:pt x="0" y="6"/>
                    </a:lnTo>
                    <a:lnTo>
                      <a:pt x="0" y="7"/>
                    </a:lnTo>
                    <a:lnTo>
                      <a:pt x="0" y="7"/>
                    </a:lnTo>
                    <a:lnTo>
                      <a:pt x="0" y="6"/>
                    </a:lnTo>
                    <a:lnTo>
                      <a:pt x="0" y="7"/>
                    </a:lnTo>
                    <a:lnTo>
                      <a:pt x="0" y="7"/>
                    </a:lnTo>
                    <a:lnTo>
                      <a:pt x="0" y="8"/>
                    </a:lnTo>
                    <a:lnTo>
                      <a:pt x="0" y="8"/>
                    </a:lnTo>
                    <a:lnTo>
                      <a:pt x="0" y="8"/>
                    </a:lnTo>
                    <a:lnTo>
                      <a:pt x="0" y="9"/>
                    </a:lnTo>
                    <a:lnTo>
                      <a:pt x="0" y="8"/>
                    </a:lnTo>
                    <a:lnTo>
                      <a:pt x="0" y="8"/>
                    </a:lnTo>
                    <a:lnTo>
                      <a:pt x="0" y="9"/>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7"/>
                    </a:lnTo>
                    <a:lnTo>
                      <a:pt x="0" y="8"/>
                    </a:lnTo>
                    <a:lnTo>
                      <a:pt x="0" y="8"/>
                    </a:lnTo>
                    <a:lnTo>
                      <a:pt x="0" y="8"/>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7"/>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7"/>
                    </a:lnTo>
                    <a:lnTo>
                      <a:pt x="0" y="6"/>
                    </a:lnTo>
                    <a:lnTo>
                      <a:pt x="0" y="7"/>
                    </a:lnTo>
                    <a:lnTo>
                      <a:pt x="0" y="6"/>
                    </a:lnTo>
                    <a:lnTo>
                      <a:pt x="0" y="7"/>
                    </a:lnTo>
                    <a:lnTo>
                      <a:pt x="0" y="6"/>
                    </a:lnTo>
                    <a:lnTo>
                      <a:pt x="0" y="6"/>
                    </a:lnTo>
                    <a:lnTo>
                      <a:pt x="0" y="6"/>
                    </a:lnTo>
                    <a:lnTo>
                      <a:pt x="0" y="5"/>
                    </a:lnTo>
                    <a:lnTo>
                      <a:pt x="0" y="6"/>
                    </a:lnTo>
                    <a:lnTo>
                      <a:pt x="0" y="6"/>
                    </a:lnTo>
                    <a:lnTo>
                      <a:pt x="0" y="6"/>
                    </a:lnTo>
                    <a:lnTo>
                      <a:pt x="0" y="6"/>
                    </a:lnTo>
                    <a:lnTo>
                      <a:pt x="0" y="6"/>
                    </a:lnTo>
                    <a:lnTo>
                      <a:pt x="0" y="5"/>
                    </a:lnTo>
                    <a:lnTo>
                      <a:pt x="0" y="5"/>
                    </a:lnTo>
                    <a:lnTo>
                      <a:pt x="0" y="5"/>
                    </a:lnTo>
                    <a:lnTo>
                      <a:pt x="0" y="4"/>
                    </a:lnTo>
                    <a:lnTo>
                      <a:pt x="0" y="5"/>
                    </a:lnTo>
                    <a:lnTo>
                      <a:pt x="0" y="4"/>
                    </a:lnTo>
                    <a:lnTo>
                      <a:pt x="0" y="5"/>
                    </a:lnTo>
                    <a:lnTo>
                      <a:pt x="0" y="5"/>
                    </a:lnTo>
                    <a:lnTo>
                      <a:pt x="0" y="4"/>
                    </a:lnTo>
                    <a:lnTo>
                      <a:pt x="0" y="4"/>
                    </a:lnTo>
                    <a:lnTo>
                      <a:pt x="0" y="5"/>
                    </a:lnTo>
                    <a:lnTo>
                      <a:pt x="0" y="4"/>
                    </a:lnTo>
                    <a:lnTo>
                      <a:pt x="0" y="5"/>
                    </a:lnTo>
                    <a:lnTo>
                      <a:pt x="0" y="5"/>
                    </a:lnTo>
                    <a:lnTo>
                      <a:pt x="0" y="5"/>
                    </a:lnTo>
                    <a:lnTo>
                      <a:pt x="0" y="5"/>
                    </a:lnTo>
                    <a:lnTo>
                      <a:pt x="0" y="5"/>
                    </a:lnTo>
                    <a:lnTo>
                      <a:pt x="0" y="6"/>
                    </a:lnTo>
                    <a:lnTo>
                      <a:pt x="0" y="6"/>
                    </a:lnTo>
                    <a:lnTo>
                      <a:pt x="0" y="6"/>
                    </a:lnTo>
                    <a:lnTo>
                      <a:pt x="0" y="7"/>
                    </a:lnTo>
                    <a:lnTo>
                      <a:pt x="0" y="6"/>
                    </a:lnTo>
                    <a:lnTo>
                      <a:pt x="0" y="6"/>
                    </a:lnTo>
                    <a:lnTo>
                      <a:pt x="0" y="6"/>
                    </a:lnTo>
                    <a:lnTo>
                      <a:pt x="0" y="5"/>
                    </a:lnTo>
                    <a:lnTo>
                      <a:pt x="0" y="4"/>
                    </a:lnTo>
                    <a:lnTo>
                      <a:pt x="0" y="4"/>
                    </a:lnTo>
                    <a:lnTo>
                      <a:pt x="0" y="3"/>
                    </a:lnTo>
                    <a:lnTo>
                      <a:pt x="0" y="2"/>
                    </a:lnTo>
                    <a:lnTo>
                      <a:pt x="0" y="2"/>
                    </a:lnTo>
                    <a:lnTo>
                      <a:pt x="0" y="2"/>
                    </a:lnTo>
                    <a:lnTo>
                      <a:pt x="0" y="1"/>
                    </a:lnTo>
                    <a:lnTo>
                      <a:pt x="0" y="1"/>
                    </a:lnTo>
                    <a:lnTo>
                      <a:pt x="0" y="0"/>
                    </a:lnTo>
                    <a:lnTo>
                      <a:pt x="0" y="0"/>
                    </a:lnTo>
                    <a:lnTo>
                      <a:pt x="0" y="0"/>
                    </a:lnTo>
                    <a:lnTo>
                      <a:pt x="0" y="1"/>
                    </a:lnTo>
                    <a:lnTo>
                      <a:pt x="0" y="1"/>
                    </a:lnTo>
                    <a:lnTo>
                      <a:pt x="0" y="2"/>
                    </a:lnTo>
                    <a:lnTo>
                      <a:pt x="0" y="2"/>
                    </a:lnTo>
                    <a:lnTo>
                      <a:pt x="0" y="3"/>
                    </a:lnTo>
                    <a:lnTo>
                      <a:pt x="0" y="2"/>
                    </a:lnTo>
                    <a:lnTo>
                      <a:pt x="0" y="2"/>
                    </a:lnTo>
                    <a:lnTo>
                      <a:pt x="0" y="2"/>
                    </a:lnTo>
                    <a:lnTo>
                      <a:pt x="0" y="2"/>
                    </a:lnTo>
                    <a:lnTo>
                      <a:pt x="0" y="2"/>
                    </a:lnTo>
                    <a:lnTo>
                      <a:pt x="0" y="2"/>
                    </a:lnTo>
                    <a:lnTo>
                      <a:pt x="0" y="2"/>
                    </a:lnTo>
                    <a:lnTo>
                      <a:pt x="0" y="1"/>
                    </a:lnTo>
                    <a:lnTo>
                      <a:pt x="0" y="2"/>
                    </a:lnTo>
                    <a:lnTo>
                      <a:pt x="0" y="3"/>
                    </a:lnTo>
                    <a:lnTo>
                      <a:pt x="0" y="2"/>
                    </a:lnTo>
                    <a:lnTo>
                      <a:pt x="0" y="3"/>
                    </a:lnTo>
                    <a:lnTo>
                      <a:pt x="0" y="4"/>
                    </a:lnTo>
                    <a:lnTo>
                      <a:pt x="0" y="3"/>
                    </a:lnTo>
                    <a:lnTo>
                      <a:pt x="0" y="3"/>
                    </a:lnTo>
                    <a:lnTo>
                      <a:pt x="0" y="3"/>
                    </a:lnTo>
                    <a:lnTo>
                      <a:pt x="0" y="3"/>
                    </a:lnTo>
                    <a:lnTo>
                      <a:pt x="0" y="3"/>
                    </a:lnTo>
                    <a:lnTo>
                      <a:pt x="0" y="3"/>
                    </a:lnTo>
                    <a:lnTo>
                      <a:pt x="0" y="4"/>
                    </a:lnTo>
                    <a:lnTo>
                      <a:pt x="0" y="3"/>
                    </a:lnTo>
                    <a:lnTo>
                      <a:pt x="0" y="4"/>
                    </a:lnTo>
                    <a:lnTo>
                      <a:pt x="0" y="3"/>
                    </a:lnTo>
                    <a:lnTo>
                      <a:pt x="0" y="4"/>
                    </a:lnTo>
                    <a:lnTo>
                      <a:pt x="0" y="3"/>
                    </a:lnTo>
                    <a:lnTo>
                      <a:pt x="0" y="3"/>
                    </a:lnTo>
                    <a:lnTo>
                      <a:pt x="0" y="3"/>
                    </a:lnTo>
                    <a:lnTo>
                      <a:pt x="0" y="3"/>
                    </a:lnTo>
                    <a:lnTo>
                      <a:pt x="0" y="3"/>
                    </a:lnTo>
                    <a:lnTo>
                      <a:pt x="0" y="4"/>
                    </a:lnTo>
                    <a:lnTo>
                      <a:pt x="0" y="3"/>
                    </a:lnTo>
                    <a:lnTo>
                      <a:pt x="0" y="4"/>
                    </a:lnTo>
                    <a:lnTo>
                      <a:pt x="0" y="5"/>
                    </a:lnTo>
                    <a:lnTo>
                      <a:pt x="0" y="4"/>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5"/>
                    </a:lnTo>
                    <a:lnTo>
                      <a:pt x="0" y="6"/>
                    </a:lnTo>
                    <a:lnTo>
                      <a:pt x="0" y="6"/>
                    </a:lnTo>
                    <a:lnTo>
                      <a:pt x="0" y="6"/>
                    </a:lnTo>
                    <a:lnTo>
                      <a:pt x="0" y="5"/>
                    </a:lnTo>
                    <a:lnTo>
                      <a:pt x="0" y="5"/>
                    </a:lnTo>
                    <a:lnTo>
                      <a:pt x="0" y="4"/>
                    </a:lnTo>
                    <a:lnTo>
                      <a:pt x="0" y="4"/>
                    </a:lnTo>
                    <a:lnTo>
                      <a:pt x="0" y="5"/>
                    </a:lnTo>
                    <a:lnTo>
                      <a:pt x="0" y="5"/>
                    </a:lnTo>
                    <a:lnTo>
                      <a:pt x="0" y="5"/>
                    </a:lnTo>
                    <a:lnTo>
                      <a:pt x="0" y="5"/>
                    </a:lnTo>
                    <a:lnTo>
                      <a:pt x="0" y="5"/>
                    </a:lnTo>
                    <a:lnTo>
                      <a:pt x="0" y="5"/>
                    </a:lnTo>
                    <a:lnTo>
                      <a:pt x="0" y="6"/>
                    </a:lnTo>
                    <a:lnTo>
                      <a:pt x="0" y="5"/>
                    </a:lnTo>
                    <a:lnTo>
                      <a:pt x="0" y="6"/>
                    </a:lnTo>
                    <a:lnTo>
                      <a:pt x="0" y="6"/>
                    </a:lnTo>
                    <a:lnTo>
                      <a:pt x="0" y="6"/>
                    </a:lnTo>
                    <a:lnTo>
                      <a:pt x="0" y="5"/>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6"/>
                    </a:lnTo>
                    <a:lnTo>
                      <a:pt x="0" y="6"/>
                    </a:lnTo>
                    <a:lnTo>
                      <a:pt x="0" y="6"/>
                    </a:lnTo>
                    <a:lnTo>
                      <a:pt x="0" y="5"/>
                    </a:lnTo>
                    <a:lnTo>
                      <a:pt x="0" y="6"/>
                    </a:lnTo>
                    <a:lnTo>
                      <a:pt x="0" y="6"/>
                    </a:lnTo>
                    <a:lnTo>
                      <a:pt x="0" y="6"/>
                    </a:lnTo>
                    <a:lnTo>
                      <a:pt x="0" y="5"/>
                    </a:lnTo>
                    <a:lnTo>
                      <a:pt x="0" y="5"/>
                    </a:lnTo>
                    <a:lnTo>
                      <a:pt x="0" y="5"/>
                    </a:lnTo>
                    <a:lnTo>
                      <a:pt x="0" y="6"/>
                    </a:lnTo>
                    <a:lnTo>
                      <a:pt x="0" y="6"/>
                    </a:lnTo>
                    <a:lnTo>
                      <a:pt x="0" y="6"/>
                    </a:lnTo>
                    <a:lnTo>
                      <a:pt x="0" y="6"/>
                    </a:lnTo>
                    <a:lnTo>
                      <a:pt x="0" y="6"/>
                    </a:lnTo>
                    <a:lnTo>
                      <a:pt x="0" y="7"/>
                    </a:lnTo>
                    <a:lnTo>
                      <a:pt x="0" y="7"/>
                    </a:lnTo>
                    <a:lnTo>
                      <a:pt x="0" y="7"/>
                    </a:lnTo>
                    <a:lnTo>
                      <a:pt x="0" y="6"/>
                    </a:lnTo>
                    <a:lnTo>
                      <a:pt x="0" y="7"/>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3"/>
                    </a:lnTo>
                    <a:lnTo>
                      <a:pt x="0" y="3"/>
                    </a:lnTo>
                    <a:lnTo>
                      <a:pt x="0" y="2"/>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4"/>
                    </a:lnTo>
                    <a:lnTo>
                      <a:pt x="0" y="3"/>
                    </a:lnTo>
                    <a:lnTo>
                      <a:pt x="0" y="4"/>
                    </a:lnTo>
                    <a:lnTo>
                      <a:pt x="0" y="5"/>
                    </a:lnTo>
                    <a:lnTo>
                      <a:pt x="0" y="4"/>
                    </a:lnTo>
                    <a:lnTo>
                      <a:pt x="0" y="4"/>
                    </a:lnTo>
                    <a:lnTo>
                      <a:pt x="0" y="4"/>
                    </a:lnTo>
                    <a:lnTo>
                      <a:pt x="0" y="4"/>
                    </a:lnTo>
                    <a:lnTo>
                      <a:pt x="0" y="5"/>
                    </a:lnTo>
                    <a:lnTo>
                      <a:pt x="0" y="4"/>
                    </a:lnTo>
                    <a:lnTo>
                      <a:pt x="0" y="5"/>
                    </a:lnTo>
                    <a:lnTo>
                      <a:pt x="0" y="4"/>
                    </a:lnTo>
                    <a:lnTo>
                      <a:pt x="0" y="4"/>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3"/>
                    </a:lnTo>
                    <a:lnTo>
                      <a:pt x="0" y="3"/>
                    </a:lnTo>
                    <a:lnTo>
                      <a:pt x="0" y="4"/>
                    </a:lnTo>
                    <a:lnTo>
                      <a:pt x="0" y="3"/>
                    </a:lnTo>
                    <a:lnTo>
                      <a:pt x="0" y="4"/>
                    </a:lnTo>
                    <a:lnTo>
                      <a:pt x="0" y="3"/>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3"/>
                    </a:lnTo>
                    <a:lnTo>
                      <a:pt x="0" y="2"/>
                    </a:lnTo>
                    <a:lnTo>
                      <a:pt x="0" y="3"/>
                    </a:lnTo>
                    <a:lnTo>
                      <a:pt x="0" y="2"/>
                    </a:lnTo>
                    <a:lnTo>
                      <a:pt x="0" y="2"/>
                    </a:lnTo>
                    <a:lnTo>
                      <a:pt x="0" y="2"/>
                    </a:lnTo>
                    <a:lnTo>
                      <a:pt x="0" y="2"/>
                    </a:lnTo>
                    <a:lnTo>
                      <a:pt x="0" y="3"/>
                    </a:lnTo>
                    <a:lnTo>
                      <a:pt x="0" y="2"/>
                    </a:lnTo>
                    <a:lnTo>
                      <a:pt x="0" y="3"/>
                    </a:lnTo>
                    <a:lnTo>
                      <a:pt x="0" y="3"/>
                    </a:lnTo>
                    <a:lnTo>
                      <a:pt x="0" y="3"/>
                    </a:lnTo>
                    <a:lnTo>
                      <a:pt x="0" y="3"/>
                    </a:lnTo>
                    <a:lnTo>
                      <a:pt x="0" y="4"/>
                    </a:lnTo>
                    <a:lnTo>
                      <a:pt x="0" y="5"/>
                    </a:lnTo>
                    <a:lnTo>
                      <a:pt x="0" y="4"/>
                    </a:lnTo>
                    <a:lnTo>
                      <a:pt x="0" y="4"/>
                    </a:lnTo>
                    <a:lnTo>
                      <a:pt x="0" y="3"/>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1"/>
                    </a:lnTo>
                    <a:lnTo>
                      <a:pt x="0" y="2"/>
                    </a:lnTo>
                    <a:lnTo>
                      <a:pt x="0" y="1"/>
                    </a:lnTo>
                    <a:lnTo>
                      <a:pt x="0" y="0"/>
                    </a:lnTo>
                    <a:lnTo>
                      <a:pt x="0" y="1"/>
                    </a:lnTo>
                    <a:lnTo>
                      <a:pt x="0" y="1"/>
                    </a:lnTo>
                    <a:lnTo>
                      <a:pt x="0" y="1"/>
                    </a:lnTo>
                    <a:lnTo>
                      <a:pt x="0" y="1"/>
                    </a:lnTo>
                    <a:lnTo>
                      <a:pt x="0" y="1"/>
                    </a:lnTo>
                    <a:lnTo>
                      <a:pt x="0" y="1"/>
                    </a:lnTo>
                    <a:lnTo>
                      <a:pt x="0" y="1"/>
                    </a:lnTo>
                    <a:lnTo>
                      <a:pt x="0" y="2"/>
                    </a:lnTo>
                    <a:lnTo>
                      <a:pt x="0" y="1"/>
                    </a:lnTo>
                    <a:lnTo>
                      <a:pt x="0" y="2"/>
                    </a:lnTo>
                    <a:lnTo>
                      <a:pt x="0" y="2"/>
                    </a:lnTo>
                    <a:lnTo>
                      <a:pt x="0" y="1"/>
                    </a:lnTo>
                    <a:lnTo>
                      <a:pt x="0" y="2"/>
                    </a:lnTo>
                    <a:lnTo>
                      <a:pt x="0" y="3"/>
                    </a:lnTo>
                    <a:lnTo>
                      <a:pt x="0" y="2"/>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6"/>
                    </a:lnTo>
                    <a:lnTo>
                      <a:pt x="0" y="5"/>
                    </a:lnTo>
                    <a:lnTo>
                      <a:pt x="0" y="6"/>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4"/>
                    </a:lnTo>
                    <a:lnTo>
                      <a:pt x="0" y="4"/>
                    </a:lnTo>
                    <a:lnTo>
                      <a:pt x="0" y="4"/>
                    </a:lnTo>
                    <a:lnTo>
                      <a:pt x="0" y="3"/>
                    </a:lnTo>
                    <a:lnTo>
                      <a:pt x="0" y="4"/>
                    </a:lnTo>
                    <a:lnTo>
                      <a:pt x="0" y="4"/>
                    </a:lnTo>
                    <a:lnTo>
                      <a:pt x="0" y="3"/>
                    </a:lnTo>
                    <a:lnTo>
                      <a:pt x="0" y="4"/>
                    </a:lnTo>
                    <a:lnTo>
                      <a:pt x="0" y="3"/>
                    </a:lnTo>
                    <a:lnTo>
                      <a:pt x="0" y="3"/>
                    </a:lnTo>
                    <a:lnTo>
                      <a:pt x="0" y="3"/>
                    </a:lnTo>
                    <a:lnTo>
                      <a:pt x="0" y="4"/>
                    </a:lnTo>
                    <a:lnTo>
                      <a:pt x="0" y="3"/>
                    </a:lnTo>
                    <a:lnTo>
                      <a:pt x="0" y="3"/>
                    </a:lnTo>
                    <a:lnTo>
                      <a:pt x="0" y="3"/>
                    </a:lnTo>
                    <a:lnTo>
                      <a:pt x="0" y="3"/>
                    </a:lnTo>
                    <a:lnTo>
                      <a:pt x="0" y="3"/>
                    </a:lnTo>
                    <a:lnTo>
                      <a:pt x="0" y="4"/>
                    </a:lnTo>
                    <a:lnTo>
                      <a:pt x="0" y="4"/>
                    </a:lnTo>
                    <a:lnTo>
                      <a:pt x="0" y="3"/>
                    </a:lnTo>
                    <a:lnTo>
                      <a:pt x="0" y="3"/>
                    </a:lnTo>
                    <a:lnTo>
                      <a:pt x="0" y="3"/>
                    </a:lnTo>
                    <a:lnTo>
                      <a:pt x="0" y="3"/>
                    </a:lnTo>
                    <a:lnTo>
                      <a:pt x="0" y="2"/>
                    </a:lnTo>
                  </a:path>
                </a:pathLst>
              </a:custGeom>
              <a:noFill/>
              <a:ln w="0">
                <a:solidFill>
                  <a:srgbClr val="3366FF"/>
                </a:solidFill>
                <a:prstDash val="solid"/>
                <a:round/>
                <a:headEnd/>
                <a:tailEnd/>
              </a:ln>
            </p:spPr>
            <p:txBody>
              <a:bodyPr/>
              <a:lstStyle/>
              <a:p>
                <a:endParaRPr lang="en-GB"/>
              </a:p>
            </p:txBody>
          </p:sp>
          <p:sp>
            <p:nvSpPr>
              <p:cNvPr id="186044" name="Freeform 700"/>
              <p:cNvSpPr>
                <a:spLocks/>
              </p:cNvSpPr>
              <p:nvPr/>
            </p:nvSpPr>
            <p:spPr bwMode="auto">
              <a:xfrm>
                <a:off x="3072" y="3569"/>
                <a:ext cx="6" cy="354"/>
              </a:xfrm>
              <a:custGeom>
                <a:avLst/>
                <a:gdLst/>
                <a:ahLst/>
                <a:cxnLst>
                  <a:cxn ang="0">
                    <a:pos x="0" y="2"/>
                  </a:cxn>
                  <a:cxn ang="0">
                    <a:pos x="0" y="4"/>
                  </a:cxn>
                  <a:cxn ang="0">
                    <a:pos x="0" y="2"/>
                  </a:cxn>
                  <a:cxn ang="0">
                    <a:pos x="0" y="0"/>
                  </a:cxn>
                  <a:cxn ang="0">
                    <a:pos x="0" y="4"/>
                  </a:cxn>
                  <a:cxn ang="0">
                    <a:pos x="0" y="5"/>
                  </a:cxn>
                  <a:cxn ang="0">
                    <a:pos x="0" y="6"/>
                  </a:cxn>
                  <a:cxn ang="0">
                    <a:pos x="0" y="7"/>
                  </a:cxn>
                  <a:cxn ang="0">
                    <a:pos x="0" y="8"/>
                  </a:cxn>
                  <a:cxn ang="0">
                    <a:pos x="0" y="6"/>
                  </a:cxn>
                  <a:cxn ang="0">
                    <a:pos x="0" y="6"/>
                  </a:cxn>
                  <a:cxn ang="0">
                    <a:pos x="0" y="2"/>
                  </a:cxn>
                  <a:cxn ang="0">
                    <a:pos x="0" y="3"/>
                  </a:cxn>
                  <a:cxn ang="0">
                    <a:pos x="0" y="0"/>
                  </a:cxn>
                  <a:cxn ang="0">
                    <a:pos x="0" y="1"/>
                  </a:cxn>
                  <a:cxn ang="0">
                    <a:pos x="0" y="1"/>
                  </a:cxn>
                  <a:cxn ang="0">
                    <a:pos x="0" y="5"/>
                  </a:cxn>
                  <a:cxn ang="0">
                    <a:pos x="0" y="4"/>
                  </a:cxn>
                  <a:cxn ang="0">
                    <a:pos x="0" y="5"/>
                  </a:cxn>
                  <a:cxn ang="0">
                    <a:pos x="0" y="7"/>
                  </a:cxn>
                  <a:cxn ang="0">
                    <a:pos x="0" y="8"/>
                  </a:cxn>
                  <a:cxn ang="0">
                    <a:pos x="0" y="7"/>
                  </a:cxn>
                  <a:cxn ang="0">
                    <a:pos x="0" y="7"/>
                  </a:cxn>
                  <a:cxn ang="0">
                    <a:pos x="0" y="8"/>
                  </a:cxn>
                  <a:cxn ang="0">
                    <a:pos x="0" y="9"/>
                  </a:cxn>
                  <a:cxn ang="0">
                    <a:pos x="0" y="7"/>
                  </a:cxn>
                  <a:cxn ang="0">
                    <a:pos x="0" y="4"/>
                  </a:cxn>
                  <a:cxn ang="0">
                    <a:pos x="0" y="6"/>
                  </a:cxn>
                  <a:cxn ang="0">
                    <a:pos x="0" y="8"/>
                  </a:cxn>
                  <a:cxn ang="0">
                    <a:pos x="0" y="6"/>
                  </a:cxn>
                  <a:cxn ang="0">
                    <a:pos x="0" y="9"/>
                  </a:cxn>
                  <a:cxn ang="0">
                    <a:pos x="0" y="9"/>
                  </a:cxn>
                  <a:cxn ang="0">
                    <a:pos x="0" y="12"/>
                  </a:cxn>
                  <a:cxn ang="0">
                    <a:pos x="0" y="10"/>
                  </a:cxn>
                  <a:cxn ang="0">
                    <a:pos x="0" y="10"/>
                  </a:cxn>
                  <a:cxn ang="0">
                    <a:pos x="0" y="10"/>
                  </a:cxn>
                  <a:cxn ang="0">
                    <a:pos x="0" y="9"/>
                  </a:cxn>
                  <a:cxn ang="0">
                    <a:pos x="1" y="9"/>
                  </a:cxn>
                  <a:cxn ang="0">
                    <a:pos x="1" y="8"/>
                  </a:cxn>
                  <a:cxn ang="0">
                    <a:pos x="1" y="7"/>
                  </a:cxn>
                  <a:cxn ang="0">
                    <a:pos x="1" y="9"/>
                  </a:cxn>
                  <a:cxn ang="0">
                    <a:pos x="1" y="8"/>
                  </a:cxn>
                  <a:cxn ang="0">
                    <a:pos x="1" y="10"/>
                  </a:cxn>
                  <a:cxn ang="0">
                    <a:pos x="1" y="8"/>
                  </a:cxn>
                  <a:cxn ang="0">
                    <a:pos x="1" y="7"/>
                  </a:cxn>
                  <a:cxn ang="0">
                    <a:pos x="1" y="7"/>
                  </a:cxn>
                  <a:cxn ang="0">
                    <a:pos x="1" y="8"/>
                  </a:cxn>
                  <a:cxn ang="0">
                    <a:pos x="1" y="9"/>
                  </a:cxn>
                  <a:cxn ang="0">
                    <a:pos x="1" y="19"/>
                  </a:cxn>
                  <a:cxn ang="0">
                    <a:pos x="1" y="27"/>
                  </a:cxn>
                  <a:cxn ang="0">
                    <a:pos x="1" y="33"/>
                  </a:cxn>
                  <a:cxn ang="0">
                    <a:pos x="1" y="39"/>
                  </a:cxn>
                  <a:cxn ang="0">
                    <a:pos x="1" y="43"/>
                  </a:cxn>
                  <a:cxn ang="0">
                    <a:pos x="1" y="47"/>
                  </a:cxn>
                  <a:cxn ang="0">
                    <a:pos x="1" y="49"/>
                  </a:cxn>
                  <a:cxn ang="0">
                    <a:pos x="1" y="51"/>
                  </a:cxn>
                  <a:cxn ang="0">
                    <a:pos x="1" y="52"/>
                  </a:cxn>
                  <a:cxn ang="0">
                    <a:pos x="1" y="54"/>
                  </a:cxn>
                  <a:cxn ang="0">
                    <a:pos x="1" y="54"/>
                  </a:cxn>
                  <a:cxn ang="0">
                    <a:pos x="1" y="57"/>
                  </a:cxn>
                  <a:cxn ang="0">
                    <a:pos x="1" y="58"/>
                  </a:cxn>
                  <a:cxn ang="0">
                    <a:pos x="1" y="55"/>
                  </a:cxn>
                  <a:cxn ang="0">
                    <a:pos x="1" y="58"/>
                  </a:cxn>
                </a:cxnLst>
                <a:rect l="0" t="0" r="r" b="b"/>
                <a:pathLst>
                  <a:path w="1" h="59">
                    <a:moveTo>
                      <a:pt x="0" y="5"/>
                    </a:moveTo>
                    <a:lnTo>
                      <a:pt x="0" y="5"/>
                    </a:lnTo>
                    <a:lnTo>
                      <a:pt x="0" y="6"/>
                    </a:lnTo>
                    <a:lnTo>
                      <a:pt x="0" y="4"/>
                    </a:lnTo>
                    <a:lnTo>
                      <a:pt x="0" y="5"/>
                    </a:lnTo>
                    <a:lnTo>
                      <a:pt x="0" y="4"/>
                    </a:lnTo>
                    <a:lnTo>
                      <a:pt x="0" y="3"/>
                    </a:lnTo>
                    <a:lnTo>
                      <a:pt x="0" y="3"/>
                    </a:lnTo>
                    <a:lnTo>
                      <a:pt x="0" y="3"/>
                    </a:lnTo>
                    <a:lnTo>
                      <a:pt x="0" y="3"/>
                    </a:lnTo>
                    <a:lnTo>
                      <a:pt x="0" y="2"/>
                    </a:lnTo>
                    <a:lnTo>
                      <a:pt x="0" y="1"/>
                    </a:lnTo>
                    <a:lnTo>
                      <a:pt x="0" y="2"/>
                    </a:lnTo>
                    <a:lnTo>
                      <a:pt x="0" y="1"/>
                    </a:lnTo>
                    <a:lnTo>
                      <a:pt x="0" y="1"/>
                    </a:lnTo>
                    <a:lnTo>
                      <a:pt x="0" y="1"/>
                    </a:lnTo>
                    <a:lnTo>
                      <a:pt x="0" y="2"/>
                    </a:lnTo>
                    <a:lnTo>
                      <a:pt x="0" y="3"/>
                    </a:lnTo>
                    <a:lnTo>
                      <a:pt x="0" y="2"/>
                    </a:lnTo>
                    <a:lnTo>
                      <a:pt x="0" y="3"/>
                    </a:lnTo>
                    <a:lnTo>
                      <a:pt x="0" y="4"/>
                    </a:lnTo>
                    <a:lnTo>
                      <a:pt x="0" y="4"/>
                    </a:lnTo>
                    <a:lnTo>
                      <a:pt x="0" y="5"/>
                    </a:lnTo>
                    <a:lnTo>
                      <a:pt x="0" y="4"/>
                    </a:lnTo>
                    <a:lnTo>
                      <a:pt x="0" y="4"/>
                    </a:lnTo>
                    <a:lnTo>
                      <a:pt x="0" y="4"/>
                    </a:lnTo>
                    <a:lnTo>
                      <a:pt x="0" y="4"/>
                    </a:lnTo>
                    <a:lnTo>
                      <a:pt x="0" y="4"/>
                    </a:lnTo>
                    <a:lnTo>
                      <a:pt x="0" y="4"/>
                    </a:lnTo>
                    <a:lnTo>
                      <a:pt x="0" y="3"/>
                    </a:lnTo>
                    <a:lnTo>
                      <a:pt x="0" y="3"/>
                    </a:lnTo>
                    <a:lnTo>
                      <a:pt x="0" y="3"/>
                    </a:lnTo>
                    <a:lnTo>
                      <a:pt x="0" y="2"/>
                    </a:lnTo>
                    <a:lnTo>
                      <a:pt x="0" y="2"/>
                    </a:lnTo>
                    <a:lnTo>
                      <a:pt x="0" y="2"/>
                    </a:lnTo>
                    <a:lnTo>
                      <a:pt x="0" y="1"/>
                    </a:lnTo>
                    <a:lnTo>
                      <a:pt x="0" y="1"/>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2"/>
                    </a:lnTo>
                    <a:lnTo>
                      <a:pt x="0" y="2"/>
                    </a:lnTo>
                    <a:lnTo>
                      <a:pt x="0" y="3"/>
                    </a:lnTo>
                    <a:lnTo>
                      <a:pt x="0" y="3"/>
                    </a:lnTo>
                    <a:lnTo>
                      <a:pt x="0" y="3"/>
                    </a:lnTo>
                    <a:lnTo>
                      <a:pt x="0" y="4"/>
                    </a:lnTo>
                    <a:lnTo>
                      <a:pt x="0" y="4"/>
                    </a:lnTo>
                    <a:lnTo>
                      <a:pt x="0" y="4"/>
                    </a:lnTo>
                    <a:lnTo>
                      <a:pt x="0" y="4"/>
                    </a:lnTo>
                    <a:lnTo>
                      <a:pt x="0" y="5"/>
                    </a:lnTo>
                    <a:lnTo>
                      <a:pt x="0" y="6"/>
                    </a:lnTo>
                    <a:lnTo>
                      <a:pt x="0" y="5"/>
                    </a:lnTo>
                    <a:lnTo>
                      <a:pt x="0" y="5"/>
                    </a:lnTo>
                    <a:lnTo>
                      <a:pt x="0" y="4"/>
                    </a:lnTo>
                    <a:lnTo>
                      <a:pt x="0" y="4"/>
                    </a:lnTo>
                    <a:lnTo>
                      <a:pt x="0" y="5"/>
                    </a:lnTo>
                    <a:lnTo>
                      <a:pt x="0" y="5"/>
                    </a:lnTo>
                    <a:lnTo>
                      <a:pt x="0" y="5"/>
                    </a:lnTo>
                    <a:lnTo>
                      <a:pt x="0" y="5"/>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8"/>
                    </a:lnTo>
                    <a:lnTo>
                      <a:pt x="0" y="7"/>
                    </a:lnTo>
                    <a:lnTo>
                      <a:pt x="0" y="7"/>
                    </a:lnTo>
                    <a:lnTo>
                      <a:pt x="0" y="8"/>
                    </a:lnTo>
                    <a:lnTo>
                      <a:pt x="0" y="8"/>
                    </a:lnTo>
                    <a:lnTo>
                      <a:pt x="0" y="7"/>
                    </a:lnTo>
                    <a:lnTo>
                      <a:pt x="0" y="8"/>
                    </a:lnTo>
                    <a:lnTo>
                      <a:pt x="0" y="8"/>
                    </a:lnTo>
                    <a:lnTo>
                      <a:pt x="0" y="8"/>
                    </a:lnTo>
                    <a:lnTo>
                      <a:pt x="0" y="8"/>
                    </a:lnTo>
                    <a:lnTo>
                      <a:pt x="0" y="7"/>
                    </a:lnTo>
                    <a:lnTo>
                      <a:pt x="0" y="7"/>
                    </a:lnTo>
                    <a:lnTo>
                      <a:pt x="0" y="7"/>
                    </a:lnTo>
                    <a:lnTo>
                      <a:pt x="0" y="6"/>
                    </a:lnTo>
                    <a:lnTo>
                      <a:pt x="0" y="7"/>
                    </a:lnTo>
                    <a:lnTo>
                      <a:pt x="0" y="7"/>
                    </a:lnTo>
                    <a:lnTo>
                      <a:pt x="0" y="8"/>
                    </a:lnTo>
                    <a:lnTo>
                      <a:pt x="0" y="6"/>
                    </a:lnTo>
                    <a:lnTo>
                      <a:pt x="0" y="6"/>
                    </a:lnTo>
                    <a:lnTo>
                      <a:pt x="0" y="6"/>
                    </a:lnTo>
                    <a:lnTo>
                      <a:pt x="0" y="6"/>
                    </a:lnTo>
                    <a:lnTo>
                      <a:pt x="0" y="5"/>
                    </a:lnTo>
                    <a:lnTo>
                      <a:pt x="0" y="5"/>
                    </a:lnTo>
                    <a:lnTo>
                      <a:pt x="0" y="6"/>
                    </a:lnTo>
                    <a:lnTo>
                      <a:pt x="0" y="6"/>
                    </a:lnTo>
                    <a:lnTo>
                      <a:pt x="0" y="6"/>
                    </a:lnTo>
                    <a:lnTo>
                      <a:pt x="0" y="7"/>
                    </a:lnTo>
                    <a:lnTo>
                      <a:pt x="0" y="7"/>
                    </a:lnTo>
                    <a:lnTo>
                      <a:pt x="0" y="6"/>
                    </a:lnTo>
                    <a:lnTo>
                      <a:pt x="0" y="7"/>
                    </a:lnTo>
                    <a:lnTo>
                      <a:pt x="0" y="6"/>
                    </a:lnTo>
                    <a:lnTo>
                      <a:pt x="0" y="5"/>
                    </a:lnTo>
                    <a:lnTo>
                      <a:pt x="0" y="5"/>
                    </a:lnTo>
                    <a:lnTo>
                      <a:pt x="0" y="5"/>
                    </a:lnTo>
                    <a:lnTo>
                      <a:pt x="0" y="4"/>
                    </a:lnTo>
                    <a:lnTo>
                      <a:pt x="0" y="4"/>
                    </a:lnTo>
                    <a:lnTo>
                      <a:pt x="0" y="3"/>
                    </a:lnTo>
                    <a:lnTo>
                      <a:pt x="0" y="4"/>
                    </a:lnTo>
                    <a:lnTo>
                      <a:pt x="0" y="4"/>
                    </a:lnTo>
                    <a:lnTo>
                      <a:pt x="0" y="3"/>
                    </a:lnTo>
                    <a:lnTo>
                      <a:pt x="0" y="3"/>
                    </a:lnTo>
                    <a:lnTo>
                      <a:pt x="0" y="2"/>
                    </a:lnTo>
                    <a:lnTo>
                      <a:pt x="0" y="3"/>
                    </a:lnTo>
                    <a:lnTo>
                      <a:pt x="0" y="3"/>
                    </a:lnTo>
                    <a:lnTo>
                      <a:pt x="0" y="3"/>
                    </a:lnTo>
                    <a:lnTo>
                      <a:pt x="0" y="3"/>
                    </a:lnTo>
                    <a:lnTo>
                      <a:pt x="0" y="3"/>
                    </a:lnTo>
                    <a:lnTo>
                      <a:pt x="0" y="3"/>
                    </a:lnTo>
                    <a:lnTo>
                      <a:pt x="0" y="4"/>
                    </a:lnTo>
                    <a:lnTo>
                      <a:pt x="0" y="4"/>
                    </a:lnTo>
                    <a:lnTo>
                      <a:pt x="0" y="3"/>
                    </a:lnTo>
                    <a:lnTo>
                      <a:pt x="0" y="4"/>
                    </a:lnTo>
                    <a:lnTo>
                      <a:pt x="0" y="3"/>
                    </a:lnTo>
                    <a:lnTo>
                      <a:pt x="0" y="4"/>
                    </a:lnTo>
                    <a:lnTo>
                      <a:pt x="0" y="4"/>
                    </a:lnTo>
                    <a:lnTo>
                      <a:pt x="0" y="4"/>
                    </a:lnTo>
                    <a:lnTo>
                      <a:pt x="0" y="3"/>
                    </a:lnTo>
                    <a:lnTo>
                      <a:pt x="0" y="3"/>
                    </a:lnTo>
                    <a:lnTo>
                      <a:pt x="0" y="3"/>
                    </a:lnTo>
                    <a:lnTo>
                      <a:pt x="0" y="2"/>
                    </a:lnTo>
                    <a:lnTo>
                      <a:pt x="0" y="2"/>
                    </a:lnTo>
                    <a:lnTo>
                      <a:pt x="0" y="1"/>
                    </a:lnTo>
                    <a:lnTo>
                      <a:pt x="0" y="1"/>
                    </a:lnTo>
                    <a:lnTo>
                      <a:pt x="0" y="0"/>
                    </a:lnTo>
                    <a:lnTo>
                      <a:pt x="0" y="1"/>
                    </a:lnTo>
                    <a:lnTo>
                      <a:pt x="0" y="1"/>
                    </a:lnTo>
                    <a:lnTo>
                      <a:pt x="0" y="1"/>
                    </a:lnTo>
                    <a:lnTo>
                      <a:pt x="0" y="0"/>
                    </a:lnTo>
                    <a:lnTo>
                      <a:pt x="0" y="1"/>
                    </a:lnTo>
                    <a:lnTo>
                      <a:pt x="0" y="1"/>
                    </a:lnTo>
                    <a:lnTo>
                      <a:pt x="0" y="1"/>
                    </a:lnTo>
                    <a:lnTo>
                      <a:pt x="0" y="1"/>
                    </a:lnTo>
                    <a:lnTo>
                      <a:pt x="0" y="2"/>
                    </a:lnTo>
                    <a:lnTo>
                      <a:pt x="0" y="2"/>
                    </a:lnTo>
                    <a:lnTo>
                      <a:pt x="0" y="1"/>
                    </a:lnTo>
                    <a:lnTo>
                      <a:pt x="0" y="2"/>
                    </a:lnTo>
                    <a:lnTo>
                      <a:pt x="0" y="1"/>
                    </a:lnTo>
                    <a:lnTo>
                      <a:pt x="0" y="2"/>
                    </a:lnTo>
                    <a:lnTo>
                      <a:pt x="0" y="1"/>
                    </a:lnTo>
                    <a:lnTo>
                      <a:pt x="0" y="2"/>
                    </a:lnTo>
                    <a:lnTo>
                      <a:pt x="0" y="2"/>
                    </a:lnTo>
                    <a:lnTo>
                      <a:pt x="0" y="3"/>
                    </a:lnTo>
                    <a:lnTo>
                      <a:pt x="0" y="2"/>
                    </a:lnTo>
                    <a:lnTo>
                      <a:pt x="0" y="2"/>
                    </a:lnTo>
                    <a:lnTo>
                      <a:pt x="0" y="2"/>
                    </a:lnTo>
                    <a:lnTo>
                      <a:pt x="0" y="1"/>
                    </a:lnTo>
                    <a:lnTo>
                      <a:pt x="0" y="1"/>
                    </a:lnTo>
                    <a:lnTo>
                      <a:pt x="0" y="1"/>
                    </a:lnTo>
                    <a:lnTo>
                      <a:pt x="0" y="2"/>
                    </a:lnTo>
                    <a:lnTo>
                      <a:pt x="0" y="1"/>
                    </a:lnTo>
                    <a:lnTo>
                      <a:pt x="0" y="2"/>
                    </a:lnTo>
                    <a:lnTo>
                      <a:pt x="0" y="2"/>
                    </a:lnTo>
                    <a:lnTo>
                      <a:pt x="0" y="3"/>
                    </a:lnTo>
                    <a:lnTo>
                      <a:pt x="0" y="3"/>
                    </a:lnTo>
                    <a:lnTo>
                      <a:pt x="0" y="3"/>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5"/>
                    </a:lnTo>
                    <a:lnTo>
                      <a:pt x="0" y="4"/>
                    </a:lnTo>
                    <a:lnTo>
                      <a:pt x="0" y="4"/>
                    </a:lnTo>
                    <a:lnTo>
                      <a:pt x="0" y="4"/>
                    </a:lnTo>
                    <a:lnTo>
                      <a:pt x="0" y="5"/>
                    </a:lnTo>
                    <a:lnTo>
                      <a:pt x="0" y="5"/>
                    </a:lnTo>
                    <a:lnTo>
                      <a:pt x="0" y="5"/>
                    </a:lnTo>
                    <a:lnTo>
                      <a:pt x="0" y="5"/>
                    </a:lnTo>
                    <a:lnTo>
                      <a:pt x="0" y="4"/>
                    </a:lnTo>
                    <a:lnTo>
                      <a:pt x="0" y="5"/>
                    </a:lnTo>
                    <a:lnTo>
                      <a:pt x="0" y="5"/>
                    </a:lnTo>
                    <a:lnTo>
                      <a:pt x="0" y="6"/>
                    </a:lnTo>
                    <a:lnTo>
                      <a:pt x="0" y="6"/>
                    </a:lnTo>
                    <a:lnTo>
                      <a:pt x="0" y="6"/>
                    </a:lnTo>
                    <a:lnTo>
                      <a:pt x="0" y="7"/>
                    </a:lnTo>
                    <a:lnTo>
                      <a:pt x="0" y="7"/>
                    </a:lnTo>
                    <a:lnTo>
                      <a:pt x="0" y="8"/>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7"/>
                    </a:lnTo>
                    <a:lnTo>
                      <a:pt x="0" y="8"/>
                    </a:lnTo>
                    <a:lnTo>
                      <a:pt x="0" y="7"/>
                    </a:lnTo>
                    <a:lnTo>
                      <a:pt x="0" y="7"/>
                    </a:lnTo>
                    <a:lnTo>
                      <a:pt x="0" y="8"/>
                    </a:lnTo>
                    <a:lnTo>
                      <a:pt x="0" y="8"/>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8"/>
                    </a:lnTo>
                    <a:lnTo>
                      <a:pt x="0" y="6"/>
                    </a:lnTo>
                    <a:lnTo>
                      <a:pt x="0" y="7"/>
                    </a:lnTo>
                    <a:lnTo>
                      <a:pt x="0" y="7"/>
                    </a:lnTo>
                    <a:lnTo>
                      <a:pt x="0" y="7"/>
                    </a:lnTo>
                    <a:lnTo>
                      <a:pt x="0" y="8"/>
                    </a:lnTo>
                    <a:lnTo>
                      <a:pt x="0" y="8"/>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9"/>
                    </a:lnTo>
                    <a:lnTo>
                      <a:pt x="0" y="10"/>
                    </a:lnTo>
                    <a:lnTo>
                      <a:pt x="0" y="9"/>
                    </a:lnTo>
                    <a:lnTo>
                      <a:pt x="0" y="10"/>
                    </a:lnTo>
                    <a:lnTo>
                      <a:pt x="0" y="9"/>
                    </a:lnTo>
                    <a:lnTo>
                      <a:pt x="0" y="9"/>
                    </a:lnTo>
                    <a:lnTo>
                      <a:pt x="0" y="8"/>
                    </a:lnTo>
                    <a:lnTo>
                      <a:pt x="0" y="8"/>
                    </a:lnTo>
                    <a:lnTo>
                      <a:pt x="0" y="8"/>
                    </a:lnTo>
                    <a:lnTo>
                      <a:pt x="0" y="7"/>
                    </a:lnTo>
                    <a:lnTo>
                      <a:pt x="0" y="6"/>
                    </a:lnTo>
                    <a:lnTo>
                      <a:pt x="0" y="6"/>
                    </a:lnTo>
                    <a:lnTo>
                      <a:pt x="0" y="5"/>
                    </a:lnTo>
                    <a:lnTo>
                      <a:pt x="0" y="4"/>
                    </a:lnTo>
                    <a:lnTo>
                      <a:pt x="0" y="5"/>
                    </a:lnTo>
                    <a:lnTo>
                      <a:pt x="0" y="4"/>
                    </a:lnTo>
                    <a:lnTo>
                      <a:pt x="0" y="5"/>
                    </a:lnTo>
                    <a:lnTo>
                      <a:pt x="0" y="4"/>
                    </a:lnTo>
                    <a:lnTo>
                      <a:pt x="0" y="4"/>
                    </a:lnTo>
                    <a:lnTo>
                      <a:pt x="0" y="4"/>
                    </a:lnTo>
                    <a:lnTo>
                      <a:pt x="0" y="4"/>
                    </a:lnTo>
                    <a:lnTo>
                      <a:pt x="0" y="4"/>
                    </a:lnTo>
                    <a:lnTo>
                      <a:pt x="0" y="4"/>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8"/>
                    </a:lnTo>
                    <a:lnTo>
                      <a:pt x="0" y="8"/>
                    </a:lnTo>
                    <a:lnTo>
                      <a:pt x="0" y="9"/>
                    </a:lnTo>
                    <a:lnTo>
                      <a:pt x="0" y="8"/>
                    </a:lnTo>
                    <a:lnTo>
                      <a:pt x="0" y="8"/>
                    </a:lnTo>
                    <a:lnTo>
                      <a:pt x="0" y="8"/>
                    </a:lnTo>
                    <a:lnTo>
                      <a:pt x="0" y="7"/>
                    </a:lnTo>
                    <a:lnTo>
                      <a:pt x="0" y="7"/>
                    </a:lnTo>
                    <a:lnTo>
                      <a:pt x="0" y="7"/>
                    </a:lnTo>
                    <a:lnTo>
                      <a:pt x="0" y="7"/>
                    </a:lnTo>
                    <a:lnTo>
                      <a:pt x="0" y="7"/>
                    </a:lnTo>
                    <a:lnTo>
                      <a:pt x="0" y="6"/>
                    </a:lnTo>
                    <a:lnTo>
                      <a:pt x="0" y="6"/>
                    </a:lnTo>
                    <a:lnTo>
                      <a:pt x="0" y="6"/>
                    </a:lnTo>
                    <a:lnTo>
                      <a:pt x="0" y="6"/>
                    </a:lnTo>
                    <a:lnTo>
                      <a:pt x="0" y="6"/>
                    </a:lnTo>
                    <a:lnTo>
                      <a:pt x="0" y="8"/>
                    </a:lnTo>
                    <a:lnTo>
                      <a:pt x="0" y="7"/>
                    </a:lnTo>
                    <a:lnTo>
                      <a:pt x="0" y="7"/>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10"/>
                    </a:lnTo>
                    <a:lnTo>
                      <a:pt x="0" y="10"/>
                    </a:lnTo>
                    <a:lnTo>
                      <a:pt x="0" y="11"/>
                    </a:lnTo>
                    <a:lnTo>
                      <a:pt x="0" y="10"/>
                    </a:lnTo>
                    <a:lnTo>
                      <a:pt x="0" y="11"/>
                    </a:lnTo>
                    <a:lnTo>
                      <a:pt x="0" y="11"/>
                    </a:lnTo>
                    <a:lnTo>
                      <a:pt x="0" y="11"/>
                    </a:lnTo>
                    <a:lnTo>
                      <a:pt x="0" y="11"/>
                    </a:lnTo>
                    <a:lnTo>
                      <a:pt x="0" y="12"/>
                    </a:lnTo>
                    <a:lnTo>
                      <a:pt x="0" y="12"/>
                    </a:lnTo>
                    <a:lnTo>
                      <a:pt x="0" y="11"/>
                    </a:lnTo>
                    <a:lnTo>
                      <a:pt x="0" y="12"/>
                    </a:lnTo>
                    <a:lnTo>
                      <a:pt x="0" y="12"/>
                    </a:lnTo>
                    <a:lnTo>
                      <a:pt x="0" y="12"/>
                    </a:lnTo>
                    <a:lnTo>
                      <a:pt x="0" y="12"/>
                    </a:lnTo>
                    <a:lnTo>
                      <a:pt x="0" y="12"/>
                    </a:lnTo>
                    <a:lnTo>
                      <a:pt x="0" y="12"/>
                    </a:lnTo>
                    <a:lnTo>
                      <a:pt x="0" y="11"/>
                    </a:lnTo>
                    <a:lnTo>
                      <a:pt x="0" y="11"/>
                    </a:lnTo>
                    <a:lnTo>
                      <a:pt x="0" y="11"/>
                    </a:lnTo>
                    <a:lnTo>
                      <a:pt x="0" y="10"/>
                    </a:lnTo>
                    <a:lnTo>
                      <a:pt x="0" y="10"/>
                    </a:lnTo>
                    <a:lnTo>
                      <a:pt x="0" y="11"/>
                    </a:lnTo>
                    <a:lnTo>
                      <a:pt x="0" y="10"/>
                    </a:lnTo>
                    <a:lnTo>
                      <a:pt x="0" y="10"/>
                    </a:lnTo>
                    <a:lnTo>
                      <a:pt x="0" y="10"/>
                    </a:lnTo>
                    <a:lnTo>
                      <a:pt x="0" y="9"/>
                    </a:lnTo>
                    <a:lnTo>
                      <a:pt x="0" y="9"/>
                    </a:lnTo>
                    <a:lnTo>
                      <a:pt x="0" y="10"/>
                    </a:lnTo>
                    <a:lnTo>
                      <a:pt x="0" y="9"/>
                    </a:lnTo>
                    <a:lnTo>
                      <a:pt x="0" y="10"/>
                    </a:lnTo>
                    <a:lnTo>
                      <a:pt x="0" y="10"/>
                    </a:lnTo>
                    <a:lnTo>
                      <a:pt x="0" y="10"/>
                    </a:lnTo>
                    <a:lnTo>
                      <a:pt x="0" y="11"/>
                    </a:lnTo>
                    <a:lnTo>
                      <a:pt x="0" y="10"/>
                    </a:lnTo>
                    <a:lnTo>
                      <a:pt x="0" y="11"/>
                    </a:lnTo>
                    <a:lnTo>
                      <a:pt x="0" y="10"/>
                    </a:lnTo>
                    <a:lnTo>
                      <a:pt x="0" y="11"/>
                    </a:lnTo>
                    <a:lnTo>
                      <a:pt x="0" y="11"/>
                    </a:lnTo>
                    <a:lnTo>
                      <a:pt x="0" y="11"/>
                    </a:lnTo>
                    <a:lnTo>
                      <a:pt x="0" y="11"/>
                    </a:lnTo>
                    <a:lnTo>
                      <a:pt x="0" y="10"/>
                    </a:lnTo>
                    <a:lnTo>
                      <a:pt x="0" y="10"/>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9"/>
                    </a:lnTo>
                    <a:lnTo>
                      <a:pt x="1" y="10"/>
                    </a:lnTo>
                    <a:lnTo>
                      <a:pt x="1" y="9"/>
                    </a:lnTo>
                    <a:lnTo>
                      <a:pt x="1" y="10"/>
                    </a:lnTo>
                    <a:lnTo>
                      <a:pt x="1" y="9"/>
                    </a:lnTo>
                    <a:lnTo>
                      <a:pt x="1" y="9"/>
                    </a:lnTo>
                    <a:lnTo>
                      <a:pt x="1" y="10"/>
                    </a:lnTo>
                    <a:lnTo>
                      <a:pt x="1" y="9"/>
                    </a:lnTo>
                    <a:lnTo>
                      <a:pt x="1" y="9"/>
                    </a:lnTo>
                    <a:lnTo>
                      <a:pt x="1" y="9"/>
                    </a:lnTo>
                    <a:lnTo>
                      <a:pt x="1" y="9"/>
                    </a:lnTo>
                    <a:lnTo>
                      <a:pt x="1" y="9"/>
                    </a:lnTo>
                    <a:lnTo>
                      <a:pt x="1" y="9"/>
                    </a:lnTo>
                    <a:lnTo>
                      <a:pt x="1" y="9"/>
                    </a:lnTo>
                    <a:lnTo>
                      <a:pt x="1" y="9"/>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7"/>
                    </a:lnTo>
                    <a:lnTo>
                      <a:pt x="1" y="7"/>
                    </a:lnTo>
                    <a:lnTo>
                      <a:pt x="1" y="6"/>
                    </a:lnTo>
                    <a:lnTo>
                      <a:pt x="1" y="7"/>
                    </a:lnTo>
                    <a:lnTo>
                      <a:pt x="1" y="8"/>
                    </a:lnTo>
                    <a:lnTo>
                      <a:pt x="1" y="7"/>
                    </a:lnTo>
                    <a:lnTo>
                      <a:pt x="1" y="7"/>
                    </a:lnTo>
                    <a:lnTo>
                      <a:pt x="1" y="8"/>
                    </a:lnTo>
                    <a:lnTo>
                      <a:pt x="1" y="8"/>
                    </a:lnTo>
                    <a:lnTo>
                      <a:pt x="1" y="8"/>
                    </a:lnTo>
                    <a:lnTo>
                      <a:pt x="1" y="8"/>
                    </a:lnTo>
                    <a:lnTo>
                      <a:pt x="1" y="8"/>
                    </a:lnTo>
                    <a:lnTo>
                      <a:pt x="1" y="9"/>
                    </a:lnTo>
                    <a:lnTo>
                      <a:pt x="1" y="9"/>
                    </a:lnTo>
                    <a:lnTo>
                      <a:pt x="1" y="9"/>
                    </a:lnTo>
                    <a:lnTo>
                      <a:pt x="1" y="8"/>
                    </a:lnTo>
                    <a:lnTo>
                      <a:pt x="1" y="9"/>
                    </a:lnTo>
                    <a:lnTo>
                      <a:pt x="1" y="8"/>
                    </a:lnTo>
                    <a:lnTo>
                      <a:pt x="1" y="9"/>
                    </a:lnTo>
                    <a:lnTo>
                      <a:pt x="1" y="9"/>
                    </a:lnTo>
                    <a:lnTo>
                      <a:pt x="1" y="9"/>
                    </a:lnTo>
                    <a:lnTo>
                      <a:pt x="1" y="8"/>
                    </a:lnTo>
                    <a:lnTo>
                      <a:pt x="1" y="9"/>
                    </a:lnTo>
                    <a:lnTo>
                      <a:pt x="1" y="8"/>
                    </a:lnTo>
                    <a:lnTo>
                      <a:pt x="1" y="9"/>
                    </a:lnTo>
                    <a:lnTo>
                      <a:pt x="1" y="9"/>
                    </a:lnTo>
                    <a:lnTo>
                      <a:pt x="1" y="9"/>
                    </a:lnTo>
                    <a:lnTo>
                      <a:pt x="1" y="9"/>
                    </a:lnTo>
                    <a:lnTo>
                      <a:pt x="1" y="9"/>
                    </a:lnTo>
                    <a:lnTo>
                      <a:pt x="1" y="9"/>
                    </a:lnTo>
                    <a:lnTo>
                      <a:pt x="1" y="9"/>
                    </a:lnTo>
                    <a:lnTo>
                      <a:pt x="1" y="10"/>
                    </a:lnTo>
                    <a:lnTo>
                      <a:pt x="1" y="9"/>
                    </a:lnTo>
                    <a:lnTo>
                      <a:pt x="1" y="10"/>
                    </a:lnTo>
                    <a:lnTo>
                      <a:pt x="1" y="10"/>
                    </a:lnTo>
                    <a:lnTo>
                      <a:pt x="1" y="10"/>
                    </a:lnTo>
                    <a:lnTo>
                      <a:pt x="1" y="10"/>
                    </a:lnTo>
                    <a:lnTo>
                      <a:pt x="1" y="10"/>
                    </a:lnTo>
                    <a:lnTo>
                      <a:pt x="1" y="9"/>
                    </a:lnTo>
                    <a:lnTo>
                      <a:pt x="1" y="9"/>
                    </a:lnTo>
                    <a:lnTo>
                      <a:pt x="1" y="9"/>
                    </a:lnTo>
                    <a:lnTo>
                      <a:pt x="1" y="9"/>
                    </a:lnTo>
                    <a:lnTo>
                      <a:pt x="1" y="9"/>
                    </a:lnTo>
                    <a:lnTo>
                      <a:pt x="1" y="8"/>
                    </a:lnTo>
                    <a:lnTo>
                      <a:pt x="1" y="9"/>
                    </a:lnTo>
                    <a:lnTo>
                      <a:pt x="1" y="8"/>
                    </a:lnTo>
                    <a:lnTo>
                      <a:pt x="1" y="8"/>
                    </a:lnTo>
                    <a:lnTo>
                      <a:pt x="1" y="8"/>
                    </a:lnTo>
                    <a:lnTo>
                      <a:pt x="1" y="8"/>
                    </a:lnTo>
                    <a:lnTo>
                      <a:pt x="1" y="8"/>
                    </a:lnTo>
                    <a:lnTo>
                      <a:pt x="1" y="8"/>
                    </a:lnTo>
                    <a:lnTo>
                      <a:pt x="1" y="8"/>
                    </a:lnTo>
                    <a:lnTo>
                      <a:pt x="1" y="7"/>
                    </a:lnTo>
                    <a:lnTo>
                      <a:pt x="1" y="7"/>
                    </a:lnTo>
                    <a:lnTo>
                      <a:pt x="1" y="6"/>
                    </a:lnTo>
                    <a:lnTo>
                      <a:pt x="1" y="7"/>
                    </a:lnTo>
                    <a:lnTo>
                      <a:pt x="1" y="7"/>
                    </a:lnTo>
                    <a:lnTo>
                      <a:pt x="1" y="7"/>
                    </a:lnTo>
                    <a:lnTo>
                      <a:pt x="1" y="8"/>
                    </a:lnTo>
                    <a:lnTo>
                      <a:pt x="1" y="8"/>
                    </a:lnTo>
                    <a:lnTo>
                      <a:pt x="1" y="7"/>
                    </a:lnTo>
                    <a:lnTo>
                      <a:pt x="1" y="8"/>
                    </a:lnTo>
                    <a:lnTo>
                      <a:pt x="1" y="7"/>
                    </a:lnTo>
                    <a:lnTo>
                      <a:pt x="1" y="7"/>
                    </a:lnTo>
                    <a:lnTo>
                      <a:pt x="1" y="6"/>
                    </a:lnTo>
                    <a:lnTo>
                      <a:pt x="1" y="7"/>
                    </a:lnTo>
                    <a:lnTo>
                      <a:pt x="1" y="7"/>
                    </a:lnTo>
                    <a:lnTo>
                      <a:pt x="1" y="7"/>
                    </a:lnTo>
                    <a:lnTo>
                      <a:pt x="1" y="8"/>
                    </a:lnTo>
                    <a:lnTo>
                      <a:pt x="1" y="7"/>
                    </a:lnTo>
                    <a:lnTo>
                      <a:pt x="1" y="8"/>
                    </a:lnTo>
                    <a:lnTo>
                      <a:pt x="1" y="7"/>
                    </a:lnTo>
                    <a:lnTo>
                      <a:pt x="1" y="7"/>
                    </a:lnTo>
                    <a:lnTo>
                      <a:pt x="1" y="8"/>
                    </a:lnTo>
                    <a:lnTo>
                      <a:pt x="1" y="8"/>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2"/>
                    </a:lnTo>
                    <a:lnTo>
                      <a:pt x="1" y="7"/>
                    </a:lnTo>
                    <a:lnTo>
                      <a:pt x="1" y="12"/>
                    </a:lnTo>
                    <a:lnTo>
                      <a:pt x="1" y="14"/>
                    </a:lnTo>
                    <a:lnTo>
                      <a:pt x="1" y="16"/>
                    </a:lnTo>
                    <a:lnTo>
                      <a:pt x="1" y="16"/>
                    </a:lnTo>
                    <a:lnTo>
                      <a:pt x="1" y="16"/>
                    </a:lnTo>
                    <a:lnTo>
                      <a:pt x="1" y="18"/>
                    </a:lnTo>
                    <a:lnTo>
                      <a:pt x="1" y="19"/>
                    </a:lnTo>
                    <a:lnTo>
                      <a:pt x="1" y="19"/>
                    </a:lnTo>
                    <a:lnTo>
                      <a:pt x="1" y="20"/>
                    </a:lnTo>
                    <a:lnTo>
                      <a:pt x="1" y="21"/>
                    </a:lnTo>
                    <a:lnTo>
                      <a:pt x="1" y="22"/>
                    </a:lnTo>
                    <a:lnTo>
                      <a:pt x="1" y="22"/>
                    </a:lnTo>
                    <a:lnTo>
                      <a:pt x="1" y="23"/>
                    </a:lnTo>
                    <a:lnTo>
                      <a:pt x="1" y="24"/>
                    </a:lnTo>
                    <a:lnTo>
                      <a:pt x="1" y="25"/>
                    </a:lnTo>
                    <a:lnTo>
                      <a:pt x="1" y="26"/>
                    </a:lnTo>
                    <a:lnTo>
                      <a:pt x="1" y="26"/>
                    </a:lnTo>
                    <a:lnTo>
                      <a:pt x="1" y="27"/>
                    </a:lnTo>
                    <a:lnTo>
                      <a:pt x="1" y="27"/>
                    </a:lnTo>
                    <a:lnTo>
                      <a:pt x="1" y="28"/>
                    </a:lnTo>
                    <a:lnTo>
                      <a:pt x="1" y="28"/>
                    </a:lnTo>
                    <a:lnTo>
                      <a:pt x="1" y="28"/>
                    </a:lnTo>
                    <a:lnTo>
                      <a:pt x="1" y="30"/>
                    </a:lnTo>
                    <a:lnTo>
                      <a:pt x="1" y="30"/>
                    </a:lnTo>
                    <a:lnTo>
                      <a:pt x="1" y="30"/>
                    </a:lnTo>
                    <a:lnTo>
                      <a:pt x="1" y="31"/>
                    </a:lnTo>
                    <a:lnTo>
                      <a:pt x="1" y="32"/>
                    </a:lnTo>
                    <a:lnTo>
                      <a:pt x="1" y="32"/>
                    </a:lnTo>
                    <a:lnTo>
                      <a:pt x="1" y="33"/>
                    </a:lnTo>
                    <a:lnTo>
                      <a:pt x="1" y="33"/>
                    </a:lnTo>
                    <a:lnTo>
                      <a:pt x="1" y="34"/>
                    </a:lnTo>
                    <a:lnTo>
                      <a:pt x="1" y="34"/>
                    </a:lnTo>
                    <a:lnTo>
                      <a:pt x="1" y="35"/>
                    </a:lnTo>
                    <a:lnTo>
                      <a:pt x="1" y="35"/>
                    </a:lnTo>
                    <a:lnTo>
                      <a:pt x="1" y="36"/>
                    </a:lnTo>
                    <a:lnTo>
                      <a:pt x="1" y="36"/>
                    </a:lnTo>
                    <a:lnTo>
                      <a:pt x="1" y="37"/>
                    </a:lnTo>
                    <a:lnTo>
                      <a:pt x="1" y="38"/>
                    </a:lnTo>
                    <a:lnTo>
                      <a:pt x="1" y="38"/>
                    </a:lnTo>
                    <a:lnTo>
                      <a:pt x="1" y="39"/>
                    </a:lnTo>
                    <a:lnTo>
                      <a:pt x="1" y="39"/>
                    </a:lnTo>
                    <a:lnTo>
                      <a:pt x="1" y="40"/>
                    </a:lnTo>
                    <a:lnTo>
                      <a:pt x="1" y="40"/>
                    </a:lnTo>
                    <a:lnTo>
                      <a:pt x="1" y="40"/>
                    </a:lnTo>
                    <a:lnTo>
                      <a:pt x="1" y="41"/>
                    </a:lnTo>
                    <a:lnTo>
                      <a:pt x="1" y="41"/>
                    </a:lnTo>
                    <a:lnTo>
                      <a:pt x="1" y="41"/>
                    </a:lnTo>
                    <a:lnTo>
                      <a:pt x="1" y="42"/>
                    </a:lnTo>
                    <a:lnTo>
                      <a:pt x="1" y="42"/>
                    </a:lnTo>
                    <a:lnTo>
                      <a:pt x="1" y="43"/>
                    </a:lnTo>
                    <a:lnTo>
                      <a:pt x="1" y="42"/>
                    </a:lnTo>
                    <a:lnTo>
                      <a:pt x="1" y="43"/>
                    </a:lnTo>
                    <a:lnTo>
                      <a:pt x="1" y="43"/>
                    </a:lnTo>
                    <a:lnTo>
                      <a:pt x="1" y="44"/>
                    </a:lnTo>
                    <a:lnTo>
                      <a:pt x="1" y="44"/>
                    </a:lnTo>
                    <a:lnTo>
                      <a:pt x="1" y="44"/>
                    </a:lnTo>
                    <a:lnTo>
                      <a:pt x="1" y="45"/>
                    </a:lnTo>
                    <a:lnTo>
                      <a:pt x="1" y="45"/>
                    </a:lnTo>
                    <a:lnTo>
                      <a:pt x="1" y="46"/>
                    </a:lnTo>
                    <a:lnTo>
                      <a:pt x="1" y="46"/>
                    </a:lnTo>
                    <a:lnTo>
                      <a:pt x="1" y="47"/>
                    </a:lnTo>
                    <a:lnTo>
                      <a:pt x="1" y="47"/>
                    </a:lnTo>
                    <a:lnTo>
                      <a:pt x="1" y="47"/>
                    </a:lnTo>
                    <a:lnTo>
                      <a:pt x="1" y="47"/>
                    </a:lnTo>
                    <a:lnTo>
                      <a:pt x="1" y="47"/>
                    </a:lnTo>
                    <a:lnTo>
                      <a:pt x="1" y="48"/>
                    </a:lnTo>
                    <a:lnTo>
                      <a:pt x="1" y="48"/>
                    </a:lnTo>
                    <a:lnTo>
                      <a:pt x="1" y="48"/>
                    </a:lnTo>
                    <a:lnTo>
                      <a:pt x="1" y="48"/>
                    </a:lnTo>
                    <a:lnTo>
                      <a:pt x="1" y="49"/>
                    </a:lnTo>
                    <a:lnTo>
                      <a:pt x="1" y="49"/>
                    </a:lnTo>
                    <a:lnTo>
                      <a:pt x="1" y="49"/>
                    </a:lnTo>
                    <a:lnTo>
                      <a:pt x="1" y="49"/>
                    </a:lnTo>
                    <a:lnTo>
                      <a:pt x="1" y="49"/>
                    </a:lnTo>
                    <a:lnTo>
                      <a:pt x="1" y="49"/>
                    </a:lnTo>
                    <a:lnTo>
                      <a:pt x="1" y="49"/>
                    </a:lnTo>
                    <a:lnTo>
                      <a:pt x="1" y="49"/>
                    </a:lnTo>
                    <a:lnTo>
                      <a:pt x="1" y="51"/>
                    </a:lnTo>
                    <a:lnTo>
                      <a:pt x="1" y="51"/>
                    </a:lnTo>
                    <a:lnTo>
                      <a:pt x="1" y="51"/>
                    </a:lnTo>
                    <a:lnTo>
                      <a:pt x="1" y="52"/>
                    </a:lnTo>
                    <a:lnTo>
                      <a:pt x="1" y="51"/>
                    </a:lnTo>
                    <a:lnTo>
                      <a:pt x="1" y="52"/>
                    </a:lnTo>
                    <a:lnTo>
                      <a:pt x="1" y="52"/>
                    </a:lnTo>
                    <a:lnTo>
                      <a:pt x="1" y="51"/>
                    </a:lnTo>
                    <a:lnTo>
                      <a:pt x="1" y="51"/>
                    </a:lnTo>
                    <a:lnTo>
                      <a:pt x="1" y="51"/>
                    </a:lnTo>
                    <a:lnTo>
                      <a:pt x="1" y="52"/>
                    </a:lnTo>
                    <a:lnTo>
                      <a:pt x="1" y="52"/>
                    </a:lnTo>
                    <a:lnTo>
                      <a:pt x="1" y="53"/>
                    </a:lnTo>
                    <a:lnTo>
                      <a:pt x="1" y="53"/>
                    </a:lnTo>
                    <a:lnTo>
                      <a:pt x="1" y="52"/>
                    </a:lnTo>
                    <a:lnTo>
                      <a:pt x="1" y="52"/>
                    </a:lnTo>
                    <a:lnTo>
                      <a:pt x="1" y="52"/>
                    </a:lnTo>
                    <a:lnTo>
                      <a:pt x="1" y="52"/>
                    </a:lnTo>
                    <a:lnTo>
                      <a:pt x="1" y="52"/>
                    </a:lnTo>
                    <a:lnTo>
                      <a:pt x="1" y="52"/>
                    </a:lnTo>
                    <a:lnTo>
                      <a:pt x="1" y="51"/>
                    </a:lnTo>
                    <a:lnTo>
                      <a:pt x="1" y="52"/>
                    </a:lnTo>
                    <a:lnTo>
                      <a:pt x="1" y="52"/>
                    </a:lnTo>
                    <a:lnTo>
                      <a:pt x="1" y="53"/>
                    </a:lnTo>
                    <a:lnTo>
                      <a:pt x="1" y="53"/>
                    </a:lnTo>
                    <a:lnTo>
                      <a:pt x="1" y="54"/>
                    </a:lnTo>
                    <a:lnTo>
                      <a:pt x="1" y="54"/>
                    </a:lnTo>
                    <a:lnTo>
                      <a:pt x="1" y="54"/>
                    </a:lnTo>
                    <a:lnTo>
                      <a:pt x="1" y="54"/>
                    </a:lnTo>
                    <a:lnTo>
                      <a:pt x="1" y="54"/>
                    </a:lnTo>
                    <a:lnTo>
                      <a:pt x="1" y="55"/>
                    </a:lnTo>
                    <a:lnTo>
                      <a:pt x="1" y="55"/>
                    </a:lnTo>
                    <a:lnTo>
                      <a:pt x="1" y="55"/>
                    </a:lnTo>
                    <a:lnTo>
                      <a:pt x="1" y="55"/>
                    </a:lnTo>
                    <a:lnTo>
                      <a:pt x="1" y="54"/>
                    </a:lnTo>
                    <a:lnTo>
                      <a:pt x="1" y="54"/>
                    </a:lnTo>
                    <a:lnTo>
                      <a:pt x="1" y="55"/>
                    </a:lnTo>
                    <a:lnTo>
                      <a:pt x="1" y="54"/>
                    </a:lnTo>
                    <a:lnTo>
                      <a:pt x="1" y="54"/>
                    </a:lnTo>
                    <a:lnTo>
                      <a:pt x="1" y="54"/>
                    </a:lnTo>
                    <a:lnTo>
                      <a:pt x="1" y="54"/>
                    </a:lnTo>
                    <a:lnTo>
                      <a:pt x="1" y="55"/>
                    </a:lnTo>
                    <a:lnTo>
                      <a:pt x="1" y="55"/>
                    </a:lnTo>
                    <a:lnTo>
                      <a:pt x="1" y="56"/>
                    </a:lnTo>
                    <a:lnTo>
                      <a:pt x="1" y="56"/>
                    </a:lnTo>
                    <a:lnTo>
                      <a:pt x="1" y="56"/>
                    </a:lnTo>
                    <a:lnTo>
                      <a:pt x="1" y="57"/>
                    </a:lnTo>
                    <a:lnTo>
                      <a:pt x="1" y="57"/>
                    </a:lnTo>
                    <a:lnTo>
                      <a:pt x="1" y="57"/>
                    </a:lnTo>
                    <a:lnTo>
                      <a:pt x="1" y="57"/>
                    </a:lnTo>
                    <a:lnTo>
                      <a:pt x="1" y="56"/>
                    </a:lnTo>
                    <a:lnTo>
                      <a:pt x="1" y="57"/>
                    </a:lnTo>
                    <a:lnTo>
                      <a:pt x="1" y="56"/>
                    </a:lnTo>
                    <a:lnTo>
                      <a:pt x="1" y="57"/>
                    </a:lnTo>
                    <a:lnTo>
                      <a:pt x="1" y="57"/>
                    </a:lnTo>
                    <a:lnTo>
                      <a:pt x="1" y="57"/>
                    </a:lnTo>
                    <a:lnTo>
                      <a:pt x="1" y="57"/>
                    </a:lnTo>
                    <a:lnTo>
                      <a:pt x="1" y="57"/>
                    </a:lnTo>
                    <a:lnTo>
                      <a:pt x="1" y="59"/>
                    </a:lnTo>
                    <a:lnTo>
                      <a:pt x="1" y="58"/>
                    </a:lnTo>
                    <a:lnTo>
                      <a:pt x="1" y="58"/>
                    </a:lnTo>
                    <a:lnTo>
                      <a:pt x="1" y="59"/>
                    </a:lnTo>
                    <a:lnTo>
                      <a:pt x="1" y="58"/>
                    </a:lnTo>
                    <a:lnTo>
                      <a:pt x="1" y="57"/>
                    </a:lnTo>
                    <a:lnTo>
                      <a:pt x="1" y="57"/>
                    </a:lnTo>
                    <a:lnTo>
                      <a:pt x="1" y="57"/>
                    </a:lnTo>
                    <a:lnTo>
                      <a:pt x="1" y="57"/>
                    </a:lnTo>
                    <a:lnTo>
                      <a:pt x="1" y="57"/>
                    </a:lnTo>
                    <a:lnTo>
                      <a:pt x="1" y="56"/>
                    </a:lnTo>
                    <a:lnTo>
                      <a:pt x="1" y="56"/>
                    </a:lnTo>
                    <a:lnTo>
                      <a:pt x="1" y="56"/>
                    </a:lnTo>
                    <a:lnTo>
                      <a:pt x="1" y="55"/>
                    </a:lnTo>
                    <a:lnTo>
                      <a:pt x="1" y="56"/>
                    </a:lnTo>
                    <a:lnTo>
                      <a:pt x="1" y="55"/>
                    </a:lnTo>
                    <a:lnTo>
                      <a:pt x="1" y="56"/>
                    </a:lnTo>
                    <a:lnTo>
                      <a:pt x="1" y="55"/>
                    </a:lnTo>
                    <a:lnTo>
                      <a:pt x="1" y="55"/>
                    </a:lnTo>
                    <a:lnTo>
                      <a:pt x="1" y="56"/>
                    </a:lnTo>
                    <a:lnTo>
                      <a:pt x="1" y="57"/>
                    </a:lnTo>
                    <a:lnTo>
                      <a:pt x="1" y="57"/>
                    </a:lnTo>
                    <a:lnTo>
                      <a:pt x="1" y="56"/>
                    </a:lnTo>
                    <a:lnTo>
                      <a:pt x="1" y="57"/>
                    </a:lnTo>
                    <a:lnTo>
                      <a:pt x="1" y="57"/>
                    </a:lnTo>
                    <a:lnTo>
                      <a:pt x="1" y="57"/>
                    </a:lnTo>
                    <a:lnTo>
                      <a:pt x="1" y="58"/>
                    </a:lnTo>
                    <a:lnTo>
                      <a:pt x="1" y="57"/>
                    </a:lnTo>
                    <a:lnTo>
                      <a:pt x="1" y="57"/>
                    </a:lnTo>
                    <a:lnTo>
                      <a:pt x="1" y="56"/>
                    </a:lnTo>
                    <a:lnTo>
                      <a:pt x="1" y="55"/>
                    </a:lnTo>
                    <a:lnTo>
                      <a:pt x="1" y="56"/>
                    </a:lnTo>
                    <a:lnTo>
                      <a:pt x="1" y="55"/>
                    </a:lnTo>
                    <a:lnTo>
                      <a:pt x="1" y="56"/>
                    </a:lnTo>
                  </a:path>
                </a:pathLst>
              </a:custGeom>
              <a:noFill/>
              <a:ln w="0">
                <a:solidFill>
                  <a:srgbClr val="3366FF"/>
                </a:solidFill>
                <a:prstDash val="solid"/>
                <a:round/>
                <a:headEnd/>
                <a:tailEnd/>
              </a:ln>
            </p:spPr>
            <p:txBody>
              <a:bodyPr/>
              <a:lstStyle/>
              <a:p>
                <a:endParaRPr lang="en-GB"/>
              </a:p>
            </p:txBody>
          </p:sp>
          <p:sp>
            <p:nvSpPr>
              <p:cNvPr id="186045" name="Freeform 701"/>
              <p:cNvSpPr>
                <a:spLocks/>
              </p:cNvSpPr>
              <p:nvPr/>
            </p:nvSpPr>
            <p:spPr bwMode="auto">
              <a:xfrm>
                <a:off x="3078" y="3635"/>
                <a:ext cx="1" cy="354"/>
              </a:xfrm>
              <a:custGeom>
                <a:avLst/>
                <a:gdLst/>
                <a:ahLst/>
                <a:cxnLst>
                  <a:cxn ang="0">
                    <a:pos x="0" y="43"/>
                  </a:cxn>
                  <a:cxn ang="0">
                    <a:pos x="0" y="46"/>
                  </a:cxn>
                  <a:cxn ang="0">
                    <a:pos x="0" y="45"/>
                  </a:cxn>
                  <a:cxn ang="0">
                    <a:pos x="0" y="44"/>
                  </a:cxn>
                  <a:cxn ang="0">
                    <a:pos x="0" y="44"/>
                  </a:cxn>
                  <a:cxn ang="0">
                    <a:pos x="0" y="46"/>
                  </a:cxn>
                  <a:cxn ang="0">
                    <a:pos x="0" y="48"/>
                  </a:cxn>
                  <a:cxn ang="0">
                    <a:pos x="0" y="52"/>
                  </a:cxn>
                  <a:cxn ang="0">
                    <a:pos x="0" y="50"/>
                  </a:cxn>
                  <a:cxn ang="0">
                    <a:pos x="0" y="51"/>
                  </a:cxn>
                  <a:cxn ang="0">
                    <a:pos x="0" y="50"/>
                  </a:cxn>
                  <a:cxn ang="0">
                    <a:pos x="0" y="50"/>
                  </a:cxn>
                  <a:cxn ang="0">
                    <a:pos x="0" y="52"/>
                  </a:cxn>
                  <a:cxn ang="0">
                    <a:pos x="0" y="52"/>
                  </a:cxn>
                  <a:cxn ang="0">
                    <a:pos x="0" y="56"/>
                  </a:cxn>
                  <a:cxn ang="0">
                    <a:pos x="0" y="57"/>
                  </a:cxn>
                  <a:cxn ang="0">
                    <a:pos x="0" y="56"/>
                  </a:cxn>
                  <a:cxn ang="0">
                    <a:pos x="0" y="55"/>
                  </a:cxn>
                  <a:cxn ang="0">
                    <a:pos x="0" y="55"/>
                  </a:cxn>
                  <a:cxn ang="0">
                    <a:pos x="0" y="56"/>
                  </a:cxn>
                  <a:cxn ang="0">
                    <a:pos x="0" y="55"/>
                  </a:cxn>
                  <a:cxn ang="0">
                    <a:pos x="0" y="54"/>
                  </a:cxn>
                  <a:cxn ang="0">
                    <a:pos x="0" y="52"/>
                  </a:cxn>
                  <a:cxn ang="0">
                    <a:pos x="0" y="50"/>
                  </a:cxn>
                  <a:cxn ang="0">
                    <a:pos x="0" y="51"/>
                  </a:cxn>
                  <a:cxn ang="0">
                    <a:pos x="0" y="51"/>
                  </a:cxn>
                  <a:cxn ang="0">
                    <a:pos x="0" y="52"/>
                  </a:cxn>
                  <a:cxn ang="0">
                    <a:pos x="0" y="53"/>
                  </a:cxn>
                  <a:cxn ang="0">
                    <a:pos x="0" y="53"/>
                  </a:cxn>
                  <a:cxn ang="0">
                    <a:pos x="0" y="51"/>
                  </a:cxn>
                  <a:cxn ang="0">
                    <a:pos x="0" y="53"/>
                  </a:cxn>
                  <a:cxn ang="0">
                    <a:pos x="0" y="54"/>
                  </a:cxn>
                  <a:cxn ang="0">
                    <a:pos x="0" y="57"/>
                  </a:cxn>
                  <a:cxn ang="0">
                    <a:pos x="0" y="56"/>
                  </a:cxn>
                  <a:cxn ang="0">
                    <a:pos x="0" y="55"/>
                  </a:cxn>
                  <a:cxn ang="0">
                    <a:pos x="0" y="57"/>
                  </a:cxn>
                  <a:cxn ang="0">
                    <a:pos x="0" y="57"/>
                  </a:cxn>
                  <a:cxn ang="0">
                    <a:pos x="0" y="56"/>
                  </a:cxn>
                  <a:cxn ang="0">
                    <a:pos x="0" y="54"/>
                  </a:cxn>
                  <a:cxn ang="0">
                    <a:pos x="0" y="53"/>
                  </a:cxn>
                  <a:cxn ang="0">
                    <a:pos x="0" y="52"/>
                  </a:cxn>
                  <a:cxn ang="0">
                    <a:pos x="0" y="50"/>
                  </a:cxn>
                  <a:cxn ang="0">
                    <a:pos x="0" y="49"/>
                  </a:cxn>
                  <a:cxn ang="0">
                    <a:pos x="0" y="46"/>
                  </a:cxn>
                  <a:cxn ang="0">
                    <a:pos x="0" y="45"/>
                  </a:cxn>
                  <a:cxn ang="0">
                    <a:pos x="0" y="45"/>
                  </a:cxn>
                  <a:cxn ang="0">
                    <a:pos x="0" y="49"/>
                  </a:cxn>
                  <a:cxn ang="0">
                    <a:pos x="0" y="47"/>
                  </a:cxn>
                  <a:cxn ang="0">
                    <a:pos x="0" y="51"/>
                  </a:cxn>
                  <a:cxn ang="0">
                    <a:pos x="0" y="51"/>
                  </a:cxn>
                  <a:cxn ang="0">
                    <a:pos x="0" y="52"/>
                  </a:cxn>
                  <a:cxn ang="0">
                    <a:pos x="0" y="48"/>
                  </a:cxn>
                  <a:cxn ang="0">
                    <a:pos x="0" y="39"/>
                  </a:cxn>
                  <a:cxn ang="0">
                    <a:pos x="0" y="32"/>
                  </a:cxn>
                  <a:cxn ang="0">
                    <a:pos x="0" y="26"/>
                  </a:cxn>
                  <a:cxn ang="0">
                    <a:pos x="0" y="21"/>
                  </a:cxn>
                  <a:cxn ang="0">
                    <a:pos x="0" y="16"/>
                  </a:cxn>
                  <a:cxn ang="0">
                    <a:pos x="0" y="11"/>
                  </a:cxn>
                  <a:cxn ang="0">
                    <a:pos x="0" y="7"/>
                  </a:cxn>
                  <a:cxn ang="0">
                    <a:pos x="0" y="5"/>
                  </a:cxn>
                  <a:cxn ang="0">
                    <a:pos x="0" y="2"/>
                  </a:cxn>
                  <a:cxn ang="0">
                    <a:pos x="0" y="1"/>
                  </a:cxn>
                  <a:cxn ang="0">
                    <a:pos x="0" y="2"/>
                  </a:cxn>
                </a:cxnLst>
                <a:rect l="0" t="0" r="r" b="b"/>
                <a:pathLst>
                  <a:path h="59">
                    <a:moveTo>
                      <a:pt x="0" y="45"/>
                    </a:moveTo>
                    <a:lnTo>
                      <a:pt x="0" y="44"/>
                    </a:lnTo>
                    <a:lnTo>
                      <a:pt x="0" y="43"/>
                    </a:lnTo>
                    <a:lnTo>
                      <a:pt x="0" y="43"/>
                    </a:lnTo>
                    <a:lnTo>
                      <a:pt x="0" y="42"/>
                    </a:lnTo>
                    <a:lnTo>
                      <a:pt x="0" y="42"/>
                    </a:lnTo>
                    <a:lnTo>
                      <a:pt x="0" y="42"/>
                    </a:lnTo>
                    <a:lnTo>
                      <a:pt x="0" y="42"/>
                    </a:lnTo>
                    <a:lnTo>
                      <a:pt x="0" y="43"/>
                    </a:lnTo>
                    <a:lnTo>
                      <a:pt x="0" y="43"/>
                    </a:lnTo>
                    <a:lnTo>
                      <a:pt x="0" y="43"/>
                    </a:lnTo>
                    <a:lnTo>
                      <a:pt x="0" y="43"/>
                    </a:lnTo>
                    <a:lnTo>
                      <a:pt x="0" y="44"/>
                    </a:lnTo>
                    <a:lnTo>
                      <a:pt x="0" y="44"/>
                    </a:lnTo>
                    <a:lnTo>
                      <a:pt x="0" y="45"/>
                    </a:lnTo>
                    <a:lnTo>
                      <a:pt x="0" y="45"/>
                    </a:lnTo>
                    <a:lnTo>
                      <a:pt x="0" y="45"/>
                    </a:lnTo>
                    <a:lnTo>
                      <a:pt x="0" y="46"/>
                    </a:lnTo>
                    <a:lnTo>
                      <a:pt x="0" y="46"/>
                    </a:lnTo>
                    <a:lnTo>
                      <a:pt x="0" y="46"/>
                    </a:lnTo>
                    <a:lnTo>
                      <a:pt x="0" y="47"/>
                    </a:lnTo>
                    <a:lnTo>
                      <a:pt x="0" y="46"/>
                    </a:lnTo>
                    <a:lnTo>
                      <a:pt x="0" y="47"/>
                    </a:lnTo>
                    <a:lnTo>
                      <a:pt x="0" y="47"/>
                    </a:lnTo>
                    <a:lnTo>
                      <a:pt x="0" y="46"/>
                    </a:lnTo>
                    <a:lnTo>
                      <a:pt x="0" y="46"/>
                    </a:lnTo>
                    <a:lnTo>
                      <a:pt x="0" y="45"/>
                    </a:lnTo>
                    <a:lnTo>
                      <a:pt x="0" y="44"/>
                    </a:lnTo>
                    <a:lnTo>
                      <a:pt x="0" y="44"/>
                    </a:lnTo>
                    <a:lnTo>
                      <a:pt x="0" y="44"/>
                    </a:lnTo>
                    <a:lnTo>
                      <a:pt x="0" y="44"/>
                    </a:lnTo>
                    <a:lnTo>
                      <a:pt x="0" y="44"/>
                    </a:lnTo>
                    <a:lnTo>
                      <a:pt x="0" y="45"/>
                    </a:lnTo>
                    <a:lnTo>
                      <a:pt x="0" y="45"/>
                    </a:lnTo>
                    <a:lnTo>
                      <a:pt x="0" y="45"/>
                    </a:lnTo>
                    <a:lnTo>
                      <a:pt x="0" y="46"/>
                    </a:lnTo>
                    <a:lnTo>
                      <a:pt x="0" y="45"/>
                    </a:lnTo>
                    <a:lnTo>
                      <a:pt x="0" y="45"/>
                    </a:lnTo>
                    <a:lnTo>
                      <a:pt x="0" y="44"/>
                    </a:lnTo>
                    <a:lnTo>
                      <a:pt x="0" y="44"/>
                    </a:lnTo>
                    <a:lnTo>
                      <a:pt x="0" y="44"/>
                    </a:lnTo>
                    <a:lnTo>
                      <a:pt x="0" y="43"/>
                    </a:lnTo>
                    <a:lnTo>
                      <a:pt x="0" y="43"/>
                    </a:lnTo>
                    <a:lnTo>
                      <a:pt x="0" y="44"/>
                    </a:lnTo>
                    <a:lnTo>
                      <a:pt x="0" y="44"/>
                    </a:lnTo>
                    <a:lnTo>
                      <a:pt x="0" y="44"/>
                    </a:lnTo>
                    <a:lnTo>
                      <a:pt x="0" y="43"/>
                    </a:lnTo>
                    <a:lnTo>
                      <a:pt x="0" y="43"/>
                    </a:lnTo>
                    <a:lnTo>
                      <a:pt x="0" y="42"/>
                    </a:lnTo>
                    <a:lnTo>
                      <a:pt x="0" y="43"/>
                    </a:lnTo>
                    <a:lnTo>
                      <a:pt x="0" y="42"/>
                    </a:lnTo>
                    <a:lnTo>
                      <a:pt x="0" y="43"/>
                    </a:lnTo>
                    <a:lnTo>
                      <a:pt x="0" y="43"/>
                    </a:lnTo>
                    <a:lnTo>
                      <a:pt x="0" y="43"/>
                    </a:lnTo>
                    <a:lnTo>
                      <a:pt x="0" y="44"/>
                    </a:lnTo>
                    <a:lnTo>
                      <a:pt x="0" y="44"/>
                    </a:lnTo>
                    <a:lnTo>
                      <a:pt x="0" y="44"/>
                    </a:lnTo>
                    <a:lnTo>
                      <a:pt x="0" y="45"/>
                    </a:lnTo>
                    <a:lnTo>
                      <a:pt x="0" y="45"/>
                    </a:lnTo>
                    <a:lnTo>
                      <a:pt x="0" y="46"/>
                    </a:lnTo>
                    <a:lnTo>
                      <a:pt x="0" y="46"/>
                    </a:lnTo>
                    <a:lnTo>
                      <a:pt x="0" y="46"/>
                    </a:lnTo>
                    <a:lnTo>
                      <a:pt x="0" y="45"/>
                    </a:lnTo>
                    <a:lnTo>
                      <a:pt x="0" y="46"/>
                    </a:lnTo>
                    <a:lnTo>
                      <a:pt x="0" y="46"/>
                    </a:lnTo>
                    <a:lnTo>
                      <a:pt x="0" y="46"/>
                    </a:lnTo>
                    <a:lnTo>
                      <a:pt x="0" y="46"/>
                    </a:lnTo>
                    <a:lnTo>
                      <a:pt x="0" y="47"/>
                    </a:lnTo>
                    <a:lnTo>
                      <a:pt x="0" y="47"/>
                    </a:lnTo>
                    <a:lnTo>
                      <a:pt x="0" y="48"/>
                    </a:lnTo>
                    <a:lnTo>
                      <a:pt x="0" y="47"/>
                    </a:lnTo>
                    <a:lnTo>
                      <a:pt x="0" y="47"/>
                    </a:lnTo>
                    <a:lnTo>
                      <a:pt x="0" y="46"/>
                    </a:lnTo>
                    <a:lnTo>
                      <a:pt x="0" y="47"/>
                    </a:lnTo>
                    <a:lnTo>
                      <a:pt x="0" y="47"/>
                    </a:lnTo>
                    <a:lnTo>
                      <a:pt x="0" y="48"/>
                    </a:lnTo>
                    <a:lnTo>
                      <a:pt x="0" y="48"/>
                    </a:lnTo>
                    <a:lnTo>
                      <a:pt x="0" y="48"/>
                    </a:lnTo>
                    <a:lnTo>
                      <a:pt x="0" y="49"/>
                    </a:lnTo>
                    <a:lnTo>
                      <a:pt x="0" y="49"/>
                    </a:lnTo>
                    <a:lnTo>
                      <a:pt x="0" y="49"/>
                    </a:lnTo>
                    <a:lnTo>
                      <a:pt x="0" y="50"/>
                    </a:lnTo>
                    <a:lnTo>
                      <a:pt x="0" y="51"/>
                    </a:lnTo>
                    <a:lnTo>
                      <a:pt x="0" y="52"/>
                    </a:lnTo>
                    <a:lnTo>
                      <a:pt x="0" y="52"/>
                    </a:lnTo>
                    <a:lnTo>
                      <a:pt x="0" y="52"/>
                    </a:lnTo>
                    <a:lnTo>
                      <a:pt x="0" y="52"/>
                    </a:lnTo>
                    <a:lnTo>
                      <a:pt x="0" y="52"/>
                    </a:lnTo>
                    <a:lnTo>
                      <a:pt x="0" y="52"/>
                    </a:lnTo>
                    <a:lnTo>
                      <a:pt x="0" y="52"/>
                    </a:lnTo>
                    <a:lnTo>
                      <a:pt x="0" y="52"/>
                    </a:lnTo>
                    <a:lnTo>
                      <a:pt x="0" y="51"/>
                    </a:lnTo>
                    <a:lnTo>
                      <a:pt x="0" y="52"/>
                    </a:lnTo>
                    <a:lnTo>
                      <a:pt x="0" y="52"/>
                    </a:lnTo>
                    <a:lnTo>
                      <a:pt x="0" y="51"/>
                    </a:lnTo>
                    <a:lnTo>
                      <a:pt x="0" y="51"/>
                    </a:lnTo>
                    <a:lnTo>
                      <a:pt x="0" y="50"/>
                    </a:lnTo>
                    <a:lnTo>
                      <a:pt x="0" y="51"/>
                    </a:lnTo>
                    <a:lnTo>
                      <a:pt x="0" y="50"/>
                    </a:lnTo>
                    <a:lnTo>
                      <a:pt x="0" y="51"/>
                    </a:lnTo>
                    <a:lnTo>
                      <a:pt x="0" y="51"/>
                    </a:lnTo>
                    <a:lnTo>
                      <a:pt x="0" y="51"/>
                    </a:lnTo>
                    <a:lnTo>
                      <a:pt x="0" y="52"/>
                    </a:lnTo>
                    <a:lnTo>
                      <a:pt x="0" y="51"/>
                    </a:lnTo>
                    <a:lnTo>
                      <a:pt x="0" y="51"/>
                    </a:lnTo>
                    <a:lnTo>
                      <a:pt x="0" y="50"/>
                    </a:lnTo>
                    <a:lnTo>
                      <a:pt x="0" y="51"/>
                    </a:lnTo>
                    <a:lnTo>
                      <a:pt x="0" y="50"/>
                    </a:lnTo>
                    <a:lnTo>
                      <a:pt x="0" y="51"/>
                    </a:lnTo>
                    <a:lnTo>
                      <a:pt x="0" y="51"/>
                    </a:lnTo>
                    <a:lnTo>
                      <a:pt x="0" y="50"/>
                    </a:lnTo>
                    <a:lnTo>
                      <a:pt x="0" y="50"/>
                    </a:lnTo>
                    <a:lnTo>
                      <a:pt x="0" y="50"/>
                    </a:lnTo>
                    <a:lnTo>
                      <a:pt x="0" y="50"/>
                    </a:lnTo>
                    <a:lnTo>
                      <a:pt x="0" y="50"/>
                    </a:lnTo>
                    <a:lnTo>
                      <a:pt x="0" y="50"/>
                    </a:lnTo>
                    <a:lnTo>
                      <a:pt x="0" y="51"/>
                    </a:lnTo>
                    <a:lnTo>
                      <a:pt x="0" y="50"/>
                    </a:lnTo>
                    <a:lnTo>
                      <a:pt x="0" y="51"/>
                    </a:lnTo>
                    <a:lnTo>
                      <a:pt x="0" y="50"/>
                    </a:lnTo>
                    <a:lnTo>
                      <a:pt x="0" y="50"/>
                    </a:lnTo>
                    <a:lnTo>
                      <a:pt x="0" y="49"/>
                    </a:lnTo>
                    <a:lnTo>
                      <a:pt x="0" y="49"/>
                    </a:lnTo>
                    <a:lnTo>
                      <a:pt x="0" y="49"/>
                    </a:lnTo>
                    <a:lnTo>
                      <a:pt x="0" y="49"/>
                    </a:lnTo>
                    <a:lnTo>
                      <a:pt x="0" y="49"/>
                    </a:lnTo>
                    <a:lnTo>
                      <a:pt x="0" y="49"/>
                    </a:lnTo>
                    <a:lnTo>
                      <a:pt x="0" y="50"/>
                    </a:lnTo>
                    <a:lnTo>
                      <a:pt x="0" y="50"/>
                    </a:lnTo>
                    <a:lnTo>
                      <a:pt x="0" y="51"/>
                    </a:lnTo>
                    <a:lnTo>
                      <a:pt x="0" y="51"/>
                    </a:lnTo>
                    <a:lnTo>
                      <a:pt x="0" y="50"/>
                    </a:lnTo>
                    <a:lnTo>
                      <a:pt x="0" y="51"/>
                    </a:lnTo>
                    <a:lnTo>
                      <a:pt x="0" y="51"/>
                    </a:lnTo>
                    <a:lnTo>
                      <a:pt x="0" y="51"/>
                    </a:lnTo>
                    <a:lnTo>
                      <a:pt x="0" y="51"/>
                    </a:lnTo>
                    <a:lnTo>
                      <a:pt x="0" y="51"/>
                    </a:lnTo>
                    <a:lnTo>
                      <a:pt x="0" y="51"/>
                    </a:lnTo>
                    <a:lnTo>
                      <a:pt x="0" y="50"/>
                    </a:lnTo>
                    <a:lnTo>
                      <a:pt x="0" y="51"/>
                    </a:lnTo>
                    <a:lnTo>
                      <a:pt x="0" y="51"/>
                    </a:lnTo>
                    <a:lnTo>
                      <a:pt x="0" y="52"/>
                    </a:lnTo>
                    <a:lnTo>
                      <a:pt x="0" y="52"/>
                    </a:lnTo>
                    <a:lnTo>
                      <a:pt x="0" y="51"/>
                    </a:lnTo>
                    <a:lnTo>
                      <a:pt x="0" y="51"/>
                    </a:lnTo>
                    <a:lnTo>
                      <a:pt x="0" y="51"/>
                    </a:lnTo>
                    <a:lnTo>
                      <a:pt x="0" y="51"/>
                    </a:lnTo>
                    <a:lnTo>
                      <a:pt x="0" y="51"/>
                    </a:lnTo>
                    <a:lnTo>
                      <a:pt x="0" y="51"/>
                    </a:lnTo>
                    <a:lnTo>
                      <a:pt x="0" y="52"/>
                    </a:lnTo>
                    <a:lnTo>
                      <a:pt x="0" y="52"/>
                    </a:lnTo>
                    <a:lnTo>
                      <a:pt x="0" y="52"/>
                    </a:lnTo>
                    <a:lnTo>
                      <a:pt x="0" y="52"/>
                    </a:lnTo>
                    <a:lnTo>
                      <a:pt x="0" y="52"/>
                    </a:lnTo>
                    <a:lnTo>
                      <a:pt x="0" y="52"/>
                    </a:lnTo>
                    <a:lnTo>
                      <a:pt x="0" y="53"/>
                    </a:lnTo>
                    <a:lnTo>
                      <a:pt x="0" y="53"/>
                    </a:lnTo>
                    <a:lnTo>
                      <a:pt x="0" y="54"/>
                    </a:lnTo>
                    <a:lnTo>
                      <a:pt x="0" y="54"/>
                    </a:lnTo>
                    <a:lnTo>
                      <a:pt x="0" y="54"/>
                    </a:lnTo>
                    <a:lnTo>
                      <a:pt x="0" y="54"/>
                    </a:lnTo>
                    <a:lnTo>
                      <a:pt x="0" y="55"/>
                    </a:lnTo>
                    <a:lnTo>
                      <a:pt x="0" y="55"/>
                    </a:lnTo>
                    <a:lnTo>
                      <a:pt x="0" y="56"/>
                    </a:lnTo>
                    <a:lnTo>
                      <a:pt x="0" y="56"/>
                    </a:lnTo>
                    <a:lnTo>
                      <a:pt x="0" y="56"/>
                    </a:lnTo>
                    <a:lnTo>
                      <a:pt x="0" y="57"/>
                    </a:lnTo>
                    <a:lnTo>
                      <a:pt x="0" y="58"/>
                    </a:lnTo>
                    <a:lnTo>
                      <a:pt x="0" y="57"/>
                    </a:lnTo>
                    <a:lnTo>
                      <a:pt x="0" y="57"/>
                    </a:lnTo>
                    <a:lnTo>
                      <a:pt x="0" y="57"/>
                    </a:lnTo>
                    <a:lnTo>
                      <a:pt x="0" y="57"/>
                    </a:lnTo>
                    <a:lnTo>
                      <a:pt x="0" y="57"/>
                    </a:lnTo>
                    <a:lnTo>
                      <a:pt x="0" y="57"/>
                    </a:lnTo>
                    <a:lnTo>
                      <a:pt x="0" y="57"/>
                    </a:lnTo>
                    <a:lnTo>
                      <a:pt x="0" y="57"/>
                    </a:lnTo>
                    <a:lnTo>
                      <a:pt x="0" y="56"/>
                    </a:lnTo>
                    <a:lnTo>
                      <a:pt x="0" y="56"/>
                    </a:lnTo>
                    <a:lnTo>
                      <a:pt x="0" y="56"/>
                    </a:lnTo>
                    <a:lnTo>
                      <a:pt x="0" y="56"/>
                    </a:lnTo>
                    <a:lnTo>
                      <a:pt x="0" y="55"/>
                    </a:lnTo>
                    <a:lnTo>
                      <a:pt x="0" y="55"/>
                    </a:lnTo>
                    <a:lnTo>
                      <a:pt x="0" y="54"/>
                    </a:lnTo>
                    <a:lnTo>
                      <a:pt x="0" y="55"/>
                    </a:lnTo>
                    <a:lnTo>
                      <a:pt x="0" y="55"/>
                    </a:lnTo>
                    <a:lnTo>
                      <a:pt x="0" y="56"/>
                    </a:lnTo>
                    <a:lnTo>
                      <a:pt x="0" y="56"/>
                    </a:lnTo>
                    <a:lnTo>
                      <a:pt x="0" y="56"/>
                    </a:lnTo>
                    <a:lnTo>
                      <a:pt x="0" y="56"/>
                    </a:lnTo>
                    <a:lnTo>
                      <a:pt x="0" y="56"/>
                    </a:lnTo>
                    <a:lnTo>
                      <a:pt x="0" y="56"/>
                    </a:lnTo>
                    <a:lnTo>
                      <a:pt x="0" y="57"/>
                    </a:lnTo>
                    <a:lnTo>
                      <a:pt x="0" y="57"/>
                    </a:lnTo>
                    <a:lnTo>
                      <a:pt x="0" y="57"/>
                    </a:lnTo>
                    <a:lnTo>
                      <a:pt x="0" y="56"/>
                    </a:lnTo>
                    <a:lnTo>
                      <a:pt x="0" y="56"/>
                    </a:lnTo>
                    <a:lnTo>
                      <a:pt x="0" y="56"/>
                    </a:lnTo>
                    <a:lnTo>
                      <a:pt x="0" y="55"/>
                    </a:lnTo>
                    <a:lnTo>
                      <a:pt x="0" y="56"/>
                    </a:lnTo>
                    <a:lnTo>
                      <a:pt x="0" y="55"/>
                    </a:lnTo>
                    <a:lnTo>
                      <a:pt x="0" y="56"/>
                    </a:lnTo>
                    <a:lnTo>
                      <a:pt x="0" y="55"/>
                    </a:lnTo>
                    <a:lnTo>
                      <a:pt x="0" y="56"/>
                    </a:lnTo>
                    <a:lnTo>
                      <a:pt x="0" y="55"/>
                    </a:lnTo>
                    <a:lnTo>
                      <a:pt x="0" y="56"/>
                    </a:lnTo>
                    <a:lnTo>
                      <a:pt x="0" y="56"/>
                    </a:lnTo>
                    <a:lnTo>
                      <a:pt x="0" y="56"/>
                    </a:lnTo>
                    <a:lnTo>
                      <a:pt x="0" y="56"/>
                    </a:lnTo>
                    <a:lnTo>
                      <a:pt x="0" y="55"/>
                    </a:lnTo>
                    <a:lnTo>
                      <a:pt x="0" y="55"/>
                    </a:lnTo>
                    <a:lnTo>
                      <a:pt x="0" y="56"/>
                    </a:lnTo>
                    <a:lnTo>
                      <a:pt x="0" y="55"/>
                    </a:lnTo>
                    <a:lnTo>
                      <a:pt x="0" y="55"/>
                    </a:lnTo>
                    <a:lnTo>
                      <a:pt x="0" y="55"/>
                    </a:lnTo>
                    <a:lnTo>
                      <a:pt x="0" y="55"/>
                    </a:lnTo>
                    <a:lnTo>
                      <a:pt x="0" y="56"/>
                    </a:lnTo>
                    <a:lnTo>
                      <a:pt x="0" y="56"/>
                    </a:lnTo>
                    <a:lnTo>
                      <a:pt x="0" y="55"/>
                    </a:lnTo>
                    <a:lnTo>
                      <a:pt x="0" y="56"/>
                    </a:lnTo>
                    <a:lnTo>
                      <a:pt x="0" y="56"/>
                    </a:lnTo>
                    <a:lnTo>
                      <a:pt x="0" y="55"/>
                    </a:lnTo>
                    <a:lnTo>
                      <a:pt x="0" y="56"/>
                    </a:lnTo>
                    <a:lnTo>
                      <a:pt x="0" y="56"/>
                    </a:lnTo>
                    <a:lnTo>
                      <a:pt x="0" y="56"/>
                    </a:lnTo>
                    <a:lnTo>
                      <a:pt x="0" y="55"/>
                    </a:lnTo>
                    <a:lnTo>
                      <a:pt x="0" y="55"/>
                    </a:lnTo>
                    <a:lnTo>
                      <a:pt x="0" y="55"/>
                    </a:lnTo>
                    <a:lnTo>
                      <a:pt x="0" y="55"/>
                    </a:lnTo>
                    <a:lnTo>
                      <a:pt x="0" y="54"/>
                    </a:lnTo>
                    <a:lnTo>
                      <a:pt x="0" y="55"/>
                    </a:lnTo>
                    <a:lnTo>
                      <a:pt x="0" y="55"/>
                    </a:lnTo>
                    <a:lnTo>
                      <a:pt x="0" y="55"/>
                    </a:lnTo>
                    <a:lnTo>
                      <a:pt x="0" y="56"/>
                    </a:lnTo>
                    <a:lnTo>
                      <a:pt x="0" y="56"/>
                    </a:lnTo>
                    <a:lnTo>
                      <a:pt x="0" y="56"/>
                    </a:lnTo>
                    <a:lnTo>
                      <a:pt x="0" y="55"/>
                    </a:lnTo>
                    <a:lnTo>
                      <a:pt x="0" y="55"/>
                    </a:lnTo>
                    <a:lnTo>
                      <a:pt x="0" y="54"/>
                    </a:lnTo>
                    <a:lnTo>
                      <a:pt x="0" y="54"/>
                    </a:lnTo>
                    <a:lnTo>
                      <a:pt x="0" y="54"/>
                    </a:lnTo>
                    <a:lnTo>
                      <a:pt x="0" y="54"/>
                    </a:lnTo>
                    <a:lnTo>
                      <a:pt x="0" y="54"/>
                    </a:lnTo>
                    <a:lnTo>
                      <a:pt x="0" y="54"/>
                    </a:lnTo>
                    <a:lnTo>
                      <a:pt x="0" y="54"/>
                    </a:lnTo>
                    <a:lnTo>
                      <a:pt x="0" y="54"/>
                    </a:lnTo>
                    <a:lnTo>
                      <a:pt x="0" y="53"/>
                    </a:lnTo>
                    <a:lnTo>
                      <a:pt x="0" y="53"/>
                    </a:lnTo>
                    <a:lnTo>
                      <a:pt x="0" y="53"/>
                    </a:lnTo>
                    <a:lnTo>
                      <a:pt x="0" y="52"/>
                    </a:lnTo>
                    <a:lnTo>
                      <a:pt x="0" y="52"/>
                    </a:lnTo>
                    <a:lnTo>
                      <a:pt x="0" y="52"/>
                    </a:lnTo>
                    <a:lnTo>
                      <a:pt x="0" y="52"/>
                    </a:lnTo>
                    <a:lnTo>
                      <a:pt x="0" y="52"/>
                    </a:lnTo>
                    <a:lnTo>
                      <a:pt x="0" y="53"/>
                    </a:lnTo>
                    <a:lnTo>
                      <a:pt x="0" y="52"/>
                    </a:lnTo>
                    <a:lnTo>
                      <a:pt x="0" y="52"/>
                    </a:lnTo>
                    <a:lnTo>
                      <a:pt x="0" y="52"/>
                    </a:lnTo>
                    <a:lnTo>
                      <a:pt x="0" y="52"/>
                    </a:lnTo>
                    <a:lnTo>
                      <a:pt x="0" y="51"/>
                    </a:lnTo>
                    <a:lnTo>
                      <a:pt x="0" y="51"/>
                    </a:lnTo>
                    <a:lnTo>
                      <a:pt x="0" y="50"/>
                    </a:lnTo>
                    <a:lnTo>
                      <a:pt x="0" y="49"/>
                    </a:lnTo>
                    <a:lnTo>
                      <a:pt x="0" y="50"/>
                    </a:lnTo>
                    <a:lnTo>
                      <a:pt x="0" y="50"/>
                    </a:lnTo>
                    <a:lnTo>
                      <a:pt x="0" y="50"/>
                    </a:lnTo>
                    <a:lnTo>
                      <a:pt x="0" y="50"/>
                    </a:lnTo>
                    <a:lnTo>
                      <a:pt x="0" y="50"/>
                    </a:lnTo>
                    <a:lnTo>
                      <a:pt x="0" y="51"/>
                    </a:lnTo>
                    <a:lnTo>
                      <a:pt x="0" y="51"/>
                    </a:lnTo>
                    <a:lnTo>
                      <a:pt x="0" y="51"/>
                    </a:lnTo>
                    <a:lnTo>
                      <a:pt x="0" y="51"/>
                    </a:lnTo>
                    <a:lnTo>
                      <a:pt x="0" y="51"/>
                    </a:lnTo>
                    <a:lnTo>
                      <a:pt x="0" y="51"/>
                    </a:lnTo>
                    <a:lnTo>
                      <a:pt x="0" y="51"/>
                    </a:lnTo>
                    <a:lnTo>
                      <a:pt x="0" y="51"/>
                    </a:lnTo>
                    <a:lnTo>
                      <a:pt x="0" y="51"/>
                    </a:lnTo>
                    <a:lnTo>
                      <a:pt x="0" y="52"/>
                    </a:lnTo>
                    <a:lnTo>
                      <a:pt x="0" y="52"/>
                    </a:lnTo>
                    <a:lnTo>
                      <a:pt x="0" y="52"/>
                    </a:lnTo>
                    <a:lnTo>
                      <a:pt x="0" y="52"/>
                    </a:lnTo>
                    <a:lnTo>
                      <a:pt x="0" y="52"/>
                    </a:lnTo>
                    <a:lnTo>
                      <a:pt x="0" y="52"/>
                    </a:lnTo>
                    <a:lnTo>
                      <a:pt x="0" y="52"/>
                    </a:lnTo>
                    <a:lnTo>
                      <a:pt x="0" y="52"/>
                    </a:lnTo>
                    <a:lnTo>
                      <a:pt x="0" y="51"/>
                    </a:lnTo>
                    <a:lnTo>
                      <a:pt x="0" y="51"/>
                    </a:lnTo>
                    <a:lnTo>
                      <a:pt x="0" y="52"/>
                    </a:lnTo>
                    <a:lnTo>
                      <a:pt x="0" y="52"/>
                    </a:lnTo>
                    <a:lnTo>
                      <a:pt x="0" y="52"/>
                    </a:lnTo>
                    <a:lnTo>
                      <a:pt x="0" y="51"/>
                    </a:lnTo>
                    <a:lnTo>
                      <a:pt x="0" y="52"/>
                    </a:lnTo>
                    <a:lnTo>
                      <a:pt x="0" y="52"/>
                    </a:lnTo>
                    <a:lnTo>
                      <a:pt x="0" y="51"/>
                    </a:lnTo>
                    <a:lnTo>
                      <a:pt x="0" y="51"/>
                    </a:lnTo>
                    <a:lnTo>
                      <a:pt x="0" y="51"/>
                    </a:lnTo>
                    <a:lnTo>
                      <a:pt x="0" y="52"/>
                    </a:lnTo>
                    <a:lnTo>
                      <a:pt x="0" y="52"/>
                    </a:lnTo>
                    <a:lnTo>
                      <a:pt x="0" y="53"/>
                    </a:lnTo>
                    <a:lnTo>
                      <a:pt x="0" y="52"/>
                    </a:lnTo>
                    <a:lnTo>
                      <a:pt x="0" y="53"/>
                    </a:lnTo>
                    <a:lnTo>
                      <a:pt x="0" y="52"/>
                    </a:lnTo>
                    <a:lnTo>
                      <a:pt x="0" y="52"/>
                    </a:lnTo>
                    <a:lnTo>
                      <a:pt x="0" y="52"/>
                    </a:lnTo>
                    <a:lnTo>
                      <a:pt x="0" y="53"/>
                    </a:lnTo>
                    <a:lnTo>
                      <a:pt x="0" y="53"/>
                    </a:lnTo>
                    <a:lnTo>
                      <a:pt x="0" y="53"/>
                    </a:lnTo>
                    <a:lnTo>
                      <a:pt x="0" y="53"/>
                    </a:lnTo>
                    <a:lnTo>
                      <a:pt x="0" y="53"/>
                    </a:lnTo>
                    <a:lnTo>
                      <a:pt x="0" y="54"/>
                    </a:lnTo>
                    <a:lnTo>
                      <a:pt x="0" y="54"/>
                    </a:lnTo>
                    <a:lnTo>
                      <a:pt x="0" y="53"/>
                    </a:lnTo>
                    <a:lnTo>
                      <a:pt x="0" y="53"/>
                    </a:lnTo>
                    <a:lnTo>
                      <a:pt x="0" y="53"/>
                    </a:lnTo>
                    <a:lnTo>
                      <a:pt x="0" y="52"/>
                    </a:lnTo>
                    <a:lnTo>
                      <a:pt x="0" y="53"/>
                    </a:lnTo>
                    <a:lnTo>
                      <a:pt x="0" y="52"/>
                    </a:lnTo>
                    <a:lnTo>
                      <a:pt x="0" y="53"/>
                    </a:lnTo>
                    <a:lnTo>
                      <a:pt x="0" y="53"/>
                    </a:lnTo>
                    <a:lnTo>
                      <a:pt x="0" y="53"/>
                    </a:lnTo>
                    <a:lnTo>
                      <a:pt x="0" y="52"/>
                    </a:lnTo>
                    <a:lnTo>
                      <a:pt x="0" y="53"/>
                    </a:lnTo>
                    <a:lnTo>
                      <a:pt x="0" y="53"/>
                    </a:lnTo>
                    <a:lnTo>
                      <a:pt x="0" y="52"/>
                    </a:lnTo>
                    <a:lnTo>
                      <a:pt x="0" y="52"/>
                    </a:lnTo>
                    <a:lnTo>
                      <a:pt x="0" y="52"/>
                    </a:lnTo>
                    <a:lnTo>
                      <a:pt x="0" y="52"/>
                    </a:lnTo>
                    <a:lnTo>
                      <a:pt x="0" y="52"/>
                    </a:lnTo>
                    <a:lnTo>
                      <a:pt x="0" y="51"/>
                    </a:lnTo>
                    <a:lnTo>
                      <a:pt x="0" y="51"/>
                    </a:lnTo>
                    <a:lnTo>
                      <a:pt x="0" y="51"/>
                    </a:lnTo>
                    <a:lnTo>
                      <a:pt x="0" y="52"/>
                    </a:lnTo>
                    <a:lnTo>
                      <a:pt x="0" y="52"/>
                    </a:lnTo>
                    <a:lnTo>
                      <a:pt x="0" y="51"/>
                    </a:lnTo>
                    <a:lnTo>
                      <a:pt x="0" y="52"/>
                    </a:lnTo>
                    <a:lnTo>
                      <a:pt x="0" y="52"/>
                    </a:lnTo>
                    <a:lnTo>
                      <a:pt x="0" y="52"/>
                    </a:lnTo>
                    <a:lnTo>
                      <a:pt x="0" y="52"/>
                    </a:lnTo>
                    <a:lnTo>
                      <a:pt x="0" y="52"/>
                    </a:lnTo>
                    <a:lnTo>
                      <a:pt x="0" y="53"/>
                    </a:lnTo>
                    <a:lnTo>
                      <a:pt x="0" y="54"/>
                    </a:lnTo>
                    <a:lnTo>
                      <a:pt x="0" y="53"/>
                    </a:lnTo>
                    <a:lnTo>
                      <a:pt x="0" y="54"/>
                    </a:lnTo>
                    <a:lnTo>
                      <a:pt x="0" y="54"/>
                    </a:lnTo>
                    <a:lnTo>
                      <a:pt x="0" y="54"/>
                    </a:lnTo>
                    <a:lnTo>
                      <a:pt x="0" y="55"/>
                    </a:lnTo>
                    <a:lnTo>
                      <a:pt x="0" y="54"/>
                    </a:lnTo>
                    <a:lnTo>
                      <a:pt x="0" y="54"/>
                    </a:lnTo>
                    <a:lnTo>
                      <a:pt x="0" y="54"/>
                    </a:lnTo>
                    <a:lnTo>
                      <a:pt x="0" y="54"/>
                    </a:lnTo>
                    <a:lnTo>
                      <a:pt x="0" y="54"/>
                    </a:lnTo>
                    <a:lnTo>
                      <a:pt x="0" y="54"/>
                    </a:lnTo>
                    <a:lnTo>
                      <a:pt x="0" y="54"/>
                    </a:lnTo>
                    <a:lnTo>
                      <a:pt x="0" y="54"/>
                    </a:lnTo>
                    <a:lnTo>
                      <a:pt x="0" y="55"/>
                    </a:lnTo>
                    <a:lnTo>
                      <a:pt x="0" y="55"/>
                    </a:lnTo>
                    <a:lnTo>
                      <a:pt x="0" y="55"/>
                    </a:lnTo>
                    <a:lnTo>
                      <a:pt x="0" y="55"/>
                    </a:lnTo>
                    <a:lnTo>
                      <a:pt x="0" y="56"/>
                    </a:lnTo>
                    <a:lnTo>
                      <a:pt x="0" y="56"/>
                    </a:lnTo>
                    <a:lnTo>
                      <a:pt x="0" y="55"/>
                    </a:lnTo>
                    <a:lnTo>
                      <a:pt x="0" y="56"/>
                    </a:lnTo>
                    <a:lnTo>
                      <a:pt x="0" y="56"/>
                    </a:lnTo>
                    <a:lnTo>
                      <a:pt x="0" y="57"/>
                    </a:lnTo>
                    <a:lnTo>
                      <a:pt x="0" y="56"/>
                    </a:lnTo>
                    <a:lnTo>
                      <a:pt x="0" y="57"/>
                    </a:lnTo>
                    <a:lnTo>
                      <a:pt x="0" y="56"/>
                    </a:lnTo>
                    <a:lnTo>
                      <a:pt x="0" y="56"/>
                    </a:lnTo>
                    <a:lnTo>
                      <a:pt x="0" y="56"/>
                    </a:lnTo>
                    <a:lnTo>
                      <a:pt x="0" y="55"/>
                    </a:lnTo>
                    <a:lnTo>
                      <a:pt x="0" y="56"/>
                    </a:lnTo>
                    <a:lnTo>
                      <a:pt x="0" y="56"/>
                    </a:lnTo>
                    <a:lnTo>
                      <a:pt x="0" y="56"/>
                    </a:lnTo>
                    <a:lnTo>
                      <a:pt x="0" y="56"/>
                    </a:lnTo>
                    <a:lnTo>
                      <a:pt x="0" y="56"/>
                    </a:lnTo>
                    <a:lnTo>
                      <a:pt x="0" y="56"/>
                    </a:lnTo>
                    <a:lnTo>
                      <a:pt x="0" y="56"/>
                    </a:lnTo>
                    <a:lnTo>
                      <a:pt x="0" y="55"/>
                    </a:lnTo>
                    <a:lnTo>
                      <a:pt x="0" y="54"/>
                    </a:lnTo>
                    <a:lnTo>
                      <a:pt x="0" y="54"/>
                    </a:lnTo>
                    <a:lnTo>
                      <a:pt x="0" y="54"/>
                    </a:lnTo>
                    <a:lnTo>
                      <a:pt x="0" y="54"/>
                    </a:lnTo>
                    <a:lnTo>
                      <a:pt x="0" y="55"/>
                    </a:lnTo>
                    <a:lnTo>
                      <a:pt x="0" y="55"/>
                    </a:lnTo>
                    <a:lnTo>
                      <a:pt x="0" y="55"/>
                    </a:lnTo>
                    <a:lnTo>
                      <a:pt x="0" y="55"/>
                    </a:lnTo>
                    <a:lnTo>
                      <a:pt x="0" y="55"/>
                    </a:lnTo>
                    <a:lnTo>
                      <a:pt x="0" y="56"/>
                    </a:lnTo>
                    <a:lnTo>
                      <a:pt x="0" y="56"/>
                    </a:lnTo>
                    <a:lnTo>
                      <a:pt x="0" y="56"/>
                    </a:lnTo>
                    <a:lnTo>
                      <a:pt x="0" y="56"/>
                    </a:lnTo>
                    <a:lnTo>
                      <a:pt x="0" y="56"/>
                    </a:lnTo>
                    <a:lnTo>
                      <a:pt x="0" y="56"/>
                    </a:lnTo>
                    <a:lnTo>
                      <a:pt x="0" y="56"/>
                    </a:lnTo>
                    <a:lnTo>
                      <a:pt x="0" y="57"/>
                    </a:lnTo>
                    <a:lnTo>
                      <a:pt x="0" y="57"/>
                    </a:lnTo>
                    <a:lnTo>
                      <a:pt x="0" y="57"/>
                    </a:lnTo>
                    <a:lnTo>
                      <a:pt x="0" y="56"/>
                    </a:lnTo>
                    <a:lnTo>
                      <a:pt x="0" y="57"/>
                    </a:lnTo>
                    <a:lnTo>
                      <a:pt x="0" y="57"/>
                    </a:lnTo>
                    <a:lnTo>
                      <a:pt x="0" y="57"/>
                    </a:lnTo>
                    <a:lnTo>
                      <a:pt x="0" y="58"/>
                    </a:lnTo>
                    <a:lnTo>
                      <a:pt x="0" y="57"/>
                    </a:lnTo>
                    <a:lnTo>
                      <a:pt x="0" y="58"/>
                    </a:lnTo>
                    <a:lnTo>
                      <a:pt x="0" y="57"/>
                    </a:lnTo>
                    <a:lnTo>
                      <a:pt x="0" y="58"/>
                    </a:lnTo>
                    <a:lnTo>
                      <a:pt x="0" y="57"/>
                    </a:lnTo>
                    <a:lnTo>
                      <a:pt x="0" y="57"/>
                    </a:lnTo>
                    <a:lnTo>
                      <a:pt x="0" y="57"/>
                    </a:lnTo>
                    <a:lnTo>
                      <a:pt x="0" y="57"/>
                    </a:lnTo>
                    <a:lnTo>
                      <a:pt x="0" y="56"/>
                    </a:lnTo>
                    <a:lnTo>
                      <a:pt x="0" y="56"/>
                    </a:lnTo>
                    <a:lnTo>
                      <a:pt x="0" y="55"/>
                    </a:lnTo>
                    <a:lnTo>
                      <a:pt x="0" y="55"/>
                    </a:lnTo>
                    <a:lnTo>
                      <a:pt x="0" y="55"/>
                    </a:lnTo>
                    <a:lnTo>
                      <a:pt x="0" y="55"/>
                    </a:lnTo>
                    <a:lnTo>
                      <a:pt x="0" y="56"/>
                    </a:lnTo>
                    <a:lnTo>
                      <a:pt x="0" y="56"/>
                    </a:lnTo>
                    <a:lnTo>
                      <a:pt x="0" y="56"/>
                    </a:lnTo>
                    <a:lnTo>
                      <a:pt x="0" y="56"/>
                    </a:lnTo>
                    <a:lnTo>
                      <a:pt x="0" y="56"/>
                    </a:lnTo>
                    <a:lnTo>
                      <a:pt x="0" y="56"/>
                    </a:lnTo>
                    <a:lnTo>
                      <a:pt x="0" y="56"/>
                    </a:lnTo>
                    <a:lnTo>
                      <a:pt x="0" y="55"/>
                    </a:lnTo>
                    <a:lnTo>
                      <a:pt x="0" y="54"/>
                    </a:lnTo>
                    <a:lnTo>
                      <a:pt x="0" y="54"/>
                    </a:lnTo>
                    <a:lnTo>
                      <a:pt x="0" y="53"/>
                    </a:lnTo>
                    <a:lnTo>
                      <a:pt x="0" y="54"/>
                    </a:lnTo>
                    <a:lnTo>
                      <a:pt x="0" y="53"/>
                    </a:lnTo>
                    <a:lnTo>
                      <a:pt x="0" y="54"/>
                    </a:lnTo>
                    <a:lnTo>
                      <a:pt x="0" y="54"/>
                    </a:lnTo>
                    <a:lnTo>
                      <a:pt x="0" y="54"/>
                    </a:lnTo>
                    <a:lnTo>
                      <a:pt x="0" y="54"/>
                    </a:lnTo>
                    <a:lnTo>
                      <a:pt x="0" y="54"/>
                    </a:lnTo>
                    <a:lnTo>
                      <a:pt x="0" y="54"/>
                    </a:lnTo>
                    <a:lnTo>
                      <a:pt x="0" y="54"/>
                    </a:lnTo>
                    <a:lnTo>
                      <a:pt x="0" y="53"/>
                    </a:lnTo>
                    <a:lnTo>
                      <a:pt x="0" y="53"/>
                    </a:lnTo>
                    <a:lnTo>
                      <a:pt x="0" y="54"/>
                    </a:lnTo>
                    <a:lnTo>
                      <a:pt x="0" y="53"/>
                    </a:lnTo>
                    <a:lnTo>
                      <a:pt x="0" y="53"/>
                    </a:lnTo>
                    <a:lnTo>
                      <a:pt x="0" y="53"/>
                    </a:lnTo>
                    <a:lnTo>
                      <a:pt x="0" y="54"/>
                    </a:lnTo>
                    <a:lnTo>
                      <a:pt x="0" y="53"/>
                    </a:lnTo>
                    <a:lnTo>
                      <a:pt x="0" y="53"/>
                    </a:lnTo>
                    <a:lnTo>
                      <a:pt x="0" y="52"/>
                    </a:lnTo>
                    <a:lnTo>
                      <a:pt x="0" y="53"/>
                    </a:lnTo>
                    <a:lnTo>
                      <a:pt x="0" y="54"/>
                    </a:lnTo>
                    <a:lnTo>
                      <a:pt x="0" y="53"/>
                    </a:lnTo>
                    <a:lnTo>
                      <a:pt x="0" y="53"/>
                    </a:lnTo>
                    <a:lnTo>
                      <a:pt x="0" y="52"/>
                    </a:lnTo>
                    <a:lnTo>
                      <a:pt x="0" y="52"/>
                    </a:lnTo>
                    <a:lnTo>
                      <a:pt x="0" y="52"/>
                    </a:lnTo>
                    <a:lnTo>
                      <a:pt x="0" y="51"/>
                    </a:lnTo>
                    <a:lnTo>
                      <a:pt x="0" y="50"/>
                    </a:lnTo>
                    <a:lnTo>
                      <a:pt x="0" y="50"/>
                    </a:lnTo>
                    <a:lnTo>
                      <a:pt x="0" y="50"/>
                    </a:lnTo>
                    <a:lnTo>
                      <a:pt x="0" y="50"/>
                    </a:lnTo>
                    <a:lnTo>
                      <a:pt x="0" y="50"/>
                    </a:lnTo>
                    <a:lnTo>
                      <a:pt x="0" y="49"/>
                    </a:lnTo>
                    <a:lnTo>
                      <a:pt x="0" y="50"/>
                    </a:lnTo>
                    <a:lnTo>
                      <a:pt x="0" y="49"/>
                    </a:lnTo>
                    <a:lnTo>
                      <a:pt x="0" y="50"/>
                    </a:lnTo>
                    <a:lnTo>
                      <a:pt x="0" y="49"/>
                    </a:lnTo>
                    <a:lnTo>
                      <a:pt x="0" y="48"/>
                    </a:lnTo>
                    <a:lnTo>
                      <a:pt x="0" y="49"/>
                    </a:lnTo>
                    <a:lnTo>
                      <a:pt x="0" y="49"/>
                    </a:lnTo>
                    <a:lnTo>
                      <a:pt x="0" y="49"/>
                    </a:lnTo>
                    <a:lnTo>
                      <a:pt x="0" y="49"/>
                    </a:lnTo>
                    <a:lnTo>
                      <a:pt x="0" y="49"/>
                    </a:lnTo>
                    <a:lnTo>
                      <a:pt x="0" y="49"/>
                    </a:lnTo>
                    <a:lnTo>
                      <a:pt x="0" y="49"/>
                    </a:lnTo>
                    <a:lnTo>
                      <a:pt x="0" y="49"/>
                    </a:lnTo>
                    <a:lnTo>
                      <a:pt x="0" y="49"/>
                    </a:lnTo>
                    <a:lnTo>
                      <a:pt x="0" y="49"/>
                    </a:lnTo>
                    <a:lnTo>
                      <a:pt x="0" y="48"/>
                    </a:lnTo>
                    <a:lnTo>
                      <a:pt x="0" y="48"/>
                    </a:lnTo>
                    <a:lnTo>
                      <a:pt x="0" y="47"/>
                    </a:lnTo>
                    <a:lnTo>
                      <a:pt x="0" y="47"/>
                    </a:lnTo>
                    <a:lnTo>
                      <a:pt x="0" y="46"/>
                    </a:lnTo>
                    <a:lnTo>
                      <a:pt x="0" y="46"/>
                    </a:lnTo>
                    <a:lnTo>
                      <a:pt x="0" y="47"/>
                    </a:lnTo>
                    <a:lnTo>
                      <a:pt x="0" y="47"/>
                    </a:lnTo>
                    <a:lnTo>
                      <a:pt x="0" y="46"/>
                    </a:lnTo>
                    <a:lnTo>
                      <a:pt x="0" y="46"/>
                    </a:lnTo>
                    <a:lnTo>
                      <a:pt x="0" y="46"/>
                    </a:lnTo>
                    <a:lnTo>
                      <a:pt x="0" y="48"/>
                    </a:lnTo>
                    <a:lnTo>
                      <a:pt x="0" y="48"/>
                    </a:lnTo>
                    <a:lnTo>
                      <a:pt x="0" y="48"/>
                    </a:lnTo>
                    <a:lnTo>
                      <a:pt x="0" y="48"/>
                    </a:lnTo>
                    <a:lnTo>
                      <a:pt x="0" y="48"/>
                    </a:lnTo>
                    <a:lnTo>
                      <a:pt x="0" y="48"/>
                    </a:lnTo>
                    <a:lnTo>
                      <a:pt x="0" y="48"/>
                    </a:lnTo>
                    <a:lnTo>
                      <a:pt x="0" y="48"/>
                    </a:lnTo>
                    <a:lnTo>
                      <a:pt x="0" y="46"/>
                    </a:lnTo>
                    <a:lnTo>
                      <a:pt x="0" y="45"/>
                    </a:lnTo>
                    <a:lnTo>
                      <a:pt x="0" y="46"/>
                    </a:lnTo>
                    <a:lnTo>
                      <a:pt x="0" y="45"/>
                    </a:lnTo>
                    <a:lnTo>
                      <a:pt x="0" y="45"/>
                    </a:lnTo>
                    <a:lnTo>
                      <a:pt x="0" y="45"/>
                    </a:lnTo>
                    <a:lnTo>
                      <a:pt x="0" y="44"/>
                    </a:lnTo>
                    <a:lnTo>
                      <a:pt x="0" y="45"/>
                    </a:lnTo>
                    <a:lnTo>
                      <a:pt x="0" y="44"/>
                    </a:lnTo>
                    <a:lnTo>
                      <a:pt x="0" y="45"/>
                    </a:lnTo>
                    <a:lnTo>
                      <a:pt x="0" y="45"/>
                    </a:lnTo>
                    <a:lnTo>
                      <a:pt x="0" y="45"/>
                    </a:lnTo>
                    <a:lnTo>
                      <a:pt x="0" y="45"/>
                    </a:lnTo>
                    <a:lnTo>
                      <a:pt x="0" y="46"/>
                    </a:lnTo>
                    <a:lnTo>
                      <a:pt x="0" y="46"/>
                    </a:lnTo>
                    <a:lnTo>
                      <a:pt x="0" y="47"/>
                    </a:lnTo>
                    <a:lnTo>
                      <a:pt x="0" y="48"/>
                    </a:lnTo>
                    <a:lnTo>
                      <a:pt x="0" y="48"/>
                    </a:lnTo>
                    <a:lnTo>
                      <a:pt x="0" y="48"/>
                    </a:lnTo>
                    <a:lnTo>
                      <a:pt x="0" y="49"/>
                    </a:lnTo>
                    <a:lnTo>
                      <a:pt x="0" y="49"/>
                    </a:lnTo>
                    <a:lnTo>
                      <a:pt x="0" y="49"/>
                    </a:lnTo>
                    <a:lnTo>
                      <a:pt x="0" y="50"/>
                    </a:lnTo>
                    <a:lnTo>
                      <a:pt x="0" y="49"/>
                    </a:lnTo>
                    <a:lnTo>
                      <a:pt x="0" y="49"/>
                    </a:lnTo>
                    <a:lnTo>
                      <a:pt x="0" y="49"/>
                    </a:lnTo>
                    <a:lnTo>
                      <a:pt x="0" y="49"/>
                    </a:lnTo>
                    <a:lnTo>
                      <a:pt x="0" y="49"/>
                    </a:lnTo>
                    <a:lnTo>
                      <a:pt x="0" y="49"/>
                    </a:lnTo>
                    <a:lnTo>
                      <a:pt x="0" y="49"/>
                    </a:lnTo>
                    <a:lnTo>
                      <a:pt x="0" y="48"/>
                    </a:lnTo>
                    <a:lnTo>
                      <a:pt x="0" y="48"/>
                    </a:lnTo>
                    <a:lnTo>
                      <a:pt x="0" y="48"/>
                    </a:lnTo>
                    <a:lnTo>
                      <a:pt x="0" y="47"/>
                    </a:lnTo>
                    <a:lnTo>
                      <a:pt x="0" y="47"/>
                    </a:lnTo>
                    <a:lnTo>
                      <a:pt x="0" y="48"/>
                    </a:lnTo>
                    <a:lnTo>
                      <a:pt x="0" y="48"/>
                    </a:lnTo>
                    <a:lnTo>
                      <a:pt x="0" y="48"/>
                    </a:lnTo>
                    <a:lnTo>
                      <a:pt x="0" y="48"/>
                    </a:lnTo>
                    <a:lnTo>
                      <a:pt x="0" y="49"/>
                    </a:lnTo>
                    <a:lnTo>
                      <a:pt x="0" y="49"/>
                    </a:lnTo>
                    <a:lnTo>
                      <a:pt x="0" y="49"/>
                    </a:lnTo>
                    <a:lnTo>
                      <a:pt x="0" y="49"/>
                    </a:lnTo>
                    <a:lnTo>
                      <a:pt x="0" y="50"/>
                    </a:lnTo>
                    <a:lnTo>
                      <a:pt x="0" y="50"/>
                    </a:lnTo>
                    <a:lnTo>
                      <a:pt x="0" y="51"/>
                    </a:lnTo>
                    <a:lnTo>
                      <a:pt x="0" y="50"/>
                    </a:lnTo>
                    <a:lnTo>
                      <a:pt x="0" y="51"/>
                    </a:lnTo>
                    <a:lnTo>
                      <a:pt x="0" y="50"/>
                    </a:lnTo>
                    <a:lnTo>
                      <a:pt x="0" y="51"/>
                    </a:lnTo>
                    <a:lnTo>
                      <a:pt x="0" y="51"/>
                    </a:lnTo>
                    <a:lnTo>
                      <a:pt x="0" y="51"/>
                    </a:lnTo>
                    <a:lnTo>
                      <a:pt x="0" y="50"/>
                    </a:lnTo>
                    <a:lnTo>
                      <a:pt x="0" y="50"/>
                    </a:lnTo>
                    <a:lnTo>
                      <a:pt x="0" y="51"/>
                    </a:lnTo>
                    <a:lnTo>
                      <a:pt x="0" y="51"/>
                    </a:lnTo>
                    <a:lnTo>
                      <a:pt x="0" y="51"/>
                    </a:lnTo>
                    <a:lnTo>
                      <a:pt x="0" y="52"/>
                    </a:lnTo>
                    <a:lnTo>
                      <a:pt x="0" y="51"/>
                    </a:lnTo>
                    <a:lnTo>
                      <a:pt x="0" y="52"/>
                    </a:lnTo>
                    <a:lnTo>
                      <a:pt x="0" y="52"/>
                    </a:lnTo>
                    <a:lnTo>
                      <a:pt x="0" y="52"/>
                    </a:lnTo>
                    <a:lnTo>
                      <a:pt x="0" y="52"/>
                    </a:lnTo>
                    <a:lnTo>
                      <a:pt x="0" y="51"/>
                    </a:lnTo>
                    <a:lnTo>
                      <a:pt x="0" y="52"/>
                    </a:lnTo>
                    <a:lnTo>
                      <a:pt x="0" y="51"/>
                    </a:lnTo>
                    <a:lnTo>
                      <a:pt x="0" y="52"/>
                    </a:lnTo>
                    <a:lnTo>
                      <a:pt x="0" y="52"/>
                    </a:lnTo>
                    <a:lnTo>
                      <a:pt x="0" y="52"/>
                    </a:lnTo>
                    <a:lnTo>
                      <a:pt x="0" y="52"/>
                    </a:lnTo>
                    <a:lnTo>
                      <a:pt x="0" y="53"/>
                    </a:lnTo>
                    <a:lnTo>
                      <a:pt x="0" y="53"/>
                    </a:lnTo>
                    <a:lnTo>
                      <a:pt x="0" y="59"/>
                    </a:lnTo>
                    <a:lnTo>
                      <a:pt x="0" y="55"/>
                    </a:lnTo>
                    <a:lnTo>
                      <a:pt x="0" y="51"/>
                    </a:lnTo>
                    <a:lnTo>
                      <a:pt x="0" y="50"/>
                    </a:lnTo>
                    <a:lnTo>
                      <a:pt x="0" y="49"/>
                    </a:lnTo>
                    <a:lnTo>
                      <a:pt x="0" y="49"/>
                    </a:lnTo>
                    <a:lnTo>
                      <a:pt x="0" y="48"/>
                    </a:lnTo>
                    <a:lnTo>
                      <a:pt x="0" y="47"/>
                    </a:lnTo>
                    <a:lnTo>
                      <a:pt x="0" y="46"/>
                    </a:lnTo>
                    <a:lnTo>
                      <a:pt x="0" y="45"/>
                    </a:lnTo>
                    <a:lnTo>
                      <a:pt x="0" y="44"/>
                    </a:lnTo>
                    <a:lnTo>
                      <a:pt x="0" y="43"/>
                    </a:lnTo>
                    <a:lnTo>
                      <a:pt x="0" y="43"/>
                    </a:lnTo>
                    <a:lnTo>
                      <a:pt x="0" y="42"/>
                    </a:lnTo>
                    <a:lnTo>
                      <a:pt x="0" y="42"/>
                    </a:lnTo>
                    <a:lnTo>
                      <a:pt x="0" y="41"/>
                    </a:lnTo>
                    <a:lnTo>
                      <a:pt x="0" y="40"/>
                    </a:lnTo>
                    <a:lnTo>
                      <a:pt x="0" y="39"/>
                    </a:lnTo>
                    <a:lnTo>
                      <a:pt x="0" y="38"/>
                    </a:lnTo>
                    <a:lnTo>
                      <a:pt x="0" y="36"/>
                    </a:lnTo>
                    <a:lnTo>
                      <a:pt x="0" y="36"/>
                    </a:lnTo>
                    <a:lnTo>
                      <a:pt x="0" y="35"/>
                    </a:lnTo>
                    <a:lnTo>
                      <a:pt x="0" y="35"/>
                    </a:lnTo>
                    <a:lnTo>
                      <a:pt x="0" y="34"/>
                    </a:lnTo>
                    <a:lnTo>
                      <a:pt x="0" y="34"/>
                    </a:lnTo>
                    <a:lnTo>
                      <a:pt x="0" y="34"/>
                    </a:lnTo>
                    <a:lnTo>
                      <a:pt x="0" y="33"/>
                    </a:lnTo>
                    <a:lnTo>
                      <a:pt x="0" y="32"/>
                    </a:lnTo>
                    <a:lnTo>
                      <a:pt x="0" y="32"/>
                    </a:lnTo>
                    <a:lnTo>
                      <a:pt x="0" y="31"/>
                    </a:lnTo>
                    <a:lnTo>
                      <a:pt x="0" y="31"/>
                    </a:lnTo>
                    <a:lnTo>
                      <a:pt x="0" y="30"/>
                    </a:lnTo>
                    <a:lnTo>
                      <a:pt x="0" y="29"/>
                    </a:lnTo>
                    <a:lnTo>
                      <a:pt x="0" y="29"/>
                    </a:lnTo>
                    <a:lnTo>
                      <a:pt x="0" y="28"/>
                    </a:lnTo>
                    <a:lnTo>
                      <a:pt x="0" y="28"/>
                    </a:lnTo>
                    <a:lnTo>
                      <a:pt x="0" y="28"/>
                    </a:lnTo>
                    <a:lnTo>
                      <a:pt x="0" y="27"/>
                    </a:lnTo>
                    <a:lnTo>
                      <a:pt x="0" y="27"/>
                    </a:lnTo>
                    <a:lnTo>
                      <a:pt x="0" y="26"/>
                    </a:lnTo>
                    <a:lnTo>
                      <a:pt x="0" y="25"/>
                    </a:lnTo>
                    <a:lnTo>
                      <a:pt x="0" y="25"/>
                    </a:lnTo>
                    <a:lnTo>
                      <a:pt x="0" y="25"/>
                    </a:lnTo>
                    <a:lnTo>
                      <a:pt x="0" y="25"/>
                    </a:lnTo>
                    <a:lnTo>
                      <a:pt x="0" y="24"/>
                    </a:lnTo>
                    <a:lnTo>
                      <a:pt x="0" y="24"/>
                    </a:lnTo>
                    <a:lnTo>
                      <a:pt x="0" y="23"/>
                    </a:lnTo>
                    <a:lnTo>
                      <a:pt x="0" y="23"/>
                    </a:lnTo>
                    <a:lnTo>
                      <a:pt x="0" y="22"/>
                    </a:lnTo>
                    <a:lnTo>
                      <a:pt x="0" y="22"/>
                    </a:lnTo>
                    <a:lnTo>
                      <a:pt x="0" y="21"/>
                    </a:lnTo>
                    <a:lnTo>
                      <a:pt x="0" y="20"/>
                    </a:lnTo>
                    <a:lnTo>
                      <a:pt x="0" y="20"/>
                    </a:lnTo>
                    <a:lnTo>
                      <a:pt x="0" y="19"/>
                    </a:lnTo>
                    <a:lnTo>
                      <a:pt x="0" y="19"/>
                    </a:lnTo>
                    <a:lnTo>
                      <a:pt x="0" y="18"/>
                    </a:lnTo>
                    <a:lnTo>
                      <a:pt x="0" y="17"/>
                    </a:lnTo>
                    <a:lnTo>
                      <a:pt x="0" y="18"/>
                    </a:lnTo>
                    <a:lnTo>
                      <a:pt x="0" y="17"/>
                    </a:lnTo>
                    <a:lnTo>
                      <a:pt x="0" y="17"/>
                    </a:lnTo>
                    <a:lnTo>
                      <a:pt x="0" y="16"/>
                    </a:lnTo>
                    <a:lnTo>
                      <a:pt x="0" y="16"/>
                    </a:lnTo>
                    <a:lnTo>
                      <a:pt x="0" y="15"/>
                    </a:lnTo>
                    <a:lnTo>
                      <a:pt x="0" y="15"/>
                    </a:lnTo>
                    <a:lnTo>
                      <a:pt x="0" y="15"/>
                    </a:lnTo>
                    <a:lnTo>
                      <a:pt x="0" y="15"/>
                    </a:lnTo>
                    <a:lnTo>
                      <a:pt x="0" y="14"/>
                    </a:lnTo>
                    <a:lnTo>
                      <a:pt x="0" y="14"/>
                    </a:lnTo>
                    <a:lnTo>
                      <a:pt x="0" y="13"/>
                    </a:lnTo>
                    <a:lnTo>
                      <a:pt x="0" y="13"/>
                    </a:lnTo>
                    <a:lnTo>
                      <a:pt x="0" y="12"/>
                    </a:lnTo>
                    <a:lnTo>
                      <a:pt x="0" y="12"/>
                    </a:lnTo>
                    <a:lnTo>
                      <a:pt x="0" y="11"/>
                    </a:lnTo>
                    <a:lnTo>
                      <a:pt x="0" y="11"/>
                    </a:lnTo>
                    <a:lnTo>
                      <a:pt x="0" y="11"/>
                    </a:lnTo>
                    <a:lnTo>
                      <a:pt x="0" y="12"/>
                    </a:lnTo>
                    <a:lnTo>
                      <a:pt x="0" y="11"/>
                    </a:lnTo>
                    <a:lnTo>
                      <a:pt x="0" y="11"/>
                    </a:lnTo>
                    <a:lnTo>
                      <a:pt x="0" y="9"/>
                    </a:lnTo>
                    <a:lnTo>
                      <a:pt x="0" y="8"/>
                    </a:lnTo>
                    <a:lnTo>
                      <a:pt x="0" y="7"/>
                    </a:lnTo>
                    <a:lnTo>
                      <a:pt x="0" y="6"/>
                    </a:lnTo>
                    <a:lnTo>
                      <a:pt x="0" y="7"/>
                    </a:lnTo>
                    <a:lnTo>
                      <a:pt x="0" y="7"/>
                    </a:lnTo>
                    <a:lnTo>
                      <a:pt x="0" y="7"/>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4"/>
                    </a:lnTo>
                    <a:lnTo>
                      <a:pt x="0" y="3"/>
                    </a:lnTo>
                    <a:lnTo>
                      <a:pt x="0" y="3"/>
                    </a:lnTo>
                    <a:lnTo>
                      <a:pt x="0" y="2"/>
                    </a:lnTo>
                    <a:lnTo>
                      <a:pt x="0" y="2"/>
                    </a:lnTo>
                    <a:lnTo>
                      <a:pt x="0" y="2"/>
                    </a:lnTo>
                    <a:lnTo>
                      <a:pt x="0" y="2"/>
                    </a:lnTo>
                    <a:lnTo>
                      <a:pt x="0" y="1"/>
                    </a:lnTo>
                    <a:lnTo>
                      <a:pt x="0" y="2"/>
                    </a:lnTo>
                    <a:lnTo>
                      <a:pt x="0" y="1"/>
                    </a:lnTo>
                    <a:lnTo>
                      <a:pt x="0" y="2"/>
                    </a:lnTo>
                    <a:lnTo>
                      <a:pt x="0" y="2"/>
                    </a:lnTo>
                    <a:lnTo>
                      <a:pt x="0" y="1"/>
                    </a:lnTo>
                    <a:lnTo>
                      <a:pt x="0" y="1"/>
                    </a:lnTo>
                    <a:lnTo>
                      <a:pt x="0" y="1"/>
                    </a:lnTo>
                    <a:lnTo>
                      <a:pt x="0" y="1"/>
                    </a:lnTo>
                    <a:lnTo>
                      <a:pt x="0" y="1"/>
                    </a:lnTo>
                    <a:lnTo>
                      <a:pt x="0" y="1"/>
                    </a:lnTo>
                    <a:lnTo>
                      <a:pt x="0" y="1"/>
                    </a:lnTo>
                    <a:lnTo>
                      <a:pt x="0" y="1"/>
                    </a:lnTo>
                    <a:lnTo>
                      <a:pt x="0" y="2"/>
                    </a:lnTo>
                    <a:lnTo>
                      <a:pt x="0" y="1"/>
                    </a:lnTo>
                    <a:lnTo>
                      <a:pt x="0" y="2"/>
                    </a:lnTo>
                    <a:lnTo>
                      <a:pt x="0" y="3"/>
                    </a:lnTo>
                    <a:lnTo>
                      <a:pt x="0" y="2"/>
                    </a:lnTo>
                    <a:lnTo>
                      <a:pt x="0" y="2"/>
                    </a:lnTo>
                    <a:lnTo>
                      <a:pt x="0" y="1"/>
                    </a:lnTo>
                    <a:lnTo>
                      <a:pt x="0" y="0"/>
                    </a:lnTo>
                    <a:lnTo>
                      <a:pt x="0" y="1"/>
                    </a:lnTo>
                    <a:lnTo>
                      <a:pt x="0" y="1"/>
                    </a:lnTo>
                    <a:lnTo>
                      <a:pt x="0" y="1"/>
                    </a:lnTo>
                    <a:lnTo>
                      <a:pt x="0" y="1"/>
                    </a:lnTo>
                    <a:lnTo>
                      <a:pt x="0" y="0"/>
                    </a:lnTo>
                  </a:path>
                </a:pathLst>
              </a:custGeom>
              <a:noFill/>
              <a:ln w="0">
                <a:solidFill>
                  <a:srgbClr val="3366FF"/>
                </a:solidFill>
                <a:prstDash val="solid"/>
                <a:round/>
                <a:headEnd/>
                <a:tailEnd/>
              </a:ln>
            </p:spPr>
            <p:txBody>
              <a:bodyPr/>
              <a:lstStyle/>
              <a:p>
                <a:endParaRPr lang="en-GB"/>
              </a:p>
            </p:txBody>
          </p:sp>
          <p:sp>
            <p:nvSpPr>
              <p:cNvPr id="186046" name="Freeform 702"/>
              <p:cNvSpPr>
                <a:spLocks/>
              </p:cNvSpPr>
              <p:nvPr/>
            </p:nvSpPr>
            <p:spPr bwMode="auto">
              <a:xfrm>
                <a:off x="3078" y="3599"/>
                <a:ext cx="1" cy="66"/>
              </a:xfrm>
              <a:custGeom>
                <a:avLst/>
                <a:gdLst/>
                <a:ahLst/>
                <a:cxnLst>
                  <a:cxn ang="0">
                    <a:pos x="0" y="5"/>
                  </a:cxn>
                  <a:cxn ang="0">
                    <a:pos x="0" y="6"/>
                  </a:cxn>
                  <a:cxn ang="0">
                    <a:pos x="0" y="5"/>
                  </a:cxn>
                  <a:cxn ang="0">
                    <a:pos x="0" y="4"/>
                  </a:cxn>
                  <a:cxn ang="0">
                    <a:pos x="0" y="4"/>
                  </a:cxn>
                  <a:cxn ang="0">
                    <a:pos x="0" y="5"/>
                  </a:cxn>
                  <a:cxn ang="0">
                    <a:pos x="0" y="5"/>
                  </a:cxn>
                  <a:cxn ang="0">
                    <a:pos x="0" y="9"/>
                  </a:cxn>
                  <a:cxn ang="0">
                    <a:pos x="0" y="7"/>
                  </a:cxn>
                  <a:cxn ang="0">
                    <a:pos x="0" y="8"/>
                  </a:cxn>
                  <a:cxn ang="0">
                    <a:pos x="0" y="9"/>
                  </a:cxn>
                  <a:cxn ang="0">
                    <a:pos x="0" y="8"/>
                  </a:cxn>
                  <a:cxn ang="0">
                    <a:pos x="0" y="11"/>
                  </a:cxn>
                  <a:cxn ang="0">
                    <a:pos x="0" y="7"/>
                  </a:cxn>
                  <a:cxn ang="0">
                    <a:pos x="0" y="6"/>
                  </a:cxn>
                  <a:cxn ang="0">
                    <a:pos x="0" y="6"/>
                  </a:cxn>
                  <a:cxn ang="0">
                    <a:pos x="0" y="7"/>
                  </a:cxn>
                  <a:cxn ang="0">
                    <a:pos x="0" y="7"/>
                  </a:cxn>
                  <a:cxn ang="0">
                    <a:pos x="0" y="7"/>
                  </a:cxn>
                  <a:cxn ang="0">
                    <a:pos x="0" y="5"/>
                  </a:cxn>
                  <a:cxn ang="0">
                    <a:pos x="0" y="2"/>
                  </a:cxn>
                  <a:cxn ang="0">
                    <a:pos x="0" y="3"/>
                  </a:cxn>
                  <a:cxn ang="0">
                    <a:pos x="0" y="4"/>
                  </a:cxn>
                  <a:cxn ang="0">
                    <a:pos x="0" y="6"/>
                  </a:cxn>
                  <a:cxn ang="0">
                    <a:pos x="0" y="5"/>
                  </a:cxn>
                  <a:cxn ang="0">
                    <a:pos x="0" y="6"/>
                  </a:cxn>
                  <a:cxn ang="0">
                    <a:pos x="0" y="6"/>
                  </a:cxn>
                  <a:cxn ang="0">
                    <a:pos x="0" y="3"/>
                  </a:cxn>
                  <a:cxn ang="0">
                    <a:pos x="0" y="5"/>
                  </a:cxn>
                  <a:cxn ang="0">
                    <a:pos x="0" y="6"/>
                  </a:cxn>
                  <a:cxn ang="0">
                    <a:pos x="0" y="7"/>
                  </a:cxn>
                  <a:cxn ang="0">
                    <a:pos x="0" y="6"/>
                  </a:cxn>
                  <a:cxn ang="0">
                    <a:pos x="0" y="6"/>
                  </a:cxn>
                  <a:cxn ang="0">
                    <a:pos x="0" y="6"/>
                  </a:cxn>
                  <a:cxn ang="0">
                    <a:pos x="0" y="7"/>
                  </a:cxn>
                  <a:cxn ang="0">
                    <a:pos x="0" y="8"/>
                  </a:cxn>
                  <a:cxn ang="0">
                    <a:pos x="0" y="6"/>
                  </a:cxn>
                  <a:cxn ang="0">
                    <a:pos x="0" y="6"/>
                  </a:cxn>
                  <a:cxn ang="0">
                    <a:pos x="0" y="5"/>
                  </a:cxn>
                  <a:cxn ang="0">
                    <a:pos x="0" y="4"/>
                  </a:cxn>
                  <a:cxn ang="0">
                    <a:pos x="0" y="3"/>
                  </a:cxn>
                  <a:cxn ang="0">
                    <a:pos x="0" y="3"/>
                  </a:cxn>
                  <a:cxn ang="0">
                    <a:pos x="0" y="5"/>
                  </a:cxn>
                  <a:cxn ang="0">
                    <a:pos x="0" y="4"/>
                  </a:cxn>
                  <a:cxn ang="0">
                    <a:pos x="0" y="4"/>
                  </a:cxn>
                  <a:cxn ang="0">
                    <a:pos x="0" y="5"/>
                  </a:cxn>
                  <a:cxn ang="0">
                    <a:pos x="0" y="5"/>
                  </a:cxn>
                  <a:cxn ang="0">
                    <a:pos x="0" y="5"/>
                  </a:cxn>
                  <a:cxn ang="0">
                    <a:pos x="0" y="3"/>
                  </a:cxn>
                  <a:cxn ang="0">
                    <a:pos x="0" y="1"/>
                  </a:cxn>
                  <a:cxn ang="0">
                    <a:pos x="0" y="3"/>
                  </a:cxn>
                  <a:cxn ang="0">
                    <a:pos x="0" y="3"/>
                  </a:cxn>
                  <a:cxn ang="0">
                    <a:pos x="0" y="2"/>
                  </a:cxn>
                  <a:cxn ang="0">
                    <a:pos x="0" y="3"/>
                  </a:cxn>
                  <a:cxn ang="0">
                    <a:pos x="0" y="0"/>
                  </a:cxn>
                  <a:cxn ang="0">
                    <a:pos x="0" y="1"/>
                  </a:cxn>
                  <a:cxn ang="0">
                    <a:pos x="0" y="1"/>
                  </a:cxn>
                  <a:cxn ang="0">
                    <a:pos x="0" y="4"/>
                  </a:cxn>
                  <a:cxn ang="0">
                    <a:pos x="0" y="3"/>
                  </a:cxn>
                  <a:cxn ang="0">
                    <a:pos x="0" y="5"/>
                  </a:cxn>
                  <a:cxn ang="0">
                    <a:pos x="0" y="5"/>
                  </a:cxn>
                  <a:cxn ang="0">
                    <a:pos x="0" y="1"/>
                  </a:cxn>
                  <a:cxn ang="0">
                    <a:pos x="0" y="4"/>
                  </a:cxn>
                </a:cxnLst>
                <a:rect l="0" t="0" r="r" b="b"/>
                <a:pathLst>
                  <a:path h="11">
                    <a:moveTo>
                      <a:pt x="0" y="6"/>
                    </a:moveTo>
                    <a:lnTo>
                      <a:pt x="0" y="6"/>
                    </a:lnTo>
                    <a:lnTo>
                      <a:pt x="0" y="6"/>
                    </a:lnTo>
                    <a:lnTo>
                      <a:pt x="0" y="6"/>
                    </a:lnTo>
                    <a:lnTo>
                      <a:pt x="0" y="6"/>
                    </a:lnTo>
                    <a:lnTo>
                      <a:pt x="0" y="6"/>
                    </a:lnTo>
                    <a:lnTo>
                      <a:pt x="0" y="5"/>
                    </a:lnTo>
                    <a:lnTo>
                      <a:pt x="0" y="5"/>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6"/>
                    </a:lnTo>
                    <a:lnTo>
                      <a:pt x="0" y="6"/>
                    </a:lnTo>
                    <a:lnTo>
                      <a:pt x="0" y="5"/>
                    </a:lnTo>
                    <a:lnTo>
                      <a:pt x="0" y="5"/>
                    </a:lnTo>
                    <a:lnTo>
                      <a:pt x="0" y="5"/>
                    </a:lnTo>
                    <a:lnTo>
                      <a:pt x="0" y="6"/>
                    </a:lnTo>
                    <a:lnTo>
                      <a:pt x="0" y="6"/>
                    </a:lnTo>
                    <a:lnTo>
                      <a:pt x="0" y="6"/>
                    </a:lnTo>
                    <a:lnTo>
                      <a:pt x="0" y="5"/>
                    </a:lnTo>
                    <a:lnTo>
                      <a:pt x="0" y="6"/>
                    </a:lnTo>
                    <a:lnTo>
                      <a:pt x="0" y="5"/>
                    </a:lnTo>
                    <a:lnTo>
                      <a:pt x="0" y="5"/>
                    </a:lnTo>
                    <a:lnTo>
                      <a:pt x="0" y="5"/>
                    </a:lnTo>
                    <a:lnTo>
                      <a:pt x="0" y="4"/>
                    </a:lnTo>
                    <a:lnTo>
                      <a:pt x="0" y="4"/>
                    </a:lnTo>
                    <a:lnTo>
                      <a:pt x="0" y="3"/>
                    </a:lnTo>
                    <a:lnTo>
                      <a:pt x="0" y="3"/>
                    </a:lnTo>
                    <a:lnTo>
                      <a:pt x="0" y="3"/>
                    </a:lnTo>
                    <a:lnTo>
                      <a:pt x="0" y="3"/>
                    </a:lnTo>
                    <a:lnTo>
                      <a:pt x="0" y="3"/>
                    </a:lnTo>
                    <a:lnTo>
                      <a:pt x="0" y="3"/>
                    </a:lnTo>
                    <a:lnTo>
                      <a:pt x="0" y="4"/>
                    </a:lnTo>
                    <a:lnTo>
                      <a:pt x="0" y="3"/>
                    </a:lnTo>
                    <a:lnTo>
                      <a:pt x="0" y="4"/>
                    </a:lnTo>
                    <a:lnTo>
                      <a:pt x="0" y="4"/>
                    </a:lnTo>
                    <a:lnTo>
                      <a:pt x="0" y="4"/>
                    </a:lnTo>
                    <a:lnTo>
                      <a:pt x="0" y="3"/>
                    </a:lnTo>
                    <a:lnTo>
                      <a:pt x="0" y="4"/>
                    </a:lnTo>
                    <a:lnTo>
                      <a:pt x="0" y="4"/>
                    </a:lnTo>
                    <a:lnTo>
                      <a:pt x="0" y="4"/>
                    </a:lnTo>
                    <a:lnTo>
                      <a:pt x="0" y="5"/>
                    </a:lnTo>
                    <a:lnTo>
                      <a:pt x="0" y="4"/>
                    </a:lnTo>
                    <a:lnTo>
                      <a:pt x="0" y="4"/>
                    </a:lnTo>
                    <a:lnTo>
                      <a:pt x="0" y="4"/>
                    </a:lnTo>
                    <a:lnTo>
                      <a:pt x="0" y="4"/>
                    </a:lnTo>
                    <a:lnTo>
                      <a:pt x="0" y="4"/>
                    </a:lnTo>
                    <a:lnTo>
                      <a:pt x="0" y="3"/>
                    </a:lnTo>
                    <a:lnTo>
                      <a:pt x="0" y="4"/>
                    </a:lnTo>
                    <a:lnTo>
                      <a:pt x="0" y="3"/>
                    </a:lnTo>
                    <a:lnTo>
                      <a:pt x="0" y="3"/>
                    </a:lnTo>
                    <a:lnTo>
                      <a:pt x="0" y="4"/>
                    </a:lnTo>
                    <a:lnTo>
                      <a:pt x="0" y="4"/>
                    </a:lnTo>
                    <a:lnTo>
                      <a:pt x="0" y="5"/>
                    </a:lnTo>
                    <a:lnTo>
                      <a:pt x="0" y="5"/>
                    </a:lnTo>
                    <a:lnTo>
                      <a:pt x="0" y="6"/>
                    </a:lnTo>
                    <a:lnTo>
                      <a:pt x="0" y="5"/>
                    </a:lnTo>
                    <a:lnTo>
                      <a:pt x="0" y="6"/>
                    </a:lnTo>
                    <a:lnTo>
                      <a:pt x="0" y="6"/>
                    </a:lnTo>
                    <a:lnTo>
                      <a:pt x="0" y="5"/>
                    </a:lnTo>
                    <a:lnTo>
                      <a:pt x="0" y="4"/>
                    </a:lnTo>
                    <a:lnTo>
                      <a:pt x="0" y="5"/>
                    </a:lnTo>
                    <a:lnTo>
                      <a:pt x="0" y="4"/>
                    </a:lnTo>
                    <a:lnTo>
                      <a:pt x="0" y="5"/>
                    </a:lnTo>
                    <a:lnTo>
                      <a:pt x="0" y="5"/>
                    </a:lnTo>
                    <a:lnTo>
                      <a:pt x="0" y="5"/>
                    </a:lnTo>
                    <a:lnTo>
                      <a:pt x="0" y="6"/>
                    </a:lnTo>
                    <a:lnTo>
                      <a:pt x="0" y="5"/>
                    </a:lnTo>
                    <a:lnTo>
                      <a:pt x="0" y="6"/>
                    </a:lnTo>
                    <a:lnTo>
                      <a:pt x="0" y="6"/>
                    </a:lnTo>
                    <a:lnTo>
                      <a:pt x="0" y="6"/>
                    </a:lnTo>
                    <a:lnTo>
                      <a:pt x="0" y="7"/>
                    </a:lnTo>
                    <a:lnTo>
                      <a:pt x="0" y="7"/>
                    </a:lnTo>
                    <a:lnTo>
                      <a:pt x="0" y="7"/>
                    </a:lnTo>
                    <a:lnTo>
                      <a:pt x="0" y="8"/>
                    </a:lnTo>
                    <a:lnTo>
                      <a:pt x="0" y="9"/>
                    </a:lnTo>
                    <a:lnTo>
                      <a:pt x="0" y="8"/>
                    </a:lnTo>
                    <a:lnTo>
                      <a:pt x="0" y="8"/>
                    </a:lnTo>
                    <a:lnTo>
                      <a:pt x="0" y="9"/>
                    </a:lnTo>
                    <a:lnTo>
                      <a:pt x="0" y="8"/>
                    </a:lnTo>
                    <a:lnTo>
                      <a:pt x="0" y="9"/>
                    </a:lnTo>
                    <a:lnTo>
                      <a:pt x="0" y="9"/>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8"/>
                    </a:lnTo>
                    <a:lnTo>
                      <a:pt x="0" y="9"/>
                    </a:lnTo>
                    <a:lnTo>
                      <a:pt x="0" y="8"/>
                    </a:lnTo>
                    <a:lnTo>
                      <a:pt x="0" y="8"/>
                    </a:lnTo>
                    <a:lnTo>
                      <a:pt x="0" y="9"/>
                    </a:lnTo>
                    <a:lnTo>
                      <a:pt x="0" y="8"/>
                    </a:lnTo>
                    <a:lnTo>
                      <a:pt x="0" y="8"/>
                    </a:lnTo>
                    <a:lnTo>
                      <a:pt x="0" y="8"/>
                    </a:lnTo>
                    <a:lnTo>
                      <a:pt x="0" y="9"/>
                    </a:lnTo>
                    <a:lnTo>
                      <a:pt x="0" y="9"/>
                    </a:lnTo>
                    <a:lnTo>
                      <a:pt x="0" y="9"/>
                    </a:lnTo>
                    <a:lnTo>
                      <a:pt x="0" y="9"/>
                    </a:lnTo>
                    <a:lnTo>
                      <a:pt x="0" y="10"/>
                    </a:lnTo>
                    <a:lnTo>
                      <a:pt x="0" y="10"/>
                    </a:lnTo>
                    <a:lnTo>
                      <a:pt x="0" y="11"/>
                    </a:lnTo>
                    <a:lnTo>
                      <a:pt x="0" y="11"/>
                    </a:lnTo>
                    <a:lnTo>
                      <a:pt x="0" y="11"/>
                    </a:lnTo>
                    <a:lnTo>
                      <a:pt x="0" y="11"/>
                    </a:lnTo>
                    <a:lnTo>
                      <a:pt x="0" y="11"/>
                    </a:lnTo>
                    <a:lnTo>
                      <a:pt x="0" y="10"/>
                    </a:lnTo>
                    <a:lnTo>
                      <a:pt x="0" y="10"/>
                    </a:lnTo>
                    <a:lnTo>
                      <a:pt x="0" y="9"/>
                    </a:lnTo>
                    <a:lnTo>
                      <a:pt x="0" y="9"/>
                    </a:lnTo>
                    <a:lnTo>
                      <a:pt x="0" y="9"/>
                    </a:lnTo>
                    <a:lnTo>
                      <a:pt x="0" y="9"/>
                    </a:lnTo>
                    <a:lnTo>
                      <a:pt x="0" y="9"/>
                    </a:lnTo>
                    <a:lnTo>
                      <a:pt x="0" y="8"/>
                    </a:lnTo>
                    <a:lnTo>
                      <a:pt x="0" y="8"/>
                    </a:lnTo>
                    <a:lnTo>
                      <a:pt x="0" y="7"/>
                    </a:lnTo>
                    <a:lnTo>
                      <a:pt x="0" y="7"/>
                    </a:lnTo>
                    <a:lnTo>
                      <a:pt x="0" y="7"/>
                    </a:lnTo>
                    <a:lnTo>
                      <a:pt x="0" y="7"/>
                    </a:lnTo>
                    <a:lnTo>
                      <a:pt x="0" y="6"/>
                    </a:lnTo>
                    <a:lnTo>
                      <a:pt x="0" y="7"/>
                    </a:lnTo>
                    <a:lnTo>
                      <a:pt x="0" y="7"/>
                    </a:lnTo>
                    <a:lnTo>
                      <a:pt x="0" y="7"/>
                    </a:lnTo>
                    <a:lnTo>
                      <a:pt x="0" y="6"/>
                    </a:lnTo>
                    <a:lnTo>
                      <a:pt x="0" y="6"/>
                    </a:lnTo>
                    <a:lnTo>
                      <a:pt x="0" y="6"/>
                    </a:lnTo>
                    <a:lnTo>
                      <a:pt x="0" y="7"/>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7"/>
                    </a:lnTo>
                    <a:lnTo>
                      <a:pt x="0" y="7"/>
                    </a:lnTo>
                    <a:lnTo>
                      <a:pt x="0" y="6"/>
                    </a:lnTo>
                    <a:lnTo>
                      <a:pt x="0" y="7"/>
                    </a:lnTo>
                    <a:lnTo>
                      <a:pt x="0" y="7"/>
                    </a:lnTo>
                    <a:lnTo>
                      <a:pt x="0" y="7"/>
                    </a:lnTo>
                    <a:lnTo>
                      <a:pt x="0" y="7"/>
                    </a:lnTo>
                    <a:lnTo>
                      <a:pt x="0" y="7"/>
                    </a:lnTo>
                    <a:lnTo>
                      <a:pt x="0" y="7"/>
                    </a:lnTo>
                    <a:lnTo>
                      <a:pt x="0" y="7"/>
                    </a:lnTo>
                    <a:lnTo>
                      <a:pt x="0" y="8"/>
                    </a:lnTo>
                    <a:lnTo>
                      <a:pt x="0" y="8"/>
                    </a:lnTo>
                    <a:lnTo>
                      <a:pt x="0" y="7"/>
                    </a:lnTo>
                    <a:lnTo>
                      <a:pt x="0" y="8"/>
                    </a:lnTo>
                    <a:lnTo>
                      <a:pt x="0" y="7"/>
                    </a:lnTo>
                    <a:lnTo>
                      <a:pt x="0" y="7"/>
                    </a:lnTo>
                    <a:lnTo>
                      <a:pt x="0" y="7"/>
                    </a:lnTo>
                    <a:lnTo>
                      <a:pt x="0" y="7"/>
                    </a:lnTo>
                    <a:lnTo>
                      <a:pt x="0" y="7"/>
                    </a:lnTo>
                    <a:lnTo>
                      <a:pt x="0" y="7"/>
                    </a:lnTo>
                    <a:lnTo>
                      <a:pt x="0" y="8"/>
                    </a:lnTo>
                    <a:lnTo>
                      <a:pt x="0" y="8"/>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5"/>
                    </a:lnTo>
                    <a:lnTo>
                      <a:pt x="0" y="4"/>
                    </a:lnTo>
                    <a:lnTo>
                      <a:pt x="0" y="4"/>
                    </a:lnTo>
                    <a:lnTo>
                      <a:pt x="0" y="3"/>
                    </a:lnTo>
                    <a:lnTo>
                      <a:pt x="0" y="3"/>
                    </a:lnTo>
                    <a:lnTo>
                      <a:pt x="0" y="3"/>
                    </a:lnTo>
                    <a:lnTo>
                      <a:pt x="0" y="3"/>
                    </a:lnTo>
                    <a:lnTo>
                      <a:pt x="0" y="3"/>
                    </a:lnTo>
                    <a:lnTo>
                      <a:pt x="0" y="3"/>
                    </a:lnTo>
                    <a:lnTo>
                      <a:pt x="0" y="2"/>
                    </a:lnTo>
                    <a:lnTo>
                      <a:pt x="0" y="2"/>
                    </a:lnTo>
                    <a:lnTo>
                      <a:pt x="0" y="2"/>
                    </a:lnTo>
                    <a:lnTo>
                      <a:pt x="0" y="2"/>
                    </a:lnTo>
                    <a:lnTo>
                      <a:pt x="0" y="3"/>
                    </a:lnTo>
                    <a:lnTo>
                      <a:pt x="0" y="3"/>
                    </a:lnTo>
                    <a:lnTo>
                      <a:pt x="0" y="3"/>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3"/>
                    </a:lnTo>
                    <a:lnTo>
                      <a:pt x="0" y="4"/>
                    </a:lnTo>
                    <a:lnTo>
                      <a:pt x="0" y="4"/>
                    </a:lnTo>
                    <a:lnTo>
                      <a:pt x="0" y="4"/>
                    </a:lnTo>
                    <a:lnTo>
                      <a:pt x="0" y="5"/>
                    </a:lnTo>
                    <a:lnTo>
                      <a:pt x="0" y="5"/>
                    </a:lnTo>
                    <a:lnTo>
                      <a:pt x="0" y="5"/>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5"/>
                    </a:lnTo>
                    <a:lnTo>
                      <a:pt x="0" y="5"/>
                    </a:lnTo>
                    <a:lnTo>
                      <a:pt x="0" y="5"/>
                    </a:lnTo>
                    <a:lnTo>
                      <a:pt x="0" y="6"/>
                    </a:lnTo>
                    <a:lnTo>
                      <a:pt x="0" y="6"/>
                    </a:lnTo>
                    <a:lnTo>
                      <a:pt x="0" y="6"/>
                    </a:lnTo>
                    <a:lnTo>
                      <a:pt x="0" y="6"/>
                    </a:lnTo>
                    <a:lnTo>
                      <a:pt x="0" y="6"/>
                    </a:lnTo>
                    <a:lnTo>
                      <a:pt x="0" y="5"/>
                    </a:lnTo>
                    <a:lnTo>
                      <a:pt x="0" y="6"/>
                    </a:lnTo>
                    <a:lnTo>
                      <a:pt x="0" y="6"/>
                    </a:lnTo>
                    <a:lnTo>
                      <a:pt x="0" y="6"/>
                    </a:lnTo>
                    <a:lnTo>
                      <a:pt x="0" y="6"/>
                    </a:lnTo>
                    <a:lnTo>
                      <a:pt x="0" y="5"/>
                    </a:lnTo>
                    <a:lnTo>
                      <a:pt x="0" y="5"/>
                    </a:lnTo>
                    <a:lnTo>
                      <a:pt x="0" y="6"/>
                    </a:lnTo>
                    <a:lnTo>
                      <a:pt x="0" y="5"/>
                    </a:lnTo>
                    <a:lnTo>
                      <a:pt x="0" y="5"/>
                    </a:lnTo>
                    <a:lnTo>
                      <a:pt x="0" y="4"/>
                    </a:lnTo>
                    <a:lnTo>
                      <a:pt x="0" y="4"/>
                    </a:lnTo>
                    <a:lnTo>
                      <a:pt x="0" y="4"/>
                    </a:lnTo>
                    <a:lnTo>
                      <a:pt x="0" y="3"/>
                    </a:lnTo>
                    <a:lnTo>
                      <a:pt x="0" y="4"/>
                    </a:lnTo>
                    <a:lnTo>
                      <a:pt x="0" y="4"/>
                    </a:lnTo>
                    <a:lnTo>
                      <a:pt x="0" y="3"/>
                    </a:lnTo>
                    <a:lnTo>
                      <a:pt x="0" y="3"/>
                    </a:lnTo>
                    <a:lnTo>
                      <a:pt x="0" y="3"/>
                    </a:lnTo>
                    <a:lnTo>
                      <a:pt x="0" y="2"/>
                    </a:lnTo>
                    <a:lnTo>
                      <a:pt x="0" y="3"/>
                    </a:lnTo>
                    <a:lnTo>
                      <a:pt x="0" y="3"/>
                    </a:lnTo>
                    <a:lnTo>
                      <a:pt x="0" y="4"/>
                    </a:lnTo>
                    <a:lnTo>
                      <a:pt x="0" y="4"/>
                    </a:lnTo>
                    <a:lnTo>
                      <a:pt x="0" y="4"/>
                    </a:lnTo>
                    <a:lnTo>
                      <a:pt x="0" y="5"/>
                    </a:lnTo>
                    <a:lnTo>
                      <a:pt x="0" y="5"/>
                    </a:lnTo>
                    <a:lnTo>
                      <a:pt x="0" y="4"/>
                    </a:lnTo>
                    <a:lnTo>
                      <a:pt x="0" y="5"/>
                    </a:lnTo>
                    <a:lnTo>
                      <a:pt x="0" y="5"/>
                    </a:lnTo>
                    <a:lnTo>
                      <a:pt x="0" y="6"/>
                    </a:lnTo>
                    <a:lnTo>
                      <a:pt x="0" y="5"/>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7"/>
                    </a:lnTo>
                    <a:lnTo>
                      <a:pt x="0" y="6"/>
                    </a:lnTo>
                    <a:lnTo>
                      <a:pt x="0" y="6"/>
                    </a:lnTo>
                    <a:lnTo>
                      <a:pt x="0" y="6"/>
                    </a:lnTo>
                    <a:lnTo>
                      <a:pt x="0" y="6"/>
                    </a:lnTo>
                    <a:lnTo>
                      <a:pt x="0" y="6"/>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7"/>
                    </a:lnTo>
                    <a:lnTo>
                      <a:pt x="0" y="6"/>
                    </a:lnTo>
                    <a:lnTo>
                      <a:pt x="0" y="7"/>
                    </a:lnTo>
                    <a:lnTo>
                      <a:pt x="0" y="7"/>
                    </a:lnTo>
                    <a:lnTo>
                      <a:pt x="0" y="7"/>
                    </a:lnTo>
                    <a:lnTo>
                      <a:pt x="0" y="6"/>
                    </a:lnTo>
                    <a:lnTo>
                      <a:pt x="0" y="6"/>
                    </a:lnTo>
                    <a:lnTo>
                      <a:pt x="0" y="6"/>
                    </a:lnTo>
                    <a:lnTo>
                      <a:pt x="0" y="7"/>
                    </a:lnTo>
                    <a:lnTo>
                      <a:pt x="0" y="7"/>
                    </a:lnTo>
                    <a:lnTo>
                      <a:pt x="0" y="7"/>
                    </a:lnTo>
                    <a:lnTo>
                      <a:pt x="0" y="7"/>
                    </a:lnTo>
                    <a:lnTo>
                      <a:pt x="0" y="7"/>
                    </a:lnTo>
                    <a:lnTo>
                      <a:pt x="0" y="7"/>
                    </a:lnTo>
                    <a:lnTo>
                      <a:pt x="0" y="8"/>
                    </a:lnTo>
                    <a:lnTo>
                      <a:pt x="0" y="7"/>
                    </a:lnTo>
                    <a:lnTo>
                      <a:pt x="0" y="7"/>
                    </a:lnTo>
                    <a:lnTo>
                      <a:pt x="0" y="7"/>
                    </a:lnTo>
                    <a:lnTo>
                      <a:pt x="0" y="7"/>
                    </a:lnTo>
                    <a:lnTo>
                      <a:pt x="0" y="6"/>
                    </a:lnTo>
                    <a:lnTo>
                      <a:pt x="0" y="6"/>
                    </a:lnTo>
                    <a:lnTo>
                      <a:pt x="0" y="6"/>
                    </a:lnTo>
                    <a:lnTo>
                      <a:pt x="0" y="6"/>
                    </a:lnTo>
                    <a:lnTo>
                      <a:pt x="0" y="4"/>
                    </a:lnTo>
                    <a:lnTo>
                      <a:pt x="0" y="5"/>
                    </a:lnTo>
                    <a:lnTo>
                      <a:pt x="0" y="6"/>
                    </a:lnTo>
                    <a:lnTo>
                      <a:pt x="0" y="6"/>
                    </a:lnTo>
                    <a:lnTo>
                      <a:pt x="0" y="6"/>
                    </a:lnTo>
                    <a:lnTo>
                      <a:pt x="0" y="5"/>
                    </a:lnTo>
                    <a:lnTo>
                      <a:pt x="0" y="6"/>
                    </a:lnTo>
                    <a:lnTo>
                      <a:pt x="0" y="6"/>
                    </a:lnTo>
                    <a:lnTo>
                      <a:pt x="0" y="6"/>
                    </a:lnTo>
                    <a:lnTo>
                      <a:pt x="0" y="6"/>
                    </a:lnTo>
                    <a:lnTo>
                      <a:pt x="0" y="6"/>
                    </a:lnTo>
                    <a:lnTo>
                      <a:pt x="0" y="7"/>
                    </a:lnTo>
                    <a:lnTo>
                      <a:pt x="0" y="6"/>
                    </a:lnTo>
                    <a:lnTo>
                      <a:pt x="0" y="6"/>
                    </a:lnTo>
                    <a:lnTo>
                      <a:pt x="0" y="6"/>
                    </a:lnTo>
                    <a:lnTo>
                      <a:pt x="0" y="5"/>
                    </a:lnTo>
                    <a:lnTo>
                      <a:pt x="0" y="4"/>
                    </a:lnTo>
                    <a:lnTo>
                      <a:pt x="0" y="4"/>
                    </a:lnTo>
                    <a:lnTo>
                      <a:pt x="0" y="4"/>
                    </a:lnTo>
                    <a:lnTo>
                      <a:pt x="0" y="4"/>
                    </a:lnTo>
                    <a:lnTo>
                      <a:pt x="0" y="5"/>
                    </a:lnTo>
                    <a:lnTo>
                      <a:pt x="0" y="4"/>
                    </a:lnTo>
                    <a:lnTo>
                      <a:pt x="0" y="5"/>
                    </a:lnTo>
                    <a:lnTo>
                      <a:pt x="0" y="4"/>
                    </a:lnTo>
                    <a:lnTo>
                      <a:pt x="0" y="5"/>
                    </a:lnTo>
                    <a:lnTo>
                      <a:pt x="0" y="5"/>
                    </a:lnTo>
                    <a:lnTo>
                      <a:pt x="0" y="6"/>
                    </a:lnTo>
                    <a:lnTo>
                      <a:pt x="0" y="5"/>
                    </a:lnTo>
                    <a:lnTo>
                      <a:pt x="0" y="5"/>
                    </a:lnTo>
                    <a:lnTo>
                      <a:pt x="0" y="4"/>
                    </a:lnTo>
                    <a:lnTo>
                      <a:pt x="0" y="4"/>
                    </a:lnTo>
                    <a:lnTo>
                      <a:pt x="0" y="3"/>
                    </a:lnTo>
                    <a:lnTo>
                      <a:pt x="0" y="4"/>
                    </a:lnTo>
                    <a:lnTo>
                      <a:pt x="0" y="4"/>
                    </a:lnTo>
                    <a:lnTo>
                      <a:pt x="0" y="5"/>
                    </a:lnTo>
                    <a:lnTo>
                      <a:pt x="0" y="4"/>
                    </a:lnTo>
                    <a:lnTo>
                      <a:pt x="0" y="4"/>
                    </a:lnTo>
                    <a:lnTo>
                      <a:pt x="0" y="4"/>
                    </a:lnTo>
                    <a:lnTo>
                      <a:pt x="0" y="3"/>
                    </a:lnTo>
                    <a:lnTo>
                      <a:pt x="0" y="3"/>
                    </a:lnTo>
                    <a:lnTo>
                      <a:pt x="0" y="2"/>
                    </a:lnTo>
                    <a:lnTo>
                      <a:pt x="0" y="3"/>
                    </a:lnTo>
                    <a:lnTo>
                      <a:pt x="0" y="2"/>
                    </a:lnTo>
                    <a:lnTo>
                      <a:pt x="0" y="3"/>
                    </a:lnTo>
                    <a:lnTo>
                      <a:pt x="0" y="3"/>
                    </a:lnTo>
                    <a:lnTo>
                      <a:pt x="0" y="3"/>
                    </a:lnTo>
                    <a:lnTo>
                      <a:pt x="0" y="3"/>
                    </a:lnTo>
                    <a:lnTo>
                      <a:pt x="0" y="3"/>
                    </a:lnTo>
                    <a:lnTo>
                      <a:pt x="0" y="3"/>
                    </a:lnTo>
                    <a:lnTo>
                      <a:pt x="0" y="4"/>
                    </a:lnTo>
                    <a:lnTo>
                      <a:pt x="0" y="4"/>
                    </a:lnTo>
                    <a:lnTo>
                      <a:pt x="0" y="3"/>
                    </a:lnTo>
                    <a:lnTo>
                      <a:pt x="0" y="3"/>
                    </a:lnTo>
                    <a:lnTo>
                      <a:pt x="0" y="4"/>
                    </a:lnTo>
                    <a:lnTo>
                      <a:pt x="0" y="3"/>
                    </a:lnTo>
                    <a:lnTo>
                      <a:pt x="0" y="3"/>
                    </a:lnTo>
                    <a:lnTo>
                      <a:pt x="0" y="3"/>
                    </a:lnTo>
                    <a:lnTo>
                      <a:pt x="0" y="3"/>
                    </a:lnTo>
                    <a:lnTo>
                      <a:pt x="0" y="3"/>
                    </a:lnTo>
                    <a:lnTo>
                      <a:pt x="0" y="3"/>
                    </a:lnTo>
                    <a:lnTo>
                      <a:pt x="0" y="3"/>
                    </a:lnTo>
                    <a:lnTo>
                      <a:pt x="0" y="4"/>
                    </a:lnTo>
                    <a:lnTo>
                      <a:pt x="0" y="4"/>
                    </a:lnTo>
                    <a:lnTo>
                      <a:pt x="0" y="5"/>
                    </a:lnTo>
                    <a:lnTo>
                      <a:pt x="0" y="5"/>
                    </a:lnTo>
                    <a:lnTo>
                      <a:pt x="0" y="6"/>
                    </a:lnTo>
                    <a:lnTo>
                      <a:pt x="0" y="5"/>
                    </a:lnTo>
                    <a:lnTo>
                      <a:pt x="0" y="6"/>
                    </a:lnTo>
                    <a:lnTo>
                      <a:pt x="0" y="5"/>
                    </a:lnTo>
                    <a:lnTo>
                      <a:pt x="0" y="5"/>
                    </a:lnTo>
                    <a:lnTo>
                      <a:pt x="0" y="5"/>
                    </a:lnTo>
                    <a:lnTo>
                      <a:pt x="0" y="6"/>
                    </a:lnTo>
                    <a:lnTo>
                      <a:pt x="0" y="6"/>
                    </a:lnTo>
                    <a:lnTo>
                      <a:pt x="0" y="5"/>
                    </a:lnTo>
                    <a:lnTo>
                      <a:pt x="0" y="6"/>
                    </a:lnTo>
                    <a:lnTo>
                      <a:pt x="0" y="5"/>
                    </a:lnTo>
                    <a:lnTo>
                      <a:pt x="0" y="4"/>
                    </a:lnTo>
                    <a:lnTo>
                      <a:pt x="0" y="4"/>
                    </a:lnTo>
                    <a:lnTo>
                      <a:pt x="0" y="4"/>
                    </a:lnTo>
                    <a:lnTo>
                      <a:pt x="0" y="4"/>
                    </a:lnTo>
                    <a:lnTo>
                      <a:pt x="0" y="5"/>
                    </a:lnTo>
                    <a:lnTo>
                      <a:pt x="0" y="4"/>
                    </a:lnTo>
                    <a:lnTo>
                      <a:pt x="0" y="4"/>
                    </a:lnTo>
                    <a:lnTo>
                      <a:pt x="0" y="4"/>
                    </a:lnTo>
                    <a:lnTo>
                      <a:pt x="0" y="5"/>
                    </a:lnTo>
                    <a:lnTo>
                      <a:pt x="0" y="4"/>
                    </a:lnTo>
                    <a:lnTo>
                      <a:pt x="0" y="4"/>
                    </a:lnTo>
                    <a:lnTo>
                      <a:pt x="0" y="5"/>
                    </a:lnTo>
                    <a:lnTo>
                      <a:pt x="0" y="4"/>
                    </a:lnTo>
                    <a:lnTo>
                      <a:pt x="0" y="5"/>
                    </a:lnTo>
                    <a:lnTo>
                      <a:pt x="0" y="4"/>
                    </a:lnTo>
                    <a:lnTo>
                      <a:pt x="0" y="4"/>
                    </a:lnTo>
                    <a:lnTo>
                      <a:pt x="0" y="5"/>
                    </a:lnTo>
                    <a:lnTo>
                      <a:pt x="0" y="5"/>
                    </a:lnTo>
                    <a:lnTo>
                      <a:pt x="0" y="5"/>
                    </a:lnTo>
                    <a:lnTo>
                      <a:pt x="0" y="4"/>
                    </a:lnTo>
                    <a:lnTo>
                      <a:pt x="0" y="5"/>
                    </a:lnTo>
                    <a:lnTo>
                      <a:pt x="0" y="5"/>
                    </a:lnTo>
                    <a:lnTo>
                      <a:pt x="0" y="6"/>
                    </a:lnTo>
                    <a:lnTo>
                      <a:pt x="0" y="5"/>
                    </a:lnTo>
                    <a:lnTo>
                      <a:pt x="0" y="5"/>
                    </a:lnTo>
                    <a:lnTo>
                      <a:pt x="0" y="5"/>
                    </a:lnTo>
                    <a:lnTo>
                      <a:pt x="0" y="6"/>
                    </a:lnTo>
                    <a:lnTo>
                      <a:pt x="0" y="5"/>
                    </a:lnTo>
                    <a:lnTo>
                      <a:pt x="0" y="4"/>
                    </a:lnTo>
                    <a:lnTo>
                      <a:pt x="0" y="4"/>
                    </a:lnTo>
                    <a:lnTo>
                      <a:pt x="0" y="4"/>
                    </a:lnTo>
                    <a:lnTo>
                      <a:pt x="0" y="4"/>
                    </a:lnTo>
                    <a:lnTo>
                      <a:pt x="0" y="4"/>
                    </a:lnTo>
                    <a:lnTo>
                      <a:pt x="0" y="4"/>
                    </a:lnTo>
                    <a:lnTo>
                      <a:pt x="0" y="3"/>
                    </a:lnTo>
                    <a:lnTo>
                      <a:pt x="0" y="4"/>
                    </a:lnTo>
                    <a:lnTo>
                      <a:pt x="0" y="5"/>
                    </a:lnTo>
                    <a:lnTo>
                      <a:pt x="0" y="4"/>
                    </a:lnTo>
                    <a:lnTo>
                      <a:pt x="0" y="5"/>
                    </a:lnTo>
                    <a:lnTo>
                      <a:pt x="0" y="4"/>
                    </a:lnTo>
                    <a:lnTo>
                      <a:pt x="0" y="5"/>
                    </a:lnTo>
                    <a:lnTo>
                      <a:pt x="0" y="5"/>
                    </a:lnTo>
                    <a:lnTo>
                      <a:pt x="0" y="5"/>
                    </a:lnTo>
                    <a:lnTo>
                      <a:pt x="0" y="5"/>
                    </a:lnTo>
                    <a:lnTo>
                      <a:pt x="0" y="5"/>
                    </a:lnTo>
                    <a:lnTo>
                      <a:pt x="0" y="5"/>
                    </a:lnTo>
                    <a:lnTo>
                      <a:pt x="0" y="4"/>
                    </a:lnTo>
                    <a:lnTo>
                      <a:pt x="0" y="5"/>
                    </a:lnTo>
                    <a:lnTo>
                      <a:pt x="0" y="5"/>
                    </a:lnTo>
                    <a:lnTo>
                      <a:pt x="0" y="6"/>
                    </a:lnTo>
                    <a:lnTo>
                      <a:pt x="0" y="5"/>
                    </a:lnTo>
                    <a:lnTo>
                      <a:pt x="0" y="4"/>
                    </a:lnTo>
                    <a:lnTo>
                      <a:pt x="0" y="4"/>
                    </a:lnTo>
                    <a:lnTo>
                      <a:pt x="0" y="4"/>
                    </a:lnTo>
                    <a:lnTo>
                      <a:pt x="0" y="4"/>
                    </a:lnTo>
                    <a:lnTo>
                      <a:pt x="0" y="4"/>
                    </a:lnTo>
                    <a:lnTo>
                      <a:pt x="0" y="3"/>
                    </a:lnTo>
                    <a:lnTo>
                      <a:pt x="0" y="4"/>
                    </a:lnTo>
                    <a:lnTo>
                      <a:pt x="0" y="3"/>
                    </a:lnTo>
                    <a:lnTo>
                      <a:pt x="0" y="3"/>
                    </a:lnTo>
                    <a:lnTo>
                      <a:pt x="0" y="3"/>
                    </a:lnTo>
                    <a:lnTo>
                      <a:pt x="0" y="3"/>
                    </a:lnTo>
                    <a:lnTo>
                      <a:pt x="0" y="3"/>
                    </a:lnTo>
                    <a:lnTo>
                      <a:pt x="0" y="3"/>
                    </a:lnTo>
                    <a:lnTo>
                      <a:pt x="0" y="2"/>
                    </a:lnTo>
                    <a:lnTo>
                      <a:pt x="0" y="1"/>
                    </a:lnTo>
                    <a:lnTo>
                      <a:pt x="0" y="2"/>
                    </a:lnTo>
                    <a:lnTo>
                      <a:pt x="0" y="1"/>
                    </a:lnTo>
                    <a:lnTo>
                      <a:pt x="0" y="2"/>
                    </a:lnTo>
                    <a:lnTo>
                      <a:pt x="0" y="1"/>
                    </a:lnTo>
                    <a:lnTo>
                      <a:pt x="0" y="2"/>
                    </a:lnTo>
                    <a:lnTo>
                      <a:pt x="0" y="2"/>
                    </a:lnTo>
                    <a:lnTo>
                      <a:pt x="0" y="1"/>
                    </a:lnTo>
                    <a:lnTo>
                      <a:pt x="0" y="2"/>
                    </a:lnTo>
                    <a:lnTo>
                      <a:pt x="0" y="3"/>
                    </a:lnTo>
                    <a:lnTo>
                      <a:pt x="0" y="3"/>
                    </a:lnTo>
                    <a:lnTo>
                      <a:pt x="0" y="3"/>
                    </a:lnTo>
                    <a:lnTo>
                      <a:pt x="0" y="3"/>
                    </a:lnTo>
                    <a:lnTo>
                      <a:pt x="0" y="3"/>
                    </a:lnTo>
                    <a:lnTo>
                      <a:pt x="0" y="4"/>
                    </a:lnTo>
                    <a:lnTo>
                      <a:pt x="0" y="3"/>
                    </a:lnTo>
                    <a:lnTo>
                      <a:pt x="0" y="4"/>
                    </a:lnTo>
                    <a:lnTo>
                      <a:pt x="0" y="4"/>
                    </a:lnTo>
                    <a:lnTo>
                      <a:pt x="0" y="4"/>
                    </a:lnTo>
                    <a:lnTo>
                      <a:pt x="0" y="4"/>
                    </a:lnTo>
                    <a:lnTo>
                      <a:pt x="0" y="4"/>
                    </a:lnTo>
                    <a:lnTo>
                      <a:pt x="0" y="4"/>
                    </a:lnTo>
                    <a:lnTo>
                      <a:pt x="0" y="3"/>
                    </a:lnTo>
                    <a:lnTo>
                      <a:pt x="0" y="4"/>
                    </a:lnTo>
                    <a:lnTo>
                      <a:pt x="0" y="3"/>
                    </a:lnTo>
                    <a:lnTo>
                      <a:pt x="0" y="3"/>
                    </a:lnTo>
                    <a:lnTo>
                      <a:pt x="0" y="3"/>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2"/>
                    </a:lnTo>
                    <a:lnTo>
                      <a:pt x="0" y="1"/>
                    </a:lnTo>
                    <a:lnTo>
                      <a:pt x="0" y="3"/>
                    </a:lnTo>
                    <a:lnTo>
                      <a:pt x="0" y="2"/>
                    </a:lnTo>
                    <a:lnTo>
                      <a:pt x="0" y="2"/>
                    </a:lnTo>
                    <a:lnTo>
                      <a:pt x="0" y="2"/>
                    </a:lnTo>
                    <a:lnTo>
                      <a:pt x="0" y="2"/>
                    </a:lnTo>
                    <a:lnTo>
                      <a:pt x="0" y="1"/>
                    </a:lnTo>
                    <a:lnTo>
                      <a:pt x="0" y="2"/>
                    </a:lnTo>
                    <a:lnTo>
                      <a:pt x="0" y="3"/>
                    </a:lnTo>
                    <a:lnTo>
                      <a:pt x="0" y="2"/>
                    </a:lnTo>
                    <a:lnTo>
                      <a:pt x="0" y="1"/>
                    </a:lnTo>
                    <a:lnTo>
                      <a:pt x="0" y="2"/>
                    </a:lnTo>
                    <a:lnTo>
                      <a:pt x="0" y="1"/>
                    </a:lnTo>
                    <a:lnTo>
                      <a:pt x="0" y="1"/>
                    </a:lnTo>
                    <a:lnTo>
                      <a:pt x="0" y="1"/>
                    </a:lnTo>
                    <a:lnTo>
                      <a:pt x="0" y="0"/>
                    </a:lnTo>
                    <a:lnTo>
                      <a:pt x="0" y="0"/>
                    </a:lnTo>
                    <a:lnTo>
                      <a:pt x="0" y="0"/>
                    </a:lnTo>
                    <a:lnTo>
                      <a:pt x="0" y="1"/>
                    </a:lnTo>
                    <a:lnTo>
                      <a:pt x="0" y="0"/>
                    </a:lnTo>
                    <a:lnTo>
                      <a:pt x="0" y="1"/>
                    </a:lnTo>
                    <a:lnTo>
                      <a:pt x="0" y="1"/>
                    </a:lnTo>
                    <a:lnTo>
                      <a:pt x="0" y="0"/>
                    </a:lnTo>
                    <a:lnTo>
                      <a:pt x="0" y="1"/>
                    </a:lnTo>
                    <a:lnTo>
                      <a:pt x="0" y="0"/>
                    </a:lnTo>
                    <a:lnTo>
                      <a:pt x="0" y="1"/>
                    </a:lnTo>
                    <a:lnTo>
                      <a:pt x="0" y="1"/>
                    </a:lnTo>
                    <a:lnTo>
                      <a:pt x="0" y="1"/>
                    </a:lnTo>
                    <a:lnTo>
                      <a:pt x="0" y="1"/>
                    </a:lnTo>
                    <a:lnTo>
                      <a:pt x="0" y="0"/>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1"/>
                    </a:lnTo>
                    <a:lnTo>
                      <a:pt x="0" y="2"/>
                    </a:lnTo>
                    <a:lnTo>
                      <a:pt x="0" y="3"/>
                    </a:lnTo>
                    <a:lnTo>
                      <a:pt x="0" y="3"/>
                    </a:lnTo>
                    <a:lnTo>
                      <a:pt x="0" y="3"/>
                    </a:lnTo>
                    <a:lnTo>
                      <a:pt x="0" y="3"/>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4"/>
                    </a:lnTo>
                    <a:lnTo>
                      <a:pt x="0" y="5"/>
                    </a:lnTo>
                    <a:lnTo>
                      <a:pt x="0" y="5"/>
                    </a:lnTo>
                    <a:lnTo>
                      <a:pt x="0" y="4"/>
                    </a:lnTo>
                    <a:lnTo>
                      <a:pt x="0" y="5"/>
                    </a:lnTo>
                    <a:lnTo>
                      <a:pt x="0" y="5"/>
                    </a:lnTo>
                    <a:lnTo>
                      <a:pt x="0" y="5"/>
                    </a:lnTo>
                    <a:lnTo>
                      <a:pt x="0" y="5"/>
                    </a:lnTo>
                    <a:lnTo>
                      <a:pt x="0" y="4"/>
                    </a:lnTo>
                    <a:lnTo>
                      <a:pt x="0" y="4"/>
                    </a:lnTo>
                    <a:lnTo>
                      <a:pt x="0" y="3"/>
                    </a:lnTo>
                    <a:lnTo>
                      <a:pt x="0" y="4"/>
                    </a:lnTo>
                    <a:lnTo>
                      <a:pt x="0" y="3"/>
                    </a:lnTo>
                    <a:lnTo>
                      <a:pt x="0" y="3"/>
                    </a:lnTo>
                    <a:lnTo>
                      <a:pt x="0" y="2"/>
                    </a:lnTo>
                    <a:lnTo>
                      <a:pt x="0" y="3"/>
                    </a:lnTo>
                    <a:lnTo>
                      <a:pt x="0" y="2"/>
                    </a:lnTo>
                    <a:lnTo>
                      <a:pt x="0" y="1"/>
                    </a:lnTo>
                    <a:lnTo>
                      <a:pt x="0" y="2"/>
                    </a:lnTo>
                    <a:lnTo>
                      <a:pt x="0" y="2"/>
                    </a:lnTo>
                    <a:lnTo>
                      <a:pt x="0" y="1"/>
                    </a:lnTo>
                    <a:lnTo>
                      <a:pt x="0" y="2"/>
                    </a:lnTo>
                    <a:lnTo>
                      <a:pt x="0" y="3"/>
                    </a:lnTo>
                    <a:lnTo>
                      <a:pt x="0" y="2"/>
                    </a:lnTo>
                    <a:lnTo>
                      <a:pt x="0" y="3"/>
                    </a:lnTo>
                    <a:lnTo>
                      <a:pt x="0" y="3"/>
                    </a:lnTo>
                    <a:lnTo>
                      <a:pt x="0" y="3"/>
                    </a:lnTo>
                    <a:lnTo>
                      <a:pt x="0" y="3"/>
                    </a:lnTo>
                    <a:lnTo>
                      <a:pt x="0" y="4"/>
                    </a:lnTo>
                    <a:lnTo>
                      <a:pt x="0" y="4"/>
                    </a:lnTo>
                    <a:lnTo>
                      <a:pt x="0" y="5"/>
                    </a:lnTo>
                    <a:lnTo>
                      <a:pt x="0" y="5"/>
                    </a:lnTo>
                    <a:lnTo>
                      <a:pt x="0" y="6"/>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6047" name="Freeform 703"/>
              <p:cNvSpPr>
                <a:spLocks/>
              </p:cNvSpPr>
              <p:nvPr/>
            </p:nvSpPr>
            <p:spPr bwMode="auto">
              <a:xfrm>
                <a:off x="3078" y="3569"/>
                <a:ext cx="6" cy="66"/>
              </a:xfrm>
              <a:custGeom>
                <a:avLst/>
                <a:gdLst/>
                <a:ahLst/>
                <a:cxnLst>
                  <a:cxn ang="0">
                    <a:pos x="0" y="10"/>
                  </a:cxn>
                  <a:cxn ang="0">
                    <a:pos x="0" y="9"/>
                  </a:cxn>
                  <a:cxn ang="0">
                    <a:pos x="0" y="9"/>
                  </a:cxn>
                  <a:cxn ang="0">
                    <a:pos x="0" y="7"/>
                  </a:cxn>
                  <a:cxn ang="0">
                    <a:pos x="0" y="9"/>
                  </a:cxn>
                  <a:cxn ang="0">
                    <a:pos x="1" y="8"/>
                  </a:cxn>
                  <a:cxn ang="0">
                    <a:pos x="1" y="8"/>
                  </a:cxn>
                  <a:cxn ang="0">
                    <a:pos x="1" y="9"/>
                  </a:cxn>
                  <a:cxn ang="0">
                    <a:pos x="1" y="5"/>
                  </a:cxn>
                  <a:cxn ang="0">
                    <a:pos x="1" y="6"/>
                  </a:cxn>
                  <a:cxn ang="0">
                    <a:pos x="1" y="6"/>
                  </a:cxn>
                  <a:cxn ang="0">
                    <a:pos x="1" y="7"/>
                  </a:cxn>
                  <a:cxn ang="0">
                    <a:pos x="1" y="8"/>
                  </a:cxn>
                  <a:cxn ang="0">
                    <a:pos x="1" y="8"/>
                  </a:cxn>
                  <a:cxn ang="0">
                    <a:pos x="1" y="8"/>
                  </a:cxn>
                  <a:cxn ang="0">
                    <a:pos x="1" y="7"/>
                  </a:cxn>
                  <a:cxn ang="0">
                    <a:pos x="1" y="7"/>
                  </a:cxn>
                  <a:cxn ang="0">
                    <a:pos x="1" y="6"/>
                  </a:cxn>
                  <a:cxn ang="0">
                    <a:pos x="1" y="4"/>
                  </a:cxn>
                  <a:cxn ang="0">
                    <a:pos x="1" y="3"/>
                  </a:cxn>
                  <a:cxn ang="0">
                    <a:pos x="1" y="5"/>
                  </a:cxn>
                  <a:cxn ang="0">
                    <a:pos x="1" y="6"/>
                  </a:cxn>
                  <a:cxn ang="0">
                    <a:pos x="1" y="6"/>
                  </a:cxn>
                  <a:cxn ang="0">
                    <a:pos x="1" y="8"/>
                  </a:cxn>
                  <a:cxn ang="0">
                    <a:pos x="1" y="4"/>
                  </a:cxn>
                  <a:cxn ang="0">
                    <a:pos x="1" y="1"/>
                  </a:cxn>
                  <a:cxn ang="0">
                    <a:pos x="1" y="2"/>
                  </a:cxn>
                  <a:cxn ang="0">
                    <a:pos x="1" y="1"/>
                  </a:cxn>
                  <a:cxn ang="0">
                    <a:pos x="1" y="3"/>
                  </a:cxn>
                  <a:cxn ang="0">
                    <a:pos x="1" y="3"/>
                  </a:cxn>
                  <a:cxn ang="0">
                    <a:pos x="1" y="2"/>
                  </a:cxn>
                  <a:cxn ang="0">
                    <a:pos x="1" y="3"/>
                  </a:cxn>
                  <a:cxn ang="0">
                    <a:pos x="1" y="5"/>
                  </a:cxn>
                  <a:cxn ang="0">
                    <a:pos x="1" y="3"/>
                  </a:cxn>
                  <a:cxn ang="0">
                    <a:pos x="1" y="6"/>
                  </a:cxn>
                  <a:cxn ang="0">
                    <a:pos x="1" y="6"/>
                  </a:cxn>
                  <a:cxn ang="0">
                    <a:pos x="1" y="6"/>
                  </a:cxn>
                  <a:cxn ang="0">
                    <a:pos x="1" y="7"/>
                  </a:cxn>
                  <a:cxn ang="0">
                    <a:pos x="1" y="8"/>
                  </a:cxn>
                  <a:cxn ang="0">
                    <a:pos x="1" y="6"/>
                  </a:cxn>
                  <a:cxn ang="0">
                    <a:pos x="1" y="7"/>
                  </a:cxn>
                  <a:cxn ang="0">
                    <a:pos x="1" y="8"/>
                  </a:cxn>
                  <a:cxn ang="0">
                    <a:pos x="1" y="6"/>
                  </a:cxn>
                  <a:cxn ang="0">
                    <a:pos x="1" y="8"/>
                  </a:cxn>
                  <a:cxn ang="0">
                    <a:pos x="1" y="6"/>
                  </a:cxn>
                  <a:cxn ang="0">
                    <a:pos x="1" y="7"/>
                  </a:cxn>
                  <a:cxn ang="0">
                    <a:pos x="1" y="8"/>
                  </a:cxn>
                  <a:cxn ang="0">
                    <a:pos x="1" y="5"/>
                  </a:cxn>
                  <a:cxn ang="0">
                    <a:pos x="1" y="5"/>
                  </a:cxn>
                  <a:cxn ang="0">
                    <a:pos x="1" y="5"/>
                  </a:cxn>
                  <a:cxn ang="0">
                    <a:pos x="1" y="4"/>
                  </a:cxn>
                  <a:cxn ang="0">
                    <a:pos x="1" y="6"/>
                  </a:cxn>
                  <a:cxn ang="0">
                    <a:pos x="1" y="7"/>
                  </a:cxn>
                  <a:cxn ang="0">
                    <a:pos x="1" y="4"/>
                  </a:cxn>
                  <a:cxn ang="0">
                    <a:pos x="1" y="6"/>
                  </a:cxn>
                  <a:cxn ang="0">
                    <a:pos x="1" y="6"/>
                  </a:cxn>
                  <a:cxn ang="0">
                    <a:pos x="1" y="6"/>
                  </a:cxn>
                  <a:cxn ang="0">
                    <a:pos x="1" y="7"/>
                  </a:cxn>
                  <a:cxn ang="0">
                    <a:pos x="1" y="9"/>
                  </a:cxn>
                  <a:cxn ang="0">
                    <a:pos x="1" y="8"/>
                  </a:cxn>
                  <a:cxn ang="0">
                    <a:pos x="1" y="10"/>
                  </a:cxn>
                  <a:cxn ang="0">
                    <a:pos x="1" y="9"/>
                  </a:cxn>
                  <a:cxn ang="0">
                    <a:pos x="1" y="8"/>
                  </a:cxn>
                </a:cxnLst>
                <a:rect l="0" t="0" r="r" b="b"/>
                <a:pathLst>
                  <a:path w="1" h="11">
                    <a:moveTo>
                      <a:pt x="0" y="11"/>
                    </a:move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10"/>
                    </a:lnTo>
                    <a:lnTo>
                      <a:pt x="0" y="9"/>
                    </a:lnTo>
                    <a:lnTo>
                      <a:pt x="0" y="10"/>
                    </a:lnTo>
                    <a:lnTo>
                      <a:pt x="0" y="9"/>
                    </a:lnTo>
                    <a:lnTo>
                      <a:pt x="0" y="9"/>
                    </a:lnTo>
                    <a:lnTo>
                      <a:pt x="0" y="9"/>
                    </a:lnTo>
                    <a:lnTo>
                      <a:pt x="0" y="9"/>
                    </a:lnTo>
                    <a:lnTo>
                      <a:pt x="0" y="9"/>
                    </a:lnTo>
                    <a:lnTo>
                      <a:pt x="0" y="9"/>
                    </a:lnTo>
                    <a:lnTo>
                      <a:pt x="0" y="8"/>
                    </a:lnTo>
                    <a:lnTo>
                      <a:pt x="0" y="8"/>
                    </a:lnTo>
                    <a:lnTo>
                      <a:pt x="0" y="9"/>
                    </a:lnTo>
                    <a:lnTo>
                      <a:pt x="0" y="9"/>
                    </a:lnTo>
                    <a:lnTo>
                      <a:pt x="0" y="8"/>
                    </a:lnTo>
                    <a:lnTo>
                      <a:pt x="0" y="8"/>
                    </a:lnTo>
                    <a:lnTo>
                      <a:pt x="0" y="8"/>
                    </a:lnTo>
                    <a:lnTo>
                      <a:pt x="0" y="7"/>
                    </a:lnTo>
                    <a:lnTo>
                      <a:pt x="0" y="8"/>
                    </a:lnTo>
                    <a:lnTo>
                      <a:pt x="0" y="7"/>
                    </a:lnTo>
                    <a:lnTo>
                      <a:pt x="0" y="8"/>
                    </a:lnTo>
                    <a:lnTo>
                      <a:pt x="0" y="7"/>
                    </a:lnTo>
                    <a:lnTo>
                      <a:pt x="0" y="7"/>
                    </a:lnTo>
                    <a:lnTo>
                      <a:pt x="0" y="7"/>
                    </a:lnTo>
                    <a:lnTo>
                      <a:pt x="0" y="7"/>
                    </a:lnTo>
                    <a:lnTo>
                      <a:pt x="0" y="7"/>
                    </a:lnTo>
                    <a:lnTo>
                      <a:pt x="0" y="7"/>
                    </a:lnTo>
                    <a:lnTo>
                      <a:pt x="0" y="7"/>
                    </a:lnTo>
                    <a:lnTo>
                      <a:pt x="0" y="8"/>
                    </a:lnTo>
                    <a:lnTo>
                      <a:pt x="0" y="7"/>
                    </a:lnTo>
                    <a:lnTo>
                      <a:pt x="0" y="7"/>
                    </a:lnTo>
                    <a:lnTo>
                      <a:pt x="0" y="8"/>
                    </a:lnTo>
                    <a:lnTo>
                      <a:pt x="0" y="8"/>
                    </a:lnTo>
                    <a:lnTo>
                      <a:pt x="0" y="8"/>
                    </a:lnTo>
                    <a:lnTo>
                      <a:pt x="0" y="8"/>
                    </a:lnTo>
                    <a:lnTo>
                      <a:pt x="0" y="9"/>
                    </a:lnTo>
                    <a:lnTo>
                      <a:pt x="0" y="8"/>
                    </a:lnTo>
                    <a:lnTo>
                      <a:pt x="0" y="8"/>
                    </a:lnTo>
                    <a:lnTo>
                      <a:pt x="1" y="8"/>
                    </a:lnTo>
                    <a:lnTo>
                      <a:pt x="1" y="8"/>
                    </a:lnTo>
                    <a:lnTo>
                      <a:pt x="1" y="8"/>
                    </a:lnTo>
                    <a:lnTo>
                      <a:pt x="1" y="7"/>
                    </a:lnTo>
                    <a:lnTo>
                      <a:pt x="1" y="8"/>
                    </a:lnTo>
                    <a:lnTo>
                      <a:pt x="1" y="8"/>
                    </a:lnTo>
                    <a:lnTo>
                      <a:pt x="1" y="8"/>
                    </a:lnTo>
                    <a:lnTo>
                      <a:pt x="1" y="7"/>
                    </a:lnTo>
                    <a:lnTo>
                      <a:pt x="1" y="8"/>
                    </a:lnTo>
                    <a:lnTo>
                      <a:pt x="1" y="8"/>
                    </a:lnTo>
                    <a:lnTo>
                      <a:pt x="1" y="7"/>
                    </a:lnTo>
                    <a:lnTo>
                      <a:pt x="1" y="7"/>
                    </a:lnTo>
                    <a:lnTo>
                      <a:pt x="1" y="6"/>
                    </a:lnTo>
                    <a:lnTo>
                      <a:pt x="1" y="7"/>
                    </a:lnTo>
                    <a:lnTo>
                      <a:pt x="1" y="7"/>
                    </a:lnTo>
                    <a:lnTo>
                      <a:pt x="1" y="8"/>
                    </a:lnTo>
                    <a:lnTo>
                      <a:pt x="1" y="8"/>
                    </a:lnTo>
                    <a:lnTo>
                      <a:pt x="1" y="9"/>
                    </a:lnTo>
                    <a:lnTo>
                      <a:pt x="1" y="8"/>
                    </a:lnTo>
                    <a:lnTo>
                      <a:pt x="1" y="8"/>
                    </a:lnTo>
                    <a:lnTo>
                      <a:pt x="1" y="8"/>
                    </a:lnTo>
                    <a:lnTo>
                      <a:pt x="1" y="8"/>
                    </a:lnTo>
                    <a:lnTo>
                      <a:pt x="1" y="8"/>
                    </a:lnTo>
                    <a:lnTo>
                      <a:pt x="1" y="9"/>
                    </a:lnTo>
                    <a:lnTo>
                      <a:pt x="1" y="9"/>
                    </a:lnTo>
                    <a:lnTo>
                      <a:pt x="1" y="9"/>
                    </a:lnTo>
                    <a:lnTo>
                      <a:pt x="1" y="9"/>
                    </a:lnTo>
                    <a:lnTo>
                      <a:pt x="1" y="8"/>
                    </a:lnTo>
                    <a:lnTo>
                      <a:pt x="1" y="8"/>
                    </a:lnTo>
                    <a:lnTo>
                      <a:pt x="1" y="8"/>
                    </a:lnTo>
                    <a:lnTo>
                      <a:pt x="1" y="9"/>
                    </a:lnTo>
                    <a:lnTo>
                      <a:pt x="1" y="8"/>
                    </a:lnTo>
                    <a:lnTo>
                      <a:pt x="1" y="8"/>
                    </a:lnTo>
                    <a:lnTo>
                      <a:pt x="1" y="8"/>
                    </a:lnTo>
                    <a:lnTo>
                      <a:pt x="1" y="8"/>
                    </a:lnTo>
                    <a:lnTo>
                      <a:pt x="1" y="7"/>
                    </a:lnTo>
                    <a:lnTo>
                      <a:pt x="1" y="7"/>
                    </a:lnTo>
                    <a:lnTo>
                      <a:pt x="1" y="7"/>
                    </a:lnTo>
                    <a:lnTo>
                      <a:pt x="1" y="6"/>
                    </a:lnTo>
                    <a:lnTo>
                      <a:pt x="1" y="6"/>
                    </a:lnTo>
                    <a:lnTo>
                      <a:pt x="1" y="5"/>
                    </a:lnTo>
                    <a:lnTo>
                      <a:pt x="1" y="5"/>
                    </a:lnTo>
                    <a:lnTo>
                      <a:pt x="1" y="5"/>
                    </a:lnTo>
                    <a:lnTo>
                      <a:pt x="1" y="6"/>
                    </a:lnTo>
                    <a:lnTo>
                      <a:pt x="1" y="6"/>
                    </a:lnTo>
                    <a:lnTo>
                      <a:pt x="1" y="7"/>
                    </a:lnTo>
                    <a:lnTo>
                      <a:pt x="1" y="6"/>
                    </a:lnTo>
                    <a:lnTo>
                      <a:pt x="1" y="7"/>
                    </a:lnTo>
                    <a:lnTo>
                      <a:pt x="1" y="6"/>
                    </a:lnTo>
                    <a:lnTo>
                      <a:pt x="1" y="7"/>
                    </a:lnTo>
                    <a:lnTo>
                      <a:pt x="1" y="6"/>
                    </a:lnTo>
                    <a:lnTo>
                      <a:pt x="1" y="6"/>
                    </a:lnTo>
                    <a:lnTo>
                      <a:pt x="1" y="6"/>
                    </a:lnTo>
                    <a:lnTo>
                      <a:pt x="1" y="7"/>
                    </a:lnTo>
                    <a:lnTo>
                      <a:pt x="1" y="8"/>
                    </a:lnTo>
                    <a:lnTo>
                      <a:pt x="1" y="8"/>
                    </a:lnTo>
                    <a:lnTo>
                      <a:pt x="1" y="8"/>
                    </a:lnTo>
                    <a:lnTo>
                      <a:pt x="1" y="7"/>
                    </a:lnTo>
                    <a:lnTo>
                      <a:pt x="1" y="7"/>
                    </a:lnTo>
                    <a:lnTo>
                      <a:pt x="1" y="6"/>
                    </a:lnTo>
                    <a:lnTo>
                      <a:pt x="1" y="7"/>
                    </a:lnTo>
                    <a:lnTo>
                      <a:pt x="1" y="7"/>
                    </a:lnTo>
                    <a:lnTo>
                      <a:pt x="1" y="7"/>
                    </a:lnTo>
                    <a:lnTo>
                      <a:pt x="1" y="6"/>
                    </a:lnTo>
                    <a:lnTo>
                      <a:pt x="1" y="6"/>
                    </a:lnTo>
                    <a:lnTo>
                      <a:pt x="1" y="6"/>
                    </a:lnTo>
                    <a:lnTo>
                      <a:pt x="1" y="6"/>
                    </a:lnTo>
                    <a:lnTo>
                      <a:pt x="1" y="6"/>
                    </a:lnTo>
                    <a:lnTo>
                      <a:pt x="1" y="6"/>
                    </a:lnTo>
                    <a:lnTo>
                      <a:pt x="1" y="6"/>
                    </a:lnTo>
                    <a:lnTo>
                      <a:pt x="1" y="5"/>
                    </a:lnTo>
                    <a:lnTo>
                      <a:pt x="1" y="6"/>
                    </a:lnTo>
                    <a:lnTo>
                      <a:pt x="1" y="6"/>
                    </a:lnTo>
                    <a:lnTo>
                      <a:pt x="1" y="7"/>
                    </a:lnTo>
                    <a:lnTo>
                      <a:pt x="1" y="7"/>
                    </a:lnTo>
                    <a:lnTo>
                      <a:pt x="1" y="8"/>
                    </a:lnTo>
                    <a:lnTo>
                      <a:pt x="1" y="7"/>
                    </a:lnTo>
                    <a:lnTo>
                      <a:pt x="1" y="8"/>
                    </a:lnTo>
                    <a:lnTo>
                      <a:pt x="1" y="8"/>
                    </a:lnTo>
                    <a:lnTo>
                      <a:pt x="1" y="8"/>
                    </a:lnTo>
                    <a:lnTo>
                      <a:pt x="1" y="9"/>
                    </a:lnTo>
                    <a:lnTo>
                      <a:pt x="1" y="8"/>
                    </a:lnTo>
                    <a:lnTo>
                      <a:pt x="1" y="8"/>
                    </a:lnTo>
                    <a:lnTo>
                      <a:pt x="1" y="8"/>
                    </a:lnTo>
                    <a:lnTo>
                      <a:pt x="1" y="7"/>
                    </a:lnTo>
                    <a:lnTo>
                      <a:pt x="1" y="8"/>
                    </a:lnTo>
                    <a:lnTo>
                      <a:pt x="1" y="7"/>
                    </a:lnTo>
                    <a:lnTo>
                      <a:pt x="1" y="8"/>
                    </a:lnTo>
                    <a:lnTo>
                      <a:pt x="1" y="7"/>
                    </a:lnTo>
                    <a:lnTo>
                      <a:pt x="1" y="8"/>
                    </a:lnTo>
                    <a:lnTo>
                      <a:pt x="1" y="7"/>
                    </a:lnTo>
                    <a:lnTo>
                      <a:pt x="1" y="7"/>
                    </a:lnTo>
                    <a:lnTo>
                      <a:pt x="1" y="8"/>
                    </a:lnTo>
                    <a:lnTo>
                      <a:pt x="1" y="8"/>
                    </a:lnTo>
                    <a:lnTo>
                      <a:pt x="1" y="7"/>
                    </a:lnTo>
                    <a:lnTo>
                      <a:pt x="1" y="7"/>
                    </a:lnTo>
                    <a:lnTo>
                      <a:pt x="1" y="8"/>
                    </a:lnTo>
                    <a:lnTo>
                      <a:pt x="1" y="7"/>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7"/>
                    </a:lnTo>
                    <a:lnTo>
                      <a:pt x="1" y="8"/>
                    </a:lnTo>
                    <a:lnTo>
                      <a:pt x="1" y="7"/>
                    </a:lnTo>
                    <a:lnTo>
                      <a:pt x="1" y="8"/>
                    </a:lnTo>
                    <a:lnTo>
                      <a:pt x="1" y="8"/>
                    </a:lnTo>
                    <a:lnTo>
                      <a:pt x="1" y="7"/>
                    </a:lnTo>
                    <a:lnTo>
                      <a:pt x="1" y="8"/>
                    </a:lnTo>
                    <a:lnTo>
                      <a:pt x="1" y="7"/>
                    </a:lnTo>
                    <a:lnTo>
                      <a:pt x="1" y="7"/>
                    </a:lnTo>
                    <a:lnTo>
                      <a:pt x="1" y="8"/>
                    </a:lnTo>
                    <a:lnTo>
                      <a:pt x="1" y="7"/>
                    </a:lnTo>
                    <a:lnTo>
                      <a:pt x="1" y="7"/>
                    </a:lnTo>
                    <a:lnTo>
                      <a:pt x="1" y="7"/>
                    </a:lnTo>
                    <a:lnTo>
                      <a:pt x="1" y="7"/>
                    </a:lnTo>
                    <a:lnTo>
                      <a:pt x="1" y="8"/>
                    </a:lnTo>
                    <a:lnTo>
                      <a:pt x="1" y="7"/>
                    </a:lnTo>
                    <a:lnTo>
                      <a:pt x="1" y="8"/>
                    </a:lnTo>
                    <a:lnTo>
                      <a:pt x="1" y="8"/>
                    </a:lnTo>
                    <a:lnTo>
                      <a:pt x="1" y="7"/>
                    </a:lnTo>
                    <a:lnTo>
                      <a:pt x="1" y="7"/>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7"/>
                    </a:lnTo>
                    <a:lnTo>
                      <a:pt x="1" y="6"/>
                    </a:lnTo>
                    <a:lnTo>
                      <a:pt x="1" y="6"/>
                    </a:lnTo>
                    <a:lnTo>
                      <a:pt x="1" y="7"/>
                    </a:lnTo>
                    <a:lnTo>
                      <a:pt x="1" y="6"/>
                    </a:lnTo>
                    <a:lnTo>
                      <a:pt x="1" y="6"/>
                    </a:lnTo>
                    <a:lnTo>
                      <a:pt x="1" y="5"/>
                    </a:lnTo>
                    <a:lnTo>
                      <a:pt x="1" y="5"/>
                    </a:lnTo>
                    <a:lnTo>
                      <a:pt x="1" y="4"/>
                    </a:lnTo>
                    <a:lnTo>
                      <a:pt x="1" y="4"/>
                    </a:lnTo>
                    <a:lnTo>
                      <a:pt x="1" y="3"/>
                    </a:lnTo>
                    <a:lnTo>
                      <a:pt x="1" y="3"/>
                    </a:lnTo>
                    <a:lnTo>
                      <a:pt x="1" y="2"/>
                    </a:lnTo>
                    <a:lnTo>
                      <a:pt x="1" y="3"/>
                    </a:lnTo>
                    <a:lnTo>
                      <a:pt x="1" y="3"/>
                    </a:lnTo>
                    <a:lnTo>
                      <a:pt x="1" y="4"/>
                    </a:lnTo>
                    <a:lnTo>
                      <a:pt x="1" y="3"/>
                    </a:lnTo>
                    <a:lnTo>
                      <a:pt x="1" y="4"/>
                    </a:lnTo>
                    <a:lnTo>
                      <a:pt x="1" y="3"/>
                    </a:lnTo>
                    <a:lnTo>
                      <a:pt x="1" y="3"/>
                    </a:lnTo>
                    <a:lnTo>
                      <a:pt x="1" y="4"/>
                    </a:lnTo>
                    <a:lnTo>
                      <a:pt x="1" y="3"/>
                    </a:lnTo>
                    <a:lnTo>
                      <a:pt x="1" y="3"/>
                    </a:lnTo>
                    <a:lnTo>
                      <a:pt x="1" y="4"/>
                    </a:lnTo>
                    <a:lnTo>
                      <a:pt x="1" y="4"/>
                    </a:lnTo>
                    <a:lnTo>
                      <a:pt x="1" y="4"/>
                    </a:lnTo>
                    <a:lnTo>
                      <a:pt x="1" y="4"/>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6"/>
                    </a:lnTo>
                    <a:lnTo>
                      <a:pt x="1" y="6"/>
                    </a:lnTo>
                    <a:lnTo>
                      <a:pt x="1" y="6"/>
                    </a:lnTo>
                    <a:lnTo>
                      <a:pt x="1" y="5"/>
                    </a:lnTo>
                    <a:lnTo>
                      <a:pt x="1" y="5"/>
                    </a:lnTo>
                    <a:lnTo>
                      <a:pt x="1" y="5"/>
                    </a:lnTo>
                    <a:lnTo>
                      <a:pt x="1" y="6"/>
                    </a:lnTo>
                    <a:lnTo>
                      <a:pt x="1" y="6"/>
                    </a:lnTo>
                    <a:lnTo>
                      <a:pt x="1" y="6"/>
                    </a:lnTo>
                    <a:lnTo>
                      <a:pt x="1" y="6"/>
                    </a:lnTo>
                    <a:lnTo>
                      <a:pt x="1" y="6"/>
                    </a:lnTo>
                    <a:lnTo>
                      <a:pt x="1" y="6"/>
                    </a:lnTo>
                    <a:lnTo>
                      <a:pt x="1" y="6"/>
                    </a:lnTo>
                    <a:lnTo>
                      <a:pt x="1" y="6"/>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8"/>
                    </a:lnTo>
                    <a:lnTo>
                      <a:pt x="1" y="6"/>
                    </a:lnTo>
                    <a:lnTo>
                      <a:pt x="1" y="5"/>
                    </a:lnTo>
                    <a:lnTo>
                      <a:pt x="1" y="4"/>
                    </a:lnTo>
                    <a:lnTo>
                      <a:pt x="1" y="4"/>
                    </a:lnTo>
                    <a:lnTo>
                      <a:pt x="1" y="3"/>
                    </a:lnTo>
                    <a:lnTo>
                      <a:pt x="1" y="3"/>
                    </a:lnTo>
                    <a:lnTo>
                      <a:pt x="1" y="3"/>
                    </a:lnTo>
                    <a:lnTo>
                      <a:pt x="1" y="2"/>
                    </a:lnTo>
                    <a:lnTo>
                      <a:pt x="1" y="2"/>
                    </a:lnTo>
                    <a:lnTo>
                      <a:pt x="1" y="2"/>
                    </a:lnTo>
                    <a:lnTo>
                      <a:pt x="1" y="2"/>
                    </a:lnTo>
                    <a:lnTo>
                      <a:pt x="1" y="2"/>
                    </a:lnTo>
                    <a:lnTo>
                      <a:pt x="1" y="2"/>
                    </a:lnTo>
                    <a:lnTo>
                      <a:pt x="1" y="1"/>
                    </a:lnTo>
                    <a:lnTo>
                      <a:pt x="1" y="1"/>
                    </a:lnTo>
                    <a:lnTo>
                      <a:pt x="1" y="1"/>
                    </a:lnTo>
                    <a:lnTo>
                      <a:pt x="1" y="1"/>
                    </a:lnTo>
                    <a:lnTo>
                      <a:pt x="1" y="2"/>
                    </a:lnTo>
                    <a:lnTo>
                      <a:pt x="1" y="1"/>
                    </a:lnTo>
                    <a:lnTo>
                      <a:pt x="1" y="1"/>
                    </a:lnTo>
                    <a:lnTo>
                      <a:pt x="1" y="1"/>
                    </a:lnTo>
                    <a:lnTo>
                      <a:pt x="1" y="1"/>
                    </a:lnTo>
                    <a:lnTo>
                      <a:pt x="1" y="2"/>
                    </a:lnTo>
                    <a:lnTo>
                      <a:pt x="1" y="1"/>
                    </a:lnTo>
                    <a:lnTo>
                      <a:pt x="1" y="2"/>
                    </a:lnTo>
                    <a:lnTo>
                      <a:pt x="1" y="1"/>
                    </a:lnTo>
                    <a:lnTo>
                      <a:pt x="1" y="1"/>
                    </a:lnTo>
                    <a:lnTo>
                      <a:pt x="1" y="0"/>
                    </a:lnTo>
                    <a:lnTo>
                      <a:pt x="1" y="1"/>
                    </a:lnTo>
                    <a:lnTo>
                      <a:pt x="1" y="2"/>
                    </a:lnTo>
                    <a:lnTo>
                      <a:pt x="1" y="1"/>
                    </a:lnTo>
                    <a:lnTo>
                      <a:pt x="1" y="2"/>
                    </a:lnTo>
                    <a:lnTo>
                      <a:pt x="1" y="2"/>
                    </a:lnTo>
                    <a:lnTo>
                      <a:pt x="1" y="2"/>
                    </a:lnTo>
                    <a:lnTo>
                      <a:pt x="1" y="2"/>
                    </a:lnTo>
                    <a:lnTo>
                      <a:pt x="1" y="1"/>
                    </a:lnTo>
                    <a:lnTo>
                      <a:pt x="1" y="1"/>
                    </a:lnTo>
                    <a:lnTo>
                      <a:pt x="1" y="2"/>
                    </a:lnTo>
                    <a:lnTo>
                      <a:pt x="1" y="2"/>
                    </a:lnTo>
                    <a:lnTo>
                      <a:pt x="1" y="2"/>
                    </a:lnTo>
                    <a:lnTo>
                      <a:pt x="1" y="2"/>
                    </a:lnTo>
                    <a:lnTo>
                      <a:pt x="1" y="3"/>
                    </a:lnTo>
                    <a:lnTo>
                      <a:pt x="1" y="3"/>
                    </a:lnTo>
                    <a:lnTo>
                      <a:pt x="1" y="3"/>
                    </a:lnTo>
                    <a:lnTo>
                      <a:pt x="1" y="3"/>
                    </a:lnTo>
                    <a:lnTo>
                      <a:pt x="1" y="2"/>
                    </a:lnTo>
                    <a:lnTo>
                      <a:pt x="1" y="3"/>
                    </a:lnTo>
                    <a:lnTo>
                      <a:pt x="1" y="2"/>
                    </a:lnTo>
                    <a:lnTo>
                      <a:pt x="1" y="3"/>
                    </a:lnTo>
                    <a:lnTo>
                      <a:pt x="1" y="2"/>
                    </a:lnTo>
                    <a:lnTo>
                      <a:pt x="1" y="3"/>
                    </a:lnTo>
                    <a:lnTo>
                      <a:pt x="1" y="3"/>
                    </a:lnTo>
                    <a:lnTo>
                      <a:pt x="1" y="2"/>
                    </a:lnTo>
                    <a:lnTo>
                      <a:pt x="1" y="3"/>
                    </a:lnTo>
                    <a:lnTo>
                      <a:pt x="1" y="3"/>
                    </a:lnTo>
                    <a:lnTo>
                      <a:pt x="1" y="3"/>
                    </a:lnTo>
                    <a:lnTo>
                      <a:pt x="1" y="2"/>
                    </a:lnTo>
                    <a:lnTo>
                      <a:pt x="1" y="3"/>
                    </a:lnTo>
                    <a:lnTo>
                      <a:pt x="1" y="2"/>
                    </a:lnTo>
                    <a:lnTo>
                      <a:pt x="1" y="2"/>
                    </a:lnTo>
                    <a:lnTo>
                      <a:pt x="1" y="3"/>
                    </a:lnTo>
                    <a:lnTo>
                      <a:pt x="1" y="3"/>
                    </a:lnTo>
                    <a:lnTo>
                      <a:pt x="1" y="4"/>
                    </a:lnTo>
                    <a:lnTo>
                      <a:pt x="1" y="3"/>
                    </a:lnTo>
                    <a:lnTo>
                      <a:pt x="1" y="3"/>
                    </a:lnTo>
                    <a:lnTo>
                      <a:pt x="1" y="2"/>
                    </a:lnTo>
                    <a:lnTo>
                      <a:pt x="1" y="2"/>
                    </a:lnTo>
                    <a:lnTo>
                      <a:pt x="1" y="1"/>
                    </a:lnTo>
                    <a:lnTo>
                      <a:pt x="1" y="2"/>
                    </a:lnTo>
                    <a:lnTo>
                      <a:pt x="1" y="2"/>
                    </a:lnTo>
                    <a:lnTo>
                      <a:pt x="1" y="2"/>
                    </a:lnTo>
                    <a:lnTo>
                      <a:pt x="1" y="2"/>
                    </a:lnTo>
                    <a:lnTo>
                      <a:pt x="1" y="2"/>
                    </a:lnTo>
                    <a:lnTo>
                      <a:pt x="1" y="1"/>
                    </a:lnTo>
                    <a:lnTo>
                      <a:pt x="1" y="2"/>
                    </a:lnTo>
                    <a:lnTo>
                      <a:pt x="1" y="2"/>
                    </a:lnTo>
                    <a:lnTo>
                      <a:pt x="1" y="3"/>
                    </a:lnTo>
                    <a:lnTo>
                      <a:pt x="1" y="3"/>
                    </a:lnTo>
                    <a:lnTo>
                      <a:pt x="1" y="3"/>
                    </a:lnTo>
                    <a:lnTo>
                      <a:pt x="1" y="3"/>
                    </a:lnTo>
                    <a:lnTo>
                      <a:pt x="1" y="4"/>
                    </a:lnTo>
                    <a:lnTo>
                      <a:pt x="1" y="3"/>
                    </a:lnTo>
                    <a:lnTo>
                      <a:pt x="1" y="3"/>
                    </a:lnTo>
                    <a:lnTo>
                      <a:pt x="1" y="4"/>
                    </a:lnTo>
                    <a:lnTo>
                      <a:pt x="1" y="4"/>
                    </a:lnTo>
                    <a:lnTo>
                      <a:pt x="1" y="4"/>
                    </a:lnTo>
                    <a:lnTo>
                      <a:pt x="1" y="4"/>
                    </a:lnTo>
                    <a:lnTo>
                      <a:pt x="1" y="4"/>
                    </a:lnTo>
                    <a:lnTo>
                      <a:pt x="1" y="5"/>
                    </a:lnTo>
                    <a:lnTo>
                      <a:pt x="1" y="4"/>
                    </a:lnTo>
                    <a:lnTo>
                      <a:pt x="1" y="5"/>
                    </a:lnTo>
                    <a:lnTo>
                      <a:pt x="1" y="4"/>
                    </a:lnTo>
                    <a:lnTo>
                      <a:pt x="1" y="4"/>
                    </a:lnTo>
                    <a:lnTo>
                      <a:pt x="1" y="4"/>
                    </a:lnTo>
                    <a:lnTo>
                      <a:pt x="1" y="4"/>
                    </a:lnTo>
                    <a:lnTo>
                      <a:pt x="1" y="3"/>
                    </a:lnTo>
                    <a:lnTo>
                      <a:pt x="1" y="4"/>
                    </a:lnTo>
                    <a:lnTo>
                      <a:pt x="1" y="4"/>
                    </a:lnTo>
                    <a:lnTo>
                      <a:pt x="1" y="4"/>
                    </a:lnTo>
                    <a:lnTo>
                      <a:pt x="1" y="5"/>
                    </a:lnTo>
                    <a:lnTo>
                      <a:pt x="1" y="4"/>
                    </a:lnTo>
                    <a:lnTo>
                      <a:pt x="1" y="3"/>
                    </a:lnTo>
                    <a:lnTo>
                      <a:pt x="1" y="4"/>
                    </a:lnTo>
                    <a:lnTo>
                      <a:pt x="1" y="4"/>
                    </a:lnTo>
                    <a:lnTo>
                      <a:pt x="1" y="4"/>
                    </a:lnTo>
                    <a:lnTo>
                      <a:pt x="1" y="4"/>
                    </a:lnTo>
                    <a:lnTo>
                      <a:pt x="1" y="5"/>
                    </a:lnTo>
                    <a:lnTo>
                      <a:pt x="1" y="4"/>
                    </a:lnTo>
                    <a:lnTo>
                      <a:pt x="1" y="5"/>
                    </a:lnTo>
                    <a:lnTo>
                      <a:pt x="1" y="5"/>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6"/>
                    </a:lnTo>
                    <a:lnTo>
                      <a:pt x="1" y="7"/>
                    </a:lnTo>
                    <a:lnTo>
                      <a:pt x="1" y="7"/>
                    </a:lnTo>
                    <a:lnTo>
                      <a:pt x="1" y="8"/>
                    </a:lnTo>
                    <a:lnTo>
                      <a:pt x="1" y="8"/>
                    </a:lnTo>
                    <a:lnTo>
                      <a:pt x="1" y="8"/>
                    </a:lnTo>
                    <a:lnTo>
                      <a:pt x="1" y="8"/>
                    </a:lnTo>
                    <a:lnTo>
                      <a:pt x="1" y="8"/>
                    </a:lnTo>
                    <a:lnTo>
                      <a:pt x="1" y="8"/>
                    </a:lnTo>
                    <a:lnTo>
                      <a:pt x="1" y="7"/>
                    </a:lnTo>
                    <a:lnTo>
                      <a:pt x="1" y="8"/>
                    </a:lnTo>
                    <a:lnTo>
                      <a:pt x="1" y="7"/>
                    </a:lnTo>
                    <a:lnTo>
                      <a:pt x="1" y="8"/>
                    </a:lnTo>
                    <a:lnTo>
                      <a:pt x="1" y="7"/>
                    </a:lnTo>
                    <a:lnTo>
                      <a:pt x="1" y="7"/>
                    </a:lnTo>
                    <a:lnTo>
                      <a:pt x="1" y="7"/>
                    </a:lnTo>
                    <a:lnTo>
                      <a:pt x="1" y="7"/>
                    </a:lnTo>
                    <a:lnTo>
                      <a:pt x="1" y="7"/>
                    </a:lnTo>
                    <a:lnTo>
                      <a:pt x="1" y="6"/>
                    </a:lnTo>
                    <a:lnTo>
                      <a:pt x="1" y="6"/>
                    </a:lnTo>
                    <a:lnTo>
                      <a:pt x="1" y="5"/>
                    </a:lnTo>
                    <a:lnTo>
                      <a:pt x="1" y="6"/>
                    </a:lnTo>
                    <a:lnTo>
                      <a:pt x="1" y="6"/>
                    </a:lnTo>
                    <a:lnTo>
                      <a:pt x="1" y="6"/>
                    </a:lnTo>
                    <a:lnTo>
                      <a:pt x="1" y="6"/>
                    </a:lnTo>
                    <a:lnTo>
                      <a:pt x="1" y="6"/>
                    </a:lnTo>
                    <a:lnTo>
                      <a:pt x="1" y="6"/>
                    </a:lnTo>
                    <a:lnTo>
                      <a:pt x="1" y="6"/>
                    </a:lnTo>
                    <a:lnTo>
                      <a:pt x="1" y="6"/>
                    </a:lnTo>
                    <a:lnTo>
                      <a:pt x="1" y="7"/>
                    </a:lnTo>
                    <a:lnTo>
                      <a:pt x="1" y="8"/>
                    </a:lnTo>
                    <a:lnTo>
                      <a:pt x="1" y="7"/>
                    </a:lnTo>
                    <a:lnTo>
                      <a:pt x="1" y="7"/>
                    </a:lnTo>
                    <a:lnTo>
                      <a:pt x="1" y="7"/>
                    </a:lnTo>
                    <a:lnTo>
                      <a:pt x="1" y="7"/>
                    </a:lnTo>
                    <a:lnTo>
                      <a:pt x="1" y="8"/>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7"/>
                    </a:lnTo>
                    <a:lnTo>
                      <a:pt x="1" y="7"/>
                    </a:lnTo>
                    <a:lnTo>
                      <a:pt x="1" y="8"/>
                    </a:lnTo>
                    <a:lnTo>
                      <a:pt x="1" y="7"/>
                    </a:lnTo>
                    <a:lnTo>
                      <a:pt x="1" y="8"/>
                    </a:lnTo>
                    <a:lnTo>
                      <a:pt x="1" y="7"/>
                    </a:lnTo>
                    <a:lnTo>
                      <a:pt x="1" y="6"/>
                    </a:lnTo>
                    <a:lnTo>
                      <a:pt x="1" y="6"/>
                    </a:lnTo>
                    <a:lnTo>
                      <a:pt x="1" y="6"/>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7"/>
                    </a:lnTo>
                    <a:lnTo>
                      <a:pt x="1" y="7"/>
                    </a:lnTo>
                    <a:lnTo>
                      <a:pt x="1" y="8"/>
                    </a:lnTo>
                    <a:lnTo>
                      <a:pt x="1" y="7"/>
                    </a:lnTo>
                    <a:lnTo>
                      <a:pt x="1" y="7"/>
                    </a:lnTo>
                    <a:lnTo>
                      <a:pt x="1" y="7"/>
                    </a:lnTo>
                    <a:lnTo>
                      <a:pt x="1" y="6"/>
                    </a:lnTo>
                    <a:lnTo>
                      <a:pt x="1" y="7"/>
                    </a:lnTo>
                    <a:lnTo>
                      <a:pt x="1" y="7"/>
                    </a:lnTo>
                    <a:lnTo>
                      <a:pt x="1" y="7"/>
                    </a:lnTo>
                    <a:lnTo>
                      <a:pt x="1" y="7"/>
                    </a:lnTo>
                    <a:lnTo>
                      <a:pt x="1" y="7"/>
                    </a:lnTo>
                    <a:lnTo>
                      <a:pt x="1" y="7"/>
                    </a:lnTo>
                    <a:lnTo>
                      <a:pt x="1" y="6"/>
                    </a:lnTo>
                    <a:lnTo>
                      <a:pt x="1" y="7"/>
                    </a:lnTo>
                    <a:lnTo>
                      <a:pt x="1" y="7"/>
                    </a:lnTo>
                    <a:lnTo>
                      <a:pt x="1" y="7"/>
                    </a:lnTo>
                    <a:lnTo>
                      <a:pt x="1" y="7"/>
                    </a:lnTo>
                    <a:lnTo>
                      <a:pt x="1" y="7"/>
                    </a:lnTo>
                    <a:lnTo>
                      <a:pt x="1" y="8"/>
                    </a:lnTo>
                    <a:lnTo>
                      <a:pt x="1" y="8"/>
                    </a:lnTo>
                    <a:lnTo>
                      <a:pt x="1" y="8"/>
                    </a:lnTo>
                    <a:lnTo>
                      <a:pt x="1" y="8"/>
                    </a:lnTo>
                    <a:lnTo>
                      <a:pt x="1" y="8"/>
                    </a:lnTo>
                    <a:lnTo>
                      <a:pt x="1" y="7"/>
                    </a:lnTo>
                    <a:lnTo>
                      <a:pt x="1" y="8"/>
                    </a:lnTo>
                    <a:lnTo>
                      <a:pt x="1" y="7"/>
                    </a:lnTo>
                    <a:lnTo>
                      <a:pt x="1" y="8"/>
                    </a:lnTo>
                    <a:lnTo>
                      <a:pt x="1" y="8"/>
                    </a:lnTo>
                    <a:lnTo>
                      <a:pt x="1" y="8"/>
                    </a:lnTo>
                    <a:lnTo>
                      <a:pt x="1" y="7"/>
                    </a:lnTo>
                    <a:lnTo>
                      <a:pt x="1" y="7"/>
                    </a:lnTo>
                    <a:lnTo>
                      <a:pt x="1" y="6"/>
                    </a:lnTo>
                    <a:lnTo>
                      <a:pt x="1" y="6"/>
                    </a:lnTo>
                    <a:lnTo>
                      <a:pt x="1" y="6"/>
                    </a:lnTo>
                    <a:lnTo>
                      <a:pt x="1" y="5"/>
                    </a:lnTo>
                    <a:lnTo>
                      <a:pt x="1" y="6"/>
                    </a:lnTo>
                    <a:lnTo>
                      <a:pt x="1" y="6"/>
                    </a:lnTo>
                    <a:lnTo>
                      <a:pt x="1" y="5"/>
                    </a:lnTo>
                    <a:lnTo>
                      <a:pt x="1" y="5"/>
                    </a:lnTo>
                    <a:lnTo>
                      <a:pt x="1" y="5"/>
                    </a:lnTo>
                    <a:lnTo>
                      <a:pt x="1" y="5"/>
                    </a:lnTo>
                    <a:lnTo>
                      <a:pt x="1" y="5"/>
                    </a:lnTo>
                    <a:lnTo>
                      <a:pt x="1" y="4"/>
                    </a:lnTo>
                    <a:lnTo>
                      <a:pt x="1" y="4"/>
                    </a:lnTo>
                    <a:lnTo>
                      <a:pt x="1" y="4"/>
                    </a:lnTo>
                    <a:lnTo>
                      <a:pt x="1" y="5"/>
                    </a:lnTo>
                    <a:lnTo>
                      <a:pt x="1" y="4"/>
                    </a:lnTo>
                    <a:lnTo>
                      <a:pt x="1" y="5"/>
                    </a:lnTo>
                    <a:lnTo>
                      <a:pt x="1" y="5"/>
                    </a:lnTo>
                    <a:lnTo>
                      <a:pt x="1" y="5"/>
                    </a:lnTo>
                    <a:lnTo>
                      <a:pt x="1" y="4"/>
                    </a:lnTo>
                    <a:lnTo>
                      <a:pt x="1" y="4"/>
                    </a:lnTo>
                    <a:lnTo>
                      <a:pt x="1" y="5"/>
                    </a:lnTo>
                    <a:lnTo>
                      <a:pt x="1" y="4"/>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4"/>
                    </a:lnTo>
                    <a:lnTo>
                      <a:pt x="1" y="4"/>
                    </a:lnTo>
                    <a:lnTo>
                      <a:pt x="1" y="4"/>
                    </a:lnTo>
                    <a:lnTo>
                      <a:pt x="1" y="5"/>
                    </a:lnTo>
                    <a:lnTo>
                      <a:pt x="1" y="4"/>
                    </a:lnTo>
                    <a:lnTo>
                      <a:pt x="1" y="5"/>
                    </a:lnTo>
                    <a:lnTo>
                      <a:pt x="1" y="5"/>
                    </a:lnTo>
                    <a:lnTo>
                      <a:pt x="1" y="6"/>
                    </a:lnTo>
                    <a:lnTo>
                      <a:pt x="1" y="5"/>
                    </a:lnTo>
                    <a:lnTo>
                      <a:pt x="1" y="6"/>
                    </a:lnTo>
                    <a:lnTo>
                      <a:pt x="1" y="5"/>
                    </a:lnTo>
                    <a:lnTo>
                      <a:pt x="1" y="6"/>
                    </a:lnTo>
                    <a:lnTo>
                      <a:pt x="1" y="6"/>
                    </a:lnTo>
                    <a:lnTo>
                      <a:pt x="1" y="6"/>
                    </a:lnTo>
                    <a:lnTo>
                      <a:pt x="1" y="6"/>
                    </a:lnTo>
                    <a:lnTo>
                      <a:pt x="1" y="6"/>
                    </a:lnTo>
                    <a:lnTo>
                      <a:pt x="1" y="7"/>
                    </a:lnTo>
                    <a:lnTo>
                      <a:pt x="1" y="7"/>
                    </a:lnTo>
                    <a:lnTo>
                      <a:pt x="1" y="8"/>
                    </a:lnTo>
                    <a:lnTo>
                      <a:pt x="1" y="8"/>
                    </a:lnTo>
                    <a:lnTo>
                      <a:pt x="1" y="7"/>
                    </a:lnTo>
                    <a:lnTo>
                      <a:pt x="1" y="7"/>
                    </a:lnTo>
                    <a:lnTo>
                      <a:pt x="1" y="8"/>
                    </a:lnTo>
                    <a:lnTo>
                      <a:pt x="1" y="8"/>
                    </a:lnTo>
                    <a:lnTo>
                      <a:pt x="1" y="8"/>
                    </a:lnTo>
                    <a:lnTo>
                      <a:pt x="1" y="8"/>
                    </a:lnTo>
                    <a:lnTo>
                      <a:pt x="1" y="7"/>
                    </a:lnTo>
                    <a:lnTo>
                      <a:pt x="1" y="7"/>
                    </a:lnTo>
                    <a:lnTo>
                      <a:pt x="1" y="7"/>
                    </a:lnTo>
                    <a:lnTo>
                      <a:pt x="1" y="7"/>
                    </a:lnTo>
                    <a:lnTo>
                      <a:pt x="1" y="7"/>
                    </a:lnTo>
                    <a:lnTo>
                      <a:pt x="1" y="6"/>
                    </a:lnTo>
                    <a:lnTo>
                      <a:pt x="1" y="6"/>
                    </a:lnTo>
                    <a:lnTo>
                      <a:pt x="1" y="6"/>
                    </a:lnTo>
                    <a:lnTo>
                      <a:pt x="1" y="5"/>
                    </a:lnTo>
                    <a:lnTo>
                      <a:pt x="1" y="5"/>
                    </a:lnTo>
                    <a:lnTo>
                      <a:pt x="1" y="5"/>
                    </a:lnTo>
                    <a:lnTo>
                      <a:pt x="1" y="4"/>
                    </a:lnTo>
                    <a:lnTo>
                      <a:pt x="1" y="5"/>
                    </a:lnTo>
                    <a:lnTo>
                      <a:pt x="1" y="5"/>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7"/>
                    </a:lnTo>
                    <a:lnTo>
                      <a:pt x="1" y="7"/>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9"/>
                    </a:lnTo>
                    <a:lnTo>
                      <a:pt x="1" y="8"/>
                    </a:lnTo>
                    <a:lnTo>
                      <a:pt x="1" y="9"/>
                    </a:lnTo>
                    <a:lnTo>
                      <a:pt x="1" y="8"/>
                    </a:lnTo>
                    <a:lnTo>
                      <a:pt x="1" y="9"/>
                    </a:lnTo>
                    <a:lnTo>
                      <a:pt x="1" y="9"/>
                    </a:lnTo>
                    <a:lnTo>
                      <a:pt x="1" y="9"/>
                    </a:lnTo>
                    <a:lnTo>
                      <a:pt x="1" y="10"/>
                    </a:lnTo>
                    <a:lnTo>
                      <a:pt x="1" y="10"/>
                    </a:lnTo>
                    <a:lnTo>
                      <a:pt x="1" y="10"/>
                    </a:lnTo>
                    <a:lnTo>
                      <a:pt x="1" y="11"/>
                    </a:lnTo>
                    <a:lnTo>
                      <a:pt x="1" y="10"/>
                    </a:lnTo>
                    <a:lnTo>
                      <a:pt x="1" y="9"/>
                    </a:lnTo>
                    <a:lnTo>
                      <a:pt x="1" y="9"/>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9"/>
                    </a:lnTo>
                    <a:lnTo>
                      <a:pt x="1" y="10"/>
                    </a:lnTo>
                    <a:lnTo>
                      <a:pt x="1" y="10"/>
                    </a:lnTo>
                    <a:lnTo>
                      <a:pt x="1" y="9"/>
                    </a:lnTo>
                    <a:lnTo>
                      <a:pt x="1" y="10"/>
                    </a:lnTo>
                    <a:lnTo>
                      <a:pt x="1" y="9"/>
                    </a:lnTo>
                  </a:path>
                </a:pathLst>
              </a:custGeom>
              <a:noFill/>
              <a:ln w="0">
                <a:solidFill>
                  <a:srgbClr val="3366FF"/>
                </a:solidFill>
                <a:prstDash val="solid"/>
                <a:round/>
                <a:headEnd/>
                <a:tailEnd/>
              </a:ln>
            </p:spPr>
            <p:txBody>
              <a:bodyPr/>
              <a:lstStyle/>
              <a:p>
                <a:endParaRPr lang="en-GB"/>
              </a:p>
            </p:txBody>
          </p:sp>
          <p:sp>
            <p:nvSpPr>
              <p:cNvPr id="186048" name="Freeform 704"/>
              <p:cNvSpPr>
                <a:spLocks/>
              </p:cNvSpPr>
              <p:nvPr/>
            </p:nvSpPr>
            <p:spPr bwMode="auto">
              <a:xfrm>
                <a:off x="3084" y="3551"/>
                <a:ext cx="1" cy="84"/>
              </a:xfrm>
              <a:custGeom>
                <a:avLst/>
                <a:gdLst/>
                <a:ahLst/>
                <a:cxnLst>
                  <a:cxn ang="0">
                    <a:pos x="0" y="13"/>
                  </a:cxn>
                  <a:cxn ang="0">
                    <a:pos x="0" y="11"/>
                  </a:cxn>
                  <a:cxn ang="0">
                    <a:pos x="0" y="11"/>
                  </a:cxn>
                  <a:cxn ang="0">
                    <a:pos x="0" y="9"/>
                  </a:cxn>
                  <a:cxn ang="0">
                    <a:pos x="0" y="10"/>
                  </a:cxn>
                  <a:cxn ang="0">
                    <a:pos x="0" y="13"/>
                  </a:cxn>
                  <a:cxn ang="0">
                    <a:pos x="0" y="12"/>
                  </a:cxn>
                  <a:cxn ang="0">
                    <a:pos x="0" y="11"/>
                  </a:cxn>
                  <a:cxn ang="0">
                    <a:pos x="0" y="8"/>
                  </a:cxn>
                  <a:cxn ang="0">
                    <a:pos x="0" y="9"/>
                  </a:cxn>
                  <a:cxn ang="0">
                    <a:pos x="0" y="7"/>
                  </a:cxn>
                  <a:cxn ang="0">
                    <a:pos x="0" y="6"/>
                  </a:cxn>
                  <a:cxn ang="0">
                    <a:pos x="0" y="9"/>
                  </a:cxn>
                  <a:cxn ang="0">
                    <a:pos x="0" y="10"/>
                  </a:cxn>
                  <a:cxn ang="0">
                    <a:pos x="0" y="9"/>
                  </a:cxn>
                  <a:cxn ang="0">
                    <a:pos x="0" y="5"/>
                  </a:cxn>
                  <a:cxn ang="0">
                    <a:pos x="0" y="6"/>
                  </a:cxn>
                  <a:cxn ang="0">
                    <a:pos x="0" y="6"/>
                  </a:cxn>
                  <a:cxn ang="0">
                    <a:pos x="0" y="7"/>
                  </a:cxn>
                  <a:cxn ang="0">
                    <a:pos x="0" y="8"/>
                  </a:cxn>
                  <a:cxn ang="0">
                    <a:pos x="0" y="9"/>
                  </a:cxn>
                  <a:cxn ang="0">
                    <a:pos x="0" y="10"/>
                  </a:cxn>
                  <a:cxn ang="0">
                    <a:pos x="0" y="8"/>
                  </a:cxn>
                  <a:cxn ang="0">
                    <a:pos x="0" y="10"/>
                  </a:cxn>
                  <a:cxn ang="0">
                    <a:pos x="0" y="8"/>
                  </a:cxn>
                  <a:cxn ang="0">
                    <a:pos x="0" y="6"/>
                  </a:cxn>
                  <a:cxn ang="0">
                    <a:pos x="0" y="7"/>
                  </a:cxn>
                  <a:cxn ang="0">
                    <a:pos x="0" y="7"/>
                  </a:cxn>
                  <a:cxn ang="0">
                    <a:pos x="0" y="6"/>
                  </a:cxn>
                  <a:cxn ang="0">
                    <a:pos x="0" y="7"/>
                  </a:cxn>
                  <a:cxn ang="0">
                    <a:pos x="0" y="7"/>
                  </a:cxn>
                  <a:cxn ang="0">
                    <a:pos x="0" y="8"/>
                  </a:cxn>
                  <a:cxn ang="0">
                    <a:pos x="0" y="6"/>
                  </a:cxn>
                  <a:cxn ang="0">
                    <a:pos x="0" y="6"/>
                  </a:cxn>
                  <a:cxn ang="0">
                    <a:pos x="0" y="7"/>
                  </a:cxn>
                  <a:cxn ang="0">
                    <a:pos x="0" y="3"/>
                  </a:cxn>
                  <a:cxn ang="0">
                    <a:pos x="0" y="6"/>
                  </a:cxn>
                  <a:cxn ang="0">
                    <a:pos x="0" y="6"/>
                  </a:cxn>
                  <a:cxn ang="0">
                    <a:pos x="0" y="7"/>
                  </a:cxn>
                  <a:cxn ang="0">
                    <a:pos x="0" y="7"/>
                  </a:cxn>
                  <a:cxn ang="0">
                    <a:pos x="0" y="5"/>
                  </a:cxn>
                  <a:cxn ang="0">
                    <a:pos x="0" y="5"/>
                  </a:cxn>
                  <a:cxn ang="0">
                    <a:pos x="0" y="6"/>
                  </a:cxn>
                  <a:cxn ang="0">
                    <a:pos x="0" y="4"/>
                  </a:cxn>
                  <a:cxn ang="0">
                    <a:pos x="0" y="3"/>
                  </a:cxn>
                  <a:cxn ang="0">
                    <a:pos x="0" y="3"/>
                  </a:cxn>
                  <a:cxn ang="0">
                    <a:pos x="0" y="3"/>
                  </a:cxn>
                  <a:cxn ang="0">
                    <a:pos x="0" y="4"/>
                  </a:cxn>
                  <a:cxn ang="0">
                    <a:pos x="0" y="6"/>
                  </a:cxn>
                  <a:cxn ang="0">
                    <a:pos x="0" y="7"/>
                  </a:cxn>
                  <a:cxn ang="0">
                    <a:pos x="0" y="4"/>
                  </a:cxn>
                  <a:cxn ang="0">
                    <a:pos x="0" y="1"/>
                  </a:cxn>
                  <a:cxn ang="0">
                    <a:pos x="0" y="3"/>
                  </a:cxn>
                  <a:cxn ang="0">
                    <a:pos x="0" y="5"/>
                  </a:cxn>
                  <a:cxn ang="0">
                    <a:pos x="0" y="8"/>
                  </a:cxn>
                  <a:cxn ang="0">
                    <a:pos x="0" y="10"/>
                  </a:cxn>
                  <a:cxn ang="0">
                    <a:pos x="0" y="10"/>
                  </a:cxn>
                  <a:cxn ang="0">
                    <a:pos x="0" y="11"/>
                  </a:cxn>
                  <a:cxn ang="0">
                    <a:pos x="0" y="10"/>
                  </a:cxn>
                  <a:cxn ang="0">
                    <a:pos x="0" y="11"/>
                  </a:cxn>
                  <a:cxn ang="0">
                    <a:pos x="0" y="9"/>
                  </a:cxn>
                  <a:cxn ang="0">
                    <a:pos x="0" y="8"/>
                  </a:cxn>
                  <a:cxn ang="0">
                    <a:pos x="0" y="10"/>
                  </a:cxn>
                </a:cxnLst>
                <a:rect l="0" t="0" r="r" b="b"/>
                <a:pathLst>
                  <a:path h="14">
                    <a:moveTo>
                      <a:pt x="0" y="12"/>
                    </a:moveTo>
                    <a:lnTo>
                      <a:pt x="0" y="13"/>
                    </a:lnTo>
                    <a:lnTo>
                      <a:pt x="0" y="13"/>
                    </a:lnTo>
                    <a:lnTo>
                      <a:pt x="0" y="14"/>
                    </a:lnTo>
                    <a:lnTo>
                      <a:pt x="0" y="14"/>
                    </a:lnTo>
                    <a:lnTo>
                      <a:pt x="0" y="14"/>
                    </a:lnTo>
                    <a:lnTo>
                      <a:pt x="0" y="13"/>
                    </a:lnTo>
                    <a:lnTo>
                      <a:pt x="0" y="13"/>
                    </a:lnTo>
                    <a:lnTo>
                      <a:pt x="0" y="13"/>
                    </a:lnTo>
                    <a:lnTo>
                      <a:pt x="0" y="13"/>
                    </a:lnTo>
                    <a:lnTo>
                      <a:pt x="0" y="13"/>
                    </a:lnTo>
                    <a:lnTo>
                      <a:pt x="0" y="12"/>
                    </a:lnTo>
                    <a:lnTo>
                      <a:pt x="0" y="12"/>
                    </a:lnTo>
                    <a:lnTo>
                      <a:pt x="0" y="11"/>
                    </a:lnTo>
                    <a:lnTo>
                      <a:pt x="0" y="12"/>
                    </a:lnTo>
                    <a:lnTo>
                      <a:pt x="0" y="12"/>
                    </a:lnTo>
                    <a:lnTo>
                      <a:pt x="0" y="11"/>
                    </a:lnTo>
                    <a:lnTo>
                      <a:pt x="0" y="11"/>
                    </a:lnTo>
                    <a:lnTo>
                      <a:pt x="0" y="10"/>
                    </a:lnTo>
                    <a:lnTo>
                      <a:pt x="0" y="10"/>
                    </a:lnTo>
                    <a:lnTo>
                      <a:pt x="0" y="11"/>
                    </a:lnTo>
                    <a:lnTo>
                      <a:pt x="0" y="11"/>
                    </a:lnTo>
                    <a:lnTo>
                      <a:pt x="0" y="10"/>
                    </a:lnTo>
                    <a:lnTo>
                      <a:pt x="0" y="10"/>
                    </a:lnTo>
                    <a:lnTo>
                      <a:pt x="0" y="9"/>
                    </a:lnTo>
                    <a:lnTo>
                      <a:pt x="0" y="10"/>
                    </a:lnTo>
                    <a:lnTo>
                      <a:pt x="0" y="10"/>
                    </a:lnTo>
                    <a:lnTo>
                      <a:pt x="0" y="10"/>
                    </a:lnTo>
                    <a:lnTo>
                      <a:pt x="0" y="11"/>
                    </a:lnTo>
                    <a:lnTo>
                      <a:pt x="0" y="10"/>
                    </a:lnTo>
                    <a:lnTo>
                      <a:pt x="0" y="10"/>
                    </a:lnTo>
                    <a:lnTo>
                      <a:pt x="0" y="10"/>
                    </a:lnTo>
                    <a:lnTo>
                      <a:pt x="0" y="11"/>
                    </a:lnTo>
                    <a:lnTo>
                      <a:pt x="0" y="11"/>
                    </a:lnTo>
                    <a:lnTo>
                      <a:pt x="0" y="11"/>
                    </a:lnTo>
                    <a:lnTo>
                      <a:pt x="0" y="11"/>
                    </a:lnTo>
                    <a:lnTo>
                      <a:pt x="0" y="11"/>
                    </a:lnTo>
                    <a:lnTo>
                      <a:pt x="0" y="11"/>
                    </a:lnTo>
                    <a:lnTo>
                      <a:pt x="0" y="10"/>
                    </a:lnTo>
                    <a:lnTo>
                      <a:pt x="0" y="10"/>
                    </a:lnTo>
                    <a:lnTo>
                      <a:pt x="0" y="10"/>
                    </a:lnTo>
                    <a:lnTo>
                      <a:pt x="0" y="10"/>
                    </a:lnTo>
                    <a:lnTo>
                      <a:pt x="0" y="10"/>
                    </a:lnTo>
                    <a:lnTo>
                      <a:pt x="0" y="9"/>
                    </a:lnTo>
                    <a:lnTo>
                      <a:pt x="0" y="10"/>
                    </a:lnTo>
                    <a:lnTo>
                      <a:pt x="0" y="9"/>
                    </a:lnTo>
                    <a:lnTo>
                      <a:pt x="0" y="10"/>
                    </a:lnTo>
                    <a:lnTo>
                      <a:pt x="0" y="9"/>
                    </a:lnTo>
                    <a:lnTo>
                      <a:pt x="0" y="9"/>
                    </a:lnTo>
                    <a:lnTo>
                      <a:pt x="0" y="9"/>
                    </a:lnTo>
                    <a:lnTo>
                      <a:pt x="0" y="9"/>
                    </a:lnTo>
                    <a:lnTo>
                      <a:pt x="0" y="9"/>
                    </a:lnTo>
                    <a:lnTo>
                      <a:pt x="0" y="9"/>
                    </a:lnTo>
                    <a:lnTo>
                      <a:pt x="0" y="9"/>
                    </a:lnTo>
                    <a:lnTo>
                      <a:pt x="0" y="10"/>
                    </a:lnTo>
                    <a:lnTo>
                      <a:pt x="0" y="11"/>
                    </a:lnTo>
                    <a:lnTo>
                      <a:pt x="0" y="10"/>
                    </a:lnTo>
                    <a:lnTo>
                      <a:pt x="0" y="11"/>
                    </a:lnTo>
                    <a:lnTo>
                      <a:pt x="0" y="11"/>
                    </a:lnTo>
                    <a:lnTo>
                      <a:pt x="0" y="11"/>
                    </a:lnTo>
                    <a:lnTo>
                      <a:pt x="0" y="12"/>
                    </a:lnTo>
                    <a:lnTo>
                      <a:pt x="0" y="11"/>
                    </a:lnTo>
                    <a:lnTo>
                      <a:pt x="0" y="12"/>
                    </a:lnTo>
                    <a:lnTo>
                      <a:pt x="0" y="12"/>
                    </a:lnTo>
                    <a:lnTo>
                      <a:pt x="0" y="13"/>
                    </a:lnTo>
                    <a:lnTo>
                      <a:pt x="0" y="13"/>
                    </a:lnTo>
                    <a:lnTo>
                      <a:pt x="0" y="13"/>
                    </a:lnTo>
                    <a:lnTo>
                      <a:pt x="0" y="14"/>
                    </a:lnTo>
                    <a:lnTo>
                      <a:pt x="0" y="13"/>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10"/>
                    </a:lnTo>
                    <a:lnTo>
                      <a:pt x="0" y="9"/>
                    </a:lnTo>
                    <a:lnTo>
                      <a:pt x="0" y="9"/>
                    </a:lnTo>
                    <a:lnTo>
                      <a:pt x="0" y="10"/>
                    </a:lnTo>
                    <a:lnTo>
                      <a:pt x="0" y="9"/>
                    </a:lnTo>
                    <a:lnTo>
                      <a:pt x="0" y="9"/>
                    </a:lnTo>
                    <a:lnTo>
                      <a:pt x="0" y="9"/>
                    </a:lnTo>
                    <a:lnTo>
                      <a:pt x="0" y="9"/>
                    </a:lnTo>
                    <a:lnTo>
                      <a:pt x="0" y="9"/>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10"/>
                    </a:lnTo>
                    <a:lnTo>
                      <a:pt x="0" y="9"/>
                    </a:lnTo>
                    <a:lnTo>
                      <a:pt x="0" y="8"/>
                    </a:lnTo>
                    <a:lnTo>
                      <a:pt x="0" y="7"/>
                    </a:lnTo>
                    <a:lnTo>
                      <a:pt x="0" y="8"/>
                    </a:lnTo>
                    <a:lnTo>
                      <a:pt x="0" y="7"/>
                    </a:lnTo>
                    <a:lnTo>
                      <a:pt x="0" y="7"/>
                    </a:lnTo>
                    <a:lnTo>
                      <a:pt x="0" y="7"/>
                    </a:lnTo>
                    <a:lnTo>
                      <a:pt x="0" y="7"/>
                    </a:lnTo>
                    <a:lnTo>
                      <a:pt x="0" y="7"/>
                    </a:lnTo>
                    <a:lnTo>
                      <a:pt x="0" y="6"/>
                    </a:lnTo>
                    <a:lnTo>
                      <a:pt x="0" y="6"/>
                    </a:lnTo>
                    <a:lnTo>
                      <a:pt x="0" y="6"/>
                    </a:lnTo>
                    <a:lnTo>
                      <a:pt x="0" y="6"/>
                    </a:lnTo>
                    <a:lnTo>
                      <a:pt x="0" y="5"/>
                    </a:lnTo>
                    <a:lnTo>
                      <a:pt x="0" y="5"/>
                    </a:lnTo>
                    <a:lnTo>
                      <a:pt x="0" y="6"/>
                    </a:lnTo>
                    <a:lnTo>
                      <a:pt x="0" y="7"/>
                    </a:lnTo>
                    <a:lnTo>
                      <a:pt x="0" y="7"/>
                    </a:lnTo>
                    <a:lnTo>
                      <a:pt x="0" y="7"/>
                    </a:lnTo>
                    <a:lnTo>
                      <a:pt x="0" y="7"/>
                    </a:lnTo>
                    <a:lnTo>
                      <a:pt x="0" y="8"/>
                    </a:lnTo>
                    <a:lnTo>
                      <a:pt x="0" y="9"/>
                    </a:lnTo>
                    <a:lnTo>
                      <a:pt x="0" y="8"/>
                    </a:lnTo>
                    <a:lnTo>
                      <a:pt x="0" y="9"/>
                    </a:lnTo>
                    <a:lnTo>
                      <a:pt x="0" y="10"/>
                    </a:lnTo>
                    <a:lnTo>
                      <a:pt x="0" y="9"/>
                    </a:lnTo>
                    <a:lnTo>
                      <a:pt x="0" y="9"/>
                    </a:lnTo>
                    <a:lnTo>
                      <a:pt x="0" y="8"/>
                    </a:lnTo>
                    <a:lnTo>
                      <a:pt x="0" y="9"/>
                    </a:lnTo>
                    <a:lnTo>
                      <a:pt x="0" y="9"/>
                    </a:lnTo>
                    <a:lnTo>
                      <a:pt x="0" y="9"/>
                    </a:lnTo>
                    <a:lnTo>
                      <a:pt x="0" y="9"/>
                    </a:lnTo>
                    <a:lnTo>
                      <a:pt x="0" y="9"/>
                    </a:lnTo>
                    <a:lnTo>
                      <a:pt x="0" y="9"/>
                    </a:lnTo>
                    <a:lnTo>
                      <a:pt x="0" y="9"/>
                    </a:lnTo>
                    <a:lnTo>
                      <a:pt x="0" y="10"/>
                    </a:lnTo>
                    <a:lnTo>
                      <a:pt x="0" y="9"/>
                    </a:lnTo>
                    <a:lnTo>
                      <a:pt x="0" y="10"/>
                    </a:lnTo>
                    <a:lnTo>
                      <a:pt x="0" y="9"/>
                    </a:lnTo>
                    <a:lnTo>
                      <a:pt x="0" y="10"/>
                    </a:lnTo>
                    <a:lnTo>
                      <a:pt x="0" y="10"/>
                    </a:lnTo>
                    <a:lnTo>
                      <a:pt x="0" y="9"/>
                    </a:lnTo>
                    <a:lnTo>
                      <a:pt x="0" y="9"/>
                    </a:lnTo>
                    <a:lnTo>
                      <a:pt x="0" y="9"/>
                    </a:lnTo>
                    <a:lnTo>
                      <a:pt x="0" y="10"/>
                    </a:lnTo>
                    <a:lnTo>
                      <a:pt x="0" y="9"/>
                    </a:lnTo>
                    <a:lnTo>
                      <a:pt x="0" y="9"/>
                    </a:lnTo>
                    <a:lnTo>
                      <a:pt x="0" y="9"/>
                    </a:lnTo>
                    <a:lnTo>
                      <a:pt x="0" y="9"/>
                    </a:lnTo>
                    <a:lnTo>
                      <a:pt x="0" y="9"/>
                    </a:lnTo>
                    <a:lnTo>
                      <a:pt x="0" y="8"/>
                    </a:lnTo>
                    <a:lnTo>
                      <a:pt x="0" y="8"/>
                    </a:lnTo>
                    <a:lnTo>
                      <a:pt x="0" y="7"/>
                    </a:lnTo>
                    <a:lnTo>
                      <a:pt x="0" y="7"/>
                    </a:lnTo>
                    <a:lnTo>
                      <a:pt x="0" y="8"/>
                    </a:lnTo>
                    <a:lnTo>
                      <a:pt x="0" y="7"/>
                    </a:lnTo>
                    <a:lnTo>
                      <a:pt x="0" y="7"/>
                    </a:lnTo>
                    <a:lnTo>
                      <a:pt x="0" y="6"/>
                    </a:lnTo>
                    <a:lnTo>
                      <a:pt x="0" y="6"/>
                    </a:lnTo>
                    <a:lnTo>
                      <a:pt x="0" y="5"/>
                    </a:lnTo>
                    <a:lnTo>
                      <a:pt x="0" y="6"/>
                    </a:lnTo>
                    <a:lnTo>
                      <a:pt x="0" y="6"/>
                    </a:lnTo>
                    <a:lnTo>
                      <a:pt x="0" y="5"/>
                    </a:lnTo>
                    <a:lnTo>
                      <a:pt x="0" y="5"/>
                    </a:lnTo>
                    <a:lnTo>
                      <a:pt x="0" y="4"/>
                    </a:lnTo>
                    <a:lnTo>
                      <a:pt x="0" y="4"/>
                    </a:lnTo>
                    <a:lnTo>
                      <a:pt x="0" y="5"/>
                    </a:lnTo>
                    <a:lnTo>
                      <a:pt x="0" y="6"/>
                    </a:lnTo>
                    <a:lnTo>
                      <a:pt x="0" y="6"/>
                    </a:lnTo>
                    <a:lnTo>
                      <a:pt x="0" y="5"/>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8"/>
                    </a:lnTo>
                    <a:lnTo>
                      <a:pt x="0" y="9"/>
                    </a:lnTo>
                    <a:lnTo>
                      <a:pt x="0" y="9"/>
                    </a:lnTo>
                    <a:lnTo>
                      <a:pt x="0" y="9"/>
                    </a:lnTo>
                    <a:lnTo>
                      <a:pt x="0" y="9"/>
                    </a:lnTo>
                    <a:lnTo>
                      <a:pt x="0" y="9"/>
                    </a:lnTo>
                    <a:lnTo>
                      <a:pt x="0" y="8"/>
                    </a:lnTo>
                    <a:lnTo>
                      <a:pt x="0" y="9"/>
                    </a:lnTo>
                    <a:lnTo>
                      <a:pt x="0" y="8"/>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9"/>
                    </a:lnTo>
                    <a:lnTo>
                      <a:pt x="0" y="10"/>
                    </a:lnTo>
                    <a:lnTo>
                      <a:pt x="0" y="11"/>
                    </a:lnTo>
                    <a:lnTo>
                      <a:pt x="0" y="10"/>
                    </a:lnTo>
                    <a:lnTo>
                      <a:pt x="0" y="10"/>
                    </a:lnTo>
                    <a:lnTo>
                      <a:pt x="0" y="10"/>
                    </a:lnTo>
                    <a:lnTo>
                      <a:pt x="0" y="10"/>
                    </a:lnTo>
                    <a:lnTo>
                      <a:pt x="0" y="9"/>
                    </a:lnTo>
                    <a:lnTo>
                      <a:pt x="0" y="10"/>
                    </a:lnTo>
                    <a:lnTo>
                      <a:pt x="0" y="10"/>
                    </a:lnTo>
                    <a:lnTo>
                      <a:pt x="0" y="10"/>
                    </a:lnTo>
                    <a:lnTo>
                      <a:pt x="0" y="10"/>
                    </a:lnTo>
                    <a:lnTo>
                      <a:pt x="0" y="9"/>
                    </a:lnTo>
                    <a:lnTo>
                      <a:pt x="0" y="9"/>
                    </a:lnTo>
                    <a:lnTo>
                      <a:pt x="0" y="9"/>
                    </a:lnTo>
                    <a:lnTo>
                      <a:pt x="0" y="9"/>
                    </a:lnTo>
                    <a:lnTo>
                      <a:pt x="0" y="8"/>
                    </a:lnTo>
                    <a:lnTo>
                      <a:pt x="0" y="8"/>
                    </a:lnTo>
                    <a:lnTo>
                      <a:pt x="0" y="9"/>
                    </a:lnTo>
                    <a:lnTo>
                      <a:pt x="0" y="9"/>
                    </a:lnTo>
                    <a:lnTo>
                      <a:pt x="0" y="9"/>
                    </a:lnTo>
                    <a:lnTo>
                      <a:pt x="0" y="9"/>
                    </a:lnTo>
                    <a:lnTo>
                      <a:pt x="0" y="10"/>
                    </a:lnTo>
                    <a:lnTo>
                      <a:pt x="0" y="9"/>
                    </a:lnTo>
                    <a:lnTo>
                      <a:pt x="0" y="10"/>
                    </a:lnTo>
                    <a:lnTo>
                      <a:pt x="0" y="9"/>
                    </a:lnTo>
                    <a:lnTo>
                      <a:pt x="0" y="9"/>
                    </a:lnTo>
                    <a:lnTo>
                      <a:pt x="0" y="10"/>
                    </a:lnTo>
                    <a:lnTo>
                      <a:pt x="0" y="10"/>
                    </a:lnTo>
                    <a:lnTo>
                      <a:pt x="0" y="10"/>
                    </a:lnTo>
                    <a:lnTo>
                      <a:pt x="0" y="10"/>
                    </a:lnTo>
                    <a:lnTo>
                      <a:pt x="0" y="11"/>
                    </a:lnTo>
                    <a:lnTo>
                      <a:pt x="0" y="10"/>
                    </a:lnTo>
                    <a:lnTo>
                      <a:pt x="0" y="10"/>
                    </a:lnTo>
                    <a:lnTo>
                      <a:pt x="0" y="9"/>
                    </a:lnTo>
                    <a:lnTo>
                      <a:pt x="0" y="9"/>
                    </a:lnTo>
                    <a:lnTo>
                      <a:pt x="0" y="8"/>
                    </a:lnTo>
                    <a:lnTo>
                      <a:pt x="0" y="8"/>
                    </a:lnTo>
                    <a:lnTo>
                      <a:pt x="0" y="8"/>
                    </a:lnTo>
                    <a:lnTo>
                      <a:pt x="0" y="9"/>
                    </a:lnTo>
                    <a:lnTo>
                      <a:pt x="0" y="8"/>
                    </a:lnTo>
                    <a:lnTo>
                      <a:pt x="0" y="8"/>
                    </a:lnTo>
                    <a:lnTo>
                      <a:pt x="0" y="8"/>
                    </a:lnTo>
                    <a:lnTo>
                      <a:pt x="0" y="7"/>
                    </a:lnTo>
                    <a:lnTo>
                      <a:pt x="0" y="7"/>
                    </a:lnTo>
                    <a:lnTo>
                      <a:pt x="0" y="7"/>
                    </a:lnTo>
                    <a:lnTo>
                      <a:pt x="0" y="7"/>
                    </a:lnTo>
                    <a:lnTo>
                      <a:pt x="0" y="7"/>
                    </a:lnTo>
                    <a:lnTo>
                      <a:pt x="0" y="6"/>
                    </a:lnTo>
                    <a:lnTo>
                      <a:pt x="0" y="6"/>
                    </a:lnTo>
                    <a:lnTo>
                      <a:pt x="0" y="6"/>
                    </a:lnTo>
                    <a:lnTo>
                      <a:pt x="0" y="6"/>
                    </a:lnTo>
                    <a:lnTo>
                      <a:pt x="0" y="7"/>
                    </a:lnTo>
                    <a:lnTo>
                      <a:pt x="0" y="6"/>
                    </a:lnTo>
                    <a:lnTo>
                      <a:pt x="0" y="7"/>
                    </a:lnTo>
                    <a:lnTo>
                      <a:pt x="0" y="7"/>
                    </a:lnTo>
                    <a:lnTo>
                      <a:pt x="0" y="7"/>
                    </a:lnTo>
                    <a:lnTo>
                      <a:pt x="0" y="7"/>
                    </a:lnTo>
                    <a:lnTo>
                      <a:pt x="0" y="6"/>
                    </a:lnTo>
                    <a:lnTo>
                      <a:pt x="0" y="6"/>
                    </a:lnTo>
                    <a:lnTo>
                      <a:pt x="0" y="7"/>
                    </a:lnTo>
                    <a:lnTo>
                      <a:pt x="0" y="7"/>
                    </a:lnTo>
                    <a:lnTo>
                      <a:pt x="0" y="7"/>
                    </a:lnTo>
                    <a:lnTo>
                      <a:pt x="0" y="7"/>
                    </a:lnTo>
                    <a:lnTo>
                      <a:pt x="0" y="7"/>
                    </a:lnTo>
                    <a:lnTo>
                      <a:pt x="0" y="7"/>
                    </a:lnTo>
                    <a:lnTo>
                      <a:pt x="0" y="7"/>
                    </a:lnTo>
                    <a:lnTo>
                      <a:pt x="0" y="6"/>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7"/>
                    </a:lnTo>
                    <a:lnTo>
                      <a:pt x="0" y="7"/>
                    </a:lnTo>
                    <a:lnTo>
                      <a:pt x="0" y="7"/>
                    </a:lnTo>
                    <a:lnTo>
                      <a:pt x="0" y="8"/>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8"/>
                    </a:lnTo>
                    <a:lnTo>
                      <a:pt x="0" y="9"/>
                    </a:lnTo>
                    <a:lnTo>
                      <a:pt x="0" y="8"/>
                    </a:lnTo>
                    <a:lnTo>
                      <a:pt x="0" y="8"/>
                    </a:lnTo>
                    <a:lnTo>
                      <a:pt x="0" y="8"/>
                    </a:lnTo>
                    <a:lnTo>
                      <a:pt x="0" y="9"/>
                    </a:lnTo>
                    <a:lnTo>
                      <a:pt x="0" y="8"/>
                    </a:lnTo>
                    <a:lnTo>
                      <a:pt x="0" y="8"/>
                    </a:lnTo>
                    <a:lnTo>
                      <a:pt x="0" y="7"/>
                    </a:lnTo>
                    <a:lnTo>
                      <a:pt x="0" y="7"/>
                    </a:lnTo>
                    <a:lnTo>
                      <a:pt x="0" y="8"/>
                    </a:lnTo>
                    <a:lnTo>
                      <a:pt x="0" y="8"/>
                    </a:lnTo>
                    <a:lnTo>
                      <a:pt x="0" y="9"/>
                    </a:lnTo>
                    <a:lnTo>
                      <a:pt x="0" y="8"/>
                    </a:lnTo>
                    <a:lnTo>
                      <a:pt x="0" y="8"/>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7"/>
                    </a:lnTo>
                    <a:lnTo>
                      <a:pt x="0" y="8"/>
                    </a:lnTo>
                    <a:lnTo>
                      <a:pt x="0" y="8"/>
                    </a:lnTo>
                    <a:lnTo>
                      <a:pt x="0" y="8"/>
                    </a:lnTo>
                    <a:lnTo>
                      <a:pt x="0" y="9"/>
                    </a:lnTo>
                    <a:lnTo>
                      <a:pt x="0" y="9"/>
                    </a:lnTo>
                    <a:lnTo>
                      <a:pt x="0" y="9"/>
                    </a:lnTo>
                    <a:lnTo>
                      <a:pt x="0" y="8"/>
                    </a:lnTo>
                    <a:lnTo>
                      <a:pt x="0" y="8"/>
                    </a:lnTo>
                    <a:lnTo>
                      <a:pt x="0" y="7"/>
                    </a:lnTo>
                    <a:lnTo>
                      <a:pt x="0" y="7"/>
                    </a:lnTo>
                    <a:lnTo>
                      <a:pt x="0" y="7"/>
                    </a:lnTo>
                    <a:lnTo>
                      <a:pt x="0" y="7"/>
                    </a:lnTo>
                    <a:lnTo>
                      <a:pt x="0" y="6"/>
                    </a:lnTo>
                    <a:lnTo>
                      <a:pt x="0" y="6"/>
                    </a:lnTo>
                    <a:lnTo>
                      <a:pt x="0" y="6"/>
                    </a:lnTo>
                    <a:lnTo>
                      <a:pt x="0" y="5"/>
                    </a:lnTo>
                    <a:lnTo>
                      <a:pt x="0" y="6"/>
                    </a:lnTo>
                    <a:lnTo>
                      <a:pt x="0" y="5"/>
                    </a:lnTo>
                    <a:lnTo>
                      <a:pt x="0" y="4"/>
                    </a:lnTo>
                    <a:lnTo>
                      <a:pt x="0" y="4"/>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6"/>
                    </a:lnTo>
                    <a:lnTo>
                      <a:pt x="0" y="5"/>
                    </a:lnTo>
                    <a:lnTo>
                      <a:pt x="0" y="5"/>
                    </a:lnTo>
                    <a:lnTo>
                      <a:pt x="0" y="5"/>
                    </a:lnTo>
                    <a:lnTo>
                      <a:pt x="0" y="6"/>
                    </a:lnTo>
                    <a:lnTo>
                      <a:pt x="0" y="6"/>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0" y="5"/>
                    </a:lnTo>
                    <a:lnTo>
                      <a:pt x="0" y="6"/>
                    </a:lnTo>
                    <a:lnTo>
                      <a:pt x="0" y="5"/>
                    </a:lnTo>
                    <a:lnTo>
                      <a:pt x="0" y="6"/>
                    </a:lnTo>
                    <a:lnTo>
                      <a:pt x="0" y="5"/>
                    </a:lnTo>
                    <a:lnTo>
                      <a:pt x="0" y="5"/>
                    </a:lnTo>
                    <a:lnTo>
                      <a:pt x="0" y="4"/>
                    </a:lnTo>
                    <a:lnTo>
                      <a:pt x="0" y="4"/>
                    </a:lnTo>
                    <a:lnTo>
                      <a:pt x="0" y="3"/>
                    </a:lnTo>
                    <a:lnTo>
                      <a:pt x="0" y="4"/>
                    </a:lnTo>
                    <a:lnTo>
                      <a:pt x="0" y="4"/>
                    </a:lnTo>
                    <a:lnTo>
                      <a:pt x="0" y="3"/>
                    </a:lnTo>
                    <a:lnTo>
                      <a:pt x="0" y="4"/>
                    </a:lnTo>
                    <a:lnTo>
                      <a:pt x="0" y="4"/>
                    </a:lnTo>
                    <a:lnTo>
                      <a:pt x="0" y="4"/>
                    </a:lnTo>
                    <a:lnTo>
                      <a:pt x="0" y="4"/>
                    </a:lnTo>
                    <a:lnTo>
                      <a:pt x="0" y="5"/>
                    </a:lnTo>
                    <a:lnTo>
                      <a:pt x="0" y="6"/>
                    </a:lnTo>
                    <a:lnTo>
                      <a:pt x="0" y="6"/>
                    </a:lnTo>
                    <a:lnTo>
                      <a:pt x="0" y="6"/>
                    </a:lnTo>
                    <a:lnTo>
                      <a:pt x="0" y="6"/>
                    </a:lnTo>
                    <a:lnTo>
                      <a:pt x="0" y="7"/>
                    </a:lnTo>
                    <a:lnTo>
                      <a:pt x="0" y="6"/>
                    </a:lnTo>
                    <a:lnTo>
                      <a:pt x="0" y="7"/>
                    </a:lnTo>
                    <a:lnTo>
                      <a:pt x="0" y="6"/>
                    </a:lnTo>
                    <a:lnTo>
                      <a:pt x="0" y="7"/>
                    </a:lnTo>
                    <a:lnTo>
                      <a:pt x="0" y="6"/>
                    </a:lnTo>
                    <a:lnTo>
                      <a:pt x="0" y="6"/>
                    </a:lnTo>
                    <a:lnTo>
                      <a:pt x="0" y="6"/>
                    </a:lnTo>
                    <a:lnTo>
                      <a:pt x="0" y="7"/>
                    </a:lnTo>
                    <a:lnTo>
                      <a:pt x="0" y="6"/>
                    </a:lnTo>
                    <a:lnTo>
                      <a:pt x="0" y="6"/>
                    </a:lnTo>
                    <a:lnTo>
                      <a:pt x="0" y="5"/>
                    </a:lnTo>
                    <a:lnTo>
                      <a:pt x="0" y="5"/>
                    </a:lnTo>
                    <a:lnTo>
                      <a:pt x="0" y="4"/>
                    </a:lnTo>
                    <a:lnTo>
                      <a:pt x="0" y="5"/>
                    </a:lnTo>
                    <a:lnTo>
                      <a:pt x="0" y="5"/>
                    </a:lnTo>
                    <a:lnTo>
                      <a:pt x="0" y="4"/>
                    </a:lnTo>
                    <a:lnTo>
                      <a:pt x="0" y="4"/>
                    </a:lnTo>
                    <a:lnTo>
                      <a:pt x="0" y="3"/>
                    </a:lnTo>
                    <a:lnTo>
                      <a:pt x="0" y="4"/>
                    </a:lnTo>
                    <a:lnTo>
                      <a:pt x="0" y="3"/>
                    </a:lnTo>
                    <a:lnTo>
                      <a:pt x="0" y="3"/>
                    </a:lnTo>
                    <a:lnTo>
                      <a:pt x="0" y="2"/>
                    </a:lnTo>
                    <a:lnTo>
                      <a:pt x="0" y="1"/>
                    </a:lnTo>
                    <a:lnTo>
                      <a:pt x="0" y="1"/>
                    </a:lnTo>
                    <a:lnTo>
                      <a:pt x="0" y="2"/>
                    </a:lnTo>
                    <a:lnTo>
                      <a:pt x="0" y="1"/>
                    </a:lnTo>
                    <a:lnTo>
                      <a:pt x="0" y="3"/>
                    </a:lnTo>
                    <a:lnTo>
                      <a:pt x="0" y="3"/>
                    </a:lnTo>
                    <a:lnTo>
                      <a:pt x="0" y="4"/>
                    </a:lnTo>
                    <a:lnTo>
                      <a:pt x="0" y="3"/>
                    </a:lnTo>
                    <a:lnTo>
                      <a:pt x="0" y="4"/>
                    </a:lnTo>
                    <a:lnTo>
                      <a:pt x="0" y="4"/>
                    </a:lnTo>
                    <a:lnTo>
                      <a:pt x="0" y="4"/>
                    </a:lnTo>
                    <a:lnTo>
                      <a:pt x="0" y="4"/>
                    </a:lnTo>
                    <a:lnTo>
                      <a:pt x="0" y="4"/>
                    </a:lnTo>
                    <a:lnTo>
                      <a:pt x="0" y="3"/>
                    </a:lnTo>
                    <a:lnTo>
                      <a:pt x="0" y="3"/>
                    </a:lnTo>
                    <a:lnTo>
                      <a:pt x="0" y="2"/>
                    </a:lnTo>
                    <a:lnTo>
                      <a:pt x="0" y="3"/>
                    </a:lnTo>
                    <a:lnTo>
                      <a:pt x="0" y="2"/>
                    </a:lnTo>
                    <a:lnTo>
                      <a:pt x="0" y="2"/>
                    </a:lnTo>
                    <a:lnTo>
                      <a:pt x="0" y="2"/>
                    </a:lnTo>
                    <a:lnTo>
                      <a:pt x="0" y="1"/>
                    </a:lnTo>
                    <a:lnTo>
                      <a:pt x="0" y="1"/>
                    </a:lnTo>
                    <a:lnTo>
                      <a:pt x="0" y="1"/>
                    </a:lnTo>
                    <a:lnTo>
                      <a:pt x="0" y="1"/>
                    </a:lnTo>
                    <a:lnTo>
                      <a:pt x="0" y="2"/>
                    </a:lnTo>
                    <a:lnTo>
                      <a:pt x="0" y="1"/>
                    </a:lnTo>
                    <a:lnTo>
                      <a:pt x="0" y="2"/>
                    </a:lnTo>
                    <a:lnTo>
                      <a:pt x="0" y="3"/>
                    </a:lnTo>
                    <a:lnTo>
                      <a:pt x="0" y="3"/>
                    </a:lnTo>
                    <a:lnTo>
                      <a:pt x="0" y="4"/>
                    </a:lnTo>
                    <a:lnTo>
                      <a:pt x="0" y="4"/>
                    </a:lnTo>
                    <a:lnTo>
                      <a:pt x="0" y="3"/>
                    </a:lnTo>
                    <a:lnTo>
                      <a:pt x="0" y="4"/>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7"/>
                    </a:lnTo>
                    <a:lnTo>
                      <a:pt x="0" y="7"/>
                    </a:lnTo>
                    <a:lnTo>
                      <a:pt x="0" y="7"/>
                    </a:lnTo>
                    <a:lnTo>
                      <a:pt x="0" y="7"/>
                    </a:lnTo>
                    <a:lnTo>
                      <a:pt x="0" y="7"/>
                    </a:lnTo>
                    <a:lnTo>
                      <a:pt x="0" y="6"/>
                    </a:lnTo>
                    <a:lnTo>
                      <a:pt x="0" y="6"/>
                    </a:lnTo>
                    <a:lnTo>
                      <a:pt x="0" y="6"/>
                    </a:lnTo>
                    <a:lnTo>
                      <a:pt x="0" y="4"/>
                    </a:lnTo>
                    <a:lnTo>
                      <a:pt x="0" y="4"/>
                    </a:lnTo>
                    <a:lnTo>
                      <a:pt x="0" y="4"/>
                    </a:lnTo>
                    <a:lnTo>
                      <a:pt x="0" y="5"/>
                    </a:lnTo>
                    <a:lnTo>
                      <a:pt x="0" y="4"/>
                    </a:lnTo>
                    <a:lnTo>
                      <a:pt x="0" y="4"/>
                    </a:lnTo>
                    <a:lnTo>
                      <a:pt x="0" y="4"/>
                    </a:lnTo>
                    <a:lnTo>
                      <a:pt x="0" y="3"/>
                    </a:lnTo>
                    <a:lnTo>
                      <a:pt x="0" y="3"/>
                    </a:lnTo>
                    <a:lnTo>
                      <a:pt x="0" y="3"/>
                    </a:lnTo>
                    <a:lnTo>
                      <a:pt x="0" y="2"/>
                    </a:lnTo>
                    <a:lnTo>
                      <a:pt x="0" y="2"/>
                    </a:lnTo>
                    <a:lnTo>
                      <a:pt x="0" y="1"/>
                    </a:lnTo>
                    <a:lnTo>
                      <a:pt x="0" y="1"/>
                    </a:lnTo>
                    <a:lnTo>
                      <a:pt x="0" y="1"/>
                    </a:lnTo>
                    <a:lnTo>
                      <a:pt x="0" y="1"/>
                    </a:lnTo>
                    <a:lnTo>
                      <a:pt x="0" y="1"/>
                    </a:lnTo>
                    <a:lnTo>
                      <a:pt x="0" y="1"/>
                    </a:lnTo>
                    <a:lnTo>
                      <a:pt x="0" y="0"/>
                    </a:lnTo>
                    <a:lnTo>
                      <a:pt x="0" y="1"/>
                    </a:lnTo>
                    <a:lnTo>
                      <a:pt x="0" y="1"/>
                    </a:lnTo>
                    <a:lnTo>
                      <a:pt x="0" y="1"/>
                    </a:lnTo>
                    <a:lnTo>
                      <a:pt x="0" y="2"/>
                    </a:lnTo>
                    <a:lnTo>
                      <a:pt x="0" y="2"/>
                    </a:lnTo>
                    <a:lnTo>
                      <a:pt x="0" y="2"/>
                    </a:lnTo>
                    <a:lnTo>
                      <a:pt x="0" y="3"/>
                    </a:lnTo>
                    <a:lnTo>
                      <a:pt x="0" y="3"/>
                    </a:lnTo>
                    <a:lnTo>
                      <a:pt x="0" y="3"/>
                    </a:lnTo>
                    <a:lnTo>
                      <a:pt x="0" y="3"/>
                    </a:lnTo>
                    <a:lnTo>
                      <a:pt x="0" y="4"/>
                    </a:lnTo>
                    <a:lnTo>
                      <a:pt x="0" y="4"/>
                    </a:lnTo>
                    <a:lnTo>
                      <a:pt x="0" y="4"/>
                    </a:lnTo>
                    <a:lnTo>
                      <a:pt x="0" y="4"/>
                    </a:lnTo>
                    <a:lnTo>
                      <a:pt x="0" y="4"/>
                    </a:lnTo>
                    <a:lnTo>
                      <a:pt x="0" y="5"/>
                    </a:lnTo>
                    <a:lnTo>
                      <a:pt x="0" y="5"/>
                    </a:lnTo>
                    <a:lnTo>
                      <a:pt x="0" y="4"/>
                    </a:lnTo>
                    <a:lnTo>
                      <a:pt x="0" y="5"/>
                    </a:lnTo>
                    <a:lnTo>
                      <a:pt x="0" y="5"/>
                    </a:lnTo>
                    <a:lnTo>
                      <a:pt x="0" y="5"/>
                    </a:lnTo>
                    <a:lnTo>
                      <a:pt x="0" y="6"/>
                    </a:lnTo>
                    <a:lnTo>
                      <a:pt x="0" y="6"/>
                    </a:lnTo>
                    <a:lnTo>
                      <a:pt x="0" y="7"/>
                    </a:lnTo>
                    <a:lnTo>
                      <a:pt x="0" y="7"/>
                    </a:lnTo>
                    <a:lnTo>
                      <a:pt x="0" y="7"/>
                    </a:lnTo>
                    <a:lnTo>
                      <a:pt x="0" y="7"/>
                    </a:lnTo>
                    <a:lnTo>
                      <a:pt x="0" y="7"/>
                    </a:lnTo>
                    <a:lnTo>
                      <a:pt x="0" y="8"/>
                    </a:lnTo>
                    <a:lnTo>
                      <a:pt x="0" y="8"/>
                    </a:lnTo>
                    <a:lnTo>
                      <a:pt x="0" y="8"/>
                    </a:lnTo>
                    <a:lnTo>
                      <a:pt x="0" y="9"/>
                    </a:lnTo>
                    <a:lnTo>
                      <a:pt x="0" y="9"/>
                    </a:lnTo>
                    <a:lnTo>
                      <a:pt x="0" y="8"/>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9"/>
                    </a:lnTo>
                    <a:lnTo>
                      <a:pt x="0" y="10"/>
                    </a:lnTo>
                    <a:lnTo>
                      <a:pt x="0" y="10"/>
                    </a:lnTo>
                    <a:lnTo>
                      <a:pt x="0" y="9"/>
                    </a:lnTo>
                    <a:lnTo>
                      <a:pt x="0" y="10"/>
                    </a:lnTo>
                    <a:lnTo>
                      <a:pt x="0" y="10"/>
                    </a:lnTo>
                    <a:lnTo>
                      <a:pt x="0" y="9"/>
                    </a:lnTo>
                    <a:lnTo>
                      <a:pt x="0" y="10"/>
                    </a:lnTo>
                    <a:lnTo>
                      <a:pt x="0" y="9"/>
                    </a:lnTo>
                    <a:lnTo>
                      <a:pt x="0" y="10"/>
                    </a:lnTo>
                    <a:lnTo>
                      <a:pt x="0" y="10"/>
                    </a:lnTo>
                    <a:lnTo>
                      <a:pt x="0" y="10"/>
                    </a:lnTo>
                    <a:lnTo>
                      <a:pt x="0" y="10"/>
                    </a:lnTo>
                    <a:lnTo>
                      <a:pt x="0" y="11"/>
                    </a:lnTo>
                    <a:lnTo>
                      <a:pt x="0" y="11"/>
                    </a:lnTo>
                    <a:lnTo>
                      <a:pt x="0" y="11"/>
                    </a:lnTo>
                    <a:lnTo>
                      <a:pt x="0" y="12"/>
                    </a:lnTo>
                    <a:lnTo>
                      <a:pt x="0" y="11"/>
                    </a:lnTo>
                    <a:lnTo>
                      <a:pt x="0" y="11"/>
                    </a:lnTo>
                    <a:lnTo>
                      <a:pt x="0" y="11"/>
                    </a:lnTo>
                    <a:lnTo>
                      <a:pt x="0" y="11"/>
                    </a:lnTo>
                    <a:lnTo>
                      <a:pt x="0" y="11"/>
                    </a:lnTo>
                    <a:lnTo>
                      <a:pt x="0" y="11"/>
                    </a:lnTo>
                    <a:lnTo>
                      <a:pt x="0" y="11"/>
                    </a:lnTo>
                    <a:lnTo>
                      <a:pt x="0" y="10"/>
                    </a:lnTo>
                    <a:lnTo>
                      <a:pt x="0" y="11"/>
                    </a:lnTo>
                    <a:lnTo>
                      <a:pt x="0" y="10"/>
                    </a:lnTo>
                    <a:lnTo>
                      <a:pt x="0" y="9"/>
                    </a:lnTo>
                    <a:lnTo>
                      <a:pt x="0" y="9"/>
                    </a:lnTo>
                    <a:lnTo>
                      <a:pt x="0" y="9"/>
                    </a:lnTo>
                    <a:lnTo>
                      <a:pt x="0" y="9"/>
                    </a:lnTo>
                    <a:lnTo>
                      <a:pt x="0" y="9"/>
                    </a:lnTo>
                    <a:lnTo>
                      <a:pt x="0" y="10"/>
                    </a:lnTo>
                    <a:lnTo>
                      <a:pt x="0" y="9"/>
                    </a:lnTo>
                    <a:lnTo>
                      <a:pt x="0" y="10"/>
                    </a:lnTo>
                    <a:lnTo>
                      <a:pt x="0" y="10"/>
                    </a:lnTo>
                    <a:lnTo>
                      <a:pt x="0" y="10"/>
                    </a:lnTo>
                    <a:lnTo>
                      <a:pt x="0" y="11"/>
                    </a:lnTo>
                    <a:lnTo>
                      <a:pt x="0" y="10"/>
                    </a:lnTo>
                    <a:lnTo>
                      <a:pt x="0" y="10"/>
                    </a:lnTo>
                    <a:lnTo>
                      <a:pt x="0" y="9"/>
                    </a:lnTo>
                    <a:lnTo>
                      <a:pt x="0" y="10"/>
                    </a:lnTo>
                    <a:lnTo>
                      <a:pt x="0" y="9"/>
                    </a:lnTo>
                    <a:lnTo>
                      <a:pt x="0" y="10"/>
                    </a:lnTo>
                    <a:lnTo>
                      <a:pt x="0" y="11"/>
                    </a:lnTo>
                    <a:lnTo>
                      <a:pt x="0" y="10"/>
                    </a:lnTo>
                    <a:lnTo>
                      <a:pt x="0" y="9"/>
                    </a:lnTo>
                    <a:lnTo>
                      <a:pt x="0" y="10"/>
                    </a:lnTo>
                    <a:lnTo>
                      <a:pt x="0" y="9"/>
                    </a:lnTo>
                    <a:lnTo>
                      <a:pt x="0" y="10"/>
                    </a:lnTo>
                    <a:lnTo>
                      <a:pt x="0" y="9"/>
                    </a:lnTo>
                    <a:lnTo>
                      <a:pt x="0" y="10"/>
                    </a:lnTo>
                    <a:lnTo>
                      <a:pt x="0" y="9"/>
                    </a:lnTo>
                    <a:lnTo>
                      <a:pt x="0" y="10"/>
                    </a:lnTo>
                    <a:lnTo>
                      <a:pt x="0" y="10"/>
                    </a:lnTo>
                    <a:lnTo>
                      <a:pt x="0" y="9"/>
                    </a:lnTo>
                    <a:lnTo>
                      <a:pt x="0" y="9"/>
                    </a:lnTo>
                    <a:lnTo>
                      <a:pt x="0" y="9"/>
                    </a:lnTo>
                    <a:lnTo>
                      <a:pt x="0" y="8"/>
                    </a:lnTo>
                    <a:lnTo>
                      <a:pt x="0" y="8"/>
                    </a:lnTo>
                    <a:lnTo>
                      <a:pt x="0" y="8"/>
                    </a:lnTo>
                    <a:lnTo>
                      <a:pt x="0" y="7"/>
                    </a:lnTo>
                    <a:lnTo>
                      <a:pt x="0" y="7"/>
                    </a:lnTo>
                    <a:lnTo>
                      <a:pt x="0" y="8"/>
                    </a:lnTo>
                    <a:lnTo>
                      <a:pt x="0" y="8"/>
                    </a:lnTo>
                    <a:lnTo>
                      <a:pt x="0" y="9"/>
                    </a:lnTo>
                    <a:lnTo>
                      <a:pt x="0" y="9"/>
                    </a:lnTo>
                    <a:lnTo>
                      <a:pt x="0" y="9"/>
                    </a:lnTo>
                    <a:lnTo>
                      <a:pt x="0" y="9"/>
                    </a:lnTo>
                    <a:lnTo>
                      <a:pt x="0" y="9"/>
                    </a:lnTo>
                    <a:lnTo>
                      <a:pt x="0" y="10"/>
                    </a:lnTo>
                    <a:lnTo>
                      <a:pt x="0" y="10"/>
                    </a:lnTo>
                    <a:lnTo>
                      <a:pt x="0" y="11"/>
                    </a:lnTo>
                    <a:lnTo>
                      <a:pt x="0" y="11"/>
                    </a:lnTo>
                    <a:lnTo>
                      <a:pt x="0" y="11"/>
                    </a:lnTo>
                    <a:lnTo>
                      <a:pt x="0" y="11"/>
                    </a:lnTo>
                    <a:lnTo>
                      <a:pt x="0" y="11"/>
                    </a:lnTo>
                    <a:lnTo>
                      <a:pt x="0" y="12"/>
                    </a:lnTo>
                  </a:path>
                </a:pathLst>
              </a:custGeom>
              <a:noFill/>
              <a:ln w="0">
                <a:solidFill>
                  <a:srgbClr val="3366FF"/>
                </a:solidFill>
                <a:prstDash val="solid"/>
                <a:round/>
                <a:headEnd/>
                <a:tailEnd/>
              </a:ln>
            </p:spPr>
            <p:txBody>
              <a:bodyPr/>
              <a:lstStyle/>
              <a:p>
                <a:endParaRPr lang="en-GB"/>
              </a:p>
            </p:txBody>
          </p:sp>
          <p:sp>
            <p:nvSpPr>
              <p:cNvPr id="186049" name="Freeform 705"/>
              <p:cNvSpPr>
                <a:spLocks/>
              </p:cNvSpPr>
              <p:nvPr/>
            </p:nvSpPr>
            <p:spPr bwMode="auto">
              <a:xfrm>
                <a:off x="3084" y="3575"/>
                <a:ext cx="6" cy="54"/>
              </a:xfrm>
              <a:custGeom>
                <a:avLst/>
                <a:gdLst/>
                <a:ahLst/>
                <a:cxnLst>
                  <a:cxn ang="0">
                    <a:pos x="0" y="6"/>
                  </a:cxn>
                  <a:cxn ang="0">
                    <a:pos x="0" y="6"/>
                  </a:cxn>
                  <a:cxn ang="0">
                    <a:pos x="0" y="5"/>
                  </a:cxn>
                  <a:cxn ang="0">
                    <a:pos x="0" y="7"/>
                  </a:cxn>
                  <a:cxn ang="0">
                    <a:pos x="0" y="7"/>
                  </a:cxn>
                  <a:cxn ang="0">
                    <a:pos x="0" y="5"/>
                  </a:cxn>
                  <a:cxn ang="0">
                    <a:pos x="0" y="7"/>
                  </a:cxn>
                  <a:cxn ang="0">
                    <a:pos x="0" y="4"/>
                  </a:cxn>
                  <a:cxn ang="0">
                    <a:pos x="0" y="3"/>
                  </a:cxn>
                  <a:cxn ang="0">
                    <a:pos x="0" y="4"/>
                  </a:cxn>
                  <a:cxn ang="0">
                    <a:pos x="0" y="6"/>
                  </a:cxn>
                  <a:cxn ang="0">
                    <a:pos x="0" y="7"/>
                  </a:cxn>
                  <a:cxn ang="0">
                    <a:pos x="0" y="6"/>
                  </a:cxn>
                  <a:cxn ang="0">
                    <a:pos x="0" y="6"/>
                  </a:cxn>
                  <a:cxn ang="0">
                    <a:pos x="0" y="5"/>
                  </a:cxn>
                  <a:cxn ang="0">
                    <a:pos x="0" y="4"/>
                  </a:cxn>
                  <a:cxn ang="0">
                    <a:pos x="0" y="7"/>
                  </a:cxn>
                  <a:cxn ang="0">
                    <a:pos x="0" y="6"/>
                  </a:cxn>
                  <a:cxn ang="0">
                    <a:pos x="0" y="7"/>
                  </a:cxn>
                  <a:cxn ang="0">
                    <a:pos x="0" y="7"/>
                  </a:cxn>
                  <a:cxn ang="0">
                    <a:pos x="0" y="7"/>
                  </a:cxn>
                  <a:cxn ang="0">
                    <a:pos x="0" y="7"/>
                  </a:cxn>
                  <a:cxn ang="0">
                    <a:pos x="0" y="7"/>
                  </a:cxn>
                  <a:cxn ang="0">
                    <a:pos x="0" y="6"/>
                  </a:cxn>
                  <a:cxn ang="0">
                    <a:pos x="0" y="7"/>
                  </a:cxn>
                  <a:cxn ang="0">
                    <a:pos x="0" y="7"/>
                  </a:cxn>
                  <a:cxn ang="0">
                    <a:pos x="0" y="8"/>
                  </a:cxn>
                  <a:cxn ang="0">
                    <a:pos x="0" y="8"/>
                  </a:cxn>
                  <a:cxn ang="0">
                    <a:pos x="0" y="7"/>
                  </a:cxn>
                  <a:cxn ang="0">
                    <a:pos x="0" y="7"/>
                  </a:cxn>
                  <a:cxn ang="0">
                    <a:pos x="1" y="4"/>
                  </a:cxn>
                  <a:cxn ang="0">
                    <a:pos x="1" y="6"/>
                  </a:cxn>
                  <a:cxn ang="0">
                    <a:pos x="1" y="3"/>
                  </a:cxn>
                  <a:cxn ang="0">
                    <a:pos x="1" y="3"/>
                  </a:cxn>
                  <a:cxn ang="0">
                    <a:pos x="1" y="4"/>
                  </a:cxn>
                  <a:cxn ang="0">
                    <a:pos x="1" y="3"/>
                  </a:cxn>
                  <a:cxn ang="0">
                    <a:pos x="1" y="4"/>
                  </a:cxn>
                  <a:cxn ang="0">
                    <a:pos x="1" y="5"/>
                  </a:cxn>
                  <a:cxn ang="0">
                    <a:pos x="1" y="3"/>
                  </a:cxn>
                  <a:cxn ang="0">
                    <a:pos x="1" y="5"/>
                  </a:cxn>
                  <a:cxn ang="0">
                    <a:pos x="1" y="4"/>
                  </a:cxn>
                  <a:cxn ang="0">
                    <a:pos x="1" y="4"/>
                  </a:cxn>
                  <a:cxn ang="0">
                    <a:pos x="1" y="5"/>
                  </a:cxn>
                  <a:cxn ang="0">
                    <a:pos x="1" y="1"/>
                  </a:cxn>
                  <a:cxn ang="0">
                    <a:pos x="1" y="2"/>
                  </a:cxn>
                  <a:cxn ang="0">
                    <a:pos x="1" y="3"/>
                  </a:cxn>
                  <a:cxn ang="0">
                    <a:pos x="1" y="2"/>
                  </a:cxn>
                  <a:cxn ang="0">
                    <a:pos x="1" y="3"/>
                  </a:cxn>
                  <a:cxn ang="0">
                    <a:pos x="1" y="0"/>
                  </a:cxn>
                  <a:cxn ang="0">
                    <a:pos x="1" y="1"/>
                  </a:cxn>
                  <a:cxn ang="0">
                    <a:pos x="1" y="0"/>
                  </a:cxn>
                  <a:cxn ang="0">
                    <a:pos x="1" y="3"/>
                  </a:cxn>
                  <a:cxn ang="0">
                    <a:pos x="1" y="3"/>
                  </a:cxn>
                  <a:cxn ang="0">
                    <a:pos x="1" y="0"/>
                  </a:cxn>
                  <a:cxn ang="0">
                    <a:pos x="1" y="2"/>
                  </a:cxn>
                  <a:cxn ang="0">
                    <a:pos x="1" y="4"/>
                  </a:cxn>
                  <a:cxn ang="0">
                    <a:pos x="1" y="5"/>
                  </a:cxn>
                  <a:cxn ang="0">
                    <a:pos x="1" y="8"/>
                  </a:cxn>
                  <a:cxn ang="0">
                    <a:pos x="1" y="8"/>
                  </a:cxn>
                  <a:cxn ang="0">
                    <a:pos x="1" y="8"/>
                  </a:cxn>
                  <a:cxn ang="0">
                    <a:pos x="1" y="6"/>
                  </a:cxn>
                  <a:cxn ang="0">
                    <a:pos x="1" y="6"/>
                  </a:cxn>
                  <a:cxn ang="0">
                    <a:pos x="1" y="7"/>
                  </a:cxn>
                </a:cxnLst>
                <a:rect l="0" t="0" r="r" b="b"/>
                <a:pathLst>
                  <a:path w="1" h="9">
                    <a:moveTo>
                      <a:pt x="0" y="8"/>
                    </a:moveTo>
                    <a:lnTo>
                      <a:pt x="0" y="8"/>
                    </a:lnTo>
                    <a:lnTo>
                      <a:pt x="0" y="7"/>
                    </a:lnTo>
                    <a:lnTo>
                      <a:pt x="0" y="8"/>
                    </a:lnTo>
                    <a:lnTo>
                      <a:pt x="0" y="7"/>
                    </a:lnTo>
                    <a:lnTo>
                      <a:pt x="0" y="6"/>
                    </a:lnTo>
                    <a:lnTo>
                      <a:pt x="0" y="7"/>
                    </a:lnTo>
                    <a:lnTo>
                      <a:pt x="0" y="6"/>
                    </a:lnTo>
                    <a:lnTo>
                      <a:pt x="0" y="6"/>
                    </a:lnTo>
                    <a:lnTo>
                      <a:pt x="0" y="5"/>
                    </a:lnTo>
                    <a:lnTo>
                      <a:pt x="0" y="6"/>
                    </a:lnTo>
                    <a:lnTo>
                      <a:pt x="0" y="6"/>
                    </a:lnTo>
                    <a:lnTo>
                      <a:pt x="0" y="7"/>
                    </a:lnTo>
                    <a:lnTo>
                      <a:pt x="0" y="6"/>
                    </a:lnTo>
                    <a:lnTo>
                      <a:pt x="0" y="6"/>
                    </a:lnTo>
                    <a:lnTo>
                      <a:pt x="0" y="6"/>
                    </a:lnTo>
                    <a:lnTo>
                      <a:pt x="0" y="6"/>
                    </a:lnTo>
                    <a:lnTo>
                      <a:pt x="0" y="7"/>
                    </a:lnTo>
                    <a:lnTo>
                      <a:pt x="0" y="7"/>
                    </a:lnTo>
                    <a:lnTo>
                      <a:pt x="0" y="6"/>
                    </a:lnTo>
                    <a:lnTo>
                      <a:pt x="0" y="7"/>
                    </a:lnTo>
                    <a:lnTo>
                      <a:pt x="0" y="6"/>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7"/>
                    </a:lnTo>
                    <a:lnTo>
                      <a:pt x="0" y="7"/>
                    </a:lnTo>
                    <a:lnTo>
                      <a:pt x="0" y="7"/>
                    </a:lnTo>
                    <a:lnTo>
                      <a:pt x="0" y="7"/>
                    </a:lnTo>
                    <a:lnTo>
                      <a:pt x="0" y="7"/>
                    </a:lnTo>
                    <a:lnTo>
                      <a:pt x="0" y="6"/>
                    </a:lnTo>
                    <a:lnTo>
                      <a:pt x="0" y="6"/>
                    </a:lnTo>
                    <a:lnTo>
                      <a:pt x="0" y="6"/>
                    </a:lnTo>
                    <a:lnTo>
                      <a:pt x="0" y="5"/>
                    </a:lnTo>
                    <a:lnTo>
                      <a:pt x="0" y="6"/>
                    </a:lnTo>
                    <a:lnTo>
                      <a:pt x="0" y="5"/>
                    </a:lnTo>
                    <a:lnTo>
                      <a:pt x="0" y="5"/>
                    </a:lnTo>
                    <a:lnTo>
                      <a:pt x="0" y="5"/>
                    </a:lnTo>
                    <a:lnTo>
                      <a:pt x="0" y="5"/>
                    </a:lnTo>
                    <a:lnTo>
                      <a:pt x="0" y="6"/>
                    </a:lnTo>
                    <a:lnTo>
                      <a:pt x="0" y="6"/>
                    </a:lnTo>
                    <a:lnTo>
                      <a:pt x="0" y="6"/>
                    </a:lnTo>
                    <a:lnTo>
                      <a:pt x="0" y="7"/>
                    </a:lnTo>
                    <a:lnTo>
                      <a:pt x="0" y="6"/>
                    </a:lnTo>
                    <a:lnTo>
                      <a:pt x="0" y="7"/>
                    </a:lnTo>
                    <a:lnTo>
                      <a:pt x="0" y="6"/>
                    </a:lnTo>
                    <a:lnTo>
                      <a:pt x="0" y="7"/>
                    </a:lnTo>
                    <a:lnTo>
                      <a:pt x="0" y="6"/>
                    </a:lnTo>
                    <a:lnTo>
                      <a:pt x="0" y="7"/>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5"/>
                    </a:lnTo>
                    <a:lnTo>
                      <a:pt x="0" y="5"/>
                    </a:lnTo>
                    <a:lnTo>
                      <a:pt x="0" y="4"/>
                    </a:lnTo>
                    <a:lnTo>
                      <a:pt x="0" y="4"/>
                    </a:lnTo>
                    <a:lnTo>
                      <a:pt x="0" y="3"/>
                    </a:lnTo>
                    <a:lnTo>
                      <a:pt x="0" y="3"/>
                    </a:lnTo>
                    <a:lnTo>
                      <a:pt x="0" y="3"/>
                    </a:lnTo>
                    <a:lnTo>
                      <a:pt x="0" y="4"/>
                    </a:lnTo>
                    <a:lnTo>
                      <a:pt x="0" y="3"/>
                    </a:lnTo>
                    <a:lnTo>
                      <a:pt x="0" y="3"/>
                    </a:lnTo>
                    <a:lnTo>
                      <a:pt x="0" y="4"/>
                    </a:lnTo>
                    <a:lnTo>
                      <a:pt x="0" y="4"/>
                    </a:lnTo>
                    <a:lnTo>
                      <a:pt x="0" y="4"/>
                    </a:lnTo>
                    <a:lnTo>
                      <a:pt x="0" y="4"/>
                    </a:lnTo>
                    <a:lnTo>
                      <a:pt x="0" y="5"/>
                    </a:lnTo>
                    <a:lnTo>
                      <a:pt x="0" y="4"/>
                    </a:lnTo>
                    <a:lnTo>
                      <a:pt x="0" y="4"/>
                    </a:lnTo>
                    <a:lnTo>
                      <a:pt x="0" y="4"/>
                    </a:lnTo>
                    <a:lnTo>
                      <a:pt x="0" y="4"/>
                    </a:lnTo>
                    <a:lnTo>
                      <a:pt x="0" y="4"/>
                    </a:lnTo>
                    <a:lnTo>
                      <a:pt x="0" y="5"/>
                    </a:lnTo>
                    <a:lnTo>
                      <a:pt x="0" y="4"/>
                    </a:lnTo>
                    <a:lnTo>
                      <a:pt x="0" y="4"/>
                    </a:lnTo>
                    <a:lnTo>
                      <a:pt x="0" y="4"/>
                    </a:lnTo>
                    <a:lnTo>
                      <a:pt x="0" y="5"/>
                    </a:lnTo>
                    <a:lnTo>
                      <a:pt x="0" y="5"/>
                    </a:lnTo>
                    <a:lnTo>
                      <a:pt x="0" y="5"/>
                    </a:lnTo>
                    <a:lnTo>
                      <a:pt x="0" y="6"/>
                    </a:lnTo>
                    <a:lnTo>
                      <a:pt x="0" y="7"/>
                    </a:lnTo>
                    <a:lnTo>
                      <a:pt x="0" y="6"/>
                    </a:lnTo>
                    <a:lnTo>
                      <a:pt x="0" y="7"/>
                    </a:lnTo>
                    <a:lnTo>
                      <a:pt x="0" y="7"/>
                    </a:lnTo>
                    <a:lnTo>
                      <a:pt x="0" y="7"/>
                    </a:lnTo>
                    <a:lnTo>
                      <a:pt x="0" y="8"/>
                    </a:lnTo>
                    <a:lnTo>
                      <a:pt x="0" y="8"/>
                    </a:lnTo>
                    <a:lnTo>
                      <a:pt x="0" y="8"/>
                    </a:lnTo>
                    <a:lnTo>
                      <a:pt x="0" y="7"/>
                    </a:lnTo>
                    <a:lnTo>
                      <a:pt x="0" y="7"/>
                    </a:lnTo>
                    <a:lnTo>
                      <a:pt x="0" y="7"/>
                    </a:lnTo>
                    <a:lnTo>
                      <a:pt x="0" y="8"/>
                    </a:lnTo>
                    <a:lnTo>
                      <a:pt x="0" y="8"/>
                    </a:lnTo>
                    <a:lnTo>
                      <a:pt x="0" y="8"/>
                    </a:lnTo>
                    <a:lnTo>
                      <a:pt x="0" y="8"/>
                    </a:lnTo>
                    <a:lnTo>
                      <a:pt x="0" y="7"/>
                    </a:lnTo>
                    <a:lnTo>
                      <a:pt x="0" y="8"/>
                    </a:lnTo>
                    <a:lnTo>
                      <a:pt x="0" y="7"/>
                    </a:lnTo>
                    <a:lnTo>
                      <a:pt x="0" y="7"/>
                    </a:lnTo>
                    <a:lnTo>
                      <a:pt x="0" y="7"/>
                    </a:lnTo>
                    <a:lnTo>
                      <a:pt x="0" y="7"/>
                    </a:lnTo>
                    <a:lnTo>
                      <a:pt x="0" y="6"/>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5"/>
                    </a:lnTo>
                    <a:lnTo>
                      <a:pt x="0" y="6"/>
                    </a:lnTo>
                    <a:lnTo>
                      <a:pt x="0" y="6"/>
                    </a:lnTo>
                    <a:lnTo>
                      <a:pt x="0" y="6"/>
                    </a:lnTo>
                    <a:lnTo>
                      <a:pt x="0" y="6"/>
                    </a:lnTo>
                    <a:lnTo>
                      <a:pt x="0" y="6"/>
                    </a:lnTo>
                    <a:lnTo>
                      <a:pt x="0" y="6"/>
                    </a:lnTo>
                    <a:lnTo>
                      <a:pt x="0" y="5"/>
                    </a:lnTo>
                    <a:lnTo>
                      <a:pt x="0" y="5"/>
                    </a:lnTo>
                    <a:lnTo>
                      <a:pt x="0" y="5"/>
                    </a:lnTo>
                    <a:lnTo>
                      <a:pt x="0" y="4"/>
                    </a:lnTo>
                    <a:lnTo>
                      <a:pt x="0" y="5"/>
                    </a:lnTo>
                    <a:lnTo>
                      <a:pt x="0" y="5"/>
                    </a:lnTo>
                    <a:lnTo>
                      <a:pt x="0" y="5"/>
                    </a:lnTo>
                    <a:lnTo>
                      <a:pt x="0" y="5"/>
                    </a:lnTo>
                    <a:lnTo>
                      <a:pt x="0" y="5"/>
                    </a:lnTo>
                    <a:lnTo>
                      <a:pt x="0" y="6"/>
                    </a:lnTo>
                    <a:lnTo>
                      <a:pt x="0" y="6"/>
                    </a:lnTo>
                    <a:lnTo>
                      <a:pt x="0" y="5"/>
                    </a:lnTo>
                    <a:lnTo>
                      <a:pt x="0" y="5"/>
                    </a:lnTo>
                    <a:lnTo>
                      <a:pt x="0" y="4"/>
                    </a:lnTo>
                    <a:lnTo>
                      <a:pt x="0" y="5"/>
                    </a:lnTo>
                    <a:lnTo>
                      <a:pt x="0" y="5"/>
                    </a:lnTo>
                    <a:lnTo>
                      <a:pt x="0" y="6"/>
                    </a:lnTo>
                    <a:lnTo>
                      <a:pt x="0" y="6"/>
                    </a:lnTo>
                    <a:lnTo>
                      <a:pt x="0" y="5"/>
                    </a:lnTo>
                    <a:lnTo>
                      <a:pt x="0" y="6"/>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7"/>
                    </a:lnTo>
                    <a:lnTo>
                      <a:pt x="0" y="7"/>
                    </a:lnTo>
                    <a:lnTo>
                      <a:pt x="0" y="7"/>
                    </a:lnTo>
                    <a:lnTo>
                      <a:pt x="0" y="8"/>
                    </a:lnTo>
                    <a:lnTo>
                      <a:pt x="0" y="8"/>
                    </a:lnTo>
                    <a:lnTo>
                      <a:pt x="0" y="8"/>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8"/>
                    </a:lnTo>
                    <a:lnTo>
                      <a:pt x="0" y="7"/>
                    </a:lnTo>
                    <a:lnTo>
                      <a:pt x="0" y="7"/>
                    </a:lnTo>
                    <a:lnTo>
                      <a:pt x="0" y="6"/>
                    </a:lnTo>
                    <a:lnTo>
                      <a:pt x="0" y="7"/>
                    </a:lnTo>
                    <a:lnTo>
                      <a:pt x="0" y="6"/>
                    </a:lnTo>
                    <a:lnTo>
                      <a:pt x="0" y="6"/>
                    </a:lnTo>
                    <a:lnTo>
                      <a:pt x="0" y="7"/>
                    </a:lnTo>
                    <a:lnTo>
                      <a:pt x="0" y="6"/>
                    </a:lnTo>
                    <a:lnTo>
                      <a:pt x="0" y="5"/>
                    </a:lnTo>
                    <a:lnTo>
                      <a:pt x="0" y="6"/>
                    </a:lnTo>
                    <a:lnTo>
                      <a:pt x="0" y="5"/>
                    </a:lnTo>
                    <a:lnTo>
                      <a:pt x="0" y="6"/>
                    </a:lnTo>
                    <a:lnTo>
                      <a:pt x="0" y="5"/>
                    </a:lnTo>
                    <a:lnTo>
                      <a:pt x="0" y="6"/>
                    </a:lnTo>
                    <a:lnTo>
                      <a:pt x="0" y="5"/>
                    </a:lnTo>
                    <a:lnTo>
                      <a:pt x="0" y="6"/>
                    </a:lnTo>
                    <a:lnTo>
                      <a:pt x="0" y="7"/>
                    </a:lnTo>
                    <a:lnTo>
                      <a:pt x="0" y="6"/>
                    </a:lnTo>
                    <a:lnTo>
                      <a:pt x="0" y="6"/>
                    </a:lnTo>
                    <a:lnTo>
                      <a:pt x="0" y="7"/>
                    </a:lnTo>
                    <a:lnTo>
                      <a:pt x="0" y="7"/>
                    </a:lnTo>
                    <a:lnTo>
                      <a:pt x="0" y="7"/>
                    </a:lnTo>
                    <a:lnTo>
                      <a:pt x="0" y="7"/>
                    </a:lnTo>
                    <a:lnTo>
                      <a:pt x="0" y="6"/>
                    </a:lnTo>
                    <a:lnTo>
                      <a:pt x="0" y="7"/>
                    </a:lnTo>
                    <a:lnTo>
                      <a:pt x="0" y="7"/>
                    </a:lnTo>
                    <a:lnTo>
                      <a:pt x="0" y="6"/>
                    </a:lnTo>
                    <a:lnTo>
                      <a:pt x="0" y="7"/>
                    </a:lnTo>
                    <a:lnTo>
                      <a:pt x="0" y="7"/>
                    </a:lnTo>
                    <a:lnTo>
                      <a:pt x="0" y="7"/>
                    </a:lnTo>
                    <a:lnTo>
                      <a:pt x="0" y="8"/>
                    </a:lnTo>
                    <a:lnTo>
                      <a:pt x="0" y="7"/>
                    </a:lnTo>
                    <a:lnTo>
                      <a:pt x="0" y="7"/>
                    </a:lnTo>
                    <a:lnTo>
                      <a:pt x="0" y="8"/>
                    </a:lnTo>
                    <a:lnTo>
                      <a:pt x="0" y="7"/>
                    </a:lnTo>
                    <a:lnTo>
                      <a:pt x="0" y="8"/>
                    </a:lnTo>
                    <a:lnTo>
                      <a:pt x="0" y="7"/>
                    </a:lnTo>
                    <a:lnTo>
                      <a:pt x="0" y="8"/>
                    </a:lnTo>
                    <a:lnTo>
                      <a:pt x="0" y="8"/>
                    </a:lnTo>
                    <a:lnTo>
                      <a:pt x="0" y="9"/>
                    </a:lnTo>
                    <a:lnTo>
                      <a:pt x="0" y="8"/>
                    </a:lnTo>
                    <a:lnTo>
                      <a:pt x="0" y="9"/>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8"/>
                    </a:lnTo>
                    <a:lnTo>
                      <a:pt x="0" y="7"/>
                    </a:lnTo>
                    <a:lnTo>
                      <a:pt x="0" y="7"/>
                    </a:lnTo>
                    <a:lnTo>
                      <a:pt x="0" y="7"/>
                    </a:lnTo>
                    <a:lnTo>
                      <a:pt x="0" y="6"/>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5"/>
                    </a:lnTo>
                    <a:lnTo>
                      <a:pt x="0" y="5"/>
                    </a:lnTo>
                    <a:lnTo>
                      <a:pt x="1" y="5"/>
                    </a:lnTo>
                    <a:lnTo>
                      <a:pt x="1" y="4"/>
                    </a:lnTo>
                    <a:lnTo>
                      <a:pt x="1" y="4"/>
                    </a:lnTo>
                    <a:lnTo>
                      <a:pt x="1" y="4"/>
                    </a:lnTo>
                    <a:lnTo>
                      <a:pt x="1" y="3"/>
                    </a:lnTo>
                    <a:lnTo>
                      <a:pt x="1" y="4"/>
                    </a:lnTo>
                    <a:lnTo>
                      <a:pt x="1" y="4"/>
                    </a:lnTo>
                    <a:lnTo>
                      <a:pt x="1" y="4"/>
                    </a:lnTo>
                    <a:lnTo>
                      <a:pt x="1" y="5"/>
                    </a:lnTo>
                    <a:lnTo>
                      <a:pt x="1" y="5"/>
                    </a:lnTo>
                    <a:lnTo>
                      <a:pt x="1" y="6"/>
                    </a:lnTo>
                    <a:lnTo>
                      <a:pt x="1" y="6"/>
                    </a:lnTo>
                    <a:lnTo>
                      <a:pt x="1" y="5"/>
                    </a:lnTo>
                    <a:lnTo>
                      <a:pt x="1" y="6"/>
                    </a:lnTo>
                    <a:lnTo>
                      <a:pt x="1" y="7"/>
                    </a:lnTo>
                    <a:lnTo>
                      <a:pt x="1" y="6"/>
                    </a:lnTo>
                    <a:lnTo>
                      <a:pt x="1" y="7"/>
                    </a:lnTo>
                    <a:lnTo>
                      <a:pt x="1" y="6"/>
                    </a:lnTo>
                    <a:lnTo>
                      <a:pt x="1" y="6"/>
                    </a:lnTo>
                    <a:lnTo>
                      <a:pt x="1" y="5"/>
                    </a:lnTo>
                    <a:lnTo>
                      <a:pt x="1" y="5"/>
                    </a:lnTo>
                    <a:lnTo>
                      <a:pt x="1" y="5"/>
                    </a:lnTo>
                    <a:lnTo>
                      <a:pt x="1" y="4"/>
                    </a:lnTo>
                    <a:lnTo>
                      <a:pt x="1" y="4"/>
                    </a:lnTo>
                    <a:lnTo>
                      <a:pt x="1" y="3"/>
                    </a:lnTo>
                    <a:lnTo>
                      <a:pt x="1" y="2"/>
                    </a:lnTo>
                    <a:lnTo>
                      <a:pt x="1" y="2"/>
                    </a:lnTo>
                    <a:lnTo>
                      <a:pt x="1" y="2"/>
                    </a:lnTo>
                    <a:lnTo>
                      <a:pt x="1" y="2"/>
                    </a:lnTo>
                    <a:lnTo>
                      <a:pt x="1" y="2"/>
                    </a:lnTo>
                    <a:lnTo>
                      <a:pt x="1" y="2"/>
                    </a:lnTo>
                    <a:lnTo>
                      <a:pt x="1" y="3"/>
                    </a:lnTo>
                    <a:lnTo>
                      <a:pt x="1" y="2"/>
                    </a:lnTo>
                    <a:lnTo>
                      <a:pt x="1" y="3"/>
                    </a:lnTo>
                    <a:lnTo>
                      <a:pt x="1" y="2"/>
                    </a:lnTo>
                    <a:lnTo>
                      <a:pt x="1" y="3"/>
                    </a:lnTo>
                    <a:lnTo>
                      <a:pt x="1" y="3"/>
                    </a:lnTo>
                    <a:lnTo>
                      <a:pt x="1" y="4"/>
                    </a:lnTo>
                    <a:lnTo>
                      <a:pt x="1" y="3"/>
                    </a:lnTo>
                    <a:lnTo>
                      <a:pt x="1" y="4"/>
                    </a:lnTo>
                    <a:lnTo>
                      <a:pt x="1" y="3"/>
                    </a:lnTo>
                    <a:lnTo>
                      <a:pt x="1" y="4"/>
                    </a:lnTo>
                    <a:lnTo>
                      <a:pt x="1" y="3"/>
                    </a:lnTo>
                    <a:lnTo>
                      <a:pt x="1" y="4"/>
                    </a:lnTo>
                    <a:lnTo>
                      <a:pt x="1" y="4"/>
                    </a:lnTo>
                    <a:lnTo>
                      <a:pt x="1" y="4"/>
                    </a:lnTo>
                    <a:lnTo>
                      <a:pt x="1" y="4"/>
                    </a:lnTo>
                    <a:lnTo>
                      <a:pt x="1" y="4"/>
                    </a:lnTo>
                    <a:lnTo>
                      <a:pt x="1" y="3"/>
                    </a:lnTo>
                    <a:lnTo>
                      <a:pt x="1" y="3"/>
                    </a:lnTo>
                    <a:lnTo>
                      <a:pt x="1" y="3"/>
                    </a:lnTo>
                    <a:lnTo>
                      <a:pt x="1" y="4"/>
                    </a:lnTo>
                    <a:lnTo>
                      <a:pt x="1" y="4"/>
                    </a:lnTo>
                    <a:lnTo>
                      <a:pt x="1" y="4"/>
                    </a:lnTo>
                    <a:lnTo>
                      <a:pt x="1" y="4"/>
                    </a:lnTo>
                    <a:lnTo>
                      <a:pt x="1" y="4"/>
                    </a:lnTo>
                    <a:lnTo>
                      <a:pt x="1" y="4"/>
                    </a:lnTo>
                    <a:lnTo>
                      <a:pt x="1" y="3"/>
                    </a:lnTo>
                    <a:lnTo>
                      <a:pt x="1" y="3"/>
                    </a:lnTo>
                    <a:lnTo>
                      <a:pt x="1" y="3"/>
                    </a:lnTo>
                    <a:lnTo>
                      <a:pt x="1" y="3"/>
                    </a:lnTo>
                    <a:lnTo>
                      <a:pt x="1" y="3"/>
                    </a:lnTo>
                    <a:lnTo>
                      <a:pt x="1" y="4"/>
                    </a:lnTo>
                    <a:lnTo>
                      <a:pt x="1" y="3"/>
                    </a:lnTo>
                    <a:lnTo>
                      <a:pt x="1" y="4"/>
                    </a:lnTo>
                    <a:lnTo>
                      <a:pt x="1" y="5"/>
                    </a:lnTo>
                    <a:lnTo>
                      <a:pt x="1" y="5"/>
                    </a:lnTo>
                    <a:lnTo>
                      <a:pt x="1" y="5"/>
                    </a:lnTo>
                    <a:lnTo>
                      <a:pt x="1" y="4"/>
                    </a:lnTo>
                    <a:lnTo>
                      <a:pt x="1" y="5"/>
                    </a:lnTo>
                    <a:lnTo>
                      <a:pt x="1" y="5"/>
                    </a:lnTo>
                    <a:lnTo>
                      <a:pt x="1" y="6"/>
                    </a:lnTo>
                    <a:lnTo>
                      <a:pt x="1" y="6"/>
                    </a:lnTo>
                    <a:lnTo>
                      <a:pt x="1" y="7"/>
                    </a:lnTo>
                    <a:lnTo>
                      <a:pt x="1" y="6"/>
                    </a:lnTo>
                    <a:lnTo>
                      <a:pt x="1" y="7"/>
                    </a:lnTo>
                    <a:lnTo>
                      <a:pt x="1" y="6"/>
                    </a:lnTo>
                    <a:lnTo>
                      <a:pt x="1" y="6"/>
                    </a:lnTo>
                    <a:lnTo>
                      <a:pt x="1" y="6"/>
                    </a:lnTo>
                    <a:lnTo>
                      <a:pt x="1" y="5"/>
                    </a:lnTo>
                    <a:lnTo>
                      <a:pt x="1" y="4"/>
                    </a:lnTo>
                    <a:lnTo>
                      <a:pt x="1" y="3"/>
                    </a:lnTo>
                    <a:lnTo>
                      <a:pt x="1" y="4"/>
                    </a:lnTo>
                    <a:lnTo>
                      <a:pt x="1" y="4"/>
                    </a:lnTo>
                    <a:lnTo>
                      <a:pt x="1" y="5"/>
                    </a:lnTo>
                    <a:lnTo>
                      <a:pt x="1" y="4"/>
                    </a:lnTo>
                    <a:lnTo>
                      <a:pt x="1" y="4"/>
                    </a:lnTo>
                    <a:lnTo>
                      <a:pt x="1" y="3"/>
                    </a:lnTo>
                    <a:lnTo>
                      <a:pt x="1" y="3"/>
                    </a:lnTo>
                    <a:lnTo>
                      <a:pt x="1" y="3"/>
                    </a:lnTo>
                    <a:lnTo>
                      <a:pt x="1" y="3"/>
                    </a:lnTo>
                    <a:lnTo>
                      <a:pt x="1" y="4"/>
                    </a:lnTo>
                    <a:lnTo>
                      <a:pt x="1" y="3"/>
                    </a:lnTo>
                    <a:lnTo>
                      <a:pt x="1" y="4"/>
                    </a:lnTo>
                    <a:lnTo>
                      <a:pt x="1" y="3"/>
                    </a:lnTo>
                    <a:lnTo>
                      <a:pt x="1" y="3"/>
                    </a:lnTo>
                    <a:lnTo>
                      <a:pt x="1" y="3"/>
                    </a:lnTo>
                    <a:lnTo>
                      <a:pt x="1" y="3"/>
                    </a:lnTo>
                    <a:lnTo>
                      <a:pt x="1" y="4"/>
                    </a:lnTo>
                    <a:lnTo>
                      <a:pt x="1" y="3"/>
                    </a:lnTo>
                    <a:lnTo>
                      <a:pt x="1" y="5"/>
                    </a:lnTo>
                    <a:lnTo>
                      <a:pt x="1" y="5"/>
                    </a:lnTo>
                    <a:lnTo>
                      <a:pt x="1" y="5"/>
                    </a:lnTo>
                    <a:lnTo>
                      <a:pt x="1" y="5"/>
                    </a:lnTo>
                    <a:lnTo>
                      <a:pt x="1" y="5"/>
                    </a:lnTo>
                    <a:lnTo>
                      <a:pt x="1" y="5"/>
                    </a:lnTo>
                    <a:lnTo>
                      <a:pt x="1" y="4"/>
                    </a:lnTo>
                    <a:lnTo>
                      <a:pt x="1" y="3"/>
                    </a:lnTo>
                    <a:lnTo>
                      <a:pt x="1" y="4"/>
                    </a:lnTo>
                    <a:lnTo>
                      <a:pt x="1" y="3"/>
                    </a:lnTo>
                    <a:lnTo>
                      <a:pt x="1" y="4"/>
                    </a:lnTo>
                    <a:lnTo>
                      <a:pt x="1" y="4"/>
                    </a:lnTo>
                    <a:lnTo>
                      <a:pt x="1" y="4"/>
                    </a:lnTo>
                    <a:lnTo>
                      <a:pt x="1" y="3"/>
                    </a:lnTo>
                    <a:lnTo>
                      <a:pt x="1" y="4"/>
                    </a:lnTo>
                    <a:lnTo>
                      <a:pt x="1" y="3"/>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5"/>
                    </a:lnTo>
                    <a:lnTo>
                      <a:pt x="1" y="6"/>
                    </a:lnTo>
                    <a:lnTo>
                      <a:pt x="1" y="6"/>
                    </a:lnTo>
                    <a:lnTo>
                      <a:pt x="1" y="6"/>
                    </a:lnTo>
                    <a:lnTo>
                      <a:pt x="1" y="5"/>
                    </a:lnTo>
                    <a:lnTo>
                      <a:pt x="1" y="6"/>
                    </a:lnTo>
                    <a:lnTo>
                      <a:pt x="1" y="5"/>
                    </a:lnTo>
                    <a:lnTo>
                      <a:pt x="1" y="4"/>
                    </a:lnTo>
                    <a:lnTo>
                      <a:pt x="1" y="3"/>
                    </a:lnTo>
                    <a:lnTo>
                      <a:pt x="1" y="2"/>
                    </a:lnTo>
                    <a:lnTo>
                      <a:pt x="1" y="3"/>
                    </a:lnTo>
                    <a:lnTo>
                      <a:pt x="1" y="2"/>
                    </a:lnTo>
                    <a:lnTo>
                      <a:pt x="1" y="2"/>
                    </a:lnTo>
                    <a:lnTo>
                      <a:pt x="1" y="1"/>
                    </a:lnTo>
                    <a:lnTo>
                      <a:pt x="1" y="2"/>
                    </a:lnTo>
                    <a:lnTo>
                      <a:pt x="1" y="1"/>
                    </a:lnTo>
                    <a:lnTo>
                      <a:pt x="1" y="1"/>
                    </a:lnTo>
                    <a:lnTo>
                      <a:pt x="1" y="1"/>
                    </a:lnTo>
                    <a:lnTo>
                      <a:pt x="1" y="2"/>
                    </a:lnTo>
                    <a:lnTo>
                      <a:pt x="1" y="1"/>
                    </a:lnTo>
                    <a:lnTo>
                      <a:pt x="1" y="1"/>
                    </a:lnTo>
                    <a:lnTo>
                      <a:pt x="1" y="0"/>
                    </a:lnTo>
                    <a:lnTo>
                      <a:pt x="1" y="1"/>
                    </a:lnTo>
                    <a:lnTo>
                      <a:pt x="1" y="1"/>
                    </a:lnTo>
                    <a:lnTo>
                      <a:pt x="1" y="1"/>
                    </a:lnTo>
                    <a:lnTo>
                      <a:pt x="1" y="1"/>
                    </a:lnTo>
                    <a:lnTo>
                      <a:pt x="1" y="1"/>
                    </a:lnTo>
                    <a:lnTo>
                      <a:pt x="1" y="1"/>
                    </a:lnTo>
                    <a:lnTo>
                      <a:pt x="1" y="2"/>
                    </a:lnTo>
                    <a:lnTo>
                      <a:pt x="1" y="2"/>
                    </a:lnTo>
                    <a:lnTo>
                      <a:pt x="1" y="2"/>
                    </a:lnTo>
                    <a:lnTo>
                      <a:pt x="1" y="3"/>
                    </a:lnTo>
                    <a:lnTo>
                      <a:pt x="1" y="3"/>
                    </a:lnTo>
                    <a:lnTo>
                      <a:pt x="1" y="3"/>
                    </a:lnTo>
                    <a:lnTo>
                      <a:pt x="1" y="4"/>
                    </a:lnTo>
                    <a:lnTo>
                      <a:pt x="1" y="4"/>
                    </a:lnTo>
                    <a:lnTo>
                      <a:pt x="1" y="3"/>
                    </a:lnTo>
                    <a:lnTo>
                      <a:pt x="1" y="4"/>
                    </a:lnTo>
                    <a:lnTo>
                      <a:pt x="1" y="3"/>
                    </a:lnTo>
                    <a:lnTo>
                      <a:pt x="1" y="3"/>
                    </a:lnTo>
                    <a:lnTo>
                      <a:pt x="1" y="3"/>
                    </a:lnTo>
                    <a:lnTo>
                      <a:pt x="1" y="3"/>
                    </a:lnTo>
                    <a:lnTo>
                      <a:pt x="1" y="3"/>
                    </a:lnTo>
                    <a:lnTo>
                      <a:pt x="1" y="2"/>
                    </a:lnTo>
                    <a:lnTo>
                      <a:pt x="1" y="3"/>
                    </a:lnTo>
                    <a:lnTo>
                      <a:pt x="1" y="3"/>
                    </a:lnTo>
                    <a:lnTo>
                      <a:pt x="1" y="2"/>
                    </a:lnTo>
                    <a:lnTo>
                      <a:pt x="1" y="3"/>
                    </a:lnTo>
                    <a:lnTo>
                      <a:pt x="1" y="3"/>
                    </a:lnTo>
                    <a:lnTo>
                      <a:pt x="1" y="2"/>
                    </a:lnTo>
                    <a:lnTo>
                      <a:pt x="1" y="2"/>
                    </a:lnTo>
                    <a:lnTo>
                      <a:pt x="1" y="2"/>
                    </a:lnTo>
                    <a:lnTo>
                      <a:pt x="1" y="2"/>
                    </a:lnTo>
                    <a:lnTo>
                      <a:pt x="1" y="2"/>
                    </a:lnTo>
                    <a:lnTo>
                      <a:pt x="1" y="2"/>
                    </a:lnTo>
                    <a:lnTo>
                      <a:pt x="1" y="2"/>
                    </a:lnTo>
                    <a:lnTo>
                      <a:pt x="1" y="2"/>
                    </a:lnTo>
                    <a:lnTo>
                      <a:pt x="1" y="3"/>
                    </a:lnTo>
                    <a:lnTo>
                      <a:pt x="1" y="2"/>
                    </a:lnTo>
                    <a:lnTo>
                      <a:pt x="1" y="3"/>
                    </a:lnTo>
                    <a:lnTo>
                      <a:pt x="1" y="3"/>
                    </a:lnTo>
                    <a:lnTo>
                      <a:pt x="1" y="3"/>
                    </a:lnTo>
                    <a:lnTo>
                      <a:pt x="1" y="3"/>
                    </a:lnTo>
                    <a:lnTo>
                      <a:pt x="1" y="3"/>
                    </a:lnTo>
                    <a:lnTo>
                      <a:pt x="1" y="3"/>
                    </a:lnTo>
                    <a:lnTo>
                      <a:pt x="1" y="2"/>
                    </a:lnTo>
                    <a:lnTo>
                      <a:pt x="1" y="2"/>
                    </a:lnTo>
                    <a:lnTo>
                      <a:pt x="1" y="2"/>
                    </a:lnTo>
                    <a:lnTo>
                      <a:pt x="1" y="1"/>
                    </a:lnTo>
                    <a:lnTo>
                      <a:pt x="1" y="0"/>
                    </a:lnTo>
                    <a:lnTo>
                      <a:pt x="1" y="0"/>
                    </a:lnTo>
                    <a:lnTo>
                      <a:pt x="1" y="0"/>
                    </a:lnTo>
                    <a:lnTo>
                      <a:pt x="1" y="0"/>
                    </a:lnTo>
                    <a:lnTo>
                      <a:pt x="1" y="0"/>
                    </a:lnTo>
                    <a:lnTo>
                      <a:pt x="1" y="1"/>
                    </a:lnTo>
                    <a:lnTo>
                      <a:pt x="1" y="0"/>
                    </a:lnTo>
                    <a:lnTo>
                      <a:pt x="1" y="1"/>
                    </a:lnTo>
                    <a:lnTo>
                      <a:pt x="1" y="0"/>
                    </a:lnTo>
                    <a:lnTo>
                      <a:pt x="1" y="1"/>
                    </a:lnTo>
                    <a:lnTo>
                      <a:pt x="1" y="0"/>
                    </a:lnTo>
                    <a:lnTo>
                      <a:pt x="1" y="0"/>
                    </a:lnTo>
                    <a:lnTo>
                      <a:pt x="1" y="1"/>
                    </a:lnTo>
                    <a:lnTo>
                      <a:pt x="1" y="0"/>
                    </a:lnTo>
                    <a:lnTo>
                      <a:pt x="1" y="1"/>
                    </a:lnTo>
                    <a:lnTo>
                      <a:pt x="1" y="0"/>
                    </a:lnTo>
                    <a:lnTo>
                      <a:pt x="1" y="1"/>
                    </a:lnTo>
                    <a:lnTo>
                      <a:pt x="1" y="1"/>
                    </a:lnTo>
                    <a:lnTo>
                      <a:pt x="1" y="2"/>
                    </a:lnTo>
                    <a:lnTo>
                      <a:pt x="1" y="1"/>
                    </a:lnTo>
                    <a:lnTo>
                      <a:pt x="1" y="1"/>
                    </a:lnTo>
                    <a:lnTo>
                      <a:pt x="1" y="1"/>
                    </a:lnTo>
                    <a:lnTo>
                      <a:pt x="1" y="1"/>
                    </a:lnTo>
                    <a:lnTo>
                      <a:pt x="1" y="1"/>
                    </a:lnTo>
                    <a:lnTo>
                      <a:pt x="1" y="0"/>
                    </a:lnTo>
                    <a:lnTo>
                      <a:pt x="1" y="0"/>
                    </a:lnTo>
                    <a:lnTo>
                      <a:pt x="1" y="1"/>
                    </a:lnTo>
                    <a:lnTo>
                      <a:pt x="1" y="1"/>
                    </a:lnTo>
                    <a:lnTo>
                      <a:pt x="1" y="2"/>
                    </a:lnTo>
                    <a:lnTo>
                      <a:pt x="1" y="2"/>
                    </a:lnTo>
                    <a:lnTo>
                      <a:pt x="1" y="2"/>
                    </a:lnTo>
                    <a:lnTo>
                      <a:pt x="1" y="2"/>
                    </a:lnTo>
                    <a:lnTo>
                      <a:pt x="1" y="3"/>
                    </a:lnTo>
                    <a:lnTo>
                      <a:pt x="1" y="3"/>
                    </a:lnTo>
                    <a:lnTo>
                      <a:pt x="1" y="3"/>
                    </a:lnTo>
                    <a:lnTo>
                      <a:pt x="1" y="3"/>
                    </a:lnTo>
                    <a:lnTo>
                      <a:pt x="1" y="3"/>
                    </a:lnTo>
                    <a:lnTo>
                      <a:pt x="1" y="3"/>
                    </a:lnTo>
                    <a:lnTo>
                      <a:pt x="1" y="4"/>
                    </a:lnTo>
                    <a:lnTo>
                      <a:pt x="1" y="4"/>
                    </a:lnTo>
                    <a:lnTo>
                      <a:pt x="1" y="5"/>
                    </a:lnTo>
                    <a:lnTo>
                      <a:pt x="1" y="5"/>
                    </a:lnTo>
                    <a:lnTo>
                      <a:pt x="1" y="5"/>
                    </a:lnTo>
                    <a:lnTo>
                      <a:pt x="1" y="5"/>
                    </a:lnTo>
                    <a:lnTo>
                      <a:pt x="1" y="5"/>
                    </a:lnTo>
                    <a:lnTo>
                      <a:pt x="1" y="4"/>
                    </a:lnTo>
                    <a:lnTo>
                      <a:pt x="1" y="4"/>
                    </a:lnTo>
                    <a:lnTo>
                      <a:pt x="1" y="3"/>
                    </a:lnTo>
                    <a:lnTo>
                      <a:pt x="1" y="2"/>
                    </a:lnTo>
                    <a:lnTo>
                      <a:pt x="1" y="2"/>
                    </a:lnTo>
                    <a:lnTo>
                      <a:pt x="1" y="1"/>
                    </a:lnTo>
                    <a:lnTo>
                      <a:pt x="1" y="1"/>
                    </a:lnTo>
                    <a:lnTo>
                      <a:pt x="1" y="2"/>
                    </a:lnTo>
                    <a:lnTo>
                      <a:pt x="1" y="2"/>
                    </a:lnTo>
                    <a:lnTo>
                      <a:pt x="1" y="1"/>
                    </a:lnTo>
                    <a:lnTo>
                      <a:pt x="1" y="2"/>
                    </a:lnTo>
                    <a:lnTo>
                      <a:pt x="1" y="1"/>
                    </a:lnTo>
                    <a:lnTo>
                      <a:pt x="1" y="0"/>
                    </a:lnTo>
                    <a:lnTo>
                      <a:pt x="1" y="0"/>
                    </a:lnTo>
                    <a:lnTo>
                      <a:pt x="1" y="0"/>
                    </a:lnTo>
                    <a:lnTo>
                      <a:pt x="1" y="0"/>
                    </a:lnTo>
                    <a:lnTo>
                      <a:pt x="1" y="0"/>
                    </a:lnTo>
                    <a:lnTo>
                      <a:pt x="1" y="0"/>
                    </a:lnTo>
                    <a:lnTo>
                      <a:pt x="1" y="0"/>
                    </a:lnTo>
                    <a:lnTo>
                      <a:pt x="1" y="1"/>
                    </a:lnTo>
                    <a:lnTo>
                      <a:pt x="1" y="1"/>
                    </a:lnTo>
                    <a:lnTo>
                      <a:pt x="1" y="0"/>
                    </a:lnTo>
                    <a:lnTo>
                      <a:pt x="1" y="1"/>
                    </a:lnTo>
                    <a:lnTo>
                      <a:pt x="1" y="0"/>
                    </a:lnTo>
                    <a:lnTo>
                      <a:pt x="1" y="2"/>
                    </a:lnTo>
                    <a:lnTo>
                      <a:pt x="1" y="1"/>
                    </a:lnTo>
                    <a:lnTo>
                      <a:pt x="1" y="2"/>
                    </a:lnTo>
                    <a:lnTo>
                      <a:pt x="1" y="2"/>
                    </a:lnTo>
                    <a:lnTo>
                      <a:pt x="1" y="2"/>
                    </a:lnTo>
                    <a:lnTo>
                      <a:pt x="1" y="3"/>
                    </a:lnTo>
                    <a:lnTo>
                      <a:pt x="1" y="3"/>
                    </a:lnTo>
                    <a:lnTo>
                      <a:pt x="1" y="3"/>
                    </a:lnTo>
                    <a:lnTo>
                      <a:pt x="1" y="3"/>
                    </a:lnTo>
                    <a:lnTo>
                      <a:pt x="1" y="4"/>
                    </a:lnTo>
                    <a:lnTo>
                      <a:pt x="1" y="3"/>
                    </a:lnTo>
                    <a:lnTo>
                      <a:pt x="1" y="4"/>
                    </a:lnTo>
                    <a:lnTo>
                      <a:pt x="1" y="3"/>
                    </a:lnTo>
                    <a:lnTo>
                      <a:pt x="1" y="3"/>
                    </a:lnTo>
                    <a:lnTo>
                      <a:pt x="1" y="4"/>
                    </a:lnTo>
                    <a:lnTo>
                      <a:pt x="1" y="4"/>
                    </a:lnTo>
                    <a:lnTo>
                      <a:pt x="1" y="5"/>
                    </a:lnTo>
                    <a:lnTo>
                      <a:pt x="1" y="4"/>
                    </a:lnTo>
                    <a:lnTo>
                      <a:pt x="1" y="5"/>
                    </a:lnTo>
                    <a:lnTo>
                      <a:pt x="1" y="5"/>
                    </a:lnTo>
                    <a:lnTo>
                      <a:pt x="1" y="4"/>
                    </a:lnTo>
                    <a:lnTo>
                      <a:pt x="1" y="5"/>
                    </a:lnTo>
                    <a:lnTo>
                      <a:pt x="1" y="5"/>
                    </a:lnTo>
                    <a:lnTo>
                      <a:pt x="1" y="5"/>
                    </a:lnTo>
                    <a:lnTo>
                      <a:pt x="1" y="6"/>
                    </a:lnTo>
                    <a:lnTo>
                      <a:pt x="1" y="6"/>
                    </a:lnTo>
                    <a:lnTo>
                      <a:pt x="1" y="7"/>
                    </a:lnTo>
                    <a:lnTo>
                      <a:pt x="1" y="7"/>
                    </a:lnTo>
                    <a:lnTo>
                      <a:pt x="1" y="7"/>
                    </a:lnTo>
                    <a:lnTo>
                      <a:pt x="1" y="8"/>
                    </a:lnTo>
                    <a:lnTo>
                      <a:pt x="1" y="8"/>
                    </a:lnTo>
                    <a:lnTo>
                      <a:pt x="1" y="8"/>
                    </a:lnTo>
                    <a:lnTo>
                      <a:pt x="1" y="9"/>
                    </a:lnTo>
                    <a:lnTo>
                      <a:pt x="1" y="8"/>
                    </a:lnTo>
                    <a:lnTo>
                      <a:pt x="1" y="8"/>
                    </a:lnTo>
                    <a:lnTo>
                      <a:pt x="1" y="7"/>
                    </a:lnTo>
                    <a:lnTo>
                      <a:pt x="1" y="8"/>
                    </a:lnTo>
                    <a:lnTo>
                      <a:pt x="1" y="8"/>
                    </a:lnTo>
                    <a:lnTo>
                      <a:pt x="1" y="8"/>
                    </a:lnTo>
                    <a:lnTo>
                      <a:pt x="1" y="7"/>
                    </a:lnTo>
                    <a:lnTo>
                      <a:pt x="1" y="8"/>
                    </a:lnTo>
                    <a:lnTo>
                      <a:pt x="1" y="8"/>
                    </a:lnTo>
                    <a:lnTo>
                      <a:pt x="1" y="8"/>
                    </a:lnTo>
                    <a:lnTo>
                      <a:pt x="1" y="8"/>
                    </a:lnTo>
                    <a:lnTo>
                      <a:pt x="1" y="8"/>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7"/>
                    </a:lnTo>
                    <a:lnTo>
                      <a:pt x="1" y="7"/>
                    </a:lnTo>
                    <a:lnTo>
                      <a:pt x="1" y="7"/>
                    </a:lnTo>
                    <a:lnTo>
                      <a:pt x="1" y="6"/>
                    </a:lnTo>
                    <a:lnTo>
                      <a:pt x="1" y="6"/>
                    </a:lnTo>
                    <a:lnTo>
                      <a:pt x="1" y="7"/>
                    </a:lnTo>
                    <a:lnTo>
                      <a:pt x="1" y="7"/>
                    </a:lnTo>
                    <a:lnTo>
                      <a:pt x="1" y="7"/>
                    </a:lnTo>
                    <a:lnTo>
                      <a:pt x="1" y="7"/>
                    </a:lnTo>
                    <a:lnTo>
                      <a:pt x="1" y="7"/>
                    </a:lnTo>
                    <a:lnTo>
                      <a:pt x="1" y="7"/>
                    </a:lnTo>
                    <a:lnTo>
                      <a:pt x="1" y="7"/>
                    </a:lnTo>
                    <a:lnTo>
                      <a:pt x="1" y="7"/>
                    </a:lnTo>
                    <a:lnTo>
                      <a:pt x="1" y="6"/>
                    </a:lnTo>
                    <a:lnTo>
                      <a:pt x="1" y="6"/>
                    </a:lnTo>
                    <a:lnTo>
                      <a:pt x="1" y="7"/>
                    </a:lnTo>
                    <a:lnTo>
                      <a:pt x="1" y="7"/>
                    </a:lnTo>
                    <a:lnTo>
                      <a:pt x="1" y="7"/>
                    </a:lnTo>
                    <a:lnTo>
                      <a:pt x="1" y="7"/>
                    </a:lnTo>
                    <a:lnTo>
                      <a:pt x="1" y="7"/>
                    </a:lnTo>
                    <a:lnTo>
                      <a:pt x="1" y="7"/>
                    </a:lnTo>
                    <a:lnTo>
                      <a:pt x="1" y="8"/>
                    </a:lnTo>
                    <a:lnTo>
                      <a:pt x="1" y="8"/>
                    </a:lnTo>
                    <a:lnTo>
                      <a:pt x="1" y="7"/>
                    </a:lnTo>
                    <a:lnTo>
                      <a:pt x="1" y="8"/>
                    </a:lnTo>
                    <a:lnTo>
                      <a:pt x="1" y="7"/>
                    </a:lnTo>
                    <a:lnTo>
                      <a:pt x="1" y="7"/>
                    </a:lnTo>
                    <a:lnTo>
                      <a:pt x="1" y="7"/>
                    </a:lnTo>
                    <a:lnTo>
                      <a:pt x="1" y="7"/>
                    </a:lnTo>
                    <a:lnTo>
                      <a:pt x="1" y="6"/>
                    </a:lnTo>
                    <a:lnTo>
                      <a:pt x="1" y="6"/>
                    </a:lnTo>
                    <a:lnTo>
                      <a:pt x="1" y="5"/>
                    </a:lnTo>
                    <a:lnTo>
                      <a:pt x="1" y="6"/>
                    </a:lnTo>
                  </a:path>
                </a:pathLst>
              </a:custGeom>
              <a:noFill/>
              <a:ln w="0">
                <a:solidFill>
                  <a:srgbClr val="3366FF"/>
                </a:solidFill>
                <a:prstDash val="solid"/>
                <a:round/>
                <a:headEnd/>
                <a:tailEnd/>
              </a:ln>
            </p:spPr>
            <p:txBody>
              <a:bodyPr/>
              <a:lstStyle/>
              <a:p>
                <a:endParaRPr lang="en-GB"/>
              </a:p>
            </p:txBody>
          </p:sp>
          <p:sp>
            <p:nvSpPr>
              <p:cNvPr id="186050" name="Freeform 706"/>
              <p:cNvSpPr>
                <a:spLocks/>
              </p:cNvSpPr>
              <p:nvPr/>
            </p:nvSpPr>
            <p:spPr bwMode="auto">
              <a:xfrm>
                <a:off x="3090" y="3551"/>
                <a:ext cx="1" cy="330"/>
              </a:xfrm>
              <a:custGeom>
                <a:avLst/>
                <a:gdLst/>
                <a:ahLst/>
                <a:cxnLst>
                  <a:cxn ang="0">
                    <a:pos x="0" y="8"/>
                  </a:cxn>
                  <a:cxn ang="0">
                    <a:pos x="0" y="7"/>
                  </a:cxn>
                  <a:cxn ang="0">
                    <a:pos x="0" y="3"/>
                  </a:cxn>
                  <a:cxn ang="0">
                    <a:pos x="0" y="6"/>
                  </a:cxn>
                  <a:cxn ang="0">
                    <a:pos x="0" y="6"/>
                  </a:cxn>
                  <a:cxn ang="0">
                    <a:pos x="0" y="7"/>
                  </a:cxn>
                  <a:cxn ang="0">
                    <a:pos x="0" y="8"/>
                  </a:cxn>
                  <a:cxn ang="0">
                    <a:pos x="0" y="9"/>
                  </a:cxn>
                  <a:cxn ang="0">
                    <a:pos x="0" y="11"/>
                  </a:cxn>
                  <a:cxn ang="0">
                    <a:pos x="0" y="8"/>
                  </a:cxn>
                  <a:cxn ang="0">
                    <a:pos x="0" y="6"/>
                  </a:cxn>
                  <a:cxn ang="0">
                    <a:pos x="0" y="7"/>
                  </a:cxn>
                  <a:cxn ang="0">
                    <a:pos x="0" y="7"/>
                  </a:cxn>
                  <a:cxn ang="0">
                    <a:pos x="0" y="9"/>
                  </a:cxn>
                  <a:cxn ang="0">
                    <a:pos x="0" y="9"/>
                  </a:cxn>
                  <a:cxn ang="0">
                    <a:pos x="0" y="9"/>
                  </a:cxn>
                  <a:cxn ang="0">
                    <a:pos x="0" y="9"/>
                  </a:cxn>
                  <a:cxn ang="0">
                    <a:pos x="0" y="8"/>
                  </a:cxn>
                  <a:cxn ang="0">
                    <a:pos x="0" y="11"/>
                  </a:cxn>
                  <a:cxn ang="0">
                    <a:pos x="0" y="9"/>
                  </a:cxn>
                  <a:cxn ang="0">
                    <a:pos x="0" y="9"/>
                  </a:cxn>
                  <a:cxn ang="0">
                    <a:pos x="0" y="8"/>
                  </a:cxn>
                  <a:cxn ang="0">
                    <a:pos x="0" y="7"/>
                  </a:cxn>
                  <a:cxn ang="0">
                    <a:pos x="0" y="7"/>
                  </a:cxn>
                  <a:cxn ang="0">
                    <a:pos x="0" y="5"/>
                  </a:cxn>
                  <a:cxn ang="0">
                    <a:pos x="0" y="7"/>
                  </a:cxn>
                  <a:cxn ang="0">
                    <a:pos x="0" y="7"/>
                  </a:cxn>
                  <a:cxn ang="0">
                    <a:pos x="0" y="5"/>
                  </a:cxn>
                  <a:cxn ang="0">
                    <a:pos x="0" y="6"/>
                  </a:cxn>
                  <a:cxn ang="0">
                    <a:pos x="0" y="4"/>
                  </a:cxn>
                  <a:cxn ang="0">
                    <a:pos x="0" y="5"/>
                  </a:cxn>
                  <a:cxn ang="0">
                    <a:pos x="0" y="6"/>
                  </a:cxn>
                  <a:cxn ang="0">
                    <a:pos x="0" y="6"/>
                  </a:cxn>
                  <a:cxn ang="0">
                    <a:pos x="0" y="9"/>
                  </a:cxn>
                  <a:cxn ang="0">
                    <a:pos x="0" y="10"/>
                  </a:cxn>
                  <a:cxn ang="0">
                    <a:pos x="0" y="11"/>
                  </a:cxn>
                  <a:cxn ang="0">
                    <a:pos x="0" y="11"/>
                  </a:cxn>
                  <a:cxn ang="0">
                    <a:pos x="0" y="7"/>
                  </a:cxn>
                  <a:cxn ang="0">
                    <a:pos x="0" y="7"/>
                  </a:cxn>
                  <a:cxn ang="0">
                    <a:pos x="0" y="7"/>
                  </a:cxn>
                  <a:cxn ang="0">
                    <a:pos x="0" y="4"/>
                  </a:cxn>
                  <a:cxn ang="0">
                    <a:pos x="0" y="5"/>
                  </a:cxn>
                  <a:cxn ang="0">
                    <a:pos x="0" y="7"/>
                  </a:cxn>
                  <a:cxn ang="0">
                    <a:pos x="0" y="7"/>
                  </a:cxn>
                  <a:cxn ang="0">
                    <a:pos x="0" y="9"/>
                  </a:cxn>
                  <a:cxn ang="0">
                    <a:pos x="0" y="9"/>
                  </a:cxn>
                  <a:cxn ang="0">
                    <a:pos x="0" y="7"/>
                  </a:cxn>
                  <a:cxn ang="0">
                    <a:pos x="0" y="4"/>
                  </a:cxn>
                  <a:cxn ang="0">
                    <a:pos x="0" y="2"/>
                  </a:cxn>
                  <a:cxn ang="0">
                    <a:pos x="0" y="4"/>
                  </a:cxn>
                  <a:cxn ang="0">
                    <a:pos x="0" y="4"/>
                  </a:cxn>
                  <a:cxn ang="0">
                    <a:pos x="0" y="12"/>
                  </a:cxn>
                  <a:cxn ang="0">
                    <a:pos x="0" y="22"/>
                  </a:cxn>
                  <a:cxn ang="0">
                    <a:pos x="0" y="27"/>
                  </a:cxn>
                  <a:cxn ang="0">
                    <a:pos x="0" y="33"/>
                  </a:cxn>
                  <a:cxn ang="0">
                    <a:pos x="0" y="37"/>
                  </a:cxn>
                  <a:cxn ang="0">
                    <a:pos x="0" y="41"/>
                  </a:cxn>
                  <a:cxn ang="0">
                    <a:pos x="0" y="44"/>
                  </a:cxn>
                  <a:cxn ang="0">
                    <a:pos x="0" y="48"/>
                  </a:cxn>
                  <a:cxn ang="0">
                    <a:pos x="0" y="50"/>
                  </a:cxn>
                  <a:cxn ang="0">
                    <a:pos x="0" y="51"/>
                  </a:cxn>
                  <a:cxn ang="0">
                    <a:pos x="0" y="51"/>
                  </a:cxn>
                  <a:cxn ang="0">
                    <a:pos x="0" y="54"/>
                  </a:cxn>
                </a:cxnLst>
                <a:rect l="0" t="0" r="r" b="b"/>
                <a:pathLst>
                  <a:path h="55">
                    <a:moveTo>
                      <a:pt x="0" y="10"/>
                    </a:moveTo>
                    <a:lnTo>
                      <a:pt x="0" y="9"/>
                    </a:lnTo>
                    <a:lnTo>
                      <a:pt x="0" y="9"/>
                    </a:lnTo>
                    <a:lnTo>
                      <a:pt x="0" y="9"/>
                    </a:lnTo>
                    <a:lnTo>
                      <a:pt x="0" y="9"/>
                    </a:lnTo>
                    <a:lnTo>
                      <a:pt x="0" y="9"/>
                    </a:lnTo>
                    <a:lnTo>
                      <a:pt x="0" y="10"/>
                    </a:lnTo>
                    <a:lnTo>
                      <a:pt x="0" y="9"/>
                    </a:lnTo>
                    <a:lnTo>
                      <a:pt x="0" y="9"/>
                    </a:lnTo>
                    <a:lnTo>
                      <a:pt x="0" y="9"/>
                    </a:lnTo>
                    <a:lnTo>
                      <a:pt x="0" y="8"/>
                    </a:lnTo>
                    <a:lnTo>
                      <a:pt x="0" y="9"/>
                    </a:lnTo>
                    <a:lnTo>
                      <a:pt x="0" y="9"/>
                    </a:lnTo>
                    <a:lnTo>
                      <a:pt x="0" y="9"/>
                    </a:lnTo>
                    <a:lnTo>
                      <a:pt x="0" y="9"/>
                    </a:lnTo>
                    <a:lnTo>
                      <a:pt x="0" y="9"/>
                    </a:lnTo>
                    <a:lnTo>
                      <a:pt x="0" y="9"/>
                    </a:lnTo>
                    <a:lnTo>
                      <a:pt x="0" y="9"/>
                    </a:lnTo>
                    <a:lnTo>
                      <a:pt x="0" y="8"/>
                    </a:lnTo>
                    <a:lnTo>
                      <a:pt x="0" y="7"/>
                    </a:lnTo>
                    <a:lnTo>
                      <a:pt x="0" y="8"/>
                    </a:lnTo>
                    <a:lnTo>
                      <a:pt x="0" y="7"/>
                    </a:lnTo>
                    <a:lnTo>
                      <a:pt x="0" y="7"/>
                    </a:lnTo>
                    <a:lnTo>
                      <a:pt x="0" y="7"/>
                    </a:lnTo>
                    <a:lnTo>
                      <a:pt x="0" y="7"/>
                    </a:lnTo>
                    <a:lnTo>
                      <a:pt x="0" y="6"/>
                    </a:lnTo>
                    <a:lnTo>
                      <a:pt x="0" y="5"/>
                    </a:lnTo>
                    <a:lnTo>
                      <a:pt x="0" y="4"/>
                    </a:lnTo>
                    <a:lnTo>
                      <a:pt x="0" y="3"/>
                    </a:lnTo>
                    <a:lnTo>
                      <a:pt x="0" y="3"/>
                    </a:lnTo>
                    <a:lnTo>
                      <a:pt x="0" y="3"/>
                    </a:lnTo>
                    <a:lnTo>
                      <a:pt x="0" y="2"/>
                    </a:lnTo>
                    <a:lnTo>
                      <a:pt x="0" y="3"/>
                    </a:lnTo>
                    <a:lnTo>
                      <a:pt x="0" y="3"/>
                    </a:lnTo>
                    <a:lnTo>
                      <a:pt x="0" y="4"/>
                    </a:lnTo>
                    <a:lnTo>
                      <a:pt x="0" y="4"/>
                    </a:lnTo>
                    <a:lnTo>
                      <a:pt x="0" y="4"/>
                    </a:lnTo>
                    <a:lnTo>
                      <a:pt x="0" y="5"/>
                    </a:lnTo>
                    <a:lnTo>
                      <a:pt x="0" y="5"/>
                    </a:lnTo>
                    <a:lnTo>
                      <a:pt x="0" y="5"/>
                    </a:lnTo>
                    <a:lnTo>
                      <a:pt x="0" y="6"/>
                    </a:lnTo>
                    <a:lnTo>
                      <a:pt x="0" y="6"/>
                    </a:lnTo>
                    <a:lnTo>
                      <a:pt x="0" y="6"/>
                    </a:lnTo>
                    <a:lnTo>
                      <a:pt x="0" y="6"/>
                    </a:lnTo>
                    <a:lnTo>
                      <a:pt x="0" y="6"/>
                    </a:lnTo>
                    <a:lnTo>
                      <a:pt x="0" y="7"/>
                    </a:lnTo>
                    <a:lnTo>
                      <a:pt x="0" y="7"/>
                    </a:lnTo>
                    <a:lnTo>
                      <a:pt x="0" y="7"/>
                    </a:lnTo>
                    <a:lnTo>
                      <a:pt x="0" y="6"/>
                    </a:lnTo>
                    <a:lnTo>
                      <a:pt x="0" y="7"/>
                    </a:lnTo>
                    <a:lnTo>
                      <a:pt x="0" y="7"/>
                    </a:lnTo>
                    <a:lnTo>
                      <a:pt x="0" y="6"/>
                    </a:lnTo>
                    <a:lnTo>
                      <a:pt x="0" y="7"/>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8"/>
                    </a:lnTo>
                    <a:lnTo>
                      <a:pt x="0" y="8"/>
                    </a:lnTo>
                    <a:lnTo>
                      <a:pt x="0" y="8"/>
                    </a:lnTo>
                    <a:lnTo>
                      <a:pt x="0" y="8"/>
                    </a:lnTo>
                    <a:lnTo>
                      <a:pt x="0" y="7"/>
                    </a:lnTo>
                    <a:lnTo>
                      <a:pt x="0" y="7"/>
                    </a:lnTo>
                    <a:lnTo>
                      <a:pt x="0" y="7"/>
                    </a:lnTo>
                    <a:lnTo>
                      <a:pt x="0" y="8"/>
                    </a:lnTo>
                    <a:lnTo>
                      <a:pt x="0" y="7"/>
                    </a:lnTo>
                    <a:lnTo>
                      <a:pt x="0" y="8"/>
                    </a:lnTo>
                    <a:lnTo>
                      <a:pt x="0" y="8"/>
                    </a:lnTo>
                    <a:lnTo>
                      <a:pt x="0" y="8"/>
                    </a:lnTo>
                    <a:lnTo>
                      <a:pt x="0" y="8"/>
                    </a:lnTo>
                    <a:lnTo>
                      <a:pt x="0" y="9"/>
                    </a:lnTo>
                    <a:lnTo>
                      <a:pt x="0" y="8"/>
                    </a:lnTo>
                    <a:lnTo>
                      <a:pt x="0" y="9"/>
                    </a:lnTo>
                    <a:lnTo>
                      <a:pt x="0" y="8"/>
                    </a:lnTo>
                    <a:lnTo>
                      <a:pt x="0" y="9"/>
                    </a:lnTo>
                    <a:lnTo>
                      <a:pt x="0" y="9"/>
                    </a:lnTo>
                    <a:lnTo>
                      <a:pt x="0" y="9"/>
                    </a:lnTo>
                    <a:lnTo>
                      <a:pt x="0" y="10"/>
                    </a:lnTo>
                    <a:lnTo>
                      <a:pt x="0" y="10"/>
                    </a:lnTo>
                    <a:lnTo>
                      <a:pt x="0" y="11"/>
                    </a:lnTo>
                    <a:lnTo>
                      <a:pt x="0" y="10"/>
                    </a:lnTo>
                    <a:lnTo>
                      <a:pt x="0" y="11"/>
                    </a:lnTo>
                    <a:lnTo>
                      <a:pt x="0" y="10"/>
                    </a:lnTo>
                    <a:lnTo>
                      <a:pt x="0" y="10"/>
                    </a:lnTo>
                    <a:lnTo>
                      <a:pt x="0" y="11"/>
                    </a:lnTo>
                    <a:lnTo>
                      <a:pt x="0" y="10"/>
                    </a:lnTo>
                    <a:lnTo>
                      <a:pt x="0" y="10"/>
                    </a:lnTo>
                    <a:lnTo>
                      <a:pt x="0" y="10"/>
                    </a:lnTo>
                    <a:lnTo>
                      <a:pt x="0" y="9"/>
                    </a:lnTo>
                    <a:lnTo>
                      <a:pt x="0" y="9"/>
                    </a:lnTo>
                    <a:lnTo>
                      <a:pt x="0" y="9"/>
                    </a:lnTo>
                    <a:lnTo>
                      <a:pt x="0" y="9"/>
                    </a:lnTo>
                    <a:lnTo>
                      <a:pt x="0" y="8"/>
                    </a:lnTo>
                    <a:lnTo>
                      <a:pt x="0" y="9"/>
                    </a:lnTo>
                    <a:lnTo>
                      <a:pt x="0" y="9"/>
                    </a:lnTo>
                    <a:lnTo>
                      <a:pt x="0" y="9"/>
                    </a:lnTo>
                    <a:lnTo>
                      <a:pt x="0" y="8"/>
                    </a:lnTo>
                    <a:lnTo>
                      <a:pt x="0" y="7"/>
                    </a:lnTo>
                    <a:lnTo>
                      <a:pt x="0" y="7"/>
                    </a:lnTo>
                    <a:lnTo>
                      <a:pt x="0" y="6"/>
                    </a:lnTo>
                    <a:lnTo>
                      <a:pt x="0" y="6"/>
                    </a:lnTo>
                    <a:lnTo>
                      <a:pt x="0" y="6"/>
                    </a:lnTo>
                    <a:lnTo>
                      <a:pt x="0" y="7"/>
                    </a:lnTo>
                    <a:lnTo>
                      <a:pt x="0" y="6"/>
                    </a:lnTo>
                    <a:lnTo>
                      <a:pt x="0" y="6"/>
                    </a:lnTo>
                    <a:lnTo>
                      <a:pt x="0" y="7"/>
                    </a:lnTo>
                    <a:lnTo>
                      <a:pt x="0" y="7"/>
                    </a:lnTo>
                    <a:lnTo>
                      <a:pt x="0" y="6"/>
                    </a:lnTo>
                    <a:lnTo>
                      <a:pt x="0" y="7"/>
                    </a:lnTo>
                    <a:lnTo>
                      <a:pt x="0" y="6"/>
                    </a:lnTo>
                    <a:lnTo>
                      <a:pt x="0" y="7"/>
                    </a:lnTo>
                    <a:lnTo>
                      <a:pt x="0" y="8"/>
                    </a:lnTo>
                    <a:lnTo>
                      <a:pt x="0" y="7"/>
                    </a:lnTo>
                    <a:lnTo>
                      <a:pt x="0" y="8"/>
                    </a:lnTo>
                    <a:lnTo>
                      <a:pt x="0" y="7"/>
                    </a:lnTo>
                    <a:lnTo>
                      <a:pt x="0" y="7"/>
                    </a:lnTo>
                    <a:lnTo>
                      <a:pt x="0" y="7"/>
                    </a:lnTo>
                    <a:lnTo>
                      <a:pt x="0" y="6"/>
                    </a:lnTo>
                    <a:lnTo>
                      <a:pt x="0" y="7"/>
                    </a:lnTo>
                    <a:lnTo>
                      <a:pt x="0" y="6"/>
                    </a:lnTo>
                    <a:lnTo>
                      <a:pt x="0" y="6"/>
                    </a:lnTo>
                    <a:lnTo>
                      <a:pt x="0" y="6"/>
                    </a:lnTo>
                    <a:lnTo>
                      <a:pt x="0" y="6"/>
                    </a:lnTo>
                    <a:lnTo>
                      <a:pt x="0" y="6"/>
                    </a:lnTo>
                    <a:lnTo>
                      <a:pt x="0" y="6"/>
                    </a:lnTo>
                    <a:lnTo>
                      <a:pt x="0" y="7"/>
                    </a:lnTo>
                    <a:lnTo>
                      <a:pt x="0" y="6"/>
                    </a:lnTo>
                    <a:lnTo>
                      <a:pt x="0" y="7"/>
                    </a:lnTo>
                    <a:lnTo>
                      <a:pt x="0" y="7"/>
                    </a:lnTo>
                    <a:lnTo>
                      <a:pt x="0" y="8"/>
                    </a:lnTo>
                    <a:lnTo>
                      <a:pt x="0" y="7"/>
                    </a:lnTo>
                    <a:lnTo>
                      <a:pt x="0" y="8"/>
                    </a:lnTo>
                    <a:lnTo>
                      <a:pt x="0" y="8"/>
                    </a:lnTo>
                    <a:lnTo>
                      <a:pt x="0" y="8"/>
                    </a:lnTo>
                    <a:lnTo>
                      <a:pt x="0" y="9"/>
                    </a:lnTo>
                    <a:lnTo>
                      <a:pt x="0" y="8"/>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8"/>
                    </a:lnTo>
                    <a:lnTo>
                      <a:pt x="0" y="9"/>
                    </a:lnTo>
                    <a:lnTo>
                      <a:pt x="0" y="9"/>
                    </a:lnTo>
                    <a:lnTo>
                      <a:pt x="0" y="9"/>
                    </a:lnTo>
                    <a:lnTo>
                      <a:pt x="0" y="8"/>
                    </a:lnTo>
                    <a:lnTo>
                      <a:pt x="0" y="8"/>
                    </a:lnTo>
                    <a:lnTo>
                      <a:pt x="0" y="9"/>
                    </a:lnTo>
                    <a:lnTo>
                      <a:pt x="0" y="8"/>
                    </a:lnTo>
                    <a:lnTo>
                      <a:pt x="0" y="8"/>
                    </a:lnTo>
                    <a:lnTo>
                      <a:pt x="0" y="7"/>
                    </a:lnTo>
                    <a:lnTo>
                      <a:pt x="0" y="7"/>
                    </a:lnTo>
                    <a:lnTo>
                      <a:pt x="0" y="7"/>
                    </a:lnTo>
                    <a:lnTo>
                      <a:pt x="0" y="7"/>
                    </a:lnTo>
                    <a:lnTo>
                      <a:pt x="0" y="8"/>
                    </a:lnTo>
                    <a:lnTo>
                      <a:pt x="0" y="7"/>
                    </a:lnTo>
                    <a:lnTo>
                      <a:pt x="0" y="7"/>
                    </a:lnTo>
                    <a:lnTo>
                      <a:pt x="0" y="7"/>
                    </a:lnTo>
                    <a:lnTo>
                      <a:pt x="0" y="8"/>
                    </a:lnTo>
                    <a:lnTo>
                      <a:pt x="0" y="8"/>
                    </a:lnTo>
                    <a:lnTo>
                      <a:pt x="0" y="8"/>
                    </a:lnTo>
                    <a:lnTo>
                      <a:pt x="0" y="9"/>
                    </a:lnTo>
                    <a:lnTo>
                      <a:pt x="0" y="8"/>
                    </a:lnTo>
                    <a:lnTo>
                      <a:pt x="0" y="9"/>
                    </a:lnTo>
                    <a:lnTo>
                      <a:pt x="0" y="9"/>
                    </a:lnTo>
                    <a:lnTo>
                      <a:pt x="0" y="10"/>
                    </a:lnTo>
                    <a:lnTo>
                      <a:pt x="0" y="10"/>
                    </a:lnTo>
                    <a:lnTo>
                      <a:pt x="0" y="11"/>
                    </a:lnTo>
                    <a:lnTo>
                      <a:pt x="0" y="11"/>
                    </a:lnTo>
                    <a:lnTo>
                      <a:pt x="0" y="11"/>
                    </a:lnTo>
                    <a:lnTo>
                      <a:pt x="0" y="11"/>
                    </a:lnTo>
                    <a:lnTo>
                      <a:pt x="0" y="12"/>
                    </a:lnTo>
                    <a:lnTo>
                      <a:pt x="0" y="11"/>
                    </a:lnTo>
                    <a:lnTo>
                      <a:pt x="0" y="11"/>
                    </a:lnTo>
                    <a:lnTo>
                      <a:pt x="0" y="11"/>
                    </a:lnTo>
                    <a:lnTo>
                      <a:pt x="0" y="10"/>
                    </a:lnTo>
                    <a:lnTo>
                      <a:pt x="0" y="10"/>
                    </a:lnTo>
                    <a:lnTo>
                      <a:pt x="0" y="10"/>
                    </a:lnTo>
                    <a:lnTo>
                      <a:pt x="0" y="9"/>
                    </a:lnTo>
                    <a:lnTo>
                      <a:pt x="0" y="10"/>
                    </a:lnTo>
                    <a:lnTo>
                      <a:pt x="0" y="9"/>
                    </a:lnTo>
                    <a:lnTo>
                      <a:pt x="0" y="9"/>
                    </a:lnTo>
                    <a:lnTo>
                      <a:pt x="0" y="9"/>
                    </a:lnTo>
                    <a:lnTo>
                      <a:pt x="0" y="10"/>
                    </a:lnTo>
                    <a:lnTo>
                      <a:pt x="0" y="9"/>
                    </a:lnTo>
                    <a:lnTo>
                      <a:pt x="0" y="10"/>
                    </a:lnTo>
                    <a:lnTo>
                      <a:pt x="0" y="10"/>
                    </a:lnTo>
                    <a:lnTo>
                      <a:pt x="0" y="10"/>
                    </a:lnTo>
                    <a:lnTo>
                      <a:pt x="0" y="11"/>
                    </a:lnTo>
                    <a:lnTo>
                      <a:pt x="0" y="10"/>
                    </a:lnTo>
                    <a:lnTo>
                      <a:pt x="0" y="10"/>
                    </a:lnTo>
                    <a:lnTo>
                      <a:pt x="0" y="9"/>
                    </a:lnTo>
                    <a:lnTo>
                      <a:pt x="0" y="10"/>
                    </a:lnTo>
                    <a:lnTo>
                      <a:pt x="0" y="10"/>
                    </a:lnTo>
                    <a:lnTo>
                      <a:pt x="0" y="10"/>
                    </a:lnTo>
                    <a:lnTo>
                      <a:pt x="0" y="9"/>
                    </a:lnTo>
                    <a:lnTo>
                      <a:pt x="0" y="9"/>
                    </a:lnTo>
                    <a:lnTo>
                      <a:pt x="0" y="9"/>
                    </a:lnTo>
                    <a:lnTo>
                      <a:pt x="0" y="9"/>
                    </a:lnTo>
                    <a:lnTo>
                      <a:pt x="0" y="9"/>
                    </a:lnTo>
                    <a:lnTo>
                      <a:pt x="0" y="8"/>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6"/>
                    </a:lnTo>
                    <a:lnTo>
                      <a:pt x="0" y="6"/>
                    </a:lnTo>
                    <a:lnTo>
                      <a:pt x="0" y="5"/>
                    </a:lnTo>
                    <a:lnTo>
                      <a:pt x="0" y="5"/>
                    </a:lnTo>
                    <a:lnTo>
                      <a:pt x="0" y="4"/>
                    </a:lnTo>
                    <a:lnTo>
                      <a:pt x="0" y="4"/>
                    </a:lnTo>
                    <a:lnTo>
                      <a:pt x="0" y="4"/>
                    </a:lnTo>
                    <a:lnTo>
                      <a:pt x="0" y="4"/>
                    </a:lnTo>
                    <a:lnTo>
                      <a:pt x="0" y="4"/>
                    </a:lnTo>
                    <a:lnTo>
                      <a:pt x="0" y="5"/>
                    </a:lnTo>
                    <a:lnTo>
                      <a:pt x="0" y="4"/>
                    </a:lnTo>
                    <a:lnTo>
                      <a:pt x="0" y="4"/>
                    </a:lnTo>
                    <a:lnTo>
                      <a:pt x="0" y="4"/>
                    </a:lnTo>
                    <a:lnTo>
                      <a:pt x="0" y="4"/>
                    </a:lnTo>
                    <a:lnTo>
                      <a:pt x="0" y="5"/>
                    </a:lnTo>
                    <a:lnTo>
                      <a:pt x="0" y="5"/>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8"/>
                    </a:lnTo>
                    <a:lnTo>
                      <a:pt x="0" y="8"/>
                    </a:lnTo>
                    <a:lnTo>
                      <a:pt x="0" y="7"/>
                    </a:lnTo>
                    <a:lnTo>
                      <a:pt x="0" y="7"/>
                    </a:lnTo>
                    <a:lnTo>
                      <a:pt x="0" y="7"/>
                    </a:lnTo>
                    <a:lnTo>
                      <a:pt x="0" y="7"/>
                    </a:lnTo>
                    <a:lnTo>
                      <a:pt x="0" y="7"/>
                    </a:lnTo>
                    <a:lnTo>
                      <a:pt x="0" y="6"/>
                    </a:lnTo>
                    <a:lnTo>
                      <a:pt x="0" y="6"/>
                    </a:lnTo>
                    <a:lnTo>
                      <a:pt x="0" y="5"/>
                    </a:lnTo>
                    <a:lnTo>
                      <a:pt x="0" y="6"/>
                    </a:lnTo>
                    <a:lnTo>
                      <a:pt x="0" y="5"/>
                    </a:lnTo>
                    <a:lnTo>
                      <a:pt x="0" y="6"/>
                    </a:lnTo>
                    <a:lnTo>
                      <a:pt x="0" y="4"/>
                    </a:lnTo>
                    <a:lnTo>
                      <a:pt x="0" y="5"/>
                    </a:lnTo>
                    <a:lnTo>
                      <a:pt x="0" y="5"/>
                    </a:lnTo>
                    <a:lnTo>
                      <a:pt x="0" y="4"/>
                    </a:lnTo>
                    <a:lnTo>
                      <a:pt x="0" y="4"/>
                    </a:lnTo>
                    <a:lnTo>
                      <a:pt x="0" y="5"/>
                    </a:lnTo>
                    <a:lnTo>
                      <a:pt x="0" y="5"/>
                    </a:lnTo>
                    <a:lnTo>
                      <a:pt x="0" y="5"/>
                    </a:lnTo>
                    <a:lnTo>
                      <a:pt x="0" y="6"/>
                    </a:lnTo>
                    <a:lnTo>
                      <a:pt x="0" y="6"/>
                    </a:lnTo>
                    <a:lnTo>
                      <a:pt x="0" y="6"/>
                    </a:lnTo>
                    <a:lnTo>
                      <a:pt x="0" y="6"/>
                    </a:lnTo>
                    <a:lnTo>
                      <a:pt x="0" y="6"/>
                    </a:lnTo>
                    <a:lnTo>
                      <a:pt x="0" y="7"/>
                    </a:lnTo>
                    <a:lnTo>
                      <a:pt x="0" y="6"/>
                    </a:lnTo>
                    <a:lnTo>
                      <a:pt x="0" y="6"/>
                    </a:lnTo>
                    <a:lnTo>
                      <a:pt x="0" y="5"/>
                    </a:lnTo>
                    <a:lnTo>
                      <a:pt x="0" y="4"/>
                    </a:lnTo>
                    <a:lnTo>
                      <a:pt x="0" y="4"/>
                    </a:lnTo>
                    <a:lnTo>
                      <a:pt x="0" y="4"/>
                    </a:lnTo>
                    <a:lnTo>
                      <a:pt x="0" y="3"/>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5"/>
                    </a:lnTo>
                    <a:lnTo>
                      <a:pt x="0" y="6"/>
                    </a:lnTo>
                    <a:lnTo>
                      <a:pt x="0" y="6"/>
                    </a:lnTo>
                    <a:lnTo>
                      <a:pt x="0" y="7"/>
                    </a:lnTo>
                    <a:lnTo>
                      <a:pt x="0" y="6"/>
                    </a:lnTo>
                    <a:lnTo>
                      <a:pt x="0" y="7"/>
                    </a:lnTo>
                    <a:lnTo>
                      <a:pt x="0" y="7"/>
                    </a:lnTo>
                    <a:lnTo>
                      <a:pt x="0" y="6"/>
                    </a:lnTo>
                    <a:lnTo>
                      <a:pt x="0" y="7"/>
                    </a:lnTo>
                    <a:lnTo>
                      <a:pt x="0" y="7"/>
                    </a:lnTo>
                    <a:lnTo>
                      <a:pt x="0" y="7"/>
                    </a:lnTo>
                    <a:lnTo>
                      <a:pt x="0" y="8"/>
                    </a:lnTo>
                    <a:lnTo>
                      <a:pt x="0" y="7"/>
                    </a:lnTo>
                    <a:lnTo>
                      <a:pt x="0" y="7"/>
                    </a:lnTo>
                    <a:lnTo>
                      <a:pt x="0" y="7"/>
                    </a:lnTo>
                    <a:lnTo>
                      <a:pt x="0" y="7"/>
                    </a:lnTo>
                    <a:lnTo>
                      <a:pt x="0" y="6"/>
                    </a:lnTo>
                    <a:lnTo>
                      <a:pt x="0" y="6"/>
                    </a:lnTo>
                    <a:lnTo>
                      <a:pt x="0" y="6"/>
                    </a:lnTo>
                    <a:lnTo>
                      <a:pt x="0" y="7"/>
                    </a:lnTo>
                    <a:lnTo>
                      <a:pt x="0" y="7"/>
                    </a:lnTo>
                    <a:lnTo>
                      <a:pt x="0" y="7"/>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10"/>
                    </a:lnTo>
                    <a:lnTo>
                      <a:pt x="0" y="9"/>
                    </a:lnTo>
                    <a:lnTo>
                      <a:pt x="0" y="10"/>
                    </a:lnTo>
                    <a:lnTo>
                      <a:pt x="0" y="9"/>
                    </a:lnTo>
                    <a:lnTo>
                      <a:pt x="0" y="9"/>
                    </a:lnTo>
                    <a:lnTo>
                      <a:pt x="0" y="9"/>
                    </a:lnTo>
                    <a:lnTo>
                      <a:pt x="0" y="10"/>
                    </a:lnTo>
                    <a:lnTo>
                      <a:pt x="0" y="10"/>
                    </a:lnTo>
                    <a:lnTo>
                      <a:pt x="0" y="10"/>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9"/>
                    </a:lnTo>
                    <a:lnTo>
                      <a:pt x="0" y="9"/>
                    </a:lnTo>
                    <a:lnTo>
                      <a:pt x="0" y="9"/>
                    </a:lnTo>
                    <a:lnTo>
                      <a:pt x="0" y="8"/>
                    </a:lnTo>
                    <a:lnTo>
                      <a:pt x="0" y="7"/>
                    </a:lnTo>
                    <a:lnTo>
                      <a:pt x="0" y="7"/>
                    </a:lnTo>
                    <a:lnTo>
                      <a:pt x="0" y="6"/>
                    </a:lnTo>
                    <a:lnTo>
                      <a:pt x="0" y="7"/>
                    </a:lnTo>
                    <a:lnTo>
                      <a:pt x="0" y="6"/>
                    </a:lnTo>
                    <a:lnTo>
                      <a:pt x="0" y="7"/>
                    </a:lnTo>
                    <a:lnTo>
                      <a:pt x="0" y="7"/>
                    </a:lnTo>
                    <a:lnTo>
                      <a:pt x="0" y="7"/>
                    </a:lnTo>
                    <a:lnTo>
                      <a:pt x="0" y="7"/>
                    </a:lnTo>
                    <a:lnTo>
                      <a:pt x="0" y="7"/>
                    </a:lnTo>
                    <a:lnTo>
                      <a:pt x="0" y="8"/>
                    </a:lnTo>
                    <a:lnTo>
                      <a:pt x="0" y="7"/>
                    </a:lnTo>
                    <a:lnTo>
                      <a:pt x="0" y="7"/>
                    </a:lnTo>
                    <a:lnTo>
                      <a:pt x="0" y="8"/>
                    </a:lnTo>
                    <a:lnTo>
                      <a:pt x="0" y="8"/>
                    </a:lnTo>
                    <a:lnTo>
                      <a:pt x="0" y="7"/>
                    </a:lnTo>
                    <a:lnTo>
                      <a:pt x="0" y="7"/>
                    </a:lnTo>
                    <a:lnTo>
                      <a:pt x="0" y="7"/>
                    </a:lnTo>
                    <a:lnTo>
                      <a:pt x="0" y="7"/>
                    </a:lnTo>
                    <a:lnTo>
                      <a:pt x="0" y="8"/>
                    </a:lnTo>
                    <a:lnTo>
                      <a:pt x="0" y="7"/>
                    </a:lnTo>
                    <a:lnTo>
                      <a:pt x="0" y="8"/>
                    </a:lnTo>
                    <a:lnTo>
                      <a:pt x="0" y="7"/>
                    </a:lnTo>
                    <a:lnTo>
                      <a:pt x="0" y="7"/>
                    </a:lnTo>
                    <a:lnTo>
                      <a:pt x="0" y="7"/>
                    </a:lnTo>
                    <a:lnTo>
                      <a:pt x="0" y="7"/>
                    </a:lnTo>
                    <a:lnTo>
                      <a:pt x="0" y="6"/>
                    </a:lnTo>
                    <a:lnTo>
                      <a:pt x="0" y="6"/>
                    </a:lnTo>
                    <a:lnTo>
                      <a:pt x="0" y="6"/>
                    </a:lnTo>
                    <a:lnTo>
                      <a:pt x="0" y="6"/>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6"/>
                    </a:lnTo>
                    <a:lnTo>
                      <a:pt x="0" y="5"/>
                    </a:lnTo>
                    <a:lnTo>
                      <a:pt x="0" y="6"/>
                    </a:lnTo>
                    <a:lnTo>
                      <a:pt x="0" y="6"/>
                    </a:lnTo>
                    <a:lnTo>
                      <a:pt x="0" y="6"/>
                    </a:lnTo>
                    <a:lnTo>
                      <a:pt x="0" y="5"/>
                    </a:lnTo>
                    <a:lnTo>
                      <a:pt x="0" y="6"/>
                    </a:lnTo>
                    <a:lnTo>
                      <a:pt x="0" y="6"/>
                    </a:lnTo>
                    <a:lnTo>
                      <a:pt x="0" y="6"/>
                    </a:lnTo>
                    <a:lnTo>
                      <a:pt x="0" y="7"/>
                    </a:lnTo>
                    <a:lnTo>
                      <a:pt x="0" y="6"/>
                    </a:lnTo>
                    <a:lnTo>
                      <a:pt x="0" y="7"/>
                    </a:lnTo>
                    <a:lnTo>
                      <a:pt x="0" y="6"/>
                    </a:lnTo>
                    <a:lnTo>
                      <a:pt x="0" y="6"/>
                    </a:lnTo>
                    <a:lnTo>
                      <a:pt x="0" y="6"/>
                    </a:lnTo>
                    <a:lnTo>
                      <a:pt x="0" y="6"/>
                    </a:lnTo>
                    <a:lnTo>
                      <a:pt x="0" y="6"/>
                    </a:lnTo>
                    <a:lnTo>
                      <a:pt x="0" y="7"/>
                    </a:lnTo>
                    <a:lnTo>
                      <a:pt x="0" y="6"/>
                    </a:lnTo>
                    <a:lnTo>
                      <a:pt x="0" y="7"/>
                    </a:lnTo>
                    <a:lnTo>
                      <a:pt x="0" y="7"/>
                    </a:lnTo>
                    <a:lnTo>
                      <a:pt x="0" y="7"/>
                    </a:lnTo>
                    <a:lnTo>
                      <a:pt x="0" y="8"/>
                    </a:lnTo>
                    <a:lnTo>
                      <a:pt x="0" y="7"/>
                    </a:lnTo>
                    <a:lnTo>
                      <a:pt x="0" y="8"/>
                    </a:lnTo>
                    <a:lnTo>
                      <a:pt x="0" y="7"/>
                    </a:lnTo>
                    <a:lnTo>
                      <a:pt x="0" y="7"/>
                    </a:lnTo>
                    <a:lnTo>
                      <a:pt x="0" y="8"/>
                    </a:lnTo>
                    <a:lnTo>
                      <a:pt x="0" y="8"/>
                    </a:lnTo>
                    <a:lnTo>
                      <a:pt x="0" y="9"/>
                    </a:lnTo>
                    <a:lnTo>
                      <a:pt x="0" y="8"/>
                    </a:lnTo>
                    <a:lnTo>
                      <a:pt x="0" y="9"/>
                    </a:lnTo>
                    <a:lnTo>
                      <a:pt x="0" y="9"/>
                    </a:lnTo>
                    <a:lnTo>
                      <a:pt x="0" y="9"/>
                    </a:lnTo>
                    <a:lnTo>
                      <a:pt x="0" y="9"/>
                    </a:lnTo>
                    <a:lnTo>
                      <a:pt x="0" y="8"/>
                    </a:lnTo>
                    <a:lnTo>
                      <a:pt x="0" y="9"/>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8"/>
                    </a:lnTo>
                    <a:lnTo>
                      <a:pt x="0" y="8"/>
                    </a:lnTo>
                    <a:lnTo>
                      <a:pt x="0" y="8"/>
                    </a:lnTo>
                    <a:lnTo>
                      <a:pt x="0" y="8"/>
                    </a:lnTo>
                    <a:lnTo>
                      <a:pt x="0" y="7"/>
                    </a:lnTo>
                    <a:lnTo>
                      <a:pt x="0" y="7"/>
                    </a:lnTo>
                    <a:lnTo>
                      <a:pt x="0" y="7"/>
                    </a:lnTo>
                    <a:lnTo>
                      <a:pt x="0" y="6"/>
                    </a:lnTo>
                    <a:lnTo>
                      <a:pt x="0" y="6"/>
                    </a:lnTo>
                    <a:lnTo>
                      <a:pt x="0" y="6"/>
                    </a:lnTo>
                    <a:lnTo>
                      <a:pt x="0" y="6"/>
                    </a:lnTo>
                    <a:lnTo>
                      <a:pt x="0" y="5"/>
                    </a:lnTo>
                    <a:lnTo>
                      <a:pt x="0" y="4"/>
                    </a:lnTo>
                    <a:lnTo>
                      <a:pt x="0" y="4"/>
                    </a:lnTo>
                    <a:lnTo>
                      <a:pt x="0" y="4"/>
                    </a:lnTo>
                    <a:lnTo>
                      <a:pt x="0" y="4"/>
                    </a:lnTo>
                    <a:lnTo>
                      <a:pt x="0" y="4"/>
                    </a:lnTo>
                    <a:lnTo>
                      <a:pt x="0" y="3"/>
                    </a:lnTo>
                    <a:lnTo>
                      <a:pt x="0" y="3"/>
                    </a:lnTo>
                    <a:lnTo>
                      <a:pt x="0" y="2"/>
                    </a:lnTo>
                    <a:lnTo>
                      <a:pt x="0" y="2"/>
                    </a:lnTo>
                    <a:lnTo>
                      <a:pt x="0" y="2"/>
                    </a:lnTo>
                    <a:lnTo>
                      <a:pt x="0" y="2"/>
                    </a:lnTo>
                    <a:lnTo>
                      <a:pt x="0" y="1"/>
                    </a:lnTo>
                    <a:lnTo>
                      <a:pt x="0" y="1"/>
                    </a:lnTo>
                    <a:lnTo>
                      <a:pt x="0" y="1"/>
                    </a:lnTo>
                    <a:lnTo>
                      <a:pt x="0" y="2"/>
                    </a:lnTo>
                    <a:lnTo>
                      <a:pt x="0" y="3"/>
                    </a:lnTo>
                    <a:lnTo>
                      <a:pt x="0" y="3"/>
                    </a:lnTo>
                    <a:lnTo>
                      <a:pt x="0" y="3"/>
                    </a:lnTo>
                    <a:lnTo>
                      <a:pt x="0" y="3"/>
                    </a:lnTo>
                    <a:lnTo>
                      <a:pt x="0" y="4"/>
                    </a:lnTo>
                    <a:lnTo>
                      <a:pt x="0" y="4"/>
                    </a:lnTo>
                    <a:lnTo>
                      <a:pt x="0" y="4"/>
                    </a:lnTo>
                    <a:lnTo>
                      <a:pt x="0" y="4"/>
                    </a:lnTo>
                    <a:lnTo>
                      <a:pt x="0" y="4"/>
                    </a:lnTo>
                    <a:lnTo>
                      <a:pt x="0" y="5"/>
                    </a:lnTo>
                    <a:lnTo>
                      <a:pt x="0" y="4"/>
                    </a:lnTo>
                    <a:lnTo>
                      <a:pt x="0" y="5"/>
                    </a:lnTo>
                    <a:lnTo>
                      <a:pt x="0" y="5"/>
                    </a:lnTo>
                    <a:lnTo>
                      <a:pt x="0" y="5"/>
                    </a:lnTo>
                    <a:lnTo>
                      <a:pt x="0" y="5"/>
                    </a:lnTo>
                    <a:lnTo>
                      <a:pt x="0" y="4"/>
                    </a:lnTo>
                    <a:lnTo>
                      <a:pt x="0" y="5"/>
                    </a:lnTo>
                    <a:lnTo>
                      <a:pt x="0" y="4"/>
                    </a:lnTo>
                    <a:lnTo>
                      <a:pt x="0" y="4"/>
                    </a:lnTo>
                    <a:lnTo>
                      <a:pt x="0" y="5"/>
                    </a:lnTo>
                    <a:lnTo>
                      <a:pt x="0" y="4"/>
                    </a:lnTo>
                    <a:lnTo>
                      <a:pt x="0" y="4"/>
                    </a:lnTo>
                    <a:lnTo>
                      <a:pt x="0" y="5"/>
                    </a:lnTo>
                    <a:lnTo>
                      <a:pt x="0" y="4"/>
                    </a:lnTo>
                    <a:lnTo>
                      <a:pt x="0" y="5"/>
                    </a:lnTo>
                    <a:lnTo>
                      <a:pt x="0" y="6"/>
                    </a:lnTo>
                    <a:lnTo>
                      <a:pt x="0" y="6"/>
                    </a:lnTo>
                    <a:lnTo>
                      <a:pt x="0" y="0"/>
                    </a:lnTo>
                    <a:lnTo>
                      <a:pt x="0" y="3"/>
                    </a:lnTo>
                    <a:lnTo>
                      <a:pt x="0" y="8"/>
                    </a:lnTo>
                    <a:lnTo>
                      <a:pt x="0" y="10"/>
                    </a:lnTo>
                    <a:lnTo>
                      <a:pt x="0" y="11"/>
                    </a:lnTo>
                    <a:lnTo>
                      <a:pt x="0" y="12"/>
                    </a:lnTo>
                    <a:lnTo>
                      <a:pt x="0" y="12"/>
                    </a:lnTo>
                    <a:lnTo>
                      <a:pt x="0" y="14"/>
                    </a:lnTo>
                    <a:lnTo>
                      <a:pt x="0" y="15"/>
                    </a:lnTo>
                    <a:lnTo>
                      <a:pt x="0" y="15"/>
                    </a:lnTo>
                    <a:lnTo>
                      <a:pt x="0" y="17"/>
                    </a:lnTo>
                    <a:lnTo>
                      <a:pt x="0" y="18"/>
                    </a:lnTo>
                    <a:lnTo>
                      <a:pt x="0" y="18"/>
                    </a:lnTo>
                    <a:lnTo>
                      <a:pt x="0" y="19"/>
                    </a:lnTo>
                    <a:lnTo>
                      <a:pt x="0" y="20"/>
                    </a:lnTo>
                    <a:lnTo>
                      <a:pt x="0" y="21"/>
                    </a:lnTo>
                    <a:lnTo>
                      <a:pt x="0" y="22"/>
                    </a:lnTo>
                    <a:lnTo>
                      <a:pt x="0" y="23"/>
                    </a:lnTo>
                    <a:lnTo>
                      <a:pt x="0" y="23"/>
                    </a:lnTo>
                    <a:lnTo>
                      <a:pt x="0" y="23"/>
                    </a:lnTo>
                    <a:lnTo>
                      <a:pt x="0" y="23"/>
                    </a:lnTo>
                    <a:lnTo>
                      <a:pt x="0" y="24"/>
                    </a:lnTo>
                    <a:lnTo>
                      <a:pt x="0" y="24"/>
                    </a:lnTo>
                    <a:lnTo>
                      <a:pt x="0" y="25"/>
                    </a:lnTo>
                    <a:lnTo>
                      <a:pt x="0" y="25"/>
                    </a:lnTo>
                    <a:lnTo>
                      <a:pt x="0" y="26"/>
                    </a:lnTo>
                    <a:lnTo>
                      <a:pt x="0" y="26"/>
                    </a:lnTo>
                    <a:lnTo>
                      <a:pt x="0" y="27"/>
                    </a:lnTo>
                    <a:lnTo>
                      <a:pt x="0" y="27"/>
                    </a:lnTo>
                    <a:lnTo>
                      <a:pt x="0" y="28"/>
                    </a:lnTo>
                    <a:lnTo>
                      <a:pt x="0" y="28"/>
                    </a:lnTo>
                    <a:lnTo>
                      <a:pt x="0" y="29"/>
                    </a:lnTo>
                    <a:lnTo>
                      <a:pt x="0" y="29"/>
                    </a:lnTo>
                    <a:lnTo>
                      <a:pt x="0" y="30"/>
                    </a:lnTo>
                    <a:lnTo>
                      <a:pt x="0" y="31"/>
                    </a:lnTo>
                    <a:lnTo>
                      <a:pt x="0" y="31"/>
                    </a:lnTo>
                    <a:lnTo>
                      <a:pt x="0" y="31"/>
                    </a:lnTo>
                    <a:lnTo>
                      <a:pt x="0" y="32"/>
                    </a:lnTo>
                    <a:lnTo>
                      <a:pt x="0" y="33"/>
                    </a:lnTo>
                    <a:lnTo>
                      <a:pt x="0" y="33"/>
                    </a:lnTo>
                    <a:lnTo>
                      <a:pt x="0" y="33"/>
                    </a:lnTo>
                    <a:lnTo>
                      <a:pt x="0" y="34"/>
                    </a:lnTo>
                    <a:lnTo>
                      <a:pt x="0" y="34"/>
                    </a:lnTo>
                    <a:lnTo>
                      <a:pt x="0" y="35"/>
                    </a:lnTo>
                    <a:lnTo>
                      <a:pt x="0" y="36"/>
                    </a:lnTo>
                    <a:lnTo>
                      <a:pt x="0" y="36"/>
                    </a:lnTo>
                    <a:lnTo>
                      <a:pt x="0" y="37"/>
                    </a:lnTo>
                    <a:lnTo>
                      <a:pt x="0" y="36"/>
                    </a:lnTo>
                    <a:lnTo>
                      <a:pt x="0" y="37"/>
                    </a:lnTo>
                    <a:lnTo>
                      <a:pt x="0" y="37"/>
                    </a:lnTo>
                    <a:lnTo>
                      <a:pt x="0" y="38"/>
                    </a:lnTo>
                    <a:lnTo>
                      <a:pt x="0" y="39"/>
                    </a:lnTo>
                    <a:lnTo>
                      <a:pt x="0" y="39"/>
                    </a:lnTo>
                    <a:lnTo>
                      <a:pt x="0" y="39"/>
                    </a:lnTo>
                    <a:lnTo>
                      <a:pt x="0" y="39"/>
                    </a:lnTo>
                    <a:lnTo>
                      <a:pt x="0" y="40"/>
                    </a:lnTo>
                    <a:lnTo>
                      <a:pt x="0" y="41"/>
                    </a:lnTo>
                    <a:lnTo>
                      <a:pt x="0" y="40"/>
                    </a:lnTo>
                    <a:lnTo>
                      <a:pt x="0" y="40"/>
                    </a:lnTo>
                    <a:lnTo>
                      <a:pt x="0" y="41"/>
                    </a:lnTo>
                    <a:lnTo>
                      <a:pt x="0" y="41"/>
                    </a:lnTo>
                    <a:lnTo>
                      <a:pt x="0" y="41"/>
                    </a:lnTo>
                    <a:lnTo>
                      <a:pt x="0" y="41"/>
                    </a:lnTo>
                    <a:lnTo>
                      <a:pt x="0" y="42"/>
                    </a:lnTo>
                    <a:lnTo>
                      <a:pt x="0" y="42"/>
                    </a:lnTo>
                    <a:lnTo>
                      <a:pt x="0" y="43"/>
                    </a:lnTo>
                    <a:lnTo>
                      <a:pt x="0" y="43"/>
                    </a:lnTo>
                    <a:lnTo>
                      <a:pt x="0" y="44"/>
                    </a:lnTo>
                    <a:lnTo>
                      <a:pt x="0" y="44"/>
                    </a:lnTo>
                    <a:lnTo>
                      <a:pt x="0" y="45"/>
                    </a:lnTo>
                    <a:lnTo>
                      <a:pt x="0" y="45"/>
                    </a:lnTo>
                    <a:lnTo>
                      <a:pt x="0" y="44"/>
                    </a:lnTo>
                    <a:lnTo>
                      <a:pt x="0" y="45"/>
                    </a:lnTo>
                    <a:lnTo>
                      <a:pt x="0" y="45"/>
                    </a:lnTo>
                    <a:lnTo>
                      <a:pt x="0" y="46"/>
                    </a:lnTo>
                    <a:lnTo>
                      <a:pt x="0" y="46"/>
                    </a:lnTo>
                    <a:lnTo>
                      <a:pt x="0" y="47"/>
                    </a:lnTo>
                    <a:lnTo>
                      <a:pt x="0" y="47"/>
                    </a:lnTo>
                    <a:lnTo>
                      <a:pt x="0" y="47"/>
                    </a:lnTo>
                    <a:lnTo>
                      <a:pt x="0" y="48"/>
                    </a:lnTo>
                    <a:lnTo>
                      <a:pt x="0" y="47"/>
                    </a:lnTo>
                    <a:lnTo>
                      <a:pt x="0" y="48"/>
                    </a:lnTo>
                    <a:lnTo>
                      <a:pt x="0" y="48"/>
                    </a:lnTo>
                    <a:lnTo>
                      <a:pt x="0" y="48"/>
                    </a:lnTo>
                    <a:lnTo>
                      <a:pt x="0" y="49"/>
                    </a:lnTo>
                    <a:lnTo>
                      <a:pt x="0" y="49"/>
                    </a:lnTo>
                    <a:lnTo>
                      <a:pt x="0" y="49"/>
                    </a:lnTo>
                    <a:lnTo>
                      <a:pt x="0" y="50"/>
                    </a:lnTo>
                    <a:lnTo>
                      <a:pt x="0" y="50"/>
                    </a:lnTo>
                    <a:lnTo>
                      <a:pt x="0" y="50"/>
                    </a:lnTo>
                    <a:lnTo>
                      <a:pt x="0" y="50"/>
                    </a:lnTo>
                    <a:lnTo>
                      <a:pt x="0" y="50"/>
                    </a:lnTo>
                    <a:lnTo>
                      <a:pt x="0" y="50"/>
                    </a:lnTo>
                    <a:lnTo>
                      <a:pt x="0" y="50"/>
                    </a:lnTo>
                    <a:lnTo>
                      <a:pt x="0" y="49"/>
                    </a:lnTo>
                    <a:lnTo>
                      <a:pt x="0" y="50"/>
                    </a:lnTo>
                    <a:lnTo>
                      <a:pt x="0" y="49"/>
                    </a:lnTo>
                    <a:lnTo>
                      <a:pt x="0" y="49"/>
                    </a:lnTo>
                    <a:lnTo>
                      <a:pt x="0" y="50"/>
                    </a:lnTo>
                    <a:lnTo>
                      <a:pt x="0" y="50"/>
                    </a:lnTo>
                    <a:lnTo>
                      <a:pt x="0" y="50"/>
                    </a:lnTo>
                    <a:lnTo>
                      <a:pt x="0" y="50"/>
                    </a:lnTo>
                    <a:lnTo>
                      <a:pt x="0" y="50"/>
                    </a:lnTo>
                    <a:lnTo>
                      <a:pt x="0" y="50"/>
                    </a:lnTo>
                    <a:lnTo>
                      <a:pt x="0" y="51"/>
                    </a:lnTo>
                    <a:lnTo>
                      <a:pt x="0" y="50"/>
                    </a:lnTo>
                    <a:lnTo>
                      <a:pt x="0" y="50"/>
                    </a:lnTo>
                    <a:lnTo>
                      <a:pt x="0" y="50"/>
                    </a:lnTo>
                    <a:lnTo>
                      <a:pt x="0" y="50"/>
                    </a:lnTo>
                    <a:lnTo>
                      <a:pt x="0" y="50"/>
                    </a:lnTo>
                    <a:lnTo>
                      <a:pt x="0" y="50"/>
                    </a:lnTo>
                    <a:lnTo>
                      <a:pt x="0" y="50"/>
                    </a:lnTo>
                    <a:lnTo>
                      <a:pt x="0" y="51"/>
                    </a:lnTo>
                    <a:lnTo>
                      <a:pt x="0" y="50"/>
                    </a:lnTo>
                    <a:lnTo>
                      <a:pt x="0" y="50"/>
                    </a:lnTo>
                    <a:lnTo>
                      <a:pt x="0" y="51"/>
                    </a:lnTo>
                    <a:lnTo>
                      <a:pt x="0" y="51"/>
                    </a:lnTo>
                    <a:lnTo>
                      <a:pt x="0" y="52"/>
                    </a:lnTo>
                    <a:lnTo>
                      <a:pt x="0" y="52"/>
                    </a:lnTo>
                    <a:lnTo>
                      <a:pt x="0" y="52"/>
                    </a:lnTo>
                    <a:lnTo>
                      <a:pt x="0" y="52"/>
                    </a:lnTo>
                    <a:lnTo>
                      <a:pt x="0" y="52"/>
                    </a:lnTo>
                    <a:lnTo>
                      <a:pt x="0" y="52"/>
                    </a:lnTo>
                    <a:lnTo>
                      <a:pt x="0" y="53"/>
                    </a:lnTo>
                    <a:lnTo>
                      <a:pt x="0" y="54"/>
                    </a:lnTo>
                    <a:lnTo>
                      <a:pt x="0" y="53"/>
                    </a:lnTo>
                    <a:lnTo>
                      <a:pt x="0" y="54"/>
                    </a:lnTo>
                    <a:lnTo>
                      <a:pt x="0" y="54"/>
                    </a:lnTo>
                    <a:lnTo>
                      <a:pt x="0" y="55"/>
                    </a:lnTo>
                    <a:lnTo>
                      <a:pt x="0" y="55"/>
                    </a:lnTo>
                    <a:lnTo>
                      <a:pt x="0" y="55"/>
                    </a:lnTo>
                    <a:lnTo>
                      <a:pt x="0" y="55"/>
                    </a:lnTo>
                    <a:lnTo>
                      <a:pt x="0" y="55"/>
                    </a:lnTo>
                    <a:lnTo>
                      <a:pt x="0" y="55"/>
                    </a:lnTo>
                  </a:path>
                </a:pathLst>
              </a:custGeom>
              <a:noFill/>
              <a:ln w="0">
                <a:solidFill>
                  <a:srgbClr val="3366FF"/>
                </a:solidFill>
                <a:prstDash val="solid"/>
                <a:round/>
                <a:headEnd/>
                <a:tailEnd/>
              </a:ln>
            </p:spPr>
            <p:txBody>
              <a:bodyPr/>
              <a:lstStyle/>
              <a:p>
                <a:endParaRPr lang="en-GB"/>
              </a:p>
            </p:txBody>
          </p:sp>
          <p:sp>
            <p:nvSpPr>
              <p:cNvPr id="186051" name="Freeform 707"/>
              <p:cNvSpPr>
                <a:spLocks/>
              </p:cNvSpPr>
              <p:nvPr/>
            </p:nvSpPr>
            <p:spPr bwMode="auto">
              <a:xfrm>
                <a:off x="3090" y="3683"/>
                <a:ext cx="6" cy="294"/>
              </a:xfrm>
              <a:custGeom>
                <a:avLst/>
                <a:gdLst/>
                <a:ahLst/>
                <a:cxnLst>
                  <a:cxn ang="0">
                    <a:pos x="0" y="31"/>
                  </a:cxn>
                  <a:cxn ang="0">
                    <a:pos x="0" y="31"/>
                  </a:cxn>
                  <a:cxn ang="0">
                    <a:pos x="0" y="33"/>
                  </a:cxn>
                  <a:cxn ang="0">
                    <a:pos x="0" y="32"/>
                  </a:cxn>
                  <a:cxn ang="0">
                    <a:pos x="0" y="35"/>
                  </a:cxn>
                  <a:cxn ang="0">
                    <a:pos x="0" y="37"/>
                  </a:cxn>
                  <a:cxn ang="0">
                    <a:pos x="0" y="39"/>
                  </a:cxn>
                  <a:cxn ang="0">
                    <a:pos x="0" y="40"/>
                  </a:cxn>
                  <a:cxn ang="0">
                    <a:pos x="0" y="40"/>
                  </a:cxn>
                  <a:cxn ang="0">
                    <a:pos x="0" y="38"/>
                  </a:cxn>
                  <a:cxn ang="0">
                    <a:pos x="0" y="37"/>
                  </a:cxn>
                  <a:cxn ang="0">
                    <a:pos x="0" y="35"/>
                  </a:cxn>
                  <a:cxn ang="0">
                    <a:pos x="0" y="33"/>
                  </a:cxn>
                  <a:cxn ang="0">
                    <a:pos x="0" y="37"/>
                  </a:cxn>
                  <a:cxn ang="0">
                    <a:pos x="0" y="37"/>
                  </a:cxn>
                  <a:cxn ang="0">
                    <a:pos x="0" y="38"/>
                  </a:cxn>
                  <a:cxn ang="0">
                    <a:pos x="0" y="40"/>
                  </a:cxn>
                  <a:cxn ang="0">
                    <a:pos x="0" y="39"/>
                  </a:cxn>
                  <a:cxn ang="0">
                    <a:pos x="1" y="40"/>
                  </a:cxn>
                  <a:cxn ang="0">
                    <a:pos x="1" y="39"/>
                  </a:cxn>
                  <a:cxn ang="0">
                    <a:pos x="1" y="37"/>
                  </a:cxn>
                  <a:cxn ang="0">
                    <a:pos x="1" y="39"/>
                  </a:cxn>
                  <a:cxn ang="0">
                    <a:pos x="1" y="41"/>
                  </a:cxn>
                  <a:cxn ang="0">
                    <a:pos x="1" y="41"/>
                  </a:cxn>
                  <a:cxn ang="0">
                    <a:pos x="1" y="42"/>
                  </a:cxn>
                  <a:cxn ang="0">
                    <a:pos x="1" y="38"/>
                  </a:cxn>
                  <a:cxn ang="0">
                    <a:pos x="1" y="36"/>
                  </a:cxn>
                  <a:cxn ang="0">
                    <a:pos x="1" y="37"/>
                  </a:cxn>
                  <a:cxn ang="0">
                    <a:pos x="1" y="37"/>
                  </a:cxn>
                  <a:cxn ang="0">
                    <a:pos x="1" y="37"/>
                  </a:cxn>
                  <a:cxn ang="0">
                    <a:pos x="1" y="40"/>
                  </a:cxn>
                  <a:cxn ang="0">
                    <a:pos x="1" y="40"/>
                  </a:cxn>
                  <a:cxn ang="0">
                    <a:pos x="1" y="40"/>
                  </a:cxn>
                  <a:cxn ang="0">
                    <a:pos x="1" y="42"/>
                  </a:cxn>
                  <a:cxn ang="0">
                    <a:pos x="1" y="42"/>
                  </a:cxn>
                  <a:cxn ang="0">
                    <a:pos x="1" y="41"/>
                  </a:cxn>
                  <a:cxn ang="0">
                    <a:pos x="1" y="42"/>
                  </a:cxn>
                  <a:cxn ang="0">
                    <a:pos x="1" y="42"/>
                  </a:cxn>
                  <a:cxn ang="0">
                    <a:pos x="1" y="44"/>
                  </a:cxn>
                  <a:cxn ang="0">
                    <a:pos x="1" y="44"/>
                  </a:cxn>
                  <a:cxn ang="0">
                    <a:pos x="1" y="45"/>
                  </a:cxn>
                  <a:cxn ang="0">
                    <a:pos x="1" y="45"/>
                  </a:cxn>
                  <a:cxn ang="0">
                    <a:pos x="1" y="42"/>
                  </a:cxn>
                  <a:cxn ang="0">
                    <a:pos x="1" y="45"/>
                  </a:cxn>
                  <a:cxn ang="0">
                    <a:pos x="1" y="45"/>
                  </a:cxn>
                  <a:cxn ang="0">
                    <a:pos x="1" y="48"/>
                  </a:cxn>
                  <a:cxn ang="0">
                    <a:pos x="1" y="48"/>
                  </a:cxn>
                  <a:cxn ang="0">
                    <a:pos x="1" y="49"/>
                  </a:cxn>
                  <a:cxn ang="0">
                    <a:pos x="1" y="43"/>
                  </a:cxn>
                  <a:cxn ang="0">
                    <a:pos x="1" y="39"/>
                  </a:cxn>
                  <a:cxn ang="0">
                    <a:pos x="1" y="41"/>
                  </a:cxn>
                  <a:cxn ang="0">
                    <a:pos x="1" y="42"/>
                  </a:cxn>
                  <a:cxn ang="0">
                    <a:pos x="1" y="42"/>
                  </a:cxn>
                  <a:cxn ang="0">
                    <a:pos x="1" y="35"/>
                  </a:cxn>
                  <a:cxn ang="0">
                    <a:pos x="1" y="27"/>
                  </a:cxn>
                  <a:cxn ang="0">
                    <a:pos x="1" y="19"/>
                  </a:cxn>
                  <a:cxn ang="0">
                    <a:pos x="1" y="14"/>
                  </a:cxn>
                  <a:cxn ang="0">
                    <a:pos x="1" y="9"/>
                  </a:cxn>
                  <a:cxn ang="0">
                    <a:pos x="1" y="3"/>
                  </a:cxn>
                  <a:cxn ang="0">
                    <a:pos x="1" y="5"/>
                  </a:cxn>
                  <a:cxn ang="0">
                    <a:pos x="1" y="3"/>
                  </a:cxn>
                  <a:cxn ang="0">
                    <a:pos x="1" y="3"/>
                  </a:cxn>
                  <a:cxn ang="0">
                    <a:pos x="1" y="1"/>
                  </a:cxn>
                </a:cxnLst>
                <a:rect l="0" t="0" r="r" b="b"/>
                <a:pathLst>
                  <a:path w="1" h="49">
                    <a:moveTo>
                      <a:pt x="0" y="33"/>
                    </a:moveTo>
                    <a:lnTo>
                      <a:pt x="0" y="32"/>
                    </a:lnTo>
                    <a:lnTo>
                      <a:pt x="0" y="33"/>
                    </a:lnTo>
                    <a:lnTo>
                      <a:pt x="0" y="32"/>
                    </a:lnTo>
                    <a:lnTo>
                      <a:pt x="0" y="32"/>
                    </a:lnTo>
                    <a:lnTo>
                      <a:pt x="0" y="32"/>
                    </a:lnTo>
                    <a:lnTo>
                      <a:pt x="0" y="32"/>
                    </a:lnTo>
                    <a:lnTo>
                      <a:pt x="0" y="31"/>
                    </a:lnTo>
                    <a:lnTo>
                      <a:pt x="0" y="32"/>
                    </a:lnTo>
                    <a:lnTo>
                      <a:pt x="0" y="32"/>
                    </a:lnTo>
                    <a:lnTo>
                      <a:pt x="0" y="31"/>
                    </a:lnTo>
                    <a:lnTo>
                      <a:pt x="0" y="31"/>
                    </a:lnTo>
                    <a:lnTo>
                      <a:pt x="0" y="32"/>
                    </a:lnTo>
                    <a:lnTo>
                      <a:pt x="0" y="31"/>
                    </a:lnTo>
                    <a:lnTo>
                      <a:pt x="0" y="30"/>
                    </a:lnTo>
                    <a:lnTo>
                      <a:pt x="0" y="30"/>
                    </a:lnTo>
                    <a:lnTo>
                      <a:pt x="0" y="29"/>
                    </a:lnTo>
                    <a:lnTo>
                      <a:pt x="0" y="30"/>
                    </a:lnTo>
                    <a:lnTo>
                      <a:pt x="0" y="30"/>
                    </a:lnTo>
                    <a:lnTo>
                      <a:pt x="0" y="30"/>
                    </a:lnTo>
                    <a:lnTo>
                      <a:pt x="0" y="31"/>
                    </a:lnTo>
                    <a:lnTo>
                      <a:pt x="0" y="31"/>
                    </a:lnTo>
                    <a:lnTo>
                      <a:pt x="0" y="32"/>
                    </a:lnTo>
                    <a:lnTo>
                      <a:pt x="0" y="31"/>
                    </a:lnTo>
                    <a:lnTo>
                      <a:pt x="0" y="32"/>
                    </a:lnTo>
                    <a:lnTo>
                      <a:pt x="0" y="32"/>
                    </a:lnTo>
                    <a:lnTo>
                      <a:pt x="0" y="33"/>
                    </a:lnTo>
                    <a:lnTo>
                      <a:pt x="0" y="32"/>
                    </a:lnTo>
                    <a:lnTo>
                      <a:pt x="0" y="33"/>
                    </a:lnTo>
                    <a:lnTo>
                      <a:pt x="0" y="33"/>
                    </a:lnTo>
                    <a:lnTo>
                      <a:pt x="0" y="33"/>
                    </a:lnTo>
                    <a:lnTo>
                      <a:pt x="0" y="33"/>
                    </a:lnTo>
                    <a:lnTo>
                      <a:pt x="0" y="33"/>
                    </a:lnTo>
                    <a:lnTo>
                      <a:pt x="0" y="33"/>
                    </a:lnTo>
                    <a:lnTo>
                      <a:pt x="0" y="34"/>
                    </a:lnTo>
                    <a:lnTo>
                      <a:pt x="0" y="33"/>
                    </a:lnTo>
                    <a:lnTo>
                      <a:pt x="0" y="34"/>
                    </a:lnTo>
                    <a:lnTo>
                      <a:pt x="0" y="33"/>
                    </a:lnTo>
                    <a:lnTo>
                      <a:pt x="0" y="33"/>
                    </a:lnTo>
                    <a:lnTo>
                      <a:pt x="0" y="34"/>
                    </a:lnTo>
                    <a:lnTo>
                      <a:pt x="0" y="33"/>
                    </a:lnTo>
                    <a:lnTo>
                      <a:pt x="0" y="33"/>
                    </a:lnTo>
                    <a:lnTo>
                      <a:pt x="0" y="32"/>
                    </a:lnTo>
                    <a:lnTo>
                      <a:pt x="0" y="32"/>
                    </a:lnTo>
                    <a:lnTo>
                      <a:pt x="0" y="32"/>
                    </a:lnTo>
                    <a:lnTo>
                      <a:pt x="0" y="33"/>
                    </a:lnTo>
                    <a:lnTo>
                      <a:pt x="0" y="32"/>
                    </a:lnTo>
                    <a:lnTo>
                      <a:pt x="0" y="32"/>
                    </a:lnTo>
                    <a:lnTo>
                      <a:pt x="0" y="33"/>
                    </a:lnTo>
                    <a:lnTo>
                      <a:pt x="0" y="34"/>
                    </a:lnTo>
                    <a:lnTo>
                      <a:pt x="0" y="34"/>
                    </a:lnTo>
                    <a:lnTo>
                      <a:pt x="0" y="35"/>
                    </a:lnTo>
                    <a:lnTo>
                      <a:pt x="0" y="35"/>
                    </a:lnTo>
                    <a:lnTo>
                      <a:pt x="0" y="35"/>
                    </a:lnTo>
                    <a:lnTo>
                      <a:pt x="0" y="35"/>
                    </a:lnTo>
                    <a:lnTo>
                      <a:pt x="0" y="35"/>
                    </a:lnTo>
                    <a:lnTo>
                      <a:pt x="0" y="35"/>
                    </a:lnTo>
                    <a:lnTo>
                      <a:pt x="0" y="35"/>
                    </a:lnTo>
                    <a:lnTo>
                      <a:pt x="0" y="35"/>
                    </a:lnTo>
                    <a:lnTo>
                      <a:pt x="0" y="36"/>
                    </a:lnTo>
                    <a:lnTo>
                      <a:pt x="0" y="36"/>
                    </a:lnTo>
                    <a:lnTo>
                      <a:pt x="0" y="36"/>
                    </a:lnTo>
                    <a:lnTo>
                      <a:pt x="0" y="36"/>
                    </a:lnTo>
                    <a:lnTo>
                      <a:pt x="0" y="37"/>
                    </a:lnTo>
                    <a:lnTo>
                      <a:pt x="0" y="37"/>
                    </a:lnTo>
                    <a:lnTo>
                      <a:pt x="0" y="37"/>
                    </a:lnTo>
                    <a:lnTo>
                      <a:pt x="0" y="37"/>
                    </a:lnTo>
                    <a:lnTo>
                      <a:pt x="0" y="37"/>
                    </a:lnTo>
                    <a:lnTo>
                      <a:pt x="0" y="37"/>
                    </a:lnTo>
                    <a:lnTo>
                      <a:pt x="0" y="38"/>
                    </a:lnTo>
                    <a:lnTo>
                      <a:pt x="0" y="37"/>
                    </a:lnTo>
                    <a:lnTo>
                      <a:pt x="0" y="38"/>
                    </a:lnTo>
                    <a:lnTo>
                      <a:pt x="0" y="38"/>
                    </a:lnTo>
                    <a:lnTo>
                      <a:pt x="0" y="39"/>
                    </a:lnTo>
                    <a:lnTo>
                      <a:pt x="0" y="39"/>
                    </a:lnTo>
                    <a:lnTo>
                      <a:pt x="0" y="39"/>
                    </a:lnTo>
                    <a:lnTo>
                      <a:pt x="0" y="39"/>
                    </a:lnTo>
                    <a:lnTo>
                      <a:pt x="0" y="38"/>
                    </a:lnTo>
                    <a:lnTo>
                      <a:pt x="0" y="39"/>
                    </a:lnTo>
                    <a:lnTo>
                      <a:pt x="0" y="38"/>
                    </a:lnTo>
                    <a:lnTo>
                      <a:pt x="0" y="40"/>
                    </a:lnTo>
                    <a:lnTo>
                      <a:pt x="0" y="40"/>
                    </a:lnTo>
                    <a:lnTo>
                      <a:pt x="0" y="40"/>
                    </a:lnTo>
                    <a:lnTo>
                      <a:pt x="0" y="40"/>
                    </a:lnTo>
                    <a:lnTo>
                      <a:pt x="0" y="40"/>
                    </a:lnTo>
                    <a:lnTo>
                      <a:pt x="0" y="40"/>
                    </a:lnTo>
                    <a:lnTo>
                      <a:pt x="0" y="40"/>
                    </a:lnTo>
                    <a:lnTo>
                      <a:pt x="0" y="40"/>
                    </a:lnTo>
                    <a:lnTo>
                      <a:pt x="0" y="40"/>
                    </a:lnTo>
                    <a:lnTo>
                      <a:pt x="0" y="40"/>
                    </a:lnTo>
                    <a:lnTo>
                      <a:pt x="0" y="40"/>
                    </a:lnTo>
                    <a:lnTo>
                      <a:pt x="0" y="41"/>
                    </a:lnTo>
                    <a:lnTo>
                      <a:pt x="0" y="40"/>
                    </a:lnTo>
                    <a:lnTo>
                      <a:pt x="0" y="41"/>
                    </a:lnTo>
                    <a:lnTo>
                      <a:pt x="0" y="40"/>
                    </a:lnTo>
                    <a:lnTo>
                      <a:pt x="0" y="40"/>
                    </a:lnTo>
                    <a:lnTo>
                      <a:pt x="0" y="40"/>
                    </a:lnTo>
                    <a:lnTo>
                      <a:pt x="0" y="40"/>
                    </a:lnTo>
                    <a:lnTo>
                      <a:pt x="0" y="40"/>
                    </a:lnTo>
                    <a:lnTo>
                      <a:pt x="0" y="38"/>
                    </a:lnTo>
                    <a:lnTo>
                      <a:pt x="0" y="38"/>
                    </a:lnTo>
                    <a:lnTo>
                      <a:pt x="0" y="37"/>
                    </a:lnTo>
                    <a:lnTo>
                      <a:pt x="0" y="36"/>
                    </a:lnTo>
                    <a:lnTo>
                      <a:pt x="0" y="36"/>
                    </a:lnTo>
                    <a:lnTo>
                      <a:pt x="0" y="36"/>
                    </a:lnTo>
                    <a:lnTo>
                      <a:pt x="0" y="36"/>
                    </a:lnTo>
                    <a:lnTo>
                      <a:pt x="0" y="37"/>
                    </a:lnTo>
                    <a:lnTo>
                      <a:pt x="0" y="37"/>
                    </a:lnTo>
                    <a:lnTo>
                      <a:pt x="0" y="37"/>
                    </a:lnTo>
                    <a:lnTo>
                      <a:pt x="0" y="38"/>
                    </a:lnTo>
                    <a:lnTo>
                      <a:pt x="0" y="38"/>
                    </a:lnTo>
                    <a:lnTo>
                      <a:pt x="0" y="38"/>
                    </a:lnTo>
                    <a:lnTo>
                      <a:pt x="0" y="38"/>
                    </a:lnTo>
                    <a:lnTo>
                      <a:pt x="0" y="38"/>
                    </a:lnTo>
                    <a:lnTo>
                      <a:pt x="0" y="38"/>
                    </a:lnTo>
                    <a:lnTo>
                      <a:pt x="0" y="38"/>
                    </a:lnTo>
                    <a:lnTo>
                      <a:pt x="0" y="38"/>
                    </a:lnTo>
                    <a:lnTo>
                      <a:pt x="0" y="38"/>
                    </a:lnTo>
                    <a:lnTo>
                      <a:pt x="0" y="38"/>
                    </a:lnTo>
                    <a:lnTo>
                      <a:pt x="0" y="37"/>
                    </a:lnTo>
                    <a:lnTo>
                      <a:pt x="0" y="37"/>
                    </a:lnTo>
                    <a:lnTo>
                      <a:pt x="0" y="37"/>
                    </a:lnTo>
                    <a:lnTo>
                      <a:pt x="0" y="36"/>
                    </a:lnTo>
                    <a:lnTo>
                      <a:pt x="0" y="35"/>
                    </a:lnTo>
                    <a:lnTo>
                      <a:pt x="0" y="36"/>
                    </a:lnTo>
                    <a:lnTo>
                      <a:pt x="0" y="35"/>
                    </a:lnTo>
                    <a:lnTo>
                      <a:pt x="0" y="35"/>
                    </a:lnTo>
                    <a:lnTo>
                      <a:pt x="0" y="35"/>
                    </a:lnTo>
                    <a:lnTo>
                      <a:pt x="0" y="35"/>
                    </a:lnTo>
                    <a:lnTo>
                      <a:pt x="0" y="34"/>
                    </a:lnTo>
                    <a:lnTo>
                      <a:pt x="0" y="35"/>
                    </a:lnTo>
                    <a:lnTo>
                      <a:pt x="0" y="35"/>
                    </a:lnTo>
                    <a:lnTo>
                      <a:pt x="0" y="36"/>
                    </a:lnTo>
                    <a:lnTo>
                      <a:pt x="0" y="35"/>
                    </a:lnTo>
                    <a:lnTo>
                      <a:pt x="0" y="35"/>
                    </a:lnTo>
                    <a:lnTo>
                      <a:pt x="0" y="34"/>
                    </a:lnTo>
                    <a:lnTo>
                      <a:pt x="0" y="34"/>
                    </a:lnTo>
                    <a:lnTo>
                      <a:pt x="0" y="33"/>
                    </a:lnTo>
                    <a:lnTo>
                      <a:pt x="0" y="34"/>
                    </a:lnTo>
                    <a:lnTo>
                      <a:pt x="0" y="35"/>
                    </a:lnTo>
                    <a:lnTo>
                      <a:pt x="0" y="34"/>
                    </a:lnTo>
                    <a:lnTo>
                      <a:pt x="0" y="34"/>
                    </a:lnTo>
                    <a:lnTo>
                      <a:pt x="0" y="33"/>
                    </a:lnTo>
                    <a:lnTo>
                      <a:pt x="0" y="33"/>
                    </a:lnTo>
                    <a:lnTo>
                      <a:pt x="0" y="35"/>
                    </a:lnTo>
                    <a:lnTo>
                      <a:pt x="0" y="34"/>
                    </a:lnTo>
                    <a:lnTo>
                      <a:pt x="0" y="35"/>
                    </a:lnTo>
                    <a:lnTo>
                      <a:pt x="0" y="35"/>
                    </a:lnTo>
                    <a:lnTo>
                      <a:pt x="0" y="36"/>
                    </a:lnTo>
                    <a:lnTo>
                      <a:pt x="0" y="36"/>
                    </a:lnTo>
                    <a:lnTo>
                      <a:pt x="0" y="36"/>
                    </a:lnTo>
                    <a:lnTo>
                      <a:pt x="0" y="37"/>
                    </a:lnTo>
                    <a:lnTo>
                      <a:pt x="0" y="36"/>
                    </a:lnTo>
                    <a:lnTo>
                      <a:pt x="0" y="37"/>
                    </a:lnTo>
                    <a:lnTo>
                      <a:pt x="0" y="37"/>
                    </a:lnTo>
                    <a:lnTo>
                      <a:pt x="0" y="37"/>
                    </a:lnTo>
                    <a:lnTo>
                      <a:pt x="0" y="37"/>
                    </a:lnTo>
                    <a:lnTo>
                      <a:pt x="0" y="38"/>
                    </a:lnTo>
                    <a:lnTo>
                      <a:pt x="0" y="37"/>
                    </a:lnTo>
                    <a:lnTo>
                      <a:pt x="0" y="37"/>
                    </a:lnTo>
                    <a:lnTo>
                      <a:pt x="0" y="37"/>
                    </a:lnTo>
                    <a:lnTo>
                      <a:pt x="0" y="37"/>
                    </a:lnTo>
                    <a:lnTo>
                      <a:pt x="0" y="37"/>
                    </a:lnTo>
                    <a:lnTo>
                      <a:pt x="0" y="37"/>
                    </a:lnTo>
                    <a:lnTo>
                      <a:pt x="0" y="37"/>
                    </a:lnTo>
                    <a:lnTo>
                      <a:pt x="0" y="38"/>
                    </a:lnTo>
                    <a:lnTo>
                      <a:pt x="0" y="37"/>
                    </a:lnTo>
                    <a:lnTo>
                      <a:pt x="0" y="38"/>
                    </a:lnTo>
                    <a:lnTo>
                      <a:pt x="0" y="37"/>
                    </a:lnTo>
                    <a:lnTo>
                      <a:pt x="0" y="38"/>
                    </a:lnTo>
                    <a:lnTo>
                      <a:pt x="0" y="38"/>
                    </a:lnTo>
                    <a:lnTo>
                      <a:pt x="0" y="39"/>
                    </a:lnTo>
                    <a:lnTo>
                      <a:pt x="0" y="38"/>
                    </a:lnTo>
                    <a:lnTo>
                      <a:pt x="0" y="38"/>
                    </a:lnTo>
                    <a:lnTo>
                      <a:pt x="0" y="39"/>
                    </a:lnTo>
                    <a:lnTo>
                      <a:pt x="0" y="38"/>
                    </a:lnTo>
                    <a:lnTo>
                      <a:pt x="0" y="39"/>
                    </a:lnTo>
                    <a:lnTo>
                      <a:pt x="0" y="39"/>
                    </a:lnTo>
                    <a:lnTo>
                      <a:pt x="0" y="38"/>
                    </a:lnTo>
                    <a:lnTo>
                      <a:pt x="0" y="38"/>
                    </a:lnTo>
                    <a:lnTo>
                      <a:pt x="0" y="37"/>
                    </a:lnTo>
                    <a:lnTo>
                      <a:pt x="0" y="37"/>
                    </a:lnTo>
                    <a:lnTo>
                      <a:pt x="0" y="38"/>
                    </a:lnTo>
                    <a:lnTo>
                      <a:pt x="0" y="39"/>
                    </a:lnTo>
                    <a:lnTo>
                      <a:pt x="0" y="39"/>
                    </a:lnTo>
                    <a:lnTo>
                      <a:pt x="0" y="40"/>
                    </a:lnTo>
                    <a:lnTo>
                      <a:pt x="0" y="40"/>
                    </a:lnTo>
                    <a:lnTo>
                      <a:pt x="0" y="40"/>
                    </a:lnTo>
                    <a:lnTo>
                      <a:pt x="0" y="41"/>
                    </a:lnTo>
                    <a:lnTo>
                      <a:pt x="0" y="41"/>
                    </a:lnTo>
                    <a:lnTo>
                      <a:pt x="0" y="41"/>
                    </a:lnTo>
                    <a:lnTo>
                      <a:pt x="0" y="41"/>
                    </a:lnTo>
                    <a:lnTo>
                      <a:pt x="0" y="40"/>
                    </a:lnTo>
                    <a:lnTo>
                      <a:pt x="0" y="40"/>
                    </a:lnTo>
                    <a:lnTo>
                      <a:pt x="0" y="39"/>
                    </a:lnTo>
                    <a:lnTo>
                      <a:pt x="0" y="38"/>
                    </a:lnTo>
                    <a:lnTo>
                      <a:pt x="0" y="39"/>
                    </a:lnTo>
                    <a:lnTo>
                      <a:pt x="0" y="39"/>
                    </a:lnTo>
                    <a:lnTo>
                      <a:pt x="0" y="39"/>
                    </a:lnTo>
                    <a:lnTo>
                      <a:pt x="0" y="38"/>
                    </a:lnTo>
                    <a:lnTo>
                      <a:pt x="0" y="38"/>
                    </a:lnTo>
                    <a:lnTo>
                      <a:pt x="0" y="38"/>
                    </a:lnTo>
                    <a:lnTo>
                      <a:pt x="0" y="39"/>
                    </a:lnTo>
                    <a:lnTo>
                      <a:pt x="1" y="39"/>
                    </a:lnTo>
                    <a:lnTo>
                      <a:pt x="1" y="39"/>
                    </a:lnTo>
                    <a:lnTo>
                      <a:pt x="1" y="39"/>
                    </a:lnTo>
                    <a:lnTo>
                      <a:pt x="1" y="39"/>
                    </a:lnTo>
                    <a:lnTo>
                      <a:pt x="1" y="40"/>
                    </a:lnTo>
                    <a:lnTo>
                      <a:pt x="1" y="40"/>
                    </a:lnTo>
                    <a:lnTo>
                      <a:pt x="1" y="40"/>
                    </a:lnTo>
                    <a:lnTo>
                      <a:pt x="1" y="40"/>
                    </a:lnTo>
                    <a:lnTo>
                      <a:pt x="1" y="41"/>
                    </a:lnTo>
                    <a:lnTo>
                      <a:pt x="1" y="41"/>
                    </a:lnTo>
                    <a:lnTo>
                      <a:pt x="1" y="41"/>
                    </a:lnTo>
                    <a:lnTo>
                      <a:pt x="1" y="41"/>
                    </a:lnTo>
                    <a:lnTo>
                      <a:pt x="1" y="41"/>
                    </a:lnTo>
                    <a:lnTo>
                      <a:pt x="1" y="41"/>
                    </a:lnTo>
                    <a:lnTo>
                      <a:pt x="1" y="40"/>
                    </a:lnTo>
                    <a:lnTo>
                      <a:pt x="1" y="40"/>
                    </a:lnTo>
                    <a:lnTo>
                      <a:pt x="1" y="39"/>
                    </a:lnTo>
                    <a:lnTo>
                      <a:pt x="1" y="40"/>
                    </a:lnTo>
                    <a:lnTo>
                      <a:pt x="1" y="39"/>
                    </a:lnTo>
                    <a:lnTo>
                      <a:pt x="1" y="38"/>
                    </a:lnTo>
                    <a:lnTo>
                      <a:pt x="1" y="38"/>
                    </a:lnTo>
                    <a:lnTo>
                      <a:pt x="1" y="38"/>
                    </a:lnTo>
                    <a:lnTo>
                      <a:pt x="1" y="39"/>
                    </a:lnTo>
                    <a:lnTo>
                      <a:pt x="1" y="38"/>
                    </a:lnTo>
                    <a:lnTo>
                      <a:pt x="1" y="37"/>
                    </a:lnTo>
                    <a:lnTo>
                      <a:pt x="1" y="37"/>
                    </a:lnTo>
                    <a:lnTo>
                      <a:pt x="1" y="37"/>
                    </a:lnTo>
                    <a:lnTo>
                      <a:pt x="1" y="37"/>
                    </a:lnTo>
                    <a:lnTo>
                      <a:pt x="1" y="37"/>
                    </a:lnTo>
                    <a:lnTo>
                      <a:pt x="1" y="37"/>
                    </a:lnTo>
                    <a:lnTo>
                      <a:pt x="1" y="37"/>
                    </a:lnTo>
                    <a:lnTo>
                      <a:pt x="1" y="36"/>
                    </a:lnTo>
                    <a:lnTo>
                      <a:pt x="1" y="37"/>
                    </a:lnTo>
                    <a:lnTo>
                      <a:pt x="1" y="38"/>
                    </a:lnTo>
                    <a:lnTo>
                      <a:pt x="1" y="38"/>
                    </a:lnTo>
                    <a:lnTo>
                      <a:pt x="1" y="40"/>
                    </a:lnTo>
                    <a:lnTo>
                      <a:pt x="1" y="39"/>
                    </a:lnTo>
                    <a:lnTo>
                      <a:pt x="1" y="40"/>
                    </a:lnTo>
                    <a:lnTo>
                      <a:pt x="1" y="39"/>
                    </a:lnTo>
                    <a:lnTo>
                      <a:pt x="1" y="40"/>
                    </a:lnTo>
                    <a:lnTo>
                      <a:pt x="1" y="39"/>
                    </a:lnTo>
                    <a:lnTo>
                      <a:pt x="1" y="39"/>
                    </a:lnTo>
                    <a:lnTo>
                      <a:pt x="1" y="39"/>
                    </a:lnTo>
                    <a:lnTo>
                      <a:pt x="1" y="40"/>
                    </a:lnTo>
                    <a:lnTo>
                      <a:pt x="1" y="40"/>
                    </a:lnTo>
                    <a:lnTo>
                      <a:pt x="1" y="41"/>
                    </a:lnTo>
                    <a:lnTo>
                      <a:pt x="1" y="40"/>
                    </a:lnTo>
                    <a:lnTo>
                      <a:pt x="1" y="40"/>
                    </a:lnTo>
                    <a:lnTo>
                      <a:pt x="1" y="41"/>
                    </a:lnTo>
                    <a:lnTo>
                      <a:pt x="1" y="41"/>
                    </a:lnTo>
                    <a:lnTo>
                      <a:pt x="1" y="41"/>
                    </a:lnTo>
                    <a:lnTo>
                      <a:pt x="1" y="41"/>
                    </a:lnTo>
                    <a:lnTo>
                      <a:pt x="1" y="42"/>
                    </a:lnTo>
                    <a:lnTo>
                      <a:pt x="1" y="41"/>
                    </a:lnTo>
                    <a:lnTo>
                      <a:pt x="1" y="41"/>
                    </a:lnTo>
                    <a:lnTo>
                      <a:pt x="1" y="41"/>
                    </a:lnTo>
                    <a:lnTo>
                      <a:pt x="1" y="41"/>
                    </a:lnTo>
                    <a:lnTo>
                      <a:pt x="1" y="41"/>
                    </a:lnTo>
                    <a:lnTo>
                      <a:pt x="1" y="41"/>
                    </a:lnTo>
                    <a:lnTo>
                      <a:pt x="1" y="41"/>
                    </a:lnTo>
                    <a:lnTo>
                      <a:pt x="1" y="41"/>
                    </a:lnTo>
                    <a:lnTo>
                      <a:pt x="1" y="41"/>
                    </a:lnTo>
                    <a:lnTo>
                      <a:pt x="1" y="41"/>
                    </a:lnTo>
                    <a:lnTo>
                      <a:pt x="1" y="41"/>
                    </a:lnTo>
                    <a:lnTo>
                      <a:pt x="1" y="41"/>
                    </a:lnTo>
                    <a:lnTo>
                      <a:pt x="1" y="41"/>
                    </a:lnTo>
                    <a:lnTo>
                      <a:pt x="1" y="41"/>
                    </a:lnTo>
                    <a:lnTo>
                      <a:pt x="1" y="41"/>
                    </a:lnTo>
                    <a:lnTo>
                      <a:pt x="1" y="42"/>
                    </a:lnTo>
                    <a:lnTo>
                      <a:pt x="1" y="42"/>
                    </a:lnTo>
                    <a:lnTo>
                      <a:pt x="1" y="43"/>
                    </a:lnTo>
                    <a:lnTo>
                      <a:pt x="1" y="42"/>
                    </a:lnTo>
                    <a:lnTo>
                      <a:pt x="1" y="42"/>
                    </a:lnTo>
                    <a:lnTo>
                      <a:pt x="1" y="42"/>
                    </a:lnTo>
                    <a:lnTo>
                      <a:pt x="1" y="42"/>
                    </a:lnTo>
                    <a:lnTo>
                      <a:pt x="1" y="42"/>
                    </a:lnTo>
                    <a:lnTo>
                      <a:pt x="1" y="42"/>
                    </a:lnTo>
                    <a:lnTo>
                      <a:pt x="1" y="41"/>
                    </a:lnTo>
                    <a:lnTo>
                      <a:pt x="1" y="40"/>
                    </a:lnTo>
                    <a:lnTo>
                      <a:pt x="1" y="40"/>
                    </a:lnTo>
                    <a:lnTo>
                      <a:pt x="1" y="39"/>
                    </a:lnTo>
                    <a:lnTo>
                      <a:pt x="1" y="39"/>
                    </a:lnTo>
                    <a:lnTo>
                      <a:pt x="1" y="38"/>
                    </a:lnTo>
                    <a:lnTo>
                      <a:pt x="1" y="39"/>
                    </a:lnTo>
                    <a:lnTo>
                      <a:pt x="1" y="39"/>
                    </a:lnTo>
                    <a:lnTo>
                      <a:pt x="1" y="39"/>
                    </a:lnTo>
                    <a:lnTo>
                      <a:pt x="1" y="38"/>
                    </a:lnTo>
                    <a:lnTo>
                      <a:pt x="1" y="37"/>
                    </a:lnTo>
                    <a:lnTo>
                      <a:pt x="1" y="36"/>
                    </a:lnTo>
                    <a:lnTo>
                      <a:pt x="1" y="37"/>
                    </a:lnTo>
                    <a:lnTo>
                      <a:pt x="1" y="36"/>
                    </a:lnTo>
                    <a:lnTo>
                      <a:pt x="1" y="36"/>
                    </a:lnTo>
                    <a:lnTo>
                      <a:pt x="1" y="36"/>
                    </a:lnTo>
                    <a:lnTo>
                      <a:pt x="1" y="36"/>
                    </a:lnTo>
                    <a:lnTo>
                      <a:pt x="1" y="35"/>
                    </a:lnTo>
                    <a:lnTo>
                      <a:pt x="1" y="36"/>
                    </a:lnTo>
                    <a:lnTo>
                      <a:pt x="1" y="36"/>
                    </a:lnTo>
                    <a:lnTo>
                      <a:pt x="1" y="37"/>
                    </a:lnTo>
                    <a:lnTo>
                      <a:pt x="1" y="37"/>
                    </a:lnTo>
                    <a:lnTo>
                      <a:pt x="1" y="37"/>
                    </a:lnTo>
                    <a:lnTo>
                      <a:pt x="1" y="37"/>
                    </a:lnTo>
                    <a:lnTo>
                      <a:pt x="1" y="37"/>
                    </a:lnTo>
                    <a:lnTo>
                      <a:pt x="1" y="38"/>
                    </a:lnTo>
                    <a:lnTo>
                      <a:pt x="1" y="37"/>
                    </a:lnTo>
                    <a:lnTo>
                      <a:pt x="1" y="37"/>
                    </a:lnTo>
                    <a:lnTo>
                      <a:pt x="1" y="37"/>
                    </a:lnTo>
                    <a:lnTo>
                      <a:pt x="1" y="38"/>
                    </a:lnTo>
                    <a:lnTo>
                      <a:pt x="1" y="38"/>
                    </a:lnTo>
                    <a:lnTo>
                      <a:pt x="1" y="38"/>
                    </a:lnTo>
                    <a:lnTo>
                      <a:pt x="1" y="38"/>
                    </a:lnTo>
                    <a:lnTo>
                      <a:pt x="1" y="38"/>
                    </a:lnTo>
                    <a:lnTo>
                      <a:pt x="1" y="39"/>
                    </a:lnTo>
                    <a:lnTo>
                      <a:pt x="1" y="38"/>
                    </a:lnTo>
                    <a:lnTo>
                      <a:pt x="1" y="38"/>
                    </a:lnTo>
                    <a:lnTo>
                      <a:pt x="1" y="37"/>
                    </a:lnTo>
                    <a:lnTo>
                      <a:pt x="1" y="37"/>
                    </a:lnTo>
                    <a:lnTo>
                      <a:pt x="1" y="36"/>
                    </a:lnTo>
                    <a:lnTo>
                      <a:pt x="1" y="36"/>
                    </a:lnTo>
                    <a:lnTo>
                      <a:pt x="1" y="36"/>
                    </a:lnTo>
                    <a:lnTo>
                      <a:pt x="1" y="36"/>
                    </a:lnTo>
                    <a:lnTo>
                      <a:pt x="1" y="35"/>
                    </a:lnTo>
                    <a:lnTo>
                      <a:pt x="1" y="36"/>
                    </a:lnTo>
                    <a:lnTo>
                      <a:pt x="1" y="35"/>
                    </a:lnTo>
                    <a:lnTo>
                      <a:pt x="1" y="36"/>
                    </a:lnTo>
                    <a:lnTo>
                      <a:pt x="1" y="35"/>
                    </a:lnTo>
                    <a:lnTo>
                      <a:pt x="1" y="36"/>
                    </a:lnTo>
                    <a:lnTo>
                      <a:pt x="1" y="37"/>
                    </a:lnTo>
                    <a:lnTo>
                      <a:pt x="1" y="36"/>
                    </a:lnTo>
                    <a:lnTo>
                      <a:pt x="1" y="37"/>
                    </a:lnTo>
                    <a:lnTo>
                      <a:pt x="1" y="36"/>
                    </a:lnTo>
                    <a:lnTo>
                      <a:pt x="1" y="37"/>
                    </a:lnTo>
                    <a:lnTo>
                      <a:pt x="1" y="38"/>
                    </a:lnTo>
                    <a:lnTo>
                      <a:pt x="1" y="37"/>
                    </a:lnTo>
                    <a:lnTo>
                      <a:pt x="1" y="38"/>
                    </a:lnTo>
                    <a:lnTo>
                      <a:pt x="1" y="39"/>
                    </a:lnTo>
                    <a:lnTo>
                      <a:pt x="1" y="40"/>
                    </a:lnTo>
                    <a:lnTo>
                      <a:pt x="1" y="40"/>
                    </a:lnTo>
                    <a:lnTo>
                      <a:pt x="1" y="40"/>
                    </a:lnTo>
                    <a:lnTo>
                      <a:pt x="1" y="41"/>
                    </a:lnTo>
                    <a:lnTo>
                      <a:pt x="1" y="41"/>
                    </a:lnTo>
                    <a:lnTo>
                      <a:pt x="1" y="41"/>
                    </a:lnTo>
                    <a:lnTo>
                      <a:pt x="1" y="41"/>
                    </a:lnTo>
                    <a:lnTo>
                      <a:pt x="1" y="41"/>
                    </a:lnTo>
                    <a:lnTo>
                      <a:pt x="1" y="41"/>
                    </a:lnTo>
                    <a:lnTo>
                      <a:pt x="1" y="40"/>
                    </a:lnTo>
                    <a:lnTo>
                      <a:pt x="1" y="40"/>
                    </a:lnTo>
                    <a:lnTo>
                      <a:pt x="1" y="40"/>
                    </a:lnTo>
                    <a:lnTo>
                      <a:pt x="1" y="40"/>
                    </a:lnTo>
                    <a:lnTo>
                      <a:pt x="1" y="40"/>
                    </a:lnTo>
                    <a:lnTo>
                      <a:pt x="1" y="39"/>
                    </a:lnTo>
                    <a:lnTo>
                      <a:pt x="1" y="40"/>
                    </a:lnTo>
                    <a:lnTo>
                      <a:pt x="1" y="40"/>
                    </a:lnTo>
                    <a:lnTo>
                      <a:pt x="1" y="40"/>
                    </a:lnTo>
                    <a:lnTo>
                      <a:pt x="1" y="40"/>
                    </a:lnTo>
                    <a:lnTo>
                      <a:pt x="1" y="40"/>
                    </a:lnTo>
                    <a:lnTo>
                      <a:pt x="1" y="40"/>
                    </a:lnTo>
                    <a:lnTo>
                      <a:pt x="1" y="39"/>
                    </a:lnTo>
                    <a:lnTo>
                      <a:pt x="1" y="40"/>
                    </a:lnTo>
                    <a:lnTo>
                      <a:pt x="1" y="40"/>
                    </a:lnTo>
                    <a:lnTo>
                      <a:pt x="1" y="40"/>
                    </a:lnTo>
                    <a:lnTo>
                      <a:pt x="1" y="41"/>
                    </a:lnTo>
                    <a:lnTo>
                      <a:pt x="1" y="41"/>
                    </a:lnTo>
                    <a:lnTo>
                      <a:pt x="1" y="41"/>
                    </a:lnTo>
                    <a:lnTo>
                      <a:pt x="1" y="41"/>
                    </a:lnTo>
                    <a:lnTo>
                      <a:pt x="1" y="41"/>
                    </a:lnTo>
                    <a:lnTo>
                      <a:pt x="1" y="41"/>
                    </a:lnTo>
                    <a:lnTo>
                      <a:pt x="1" y="41"/>
                    </a:lnTo>
                    <a:lnTo>
                      <a:pt x="1" y="41"/>
                    </a:lnTo>
                    <a:lnTo>
                      <a:pt x="1" y="42"/>
                    </a:lnTo>
                    <a:lnTo>
                      <a:pt x="1" y="41"/>
                    </a:lnTo>
                    <a:lnTo>
                      <a:pt x="1" y="42"/>
                    </a:lnTo>
                    <a:lnTo>
                      <a:pt x="1" y="42"/>
                    </a:lnTo>
                    <a:lnTo>
                      <a:pt x="1" y="42"/>
                    </a:lnTo>
                    <a:lnTo>
                      <a:pt x="1" y="43"/>
                    </a:lnTo>
                    <a:lnTo>
                      <a:pt x="1" y="42"/>
                    </a:lnTo>
                    <a:lnTo>
                      <a:pt x="1" y="42"/>
                    </a:lnTo>
                    <a:lnTo>
                      <a:pt x="1" y="41"/>
                    </a:lnTo>
                    <a:lnTo>
                      <a:pt x="1" y="41"/>
                    </a:lnTo>
                    <a:lnTo>
                      <a:pt x="1" y="42"/>
                    </a:lnTo>
                    <a:lnTo>
                      <a:pt x="1" y="41"/>
                    </a:lnTo>
                    <a:lnTo>
                      <a:pt x="1" y="43"/>
                    </a:lnTo>
                    <a:lnTo>
                      <a:pt x="1" y="42"/>
                    </a:lnTo>
                    <a:lnTo>
                      <a:pt x="1" y="42"/>
                    </a:lnTo>
                    <a:lnTo>
                      <a:pt x="1" y="41"/>
                    </a:lnTo>
                    <a:lnTo>
                      <a:pt x="1" y="41"/>
                    </a:lnTo>
                    <a:lnTo>
                      <a:pt x="1" y="42"/>
                    </a:lnTo>
                    <a:lnTo>
                      <a:pt x="1" y="42"/>
                    </a:lnTo>
                    <a:lnTo>
                      <a:pt x="1" y="42"/>
                    </a:lnTo>
                    <a:lnTo>
                      <a:pt x="1" y="41"/>
                    </a:lnTo>
                    <a:lnTo>
                      <a:pt x="1" y="42"/>
                    </a:lnTo>
                    <a:lnTo>
                      <a:pt x="1" y="41"/>
                    </a:lnTo>
                    <a:lnTo>
                      <a:pt x="1" y="41"/>
                    </a:lnTo>
                    <a:lnTo>
                      <a:pt x="1" y="41"/>
                    </a:lnTo>
                    <a:lnTo>
                      <a:pt x="1" y="40"/>
                    </a:lnTo>
                    <a:lnTo>
                      <a:pt x="1" y="40"/>
                    </a:lnTo>
                    <a:lnTo>
                      <a:pt x="1" y="40"/>
                    </a:lnTo>
                    <a:lnTo>
                      <a:pt x="1" y="40"/>
                    </a:lnTo>
                    <a:lnTo>
                      <a:pt x="1" y="40"/>
                    </a:lnTo>
                    <a:lnTo>
                      <a:pt x="1" y="40"/>
                    </a:lnTo>
                    <a:lnTo>
                      <a:pt x="1" y="41"/>
                    </a:lnTo>
                    <a:lnTo>
                      <a:pt x="1" y="41"/>
                    </a:lnTo>
                    <a:lnTo>
                      <a:pt x="1" y="42"/>
                    </a:lnTo>
                    <a:lnTo>
                      <a:pt x="1" y="41"/>
                    </a:lnTo>
                    <a:lnTo>
                      <a:pt x="1" y="42"/>
                    </a:lnTo>
                    <a:lnTo>
                      <a:pt x="1" y="41"/>
                    </a:lnTo>
                    <a:lnTo>
                      <a:pt x="1" y="41"/>
                    </a:lnTo>
                    <a:lnTo>
                      <a:pt x="1" y="40"/>
                    </a:lnTo>
                    <a:lnTo>
                      <a:pt x="1" y="41"/>
                    </a:lnTo>
                    <a:lnTo>
                      <a:pt x="1" y="41"/>
                    </a:lnTo>
                    <a:lnTo>
                      <a:pt x="1" y="40"/>
                    </a:lnTo>
                    <a:lnTo>
                      <a:pt x="1" y="41"/>
                    </a:lnTo>
                    <a:lnTo>
                      <a:pt x="1" y="41"/>
                    </a:lnTo>
                    <a:lnTo>
                      <a:pt x="1" y="41"/>
                    </a:lnTo>
                    <a:lnTo>
                      <a:pt x="1" y="42"/>
                    </a:lnTo>
                    <a:lnTo>
                      <a:pt x="1" y="42"/>
                    </a:lnTo>
                    <a:lnTo>
                      <a:pt x="1" y="43"/>
                    </a:lnTo>
                    <a:lnTo>
                      <a:pt x="1" y="42"/>
                    </a:lnTo>
                    <a:lnTo>
                      <a:pt x="1" y="43"/>
                    </a:lnTo>
                    <a:lnTo>
                      <a:pt x="1" y="43"/>
                    </a:lnTo>
                    <a:lnTo>
                      <a:pt x="1" y="43"/>
                    </a:lnTo>
                    <a:lnTo>
                      <a:pt x="1" y="43"/>
                    </a:lnTo>
                    <a:lnTo>
                      <a:pt x="1" y="43"/>
                    </a:lnTo>
                    <a:lnTo>
                      <a:pt x="1" y="44"/>
                    </a:lnTo>
                    <a:lnTo>
                      <a:pt x="1" y="44"/>
                    </a:lnTo>
                    <a:lnTo>
                      <a:pt x="1" y="44"/>
                    </a:lnTo>
                    <a:lnTo>
                      <a:pt x="1" y="44"/>
                    </a:lnTo>
                    <a:lnTo>
                      <a:pt x="1" y="44"/>
                    </a:lnTo>
                    <a:lnTo>
                      <a:pt x="1" y="45"/>
                    </a:lnTo>
                    <a:lnTo>
                      <a:pt x="1" y="44"/>
                    </a:lnTo>
                    <a:lnTo>
                      <a:pt x="1" y="44"/>
                    </a:lnTo>
                    <a:lnTo>
                      <a:pt x="1" y="44"/>
                    </a:lnTo>
                    <a:lnTo>
                      <a:pt x="1" y="44"/>
                    </a:lnTo>
                    <a:lnTo>
                      <a:pt x="1" y="44"/>
                    </a:lnTo>
                    <a:lnTo>
                      <a:pt x="1" y="44"/>
                    </a:lnTo>
                    <a:lnTo>
                      <a:pt x="1" y="44"/>
                    </a:lnTo>
                    <a:lnTo>
                      <a:pt x="1" y="45"/>
                    </a:lnTo>
                    <a:lnTo>
                      <a:pt x="1" y="44"/>
                    </a:lnTo>
                    <a:lnTo>
                      <a:pt x="1" y="45"/>
                    </a:lnTo>
                    <a:lnTo>
                      <a:pt x="1" y="45"/>
                    </a:lnTo>
                    <a:lnTo>
                      <a:pt x="1" y="45"/>
                    </a:lnTo>
                    <a:lnTo>
                      <a:pt x="1" y="45"/>
                    </a:lnTo>
                    <a:lnTo>
                      <a:pt x="1" y="44"/>
                    </a:lnTo>
                    <a:lnTo>
                      <a:pt x="1" y="44"/>
                    </a:lnTo>
                    <a:lnTo>
                      <a:pt x="1" y="45"/>
                    </a:lnTo>
                    <a:lnTo>
                      <a:pt x="1" y="45"/>
                    </a:lnTo>
                    <a:lnTo>
                      <a:pt x="1" y="45"/>
                    </a:lnTo>
                    <a:lnTo>
                      <a:pt x="1" y="45"/>
                    </a:lnTo>
                    <a:lnTo>
                      <a:pt x="1" y="45"/>
                    </a:lnTo>
                    <a:lnTo>
                      <a:pt x="1" y="46"/>
                    </a:lnTo>
                    <a:lnTo>
                      <a:pt x="1" y="46"/>
                    </a:lnTo>
                    <a:lnTo>
                      <a:pt x="1" y="46"/>
                    </a:lnTo>
                    <a:lnTo>
                      <a:pt x="1" y="46"/>
                    </a:lnTo>
                    <a:lnTo>
                      <a:pt x="1" y="46"/>
                    </a:lnTo>
                    <a:lnTo>
                      <a:pt x="1" y="46"/>
                    </a:lnTo>
                    <a:lnTo>
                      <a:pt x="1" y="47"/>
                    </a:lnTo>
                    <a:lnTo>
                      <a:pt x="1" y="46"/>
                    </a:lnTo>
                    <a:lnTo>
                      <a:pt x="1" y="45"/>
                    </a:lnTo>
                    <a:lnTo>
                      <a:pt x="1" y="45"/>
                    </a:lnTo>
                    <a:lnTo>
                      <a:pt x="1" y="45"/>
                    </a:lnTo>
                    <a:lnTo>
                      <a:pt x="1" y="45"/>
                    </a:lnTo>
                    <a:lnTo>
                      <a:pt x="1" y="44"/>
                    </a:lnTo>
                    <a:lnTo>
                      <a:pt x="1" y="44"/>
                    </a:lnTo>
                    <a:lnTo>
                      <a:pt x="1" y="44"/>
                    </a:lnTo>
                    <a:lnTo>
                      <a:pt x="1" y="44"/>
                    </a:lnTo>
                    <a:lnTo>
                      <a:pt x="1" y="43"/>
                    </a:lnTo>
                    <a:lnTo>
                      <a:pt x="1" y="43"/>
                    </a:lnTo>
                    <a:lnTo>
                      <a:pt x="1" y="43"/>
                    </a:lnTo>
                    <a:lnTo>
                      <a:pt x="1" y="42"/>
                    </a:lnTo>
                    <a:lnTo>
                      <a:pt x="1" y="42"/>
                    </a:lnTo>
                    <a:lnTo>
                      <a:pt x="1" y="42"/>
                    </a:lnTo>
                    <a:lnTo>
                      <a:pt x="1" y="43"/>
                    </a:lnTo>
                    <a:lnTo>
                      <a:pt x="1" y="42"/>
                    </a:lnTo>
                    <a:lnTo>
                      <a:pt x="1" y="42"/>
                    </a:lnTo>
                    <a:lnTo>
                      <a:pt x="1" y="42"/>
                    </a:lnTo>
                    <a:lnTo>
                      <a:pt x="1" y="43"/>
                    </a:lnTo>
                    <a:lnTo>
                      <a:pt x="1" y="43"/>
                    </a:lnTo>
                    <a:lnTo>
                      <a:pt x="1" y="43"/>
                    </a:lnTo>
                    <a:lnTo>
                      <a:pt x="1" y="43"/>
                    </a:lnTo>
                    <a:lnTo>
                      <a:pt x="1" y="44"/>
                    </a:lnTo>
                    <a:lnTo>
                      <a:pt x="1" y="45"/>
                    </a:lnTo>
                    <a:lnTo>
                      <a:pt x="1" y="45"/>
                    </a:lnTo>
                    <a:lnTo>
                      <a:pt x="1" y="45"/>
                    </a:lnTo>
                    <a:lnTo>
                      <a:pt x="1" y="44"/>
                    </a:lnTo>
                    <a:lnTo>
                      <a:pt x="1" y="44"/>
                    </a:lnTo>
                    <a:lnTo>
                      <a:pt x="1" y="44"/>
                    </a:lnTo>
                    <a:lnTo>
                      <a:pt x="1" y="44"/>
                    </a:lnTo>
                    <a:lnTo>
                      <a:pt x="1" y="45"/>
                    </a:lnTo>
                    <a:lnTo>
                      <a:pt x="1" y="45"/>
                    </a:lnTo>
                    <a:lnTo>
                      <a:pt x="1" y="45"/>
                    </a:lnTo>
                    <a:lnTo>
                      <a:pt x="1" y="45"/>
                    </a:lnTo>
                    <a:lnTo>
                      <a:pt x="1" y="45"/>
                    </a:lnTo>
                    <a:lnTo>
                      <a:pt x="1" y="45"/>
                    </a:lnTo>
                    <a:lnTo>
                      <a:pt x="1" y="46"/>
                    </a:lnTo>
                    <a:lnTo>
                      <a:pt x="1" y="46"/>
                    </a:lnTo>
                    <a:lnTo>
                      <a:pt x="1" y="46"/>
                    </a:lnTo>
                    <a:lnTo>
                      <a:pt x="1" y="46"/>
                    </a:lnTo>
                    <a:lnTo>
                      <a:pt x="1" y="46"/>
                    </a:lnTo>
                    <a:lnTo>
                      <a:pt x="1" y="47"/>
                    </a:lnTo>
                    <a:lnTo>
                      <a:pt x="1" y="47"/>
                    </a:lnTo>
                    <a:lnTo>
                      <a:pt x="1" y="47"/>
                    </a:lnTo>
                    <a:lnTo>
                      <a:pt x="1" y="48"/>
                    </a:lnTo>
                    <a:lnTo>
                      <a:pt x="1" y="48"/>
                    </a:lnTo>
                    <a:lnTo>
                      <a:pt x="1" y="48"/>
                    </a:lnTo>
                    <a:lnTo>
                      <a:pt x="1" y="48"/>
                    </a:lnTo>
                    <a:lnTo>
                      <a:pt x="1" y="48"/>
                    </a:lnTo>
                    <a:lnTo>
                      <a:pt x="1" y="49"/>
                    </a:lnTo>
                    <a:lnTo>
                      <a:pt x="1" y="49"/>
                    </a:lnTo>
                    <a:lnTo>
                      <a:pt x="1" y="49"/>
                    </a:lnTo>
                    <a:lnTo>
                      <a:pt x="1" y="48"/>
                    </a:lnTo>
                    <a:lnTo>
                      <a:pt x="1" y="48"/>
                    </a:lnTo>
                    <a:lnTo>
                      <a:pt x="1" y="48"/>
                    </a:lnTo>
                    <a:lnTo>
                      <a:pt x="1" y="48"/>
                    </a:lnTo>
                    <a:lnTo>
                      <a:pt x="1" y="48"/>
                    </a:lnTo>
                    <a:lnTo>
                      <a:pt x="1" y="48"/>
                    </a:lnTo>
                    <a:lnTo>
                      <a:pt x="1" y="48"/>
                    </a:lnTo>
                    <a:lnTo>
                      <a:pt x="1" y="47"/>
                    </a:lnTo>
                    <a:lnTo>
                      <a:pt x="1" y="48"/>
                    </a:lnTo>
                    <a:lnTo>
                      <a:pt x="1" y="48"/>
                    </a:lnTo>
                    <a:lnTo>
                      <a:pt x="1" y="48"/>
                    </a:lnTo>
                    <a:lnTo>
                      <a:pt x="1" y="48"/>
                    </a:lnTo>
                    <a:lnTo>
                      <a:pt x="1" y="47"/>
                    </a:lnTo>
                    <a:lnTo>
                      <a:pt x="1" y="48"/>
                    </a:lnTo>
                    <a:lnTo>
                      <a:pt x="1" y="48"/>
                    </a:lnTo>
                    <a:lnTo>
                      <a:pt x="1" y="48"/>
                    </a:lnTo>
                    <a:lnTo>
                      <a:pt x="1" y="49"/>
                    </a:lnTo>
                    <a:lnTo>
                      <a:pt x="1" y="48"/>
                    </a:lnTo>
                    <a:lnTo>
                      <a:pt x="1" y="48"/>
                    </a:lnTo>
                    <a:lnTo>
                      <a:pt x="1" y="48"/>
                    </a:lnTo>
                    <a:lnTo>
                      <a:pt x="1" y="49"/>
                    </a:lnTo>
                    <a:lnTo>
                      <a:pt x="1" y="48"/>
                    </a:lnTo>
                    <a:lnTo>
                      <a:pt x="1" y="48"/>
                    </a:lnTo>
                    <a:lnTo>
                      <a:pt x="1" y="47"/>
                    </a:lnTo>
                    <a:lnTo>
                      <a:pt x="1" y="46"/>
                    </a:lnTo>
                    <a:lnTo>
                      <a:pt x="1" y="45"/>
                    </a:lnTo>
                    <a:lnTo>
                      <a:pt x="1" y="44"/>
                    </a:lnTo>
                    <a:lnTo>
                      <a:pt x="1" y="43"/>
                    </a:lnTo>
                    <a:lnTo>
                      <a:pt x="1" y="43"/>
                    </a:lnTo>
                    <a:lnTo>
                      <a:pt x="1" y="42"/>
                    </a:lnTo>
                    <a:lnTo>
                      <a:pt x="1" y="42"/>
                    </a:lnTo>
                    <a:lnTo>
                      <a:pt x="1" y="41"/>
                    </a:lnTo>
                    <a:lnTo>
                      <a:pt x="1" y="40"/>
                    </a:lnTo>
                    <a:lnTo>
                      <a:pt x="1" y="40"/>
                    </a:lnTo>
                    <a:lnTo>
                      <a:pt x="1" y="40"/>
                    </a:lnTo>
                    <a:lnTo>
                      <a:pt x="1" y="40"/>
                    </a:lnTo>
                    <a:lnTo>
                      <a:pt x="1" y="40"/>
                    </a:lnTo>
                    <a:lnTo>
                      <a:pt x="1" y="39"/>
                    </a:lnTo>
                    <a:lnTo>
                      <a:pt x="1" y="39"/>
                    </a:lnTo>
                    <a:lnTo>
                      <a:pt x="1" y="38"/>
                    </a:lnTo>
                    <a:lnTo>
                      <a:pt x="1" y="38"/>
                    </a:lnTo>
                    <a:lnTo>
                      <a:pt x="1" y="37"/>
                    </a:lnTo>
                    <a:lnTo>
                      <a:pt x="1" y="38"/>
                    </a:lnTo>
                    <a:lnTo>
                      <a:pt x="1" y="38"/>
                    </a:lnTo>
                    <a:lnTo>
                      <a:pt x="1" y="38"/>
                    </a:lnTo>
                    <a:lnTo>
                      <a:pt x="1" y="38"/>
                    </a:lnTo>
                    <a:lnTo>
                      <a:pt x="1" y="40"/>
                    </a:lnTo>
                    <a:lnTo>
                      <a:pt x="1" y="40"/>
                    </a:lnTo>
                    <a:lnTo>
                      <a:pt x="1" y="40"/>
                    </a:lnTo>
                    <a:lnTo>
                      <a:pt x="1" y="41"/>
                    </a:lnTo>
                    <a:lnTo>
                      <a:pt x="1" y="41"/>
                    </a:lnTo>
                    <a:lnTo>
                      <a:pt x="1" y="42"/>
                    </a:lnTo>
                    <a:lnTo>
                      <a:pt x="1" y="42"/>
                    </a:lnTo>
                    <a:lnTo>
                      <a:pt x="1" y="43"/>
                    </a:lnTo>
                    <a:lnTo>
                      <a:pt x="1" y="42"/>
                    </a:lnTo>
                    <a:lnTo>
                      <a:pt x="1" y="42"/>
                    </a:lnTo>
                    <a:lnTo>
                      <a:pt x="1" y="42"/>
                    </a:lnTo>
                    <a:lnTo>
                      <a:pt x="1" y="43"/>
                    </a:lnTo>
                    <a:lnTo>
                      <a:pt x="1" y="42"/>
                    </a:lnTo>
                    <a:lnTo>
                      <a:pt x="1" y="43"/>
                    </a:lnTo>
                    <a:lnTo>
                      <a:pt x="1" y="42"/>
                    </a:lnTo>
                    <a:lnTo>
                      <a:pt x="1" y="42"/>
                    </a:lnTo>
                    <a:lnTo>
                      <a:pt x="1" y="42"/>
                    </a:lnTo>
                    <a:lnTo>
                      <a:pt x="1" y="42"/>
                    </a:lnTo>
                    <a:lnTo>
                      <a:pt x="1" y="42"/>
                    </a:lnTo>
                    <a:lnTo>
                      <a:pt x="1" y="43"/>
                    </a:lnTo>
                    <a:lnTo>
                      <a:pt x="1" y="42"/>
                    </a:lnTo>
                    <a:lnTo>
                      <a:pt x="1" y="43"/>
                    </a:lnTo>
                    <a:lnTo>
                      <a:pt x="1" y="42"/>
                    </a:lnTo>
                    <a:lnTo>
                      <a:pt x="1" y="42"/>
                    </a:lnTo>
                    <a:lnTo>
                      <a:pt x="1" y="42"/>
                    </a:lnTo>
                    <a:lnTo>
                      <a:pt x="1" y="42"/>
                    </a:lnTo>
                    <a:lnTo>
                      <a:pt x="1" y="42"/>
                    </a:lnTo>
                    <a:lnTo>
                      <a:pt x="1" y="42"/>
                    </a:lnTo>
                    <a:lnTo>
                      <a:pt x="1" y="41"/>
                    </a:lnTo>
                    <a:lnTo>
                      <a:pt x="1" y="42"/>
                    </a:lnTo>
                    <a:lnTo>
                      <a:pt x="1" y="48"/>
                    </a:lnTo>
                    <a:lnTo>
                      <a:pt x="1" y="42"/>
                    </a:lnTo>
                    <a:lnTo>
                      <a:pt x="1" y="39"/>
                    </a:lnTo>
                    <a:lnTo>
                      <a:pt x="1" y="37"/>
                    </a:lnTo>
                    <a:lnTo>
                      <a:pt x="1" y="36"/>
                    </a:lnTo>
                    <a:lnTo>
                      <a:pt x="1" y="36"/>
                    </a:lnTo>
                    <a:lnTo>
                      <a:pt x="1" y="35"/>
                    </a:lnTo>
                    <a:lnTo>
                      <a:pt x="1" y="34"/>
                    </a:lnTo>
                    <a:lnTo>
                      <a:pt x="1" y="33"/>
                    </a:lnTo>
                    <a:lnTo>
                      <a:pt x="1" y="32"/>
                    </a:lnTo>
                    <a:lnTo>
                      <a:pt x="1" y="32"/>
                    </a:lnTo>
                    <a:lnTo>
                      <a:pt x="1" y="31"/>
                    </a:lnTo>
                    <a:lnTo>
                      <a:pt x="1" y="30"/>
                    </a:lnTo>
                    <a:lnTo>
                      <a:pt x="1" y="30"/>
                    </a:lnTo>
                    <a:lnTo>
                      <a:pt x="1" y="29"/>
                    </a:lnTo>
                    <a:lnTo>
                      <a:pt x="1" y="28"/>
                    </a:lnTo>
                    <a:lnTo>
                      <a:pt x="1" y="27"/>
                    </a:lnTo>
                    <a:lnTo>
                      <a:pt x="1" y="27"/>
                    </a:lnTo>
                    <a:lnTo>
                      <a:pt x="1" y="26"/>
                    </a:lnTo>
                    <a:lnTo>
                      <a:pt x="1" y="25"/>
                    </a:lnTo>
                    <a:lnTo>
                      <a:pt x="1" y="25"/>
                    </a:lnTo>
                    <a:lnTo>
                      <a:pt x="1" y="24"/>
                    </a:lnTo>
                    <a:lnTo>
                      <a:pt x="1" y="23"/>
                    </a:lnTo>
                    <a:lnTo>
                      <a:pt x="1" y="22"/>
                    </a:lnTo>
                    <a:lnTo>
                      <a:pt x="1" y="21"/>
                    </a:lnTo>
                    <a:lnTo>
                      <a:pt x="1" y="21"/>
                    </a:lnTo>
                    <a:lnTo>
                      <a:pt x="1" y="20"/>
                    </a:lnTo>
                    <a:lnTo>
                      <a:pt x="1" y="19"/>
                    </a:lnTo>
                    <a:lnTo>
                      <a:pt x="1" y="19"/>
                    </a:lnTo>
                    <a:lnTo>
                      <a:pt x="1" y="18"/>
                    </a:lnTo>
                    <a:lnTo>
                      <a:pt x="1" y="18"/>
                    </a:lnTo>
                    <a:lnTo>
                      <a:pt x="1" y="17"/>
                    </a:lnTo>
                    <a:lnTo>
                      <a:pt x="1" y="17"/>
                    </a:lnTo>
                    <a:lnTo>
                      <a:pt x="1" y="16"/>
                    </a:lnTo>
                    <a:lnTo>
                      <a:pt x="1" y="16"/>
                    </a:lnTo>
                    <a:lnTo>
                      <a:pt x="1" y="15"/>
                    </a:lnTo>
                    <a:lnTo>
                      <a:pt x="1" y="15"/>
                    </a:lnTo>
                    <a:lnTo>
                      <a:pt x="1" y="14"/>
                    </a:lnTo>
                    <a:lnTo>
                      <a:pt x="1" y="14"/>
                    </a:lnTo>
                    <a:lnTo>
                      <a:pt x="1" y="14"/>
                    </a:lnTo>
                    <a:lnTo>
                      <a:pt x="1" y="14"/>
                    </a:lnTo>
                    <a:lnTo>
                      <a:pt x="1" y="13"/>
                    </a:lnTo>
                    <a:lnTo>
                      <a:pt x="1" y="13"/>
                    </a:lnTo>
                    <a:lnTo>
                      <a:pt x="1" y="13"/>
                    </a:lnTo>
                    <a:lnTo>
                      <a:pt x="1" y="12"/>
                    </a:lnTo>
                    <a:lnTo>
                      <a:pt x="1" y="12"/>
                    </a:lnTo>
                    <a:lnTo>
                      <a:pt x="1" y="12"/>
                    </a:lnTo>
                    <a:lnTo>
                      <a:pt x="1" y="11"/>
                    </a:lnTo>
                    <a:lnTo>
                      <a:pt x="1" y="11"/>
                    </a:lnTo>
                    <a:lnTo>
                      <a:pt x="1" y="10"/>
                    </a:lnTo>
                    <a:lnTo>
                      <a:pt x="1" y="9"/>
                    </a:lnTo>
                    <a:lnTo>
                      <a:pt x="1" y="8"/>
                    </a:lnTo>
                    <a:lnTo>
                      <a:pt x="1" y="7"/>
                    </a:lnTo>
                    <a:lnTo>
                      <a:pt x="1" y="6"/>
                    </a:lnTo>
                    <a:lnTo>
                      <a:pt x="1" y="5"/>
                    </a:lnTo>
                    <a:lnTo>
                      <a:pt x="1" y="5"/>
                    </a:lnTo>
                    <a:lnTo>
                      <a:pt x="1" y="4"/>
                    </a:lnTo>
                    <a:lnTo>
                      <a:pt x="1" y="4"/>
                    </a:lnTo>
                    <a:lnTo>
                      <a:pt x="1" y="3"/>
                    </a:lnTo>
                    <a:lnTo>
                      <a:pt x="1" y="3"/>
                    </a:lnTo>
                    <a:lnTo>
                      <a:pt x="1" y="3"/>
                    </a:lnTo>
                    <a:lnTo>
                      <a:pt x="1" y="3"/>
                    </a:lnTo>
                    <a:lnTo>
                      <a:pt x="1" y="4"/>
                    </a:lnTo>
                    <a:lnTo>
                      <a:pt x="1" y="3"/>
                    </a:lnTo>
                    <a:lnTo>
                      <a:pt x="1" y="4"/>
                    </a:lnTo>
                    <a:lnTo>
                      <a:pt x="1" y="4"/>
                    </a:lnTo>
                    <a:lnTo>
                      <a:pt x="1" y="3"/>
                    </a:lnTo>
                    <a:lnTo>
                      <a:pt x="1" y="4"/>
                    </a:lnTo>
                    <a:lnTo>
                      <a:pt x="1" y="4"/>
                    </a:lnTo>
                    <a:lnTo>
                      <a:pt x="1" y="4"/>
                    </a:lnTo>
                    <a:lnTo>
                      <a:pt x="1" y="5"/>
                    </a:lnTo>
                    <a:lnTo>
                      <a:pt x="1" y="5"/>
                    </a:lnTo>
                    <a:lnTo>
                      <a:pt x="1" y="5"/>
                    </a:lnTo>
                    <a:lnTo>
                      <a:pt x="1" y="5"/>
                    </a:lnTo>
                    <a:lnTo>
                      <a:pt x="1" y="5"/>
                    </a:lnTo>
                    <a:lnTo>
                      <a:pt x="1" y="5"/>
                    </a:lnTo>
                    <a:lnTo>
                      <a:pt x="1" y="5"/>
                    </a:lnTo>
                    <a:lnTo>
                      <a:pt x="1" y="4"/>
                    </a:lnTo>
                    <a:lnTo>
                      <a:pt x="1" y="5"/>
                    </a:lnTo>
                    <a:lnTo>
                      <a:pt x="1" y="5"/>
                    </a:lnTo>
                    <a:lnTo>
                      <a:pt x="1" y="4"/>
                    </a:lnTo>
                    <a:lnTo>
                      <a:pt x="1" y="4"/>
                    </a:lnTo>
                    <a:lnTo>
                      <a:pt x="1" y="3"/>
                    </a:lnTo>
                    <a:lnTo>
                      <a:pt x="1" y="3"/>
                    </a:lnTo>
                    <a:lnTo>
                      <a:pt x="1" y="3"/>
                    </a:lnTo>
                    <a:lnTo>
                      <a:pt x="1" y="3"/>
                    </a:lnTo>
                    <a:lnTo>
                      <a:pt x="1" y="3"/>
                    </a:lnTo>
                    <a:lnTo>
                      <a:pt x="1" y="3"/>
                    </a:lnTo>
                    <a:lnTo>
                      <a:pt x="1" y="4"/>
                    </a:lnTo>
                    <a:lnTo>
                      <a:pt x="1" y="4"/>
                    </a:lnTo>
                    <a:lnTo>
                      <a:pt x="1" y="3"/>
                    </a:lnTo>
                    <a:lnTo>
                      <a:pt x="1" y="4"/>
                    </a:lnTo>
                    <a:lnTo>
                      <a:pt x="1" y="4"/>
                    </a:lnTo>
                    <a:lnTo>
                      <a:pt x="1" y="3"/>
                    </a:lnTo>
                    <a:lnTo>
                      <a:pt x="1" y="3"/>
                    </a:lnTo>
                    <a:lnTo>
                      <a:pt x="1" y="4"/>
                    </a:lnTo>
                    <a:lnTo>
                      <a:pt x="1" y="4"/>
                    </a:lnTo>
                    <a:lnTo>
                      <a:pt x="1" y="4"/>
                    </a:lnTo>
                    <a:lnTo>
                      <a:pt x="1" y="4"/>
                    </a:lnTo>
                    <a:lnTo>
                      <a:pt x="1" y="5"/>
                    </a:lnTo>
                    <a:lnTo>
                      <a:pt x="1" y="3"/>
                    </a:lnTo>
                    <a:lnTo>
                      <a:pt x="1" y="3"/>
                    </a:lnTo>
                    <a:lnTo>
                      <a:pt x="1" y="2"/>
                    </a:lnTo>
                    <a:lnTo>
                      <a:pt x="1" y="2"/>
                    </a:lnTo>
                    <a:lnTo>
                      <a:pt x="1" y="1"/>
                    </a:lnTo>
                    <a:lnTo>
                      <a:pt x="1" y="1"/>
                    </a:lnTo>
                    <a:lnTo>
                      <a:pt x="1" y="1"/>
                    </a:lnTo>
                    <a:lnTo>
                      <a:pt x="1" y="0"/>
                    </a:lnTo>
                    <a:lnTo>
                      <a:pt x="1" y="0"/>
                    </a:lnTo>
                    <a:lnTo>
                      <a:pt x="1" y="0"/>
                    </a:lnTo>
                    <a:lnTo>
                      <a:pt x="1" y="0"/>
                    </a:lnTo>
                    <a:lnTo>
                      <a:pt x="1" y="0"/>
                    </a:lnTo>
                    <a:lnTo>
                      <a:pt x="1" y="0"/>
                    </a:lnTo>
                  </a:path>
                </a:pathLst>
              </a:custGeom>
              <a:noFill/>
              <a:ln w="0">
                <a:solidFill>
                  <a:srgbClr val="3366FF"/>
                </a:solidFill>
                <a:prstDash val="solid"/>
                <a:round/>
                <a:headEnd/>
                <a:tailEnd/>
              </a:ln>
            </p:spPr>
            <p:txBody>
              <a:bodyPr/>
              <a:lstStyle/>
              <a:p>
                <a:endParaRPr lang="en-GB"/>
              </a:p>
            </p:txBody>
          </p:sp>
          <p:sp>
            <p:nvSpPr>
              <p:cNvPr id="186052" name="Freeform 708"/>
              <p:cNvSpPr>
                <a:spLocks/>
              </p:cNvSpPr>
              <p:nvPr/>
            </p:nvSpPr>
            <p:spPr bwMode="auto">
              <a:xfrm>
                <a:off x="3096" y="3569"/>
                <a:ext cx="1" cy="114"/>
              </a:xfrm>
              <a:custGeom>
                <a:avLst/>
                <a:gdLst/>
                <a:ahLst/>
                <a:cxnLst>
                  <a:cxn ang="0">
                    <a:pos x="0" y="18"/>
                  </a:cxn>
                  <a:cxn ang="0">
                    <a:pos x="0" y="18"/>
                  </a:cxn>
                  <a:cxn ang="0">
                    <a:pos x="0" y="15"/>
                  </a:cxn>
                  <a:cxn ang="0">
                    <a:pos x="0" y="15"/>
                  </a:cxn>
                  <a:cxn ang="0">
                    <a:pos x="0" y="14"/>
                  </a:cxn>
                  <a:cxn ang="0">
                    <a:pos x="0" y="14"/>
                  </a:cxn>
                  <a:cxn ang="0">
                    <a:pos x="0" y="17"/>
                  </a:cxn>
                  <a:cxn ang="0">
                    <a:pos x="0" y="17"/>
                  </a:cxn>
                  <a:cxn ang="0">
                    <a:pos x="0" y="16"/>
                  </a:cxn>
                  <a:cxn ang="0">
                    <a:pos x="0" y="14"/>
                  </a:cxn>
                  <a:cxn ang="0">
                    <a:pos x="0" y="12"/>
                  </a:cxn>
                  <a:cxn ang="0">
                    <a:pos x="0" y="12"/>
                  </a:cxn>
                  <a:cxn ang="0">
                    <a:pos x="0" y="12"/>
                  </a:cxn>
                  <a:cxn ang="0">
                    <a:pos x="0" y="8"/>
                  </a:cxn>
                  <a:cxn ang="0">
                    <a:pos x="0" y="8"/>
                  </a:cxn>
                  <a:cxn ang="0">
                    <a:pos x="0" y="9"/>
                  </a:cxn>
                  <a:cxn ang="0">
                    <a:pos x="0" y="9"/>
                  </a:cxn>
                  <a:cxn ang="0">
                    <a:pos x="0" y="8"/>
                  </a:cxn>
                  <a:cxn ang="0">
                    <a:pos x="0" y="6"/>
                  </a:cxn>
                  <a:cxn ang="0">
                    <a:pos x="0" y="6"/>
                  </a:cxn>
                  <a:cxn ang="0">
                    <a:pos x="0" y="5"/>
                  </a:cxn>
                  <a:cxn ang="0">
                    <a:pos x="0" y="8"/>
                  </a:cxn>
                  <a:cxn ang="0">
                    <a:pos x="0" y="7"/>
                  </a:cxn>
                  <a:cxn ang="0">
                    <a:pos x="0" y="8"/>
                  </a:cxn>
                  <a:cxn ang="0">
                    <a:pos x="0" y="5"/>
                  </a:cxn>
                  <a:cxn ang="0">
                    <a:pos x="0" y="5"/>
                  </a:cxn>
                  <a:cxn ang="0">
                    <a:pos x="0" y="8"/>
                  </a:cxn>
                  <a:cxn ang="0">
                    <a:pos x="0" y="6"/>
                  </a:cxn>
                  <a:cxn ang="0">
                    <a:pos x="0" y="7"/>
                  </a:cxn>
                  <a:cxn ang="0">
                    <a:pos x="0" y="4"/>
                  </a:cxn>
                  <a:cxn ang="0">
                    <a:pos x="0" y="3"/>
                  </a:cxn>
                  <a:cxn ang="0">
                    <a:pos x="0" y="5"/>
                  </a:cxn>
                  <a:cxn ang="0">
                    <a:pos x="0" y="6"/>
                  </a:cxn>
                  <a:cxn ang="0">
                    <a:pos x="0" y="8"/>
                  </a:cxn>
                  <a:cxn ang="0">
                    <a:pos x="0" y="6"/>
                  </a:cxn>
                  <a:cxn ang="0">
                    <a:pos x="0" y="8"/>
                  </a:cxn>
                  <a:cxn ang="0">
                    <a:pos x="0" y="9"/>
                  </a:cxn>
                  <a:cxn ang="0">
                    <a:pos x="0" y="8"/>
                  </a:cxn>
                  <a:cxn ang="0">
                    <a:pos x="0" y="9"/>
                  </a:cxn>
                  <a:cxn ang="0">
                    <a:pos x="0" y="8"/>
                  </a:cxn>
                  <a:cxn ang="0">
                    <a:pos x="0" y="8"/>
                  </a:cxn>
                  <a:cxn ang="0">
                    <a:pos x="0" y="8"/>
                  </a:cxn>
                  <a:cxn ang="0">
                    <a:pos x="0" y="6"/>
                  </a:cxn>
                  <a:cxn ang="0">
                    <a:pos x="0" y="4"/>
                  </a:cxn>
                  <a:cxn ang="0">
                    <a:pos x="0" y="3"/>
                  </a:cxn>
                  <a:cxn ang="0">
                    <a:pos x="0" y="6"/>
                  </a:cxn>
                  <a:cxn ang="0">
                    <a:pos x="0" y="6"/>
                  </a:cxn>
                  <a:cxn ang="0">
                    <a:pos x="0" y="5"/>
                  </a:cxn>
                  <a:cxn ang="0">
                    <a:pos x="0" y="4"/>
                  </a:cxn>
                  <a:cxn ang="0">
                    <a:pos x="0" y="5"/>
                  </a:cxn>
                  <a:cxn ang="0">
                    <a:pos x="0" y="7"/>
                  </a:cxn>
                  <a:cxn ang="0">
                    <a:pos x="0" y="7"/>
                  </a:cxn>
                  <a:cxn ang="0">
                    <a:pos x="0" y="6"/>
                  </a:cxn>
                  <a:cxn ang="0">
                    <a:pos x="0" y="8"/>
                  </a:cxn>
                  <a:cxn ang="0">
                    <a:pos x="0" y="8"/>
                  </a:cxn>
                  <a:cxn ang="0">
                    <a:pos x="0" y="7"/>
                  </a:cxn>
                  <a:cxn ang="0">
                    <a:pos x="0" y="8"/>
                  </a:cxn>
                  <a:cxn ang="0">
                    <a:pos x="0" y="6"/>
                  </a:cxn>
                  <a:cxn ang="0">
                    <a:pos x="0" y="6"/>
                  </a:cxn>
                  <a:cxn ang="0">
                    <a:pos x="0" y="2"/>
                  </a:cxn>
                  <a:cxn ang="0">
                    <a:pos x="0" y="1"/>
                  </a:cxn>
                  <a:cxn ang="0">
                    <a:pos x="0" y="1"/>
                  </a:cxn>
                  <a:cxn ang="0">
                    <a:pos x="0" y="4"/>
                  </a:cxn>
                </a:cxnLst>
                <a:rect l="0" t="0" r="r" b="b"/>
                <a:pathLst>
                  <a:path h="19">
                    <a:moveTo>
                      <a:pt x="0" y="19"/>
                    </a:moveTo>
                    <a:lnTo>
                      <a:pt x="0" y="18"/>
                    </a:lnTo>
                    <a:lnTo>
                      <a:pt x="0" y="18"/>
                    </a:lnTo>
                    <a:lnTo>
                      <a:pt x="0" y="18"/>
                    </a:lnTo>
                    <a:lnTo>
                      <a:pt x="0" y="17"/>
                    </a:lnTo>
                    <a:lnTo>
                      <a:pt x="0" y="17"/>
                    </a:lnTo>
                    <a:lnTo>
                      <a:pt x="0" y="18"/>
                    </a:lnTo>
                    <a:lnTo>
                      <a:pt x="0" y="17"/>
                    </a:lnTo>
                    <a:lnTo>
                      <a:pt x="0" y="18"/>
                    </a:lnTo>
                    <a:lnTo>
                      <a:pt x="0" y="18"/>
                    </a:lnTo>
                    <a:lnTo>
                      <a:pt x="0" y="18"/>
                    </a:lnTo>
                    <a:lnTo>
                      <a:pt x="0" y="18"/>
                    </a:lnTo>
                    <a:lnTo>
                      <a:pt x="0" y="18"/>
                    </a:lnTo>
                    <a:lnTo>
                      <a:pt x="0" y="17"/>
                    </a:lnTo>
                    <a:lnTo>
                      <a:pt x="0" y="18"/>
                    </a:lnTo>
                    <a:lnTo>
                      <a:pt x="0" y="17"/>
                    </a:lnTo>
                    <a:lnTo>
                      <a:pt x="0" y="18"/>
                    </a:lnTo>
                    <a:lnTo>
                      <a:pt x="0" y="17"/>
                    </a:lnTo>
                    <a:lnTo>
                      <a:pt x="0" y="18"/>
                    </a:lnTo>
                    <a:lnTo>
                      <a:pt x="0" y="18"/>
                    </a:lnTo>
                    <a:lnTo>
                      <a:pt x="0" y="18"/>
                    </a:lnTo>
                    <a:lnTo>
                      <a:pt x="0" y="18"/>
                    </a:lnTo>
                    <a:lnTo>
                      <a:pt x="0" y="17"/>
                    </a:lnTo>
                    <a:lnTo>
                      <a:pt x="0" y="17"/>
                    </a:lnTo>
                    <a:lnTo>
                      <a:pt x="0" y="17"/>
                    </a:lnTo>
                    <a:lnTo>
                      <a:pt x="0" y="17"/>
                    </a:lnTo>
                    <a:lnTo>
                      <a:pt x="0" y="16"/>
                    </a:lnTo>
                    <a:lnTo>
                      <a:pt x="0" y="16"/>
                    </a:lnTo>
                    <a:lnTo>
                      <a:pt x="0" y="16"/>
                    </a:lnTo>
                    <a:lnTo>
                      <a:pt x="0" y="16"/>
                    </a:lnTo>
                    <a:lnTo>
                      <a:pt x="0" y="16"/>
                    </a:lnTo>
                    <a:lnTo>
                      <a:pt x="0" y="16"/>
                    </a:lnTo>
                    <a:lnTo>
                      <a:pt x="0" y="15"/>
                    </a:lnTo>
                    <a:lnTo>
                      <a:pt x="0" y="16"/>
                    </a:lnTo>
                    <a:lnTo>
                      <a:pt x="0" y="15"/>
                    </a:lnTo>
                    <a:lnTo>
                      <a:pt x="0" y="16"/>
                    </a:lnTo>
                    <a:lnTo>
                      <a:pt x="0" y="15"/>
                    </a:lnTo>
                    <a:lnTo>
                      <a:pt x="0" y="15"/>
                    </a:lnTo>
                    <a:lnTo>
                      <a:pt x="0" y="15"/>
                    </a:lnTo>
                    <a:lnTo>
                      <a:pt x="0" y="15"/>
                    </a:lnTo>
                    <a:lnTo>
                      <a:pt x="0" y="15"/>
                    </a:lnTo>
                    <a:lnTo>
                      <a:pt x="0" y="15"/>
                    </a:lnTo>
                    <a:lnTo>
                      <a:pt x="0" y="15"/>
                    </a:lnTo>
                    <a:lnTo>
                      <a:pt x="0" y="15"/>
                    </a:lnTo>
                    <a:lnTo>
                      <a:pt x="0" y="15"/>
                    </a:lnTo>
                    <a:lnTo>
                      <a:pt x="0" y="15"/>
                    </a:lnTo>
                    <a:lnTo>
                      <a:pt x="0" y="15"/>
                    </a:lnTo>
                    <a:lnTo>
                      <a:pt x="0" y="16"/>
                    </a:lnTo>
                    <a:lnTo>
                      <a:pt x="0" y="15"/>
                    </a:lnTo>
                    <a:lnTo>
                      <a:pt x="0" y="16"/>
                    </a:lnTo>
                    <a:lnTo>
                      <a:pt x="0" y="14"/>
                    </a:lnTo>
                    <a:lnTo>
                      <a:pt x="0" y="15"/>
                    </a:lnTo>
                    <a:lnTo>
                      <a:pt x="0" y="15"/>
                    </a:lnTo>
                    <a:lnTo>
                      <a:pt x="0" y="15"/>
                    </a:lnTo>
                    <a:lnTo>
                      <a:pt x="0" y="14"/>
                    </a:lnTo>
                    <a:lnTo>
                      <a:pt x="0" y="14"/>
                    </a:lnTo>
                    <a:lnTo>
                      <a:pt x="0" y="14"/>
                    </a:lnTo>
                    <a:lnTo>
                      <a:pt x="0" y="13"/>
                    </a:lnTo>
                    <a:lnTo>
                      <a:pt x="0" y="14"/>
                    </a:lnTo>
                    <a:lnTo>
                      <a:pt x="0" y="13"/>
                    </a:lnTo>
                    <a:lnTo>
                      <a:pt x="0" y="14"/>
                    </a:lnTo>
                    <a:lnTo>
                      <a:pt x="0" y="13"/>
                    </a:lnTo>
                    <a:lnTo>
                      <a:pt x="0" y="13"/>
                    </a:lnTo>
                    <a:lnTo>
                      <a:pt x="0" y="14"/>
                    </a:lnTo>
                    <a:lnTo>
                      <a:pt x="0" y="13"/>
                    </a:lnTo>
                    <a:lnTo>
                      <a:pt x="0" y="14"/>
                    </a:lnTo>
                    <a:lnTo>
                      <a:pt x="0" y="13"/>
                    </a:lnTo>
                    <a:lnTo>
                      <a:pt x="0" y="14"/>
                    </a:lnTo>
                    <a:lnTo>
                      <a:pt x="0" y="13"/>
                    </a:lnTo>
                    <a:lnTo>
                      <a:pt x="0" y="14"/>
                    </a:lnTo>
                    <a:lnTo>
                      <a:pt x="0" y="15"/>
                    </a:lnTo>
                    <a:lnTo>
                      <a:pt x="0" y="15"/>
                    </a:lnTo>
                    <a:lnTo>
                      <a:pt x="0" y="16"/>
                    </a:lnTo>
                    <a:lnTo>
                      <a:pt x="0" y="15"/>
                    </a:lnTo>
                    <a:lnTo>
                      <a:pt x="0" y="16"/>
                    </a:lnTo>
                    <a:lnTo>
                      <a:pt x="0" y="16"/>
                    </a:lnTo>
                    <a:lnTo>
                      <a:pt x="0" y="17"/>
                    </a:lnTo>
                    <a:lnTo>
                      <a:pt x="0" y="16"/>
                    </a:lnTo>
                    <a:lnTo>
                      <a:pt x="0" y="17"/>
                    </a:lnTo>
                    <a:lnTo>
                      <a:pt x="0" y="17"/>
                    </a:lnTo>
                    <a:lnTo>
                      <a:pt x="0" y="17"/>
                    </a:lnTo>
                    <a:lnTo>
                      <a:pt x="0" y="17"/>
                    </a:lnTo>
                    <a:lnTo>
                      <a:pt x="0" y="17"/>
                    </a:lnTo>
                    <a:lnTo>
                      <a:pt x="0" y="17"/>
                    </a:lnTo>
                    <a:lnTo>
                      <a:pt x="0" y="17"/>
                    </a:lnTo>
                    <a:lnTo>
                      <a:pt x="0" y="18"/>
                    </a:lnTo>
                    <a:lnTo>
                      <a:pt x="0" y="17"/>
                    </a:lnTo>
                    <a:lnTo>
                      <a:pt x="0" y="17"/>
                    </a:lnTo>
                    <a:lnTo>
                      <a:pt x="0" y="16"/>
                    </a:lnTo>
                    <a:lnTo>
                      <a:pt x="0" y="17"/>
                    </a:lnTo>
                    <a:lnTo>
                      <a:pt x="0" y="16"/>
                    </a:lnTo>
                    <a:lnTo>
                      <a:pt x="0" y="16"/>
                    </a:lnTo>
                    <a:lnTo>
                      <a:pt x="0" y="17"/>
                    </a:lnTo>
                    <a:lnTo>
                      <a:pt x="0" y="17"/>
                    </a:lnTo>
                    <a:lnTo>
                      <a:pt x="0" y="16"/>
                    </a:lnTo>
                    <a:lnTo>
                      <a:pt x="0" y="17"/>
                    </a:lnTo>
                    <a:lnTo>
                      <a:pt x="0" y="17"/>
                    </a:lnTo>
                    <a:lnTo>
                      <a:pt x="0" y="17"/>
                    </a:lnTo>
                    <a:lnTo>
                      <a:pt x="0" y="16"/>
                    </a:lnTo>
                    <a:lnTo>
                      <a:pt x="0" y="17"/>
                    </a:lnTo>
                    <a:lnTo>
                      <a:pt x="0" y="16"/>
                    </a:lnTo>
                    <a:lnTo>
                      <a:pt x="0" y="17"/>
                    </a:lnTo>
                    <a:lnTo>
                      <a:pt x="0" y="16"/>
                    </a:lnTo>
                    <a:lnTo>
                      <a:pt x="0" y="16"/>
                    </a:lnTo>
                    <a:lnTo>
                      <a:pt x="0" y="16"/>
                    </a:lnTo>
                    <a:lnTo>
                      <a:pt x="0" y="16"/>
                    </a:lnTo>
                    <a:lnTo>
                      <a:pt x="0" y="16"/>
                    </a:lnTo>
                    <a:lnTo>
                      <a:pt x="0" y="15"/>
                    </a:lnTo>
                    <a:lnTo>
                      <a:pt x="0" y="15"/>
                    </a:lnTo>
                    <a:lnTo>
                      <a:pt x="0" y="14"/>
                    </a:lnTo>
                    <a:lnTo>
                      <a:pt x="0" y="14"/>
                    </a:lnTo>
                    <a:lnTo>
                      <a:pt x="0" y="14"/>
                    </a:lnTo>
                    <a:lnTo>
                      <a:pt x="0" y="14"/>
                    </a:lnTo>
                    <a:lnTo>
                      <a:pt x="0" y="13"/>
                    </a:lnTo>
                    <a:lnTo>
                      <a:pt x="0" y="13"/>
                    </a:lnTo>
                    <a:lnTo>
                      <a:pt x="0" y="13"/>
                    </a:lnTo>
                    <a:lnTo>
                      <a:pt x="0" y="12"/>
                    </a:lnTo>
                    <a:lnTo>
                      <a:pt x="0" y="12"/>
                    </a:lnTo>
                    <a:lnTo>
                      <a:pt x="0" y="12"/>
                    </a:lnTo>
                    <a:lnTo>
                      <a:pt x="0" y="12"/>
                    </a:lnTo>
                    <a:lnTo>
                      <a:pt x="0" y="12"/>
                    </a:lnTo>
                    <a:lnTo>
                      <a:pt x="0" y="12"/>
                    </a:lnTo>
                    <a:lnTo>
                      <a:pt x="0" y="12"/>
                    </a:lnTo>
                    <a:lnTo>
                      <a:pt x="0" y="13"/>
                    </a:lnTo>
                    <a:lnTo>
                      <a:pt x="0" y="12"/>
                    </a:lnTo>
                    <a:lnTo>
                      <a:pt x="0" y="13"/>
                    </a:lnTo>
                    <a:lnTo>
                      <a:pt x="0" y="13"/>
                    </a:lnTo>
                    <a:lnTo>
                      <a:pt x="0" y="13"/>
                    </a:lnTo>
                    <a:lnTo>
                      <a:pt x="0" y="12"/>
                    </a:lnTo>
                    <a:lnTo>
                      <a:pt x="0" y="13"/>
                    </a:lnTo>
                    <a:lnTo>
                      <a:pt x="0" y="12"/>
                    </a:lnTo>
                    <a:lnTo>
                      <a:pt x="0" y="12"/>
                    </a:lnTo>
                    <a:lnTo>
                      <a:pt x="0" y="12"/>
                    </a:lnTo>
                    <a:lnTo>
                      <a:pt x="0" y="13"/>
                    </a:lnTo>
                    <a:lnTo>
                      <a:pt x="0" y="12"/>
                    </a:lnTo>
                    <a:lnTo>
                      <a:pt x="0" y="13"/>
                    </a:lnTo>
                    <a:lnTo>
                      <a:pt x="0" y="13"/>
                    </a:lnTo>
                    <a:lnTo>
                      <a:pt x="0" y="13"/>
                    </a:lnTo>
                    <a:lnTo>
                      <a:pt x="0" y="12"/>
                    </a:lnTo>
                    <a:lnTo>
                      <a:pt x="0" y="13"/>
                    </a:lnTo>
                    <a:lnTo>
                      <a:pt x="0" y="12"/>
                    </a:lnTo>
                    <a:lnTo>
                      <a:pt x="0" y="12"/>
                    </a:lnTo>
                    <a:lnTo>
                      <a:pt x="0" y="12"/>
                    </a:lnTo>
                    <a:lnTo>
                      <a:pt x="0" y="11"/>
                    </a:lnTo>
                    <a:lnTo>
                      <a:pt x="0" y="10"/>
                    </a:lnTo>
                    <a:lnTo>
                      <a:pt x="0" y="9"/>
                    </a:lnTo>
                    <a:lnTo>
                      <a:pt x="0" y="9"/>
                    </a:lnTo>
                    <a:lnTo>
                      <a:pt x="0" y="9"/>
                    </a:lnTo>
                    <a:lnTo>
                      <a:pt x="0" y="9"/>
                    </a:lnTo>
                    <a:lnTo>
                      <a:pt x="0" y="9"/>
                    </a:lnTo>
                    <a:lnTo>
                      <a:pt x="0" y="9"/>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8"/>
                    </a:lnTo>
                    <a:lnTo>
                      <a:pt x="0" y="9"/>
                    </a:lnTo>
                    <a:lnTo>
                      <a:pt x="0" y="9"/>
                    </a:lnTo>
                    <a:lnTo>
                      <a:pt x="0" y="8"/>
                    </a:lnTo>
                    <a:lnTo>
                      <a:pt x="0" y="9"/>
                    </a:lnTo>
                    <a:lnTo>
                      <a:pt x="0" y="8"/>
                    </a:lnTo>
                    <a:lnTo>
                      <a:pt x="0" y="8"/>
                    </a:lnTo>
                    <a:lnTo>
                      <a:pt x="0" y="8"/>
                    </a:lnTo>
                    <a:lnTo>
                      <a:pt x="0" y="8"/>
                    </a:lnTo>
                    <a:lnTo>
                      <a:pt x="0" y="8"/>
                    </a:lnTo>
                    <a:lnTo>
                      <a:pt x="0" y="7"/>
                    </a:lnTo>
                    <a:lnTo>
                      <a:pt x="0" y="8"/>
                    </a:lnTo>
                    <a:lnTo>
                      <a:pt x="0" y="8"/>
                    </a:lnTo>
                    <a:lnTo>
                      <a:pt x="0" y="8"/>
                    </a:lnTo>
                    <a:lnTo>
                      <a:pt x="0" y="8"/>
                    </a:lnTo>
                    <a:lnTo>
                      <a:pt x="0" y="7"/>
                    </a:lnTo>
                    <a:lnTo>
                      <a:pt x="0" y="8"/>
                    </a:lnTo>
                    <a:lnTo>
                      <a:pt x="0" y="7"/>
                    </a:lnTo>
                    <a:lnTo>
                      <a:pt x="0" y="7"/>
                    </a:lnTo>
                    <a:lnTo>
                      <a:pt x="0" y="7"/>
                    </a:lnTo>
                    <a:lnTo>
                      <a:pt x="0" y="7"/>
                    </a:lnTo>
                    <a:lnTo>
                      <a:pt x="0" y="6"/>
                    </a:lnTo>
                    <a:lnTo>
                      <a:pt x="0" y="7"/>
                    </a:lnTo>
                    <a:lnTo>
                      <a:pt x="0" y="6"/>
                    </a:lnTo>
                    <a:lnTo>
                      <a:pt x="0" y="7"/>
                    </a:lnTo>
                    <a:lnTo>
                      <a:pt x="0" y="6"/>
                    </a:lnTo>
                    <a:lnTo>
                      <a:pt x="0" y="7"/>
                    </a:lnTo>
                    <a:lnTo>
                      <a:pt x="0" y="7"/>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4"/>
                    </a:lnTo>
                    <a:lnTo>
                      <a:pt x="0" y="4"/>
                    </a:lnTo>
                    <a:lnTo>
                      <a:pt x="0" y="4"/>
                    </a:lnTo>
                    <a:lnTo>
                      <a:pt x="0" y="5"/>
                    </a:lnTo>
                    <a:lnTo>
                      <a:pt x="0" y="5"/>
                    </a:lnTo>
                    <a:lnTo>
                      <a:pt x="0" y="5"/>
                    </a:lnTo>
                    <a:lnTo>
                      <a:pt x="0" y="5"/>
                    </a:lnTo>
                    <a:lnTo>
                      <a:pt x="0" y="5"/>
                    </a:lnTo>
                    <a:lnTo>
                      <a:pt x="0" y="5"/>
                    </a:lnTo>
                    <a:lnTo>
                      <a:pt x="0" y="6"/>
                    </a:lnTo>
                    <a:lnTo>
                      <a:pt x="0" y="5"/>
                    </a:lnTo>
                    <a:lnTo>
                      <a:pt x="0" y="6"/>
                    </a:lnTo>
                    <a:lnTo>
                      <a:pt x="0" y="6"/>
                    </a:lnTo>
                    <a:lnTo>
                      <a:pt x="0" y="6"/>
                    </a:lnTo>
                    <a:lnTo>
                      <a:pt x="0" y="7"/>
                    </a:lnTo>
                    <a:lnTo>
                      <a:pt x="0" y="7"/>
                    </a:lnTo>
                    <a:lnTo>
                      <a:pt x="0" y="8"/>
                    </a:lnTo>
                    <a:lnTo>
                      <a:pt x="0" y="7"/>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9"/>
                    </a:lnTo>
                    <a:lnTo>
                      <a:pt x="0" y="8"/>
                    </a:lnTo>
                    <a:lnTo>
                      <a:pt x="0" y="9"/>
                    </a:lnTo>
                    <a:lnTo>
                      <a:pt x="0" y="9"/>
                    </a:lnTo>
                    <a:lnTo>
                      <a:pt x="0" y="9"/>
                    </a:lnTo>
                    <a:lnTo>
                      <a:pt x="0" y="8"/>
                    </a:lnTo>
                    <a:lnTo>
                      <a:pt x="0" y="8"/>
                    </a:lnTo>
                    <a:lnTo>
                      <a:pt x="0" y="7"/>
                    </a:lnTo>
                    <a:lnTo>
                      <a:pt x="0" y="7"/>
                    </a:lnTo>
                    <a:lnTo>
                      <a:pt x="0" y="7"/>
                    </a:lnTo>
                    <a:lnTo>
                      <a:pt x="0" y="6"/>
                    </a:lnTo>
                    <a:lnTo>
                      <a:pt x="0" y="6"/>
                    </a:lnTo>
                    <a:lnTo>
                      <a:pt x="0" y="5"/>
                    </a:lnTo>
                    <a:lnTo>
                      <a:pt x="0" y="5"/>
                    </a:lnTo>
                    <a:lnTo>
                      <a:pt x="0" y="5"/>
                    </a:lnTo>
                    <a:lnTo>
                      <a:pt x="0" y="5"/>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7"/>
                    </a:lnTo>
                    <a:lnTo>
                      <a:pt x="0" y="8"/>
                    </a:lnTo>
                    <a:lnTo>
                      <a:pt x="0" y="8"/>
                    </a:lnTo>
                    <a:lnTo>
                      <a:pt x="0" y="7"/>
                    </a:lnTo>
                    <a:lnTo>
                      <a:pt x="0" y="8"/>
                    </a:lnTo>
                    <a:lnTo>
                      <a:pt x="0" y="7"/>
                    </a:lnTo>
                    <a:lnTo>
                      <a:pt x="0" y="8"/>
                    </a:lnTo>
                    <a:lnTo>
                      <a:pt x="0" y="8"/>
                    </a:lnTo>
                    <a:lnTo>
                      <a:pt x="0" y="8"/>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8"/>
                    </a:lnTo>
                    <a:lnTo>
                      <a:pt x="0" y="7"/>
                    </a:lnTo>
                    <a:lnTo>
                      <a:pt x="0" y="6"/>
                    </a:lnTo>
                    <a:lnTo>
                      <a:pt x="0" y="7"/>
                    </a:lnTo>
                    <a:lnTo>
                      <a:pt x="0" y="6"/>
                    </a:lnTo>
                    <a:lnTo>
                      <a:pt x="0" y="5"/>
                    </a:lnTo>
                    <a:lnTo>
                      <a:pt x="0" y="4"/>
                    </a:lnTo>
                    <a:lnTo>
                      <a:pt x="0" y="4"/>
                    </a:lnTo>
                    <a:lnTo>
                      <a:pt x="0" y="3"/>
                    </a:lnTo>
                    <a:lnTo>
                      <a:pt x="0" y="3"/>
                    </a:lnTo>
                    <a:lnTo>
                      <a:pt x="0" y="3"/>
                    </a:lnTo>
                    <a:lnTo>
                      <a:pt x="0" y="2"/>
                    </a:lnTo>
                    <a:lnTo>
                      <a:pt x="0" y="3"/>
                    </a:lnTo>
                    <a:lnTo>
                      <a:pt x="0" y="3"/>
                    </a:lnTo>
                    <a:lnTo>
                      <a:pt x="0" y="2"/>
                    </a:lnTo>
                    <a:lnTo>
                      <a:pt x="0" y="3"/>
                    </a:lnTo>
                    <a:lnTo>
                      <a:pt x="0" y="2"/>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6"/>
                    </a:lnTo>
                    <a:lnTo>
                      <a:pt x="0" y="6"/>
                    </a:lnTo>
                    <a:lnTo>
                      <a:pt x="0" y="6"/>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6"/>
                    </a:lnTo>
                    <a:lnTo>
                      <a:pt x="0" y="7"/>
                    </a:lnTo>
                    <a:lnTo>
                      <a:pt x="0" y="6"/>
                    </a:lnTo>
                    <a:lnTo>
                      <a:pt x="0" y="7"/>
                    </a:lnTo>
                    <a:lnTo>
                      <a:pt x="0" y="6"/>
                    </a:lnTo>
                    <a:lnTo>
                      <a:pt x="0" y="6"/>
                    </a:lnTo>
                    <a:lnTo>
                      <a:pt x="0" y="6"/>
                    </a:lnTo>
                    <a:lnTo>
                      <a:pt x="0" y="6"/>
                    </a:lnTo>
                    <a:lnTo>
                      <a:pt x="0" y="6"/>
                    </a:lnTo>
                    <a:lnTo>
                      <a:pt x="0" y="6"/>
                    </a:lnTo>
                    <a:lnTo>
                      <a:pt x="0" y="7"/>
                    </a:lnTo>
                    <a:lnTo>
                      <a:pt x="0" y="6"/>
                    </a:lnTo>
                    <a:lnTo>
                      <a:pt x="0" y="7"/>
                    </a:lnTo>
                    <a:lnTo>
                      <a:pt x="0" y="7"/>
                    </a:lnTo>
                    <a:lnTo>
                      <a:pt x="0" y="7"/>
                    </a:lnTo>
                    <a:lnTo>
                      <a:pt x="0" y="8"/>
                    </a:lnTo>
                    <a:lnTo>
                      <a:pt x="0" y="8"/>
                    </a:lnTo>
                    <a:lnTo>
                      <a:pt x="0" y="8"/>
                    </a:lnTo>
                    <a:lnTo>
                      <a:pt x="0" y="9"/>
                    </a:lnTo>
                    <a:lnTo>
                      <a:pt x="0" y="8"/>
                    </a:lnTo>
                    <a:lnTo>
                      <a:pt x="0" y="9"/>
                    </a:lnTo>
                    <a:lnTo>
                      <a:pt x="0" y="8"/>
                    </a:lnTo>
                    <a:lnTo>
                      <a:pt x="0" y="9"/>
                    </a:ln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8"/>
                    </a:lnTo>
                    <a:lnTo>
                      <a:pt x="0" y="9"/>
                    </a:lnTo>
                    <a:lnTo>
                      <a:pt x="0" y="9"/>
                    </a:lnTo>
                    <a:lnTo>
                      <a:pt x="0" y="8"/>
                    </a:lnTo>
                    <a:lnTo>
                      <a:pt x="0" y="9"/>
                    </a:lnTo>
                    <a:lnTo>
                      <a:pt x="0" y="9"/>
                    </a:lnTo>
                    <a:lnTo>
                      <a:pt x="0" y="9"/>
                    </a:lnTo>
                    <a:lnTo>
                      <a:pt x="0" y="9"/>
                    </a:lnTo>
                    <a:lnTo>
                      <a:pt x="0" y="9"/>
                    </a:lnTo>
                    <a:lnTo>
                      <a:pt x="0" y="10"/>
                    </a:lnTo>
                    <a:lnTo>
                      <a:pt x="0" y="10"/>
                    </a:lnTo>
                    <a:lnTo>
                      <a:pt x="0" y="9"/>
                    </a:lnTo>
                    <a:lnTo>
                      <a:pt x="0" y="9"/>
                    </a:lnTo>
                    <a:lnTo>
                      <a:pt x="0" y="8"/>
                    </a:lnTo>
                    <a:lnTo>
                      <a:pt x="0" y="8"/>
                    </a:lnTo>
                    <a:lnTo>
                      <a:pt x="0" y="8"/>
                    </a:lnTo>
                    <a:lnTo>
                      <a:pt x="0" y="8"/>
                    </a:lnTo>
                    <a:lnTo>
                      <a:pt x="0" y="8"/>
                    </a:lnTo>
                    <a:lnTo>
                      <a:pt x="0" y="8"/>
                    </a:lnTo>
                    <a:lnTo>
                      <a:pt x="0" y="7"/>
                    </a:lnTo>
                    <a:lnTo>
                      <a:pt x="0" y="7"/>
                    </a:lnTo>
                    <a:lnTo>
                      <a:pt x="0" y="6"/>
                    </a:lnTo>
                    <a:lnTo>
                      <a:pt x="0" y="7"/>
                    </a:lnTo>
                    <a:lnTo>
                      <a:pt x="0" y="7"/>
                    </a:lnTo>
                    <a:lnTo>
                      <a:pt x="0" y="8"/>
                    </a:lnTo>
                    <a:lnTo>
                      <a:pt x="0" y="8"/>
                    </a:lnTo>
                    <a:lnTo>
                      <a:pt x="0" y="7"/>
                    </a:lnTo>
                    <a:lnTo>
                      <a:pt x="0" y="8"/>
                    </a:lnTo>
                    <a:lnTo>
                      <a:pt x="0" y="7"/>
                    </a:lnTo>
                    <a:lnTo>
                      <a:pt x="0" y="6"/>
                    </a:lnTo>
                    <a:lnTo>
                      <a:pt x="0" y="7"/>
                    </a:lnTo>
                    <a:lnTo>
                      <a:pt x="0" y="7"/>
                    </a:lnTo>
                    <a:lnTo>
                      <a:pt x="0" y="7"/>
                    </a:lnTo>
                    <a:lnTo>
                      <a:pt x="0" y="8"/>
                    </a:lnTo>
                    <a:lnTo>
                      <a:pt x="0" y="8"/>
                    </a:lnTo>
                    <a:lnTo>
                      <a:pt x="0" y="8"/>
                    </a:lnTo>
                    <a:lnTo>
                      <a:pt x="0" y="7"/>
                    </a:lnTo>
                    <a:lnTo>
                      <a:pt x="0" y="7"/>
                    </a:lnTo>
                    <a:lnTo>
                      <a:pt x="0" y="8"/>
                    </a:lnTo>
                    <a:lnTo>
                      <a:pt x="0" y="7"/>
                    </a:lnTo>
                    <a:lnTo>
                      <a:pt x="0" y="7"/>
                    </a:lnTo>
                    <a:lnTo>
                      <a:pt x="0" y="7"/>
                    </a:lnTo>
                    <a:lnTo>
                      <a:pt x="0" y="7"/>
                    </a:lnTo>
                    <a:lnTo>
                      <a:pt x="0" y="7"/>
                    </a:lnTo>
                    <a:lnTo>
                      <a:pt x="0" y="6"/>
                    </a:lnTo>
                    <a:lnTo>
                      <a:pt x="0" y="6"/>
                    </a:lnTo>
                    <a:lnTo>
                      <a:pt x="0" y="6"/>
                    </a:lnTo>
                    <a:lnTo>
                      <a:pt x="0" y="5"/>
                    </a:lnTo>
                    <a:lnTo>
                      <a:pt x="0" y="5"/>
                    </a:lnTo>
                    <a:lnTo>
                      <a:pt x="0" y="5"/>
                    </a:lnTo>
                    <a:lnTo>
                      <a:pt x="0" y="5"/>
                    </a:lnTo>
                    <a:lnTo>
                      <a:pt x="0" y="5"/>
                    </a:lnTo>
                    <a:lnTo>
                      <a:pt x="0" y="5"/>
                    </a:lnTo>
                    <a:lnTo>
                      <a:pt x="0" y="4"/>
                    </a:lnTo>
                    <a:lnTo>
                      <a:pt x="0" y="4"/>
                    </a:lnTo>
                    <a:lnTo>
                      <a:pt x="0" y="4"/>
                    </a:lnTo>
                    <a:lnTo>
                      <a:pt x="0" y="3"/>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5"/>
                    </a:lnTo>
                    <a:lnTo>
                      <a:pt x="0" y="5"/>
                    </a:lnTo>
                    <a:lnTo>
                      <a:pt x="0" y="5"/>
                    </a:lnTo>
                    <a:lnTo>
                      <a:pt x="0" y="6"/>
                    </a:lnTo>
                    <a:lnTo>
                      <a:pt x="0" y="5"/>
                    </a:lnTo>
                    <a:lnTo>
                      <a:pt x="0" y="6"/>
                    </a:lnTo>
                    <a:lnTo>
                      <a:pt x="0" y="6"/>
                    </a:lnTo>
                    <a:lnTo>
                      <a:pt x="0" y="7"/>
                    </a:lnTo>
                    <a:lnTo>
                      <a:pt x="0" y="6"/>
                    </a:lnTo>
                    <a:lnTo>
                      <a:pt x="0" y="7"/>
                    </a:lnTo>
                    <a:lnTo>
                      <a:pt x="0" y="6"/>
                    </a:lnTo>
                    <a:lnTo>
                      <a:pt x="0" y="7"/>
                    </a:lnTo>
                    <a:lnTo>
                      <a:pt x="0" y="6"/>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6"/>
                    </a:lnTo>
                    <a:lnTo>
                      <a:pt x="0" y="5"/>
                    </a:lnTo>
                    <a:lnTo>
                      <a:pt x="0" y="5"/>
                    </a:lnTo>
                    <a:lnTo>
                      <a:pt x="0" y="5"/>
                    </a:lnTo>
                    <a:lnTo>
                      <a:pt x="0" y="4"/>
                    </a:lnTo>
                    <a:lnTo>
                      <a:pt x="0" y="4"/>
                    </a:lnTo>
                    <a:lnTo>
                      <a:pt x="0" y="3"/>
                    </a:lnTo>
                    <a:lnTo>
                      <a:pt x="0" y="3"/>
                    </a:lnTo>
                    <a:lnTo>
                      <a:pt x="0" y="3"/>
                    </a:lnTo>
                    <a:lnTo>
                      <a:pt x="0" y="3"/>
                    </a:lnTo>
                    <a:lnTo>
                      <a:pt x="0" y="4"/>
                    </a:lnTo>
                    <a:lnTo>
                      <a:pt x="0" y="4"/>
                    </a:lnTo>
                    <a:lnTo>
                      <a:pt x="0" y="4"/>
                    </a:lnTo>
                    <a:lnTo>
                      <a:pt x="0" y="4"/>
                    </a:lnTo>
                    <a:lnTo>
                      <a:pt x="0" y="5"/>
                    </a:lnTo>
                    <a:lnTo>
                      <a:pt x="0" y="4"/>
                    </a:lnTo>
                    <a:lnTo>
                      <a:pt x="0" y="4"/>
                    </a:lnTo>
                    <a:lnTo>
                      <a:pt x="0" y="5"/>
                    </a:lnTo>
                    <a:lnTo>
                      <a:pt x="0" y="5"/>
                    </a:lnTo>
                    <a:lnTo>
                      <a:pt x="0" y="5"/>
                    </a:lnTo>
                    <a:lnTo>
                      <a:pt x="0" y="5"/>
                    </a:lnTo>
                    <a:lnTo>
                      <a:pt x="0" y="6"/>
                    </a:lnTo>
                    <a:lnTo>
                      <a:pt x="0" y="5"/>
                    </a:lnTo>
                    <a:lnTo>
                      <a:pt x="0" y="6"/>
                    </a:lnTo>
                    <a:lnTo>
                      <a:pt x="0" y="5"/>
                    </a:lnTo>
                    <a:lnTo>
                      <a:pt x="0" y="6"/>
                    </a:lnTo>
                    <a:lnTo>
                      <a:pt x="0" y="6"/>
                    </a:lnTo>
                    <a:lnTo>
                      <a:pt x="0" y="6"/>
                    </a:lnTo>
                    <a:lnTo>
                      <a:pt x="0" y="5"/>
                    </a:lnTo>
                    <a:lnTo>
                      <a:pt x="0" y="4"/>
                    </a:lnTo>
                    <a:lnTo>
                      <a:pt x="0" y="5"/>
                    </a:lnTo>
                    <a:lnTo>
                      <a:pt x="0" y="5"/>
                    </a:lnTo>
                    <a:lnTo>
                      <a:pt x="0" y="5"/>
                    </a:lnTo>
                    <a:lnTo>
                      <a:pt x="0" y="5"/>
                    </a:lnTo>
                    <a:lnTo>
                      <a:pt x="0" y="6"/>
                    </a:lnTo>
                    <a:lnTo>
                      <a:pt x="0" y="7"/>
                    </a:lnTo>
                    <a:lnTo>
                      <a:pt x="0" y="6"/>
                    </a:lnTo>
                    <a:lnTo>
                      <a:pt x="0" y="7"/>
                    </a:lnTo>
                    <a:lnTo>
                      <a:pt x="0" y="7"/>
                    </a:lnTo>
                    <a:lnTo>
                      <a:pt x="0" y="7"/>
                    </a:lnTo>
                    <a:lnTo>
                      <a:pt x="0" y="7"/>
                    </a:lnTo>
                    <a:lnTo>
                      <a:pt x="0" y="8"/>
                    </a:lnTo>
                    <a:lnTo>
                      <a:pt x="0" y="7"/>
                    </a:lnTo>
                    <a:lnTo>
                      <a:pt x="0" y="8"/>
                    </a:lnTo>
                    <a:lnTo>
                      <a:pt x="0" y="8"/>
                    </a:lnTo>
                    <a:lnTo>
                      <a:pt x="0" y="8"/>
                    </a:lnTo>
                    <a:lnTo>
                      <a:pt x="0" y="7"/>
                    </a:lnTo>
                    <a:lnTo>
                      <a:pt x="0" y="6"/>
                    </a:lnTo>
                    <a:lnTo>
                      <a:pt x="0" y="6"/>
                    </a:lnTo>
                    <a:lnTo>
                      <a:pt x="0" y="5"/>
                    </a:lnTo>
                    <a:lnTo>
                      <a:pt x="0" y="6"/>
                    </a:lnTo>
                    <a:lnTo>
                      <a:pt x="0" y="6"/>
                    </a:lnTo>
                    <a:lnTo>
                      <a:pt x="0" y="5"/>
                    </a:lnTo>
                    <a:lnTo>
                      <a:pt x="0" y="5"/>
                    </a:lnTo>
                    <a:lnTo>
                      <a:pt x="0" y="6"/>
                    </a:lnTo>
                    <a:lnTo>
                      <a:pt x="0" y="5"/>
                    </a:lnTo>
                    <a:lnTo>
                      <a:pt x="0" y="5"/>
                    </a:lnTo>
                    <a:lnTo>
                      <a:pt x="0" y="6"/>
                    </a:lnTo>
                    <a:lnTo>
                      <a:pt x="0" y="5"/>
                    </a:lnTo>
                    <a:lnTo>
                      <a:pt x="0" y="6"/>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6"/>
                    </a:lnTo>
                    <a:lnTo>
                      <a:pt x="0" y="7"/>
                    </a:lnTo>
                    <a:lnTo>
                      <a:pt x="0" y="7"/>
                    </a:lnTo>
                    <a:lnTo>
                      <a:pt x="0" y="7"/>
                    </a:lnTo>
                    <a:lnTo>
                      <a:pt x="0" y="6"/>
                    </a:lnTo>
                    <a:lnTo>
                      <a:pt x="0" y="7"/>
                    </a:lnTo>
                    <a:lnTo>
                      <a:pt x="0" y="6"/>
                    </a:lnTo>
                    <a:lnTo>
                      <a:pt x="0" y="7"/>
                    </a:lnTo>
                    <a:lnTo>
                      <a:pt x="0" y="6"/>
                    </a:lnTo>
                    <a:lnTo>
                      <a:pt x="0" y="7"/>
                    </a:lnTo>
                    <a:lnTo>
                      <a:pt x="0" y="8"/>
                    </a:lnTo>
                    <a:lnTo>
                      <a:pt x="0" y="7"/>
                    </a:lnTo>
                    <a:lnTo>
                      <a:pt x="0" y="8"/>
                    </a:lnTo>
                    <a:lnTo>
                      <a:pt x="0" y="7"/>
                    </a:lnTo>
                    <a:lnTo>
                      <a:pt x="0" y="8"/>
                    </a:lnTo>
                    <a:lnTo>
                      <a:pt x="0" y="8"/>
                    </a:lnTo>
                    <a:lnTo>
                      <a:pt x="0" y="8"/>
                    </a:lnTo>
                    <a:lnTo>
                      <a:pt x="0" y="8"/>
                    </a:lnTo>
                    <a:lnTo>
                      <a:pt x="0" y="8"/>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5"/>
                    </a:lnTo>
                    <a:lnTo>
                      <a:pt x="0" y="6"/>
                    </a:lnTo>
                    <a:lnTo>
                      <a:pt x="0" y="6"/>
                    </a:lnTo>
                    <a:lnTo>
                      <a:pt x="0" y="6"/>
                    </a:lnTo>
                    <a:lnTo>
                      <a:pt x="0" y="5"/>
                    </a:lnTo>
                    <a:lnTo>
                      <a:pt x="0" y="4"/>
                    </a:lnTo>
                    <a:lnTo>
                      <a:pt x="0" y="4"/>
                    </a:lnTo>
                    <a:lnTo>
                      <a:pt x="0" y="4"/>
                    </a:lnTo>
                    <a:lnTo>
                      <a:pt x="0" y="3"/>
                    </a:lnTo>
                    <a:lnTo>
                      <a:pt x="0" y="3"/>
                    </a:lnTo>
                    <a:lnTo>
                      <a:pt x="0" y="2"/>
                    </a:lnTo>
                    <a:lnTo>
                      <a:pt x="0" y="2"/>
                    </a:lnTo>
                    <a:lnTo>
                      <a:pt x="0" y="2"/>
                    </a:lnTo>
                    <a:lnTo>
                      <a:pt x="0" y="2"/>
                    </a:lnTo>
                    <a:lnTo>
                      <a:pt x="0" y="3"/>
                    </a:lnTo>
                    <a:lnTo>
                      <a:pt x="0" y="2"/>
                    </a:lnTo>
                    <a:lnTo>
                      <a:pt x="0" y="1"/>
                    </a:lnTo>
                    <a:lnTo>
                      <a:pt x="0" y="1"/>
                    </a:lnTo>
                    <a:lnTo>
                      <a:pt x="0" y="1"/>
                    </a:lnTo>
                    <a:lnTo>
                      <a:pt x="0" y="0"/>
                    </a:lnTo>
                    <a:lnTo>
                      <a:pt x="0" y="1"/>
                    </a:lnTo>
                    <a:lnTo>
                      <a:pt x="0" y="1"/>
                    </a:lnTo>
                    <a:lnTo>
                      <a:pt x="0" y="1"/>
                    </a:lnTo>
                    <a:lnTo>
                      <a:pt x="0" y="2"/>
                    </a:lnTo>
                    <a:lnTo>
                      <a:pt x="0" y="1"/>
                    </a:lnTo>
                    <a:lnTo>
                      <a:pt x="0" y="2"/>
                    </a:lnTo>
                    <a:lnTo>
                      <a:pt x="0" y="1"/>
                    </a:lnTo>
                    <a:lnTo>
                      <a:pt x="0" y="1"/>
                    </a:lnTo>
                    <a:lnTo>
                      <a:pt x="0" y="0"/>
                    </a:lnTo>
                    <a:lnTo>
                      <a:pt x="0" y="1"/>
                    </a:lnTo>
                    <a:lnTo>
                      <a:pt x="0" y="0"/>
                    </a:lnTo>
                    <a:lnTo>
                      <a:pt x="0" y="1"/>
                    </a:lnTo>
                    <a:lnTo>
                      <a:pt x="0" y="1"/>
                    </a:lnTo>
                    <a:lnTo>
                      <a:pt x="0" y="2"/>
                    </a:lnTo>
                    <a:lnTo>
                      <a:pt x="0" y="2"/>
                    </a:lnTo>
                    <a:lnTo>
                      <a:pt x="0" y="3"/>
                    </a:lnTo>
                    <a:lnTo>
                      <a:pt x="0" y="3"/>
                    </a:lnTo>
                    <a:lnTo>
                      <a:pt x="0" y="3"/>
                    </a:lnTo>
                    <a:lnTo>
                      <a:pt x="0" y="3"/>
                    </a:lnTo>
                    <a:lnTo>
                      <a:pt x="0" y="3"/>
                    </a:lnTo>
                    <a:lnTo>
                      <a:pt x="0" y="3"/>
                    </a:lnTo>
                    <a:lnTo>
                      <a:pt x="0" y="3"/>
                    </a:lnTo>
                    <a:lnTo>
                      <a:pt x="0" y="4"/>
                    </a:lnTo>
                    <a:lnTo>
                      <a:pt x="0" y="4"/>
                    </a:lnTo>
                    <a:lnTo>
                      <a:pt x="0" y="4"/>
                    </a:lnTo>
                    <a:lnTo>
                      <a:pt x="0" y="4"/>
                    </a:lnTo>
                    <a:lnTo>
                      <a:pt x="0" y="3"/>
                    </a:lnTo>
                    <a:lnTo>
                      <a:pt x="0" y="3"/>
                    </a:lnTo>
                    <a:lnTo>
                      <a:pt x="0" y="3"/>
                    </a:lnTo>
                    <a:lnTo>
                      <a:pt x="0" y="2"/>
                    </a:lnTo>
                    <a:lnTo>
                      <a:pt x="0" y="1"/>
                    </a:lnTo>
                  </a:path>
                </a:pathLst>
              </a:custGeom>
              <a:noFill/>
              <a:ln w="0">
                <a:solidFill>
                  <a:srgbClr val="3366FF"/>
                </a:solidFill>
                <a:prstDash val="solid"/>
                <a:round/>
                <a:headEnd/>
                <a:tailEnd/>
              </a:ln>
            </p:spPr>
            <p:txBody>
              <a:bodyPr/>
              <a:lstStyle/>
              <a:p>
                <a:endParaRPr lang="en-GB"/>
              </a:p>
            </p:txBody>
          </p:sp>
          <p:sp>
            <p:nvSpPr>
              <p:cNvPr id="186053" name="Freeform 709"/>
              <p:cNvSpPr>
                <a:spLocks/>
              </p:cNvSpPr>
              <p:nvPr/>
            </p:nvSpPr>
            <p:spPr bwMode="auto">
              <a:xfrm>
                <a:off x="3096" y="3539"/>
                <a:ext cx="6" cy="90"/>
              </a:xfrm>
              <a:custGeom>
                <a:avLst/>
                <a:gdLst/>
                <a:ahLst/>
                <a:cxnLst>
                  <a:cxn ang="0">
                    <a:pos x="0" y="9"/>
                  </a:cxn>
                  <a:cxn ang="0">
                    <a:pos x="0" y="6"/>
                  </a:cxn>
                  <a:cxn ang="0">
                    <a:pos x="0" y="6"/>
                  </a:cxn>
                  <a:cxn ang="0">
                    <a:pos x="0" y="7"/>
                  </a:cxn>
                  <a:cxn ang="0">
                    <a:pos x="0" y="9"/>
                  </a:cxn>
                  <a:cxn ang="0">
                    <a:pos x="0" y="8"/>
                  </a:cxn>
                  <a:cxn ang="0">
                    <a:pos x="0" y="9"/>
                  </a:cxn>
                  <a:cxn ang="0">
                    <a:pos x="0" y="11"/>
                  </a:cxn>
                  <a:cxn ang="0">
                    <a:pos x="0" y="12"/>
                  </a:cxn>
                  <a:cxn ang="0">
                    <a:pos x="0" y="13"/>
                  </a:cxn>
                  <a:cxn ang="0">
                    <a:pos x="0" y="12"/>
                  </a:cxn>
                  <a:cxn ang="0">
                    <a:pos x="0" y="13"/>
                  </a:cxn>
                  <a:cxn ang="0">
                    <a:pos x="0" y="12"/>
                  </a:cxn>
                  <a:cxn ang="0">
                    <a:pos x="0" y="11"/>
                  </a:cxn>
                  <a:cxn ang="0">
                    <a:pos x="0" y="11"/>
                  </a:cxn>
                  <a:cxn ang="0">
                    <a:pos x="0" y="9"/>
                  </a:cxn>
                  <a:cxn ang="0">
                    <a:pos x="0" y="13"/>
                  </a:cxn>
                  <a:cxn ang="0">
                    <a:pos x="0" y="12"/>
                  </a:cxn>
                  <a:cxn ang="0">
                    <a:pos x="0" y="11"/>
                  </a:cxn>
                  <a:cxn ang="0">
                    <a:pos x="0" y="13"/>
                  </a:cxn>
                  <a:cxn ang="0">
                    <a:pos x="0" y="12"/>
                  </a:cxn>
                  <a:cxn ang="0">
                    <a:pos x="0" y="11"/>
                  </a:cxn>
                  <a:cxn ang="0">
                    <a:pos x="0" y="12"/>
                  </a:cxn>
                  <a:cxn ang="0">
                    <a:pos x="0" y="8"/>
                  </a:cxn>
                  <a:cxn ang="0">
                    <a:pos x="0" y="10"/>
                  </a:cxn>
                  <a:cxn ang="0">
                    <a:pos x="0" y="11"/>
                  </a:cxn>
                  <a:cxn ang="0">
                    <a:pos x="0" y="11"/>
                  </a:cxn>
                  <a:cxn ang="0">
                    <a:pos x="0" y="11"/>
                  </a:cxn>
                  <a:cxn ang="0">
                    <a:pos x="0" y="13"/>
                  </a:cxn>
                  <a:cxn ang="0">
                    <a:pos x="0" y="13"/>
                  </a:cxn>
                  <a:cxn ang="0">
                    <a:pos x="0" y="11"/>
                  </a:cxn>
                  <a:cxn ang="0">
                    <a:pos x="0" y="10"/>
                  </a:cxn>
                  <a:cxn ang="0">
                    <a:pos x="0" y="10"/>
                  </a:cxn>
                  <a:cxn ang="0">
                    <a:pos x="0" y="11"/>
                  </a:cxn>
                  <a:cxn ang="0">
                    <a:pos x="0" y="9"/>
                  </a:cxn>
                  <a:cxn ang="0">
                    <a:pos x="0" y="12"/>
                  </a:cxn>
                  <a:cxn ang="0">
                    <a:pos x="0" y="12"/>
                  </a:cxn>
                  <a:cxn ang="0">
                    <a:pos x="0" y="12"/>
                  </a:cxn>
                  <a:cxn ang="0">
                    <a:pos x="0" y="12"/>
                  </a:cxn>
                  <a:cxn ang="0">
                    <a:pos x="0" y="13"/>
                  </a:cxn>
                  <a:cxn ang="0">
                    <a:pos x="0" y="14"/>
                  </a:cxn>
                  <a:cxn ang="0">
                    <a:pos x="0" y="8"/>
                  </a:cxn>
                  <a:cxn ang="0">
                    <a:pos x="0" y="8"/>
                  </a:cxn>
                  <a:cxn ang="0">
                    <a:pos x="0" y="10"/>
                  </a:cxn>
                  <a:cxn ang="0">
                    <a:pos x="0" y="10"/>
                  </a:cxn>
                  <a:cxn ang="0">
                    <a:pos x="0" y="9"/>
                  </a:cxn>
                  <a:cxn ang="0">
                    <a:pos x="0" y="6"/>
                  </a:cxn>
                  <a:cxn ang="0">
                    <a:pos x="0" y="4"/>
                  </a:cxn>
                  <a:cxn ang="0">
                    <a:pos x="0" y="5"/>
                  </a:cxn>
                  <a:cxn ang="0">
                    <a:pos x="1" y="2"/>
                  </a:cxn>
                  <a:cxn ang="0">
                    <a:pos x="1" y="1"/>
                  </a:cxn>
                  <a:cxn ang="0">
                    <a:pos x="1" y="2"/>
                  </a:cxn>
                  <a:cxn ang="0">
                    <a:pos x="1" y="5"/>
                  </a:cxn>
                  <a:cxn ang="0">
                    <a:pos x="1" y="6"/>
                  </a:cxn>
                  <a:cxn ang="0">
                    <a:pos x="1" y="8"/>
                  </a:cxn>
                  <a:cxn ang="0">
                    <a:pos x="1" y="7"/>
                  </a:cxn>
                  <a:cxn ang="0">
                    <a:pos x="1" y="8"/>
                  </a:cxn>
                  <a:cxn ang="0">
                    <a:pos x="1" y="9"/>
                  </a:cxn>
                  <a:cxn ang="0">
                    <a:pos x="1" y="8"/>
                  </a:cxn>
                  <a:cxn ang="0">
                    <a:pos x="1" y="11"/>
                  </a:cxn>
                  <a:cxn ang="0">
                    <a:pos x="1" y="10"/>
                  </a:cxn>
                  <a:cxn ang="0">
                    <a:pos x="1" y="9"/>
                  </a:cxn>
                  <a:cxn ang="0">
                    <a:pos x="1" y="9"/>
                  </a:cxn>
                </a:cxnLst>
                <a:rect l="0" t="0" r="r" b="b"/>
                <a:pathLst>
                  <a:path w="1" h="15">
                    <a:moveTo>
                      <a:pt x="0" y="6"/>
                    </a:moveTo>
                    <a:lnTo>
                      <a:pt x="0" y="6"/>
                    </a:lnTo>
                    <a:lnTo>
                      <a:pt x="0" y="7"/>
                    </a:lnTo>
                    <a:lnTo>
                      <a:pt x="0" y="7"/>
                    </a:lnTo>
                    <a:lnTo>
                      <a:pt x="0" y="7"/>
                    </a:lnTo>
                    <a:lnTo>
                      <a:pt x="0" y="7"/>
                    </a:lnTo>
                    <a:lnTo>
                      <a:pt x="0" y="8"/>
                    </a:lnTo>
                    <a:lnTo>
                      <a:pt x="0" y="8"/>
                    </a:lnTo>
                    <a:lnTo>
                      <a:pt x="0" y="8"/>
                    </a:lnTo>
                    <a:lnTo>
                      <a:pt x="0" y="9"/>
                    </a:lnTo>
                    <a:lnTo>
                      <a:pt x="0" y="9"/>
                    </a:lnTo>
                    <a:lnTo>
                      <a:pt x="0" y="8"/>
                    </a:lnTo>
                    <a:lnTo>
                      <a:pt x="0" y="8"/>
                    </a:lnTo>
                    <a:lnTo>
                      <a:pt x="0" y="7"/>
                    </a:lnTo>
                    <a:lnTo>
                      <a:pt x="0" y="6"/>
                    </a:lnTo>
                    <a:lnTo>
                      <a:pt x="0" y="7"/>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7"/>
                    </a:lnTo>
                    <a:lnTo>
                      <a:pt x="0" y="7"/>
                    </a:lnTo>
                    <a:lnTo>
                      <a:pt x="0" y="7"/>
                    </a:lnTo>
                    <a:lnTo>
                      <a:pt x="0" y="7"/>
                    </a:lnTo>
                    <a:lnTo>
                      <a:pt x="0" y="6"/>
                    </a:lnTo>
                    <a:lnTo>
                      <a:pt x="0" y="7"/>
                    </a:lnTo>
                    <a:lnTo>
                      <a:pt x="0" y="7"/>
                    </a:lnTo>
                    <a:lnTo>
                      <a:pt x="0" y="8"/>
                    </a:lnTo>
                    <a:lnTo>
                      <a:pt x="0" y="8"/>
                    </a:lnTo>
                    <a:lnTo>
                      <a:pt x="0" y="7"/>
                    </a:lnTo>
                    <a:lnTo>
                      <a:pt x="0" y="7"/>
                    </a:lnTo>
                    <a:lnTo>
                      <a:pt x="0" y="8"/>
                    </a:lnTo>
                    <a:lnTo>
                      <a:pt x="0" y="7"/>
                    </a:lnTo>
                    <a:lnTo>
                      <a:pt x="0" y="7"/>
                    </a:lnTo>
                    <a:lnTo>
                      <a:pt x="0" y="6"/>
                    </a:lnTo>
                    <a:lnTo>
                      <a:pt x="0" y="7"/>
                    </a:lnTo>
                    <a:lnTo>
                      <a:pt x="0" y="7"/>
                    </a:lnTo>
                    <a:lnTo>
                      <a:pt x="0" y="8"/>
                    </a:lnTo>
                    <a:lnTo>
                      <a:pt x="0" y="8"/>
                    </a:lnTo>
                    <a:lnTo>
                      <a:pt x="0" y="9"/>
                    </a:lnTo>
                    <a:lnTo>
                      <a:pt x="0" y="9"/>
                    </a:lnTo>
                    <a:lnTo>
                      <a:pt x="0" y="10"/>
                    </a:lnTo>
                    <a:lnTo>
                      <a:pt x="0" y="9"/>
                    </a:lnTo>
                    <a:lnTo>
                      <a:pt x="0" y="9"/>
                    </a:lnTo>
                    <a:lnTo>
                      <a:pt x="0" y="9"/>
                    </a:lnTo>
                    <a:lnTo>
                      <a:pt x="0" y="10"/>
                    </a:lnTo>
                    <a:lnTo>
                      <a:pt x="0" y="9"/>
                    </a:lnTo>
                    <a:lnTo>
                      <a:pt x="0" y="9"/>
                    </a:lnTo>
                    <a:lnTo>
                      <a:pt x="0" y="10"/>
                    </a:lnTo>
                    <a:lnTo>
                      <a:pt x="0" y="10"/>
                    </a:lnTo>
                    <a:lnTo>
                      <a:pt x="0" y="9"/>
                    </a:lnTo>
                    <a:lnTo>
                      <a:pt x="0" y="9"/>
                    </a:lnTo>
                    <a:lnTo>
                      <a:pt x="0" y="8"/>
                    </a:lnTo>
                    <a:lnTo>
                      <a:pt x="0" y="8"/>
                    </a:lnTo>
                    <a:lnTo>
                      <a:pt x="0" y="7"/>
                    </a:lnTo>
                    <a:lnTo>
                      <a:pt x="0" y="7"/>
                    </a:lnTo>
                    <a:lnTo>
                      <a:pt x="0" y="8"/>
                    </a:lnTo>
                    <a:lnTo>
                      <a:pt x="0" y="8"/>
                    </a:lnTo>
                    <a:lnTo>
                      <a:pt x="0" y="8"/>
                    </a:lnTo>
                    <a:lnTo>
                      <a:pt x="0" y="8"/>
                    </a:lnTo>
                    <a:lnTo>
                      <a:pt x="0" y="9"/>
                    </a:lnTo>
                    <a:lnTo>
                      <a:pt x="0" y="8"/>
                    </a:lnTo>
                    <a:lnTo>
                      <a:pt x="0" y="8"/>
                    </a:lnTo>
                    <a:lnTo>
                      <a:pt x="0" y="9"/>
                    </a:lnTo>
                    <a:lnTo>
                      <a:pt x="0" y="9"/>
                    </a:lnTo>
                    <a:lnTo>
                      <a:pt x="0" y="9"/>
                    </a:lnTo>
                    <a:lnTo>
                      <a:pt x="0" y="8"/>
                    </a:lnTo>
                    <a:lnTo>
                      <a:pt x="0" y="10"/>
                    </a:lnTo>
                    <a:lnTo>
                      <a:pt x="0" y="9"/>
                    </a:lnTo>
                    <a:lnTo>
                      <a:pt x="0" y="10"/>
                    </a:lnTo>
                    <a:lnTo>
                      <a:pt x="0" y="9"/>
                    </a:lnTo>
                    <a:lnTo>
                      <a:pt x="0" y="9"/>
                    </a:lnTo>
                    <a:lnTo>
                      <a:pt x="0" y="10"/>
                    </a:lnTo>
                    <a:lnTo>
                      <a:pt x="0" y="10"/>
                    </a:lnTo>
                    <a:lnTo>
                      <a:pt x="0" y="10"/>
                    </a:lnTo>
                    <a:lnTo>
                      <a:pt x="0" y="10"/>
                    </a:lnTo>
                    <a:lnTo>
                      <a:pt x="0" y="11"/>
                    </a:lnTo>
                    <a:lnTo>
                      <a:pt x="0" y="11"/>
                    </a:lnTo>
                    <a:lnTo>
                      <a:pt x="0" y="11"/>
                    </a:lnTo>
                    <a:lnTo>
                      <a:pt x="0" y="11"/>
                    </a:lnTo>
                    <a:lnTo>
                      <a:pt x="0" y="11"/>
                    </a:lnTo>
                    <a:lnTo>
                      <a:pt x="0" y="11"/>
                    </a:lnTo>
                    <a:lnTo>
                      <a:pt x="0" y="12"/>
                    </a:lnTo>
                    <a:lnTo>
                      <a:pt x="0" y="12"/>
                    </a:lnTo>
                    <a:lnTo>
                      <a:pt x="0" y="11"/>
                    </a:lnTo>
                    <a:lnTo>
                      <a:pt x="0" y="12"/>
                    </a:lnTo>
                    <a:lnTo>
                      <a:pt x="0" y="11"/>
                    </a:lnTo>
                    <a:lnTo>
                      <a:pt x="0" y="11"/>
                    </a:lnTo>
                    <a:lnTo>
                      <a:pt x="0" y="11"/>
                    </a:lnTo>
                    <a:lnTo>
                      <a:pt x="0" y="11"/>
                    </a:lnTo>
                    <a:lnTo>
                      <a:pt x="0" y="12"/>
                    </a:lnTo>
                    <a:lnTo>
                      <a:pt x="0" y="12"/>
                    </a:lnTo>
                    <a:lnTo>
                      <a:pt x="0" y="12"/>
                    </a:lnTo>
                    <a:lnTo>
                      <a:pt x="0" y="12"/>
                    </a:lnTo>
                    <a:lnTo>
                      <a:pt x="0" y="11"/>
                    </a:lnTo>
                    <a:lnTo>
                      <a:pt x="0" y="12"/>
                    </a:lnTo>
                    <a:lnTo>
                      <a:pt x="0" y="13"/>
                    </a:lnTo>
                    <a:lnTo>
                      <a:pt x="0" y="13"/>
                    </a:lnTo>
                    <a:lnTo>
                      <a:pt x="0" y="13"/>
                    </a:lnTo>
                    <a:lnTo>
                      <a:pt x="0" y="13"/>
                    </a:lnTo>
                    <a:lnTo>
                      <a:pt x="0" y="13"/>
                    </a:lnTo>
                    <a:lnTo>
                      <a:pt x="0" y="13"/>
                    </a:lnTo>
                    <a:lnTo>
                      <a:pt x="0" y="13"/>
                    </a:lnTo>
                    <a:lnTo>
                      <a:pt x="0" y="13"/>
                    </a:lnTo>
                    <a:lnTo>
                      <a:pt x="0" y="14"/>
                    </a:lnTo>
                    <a:lnTo>
                      <a:pt x="0" y="13"/>
                    </a:lnTo>
                    <a:lnTo>
                      <a:pt x="0" y="14"/>
                    </a:lnTo>
                    <a:lnTo>
                      <a:pt x="0" y="13"/>
                    </a:lnTo>
                    <a:lnTo>
                      <a:pt x="0" y="13"/>
                    </a:lnTo>
                    <a:lnTo>
                      <a:pt x="0" y="13"/>
                    </a:lnTo>
                    <a:lnTo>
                      <a:pt x="0" y="13"/>
                    </a:lnTo>
                    <a:lnTo>
                      <a:pt x="0" y="12"/>
                    </a:lnTo>
                    <a:lnTo>
                      <a:pt x="0" y="12"/>
                    </a:lnTo>
                    <a:lnTo>
                      <a:pt x="0" y="13"/>
                    </a:lnTo>
                    <a:lnTo>
                      <a:pt x="0" y="13"/>
                    </a:lnTo>
                    <a:lnTo>
                      <a:pt x="0" y="13"/>
                    </a:lnTo>
                    <a:lnTo>
                      <a:pt x="0" y="12"/>
                    </a:lnTo>
                    <a:lnTo>
                      <a:pt x="0" y="13"/>
                    </a:lnTo>
                    <a:lnTo>
                      <a:pt x="0" y="13"/>
                    </a:lnTo>
                    <a:lnTo>
                      <a:pt x="0" y="13"/>
                    </a:lnTo>
                    <a:lnTo>
                      <a:pt x="0" y="13"/>
                    </a:lnTo>
                    <a:lnTo>
                      <a:pt x="0" y="14"/>
                    </a:lnTo>
                    <a:lnTo>
                      <a:pt x="0" y="14"/>
                    </a:lnTo>
                    <a:lnTo>
                      <a:pt x="0" y="13"/>
                    </a:lnTo>
                    <a:lnTo>
                      <a:pt x="0" y="13"/>
                    </a:lnTo>
                    <a:lnTo>
                      <a:pt x="0" y="13"/>
                    </a:lnTo>
                    <a:lnTo>
                      <a:pt x="0" y="12"/>
                    </a:lnTo>
                    <a:lnTo>
                      <a:pt x="0" y="12"/>
                    </a:lnTo>
                    <a:lnTo>
                      <a:pt x="0" y="13"/>
                    </a:lnTo>
                    <a:lnTo>
                      <a:pt x="0" y="12"/>
                    </a:lnTo>
                    <a:lnTo>
                      <a:pt x="0" y="13"/>
                    </a:lnTo>
                    <a:lnTo>
                      <a:pt x="0" y="12"/>
                    </a:lnTo>
                    <a:lnTo>
                      <a:pt x="0" y="13"/>
                    </a:lnTo>
                    <a:lnTo>
                      <a:pt x="0" y="13"/>
                    </a:lnTo>
                    <a:lnTo>
                      <a:pt x="0" y="12"/>
                    </a:lnTo>
                    <a:lnTo>
                      <a:pt x="0" y="12"/>
                    </a:lnTo>
                    <a:lnTo>
                      <a:pt x="0" y="11"/>
                    </a:lnTo>
                    <a:lnTo>
                      <a:pt x="0" y="11"/>
                    </a:lnTo>
                    <a:lnTo>
                      <a:pt x="0" y="11"/>
                    </a:lnTo>
                    <a:lnTo>
                      <a:pt x="0" y="11"/>
                    </a:lnTo>
                    <a:lnTo>
                      <a:pt x="0" y="11"/>
                    </a:lnTo>
                    <a:lnTo>
                      <a:pt x="0" y="11"/>
                    </a:lnTo>
                    <a:lnTo>
                      <a:pt x="0" y="10"/>
                    </a:lnTo>
                    <a:lnTo>
                      <a:pt x="0" y="11"/>
                    </a:lnTo>
                    <a:lnTo>
                      <a:pt x="0" y="10"/>
                    </a:lnTo>
                    <a:lnTo>
                      <a:pt x="0" y="11"/>
                    </a:lnTo>
                    <a:lnTo>
                      <a:pt x="0" y="10"/>
                    </a:lnTo>
                    <a:lnTo>
                      <a:pt x="0" y="11"/>
                    </a:lnTo>
                    <a:lnTo>
                      <a:pt x="0" y="10"/>
                    </a:lnTo>
                    <a:lnTo>
                      <a:pt x="0" y="11"/>
                    </a:lnTo>
                    <a:lnTo>
                      <a:pt x="0" y="11"/>
                    </a:lnTo>
                    <a:lnTo>
                      <a:pt x="0" y="11"/>
                    </a:lnTo>
                    <a:lnTo>
                      <a:pt x="0" y="11"/>
                    </a:lnTo>
                    <a:lnTo>
                      <a:pt x="0" y="11"/>
                    </a:lnTo>
                    <a:lnTo>
                      <a:pt x="0" y="11"/>
                    </a:lnTo>
                    <a:lnTo>
                      <a:pt x="0" y="11"/>
                    </a:lnTo>
                    <a:lnTo>
                      <a:pt x="0" y="11"/>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1"/>
                    </a:lnTo>
                    <a:lnTo>
                      <a:pt x="0" y="11"/>
                    </a:lnTo>
                    <a:lnTo>
                      <a:pt x="0" y="12"/>
                    </a:lnTo>
                    <a:lnTo>
                      <a:pt x="0" y="12"/>
                    </a:lnTo>
                    <a:lnTo>
                      <a:pt x="0" y="12"/>
                    </a:lnTo>
                    <a:lnTo>
                      <a:pt x="0" y="13"/>
                    </a:lnTo>
                    <a:lnTo>
                      <a:pt x="0" y="13"/>
                    </a:lnTo>
                    <a:lnTo>
                      <a:pt x="0" y="13"/>
                    </a:lnTo>
                    <a:lnTo>
                      <a:pt x="0" y="13"/>
                    </a:lnTo>
                    <a:lnTo>
                      <a:pt x="0" y="12"/>
                    </a:lnTo>
                    <a:lnTo>
                      <a:pt x="0" y="13"/>
                    </a:lnTo>
                    <a:lnTo>
                      <a:pt x="0" y="12"/>
                    </a:lnTo>
                    <a:lnTo>
                      <a:pt x="0" y="13"/>
                    </a:lnTo>
                    <a:lnTo>
                      <a:pt x="0" y="13"/>
                    </a:lnTo>
                    <a:lnTo>
                      <a:pt x="0" y="13"/>
                    </a:lnTo>
                    <a:lnTo>
                      <a:pt x="0" y="13"/>
                    </a:lnTo>
                    <a:lnTo>
                      <a:pt x="0" y="12"/>
                    </a:lnTo>
                    <a:lnTo>
                      <a:pt x="0" y="12"/>
                    </a:lnTo>
                    <a:lnTo>
                      <a:pt x="0" y="12"/>
                    </a:lnTo>
                    <a:lnTo>
                      <a:pt x="0" y="12"/>
                    </a:lnTo>
                    <a:lnTo>
                      <a:pt x="0" y="11"/>
                    </a:lnTo>
                    <a:lnTo>
                      <a:pt x="0" y="12"/>
                    </a:lnTo>
                    <a:lnTo>
                      <a:pt x="0" y="11"/>
                    </a:lnTo>
                    <a:lnTo>
                      <a:pt x="0" y="12"/>
                    </a:lnTo>
                    <a:lnTo>
                      <a:pt x="0" y="11"/>
                    </a:lnTo>
                    <a:lnTo>
                      <a:pt x="0" y="11"/>
                    </a:lnTo>
                    <a:lnTo>
                      <a:pt x="0" y="11"/>
                    </a:lnTo>
                    <a:lnTo>
                      <a:pt x="0" y="11"/>
                    </a:lnTo>
                    <a:lnTo>
                      <a:pt x="0" y="11"/>
                    </a:lnTo>
                    <a:lnTo>
                      <a:pt x="0" y="11"/>
                    </a:lnTo>
                    <a:lnTo>
                      <a:pt x="0" y="11"/>
                    </a:lnTo>
                    <a:lnTo>
                      <a:pt x="0" y="12"/>
                    </a:lnTo>
                    <a:lnTo>
                      <a:pt x="0" y="13"/>
                    </a:lnTo>
                    <a:lnTo>
                      <a:pt x="0" y="13"/>
                    </a:lnTo>
                    <a:lnTo>
                      <a:pt x="0" y="13"/>
                    </a:lnTo>
                    <a:lnTo>
                      <a:pt x="0" y="13"/>
                    </a:lnTo>
                    <a:lnTo>
                      <a:pt x="0" y="13"/>
                    </a:lnTo>
                    <a:lnTo>
                      <a:pt x="0" y="12"/>
                    </a:lnTo>
                    <a:lnTo>
                      <a:pt x="0" y="13"/>
                    </a:lnTo>
                    <a:lnTo>
                      <a:pt x="0" y="13"/>
                    </a:lnTo>
                    <a:lnTo>
                      <a:pt x="0" y="13"/>
                    </a:lnTo>
                    <a:lnTo>
                      <a:pt x="0" y="14"/>
                    </a:lnTo>
                    <a:lnTo>
                      <a:pt x="0" y="13"/>
                    </a:lnTo>
                    <a:lnTo>
                      <a:pt x="0" y="13"/>
                    </a:lnTo>
                    <a:lnTo>
                      <a:pt x="0" y="13"/>
                    </a:lnTo>
                    <a:lnTo>
                      <a:pt x="0" y="13"/>
                    </a:lnTo>
                    <a:lnTo>
                      <a:pt x="0" y="13"/>
                    </a:lnTo>
                    <a:lnTo>
                      <a:pt x="0" y="12"/>
                    </a:lnTo>
                    <a:lnTo>
                      <a:pt x="0" y="13"/>
                    </a:lnTo>
                    <a:lnTo>
                      <a:pt x="0" y="12"/>
                    </a:lnTo>
                    <a:lnTo>
                      <a:pt x="0" y="12"/>
                    </a:lnTo>
                    <a:lnTo>
                      <a:pt x="0" y="13"/>
                    </a:lnTo>
                    <a:lnTo>
                      <a:pt x="0" y="12"/>
                    </a:lnTo>
                    <a:lnTo>
                      <a:pt x="0" y="13"/>
                    </a:lnTo>
                    <a:lnTo>
                      <a:pt x="0" y="12"/>
                    </a:lnTo>
                    <a:lnTo>
                      <a:pt x="0" y="13"/>
                    </a:lnTo>
                    <a:lnTo>
                      <a:pt x="0" y="13"/>
                    </a:lnTo>
                    <a:lnTo>
                      <a:pt x="0" y="13"/>
                    </a:lnTo>
                    <a:lnTo>
                      <a:pt x="0" y="13"/>
                    </a:lnTo>
                    <a:lnTo>
                      <a:pt x="0" y="12"/>
                    </a:lnTo>
                    <a:lnTo>
                      <a:pt x="0" y="12"/>
                    </a:lnTo>
                    <a:lnTo>
                      <a:pt x="0" y="11"/>
                    </a:lnTo>
                    <a:lnTo>
                      <a:pt x="0" y="12"/>
                    </a:lnTo>
                    <a:lnTo>
                      <a:pt x="0" y="11"/>
                    </a:lnTo>
                    <a:lnTo>
                      <a:pt x="0" y="12"/>
                    </a:lnTo>
                    <a:lnTo>
                      <a:pt x="0" y="12"/>
                    </a:lnTo>
                    <a:lnTo>
                      <a:pt x="0" y="13"/>
                    </a:lnTo>
                    <a:lnTo>
                      <a:pt x="0" y="12"/>
                    </a:lnTo>
                    <a:lnTo>
                      <a:pt x="0" y="12"/>
                    </a:lnTo>
                    <a:lnTo>
                      <a:pt x="0" y="12"/>
                    </a:lnTo>
                    <a:lnTo>
                      <a:pt x="0" y="13"/>
                    </a:lnTo>
                    <a:lnTo>
                      <a:pt x="0" y="13"/>
                    </a:lnTo>
                    <a:lnTo>
                      <a:pt x="0" y="12"/>
                    </a:lnTo>
                    <a:lnTo>
                      <a:pt x="0" y="12"/>
                    </a:lnTo>
                    <a:lnTo>
                      <a:pt x="0" y="12"/>
                    </a:lnTo>
                    <a:lnTo>
                      <a:pt x="0" y="11"/>
                    </a:lnTo>
                    <a:lnTo>
                      <a:pt x="0" y="11"/>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11"/>
                    </a:lnTo>
                    <a:lnTo>
                      <a:pt x="0" y="11"/>
                    </a:lnTo>
                    <a:lnTo>
                      <a:pt x="0" y="12"/>
                    </a:lnTo>
                    <a:lnTo>
                      <a:pt x="0" y="12"/>
                    </a:lnTo>
                    <a:lnTo>
                      <a:pt x="0" y="12"/>
                    </a:lnTo>
                    <a:lnTo>
                      <a:pt x="0" y="13"/>
                    </a:lnTo>
                    <a:lnTo>
                      <a:pt x="0" y="12"/>
                    </a:lnTo>
                    <a:lnTo>
                      <a:pt x="0" y="12"/>
                    </a:lnTo>
                    <a:lnTo>
                      <a:pt x="0" y="11"/>
                    </a:lnTo>
                    <a:lnTo>
                      <a:pt x="0" y="11"/>
                    </a:lnTo>
                    <a:lnTo>
                      <a:pt x="0" y="11"/>
                    </a:lnTo>
                    <a:lnTo>
                      <a:pt x="0" y="11"/>
                    </a:lnTo>
                    <a:lnTo>
                      <a:pt x="0" y="11"/>
                    </a:lnTo>
                    <a:lnTo>
                      <a:pt x="0" y="10"/>
                    </a:lnTo>
                    <a:lnTo>
                      <a:pt x="0" y="11"/>
                    </a:lnTo>
                    <a:lnTo>
                      <a:pt x="0" y="11"/>
                    </a:lnTo>
                    <a:lnTo>
                      <a:pt x="0" y="11"/>
                    </a:lnTo>
                    <a:lnTo>
                      <a:pt x="0" y="10"/>
                    </a:lnTo>
                    <a:lnTo>
                      <a:pt x="0" y="11"/>
                    </a:lnTo>
                    <a:lnTo>
                      <a:pt x="0" y="11"/>
                    </a:lnTo>
                    <a:lnTo>
                      <a:pt x="0" y="11"/>
                    </a:lnTo>
                    <a:lnTo>
                      <a:pt x="0" y="11"/>
                    </a:lnTo>
                    <a:lnTo>
                      <a:pt x="0" y="10"/>
                    </a:lnTo>
                    <a:lnTo>
                      <a:pt x="0" y="10"/>
                    </a:lnTo>
                    <a:lnTo>
                      <a:pt x="0" y="9"/>
                    </a:lnTo>
                    <a:lnTo>
                      <a:pt x="0" y="10"/>
                    </a:lnTo>
                    <a:lnTo>
                      <a:pt x="0" y="10"/>
                    </a:lnTo>
                    <a:lnTo>
                      <a:pt x="0" y="11"/>
                    </a:lnTo>
                    <a:lnTo>
                      <a:pt x="0" y="10"/>
                    </a:lnTo>
                    <a:lnTo>
                      <a:pt x="0" y="11"/>
                    </a:lnTo>
                    <a:lnTo>
                      <a:pt x="0" y="11"/>
                    </a:lnTo>
                    <a:lnTo>
                      <a:pt x="0" y="11"/>
                    </a:lnTo>
                    <a:lnTo>
                      <a:pt x="0" y="11"/>
                    </a:lnTo>
                    <a:lnTo>
                      <a:pt x="0" y="11"/>
                    </a:lnTo>
                    <a:lnTo>
                      <a:pt x="0" y="12"/>
                    </a:lnTo>
                    <a:lnTo>
                      <a:pt x="0" y="12"/>
                    </a:lnTo>
                    <a:lnTo>
                      <a:pt x="0" y="11"/>
                    </a:lnTo>
                    <a:lnTo>
                      <a:pt x="0" y="12"/>
                    </a:lnTo>
                    <a:lnTo>
                      <a:pt x="0" y="12"/>
                    </a:lnTo>
                    <a:lnTo>
                      <a:pt x="0" y="12"/>
                    </a:lnTo>
                    <a:lnTo>
                      <a:pt x="0" y="12"/>
                    </a:lnTo>
                    <a:lnTo>
                      <a:pt x="0" y="12"/>
                    </a:lnTo>
                    <a:lnTo>
                      <a:pt x="0" y="13"/>
                    </a:lnTo>
                    <a:lnTo>
                      <a:pt x="0" y="13"/>
                    </a:lnTo>
                    <a:lnTo>
                      <a:pt x="0" y="13"/>
                    </a:lnTo>
                    <a:lnTo>
                      <a:pt x="0" y="13"/>
                    </a:lnTo>
                    <a:lnTo>
                      <a:pt x="0" y="12"/>
                    </a:lnTo>
                    <a:lnTo>
                      <a:pt x="0" y="13"/>
                    </a:lnTo>
                    <a:lnTo>
                      <a:pt x="0" y="12"/>
                    </a:lnTo>
                    <a:lnTo>
                      <a:pt x="0" y="13"/>
                    </a:lnTo>
                    <a:lnTo>
                      <a:pt x="0" y="12"/>
                    </a:lnTo>
                    <a:lnTo>
                      <a:pt x="0" y="12"/>
                    </a:lnTo>
                    <a:lnTo>
                      <a:pt x="0" y="13"/>
                    </a:lnTo>
                    <a:lnTo>
                      <a:pt x="0" y="13"/>
                    </a:lnTo>
                    <a:lnTo>
                      <a:pt x="0" y="13"/>
                    </a:lnTo>
                    <a:lnTo>
                      <a:pt x="0" y="12"/>
                    </a:lnTo>
                    <a:lnTo>
                      <a:pt x="0" y="13"/>
                    </a:lnTo>
                    <a:lnTo>
                      <a:pt x="0" y="13"/>
                    </a:lnTo>
                    <a:lnTo>
                      <a:pt x="0" y="12"/>
                    </a:lnTo>
                    <a:lnTo>
                      <a:pt x="0" y="13"/>
                    </a:lnTo>
                    <a:lnTo>
                      <a:pt x="0" y="13"/>
                    </a:lnTo>
                    <a:lnTo>
                      <a:pt x="0" y="12"/>
                    </a:lnTo>
                    <a:lnTo>
                      <a:pt x="0" y="12"/>
                    </a:lnTo>
                    <a:lnTo>
                      <a:pt x="0" y="12"/>
                    </a:lnTo>
                    <a:lnTo>
                      <a:pt x="0" y="12"/>
                    </a:lnTo>
                    <a:lnTo>
                      <a:pt x="0" y="11"/>
                    </a:lnTo>
                    <a:lnTo>
                      <a:pt x="0" y="12"/>
                    </a:lnTo>
                    <a:lnTo>
                      <a:pt x="0" y="12"/>
                    </a:lnTo>
                    <a:lnTo>
                      <a:pt x="0" y="13"/>
                    </a:lnTo>
                    <a:lnTo>
                      <a:pt x="0" y="12"/>
                    </a:lnTo>
                    <a:lnTo>
                      <a:pt x="0" y="13"/>
                    </a:lnTo>
                    <a:lnTo>
                      <a:pt x="0" y="12"/>
                    </a:lnTo>
                    <a:lnTo>
                      <a:pt x="0" y="11"/>
                    </a:lnTo>
                    <a:lnTo>
                      <a:pt x="0" y="11"/>
                    </a:lnTo>
                    <a:lnTo>
                      <a:pt x="0" y="11"/>
                    </a:lnTo>
                    <a:lnTo>
                      <a:pt x="0" y="10"/>
                    </a:lnTo>
                    <a:lnTo>
                      <a:pt x="0" y="10"/>
                    </a:lnTo>
                    <a:lnTo>
                      <a:pt x="0" y="11"/>
                    </a:lnTo>
                    <a:lnTo>
                      <a:pt x="0" y="10"/>
                    </a:lnTo>
                    <a:lnTo>
                      <a:pt x="0" y="11"/>
                    </a:lnTo>
                    <a:lnTo>
                      <a:pt x="0" y="10"/>
                    </a:lnTo>
                    <a:lnTo>
                      <a:pt x="0" y="9"/>
                    </a:lnTo>
                    <a:lnTo>
                      <a:pt x="0" y="10"/>
                    </a:lnTo>
                    <a:lnTo>
                      <a:pt x="0" y="9"/>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10"/>
                    </a:lnTo>
                    <a:lnTo>
                      <a:pt x="0" y="9"/>
                    </a:lnTo>
                    <a:lnTo>
                      <a:pt x="0" y="9"/>
                    </a:lnTo>
                    <a:lnTo>
                      <a:pt x="0" y="9"/>
                    </a:lnTo>
                    <a:lnTo>
                      <a:pt x="0" y="10"/>
                    </a:lnTo>
                    <a:lnTo>
                      <a:pt x="0" y="9"/>
                    </a:lnTo>
                    <a:lnTo>
                      <a:pt x="0" y="10"/>
                    </a:lnTo>
                    <a:lnTo>
                      <a:pt x="0" y="10"/>
                    </a:lnTo>
                    <a:lnTo>
                      <a:pt x="0" y="10"/>
                    </a:lnTo>
                    <a:lnTo>
                      <a:pt x="0" y="11"/>
                    </a:lnTo>
                    <a:lnTo>
                      <a:pt x="0" y="11"/>
                    </a:lnTo>
                    <a:lnTo>
                      <a:pt x="0" y="11"/>
                    </a:lnTo>
                    <a:lnTo>
                      <a:pt x="0" y="11"/>
                    </a:lnTo>
                    <a:lnTo>
                      <a:pt x="0" y="12"/>
                    </a:lnTo>
                    <a:lnTo>
                      <a:pt x="0" y="11"/>
                    </a:lnTo>
                    <a:lnTo>
                      <a:pt x="0" y="12"/>
                    </a:lnTo>
                    <a:lnTo>
                      <a:pt x="0" y="12"/>
                    </a:lnTo>
                    <a:lnTo>
                      <a:pt x="0" y="12"/>
                    </a:lnTo>
                    <a:lnTo>
                      <a:pt x="0" y="12"/>
                    </a:lnTo>
                    <a:lnTo>
                      <a:pt x="0" y="12"/>
                    </a:lnTo>
                    <a:lnTo>
                      <a:pt x="0" y="13"/>
                    </a:lnTo>
                    <a:lnTo>
                      <a:pt x="0" y="11"/>
                    </a:lnTo>
                    <a:lnTo>
                      <a:pt x="0" y="12"/>
                    </a:lnTo>
                    <a:lnTo>
                      <a:pt x="0" y="11"/>
                    </a:lnTo>
                    <a:lnTo>
                      <a:pt x="0" y="11"/>
                    </a:lnTo>
                    <a:lnTo>
                      <a:pt x="0" y="12"/>
                    </a:lnTo>
                    <a:lnTo>
                      <a:pt x="0" y="11"/>
                    </a:lnTo>
                    <a:lnTo>
                      <a:pt x="0" y="12"/>
                    </a:lnTo>
                    <a:lnTo>
                      <a:pt x="0" y="12"/>
                    </a:lnTo>
                    <a:lnTo>
                      <a:pt x="0" y="12"/>
                    </a:lnTo>
                    <a:lnTo>
                      <a:pt x="0" y="13"/>
                    </a:lnTo>
                    <a:lnTo>
                      <a:pt x="0" y="12"/>
                    </a:lnTo>
                    <a:lnTo>
                      <a:pt x="0" y="13"/>
                    </a:lnTo>
                    <a:lnTo>
                      <a:pt x="0" y="13"/>
                    </a:lnTo>
                    <a:lnTo>
                      <a:pt x="0" y="12"/>
                    </a:lnTo>
                    <a:lnTo>
                      <a:pt x="0" y="12"/>
                    </a:lnTo>
                    <a:lnTo>
                      <a:pt x="0" y="12"/>
                    </a:lnTo>
                    <a:lnTo>
                      <a:pt x="0" y="12"/>
                    </a:lnTo>
                    <a:lnTo>
                      <a:pt x="0" y="12"/>
                    </a:lnTo>
                    <a:lnTo>
                      <a:pt x="0" y="13"/>
                    </a:lnTo>
                    <a:lnTo>
                      <a:pt x="0" y="12"/>
                    </a:lnTo>
                    <a:lnTo>
                      <a:pt x="0" y="12"/>
                    </a:lnTo>
                    <a:lnTo>
                      <a:pt x="0" y="12"/>
                    </a:lnTo>
                    <a:lnTo>
                      <a:pt x="0" y="13"/>
                    </a:lnTo>
                    <a:lnTo>
                      <a:pt x="0" y="13"/>
                    </a:lnTo>
                    <a:lnTo>
                      <a:pt x="0" y="12"/>
                    </a:lnTo>
                    <a:lnTo>
                      <a:pt x="0" y="13"/>
                    </a:lnTo>
                    <a:lnTo>
                      <a:pt x="0" y="12"/>
                    </a:lnTo>
                    <a:lnTo>
                      <a:pt x="0" y="13"/>
                    </a:lnTo>
                    <a:lnTo>
                      <a:pt x="0" y="12"/>
                    </a:lnTo>
                    <a:lnTo>
                      <a:pt x="0" y="13"/>
                    </a:lnTo>
                    <a:lnTo>
                      <a:pt x="0" y="12"/>
                    </a:lnTo>
                    <a:lnTo>
                      <a:pt x="0" y="12"/>
                    </a:lnTo>
                    <a:lnTo>
                      <a:pt x="0" y="13"/>
                    </a:lnTo>
                    <a:lnTo>
                      <a:pt x="0" y="13"/>
                    </a:lnTo>
                    <a:lnTo>
                      <a:pt x="0" y="12"/>
                    </a:lnTo>
                    <a:lnTo>
                      <a:pt x="0" y="13"/>
                    </a:lnTo>
                    <a:lnTo>
                      <a:pt x="0" y="13"/>
                    </a:lnTo>
                    <a:lnTo>
                      <a:pt x="0" y="13"/>
                    </a:lnTo>
                    <a:lnTo>
                      <a:pt x="0" y="13"/>
                    </a:lnTo>
                    <a:lnTo>
                      <a:pt x="0" y="13"/>
                    </a:lnTo>
                    <a:lnTo>
                      <a:pt x="0" y="14"/>
                    </a:lnTo>
                    <a:lnTo>
                      <a:pt x="0" y="13"/>
                    </a:lnTo>
                    <a:lnTo>
                      <a:pt x="0" y="14"/>
                    </a:lnTo>
                    <a:lnTo>
                      <a:pt x="0" y="14"/>
                    </a:lnTo>
                    <a:lnTo>
                      <a:pt x="0" y="15"/>
                    </a:lnTo>
                    <a:lnTo>
                      <a:pt x="0" y="14"/>
                    </a:lnTo>
                    <a:lnTo>
                      <a:pt x="0" y="15"/>
                    </a:lnTo>
                    <a:lnTo>
                      <a:pt x="0" y="14"/>
                    </a:lnTo>
                    <a:lnTo>
                      <a:pt x="0" y="15"/>
                    </a:lnTo>
                    <a:lnTo>
                      <a:pt x="0" y="14"/>
                    </a:lnTo>
                    <a:lnTo>
                      <a:pt x="0" y="14"/>
                    </a:lnTo>
                    <a:lnTo>
                      <a:pt x="0" y="14"/>
                    </a:lnTo>
                    <a:lnTo>
                      <a:pt x="0" y="13"/>
                    </a:lnTo>
                    <a:lnTo>
                      <a:pt x="0" y="13"/>
                    </a:lnTo>
                    <a:lnTo>
                      <a:pt x="0" y="12"/>
                    </a:lnTo>
                    <a:lnTo>
                      <a:pt x="0" y="12"/>
                    </a:lnTo>
                    <a:lnTo>
                      <a:pt x="0" y="11"/>
                    </a:lnTo>
                    <a:lnTo>
                      <a:pt x="0" y="10"/>
                    </a:lnTo>
                    <a:lnTo>
                      <a:pt x="0" y="9"/>
                    </a:lnTo>
                    <a:lnTo>
                      <a:pt x="0" y="9"/>
                    </a:lnTo>
                    <a:lnTo>
                      <a:pt x="0" y="8"/>
                    </a:lnTo>
                    <a:lnTo>
                      <a:pt x="0" y="8"/>
                    </a:lnTo>
                    <a:lnTo>
                      <a:pt x="0" y="7"/>
                    </a:lnTo>
                    <a:lnTo>
                      <a:pt x="0" y="6"/>
                    </a:lnTo>
                    <a:lnTo>
                      <a:pt x="0" y="6"/>
                    </a:lnTo>
                    <a:lnTo>
                      <a:pt x="0" y="6"/>
                    </a:lnTo>
                    <a:lnTo>
                      <a:pt x="0" y="6"/>
                    </a:lnTo>
                    <a:lnTo>
                      <a:pt x="0" y="6"/>
                    </a:lnTo>
                    <a:lnTo>
                      <a:pt x="0" y="7"/>
                    </a:lnTo>
                    <a:lnTo>
                      <a:pt x="0" y="7"/>
                    </a:lnTo>
                    <a:lnTo>
                      <a:pt x="0" y="8"/>
                    </a:lnTo>
                    <a:lnTo>
                      <a:pt x="0" y="8"/>
                    </a:lnTo>
                    <a:lnTo>
                      <a:pt x="0" y="8"/>
                    </a:lnTo>
                    <a:lnTo>
                      <a:pt x="0" y="8"/>
                    </a:lnTo>
                    <a:lnTo>
                      <a:pt x="0" y="8"/>
                    </a:lnTo>
                    <a:lnTo>
                      <a:pt x="0" y="8"/>
                    </a:lnTo>
                    <a:lnTo>
                      <a:pt x="0" y="9"/>
                    </a:lnTo>
                    <a:lnTo>
                      <a:pt x="0" y="10"/>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0"/>
                    </a:lnTo>
                    <a:lnTo>
                      <a:pt x="0" y="10"/>
                    </a:lnTo>
                    <a:lnTo>
                      <a:pt x="0" y="10"/>
                    </a:lnTo>
                    <a:lnTo>
                      <a:pt x="0" y="10"/>
                    </a:lnTo>
                    <a:lnTo>
                      <a:pt x="0" y="10"/>
                    </a:lnTo>
                    <a:lnTo>
                      <a:pt x="0" y="9"/>
                    </a:lnTo>
                    <a:lnTo>
                      <a:pt x="0" y="9"/>
                    </a:lnTo>
                    <a:lnTo>
                      <a:pt x="0" y="8"/>
                    </a:lnTo>
                    <a:lnTo>
                      <a:pt x="0" y="8"/>
                    </a:lnTo>
                    <a:lnTo>
                      <a:pt x="0" y="9"/>
                    </a:lnTo>
                    <a:lnTo>
                      <a:pt x="0" y="9"/>
                    </a:lnTo>
                    <a:lnTo>
                      <a:pt x="0" y="9"/>
                    </a:lnTo>
                    <a:lnTo>
                      <a:pt x="0" y="8"/>
                    </a:lnTo>
                    <a:lnTo>
                      <a:pt x="0" y="8"/>
                    </a:lnTo>
                    <a:lnTo>
                      <a:pt x="0" y="9"/>
                    </a:lnTo>
                    <a:lnTo>
                      <a:pt x="0" y="8"/>
                    </a:lnTo>
                    <a:lnTo>
                      <a:pt x="0" y="8"/>
                    </a:lnTo>
                    <a:lnTo>
                      <a:pt x="0" y="8"/>
                    </a:lnTo>
                    <a:lnTo>
                      <a:pt x="0" y="8"/>
                    </a:lnTo>
                    <a:lnTo>
                      <a:pt x="0" y="8"/>
                    </a:lnTo>
                    <a:lnTo>
                      <a:pt x="0" y="8"/>
                    </a:lnTo>
                    <a:lnTo>
                      <a:pt x="0" y="7"/>
                    </a:lnTo>
                    <a:lnTo>
                      <a:pt x="0" y="8"/>
                    </a:lnTo>
                    <a:lnTo>
                      <a:pt x="0" y="7"/>
                    </a:lnTo>
                    <a:lnTo>
                      <a:pt x="0" y="7"/>
                    </a:lnTo>
                    <a:lnTo>
                      <a:pt x="0" y="6"/>
                    </a:lnTo>
                    <a:lnTo>
                      <a:pt x="0" y="6"/>
                    </a:lnTo>
                    <a:lnTo>
                      <a:pt x="0" y="6"/>
                    </a:lnTo>
                    <a:lnTo>
                      <a:pt x="0" y="5"/>
                    </a:lnTo>
                    <a:lnTo>
                      <a:pt x="0" y="4"/>
                    </a:lnTo>
                    <a:lnTo>
                      <a:pt x="0" y="5"/>
                    </a:lnTo>
                    <a:lnTo>
                      <a:pt x="0" y="4"/>
                    </a:lnTo>
                    <a:lnTo>
                      <a:pt x="0" y="5"/>
                    </a:lnTo>
                    <a:lnTo>
                      <a:pt x="0" y="4"/>
                    </a:lnTo>
                    <a:lnTo>
                      <a:pt x="0" y="5"/>
                    </a:lnTo>
                    <a:lnTo>
                      <a:pt x="0" y="5"/>
                    </a:lnTo>
                    <a:lnTo>
                      <a:pt x="0" y="4"/>
                    </a:lnTo>
                    <a:lnTo>
                      <a:pt x="0" y="5"/>
                    </a:lnTo>
                    <a:lnTo>
                      <a:pt x="0" y="5"/>
                    </a:lnTo>
                    <a:lnTo>
                      <a:pt x="0" y="4"/>
                    </a:lnTo>
                    <a:lnTo>
                      <a:pt x="0" y="5"/>
                    </a:lnTo>
                    <a:lnTo>
                      <a:pt x="0" y="5"/>
                    </a:lnTo>
                    <a:lnTo>
                      <a:pt x="0" y="6"/>
                    </a:lnTo>
                    <a:lnTo>
                      <a:pt x="0" y="5"/>
                    </a:lnTo>
                    <a:lnTo>
                      <a:pt x="0" y="6"/>
                    </a:lnTo>
                    <a:lnTo>
                      <a:pt x="0" y="5"/>
                    </a:lnTo>
                    <a:lnTo>
                      <a:pt x="0" y="5"/>
                    </a:lnTo>
                    <a:lnTo>
                      <a:pt x="0" y="5"/>
                    </a:lnTo>
                    <a:lnTo>
                      <a:pt x="0" y="6"/>
                    </a:lnTo>
                    <a:lnTo>
                      <a:pt x="1" y="5"/>
                    </a:lnTo>
                    <a:lnTo>
                      <a:pt x="1" y="4"/>
                    </a:lnTo>
                    <a:lnTo>
                      <a:pt x="1" y="3"/>
                    </a:lnTo>
                    <a:lnTo>
                      <a:pt x="1" y="4"/>
                    </a:lnTo>
                    <a:lnTo>
                      <a:pt x="1" y="4"/>
                    </a:lnTo>
                    <a:lnTo>
                      <a:pt x="1" y="3"/>
                    </a:lnTo>
                    <a:lnTo>
                      <a:pt x="1" y="4"/>
                    </a:lnTo>
                    <a:lnTo>
                      <a:pt x="1" y="3"/>
                    </a:lnTo>
                    <a:lnTo>
                      <a:pt x="1" y="2"/>
                    </a:lnTo>
                    <a:lnTo>
                      <a:pt x="1" y="2"/>
                    </a:lnTo>
                    <a:lnTo>
                      <a:pt x="1" y="2"/>
                    </a:lnTo>
                    <a:lnTo>
                      <a:pt x="1" y="1"/>
                    </a:lnTo>
                    <a:lnTo>
                      <a:pt x="1" y="1"/>
                    </a:lnTo>
                    <a:lnTo>
                      <a:pt x="1" y="1"/>
                    </a:lnTo>
                    <a:lnTo>
                      <a:pt x="1" y="1"/>
                    </a:lnTo>
                    <a:lnTo>
                      <a:pt x="1" y="1"/>
                    </a:lnTo>
                    <a:lnTo>
                      <a:pt x="1" y="1"/>
                    </a:lnTo>
                    <a:lnTo>
                      <a:pt x="1" y="1"/>
                    </a:lnTo>
                    <a:lnTo>
                      <a:pt x="1" y="0"/>
                    </a:lnTo>
                    <a:lnTo>
                      <a:pt x="1" y="0"/>
                    </a:lnTo>
                    <a:lnTo>
                      <a:pt x="1" y="1"/>
                    </a:lnTo>
                    <a:lnTo>
                      <a:pt x="1" y="0"/>
                    </a:lnTo>
                    <a:lnTo>
                      <a:pt x="1" y="0"/>
                    </a:lnTo>
                    <a:lnTo>
                      <a:pt x="1" y="0"/>
                    </a:lnTo>
                    <a:lnTo>
                      <a:pt x="1" y="0"/>
                    </a:lnTo>
                    <a:lnTo>
                      <a:pt x="1" y="0"/>
                    </a:lnTo>
                    <a:lnTo>
                      <a:pt x="1" y="2"/>
                    </a:lnTo>
                    <a:lnTo>
                      <a:pt x="1" y="2"/>
                    </a:lnTo>
                    <a:lnTo>
                      <a:pt x="1" y="2"/>
                    </a:lnTo>
                    <a:lnTo>
                      <a:pt x="1" y="2"/>
                    </a:lnTo>
                    <a:lnTo>
                      <a:pt x="1" y="2"/>
                    </a:lnTo>
                    <a:lnTo>
                      <a:pt x="1" y="2"/>
                    </a:lnTo>
                    <a:lnTo>
                      <a:pt x="1" y="2"/>
                    </a:lnTo>
                    <a:lnTo>
                      <a:pt x="1" y="3"/>
                    </a:lnTo>
                    <a:lnTo>
                      <a:pt x="1" y="2"/>
                    </a:lnTo>
                    <a:lnTo>
                      <a:pt x="1" y="3"/>
                    </a:lnTo>
                    <a:lnTo>
                      <a:pt x="1" y="3"/>
                    </a:lnTo>
                    <a:lnTo>
                      <a:pt x="1" y="4"/>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6"/>
                    </a:lnTo>
                    <a:lnTo>
                      <a:pt x="1" y="6"/>
                    </a:lnTo>
                    <a:lnTo>
                      <a:pt x="1" y="6"/>
                    </a:lnTo>
                    <a:lnTo>
                      <a:pt x="1" y="5"/>
                    </a:lnTo>
                    <a:lnTo>
                      <a:pt x="1" y="5"/>
                    </a:lnTo>
                    <a:lnTo>
                      <a:pt x="1" y="6"/>
                    </a:lnTo>
                    <a:lnTo>
                      <a:pt x="1" y="6"/>
                    </a:lnTo>
                    <a:lnTo>
                      <a:pt x="1" y="7"/>
                    </a:lnTo>
                    <a:lnTo>
                      <a:pt x="1" y="7"/>
                    </a:lnTo>
                    <a:lnTo>
                      <a:pt x="1" y="8"/>
                    </a:lnTo>
                    <a:lnTo>
                      <a:pt x="1" y="8"/>
                    </a:lnTo>
                    <a:lnTo>
                      <a:pt x="1" y="7"/>
                    </a:lnTo>
                    <a:lnTo>
                      <a:pt x="1" y="8"/>
                    </a:lnTo>
                    <a:lnTo>
                      <a:pt x="1" y="7"/>
                    </a:lnTo>
                    <a:lnTo>
                      <a:pt x="1" y="7"/>
                    </a:lnTo>
                    <a:lnTo>
                      <a:pt x="1" y="6"/>
                    </a:lnTo>
                    <a:lnTo>
                      <a:pt x="1" y="7"/>
                    </a:lnTo>
                    <a:lnTo>
                      <a:pt x="1" y="6"/>
                    </a:lnTo>
                    <a:lnTo>
                      <a:pt x="1" y="6"/>
                    </a:lnTo>
                    <a:lnTo>
                      <a:pt x="1" y="7"/>
                    </a:lnTo>
                    <a:lnTo>
                      <a:pt x="1" y="7"/>
                    </a:lnTo>
                    <a:lnTo>
                      <a:pt x="1" y="7"/>
                    </a:lnTo>
                    <a:lnTo>
                      <a:pt x="1" y="7"/>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8"/>
                    </a:lnTo>
                    <a:lnTo>
                      <a:pt x="1" y="9"/>
                    </a:lnTo>
                    <a:lnTo>
                      <a:pt x="1" y="8"/>
                    </a:lnTo>
                    <a:lnTo>
                      <a:pt x="1" y="7"/>
                    </a:lnTo>
                    <a:lnTo>
                      <a:pt x="1" y="8"/>
                    </a:lnTo>
                    <a:lnTo>
                      <a:pt x="1" y="7"/>
                    </a:lnTo>
                    <a:lnTo>
                      <a:pt x="1" y="7"/>
                    </a:lnTo>
                    <a:lnTo>
                      <a:pt x="1" y="7"/>
                    </a:lnTo>
                    <a:lnTo>
                      <a:pt x="1" y="8"/>
                    </a:lnTo>
                    <a:lnTo>
                      <a:pt x="1" y="8"/>
                    </a:lnTo>
                    <a:lnTo>
                      <a:pt x="1" y="8"/>
                    </a:lnTo>
                    <a:lnTo>
                      <a:pt x="1" y="9"/>
                    </a:lnTo>
                    <a:lnTo>
                      <a:pt x="1" y="8"/>
                    </a:lnTo>
                    <a:lnTo>
                      <a:pt x="1" y="9"/>
                    </a:lnTo>
                    <a:lnTo>
                      <a:pt x="1" y="9"/>
                    </a:lnTo>
                    <a:lnTo>
                      <a:pt x="1" y="9"/>
                    </a:lnTo>
                    <a:lnTo>
                      <a:pt x="1" y="10"/>
                    </a:lnTo>
                    <a:lnTo>
                      <a:pt x="1" y="10"/>
                    </a:lnTo>
                    <a:lnTo>
                      <a:pt x="1" y="11"/>
                    </a:lnTo>
                    <a:lnTo>
                      <a:pt x="1" y="11"/>
                    </a:lnTo>
                    <a:lnTo>
                      <a:pt x="1" y="10"/>
                    </a:lnTo>
                    <a:lnTo>
                      <a:pt x="1" y="10"/>
                    </a:lnTo>
                    <a:lnTo>
                      <a:pt x="1" y="10"/>
                    </a:lnTo>
                    <a:lnTo>
                      <a:pt x="1" y="11"/>
                    </a:lnTo>
                    <a:lnTo>
                      <a:pt x="1" y="10"/>
                    </a:lnTo>
                    <a:lnTo>
                      <a:pt x="1" y="10"/>
                    </a:lnTo>
                    <a:lnTo>
                      <a:pt x="1" y="10"/>
                    </a:lnTo>
                    <a:lnTo>
                      <a:pt x="1" y="9"/>
                    </a:lnTo>
                    <a:lnTo>
                      <a:pt x="1" y="9"/>
                    </a:lnTo>
                    <a:lnTo>
                      <a:pt x="1" y="9"/>
                    </a:lnTo>
                    <a:lnTo>
                      <a:pt x="1" y="9"/>
                    </a:lnTo>
                    <a:lnTo>
                      <a:pt x="1" y="9"/>
                    </a:lnTo>
                    <a:lnTo>
                      <a:pt x="1" y="10"/>
                    </a:lnTo>
                    <a:lnTo>
                      <a:pt x="1" y="10"/>
                    </a:lnTo>
                    <a:lnTo>
                      <a:pt x="1" y="10"/>
                    </a:lnTo>
                    <a:lnTo>
                      <a:pt x="1" y="10"/>
                    </a:lnTo>
                    <a:lnTo>
                      <a:pt x="1" y="9"/>
                    </a:lnTo>
                    <a:lnTo>
                      <a:pt x="1" y="10"/>
                    </a:lnTo>
                    <a:lnTo>
                      <a:pt x="1" y="9"/>
                    </a:lnTo>
                    <a:lnTo>
                      <a:pt x="1" y="10"/>
                    </a:lnTo>
                    <a:lnTo>
                      <a:pt x="1" y="10"/>
                    </a:lnTo>
                    <a:lnTo>
                      <a:pt x="1" y="10"/>
                    </a:lnTo>
                    <a:lnTo>
                      <a:pt x="1" y="9"/>
                    </a:lnTo>
                    <a:lnTo>
                      <a:pt x="1" y="10"/>
                    </a:lnTo>
                    <a:lnTo>
                      <a:pt x="1" y="9"/>
                    </a:lnTo>
                    <a:lnTo>
                      <a:pt x="1" y="9"/>
                    </a:lnTo>
                    <a:lnTo>
                      <a:pt x="1" y="8"/>
                    </a:lnTo>
                    <a:lnTo>
                      <a:pt x="1" y="8"/>
                    </a:lnTo>
                    <a:lnTo>
                      <a:pt x="1" y="8"/>
                    </a:lnTo>
                    <a:lnTo>
                      <a:pt x="1" y="9"/>
                    </a:lnTo>
                    <a:lnTo>
                      <a:pt x="1" y="9"/>
                    </a:lnTo>
                    <a:lnTo>
                      <a:pt x="1" y="10"/>
                    </a:lnTo>
                    <a:lnTo>
                      <a:pt x="1" y="9"/>
                    </a:lnTo>
                    <a:lnTo>
                      <a:pt x="1" y="9"/>
                    </a:lnTo>
                    <a:lnTo>
                      <a:pt x="1" y="9"/>
                    </a:lnTo>
                    <a:lnTo>
                      <a:pt x="1" y="9"/>
                    </a:lnTo>
                    <a:lnTo>
                      <a:pt x="1" y="9"/>
                    </a:lnTo>
                    <a:lnTo>
                      <a:pt x="1" y="8"/>
                    </a:lnTo>
                    <a:lnTo>
                      <a:pt x="1" y="9"/>
                    </a:lnTo>
                    <a:lnTo>
                      <a:pt x="1" y="8"/>
                    </a:lnTo>
                    <a:lnTo>
                      <a:pt x="1" y="9"/>
                    </a:lnTo>
                    <a:lnTo>
                      <a:pt x="1" y="9"/>
                    </a:lnTo>
                    <a:lnTo>
                      <a:pt x="1" y="9"/>
                    </a:lnTo>
                    <a:lnTo>
                      <a:pt x="1" y="9"/>
                    </a:lnTo>
                  </a:path>
                </a:pathLst>
              </a:custGeom>
              <a:noFill/>
              <a:ln w="0">
                <a:solidFill>
                  <a:srgbClr val="3366FF"/>
                </a:solidFill>
                <a:prstDash val="solid"/>
                <a:round/>
                <a:headEnd/>
                <a:tailEnd/>
              </a:ln>
            </p:spPr>
            <p:txBody>
              <a:bodyPr/>
              <a:lstStyle/>
              <a:p>
                <a:endParaRPr lang="en-GB"/>
              </a:p>
            </p:txBody>
          </p:sp>
          <p:sp>
            <p:nvSpPr>
              <p:cNvPr id="186054" name="Freeform 710"/>
              <p:cNvSpPr>
                <a:spLocks/>
              </p:cNvSpPr>
              <p:nvPr/>
            </p:nvSpPr>
            <p:spPr bwMode="auto">
              <a:xfrm>
                <a:off x="3102" y="3539"/>
                <a:ext cx="1" cy="84"/>
              </a:xfrm>
              <a:custGeom>
                <a:avLst/>
                <a:gdLst/>
                <a:ahLst/>
                <a:cxnLst>
                  <a:cxn ang="0">
                    <a:pos x="0" y="10"/>
                  </a:cxn>
                  <a:cxn ang="0">
                    <a:pos x="0" y="10"/>
                  </a:cxn>
                  <a:cxn ang="0">
                    <a:pos x="0" y="5"/>
                  </a:cxn>
                  <a:cxn ang="0">
                    <a:pos x="0" y="6"/>
                  </a:cxn>
                  <a:cxn ang="0">
                    <a:pos x="0" y="5"/>
                  </a:cxn>
                  <a:cxn ang="0">
                    <a:pos x="0" y="8"/>
                  </a:cxn>
                  <a:cxn ang="0">
                    <a:pos x="0" y="9"/>
                  </a:cxn>
                  <a:cxn ang="0">
                    <a:pos x="0" y="9"/>
                  </a:cxn>
                  <a:cxn ang="0">
                    <a:pos x="0" y="12"/>
                  </a:cxn>
                  <a:cxn ang="0">
                    <a:pos x="0" y="13"/>
                  </a:cxn>
                  <a:cxn ang="0">
                    <a:pos x="0" y="12"/>
                  </a:cxn>
                  <a:cxn ang="0">
                    <a:pos x="0" y="9"/>
                  </a:cxn>
                  <a:cxn ang="0">
                    <a:pos x="0" y="10"/>
                  </a:cxn>
                  <a:cxn ang="0">
                    <a:pos x="0" y="12"/>
                  </a:cxn>
                  <a:cxn ang="0">
                    <a:pos x="0" y="11"/>
                  </a:cxn>
                  <a:cxn ang="0">
                    <a:pos x="0" y="10"/>
                  </a:cxn>
                  <a:cxn ang="0">
                    <a:pos x="0" y="10"/>
                  </a:cxn>
                  <a:cxn ang="0">
                    <a:pos x="0" y="11"/>
                  </a:cxn>
                  <a:cxn ang="0">
                    <a:pos x="0" y="11"/>
                  </a:cxn>
                  <a:cxn ang="0">
                    <a:pos x="0" y="11"/>
                  </a:cxn>
                  <a:cxn ang="0">
                    <a:pos x="0" y="11"/>
                  </a:cxn>
                  <a:cxn ang="0">
                    <a:pos x="0" y="7"/>
                  </a:cxn>
                  <a:cxn ang="0">
                    <a:pos x="0" y="8"/>
                  </a:cxn>
                  <a:cxn ang="0">
                    <a:pos x="0" y="8"/>
                  </a:cxn>
                  <a:cxn ang="0">
                    <a:pos x="0" y="6"/>
                  </a:cxn>
                  <a:cxn ang="0">
                    <a:pos x="0" y="9"/>
                  </a:cxn>
                  <a:cxn ang="0">
                    <a:pos x="0" y="11"/>
                  </a:cxn>
                  <a:cxn ang="0">
                    <a:pos x="0" y="11"/>
                  </a:cxn>
                  <a:cxn ang="0">
                    <a:pos x="0" y="11"/>
                  </a:cxn>
                  <a:cxn ang="0">
                    <a:pos x="0" y="9"/>
                  </a:cxn>
                  <a:cxn ang="0">
                    <a:pos x="0" y="9"/>
                  </a:cxn>
                  <a:cxn ang="0">
                    <a:pos x="0" y="6"/>
                  </a:cxn>
                  <a:cxn ang="0">
                    <a:pos x="0" y="3"/>
                  </a:cxn>
                  <a:cxn ang="0">
                    <a:pos x="0" y="0"/>
                  </a:cxn>
                  <a:cxn ang="0">
                    <a:pos x="0" y="3"/>
                  </a:cxn>
                  <a:cxn ang="0">
                    <a:pos x="0" y="5"/>
                  </a:cxn>
                  <a:cxn ang="0">
                    <a:pos x="0" y="6"/>
                  </a:cxn>
                  <a:cxn ang="0">
                    <a:pos x="0" y="8"/>
                  </a:cxn>
                  <a:cxn ang="0">
                    <a:pos x="0" y="8"/>
                  </a:cxn>
                  <a:cxn ang="0">
                    <a:pos x="0" y="8"/>
                  </a:cxn>
                  <a:cxn ang="0">
                    <a:pos x="0" y="10"/>
                  </a:cxn>
                  <a:cxn ang="0">
                    <a:pos x="0" y="11"/>
                  </a:cxn>
                  <a:cxn ang="0">
                    <a:pos x="0" y="7"/>
                  </a:cxn>
                  <a:cxn ang="0">
                    <a:pos x="0" y="8"/>
                  </a:cxn>
                  <a:cxn ang="0">
                    <a:pos x="0" y="9"/>
                  </a:cxn>
                  <a:cxn ang="0">
                    <a:pos x="0" y="11"/>
                  </a:cxn>
                  <a:cxn ang="0">
                    <a:pos x="0" y="13"/>
                  </a:cxn>
                  <a:cxn ang="0">
                    <a:pos x="0" y="11"/>
                  </a:cxn>
                  <a:cxn ang="0">
                    <a:pos x="0" y="11"/>
                  </a:cxn>
                  <a:cxn ang="0">
                    <a:pos x="0" y="12"/>
                  </a:cxn>
                  <a:cxn ang="0">
                    <a:pos x="0" y="14"/>
                  </a:cxn>
                  <a:cxn ang="0">
                    <a:pos x="0" y="13"/>
                  </a:cxn>
                  <a:cxn ang="0">
                    <a:pos x="0" y="13"/>
                  </a:cxn>
                  <a:cxn ang="0">
                    <a:pos x="0" y="13"/>
                  </a:cxn>
                  <a:cxn ang="0">
                    <a:pos x="0" y="12"/>
                  </a:cxn>
                  <a:cxn ang="0">
                    <a:pos x="0" y="10"/>
                  </a:cxn>
                  <a:cxn ang="0">
                    <a:pos x="0" y="12"/>
                  </a:cxn>
                  <a:cxn ang="0">
                    <a:pos x="0" y="11"/>
                  </a:cxn>
                  <a:cxn ang="0">
                    <a:pos x="0" y="12"/>
                  </a:cxn>
                  <a:cxn ang="0">
                    <a:pos x="0" y="12"/>
                  </a:cxn>
                  <a:cxn ang="0">
                    <a:pos x="0" y="10"/>
                  </a:cxn>
                  <a:cxn ang="0">
                    <a:pos x="0" y="8"/>
                  </a:cxn>
                  <a:cxn ang="0">
                    <a:pos x="0" y="8"/>
                  </a:cxn>
                </a:cxnLst>
                <a:rect l="0" t="0" r="r" b="b"/>
                <a:pathLst>
                  <a:path h="14">
                    <a:moveTo>
                      <a:pt x="0" y="9"/>
                    </a:moveTo>
                    <a:lnTo>
                      <a:pt x="0" y="9"/>
                    </a:lnTo>
                    <a:lnTo>
                      <a:pt x="0" y="9"/>
                    </a:lnTo>
                    <a:lnTo>
                      <a:pt x="0" y="8"/>
                    </a:lnTo>
                    <a:lnTo>
                      <a:pt x="0" y="9"/>
                    </a:lnTo>
                    <a:lnTo>
                      <a:pt x="0" y="9"/>
                    </a:lnTo>
                    <a:lnTo>
                      <a:pt x="0" y="9"/>
                    </a:lnTo>
                    <a:lnTo>
                      <a:pt x="0" y="10"/>
                    </a:lnTo>
                    <a:lnTo>
                      <a:pt x="0" y="10"/>
                    </a:lnTo>
                    <a:lnTo>
                      <a:pt x="0" y="11"/>
                    </a:lnTo>
                    <a:lnTo>
                      <a:pt x="0" y="10"/>
                    </a:lnTo>
                    <a:lnTo>
                      <a:pt x="0" y="10"/>
                    </a:lnTo>
                    <a:lnTo>
                      <a:pt x="0" y="11"/>
                    </a:lnTo>
                    <a:lnTo>
                      <a:pt x="0" y="11"/>
                    </a:lnTo>
                    <a:lnTo>
                      <a:pt x="0" y="11"/>
                    </a:lnTo>
                    <a:lnTo>
                      <a:pt x="0" y="10"/>
                    </a:lnTo>
                    <a:lnTo>
                      <a:pt x="0" y="10"/>
                    </a:lnTo>
                    <a:lnTo>
                      <a:pt x="0" y="9"/>
                    </a:lnTo>
                    <a:lnTo>
                      <a:pt x="0" y="10"/>
                    </a:lnTo>
                    <a:lnTo>
                      <a:pt x="0" y="10"/>
                    </a:lnTo>
                    <a:lnTo>
                      <a:pt x="0" y="10"/>
                    </a:lnTo>
                    <a:lnTo>
                      <a:pt x="0" y="10"/>
                    </a:lnTo>
                    <a:lnTo>
                      <a:pt x="0" y="9"/>
                    </a:lnTo>
                    <a:lnTo>
                      <a:pt x="0" y="9"/>
                    </a:lnTo>
                    <a:lnTo>
                      <a:pt x="0" y="8"/>
                    </a:lnTo>
                    <a:lnTo>
                      <a:pt x="0" y="7"/>
                    </a:lnTo>
                    <a:lnTo>
                      <a:pt x="0" y="7"/>
                    </a:lnTo>
                    <a:lnTo>
                      <a:pt x="0" y="6"/>
                    </a:lnTo>
                    <a:lnTo>
                      <a:pt x="0" y="6"/>
                    </a:lnTo>
                    <a:lnTo>
                      <a:pt x="0" y="5"/>
                    </a:lnTo>
                    <a:lnTo>
                      <a:pt x="0" y="6"/>
                    </a:lnTo>
                    <a:lnTo>
                      <a:pt x="0" y="5"/>
                    </a:lnTo>
                    <a:lnTo>
                      <a:pt x="0" y="5"/>
                    </a:lnTo>
                    <a:lnTo>
                      <a:pt x="0" y="4"/>
                    </a:lnTo>
                    <a:lnTo>
                      <a:pt x="0" y="5"/>
                    </a:lnTo>
                    <a:lnTo>
                      <a:pt x="0" y="4"/>
                    </a:lnTo>
                    <a:lnTo>
                      <a:pt x="0" y="4"/>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6"/>
                    </a:lnTo>
                    <a:lnTo>
                      <a:pt x="0" y="5"/>
                    </a:lnTo>
                    <a:lnTo>
                      <a:pt x="0" y="6"/>
                    </a:lnTo>
                    <a:lnTo>
                      <a:pt x="0" y="6"/>
                    </a:lnTo>
                    <a:lnTo>
                      <a:pt x="0" y="6"/>
                    </a:lnTo>
                    <a:lnTo>
                      <a:pt x="0" y="6"/>
                    </a:lnTo>
                    <a:lnTo>
                      <a:pt x="0" y="7"/>
                    </a:lnTo>
                    <a:lnTo>
                      <a:pt x="0" y="6"/>
                    </a:lnTo>
                    <a:lnTo>
                      <a:pt x="0" y="7"/>
                    </a:lnTo>
                    <a:lnTo>
                      <a:pt x="0" y="8"/>
                    </a:lnTo>
                    <a:lnTo>
                      <a:pt x="0" y="7"/>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11"/>
                    </a:lnTo>
                    <a:lnTo>
                      <a:pt x="0" y="10"/>
                    </a:lnTo>
                    <a:lnTo>
                      <a:pt x="0" y="10"/>
                    </a:lnTo>
                    <a:lnTo>
                      <a:pt x="0" y="11"/>
                    </a:lnTo>
                    <a:lnTo>
                      <a:pt x="0" y="12"/>
                    </a:lnTo>
                    <a:lnTo>
                      <a:pt x="0" y="11"/>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2"/>
                    </a:lnTo>
                    <a:lnTo>
                      <a:pt x="0" y="11"/>
                    </a:lnTo>
                    <a:lnTo>
                      <a:pt x="0" y="11"/>
                    </a:lnTo>
                    <a:lnTo>
                      <a:pt x="0" y="11"/>
                    </a:lnTo>
                    <a:lnTo>
                      <a:pt x="0" y="10"/>
                    </a:lnTo>
                    <a:lnTo>
                      <a:pt x="0" y="10"/>
                    </a:lnTo>
                    <a:lnTo>
                      <a:pt x="0" y="10"/>
                    </a:lnTo>
                    <a:lnTo>
                      <a:pt x="0" y="9"/>
                    </a:lnTo>
                    <a:lnTo>
                      <a:pt x="0" y="9"/>
                    </a:lnTo>
                    <a:lnTo>
                      <a:pt x="0" y="9"/>
                    </a:lnTo>
                    <a:lnTo>
                      <a:pt x="0" y="9"/>
                    </a:lnTo>
                    <a:lnTo>
                      <a:pt x="0" y="9"/>
                    </a:lnTo>
                    <a:lnTo>
                      <a:pt x="0" y="8"/>
                    </a:lnTo>
                    <a:lnTo>
                      <a:pt x="0" y="9"/>
                    </a:lnTo>
                    <a:lnTo>
                      <a:pt x="0" y="9"/>
                    </a:lnTo>
                    <a:lnTo>
                      <a:pt x="0" y="8"/>
                    </a:lnTo>
                    <a:lnTo>
                      <a:pt x="0" y="8"/>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2"/>
                    </a:lnTo>
                    <a:lnTo>
                      <a:pt x="0" y="11"/>
                    </a:lnTo>
                    <a:lnTo>
                      <a:pt x="0" y="11"/>
                    </a:lnTo>
                    <a:lnTo>
                      <a:pt x="0" y="12"/>
                    </a:lnTo>
                    <a:lnTo>
                      <a:pt x="0" y="12"/>
                    </a:lnTo>
                    <a:lnTo>
                      <a:pt x="0" y="13"/>
                    </a:lnTo>
                    <a:lnTo>
                      <a:pt x="0" y="12"/>
                    </a:lnTo>
                    <a:lnTo>
                      <a:pt x="0" y="11"/>
                    </a:lnTo>
                    <a:lnTo>
                      <a:pt x="0" y="12"/>
                    </a:lnTo>
                    <a:lnTo>
                      <a:pt x="0" y="13"/>
                    </a:lnTo>
                    <a:lnTo>
                      <a:pt x="0" y="13"/>
                    </a:lnTo>
                    <a:lnTo>
                      <a:pt x="0" y="13"/>
                    </a:lnTo>
                    <a:lnTo>
                      <a:pt x="0" y="13"/>
                    </a:lnTo>
                    <a:lnTo>
                      <a:pt x="0" y="13"/>
                    </a:lnTo>
                    <a:lnTo>
                      <a:pt x="0" y="12"/>
                    </a:lnTo>
                    <a:lnTo>
                      <a:pt x="0" y="11"/>
                    </a:lnTo>
                    <a:lnTo>
                      <a:pt x="0" y="12"/>
                    </a:lnTo>
                    <a:lnTo>
                      <a:pt x="0" y="12"/>
                    </a:lnTo>
                    <a:lnTo>
                      <a:pt x="0" y="11"/>
                    </a:lnTo>
                    <a:lnTo>
                      <a:pt x="0" y="12"/>
                    </a:lnTo>
                    <a:lnTo>
                      <a:pt x="0" y="11"/>
                    </a:lnTo>
                    <a:lnTo>
                      <a:pt x="0" y="11"/>
                    </a:lnTo>
                    <a:lnTo>
                      <a:pt x="0" y="11"/>
                    </a:lnTo>
                    <a:lnTo>
                      <a:pt x="0" y="10"/>
                    </a:lnTo>
                    <a:lnTo>
                      <a:pt x="0" y="11"/>
                    </a:lnTo>
                    <a:lnTo>
                      <a:pt x="0" y="11"/>
                    </a:lnTo>
                    <a:lnTo>
                      <a:pt x="0" y="10"/>
                    </a:lnTo>
                    <a:lnTo>
                      <a:pt x="0" y="10"/>
                    </a:lnTo>
                    <a:lnTo>
                      <a:pt x="0" y="11"/>
                    </a:lnTo>
                    <a:lnTo>
                      <a:pt x="0" y="11"/>
                    </a:lnTo>
                    <a:lnTo>
                      <a:pt x="0" y="11"/>
                    </a:lnTo>
                    <a:lnTo>
                      <a:pt x="0" y="10"/>
                    </a:lnTo>
                    <a:lnTo>
                      <a:pt x="0" y="10"/>
                    </a:lnTo>
                    <a:lnTo>
                      <a:pt x="0" y="9"/>
                    </a:lnTo>
                    <a:lnTo>
                      <a:pt x="0" y="10"/>
                    </a:lnTo>
                    <a:lnTo>
                      <a:pt x="0" y="10"/>
                    </a:lnTo>
                    <a:lnTo>
                      <a:pt x="0" y="11"/>
                    </a:lnTo>
                    <a:lnTo>
                      <a:pt x="0" y="10"/>
                    </a:lnTo>
                    <a:lnTo>
                      <a:pt x="0" y="9"/>
                    </a:lnTo>
                    <a:lnTo>
                      <a:pt x="0" y="9"/>
                    </a:lnTo>
                    <a:lnTo>
                      <a:pt x="0" y="9"/>
                    </a:lnTo>
                    <a:lnTo>
                      <a:pt x="0" y="10"/>
                    </a:lnTo>
                    <a:lnTo>
                      <a:pt x="0" y="9"/>
                    </a:lnTo>
                    <a:lnTo>
                      <a:pt x="0" y="10"/>
                    </a:lnTo>
                    <a:lnTo>
                      <a:pt x="0" y="10"/>
                    </a:lnTo>
                    <a:lnTo>
                      <a:pt x="0" y="10"/>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0"/>
                    </a:lnTo>
                    <a:lnTo>
                      <a:pt x="0" y="11"/>
                    </a:lnTo>
                    <a:lnTo>
                      <a:pt x="0" y="11"/>
                    </a:lnTo>
                    <a:lnTo>
                      <a:pt x="0" y="10"/>
                    </a:lnTo>
                    <a:lnTo>
                      <a:pt x="0" y="11"/>
                    </a:lnTo>
                    <a:lnTo>
                      <a:pt x="0" y="11"/>
                    </a:lnTo>
                    <a:lnTo>
                      <a:pt x="0" y="11"/>
                    </a:lnTo>
                    <a:lnTo>
                      <a:pt x="0" y="11"/>
                    </a:lnTo>
                    <a:lnTo>
                      <a:pt x="0" y="11"/>
                    </a:lnTo>
                    <a:lnTo>
                      <a:pt x="0" y="11"/>
                    </a:lnTo>
                    <a:lnTo>
                      <a:pt x="0" y="11"/>
                    </a:lnTo>
                    <a:lnTo>
                      <a:pt x="0" y="10"/>
                    </a:lnTo>
                    <a:lnTo>
                      <a:pt x="0" y="11"/>
                    </a:lnTo>
                    <a:lnTo>
                      <a:pt x="0" y="10"/>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10"/>
                    </a:lnTo>
                    <a:lnTo>
                      <a:pt x="0" y="9"/>
                    </a:lnTo>
                    <a:lnTo>
                      <a:pt x="0" y="8"/>
                    </a:lnTo>
                    <a:lnTo>
                      <a:pt x="0" y="8"/>
                    </a:lnTo>
                    <a:lnTo>
                      <a:pt x="0" y="7"/>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9"/>
                    </a:lnTo>
                    <a:lnTo>
                      <a:pt x="0" y="9"/>
                    </a:lnTo>
                    <a:lnTo>
                      <a:pt x="0" y="8"/>
                    </a:lnTo>
                    <a:lnTo>
                      <a:pt x="0" y="8"/>
                    </a:lnTo>
                    <a:lnTo>
                      <a:pt x="0" y="8"/>
                    </a:lnTo>
                    <a:lnTo>
                      <a:pt x="0" y="8"/>
                    </a:lnTo>
                    <a:lnTo>
                      <a:pt x="0" y="8"/>
                    </a:lnTo>
                    <a:lnTo>
                      <a:pt x="0" y="7"/>
                    </a:lnTo>
                    <a:lnTo>
                      <a:pt x="0" y="7"/>
                    </a:lnTo>
                    <a:lnTo>
                      <a:pt x="0" y="8"/>
                    </a:lnTo>
                    <a:lnTo>
                      <a:pt x="0" y="7"/>
                    </a:lnTo>
                    <a:lnTo>
                      <a:pt x="0" y="7"/>
                    </a:lnTo>
                    <a:lnTo>
                      <a:pt x="0" y="7"/>
                    </a:lnTo>
                    <a:lnTo>
                      <a:pt x="0" y="7"/>
                    </a:lnTo>
                    <a:lnTo>
                      <a:pt x="0" y="6"/>
                    </a:lnTo>
                    <a:lnTo>
                      <a:pt x="0" y="6"/>
                    </a:lnTo>
                    <a:lnTo>
                      <a:pt x="0" y="6"/>
                    </a:lnTo>
                    <a:lnTo>
                      <a:pt x="0" y="6"/>
                    </a:lnTo>
                    <a:lnTo>
                      <a:pt x="0" y="6"/>
                    </a:lnTo>
                    <a:lnTo>
                      <a:pt x="0" y="7"/>
                    </a:lnTo>
                    <a:lnTo>
                      <a:pt x="0" y="8"/>
                    </a:lnTo>
                    <a:lnTo>
                      <a:pt x="0" y="7"/>
                    </a:lnTo>
                    <a:lnTo>
                      <a:pt x="0" y="7"/>
                    </a:lnTo>
                    <a:lnTo>
                      <a:pt x="0" y="8"/>
                    </a:lnTo>
                    <a:lnTo>
                      <a:pt x="0" y="8"/>
                    </a:lnTo>
                    <a:lnTo>
                      <a:pt x="0" y="9"/>
                    </a:lnTo>
                    <a:lnTo>
                      <a:pt x="0" y="9"/>
                    </a:lnTo>
                    <a:lnTo>
                      <a:pt x="0" y="9"/>
                    </a:lnTo>
                    <a:lnTo>
                      <a:pt x="0" y="9"/>
                    </a:lnTo>
                    <a:lnTo>
                      <a:pt x="0" y="9"/>
                    </a:lnTo>
                    <a:lnTo>
                      <a:pt x="0" y="10"/>
                    </a:lnTo>
                    <a:lnTo>
                      <a:pt x="0" y="10"/>
                    </a:lnTo>
                    <a:lnTo>
                      <a:pt x="0" y="10"/>
                    </a:lnTo>
                    <a:lnTo>
                      <a:pt x="0" y="11"/>
                    </a:lnTo>
                    <a:lnTo>
                      <a:pt x="0" y="10"/>
                    </a:lnTo>
                    <a:lnTo>
                      <a:pt x="0" y="11"/>
                    </a:lnTo>
                    <a:lnTo>
                      <a:pt x="0" y="11"/>
                    </a:lnTo>
                    <a:lnTo>
                      <a:pt x="0" y="11"/>
                    </a:lnTo>
                    <a:lnTo>
                      <a:pt x="0" y="11"/>
                    </a:lnTo>
                    <a:lnTo>
                      <a:pt x="0" y="11"/>
                    </a:lnTo>
                    <a:lnTo>
                      <a:pt x="0" y="11"/>
                    </a:lnTo>
                    <a:lnTo>
                      <a:pt x="0" y="12"/>
                    </a:lnTo>
                    <a:lnTo>
                      <a:pt x="0" y="12"/>
                    </a:lnTo>
                    <a:lnTo>
                      <a:pt x="0" y="12"/>
                    </a:lnTo>
                    <a:lnTo>
                      <a:pt x="0" y="11"/>
                    </a:lnTo>
                    <a:lnTo>
                      <a:pt x="0" y="12"/>
                    </a:lnTo>
                    <a:lnTo>
                      <a:pt x="0" y="12"/>
                    </a:lnTo>
                    <a:lnTo>
                      <a:pt x="0" y="11"/>
                    </a:lnTo>
                    <a:lnTo>
                      <a:pt x="0" y="12"/>
                    </a:lnTo>
                    <a:lnTo>
                      <a:pt x="0" y="11"/>
                    </a:lnTo>
                    <a:lnTo>
                      <a:pt x="0" y="11"/>
                    </a:lnTo>
                    <a:lnTo>
                      <a:pt x="0" y="12"/>
                    </a:lnTo>
                    <a:lnTo>
                      <a:pt x="0" y="12"/>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9"/>
                    </a:lnTo>
                    <a:lnTo>
                      <a:pt x="0" y="9"/>
                    </a:lnTo>
                    <a:lnTo>
                      <a:pt x="0" y="9"/>
                    </a:lnTo>
                    <a:lnTo>
                      <a:pt x="0" y="9"/>
                    </a:lnTo>
                    <a:lnTo>
                      <a:pt x="0" y="9"/>
                    </a:lnTo>
                    <a:lnTo>
                      <a:pt x="0" y="8"/>
                    </a:lnTo>
                    <a:lnTo>
                      <a:pt x="0" y="9"/>
                    </a:lnTo>
                    <a:lnTo>
                      <a:pt x="0" y="8"/>
                    </a:lnTo>
                    <a:lnTo>
                      <a:pt x="0" y="9"/>
                    </a:lnTo>
                    <a:lnTo>
                      <a:pt x="0" y="8"/>
                    </a:lnTo>
                    <a:lnTo>
                      <a:pt x="0" y="9"/>
                    </a:lnTo>
                    <a:lnTo>
                      <a:pt x="0" y="9"/>
                    </a:lnTo>
                    <a:lnTo>
                      <a:pt x="0" y="8"/>
                    </a:lnTo>
                    <a:lnTo>
                      <a:pt x="0" y="9"/>
                    </a:lnTo>
                    <a:lnTo>
                      <a:pt x="0" y="8"/>
                    </a:lnTo>
                    <a:lnTo>
                      <a:pt x="0" y="8"/>
                    </a:lnTo>
                    <a:lnTo>
                      <a:pt x="0" y="8"/>
                    </a:lnTo>
                    <a:lnTo>
                      <a:pt x="0" y="8"/>
                    </a:lnTo>
                    <a:lnTo>
                      <a:pt x="0" y="8"/>
                    </a:lnTo>
                    <a:lnTo>
                      <a:pt x="0" y="8"/>
                    </a:lnTo>
                    <a:lnTo>
                      <a:pt x="0" y="7"/>
                    </a:lnTo>
                    <a:lnTo>
                      <a:pt x="0" y="7"/>
                    </a:lnTo>
                    <a:lnTo>
                      <a:pt x="0" y="7"/>
                    </a:lnTo>
                    <a:lnTo>
                      <a:pt x="0" y="7"/>
                    </a:lnTo>
                    <a:lnTo>
                      <a:pt x="0" y="6"/>
                    </a:lnTo>
                    <a:lnTo>
                      <a:pt x="0" y="7"/>
                    </a:lnTo>
                    <a:lnTo>
                      <a:pt x="0" y="6"/>
                    </a:lnTo>
                    <a:lnTo>
                      <a:pt x="0" y="6"/>
                    </a:lnTo>
                    <a:lnTo>
                      <a:pt x="0" y="6"/>
                    </a:lnTo>
                    <a:lnTo>
                      <a:pt x="0" y="6"/>
                    </a:lnTo>
                    <a:lnTo>
                      <a:pt x="0" y="5"/>
                    </a:lnTo>
                    <a:lnTo>
                      <a:pt x="0" y="6"/>
                    </a:lnTo>
                    <a:lnTo>
                      <a:pt x="0" y="5"/>
                    </a:lnTo>
                    <a:lnTo>
                      <a:pt x="0" y="5"/>
                    </a:lnTo>
                    <a:lnTo>
                      <a:pt x="0" y="3"/>
                    </a:lnTo>
                    <a:lnTo>
                      <a:pt x="0" y="3"/>
                    </a:lnTo>
                    <a:lnTo>
                      <a:pt x="0" y="3"/>
                    </a:lnTo>
                    <a:lnTo>
                      <a:pt x="0" y="3"/>
                    </a:lnTo>
                    <a:lnTo>
                      <a:pt x="0" y="2"/>
                    </a:lnTo>
                    <a:lnTo>
                      <a:pt x="0" y="2"/>
                    </a:lnTo>
                    <a:lnTo>
                      <a:pt x="0" y="2"/>
                    </a:lnTo>
                    <a:lnTo>
                      <a:pt x="0" y="2"/>
                    </a:lnTo>
                    <a:lnTo>
                      <a:pt x="0" y="2"/>
                    </a:lnTo>
                    <a:lnTo>
                      <a:pt x="0" y="2"/>
                    </a:lnTo>
                    <a:lnTo>
                      <a:pt x="0" y="1"/>
                    </a:lnTo>
                    <a:lnTo>
                      <a:pt x="0" y="1"/>
                    </a:lnTo>
                    <a:lnTo>
                      <a:pt x="0" y="0"/>
                    </a:lnTo>
                    <a:lnTo>
                      <a:pt x="0" y="0"/>
                    </a:lnTo>
                    <a:lnTo>
                      <a:pt x="0" y="0"/>
                    </a:lnTo>
                    <a:lnTo>
                      <a:pt x="0" y="1"/>
                    </a:lnTo>
                    <a:lnTo>
                      <a:pt x="0" y="1"/>
                    </a:lnTo>
                    <a:lnTo>
                      <a:pt x="0" y="1"/>
                    </a:lnTo>
                    <a:lnTo>
                      <a:pt x="0" y="2"/>
                    </a:lnTo>
                    <a:lnTo>
                      <a:pt x="0" y="2"/>
                    </a:lnTo>
                    <a:lnTo>
                      <a:pt x="0" y="2"/>
                    </a:lnTo>
                    <a:lnTo>
                      <a:pt x="0" y="2"/>
                    </a:lnTo>
                    <a:lnTo>
                      <a:pt x="0" y="3"/>
                    </a:lnTo>
                    <a:lnTo>
                      <a:pt x="0" y="3"/>
                    </a:lnTo>
                    <a:lnTo>
                      <a:pt x="0" y="3"/>
                    </a:lnTo>
                    <a:lnTo>
                      <a:pt x="0" y="5"/>
                    </a:lnTo>
                    <a:lnTo>
                      <a:pt x="0" y="4"/>
                    </a:lnTo>
                    <a:lnTo>
                      <a:pt x="0" y="4"/>
                    </a:lnTo>
                    <a:lnTo>
                      <a:pt x="0" y="4"/>
                    </a:lnTo>
                    <a:lnTo>
                      <a:pt x="0" y="5"/>
                    </a:lnTo>
                    <a:lnTo>
                      <a:pt x="0" y="5"/>
                    </a:lnTo>
                    <a:lnTo>
                      <a:pt x="0" y="5"/>
                    </a:lnTo>
                    <a:lnTo>
                      <a:pt x="0" y="4"/>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7"/>
                    </a:lnTo>
                    <a:lnTo>
                      <a:pt x="0" y="8"/>
                    </a:lnTo>
                    <a:lnTo>
                      <a:pt x="0" y="8"/>
                    </a:lnTo>
                    <a:lnTo>
                      <a:pt x="0" y="8"/>
                    </a:lnTo>
                    <a:lnTo>
                      <a:pt x="0" y="7"/>
                    </a:lnTo>
                    <a:lnTo>
                      <a:pt x="0" y="6"/>
                    </a:lnTo>
                    <a:lnTo>
                      <a:pt x="0" y="6"/>
                    </a:lnTo>
                    <a:lnTo>
                      <a:pt x="0" y="5"/>
                    </a:lnTo>
                    <a:lnTo>
                      <a:pt x="0" y="6"/>
                    </a:lnTo>
                    <a:lnTo>
                      <a:pt x="0" y="5"/>
                    </a:lnTo>
                    <a:lnTo>
                      <a:pt x="0" y="6"/>
                    </a:lnTo>
                    <a:lnTo>
                      <a:pt x="0" y="7"/>
                    </a:lnTo>
                    <a:lnTo>
                      <a:pt x="0" y="8"/>
                    </a:lnTo>
                    <a:lnTo>
                      <a:pt x="0" y="8"/>
                    </a:lnTo>
                    <a:lnTo>
                      <a:pt x="0" y="8"/>
                    </a:lnTo>
                    <a:lnTo>
                      <a:pt x="0" y="8"/>
                    </a:lnTo>
                    <a:lnTo>
                      <a:pt x="0" y="8"/>
                    </a:lnTo>
                    <a:lnTo>
                      <a:pt x="0" y="8"/>
                    </a:lnTo>
                    <a:lnTo>
                      <a:pt x="0" y="8"/>
                    </a:lnTo>
                    <a:lnTo>
                      <a:pt x="0" y="9"/>
                    </a:lnTo>
                    <a:lnTo>
                      <a:pt x="0" y="8"/>
                    </a:lnTo>
                    <a:lnTo>
                      <a:pt x="0" y="7"/>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9"/>
                    </a:lnTo>
                    <a:lnTo>
                      <a:pt x="0" y="10"/>
                    </a:lnTo>
                    <a:lnTo>
                      <a:pt x="0" y="11"/>
                    </a:lnTo>
                    <a:lnTo>
                      <a:pt x="0" y="10"/>
                    </a:lnTo>
                    <a:lnTo>
                      <a:pt x="0" y="11"/>
                    </a:lnTo>
                    <a:lnTo>
                      <a:pt x="0" y="11"/>
                    </a:lnTo>
                    <a:lnTo>
                      <a:pt x="0" y="11"/>
                    </a:lnTo>
                    <a:lnTo>
                      <a:pt x="0" y="11"/>
                    </a:lnTo>
                    <a:lnTo>
                      <a:pt x="0" y="11"/>
                    </a:lnTo>
                    <a:lnTo>
                      <a:pt x="0" y="11"/>
                    </a:lnTo>
                    <a:lnTo>
                      <a:pt x="0" y="12"/>
                    </a:lnTo>
                    <a:lnTo>
                      <a:pt x="0" y="11"/>
                    </a:lnTo>
                    <a:lnTo>
                      <a:pt x="0" y="11"/>
                    </a:lnTo>
                    <a:lnTo>
                      <a:pt x="0" y="12"/>
                    </a:lnTo>
                    <a:lnTo>
                      <a:pt x="0" y="12"/>
                    </a:lnTo>
                    <a:lnTo>
                      <a:pt x="0" y="11"/>
                    </a:lnTo>
                    <a:lnTo>
                      <a:pt x="0" y="11"/>
                    </a:lnTo>
                    <a:lnTo>
                      <a:pt x="0" y="11"/>
                    </a:lnTo>
                    <a:lnTo>
                      <a:pt x="0" y="10"/>
                    </a:lnTo>
                    <a:lnTo>
                      <a:pt x="0" y="10"/>
                    </a:lnTo>
                    <a:lnTo>
                      <a:pt x="0" y="9"/>
                    </a:lnTo>
                    <a:lnTo>
                      <a:pt x="0" y="9"/>
                    </a:lnTo>
                    <a:lnTo>
                      <a:pt x="0" y="8"/>
                    </a:lnTo>
                    <a:lnTo>
                      <a:pt x="0" y="7"/>
                    </a:lnTo>
                    <a:lnTo>
                      <a:pt x="0" y="8"/>
                    </a:lnTo>
                    <a:lnTo>
                      <a:pt x="0" y="7"/>
                    </a:lnTo>
                    <a:lnTo>
                      <a:pt x="0" y="7"/>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11"/>
                    </a:lnTo>
                    <a:lnTo>
                      <a:pt x="0" y="11"/>
                    </a:lnTo>
                    <a:lnTo>
                      <a:pt x="0" y="12"/>
                    </a:lnTo>
                    <a:lnTo>
                      <a:pt x="0" y="11"/>
                    </a:lnTo>
                    <a:lnTo>
                      <a:pt x="0" y="12"/>
                    </a:lnTo>
                    <a:lnTo>
                      <a:pt x="0" y="12"/>
                    </a:lnTo>
                    <a:lnTo>
                      <a:pt x="0" y="12"/>
                    </a:lnTo>
                    <a:lnTo>
                      <a:pt x="0" y="12"/>
                    </a:lnTo>
                    <a:lnTo>
                      <a:pt x="0" y="13"/>
                    </a:lnTo>
                    <a:lnTo>
                      <a:pt x="0" y="12"/>
                    </a:lnTo>
                    <a:lnTo>
                      <a:pt x="0" y="13"/>
                    </a:lnTo>
                    <a:lnTo>
                      <a:pt x="0" y="13"/>
                    </a:lnTo>
                    <a:lnTo>
                      <a:pt x="0" y="13"/>
                    </a:lnTo>
                    <a:lnTo>
                      <a:pt x="0" y="13"/>
                    </a:lnTo>
                    <a:lnTo>
                      <a:pt x="0" y="12"/>
                    </a:lnTo>
                    <a:lnTo>
                      <a:pt x="0" y="13"/>
                    </a:lnTo>
                    <a:lnTo>
                      <a:pt x="0" y="13"/>
                    </a:lnTo>
                    <a:lnTo>
                      <a:pt x="0" y="12"/>
                    </a:lnTo>
                    <a:lnTo>
                      <a:pt x="0" y="12"/>
                    </a:lnTo>
                    <a:lnTo>
                      <a:pt x="0" y="13"/>
                    </a:lnTo>
                    <a:lnTo>
                      <a:pt x="0" y="12"/>
                    </a:lnTo>
                    <a:lnTo>
                      <a:pt x="0" y="11"/>
                    </a:lnTo>
                    <a:lnTo>
                      <a:pt x="0" y="11"/>
                    </a:lnTo>
                    <a:lnTo>
                      <a:pt x="0" y="11"/>
                    </a:lnTo>
                    <a:lnTo>
                      <a:pt x="0" y="11"/>
                    </a:lnTo>
                    <a:lnTo>
                      <a:pt x="0" y="10"/>
                    </a:lnTo>
                    <a:lnTo>
                      <a:pt x="0" y="10"/>
                    </a:lnTo>
                    <a:lnTo>
                      <a:pt x="0" y="10"/>
                    </a:lnTo>
                    <a:lnTo>
                      <a:pt x="0" y="10"/>
                    </a:lnTo>
                    <a:lnTo>
                      <a:pt x="0" y="11"/>
                    </a:lnTo>
                    <a:lnTo>
                      <a:pt x="0" y="11"/>
                    </a:lnTo>
                    <a:lnTo>
                      <a:pt x="0" y="11"/>
                    </a:lnTo>
                    <a:lnTo>
                      <a:pt x="0" y="11"/>
                    </a:lnTo>
                    <a:lnTo>
                      <a:pt x="0" y="11"/>
                    </a:lnTo>
                    <a:lnTo>
                      <a:pt x="0" y="11"/>
                    </a:lnTo>
                    <a:lnTo>
                      <a:pt x="0" y="12"/>
                    </a:lnTo>
                    <a:lnTo>
                      <a:pt x="0" y="11"/>
                    </a:lnTo>
                    <a:lnTo>
                      <a:pt x="0" y="12"/>
                    </a:lnTo>
                    <a:lnTo>
                      <a:pt x="0" y="12"/>
                    </a:lnTo>
                    <a:lnTo>
                      <a:pt x="0" y="13"/>
                    </a:lnTo>
                    <a:lnTo>
                      <a:pt x="0" y="12"/>
                    </a:lnTo>
                    <a:lnTo>
                      <a:pt x="0" y="13"/>
                    </a:lnTo>
                    <a:lnTo>
                      <a:pt x="0" y="12"/>
                    </a:lnTo>
                    <a:lnTo>
                      <a:pt x="0" y="12"/>
                    </a:lnTo>
                    <a:lnTo>
                      <a:pt x="0" y="12"/>
                    </a:lnTo>
                    <a:lnTo>
                      <a:pt x="0" y="13"/>
                    </a:lnTo>
                    <a:lnTo>
                      <a:pt x="0" y="12"/>
                    </a:lnTo>
                    <a:lnTo>
                      <a:pt x="0" y="13"/>
                    </a:lnTo>
                    <a:lnTo>
                      <a:pt x="0" y="13"/>
                    </a:lnTo>
                    <a:lnTo>
                      <a:pt x="0" y="13"/>
                    </a:lnTo>
                    <a:lnTo>
                      <a:pt x="0" y="13"/>
                    </a:lnTo>
                    <a:lnTo>
                      <a:pt x="0" y="13"/>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3"/>
                    </a:lnTo>
                    <a:lnTo>
                      <a:pt x="0" y="13"/>
                    </a:lnTo>
                    <a:lnTo>
                      <a:pt x="0" y="14"/>
                    </a:lnTo>
                    <a:lnTo>
                      <a:pt x="0" y="13"/>
                    </a:lnTo>
                    <a:lnTo>
                      <a:pt x="0" y="14"/>
                    </a:lnTo>
                    <a:lnTo>
                      <a:pt x="0" y="14"/>
                    </a:lnTo>
                    <a:lnTo>
                      <a:pt x="0" y="13"/>
                    </a:lnTo>
                    <a:lnTo>
                      <a:pt x="0" y="13"/>
                    </a:lnTo>
                    <a:lnTo>
                      <a:pt x="0" y="12"/>
                    </a:lnTo>
                    <a:lnTo>
                      <a:pt x="0" y="12"/>
                    </a:lnTo>
                    <a:lnTo>
                      <a:pt x="0" y="13"/>
                    </a:lnTo>
                    <a:lnTo>
                      <a:pt x="0" y="12"/>
                    </a:lnTo>
                    <a:lnTo>
                      <a:pt x="0" y="13"/>
                    </a:lnTo>
                    <a:lnTo>
                      <a:pt x="0" y="12"/>
                    </a:lnTo>
                    <a:lnTo>
                      <a:pt x="0" y="12"/>
                    </a:lnTo>
                    <a:lnTo>
                      <a:pt x="0" y="12"/>
                    </a:lnTo>
                    <a:lnTo>
                      <a:pt x="0" y="12"/>
                    </a:lnTo>
                    <a:lnTo>
                      <a:pt x="0" y="13"/>
                    </a:lnTo>
                    <a:lnTo>
                      <a:pt x="0" y="12"/>
                    </a:lnTo>
                    <a:lnTo>
                      <a:pt x="0" y="13"/>
                    </a:lnTo>
                    <a:lnTo>
                      <a:pt x="0" y="13"/>
                    </a:lnTo>
                    <a:lnTo>
                      <a:pt x="0" y="13"/>
                    </a:lnTo>
                    <a:lnTo>
                      <a:pt x="0" y="13"/>
                    </a:lnTo>
                    <a:lnTo>
                      <a:pt x="0" y="13"/>
                    </a:lnTo>
                    <a:lnTo>
                      <a:pt x="0" y="13"/>
                    </a:lnTo>
                    <a:lnTo>
                      <a:pt x="0" y="13"/>
                    </a:lnTo>
                    <a:lnTo>
                      <a:pt x="0" y="13"/>
                    </a:lnTo>
                    <a:lnTo>
                      <a:pt x="0" y="14"/>
                    </a:lnTo>
                    <a:lnTo>
                      <a:pt x="0" y="14"/>
                    </a:lnTo>
                    <a:lnTo>
                      <a:pt x="0" y="14"/>
                    </a:lnTo>
                    <a:lnTo>
                      <a:pt x="0" y="14"/>
                    </a:lnTo>
                    <a:lnTo>
                      <a:pt x="0" y="13"/>
                    </a:lnTo>
                    <a:lnTo>
                      <a:pt x="0" y="12"/>
                    </a:lnTo>
                    <a:lnTo>
                      <a:pt x="0" y="13"/>
                    </a:lnTo>
                    <a:lnTo>
                      <a:pt x="0" y="12"/>
                    </a:lnTo>
                    <a:lnTo>
                      <a:pt x="0" y="12"/>
                    </a:lnTo>
                    <a:lnTo>
                      <a:pt x="0" y="11"/>
                    </a:lnTo>
                    <a:lnTo>
                      <a:pt x="0" y="10"/>
                    </a:lnTo>
                    <a:lnTo>
                      <a:pt x="0" y="10"/>
                    </a:lnTo>
                    <a:lnTo>
                      <a:pt x="0" y="10"/>
                    </a:lnTo>
                    <a:lnTo>
                      <a:pt x="0" y="9"/>
                    </a:lnTo>
                    <a:lnTo>
                      <a:pt x="0" y="10"/>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2"/>
                    </a:lnTo>
                    <a:lnTo>
                      <a:pt x="0" y="11"/>
                    </a:lnTo>
                    <a:lnTo>
                      <a:pt x="0" y="12"/>
                    </a:lnTo>
                    <a:lnTo>
                      <a:pt x="0" y="11"/>
                    </a:lnTo>
                    <a:lnTo>
                      <a:pt x="0" y="12"/>
                    </a:lnTo>
                    <a:lnTo>
                      <a:pt x="0" y="11"/>
                    </a:lnTo>
                    <a:lnTo>
                      <a:pt x="0" y="12"/>
                    </a:lnTo>
                    <a:lnTo>
                      <a:pt x="0" y="11"/>
                    </a:lnTo>
                    <a:lnTo>
                      <a:pt x="0" y="11"/>
                    </a:lnTo>
                    <a:lnTo>
                      <a:pt x="0" y="12"/>
                    </a:lnTo>
                    <a:lnTo>
                      <a:pt x="0" y="11"/>
                    </a:lnTo>
                    <a:lnTo>
                      <a:pt x="0" y="11"/>
                    </a:lnTo>
                    <a:lnTo>
                      <a:pt x="0" y="12"/>
                    </a:lnTo>
                    <a:lnTo>
                      <a:pt x="0" y="11"/>
                    </a:lnTo>
                    <a:lnTo>
                      <a:pt x="0" y="11"/>
                    </a:lnTo>
                    <a:lnTo>
                      <a:pt x="0" y="12"/>
                    </a:lnTo>
                    <a:lnTo>
                      <a:pt x="0" y="12"/>
                    </a:lnTo>
                    <a:lnTo>
                      <a:pt x="0" y="13"/>
                    </a:lnTo>
                    <a:lnTo>
                      <a:pt x="0" y="13"/>
                    </a:lnTo>
                    <a:lnTo>
                      <a:pt x="0" y="13"/>
                    </a:lnTo>
                    <a:lnTo>
                      <a:pt x="0" y="13"/>
                    </a:lnTo>
                    <a:lnTo>
                      <a:pt x="0" y="13"/>
                    </a:lnTo>
                    <a:lnTo>
                      <a:pt x="0" y="12"/>
                    </a:lnTo>
                    <a:lnTo>
                      <a:pt x="0" y="13"/>
                    </a:lnTo>
                    <a:lnTo>
                      <a:pt x="0" y="12"/>
                    </a:lnTo>
                    <a:lnTo>
                      <a:pt x="0" y="13"/>
                    </a:lnTo>
                    <a:lnTo>
                      <a:pt x="0" y="12"/>
                    </a:lnTo>
                    <a:lnTo>
                      <a:pt x="0" y="12"/>
                    </a:lnTo>
                    <a:lnTo>
                      <a:pt x="0" y="11"/>
                    </a:lnTo>
                    <a:lnTo>
                      <a:pt x="0" y="12"/>
                    </a:lnTo>
                    <a:lnTo>
                      <a:pt x="0" y="11"/>
                    </a:lnTo>
                    <a:lnTo>
                      <a:pt x="0" y="11"/>
                    </a:lnTo>
                    <a:lnTo>
                      <a:pt x="0" y="11"/>
                    </a:lnTo>
                    <a:lnTo>
                      <a:pt x="0" y="12"/>
                    </a:lnTo>
                    <a:lnTo>
                      <a:pt x="0" y="11"/>
                    </a:lnTo>
                    <a:lnTo>
                      <a:pt x="0" y="12"/>
                    </a:lnTo>
                    <a:lnTo>
                      <a:pt x="0" y="13"/>
                    </a:lnTo>
                    <a:lnTo>
                      <a:pt x="0" y="13"/>
                    </a:lnTo>
                    <a:lnTo>
                      <a:pt x="0" y="12"/>
                    </a:lnTo>
                    <a:lnTo>
                      <a:pt x="0" y="12"/>
                    </a:lnTo>
                    <a:lnTo>
                      <a:pt x="0" y="11"/>
                    </a:lnTo>
                    <a:lnTo>
                      <a:pt x="0" y="11"/>
                    </a:lnTo>
                    <a:lnTo>
                      <a:pt x="0" y="11"/>
                    </a:lnTo>
                    <a:lnTo>
                      <a:pt x="0" y="10"/>
                    </a:lnTo>
                    <a:lnTo>
                      <a:pt x="0" y="10"/>
                    </a:lnTo>
                    <a:lnTo>
                      <a:pt x="0" y="9"/>
                    </a:lnTo>
                    <a:lnTo>
                      <a:pt x="0" y="9"/>
                    </a:lnTo>
                    <a:lnTo>
                      <a:pt x="0" y="9"/>
                    </a:lnTo>
                    <a:lnTo>
                      <a:pt x="0" y="9"/>
                    </a:lnTo>
                    <a:lnTo>
                      <a:pt x="0" y="8"/>
                    </a:lnTo>
                    <a:lnTo>
                      <a:pt x="0" y="9"/>
                    </a:lnTo>
                    <a:lnTo>
                      <a:pt x="0" y="8"/>
                    </a:lnTo>
                    <a:lnTo>
                      <a:pt x="0" y="7"/>
                    </a:lnTo>
                    <a:lnTo>
                      <a:pt x="0" y="8"/>
                    </a:lnTo>
                    <a:lnTo>
                      <a:pt x="0" y="7"/>
                    </a:lnTo>
                    <a:lnTo>
                      <a:pt x="0" y="8"/>
                    </a:lnTo>
                    <a:lnTo>
                      <a:pt x="0" y="8"/>
                    </a:lnTo>
                    <a:lnTo>
                      <a:pt x="0" y="7"/>
                    </a:lnTo>
                    <a:lnTo>
                      <a:pt x="0" y="8"/>
                    </a:lnTo>
                    <a:lnTo>
                      <a:pt x="0" y="8"/>
                    </a:lnTo>
                    <a:lnTo>
                      <a:pt x="0" y="7"/>
                    </a:lnTo>
                    <a:lnTo>
                      <a:pt x="0" y="8"/>
                    </a:lnTo>
                    <a:lnTo>
                      <a:pt x="0" y="8"/>
                    </a:lnTo>
                    <a:lnTo>
                      <a:pt x="0" y="8"/>
                    </a:lnTo>
                    <a:lnTo>
                      <a:pt x="0" y="8"/>
                    </a:lnTo>
                    <a:lnTo>
                      <a:pt x="0" y="8"/>
                    </a:lnTo>
                    <a:lnTo>
                      <a:pt x="0" y="8"/>
                    </a:lnTo>
                    <a:lnTo>
                      <a:pt x="0" y="8"/>
                    </a:lnTo>
                    <a:lnTo>
                      <a:pt x="0" y="9"/>
                    </a:lnTo>
                    <a:lnTo>
                      <a:pt x="0" y="8"/>
                    </a:lnTo>
                    <a:lnTo>
                      <a:pt x="0" y="8"/>
                    </a:lnTo>
                    <a:lnTo>
                      <a:pt x="0" y="7"/>
                    </a:lnTo>
                    <a:lnTo>
                      <a:pt x="0" y="7"/>
                    </a:lnTo>
                    <a:lnTo>
                      <a:pt x="0" y="8"/>
                    </a:lnTo>
                  </a:path>
                </a:pathLst>
              </a:custGeom>
              <a:noFill/>
              <a:ln w="0">
                <a:solidFill>
                  <a:srgbClr val="3366FF"/>
                </a:solidFill>
                <a:prstDash val="solid"/>
                <a:round/>
                <a:headEnd/>
                <a:tailEnd/>
              </a:ln>
            </p:spPr>
            <p:txBody>
              <a:bodyPr/>
              <a:lstStyle/>
              <a:p>
                <a:endParaRPr lang="en-GB"/>
              </a:p>
            </p:txBody>
          </p:sp>
          <p:sp>
            <p:nvSpPr>
              <p:cNvPr id="186055" name="Freeform 711"/>
              <p:cNvSpPr>
                <a:spLocks/>
              </p:cNvSpPr>
              <p:nvPr/>
            </p:nvSpPr>
            <p:spPr bwMode="auto">
              <a:xfrm>
                <a:off x="3102" y="3557"/>
                <a:ext cx="1" cy="60"/>
              </a:xfrm>
              <a:custGeom>
                <a:avLst/>
                <a:gdLst/>
                <a:ahLst/>
                <a:cxnLst>
                  <a:cxn ang="0">
                    <a:pos x="0" y="6"/>
                  </a:cxn>
                  <a:cxn ang="0">
                    <a:pos x="0" y="7"/>
                  </a:cxn>
                  <a:cxn ang="0">
                    <a:pos x="0" y="7"/>
                  </a:cxn>
                  <a:cxn ang="0">
                    <a:pos x="0" y="3"/>
                  </a:cxn>
                  <a:cxn ang="0">
                    <a:pos x="0" y="4"/>
                  </a:cxn>
                  <a:cxn ang="0">
                    <a:pos x="0" y="6"/>
                  </a:cxn>
                  <a:cxn ang="0">
                    <a:pos x="0" y="5"/>
                  </a:cxn>
                  <a:cxn ang="0">
                    <a:pos x="0" y="5"/>
                  </a:cxn>
                  <a:cxn ang="0">
                    <a:pos x="0" y="4"/>
                  </a:cxn>
                  <a:cxn ang="0">
                    <a:pos x="0" y="2"/>
                  </a:cxn>
                  <a:cxn ang="0">
                    <a:pos x="0" y="1"/>
                  </a:cxn>
                  <a:cxn ang="0">
                    <a:pos x="0" y="3"/>
                  </a:cxn>
                  <a:cxn ang="0">
                    <a:pos x="0" y="5"/>
                  </a:cxn>
                  <a:cxn ang="0">
                    <a:pos x="0" y="5"/>
                  </a:cxn>
                  <a:cxn ang="0">
                    <a:pos x="0" y="7"/>
                  </a:cxn>
                  <a:cxn ang="0">
                    <a:pos x="0" y="6"/>
                  </a:cxn>
                  <a:cxn ang="0">
                    <a:pos x="0" y="7"/>
                  </a:cxn>
                  <a:cxn ang="0">
                    <a:pos x="0" y="6"/>
                  </a:cxn>
                  <a:cxn ang="0">
                    <a:pos x="0" y="7"/>
                  </a:cxn>
                  <a:cxn ang="0">
                    <a:pos x="0" y="6"/>
                  </a:cxn>
                  <a:cxn ang="0">
                    <a:pos x="0" y="7"/>
                  </a:cxn>
                  <a:cxn ang="0">
                    <a:pos x="0" y="7"/>
                  </a:cxn>
                  <a:cxn ang="0">
                    <a:pos x="0" y="5"/>
                  </a:cxn>
                  <a:cxn ang="0">
                    <a:pos x="0" y="4"/>
                  </a:cxn>
                  <a:cxn ang="0">
                    <a:pos x="0" y="7"/>
                  </a:cxn>
                  <a:cxn ang="0">
                    <a:pos x="0" y="6"/>
                  </a:cxn>
                  <a:cxn ang="0">
                    <a:pos x="0" y="5"/>
                  </a:cxn>
                  <a:cxn ang="0">
                    <a:pos x="0" y="4"/>
                  </a:cxn>
                  <a:cxn ang="0">
                    <a:pos x="0" y="5"/>
                  </a:cxn>
                  <a:cxn ang="0">
                    <a:pos x="0" y="5"/>
                  </a:cxn>
                  <a:cxn ang="0">
                    <a:pos x="0" y="4"/>
                  </a:cxn>
                  <a:cxn ang="0">
                    <a:pos x="0" y="8"/>
                  </a:cxn>
                  <a:cxn ang="0">
                    <a:pos x="0" y="9"/>
                  </a:cxn>
                  <a:cxn ang="0">
                    <a:pos x="0" y="8"/>
                  </a:cxn>
                  <a:cxn ang="0">
                    <a:pos x="0" y="6"/>
                  </a:cxn>
                  <a:cxn ang="0">
                    <a:pos x="0" y="9"/>
                  </a:cxn>
                  <a:cxn ang="0">
                    <a:pos x="0" y="9"/>
                  </a:cxn>
                  <a:cxn ang="0">
                    <a:pos x="0" y="8"/>
                  </a:cxn>
                  <a:cxn ang="0">
                    <a:pos x="0" y="8"/>
                  </a:cxn>
                  <a:cxn ang="0">
                    <a:pos x="0" y="5"/>
                  </a:cxn>
                  <a:cxn ang="0">
                    <a:pos x="0" y="2"/>
                  </a:cxn>
                  <a:cxn ang="0">
                    <a:pos x="0" y="3"/>
                  </a:cxn>
                  <a:cxn ang="0">
                    <a:pos x="0" y="1"/>
                  </a:cxn>
                  <a:cxn ang="0">
                    <a:pos x="0" y="2"/>
                  </a:cxn>
                  <a:cxn ang="0">
                    <a:pos x="0" y="5"/>
                  </a:cxn>
                  <a:cxn ang="0">
                    <a:pos x="0" y="5"/>
                  </a:cxn>
                  <a:cxn ang="0">
                    <a:pos x="0" y="4"/>
                  </a:cxn>
                  <a:cxn ang="0">
                    <a:pos x="0" y="3"/>
                  </a:cxn>
                  <a:cxn ang="0">
                    <a:pos x="0" y="3"/>
                  </a:cxn>
                  <a:cxn ang="0">
                    <a:pos x="0" y="6"/>
                  </a:cxn>
                  <a:cxn ang="0">
                    <a:pos x="0" y="7"/>
                  </a:cxn>
                  <a:cxn ang="0">
                    <a:pos x="0" y="7"/>
                  </a:cxn>
                  <a:cxn ang="0">
                    <a:pos x="0" y="9"/>
                  </a:cxn>
                  <a:cxn ang="0">
                    <a:pos x="0" y="9"/>
                  </a:cxn>
                  <a:cxn ang="0">
                    <a:pos x="0" y="9"/>
                  </a:cxn>
                  <a:cxn ang="0">
                    <a:pos x="0" y="9"/>
                  </a:cxn>
                  <a:cxn ang="0">
                    <a:pos x="0" y="9"/>
                  </a:cxn>
                  <a:cxn ang="0">
                    <a:pos x="0" y="7"/>
                  </a:cxn>
                  <a:cxn ang="0">
                    <a:pos x="0" y="6"/>
                  </a:cxn>
                  <a:cxn ang="0">
                    <a:pos x="0" y="5"/>
                  </a:cxn>
                  <a:cxn ang="0">
                    <a:pos x="0" y="5"/>
                  </a:cxn>
                  <a:cxn ang="0">
                    <a:pos x="0" y="5"/>
                  </a:cxn>
                  <a:cxn ang="0">
                    <a:pos x="0" y="4"/>
                  </a:cxn>
                </a:cxnLst>
                <a:rect l="0" t="0" r="r" b="b"/>
                <a:pathLst>
                  <a:path h="10">
                    <a:moveTo>
                      <a:pt x="0" y="5"/>
                    </a:moveTo>
                    <a:lnTo>
                      <a:pt x="0" y="4"/>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8"/>
                    </a:lnTo>
                    <a:lnTo>
                      <a:pt x="0" y="7"/>
                    </a:lnTo>
                    <a:lnTo>
                      <a:pt x="0" y="7"/>
                    </a:lnTo>
                    <a:lnTo>
                      <a:pt x="0" y="6"/>
                    </a:lnTo>
                    <a:lnTo>
                      <a:pt x="0" y="7"/>
                    </a:lnTo>
                    <a:lnTo>
                      <a:pt x="0" y="6"/>
                    </a:lnTo>
                    <a:lnTo>
                      <a:pt x="0" y="7"/>
                    </a:lnTo>
                    <a:lnTo>
                      <a:pt x="0" y="7"/>
                    </a:lnTo>
                    <a:lnTo>
                      <a:pt x="0" y="7"/>
                    </a:lnTo>
                    <a:lnTo>
                      <a:pt x="0" y="6"/>
                    </a:lnTo>
                    <a:lnTo>
                      <a:pt x="0" y="6"/>
                    </a:lnTo>
                    <a:lnTo>
                      <a:pt x="0" y="5"/>
                    </a:lnTo>
                    <a:lnTo>
                      <a:pt x="0" y="5"/>
                    </a:lnTo>
                    <a:lnTo>
                      <a:pt x="0" y="5"/>
                    </a:lnTo>
                    <a:lnTo>
                      <a:pt x="0" y="4"/>
                    </a:lnTo>
                    <a:lnTo>
                      <a:pt x="0" y="4"/>
                    </a:lnTo>
                    <a:lnTo>
                      <a:pt x="0" y="4"/>
                    </a:lnTo>
                    <a:lnTo>
                      <a:pt x="0" y="4"/>
                    </a:lnTo>
                    <a:lnTo>
                      <a:pt x="0" y="4"/>
                    </a:lnTo>
                    <a:lnTo>
                      <a:pt x="0" y="3"/>
                    </a:lnTo>
                    <a:lnTo>
                      <a:pt x="0" y="4"/>
                    </a:lnTo>
                    <a:lnTo>
                      <a:pt x="0" y="4"/>
                    </a:lnTo>
                    <a:lnTo>
                      <a:pt x="0" y="4"/>
                    </a:lnTo>
                    <a:lnTo>
                      <a:pt x="0" y="4"/>
                    </a:lnTo>
                    <a:lnTo>
                      <a:pt x="0" y="4"/>
                    </a:lnTo>
                    <a:lnTo>
                      <a:pt x="0" y="5"/>
                    </a:lnTo>
                    <a:lnTo>
                      <a:pt x="0" y="4"/>
                    </a:lnTo>
                    <a:lnTo>
                      <a:pt x="0" y="4"/>
                    </a:lnTo>
                    <a:lnTo>
                      <a:pt x="0" y="4"/>
                    </a:lnTo>
                    <a:lnTo>
                      <a:pt x="0" y="3"/>
                    </a:lnTo>
                    <a:lnTo>
                      <a:pt x="0" y="4"/>
                    </a:lnTo>
                    <a:lnTo>
                      <a:pt x="0" y="3"/>
                    </a:lnTo>
                    <a:lnTo>
                      <a:pt x="0" y="4"/>
                    </a:lnTo>
                    <a:lnTo>
                      <a:pt x="0" y="4"/>
                    </a:lnTo>
                    <a:lnTo>
                      <a:pt x="0" y="5"/>
                    </a:lnTo>
                    <a:lnTo>
                      <a:pt x="0" y="4"/>
                    </a:lnTo>
                    <a:lnTo>
                      <a:pt x="0" y="5"/>
                    </a:lnTo>
                    <a:lnTo>
                      <a:pt x="0" y="5"/>
                    </a:lnTo>
                    <a:lnTo>
                      <a:pt x="0" y="6"/>
                    </a:lnTo>
                    <a:lnTo>
                      <a:pt x="0" y="5"/>
                    </a:lnTo>
                    <a:lnTo>
                      <a:pt x="0" y="6"/>
                    </a:lnTo>
                    <a:lnTo>
                      <a:pt x="0" y="6"/>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4"/>
                    </a:lnTo>
                    <a:lnTo>
                      <a:pt x="0" y="4"/>
                    </a:lnTo>
                    <a:lnTo>
                      <a:pt x="0" y="5"/>
                    </a:lnTo>
                    <a:lnTo>
                      <a:pt x="0" y="5"/>
                    </a:lnTo>
                    <a:lnTo>
                      <a:pt x="0" y="5"/>
                    </a:lnTo>
                    <a:lnTo>
                      <a:pt x="0" y="5"/>
                    </a:lnTo>
                    <a:lnTo>
                      <a:pt x="0" y="6"/>
                    </a:lnTo>
                    <a:lnTo>
                      <a:pt x="0" y="5"/>
                    </a:lnTo>
                    <a:lnTo>
                      <a:pt x="0" y="5"/>
                    </a:lnTo>
                    <a:lnTo>
                      <a:pt x="0" y="4"/>
                    </a:lnTo>
                    <a:lnTo>
                      <a:pt x="0" y="4"/>
                    </a:lnTo>
                    <a:lnTo>
                      <a:pt x="0" y="4"/>
                    </a:lnTo>
                    <a:lnTo>
                      <a:pt x="0" y="4"/>
                    </a:lnTo>
                    <a:lnTo>
                      <a:pt x="0" y="4"/>
                    </a:lnTo>
                    <a:lnTo>
                      <a:pt x="0" y="4"/>
                    </a:lnTo>
                    <a:lnTo>
                      <a:pt x="0" y="3"/>
                    </a:lnTo>
                    <a:lnTo>
                      <a:pt x="0" y="3"/>
                    </a:lnTo>
                    <a:lnTo>
                      <a:pt x="0" y="3"/>
                    </a:lnTo>
                    <a:lnTo>
                      <a:pt x="0" y="3"/>
                    </a:lnTo>
                    <a:lnTo>
                      <a:pt x="0" y="2"/>
                    </a:lnTo>
                    <a:lnTo>
                      <a:pt x="0" y="2"/>
                    </a:lnTo>
                    <a:lnTo>
                      <a:pt x="0" y="2"/>
                    </a:lnTo>
                    <a:lnTo>
                      <a:pt x="0" y="1"/>
                    </a:lnTo>
                    <a:lnTo>
                      <a:pt x="0" y="1"/>
                    </a:lnTo>
                    <a:lnTo>
                      <a:pt x="0" y="2"/>
                    </a:lnTo>
                    <a:lnTo>
                      <a:pt x="0" y="1"/>
                    </a:lnTo>
                    <a:lnTo>
                      <a:pt x="0" y="1"/>
                    </a:lnTo>
                    <a:lnTo>
                      <a:pt x="0" y="0"/>
                    </a:lnTo>
                    <a:lnTo>
                      <a:pt x="0" y="1"/>
                    </a:lnTo>
                    <a:lnTo>
                      <a:pt x="0" y="0"/>
                    </a:lnTo>
                    <a:lnTo>
                      <a:pt x="0" y="1"/>
                    </a:lnTo>
                    <a:lnTo>
                      <a:pt x="0" y="1"/>
                    </a:lnTo>
                    <a:lnTo>
                      <a:pt x="0" y="1"/>
                    </a:lnTo>
                    <a:lnTo>
                      <a:pt x="0" y="0"/>
                    </a:lnTo>
                    <a:lnTo>
                      <a:pt x="0" y="0"/>
                    </a:lnTo>
                    <a:lnTo>
                      <a:pt x="0" y="1"/>
                    </a:lnTo>
                    <a:lnTo>
                      <a:pt x="0" y="1"/>
                    </a:lnTo>
                    <a:lnTo>
                      <a:pt x="0" y="1"/>
                    </a:lnTo>
                    <a:lnTo>
                      <a:pt x="0" y="2"/>
                    </a:lnTo>
                    <a:lnTo>
                      <a:pt x="0" y="2"/>
                    </a:lnTo>
                    <a:lnTo>
                      <a:pt x="0" y="2"/>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4"/>
                    </a:lnTo>
                    <a:lnTo>
                      <a:pt x="0" y="3"/>
                    </a:lnTo>
                    <a:lnTo>
                      <a:pt x="0" y="4"/>
                    </a:lnTo>
                    <a:lnTo>
                      <a:pt x="0" y="5"/>
                    </a:lnTo>
                    <a:lnTo>
                      <a:pt x="0" y="5"/>
                    </a:lnTo>
                    <a:lnTo>
                      <a:pt x="0" y="5"/>
                    </a:lnTo>
                    <a:lnTo>
                      <a:pt x="0" y="6"/>
                    </a:lnTo>
                    <a:lnTo>
                      <a:pt x="0" y="5"/>
                    </a:lnTo>
                    <a:lnTo>
                      <a:pt x="0" y="6"/>
                    </a:lnTo>
                    <a:lnTo>
                      <a:pt x="0" y="6"/>
                    </a:lnTo>
                    <a:lnTo>
                      <a:pt x="0" y="6"/>
                    </a:lnTo>
                    <a:lnTo>
                      <a:pt x="0" y="7"/>
                    </a:lnTo>
                    <a:lnTo>
                      <a:pt x="0" y="7"/>
                    </a:lnTo>
                    <a:lnTo>
                      <a:pt x="0" y="6"/>
                    </a:lnTo>
                    <a:lnTo>
                      <a:pt x="0" y="7"/>
                    </a:lnTo>
                    <a:lnTo>
                      <a:pt x="0" y="7"/>
                    </a:lnTo>
                    <a:lnTo>
                      <a:pt x="0" y="7"/>
                    </a:lnTo>
                    <a:lnTo>
                      <a:pt x="0" y="7"/>
                    </a:lnTo>
                    <a:lnTo>
                      <a:pt x="0" y="6"/>
                    </a:lnTo>
                    <a:lnTo>
                      <a:pt x="0" y="6"/>
                    </a:lnTo>
                    <a:lnTo>
                      <a:pt x="0" y="6"/>
                    </a:lnTo>
                    <a:lnTo>
                      <a:pt x="0" y="6"/>
                    </a:lnTo>
                    <a:lnTo>
                      <a:pt x="0" y="6"/>
                    </a:lnTo>
                    <a:lnTo>
                      <a:pt x="0" y="6"/>
                    </a:lnTo>
                    <a:lnTo>
                      <a:pt x="0" y="5"/>
                    </a:lnTo>
                    <a:lnTo>
                      <a:pt x="0" y="6"/>
                    </a:lnTo>
                    <a:lnTo>
                      <a:pt x="0" y="5"/>
                    </a:lnTo>
                    <a:lnTo>
                      <a:pt x="0" y="6"/>
                    </a:lnTo>
                    <a:lnTo>
                      <a:pt x="0" y="6"/>
                    </a:lnTo>
                    <a:lnTo>
                      <a:pt x="0" y="7"/>
                    </a:lnTo>
                    <a:lnTo>
                      <a:pt x="0" y="6"/>
                    </a:lnTo>
                    <a:lnTo>
                      <a:pt x="0" y="7"/>
                    </a:lnTo>
                    <a:lnTo>
                      <a:pt x="0" y="6"/>
                    </a:lnTo>
                    <a:lnTo>
                      <a:pt x="0" y="7"/>
                    </a:lnTo>
                    <a:lnTo>
                      <a:pt x="0" y="7"/>
                    </a:lnTo>
                    <a:lnTo>
                      <a:pt x="0" y="6"/>
                    </a:lnTo>
                    <a:lnTo>
                      <a:pt x="0" y="7"/>
                    </a:lnTo>
                    <a:lnTo>
                      <a:pt x="0" y="6"/>
                    </a:lnTo>
                    <a:lnTo>
                      <a:pt x="0" y="7"/>
                    </a:lnTo>
                    <a:lnTo>
                      <a:pt x="0" y="6"/>
                    </a:lnTo>
                    <a:lnTo>
                      <a:pt x="0" y="6"/>
                    </a:lnTo>
                    <a:lnTo>
                      <a:pt x="0" y="6"/>
                    </a:lnTo>
                    <a:lnTo>
                      <a:pt x="0" y="6"/>
                    </a:lnTo>
                    <a:lnTo>
                      <a:pt x="0" y="6"/>
                    </a:lnTo>
                    <a:lnTo>
                      <a:pt x="0" y="7"/>
                    </a:lnTo>
                    <a:lnTo>
                      <a:pt x="0" y="6"/>
                    </a:lnTo>
                    <a:lnTo>
                      <a:pt x="0" y="6"/>
                    </a:lnTo>
                    <a:lnTo>
                      <a:pt x="0" y="7"/>
                    </a:lnTo>
                    <a:lnTo>
                      <a:pt x="0" y="6"/>
                    </a:lnTo>
                    <a:lnTo>
                      <a:pt x="0" y="6"/>
                    </a:lnTo>
                    <a:lnTo>
                      <a:pt x="0" y="6"/>
                    </a:lnTo>
                    <a:lnTo>
                      <a:pt x="0" y="6"/>
                    </a:lnTo>
                    <a:lnTo>
                      <a:pt x="0" y="6"/>
                    </a:lnTo>
                    <a:lnTo>
                      <a:pt x="0" y="7"/>
                    </a:lnTo>
                    <a:lnTo>
                      <a:pt x="0" y="7"/>
                    </a:lnTo>
                    <a:lnTo>
                      <a:pt x="0" y="6"/>
                    </a:lnTo>
                    <a:lnTo>
                      <a:pt x="0" y="7"/>
                    </a:lnTo>
                    <a:lnTo>
                      <a:pt x="0" y="7"/>
                    </a:lnTo>
                    <a:lnTo>
                      <a:pt x="0" y="8"/>
                    </a:lnTo>
                    <a:lnTo>
                      <a:pt x="0" y="8"/>
                    </a:lnTo>
                    <a:lnTo>
                      <a:pt x="0" y="7"/>
                    </a:lnTo>
                    <a:lnTo>
                      <a:pt x="0" y="8"/>
                    </a:lnTo>
                    <a:lnTo>
                      <a:pt x="0" y="7"/>
                    </a:lnTo>
                    <a:lnTo>
                      <a:pt x="0" y="7"/>
                    </a:lnTo>
                    <a:lnTo>
                      <a:pt x="0" y="7"/>
                    </a:lnTo>
                    <a:lnTo>
                      <a:pt x="0" y="8"/>
                    </a:lnTo>
                    <a:lnTo>
                      <a:pt x="0" y="7"/>
                    </a:lnTo>
                    <a:lnTo>
                      <a:pt x="0" y="7"/>
                    </a:lnTo>
                    <a:lnTo>
                      <a:pt x="0" y="7"/>
                    </a:lnTo>
                    <a:lnTo>
                      <a:pt x="0" y="8"/>
                    </a:lnTo>
                    <a:lnTo>
                      <a:pt x="0" y="7"/>
                    </a:lnTo>
                    <a:lnTo>
                      <a:pt x="0" y="6"/>
                    </a:lnTo>
                    <a:lnTo>
                      <a:pt x="0" y="7"/>
                    </a:lnTo>
                    <a:lnTo>
                      <a:pt x="0" y="8"/>
                    </a:lnTo>
                    <a:lnTo>
                      <a:pt x="0" y="7"/>
                    </a:lnTo>
                    <a:lnTo>
                      <a:pt x="0" y="7"/>
                    </a:lnTo>
                    <a:lnTo>
                      <a:pt x="0" y="7"/>
                    </a:lnTo>
                    <a:lnTo>
                      <a:pt x="0" y="6"/>
                    </a:lnTo>
                    <a:lnTo>
                      <a:pt x="0" y="7"/>
                    </a:lnTo>
                    <a:lnTo>
                      <a:pt x="0" y="7"/>
                    </a:lnTo>
                    <a:lnTo>
                      <a:pt x="0" y="8"/>
                    </a:lnTo>
                    <a:lnTo>
                      <a:pt x="0" y="7"/>
                    </a:lnTo>
                    <a:lnTo>
                      <a:pt x="0" y="7"/>
                    </a:lnTo>
                    <a:lnTo>
                      <a:pt x="0" y="8"/>
                    </a:lnTo>
                    <a:lnTo>
                      <a:pt x="0" y="8"/>
                    </a:lnTo>
                    <a:lnTo>
                      <a:pt x="0" y="8"/>
                    </a:lnTo>
                    <a:lnTo>
                      <a:pt x="0" y="7"/>
                    </a:lnTo>
                    <a:lnTo>
                      <a:pt x="0" y="8"/>
                    </a:lnTo>
                    <a:lnTo>
                      <a:pt x="0" y="7"/>
                    </a:lnTo>
                    <a:lnTo>
                      <a:pt x="0" y="7"/>
                    </a:lnTo>
                    <a:lnTo>
                      <a:pt x="0" y="7"/>
                    </a:lnTo>
                    <a:lnTo>
                      <a:pt x="0" y="8"/>
                    </a:lnTo>
                    <a:lnTo>
                      <a:pt x="0" y="7"/>
                    </a:lnTo>
                    <a:lnTo>
                      <a:pt x="0" y="7"/>
                    </a:lnTo>
                    <a:lnTo>
                      <a:pt x="0" y="8"/>
                    </a:lnTo>
                    <a:lnTo>
                      <a:pt x="0" y="7"/>
                    </a:lnTo>
                    <a:lnTo>
                      <a:pt x="0" y="7"/>
                    </a:lnTo>
                    <a:lnTo>
                      <a:pt x="0" y="6"/>
                    </a:lnTo>
                    <a:lnTo>
                      <a:pt x="0" y="7"/>
                    </a:lnTo>
                    <a:lnTo>
                      <a:pt x="0" y="6"/>
                    </a:lnTo>
                    <a:lnTo>
                      <a:pt x="0" y="6"/>
                    </a:lnTo>
                    <a:lnTo>
                      <a:pt x="0" y="6"/>
                    </a:lnTo>
                    <a:lnTo>
                      <a:pt x="0" y="6"/>
                    </a:lnTo>
                    <a:lnTo>
                      <a:pt x="0" y="6"/>
                    </a:lnTo>
                    <a:lnTo>
                      <a:pt x="0" y="5"/>
                    </a:lnTo>
                    <a:lnTo>
                      <a:pt x="0" y="5"/>
                    </a:lnTo>
                    <a:lnTo>
                      <a:pt x="0" y="5"/>
                    </a:lnTo>
                    <a:lnTo>
                      <a:pt x="0" y="4"/>
                    </a:lnTo>
                    <a:lnTo>
                      <a:pt x="0" y="5"/>
                    </a:lnTo>
                    <a:lnTo>
                      <a:pt x="0" y="4"/>
                    </a:lnTo>
                    <a:lnTo>
                      <a:pt x="0" y="4"/>
                    </a:lnTo>
                    <a:lnTo>
                      <a:pt x="0" y="3"/>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7"/>
                    </a:lnTo>
                    <a:lnTo>
                      <a:pt x="0" y="6"/>
                    </a:lnTo>
                    <a:lnTo>
                      <a:pt x="0" y="7"/>
                    </a:lnTo>
                    <a:lnTo>
                      <a:pt x="0" y="7"/>
                    </a:lnTo>
                    <a:lnTo>
                      <a:pt x="0" y="6"/>
                    </a:lnTo>
                    <a:lnTo>
                      <a:pt x="0" y="6"/>
                    </a:lnTo>
                    <a:lnTo>
                      <a:pt x="0" y="6"/>
                    </a:lnTo>
                    <a:lnTo>
                      <a:pt x="0" y="6"/>
                    </a:lnTo>
                    <a:lnTo>
                      <a:pt x="0" y="6"/>
                    </a:lnTo>
                    <a:lnTo>
                      <a:pt x="0" y="6"/>
                    </a:lnTo>
                    <a:lnTo>
                      <a:pt x="0" y="7"/>
                    </a:lnTo>
                    <a:lnTo>
                      <a:pt x="0" y="6"/>
                    </a:lnTo>
                    <a:lnTo>
                      <a:pt x="0" y="6"/>
                    </a:lnTo>
                    <a:lnTo>
                      <a:pt x="0" y="6"/>
                    </a:lnTo>
                    <a:lnTo>
                      <a:pt x="0" y="5"/>
                    </a:lnTo>
                    <a:lnTo>
                      <a:pt x="0" y="5"/>
                    </a:lnTo>
                    <a:lnTo>
                      <a:pt x="0" y="6"/>
                    </a:lnTo>
                    <a:lnTo>
                      <a:pt x="0" y="6"/>
                    </a:lnTo>
                    <a:lnTo>
                      <a:pt x="0" y="6"/>
                    </a:lnTo>
                    <a:lnTo>
                      <a:pt x="0" y="5"/>
                    </a:lnTo>
                    <a:lnTo>
                      <a:pt x="0" y="5"/>
                    </a:lnTo>
                    <a:lnTo>
                      <a:pt x="0" y="5"/>
                    </a:lnTo>
                    <a:lnTo>
                      <a:pt x="0" y="5"/>
                    </a:lnTo>
                    <a:lnTo>
                      <a:pt x="0" y="5"/>
                    </a:lnTo>
                    <a:lnTo>
                      <a:pt x="0" y="3"/>
                    </a:lnTo>
                    <a:lnTo>
                      <a:pt x="0" y="4"/>
                    </a:lnTo>
                    <a:lnTo>
                      <a:pt x="0" y="4"/>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5"/>
                    </a:lnTo>
                    <a:lnTo>
                      <a:pt x="0" y="5"/>
                    </a:lnTo>
                    <a:lnTo>
                      <a:pt x="0" y="5"/>
                    </a:lnTo>
                    <a:lnTo>
                      <a:pt x="0" y="5"/>
                    </a:lnTo>
                    <a:lnTo>
                      <a:pt x="0" y="5"/>
                    </a:lnTo>
                    <a:lnTo>
                      <a:pt x="0" y="4"/>
                    </a:lnTo>
                    <a:lnTo>
                      <a:pt x="0" y="4"/>
                    </a:lnTo>
                    <a:lnTo>
                      <a:pt x="0" y="4"/>
                    </a:lnTo>
                    <a:lnTo>
                      <a:pt x="0" y="5"/>
                    </a:lnTo>
                    <a:lnTo>
                      <a:pt x="0" y="5"/>
                    </a:lnTo>
                    <a:lnTo>
                      <a:pt x="0" y="5"/>
                    </a:lnTo>
                    <a:lnTo>
                      <a:pt x="0" y="5"/>
                    </a:lnTo>
                    <a:lnTo>
                      <a:pt x="0" y="5"/>
                    </a:lnTo>
                    <a:lnTo>
                      <a:pt x="0" y="4"/>
                    </a:lnTo>
                    <a:lnTo>
                      <a:pt x="0" y="5"/>
                    </a:lnTo>
                    <a:lnTo>
                      <a:pt x="0" y="5"/>
                    </a:lnTo>
                    <a:lnTo>
                      <a:pt x="0" y="5"/>
                    </a:lnTo>
                    <a:lnTo>
                      <a:pt x="0" y="6"/>
                    </a:lnTo>
                    <a:lnTo>
                      <a:pt x="0" y="6"/>
                    </a:lnTo>
                    <a:lnTo>
                      <a:pt x="0" y="7"/>
                    </a:lnTo>
                    <a:lnTo>
                      <a:pt x="0" y="7"/>
                    </a:lnTo>
                    <a:lnTo>
                      <a:pt x="0" y="7"/>
                    </a:lnTo>
                    <a:lnTo>
                      <a:pt x="0" y="8"/>
                    </a:lnTo>
                    <a:lnTo>
                      <a:pt x="0" y="8"/>
                    </a:lnTo>
                    <a:lnTo>
                      <a:pt x="0" y="8"/>
                    </a:lnTo>
                    <a:lnTo>
                      <a:pt x="0" y="8"/>
                    </a:lnTo>
                    <a:lnTo>
                      <a:pt x="0" y="7"/>
                    </a:lnTo>
                    <a:lnTo>
                      <a:pt x="0" y="8"/>
                    </a:lnTo>
                    <a:lnTo>
                      <a:pt x="0" y="7"/>
                    </a:lnTo>
                    <a:lnTo>
                      <a:pt x="0" y="7"/>
                    </a:lnTo>
                    <a:lnTo>
                      <a:pt x="0" y="7"/>
                    </a:lnTo>
                    <a:lnTo>
                      <a:pt x="0" y="8"/>
                    </a:lnTo>
                    <a:lnTo>
                      <a:pt x="0" y="8"/>
                    </a:lnTo>
                    <a:lnTo>
                      <a:pt x="0" y="8"/>
                    </a:lnTo>
                    <a:lnTo>
                      <a:pt x="0" y="8"/>
                    </a:lnTo>
                    <a:lnTo>
                      <a:pt x="0" y="9"/>
                    </a:lnTo>
                    <a:lnTo>
                      <a:pt x="0" y="9"/>
                    </a:lnTo>
                    <a:lnTo>
                      <a:pt x="0" y="8"/>
                    </a:lnTo>
                    <a:lnTo>
                      <a:pt x="0" y="9"/>
                    </a:lnTo>
                    <a:lnTo>
                      <a:pt x="0" y="9"/>
                    </a:lnTo>
                    <a:lnTo>
                      <a:pt x="0" y="8"/>
                    </a:lnTo>
                    <a:lnTo>
                      <a:pt x="0" y="8"/>
                    </a:lnTo>
                    <a:lnTo>
                      <a:pt x="0" y="9"/>
                    </a:lnTo>
                    <a:lnTo>
                      <a:pt x="0" y="8"/>
                    </a:lnTo>
                    <a:lnTo>
                      <a:pt x="0" y="8"/>
                    </a:lnTo>
                    <a:lnTo>
                      <a:pt x="0" y="7"/>
                    </a:lnTo>
                    <a:lnTo>
                      <a:pt x="0" y="8"/>
                    </a:lnTo>
                    <a:lnTo>
                      <a:pt x="0" y="7"/>
                    </a:lnTo>
                    <a:lnTo>
                      <a:pt x="0" y="8"/>
                    </a:lnTo>
                    <a:lnTo>
                      <a:pt x="0" y="8"/>
                    </a:lnTo>
                    <a:lnTo>
                      <a:pt x="0" y="8"/>
                    </a:lnTo>
                    <a:lnTo>
                      <a:pt x="0" y="8"/>
                    </a:lnTo>
                    <a:lnTo>
                      <a:pt x="0" y="7"/>
                    </a:lnTo>
                    <a:lnTo>
                      <a:pt x="0" y="7"/>
                    </a:lnTo>
                    <a:lnTo>
                      <a:pt x="0" y="7"/>
                    </a:lnTo>
                    <a:lnTo>
                      <a:pt x="0" y="6"/>
                    </a:lnTo>
                    <a:lnTo>
                      <a:pt x="0" y="6"/>
                    </a:lnTo>
                    <a:lnTo>
                      <a:pt x="0" y="6"/>
                    </a:lnTo>
                    <a:lnTo>
                      <a:pt x="0" y="7"/>
                    </a:lnTo>
                    <a:lnTo>
                      <a:pt x="0" y="6"/>
                    </a:lnTo>
                    <a:lnTo>
                      <a:pt x="0" y="7"/>
                    </a:lnTo>
                    <a:lnTo>
                      <a:pt x="0" y="6"/>
                    </a:lnTo>
                    <a:lnTo>
                      <a:pt x="0" y="7"/>
                    </a:lnTo>
                    <a:lnTo>
                      <a:pt x="0" y="7"/>
                    </a:lnTo>
                    <a:lnTo>
                      <a:pt x="0" y="7"/>
                    </a:lnTo>
                    <a:lnTo>
                      <a:pt x="0" y="7"/>
                    </a:lnTo>
                    <a:lnTo>
                      <a:pt x="0" y="7"/>
                    </a:lnTo>
                    <a:lnTo>
                      <a:pt x="0" y="8"/>
                    </a:lnTo>
                    <a:lnTo>
                      <a:pt x="0" y="9"/>
                    </a:lnTo>
                    <a:lnTo>
                      <a:pt x="0" y="8"/>
                    </a:lnTo>
                    <a:lnTo>
                      <a:pt x="0" y="9"/>
                    </a:lnTo>
                    <a:lnTo>
                      <a:pt x="0" y="9"/>
                    </a:lnTo>
                    <a:lnTo>
                      <a:pt x="0" y="10"/>
                    </a:lnTo>
                    <a:lnTo>
                      <a:pt x="0" y="10"/>
                    </a:lnTo>
                    <a:lnTo>
                      <a:pt x="0" y="10"/>
                    </a:lnTo>
                    <a:lnTo>
                      <a:pt x="0" y="9"/>
                    </a:lnTo>
                    <a:lnTo>
                      <a:pt x="0" y="10"/>
                    </a:lnTo>
                    <a:lnTo>
                      <a:pt x="0" y="9"/>
                    </a:lnTo>
                    <a:lnTo>
                      <a:pt x="0" y="8"/>
                    </a:lnTo>
                    <a:lnTo>
                      <a:pt x="0" y="9"/>
                    </a:lnTo>
                    <a:lnTo>
                      <a:pt x="0" y="8"/>
                    </a:lnTo>
                    <a:lnTo>
                      <a:pt x="0" y="8"/>
                    </a:lnTo>
                    <a:lnTo>
                      <a:pt x="0" y="8"/>
                    </a:lnTo>
                    <a:lnTo>
                      <a:pt x="0" y="8"/>
                    </a:lnTo>
                    <a:lnTo>
                      <a:pt x="0" y="8"/>
                    </a:lnTo>
                    <a:lnTo>
                      <a:pt x="0" y="8"/>
                    </a:lnTo>
                    <a:lnTo>
                      <a:pt x="0" y="8"/>
                    </a:lnTo>
                    <a:lnTo>
                      <a:pt x="0" y="7"/>
                    </a:lnTo>
                    <a:lnTo>
                      <a:pt x="0" y="8"/>
                    </a:lnTo>
                    <a:lnTo>
                      <a:pt x="0" y="8"/>
                    </a:lnTo>
                    <a:lnTo>
                      <a:pt x="0" y="8"/>
                    </a:lnTo>
                    <a:lnTo>
                      <a:pt x="0" y="9"/>
                    </a:lnTo>
                    <a:lnTo>
                      <a:pt x="0" y="8"/>
                    </a:lnTo>
                    <a:lnTo>
                      <a:pt x="0" y="8"/>
                    </a:lnTo>
                    <a:lnTo>
                      <a:pt x="0" y="7"/>
                    </a:lnTo>
                    <a:lnTo>
                      <a:pt x="0" y="7"/>
                    </a:lnTo>
                    <a:lnTo>
                      <a:pt x="0" y="8"/>
                    </a:lnTo>
                    <a:lnTo>
                      <a:pt x="0" y="8"/>
                    </a:lnTo>
                    <a:lnTo>
                      <a:pt x="0" y="8"/>
                    </a:lnTo>
                    <a:lnTo>
                      <a:pt x="0" y="8"/>
                    </a:lnTo>
                    <a:lnTo>
                      <a:pt x="0" y="8"/>
                    </a:lnTo>
                    <a:lnTo>
                      <a:pt x="0" y="8"/>
                    </a:lnTo>
                    <a:lnTo>
                      <a:pt x="0" y="8"/>
                    </a:lnTo>
                    <a:lnTo>
                      <a:pt x="0" y="7"/>
                    </a:lnTo>
                    <a:lnTo>
                      <a:pt x="0" y="8"/>
                    </a:lnTo>
                    <a:lnTo>
                      <a:pt x="0" y="7"/>
                    </a:lnTo>
                    <a:lnTo>
                      <a:pt x="0" y="8"/>
                    </a:lnTo>
                    <a:lnTo>
                      <a:pt x="0" y="7"/>
                    </a:lnTo>
                    <a:lnTo>
                      <a:pt x="0" y="7"/>
                    </a:lnTo>
                    <a:lnTo>
                      <a:pt x="0" y="7"/>
                    </a:lnTo>
                    <a:lnTo>
                      <a:pt x="0" y="6"/>
                    </a:lnTo>
                    <a:lnTo>
                      <a:pt x="0" y="6"/>
                    </a:lnTo>
                    <a:lnTo>
                      <a:pt x="0" y="5"/>
                    </a:lnTo>
                    <a:lnTo>
                      <a:pt x="0" y="5"/>
                    </a:lnTo>
                    <a:lnTo>
                      <a:pt x="0" y="5"/>
                    </a:lnTo>
                    <a:lnTo>
                      <a:pt x="0" y="4"/>
                    </a:lnTo>
                    <a:lnTo>
                      <a:pt x="0" y="4"/>
                    </a:lnTo>
                    <a:lnTo>
                      <a:pt x="0" y="3"/>
                    </a:lnTo>
                    <a:lnTo>
                      <a:pt x="0" y="3"/>
                    </a:lnTo>
                    <a:lnTo>
                      <a:pt x="0" y="3"/>
                    </a:lnTo>
                    <a:lnTo>
                      <a:pt x="0" y="2"/>
                    </a:lnTo>
                    <a:lnTo>
                      <a:pt x="0" y="2"/>
                    </a:lnTo>
                    <a:lnTo>
                      <a:pt x="0" y="2"/>
                    </a:lnTo>
                    <a:lnTo>
                      <a:pt x="0" y="2"/>
                    </a:lnTo>
                    <a:lnTo>
                      <a:pt x="0" y="3"/>
                    </a:lnTo>
                    <a:lnTo>
                      <a:pt x="0" y="2"/>
                    </a:lnTo>
                    <a:lnTo>
                      <a:pt x="0" y="2"/>
                    </a:lnTo>
                    <a:lnTo>
                      <a:pt x="0" y="3"/>
                    </a:lnTo>
                    <a:lnTo>
                      <a:pt x="0" y="3"/>
                    </a:lnTo>
                    <a:lnTo>
                      <a:pt x="0" y="4"/>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1"/>
                    </a:lnTo>
                    <a:lnTo>
                      <a:pt x="0" y="1"/>
                    </a:lnTo>
                    <a:lnTo>
                      <a:pt x="0" y="1"/>
                    </a:lnTo>
                    <a:lnTo>
                      <a:pt x="0" y="1"/>
                    </a:lnTo>
                    <a:lnTo>
                      <a:pt x="0" y="1"/>
                    </a:lnTo>
                    <a:lnTo>
                      <a:pt x="0" y="0"/>
                    </a:lnTo>
                    <a:lnTo>
                      <a:pt x="0" y="0"/>
                    </a:lnTo>
                    <a:lnTo>
                      <a:pt x="0" y="1"/>
                    </a:lnTo>
                    <a:lnTo>
                      <a:pt x="0" y="1"/>
                    </a:lnTo>
                    <a:lnTo>
                      <a:pt x="0" y="2"/>
                    </a:lnTo>
                    <a:lnTo>
                      <a:pt x="0" y="2"/>
                    </a:lnTo>
                    <a:lnTo>
                      <a:pt x="0" y="2"/>
                    </a:lnTo>
                    <a:lnTo>
                      <a:pt x="0" y="2"/>
                    </a:lnTo>
                    <a:lnTo>
                      <a:pt x="0" y="2"/>
                    </a:lnTo>
                    <a:lnTo>
                      <a:pt x="0" y="2"/>
                    </a:lnTo>
                    <a:lnTo>
                      <a:pt x="0" y="3"/>
                    </a:lnTo>
                    <a:lnTo>
                      <a:pt x="0" y="3"/>
                    </a:lnTo>
                    <a:lnTo>
                      <a:pt x="0" y="4"/>
                    </a:lnTo>
                    <a:lnTo>
                      <a:pt x="0" y="5"/>
                    </a:lnTo>
                    <a:lnTo>
                      <a:pt x="0" y="4"/>
                    </a:lnTo>
                    <a:lnTo>
                      <a:pt x="0" y="4"/>
                    </a:lnTo>
                    <a:lnTo>
                      <a:pt x="0" y="5"/>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4"/>
                    </a:lnTo>
                    <a:lnTo>
                      <a:pt x="0" y="3"/>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3"/>
                    </a:lnTo>
                    <a:lnTo>
                      <a:pt x="0" y="4"/>
                    </a:lnTo>
                    <a:lnTo>
                      <a:pt x="0" y="4"/>
                    </a:lnTo>
                    <a:lnTo>
                      <a:pt x="0" y="5"/>
                    </a:lnTo>
                    <a:lnTo>
                      <a:pt x="0" y="5"/>
                    </a:lnTo>
                    <a:lnTo>
                      <a:pt x="0" y="6"/>
                    </a:lnTo>
                    <a:lnTo>
                      <a:pt x="0" y="6"/>
                    </a:lnTo>
                    <a:lnTo>
                      <a:pt x="0" y="5"/>
                    </a:lnTo>
                    <a:lnTo>
                      <a:pt x="0" y="6"/>
                    </a:lnTo>
                    <a:lnTo>
                      <a:pt x="0" y="5"/>
                    </a:lnTo>
                    <a:lnTo>
                      <a:pt x="0" y="5"/>
                    </a:lnTo>
                    <a:lnTo>
                      <a:pt x="0" y="5"/>
                    </a:lnTo>
                    <a:lnTo>
                      <a:pt x="0" y="5"/>
                    </a:lnTo>
                    <a:lnTo>
                      <a:pt x="0" y="6"/>
                    </a:lnTo>
                    <a:lnTo>
                      <a:pt x="0" y="5"/>
                    </a:lnTo>
                    <a:lnTo>
                      <a:pt x="0" y="6"/>
                    </a:lnTo>
                    <a:lnTo>
                      <a:pt x="0" y="6"/>
                    </a:lnTo>
                    <a:lnTo>
                      <a:pt x="0" y="6"/>
                    </a:lnTo>
                    <a:lnTo>
                      <a:pt x="0" y="6"/>
                    </a:lnTo>
                    <a:lnTo>
                      <a:pt x="0" y="7"/>
                    </a:lnTo>
                    <a:lnTo>
                      <a:pt x="0" y="7"/>
                    </a:lnTo>
                    <a:lnTo>
                      <a:pt x="0" y="6"/>
                    </a:lnTo>
                    <a:lnTo>
                      <a:pt x="0" y="6"/>
                    </a:lnTo>
                    <a:lnTo>
                      <a:pt x="0" y="7"/>
                    </a:lnTo>
                    <a:lnTo>
                      <a:pt x="0" y="7"/>
                    </a:lnTo>
                    <a:lnTo>
                      <a:pt x="0" y="7"/>
                    </a:lnTo>
                    <a:lnTo>
                      <a:pt x="0" y="8"/>
                    </a:lnTo>
                    <a:lnTo>
                      <a:pt x="0" y="8"/>
                    </a:lnTo>
                    <a:lnTo>
                      <a:pt x="0" y="8"/>
                    </a:lnTo>
                    <a:lnTo>
                      <a:pt x="0" y="7"/>
                    </a:lnTo>
                    <a:lnTo>
                      <a:pt x="0" y="7"/>
                    </a:lnTo>
                    <a:lnTo>
                      <a:pt x="0" y="6"/>
                    </a:lnTo>
                    <a:lnTo>
                      <a:pt x="0" y="7"/>
                    </a:lnTo>
                    <a:lnTo>
                      <a:pt x="0" y="6"/>
                    </a:lnTo>
                    <a:lnTo>
                      <a:pt x="0" y="7"/>
                    </a:lnTo>
                    <a:lnTo>
                      <a:pt x="0" y="7"/>
                    </a:lnTo>
                    <a:lnTo>
                      <a:pt x="0" y="7"/>
                    </a:lnTo>
                    <a:lnTo>
                      <a:pt x="0" y="8"/>
                    </a:lnTo>
                    <a:lnTo>
                      <a:pt x="0" y="8"/>
                    </a:lnTo>
                    <a:lnTo>
                      <a:pt x="0" y="8"/>
                    </a:lnTo>
                    <a:lnTo>
                      <a:pt x="0" y="8"/>
                    </a:lnTo>
                    <a:lnTo>
                      <a:pt x="0" y="9"/>
                    </a:lnTo>
                    <a:lnTo>
                      <a:pt x="0" y="8"/>
                    </a:lnTo>
                    <a:lnTo>
                      <a:pt x="0" y="9"/>
                    </a:lnTo>
                    <a:lnTo>
                      <a:pt x="0" y="8"/>
                    </a:lnTo>
                    <a:lnTo>
                      <a:pt x="0" y="9"/>
                    </a:lnTo>
                    <a:lnTo>
                      <a:pt x="0" y="8"/>
                    </a:lnTo>
                    <a:lnTo>
                      <a:pt x="0" y="9"/>
                    </a:lnTo>
                    <a:lnTo>
                      <a:pt x="0" y="9"/>
                    </a:lnTo>
                    <a:lnTo>
                      <a:pt x="0" y="8"/>
                    </a:lnTo>
                    <a:lnTo>
                      <a:pt x="0" y="9"/>
                    </a:lnTo>
                    <a:lnTo>
                      <a:pt x="0" y="8"/>
                    </a:lnTo>
                    <a:lnTo>
                      <a:pt x="0" y="9"/>
                    </a:lnTo>
                    <a:lnTo>
                      <a:pt x="0" y="9"/>
                    </a:lnTo>
                    <a:lnTo>
                      <a:pt x="0" y="9"/>
                    </a:lnTo>
                    <a:lnTo>
                      <a:pt x="0" y="8"/>
                    </a:lnTo>
                    <a:lnTo>
                      <a:pt x="0" y="9"/>
                    </a:lnTo>
                    <a:lnTo>
                      <a:pt x="0" y="8"/>
                    </a:lnTo>
                    <a:lnTo>
                      <a:pt x="0" y="9"/>
                    </a:lnTo>
                    <a:lnTo>
                      <a:pt x="0" y="8"/>
                    </a:lnTo>
                    <a:lnTo>
                      <a:pt x="0" y="9"/>
                    </a:lnTo>
                    <a:lnTo>
                      <a:pt x="0" y="8"/>
                    </a:lnTo>
                    <a:lnTo>
                      <a:pt x="0" y="10"/>
                    </a:lnTo>
                    <a:lnTo>
                      <a:pt x="0" y="9"/>
                    </a:lnTo>
                    <a:lnTo>
                      <a:pt x="0" y="9"/>
                    </a:lnTo>
                    <a:lnTo>
                      <a:pt x="0" y="9"/>
                    </a:lnTo>
                    <a:lnTo>
                      <a:pt x="0" y="9"/>
                    </a:lnTo>
                    <a:lnTo>
                      <a:pt x="0" y="8"/>
                    </a:lnTo>
                    <a:lnTo>
                      <a:pt x="0" y="9"/>
                    </a:lnTo>
                    <a:lnTo>
                      <a:pt x="0" y="9"/>
                    </a:lnTo>
                    <a:lnTo>
                      <a:pt x="0" y="9"/>
                    </a:lnTo>
                    <a:lnTo>
                      <a:pt x="0" y="9"/>
                    </a:lnTo>
                    <a:lnTo>
                      <a:pt x="0" y="8"/>
                    </a:lnTo>
                    <a:lnTo>
                      <a:pt x="0" y="9"/>
                    </a:lnTo>
                    <a:lnTo>
                      <a:pt x="0" y="9"/>
                    </a:lnTo>
                    <a:lnTo>
                      <a:pt x="0" y="8"/>
                    </a:lnTo>
                    <a:lnTo>
                      <a:pt x="0" y="8"/>
                    </a:lnTo>
                    <a:lnTo>
                      <a:pt x="0" y="9"/>
                    </a:lnTo>
                    <a:lnTo>
                      <a:pt x="0" y="9"/>
                    </a:lnTo>
                    <a:lnTo>
                      <a:pt x="0" y="8"/>
                    </a:lnTo>
                    <a:lnTo>
                      <a:pt x="0" y="9"/>
                    </a:lnTo>
                    <a:lnTo>
                      <a:pt x="0" y="9"/>
                    </a:lnTo>
                    <a:lnTo>
                      <a:pt x="0" y="8"/>
                    </a:lnTo>
                    <a:lnTo>
                      <a:pt x="0" y="9"/>
                    </a:lnTo>
                    <a:lnTo>
                      <a:pt x="0" y="8"/>
                    </a:lnTo>
                    <a:lnTo>
                      <a:pt x="0" y="9"/>
                    </a:lnTo>
                    <a:lnTo>
                      <a:pt x="0" y="8"/>
                    </a:lnTo>
                    <a:lnTo>
                      <a:pt x="0" y="8"/>
                    </a:lnTo>
                    <a:lnTo>
                      <a:pt x="0" y="7"/>
                    </a:lnTo>
                    <a:lnTo>
                      <a:pt x="0" y="7"/>
                    </a:lnTo>
                    <a:lnTo>
                      <a:pt x="0" y="7"/>
                    </a:lnTo>
                    <a:lnTo>
                      <a:pt x="0" y="8"/>
                    </a:lnTo>
                    <a:lnTo>
                      <a:pt x="0" y="8"/>
                    </a:lnTo>
                    <a:lnTo>
                      <a:pt x="0" y="8"/>
                    </a:lnTo>
                    <a:lnTo>
                      <a:pt x="0" y="8"/>
                    </a:lnTo>
                    <a:lnTo>
                      <a:pt x="0" y="8"/>
                    </a:lnTo>
                    <a:lnTo>
                      <a:pt x="0" y="7"/>
                    </a:lnTo>
                    <a:lnTo>
                      <a:pt x="0" y="7"/>
                    </a:lnTo>
                    <a:lnTo>
                      <a:pt x="0" y="6"/>
                    </a:lnTo>
                    <a:lnTo>
                      <a:pt x="0" y="7"/>
                    </a:lnTo>
                    <a:lnTo>
                      <a:pt x="0" y="6"/>
                    </a:lnTo>
                    <a:lnTo>
                      <a:pt x="0" y="7"/>
                    </a:lnTo>
                    <a:lnTo>
                      <a:pt x="0" y="7"/>
                    </a:lnTo>
                    <a:lnTo>
                      <a:pt x="0" y="7"/>
                    </a:lnTo>
                    <a:lnTo>
                      <a:pt x="0" y="7"/>
                    </a:lnTo>
                    <a:lnTo>
                      <a:pt x="0" y="7"/>
                    </a:lnTo>
                    <a:lnTo>
                      <a:pt x="0" y="6"/>
                    </a:lnTo>
                    <a:lnTo>
                      <a:pt x="0" y="6"/>
                    </a:lnTo>
                    <a:lnTo>
                      <a:pt x="0" y="6"/>
                    </a:lnTo>
                    <a:lnTo>
                      <a:pt x="0" y="5"/>
                    </a:lnTo>
                    <a:lnTo>
                      <a:pt x="0" y="5"/>
                    </a:lnTo>
                    <a:lnTo>
                      <a:pt x="0" y="5"/>
                    </a:lnTo>
                    <a:lnTo>
                      <a:pt x="0" y="4"/>
                    </a:lnTo>
                    <a:lnTo>
                      <a:pt x="0" y="4"/>
                    </a:lnTo>
                    <a:lnTo>
                      <a:pt x="0" y="5"/>
                    </a:lnTo>
                    <a:lnTo>
                      <a:pt x="0" y="5"/>
                    </a:lnTo>
                    <a:lnTo>
                      <a:pt x="0" y="5"/>
                    </a:lnTo>
                    <a:lnTo>
                      <a:pt x="0" y="6"/>
                    </a:lnTo>
                    <a:lnTo>
                      <a:pt x="0" y="5"/>
                    </a:lnTo>
                    <a:lnTo>
                      <a:pt x="0" y="6"/>
                    </a:lnTo>
                    <a:lnTo>
                      <a:pt x="0" y="6"/>
                    </a:lnTo>
                    <a:lnTo>
                      <a:pt x="0" y="6"/>
                    </a:lnTo>
                    <a:lnTo>
                      <a:pt x="0" y="6"/>
                    </a:lnTo>
                    <a:lnTo>
                      <a:pt x="0" y="6"/>
                    </a:lnTo>
                    <a:lnTo>
                      <a:pt x="0" y="5"/>
                    </a:lnTo>
                    <a:lnTo>
                      <a:pt x="0" y="5"/>
                    </a:lnTo>
                    <a:lnTo>
                      <a:pt x="0" y="5"/>
                    </a:lnTo>
                    <a:lnTo>
                      <a:pt x="0" y="6"/>
                    </a:lnTo>
                    <a:lnTo>
                      <a:pt x="0" y="5"/>
                    </a:lnTo>
                    <a:lnTo>
                      <a:pt x="0" y="5"/>
                    </a:lnTo>
                    <a:lnTo>
                      <a:pt x="0" y="4"/>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5"/>
                    </a:lnTo>
                    <a:lnTo>
                      <a:pt x="0" y="4"/>
                    </a:lnTo>
                    <a:lnTo>
                      <a:pt x="0" y="4"/>
                    </a:lnTo>
                    <a:lnTo>
                      <a:pt x="0" y="4"/>
                    </a:lnTo>
                    <a:lnTo>
                      <a:pt x="0" y="4"/>
                    </a:lnTo>
                    <a:lnTo>
                      <a:pt x="0" y="4"/>
                    </a:lnTo>
                    <a:lnTo>
                      <a:pt x="0" y="3"/>
                    </a:lnTo>
                    <a:lnTo>
                      <a:pt x="0" y="3"/>
                    </a:lnTo>
                    <a:lnTo>
                      <a:pt x="0" y="3"/>
                    </a:lnTo>
                  </a:path>
                </a:pathLst>
              </a:custGeom>
              <a:noFill/>
              <a:ln w="0">
                <a:solidFill>
                  <a:srgbClr val="3366FF"/>
                </a:solidFill>
                <a:prstDash val="solid"/>
                <a:round/>
                <a:headEnd/>
                <a:tailEnd/>
              </a:ln>
            </p:spPr>
            <p:txBody>
              <a:bodyPr/>
              <a:lstStyle/>
              <a:p>
                <a:endParaRPr lang="en-GB"/>
              </a:p>
            </p:txBody>
          </p:sp>
          <p:sp>
            <p:nvSpPr>
              <p:cNvPr id="186056" name="Freeform 712"/>
              <p:cNvSpPr>
                <a:spLocks/>
              </p:cNvSpPr>
              <p:nvPr/>
            </p:nvSpPr>
            <p:spPr bwMode="auto">
              <a:xfrm>
                <a:off x="3102" y="3539"/>
                <a:ext cx="6" cy="192"/>
              </a:xfrm>
              <a:custGeom>
                <a:avLst/>
                <a:gdLst/>
                <a:ahLst/>
                <a:cxnLst>
                  <a:cxn ang="0">
                    <a:pos x="0" y="9"/>
                  </a:cxn>
                  <a:cxn ang="0">
                    <a:pos x="0" y="10"/>
                  </a:cxn>
                  <a:cxn ang="0">
                    <a:pos x="0" y="8"/>
                  </a:cxn>
                  <a:cxn ang="0">
                    <a:pos x="0" y="10"/>
                  </a:cxn>
                  <a:cxn ang="0">
                    <a:pos x="0" y="7"/>
                  </a:cxn>
                  <a:cxn ang="0">
                    <a:pos x="0" y="6"/>
                  </a:cxn>
                  <a:cxn ang="0">
                    <a:pos x="0" y="7"/>
                  </a:cxn>
                  <a:cxn ang="0">
                    <a:pos x="0" y="2"/>
                  </a:cxn>
                  <a:cxn ang="0">
                    <a:pos x="0" y="7"/>
                  </a:cxn>
                  <a:cxn ang="0">
                    <a:pos x="0" y="7"/>
                  </a:cxn>
                  <a:cxn ang="0">
                    <a:pos x="0" y="6"/>
                  </a:cxn>
                  <a:cxn ang="0">
                    <a:pos x="0" y="6"/>
                  </a:cxn>
                  <a:cxn ang="0">
                    <a:pos x="0" y="4"/>
                  </a:cxn>
                  <a:cxn ang="0">
                    <a:pos x="0" y="5"/>
                  </a:cxn>
                  <a:cxn ang="0">
                    <a:pos x="0" y="4"/>
                  </a:cxn>
                  <a:cxn ang="0">
                    <a:pos x="1" y="3"/>
                  </a:cxn>
                  <a:cxn ang="0">
                    <a:pos x="1" y="6"/>
                  </a:cxn>
                  <a:cxn ang="0">
                    <a:pos x="1" y="9"/>
                  </a:cxn>
                  <a:cxn ang="0">
                    <a:pos x="1" y="11"/>
                  </a:cxn>
                  <a:cxn ang="0">
                    <a:pos x="1" y="10"/>
                  </a:cxn>
                  <a:cxn ang="0">
                    <a:pos x="1" y="12"/>
                  </a:cxn>
                  <a:cxn ang="0">
                    <a:pos x="1" y="14"/>
                  </a:cxn>
                  <a:cxn ang="0">
                    <a:pos x="1" y="11"/>
                  </a:cxn>
                  <a:cxn ang="0">
                    <a:pos x="1" y="11"/>
                  </a:cxn>
                  <a:cxn ang="0">
                    <a:pos x="1" y="10"/>
                  </a:cxn>
                  <a:cxn ang="0">
                    <a:pos x="1" y="11"/>
                  </a:cxn>
                  <a:cxn ang="0">
                    <a:pos x="1" y="12"/>
                  </a:cxn>
                  <a:cxn ang="0">
                    <a:pos x="1" y="10"/>
                  </a:cxn>
                  <a:cxn ang="0">
                    <a:pos x="1" y="12"/>
                  </a:cxn>
                  <a:cxn ang="0">
                    <a:pos x="1" y="9"/>
                  </a:cxn>
                  <a:cxn ang="0">
                    <a:pos x="1" y="9"/>
                  </a:cxn>
                  <a:cxn ang="0">
                    <a:pos x="1" y="9"/>
                  </a:cxn>
                  <a:cxn ang="0">
                    <a:pos x="1" y="6"/>
                  </a:cxn>
                  <a:cxn ang="0">
                    <a:pos x="1" y="5"/>
                  </a:cxn>
                  <a:cxn ang="0">
                    <a:pos x="1" y="4"/>
                  </a:cxn>
                  <a:cxn ang="0">
                    <a:pos x="1" y="5"/>
                  </a:cxn>
                  <a:cxn ang="0">
                    <a:pos x="1" y="6"/>
                  </a:cxn>
                  <a:cxn ang="0">
                    <a:pos x="1" y="6"/>
                  </a:cxn>
                  <a:cxn ang="0">
                    <a:pos x="1" y="5"/>
                  </a:cxn>
                  <a:cxn ang="0">
                    <a:pos x="1" y="5"/>
                  </a:cxn>
                  <a:cxn ang="0">
                    <a:pos x="1" y="5"/>
                  </a:cxn>
                  <a:cxn ang="0">
                    <a:pos x="1" y="8"/>
                  </a:cxn>
                  <a:cxn ang="0">
                    <a:pos x="1" y="11"/>
                  </a:cxn>
                  <a:cxn ang="0">
                    <a:pos x="1" y="12"/>
                  </a:cxn>
                  <a:cxn ang="0">
                    <a:pos x="1" y="13"/>
                  </a:cxn>
                  <a:cxn ang="0">
                    <a:pos x="1" y="12"/>
                  </a:cxn>
                  <a:cxn ang="0">
                    <a:pos x="1" y="10"/>
                  </a:cxn>
                  <a:cxn ang="0">
                    <a:pos x="1" y="9"/>
                  </a:cxn>
                  <a:cxn ang="0">
                    <a:pos x="1" y="8"/>
                  </a:cxn>
                  <a:cxn ang="0">
                    <a:pos x="1" y="8"/>
                  </a:cxn>
                  <a:cxn ang="0">
                    <a:pos x="1" y="7"/>
                  </a:cxn>
                  <a:cxn ang="0">
                    <a:pos x="1" y="8"/>
                  </a:cxn>
                  <a:cxn ang="0">
                    <a:pos x="1" y="8"/>
                  </a:cxn>
                  <a:cxn ang="0">
                    <a:pos x="1" y="8"/>
                  </a:cxn>
                  <a:cxn ang="0">
                    <a:pos x="1" y="6"/>
                  </a:cxn>
                  <a:cxn ang="0">
                    <a:pos x="1" y="8"/>
                  </a:cxn>
                  <a:cxn ang="0">
                    <a:pos x="1" y="8"/>
                  </a:cxn>
                  <a:cxn ang="0">
                    <a:pos x="1" y="11"/>
                  </a:cxn>
                  <a:cxn ang="0">
                    <a:pos x="1" y="9"/>
                  </a:cxn>
                  <a:cxn ang="0">
                    <a:pos x="1" y="6"/>
                  </a:cxn>
                  <a:cxn ang="0">
                    <a:pos x="1" y="10"/>
                  </a:cxn>
                  <a:cxn ang="0">
                    <a:pos x="1" y="21"/>
                  </a:cxn>
                  <a:cxn ang="0">
                    <a:pos x="1" y="29"/>
                  </a:cxn>
                </a:cxnLst>
                <a:rect l="0" t="0" r="r" b="b"/>
                <a:pathLst>
                  <a:path w="1" h="32">
                    <a:moveTo>
                      <a:pt x="0" y="6"/>
                    </a:moveTo>
                    <a:lnTo>
                      <a:pt x="0" y="6"/>
                    </a:lnTo>
                    <a:lnTo>
                      <a:pt x="0" y="7"/>
                    </a:lnTo>
                    <a:lnTo>
                      <a:pt x="0" y="8"/>
                    </a:lnTo>
                    <a:lnTo>
                      <a:pt x="0" y="7"/>
                    </a:lnTo>
                    <a:lnTo>
                      <a:pt x="0" y="7"/>
                    </a:lnTo>
                    <a:lnTo>
                      <a:pt x="0" y="8"/>
                    </a:lnTo>
                    <a:lnTo>
                      <a:pt x="0" y="8"/>
                    </a:lnTo>
                    <a:lnTo>
                      <a:pt x="0" y="8"/>
                    </a:lnTo>
                    <a:lnTo>
                      <a:pt x="0" y="8"/>
                    </a:lnTo>
                    <a:lnTo>
                      <a:pt x="0" y="9"/>
                    </a:lnTo>
                    <a:lnTo>
                      <a:pt x="0" y="9"/>
                    </a:lnTo>
                    <a:lnTo>
                      <a:pt x="0" y="9"/>
                    </a:lnTo>
                    <a:lnTo>
                      <a:pt x="0" y="8"/>
                    </a:lnTo>
                    <a:lnTo>
                      <a:pt x="0" y="8"/>
                    </a:lnTo>
                    <a:lnTo>
                      <a:pt x="0" y="8"/>
                    </a:lnTo>
                    <a:lnTo>
                      <a:pt x="0" y="7"/>
                    </a:lnTo>
                    <a:lnTo>
                      <a:pt x="0" y="8"/>
                    </a:lnTo>
                    <a:lnTo>
                      <a:pt x="0" y="9"/>
                    </a:lnTo>
                    <a:lnTo>
                      <a:pt x="0" y="9"/>
                    </a:lnTo>
                    <a:lnTo>
                      <a:pt x="0" y="9"/>
                    </a:lnTo>
                    <a:lnTo>
                      <a:pt x="0" y="10"/>
                    </a:lnTo>
                    <a:lnTo>
                      <a:pt x="0" y="10"/>
                    </a:lnTo>
                    <a:lnTo>
                      <a:pt x="0" y="10"/>
                    </a:lnTo>
                    <a:lnTo>
                      <a:pt x="0" y="10"/>
                    </a:lnTo>
                    <a:lnTo>
                      <a:pt x="0" y="10"/>
                    </a:lnTo>
                    <a:lnTo>
                      <a:pt x="0" y="9"/>
                    </a:lnTo>
                    <a:lnTo>
                      <a:pt x="0" y="8"/>
                    </a:lnTo>
                    <a:lnTo>
                      <a:pt x="0" y="8"/>
                    </a:lnTo>
                    <a:lnTo>
                      <a:pt x="0" y="8"/>
                    </a:lnTo>
                    <a:lnTo>
                      <a:pt x="0" y="8"/>
                    </a:lnTo>
                    <a:lnTo>
                      <a:pt x="0" y="9"/>
                    </a:lnTo>
                    <a:lnTo>
                      <a:pt x="0" y="8"/>
                    </a:lnTo>
                    <a:lnTo>
                      <a:pt x="0" y="8"/>
                    </a:lnTo>
                    <a:lnTo>
                      <a:pt x="0" y="7"/>
                    </a:lnTo>
                    <a:lnTo>
                      <a:pt x="0" y="8"/>
                    </a:lnTo>
                    <a:lnTo>
                      <a:pt x="0" y="8"/>
                    </a:lnTo>
                    <a:lnTo>
                      <a:pt x="0" y="8"/>
                    </a:lnTo>
                    <a:lnTo>
                      <a:pt x="0" y="9"/>
                    </a:lnTo>
                    <a:lnTo>
                      <a:pt x="0" y="8"/>
                    </a:lnTo>
                    <a:lnTo>
                      <a:pt x="0" y="9"/>
                    </a:lnTo>
                    <a:lnTo>
                      <a:pt x="0" y="9"/>
                    </a:lnTo>
                    <a:lnTo>
                      <a:pt x="0" y="9"/>
                    </a:lnTo>
                    <a:lnTo>
                      <a:pt x="0" y="10"/>
                    </a:lnTo>
                    <a:lnTo>
                      <a:pt x="0" y="10"/>
                    </a:lnTo>
                    <a:lnTo>
                      <a:pt x="0" y="10"/>
                    </a:lnTo>
                    <a:lnTo>
                      <a:pt x="0" y="10"/>
                    </a:lnTo>
                    <a:lnTo>
                      <a:pt x="0" y="10"/>
                    </a:lnTo>
                    <a:lnTo>
                      <a:pt x="0" y="9"/>
                    </a:lnTo>
                    <a:lnTo>
                      <a:pt x="0" y="9"/>
                    </a:lnTo>
                    <a:lnTo>
                      <a:pt x="0" y="8"/>
                    </a:lnTo>
                    <a:lnTo>
                      <a:pt x="0" y="8"/>
                    </a:lnTo>
                    <a:lnTo>
                      <a:pt x="0" y="8"/>
                    </a:lnTo>
                    <a:lnTo>
                      <a:pt x="0" y="8"/>
                    </a:lnTo>
                    <a:lnTo>
                      <a:pt x="0" y="7"/>
                    </a:lnTo>
                    <a:lnTo>
                      <a:pt x="0" y="7"/>
                    </a:lnTo>
                    <a:lnTo>
                      <a:pt x="0" y="7"/>
                    </a:lnTo>
                    <a:lnTo>
                      <a:pt x="0" y="6"/>
                    </a:lnTo>
                    <a:lnTo>
                      <a:pt x="0" y="6"/>
                    </a:lnTo>
                    <a:lnTo>
                      <a:pt x="0" y="6"/>
                    </a:lnTo>
                    <a:lnTo>
                      <a:pt x="0" y="6"/>
                    </a:lnTo>
                    <a:lnTo>
                      <a:pt x="0" y="5"/>
                    </a:lnTo>
                    <a:lnTo>
                      <a:pt x="0" y="5"/>
                    </a:lnTo>
                    <a:lnTo>
                      <a:pt x="0" y="5"/>
                    </a:lnTo>
                    <a:lnTo>
                      <a:pt x="0" y="6"/>
                    </a:lnTo>
                    <a:lnTo>
                      <a:pt x="0" y="6"/>
                    </a:lnTo>
                    <a:lnTo>
                      <a:pt x="0" y="7"/>
                    </a:lnTo>
                    <a:lnTo>
                      <a:pt x="0" y="6"/>
                    </a:lnTo>
                    <a:lnTo>
                      <a:pt x="0" y="6"/>
                    </a:lnTo>
                    <a:lnTo>
                      <a:pt x="0" y="7"/>
                    </a:lnTo>
                    <a:lnTo>
                      <a:pt x="0" y="7"/>
                    </a:lnTo>
                    <a:lnTo>
                      <a:pt x="0" y="7"/>
                    </a:lnTo>
                    <a:lnTo>
                      <a:pt x="0" y="7"/>
                    </a:lnTo>
                    <a:lnTo>
                      <a:pt x="0" y="7"/>
                    </a:lnTo>
                    <a:lnTo>
                      <a:pt x="0" y="8"/>
                    </a:lnTo>
                    <a:lnTo>
                      <a:pt x="0" y="8"/>
                    </a:lnTo>
                    <a:lnTo>
                      <a:pt x="0" y="7"/>
                    </a:lnTo>
                    <a:lnTo>
                      <a:pt x="0" y="7"/>
                    </a:lnTo>
                    <a:lnTo>
                      <a:pt x="0" y="6"/>
                    </a:lnTo>
                    <a:lnTo>
                      <a:pt x="0" y="5"/>
                    </a:lnTo>
                    <a:lnTo>
                      <a:pt x="0" y="5"/>
                    </a:lnTo>
                    <a:lnTo>
                      <a:pt x="0" y="5"/>
                    </a:lnTo>
                    <a:lnTo>
                      <a:pt x="0" y="5"/>
                    </a:lnTo>
                    <a:lnTo>
                      <a:pt x="0" y="4"/>
                    </a:lnTo>
                    <a:lnTo>
                      <a:pt x="0" y="4"/>
                    </a:lnTo>
                    <a:lnTo>
                      <a:pt x="0" y="3"/>
                    </a:lnTo>
                    <a:lnTo>
                      <a:pt x="0" y="2"/>
                    </a:lnTo>
                    <a:lnTo>
                      <a:pt x="0" y="2"/>
                    </a:lnTo>
                    <a:lnTo>
                      <a:pt x="0" y="2"/>
                    </a:lnTo>
                    <a:lnTo>
                      <a:pt x="0" y="2"/>
                    </a:lnTo>
                    <a:lnTo>
                      <a:pt x="0" y="3"/>
                    </a:lnTo>
                    <a:lnTo>
                      <a:pt x="0" y="3"/>
                    </a:lnTo>
                    <a:lnTo>
                      <a:pt x="0" y="4"/>
                    </a:lnTo>
                    <a:lnTo>
                      <a:pt x="0" y="4"/>
                    </a:lnTo>
                    <a:lnTo>
                      <a:pt x="0" y="5"/>
                    </a:lnTo>
                    <a:lnTo>
                      <a:pt x="0" y="5"/>
                    </a:lnTo>
                    <a:lnTo>
                      <a:pt x="0" y="6"/>
                    </a:lnTo>
                    <a:lnTo>
                      <a:pt x="0" y="6"/>
                    </a:lnTo>
                    <a:lnTo>
                      <a:pt x="0" y="7"/>
                    </a:lnTo>
                    <a:lnTo>
                      <a:pt x="0" y="7"/>
                    </a:lnTo>
                    <a:lnTo>
                      <a:pt x="0" y="7"/>
                    </a:lnTo>
                    <a:lnTo>
                      <a:pt x="0" y="7"/>
                    </a:lnTo>
                    <a:lnTo>
                      <a:pt x="0" y="8"/>
                    </a:lnTo>
                    <a:lnTo>
                      <a:pt x="0" y="8"/>
                    </a:lnTo>
                    <a:lnTo>
                      <a:pt x="0" y="8"/>
                    </a:lnTo>
                    <a:lnTo>
                      <a:pt x="0" y="7"/>
                    </a:lnTo>
                    <a:lnTo>
                      <a:pt x="0" y="8"/>
                    </a:lnTo>
                    <a:lnTo>
                      <a:pt x="0" y="7"/>
                    </a:lnTo>
                    <a:lnTo>
                      <a:pt x="0" y="8"/>
                    </a:lnTo>
                    <a:lnTo>
                      <a:pt x="0" y="7"/>
                    </a:lnTo>
                    <a:lnTo>
                      <a:pt x="0" y="7"/>
                    </a:lnTo>
                    <a:lnTo>
                      <a:pt x="0" y="7"/>
                    </a:lnTo>
                    <a:lnTo>
                      <a:pt x="0" y="6"/>
                    </a:lnTo>
                    <a:lnTo>
                      <a:pt x="0" y="6"/>
                    </a:lnTo>
                    <a:lnTo>
                      <a:pt x="0" y="6"/>
                    </a:lnTo>
                    <a:lnTo>
                      <a:pt x="0" y="6"/>
                    </a:lnTo>
                    <a:lnTo>
                      <a:pt x="0" y="6"/>
                    </a:lnTo>
                    <a:lnTo>
                      <a:pt x="0" y="6"/>
                    </a:lnTo>
                    <a:lnTo>
                      <a:pt x="0" y="5"/>
                    </a:lnTo>
                    <a:lnTo>
                      <a:pt x="0" y="6"/>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5"/>
                    </a:lnTo>
                    <a:lnTo>
                      <a:pt x="0" y="6"/>
                    </a:lnTo>
                    <a:lnTo>
                      <a:pt x="0" y="5"/>
                    </a:lnTo>
                    <a:lnTo>
                      <a:pt x="0" y="5"/>
                    </a:lnTo>
                    <a:lnTo>
                      <a:pt x="0" y="4"/>
                    </a:lnTo>
                    <a:lnTo>
                      <a:pt x="0" y="4"/>
                    </a:lnTo>
                    <a:lnTo>
                      <a:pt x="0" y="4"/>
                    </a:lnTo>
                    <a:lnTo>
                      <a:pt x="0" y="4"/>
                    </a:lnTo>
                    <a:lnTo>
                      <a:pt x="0" y="4"/>
                    </a:lnTo>
                    <a:lnTo>
                      <a:pt x="0" y="4"/>
                    </a:lnTo>
                    <a:lnTo>
                      <a:pt x="0" y="4"/>
                    </a:lnTo>
                    <a:lnTo>
                      <a:pt x="0" y="5"/>
                    </a:lnTo>
                    <a:lnTo>
                      <a:pt x="0" y="4"/>
                    </a:lnTo>
                    <a:lnTo>
                      <a:pt x="0" y="4"/>
                    </a:lnTo>
                    <a:lnTo>
                      <a:pt x="0" y="4"/>
                    </a:lnTo>
                    <a:lnTo>
                      <a:pt x="0" y="3"/>
                    </a:lnTo>
                    <a:lnTo>
                      <a:pt x="0" y="4"/>
                    </a:lnTo>
                    <a:lnTo>
                      <a:pt x="0" y="4"/>
                    </a:lnTo>
                    <a:lnTo>
                      <a:pt x="0" y="4"/>
                    </a:lnTo>
                    <a:lnTo>
                      <a:pt x="0" y="4"/>
                    </a:lnTo>
                    <a:lnTo>
                      <a:pt x="0" y="5"/>
                    </a:lnTo>
                    <a:lnTo>
                      <a:pt x="0" y="5"/>
                    </a:lnTo>
                    <a:lnTo>
                      <a:pt x="0" y="6"/>
                    </a:lnTo>
                    <a:lnTo>
                      <a:pt x="0" y="5"/>
                    </a:lnTo>
                    <a:lnTo>
                      <a:pt x="0" y="5"/>
                    </a:lnTo>
                    <a:lnTo>
                      <a:pt x="0" y="5"/>
                    </a:lnTo>
                    <a:lnTo>
                      <a:pt x="0" y="4"/>
                    </a:lnTo>
                    <a:lnTo>
                      <a:pt x="0" y="4"/>
                    </a:lnTo>
                    <a:lnTo>
                      <a:pt x="0" y="3"/>
                    </a:lnTo>
                    <a:lnTo>
                      <a:pt x="0" y="4"/>
                    </a:lnTo>
                    <a:lnTo>
                      <a:pt x="0" y="4"/>
                    </a:lnTo>
                    <a:lnTo>
                      <a:pt x="0" y="4"/>
                    </a:lnTo>
                    <a:lnTo>
                      <a:pt x="0" y="4"/>
                    </a:lnTo>
                    <a:lnTo>
                      <a:pt x="0" y="4"/>
                    </a:lnTo>
                    <a:lnTo>
                      <a:pt x="0" y="3"/>
                    </a:lnTo>
                    <a:lnTo>
                      <a:pt x="1" y="4"/>
                    </a:lnTo>
                    <a:lnTo>
                      <a:pt x="1" y="4"/>
                    </a:lnTo>
                    <a:lnTo>
                      <a:pt x="1" y="3"/>
                    </a:lnTo>
                    <a:lnTo>
                      <a:pt x="1" y="2"/>
                    </a:lnTo>
                    <a:lnTo>
                      <a:pt x="1" y="2"/>
                    </a:lnTo>
                    <a:lnTo>
                      <a:pt x="1" y="2"/>
                    </a:lnTo>
                    <a:lnTo>
                      <a:pt x="1" y="3"/>
                    </a:lnTo>
                    <a:lnTo>
                      <a:pt x="1" y="3"/>
                    </a:lnTo>
                    <a:lnTo>
                      <a:pt x="1" y="3"/>
                    </a:lnTo>
                    <a:lnTo>
                      <a:pt x="1" y="4"/>
                    </a:lnTo>
                    <a:lnTo>
                      <a:pt x="1" y="5"/>
                    </a:lnTo>
                    <a:lnTo>
                      <a:pt x="1" y="4"/>
                    </a:lnTo>
                    <a:lnTo>
                      <a:pt x="1" y="4"/>
                    </a:lnTo>
                    <a:lnTo>
                      <a:pt x="1" y="5"/>
                    </a:lnTo>
                    <a:lnTo>
                      <a:pt x="1" y="4"/>
                    </a:lnTo>
                    <a:lnTo>
                      <a:pt x="1" y="5"/>
                    </a:lnTo>
                    <a:lnTo>
                      <a:pt x="1" y="6"/>
                    </a:lnTo>
                    <a:lnTo>
                      <a:pt x="1" y="6"/>
                    </a:lnTo>
                    <a:lnTo>
                      <a:pt x="1" y="5"/>
                    </a:lnTo>
                    <a:lnTo>
                      <a:pt x="1" y="6"/>
                    </a:lnTo>
                    <a:lnTo>
                      <a:pt x="1" y="6"/>
                    </a:lnTo>
                    <a:lnTo>
                      <a:pt x="1" y="6"/>
                    </a:lnTo>
                    <a:lnTo>
                      <a:pt x="1" y="6"/>
                    </a:lnTo>
                    <a:lnTo>
                      <a:pt x="1" y="7"/>
                    </a:lnTo>
                    <a:lnTo>
                      <a:pt x="1" y="8"/>
                    </a:lnTo>
                    <a:lnTo>
                      <a:pt x="1" y="8"/>
                    </a:lnTo>
                    <a:lnTo>
                      <a:pt x="1" y="8"/>
                    </a:lnTo>
                    <a:lnTo>
                      <a:pt x="1" y="8"/>
                    </a:lnTo>
                    <a:lnTo>
                      <a:pt x="1" y="8"/>
                    </a:lnTo>
                    <a:lnTo>
                      <a:pt x="1" y="8"/>
                    </a:lnTo>
                    <a:lnTo>
                      <a:pt x="1" y="9"/>
                    </a:lnTo>
                    <a:lnTo>
                      <a:pt x="1" y="9"/>
                    </a:lnTo>
                    <a:lnTo>
                      <a:pt x="1" y="9"/>
                    </a:lnTo>
                    <a:lnTo>
                      <a:pt x="1" y="10"/>
                    </a:lnTo>
                    <a:lnTo>
                      <a:pt x="1" y="10"/>
                    </a:lnTo>
                    <a:lnTo>
                      <a:pt x="1" y="9"/>
                    </a:lnTo>
                    <a:lnTo>
                      <a:pt x="1" y="10"/>
                    </a:lnTo>
                    <a:lnTo>
                      <a:pt x="1" y="10"/>
                    </a:lnTo>
                    <a:lnTo>
                      <a:pt x="1" y="11"/>
                    </a:lnTo>
                    <a:lnTo>
                      <a:pt x="1" y="11"/>
                    </a:lnTo>
                    <a:lnTo>
                      <a:pt x="1" y="10"/>
                    </a:lnTo>
                    <a:lnTo>
                      <a:pt x="1" y="11"/>
                    </a:lnTo>
                    <a:lnTo>
                      <a:pt x="1" y="11"/>
                    </a:lnTo>
                    <a:lnTo>
                      <a:pt x="1" y="11"/>
                    </a:lnTo>
                    <a:lnTo>
                      <a:pt x="1" y="11"/>
                    </a:lnTo>
                    <a:lnTo>
                      <a:pt x="1" y="12"/>
                    </a:lnTo>
                    <a:lnTo>
                      <a:pt x="1" y="11"/>
                    </a:lnTo>
                    <a:lnTo>
                      <a:pt x="1" y="12"/>
                    </a:lnTo>
                    <a:lnTo>
                      <a:pt x="1" y="11"/>
                    </a:lnTo>
                    <a:lnTo>
                      <a:pt x="1" y="12"/>
                    </a:lnTo>
                    <a:lnTo>
                      <a:pt x="1" y="11"/>
                    </a:lnTo>
                    <a:lnTo>
                      <a:pt x="1" y="11"/>
                    </a:lnTo>
                    <a:lnTo>
                      <a:pt x="1" y="10"/>
                    </a:lnTo>
                    <a:lnTo>
                      <a:pt x="1" y="11"/>
                    </a:lnTo>
                    <a:lnTo>
                      <a:pt x="1" y="10"/>
                    </a:lnTo>
                    <a:lnTo>
                      <a:pt x="1" y="10"/>
                    </a:lnTo>
                    <a:lnTo>
                      <a:pt x="1" y="10"/>
                    </a:lnTo>
                    <a:lnTo>
                      <a:pt x="1" y="11"/>
                    </a:lnTo>
                    <a:lnTo>
                      <a:pt x="1" y="12"/>
                    </a:lnTo>
                    <a:lnTo>
                      <a:pt x="1" y="11"/>
                    </a:lnTo>
                    <a:lnTo>
                      <a:pt x="1" y="12"/>
                    </a:lnTo>
                    <a:lnTo>
                      <a:pt x="1" y="12"/>
                    </a:lnTo>
                    <a:lnTo>
                      <a:pt x="1" y="12"/>
                    </a:lnTo>
                    <a:lnTo>
                      <a:pt x="1" y="12"/>
                    </a:lnTo>
                    <a:lnTo>
                      <a:pt x="1" y="13"/>
                    </a:lnTo>
                    <a:lnTo>
                      <a:pt x="1" y="12"/>
                    </a:lnTo>
                    <a:lnTo>
                      <a:pt x="1" y="13"/>
                    </a:lnTo>
                    <a:lnTo>
                      <a:pt x="1" y="13"/>
                    </a:lnTo>
                    <a:lnTo>
                      <a:pt x="1" y="14"/>
                    </a:lnTo>
                    <a:lnTo>
                      <a:pt x="1" y="14"/>
                    </a:lnTo>
                    <a:lnTo>
                      <a:pt x="1" y="14"/>
                    </a:lnTo>
                    <a:lnTo>
                      <a:pt x="1" y="14"/>
                    </a:lnTo>
                    <a:lnTo>
                      <a:pt x="1" y="13"/>
                    </a:lnTo>
                    <a:lnTo>
                      <a:pt x="1" y="13"/>
                    </a:lnTo>
                    <a:lnTo>
                      <a:pt x="1" y="14"/>
                    </a:lnTo>
                    <a:lnTo>
                      <a:pt x="1" y="13"/>
                    </a:lnTo>
                    <a:lnTo>
                      <a:pt x="1" y="13"/>
                    </a:lnTo>
                    <a:lnTo>
                      <a:pt x="1" y="13"/>
                    </a:lnTo>
                    <a:lnTo>
                      <a:pt x="1" y="13"/>
                    </a:lnTo>
                    <a:lnTo>
                      <a:pt x="1" y="13"/>
                    </a:lnTo>
                    <a:lnTo>
                      <a:pt x="1" y="12"/>
                    </a:lnTo>
                    <a:lnTo>
                      <a:pt x="1" y="13"/>
                    </a:lnTo>
                    <a:lnTo>
                      <a:pt x="1" y="12"/>
                    </a:lnTo>
                    <a:lnTo>
                      <a:pt x="1" y="12"/>
                    </a:lnTo>
                    <a:lnTo>
                      <a:pt x="1" y="12"/>
                    </a:lnTo>
                    <a:lnTo>
                      <a:pt x="1" y="11"/>
                    </a:lnTo>
                    <a:lnTo>
                      <a:pt x="1" y="13"/>
                    </a:lnTo>
                    <a:lnTo>
                      <a:pt x="1" y="12"/>
                    </a:lnTo>
                    <a:lnTo>
                      <a:pt x="1" y="11"/>
                    </a:lnTo>
                    <a:lnTo>
                      <a:pt x="1" y="12"/>
                    </a:lnTo>
                    <a:lnTo>
                      <a:pt x="1" y="13"/>
                    </a:lnTo>
                    <a:lnTo>
                      <a:pt x="1" y="12"/>
                    </a:lnTo>
                    <a:lnTo>
                      <a:pt x="1" y="11"/>
                    </a:lnTo>
                    <a:lnTo>
                      <a:pt x="1" y="12"/>
                    </a:lnTo>
                    <a:lnTo>
                      <a:pt x="1" y="11"/>
                    </a:lnTo>
                    <a:lnTo>
                      <a:pt x="1" y="11"/>
                    </a:lnTo>
                    <a:lnTo>
                      <a:pt x="1" y="11"/>
                    </a:lnTo>
                    <a:lnTo>
                      <a:pt x="1" y="11"/>
                    </a:lnTo>
                    <a:lnTo>
                      <a:pt x="1" y="11"/>
                    </a:lnTo>
                    <a:lnTo>
                      <a:pt x="1" y="10"/>
                    </a:lnTo>
                    <a:lnTo>
                      <a:pt x="1" y="10"/>
                    </a:lnTo>
                    <a:lnTo>
                      <a:pt x="1" y="10"/>
                    </a:lnTo>
                    <a:lnTo>
                      <a:pt x="1" y="10"/>
                    </a:lnTo>
                    <a:lnTo>
                      <a:pt x="1" y="10"/>
                    </a:lnTo>
                    <a:lnTo>
                      <a:pt x="1" y="10"/>
                    </a:lnTo>
                    <a:lnTo>
                      <a:pt x="1" y="10"/>
                    </a:lnTo>
                    <a:lnTo>
                      <a:pt x="1" y="10"/>
                    </a:lnTo>
                    <a:lnTo>
                      <a:pt x="1" y="10"/>
                    </a:lnTo>
                    <a:lnTo>
                      <a:pt x="1" y="10"/>
                    </a:lnTo>
                    <a:lnTo>
                      <a:pt x="1" y="9"/>
                    </a:lnTo>
                    <a:lnTo>
                      <a:pt x="1" y="10"/>
                    </a:lnTo>
                    <a:lnTo>
                      <a:pt x="1" y="9"/>
                    </a:lnTo>
                    <a:lnTo>
                      <a:pt x="1" y="9"/>
                    </a:lnTo>
                    <a:lnTo>
                      <a:pt x="1" y="9"/>
                    </a:lnTo>
                    <a:lnTo>
                      <a:pt x="1" y="9"/>
                    </a:lnTo>
                    <a:lnTo>
                      <a:pt x="1" y="10"/>
                    </a:lnTo>
                    <a:lnTo>
                      <a:pt x="1" y="10"/>
                    </a:lnTo>
                    <a:lnTo>
                      <a:pt x="1" y="10"/>
                    </a:lnTo>
                    <a:lnTo>
                      <a:pt x="1" y="11"/>
                    </a:lnTo>
                    <a:lnTo>
                      <a:pt x="1" y="11"/>
                    </a:lnTo>
                    <a:lnTo>
                      <a:pt x="1" y="11"/>
                    </a:lnTo>
                    <a:lnTo>
                      <a:pt x="1" y="11"/>
                    </a:lnTo>
                    <a:lnTo>
                      <a:pt x="1" y="11"/>
                    </a:lnTo>
                    <a:lnTo>
                      <a:pt x="1" y="11"/>
                    </a:lnTo>
                    <a:lnTo>
                      <a:pt x="1" y="12"/>
                    </a:lnTo>
                    <a:lnTo>
                      <a:pt x="1" y="12"/>
                    </a:lnTo>
                    <a:lnTo>
                      <a:pt x="1" y="13"/>
                    </a:lnTo>
                    <a:lnTo>
                      <a:pt x="1" y="12"/>
                    </a:lnTo>
                    <a:lnTo>
                      <a:pt x="1" y="13"/>
                    </a:lnTo>
                    <a:lnTo>
                      <a:pt x="1" y="12"/>
                    </a:lnTo>
                    <a:lnTo>
                      <a:pt x="1" y="12"/>
                    </a:lnTo>
                    <a:lnTo>
                      <a:pt x="1" y="12"/>
                    </a:lnTo>
                    <a:lnTo>
                      <a:pt x="1" y="12"/>
                    </a:lnTo>
                    <a:lnTo>
                      <a:pt x="1" y="11"/>
                    </a:lnTo>
                    <a:lnTo>
                      <a:pt x="1" y="12"/>
                    </a:lnTo>
                    <a:lnTo>
                      <a:pt x="1" y="11"/>
                    </a:lnTo>
                    <a:lnTo>
                      <a:pt x="1" y="11"/>
                    </a:lnTo>
                    <a:lnTo>
                      <a:pt x="1" y="11"/>
                    </a:lnTo>
                    <a:lnTo>
                      <a:pt x="1" y="11"/>
                    </a:lnTo>
                    <a:lnTo>
                      <a:pt x="1" y="11"/>
                    </a:lnTo>
                    <a:lnTo>
                      <a:pt x="1" y="10"/>
                    </a:lnTo>
                    <a:lnTo>
                      <a:pt x="1" y="11"/>
                    </a:lnTo>
                    <a:lnTo>
                      <a:pt x="1" y="11"/>
                    </a:lnTo>
                    <a:lnTo>
                      <a:pt x="1" y="11"/>
                    </a:lnTo>
                    <a:lnTo>
                      <a:pt x="1" y="11"/>
                    </a:lnTo>
                    <a:lnTo>
                      <a:pt x="1" y="11"/>
                    </a:lnTo>
                    <a:lnTo>
                      <a:pt x="1" y="11"/>
                    </a:lnTo>
                    <a:lnTo>
                      <a:pt x="1" y="11"/>
                    </a:lnTo>
                    <a:lnTo>
                      <a:pt x="1" y="11"/>
                    </a:lnTo>
                    <a:lnTo>
                      <a:pt x="1" y="11"/>
                    </a:lnTo>
                    <a:lnTo>
                      <a:pt x="1" y="11"/>
                    </a:lnTo>
                    <a:lnTo>
                      <a:pt x="1" y="12"/>
                    </a:lnTo>
                    <a:lnTo>
                      <a:pt x="1" y="11"/>
                    </a:lnTo>
                    <a:lnTo>
                      <a:pt x="1" y="11"/>
                    </a:lnTo>
                    <a:lnTo>
                      <a:pt x="1" y="11"/>
                    </a:lnTo>
                    <a:lnTo>
                      <a:pt x="1" y="10"/>
                    </a:lnTo>
                    <a:lnTo>
                      <a:pt x="1" y="11"/>
                    </a:lnTo>
                    <a:lnTo>
                      <a:pt x="1" y="10"/>
                    </a:lnTo>
                    <a:lnTo>
                      <a:pt x="1" y="11"/>
                    </a:lnTo>
                    <a:lnTo>
                      <a:pt x="1" y="10"/>
                    </a:lnTo>
                    <a:lnTo>
                      <a:pt x="1" y="10"/>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9"/>
                    </a:lnTo>
                    <a:lnTo>
                      <a:pt x="1" y="10"/>
                    </a:lnTo>
                    <a:lnTo>
                      <a:pt x="1" y="10"/>
                    </a:lnTo>
                    <a:lnTo>
                      <a:pt x="1" y="9"/>
                    </a:lnTo>
                    <a:lnTo>
                      <a:pt x="1" y="10"/>
                    </a:lnTo>
                    <a:lnTo>
                      <a:pt x="1" y="10"/>
                    </a:lnTo>
                    <a:lnTo>
                      <a:pt x="1" y="10"/>
                    </a:lnTo>
                    <a:lnTo>
                      <a:pt x="1" y="10"/>
                    </a:lnTo>
                    <a:lnTo>
                      <a:pt x="1" y="10"/>
                    </a:lnTo>
                    <a:lnTo>
                      <a:pt x="1" y="9"/>
                    </a:lnTo>
                    <a:lnTo>
                      <a:pt x="1" y="9"/>
                    </a:lnTo>
                    <a:lnTo>
                      <a:pt x="1" y="9"/>
                    </a:lnTo>
                    <a:lnTo>
                      <a:pt x="1" y="9"/>
                    </a:lnTo>
                    <a:lnTo>
                      <a:pt x="1" y="10"/>
                    </a:lnTo>
                    <a:lnTo>
                      <a:pt x="1" y="10"/>
                    </a:lnTo>
                    <a:lnTo>
                      <a:pt x="1" y="9"/>
                    </a:lnTo>
                    <a:lnTo>
                      <a:pt x="1" y="10"/>
                    </a:lnTo>
                    <a:lnTo>
                      <a:pt x="1" y="9"/>
                    </a:lnTo>
                    <a:lnTo>
                      <a:pt x="1" y="8"/>
                    </a:lnTo>
                    <a:lnTo>
                      <a:pt x="1" y="8"/>
                    </a:lnTo>
                    <a:lnTo>
                      <a:pt x="1" y="7"/>
                    </a:lnTo>
                    <a:lnTo>
                      <a:pt x="1" y="6"/>
                    </a:lnTo>
                    <a:lnTo>
                      <a:pt x="1" y="5"/>
                    </a:lnTo>
                    <a:lnTo>
                      <a:pt x="1" y="4"/>
                    </a:lnTo>
                    <a:lnTo>
                      <a:pt x="1" y="4"/>
                    </a:lnTo>
                    <a:lnTo>
                      <a:pt x="1" y="3"/>
                    </a:lnTo>
                    <a:lnTo>
                      <a:pt x="1" y="3"/>
                    </a:lnTo>
                    <a:lnTo>
                      <a:pt x="1" y="3"/>
                    </a:lnTo>
                    <a:lnTo>
                      <a:pt x="1" y="3"/>
                    </a:lnTo>
                    <a:lnTo>
                      <a:pt x="1" y="4"/>
                    </a:lnTo>
                    <a:lnTo>
                      <a:pt x="1" y="4"/>
                    </a:lnTo>
                    <a:lnTo>
                      <a:pt x="1" y="4"/>
                    </a:lnTo>
                    <a:lnTo>
                      <a:pt x="1" y="5"/>
                    </a:lnTo>
                    <a:lnTo>
                      <a:pt x="1" y="4"/>
                    </a:lnTo>
                    <a:lnTo>
                      <a:pt x="1" y="4"/>
                    </a:lnTo>
                    <a:lnTo>
                      <a:pt x="1" y="4"/>
                    </a:lnTo>
                    <a:lnTo>
                      <a:pt x="1" y="4"/>
                    </a:lnTo>
                    <a:lnTo>
                      <a:pt x="1" y="4"/>
                    </a:lnTo>
                    <a:lnTo>
                      <a:pt x="1" y="5"/>
                    </a:lnTo>
                    <a:lnTo>
                      <a:pt x="1" y="5"/>
                    </a:lnTo>
                    <a:lnTo>
                      <a:pt x="1" y="5"/>
                    </a:lnTo>
                    <a:lnTo>
                      <a:pt x="1" y="4"/>
                    </a:lnTo>
                    <a:lnTo>
                      <a:pt x="1" y="4"/>
                    </a:lnTo>
                    <a:lnTo>
                      <a:pt x="1" y="4"/>
                    </a:lnTo>
                    <a:lnTo>
                      <a:pt x="1" y="4"/>
                    </a:lnTo>
                    <a:lnTo>
                      <a:pt x="1" y="4"/>
                    </a:lnTo>
                    <a:lnTo>
                      <a:pt x="1" y="4"/>
                    </a:lnTo>
                    <a:lnTo>
                      <a:pt x="1" y="4"/>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5"/>
                    </a:lnTo>
                    <a:lnTo>
                      <a:pt x="1" y="5"/>
                    </a:lnTo>
                    <a:lnTo>
                      <a:pt x="1" y="6"/>
                    </a:lnTo>
                    <a:lnTo>
                      <a:pt x="1" y="6"/>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5"/>
                    </a:lnTo>
                    <a:lnTo>
                      <a:pt x="1" y="5"/>
                    </a:lnTo>
                    <a:lnTo>
                      <a:pt x="1" y="5"/>
                    </a:lnTo>
                    <a:lnTo>
                      <a:pt x="1" y="5"/>
                    </a:lnTo>
                    <a:lnTo>
                      <a:pt x="1" y="5"/>
                    </a:lnTo>
                    <a:lnTo>
                      <a:pt x="1" y="6"/>
                    </a:lnTo>
                    <a:lnTo>
                      <a:pt x="1" y="5"/>
                    </a:lnTo>
                    <a:lnTo>
                      <a:pt x="1" y="5"/>
                    </a:lnTo>
                    <a:lnTo>
                      <a:pt x="1" y="5"/>
                    </a:lnTo>
                    <a:lnTo>
                      <a:pt x="1" y="4"/>
                    </a:lnTo>
                    <a:lnTo>
                      <a:pt x="1" y="5"/>
                    </a:lnTo>
                    <a:lnTo>
                      <a:pt x="1" y="5"/>
                    </a:lnTo>
                    <a:lnTo>
                      <a:pt x="1" y="5"/>
                    </a:lnTo>
                    <a:lnTo>
                      <a:pt x="1" y="4"/>
                    </a:lnTo>
                    <a:lnTo>
                      <a:pt x="1" y="4"/>
                    </a:lnTo>
                    <a:lnTo>
                      <a:pt x="1" y="5"/>
                    </a:lnTo>
                    <a:lnTo>
                      <a:pt x="1" y="5"/>
                    </a:lnTo>
                    <a:lnTo>
                      <a:pt x="1" y="5"/>
                    </a:lnTo>
                    <a:lnTo>
                      <a:pt x="1" y="6"/>
                    </a:lnTo>
                    <a:lnTo>
                      <a:pt x="1" y="5"/>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7"/>
                    </a:lnTo>
                    <a:lnTo>
                      <a:pt x="1" y="7"/>
                    </a:lnTo>
                    <a:lnTo>
                      <a:pt x="1" y="8"/>
                    </a:lnTo>
                    <a:lnTo>
                      <a:pt x="1" y="9"/>
                    </a:lnTo>
                    <a:lnTo>
                      <a:pt x="1" y="9"/>
                    </a:lnTo>
                    <a:lnTo>
                      <a:pt x="1" y="9"/>
                    </a:lnTo>
                    <a:lnTo>
                      <a:pt x="1" y="10"/>
                    </a:lnTo>
                    <a:lnTo>
                      <a:pt x="1" y="11"/>
                    </a:lnTo>
                    <a:lnTo>
                      <a:pt x="1" y="11"/>
                    </a:lnTo>
                    <a:lnTo>
                      <a:pt x="1" y="11"/>
                    </a:lnTo>
                    <a:lnTo>
                      <a:pt x="1" y="11"/>
                    </a:lnTo>
                    <a:lnTo>
                      <a:pt x="1" y="11"/>
                    </a:lnTo>
                    <a:lnTo>
                      <a:pt x="1" y="12"/>
                    </a:lnTo>
                    <a:lnTo>
                      <a:pt x="1" y="11"/>
                    </a:lnTo>
                    <a:lnTo>
                      <a:pt x="1" y="11"/>
                    </a:lnTo>
                    <a:lnTo>
                      <a:pt x="1" y="12"/>
                    </a:lnTo>
                    <a:lnTo>
                      <a:pt x="1" y="12"/>
                    </a:lnTo>
                    <a:lnTo>
                      <a:pt x="1" y="12"/>
                    </a:lnTo>
                    <a:lnTo>
                      <a:pt x="1" y="12"/>
                    </a:lnTo>
                    <a:lnTo>
                      <a:pt x="1" y="12"/>
                    </a:lnTo>
                    <a:lnTo>
                      <a:pt x="1" y="12"/>
                    </a:lnTo>
                    <a:lnTo>
                      <a:pt x="1" y="12"/>
                    </a:lnTo>
                    <a:lnTo>
                      <a:pt x="1" y="12"/>
                    </a:lnTo>
                    <a:lnTo>
                      <a:pt x="1" y="11"/>
                    </a:lnTo>
                    <a:lnTo>
                      <a:pt x="1" y="12"/>
                    </a:lnTo>
                    <a:lnTo>
                      <a:pt x="1" y="13"/>
                    </a:lnTo>
                    <a:lnTo>
                      <a:pt x="1" y="12"/>
                    </a:lnTo>
                    <a:lnTo>
                      <a:pt x="1" y="12"/>
                    </a:lnTo>
                    <a:lnTo>
                      <a:pt x="1" y="12"/>
                    </a:lnTo>
                    <a:lnTo>
                      <a:pt x="1" y="12"/>
                    </a:lnTo>
                    <a:lnTo>
                      <a:pt x="1" y="11"/>
                    </a:lnTo>
                    <a:lnTo>
                      <a:pt x="1" y="12"/>
                    </a:lnTo>
                    <a:lnTo>
                      <a:pt x="1" y="12"/>
                    </a:lnTo>
                    <a:lnTo>
                      <a:pt x="1" y="13"/>
                    </a:lnTo>
                    <a:lnTo>
                      <a:pt x="1" y="12"/>
                    </a:lnTo>
                    <a:lnTo>
                      <a:pt x="1" y="13"/>
                    </a:lnTo>
                    <a:lnTo>
                      <a:pt x="1" y="12"/>
                    </a:lnTo>
                    <a:lnTo>
                      <a:pt x="1" y="13"/>
                    </a:lnTo>
                    <a:lnTo>
                      <a:pt x="1" y="13"/>
                    </a:lnTo>
                    <a:lnTo>
                      <a:pt x="1" y="13"/>
                    </a:lnTo>
                    <a:lnTo>
                      <a:pt x="1" y="13"/>
                    </a:lnTo>
                    <a:lnTo>
                      <a:pt x="1" y="13"/>
                    </a:lnTo>
                    <a:lnTo>
                      <a:pt x="1" y="13"/>
                    </a:lnTo>
                    <a:lnTo>
                      <a:pt x="1" y="13"/>
                    </a:lnTo>
                    <a:lnTo>
                      <a:pt x="1" y="13"/>
                    </a:lnTo>
                    <a:lnTo>
                      <a:pt x="1" y="13"/>
                    </a:lnTo>
                    <a:lnTo>
                      <a:pt x="1" y="12"/>
                    </a:lnTo>
                    <a:lnTo>
                      <a:pt x="1" y="11"/>
                    </a:lnTo>
                    <a:lnTo>
                      <a:pt x="1" y="11"/>
                    </a:lnTo>
                    <a:lnTo>
                      <a:pt x="1" y="12"/>
                    </a:lnTo>
                    <a:lnTo>
                      <a:pt x="1" y="11"/>
                    </a:lnTo>
                    <a:lnTo>
                      <a:pt x="1" y="12"/>
                    </a:lnTo>
                    <a:lnTo>
                      <a:pt x="1" y="12"/>
                    </a:lnTo>
                    <a:lnTo>
                      <a:pt x="1" y="11"/>
                    </a:lnTo>
                    <a:lnTo>
                      <a:pt x="1" y="11"/>
                    </a:lnTo>
                    <a:lnTo>
                      <a:pt x="1" y="10"/>
                    </a:lnTo>
                    <a:lnTo>
                      <a:pt x="1" y="10"/>
                    </a:lnTo>
                    <a:lnTo>
                      <a:pt x="1" y="10"/>
                    </a:lnTo>
                    <a:lnTo>
                      <a:pt x="1" y="9"/>
                    </a:lnTo>
                    <a:lnTo>
                      <a:pt x="1" y="9"/>
                    </a:lnTo>
                    <a:lnTo>
                      <a:pt x="1" y="9"/>
                    </a:lnTo>
                    <a:lnTo>
                      <a:pt x="1" y="9"/>
                    </a:lnTo>
                    <a:lnTo>
                      <a:pt x="1" y="9"/>
                    </a:lnTo>
                    <a:lnTo>
                      <a:pt x="1" y="8"/>
                    </a:lnTo>
                    <a:lnTo>
                      <a:pt x="1" y="8"/>
                    </a:lnTo>
                    <a:lnTo>
                      <a:pt x="1" y="8"/>
                    </a:lnTo>
                    <a:lnTo>
                      <a:pt x="1" y="9"/>
                    </a:lnTo>
                    <a:lnTo>
                      <a:pt x="1" y="10"/>
                    </a:lnTo>
                    <a:lnTo>
                      <a:pt x="1" y="9"/>
                    </a:lnTo>
                    <a:lnTo>
                      <a:pt x="1" y="9"/>
                    </a:lnTo>
                    <a:lnTo>
                      <a:pt x="1" y="9"/>
                    </a:lnTo>
                    <a:lnTo>
                      <a:pt x="1" y="9"/>
                    </a:lnTo>
                    <a:lnTo>
                      <a:pt x="1" y="8"/>
                    </a:lnTo>
                    <a:lnTo>
                      <a:pt x="1" y="8"/>
                    </a:lnTo>
                    <a:lnTo>
                      <a:pt x="1" y="7"/>
                    </a:lnTo>
                    <a:lnTo>
                      <a:pt x="1" y="8"/>
                    </a:lnTo>
                    <a:lnTo>
                      <a:pt x="1" y="9"/>
                    </a:lnTo>
                    <a:lnTo>
                      <a:pt x="1" y="9"/>
                    </a:lnTo>
                    <a:lnTo>
                      <a:pt x="1" y="9"/>
                    </a:lnTo>
                    <a:lnTo>
                      <a:pt x="1" y="8"/>
                    </a:lnTo>
                    <a:lnTo>
                      <a:pt x="1" y="9"/>
                    </a:lnTo>
                    <a:lnTo>
                      <a:pt x="1" y="8"/>
                    </a:lnTo>
                    <a:lnTo>
                      <a:pt x="1" y="8"/>
                    </a:lnTo>
                    <a:lnTo>
                      <a:pt x="1" y="9"/>
                    </a:lnTo>
                    <a:lnTo>
                      <a:pt x="1" y="9"/>
                    </a:lnTo>
                    <a:lnTo>
                      <a:pt x="1" y="9"/>
                    </a:lnTo>
                    <a:lnTo>
                      <a:pt x="1" y="8"/>
                    </a:lnTo>
                    <a:lnTo>
                      <a:pt x="1" y="9"/>
                    </a:lnTo>
                    <a:lnTo>
                      <a:pt x="1" y="8"/>
                    </a:lnTo>
                    <a:lnTo>
                      <a:pt x="1" y="9"/>
                    </a:lnTo>
                    <a:lnTo>
                      <a:pt x="1" y="8"/>
                    </a:lnTo>
                    <a:lnTo>
                      <a:pt x="1" y="9"/>
                    </a:lnTo>
                    <a:lnTo>
                      <a:pt x="1" y="8"/>
                    </a:lnTo>
                    <a:lnTo>
                      <a:pt x="1" y="8"/>
                    </a:lnTo>
                    <a:lnTo>
                      <a:pt x="1" y="7"/>
                    </a:lnTo>
                    <a:lnTo>
                      <a:pt x="1" y="7"/>
                    </a:lnTo>
                    <a:lnTo>
                      <a:pt x="1" y="7"/>
                    </a:lnTo>
                    <a:lnTo>
                      <a:pt x="1" y="7"/>
                    </a:lnTo>
                    <a:lnTo>
                      <a:pt x="1" y="8"/>
                    </a:lnTo>
                    <a:lnTo>
                      <a:pt x="1" y="8"/>
                    </a:lnTo>
                    <a:lnTo>
                      <a:pt x="1" y="7"/>
                    </a:lnTo>
                    <a:lnTo>
                      <a:pt x="1" y="7"/>
                    </a:lnTo>
                    <a:lnTo>
                      <a:pt x="1" y="7"/>
                    </a:lnTo>
                    <a:lnTo>
                      <a:pt x="1" y="8"/>
                    </a:lnTo>
                    <a:lnTo>
                      <a:pt x="1" y="8"/>
                    </a:lnTo>
                    <a:lnTo>
                      <a:pt x="1" y="8"/>
                    </a:lnTo>
                    <a:lnTo>
                      <a:pt x="1" y="9"/>
                    </a:lnTo>
                    <a:lnTo>
                      <a:pt x="1" y="8"/>
                    </a:lnTo>
                    <a:lnTo>
                      <a:pt x="1" y="8"/>
                    </a:lnTo>
                    <a:lnTo>
                      <a:pt x="1" y="7"/>
                    </a:lnTo>
                    <a:lnTo>
                      <a:pt x="1" y="8"/>
                    </a:lnTo>
                    <a:lnTo>
                      <a:pt x="1" y="7"/>
                    </a:lnTo>
                    <a:lnTo>
                      <a:pt x="1" y="8"/>
                    </a:lnTo>
                    <a:lnTo>
                      <a:pt x="1" y="8"/>
                    </a:lnTo>
                    <a:lnTo>
                      <a:pt x="1" y="9"/>
                    </a:lnTo>
                    <a:lnTo>
                      <a:pt x="1" y="8"/>
                    </a:lnTo>
                    <a:lnTo>
                      <a:pt x="1" y="9"/>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7"/>
                    </a:lnTo>
                    <a:lnTo>
                      <a:pt x="1" y="7"/>
                    </a:lnTo>
                    <a:lnTo>
                      <a:pt x="1" y="6"/>
                    </a:lnTo>
                    <a:lnTo>
                      <a:pt x="1" y="6"/>
                    </a:lnTo>
                    <a:lnTo>
                      <a:pt x="1" y="6"/>
                    </a:lnTo>
                    <a:lnTo>
                      <a:pt x="1" y="5"/>
                    </a:lnTo>
                    <a:lnTo>
                      <a:pt x="1" y="5"/>
                    </a:lnTo>
                    <a:lnTo>
                      <a:pt x="1" y="5"/>
                    </a:lnTo>
                    <a:lnTo>
                      <a:pt x="1" y="6"/>
                    </a:lnTo>
                    <a:lnTo>
                      <a:pt x="1" y="5"/>
                    </a:lnTo>
                    <a:lnTo>
                      <a:pt x="1" y="6"/>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8"/>
                    </a:lnTo>
                    <a:lnTo>
                      <a:pt x="1" y="8"/>
                    </a:lnTo>
                    <a:lnTo>
                      <a:pt x="1" y="7"/>
                    </a:lnTo>
                    <a:lnTo>
                      <a:pt x="1" y="8"/>
                    </a:lnTo>
                    <a:lnTo>
                      <a:pt x="1" y="8"/>
                    </a:lnTo>
                    <a:lnTo>
                      <a:pt x="1" y="8"/>
                    </a:lnTo>
                    <a:lnTo>
                      <a:pt x="1" y="8"/>
                    </a:lnTo>
                    <a:lnTo>
                      <a:pt x="1" y="8"/>
                    </a:lnTo>
                    <a:lnTo>
                      <a:pt x="1" y="9"/>
                    </a:lnTo>
                    <a:lnTo>
                      <a:pt x="1" y="8"/>
                    </a:lnTo>
                    <a:lnTo>
                      <a:pt x="1" y="8"/>
                    </a:lnTo>
                    <a:lnTo>
                      <a:pt x="1" y="9"/>
                    </a:lnTo>
                    <a:lnTo>
                      <a:pt x="1" y="9"/>
                    </a:lnTo>
                    <a:lnTo>
                      <a:pt x="1" y="10"/>
                    </a:lnTo>
                    <a:lnTo>
                      <a:pt x="1" y="10"/>
                    </a:lnTo>
                    <a:lnTo>
                      <a:pt x="1" y="10"/>
                    </a:lnTo>
                    <a:lnTo>
                      <a:pt x="1" y="10"/>
                    </a:lnTo>
                    <a:lnTo>
                      <a:pt x="1" y="10"/>
                    </a:lnTo>
                    <a:lnTo>
                      <a:pt x="1" y="11"/>
                    </a:lnTo>
                    <a:lnTo>
                      <a:pt x="1" y="10"/>
                    </a:lnTo>
                    <a:lnTo>
                      <a:pt x="1" y="11"/>
                    </a:lnTo>
                    <a:lnTo>
                      <a:pt x="1" y="10"/>
                    </a:lnTo>
                    <a:lnTo>
                      <a:pt x="1" y="11"/>
                    </a:lnTo>
                    <a:lnTo>
                      <a:pt x="1" y="11"/>
                    </a:lnTo>
                    <a:lnTo>
                      <a:pt x="1" y="10"/>
                    </a:lnTo>
                    <a:lnTo>
                      <a:pt x="1" y="10"/>
                    </a:lnTo>
                    <a:lnTo>
                      <a:pt x="1" y="10"/>
                    </a:lnTo>
                    <a:lnTo>
                      <a:pt x="1" y="9"/>
                    </a:lnTo>
                    <a:lnTo>
                      <a:pt x="1" y="10"/>
                    </a:lnTo>
                    <a:lnTo>
                      <a:pt x="1" y="10"/>
                    </a:lnTo>
                    <a:lnTo>
                      <a:pt x="1" y="9"/>
                    </a:lnTo>
                    <a:lnTo>
                      <a:pt x="1" y="9"/>
                    </a:lnTo>
                    <a:lnTo>
                      <a:pt x="1" y="9"/>
                    </a:lnTo>
                    <a:lnTo>
                      <a:pt x="1" y="8"/>
                    </a:lnTo>
                    <a:lnTo>
                      <a:pt x="1" y="8"/>
                    </a:lnTo>
                    <a:lnTo>
                      <a:pt x="1" y="8"/>
                    </a:lnTo>
                    <a:lnTo>
                      <a:pt x="1" y="8"/>
                    </a:lnTo>
                    <a:lnTo>
                      <a:pt x="1" y="8"/>
                    </a:lnTo>
                    <a:lnTo>
                      <a:pt x="1" y="8"/>
                    </a:lnTo>
                    <a:lnTo>
                      <a:pt x="1" y="8"/>
                    </a:lnTo>
                    <a:lnTo>
                      <a:pt x="1" y="7"/>
                    </a:lnTo>
                    <a:lnTo>
                      <a:pt x="1" y="6"/>
                    </a:lnTo>
                    <a:lnTo>
                      <a:pt x="1" y="6"/>
                    </a:lnTo>
                    <a:lnTo>
                      <a:pt x="1" y="6"/>
                    </a:lnTo>
                    <a:lnTo>
                      <a:pt x="1" y="6"/>
                    </a:lnTo>
                    <a:lnTo>
                      <a:pt x="1" y="6"/>
                    </a:lnTo>
                    <a:lnTo>
                      <a:pt x="1" y="7"/>
                    </a:lnTo>
                    <a:lnTo>
                      <a:pt x="1" y="6"/>
                    </a:lnTo>
                    <a:lnTo>
                      <a:pt x="1" y="6"/>
                    </a:lnTo>
                    <a:lnTo>
                      <a:pt x="1" y="6"/>
                    </a:lnTo>
                    <a:lnTo>
                      <a:pt x="1" y="0"/>
                    </a:lnTo>
                    <a:lnTo>
                      <a:pt x="1" y="4"/>
                    </a:lnTo>
                    <a:lnTo>
                      <a:pt x="1" y="8"/>
                    </a:lnTo>
                    <a:lnTo>
                      <a:pt x="1" y="10"/>
                    </a:lnTo>
                    <a:lnTo>
                      <a:pt x="1" y="11"/>
                    </a:lnTo>
                    <a:lnTo>
                      <a:pt x="1" y="13"/>
                    </a:lnTo>
                    <a:lnTo>
                      <a:pt x="1" y="13"/>
                    </a:lnTo>
                    <a:lnTo>
                      <a:pt x="1" y="15"/>
                    </a:lnTo>
                    <a:lnTo>
                      <a:pt x="1" y="15"/>
                    </a:lnTo>
                    <a:lnTo>
                      <a:pt x="1" y="16"/>
                    </a:lnTo>
                    <a:lnTo>
                      <a:pt x="1" y="17"/>
                    </a:lnTo>
                    <a:lnTo>
                      <a:pt x="1" y="18"/>
                    </a:lnTo>
                    <a:lnTo>
                      <a:pt x="1" y="19"/>
                    </a:lnTo>
                    <a:lnTo>
                      <a:pt x="1" y="20"/>
                    </a:lnTo>
                    <a:lnTo>
                      <a:pt x="1" y="21"/>
                    </a:lnTo>
                    <a:lnTo>
                      <a:pt x="1" y="22"/>
                    </a:lnTo>
                    <a:lnTo>
                      <a:pt x="1" y="23"/>
                    </a:lnTo>
                    <a:lnTo>
                      <a:pt x="1" y="24"/>
                    </a:lnTo>
                    <a:lnTo>
                      <a:pt x="1" y="25"/>
                    </a:lnTo>
                    <a:lnTo>
                      <a:pt x="1" y="25"/>
                    </a:lnTo>
                    <a:lnTo>
                      <a:pt x="1" y="25"/>
                    </a:lnTo>
                    <a:lnTo>
                      <a:pt x="1" y="26"/>
                    </a:lnTo>
                    <a:lnTo>
                      <a:pt x="1" y="27"/>
                    </a:lnTo>
                    <a:lnTo>
                      <a:pt x="1" y="27"/>
                    </a:lnTo>
                    <a:lnTo>
                      <a:pt x="1" y="29"/>
                    </a:lnTo>
                    <a:lnTo>
                      <a:pt x="1" y="29"/>
                    </a:lnTo>
                    <a:lnTo>
                      <a:pt x="1" y="30"/>
                    </a:lnTo>
                    <a:lnTo>
                      <a:pt x="1" y="30"/>
                    </a:lnTo>
                    <a:lnTo>
                      <a:pt x="1" y="31"/>
                    </a:lnTo>
                    <a:lnTo>
                      <a:pt x="1" y="31"/>
                    </a:lnTo>
                    <a:lnTo>
                      <a:pt x="1" y="31"/>
                    </a:lnTo>
                    <a:lnTo>
                      <a:pt x="1" y="32"/>
                    </a:lnTo>
                    <a:lnTo>
                      <a:pt x="1" y="32"/>
                    </a:lnTo>
                  </a:path>
                </a:pathLst>
              </a:custGeom>
              <a:noFill/>
              <a:ln w="0">
                <a:solidFill>
                  <a:srgbClr val="3366FF"/>
                </a:solidFill>
                <a:prstDash val="solid"/>
                <a:round/>
                <a:headEnd/>
                <a:tailEnd/>
              </a:ln>
            </p:spPr>
            <p:txBody>
              <a:bodyPr/>
              <a:lstStyle/>
              <a:p>
                <a:endParaRPr lang="en-GB"/>
              </a:p>
            </p:txBody>
          </p:sp>
          <p:sp>
            <p:nvSpPr>
              <p:cNvPr id="186057" name="Freeform 713"/>
              <p:cNvSpPr>
                <a:spLocks/>
              </p:cNvSpPr>
              <p:nvPr/>
            </p:nvSpPr>
            <p:spPr bwMode="auto">
              <a:xfrm>
                <a:off x="3108" y="3731"/>
                <a:ext cx="1" cy="228"/>
              </a:xfrm>
              <a:custGeom>
                <a:avLst/>
                <a:gdLst/>
                <a:ahLst/>
                <a:cxnLst>
                  <a:cxn ang="0">
                    <a:pos x="0" y="4"/>
                  </a:cxn>
                  <a:cxn ang="0">
                    <a:pos x="0" y="7"/>
                  </a:cxn>
                  <a:cxn ang="0">
                    <a:pos x="0" y="12"/>
                  </a:cxn>
                  <a:cxn ang="0">
                    <a:pos x="0" y="14"/>
                  </a:cxn>
                  <a:cxn ang="0">
                    <a:pos x="0" y="17"/>
                  </a:cxn>
                  <a:cxn ang="0">
                    <a:pos x="0" y="19"/>
                  </a:cxn>
                  <a:cxn ang="0">
                    <a:pos x="0" y="22"/>
                  </a:cxn>
                  <a:cxn ang="0">
                    <a:pos x="0" y="22"/>
                  </a:cxn>
                  <a:cxn ang="0">
                    <a:pos x="0" y="25"/>
                  </a:cxn>
                  <a:cxn ang="0">
                    <a:pos x="0" y="26"/>
                  </a:cxn>
                  <a:cxn ang="0">
                    <a:pos x="0" y="26"/>
                  </a:cxn>
                  <a:cxn ang="0">
                    <a:pos x="0" y="28"/>
                  </a:cxn>
                  <a:cxn ang="0">
                    <a:pos x="0" y="27"/>
                  </a:cxn>
                  <a:cxn ang="0">
                    <a:pos x="0" y="25"/>
                  </a:cxn>
                  <a:cxn ang="0">
                    <a:pos x="0" y="27"/>
                  </a:cxn>
                  <a:cxn ang="0">
                    <a:pos x="0" y="26"/>
                  </a:cxn>
                  <a:cxn ang="0">
                    <a:pos x="0" y="25"/>
                  </a:cxn>
                  <a:cxn ang="0">
                    <a:pos x="0" y="24"/>
                  </a:cxn>
                  <a:cxn ang="0">
                    <a:pos x="0" y="26"/>
                  </a:cxn>
                  <a:cxn ang="0">
                    <a:pos x="0" y="29"/>
                  </a:cxn>
                  <a:cxn ang="0">
                    <a:pos x="0" y="27"/>
                  </a:cxn>
                  <a:cxn ang="0">
                    <a:pos x="0" y="25"/>
                  </a:cxn>
                  <a:cxn ang="0">
                    <a:pos x="0" y="26"/>
                  </a:cxn>
                  <a:cxn ang="0">
                    <a:pos x="0" y="28"/>
                  </a:cxn>
                  <a:cxn ang="0">
                    <a:pos x="0" y="28"/>
                  </a:cxn>
                  <a:cxn ang="0">
                    <a:pos x="0" y="28"/>
                  </a:cxn>
                  <a:cxn ang="0">
                    <a:pos x="0" y="25"/>
                  </a:cxn>
                  <a:cxn ang="0">
                    <a:pos x="0" y="24"/>
                  </a:cxn>
                  <a:cxn ang="0">
                    <a:pos x="0" y="20"/>
                  </a:cxn>
                  <a:cxn ang="0">
                    <a:pos x="0" y="22"/>
                  </a:cxn>
                  <a:cxn ang="0">
                    <a:pos x="0" y="25"/>
                  </a:cxn>
                  <a:cxn ang="0">
                    <a:pos x="0" y="27"/>
                  </a:cxn>
                  <a:cxn ang="0">
                    <a:pos x="0" y="24"/>
                  </a:cxn>
                  <a:cxn ang="0">
                    <a:pos x="0" y="27"/>
                  </a:cxn>
                  <a:cxn ang="0">
                    <a:pos x="0" y="26"/>
                  </a:cxn>
                  <a:cxn ang="0">
                    <a:pos x="0" y="27"/>
                  </a:cxn>
                  <a:cxn ang="0">
                    <a:pos x="0" y="26"/>
                  </a:cxn>
                  <a:cxn ang="0">
                    <a:pos x="0" y="27"/>
                  </a:cxn>
                  <a:cxn ang="0">
                    <a:pos x="0" y="31"/>
                  </a:cxn>
                  <a:cxn ang="0">
                    <a:pos x="0" y="30"/>
                  </a:cxn>
                  <a:cxn ang="0">
                    <a:pos x="0" y="29"/>
                  </a:cxn>
                  <a:cxn ang="0">
                    <a:pos x="0" y="29"/>
                  </a:cxn>
                  <a:cxn ang="0">
                    <a:pos x="0" y="31"/>
                  </a:cxn>
                  <a:cxn ang="0">
                    <a:pos x="0" y="33"/>
                  </a:cxn>
                  <a:cxn ang="0">
                    <a:pos x="0" y="29"/>
                  </a:cxn>
                  <a:cxn ang="0">
                    <a:pos x="0" y="28"/>
                  </a:cxn>
                  <a:cxn ang="0">
                    <a:pos x="0" y="30"/>
                  </a:cxn>
                  <a:cxn ang="0">
                    <a:pos x="0" y="31"/>
                  </a:cxn>
                  <a:cxn ang="0">
                    <a:pos x="0" y="34"/>
                  </a:cxn>
                  <a:cxn ang="0">
                    <a:pos x="0" y="35"/>
                  </a:cxn>
                  <a:cxn ang="0">
                    <a:pos x="0" y="37"/>
                  </a:cxn>
                  <a:cxn ang="0">
                    <a:pos x="0" y="35"/>
                  </a:cxn>
                  <a:cxn ang="0">
                    <a:pos x="0" y="33"/>
                  </a:cxn>
                  <a:cxn ang="0">
                    <a:pos x="0" y="34"/>
                  </a:cxn>
                  <a:cxn ang="0">
                    <a:pos x="0" y="32"/>
                  </a:cxn>
                  <a:cxn ang="0">
                    <a:pos x="0" y="32"/>
                  </a:cxn>
                  <a:cxn ang="0">
                    <a:pos x="0" y="33"/>
                  </a:cxn>
                  <a:cxn ang="0">
                    <a:pos x="0" y="29"/>
                  </a:cxn>
                  <a:cxn ang="0">
                    <a:pos x="0" y="29"/>
                  </a:cxn>
                  <a:cxn ang="0">
                    <a:pos x="0" y="27"/>
                  </a:cxn>
                  <a:cxn ang="0">
                    <a:pos x="0" y="25"/>
                  </a:cxn>
                  <a:cxn ang="0">
                    <a:pos x="0" y="30"/>
                  </a:cxn>
                  <a:cxn ang="0">
                    <a:pos x="0" y="30"/>
                  </a:cxn>
                </a:cxnLst>
                <a:rect l="0" t="0" r="r" b="b"/>
                <a:pathLst>
                  <a:path h="38">
                    <a:moveTo>
                      <a:pt x="0" y="0"/>
                    </a:moveTo>
                    <a:lnTo>
                      <a:pt x="0" y="0"/>
                    </a:lnTo>
                    <a:lnTo>
                      <a:pt x="0" y="1"/>
                    </a:lnTo>
                    <a:lnTo>
                      <a:pt x="0" y="1"/>
                    </a:lnTo>
                    <a:lnTo>
                      <a:pt x="0" y="1"/>
                    </a:lnTo>
                    <a:lnTo>
                      <a:pt x="0" y="2"/>
                    </a:lnTo>
                    <a:lnTo>
                      <a:pt x="0" y="3"/>
                    </a:lnTo>
                    <a:lnTo>
                      <a:pt x="0" y="2"/>
                    </a:lnTo>
                    <a:lnTo>
                      <a:pt x="0" y="3"/>
                    </a:lnTo>
                    <a:lnTo>
                      <a:pt x="0" y="3"/>
                    </a:lnTo>
                    <a:lnTo>
                      <a:pt x="0" y="4"/>
                    </a:lnTo>
                    <a:lnTo>
                      <a:pt x="0" y="3"/>
                    </a:lnTo>
                    <a:lnTo>
                      <a:pt x="0" y="4"/>
                    </a:lnTo>
                    <a:lnTo>
                      <a:pt x="0" y="5"/>
                    </a:lnTo>
                    <a:lnTo>
                      <a:pt x="0" y="5"/>
                    </a:lnTo>
                    <a:lnTo>
                      <a:pt x="0" y="5"/>
                    </a:lnTo>
                    <a:lnTo>
                      <a:pt x="0" y="5"/>
                    </a:lnTo>
                    <a:lnTo>
                      <a:pt x="0" y="5"/>
                    </a:lnTo>
                    <a:lnTo>
                      <a:pt x="0" y="6"/>
                    </a:lnTo>
                    <a:lnTo>
                      <a:pt x="0" y="7"/>
                    </a:lnTo>
                    <a:lnTo>
                      <a:pt x="0" y="6"/>
                    </a:lnTo>
                    <a:lnTo>
                      <a:pt x="0" y="7"/>
                    </a:lnTo>
                    <a:lnTo>
                      <a:pt x="0" y="7"/>
                    </a:lnTo>
                    <a:lnTo>
                      <a:pt x="0" y="8"/>
                    </a:lnTo>
                    <a:lnTo>
                      <a:pt x="0" y="8"/>
                    </a:lnTo>
                    <a:lnTo>
                      <a:pt x="0" y="9"/>
                    </a:lnTo>
                    <a:lnTo>
                      <a:pt x="0" y="9"/>
                    </a:lnTo>
                    <a:lnTo>
                      <a:pt x="0" y="10"/>
                    </a:lnTo>
                    <a:lnTo>
                      <a:pt x="0" y="10"/>
                    </a:lnTo>
                    <a:lnTo>
                      <a:pt x="0" y="11"/>
                    </a:lnTo>
                    <a:lnTo>
                      <a:pt x="0" y="11"/>
                    </a:lnTo>
                    <a:lnTo>
                      <a:pt x="0" y="12"/>
                    </a:lnTo>
                    <a:lnTo>
                      <a:pt x="0" y="12"/>
                    </a:lnTo>
                    <a:lnTo>
                      <a:pt x="0" y="12"/>
                    </a:lnTo>
                    <a:lnTo>
                      <a:pt x="0" y="12"/>
                    </a:lnTo>
                    <a:lnTo>
                      <a:pt x="0" y="12"/>
                    </a:lnTo>
                    <a:lnTo>
                      <a:pt x="0" y="12"/>
                    </a:lnTo>
                    <a:lnTo>
                      <a:pt x="0" y="12"/>
                    </a:lnTo>
                    <a:lnTo>
                      <a:pt x="0" y="11"/>
                    </a:lnTo>
                    <a:lnTo>
                      <a:pt x="0" y="12"/>
                    </a:lnTo>
                    <a:lnTo>
                      <a:pt x="0" y="12"/>
                    </a:lnTo>
                    <a:lnTo>
                      <a:pt x="0" y="13"/>
                    </a:lnTo>
                    <a:lnTo>
                      <a:pt x="0" y="13"/>
                    </a:lnTo>
                    <a:lnTo>
                      <a:pt x="0" y="14"/>
                    </a:lnTo>
                    <a:lnTo>
                      <a:pt x="0" y="14"/>
                    </a:lnTo>
                    <a:lnTo>
                      <a:pt x="0" y="14"/>
                    </a:lnTo>
                    <a:lnTo>
                      <a:pt x="0" y="14"/>
                    </a:lnTo>
                    <a:lnTo>
                      <a:pt x="0" y="14"/>
                    </a:lnTo>
                    <a:lnTo>
                      <a:pt x="0" y="14"/>
                    </a:lnTo>
                    <a:lnTo>
                      <a:pt x="0" y="15"/>
                    </a:lnTo>
                    <a:lnTo>
                      <a:pt x="0" y="16"/>
                    </a:lnTo>
                    <a:lnTo>
                      <a:pt x="0" y="16"/>
                    </a:lnTo>
                    <a:lnTo>
                      <a:pt x="0" y="16"/>
                    </a:lnTo>
                    <a:lnTo>
                      <a:pt x="0" y="17"/>
                    </a:lnTo>
                    <a:lnTo>
                      <a:pt x="0" y="17"/>
                    </a:lnTo>
                    <a:lnTo>
                      <a:pt x="0" y="18"/>
                    </a:lnTo>
                    <a:lnTo>
                      <a:pt x="0" y="17"/>
                    </a:lnTo>
                    <a:lnTo>
                      <a:pt x="0" y="18"/>
                    </a:lnTo>
                    <a:lnTo>
                      <a:pt x="0" y="18"/>
                    </a:lnTo>
                    <a:lnTo>
                      <a:pt x="0" y="18"/>
                    </a:lnTo>
                    <a:lnTo>
                      <a:pt x="0" y="19"/>
                    </a:lnTo>
                    <a:lnTo>
                      <a:pt x="0" y="18"/>
                    </a:lnTo>
                    <a:lnTo>
                      <a:pt x="0" y="19"/>
                    </a:lnTo>
                    <a:lnTo>
                      <a:pt x="0" y="19"/>
                    </a:lnTo>
                    <a:lnTo>
                      <a:pt x="0" y="19"/>
                    </a:lnTo>
                    <a:lnTo>
                      <a:pt x="0" y="19"/>
                    </a:lnTo>
                    <a:lnTo>
                      <a:pt x="0" y="19"/>
                    </a:lnTo>
                    <a:lnTo>
                      <a:pt x="0" y="19"/>
                    </a:lnTo>
                    <a:lnTo>
                      <a:pt x="0" y="19"/>
                    </a:lnTo>
                    <a:lnTo>
                      <a:pt x="0" y="19"/>
                    </a:lnTo>
                    <a:lnTo>
                      <a:pt x="0" y="19"/>
                    </a:lnTo>
                    <a:lnTo>
                      <a:pt x="0" y="20"/>
                    </a:lnTo>
                    <a:lnTo>
                      <a:pt x="0" y="20"/>
                    </a:lnTo>
                    <a:lnTo>
                      <a:pt x="0" y="21"/>
                    </a:lnTo>
                    <a:lnTo>
                      <a:pt x="0" y="21"/>
                    </a:lnTo>
                    <a:lnTo>
                      <a:pt x="0" y="21"/>
                    </a:lnTo>
                    <a:lnTo>
                      <a:pt x="0" y="22"/>
                    </a:lnTo>
                    <a:lnTo>
                      <a:pt x="0" y="22"/>
                    </a:lnTo>
                    <a:lnTo>
                      <a:pt x="0" y="22"/>
                    </a:lnTo>
                    <a:lnTo>
                      <a:pt x="0" y="22"/>
                    </a:lnTo>
                    <a:lnTo>
                      <a:pt x="0" y="22"/>
                    </a:lnTo>
                    <a:lnTo>
                      <a:pt x="0" y="22"/>
                    </a:lnTo>
                    <a:lnTo>
                      <a:pt x="0" y="21"/>
                    </a:lnTo>
                    <a:lnTo>
                      <a:pt x="0" y="21"/>
                    </a:lnTo>
                    <a:lnTo>
                      <a:pt x="0" y="21"/>
                    </a:lnTo>
                    <a:lnTo>
                      <a:pt x="0" y="22"/>
                    </a:lnTo>
                    <a:lnTo>
                      <a:pt x="0" y="22"/>
                    </a:lnTo>
                    <a:lnTo>
                      <a:pt x="0" y="22"/>
                    </a:lnTo>
                    <a:lnTo>
                      <a:pt x="0" y="23"/>
                    </a:lnTo>
                    <a:lnTo>
                      <a:pt x="0" y="24"/>
                    </a:lnTo>
                    <a:lnTo>
                      <a:pt x="0" y="23"/>
                    </a:lnTo>
                    <a:lnTo>
                      <a:pt x="0" y="24"/>
                    </a:lnTo>
                    <a:lnTo>
                      <a:pt x="0" y="23"/>
                    </a:lnTo>
                    <a:lnTo>
                      <a:pt x="0" y="24"/>
                    </a:lnTo>
                    <a:lnTo>
                      <a:pt x="0" y="24"/>
                    </a:lnTo>
                    <a:lnTo>
                      <a:pt x="0" y="25"/>
                    </a:lnTo>
                    <a:lnTo>
                      <a:pt x="0" y="25"/>
                    </a:lnTo>
                    <a:lnTo>
                      <a:pt x="0" y="25"/>
                    </a:lnTo>
                    <a:lnTo>
                      <a:pt x="0" y="25"/>
                    </a:lnTo>
                    <a:lnTo>
                      <a:pt x="0" y="25"/>
                    </a:lnTo>
                    <a:lnTo>
                      <a:pt x="0" y="25"/>
                    </a:lnTo>
                    <a:lnTo>
                      <a:pt x="0" y="26"/>
                    </a:lnTo>
                    <a:lnTo>
                      <a:pt x="0" y="27"/>
                    </a:lnTo>
                    <a:lnTo>
                      <a:pt x="0" y="26"/>
                    </a:lnTo>
                    <a:lnTo>
                      <a:pt x="0" y="27"/>
                    </a:lnTo>
                    <a:lnTo>
                      <a:pt x="0" y="27"/>
                    </a:lnTo>
                    <a:lnTo>
                      <a:pt x="0" y="27"/>
                    </a:lnTo>
                    <a:lnTo>
                      <a:pt x="0" y="27"/>
                    </a:lnTo>
                    <a:lnTo>
                      <a:pt x="0" y="27"/>
                    </a:lnTo>
                    <a:lnTo>
                      <a:pt x="0" y="26"/>
                    </a:lnTo>
                    <a:lnTo>
                      <a:pt x="0" y="26"/>
                    </a:lnTo>
                    <a:lnTo>
                      <a:pt x="0" y="26"/>
                    </a:lnTo>
                    <a:lnTo>
                      <a:pt x="0" y="26"/>
                    </a:lnTo>
                    <a:lnTo>
                      <a:pt x="0" y="25"/>
                    </a:lnTo>
                    <a:lnTo>
                      <a:pt x="0" y="26"/>
                    </a:lnTo>
                    <a:lnTo>
                      <a:pt x="0" y="25"/>
                    </a:lnTo>
                    <a:lnTo>
                      <a:pt x="0" y="26"/>
                    </a:lnTo>
                    <a:lnTo>
                      <a:pt x="0" y="27"/>
                    </a:lnTo>
                    <a:lnTo>
                      <a:pt x="0" y="27"/>
                    </a:lnTo>
                    <a:lnTo>
                      <a:pt x="0" y="26"/>
                    </a:lnTo>
                    <a:lnTo>
                      <a:pt x="0" y="26"/>
                    </a:lnTo>
                    <a:lnTo>
                      <a:pt x="0" y="26"/>
                    </a:lnTo>
                    <a:lnTo>
                      <a:pt x="0" y="26"/>
                    </a:lnTo>
                    <a:lnTo>
                      <a:pt x="0" y="26"/>
                    </a:lnTo>
                    <a:lnTo>
                      <a:pt x="0" y="27"/>
                    </a:lnTo>
                    <a:lnTo>
                      <a:pt x="0" y="27"/>
                    </a:lnTo>
                    <a:lnTo>
                      <a:pt x="0" y="28"/>
                    </a:lnTo>
                    <a:lnTo>
                      <a:pt x="0" y="28"/>
                    </a:lnTo>
                    <a:lnTo>
                      <a:pt x="0" y="28"/>
                    </a:lnTo>
                    <a:lnTo>
                      <a:pt x="0" y="28"/>
                    </a:lnTo>
                    <a:lnTo>
                      <a:pt x="0" y="29"/>
                    </a:lnTo>
                    <a:lnTo>
                      <a:pt x="0" y="28"/>
                    </a:lnTo>
                    <a:lnTo>
                      <a:pt x="0" y="28"/>
                    </a:lnTo>
                    <a:lnTo>
                      <a:pt x="0" y="27"/>
                    </a:lnTo>
                    <a:lnTo>
                      <a:pt x="0" y="27"/>
                    </a:lnTo>
                    <a:lnTo>
                      <a:pt x="0" y="27"/>
                    </a:lnTo>
                    <a:lnTo>
                      <a:pt x="0" y="27"/>
                    </a:lnTo>
                    <a:lnTo>
                      <a:pt x="0" y="27"/>
                    </a:lnTo>
                    <a:lnTo>
                      <a:pt x="0" y="27"/>
                    </a:lnTo>
                    <a:lnTo>
                      <a:pt x="0" y="27"/>
                    </a:lnTo>
                    <a:lnTo>
                      <a:pt x="0" y="27"/>
                    </a:lnTo>
                    <a:lnTo>
                      <a:pt x="0" y="28"/>
                    </a:lnTo>
                    <a:lnTo>
                      <a:pt x="0" y="27"/>
                    </a:lnTo>
                    <a:lnTo>
                      <a:pt x="0" y="27"/>
                    </a:lnTo>
                    <a:lnTo>
                      <a:pt x="0" y="27"/>
                    </a:lnTo>
                    <a:lnTo>
                      <a:pt x="0" y="26"/>
                    </a:lnTo>
                    <a:lnTo>
                      <a:pt x="0" y="25"/>
                    </a:lnTo>
                    <a:lnTo>
                      <a:pt x="0" y="25"/>
                    </a:lnTo>
                    <a:lnTo>
                      <a:pt x="0" y="24"/>
                    </a:lnTo>
                    <a:lnTo>
                      <a:pt x="0" y="25"/>
                    </a:lnTo>
                    <a:lnTo>
                      <a:pt x="0" y="24"/>
                    </a:lnTo>
                    <a:lnTo>
                      <a:pt x="0" y="25"/>
                    </a:lnTo>
                    <a:lnTo>
                      <a:pt x="0" y="25"/>
                    </a:lnTo>
                    <a:lnTo>
                      <a:pt x="0" y="25"/>
                    </a:lnTo>
                    <a:lnTo>
                      <a:pt x="0" y="26"/>
                    </a:lnTo>
                    <a:lnTo>
                      <a:pt x="0" y="26"/>
                    </a:lnTo>
                    <a:lnTo>
                      <a:pt x="0" y="27"/>
                    </a:lnTo>
                    <a:lnTo>
                      <a:pt x="0" y="26"/>
                    </a:lnTo>
                    <a:lnTo>
                      <a:pt x="0" y="27"/>
                    </a:lnTo>
                    <a:lnTo>
                      <a:pt x="0" y="27"/>
                    </a:lnTo>
                    <a:lnTo>
                      <a:pt x="0" y="26"/>
                    </a:lnTo>
                    <a:lnTo>
                      <a:pt x="0" y="27"/>
                    </a:lnTo>
                    <a:lnTo>
                      <a:pt x="0" y="28"/>
                    </a:lnTo>
                    <a:lnTo>
                      <a:pt x="0" y="27"/>
                    </a:lnTo>
                    <a:lnTo>
                      <a:pt x="0" y="27"/>
                    </a:lnTo>
                    <a:lnTo>
                      <a:pt x="0" y="27"/>
                    </a:lnTo>
                    <a:lnTo>
                      <a:pt x="0" y="26"/>
                    </a:lnTo>
                    <a:lnTo>
                      <a:pt x="0" y="26"/>
                    </a:lnTo>
                    <a:lnTo>
                      <a:pt x="0" y="26"/>
                    </a:lnTo>
                    <a:lnTo>
                      <a:pt x="0" y="26"/>
                    </a:lnTo>
                    <a:lnTo>
                      <a:pt x="0" y="26"/>
                    </a:lnTo>
                    <a:lnTo>
                      <a:pt x="0" y="27"/>
                    </a:lnTo>
                    <a:lnTo>
                      <a:pt x="0" y="26"/>
                    </a:lnTo>
                    <a:lnTo>
                      <a:pt x="0" y="26"/>
                    </a:lnTo>
                    <a:lnTo>
                      <a:pt x="0" y="26"/>
                    </a:lnTo>
                    <a:lnTo>
                      <a:pt x="0" y="26"/>
                    </a:lnTo>
                    <a:lnTo>
                      <a:pt x="0" y="27"/>
                    </a:lnTo>
                    <a:lnTo>
                      <a:pt x="0" y="27"/>
                    </a:lnTo>
                    <a:lnTo>
                      <a:pt x="0" y="27"/>
                    </a:lnTo>
                    <a:lnTo>
                      <a:pt x="0" y="26"/>
                    </a:lnTo>
                    <a:lnTo>
                      <a:pt x="0" y="26"/>
                    </a:lnTo>
                    <a:lnTo>
                      <a:pt x="0" y="25"/>
                    </a:lnTo>
                    <a:lnTo>
                      <a:pt x="0" y="24"/>
                    </a:lnTo>
                    <a:lnTo>
                      <a:pt x="0" y="24"/>
                    </a:lnTo>
                    <a:lnTo>
                      <a:pt x="0" y="25"/>
                    </a:lnTo>
                    <a:lnTo>
                      <a:pt x="0" y="25"/>
                    </a:lnTo>
                    <a:lnTo>
                      <a:pt x="0" y="25"/>
                    </a:lnTo>
                    <a:lnTo>
                      <a:pt x="0" y="26"/>
                    </a:lnTo>
                    <a:lnTo>
                      <a:pt x="0" y="25"/>
                    </a:lnTo>
                    <a:lnTo>
                      <a:pt x="0" y="26"/>
                    </a:lnTo>
                    <a:lnTo>
                      <a:pt x="0" y="26"/>
                    </a:lnTo>
                    <a:lnTo>
                      <a:pt x="0" y="26"/>
                    </a:lnTo>
                    <a:lnTo>
                      <a:pt x="0" y="25"/>
                    </a:lnTo>
                    <a:lnTo>
                      <a:pt x="0" y="26"/>
                    </a:lnTo>
                    <a:lnTo>
                      <a:pt x="0" y="25"/>
                    </a:lnTo>
                    <a:lnTo>
                      <a:pt x="0" y="24"/>
                    </a:lnTo>
                    <a:lnTo>
                      <a:pt x="0" y="25"/>
                    </a:lnTo>
                    <a:lnTo>
                      <a:pt x="0" y="24"/>
                    </a:lnTo>
                    <a:lnTo>
                      <a:pt x="0" y="25"/>
                    </a:lnTo>
                    <a:lnTo>
                      <a:pt x="0" y="25"/>
                    </a:lnTo>
                    <a:lnTo>
                      <a:pt x="0" y="24"/>
                    </a:lnTo>
                    <a:lnTo>
                      <a:pt x="0" y="24"/>
                    </a:lnTo>
                    <a:lnTo>
                      <a:pt x="0" y="24"/>
                    </a:lnTo>
                    <a:lnTo>
                      <a:pt x="0" y="25"/>
                    </a:lnTo>
                    <a:lnTo>
                      <a:pt x="0" y="25"/>
                    </a:lnTo>
                    <a:lnTo>
                      <a:pt x="0" y="25"/>
                    </a:lnTo>
                    <a:lnTo>
                      <a:pt x="0" y="25"/>
                    </a:lnTo>
                    <a:lnTo>
                      <a:pt x="0" y="25"/>
                    </a:lnTo>
                    <a:lnTo>
                      <a:pt x="0" y="26"/>
                    </a:lnTo>
                    <a:lnTo>
                      <a:pt x="0" y="26"/>
                    </a:lnTo>
                    <a:lnTo>
                      <a:pt x="0" y="26"/>
                    </a:lnTo>
                    <a:lnTo>
                      <a:pt x="0" y="27"/>
                    </a:lnTo>
                    <a:lnTo>
                      <a:pt x="0" y="27"/>
                    </a:lnTo>
                    <a:lnTo>
                      <a:pt x="0" y="27"/>
                    </a:lnTo>
                    <a:lnTo>
                      <a:pt x="0" y="28"/>
                    </a:lnTo>
                    <a:lnTo>
                      <a:pt x="0" y="28"/>
                    </a:lnTo>
                    <a:lnTo>
                      <a:pt x="0" y="28"/>
                    </a:lnTo>
                    <a:lnTo>
                      <a:pt x="0" y="28"/>
                    </a:lnTo>
                    <a:lnTo>
                      <a:pt x="0" y="28"/>
                    </a:lnTo>
                    <a:lnTo>
                      <a:pt x="0" y="29"/>
                    </a:lnTo>
                    <a:lnTo>
                      <a:pt x="0" y="28"/>
                    </a:lnTo>
                    <a:lnTo>
                      <a:pt x="0" y="29"/>
                    </a:lnTo>
                    <a:lnTo>
                      <a:pt x="0" y="28"/>
                    </a:lnTo>
                    <a:lnTo>
                      <a:pt x="0" y="29"/>
                    </a:lnTo>
                    <a:lnTo>
                      <a:pt x="0" y="29"/>
                    </a:lnTo>
                    <a:lnTo>
                      <a:pt x="0" y="29"/>
                    </a:lnTo>
                    <a:lnTo>
                      <a:pt x="0" y="29"/>
                    </a:lnTo>
                    <a:lnTo>
                      <a:pt x="0" y="30"/>
                    </a:lnTo>
                    <a:lnTo>
                      <a:pt x="0" y="29"/>
                    </a:lnTo>
                    <a:lnTo>
                      <a:pt x="0" y="28"/>
                    </a:lnTo>
                    <a:lnTo>
                      <a:pt x="0" y="27"/>
                    </a:lnTo>
                    <a:lnTo>
                      <a:pt x="0" y="27"/>
                    </a:lnTo>
                    <a:lnTo>
                      <a:pt x="0" y="27"/>
                    </a:lnTo>
                    <a:lnTo>
                      <a:pt x="0" y="26"/>
                    </a:lnTo>
                    <a:lnTo>
                      <a:pt x="0" y="26"/>
                    </a:lnTo>
                    <a:lnTo>
                      <a:pt x="0" y="26"/>
                    </a:lnTo>
                    <a:lnTo>
                      <a:pt x="0" y="25"/>
                    </a:lnTo>
                    <a:lnTo>
                      <a:pt x="0" y="25"/>
                    </a:lnTo>
                    <a:lnTo>
                      <a:pt x="0" y="25"/>
                    </a:lnTo>
                    <a:lnTo>
                      <a:pt x="0" y="25"/>
                    </a:lnTo>
                    <a:lnTo>
                      <a:pt x="0" y="25"/>
                    </a:lnTo>
                    <a:lnTo>
                      <a:pt x="0" y="25"/>
                    </a:lnTo>
                    <a:lnTo>
                      <a:pt x="0" y="25"/>
                    </a:lnTo>
                    <a:lnTo>
                      <a:pt x="0" y="26"/>
                    </a:lnTo>
                    <a:lnTo>
                      <a:pt x="0" y="26"/>
                    </a:lnTo>
                    <a:lnTo>
                      <a:pt x="0" y="26"/>
                    </a:lnTo>
                    <a:lnTo>
                      <a:pt x="0" y="25"/>
                    </a:lnTo>
                    <a:lnTo>
                      <a:pt x="0" y="24"/>
                    </a:lnTo>
                    <a:lnTo>
                      <a:pt x="0" y="24"/>
                    </a:lnTo>
                    <a:lnTo>
                      <a:pt x="0" y="24"/>
                    </a:lnTo>
                    <a:lnTo>
                      <a:pt x="0" y="25"/>
                    </a:lnTo>
                    <a:lnTo>
                      <a:pt x="0" y="25"/>
                    </a:lnTo>
                    <a:lnTo>
                      <a:pt x="0" y="26"/>
                    </a:lnTo>
                    <a:lnTo>
                      <a:pt x="0" y="26"/>
                    </a:lnTo>
                    <a:lnTo>
                      <a:pt x="0" y="27"/>
                    </a:lnTo>
                    <a:lnTo>
                      <a:pt x="0" y="27"/>
                    </a:lnTo>
                    <a:lnTo>
                      <a:pt x="0" y="27"/>
                    </a:lnTo>
                    <a:lnTo>
                      <a:pt x="0" y="27"/>
                    </a:lnTo>
                    <a:lnTo>
                      <a:pt x="0" y="27"/>
                    </a:lnTo>
                    <a:lnTo>
                      <a:pt x="0" y="27"/>
                    </a:lnTo>
                    <a:lnTo>
                      <a:pt x="0" y="28"/>
                    </a:lnTo>
                    <a:lnTo>
                      <a:pt x="0" y="27"/>
                    </a:lnTo>
                    <a:lnTo>
                      <a:pt x="0" y="28"/>
                    </a:lnTo>
                    <a:lnTo>
                      <a:pt x="0" y="28"/>
                    </a:lnTo>
                    <a:lnTo>
                      <a:pt x="0" y="27"/>
                    </a:lnTo>
                    <a:lnTo>
                      <a:pt x="0" y="28"/>
                    </a:lnTo>
                    <a:lnTo>
                      <a:pt x="0" y="27"/>
                    </a:lnTo>
                    <a:lnTo>
                      <a:pt x="0" y="28"/>
                    </a:lnTo>
                    <a:lnTo>
                      <a:pt x="0" y="27"/>
                    </a:lnTo>
                    <a:lnTo>
                      <a:pt x="0" y="27"/>
                    </a:lnTo>
                    <a:lnTo>
                      <a:pt x="0" y="27"/>
                    </a:lnTo>
                    <a:lnTo>
                      <a:pt x="0" y="28"/>
                    </a:lnTo>
                    <a:lnTo>
                      <a:pt x="0" y="28"/>
                    </a:lnTo>
                    <a:lnTo>
                      <a:pt x="0" y="27"/>
                    </a:lnTo>
                    <a:lnTo>
                      <a:pt x="0" y="28"/>
                    </a:lnTo>
                    <a:lnTo>
                      <a:pt x="0" y="28"/>
                    </a:lnTo>
                    <a:lnTo>
                      <a:pt x="0" y="28"/>
                    </a:lnTo>
                    <a:lnTo>
                      <a:pt x="0" y="29"/>
                    </a:lnTo>
                    <a:lnTo>
                      <a:pt x="0" y="29"/>
                    </a:lnTo>
                    <a:lnTo>
                      <a:pt x="0" y="30"/>
                    </a:lnTo>
                    <a:lnTo>
                      <a:pt x="0" y="29"/>
                    </a:lnTo>
                    <a:lnTo>
                      <a:pt x="0" y="30"/>
                    </a:lnTo>
                    <a:lnTo>
                      <a:pt x="0" y="29"/>
                    </a:lnTo>
                    <a:lnTo>
                      <a:pt x="0" y="29"/>
                    </a:lnTo>
                    <a:lnTo>
                      <a:pt x="0" y="29"/>
                    </a:lnTo>
                    <a:lnTo>
                      <a:pt x="0" y="28"/>
                    </a:lnTo>
                    <a:lnTo>
                      <a:pt x="0" y="28"/>
                    </a:lnTo>
                    <a:lnTo>
                      <a:pt x="0" y="27"/>
                    </a:lnTo>
                    <a:lnTo>
                      <a:pt x="0" y="28"/>
                    </a:lnTo>
                    <a:lnTo>
                      <a:pt x="0" y="27"/>
                    </a:lnTo>
                    <a:lnTo>
                      <a:pt x="0" y="27"/>
                    </a:lnTo>
                    <a:lnTo>
                      <a:pt x="0" y="26"/>
                    </a:lnTo>
                    <a:lnTo>
                      <a:pt x="0" y="25"/>
                    </a:lnTo>
                    <a:lnTo>
                      <a:pt x="0" y="26"/>
                    </a:lnTo>
                    <a:lnTo>
                      <a:pt x="0" y="25"/>
                    </a:lnTo>
                    <a:lnTo>
                      <a:pt x="0" y="26"/>
                    </a:lnTo>
                    <a:lnTo>
                      <a:pt x="0" y="25"/>
                    </a:lnTo>
                    <a:lnTo>
                      <a:pt x="0" y="25"/>
                    </a:lnTo>
                    <a:lnTo>
                      <a:pt x="0" y="25"/>
                    </a:lnTo>
                    <a:lnTo>
                      <a:pt x="0" y="24"/>
                    </a:lnTo>
                    <a:lnTo>
                      <a:pt x="0" y="25"/>
                    </a:lnTo>
                    <a:lnTo>
                      <a:pt x="0" y="25"/>
                    </a:lnTo>
                    <a:lnTo>
                      <a:pt x="0" y="25"/>
                    </a:lnTo>
                    <a:lnTo>
                      <a:pt x="0" y="25"/>
                    </a:lnTo>
                    <a:lnTo>
                      <a:pt x="0" y="25"/>
                    </a:lnTo>
                    <a:lnTo>
                      <a:pt x="0" y="24"/>
                    </a:lnTo>
                    <a:lnTo>
                      <a:pt x="0" y="24"/>
                    </a:lnTo>
                    <a:lnTo>
                      <a:pt x="0" y="24"/>
                    </a:lnTo>
                    <a:lnTo>
                      <a:pt x="0" y="23"/>
                    </a:lnTo>
                    <a:lnTo>
                      <a:pt x="0" y="23"/>
                    </a:lnTo>
                    <a:lnTo>
                      <a:pt x="0" y="22"/>
                    </a:lnTo>
                    <a:lnTo>
                      <a:pt x="0" y="22"/>
                    </a:lnTo>
                    <a:lnTo>
                      <a:pt x="0" y="21"/>
                    </a:lnTo>
                    <a:lnTo>
                      <a:pt x="0" y="21"/>
                    </a:lnTo>
                    <a:lnTo>
                      <a:pt x="0" y="20"/>
                    </a:lnTo>
                    <a:lnTo>
                      <a:pt x="0" y="20"/>
                    </a:lnTo>
                    <a:lnTo>
                      <a:pt x="0" y="19"/>
                    </a:lnTo>
                    <a:lnTo>
                      <a:pt x="0" y="19"/>
                    </a:lnTo>
                    <a:lnTo>
                      <a:pt x="0" y="20"/>
                    </a:lnTo>
                    <a:lnTo>
                      <a:pt x="0" y="20"/>
                    </a:lnTo>
                    <a:lnTo>
                      <a:pt x="0" y="20"/>
                    </a:lnTo>
                    <a:lnTo>
                      <a:pt x="0" y="20"/>
                    </a:lnTo>
                    <a:lnTo>
                      <a:pt x="0" y="19"/>
                    </a:lnTo>
                    <a:lnTo>
                      <a:pt x="0" y="19"/>
                    </a:lnTo>
                    <a:lnTo>
                      <a:pt x="0" y="19"/>
                    </a:lnTo>
                    <a:lnTo>
                      <a:pt x="0" y="20"/>
                    </a:lnTo>
                    <a:lnTo>
                      <a:pt x="0" y="20"/>
                    </a:lnTo>
                    <a:lnTo>
                      <a:pt x="0" y="20"/>
                    </a:lnTo>
                    <a:lnTo>
                      <a:pt x="0" y="21"/>
                    </a:lnTo>
                    <a:lnTo>
                      <a:pt x="0" y="22"/>
                    </a:lnTo>
                    <a:lnTo>
                      <a:pt x="0" y="22"/>
                    </a:lnTo>
                    <a:lnTo>
                      <a:pt x="0" y="22"/>
                    </a:lnTo>
                    <a:lnTo>
                      <a:pt x="0" y="22"/>
                    </a:lnTo>
                    <a:lnTo>
                      <a:pt x="0" y="22"/>
                    </a:lnTo>
                    <a:lnTo>
                      <a:pt x="0" y="23"/>
                    </a:lnTo>
                    <a:lnTo>
                      <a:pt x="0" y="24"/>
                    </a:lnTo>
                    <a:lnTo>
                      <a:pt x="0" y="25"/>
                    </a:lnTo>
                    <a:lnTo>
                      <a:pt x="0" y="24"/>
                    </a:lnTo>
                    <a:lnTo>
                      <a:pt x="0" y="24"/>
                    </a:lnTo>
                    <a:lnTo>
                      <a:pt x="0" y="24"/>
                    </a:lnTo>
                    <a:lnTo>
                      <a:pt x="0" y="25"/>
                    </a:lnTo>
                    <a:lnTo>
                      <a:pt x="0" y="25"/>
                    </a:lnTo>
                    <a:lnTo>
                      <a:pt x="0" y="25"/>
                    </a:lnTo>
                    <a:lnTo>
                      <a:pt x="0" y="25"/>
                    </a:lnTo>
                    <a:lnTo>
                      <a:pt x="0" y="26"/>
                    </a:lnTo>
                    <a:lnTo>
                      <a:pt x="0" y="26"/>
                    </a:lnTo>
                    <a:lnTo>
                      <a:pt x="0" y="27"/>
                    </a:lnTo>
                    <a:lnTo>
                      <a:pt x="0" y="26"/>
                    </a:lnTo>
                    <a:lnTo>
                      <a:pt x="0" y="27"/>
                    </a:lnTo>
                    <a:lnTo>
                      <a:pt x="0" y="27"/>
                    </a:lnTo>
                    <a:lnTo>
                      <a:pt x="0" y="26"/>
                    </a:lnTo>
                    <a:lnTo>
                      <a:pt x="0" y="27"/>
                    </a:lnTo>
                    <a:lnTo>
                      <a:pt x="0" y="26"/>
                    </a:lnTo>
                    <a:lnTo>
                      <a:pt x="0" y="25"/>
                    </a:lnTo>
                    <a:lnTo>
                      <a:pt x="0" y="26"/>
                    </a:lnTo>
                    <a:lnTo>
                      <a:pt x="0" y="25"/>
                    </a:lnTo>
                    <a:lnTo>
                      <a:pt x="0" y="25"/>
                    </a:lnTo>
                    <a:lnTo>
                      <a:pt x="0" y="24"/>
                    </a:lnTo>
                    <a:lnTo>
                      <a:pt x="0" y="25"/>
                    </a:lnTo>
                    <a:lnTo>
                      <a:pt x="0" y="25"/>
                    </a:lnTo>
                    <a:lnTo>
                      <a:pt x="0" y="25"/>
                    </a:lnTo>
                    <a:lnTo>
                      <a:pt x="0" y="24"/>
                    </a:lnTo>
                    <a:lnTo>
                      <a:pt x="0" y="24"/>
                    </a:lnTo>
                    <a:lnTo>
                      <a:pt x="0" y="25"/>
                    </a:lnTo>
                    <a:lnTo>
                      <a:pt x="0" y="26"/>
                    </a:lnTo>
                    <a:lnTo>
                      <a:pt x="0" y="26"/>
                    </a:lnTo>
                    <a:lnTo>
                      <a:pt x="0" y="26"/>
                    </a:lnTo>
                    <a:lnTo>
                      <a:pt x="0" y="27"/>
                    </a:lnTo>
                    <a:lnTo>
                      <a:pt x="0" y="27"/>
                    </a:lnTo>
                    <a:lnTo>
                      <a:pt x="0" y="27"/>
                    </a:lnTo>
                    <a:lnTo>
                      <a:pt x="0" y="27"/>
                    </a:lnTo>
                    <a:lnTo>
                      <a:pt x="0" y="27"/>
                    </a:lnTo>
                    <a:lnTo>
                      <a:pt x="0" y="27"/>
                    </a:lnTo>
                    <a:lnTo>
                      <a:pt x="0" y="27"/>
                    </a:lnTo>
                    <a:lnTo>
                      <a:pt x="0" y="28"/>
                    </a:lnTo>
                    <a:lnTo>
                      <a:pt x="0" y="28"/>
                    </a:lnTo>
                    <a:lnTo>
                      <a:pt x="0" y="29"/>
                    </a:lnTo>
                    <a:lnTo>
                      <a:pt x="0" y="28"/>
                    </a:lnTo>
                    <a:lnTo>
                      <a:pt x="0" y="28"/>
                    </a:lnTo>
                    <a:lnTo>
                      <a:pt x="0" y="28"/>
                    </a:lnTo>
                    <a:lnTo>
                      <a:pt x="0" y="28"/>
                    </a:lnTo>
                    <a:lnTo>
                      <a:pt x="0" y="27"/>
                    </a:lnTo>
                    <a:lnTo>
                      <a:pt x="0" y="27"/>
                    </a:lnTo>
                    <a:lnTo>
                      <a:pt x="0" y="27"/>
                    </a:lnTo>
                    <a:lnTo>
                      <a:pt x="0" y="26"/>
                    </a:lnTo>
                    <a:lnTo>
                      <a:pt x="0" y="27"/>
                    </a:lnTo>
                    <a:lnTo>
                      <a:pt x="0" y="26"/>
                    </a:lnTo>
                    <a:lnTo>
                      <a:pt x="0" y="27"/>
                    </a:lnTo>
                    <a:lnTo>
                      <a:pt x="0" y="27"/>
                    </a:lnTo>
                    <a:lnTo>
                      <a:pt x="0" y="27"/>
                    </a:lnTo>
                    <a:lnTo>
                      <a:pt x="0" y="28"/>
                    </a:lnTo>
                    <a:lnTo>
                      <a:pt x="0" y="28"/>
                    </a:lnTo>
                    <a:lnTo>
                      <a:pt x="0" y="27"/>
                    </a:lnTo>
                    <a:lnTo>
                      <a:pt x="0" y="27"/>
                    </a:lnTo>
                    <a:lnTo>
                      <a:pt x="0" y="27"/>
                    </a:lnTo>
                    <a:lnTo>
                      <a:pt x="0" y="27"/>
                    </a:lnTo>
                    <a:lnTo>
                      <a:pt x="0" y="27"/>
                    </a:lnTo>
                    <a:lnTo>
                      <a:pt x="0" y="27"/>
                    </a:lnTo>
                    <a:lnTo>
                      <a:pt x="0" y="27"/>
                    </a:lnTo>
                    <a:lnTo>
                      <a:pt x="0" y="27"/>
                    </a:lnTo>
                    <a:lnTo>
                      <a:pt x="0" y="27"/>
                    </a:lnTo>
                    <a:lnTo>
                      <a:pt x="0" y="27"/>
                    </a:lnTo>
                    <a:lnTo>
                      <a:pt x="0" y="26"/>
                    </a:lnTo>
                    <a:lnTo>
                      <a:pt x="0" y="26"/>
                    </a:lnTo>
                    <a:lnTo>
                      <a:pt x="0" y="26"/>
                    </a:lnTo>
                    <a:lnTo>
                      <a:pt x="0" y="26"/>
                    </a:lnTo>
                    <a:lnTo>
                      <a:pt x="0" y="26"/>
                    </a:lnTo>
                    <a:lnTo>
                      <a:pt x="0" y="25"/>
                    </a:lnTo>
                    <a:lnTo>
                      <a:pt x="0" y="25"/>
                    </a:lnTo>
                    <a:lnTo>
                      <a:pt x="0" y="25"/>
                    </a:lnTo>
                    <a:lnTo>
                      <a:pt x="0" y="24"/>
                    </a:lnTo>
                    <a:lnTo>
                      <a:pt x="0" y="25"/>
                    </a:lnTo>
                    <a:lnTo>
                      <a:pt x="0" y="25"/>
                    </a:lnTo>
                    <a:lnTo>
                      <a:pt x="0" y="26"/>
                    </a:lnTo>
                    <a:lnTo>
                      <a:pt x="0" y="27"/>
                    </a:lnTo>
                    <a:lnTo>
                      <a:pt x="0" y="27"/>
                    </a:lnTo>
                    <a:lnTo>
                      <a:pt x="0" y="27"/>
                    </a:lnTo>
                    <a:lnTo>
                      <a:pt x="0" y="27"/>
                    </a:lnTo>
                    <a:lnTo>
                      <a:pt x="0" y="28"/>
                    </a:lnTo>
                    <a:lnTo>
                      <a:pt x="0" y="28"/>
                    </a:lnTo>
                    <a:lnTo>
                      <a:pt x="0" y="28"/>
                    </a:lnTo>
                    <a:lnTo>
                      <a:pt x="0" y="29"/>
                    </a:lnTo>
                    <a:lnTo>
                      <a:pt x="0" y="29"/>
                    </a:lnTo>
                    <a:lnTo>
                      <a:pt x="0" y="30"/>
                    </a:lnTo>
                    <a:lnTo>
                      <a:pt x="0" y="31"/>
                    </a:lnTo>
                    <a:lnTo>
                      <a:pt x="0" y="31"/>
                    </a:lnTo>
                    <a:lnTo>
                      <a:pt x="0" y="31"/>
                    </a:lnTo>
                    <a:lnTo>
                      <a:pt x="0" y="31"/>
                    </a:lnTo>
                    <a:lnTo>
                      <a:pt x="0" y="31"/>
                    </a:lnTo>
                    <a:lnTo>
                      <a:pt x="0" y="32"/>
                    </a:lnTo>
                    <a:lnTo>
                      <a:pt x="0" y="32"/>
                    </a:lnTo>
                    <a:lnTo>
                      <a:pt x="0" y="32"/>
                    </a:lnTo>
                    <a:lnTo>
                      <a:pt x="0" y="32"/>
                    </a:lnTo>
                    <a:lnTo>
                      <a:pt x="0" y="31"/>
                    </a:lnTo>
                    <a:lnTo>
                      <a:pt x="0" y="32"/>
                    </a:lnTo>
                    <a:lnTo>
                      <a:pt x="0" y="30"/>
                    </a:lnTo>
                    <a:lnTo>
                      <a:pt x="0" y="30"/>
                    </a:lnTo>
                    <a:lnTo>
                      <a:pt x="0" y="30"/>
                    </a:lnTo>
                    <a:lnTo>
                      <a:pt x="0" y="30"/>
                    </a:lnTo>
                    <a:lnTo>
                      <a:pt x="0" y="30"/>
                    </a:lnTo>
                    <a:lnTo>
                      <a:pt x="0" y="29"/>
                    </a:lnTo>
                    <a:lnTo>
                      <a:pt x="0" y="28"/>
                    </a:lnTo>
                    <a:lnTo>
                      <a:pt x="0" y="28"/>
                    </a:lnTo>
                    <a:lnTo>
                      <a:pt x="0" y="28"/>
                    </a:lnTo>
                    <a:lnTo>
                      <a:pt x="0" y="28"/>
                    </a:lnTo>
                    <a:lnTo>
                      <a:pt x="0" y="28"/>
                    </a:lnTo>
                    <a:lnTo>
                      <a:pt x="0" y="27"/>
                    </a:lnTo>
                    <a:lnTo>
                      <a:pt x="0" y="28"/>
                    </a:lnTo>
                    <a:lnTo>
                      <a:pt x="0" y="28"/>
                    </a:lnTo>
                    <a:lnTo>
                      <a:pt x="0" y="28"/>
                    </a:lnTo>
                    <a:lnTo>
                      <a:pt x="0" y="29"/>
                    </a:lnTo>
                    <a:lnTo>
                      <a:pt x="0" y="28"/>
                    </a:lnTo>
                    <a:lnTo>
                      <a:pt x="0" y="28"/>
                    </a:lnTo>
                    <a:lnTo>
                      <a:pt x="0" y="29"/>
                    </a:lnTo>
                    <a:lnTo>
                      <a:pt x="0" y="28"/>
                    </a:lnTo>
                    <a:lnTo>
                      <a:pt x="0" y="29"/>
                    </a:lnTo>
                    <a:lnTo>
                      <a:pt x="0" y="29"/>
                    </a:lnTo>
                    <a:lnTo>
                      <a:pt x="0" y="28"/>
                    </a:lnTo>
                    <a:lnTo>
                      <a:pt x="0" y="28"/>
                    </a:lnTo>
                    <a:lnTo>
                      <a:pt x="0" y="28"/>
                    </a:lnTo>
                    <a:lnTo>
                      <a:pt x="0" y="29"/>
                    </a:lnTo>
                    <a:lnTo>
                      <a:pt x="0" y="29"/>
                    </a:lnTo>
                    <a:lnTo>
                      <a:pt x="0" y="28"/>
                    </a:lnTo>
                    <a:lnTo>
                      <a:pt x="0" y="29"/>
                    </a:lnTo>
                    <a:lnTo>
                      <a:pt x="0" y="30"/>
                    </a:lnTo>
                    <a:lnTo>
                      <a:pt x="0" y="30"/>
                    </a:lnTo>
                    <a:lnTo>
                      <a:pt x="0" y="30"/>
                    </a:lnTo>
                    <a:lnTo>
                      <a:pt x="0" y="30"/>
                    </a:lnTo>
                    <a:lnTo>
                      <a:pt x="0" y="30"/>
                    </a:lnTo>
                    <a:lnTo>
                      <a:pt x="0" y="31"/>
                    </a:lnTo>
                    <a:lnTo>
                      <a:pt x="0" y="31"/>
                    </a:lnTo>
                    <a:lnTo>
                      <a:pt x="0" y="32"/>
                    </a:lnTo>
                    <a:lnTo>
                      <a:pt x="0" y="31"/>
                    </a:lnTo>
                    <a:lnTo>
                      <a:pt x="0" y="32"/>
                    </a:lnTo>
                    <a:lnTo>
                      <a:pt x="0" y="33"/>
                    </a:lnTo>
                    <a:lnTo>
                      <a:pt x="0" y="33"/>
                    </a:lnTo>
                    <a:lnTo>
                      <a:pt x="0" y="33"/>
                    </a:lnTo>
                    <a:lnTo>
                      <a:pt x="0" y="33"/>
                    </a:lnTo>
                    <a:lnTo>
                      <a:pt x="0" y="33"/>
                    </a:lnTo>
                    <a:lnTo>
                      <a:pt x="0" y="33"/>
                    </a:lnTo>
                    <a:lnTo>
                      <a:pt x="0" y="34"/>
                    </a:lnTo>
                    <a:lnTo>
                      <a:pt x="0" y="33"/>
                    </a:lnTo>
                    <a:lnTo>
                      <a:pt x="0" y="33"/>
                    </a:lnTo>
                    <a:lnTo>
                      <a:pt x="0" y="33"/>
                    </a:lnTo>
                    <a:lnTo>
                      <a:pt x="0" y="33"/>
                    </a:lnTo>
                    <a:lnTo>
                      <a:pt x="0" y="33"/>
                    </a:lnTo>
                    <a:lnTo>
                      <a:pt x="0" y="33"/>
                    </a:lnTo>
                    <a:lnTo>
                      <a:pt x="0" y="32"/>
                    </a:lnTo>
                    <a:lnTo>
                      <a:pt x="0" y="32"/>
                    </a:lnTo>
                    <a:lnTo>
                      <a:pt x="0" y="31"/>
                    </a:lnTo>
                    <a:lnTo>
                      <a:pt x="0" y="30"/>
                    </a:lnTo>
                    <a:lnTo>
                      <a:pt x="0" y="30"/>
                    </a:lnTo>
                    <a:lnTo>
                      <a:pt x="0" y="30"/>
                    </a:lnTo>
                    <a:lnTo>
                      <a:pt x="0" y="30"/>
                    </a:lnTo>
                    <a:lnTo>
                      <a:pt x="0" y="29"/>
                    </a:lnTo>
                    <a:lnTo>
                      <a:pt x="0" y="29"/>
                    </a:lnTo>
                    <a:lnTo>
                      <a:pt x="0" y="28"/>
                    </a:lnTo>
                    <a:lnTo>
                      <a:pt x="0" y="29"/>
                    </a:lnTo>
                    <a:lnTo>
                      <a:pt x="0" y="30"/>
                    </a:lnTo>
                    <a:lnTo>
                      <a:pt x="0" y="30"/>
                    </a:lnTo>
                    <a:lnTo>
                      <a:pt x="0" y="29"/>
                    </a:lnTo>
                    <a:lnTo>
                      <a:pt x="0" y="28"/>
                    </a:lnTo>
                    <a:lnTo>
                      <a:pt x="0" y="28"/>
                    </a:lnTo>
                    <a:lnTo>
                      <a:pt x="0" y="28"/>
                    </a:lnTo>
                    <a:lnTo>
                      <a:pt x="0" y="29"/>
                    </a:lnTo>
                    <a:lnTo>
                      <a:pt x="0" y="28"/>
                    </a:lnTo>
                    <a:lnTo>
                      <a:pt x="0" y="29"/>
                    </a:lnTo>
                    <a:lnTo>
                      <a:pt x="0" y="28"/>
                    </a:lnTo>
                    <a:lnTo>
                      <a:pt x="0" y="29"/>
                    </a:lnTo>
                    <a:lnTo>
                      <a:pt x="0" y="28"/>
                    </a:lnTo>
                    <a:lnTo>
                      <a:pt x="0" y="29"/>
                    </a:lnTo>
                    <a:lnTo>
                      <a:pt x="0" y="29"/>
                    </a:lnTo>
                    <a:lnTo>
                      <a:pt x="0" y="29"/>
                    </a:lnTo>
                    <a:lnTo>
                      <a:pt x="0" y="29"/>
                    </a:lnTo>
                    <a:lnTo>
                      <a:pt x="0" y="29"/>
                    </a:lnTo>
                    <a:lnTo>
                      <a:pt x="0" y="30"/>
                    </a:lnTo>
                    <a:lnTo>
                      <a:pt x="0" y="30"/>
                    </a:lnTo>
                    <a:lnTo>
                      <a:pt x="0" y="30"/>
                    </a:lnTo>
                    <a:lnTo>
                      <a:pt x="0" y="30"/>
                    </a:lnTo>
                    <a:lnTo>
                      <a:pt x="0" y="30"/>
                    </a:lnTo>
                    <a:lnTo>
                      <a:pt x="0" y="31"/>
                    </a:lnTo>
                    <a:lnTo>
                      <a:pt x="0" y="31"/>
                    </a:lnTo>
                    <a:lnTo>
                      <a:pt x="0" y="32"/>
                    </a:lnTo>
                    <a:lnTo>
                      <a:pt x="0" y="32"/>
                    </a:lnTo>
                    <a:lnTo>
                      <a:pt x="0" y="32"/>
                    </a:lnTo>
                    <a:lnTo>
                      <a:pt x="0" y="32"/>
                    </a:lnTo>
                    <a:lnTo>
                      <a:pt x="0" y="32"/>
                    </a:lnTo>
                    <a:lnTo>
                      <a:pt x="0" y="31"/>
                    </a:lnTo>
                    <a:lnTo>
                      <a:pt x="0" y="32"/>
                    </a:lnTo>
                    <a:lnTo>
                      <a:pt x="0" y="33"/>
                    </a:lnTo>
                    <a:lnTo>
                      <a:pt x="0" y="33"/>
                    </a:lnTo>
                    <a:lnTo>
                      <a:pt x="0" y="33"/>
                    </a:lnTo>
                    <a:lnTo>
                      <a:pt x="0" y="33"/>
                    </a:lnTo>
                    <a:lnTo>
                      <a:pt x="0" y="33"/>
                    </a:lnTo>
                    <a:lnTo>
                      <a:pt x="0" y="33"/>
                    </a:lnTo>
                    <a:lnTo>
                      <a:pt x="0" y="33"/>
                    </a:lnTo>
                    <a:lnTo>
                      <a:pt x="0" y="34"/>
                    </a:lnTo>
                    <a:lnTo>
                      <a:pt x="0" y="35"/>
                    </a:lnTo>
                    <a:lnTo>
                      <a:pt x="0" y="34"/>
                    </a:lnTo>
                    <a:lnTo>
                      <a:pt x="0" y="34"/>
                    </a:lnTo>
                    <a:lnTo>
                      <a:pt x="0" y="34"/>
                    </a:lnTo>
                    <a:lnTo>
                      <a:pt x="0" y="35"/>
                    </a:lnTo>
                    <a:lnTo>
                      <a:pt x="0" y="35"/>
                    </a:lnTo>
                    <a:lnTo>
                      <a:pt x="0" y="35"/>
                    </a:lnTo>
                    <a:lnTo>
                      <a:pt x="0" y="35"/>
                    </a:lnTo>
                    <a:lnTo>
                      <a:pt x="0" y="35"/>
                    </a:lnTo>
                    <a:lnTo>
                      <a:pt x="0" y="36"/>
                    </a:lnTo>
                    <a:lnTo>
                      <a:pt x="0" y="35"/>
                    </a:lnTo>
                    <a:lnTo>
                      <a:pt x="0" y="36"/>
                    </a:lnTo>
                    <a:lnTo>
                      <a:pt x="0" y="35"/>
                    </a:lnTo>
                    <a:lnTo>
                      <a:pt x="0" y="36"/>
                    </a:lnTo>
                    <a:lnTo>
                      <a:pt x="0" y="36"/>
                    </a:lnTo>
                    <a:lnTo>
                      <a:pt x="0" y="36"/>
                    </a:lnTo>
                    <a:lnTo>
                      <a:pt x="0" y="36"/>
                    </a:lnTo>
                    <a:lnTo>
                      <a:pt x="0" y="36"/>
                    </a:lnTo>
                    <a:lnTo>
                      <a:pt x="0" y="36"/>
                    </a:lnTo>
                    <a:lnTo>
                      <a:pt x="0" y="37"/>
                    </a:lnTo>
                    <a:lnTo>
                      <a:pt x="0" y="36"/>
                    </a:lnTo>
                    <a:lnTo>
                      <a:pt x="0" y="37"/>
                    </a:lnTo>
                    <a:lnTo>
                      <a:pt x="0" y="38"/>
                    </a:lnTo>
                    <a:lnTo>
                      <a:pt x="0" y="37"/>
                    </a:lnTo>
                    <a:lnTo>
                      <a:pt x="0" y="36"/>
                    </a:lnTo>
                    <a:lnTo>
                      <a:pt x="0" y="36"/>
                    </a:lnTo>
                    <a:lnTo>
                      <a:pt x="0" y="35"/>
                    </a:lnTo>
                    <a:lnTo>
                      <a:pt x="0" y="35"/>
                    </a:lnTo>
                    <a:lnTo>
                      <a:pt x="0" y="34"/>
                    </a:lnTo>
                    <a:lnTo>
                      <a:pt x="0" y="34"/>
                    </a:lnTo>
                    <a:lnTo>
                      <a:pt x="0" y="33"/>
                    </a:lnTo>
                    <a:lnTo>
                      <a:pt x="0" y="34"/>
                    </a:lnTo>
                    <a:lnTo>
                      <a:pt x="0" y="34"/>
                    </a:lnTo>
                    <a:lnTo>
                      <a:pt x="0" y="34"/>
                    </a:lnTo>
                    <a:lnTo>
                      <a:pt x="0" y="35"/>
                    </a:lnTo>
                    <a:lnTo>
                      <a:pt x="0" y="34"/>
                    </a:lnTo>
                    <a:lnTo>
                      <a:pt x="0" y="33"/>
                    </a:lnTo>
                    <a:lnTo>
                      <a:pt x="0" y="33"/>
                    </a:lnTo>
                    <a:lnTo>
                      <a:pt x="0" y="34"/>
                    </a:lnTo>
                    <a:lnTo>
                      <a:pt x="0" y="35"/>
                    </a:lnTo>
                    <a:lnTo>
                      <a:pt x="0" y="35"/>
                    </a:lnTo>
                    <a:lnTo>
                      <a:pt x="0" y="34"/>
                    </a:lnTo>
                    <a:lnTo>
                      <a:pt x="0" y="34"/>
                    </a:lnTo>
                    <a:lnTo>
                      <a:pt x="0" y="34"/>
                    </a:lnTo>
                    <a:lnTo>
                      <a:pt x="0" y="34"/>
                    </a:lnTo>
                    <a:lnTo>
                      <a:pt x="0" y="33"/>
                    </a:lnTo>
                    <a:lnTo>
                      <a:pt x="0" y="33"/>
                    </a:lnTo>
                    <a:lnTo>
                      <a:pt x="0" y="34"/>
                    </a:lnTo>
                    <a:lnTo>
                      <a:pt x="0" y="34"/>
                    </a:lnTo>
                    <a:lnTo>
                      <a:pt x="0" y="35"/>
                    </a:lnTo>
                    <a:lnTo>
                      <a:pt x="0" y="35"/>
                    </a:lnTo>
                    <a:lnTo>
                      <a:pt x="0" y="35"/>
                    </a:lnTo>
                    <a:lnTo>
                      <a:pt x="0" y="35"/>
                    </a:lnTo>
                    <a:lnTo>
                      <a:pt x="0" y="35"/>
                    </a:lnTo>
                    <a:lnTo>
                      <a:pt x="0" y="34"/>
                    </a:lnTo>
                    <a:lnTo>
                      <a:pt x="0" y="34"/>
                    </a:lnTo>
                    <a:lnTo>
                      <a:pt x="0" y="34"/>
                    </a:lnTo>
                    <a:lnTo>
                      <a:pt x="0" y="35"/>
                    </a:lnTo>
                    <a:lnTo>
                      <a:pt x="0" y="34"/>
                    </a:lnTo>
                    <a:lnTo>
                      <a:pt x="0" y="34"/>
                    </a:lnTo>
                    <a:lnTo>
                      <a:pt x="0" y="34"/>
                    </a:lnTo>
                    <a:lnTo>
                      <a:pt x="0" y="33"/>
                    </a:lnTo>
                    <a:lnTo>
                      <a:pt x="0" y="33"/>
                    </a:lnTo>
                    <a:lnTo>
                      <a:pt x="0" y="34"/>
                    </a:lnTo>
                    <a:lnTo>
                      <a:pt x="0" y="33"/>
                    </a:lnTo>
                    <a:lnTo>
                      <a:pt x="0" y="33"/>
                    </a:lnTo>
                    <a:lnTo>
                      <a:pt x="0" y="32"/>
                    </a:lnTo>
                    <a:lnTo>
                      <a:pt x="0" y="32"/>
                    </a:lnTo>
                    <a:lnTo>
                      <a:pt x="0" y="33"/>
                    </a:lnTo>
                    <a:lnTo>
                      <a:pt x="0" y="33"/>
                    </a:lnTo>
                    <a:lnTo>
                      <a:pt x="0" y="33"/>
                    </a:lnTo>
                    <a:lnTo>
                      <a:pt x="0" y="32"/>
                    </a:lnTo>
                    <a:lnTo>
                      <a:pt x="0" y="33"/>
                    </a:lnTo>
                    <a:lnTo>
                      <a:pt x="0" y="33"/>
                    </a:lnTo>
                    <a:lnTo>
                      <a:pt x="0" y="33"/>
                    </a:lnTo>
                    <a:lnTo>
                      <a:pt x="0" y="33"/>
                    </a:lnTo>
                    <a:lnTo>
                      <a:pt x="0" y="33"/>
                    </a:lnTo>
                    <a:lnTo>
                      <a:pt x="0" y="33"/>
                    </a:lnTo>
                    <a:lnTo>
                      <a:pt x="0" y="32"/>
                    </a:lnTo>
                    <a:lnTo>
                      <a:pt x="0" y="33"/>
                    </a:lnTo>
                    <a:lnTo>
                      <a:pt x="0" y="32"/>
                    </a:lnTo>
                    <a:lnTo>
                      <a:pt x="0" y="32"/>
                    </a:lnTo>
                    <a:lnTo>
                      <a:pt x="0" y="33"/>
                    </a:lnTo>
                    <a:lnTo>
                      <a:pt x="0" y="33"/>
                    </a:lnTo>
                    <a:lnTo>
                      <a:pt x="0" y="33"/>
                    </a:lnTo>
                    <a:lnTo>
                      <a:pt x="0" y="34"/>
                    </a:lnTo>
                    <a:lnTo>
                      <a:pt x="0" y="33"/>
                    </a:lnTo>
                    <a:lnTo>
                      <a:pt x="0" y="34"/>
                    </a:lnTo>
                    <a:lnTo>
                      <a:pt x="0" y="33"/>
                    </a:lnTo>
                    <a:lnTo>
                      <a:pt x="0" y="33"/>
                    </a:lnTo>
                    <a:lnTo>
                      <a:pt x="0" y="34"/>
                    </a:lnTo>
                    <a:lnTo>
                      <a:pt x="0" y="33"/>
                    </a:lnTo>
                    <a:lnTo>
                      <a:pt x="0" y="32"/>
                    </a:lnTo>
                    <a:lnTo>
                      <a:pt x="0" y="32"/>
                    </a:lnTo>
                    <a:lnTo>
                      <a:pt x="0" y="33"/>
                    </a:lnTo>
                    <a:lnTo>
                      <a:pt x="0" y="32"/>
                    </a:lnTo>
                    <a:lnTo>
                      <a:pt x="0" y="31"/>
                    </a:lnTo>
                    <a:lnTo>
                      <a:pt x="0" y="31"/>
                    </a:lnTo>
                    <a:lnTo>
                      <a:pt x="0" y="30"/>
                    </a:lnTo>
                    <a:lnTo>
                      <a:pt x="0" y="29"/>
                    </a:lnTo>
                    <a:lnTo>
                      <a:pt x="0" y="29"/>
                    </a:lnTo>
                    <a:lnTo>
                      <a:pt x="0" y="29"/>
                    </a:lnTo>
                    <a:lnTo>
                      <a:pt x="0" y="29"/>
                    </a:lnTo>
                    <a:lnTo>
                      <a:pt x="0" y="30"/>
                    </a:lnTo>
                    <a:lnTo>
                      <a:pt x="0" y="30"/>
                    </a:lnTo>
                    <a:lnTo>
                      <a:pt x="0" y="30"/>
                    </a:lnTo>
                    <a:lnTo>
                      <a:pt x="0" y="31"/>
                    </a:lnTo>
                    <a:lnTo>
                      <a:pt x="0" y="30"/>
                    </a:lnTo>
                    <a:lnTo>
                      <a:pt x="0" y="29"/>
                    </a:lnTo>
                    <a:lnTo>
                      <a:pt x="0" y="29"/>
                    </a:lnTo>
                    <a:lnTo>
                      <a:pt x="0" y="29"/>
                    </a:lnTo>
                    <a:lnTo>
                      <a:pt x="0" y="29"/>
                    </a:lnTo>
                    <a:lnTo>
                      <a:pt x="0" y="29"/>
                    </a:lnTo>
                    <a:lnTo>
                      <a:pt x="0" y="29"/>
                    </a:lnTo>
                    <a:lnTo>
                      <a:pt x="0" y="28"/>
                    </a:lnTo>
                    <a:lnTo>
                      <a:pt x="0" y="28"/>
                    </a:lnTo>
                    <a:lnTo>
                      <a:pt x="0" y="28"/>
                    </a:lnTo>
                    <a:lnTo>
                      <a:pt x="0" y="29"/>
                    </a:lnTo>
                    <a:lnTo>
                      <a:pt x="0" y="28"/>
                    </a:lnTo>
                    <a:lnTo>
                      <a:pt x="0" y="28"/>
                    </a:lnTo>
                    <a:lnTo>
                      <a:pt x="0" y="27"/>
                    </a:lnTo>
                    <a:lnTo>
                      <a:pt x="0" y="27"/>
                    </a:lnTo>
                    <a:lnTo>
                      <a:pt x="0" y="27"/>
                    </a:lnTo>
                    <a:lnTo>
                      <a:pt x="0" y="27"/>
                    </a:lnTo>
                    <a:lnTo>
                      <a:pt x="0" y="27"/>
                    </a:lnTo>
                    <a:lnTo>
                      <a:pt x="0" y="26"/>
                    </a:lnTo>
                    <a:lnTo>
                      <a:pt x="0" y="27"/>
                    </a:lnTo>
                    <a:lnTo>
                      <a:pt x="0" y="27"/>
                    </a:lnTo>
                    <a:lnTo>
                      <a:pt x="0" y="26"/>
                    </a:lnTo>
                    <a:lnTo>
                      <a:pt x="0" y="27"/>
                    </a:lnTo>
                    <a:lnTo>
                      <a:pt x="0" y="26"/>
                    </a:lnTo>
                    <a:lnTo>
                      <a:pt x="0" y="26"/>
                    </a:lnTo>
                    <a:lnTo>
                      <a:pt x="0" y="25"/>
                    </a:lnTo>
                    <a:lnTo>
                      <a:pt x="0" y="25"/>
                    </a:lnTo>
                    <a:lnTo>
                      <a:pt x="0" y="26"/>
                    </a:lnTo>
                    <a:lnTo>
                      <a:pt x="0" y="27"/>
                    </a:lnTo>
                    <a:lnTo>
                      <a:pt x="0" y="27"/>
                    </a:lnTo>
                    <a:lnTo>
                      <a:pt x="0" y="28"/>
                    </a:lnTo>
                    <a:lnTo>
                      <a:pt x="0" y="28"/>
                    </a:lnTo>
                    <a:lnTo>
                      <a:pt x="0" y="29"/>
                    </a:lnTo>
                    <a:lnTo>
                      <a:pt x="0" y="29"/>
                    </a:lnTo>
                    <a:lnTo>
                      <a:pt x="0" y="30"/>
                    </a:lnTo>
                    <a:lnTo>
                      <a:pt x="0" y="30"/>
                    </a:lnTo>
                    <a:lnTo>
                      <a:pt x="0" y="30"/>
                    </a:lnTo>
                    <a:lnTo>
                      <a:pt x="0" y="30"/>
                    </a:lnTo>
                    <a:lnTo>
                      <a:pt x="0" y="30"/>
                    </a:lnTo>
                    <a:lnTo>
                      <a:pt x="0" y="30"/>
                    </a:lnTo>
                    <a:lnTo>
                      <a:pt x="0" y="29"/>
                    </a:lnTo>
                    <a:lnTo>
                      <a:pt x="0" y="29"/>
                    </a:lnTo>
                    <a:lnTo>
                      <a:pt x="0" y="30"/>
                    </a:lnTo>
                    <a:lnTo>
                      <a:pt x="0" y="30"/>
                    </a:lnTo>
                    <a:lnTo>
                      <a:pt x="0" y="29"/>
                    </a:lnTo>
                    <a:lnTo>
                      <a:pt x="0" y="29"/>
                    </a:lnTo>
                    <a:lnTo>
                      <a:pt x="0" y="30"/>
                    </a:lnTo>
                    <a:lnTo>
                      <a:pt x="0" y="29"/>
                    </a:lnTo>
                    <a:lnTo>
                      <a:pt x="0" y="30"/>
                    </a:lnTo>
                    <a:lnTo>
                      <a:pt x="0" y="29"/>
                    </a:lnTo>
                    <a:lnTo>
                      <a:pt x="0" y="30"/>
                    </a:lnTo>
                    <a:lnTo>
                      <a:pt x="0" y="30"/>
                    </a:lnTo>
                    <a:lnTo>
                      <a:pt x="0" y="29"/>
                    </a:lnTo>
                    <a:lnTo>
                      <a:pt x="0" y="29"/>
                    </a:lnTo>
                    <a:lnTo>
                      <a:pt x="0" y="29"/>
                    </a:lnTo>
                    <a:lnTo>
                      <a:pt x="0" y="28"/>
                    </a:lnTo>
                  </a:path>
                </a:pathLst>
              </a:custGeom>
              <a:noFill/>
              <a:ln w="0">
                <a:solidFill>
                  <a:srgbClr val="3366FF"/>
                </a:solidFill>
                <a:prstDash val="solid"/>
                <a:round/>
                <a:headEnd/>
                <a:tailEnd/>
              </a:ln>
            </p:spPr>
            <p:txBody>
              <a:bodyPr/>
              <a:lstStyle/>
              <a:p>
                <a:endParaRPr lang="en-GB"/>
              </a:p>
            </p:txBody>
          </p:sp>
          <p:sp>
            <p:nvSpPr>
              <p:cNvPr id="186058" name="Freeform 714"/>
              <p:cNvSpPr>
                <a:spLocks/>
              </p:cNvSpPr>
              <p:nvPr/>
            </p:nvSpPr>
            <p:spPr bwMode="auto">
              <a:xfrm>
                <a:off x="3108" y="3569"/>
                <a:ext cx="6" cy="360"/>
              </a:xfrm>
              <a:custGeom>
                <a:avLst/>
                <a:gdLst/>
                <a:ahLst/>
                <a:cxnLst>
                  <a:cxn ang="0">
                    <a:pos x="0" y="45"/>
                  </a:cxn>
                  <a:cxn ang="0">
                    <a:pos x="0" y="38"/>
                  </a:cxn>
                  <a:cxn ang="0">
                    <a:pos x="0" y="31"/>
                  </a:cxn>
                  <a:cxn ang="0">
                    <a:pos x="0" y="25"/>
                  </a:cxn>
                  <a:cxn ang="0">
                    <a:pos x="0" y="24"/>
                  </a:cxn>
                  <a:cxn ang="0">
                    <a:pos x="0" y="20"/>
                  </a:cxn>
                  <a:cxn ang="0">
                    <a:pos x="0" y="18"/>
                  </a:cxn>
                  <a:cxn ang="0">
                    <a:pos x="0" y="16"/>
                  </a:cxn>
                  <a:cxn ang="0">
                    <a:pos x="1" y="15"/>
                  </a:cxn>
                  <a:cxn ang="0">
                    <a:pos x="1" y="15"/>
                  </a:cxn>
                  <a:cxn ang="0">
                    <a:pos x="1" y="14"/>
                  </a:cxn>
                  <a:cxn ang="0">
                    <a:pos x="1" y="12"/>
                  </a:cxn>
                  <a:cxn ang="0">
                    <a:pos x="1" y="12"/>
                  </a:cxn>
                  <a:cxn ang="0">
                    <a:pos x="1" y="13"/>
                  </a:cxn>
                  <a:cxn ang="0">
                    <a:pos x="1" y="10"/>
                  </a:cxn>
                  <a:cxn ang="0">
                    <a:pos x="1" y="6"/>
                  </a:cxn>
                  <a:cxn ang="0">
                    <a:pos x="1" y="7"/>
                  </a:cxn>
                  <a:cxn ang="0">
                    <a:pos x="1" y="6"/>
                  </a:cxn>
                  <a:cxn ang="0">
                    <a:pos x="1" y="5"/>
                  </a:cxn>
                  <a:cxn ang="0">
                    <a:pos x="1" y="6"/>
                  </a:cxn>
                  <a:cxn ang="0">
                    <a:pos x="1" y="9"/>
                  </a:cxn>
                  <a:cxn ang="0">
                    <a:pos x="1" y="10"/>
                  </a:cxn>
                  <a:cxn ang="0">
                    <a:pos x="1" y="11"/>
                  </a:cxn>
                  <a:cxn ang="0">
                    <a:pos x="1" y="12"/>
                  </a:cxn>
                  <a:cxn ang="0">
                    <a:pos x="1" y="7"/>
                  </a:cxn>
                  <a:cxn ang="0">
                    <a:pos x="1" y="7"/>
                  </a:cxn>
                  <a:cxn ang="0">
                    <a:pos x="1" y="6"/>
                  </a:cxn>
                  <a:cxn ang="0">
                    <a:pos x="1" y="9"/>
                  </a:cxn>
                  <a:cxn ang="0">
                    <a:pos x="1" y="11"/>
                  </a:cxn>
                  <a:cxn ang="0">
                    <a:pos x="1" y="9"/>
                  </a:cxn>
                  <a:cxn ang="0">
                    <a:pos x="1" y="12"/>
                  </a:cxn>
                  <a:cxn ang="0">
                    <a:pos x="1" y="12"/>
                  </a:cxn>
                  <a:cxn ang="0">
                    <a:pos x="1" y="11"/>
                  </a:cxn>
                  <a:cxn ang="0">
                    <a:pos x="1" y="10"/>
                  </a:cxn>
                  <a:cxn ang="0">
                    <a:pos x="1" y="10"/>
                  </a:cxn>
                  <a:cxn ang="0">
                    <a:pos x="1" y="11"/>
                  </a:cxn>
                  <a:cxn ang="0">
                    <a:pos x="1" y="10"/>
                  </a:cxn>
                  <a:cxn ang="0">
                    <a:pos x="1" y="9"/>
                  </a:cxn>
                  <a:cxn ang="0">
                    <a:pos x="1" y="8"/>
                  </a:cxn>
                  <a:cxn ang="0">
                    <a:pos x="1" y="8"/>
                  </a:cxn>
                  <a:cxn ang="0">
                    <a:pos x="1" y="7"/>
                  </a:cxn>
                  <a:cxn ang="0">
                    <a:pos x="1" y="7"/>
                  </a:cxn>
                  <a:cxn ang="0">
                    <a:pos x="1" y="4"/>
                  </a:cxn>
                  <a:cxn ang="0">
                    <a:pos x="1" y="4"/>
                  </a:cxn>
                  <a:cxn ang="0">
                    <a:pos x="1" y="2"/>
                  </a:cxn>
                  <a:cxn ang="0">
                    <a:pos x="1" y="1"/>
                  </a:cxn>
                  <a:cxn ang="0">
                    <a:pos x="1" y="4"/>
                  </a:cxn>
                  <a:cxn ang="0">
                    <a:pos x="1" y="3"/>
                  </a:cxn>
                  <a:cxn ang="0">
                    <a:pos x="1" y="3"/>
                  </a:cxn>
                  <a:cxn ang="0">
                    <a:pos x="1" y="3"/>
                  </a:cxn>
                  <a:cxn ang="0">
                    <a:pos x="1" y="6"/>
                  </a:cxn>
                  <a:cxn ang="0">
                    <a:pos x="1" y="8"/>
                  </a:cxn>
                  <a:cxn ang="0">
                    <a:pos x="1" y="8"/>
                  </a:cxn>
                  <a:cxn ang="0">
                    <a:pos x="1" y="6"/>
                  </a:cxn>
                  <a:cxn ang="0">
                    <a:pos x="1" y="6"/>
                  </a:cxn>
                  <a:cxn ang="0">
                    <a:pos x="1" y="4"/>
                  </a:cxn>
                  <a:cxn ang="0">
                    <a:pos x="1" y="5"/>
                  </a:cxn>
                  <a:cxn ang="0">
                    <a:pos x="1" y="6"/>
                  </a:cxn>
                  <a:cxn ang="0">
                    <a:pos x="1" y="2"/>
                  </a:cxn>
                  <a:cxn ang="0">
                    <a:pos x="1" y="4"/>
                  </a:cxn>
                  <a:cxn ang="0">
                    <a:pos x="1" y="3"/>
                  </a:cxn>
                  <a:cxn ang="0">
                    <a:pos x="1" y="4"/>
                  </a:cxn>
                  <a:cxn ang="0">
                    <a:pos x="1" y="3"/>
                  </a:cxn>
                </a:cxnLst>
                <a:rect l="0" t="0" r="r" b="b"/>
                <a:pathLst>
                  <a:path w="1" h="60">
                    <a:moveTo>
                      <a:pt x="0" y="55"/>
                    </a:moveTo>
                    <a:lnTo>
                      <a:pt x="0" y="60"/>
                    </a:lnTo>
                    <a:lnTo>
                      <a:pt x="0" y="56"/>
                    </a:lnTo>
                    <a:lnTo>
                      <a:pt x="0" y="53"/>
                    </a:lnTo>
                    <a:lnTo>
                      <a:pt x="0" y="50"/>
                    </a:lnTo>
                    <a:lnTo>
                      <a:pt x="0" y="50"/>
                    </a:lnTo>
                    <a:lnTo>
                      <a:pt x="0" y="49"/>
                    </a:lnTo>
                    <a:lnTo>
                      <a:pt x="0" y="48"/>
                    </a:lnTo>
                    <a:lnTo>
                      <a:pt x="0" y="47"/>
                    </a:lnTo>
                    <a:lnTo>
                      <a:pt x="0" y="46"/>
                    </a:lnTo>
                    <a:lnTo>
                      <a:pt x="0" y="45"/>
                    </a:lnTo>
                    <a:lnTo>
                      <a:pt x="0" y="44"/>
                    </a:lnTo>
                    <a:lnTo>
                      <a:pt x="0" y="43"/>
                    </a:lnTo>
                    <a:lnTo>
                      <a:pt x="0" y="42"/>
                    </a:lnTo>
                    <a:lnTo>
                      <a:pt x="0" y="42"/>
                    </a:lnTo>
                    <a:lnTo>
                      <a:pt x="0" y="41"/>
                    </a:lnTo>
                    <a:lnTo>
                      <a:pt x="0" y="41"/>
                    </a:lnTo>
                    <a:lnTo>
                      <a:pt x="0" y="40"/>
                    </a:lnTo>
                    <a:lnTo>
                      <a:pt x="0" y="40"/>
                    </a:lnTo>
                    <a:lnTo>
                      <a:pt x="0" y="39"/>
                    </a:lnTo>
                    <a:lnTo>
                      <a:pt x="0" y="39"/>
                    </a:lnTo>
                    <a:lnTo>
                      <a:pt x="0" y="38"/>
                    </a:lnTo>
                    <a:lnTo>
                      <a:pt x="0" y="37"/>
                    </a:lnTo>
                    <a:lnTo>
                      <a:pt x="0" y="36"/>
                    </a:lnTo>
                    <a:lnTo>
                      <a:pt x="0" y="35"/>
                    </a:lnTo>
                    <a:lnTo>
                      <a:pt x="0" y="34"/>
                    </a:lnTo>
                    <a:lnTo>
                      <a:pt x="0" y="34"/>
                    </a:lnTo>
                    <a:lnTo>
                      <a:pt x="0" y="33"/>
                    </a:lnTo>
                    <a:lnTo>
                      <a:pt x="0" y="32"/>
                    </a:lnTo>
                    <a:lnTo>
                      <a:pt x="0" y="32"/>
                    </a:lnTo>
                    <a:lnTo>
                      <a:pt x="0" y="31"/>
                    </a:lnTo>
                    <a:lnTo>
                      <a:pt x="0" y="31"/>
                    </a:lnTo>
                    <a:lnTo>
                      <a:pt x="0" y="31"/>
                    </a:lnTo>
                    <a:lnTo>
                      <a:pt x="0" y="30"/>
                    </a:lnTo>
                    <a:lnTo>
                      <a:pt x="0" y="30"/>
                    </a:lnTo>
                    <a:lnTo>
                      <a:pt x="0" y="29"/>
                    </a:lnTo>
                    <a:lnTo>
                      <a:pt x="0" y="29"/>
                    </a:lnTo>
                    <a:lnTo>
                      <a:pt x="0" y="28"/>
                    </a:lnTo>
                    <a:lnTo>
                      <a:pt x="0" y="28"/>
                    </a:lnTo>
                    <a:lnTo>
                      <a:pt x="0" y="27"/>
                    </a:lnTo>
                    <a:lnTo>
                      <a:pt x="0" y="27"/>
                    </a:lnTo>
                    <a:lnTo>
                      <a:pt x="0" y="26"/>
                    </a:lnTo>
                    <a:lnTo>
                      <a:pt x="0" y="26"/>
                    </a:lnTo>
                    <a:lnTo>
                      <a:pt x="0" y="25"/>
                    </a:lnTo>
                    <a:lnTo>
                      <a:pt x="0" y="26"/>
                    </a:lnTo>
                    <a:lnTo>
                      <a:pt x="0" y="26"/>
                    </a:lnTo>
                    <a:lnTo>
                      <a:pt x="0" y="27"/>
                    </a:lnTo>
                    <a:lnTo>
                      <a:pt x="0" y="26"/>
                    </a:lnTo>
                    <a:lnTo>
                      <a:pt x="0" y="25"/>
                    </a:lnTo>
                    <a:lnTo>
                      <a:pt x="0" y="25"/>
                    </a:lnTo>
                    <a:lnTo>
                      <a:pt x="0" y="24"/>
                    </a:lnTo>
                    <a:lnTo>
                      <a:pt x="0" y="25"/>
                    </a:lnTo>
                    <a:lnTo>
                      <a:pt x="0" y="25"/>
                    </a:lnTo>
                    <a:lnTo>
                      <a:pt x="0" y="24"/>
                    </a:lnTo>
                    <a:lnTo>
                      <a:pt x="0" y="24"/>
                    </a:lnTo>
                    <a:lnTo>
                      <a:pt x="0" y="23"/>
                    </a:lnTo>
                    <a:lnTo>
                      <a:pt x="0" y="24"/>
                    </a:lnTo>
                    <a:lnTo>
                      <a:pt x="0" y="23"/>
                    </a:lnTo>
                    <a:lnTo>
                      <a:pt x="0" y="22"/>
                    </a:lnTo>
                    <a:lnTo>
                      <a:pt x="0" y="22"/>
                    </a:lnTo>
                    <a:lnTo>
                      <a:pt x="0" y="22"/>
                    </a:lnTo>
                    <a:lnTo>
                      <a:pt x="0" y="21"/>
                    </a:lnTo>
                    <a:lnTo>
                      <a:pt x="0" y="21"/>
                    </a:lnTo>
                    <a:lnTo>
                      <a:pt x="0" y="21"/>
                    </a:lnTo>
                    <a:lnTo>
                      <a:pt x="0" y="20"/>
                    </a:lnTo>
                    <a:lnTo>
                      <a:pt x="0" y="20"/>
                    </a:lnTo>
                    <a:lnTo>
                      <a:pt x="0" y="20"/>
                    </a:lnTo>
                    <a:lnTo>
                      <a:pt x="0" y="20"/>
                    </a:lnTo>
                    <a:lnTo>
                      <a:pt x="0" y="19"/>
                    </a:lnTo>
                    <a:lnTo>
                      <a:pt x="0" y="19"/>
                    </a:lnTo>
                    <a:lnTo>
                      <a:pt x="0" y="19"/>
                    </a:lnTo>
                    <a:lnTo>
                      <a:pt x="0" y="18"/>
                    </a:lnTo>
                    <a:lnTo>
                      <a:pt x="0" y="19"/>
                    </a:lnTo>
                    <a:lnTo>
                      <a:pt x="0" y="18"/>
                    </a:lnTo>
                    <a:lnTo>
                      <a:pt x="0" y="18"/>
                    </a:lnTo>
                    <a:lnTo>
                      <a:pt x="0" y="18"/>
                    </a:lnTo>
                    <a:lnTo>
                      <a:pt x="0" y="18"/>
                    </a:lnTo>
                    <a:lnTo>
                      <a:pt x="0" y="17"/>
                    </a:lnTo>
                    <a:lnTo>
                      <a:pt x="0" y="18"/>
                    </a:lnTo>
                    <a:lnTo>
                      <a:pt x="0" y="17"/>
                    </a:lnTo>
                    <a:lnTo>
                      <a:pt x="0" y="17"/>
                    </a:lnTo>
                    <a:lnTo>
                      <a:pt x="0" y="16"/>
                    </a:lnTo>
                    <a:lnTo>
                      <a:pt x="0" y="16"/>
                    </a:lnTo>
                    <a:lnTo>
                      <a:pt x="0" y="16"/>
                    </a:lnTo>
                    <a:lnTo>
                      <a:pt x="0" y="16"/>
                    </a:lnTo>
                    <a:lnTo>
                      <a:pt x="0" y="15"/>
                    </a:lnTo>
                    <a:lnTo>
                      <a:pt x="0" y="16"/>
                    </a:lnTo>
                    <a:lnTo>
                      <a:pt x="0" y="16"/>
                    </a:lnTo>
                    <a:lnTo>
                      <a:pt x="0" y="16"/>
                    </a:lnTo>
                    <a:lnTo>
                      <a:pt x="0" y="16"/>
                    </a:lnTo>
                    <a:lnTo>
                      <a:pt x="0" y="16"/>
                    </a:lnTo>
                    <a:lnTo>
                      <a:pt x="0" y="15"/>
                    </a:lnTo>
                    <a:lnTo>
                      <a:pt x="0" y="15"/>
                    </a:lnTo>
                    <a:lnTo>
                      <a:pt x="0" y="16"/>
                    </a:lnTo>
                    <a:lnTo>
                      <a:pt x="0" y="15"/>
                    </a:lnTo>
                    <a:lnTo>
                      <a:pt x="0" y="16"/>
                    </a:lnTo>
                    <a:lnTo>
                      <a:pt x="0" y="15"/>
                    </a:lnTo>
                    <a:lnTo>
                      <a:pt x="1" y="15"/>
                    </a:lnTo>
                    <a:lnTo>
                      <a:pt x="1" y="15"/>
                    </a:lnTo>
                    <a:lnTo>
                      <a:pt x="1" y="15"/>
                    </a:lnTo>
                    <a:lnTo>
                      <a:pt x="1" y="16"/>
                    </a:lnTo>
                    <a:lnTo>
                      <a:pt x="1" y="16"/>
                    </a:lnTo>
                    <a:lnTo>
                      <a:pt x="1" y="16"/>
                    </a:lnTo>
                    <a:lnTo>
                      <a:pt x="1" y="16"/>
                    </a:lnTo>
                    <a:lnTo>
                      <a:pt x="1" y="16"/>
                    </a:lnTo>
                    <a:lnTo>
                      <a:pt x="1" y="16"/>
                    </a:lnTo>
                    <a:lnTo>
                      <a:pt x="1" y="15"/>
                    </a:lnTo>
                    <a:lnTo>
                      <a:pt x="1" y="16"/>
                    </a:lnTo>
                    <a:lnTo>
                      <a:pt x="1" y="15"/>
                    </a:lnTo>
                    <a:lnTo>
                      <a:pt x="1" y="15"/>
                    </a:lnTo>
                    <a:lnTo>
                      <a:pt x="1" y="15"/>
                    </a:lnTo>
                    <a:lnTo>
                      <a:pt x="1" y="14"/>
                    </a:lnTo>
                    <a:lnTo>
                      <a:pt x="1" y="14"/>
                    </a:lnTo>
                    <a:lnTo>
                      <a:pt x="1" y="14"/>
                    </a:lnTo>
                    <a:lnTo>
                      <a:pt x="1" y="14"/>
                    </a:lnTo>
                    <a:lnTo>
                      <a:pt x="1" y="14"/>
                    </a:lnTo>
                    <a:lnTo>
                      <a:pt x="1" y="14"/>
                    </a:lnTo>
                    <a:lnTo>
                      <a:pt x="1" y="14"/>
                    </a:lnTo>
                    <a:lnTo>
                      <a:pt x="1" y="14"/>
                    </a:lnTo>
                    <a:lnTo>
                      <a:pt x="1" y="14"/>
                    </a:lnTo>
                    <a:lnTo>
                      <a:pt x="1" y="14"/>
                    </a:lnTo>
                    <a:lnTo>
                      <a:pt x="1" y="14"/>
                    </a:lnTo>
                    <a:lnTo>
                      <a:pt x="1" y="13"/>
                    </a:lnTo>
                    <a:lnTo>
                      <a:pt x="1" y="13"/>
                    </a:lnTo>
                    <a:lnTo>
                      <a:pt x="1" y="13"/>
                    </a:lnTo>
                    <a:lnTo>
                      <a:pt x="1" y="12"/>
                    </a:lnTo>
                    <a:lnTo>
                      <a:pt x="1" y="12"/>
                    </a:lnTo>
                    <a:lnTo>
                      <a:pt x="1" y="12"/>
                    </a:lnTo>
                    <a:lnTo>
                      <a:pt x="1" y="13"/>
                    </a:lnTo>
                    <a:lnTo>
                      <a:pt x="1" y="13"/>
                    </a:lnTo>
                    <a:lnTo>
                      <a:pt x="1" y="12"/>
                    </a:lnTo>
                    <a:lnTo>
                      <a:pt x="1" y="12"/>
                    </a:lnTo>
                    <a:lnTo>
                      <a:pt x="1" y="13"/>
                    </a:lnTo>
                    <a:lnTo>
                      <a:pt x="1" y="13"/>
                    </a:lnTo>
                    <a:lnTo>
                      <a:pt x="1" y="13"/>
                    </a:lnTo>
                    <a:lnTo>
                      <a:pt x="1" y="14"/>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3"/>
                    </a:lnTo>
                    <a:lnTo>
                      <a:pt x="1" y="12"/>
                    </a:lnTo>
                    <a:lnTo>
                      <a:pt x="1" y="12"/>
                    </a:lnTo>
                    <a:lnTo>
                      <a:pt x="1" y="13"/>
                    </a:lnTo>
                    <a:lnTo>
                      <a:pt x="1" y="13"/>
                    </a:lnTo>
                    <a:lnTo>
                      <a:pt x="1" y="12"/>
                    </a:lnTo>
                    <a:lnTo>
                      <a:pt x="1" y="12"/>
                    </a:lnTo>
                    <a:lnTo>
                      <a:pt x="1" y="11"/>
                    </a:lnTo>
                    <a:lnTo>
                      <a:pt x="1" y="12"/>
                    </a:lnTo>
                    <a:lnTo>
                      <a:pt x="1" y="12"/>
                    </a:lnTo>
                    <a:lnTo>
                      <a:pt x="1" y="11"/>
                    </a:lnTo>
                    <a:lnTo>
                      <a:pt x="1" y="11"/>
                    </a:lnTo>
                    <a:lnTo>
                      <a:pt x="1" y="11"/>
                    </a:lnTo>
                    <a:lnTo>
                      <a:pt x="1" y="11"/>
                    </a:lnTo>
                    <a:lnTo>
                      <a:pt x="1" y="11"/>
                    </a:lnTo>
                    <a:lnTo>
                      <a:pt x="1" y="10"/>
                    </a:lnTo>
                    <a:lnTo>
                      <a:pt x="1" y="10"/>
                    </a:lnTo>
                    <a:lnTo>
                      <a:pt x="1" y="9"/>
                    </a:lnTo>
                    <a:lnTo>
                      <a:pt x="1" y="9"/>
                    </a:lnTo>
                    <a:lnTo>
                      <a:pt x="1" y="9"/>
                    </a:lnTo>
                    <a:lnTo>
                      <a:pt x="1" y="8"/>
                    </a:lnTo>
                    <a:lnTo>
                      <a:pt x="1" y="8"/>
                    </a:lnTo>
                    <a:lnTo>
                      <a:pt x="1" y="8"/>
                    </a:lnTo>
                    <a:lnTo>
                      <a:pt x="1" y="8"/>
                    </a:lnTo>
                    <a:lnTo>
                      <a:pt x="1" y="7"/>
                    </a:lnTo>
                    <a:lnTo>
                      <a:pt x="1" y="6"/>
                    </a:lnTo>
                    <a:lnTo>
                      <a:pt x="1" y="6"/>
                    </a:lnTo>
                    <a:lnTo>
                      <a:pt x="1" y="6"/>
                    </a:lnTo>
                    <a:lnTo>
                      <a:pt x="1" y="7"/>
                    </a:lnTo>
                    <a:lnTo>
                      <a:pt x="1" y="7"/>
                    </a:lnTo>
                    <a:lnTo>
                      <a:pt x="1" y="7"/>
                    </a:lnTo>
                    <a:lnTo>
                      <a:pt x="1" y="8"/>
                    </a:lnTo>
                    <a:lnTo>
                      <a:pt x="1" y="7"/>
                    </a:lnTo>
                    <a:lnTo>
                      <a:pt x="1" y="8"/>
                    </a:lnTo>
                    <a:lnTo>
                      <a:pt x="1" y="7"/>
                    </a:lnTo>
                    <a:lnTo>
                      <a:pt x="1" y="7"/>
                    </a:lnTo>
                    <a:lnTo>
                      <a:pt x="1" y="6"/>
                    </a:lnTo>
                    <a:lnTo>
                      <a:pt x="1" y="7"/>
                    </a:lnTo>
                    <a:lnTo>
                      <a:pt x="1" y="7"/>
                    </a:lnTo>
                    <a:lnTo>
                      <a:pt x="1" y="8"/>
                    </a:lnTo>
                    <a:lnTo>
                      <a:pt x="1" y="8"/>
                    </a:lnTo>
                    <a:lnTo>
                      <a:pt x="1" y="7"/>
                    </a:lnTo>
                    <a:lnTo>
                      <a:pt x="1" y="8"/>
                    </a:lnTo>
                    <a:lnTo>
                      <a:pt x="1" y="7"/>
                    </a:lnTo>
                    <a:lnTo>
                      <a:pt x="1" y="8"/>
                    </a:lnTo>
                    <a:lnTo>
                      <a:pt x="1" y="7"/>
                    </a:lnTo>
                    <a:lnTo>
                      <a:pt x="1" y="6"/>
                    </a:lnTo>
                    <a:lnTo>
                      <a:pt x="1" y="6"/>
                    </a:lnTo>
                    <a:lnTo>
                      <a:pt x="1" y="6"/>
                    </a:lnTo>
                    <a:lnTo>
                      <a:pt x="1" y="6"/>
                    </a:lnTo>
                    <a:lnTo>
                      <a:pt x="1" y="6"/>
                    </a:lnTo>
                    <a:lnTo>
                      <a:pt x="1" y="7"/>
                    </a:lnTo>
                    <a:lnTo>
                      <a:pt x="1" y="6"/>
                    </a:lnTo>
                    <a:lnTo>
                      <a:pt x="1" y="7"/>
                    </a:lnTo>
                    <a:lnTo>
                      <a:pt x="1" y="7"/>
                    </a:lnTo>
                    <a:lnTo>
                      <a:pt x="1" y="6"/>
                    </a:lnTo>
                    <a:lnTo>
                      <a:pt x="1" y="6"/>
                    </a:lnTo>
                    <a:lnTo>
                      <a:pt x="1" y="6"/>
                    </a:lnTo>
                    <a:lnTo>
                      <a:pt x="1" y="6"/>
                    </a:lnTo>
                    <a:lnTo>
                      <a:pt x="1" y="5"/>
                    </a:lnTo>
                    <a:lnTo>
                      <a:pt x="1" y="6"/>
                    </a:lnTo>
                    <a:lnTo>
                      <a:pt x="1" y="6"/>
                    </a:lnTo>
                    <a:lnTo>
                      <a:pt x="1" y="6"/>
                    </a:lnTo>
                    <a:lnTo>
                      <a:pt x="1" y="6"/>
                    </a:lnTo>
                    <a:lnTo>
                      <a:pt x="1" y="5"/>
                    </a:lnTo>
                    <a:lnTo>
                      <a:pt x="1" y="5"/>
                    </a:lnTo>
                    <a:lnTo>
                      <a:pt x="1" y="6"/>
                    </a:lnTo>
                    <a:lnTo>
                      <a:pt x="1" y="5"/>
                    </a:lnTo>
                    <a:lnTo>
                      <a:pt x="1" y="6"/>
                    </a:lnTo>
                    <a:lnTo>
                      <a:pt x="1" y="6"/>
                    </a:lnTo>
                    <a:lnTo>
                      <a:pt x="1" y="6"/>
                    </a:lnTo>
                    <a:lnTo>
                      <a:pt x="1" y="6"/>
                    </a:lnTo>
                    <a:lnTo>
                      <a:pt x="1" y="7"/>
                    </a:lnTo>
                    <a:lnTo>
                      <a:pt x="1" y="8"/>
                    </a:lnTo>
                    <a:lnTo>
                      <a:pt x="1" y="8"/>
                    </a:lnTo>
                    <a:lnTo>
                      <a:pt x="1" y="9"/>
                    </a:lnTo>
                    <a:lnTo>
                      <a:pt x="1" y="9"/>
                    </a:lnTo>
                    <a:lnTo>
                      <a:pt x="1" y="9"/>
                    </a:lnTo>
                    <a:lnTo>
                      <a:pt x="1" y="10"/>
                    </a:lnTo>
                    <a:lnTo>
                      <a:pt x="1" y="9"/>
                    </a:lnTo>
                    <a:lnTo>
                      <a:pt x="1" y="9"/>
                    </a:lnTo>
                    <a:lnTo>
                      <a:pt x="1" y="9"/>
                    </a:lnTo>
                    <a:lnTo>
                      <a:pt x="1" y="10"/>
                    </a:lnTo>
                    <a:lnTo>
                      <a:pt x="1" y="10"/>
                    </a:lnTo>
                    <a:lnTo>
                      <a:pt x="1" y="10"/>
                    </a:lnTo>
                    <a:lnTo>
                      <a:pt x="1" y="10"/>
                    </a:lnTo>
                    <a:lnTo>
                      <a:pt x="1" y="11"/>
                    </a:lnTo>
                    <a:lnTo>
                      <a:pt x="1" y="11"/>
                    </a:lnTo>
                    <a:lnTo>
                      <a:pt x="1" y="11"/>
                    </a:lnTo>
                    <a:lnTo>
                      <a:pt x="1" y="10"/>
                    </a:lnTo>
                    <a:lnTo>
                      <a:pt x="1" y="9"/>
                    </a:lnTo>
                    <a:lnTo>
                      <a:pt x="1" y="10"/>
                    </a:lnTo>
                    <a:lnTo>
                      <a:pt x="1" y="10"/>
                    </a:lnTo>
                    <a:lnTo>
                      <a:pt x="1" y="9"/>
                    </a:lnTo>
                    <a:lnTo>
                      <a:pt x="1" y="10"/>
                    </a:lnTo>
                    <a:lnTo>
                      <a:pt x="1" y="9"/>
                    </a:lnTo>
                    <a:lnTo>
                      <a:pt x="1" y="10"/>
                    </a:lnTo>
                    <a:lnTo>
                      <a:pt x="1" y="10"/>
                    </a:lnTo>
                    <a:lnTo>
                      <a:pt x="1" y="10"/>
                    </a:lnTo>
                    <a:lnTo>
                      <a:pt x="1" y="11"/>
                    </a:lnTo>
                    <a:lnTo>
                      <a:pt x="1" y="11"/>
                    </a:lnTo>
                    <a:lnTo>
                      <a:pt x="1" y="11"/>
                    </a:lnTo>
                    <a:lnTo>
                      <a:pt x="1" y="10"/>
                    </a:lnTo>
                    <a:lnTo>
                      <a:pt x="1" y="11"/>
                    </a:lnTo>
                    <a:lnTo>
                      <a:pt x="1" y="11"/>
                    </a:lnTo>
                    <a:lnTo>
                      <a:pt x="1" y="11"/>
                    </a:lnTo>
                    <a:lnTo>
                      <a:pt x="1" y="12"/>
                    </a:lnTo>
                    <a:lnTo>
                      <a:pt x="1" y="12"/>
                    </a:lnTo>
                    <a:lnTo>
                      <a:pt x="1" y="12"/>
                    </a:lnTo>
                    <a:lnTo>
                      <a:pt x="1" y="12"/>
                    </a:lnTo>
                    <a:lnTo>
                      <a:pt x="1" y="12"/>
                    </a:lnTo>
                    <a:lnTo>
                      <a:pt x="1" y="12"/>
                    </a:lnTo>
                    <a:lnTo>
                      <a:pt x="1" y="12"/>
                    </a:lnTo>
                    <a:lnTo>
                      <a:pt x="1" y="12"/>
                    </a:lnTo>
                    <a:lnTo>
                      <a:pt x="1" y="12"/>
                    </a:lnTo>
                    <a:lnTo>
                      <a:pt x="1" y="11"/>
                    </a:lnTo>
                    <a:lnTo>
                      <a:pt x="1" y="12"/>
                    </a:lnTo>
                    <a:lnTo>
                      <a:pt x="1" y="11"/>
                    </a:lnTo>
                    <a:lnTo>
                      <a:pt x="1" y="11"/>
                    </a:lnTo>
                    <a:lnTo>
                      <a:pt x="1" y="10"/>
                    </a:lnTo>
                    <a:lnTo>
                      <a:pt x="1" y="10"/>
                    </a:lnTo>
                    <a:lnTo>
                      <a:pt x="1" y="10"/>
                    </a:lnTo>
                    <a:lnTo>
                      <a:pt x="1" y="9"/>
                    </a:lnTo>
                    <a:lnTo>
                      <a:pt x="1" y="8"/>
                    </a:lnTo>
                    <a:lnTo>
                      <a:pt x="1" y="7"/>
                    </a:lnTo>
                    <a:lnTo>
                      <a:pt x="1" y="7"/>
                    </a:lnTo>
                    <a:lnTo>
                      <a:pt x="1" y="6"/>
                    </a:lnTo>
                    <a:lnTo>
                      <a:pt x="1" y="6"/>
                    </a:lnTo>
                    <a:lnTo>
                      <a:pt x="1" y="6"/>
                    </a:lnTo>
                    <a:lnTo>
                      <a:pt x="1" y="6"/>
                    </a:lnTo>
                    <a:lnTo>
                      <a:pt x="1" y="6"/>
                    </a:lnTo>
                    <a:lnTo>
                      <a:pt x="1" y="6"/>
                    </a:lnTo>
                    <a:lnTo>
                      <a:pt x="1" y="6"/>
                    </a:lnTo>
                    <a:lnTo>
                      <a:pt x="1" y="7"/>
                    </a:lnTo>
                    <a:lnTo>
                      <a:pt x="1" y="6"/>
                    </a:lnTo>
                    <a:lnTo>
                      <a:pt x="1" y="6"/>
                    </a:lnTo>
                    <a:lnTo>
                      <a:pt x="1" y="7"/>
                    </a:lnTo>
                    <a:lnTo>
                      <a:pt x="1" y="6"/>
                    </a:lnTo>
                    <a:lnTo>
                      <a:pt x="1" y="7"/>
                    </a:lnTo>
                    <a:lnTo>
                      <a:pt x="1" y="6"/>
                    </a:lnTo>
                    <a:lnTo>
                      <a:pt x="1" y="6"/>
                    </a:lnTo>
                    <a:lnTo>
                      <a:pt x="1" y="6"/>
                    </a:lnTo>
                    <a:lnTo>
                      <a:pt x="1" y="7"/>
                    </a:lnTo>
                    <a:lnTo>
                      <a:pt x="1" y="6"/>
                    </a:lnTo>
                    <a:lnTo>
                      <a:pt x="1" y="7"/>
                    </a:lnTo>
                    <a:lnTo>
                      <a:pt x="1" y="6"/>
                    </a:lnTo>
                    <a:lnTo>
                      <a:pt x="1" y="7"/>
                    </a:lnTo>
                    <a:lnTo>
                      <a:pt x="1" y="6"/>
                    </a:lnTo>
                    <a:lnTo>
                      <a:pt x="1" y="6"/>
                    </a:lnTo>
                    <a:lnTo>
                      <a:pt x="1" y="6"/>
                    </a:lnTo>
                    <a:lnTo>
                      <a:pt x="1" y="6"/>
                    </a:lnTo>
                    <a:lnTo>
                      <a:pt x="1" y="7"/>
                    </a:lnTo>
                    <a:lnTo>
                      <a:pt x="1" y="8"/>
                    </a:lnTo>
                    <a:lnTo>
                      <a:pt x="1" y="7"/>
                    </a:lnTo>
                    <a:lnTo>
                      <a:pt x="1" y="7"/>
                    </a:lnTo>
                    <a:lnTo>
                      <a:pt x="1" y="8"/>
                    </a:lnTo>
                    <a:lnTo>
                      <a:pt x="1" y="9"/>
                    </a:lnTo>
                    <a:lnTo>
                      <a:pt x="1" y="9"/>
                    </a:lnTo>
                    <a:lnTo>
                      <a:pt x="1" y="9"/>
                    </a:lnTo>
                    <a:lnTo>
                      <a:pt x="1" y="10"/>
                    </a:lnTo>
                    <a:lnTo>
                      <a:pt x="1" y="11"/>
                    </a:lnTo>
                    <a:lnTo>
                      <a:pt x="1" y="10"/>
                    </a:lnTo>
                    <a:lnTo>
                      <a:pt x="1" y="11"/>
                    </a:lnTo>
                    <a:lnTo>
                      <a:pt x="1" y="10"/>
                    </a:lnTo>
                    <a:lnTo>
                      <a:pt x="1" y="11"/>
                    </a:lnTo>
                    <a:lnTo>
                      <a:pt x="1" y="10"/>
                    </a:lnTo>
                    <a:lnTo>
                      <a:pt x="1" y="11"/>
                    </a:lnTo>
                    <a:lnTo>
                      <a:pt x="1" y="11"/>
                    </a:lnTo>
                    <a:lnTo>
                      <a:pt x="1" y="10"/>
                    </a:lnTo>
                    <a:lnTo>
                      <a:pt x="1" y="11"/>
                    </a:lnTo>
                    <a:lnTo>
                      <a:pt x="1" y="10"/>
                    </a:lnTo>
                    <a:lnTo>
                      <a:pt x="1" y="10"/>
                    </a:lnTo>
                    <a:lnTo>
                      <a:pt x="1" y="9"/>
                    </a:lnTo>
                    <a:lnTo>
                      <a:pt x="1" y="10"/>
                    </a:lnTo>
                    <a:lnTo>
                      <a:pt x="1" y="9"/>
                    </a:lnTo>
                    <a:lnTo>
                      <a:pt x="1" y="9"/>
                    </a:lnTo>
                    <a:lnTo>
                      <a:pt x="1" y="9"/>
                    </a:lnTo>
                    <a:lnTo>
                      <a:pt x="1" y="10"/>
                    </a:lnTo>
                    <a:lnTo>
                      <a:pt x="1" y="9"/>
                    </a:lnTo>
                    <a:lnTo>
                      <a:pt x="1" y="9"/>
                    </a:lnTo>
                    <a:lnTo>
                      <a:pt x="1" y="9"/>
                    </a:lnTo>
                    <a:lnTo>
                      <a:pt x="1" y="9"/>
                    </a:lnTo>
                    <a:lnTo>
                      <a:pt x="1" y="9"/>
                    </a:lnTo>
                    <a:lnTo>
                      <a:pt x="1" y="10"/>
                    </a:lnTo>
                    <a:lnTo>
                      <a:pt x="1" y="10"/>
                    </a:lnTo>
                    <a:lnTo>
                      <a:pt x="1" y="11"/>
                    </a:lnTo>
                    <a:lnTo>
                      <a:pt x="1" y="11"/>
                    </a:lnTo>
                    <a:lnTo>
                      <a:pt x="1" y="11"/>
                    </a:lnTo>
                    <a:lnTo>
                      <a:pt x="1" y="11"/>
                    </a:lnTo>
                    <a:lnTo>
                      <a:pt x="1" y="12"/>
                    </a:lnTo>
                    <a:lnTo>
                      <a:pt x="1" y="12"/>
                    </a:lnTo>
                    <a:lnTo>
                      <a:pt x="1" y="12"/>
                    </a:lnTo>
                    <a:lnTo>
                      <a:pt x="1" y="12"/>
                    </a:lnTo>
                    <a:lnTo>
                      <a:pt x="1" y="12"/>
                    </a:lnTo>
                    <a:lnTo>
                      <a:pt x="1" y="12"/>
                    </a:lnTo>
                    <a:lnTo>
                      <a:pt x="1" y="12"/>
                    </a:lnTo>
                    <a:lnTo>
                      <a:pt x="1" y="12"/>
                    </a:lnTo>
                    <a:lnTo>
                      <a:pt x="1" y="12"/>
                    </a:lnTo>
                    <a:lnTo>
                      <a:pt x="1" y="12"/>
                    </a:lnTo>
                    <a:lnTo>
                      <a:pt x="1" y="11"/>
                    </a:lnTo>
                    <a:lnTo>
                      <a:pt x="1" y="11"/>
                    </a:lnTo>
                    <a:lnTo>
                      <a:pt x="1" y="11"/>
                    </a:lnTo>
                    <a:lnTo>
                      <a:pt x="1" y="12"/>
                    </a:lnTo>
                    <a:lnTo>
                      <a:pt x="1" y="11"/>
                    </a:lnTo>
                    <a:lnTo>
                      <a:pt x="1" y="11"/>
                    </a:lnTo>
                    <a:lnTo>
                      <a:pt x="1" y="11"/>
                    </a:lnTo>
                    <a:lnTo>
                      <a:pt x="1" y="11"/>
                    </a:lnTo>
                    <a:lnTo>
                      <a:pt x="1" y="11"/>
                    </a:lnTo>
                    <a:lnTo>
                      <a:pt x="1" y="12"/>
                    </a:lnTo>
                    <a:lnTo>
                      <a:pt x="1" y="12"/>
                    </a:lnTo>
                    <a:lnTo>
                      <a:pt x="1" y="11"/>
                    </a:lnTo>
                    <a:lnTo>
                      <a:pt x="1" y="10"/>
                    </a:lnTo>
                    <a:lnTo>
                      <a:pt x="1" y="11"/>
                    </a:lnTo>
                    <a:lnTo>
                      <a:pt x="1" y="11"/>
                    </a:lnTo>
                    <a:lnTo>
                      <a:pt x="1" y="11"/>
                    </a:lnTo>
                    <a:lnTo>
                      <a:pt x="1" y="10"/>
                    </a:lnTo>
                    <a:lnTo>
                      <a:pt x="1" y="11"/>
                    </a:lnTo>
                    <a:lnTo>
                      <a:pt x="1" y="11"/>
                    </a:lnTo>
                    <a:lnTo>
                      <a:pt x="1" y="10"/>
                    </a:lnTo>
                    <a:lnTo>
                      <a:pt x="1" y="10"/>
                    </a:lnTo>
                    <a:lnTo>
                      <a:pt x="1" y="10"/>
                    </a:lnTo>
                    <a:lnTo>
                      <a:pt x="1" y="9"/>
                    </a:lnTo>
                    <a:lnTo>
                      <a:pt x="1" y="10"/>
                    </a:lnTo>
                    <a:lnTo>
                      <a:pt x="1" y="9"/>
                    </a:lnTo>
                    <a:lnTo>
                      <a:pt x="1" y="10"/>
                    </a:lnTo>
                    <a:lnTo>
                      <a:pt x="1" y="10"/>
                    </a:lnTo>
                    <a:lnTo>
                      <a:pt x="1" y="11"/>
                    </a:lnTo>
                    <a:lnTo>
                      <a:pt x="1" y="11"/>
                    </a:lnTo>
                    <a:lnTo>
                      <a:pt x="1" y="10"/>
                    </a:lnTo>
                    <a:lnTo>
                      <a:pt x="1" y="10"/>
                    </a:lnTo>
                    <a:lnTo>
                      <a:pt x="1" y="10"/>
                    </a:lnTo>
                    <a:lnTo>
                      <a:pt x="1" y="9"/>
                    </a:lnTo>
                    <a:lnTo>
                      <a:pt x="1" y="10"/>
                    </a:lnTo>
                    <a:lnTo>
                      <a:pt x="1" y="10"/>
                    </a:lnTo>
                    <a:lnTo>
                      <a:pt x="1" y="9"/>
                    </a:lnTo>
                    <a:lnTo>
                      <a:pt x="1" y="10"/>
                    </a:lnTo>
                    <a:lnTo>
                      <a:pt x="1" y="10"/>
                    </a:lnTo>
                    <a:lnTo>
                      <a:pt x="1" y="9"/>
                    </a:lnTo>
                    <a:lnTo>
                      <a:pt x="1" y="9"/>
                    </a:lnTo>
                    <a:lnTo>
                      <a:pt x="1" y="9"/>
                    </a:lnTo>
                    <a:lnTo>
                      <a:pt x="1" y="9"/>
                    </a:lnTo>
                    <a:lnTo>
                      <a:pt x="1" y="9"/>
                    </a:lnTo>
                    <a:lnTo>
                      <a:pt x="1" y="10"/>
                    </a:lnTo>
                    <a:lnTo>
                      <a:pt x="1" y="10"/>
                    </a:lnTo>
                    <a:lnTo>
                      <a:pt x="1" y="11"/>
                    </a:lnTo>
                    <a:lnTo>
                      <a:pt x="1" y="10"/>
                    </a:lnTo>
                    <a:lnTo>
                      <a:pt x="1" y="11"/>
                    </a:lnTo>
                    <a:lnTo>
                      <a:pt x="1" y="11"/>
                    </a:lnTo>
                    <a:lnTo>
                      <a:pt x="1" y="11"/>
                    </a:lnTo>
                    <a:lnTo>
                      <a:pt x="1" y="10"/>
                    </a:lnTo>
                    <a:lnTo>
                      <a:pt x="1" y="9"/>
                    </a:lnTo>
                    <a:lnTo>
                      <a:pt x="1" y="9"/>
                    </a:lnTo>
                    <a:lnTo>
                      <a:pt x="1" y="9"/>
                    </a:lnTo>
                    <a:lnTo>
                      <a:pt x="1" y="10"/>
                    </a:lnTo>
                    <a:lnTo>
                      <a:pt x="1" y="10"/>
                    </a:lnTo>
                    <a:lnTo>
                      <a:pt x="1" y="10"/>
                    </a:lnTo>
                    <a:lnTo>
                      <a:pt x="1" y="10"/>
                    </a:lnTo>
                    <a:lnTo>
                      <a:pt x="1" y="10"/>
                    </a:lnTo>
                    <a:lnTo>
                      <a:pt x="1" y="9"/>
                    </a:lnTo>
                    <a:lnTo>
                      <a:pt x="1" y="9"/>
                    </a:lnTo>
                    <a:lnTo>
                      <a:pt x="1" y="9"/>
                    </a:lnTo>
                    <a:lnTo>
                      <a:pt x="1" y="9"/>
                    </a:lnTo>
                    <a:lnTo>
                      <a:pt x="1" y="9"/>
                    </a:lnTo>
                    <a:lnTo>
                      <a:pt x="1" y="8"/>
                    </a:lnTo>
                    <a:lnTo>
                      <a:pt x="1" y="9"/>
                    </a:lnTo>
                    <a:lnTo>
                      <a:pt x="1" y="9"/>
                    </a:lnTo>
                    <a:lnTo>
                      <a:pt x="1" y="8"/>
                    </a:lnTo>
                    <a:lnTo>
                      <a:pt x="1" y="9"/>
                    </a:lnTo>
                    <a:lnTo>
                      <a:pt x="1" y="9"/>
                    </a:lnTo>
                    <a:lnTo>
                      <a:pt x="1" y="8"/>
                    </a:lnTo>
                    <a:lnTo>
                      <a:pt x="1" y="8"/>
                    </a:lnTo>
                    <a:lnTo>
                      <a:pt x="1" y="8"/>
                    </a:lnTo>
                    <a:lnTo>
                      <a:pt x="1" y="8"/>
                    </a:lnTo>
                    <a:lnTo>
                      <a:pt x="1" y="9"/>
                    </a:lnTo>
                    <a:lnTo>
                      <a:pt x="1" y="9"/>
                    </a:lnTo>
                    <a:lnTo>
                      <a:pt x="1" y="8"/>
                    </a:lnTo>
                    <a:lnTo>
                      <a:pt x="1" y="8"/>
                    </a:lnTo>
                    <a:lnTo>
                      <a:pt x="1" y="7"/>
                    </a:lnTo>
                    <a:lnTo>
                      <a:pt x="1" y="8"/>
                    </a:lnTo>
                    <a:lnTo>
                      <a:pt x="1" y="8"/>
                    </a:lnTo>
                    <a:lnTo>
                      <a:pt x="1" y="8"/>
                    </a:lnTo>
                    <a:lnTo>
                      <a:pt x="1" y="8"/>
                    </a:lnTo>
                    <a:lnTo>
                      <a:pt x="1" y="7"/>
                    </a:lnTo>
                    <a:lnTo>
                      <a:pt x="1" y="8"/>
                    </a:lnTo>
                    <a:lnTo>
                      <a:pt x="1" y="8"/>
                    </a:lnTo>
                    <a:lnTo>
                      <a:pt x="1" y="8"/>
                    </a:lnTo>
                    <a:lnTo>
                      <a:pt x="1" y="8"/>
                    </a:lnTo>
                    <a:lnTo>
                      <a:pt x="1" y="7"/>
                    </a:lnTo>
                    <a:lnTo>
                      <a:pt x="1" y="8"/>
                    </a:lnTo>
                    <a:lnTo>
                      <a:pt x="1" y="8"/>
                    </a:lnTo>
                    <a:lnTo>
                      <a:pt x="1" y="8"/>
                    </a:lnTo>
                    <a:lnTo>
                      <a:pt x="1" y="8"/>
                    </a:lnTo>
                    <a:lnTo>
                      <a:pt x="1" y="7"/>
                    </a:lnTo>
                    <a:lnTo>
                      <a:pt x="1" y="8"/>
                    </a:lnTo>
                    <a:lnTo>
                      <a:pt x="1" y="8"/>
                    </a:lnTo>
                    <a:lnTo>
                      <a:pt x="1" y="7"/>
                    </a:lnTo>
                    <a:lnTo>
                      <a:pt x="1" y="8"/>
                    </a:lnTo>
                    <a:lnTo>
                      <a:pt x="1" y="7"/>
                    </a:lnTo>
                    <a:lnTo>
                      <a:pt x="1" y="7"/>
                    </a:lnTo>
                    <a:lnTo>
                      <a:pt x="1" y="7"/>
                    </a:lnTo>
                    <a:lnTo>
                      <a:pt x="1" y="7"/>
                    </a:lnTo>
                    <a:lnTo>
                      <a:pt x="1" y="7"/>
                    </a:lnTo>
                    <a:lnTo>
                      <a:pt x="1" y="6"/>
                    </a:lnTo>
                    <a:lnTo>
                      <a:pt x="1" y="7"/>
                    </a:lnTo>
                    <a:lnTo>
                      <a:pt x="1" y="7"/>
                    </a:lnTo>
                    <a:lnTo>
                      <a:pt x="1" y="8"/>
                    </a:lnTo>
                    <a:lnTo>
                      <a:pt x="1" y="8"/>
                    </a:lnTo>
                    <a:lnTo>
                      <a:pt x="1" y="7"/>
                    </a:lnTo>
                    <a:lnTo>
                      <a:pt x="1" y="8"/>
                    </a:lnTo>
                    <a:lnTo>
                      <a:pt x="1" y="8"/>
                    </a:lnTo>
                    <a:lnTo>
                      <a:pt x="1" y="8"/>
                    </a:lnTo>
                    <a:lnTo>
                      <a:pt x="1" y="8"/>
                    </a:lnTo>
                    <a:lnTo>
                      <a:pt x="1" y="7"/>
                    </a:lnTo>
                    <a:lnTo>
                      <a:pt x="1" y="7"/>
                    </a:lnTo>
                    <a:lnTo>
                      <a:pt x="1" y="6"/>
                    </a:lnTo>
                    <a:lnTo>
                      <a:pt x="1" y="6"/>
                    </a:lnTo>
                    <a:lnTo>
                      <a:pt x="1" y="6"/>
                    </a:lnTo>
                    <a:lnTo>
                      <a:pt x="1" y="5"/>
                    </a:lnTo>
                    <a:lnTo>
                      <a:pt x="1" y="5"/>
                    </a:lnTo>
                    <a:lnTo>
                      <a:pt x="1" y="5"/>
                    </a:lnTo>
                    <a:lnTo>
                      <a:pt x="1" y="5"/>
                    </a:lnTo>
                    <a:lnTo>
                      <a:pt x="1" y="5"/>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4"/>
                    </a:lnTo>
                    <a:lnTo>
                      <a:pt x="1" y="4"/>
                    </a:lnTo>
                    <a:lnTo>
                      <a:pt x="1" y="4"/>
                    </a:lnTo>
                    <a:lnTo>
                      <a:pt x="1" y="3"/>
                    </a:lnTo>
                    <a:lnTo>
                      <a:pt x="1" y="3"/>
                    </a:lnTo>
                    <a:lnTo>
                      <a:pt x="1" y="3"/>
                    </a:lnTo>
                    <a:lnTo>
                      <a:pt x="1" y="2"/>
                    </a:lnTo>
                    <a:lnTo>
                      <a:pt x="1" y="3"/>
                    </a:lnTo>
                    <a:lnTo>
                      <a:pt x="1" y="3"/>
                    </a:lnTo>
                    <a:lnTo>
                      <a:pt x="1" y="3"/>
                    </a:lnTo>
                    <a:lnTo>
                      <a:pt x="1" y="2"/>
                    </a:lnTo>
                    <a:lnTo>
                      <a:pt x="1" y="2"/>
                    </a:lnTo>
                    <a:lnTo>
                      <a:pt x="1" y="2"/>
                    </a:lnTo>
                    <a:lnTo>
                      <a:pt x="1" y="2"/>
                    </a:lnTo>
                    <a:lnTo>
                      <a:pt x="1" y="2"/>
                    </a:lnTo>
                    <a:lnTo>
                      <a:pt x="1" y="2"/>
                    </a:lnTo>
                    <a:lnTo>
                      <a:pt x="1" y="1"/>
                    </a:lnTo>
                    <a:lnTo>
                      <a:pt x="1" y="1"/>
                    </a:lnTo>
                    <a:lnTo>
                      <a:pt x="1" y="0"/>
                    </a:lnTo>
                    <a:lnTo>
                      <a:pt x="1" y="1"/>
                    </a:lnTo>
                    <a:lnTo>
                      <a:pt x="1" y="0"/>
                    </a:lnTo>
                    <a:lnTo>
                      <a:pt x="1" y="1"/>
                    </a:lnTo>
                    <a:lnTo>
                      <a:pt x="1" y="1"/>
                    </a:lnTo>
                    <a:lnTo>
                      <a:pt x="1" y="3"/>
                    </a:lnTo>
                    <a:lnTo>
                      <a:pt x="1" y="2"/>
                    </a:lnTo>
                    <a:lnTo>
                      <a:pt x="1" y="2"/>
                    </a:lnTo>
                    <a:lnTo>
                      <a:pt x="1" y="3"/>
                    </a:lnTo>
                    <a:lnTo>
                      <a:pt x="1" y="3"/>
                    </a:lnTo>
                    <a:lnTo>
                      <a:pt x="1" y="3"/>
                    </a:lnTo>
                    <a:lnTo>
                      <a:pt x="1" y="3"/>
                    </a:lnTo>
                    <a:lnTo>
                      <a:pt x="1" y="3"/>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3"/>
                    </a:lnTo>
                    <a:lnTo>
                      <a:pt x="1" y="4"/>
                    </a:lnTo>
                    <a:lnTo>
                      <a:pt x="1" y="4"/>
                    </a:lnTo>
                    <a:lnTo>
                      <a:pt x="1" y="3"/>
                    </a:lnTo>
                    <a:lnTo>
                      <a:pt x="1" y="3"/>
                    </a:lnTo>
                    <a:lnTo>
                      <a:pt x="1" y="2"/>
                    </a:lnTo>
                    <a:lnTo>
                      <a:pt x="1" y="3"/>
                    </a:lnTo>
                    <a:lnTo>
                      <a:pt x="1" y="2"/>
                    </a:lnTo>
                    <a:lnTo>
                      <a:pt x="1" y="2"/>
                    </a:lnTo>
                    <a:lnTo>
                      <a:pt x="1" y="2"/>
                    </a:lnTo>
                    <a:lnTo>
                      <a:pt x="1" y="3"/>
                    </a:lnTo>
                    <a:lnTo>
                      <a:pt x="1" y="3"/>
                    </a:lnTo>
                    <a:lnTo>
                      <a:pt x="1" y="2"/>
                    </a:lnTo>
                    <a:lnTo>
                      <a:pt x="1" y="2"/>
                    </a:lnTo>
                    <a:lnTo>
                      <a:pt x="1" y="2"/>
                    </a:lnTo>
                    <a:lnTo>
                      <a:pt x="1" y="1"/>
                    </a:lnTo>
                    <a:lnTo>
                      <a:pt x="1" y="2"/>
                    </a:lnTo>
                    <a:lnTo>
                      <a:pt x="1" y="2"/>
                    </a:lnTo>
                    <a:lnTo>
                      <a:pt x="1" y="2"/>
                    </a:lnTo>
                    <a:lnTo>
                      <a:pt x="1" y="2"/>
                    </a:lnTo>
                    <a:lnTo>
                      <a:pt x="1" y="3"/>
                    </a:lnTo>
                    <a:lnTo>
                      <a:pt x="1" y="3"/>
                    </a:lnTo>
                    <a:lnTo>
                      <a:pt x="1" y="3"/>
                    </a:lnTo>
                    <a:lnTo>
                      <a:pt x="1" y="3"/>
                    </a:lnTo>
                    <a:lnTo>
                      <a:pt x="1" y="3"/>
                    </a:lnTo>
                    <a:lnTo>
                      <a:pt x="1" y="4"/>
                    </a:lnTo>
                    <a:lnTo>
                      <a:pt x="1" y="3"/>
                    </a:lnTo>
                    <a:lnTo>
                      <a:pt x="1" y="4"/>
                    </a:lnTo>
                    <a:lnTo>
                      <a:pt x="1" y="4"/>
                    </a:lnTo>
                    <a:lnTo>
                      <a:pt x="1" y="4"/>
                    </a:lnTo>
                    <a:lnTo>
                      <a:pt x="1" y="4"/>
                    </a:lnTo>
                    <a:lnTo>
                      <a:pt x="1" y="5"/>
                    </a:lnTo>
                    <a:lnTo>
                      <a:pt x="1" y="5"/>
                    </a:lnTo>
                    <a:lnTo>
                      <a:pt x="1" y="6"/>
                    </a:lnTo>
                    <a:lnTo>
                      <a:pt x="1" y="6"/>
                    </a:lnTo>
                    <a:lnTo>
                      <a:pt x="1" y="6"/>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8"/>
                    </a:lnTo>
                    <a:lnTo>
                      <a:pt x="1" y="8"/>
                    </a:lnTo>
                    <a:lnTo>
                      <a:pt x="1" y="8"/>
                    </a:lnTo>
                    <a:lnTo>
                      <a:pt x="1" y="8"/>
                    </a:lnTo>
                    <a:lnTo>
                      <a:pt x="1" y="7"/>
                    </a:lnTo>
                    <a:lnTo>
                      <a:pt x="1" y="8"/>
                    </a:lnTo>
                    <a:lnTo>
                      <a:pt x="1" y="7"/>
                    </a:lnTo>
                    <a:lnTo>
                      <a:pt x="1" y="7"/>
                    </a:lnTo>
                    <a:lnTo>
                      <a:pt x="1" y="6"/>
                    </a:lnTo>
                    <a:lnTo>
                      <a:pt x="1" y="7"/>
                    </a:lnTo>
                    <a:lnTo>
                      <a:pt x="1" y="7"/>
                    </a:lnTo>
                    <a:lnTo>
                      <a:pt x="1" y="8"/>
                    </a:lnTo>
                    <a:lnTo>
                      <a:pt x="1" y="7"/>
                    </a:lnTo>
                    <a:lnTo>
                      <a:pt x="1" y="7"/>
                    </a:lnTo>
                    <a:lnTo>
                      <a:pt x="1" y="6"/>
                    </a:lnTo>
                    <a:lnTo>
                      <a:pt x="1" y="6"/>
                    </a:lnTo>
                    <a:lnTo>
                      <a:pt x="1" y="6"/>
                    </a:lnTo>
                    <a:lnTo>
                      <a:pt x="1" y="5"/>
                    </a:lnTo>
                    <a:lnTo>
                      <a:pt x="1" y="5"/>
                    </a:lnTo>
                    <a:lnTo>
                      <a:pt x="1" y="5"/>
                    </a:lnTo>
                    <a:lnTo>
                      <a:pt x="1" y="6"/>
                    </a:lnTo>
                    <a:lnTo>
                      <a:pt x="1" y="6"/>
                    </a:lnTo>
                    <a:lnTo>
                      <a:pt x="1" y="6"/>
                    </a:lnTo>
                    <a:lnTo>
                      <a:pt x="1" y="6"/>
                    </a:lnTo>
                    <a:lnTo>
                      <a:pt x="1" y="7"/>
                    </a:lnTo>
                    <a:lnTo>
                      <a:pt x="1" y="6"/>
                    </a:lnTo>
                    <a:lnTo>
                      <a:pt x="1" y="7"/>
                    </a:lnTo>
                    <a:lnTo>
                      <a:pt x="1" y="6"/>
                    </a:lnTo>
                    <a:lnTo>
                      <a:pt x="1" y="5"/>
                    </a:lnTo>
                    <a:lnTo>
                      <a:pt x="1" y="5"/>
                    </a:lnTo>
                    <a:lnTo>
                      <a:pt x="1" y="6"/>
                    </a:lnTo>
                    <a:lnTo>
                      <a:pt x="1" y="5"/>
                    </a:lnTo>
                    <a:lnTo>
                      <a:pt x="1" y="4"/>
                    </a:lnTo>
                    <a:lnTo>
                      <a:pt x="1" y="4"/>
                    </a:lnTo>
                    <a:lnTo>
                      <a:pt x="1" y="4"/>
                    </a:lnTo>
                    <a:lnTo>
                      <a:pt x="1" y="4"/>
                    </a:lnTo>
                    <a:lnTo>
                      <a:pt x="1" y="4"/>
                    </a:lnTo>
                    <a:lnTo>
                      <a:pt x="1" y="4"/>
                    </a:lnTo>
                    <a:lnTo>
                      <a:pt x="1" y="4"/>
                    </a:lnTo>
                    <a:lnTo>
                      <a:pt x="1" y="5"/>
                    </a:lnTo>
                    <a:lnTo>
                      <a:pt x="1" y="5"/>
                    </a:lnTo>
                    <a:lnTo>
                      <a:pt x="1" y="4"/>
                    </a:lnTo>
                    <a:lnTo>
                      <a:pt x="1" y="4"/>
                    </a:lnTo>
                    <a:lnTo>
                      <a:pt x="1" y="4"/>
                    </a:lnTo>
                    <a:lnTo>
                      <a:pt x="1" y="4"/>
                    </a:lnTo>
                    <a:lnTo>
                      <a:pt x="1" y="4"/>
                    </a:lnTo>
                    <a:lnTo>
                      <a:pt x="1" y="4"/>
                    </a:lnTo>
                    <a:lnTo>
                      <a:pt x="1" y="4"/>
                    </a:lnTo>
                    <a:lnTo>
                      <a:pt x="1" y="4"/>
                    </a:lnTo>
                    <a:lnTo>
                      <a:pt x="1" y="5"/>
                    </a:lnTo>
                    <a:lnTo>
                      <a:pt x="1" y="5"/>
                    </a:lnTo>
                    <a:lnTo>
                      <a:pt x="1" y="5"/>
                    </a:lnTo>
                    <a:lnTo>
                      <a:pt x="1" y="4"/>
                    </a:lnTo>
                    <a:lnTo>
                      <a:pt x="1" y="5"/>
                    </a:lnTo>
                    <a:lnTo>
                      <a:pt x="1" y="4"/>
                    </a:lnTo>
                    <a:lnTo>
                      <a:pt x="1" y="5"/>
                    </a:lnTo>
                    <a:lnTo>
                      <a:pt x="1" y="6"/>
                    </a:lnTo>
                    <a:lnTo>
                      <a:pt x="1" y="5"/>
                    </a:lnTo>
                    <a:lnTo>
                      <a:pt x="1" y="6"/>
                    </a:lnTo>
                    <a:lnTo>
                      <a:pt x="1" y="6"/>
                    </a:lnTo>
                    <a:lnTo>
                      <a:pt x="1" y="6"/>
                    </a:lnTo>
                    <a:lnTo>
                      <a:pt x="1" y="7"/>
                    </a:lnTo>
                    <a:lnTo>
                      <a:pt x="1" y="7"/>
                    </a:lnTo>
                    <a:lnTo>
                      <a:pt x="1" y="7"/>
                    </a:lnTo>
                    <a:lnTo>
                      <a:pt x="1" y="6"/>
                    </a:lnTo>
                    <a:lnTo>
                      <a:pt x="1" y="5"/>
                    </a:lnTo>
                    <a:lnTo>
                      <a:pt x="1" y="5"/>
                    </a:lnTo>
                    <a:lnTo>
                      <a:pt x="1" y="4"/>
                    </a:lnTo>
                    <a:lnTo>
                      <a:pt x="1" y="4"/>
                    </a:lnTo>
                    <a:lnTo>
                      <a:pt x="1" y="4"/>
                    </a:lnTo>
                    <a:lnTo>
                      <a:pt x="1" y="2"/>
                    </a:lnTo>
                    <a:lnTo>
                      <a:pt x="1" y="2"/>
                    </a:lnTo>
                    <a:lnTo>
                      <a:pt x="1" y="2"/>
                    </a:lnTo>
                    <a:lnTo>
                      <a:pt x="1" y="1"/>
                    </a:lnTo>
                    <a:lnTo>
                      <a:pt x="1" y="2"/>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1" y="3"/>
                    </a:lnTo>
                    <a:lnTo>
                      <a:pt x="1" y="4"/>
                    </a:lnTo>
                    <a:lnTo>
                      <a:pt x="1" y="3"/>
                    </a:lnTo>
                    <a:lnTo>
                      <a:pt x="1" y="4"/>
                    </a:lnTo>
                    <a:lnTo>
                      <a:pt x="1" y="4"/>
                    </a:lnTo>
                    <a:lnTo>
                      <a:pt x="1" y="4"/>
                    </a:lnTo>
                    <a:lnTo>
                      <a:pt x="1" y="4"/>
                    </a:lnTo>
                    <a:lnTo>
                      <a:pt x="1" y="3"/>
                    </a:lnTo>
                    <a:lnTo>
                      <a:pt x="1" y="4"/>
                    </a:lnTo>
                    <a:lnTo>
                      <a:pt x="1" y="3"/>
                    </a:lnTo>
                    <a:lnTo>
                      <a:pt x="1" y="3"/>
                    </a:lnTo>
                    <a:lnTo>
                      <a:pt x="1" y="4"/>
                    </a:lnTo>
                    <a:lnTo>
                      <a:pt x="1" y="4"/>
                    </a:lnTo>
                    <a:lnTo>
                      <a:pt x="1" y="4"/>
                    </a:lnTo>
                    <a:lnTo>
                      <a:pt x="1" y="3"/>
                    </a:lnTo>
                    <a:lnTo>
                      <a:pt x="1" y="3"/>
                    </a:lnTo>
                    <a:lnTo>
                      <a:pt x="1" y="2"/>
                    </a:lnTo>
                    <a:lnTo>
                      <a:pt x="1" y="2"/>
                    </a:lnTo>
                    <a:lnTo>
                      <a:pt x="1" y="2"/>
                    </a:lnTo>
                    <a:lnTo>
                      <a:pt x="1" y="2"/>
                    </a:lnTo>
                    <a:lnTo>
                      <a:pt x="1" y="2"/>
                    </a:lnTo>
                    <a:lnTo>
                      <a:pt x="1" y="3"/>
                    </a:lnTo>
                    <a:lnTo>
                      <a:pt x="1" y="3"/>
                    </a:lnTo>
                    <a:lnTo>
                      <a:pt x="1" y="3"/>
                    </a:lnTo>
                    <a:lnTo>
                      <a:pt x="1" y="3"/>
                    </a:lnTo>
                    <a:lnTo>
                      <a:pt x="1" y="2"/>
                    </a:lnTo>
                    <a:lnTo>
                      <a:pt x="1" y="2"/>
                    </a:lnTo>
                    <a:lnTo>
                      <a:pt x="1" y="1"/>
                    </a:lnTo>
                    <a:lnTo>
                      <a:pt x="1" y="2"/>
                    </a:lnTo>
                    <a:lnTo>
                      <a:pt x="1" y="3"/>
                    </a:lnTo>
                    <a:lnTo>
                      <a:pt x="1" y="3"/>
                    </a:lnTo>
                    <a:lnTo>
                      <a:pt x="1" y="2"/>
                    </a:lnTo>
                  </a:path>
                </a:pathLst>
              </a:custGeom>
              <a:noFill/>
              <a:ln w="0">
                <a:solidFill>
                  <a:srgbClr val="3366FF"/>
                </a:solidFill>
                <a:prstDash val="solid"/>
                <a:round/>
                <a:headEnd/>
                <a:tailEnd/>
              </a:ln>
            </p:spPr>
            <p:txBody>
              <a:bodyPr/>
              <a:lstStyle/>
              <a:p>
                <a:endParaRPr lang="en-GB"/>
              </a:p>
            </p:txBody>
          </p:sp>
          <p:sp>
            <p:nvSpPr>
              <p:cNvPr id="186059" name="Freeform 715"/>
              <p:cNvSpPr>
                <a:spLocks/>
              </p:cNvSpPr>
              <p:nvPr/>
            </p:nvSpPr>
            <p:spPr bwMode="auto">
              <a:xfrm>
                <a:off x="3114" y="3545"/>
                <a:ext cx="1" cy="84"/>
              </a:xfrm>
              <a:custGeom>
                <a:avLst/>
                <a:gdLst/>
                <a:ahLst/>
                <a:cxnLst>
                  <a:cxn ang="0">
                    <a:pos x="0" y="10"/>
                  </a:cxn>
                  <a:cxn ang="0">
                    <a:pos x="0" y="9"/>
                  </a:cxn>
                  <a:cxn ang="0">
                    <a:pos x="0" y="9"/>
                  </a:cxn>
                  <a:cxn ang="0">
                    <a:pos x="0" y="10"/>
                  </a:cxn>
                  <a:cxn ang="0">
                    <a:pos x="0" y="10"/>
                  </a:cxn>
                  <a:cxn ang="0">
                    <a:pos x="0" y="8"/>
                  </a:cxn>
                  <a:cxn ang="0">
                    <a:pos x="0" y="6"/>
                  </a:cxn>
                  <a:cxn ang="0">
                    <a:pos x="0" y="7"/>
                  </a:cxn>
                  <a:cxn ang="0">
                    <a:pos x="0" y="7"/>
                  </a:cxn>
                  <a:cxn ang="0">
                    <a:pos x="0" y="8"/>
                  </a:cxn>
                  <a:cxn ang="0">
                    <a:pos x="0" y="9"/>
                  </a:cxn>
                  <a:cxn ang="0">
                    <a:pos x="0" y="7"/>
                  </a:cxn>
                  <a:cxn ang="0">
                    <a:pos x="0" y="9"/>
                  </a:cxn>
                  <a:cxn ang="0">
                    <a:pos x="0" y="9"/>
                  </a:cxn>
                  <a:cxn ang="0">
                    <a:pos x="0" y="11"/>
                  </a:cxn>
                  <a:cxn ang="0">
                    <a:pos x="0" y="5"/>
                  </a:cxn>
                  <a:cxn ang="0">
                    <a:pos x="0" y="4"/>
                  </a:cxn>
                  <a:cxn ang="0">
                    <a:pos x="0" y="3"/>
                  </a:cxn>
                  <a:cxn ang="0">
                    <a:pos x="0" y="2"/>
                  </a:cxn>
                  <a:cxn ang="0">
                    <a:pos x="0" y="2"/>
                  </a:cxn>
                  <a:cxn ang="0">
                    <a:pos x="0" y="4"/>
                  </a:cxn>
                  <a:cxn ang="0">
                    <a:pos x="0" y="2"/>
                  </a:cxn>
                  <a:cxn ang="0">
                    <a:pos x="0" y="3"/>
                  </a:cxn>
                  <a:cxn ang="0">
                    <a:pos x="0" y="4"/>
                  </a:cxn>
                  <a:cxn ang="0">
                    <a:pos x="0" y="5"/>
                  </a:cxn>
                  <a:cxn ang="0">
                    <a:pos x="0" y="5"/>
                  </a:cxn>
                  <a:cxn ang="0">
                    <a:pos x="0" y="5"/>
                  </a:cxn>
                  <a:cxn ang="0">
                    <a:pos x="0" y="3"/>
                  </a:cxn>
                  <a:cxn ang="0">
                    <a:pos x="0" y="6"/>
                  </a:cxn>
                  <a:cxn ang="0">
                    <a:pos x="0" y="9"/>
                  </a:cxn>
                  <a:cxn ang="0">
                    <a:pos x="0" y="8"/>
                  </a:cxn>
                  <a:cxn ang="0">
                    <a:pos x="0" y="7"/>
                  </a:cxn>
                  <a:cxn ang="0">
                    <a:pos x="0" y="8"/>
                  </a:cxn>
                  <a:cxn ang="0">
                    <a:pos x="0" y="7"/>
                  </a:cxn>
                  <a:cxn ang="0">
                    <a:pos x="0" y="6"/>
                  </a:cxn>
                  <a:cxn ang="0">
                    <a:pos x="0" y="1"/>
                  </a:cxn>
                  <a:cxn ang="0">
                    <a:pos x="0" y="1"/>
                  </a:cxn>
                  <a:cxn ang="0">
                    <a:pos x="0" y="1"/>
                  </a:cxn>
                  <a:cxn ang="0">
                    <a:pos x="0" y="1"/>
                  </a:cxn>
                  <a:cxn ang="0">
                    <a:pos x="0" y="2"/>
                  </a:cxn>
                  <a:cxn ang="0">
                    <a:pos x="0" y="2"/>
                  </a:cxn>
                  <a:cxn ang="0">
                    <a:pos x="0" y="5"/>
                  </a:cxn>
                  <a:cxn ang="0">
                    <a:pos x="0" y="8"/>
                  </a:cxn>
                  <a:cxn ang="0">
                    <a:pos x="0" y="7"/>
                  </a:cxn>
                  <a:cxn ang="0">
                    <a:pos x="0" y="8"/>
                  </a:cxn>
                  <a:cxn ang="0">
                    <a:pos x="0" y="8"/>
                  </a:cxn>
                  <a:cxn ang="0">
                    <a:pos x="0" y="8"/>
                  </a:cxn>
                  <a:cxn ang="0">
                    <a:pos x="0" y="10"/>
                  </a:cxn>
                  <a:cxn ang="0">
                    <a:pos x="0" y="12"/>
                  </a:cxn>
                  <a:cxn ang="0">
                    <a:pos x="0" y="9"/>
                  </a:cxn>
                  <a:cxn ang="0">
                    <a:pos x="0" y="11"/>
                  </a:cxn>
                  <a:cxn ang="0">
                    <a:pos x="0" y="8"/>
                  </a:cxn>
                  <a:cxn ang="0">
                    <a:pos x="0" y="7"/>
                  </a:cxn>
                  <a:cxn ang="0">
                    <a:pos x="0" y="9"/>
                  </a:cxn>
                  <a:cxn ang="0">
                    <a:pos x="0" y="10"/>
                  </a:cxn>
                  <a:cxn ang="0">
                    <a:pos x="0" y="10"/>
                  </a:cxn>
                  <a:cxn ang="0">
                    <a:pos x="0" y="10"/>
                  </a:cxn>
                  <a:cxn ang="0">
                    <a:pos x="0" y="10"/>
                  </a:cxn>
                  <a:cxn ang="0">
                    <a:pos x="0" y="13"/>
                  </a:cxn>
                  <a:cxn ang="0">
                    <a:pos x="0" y="12"/>
                  </a:cxn>
                  <a:cxn ang="0">
                    <a:pos x="0" y="14"/>
                  </a:cxn>
                  <a:cxn ang="0">
                    <a:pos x="0" y="11"/>
                  </a:cxn>
                  <a:cxn ang="0">
                    <a:pos x="0" y="10"/>
                  </a:cxn>
                </a:cxnLst>
                <a:rect l="0" t="0" r="r" b="b"/>
                <a:pathLst>
                  <a:path h="14">
                    <a:moveTo>
                      <a:pt x="0" y="6"/>
                    </a:moveTo>
                    <a:lnTo>
                      <a:pt x="0" y="7"/>
                    </a:lnTo>
                    <a:lnTo>
                      <a:pt x="0" y="7"/>
                    </a:lnTo>
                    <a:lnTo>
                      <a:pt x="0" y="7"/>
                    </a:lnTo>
                    <a:lnTo>
                      <a:pt x="0" y="8"/>
                    </a:lnTo>
                    <a:lnTo>
                      <a:pt x="0" y="8"/>
                    </a:lnTo>
                    <a:lnTo>
                      <a:pt x="0" y="8"/>
                    </a:lnTo>
                    <a:lnTo>
                      <a:pt x="0" y="9"/>
                    </a:lnTo>
                    <a:lnTo>
                      <a:pt x="0" y="9"/>
                    </a:lnTo>
                    <a:lnTo>
                      <a:pt x="0" y="10"/>
                    </a:lnTo>
                    <a:lnTo>
                      <a:pt x="0" y="10"/>
                    </a:lnTo>
                    <a:lnTo>
                      <a:pt x="0" y="10"/>
                    </a:lnTo>
                    <a:lnTo>
                      <a:pt x="0" y="10"/>
                    </a:lnTo>
                    <a:lnTo>
                      <a:pt x="0" y="10"/>
                    </a:lnTo>
                    <a:lnTo>
                      <a:pt x="0" y="10"/>
                    </a:lnTo>
                    <a:lnTo>
                      <a:pt x="0" y="10"/>
                    </a:lnTo>
                    <a:lnTo>
                      <a:pt x="0" y="9"/>
                    </a:lnTo>
                    <a:lnTo>
                      <a:pt x="0" y="10"/>
                    </a:lnTo>
                    <a:lnTo>
                      <a:pt x="0" y="9"/>
                    </a:lnTo>
                    <a:lnTo>
                      <a:pt x="0" y="9"/>
                    </a:lnTo>
                    <a:lnTo>
                      <a:pt x="0" y="10"/>
                    </a:lnTo>
                    <a:lnTo>
                      <a:pt x="0" y="9"/>
                    </a:lnTo>
                    <a:lnTo>
                      <a:pt x="0" y="9"/>
                    </a:lnTo>
                    <a:lnTo>
                      <a:pt x="0" y="8"/>
                    </a:lnTo>
                    <a:lnTo>
                      <a:pt x="0" y="8"/>
                    </a:lnTo>
                    <a:lnTo>
                      <a:pt x="0" y="8"/>
                    </a:lnTo>
                    <a:lnTo>
                      <a:pt x="0" y="8"/>
                    </a:lnTo>
                    <a:lnTo>
                      <a:pt x="0" y="8"/>
                    </a:lnTo>
                    <a:lnTo>
                      <a:pt x="0" y="8"/>
                    </a:lnTo>
                    <a:lnTo>
                      <a:pt x="0" y="9"/>
                    </a:lnTo>
                    <a:lnTo>
                      <a:pt x="0" y="8"/>
                    </a:lnTo>
                    <a:lnTo>
                      <a:pt x="0" y="9"/>
                    </a:lnTo>
                    <a:lnTo>
                      <a:pt x="0" y="9"/>
                    </a:lnTo>
                    <a:lnTo>
                      <a:pt x="0" y="9"/>
                    </a:lnTo>
                    <a:lnTo>
                      <a:pt x="0" y="8"/>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8"/>
                    </a:lnTo>
                    <a:lnTo>
                      <a:pt x="0" y="9"/>
                    </a:lnTo>
                    <a:lnTo>
                      <a:pt x="0" y="8"/>
                    </a:lnTo>
                    <a:lnTo>
                      <a:pt x="0" y="8"/>
                    </a:lnTo>
                    <a:lnTo>
                      <a:pt x="0" y="9"/>
                    </a:lnTo>
                    <a:lnTo>
                      <a:pt x="0" y="8"/>
                    </a:lnTo>
                    <a:lnTo>
                      <a:pt x="0" y="8"/>
                    </a:lnTo>
                    <a:lnTo>
                      <a:pt x="0" y="8"/>
                    </a:lnTo>
                    <a:lnTo>
                      <a:pt x="0" y="7"/>
                    </a:lnTo>
                    <a:lnTo>
                      <a:pt x="0" y="7"/>
                    </a:lnTo>
                    <a:lnTo>
                      <a:pt x="0" y="6"/>
                    </a:lnTo>
                    <a:lnTo>
                      <a:pt x="0" y="6"/>
                    </a:lnTo>
                    <a:lnTo>
                      <a:pt x="0" y="7"/>
                    </a:lnTo>
                    <a:lnTo>
                      <a:pt x="0" y="6"/>
                    </a:lnTo>
                    <a:lnTo>
                      <a:pt x="0" y="7"/>
                    </a:lnTo>
                    <a:lnTo>
                      <a:pt x="0" y="6"/>
                    </a:lnTo>
                    <a:lnTo>
                      <a:pt x="0" y="6"/>
                    </a:lnTo>
                    <a:lnTo>
                      <a:pt x="0" y="5"/>
                    </a:lnTo>
                    <a:lnTo>
                      <a:pt x="0" y="6"/>
                    </a:lnTo>
                    <a:lnTo>
                      <a:pt x="0" y="6"/>
                    </a:lnTo>
                    <a:lnTo>
                      <a:pt x="0" y="7"/>
                    </a:lnTo>
                    <a:lnTo>
                      <a:pt x="0" y="6"/>
                    </a:lnTo>
                    <a:lnTo>
                      <a:pt x="0" y="7"/>
                    </a:lnTo>
                    <a:lnTo>
                      <a:pt x="0" y="7"/>
                    </a:lnTo>
                    <a:lnTo>
                      <a:pt x="0" y="7"/>
                    </a:lnTo>
                    <a:lnTo>
                      <a:pt x="0" y="8"/>
                    </a:lnTo>
                    <a:lnTo>
                      <a:pt x="0" y="7"/>
                    </a:lnTo>
                    <a:lnTo>
                      <a:pt x="0" y="7"/>
                    </a:lnTo>
                    <a:lnTo>
                      <a:pt x="0" y="7"/>
                    </a:lnTo>
                    <a:lnTo>
                      <a:pt x="0" y="7"/>
                    </a:lnTo>
                    <a:lnTo>
                      <a:pt x="0" y="6"/>
                    </a:lnTo>
                    <a:lnTo>
                      <a:pt x="0" y="6"/>
                    </a:lnTo>
                    <a:lnTo>
                      <a:pt x="0" y="6"/>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9"/>
                    </a:lnTo>
                    <a:lnTo>
                      <a:pt x="0" y="8"/>
                    </a:lnTo>
                    <a:lnTo>
                      <a:pt x="0" y="8"/>
                    </a:lnTo>
                    <a:lnTo>
                      <a:pt x="0" y="9"/>
                    </a:lnTo>
                    <a:lnTo>
                      <a:pt x="0" y="8"/>
                    </a:lnTo>
                    <a:lnTo>
                      <a:pt x="0" y="10"/>
                    </a:lnTo>
                    <a:lnTo>
                      <a:pt x="0" y="10"/>
                    </a:lnTo>
                    <a:lnTo>
                      <a:pt x="0" y="10"/>
                    </a:lnTo>
                    <a:lnTo>
                      <a:pt x="0" y="10"/>
                    </a:lnTo>
                    <a:lnTo>
                      <a:pt x="0" y="10"/>
                    </a:lnTo>
                    <a:lnTo>
                      <a:pt x="0" y="8"/>
                    </a:lnTo>
                    <a:lnTo>
                      <a:pt x="0" y="8"/>
                    </a:lnTo>
                    <a:lnTo>
                      <a:pt x="0" y="9"/>
                    </a:lnTo>
                    <a:lnTo>
                      <a:pt x="0" y="8"/>
                    </a:lnTo>
                    <a:lnTo>
                      <a:pt x="0" y="7"/>
                    </a:lnTo>
                    <a:lnTo>
                      <a:pt x="0" y="8"/>
                    </a:lnTo>
                    <a:lnTo>
                      <a:pt x="0" y="8"/>
                    </a:lnTo>
                    <a:lnTo>
                      <a:pt x="0" y="7"/>
                    </a:lnTo>
                    <a:lnTo>
                      <a:pt x="0" y="8"/>
                    </a:lnTo>
                    <a:lnTo>
                      <a:pt x="0" y="7"/>
                    </a:lnTo>
                    <a:lnTo>
                      <a:pt x="0" y="7"/>
                    </a:lnTo>
                    <a:lnTo>
                      <a:pt x="0" y="8"/>
                    </a:lnTo>
                    <a:lnTo>
                      <a:pt x="0" y="7"/>
                    </a:lnTo>
                    <a:lnTo>
                      <a:pt x="0" y="7"/>
                    </a:lnTo>
                    <a:lnTo>
                      <a:pt x="0" y="8"/>
                    </a:lnTo>
                    <a:lnTo>
                      <a:pt x="0" y="9"/>
                    </a:lnTo>
                    <a:lnTo>
                      <a:pt x="0" y="8"/>
                    </a:lnTo>
                    <a:lnTo>
                      <a:pt x="0" y="9"/>
                    </a:lnTo>
                    <a:lnTo>
                      <a:pt x="0" y="8"/>
                    </a:lnTo>
                    <a:lnTo>
                      <a:pt x="0" y="9"/>
                    </a:lnTo>
                    <a:lnTo>
                      <a:pt x="0" y="8"/>
                    </a:lnTo>
                    <a:lnTo>
                      <a:pt x="0" y="9"/>
                    </a:lnTo>
                    <a:lnTo>
                      <a:pt x="0" y="9"/>
                    </a:lnTo>
                    <a:lnTo>
                      <a:pt x="0" y="10"/>
                    </a:lnTo>
                    <a:lnTo>
                      <a:pt x="0" y="9"/>
                    </a:lnTo>
                    <a:lnTo>
                      <a:pt x="0" y="8"/>
                    </a:lnTo>
                    <a:lnTo>
                      <a:pt x="0" y="8"/>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1"/>
                    </a:lnTo>
                    <a:lnTo>
                      <a:pt x="0" y="11"/>
                    </a:lnTo>
                    <a:lnTo>
                      <a:pt x="0" y="11"/>
                    </a:lnTo>
                    <a:lnTo>
                      <a:pt x="0" y="12"/>
                    </a:lnTo>
                    <a:lnTo>
                      <a:pt x="0" y="11"/>
                    </a:lnTo>
                    <a:lnTo>
                      <a:pt x="0" y="11"/>
                    </a:lnTo>
                    <a:lnTo>
                      <a:pt x="0" y="12"/>
                    </a:lnTo>
                    <a:lnTo>
                      <a:pt x="0" y="11"/>
                    </a:lnTo>
                    <a:lnTo>
                      <a:pt x="0" y="10"/>
                    </a:lnTo>
                    <a:lnTo>
                      <a:pt x="0" y="10"/>
                    </a:lnTo>
                    <a:lnTo>
                      <a:pt x="0" y="9"/>
                    </a:lnTo>
                    <a:lnTo>
                      <a:pt x="0" y="9"/>
                    </a:lnTo>
                    <a:lnTo>
                      <a:pt x="0" y="8"/>
                    </a:lnTo>
                    <a:lnTo>
                      <a:pt x="0" y="8"/>
                    </a:lnTo>
                    <a:lnTo>
                      <a:pt x="0" y="7"/>
                    </a:lnTo>
                    <a:lnTo>
                      <a:pt x="0" y="6"/>
                    </a:lnTo>
                    <a:lnTo>
                      <a:pt x="0" y="5"/>
                    </a:lnTo>
                    <a:lnTo>
                      <a:pt x="0" y="5"/>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3"/>
                    </a:lnTo>
                    <a:lnTo>
                      <a:pt x="0" y="4"/>
                    </a:lnTo>
                    <a:lnTo>
                      <a:pt x="0" y="4"/>
                    </a:lnTo>
                    <a:lnTo>
                      <a:pt x="0" y="3"/>
                    </a:lnTo>
                    <a:lnTo>
                      <a:pt x="0" y="3"/>
                    </a:lnTo>
                    <a:lnTo>
                      <a:pt x="0" y="2"/>
                    </a:lnTo>
                    <a:lnTo>
                      <a:pt x="0" y="2"/>
                    </a:lnTo>
                    <a:lnTo>
                      <a:pt x="0" y="2"/>
                    </a:lnTo>
                    <a:lnTo>
                      <a:pt x="0" y="3"/>
                    </a:lnTo>
                    <a:lnTo>
                      <a:pt x="0" y="2"/>
                    </a:lnTo>
                    <a:lnTo>
                      <a:pt x="0" y="2"/>
                    </a:lnTo>
                    <a:lnTo>
                      <a:pt x="0" y="2"/>
                    </a:lnTo>
                    <a:lnTo>
                      <a:pt x="0" y="2"/>
                    </a:lnTo>
                    <a:lnTo>
                      <a:pt x="0" y="2"/>
                    </a:lnTo>
                    <a:lnTo>
                      <a:pt x="0" y="3"/>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2"/>
                    </a:lnTo>
                    <a:lnTo>
                      <a:pt x="0" y="3"/>
                    </a:lnTo>
                    <a:lnTo>
                      <a:pt x="0" y="3"/>
                    </a:lnTo>
                    <a:lnTo>
                      <a:pt x="0" y="3"/>
                    </a:lnTo>
                    <a:lnTo>
                      <a:pt x="0" y="4"/>
                    </a:lnTo>
                    <a:lnTo>
                      <a:pt x="0" y="4"/>
                    </a:lnTo>
                    <a:lnTo>
                      <a:pt x="0" y="4"/>
                    </a:lnTo>
                    <a:lnTo>
                      <a:pt x="0" y="4"/>
                    </a:lnTo>
                    <a:lnTo>
                      <a:pt x="0" y="4"/>
                    </a:lnTo>
                    <a:lnTo>
                      <a:pt x="0" y="3"/>
                    </a:lnTo>
                    <a:lnTo>
                      <a:pt x="0" y="4"/>
                    </a:lnTo>
                    <a:lnTo>
                      <a:pt x="0" y="3"/>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3"/>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3"/>
                    </a:lnTo>
                    <a:lnTo>
                      <a:pt x="0" y="4"/>
                    </a:lnTo>
                    <a:lnTo>
                      <a:pt x="0" y="4"/>
                    </a:lnTo>
                    <a:lnTo>
                      <a:pt x="0" y="4"/>
                    </a:lnTo>
                    <a:lnTo>
                      <a:pt x="0" y="4"/>
                    </a:lnTo>
                    <a:lnTo>
                      <a:pt x="0" y="4"/>
                    </a:lnTo>
                    <a:lnTo>
                      <a:pt x="0" y="5"/>
                    </a:lnTo>
                    <a:lnTo>
                      <a:pt x="0" y="5"/>
                    </a:lnTo>
                    <a:lnTo>
                      <a:pt x="0" y="5"/>
                    </a:lnTo>
                    <a:lnTo>
                      <a:pt x="0" y="5"/>
                    </a:lnTo>
                    <a:lnTo>
                      <a:pt x="0" y="6"/>
                    </a:lnTo>
                    <a:lnTo>
                      <a:pt x="0" y="6"/>
                    </a:lnTo>
                    <a:lnTo>
                      <a:pt x="0" y="7"/>
                    </a:lnTo>
                    <a:lnTo>
                      <a:pt x="0" y="7"/>
                    </a:lnTo>
                    <a:lnTo>
                      <a:pt x="0" y="6"/>
                    </a:lnTo>
                    <a:lnTo>
                      <a:pt x="0" y="7"/>
                    </a:lnTo>
                    <a:lnTo>
                      <a:pt x="0" y="6"/>
                    </a:lnTo>
                    <a:lnTo>
                      <a:pt x="0" y="6"/>
                    </a:lnTo>
                    <a:lnTo>
                      <a:pt x="0" y="5"/>
                    </a:lnTo>
                    <a:lnTo>
                      <a:pt x="0" y="5"/>
                    </a:lnTo>
                    <a:lnTo>
                      <a:pt x="0" y="5"/>
                    </a:lnTo>
                    <a:lnTo>
                      <a:pt x="0" y="5"/>
                    </a:lnTo>
                    <a:lnTo>
                      <a:pt x="0" y="5"/>
                    </a:lnTo>
                    <a:lnTo>
                      <a:pt x="0" y="4"/>
                    </a:lnTo>
                    <a:lnTo>
                      <a:pt x="0" y="4"/>
                    </a:lnTo>
                    <a:lnTo>
                      <a:pt x="0" y="3"/>
                    </a:lnTo>
                    <a:lnTo>
                      <a:pt x="0" y="4"/>
                    </a:lnTo>
                    <a:lnTo>
                      <a:pt x="0" y="4"/>
                    </a:lnTo>
                    <a:lnTo>
                      <a:pt x="0" y="4"/>
                    </a:lnTo>
                    <a:lnTo>
                      <a:pt x="0" y="4"/>
                    </a:lnTo>
                    <a:lnTo>
                      <a:pt x="0" y="4"/>
                    </a:lnTo>
                    <a:lnTo>
                      <a:pt x="0" y="5"/>
                    </a:lnTo>
                    <a:lnTo>
                      <a:pt x="0" y="4"/>
                    </a:lnTo>
                    <a:lnTo>
                      <a:pt x="0" y="4"/>
                    </a:lnTo>
                    <a:lnTo>
                      <a:pt x="0" y="3"/>
                    </a:lnTo>
                    <a:lnTo>
                      <a:pt x="0" y="2"/>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5"/>
                    </a:lnTo>
                    <a:lnTo>
                      <a:pt x="0" y="6"/>
                    </a:lnTo>
                    <a:lnTo>
                      <a:pt x="0" y="6"/>
                    </a:lnTo>
                    <a:lnTo>
                      <a:pt x="0" y="6"/>
                    </a:lnTo>
                    <a:lnTo>
                      <a:pt x="0" y="7"/>
                    </a:lnTo>
                    <a:lnTo>
                      <a:pt x="0" y="7"/>
                    </a:lnTo>
                    <a:lnTo>
                      <a:pt x="0" y="7"/>
                    </a:lnTo>
                    <a:lnTo>
                      <a:pt x="0" y="8"/>
                    </a:lnTo>
                    <a:lnTo>
                      <a:pt x="0" y="8"/>
                    </a:lnTo>
                    <a:lnTo>
                      <a:pt x="0" y="8"/>
                    </a:lnTo>
                    <a:lnTo>
                      <a:pt x="0" y="7"/>
                    </a:lnTo>
                    <a:lnTo>
                      <a:pt x="0" y="8"/>
                    </a:lnTo>
                    <a:lnTo>
                      <a:pt x="0" y="8"/>
                    </a:lnTo>
                    <a:lnTo>
                      <a:pt x="0" y="9"/>
                    </a:lnTo>
                    <a:lnTo>
                      <a:pt x="0" y="8"/>
                    </a:lnTo>
                    <a:lnTo>
                      <a:pt x="0" y="9"/>
                    </a:lnTo>
                    <a:lnTo>
                      <a:pt x="0" y="8"/>
                    </a:lnTo>
                    <a:lnTo>
                      <a:pt x="0" y="9"/>
                    </a:lnTo>
                    <a:lnTo>
                      <a:pt x="0" y="8"/>
                    </a:lnTo>
                    <a:lnTo>
                      <a:pt x="0" y="8"/>
                    </a:lnTo>
                    <a:lnTo>
                      <a:pt x="0" y="9"/>
                    </a:lnTo>
                    <a:lnTo>
                      <a:pt x="0" y="8"/>
                    </a:lnTo>
                    <a:lnTo>
                      <a:pt x="0" y="9"/>
                    </a:lnTo>
                    <a:lnTo>
                      <a:pt x="0" y="8"/>
                    </a:lnTo>
                    <a:lnTo>
                      <a:pt x="0" y="8"/>
                    </a:lnTo>
                    <a:lnTo>
                      <a:pt x="0" y="8"/>
                    </a:lnTo>
                    <a:lnTo>
                      <a:pt x="0" y="8"/>
                    </a:lnTo>
                    <a:lnTo>
                      <a:pt x="0" y="8"/>
                    </a:lnTo>
                    <a:lnTo>
                      <a:pt x="0" y="8"/>
                    </a:lnTo>
                    <a:lnTo>
                      <a:pt x="0" y="7"/>
                    </a:lnTo>
                    <a:lnTo>
                      <a:pt x="0" y="8"/>
                    </a:lnTo>
                    <a:lnTo>
                      <a:pt x="0" y="8"/>
                    </a:lnTo>
                    <a:lnTo>
                      <a:pt x="0" y="7"/>
                    </a:lnTo>
                    <a:lnTo>
                      <a:pt x="0" y="8"/>
                    </a:lnTo>
                    <a:lnTo>
                      <a:pt x="0" y="7"/>
                    </a:lnTo>
                    <a:lnTo>
                      <a:pt x="0" y="7"/>
                    </a:lnTo>
                    <a:lnTo>
                      <a:pt x="0" y="7"/>
                    </a:lnTo>
                    <a:lnTo>
                      <a:pt x="0" y="8"/>
                    </a:lnTo>
                    <a:lnTo>
                      <a:pt x="0" y="8"/>
                    </a:lnTo>
                    <a:lnTo>
                      <a:pt x="0" y="8"/>
                    </a:lnTo>
                    <a:lnTo>
                      <a:pt x="0" y="9"/>
                    </a:lnTo>
                    <a:lnTo>
                      <a:pt x="0" y="9"/>
                    </a:lnTo>
                    <a:lnTo>
                      <a:pt x="0" y="9"/>
                    </a:lnTo>
                    <a:lnTo>
                      <a:pt x="0" y="9"/>
                    </a:lnTo>
                    <a:lnTo>
                      <a:pt x="0" y="9"/>
                    </a:lnTo>
                    <a:lnTo>
                      <a:pt x="0" y="8"/>
                    </a:lnTo>
                    <a:lnTo>
                      <a:pt x="0" y="8"/>
                    </a:lnTo>
                    <a:lnTo>
                      <a:pt x="0" y="7"/>
                    </a:lnTo>
                    <a:lnTo>
                      <a:pt x="0" y="8"/>
                    </a:lnTo>
                    <a:lnTo>
                      <a:pt x="0" y="8"/>
                    </a:lnTo>
                    <a:lnTo>
                      <a:pt x="0" y="8"/>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8"/>
                    </a:lnTo>
                    <a:lnTo>
                      <a:pt x="0" y="8"/>
                    </a:lnTo>
                    <a:lnTo>
                      <a:pt x="0" y="7"/>
                    </a:lnTo>
                    <a:lnTo>
                      <a:pt x="0" y="7"/>
                    </a:lnTo>
                    <a:lnTo>
                      <a:pt x="0" y="6"/>
                    </a:lnTo>
                    <a:lnTo>
                      <a:pt x="0" y="6"/>
                    </a:lnTo>
                    <a:lnTo>
                      <a:pt x="0" y="6"/>
                    </a:lnTo>
                    <a:lnTo>
                      <a:pt x="0" y="6"/>
                    </a:lnTo>
                    <a:lnTo>
                      <a:pt x="0" y="6"/>
                    </a:lnTo>
                    <a:lnTo>
                      <a:pt x="0" y="7"/>
                    </a:lnTo>
                    <a:lnTo>
                      <a:pt x="0" y="6"/>
                    </a:lnTo>
                    <a:lnTo>
                      <a:pt x="0" y="7"/>
                    </a:lnTo>
                    <a:lnTo>
                      <a:pt x="0" y="5"/>
                    </a:lnTo>
                    <a:lnTo>
                      <a:pt x="0" y="4"/>
                    </a:lnTo>
                    <a:lnTo>
                      <a:pt x="0" y="4"/>
                    </a:lnTo>
                    <a:lnTo>
                      <a:pt x="0" y="3"/>
                    </a:lnTo>
                    <a:lnTo>
                      <a:pt x="0" y="1"/>
                    </a:lnTo>
                    <a:lnTo>
                      <a:pt x="0" y="2"/>
                    </a:lnTo>
                    <a:lnTo>
                      <a:pt x="0" y="1"/>
                    </a:lnTo>
                    <a:lnTo>
                      <a:pt x="0" y="1"/>
                    </a:lnTo>
                    <a:lnTo>
                      <a:pt x="0" y="1"/>
                    </a:lnTo>
                    <a:lnTo>
                      <a:pt x="0" y="1"/>
                    </a:lnTo>
                    <a:lnTo>
                      <a:pt x="0" y="1"/>
                    </a:lnTo>
                    <a:lnTo>
                      <a:pt x="0" y="2"/>
                    </a:lnTo>
                    <a:lnTo>
                      <a:pt x="0" y="2"/>
                    </a:lnTo>
                    <a:lnTo>
                      <a:pt x="0" y="3"/>
                    </a:lnTo>
                    <a:lnTo>
                      <a:pt x="0" y="2"/>
                    </a:lnTo>
                    <a:lnTo>
                      <a:pt x="0" y="1"/>
                    </a:lnTo>
                    <a:lnTo>
                      <a:pt x="0" y="1"/>
                    </a:lnTo>
                    <a:lnTo>
                      <a:pt x="0" y="2"/>
                    </a:lnTo>
                    <a:lnTo>
                      <a:pt x="0" y="2"/>
                    </a:lnTo>
                    <a:lnTo>
                      <a:pt x="0" y="1"/>
                    </a:lnTo>
                    <a:lnTo>
                      <a:pt x="0" y="1"/>
                    </a:lnTo>
                    <a:lnTo>
                      <a:pt x="0" y="2"/>
                    </a:lnTo>
                    <a:lnTo>
                      <a:pt x="0" y="2"/>
                    </a:lnTo>
                    <a:lnTo>
                      <a:pt x="0" y="2"/>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0" y="2"/>
                    </a:lnTo>
                    <a:lnTo>
                      <a:pt x="0" y="1"/>
                    </a:lnTo>
                    <a:lnTo>
                      <a:pt x="0" y="2"/>
                    </a:lnTo>
                    <a:lnTo>
                      <a:pt x="0" y="2"/>
                    </a:lnTo>
                    <a:lnTo>
                      <a:pt x="0" y="2"/>
                    </a:lnTo>
                    <a:lnTo>
                      <a:pt x="0" y="2"/>
                    </a:lnTo>
                    <a:lnTo>
                      <a:pt x="0" y="2"/>
                    </a:lnTo>
                    <a:lnTo>
                      <a:pt x="0" y="2"/>
                    </a:lnTo>
                    <a:lnTo>
                      <a:pt x="0" y="3"/>
                    </a:lnTo>
                    <a:lnTo>
                      <a:pt x="0" y="3"/>
                    </a:lnTo>
                    <a:lnTo>
                      <a:pt x="0" y="2"/>
                    </a:lnTo>
                    <a:lnTo>
                      <a:pt x="0" y="3"/>
                    </a:lnTo>
                    <a:lnTo>
                      <a:pt x="0" y="2"/>
                    </a:lnTo>
                    <a:lnTo>
                      <a:pt x="0" y="3"/>
                    </a:lnTo>
                    <a:lnTo>
                      <a:pt x="0" y="2"/>
                    </a:lnTo>
                    <a:lnTo>
                      <a:pt x="0" y="2"/>
                    </a:lnTo>
                    <a:lnTo>
                      <a:pt x="0" y="2"/>
                    </a:lnTo>
                    <a:lnTo>
                      <a:pt x="0" y="2"/>
                    </a:lnTo>
                    <a:lnTo>
                      <a:pt x="0" y="2"/>
                    </a:lnTo>
                    <a:lnTo>
                      <a:pt x="0" y="2"/>
                    </a:lnTo>
                    <a:lnTo>
                      <a:pt x="0" y="3"/>
                    </a:lnTo>
                    <a:lnTo>
                      <a:pt x="0" y="2"/>
                    </a:lnTo>
                    <a:lnTo>
                      <a:pt x="0" y="2"/>
                    </a:lnTo>
                    <a:lnTo>
                      <a:pt x="0" y="2"/>
                    </a:lnTo>
                    <a:lnTo>
                      <a:pt x="0" y="2"/>
                    </a:lnTo>
                    <a:lnTo>
                      <a:pt x="0" y="3"/>
                    </a:lnTo>
                    <a:lnTo>
                      <a:pt x="0" y="3"/>
                    </a:lnTo>
                    <a:lnTo>
                      <a:pt x="0" y="4"/>
                    </a:lnTo>
                    <a:lnTo>
                      <a:pt x="0" y="3"/>
                    </a:lnTo>
                    <a:lnTo>
                      <a:pt x="0" y="4"/>
                    </a:lnTo>
                    <a:lnTo>
                      <a:pt x="0" y="4"/>
                    </a:lnTo>
                    <a:lnTo>
                      <a:pt x="0" y="4"/>
                    </a:lnTo>
                    <a:lnTo>
                      <a:pt x="0" y="4"/>
                    </a:lnTo>
                    <a:lnTo>
                      <a:pt x="0" y="5"/>
                    </a:lnTo>
                    <a:lnTo>
                      <a:pt x="0" y="5"/>
                    </a:lnTo>
                    <a:lnTo>
                      <a:pt x="0" y="5"/>
                    </a:lnTo>
                    <a:lnTo>
                      <a:pt x="0" y="5"/>
                    </a:lnTo>
                    <a:lnTo>
                      <a:pt x="0" y="6"/>
                    </a:lnTo>
                    <a:lnTo>
                      <a:pt x="0" y="6"/>
                    </a:lnTo>
                    <a:lnTo>
                      <a:pt x="0" y="7"/>
                    </a:lnTo>
                    <a:lnTo>
                      <a:pt x="0" y="7"/>
                    </a:lnTo>
                    <a:lnTo>
                      <a:pt x="0" y="7"/>
                    </a:lnTo>
                    <a:lnTo>
                      <a:pt x="0" y="8"/>
                    </a:lnTo>
                    <a:lnTo>
                      <a:pt x="0" y="7"/>
                    </a:lnTo>
                    <a:lnTo>
                      <a:pt x="0" y="7"/>
                    </a:lnTo>
                    <a:lnTo>
                      <a:pt x="0" y="8"/>
                    </a:lnTo>
                    <a:lnTo>
                      <a:pt x="0" y="7"/>
                    </a:lnTo>
                    <a:lnTo>
                      <a:pt x="0" y="8"/>
                    </a:lnTo>
                    <a:lnTo>
                      <a:pt x="0" y="8"/>
                    </a:lnTo>
                    <a:lnTo>
                      <a:pt x="0" y="8"/>
                    </a:lnTo>
                    <a:lnTo>
                      <a:pt x="0" y="8"/>
                    </a:lnTo>
                    <a:lnTo>
                      <a:pt x="0" y="8"/>
                    </a:lnTo>
                    <a:lnTo>
                      <a:pt x="0" y="7"/>
                    </a:lnTo>
                    <a:lnTo>
                      <a:pt x="0" y="7"/>
                    </a:lnTo>
                    <a:lnTo>
                      <a:pt x="0" y="7"/>
                    </a:lnTo>
                    <a:lnTo>
                      <a:pt x="0" y="8"/>
                    </a:lnTo>
                    <a:lnTo>
                      <a:pt x="0" y="7"/>
                    </a:lnTo>
                    <a:lnTo>
                      <a:pt x="0" y="8"/>
                    </a:lnTo>
                    <a:lnTo>
                      <a:pt x="0" y="7"/>
                    </a:lnTo>
                    <a:lnTo>
                      <a:pt x="0" y="8"/>
                    </a:lnTo>
                    <a:lnTo>
                      <a:pt x="0" y="8"/>
                    </a:lnTo>
                    <a:lnTo>
                      <a:pt x="0" y="9"/>
                    </a:lnTo>
                    <a:lnTo>
                      <a:pt x="0" y="8"/>
                    </a:lnTo>
                    <a:lnTo>
                      <a:pt x="0" y="8"/>
                    </a:lnTo>
                    <a:lnTo>
                      <a:pt x="0" y="8"/>
                    </a:lnTo>
                    <a:lnTo>
                      <a:pt x="0" y="7"/>
                    </a:lnTo>
                    <a:lnTo>
                      <a:pt x="0" y="7"/>
                    </a:lnTo>
                    <a:lnTo>
                      <a:pt x="0" y="8"/>
                    </a:lnTo>
                    <a:lnTo>
                      <a:pt x="0" y="8"/>
                    </a:lnTo>
                    <a:lnTo>
                      <a:pt x="0" y="8"/>
                    </a:lnTo>
                    <a:lnTo>
                      <a:pt x="0" y="8"/>
                    </a:lnTo>
                    <a:lnTo>
                      <a:pt x="0" y="7"/>
                    </a:lnTo>
                    <a:lnTo>
                      <a:pt x="0" y="8"/>
                    </a:lnTo>
                    <a:lnTo>
                      <a:pt x="0" y="7"/>
                    </a:lnTo>
                    <a:lnTo>
                      <a:pt x="0" y="8"/>
                    </a:lnTo>
                    <a:lnTo>
                      <a:pt x="0" y="8"/>
                    </a:lnTo>
                    <a:lnTo>
                      <a:pt x="0" y="9"/>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9"/>
                    </a:lnTo>
                    <a:lnTo>
                      <a:pt x="0" y="10"/>
                    </a:lnTo>
                    <a:lnTo>
                      <a:pt x="0" y="10"/>
                    </a:lnTo>
                    <a:lnTo>
                      <a:pt x="0" y="11"/>
                    </a:lnTo>
                    <a:lnTo>
                      <a:pt x="0" y="12"/>
                    </a:lnTo>
                    <a:lnTo>
                      <a:pt x="0" y="11"/>
                    </a:lnTo>
                    <a:lnTo>
                      <a:pt x="0" y="12"/>
                    </a:lnTo>
                    <a:lnTo>
                      <a:pt x="0" y="11"/>
                    </a:lnTo>
                    <a:lnTo>
                      <a:pt x="0" y="12"/>
                    </a:lnTo>
                    <a:lnTo>
                      <a:pt x="0" y="11"/>
                    </a:lnTo>
                    <a:lnTo>
                      <a:pt x="0" y="12"/>
                    </a:lnTo>
                    <a:lnTo>
                      <a:pt x="0" y="12"/>
                    </a:lnTo>
                    <a:lnTo>
                      <a:pt x="0" y="12"/>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10"/>
                    </a:lnTo>
                    <a:lnTo>
                      <a:pt x="0" y="10"/>
                    </a:lnTo>
                    <a:lnTo>
                      <a:pt x="0" y="11"/>
                    </a:lnTo>
                    <a:lnTo>
                      <a:pt x="0" y="11"/>
                    </a:lnTo>
                    <a:lnTo>
                      <a:pt x="0" y="11"/>
                    </a:lnTo>
                    <a:lnTo>
                      <a:pt x="0" y="11"/>
                    </a:lnTo>
                    <a:lnTo>
                      <a:pt x="0" y="10"/>
                    </a:lnTo>
                    <a:lnTo>
                      <a:pt x="0" y="11"/>
                    </a:lnTo>
                    <a:lnTo>
                      <a:pt x="0" y="11"/>
                    </a:lnTo>
                    <a:lnTo>
                      <a:pt x="0" y="10"/>
                    </a:lnTo>
                    <a:lnTo>
                      <a:pt x="0" y="10"/>
                    </a:lnTo>
                    <a:lnTo>
                      <a:pt x="0" y="10"/>
                    </a:lnTo>
                    <a:lnTo>
                      <a:pt x="0" y="9"/>
                    </a:lnTo>
                    <a:lnTo>
                      <a:pt x="0" y="9"/>
                    </a:lnTo>
                    <a:lnTo>
                      <a:pt x="0" y="9"/>
                    </a:lnTo>
                    <a:lnTo>
                      <a:pt x="0" y="8"/>
                    </a:lnTo>
                    <a:lnTo>
                      <a:pt x="0" y="8"/>
                    </a:lnTo>
                    <a:lnTo>
                      <a:pt x="0" y="9"/>
                    </a:lnTo>
                    <a:lnTo>
                      <a:pt x="0" y="8"/>
                    </a:lnTo>
                    <a:lnTo>
                      <a:pt x="0" y="8"/>
                    </a:lnTo>
                    <a:lnTo>
                      <a:pt x="0" y="8"/>
                    </a:lnTo>
                    <a:lnTo>
                      <a:pt x="0" y="8"/>
                    </a:lnTo>
                    <a:lnTo>
                      <a:pt x="0" y="7"/>
                    </a:lnTo>
                    <a:lnTo>
                      <a:pt x="0" y="7"/>
                    </a:lnTo>
                    <a:lnTo>
                      <a:pt x="0" y="7"/>
                    </a:lnTo>
                    <a:lnTo>
                      <a:pt x="0" y="6"/>
                    </a:lnTo>
                    <a:lnTo>
                      <a:pt x="0" y="7"/>
                    </a:lnTo>
                    <a:lnTo>
                      <a:pt x="0" y="7"/>
                    </a:lnTo>
                    <a:lnTo>
                      <a:pt x="0" y="7"/>
                    </a:lnTo>
                    <a:lnTo>
                      <a:pt x="0" y="7"/>
                    </a:lnTo>
                    <a:lnTo>
                      <a:pt x="0" y="8"/>
                    </a:lnTo>
                    <a:lnTo>
                      <a:pt x="0" y="8"/>
                    </a:lnTo>
                    <a:lnTo>
                      <a:pt x="0" y="8"/>
                    </a:lnTo>
                    <a:lnTo>
                      <a:pt x="0" y="8"/>
                    </a:lnTo>
                    <a:lnTo>
                      <a:pt x="0" y="9"/>
                    </a:lnTo>
                    <a:lnTo>
                      <a:pt x="0" y="9"/>
                    </a:lnTo>
                    <a:lnTo>
                      <a:pt x="0" y="10"/>
                    </a:lnTo>
                    <a:lnTo>
                      <a:pt x="0" y="10"/>
                    </a:lnTo>
                    <a:lnTo>
                      <a:pt x="0" y="9"/>
                    </a:lnTo>
                    <a:lnTo>
                      <a:pt x="0" y="10"/>
                    </a:lnTo>
                    <a:lnTo>
                      <a:pt x="0" y="9"/>
                    </a:lnTo>
                    <a:lnTo>
                      <a:pt x="0" y="8"/>
                    </a:lnTo>
                    <a:lnTo>
                      <a:pt x="0" y="9"/>
                    </a:lnTo>
                    <a:lnTo>
                      <a:pt x="0" y="9"/>
                    </a:lnTo>
                    <a:lnTo>
                      <a:pt x="0" y="10"/>
                    </a:lnTo>
                    <a:lnTo>
                      <a:pt x="0" y="10"/>
                    </a:lnTo>
                    <a:lnTo>
                      <a:pt x="0" y="9"/>
                    </a:lnTo>
                    <a:lnTo>
                      <a:pt x="0" y="8"/>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9"/>
                    </a:lnTo>
                    <a:lnTo>
                      <a:pt x="0" y="9"/>
                    </a:lnTo>
                    <a:lnTo>
                      <a:pt x="0" y="9"/>
                    </a:lnTo>
                    <a:lnTo>
                      <a:pt x="0" y="9"/>
                    </a:lnTo>
                    <a:lnTo>
                      <a:pt x="0" y="10"/>
                    </a:lnTo>
                    <a:lnTo>
                      <a:pt x="0" y="10"/>
                    </a:lnTo>
                    <a:lnTo>
                      <a:pt x="0" y="10"/>
                    </a:lnTo>
                    <a:lnTo>
                      <a:pt x="0" y="11"/>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1"/>
                    </a:lnTo>
                    <a:lnTo>
                      <a:pt x="0" y="12"/>
                    </a:lnTo>
                    <a:lnTo>
                      <a:pt x="0" y="12"/>
                    </a:lnTo>
                    <a:lnTo>
                      <a:pt x="0" y="12"/>
                    </a:lnTo>
                    <a:lnTo>
                      <a:pt x="0" y="12"/>
                    </a:lnTo>
                    <a:lnTo>
                      <a:pt x="0" y="12"/>
                    </a:lnTo>
                    <a:lnTo>
                      <a:pt x="0" y="12"/>
                    </a:lnTo>
                    <a:lnTo>
                      <a:pt x="0" y="13"/>
                    </a:lnTo>
                    <a:lnTo>
                      <a:pt x="0" y="13"/>
                    </a:lnTo>
                    <a:lnTo>
                      <a:pt x="0" y="13"/>
                    </a:lnTo>
                    <a:lnTo>
                      <a:pt x="0" y="13"/>
                    </a:lnTo>
                    <a:lnTo>
                      <a:pt x="0" y="12"/>
                    </a:lnTo>
                    <a:lnTo>
                      <a:pt x="0" y="12"/>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3"/>
                    </a:lnTo>
                    <a:lnTo>
                      <a:pt x="0" y="13"/>
                    </a:lnTo>
                    <a:lnTo>
                      <a:pt x="0" y="13"/>
                    </a:lnTo>
                    <a:lnTo>
                      <a:pt x="0" y="13"/>
                    </a:lnTo>
                    <a:lnTo>
                      <a:pt x="0" y="14"/>
                    </a:lnTo>
                    <a:lnTo>
                      <a:pt x="0" y="14"/>
                    </a:lnTo>
                    <a:lnTo>
                      <a:pt x="0" y="14"/>
                    </a:lnTo>
                    <a:lnTo>
                      <a:pt x="0" y="13"/>
                    </a:lnTo>
                    <a:lnTo>
                      <a:pt x="0" y="13"/>
                    </a:lnTo>
                    <a:lnTo>
                      <a:pt x="0" y="12"/>
                    </a:lnTo>
                    <a:lnTo>
                      <a:pt x="0" y="12"/>
                    </a:lnTo>
                    <a:lnTo>
                      <a:pt x="0" y="13"/>
                    </a:lnTo>
                    <a:lnTo>
                      <a:pt x="0" y="13"/>
                    </a:lnTo>
                    <a:lnTo>
                      <a:pt x="0" y="12"/>
                    </a:lnTo>
                    <a:lnTo>
                      <a:pt x="0" y="12"/>
                    </a:lnTo>
                    <a:lnTo>
                      <a:pt x="0" y="12"/>
                    </a:lnTo>
                    <a:lnTo>
                      <a:pt x="0" y="12"/>
                    </a:lnTo>
                    <a:lnTo>
                      <a:pt x="0" y="11"/>
                    </a:lnTo>
                    <a:lnTo>
                      <a:pt x="0" y="12"/>
                    </a:lnTo>
                    <a:lnTo>
                      <a:pt x="0" y="11"/>
                    </a:lnTo>
                    <a:lnTo>
                      <a:pt x="0" y="11"/>
                    </a:lnTo>
                    <a:lnTo>
                      <a:pt x="0" y="10"/>
                    </a:lnTo>
                    <a:lnTo>
                      <a:pt x="0" y="11"/>
                    </a:lnTo>
                    <a:lnTo>
                      <a:pt x="0" y="11"/>
                    </a:lnTo>
                    <a:lnTo>
                      <a:pt x="0" y="11"/>
                    </a:lnTo>
                    <a:lnTo>
                      <a:pt x="0" y="10"/>
                    </a:lnTo>
                    <a:lnTo>
                      <a:pt x="0" y="10"/>
                    </a:lnTo>
                    <a:lnTo>
                      <a:pt x="0" y="10"/>
                    </a:lnTo>
                    <a:lnTo>
                      <a:pt x="0" y="10"/>
                    </a:lnTo>
                    <a:lnTo>
                      <a:pt x="0" y="11"/>
                    </a:lnTo>
                    <a:lnTo>
                      <a:pt x="0" y="10"/>
                    </a:lnTo>
                    <a:lnTo>
                      <a:pt x="0" y="10"/>
                    </a:lnTo>
                    <a:lnTo>
                      <a:pt x="0" y="10"/>
                    </a:lnTo>
                    <a:lnTo>
                      <a:pt x="0" y="9"/>
                    </a:lnTo>
                    <a:lnTo>
                      <a:pt x="0" y="9"/>
                    </a:lnTo>
                    <a:lnTo>
                      <a:pt x="0" y="8"/>
                    </a:lnTo>
                  </a:path>
                </a:pathLst>
              </a:custGeom>
              <a:noFill/>
              <a:ln w="0">
                <a:solidFill>
                  <a:srgbClr val="3366FF"/>
                </a:solidFill>
                <a:prstDash val="solid"/>
                <a:round/>
                <a:headEnd/>
                <a:tailEnd/>
              </a:ln>
            </p:spPr>
            <p:txBody>
              <a:bodyPr/>
              <a:lstStyle/>
              <a:p>
                <a:endParaRPr lang="en-GB"/>
              </a:p>
            </p:txBody>
          </p:sp>
          <p:sp>
            <p:nvSpPr>
              <p:cNvPr id="186060" name="Freeform 716"/>
              <p:cNvSpPr>
                <a:spLocks/>
              </p:cNvSpPr>
              <p:nvPr/>
            </p:nvSpPr>
            <p:spPr bwMode="auto">
              <a:xfrm>
                <a:off x="3114" y="3545"/>
                <a:ext cx="6" cy="78"/>
              </a:xfrm>
              <a:custGeom>
                <a:avLst/>
                <a:gdLst/>
                <a:ahLst/>
                <a:cxnLst>
                  <a:cxn ang="0">
                    <a:pos x="0" y="7"/>
                  </a:cxn>
                  <a:cxn ang="0">
                    <a:pos x="0" y="5"/>
                  </a:cxn>
                  <a:cxn ang="0">
                    <a:pos x="0" y="5"/>
                  </a:cxn>
                  <a:cxn ang="0">
                    <a:pos x="0" y="7"/>
                  </a:cxn>
                  <a:cxn ang="0">
                    <a:pos x="0" y="6"/>
                  </a:cxn>
                  <a:cxn ang="0">
                    <a:pos x="0" y="4"/>
                  </a:cxn>
                  <a:cxn ang="0">
                    <a:pos x="0" y="1"/>
                  </a:cxn>
                  <a:cxn ang="0">
                    <a:pos x="0" y="0"/>
                  </a:cxn>
                  <a:cxn ang="0">
                    <a:pos x="0" y="1"/>
                  </a:cxn>
                  <a:cxn ang="0">
                    <a:pos x="0" y="4"/>
                  </a:cxn>
                  <a:cxn ang="0">
                    <a:pos x="0" y="5"/>
                  </a:cxn>
                  <a:cxn ang="0">
                    <a:pos x="0" y="4"/>
                  </a:cxn>
                  <a:cxn ang="0">
                    <a:pos x="0" y="6"/>
                  </a:cxn>
                  <a:cxn ang="0">
                    <a:pos x="0" y="7"/>
                  </a:cxn>
                  <a:cxn ang="0">
                    <a:pos x="0" y="5"/>
                  </a:cxn>
                  <a:cxn ang="0">
                    <a:pos x="0" y="7"/>
                  </a:cxn>
                  <a:cxn ang="0">
                    <a:pos x="0" y="7"/>
                  </a:cxn>
                  <a:cxn ang="0">
                    <a:pos x="0" y="8"/>
                  </a:cxn>
                  <a:cxn ang="0">
                    <a:pos x="0" y="9"/>
                  </a:cxn>
                  <a:cxn ang="0">
                    <a:pos x="0" y="9"/>
                  </a:cxn>
                  <a:cxn ang="0">
                    <a:pos x="0" y="9"/>
                  </a:cxn>
                  <a:cxn ang="0">
                    <a:pos x="0" y="8"/>
                  </a:cxn>
                  <a:cxn ang="0">
                    <a:pos x="0" y="3"/>
                  </a:cxn>
                  <a:cxn ang="0">
                    <a:pos x="0" y="3"/>
                  </a:cxn>
                  <a:cxn ang="0">
                    <a:pos x="0" y="5"/>
                  </a:cxn>
                  <a:cxn ang="0">
                    <a:pos x="0" y="6"/>
                  </a:cxn>
                  <a:cxn ang="0">
                    <a:pos x="0" y="5"/>
                  </a:cxn>
                  <a:cxn ang="0">
                    <a:pos x="0" y="7"/>
                  </a:cxn>
                  <a:cxn ang="0">
                    <a:pos x="0" y="9"/>
                  </a:cxn>
                  <a:cxn ang="0">
                    <a:pos x="0" y="9"/>
                  </a:cxn>
                  <a:cxn ang="0">
                    <a:pos x="0" y="10"/>
                  </a:cxn>
                  <a:cxn ang="0">
                    <a:pos x="0" y="12"/>
                  </a:cxn>
                  <a:cxn ang="0">
                    <a:pos x="0" y="9"/>
                  </a:cxn>
                  <a:cxn ang="0">
                    <a:pos x="0" y="10"/>
                  </a:cxn>
                  <a:cxn ang="0">
                    <a:pos x="0" y="11"/>
                  </a:cxn>
                  <a:cxn ang="0">
                    <a:pos x="0" y="9"/>
                  </a:cxn>
                  <a:cxn ang="0">
                    <a:pos x="0" y="8"/>
                  </a:cxn>
                  <a:cxn ang="0">
                    <a:pos x="0" y="4"/>
                  </a:cxn>
                  <a:cxn ang="0">
                    <a:pos x="0" y="5"/>
                  </a:cxn>
                  <a:cxn ang="0">
                    <a:pos x="1" y="6"/>
                  </a:cxn>
                  <a:cxn ang="0">
                    <a:pos x="1" y="3"/>
                  </a:cxn>
                  <a:cxn ang="0">
                    <a:pos x="1" y="3"/>
                  </a:cxn>
                  <a:cxn ang="0">
                    <a:pos x="1" y="2"/>
                  </a:cxn>
                  <a:cxn ang="0">
                    <a:pos x="1" y="5"/>
                  </a:cxn>
                  <a:cxn ang="0">
                    <a:pos x="1" y="5"/>
                  </a:cxn>
                  <a:cxn ang="0">
                    <a:pos x="1" y="3"/>
                  </a:cxn>
                  <a:cxn ang="0">
                    <a:pos x="1" y="5"/>
                  </a:cxn>
                  <a:cxn ang="0">
                    <a:pos x="1" y="3"/>
                  </a:cxn>
                  <a:cxn ang="0">
                    <a:pos x="1" y="3"/>
                  </a:cxn>
                  <a:cxn ang="0">
                    <a:pos x="1" y="5"/>
                  </a:cxn>
                  <a:cxn ang="0">
                    <a:pos x="1" y="7"/>
                  </a:cxn>
                  <a:cxn ang="0">
                    <a:pos x="1" y="7"/>
                  </a:cxn>
                  <a:cxn ang="0">
                    <a:pos x="1" y="8"/>
                  </a:cxn>
                  <a:cxn ang="0">
                    <a:pos x="1" y="9"/>
                  </a:cxn>
                  <a:cxn ang="0">
                    <a:pos x="1" y="10"/>
                  </a:cxn>
                  <a:cxn ang="0">
                    <a:pos x="1" y="13"/>
                  </a:cxn>
                  <a:cxn ang="0">
                    <a:pos x="1" y="10"/>
                  </a:cxn>
                  <a:cxn ang="0">
                    <a:pos x="1" y="8"/>
                  </a:cxn>
                  <a:cxn ang="0">
                    <a:pos x="1" y="10"/>
                  </a:cxn>
                  <a:cxn ang="0">
                    <a:pos x="1" y="9"/>
                  </a:cxn>
                  <a:cxn ang="0">
                    <a:pos x="1" y="12"/>
                  </a:cxn>
                  <a:cxn ang="0">
                    <a:pos x="1" y="10"/>
                  </a:cxn>
                  <a:cxn ang="0">
                    <a:pos x="1" y="11"/>
                  </a:cxn>
                </a:cxnLst>
                <a:rect l="0" t="0" r="r" b="b"/>
                <a:pathLst>
                  <a:path w="1" h="13">
                    <a:moveTo>
                      <a:pt x="0" y="8"/>
                    </a:moveTo>
                    <a:lnTo>
                      <a:pt x="0" y="8"/>
                    </a:lnTo>
                    <a:lnTo>
                      <a:pt x="0" y="8"/>
                    </a:lnTo>
                    <a:lnTo>
                      <a:pt x="0" y="7"/>
                    </a:lnTo>
                    <a:lnTo>
                      <a:pt x="0" y="8"/>
                    </a:lnTo>
                    <a:lnTo>
                      <a:pt x="0" y="7"/>
                    </a:lnTo>
                    <a:lnTo>
                      <a:pt x="0" y="6"/>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5"/>
                    </a:lnTo>
                    <a:lnTo>
                      <a:pt x="0" y="5"/>
                    </a:lnTo>
                    <a:lnTo>
                      <a:pt x="0" y="5"/>
                    </a:lnTo>
                    <a:lnTo>
                      <a:pt x="0" y="6"/>
                    </a:lnTo>
                    <a:lnTo>
                      <a:pt x="0" y="6"/>
                    </a:lnTo>
                    <a:lnTo>
                      <a:pt x="0" y="6"/>
                    </a:lnTo>
                    <a:lnTo>
                      <a:pt x="0" y="6"/>
                    </a:lnTo>
                    <a:lnTo>
                      <a:pt x="0" y="7"/>
                    </a:lnTo>
                    <a:lnTo>
                      <a:pt x="0" y="6"/>
                    </a:lnTo>
                    <a:lnTo>
                      <a:pt x="0" y="5"/>
                    </a:lnTo>
                    <a:lnTo>
                      <a:pt x="0" y="4"/>
                    </a:lnTo>
                    <a:lnTo>
                      <a:pt x="0" y="5"/>
                    </a:lnTo>
                    <a:lnTo>
                      <a:pt x="0" y="5"/>
                    </a:lnTo>
                    <a:lnTo>
                      <a:pt x="0" y="5"/>
                    </a:lnTo>
                    <a:lnTo>
                      <a:pt x="0" y="5"/>
                    </a:lnTo>
                    <a:lnTo>
                      <a:pt x="0" y="6"/>
                    </a:lnTo>
                    <a:lnTo>
                      <a:pt x="0" y="5"/>
                    </a:lnTo>
                    <a:lnTo>
                      <a:pt x="0" y="6"/>
                    </a:lnTo>
                    <a:lnTo>
                      <a:pt x="0" y="6"/>
                    </a:lnTo>
                    <a:lnTo>
                      <a:pt x="0" y="6"/>
                    </a:lnTo>
                    <a:lnTo>
                      <a:pt x="0" y="6"/>
                    </a:lnTo>
                    <a:lnTo>
                      <a:pt x="0" y="5"/>
                    </a:lnTo>
                    <a:lnTo>
                      <a:pt x="0" y="6"/>
                    </a:lnTo>
                    <a:lnTo>
                      <a:pt x="0" y="7"/>
                    </a:lnTo>
                    <a:lnTo>
                      <a:pt x="0" y="6"/>
                    </a:lnTo>
                    <a:lnTo>
                      <a:pt x="0" y="7"/>
                    </a:lnTo>
                    <a:lnTo>
                      <a:pt x="0" y="7"/>
                    </a:lnTo>
                    <a:lnTo>
                      <a:pt x="0" y="6"/>
                    </a:lnTo>
                    <a:lnTo>
                      <a:pt x="0" y="6"/>
                    </a:lnTo>
                    <a:lnTo>
                      <a:pt x="0" y="6"/>
                    </a:lnTo>
                    <a:lnTo>
                      <a:pt x="0" y="7"/>
                    </a:lnTo>
                    <a:lnTo>
                      <a:pt x="0" y="7"/>
                    </a:lnTo>
                    <a:lnTo>
                      <a:pt x="0" y="7"/>
                    </a:lnTo>
                    <a:lnTo>
                      <a:pt x="0" y="6"/>
                    </a:lnTo>
                    <a:lnTo>
                      <a:pt x="0" y="6"/>
                    </a:lnTo>
                    <a:lnTo>
                      <a:pt x="0" y="6"/>
                    </a:lnTo>
                    <a:lnTo>
                      <a:pt x="0" y="6"/>
                    </a:lnTo>
                    <a:lnTo>
                      <a:pt x="0" y="6"/>
                    </a:lnTo>
                    <a:lnTo>
                      <a:pt x="0" y="5"/>
                    </a:lnTo>
                    <a:lnTo>
                      <a:pt x="0" y="5"/>
                    </a:lnTo>
                    <a:lnTo>
                      <a:pt x="0" y="4"/>
                    </a:lnTo>
                    <a:lnTo>
                      <a:pt x="0" y="4"/>
                    </a:lnTo>
                    <a:lnTo>
                      <a:pt x="0" y="4"/>
                    </a:lnTo>
                    <a:lnTo>
                      <a:pt x="0" y="4"/>
                    </a:lnTo>
                    <a:lnTo>
                      <a:pt x="0" y="4"/>
                    </a:lnTo>
                    <a:lnTo>
                      <a:pt x="0" y="4"/>
                    </a:lnTo>
                    <a:lnTo>
                      <a:pt x="0" y="3"/>
                    </a:lnTo>
                    <a:lnTo>
                      <a:pt x="0" y="2"/>
                    </a:lnTo>
                    <a:lnTo>
                      <a:pt x="0" y="2"/>
                    </a:lnTo>
                    <a:lnTo>
                      <a:pt x="0" y="2"/>
                    </a:lnTo>
                    <a:lnTo>
                      <a:pt x="0" y="2"/>
                    </a:lnTo>
                    <a:lnTo>
                      <a:pt x="0" y="2"/>
                    </a:lnTo>
                    <a:lnTo>
                      <a:pt x="0" y="1"/>
                    </a:lnTo>
                    <a:lnTo>
                      <a:pt x="0" y="1"/>
                    </a:lnTo>
                    <a:lnTo>
                      <a:pt x="0" y="0"/>
                    </a:lnTo>
                    <a:lnTo>
                      <a:pt x="0" y="0"/>
                    </a:lnTo>
                    <a:lnTo>
                      <a:pt x="0" y="1"/>
                    </a:lnTo>
                    <a:lnTo>
                      <a:pt x="0" y="1"/>
                    </a:lnTo>
                    <a:lnTo>
                      <a:pt x="0" y="1"/>
                    </a:lnTo>
                    <a:lnTo>
                      <a:pt x="0" y="2"/>
                    </a:lnTo>
                    <a:lnTo>
                      <a:pt x="0" y="2"/>
                    </a:lnTo>
                    <a:lnTo>
                      <a:pt x="0" y="3"/>
                    </a:lnTo>
                    <a:lnTo>
                      <a:pt x="0" y="3"/>
                    </a:lnTo>
                    <a:lnTo>
                      <a:pt x="0" y="4"/>
                    </a:lnTo>
                    <a:lnTo>
                      <a:pt x="0" y="4"/>
                    </a:lnTo>
                    <a:lnTo>
                      <a:pt x="0" y="3"/>
                    </a:lnTo>
                    <a:lnTo>
                      <a:pt x="0" y="2"/>
                    </a:lnTo>
                    <a:lnTo>
                      <a:pt x="0" y="0"/>
                    </a:lnTo>
                    <a:lnTo>
                      <a:pt x="0" y="1"/>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3"/>
                    </a:lnTo>
                    <a:lnTo>
                      <a:pt x="0" y="4"/>
                    </a:lnTo>
                    <a:lnTo>
                      <a:pt x="0" y="4"/>
                    </a:lnTo>
                    <a:lnTo>
                      <a:pt x="0" y="4"/>
                    </a:lnTo>
                    <a:lnTo>
                      <a:pt x="0" y="4"/>
                    </a:lnTo>
                    <a:lnTo>
                      <a:pt x="0" y="4"/>
                    </a:lnTo>
                    <a:lnTo>
                      <a:pt x="0" y="5"/>
                    </a:lnTo>
                    <a:lnTo>
                      <a:pt x="0" y="5"/>
                    </a:lnTo>
                    <a:lnTo>
                      <a:pt x="0" y="5"/>
                    </a:lnTo>
                    <a:lnTo>
                      <a:pt x="0" y="5"/>
                    </a:lnTo>
                    <a:lnTo>
                      <a:pt x="0" y="5"/>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4"/>
                    </a:lnTo>
                    <a:lnTo>
                      <a:pt x="0" y="4"/>
                    </a:lnTo>
                    <a:lnTo>
                      <a:pt x="0" y="4"/>
                    </a:lnTo>
                    <a:lnTo>
                      <a:pt x="0" y="5"/>
                    </a:lnTo>
                    <a:lnTo>
                      <a:pt x="0" y="4"/>
                    </a:lnTo>
                    <a:lnTo>
                      <a:pt x="0" y="4"/>
                    </a:lnTo>
                    <a:lnTo>
                      <a:pt x="0" y="4"/>
                    </a:lnTo>
                    <a:lnTo>
                      <a:pt x="0" y="5"/>
                    </a:lnTo>
                    <a:lnTo>
                      <a:pt x="0" y="5"/>
                    </a:lnTo>
                    <a:lnTo>
                      <a:pt x="0" y="6"/>
                    </a:lnTo>
                    <a:lnTo>
                      <a:pt x="0" y="5"/>
                    </a:lnTo>
                    <a:lnTo>
                      <a:pt x="0" y="6"/>
                    </a:lnTo>
                    <a:lnTo>
                      <a:pt x="0" y="6"/>
                    </a:lnTo>
                    <a:lnTo>
                      <a:pt x="0" y="7"/>
                    </a:lnTo>
                    <a:lnTo>
                      <a:pt x="0" y="6"/>
                    </a:lnTo>
                    <a:lnTo>
                      <a:pt x="0" y="6"/>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6"/>
                    </a:lnTo>
                    <a:lnTo>
                      <a:pt x="0" y="6"/>
                    </a:lnTo>
                    <a:lnTo>
                      <a:pt x="0" y="6"/>
                    </a:lnTo>
                    <a:lnTo>
                      <a:pt x="0" y="5"/>
                    </a:lnTo>
                    <a:lnTo>
                      <a:pt x="0" y="6"/>
                    </a:lnTo>
                    <a:lnTo>
                      <a:pt x="0" y="5"/>
                    </a:lnTo>
                    <a:lnTo>
                      <a:pt x="0" y="6"/>
                    </a:lnTo>
                    <a:lnTo>
                      <a:pt x="0" y="7"/>
                    </a:lnTo>
                    <a:lnTo>
                      <a:pt x="0" y="7"/>
                    </a:lnTo>
                    <a:lnTo>
                      <a:pt x="0" y="7"/>
                    </a:lnTo>
                    <a:lnTo>
                      <a:pt x="0" y="8"/>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8"/>
                    </a:lnTo>
                    <a:lnTo>
                      <a:pt x="0" y="8"/>
                    </a:lnTo>
                    <a:lnTo>
                      <a:pt x="0" y="7"/>
                    </a:lnTo>
                    <a:lnTo>
                      <a:pt x="0" y="8"/>
                    </a:lnTo>
                    <a:lnTo>
                      <a:pt x="0" y="8"/>
                    </a:lnTo>
                    <a:lnTo>
                      <a:pt x="0" y="8"/>
                    </a:lnTo>
                    <a:lnTo>
                      <a:pt x="0" y="8"/>
                    </a:lnTo>
                    <a:lnTo>
                      <a:pt x="0" y="8"/>
                    </a:lnTo>
                    <a:lnTo>
                      <a:pt x="0" y="8"/>
                    </a:lnTo>
                    <a:lnTo>
                      <a:pt x="0" y="9"/>
                    </a:lnTo>
                    <a:lnTo>
                      <a:pt x="0" y="8"/>
                    </a:lnTo>
                    <a:lnTo>
                      <a:pt x="0" y="8"/>
                    </a:lnTo>
                    <a:lnTo>
                      <a:pt x="0" y="8"/>
                    </a:lnTo>
                    <a:lnTo>
                      <a:pt x="0" y="8"/>
                    </a:lnTo>
                    <a:lnTo>
                      <a:pt x="0" y="9"/>
                    </a:lnTo>
                    <a:lnTo>
                      <a:pt x="0" y="9"/>
                    </a:lnTo>
                    <a:lnTo>
                      <a:pt x="0" y="9"/>
                    </a:lnTo>
                    <a:lnTo>
                      <a:pt x="0" y="8"/>
                    </a:lnTo>
                    <a:lnTo>
                      <a:pt x="0" y="9"/>
                    </a:lnTo>
                    <a:lnTo>
                      <a:pt x="0" y="9"/>
                    </a:lnTo>
                    <a:lnTo>
                      <a:pt x="0" y="9"/>
                    </a:lnTo>
                    <a:lnTo>
                      <a:pt x="0" y="9"/>
                    </a:lnTo>
                    <a:lnTo>
                      <a:pt x="0" y="8"/>
                    </a:lnTo>
                    <a:lnTo>
                      <a:pt x="0" y="9"/>
                    </a:lnTo>
                    <a:lnTo>
                      <a:pt x="0" y="8"/>
                    </a:lnTo>
                    <a:lnTo>
                      <a:pt x="0" y="8"/>
                    </a:lnTo>
                    <a:lnTo>
                      <a:pt x="0" y="9"/>
                    </a:lnTo>
                    <a:lnTo>
                      <a:pt x="0" y="8"/>
                    </a:lnTo>
                    <a:lnTo>
                      <a:pt x="0" y="8"/>
                    </a:lnTo>
                    <a:lnTo>
                      <a:pt x="0" y="8"/>
                    </a:lnTo>
                    <a:lnTo>
                      <a:pt x="0" y="9"/>
                    </a:lnTo>
                    <a:lnTo>
                      <a:pt x="0" y="10"/>
                    </a:lnTo>
                    <a:lnTo>
                      <a:pt x="0" y="9"/>
                    </a:lnTo>
                    <a:lnTo>
                      <a:pt x="0" y="10"/>
                    </a:lnTo>
                    <a:lnTo>
                      <a:pt x="0" y="10"/>
                    </a:lnTo>
                    <a:lnTo>
                      <a:pt x="0" y="9"/>
                    </a:lnTo>
                    <a:lnTo>
                      <a:pt x="0" y="10"/>
                    </a:lnTo>
                    <a:lnTo>
                      <a:pt x="0" y="9"/>
                    </a:lnTo>
                    <a:lnTo>
                      <a:pt x="0" y="9"/>
                    </a:lnTo>
                    <a:lnTo>
                      <a:pt x="0" y="9"/>
                    </a:lnTo>
                    <a:lnTo>
                      <a:pt x="0" y="9"/>
                    </a:lnTo>
                    <a:lnTo>
                      <a:pt x="0" y="9"/>
                    </a:lnTo>
                    <a:lnTo>
                      <a:pt x="0" y="10"/>
                    </a:lnTo>
                    <a:lnTo>
                      <a:pt x="0" y="9"/>
                    </a:lnTo>
                    <a:lnTo>
                      <a:pt x="0" y="10"/>
                    </a:lnTo>
                    <a:lnTo>
                      <a:pt x="0" y="9"/>
                    </a:lnTo>
                    <a:lnTo>
                      <a:pt x="0" y="9"/>
                    </a:lnTo>
                    <a:lnTo>
                      <a:pt x="0" y="9"/>
                    </a:lnTo>
                    <a:lnTo>
                      <a:pt x="0" y="9"/>
                    </a:lnTo>
                    <a:lnTo>
                      <a:pt x="0" y="9"/>
                    </a:lnTo>
                    <a:lnTo>
                      <a:pt x="0" y="8"/>
                    </a:lnTo>
                    <a:lnTo>
                      <a:pt x="0" y="8"/>
                    </a:lnTo>
                    <a:lnTo>
                      <a:pt x="0" y="8"/>
                    </a:lnTo>
                    <a:lnTo>
                      <a:pt x="0" y="8"/>
                    </a:lnTo>
                    <a:lnTo>
                      <a:pt x="0" y="7"/>
                    </a:lnTo>
                    <a:lnTo>
                      <a:pt x="0" y="6"/>
                    </a:lnTo>
                    <a:lnTo>
                      <a:pt x="0" y="5"/>
                    </a:lnTo>
                    <a:lnTo>
                      <a:pt x="0" y="4"/>
                    </a:lnTo>
                    <a:lnTo>
                      <a:pt x="0" y="4"/>
                    </a:lnTo>
                    <a:lnTo>
                      <a:pt x="0" y="4"/>
                    </a:lnTo>
                    <a:lnTo>
                      <a:pt x="0" y="3"/>
                    </a:lnTo>
                    <a:lnTo>
                      <a:pt x="0" y="4"/>
                    </a:lnTo>
                    <a:lnTo>
                      <a:pt x="0" y="3"/>
                    </a:lnTo>
                    <a:lnTo>
                      <a:pt x="0" y="3"/>
                    </a:lnTo>
                    <a:lnTo>
                      <a:pt x="0" y="3"/>
                    </a:lnTo>
                    <a:lnTo>
                      <a:pt x="0" y="4"/>
                    </a:lnTo>
                    <a:lnTo>
                      <a:pt x="0" y="4"/>
                    </a:lnTo>
                    <a:lnTo>
                      <a:pt x="0" y="3"/>
                    </a:lnTo>
                    <a:lnTo>
                      <a:pt x="0" y="2"/>
                    </a:lnTo>
                    <a:lnTo>
                      <a:pt x="0" y="3"/>
                    </a:lnTo>
                    <a:lnTo>
                      <a:pt x="0" y="2"/>
                    </a:lnTo>
                    <a:lnTo>
                      <a:pt x="0" y="2"/>
                    </a:lnTo>
                    <a:lnTo>
                      <a:pt x="0" y="3"/>
                    </a:lnTo>
                    <a:lnTo>
                      <a:pt x="0" y="3"/>
                    </a:lnTo>
                    <a:lnTo>
                      <a:pt x="0" y="3"/>
                    </a:lnTo>
                    <a:lnTo>
                      <a:pt x="0" y="2"/>
                    </a:lnTo>
                    <a:lnTo>
                      <a:pt x="0" y="3"/>
                    </a:lnTo>
                    <a:lnTo>
                      <a:pt x="0" y="2"/>
                    </a:lnTo>
                    <a:lnTo>
                      <a:pt x="0" y="3"/>
                    </a:lnTo>
                    <a:lnTo>
                      <a:pt x="0" y="4"/>
                    </a:lnTo>
                    <a:lnTo>
                      <a:pt x="0" y="4"/>
                    </a:lnTo>
                    <a:lnTo>
                      <a:pt x="0" y="4"/>
                    </a:lnTo>
                    <a:lnTo>
                      <a:pt x="0" y="4"/>
                    </a:lnTo>
                    <a:lnTo>
                      <a:pt x="0" y="5"/>
                    </a:lnTo>
                    <a:lnTo>
                      <a:pt x="0" y="4"/>
                    </a:lnTo>
                    <a:lnTo>
                      <a:pt x="0" y="5"/>
                    </a:lnTo>
                    <a:lnTo>
                      <a:pt x="0" y="5"/>
                    </a:lnTo>
                    <a:lnTo>
                      <a:pt x="0" y="5"/>
                    </a:lnTo>
                    <a:lnTo>
                      <a:pt x="0" y="6"/>
                    </a:lnTo>
                    <a:lnTo>
                      <a:pt x="0" y="6"/>
                    </a:lnTo>
                    <a:lnTo>
                      <a:pt x="0" y="6"/>
                    </a:lnTo>
                    <a:lnTo>
                      <a:pt x="0" y="5"/>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6"/>
                    </a:lnTo>
                    <a:lnTo>
                      <a:pt x="0" y="5"/>
                    </a:lnTo>
                    <a:lnTo>
                      <a:pt x="0" y="6"/>
                    </a:lnTo>
                    <a:lnTo>
                      <a:pt x="0" y="6"/>
                    </a:lnTo>
                    <a:lnTo>
                      <a:pt x="0" y="7"/>
                    </a:lnTo>
                    <a:lnTo>
                      <a:pt x="0" y="6"/>
                    </a:lnTo>
                    <a:lnTo>
                      <a:pt x="0" y="7"/>
                    </a:lnTo>
                    <a:lnTo>
                      <a:pt x="0" y="7"/>
                    </a:lnTo>
                    <a:lnTo>
                      <a:pt x="0" y="8"/>
                    </a:lnTo>
                    <a:lnTo>
                      <a:pt x="0" y="8"/>
                    </a:lnTo>
                    <a:lnTo>
                      <a:pt x="0" y="8"/>
                    </a:lnTo>
                    <a:lnTo>
                      <a:pt x="0" y="8"/>
                    </a:lnTo>
                    <a:lnTo>
                      <a:pt x="0" y="8"/>
                    </a:lnTo>
                    <a:lnTo>
                      <a:pt x="0" y="9"/>
                    </a:lnTo>
                    <a:lnTo>
                      <a:pt x="0" y="8"/>
                    </a:lnTo>
                    <a:lnTo>
                      <a:pt x="0" y="9"/>
                    </a:lnTo>
                    <a:lnTo>
                      <a:pt x="0" y="9"/>
                    </a:lnTo>
                    <a:lnTo>
                      <a:pt x="0" y="9"/>
                    </a:lnTo>
                    <a:lnTo>
                      <a:pt x="0" y="10"/>
                    </a:lnTo>
                    <a:lnTo>
                      <a:pt x="0" y="9"/>
                    </a:lnTo>
                    <a:lnTo>
                      <a:pt x="0" y="10"/>
                    </a:lnTo>
                    <a:lnTo>
                      <a:pt x="0" y="9"/>
                    </a:lnTo>
                    <a:lnTo>
                      <a:pt x="0" y="9"/>
                    </a:lnTo>
                    <a:lnTo>
                      <a:pt x="0" y="10"/>
                    </a:lnTo>
                    <a:lnTo>
                      <a:pt x="0" y="9"/>
                    </a:lnTo>
                    <a:lnTo>
                      <a:pt x="0" y="9"/>
                    </a:lnTo>
                    <a:lnTo>
                      <a:pt x="0" y="9"/>
                    </a:lnTo>
                    <a:lnTo>
                      <a:pt x="0" y="9"/>
                    </a:lnTo>
                    <a:lnTo>
                      <a:pt x="0" y="9"/>
                    </a:lnTo>
                    <a:lnTo>
                      <a:pt x="0" y="8"/>
                    </a:lnTo>
                    <a:lnTo>
                      <a:pt x="0" y="10"/>
                    </a:lnTo>
                    <a:lnTo>
                      <a:pt x="0" y="10"/>
                    </a:lnTo>
                    <a:lnTo>
                      <a:pt x="0" y="10"/>
                    </a:lnTo>
                    <a:lnTo>
                      <a:pt x="0" y="10"/>
                    </a:lnTo>
                    <a:lnTo>
                      <a:pt x="0" y="10"/>
                    </a:lnTo>
                    <a:lnTo>
                      <a:pt x="0" y="9"/>
                    </a:lnTo>
                    <a:lnTo>
                      <a:pt x="0" y="10"/>
                    </a:lnTo>
                    <a:lnTo>
                      <a:pt x="0" y="10"/>
                    </a:lnTo>
                    <a:lnTo>
                      <a:pt x="0" y="11"/>
                    </a:lnTo>
                    <a:lnTo>
                      <a:pt x="0" y="10"/>
                    </a:lnTo>
                    <a:lnTo>
                      <a:pt x="0" y="11"/>
                    </a:lnTo>
                    <a:lnTo>
                      <a:pt x="0" y="11"/>
                    </a:lnTo>
                    <a:lnTo>
                      <a:pt x="0" y="11"/>
                    </a:lnTo>
                    <a:lnTo>
                      <a:pt x="0" y="11"/>
                    </a:lnTo>
                    <a:lnTo>
                      <a:pt x="0" y="12"/>
                    </a:lnTo>
                    <a:lnTo>
                      <a:pt x="0" y="12"/>
                    </a:lnTo>
                    <a:lnTo>
                      <a:pt x="0" y="11"/>
                    </a:lnTo>
                    <a:lnTo>
                      <a:pt x="0" y="10"/>
                    </a:lnTo>
                    <a:lnTo>
                      <a:pt x="0" y="12"/>
                    </a:lnTo>
                    <a:lnTo>
                      <a:pt x="0" y="11"/>
                    </a:lnTo>
                    <a:lnTo>
                      <a:pt x="0" y="10"/>
                    </a:lnTo>
                    <a:lnTo>
                      <a:pt x="0" y="11"/>
                    </a:lnTo>
                    <a:lnTo>
                      <a:pt x="0" y="10"/>
                    </a:lnTo>
                    <a:lnTo>
                      <a:pt x="0" y="11"/>
                    </a:lnTo>
                    <a:lnTo>
                      <a:pt x="0" y="10"/>
                    </a:lnTo>
                    <a:lnTo>
                      <a:pt x="0" y="10"/>
                    </a:lnTo>
                    <a:lnTo>
                      <a:pt x="0" y="9"/>
                    </a:lnTo>
                    <a:lnTo>
                      <a:pt x="0" y="9"/>
                    </a:lnTo>
                    <a:lnTo>
                      <a:pt x="0" y="8"/>
                    </a:lnTo>
                    <a:lnTo>
                      <a:pt x="0" y="9"/>
                    </a:lnTo>
                    <a:lnTo>
                      <a:pt x="0" y="8"/>
                    </a:lnTo>
                    <a:lnTo>
                      <a:pt x="0" y="8"/>
                    </a:lnTo>
                    <a:lnTo>
                      <a:pt x="0" y="8"/>
                    </a:lnTo>
                    <a:lnTo>
                      <a:pt x="0" y="8"/>
                    </a:lnTo>
                    <a:lnTo>
                      <a:pt x="0" y="9"/>
                    </a:lnTo>
                    <a:lnTo>
                      <a:pt x="0" y="9"/>
                    </a:lnTo>
                    <a:lnTo>
                      <a:pt x="0" y="9"/>
                    </a:lnTo>
                    <a:lnTo>
                      <a:pt x="0" y="8"/>
                    </a:lnTo>
                    <a:lnTo>
                      <a:pt x="0" y="9"/>
                    </a:lnTo>
                    <a:lnTo>
                      <a:pt x="0" y="9"/>
                    </a:lnTo>
                    <a:lnTo>
                      <a:pt x="0" y="10"/>
                    </a:lnTo>
                    <a:lnTo>
                      <a:pt x="0" y="9"/>
                    </a:lnTo>
                    <a:lnTo>
                      <a:pt x="0" y="10"/>
                    </a:lnTo>
                    <a:lnTo>
                      <a:pt x="0" y="11"/>
                    </a:lnTo>
                    <a:lnTo>
                      <a:pt x="0" y="10"/>
                    </a:lnTo>
                    <a:lnTo>
                      <a:pt x="0" y="10"/>
                    </a:lnTo>
                    <a:lnTo>
                      <a:pt x="0" y="10"/>
                    </a:lnTo>
                    <a:lnTo>
                      <a:pt x="0" y="10"/>
                    </a:lnTo>
                    <a:lnTo>
                      <a:pt x="0" y="10"/>
                    </a:lnTo>
                    <a:lnTo>
                      <a:pt x="0" y="10"/>
                    </a:lnTo>
                    <a:lnTo>
                      <a:pt x="0" y="10"/>
                    </a:lnTo>
                    <a:lnTo>
                      <a:pt x="0" y="11"/>
                    </a:lnTo>
                    <a:lnTo>
                      <a:pt x="0" y="10"/>
                    </a:lnTo>
                    <a:lnTo>
                      <a:pt x="0" y="10"/>
                    </a:lnTo>
                    <a:lnTo>
                      <a:pt x="0" y="9"/>
                    </a:lnTo>
                    <a:lnTo>
                      <a:pt x="0" y="9"/>
                    </a:lnTo>
                    <a:lnTo>
                      <a:pt x="0" y="10"/>
                    </a:lnTo>
                    <a:lnTo>
                      <a:pt x="0" y="10"/>
                    </a:lnTo>
                    <a:lnTo>
                      <a:pt x="0" y="9"/>
                    </a:lnTo>
                    <a:lnTo>
                      <a:pt x="0" y="10"/>
                    </a:lnTo>
                    <a:lnTo>
                      <a:pt x="0" y="9"/>
                    </a:lnTo>
                    <a:lnTo>
                      <a:pt x="0" y="10"/>
                    </a:lnTo>
                    <a:lnTo>
                      <a:pt x="0" y="9"/>
                    </a:lnTo>
                    <a:lnTo>
                      <a:pt x="0" y="9"/>
                    </a:lnTo>
                    <a:lnTo>
                      <a:pt x="0" y="9"/>
                    </a:lnTo>
                    <a:lnTo>
                      <a:pt x="0" y="10"/>
                    </a:lnTo>
                    <a:lnTo>
                      <a:pt x="0" y="10"/>
                    </a:lnTo>
                    <a:lnTo>
                      <a:pt x="0" y="10"/>
                    </a:lnTo>
                    <a:lnTo>
                      <a:pt x="0" y="10"/>
                    </a:lnTo>
                    <a:lnTo>
                      <a:pt x="0" y="9"/>
                    </a:lnTo>
                    <a:lnTo>
                      <a:pt x="0" y="8"/>
                    </a:lnTo>
                    <a:lnTo>
                      <a:pt x="0" y="8"/>
                    </a:lnTo>
                    <a:lnTo>
                      <a:pt x="0" y="7"/>
                    </a:lnTo>
                    <a:lnTo>
                      <a:pt x="0" y="8"/>
                    </a:lnTo>
                    <a:lnTo>
                      <a:pt x="0" y="8"/>
                    </a:lnTo>
                    <a:lnTo>
                      <a:pt x="0" y="8"/>
                    </a:lnTo>
                    <a:lnTo>
                      <a:pt x="0" y="7"/>
                    </a:lnTo>
                    <a:lnTo>
                      <a:pt x="0" y="7"/>
                    </a:lnTo>
                    <a:lnTo>
                      <a:pt x="0" y="7"/>
                    </a:lnTo>
                    <a:lnTo>
                      <a:pt x="0" y="5"/>
                    </a:lnTo>
                    <a:lnTo>
                      <a:pt x="0" y="6"/>
                    </a:lnTo>
                    <a:lnTo>
                      <a:pt x="0" y="5"/>
                    </a:lnTo>
                    <a:lnTo>
                      <a:pt x="0" y="5"/>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1" y="5"/>
                    </a:lnTo>
                    <a:lnTo>
                      <a:pt x="1" y="5"/>
                    </a:lnTo>
                    <a:lnTo>
                      <a:pt x="1" y="6"/>
                    </a:lnTo>
                    <a:lnTo>
                      <a:pt x="1" y="6"/>
                    </a:lnTo>
                    <a:lnTo>
                      <a:pt x="1" y="6"/>
                    </a:lnTo>
                    <a:lnTo>
                      <a:pt x="1" y="6"/>
                    </a:lnTo>
                    <a:lnTo>
                      <a:pt x="1" y="6"/>
                    </a:lnTo>
                    <a:lnTo>
                      <a:pt x="1" y="6"/>
                    </a:lnTo>
                    <a:lnTo>
                      <a:pt x="1" y="5"/>
                    </a:lnTo>
                    <a:lnTo>
                      <a:pt x="1" y="5"/>
                    </a:lnTo>
                    <a:lnTo>
                      <a:pt x="1" y="5"/>
                    </a:lnTo>
                    <a:lnTo>
                      <a:pt x="1" y="5"/>
                    </a:lnTo>
                    <a:lnTo>
                      <a:pt x="1" y="5"/>
                    </a:lnTo>
                    <a:lnTo>
                      <a:pt x="1" y="4"/>
                    </a:lnTo>
                    <a:lnTo>
                      <a:pt x="1" y="3"/>
                    </a:lnTo>
                    <a:lnTo>
                      <a:pt x="1" y="3"/>
                    </a:lnTo>
                    <a:lnTo>
                      <a:pt x="1" y="3"/>
                    </a:lnTo>
                    <a:lnTo>
                      <a:pt x="1" y="2"/>
                    </a:lnTo>
                    <a:lnTo>
                      <a:pt x="1" y="2"/>
                    </a:lnTo>
                    <a:lnTo>
                      <a:pt x="1" y="2"/>
                    </a:lnTo>
                    <a:lnTo>
                      <a:pt x="1" y="2"/>
                    </a:lnTo>
                    <a:lnTo>
                      <a:pt x="1" y="2"/>
                    </a:lnTo>
                    <a:lnTo>
                      <a:pt x="1" y="3"/>
                    </a:lnTo>
                    <a:lnTo>
                      <a:pt x="1" y="2"/>
                    </a:lnTo>
                    <a:lnTo>
                      <a:pt x="1" y="2"/>
                    </a:lnTo>
                    <a:lnTo>
                      <a:pt x="1" y="2"/>
                    </a:lnTo>
                    <a:lnTo>
                      <a:pt x="1" y="3"/>
                    </a:lnTo>
                    <a:lnTo>
                      <a:pt x="1" y="3"/>
                    </a:lnTo>
                    <a:lnTo>
                      <a:pt x="1" y="4"/>
                    </a:lnTo>
                    <a:lnTo>
                      <a:pt x="1" y="4"/>
                    </a:lnTo>
                    <a:lnTo>
                      <a:pt x="1" y="3"/>
                    </a:lnTo>
                    <a:lnTo>
                      <a:pt x="1" y="2"/>
                    </a:lnTo>
                    <a:lnTo>
                      <a:pt x="1" y="3"/>
                    </a:lnTo>
                    <a:lnTo>
                      <a:pt x="1" y="3"/>
                    </a:lnTo>
                    <a:lnTo>
                      <a:pt x="1" y="4"/>
                    </a:lnTo>
                    <a:lnTo>
                      <a:pt x="1" y="4"/>
                    </a:lnTo>
                    <a:lnTo>
                      <a:pt x="1" y="4"/>
                    </a:lnTo>
                    <a:lnTo>
                      <a:pt x="1" y="3"/>
                    </a:lnTo>
                    <a:lnTo>
                      <a:pt x="1" y="2"/>
                    </a:lnTo>
                    <a:lnTo>
                      <a:pt x="1" y="3"/>
                    </a:lnTo>
                    <a:lnTo>
                      <a:pt x="1" y="2"/>
                    </a:lnTo>
                    <a:lnTo>
                      <a:pt x="1" y="3"/>
                    </a:lnTo>
                    <a:lnTo>
                      <a:pt x="1" y="2"/>
                    </a:lnTo>
                    <a:lnTo>
                      <a:pt x="1" y="2"/>
                    </a:lnTo>
                    <a:lnTo>
                      <a:pt x="1" y="3"/>
                    </a:lnTo>
                    <a:lnTo>
                      <a:pt x="1" y="3"/>
                    </a:lnTo>
                    <a:lnTo>
                      <a:pt x="1" y="3"/>
                    </a:lnTo>
                    <a:lnTo>
                      <a:pt x="1" y="4"/>
                    </a:lnTo>
                    <a:lnTo>
                      <a:pt x="1" y="4"/>
                    </a:lnTo>
                    <a:lnTo>
                      <a:pt x="1" y="5"/>
                    </a:lnTo>
                    <a:lnTo>
                      <a:pt x="1" y="5"/>
                    </a:lnTo>
                    <a:lnTo>
                      <a:pt x="1" y="6"/>
                    </a:lnTo>
                    <a:lnTo>
                      <a:pt x="1" y="6"/>
                    </a:lnTo>
                    <a:lnTo>
                      <a:pt x="1" y="6"/>
                    </a:lnTo>
                    <a:lnTo>
                      <a:pt x="1" y="6"/>
                    </a:lnTo>
                    <a:lnTo>
                      <a:pt x="1" y="7"/>
                    </a:lnTo>
                    <a:lnTo>
                      <a:pt x="1" y="6"/>
                    </a:lnTo>
                    <a:lnTo>
                      <a:pt x="1" y="5"/>
                    </a:lnTo>
                    <a:lnTo>
                      <a:pt x="1" y="6"/>
                    </a:lnTo>
                    <a:lnTo>
                      <a:pt x="1" y="5"/>
                    </a:lnTo>
                    <a:lnTo>
                      <a:pt x="1" y="5"/>
                    </a:lnTo>
                    <a:lnTo>
                      <a:pt x="1" y="5"/>
                    </a:lnTo>
                    <a:lnTo>
                      <a:pt x="1" y="5"/>
                    </a:lnTo>
                    <a:lnTo>
                      <a:pt x="1" y="5"/>
                    </a:lnTo>
                    <a:lnTo>
                      <a:pt x="1" y="5"/>
                    </a:lnTo>
                    <a:lnTo>
                      <a:pt x="1" y="5"/>
                    </a:lnTo>
                    <a:lnTo>
                      <a:pt x="1" y="4"/>
                    </a:lnTo>
                    <a:lnTo>
                      <a:pt x="1" y="3"/>
                    </a:lnTo>
                    <a:lnTo>
                      <a:pt x="1" y="4"/>
                    </a:lnTo>
                    <a:lnTo>
                      <a:pt x="1" y="4"/>
                    </a:lnTo>
                    <a:lnTo>
                      <a:pt x="1" y="4"/>
                    </a:lnTo>
                    <a:lnTo>
                      <a:pt x="1" y="3"/>
                    </a:lnTo>
                    <a:lnTo>
                      <a:pt x="1" y="4"/>
                    </a:lnTo>
                    <a:lnTo>
                      <a:pt x="1" y="4"/>
                    </a:lnTo>
                    <a:lnTo>
                      <a:pt x="1" y="4"/>
                    </a:lnTo>
                    <a:lnTo>
                      <a:pt x="1" y="4"/>
                    </a:lnTo>
                    <a:lnTo>
                      <a:pt x="1" y="4"/>
                    </a:lnTo>
                    <a:lnTo>
                      <a:pt x="1" y="3"/>
                    </a:lnTo>
                    <a:lnTo>
                      <a:pt x="1" y="4"/>
                    </a:lnTo>
                    <a:lnTo>
                      <a:pt x="1" y="4"/>
                    </a:lnTo>
                    <a:lnTo>
                      <a:pt x="1" y="4"/>
                    </a:lnTo>
                    <a:lnTo>
                      <a:pt x="1" y="4"/>
                    </a:lnTo>
                    <a:lnTo>
                      <a:pt x="1" y="5"/>
                    </a:lnTo>
                    <a:lnTo>
                      <a:pt x="1" y="4"/>
                    </a:lnTo>
                    <a:lnTo>
                      <a:pt x="1" y="3"/>
                    </a:lnTo>
                    <a:lnTo>
                      <a:pt x="1" y="3"/>
                    </a:lnTo>
                    <a:lnTo>
                      <a:pt x="1" y="3"/>
                    </a:lnTo>
                    <a:lnTo>
                      <a:pt x="1" y="2"/>
                    </a:lnTo>
                    <a:lnTo>
                      <a:pt x="1" y="3"/>
                    </a:lnTo>
                    <a:lnTo>
                      <a:pt x="1" y="3"/>
                    </a:lnTo>
                    <a:lnTo>
                      <a:pt x="1" y="3"/>
                    </a:lnTo>
                    <a:lnTo>
                      <a:pt x="1" y="3"/>
                    </a:lnTo>
                    <a:lnTo>
                      <a:pt x="1" y="4"/>
                    </a:lnTo>
                    <a:lnTo>
                      <a:pt x="1" y="3"/>
                    </a:lnTo>
                    <a:lnTo>
                      <a:pt x="1" y="2"/>
                    </a:lnTo>
                    <a:lnTo>
                      <a:pt x="1" y="2"/>
                    </a:lnTo>
                    <a:lnTo>
                      <a:pt x="1" y="2"/>
                    </a:lnTo>
                    <a:lnTo>
                      <a:pt x="1" y="3"/>
                    </a:lnTo>
                    <a:lnTo>
                      <a:pt x="1" y="2"/>
                    </a:lnTo>
                    <a:lnTo>
                      <a:pt x="1" y="2"/>
                    </a:lnTo>
                    <a:lnTo>
                      <a:pt x="1" y="2"/>
                    </a:lnTo>
                    <a:lnTo>
                      <a:pt x="1" y="2"/>
                    </a:lnTo>
                    <a:lnTo>
                      <a:pt x="1" y="3"/>
                    </a:lnTo>
                    <a:lnTo>
                      <a:pt x="1" y="2"/>
                    </a:lnTo>
                    <a:lnTo>
                      <a:pt x="1" y="3"/>
                    </a:lnTo>
                    <a:lnTo>
                      <a:pt x="1" y="3"/>
                    </a:lnTo>
                    <a:lnTo>
                      <a:pt x="1" y="4"/>
                    </a:lnTo>
                    <a:lnTo>
                      <a:pt x="1" y="4"/>
                    </a:lnTo>
                    <a:lnTo>
                      <a:pt x="1" y="4"/>
                    </a:lnTo>
                    <a:lnTo>
                      <a:pt x="1" y="4"/>
                    </a:lnTo>
                    <a:lnTo>
                      <a:pt x="1" y="4"/>
                    </a:lnTo>
                    <a:lnTo>
                      <a:pt x="1" y="5"/>
                    </a:lnTo>
                    <a:lnTo>
                      <a:pt x="1" y="4"/>
                    </a:lnTo>
                    <a:lnTo>
                      <a:pt x="1" y="5"/>
                    </a:lnTo>
                    <a:lnTo>
                      <a:pt x="1" y="5"/>
                    </a:lnTo>
                    <a:lnTo>
                      <a:pt x="1" y="5"/>
                    </a:lnTo>
                    <a:lnTo>
                      <a:pt x="1" y="5"/>
                    </a:lnTo>
                    <a:lnTo>
                      <a:pt x="1" y="4"/>
                    </a:lnTo>
                    <a:lnTo>
                      <a:pt x="1" y="5"/>
                    </a:lnTo>
                    <a:lnTo>
                      <a:pt x="1" y="5"/>
                    </a:lnTo>
                    <a:lnTo>
                      <a:pt x="1" y="6"/>
                    </a:lnTo>
                    <a:lnTo>
                      <a:pt x="1" y="6"/>
                    </a:lnTo>
                    <a:lnTo>
                      <a:pt x="1" y="6"/>
                    </a:lnTo>
                    <a:lnTo>
                      <a:pt x="1" y="7"/>
                    </a:lnTo>
                    <a:lnTo>
                      <a:pt x="1" y="6"/>
                    </a:lnTo>
                    <a:lnTo>
                      <a:pt x="1" y="6"/>
                    </a:lnTo>
                    <a:lnTo>
                      <a:pt x="1" y="7"/>
                    </a:lnTo>
                    <a:lnTo>
                      <a:pt x="1" y="6"/>
                    </a:lnTo>
                    <a:lnTo>
                      <a:pt x="1" y="6"/>
                    </a:lnTo>
                    <a:lnTo>
                      <a:pt x="1" y="7"/>
                    </a:lnTo>
                    <a:lnTo>
                      <a:pt x="1" y="7"/>
                    </a:lnTo>
                    <a:lnTo>
                      <a:pt x="1" y="7"/>
                    </a:lnTo>
                    <a:lnTo>
                      <a:pt x="1" y="7"/>
                    </a:lnTo>
                    <a:lnTo>
                      <a:pt x="1" y="7"/>
                    </a:lnTo>
                    <a:lnTo>
                      <a:pt x="1" y="7"/>
                    </a:lnTo>
                    <a:lnTo>
                      <a:pt x="1" y="7"/>
                    </a:lnTo>
                    <a:lnTo>
                      <a:pt x="1" y="8"/>
                    </a:lnTo>
                    <a:lnTo>
                      <a:pt x="1" y="7"/>
                    </a:lnTo>
                    <a:lnTo>
                      <a:pt x="1" y="7"/>
                    </a:lnTo>
                    <a:lnTo>
                      <a:pt x="1" y="7"/>
                    </a:lnTo>
                    <a:lnTo>
                      <a:pt x="1" y="7"/>
                    </a:lnTo>
                    <a:lnTo>
                      <a:pt x="1" y="7"/>
                    </a:lnTo>
                    <a:lnTo>
                      <a:pt x="1" y="7"/>
                    </a:lnTo>
                    <a:lnTo>
                      <a:pt x="1" y="8"/>
                    </a:lnTo>
                    <a:lnTo>
                      <a:pt x="1" y="8"/>
                    </a:lnTo>
                    <a:lnTo>
                      <a:pt x="1" y="8"/>
                    </a:lnTo>
                    <a:lnTo>
                      <a:pt x="1" y="8"/>
                    </a:lnTo>
                    <a:lnTo>
                      <a:pt x="1" y="8"/>
                    </a:lnTo>
                    <a:lnTo>
                      <a:pt x="1" y="8"/>
                    </a:lnTo>
                    <a:lnTo>
                      <a:pt x="1" y="9"/>
                    </a:lnTo>
                    <a:lnTo>
                      <a:pt x="1" y="8"/>
                    </a:lnTo>
                    <a:lnTo>
                      <a:pt x="1" y="9"/>
                    </a:lnTo>
                    <a:lnTo>
                      <a:pt x="1" y="9"/>
                    </a:lnTo>
                    <a:lnTo>
                      <a:pt x="1" y="9"/>
                    </a:lnTo>
                    <a:lnTo>
                      <a:pt x="1" y="9"/>
                    </a:lnTo>
                    <a:lnTo>
                      <a:pt x="1" y="9"/>
                    </a:lnTo>
                    <a:lnTo>
                      <a:pt x="1" y="9"/>
                    </a:lnTo>
                    <a:lnTo>
                      <a:pt x="1" y="9"/>
                    </a:lnTo>
                    <a:lnTo>
                      <a:pt x="1" y="9"/>
                    </a:lnTo>
                    <a:lnTo>
                      <a:pt x="1" y="9"/>
                    </a:lnTo>
                    <a:lnTo>
                      <a:pt x="1" y="8"/>
                    </a:lnTo>
                    <a:lnTo>
                      <a:pt x="1" y="9"/>
                    </a:lnTo>
                    <a:lnTo>
                      <a:pt x="1" y="9"/>
                    </a:lnTo>
                    <a:lnTo>
                      <a:pt x="1" y="8"/>
                    </a:lnTo>
                    <a:lnTo>
                      <a:pt x="1" y="9"/>
                    </a:lnTo>
                    <a:lnTo>
                      <a:pt x="1" y="10"/>
                    </a:lnTo>
                    <a:lnTo>
                      <a:pt x="1" y="9"/>
                    </a:lnTo>
                    <a:lnTo>
                      <a:pt x="1" y="10"/>
                    </a:lnTo>
                    <a:lnTo>
                      <a:pt x="1" y="10"/>
                    </a:lnTo>
                    <a:lnTo>
                      <a:pt x="1" y="11"/>
                    </a:lnTo>
                    <a:lnTo>
                      <a:pt x="1" y="10"/>
                    </a:lnTo>
                    <a:lnTo>
                      <a:pt x="1" y="11"/>
                    </a:lnTo>
                    <a:lnTo>
                      <a:pt x="1" y="11"/>
                    </a:lnTo>
                    <a:lnTo>
                      <a:pt x="1" y="12"/>
                    </a:lnTo>
                    <a:lnTo>
                      <a:pt x="1" y="11"/>
                    </a:lnTo>
                    <a:lnTo>
                      <a:pt x="1" y="12"/>
                    </a:lnTo>
                    <a:lnTo>
                      <a:pt x="1" y="12"/>
                    </a:lnTo>
                    <a:lnTo>
                      <a:pt x="1" y="12"/>
                    </a:lnTo>
                    <a:lnTo>
                      <a:pt x="1" y="12"/>
                    </a:lnTo>
                    <a:lnTo>
                      <a:pt x="1" y="12"/>
                    </a:lnTo>
                    <a:lnTo>
                      <a:pt x="1" y="13"/>
                    </a:lnTo>
                    <a:lnTo>
                      <a:pt x="1" y="13"/>
                    </a:lnTo>
                    <a:lnTo>
                      <a:pt x="1" y="13"/>
                    </a:lnTo>
                    <a:lnTo>
                      <a:pt x="1" y="12"/>
                    </a:lnTo>
                    <a:lnTo>
                      <a:pt x="1" y="13"/>
                    </a:lnTo>
                    <a:lnTo>
                      <a:pt x="1" y="12"/>
                    </a:lnTo>
                    <a:lnTo>
                      <a:pt x="1" y="11"/>
                    </a:lnTo>
                    <a:lnTo>
                      <a:pt x="1" y="11"/>
                    </a:lnTo>
                    <a:lnTo>
                      <a:pt x="1" y="10"/>
                    </a:lnTo>
                    <a:lnTo>
                      <a:pt x="1" y="11"/>
                    </a:lnTo>
                    <a:lnTo>
                      <a:pt x="1" y="10"/>
                    </a:lnTo>
                    <a:lnTo>
                      <a:pt x="1" y="10"/>
                    </a:lnTo>
                    <a:lnTo>
                      <a:pt x="1" y="10"/>
                    </a:lnTo>
                    <a:lnTo>
                      <a:pt x="1" y="9"/>
                    </a:lnTo>
                    <a:lnTo>
                      <a:pt x="1" y="9"/>
                    </a:lnTo>
                    <a:lnTo>
                      <a:pt x="1" y="8"/>
                    </a:lnTo>
                    <a:lnTo>
                      <a:pt x="1" y="8"/>
                    </a:lnTo>
                    <a:lnTo>
                      <a:pt x="1" y="8"/>
                    </a:lnTo>
                    <a:lnTo>
                      <a:pt x="1" y="8"/>
                    </a:lnTo>
                    <a:lnTo>
                      <a:pt x="1" y="7"/>
                    </a:lnTo>
                    <a:lnTo>
                      <a:pt x="1" y="8"/>
                    </a:lnTo>
                    <a:lnTo>
                      <a:pt x="1" y="8"/>
                    </a:lnTo>
                    <a:lnTo>
                      <a:pt x="1" y="8"/>
                    </a:lnTo>
                    <a:lnTo>
                      <a:pt x="1" y="8"/>
                    </a:lnTo>
                    <a:lnTo>
                      <a:pt x="1" y="9"/>
                    </a:lnTo>
                    <a:lnTo>
                      <a:pt x="1" y="9"/>
                    </a:lnTo>
                    <a:lnTo>
                      <a:pt x="1" y="9"/>
                    </a:lnTo>
                    <a:lnTo>
                      <a:pt x="1" y="9"/>
                    </a:lnTo>
                    <a:lnTo>
                      <a:pt x="1" y="9"/>
                    </a:lnTo>
                    <a:lnTo>
                      <a:pt x="1" y="9"/>
                    </a:lnTo>
                    <a:lnTo>
                      <a:pt x="1" y="10"/>
                    </a:lnTo>
                    <a:lnTo>
                      <a:pt x="1" y="10"/>
                    </a:lnTo>
                    <a:lnTo>
                      <a:pt x="1" y="10"/>
                    </a:lnTo>
                    <a:lnTo>
                      <a:pt x="1" y="10"/>
                    </a:lnTo>
                    <a:lnTo>
                      <a:pt x="1" y="10"/>
                    </a:lnTo>
                    <a:lnTo>
                      <a:pt x="1" y="10"/>
                    </a:lnTo>
                    <a:lnTo>
                      <a:pt x="1" y="10"/>
                    </a:lnTo>
                    <a:lnTo>
                      <a:pt x="1" y="10"/>
                    </a:lnTo>
                    <a:lnTo>
                      <a:pt x="1" y="9"/>
                    </a:lnTo>
                    <a:lnTo>
                      <a:pt x="1" y="9"/>
                    </a:lnTo>
                    <a:lnTo>
                      <a:pt x="1" y="9"/>
                    </a:lnTo>
                    <a:lnTo>
                      <a:pt x="1" y="9"/>
                    </a:lnTo>
                    <a:lnTo>
                      <a:pt x="1" y="9"/>
                    </a:lnTo>
                    <a:lnTo>
                      <a:pt x="1" y="9"/>
                    </a:lnTo>
                    <a:lnTo>
                      <a:pt x="1" y="9"/>
                    </a:lnTo>
                    <a:lnTo>
                      <a:pt x="1" y="9"/>
                    </a:lnTo>
                    <a:lnTo>
                      <a:pt x="1" y="10"/>
                    </a:lnTo>
                    <a:lnTo>
                      <a:pt x="1" y="10"/>
                    </a:lnTo>
                    <a:lnTo>
                      <a:pt x="1" y="10"/>
                    </a:lnTo>
                    <a:lnTo>
                      <a:pt x="1" y="10"/>
                    </a:lnTo>
                    <a:lnTo>
                      <a:pt x="1" y="10"/>
                    </a:lnTo>
                    <a:lnTo>
                      <a:pt x="1" y="11"/>
                    </a:lnTo>
                    <a:lnTo>
                      <a:pt x="1" y="10"/>
                    </a:lnTo>
                    <a:lnTo>
                      <a:pt x="1" y="11"/>
                    </a:lnTo>
                    <a:lnTo>
                      <a:pt x="1" y="11"/>
                    </a:lnTo>
                    <a:lnTo>
                      <a:pt x="1" y="12"/>
                    </a:lnTo>
                    <a:lnTo>
                      <a:pt x="1" y="12"/>
                    </a:lnTo>
                    <a:lnTo>
                      <a:pt x="1" y="12"/>
                    </a:lnTo>
                    <a:lnTo>
                      <a:pt x="1" y="11"/>
                    </a:lnTo>
                    <a:lnTo>
                      <a:pt x="1" y="12"/>
                    </a:lnTo>
                    <a:lnTo>
                      <a:pt x="1" y="11"/>
                    </a:lnTo>
                    <a:lnTo>
                      <a:pt x="1" y="11"/>
                    </a:lnTo>
                    <a:lnTo>
                      <a:pt x="1" y="10"/>
                    </a:lnTo>
                    <a:lnTo>
                      <a:pt x="1" y="10"/>
                    </a:lnTo>
                    <a:lnTo>
                      <a:pt x="1" y="10"/>
                    </a:lnTo>
                    <a:lnTo>
                      <a:pt x="1" y="10"/>
                    </a:lnTo>
                    <a:lnTo>
                      <a:pt x="1" y="10"/>
                    </a:lnTo>
                    <a:lnTo>
                      <a:pt x="1" y="10"/>
                    </a:lnTo>
                    <a:lnTo>
                      <a:pt x="1" y="10"/>
                    </a:lnTo>
                    <a:lnTo>
                      <a:pt x="1" y="10"/>
                    </a:lnTo>
                    <a:lnTo>
                      <a:pt x="1" y="10"/>
                    </a:lnTo>
                    <a:lnTo>
                      <a:pt x="1" y="10"/>
                    </a:lnTo>
                    <a:lnTo>
                      <a:pt x="1" y="9"/>
                    </a:lnTo>
                    <a:lnTo>
                      <a:pt x="1" y="10"/>
                    </a:lnTo>
                    <a:lnTo>
                      <a:pt x="1" y="10"/>
                    </a:lnTo>
                    <a:lnTo>
                      <a:pt x="1" y="10"/>
                    </a:lnTo>
                    <a:lnTo>
                      <a:pt x="1" y="11"/>
                    </a:lnTo>
                    <a:lnTo>
                      <a:pt x="1" y="11"/>
                    </a:lnTo>
                    <a:lnTo>
                      <a:pt x="1" y="11"/>
                    </a:lnTo>
                    <a:lnTo>
                      <a:pt x="1" y="10"/>
                    </a:lnTo>
                    <a:lnTo>
                      <a:pt x="1" y="12"/>
                    </a:lnTo>
                    <a:lnTo>
                      <a:pt x="1" y="12"/>
                    </a:lnTo>
                    <a:lnTo>
                      <a:pt x="1" y="12"/>
                    </a:lnTo>
                    <a:lnTo>
                      <a:pt x="1" y="12"/>
                    </a:lnTo>
                    <a:lnTo>
                      <a:pt x="1" y="13"/>
                    </a:lnTo>
                    <a:lnTo>
                      <a:pt x="1" y="12"/>
                    </a:lnTo>
                  </a:path>
                </a:pathLst>
              </a:custGeom>
              <a:noFill/>
              <a:ln w="0">
                <a:solidFill>
                  <a:srgbClr val="3366FF"/>
                </a:solidFill>
                <a:prstDash val="solid"/>
                <a:round/>
                <a:headEnd/>
                <a:tailEnd/>
              </a:ln>
            </p:spPr>
            <p:txBody>
              <a:bodyPr/>
              <a:lstStyle/>
              <a:p>
                <a:endParaRPr lang="en-GB"/>
              </a:p>
            </p:txBody>
          </p:sp>
          <p:sp>
            <p:nvSpPr>
              <p:cNvPr id="186061" name="Freeform 717"/>
              <p:cNvSpPr>
                <a:spLocks/>
              </p:cNvSpPr>
              <p:nvPr/>
            </p:nvSpPr>
            <p:spPr bwMode="auto">
              <a:xfrm>
                <a:off x="3120" y="3533"/>
                <a:ext cx="1" cy="90"/>
              </a:xfrm>
              <a:custGeom>
                <a:avLst/>
                <a:gdLst/>
                <a:ahLst/>
                <a:cxnLst>
                  <a:cxn ang="0">
                    <a:pos x="0" y="10"/>
                  </a:cxn>
                  <a:cxn ang="0">
                    <a:pos x="0" y="12"/>
                  </a:cxn>
                  <a:cxn ang="0">
                    <a:pos x="0" y="12"/>
                  </a:cxn>
                  <a:cxn ang="0">
                    <a:pos x="0" y="9"/>
                  </a:cxn>
                  <a:cxn ang="0">
                    <a:pos x="0" y="7"/>
                  </a:cxn>
                  <a:cxn ang="0">
                    <a:pos x="0" y="5"/>
                  </a:cxn>
                  <a:cxn ang="0">
                    <a:pos x="0" y="4"/>
                  </a:cxn>
                  <a:cxn ang="0">
                    <a:pos x="0" y="6"/>
                  </a:cxn>
                  <a:cxn ang="0">
                    <a:pos x="0" y="5"/>
                  </a:cxn>
                  <a:cxn ang="0">
                    <a:pos x="0" y="8"/>
                  </a:cxn>
                  <a:cxn ang="0">
                    <a:pos x="0" y="8"/>
                  </a:cxn>
                  <a:cxn ang="0">
                    <a:pos x="0" y="9"/>
                  </a:cxn>
                  <a:cxn ang="0">
                    <a:pos x="0" y="7"/>
                  </a:cxn>
                  <a:cxn ang="0">
                    <a:pos x="0" y="9"/>
                  </a:cxn>
                  <a:cxn ang="0">
                    <a:pos x="0" y="12"/>
                  </a:cxn>
                  <a:cxn ang="0">
                    <a:pos x="0" y="9"/>
                  </a:cxn>
                  <a:cxn ang="0">
                    <a:pos x="0" y="10"/>
                  </a:cxn>
                  <a:cxn ang="0">
                    <a:pos x="0" y="10"/>
                  </a:cxn>
                  <a:cxn ang="0">
                    <a:pos x="0" y="10"/>
                  </a:cxn>
                  <a:cxn ang="0">
                    <a:pos x="0" y="9"/>
                  </a:cxn>
                  <a:cxn ang="0">
                    <a:pos x="0" y="6"/>
                  </a:cxn>
                  <a:cxn ang="0">
                    <a:pos x="0" y="5"/>
                  </a:cxn>
                  <a:cxn ang="0">
                    <a:pos x="0" y="6"/>
                  </a:cxn>
                  <a:cxn ang="0">
                    <a:pos x="0" y="7"/>
                  </a:cxn>
                  <a:cxn ang="0">
                    <a:pos x="0" y="7"/>
                  </a:cxn>
                  <a:cxn ang="0">
                    <a:pos x="0" y="7"/>
                  </a:cxn>
                  <a:cxn ang="0">
                    <a:pos x="0" y="6"/>
                  </a:cxn>
                  <a:cxn ang="0">
                    <a:pos x="0" y="5"/>
                  </a:cxn>
                  <a:cxn ang="0">
                    <a:pos x="0" y="6"/>
                  </a:cxn>
                  <a:cxn ang="0">
                    <a:pos x="0" y="9"/>
                  </a:cxn>
                  <a:cxn ang="0">
                    <a:pos x="0" y="9"/>
                  </a:cxn>
                  <a:cxn ang="0">
                    <a:pos x="0" y="9"/>
                  </a:cxn>
                  <a:cxn ang="0">
                    <a:pos x="0" y="4"/>
                  </a:cxn>
                  <a:cxn ang="0">
                    <a:pos x="0" y="4"/>
                  </a:cxn>
                  <a:cxn ang="0">
                    <a:pos x="0" y="5"/>
                  </a:cxn>
                  <a:cxn ang="0">
                    <a:pos x="0" y="4"/>
                  </a:cxn>
                  <a:cxn ang="0">
                    <a:pos x="0" y="5"/>
                  </a:cxn>
                  <a:cxn ang="0">
                    <a:pos x="0" y="6"/>
                  </a:cxn>
                  <a:cxn ang="0">
                    <a:pos x="0" y="6"/>
                  </a:cxn>
                  <a:cxn ang="0">
                    <a:pos x="0" y="9"/>
                  </a:cxn>
                  <a:cxn ang="0">
                    <a:pos x="0" y="10"/>
                  </a:cxn>
                  <a:cxn ang="0">
                    <a:pos x="0" y="10"/>
                  </a:cxn>
                  <a:cxn ang="0">
                    <a:pos x="0" y="10"/>
                  </a:cxn>
                  <a:cxn ang="0">
                    <a:pos x="0" y="8"/>
                  </a:cxn>
                  <a:cxn ang="0">
                    <a:pos x="0" y="3"/>
                  </a:cxn>
                  <a:cxn ang="0">
                    <a:pos x="0" y="6"/>
                  </a:cxn>
                  <a:cxn ang="0">
                    <a:pos x="0" y="8"/>
                  </a:cxn>
                  <a:cxn ang="0">
                    <a:pos x="0" y="4"/>
                  </a:cxn>
                  <a:cxn ang="0">
                    <a:pos x="0" y="3"/>
                  </a:cxn>
                  <a:cxn ang="0">
                    <a:pos x="0" y="1"/>
                  </a:cxn>
                  <a:cxn ang="0">
                    <a:pos x="0" y="4"/>
                  </a:cxn>
                  <a:cxn ang="0">
                    <a:pos x="0" y="1"/>
                  </a:cxn>
                  <a:cxn ang="0">
                    <a:pos x="0" y="3"/>
                  </a:cxn>
                  <a:cxn ang="0">
                    <a:pos x="0" y="5"/>
                  </a:cxn>
                  <a:cxn ang="0">
                    <a:pos x="0" y="7"/>
                  </a:cxn>
                  <a:cxn ang="0">
                    <a:pos x="0" y="8"/>
                  </a:cxn>
                  <a:cxn ang="0">
                    <a:pos x="0" y="8"/>
                  </a:cxn>
                  <a:cxn ang="0">
                    <a:pos x="0" y="7"/>
                  </a:cxn>
                  <a:cxn ang="0">
                    <a:pos x="0" y="6"/>
                  </a:cxn>
                  <a:cxn ang="0">
                    <a:pos x="0" y="6"/>
                  </a:cxn>
                  <a:cxn ang="0">
                    <a:pos x="0" y="8"/>
                  </a:cxn>
                  <a:cxn ang="0">
                    <a:pos x="0" y="5"/>
                  </a:cxn>
                  <a:cxn ang="0">
                    <a:pos x="0" y="7"/>
                  </a:cxn>
                </a:cxnLst>
                <a:rect l="0" t="0" r="r" b="b"/>
                <a:pathLst>
                  <a:path h="15">
                    <a:moveTo>
                      <a:pt x="0" y="14"/>
                    </a:moveTo>
                    <a:lnTo>
                      <a:pt x="0" y="15"/>
                    </a:lnTo>
                    <a:lnTo>
                      <a:pt x="0" y="14"/>
                    </a:lnTo>
                    <a:lnTo>
                      <a:pt x="0" y="13"/>
                    </a:lnTo>
                    <a:lnTo>
                      <a:pt x="0" y="13"/>
                    </a:lnTo>
                    <a:lnTo>
                      <a:pt x="0" y="12"/>
                    </a:lnTo>
                    <a:lnTo>
                      <a:pt x="0" y="12"/>
                    </a:lnTo>
                    <a:lnTo>
                      <a:pt x="0" y="12"/>
                    </a:lnTo>
                    <a:lnTo>
                      <a:pt x="0" y="11"/>
                    </a:lnTo>
                    <a:lnTo>
                      <a:pt x="0" y="11"/>
                    </a:lnTo>
                    <a:lnTo>
                      <a:pt x="0" y="10"/>
                    </a:lnTo>
                    <a:lnTo>
                      <a:pt x="0" y="9"/>
                    </a:lnTo>
                    <a:lnTo>
                      <a:pt x="0" y="10"/>
                    </a:lnTo>
                    <a:lnTo>
                      <a:pt x="0" y="10"/>
                    </a:lnTo>
                    <a:lnTo>
                      <a:pt x="0" y="11"/>
                    </a:lnTo>
                    <a:lnTo>
                      <a:pt x="0" y="11"/>
                    </a:lnTo>
                    <a:lnTo>
                      <a:pt x="0" y="11"/>
                    </a:lnTo>
                    <a:lnTo>
                      <a:pt x="0" y="11"/>
                    </a:lnTo>
                    <a:lnTo>
                      <a:pt x="0" y="12"/>
                    </a:lnTo>
                    <a:lnTo>
                      <a:pt x="0" y="12"/>
                    </a:lnTo>
                    <a:lnTo>
                      <a:pt x="0" y="12"/>
                    </a:lnTo>
                    <a:lnTo>
                      <a:pt x="0" y="12"/>
                    </a:lnTo>
                    <a:lnTo>
                      <a:pt x="0" y="12"/>
                    </a:lnTo>
                    <a:lnTo>
                      <a:pt x="0" y="11"/>
                    </a:lnTo>
                    <a:lnTo>
                      <a:pt x="0" y="11"/>
                    </a:lnTo>
                    <a:lnTo>
                      <a:pt x="0" y="10"/>
                    </a:lnTo>
                    <a:lnTo>
                      <a:pt x="0" y="10"/>
                    </a:lnTo>
                    <a:lnTo>
                      <a:pt x="0" y="10"/>
                    </a:lnTo>
                    <a:lnTo>
                      <a:pt x="0" y="11"/>
                    </a:lnTo>
                    <a:lnTo>
                      <a:pt x="0" y="10"/>
                    </a:lnTo>
                    <a:lnTo>
                      <a:pt x="0" y="11"/>
                    </a:lnTo>
                    <a:lnTo>
                      <a:pt x="0" y="11"/>
                    </a:lnTo>
                    <a:lnTo>
                      <a:pt x="0" y="12"/>
                    </a:lnTo>
                    <a:lnTo>
                      <a:pt x="0" y="11"/>
                    </a:lnTo>
                    <a:lnTo>
                      <a:pt x="0" y="11"/>
                    </a:lnTo>
                    <a:lnTo>
                      <a:pt x="0" y="11"/>
                    </a:lnTo>
                    <a:lnTo>
                      <a:pt x="0" y="10"/>
                    </a:lnTo>
                    <a:lnTo>
                      <a:pt x="0" y="10"/>
                    </a:lnTo>
                    <a:lnTo>
                      <a:pt x="0" y="10"/>
                    </a:lnTo>
                    <a:lnTo>
                      <a:pt x="0" y="10"/>
                    </a:lnTo>
                    <a:lnTo>
                      <a:pt x="0" y="9"/>
                    </a:lnTo>
                    <a:lnTo>
                      <a:pt x="0" y="9"/>
                    </a:lnTo>
                    <a:lnTo>
                      <a:pt x="0" y="9"/>
                    </a:lnTo>
                    <a:lnTo>
                      <a:pt x="0" y="9"/>
                    </a:lnTo>
                    <a:lnTo>
                      <a:pt x="0" y="9"/>
                    </a:lnTo>
                    <a:lnTo>
                      <a:pt x="0" y="10"/>
                    </a:lnTo>
                    <a:lnTo>
                      <a:pt x="0" y="9"/>
                    </a:lnTo>
                    <a:lnTo>
                      <a:pt x="0" y="9"/>
                    </a:lnTo>
                    <a:lnTo>
                      <a:pt x="0" y="8"/>
                    </a:lnTo>
                    <a:lnTo>
                      <a:pt x="0" y="8"/>
                    </a:lnTo>
                    <a:lnTo>
                      <a:pt x="0" y="7"/>
                    </a:lnTo>
                    <a:lnTo>
                      <a:pt x="0" y="8"/>
                    </a:lnTo>
                    <a:lnTo>
                      <a:pt x="0" y="7"/>
                    </a:lnTo>
                    <a:lnTo>
                      <a:pt x="0" y="6"/>
                    </a:lnTo>
                    <a:lnTo>
                      <a:pt x="0" y="7"/>
                    </a:lnTo>
                    <a:lnTo>
                      <a:pt x="0" y="6"/>
                    </a:lnTo>
                    <a:lnTo>
                      <a:pt x="0" y="6"/>
                    </a:lnTo>
                    <a:lnTo>
                      <a:pt x="0" y="6"/>
                    </a:lnTo>
                    <a:lnTo>
                      <a:pt x="0" y="6"/>
                    </a:lnTo>
                    <a:lnTo>
                      <a:pt x="0" y="5"/>
                    </a:lnTo>
                    <a:lnTo>
                      <a:pt x="0" y="4"/>
                    </a:lnTo>
                    <a:lnTo>
                      <a:pt x="0" y="4"/>
                    </a:lnTo>
                    <a:lnTo>
                      <a:pt x="0" y="5"/>
                    </a:lnTo>
                    <a:lnTo>
                      <a:pt x="0" y="4"/>
                    </a:lnTo>
                    <a:lnTo>
                      <a:pt x="0" y="5"/>
                    </a:lnTo>
                    <a:lnTo>
                      <a:pt x="0" y="5"/>
                    </a:lnTo>
                    <a:lnTo>
                      <a:pt x="0" y="5"/>
                    </a:lnTo>
                    <a:lnTo>
                      <a:pt x="0" y="4"/>
                    </a:lnTo>
                    <a:lnTo>
                      <a:pt x="0" y="5"/>
                    </a:lnTo>
                    <a:lnTo>
                      <a:pt x="0" y="4"/>
                    </a:lnTo>
                    <a:lnTo>
                      <a:pt x="0" y="5"/>
                    </a:lnTo>
                    <a:lnTo>
                      <a:pt x="0" y="4"/>
                    </a:lnTo>
                    <a:lnTo>
                      <a:pt x="0" y="4"/>
                    </a:lnTo>
                    <a:lnTo>
                      <a:pt x="0" y="4"/>
                    </a:lnTo>
                    <a:lnTo>
                      <a:pt x="0" y="3"/>
                    </a:lnTo>
                    <a:lnTo>
                      <a:pt x="0" y="4"/>
                    </a:lnTo>
                    <a:lnTo>
                      <a:pt x="0" y="4"/>
                    </a:lnTo>
                    <a:lnTo>
                      <a:pt x="0" y="4"/>
                    </a:lnTo>
                    <a:lnTo>
                      <a:pt x="0" y="3"/>
                    </a:lnTo>
                    <a:lnTo>
                      <a:pt x="0" y="4"/>
                    </a:lnTo>
                    <a:lnTo>
                      <a:pt x="0" y="4"/>
                    </a:lnTo>
                    <a:lnTo>
                      <a:pt x="0" y="6"/>
                    </a:lnTo>
                    <a:lnTo>
                      <a:pt x="0" y="5"/>
                    </a:lnTo>
                    <a:lnTo>
                      <a:pt x="0" y="6"/>
                    </a:lnTo>
                    <a:lnTo>
                      <a:pt x="0" y="6"/>
                    </a:lnTo>
                    <a:lnTo>
                      <a:pt x="0" y="6"/>
                    </a:lnTo>
                    <a:lnTo>
                      <a:pt x="0" y="6"/>
                    </a:lnTo>
                    <a:lnTo>
                      <a:pt x="0" y="6"/>
                    </a:lnTo>
                    <a:lnTo>
                      <a:pt x="0" y="6"/>
                    </a:lnTo>
                    <a:lnTo>
                      <a:pt x="0" y="5"/>
                    </a:lnTo>
                    <a:lnTo>
                      <a:pt x="0" y="5"/>
                    </a:lnTo>
                    <a:lnTo>
                      <a:pt x="0" y="5"/>
                    </a:lnTo>
                    <a:lnTo>
                      <a:pt x="0" y="4"/>
                    </a:lnTo>
                    <a:lnTo>
                      <a:pt x="0" y="4"/>
                    </a:lnTo>
                    <a:lnTo>
                      <a:pt x="0" y="4"/>
                    </a:lnTo>
                    <a:lnTo>
                      <a:pt x="0" y="4"/>
                    </a:lnTo>
                    <a:lnTo>
                      <a:pt x="0" y="4"/>
                    </a:lnTo>
                    <a:lnTo>
                      <a:pt x="0" y="5"/>
                    </a:lnTo>
                    <a:lnTo>
                      <a:pt x="0" y="5"/>
                    </a:lnTo>
                    <a:lnTo>
                      <a:pt x="0" y="5"/>
                    </a:lnTo>
                    <a:lnTo>
                      <a:pt x="0" y="5"/>
                    </a:lnTo>
                    <a:lnTo>
                      <a:pt x="0" y="5"/>
                    </a:lnTo>
                    <a:lnTo>
                      <a:pt x="0" y="4"/>
                    </a:lnTo>
                    <a:lnTo>
                      <a:pt x="0" y="5"/>
                    </a:lnTo>
                    <a:lnTo>
                      <a:pt x="0" y="6"/>
                    </a:lnTo>
                    <a:lnTo>
                      <a:pt x="0" y="6"/>
                    </a:lnTo>
                    <a:lnTo>
                      <a:pt x="0" y="6"/>
                    </a:lnTo>
                    <a:lnTo>
                      <a:pt x="0" y="7"/>
                    </a:lnTo>
                    <a:lnTo>
                      <a:pt x="0" y="7"/>
                    </a:lnTo>
                    <a:lnTo>
                      <a:pt x="0" y="8"/>
                    </a:lnTo>
                    <a:lnTo>
                      <a:pt x="0" y="8"/>
                    </a:lnTo>
                    <a:lnTo>
                      <a:pt x="0" y="9"/>
                    </a:lnTo>
                    <a:lnTo>
                      <a:pt x="0" y="8"/>
                    </a:lnTo>
                    <a:lnTo>
                      <a:pt x="0" y="9"/>
                    </a:lnTo>
                    <a:lnTo>
                      <a:pt x="0" y="8"/>
                    </a:lnTo>
                    <a:lnTo>
                      <a:pt x="0" y="7"/>
                    </a:lnTo>
                    <a:lnTo>
                      <a:pt x="0" y="7"/>
                    </a:lnTo>
                    <a:lnTo>
                      <a:pt x="0" y="8"/>
                    </a:lnTo>
                    <a:lnTo>
                      <a:pt x="0" y="8"/>
                    </a:lnTo>
                    <a:lnTo>
                      <a:pt x="0" y="7"/>
                    </a:lnTo>
                    <a:lnTo>
                      <a:pt x="0" y="8"/>
                    </a:lnTo>
                    <a:lnTo>
                      <a:pt x="0" y="9"/>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7"/>
                    </a:lnTo>
                    <a:lnTo>
                      <a:pt x="0" y="8"/>
                    </a:lnTo>
                    <a:lnTo>
                      <a:pt x="0" y="7"/>
                    </a:lnTo>
                    <a:lnTo>
                      <a:pt x="0" y="7"/>
                    </a:lnTo>
                    <a:lnTo>
                      <a:pt x="0" y="7"/>
                    </a:lnTo>
                    <a:lnTo>
                      <a:pt x="0" y="6"/>
                    </a:lnTo>
                    <a:lnTo>
                      <a:pt x="0" y="7"/>
                    </a:lnTo>
                    <a:lnTo>
                      <a:pt x="0" y="7"/>
                    </a:lnTo>
                    <a:lnTo>
                      <a:pt x="0" y="7"/>
                    </a:lnTo>
                    <a:lnTo>
                      <a:pt x="0" y="7"/>
                    </a:lnTo>
                    <a:lnTo>
                      <a:pt x="0" y="8"/>
                    </a:lnTo>
                    <a:lnTo>
                      <a:pt x="0" y="8"/>
                    </a:lnTo>
                    <a:lnTo>
                      <a:pt x="0" y="9"/>
                    </a:lnTo>
                    <a:lnTo>
                      <a:pt x="0" y="9"/>
                    </a:lnTo>
                    <a:lnTo>
                      <a:pt x="0" y="9"/>
                    </a:lnTo>
                    <a:lnTo>
                      <a:pt x="0" y="10"/>
                    </a:lnTo>
                    <a:lnTo>
                      <a:pt x="0" y="10"/>
                    </a:lnTo>
                    <a:lnTo>
                      <a:pt x="0" y="11"/>
                    </a:lnTo>
                    <a:lnTo>
                      <a:pt x="0" y="11"/>
                    </a:lnTo>
                    <a:lnTo>
                      <a:pt x="0" y="12"/>
                    </a:lnTo>
                    <a:lnTo>
                      <a:pt x="0" y="11"/>
                    </a:lnTo>
                    <a:lnTo>
                      <a:pt x="0" y="11"/>
                    </a:lnTo>
                    <a:lnTo>
                      <a:pt x="0" y="12"/>
                    </a:lnTo>
                    <a:lnTo>
                      <a:pt x="0" y="11"/>
                    </a:lnTo>
                    <a:lnTo>
                      <a:pt x="0" y="11"/>
                    </a:lnTo>
                    <a:lnTo>
                      <a:pt x="0" y="12"/>
                    </a:lnTo>
                    <a:lnTo>
                      <a:pt x="0" y="11"/>
                    </a:lnTo>
                    <a:lnTo>
                      <a:pt x="0" y="11"/>
                    </a:lnTo>
                    <a:lnTo>
                      <a:pt x="0" y="10"/>
                    </a:lnTo>
                    <a:lnTo>
                      <a:pt x="0" y="10"/>
                    </a:lnTo>
                    <a:lnTo>
                      <a:pt x="0" y="10"/>
                    </a:lnTo>
                    <a:lnTo>
                      <a:pt x="0" y="10"/>
                    </a:lnTo>
                    <a:lnTo>
                      <a:pt x="0" y="10"/>
                    </a:lnTo>
                    <a:lnTo>
                      <a:pt x="0" y="9"/>
                    </a:lnTo>
                    <a:lnTo>
                      <a:pt x="0" y="9"/>
                    </a:lnTo>
                    <a:lnTo>
                      <a:pt x="0" y="9"/>
                    </a:lnTo>
                    <a:lnTo>
                      <a:pt x="0" y="9"/>
                    </a:lnTo>
                    <a:lnTo>
                      <a:pt x="0" y="8"/>
                    </a:lnTo>
                    <a:lnTo>
                      <a:pt x="0" y="8"/>
                    </a:lnTo>
                    <a:lnTo>
                      <a:pt x="0" y="8"/>
                    </a:lnTo>
                    <a:lnTo>
                      <a:pt x="0" y="8"/>
                    </a:lnTo>
                    <a:lnTo>
                      <a:pt x="0" y="9"/>
                    </a:lnTo>
                    <a:lnTo>
                      <a:pt x="0" y="9"/>
                    </a:lnTo>
                    <a:lnTo>
                      <a:pt x="0" y="9"/>
                    </a:lnTo>
                    <a:lnTo>
                      <a:pt x="0" y="9"/>
                    </a:lnTo>
                    <a:lnTo>
                      <a:pt x="0" y="9"/>
                    </a:lnTo>
                    <a:lnTo>
                      <a:pt x="0" y="9"/>
                    </a:lnTo>
                    <a:lnTo>
                      <a:pt x="0" y="10"/>
                    </a:lnTo>
                    <a:lnTo>
                      <a:pt x="0" y="11"/>
                    </a:lnTo>
                    <a:lnTo>
                      <a:pt x="0" y="10"/>
                    </a:lnTo>
                    <a:lnTo>
                      <a:pt x="0" y="11"/>
                    </a:lnTo>
                    <a:lnTo>
                      <a:pt x="0" y="11"/>
                    </a:lnTo>
                    <a:lnTo>
                      <a:pt x="0" y="11"/>
                    </a:lnTo>
                    <a:lnTo>
                      <a:pt x="0" y="10"/>
                    </a:lnTo>
                    <a:lnTo>
                      <a:pt x="0" y="10"/>
                    </a:lnTo>
                    <a:lnTo>
                      <a:pt x="0" y="10"/>
                    </a:lnTo>
                    <a:lnTo>
                      <a:pt x="0" y="10"/>
                    </a:lnTo>
                    <a:lnTo>
                      <a:pt x="0" y="11"/>
                    </a:lnTo>
                    <a:lnTo>
                      <a:pt x="0" y="10"/>
                    </a:lnTo>
                    <a:lnTo>
                      <a:pt x="0" y="10"/>
                    </a:lnTo>
                    <a:lnTo>
                      <a:pt x="0" y="9"/>
                    </a:lnTo>
                    <a:lnTo>
                      <a:pt x="0" y="10"/>
                    </a:lnTo>
                    <a:lnTo>
                      <a:pt x="0" y="9"/>
                    </a:lnTo>
                    <a:lnTo>
                      <a:pt x="0" y="10"/>
                    </a:lnTo>
                    <a:lnTo>
                      <a:pt x="0" y="9"/>
                    </a:lnTo>
                    <a:lnTo>
                      <a:pt x="0" y="9"/>
                    </a:lnTo>
                    <a:lnTo>
                      <a:pt x="0" y="9"/>
                    </a:lnTo>
                    <a:lnTo>
                      <a:pt x="0" y="10"/>
                    </a:lnTo>
                    <a:lnTo>
                      <a:pt x="0" y="11"/>
                    </a:lnTo>
                    <a:lnTo>
                      <a:pt x="0" y="10"/>
                    </a:lnTo>
                    <a:lnTo>
                      <a:pt x="0" y="11"/>
                    </a:lnTo>
                    <a:lnTo>
                      <a:pt x="0" y="10"/>
                    </a:lnTo>
                    <a:lnTo>
                      <a:pt x="0" y="10"/>
                    </a:lnTo>
                    <a:lnTo>
                      <a:pt x="0" y="10"/>
                    </a:lnTo>
                    <a:lnTo>
                      <a:pt x="0" y="10"/>
                    </a:lnTo>
                    <a:lnTo>
                      <a:pt x="0" y="9"/>
                    </a:lnTo>
                    <a:lnTo>
                      <a:pt x="0" y="9"/>
                    </a:lnTo>
                    <a:lnTo>
                      <a:pt x="0" y="9"/>
                    </a:lnTo>
                    <a:lnTo>
                      <a:pt x="0" y="9"/>
                    </a:lnTo>
                    <a:lnTo>
                      <a:pt x="0" y="8"/>
                    </a:lnTo>
                    <a:lnTo>
                      <a:pt x="0" y="9"/>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5"/>
                    </a:lnTo>
                    <a:lnTo>
                      <a:pt x="0" y="5"/>
                    </a:lnTo>
                    <a:lnTo>
                      <a:pt x="0" y="6"/>
                    </a:lnTo>
                    <a:lnTo>
                      <a:pt x="0" y="6"/>
                    </a:lnTo>
                    <a:lnTo>
                      <a:pt x="0" y="6"/>
                    </a:lnTo>
                    <a:lnTo>
                      <a:pt x="0" y="5"/>
                    </a:lnTo>
                    <a:lnTo>
                      <a:pt x="0" y="5"/>
                    </a:lnTo>
                    <a:lnTo>
                      <a:pt x="0" y="5"/>
                    </a:lnTo>
                    <a:lnTo>
                      <a:pt x="0" y="5"/>
                    </a:lnTo>
                    <a:lnTo>
                      <a:pt x="0" y="6"/>
                    </a:lnTo>
                    <a:lnTo>
                      <a:pt x="0" y="6"/>
                    </a:lnTo>
                    <a:lnTo>
                      <a:pt x="0" y="6"/>
                    </a:lnTo>
                    <a:lnTo>
                      <a:pt x="0" y="7"/>
                    </a:lnTo>
                    <a:lnTo>
                      <a:pt x="0" y="7"/>
                    </a:lnTo>
                    <a:lnTo>
                      <a:pt x="0" y="6"/>
                    </a:lnTo>
                    <a:lnTo>
                      <a:pt x="0" y="6"/>
                    </a:lnTo>
                    <a:lnTo>
                      <a:pt x="0" y="7"/>
                    </a:lnTo>
                    <a:lnTo>
                      <a:pt x="0" y="6"/>
                    </a:lnTo>
                    <a:lnTo>
                      <a:pt x="0" y="6"/>
                    </a:lnTo>
                    <a:lnTo>
                      <a:pt x="0" y="6"/>
                    </a:lnTo>
                    <a:lnTo>
                      <a:pt x="0" y="7"/>
                    </a:lnTo>
                    <a:lnTo>
                      <a:pt x="0" y="7"/>
                    </a:lnTo>
                    <a:lnTo>
                      <a:pt x="0" y="6"/>
                    </a:lnTo>
                    <a:lnTo>
                      <a:pt x="0" y="7"/>
                    </a:lnTo>
                    <a:lnTo>
                      <a:pt x="0" y="6"/>
                    </a:lnTo>
                    <a:lnTo>
                      <a:pt x="0" y="6"/>
                    </a:lnTo>
                    <a:lnTo>
                      <a:pt x="0" y="6"/>
                    </a:lnTo>
                    <a:lnTo>
                      <a:pt x="0" y="7"/>
                    </a:lnTo>
                    <a:lnTo>
                      <a:pt x="0" y="7"/>
                    </a:lnTo>
                    <a:lnTo>
                      <a:pt x="0" y="7"/>
                    </a:lnTo>
                    <a:lnTo>
                      <a:pt x="0" y="7"/>
                    </a:lnTo>
                    <a:lnTo>
                      <a:pt x="0" y="7"/>
                    </a:lnTo>
                    <a:lnTo>
                      <a:pt x="0" y="8"/>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8"/>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5"/>
                    </a:lnTo>
                    <a:lnTo>
                      <a:pt x="0" y="4"/>
                    </a:lnTo>
                    <a:lnTo>
                      <a:pt x="0" y="5"/>
                    </a:lnTo>
                    <a:lnTo>
                      <a:pt x="0" y="5"/>
                    </a:lnTo>
                    <a:lnTo>
                      <a:pt x="0" y="5"/>
                    </a:lnTo>
                    <a:lnTo>
                      <a:pt x="0" y="5"/>
                    </a:lnTo>
                    <a:lnTo>
                      <a:pt x="0" y="6"/>
                    </a:lnTo>
                    <a:lnTo>
                      <a:pt x="0" y="6"/>
                    </a:lnTo>
                    <a:lnTo>
                      <a:pt x="0" y="6"/>
                    </a:lnTo>
                    <a:lnTo>
                      <a:pt x="0" y="5"/>
                    </a:lnTo>
                    <a:lnTo>
                      <a:pt x="0" y="6"/>
                    </a:lnTo>
                    <a:lnTo>
                      <a:pt x="0" y="6"/>
                    </a:lnTo>
                    <a:lnTo>
                      <a:pt x="0" y="6"/>
                    </a:lnTo>
                    <a:lnTo>
                      <a:pt x="0" y="7"/>
                    </a:lnTo>
                    <a:lnTo>
                      <a:pt x="0" y="6"/>
                    </a:lnTo>
                    <a:lnTo>
                      <a:pt x="0" y="7"/>
                    </a:lnTo>
                    <a:lnTo>
                      <a:pt x="0" y="7"/>
                    </a:lnTo>
                    <a:lnTo>
                      <a:pt x="0" y="7"/>
                    </a:lnTo>
                    <a:lnTo>
                      <a:pt x="0" y="8"/>
                    </a:lnTo>
                    <a:lnTo>
                      <a:pt x="0" y="7"/>
                    </a:lnTo>
                    <a:lnTo>
                      <a:pt x="0" y="8"/>
                    </a:lnTo>
                    <a:lnTo>
                      <a:pt x="0" y="9"/>
                    </a:lnTo>
                    <a:lnTo>
                      <a:pt x="0" y="8"/>
                    </a:lnTo>
                    <a:lnTo>
                      <a:pt x="0" y="9"/>
                    </a:lnTo>
                    <a:lnTo>
                      <a:pt x="0" y="9"/>
                    </a:lnTo>
                    <a:lnTo>
                      <a:pt x="0" y="9"/>
                    </a:lnTo>
                    <a:lnTo>
                      <a:pt x="0" y="9"/>
                    </a:lnTo>
                    <a:lnTo>
                      <a:pt x="0" y="9"/>
                    </a:lnTo>
                    <a:lnTo>
                      <a:pt x="0" y="9"/>
                    </a:lnTo>
                    <a:lnTo>
                      <a:pt x="0" y="10"/>
                    </a:lnTo>
                    <a:lnTo>
                      <a:pt x="0" y="9"/>
                    </a:lnTo>
                    <a:lnTo>
                      <a:pt x="0" y="9"/>
                    </a:lnTo>
                    <a:lnTo>
                      <a:pt x="0" y="8"/>
                    </a:lnTo>
                    <a:lnTo>
                      <a:pt x="0" y="9"/>
                    </a:lnTo>
                    <a:lnTo>
                      <a:pt x="0" y="9"/>
                    </a:lnTo>
                    <a:lnTo>
                      <a:pt x="0" y="9"/>
                    </a:lnTo>
                    <a:lnTo>
                      <a:pt x="0" y="9"/>
                    </a:lnTo>
                    <a:lnTo>
                      <a:pt x="0" y="10"/>
                    </a:lnTo>
                    <a:lnTo>
                      <a:pt x="0" y="10"/>
                    </a:lnTo>
                    <a:lnTo>
                      <a:pt x="0" y="10"/>
                    </a:lnTo>
                    <a:lnTo>
                      <a:pt x="0" y="11"/>
                    </a:lnTo>
                    <a:lnTo>
                      <a:pt x="0" y="10"/>
                    </a:lnTo>
                    <a:lnTo>
                      <a:pt x="0" y="10"/>
                    </a:lnTo>
                    <a:lnTo>
                      <a:pt x="0" y="10"/>
                    </a:lnTo>
                    <a:lnTo>
                      <a:pt x="0" y="10"/>
                    </a:lnTo>
                    <a:lnTo>
                      <a:pt x="0" y="9"/>
                    </a:lnTo>
                    <a:lnTo>
                      <a:pt x="0" y="10"/>
                    </a:lnTo>
                    <a:lnTo>
                      <a:pt x="0" y="9"/>
                    </a:lnTo>
                    <a:lnTo>
                      <a:pt x="0" y="9"/>
                    </a:lnTo>
                    <a:lnTo>
                      <a:pt x="0" y="9"/>
                    </a:lnTo>
                    <a:lnTo>
                      <a:pt x="0" y="8"/>
                    </a:lnTo>
                    <a:lnTo>
                      <a:pt x="0" y="7"/>
                    </a:lnTo>
                    <a:lnTo>
                      <a:pt x="0" y="7"/>
                    </a:lnTo>
                    <a:lnTo>
                      <a:pt x="0" y="7"/>
                    </a:lnTo>
                    <a:lnTo>
                      <a:pt x="0" y="6"/>
                    </a:lnTo>
                    <a:lnTo>
                      <a:pt x="0" y="6"/>
                    </a:lnTo>
                    <a:lnTo>
                      <a:pt x="0" y="6"/>
                    </a:lnTo>
                    <a:lnTo>
                      <a:pt x="0" y="5"/>
                    </a:lnTo>
                    <a:lnTo>
                      <a:pt x="0" y="4"/>
                    </a:lnTo>
                    <a:lnTo>
                      <a:pt x="0" y="4"/>
                    </a:lnTo>
                    <a:lnTo>
                      <a:pt x="0" y="4"/>
                    </a:lnTo>
                    <a:lnTo>
                      <a:pt x="0" y="4"/>
                    </a:lnTo>
                    <a:lnTo>
                      <a:pt x="0" y="4"/>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6"/>
                    </a:lnTo>
                    <a:lnTo>
                      <a:pt x="0" y="6"/>
                    </a:lnTo>
                    <a:lnTo>
                      <a:pt x="0" y="5"/>
                    </a:lnTo>
                    <a:lnTo>
                      <a:pt x="0" y="5"/>
                    </a:lnTo>
                    <a:lnTo>
                      <a:pt x="0" y="5"/>
                    </a:lnTo>
                    <a:lnTo>
                      <a:pt x="0" y="5"/>
                    </a:lnTo>
                    <a:lnTo>
                      <a:pt x="0" y="6"/>
                    </a:lnTo>
                    <a:lnTo>
                      <a:pt x="0" y="6"/>
                    </a:lnTo>
                    <a:lnTo>
                      <a:pt x="0" y="6"/>
                    </a:lnTo>
                    <a:lnTo>
                      <a:pt x="0" y="6"/>
                    </a:lnTo>
                    <a:lnTo>
                      <a:pt x="0" y="5"/>
                    </a:lnTo>
                    <a:lnTo>
                      <a:pt x="0" y="5"/>
                    </a:lnTo>
                    <a:lnTo>
                      <a:pt x="0" y="5"/>
                    </a:lnTo>
                    <a:lnTo>
                      <a:pt x="0" y="5"/>
                    </a:lnTo>
                    <a:lnTo>
                      <a:pt x="0" y="5"/>
                    </a:lnTo>
                    <a:lnTo>
                      <a:pt x="0" y="4"/>
                    </a:lnTo>
                    <a:lnTo>
                      <a:pt x="0" y="4"/>
                    </a:lnTo>
                    <a:lnTo>
                      <a:pt x="0" y="3"/>
                    </a:lnTo>
                    <a:lnTo>
                      <a:pt x="0" y="4"/>
                    </a:lnTo>
                    <a:lnTo>
                      <a:pt x="0" y="3"/>
                    </a:lnTo>
                    <a:lnTo>
                      <a:pt x="0" y="3"/>
                    </a:lnTo>
                    <a:lnTo>
                      <a:pt x="0" y="4"/>
                    </a:lnTo>
                    <a:lnTo>
                      <a:pt x="0" y="4"/>
                    </a:lnTo>
                    <a:lnTo>
                      <a:pt x="0" y="4"/>
                    </a:lnTo>
                    <a:lnTo>
                      <a:pt x="0" y="4"/>
                    </a:lnTo>
                    <a:lnTo>
                      <a:pt x="0" y="5"/>
                    </a:lnTo>
                    <a:lnTo>
                      <a:pt x="0" y="5"/>
                    </a:lnTo>
                    <a:lnTo>
                      <a:pt x="0" y="5"/>
                    </a:lnTo>
                    <a:lnTo>
                      <a:pt x="0" y="4"/>
                    </a:lnTo>
                    <a:lnTo>
                      <a:pt x="0" y="5"/>
                    </a:lnTo>
                    <a:lnTo>
                      <a:pt x="0" y="5"/>
                    </a:lnTo>
                    <a:lnTo>
                      <a:pt x="0" y="6"/>
                    </a:lnTo>
                    <a:lnTo>
                      <a:pt x="0" y="6"/>
                    </a:lnTo>
                    <a:lnTo>
                      <a:pt x="0" y="5"/>
                    </a:lnTo>
                    <a:lnTo>
                      <a:pt x="0" y="6"/>
                    </a:lnTo>
                    <a:lnTo>
                      <a:pt x="0" y="6"/>
                    </a:lnTo>
                    <a:lnTo>
                      <a:pt x="0" y="6"/>
                    </a:lnTo>
                    <a:lnTo>
                      <a:pt x="0" y="6"/>
                    </a:lnTo>
                    <a:lnTo>
                      <a:pt x="0" y="7"/>
                    </a:lnTo>
                    <a:lnTo>
                      <a:pt x="0" y="7"/>
                    </a:lnTo>
                    <a:lnTo>
                      <a:pt x="0" y="7"/>
                    </a:lnTo>
                    <a:lnTo>
                      <a:pt x="0" y="7"/>
                    </a:lnTo>
                    <a:lnTo>
                      <a:pt x="0" y="7"/>
                    </a:lnTo>
                    <a:lnTo>
                      <a:pt x="0" y="6"/>
                    </a:lnTo>
                    <a:lnTo>
                      <a:pt x="0" y="6"/>
                    </a:lnTo>
                    <a:lnTo>
                      <a:pt x="0" y="6"/>
                    </a:lnTo>
                    <a:lnTo>
                      <a:pt x="0" y="6"/>
                    </a:lnTo>
                    <a:lnTo>
                      <a:pt x="0" y="6"/>
                    </a:lnTo>
                    <a:lnTo>
                      <a:pt x="0" y="6"/>
                    </a:lnTo>
                    <a:lnTo>
                      <a:pt x="0" y="5"/>
                    </a:lnTo>
                    <a:lnTo>
                      <a:pt x="0" y="6"/>
                    </a:lnTo>
                    <a:lnTo>
                      <a:pt x="0" y="6"/>
                    </a:lnTo>
                    <a:lnTo>
                      <a:pt x="0" y="6"/>
                    </a:lnTo>
                    <a:lnTo>
                      <a:pt x="0" y="7"/>
                    </a:lnTo>
                    <a:lnTo>
                      <a:pt x="0" y="7"/>
                    </a:lnTo>
                    <a:lnTo>
                      <a:pt x="0" y="7"/>
                    </a:lnTo>
                    <a:lnTo>
                      <a:pt x="0" y="7"/>
                    </a:lnTo>
                    <a:lnTo>
                      <a:pt x="0" y="7"/>
                    </a:lnTo>
                    <a:lnTo>
                      <a:pt x="0" y="8"/>
                    </a:lnTo>
                    <a:lnTo>
                      <a:pt x="0" y="9"/>
                    </a:lnTo>
                    <a:lnTo>
                      <a:pt x="0" y="9"/>
                    </a:lnTo>
                    <a:lnTo>
                      <a:pt x="0" y="8"/>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2"/>
                    </a:lnTo>
                    <a:lnTo>
                      <a:pt x="0" y="11"/>
                    </a:lnTo>
                    <a:lnTo>
                      <a:pt x="0" y="12"/>
                    </a:lnTo>
                    <a:lnTo>
                      <a:pt x="0" y="11"/>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7"/>
                    </a:lnTo>
                    <a:lnTo>
                      <a:pt x="0" y="7"/>
                    </a:lnTo>
                    <a:lnTo>
                      <a:pt x="0" y="7"/>
                    </a:lnTo>
                    <a:lnTo>
                      <a:pt x="0" y="6"/>
                    </a:lnTo>
                    <a:lnTo>
                      <a:pt x="0" y="6"/>
                    </a:lnTo>
                    <a:lnTo>
                      <a:pt x="0" y="5"/>
                    </a:lnTo>
                    <a:lnTo>
                      <a:pt x="0" y="5"/>
                    </a:lnTo>
                    <a:lnTo>
                      <a:pt x="0" y="4"/>
                    </a:lnTo>
                    <a:lnTo>
                      <a:pt x="0" y="3"/>
                    </a:lnTo>
                    <a:lnTo>
                      <a:pt x="0" y="3"/>
                    </a:lnTo>
                    <a:lnTo>
                      <a:pt x="0" y="3"/>
                    </a:lnTo>
                    <a:lnTo>
                      <a:pt x="0" y="4"/>
                    </a:lnTo>
                    <a:lnTo>
                      <a:pt x="0" y="4"/>
                    </a:lnTo>
                    <a:lnTo>
                      <a:pt x="0" y="4"/>
                    </a:lnTo>
                    <a:lnTo>
                      <a:pt x="0" y="4"/>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8"/>
                    </a:lnTo>
                    <a:lnTo>
                      <a:pt x="0" y="8"/>
                    </a:lnTo>
                    <a:lnTo>
                      <a:pt x="0" y="7"/>
                    </a:lnTo>
                    <a:lnTo>
                      <a:pt x="0" y="8"/>
                    </a:lnTo>
                    <a:lnTo>
                      <a:pt x="0" y="9"/>
                    </a:lnTo>
                    <a:lnTo>
                      <a:pt x="0" y="8"/>
                    </a:lnTo>
                    <a:lnTo>
                      <a:pt x="0" y="8"/>
                    </a:lnTo>
                    <a:lnTo>
                      <a:pt x="0" y="8"/>
                    </a:lnTo>
                    <a:lnTo>
                      <a:pt x="0" y="7"/>
                    </a:lnTo>
                    <a:lnTo>
                      <a:pt x="0" y="7"/>
                    </a:lnTo>
                    <a:lnTo>
                      <a:pt x="0" y="6"/>
                    </a:lnTo>
                    <a:lnTo>
                      <a:pt x="0" y="5"/>
                    </a:lnTo>
                    <a:lnTo>
                      <a:pt x="0" y="5"/>
                    </a:lnTo>
                    <a:lnTo>
                      <a:pt x="0" y="4"/>
                    </a:lnTo>
                    <a:lnTo>
                      <a:pt x="0" y="4"/>
                    </a:lnTo>
                    <a:lnTo>
                      <a:pt x="0" y="5"/>
                    </a:lnTo>
                    <a:lnTo>
                      <a:pt x="0" y="5"/>
                    </a:lnTo>
                    <a:lnTo>
                      <a:pt x="0" y="5"/>
                    </a:lnTo>
                    <a:lnTo>
                      <a:pt x="0" y="4"/>
                    </a:lnTo>
                    <a:lnTo>
                      <a:pt x="0" y="4"/>
                    </a:lnTo>
                    <a:lnTo>
                      <a:pt x="0" y="3"/>
                    </a:lnTo>
                    <a:lnTo>
                      <a:pt x="0" y="3"/>
                    </a:lnTo>
                    <a:lnTo>
                      <a:pt x="0" y="4"/>
                    </a:lnTo>
                    <a:lnTo>
                      <a:pt x="0" y="4"/>
                    </a:lnTo>
                    <a:lnTo>
                      <a:pt x="0" y="3"/>
                    </a:lnTo>
                    <a:lnTo>
                      <a:pt x="0" y="3"/>
                    </a:lnTo>
                    <a:lnTo>
                      <a:pt x="0" y="3"/>
                    </a:lnTo>
                    <a:lnTo>
                      <a:pt x="0" y="3"/>
                    </a:lnTo>
                    <a:lnTo>
                      <a:pt x="0" y="3"/>
                    </a:lnTo>
                    <a:lnTo>
                      <a:pt x="0" y="3"/>
                    </a:lnTo>
                    <a:lnTo>
                      <a:pt x="0" y="3"/>
                    </a:lnTo>
                    <a:lnTo>
                      <a:pt x="0" y="3"/>
                    </a:lnTo>
                    <a:lnTo>
                      <a:pt x="0" y="3"/>
                    </a:lnTo>
                    <a:lnTo>
                      <a:pt x="0" y="2"/>
                    </a:lnTo>
                    <a:lnTo>
                      <a:pt x="0" y="2"/>
                    </a:lnTo>
                    <a:lnTo>
                      <a:pt x="0" y="1"/>
                    </a:lnTo>
                    <a:lnTo>
                      <a:pt x="0" y="1"/>
                    </a:lnTo>
                    <a:lnTo>
                      <a:pt x="0" y="1"/>
                    </a:lnTo>
                    <a:lnTo>
                      <a:pt x="0" y="2"/>
                    </a:lnTo>
                    <a:lnTo>
                      <a:pt x="0" y="2"/>
                    </a:lnTo>
                    <a:lnTo>
                      <a:pt x="0" y="3"/>
                    </a:lnTo>
                    <a:lnTo>
                      <a:pt x="0" y="3"/>
                    </a:lnTo>
                    <a:lnTo>
                      <a:pt x="0" y="3"/>
                    </a:lnTo>
                    <a:lnTo>
                      <a:pt x="0" y="3"/>
                    </a:lnTo>
                    <a:lnTo>
                      <a:pt x="0" y="3"/>
                    </a:lnTo>
                    <a:lnTo>
                      <a:pt x="0" y="3"/>
                    </a:lnTo>
                    <a:lnTo>
                      <a:pt x="0" y="3"/>
                    </a:lnTo>
                    <a:lnTo>
                      <a:pt x="0" y="4"/>
                    </a:lnTo>
                    <a:lnTo>
                      <a:pt x="0" y="4"/>
                    </a:lnTo>
                    <a:lnTo>
                      <a:pt x="0" y="4"/>
                    </a:lnTo>
                    <a:lnTo>
                      <a:pt x="0" y="4"/>
                    </a:lnTo>
                    <a:lnTo>
                      <a:pt x="0" y="3"/>
                    </a:lnTo>
                    <a:lnTo>
                      <a:pt x="0" y="3"/>
                    </a:lnTo>
                    <a:lnTo>
                      <a:pt x="0" y="3"/>
                    </a:lnTo>
                    <a:lnTo>
                      <a:pt x="0" y="2"/>
                    </a:lnTo>
                    <a:lnTo>
                      <a:pt x="0" y="1"/>
                    </a:lnTo>
                    <a:lnTo>
                      <a:pt x="0" y="2"/>
                    </a:lnTo>
                    <a:lnTo>
                      <a:pt x="0" y="1"/>
                    </a:lnTo>
                    <a:lnTo>
                      <a:pt x="0" y="1"/>
                    </a:lnTo>
                    <a:lnTo>
                      <a:pt x="0" y="1"/>
                    </a:lnTo>
                    <a:lnTo>
                      <a:pt x="0" y="0"/>
                    </a:lnTo>
                    <a:lnTo>
                      <a:pt x="0" y="1"/>
                    </a:lnTo>
                    <a:lnTo>
                      <a:pt x="0" y="1"/>
                    </a:lnTo>
                    <a:lnTo>
                      <a:pt x="0" y="1"/>
                    </a:lnTo>
                    <a:lnTo>
                      <a:pt x="0" y="2"/>
                    </a:lnTo>
                    <a:lnTo>
                      <a:pt x="0" y="2"/>
                    </a:lnTo>
                    <a:lnTo>
                      <a:pt x="0" y="2"/>
                    </a:lnTo>
                    <a:lnTo>
                      <a:pt x="0" y="2"/>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6"/>
                    </a:lnTo>
                    <a:lnTo>
                      <a:pt x="0" y="6"/>
                    </a:lnTo>
                    <a:lnTo>
                      <a:pt x="0" y="7"/>
                    </a:lnTo>
                    <a:lnTo>
                      <a:pt x="0" y="7"/>
                    </a:lnTo>
                    <a:lnTo>
                      <a:pt x="0" y="8"/>
                    </a:lnTo>
                    <a:lnTo>
                      <a:pt x="0" y="9"/>
                    </a:lnTo>
                    <a:lnTo>
                      <a:pt x="0" y="9"/>
                    </a:lnTo>
                    <a:lnTo>
                      <a:pt x="0" y="9"/>
                    </a:lnTo>
                    <a:lnTo>
                      <a:pt x="0" y="8"/>
                    </a:lnTo>
                    <a:lnTo>
                      <a:pt x="0" y="8"/>
                    </a:lnTo>
                    <a:lnTo>
                      <a:pt x="0" y="8"/>
                    </a:lnTo>
                    <a:lnTo>
                      <a:pt x="0" y="9"/>
                    </a:lnTo>
                    <a:lnTo>
                      <a:pt x="0" y="8"/>
                    </a:lnTo>
                    <a:lnTo>
                      <a:pt x="0" y="8"/>
                    </a:lnTo>
                    <a:lnTo>
                      <a:pt x="0" y="8"/>
                    </a:lnTo>
                    <a:lnTo>
                      <a:pt x="0" y="9"/>
                    </a:lnTo>
                    <a:lnTo>
                      <a:pt x="0" y="8"/>
                    </a:lnTo>
                    <a:lnTo>
                      <a:pt x="0" y="9"/>
                    </a:lnTo>
                    <a:lnTo>
                      <a:pt x="0" y="9"/>
                    </a:lnTo>
                    <a:lnTo>
                      <a:pt x="0" y="9"/>
                    </a:lnTo>
                    <a:lnTo>
                      <a:pt x="0" y="8"/>
                    </a:lnTo>
                    <a:lnTo>
                      <a:pt x="0" y="9"/>
                    </a:lnTo>
                    <a:lnTo>
                      <a:pt x="0" y="8"/>
                    </a:lnTo>
                    <a:lnTo>
                      <a:pt x="0" y="9"/>
                    </a:lnTo>
                    <a:lnTo>
                      <a:pt x="0" y="9"/>
                    </a:lnTo>
                    <a:lnTo>
                      <a:pt x="0" y="8"/>
                    </a:lnTo>
                    <a:lnTo>
                      <a:pt x="0" y="8"/>
                    </a:lnTo>
                    <a:lnTo>
                      <a:pt x="0" y="7"/>
                    </a:lnTo>
                    <a:lnTo>
                      <a:pt x="0" y="7"/>
                    </a:lnTo>
                    <a:lnTo>
                      <a:pt x="0" y="6"/>
                    </a:lnTo>
                    <a:lnTo>
                      <a:pt x="0" y="7"/>
                    </a:lnTo>
                    <a:lnTo>
                      <a:pt x="0" y="7"/>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7"/>
                    </a:lnTo>
                    <a:lnTo>
                      <a:pt x="0" y="7"/>
                    </a:lnTo>
                    <a:lnTo>
                      <a:pt x="0" y="7"/>
                    </a:lnTo>
                    <a:lnTo>
                      <a:pt x="0" y="7"/>
                    </a:lnTo>
                    <a:lnTo>
                      <a:pt x="0" y="6"/>
                    </a:lnTo>
                    <a:lnTo>
                      <a:pt x="0" y="6"/>
                    </a:lnTo>
                    <a:lnTo>
                      <a:pt x="0" y="6"/>
                    </a:lnTo>
                    <a:lnTo>
                      <a:pt x="0" y="5"/>
                    </a:lnTo>
                    <a:lnTo>
                      <a:pt x="0" y="6"/>
                    </a:lnTo>
                    <a:lnTo>
                      <a:pt x="0" y="5"/>
                    </a:lnTo>
                    <a:lnTo>
                      <a:pt x="0" y="4"/>
                    </a:lnTo>
                    <a:lnTo>
                      <a:pt x="0" y="4"/>
                    </a:lnTo>
                    <a:lnTo>
                      <a:pt x="0" y="4"/>
                    </a:lnTo>
                    <a:lnTo>
                      <a:pt x="0" y="4"/>
                    </a:lnTo>
                    <a:lnTo>
                      <a:pt x="0" y="6"/>
                    </a:lnTo>
                    <a:lnTo>
                      <a:pt x="0" y="6"/>
                    </a:lnTo>
                    <a:lnTo>
                      <a:pt x="0" y="6"/>
                    </a:lnTo>
                    <a:lnTo>
                      <a:pt x="0" y="6"/>
                    </a:lnTo>
                    <a:lnTo>
                      <a:pt x="0" y="7"/>
                    </a:lnTo>
                    <a:lnTo>
                      <a:pt x="0" y="7"/>
                    </a:lnTo>
                    <a:lnTo>
                      <a:pt x="0" y="7"/>
                    </a:lnTo>
                    <a:lnTo>
                      <a:pt x="0" y="7"/>
                    </a:lnTo>
                    <a:lnTo>
                      <a:pt x="0" y="8"/>
                    </a:lnTo>
                    <a:lnTo>
                      <a:pt x="0" y="7"/>
                    </a:lnTo>
                    <a:lnTo>
                      <a:pt x="0" y="8"/>
                    </a:lnTo>
                    <a:lnTo>
                      <a:pt x="0" y="7"/>
                    </a:lnTo>
                    <a:lnTo>
                      <a:pt x="0" y="7"/>
                    </a:lnTo>
                    <a:lnTo>
                      <a:pt x="0" y="7"/>
                    </a:lnTo>
                  </a:path>
                </a:pathLst>
              </a:custGeom>
              <a:noFill/>
              <a:ln w="0">
                <a:solidFill>
                  <a:srgbClr val="3366FF"/>
                </a:solidFill>
                <a:prstDash val="solid"/>
                <a:round/>
                <a:headEnd/>
                <a:tailEnd/>
              </a:ln>
            </p:spPr>
            <p:txBody>
              <a:bodyPr/>
              <a:lstStyle/>
              <a:p>
                <a:endParaRPr lang="en-GB"/>
              </a:p>
            </p:txBody>
          </p:sp>
          <p:sp>
            <p:nvSpPr>
              <p:cNvPr id="186062" name="Freeform 718"/>
              <p:cNvSpPr>
                <a:spLocks/>
              </p:cNvSpPr>
              <p:nvPr/>
            </p:nvSpPr>
            <p:spPr bwMode="auto">
              <a:xfrm>
                <a:off x="3120" y="3539"/>
                <a:ext cx="1" cy="72"/>
              </a:xfrm>
              <a:custGeom>
                <a:avLst/>
                <a:gdLst/>
                <a:ahLst/>
                <a:cxnLst>
                  <a:cxn ang="0">
                    <a:pos x="0" y="6"/>
                  </a:cxn>
                  <a:cxn ang="0">
                    <a:pos x="0" y="7"/>
                  </a:cxn>
                  <a:cxn ang="0">
                    <a:pos x="0" y="6"/>
                  </a:cxn>
                  <a:cxn ang="0">
                    <a:pos x="0" y="6"/>
                  </a:cxn>
                  <a:cxn ang="0">
                    <a:pos x="0" y="4"/>
                  </a:cxn>
                  <a:cxn ang="0">
                    <a:pos x="0" y="5"/>
                  </a:cxn>
                  <a:cxn ang="0">
                    <a:pos x="0" y="8"/>
                  </a:cxn>
                  <a:cxn ang="0">
                    <a:pos x="0" y="8"/>
                  </a:cxn>
                  <a:cxn ang="0">
                    <a:pos x="0" y="9"/>
                  </a:cxn>
                  <a:cxn ang="0">
                    <a:pos x="0" y="6"/>
                  </a:cxn>
                  <a:cxn ang="0">
                    <a:pos x="0" y="4"/>
                  </a:cxn>
                  <a:cxn ang="0">
                    <a:pos x="0" y="5"/>
                  </a:cxn>
                  <a:cxn ang="0">
                    <a:pos x="0" y="8"/>
                  </a:cxn>
                  <a:cxn ang="0">
                    <a:pos x="0" y="8"/>
                  </a:cxn>
                  <a:cxn ang="0">
                    <a:pos x="0" y="8"/>
                  </a:cxn>
                  <a:cxn ang="0">
                    <a:pos x="0" y="6"/>
                  </a:cxn>
                  <a:cxn ang="0">
                    <a:pos x="0" y="4"/>
                  </a:cxn>
                  <a:cxn ang="0">
                    <a:pos x="0" y="5"/>
                  </a:cxn>
                  <a:cxn ang="0">
                    <a:pos x="0" y="5"/>
                  </a:cxn>
                  <a:cxn ang="0">
                    <a:pos x="0" y="8"/>
                  </a:cxn>
                  <a:cxn ang="0">
                    <a:pos x="0" y="9"/>
                  </a:cxn>
                  <a:cxn ang="0">
                    <a:pos x="0" y="9"/>
                  </a:cxn>
                  <a:cxn ang="0">
                    <a:pos x="0" y="7"/>
                  </a:cxn>
                  <a:cxn ang="0">
                    <a:pos x="0" y="5"/>
                  </a:cxn>
                  <a:cxn ang="0">
                    <a:pos x="0" y="3"/>
                  </a:cxn>
                  <a:cxn ang="0">
                    <a:pos x="0" y="4"/>
                  </a:cxn>
                  <a:cxn ang="0">
                    <a:pos x="0" y="2"/>
                  </a:cxn>
                  <a:cxn ang="0">
                    <a:pos x="0" y="4"/>
                  </a:cxn>
                  <a:cxn ang="0">
                    <a:pos x="0" y="4"/>
                  </a:cxn>
                  <a:cxn ang="0">
                    <a:pos x="0" y="5"/>
                  </a:cxn>
                  <a:cxn ang="0">
                    <a:pos x="0" y="5"/>
                  </a:cxn>
                  <a:cxn ang="0">
                    <a:pos x="0" y="6"/>
                  </a:cxn>
                  <a:cxn ang="0">
                    <a:pos x="0" y="4"/>
                  </a:cxn>
                  <a:cxn ang="0">
                    <a:pos x="0" y="5"/>
                  </a:cxn>
                  <a:cxn ang="0">
                    <a:pos x="0" y="2"/>
                  </a:cxn>
                  <a:cxn ang="0">
                    <a:pos x="0" y="2"/>
                  </a:cxn>
                  <a:cxn ang="0">
                    <a:pos x="0" y="2"/>
                  </a:cxn>
                  <a:cxn ang="0">
                    <a:pos x="0" y="5"/>
                  </a:cxn>
                  <a:cxn ang="0">
                    <a:pos x="0" y="7"/>
                  </a:cxn>
                  <a:cxn ang="0">
                    <a:pos x="0" y="9"/>
                  </a:cxn>
                  <a:cxn ang="0">
                    <a:pos x="0" y="7"/>
                  </a:cxn>
                  <a:cxn ang="0">
                    <a:pos x="0" y="6"/>
                  </a:cxn>
                  <a:cxn ang="0">
                    <a:pos x="0" y="7"/>
                  </a:cxn>
                  <a:cxn ang="0">
                    <a:pos x="0" y="3"/>
                  </a:cxn>
                  <a:cxn ang="0">
                    <a:pos x="0" y="6"/>
                  </a:cxn>
                  <a:cxn ang="0">
                    <a:pos x="0" y="8"/>
                  </a:cxn>
                  <a:cxn ang="0">
                    <a:pos x="0" y="10"/>
                  </a:cxn>
                  <a:cxn ang="0">
                    <a:pos x="0" y="10"/>
                  </a:cxn>
                  <a:cxn ang="0">
                    <a:pos x="0" y="9"/>
                  </a:cxn>
                  <a:cxn ang="0">
                    <a:pos x="0" y="11"/>
                  </a:cxn>
                  <a:cxn ang="0">
                    <a:pos x="0" y="9"/>
                  </a:cxn>
                  <a:cxn ang="0">
                    <a:pos x="0" y="9"/>
                  </a:cxn>
                  <a:cxn ang="0">
                    <a:pos x="0" y="10"/>
                  </a:cxn>
                  <a:cxn ang="0">
                    <a:pos x="0" y="7"/>
                  </a:cxn>
                  <a:cxn ang="0">
                    <a:pos x="0" y="9"/>
                  </a:cxn>
                  <a:cxn ang="0">
                    <a:pos x="0" y="7"/>
                  </a:cxn>
                  <a:cxn ang="0">
                    <a:pos x="0" y="10"/>
                  </a:cxn>
                  <a:cxn ang="0">
                    <a:pos x="0" y="11"/>
                  </a:cxn>
                  <a:cxn ang="0">
                    <a:pos x="0" y="8"/>
                  </a:cxn>
                  <a:cxn ang="0">
                    <a:pos x="0" y="7"/>
                  </a:cxn>
                  <a:cxn ang="0">
                    <a:pos x="0" y="5"/>
                  </a:cxn>
                  <a:cxn ang="0">
                    <a:pos x="0" y="5"/>
                  </a:cxn>
                  <a:cxn ang="0">
                    <a:pos x="0" y="8"/>
                  </a:cxn>
                </a:cxnLst>
                <a:rect l="0" t="0" r="r" b="b"/>
                <a:pathLst>
                  <a:path h="12">
                    <a:moveTo>
                      <a:pt x="0" y="6"/>
                    </a:move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7"/>
                    </a:lnTo>
                    <a:lnTo>
                      <a:pt x="0" y="8"/>
                    </a:lnTo>
                    <a:lnTo>
                      <a:pt x="0" y="7"/>
                    </a:lnTo>
                    <a:lnTo>
                      <a:pt x="0" y="7"/>
                    </a:lnTo>
                    <a:lnTo>
                      <a:pt x="0" y="7"/>
                    </a:lnTo>
                    <a:lnTo>
                      <a:pt x="0" y="8"/>
                    </a:lnTo>
                    <a:lnTo>
                      <a:pt x="0" y="7"/>
                    </a:lnTo>
                    <a:lnTo>
                      <a:pt x="0" y="6"/>
                    </a:lnTo>
                    <a:lnTo>
                      <a:pt x="0" y="7"/>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5"/>
                    </a:lnTo>
                    <a:lnTo>
                      <a:pt x="0" y="5"/>
                    </a:lnTo>
                    <a:lnTo>
                      <a:pt x="0" y="5"/>
                    </a:lnTo>
                    <a:lnTo>
                      <a:pt x="0" y="6"/>
                    </a:lnTo>
                    <a:lnTo>
                      <a:pt x="0" y="6"/>
                    </a:lnTo>
                    <a:lnTo>
                      <a:pt x="0" y="6"/>
                    </a:lnTo>
                    <a:lnTo>
                      <a:pt x="0" y="6"/>
                    </a:lnTo>
                    <a:lnTo>
                      <a:pt x="0" y="6"/>
                    </a:lnTo>
                    <a:lnTo>
                      <a:pt x="0" y="6"/>
                    </a:lnTo>
                    <a:lnTo>
                      <a:pt x="0" y="5"/>
                    </a:lnTo>
                    <a:lnTo>
                      <a:pt x="0" y="5"/>
                    </a:lnTo>
                    <a:lnTo>
                      <a:pt x="0" y="5"/>
                    </a:lnTo>
                    <a:lnTo>
                      <a:pt x="0" y="4"/>
                    </a:lnTo>
                    <a:lnTo>
                      <a:pt x="0" y="4"/>
                    </a:lnTo>
                    <a:lnTo>
                      <a:pt x="0" y="4"/>
                    </a:lnTo>
                    <a:lnTo>
                      <a:pt x="0" y="4"/>
                    </a:lnTo>
                    <a:lnTo>
                      <a:pt x="0" y="4"/>
                    </a:lnTo>
                    <a:lnTo>
                      <a:pt x="0" y="4"/>
                    </a:lnTo>
                    <a:lnTo>
                      <a:pt x="0" y="3"/>
                    </a:lnTo>
                    <a:lnTo>
                      <a:pt x="0" y="4"/>
                    </a:lnTo>
                    <a:lnTo>
                      <a:pt x="0" y="4"/>
                    </a:lnTo>
                    <a:lnTo>
                      <a:pt x="0" y="4"/>
                    </a:lnTo>
                    <a:lnTo>
                      <a:pt x="0" y="5"/>
                    </a:lnTo>
                    <a:lnTo>
                      <a:pt x="0" y="4"/>
                    </a:lnTo>
                    <a:lnTo>
                      <a:pt x="0" y="5"/>
                    </a:lnTo>
                    <a:lnTo>
                      <a:pt x="0" y="5"/>
                    </a:lnTo>
                    <a:lnTo>
                      <a:pt x="0" y="5"/>
                    </a:lnTo>
                    <a:lnTo>
                      <a:pt x="0" y="6"/>
                    </a:lnTo>
                    <a:lnTo>
                      <a:pt x="0" y="5"/>
                    </a:lnTo>
                    <a:lnTo>
                      <a:pt x="0" y="5"/>
                    </a:lnTo>
                    <a:lnTo>
                      <a:pt x="0" y="6"/>
                    </a:lnTo>
                    <a:lnTo>
                      <a:pt x="0" y="6"/>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9"/>
                    </a:lnTo>
                    <a:lnTo>
                      <a:pt x="0" y="9"/>
                    </a:lnTo>
                    <a:lnTo>
                      <a:pt x="0" y="9"/>
                    </a:lnTo>
                    <a:lnTo>
                      <a:pt x="0" y="9"/>
                    </a:lnTo>
                    <a:lnTo>
                      <a:pt x="0" y="8"/>
                    </a:lnTo>
                    <a:lnTo>
                      <a:pt x="0" y="9"/>
                    </a:lnTo>
                    <a:lnTo>
                      <a:pt x="0" y="8"/>
                    </a:lnTo>
                    <a:lnTo>
                      <a:pt x="0" y="8"/>
                    </a:lnTo>
                    <a:lnTo>
                      <a:pt x="0" y="8"/>
                    </a:lnTo>
                    <a:lnTo>
                      <a:pt x="0" y="7"/>
                    </a:lnTo>
                    <a:lnTo>
                      <a:pt x="0" y="6"/>
                    </a:lnTo>
                    <a:lnTo>
                      <a:pt x="0" y="6"/>
                    </a:lnTo>
                    <a:lnTo>
                      <a:pt x="0" y="6"/>
                    </a:lnTo>
                    <a:lnTo>
                      <a:pt x="0" y="6"/>
                    </a:lnTo>
                    <a:lnTo>
                      <a:pt x="0" y="5"/>
                    </a:lnTo>
                    <a:lnTo>
                      <a:pt x="0" y="5"/>
                    </a:lnTo>
                    <a:lnTo>
                      <a:pt x="0" y="5"/>
                    </a:lnTo>
                    <a:lnTo>
                      <a:pt x="0" y="5"/>
                    </a:lnTo>
                    <a:lnTo>
                      <a:pt x="0" y="5"/>
                    </a:lnTo>
                    <a:lnTo>
                      <a:pt x="0" y="5"/>
                    </a:lnTo>
                    <a:lnTo>
                      <a:pt x="0" y="5"/>
                    </a:lnTo>
                    <a:lnTo>
                      <a:pt x="0" y="4"/>
                    </a:lnTo>
                    <a:lnTo>
                      <a:pt x="0" y="4"/>
                    </a:lnTo>
                    <a:lnTo>
                      <a:pt x="0" y="3"/>
                    </a:lnTo>
                    <a:lnTo>
                      <a:pt x="0" y="4"/>
                    </a:lnTo>
                    <a:lnTo>
                      <a:pt x="0" y="4"/>
                    </a:lnTo>
                    <a:lnTo>
                      <a:pt x="0" y="5"/>
                    </a:lnTo>
                    <a:lnTo>
                      <a:pt x="0" y="4"/>
                    </a:lnTo>
                    <a:lnTo>
                      <a:pt x="0" y="4"/>
                    </a:lnTo>
                    <a:lnTo>
                      <a:pt x="0" y="5"/>
                    </a:lnTo>
                    <a:lnTo>
                      <a:pt x="0" y="4"/>
                    </a:lnTo>
                    <a:lnTo>
                      <a:pt x="0" y="4"/>
                    </a:lnTo>
                    <a:lnTo>
                      <a:pt x="0" y="5"/>
                    </a:lnTo>
                    <a:lnTo>
                      <a:pt x="0" y="5"/>
                    </a:lnTo>
                    <a:lnTo>
                      <a:pt x="0" y="5"/>
                    </a:lnTo>
                    <a:lnTo>
                      <a:pt x="0" y="5"/>
                    </a:lnTo>
                    <a:lnTo>
                      <a:pt x="0" y="6"/>
                    </a:lnTo>
                    <a:lnTo>
                      <a:pt x="0" y="6"/>
                    </a:lnTo>
                    <a:lnTo>
                      <a:pt x="0" y="7"/>
                    </a:lnTo>
                    <a:lnTo>
                      <a:pt x="0" y="7"/>
                    </a:lnTo>
                    <a:lnTo>
                      <a:pt x="0" y="7"/>
                    </a:lnTo>
                    <a:lnTo>
                      <a:pt x="0" y="7"/>
                    </a:lnTo>
                    <a:lnTo>
                      <a:pt x="0" y="7"/>
                    </a:lnTo>
                    <a:lnTo>
                      <a:pt x="0" y="8"/>
                    </a:lnTo>
                    <a:lnTo>
                      <a:pt x="0" y="8"/>
                    </a:lnTo>
                    <a:lnTo>
                      <a:pt x="0" y="7"/>
                    </a:lnTo>
                    <a:lnTo>
                      <a:pt x="0" y="7"/>
                    </a:lnTo>
                    <a:lnTo>
                      <a:pt x="0" y="8"/>
                    </a:lnTo>
                    <a:lnTo>
                      <a:pt x="0" y="7"/>
                    </a:lnTo>
                    <a:lnTo>
                      <a:pt x="0" y="6"/>
                    </a:lnTo>
                    <a:lnTo>
                      <a:pt x="0" y="7"/>
                    </a:lnTo>
                    <a:lnTo>
                      <a:pt x="0" y="6"/>
                    </a:lnTo>
                    <a:lnTo>
                      <a:pt x="0" y="7"/>
                    </a:lnTo>
                    <a:lnTo>
                      <a:pt x="0" y="6"/>
                    </a:lnTo>
                    <a:lnTo>
                      <a:pt x="0" y="7"/>
                    </a:lnTo>
                    <a:lnTo>
                      <a:pt x="0" y="8"/>
                    </a:lnTo>
                    <a:lnTo>
                      <a:pt x="0" y="8"/>
                    </a:lnTo>
                    <a:lnTo>
                      <a:pt x="0" y="8"/>
                    </a:lnTo>
                    <a:lnTo>
                      <a:pt x="0" y="8"/>
                    </a:lnTo>
                    <a:lnTo>
                      <a:pt x="0" y="8"/>
                    </a:lnTo>
                    <a:lnTo>
                      <a:pt x="0" y="8"/>
                    </a:lnTo>
                    <a:lnTo>
                      <a:pt x="0" y="8"/>
                    </a:lnTo>
                    <a:lnTo>
                      <a:pt x="0" y="9"/>
                    </a:lnTo>
                    <a:lnTo>
                      <a:pt x="0" y="9"/>
                    </a:lnTo>
                    <a:lnTo>
                      <a:pt x="0" y="9"/>
                    </a:lnTo>
                    <a:lnTo>
                      <a:pt x="0" y="8"/>
                    </a:lnTo>
                    <a:lnTo>
                      <a:pt x="0" y="8"/>
                    </a:lnTo>
                    <a:lnTo>
                      <a:pt x="0" y="7"/>
                    </a:lnTo>
                    <a:lnTo>
                      <a:pt x="0" y="7"/>
                    </a:lnTo>
                    <a:lnTo>
                      <a:pt x="0" y="6"/>
                    </a:lnTo>
                    <a:lnTo>
                      <a:pt x="0" y="7"/>
                    </a:lnTo>
                    <a:lnTo>
                      <a:pt x="0" y="7"/>
                    </a:lnTo>
                    <a:lnTo>
                      <a:pt x="0" y="7"/>
                    </a:lnTo>
                    <a:lnTo>
                      <a:pt x="0" y="7"/>
                    </a:lnTo>
                    <a:lnTo>
                      <a:pt x="0" y="6"/>
                    </a:lnTo>
                    <a:lnTo>
                      <a:pt x="0" y="6"/>
                    </a:lnTo>
                    <a:lnTo>
                      <a:pt x="0" y="6"/>
                    </a:lnTo>
                    <a:lnTo>
                      <a:pt x="0" y="6"/>
                    </a:lnTo>
                    <a:lnTo>
                      <a:pt x="0" y="5"/>
                    </a:lnTo>
                    <a:lnTo>
                      <a:pt x="0" y="5"/>
                    </a:lnTo>
                    <a:lnTo>
                      <a:pt x="0" y="4"/>
                    </a:lnTo>
                    <a:lnTo>
                      <a:pt x="0" y="4"/>
                    </a:lnTo>
                    <a:lnTo>
                      <a:pt x="0" y="3"/>
                    </a:lnTo>
                    <a:lnTo>
                      <a:pt x="0" y="4"/>
                    </a:lnTo>
                    <a:lnTo>
                      <a:pt x="0" y="4"/>
                    </a:lnTo>
                    <a:lnTo>
                      <a:pt x="0" y="4"/>
                    </a:lnTo>
                    <a:lnTo>
                      <a:pt x="0" y="5"/>
                    </a:lnTo>
                    <a:lnTo>
                      <a:pt x="0" y="5"/>
                    </a:lnTo>
                    <a:lnTo>
                      <a:pt x="0" y="4"/>
                    </a:lnTo>
                    <a:lnTo>
                      <a:pt x="0" y="4"/>
                    </a:lnTo>
                    <a:lnTo>
                      <a:pt x="0" y="3"/>
                    </a:lnTo>
                    <a:lnTo>
                      <a:pt x="0" y="3"/>
                    </a:lnTo>
                    <a:lnTo>
                      <a:pt x="0" y="4"/>
                    </a:lnTo>
                    <a:lnTo>
                      <a:pt x="0" y="3"/>
                    </a:lnTo>
                    <a:lnTo>
                      <a:pt x="0" y="4"/>
                    </a:lnTo>
                    <a:lnTo>
                      <a:pt x="0" y="4"/>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6"/>
                    </a:lnTo>
                    <a:lnTo>
                      <a:pt x="0" y="7"/>
                    </a:lnTo>
                    <a:lnTo>
                      <a:pt x="0" y="7"/>
                    </a:lnTo>
                    <a:lnTo>
                      <a:pt x="0" y="8"/>
                    </a:lnTo>
                    <a:lnTo>
                      <a:pt x="0" y="8"/>
                    </a:lnTo>
                    <a:lnTo>
                      <a:pt x="0" y="8"/>
                    </a:lnTo>
                    <a:lnTo>
                      <a:pt x="0" y="9"/>
                    </a:lnTo>
                    <a:lnTo>
                      <a:pt x="0" y="9"/>
                    </a:lnTo>
                    <a:lnTo>
                      <a:pt x="0" y="9"/>
                    </a:lnTo>
                    <a:lnTo>
                      <a:pt x="0" y="9"/>
                    </a:lnTo>
                    <a:lnTo>
                      <a:pt x="0" y="10"/>
                    </a:lnTo>
                    <a:lnTo>
                      <a:pt x="0" y="10"/>
                    </a:lnTo>
                    <a:lnTo>
                      <a:pt x="0" y="11"/>
                    </a:lnTo>
                    <a:lnTo>
                      <a:pt x="0" y="11"/>
                    </a:lnTo>
                    <a:lnTo>
                      <a:pt x="0" y="10"/>
                    </a:lnTo>
                    <a:lnTo>
                      <a:pt x="0" y="10"/>
                    </a:lnTo>
                    <a:lnTo>
                      <a:pt x="0" y="9"/>
                    </a:lnTo>
                    <a:lnTo>
                      <a:pt x="0" y="9"/>
                    </a:lnTo>
                    <a:lnTo>
                      <a:pt x="0" y="9"/>
                    </a:lnTo>
                    <a:lnTo>
                      <a:pt x="0" y="10"/>
                    </a:lnTo>
                    <a:lnTo>
                      <a:pt x="0" y="9"/>
                    </a:lnTo>
                    <a:lnTo>
                      <a:pt x="0" y="9"/>
                    </a:lnTo>
                    <a:lnTo>
                      <a:pt x="0" y="10"/>
                    </a:lnTo>
                    <a:lnTo>
                      <a:pt x="0" y="9"/>
                    </a:lnTo>
                    <a:lnTo>
                      <a:pt x="0" y="10"/>
                    </a:lnTo>
                    <a:lnTo>
                      <a:pt x="0" y="10"/>
                    </a:lnTo>
                    <a:lnTo>
                      <a:pt x="0" y="10"/>
                    </a:lnTo>
                    <a:lnTo>
                      <a:pt x="0" y="9"/>
                    </a:lnTo>
                    <a:lnTo>
                      <a:pt x="0" y="10"/>
                    </a:lnTo>
                    <a:lnTo>
                      <a:pt x="0" y="9"/>
                    </a:lnTo>
                    <a:lnTo>
                      <a:pt x="0" y="9"/>
                    </a:lnTo>
                    <a:lnTo>
                      <a:pt x="0" y="9"/>
                    </a:lnTo>
                    <a:lnTo>
                      <a:pt x="0" y="8"/>
                    </a:lnTo>
                    <a:lnTo>
                      <a:pt x="0" y="8"/>
                    </a:lnTo>
                    <a:lnTo>
                      <a:pt x="0" y="8"/>
                    </a:lnTo>
                    <a:lnTo>
                      <a:pt x="0" y="7"/>
                    </a:lnTo>
                    <a:lnTo>
                      <a:pt x="0" y="7"/>
                    </a:lnTo>
                    <a:lnTo>
                      <a:pt x="0" y="7"/>
                    </a:lnTo>
                    <a:lnTo>
                      <a:pt x="0" y="7"/>
                    </a:lnTo>
                    <a:lnTo>
                      <a:pt x="0" y="8"/>
                    </a:lnTo>
                    <a:lnTo>
                      <a:pt x="0" y="7"/>
                    </a:lnTo>
                    <a:lnTo>
                      <a:pt x="0" y="7"/>
                    </a:lnTo>
                    <a:lnTo>
                      <a:pt x="0" y="6"/>
                    </a:lnTo>
                    <a:lnTo>
                      <a:pt x="0" y="7"/>
                    </a:lnTo>
                    <a:lnTo>
                      <a:pt x="0" y="7"/>
                    </a:lnTo>
                    <a:lnTo>
                      <a:pt x="0" y="7"/>
                    </a:lnTo>
                    <a:lnTo>
                      <a:pt x="0" y="7"/>
                    </a:lnTo>
                    <a:lnTo>
                      <a:pt x="0" y="6"/>
                    </a:lnTo>
                    <a:lnTo>
                      <a:pt x="0" y="6"/>
                    </a:lnTo>
                    <a:lnTo>
                      <a:pt x="0" y="5"/>
                    </a:lnTo>
                    <a:lnTo>
                      <a:pt x="0" y="5"/>
                    </a:lnTo>
                    <a:lnTo>
                      <a:pt x="0" y="5"/>
                    </a:lnTo>
                    <a:lnTo>
                      <a:pt x="0" y="4"/>
                    </a:lnTo>
                    <a:lnTo>
                      <a:pt x="0" y="5"/>
                    </a:lnTo>
                    <a:lnTo>
                      <a:pt x="0" y="4"/>
                    </a:lnTo>
                    <a:lnTo>
                      <a:pt x="0" y="3"/>
                    </a:lnTo>
                    <a:lnTo>
                      <a:pt x="0" y="4"/>
                    </a:lnTo>
                    <a:lnTo>
                      <a:pt x="0" y="3"/>
                    </a:lnTo>
                    <a:lnTo>
                      <a:pt x="0" y="3"/>
                    </a:lnTo>
                    <a:lnTo>
                      <a:pt x="0" y="3"/>
                    </a:lnTo>
                    <a:lnTo>
                      <a:pt x="0" y="3"/>
                    </a:lnTo>
                    <a:lnTo>
                      <a:pt x="0" y="3"/>
                    </a:lnTo>
                    <a:lnTo>
                      <a:pt x="0" y="4"/>
                    </a:lnTo>
                    <a:lnTo>
                      <a:pt x="0" y="4"/>
                    </a:lnTo>
                    <a:lnTo>
                      <a:pt x="0" y="4"/>
                    </a:lnTo>
                    <a:lnTo>
                      <a:pt x="0" y="3"/>
                    </a:lnTo>
                    <a:lnTo>
                      <a:pt x="0" y="4"/>
                    </a:lnTo>
                    <a:lnTo>
                      <a:pt x="0" y="3"/>
                    </a:lnTo>
                    <a:lnTo>
                      <a:pt x="0" y="4"/>
                    </a:lnTo>
                    <a:lnTo>
                      <a:pt x="0" y="3"/>
                    </a:lnTo>
                    <a:lnTo>
                      <a:pt x="0" y="3"/>
                    </a:lnTo>
                    <a:lnTo>
                      <a:pt x="0" y="4"/>
                    </a:lnTo>
                    <a:lnTo>
                      <a:pt x="0" y="3"/>
                    </a:lnTo>
                    <a:lnTo>
                      <a:pt x="0" y="4"/>
                    </a:lnTo>
                    <a:lnTo>
                      <a:pt x="0" y="5"/>
                    </a:lnTo>
                    <a:lnTo>
                      <a:pt x="0" y="3"/>
                    </a:lnTo>
                    <a:lnTo>
                      <a:pt x="0" y="3"/>
                    </a:lnTo>
                    <a:lnTo>
                      <a:pt x="0" y="4"/>
                    </a:lnTo>
                    <a:lnTo>
                      <a:pt x="0" y="3"/>
                    </a:lnTo>
                    <a:lnTo>
                      <a:pt x="0" y="3"/>
                    </a:lnTo>
                    <a:lnTo>
                      <a:pt x="0" y="3"/>
                    </a:lnTo>
                    <a:lnTo>
                      <a:pt x="0" y="3"/>
                    </a:lnTo>
                    <a:lnTo>
                      <a:pt x="0" y="2"/>
                    </a:lnTo>
                    <a:lnTo>
                      <a:pt x="0" y="2"/>
                    </a:lnTo>
                    <a:lnTo>
                      <a:pt x="0" y="2"/>
                    </a:lnTo>
                    <a:lnTo>
                      <a:pt x="0" y="2"/>
                    </a:lnTo>
                    <a:lnTo>
                      <a:pt x="0" y="3"/>
                    </a:lnTo>
                    <a:lnTo>
                      <a:pt x="0" y="3"/>
                    </a:lnTo>
                    <a:lnTo>
                      <a:pt x="0" y="3"/>
                    </a:lnTo>
                    <a:lnTo>
                      <a:pt x="0" y="4"/>
                    </a:lnTo>
                    <a:lnTo>
                      <a:pt x="0" y="3"/>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5"/>
                    </a:lnTo>
                    <a:lnTo>
                      <a:pt x="0" y="5"/>
                    </a:lnTo>
                    <a:lnTo>
                      <a:pt x="0" y="5"/>
                    </a:lnTo>
                    <a:lnTo>
                      <a:pt x="0" y="5"/>
                    </a:lnTo>
                    <a:lnTo>
                      <a:pt x="0" y="5"/>
                    </a:lnTo>
                    <a:lnTo>
                      <a:pt x="0" y="4"/>
                    </a:lnTo>
                    <a:lnTo>
                      <a:pt x="0" y="4"/>
                    </a:lnTo>
                    <a:lnTo>
                      <a:pt x="0" y="4"/>
                    </a:lnTo>
                    <a:lnTo>
                      <a:pt x="0" y="5"/>
                    </a:lnTo>
                    <a:lnTo>
                      <a:pt x="0" y="4"/>
                    </a:lnTo>
                    <a:lnTo>
                      <a:pt x="0" y="4"/>
                    </a:lnTo>
                    <a:lnTo>
                      <a:pt x="0" y="5"/>
                    </a:lnTo>
                    <a:lnTo>
                      <a:pt x="0" y="5"/>
                    </a:lnTo>
                    <a:lnTo>
                      <a:pt x="0" y="5"/>
                    </a:lnTo>
                    <a:lnTo>
                      <a:pt x="0" y="5"/>
                    </a:lnTo>
                    <a:lnTo>
                      <a:pt x="0" y="5"/>
                    </a:lnTo>
                    <a:lnTo>
                      <a:pt x="0" y="4"/>
                    </a:lnTo>
                    <a:lnTo>
                      <a:pt x="0" y="5"/>
                    </a:lnTo>
                    <a:lnTo>
                      <a:pt x="0" y="5"/>
                    </a:lnTo>
                    <a:lnTo>
                      <a:pt x="0" y="5"/>
                    </a:lnTo>
                    <a:lnTo>
                      <a:pt x="0" y="6"/>
                    </a:lnTo>
                    <a:lnTo>
                      <a:pt x="0" y="5"/>
                    </a:lnTo>
                    <a:lnTo>
                      <a:pt x="0" y="5"/>
                    </a:lnTo>
                    <a:lnTo>
                      <a:pt x="0" y="6"/>
                    </a:lnTo>
                    <a:lnTo>
                      <a:pt x="0" y="6"/>
                    </a:lnTo>
                    <a:lnTo>
                      <a:pt x="0" y="6"/>
                    </a:lnTo>
                    <a:lnTo>
                      <a:pt x="0" y="6"/>
                    </a:lnTo>
                    <a:lnTo>
                      <a:pt x="0" y="6"/>
                    </a:lnTo>
                    <a:lnTo>
                      <a:pt x="0" y="6"/>
                    </a:lnTo>
                    <a:lnTo>
                      <a:pt x="0" y="6"/>
                    </a:lnTo>
                    <a:lnTo>
                      <a:pt x="0" y="6"/>
                    </a:lnTo>
                    <a:lnTo>
                      <a:pt x="0" y="5"/>
                    </a:lnTo>
                    <a:lnTo>
                      <a:pt x="0" y="5"/>
                    </a:lnTo>
                    <a:lnTo>
                      <a:pt x="0" y="5"/>
                    </a:lnTo>
                    <a:lnTo>
                      <a:pt x="0" y="4"/>
                    </a:lnTo>
                    <a:lnTo>
                      <a:pt x="0" y="4"/>
                    </a:lnTo>
                    <a:lnTo>
                      <a:pt x="0" y="4"/>
                    </a:lnTo>
                    <a:lnTo>
                      <a:pt x="0" y="4"/>
                    </a:lnTo>
                    <a:lnTo>
                      <a:pt x="0" y="5"/>
                    </a:lnTo>
                    <a:lnTo>
                      <a:pt x="0" y="4"/>
                    </a:lnTo>
                    <a:lnTo>
                      <a:pt x="0" y="4"/>
                    </a:lnTo>
                    <a:lnTo>
                      <a:pt x="0" y="4"/>
                    </a:lnTo>
                    <a:lnTo>
                      <a:pt x="0" y="4"/>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3"/>
                    </a:lnTo>
                    <a:lnTo>
                      <a:pt x="0" y="3"/>
                    </a:lnTo>
                    <a:lnTo>
                      <a:pt x="0" y="2"/>
                    </a:lnTo>
                    <a:lnTo>
                      <a:pt x="0" y="2"/>
                    </a:lnTo>
                    <a:lnTo>
                      <a:pt x="0" y="2"/>
                    </a:lnTo>
                    <a:lnTo>
                      <a:pt x="0" y="1"/>
                    </a:lnTo>
                    <a:lnTo>
                      <a:pt x="0" y="1"/>
                    </a:lnTo>
                    <a:lnTo>
                      <a:pt x="0" y="2"/>
                    </a:lnTo>
                    <a:lnTo>
                      <a:pt x="0" y="2"/>
                    </a:lnTo>
                    <a:lnTo>
                      <a:pt x="0" y="2"/>
                    </a:lnTo>
                    <a:lnTo>
                      <a:pt x="0" y="1"/>
                    </a:lnTo>
                    <a:lnTo>
                      <a:pt x="0" y="0"/>
                    </a:lnTo>
                    <a:lnTo>
                      <a:pt x="0" y="1"/>
                    </a:lnTo>
                    <a:lnTo>
                      <a:pt x="0" y="1"/>
                    </a:lnTo>
                    <a:lnTo>
                      <a:pt x="0" y="2"/>
                    </a:lnTo>
                    <a:lnTo>
                      <a:pt x="0" y="1"/>
                    </a:lnTo>
                    <a:lnTo>
                      <a:pt x="0" y="1"/>
                    </a:lnTo>
                    <a:lnTo>
                      <a:pt x="0" y="1"/>
                    </a:lnTo>
                    <a:lnTo>
                      <a:pt x="0" y="1"/>
                    </a:lnTo>
                    <a:lnTo>
                      <a:pt x="0" y="2"/>
                    </a:lnTo>
                    <a:lnTo>
                      <a:pt x="0" y="1"/>
                    </a:lnTo>
                    <a:lnTo>
                      <a:pt x="0" y="2"/>
                    </a:lnTo>
                    <a:lnTo>
                      <a:pt x="0" y="1"/>
                    </a:lnTo>
                    <a:lnTo>
                      <a:pt x="0" y="2"/>
                    </a:lnTo>
                    <a:lnTo>
                      <a:pt x="0" y="2"/>
                    </a:lnTo>
                    <a:lnTo>
                      <a:pt x="0" y="2"/>
                    </a:lnTo>
                    <a:lnTo>
                      <a:pt x="0" y="2"/>
                    </a:lnTo>
                    <a:lnTo>
                      <a:pt x="0" y="3"/>
                    </a:lnTo>
                    <a:lnTo>
                      <a:pt x="0" y="3"/>
                    </a:lnTo>
                    <a:lnTo>
                      <a:pt x="0" y="3"/>
                    </a:lnTo>
                    <a:lnTo>
                      <a:pt x="0" y="3"/>
                    </a:lnTo>
                    <a:lnTo>
                      <a:pt x="0" y="3"/>
                    </a:lnTo>
                    <a:lnTo>
                      <a:pt x="0" y="4"/>
                    </a:lnTo>
                    <a:lnTo>
                      <a:pt x="0" y="4"/>
                    </a:lnTo>
                    <a:lnTo>
                      <a:pt x="0" y="5"/>
                    </a:lnTo>
                    <a:lnTo>
                      <a:pt x="0" y="5"/>
                    </a:lnTo>
                    <a:lnTo>
                      <a:pt x="0" y="5"/>
                    </a:lnTo>
                    <a:lnTo>
                      <a:pt x="0" y="5"/>
                    </a:lnTo>
                    <a:lnTo>
                      <a:pt x="0" y="4"/>
                    </a:lnTo>
                    <a:lnTo>
                      <a:pt x="0" y="5"/>
                    </a:lnTo>
                    <a:lnTo>
                      <a:pt x="0" y="5"/>
                    </a:lnTo>
                    <a:lnTo>
                      <a:pt x="0" y="5"/>
                    </a:lnTo>
                    <a:lnTo>
                      <a:pt x="0" y="6"/>
                    </a:lnTo>
                    <a:lnTo>
                      <a:pt x="0" y="7"/>
                    </a:lnTo>
                    <a:lnTo>
                      <a:pt x="0" y="7"/>
                    </a:lnTo>
                    <a:lnTo>
                      <a:pt x="0" y="7"/>
                    </a:lnTo>
                    <a:lnTo>
                      <a:pt x="0" y="7"/>
                    </a:lnTo>
                    <a:lnTo>
                      <a:pt x="0" y="7"/>
                    </a:lnTo>
                    <a:lnTo>
                      <a:pt x="0" y="7"/>
                    </a:lnTo>
                    <a:lnTo>
                      <a:pt x="0" y="7"/>
                    </a:lnTo>
                    <a:lnTo>
                      <a:pt x="0" y="6"/>
                    </a:lnTo>
                    <a:lnTo>
                      <a:pt x="0" y="7"/>
                    </a:lnTo>
                    <a:lnTo>
                      <a:pt x="0" y="7"/>
                    </a:lnTo>
                    <a:lnTo>
                      <a:pt x="0" y="8"/>
                    </a:lnTo>
                    <a:lnTo>
                      <a:pt x="0" y="8"/>
                    </a:lnTo>
                    <a:lnTo>
                      <a:pt x="0" y="8"/>
                    </a:lnTo>
                    <a:lnTo>
                      <a:pt x="0" y="8"/>
                    </a:lnTo>
                    <a:lnTo>
                      <a:pt x="0" y="8"/>
                    </a:lnTo>
                    <a:lnTo>
                      <a:pt x="0" y="9"/>
                    </a:lnTo>
                    <a:lnTo>
                      <a:pt x="0" y="8"/>
                    </a:lnTo>
                    <a:lnTo>
                      <a:pt x="0" y="9"/>
                    </a:lnTo>
                    <a:lnTo>
                      <a:pt x="0" y="9"/>
                    </a:lnTo>
                    <a:lnTo>
                      <a:pt x="0" y="8"/>
                    </a:lnTo>
                    <a:lnTo>
                      <a:pt x="0" y="9"/>
                    </a:lnTo>
                    <a:lnTo>
                      <a:pt x="0" y="8"/>
                    </a:lnTo>
                    <a:lnTo>
                      <a:pt x="0" y="8"/>
                    </a:lnTo>
                    <a:lnTo>
                      <a:pt x="0" y="8"/>
                    </a:lnTo>
                    <a:lnTo>
                      <a:pt x="0" y="7"/>
                    </a:lnTo>
                    <a:lnTo>
                      <a:pt x="0" y="7"/>
                    </a:lnTo>
                    <a:lnTo>
                      <a:pt x="0" y="7"/>
                    </a:lnTo>
                    <a:lnTo>
                      <a:pt x="0" y="6"/>
                    </a:lnTo>
                    <a:lnTo>
                      <a:pt x="0" y="6"/>
                    </a:lnTo>
                    <a:lnTo>
                      <a:pt x="0" y="5"/>
                    </a:lnTo>
                    <a:lnTo>
                      <a:pt x="0" y="6"/>
                    </a:lnTo>
                    <a:lnTo>
                      <a:pt x="0" y="5"/>
                    </a:lnTo>
                    <a:lnTo>
                      <a:pt x="0" y="5"/>
                    </a:lnTo>
                    <a:lnTo>
                      <a:pt x="0" y="6"/>
                    </a:lnTo>
                    <a:lnTo>
                      <a:pt x="0" y="5"/>
                    </a:lnTo>
                    <a:lnTo>
                      <a:pt x="0" y="6"/>
                    </a:lnTo>
                    <a:lnTo>
                      <a:pt x="0" y="6"/>
                    </a:lnTo>
                    <a:lnTo>
                      <a:pt x="0" y="6"/>
                    </a:lnTo>
                    <a:lnTo>
                      <a:pt x="0" y="6"/>
                    </a:lnTo>
                    <a:lnTo>
                      <a:pt x="0" y="7"/>
                    </a:lnTo>
                    <a:lnTo>
                      <a:pt x="0" y="7"/>
                    </a:lnTo>
                    <a:lnTo>
                      <a:pt x="0" y="7"/>
                    </a:lnTo>
                    <a:lnTo>
                      <a:pt x="0" y="6"/>
                    </a:lnTo>
                    <a:lnTo>
                      <a:pt x="0" y="8"/>
                    </a:lnTo>
                    <a:lnTo>
                      <a:pt x="0" y="7"/>
                    </a:lnTo>
                    <a:lnTo>
                      <a:pt x="0" y="7"/>
                    </a:lnTo>
                    <a:lnTo>
                      <a:pt x="0" y="8"/>
                    </a:lnTo>
                    <a:lnTo>
                      <a:pt x="0" y="7"/>
                    </a:lnTo>
                    <a:lnTo>
                      <a:pt x="0" y="7"/>
                    </a:lnTo>
                    <a:lnTo>
                      <a:pt x="0" y="8"/>
                    </a:lnTo>
                    <a:lnTo>
                      <a:pt x="0" y="7"/>
                    </a:lnTo>
                    <a:lnTo>
                      <a:pt x="0" y="7"/>
                    </a:lnTo>
                    <a:lnTo>
                      <a:pt x="0" y="6"/>
                    </a:lnTo>
                    <a:lnTo>
                      <a:pt x="0" y="5"/>
                    </a:lnTo>
                    <a:lnTo>
                      <a:pt x="0" y="5"/>
                    </a:lnTo>
                    <a:lnTo>
                      <a:pt x="0" y="5"/>
                    </a:lnTo>
                    <a:lnTo>
                      <a:pt x="0" y="4"/>
                    </a:lnTo>
                    <a:lnTo>
                      <a:pt x="0" y="4"/>
                    </a:lnTo>
                    <a:lnTo>
                      <a:pt x="0" y="4"/>
                    </a:lnTo>
                    <a:lnTo>
                      <a:pt x="0" y="3"/>
                    </a:lnTo>
                    <a:lnTo>
                      <a:pt x="0" y="3"/>
                    </a:lnTo>
                    <a:lnTo>
                      <a:pt x="0" y="4"/>
                    </a:lnTo>
                    <a:lnTo>
                      <a:pt x="0" y="3"/>
                    </a:lnTo>
                    <a:lnTo>
                      <a:pt x="0" y="4"/>
                    </a:lnTo>
                    <a:lnTo>
                      <a:pt x="0" y="5"/>
                    </a:lnTo>
                    <a:lnTo>
                      <a:pt x="0" y="5"/>
                    </a:lnTo>
                    <a:lnTo>
                      <a:pt x="0" y="5"/>
                    </a:lnTo>
                    <a:lnTo>
                      <a:pt x="0" y="5"/>
                    </a:lnTo>
                    <a:lnTo>
                      <a:pt x="0" y="5"/>
                    </a:lnTo>
                    <a:lnTo>
                      <a:pt x="0" y="5"/>
                    </a:lnTo>
                    <a:lnTo>
                      <a:pt x="0" y="6"/>
                    </a:lnTo>
                    <a:lnTo>
                      <a:pt x="0" y="5"/>
                    </a:lnTo>
                    <a:lnTo>
                      <a:pt x="0" y="6"/>
                    </a:lnTo>
                    <a:lnTo>
                      <a:pt x="0" y="6"/>
                    </a:lnTo>
                    <a:lnTo>
                      <a:pt x="0" y="7"/>
                    </a:lnTo>
                    <a:lnTo>
                      <a:pt x="0" y="7"/>
                    </a:lnTo>
                    <a:lnTo>
                      <a:pt x="0" y="8"/>
                    </a:lnTo>
                    <a:lnTo>
                      <a:pt x="0" y="7"/>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10"/>
                    </a:lnTo>
                    <a:lnTo>
                      <a:pt x="0" y="11"/>
                    </a:lnTo>
                    <a:lnTo>
                      <a:pt x="0" y="10"/>
                    </a:lnTo>
                    <a:lnTo>
                      <a:pt x="0" y="11"/>
                    </a:lnTo>
                    <a:lnTo>
                      <a:pt x="0" y="11"/>
                    </a:lnTo>
                    <a:lnTo>
                      <a:pt x="0" y="10"/>
                    </a:lnTo>
                    <a:lnTo>
                      <a:pt x="0" y="11"/>
                    </a:lnTo>
                    <a:lnTo>
                      <a:pt x="0" y="11"/>
                    </a:lnTo>
                    <a:lnTo>
                      <a:pt x="0" y="11"/>
                    </a:lnTo>
                    <a:lnTo>
                      <a:pt x="0" y="12"/>
                    </a:lnTo>
                    <a:lnTo>
                      <a:pt x="0" y="11"/>
                    </a:lnTo>
                    <a:lnTo>
                      <a:pt x="0" y="11"/>
                    </a:lnTo>
                    <a:lnTo>
                      <a:pt x="0" y="10"/>
                    </a:lnTo>
                    <a:lnTo>
                      <a:pt x="0" y="10"/>
                    </a:lnTo>
                    <a:lnTo>
                      <a:pt x="0" y="9"/>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0"/>
                    </a:lnTo>
                    <a:lnTo>
                      <a:pt x="0" y="9"/>
                    </a:lnTo>
                    <a:lnTo>
                      <a:pt x="0" y="10"/>
                    </a:lnTo>
                    <a:lnTo>
                      <a:pt x="0" y="9"/>
                    </a:lnTo>
                    <a:lnTo>
                      <a:pt x="0" y="9"/>
                    </a:lnTo>
                    <a:lnTo>
                      <a:pt x="0" y="8"/>
                    </a:lnTo>
                    <a:lnTo>
                      <a:pt x="0" y="9"/>
                    </a:lnTo>
                    <a:lnTo>
                      <a:pt x="0" y="8"/>
                    </a:lnTo>
                    <a:lnTo>
                      <a:pt x="0" y="8"/>
                    </a:lnTo>
                    <a:lnTo>
                      <a:pt x="0" y="9"/>
                    </a:lnTo>
                    <a:lnTo>
                      <a:pt x="0" y="9"/>
                    </a:lnTo>
                    <a:lnTo>
                      <a:pt x="0" y="9"/>
                    </a:lnTo>
                    <a:lnTo>
                      <a:pt x="0" y="9"/>
                    </a:lnTo>
                    <a:lnTo>
                      <a:pt x="0" y="9"/>
                    </a:lnTo>
                    <a:lnTo>
                      <a:pt x="0" y="10"/>
                    </a:lnTo>
                    <a:lnTo>
                      <a:pt x="0" y="9"/>
                    </a:lnTo>
                    <a:lnTo>
                      <a:pt x="0" y="9"/>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8"/>
                    </a:lnTo>
                    <a:lnTo>
                      <a:pt x="0" y="8"/>
                    </a:lnTo>
                    <a:lnTo>
                      <a:pt x="0" y="7"/>
                    </a:lnTo>
                    <a:lnTo>
                      <a:pt x="0" y="8"/>
                    </a:lnTo>
                    <a:lnTo>
                      <a:pt x="0" y="7"/>
                    </a:lnTo>
                    <a:lnTo>
                      <a:pt x="0" y="7"/>
                    </a:lnTo>
                    <a:lnTo>
                      <a:pt x="0" y="8"/>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9"/>
                    </a:lnTo>
                    <a:lnTo>
                      <a:pt x="0" y="9"/>
                    </a:lnTo>
                    <a:lnTo>
                      <a:pt x="0" y="8"/>
                    </a:lnTo>
                    <a:lnTo>
                      <a:pt x="0" y="9"/>
                    </a:lnTo>
                    <a:lnTo>
                      <a:pt x="0" y="8"/>
                    </a:lnTo>
                    <a:lnTo>
                      <a:pt x="0" y="8"/>
                    </a:lnTo>
                    <a:lnTo>
                      <a:pt x="0" y="8"/>
                    </a:lnTo>
                    <a:lnTo>
                      <a:pt x="0" y="8"/>
                    </a:lnTo>
                    <a:lnTo>
                      <a:pt x="0" y="7"/>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4"/>
                    </a:lnTo>
                    <a:lnTo>
                      <a:pt x="0" y="4"/>
                    </a:lnTo>
                    <a:lnTo>
                      <a:pt x="0" y="5"/>
                    </a:lnTo>
                    <a:lnTo>
                      <a:pt x="0" y="6"/>
                    </a:lnTo>
                    <a:lnTo>
                      <a:pt x="0" y="6"/>
                    </a:lnTo>
                    <a:lnTo>
                      <a:pt x="0" y="6"/>
                    </a:lnTo>
                    <a:lnTo>
                      <a:pt x="0" y="7"/>
                    </a:lnTo>
                    <a:lnTo>
                      <a:pt x="0" y="6"/>
                    </a:lnTo>
                    <a:lnTo>
                      <a:pt x="0" y="7"/>
                    </a:lnTo>
                    <a:lnTo>
                      <a:pt x="0" y="8"/>
                    </a:lnTo>
                    <a:lnTo>
                      <a:pt x="0" y="7"/>
                    </a:lnTo>
                    <a:lnTo>
                      <a:pt x="0" y="7"/>
                    </a:lnTo>
                    <a:lnTo>
                      <a:pt x="0" y="7"/>
                    </a:lnTo>
                    <a:lnTo>
                      <a:pt x="0" y="8"/>
                    </a:lnTo>
                    <a:lnTo>
                      <a:pt x="0" y="7"/>
                    </a:lnTo>
                    <a:lnTo>
                      <a:pt x="0" y="7"/>
                    </a:lnTo>
                    <a:lnTo>
                      <a:pt x="0" y="6"/>
                    </a:lnTo>
                    <a:lnTo>
                      <a:pt x="0" y="6"/>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6063" name="Freeform 719"/>
              <p:cNvSpPr>
                <a:spLocks/>
              </p:cNvSpPr>
              <p:nvPr/>
            </p:nvSpPr>
            <p:spPr bwMode="auto">
              <a:xfrm>
                <a:off x="3120" y="3557"/>
                <a:ext cx="6" cy="366"/>
              </a:xfrm>
              <a:custGeom>
                <a:avLst/>
                <a:gdLst/>
                <a:ahLst/>
                <a:cxnLst>
                  <a:cxn ang="0">
                    <a:pos x="0" y="4"/>
                  </a:cxn>
                  <a:cxn ang="0">
                    <a:pos x="0" y="6"/>
                  </a:cxn>
                  <a:cxn ang="0">
                    <a:pos x="1" y="6"/>
                  </a:cxn>
                  <a:cxn ang="0">
                    <a:pos x="1" y="6"/>
                  </a:cxn>
                  <a:cxn ang="0">
                    <a:pos x="1" y="7"/>
                  </a:cxn>
                  <a:cxn ang="0">
                    <a:pos x="1" y="11"/>
                  </a:cxn>
                  <a:cxn ang="0">
                    <a:pos x="1" y="18"/>
                  </a:cxn>
                  <a:cxn ang="0">
                    <a:pos x="1" y="24"/>
                  </a:cxn>
                  <a:cxn ang="0">
                    <a:pos x="1" y="30"/>
                  </a:cxn>
                  <a:cxn ang="0">
                    <a:pos x="1" y="34"/>
                  </a:cxn>
                  <a:cxn ang="0">
                    <a:pos x="1" y="35"/>
                  </a:cxn>
                  <a:cxn ang="0">
                    <a:pos x="1" y="38"/>
                  </a:cxn>
                  <a:cxn ang="0">
                    <a:pos x="1" y="43"/>
                  </a:cxn>
                  <a:cxn ang="0">
                    <a:pos x="1" y="43"/>
                  </a:cxn>
                  <a:cxn ang="0">
                    <a:pos x="1" y="44"/>
                  </a:cxn>
                  <a:cxn ang="0">
                    <a:pos x="1" y="46"/>
                  </a:cxn>
                  <a:cxn ang="0">
                    <a:pos x="1" y="49"/>
                  </a:cxn>
                  <a:cxn ang="0">
                    <a:pos x="1" y="48"/>
                  </a:cxn>
                  <a:cxn ang="0">
                    <a:pos x="1" y="49"/>
                  </a:cxn>
                  <a:cxn ang="0">
                    <a:pos x="1" y="47"/>
                  </a:cxn>
                  <a:cxn ang="0">
                    <a:pos x="1" y="49"/>
                  </a:cxn>
                  <a:cxn ang="0">
                    <a:pos x="1" y="50"/>
                  </a:cxn>
                  <a:cxn ang="0">
                    <a:pos x="1" y="49"/>
                  </a:cxn>
                  <a:cxn ang="0">
                    <a:pos x="1" y="48"/>
                  </a:cxn>
                  <a:cxn ang="0">
                    <a:pos x="1" y="50"/>
                  </a:cxn>
                  <a:cxn ang="0">
                    <a:pos x="1" y="51"/>
                  </a:cxn>
                  <a:cxn ang="0">
                    <a:pos x="1" y="51"/>
                  </a:cxn>
                  <a:cxn ang="0">
                    <a:pos x="1" y="52"/>
                  </a:cxn>
                  <a:cxn ang="0">
                    <a:pos x="1" y="53"/>
                  </a:cxn>
                  <a:cxn ang="0">
                    <a:pos x="1" y="53"/>
                  </a:cxn>
                  <a:cxn ang="0">
                    <a:pos x="1" y="56"/>
                  </a:cxn>
                  <a:cxn ang="0">
                    <a:pos x="1" y="56"/>
                  </a:cxn>
                  <a:cxn ang="0">
                    <a:pos x="1" y="54"/>
                  </a:cxn>
                  <a:cxn ang="0">
                    <a:pos x="1" y="55"/>
                  </a:cxn>
                  <a:cxn ang="0">
                    <a:pos x="1" y="53"/>
                  </a:cxn>
                  <a:cxn ang="0">
                    <a:pos x="1" y="52"/>
                  </a:cxn>
                  <a:cxn ang="0">
                    <a:pos x="1" y="54"/>
                  </a:cxn>
                  <a:cxn ang="0">
                    <a:pos x="1" y="53"/>
                  </a:cxn>
                  <a:cxn ang="0">
                    <a:pos x="1" y="51"/>
                  </a:cxn>
                  <a:cxn ang="0">
                    <a:pos x="1" y="54"/>
                  </a:cxn>
                  <a:cxn ang="0">
                    <a:pos x="1" y="54"/>
                  </a:cxn>
                  <a:cxn ang="0">
                    <a:pos x="1" y="54"/>
                  </a:cxn>
                  <a:cxn ang="0">
                    <a:pos x="1" y="55"/>
                  </a:cxn>
                  <a:cxn ang="0">
                    <a:pos x="1" y="54"/>
                  </a:cxn>
                  <a:cxn ang="0">
                    <a:pos x="1" y="55"/>
                  </a:cxn>
                  <a:cxn ang="0">
                    <a:pos x="1" y="53"/>
                  </a:cxn>
                  <a:cxn ang="0">
                    <a:pos x="1" y="55"/>
                  </a:cxn>
                  <a:cxn ang="0">
                    <a:pos x="1" y="58"/>
                  </a:cxn>
                  <a:cxn ang="0">
                    <a:pos x="1" y="57"/>
                  </a:cxn>
                  <a:cxn ang="0">
                    <a:pos x="1" y="61"/>
                  </a:cxn>
                  <a:cxn ang="0">
                    <a:pos x="1" y="55"/>
                  </a:cxn>
                  <a:cxn ang="0">
                    <a:pos x="1" y="51"/>
                  </a:cxn>
                  <a:cxn ang="0">
                    <a:pos x="1" y="54"/>
                  </a:cxn>
                  <a:cxn ang="0">
                    <a:pos x="1" y="54"/>
                  </a:cxn>
                  <a:cxn ang="0">
                    <a:pos x="1" y="54"/>
                  </a:cxn>
                  <a:cxn ang="0">
                    <a:pos x="1" y="54"/>
                  </a:cxn>
                  <a:cxn ang="0">
                    <a:pos x="1" y="55"/>
                  </a:cxn>
                  <a:cxn ang="0">
                    <a:pos x="1" y="54"/>
                  </a:cxn>
                  <a:cxn ang="0">
                    <a:pos x="1" y="52"/>
                  </a:cxn>
                  <a:cxn ang="0">
                    <a:pos x="1" y="51"/>
                  </a:cxn>
                  <a:cxn ang="0">
                    <a:pos x="1" y="53"/>
                  </a:cxn>
                  <a:cxn ang="0">
                    <a:pos x="1" y="56"/>
                  </a:cxn>
                  <a:cxn ang="0">
                    <a:pos x="1" y="55"/>
                  </a:cxn>
                </a:cxnLst>
                <a:rect l="0" t="0" r="r" b="b"/>
                <a:pathLst>
                  <a:path w="1" h="61">
                    <a:moveTo>
                      <a:pt x="0" y="3"/>
                    </a:moveTo>
                    <a:lnTo>
                      <a:pt x="0" y="3"/>
                    </a:lnTo>
                    <a:lnTo>
                      <a:pt x="0" y="3"/>
                    </a:lnTo>
                    <a:lnTo>
                      <a:pt x="0" y="4"/>
                    </a:lnTo>
                    <a:lnTo>
                      <a:pt x="0" y="4"/>
                    </a:lnTo>
                    <a:lnTo>
                      <a:pt x="0" y="4"/>
                    </a:lnTo>
                    <a:lnTo>
                      <a:pt x="0" y="4"/>
                    </a:lnTo>
                    <a:lnTo>
                      <a:pt x="0" y="4"/>
                    </a:lnTo>
                    <a:lnTo>
                      <a:pt x="0" y="4"/>
                    </a:lnTo>
                    <a:lnTo>
                      <a:pt x="0" y="5"/>
                    </a:lnTo>
                    <a:lnTo>
                      <a:pt x="0" y="4"/>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1" y="5"/>
                    </a:lnTo>
                    <a:lnTo>
                      <a:pt x="1" y="5"/>
                    </a:lnTo>
                    <a:lnTo>
                      <a:pt x="1" y="6"/>
                    </a:lnTo>
                    <a:lnTo>
                      <a:pt x="1" y="5"/>
                    </a:lnTo>
                    <a:lnTo>
                      <a:pt x="1" y="6"/>
                    </a:lnTo>
                    <a:lnTo>
                      <a:pt x="1" y="5"/>
                    </a:lnTo>
                    <a:lnTo>
                      <a:pt x="1" y="5"/>
                    </a:lnTo>
                    <a:lnTo>
                      <a:pt x="1" y="6"/>
                    </a:lnTo>
                    <a:lnTo>
                      <a:pt x="1" y="5"/>
                    </a:lnTo>
                    <a:lnTo>
                      <a:pt x="1" y="6"/>
                    </a:lnTo>
                    <a:lnTo>
                      <a:pt x="1" y="5"/>
                    </a:lnTo>
                    <a:lnTo>
                      <a:pt x="1" y="4"/>
                    </a:lnTo>
                    <a:lnTo>
                      <a:pt x="1" y="5"/>
                    </a:lnTo>
                    <a:lnTo>
                      <a:pt x="1" y="5"/>
                    </a:lnTo>
                    <a:lnTo>
                      <a:pt x="1" y="5"/>
                    </a:lnTo>
                    <a:lnTo>
                      <a:pt x="1" y="5"/>
                    </a:lnTo>
                    <a:lnTo>
                      <a:pt x="1" y="6"/>
                    </a:lnTo>
                    <a:lnTo>
                      <a:pt x="1" y="6"/>
                    </a:lnTo>
                    <a:lnTo>
                      <a:pt x="1" y="6"/>
                    </a:lnTo>
                    <a:lnTo>
                      <a:pt x="1" y="6"/>
                    </a:lnTo>
                    <a:lnTo>
                      <a:pt x="1" y="6"/>
                    </a:lnTo>
                    <a:lnTo>
                      <a:pt x="1" y="7"/>
                    </a:lnTo>
                    <a:lnTo>
                      <a:pt x="1" y="8"/>
                    </a:lnTo>
                    <a:lnTo>
                      <a:pt x="1" y="7"/>
                    </a:lnTo>
                    <a:lnTo>
                      <a:pt x="1" y="7"/>
                    </a:lnTo>
                    <a:lnTo>
                      <a:pt x="1" y="8"/>
                    </a:lnTo>
                    <a:lnTo>
                      <a:pt x="1" y="8"/>
                    </a:lnTo>
                    <a:lnTo>
                      <a:pt x="1" y="8"/>
                    </a:lnTo>
                    <a:lnTo>
                      <a:pt x="1" y="8"/>
                    </a:lnTo>
                    <a:lnTo>
                      <a:pt x="1" y="8"/>
                    </a:lnTo>
                    <a:lnTo>
                      <a:pt x="1" y="8"/>
                    </a:lnTo>
                    <a:lnTo>
                      <a:pt x="1" y="7"/>
                    </a:lnTo>
                    <a:lnTo>
                      <a:pt x="1" y="8"/>
                    </a:lnTo>
                    <a:lnTo>
                      <a:pt x="1" y="8"/>
                    </a:lnTo>
                    <a:lnTo>
                      <a:pt x="1" y="8"/>
                    </a:lnTo>
                    <a:lnTo>
                      <a:pt x="1" y="8"/>
                    </a:lnTo>
                    <a:lnTo>
                      <a:pt x="1" y="8"/>
                    </a:lnTo>
                    <a:lnTo>
                      <a:pt x="1" y="7"/>
                    </a:lnTo>
                    <a:lnTo>
                      <a:pt x="1" y="7"/>
                    </a:lnTo>
                    <a:lnTo>
                      <a:pt x="1" y="0"/>
                    </a:lnTo>
                    <a:lnTo>
                      <a:pt x="1" y="5"/>
                    </a:lnTo>
                    <a:lnTo>
                      <a:pt x="1" y="8"/>
                    </a:lnTo>
                    <a:lnTo>
                      <a:pt x="1" y="11"/>
                    </a:lnTo>
                    <a:lnTo>
                      <a:pt x="1" y="11"/>
                    </a:lnTo>
                    <a:lnTo>
                      <a:pt x="1" y="12"/>
                    </a:lnTo>
                    <a:lnTo>
                      <a:pt x="1" y="13"/>
                    </a:lnTo>
                    <a:lnTo>
                      <a:pt x="1" y="14"/>
                    </a:lnTo>
                    <a:lnTo>
                      <a:pt x="1" y="14"/>
                    </a:lnTo>
                    <a:lnTo>
                      <a:pt x="1" y="15"/>
                    </a:lnTo>
                    <a:lnTo>
                      <a:pt x="1" y="15"/>
                    </a:lnTo>
                    <a:lnTo>
                      <a:pt x="1" y="16"/>
                    </a:lnTo>
                    <a:lnTo>
                      <a:pt x="1" y="17"/>
                    </a:lnTo>
                    <a:lnTo>
                      <a:pt x="1" y="18"/>
                    </a:lnTo>
                    <a:lnTo>
                      <a:pt x="1" y="18"/>
                    </a:lnTo>
                    <a:lnTo>
                      <a:pt x="1" y="19"/>
                    </a:lnTo>
                    <a:lnTo>
                      <a:pt x="1" y="19"/>
                    </a:lnTo>
                    <a:lnTo>
                      <a:pt x="1" y="20"/>
                    </a:lnTo>
                    <a:lnTo>
                      <a:pt x="1" y="21"/>
                    </a:lnTo>
                    <a:lnTo>
                      <a:pt x="1" y="21"/>
                    </a:lnTo>
                    <a:lnTo>
                      <a:pt x="1" y="22"/>
                    </a:lnTo>
                    <a:lnTo>
                      <a:pt x="1" y="22"/>
                    </a:lnTo>
                    <a:lnTo>
                      <a:pt x="1" y="23"/>
                    </a:lnTo>
                    <a:lnTo>
                      <a:pt x="1" y="24"/>
                    </a:lnTo>
                    <a:lnTo>
                      <a:pt x="1" y="24"/>
                    </a:lnTo>
                    <a:lnTo>
                      <a:pt x="1" y="24"/>
                    </a:lnTo>
                    <a:lnTo>
                      <a:pt x="1" y="25"/>
                    </a:lnTo>
                    <a:lnTo>
                      <a:pt x="1" y="26"/>
                    </a:lnTo>
                    <a:lnTo>
                      <a:pt x="1" y="27"/>
                    </a:lnTo>
                    <a:lnTo>
                      <a:pt x="1" y="27"/>
                    </a:lnTo>
                    <a:lnTo>
                      <a:pt x="1" y="28"/>
                    </a:lnTo>
                    <a:lnTo>
                      <a:pt x="1" y="28"/>
                    </a:lnTo>
                    <a:lnTo>
                      <a:pt x="1" y="28"/>
                    </a:lnTo>
                    <a:lnTo>
                      <a:pt x="1" y="30"/>
                    </a:lnTo>
                    <a:lnTo>
                      <a:pt x="1" y="30"/>
                    </a:lnTo>
                    <a:lnTo>
                      <a:pt x="1" y="30"/>
                    </a:lnTo>
                    <a:lnTo>
                      <a:pt x="1" y="30"/>
                    </a:lnTo>
                    <a:lnTo>
                      <a:pt x="1" y="31"/>
                    </a:lnTo>
                    <a:lnTo>
                      <a:pt x="1" y="31"/>
                    </a:lnTo>
                    <a:lnTo>
                      <a:pt x="1" y="32"/>
                    </a:lnTo>
                    <a:lnTo>
                      <a:pt x="1" y="32"/>
                    </a:lnTo>
                    <a:lnTo>
                      <a:pt x="1" y="32"/>
                    </a:lnTo>
                    <a:lnTo>
                      <a:pt x="1" y="34"/>
                    </a:lnTo>
                    <a:lnTo>
                      <a:pt x="1" y="33"/>
                    </a:lnTo>
                    <a:lnTo>
                      <a:pt x="1" y="34"/>
                    </a:lnTo>
                    <a:lnTo>
                      <a:pt x="1" y="34"/>
                    </a:lnTo>
                    <a:lnTo>
                      <a:pt x="1" y="33"/>
                    </a:lnTo>
                    <a:lnTo>
                      <a:pt x="1" y="34"/>
                    </a:lnTo>
                    <a:lnTo>
                      <a:pt x="1" y="34"/>
                    </a:lnTo>
                    <a:lnTo>
                      <a:pt x="1" y="35"/>
                    </a:lnTo>
                    <a:lnTo>
                      <a:pt x="1" y="34"/>
                    </a:lnTo>
                    <a:lnTo>
                      <a:pt x="1" y="35"/>
                    </a:lnTo>
                    <a:lnTo>
                      <a:pt x="1" y="35"/>
                    </a:lnTo>
                    <a:lnTo>
                      <a:pt x="1" y="36"/>
                    </a:lnTo>
                    <a:lnTo>
                      <a:pt x="1" y="35"/>
                    </a:lnTo>
                    <a:lnTo>
                      <a:pt x="1" y="35"/>
                    </a:lnTo>
                    <a:lnTo>
                      <a:pt x="1" y="35"/>
                    </a:lnTo>
                    <a:lnTo>
                      <a:pt x="1" y="35"/>
                    </a:lnTo>
                    <a:lnTo>
                      <a:pt x="1" y="35"/>
                    </a:lnTo>
                    <a:lnTo>
                      <a:pt x="1" y="36"/>
                    </a:lnTo>
                    <a:lnTo>
                      <a:pt x="1" y="36"/>
                    </a:lnTo>
                    <a:lnTo>
                      <a:pt x="1" y="37"/>
                    </a:lnTo>
                    <a:lnTo>
                      <a:pt x="1" y="36"/>
                    </a:lnTo>
                    <a:lnTo>
                      <a:pt x="1" y="36"/>
                    </a:lnTo>
                    <a:lnTo>
                      <a:pt x="1" y="36"/>
                    </a:lnTo>
                    <a:lnTo>
                      <a:pt x="1" y="37"/>
                    </a:lnTo>
                    <a:lnTo>
                      <a:pt x="1" y="37"/>
                    </a:lnTo>
                    <a:lnTo>
                      <a:pt x="1" y="38"/>
                    </a:lnTo>
                    <a:lnTo>
                      <a:pt x="1" y="38"/>
                    </a:lnTo>
                    <a:lnTo>
                      <a:pt x="1" y="38"/>
                    </a:lnTo>
                    <a:lnTo>
                      <a:pt x="1" y="40"/>
                    </a:lnTo>
                    <a:lnTo>
                      <a:pt x="1" y="40"/>
                    </a:lnTo>
                    <a:lnTo>
                      <a:pt x="1" y="41"/>
                    </a:lnTo>
                    <a:lnTo>
                      <a:pt x="1" y="41"/>
                    </a:lnTo>
                    <a:lnTo>
                      <a:pt x="1" y="40"/>
                    </a:lnTo>
                    <a:lnTo>
                      <a:pt x="1" y="41"/>
                    </a:lnTo>
                    <a:lnTo>
                      <a:pt x="1" y="42"/>
                    </a:lnTo>
                    <a:lnTo>
                      <a:pt x="1" y="42"/>
                    </a:lnTo>
                    <a:lnTo>
                      <a:pt x="1" y="43"/>
                    </a:lnTo>
                    <a:lnTo>
                      <a:pt x="1" y="43"/>
                    </a:lnTo>
                    <a:lnTo>
                      <a:pt x="1" y="43"/>
                    </a:lnTo>
                    <a:lnTo>
                      <a:pt x="1" y="44"/>
                    </a:lnTo>
                    <a:lnTo>
                      <a:pt x="1" y="43"/>
                    </a:lnTo>
                    <a:lnTo>
                      <a:pt x="1" y="44"/>
                    </a:lnTo>
                    <a:lnTo>
                      <a:pt x="1" y="45"/>
                    </a:lnTo>
                    <a:lnTo>
                      <a:pt x="1" y="45"/>
                    </a:lnTo>
                    <a:lnTo>
                      <a:pt x="1" y="44"/>
                    </a:lnTo>
                    <a:lnTo>
                      <a:pt x="1" y="44"/>
                    </a:lnTo>
                    <a:lnTo>
                      <a:pt x="1" y="44"/>
                    </a:lnTo>
                    <a:lnTo>
                      <a:pt x="1" y="43"/>
                    </a:lnTo>
                    <a:lnTo>
                      <a:pt x="1" y="43"/>
                    </a:lnTo>
                    <a:lnTo>
                      <a:pt x="1" y="43"/>
                    </a:lnTo>
                    <a:lnTo>
                      <a:pt x="1" y="42"/>
                    </a:lnTo>
                    <a:lnTo>
                      <a:pt x="1" y="41"/>
                    </a:lnTo>
                    <a:lnTo>
                      <a:pt x="1" y="41"/>
                    </a:lnTo>
                    <a:lnTo>
                      <a:pt x="1" y="41"/>
                    </a:lnTo>
                    <a:lnTo>
                      <a:pt x="1" y="41"/>
                    </a:lnTo>
                    <a:lnTo>
                      <a:pt x="1" y="41"/>
                    </a:lnTo>
                    <a:lnTo>
                      <a:pt x="1" y="41"/>
                    </a:lnTo>
                    <a:lnTo>
                      <a:pt x="1" y="42"/>
                    </a:lnTo>
                    <a:lnTo>
                      <a:pt x="1" y="42"/>
                    </a:lnTo>
                    <a:lnTo>
                      <a:pt x="1" y="43"/>
                    </a:lnTo>
                    <a:lnTo>
                      <a:pt x="1" y="44"/>
                    </a:lnTo>
                    <a:lnTo>
                      <a:pt x="1" y="44"/>
                    </a:lnTo>
                    <a:lnTo>
                      <a:pt x="1" y="44"/>
                    </a:lnTo>
                    <a:lnTo>
                      <a:pt x="1" y="44"/>
                    </a:lnTo>
                    <a:lnTo>
                      <a:pt x="1" y="44"/>
                    </a:lnTo>
                    <a:lnTo>
                      <a:pt x="1" y="45"/>
                    </a:lnTo>
                    <a:lnTo>
                      <a:pt x="1" y="45"/>
                    </a:lnTo>
                    <a:lnTo>
                      <a:pt x="1" y="46"/>
                    </a:lnTo>
                    <a:lnTo>
                      <a:pt x="1" y="46"/>
                    </a:lnTo>
                    <a:lnTo>
                      <a:pt x="1" y="46"/>
                    </a:lnTo>
                    <a:lnTo>
                      <a:pt x="1" y="47"/>
                    </a:lnTo>
                    <a:lnTo>
                      <a:pt x="1" y="46"/>
                    </a:lnTo>
                    <a:lnTo>
                      <a:pt x="1" y="47"/>
                    </a:lnTo>
                    <a:lnTo>
                      <a:pt x="1" y="48"/>
                    </a:lnTo>
                    <a:lnTo>
                      <a:pt x="1" y="48"/>
                    </a:lnTo>
                    <a:lnTo>
                      <a:pt x="1" y="48"/>
                    </a:lnTo>
                    <a:lnTo>
                      <a:pt x="1" y="48"/>
                    </a:lnTo>
                    <a:lnTo>
                      <a:pt x="1" y="48"/>
                    </a:lnTo>
                    <a:lnTo>
                      <a:pt x="1" y="48"/>
                    </a:lnTo>
                    <a:lnTo>
                      <a:pt x="1" y="49"/>
                    </a:lnTo>
                    <a:lnTo>
                      <a:pt x="1" y="48"/>
                    </a:lnTo>
                    <a:lnTo>
                      <a:pt x="1" y="48"/>
                    </a:lnTo>
                    <a:lnTo>
                      <a:pt x="1" y="49"/>
                    </a:lnTo>
                    <a:lnTo>
                      <a:pt x="1" y="49"/>
                    </a:lnTo>
                    <a:lnTo>
                      <a:pt x="1" y="48"/>
                    </a:lnTo>
                    <a:lnTo>
                      <a:pt x="1" y="49"/>
                    </a:lnTo>
                    <a:lnTo>
                      <a:pt x="1" y="48"/>
                    </a:lnTo>
                    <a:lnTo>
                      <a:pt x="1" y="49"/>
                    </a:lnTo>
                    <a:lnTo>
                      <a:pt x="1" y="48"/>
                    </a:lnTo>
                    <a:lnTo>
                      <a:pt x="1" y="49"/>
                    </a:lnTo>
                    <a:lnTo>
                      <a:pt x="1" y="49"/>
                    </a:lnTo>
                    <a:lnTo>
                      <a:pt x="1" y="50"/>
                    </a:lnTo>
                    <a:lnTo>
                      <a:pt x="1" y="49"/>
                    </a:lnTo>
                    <a:lnTo>
                      <a:pt x="1" y="48"/>
                    </a:lnTo>
                    <a:lnTo>
                      <a:pt x="1" y="48"/>
                    </a:lnTo>
                    <a:lnTo>
                      <a:pt x="1" y="49"/>
                    </a:lnTo>
                    <a:lnTo>
                      <a:pt x="1" y="49"/>
                    </a:lnTo>
                    <a:lnTo>
                      <a:pt x="1" y="48"/>
                    </a:lnTo>
                    <a:lnTo>
                      <a:pt x="1" y="49"/>
                    </a:lnTo>
                    <a:lnTo>
                      <a:pt x="1" y="48"/>
                    </a:lnTo>
                    <a:lnTo>
                      <a:pt x="1" y="48"/>
                    </a:lnTo>
                    <a:lnTo>
                      <a:pt x="1" y="49"/>
                    </a:lnTo>
                    <a:lnTo>
                      <a:pt x="1" y="49"/>
                    </a:lnTo>
                    <a:lnTo>
                      <a:pt x="1" y="49"/>
                    </a:lnTo>
                    <a:lnTo>
                      <a:pt x="1" y="49"/>
                    </a:lnTo>
                    <a:lnTo>
                      <a:pt x="1" y="48"/>
                    </a:lnTo>
                    <a:lnTo>
                      <a:pt x="1" y="49"/>
                    </a:lnTo>
                    <a:lnTo>
                      <a:pt x="1" y="48"/>
                    </a:lnTo>
                    <a:lnTo>
                      <a:pt x="1" y="48"/>
                    </a:lnTo>
                    <a:lnTo>
                      <a:pt x="1" y="48"/>
                    </a:lnTo>
                    <a:lnTo>
                      <a:pt x="1" y="47"/>
                    </a:lnTo>
                    <a:lnTo>
                      <a:pt x="1" y="46"/>
                    </a:lnTo>
                    <a:lnTo>
                      <a:pt x="1" y="46"/>
                    </a:lnTo>
                    <a:lnTo>
                      <a:pt x="1" y="46"/>
                    </a:lnTo>
                    <a:lnTo>
                      <a:pt x="1" y="46"/>
                    </a:lnTo>
                    <a:lnTo>
                      <a:pt x="1" y="47"/>
                    </a:lnTo>
                    <a:lnTo>
                      <a:pt x="1" y="47"/>
                    </a:lnTo>
                    <a:lnTo>
                      <a:pt x="1" y="46"/>
                    </a:lnTo>
                    <a:lnTo>
                      <a:pt x="1" y="47"/>
                    </a:lnTo>
                    <a:lnTo>
                      <a:pt x="1" y="48"/>
                    </a:lnTo>
                    <a:lnTo>
                      <a:pt x="1" y="48"/>
                    </a:lnTo>
                    <a:lnTo>
                      <a:pt x="1" y="48"/>
                    </a:lnTo>
                    <a:lnTo>
                      <a:pt x="1" y="49"/>
                    </a:lnTo>
                    <a:lnTo>
                      <a:pt x="1" y="49"/>
                    </a:lnTo>
                    <a:lnTo>
                      <a:pt x="1" y="49"/>
                    </a:lnTo>
                    <a:lnTo>
                      <a:pt x="1" y="50"/>
                    </a:lnTo>
                    <a:lnTo>
                      <a:pt x="1" y="49"/>
                    </a:lnTo>
                    <a:lnTo>
                      <a:pt x="1" y="49"/>
                    </a:lnTo>
                    <a:lnTo>
                      <a:pt x="1" y="49"/>
                    </a:lnTo>
                    <a:lnTo>
                      <a:pt x="1" y="49"/>
                    </a:lnTo>
                    <a:lnTo>
                      <a:pt x="1" y="49"/>
                    </a:lnTo>
                    <a:lnTo>
                      <a:pt x="1" y="49"/>
                    </a:lnTo>
                    <a:lnTo>
                      <a:pt x="1" y="49"/>
                    </a:lnTo>
                    <a:lnTo>
                      <a:pt x="1" y="50"/>
                    </a:lnTo>
                    <a:lnTo>
                      <a:pt x="1" y="50"/>
                    </a:lnTo>
                    <a:lnTo>
                      <a:pt x="1" y="50"/>
                    </a:lnTo>
                    <a:lnTo>
                      <a:pt x="1" y="50"/>
                    </a:lnTo>
                    <a:lnTo>
                      <a:pt x="1" y="50"/>
                    </a:lnTo>
                    <a:lnTo>
                      <a:pt x="1" y="51"/>
                    </a:lnTo>
                    <a:lnTo>
                      <a:pt x="1" y="51"/>
                    </a:lnTo>
                    <a:lnTo>
                      <a:pt x="1" y="51"/>
                    </a:lnTo>
                    <a:lnTo>
                      <a:pt x="1" y="50"/>
                    </a:lnTo>
                    <a:lnTo>
                      <a:pt x="1" y="49"/>
                    </a:lnTo>
                    <a:lnTo>
                      <a:pt x="1" y="49"/>
                    </a:lnTo>
                    <a:lnTo>
                      <a:pt x="1" y="49"/>
                    </a:lnTo>
                    <a:lnTo>
                      <a:pt x="1" y="49"/>
                    </a:lnTo>
                    <a:lnTo>
                      <a:pt x="1" y="49"/>
                    </a:lnTo>
                    <a:lnTo>
                      <a:pt x="1" y="49"/>
                    </a:lnTo>
                    <a:lnTo>
                      <a:pt x="1" y="49"/>
                    </a:lnTo>
                    <a:lnTo>
                      <a:pt x="1" y="49"/>
                    </a:lnTo>
                    <a:lnTo>
                      <a:pt x="1" y="48"/>
                    </a:lnTo>
                    <a:lnTo>
                      <a:pt x="1" y="48"/>
                    </a:lnTo>
                    <a:lnTo>
                      <a:pt x="1" y="48"/>
                    </a:lnTo>
                    <a:lnTo>
                      <a:pt x="1" y="47"/>
                    </a:lnTo>
                    <a:lnTo>
                      <a:pt x="1" y="47"/>
                    </a:lnTo>
                    <a:lnTo>
                      <a:pt x="1" y="47"/>
                    </a:lnTo>
                    <a:lnTo>
                      <a:pt x="1" y="48"/>
                    </a:lnTo>
                    <a:lnTo>
                      <a:pt x="1" y="47"/>
                    </a:lnTo>
                    <a:lnTo>
                      <a:pt x="1" y="48"/>
                    </a:lnTo>
                    <a:lnTo>
                      <a:pt x="1" y="48"/>
                    </a:lnTo>
                    <a:lnTo>
                      <a:pt x="1" y="48"/>
                    </a:lnTo>
                    <a:lnTo>
                      <a:pt x="1" y="47"/>
                    </a:lnTo>
                    <a:lnTo>
                      <a:pt x="1" y="47"/>
                    </a:lnTo>
                    <a:lnTo>
                      <a:pt x="1" y="47"/>
                    </a:lnTo>
                    <a:lnTo>
                      <a:pt x="1" y="48"/>
                    </a:lnTo>
                    <a:lnTo>
                      <a:pt x="1" y="48"/>
                    </a:lnTo>
                    <a:lnTo>
                      <a:pt x="1" y="49"/>
                    </a:lnTo>
                    <a:lnTo>
                      <a:pt x="1" y="49"/>
                    </a:lnTo>
                    <a:lnTo>
                      <a:pt x="1" y="49"/>
                    </a:lnTo>
                    <a:lnTo>
                      <a:pt x="1" y="50"/>
                    </a:lnTo>
                    <a:lnTo>
                      <a:pt x="1" y="50"/>
                    </a:lnTo>
                    <a:lnTo>
                      <a:pt x="1" y="51"/>
                    </a:lnTo>
                    <a:lnTo>
                      <a:pt x="1" y="50"/>
                    </a:lnTo>
                    <a:lnTo>
                      <a:pt x="1" y="51"/>
                    </a:lnTo>
                    <a:lnTo>
                      <a:pt x="1" y="51"/>
                    </a:lnTo>
                    <a:lnTo>
                      <a:pt x="1" y="51"/>
                    </a:lnTo>
                    <a:lnTo>
                      <a:pt x="1" y="50"/>
                    </a:lnTo>
                    <a:lnTo>
                      <a:pt x="1" y="51"/>
                    </a:lnTo>
                    <a:lnTo>
                      <a:pt x="1" y="51"/>
                    </a:lnTo>
                    <a:lnTo>
                      <a:pt x="1" y="51"/>
                    </a:lnTo>
                    <a:lnTo>
                      <a:pt x="1" y="51"/>
                    </a:lnTo>
                    <a:lnTo>
                      <a:pt x="1" y="51"/>
                    </a:lnTo>
                    <a:lnTo>
                      <a:pt x="1" y="51"/>
                    </a:lnTo>
                    <a:lnTo>
                      <a:pt x="1" y="51"/>
                    </a:lnTo>
                    <a:lnTo>
                      <a:pt x="1" y="51"/>
                    </a:lnTo>
                    <a:lnTo>
                      <a:pt x="1" y="51"/>
                    </a:lnTo>
                    <a:lnTo>
                      <a:pt x="1" y="51"/>
                    </a:lnTo>
                    <a:lnTo>
                      <a:pt x="1" y="50"/>
                    </a:lnTo>
                    <a:lnTo>
                      <a:pt x="1" y="50"/>
                    </a:lnTo>
                    <a:lnTo>
                      <a:pt x="1" y="50"/>
                    </a:lnTo>
                    <a:lnTo>
                      <a:pt x="1" y="51"/>
                    </a:lnTo>
                    <a:lnTo>
                      <a:pt x="1" y="51"/>
                    </a:lnTo>
                    <a:lnTo>
                      <a:pt x="1" y="51"/>
                    </a:lnTo>
                    <a:lnTo>
                      <a:pt x="1" y="51"/>
                    </a:lnTo>
                    <a:lnTo>
                      <a:pt x="1" y="51"/>
                    </a:lnTo>
                    <a:lnTo>
                      <a:pt x="1" y="51"/>
                    </a:lnTo>
                    <a:lnTo>
                      <a:pt x="1" y="50"/>
                    </a:lnTo>
                    <a:lnTo>
                      <a:pt x="1" y="51"/>
                    </a:lnTo>
                    <a:lnTo>
                      <a:pt x="1" y="51"/>
                    </a:lnTo>
                    <a:lnTo>
                      <a:pt x="1" y="51"/>
                    </a:lnTo>
                    <a:lnTo>
                      <a:pt x="1" y="51"/>
                    </a:lnTo>
                    <a:lnTo>
                      <a:pt x="1" y="51"/>
                    </a:lnTo>
                    <a:lnTo>
                      <a:pt x="1" y="51"/>
                    </a:lnTo>
                    <a:lnTo>
                      <a:pt x="1" y="52"/>
                    </a:lnTo>
                    <a:lnTo>
                      <a:pt x="1" y="53"/>
                    </a:lnTo>
                    <a:lnTo>
                      <a:pt x="1" y="52"/>
                    </a:lnTo>
                    <a:lnTo>
                      <a:pt x="1" y="52"/>
                    </a:lnTo>
                    <a:lnTo>
                      <a:pt x="1" y="52"/>
                    </a:lnTo>
                    <a:lnTo>
                      <a:pt x="1" y="53"/>
                    </a:lnTo>
                    <a:lnTo>
                      <a:pt x="1" y="53"/>
                    </a:lnTo>
                    <a:lnTo>
                      <a:pt x="1" y="53"/>
                    </a:lnTo>
                    <a:lnTo>
                      <a:pt x="1" y="53"/>
                    </a:lnTo>
                    <a:lnTo>
                      <a:pt x="1" y="53"/>
                    </a:lnTo>
                    <a:lnTo>
                      <a:pt x="1" y="54"/>
                    </a:lnTo>
                    <a:lnTo>
                      <a:pt x="1" y="53"/>
                    </a:lnTo>
                    <a:lnTo>
                      <a:pt x="1" y="53"/>
                    </a:lnTo>
                    <a:lnTo>
                      <a:pt x="1" y="53"/>
                    </a:lnTo>
                    <a:lnTo>
                      <a:pt x="1" y="53"/>
                    </a:lnTo>
                    <a:lnTo>
                      <a:pt x="1" y="53"/>
                    </a:lnTo>
                    <a:lnTo>
                      <a:pt x="1" y="52"/>
                    </a:lnTo>
                    <a:lnTo>
                      <a:pt x="1" y="53"/>
                    </a:lnTo>
                    <a:lnTo>
                      <a:pt x="1" y="53"/>
                    </a:lnTo>
                    <a:lnTo>
                      <a:pt x="1" y="53"/>
                    </a:lnTo>
                    <a:lnTo>
                      <a:pt x="1" y="53"/>
                    </a:lnTo>
                    <a:lnTo>
                      <a:pt x="1" y="53"/>
                    </a:lnTo>
                    <a:lnTo>
                      <a:pt x="1" y="53"/>
                    </a:lnTo>
                    <a:lnTo>
                      <a:pt x="1" y="54"/>
                    </a:lnTo>
                    <a:lnTo>
                      <a:pt x="1" y="54"/>
                    </a:lnTo>
                    <a:lnTo>
                      <a:pt x="1" y="55"/>
                    </a:lnTo>
                    <a:lnTo>
                      <a:pt x="1" y="54"/>
                    </a:lnTo>
                    <a:lnTo>
                      <a:pt x="1" y="55"/>
                    </a:lnTo>
                    <a:lnTo>
                      <a:pt x="1" y="56"/>
                    </a:lnTo>
                    <a:lnTo>
                      <a:pt x="1" y="56"/>
                    </a:lnTo>
                    <a:lnTo>
                      <a:pt x="1" y="56"/>
                    </a:lnTo>
                    <a:lnTo>
                      <a:pt x="1" y="56"/>
                    </a:lnTo>
                    <a:lnTo>
                      <a:pt x="1" y="56"/>
                    </a:lnTo>
                    <a:lnTo>
                      <a:pt x="1" y="56"/>
                    </a:lnTo>
                    <a:lnTo>
                      <a:pt x="1" y="57"/>
                    </a:lnTo>
                    <a:lnTo>
                      <a:pt x="1" y="56"/>
                    </a:lnTo>
                    <a:lnTo>
                      <a:pt x="1" y="56"/>
                    </a:lnTo>
                    <a:lnTo>
                      <a:pt x="1" y="56"/>
                    </a:lnTo>
                    <a:lnTo>
                      <a:pt x="1" y="56"/>
                    </a:lnTo>
                    <a:lnTo>
                      <a:pt x="1" y="56"/>
                    </a:lnTo>
                    <a:lnTo>
                      <a:pt x="1" y="57"/>
                    </a:lnTo>
                    <a:lnTo>
                      <a:pt x="1" y="57"/>
                    </a:lnTo>
                    <a:lnTo>
                      <a:pt x="1" y="57"/>
                    </a:lnTo>
                    <a:lnTo>
                      <a:pt x="1" y="57"/>
                    </a:lnTo>
                    <a:lnTo>
                      <a:pt x="1" y="56"/>
                    </a:lnTo>
                    <a:lnTo>
                      <a:pt x="1" y="56"/>
                    </a:lnTo>
                    <a:lnTo>
                      <a:pt x="1" y="56"/>
                    </a:lnTo>
                    <a:lnTo>
                      <a:pt x="1" y="56"/>
                    </a:lnTo>
                    <a:lnTo>
                      <a:pt x="1" y="56"/>
                    </a:lnTo>
                    <a:lnTo>
                      <a:pt x="1" y="55"/>
                    </a:lnTo>
                    <a:lnTo>
                      <a:pt x="1" y="55"/>
                    </a:lnTo>
                    <a:lnTo>
                      <a:pt x="1" y="55"/>
                    </a:lnTo>
                    <a:lnTo>
                      <a:pt x="1" y="55"/>
                    </a:lnTo>
                    <a:lnTo>
                      <a:pt x="1" y="55"/>
                    </a:lnTo>
                    <a:lnTo>
                      <a:pt x="1" y="55"/>
                    </a:lnTo>
                    <a:lnTo>
                      <a:pt x="1" y="54"/>
                    </a:lnTo>
                    <a:lnTo>
                      <a:pt x="1" y="54"/>
                    </a:lnTo>
                    <a:lnTo>
                      <a:pt x="1" y="55"/>
                    </a:lnTo>
                    <a:lnTo>
                      <a:pt x="1" y="55"/>
                    </a:lnTo>
                    <a:lnTo>
                      <a:pt x="1" y="56"/>
                    </a:lnTo>
                    <a:lnTo>
                      <a:pt x="1" y="56"/>
                    </a:lnTo>
                    <a:lnTo>
                      <a:pt x="1" y="56"/>
                    </a:lnTo>
                    <a:lnTo>
                      <a:pt x="1" y="56"/>
                    </a:lnTo>
                    <a:lnTo>
                      <a:pt x="1" y="56"/>
                    </a:lnTo>
                    <a:lnTo>
                      <a:pt x="1" y="55"/>
                    </a:lnTo>
                    <a:lnTo>
                      <a:pt x="1" y="55"/>
                    </a:lnTo>
                    <a:lnTo>
                      <a:pt x="1" y="55"/>
                    </a:lnTo>
                    <a:lnTo>
                      <a:pt x="1" y="54"/>
                    </a:lnTo>
                    <a:lnTo>
                      <a:pt x="1" y="54"/>
                    </a:lnTo>
                    <a:lnTo>
                      <a:pt x="1" y="54"/>
                    </a:lnTo>
                    <a:lnTo>
                      <a:pt x="1" y="54"/>
                    </a:lnTo>
                    <a:lnTo>
                      <a:pt x="1" y="54"/>
                    </a:lnTo>
                    <a:lnTo>
                      <a:pt x="1" y="54"/>
                    </a:lnTo>
                    <a:lnTo>
                      <a:pt x="1" y="53"/>
                    </a:lnTo>
                    <a:lnTo>
                      <a:pt x="1" y="53"/>
                    </a:lnTo>
                    <a:lnTo>
                      <a:pt x="1" y="53"/>
                    </a:lnTo>
                    <a:lnTo>
                      <a:pt x="1" y="52"/>
                    </a:lnTo>
                    <a:lnTo>
                      <a:pt x="1" y="53"/>
                    </a:lnTo>
                    <a:lnTo>
                      <a:pt x="1" y="53"/>
                    </a:lnTo>
                    <a:lnTo>
                      <a:pt x="1" y="53"/>
                    </a:lnTo>
                    <a:lnTo>
                      <a:pt x="1" y="53"/>
                    </a:lnTo>
                    <a:lnTo>
                      <a:pt x="1" y="54"/>
                    </a:lnTo>
                    <a:lnTo>
                      <a:pt x="1" y="54"/>
                    </a:lnTo>
                    <a:lnTo>
                      <a:pt x="1" y="54"/>
                    </a:lnTo>
                    <a:lnTo>
                      <a:pt x="1" y="54"/>
                    </a:lnTo>
                    <a:lnTo>
                      <a:pt x="1" y="54"/>
                    </a:lnTo>
                    <a:lnTo>
                      <a:pt x="1" y="53"/>
                    </a:lnTo>
                    <a:lnTo>
                      <a:pt x="1" y="53"/>
                    </a:lnTo>
                    <a:lnTo>
                      <a:pt x="1" y="52"/>
                    </a:lnTo>
                    <a:lnTo>
                      <a:pt x="1" y="53"/>
                    </a:lnTo>
                    <a:lnTo>
                      <a:pt x="1" y="52"/>
                    </a:lnTo>
                    <a:lnTo>
                      <a:pt x="1" y="53"/>
                    </a:lnTo>
                    <a:lnTo>
                      <a:pt x="1" y="52"/>
                    </a:lnTo>
                    <a:lnTo>
                      <a:pt x="1" y="52"/>
                    </a:lnTo>
                    <a:lnTo>
                      <a:pt x="1" y="52"/>
                    </a:lnTo>
                    <a:lnTo>
                      <a:pt x="1" y="52"/>
                    </a:lnTo>
                    <a:lnTo>
                      <a:pt x="1" y="53"/>
                    </a:lnTo>
                    <a:lnTo>
                      <a:pt x="1" y="53"/>
                    </a:lnTo>
                    <a:lnTo>
                      <a:pt x="1" y="53"/>
                    </a:lnTo>
                    <a:lnTo>
                      <a:pt x="1" y="54"/>
                    </a:lnTo>
                    <a:lnTo>
                      <a:pt x="1" y="54"/>
                    </a:lnTo>
                    <a:lnTo>
                      <a:pt x="1" y="54"/>
                    </a:lnTo>
                    <a:lnTo>
                      <a:pt x="1" y="54"/>
                    </a:lnTo>
                    <a:lnTo>
                      <a:pt x="1" y="53"/>
                    </a:lnTo>
                    <a:lnTo>
                      <a:pt x="1" y="54"/>
                    </a:lnTo>
                    <a:lnTo>
                      <a:pt x="1" y="53"/>
                    </a:lnTo>
                    <a:lnTo>
                      <a:pt x="1" y="52"/>
                    </a:lnTo>
                    <a:lnTo>
                      <a:pt x="1" y="52"/>
                    </a:lnTo>
                    <a:lnTo>
                      <a:pt x="1" y="51"/>
                    </a:lnTo>
                    <a:lnTo>
                      <a:pt x="1" y="52"/>
                    </a:lnTo>
                    <a:lnTo>
                      <a:pt x="1" y="53"/>
                    </a:lnTo>
                    <a:lnTo>
                      <a:pt x="1" y="52"/>
                    </a:lnTo>
                    <a:lnTo>
                      <a:pt x="1" y="52"/>
                    </a:lnTo>
                    <a:lnTo>
                      <a:pt x="1" y="51"/>
                    </a:lnTo>
                    <a:lnTo>
                      <a:pt x="1" y="51"/>
                    </a:lnTo>
                    <a:lnTo>
                      <a:pt x="1" y="52"/>
                    </a:lnTo>
                    <a:lnTo>
                      <a:pt x="1" y="51"/>
                    </a:lnTo>
                    <a:lnTo>
                      <a:pt x="1" y="51"/>
                    </a:lnTo>
                    <a:lnTo>
                      <a:pt x="1" y="51"/>
                    </a:lnTo>
                    <a:lnTo>
                      <a:pt x="1" y="50"/>
                    </a:lnTo>
                    <a:lnTo>
                      <a:pt x="1" y="51"/>
                    </a:lnTo>
                    <a:lnTo>
                      <a:pt x="1" y="51"/>
                    </a:lnTo>
                    <a:lnTo>
                      <a:pt x="1" y="51"/>
                    </a:lnTo>
                    <a:lnTo>
                      <a:pt x="1" y="52"/>
                    </a:lnTo>
                    <a:lnTo>
                      <a:pt x="1" y="53"/>
                    </a:lnTo>
                    <a:lnTo>
                      <a:pt x="1" y="53"/>
                    </a:lnTo>
                    <a:lnTo>
                      <a:pt x="1" y="53"/>
                    </a:lnTo>
                    <a:lnTo>
                      <a:pt x="1" y="53"/>
                    </a:lnTo>
                    <a:lnTo>
                      <a:pt x="1" y="53"/>
                    </a:lnTo>
                    <a:lnTo>
                      <a:pt x="1" y="53"/>
                    </a:lnTo>
                    <a:lnTo>
                      <a:pt x="1" y="53"/>
                    </a:lnTo>
                    <a:lnTo>
                      <a:pt x="1" y="54"/>
                    </a:lnTo>
                    <a:lnTo>
                      <a:pt x="1" y="54"/>
                    </a:lnTo>
                    <a:lnTo>
                      <a:pt x="1" y="55"/>
                    </a:lnTo>
                    <a:lnTo>
                      <a:pt x="1" y="54"/>
                    </a:lnTo>
                    <a:lnTo>
                      <a:pt x="1" y="54"/>
                    </a:lnTo>
                    <a:lnTo>
                      <a:pt x="1" y="54"/>
                    </a:lnTo>
                    <a:lnTo>
                      <a:pt x="1" y="54"/>
                    </a:lnTo>
                    <a:lnTo>
                      <a:pt x="1" y="54"/>
                    </a:lnTo>
                    <a:lnTo>
                      <a:pt x="1" y="54"/>
                    </a:lnTo>
                    <a:lnTo>
                      <a:pt x="1" y="54"/>
                    </a:lnTo>
                    <a:lnTo>
                      <a:pt x="1" y="54"/>
                    </a:lnTo>
                    <a:lnTo>
                      <a:pt x="1" y="54"/>
                    </a:lnTo>
                    <a:lnTo>
                      <a:pt x="1" y="54"/>
                    </a:lnTo>
                    <a:lnTo>
                      <a:pt x="1" y="54"/>
                    </a:lnTo>
                    <a:lnTo>
                      <a:pt x="1" y="54"/>
                    </a:lnTo>
                    <a:lnTo>
                      <a:pt x="1" y="54"/>
                    </a:lnTo>
                    <a:lnTo>
                      <a:pt x="1" y="54"/>
                    </a:lnTo>
                    <a:lnTo>
                      <a:pt x="1" y="54"/>
                    </a:lnTo>
                    <a:lnTo>
                      <a:pt x="1" y="55"/>
                    </a:lnTo>
                    <a:lnTo>
                      <a:pt x="1" y="54"/>
                    </a:lnTo>
                    <a:lnTo>
                      <a:pt x="1" y="54"/>
                    </a:lnTo>
                    <a:lnTo>
                      <a:pt x="1" y="54"/>
                    </a:lnTo>
                    <a:lnTo>
                      <a:pt x="1" y="54"/>
                    </a:lnTo>
                    <a:lnTo>
                      <a:pt x="1" y="54"/>
                    </a:lnTo>
                    <a:lnTo>
                      <a:pt x="1" y="54"/>
                    </a:lnTo>
                    <a:lnTo>
                      <a:pt x="1" y="54"/>
                    </a:lnTo>
                    <a:lnTo>
                      <a:pt x="1" y="54"/>
                    </a:lnTo>
                    <a:lnTo>
                      <a:pt x="1" y="55"/>
                    </a:lnTo>
                    <a:lnTo>
                      <a:pt x="1" y="55"/>
                    </a:lnTo>
                    <a:lnTo>
                      <a:pt x="1" y="56"/>
                    </a:lnTo>
                    <a:lnTo>
                      <a:pt x="1" y="55"/>
                    </a:lnTo>
                    <a:lnTo>
                      <a:pt x="1" y="55"/>
                    </a:lnTo>
                    <a:lnTo>
                      <a:pt x="1" y="55"/>
                    </a:lnTo>
                    <a:lnTo>
                      <a:pt x="1" y="54"/>
                    </a:lnTo>
                    <a:lnTo>
                      <a:pt x="1" y="55"/>
                    </a:lnTo>
                    <a:lnTo>
                      <a:pt x="1" y="54"/>
                    </a:lnTo>
                    <a:lnTo>
                      <a:pt x="1" y="54"/>
                    </a:lnTo>
                    <a:lnTo>
                      <a:pt x="1" y="54"/>
                    </a:lnTo>
                    <a:lnTo>
                      <a:pt x="1" y="54"/>
                    </a:lnTo>
                    <a:lnTo>
                      <a:pt x="1" y="54"/>
                    </a:lnTo>
                    <a:lnTo>
                      <a:pt x="1" y="54"/>
                    </a:lnTo>
                    <a:lnTo>
                      <a:pt x="1" y="54"/>
                    </a:lnTo>
                    <a:lnTo>
                      <a:pt x="1" y="55"/>
                    </a:lnTo>
                    <a:lnTo>
                      <a:pt x="1" y="54"/>
                    </a:lnTo>
                    <a:lnTo>
                      <a:pt x="1" y="54"/>
                    </a:lnTo>
                    <a:lnTo>
                      <a:pt x="1" y="54"/>
                    </a:lnTo>
                    <a:lnTo>
                      <a:pt x="1" y="54"/>
                    </a:lnTo>
                    <a:lnTo>
                      <a:pt x="1" y="54"/>
                    </a:lnTo>
                    <a:lnTo>
                      <a:pt x="1" y="55"/>
                    </a:lnTo>
                    <a:lnTo>
                      <a:pt x="1" y="55"/>
                    </a:lnTo>
                    <a:lnTo>
                      <a:pt x="1" y="54"/>
                    </a:lnTo>
                    <a:lnTo>
                      <a:pt x="1" y="55"/>
                    </a:lnTo>
                    <a:lnTo>
                      <a:pt x="1" y="55"/>
                    </a:lnTo>
                    <a:lnTo>
                      <a:pt x="1" y="55"/>
                    </a:lnTo>
                    <a:lnTo>
                      <a:pt x="1" y="55"/>
                    </a:lnTo>
                    <a:lnTo>
                      <a:pt x="1" y="54"/>
                    </a:lnTo>
                    <a:lnTo>
                      <a:pt x="1" y="55"/>
                    </a:lnTo>
                    <a:lnTo>
                      <a:pt x="1" y="54"/>
                    </a:lnTo>
                    <a:lnTo>
                      <a:pt x="1" y="54"/>
                    </a:lnTo>
                    <a:lnTo>
                      <a:pt x="1" y="53"/>
                    </a:lnTo>
                    <a:lnTo>
                      <a:pt x="1" y="53"/>
                    </a:lnTo>
                    <a:lnTo>
                      <a:pt x="1" y="53"/>
                    </a:lnTo>
                    <a:lnTo>
                      <a:pt x="1" y="52"/>
                    </a:lnTo>
                    <a:lnTo>
                      <a:pt x="1" y="53"/>
                    </a:lnTo>
                    <a:lnTo>
                      <a:pt x="1" y="53"/>
                    </a:lnTo>
                    <a:lnTo>
                      <a:pt x="1" y="53"/>
                    </a:lnTo>
                    <a:lnTo>
                      <a:pt x="1" y="53"/>
                    </a:lnTo>
                    <a:lnTo>
                      <a:pt x="1" y="53"/>
                    </a:lnTo>
                    <a:lnTo>
                      <a:pt x="1" y="53"/>
                    </a:lnTo>
                    <a:lnTo>
                      <a:pt x="1" y="53"/>
                    </a:lnTo>
                    <a:lnTo>
                      <a:pt x="1" y="53"/>
                    </a:lnTo>
                    <a:lnTo>
                      <a:pt x="1" y="53"/>
                    </a:lnTo>
                    <a:lnTo>
                      <a:pt x="1" y="54"/>
                    </a:lnTo>
                    <a:lnTo>
                      <a:pt x="1" y="53"/>
                    </a:lnTo>
                    <a:lnTo>
                      <a:pt x="1" y="54"/>
                    </a:lnTo>
                    <a:lnTo>
                      <a:pt x="1" y="54"/>
                    </a:lnTo>
                    <a:lnTo>
                      <a:pt x="1" y="55"/>
                    </a:lnTo>
                    <a:lnTo>
                      <a:pt x="1" y="56"/>
                    </a:lnTo>
                    <a:lnTo>
                      <a:pt x="1" y="55"/>
                    </a:lnTo>
                    <a:lnTo>
                      <a:pt x="1" y="56"/>
                    </a:lnTo>
                    <a:lnTo>
                      <a:pt x="1" y="56"/>
                    </a:lnTo>
                    <a:lnTo>
                      <a:pt x="1" y="56"/>
                    </a:lnTo>
                    <a:lnTo>
                      <a:pt x="1" y="57"/>
                    </a:lnTo>
                    <a:lnTo>
                      <a:pt x="1" y="57"/>
                    </a:lnTo>
                    <a:lnTo>
                      <a:pt x="1" y="57"/>
                    </a:lnTo>
                    <a:lnTo>
                      <a:pt x="1" y="57"/>
                    </a:lnTo>
                    <a:lnTo>
                      <a:pt x="1" y="57"/>
                    </a:lnTo>
                    <a:lnTo>
                      <a:pt x="1" y="57"/>
                    </a:lnTo>
                    <a:lnTo>
                      <a:pt x="1" y="58"/>
                    </a:lnTo>
                    <a:lnTo>
                      <a:pt x="1" y="58"/>
                    </a:lnTo>
                    <a:lnTo>
                      <a:pt x="1" y="59"/>
                    </a:lnTo>
                    <a:lnTo>
                      <a:pt x="1" y="59"/>
                    </a:lnTo>
                    <a:lnTo>
                      <a:pt x="1" y="58"/>
                    </a:lnTo>
                    <a:lnTo>
                      <a:pt x="1" y="59"/>
                    </a:lnTo>
                    <a:lnTo>
                      <a:pt x="1" y="59"/>
                    </a:lnTo>
                    <a:lnTo>
                      <a:pt x="1" y="59"/>
                    </a:lnTo>
                    <a:lnTo>
                      <a:pt x="1" y="58"/>
                    </a:lnTo>
                    <a:lnTo>
                      <a:pt x="1" y="58"/>
                    </a:lnTo>
                    <a:lnTo>
                      <a:pt x="1" y="58"/>
                    </a:lnTo>
                    <a:lnTo>
                      <a:pt x="1" y="58"/>
                    </a:lnTo>
                    <a:lnTo>
                      <a:pt x="1" y="57"/>
                    </a:lnTo>
                    <a:lnTo>
                      <a:pt x="1" y="57"/>
                    </a:lnTo>
                    <a:lnTo>
                      <a:pt x="1" y="58"/>
                    </a:lnTo>
                    <a:lnTo>
                      <a:pt x="1" y="58"/>
                    </a:lnTo>
                    <a:lnTo>
                      <a:pt x="1" y="58"/>
                    </a:lnTo>
                    <a:lnTo>
                      <a:pt x="1" y="59"/>
                    </a:lnTo>
                    <a:lnTo>
                      <a:pt x="1" y="59"/>
                    </a:lnTo>
                    <a:lnTo>
                      <a:pt x="1" y="59"/>
                    </a:lnTo>
                    <a:lnTo>
                      <a:pt x="1" y="60"/>
                    </a:lnTo>
                    <a:lnTo>
                      <a:pt x="1" y="59"/>
                    </a:lnTo>
                    <a:lnTo>
                      <a:pt x="1" y="59"/>
                    </a:lnTo>
                    <a:lnTo>
                      <a:pt x="1" y="61"/>
                    </a:lnTo>
                    <a:lnTo>
                      <a:pt x="1" y="61"/>
                    </a:lnTo>
                    <a:lnTo>
                      <a:pt x="1" y="60"/>
                    </a:lnTo>
                    <a:lnTo>
                      <a:pt x="1" y="59"/>
                    </a:lnTo>
                    <a:lnTo>
                      <a:pt x="1" y="59"/>
                    </a:lnTo>
                    <a:lnTo>
                      <a:pt x="1" y="58"/>
                    </a:lnTo>
                    <a:lnTo>
                      <a:pt x="1" y="57"/>
                    </a:lnTo>
                    <a:lnTo>
                      <a:pt x="1" y="56"/>
                    </a:lnTo>
                    <a:lnTo>
                      <a:pt x="1" y="56"/>
                    </a:lnTo>
                    <a:lnTo>
                      <a:pt x="1" y="56"/>
                    </a:lnTo>
                    <a:lnTo>
                      <a:pt x="1" y="56"/>
                    </a:lnTo>
                    <a:lnTo>
                      <a:pt x="1" y="55"/>
                    </a:lnTo>
                    <a:lnTo>
                      <a:pt x="1" y="55"/>
                    </a:lnTo>
                    <a:lnTo>
                      <a:pt x="1" y="55"/>
                    </a:lnTo>
                    <a:lnTo>
                      <a:pt x="1" y="55"/>
                    </a:lnTo>
                    <a:lnTo>
                      <a:pt x="1" y="54"/>
                    </a:lnTo>
                    <a:lnTo>
                      <a:pt x="1" y="54"/>
                    </a:lnTo>
                    <a:lnTo>
                      <a:pt x="1" y="53"/>
                    </a:lnTo>
                    <a:lnTo>
                      <a:pt x="1" y="53"/>
                    </a:lnTo>
                    <a:lnTo>
                      <a:pt x="1" y="53"/>
                    </a:lnTo>
                    <a:lnTo>
                      <a:pt x="1" y="53"/>
                    </a:lnTo>
                    <a:lnTo>
                      <a:pt x="1" y="52"/>
                    </a:lnTo>
                    <a:lnTo>
                      <a:pt x="1" y="51"/>
                    </a:lnTo>
                    <a:lnTo>
                      <a:pt x="1" y="52"/>
                    </a:lnTo>
                    <a:lnTo>
                      <a:pt x="1" y="51"/>
                    </a:lnTo>
                    <a:lnTo>
                      <a:pt x="1" y="52"/>
                    </a:lnTo>
                    <a:lnTo>
                      <a:pt x="1" y="53"/>
                    </a:lnTo>
                    <a:lnTo>
                      <a:pt x="1" y="53"/>
                    </a:lnTo>
                    <a:lnTo>
                      <a:pt x="1" y="54"/>
                    </a:lnTo>
                    <a:lnTo>
                      <a:pt x="1" y="53"/>
                    </a:lnTo>
                    <a:lnTo>
                      <a:pt x="1" y="54"/>
                    </a:lnTo>
                    <a:lnTo>
                      <a:pt x="1" y="54"/>
                    </a:lnTo>
                    <a:lnTo>
                      <a:pt x="1" y="54"/>
                    </a:lnTo>
                    <a:lnTo>
                      <a:pt x="1" y="54"/>
                    </a:lnTo>
                    <a:lnTo>
                      <a:pt x="1" y="54"/>
                    </a:lnTo>
                    <a:lnTo>
                      <a:pt x="1" y="54"/>
                    </a:lnTo>
                    <a:lnTo>
                      <a:pt x="1" y="55"/>
                    </a:lnTo>
                    <a:lnTo>
                      <a:pt x="1" y="54"/>
                    </a:lnTo>
                    <a:lnTo>
                      <a:pt x="1" y="54"/>
                    </a:lnTo>
                    <a:lnTo>
                      <a:pt x="1" y="54"/>
                    </a:lnTo>
                    <a:lnTo>
                      <a:pt x="1" y="55"/>
                    </a:lnTo>
                    <a:lnTo>
                      <a:pt x="1" y="54"/>
                    </a:lnTo>
                    <a:lnTo>
                      <a:pt x="1" y="55"/>
                    </a:lnTo>
                    <a:lnTo>
                      <a:pt x="1" y="54"/>
                    </a:lnTo>
                    <a:lnTo>
                      <a:pt x="1" y="54"/>
                    </a:lnTo>
                    <a:lnTo>
                      <a:pt x="1" y="53"/>
                    </a:lnTo>
                    <a:lnTo>
                      <a:pt x="1" y="52"/>
                    </a:lnTo>
                    <a:lnTo>
                      <a:pt x="1" y="53"/>
                    </a:lnTo>
                    <a:lnTo>
                      <a:pt x="1" y="53"/>
                    </a:lnTo>
                    <a:lnTo>
                      <a:pt x="1" y="53"/>
                    </a:lnTo>
                    <a:lnTo>
                      <a:pt x="1" y="54"/>
                    </a:lnTo>
                    <a:lnTo>
                      <a:pt x="1" y="53"/>
                    </a:lnTo>
                    <a:lnTo>
                      <a:pt x="1" y="54"/>
                    </a:lnTo>
                    <a:lnTo>
                      <a:pt x="1" y="54"/>
                    </a:lnTo>
                    <a:lnTo>
                      <a:pt x="1" y="54"/>
                    </a:lnTo>
                    <a:lnTo>
                      <a:pt x="1" y="54"/>
                    </a:lnTo>
                    <a:lnTo>
                      <a:pt x="1" y="54"/>
                    </a:lnTo>
                    <a:lnTo>
                      <a:pt x="1" y="54"/>
                    </a:lnTo>
                    <a:lnTo>
                      <a:pt x="1" y="55"/>
                    </a:lnTo>
                    <a:lnTo>
                      <a:pt x="1" y="55"/>
                    </a:lnTo>
                    <a:lnTo>
                      <a:pt x="1" y="56"/>
                    </a:lnTo>
                    <a:lnTo>
                      <a:pt x="1" y="56"/>
                    </a:lnTo>
                    <a:lnTo>
                      <a:pt x="1" y="56"/>
                    </a:lnTo>
                    <a:lnTo>
                      <a:pt x="1" y="55"/>
                    </a:lnTo>
                    <a:lnTo>
                      <a:pt x="1" y="55"/>
                    </a:lnTo>
                    <a:lnTo>
                      <a:pt x="1" y="54"/>
                    </a:lnTo>
                    <a:lnTo>
                      <a:pt x="1" y="54"/>
                    </a:lnTo>
                    <a:lnTo>
                      <a:pt x="1" y="54"/>
                    </a:lnTo>
                    <a:lnTo>
                      <a:pt x="1" y="54"/>
                    </a:lnTo>
                    <a:lnTo>
                      <a:pt x="1" y="53"/>
                    </a:lnTo>
                    <a:lnTo>
                      <a:pt x="1" y="53"/>
                    </a:lnTo>
                    <a:lnTo>
                      <a:pt x="1" y="53"/>
                    </a:lnTo>
                    <a:lnTo>
                      <a:pt x="1" y="53"/>
                    </a:lnTo>
                    <a:lnTo>
                      <a:pt x="1" y="54"/>
                    </a:lnTo>
                    <a:lnTo>
                      <a:pt x="1" y="54"/>
                    </a:lnTo>
                    <a:lnTo>
                      <a:pt x="1" y="54"/>
                    </a:lnTo>
                    <a:lnTo>
                      <a:pt x="1" y="54"/>
                    </a:lnTo>
                    <a:lnTo>
                      <a:pt x="1" y="55"/>
                    </a:lnTo>
                    <a:lnTo>
                      <a:pt x="1" y="54"/>
                    </a:lnTo>
                    <a:lnTo>
                      <a:pt x="1" y="54"/>
                    </a:lnTo>
                    <a:lnTo>
                      <a:pt x="1" y="55"/>
                    </a:lnTo>
                    <a:lnTo>
                      <a:pt x="1" y="54"/>
                    </a:lnTo>
                    <a:lnTo>
                      <a:pt x="1" y="54"/>
                    </a:lnTo>
                    <a:lnTo>
                      <a:pt x="1" y="54"/>
                    </a:lnTo>
                    <a:lnTo>
                      <a:pt x="1" y="54"/>
                    </a:lnTo>
                    <a:lnTo>
                      <a:pt x="1" y="54"/>
                    </a:lnTo>
                    <a:lnTo>
                      <a:pt x="1" y="54"/>
                    </a:lnTo>
                    <a:lnTo>
                      <a:pt x="1" y="54"/>
                    </a:lnTo>
                    <a:lnTo>
                      <a:pt x="1" y="54"/>
                    </a:lnTo>
                    <a:lnTo>
                      <a:pt x="1" y="53"/>
                    </a:lnTo>
                    <a:lnTo>
                      <a:pt x="1" y="54"/>
                    </a:lnTo>
                    <a:lnTo>
                      <a:pt x="1" y="53"/>
                    </a:lnTo>
                    <a:lnTo>
                      <a:pt x="1" y="53"/>
                    </a:lnTo>
                    <a:lnTo>
                      <a:pt x="1" y="53"/>
                    </a:lnTo>
                    <a:lnTo>
                      <a:pt x="1" y="52"/>
                    </a:lnTo>
                    <a:lnTo>
                      <a:pt x="1" y="51"/>
                    </a:lnTo>
                    <a:lnTo>
                      <a:pt x="1" y="51"/>
                    </a:lnTo>
                    <a:lnTo>
                      <a:pt x="1" y="51"/>
                    </a:lnTo>
                    <a:lnTo>
                      <a:pt x="1" y="51"/>
                    </a:lnTo>
                    <a:lnTo>
                      <a:pt x="1" y="52"/>
                    </a:lnTo>
                    <a:lnTo>
                      <a:pt x="1" y="52"/>
                    </a:lnTo>
                    <a:lnTo>
                      <a:pt x="1" y="52"/>
                    </a:lnTo>
                    <a:lnTo>
                      <a:pt x="1" y="52"/>
                    </a:lnTo>
                    <a:lnTo>
                      <a:pt x="1" y="53"/>
                    </a:lnTo>
                    <a:lnTo>
                      <a:pt x="1" y="53"/>
                    </a:lnTo>
                    <a:lnTo>
                      <a:pt x="1" y="52"/>
                    </a:lnTo>
                    <a:lnTo>
                      <a:pt x="1" y="53"/>
                    </a:lnTo>
                    <a:lnTo>
                      <a:pt x="1" y="52"/>
                    </a:lnTo>
                    <a:lnTo>
                      <a:pt x="1" y="52"/>
                    </a:lnTo>
                    <a:lnTo>
                      <a:pt x="1" y="51"/>
                    </a:lnTo>
                    <a:lnTo>
                      <a:pt x="1" y="51"/>
                    </a:lnTo>
                    <a:lnTo>
                      <a:pt x="1" y="50"/>
                    </a:lnTo>
                    <a:lnTo>
                      <a:pt x="1" y="51"/>
                    </a:lnTo>
                    <a:lnTo>
                      <a:pt x="1" y="51"/>
                    </a:lnTo>
                    <a:lnTo>
                      <a:pt x="1" y="52"/>
                    </a:lnTo>
                    <a:lnTo>
                      <a:pt x="1" y="53"/>
                    </a:lnTo>
                    <a:lnTo>
                      <a:pt x="1" y="53"/>
                    </a:lnTo>
                    <a:lnTo>
                      <a:pt x="1" y="53"/>
                    </a:lnTo>
                    <a:lnTo>
                      <a:pt x="1" y="53"/>
                    </a:lnTo>
                    <a:lnTo>
                      <a:pt x="1" y="53"/>
                    </a:lnTo>
                    <a:lnTo>
                      <a:pt x="1" y="53"/>
                    </a:lnTo>
                    <a:lnTo>
                      <a:pt x="1" y="53"/>
                    </a:lnTo>
                    <a:lnTo>
                      <a:pt x="1" y="53"/>
                    </a:lnTo>
                    <a:lnTo>
                      <a:pt x="1" y="53"/>
                    </a:lnTo>
                    <a:lnTo>
                      <a:pt x="1" y="54"/>
                    </a:lnTo>
                    <a:lnTo>
                      <a:pt x="1" y="53"/>
                    </a:lnTo>
                    <a:lnTo>
                      <a:pt x="1" y="54"/>
                    </a:lnTo>
                    <a:lnTo>
                      <a:pt x="1" y="54"/>
                    </a:lnTo>
                    <a:lnTo>
                      <a:pt x="1" y="54"/>
                    </a:lnTo>
                    <a:lnTo>
                      <a:pt x="1" y="55"/>
                    </a:lnTo>
                    <a:lnTo>
                      <a:pt x="1" y="55"/>
                    </a:lnTo>
                    <a:lnTo>
                      <a:pt x="1" y="55"/>
                    </a:lnTo>
                    <a:lnTo>
                      <a:pt x="1" y="56"/>
                    </a:lnTo>
                    <a:lnTo>
                      <a:pt x="1" y="55"/>
                    </a:lnTo>
                    <a:lnTo>
                      <a:pt x="1" y="56"/>
                    </a:lnTo>
                    <a:lnTo>
                      <a:pt x="1" y="56"/>
                    </a:lnTo>
                    <a:lnTo>
                      <a:pt x="1" y="56"/>
                    </a:lnTo>
                    <a:lnTo>
                      <a:pt x="1" y="56"/>
                    </a:lnTo>
                    <a:lnTo>
                      <a:pt x="1" y="56"/>
                    </a:lnTo>
                    <a:lnTo>
                      <a:pt x="1" y="56"/>
                    </a:lnTo>
                    <a:lnTo>
                      <a:pt x="1" y="56"/>
                    </a:lnTo>
                    <a:lnTo>
                      <a:pt x="1" y="55"/>
                    </a:lnTo>
                    <a:lnTo>
                      <a:pt x="1" y="55"/>
                    </a:lnTo>
                    <a:lnTo>
                      <a:pt x="1" y="55"/>
                    </a:lnTo>
                    <a:lnTo>
                      <a:pt x="1" y="54"/>
                    </a:lnTo>
                    <a:lnTo>
                      <a:pt x="1" y="54"/>
                    </a:lnTo>
                    <a:lnTo>
                      <a:pt x="1" y="55"/>
                    </a:lnTo>
                    <a:lnTo>
                      <a:pt x="1" y="55"/>
                    </a:lnTo>
                    <a:lnTo>
                      <a:pt x="1" y="56"/>
                    </a:lnTo>
                    <a:lnTo>
                      <a:pt x="1" y="56"/>
                    </a:lnTo>
                    <a:lnTo>
                      <a:pt x="1" y="56"/>
                    </a:lnTo>
                  </a:path>
                </a:pathLst>
              </a:custGeom>
              <a:noFill/>
              <a:ln w="0">
                <a:solidFill>
                  <a:srgbClr val="3366FF"/>
                </a:solidFill>
                <a:prstDash val="solid"/>
                <a:round/>
                <a:headEnd/>
                <a:tailEnd/>
              </a:ln>
            </p:spPr>
            <p:txBody>
              <a:bodyPr/>
              <a:lstStyle/>
              <a:p>
                <a:endParaRPr lang="en-GB"/>
              </a:p>
            </p:txBody>
          </p:sp>
          <p:sp>
            <p:nvSpPr>
              <p:cNvPr id="186064" name="Freeform 720"/>
              <p:cNvSpPr>
                <a:spLocks/>
              </p:cNvSpPr>
              <p:nvPr/>
            </p:nvSpPr>
            <p:spPr bwMode="auto">
              <a:xfrm>
                <a:off x="3126" y="3557"/>
                <a:ext cx="6" cy="360"/>
              </a:xfrm>
              <a:custGeom>
                <a:avLst/>
                <a:gdLst/>
                <a:ahLst/>
                <a:cxnLst>
                  <a:cxn ang="0">
                    <a:pos x="0" y="57"/>
                  </a:cxn>
                  <a:cxn ang="0">
                    <a:pos x="0" y="59"/>
                  </a:cxn>
                  <a:cxn ang="0">
                    <a:pos x="0" y="58"/>
                  </a:cxn>
                  <a:cxn ang="0">
                    <a:pos x="0" y="54"/>
                  </a:cxn>
                  <a:cxn ang="0">
                    <a:pos x="0" y="54"/>
                  </a:cxn>
                  <a:cxn ang="0">
                    <a:pos x="0" y="53"/>
                  </a:cxn>
                  <a:cxn ang="0">
                    <a:pos x="0" y="52"/>
                  </a:cxn>
                  <a:cxn ang="0">
                    <a:pos x="0" y="51"/>
                  </a:cxn>
                  <a:cxn ang="0">
                    <a:pos x="0" y="46"/>
                  </a:cxn>
                  <a:cxn ang="0">
                    <a:pos x="0" y="40"/>
                  </a:cxn>
                  <a:cxn ang="0">
                    <a:pos x="0" y="33"/>
                  </a:cxn>
                  <a:cxn ang="0">
                    <a:pos x="0" y="29"/>
                  </a:cxn>
                  <a:cxn ang="0">
                    <a:pos x="0" y="27"/>
                  </a:cxn>
                  <a:cxn ang="0">
                    <a:pos x="0" y="23"/>
                  </a:cxn>
                  <a:cxn ang="0">
                    <a:pos x="0" y="22"/>
                  </a:cxn>
                  <a:cxn ang="0">
                    <a:pos x="0" y="20"/>
                  </a:cxn>
                  <a:cxn ang="0">
                    <a:pos x="0" y="16"/>
                  </a:cxn>
                  <a:cxn ang="0">
                    <a:pos x="0" y="14"/>
                  </a:cxn>
                  <a:cxn ang="0">
                    <a:pos x="0" y="14"/>
                  </a:cxn>
                  <a:cxn ang="0">
                    <a:pos x="0" y="15"/>
                  </a:cxn>
                  <a:cxn ang="0">
                    <a:pos x="0" y="12"/>
                  </a:cxn>
                  <a:cxn ang="0">
                    <a:pos x="0" y="13"/>
                  </a:cxn>
                  <a:cxn ang="0">
                    <a:pos x="0" y="15"/>
                  </a:cxn>
                  <a:cxn ang="0">
                    <a:pos x="0" y="13"/>
                  </a:cxn>
                  <a:cxn ang="0">
                    <a:pos x="0" y="11"/>
                  </a:cxn>
                  <a:cxn ang="0">
                    <a:pos x="0" y="11"/>
                  </a:cxn>
                  <a:cxn ang="0">
                    <a:pos x="0" y="9"/>
                  </a:cxn>
                  <a:cxn ang="0">
                    <a:pos x="0" y="10"/>
                  </a:cxn>
                  <a:cxn ang="0">
                    <a:pos x="0" y="10"/>
                  </a:cxn>
                  <a:cxn ang="0">
                    <a:pos x="0" y="11"/>
                  </a:cxn>
                  <a:cxn ang="0">
                    <a:pos x="0" y="10"/>
                  </a:cxn>
                  <a:cxn ang="0">
                    <a:pos x="0" y="10"/>
                  </a:cxn>
                  <a:cxn ang="0">
                    <a:pos x="0" y="11"/>
                  </a:cxn>
                  <a:cxn ang="0">
                    <a:pos x="0" y="10"/>
                  </a:cxn>
                  <a:cxn ang="0">
                    <a:pos x="0" y="8"/>
                  </a:cxn>
                  <a:cxn ang="0">
                    <a:pos x="0" y="10"/>
                  </a:cxn>
                  <a:cxn ang="0">
                    <a:pos x="0" y="8"/>
                  </a:cxn>
                  <a:cxn ang="0">
                    <a:pos x="0" y="7"/>
                  </a:cxn>
                  <a:cxn ang="0">
                    <a:pos x="0" y="8"/>
                  </a:cxn>
                  <a:cxn ang="0">
                    <a:pos x="0" y="6"/>
                  </a:cxn>
                  <a:cxn ang="0">
                    <a:pos x="0" y="8"/>
                  </a:cxn>
                  <a:cxn ang="0">
                    <a:pos x="0" y="5"/>
                  </a:cxn>
                  <a:cxn ang="0">
                    <a:pos x="0" y="4"/>
                  </a:cxn>
                  <a:cxn ang="0">
                    <a:pos x="0" y="3"/>
                  </a:cxn>
                  <a:cxn ang="0">
                    <a:pos x="0" y="3"/>
                  </a:cxn>
                  <a:cxn ang="0">
                    <a:pos x="0" y="2"/>
                  </a:cxn>
                  <a:cxn ang="0">
                    <a:pos x="0" y="2"/>
                  </a:cxn>
                  <a:cxn ang="0">
                    <a:pos x="0" y="5"/>
                  </a:cxn>
                  <a:cxn ang="0">
                    <a:pos x="0" y="7"/>
                  </a:cxn>
                  <a:cxn ang="0">
                    <a:pos x="0" y="9"/>
                  </a:cxn>
                  <a:cxn ang="0">
                    <a:pos x="0" y="9"/>
                  </a:cxn>
                  <a:cxn ang="0">
                    <a:pos x="0" y="8"/>
                  </a:cxn>
                  <a:cxn ang="0">
                    <a:pos x="0" y="10"/>
                  </a:cxn>
                  <a:cxn ang="0">
                    <a:pos x="0" y="10"/>
                  </a:cxn>
                  <a:cxn ang="0">
                    <a:pos x="0" y="9"/>
                  </a:cxn>
                  <a:cxn ang="0">
                    <a:pos x="0" y="10"/>
                  </a:cxn>
                  <a:cxn ang="0">
                    <a:pos x="0" y="8"/>
                  </a:cxn>
                  <a:cxn ang="0">
                    <a:pos x="1" y="8"/>
                  </a:cxn>
                  <a:cxn ang="0">
                    <a:pos x="1" y="7"/>
                  </a:cxn>
                  <a:cxn ang="0">
                    <a:pos x="1" y="2"/>
                  </a:cxn>
                  <a:cxn ang="0">
                    <a:pos x="1" y="2"/>
                  </a:cxn>
                  <a:cxn ang="0">
                    <a:pos x="1" y="2"/>
                  </a:cxn>
                  <a:cxn ang="0">
                    <a:pos x="1" y="0"/>
                  </a:cxn>
                </a:cxnLst>
                <a:rect l="0" t="0" r="r" b="b"/>
                <a:pathLst>
                  <a:path w="1" h="60">
                    <a:moveTo>
                      <a:pt x="0" y="56"/>
                    </a:moveTo>
                    <a:lnTo>
                      <a:pt x="0" y="56"/>
                    </a:lnTo>
                    <a:lnTo>
                      <a:pt x="0" y="57"/>
                    </a:lnTo>
                    <a:lnTo>
                      <a:pt x="0" y="56"/>
                    </a:lnTo>
                    <a:lnTo>
                      <a:pt x="0" y="57"/>
                    </a:lnTo>
                    <a:lnTo>
                      <a:pt x="0" y="56"/>
                    </a:lnTo>
                    <a:lnTo>
                      <a:pt x="0" y="56"/>
                    </a:lnTo>
                    <a:lnTo>
                      <a:pt x="0" y="56"/>
                    </a:lnTo>
                    <a:lnTo>
                      <a:pt x="0" y="57"/>
                    </a:lnTo>
                    <a:lnTo>
                      <a:pt x="0" y="57"/>
                    </a:lnTo>
                    <a:lnTo>
                      <a:pt x="0" y="57"/>
                    </a:lnTo>
                    <a:lnTo>
                      <a:pt x="0" y="58"/>
                    </a:lnTo>
                    <a:lnTo>
                      <a:pt x="0" y="58"/>
                    </a:lnTo>
                    <a:lnTo>
                      <a:pt x="0" y="59"/>
                    </a:lnTo>
                    <a:lnTo>
                      <a:pt x="0" y="59"/>
                    </a:lnTo>
                    <a:lnTo>
                      <a:pt x="0" y="59"/>
                    </a:lnTo>
                    <a:lnTo>
                      <a:pt x="0" y="59"/>
                    </a:lnTo>
                    <a:lnTo>
                      <a:pt x="0" y="60"/>
                    </a:lnTo>
                    <a:lnTo>
                      <a:pt x="0" y="59"/>
                    </a:lnTo>
                    <a:lnTo>
                      <a:pt x="0" y="59"/>
                    </a:lnTo>
                    <a:lnTo>
                      <a:pt x="0" y="59"/>
                    </a:lnTo>
                    <a:lnTo>
                      <a:pt x="0" y="59"/>
                    </a:lnTo>
                    <a:lnTo>
                      <a:pt x="0" y="60"/>
                    </a:lnTo>
                    <a:lnTo>
                      <a:pt x="0" y="59"/>
                    </a:lnTo>
                    <a:lnTo>
                      <a:pt x="0" y="60"/>
                    </a:lnTo>
                    <a:lnTo>
                      <a:pt x="0" y="60"/>
                    </a:lnTo>
                    <a:lnTo>
                      <a:pt x="0" y="59"/>
                    </a:lnTo>
                    <a:lnTo>
                      <a:pt x="0" y="59"/>
                    </a:lnTo>
                    <a:lnTo>
                      <a:pt x="0" y="59"/>
                    </a:lnTo>
                    <a:lnTo>
                      <a:pt x="0" y="58"/>
                    </a:lnTo>
                    <a:lnTo>
                      <a:pt x="0" y="58"/>
                    </a:lnTo>
                    <a:lnTo>
                      <a:pt x="0" y="58"/>
                    </a:lnTo>
                    <a:lnTo>
                      <a:pt x="0" y="58"/>
                    </a:lnTo>
                    <a:lnTo>
                      <a:pt x="0" y="58"/>
                    </a:lnTo>
                    <a:lnTo>
                      <a:pt x="0" y="58"/>
                    </a:lnTo>
                    <a:lnTo>
                      <a:pt x="0" y="58"/>
                    </a:lnTo>
                    <a:lnTo>
                      <a:pt x="0" y="57"/>
                    </a:lnTo>
                    <a:lnTo>
                      <a:pt x="0" y="58"/>
                    </a:lnTo>
                    <a:lnTo>
                      <a:pt x="0" y="57"/>
                    </a:lnTo>
                    <a:lnTo>
                      <a:pt x="0" y="57"/>
                    </a:lnTo>
                    <a:lnTo>
                      <a:pt x="0" y="56"/>
                    </a:lnTo>
                    <a:lnTo>
                      <a:pt x="0" y="55"/>
                    </a:lnTo>
                    <a:lnTo>
                      <a:pt x="0" y="55"/>
                    </a:lnTo>
                    <a:lnTo>
                      <a:pt x="0" y="54"/>
                    </a:lnTo>
                    <a:lnTo>
                      <a:pt x="0" y="53"/>
                    </a:lnTo>
                    <a:lnTo>
                      <a:pt x="0" y="54"/>
                    </a:lnTo>
                    <a:lnTo>
                      <a:pt x="0" y="53"/>
                    </a:lnTo>
                    <a:lnTo>
                      <a:pt x="0" y="53"/>
                    </a:lnTo>
                    <a:lnTo>
                      <a:pt x="0" y="53"/>
                    </a:lnTo>
                    <a:lnTo>
                      <a:pt x="0" y="53"/>
                    </a:lnTo>
                    <a:lnTo>
                      <a:pt x="0" y="54"/>
                    </a:lnTo>
                    <a:lnTo>
                      <a:pt x="0" y="54"/>
                    </a:lnTo>
                    <a:lnTo>
                      <a:pt x="0" y="54"/>
                    </a:lnTo>
                    <a:lnTo>
                      <a:pt x="0" y="54"/>
                    </a:lnTo>
                    <a:lnTo>
                      <a:pt x="0" y="54"/>
                    </a:lnTo>
                    <a:lnTo>
                      <a:pt x="0" y="53"/>
                    </a:lnTo>
                    <a:lnTo>
                      <a:pt x="0" y="54"/>
                    </a:lnTo>
                    <a:lnTo>
                      <a:pt x="0" y="53"/>
                    </a:lnTo>
                    <a:lnTo>
                      <a:pt x="0" y="54"/>
                    </a:lnTo>
                    <a:lnTo>
                      <a:pt x="0" y="53"/>
                    </a:lnTo>
                    <a:lnTo>
                      <a:pt x="0" y="54"/>
                    </a:lnTo>
                    <a:lnTo>
                      <a:pt x="0" y="54"/>
                    </a:lnTo>
                    <a:lnTo>
                      <a:pt x="0" y="54"/>
                    </a:lnTo>
                    <a:lnTo>
                      <a:pt x="0" y="53"/>
                    </a:lnTo>
                    <a:lnTo>
                      <a:pt x="0" y="53"/>
                    </a:lnTo>
                    <a:lnTo>
                      <a:pt x="0" y="53"/>
                    </a:lnTo>
                    <a:lnTo>
                      <a:pt x="0" y="52"/>
                    </a:lnTo>
                    <a:lnTo>
                      <a:pt x="0" y="51"/>
                    </a:lnTo>
                    <a:lnTo>
                      <a:pt x="0" y="52"/>
                    </a:lnTo>
                    <a:lnTo>
                      <a:pt x="0" y="53"/>
                    </a:lnTo>
                    <a:lnTo>
                      <a:pt x="0" y="52"/>
                    </a:lnTo>
                    <a:lnTo>
                      <a:pt x="0" y="53"/>
                    </a:lnTo>
                    <a:lnTo>
                      <a:pt x="0" y="53"/>
                    </a:lnTo>
                    <a:lnTo>
                      <a:pt x="0" y="53"/>
                    </a:lnTo>
                    <a:lnTo>
                      <a:pt x="0" y="52"/>
                    </a:lnTo>
                    <a:lnTo>
                      <a:pt x="0" y="51"/>
                    </a:lnTo>
                    <a:lnTo>
                      <a:pt x="0" y="52"/>
                    </a:lnTo>
                    <a:lnTo>
                      <a:pt x="0" y="51"/>
                    </a:lnTo>
                    <a:lnTo>
                      <a:pt x="0" y="52"/>
                    </a:lnTo>
                    <a:lnTo>
                      <a:pt x="0" y="51"/>
                    </a:lnTo>
                    <a:lnTo>
                      <a:pt x="0" y="52"/>
                    </a:lnTo>
                    <a:lnTo>
                      <a:pt x="0" y="52"/>
                    </a:lnTo>
                    <a:lnTo>
                      <a:pt x="0" y="53"/>
                    </a:lnTo>
                    <a:lnTo>
                      <a:pt x="0" y="52"/>
                    </a:lnTo>
                    <a:lnTo>
                      <a:pt x="0" y="51"/>
                    </a:lnTo>
                    <a:lnTo>
                      <a:pt x="0" y="52"/>
                    </a:lnTo>
                    <a:lnTo>
                      <a:pt x="0" y="51"/>
                    </a:lnTo>
                    <a:lnTo>
                      <a:pt x="0" y="51"/>
                    </a:lnTo>
                    <a:lnTo>
                      <a:pt x="0" y="50"/>
                    </a:lnTo>
                    <a:lnTo>
                      <a:pt x="0" y="51"/>
                    </a:lnTo>
                    <a:lnTo>
                      <a:pt x="0" y="51"/>
                    </a:lnTo>
                    <a:lnTo>
                      <a:pt x="0" y="51"/>
                    </a:lnTo>
                    <a:lnTo>
                      <a:pt x="0" y="51"/>
                    </a:lnTo>
                    <a:lnTo>
                      <a:pt x="0" y="58"/>
                    </a:lnTo>
                    <a:lnTo>
                      <a:pt x="0" y="53"/>
                    </a:lnTo>
                    <a:lnTo>
                      <a:pt x="0" y="50"/>
                    </a:lnTo>
                    <a:lnTo>
                      <a:pt x="0" y="48"/>
                    </a:lnTo>
                    <a:lnTo>
                      <a:pt x="0" y="47"/>
                    </a:lnTo>
                    <a:lnTo>
                      <a:pt x="0" y="46"/>
                    </a:lnTo>
                    <a:lnTo>
                      <a:pt x="0" y="46"/>
                    </a:lnTo>
                    <a:lnTo>
                      <a:pt x="0" y="45"/>
                    </a:lnTo>
                    <a:lnTo>
                      <a:pt x="0" y="44"/>
                    </a:lnTo>
                    <a:lnTo>
                      <a:pt x="0" y="43"/>
                    </a:lnTo>
                    <a:lnTo>
                      <a:pt x="0" y="42"/>
                    </a:lnTo>
                    <a:lnTo>
                      <a:pt x="0" y="41"/>
                    </a:lnTo>
                    <a:lnTo>
                      <a:pt x="0" y="41"/>
                    </a:lnTo>
                    <a:lnTo>
                      <a:pt x="0" y="41"/>
                    </a:lnTo>
                    <a:lnTo>
                      <a:pt x="0" y="40"/>
                    </a:lnTo>
                    <a:lnTo>
                      <a:pt x="0" y="40"/>
                    </a:lnTo>
                    <a:lnTo>
                      <a:pt x="0" y="40"/>
                    </a:lnTo>
                    <a:lnTo>
                      <a:pt x="0" y="39"/>
                    </a:lnTo>
                    <a:lnTo>
                      <a:pt x="0" y="38"/>
                    </a:lnTo>
                    <a:lnTo>
                      <a:pt x="0" y="37"/>
                    </a:lnTo>
                    <a:lnTo>
                      <a:pt x="0" y="37"/>
                    </a:lnTo>
                    <a:lnTo>
                      <a:pt x="0" y="36"/>
                    </a:lnTo>
                    <a:lnTo>
                      <a:pt x="0" y="36"/>
                    </a:lnTo>
                    <a:lnTo>
                      <a:pt x="0" y="35"/>
                    </a:lnTo>
                    <a:lnTo>
                      <a:pt x="0" y="35"/>
                    </a:lnTo>
                    <a:lnTo>
                      <a:pt x="0" y="34"/>
                    </a:lnTo>
                    <a:lnTo>
                      <a:pt x="0" y="34"/>
                    </a:lnTo>
                    <a:lnTo>
                      <a:pt x="0" y="33"/>
                    </a:lnTo>
                    <a:lnTo>
                      <a:pt x="0" y="33"/>
                    </a:lnTo>
                    <a:lnTo>
                      <a:pt x="0" y="32"/>
                    </a:lnTo>
                    <a:lnTo>
                      <a:pt x="0" y="32"/>
                    </a:lnTo>
                    <a:lnTo>
                      <a:pt x="0" y="32"/>
                    </a:lnTo>
                    <a:lnTo>
                      <a:pt x="0" y="31"/>
                    </a:lnTo>
                    <a:lnTo>
                      <a:pt x="0" y="31"/>
                    </a:lnTo>
                    <a:lnTo>
                      <a:pt x="0" y="31"/>
                    </a:lnTo>
                    <a:lnTo>
                      <a:pt x="0" y="31"/>
                    </a:lnTo>
                    <a:lnTo>
                      <a:pt x="0" y="30"/>
                    </a:lnTo>
                    <a:lnTo>
                      <a:pt x="0" y="30"/>
                    </a:lnTo>
                    <a:lnTo>
                      <a:pt x="0" y="29"/>
                    </a:lnTo>
                    <a:lnTo>
                      <a:pt x="0" y="29"/>
                    </a:lnTo>
                    <a:lnTo>
                      <a:pt x="0" y="28"/>
                    </a:lnTo>
                    <a:lnTo>
                      <a:pt x="0" y="28"/>
                    </a:lnTo>
                    <a:lnTo>
                      <a:pt x="0" y="28"/>
                    </a:lnTo>
                    <a:lnTo>
                      <a:pt x="0" y="28"/>
                    </a:lnTo>
                    <a:lnTo>
                      <a:pt x="0" y="29"/>
                    </a:lnTo>
                    <a:lnTo>
                      <a:pt x="0" y="28"/>
                    </a:lnTo>
                    <a:lnTo>
                      <a:pt x="0" y="28"/>
                    </a:lnTo>
                    <a:lnTo>
                      <a:pt x="0" y="27"/>
                    </a:lnTo>
                    <a:lnTo>
                      <a:pt x="0" y="28"/>
                    </a:lnTo>
                    <a:lnTo>
                      <a:pt x="0" y="27"/>
                    </a:lnTo>
                    <a:lnTo>
                      <a:pt x="0" y="27"/>
                    </a:lnTo>
                    <a:lnTo>
                      <a:pt x="0" y="27"/>
                    </a:lnTo>
                    <a:lnTo>
                      <a:pt x="0" y="26"/>
                    </a:lnTo>
                    <a:lnTo>
                      <a:pt x="0" y="27"/>
                    </a:lnTo>
                    <a:lnTo>
                      <a:pt x="0" y="26"/>
                    </a:lnTo>
                    <a:lnTo>
                      <a:pt x="0" y="26"/>
                    </a:lnTo>
                    <a:lnTo>
                      <a:pt x="0" y="25"/>
                    </a:lnTo>
                    <a:lnTo>
                      <a:pt x="0" y="25"/>
                    </a:lnTo>
                    <a:lnTo>
                      <a:pt x="0" y="24"/>
                    </a:lnTo>
                    <a:lnTo>
                      <a:pt x="0" y="24"/>
                    </a:lnTo>
                    <a:lnTo>
                      <a:pt x="0" y="23"/>
                    </a:lnTo>
                    <a:lnTo>
                      <a:pt x="0" y="23"/>
                    </a:lnTo>
                    <a:lnTo>
                      <a:pt x="0" y="22"/>
                    </a:lnTo>
                    <a:lnTo>
                      <a:pt x="0" y="22"/>
                    </a:lnTo>
                    <a:lnTo>
                      <a:pt x="0" y="22"/>
                    </a:lnTo>
                    <a:lnTo>
                      <a:pt x="0" y="22"/>
                    </a:lnTo>
                    <a:lnTo>
                      <a:pt x="0" y="22"/>
                    </a:lnTo>
                    <a:lnTo>
                      <a:pt x="0" y="22"/>
                    </a:lnTo>
                    <a:lnTo>
                      <a:pt x="0" y="23"/>
                    </a:lnTo>
                    <a:lnTo>
                      <a:pt x="0" y="22"/>
                    </a:lnTo>
                    <a:lnTo>
                      <a:pt x="0" y="22"/>
                    </a:lnTo>
                    <a:lnTo>
                      <a:pt x="0" y="22"/>
                    </a:lnTo>
                    <a:lnTo>
                      <a:pt x="0" y="22"/>
                    </a:lnTo>
                    <a:lnTo>
                      <a:pt x="0" y="21"/>
                    </a:lnTo>
                    <a:lnTo>
                      <a:pt x="0" y="22"/>
                    </a:lnTo>
                    <a:lnTo>
                      <a:pt x="0" y="22"/>
                    </a:lnTo>
                    <a:lnTo>
                      <a:pt x="0" y="21"/>
                    </a:lnTo>
                    <a:lnTo>
                      <a:pt x="0" y="21"/>
                    </a:lnTo>
                    <a:lnTo>
                      <a:pt x="0" y="21"/>
                    </a:lnTo>
                    <a:lnTo>
                      <a:pt x="0" y="20"/>
                    </a:lnTo>
                    <a:lnTo>
                      <a:pt x="0" y="21"/>
                    </a:lnTo>
                    <a:lnTo>
                      <a:pt x="0" y="21"/>
                    </a:lnTo>
                    <a:lnTo>
                      <a:pt x="0" y="20"/>
                    </a:lnTo>
                    <a:lnTo>
                      <a:pt x="0" y="20"/>
                    </a:lnTo>
                    <a:lnTo>
                      <a:pt x="0" y="19"/>
                    </a:lnTo>
                    <a:lnTo>
                      <a:pt x="0" y="19"/>
                    </a:lnTo>
                    <a:lnTo>
                      <a:pt x="0" y="18"/>
                    </a:lnTo>
                    <a:lnTo>
                      <a:pt x="0" y="16"/>
                    </a:lnTo>
                    <a:lnTo>
                      <a:pt x="0" y="16"/>
                    </a:lnTo>
                    <a:lnTo>
                      <a:pt x="0" y="16"/>
                    </a:lnTo>
                    <a:lnTo>
                      <a:pt x="0" y="16"/>
                    </a:lnTo>
                    <a:lnTo>
                      <a:pt x="0" y="16"/>
                    </a:lnTo>
                    <a:lnTo>
                      <a:pt x="0" y="16"/>
                    </a:lnTo>
                    <a:lnTo>
                      <a:pt x="0" y="16"/>
                    </a:lnTo>
                    <a:lnTo>
                      <a:pt x="0" y="16"/>
                    </a:lnTo>
                    <a:lnTo>
                      <a:pt x="0" y="17"/>
                    </a:lnTo>
                    <a:lnTo>
                      <a:pt x="0" y="16"/>
                    </a:lnTo>
                    <a:lnTo>
                      <a:pt x="0" y="16"/>
                    </a:lnTo>
                    <a:lnTo>
                      <a:pt x="0" y="16"/>
                    </a:lnTo>
                    <a:lnTo>
                      <a:pt x="0" y="15"/>
                    </a:lnTo>
                    <a:lnTo>
                      <a:pt x="0" y="16"/>
                    </a:lnTo>
                    <a:lnTo>
                      <a:pt x="0" y="16"/>
                    </a:lnTo>
                    <a:lnTo>
                      <a:pt x="0" y="15"/>
                    </a:lnTo>
                    <a:lnTo>
                      <a:pt x="0" y="15"/>
                    </a:lnTo>
                    <a:lnTo>
                      <a:pt x="0" y="14"/>
                    </a:lnTo>
                    <a:lnTo>
                      <a:pt x="0" y="15"/>
                    </a:lnTo>
                    <a:lnTo>
                      <a:pt x="0" y="15"/>
                    </a:lnTo>
                    <a:lnTo>
                      <a:pt x="0" y="15"/>
                    </a:lnTo>
                    <a:lnTo>
                      <a:pt x="0" y="15"/>
                    </a:lnTo>
                    <a:lnTo>
                      <a:pt x="0" y="14"/>
                    </a:lnTo>
                    <a:lnTo>
                      <a:pt x="0" y="14"/>
                    </a:lnTo>
                    <a:lnTo>
                      <a:pt x="0" y="14"/>
                    </a:lnTo>
                    <a:lnTo>
                      <a:pt x="0" y="15"/>
                    </a:lnTo>
                    <a:lnTo>
                      <a:pt x="0" y="15"/>
                    </a:lnTo>
                    <a:lnTo>
                      <a:pt x="0" y="15"/>
                    </a:lnTo>
                    <a:lnTo>
                      <a:pt x="0" y="14"/>
                    </a:lnTo>
                    <a:lnTo>
                      <a:pt x="0" y="15"/>
                    </a:lnTo>
                    <a:lnTo>
                      <a:pt x="0" y="15"/>
                    </a:lnTo>
                    <a:lnTo>
                      <a:pt x="0" y="15"/>
                    </a:lnTo>
                    <a:lnTo>
                      <a:pt x="0" y="15"/>
                    </a:lnTo>
                    <a:lnTo>
                      <a:pt x="0" y="15"/>
                    </a:lnTo>
                    <a:lnTo>
                      <a:pt x="0" y="15"/>
                    </a:lnTo>
                    <a:lnTo>
                      <a:pt x="0" y="15"/>
                    </a:lnTo>
                    <a:lnTo>
                      <a:pt x="0" y="16"/>
                    </a:lnTo>
                    <a:lnTo>
                      <a:pt x="0" y="15"/>
                    </a:lnTo>
                    <a:lnTo>
                      <a:pt x="0" y="16"/>
                    </a:lnTo>
                    <a:lnTo>
                      <a:pt x="0" y="15"/>
                    </a:lnTo>
                    <a:lnTo>
                      <a:pt x="0" y="15"/>
                    </a:lnTo>
                    <a:lnTo>
                      <a:pt x="0" y="14"/>
                    </a:lnTo>
                    <a:lnTo>
                      <a:pt x="0" y="13"/>
                    </a:lnTo>
                    <a:lnTo>
                      <a:pt x="0" y="14"/>
                    </a:lnTo>
                    <a:lnTo>
                      <a:pt x="0" y="13"/>
                    </a:lnTo>
                    <a:lnTo>
                      <a:pt x="0" y="13"/>
                    </a:lnTo>
                    <a:lnTo>
                      <a:pt x="0" y="12"/>
                    </a:lnTo>
                    <a:lnTo>
                      <a:pt x="0" y="13"/>
                    </a:lnTo>
                    <a:lnTo>
                      <a:pt x="0" y="12"/>
                    </a:lnTo>
                    <a:lnTo>
                      <a:pt x="0" y="12"/>
                    </a:lnTo>
                    <a:lnTo>
                      <a:pt x="0" y="12"/>
                    </a:lnTo>
                    <a:lnTo>
                      <a:pt x="0" y="11"/>
                    </a:lnTo>
                    <a:lnTo>
                      <a:pt x="0" y="11"/>
                    </a:lnTo>
                    <a:lnTo>
                      <a:pt x="0" y="12"/>
                    </a:lnTo>
                    <a:lnTo>
                      <a:pt x="0" y="11"/>
                    </a:lnTo>
                    <a:lnTo>
                      <a:pt x="0" y="12"/>
                    </a:lnTo>
                    <a:lnTo>
                      <a:pt x="0" y="12"/>
                    </a:lnTo>
                    <a:lnTo>
                      <a:pt x="0" y="12"/>
                    </a:lnTo>
                    <a:lnTo>
                      <a:pt x="0" y="13"/>
                    </a:lnTo>
                    <a:lnTo>
                      <a:pt x="0" y="12"/>
                    </a:lnTo>
                    <a:lnTo>
                      <a:pt x="0" y="13"/>
                    </a:lnTo>
                    <a:lnTo>
                      <a:pt x="0" y="13"/>
                    </a:lnTo>
                    <a:lnTo>
                      <a:pt x="0" y="12"/>
                    </a:lnTo>
                    <a:lnTo>
                      <a:pt x="0" y="12"/>
                    </a:lnTo>
                    <a:lnTo>
                      <a:pt x="0" y="13"/>
                    </a:lnTo>
                    <a:lnTo>
                      <a:pt x="0" y="13"/>
                    </a:lnTo>
                    <a:lnTo>
                      <a:pt x="0" y="14"/>
                    </a:lnTo>
                    <a:lnTo>
                      <a:pt x="0" y="15"/>
                    </a:lnTo>
                    <a:lnTo>
                      <a:pt x="0" y="14"/>
                    </a:lnTo>
                    <a:lnTo>
                      <a:pt x="0" y="14"/>
                    </a:lnTo>
                    <a:lnTo>
                      <a:pt x="0" y="15"/>
                    </a:lnTo>
                    <a:lnTo>
                      <a:pt x="0" y="14"/>
                    </a:lnTo>
                    <a:lnTo>
                      <a:pt x="0" y="15"/>
                    </a:lnTo>
                    <a:lnTo>
                      <a:pt x="0" y="15"/>
                    </a:lnTo>
                    <a:lnTo>
                      <a:pt x="0" y="14"/>
                    </a:lnTo>
                    <a:lnTo>
                      <a:pt x="0" y="14"/>
                    </a:lnTo>
                    <a:lnTo>
                      <a:pt x="0" y="14"/>
                    </a:lnTo>
                    <a:lnTo>
                      <a:pt x="0" y="14"/>
                    </a:lnTo>
                    <a:lnTo>
                      <a:pt x="0" y="13"/>
                    </a:lnTo>
                    <a:lnTo>
                      <a:pt x="0" y="13"/>
                    </a:lnTo>
                    <a:lnTo>
                      <a:pt x="0" y="13"/>
                    </a:lnTo>
                    <a:lnTo>
                      <a:pt x="0" y="14"/>
                    </a:lnTo>
                    <a:lnTo>
                      <a:pt x="0" y="13"/>
                    </a:lnTo>
                    <a:lnTo>
                      <a:pt x="0" y="13"/>
                    </a:lnTo>
                    <a:lnTo>
                      <a:pt x="0" y="13"/>
                    </a:lnTo>
                    <a:lnTo>
                      <a:pt x="0" y="12"/>
                    </a:lnTo>
                    <a:lnTo>
                      <a:pt x="0" y="12"/>
                    </a:lnTo>
                    <a:lnTo>
                      <a:pt x="0" y="12"/>
                    </a:lnTo>
                    <a:lnTo>
                      <a:pt x="0" y="12"/>
                    </a:lnTo>
                    <a:lnTo>
                      <a:pt x="0" y="12"/>
                    </a:lnTo>
                    <a:lnTo>
                      <a:pt x="0" y="12"/>
                    </a:lnTo>
                    <a:lnTo>
                      <a:pt x="0" y="11"/>
                    </a:lnTo>
                    <a:lnTo>
                      <a:pt x="0" y="11"/>
                    </a:lnTo>
                    <a:lnTo>
                      <a:pt x="0" y="10"/>
                    </a:lnTo>
                    <a:lnTo>
                      <a:pt x="0" y="11"/>
                    </a:lnTo>
                    <a:lnTo>
                      <a:pt x="0" y="11"/>
                    </a:lnTo>
                    <a:lnTo>
                      <a:pt x="0" y="12"/>
                    </a:lnTo>
                    <a:lnTo>
                      <a:pt x="0" y="12"/>
                    </a:lnTo>
                    <a:lnTo>
                      <a:pt x="0" y="12"/>
                    </a:lnTo>
                    <a:lnTo>
                      <a:pt x="0" y="11"/>
                    </a:lnTo>
                    <a:lnTo>
                      <a:pt x="0" y="12"/>
                    </a:lnTo>
                    <a:lnTo>
                      <a:pt x="0" y="11"/>
                    </a:lnTo>
                    <a:lnTo>
                      <a:pt x="0" y="11"/>
                    </a:lnTo>
                    <a:lnTo>
                      <a:pt x="0" y="11"/>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1"/>
                    </a:lnTo>
                    <a:lnTo>
                      <a:pt x="0" y="10"/>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9"/>
                    </a:lnTo>
                    <a:lnTo>
                      <a:pt x="0" y="9"/>
                    </a:lnTo>
                    <a:lnTo>
                      <a:pt x="0" y="10"/>
                    </a:lnTo>
                    <a:lnTo>
                      <a:pt x="0" y="10"/>
                    </a:lnTo>
                    <a:lnTo>
                      <a:pt x="0" y="9"/>
                    </a:lnTo>
                    <a:lnTo>
                      <a:pt x="0" y="10"/>
                    </a:lnTo>
                    <a:lnTo>
                      <a:pt x="0" y="9"/>
                    </a:lnTo>
                    <a:lnTo>
                      <a:pt x="0" y="10"/>
                    </a:lnTo>
                    <a:lnTo>
                      <a:pt x="0" y="10"/>
                    </a:lnTo>
                    <a:lnTo>
                      <a:pt x="0" y="10"/>
                    </a:lnTo>
                    <a:lnTo>
                      <a:pt x="0" y="11"/>
                    </a:lnTo>
                    <a:lnTo>
                      <a:pt x="0" y="11"/>
                    </a:lnTo>
                    <a:lnTo>
                      <a:pt x="0" y="11"/>
                    </a:lnTo>
                    <a:lnTo>
                      <a:pt x="0" y="11"/>
                    </a:lnTo>
                    <a:lnTo>
                      <a:pt x="0" y="11"/>
                    </a:lnTo>
                    <a:lnTo>
                      <a:pt x="0" y="11"/>
                    </a:lnTo>
                    <a:lnTo>
                      <a:pt x="0" y="11"/>
                    </a:lnTo>
                    <a:lnTo>
                      <a:pt x="0" y="12"/>
                    </a:lnTo>
                    <a:lnTo>
                      <a:pt x="0" y="11"/>
                    </a:lnTo>
                    <a:lnTo>
                      <a:pt x="0" y="12"/>
                    </a:lnTo>
                    <a:lnTo>
                      <a:pt x="0" y="12"/>
                    </a:lnTo>
                    <a:lnTo>
                      <a:pt x="0" y="11"/>
                    </a:lnTo>
                    <a:lnTo>
                      <a:pt x="0" y="11"/>
                    </a:lnTo>
                    <a:lnTo>
                      <a:pt x="0" y="11"/>
                    </a:lnTo>
                    <a:lnTo>
                      <a:pt x="0" y="10"/>
                    </a:lnTo>
                    <a:lnTo>
                      <a:pt x="0" y="10"/>
                    </a:lnTo>
                    <a:lnTo>
                      <a:pt x="0" y="10"/>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9"/>
                    </a:lnTo>
                    <a:lnTo>
                      <a:pt x="0" y="10"/>
                    </a:lnTo>
                    <a:lnTo>
                      <a:pt x="0" y="10"/>
                    </a:lnTo>
                    <a:lnTo>
                      <a:pt x="0" y="10"/>
                    </a:ln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7"/>
                    </a:lnTo>
                    <a:lnTo>
                      <a:pt x="0" y="8"/>
                    </a:lnTo>
                    <a:lnTo>
                      <a:pt x="0" y="8"/>
                    </a:lnTo>
                    <a:lnTo>
                      <a:pt x="0" y="7"/>
                    </a:lnTo>
                    <a:lnTo>
                      <a:pt x="0" y="6"/>
                    </a:lnTo>
                    <a:lnTo>
                      <a:pt x="0" y="6"/>
                    </a:lnTo>
                    <a:lnTo>
                      <a:pt x="0" y="7"/>
                    </a:lnTo>
                    <a:lnTo>
                      <a:pt x="0" y="6"/>
                    </a:lnTo>
                    <a:lnTo>
                      <a:pt x="0" y="7"/>
                    </a:lnTo>
                    <a:lnTo>
                      <a:pt x="0" y="6"/>
                    </a:lnTo>
                    <a:lnTo>
                      <a:pt x="0" y="7"/>
                    </a:lnTo>
                    <a:lnTo>
                      <a:pt x="0" y="7"/>
                    </a:lnTo>
                    <a:lnTo>
                      <a:pt x="0" y="7"/>
                    </a:lnTo>
                    <a:lnTo>
                      <a:pt x="0" y="7"/>
                    </a:lnTo>
                    <a:lnTo>
                      <a:pt x="0" y="6"/>
                    </a:lnTo>
                    <a:lnTo>
                      <a:pt x="0" y="6"/>
                    </a:lnTo>
                    <a:lnTo>
                      <a:pt x="0" y="7"/>
                    </a:lnTo>
                    <a:lnTo>
                      <a:pt x="0" y="7"/>
                    </a:lnTo>
                    <a:lnTo>
                      <a:pt x="0" y="8"/>
                    </a:lnTo>
                    <a:lnTo>
                      <a:pt x="0" y="8"/>
                    </a:lnTo>
                    <a:lnTo>
                      <a:pt x="0" y="8"/>
                    </a:lnTo>
                    <a:lnTo>
                      <a:pt x="0" y="8"/>
                    </a:lnTo>
                    <a:lnTo>
                      <a:pt x="0" y="7"/>
                    </a:lnTo>
                    <a:lnTo>
                      <a:pt x="0" y="6"/>
                    </a:lnTo>
                    <a:lnTo>
                      <a:pt x="0" y="6"/>
                    </a:lnTo>
                    <a:lnTo>
                      <a:pt x="0" y="6"/>
                    </a:lnTo>
                    <a:lnTo>
                      <a:pt x="0" y="5"/>
                    </a:lnTo>
                    <a:lnTo>
                      <a:pt x="0" y="5"/>
                    </a:lnTo>
                    <a:lnTo>
                      <a:pt x="0" y="5"/>
                    </a:lnTo>
                    <a:lnTo>
                      <a:pt x="0" y="4"/>
                    </a:lnTo>
                    <a:lnTo>
                      <a:pt x="0" y="5"/>
                    </a:lnTo>
                    <a:lnTo>
                      <a:pt x="0" y="5"/>
                    </a:lnTo>
                    <a:lnTo>
                      <a:pt x="0" y="4"/>
                    </a:lnTo>
                    <a:lnTo>
                      <a:pt x="0" y="4"/>
                    </a:lnTo>
                    <a:lnTo>
                      <a:pt x="0" y="4"/>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3"/>
                    </a:lnTo>
                    <a:lnTo>
                      <a:pt x="0" y="3"/>
                    </a:lnTo>
                    <a:lnTo>
                      <a:pt x="0" y="3"/>
                    </a:lnTo>
                    <a:lnTo>
                      <a:pt x="0" y="4"/>
                    </a:lnTo>
                    <a:lnTo>
                      <a:pt x="0" y="4"/>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3"/>
                    </a:lnTo>
                    <a:lnTo>
                      <a:pt x="0" y="3"/>
                    </a:lnTo>
                    <a:lnTo>
                      <a:pt x="0" y="2"/>
                    </a:lnTo>
                    <a:lnTo>
                      <a:pt x="0" y="2"/>
                    </a:lnTo>
                    <a:lnTo>
                      <a:pt x="0" y="2"/>
                    </a:lnTo>
                    <a:lnTo>
                      <a:pt x="0" y="1"/>
                    </a:lnTo>
                    <a:lnTo>
                      <a:pt x="0" y="2"/>
                    </a:lnTo>
                    <a:lnTo>
                      <a:pt x="0" y="2"/>
                    </a:lnTo>
                    <a:lnTo>
                      <a:pt x="0" y="2"/>
                    </a:lnTo>
                    <a:lnTo>
                      <a:pt x="0" y="2"/>
                    </a:lnTo>
                    <a:lnTo>
                      <a:pt x="0" y="1"/>
                    </a:lnTo>
                    <a:lnTo>
                      <a:pt x="0" y="1"/>
                    </a:lnTo>
                    <a:lnTo>
                      <a:pt x="0" y="2"/>
                    </a:lnTo>
                    <a:lnTo>
                      <a:pt x="0" y="1"/>
                    </a:lnTo>
                    <a:lnTo>
                      <a:pt x="0" y="2"/>
                    </a:lnTo>
                    <a:lnTo>
                      <a:pt x="0" y="2"/>
                    </a:lnTo>
                    <a:lnTo>
                      <a:pt x="0" y="3"/>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6"/>
                    </a:lnTo>
                    <a:lnTo>
                      <a:pt x="0" y="6"/>
                    </a:lnTo>
                    <a:lnTo>
                      <a:pt x="0" y="5"/>
                    </a:lnTo>
                    <a:lnTo>
                      <a:pt x="0" y="5"/>
                    </a:lnTo>
                    <a:lnTo>
                      <a:pt x="0" y="6"/>
                    </a:lnTo>
                    <a:lnTo>
                      <a:pt x="0" y="6"/>
                    </a:lnTo>
                    <a:lnTo>
                      <a:pt x="0" y="7"/>
                    </a:lnTo>
                    <a:lnTo>
                      <a:pt x="0" y="8"/>
                    </a:lnTo>
                    <a:lnTo>
                      <a:pt x="0" y="7"/>
                    </a:lnTo>
                    <a:lnTo>
                      <a:pt x="0" y="6"/>
                    </a:lnTo>
                    <a:lnTo>
                      <a:pt x="0" y="7"/>
                    </a:lnTo>
                    <a:lnTo>
                      <a:pt x="0" y="7"/>
                    </a:lnTo>
                    <a:lnTo>
                      <a:pt x="0" y="8"/>
                    </a:lnTo>
                    <a:lnTo>
                      <a:pt x="0" y="7"/>
                    </a:lnTo>
                    <a:lnTo>
                      <a:pt x="0" y="8"/>
                    </a:lnTo>
                    <a:lnTo>
                      <a:pt x="0" y="7"/>
                    </a:lnTo>
                    <a:lnTo>
                      <a:pt x="0" y="8"/>
                    </a:lnTo>
                    <a:lnTo>
                      <a:pt x="0" y="8"/>
                    </a:lnTo>
                    <a:lnTo>
                      <a:pt x="0" y="8"/>
                    </a:lnTo>
                    <a:lnTo>
                      <a:pt x="0" y="9"/>
                    </a:lnTo>
                    <a:lnTo>
                      <a:pt x="0" y="10"/>
                    </a:lnTo>
                    <a:lnTo>
                      <a:pt x="0" y="9"/>
                    </a:lnTo>
                    <a:lnTo>
                      <a:pt x="0" y="10"/>
                    </a:lnTo>
                    <a:lnTo>
                      <a:pt x="0" y="9"/>
                    </a:lnTo>
                    <a:lnTo>
                      <a:pt x="0" y="9"/>
                    </a:lnTo>
                    <a:lnTo>
                      <a:pt x="0" y="9"/>
                    </a:lnTo>
                    <a:lnTo>
                      <a:pt x="0" y="9"/>
                    </a:lnTo>
                    <a:lnTo>
                      <a:pt x="0" y="10"/>
                    </a:lnTo>
                    <a:lnTo>
                      <a:pt x="0" y="10"/>
                    </a:lnTo>
                    <a:lnTo>
                      <a:pt x="0" y="9"/>
                    </a:lnTo>
                    <a:lnTo>
                      <a:pt x="0" y="9"/>
                    </a:lnTo>
                    <a:lnTo>
                      <a:pt x="0" y="10"/>
                    </a:lnTo>
                    <a:lnTo>
                      <a:pt x="0" y="9"/>
                    </a:lnTo>
                    <a:lnTo>
                      <a:pt x="0" y="10"/>
                    </a:lnTo>
                    <a:lnTo>
                      <a:pt x="0" y="10"/>
                    </a:lnTo>
                    <a:lnTo>
                      <a:pt x="0" y="10"/>
                    </a:lnTo>
                    <a:lnTo>
                      <a:pt x="0" y="10"/>
                    </a:lnTo>
                    <a:lnTo>
                      <a:pt x="0" y="10"/>
                    </a:lnTo>
                    <a:lnTo>
                      <a:pt x="0" y="9"/>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10"/>
                    </a:lnTo>
                    <a:lnTo>
                      <a:pt x="0" y="10"/>
                    </a:lnTo>
                    <a:lnTo>
                      <a:pt x="0" y="10"/>
                    </a:lnTo>
                    <a:lnTo>
                      <a:pt x="0" y="9"/>
                    </a:lnTo>
                    <a:lnTo>
                      <a:pt x="0" y="9"/>
                    </a:lnTo>
                    <a:lnTo>
                      <a:pt x="0" y="8"/>
                    </a:lnTo>
                    <a:lnTo>
                      <a:pt x="0" y="9"/>
                    </a:lnTo>
                    <a:lnTo>
                      <a:pt x="0" y="9"/>
                    </a:lnTo>
                    <a:lnTo>
                      <a:pt x="0" y="9"/>
                    </a:lnTo>
                    <a:lnTo>
                      <a:pt x="0" y="9"/>
                    </a:lnTo>
                    <a:lnTo>
                      <a:pt x="0" y="9"/>
                    </a:lnTo>
                    <a:lnTo>
                      <a:pt x="0" y="9"/>
                    </a:lnTo>
                    <a:lnTo>
                      <a:pt x="0" y="10"/>
                    </a:lnTo>
                    <a:lnTo>
                      <a:pt x="0" y="9"/>
                    </a:lnTo>
                    <a:lnTo>
                      <a:pt x="0" y="9"/>
                    </a:lnTo>
                    <a:lnTo>
                      <a:pt x="0" y="8"/>
                    </a:lnTo>
                    <a:lnTo>
                      <a:pt x="0" y="8"/>
                    </a:lnTo>
                    <a:lnTo>
                      <a:pt x="0" y="8"/>
                    </a:lnTo>
                    <a:lnTo>
                      <a:pt x="0" y="7"/>
                    </a:lnTo>
                    <a:lnTo>
                      <a:pt x="0" y="8"/>
                    </a:lnTo>
                    <a:lnTo>
                      <a:pt x="0" y="7"/>
                    </a:lnTo>
                    <a:lnTo>
                      <a:pt x="0" y="8"/>
                    </a:lnTo>
                    <a:lnTo>
                      <a:pt x="0" y="8"/>
                    </a:lnTo>
                    <a:lnTo>
                      <a:pt x="0" y="9"/>
                    </a:lnTo>
                    <a:lnTo>
                      <a:pt x="0" y="8"/>
                    </a:lnTo>
                    <a:lnTo>
                      <a:pt x="0" y="9"/>
                    </a:lnTo>
                    <a:lnTo>
                      <a:pt x="0" y="9"/>
                    </a:lnTo>
                    <a:lnTo>
                      <a:pt x="0" y="8"/>
                    </a:lnTo>
                    <a:lnTo>
                      <a:pt x="0" y="9"/>
                    </a:lnTo>
                    <a:lnTo>
                      <a:pt x="0" y="8"/>
                    </a:lnTo>
                    <a:lnTo>
                      <a:pt x="0" y="8"/>
                    </a:lnTo>
                    <a:lnTo>
                      <a:pt x="0" y="9"/>
                    </a:lnTo>
                    <a:lnTo>
                      <a:pt x="0" y="9"/>
                    </a:lnTo>
                    <a:lnTo>
                      <a:pt x="0" y="9"/>
                    </a:lnTo>
                    <a:lnTo>
                      <a:pt x="0" y="10"/>
                    </a:lnTo>
                    <a:lnTo>
                      <a:pt x="0" y="10"/>
                    </a:lnTo>
                    <a:lnTo>
                      <a:pt x="0" y="10"/>
                    </a:lnTo>
                    <a:lnTo>
                      <a:pt x="0" y="11"/>
                    </a:lnTo>
                    <a:lnTo>
                      <a:pt x="0" y="11"/>
                    </a:lnTo>
                    <a:lnTo>
                      <a:pt x="0" y="11"/>
                    </a:lnTo>
                    <a:lnTo>
                      <a:pt x="0" y="10"/>
                    </a:lnTo>
                    <a:lnTo>
                      <a:pt x="0" y="10"/>
                    </a:lnTo>
                    <a:lnTo>
                      <a:pt x="0" y="9"/>
                    </a:lnTo>
                    <a:lnTo>
                      <a:pt x="0" y="8"/>
                    </a:lnTo>
                    <a:lnTo>
                      <a:pt x="0" y="8"/>
                    </a:lnTo>
                    <a:lnTo>
                      <a:pt x="0" y="8"/>
                    </a:lnTo>
                    <a:lnTo>
                      <a:pt x="0" y="8"/>
                    </a:lnTo>
                    <a:lnTo>
                      <a:pt x="0" y="7"/>
                    </a:lnTo>
                    <a:lnTo>
                      <a:pt x="0" y="7"/>
                    </a:lnTo>
                    <a:lnTo>
                      <a:pt x="0" y="6"/>
                    </a:lnTo>
                    <a:lnTo>
                      <a:pt x="0" y="6"/>
                    </a:lnTo>
                    <a:lnTo>
                      <a:pt x="1" y="6"/>
                    </a:lnTo>
                    <a:lnTo>
                      <a:pt x="1" y="6"/>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7"/>
                    </a:lnTo>
                    <a:lnTo>
                      <a:pt x="1" y="7"/>
                    </a:lnTo>
                    <a:lnTo>
                      <a:pt x="1" y="7"/>
                    </a:lnTo>
                    <a:lnTo>
                      <a:pt x="1" y="6"/>
                    </a:lnTo>
                    <a:lnTo>
                      <a:pt x="1" y="6"/>
                    </a:lnTo>
                    <a:lnTo>
                      <a:pt x="1" y="5"/>
                    </a:lnTo>
                    <a:lnTo>
                      <a:pt x="1" y="6"/>
                    </a:lnTo>
                    <a:lnTo>
                      <a:pt x="1" y="5"/>
                    </a:lnTo>
                    <a:lnTo>
                      <a:pt x="1" y="5"/>
                    </a:lnTo>
                    <a:lnTo>
                      <a:pt x="1" y="5"/>
                    </a:lnTo>
                    <a:lnTo>
                      <a:pt x="1" y="4"/>
                    </a:lnTo>
                    <a:lnTo>
                      <a:pt x="1" y="4"/>
                    </a:lnTo>
                    <a:lnTo>
                      <a:pt x="1" y="3"/>
                    </a:lnTo>
                    <a:lnTo>
                      <a:pt x="1" y="2"/>
                    </a:lnTo>
                    <a:lnTo>
                      <a:pt x="1" y="3"/>
                    </a:lnTo>
                    <a:lnTo>
                      <a:pt x="1" y="2"/>
                    </a:lnTo>
                    <a:lnTo>
                      <a:pt x="1" y="2"/>
                    </a:lnTo>
                    <a:lnTo>
                      <a:pt x="1" y="2"/>
                    </a:lnTo>
                    <a:lnTo>
                      <a:pt x="1" y="2"/>
                    </a:lnTo>
                    <a:lnTo>
                      <a:pt x="1" y="2"/>
                    </a:lnTo>
                    <a:lnTo>
                      <a:pt x="1" y="3"/>
                    </a:lnTo>
                    <a:lnTo>
                      <a:pt x="1" y="3"/>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2"/>
                    </a:lnTo>
                    <a:lnTo>
                      <a:pt x="1" y="2"/>
                    </a:lnTo>
                    <a:lnTo>
                      <a:pt x="1" y="0"/>
                    </a:lnTo>
                    <a:lnTo>
                      <a:pt x="1" y="1"/>
                    </a:lnTo>
                    <a:lnTo>
                      <a:pt x="1" y="1"/>
                    </a:lnTo>
                    <a:lnTo>
                      <a:pt x="1" y="1"/>
                    </a:lnTo>
                    <a:lnTo>
                      <a:pt x="1" y="1"/>
                    </a:lnTo>
                    <a:lnTo>
                      <a:pt x="1" y="1"/>
                    </a:lnTo>
                    <a:lnTo>
                      <a:pt x="1" y="1"/>
                    </a:lnTo>
                    <a:lnTo>
                      <a:pt x="1" y="0"/>
                    </a:lnTo>
                    <a:lnTo>
                      <a:pt x="1" y="1"/>
                    </a:lnTo>
                    <a:lnTo>
                      <a:pt x="1" y="0"/>
                    </a:lnTo>
                    <a:lnTo>
                      <a:pt x="1" y="0"/>
                    </a:lnTo>
                    <a:lnTo>
                      <a:pt x="1" y="0"/>
                    </a:lnTo>
                    <a:lnTo>
                      <a:pt x="1" y="0"/>
                    </a:lnTo>
                    <a:lnTo>
                      <a:pt x="1" y="0"/>
                    </a:lnTo>
                    <a:lnTo>
                      <a:pt x="1" y="0"/>
                    </a:lnTo>
                    <a:lnTo>
                      <a:pt x="1" y="0"/>
                    </a:lnTo>
                    <a:lnTo>
                      <a:pt x="1" y="0"/>
                    </a:lnTo>
                    <a:lnTo>
                      <a:pt x="1" y="1"/>
                    </a:lnTo>
                  </a:path>
                </a:pathLst>
              </a:custGeom>
              <a:noFill/>
              <a:ln w="0">
                <a:solidFill>
                  <a:srgbClr val="3366FF"/>
                </a:solidFill>
                <a:prstDash val="solid"/>
                <a:round/>
                <a:headEnd/>
                <a:tailEnd/>
              </a:ln>
            </p:spPr>
            <p:txBody>
              <a:bodyPr/>
              <a:lstStyle/>
              <a:p>
                <a:endParaRPr lang="en-GB"/>
              </a:p>
            </p:txBody>
          </p:sp>
          <p:sp>
            <p:nvSpPr>
              <p:cNvPr id="186065" name="Freeform 721"/>
              <p:cNvSpPr>
                <a:spLocks/>
              </p:cNvSpPr>
              <p:nvPr/>
            </p:nvSpPr>
            <p:spPr bwMode="auto">
              <a:xfrm>
                <a:off x="3132" y="3539"/>
                <a:ext cx="1" cy="72"/>
              </a:xfrm>
              <a:custGeom>
                <a:avLst/>
                <a:gdLst/>
                <a:ahLst/>
                <a:cxnLst>
                  <a:cxn ang="0">
                    <a:pos x="0" y="4"/>
                  </a:cxn>
                  <a:cxn ang="0">
                    <a:pos x="0" y="6"/>
                  </a:cxn>
                  <a:cxn ang="0">
                    <a:pos x="0" y="5"/>
                  </a:cxn>
                  <a:cxn ang="0">
                    <a:pos x="0" y="6"/>
                  </a:cxn>
                  <a:cxn ang="0">
                    <a:pos x="0" y="9"/>
                  </a:cxn>
                  <a:cxn ang="0">
                    <a:pos x="0" y="9"/>
                  </a:cxn>
                  <a:cxn ang="0">
                    <a:pos x="0" y="10"/>
                  </a:cxn>
                  <a:cxn ang="0">
                    <a:pos x="0" y="10"/>
                  </a:cxn>
                  <a:cxn ang="0">
                    <a:pos x="0" y="10"/>
                  </a:cxn>
                  <a:cxn ang="0">
                    <a:pos x="0" y="9"/>
                  </a:cxn>
                  <a:cxn ang="0">
                    <a:pos x="0" y="9"/>
                  </a:cxn>
                  <a:cxn ang="0">
                    <a:pos x="0" y="10"/>
                  </a:cxn>
                  <a:cxn ang="0">
                    <a:pos x="0" y="10"/>
                  </a:cxn>
                  <a:cxn ang="0">
                    <a:pos x="0" y="11"/>
                  </a:cxn>
                  <a:cxn ang="0">
                    <a:pos x="0" y="8"/>
                  </a:cxn>
                  <a:cxn ang="0">
                    <a:pos x="0" y="4"/>
                  </a:cxn>
                  <a:cxn ang="0">
                    <a:pos x="0" y="0"/>
                  </a:cxn>
                  <a:cxn ang="0">
                    <a:pos x="0" y="1"/>
                  </a:cxn>
                  <a:cxn ang="0">
                    <a:pos x="0" y="3"/>
                  </a:cxn>
                  <a:cxn ang="0">
                    <a:pos x="0" y="2"/>
                  </a:cxn>
                  <a:cxn ang="0">
                    <a:pos x="0" y="2"/>
                  </a:cxn>
                  <a:cxn ang="0">
                    <a:pos x="0" y="2"/>
                  </a:cxn>
                  <a:cxn ang="0">
                    <a:pos x="0" y="3"/>
                  </a:cxn>
                  <a:cxn ang="0">
                    <a:pos x="0" y="3"/>
                  </a:cxn>
                  <a:cxn ang="0">
                    <a:pos x="0" y="6"/>
                  </a:cxn>
                  <a:cxn ang="0">
                    <a:pos x="0" y="5"/>
                  </a:cxn>
                  <a:cxn ang="0">
                    <a:pos x="0" y="6"/>
                  </a:cxn>
                  <a:cxn ang="0">
                    <a:pos x="0" y="7"/>
                  </a:cxn>
                  <a:cxn ang="0">
                    <a:pos x="0" y="6"/>
                  </a:cxn>
                  <a:cxn ang="0">
                    <a:pos x="0" y="8"/>
                  </a:cxn>
                  <a:cxn ang="0">
                    <a:pos x="0" y="9"/>
                  </a:cxn>
                  <a:cxn ang="0">
                    <a:pos x="0" y="8"/>
                  </a:cxn>
                  <a:cxn ang="0">
                    <a:pos x="0" y="8"/>
                  </a:cxn>
                  <a:cxn ang="0">
                    <a:pos x="0" y="6"/>
                  </a:cxn>
                  <a:cxn ang="0">
                    <a:pos x="0" y="7"/>
                  </a:cxn>
                  <a:cxn ang="0">
                    <a:pos x="0" y="9"/>
                  </a:cxn>
                  <a:cxn ang="0">
                    <a:pos x="0" y="8"/>
                  </a:cxn>
                  <a:cxn ang="0">
                    <a:pos x="0" y="12"/>
                  </a:cxn>
                  <a:cxn ang="0">
                    <a:pos x="0" y="12"/>
                  </a:cxn>
                  <a:cxn ang="0">
                    <a:pos x="0" y="11"/>
                  </a:cxn>
                  <a:cxn ang="0">
                    <a:pos x="0" y="10"/>
                  </a:cxn>
                  <a:cxn ang="0">
                    <a:pos x="0" y="10"/>
                  </a:cxn>
                  <a:cxn ang="0">
                    <a:pos x="0" y="8"/>
                  </a:cxn>
                  <a:cxn ang="0">
                    <a:pos x="0" y="6"/>
                  </a:cxn>
                  <a:cxn ang="0">
                    <a:pos x="0" y="5"/>
                  </a:cxn>
                  <a:cxn ang="0">
                    <a:pos x="0" y="9"/>
                  </a:cxn>
                  <a:cxn ang="0">
                    <a:pos x="0" y="5"/>
                  </a:cxn>
                  <a:cxn ang="0">
                    <a:pos x="0" y="5"/>
                  </a:cxn>
                  <a:cxn ang="0">
                    <a:pos x="0" y="3"/>
                  </a:cxn>
                  <a:cxn ang="0">
                    <a:pos x="0" y="2"/>
                  </a:cxn>
                  <a:cxn ang="0">
                    <a:pos x="0" y="2"/>
                  </a:cxn>
                  <a:cxn ang="0">
                    <a:pos x="0" y="2"/>
                  </a:cxn>
                  <a:cxn ang="0">
                    <a:pos x="0" y="4"/>
                  </a:cxn>
                  <a:cxn ang="0">
                    <a:pos x="0" y="7"/>
                  </a:cxn>
                  <a:cxn ang="0">
                    <a:pos x="0" y="6"/>
                  </a:cxn>
                  <a:cxn ang="0">
                    <a:pos x="0" y="9"/>
                  </a:cxn>
                  <a:cxn ang="0">
                    <a:pos x="0" y="7"/>
                  </a:cxn>
                  <a:cxn ang="0">
                    <a:pos x="0" y="9"/>
                  </a:cxn>
                  <a:cxn ang="0">
                    <a:pos x="0" y="9"/>
                  </a:cxn>
                  <a:cxn ang="0">
                    <a:pos x="0" y="8"/>
                  </a:cxn>
                  <a:cxn ang="0">
                    <a:pos x="0" y="7"/>
                  </a:cxn>
                  <a:cxn ang="0">
                    <a:pos x="0" y="8"/>
                  </a:cxn>
                  <a:cxn ang="0">
                    <a:pos x="0" y="10"/>
                  </a:cxn>
                </a:cxnLst>
                <a:rect l="0" t="0" r="r" b="b"/>
                <a:pathLst>
                  <a:path h="12">
                    <a:moveTo>
                      <a:pt x="0" y="4"/>
                    </a:moveTo>
                    <a:lnTo>
                      <a:pt x="0" y="4"/>
                    </a:lnTo>
                    <a:lnTo>
                      <a:pt x="0" y="5"/>
                    </a:lnTo>
                    <a:lnTo>
                      <a:pt x="0" y="5"/>
                    </a:lnTo>
                    <a:lnTo>
                      <a:pt x="0" y="5"/>
                    </a:lnTo>
                    <a:lnTo>
                      <a:pt x="0" y="5"/>
                    </a:lnTo>
                    <a:lnTo>
                      <a:pt x="0" y="5"/>
                    </a:lnTo>
                    <a:lnTo>
                      <a:pt x="0" y="5"/>
                    </a:lnTo>
                    <a:lnTo>
                      <a:pt x="0" y="5"/>
                    </a:lnTo>
                    <a:lnTo>
                      <a:pt x="0" y="5"/>
                    </a:lnTo>
                    <a:lnTo>
                      <a:pt x="0" y="4"/>
                    </a:lnTo>
                    <a:lnTo>
                      <a:pt x="0" y="3"/>
                    </a:lnTo>
                    <a:lnTo>
                      <a:pt x="0" y="3"/>
                    </a:lnTo>
                    <a:lnTo>
                      <a:pt x="0" y="3"/>
                    </a:lnTo>
                    <a:lnTo>
                      <a:pt x="0" y="3"/>
                    </a:lnTo>
                    <a:lnTo>
                      <a:pt x="0" y="4"/>
                    </a:lnTo>
                    <a:lnTo>
                      <a:pt x="0" y="5"/>
                    </a:lnTo>
                    <a:lnTo>
                      <a:pt x="0" y="5"/>
                    </a:lnTo>
                    <a:lnTo>
                      <a:pt x="0" y="5"/>
                    </a:lnTo>
                    <a:lnTo>
                      <a:pt x="0" y="5"/>
                    </a:lnTo>
                    <a:lnTo>
                      <a:pt x="0" y="5"/>
                    </a:lnTo>
                    <a:lnTo>
                      <a:pt x="0" y="6"/>
                    </a:lnTo>
                    <a:lnTo>
                      <a:pt x="0" y="6"/>
                    </a:lnTo>
                    <a:lnTo>
                      <a:pt x="0" y="7"/>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8"/>
                    </a:lnTo>
                    <a:lnTo>
                      <a:pt x="0" y="8"/>
                    </a:lnTo>
                    <a:lnTo>
                      <a:pt x="0" y="8"/>
                    </a:lnTo>
                    <a:lnTo>
                      <a:pt x="0" y="8"/>
                    </a:lnTo>
                    <a:lnTo>
                      <a:pt x="0" y="8"/>
                    </a:lnTo>
                    <a:lnTo>
                      <a:pt x="0" y="9"/>
                    </a:lnTo>
                    <a:lnTo>
                      <a:pt x="0" y="9"/>
                    </a:lnTo>
                    <a:lnTo>
                      <a:pt x="0" y="9"/>
                    </a:lnTo>
                    <a:lnTo>
                      <a:pt x="0" y="8"/>
                    </a:lnTo>
                    <a:lnTo>
                      <a:pt x="0" y="9"/>
                    </a:lnTo>
                    <a:lnTo>
                      <a:pt x="0" y="9"/>
                    </a:lnTo>
                    <a:lnTo>
                      <a:pt x="0" y="9"/>
                    </a:lnTo>
                    <a:lnTo>
                      <a:pt x="0" y="8"/>
                    </a:lnTo>
                    <a:lnTo>
                      <a:pt x="0" y="8"/>
                    </a:lnTo>
                    <a:lnTo>
                      <a:pt x="0" y="8"/>
                    </a:lnTo>
                    <a:lnTo>
                      <a:pt x="0" y="9"/>
                    </a:lnTo>
                    <a:lnTo>
                      <a:pt x="0" y="9"/>
                    </a:lnTo>
                    <a:lnTo>
                      <a:pt x="0" y="9"/>
                    </a:lnTo>
                    <a:lnTo>
                      <a:pt x="0" y="9"/>
                    </a:lnTo>
                    <a:lnTo>
                      <a:pt x="0" y="9"/>
                    </a:lnTo>
                    <a:lnTo>
                      <a:pt x="0" y="9"/>
                    </a:lnTo>
                    <a:lnTo>
                      <a:pt x="0" y="10"/>
                    </a:lnTo>
                    <a:lnTo>
                      <a:pt x="0" y="10"/>
                    </a:lnTo>
                    <a:lnTo>
                      <a:pt x="0" y="11"/>
                    </a:lnTo>
                    <a:lnTo>
                      <a:pt x="0" y="10"/>
                    </a:lnTo>
                    <a:lnTo>
                      <a:pt x="0" y="11"/>
                    </a:lnTo>
                    <a:lnTo>
                      <a:pt x="0" y="10"/>
                    </a:lnTo>
                    <a:lnTo>
                      <a:pt x="0" y="10"/>
                    </a:lnTo>
                    <a:lnTo>
                      <a:pt x="0" y="10"/>
                    </a:lnTo>
                    <a:lnTo>
                      <a:pt x="0" y="10"/>
                    </a:lnTo>
                    <a:lnTo>
                      <a:pt x="0" y="10"/>
                    </a:lnTo>
                    <a:lnTo>
                      <a:pt x="0" y="10"/>
                    </a:lnTo>
                    <a:lnTo>
                      <a:pt x="0" y="11"/>
                    </a:lnTo>
                    <a:lnTo>
                      <a:pt x="0" y="11"/>
                    </a:lnTo>
                    <a:lnTo>
                      <a:pt x="0" y="11"/>
                    </a:lnTo>
                    <a:lnTo>
                      <a:pt x="0" y="12"/>
                    </a:lnTo>
                    <a:lnTo>
                      <a:pt x="0" y="11"/>
                    </a:lnTo>
                    <a:lnTo>
                      <a:pt x="0" y="10"/>
                    </a:lnTo>
                    <a:lnTo>
                      <a:pt x="0" y="10"/>
                    </a:lnTo>
                    <a:lnTo>
                      <a:pt x="0" y="10"/>
                    </a:lnTo>
                    <a:lnTo>
                      <a:pt x="0" y="10"/>
                    </a:lnTo>
                    <a:lnTo>
                      <a:pt x="0" y="10"/>
                    </a:lnTo>
                    <a:lnTo>
                      <a:pt x="0" y="10"/>
                    </a:lnTo>
                    <a:lnTo>
                      <a:pt x="0" y="11"/>
                    </a:lnTo>
                    <a:lnTo>
                      <a:pt x="0" y="11"/>
                    </a:lnTo>
                    <a:lnTo>
                      <a:pt x="0" y="11"/>
                    </a:lnTo>
                    <a:lnTo>
                      <a:pt x="0" y="10"/>
                    </a:lnTo>
                    <a:lnTo>
                      <a:pt x="0" y="11"/>
                    </a:lnTo>
                    <a:lnTo>
                      <a:pt x="0" y="11"/>
                    </a:lnTo>
                    <a:lnTo>
                      <a:pt x="0" y="10"/>
                    </a:lnTo>
                    <a:lnTo>
                      <a:pt x="0" y="11"/>
                    </a:lnTo>
                    <a:lnTo>
                      <a:pt x="0" y="10"/>
                    </a:lnTo>
                    <a:lnTo>
                      <a:pt x="0" y="10"/>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9"/>
                    </a:lnTo>
                    <a:lnTo>
                      <a:pt x="0" y="9"/>
                    </a:lnTo>
                    <a:lnTo>
                      <a:pt x="0" y="9"/>
                    </a:lnTo>
                    <a:lnTo>
                      <a:pt x="0" y="8"/>
                    </a:lnTo>
                    <a:lnTo>
                      <a:pt x="0" y="8"/>
                    </a:lnTo>
                    <a:lnTo>
                      <a:pt x="0" y="9"/>
                    </a:lnTo>
                    <a:lnTo>
                      <a:pt x="0" y="9"/>
                    </a:lnTo>
                    <a:lnTo>
                      <a:pt x="0" y="9"/>
                    </a:lnTo>
                    <a:lnTo>
                      <a:pt x="0" y="10"/>
                    </a:lnTo>
                    <a:lnTo>
                      <a:pt x="0" y="9"/>
                    </a:lnTo>
                    <a:lnTo>
                      <a:pt x="0" y="10"/>
                    </a:lnTo>
                    <a:lnTo>
                      <a:pt x="0" y="9"/>
                    </a:lnTo>
                    <a:lnTo>
                      <a:pt x="0" y="10"/>
                    </a:lnTo>
                    <a:lnTo>
                      <a:pt x="0" y="11"/>
                    </a:lnTo>
                    <a:lnTo>
                      <a:pt x="0" y="11"/>
                    </a:lnTo>
                    <a:lnTo>
                      <a:pt x="0" y="10"/>
                    </a:lnTo>
                    <a:lnTo>
                      <a:pt x="0" y="10"/>
                    </a:lnTo>
                    <a:lnTo>
                      <a:pt x="0" y="10"/>
                    </a:lnTo>
                    <a:lnTo>
                      <a:pt x="0" y="10"/>
                    </a:lnTo>
                    <a:lnTo>
                      <a:pt x="0" y="9"/>
                    </a:lnTo>
                    <a:lnTo>
                      <a:pt x="0" y="9"/>
                    </a:lnTo>
                    <a:lnTo>
                      <a:pt x="0" y="9"/>
                    </a:lnTo>
                    <a:lnTo>
                      <a:pt x="0" y="10"/>
                    </a:lnTo>
                    <a:lnTo>
                      <a:pt x="0" y="10"/>
                    </a:lnTo>
                    <a:lnTo>
                      <a:pt x="0" y="10"/>
                    </a:lnTo>
                    <a:lnTo>
                      <a:pt x="0" y="10"/>
                    </a:lnTo>
                    <a:lnTo>
                      <a:pt x="0" y="10"/>
                    </a:lnTo>
                    <a:lnTo>
                      <a:pt x="0" y="11"/>
                    </a:lnTo>
                    <a:lnTo>
                      <a:pt x="0" y="11"/>
                    </a:lnTo>
                    <a:lnTo>
                      <a:pt x="0" y="11"/>
                    </a:lnTo>
                    <a:lnTo>
                      <a:pt x="0" y="11"/>
                    </a:lnTo>
                    <a:lnTo>
                      <a:pt x="0" y="11"/>
                    </a:lnTo>
                    <a:lnTo>
                      <a:pt x="0" y="11"/>
                    </a:lnTo>
                    <a:lnTo>
                      <a:pt x="0" y="12"/>
                    </a:lnTo>
                    <a:lnTo>
                      <a:pt x="0" y="11"/>
                    </a:lnTo>
                    <a:lnTo>
                      <a:pt x="0" y="12"/>
                    </a:lnTo>
                    <a:lnTo>
                      <a:pt x="0" y="11"/>
                    </a:lnTo>
                    <a:lnTo>
                      <a:pt x="0" y="11"/>
                    </a:lnTo>
                    <a:lnTo>
                      <a:pt x="0" y="10"/>
                    </a:lnTo>
                    <a:lnTo>
                      <a:pt x="0" y="10"/>
                    </a:lnTo>
                    <a:lnTo>
                      <a:pt x="0" y="9"/>
                    </a:lnTo>
                    <a:lnTo>
                      <a:pt x="0" y="9"/>
                    </a:lnTo>
                    <a:lnTo>
                      <a:pt x="0" y="9"/>
                    </a:lnTo>
                    <a:lnTo>
                      <a:pt x="0" y="9"/>
                    </a:lnTo>
                    <a:lnTo>
                      <a:pt x="0" y="9"/>
                    </a:lnTo>
                    <a:lnTo>
                      <a:pt x="0" y="8"/>
                    </a:lnTo>
                    <a:lnTo>
                      <a:pt x="0" y="8"/>
                    </a:lnTo>
                    <a:lnTo>
                      <a:pt x="0" y="7"/>
                    </a:lnTo>
                    <a:lnTo>
                      <a:pt x="0" y="6"/>
                    </a:lnTo>
                    <a:lnTo>
                      <a:pt x="0" y="6"/>
                    </a:lnTo>
                    <a:lnTo>
                      <a:pt x="0" y="6"/>
                    </a:lnTo>
                    <a:lnTo>
                      <a:pt x="0" y="5"/>
                    </a:lnTo>
                    <a:lnTo>
                      <a:pt x="0" y="5"/>
                    </a:lnTo>
                    <a:lnTo>
                      <a:pt x="0" y="5"/>
                    </a:lnTo>
                    <a:lnTo>
                      <a:pt x="0" y="5"/>
                    </a:lnTo>
                    <a:lnTo>
                      <a:pt x="0" y="5"/>
                    </a:lnTo>
                    <a:lnTo>
                      <a:pt x="0" y="4"/>
                    </a:lnTo>
                    <a:lnTo>
                      <a:pt x="0" y="3"/>
                    </a:lnTo>
                    <a:lnTo>
                      <a:pt x="0" y="3"/>
                    </a:lnTo>
                    <a:lnTo>
                      <a:pt x="0" y="2"/>
                    </a:lnTo>
                    <a:lnTo>
                      <a:pt x="0" y="2"/>
                    </a:lnTo>
                    <a:lnTo>
                      <a:pt x="0" y="1"/>
                    </a:lnTo>
                    <a:lnTo>
                      <a:pt x="0" y="2"/>
                    </a:lnTo>
                    <a:lnTo>
                      <a:pt x="0" y="1"/>
                    </a:lnTo>
                    <a:lnTo>
                      <a:pt x="0" y="0"/>
                    </a:lnTo>
                    <a:lnTo>
                      <a:pt x="0" y="0"/>
                    </a:lnTo>
                    <a:lnTo>
                      <a:pt x="0" y="0"/>
                    </a:lnTo>
                    <a:lnTo>
                      <a:pt x="0" y="0"/>
                    </a:lnTo>
                    <a:lnTo>
                      <a:pt x="0" y="1"/>
                    </a:lnTo>
                    <a:lnTo>
                      <a:pt x="0" y="0"/>
                    </a:lnTo>
                    <a:lnTo>
                      <a:pt x="0" y="1"/>
                    </a:lnTo>
                    <a:lnTo>
                      <a:pt x="0" y="0"/>
                    </a:lnTo>
                    <a:lnTo>
                      <a:pt x="0" y="1"/>
                    </a:lnTo>
                    <a:lnTo>
                      <a:pt x="0" y="0"/>
                    </a:lnTo>
                    <a:lnTo>
                      <a:pt x="0" y="0"/>
                    </a:lnTo>
                    <a:lnTo>
                      <a:pt x="0" y="0"/>
                    </a:lnTo>
                    <a:lnTo>
                      <a:pt x="0" y="1"/>
                    </a:lnTo>
                    <a:lnTo>
                      <a:pt x="0" y="1"/>
                    </a:lnTo>
                    <a:lnTo>
                      <a:pt x="0" y="1"/>
                    </a:lnTo>
                    <a:lnTo>
                      <a:pt x="0" y="2"/>
                    </a:lnTo>
                    <a:lnTo>
                      <a:pt x="0" y="1"/>
                    </a:lnTo>
                    <a:lnTo>
                      <a:pt x="0" y="2"/>
                    </a:lnTo>
                    <a:lnTo>
                      <a:pt x="0" y="1"/>
                    </a:lnTo>
                    <a:lnTo>
                      <a:pt x="0" y="2"/>
                    </a:lnTo>
                    <a:lnTo>
                      <a:pt x="0" y="2"/>
                    </a:lnTo>
                    <a:lnTo>
                      <a:pt x="0" y="2"/>
                    </a:lnTo>
                    <a:lnTo>
                      <a:pt x="0" y="2"/>
                    </a:lnTo>
                    <a:lnTo>
                      <a:pt x="0" y="3"/>
                    </a:lnTo>
                    <a:lnTo>
                      <a:pt x="0" y="3"/>
                    </a:lnTo>
                    <a:lnTo>
                      <a:pt x="0" y="3"/>
                    </a:lnTo>
                    <a:lnTo>
                      <a:pt x="0" y="3"/>
                    </a:lnTo>
                    <a:lnTo>
                      <a:pt x="0" y="4"/>
                    </a:lnTo>
                    <a:lnTo>
                      <a:pt x="0" y="5"/>
                    </a:lnTo>
                    <a:lnTo>
                      <a:pt x="0" y="4"/>
                    </a:lnTo>
                    <a:lnTo>
                      <a:pt x="0" y="5"/>
                    </a:lnTo>
                    <a:lnTo>
                      <a:pt x="0" y="4"/>
                    </a:lnTo>
                    <a:lnTo>
                      <a:pt x="0" y="3"/>
                    </a:lnTo>
                    <a:lnTo>
                      <a:pt x="0" y="4"/>
                    </a:lnTo>
                    <a:lnTo>
                      <a:pt x="0" y="3"/>
                    </a:lnTo>
                    <a:lnTo>
                      <a:pt x="0" y="3"/>
                    </a:lnTo>
                    <a:lnTo>
                      <a:pt x="0" y="2"/>
                    </a:lnTo>
                    <a:lnTo>
                      <a:pt x="0" y="2"/>
                    </a:lnTo>
                    <a:lnTo>
                      <a:pt x="0" y="1"/>
                    </a:lnTo>
                    <a:lnTo>
                      <a:pt x="0" y="1"/>
                    </a:lnTo>
                    <a:lnTo>
                      <a:pt x="0" y="2"/>
                    </a:lnTo>
                    <a:lnTo>
                      <a:pt x="0" y="1"/>
                    </a:lnTo>
                    <a:lnTo>
                      <a:pt x="0" y="2"/>
                    </a:lnTo>
                    <a:lnTo>
                      <a:pt x="0" y="2"/>
                    </a:lnTo>
                    <a:lnTo>
                      <a:pt x="0" y="2"/>
                    </a:lnTo>
                    <a:lnTo>
                      <a:pt x="0" y="2"/>
                    </a:lnTo>
                    <a:lnTo>
                      <a:pt x="0" y="1"/>
                    </a:lnTo>
                    <a:lnTo>
                      <a:pt x="0" y="2"/>
                    </a:lnTo>
                    <a:lnTo>
                      <a:pt x="0" y="1"/>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2"/>
                    </a:lnTo>
                    <a:lnTo>
                      <a:pt x="0" y="2"/>
                    </a:lnTo>
                    <a:lnTo>
                      <a:pt x="0" y="2"/>
                    </a:lnTo>
                    <a:lnTo>
                      <a:pt x="0" y="3"/>
                    </a:lnTo>
                    <a:lnTo>
                      <a:pt x="0" y="3"/>
                    </a:lnTo>
                    <a:lnTo>
                      <a:pt x="0" y="3"/>
                    </a:lnTo>
                    <a:lnTo>
                      <a:pt x="0" y="3"/>
                    </a:lnTo>
                    <a:lnTo>
                      <a:pt x="0" y="3"/>
                    </a:lnTo>
                    <a:lnTo>
                      <a:pt x="0" y="3"/>
                    </a:lnTo>
                    <a:lnTo>
                      <a:pt x="0" y="3"/>
                    </a:lnTo>
                    <a:lnTo>
                      <a:pt x="0" y="3"/>
                    </a:lnTo>
                    <a:lnTo>
                      <a:pt x="0" y="4"/>
                    </a:lnTo>
                    <a:lnTo>
                      <a:pt x="0" y="4"/>
                    </a:lnTo>
                    <a:lnTo>
                      <a:pt x="0" y="5"/>
                    </a:lnTo>
                    <a:lnTo>
                      <a:pt x="0" y="6"/>
                    </a:lnTo>
                    <a:lnTo>
                      <a:pt x="0" y="5"/>
                    </a:lnTo>
                    <a:lnTo>
                      <a:pt x="0" y="6"/>
                    </a:lnTo>
                    <a:lnTo>
                      <a:pt x="0" y="6"/>
                    </a:lnTo>
                    <a:lnTo>
                      <a:pt x="0" y="6"/>
                    </a:lnTo>
                    <a:lnTo>
                      <a:pt x="0" y="6"/>
                    </a:lnTo>
                    <a:lnTo>
                      <a:pt x="0" y="7"/>
                    </a:lnTo>
                    <a:lnTo>
                      <a:pt x="0" y="7"/>
                    </a:lnTo>
                    <a:lnTo>
                      <a:pt x="0" y="6"/>
                    </a:lnTo>
                    <a:lnTo>
                      <a:pt x="0" y="6"/>
                    </a:lnTo>
                    <a:lnTo>
                      <a:pt x="0" y="5"/>
                    </a:lnTo>
                    <a:lnTo>
                      <a:pt x="0" y="5"/>
                    </a:lnTo>
                    <a:lnTo>
                      <a:pt x="0" y="5"/>
                    </a:lnTo>
                    <a:lnTo>
                      <a:pt x="0" y="4"/>
                    </a:lnTo>
                    <a:lnTo>
                      <a:pt x="0" y="5"/>
                    </a:lnTo>
                    <a:lnTo>
                      <a:pt x="0" y="5"/>
                    </a:lnTo>
                    <a:lnTo>
                      <a:pt x="0" y="5"/>
                    </a:lnTo>
                    <a:lnTo>
                      <a:pt x="0" y="6"/>
                    </a:lnTo>
                    <a:lnTo>
                      <a:pt x="0" y="5"/>
                    </a:lnTo>
                    <a:lnTo>
                      <a:pt x="0" y="5"/>
                    </a:lnTo>
                    <a:lnTo>
                      <a:pt x="0" y="5"/>
                    </a:lnTo>
                    <a:lnTo>
                      <a:pt x="0" y="5"/>
                    </a:lnTo>
                    <a:lnTo>
                      <a:pt x="0" y="5"/>
                    </a:lnTo>
                    <a:lnTo>
                      <a:pt x="0" y="6"/>
                    </a:lnTo>
                    <a:lnTo>
                      <a:pt x="0" y="5"/>
                    </a:lnTo>
                    <a:lnTo>
                      <a:pt x="0" y="5"/>
                    </a:lnTo>
                    <a:lnTo>
                      <a:pt x="0" y="5"/>
                    </a:lnTo>
                    <a:lnTo>
                      <a:pt x="0" y="6"/>
                    </a:lnTo>
                    <a:lnTo>
                      <a:pt x="0" y="6"/>
                    </a:lnTo>
                    <a:lnTo>
                      <a:pt x="0" y="7"/>
                    </a:lnTo>
                    <a:lnTo>
                      <a:pt x="0" y="7"/>
                    </a:lnTo>
                    <a:lnTo>
                      <a:pt x="0" y="8"/>
                    </a:lnTo>
                    <a:lnTo>
                      <a:pt x="0" y="7"/>
                    </a:lnTo>
                    <a:lnTo>
                      <a:pt x="0" y="8"/>
                    </a:lnTo>
                    <a:lnTo>
                      <a:pt x="0" y="7"/>
                    </a:lnTo>
                    <a:lnTo>
                      <a:pt x="0" y="7"/>
                    </a:lnTo>
                    <a:lnTo>
                      <a:pt x="0" y="7"/>
                    </a:lnTo>
                    <a:lnTo>
                      <a:pt x="0" y="6"/>
                    </a:lnTo>
                    <a:lnTo>
                      <a:pt x="0" y="7"/>
                    </a:lnTo>
                    <a:lnTo>
                      <a:pt x="0" y="7"/>
                    </a:lnTo>
                    <a:lnTo>
                      <a:pt x="0" y="6"/>
                    </a:lnTo>
                    <a:lnTo>
                      <a:pt x="0" y="6"/>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8"/>
                    </a:lnTo>
                    <a:lnTo>
                      <a:pt x="0" y="8"/>
                    </a:lnTo>
                    <a:lnTo>
                      <a:pt x="0" y="8"/>
                    </a:lnTo>
                    <a:lnTo>
                      <a:pt x="0" y="8"/>
                    </a:lnTo>
                    <a:lnTo>
                      <a:pt x="0" y="8"/>
                    </a:lnTo>
                    <a:lnTo>
                      <a:pt x="0" y="8"/>
                    </a:lnTo>
                    <a:lnTo>
                      <a:pt x="0" y="9"/>
                    </a:lnTo>
                    <a:lnTo>
                      <a:pt x="0" y="9"/>
                    </a:lnTo>
                    <a:lnTo>
                      <a:pt x="0" y="10"/>
                    </a:lnTo>
                    <a:lnTo>
                      <a:pt x="0" y="9"/>
                    </a:lnTo>
                    <a:lnTo>
                      <a:pt x="0" y="9"/>
                    </a:lnTo>
                    <a:lnTo>
                      <a:pt x="0" y="9"/>
                    </a:lnTo>
                    <a:lnTo>
                      <a:pt x="0" y="9"/>
                    </a:lnTo>
                    <a:lnTo>
                      <a:pt x="0" y="8"/>
                    </a:lnTo>
                    <a:lnTo>
                      <a:pt x="0" y="9"/>
                    </a:lnTo>
                    <a:lnTo>
                      <a:pt x="0" y="9"/>
                    </a:lnTo>
                    <a:lnTo>
                      <a:pt x="0" y="9"/>
                    </a:lnTo>
                    <a:lnTo>
                      <a:pt x="0" y="9"/>
                    </a:lnTo>
                    <a:lnTo>
                      <a:pt x="0" y="9"/>
                    </a:lnTo>
                    <a:lnTo>
                      <a:pt x="0" y="8"/>
                    </a:lnTo>
                    <a:lnTo>
                      <a:pt x="0" y="8"/>
                    </a:lnTo>
                    <a:lnTo>
                      <a:pt x="0" y="8"/>
                    </a:lnTo>
                    <a:lnTo>
                      <a:pt x="0" y="7"/>
                    </a:lnTo>
                    <a:lnTo>
                      <a:pt x="0" y="7"/>
                    </a:lnTo>
                    <a:lnTo>
                      <a:pt x="0" y="7"/>
                    </a:lnTo>
                    <a:lnTo>
                      <a:pt x="0" y="7"/>
                    </a:lnTo>
                    <a:lnTo>
                      <a:pt x="0" y="8"/>
                    </a:lnTo>
                    <a:lnTo>
                      <a:pt x="0" y="7"/>
                    </a:lnTo>
                    <a:lnTo>
                      <a:pt x="0" y="8"/>
                    </a:lnTo>
                    <a:lnTo>
                      <a:pt x="0" y="7"/>
                    </a:lnTo>
                    <a:lnTo>
                      <a:pt x="0" y="6"/>
                    </a:lnTo>
                    <a:lnTo>
                      <a:pt x="0" y="7"/>
                    </a:lnTo>
                    <a:lnTo>
                      <a:pt x="0" y="8"/>
                    </a:lnTo>
                    <a:lnTo>
                      <a:pt x="0" y="8"/>
                    </a:lnTo>
                    <a:lnTo>
                      <a:pt x="0" y="7"/>
                    </a:lnTo>
                    <a:lnTo>
                      <a:pt x="0" y="6"/>
                    </a:lnTo>
                    <a:lnTo>
                      <a:pt x="0" y="7"/>
                    </a:lnTo>
                    <a:lnTo>
                      <a:pt x="0" y="8"/>
                    </a:lnTo>
                    <a:lnTo>
                      <a:pt x="0" y="8"/>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8"/>
                    </a:lnTo>
                    <a:lnTo>
                      <a:pt x="0" y="8"/>
                    </a:lnTo>
                    <a:lnTo>
                      <a:pt x="0" y="8"/>
                    </a:lnTo>
                    <a:lnTo>
                      <a:pt x="0" y="8"/>
                    </a:lnTo>
                    <a:lnTo>
                      <a:pt x="0" y="8"/>
                    </a:lnTo>
                    <a:lnTo>
                      <a:pt x="0" y="8"/>
                    </a:lnTo>
                    <a:lnTo>
                      <a:pt x="0" y="9"/>
                    </a:lnTo>
                    <a:lnTo>
                      <a:pt x="0" y="9"/>
                    </a:lnTo>
                    <a:lnTo>
                      <a:pt x="0" y="8"/>
                    </a:lnTo>
                    <a:lnTo>
                      <a:pt x="0" y="9"/>
                    </a:lnTo>
                    <a:lnTo>
                      <a:pt x="0" y="9"/>
                    </a:lnTo>
                    <a:lnTo>
                      <a:pt x="0" y="9"/>
                    </a:lnTo>
                    <a:lnTo>
                      <a:pt x="0" y="8"/>
                    </a:lnTo>
                    <a:lnTo>
                      <a:pt x="0" y="8"/>
                    </a:lnTo>
                    <a:lnTo>
                      <a:pt x="0" y="8"/>
                    </a:lnTo>
                    <a:lnTo>
                      <a:pt x="0" y="8"/>
                    </a:lnTo>
                    <a:lnTo>
                      <a:pt x="0" y="7"/>
                    </a:lnTo>
                    <a:lnTo>
                      <a:pt x="0" y="8"/>
                    </a:lnTo>
                    <a:lnTo>
                      <a:pt x="0" y="8"/>
                    </a:lnTo>
                    <a:lnTo>
                      <a:pt x="0" y="8"/>
                    </a:lnTo>
                    <a:lnTo>
                      <a:pt x="0" y="8"/>
                    </a:lnTo>
                    <a:lnTo>
                      <a:pt x="0" y="8"/>
                    </a:lnTo>
                    <a:lnTo>
                      <a:pt x="0" y="9"/>
                    </a:lnTo>
                    <a:lnTo>
                      <a:pt x="0" y="10"/>
                    </a:lnTo>
                    <a:lnTo>
                      <a:pt x="0" y="10"/>
                    </a:lnTo>
                    <a:lnTo>
                      <a:pt x="0" y="11"/>
                    </a:lnTo>
                    <a:lnTo>
                      <a:pt x="0" y="10"/>
                    </a:lnTo>
                    <a:lnTo>
                      <a:pt x="0" y="11"/>
                    </a:lnTo>
                    <a:lnTo>
                      <a:pt x="0" y="11"/>
                    </a:lnTo>
                    <a:lnTo>
                      <a:pt x="0" y="12"/>
                    </a:lnTo>
                    <a:lnTo>
                      <a:pt x="0" y="12"/>
                    </a:lnTo>
                    <a:lnTo>
                      <a:pt x="0" y="12"/>
                    </a:lnTo>
                    <a:lnTo>
                      <a:pt x="0" y="12"/>
                    </a:lnTo>
                    <a:lnTo>
                      <a:pt x="0" y="12"/>
                    </a:lnTo>
                    <a:lnTo>
                      <a:pt x="0" y="12"/>
                    </a:lnTo>
                    <a:lnTo>
                      <a:pt x="0" y="12"/>
                    </a:lnTo>
                    <a:lnTo>
                      <a:pt x="0" y="11"/>
                    </a:lnTo>
                    <a:lnTo>
                      <a:pt x="0" y="12"/>
                    </a:lnTo>
                    <a:lnTo>
                      <a:pt x="0" y="12"/>
                    </a:lnTo>
                    <a:lnTo>
                      <a:pt x="0" y="11"/>
                    </a:lnTo>
                    <a:lnTo>
                      <a:pt x="0" y="11"/>
                    </a:lnTo>
                    <a:lnTo>
                      <a:pt x="0" y="11"/>
                    </a:lnTo>
                    <a:lnTo>
                      <a:pt x="0" y="11"/>
                    </a:lnTo>
                    <a:lnTo>
                      <a:pt x="0" y="12"/>
                    </a:lnTo>
                    <a:lnTo>
                      <a:pt x="0" y="11"/>
                    </a:lnTo>
                    <a:lnTo>
                      <a:pt x="0" y="11"/>
                    </a:lnTo>
                    <a:lnTo>
                      <a:pt x="0" y="11"/>
                    </a:lnTo>
                    <a:lnTo>
                      <a:pt x="0" y="10"/>
                    </a:lnTo>
                    <a:lnTo>
                      <a:pt x="0" y="11"/>
                    </a:lnTo>
                    <a:lnTo>
                      <a:pt x="0" y="10"/>
                    </a:lnTo>
                    <a:lnTo>
                      <a:pt x="0" y="10"/>
                    </a:lnTo>
                    <a:lnTo>
                      <a:pt x="0" y="11"/>
                    </a:lnTo>
                    <a:lnTo>
                      <a:pt x="0" y="10"/>
                    </a:lnTo>
                    <a:lnTo>
                      <a:pt x="0" y="11"/>
                    </a:lnTo>
                    <a:lnTo>
                      <a:pt x="0" y="11"/>
                    </a:lnTo>
                    <a:lnTo>
                      <a:pt x="0" y="12"/>
                    </a:lnTo>
                    <a:lnTo>
                      <a:pt x="0" y="11"/>
                    </a:lnTo>
                    <a:lnTo>
                      <a:pt x="0" y="11"/>
                    </a:lnTo>
                    <a:lnTo>
                      <a:pt x="0" y="11"/>
                    </a:lnTo>
                    <a:lnTo>
                      <a:pt x="0" y="11"/>
                    </a:lnTo>
                    <a:lnTo>
                      <a:pt x="0" y="10"/>
                    </a:lnTo>
                    <a:lnTo>
                      <a:pt x="0" y="10"/>
                    </a:lnTo>
                    <a:lnTo>
                      <a:pt x="0" y="9"/>
                    </a:lnTo>
                    <a:lnTo>
                      <a:pt x="0" y="10"/>
                    </a:lnTo>
                    <a:lnTo>
                      <a:pt x="0" y="10"/>
                    </a:lnTo>
                    <a:lnTo>
                      <a:pt x="0" y="10"/>
                    </a:lnTo>
                    <a:lnTo>
                      <a:pt x="0" y="11"/>
                    </a:lnTo>
                    <a:lnTo>
                      <a:pt x="0" y="10"/>
                    </a:lnTo>
                    <a:lnTo>
                      <a:pt x="0" y="11"/>
                    </a:lnTo>
                    <a:lnTo>
                      <a:pt x="0" y="11"/>
                    </a:lnTo>
                    <a:lnTo>
                      <a:pt x="0" y="11"/>
                    </a:lnTo>
                    <a:lnTo>
                      <a:pt x="0" y="10"/>
                    </a:lnTo>
                    <a:lnTo>
                      <a:pt x="0" y="11"/>
                    </a:lnTo>
                    <a:lnTo>
                      <a:pt x="0" y="11"/>
                    </a:lnTo>
                    <a:lnTo>
                      <a:pt x="0" y="11"/>
                    </a:lnTo>
                    <a:lnTo>
                      <a:pt x="0" y="11"/>
                    </a:lnTo>
                    <a:lnTo>
                      <a:pt x="0" y="10"/>
                    </a:lnTo>
                    <a:lnTo>
                      <a:pt x="0" y="10"/>
                    </a:lnTo>
                    <a:lnTo>
                      <a:pt x="0" y="10"/>
                    </a:lnTo>
                    <a:lnTo>
                      <a:pt x="0" y="9"/>
                    </a:lnTo>
                    <a:lnTo>
                      <a:pt x="0" y="10"/>
                    </a:lnTo>
                    <a:lnTo>
                      <a:pt x="0" y="9"/>
                    </a:lnTo>
                    <a:lnTo>
                      <a:pt x="0" y="9"/>
                    </a:lnTo>
                    <a:lnTo>
                      <a:pt x="0" y="9"/>
                    </a:lnTo>
                    <a:lnTo>
                      <a:pt x="0" y="9"/>
                    </a:lnTo>
                    <a:lnTo>
                      <a:pt x="0" y="9"/>
                    </a:lnTo>
                    <a:lnTo>
                      <a:pt x="0" y="9"/>
                    </a:lnTo>
                    <a:lnTo>
                      <a:pt x="0" y="8"/>
                    </a:lnTo>
                    <a:lnTo>
                      <a:pt x="0" y="9"/>
                    </a:lnTo>
                    <a:lnTo>
                      <a:pt x="0" y="8"/>
                    </a:lnTo>
                    <a:lnTo>
                      <a:pt x="0" y="8"/>
                    </a:lnTo>
                    <a:lnTo>
                      <a:pt x="0" y="8"/>
                    </a:lnTo>
                    <a:lnTo>
                      <a:pt x="0" y="8"/>
                    </a:lnTo>
                    <a:lnTo>
                      <a:pt x="0" y="8"/>
                    </a:lnTo>
                    <a:lnTo>
                      <a:pt x="0" y="7"/>
                    </a:lnTo>
                    <a:lnTo>
                      <a:pt x="0" y="7"/>
                    </a:lnTo>
                    <a:lnTo>
                      <a:pt x="0" y="7"/>
                    </a:lnTo>
                    <a:lnTo>
                      <a:pt x="0" y="7"/>
                    </a:lnTo>
                    <a:lnTo>
                      <a:pt x="0" y="6"/>
                    </a:lnTo>
                    <a:lnTo>
                      <a:pt x="0" y="6"/>
                    </a:lnTo>
                    <a:lnTo>
                      <a:pt x="0" y="7"/>
                    </a:lnTo>
                    <a:lnTo>
                      <a:pt x="0" y="6"/>
                    </a:lnTo>
                    <a:lnTo>
                      <a:pt x="0" y="7"/>
                    </a:lnTo>
                    <a:lnTo>
                      <a:pt x="0" y="7"/>
                    </a:lnTo>
                    <a:lnTo>
                      <a:pt x="0" y="7"/>
                    </a:lnTo>
                    <a:lnTo>
                      <a:pt x="0" y="6"/>
                    </a:lnTo>
                    <a:lnTo>
                      <a:pt x="0" y="6"/>
                    </a:lnTo>
                    <a:lnTo>
                      <a:pt x="0" y="6"/>
                    </a:lnTo>
                    <a:lnTo>
                      <a:pt x="0" y="6"/>
                    </a:lnTo>
                    <a:lnTo>
                      <a:pt x="0" y="5"/>
                    </a:lnTo>
                    <a:lnTo>
                      <a:pt x="0" y="6"/>
                    </a:lnTo>
                    <a:lnTo>
                      <a:pt x="0" y="6"/>
                    </a:lnTo>
                    <a:lnTo>
                      <a:pt x="0" y="7"/>
                    </a:lnTo>
                    <a:lnTo>
                      <a:pt x="0" y="7"/>
                    </a:lnTo>
                    <a:lnTo>
                      <a:pt x="0" y="8"/>
                    </a:lnTo>
                    <a:lnTo>
                      <a:pt x="0" y="8"/>
                    </a:lnTo>
                    <a:lnTo>
                      <a:pt x="0" y="8"/>
                    </a:lnTo>
                    <a:lnTo>
                      <a:pt x="0" y="8"/>
                    </a:lnTo>
                    <a:lnTo>
                      <a:pt x="0" y="9"/>
                    </a:lnTo>
                    <a:lnTo>
                      <a:pt x="0" y="8"/>
                    </a:lnTo>
                    <a:lnTo>
                      <a:pt x="0" y="9"/>
                    </a:lnTo>
                    <a:lnTo>
                      <a:pt x="0" y="9"/>
                    </a:lnTo>
                    <a:lnTo>
                      <a:pt x="0" y="9"/>
                    </a:lnTo>
                    <a:lnTo>
                      <a:pt x="0" y="8"/>
                    </a:lnTo>
                    <a:lnTo>
                      <a:pt x="0" y="8"/>
                    </a:lnTo>
                    <a:lnTo>
                      <a:pt x="0" y="7"/>
                    </a:lnTo>
                    <a:lnTo>
                      <a:pt x="0" y="6"/>
                    </a:lnTo>
                    <a:lnTo>
                      <a:pt x="0" y="6"/>
                    </a:lnTo>
                    <a:lnTo>
                      <a:pt x="0" y="7"/>
                    </a:lnTo>
                    <a:lnTo>
                      <a:pt x="0" y="6"/>
                    </a:lnTo>
                    <a:lnTo>
                      <a:pt x="0" y="6"/>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2"/>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3"/>
                    </a:lnTo>
                    <a:lnTo>
                      <a:pt x="0" y="2"/>
                    </a:lnTo>
                    <a:lnTo>
                      <a:pt x="0" y="3"/>
                    </a:lnTo>
                    <a:lnTo>
                      <a:pt x="0" y="3"/>
                    </a:lnTo>
                    <a:lnTo>
                      <a:pt x="0" y="3"/>
                    </a:lnTo>
                    <a:lnTo>
                      <a:pt x="0" y="4"/>
                    </a:lnTo>
                    <a:lnTo>
                      <a:pt x="0" y="3"/>
                    </a:lnTo>
                    <a:lnTo>
                      <a:pt x="0" y="3"/>
                    </a:lnTo>
                    <a:lnTo>
                      <a:pt x="0" y="3"/>
                    </a:lnTo>
                    <a:lnTo>
                      <a:pt x="0" y="3"/>
                    </a:lnTo>
                    <a:lnTo>
                      <a:pt x="0" y="2"/>
                    </a:lnTo>
                    <a:lnTo>
                      <a:pt x="0" y="2"/>
                    </a:lnTo>
                    <a:lnTo>
                      <a:pt x="0" y="2"/>
                    </a:lnTo>
                    <a:lnTo>
                      <a:pt x="0" y="3"/>
                    </a:lnTo>
                    <a:lnTo>
                      <a:pt x="0" y="2"/>
                    </a:lnTo>
                    <a:lnTo>
                      <a:pt x="0" y="3"/>
                    </a:lnTo>
                    <a:lnTo>
                      <a:pt x="0" y="2"/>
                    </a:lnTo>
                    <a:lnTo>
                      <a:pt x="0" y="2"/>
                    </a:lnTo>
                    <a:lnTo>
                      <a:pt x="0" y="3"/>
                    </a:lnTo>
                    <a:lnTo>
                      <a:pt x="0" y="3"/>
                    </a:lnTo>
                    <a:lnTo>
                      <a:pt x="0" y="2"/>
                    </a:lnTo>
                    <a:lnTo>
                      <a:pt x="0" y="3"/>
                    </a:lnTo>
                    <a:lnTo>
                      <a:pt x="0" y="3"/>
                    </a:lnTo>
                    <a:lnTo>
                      <a:pt x="0" y="2"/>
                    </a:lnTo>
                    <a:lnTo>
                      <a:pt x="0" y="3"/>
                    </a:lnTo>
                    <a:lnTo>
                      <a:pt x="0" y="2"/>
                    </a:lnTo>
                    <a:lnTo>
                      <a:pt x="0" y="2"/>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6"/>
                    </a:lnTo>
                    <a:lnTo>
                      <a:pt x="0" y="7"/>
                    </a:lnTo>
                    <a:lnTo>
                      <a:pt x="0" y="7"/>
                    </a:lnTo>
                    <a:lnTo>
                      <a:pt x="0" y="6"/>
                    </a:lnTo>
                    <a:lnTo>
                      <a:pt x="0" y="7"/>
                    </a:lnTo>
                    <a:lnTo>
                      <a:pt x="0" y="7"/>
                    </a:lnTo>
                    <a:lnTo>
                      <a:pt x="0" y="6"/>
                    </a:lnTo>
                    <a:lnTo>
                      <a:pt x="0" y="7"/>
                    </a:lnTo>
                    <a:lnTo>
                      <a:pt x="0" y="6"/>
                    </a:lnTo>
                    <a:lnTo>
                      <a:pt x="0" y="7"/>
                    </a:lnTo>
                    <a:lnTo>
                      <a:pt x="0" y="7"/>
                    </a:lnTo>
                    <a:lnTo>
                      <a:pt x="0" y="7"/>
                    </a:lnTo>
                    <a:lnTo>
                      <a:pt x="0" y="8"/>
                    </a:lnTo>
                    <a:lnTo>
                      <a:pt x="0" y="8"/>
                    </a:lnTo>
                    <a:lnTo>
                      <a:pt x="0" y="8"/>
                    </a:lnTo>
                    <a:lnTo>
                      <a:pt x="0" y="9"/>
                    </a:lnTo>
                    <a:lnTo>
                      <a:pt x="0" y="9"/>
                    </a:lnTo>
                    <a:lnTo>
                      <a:pt x="0" y="9"/>
                    </a:lnTo>
                    <a:lnTo>
                      <a:pt x="0" y="10"/>
                    </a:lnTo>
                    <a:lnTo>
                      <a:pt x="0" y="10"/>
                    </a:lnTo>
                    <a:lnTo>
                      <a:pt x="0" y="9"/>
                    </a:lnTo>
                    <a:lnTo>
                      <a:pt x="0" y="9"/>
                    </a:lnTo>
                    <a:lnTo>
                      <a:pt x="0" y="9"/>
                    </a:lnTo>
                    <a:lnTo>
                      <a:pt x="0" y="9"/>
                    </a:lnTo>
                    <a:lnTo>
                      <a:pt x="0" y="9"/>
                    </a:lnTo>
                    <a:lnTo>
                      <a:pt x="0" y="8"/>
                    </a:lnTo>
                    <a:lnTo>
                      <a:pt x="0" y="8"/>
                    </a:lnTo>
                    <a:lnTo>
                      <a:pt x="0" y="8"/>
                    </a:lnTo>
                    <a:lnTo>
                      <a:pt x="0" y="7"/>
                    </a:lnTo>
                    <a:lnTo>
                      <a:pt x="0" y="8"/>
                    </a:lnTo>
                    <a:lnTo>
                      <a:pt x="0" y="8"/>
                    </a:lnTo>
                    <a:lnTo>
                      <a:pt x="0" y="8"/>
                    </a:lnTo>
                    <a:lnTo>
                      <a:pt x="0" y="7"/>
                    </a:lnTo>
                    <a:lnTo>
                      <a:pt x="0" y="7"/>
                    </a:lnTo>
                    <a:lnTo>
                      <a:pt x="0" y="7"/>
                    </a:lnTo>
                    <a:lnTo>
                      <a:pt x="0" y="7"/>
                    </a:lnTo>
                    <a:lnTo>
                      <a:pt x="0" y="7"/>
                    </a:lnTo>
                    <a:lnTo>
                      <a:pt x="0" y="8"/>
                    </a:lnTo>
                    <a:lnTo>
                      <a:pt x="0" y="8"/>
                    </a:lnTo>
                    <a:lnTo>
                      <a:pt x="0" y="9"/>
                    </a:lnTo>
                    <a:lnTo>
                      <a:pt x="0" y="8"/>
                    </a:lnTo>
                    <a:lnTo>
                      <a:pt x="0" y="9"/>
                    </a:lnTo>
                    <a:lnTo>
                      <a:pt x="0" y="10"/>
                    </a:lnTo>
                    <a:lnTo>
                      <a:pt x="0" y="9"/>
                    </a:lnTo>
                    <a:lnTo>
                      <a:pt x="0" y="9"/>
                    </a:lnTo>
                    <a:lnTo>
                      <a:pt x="0" y="10"/>
                    </a:lnTo>
                    <a:lnTo>
                      <a:pt x="0" y="9"/>
                    </a:lnTo>
                    <a:lnTo>
                      <a:pt x="0" y="9"/>
                    </a:lnTo>
                    <a:lnTo>
                      <a:pt x="0" y="10"/>
                    </a:lnTo>
                    <a:lnTo>
                      <a:pt x="0" y="10"/>
                    </a:lnTo>
                    <a:lnTo>
                      <a:pt x="0" y="9"/>
                    </a:lnTo>
                    <a:lnTo>
                      <a:pt x="0" y="10"/>
                    </a:lnTo>
                    <a:lnTo>
                      <a:pt x="0" y="10"/>
                    </a:lnTo>
                    <a:lnTo>
                      <a:pt x="0" y="10"/>
                    </a:lnTo>
                    <a:lnTo>
                      <a:pt x="0" y="10"/>
                    </a:lnTo>
                    <a:lnTo>
                      <a:pt x="0" y="9"/>
                    </a:lnTo>
                    <a:lnTo>
                      <a:pt x="0" y="9"/>
                    </a:lnTo>
                    <a:lnTo>
                      <a:pt x="0" y="9"/>
                    </a:lnTo>
                    <a:lnTo>
                      <a:pt x="0" y="9"/>
                    </a:lnTo>
                    <a:lnTo>
                      <a:pt x="0" y="9"/>
                    </a:lnTo>
                    <a:lnTo>
                      <a:pt x="0" y="9"/>
                    </a:lnTo>
                    <a:lnTo>
                      <a:pt x="0" y="8"/>
                    </a:lnTo>
                    <a:lnTo>
                      <a:pt x="0" y="8"/>
                    </a:lnTo>
                    <a:lnTo>
                      <a:pt x="0" y="8"/>
                    </a:lnTo>
                    <a:lnTo>
                      <a:pt x="0" y="7"/>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path>
                </a:pathLst>
              </a:custGeom>
              <a:noFill/>
              <a:ln w="0">
                <a:solidFill>
                  <a:srgbClr val="3366FF"/>
                </a:solidFill>
                <a:prstDash val="solid"/>
                <a:round/>
                <a:headEnd/>
                <a:tailEnd/>
              </a:ln>
            </p:spPr>
            <p:txBody>
              <a:bodyPr/>
              <a:lstStyle/>
              <a:p>
                <a:endParaRPr lang="en-GB"/>
              </a:p>
            </p:txBody>
          </p:sp>
          <p:sp>
            <p:nvSpPr>
              <p:cNvPr id="186066" name="Freeform 722"/>
              <p:cNvSpPr>
                <a:spLocks/>
              </p:cNvSpPr>
              <p:nvPr/>
            </p:nvSpPr>
            <p:spPr bwMode="auto">
              <a:xfrm>
                <a:off x="3132" y="3527"/>
                <a:ext cx="1" cy="96"/>
              </a:xfrm>
              <a:custGeom>
                <a:avLst/>
                <a:gdLst/>
                <a:ahLst/>
                <a:cxnLst>
                  <a:cxn ang="0">
                    <a:pos x="0" y="12"/>
                  </a:cxn>
                  <a:cxn ang="0">
                    <a:pos x="0" y="11"/>
                  </a:cxn>
                  <a:cxn ang="0">
                    <a:pos x="0" y="9"/>
                  </a:cxn>
                  <a:cxn ang="0">
                    <a:pos x="0" y="8"/>
                  </a:cxn>
                  <a:cxn ang="0">
                    <a:pos x="0" y="7"/>
                  </a:cxn>
                  <a:cxn ang="0">
                    <a:pos x="0" y="9"/>
                  </a:cxn>
                  <a:cxn ang="0">
                    <a:pos x="0" y="8"/>
                  </a:cxn>
                  <a:cxn ang="0">
                    <a:pos x="0" y="9"/>
                  </a:cxn>
                  <a:cxn ang="0">
                    <a:pos x="0" y="6"/>
                  </a:cxn>
                  <a:cxn ang="0">
                    <a:pos x="0" y="5"/>
                  </a:cxn>
                  <a:cxn ang="0">
                    <a:pos x="0" y="5"/>
                  </a:cxn>
                  <a:cxn ang="0">
                    <a:pos x="0" y="4"/>
                  </a:cxn>
                  <a:cxn ang="0">
                    <a:pos x="0" y="2"/>
                  </a:cxn>
                  <a:cxn ang="0">
                    <a:pos x="0" y="3"/>
                  </a:cxn>
                  <a:cxn ang="0">
                    <a:pos x="0" y="5"/>
                  </a:cxn>
                  <a:cxn ang="0">
                    <a:pos x="0" y="7"/>
                  </a:cxn>
                  <a:cxn ang="0">
                    <a:pos x="0" y="7"/>
                  </a:cxn>
                  <a:cxn ang="0">
                    <a:pos x="0" y="9"/>
                  </a:cxn>
                  <a:cxn ang="0">
                    <a:pos x="0" y="12"/>
                  </a:cxn>
                  <a:cxn ang="0">
                    <a:pos x="0" y="10"/>
                  </a:cxn>
                  <a:cxn ang="0">
                    <a:pos x="0" y="10"/>
                  </a:cxn>
                  <a:cxn ang="0">
                    <a:pos x="0" y="10"/>
                  </a:cxn>
                  <a:cxn ang="0">
                    <a:pos x="0" y="11"/>
                  </a:cxn>
                  <a:cxn ang="0">
                    <a:pos x="0" y="13"/>
                  </a:cxn>
                  <a:cxn ang="0">
                    <a:pos x="0" y="11"/>
                  </a:cxn>
                  <a:cxn ang="0">
                    <a:pos x="0" y="11"/>
                  </a:cxn>
                  <a:cxn ang="0">
                    <a:pos x="0" y="11"/>
                  </a:cxn>
                  <a:cxn ang="0">
                    <a:pos x="0" y="8"/>
                  </a:cxn>
                  <a:cxn ang="0">
                    <a:pos x="0" y="10"/>
                  </a:cxn>
                  <a:cxn ang="0">
                    <a:pos x="0" y="10"/>
                  </a:cxn>
                  <a:cxn ang="0">
                    <a:pos x="0" y="7"/>
                  </a:cxn>
                  <a:cxn ang="0">
                    <a:pos x="0" y="8"/>
                  </a:cxn>
                  <a:cxn ang="0">
                    <a:pos x="0" y="5"/>
                  </a:cxn>
                  <a:cxn ang="0">
                    <a:pos x="0" y="7"/>
                  </a:cxn>
                  <a:cxn ang="0">
                    <a:pos x="0" y="8"/>
                  </a:cxn>
                  <a:cxn ang="0">
                    <a:pos x="0" y="7"/>
                  </a:cxn>
                  <a:cxn ang="0">
                    <a:pos x="0" y="8"/>
                  </a:cxn>
                  <a:cxn ang="0">
                    <a:pos x="0" y="9"/>
                  </a:cxn>
                  <a:cxn ang="0">
                    <a:pos x="0" y="8"/>
                  </a:cxn>
                  <a:cxn ang="0">
                    <a:pos x="0" y="7"/>
                  </a:cxn>
                  <a:cxn ang="0">
                    <a:pos x="0" y="7"/>
                  </a:cxn>
                  <a:cxn ang="0">
                    <a:pos x="0" y="8"/>
                  </a:cxn>
                  <a:cxn ang="0">
                    <a:pos x="0" y="10"/>
                  </a:cxn>
                  <a:cxn ang="0">
                    <a:pos x="0" y="10"/>
                  </a:cxn>
                  <a:cxn ang="0">
                    <a:pos x="0" y="10"/>
                  </a:cxn>
                  <a:cxn ang="0">
                    <a:pos x="0" y="10"/>
                  </a:cxn>
                  <a:cxn ang="0">
                    <a:pos x="0" y="5"/>
                  </a:cxn>
                  <a:cxn ang="0">
                    <a:pos x="0" y="7"/>
                  </a:cxn>
                  <a:cxn ang="0">
                    <a:pos x="0" y="8"/>
                  </a:cxn>
                  <a:cxn ang="0">
                    <a:pos x="0" y="8"/>
                  </a:cxn>
                  <a:cxn ang="0">
                    <a:pos x="0" y="8"/>
                  </a:cxn>
                  <a:cxn ang="0">
                    <a:pos x="0" y="9"/>
                  </a:cxn>
                  <a:cxn ang="0">
                    <a:pos x="0" y="11"/>
                  </a:cxn>
                  <a:cxn ang="0">
                    <a:pos x="0" y="11"/>
                  </a:cxn>
                  <a:cxn ang="0">
                    <a:pos x="0" y="9"/>
                  </a:cxn>
                  <a:cxn ang="0">
                    <a:pos x="0" y="13"/>
                  </a:cxn>
                  <a:cxn ang="0">
                    <a:pos x="0" y="14"/>
                  </a:cxn>
                  <a:cxn ang="0">
                    <a:pos x="0" y="15"/>
                  </a:cxn>
                  <a:cxn ang="0">
                    <a:pos x="0" y="14"/>
                  </a:cxn>
                  <a:cxn ang="0">
                    <a:pos x="0" y="15"/>
                  </a:cxn>
                  <a:cxn ang="0">
                    <a:pos x="0" y="14"/>
                  </a:cxn>
                  <a:cxn ang="0">
                    <a:pos x="0" y="13"/>
                  </a:cxn>
                  <a:cxn ang="0">
                    <a:pos x="0" y="11"/>
                  </a:cxn>
                </a:cxnLst>
                <a:rect l="0" t="0" r="r" b="b"/>
                <a:pathLst>
                  <a:path h="16">
                    <a:moveTo>
                      <a:pt x="0" y="12"/>
                    </a:moveTo>
                    <a:lnTo>
                      <a:pt x="0" y="12"/>
                    </a:lnTo>
                    <a:lnTo>
                      <a:pt x="0" y="13"/>
                    </a:lnTo>
                    <a:lnTo>
                      <a:pt x="0" y="13"/>
                    </a:lnTo>
                    <a:lnTo>
                      <a:pt x="0" y="13"/>
                    </a:lnTo>
                    <a:lnTo>
                      <a:pt x="0" y="14"/>
                    </a:lnTo>
                    <a:lnTo>
                      <a:pt x="0" y="13"/>
                    </a:lnTo>
                    <a:lnTo>
                      <a:pt x="0" y="13"/>
                    </a:lnTo>
                    <a:lnTo>
                      <a:pt x="0" y="13"/>
                    </a:lnTo>
                    <a:lnTo>
                      <a:pt x="0" y="13"/>
                    </a:lnTo>
                    <a:lnTo>
                      <a:pt x="0" y="12"/>
                    </a:lnTo>
                    <a:lnTo>
                      <a:pt x="0" y="13"/>
                    </a:lnTo>
                    <a:lnTo>
                      <a:pt x="0" y="13"/>
                    </a:lnTo>
                    <a:lnTo>
                      <a:pt x="0" y="13"/>
                    </a:lnTo>
                    <a:lnTo>
                      <a:pt x="0" y="13"/>
                    </a:lnTo>
                    <a:lnTo>
                      <a:pt x="0" y="13"/>
                    </a:lnTo>
                    <a:lnTo>
                      <a:pt x="0" y="13"/>
                    </a:lnTo>
                    <a:lnTo>
                      <a:pt x="0" y="13"/>
                    </a:lnTo>
                    <a:lnTo>
                      <a:pt x="0" y="12"/>
                    </a:lnTo>
                    <a:lnTo>
                      <a:pt x="0" y="12"/>
                    </a:lnTo>
                    <a:lnTo>
                      <a:pt x="0" y="12"/>
                    </a:lnTo>
                    <a:lnTo>
                      <a:pt x="0" y="11"/>
                    </a:lnTo>
                    <a:lnTo>
                      <a:pt x="0" y="11"/>
                    </a:lnTo>
                    <a:lnTo>
                      <a:pt x="0" y="11"/>
                    </a:lnTo>
                    <a:lnTo>
                      <a:pt x="0" y="11"/>
                    </a:lnTo>
                    <a:lnTo>
                      <a:pt x="0" y="11"/>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8"/>
                    </a:lnTo>
                    <a:lnTo>
                      <a:pt x="0" y="9"/>
                    </a:lnTo>
                    <a:lnTo>
                      <a:pt x="0" y="9"/>
                    </a:lnTo>
                    <a:lnTo>
                      <a:pt x="0" y="10"/>
                    </a:lnTo>
                    <a:lnTo>
                      <a:pt x="0" y="9"/>
                    </a:lnTo>
                    <a:lnTo>
                      <a:pt x="0" y="8"/>
                    </a:lnTo>
                    <a:lnTo>
                      <a:pt x="0" y="8"/>
                    </a:lnTo>
                    <a:lnTo>
                      <a:pt x="0" y="8"/>
                    </a:lnTo>
                    <a:lnTo>
                      <a:pt x="0" y="9"/>
                    </a:lnTo>
                    <a:lnTo>
                      <a:pt x="0" y="9"/>
                    </a:lnTo>
                    <a:lnTo>
                      <a:pt x="0" y="10"/>
                    </a:lnTo>
                    <a:lnTo>
                      <a:pt x="0" y="9"/>
                    </a:lnTo>
                    <a:lnTo>
                      <a:pt x="0" y="8"/>
                    </a:lnTo>
                    <a:lnTo>
                      <a:pt x="0" y="8"/>
                    </a:lnTo>
                    <a:lnTo>
                      <a:pt x="0" y="7"/>
                    </a:lnTo>
                    <a:lnTo>
                      <a:pt x="0" y="7"/>
                    </a:lnTo>
                    <a:lnTo>
                      <a:pt x="0" y="7"/>
                    </a:lnTo>
                    <a:lnTo>
                      <a:pt x="0" y="8"/>
                    </a:lnTo>
                    <a:lnTo>
                      <a:pt x="0" y="8"/>
                    </a:lnTo>
                    <a:lnTo>
                      <a:pt x="0" y="8"/>
                    </a:lnTo>
                    <a:lnTo>
                      <a:pt x="0" y="8"/>
                    </a:lnTo>
                    <a:lnTo>
                      <a:pt x="0" y="7"/>
                    </a:lnTo>
                    <a:lnTo>
                      <a:pt x="0" y="8"/>
                    </a:lnTo>
                    <a:lnTo>
                      <a:pt x="0" y="9"/>
                    </a:lnTo>
                    <a:lnTo>
                      <a:pt x="0" y="8"/>
                    </a:lnTo>
                    <a:lnTo>
                      <a:pt x="0" y="8"/>
                    </a:lnTo>
                    <a:lnTo>
                      <a:pt x="0" y="9"/>
                    </a:lnTo>
                    <a:lnTo>
                      <a:pt x="0" y="9"/>
                    </a:lnTo>
                    <a:lnTo>
                      <a:pt x="0" y="9"/>
                    </a:lnTo>
                    <a:lnTo>
                      <a:pt x="0" y="8"/>
                    </a:lnTo>
                    <a:lnTo>
                      <a:pt x="0" y="8"/>
                    </a:lnTo>
                    <a:lnTo>
                      <a:pt x="0" y="8"/>
                    </a:lnTo>
                    <a:lnTo>
                      <a:pt x="0" y="7"/>
                    </a:lnTo>
                    <a:lnTo>
                      <a:pt x="0" y="8"/>
                    </a:lnTo>
                    <a:lnTo>
                      <a:pt x="0" y="7"/>
                    </a:lnTo>
                    <a:lnTo>
                      <a:pt x="0" y="7"/>
                    </a:lnTo>
                    <a:lnTo>
                      <a:pt x="0" y="7"/>
                    </a:lnTo>
                    <a:lnTo>
                      <a:pt x="0" y="8"/>
                    </a:lnTo>
                    <a:lnTo>
                      <a:pt x="0" y="8"/>
                    </a:lnTo>
                    <a:lnTo>
                      <a:pt x="0" y="8"/>
                    </a:lnTo>
                    <a:lnTo>
                      <a:pt x="0" y="8"/>
                    </a:lnTo>
                    <a:lnTo>
                      <a:pt x="0" y="8"/>
                    </a:lnTo>
                    <a:lnTo>
                      <a:pt x="0" y="8"/>
                    </a:lnTo>
                    <a:lnTo>
                      <a:pt x="0" y="8"/>
                    </a:lnTo>
                    <a:lnTo>
                      <a:pt x="0" y="9"/>
                    </a:lnTo>
                    <a:lnTo>
                      <a:pt x="0" y="9"/>
                    </a:lnTo>
                    <a:lnTo>
                      <a:pt x="0" y="9"/>
                    </a:lnTo>
                    <a:lnTo>
                      <a:pt x="0" y="10"/>
                    </a:lnTo>
                    <a:lnTo>
                      <a:pt x="0" y="9"/>
                    </a:lnTo>
                    <a:lnTo>
                      <a:pt x="0" y="9"/>
                    </a:lnTo>
                    <a:lnTo>
                      <a:pt x="0" y="8"/>
                    </a:lnTo>
                    <a:lnTo>
                      <a:pt x="0" y="7"/>
                    </a:lnTo>
                    <a:lnTo>
                      <a:pt x="0" y="7"/>
                    </a:lnTo>
                    <a:lnTo>
                      <a:pt x="0" y="7"/>
                    </a:lnTo>
                    <a:lnTo>
                      <a:pt x="0" y="6"/>
                    </a:lnTo>
                    <a:lnTo>
                      <a:pt x="0" y="6"/>
                    </a:lnTo>
                    <a:lnTo>
                      <a:pt x="0" y="5"/>
                    </a:lnTo>
                    <a:lnTo>
                      <a:pt x="0" y="5"/>
                    </a:lnTo>
                    <a:lnTo>
                      <a:pt x="0" y="5"/>
                    </a:lnTo>
                    <a:lnTo>
                      <a:pt x="0" y="5"/>
                    </a:lnTo>
                    <a:lnTo>
                      <a:pt x="0" y="6"/>
                    </a:lnTo>
                    <a:lnTo>
                      <a:pt x="0" y="6"/>
                    </a:lnTo>
                    <a:lnTo>
                      <a:pt x="0" y="6"/>
                    </a:lnTo>
                    <a:lnTo>
                      <a:pt x="0" y="6"/>
                    </a:lnTo>
                    <a:lnTo>
                      <a:pt x="0" y="5"/>
                    </a:lnTo>
                    <a:lnTo>
                      <a:pt x="0" y="5"/>
                    </a:lnTo>
                    <a:lnTo>
                      <a:pt x="0" y="6"/>
                    </a:lnTo>
                    <a:lnTo>
                      <a:pt x="0" y="5"/>
                    </a:lnTo>
                    <a:lnTo>
                      <a:pt x="0" y="5"/>
                    </a:lnTo>
                    <a:lnTo>
                      <a:pt x="0" y="6"/>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5"/>
                    </a:lnTo>
                    <a:lnTo>
                      <a:pt x="0" y="6"/>
                    </a:lnTo>
                    <a:lnTo>
                      <a:pt x="0" y="6"/>
                    </a:lnTo>
                    <a:lnTo>
                      <a:pt x="0" y="6"/>
                    </a:lnTo>
                    <a:lnTo>
                      <a:pt x="0" y="5"/>
                    </a:lnTo>
                    <a:lnTo>
                      <a:pt x="0" y="5"/>
                    </a:lnTo>
                    <a:lnTo>
                      <a:pt x="0" y="5"/>
                    </a:lnTo>
                    <a:lnTo>
                      <a:pt x="0" y="5"/>
                    </a:lnTo>
                    <a:lnTo>
                      <a:pt x="0" y="5"/>
                    </a:lnTo>
                    <a:lnTo>
                      <a:pt x="0" y="4"/>
                    </a:lnTo>
                    <a:lnTo>
                      <a:pt x="0" y="5"/>
                    </a:lnTo>
                    <a:lnTo>
                      <a:pt x="0" y="4"/>
                    </a:lnTo>
                    <a:lnTo>
                      <a:pt x="0" y="4"/>
                    </a:lnTo>
                    <a:lnTo>
                      <a:pt x="0" y="4"/>
                    </a:lnTo>
                    <a:lnTo>
                      <a:pt x="0" y="3"/>
                    </a:lnTo>
                    <a:lnTo>
                      <a:pt x="0" y="2"/>
                    </a:lnTo>
                    <a:lnTo>
                      <a:pt x="0" y="2"/>
                    </a:lnTo>
                    <a:lnTo>
                      <a:pt x="0" y="2"/>
                    </a:lnTo>
                    <a:lnTo>
                      <a:pt x="0" y="2"/>
                    </a:lnTo>
                    <a:lnTo>
                      <a:pt x="0" y="2"/>
                    </a:lnTo>
                    <a:lnTo>
                      <a:pt x="0" y="2"/>
                    </a:lnTo>
                    <a:lnTo>
                      <a:pt x="0" y="2"/>
                    </a:lnTo>
                    <a:lnTo>
                      <a:pt x="0" y="2"/>
                    </a:lnTo>
                    <a:lnTo>
                      <a:pt x="0" y="1"/>
                    </a:lnTo>
                    <a:lnTo>
                      <a:pt x="0" y="0"/>
                    </a:lnTo>
                    <a:lnTo>
                      <a:pt x="0" y="1"/>
                    </a:lnTo>
                    <a:lnTo>
                      <a:pt x="0" y="2"/>
                    </a:lnTo>
                    <a:lnTo>
                      <a:pt x="0" y="3"/>
                    </a:lnTo>
                    <a:lnTo>
                      <a:pt x="0" y="4"/>
                    </a:lnTo>
                    <a:lnTo>
                      <a:pt x="0" y="3"/>
                    </a:lnTo>
                    <a:lnTo>
                      <a:pt x="0" y="3"/>
                    </a:lnTo>
                    <a:lnTo>
                      <a:pt x="0" y="4"/>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9"/>
                    </a:lnTo>
                    <a:lnTo>
                      <a:pt x="0" y="9"/>
                    </a:lnTo>
                    <a:lnTo>
                      <a:pt x="0" y="9"/>
                    </a:lnTo>
                    <a:lnTo>
                      <a:pt x="0" y="10"/>
                    </a:lnTo>
                    <a:lnTo>
                      <a:pt x="0" y="10"/>
                    </a:lnTo>
                    <a:lnTo>
                      <a:pt x="0" y="10"/>
                    </a:lnTo>
                    <a:lnTo>
                      <a:pt x="0" y="11"/>
                    </a:lnTo>
                    <a:lnTo>
                      <a:pt x="0" y="11"/>
                    </a:lnTo>
                    <a:lnTo>
                      <a:pt x="0" y="11"/>
                    </a:lnTo>
                    <a:lnTo>
                      <a:pt x="0" y="11"/>
                    </a:lnTo>
                    <a:lnTo>
                      <a:pt x="0" y="11"/>
                    </a:lnTo>
                    <a:lnTo>
                      <a:pt x="0" y="12"/>
                    </a:lnTo>
                    <a:lnTo>
                      <a:pt x="0" y="12"/>
                    </a:lnTo>
                    <a:lnTo>
                      <a:pt x="0" y="11"/>
                    </a:lnTo>
                    <a:lnTo>
                      <a:pt x="0" y="11"/>
                    </a:lnTo>
                    <a:lnTo>
                      <a:pt x="0" y="10"/>
                    </a:lnTo>
                    <a:lnTo>
                      <a:pt x="0" y="10"/>
                    </a:lnTo>
                    <a:lnTo>
                      <a:pt x="0" y="8"/>
                    </a:lnTo>
                    <a:lnTo>
                      <a:pt x="0" y="9"/>
                    </a:lnTo>
                    <a:lnTo>
                      <a:pt x="0" y="9"/>
                    </a:lnTo>
                    <a:lnTo>
                      <a:pt x="0" y="9"/>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1"/>
                    </a:lnTo>
                    <a:lnTo>
                      <a:pt x="0" y="11"/>
                    </a:lnTo>
                    <a:lnTo>
                      <a:pt x="0" y="11"/>
                    </a:lnTo>
                    <a:lnTo>
                      <a:pt x="0" y="10"/>
                    </a:lnTo>
                    <a:lnTo>
                      <a:pt x="0" y="11"/>
                    </a:lnTo>
                    <a:lnTo>
                      <a:pt x="0" y="10"/>
                    </a:lnTo>
                    <a:lnTo>
                      <a:pt x="0" y="10"/>
                    </a:lnTo>
                    <a:lnTo>
                      <a:pt x="0" y="10"/>
                    </a:lnTo>
                    <a:lnTo>
                      <a:pt x="0" y="10"/>
                    </a:lnTo>
                    <a:lnTo>
                      <a:pt x="0" y="11"/>
                    </a:lnTo>
                    <a:lnTo>
                      <a:pt x="0" y="10"/>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3"/>
                    </a:lnTo>
                    <a:lnTo>
                      <a:pt x="0" y="13"/>
                    </a:lnTo>
                    <a:lnTo>
                      <a:pt x="0" y="12"/>
                    </a:lnTo>
                    <a:lnTo>
                      <a:pt x="0" y="13"/>
                    </a:lnTo>
                    <a:lnTo>
                      <a:pt x="0" y="13"/>
                    </a:lnTo>
                    <a:lnTo>
                      <a:pt x="0" y="13"/>
                    </a:lnTo>
                    <a:lnTo>
                      <a:pt x="0" y="13"/>
                    </a:lnTo>
                    <a:lnTo>
                      <a:pt x="0" y="13"/>
                    </a:lnTo>
                    <a:lnTo>
                      <a:pt x="0" y="13"/>
                    </a:lnTo>
                    <a:lnTo>
                      <a:pt x="0" y="13"/>
                    </a:lnTo>
                    <a:lnTo>
                      <a:pt x="0" y="12"/>
                    </a:lnTo>
                    <a:lnTo>
                      <a:pt x="0" y="12"/>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1"/>
                    </a:lnTo>
                    <a:lnTo>
                      <a:pt x="0" y="12"/>
                    </a:lnTo>
                    <a:lnTo>
                      <a:pt x="0" y="12"/>
                    </a:lnTo>
                    <a:lnTo>
                      <a:pt x="0" y="11"/>
                    </a:lnTo>
                    <a:lnTo>
                      <a:pt x="0" y="11"/>
                    </a:lnTo>
                    <a:lnTo>
                      <a:pt x="0" y="11"/>
                    </a:lnTo>
                    <a:lnTo>
                      <a:pt x="0" y="12"/>
                    </a:lnTo>
                    <a:lnTo>
                      <a:pt x="0" y="13"/>
                    </a:lnTo>
                    <a:lnTo>
                      <a:pt x="0" y="12"/>
                    </a:lnTo>
                    <a:lnTo>
                      <a:pt x="0" y="12"/>
                    </a:lnTo>
                    <a:lnTo>
                      <a:pt x="0" y="12"/>
                    </a:lnTo>
                    <a:lnTo>
                      <a:pt x="0" y="12"/>
                    </a:lnTo>
                    <a:lnTo>
                      <a:pt x="0" y="12"/>
                    </a:lnTo>
                    <a:lnTo>
                      <a:pt x="0" y="12"/>
                    </a:lnTo>
                    <a:lnTo>
                      <a:pt x="0" y="11"/>
                    </a:lnTo>
                    <a:lnTo>
                      <a:pt x="0" y="11"/>
                    </a:lnTo>
                    <a:lnTo>
                      <a:pt x="0" y="10"/>
                    </a:lnTo>
                    <a:lnTo>
                      <a:pt x="0" y="10"/>
                    </a:lnTo>
                    <a:lnTo>
                      <a:pt x="0" y="9"/>
                    </a:lnTo>
                    <a:lnTo>
                      <a:pt x="0" y="9"/>
                    </a:lnTo>
                    <a:lnTo>
                      <a:pt x="0" y="8"/>
                    </a:lnTo>
                    <a:lnTo>
                      <a:pt x="0" y="8"/>
                    </a:lnTo>
                    <a:lnTo>
                      <a:pt x="0" y="7"/>
                    </a:lnTo>
                    <a:lnTo>
                      <a:pt x="0" y="8"/>
                    </a:lnTo>
                    <a:lnTo>
                      <a:pt x="0" y="7"/>
                    </a:lnTo>
                    <a:lnTo>
                      <a:pt x="0" y="8"/>
                    </a:lnTo>
                    <a:lnTo>
                      <a:pt x="0" y="8"/>
                    </a:lnTo>
                    <a:lnTo>
                      <a:pt x="0" y="8"/>
                    </a:lnTo>
                    <a:lnTo>
                      <a:pt x="0" y="8"/>
                    </a:lnTo>
                    <a:lnTo>
                      <a:pt x="0" y="9"/>
                    </a:lnTo>
                    <a:lnTo>
                      <a:pt x="0" y="10"/>
                    </a:lnTo>
                    <a:lnTo>
                      <a:pt x="0" y="9"/>
                    </a:lnTo>
                    <a:lnTo>
                      <a:pt x="0" y="10"/>
                    </a:lnTo>
                    <a:lnTo>
                      <a:pt x="0" y="9"/>
                    </a:lnTo>
                    <a:lnTo>
                      <a:pt x="0" y="10"/>
                    </a:lnTo>
                    <a:lnTo>
                      <a:pt x="0" y="10"/>
                    </a:lnTo>
                    <a:lnTo>
                      <a:pt x="0" y="10"/>
                    </a:lnTo>
                    <a:lnTo>
                      <a:pt x="0" y="10"/>
                    </a:lnTo>
                    <a:lnTo>
                      <a:pt x="0" y="10"/>
                    </a:lnTo>
                    <a:lnTo>
                      <a:pt x="0" y="11"/>
                    </a:lnTo>
                    <a:lnTo>
                      <a:pt x="0" y="11"/>
                    </a:lnTo>
                    <a:lnTo>
                      <a:pt x="0" y="11"/>
                    </a:lnTo>
                    <a:lnTo>
                      <a:pt x="0" y="11"/>
                    </a:lnTo>
                    <a:lnTo>
                      <a:pt x="0" y="12"/>
                    </a:lnTo>
                    <a:lnTo>
                      <a:pt x="0" y="11"/>
                    </a:lnTo>
                    <a:lnTo>
                      <a:pt x="0" y="12"/>
                    </a:lnTo>
                    <a:lnTo>
                      <a:pt x="0" y="11"/>
                    </a:lnTo>
                    <a:lnTo>
                      <a:pt x="0" y="10"/>
                    </a:lnTo>
                    <a:lnTo>
                      <a:pt x="0" y="10"/>
                    </a:lnTo>
                    <a:lnTo>
                      <a:pt x="0" y="8"/>
                    </a:lnTo>
                    <a:lnTo>
                      <a:pt x="0" y="9"/>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6"/>
                    </a:lnTo>
                    <a:lnTo>
                      <a:pt x="0" y="6"/>
                    </a:lnTo>
                    <a:lnTo>
                      <a:pt x="0" y="5"/>
                    </a:lnTo>
                    <a:lnTo>
                      <a:pt x="0" y="5"/>
                    </a:lnTo>
                    <a:lnTo>
                      <a:pt x="0" y="5"/>
                    </a:lnTo>
                    <a:lnTo>
                      <a:pt x="0" y="6"/>
                    </a:lnTo>
                    <a:lnTo>
                      <a:pt x="0" y="6"/>
                    </a:lnTo>
                    <a:lnTo>
                      <a:pt x="0" y="5"/>
                    </a:lnTo>
                    <a:lnTo>
                      <a:pt x="0" y="6"/>
                    </a:lnTo>
                    <a:lnTo>
                      <a:pt x="0" y="6"/>
                    </a:lnTo>
                    <a:lnTo>
                      <a:pt x="0" y="6"/>
                    </a:lnTo>
                    <a:lnTo>
                      <a:pt x="0" y="6"/>
                    </a:lnTo>
                    <a:lnTo>
                      <a:pt x="0" y="6"/>
                    </a:lnTo>
                    <a:lnTo>
                      <a:pt x="0" y="7"/>
                    </a:lnTo>
                    <a:lnTo>
                      <a:pt x="0" y="7"/>
                    </a:lnTo>
                    <a:lnTo>
                      <a:pt x="0" y="8"/>
                    </a:lnTo>
                    <a:lnTo>
                      <a:pt x="0" y="7"/>
                    </a:lnTo>
                    <a:lnTo>
                      <a:pt x="0" y="7"/>
                    </a:lnTo>
                    <a:lnTo>
                      <a:pt x="0" y="8"/>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7"/>
                    </a:lnTo>
                    <a:lnTo>
                      <a:pt x="0" y="8"/>
                    </a:lnTo>
                    <a:lnTo>
                      <a:pt x="0" y="8"/>
                    </a:lnTo>
                    <a:lnTo>
                      <a:pt x="0" y="9"/>
                    </a:lnTo>
                    <a:lnTo>
                      <a:pt x="0" y="8"/>
                    </a:lnTo>
                    <a:lnTo>
                      <a:pt x="0" y="8"/>
                    </a:lnTo>
                    <a:lnTo>
                      <a:pt x="0" y="8"/>
                    </a:lnTo>
                    <a:lnTo>
                      <a:pt x="0" y="8"/>
                    </a:lnTo>
                    <a:lnTo>
                      <a:pt x="0" y="8"/>
                    </a:lnTo>
                    <a:lnTo>
                      <a:pt x="0" y="9"/>
                    </a:lnTo>
                    <a:lnTo>
                      <a:pt x="0" y="9"/>
                    </a:lnTo>
                    <a:lnTo>
                      <a:pt x="0" y="9"/>
                    </a:lnTo>
                    <a:lnTo>
                      <a:pt x="0" y="9"/>
                    </a:lnTo>
                    <a:lnTo>
                      <a:pt x="0" y="9"/>
                    </a:lnTo>
                    <a:lnTo>
                      <a:pt x="0" y="8"/>
                    </a:lnTo>
                    <a:lnTo>
                      <a:pt x="0" y="9"/>
                    </a:lnTo>
                    <a:lnTo>
                      <a:pt x="0" y="9"/>
                    </a:lnTo>
                    <a:lnTo>
                      <a:pt x="0" y="9"/>
                    </a:lnTo>
                    <a:lnTo>
                      <a:pt x="0" y="8"/>
                    </a:lnTo>
                    <a:lnTo>
                      <a:pt x="0" y="8"/>
                    </a:lnTo>
                    <a:lnTo>
                      <a:pt x="0" y="8"/>
                    </a:lnTo>
                    <a:lnTo>
                      <a:pt x="0" y="8"/>
                    </a:lnTo>
                    <a:lnTo>
                      <a:pt x="0" y="9"/>
                    </a:lnTo>
                    <a:lnTo>
                      <a:pt x="0" y="8"/>
                    </a:lnTo>
                    <a:lnTo>
                      <a:pt x="0" y="8"/>
                    </a:lnTo>
                    <a:lnTo>
                      <a:pt x="0" y="7"/>
                    </a:lnTo>
                    <a:lnTo>
                      <a:pt x="0" y="7"/>
                    </a:lnTo>
                    <a:lnTo>
                      <a:pt x="0" y="7"/>
                    </a:lnTo>
                    <a:lnTo>
                      <a:pt x="0" y="6"/>
                    </a:lnTo>
                    <a:lnTo>
                      <a:pt x="0" y="7"/>
                    </a:lnTo>
                    <a:lnTo>
                      <a:pt x="0" y="6"/>
                    </a:lnTo>
                    <a:lnTo>
                      <a:pt x="0" y="6"/>
                    </a:lnTo>
                    <a:lnTo>
                      <a:pt x="0" y="6"/>
                    </a:lnTo>
                    <a:lnTo>
                      <a:pt x="0" y="6"/>
                    </a:lnTo>
                    <a:lnTo>
                      <a:pt x="0" y="7"/>
                    </a:lnTo>
                    <a:lnTo>
                      <a:pt x="0" y="7"/>
                    </a:lnTo>
                    <a:lnTo>
                      <a:pt x="0" y="7"/>
                    </a:lnTo>
                    <a:lnTo>
                      <a:pt x="0" y="6"/>
                    </a:lnTo>
                    <a:lnTo>
                      <a:pt x="0" y="6"/>
                    </a:lnTo>
                    <a:lnTo>
                      <a:pt x="0" y="7"/>
                    </a:lnTo>
                    <a:lnTo>
                      <a:pt x="0" y="8"/>
                    </a:lnTo>
                    <a:lnTo>
                      <a:pt x="0" y="7"/>
                    </a:lnTo>
                    <a:lnTo>
                      <a:pt x="0" y="7"/>
                    </a:lnTo>
                    <a:lnTo>
                      <a:pt x="0" y="7"/>
                    </a:lnTo>
                    <a:lnTo>
                      <a:pt x="0" y="7"/>
                    </a:lnTo>
                    <a:lnTo>
                      <a:pt x="0" y="7"/>
                    </a:lnTo>
                    <a:lnTo>
                      <a:pt x="0" y="8"/>
                    </a:lnTo>
                    <a:lnTo>
                      <a:pt x="0" y="8"/>
                    </a:lnTo>
                    <a:lnTo>
                      <a:pt x="0" y="8"/>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9"/>
                    </a:lnTo>
                    <a:lnTo>
                      <a:pt x="0" y="9"/>
                    </a:lnTo>
                    <a:lnTo>
                      <a:pt x="0" y="9"/>
                    </a:lnTo>
                    <a:lnTo>
                      <a:pt x="0" y="10"/>
                    </a:lnTo>
                    <a:lnTo>
                      <a:pt x="0" y="10"/>
                    </a:lnTo>
                    <a:lnTo>
                      <a:pt x="0" y="10"/>
                    </a:lnTo>
                    <a:lnTo>
                      <a:pt x="0" y="10"/>
                    </a:lnTo>
                    <a:lnTo>
                      <a:pt x="0" y="11"/>
                    </a:lnTo>
                    <a:lnTo>
                      <a:pt x="0" y="11"/>
                    </a:lnTo>
                    <a:lnTo>
                      <a:pt x="0" y="11"/>
                    </a:lnTo>
                    <a:lnTo>
                      <a:pt x="0" y="10"/>
                    </a:lnTo>
                    <a:lnTo>
                      <a:pt x="0" y="11"/>
                    </a:lnTo>
                    <a:lnTo>
                      <a:pt x="0" y="10"/>
                    </a:lnTo>
                    <a:lnTo>
                      <a:pt x="0" y="10"/>
                    </a:lnTo>
                    <a:lnTo>
                      <a:pt x="0" y="10"/>
                    </a:lnTo>
                    <a:lnTo>
                      <a:pt x="0" y="10"/>
                    </a:lnTo>
                    <a:lnTo>
                      <a:pt x="0" y="9"/>
                    </a:lnTo>
                    <a:lnTo>
                      <a:pt x="0" y="9"/>
                    </a:lnTo>
                    <a:lnTo>
                      <a:pt x="0" y="8"/>
                    </a:lnTo>
                    <a:lnTo>
                      <a:pt x="0" y="7"/>
                    </a:lnTo>
                    <a:lnTo>
                      <a:pt x="0" y="7"/>
                    </a:lnTo>
                    <a:lnTo>
                      <a:pt x="0" y="7"/>
                    </a:lnTo>
                    <a:lnTo>
                      <a:pt x="0" y="7"/>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7"/>
                    </a:lnTo>
                    <a:lnTo>
                      <a:pt x="0" y="8"/>
                    </a:lnTo>
                    <a:lnTo>
                      <a:pt x="0" y="8"/>
                    </a:lnTo>
                    <a:lnTo>
                      <a:pt x="0" y="8"/>
                    </a:lnTo>
                    <a:lnTo>
                      <a:pt x="0" y="8"/>
                    </a:lnTo>
                    <a:lnTo>
                      <a:pt x="0" y="7"/>
                    </a:lnTo>
                    <a:lnTo>
                      <a:pt x="0" y="8"/>
                    </a:lnTo>
                    <a:lnTo>
                      <a:pt x="0" y="8"/>
                    </a:lnTo>
                    <a:lnTo>
                      <a:pt x="0" y="8"/>
                    </a:lnTo>
                    <a:lnTo>
                      <a:pt x="0" y="9"/>
                    </a:lnTo>
                    <a:lnTo>
                      <a:pt x="0" y="9"/>
                    </a:lnTo>
                    <a:lnTo>
                      <a:pt x="0" y="8"/>
                    </a:lnTo>
                    <a:lnTo>
                      <a:pt x="0" y="8"/>
                    </a:lnTo>
                    <a:lnTo>
                      <a:pt x="0" y="9"/>
                    </a:lnTo>
                    <a:lnTo>
                      <a:pt x="0" y="8"/>
                    </a:lnTo>
                    <a:lnTo>
                      <a:pt x="0" y="9"/>
                    </a:lnTo>
                    <a:lnTo>
                      <a:pt x="0" y="8"/>
                    </a:lnTo>
                    <a:lnTo>
                      <a:pt x="0" y="9"/>
                    </a:lnTo>
                    <a:lnTo>
                      <a:pt x="0" y="8"/>
                    </a:lnTo>
                    <a:lnTo>
                      <a:pt x="0" y="8"/>
                    </a:lnTo>
                    <a:lnTo>
                      <a:pt x="0" y="8"/>
                    </a:lnTo>
                    <a:lnTo>
                      <a:pt x="0" y="9"/>
                    </a:lnTo>
                    <a:lnTo>
                      <a:pt x="0" y="10"/>
                    </a:lnTo>
                    <a:lnTo>
                      <a:pt x="0" y="9"/>
                    </a:lnTo>
                    <a:lnTo>
                      <a:pt x="0" y="8"/>
                    </a:lnTo>
                    <a:lnTo>
                      <a:pt x="0" y="8"/>
                    </a:lnTo>
                    <a:lnTo>
                      <a:pt x="0" y="8"/>
                    </a:lnTo>
                    <a:lnTo>
                      <a:pt x="0" y="9"/>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1"/>
                    </a:lnTo>
                    <a:lnTo>
                      <a:pt x="0" y="10"/>
                    </a:lnTo>
                    <a:lnTo>
                      <a:pt x="0" y="11"/>
                    </a:lnTo>
                    <a:lnTo>
                      <a:pt x="0" y="11"/>
                    </a:lnTo>
                    <a:lnTo>
                      <a:pt x="0" y="11"/>
                    </a:lnTo>
                    <a:lnTo>
                      <a:pt x="0" y="11"/>
                    </a:lnTo>
                    <a:lnTo>
                      <a:pt x="0" y="12"/>
                    </a:lnTo>
                    <a:lnTo>
                      <a:pt x="0" y="11"/>
                    </a:lnTo>
                    <a:lnTo>
                      <a:pt x="0" y="11"/>
                    </a:lnTo>
                    <a:lnTo>
                      <a:pt x="0" y="11"/>
                    </a:lnTo>
                    <a:lnTo>
                      <a:pt x="0" y="11"/>
                    </a:lnTo>
                    <a:lnTo>
                      <a:pt x="0" y="12"/>
                    </a:lnTo>
                    <a:lnTo>
                      <a:pt x="0" y="11"/>
                    </a:lnTo>
                    <a:lnTo>
                      <a:pt x="0" y="11"/>
                    </a:lnTo>
                    <a:lnTo>
                      <a:pt x="0" y="11"/>
                    </a:lnTo>
                    <a:lnTo>
                      <a:pt x="0" y="11"/>
                    </a:lnTo>
                    <a:lnTo>
                      <a:pt x="0" y="10"/>
                    </a:lnTo>
                    <a:lnTo>
                      <a:pt x="0" y="10"/>
                    </a:lnTo>
                    <a:lnTo>
                      <a:pt x="0" y="11"/>
                    </a:lnTo>
                    <a:lnTo>
                      <a:pt x="0" y="10"/>
                    </a:lnTo>
                    <a:lnTo>
                      <a:pt x="0" y="10"/>
                    </a:lnTo>
                    <a:lnTo>
                      <a:pt x="0" y="10"/>
                    </a:lnTo>
                    <a:lnTo>
                      <a:pt x="0" y="10"/>
                    </a:lnTo>
                    <a:lnTo>
                      <a:pt x="0" y="10"/>
                    </a:lnTo>
                    <a:lnTo>
                      <a:pt x="0" y="9"/>
                    </a:lnTo>
                    <a:lnTo>
                      <a:pt x="0" y="10"/>
                    </a:lnTo>
                    <a:lnTo>
                      <a:pt x="0" y="9"/>
                    </a:lnTo>
                    <a:lnTo>
                      <a:pt x="0" y="10"/>
                    </a:lnTo>
                    <a:lnTo>
                      <a:pt x="0" y="10"/>
                    </a:lnTo>
                    <a:lnTo>
                      <a:pt x="0" y="11"/>
                    </a:lnTo>
                    <a:lnTo>
                      <a:pt x="0" y="11"/>
                    </a:lnTo>
                    <a:lnTo>
                      <a:pt x="0" y="11"/>
                    </a:lnTo>
                    <a:lnTo>
                      <a:pt x="0" y="12"/>
                    </a:lnTo>
                    <a:lnTo>
                      <a:pt x="0" y="12"/>
                    </a:lnTo>
                    <a:lnTo>
                      <a:pt x="0" y="13"/>
                    </a:lnTo>
                    <a:lnTo>
                      <a:pt x="0" y="12"/>
                    </a:lnTo>
                    <a:lnTo>
                      <a:pt x="0" y="13"/>
                    </a:lnTo>
                    <a:lnTo>
                      <a:pt x="0" y="13"/>
                    </a:lnTo>
                    <a:lnTo>
                      <a:pt x="0" y="13"/>
                    </a:lnTo>
                    <a:lnTo>
                      <a:pt x="0" y="13"/>
                    </a:lnTo>
                    <a:lnTo>
                      <a:pt x="0" y="14"/>
                    </a:lnTo>
                    <a:lnTo>
                      <a:pt x="0" y="13"/>
                    </a:lnTo>
                    <a:lnTo>
                      <a:pt x="0" y="14"/>
                    </a:lnTo>
                    <a:lnTo>
                      <a:pt x="0" y="14"/>
                    </a:lnTo>
                    <a:lnTo>
                      <a:pt x="0" y="14"/>
                    </a:lnTo>
                    <a:lnTo>
                      <a:pt x="0" y="13"/>
                    </a:lnTo>
                    <a:lnTo>
                      <a:pt x="0" y="14"/>
                    </a:lnTo>
                    <a:lnTo>
                      <a:pt x="0" y="15"/>
                    </a:lnTo>
                    <a:lnTo>
                      <a:pt x="0" y="14"/>
                    </a:lnTo>
                    <a:lnTo>
                      <a:pt x="0" y="15"/>
                    </a:lnTo>
                    <a:lnTo>
                      <a:pt x="0" y="15"/>
                    </a:lnTo>
                    <a:lnTo>
                      <a:pt x="0" y="14"/>
                    </a:lnTo>
                    <a:lnTo>
                      <a:pt x="0" y="15"/>
                    </a:lnTo>
                    <a:lnTo>
                      <a:pt x="0" y="14"/>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4"/>
                    </a:lnTo>
                    <a:lnTo>
                      <a:pt x="0" y="14"/>
                    </a:lnTo>
                    <a:lnTo>
                      <a:pt x="0" y="14"/>
                    </a:lnTo>
                    <a:lnTo>
                      <a:pt x="0" y="15"/>
                    </a:lnTo>
                    <a:lnTo>
                      <a:pt x="0" y="14"/>
                    </a:lnTo>
                    <a:lnTo>
                      <a:pt x="0" y="15"/>
                    </a:lnTo>
                    <a:lnTo>
                      <a:pt x="0" y="15"/>
                    </a:lnTo>
                    <a:lnTo>
                      <a:pt x="0" y="15"/>
                    </a:lnTo>
                    <a:lnTo>
                      <a:pt x="0" y="15"/>
                    </a:lnTo>
                    <a:lnTo>
                      <a:pt x="0" y="15"/>
                    </a:lnTo>
                    <a:lnTo>
                      <a:pt x="0" y="15"/>
                    </a:lnTo>
                    <a:lnTo>
                      <a:pt x="0" y="16"/>
                    </a:lnTo>
                    <a:lnTo>
                      <a:pt x="0" y="15"/>
                    </a:lnTo>
                    <a:lnTo>
                      <a:pt x="0" y="16"/>
                    </a:lnTo>
                    <a:lnTo>
                      <a:pt x="0" y="15"/>
                    </a:lnTo>
                    <a:lnTo>
                      <a:pt x="0" y="16"/>
                    </a:lnTo>
                    <a:lnTo>
                      <a:pt x="0" y="16"/>
                    </a:lnTo>
                    <a:lnTo>
                      <a:pt x="0" y="15"/>
                    </a:lnTo>
                    <a:lnTo>
                      <a:pt x="0" y="16"/>
                    </a:lnTo>
                    <a:lnTo>
                      <a:pt x="0" y="15"/>
                    </a:lnTo>
                    <a:lnTo>
                      <a:pt x="0" y="15"/>
                    </a:lnTo>
                    <a:lnTo>
                      <a:pt x="0" y="15"/>
                    </a:lnTo>
                    <a:lnTo>
                      <a:pt x="0" y="15"/>
                    </a:lnTo>
                    <a:lnTo>
                      <a:pt x="0" y="14"/>
                    </a:lnTo>
                    <a:lnTo>
                      <a:pt x="0" y="14"/>
                    </a:lnTo>
                    <a:lnTo>
                      <a:pt x="0" y="13"/>
                    </a:lnTo>
                    <a:lnTo>
                      <a:pt x="0" y="13"/>
                    </a:lnTo>
                    <a:lnTo>
                      <a:pt x="0" y="13"/>
                    </a:lnTo>
                    <a:lnTo>
                      <a:pt x="0" y="13"/>
                    </a:lnTo>
                    <a:lnTo>
                      <a:pt x="0" y="13"/>
                    </a:lnTo>
                    <a:lnTo>
                      <a:pt x="0" y="14"/>
                    </a:lnTo>
                    <a:lnTo>
                      <a:pt x="0" y="13"/>
                    </a:lnTo>
                    <a:lnTo>
                      <a:pt x="0" y="13"/>
                    </a:lnTo>
                    <a:lnTo>
                      <a:pt x="0" y="13"/>
                    </a:lnTo>
                    <a:lnTo>
                      <a:pt x="0" y="13"/>
                    </a:lnTo>
                    <a:lnTo>
                      <a:pt x="0" y="13"/>
                    </a:lnTo>
                    <a:lnTo>
                      <a:pt x="0" y="13"/>
                    </a:lnTo>
                    <a:lnTo>
                      <a:pt x="0" y="13"/>
                    </a:lnTo>
                    <a:lnTo>
                      <a:pt x="0" y="13"/>
                    </a:lnTo>
                    <a:lnTo>
                      <a:pt x="0" y="13"/>
                    </a:lnTo>
                    <a:lnTo>
                      <a:pt x="0" y="12"/>
                    </a:lnTo>
                    <a:lnTo>
                      <a:pt x="0" y="12"/>
                    </a:lnTo>
                    <a:lnTo>
                      <a:pt x="0" y="12"/>
                    </a:lnTo>
                    <a:lnTo>
                      <a:pt x="0" y="11"/>
                    </a:lnTo>
                    <a:lnTo>
                      <a:pt x="0" y="11"/>
                    </a:lnTo>
                    <a:lnTo>
                      <a:pt x="0" y="11"/>
                    </a:lnTo>
                    <a:lnTo>
                      <a:pt x="0" y="10"/>
                    </a:lnTo>
                    <a:lnTo>
                      <a:pt x="0" y="11"/>
                    </a:lnTo>
                    <a:lnTo>
                      <a:pt x="0" y="11"/>
                    </a:lnTo>
                    <a:lnTo>
                      <a:pt x="0" y="11"/>
                    </a:lnTo>
                    <a:lnTo>
                      <a:pt x="0" y="11"/>
                    </a:lnTo>
                    <a:lnTo>
                      <a:pt x="0" y="11"/>
                    </a:lnTo>
                    <a:lnTo>
                      <a:pt x="0" y="10"/>
                    </a:lnTo>
                  </a:path>
                </a:pathLst>
              </a:custGeom>
              <a:noFill/>
              <a:ln w="0">
                <a:solidFill>
                  <a:srgbClr val="3366FF"/>
                </a:solidFill>
                <a:prstDash val="solid"/>
                <a:round/>
                <a:headEnd/>
                <a:tailEnd/>
              </a:ln>
            </p:spPr>
            <p:txBody>
              <a:bodyPr/>
              <a:lstStyle/>
              <a:p>
                <a:endParaRPr lang="en-GB"/>
              </a:p>
            </p:txBody>
          </p:sp>
          <p:sp>
            <p:nvSpPr>
              <p:cNvPr id="186067" name="Freeform 723"/>
              <p:cNvSpPr>
                <a:spLocks/>
              </p:cNvSpPr>
              <p:nvPr/>
            </p:nvSpPr>
            <p:spPr bwMode="auto">
              <a:xfrm>
                <a:off x="3132" y="3545"/>
                <a:ext cx="6" cy="72"/>
              </a:xfrm>
              <a:custGeom>
                <a:avLst/>
                <a:gdLst/>
                <a:ahLst/>
                <a:cxnLst>
                  <a:cxn ang="0">
                    <a:pos x="0" y="4"/>
                  </a:cxn>
                  <a:cxn ang="0">
                    <a:pos x="0" y="7"/>
                  </a:cxn>
                  <a:cxn ang="0">
                    <a:pos x="0" y="7"/>
                  </a:cxn>
                  <a:cxn ang="0">
                    <a:pos x="0" y="7"/>
                  </a:cxn>
                  <a:cxn ang="0">
                    <a:pos x="0" y="8"/>
                  </a:cxn>
                  <a:cxn ang="0">
                    <a:pos x="0" y="7"/>
                  </a:cxn>
                  <a:cxn ang="0">
                    <a:pos x="0" y="9"/>
                  </a:cxn>
                  <a:cxn ang="0">
                    <a:pos x="0" y="10"/>
                  </a:cxn>
                  <a:cxn ang="0">
                    <a:pos x="0" y="11"/>
                  </a:cxn>
                  <a:cxn ang="0">
                    <a:pos x="0" y="9"/>
                  </a:cxn>
                  <a:cxn ang="0">
                    <a:pos x="0" y="9"/>
                  </a:cxn>
                  <a:cxn ang="0">
                    <a:pos x="0" y="7"/>
                  </a:cxn>
                  <a:cxn ang="0">
                    <a:pos x="0" y="5"/>
                  </a:cxn>
                  <a:cxn ang="0">
                    <a:pos x="0" y="3"/>
                  </a:cxn>
                  <a:cxn ang="0">
                    <a:pos x="0" y="0"/>
                  </a:cxn>
                  <a:cxn ang="0">
                    <a:pos x="0" y="2"/>
                  </a:cxn>
                  <a:cxn ang="0">
                    <a:pos x="0" y="1"/>
                  </a:cxn>
                  <a:cxn ang="0">
                    <a:pos x="0" y="4"/>
                  </a:cxn>
                  <a:cxn ang="0">
                    <a:pos x="0" y="3"/>
                  </a:cxn>
                  <a:cxn ang="0">
                    <a:pos x="0" y="5"/>
                  </a:cxn>
                  <a:cxn ang="0">
                    <a:pos x="0" y="6"/>
                  </a:cxn>
                  <a:cxn ang="0">
                    <a:pos x="0" y="4"/>
                  </a:cxn>
                  <a:cxn ang="0">
                    <a:pos x="0" y="5"/>
                  </a:cxn>
                  <a:cxn ang="0">
                    <a:pos x="1" y="6"/>
                  </a:cxn>
                  <a:cxn ang="0">
                    <a:pos x="1" y="5"/>
                  </a:cxn>
                  <a:cxn ang="0">
                    <a:pos x="1" y="4"/>
                  </a:cxn>
                  <a:cxn ang="0">
                    <a:pos x="1" y="5"/>
                  </a:cxn>
                  <a:cxn ang="0">
                    <a:pos x="1" y="7"/>
                  </a:cxn>
                  <a:cxn ang="0">
                    <a:pos x="1" y="4"/>
                  </a:cxn>
                  <a:cxn ang="0">
                    <a:pos x="1" y="3"/>
                  </a:cxn>
                  <a:cxn ang="0">
                    <a:pos x="1" y="2"/>
                  </a:cxn>
                  <a:cxn ang="0">
                    <a:pos x="1" y="1"/>
                  </a:cxn>
                  <a:cxn ang="0">
                    <a:pos x="1" y="2"/>
                  </a:cxn>
                  <a:cxn ang="0">
                    <a:pos x="1" y="3"/>
                  </a:cxn>
                  <a:cxn ang="0">
                    <a:pos x="1" y="3"/>
                  </a:cxn>
                  <a:cxn ang="0">
                    <a:pos x="1" y="2"/>
                  </a:cxn>
                  <a:cxn ang="0">
                    <a:pos x="1" y="4"/>
                  </a:cxn>
                  <a:cxn ang="0">
                    <a:pos x="1" y="6"/>
                  </a:cxn>
                  <a:cxn ang="0">
                    <a:pos x="1" y="4"/>
                  </a:cxn>
                  <a:cxn ang="0">
                    <a:pos x="1" y="4"/>
                  </a:cxn>
                  <a:cxn ang="0">
                    <a:pos x="1" y="5"/>
                  </a:cxn>
                  <a:cxn ang="0">
                    <a:pos x="1" y="7"/>
                  </a:cxn>
                  <a:cxn ang="0">
                    <a:pos x="1" y="8"/>
                  </a:cxn>
                  <a:cxn ang="0">
                    <a:pos x="1" y="7"/>
                  </a:cxn>
                  <a:cxn ang="0">
                    <a:pos x="1" y="7"/>
                  </a:cxn>
                  <a:cxn ang="0">
                    <a:pos x="1" y="7"/>
                  </a:cxn>
                  <a:cxn ang="0">
                    <a:pos x="1" y="6"/>
                  </a:cxn>
                  <a:cxn ang="0">
                    <a:pos x="1" y="6"/>
                  </a:cxn>
                  <a:cxn ang="0">
                    <a:pos x="1" y="7"/>
                  </a:cxn>
                  <a:cxn ang="0">
                    <a:pos x="1" y="7"/>
                  </a:cxn>
                  <a:cxn ang="0">
                    <a:pos x="1" y="6"/>
                  </a:cxn>
                  <a:cxn ang="0">
                    <a:pos x="1" y="7"/>
                  </a:cxn>
                  <a:cxn ang="0">
                    <a:pos x="1" y="5"/>
                  </a:cxn>
                  <a:cxn ang="0">
                    <a:pos x="1" y="7"/>
                  </a:cxn>
                  <a:cxn ang="0">
                    <a:pos x="1" y="8"/>
                  </a:cxn>
                  <a:cxn ang="0">
                    <a:pos x="1" y="9"/>
                  </a:cxn>
                  <a:cxn ang="0">
                    <a:pos x="1" y="10"/>
                  </a:cxn>
                  <a:cxn ang="0">
                    <a:pos x="1" y="5"/>
                  </a:cxn>
                  <a:cxn ang="0">
                    <a:pos x="1" y="5"/>
                  </a:cxn>
                  <a:cxn ang="0">
                    <a:pos x="1" y="4"/>
                  </a:cxn>
                  <a:cxn ang="0">
                    <a:pos x="1" y="3"/>
                  </a:cxn>
                  <a:cxn ang="0">
                    <a:pos x="1" y="5"/>
                  </a:cxn>
                  <a:cxn ang="0">
                    <a:pos x="1" y="6"/>
                  </a:cxn>
                </a:cxnLst>
                <a:rect l="0" t="0" r="r" b="b"/>
                <a:pathLst>
                  <a:path w="1" h="12">
                    <a:moveTo>
                      <a:pt x="0" y="7"/>
                    </a:moveTo>
                    <a:lnTo>
                      <a:pt x="0" y="7"/>
                    </a:lnTo>
                    <a:lnTo>
                      <a:pt x="0" y="7"/>
                    </a:lnTo>
                    <a:lnTo>
                      <a:pt x="0" y="6"/>
                    </a:lnTo>
                    <a:lnTo>
                      <a:pt x="0" y="5"/>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7"/>
                    </a:lnTo>
                    <a:lnTo>
                      <a:pt x="0" y="7"/>
                    </a:lnTo>
                    <a:lnTo>
                      <a:pt x="0" y="7"/>
                    </a:lnTo>
                    <a:lnTo>
                      <a:pt x="0" y="7"/>
                    </a:lnTo>
                    <a:lnTo>
                      <a:pt x="0" y="8"/>
                    </a:lnTo>
                    <a:lnTo>
                      <a:pt x="0" y="7"/>
                    </a:lnTo>
                    <a:lnTo>
                      <a:pt x="0" y="7"/>
                    </a:lnTo>
                    <a:lnTo>
                      <a:pt x="0" y="8"/>
                    </a:lnTo>
                    <a:lnTo>
                      <a:pt x="0" y="7"/>
                    </a:lnTo>
                    <a:lnTo>
                      <a:pt x="0" y="8"/>
                    </a:lnTo>
                    <a:lnTo>
                      <a:pt x="0" y="9"/>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8"/>
                    </a:lnTo>
                    <a:lnTo>
                      <a:pt x="0" y="7"/>
                    </a:lnTo>
                    <a:lnTo>
                      <a:pt x="0" y="7"/>
                    </a:lnTo>
                    <a:lnTo>
                      <a:pt x="0" y="8"/>
                    </a:lnTo>
                    <a:lnTo>
                      <a:pt x="0" y="8"/>
                    </a:lnTo>
                    <a:lnTo>
                      <a:pt x="0" y="8"/>
                    </a:lnTo>
                    <a:lnTo>
                      <a:pt x="0" y="7"/>
                    </a:lnTo>
                    <a:lnTo>
                      <a:pt x="0" y="8"/>
                    </a:lnTo>
                    <a:lnTo>
                      <a:pt x="0" y="8"/>
                    </a:lnTo>
                    <a:lnTo>
                      <a:pt x="0" y="8"/>
                    </a:lnTo>
                    <a:lnTo>
                      <a:pt x="0" y="8"/>
                    </a:lnTo>
                    <a:lnTo>
                      <a:pt x="0" y="8"/>
                    </a:lnTo>
                    <a:lnTo>
                      <a:pt x="0" y="8"/>
                    </a:lnTo>
                    <a:lnTo>
                      <a:pt x="0" y="7"/>
                    </a:lnTo>
                    <a:lnTo>
                      <a:pt x="0" y="8"/>
                    </a:lnTo>
                    <a:lnTo>
                      <a:pt x="0" y="8"/>
                    </a:lnTo>
                    <a:lnTo>
                      <a:pt x="0" y="7"/>
                    </a:lnTo>
                    <a:lnTo>
                      <a:pt x="0" y="7"/>
                    </a:lnTo>
                    <a:lnTo>
                      <a:pt x="0" y="7"/>
                    </a:lnTo>
                    <a:lnTo>
                      <a:pt x="0" y="7"/>
                    </a:lnTo>
                    <a:lnTo>
                      <a:pt x="0" y="7"/>
                    </a:lnTo>
                    <a:lnTo>
                      <a:pt x="0" y="7"/>
                    </a:lnTo>
                    <a:lnTo>
                      <a:pt x="0" y="7"/>
                    </a:lnTo>
                    <a:lnTo>
                      <a:pt x="0" y="8"/>
                    </a:lnTo>
                    <a:lnTo>
                      <a:pt x="0" y="7"/>
                    </a:lnTo>
                    <a:lnTo>
                      <a:pt x="0" y="8"/>
                    </a:lnTo>
                    <a:lnTo>
                      <a:pt x="0" y="8"/>
                    </a:lnTo>
                    <a:lnTo>
                      <a:pt x="0" y="9"/>
                    </a:lnTo>
                    <a:lnTo>
                      <a:pt x="0" y="8"/>
                    </a:lnTo>
                    <a:lnTo>
                      <a:pt x="0" y="9"/>
                    </a:lnTo>
                    <a:lnTo>
                      <a:pt x="0" y="9"/>
                    </a:lnTo>
                    <a:lnTo>
                      <a:pt x="0" y="9"/>
                    </a:lnTo>
                    <a:lnTo>
                      <a:pt x="0" y="9"/>
                    </a:lnTo>
                    <a:lnTo>
                      <a:pt x="0" y="10"/>
                    </a:lnTo>
                    <a:lnTo>
                      <a:pt x="0" y="10"/>
                    </a:lnTo>
                    <a:lnTo>
                      <a:pt x="0" y="10"/>
                    </a:lnTo>
                    <a:lnTo>
                      <a:pt x="0" y="10"/>
                    </a:lnTo>
                    <a:lnTo>
                      <a:pt x="0" y="11"/>
                    </a:lnTo>
                    <a:lnTo>
                      <a:pt x="0" y="12"/>
                    </a:lnTo>
                    <a:lnTo>
                      <a:pt x="0" y="11"/>
                    </a:lnTo>
                    <a:lnTo>
                      <a:pt x="0" y="11"/>
                    </a:lnTo>
                    <a:lnTo>
                      <a:pt x="0" y="11"/>
                    </a:lnTo>
                    <a:lnTo>
                      <a:pt x="0" y="11"/>
                    </a:lnTo>
                    <a:lnTo>
                      <a:pt x="0" y="10"/>
                    </a:lnTo>
                    <a:lnTo>
                      <a:pt x="0" y="11"/>
                    </a:lnTo>
                    <a:lnTo>
                      <a:pt x="0" y="10"/>
                    </a:lnTo>
                    <a:lnTo>
                      <a:pt x="0" y="11"/>
                    </a:lnTo>
                    <a:lnTo>
                      <a:pt x="0" y="10"/>
                    </a:lnTo>
                    <a:lnTo>
                      <a:pt x="0" y="11"/>
                    </a:lnTo>
                    <a:lnTo>
                      <a:pt x="0" y="10"/>
                    </a:lnTo>
                    <a:lnTo>
                      <a:pt x="0" y="10"/>
                    </a:lnTo>
                    <a:lnTo>
                      <a:pt x="0" y="10"/>
                    </a:lnTo>
                    <a:lnTo>
                      <a:pt x="0" y="11"/>
                    </a:lnTo>
                    <a:lnTo>
                      <a:pt x="0" y="11"/>
                    </a:lnTo>
                    <a:lnTo>
                      <a:pt x="0" y="11"/>
                    </a:lnTo>
                    <a:lnTo>
                      <a:pt x="0" y="12"/>
                    </a:lnTo>
                    <a:lnTo>
                      <a:pt x="0" y="11"/>
                    </a:lnTo>
                    <a:lnTo>
                      <a:pt x="0" y="12"/>
                    </a:lnTo>
                    <a:lnTo>
                      <a:pt x="0" y="11"/>
                    </a:lnTo>
                    <a:lnTo>
                      <a:pt x="0" y="11"/>
                    </a:lnTo>
                    <a:lnTo>
                      <a:pt x="0" y="11"/>
                    </a:lnTo>
                    <a:lnTo>
                      <a:pt x="0" y="10"/>
                    </a:lnTo>
                    <a:lnTo>
                      <a:pt x="0" y="10"/>
                    </a:lnTo>
                    <a:lnTo>
                      <a:pt x="0" y="10"/>
                    </a:lnTo>
                    <a:lnTo>
                      <a:pt x="0" y="9"/>
                    </a:lnTo>
                    <a:lnTo>
                      <a:pt x="0" y="9"/>
                    </a:lnTo>
                    <a:lnTo>
                      <a:pt x="0" y="9"/>
                    </a:lnTo>
                    <a:lnTo>
                      <a:pt x="0" y="9"/>
                    </a:lnTo>
                    <a:lnTo>
                      <a:pt x="0" y="10"/>
                    </a:lnTo>
                    <a:lnTo>
                      <a:pt x="0" y="9"/>
                    </a:lnTo>
                    <a:lnTo>
                      <a:pt x="0" y="9"/>
                    </a:lnTo>
                    <a:lnTo>
                      <a:pt x="0" y="9"/>
                    </a:lnTo>
                    <a:lnTo>
                      <a:pt x="0" y="8"/>
                    </a:lnTo>
                    <a:lnTo>
                      <a:pt x="0" y="8"/>
                    </a:lnTo>
                    <a:lnTo>
                      <a:pt x="0" y="8"/>
                    </a:lnTo>
                    <a:lnTo>
                      <a:pt x="0" y="8"/>
                    </a:lnTo>
                    <a:lnTo>
                      <a:pt x="0" y="9"/>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8"/>
                    </a:lnTo>
                    <a:lnTo>
                      <a:pt x="0" y="7"/>
                    </a:lnTo>
                    <a:lnTo>
                      <a:pt x="0" y="7"/>
                    </a:lnTo>
                    <a:lnTo>
                      <a:pt x="0" y="7"/>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5"/>
                    </a:lnTo>
                    <a:lnTo>
                      <a:pt x="0" y="4"/>
                    </a:lnTo>
                    <a:lnTo>
                      <a:pt x="0" y="4"/>
                    </a:lnTo>
                    <a:lnTo>
                      <a:pt x="0" y="4"/>
                    </a:lnTo>
                    <a:lnTo>
                      <a:pt x="0" y="3"/>
                    </a:lnTo>
                    <a:lnTo>
                      <a:pt x="0" y="3"/>
                    </a:lnTo>
                    <a:lnTo>
                      <a:pt x="0" y="2"/>
                    </a:lnTo>
                    <a:lnTo>
                      <a:pt x="0" y="2"/>
                    </a:lnTo>
                    <a:lnTo>
                      <a:pt x="0" y="1"/>
                    </a:lnTo>
                    <a:lnTo>
                      <a:pt x="0" y="1"/>
                    </a:lnTo>
                    <a:lnTo>
                      <a:pt x="0" y="2"/>
                    </a:lnTo>
                    <a:lnTo>
                      <a:pt x="0" y="1"/>
                    </a:lnTo>
                    <a:lnTo>
                      <a:pt x="0" y="1"/>
                    </a:lnTo>
                    <a:lnTo>
                      <a:pt x="0" y="0"/>
                    </a:lnTo>
                    <a:lnTo>
                      <a:pt x="0" y="0"/>
                    </a:lnTo>
                    <a:lnTo>
                      <a:pt x="0" y="0"/>
                    </a:lnTo>
                    <a:lnTo>
                      <a:pt x="0" y="1"/>
                    </a:lnTo>
                    <a:lnTo>
                      <a:pt x="0" y="1"/>
                    </a:lnTo>
                    <a:lnTo>
                      <a:pt x="0" y="1"/>
                    </a:lnTo>
                    <a:lnTo>
                      <a:pt x="0" y="1"/>
                    </a:lnTo>
                    <a:lnTo>
                      <a:pt x="0" y="1"/>
                    </a:lnTo>
                    <a:lnTo>
                      <a:pt x="0" y="2"/>
                    </a:lnTo>
                    <a:lnTo>
                      <a:pt x="0" y="2"/>
                    </a:lnTo>
                    <a:lnTo>
                      <a:pt x="0" y="2"/>
                    </a:lnTo>
                    <a:lnTo>
                      <a:pt x="0" y="2"/>
                    </a:lnTo>
                    <a:lnTo>
                      <a:pt x="0" y="2"/>
                    </a:lnTo>
                    <a:lnTo>
                      <a:pt x="0" y="2"/>
                    </a:lnTo>
                    <a:lnTo>
                      <a:pt x="0" y="3"/>
                    </a:lnTo>
                    <a:lnTo>
                      <a:pt x="0" y="2"/>
                    </a:lnTo>
                    <a:lnTo>
                      <a:pt x="0" y="2"/>
                    </a:lnTo>
                    <a:lnTo>
                      <a:pt x="0" y="1"/>
                    </a:lnTo>
                    <a:lnTo>
                      <a:pt x="0" y="2"/>
                    </a:lnTo>
                    <a:lnTo>
                      <a:pt x="0" y="1"/>
                    </a:lnTo>
                    <a:lnTo>
                      <a:pt x="0" y="1"/>
                    </a:lnTo>
                    <a:lnTo>
                      <a:pt x="0" y="1"/>
                    </a:lnTo>
                    <a:lnTo>
                      <a:pt x="0" y="1"/>
                    </a:lnTo>
                    <a:lnTo>
                      <a:pt x="0" y="2"/>
                    </a:lnTo>
                    <a:lnTo>
                      <a:pt x="0" y="1"/>
                    </a:lnTo>
                    <a:lnTo>
                      <a:pt x="0" y="2"/>
                    </a:lnTo>
                    <a:lnTo>
                      <a:pt x="0" y="1"/>
                    </a:lnTo>
                    <a:lnTo>
                      <a:pt x="0" y="2"/>
                    </a:lnTo>
                    <a:lnTo>
                      <a:pt x="0" y="2"/>
                    </a:lnTo>
                    <a:lnTo>
                      <a:pt x="0" y="2"/>
                    </a:lnTo>
                    <a:lnTo>
                      <a:pt x="0" y="2"/>
                    </a:lnTo>
                    <a:lnTo>
                      <a:pt x="0" y="3"/>
                    </a:lnTo>
                    <a:lnTo>
                      <a:pt x="0" y="3"/>
                    </a:lnTo>
                    <a:lnTo>
                      <a:pt x="0" y="3"/>
                    </a:lnTo>
                    <a:lnTo>
                      <a:pt x="0" y="3"/>
                    </a:lnTo>
                    <a:lnTo>
                      <a:pt x="0" y="4"/>
                    </a:lnTo>
                    <a:lnTo>
                      <a:pt x="0" y="4"/>
                    </a:lnTo>
                    <a:lnTo>
                      <a:pt x="0" y="4"/>
                    </a:lnTo>
                    <a:lnTo>
                      <a:pt x="0" y="3"/>
                    </a:lnTo>
                    <a:lnTo>
                      <a:pt x="0" y="4"/>
                    </a:lnTo>
                    <a:lnTo>
                      <a:pt x="0" y="3"/>
                    </a:lnTo>
                    <a:lnTo>
                      <a:pt x="0" y="4"/>
                    </a:lnTo>
                    <a:lnTo>
                      <a:pt x="0" y="3"/>
                    </a:lnTo>
                    <a:lnTo>
                      <a:pt x="0" y="4"/>
                    </a:lnTo>
                    <a:lnTo>
                      <a:pt x="0" y="4"/>
                    </a:lnTo>
                    <a:lnTo>
                      <a:pt x="0" y="4"/>
                    </a:lnTo>
                    <a:lnTo>
                      <a:pt x="0" y="3"/>
                    </a:lnTo>
                    <a:lnTo>
                      <a:pt x="0" y="4"/>
                    </a:lnTo>
                    <a:lnTo>
                      <a:pt x="0" y="4"/>
                    </a:lnTo>
                    <a:lnTo>
                      <a:pt x="0" y="3"/>
                    </a:lnTo>
                    <a:lnTo>
                      <a:pt x="0" y="4"/>
                    </a:lnTo>
                    <a:lnTo>
                      <a:pt x="0" y="3"/>
                    </a:lnTo>
                    <a:lnTo>
                      <a:pt x="0" y="4"/>
                    </a:lnTo>
                    <a:lnTo>
                      <a:pt x="0" y="3"/>
                    </a:lnTo>
                    <a:lnTo>
                      <a:pt x="0" y="4"/>
                    </a:lnTo>
                    <a:lnTo>
                      <a:pt x="0" y="5"/>
                    </a:lnTo>
                    <a:lnTo>
                      <a:pt x="0" y="5"/>
                    </a:lnTo>
                    <a:lnTo>
                      <a:pt x="0" y="5"/>
                    </a:lnTo>
                    <a:lnTo>
                      <a:pt x="0" y="5"/>
                    </a:lnTo>
                    <a:lnTo>
                      <a:pt x="0" y="5"/>
                    </a:lnTo>
                    <a:lnTo>
                      <a:pt x="0" y="6"/>
                    </a:lnTo>
                    <a:lnTo>
                      <a:pt x="0" y="6"/>
                    </a:lnTo>
                    <a:lnTo>
                      <a:pt x="0" y="6"/>
                    </a:lnTo>
                    <a:lnTo>
                      <a:pt x="0" y="5"/>
                    </a:lnTo>
                    <a:lnTo>
                      <a:pt x="0" y="7"/>
                    </a:lnTo>
                    <a:lnTo>
                      <a:pt x="0" y="6"/>
                    </a:lnTo>
                    <a:lnTo>
                      <a:pt x="0" y="7"/>
                    </a:lnTo>
                    <a:lnTo>
                      <a:pt x="0" y="6"/>
                    </a:lnTo>
                    <a:lnTo>
                      <a:pt x="0" y="6"/>
                    </a:lnTo>
                    <a:lnTo>
                      <a:pt x="0" y="6"/>
                    </a:lnTo>
                    <a:lnTo>
                      <a:pt x="0" y="6"/>
                    </a:lnTo>
                    <a:lnTo>
                      <a:pt x="0" y="5"/>
                    </a:lnTo>
                    <a:lnTo>
                      <a:pt x="0" y="5"/>
                    </a:lnTo>
                    <a:lnTo>
                      <a:pt x="0" y="5"/>
                    </a:lnTo>
                    <a:lnTo>
                      <a:pt x="0" y="5"/>
                    </a:lnTo>
                    <a:lnTo>
                      <a:pt x="0" y="5"/>
                    </a:lnTo>
                    <a:lnTo>
                      <a:pt x="0" y="4"/>
                    </a:lnTo>
                    <a:lnTo>
                      <a:pt x="0" y="4"/>
                    </a:lnTo>
                    <a:lnTo>
                      <a:pt x="0" y="5"/>
                    </a:lnTo>
                    <a:lnTo>
                      <a:pt x="0" y="4"/>
                    </a:lnTo>
                    <a:lnTo>
                      <a:pt x="0" y="5"/>
                    </a:lnTo>
                    <a:lnTo>
                      <a:pt x="0" y="4"/>
                    </a:lnTo>
                    <a:lnTo>
                      <a:pt x="0" y="5"/>
                    </a:lnTo>
                    <a:lnTo>
                      <a:pt x="0" y="4"/>
                    </a:lnTo>
                    <a:lnTo>
                      <a:pt x="0" y="4"/>
                    </a:lnTo>
                    <a:lnTo>
                      <a:pt x="0" y="4"/>
                    </a:lnTo>
                    <a:lnTo>
                      <a:pt x="0" y="5"/>
                    </a:lnTo>
                    <a:lnTo>
                      <a:pt x="0" y="4"/>
                    </a:lnTo>
                    <a:lnTo>
                      <a:pt x="0" y="4"/>
                    </a:lnTo>
                    <a:lnTo>
                      <a:pt x="0" y="5"/>
                    </a:lnTo>
                    <a:lnTo>
                      <a:pt x="0" y="5"/>
                    </a:lnTo>
                    <a:lnTo>
                      <a:pt x="0" y="5"/>
                    </a:lnTo>
                    <a:lnTo>
                      <a:pt x="0" y="6"/>
                    </a:lnTo>
                    <a:lnTo>
                      <a:pt x="0" y="6"/>
                    </a:lnTo>
                    <a:lnTo>
                      <a:pt x="1" y="6"/>
                    </a:lnTo>
                    <a:lnTo>
                      <a:pt x="1" y="7"/>
                    </a:lnTo>
                    <a:lnTo>
                      <a:pt x="1" y="7"/>
                    </a:lnTo>
                    <a:lnTo>
                      <a:pt x="1" y="7"/>
                    </a:lnTo>
                    <a:lnTo>
                      <a:pt x="1" y="7"/>
                    </a:lnTo>
                    <a:lnTo>
                      <a:pt x="1" y="7"/>
                    </a:lnTo>
                    <a:lnTo>
                      <a:pt x="1" y="7"/>
                    </a:lnTo>
                    <a:lnTo>
                      <a:pt x="1" y="6"/>
                    </a:lnTo>
                    <a:lnTo>
                      <a:pt x="1" y="6"/>
                    </a:lnTo>
                    <a:lnTo>
                      <a:pt x="1" y="5"/>
                    </a:lnTo>
                    <a:lnTo>
                      <a:pt x="1" y="6"/>
                    </a:lnTo>
                    <a:lnTo>
                      <a:pt x="1" y="6"/>
                    </a:lnTo>
                    <a:lnTo>
                      <a:pt x="1" y="6"/>
                    </a:lnTo>
                    <a:lnTo>
                      <a:pt x="1" y="6"/>
                    </a:lnTo>
                    <a:lnTo>
                      <a:pt x="1" y="7"/>
                    </a:lnTo>
                    <a:lnTo>
                      <a:pt x="1" y="6"/>
                    </a:lnTo>
                    <a:lnTo>
                      <a:pt x="1" y="6"/>
                    </a:lnTo>
                    <a:lnTo>
                      <a:pt x="1" y="5"/>
                    </a:lnTo>
                    <a:lnTo>
                      <a:pt x="1" y="5"/>
                    </a:lnTo>
                    <a:lnTo>
                      <a:pt x="1" y="5"/>
                    </a:lnTo>
                    <a:lnTo>
                      <a:pt x="1" y="6"/>
                    </a:lnTo>
                    <a:lnTo>
                      <a:pt x="1" y="5"/>
                    </a:lnTo>
                    <a:lnTo>
                      <a:pt x="1" y="5"/>
                    </a:lnTo>
                    <a:lnTo>
                      <a:pt x="1" y="5"/>
                    </a:lnTo>
                    <a:lnTo>
                      <a:pt x="1" y="4"/>
                    </a:lnTo>
                    <a:lnTo>
                      <a:pt x="1" y="4"/>
                    </a:lnTo>
                    <a:lnTo>
                      <a:pt x="1" y="4"/>
                    </a:lnTo>
                    <a:lnTo>
                      <a:pt x="1" y="4"/>
                    </a:lnTo>
                    <a:lnTo>
                      <a:pt x="1" y="4"/>
                    </a:lnTo>
                    <a:lnTo>
                      <a:pt x="1" y="4"/>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6"/>
                    </a:lnTo>
                    <a:lnTo>
                      <a:pt x="1" y="6"/>
                    </a:lnTo>
                    <a:lnTo>
                      <a:pt x="1" y="7"/>
                    </a:lnTo>
                    <a:lnTo>
                      <a:pt x="1" y="7"/>
                    </a:lnTo>
                    <a:lnTo>
                      <a:pt x="1" y="7"/>
                    </a:lnTo>
                    <a:lnTo>
                      <a:pt x="1" y="7"/>
                    </a:lnTo>
                    <a:lnTo>
                      <a:pt x="1" y="7"/>
                    </a:lnTo>
                    <a:lnTo>
                      <a:pt x="1" y="7"/>
                    </a:lnTo>
                    <a:lnTo>
                      <a:pt x="1" y="8"/>
                    </a:lnTo>
                    <a:lnTo>
                      <a:pt x="1" y="8"/>
                    </a:lnTo>
                    <a:lnTo>
                      <a:pt x="1" y="7"/>
                    </a:lnTo>
                    <a:lnTo>
                      <a:pt x="1" y="7"/>
                    </a:lnTo>
                    <a:lnTo>
                      <a:pt x="1" y="7"/>
                    </a:lnTo>
                    <a:lnTo>
                      <a:pt x="1" y="5"/>
                    </a:lnTo>
                    <a:lnTo>
                      <a:pt x="1" y="5"/>
                    </a:lnTo>
                    <a:lnTo>
                      <a:pt x="1" y="4"/>
                    </a:lnTo>
                    <a:lnTo>
                      <a:pt x="1" y="4"/>
                    </a:lnTo>
                    <a:lnTo>
                      <a:pt x="1" y="4"/>
                    </a:lnTo>
                    <a:lnTo>
                      <a:pt x="1" y="4"/>
                    </a:lnTo>
                    <a:lnTo>
                      <a:pt x="1" y="3"/>
                    </a:lnTo>
                    <a:lnTo>
                      <a:pt x="1" y="3"/>
                    </a:lnTo>
                    <a:lnTo>
                      <a:pt x="1" y="3"/>
                    </a:lnTo>
                    <a:lnTo>
                      <a:pt x="1" y="3"/>
                    </a:lnTo>
                    <a:lnTo>
                      <a:pt x="1" y="4"/>
                    </a:lnTo>
                    <a:lnTo>
                      <a:pt x="1" y="4"/>
                    </a:lnTo>
                    <a:lnTo>
                      <a:pt x="1" y="4"/>
                    </a:lnTo>
                    <a:lnTo>
                      <a:pt x="1" y="4"/>
                    </a:lnTo>
                    <a:lnTo>
                      <a:pt x="1" y="3"/>
                    </a:lnTo>
                    <a:lnTo>
                      <a:pt x="1" y="3"/>
                    </a:lnTo>
                    <a:lnTo>
                      <a:pt x="1" y="2"/>
                    </a:lnTo>
                    <a:lnTo>
                      <a:pt x="1" y="2"/>
                    </a:lnTo>
                    <a:lnTo>
                      <a:pt x="1" y="2"/>
                    </a:lnTo>
                    <a:lnTo>
                      <a:pt x="1" y="2"/>
                    </a:lnTo>
                    <a:lnTo>
                      <a:pt x="1" y="1"/>
                    </a:lnTo>
                    <a:lnTo>
                      <a:pt x="1" y="1"/>
                    </a:lnTo>
                    <a:lnTo>
                      <a:pt x="1" y="1"/>
                    </a:lnTo>
                    <a:lnTo>
                      <a:pt x="1" y="1"/>
                    </a:lnTo>
                    <a:lnTo>
                      <a:pt x="1" y="2"/>
                    </a:lnTo>
                    <a:lnTo>
                      <a:pt x="1" y="1"/>
                    </a:lnTo>
                    <a:lnTo>
                      <a:pt x="1" y="2"/>
                    </a:lnTo>
                    <a:lnTo>
                      <a:pt x="1" y="2"/>
                    </a:lnTo>
                    <a:lnTo>
                      <a:pt x="1" y="2"/>
                    </a:lnTo>
                    <a:lnTo>
                      <a:pt x="1" y="3"/>
                    </a:lnTo>
                    <a:lnTo>
                      <a:pt x="1" y="3"/>
                    </a:lnTo>
                    <a:lnTo>
                      <a:pt x="1" y="3"/>
                    </a:lnTo>
                    <a:lnTo>
                      <a:pt x="1" y="2"/>
                    </a:lnTo>
                    <a:lnTo>
                      <a:pt x="1" y="2"/>
                    </a:lnTo>
                    <a:lnTo>
                      <a:pt x="1" y="2"/>
                    </a:lnTo>
                    <a:lnTo>
                      <a:pt x="1" y="2"/>
                    </a:lnTo>
                    <a:lnTo>
                      <a:pt x="1" y="2"/>
                    </a:lnTo>
                    <a:lnTo>
                      <a:pt x="1" y="1"/>
                    </a:lnTo>
                    <a:lnTo>
                      <a:pt x="1" y="2"/>
                    </a:lnTo>
                    <a:lnTo>
                      <a:pt x="1" y="2"/>
                    </a:lnTo>
                    <a:lnTo>
                      <a:pt x="1" y="1"/>
                    </a:lnTo>
                    <a:lnTo>
                      <a:pt x="1" y="1"/>
                    </a:lnTo>
                    <a:lnTo>
                      <a:pt x="1" y="1"/>
                    </a:lnTo>
                    <a:lnTo>
                      <a:pt x="1" y="1"/>
                    </a:lnTo>
                    <a:lnTo>
                      <a:pt x="1" y="1"/>
                    </a:lnTo>
                    <a:lnTo>
                      <a:pt x="1" y="2"/>
                    </a:lnTo>
                    <a:lnTo>
                      <a:pt x="1" y="1"/>
                    </a:lnTo>
                    <a:lnTo>
                      <a:pt x="1" y="2"/>
                    </a:lnTo>
                    <a:lnTo>
                      <a:pt x="1" y="2"/>
                    </a:lnTo>
                    <a:lnTo>
                      <a:pt x="1" y="2"/>
                    </a:lnTo>
                    <a:lnTo>
                      <a:pt x="1" y="2"/>
                    </a:lnTo>
                    <a:lnTo>
                      <a:pt x="1" y="2"/>
                    </a:lnTo>
                    <a:lnTo>
                      <a:pt x="1" y="3"/>
                    </a:lnTo>
                    <a:lnTo>
                      <a:pt x="1" y="4"/>
                    </a:lnTo>
                    <a:lnTo>
                      <a:pt x="1" y="3"/>
                    </a:lnTo>
                    <a:lnTo>
                      <a:pt x="1" y="4"/>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2"/>
                    </a:lnTo>
                    <a:lnTo>
                      <a:pt x="1" y="3"/>
                    </a:lnTo>
                    <a:lnTo>
                      <a:pt x="1" y="2"/>
                    </a:lnTo>
                    <a:lnTo>
                      <a:pt x="1" y="2"/>
                    </a:lnTo>
                    <a:lnTo>
                      <a:pt x="1" y="2"/>
                    </a:lnTo>
                    <a:lnTo>
                      <a:pt x="1" y="3"/>
                    </a:lnTo>
                    <a:lnTo>
                      <a:pt x="1" y="2"/>
                    </a:lnTo>
                    <a:lnTo>
                      <a:pt x="1" y="3"/>
                    </a:lnTo>
                    <a:lnTo>
                      <a:pt x="1" y="3"/>
                    </a:lnTo>
                    <a:lnTo>
                      <a:pt x="1" y="3"/>
                    </a:lnTo>
                    <a:lnTo>
                      <a:pt x="1" y="2"/>
                    </a:lnTo>
                    <a:lnTo>
                      <a:pt x="1" y="3"/>
                    </a:lnTo>
                    <a:lnTo>
                      <a:pt x="1" y="3"/>
                    </a:lnTo>
                    <a:lnTo>
                      <a:pt x="1" y="3"/>
                    </a:lnTo>
                    <a:lnTo>
                      <a:pt x="1" y="4"/>
                    </a:lnTo>
                    <a:lnTo>
                      <a:pt x="1" y="3"/>
                    </a:lnTo>
                    <a:lnTo>
                      <a:pt x="1" y="3"/>
                    </a:lnTo>
                    <a:lnTo>
                      <a:pt x="1" y="3"/>
                    </a:lnTo>
                    <a:lnTo>
                      <a:pt x="1" y="4"/>
                    </a:lnTo>
                    <a:lnTo>
                      <a:pt x="1" y="3"/>
                    </a:lnTo>
                    <a:lnTo>
                      <a:pt x="1" y="4"/>
                    </a:lnTo>
                    <a:lnTo>
                      <a:pt x="1" y="4"/>
                    </a:lnTo>
                    <a:lnTo>
                      <a:pt x="1" y="4"/>
                    </a:lnTo>
                    <a:lnTo>
                      <a:pt x="1" y="4"/>
                    </a:lnTo>
                    <a:lnTo>
                      <a:pt x="1" y="5"/>
                    </a:lnTo>
                    <a:lnTo>
                      <a:pt x="1" y="5"/>
                    </a:lnTo>
                    <a:lnTo>
                      <a:pt x="1" y="5"/>
                    </a:lnTo>
                    <a:lnTo>
                      <a:pt x="1" y="5"/>
                    </a:lnTo>
                    <a:lnTo>
                      <a:pt x="1" y="5"/>
                    </a:lnTo>
                    <a:lnTo>
                      <a:pt x="1" y="6"/>
                    </a:lnTo>
                    <a:lnTo>
                      <a:pt x="1" y="7"/>
                    </a:lnTo>
                    <a:lnTo>
                      <a:pt x="1" y="6"/>
                    </a:lnTo>
                    <a:lnTo>
                      <a:pt x="1" y="6"/>
                    </a:lnTo>
                    <a:lnTo>
                      <a:pt x="1" y="6"/>
                    </a:lnTo>
                    <a:lnTo>
                      <a:pt x="1" y="5"/>
                    </a:lnTo>
                    <a:lnTo>
                      <a:pt x="1" y="5"/>
                    </a:lnTo>
                    <a:lnTo>
                      <a:pt x="1" y="4"/>
                    </a:lnTo>
                    <a:lnTo>
                      <a:pt x="1" y="5"/>
                    </a:lnTo>
                    <a:lnTo>
                      <a:pt x="1" y="4"/>
                    </a:lnTo>
                    <a:lnTo>
                      <a:pt x="1" y="5"/>
                    </a:lnTo>
                    <a:lnTo>
                      <a:pt x="1" y="4"/>
                    </a:lnTo>
                    <a:lnTo>
                      <a:pt x="1" y="4"/>
                    </a:lnTo>
                    <a:lnTo>
                      <a:pt x="1" y="3"/>
                    </a:lnTo>
                    <a:lnTo>
                      <a:pt x="1" y="4"/>
                    </a:lnTo>
                    <a:lnTo>
                      <a:pt x="1" y="3"/>
                    </a:lnTo>
                    <a:lnTo>
                      <a:pt x="1" y="3"/>
                    </a:lnTo>
                    <a:lnTo>
                      <a:pt x="1" y="4"/>
                    </a:lnTo>
                    <a:lnTo>
                      <a:pt x="1" y="3"/>
                    </a:lnTo>
                    <a:lnTo>
                      <a:pt x="1" y="3"/>
                    </a:lnTo>
                    <a:lnTo>
                      <a:pt x="1" y="3"/>
                    </a:lnTo>
                    <a:lnTo>
                      <a:pt x="1" y="4"/>
                    </a:lnTo>
                    <a:lnTo>
                      <a:pt x="1" y="4"/>
                    </a:lnTo>
                    <a:lnTo>
                      <a:pt x="1" y="5"/>
                    </a:lnTo>
                    <a:lnTo>
                      <a:pt x="1" y="4"/>
                    </a:lnTo>
                    <a:lnTo>
                      <a:pt x="1" y="4"/>
                    </a:lnTo>
                    <a:lnTo>
                      <a:pt x="1" y="4"/>
                    </a:lnTo>
                    <a:lnTo>
                      <a:pt x="1" y="5"/>
                    </a:lnTo>
                    <a:lnTo>
                      <a:pt x="1" y="5"/>
                    </a:lnTo>
                    <a:lnTo>
                      <a:pt x="1" y="5"/>
                    </a:lnTo>
                    <a:lnTo>
                      <a:pt x="1" y="4"/>
                    </a:lnTo>
                    <a:lnTo>
                      <a:pt x="1" y="5"/>
                    </a:lnTo>
                    <a:lnTo>
                      <a:pt x="1" y="4"/>
                    </a:lnTo>
                    <a:lnTo>
                      <a:pt x="1" y="5"/>
                    </a:lnTo>
                    <a:lnTo>
                      <a:pt x="1" y="5"/>
                    </a:lnTo>
                    <a:lnTo>
                      <a:pt x="1" y="5"/>
                    </a:lnTo>
                    <a:lnTo>
                      <a:pt x="1" y="5"/>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8"/>
                    </a:lnTo>
                    <a:lnTo>
                      <a:pt x="1" y="8"/>
                    </a:lnTo>
                    <a:lnTo>
                      <a:pt x="1" y="8"/>
                    </a:lnTo>
                    <a:lnTo>
                      <a:pt x="1" y="8"/>
                    </a:lnTo>
                    <a:lnTo>
                      <a:pt x="1" y="7"/>
                    </a:lnTo>
                    <a:lnTo>
                      <a:pt x="1" y="7"/>
                    </a:lnTo>
                    <a:lnTo>
                      <a:pt x="1" y="8"/>
                    </a:lnTo>
                    <a:lnTo>
                      <a:pt x="1" y="8"/>
                    </a:lnTo>
                    <a:lnTo>
                      <a:pt x="1" y="9"/>
                    </a:lnTo>
                    <a:lnTo>
                      <a:pt x="1" y="8"/>
                    </a:lnTo>
                    <a:lnTo>
                      <a:pt x="1" y="8"/>
                    </a:lnTo>
                    <a:lnTo>
                      <a:pt x="1" y="8"/>
                    </a:lnTo>
                    <a:lnTo>
                      <a:pt x="1" y="7"/>
                    </a:lnTo>
                    <a:lnTo>
                      <a:pt x="1" y="8"/>
                    </a:lnTo>
                    <a:lnTo>
                      <a:pt x="1" y="7"/>
                    </a:lnTo>
                    <a:lnTo>
                      <a:pt x="1" y="7"/>
                    </a:lnTo>
                    <a:lnTo>
                      <a:pt x="1" y="7"/>
                    </a:lnTo>
                    <a:lnTo>
                      <a:pt x="1" y="6"/>
                    </a:lnTo>
                    <a:lnTo>
                      <a:pt x="1" y="7"/>
                    </a:lnTo>
                    <a:lnTo>
                      <a:pt x="1" y="6"/>
                    </a:lnTo>
                    <a:lnTo>
                      <a:pt x="1" y="7"/>
                    </a:lnTo>
                    <a:lnTo>
                      <a:pt x="1" y="6"/>
                    </a:lnTo>
                    <a:lnTo>
                      <a:pt x="1" y="6"/>
                    </a:lnTo>
                    <a:lnTo>
                      <a:pt x="1" y="6"/>
                    </a:lnTo>
                    <a:lnTo>
                      <a:pt x="1" y="6"/>
                    </a:lnTo>
                    <a:lnTo>
                      <a:pt x="1" y="6"/>
                    </a:lnTo>
                    <a:lnTo>
                      <a:pt x="1" y="7"/>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5"/>
                    </a:lnTo>
                    <a:lnTo>
                      <a:pt x="1" y="5"/>
                    </a:lnTo>
                    <a:lnTo>
                      <a:pt x="1" y="5"/>
                    </a:lnTo>
                    <a:lnTo>
                      <a:pt x="1" y="5"/>
                    </a:lnTo>
                    <a:lnTo>
                      <a:pt x="1" y="5"/>
                    </a:lnTo>
                    <a:lnTo>
                      <a:pt x="1" y="6"/>
                    </a:lnTo>
                    <a:lnTo>
                      <a:pt x="1" y="6"/>
                    </a:lnTo>
                    <a:lnTo>
                      <a:pt x="1" y="5"/>
                    </a:lnTo>
                    <a:lnTo>
                      <a:pt x="1" y="5"/>
                    </a:lnTo>
                    <a:lnTo>
                      <a:pt x="1" y="5"/>
                    </a:lnTo>
                    <a:lnTo>
                      <a:pt x="1" y="5"/>
                    </a:lnTo>
                    <a:lnTo>
                      <a:pt x="1" y="6"/>
                    </a:lnTo>
                    <a:lnTo>
                      <a:pt x="1" y="5"/>
                    </a:lnTo>
                    <a:lnTo>
                      <a:pt x="1" y="6"/>
                    </a:lnTo>
                    <a:lnTo>
                      <a:pt x="1" y="6"/>
                    </a:lnTo>
                    <a:lnTo>
                      <a:pt x="1" y="6"/>
                    </a:lnTo>
                    <a:lnTo>
                      <a:pt x="1" y="6"/>
                    </a:lnTo>
                    <a:lnTo>
                      <a:pt x="1" y="5"/>
                    </a:lnTo>
                    <a:lnTo>
                      <a:pt x="1" y="7"/>
                    </a:lnTo>
                    <a:lnTo>
                      <a:pt x="1" y="7"/>
                    </a:lnTo>
                    <a:lnTo>
                      <a:pt x="1" y="7"/>
                    </a:lnTo>
                    <a:lnTo>
                      <a:pt x="1" y="8"/>
                    </a:lnTo>
                    <a:lnTo>
                      <a:pt x="1" y="7"/>
                    </a:lnTo>
                    <a:lnTo>
                      <a:pt x="1" y="7"/>
                    </a:lnTo>
                    <a:lnTo>
                      <a:pt x="1" y="7"/>
                    </a:lnTo>
                    <a:lnTo>
                      <a:pt x="1" y="6"/>
                    </a:lnTo>
                    <a:lnTo>
                      <a:pt x="1" y="7"/>
                    </a:lnTo>
                    <a:lnTo>
                      <a:pt x="1" y="7"/>
                    </a:lnTo>
                    <a:lnTo>
                      <a:pt x="1" y="7"/>
                    </a:lnTo>
                    <a:lnTo>
                      <a:pt x="1" y="7"/>
                    </a:lnTo>
                    <a:lnTo>
                      <a:pt x="1" y="7"/>
                    </a:lnTo>
                    <a:lnTo>
                      <a:pt x="1" y="7"/>
                    </a:lnTo>
                    <a:lnTo>
                      <a:pt x="1" y="7"/>
                    </a:lnTo>
                    <a:lnTo>
                      <a:pt x="1" y="7"/>
                    </a:lnTo>
                    <a:lnTo>
                      <a:pt x="1" y="7"/>
                    </a:lnTo>
                    <a:lnTo>
                      <a:pt x="1" y="7"/>
                    </a:lnTo>
                    <a:lnTo>
                      <a:pt x="1" y="8"/>
                    </a:lnTo>
                    <a:lnTo>
                      <a:pt x="1" y="8"/>
                    </a:lnTo>
                    <a:lnTo>
                      <a:pt x="1" y="7"/>
                    </a:lnTo>
                    <a:lnTo>
                      <a:pt x="1" y="8"/>
                    </a:lnTo>
                    <a:lnTo>
                      <a:pt x="1" y="7"/>
                    </a:lnTo>
                    <a:lnTo>
                      <a:pt x="1" y="7"/>
                    </a:lnTo>
                    <a:lnTo>
                      <a:pt x="1" y="7"/>
                    </a:lnTo>
                    <a:lnTo>
                      <a:pt x="1" y="7"/>
                    </a:lnTo>
                    <a:lnTo>
                      <a:pt x="1" y="7"/>
                    </a:lnTo>
                    <a:lnTo>
                      <a:pt x="1" y="7"/>
                    </a:lnTo>
                    <a:lnTo>
                      <a:pt x="1" y="7"/>
                    </a:lnTo>
                    <a:lnTo>
                      <a:pt x="1" y="7"/>
                    </a:lnTo>
                    <a:lnTo>
                      <a:pt x="1" y="6"/>
                    </a:lnTo>
                    <a:lnTo>
                      <a:pt x="1" y="6"/>
                    </a:lnTo>
                    <a:lnTo>
                      <a:pt x="1" y="7"/>
                    </a:lnTo>
                    <a:lnTo>
                      <a:pt x="1" y="7"/>
                    </a:lnTo>
                    <a:lnTo>
                      <a:pt x="1" y="7"/>
                    </a:lnTo>
                    <a:lnTo>
                      <a:pt x="1" y="7"/>
                    </a:lnTo>
                    <a:lnTo>
                      <a:pt x="1" y="8"/>
                    </a:lnTo>
                    <a:lnTo>
                      <a:pt x="1" y="8"/>
                    </a:lnTo>
                    <a:lnTo>
                      <a:pt x="1" y="7"/>
                    </a:lnTo>
                    <a:lnTo>
                      <a:pt x="1" y="8"/>
                    </a:lnTo>
                    <a:lnTo>
                      <a:pt x="1" y="7"/>
                    </a:lnTo>
                    <a:lnTo>
                      <a:pt x="1" y="8"/>
                    </a:lnTo>
                    <a:lnTo>
                      <a:pt x="1" y="7"/>
                    </a:lnTo>
                    <a:lnTo>
                      <a:pt x="1" y="6"/>
                    </a:lnTo>
                    <a:lnTo>
                      <a:pt x="1" y="7"/>
                    </a:lnTo>
                    <a:lnTo>
                      <a:pt x="1" y="6"/>
                    </a:lnTo>
                    <a:lnTo>
                      <a:pt x="1" y="6"/>
                    </a:lnTo>
                    <a:lnTo>
                      <a:pt x="1" y="5"/>
                    </a:lnTo>
                    <a:lnTo>
                      <a:pt x="1" y="5"/>
                    </a:lnTo>
                    <a:lnTo>
                      <a:pt x="1" y="6"/>
                    </a:lnTo>
                    <a:lnTo>
                      <a:pt x="1" y="5"/>
                    </a:lnTo>
                    <a:lnTo>
                      <a:pt x="1" y="5"/>
                    </a:lnTo>
                    <a:lnTo>
                      <a:pt x="1" y="5"/>
                    </a:lnTo>
                    <a:lnTo>
                      <a:pt x="1" y="5"/>
                    </a:lnTo>
                    <a:lnTo>
                      <a:pt x="1" y="6"/>
                    </a:lnTo>
                    <a:lnTo>
                      <a:pt x="1" y="7"/>
                    </a:lnTo>
                    <a:lnTo>
                      <a:pt x="1" y="6"/>
                    </a:lnTo>
                    <a:lnTo>
                      <a:pt x="1" y="7"/>
                    </a:lnTo>
                    <a:lnTo>
                      <a:pt x="1" y="7"/>
                    </a:lnTo>
                    <a:lnTo>
                      <a:pt x="1" y="7"/>
                    </a:lnTo>
                    <a:lnTo>
                      <a:pt x="1" y="8"/>
                    </a:lnTo>
                    <a:lnTo>
                      <a:pt x="1" y="7"/>
                    </a:lnTo>
                    <a:lnTo>
                      <a:pt x="1" y="8"/>
                    </a:lnTo>
                    <a:lnTo>
                      <a:pt x="1" y="7"/>
                    </a:lnTo>
                    <a:lnTo>
                      <a:pt x="1" y="7"/>
                    </a:lnTo>
                    <a:lnTo>
                      <a:pt x="1" y="8"/>
                    </a:lnTo>
                    <a:lnTo>
                      <a:pt x="1" y="8"/>
                    </a:lnTo>
                    <a:lnTo>
                      <a:pt x="1" y="8"/>
                    </a:lnTo>
                    <a:lnTo>
                      <a:pt x="1" y="8"/>
                    </a:lnTo>
                    <a:lnTo>
                      <a:pt x="1" y="9"/>
                    </a:lnTo>
                    <a:lnTo>
                      <a:pt x="1" y="8"/>
                    </a:lnTo>
                    <a:lnTo>
                      <a:pt x="1" y="8"/>
                    </a:lnTo>
                    <a:lnTo>
                      <a:pt x="1" y="8"/>
                    </a:lnTo>
                    <a:lnTo>
                      <a:pt x="1" y="9"/>
                    </a:lnTo>
                    <a:lnTo>
                      <a:pt x="1" y="8"/>
                    </a:lnTo>
                    <a:lnTo>
                      <a:pt x="1" y="8"/>
                    </a:lnTo>
                    <a:lnTo>
                      <a:pt x="1" y="8"/>
                    </a:lnTo>
                    <a:lnTo>
                      <a:pt x="1" y="9"/>
                    </a:lnTo>
                    <a:lnTo>
                      <a:pt x="1" y="9"/>
                    </a:lnTo>
                    <a:lnTo>
                      <a:pt x="1" y="8"/>
                    </a:lnTo>
                    <a:lnTo>
                      <a:pt x="1" y="9"/>
                    </a:lnTo>
                    <a:lnTo>
                      <a:pt x="1" y="9"/>
                    </a:lnTo>
                    <a:lnTo>
                      <a:pt x="1" y="9"/>
                    </a:lnTo>
                    <a:lnTo>
                      <a:pt x="1" y="9"/>
                    </a:lnTo>
                    <a:lnTo>
                      <a:pt x="1" y="9"/>
                    </a:lnTo>
                    <a:lnTo>
                      <a:pt x="1" y="10"/>
                    </a:lnTo>
                    <a:lnTo>
                      <a:pt x="1" y="9"/>
                    </a:lnTo>
                    <a:lnTo>
                      <a:pt x="1" y="9"/>
                    </a:lnTo>
                    <a:lnTo>
                      <a:pt x="1" y="9"/>
                    </a:lnTo>
                    <a:lnTo>
                      <a:pt x="1" y="9"/>
                    </a:lnTo>
                    <a:lnTo>
                      <a:pt x="1" y="9"/>
                    </a:lnTo>
                    <a:lnTo>
                      <a:pt x="1" y="9"/>
                    </a:lnTo>
                    <a:lnTo>
                      <a:pt x="1" y="10"/>
                    </a:lnTo>
                    <a:lnTo>
                      <a:pt x="1" y="9"/>
                    </a:lnTo>
                    <a:lnTo>
                      <a:pt x="1" y="10"/>
                    </a:lnTo>
                    <a:lnTo>
                      <a:pt x="1" y="9"/>
                    </a:lnTo>
                    <a:lnTo>
                      <a:pt x="1" y="9"/>
                    </a:lnTo>
                    <a:lnTo>
                      <a:pt x="1" y="10"/>
                    </a:lnTo>
                    <a:lnTo>
                      <a:pt x="1" y="9"/>
                    </a:lnTo>
                    <a:lnTo>
                      <a:pt x="1" y="8"/>
                    </a:lnTo>
                    <a:lnTo>
                      <a:pt x="1" y="8"/>
                    </a:lnTo>
                    <a:lnTo>
                      <a:pt x="1" y="8"/>
                    </a:lnTo>
                    <a:lnTo>
                      <a:pt x="1" y="8"/>
                    </a:lnTo>
                    <a:lnTo>
                      <a:pt x="1" y="7"/>
                    </a:lnTo>
                    <a:lnTo>
                      <a:pt x="1" y="7"/>
                    </a:lnTo>
                    <a:lnTo>
                      <a:pt x="1" y="7"/>
                    </a:lnTo>
                    <a:lnTo>
                      <a:pt x="1" y="6"/>
                    </a:lnTo>
                    <a:lnTo>
                      <a:pt x="1" y="6"/>
                    </a:lnTo>
                    <a:lnTo>
                      <a:pt x="1" y="5"/>
                    </a:lnTo>
                    <a:lnTo>
                      <a:pt x="1" y="4"/>
                    </a:lnTo>
                    <a:lnTo>
                      <a:pt x="1" y="4"/>
                    </a:lnTo>
                    <a:lnTo>
                      <a:pt x="1" y="4"/>
                    </a:lnTo>
                    <a:lnTo>
                      <a:pt x="1" y="5"/>
                    </a:lnTo>
                    <a:lnTo>
                      <a:pt x="1" y="5"/>
                    </a:lnTo>
                    <a:lnTo>
                      <a:pt x="1" y="5"/>
                    </a:lnTo>
                    <a:lnTo>
                      <a:pt x="1" y="4"/>
                    </a:lnTo>
                    <a:lnTo>
                      <a:pt x="1" y="5"/>
                    </a:lnTo>
                    <a:lnTo>
                      <a:pt x="1" y="4"/>
                    </a:lnTo>
                    <a:lnTo>
                      <a:pt x="1" y="5"/>
                    </a:lnTo>
                    <a:lnTo>
                      <a:pt x="1" y="5"/>
                    </a:lnTo>
                    <a:lnTo>
                      <a:pt x="1" y="4"/>
                    </a:lnTo>
                    <a:lnTo>
                      <a:pt x="1" y="5"/>
                    </a:lnTo>
                    <a:lnTo>
                      <a:pt x="1" y="5"/>
                    </a:lnTo>
                    <a:lnTo>
                      <a:pt x="1" y="5"/>
                    </a:lnTo>
                    <a:lnTo>
                      <a:pt x="1" y="5"/>
                    </a:lnTo>
                    <a:lnTo>
                      <a:pt x="1" y="4"/>
                    </a:lnTo>
                    <a:lnTo>
                      <a:pt x="1" y="4"/>
                    </a:lnTo>
                    <a:lnTo>
                      <a:pt x="1" y="4"/>
                    </a:lnTo>
                    <a:lnTo>
                      <a:pt x="1" y="4"/>
                    </a:lnTo>
                    <a:lnTo>
                      <a:pt x="1" y="5"/>
                    </a:lnTo>
                    <a:lnTo>
                      <a:pt x="1" y="4"/>
                    </a:lnTo>
                    <a:lnTo>
                      <a:pt x="1" y="4"/>
                    </a:lnTo>
                    <a:lnTo>
                      <a:pt x="1" y="3"/>
                    </a:lnTo>
                    <a:lnTo>
                      <a:pt x="1" y="4"/>
                    </a:lnTo>
                    <a:lnTo>
                      <a:pt x="1" y="4"/>
                    </a:lnTo>
                    <a:lnTo>
                      <a:pt x="1" y="3"/>
                    </a:lnTo>
                    <a:lnTo>
                      <a:pt x="1" y="4"/>
                    </a:lnTo>
                    <a:lnTo>
                      <a:pt x="1" y="4"/>
                    </a:lnTo>
                    <a:lnTo>
                      <a:pt x="1" y="4"/>
                    </a:lnTo>
                    <a:lnTo>
                      <a:pt x="1" y="4"/>
                    </a:lnTo>
                    <a:lnTo>
                      <a:pt x="1" y="4"/>
                    </a:lnTo>
                    <a:lnTo>
                      <a:pt x="1" y="3"/>
                    </a:lnTo>
                    <a:lnTo>
                      <a:pt x="1" y="5"/>
                    </a:lnTo>
                    <a:lnTo>
                      <a:pt x="1" y="4"/>
                    </a:lnTo>
                    <a:lnTo>
                      <a:pt x="1" y="4"/>
                    </a:lnTo>
                    <a:lnTo>
                      <a:pt x="1" y="4"/>
                    </a:lnTo>
                    <a:lnTo>
                      <a:pt x="1" y="5"/>
                    </a:lnTo>
                    <a:lnTo>
                      <a:pt x="1" y="4"/>
                    </a:lnTo>
                    <a:lnTo>
                      <a:pt x="1" y="4"/>
                    </a:lnTo>
                    <a:lnTo>
                      <a:pt x="1" y="5"/>
                    </a:lnTo>
                    <a:lnTo>
                      <a:pt x="1" y="4"/>
                    </a:lnTo>
                    <a:lnTo>
                      <a:pt x="1" y="4"/>
                    </a:lnTo>
                    <a:lnTo>
                      <a:pt x="1" y="5"/>
                    </a:lnTo>
                    <a:lnTo>
                      <a:pt x="1" y="5"/>
                    </a:lnTo>
                    <a:lnTo>
                      <a:pt x="1" y="5"/>
                    </a:lnTo>
                    <a:lnTo>
                      <a:pt x="1" y="5"/>
                    </a:lnTo>
                    <a:lnTo>
                      <a:pt x="1" y="5"/>
                    </a:lnTo>
                    <a:lnTo>
                      <a:pt x="1" y="5"/>
                    </a:lnTo>
                    <a:lnTo>
                      <a:pt x="1" y="5"/>
                    </a:lnTo>
                    <a:lnTo>
                      <a:pt x="1" y="5"/>
                    </a:lnTo>
                    <a:lnTo>
                      <a:pt x="1" y="4"/>
                    </a:lnTo>
                    <a:lnTo>
                      <a:pt x="1" y="5"/>
                    </a:lnTo>
                    <a:lnTo>
                      <a:pt x="1" y="5"/>
                    </a:lnTo>
                    <a:lnTo>
                      <a:pt x="1" y="6"/>
                    </a:lnTo>
                    <a:lnTo>
                      <a:pt x="1" y="5"/>
                    </a:lnTo>
                    <a:lnTo>
                      <a:pt x="1" y="5"/>
                    </a:lnTo>
                    <a:lnTo>
                      <a:pt x="1" y="6"/>
                    </a:lnTo>
                    <a:lnTo>
                      <a:pt x="1" y="6"/>
                    </a:lnTo>
                    <a:lnTo>
                      <a:pt x="1" y="5"/>
                    </a:lnTo>
                    <a:lnTo>
                      <a:pt x="1" y="6"/>
                    </a:lnTo>
                    <a:lnTo>
                      <a:pt x="1" y="7"/>
                    </a:lnTo>
                  </a:path>
                </a:pathLst>
              </a:custGeom>
              <a:noFill/>
              <a:ln w="0">
                <a:solidFill>
                  <a:srgbClr val="3366FF"/>
                </a:solidFill>
                <a:prstDash val="solid"/>
                <a:round/>
                <a:headEnd/>
                <a:tailEnd/>
              </a:ln>
            </p:spPr>
            <p:txBody>
              <a:bodyPr/>
              <a:lstStyle/>
              <a:p>
                <a:endParaRPr lang="en-GB"/>
              </a:p>
            </p:txBody>
          </p:sp>
          <p:sp>
            <p:nvSpPr>
              <p:cNvPr id="186068" name="Freeform 724"/>
              <p:cNvSpPr>
                <a:spLocks/>
              </p:cNvSpPr>
              <p:nvPr/>
            </p:nvSpPr>
            <p:spPr bwMode="auto">
              <a:xfrm>
                <a:off x="3138" y="3515"/>
                <a:ext cx="1" cy="84"/>
              </a:xfrm>
              <a:custGeom>
                <a:avLst/>
                <a:gdLst/>
                <a:ahLst/>
                <a:cxnLst>
                  <a:cxn ang="0">
                    <a:pos x="0" y="12"/>
                  </a:cxn>
                  <a:cxn ang="0">
                    <a:pos x="0" y="12"/>
                  </a:cxn>
                  <a:cxn ang="0">
                    <a:pos x="0" y="12"/>
                  </a:cxn>
                  <a:cxn ang="0">
                    <a:pos x="0" y="12"/>
                  </a:cxn>
                  <a:cxn ang="0">
                    <a:pos x="0" y="11"/>
                  </a:cxn>
                  <a:cxn ang="0">
                    <a:pos x="0" y="10"/>
                  </a:cxn>
                  <a:cxn ang="0">
                    <a:pos x="0" y="9"/>
                  </a:cxn>
                  <a:cxn ang="0">
                    <a:pos x="0" y="10"/>
                  </a:cxn>
                  <a:cxn ang="0">
                    <a:pos x="0" y="10"/>
                  </a:cxn>
                  <a:cxn ang="0">
                    <a:pos x="0" y="11"/>
                  </a:cxn>
                  <a:cxn ang="0">
                    <a:pos x="0" y="12"/>
                  </a:cxn>
                  <a:cxn ang="0">
                    <a:pos x="0" y="10"/>
                  </a:cxn>
                  <a:cxn ang="0">
                    <a:pos x="0" y="9"/>
                  </a:cxn>
                  <a:cxn ang="0">
                    <a:pos x="0" y="7"/>
                  </a:cxn>
                  <a:cxn ang="0">
                    <a:pos x="0" y="5"/>
                  </a:cxn>
                  <a:cxn ang="0">
                    <a:pos x="0" y="6"/>
                  </a:cxn>
                  <a:cxn ang="0">
                    <a:pos x="0" y="9"/>
                  </a:cxn>
                  <a:cxn ang="0">
                    <a:pos x="0" y="10"/>
                  </a:cxn>
                  <a:cxn ang="0">
                    <a:pos x="0" y="10"/>
                  </a:cxn>
                  <a:cxn ang="0">
                    <a:pos x="0" y="9"/>
                  </a:cxn>
                  <a:cxn ang="0">
                    <a:pos x="0" y="9"/>
                  </a:cxn>
                  <a:cxn ang="0">
                    <a:pos x="0" y="7"/>
                  </a:cxn>
                  <a:cxn ang="0">
                    <a:pos x="0" y="8"/>
                  </a:cxn>
                  <a:cxn ang="0">
                    <a:pos x="0" y="11"/>
                  </a:cxn>
                  <a:cxn ang="0">
                    <a:pos x="0" y="9"/>
                  </a:cxn>
                  <a:cxn ang="0">
                    <a:pos x="0" y="10"/>
                  </a:cxn>
                  <a:cxn ang="0">
                    <a:pos x="0" y="8"/>
                  </a:cxn>
                  <a:cxn ang="0">
                    <a:pos x="0" y="5"/>
                  </a:cxn>
                  <a:cxn ang="0">
                    <a:pos x="0" y="5"/>
                  </a:cxn>
                  <a:cxn ang="0">
                    <a:pos x="0" y="6"/>
                  </a:cxn>
                  <a:cxn ang="0">
                    <a:pos x="0" y="8"/>
                  </a:cxn>
                  <a:cxn ang="0">
                    <a:pos x="0" y="10"/>
                  </a:cxn>
                  <a:cxn ang="0">
                    <a:pos x="0" y="9"/>
                  </a:cxn>
                  <a:cxn ang="0">
                    <a:pos x="0" y="7"/>
                  </a:cxn>
                  <a:cxn ang="0">
                    <a:pos x="0" y="2"/>
                  </a:cxn>
                  <a:cxn ang="0">
                    <a:pos x="0" y="2"/>
                  </a:cxn>
                  <a:cxn ang="0">
                    <a:pos x="0" y="6"/>
                  </a:cxn>
                  <a:cxn ang="0">
                    <a:pos x="0" y="4"/>
                  </a:cxn>
                  <a:cxn ang="0">
                    <a:pos x="0" y="6"/>
                  </a:cxn>
                  <a:cxn ang="0">
                    <a:pos x="0" y="7"/>
                  </a:cxn>
                  <a:cxn ang="0">
                    <a:pos x="0" y="9"/>
                  </a:cxn>
                  <a:cxn ang="0">
                    <a:pos x="0" y="8"/>
                  </a:cxn>
                  <a:cxn ang="0">
                    <a:pos x="0" y="10"/>
                  </a:cxn>
                  <a:cxn ang="0">
                    <a:pos x="0" y="7"/>
                  </a:cxn>
                  <a:cxn ang="0">
                    <a:pos x="0" y="9"/>
                  </a:cxn>
                  <a:cxn ang="0">
                    <a:pos x="0" y="5"/>
                  </a:cxn>
                  <a:cxn ang="0">
                    <a:pos x="0" y="5"/>
                  </a:cxn>
                  <a:cxn ang="0">
                    <a:pos x="0" y="7"/>
                  </a:cxn>
                  <a:cxn ang="0">
                    <a:pos x="0" y="7"/>
                  </a:cxn>
                  <a:cxn ang="0">
                    <a:pos x="0" y="7"/>
                  </a:cxn>
                  <a:cxn ang="0">
                    <a:pos x="0" y="10"/>
                  </a:cxn>
                  <a:cxn ang="0">
                    <a:pos x="0" y="10"/>
                  </a:cxn>
                  <a:cxn ang="0">
                    <a:pos x="0" y="10"/>
                  </a:cxn>
                  <a:cxn ang="0">
                    <a:pos x="0" y="10"/>
                  </a:cxn>
                  <a:cxn ang="0">
                    <a:pos x="0" y="10"/>
                  </a:cxn>
                  <a:cxn ang="0">
                    <a:pos x="0" y="13"/>
                  </a:cxn>
                  <a:cxn ang="0">
                    <a:pos x="0" y="14"/>
                  </a:cxn>
                  <a:cxn ang="0">
                    <a:pos x="0" y="13"/>
                  </a:cxn>
                  <a:cxn ang="0">
                    <a:pos x="0" y="12"/>
                  </a:cxn>
                  <a:cxn ang="0">
                    <a:pos x="0" y="9"/>
                  </a:cxn>
                  <a:cxn ang="0">
                    <a:pos x="0" y="11"/>
                  </a:cxn>
                  <a:cxn ang="0">
                    <a:pos x="0" y="9"/>
                  </a:cxn>
                  <a:cxn ang="0">
                    <a:pos x="0" y="9"/>
                  </a:cxn>
                </a:cxnLst>
                <a:rect l="0" t="0" r="r" b="b"/>
                <a:pathLst>
                  <a:path h="14">
                    <a:moveTo>
                      <a:pt x="0" y="12"/>
                    </a:moveTo>
                    <a:lnTo>
                      <a:pt x="0" y="12"/>
                    </a:lnTo>
                    <a:lnTo>
                      <a:pt x="0" y="12"/>
                    </a:lnTo>
                    <a:lnTo>
                      <a:pt x="0" y="12"/>
                    </a:lnTo>
                    <a:lnTo>
                      <a:pt x="0" y="13"/>
                    </a:lnTo>
                    <a:lnTo>
                      <a:pt x="0" y="12"/>
                    </a:lnTo>
                    <a:lnTo>
                      <a:pt x="0" y="13"/>
                    </a:lnTo>
                    <a:lnTo>
                      <a:pt x="0" y="12"/>
                    </a:lnTo>
                    <a:lnTo>
                      <a:pt x="0" y="12"/>
                    </a:lnTo>
                    <a:lnTo>
                      <a:pt x="0" y="12"/>
                    </a:lnTo>
                    <a:lnTo>
                      <a:pt x="0" y="12"/>
                    </a:lnTo>
                    <a:lnTo>
                      <a:pt x="0" y="13"/>
                    </a:lnTo>
                    <a:lnTo>
                      <a:pt x="0" y="12"/>
                    </a:lnTo>
                    <a:lnTo>
                      <a:pt x="0" y="13"/>
                    </a:lnTo>
                    <a:lnTo>
                      <a:pt x="0" y="13"/>
                    </a:lnTo>
                    <a:lnTo>
                      <a:pt x="0" y="13"/>
                    </a:lnTo>
                    <a:lnTo>
                      <a:pt x="0" y="12"/>
                    </a:lnTo>
                    <a:lnTo>
                      <a:pt x="0" y="13"/>
                    </a:lnTo>
                    <a:lnTo>
                      <a:pt x="0" y="12"/>
                    </a:lnTo>
                    <a:lnTo>
                      <a:pt x="0" y="12"/>
                    </a:lnTo>
                    <a:lnTo>
                      <a:pt x="0" y="12"/>
                    </a:lnTo>
                    <a:lnTo>
                      <a:pt x="0" y="12"/>
                    </a:lnTo>
                    <a:lnTo>
                      <a:pt x="0" y="12"/>
                    </a:lnTo>
                    <a:lnTo>
                      <a:pt x="0" y="13"/>
                    </a:lnTo>
                    <a:lnTo>
                      <a:pt x="0" y="13"/>
                    </a:lnTo>
                    <a:lnTo>
                      <a:pt x="0" y="13"/>
                    </a:lnTo>
                    <a:lnTo>
                      <a:pt x="0" y="12"/>
                    </a:lnTo>
                    <a:lnTo>
                      <a:pt x="0" y="12"/>
                    </a:lnTo>
                    <a:lnTo>
                      <a:pt x="0" y="13"/>
                    </a:lnTo>
                    <a:lnTo>
                      <a:pt x="0" y="12"/>
                    </a:lnTo>
                    <a:lnTo>
                      <a:pt x="0" y="12"/>
                    </a:lnTo>
                    <a:lnTo>
                      <a:pt x="0" y="11"/>
                    </a:lnTo>
                    <a:lnTo>
                      <a:pt x="0" y="12"/>
                    </a:lnTo>
                    <a:lnTo>
                      <a:pt x="0" y="12"/>
                    </a:lnTo>
                    <a:lnTo>
                      <a:pt x="0" y="12"/>
                    </a:lnTo>
                    <a:lnTo>
                      <a:pt x="0" y="12"/>
                    </a:lnTo>
                    <a:lnTo>
                      <a:pt x="0" y="13"/>
                    </a:lnTo>
                    <a:lnTo>
                      <a:pt x="0" y="12"/>
                    </a:lnTo>
                    <a:lnTo>
                      <a:pt x="0" y="13"/>
                    </a:lnTo>
                    <a:lnTo>
                      <a:pt x="0" y="12"/>
                    </a:lnTo>
                    <a:lnTo>
                      <a:pt x="0" y="12"/>
                    </a:lnTo>
                    <a:lnTo>
                      <a:pt x="0" y="12"/>
                    </a:lnTo>
                    <a:lnTo>
                      <a:pt x="0" y="11"/>
                    </a:lnTo>
                    <a:lnTo>
                      <a:pt x="0" y="12"/>
                    </a:lnTo>
                    <a:lnTo>
                      <a:pt x="0" y="12"/>
                    </a:lnTo>
                    <a:lnTo>
                      <a:pt x="0" y="12"/>
                    </a:lnTo>
                    <a:lnTo>
                      <a:pt x="0" y="12"/>
                    </a:lnTo>
                    <a:lnTo>
                      <a:pt x="0" y="11"/>
                    </a:lnTo>
                    <a:lnTo>
                      <a:pt x="0" y="11"/>
                    </a:lnTo>
                    <a:lnTo>
                      <a:pt x="0" y="11"/>
                    </a:lnTo>
                    <a:lnTo>
                      <a:pt x="0" y="10"/>
                    </a:lnTo>
                    <a:lnTo>
                      <a:pt x="0" y="11"/>
                    </a:lnTo>
                    <a:lnTo>
                      <a:pt x="0" y="11"/>
                    </a:lnTo>
                    <a:lnTo>
                      <a:pt x="0" y="12"/>
                    </a:lnTo>
                    <a:lnTo>
                      <a:pt x="0" y="11"/>
                    </a:lnTo>
                    <a:lnTo>
                      <a:pt x="0" y="12"/>
                    </a:lnTo>
                    <a:lnTo>
                      <a:pt x="0" y="11"/>
                    </a:lnTo>
                    <a:lnTo>
                      <a:pt x="0" y="11"/>
                    </a:lnTo>
                    <a:lnTo>
                      <a:pt x="0" y="12"/>
                    </a:lnTo>
                    <a:lnTo>
                      <a:pt x="0" y="11"/>
                    </a:lnTo>
                    <a:lnTo>
                      <a:pt x="0" y="12"/>
                    </a:lnTo>
                    <a:lnTo>
                      <a:pt x="0" y="11"/>
                    </a:lnTo>
                    <a:lnTo>
                      <a:pt x="0" y="12"/>
                    </a:lnTo>
                    <a:lnTo>
                      <a:pt x="0" y="11"/>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0"/>
                    </a:lnTo>
                    <a:lnTo>
                      <a:pt x="0" y="11"/>
                    </a:lnTo>
                    <a:lnTo>
                      <a:pt x="0" y="12"/>
                    </a:lnTo>
                    <a:lnTo>
                      <a:pt x="0" y="11"/>
                    </a:lnTo>
                    <a:lnTo>
                      <a:pt x="0" y="12"/>
                    </a:lnTo>
                    <a:lnTo>
                      <a:pt x="0" y="11"/>
                    </a:lnTo>
                    <a:lnTo>
                      <a:pt x="0" y="12"/>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10"/>
                    </a:lnTo>
                    <a:lnTo>
                      <a:pt x="0" y="10"/>
                    </a:lnTo>
                    <a:lnTo>
                      <a:pt x="0" y="10"/>
                    </a:lnTo>
                    <a:lnTo>
                      <a:pt x="0" y="10"/>
                    </a:lnTo>
                    <a:lnTo>
                      <a:pt x="0" y="10"/>
                    </a:lnTo>
                    <a:lnTo>
                      <a:pt x="0" y="10"/>
                    </a:lnTo>
                    <a:lnTo>
                      <a:pt x="0" y="9"/>
                    </a:lnTo>
                    <a:lnTo>
                      <a:pt x="0" y="9"/>
                    </a:lnTo>
                    <a:lnTo>
                      <a:pt x="0" y="8"/>
                    </a:lnTo>
                    <a:lnTo>
                      <a:pt x="0" y="9"/>
                    </a:lnTo>
                    <a:lnTo>
                      <a:pt x="0" y="9"/>
                    </a:lnTo>
                    <a:lnTo>
                      <a:pt x="0" y="9"/>
                    </a:lnTo>
                    <a:lnTo>
                      <a:pt x="0" y="8"/>
                    </a:lnTo>
                    <a:lnTo>
                      <a:pt x="0" y="8"/>
                    </a:lnTo>
                    <a:lnTo>
                      <a:pt x="0" y="9"/>
                    </a:lnTo>
                    <a:lnTo>
                      <a:pt x="0" y="9"/>
                    </a:lnTo>
                    <a:lnTo>
                      <a:pt x="0" y="9"/>
                    </a:lnTo>
                    <a:lnTo>
                      <a:pt x="0" y="9"/>
                    </a:lnTo>
                    <a:lnTo>
                      <a:pt x="0" y="9"/>
                    </a:lnTo>
                    <a:lnTo>
                      <a:pt x="0" y="9"/>
                    </a:lnTo>
                    <a:lnTo>
                      <a:pt x="0" y="8"/>
                    </a:lnTo>
                    <a:lnTo>
                      <a:pt x="0" y="8"/>
                    </a:lnTo>
                    <a:lnTo>
                      <a:pt x="0" y="8"/>
                    </a:lnTo>
                    <a:lnTo>
                      <a:pt x="0" y="8"/>
                    </a:lnTo>
                    <a:lnTo>
                      <a:pt x="0" y="7"/>
                    </a:lnTo>
                    <a:lnTo>
                      <a:pt x="0" y="7"/>
                    </a:lnTo>
                    <a:lnTo>
                      <a:pt x="0" y="7"/>
                    </a:lnTo>
                    <a:lnTo>
                      <a:pt x="0" y="6"/>
                    </a:lnTo>
                    <a:lnTo>
                      <a:pt x="0" y="6"/>
                    </a:lnTo>
                    <a:lnTo>
                      <a:pt x="0" y="7"/>
                    </a:lnTo>
                    <a:lnTo>
                      <a:pt x="0" y="6"/>
                    </a:lnTo>
                    <a:lnTo>
                      <a:pt x="0" y="6"/>
                    </a:lnTo>
                    <a:lnTo>
                      <a:pt x="0" y="6"/>
                    </a:lnTo>
                    <a:lnTo>
                      <a:pt x="0" y="5"/>
                    </a:lnTo>
                    <a:lnTo>
                      <a:pt x="0" y="5"/>
                    </a:lnTo>
                    <a:lnTo>
                      <a:pt x="0" y="5"/>
                    </a:lnTo>
                    <a:lnTo>
                      <a:pt x="0" y="5"/>
                    </a:lnTo>
                    <a:lnTo>
                      <a:pt x="0" y="6"/>
                    </a:lnTo>
                    <a:lnTo>
                      <a:pt x="0" y="6"/>
                    </a:lnTo>
                    <a:lnTo>
                      <a:pt x="0" y="7"/>
                    </a:lnTo>
                    <a:lnTo>
                      <a:pt x="0" y="6"/>
                    </a:lnTo>
                    <a:lnTo>
                      <a:pt x="0" y="7"/>
                    </a:lnTo>
                    <a:lnTo>
                      <a:pt x="0" y="7"/>
                    </a:lnTo>
                    <a:lnTo>
                      <a:pt x="0" y="7"/>
                    </a:lnTo>
                    <a:lnTo>
                      <a:pt x="0" y="7"/>
                    </a:lnTo>
                    <a:lnTo>
                      <a:pt x="0" y="6"/>
                    </a:lnTo>
                    <a:lnTo>
                      <a:pt x="0" y="7"/>
                    </a:lnTo>
                    <a:lnTo>
                      <a:pt x="0" y="6"/>
                    </a:lnTo>
                    <a:lnTo>
                      <a:pt x="0" y="7"/>
                    </a:lnTo>
                    <a:lnTo>
                      <a:pt x="0" y="8"/>
                    </a:lnTo>
                    <a:lnTo>
                      <a:pt x="0" y="8"/>
                    </a:lnTo>
                    <a:lnTo>
                      <a:pt x="0" y="9"/>
                    </a:lnTo>
                    <a:lnTo>
                      <a:pt x="0" y="9"/>
                    </a:lnTo>
                    <a:lnTo>
                      <a:pt x="0" y="8"/>
                    </a:lnTo>
                    <a:lnTo>
                      <a:pt x="0" y="9"/>
                    </a:lnTo>
                    <a:lnTo>
                      <a:pt x="0" y="9"/>
                    </a:lnTo>
                    <a:lnTo>
                      <a:pt x="0" y="9"/>
                    </a:lnTo>
                    <a:lnTo>
                      <a:pt x="0" y="8"/>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9"/>
                    </a:lnTo>
                    <a:lnTo>
                      <a:pt x="0" y="10"/>
                    </a:lnTo>
                    <a:lnTo>
                      <a:pt x="0" y="9"/>
                    </a:lnTo>
                    <a:lnTo>
                      <a:pt x="0" y="9"/>
                    </a:lnTo>
                    <a:lnTo>
                      <a:pt x="0" y="9"/>
                    </a:lnTo>
                    <a:lnTo>
                      <a:pt x="0" y="10"/>
                    </a:lnTo>
                    <a:lnTo>
                      <a:pt x="0" y="9"/>
                    </a:lnTo>
                    <a:lnTo>
                      <a:pt x="0" y="9"/>
                    </a:lnTo>
                    <a:lnTo>
                      <a:pt x="0" y="10"/>
                    </a:lnTo>
                    <a:lnTo>
                      <a:pt x="0" y="9"/>
                    </a:lnTo>
                    <a:lnTo>
                      <a:pt x="0" y="10"/>
                    </a:lnTo>
                    <a:lnTo>
                      <a:pt x="0" y="10"/>
                    </a:lnTo>
                    <a:lnTo>
                      <a:pt x="0" y="11"/>
                    </a:lnTo>
                    <a:lnTo>
                      <a:pt x="0" y="10"/>
                    </a:lnTo>
                    <a:lnTo>
                      <a:pt x="0" y="10"/>
                    </a:lnTo>
                    <a:lnTo>
                      <a:pt x="0" y="9"/>
                    </a:lnTo>
                    <a:lnTo>
                      <a:pt x="0" y="10"/>
                    </a:lnTo>
                    <a:lnTo>
                      <a:pt x="0" y="10"/>
                    </a:lnTo>
                    <a:lnTo>
                      <a:pt x="0" y="9"/>
                    </a:lnTo>
                    <a:lnTo>
                      <a:pt x="0" y="9"/>
                    </a:lnTo>
                    <a:lnTo>
                      <a:pt x="0" y="9"/>
                    </a:lnTo>
                    <a:lnTo>
                      <a:pt x="0" y="9"/>
                    </a:lnTo>
                    <a:lnTo>
                      <a:pt x="0" y="9"/>
                    </a:lnTo>
                    <a:lnTo>
                      <a:pt x="0" y="9"/>
                    </a:lnTo>
                    <a:lnTo>
                      <a:pt x="0" y="9"/>
                    </a:lnTo>
                    <a:lnTo>
                      <a:pt x="0" y="10"/>
                    </a:lnTo>
                    <a:lnTo>
                      <a:pt x="0" y="10"/>
                    </a:lnTo>
                    <a:lnTo>
                      <a:pt x="0" y="10"/>
                    </a:lnTo>
                    <a:lnTo>
                      <a:pt x="0" y="9"/>
                    </a:lnTo>
                    <a:lnTo>
                      <a:pt x="0" y="9"/>
                    </a:lnTo>
                    <a:lnTo>
                      <a:pt x="0" y="8"/>
                    </a:lnTo>
                    <a:lnTo>
                      <a:pt x="0" y="9"/>
                    </a:lnTo>
                    <a:lnTo>
                      <a:pt x="0" y="9"/>
                    </a:lnTo>
                    <a:lnTo>
                      <a:pt x="0" y="9"/>
                    </a:lnTo>
                    <a:lnTo>
                      <a:pt x="0" y="9"/>
                    </a:lnTo>
                    <a:lnTo>
                      <a:pt x="0" y="9"/>
                    </a:lnTo>
                    <a:lnTo>
                      <a:pt x="0" y="9"/>
                    </a:lnTo>
                    <a:lnTo>
                      <a:pt x="0" y="9"/>
                    </a:lnTo>
                    <a:lnTo>
                      <a:pt x="0" y="8"/>
                    </a:lnTo>
                    <a:lnTo>
                      <a:pt x="0" y="7"/>
                    </a:lnTo>
                    <a:lnTo>
                      <a:pt x="0" y="8"/>
                    </a:lnTo>
                    <a:lnTo>
                      <a:pt x="0" y="7"/>
                    </a:lnTo>
                    <a:lnTo>
                      <a:pt x="0" y="7"/>
                    </a:lnTo>
                    <a:lnTo>
                      <a:pt x="0" y="7"/>
                    </a:lnTo>
                    <a:lnTo>
                      <a:pt x="0" y="7"/>
                    </a:lnTo>
                    <a:lnTo>
                      <a:pt x="0" y="7"/>
                    </a:lnTo>
                    <a:lnTo>
                      <a:pt x="0" y="7"/>
                    </a:lnTo>
                    <a:lnTo>
                      <a:pt x="0" y="7"/>
                    </a:lnTo>
                    <a:lnTo>
                      <a:pt x="0" y="6"/>
                    </a:lnTo>
                    <a:lnTo>
                      <a:pt x="0" y="7"/>
                    </a:lnTo>
                    <a:lnTo>
                      <a:pt x="0" y="7"/>
                    </a:lnTo>
                    <a:lnTo>
                      <a:pt x="0" y="8"/>
                    </a:lnTo>
                    <a:lnTo>
                      <a:pt x="0" y="9"/>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11"/>
                    </a:lnTo>
                    <a:lnTo>
                      <a:pt x="0" y="11"/>
                    </a:lnTo>
                    <a:lnTo>
                      <a:pt x="0" y="10"/>
                    </a:lnTo>
                    <a:lnTo>
                      <a:pt x="0" y="10"/>
                    </a:lnTo>
                    <a:lnTo>
                      <a:pt x="0" y="10"/>
                    </a:lnTo>
                    <a:lnTo>
                      <a:pt x="0" y="10"/>
                    </a:lnTo>
                    <a:lnTo>
                      <a:pt x="0" y="9"/>
                    </a:lnTo>
                    <a:lnTo>
                      <a:pt x="0" y="9"/>
                    </a:lnTo>
                    <a:lnTo>
                      <a:pt x="0" y="9"/>
                    </a:lnTo>
                    <a:lnTo>
                      <a:pt x="0" y="8"/>
                    </a:lnTo>
                    <a:lnTo>
                      <a:pt x="0" y="9"/>
                    </a:lnTo>
                    <a:lnTo>
                      <a:pt x="0" y="9"/>
                    </a:lnTo>
                    <a:lnTo>
                      <a:pt x="0" y="9"/>
                    </a:lnTo>
                    <a:lnTo>
                      <a:pt x="0" y="9"/>
                    </a:lnTo>
                    <a:lnTo>
                      <a:pt x="0" y="9"/>
                    </a:lnTo>
                    <a:lnTo>
                      <a:pt x="0" y="9"/>
                    </a:lnTo>
                    <a:lnTo>
                      <a:pt x="0" y="9"/>
                    </a:lnTo>
                    <a:lnTo>
                      <a:pt x="0" y="10"/>
                    </a:lnTo>
                    <a:lnTo>
                      <a:pt x="0" y="10"/>
                    </a:lnTo>
                    <a:lnTo>
                      <a:pt x="0" y="10"/>
                    </a:lnTo>
                    <a:lnTo>
                      <a:pt x="0" y="11"/>
                    </a:lnTo>
                    <a:lnTo>
                      <a:pt x="0" y="10"/>
                    </a:lnTo>
                    <a:lnTo>
                      <a:pt x="0" y="10"/>
                    </a:lnTo>
                    <a:lnTo>
                      <a:pt x="0" y="10"/>
                    </a:lnTo>
                    <a:lnTo>
                      <a:pt x="0" y="9"/>
                    </a:lnTo>
                    <a:lnTo>
                      <a:pt x="0" y="10"/>
                    </a:lnTo>
                    <a:lnTo>
                      <a:pt x="0" y="10"/>
                    </a:lnTo>
                    <a:lnTo>
                      <a:pt x="0" y="10"/>
                    </a:lnTo>
                    <a:lnTo>
                      <a:pt x="0" y="9"/>
                    </a:lnTo>
                    <a:lnTo>
                      <a:pt x="0" y="9"/>
                    </a:lnTo>
                    <a:lnTo>
                      <a:pt x="0" y="8"/>
                    </a:lnTo>
                    <a:lnTo>
                      <a:pt x="0" y="8"/>
                    </a:lnTo>
                    <a:lnTo>
                      <a:pt x="0" y="7"/>
                    </a:lnTo>
                    <a:lnTo>
                      <a:pt x="0" y="8"/>
                    </a:lnTo>
                    <a:lnTo>
                      <a:pt x="0" y="7"/>
                    </a:lnTo>
                    <a:lnTo>
                      <a:pt x="0" y="6"/>
                    </a:lnTo>
                    <a:lnTo>
                      <a:pt x="0" y="6"/>
                    </a:lnTo>
                    <a:lnTo>
                      <a:pt x="0" y="5"/>
                    </a:lnTo>
                    <a:lnTo>
                      <a:pt x="0" y="4"/>
                    </a:lnTo>
                    <a:lnTo>
                      <a:pt x="0" y="4"/>
                    </a:lnTo>
                    <a:lnTo>
                      <a:pt x="0" y="4"/>
                    </a:lnTo>
                    <a:lnTo>
                      <a:pt x="0" y="4"/>
                    </a:lnTo>
                    <a:lnTo>
                      <a:pt x="0" y="5"/>
                    </a:lnTo>
                    <a:lnTo>
                      <a:pt x="0" y="5"/>
                    </a:lnTo>
                    <a:lnTo>
                      <a:pt x="0" y="5"/>
                    </a:lnTo>
                    <a:lnTo>
                      <a:pt x="0" y="4"/>
                    </a:lnTo>
                    <a:lnTo>
                      <a:pt x="0" y="4"/>
                    </a:lnTo>
                    <a:lnTo>
                      <a:pt x="0" y="5"/>
                    </a:lnTo>
                    <a:lnTo>
                      <a:pt x="0" y="5"/>
                    </a:lnTo>
                    <a:lnTo>
                      <a:pt x="0" y="5"/>
                    </a:lnTo>
                    <a:lnTo>
                      <a:pt x="0" y="5"/>
                    </a:lnTo>
                    <a:lnTo>
                      <a:pt x="0" y="6"/>
                    </a:lnTo>
                    <a:lnTo>
                      <a:pt x="0" y="5"/>
                    </a:lnTo>
                    <a:lnTo>
                      <a:pt x="0" y="5"/>
                    </a:lnTo>
                    <a:lnTo>
                      <a:pt x="0" y="5"/>
                    </a:lnTo>
                    <a:lnTo>
                      <a:pt x="0" y="5"/>
                    </a:lnTo>
                    <a:lnTo>
                      <a:pt x="0" y="5"/>
                    </a:lnTo>
                    <a:lnTo>
                      <a:pt x="0" y="6"/>
                    </a:lnTo>
                    <a:lnTo>
                      <a:pt x="0" y="5"/>
                    </a:lnTo>
                    <a:lnTo>
                      <a:pt x="0" y="5"/>
                    </a:lnTo>
                    <a:lnTo>
                      <a:pt x="0" y="6"/>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9"/>
                    </a:lnTo>
                    <a:lnTo>
                      <a:pt x="0" y="10"/>
                    </a:lnTo>
                    <a:lnTo>
                      <a:pt x="0" y="10"/>
                    </a:lnTo>
                    <a:lnTo>
                      <a:pt x="0" y="9"/>
                    </a:lnTo>
                    <a:lnTo>
                      <a:pt x="0" y="10"/>
                    </a:lnTo>
                    <a:lnTo>
                      <a:pt x="0" y="9"/>
                    </a:lnTo>
                    <a:lnTo>
                      <a:pt x="0" y="10"/>
                    </a:lnTo>
                    <a:lnTo>
                      <a:pt x="0" y="9"/>
                    </a:lnTo>
                    <a:lnTo>
                      <a:pt x="0" y="9"/>
                    </a:lnTo>
                    <a:lnTo>
                      <a:pt x="0" y="9"/>
                    </a:lnTo>
                    <a:lnTo>
                      <a:pt x="0" y="8"/>
                    </a:lnTo>
                    <a:lnTo>
                      <a:pt x="0" y="9"/>
                    </a:lnTo>
                    <a:lnTo>
                      <a:pt x="0" y="9"/>
                    </a:lnTo>
                    <a:lnTo>
                      <a:pt x="0" y="9"/>
                    </a:lnTo>
                    <a:lnTo>
                      <a:pt x="0" y="9"/>
                    </a:lnTo>
                    <a:lnTo>
                      <a:pt x="0" y="8"/>
                    </a:lnTo>
                    <a:lnTo>
                      <a:pt x="0" y="9"/>
                    </a:lnTo>
                    <a:lnTo>
                      <a:pt x="0" y="8"/>
                    </a:lnTo>
                    <a:lnTo>
                      <a:pt x="0" y="7"/>
                    </a:lnTo>
                    <a:lnTo>
                      <a:pt x="0" y="8"/>
                    </a:lnTo>
                    <a:lnTo>
                      <a:pt x="0" y="8"/>
                    </a:lnTo>
                    <a:lnTo>
                      <a:pt x="0" y="9"/>
                    </a:lnTo>
                    <a:lnTo>
                      <a:pt x="0" y="8"/>
                    </a:lnTo>
                    <a:lnTo>
                      <a:pt x="0" y="8"/>
                    </a:lnTo>
                    <a:lnTo>
                      <a:pt x="0" y="7"/>
                    </a:lnTo>
                    <a:lnTo>
                      <a:pt x="0" y="7"/>
                    </a:lnTo>
                    <a:lnTo>
                      <a:pt x="0" y="7"/>
                    </a:lnTo>
                    <a:lnTo>
                      <a:pt x="0" y="7"/>
                    </a:lnTo>
                    <a:lnTo>
                      <a:pt x="0" y="6"/>
                    </a:lnTo>
                    <a:lnTo>
                      <a:pt x="0" y="6"/>
                    </a:lnTo>
                    <a:lnTo>
                      <a:pt x="0" y="5"/>
                    </a:lnTo>
                    <a:lnTo>
                      <a:pt x="0" y="5"/>
                    </a:lnTo>
                    <a:lnTo>
                      <a:pt x="0" y="4"/>
                    </a:lnTo>
                    <a:lnTo>
                      <a:pt x="0" y="4"/>
                    </a:lnTo>
                    <a:lnTo>
                      <a:pt x="0" y="3"/>
                    </a:lnTo>
                    <a:lnTo>
                      <a:pt x="0" y="2"/>
                    </a:lnTo>
                    <a:lnTo>
                      <a:pt x="0" y="2"/>
                    </a:lnTo>
                    <a:lnTo>
                      <a:pt x="0" y="1"/>
                    </a:lnTo>
                    <a:lnTo>
                      <a:pt x="0" y="1"/>
                    </a:lnTo>
                    <a:lnTo>
                      <a:pt x="0" y="1"/>
                    </a:lnTo>
                    <a:lnTo>
                      <a:pt x="0" y="1"/>
                    </a:lnTo>
                    <a:lnTo>
                      <a:pt x="0" y="1"/>
                    </a:lnTo>
                    <a:lnTo>
                      <a:pt x="0" y="1"/>
                    </a:lnTo>
                    <a:lnTo>
                      <a:pt x="0" y="0"/>
                    </a:lnTo>
                    <a:lnTo>
                      <a:pt x="0" y="1"/>
                    </a:lnTo>
                    <a:lnTo>
                      <a:pt x="0" y="1"/>
                    </a:lnTo>
                    <a:lnTo>
                      <a:pt x="0" y="2"/>
                    </a:lnTo>
                    <a:lnTo>
                      <a:pt x="0" y="1"/>
                    </a:lnTo>
                    <a:lnTo>
                      <a:pt x="0" y="2"/>
                    </a:lnTo>
                    <a:lnTo>
                      <a:pt x="0" y="2"/>
                    </a:lnTo>
                    <a:lnTo>
                      <a:pt x="0" y="2"/>
                    </a:lnTo>
                    <a:lnTo>
                      <a:pt x="0" y="3"/>
                    </a:lnTo>
                    <a:lnTo>
                      <a:pt x="0" y="4"/>
                    </a:lnTo>
                    <a:lnTo>
                      <a:pt x="0" y="4"/>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5"/>
                    </a:lnTo>
                    <a:lnTo>
                      <a:pt x="0" y="6"/>
                    </a:lnTo>
                    <a:lnTo>
                      <a:pt x="0" y="6"/>
                    </a:lnTo>
                    <a:lnTo>
                      <a:pt x="0" y="6"/>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7"/>
                    </a:lnTo>
                    <a:lnTo>
                      <a:pt x="0" y="7"/>
                    </a:lnTo>
                    <a:lnTo>
                      <a:pt x="0" y="6"/>
                    </a:lnTo>
                    <a:lnTo>
                      <a:pt x="0" y="7"/>
                    </a:lnTo>
                    <a:lnTo>
                      <a:pt x="0" y="7"/>
                    </a:lnTo>
                    <a:lnTo>
                      <a:pt x="0" y="8"/>
                    </a:lnTo>
                    <a:lnTo>
                      <a:pt x="0" y="7"/>
                    </a:lnTo>
                    <a:lnTo>
                      <a:pt x="0" y="8"/>
                    </a:lnTo>
                    <a:lnTo>
                      <a:pt x="0" y="8"/>
                    </a:lnTo>
                    <a:lnTo>
                      <a:pt x="0" y="9"/>
                    </a:lnTo>
                    <a:lnTo>
                      <a:pt x="0" y="9"/>
                    </a:lnTo>
                    <a:lnTo>
                      <a:pt x="0" y="9"/>
                    </a:lnTo>
                    <a:lnTo>
                      <a:pt x="0" y="8"/>
                    </a:lnTo>
                    <a:lnTo>
                      <a:pt x="0" y="9"/>
                    </a:lnTo>
                    <a:lnTo>
                      <a:pt x="0" y="9"/>
                    </a:lnTo>
                    <a:lnTo>
                      <a:pt x="0" y="8"/>
                    </a:lnTo>
                    <a:lnTo>
                      <a:pt x="0" y="7"/>
                    </a:lnTo>
                    <a:lnTo>
                      <a:pt x="0" y="7"/>
                    </a:lnTo>
                    <a:lnTo>
                      <a:pt x="0" y="7"/>
                    </a:lnTo>
                    <a:lnTo>
                      <a:pt x="0" y="7"/>
                    </a:lnTo>
                    <a:lnTo>
                      <a:pt x="0" y="7"/>
                    </a:lnTo>
                    <a:lnTo>
                      <a:pt x="0" y="7"/>
                    </a:lnTo>
                    <a:lnTo>
                      <a:pt x="0" y="7"/>
                    </a:lnTo>
                    <a:lnTo>
                      <a:pt x="0" y="7"/>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9"/>
                    </a:lnTo>
                    <a:lnTo>
                      <a:pt x="0" y="9"/>
                    </a:lnTo>
                    <a:lnTo>
                      <a:pt x="0" y="9"/>
                    </a:lnTo>
                    <a:lnTo>
                      <a:pt x="0" y="9"/>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8"/>
                    </a:lnTo>
                    <a:lnTo>
                      <a:pt x="0" y="7"/>
                    </a:lnTo>
                    <a:lnTo>
                      <a:pt x="0" y="6"/>
                    </a:lnTo>
                    <a:lnTo>
                      <a:pt x="0" y="5"/>
                    </a:lnTo>
                    <a:lnTo>
                      <a:pt x="0" y="6"/>
                    </a:lnTo>
                    <a:lnTo>
                      <a:pt x="0" y="5"/>
                    </a:lnTo>
                    <a:lnTo>
                      <a:pt x="0" y="6"/>
                    </a:lnTo>
                    <a:lnTo>
                      <a:pt x="0" y="5"/>
                    </a:lnTo>
                    <a:lnTo>
                      <a:pt x="0" y="5"/>
                    </a:lnTo>
                    <a:lnTo>
                      <a:pt x="0" y="4"/>
                    </a:lnTo>
                    <a:lnTo>
                      <a:pt x="0" y="5"/>
                    </a:lnTo>
                    <a:lnTo>
                      <a:pt x="0" y="4"/>
                    </a:lnTo>
                    <a:lnTo>
                      <a:pt x="0" y="4"/>
                    </a:lnTo>
                    <a:lnTo>
                      <a:pt x="0" y="5"/>
                    </a:lnTo>
                    <a:lnTo>
                      <a:pt x="0" y="5"/>
                    </a:lnTo>
                    <a:lnTo>
                      <a:pt x="0" y="5"/>
                    </a:lnTo>
                    <a:lnTo>
                      <a:pt x="0" y="4"/>
                    </a:lnTo>
                    <a:lnTo>
                      <a:pt x="0" y="4"/>
                    </a:lnTo>
                    <a:lnTo>
                      <a:pt x="0" y="5"/>
                    </a:lnTo>
                    <a:lnTo>
                      <a:pt x="0" y="5"/>
                    </a:lnTo>
                    <a:lnTo>
                      <a:pt x="0" y="5"/>
                    </a:lnTo>
                    <a:lnTo>
                      <a:pt x="0" y="5"/>
                    </a:lnTo>
                    <a:lnTo>
                      <a:pt x="0" y="6"/>
                    </a:lnTo>
                    <a:lnTo>
                      <a:pt x="0" y="6"/>
                    </a:lnTo>
                    <a:lnTo>
                      <a:pt x="0" y="6"/>
                    </a:lnTo>
                    <a:lnTo>
                      <a:pt x="0" y="7"/>
                    </a:lnTo>
                    <a:lnTo>
                      <a:pt x="0" y="7"/>
                    </a:lnTo>
                    <a:lnTo>
                      <a:pt x="0" y="7"/>
                    </a:lnTo>
                    <a:lnTo>
                      <a:pt x="0" y="6"/>
                    </a:lnTo>
                    <a:lnTo>
                      <a:pt x="0" y="6"/>
                    </a:lnTo>
                    <a:lnTo>
                      <a:pt x="0" y="7"/>
                    </a:lnTo>
                    <a:lnTo>
                      <a:pt x="0" y="7"/>
                    </a:lnTo>
                    <a:lnTo>
                      <a:pt x="0" y="7"/>
                    </a:lnTo>
                    <a:lnTo>
                      <a:pt x="0" y="6"/>
                    </a:lnTo>
                    <a:lnTo>
                      <a:pt x="0" y="7"/>
                    </a:lnTo>
                    <a:lnTo>
                      <a:pt x="0" y="7"/>
                    </a:lnTo>
                    <a:lnTo>
                      <a:pt x="0" y="7"/>
                    </a:lnTo>
                    <a:lnTo>
                      <a:pt x="0" y="8"/>
                    </a:lnTo>
                    <a:lnTo>
                      <a:pt x="0" y="7"/>
                    </a:lnTo>
                    <a:lnTo>
                      <a:pt x="0" y="7"/>
                    </a:lnTo>
                    <a:lnTo>
                      <a:pt x="0" y="7"/>
                    </a:lnTo>
                    <a:lnTo>
                      <a:pt x="0" y="8"/>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8"/>
                    </a:lnTo>
                    <a:lnTo>
                      <a:pt x="0" y="8"/>
                    </a:lnTo>
                    <a:lnTo>
                      <a:pt x="0" y="8"/>
                    </a:lnTo>
                    <a:lnTo>
                      <a:pt x="0" y="9"/>
                    </a:lnTo>
                    <a:lnTo>
                      <a:pt x="0" y="9"/>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9"/>
                    </a:lnTo>
                    <a:lnTo>
                      <a:pt x="0" y="10"/>
                    </a:lnTo>
                    <a:lnTo>
                      <a:pt x="0" y="10"/>
                    </a:lnTo>
                    <a:lnTo>
                      <a:pt x="0" y="10"/>
                    </a:lnTo>
                    <a:lnTo>
                      <a:pt x="0" y="11"/>
                    </a:lnTo>
                    <a:lnTo>
                      <a:pt x="0" y="10"/>
                    </a:lnTo>
                    <a:lnTo>
                      <a:pt x="0" y="11"/>
                    </a:lnTo>
                    <a:lnTo>
                      <a:pt x="0" y="10"/>
                    </a:lnTo>
                    <a:lnTo>
                      <a:pt x="0" y="11"/>
                    </a:lnTo>
                    <a:lnTo>
                      <a:pt x="0" y="10"/>
                    </a:lnTo>
                    <a:lnTo>
                      <a:pt x="0" y="11"/>
                    </a:lnTo>
                    <a:lnTo>
                      <a:pt x="0" y="12"/>
                    </a:lnTo>
                    <a:lnTo>
                      <a:pt x="0" y="12"/>
                    </a:lnTo>
                    <a:lnTo>
                      <a:pt x="0" y="13"/>
                    </a:lnTo>
                    <a:lnTo>
                      <a:pt x="0" y="13"/>
                    </a:lnTo>
                    <a:lnTo>
                      <a:pt x="0" y="13"/>
                    </a:lnTo>
                    <a:lnTo>
                      <a:pt x="0" y="13"/>
                    </a:lnTo>
                    <a:lnTo>
                      <a:pt x="0" y="13"/>
                    </a:lnTo>
                    <a:lnTo>
                      <a:pt x="0" y="13"/>
                    </a:lnTo>
                    <a:lnTo>
                      <a:pt x="0" y="14"/>
                    </a:lnTo>
                    <a:lnTo>
                      <a:pt x="0" y="13"/>
                    </a:lnTo>
                    <a:lnTo>
                      <a:pt x="0" y="13"/>
                    </a:lnTo>
                    <a:lnTo>
                      <a:pt x="0" y="13"/>
                    </a:lnTo>
                    <a:lnTo>
                      <a:pt x="0" y="13"/>
                    </a:lnTo>
                    <a:lnTo>
                      <a:pt x="0" y="14"/>
                    </a:lnTo>
                    <a:lnTo>
                      <a:pt x="0" y="14"/>
                    </a:lnTo>
                    <a:lnTo>
                      <a:pt x="0" y="13"/>
                    </a:lnTo>
                    <a:lnTo>
                      <a:pt x="0" y="13"/>
                    </a:lnTo>
                    <a:lnTo>
                      <a:pt x="0" y="14"/>
                    </a:lnTo>
                    <a:lnTo>
                      <a:pt x="0" y="13"/>
                    </a:lnTo>
                    <a:lnTo>
                      <a:pt x="0" y="13"/>
                    </a:lnTo>
                    <a:lnTo>
                      <a:pt x="0" y="13"/>
                    </a:lnTo>
                    <a:lnTo>
                      <a:pt x="0" y="13"/>
                    </a:lnTo>
                    <a:lnTo>
                      <a:pt x="0" y="13"/>
                    </a:lnTo>
                    <a:lnTo>
                      <a:pt x="0" y="12"/>
                    </a:lnTo>
                    <a:lnTo>
                      <a:pt x="0" y="13"/>
                    </a:lnTo>
                    <a:lnTo>
                      <a:pt x="0" y="13"/>
                    </a:lnTo>
                    <a:lnTo>
                      <a:pt x="0" y="12"/>
                    </a:lnTo>
                    <a:lnTo>
                      <a:pt x="0" y="12"/>
                    </a:lnTo>
                    <a:lnTo>
                      <a:pt x="0" y="12"/>
                    </a:lnTo>
                    <a:lnTo>
                      <a:pt x="0" y="13"/>
                    </a:lnTo>
                    <a:lnTo>
                      <a:pt x="0" y="13"/>
                    </a:lnTo>
                    <a:lnTo>
                      <a:pt x="0" y="13"/>
                    </a:lnTo>
                    <a:lnTo>
                      <a:pt x="0" y="13"/>
                    </a:lnTo>
                    <a:lnTo>
                      <a:pt x="0" y="13"/>
                    </a:lnTo>
                    <a:lnTo>
                      <a:pt x="0" y="12"/>
                    </a:lnTo>
                    <a:lnTo>
                      <a:pt x="0" y="12"/>
                    </a:lnTo>
                    <a:lnTo>
                      <a:pt x="0" y="12"/>
                    </a:lnTo>
                    <a:lnTo>
                      <a:pt x="0" y="11"/>
                    </a:lnTo>
                    <a:lnTo>
                      <a:pt x="0" y="11"/>
                    </a:lnTo>
                    <a:lnTo>
                      <a:pt x="0" y="10"/>
                    </a:lnTo>
                    <a:lnTo>
                      <a:pt x="0" y="9"/>
                    </a:lnTo>
                    <a:lnTo>
                      <a:pt x="0" y="10"/>
                    </a:lnTo>
                    <a:lnTo>
                      <a:pt x="0" y="9"/>
                    </a:lnTo>
                    <a:lnTo>
                      <a:pt x="0" y="9"/>
                    </a:lnTo>
                    <a:lnTo>
                      <a:pt x="0" y="9"/>
                    </a:lnTo>
                    <a:lnTo>
                      <a:pt x="0" y="9"/>
                    </a:lnTo>
                    <a:lnTo>
                      <a:pt x="0" y="10"/>
                    </a:lnTo>
                    <a:lnTo>
                      <a:pt x="0" y="9"/>
                    </a:lnTo>
                    <a:lnTo>
                      <a:pt x="0" y="9"/>
                    </a:lnTo>
                    <a:lnTo>
                      <a:pt x="0" y="10"/>
                    </a:lnTo>
                    <a:lnTo>
                      <a:pt x="0" y="9"/>
                    </a:lnTo>
                    <a:lnTo>
                      <a:pt x="0" y="10"/>
                    </a:lnTo>
                    <a:lnTo>
                      <a:pt x="0" y="10"/>
                    </a:lnTo>
                    <a:lnTo>
                      <a:pt x="0" y="11"/>
                    </a:lnTo>
                    <a:lnTo>
                      <a:pt x="0" y="10"/>
                    </a:lnTo>
                    <a:lnTo>
                      <a:pt x="0" y="11"/>
                    </a:lnTo>
                    <a:lnTo>
                      <a:pt x="0" y="10"/>
                    </a:lnTo>
                    <a:lnTo>
                      <a:pt x="0" y="10"/>
                    </a:lnTo>
                    <a:lnTo>
                      <a:pt x="0" y="11"/>
                    </a:lnTo>
                    <a:lnTo>
                      <a:pt x="0" y="10"/>
                    </a:lnTo>
                    <a:lnTo>
                      <a:pt x="0" y="11"/>
                    </a:lnTo>
                    <a:lnTo>
                      <a:pt x="0" y="10"/>
                    </a:lnTo>
                    <a:lnTo>
                      <a:pt x="0" y="10"/>
                    </a:lnTo>
                    <a:lnTo>
                      <a:pt x="0" y="10"/>
                    </a:lnTo>
                    <a:lnTo>
                      <a:pt x="0" y="10"/>
                    </a:lnTo>
                    <a:lnTo>
                      <a:pt x="0" y="9"/>
                    </a:lnTo>
                    <a:lnTo>
                      <a:pt x="0" y="8"/>
                    </a:lnTo>
                    <a:lnTo>
                      <a:pt x="0" y="8"/>
                    </a:lnTo>
                    <a:lnTo>
                      <a:pt x="0" y="9"/>
                    </a:lnTo>
                    <a:lnTo>
                      <a:pt x="0" y="9"/>
                    </a:lnTo>
                    <a:lnTo>
                      <a:pt x="0" y="9"/>
                    </a:lnTo>
                    <a:lnTo>
                      <a:pt x="0" y="9"/>
                    </a:lnTo>
                    <a:lnTo>
                      <a:pt x="0" y="8"/>
                    </a:lnTo>
                    <a:lnTo>
                      <a:pt x="0" y="8"/>
                    </a:lnTo>
                    <a:lnTo>
                      <a:pt x="0" y="8"/>
                    </a:lnTo>
                    <a:lnTo>
                      <a:pt x="0" y="8"/>
                    </a:lnTo>
                    <a:lnTo>
                      <a:pt x="0" y="9"/>
                    </a:lnTo>
                    <a:lnTo>
                      <a:pt x="0" y="8"/>
                    </a:lnTo>
                    <a:lnTo>
                      <a:pt x="0" y="9"/>
                    </a:lnTo>
                    <a:lnTo>
                      <a:pt x="0" y="9"/>
                    </a:lnTo>
                    <a:lnTo>
                      <a:pt x="0" y="9"/>
                    </a:lnTo>
                    <a:lnTo>
                      <a:pt x="0" y="9"/>
                    </a:lnTo>
                    <a:lnTo>
                      <a:pt x="0" y="9"/>
                    </a:lnTo>
                    <a:lnTo>
                      <a:pt x="0" y="10"/>
                    </a:lnTo>
                    <a:lnTo>
                      <a:pt x="0" y="10"/>
                    </a:lnTo>
                    <a:lnTo>
                      <a:pt x="0" y="10"/>
                    </a:lnTo>
                    <a:lnTo>
                      <a:pt x="0" y="10"/>
                    </a:lnTo>
                    <a:lnTo>
                      <a:pt x="0" y="11"/>
                    </a:lnTo>
                  </a:path>
                </a:pathLst>
              </a:custGeom>
              <a:noFill/>
              <a:ln w="0">
                <a:solidFill>
                  <a:srgbClr val="3366FF"/>
                </a:solidFill>
                <a:prstDash val="solid"/>
                <a:round/>
                <a:headEnd/>
                <a:tailEnd/>
              </a:ln>
            </p:spPr>
            <p:txBody>
              <a:bodyPr/>
              <a:lstStyle/>
              <a:p>
                <a:endParaRPr lang="en-GB"/>
              </a:p>
            </p:txBody>
          </p:sp>
          <p:sp>
            <p:nvSpPr>
              <p:cNvPr id="186069" name="Freeform 725"/>
              <p:cNvSpPr>
                <a:spLocks/>
              </p:cNvSpPr>
              <p:nvPr/>
            </p:nvSpPr>
            <p:spPr bwMode="auto">
              <a:xfrm>
                <a:off x="3138" y="3533"/>
                <a:ext cx="6" cy="378"/>
              </a:xfrm>
              <a:custGeom>
                <a:avLst/>
                <a:gdLst/>
                <a:ahLst/>
                <a:cxnLst>
                  <a:cxn ang="0">
                    <a:pos x="0" y="6"/>
                  </a:cxn>
                  <a:cxn ang="0">
                    <a:pos x="0" y="7"/>
                  </a:cxn>
                  <a:cxn ang="0">
                    <a:pos x="0" y="6"/>
                  </a:cxn>
                  <a:cxn ang="0">
                    <a:pos x="0" y="6"/>
                  </a:cxn>
                  <a:cxn ang="0">
                    <a:pos x="0" y="4"/>
                  </a:cxn>
                  <a:cxn ang="0">
                    <a:pos x="0" y="7"/>
                  </a:cxn>
                  <a:cxn ang="0">
                    <a:pos x="0" y="7"/>
                  </a:cxn>
                  <a:cxn ang="0">
                    <a:pos x="0" y="9"/>
                  </a:cxn>
                  <a:cxn ang="0">
                    <a:pos x="0" y="7"/>
                  </a:cxn>
                  <a:cxn ang="0">
                    <a:pos x="0" y="5"/>
                  </a:cxn>
                  <a:cxn ang="0">
                    <a:pos x="0" y="6"/>
                  </a:cxn>
                  <a:cxn ang="0">
                    <a:pos x="0" y="6"/>
                  </a:cxn>
                  <a:cxn ang="0">
                    <a:pos x="0" y="8"/>
                  </a:cxn>
                  <a:cxn ang="0">
                    <a:pos x="0" y="9"/>
                  </a:cxn>
                  <a:cxn ang="0">
                    <a:pos x="0" y="7"/>
                  </a:cxn>
                  <a:cxn ang="0">
                    <a:pos x="0" y="14"/>
                  </a:cxn>
                  <a:cxn ang="0">
                    <a:pos x="0" y="22"/>
                  </a:cxn>
                  <a:cxn ang="0">
                    <a:pos x="0" y="26"/>
                  </a:cxn>
                  <a:cxn ang="0">
                    <a:pos x="0" y="33"/>
                  </a:cxn>
                  <a:cxn ang="0">
                    <a:pos x="0" y="37"/>
                  </a:cxn>
                  <a:cxn ang="0">
                    <a:pos x="0" y="40"/>
                  </a:cxn>
                  <a:cxn ang="0">
                    <a:pos x="0" y="42"/>
                  </a:cxn>
                  <a:cxn ang="0">
                    <a:pos x="0" y="44"/>
                  </a:cxn>
                  <a:cxn ang="0">
                    <a:pos x="0" y="44"/>
                  </a:cxn>
                  <a:cxn ang="0">
                    <a:pos x="0" y="43"/>
                  </a:cxn>
                  <a:cxn ang="0">
                    <a:pos x="0" y="44"/>
                  </a:cxn>
                  <a:cxn ang="0">
                    <a:pos x="0" y="47"/>
                  </a:cxn>
                  <a:cxn ang="0">
                    <a:pos x="0" y="51"/>
                  </a:cxn>
                  <a:cxn ang="0">
                    <a:pos x="0" y="51"/>
                  </a:cxn>
                  <a:cxn ang="0">
                    <a:pos x="0" y="51"/>
                  </a:cxn>
                  <a:cxn ang="0">
                    <a:pos x="0" y="52"/>
                  </a:cxn>
                  <a:cxn ang="0">
                    <a:pos x="0" y="51"/>
                  </a:cxn>
                  <a:cxn ang="0">
                    <a:pos x="0" y="51"/>
                  </a:cxn>
                  <a:cxn ang="0">
                    <a:pos x="0" y="52"/>
                  </a:cxn>
                  <a:cxn ang="0">
                    <a:pos x="0" y="55"/>
                  </a:cxn>
                  <a:cxn ang="0">
                    <a:pos x="0" y="57"/>
                  </a:cxn>
                  <a:cxn ang="0">
                    <a:pos x="0" y="58"/>
                  </a:cxn>
                  <a:cxn ang="0">
                    <a:pos x="0" y="57"/>
                  </a:cxn>
                  <a:cxn ang="0">
                    <a:pos x="0" y="59"/>
                  </a:cxn>
                  <a:cxn ang="0">
                    <a:pos x="0" y="57"/>
                  </a:cxn>
                  <a:cxn ang="0">
                    <a:pos x="0" y="58"/>
                  </a:cxn>
                  <a:cxn ang="0">
                    <a:pos x="0" y="56"/>
                  </a:cxn>
                  <a:cxn ang="0">
                    <a:pos x="0" y="53"/>
                  </a:cxn>
                  <a:cxn ang="0">
                    <a:pos x="0" y="53"/>
                  </a:cxn>
                  <a:cxn ang="0">
                    <a:pos x="0" y="51"/>
                  </a:cxn>
                  <a:cxn ang="0">
                    <a:pos x="0" y="54"/>
                  </a:cxn>
                  <a:cxn ang="0">
                    <a:pos x="0" y="56"/>
                  </a:cxn>
                  <a:cxn ang="0">
                    <a:pos x="0" y="57"/>
                  </a:cxn>
                  <a:cxn ang="0">
                    <a:pos x="0" y="58"/>
                  </a:cxn>
                  <a:cxn ang="0">
                    <a:pos x="0" y="57"/>
                  </a:cxn>
                  <a:cxn ang="0">
                    <a:pos x="0" y="58"/>
                  </a:cxn>
                  <a:cxn ang="0">
                    <a:pos x="0" y="62"/>
                  </a:cxn>
                  <a:cxn ang="0">
                    <a:pos x="0" y="62"/>
                  </a:cxn>
                  <a:cxn ang="0">
                    <a:pos x="0" y="60"/>
                  </a:cxn>
                  <a:cxn ang="0">
                    <a:pos x="0" y="61"/>
                  </a:cxn>
                  <a:cxn ang="0">
                    <a:pos x="1" y="54"/>
                  </a:cxn>
                  <a:cxn ang="0">
                    <a:pos x="1" y="57"/>
                  </a:cxn>
                  <a:cxn ang="0">
                    <a:pos x="1" y="55"/>
                  </a:cxn>
                  <a:cxn ang="0">
                    <a:pos x="1" y="55"/>
                  </a:cxn>
                  <a:cxn ang="0">
                    <a:pos x="1" y="57"/>
                  </a:cxn>
                  <a:cxn ang="0">
                    <a:pos x="1" y="57"/>
                  </a:cxn>
                  <a:cxn ang="0">
                    <a:pos x="1" y="58"/>
                  </a:cxn>
                  <a:cxn ang="0">
                    <a:pos x="1" y="57"/>
                  </a:cxn>
                </a:cxnLst>
                <a:rect l="0" t="0" r="r" b="b"/>
                <a:pathLst>
                  <a:path w="1" h="63">
                    <a:moveTo>
                      <a:pt x="0" y="8"/>
                    </a:moveTo>
                    <a:lnTo>
                      <a:pt x="0" y="7"/>
                    </a:lnTo>
                    <a:lnTo>
                      <a:pt x="0" y="8"/>
                    </a:lnTo>
                    <a:lnTo>
                      <a:pt x="0" y="8"/>
                    </a:lnTo>
                    <a:lnTo>
                      <a:pt x="0" y="8"/>
                    </a:lnTo>
                    <a:lnTo>
                      <a:pt x="0" y="7"/>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6"/>
                    </a:lnTo>
                    <a:lnTo>
                      <a:pt x="0" y="6"/>
                    </a:lnTo>
                    <a:lnTo>
                      <a:pt x="0" y="6"/>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7"/>
                    </a:lnTo>
                    <a:lnTo>
                      <a:pt x="0" y="6"/>
                    </a:lnTo>
                    <a:lnTo>
                      <a:pt x="0" y="6"/>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4"/>
                    </a:lnTo>
                    <a:lnTo>
                      <a:pt x="0" y="5"/>
                    </a:lnTo>
                    <a:lnTo>
                      <a:pt x="0" y="6"/>
                    </a:lnTo>
                    <a:lnTo>
                      <a:pt x="0" y="5"/>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8"/>
                    </a:lnTo>
                    <a:lnTo>
                      <a:pt x="0" y="7"/>
                    </a:lnTo>
                    <a:lnTo>
                      <a:pt x="0" y="7"/>
                    </a:lnTo>
                    <a:lnTo>
                      <a:pt x="0" y="8"/>
                    </a:lnTo>
                    <a:lnTo>
                      <a:pt x="0" y="7"/>
                    </a:lnTo>
                    <a:lnTo>
                      <a:pt x="0" y="8"/>
                    </a:lnTo>
                    <a:lnTo>
                      <a:pt x="0" y="8"/>
                    </a:lnTo>
                    <a:lnTo>
                      <a:pt x="0" y="7"/>
                    </a:lnTo>
                    <a:lnTo>
                      <a:pt x="0" y="7"/>
                    </a:lnTo>
                    <a:lnTo>
                      <a:pt x="0" y="8"/>
                    </a:lnTo>
                    <a:lnTo>
                      <a:pt x="0" y="7"/>
                    </a:lnTo>
                    <a:lnTo>
                      <a:pt x="0" y="8"/>
                    </a:lnTo>
                    <a:lnTo>
                      <a:pt x="0" y="8"/>
                    </a:lnTo>
                    <a:lnTo>
                      <a:pt x="0" y="8"/>
                    </a:lnTo>
                    <a:lnTo>
                      <a:pt x="0" y="9"/>
                    </a:lnTo>
                    <a:lnTo>
                      <a:pt x="0" y="9"/>
                    </a:lnTo>
                    <a:lnTo>
                      <a:pt x="0" y="9"/>
                    </a:lnTo>
                    <a:lnTo>
                      <a:pt x="0" y="9"/>
                    </a:lnTo>
                    <a:lnTo>
                      <a:pt x="0" y="10"/>
                    </a:lnTo>
                    <a:lnTo>
                      <a:pt x="0" y="9"/>
                    </a:lnTo>
                    <a:lnTo>
                      <a:pt x="0" y="9"/>
                    </a:lnTo>
                    <a:lnTo>
                      <a:pt x="0" y="9"/>
                    </a:lnTo>
                    <a:lnTo>
                      <a:pt x="0" y="8"/>
                    </a:lnTo>
                    <a:lnTo>
                      <a:pt x="0" y="8"/>
                    </a:lnTo>
                    <a:lnTo>
                      <a:pt x="0" y="7"/>
                    </a:lnTo>
                    <a:lnTo>
                      <a:pt x="0" y="7"/>
                    </a:lnTo>
                    <a:lnTo>
                      <a:pt x="0" y="7"/>
                    </a:lnTo>
                    <a:lnTo>
                      <a:pt x="0" y="6"/>
                    </a:lnTo>
                    <a:lnTo>
                      <a:pt x="0" y="6"/>
                    </a:lnTo>
                    <a:lnTo>
                      <a:pt x="0" y="6"/>
                    </a:lnTo>
                    <a:lnTo>
                      <a:pt x="0" y="6"/>
                    </a:lnTo>
                    <a:lnTo>
                      <a:pt x="0" y="5"/>
                    </a:lnTo>
                    <a:lnTo>
                      <a:pt x="0" y="5"/>
                    </a:lnTo>
                    <a:lnTo>
                      <a:pt x="0" y="5"/>
                    </a:lnTo>
                    <a:lnTo>
                      <a:pt x="0" y="5"/>
                    </a:lnTo>
                    <a:lnTo>
                      <a:pt x="0" y="6"/>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7"/>
                    </a:lnTo>
                    <a:lnTo>
                      <a:pt x="0" y="6"/>
                    </a:lnTo>
                    <a:lnTo>
                      <a:pt x="0" y="7"/>
                    </a:lnTo>
                    <a:lnTo>
                      <a:pt x="0" y="6"/>
                    </a:lnTo>
                    <a:lnTo>
                      <a:pt x="0" y="7"/>
                    </a:lnTo>
                    <a:lnTo>
                      <a:pt x="0" y="6"/>
                    </a:lnTo>
                    <a:lnTo>
                      <a:pt x="0" y="7"/>
                    </a:lnTo>
                    <a:lnTo>
                      <a:pt x="0" y="6"/>
                    </a:lnTo>
                    <a:lnTo>
                      <a:pt x="0" y="6"/>
                    </a:lnTo>
                    <a:lnTo>
                      <a:pt x="0" y="7"/>
                    </a:lnTo>
                    <a:lnTo>
                      <a:pt x="0" y="7"/>
                    </a:lnTo>
                    <a:lnTo>
                      <a:pt x="0" y="7"/>
                    </a:lnTo>
                    <a:lnTo>
                      <a:pt x="0" y="7"/>
                    </a:lnTo>
                    <a:lnTo>
                      <a:pt x="0" y="7"/>
                    </a:lnTo>
                    <a:lnTo>
                      <a:pt x="0" y="7"/>
                    </a:lnTo>
                    <a:lnTo>
                      <a:pt x="0" y="7"/>
                    </a:lnTo>
                    <a:lnTo>
                      <a:pt x="0" y="8"/>
                    </a:lnTo>
                    <a:lnTo>
                      <a:pt x="0" y="7"/>
                    </a:lnTo>
                    <a:lnTo>
                      <a:pt x="0" y="8"/>
                    </a:lnTo>
                    <a:lnTo>
                      <a:pt x="0" y="8"/>
                    </a:lnTo>
                    <a:lnTo>
                      <a:pt x="0" y="9"/>
                    </a:lnTo>
                    <a:lnTo>
                      <a:pt x="0" y="8"/>
                    </a:lnTo>
                    <a:lnTo>
                      <a:pt x="0" y="8"/>
                    </a:lnTo>
                    <a:lnTo>
                      <a:pt x="0" y="9"/>
                    </a:lnTo>
                    <a:lnTo>
                      <a:pt x="0" y="9"/>
                    </a:lnTo>
                    <a:lnTo>
                      <a:pt x="0" y="9"/>
                    </a:lnTo>
                    <a:lnTo>
                      <a:pt x="0" y="10"/>
                    </a:lnTo>
                    <a:lnTo>
                      <a:pt x="0" y="9"/>
                    </a:lnTo>
                    <a:lnTo>
                      <a:pt x="0" y="9"/>
                    </a:lnTo>
                    <a:lnTo>
                      <a:pt x="0" y="9"/>
                    </a:lnTo>
                    <a:lnTo>
                      <a:pt x="0" y="9"/>
                    </a:lnTo>
                    <a:lnTo>
                      <a:pt x="0" y="9"/>
                    </a:lnTo>
                    <a:lnTo>
                      <a:pt x="0" y="8"/>
                    </a:lnTo>
                    <a:lnTo>
                      <a:pt x="0" y="8"/>
                    </a:lnTo>
                    <a:lnTo>
                      <a:pt x="0" y="8"/>
                    </a:lnTo>
                    <a:lnTo>
                      <a:pt x="0" y="7"/>
                    </a:lnTo>
                    <a:lnTo>
                      <a:pt x="0" y="7"/>
                    </a:lnTo>
                    <a:lnTo>
                      <a:pt x="0" y="7"/>
                    </a:lnTo>
                    <a:lnTo>
                      <a:pt x="0" y="7"/>
                    </a:lnTo>
                    <a:lnTo>
                      <a:pt x="0" y="7"/>
                    </a:lnTo>
                    <a:lnTo>
                      <a:pt x="0" y="7"/>
                    </a:lnTo>
                    <a:lnTo>
                      <a:pt x="0" y="7"/>
                    </a:lnTo>
                    <a:lnTo>
                      <a:pt x="0" y="6"/>
                    </a:lnTo>
                    <a:lnTo>
                      <a:pt x="0" y="6"/>
                    </a:lnTo>
                    <a:lnTo>
                      <a:pt x="0" y="6"/>
                    </a:lnTo>
                    <a:lnTo>
                      <a:pt x="0" y="6"/>
                    </a:lnTo>
                    <a:lnTo>
                      <a:pt x="0" y="0"/>
                    </a:lnTo>
                    <a:lnTo>
                      <a:pt x="0" y="5"/>
                    </a:lnTo>
                    <a:lnTo>
                      <a:pt x="0" y="9"/>
                    </a:lnTo>
                    <a:lnTo>
                      <a:pt x="0" y="12"/>
                    </a:lnTo>
                    <a:lnTo>
                      <a:pt x="0" y="13"/>
                    </a:lnTo>
                    <a:lnTo>
                      <a:pt x="0" y="13"/>
                    </a:lnTo>
                    <a:lnTo>
                      <a:pt x="0" y="14"/>
                    </a:lnTo>
                    <a:lnTo>
                      <a:pt x="0" y="15"/>
                    </a:lnTo>
                    <a:lnTo>
                      <a:pt x="0" y="15"/>
                    </a:lnTo>
                    <a:lnTo>
                      <a:pt x="0" y="17"/>
                    </a:lnTo>
                    <a:lnTo>
                      <a:pt x="0" y="17"/>
                    </a:lnTo>
                    <a:lnTo>
                      <a:pt x="0" y="18"/>
                    </a:lnTo>
                    <a:lnTo>
                      <a:pt x="0" y="19"/>
                    </a:lnTo>
                    <a:lnTo>
                      <a:pt x="0" y="19"/>
                    </a:lnTo>
                    <a:lnTo>
                      <a:pt x="0" y="20"/>
                    </a:lnTo>
                    <a:lnTo>
                      <a:pt x="0" y="20"/>
                    </a:lnTo>
                    <a:lnTo>
                      <a:pt x="0" y="21"/>
                    </a:lnTo>
                    <a:lnTo>
                      <a:pt x="0" y="22"/>
                    </a:lnTo>
                    <a:lnTo>
                      <a:pt x="0" y="23"/>
                    </a:lnTo>
                    <a:lnTo>
                      <a:pt x="0" y="23"/>
                    </a:lnTo>
                    <a:lnTo>
                      <a:pt x="0" y="23"/>
                    </a:lnTo>
                    <a:lnTo>
                      <a:pt x="0" y="23"/>
                    </a:lnTo>
                    <a:lnTo>
                      <a:pt x="0" y="24"/>
                    </a:lnTo>
                    <a:lnTo>
                      <a:pt x="0" y="25"/>
                    </a:lnTo>
                    <a:lnTo>
                      <a:pt x="0" y="25"/>
                    </a:lnTo>
                    <a:lnTo>
                      <a:pt x="0" y="26"/>
                    </a:lnTo>
                    <a:lnTo>
                      <a:pt x="0" y="26"/>
                    </a:lnTo>
                    <a:lnTo>
                      <a:pt x="0" y="27"/>
                    </a:lnTo>
                    <a:lnTo>
                      <a:pt x="0" y="26"/>
                    </a:lnTo>
                    <a:lnTo>
                      <a:pt x="0" y="27"/>
                    </a:lnTo>
                    <a:lnTo>
                      <a:pt x="0" y="28"/>
                    </a:lnTo>
                    <a:lnTo>
                      <a:pt x="0" y="28"/>
                    </a:lnTo>
                    <a:lnTo>
                      <a:pt x="0" y="28"/>
                    </a:lnTo>
                    <a:lnTo>
                      <a:pt x="0" y="29"/>
                    </a:lnTo>
                    <a:lnTo>
                      <a:pt x="0" y="30"/>
                    </a:lnTo>
                    <a:lnTo>
                      <a:pt x="0" y="30"/>
                    </a:lnTo>
                    <a:lnTo>
                      <a:pt x="0" y="31"/>
                    </a:lnTo>
                    <a:lnTo>
                      <a:pt x="0" y="32"/>
                    </a:lnTo>
                    <a:lnTo>
                      <a:pt x="0" y="32"/>
                    </a:lnTo>
                    <a:lnTo>
                      <a:pt x="0" y="33"/>
                    </a:lnTo>
                    <a:lnTo>
                      <a:pt x="0" y="33"/>
                    </a:lnTo>
                    <a:lnTo>
                      <a:pt x="0" y="34"/>
                    </a:lnTo>
                    <a:lnTo>
                      <a:pt x="0" y="34"/>
                    </a:lnTo>
                    <a:lnTo>
                      <a:pt x="0" y="35"/>
                    </a:lnTo>
                    <a:lnTo>
                      <a:pt x="0" y="36"/>
                    </a:lnTo>
                    <a:lnTo>
                      <a:pt x="0" y="36"/>
                    </a:lnTo>
                    <a:lnTo>
                      <a:pt x="0" y="37"/>
                    </a:lnTo>
                    <a:lnTo>
                      <a:pt x="0" y="38"/>
                    </a:lnTo>
                    <a:lnTo>
                      <a:pt x="0" y="38"/>
                    </a:lnTo>
                    <a:lnTo>
                      <a:pt x="0" y="38"/>
                    </a:lnTo>
                    <a:lnTo>
                      <a:pt x="0" y="37"/>
                    </a:lnTo>
                    <a:lnTo>
                      <a:pt x="0" y="36"/>
                    </a:lnTo>
                    <a:lnTo>
                      <a:pt x="0" y="37"/>
                    </a:lnTo>
                    <a:lnTo>
                      <a:pt x="0" y="37"/>
                    </a:lnTo>
                    <a:lnTo>
                      <a:pt x="0" y="38"/>
                    </a:lnTo>
                    <a:lnTo>
                      <a:pt x="0" y="39"/>
                    </a:lnTo>
                    <a:lnTo>
                      <a:pt x="0" y="39"/>
                    </a:lnTo>
                    <a:lnTo>
                      <a:pt x="0" y="39"/>
                    </a:lnTo>
                    <a:lnTo>
                      <a:pt x="0" y="40"/>
                    </a:lnTo>
                    <a:lnTo>
                      <a:pt x="0" y="40"/>
                    </a:lnTo>
                    <a:lnTo>
                      <a:pt x="0" y="40"/>
                    </a:lnTo>
                    <a:lnTo>
                      <a:pt x="0" y="40"/>
                    </a:lnTo>
                    <a:lnTo>
                      <a:pt x="0" y="40"/>
                    </a:lnTo>
                    <a:lnTo>
                      <a:pt x="0" y="40"/>
                    </a:lnTo>
                    <a:lnTo>
                      <a:pt x="0" y="40"/>
                    </a:lnTo>
                    <a:lnTo>
                      <a:pt x="0" y="40"/>
                    </a:lnTo>
                    <a:lnTo>
                      <a:pt x="0" y="40"/>
                    </a:lnTo>
                    <a:lnTo>
                      <a:pt x="0" y="40"/>
                    </a:lnTo>
                    <a:lnTo>
                      <a:pt x="0" y="41"/>
                    </a:lnTo>
                    <a:lnTo>
                      <a:pt x="0" y="41"/>
                    </a:lnTo>
                    <a:lnTo>
                      <a:pt x="0" y="42"/>
                    </a:lnTo>
                    <a:lnTo>
                      <a:pt x="0" y="42"/>
                    </a:lnTo>
                    <a:lnTo>
                      <a:pt x="0" y="42"/>
                    </a:lnTo>
                    <a:lnTo>
                      <a:pt x="0" y="43"/>
                    </a:lnTo>
                    <a:lnTo>
                      <a:pt x="0" y="43"/>
                    </a:lnTo>
                    <a:lnTo>
                      <a:pt x="0" y="43"/>
                    </a:lnTo>
                    <a:lnTo>
                      <a:pt x="0" y="44"/>
                    </a:lnTo>
                    <a:lnTo>
                      <a:pt x="0" y="44"/>
                    </a:lnTo>
                    <a:lnTo>
                      <a:pt x="0" y="44"/>
                    </a:lnTo>
                    <a:lnTo>
                      <a:pt x="0" y="43"/>
                    </a:lnTo>
                    <a:lnTo>
                      <a:pt x="0" y="43"/>
                    </a:lnTo>
                    <a:lnTo>
                      <a:pt x="0" y="44"/>
                    </a:lnTo>
                    <a:lnTo>
                      <a:pt x="0" y="44"/>
                    </a:lnTo>
                    <a:lnTo>
                      <a:pt x="0" y="44"/>
                    </a:lnTo>
                    <a:lnTo>
                      <a:pt x="0" y="44"/>
                    </a:lnTo>
                    <a:lnTo>
                      <a:pt x="0" y="44"/>
                    </a:lnTo>
                    <a:lnTo>
                      <a:pt x="0" y="44"/>
                    </a:lnTo>
                    <a:lnTo>
                      <a:pt x="0" y="44"/>
                    </a:lnTo>
                    <a:lnTo>
                      <a:pt x="0" y="45"/>
                    </a:lnTo>
                    <a:lnTo>
                      <a:pt x="0" y="45"/>
                    </a:lnTo>
                    <a:lnTo>
                      <a:pt x="0" y="44"/>
                    </a:lnTo>
                    <a:lnTo>
                      <a:pt x="0" y="44"/>
                    </a:lnTo>
                    <a:lnTo>
                      <a:pt x="0" y="43"/>
                    </a:lnTo>
                    <a:lnTo>
                      <a:pt x="0" y="44"/>
                    </a:lnTo>
                    <a:lnTo>
                      <a:pt x="0" y="44"/>
                    </a:lnTo>
                    <a:lnTo>
                      <a:pt x="0" y="43"/>
                    </a:lnTo>
                    <a:lnTo>
                      <a:pt x="0" y="44"/>
                    </a:lnTo>
                    <a:lnTo>
                      <a:pt x="0" y="43"/>
                    </a:lnTo>
                    <a:lnTo>
                      <a:pt x="0" y="44"/>
                    </a:lnTo>
                    <a:lnTo>
                      <a:pt x="0" y="44"/>
                    </a:lnTo>
                    <a:lnTo>
                      <a:pt x="0" y="43"/>
                    </a:lnTo>
                    <a:lnTo>
                      <a:pt x="0" y="42"/>
                    </a:lnTo>
                    <a:lnTo>
                      <a:pt x="0" y="42"/>
                    </a:lnTo>
                    <a:lnTo>
                      <a:pt x="0" y="42"/>
                    </a:lnTo>
                    <a:lnTo>
                      <a:pt x="0" y="43"/>
                    </a:lnTo>
                    <a:lnTo>
                      <a:pt x="0" y="43"/>
                    </a:lnTo>
                    <a:lnTo>
                      <a:pt x="0" y="44"/>
                    </a:lnTo>
                    <a:lnTo>
                      <a:pt x="0" y="44"/>
                    </a:lnTo>
                    <a:lnTo>
                      <a:pt x="0" y="44"/>
                    </a:lnTo>
                    <a:lnTo>
                      <a:pt x="0" y="44"/>
                    </a:lnTo>
                    <a:lnTo>
                      <a:pt x="0" y="44"/>
                    </a:lnTo>
                    <a:lnTo>
                      <a:pt x="0" y="44"/>
                    </a:lnTo>
                    <a:lnTo>
                      <a:pt x="0" y="45"/>
                    </a:lnTo>
                    <a:lnTo>
                      <a:pt x="0" y="45"/>
                    </a:lnTo>
                    <a:lnTo>
                      <a:pt x="0" y="45"/>
                    </a:lnTo>
                    <a:lnTo>
                      <a:pt x="0" y="45"/>
                    </a:lnTo>
                    <a:lnTo>
                      <a:pt x="0" y="44"/>
                    </a:lnTo>
                    <a:lnTo>
                      <a:pt x="0" y="45"/>
                    </a:lnTo>
                    <a:lnTo>
                      <a:pt x="0" y="45"/>
                    </a:lnTo>
                    <a:lnTo>
                      <a:pt x="0" y="46"/>
                    </a:lnTo>
                    <a:lnTo>
                      <a:pt x="0" y="45"/>
                    </a:lnTo>
                    <a:lnTo>
                      <a:pt x="0" y="46"/>
                    </a:lnTo>
                    <a:lnTo>
                      <a:pt x="0" y="46"/>
                    </a:lnTo>
                    <a:lnTo>
                      <a:pt x="0" y="47"/>
                    </a:lnTo>
                    <a:lnTo>
                      <a:pt x="0" y="46"/>
                    </a:lnTo>
                    <a:lnTo>
                      <a:pt x="0" y="47"/>
                    </a:lnTo>
                    <a:lnTo>
                      <a:pt x="0" y="47"/>
                    </a:lnTo>
                    <a:lnTo>
                      <a:pt x="0" y="47"/>
                    </a:lnTo>
                    <a:lnTo>
                      <a:pt x="0" y="48"/>
                    </a:lnTo>
                    <a:lnTo>
                      <a:pt x="0" y="48"/>
                    </a:lnTo>
                    <a:lnTo>
                      <a:pt x="0" y="49"/>
                    </a:lnTo>
                    <a:lnTo>
                      <a:pt x="0" y="49"/>
                    </a:lnTo>
                    <a:lnTo>
                      <a:pt x="0" y="50"/>
                    </a:lnTo>
                    <a:lnTo>
                      <a:pt x="0" y="51"/>
                    </a:lnTo>
                    <a:lnTo>
                      <a:pt x="0" y="50"/>
                    </a:lnTo>
                    <a:lnTo>
                      <a:pt x="0" y="51"/>
                    </a:lnTo>
                    <a:lnTo>
                      <a:pt x="0" y="51"/>
                    </a:lnTo>
                    <a:lnTo>
                      <a:pt x="0" y="50"/>
                    </a:lnTo>
                    <a:lnTo>
                      <a:pt x="0" y="51"/>
                    </a:lnTo>
                    <a:lnTo>
                      <a:pt x="0" y="51"/>
                    </a:lnTo>
                    <a:lnTo>
                      <a:pt x="0" y="52"/>
                    </a:lnTo>
                    <a:lnTo>
                      <a:pt x="0" y="51"/>
                    </a:lnTo>
                    <a:lnTo>
                      <a:pt x="0" y="51"/>
                    </a:lnTo>
                    <a:lnTo>
                      <a:pt x="0" y="51"/>
                    </a:lnTo>
                    <a:lnTo>
                      <a:pt x="0" y="51"/>
                    </a:lnTo>
                    <a:lnTo>
                      <a:pt x="0" y="51"/>
                    </a:lnTo>
                    <a:lnTo>
                      <a:pt x="0" y="51"/>
                    </a:lnTo>
                    <a:lnTo>
                      <a:pt x="0" y="50"/>
                    </a:lnTo>
                    <a:lnTo>
                      <a:pt x="0" y="51"/>
                    </a:lnTo>
                    <a:lnTo>
                      <a:pt x="0" y="51"/>
                    </a:lnTo>
                    <a:lnTo>
                      <a:pt x="0" y="51"/>
                    </a:lnTo>
                    <a:lnTo>
                      <a:pt x="0" y="51"/>
                    </a:lnTo>
                    <a:lnTo>
                      <a:pt x="0" y="51"/>
                    </a:lnTo>
                    <a:lnTo>
                      <a:pt x="0" y="51"/>
                    </a:lnTo>
                    <a:lnTo>
                      <a:pt x="0" y="51"/>
                    </a:lnTo>
                    <a:lnTo>
                      <a:pt x="0" y="52"/>
                    </a:lnTo>
                    <a:lnTo>
                      <a:pt x="0" y="51"/>
                    </a:lnTo>
                    <a:lnTo>
                      <a:pt x="0" y="52"/>
                    </a:lnTo>
                    <a:lnTo>
                      <a:pt x="0" y="51"/>
                    </a:lnTo>
                    <a:lnTo>
                      <a:pt x="0" y="51"/>
                    </a:lnTo>
                    <a:lnTo>
                      <a:pt x="0" y="51"/>
                    </a:lnTo>
                    <a:lnTo>
                      <a:pt x="0" y="51"/>
                    </a:lnTo>
                    <a:lnTo>
                      <a:pt x="0" y="52"/>
                    </a:lnTo>
                    <a:lnTo>
                      <a:pt x="0" y="53"/>
                    </a:lnTo>
                    <a:lnTo>
                      <a:pt x="0" y="53"/>
                    </a:lnTo>
                    <a:lnTo>
                      <a:pt x="0" y="53"/>
                    </a:lnTo>
                    <a:lnTo>
                      <a:pt x="0" y="54"/>
                    </a:lnTo>
                    <a:lnTo>
                      <a:pt x="0" y="53"/>
                    </a:lnTo>
                    <a:lnTo>
                      <a:pt x="0" y="53"/>
                    </a:lnTo>
                    <a:lnTo>
                      <a:pt x="0" y="53"/>
                    </a:lnTo>
                    <a:lnTo>
                      <a:pt x="0" y="52"/>
                    </a:lnTo>
                    <a:lnTo>
                      <a:pt x="0" y="52"/>
                    </a:lnTo>
                    <a:lnTo>
                      <a:pt x="0" y="52"/>
                    </a:lnTo>
                    <a:lnTo>
                      <a:pt x="0" y="51"/>
                    </a:lnTo>
                    <a:lnTo>
                      <a:pt x="0" y="52"/>
                    </a:lnTo>
                    <a:lnTo>
                      <a:pt x="0" y="52"/>
                    </a:lnTo>
                    <a:lnTo>
                      <a:pt x="0" y="51"/>
                    </a:lnTo>
                    <a:lnTo>
                      <a:pt x="0" y="52"/>
                    </a:lnTo>
                    <a:lnTo>
                      <a:pt x="0" y="50"/>
                    </a:lnTo>
                    <a:lnTo>
                      <a:pt x="0" y="51"/>
                    </a:lnTo>
                    <a:lnTo>
                      <a:pt x="0" y="51"/>
                    </a:lnTo>
                    <a:lnTo>
                      <a:pt x="0" y="51"/>
                    </a:lnTo>
                    <a:lnTo>
                      <a:pt x="0" y="51"/>
                    </a:lnTo>
                    <a:lnTo>
                      <a:pt x="0" y="51"/>
                    </a:lnTo>
                    <a:lnTo>
                      <a:pt x="0" y="52"/>
                    </a:lnTo>
                    <a:lnTo>
                      <a:pt x="0" y="52"/>
                    </a:lnTo>
                    <a:lnTo>
                      <a:pt x="0" y="52"/>
                    </a:lnTo>
                    <a:lnTo>
                      <a:pt x="0" y="51"/>
                    </a:lnTo>
                    <a:lnTo>
                      <a:pt x="0" y="51"/>
                    </a:lnTo>
                    <a:lnTo>
                      <a:pt x="0" y="51"/>
                    </a:lnTo>
                    <a:lnTo>
                      <a:pt x="0" y="52"/>
                    </a:lnTo>
                    <a:lnTo>
                      <a:pt x="0" y="51"/>
                    </a:lnTo>
                    <a:lnTo>
                      <a:pt x="0" y="51"/>
                    </a:lnTo>
                    <a:lnTo>
                      <a:pt x="0" y="51"/>
                    </a:lnTo>
                    <a:lnTo>
                      <a:pt x="0" y="51"/>
                    </a:lnTo>
                    <a:lnTo>
                      <a:pt x="0" y="51"/>
                    </a:lnTo>
                    <a:lnTo>
                      <a:pt x="0" y="51"/>
                    </a:lnTo>
                    <a:lnTo>
                      <a:pt x="0" y="52"/>
                    </a:lnTo>
                    <a:lnTo>
                      <a:pt x="0" y="51"/>
                    </a:lnTo>
                    <a:lnTo>
                      <a:pt x="0" y="51"/>
                    </a:lnTo>
                    <a:lnTo>
                      <a:pt x="0" y="51"/>
                    </a:lnTo>
                    <a:lnTo>
                      <a:pt x="0" y="51"/>
                    </a:lnTo>
                    <a:lnTo>
                      <a:pt x="0" y="52"/>
                    </a:lnTo>
                    <a:lnTo>
                      <a:pt x="0" y="52"/>
                    </a:lnTo>
                    <a:lnTo>
                      <a:pt x="0" y="52"/>
                    </a:lnTo>
                    <a:lnTo>
                      <a:pt x="0" y="53"/>
                    </a:lnTo>
                    <a:lnTo>
                      <a:pt x="0" y="53"/>
                    </a:lnTo>
                    <a:lnTo>
                      <a:pt x="0" y="53"/>
                    </a:lnTo>
                    <a:lnTo>
                      <a:pt x="0" y="53"/>
                    </a:lnTo>
                    <a:lnTo>
                      <a:pt x="0" y="54"/>
                    </a:lnTo>
                    <a:lnTo>
                      <a:pt x="0" y="54"/>
                    </a:lnTo>
                    <a:lnTo>
                      <a:pt x="0" y="54"/>
                    </a:lnTo>
                    <a:lnTo>
                      <a:pt x="0" y="55"/>
                    </a:lnTo>
                    <a:lnTo>
                      <a:pt x="0" y="54"/>
                    </a:lnTo>
                    <a:lnTo>
                      <a:pt x="0" y="55"/>
                    </a:lnTo>
                    <a:lnTo>
                      <a:pt x="0" y="55"/>
                    </a:lnTo>
                    <a:lnTo>
                      <a:pt x="0" y="55"/>
                    </a:lnTo>
                    <a:lnTo>
                      <a:pt x="0" y="56"/>
                    </a:lnTo>
                    <a:lnTo>
                      <a:pt x="0" y="55"/>
                    </a:lnTo>
                    <a:lnTo>
                      <a:pt x="0" y="55"/>
                    </a:lnTo>
                    <a:lnTo>
                      <a:pt x="0" y="55"/>
                    </a:lnTo>
                    <a:lnTo>
                      <a:pt x="0" y="56"/>
                    </a:lnTo>
                    <a:lnTo>
                      <a:pt x="0" y="57"/>
                    </a:lnTo>
                    <a:lnTo>
                      <a:pt x="0" y="56"/>
                    </a:lnTo>
                    <a:lnTo>
                      <a:pt x="0" y="56"/>
                    </a:lnTo>
                    <a:lnTo>
                      <a:pt x="0" y="56"/>
                    </a:lnTo>
                    <a:lnTo>
                      <a:pt x="0" y="57"/>
                    </a:lnTo>
                    <a:lnTo>
                      <a:pt x="0" y="56"/>
                    </a:lnTo>
                    <a:lnTo>
                      <a:pt x="0" y="57"/>
                    </a:lnTo>
                    <a:lnTo>
                      <a:pt x="0" y="57"/>
                    </a:lnTo>
                    <a:lnTo>
                      <a:pt x="0" y="57"/>
                    </a:lnTo>
                    <a:lnTo>
                      <a:pt x="0" y="56"/>
                    </a:lnTo>
                    <a:lnTo>
                      <a:pt x="0" y="57"/>
                    </a:lnTo>
                    <a:lnTo>
                      <a:pt x="0" y="58"/>
                    </a:lnTo>
                    <a:lnTo>
                      <a:pt x="0" y="57"/>
                    </a:lnTo>
                    <a:lnTo>
                      <a:pt x="0" y="58"/>
                    </a:lnTo>
                    <a:lnTo>
                      <a:pt x="0" y="57"/>
                    </a:lnTo>
                    <a:lnTo>
                      <a:pt x="0" y="58"/>
                    </a:lnTo>
                    <a:lnTo>
                      <a:pt x="0" y="57"/>
                    </a:lnTo>
                    <a:lnTo>
                      <a:pt x="0" y="58"/>
                    </a:lnTo>
                    <a:lnTo>
                      <a:pt x="0" y="58"/>
                    </a:lnTo>
                    <a:lnTo>
                      <a:pt x="0" y="59"/>
                    </a:lnTo>
                    <a:lnTo>
                      <a:pt x="0" y="58"/>
                    </a:lnTo>
                    <a:lnTo>
                      <a:pt x="0" y="58"/>
                    </a:lnTo>
                    <a:lnTo>
                      <a:pt x="0" y="57"/>
                    </a:lnTo>
                    <a:lnTo>
                      <a:pt x="0" y="57"/>
                    </a:lnTo>
                    <a:lnTo>
                      <a:pt x="0" y="57"/>
                    </a:lnTo>
                    <a:lnTo>
                      <a:pt x="0" y="57"/>
                    </a:lnTo>
                    <a:lnTo>
                      <a:pt x="0" y="57"/>
                    </a:lnTo>
                    <a:lnTo>
                      <a:pt x="0" y="58"/>
                    </a:lnTo>
                    <a:lnTo>
                      <a:pt x="0" y="58"/>
                    </a:lnTo>
                    <a:lnTo>
                      <a:pt x="0" y="59"/>
                    </a:lnTo>
                    <a:lnTo>
                      <a:pt x="0" y="59"/>
                    </a:lnTo>
                    <a:lnTo>
                      <a:pt x="0" y="60"/>
                    </a:lnTo>
                    <a:lnTo>
                      <a:pt x="0" y="59"/>
                    </a:lnTo>
                    <a:lnTo>
                      <a:pt x="0" y="60"/>
                    </a:lnTo>
                    <a:lnTo>
                      <a:pt x="0" y="60"/>
                    </a:lnTo>
                    <a:lnTo>
                      <a:pt x="0" y="60"/>
                    </a:lnTo>
                    <a:lnTo>
                      <a:pt x="0" y="59"/>
                    </a:lnTo>
                    <a:lnTo>
                      <a:pt x="0" y="59"/>
                    </a:lnTo>
                    <a:lnTo>
                      <a:pt x="0" y="59"/>
                    </a:lnTo>
                    <a:lnTo>
                      <a:pt x="0" y="59"/>
                    </a:lnTo>
                    <a:lnTo>
                      <a:pt x="0" y="58"/>
                    </a:lnTo>
                    <a:lnTo>
                      <a:pt x="0" y="58"/>
                    </a:lnTo>
                    <a:lnTo>
                      <a:pt x="0" y="57"/>
                    </a:lnTo>
                    <a:lnTo>
                      <a:pt x="0" y="57"/>
                    </a:lnTo>
                    <a:lnTo>
                      <a:pt x="0" y="57"/>
                    </a:lnTo>
                    <a:lnTo>
                      <a:pt x="0" y="57"/>
                    </a:lnTo>
                    <a:lnTo>
                      <a:pt x="0" y="57"/>
                    </a:lnTo>
                    <a:lnTo>
                      <a:pt x="0" y="57"/>
                    </a:lnTo>
                    <a:lnTo>
                      <a:pt x="0" y="57"/>
                    </a:lnTo>
                    <a:lnTo>
                      <a:pt x="0" y="57"/>
                    </a:lnTo>
                    <a:lnTo>
                      <a:pt x="0" y="57"/>
                    </a:lnTo>
                    <a:lnTo>
                      <a:pt x="0" y="57"/>
                    </a:lnTo>
                    <a:lnTo>
                      <a:pt x="0" y="58"/>
                    </a:lnTo>
                    <a:lnTo>
                      <a:pt x="0" y="58"/>
                    </a:lnTo>
                    <a:lnTo>
                      <a:pt x="0" y="58"/>
                    </a:lnTo>
                    <a:lnTo>
                      <a:pt x="0" y="58"/>
                    </a:lnTo>
                    <a:lnTo>
                      <a:pt x="0" y="58"/>
                    </a:lnTo>
                    <a:lnTo>
                      <a:pt x="0" y="59"/>
                    </a:lnTo>
                    <a:lnTo>
                      <a:pt x="0" y="59"/>
                    </a:lnTo>
                    <a:lnTo>
                      <a:pt x="0" y="58"/>
                    </a:lnTo>
                    <a:lnTo>
                      <a:pt x="0" y="59"/>
                    </a:lnTo>
                    <a:lnTo>
                      <a:pt x="0" y="58"/>
                    </a:lnTo>
                    <a:lnTo>
                      <a:pt x="0" y="58"/>
                    </a:lnTo>
                    <a:lnTo>
                      <a:pt x="0" y="58"/>
                    </a:lnTo>
                    <a:lnTo>
                      <a:pt x="0" y="58"/>
                    </a:lnTo>
                    <a:lnTo>
                      <a:pt x="0" y="57"/>
                    </a:lnTo>
                    <a:lnTo>
                      <a:pt x="0" y="57"/>
                    </a:lnTo>
                    <a:lnTo>
                      <a:pt x="0" y="57"/>
                    </a:lnTo>
                    <a:lnTo>
                      <a:pt x="0" y="56"/>
                    </a:lnTo>
                    <a:lnTo>
                      <a:pt x="0" y="56"/>
                    </a:lnTo>
                    <a:lnTo>
                      <a:pt x="0" y="56"/>
                    </a:lnTo>
                    <a:lnTo>
                      <a:pt x="0" y="57"/>
                    </a:lnTo>
                    <a:lnTo>
                      <a:pt x="0" y="56"/>
                    </a:lnTo>
                    <a:lnTo>
                      <a:pt x="0" y="57"/>
                    </a:lnTo>
                    <a:lnTo>
                      <a:pt x="0" y="57"/>
                    </a:lnTo>
                    <a:lnTo>
                      <a:pt x="0" y="56"/>
                    </a:lnTo>
                    <a:lnTo>
                      <a:pt x="0" y="55"/>
                    </a:lnTo>
                    <a:lnTo>
                      <a:pt x="0" y="54"/>
                    </a:lnTo>
                    <a:lnTo>
                      <a:pt x="0" y="54"/>
                    </a:lnTo>
                    <a:lnTo>
                      <a:pt x="0" y="55"/>
                    </a:lnTo>
                    <a:lnTo>
                      <a:pt x="0" y="54"/>
                    </a:lnTo>
                    <a:lnTo>
                      <a:pt x="0" y="53"/>
                    </a:lnTo>
                    <a:lnTo>
                      <a:pt x="0" y="53"/>
                    </a:lnTo>
                    <a:lnTo>
                      <a:pt x="0" y="54"/>
                    </a:lnTo>
                    <a:lnTo>
                      <a:pt x="0" y="53"/>
                    </a:lnTo>
                    <a:lnTo>
                      <a:pt x="0" y="53"/>
                    </a:lnTo>
                    <a:lnTo>
                      <a:pt x="0" y="53"/>
                    </a:lnTo>
                    <a:lnTo>
                      <a:pt x="0" y="53"/>
                    </a:lnTo>
                    <a:lnTo>
                      <a:pt x="0" y="53"/>
                    </a:lnTo>
                    <a:lnTo>
                      <a:pt x="0" y="53"/>
                    </a:lnTo>
                    <a:lnTo>
                      <a:pt x="0" y="53"/>
                    </a:lnTo>
                    <a:lnTo>
                      <a:pt x="0" y="53"/>
                    </a:lnTo>
                    <a:lnTo>
                      <a:pt x="0" y="53"/>
                    </a:lnTo>
                    <a:lnTo>
                      <a:pt x="0" y="53"/>
                    </a:lnTo>
                    <a:lnTo>
                      <a:pt x="0" y="52"/>
                    </a:lnTo>
                    <a:lnTo>
                      <a:pt x="0" y="51"/>
                    </a:lnTo>
                    <a:lnTo>
                      <a:pt x="0" y="50"/>
                    </a:lnTo>
                    <a:lnTo>
                      <a:pt x="0" y="51"/>
                    </a:lnTo>
                    <a:lnTo>
                      <a:pt x="0" y="52"/>
                    </a:lnTo>
                    <a:lnTo>
                      <a:pt x="0" y="51"/>
                    </a:lnTo>
                    <a:lnTo>
                      <a:pt x="0" y="52"/>
                    </a:lnTo>
                    <a:lnTo>
                      <a:pt x="0" y="51"/>
                    </a:lnTo>
                    <a:lnTo>
                      <a:pt x="0" y="52"/>
                    </a:lnTo>
                    <a:lnTo>
                      <a:pt x="0" y="51"/>
                    </a:lnTo>
                    <a:lnTo>
                      <a:pt x="0" y="52"/>
                    </a:lnTo>
                    <a:lnTo>
                      <a:pt x="0" y="52"/>
                    </a:lnTo>
                    <a:lnTo>
                      <a:pt x="0" y="52"/>
                    </a:lnTo>
                    <a:lnTo>
                      <a:pt x="0" y="52"/>
                    </a:lnTo>
                    <a:lnTo>
                      <a:pt x="0" y="52"/>
                    </a:lnTo>
                    <a:lnTo>
                      <a:pt x="0" y="53"/>
                    </a:lnTo>
                    <a:lnTo>
                      <a:pt x="0" y="52"/>
                    </a:lnTo>
                    <a:lnTo>
                      <a:pt x="0" y="53"/>
                    </a:lnTo>
                    <a:lnTo>
                      <a:pt x="0" y="53"/>
                    </a:lnTo>
                    <a:lnTo>
                      <a:pt x="0" y="53"/>
                    </a:lnTo>
                    <a:lnTo>
                      <a:pt x="0" y="54"/>
                    </a:lnTo>
                    <a:lnTo>
                      <a:pt x="0" y="54"/>
                    </a:lnTo>
                    <a:lnTo>
                      <a:pt x="0" y="55"/>
                    </a:lnTo>
                    <a:lnTo>
                      <a:pt x="0" y="55"/>
                    </a:lnTo>
                    <a:lnTo>
                      <a:pt x="0" y="55"/>
                    </a:lnTo>
                    <a:lnTo>
                      <a:pt x="0" y="55"/>
                    </a:lnTo>
                    <a:lnTo>
                      <a:pt x="0" y="56"/>
                    </a:lnTo>
                    <a:lnTo>
                      <a:pt x="0" y="55"/>
                    </a:lnTo>
                    <a:lnTo>
                      <a:pt x="0" y="56"/>
                    </a:lnTo>
                    <a:lnTo>
                      <a:pt x="0" y="55"/>
                    </a:lnTo>
                    <a:lnTo>
                      <a:pt x="0" y="56"/>
                    </a:lnTo>
                    <a:lnTo>
                      <a:pt x="0" y="56"/>
                    </a:lnTo>
                    <a:lnTo>
                      <a:pt x="0" y="56"/>
                    </a:lnTo>
                    <a:lnTo>
                      <a:pt x="0" y="56"/>
                    </a:lnTo>
                    <a:lnTo>
                      <a:pt x="0" y="56"/>
                    </a:lnTo>
                    <a:lnTo>
                      <a:pt x="0" y="56"/>
                    </a:lnTo>
                    <a:lnTo>
                      <a:pt x="0" y="55"/>
                    </a:lnTo>
                    <a:lnTo>
                      <a:pt x="0" y="56"/>
                    </a:lnTo>
                    <a:lnTo>
                      <a:pt x="0" y="56"/>
                    </a:lnTo>
                    <a:lnTo>
                      <a:pt x="0" y="57"/>
                    </a:lnTo>
                    <a:lnTo>
                      <a:pt x="0" y="57"/>
                    </a:lnTo>
                    <a:lnTo>
                      <a:pt x="0" y="57"/>
                    </a:lnTo>
                    <a:lnTo>
                      <a:pt x="0" y="57"/>
                    </a:lnTo>
                    <a:lnTo>
                      <a:pt x="0" y="57"/>
                    </a:lnTo>
                    <a:lnTo>
                      <a:pt x="0" y="57"/>
                    </a:lnTo>
                    <a:lnTo>
                      <a:pt x="0" y="57"/>
                    </a:lnTo>
                    <a:lnTo>
                      <a:pt x="0" y="57"/>
                    </a:lnTo>
                    <a:lnTo>
                      <a:pt x="0" y="58"/>
                    </a:lnTo>
                    <a:lnTo>
                      <a:pt x="0" y="58"/>
                    </a:lnTo>
                    <a:lnTo>
                      <a:pt x="0" y="58"/>
                    </a:lnTo>
                    <a:lnTo>
                      <a:pt x="0" y="58"/>
                    </a:lnTo>
                    <a:lnTo>
                      <a:pt x="0" y="58"/>
                    </a:lnTo>
                    <a:lnTo>
                      <a:pt x="0" y="59"/>
                    </a:lnTo>
                    <a:lnTo>
                      <a:pt x="0" y="58"/>
                    </a:lnTo>
                    <a:lnTo>
                      <a:pt x="0" y="58"/>
                    </a:lnTo>
                    <a:lnTo>
                      <a:pt x="0" y="59"/>
                    </a:lnTo>
                    <a:lnTo>
                      <a:pt x="0" y="58"/>
                    </a:lnTo>
                    <a:lnTo>
                      <a:pt x="0" y="58"/>
                    </a:lnTo>
                    <a:lnTo>
                      <a:pt x="0" y="58"/>
                    </a:lnTo>
                    <a:lnTo>
                      <a:pt x="0" y="58"/>
                    </a:lnTo>
                    <a:lnTo>
                      <a:pt x="0" y="57"/>
                    </a:lnTo>
                    <a:lnTo>
                      <a:pt x="0" y="57"/>
                    </a:lnTo>
                    <a:lnTo>
                      <a:pt x="0" y="57"/>
                    </a:lnTo>
                    <a:lnTo>
                      <a:pt x="0" y="57"/>
                    </a:lnTo>
                    <a:lnTo>
                      <a:pt x="0" y="57"/>
                    </a:lnTo>
                    <a:lnTo>
                      <a:pt x="0" y="57"/>
                    </a:lnTo>
                    <a:lnTo>
                      <a:pt x="0" y="57"/>
                    </a:lnTo>
                    <a:lnTo>
                      <a:pt x="0" y="58"/>
                    </a:lnTo>
                    <a:lnTo>
                      <a:pt x="0" y="57"/>
                    </a:lnTo>
                    <a:lnTo>
                      <a:pt x="0" y="57"/>
                    </a:lnTo>
                    <a:lnTo>
                      <a:pt x="0" y="57"/>
                    </a:lnTo>
                    <a:lnTo>
                      <a:pt x="0" y="57"/>
                    </a:lnTo>
                    <a:lnTo>
                      <a:pt x="0" y="58"/>
                    </a:lnTo>
                    <a:lnTo>
                      <a:pt x="0" y="57"/>
                    </a:lnTo>
                    <a:lnTo>
                      <a:pt x="0" y="58"/>
                    </a:lnTo>
                    <a:lnTo>
                      <a:pt x="0" y="58"/>
                    </a:lnTo>
                    <a:lnTo>
                      <a:pt x="0" y="58"/>
                    </a:lnTo>
                    <a:lnTo>
                      <a:pt x="0" y="59"/>
                    </a:lnTo>
                    <a:lnTo>
                      <a:pt x="0" y="59"/>
                    </a:lnTo>
                    <a:lnTo>
                      <a:pt x="0" y="60"/>
                    </a:lnTo>
                    <a:lnTo>
                      <a:pt x="0" y="60"/>
                    </a:lnTo>
                    <a:lnTo>
                      <a:pt x="0" y="60"/>
                    </a:lnTo>
                    <a:lnTo>
                      <a:pt x="0" y="61"/>
                    </a:lnTo>
                    <a:lnTo>
                      <a:pt x="0" y="61"/>
                    </a:lnTo>
                    <a:lnTo>
                      <a:pt x="0" y="61"/>
                    </a:lnTo>
                    <a:lnTo>
                      <a:pt x="0" y="62"/>
                    </a:lnTo>
                    <a:lnTo>
                      <a:pt x="0" y="62"/>
                    </a:lnTo>
                    <a:lnTo>
                      <a:pt x="0" y="63"/>
                    </a:lnTo>
                    <a:lnTo>
                      <a:pt x="0" y="62"/>
                    </a:lnTo>
                    <a:lnTo>
                      <a:pt x="0" y="62"/>
                    </a:lnTo>
                    <a:lnTo>
                      <a:pt x="0" y="62"/>
                    </a:lnTo>
                    <a:lnTo>
                      <a:pt x="0" y="62"/>
                    </a:lnTo>
                    <a:lnTo>
                      <a:pt x="0" y="62"/>
                    </a:lnTo>
                    <a:lnTo>
                      <a:pt x="0" y="63"/>
                    </a:lnTo>
                    <a:lnTo>
                      <a:pt x="0" y="62"/>
                    </a:lnTo>
                    <a:lnTo>
                      <a:pt x="0" y="62"/>
                    </a:lnTo>
                    <a:lnTo>
                      <a:pt x="0" y="62"/>
                    </a:lnTo>
                    <a:lnTo>
                      <a:pt x="0" y="62"/>
                    </a:lnTo>
                    <a:lnTo>
                      <a:pt x="0" y="61"/>
                    </a:lnTo>
                    <a:lnTo>
                      <a:pt x="0" y="61"/>
                    </a:lnTo>
                    <a:lnTo>
                      <a:pt x="0" y="60"/>
                    </a:lnTo>
                    <a:lnTo>
                      <a:pt x="0" y="61"/>
                    </a:lnTo>
                    <a:lnTo>
                      <a:pt x="0" y="60"/>
                    </a:lnTo>
                    <a:lnTo>
                      <a:pt x="0" y="60"/>
                    </a:lnTo>
                    <a:lnTo>
                      <a:pt x="0" y="61"/>
                    </a:lnTo>
                    <a:lnTo>
                      <a:pt x="0" y="61"/>
                    </a:lnTo>
                    <a:lnTo>
                      <a:pt x="0" y="61"/>
                    </a:lnTo>
                    <a:lnTo>
                      <a:pt x="0" y="61"/>
                    </a:lnTo>
                    <a:lnTo>
                      <a:pt x="0" y="60"/>
                    </a:lnTo>
                    <a:lnTo>
                      <a:pt x="0" y="61"/>
                    </a:lnTo>
                    <a:lnTo>
                      <a:pt x="0" y="61"/>
                    </a:lnTo>
                    <a:lnTo>
                      <a:pt x="0" y="60"/>
                    </a:lnTo>
                    <a:lnTo>
                      <a:pt x="0" y="60"/>
                    </a:lnTo>
                    <a:lnTo>
                      <a:pt x="0" y="60"/>
                    </a:lnTo>
                    <a:lnTo>
                      <a:pt x="0" y="60"/>
                    </a:lnTo>
                    <a:lnTo>
                      <a:pt x="0" y="60"/>
                    </a:lnTo>
                    <a:lnTo>
                      <a:pt x="0" y="61"/>
                    </a:lnTo>
                    <a:lnTo>
                      <a:pt x="0" y="61"/>
                    </a:lnTo>
                    <a:lnTo>
                      <a:pt x="0" y="60"/>
                    </a:lnTo>
                    <a:lnTo>
                      <a:pt x="0" y="61"/>
                    </a:lnTo>
                    <a:lnTo>
                      <a:pt x="0" y="60"/>
                    </a:lnTo>
                    <a:lnTo>
                      <a:pt x="0" y="59"/>
                    </a:lnTo>
                    <a:lnTo>
                      <a:pt x="0" y="58"/>
                    </a:lnTo>
                    <a:lnTo>
                      <a:pt x="0" y="58"/>
                    </a:lnTo>
                    <a:lnTo>
                      <a:pt x="0" y="57"/>
                    </a:lnTo>
                    <a:lnTo>
                      <a:pt x="1" y="57"/>
                    </a:lnTo>
                    <a:lnTo>
                      <a:pt x="1" y="56"/>
                    </a:lnTo>
                    <a:lnTo>
                      <a:pt x="1" y="55"/>
                    </a:lnTo>
                    <a:lnTo>
                      <a:pt x="1" y="55"/>
                    </a:lnTo>
                    <a:lnTo>
                      <a:pt x="1" y="55"/>
                    </a:lnTo>
                    <a:lnTo>
                      <a:pt x="1" y="54"/>
                    </a:lnTo>
                    <a:lnTo>
                      <a:pt x="1" y="53"/>
                    </a:lnTo>
                    <a:lnTo>
                      <a:pt x="1" y="54"/>
                    </a:lnTo>
                    <a:lnTo>
                      <a:pt x="1" y="54"/>
                    </a:lnTo>
                    <a:lnTo>
                      <a:pt x="1" y="55"/>
                    </a:lnTo>
                    <a:lnTo>
                      <a:pt x="1" y="54"/>
                    </a:lnTo>
                    <a:lnTo>
                      <a:pt x="1" y="55"/>
                    </a:lnTo>
                    <a:lnTo>
                      <a:pt x="1" y="55"/>
                    </a:lnTo>
                    <a:lnTo>
                      <a:pt x="1" y="55"/>
                    </a:lnTo>
                    <a:lnTo>
                      <a:pt x="1" y="56"/>
                    </a:lnTo>
                    <a:lnTo>
                      <a:pt x="1" y="57"/>
                    </a:lnTo>
                    <a:lnTo>
                      <a:pt x="1" y="57"/>
                    </a:lnTo>
                    <a:lnTo>
                      <a:pt x="1" y="57"/>
                    </a:lnTo>
                    <a:lnTo>
                      <a:pt x="1" y="57"/>
                    </a:lnTo>
                    <a:lnTo>
                      <a:pt x="1" y="57"/>
                    </a:lnTo>
                    <a:lnTo>
                      <a:pt x="1" y="57"/>
                    </a:lnTo>
                    <a:lnTo>
                      <a:pt x="1" y="57"/>
                    </a:lnTo>
                    <a:lnTo>
                      <a:pt x="1" y="57"/>
                    </a:lnTo>
                    <a:lnTo>
                      <a:pt x="1" y="57"/>
                    </a:lnTo>
                    <a:lnTo>
                      <a:pt x="1" y="56"/>
                    </a:lnTo>
                    <a:lnTo>
                      <a:pt x="1" y="55"/>
                    </a:lnTo>
                    <a:lnTo>
                      <a:pt x="1" y="55"/>
                    </a:lnTo>
                    <a:lnTo>
                      <a:pt x="1" y="55"/>
                    </a:lnTo>
                    <a:lnTo>
                      <a:pt x="1" y="55"/>
                    </a:lnTo>
                    <a:lnTo>
                      <a:pt x="1" y="56"/>
                    </a:lnTo>
                    <a:lnTo>
                      <a:pt x="1" y="55"/>
                    </a:lnTo>
                    <a:lnTo>
                      <a:pt x="1" y="55"/>
                    </a:lnTo>
                    <a:lnTo>
                      <a:pt x="1" y="55"/>
                    </a:lnTo>
                    <a:lnTo>
                      <a:pt x="1" y="55"/>
                    </a:lnTo>
                    <a:lnTo>
                      <a:pt x="1" y="54"/>
                    </a:lnTo>
                    <a:lnTo>
                      <a:pt x="1" y="54"/>
                    </a:lnTo>
                    <a:lnTo>
                      <a:pt x="1" y="55"/>
                    </a:lnTo>
                    <a:lnTo>
                      <a:pt x="1" y="55"/>
                    </a:lnTo>
                    <a:lnTo>
                      <a:pt x="1" y="55"/>
                    </a:lnTo>
                    <a:lnTo>
                      <a:pt x="1" y="55"/>
                    </a:lnTo>
                    <a:lnTo>
                      <a:pt x="1" y="56"/>
                    </a:lnTo>
                    <a:lnTo>
                      <a:pt x="1" y="57"/>
                    </a:lnTo>
                    <a:lnTo>
                      <a:pt x="1" y="56"/>
                    </a:lnTo>
                    <a:lnTo>
                      <a:pt x="1" y="57"/>
                    </a:lnTo>
                    <a:lnTo>
                      <a:pt x="1" y="57"/>
                    </a:lnTo>
                    <a:lnTo>
                      <a:pt x="1" y="57"/>
                    </a:lnTo>
                    <a:lnTo>
                      <a:pt x="1" y="58"/>
                    </a:lnTo>
                    <a:lnTo>
                      <a:pt x="1" y="57"/>
                    </a:lnTo>
                    <a:lnTo>
                      <a:pt x="1" y="57"/>
                    </a:lnTo>
                    <a:lnTo>
                      <a:pt x="1" y="57"/>
                    </a:lnTo>
                    <a:lnTo>
                      <a:pt x="1" y="57"/>
                    </a:lnTo>
                    <a:lnTo>
                      <a:pt x="1" y="57"/>
                    </a:lnTo>
                    <a:lnTo>
                      <a:pt x="1" y="56"/>
                    </a:lnTo>
                    <a:lnTo>
                      <a:pt x="1" y="56"/>
                    </a:lnTo>
                    <a:lnTo>
                      <a:pt x="1" y="55"/>
                    </a:lnTo>
                    <a:lnTo>
                      <a:pt x="1" y="57"/>
                    </a:lnTo>
                    <a:lnTo>
                      <a:pt x="1" y="56"/>
                    </a:lnTo>
                    <a:lnTo>
                      <a:pt x="1" y="57"/>
                    </a:lnTo>
                    <a:lnTo>
                      <a:pt x="1" y="57"/>
                    </a:lnTo>
                    <a:lnTo>
                      <a:pt x="1" y="58"/>
                    </a:lnTo>
                    <a:lnTo>
                      <a:pt x="1" y="57"/>
                    </a:lnTo>
                    <a:lnTo>
                      <a:pt x="1" y="57"/>
                    </a:lnTo>
                    <a:lnTo>
                      <a:pt x="1" y="57"/>
                    </a:lnTo>
                    <a:lnTo>
                      <a:pt x="1" y="58"/>
                    </a:lnTo>
                    <a:lnTo>
                      <a:pt x="1" y="58"/>
                    </a:lnTo>
                    <a:lnTo>
                      <a:pt x="1" y="59"/>
                    </a:lnTo>
                    <a:lnTo>
                      <a:pt x="1" y="59"/>
                    </a:lnTo>
                    <a:lnTo>
                      <a:pt x="1" y="59"/>
                    </a:lnTo>
                    <a:lnTo>
                      <a:pt x="1" y="58"/>
                    </a:lnTo>
                    <a:lnTo>
                      <a:pt x="1" y="59"/>
                    </a:lnTo>
                    <a:lnTo>
                      <a:pt x="1" y="58"/>
                    </a:lnTo>
                    <a:lnTo>
                      <a:pt x="1" y="58"/>
                    </a:lnTo>
                    <a:lnTo>
                      <a:pt x="1" y="57"/>
                    </a:lnTo>
                    <a:lnTo>
                      <a:pt x="1" y="58"/>
                    </a:lnTo>
                    <a:lnTo>
                      <a:pt x="1" y="57"/>
                    </a:lnTo>
                    <a:lnTo>
                      <a:pt x="1" y="58"/>
                    </a:lnTo>
                    <a:lnTo>
                      <a:pt x="1" y="57"/>
                    </a:lnTo>
                    <a:lnTo>
                      <a:pt x="1" y="57"/>
                    </a:lnTo>
                    <a:lnTo>
                      <a:pt x="1" y="57"/>
                    </a:lnTo>
                    <a:lnTo>
                      <a:pt x="1" y="57"/>
                    </a:lnTo>
                    <a:lnTo>
                      <a:pt x="1" y="57"/>
                    </a:lnTo>
                    <a:lnTo>
                      <a:pt x="1" y="57"/>
                    </a:lnTo>
                    <a:lnTo>
                      <a:pt x="1" y="57"/>
                    </a:lnTo>
                    <a:lnTo>
                      <a:pt x="1" y="56"/>
                    </a:lnTo>
                    <a:lnTo>
                      <a:pt x="1" y="55"/>
                    </a:lnTo>
                    <a:lnTo>
                      <a:pt x="1" y="55"/>
                    </a:lnTo>
                    <a:lnTo>
                      <a:pt x="1" y="54"/>
                    </a:lnTo>
                    <a:lnTo>
                      <a:pt x="1" y="54"/>
                    </a:lnTo>
                    <a:lnTo>
                      <a:pt x="1" y="54"/>
                    </a:lnTo>
                    <a:lnTo>
                      <a:pt x="1" y="55"/>
                    </a:lnTo>
                  </a:path>
                </a:pathLst>
              </a:custGeom>
              <a:noFill/>
              <a:ln w="0">
                <a:solidFill>
                  <a:srgbClr val="3366FF"/>
                </a:solidFill>
                <a:prstDash val="solid"/>
                <a:round/>
                <a:headEnd/>
                <a:tailEnd/>
              </a:ln>
            </p:spPr>
            <p:txBody>
              <a:bodyPr/>
              <a:lstStyle/>
              <a:p>
                <a:endParaRPr lang="en-GB"/>
              </a:p>
            </p:txBody>
          </p:sp>
          <p:sp>
            <p:nvSpPr>
              <p:cNvPr id="186070" name="Freeform 726"/>
              <p:cNvSpPr>
                <a:spLocks/>
              </p:cNvSpPr>
              <p:nvPr/>
            </p:nvSpPr>
            <p:spPr bwMode="auto">
              <a:xfrm>
                <a:off x="3144" y="3539"/>
                <a:ext cx="1" cy="390"/>
              </a:xfrm>
              <a:custGeom>
                <a:avLst/>
                <a:gdLst/>
                <a:ahLst/>
                <a:cxnLst>
                  <a:cxn ang="0">
                    <a:pos x="0" y="56"/>
                  </a:cxn>
                  <a:cxn ang="0">
                    <a:pos x="0" y="59"/>
                  </a:cxn>
                  <a:cxn ang="0">
                    <a:pos x="0" y="60"/>
                  </a:cxn>
                  <a:cxn ang="0">
                    <a:pos x="0" y="61"/>
                  </a:cxn>
                  <a:cxn ang="0">
                    <a:pos x="0" y="62"/>
                  </a:cxn>
                  <a:cxn ang="0">
                    <a:pos x="0" y="60"/>
                  </a:cxn>
                  <a:cxn ang="0">
                    <a:pos x="0" y="61"/>
                  </a:cxn>
                  <a:cxn ang="0">
                    <a:pos x="0" y="62"/>
                  </a:cxn>
                  <a:cxn ang="0">
                    <a:pos x="0" y="63"/>
                  </a:cxn>
                  <a:cxn ang="0">
                    <a:pos x="0" y="63"/>
                  </a:cxn>
                  <a:cxn ang="0">
                    <a:pos x="0" y="61"/>
                  </a:cxn>
                  <a:cxn ang="0">
                    <a:pos x="0" y="61"/>
                  </a:cxn>
                  <a:cxn ang="0">
                    <a:pos x="0" y="62"/>
                  </a:cxn>
                  <a:cxn ang="0">
                    <a:pos x="0" y="64"/>
                  </a:cxn>
                  <a:cxn ang="0">
                    <a:pos x="0" y="60"/>
                  </a:cxn>
                  <a:cxn ang="0">
                    <a:pos x="0" y="54"/>
                  </a:cxn>
                  <a:cxn ang="0">
                    <a:pos x="0" y="56"/>
                  </a:cxn>
                  <a:cxn ang="0">
                    <a:pos x="0" y="59"/>
                  </a:cxn>
                  <a:cxn ang="0">
                    <a:pos x="0" y="58"/>
                  </a:cxn>
                  <a:cxn ang="0">
                    <a:pos x="0" y="60"/>
                  </a:cxn>
                  <a:cxn ang="0">
                    <a:pos x="0" y="49"/>
                  </a:cxn>
                  <a:cxn ang="0">
                    <a:pos x="0" y="40"/>
                  </a:cxn>
                  <a:cxn ang="0">
                    <a:pos x="0" y="31"/>
                  </a:cxn>
                  <a:cxn ang="0">
                    <a:pos x="0" y="24"/>
                  </a:cxn>
                  <a:cxn ang="0">
                    <a:pos x="0" y="21"/>
                  </a:cxn>
                  <a:cxn ang="0">
                    <a:pos x="0" y="20"/>
                  </a:cxn>
                  <a:cxn ang="0">
                    <a:pos x="0" y="17"/>
                  </a:cxn>
                  <a:cxn ang="0">
                    <a:pos x="0" y="13"/>
                  </a:cxn>
                  <a:cxn ang="0">
                    <a:pos x="0" y="14"/>
                  </a:cxn>
                  <a:cxn ang="0">
                    <a:pos x="0" y="11"/>
                  </a:cxn>
                  <a:cxn ang="0">
                    <a:pos x="0" y="8"/>
                  </a:cxn>
                  <a:cxn ang="0">
                    <a:pos x="0" y="9"/>
                  </a:cxn>
                  <a:cxn ang="0">
                    <a:pos x="0" y="10"/>
                  </a:cxn>
                  <a:cxn ang="0">
                    <a:pos x="0" y="13"/>
                  </a:cxn>
                  <a:cxn ang="0">
                    <a:pos x="0" y="12"/>
                  </a:cxn>
                  <a:cxn ang="0">
                    <a:pos x="0" y="12"/>
                  </a:cxn>
                  <a:cxn ang="0">
                    <a:pos x="0" y="11"/>
                  </a:cxn>
                  <a:cxn ang="0">
                    <a:pos x="0" y="10"/>
                  </a:cxn>
                  <a:cxn ang="0">
                    <a:pos x="0" y="11"/>
                  </a:cxn>
                  <a:cxn ang="0">
                    <a:pos x="0" y="10"/>
                  </a:cxn>
                  <a:cxn ang="0">
                    <a:pos x="0" y="9"/>
                  </a:cxn>
                  <a:cxn ang="0">
                    <a:pos x="0" y="13"/>
                  </a:cxn>
                  <a:cxn ang="0">
                    <a:pos x="0" y="10"/>
                  </a:cxn>
                  <a:cxn ang="0">
                    <a:pos x="0" y="10"/>
                  </a:cxn>
                  <a:cxn ang="0">
                    <a:pos x="0" y="9"/>
                  </a:cxn>
                  <a:cxn ang="0">
                    <a:pos x="0" y="8"/>
                  </a:cxn>
                  <a:cxn ang="0">
                    <a:pos x="0" y="8"/>
                  </a:cxn>
                  <a:cxn ang="0">
                    <a:pos x="0" y="5"/>
                  </a:cxn>
                  <a:cxn ang="0">
                    <a:pos x="0" y="7"/>
                  </a:cxn>
                  <a:cxn ang="0">
                    <a:pos x="0" y="10"/>
                  </a:cxn>
                  <a:cxn ang="0">
                    <a:pos x="0" y="11"/>
                  </a:cxn>
                  <a:cxn ang="0">
                    <a:pos x="0" y="11"/>
                  </a:cxn>
                  <a:cxn ang="0">
                    <a:pos x="0" y="10"/>
                  </a:cxn>
                  <a:cxn ang="0">
                    <a:pos x="0" y="7"/>
                  </a:cxn>
                  <a:cxn ang="0">
                    <a:pos x="0" y="8"/>
                  </a:cxn>
                  <a:cxn ang="0">
                    <a:pos x="0" y="7"/>
                  </a:cxn>
                  <a:cxn ang="0">
                    <a:pos x="0" y="8"/>
                  </a:cxn>
                  <a:cxn ang="0">
                    <a:pos x="0" y="7"/>
                  </a:cxn>
                  <a:cxn ang="0">
                    <a:pos x="0" y="5"/>
                  </a:cxn>
                  <a:cxn ang="0">
                    <a:pos x="0" y="5"/>
                  </a:cxn>
                  <a:cxn ang="0">
                    <a:pos x="0" y="5"/>
                  </a:cxn>
                  <a:cxn ang="0">
                    <a:pos x="0" y="3"/>
                  </a:cxn>
                  <a:cxn ang="0">
                    <a:pos x="0" y="1"/>
                  </a:cxn>
                </a:cxnLst>
                <a:rect l="0" t="0" r="r" b="b"/>
                <a:pathLst>
                  <a:path h="65">
                    <a:moveTo>
                      <a:pt x="0" y="54"/>
                    </a:moveTo>
                    <a:lnTo>
                      <a:pt x="0" y="54"/>
                    </a:lnTo>
                    <a:lnTo>
                      <a:pt x="0" y="54"/>
                    </a:lnTo>
                    <a:lnTo>
                      <a:pt x="0" y="54"/>
                    </a:lnTo>
                    <a:lnTo>
                      <a:pt x="0" y="55"/>
                    </a:lnTo>
                    <a:lnTo>
                      <a:pt x="0" y="56"/>
                    </a:lnTo>
                    <a:lnTo>
                      <a:pt x="0" y="55"/>
                    </a:lnTo>
                    <a:lnTo>
                      <a:pt x="0" y="56"/>
                    </a:lnTo>
                    <a:lnTo>
                      <a:pt x="0" y="55"/>
                    </a:lnTo>
                    <a:lnTo>
                      <a:pt x="0" y="56"/>
                    </a:lnTo>
                    <a:lnTo>
                      <a:pt x="0" y="56"/>
                    </a:lnTo>
                    <a:lnTo>
                      <a:pt x="0" y="56"/>
                    </a:lnTo>
                    <a:lnTo>
                      <a:pt x="0" y="56"/>
                    </a:lnTo>
                    <a:lnTo>
                      <a:pt x="0" y="56"/>
                    </a:lnTo>
                    <a:lnTo>
                      <a:pt x="0" y="56"/>
                    </a:lnTo>
                    <a:lnTo>
                      <a:pt x="0" y="57"/>
                    </a:lnTo>
                    <a:lnTo>
                      <a:pt x="0" y="57"/>
                    </a:lnTo>
                    <a:lnTo>
                      <a:pt x="0" y="57"/>
                    </a:lnTo>
                    <a:lnTo>
                      <a:pt x="0" y="58"/>
                    </a:lnTo>
                    <a:lnTo>
                      <a:pt x="0" y="58"/>
                    </a:lnTo>
                    <a:lnTo>
                      <a:pt x="0" y="59"/>
                    </a:lnTo>
                    <a:lnTo>
                      <a:pt x="0" y="59"/>
                    </a:lnTo>
                    <a:lnTo>
                      <a:pt x="0" y="59"/>
                    </a:lnTo>
                    <a:lnTo>
                      <a:pt x="0" y="59"/>
                    </a:lnTo>
                    <a:lnTo>
                      <a:pt x="0" y="59"/>
                    </a:lnTo>
                    <a:lnTo>
                      <a:pt x="0" y="60"/>
                    </a:lnTo>
                    <a:lnTo>
                      <a:pt x="0" y="60"/>
                    </a:lnTo>
                    <a:lnTo>
                      <a:pt x="0" y="61"/>
                    </a:lnTo>
                    <a:lnTo>
                      <a:pt x="0" y="61"/>
                    </a:lnTo>
                    <a:lnTo>
                      <a:pt x="0" y="61"/>
                    </a:lnTo>
                    <a:lnTo>
                      <a:pt x="0" y="61"/>
                    </a:lnTo>
                    <a:lnTo>
                      <a:pt x="0" y="61"/>
                    </a:lnTo>
                    <a:lnTo>
                      <a:pt x="0" y="60"/>
                    </a:lnTo>
                    <a:lnTo>
                      <a:pt x="0" y="61"/>
                    </a:lnTo>
                    <a:lnTo>
                      <a:pt x="0" y="62"/>
                    </a:lnTo>
                    <a:lnTo>
                      <a:pt x="0" y="61"/>
                    </a:lnTo>
                    <a:lnTo>
                      <a:pt x="0" y="61"/>
                    </a:lnTo>
                    <a:lnTo>
                      <a:pt x="0" y="62"/>
                    </a:lnTo>
                    <a:lnTo>
                      <a:pt x="0" y="61"/>
                    </a:lnTo>
                    <a:lnTo>
                      <a:pt x="0" y="61"/>
                    </a:lnTo>
                    <a:lnTo>
                      <a:pt x="0" y="61"/>
                    </a:lnTo>
                    <a:lnTo>
                      <a:pt x="0" y="61"/>
                    </a:lnTo>
                    <a:lnTo>
                      <a:pt x="0" y="61"/>
                    </a:lnTo>
                    <a:lnTo>
                      <a:pt x="0" y="61"/>
                    </a:lnTo>
                    <a:lnTo>
                      <a:pt x="0" y="61"/>
                    </a:lnTo>
                    <a:lnTo>
                      <a:pt x="0" y="62"/>
                    </a:lnTo>
                    <a:lnTo>
                      <a:pt x="0" y="62"/>
                    </a:lnTo>
                    <a:lnTo>
                      <a:pt x="0" y="61"/>
                    </a:lnTo>
                    <a:lnTo>
                      <a:pt x="0" y="62"/>
                    </a:lnTo>
                    <a:lnTo>
                      <a:pt x="0" y="62"/>
                    </a:lnTo>
                    <a:lnTo>
                      <a:pt x="0" y="62"/>
                    </a:lnTo>
                    <a:lnTo>
                      <a:pt x="0" y="62"/>
                    </a:lnTo>
                    <a:lnTo>
                      <a:pt x="0" y="62"/>
                    </a:lnTo>
                    <a:lnTo>
                      <a:pt x="0" y="62"/>
                    </a:lnTo>
                    <a:lnTo>
                      <a:pt x="0" y="62"/>
                    </a:lnTo>
                    <a:lnTo>
                      <a:pt x="0" y="62"/>
                    </a:lnTo>
                    <a:lnTo>
                      <a:pt x="0" y="61"/>
                    </a:lnTo>
                    <a:lnTo>
                      <a:pt x="0" y="62"/>
                    </a:lnTo>
                    <a:lnTo>
                      <a:pt x="0" y="60"/>
                    </a:lnTo>
                    <a:lnTo>
                      <a:pt x="0" y="61"/>
                    </a:lnTo>
                    <a:lnTo>
                      <a:pt x="0" y="60"/>
                    </a:lnTo>
                    <a:lnTo>
                      <a:pt x="0" y="61"/>
                    </a:lnTo>
                    <a:lnTo>
                      <a:pt x="0" y="61"/>
                    </a:lnTo>
                    <a:lnTo>
                      <a:pt x="0" y="60"/>
                    </a:lnTo>
                    <a:lnTo>
                      <a:pt x="0" y="61"/>
                    </a:lnTo>
                    <a:lnTo>
                      <a:pt x="0" y="60"/>
                    </a:lnTo>
                    <a:lnTo>
                      <a:pt x="0" y="60"/>
                    </a:lnTo>
                    <a:lnTo>
                      <a:pt x="0" y="59"/>
                    </a:lnTo>
                    <a:lnTo>
                      <a:pt x="0" y="59"/>
                    </a:lnTo>
                    <a:lnTo>
                      <a:pt x="0" y="60"/>
                    </a:lnTo>
                    <a:lnTo>
                      <a:pt x="0" y="60"/>
                    </a:lnTo>
                    <a:lnTo>
                      <a:pt x="0" y="61"/>
                    </a:lnTo>
                    <a:lnTo>
                      <a:pt x="0" y="61"/>
                    </a:lnTo>
                    <a:lnTo>
                      <a:pt x="0" y="61"/>
                    </a:lnTo>
                    <a:lnTo>
                      <a:pt x="0" y="62"/>
                    </a:lnTo>
                    <a:lnTo>
                      <a:pt x="0" y="61"/>
                    </a:lnTo>
                    <a:lnTo>
                      <a:pt x="0" y="61"/>
                    </a:lnTo>
                    <a:lnTo>
                      <a:pt x="0" y="61"/>
                    </a:lnTo>
                    <a:lnTo>
                      <a:pt x="0" y="62"/>
                    </a:lnTo>
                    <a:lnTo>
                      <a:pt x="0" y="62"/>
                    </a:lnTo>
                    <a:lnTo>
                      <a:pt x="0" y="62"/>
                    </a:lnTo>
                    <a:lnTo>
                      <a:pt x="0" y="62"/>
                    </a:lnTo>
                    <a:lnTo>
                      <a:pt x="0" y="62"/>
                    </a:lnTo>
                    <a:lnTo>
                      <a:pt x="0" y="62"/>
                    </a:lnTo>
                    <a:lnTo>
                      <a:pt x="0" y="62"/>
                    </a:lnTo>
                    <a:lnTo>
                      <a:pt x="0" y="62"/>
                    </a:lnTo>
                    <a:lnTo>
                      <a:pt x="0" y="61"/>
                    </a:lnTo>
                    <a:lnTo>
                      <a:pt x="0" y="62"/>
                    </a:lnTo>
                    <a:lnTo>
                      <a:pt x="0" y="61"/>
                    </a:lnTo>
                    <a:lnTo>
                      <a:pt x="0" y="61"/>
                    </a:lnTo>
                    <a:lnTo>
                      <a:pt x="0" y="61"/>
                    </a:lnTo>
                    <a:lnTo>
                      <a:pt x="0" y="62"/>
                    </a:lnTo>
                    <a:lnTo>
                      <a:pt x="0" y="62"/>
                    </a:lnTo>
                    <a:lnTo>
                      <a:pt x="0" y="62"/>
                    </a:lnTo>
                    <a:lnTo>
                      <a:pt x="0" y="61"/>
                    </a:lnTo>
                    <a:lnTo>
                      <a:pt x="0" y="62"/>
                    </a:lnTo>
                    <a:lnTo>
                      <a:pt x="0" y="62"/>
                    </a:lnTo>
                    <a:lnTo>
                      <a:pt x="0" y="62"/>
                    </a:lnTo>
                    <a:lnTo>
                      <a:pt x="0" y="63"/>
                    </a:lnTo>
                    <a:lnTo>
                      <a:pt x="0" y="63"/>
                    </a:lnTo>
                    <a:lnTo>
                      <a:pt x="0" y="63"/>
                    </a:lnTo>
                    <a:lnTo>
                      <a:pt x="0" y="64"/>
                    </a:lnTo>
                    <a:lnTo>
                      <a:pt x="0" y="64"/>
                    </a:lnTo>
                    <a:lnTo>
                      <a:pt x="0" y="64"/>
                    </a:lnTo>
                    <a:lnTo>
                      <a:pt x="0" y="64"/>
                    </a:lnTo>
                    <a:lnTo>
                      <a:pt x="0" y="65"/>
                    </a:lnTo>
                    <a:lnTo>
                      <a:pt x="0" y="64"/>
                    </a:lnTo>
                    <a:lnTo>
                      <a:pt x="0" y="63"/>
                    </a:lnTo>
                    <a:lnTo>
                      <a:pt x="0" y="63"/>
                    </a:lnTo>
                    <a:lnTo>
                      <a:pt x="0" y="63"/>
                    </a:lnTo>
                    <a:lnTo>
                      <a:pt x="0" y="63"/>
                    </a:lnTo>
                    <a:lnTo>
                      <a:pt x="0" y="62"/>
                    </a:lnTo>
                    <a:lnTo>
                      <a:pt x="0" y="62"/>
                    </a:lnTo>
                    <a:lnTo>
                      <a:pt x="0" y="62"/>
                    </a:lnTo>
                    <a:lnTo>
                      <a:pt x="0" y="61"/>
                    </a:lnTo>
                    <a:lnTo>
                      <a:pt x="0" y="62"/>
                    </a:lnTo>
                    <a:lnTo>
                      <a:pt x="0" y="62"/>
                    </a:lnTo>
                    <a:lnTo>
                      <a:pt x="0" y="62"/>
                    </a:lnTo>
                    <a:lnTo>
                      <a:pt x="0" y="61"/>
                    </a:lnTo>
                    <a:lnTo>
                      <a:pt x="0" y="61"/>
                    </a:lnTo>
                    <a:lnTo>
                      <a:pt x="0" y="61"/>
                    </a:lnTo>
                    <a:lnTo>
                      <a:pt x="0" y="61"/>
                    </a:lnTo>
                    <a:lnTo>
                      <a:pt x="0" y="62"/>
                    </a:lnTo>
                    <a:lnTo>
                      <a:pt x="0" y="62"/>
                    </a:lnTo>
                    <a:lnTo>
                      <a:pt x="0" y="62"/>
                    </a:lnTo>
                    <a:lnTo>
                      <a:pt x="0" y="62"/>
                    </a:lnTo>
                    <a:lnTo>
                      <a:pt x="0" y="62"/>
                    </a:lnTo>
                    <a:lnTo>
                      <a:pt x="0" y="61"/>
                    </a:lnTo>
                    <a:lnTo>
                      <a:pt x="0" y="62"/>
                    </a:lnTo>
                    <a:lnTo>
                      <a:pt x="0" y="61"/>
                    </a:lnTo>
                    <a:lnTo>
                      <a:pt x="0" y="62"/>
                    </a:lnTo>
                    <a:lnTo>
                      <a:pt x="0" y="61"/>
                    </a:lnTo>
                    <a:lnTo>
                      <a:pt x="0" y="62"/>
                    </a:lnTo>
                    <a:lnTo>
                      <a:pt x="0" y="62"/>
                    </a:lnTo>
                    <a:lnTo>
                      <a:pt x="0" y="62"/>
                    </a:lnTo>
                    <a:lnTo>
                      <a:pt x="0" y="62"/>
                    </a:lnTo>
                    <a:lnTo>
                      <a:pt x="0" y="62"/>
                    </a:lnTo>
                    <a:lnTo>
                      <a:pt x="0" y="62"/>
                    </a:lnTo>
                    <a:lnTo>
                      <a:pt x="0" y="63"/>
                    </a:lnTo>
                    <a:lnTo>
                      <a:pt x="0" y="63"/>
                    </a:lnTo>
                    <a:lnTo>
                      <a:pt x="0" y="62"/>
                    </a:lnTo>
                    <a:lnTo>
                      <a:pt x="0" y="63"/>
                    </a:lnTo>
                    <a:lnTo>
                      <a:pt x="0" y="62"/>
                    </a:lnTo>
                    <a:lnTo>
                      <a:pt x="0" y="63"/>
                    </a:lnTo>
                    <a:lnTo>
                      <a:pt x="0" y="64"/>
                    </a:lnTo>
                    <a:lnTo>
                      <a:pt x="0" y="63"/>
                    </a:lnTo>
                    <a:lnTo>
                      <a:pt x="0" y="63"/>
                    </a:lnTo>
                    <a:lnTo>
                      <a:pt x="0" y="64"/>
                    </a:lnTo>
                    <a:lnTo>
                      <a:pt x="0" y="64"/>
                    </a:lnTo>
                    <a:lnTo>
                      <a:pt x="0" y="64"/>
                    </a:lnTo>
                    <a:lnTo>
                      <a:pt x="0" y="63"/>
                    </a:lnTo>
                    <a:lnTo>
                      <a:pt x="0" y="64"/>
                    </a:lnTo>
                    <a:lnTo>
                      <a:pt x="0" y="63"/>
                    </a:lnTo>
                    <a:lnTo>
                      <a:pt x="0" y="64"/>
                    </a:lnTo>
                    <a:lnTo>
                      <a:pt x="0" y="63"/>
                    </a:lnTo>
                    <a:lnTo>
                      <a:pt x="0" y="63"/>
                    </a:lnTo>
                    <a:lnTo>
                      <a:pt x="0" y="63"/>
                    </a:lnTo>
                    <a:lnTo>
                      <a:pt x="0" y="62"/>
                    </a:lnTo>
                    <a:lnTo>
                      <a:pt x="0" y="62"/>
                    </a:lnTo>
                    <a:lnTo>
                      <a:pt x="0" y="61"/>
                    </a:lnTo>
                    <a:lnTo>
                      <a:pt x="0" y="60"/>
                    </a:lnTo>
                    <a:lnTo>
                      <a:pt x="0" y="61"/>
                    </a:lnTo>
                    <a:lnTo>
                      <a:pt x="0" y="61"/>
                    </a:lnTo>
                    <a:lnTo>
                      <a:pt x="0" y="60"/>
                    </a:lnTo>
                    <a:lnTo>
                      <a:pt x="0" y="60"/>
                    </a:lnTo>
                    <a:lnTo>
                      <a:pt x="0" y="59"/>
                    </a:lnTo>
                    <a:lnTo>
                      <a:pt x="0" y="59"/>
                    </a:lnTo>
                    <a:lnTo>
                      <a:pt x="0" y="58"/>
                    </a:lnTo>
                    <a:lnTo>
                      <a:pt x="0" y="58"/>
                    </a:lnTo>
                    <a:lnTo>
                      <a:pt x="0" y="57"/>
                    </a:lnTo>
                    <a:lnTo>
                      <a:pt x="0" y="56"/>
                    </a:lnTo>
                    <a:lnTo>
                      <a:pt x="0" y="56"/>
                    </a:lnTo>
                    <a:lnTo>
                      <a:pt x="0" y="55"/>
                    </a:lnTo>
                    <a:lnTo>
                      <a:pt x="0" y="54"/>
                    </a:lnTo>
                    <a:lnTo>
                      <a:pt x="0" y="54"/>
                    </a:lnTo>
                    <a:lnTo>
                      <a:pt x="0" y="54"/>
                    </a:lnTo>
                    <a:lnTo>
                      <a:pt x="0" y="53"/>
                    </a:lnTo>
                    <a:lnTo>
                      <a:pt x="0" y="54"/>
                    </a:lnTo>
                    <a:lnTo>
                      <a:pt x="0" y="54"/>
                    </a:lnTo>
                    <a:lnTo>
                      <a:pt x="0" y="54"/>
                    </a:lnTo>
                    <a:lnTo>
                      <a:pt x="0" y="54"/>
                    </a:lnTo>
                    <a:lnTo>
                      <a:pt x="0" y="55"/>
                    </a:lnTo>
                    <a:lnTo>
                      <a:pt x="0" y="55"/>
                    </a:lnTo>
                    <a:lnTo>
                      <a:pt x="0" y="56"/>
                    </a:lnTo>
                    <a:lnTo>
                      <a:pt x="0" y="55"/>
                    </a:lnTo>
                    <a:lnTo>
                      <a:pt x="0" y="56"/>
                    </a:lnTo>
                    <a:lnTo>
                      <a:pt x="0" y="56"/>
                    </a:lnTo>
                    <a:lnTo>
                      <a:pt x="0" y="56"/>
                    </a:lnTo>
                    <a:lnTo>
                      <a:pt x="0" y="57"/>
                    </a:lnTo>
                    <a:lnTo>
                      <a:pt x="0" y="57"/>
                    </a:lnTo>
                    <a:lnTo>
                      <a:pt x="0" y="58"/>
                    </a:lnTo>
                    <a:lnTo>
                      <a:pt x="0" y="59"/>
                    </a:lnTo>
                    <a:lnTo>
                      <a:pt x="0" y="59"/>
                    </a:lnTo>
                    <a:lnTo>
                      <a:pt x="0" y="59"/>
                    </a:lnTo>
                    <a:lnTo>
                      <a:pt x="0" y="59"/>
                    </a:lnTo>
                    <a:lnTo>
                      <a:pt x="0" y="60"/>
                    </a:lnTo>
                    <a:lnTo>
                      <a:pt x="0" y="60"/>
                    </a:lnTo>
                    <a:lnTo>
                      <a:pt x="0" y="59"/>
                    </a:lnTo>
                    <a:lnTo>
                      <a:pt x="0" y="60"/>
                    </a:lnTo>
                    <a:lnTo>
                      <a:pt x="0" y="60"/>
                    </a:lnTo>
                    <a:lnTo>
                      <a:pt x="0" y="60"/>
                    </a:lnTo>
                    <a:lnTo>
                      <a:pt x="0" y="59"/>
                    </a:lnTo>
                    <a:lnTo>
                      <a:pt x="0" y="59"/>
                    </a:lnTo>
                    <a:lnTo>
                      <a:pt x="0" y="59"/>
                    </a:lnTo>
                    <a:lnTo>
                      <a:pt x="0" y="58"/>
                    </a:lnTo>
                    <a:lnTo>
                      <a:pt x="0" y="58"/>
                    </a:lnTo>
                    <a:lnTo>
                      <a:pt x="0" y="57"/>
                    </a:lnTo>
                    <a:lnTo>
                      <a:pt x="0" y="58"/>
                    </a:lnTo>
                    <a:lnTo>
                      <a:pt x="0" y="58"/>
                    </a:lnTo>
                    <a:lnTo>
                      <a:pt x="0" y="58"/>
                    </a:lnTo>
                    <a:lnTo>
                      <a:pt x="0" y="58"/>
                    </a:lnTo>
                    <a:lnTo>
                      <a:pt x="0" y="57"/>
                    </a:lnTo>
                    <a:lnTo>
                      <a:pt x="0" y="58"/>
                    </a:lnTo>
                    <a:lnTo>
                      <a:pt x="0" y="59"/>
                    </a:lnTo>
                    <a:lnTo>
                      <a:pt x="0" y="59"/>
                    </a:lnTo>
                    <a:lnTo>
                      <a:pt x="0" y="59"/>
                    </a:lnTo>
                    <a:lnTo>
                      <a:pt x="0" y="59"/>
                    </a:lnTo>
                    <a:lnTo>
                      <a:pt x="0" y="60"/>
                    </a:lnTo>
                    <a:lnTo>
                      <a:pt x="0" y="65"/>
                    </a:lnTo>
                    <a:lnTo>
                      <a:pt x="0" y="60"/>
                    </a:lnTo>
                    <a:lnTo>
                      <a:pt x="0" y="57"/>
                    </a:lnTo>
                    <a:lnTo>
                      <a:pt x="0" y="55"/>
                    </a:lnTo>
                    <a:lnTo>
                      <a:pt x="0" y="54"/>
                    </a:lnTo>
                    <a:lnTo>
                      <a:pt x="0" y="53"/>
                    </a:lnTo>
                    <a:lnTo>
                      <a:pt x="0" y="52"/>
                    </a:lnTo>
                    <a:lnTo>
                      <a:pt x="0" y="52"/>
                    </a:lnTo>
                    <a:lnTo>
                      <a:pt x="0" y="51"/>
                    </a:lnTo>
                    <a:lnTo>
                      <a:pt x="0" y="50"/>
                    </a:lnTo>
                    <a:lnTo>
                      <a:pt x="0" y="49"/>
                    </a:lnTo>
                    <a:lnTo>
                      <a:pt x="0" y="49"/>
                    </a:lnTo>
                    <a:lnTo>
                      <a:pt x="0" y="49"/>
                    </a:lnTo>
                    <a:lnTo>
                      <a:pt x="0" y="48"/>
                    </a:lnTo>
                    <a:lnTo>
                      <a:pt x="0" y="48"/>
                    </a:lnTo>
                    <a:lnTo>
                      <a:pt x="0" y="48"/>
                    </a:lnTo>
                    <a:lnTo>
                      <a:pt x="0" y="46"/>
                    </a:lnTo>
                    <a:lnTo>
                      <a:pt x="0" y="46"/>
                    </a:lnTo>
                    <a:lnTo>
                      <a:pt x="0" y="45"/>
                    </a:lnTo>
                    <a:lnTo>
                      <a:pt x="0" y="43"/>
                    </a:lnTo>
                    <a:lnTo>
                      <a:pt x="0" y="43"/>
                    </a:lnTo>
                    <a:lnTo>
                      <a:pt x="0" y="42"/>
                    </a:lnTo>
                    <a:lnTo>
                      <a:pt x="0" y="41"/>
                    </a:lnTo>
                    <a:lnTo>
                      <a:pt x="0" y="40"/>
                    </a:lnTo>
                    <a:lnTo>
                      <a:pt x="0" y="39"/>
                    </a:lnTo>
                    <a:lnTo>
                      <a:pt x="0" y="38"/>
                    </a:lnTo>
                    <a:lnTo>
                      <a:pt x="0" y="38"/>
                    </a:lnTo>
                    <a:lnTo>
                      <a:pt x="0" y="37"/>
                    </a:lnTo>
                    <a:lnTo>
                      <a:pt x="0" y="37"/>
                    </a:lnTo>
                    <a:lnTo>
                      <a:pt x="0" y="35"/>
                    </a:lnTo>
                    <a:lnTo>
                      <a:pt x="0" y="33"/>
                    </a:lnTo>
                    <a:lnTo>
                      <a:pt x="0" y="33"/>
                    </a:lnTo>
                    <a:lnTo>
                      <a:pt x="0" y="33"/>
                    </a:lnTo>
                    <a:lnTo>
                      <a:pt x="0" y="32"/>
                    </a:lnTo>
                    <a:lnTo>
                      <a:pt x="0" y="31"/>
                    </a:lnTo>
                    <a:lnTo>
                      <a:pt x="0" y="31"/>
                    </a:lnTo>
                    <a:lnTo>
                      <a:pt x="0" y="30"/>
                    </a:lnTo>
                    <a:lnTo>
                      <a:pt x="0" y="30"/>
                    </a:lnTo>
                    <a:lnTo>
                      <a:pt x="0" y="30"/>
                    </a:lnTo>
                    <a:lnTo>
                      <a:pt x="0" y="29"/>
                    </a:lnTo>
                    <a:lnTo>
                      <a:pt x="0" y="29"/>
                    </a:lnTo>
                    <a:lnTo>
                      <a:pt x="0" y="27"/>
                    </a:lnTo>
                    <a:lnTo>
                      <a:pt x="0" y="25"/>
                    </a:lnTo>
                    <a:lnTo>
                      <a:pt x="0" y="25"/>
                    </a:lnTo>
                    <a:lnTo>
                      <a:pt x="0" y="24"/>
                    </a:lnTo>
                    <a:lnTo>
                      <a:pt x="0" y="24"/>
                    </a:lnTo>
                    <a:lnTo>
                      <a:pt x="0" y="23"/>
                    </a:lnTo>
                    <a:lnTo>
                      <a:pt x="0" y="24"/>
                    </a:lnTo>
                    <a:lnTo>
                      <a:pt x="0" y="23"/>
                    </a:lnTo>
                    <a:lnTo>
                      <a:pt x="0" y="22"/>
                    </a:lnTo>
                    <a:lnTo>
                      <a:pt x="0" y="22"/>
                    </a:lnTo>
                    <a:lnTo>
                      <a:pt x="0" y="22"/>
                    </a:lnTo>
                    <a:lnTo>
                      <a:pt x="0" y="21"/>
                    </a:lnTo>
                    <a:lnTo>
                      <a:pt x="0" y="21"/>
                    </a:lnTo>
                    <a:lnTo>
                      <a:pt x="0" y="21"/>
                    </a:lnTo>
                    <a:lnTo>
                      <a:pt x="0" y="20"/>
                    </a:lnTo>
                    <a:lnTo>
                      <a:pt x="0" y="21"/>
                    </a:lnTo>
                    <a:lnTo>
                      <a:pt x="0" y="20"/>
                    </a:lnTo>
                    <a:lnTo>
                      <a:pt x="0" y="20"/>
                    </a:lnTo>
                    <a:lnTo>
                      <a:pt x="0" y="19"/>
                    </a:lnTo>
                    <a:lnTo>
                      <a:pt x="0" y="20"/>
                    </a:lnTo>
                    <a:lnTo>
                      <a:pt x="0" y="20"/>
                    </a:lnTo>
                    <a:lnTo>
                      <a:pt x="0" y="19"/>
                    </a:lnTo>
                    <a:lnTo>
                      <a:pt x="0" y="20"/>
                    </a:lnTo>
                    <a:lnTo>
                      <a:pt x="0" y="20"/>
                    </a:lnTo>
                    <a:lnTo>
                      <a:pt x="0" y="21"/>
                    </a:lnTo>
                    <a:lnTo>
                      <a:pt x="0" y="20"/>
                    </a:lnTo>
                    <a:lnTo>
                      <a:pt x="0" y="20"/>
                    </a:lnTo>
                    <a:lnTo>
                      <a:pt x="0" y="21"/>
                    </a:lnTo>
                    <a:lnTo>
                      <a:pt x="0" y="21"/>
                    </a:lnTo>
                    <a:lnTo>
                      <a:pt x="0" y="20"/>
                    </a:lnTo>
                    <a:lnTo>
                      <a:pt x="0" y="20"/>
                    </a:lnTo>
                    <a:lnTo>
                      <a:pt x="0" y="20"/>
                    </a:lnTo>
                    <a:lnTo>
                      <a:pt x="0" y="19"/>
                    </a:lnTo>
                    <a:lnTo>
                      <a:pt x="0" y="19"/>
                    </a:lnTo>
                    <a:lnTo>
                      <a:pt x="0" y="19"/>
                    </a:lnTo>
                    <a:lnTo>
                      <a:pt x="0" y="18"/>
                    </a:lnTo>
                    <a:lnTo>
                      <a:pt x="0" y="17"/>
                    </a:lnTo>
                    <a:lnTo>
                      <a:pt x="0" y="17"/>
                    </a:lnTo>
                    <a:lnTo>
                      <a:pt x="0" y="17"/>
                    </a:lnTo>
                    <a:lnTo>
                      <a:pt x="0" y="17"/>
                    </a:lnTo>
                    <a:lnTo>
                      <a:pt x="0" y="17"/>
                    </a:lnTo>
                    <a:lnTo>
                      <a:pt x="0" y="15"/>
                    </a:lnTo>
                    <a:lnTo>
                      <a:pt x="0" y="14"/>
                    </a:lnTo>
                    <a:lnTo>
                      <a:pt x="0" y="14"/>
                    </a:lnTo>
                    <a:lnTo>
                      <a:pt x="0" y="14"/>
                    </a:lnTo>
                    <a:lnTo>
                      <a:pt x="0" y="14"/>
                    </a:lnTo>
                    <a:lnTo>
                      <a:pt x="0" y="14"/>
                    </a:lnTo>
                    <a:lnTo>
                      <a:pt x="0" y="14"/>
                    </a:lnTo>
                    <a:lnTo>
                      <a:pt x="0" y="13"/>
                    </a:lnTo>
                    <a:lnTo>
                      <a:pt x="0" y="13"/>
                    </a:lnTo>
                    <a:lnTo>
                      <a:pt x="0" y="13"/>
                    </a:lnTo>
                    <a:lnTo>
                      <a:pt x="0" y="13"/>
                    </a:lnTo>
                    <a:lnTo>
                      <a:pt x="0" y="12"/>
                    </a:lnTo>
                    <a:lnTo>
                      <a:pt x="0" y="12"/>
                    </a:lnTo>
                    <a:lnTo>
                      <a:pt x="0" y="13"/>
                    </a:lnTo>
                    <a:lnTo>
                      <a:pt x="0" y="13"/>
                    </a:lnTo>
                    <a:lnTo>
                      <a:pt x="0" y="13"/>
                    </a:lnTo>
                    <a:lnTo>
                      <a:pt x="0" y="13"/>
                    </a:lnTo>
                    <a:lnTo>
                      <a:pt x="0" y="13"/>
                    </a:lnTo>
                    <a:lnTo>
                      <a:pt x="0" y="14"/>
                    </a:lnTo>
                    <a:lnTo>
                      <a:pt x="0" y="14"/>
                    </a:lnTo>
                    <a:lnTo>
                      <a:pt x="0" y="14"/>
                    </a:lnTo>
                    <a:lnTo>
                      <a:pt x="0" y="13"/>
                    </a:lnTo>
                    <a:lnTo>
                      <a:pt x="0" y="13"/>
                    </a:lnTo>
                    <a:lnTo>
                      <a:pt x="0" y="14"/>
                    </a:lnTo>
                    <a:lnTo>
                      <a:pt x="0" y="13"/>
                    </a:lnTo>
                    <a:lnTo>
                      <a:pt x="0" y="13"/>
                    </a:lnTo>
                    <a:lnTo>
                      <a:pt x="0" y="12"/>
                    </a:lnTo>
                    <a:lnTo>
                      <a:pt x="0" y="11"/>
                    </a:lnTo>
                    <a:lnTo>
                      <a:pt x="0" y="11"/>
                    </a:lnTo>
                    <a:lnTo>
                      <a:pt x="0" y="11"/>
                    </a:lnTo>
                    <a:lnTo>
                      <a:pt x="0" y="11"/>
                    </a:lnTo>
                    <a:lnTo>
                      <a:pt x="0" y="10"/>
                    </a:lnTo>
                    <a:lnTo>
                      <a:pt x="0" y="11"/>
                    </a:lnTo>
                    <a:lnTo>
                      <a:pt x="0" y="10"/>
                    </a:lnTo>
                    <a:lnTo>
                      <a:pt x="0" y="9"/>
                    </a:lnTo>
                    <a:lnTo>
                      <a:pt x="0" y="9"/>
                    </a:lnTo>
                    <a:lnTo>
                      <a:pt x="0" y="9"/>
                    </a:lnTo>
                    <a:lnTo>
                      <a:pt x="0" y="9"/>
                    </a:lnTo>
                    <a:lnTo>
                      <a:pt x="0" y="8"/>
                    </a:lnTo>
                    <a:lnTo>
                      <a:pt x="0" y="8"/>
                    </a:lnTo>
                    <a:lnTo>
                      <a:pt x="0" y="8"/>
                    </a:lnTo>
                    <a:lnTo>
                      <a:pt x="0" y="8"/>
                    </a:lnTo>
                    <a:lnTo>
                      <a:pt x="0" y="9"/>
                    </a:lnTo>
                    <a:lnTo>
                      <a:pt x="0" y="8"/>
                    </a:lnTo>
                    <a:lnTo>
                      <a:pt x="0" y="8"/>
                    </a:lnTo>
                    <a:lnTo>
                      <a:pt x="0" y="8"/>
                    </a:lnTo>
                    <a:lnTo>
                      <a:pt x="0" y="9"/>
                    </a:lnTo>
                    <a:lnTo>
                      <a:pt x="0" y="8"/>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1"/>
                    </a:lnTo>
                    <a:lnTo>
                      <a:pt x="0" y="11"/>
                    </a:lnTo>
                    <a:lnTo>
                      <a:pt x="0" y="12"/>
                    </a:lnTo>
                    <a:lnTo>
                      <a:pt x="0" y="11"/>
                    </a:lnTo>
                    <a:lnTo>
                      <a:pt x="0" y="12"/>
                    </a:lnTo>
                    <a:lnTo>
                      <a:pt x="0" y="12"/>
                    </a:lnTo>
                    <a:lnTo>
                      <a:pt x="0" y="12"/>
                    </a:lnTo>
                    <a:lnTo>
                      <a:pt x="0" y="13"/>
                    </a:lnTo>
                    <a:lnTo>
                      <a:pt x="0" y="12"/>
                    </a:lnTo>
                    <a:lnTo>
                      <a:pt x="0" y="13"/>
                    </a:lnTo>
                    <a:lnTo>
                      <a:pt x="0" y="12"/>
                    </a:lnTo>
                    <a:lnTo>
                      <a:pt x="0" y="13"/>
                    </a:lnTo>
                    <a:lnTo>
                      <a:pt x="0" y="12"/>
                    </a:lnTo>
                    <a:lnTo>
                      <a:pt x="0" y="12"/>
                    </a:lnTo>
                    <a:lnTo>
                      <a:pt x="0" y="12"/>
                    </a:lnTo>
                    <a:lnTo>
                      <a:pt x="0" y="13"/>
                    </a:lnTo>
                    <a:lnTo>
                      <a:pt x="0" y="13"/>
                    </a:lnTo>
                    <a:lnTo>
                      <a:pt x="0" y="13"/>
                    </a:lnTo>
                    <a:lnTo>
                      <a:pt x="0" y="13"/>
                    </a:lnTo>
                    <a:lnTo>
                      <a:pt x="0" y="13"/>
                    </a:lnTo>
                    <a:lnTo>
                      <a:pt x="0" y="12"/>
                    </a:lnTo>
                    <a:lnTo>
                      <a:pt x="0" y="13"/>
                    </a:lnTo>
                    <a:lnTo>
                      <a:pt x="0" y="12"/>
                    </a:lnTo>
                    <a:lnTo>
                      <a:pt x="0" y="13"/>
                    </a:lnTo>
                    <a:lnTo>
                      <a:pt x="0" y="13"/>
                    </a:lnTo>
                    <a:lnTo>
                      <a:pt x="0" y="12"/>
                    </a:lnTo>
                    <a:lnTo>
                      <a:pt x="0" y="13"/>
                    </a:lnTo>
                    <a:lnTo>
                      <a:pt x="0" y="13"/>
                    </a:lnTo>
                    <a:lnTo>
                      <a:pt x="0" y="12"/>
                    </a:lnTo>
                    <a:lnTo>
                      <a:pt x="0" y="12"/>
                    </a:lnTo>
                    <a:lnTo>
                      <a:pt x="0" y="11"/>
                    </a:lnTo>
                    <a:lnTo>
                      <a:pt x="0" y="12"/>
                    </a:lnTo>
                    <a:lnTo>
                      <a:pt x="0" y="12"/>
                    </a:lnTo>
                    <a:lnTo>
                      <a:pt x="0" y="12"/>
                    </a:lnTo>
                    <a:lnTo>
                      <a:pt x="0" y="12"/>
                    </a:lnTo>
                    <a:lnTo>
                      <a:pt x="0" y="13"/>
                    </a:lnTo>
                    <a:lnTo>
                      <a:pt x="0" y="11"/>
                    </a:lnTo>
                    <a:lnTo>
                      <a:pt x="0" y="11"/>
                    </a:lnTo>
                    <a:lnTo>
                      <a:pt x="0" y="11"/>
                    </a:lnTo>
                    <a:lnTo>
                      <a:pt x="0" y="12"/>
                    </a:lnTo>
                    <a:lnTo>
                      <a:pt x="0" y="12"/>
                    </a:lnTo>
                    <a:lnTo>
                      <a:pt x="0" y="11"/>
                    </a:lnTo>
                    <a:lnTo>
                      <a:pt x="0" y="11"/>
                    </a:lnTo>
                    <a:lnTo>
                      <a:pt x="0" y="11"/>
                    </a:lnTo>
                    <a:lnTo>
                      <a:pt x="0" y="11"/>
                    </a:lnTo>
                    <a:lnTo>
                      <a:pt x="0" y="11"/>
                    </a:lnTo>
                    <a:lnTo>
                      <a:pt x="0" y="11"/>
                    </a:lnTo>
                    <a:lnTo>
                      <a:pt x="0" y="10"/>
                    </a:lnTo>
                    <a:lnTo>
                      <a:pt x="0" y="11"/>
                    </a:lnTo>
                    <a:lnTo>
                      <a:pt x="0" y="10"/>
                    </a:lnTo>
                    <a:lnTo>
                      <a:pt x="0" y="10"/>
                    </a:lnTo>
                    <a:lnTo>
                      <a:pt x="0" y="10"/>
                    </a:lnTo>
                    <a:lnTo>
                      <a:pt x="0" y="10"/>
                    </a:lnTo>
                    <a:lnTo>
                      <a:pt x="0" y="10"/>
                    </a:lnTo>
                    <a:lnTo>
                      <a:pt x="0" y="10"/>
                    </a:lnTo>
                    <a:lnTo>
                      <a:pt x="0" y="9"/>
                    </a:lnTo>
                    <a:lnTo>
                      <a:pt x="0" y="9"/>
                    </a:lnTo>
                    <a:lnTo>
                      <a:pt x="0" y="9"/>
                    </a:lnTo>
                    <a:lnTo>
                      <a:pt x="0" y="9"/>
                    </a:lnTo>
                    <a:lnTo>
                      <a:pt x="0" y="9"/>
                    </a:lnTo>
                    <a:lnTo>
                      <a:pt x="0" y="10"/>
                    </a:lnTo>
                    <a:lnTo>
                      <a:pt x="0" y="10"/>
                    </a:lnTo>
                    <a:lnTo>
                      <a:pt x="0" y="11"/>
                    </a:lnTo>
                    <a:lnTo>
                      <a:pt x="0" y="11"/>
                    </a:lnTo>
                    <a:lnTo>
                      <a:pt x="0" y="11"/>
                    </a:lnTo>
                    <a:lnTo>
                      <a:pt x="0" y="10"/>
                    </a:lnTo>
                    <a:lnTo>
                      <a:pt x="0" y="10"/>
                    </a:lnTo>
                    <a:lnTo>
                      <a:pt x="0" y="9"/>
                    </a:lnTo>
                    <a:lnTo>
                      <a:pt x="0" y="10"/>
                    </a:lnTo>
                    <a:lnTo>
                      <a:pt x="0" y="9"/>
                    </a:lnTo>
                    <a:lnTo>
                      <a:pt x="0" y="10"/>
                    </a:lnTo>
                    <a:lnTo>
                      <a:pt x="0" y="10"/>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8"/>
                    </a:lnTo>
                    <a:lnTo>
                      <a:pt x="0" y="9"/>
                    </a:lnTo>
                    <a:lnTo>
                      <a:pt x="0" y="10"/>
                    </a:lnTo>
                    <a:lnTo>
                      <a:pt x="0" y="9"/>
                    </a:lnTo>
                    <a:lnTo>
                      <a:pt x="0" y="10"/>
                    </a:lnTo>
                    <a:lnTo>
                      <a:pt x="0" y="11"/>
                    </a:lnTo>
                    <a:lnTo>
                      <a:pt x="0" y="11"/>
                    </a:lnTo>
                    <a:lnTo>
                      <a:pt x="0" y="11"/>
                    </a:lnTo>
                    <a:lnTo>
                      <a:pt x="0" y="12"/>
                    </a:lnTo>
                    <a:lnTo>
                      <a:pt x="0" y="13"/>
                    </a:lnTo>
                    <a:lnTo>
                      <a:pt x="0" y="12"/>
                    </a:lnTo>
                    <a:lnTo>
                      <a:pt x="0" y="12"/>
                    </a:lnTo>
                    <a:lnTo>
                      <a:pt x="0" y="13"/>
                    </a:lnTo>
                    <a:lnTo>
                      <a:pt x="0" y="12"/>
                    </a:lnTo>
                    <a:lnTo>
                      <a:pt x="0" y="12"/>
                    </a:lnTo>
                    <a:lnTo>
                      <a:pt x="0" y="11"/>
                    </a:lnTo>
                    <a:lnTo>
                      <a:pt x="0" y="10"/>
                    </a:lnTo>
                    <a:lnTo>
                      <a:pt x="0" y="9"/>
                    </a:lnTo>
                    <a:lnTo>
                      <a:pt x="0" y="9"/>
                    </a:lnTo>
                    <a:lnTo>
                      <a:pt x="0" y="9"/>
                    </a:lnTo>
                    <a:lnTo>
                      <a:pt x="0" y="10"/>
                    </a:lnTo>
                    <a:lnTo>
                      <a:pt x="0" y="9"/>
                    </a:lnTo>
                    <a:lnTo>
                      <a:pt x="0" y="9"/>
                    </a:lnTo>
                    <a:lnTo>
                      <a:pt x="0" y="9"/>
                    </a:lnTo>
                    <a:lnTo>
                      <a:pt x="0" y="10"/>
                    </a:lnTo>
                    <a:lnTo>
                      <a:pt x="0" y="9"/>
                    </a:lnTo>
                    <a:lnTo>
                      <a:pt x="0" y="10"/>
                    </a:lnTo>
                    <a:lnTo>
                      <a:pt x="0" y="9"/>
                    </a:lnTo>
                    <a:lnTo>
                      <a:pt x="0" y="9"/>
                    </a:lnTo>
                    <a:lnTo>
                      <a:pt x="0" y="9"/>
                    </a:lnTo>
                    <a:lnTo>
                      <a:pt x="0" y="10"/>
                    </a:lnTo>
                    <a:lnTo>
                      <a:pt x="0" y="10"/>
                    </a:lnTo>
                    <a:lnTo>
                      <a:pt x="0" y="10"/>
                    </a:lnTo>
                    <a:lnTo>
                      <a:pt x="0" y="10"/>
                    </a:lnTo>
                    <a:lnTo>
                      <a:pt x="0" y="9"/>
                    </a:lnTo>
                    <a:lnTo>
                      <a:pt x="0" y="10"/>
                    </a:lnTo>
                    <a:lnTo>
                      <a:pt x="0" y="10"/>
                    </a:lnTo>
                    <a:lnTo>
                      <a:pt x="0" y="10"/>
                    </a:lnTo>
                    <a:lnTo>
                      <a:pt x="0" y="9"/>
                    </a:lnTo>
                    <a:lnTo>
                      <a:pt x="0" y="10"/>
                    </a:lnTo>
                    <a:lnTo>
                      <a:pt x="0" y="10"/>
                    </a:lnTo>
                    <a:lnTo>
                      <a:pt x="0" y="10"/>
                    </a:lnTo>
                    <a:lnTo>
                      <a:pt x="0" y="9"/>
                    </a:lnTo>
                    <a:lnTo>
                      <a:pt x="0" y="9"/>
                    </a:lnTo>
                    <a:lnTo>
                      <a:pt x="0" y="10"/>
                    </a:lnTo>
                    <a:lnTo>
                      <a:pt x="0" y="10"/>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8"/>
                    </a:lnTo>
                    <a:lnTo>
                      <a:pt x="0" y="8"/>
                    </a:lnTo>
                    <a:lnTo>
                      <a:pt x="0" y="8"/>
                    </a:lnTo>
                    <a:lnTo>
                      <a:pt x="0" y="9"/>
                    </a:lnTo>
                    <a:lnTo>
                      <a:pt x="0" y="8"/>
                    </a:lnTo>
                    <a:lnTo>
                      <a:pt x="0" y="8"/>
                    </a:lnTo>
                    <a:lnTo>
                      <a:pt x="0" y="8"/>
                    </a:lnTo>
                    <a:lnTo>
                      <a:pt x="0" y="8"/>
                    </a:lnTo>
                    <a:lnTo>
                      <a:pt x="0" y="7"/>
                    </a:lnTo>
                    <a:lnTo>
                      <a:pt x="0" y="6"/>
                    </a:lnTo>
                    <a:lnTo>
                      <a:pt x="0" y="7"/>
                    </a:lnTo>
                    <a:lnTo>
                      <a:pt x="0" y="6"/>
                    </a:lnTo>
                    <a:lnTo>
                      <a:pt x="0" y="6"/>
                    </a:lnTo>
                    <a:lnTo>
                      <a:pt x="0" y="6"/>
                    </a:lnTo>
                    <a:lnTo>
                      <a:pt x="0" y="6"/>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8"/>
                    </a:lnTo>
                    <a:lnTo>
                      <a:pt x="0" y="7"/>
                    </a:lnTo>
                    <a:lnTo>
                      <a:pt x="0" y="7"/>
                    </a:lnTo>
                    <a:lnTo>
                      <a:pt x="0" y="8"/>
                    </a:lnTo>
                    <a:lnTo>
                      <a:pt x="0" y="8"/>
                    </a:lnTo>
                    <a:lnTo>
                      <a:pt x="0" y="8"/>
                    </a:lnTo>
                    <a:lnTo>
                      <a:pt x="0" y="9"/>
                    </a:lnTo>
                    <a:lnTo>
                      <a:pt x="0" y="9"/>
                    </a:lnTo>
                    <a:lnTo>
                      <a:pt x="0" y="8"/>
                    </a:lnTo>
                    <a:lnTo>
                      <a:pt x="0" y="8"/>
                    </a:lnTo>
                    <a:lnTo>
                      <a:pt x="0" y="9"/>
                    </a:lnTo>
                    <a:lnTo>
                      <a:pt x="0" y="9"/>
                    </a:lnTo>
                    <a:lnTo>
                      <a:pt x="0" y="10"/>
                    </a:lnTo>
                    <a:lnTo>
                      <a:pt x="0" y="9"/>
                    </a:lnTo>
                    <a:lnTo>
                      <a:pt x="0" y="10"/>
                    </a:lnTo>
                    <a:lnTo>
                      <a:pt x="0" y="10"/>
                    </a:lnTo>
                    <a:lnTo>
                      <a:pt x="0" y="10"/>
                    </a:lnTo>
                    <a:lnTo>
                      <a:pt x="0" y="10"/>
                    </a:lnTo>
                    <a:lnTo>
                      <a:pt x="0" y="10"/>
                    </a:lnTo>
                    <a:lnTo>
                      <a:pt x="0" y="10"/>
                    </a:lnTo>
                    <a:lnTo>
                      <a:pt x="0" y="11"/>
                    </a:lnTo>
                    <a:lnTo>
                      <a:pt x="0" y="11"/>
                    </a:lnTo>
                    <a:lnTo>
                      <a:pt x="0" y="10"/>
                    </a:lnTo>
                    <a:lnTo>
                      <a:pt x="0" y="11"/>
                    </a:lnTo>
                    <a:lnTo>
                      <a:pt x="0" y="10"/>
                    </a:lnTo>
                    <a:lnTo>
                      <a:pt x="0" y="9"/>
                    </a:lnTo>
                    <a:lnTo>
                      <a:pt x="0" y="9"/>
                    </a:lnTo>
                    <a:lnTo>
                      <a:pt x="0" y="9"/>
                    </a:lnTo>
                    <a:lnTo>
                      <a:pt x="0" y="10"/>
                    </a:lnTo>
                    <a:lnTo>
                      <a:pt x="0" y="9"/>
                    </a:lnTo>
                    <a:lnTo>
                      <a:pt x="0" y="10"/>
                    </a:lnTo>
                    <a:lnTo>
                      <a:pt x="0" y="9"/>
                    </a:lnTo>
                    <a:lnTo>
                      <a:pt x="0" y="10"/>
                    </a:lnTo>
                    <a:lnTo>
                      <a:pt x="0" y="10"/>
                    </a:lnTo>
                    <a:lnTo>
                      <a:pt x="0" y="11"/>
                    </a:lnTo>
                    <a:lnTo>
                      <a:pt x="0" y="10"/>
                    </a:lnTo>
                    <a:lnTo>
                      <a:pt x="0" y="11"/>
                    </a:lnTo>
                    <a:lnTo>
                      <a:pt x="0" y="10"/>
                    </a:lnTo>
                    <a:lnTo>
                      <a:pt x="0" y="10"/>
                    </a:lnTo>
                    <a:lnTo>
                      <a:pt x="0" y="10"/>
                    </a:lnTo>
                    <a:lnTo>
                      <a:pt x="0" y="11"/>
                    </a:lnTo>
                    <a:lnTo>
                      <a:pt x="0" y="10"/>
                    </a:lnTo>
                    <a:lnTo>
                      <a:pt x="0" y="11"/>
                    </a:lnTo>
                    <a:lnTo>
                      <a:pt x="0" y="10"/>
                    </a:lnTo>
                    <a:lnTo>
                      <a:pt x="0" y="10"/>
                    </a:lnTo>
                    <a:lnTo>
                      <a:pt x="0" y="10"/>
                    </a:lnTo>
                    <a:lnTo>
                      <a:pt x="0" y="9"/>
                    </a:lnTo>
                    <a:lnTo>
                      <a:pt x="0" y="9"/>
                    </a:lnTo>
                    <a:lnTo>
                      <a:pt x="0" y="8"/>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7"/>
                    </a:lnTo>
                    <a:lnTo>
                      <a:pt x="0" y="7"/>
                    </a:lnTo>
                    <a:lnTo>
                      <a:pt x="0" y="6"/>
                    </a:lnTo>
                    <a:lnTo>
                      <a:pt x="0" y="7"/>
                    </a:lnTo>
                    <a:lnTo>
                      <a:pt x="0" y="8"/>
                    </a:lnTo>
                    <a:lnTo>
                      <a:pt x="0" y="8"/>
                    </a:lnTo>
                    <a:lnTo>
                      <a:pt x="0" y="7"/>
                    </a:lnTo>
                    <a:lnTo>
                      <a:pt x="0" y="6"/>
                    </a:lnTo>
                    <a:lnTo>
                      <a:pt x="0" y="6"/>
                    </a:lnTo>
                    <a:lnTo>
                      <a:pt x="0" y="6"/>
                    </a:lnTo>
                    <a:lnTo>
                      <a:pt x="0" y="7"/>
                    </a:lnTo>
                    <a:lnTo>
                      <a:pt x="0" y="7"/>
                    </a:lnTo>
                    <a:lnTo>
                      <a:pt x="0" y="7"/>
                    </a:lnTo>
                    <a:lnTo>
                      <a:pt x="0" y="7"/>
                    </a:lnTo>
                    <a:lnTo>
                      <a:pt x="0" y="6"/>
                    </a:lnTo>
                    <a:lnTo>
                      <a:pt x="0" y="6"/>
                    </a:lnTo>
                    <a:lnTo>
                      <a:pt x="0" y="7"/>
                    </a:lnTo>
                    <a:lnTo>
                      <a:pt x="0" y="6"/>
                    </a:lnTo>
                    <a:lnTo>
                      <a:pt x="0" y="7"/>
                    </a:lnTo>
                    <a:lnTo>
                      <a:pt x="0" y="6"/>
                    </a:lnTo>
                    <a:lnTo>
                      <a:pt x="0" y="6"/>
                    </a:lnTo>
                    <a:lnTo>
                      <a:pt x="0" y="7"/>
                    </a:lnTo>
                    <a:lnTo>
                      <a:pt x="0" y="6"/>
                    </a:lnTo>
                    <a:lnTo>
                      <a:pt x="0" y="7"/>
                    </a:lnTo>
                    <a:lnTo>
                      <a:pt x="0" y="7"/>
                    </a:lnTo>
                    <a:lnTo>
                      <a:pt x="0" y="8"/>
                    </a:lnTo>
                    <a:lnTo>
                      <a:pt x="0" y="8"/>
                    </a:lnTo>
                    <a:lnTo>
                      <a:pt x="0" y="8"/>
                    </a:lnTo>
                    <a:lnTo>
                      <a:pt x="0" y="9"/>
                    </a:lnTo>
                    <a:lnTo>
                      <a:pt x="0" y="8"/>
                    </a:lnTo>
                    <a:lnTo>
                      <a:pt x="0" y="7"/>
                    </a:lnTo>
                    <a:lnTo>
                      <a:pt x="0" y="8"/>
                    </a:lnTo>
                    <a:lnTo>
                      <a:pt x="0" y="8"/>
                    </a:lnTo>
                    <a:lnTo>
                      <a:pt x="0" y="8"/>
                    </a:lnTo>
                    <a:lnTo>
                      <a:pt x="0" y="8"/>
                    </a:lnTo>
                    <a:lnTo>
                      <a:pt x="0" y="8"/>
                    </a:lnTo>
                    <a:lnTo>
                      <a:pt x="0" y="7"/>
                    </a:lnTo>
                    <a:lnTo>
                      <a:pt x="0" y="8"/>
                    </a:lnTo>
                    <a:lnTo>
                      <a:pt x="0" y="7"/>
                    </a:lnTo>
                    <a:lnTo>
                      <a:pt x="0" y="7"/>
                    </a:lnTo>
                    <a:lnTo>
                      <a:pt x="0" y="7"/>
                    </a:lnTo>
                    <a:lnTo>
                      <a:pt x="0" y="6"/>
                    </a:lnTo>
                    <a:lnTo>
                      <a:pt x="0" y="6"/>
                    </a:lnTo>
                    <a:lnTo>
                      <a:pt x="0" y="7"/>
                    </a:lnTo>
                    <a:lnTo>
                      <a:pt x="0" y="7"/>
                    </a:lnTo>
                    <a:lnTo>
                      <a:pt x="0" y="7"/>
                    </a:lnTo>
                    <a:lnTo>
                      <a:pt x="0" y="6"/>
                    </a:lnTo>
                    <a:lnTo>
                      <a:pt x="0" y="6"/>
                    </a:lnTo>
                    <a:lnTo>
                      <a:pt x="0" y="6"/>
                    </a:lnTo>
                    <a:lnTo>
                      <a:pt x="0" y="5"/>
                    </a:lnTo>
                    <a:lnTo>
                      <a:pt x="0" y="5"/>
                    </a:lnTo>
                    <a:lnTo>
                      <a:pt x="0" y="6"/>
                    </a:lnTo>
                    <a:lnTo>
                      <a:pt x="0" y="5"/>
                    </a:lnTo>
                    <a:lnTo>
                      <a:pt x="0" y="5"/>
                    </a:lnTo>
                    <a:lnTo>
                      <a:pt x="0" y="5"/>
                    </a:lnTo>
                    <a:lnTo>
                      <a:pt x="0" y="5"/>
                    </a:lnTo>
                    <a:lnTo>
                      <a:pt x="0" y="4"/>
                    </a:lnTo>
                    <a:lnTo>
                      <a:pt x="0" y="4"/>
                    </a:lnTo>
                    <a:lnTo>
                      <a:pt x="0" y="5"/>
                    </a:lnTo>
                    <a:lnTo>
                      <a:pt x="0" y="5"/>
                    </a:lnTo>
                    <a:lnTo>
                      <a:pt x="0" y="5"/>
                    </a:lnTo>
                    <a:lnTo>
                      <a:pt x="0" y="6"/>
                    </a:lnTo>
                    <a:lnTo>
                      <a:pt x="0" y="5"/>
                    </a:lnTo>
                    <a:lnTo>
                      <a:pt x="0" y="6"/>
                    </a:lnTo>
                    <a:lnTo>
                      <a:pt x="0" y="5"/>
                    </a:lnTo>
                    <a:lnTo>
                      <a:pt x="0" y="6"/>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4"/>
                    </a:lnTo>
                    <a:lnTo>
                      <a:pt x="0" y="5"/>
                    </a:lnTo>
                    <a:lnTo>
                      <a:pt x="0" y="4"/>
                    </a:lnTo>
                    <a:lnTo>
                      <a:pt x="0" y="4"/>
                    </a:lnTo>
                    <a:lnTo>
                      <a:pt x="0" y="3"/>
                    </a:lnTo>
                    <a:lnTo>
                      <a:pt x="0" y="2"/>
                    </a:lnTo>
                    <a:lnTo>
                      <a:pt x="0" y="1"/>
                    </a:lnTo>
                    <a:lnTo>
                      <a:pt x="0" y="0"/>
                    </a:lnTo>
                    <a:lnTo>
                      <a:pt x="0" y="0"/>
                    </a:lnTo>
                    <a:lnTo>
                      <a:pt x="0" y="0"/>
                    </a:lnTo>
                    <a:lnTo>
                      <a:pt x="0" y="0"/>
                    </a:lnTo>
                    <a:lnTo>
                      <a:pt x="0" y="0"/>
                    </a:lnTo>
                    <a:lnTo>
                      <a:pt x="0" y="0"/>
                    </a:lnTo>
                    <a:lnTo>
                      <a:pt x="0" y="1"/>
                    </a:lnTo>
                    <a:lnTo>
                      <a:pt x="0" y="0"/>
                    </a:lnTo>
                    <a:lnTo>
                      <a:pt x="0" y="1"/>
                    </a:lnTo>
                    <a:lnTo>
                      <a:pt x="0" y="2"/>
                    </a:lnTo>
                    <a:lnTo>
                      <a:pt x="0" y="1"/>
                    </a:lnTo>
                    <a:lnTo>
                      <a:pt x="0" y="1"/>
                    </a:lnTo>
                    <a:lnTo>
                      <a:pt x="0" y="1"/>
                    </a:lnTo>
                    <a:lnTo>
                      <a:pt x="0" y="2"/>
                    </a:lnTo>
                    <a:lnTo>
                      <a:pt x="0" y="2"/>
                    </a:lnTo>
                    <a:lnTo>
                      <a:pt x="0" y="3"/>
                    </a:lnTo>
                  </a:path>
                </a:pathLst>
              </a:custGeom>
              <a:noFill/>
              <a:ln w="0">
                <a:solidFill>
                  <a:srgbClr val="3366FF"/>
                </a:solidFill>
                <a:prstDash val="solid"/>
                <a:round/>
                <a:headEnd/>
                <a:tailEnd/>
              </a:ln>
            </p:spPr>
            <p:txBody>
              <a:bodyPr/>
              <a:lstStyle/>
              <a:p>
                <a:endParaRPr lang="en-GB"/>
              </a:p>
            </p:txBody>
          </p:sp>
          <p:sp>
            <p:nvSpPr>
              <p:cNvPr id="186071" name="Freeform 727"/>
              <p:cNvSpPr>
                <a:spLocks/>
              </p:cNvSpPr>
              <p:nvPr/>
            </p:nvSpPr>
            <p:spPr bwMode="auto">
              <a:xfrm>
                <a:off x="3144" y="3485"/>
                <a:ext cx="6" cy="108"/>
              </a:xfrm>
              <a:custGeom>
                <a:avLst/>
                <a:gdLst/>
                <a:ahLst/>
                <a:cxnLst>
                  <a:cxn ang="0">
                    <a:pos x="0" y="11"/>
                  </a:cxn>
                  <a:cxn ang="0">
                    <a:pos x="0" y="10"/>
                  </a:cxn>
                  <a:cxn ang="0">
                    <a:pos x="0" y="11"/>
                  </a:cxn>
                  <a:cxn ang="0">
                    <a:pos x="0" y="11"/>
                  </a:cxn>
                  <a:cxn ang="0">
                    <a:pos x="0" y="13"/>
                  </a:cxn>
                  <a:cxn ang="0">
                    <a:pos x="0" y="14"/>
                  </a:cxn>
                  <a:cxn ang="0">
                    <a:pos x="0" y="12"/>
                  </a:cxn>
                  <a:cxn ang="0">
                    <a:pos x="0" y="11"/>
                  </a:cxn>
                  <a:cxn ang="0">
                    <a:pos x="0" y="12"/>
                  </a:cxn>
                  <a:cxn ang="0">
                    <a:pos x="0" y="9"/>
                  </a:cxn>
                  <a:cxn ang="0">
                    <a:pos x="0" y="7"/>
                  </a:cxn>
                  <a:cxn ang="0">
                    <a:pos x="0" y="7"/>
                  </a:cxn>
                  <a:cxn ang="0">
                    <a:pos x="0" y="7"/>
                  </a:cxn>
                  <a:cxn ang="0">
                    <a:pos x="0" y="8"/>
                  </a:cxn>
                  <a:cxn ang="0">
                    <a:pos x="0" y="6"/>
                  </a:cxn>
                  <a:cxn ang="0">
                    <a:pos x="0" y="2"/>
                  </a:cxn>
                  <a:cxn ang="0">
                    <a:pos x="0" y="3"/>
                  </a:cxn>
                  <a:cxn ang="0">
                    <a:pos x="0" y="6"/>
                  </a:cxn>
                  <a:cxn ang="0">
                    <a:pos x="0" y="9"/>
                  </a:cxn>
                  <a:cxn ang="0">
                    <a:pos x="0" y="10"/>
                  </a:cxn>
                  <a:cxn ang="0">
                    <a:pos x="0" y="11"/>
                  </a:cxn>
                  <a:cxn ang="0">
                    <a:pos x="0" y="11"/>
                  </a:cxn>
                  <a:cxn ang="0">
                    <a:pos x="0" y="13"/>
                  </a:cxn>
                  <a:cxn ang="0">
                    <a:pos x="0" y="15"/>
                  </a:cxn>
                  <a:cxn ang="0">
                    <a:pos x="0" y="12"/>
                  </a:cxn>
                  <a:cxn ang="0">
                    <a:pos x="0" y="14"/>
                  </a:cxn>
                  <a:cxn ang="0">
                    <a:pos x="0" y="13"/>
                  </a:cxn>
                  <a:cxn ang="0">
                    <a:pos x="0" y="12"/>
                  </a:cxn>
                  <a:cxn ang="0">
                    <a:pos x="0" y="15"/>
                  </a:cxn>
                  <a:cxn ang="0">
                    <a:pos x="0" y="12"/>
                  </a:cxn>
                  <a:cxn ang="0">
                    <a:pos x="0" y="12"/>
                  </a:cxn>
                  <a:cxn ang="0">
                    <a:pos x="0" y="12"/>
                  </a:cxn>
                  <a:cxn ang="0">
                    <a:pos x="0" y="12"/>
                  </a:cxn>
                  <a:cxn ang="0">
                    <a:pos x="0" y="14"/>
                  </a:cxn>
                  <a:cxn ang="0">
                    <a:pos x="0" y="17"/>
                  </a:cxn>
                  <a:cxn ang="0">
                    <a:pos x="0" y="17"/>
                  </a:cxn>
                  <a:cxn ang="0">
                    <a:pos x="0" y="17"/>
                  </a:cxn>
                  <a:cxn ang="0">
                    <a:pos x="0" y="16"/>
                  </a:cxn>
                  <a:cxn ang="0">
                    <a:pos x="0" y="16"/>
                  </a:cxn>
                  <a:cxn ang="0">
                    <a:pos x="0" y="13"/>
                  </a:cxn>
                  <a:cxn ang="0">
                    <a:pos x="0" y="9"/>
                  </a:cxn>
                  <a:cxn ang="0">
                    <a:pos x="0" y="7"/>
                  </a:cxn>
                  <a:cxn ang="0">
                    <a:pos x="0" y="3"/>
                  </a:cxn>
                  <a:cxn ang="0">
                    <a:pos x="0" y="3"/>
                  </a:cxn>
                  <a:cxn ang="0">
                    <a:pos x="0" y="6"/>
                  </a:cxn>
                  <a:cxn ang="0">
                    <a:pos x="0" y="6"/>
                  </a:cxn>
                  <a:cxn ang="0">
                    <a:pos x="0" y="8"/>
                  </a:cxn>
                  <a:cxn ang="0">
                    <a:pos x="0" y="9"/>
                  </a:cxn>
                  <a:cxn ang="0">
                    <a:pos x="1" y="9"/>
                  </a:cxn>
                  <a:cxn ang="0">
                    <a:pos x="1" y="11"/>
                  </a:cxn>
                  <a:cxn ang="0">
                    <a:pos x="1" y="8"/>
                  </a:cxn>
                  <a:cxn ang="0">
                    <a:pos x="1" y="8"/>
                  </a:cxn>
                  <a:cxn ang="0">
                    <a:pos x="1" y="7"/>
                  </a:cxn>
                  <a:cxn ang="0">
                    <a:pos x="1" y="8"/>
                  </a:cxn>
                  <a:cxn ang="0">
                    <a:pos x="1" y="11"/>
                  </a:cxn>
                  <a:cxn ang="0">
                    <a:pos x="1" y="10"/>
                  </a:cxn>
                  <a:cxn ang="0">
                    <a:pos x="1" y="12"/>
                  </a:cxn>
                  <a:cxn ang="0">
                    <a:pos x="1" y="10"/>
                  </a:cxn>
                  <a:cxn ang="0">
                    <a:pos x="1" y="11"/>
                  </a:cxn>
                  <a:cxn ang="0">
                    <a:pos x="1" y="13"/>
                  </a:cxn>
                  <a:cxn ang="0">
                    <a:pos x="1" y="14"/>
                  </a:cxn>
                  <a:cxn ang="0">
                    <a:pos x="1" y="16"/>
                  </a:cxn>
                  <a:cxn ang="0">
                    <a:pos x="1" y="14"/>
                  </a:cxn>
                </a:cxnLst>
                <a:rect l="0" t="0" r="r" b="b"/>
                <a:pathLst>
                  <a:path w="1" h="18">
                    <a:moveTo>
                      <a:pt x="0" y="12"/>
                    </a:moveTo>
                    <a:lnTo>
                      <a:pt x="0" y="11"/>
                    </a:lnTo>
                    <a:lnTo>
                      <a:pt x="0" y="12"/>
                    </a:lnTo>
                    <a:lnTo>
                      <a:pt x="0" y="11"/>
                    </a:lnTo>
                    <a:lnTo>
                      <a:pt x="0" y="11"/>
                    </a:lnTo>
                    <a:lnTo>
                      <a:pt x="0" y="11"/>
                    </a:lnTo>
                    <a:lnTo>
                      <a:pt x="0" y="12"/>
                    </a:lnTo>
                    <a:lnTo>
                      <a:pt x="0" y="12"/>
                    </a:lnTo>
                    <a:lnTo>
                      <a:pt x="0" y="12"/>
                    </a:lnTo>
                    <a:lnTo>
                      <a:pt x="0" y="11"/>
                    </a:lnTo>
                    <a:lnTo>
                      <a:pt x="0" y="11"/>
                    </a:lnTo>
                    <a:lnTo>
                      <a:pt x="0" y="10"/>
                    </a:lnTo>
                    <a:lnTo>
                      <a:pt x="0" y="11"/>
                    </a:lnTo>
                    <a:lnTo>
                      <a:pt x="0" y="11"/>
                    </a:lnTo>
                    <a:lnTo>
                      <a:pt x="0" y="11"/>
                    </a:lnTo>
                    <a:lnTo>
                      <a:pt x="0" y="11"/>
                    </a:lnTo>
                    <a:lnTo>
                      <a:pt x="0" y="11"/>
                    </a:lnTo>
                    <a:lnTo>
                      <a:pt x="0" y="10"/>
                    </a:lnTo>
                    <a:lnTo>
                      <a:pt x="0" y="11"/>
                    </a:lnTo>
                    <a:lnTo>
                      <a:pt x="0" y="11"/>
                    </a:lnTo>
                    <a:lnTo>
                      <a:pt x="0" y="10"/>
                    </a:lnTo>
                    <a:lnTo>
                      <a:pt x="0" y="10"/>
                    </a:lnTo>
                    <a:lnTo>
                      <a:pt x="0" y="9"/>
                    </a:lnTo>
                    <a:lnTo>
                      <a:pt x="0" y="9"/>
                    </a:lnTo>
                    <a:lnTo>
                      <a:pt x="0" y="9"/>
                    </a:lnTo>
                    <a:lnTo>
                      <a:pt x="0" y="10"/>
                    </a:lnTo>
                    <a:lnTo>
                      <a:pt x="0" y="10"/>
                    </a:lnTo>
                    <a:lnTo>
                      <a:pt x="0" y="11"/>
                    </a:lnTo>
                    <a:lnTo>
                      <a:pt x="0" y="11"/>
                    </a:lnTo>
                    <a:lnTo>
                      <a:pt x="0" y="12"/>
                    </a:lnTo>
                    <a:lnTo>
                      <a:pt x="0" y="11"/>
                    </a:lnTo>
                    <a:lnTo>
                      <a:pt x="0" y="12"/>
                    </a:lnTo>
                    <a:lnTo>
                      <a:pt x="0" y="11"/>
                    </a:lnTo>
                    <a:lnTo>
                      <a:pt x="0" y="11"/>
                    </a:lnTo>
                    <a:lnTo>
                      <a:pt x="0" y="11"/>
                    </a:lnTo>
                    <a:lnTo>
                      <a:pt x="0" y="11"/>
                    </a:lnTo>
                    <a:lnTo>
                      <a:pt x="0" y="11"/>
                    </a:lnTo>
                    <a:lnTo>
                      <a:pt x="0" y="11"/>
                    </a:lnTo>
                    <a:lnTo>
                      <a:pt x="0" y="12"/>
                    </a:lnTo>
                    <a:lnTo>
                      <a:pt x="0" y="11"/>
                    </a:lnTo>
                    <a:lnTo>
                      <a:pt x="0" y="12"/>
                    </a:lnTo>
                    <a:lnTo>
                      <a:pt x="0" y="11"/>
                    </a:lnTo>
                    <a:lnTo>
                      <a:pt x="0" y="12"/>
                    </a:lnTo>
                    <a:lnTo>
                      <a:pt x="0" y="11"/>
                    </a:lnTo>
                    <a:lnTo>
                      <a:pt x="0" y="11"/>
                    </a:lnTo>
                    <a:lnTo>
                      <a:pt x="0" y="10"/>
                    </a:lnTo>
                    <a:lnTo>
                      <a:pt x="0" y="11"/>
                    </a:lnTo>
                    <a:lnTo>
                      <a:pt x="0" y="10"/>
                    </a:lnTo>
                    <a:lnTo>
                      <a:pt x="0" y="11"/>
                    </a:lnTo>
                    <a:lnTo>
                      <a:pt x="0" y="11"/>
                    </a:lnTo>
                    <a:lnTo>
                      <a:pt x="0" y="12"/>
                    </a:lnTo>
                    <a:lnTo>
                      <a:pt x="0" y="12"/>
                    </a:lnTo>
                    <a:lnTo>
                      <a:pt x="0" y="12"/>
                    </a:lnTo>
                    <a:lnTo>
                      <a:pt x="0" y="13"/>
                    </a:lnTo>
                    <a:lnTo>
                      <a:pt x="0" y="13"/>
                    </a:lnTo>
                    <a:lnTo>
                      <a:pt x="0" y="13"/>
                    </a:lnTo>
                    <a:lnTo>
                      <a:pt x="0" y="14"/>
                    </a:lnTo>
                    <a:lnTo>
                      <a:pt x="0" y="13"/>
                    </a:lnTo>
                    <a:lnTo>
                      <a:pt x="0" y="14"/>
                    </a:lnTo>
                    <a:lnTo>
                      <a:pt x="0" y="14"/>
                    </a:lnTo>
                    <a:lnTo>
                      <a:pt x="0" y="15"/>
                    </a:lnTo>
                    <a:lnTo>
                      <a:pt x="0" y="15"/>
                    </a:lnTo>
                    <a:lnTo>
                      <a:pt x="0" y="14"/>
                    </a:lnTo>
                    <a:lnTo>
                      <a:pt x="0" y="14"/>
                    </a:lnTo>
                    <a:lnTo>
                      <a:pt x="0" y="14"/>
                    </a:lnTo>
                    <a:lnTo>
                      <a:pt x="0" y="14"/>
                    </a:lnTo>
                    <a:lnTo>
                      <a:pt x="0" y="13"/>
                    </a:lnTo>
                    <a:lnTo>
                      <a:pt x="0" y="13"/>
                    </a:lnTo>
                    <a:lnTo>
                      <a:pt x="0" y="12"/>
                    </a:lnTo>
                    <a:lnTo>
                      <a:pt x="0" y="12"/>
                    </a:lnTo>
                    <a:lnTo>
                      <a:pt x="0" y="12"/>
                    </a:lnTo>
                    <a:lnTo>
                      <a:pt x="0" y="12"/>
                    </a:lnTo>
                    <a:lnTo>
                      <a:pt x="0" y="11"/>
                    </a:lnTo>
                    <a:lnTo>
                      <a:pt x="0" y="11"/>
                    </a:lnTo>
                    <a:lnTo>
                      <a:pt x="0" y="11"/>
                    </a:lnTo>
                    <a:lnTo>
                      <a:pt x="0" y="11"/>
                    </a:lnTo>
                    <a:lnTo>
                      <a:pt x="0" y="12"/>
                    </a:lnTo>
                    <a:lnTo>
                      <a:pt x="0" y="12"/>
                    </a:lnTo>
                    <a:lnTo>
                      <a:pt x="0" y="12"/>
                    </a:lnTo>
                    <a:lnTo>
                      <a:pt x="0" y="12"/>
                    </a:lnTo>
                    <a:lnTo>
                      <a:pt x="0" y="11"/>
                    </a:lnTo>
                    <a:lnTo>
                      <a:pt x="0" y="11"/>
                    </a:lnTo>
                    <a:lnTo>
                      <a:pt x="0" y="11"/>
                    </a:lnTo>
                    <a:lnTo>
                      <a:pt x="0" y="12"/>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11"/>
                    </a:lnTo>
                    <a:lnTo>
                      <a:pt x="0" y="10"/>
                    </a:lnTo>
                    <a:lnTo>
                      <a:pt x="0" y="11"/>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6"/>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7"/>
                    </a:lnTo>
                    <a:lnTo>
                      <a:pt x="0" y="9"/>
                    </a:lnTo>
                    <a:lnTo>
                      <a:pt x="0" y="8"/>
                    </a:lnTo>
                    <a:lnTo>
                      <a:pt x="0" y="8"/>
                    </a:lnTo>
                    <a:lnTo>
                      <a:pt x="0" y="8"/>
                    </a:lnTo>
                    <a:lnTo>
                      <a:pt x="0" y="7"/>
                    </a:lnTo>
                    <a:lnTo>
                      <a:pt x="0" y="7"/>
                    </a:lnTo>
                    <a:lnTo>
                      <a:pt x="0" y="8"/>
                    </a:lnTo>
                    <a:lnTo>
                      <a:pt x="0" y="7"/>
                    </a:lnTo>
                    <a:lnTo>
                      <a:pt x="0" y="7"/>
                    </a:lnTo>
                    <a:lnTo>
                      <a:pt x="0" y="6"/>
                    </a:lnTo>
                    <a:lnTo>
                      <a:pt x="0" y="6"/>
                    </a:lnTo>
                    <a:lnTo>
                      <a:pt x="0" y="6"/>
                    </a:lnTo>
                    <a:lnTo>
                      <a:pt x="0" y="6"/>
                    </a:lnTo>
                    <a:lnTo>
                      <a:pt x="0" y="5"/>
                    </a:lnTo>
                    <a:lnTo>
                      <a:pt x="0" y="5"/>
                    </a:lnTo>
                    <a:lnTo>
                      <a:pt x="0" y="3"/>
                    </a:lnTo>
                    <a:lnTo>
                      <a:pt x="0" y="3"/>
                    </a:lnTo>
                    <a:lnTo>
                      <a:pt x="0" y="2"/>
                    </a:lnTo>
                    <a:lnTo>
                      <a:pt x="0" y="2"/>
                    </a:lnTo>
                    <a:lnTo>
                      <a:pt x="0" y="1"/>
                    </a:lnTo>
                    <a:lnTo>
                      <a:pt x="0" y="2"/>
                    </a:lnTo>
                    <a:lnTo>
                      <a:pt x="0" y="2"/>
                    </a:lnTo>
                    <a:lnTo>
                      <a:pt x="0" y="2"/>
                    </a:lnTo>
                    <a:lnTo>
                      <a:pt x="0" y="2"/>
                    </a:lnTo>
                    <a:lnTo>
                      <a:pt x="0" y="1"/>
                    </a:lnTo>
                    <a:lnTo>
                      <a:pt x="0" y="1"/>
                    </a:lnTo>
                    <a:lnTo>
                      <a:pt x="0" y="1"/>
                    </a:lnTo>
                    <a:lnTo>
                      <a:pt x="0" y="0"/>
                    </a:lnTo>
                    <a:lnTo>
                      <a:pt x="0" y="1"/>
                    </a:lnTo>
                    <a:lnTo>
                      <a:pt x="0" y="0"/>
                    </a:lnTo>
                    <a:lnTo>
                      <a:pt x="0" y="1"/>
                    </a:lnTo>
                    <a:lnTo>
                      <a:pt x="0" y="2"/>
                    </a:lnTo>
                    <a:lnTo>
                      <a:pt x="0" y="3"/>
                    </a:lnTo>
                    <a:lnTo>
                      <a:pt x="0" y="3"/>
                    </a:lnTo>
                    <a:lnTo>
                      <a:pt x="0" y="3"/>
                    </a:lnTo>
                    <a:lnTo>
                      <a:pt x="0" y="3"/>
                    </a:lnTo>
                    <a:lnTo>
                      <a:pt x="0" y="4"/>
                    </a:lnTo>
                    <a:lnTo>
                      <a:pt x="0" y="4"/>
                    </a:lnTo>
                    <a:lnTo>
                      <a:pt x="0" y="6"/>
                    </a:lnTo>
                    <a:lnTo>
                      <a:pt x="0" y="5"/>
                    </a:lnTo>
                    <a:lnTo>
                      <a:pt x="0" y="6"/>
                    </a:lnTo>
                    <a:lnTo>
                      <a:pt x="0" y="6"/>
                    </a:lnTo>
                    <a:lnTo>
                      <a:pt x="0" y="6"/>
                    </a:lnTo>
                    <a:lnTo>
                      <a:pt x="0" y="7"/>
                    </a:lnTo>
                    <a:lnTo>
                      <a:pt x="0" y="6"/>
                    </a:lnTo>
                    <a:lnTo>
                      <a:pt x="0" y="6"/>
                    </a:lnTo>
                    <a:lnTo>
                      <a:pt x="0" y="6"/>
                    </a:lnTo>
                    <a:lnTo>
                      <a:pt x="0" y="6"/>
                    </a:lnTo>
                    <a:lnTo>
                      <a:pt x="0" y="5"/>
                    </a:lnTo>
                    <a:lnTo>
                      <a:pt x="0" y="6"/>
                    </a:lnTo>
                    <a:lnTo>
                      <a:pt x="0" y="6"/>
                    </a:lnTo>
                    <a:lnTo>
                      <a:pt x="0" y="7"/>
                    </a:lnTo>
                    <a:lnTo>
                      <a:pt x="0" y="7"/>
                    </a:lnTo>
                    <a:lnTo>
                      <a:pt x="0" y="7"/>
                    </a:lnTo>
                    <a:lnTo>
                      <a:pt x="0" y="8"/>
                    </a:lnTo>
                    <a:lnTo>
                      <a:pt x="0" y="8"/>
                    </a:lnTo>
                    <a:lnTo>
                      <a:pt x="0" y="9"/>
                    </a:lnTo>
                    <a:lnTo>
                      <a:pt x="0" y="8"/>
                    </a:lnTo>
                    <a:lnTo>
                      <a:pt x="0" y="9"/>
                    </a:lnTo>
                    <a:lnTo>
                      <a:pt x="0" y="9"/>
                    </a:lnTo>
                    <a:lnTo>
                      <a:pt x="0" y="9"/>
                    </a:lnTo>
                    <a:lnTo>
                      <a:pt x="0" y="9"/>
                    </a:lnTo>
                    <a:lnTo>
                      <a:pt x="0" y="9"/>
                    </a:lnTo>
                    <a:lnTo>
                      <a:pt x="0" y="11"/>
                    </a:lnTo>
                    <a:lnTo>
                      <a:pt x="0" y="10"/>
                    </a:lnTo>
                    <a:lnTo>
                      <a:pt x="0" y="10"/>
                    </a:lnTo>
                    <a:lnTo>
                      <a:pt x="0" y="11"/>
                    </a:lnTo>
                    <a:lnTo>
                      <a:pt x="0" y="10"/>
                    </a:lnTo>
                    <a:lnTo>
                      <a:pt x="0" y="10"/>
                    </a:lnTo>
                    <a:lnTo>
                      <a:pt x="0" y="10"/>
                    </a:lnTo>
                    <a:lnTo>
                      <a:pt x="0" y="11"/>
                    </a:lnTo>
                    <a:lnTo>
                      <a:pt x="0" y="11"/>
                    </a:lnTo>
                    <a:lnTo>
                      <a:pt x="0" y="12"/>
                    </a:lnTo>
                    <a:lnTo>
                      <a:pt x="0" y="11"/>
                    </a:lnTo>
                    <a:lnTo>
                      <a:pt x="0" y="11"/>
                    </a:lnTo>
                    <a:lnTo>
                      <a:pt x="0" y="10"/>
                    </a:lnTo>
                    <a:lnTo>
                      <a:pt x="0" y="10"/>
                    </a:lnTo>
                    <a:lnTo>
                      <a:pt x="0" y="11"/>
                    </a:lnTo>
                    <a:lnTo>
                      <a:pt x="0" y="11"/>
                    </a:lnTo>
                    <a:lnTo>
                      <a:pt x="0" y="11"/>
                    </a:lnTo>
                    <a:lnTo>
                      <a:pt x="0" y="12"/>
                    </a:lnTo>
                    <a:lnTo>
                      <a:pt x="0" y="11"/>
                    </a:lnTo>
                    <a:lnTo>
                      <a:pt x="0" y="11"/>
                    </a:lnTo>
                    <a:lnTo>
                      <a:pt x="0" y="11"/>
                    </a:lnTo>
                    <a:lnTo>
                      <a:pt x="0" y="11"/>
                    </a:lnTo>
                    <a:lnTo>
                      <a:pt x="0" y="11"/>
                    </a:lnTo>
                    <a:lnTo>
                      <a:pt x="0" y="12"/>
                    </a:lnTo>
                    <a:lnTo>
                      <a:pt x="0" y="11"/>
                    </a:lnTo>
                    <a:lnTo>
                      <a:pt x="0" y="11"/>
                    </a:lnTo>
                    <a:lnTo>
                      <a:pt x="0" y="11"/>
                    </a:lnTo>
                    <a:lnTo>
                      <a:pt x="0" y="11"/>
                    </a:lnTo>
                    <a:lnTo>
                      <a:pt x="0" y="11"/>
                    </a:lnTo>
                    <a:lnTo>
                      <a:pt x="0" y="12"/>
                    </a:lnTo>
                    <a:lnTo>
                      <a:pt x="0" y="12"/>
                    </a:lnTo>
                    <a:lnTo>
                      <a:pt x="0" y="12"/>
                    </a:lnTo>
                    <a:lnTo>
                      <a:pt x="0" y="12"/>
                    </a:lnTo>
                    <a:lnTo>
                      <a:pt x="0" y="11"/>
                    </a:lnTo>
                    <a:lnTo>
                      <a:pt x="0" y="12"/>
                    </a:lnTo>
                    <a:lnTo>
                      <a:pt x="0" y="12"/>
                    </a:lnTo>
                    <a:lnTo>
                      <a:pt x="0" y="13"/>
                    </a:lnTo>
                    <a:lnTo>
                      <a:pt x="0" y="13"/>
                    </a:lnTo>
                    <a:lnTo>
                      <a:pt x="0" y="13"/>
                    </a:lnTo>
                    <a:lnTo>
                      <a:pt x="0" y="14"/>
                    </a:lnTo>
                    <a:lnTo>
                      <a:pt x="0" y="14"/>
                    </a:lnTo>
                    <a:lnTo>
                      <a:pt x="0" y="14"/>
                    </a:lnTo>
                    <a:lnTo>
                      <a:pt x="0" y="14"/>
                    </a:lnTo>
                    <a:lnTo>
                      <a:pt x="0" y="14"/>
                    </a:lnTo>
                    <a:lnTo>
                      <a:pt x="0" y="15"/>
                    </a:lnTo>
                    <a:lnTo>
                      <a:pt x="0" y="15"/>
                    </a:lnTo>
                    <a:lnTo>
                      <a:pt x="0" y="15"/>
                    </a:lnTo>
                    <a:lnTo>
                      <a:pt x="0" y="14"/>
                    </a:lnTo>
                    <a:lnTo>
                      <a:pt x="0" y="15"/>
                    </a:lnTo>
                    <a:lnTo>
                      <a:pt x="0" y="15"/>
                    </a:lnTo>
                    <a:lnTo>
                      <a:pt x="0" y="14"/>
                    </a:lnTo>
                    <a:lnTo>
                      <a:pt x="0" y="15"/>
                    </a:lnTo>
                    <a:lnTo>
                      <a:pt x="0" y="15"/>
                    </a:lnTo>
                    <a:lnTo>
                      <a:pt x="0" y="14"/>
                    </a:lnTo>
                    <a:lnTo>
                      <a:pt x="0" y="13"/>
                    </a:lnTo>
                    <a:lnTo>
                      <a:pt x="0" y="14"/>
                    </a:lnTo>
                    <a:lnTo>
                      <a:pt x="0" y="13"/>
                    </a:lnTo>
                    <a:lnTo>
                      <a:pt x="0" y="13"/>
                    </a:lnTo>
                    <a:lnTo>
                      <a:pt x="0" y="12"/>
                    </a:lnTo>
                    <a:lnTo>
                      <a:pt x="0" y="12"/>
                    </a:lnTo>
                    <a:lnTo>
                      <a:pt x="0" y="12"/>
                    </a:lnTo>
                    <a:lnTo>
                      <a:pt x="0" y="12"/>
                    </a:lnTo>
                    <a:lnTo>
                      <a:pt x="0" y="12"/>
                    </a:lnTo>
                    <a:lnTo>
                      <a:pt x="0" y="12"/>
                    </a:lnTo>
                    <a:lnTo>
                      <a:pt x="0" y="13"/>
                    </a:lnTo>
                    <a:lnTo>
                      <a:pt x="0" y="13"/>
                    </a:lnTo>
                    <a:lnTo>
                      <a:pt x="0" y="14"/>
                    </a:lnTo>
                    <a:lnTo>
                      <a:pt x="0" y="13"/>
                    </a:lnTo>
                    <a:lnTo>
                      <a:pt x="0" y="14"/>
                    </a:lnTo>
                    <a:lnTo>
                      <a:pt x="0" y="14"/>
                    </a:lnTo>
                    <a:lnTo>
                      <a:pt x="0" y="14"/>
                    </a:lnTo>
                    <a:lnTo>
                      <a:pt x="0" y="14"/>
                    </a:lnTo>
                    <a:lnTo>
                      <a:pt x="0" y="14"/>
                    </a:lnTo>
                    <a:lnTo>
                      <a:pt x="0" y="14"/>
                    </a:lnTo>
                    <a:lnTo>
                      <a:pt x="0" y="14"/>
                    </a:lnTo>
                    <a:lnTo>
                      <a:pt x="0" y="14"/>
                    </a:lnTo>
                    <a:lnTo>
                      <a:pt x="0" y="14"/>
                    </a:lnTo>
                    <a:lnTo>
                      <a:pt x="0" y="13"/>
                    </a:lnTo>
                    <a:lnTo>
                      <a:pt x="0" y="14"/>
                    </a:lnTo>
                    <a:lnTo>
                      <a:pt x="0" y="14"/>
                    </a:lnTo>
                    <a:lnTo>
                      <a:pt x="0" y="14"/>
                    </a:lnTo>
                    <a:lnTo>
                      <a:pt x="0" y="13"/>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4"/>
                    </a:lnTo>
                    <a:lnTo>
                      <a:pt x="0" y="13"/>
                    </a:lnTo>
                    <a:lnTo>
                      <a:pt x="0" y="13"/>
                    </a:lnTo>
                    <a:lnTo>
                      <a:pt x="0" y="14"/>
                    </a:lnTo>
                    <a:lnTo>
                      <a:pt x="0" y="13"/>
                    </a:lnTo>
                    <a:lnTo>
                      <a:pt x="0" y="14"/>
                    </a:lnTo>
                    <a:lnTo>
                      <a:pt x="0" y="15"/>
                    </a:lnTo>
                    <a:lnTo>
                      <a:pt x="0" y="15"/>
                    </a:lnTo>
                    <a:lnTo>
                      <a:pt x="0" y="14"/>
                    </a:lnTo>
                    <a:lnTo>
                      <a:pt x="0" y="15"/>
                    </a:lnTo>
                    <a:lnTo>
                      <a:pt x="0" y="14"/>
                    </a:lnTo>
                    <a:lnTo>
                      <a:pt x="0" y="14"/>
                    </a:lnTo>
                    <a:lnTo>
                      <a:pt x="0" y="14"/>
                    </a:lnTo>
                    <a:lnTo>
                      <a:pt x="0" y="13"/>
                    </a:lnTo>
                    <a:lnTo>
                      <a:pt x="0" y="14"/>
                    </a:lnTo>
                    <a:lnTo>
                      <a:pt x="0" y="12"/>
                    </a:lnTo>
                    <a:lnTo>
                      <a:pt x="0" y="13"/>
                    </a:lnTo>
                    <a:lnTo>
                      <a:pt x="0" y="12"/>
                    </a:lnTo>
                    <a:lnTo>
                      <a:pt x="0" y="12"/>
                    </a:lnTo>
                    <a:lnTo>
                      <a:pt x="0" y="11"/>
                    </a:lnTo>
                    <a:lnTo>
                      <a:pt x="0" y="12"/>
                    </a:lnTo>
                    <a:lnTo>
                      <a:pt x="0" y="12"/>
                    </a:lnTo>
                    <a:lnTo>
                      <a:pt x="0" y="11"/>
                    </a:lnTo>
                    <a:lnTo>
                      <a:pt x="0" y="11"/>
                    </a:lnTo>
                    <a:lnTo>
                      <a:pt x="0" y="11"/>
                    </a:lnTo>
                    <a:lnTo>
                      <a:pt x="0" y="11"/>
                    </a:lnTo>
                    <a:lnTo>
                      <a:pt x="0" y="11"/>
                    </a:lnTo>
                    <a:lnTo>
                      <a:pt x="0" y="11"/>
                    </a:lnTo>
                    <a:lnTo>
                      <a:pt x="0" y="12"/>
                    </a:lnTo>
                    <a:lnTo>
                      <a:pt x="0" y="11"/>
                    </a:lnTo>
                    <a:lnTo>
                      <a:pt x="0" y="12"/>
                    </a:lnTo>
                    <a:lnTo>
                      <a:pt x="0" y="12"/>
                    </a:lnTo>
                    <a:lnTo>
                      <a:pt x="0" y="12"/>
                    </a:lnTo>
                    <a:lnTo>
                      <a:pt x="0" y="12"/>
                    </a:lnTo>
                    <a:lnTo>
                      <a:pt x="0" y="11"/>
                    </a:lnTo>
                    <a:lnTo>
                      <a:pt x="0" y="12"/>
                    </a:lnTo>
                    <a:lnTo>
                      <a:pt x="0" y="12"/>
                    </a:lnTo>
                    <a:lnTo>
                      <a:pt x="0" y="11"/>
                    </a:lnTo>
                    <a:lnTo>
                      <a:pt x="0" y="12"/>
                    </a:lnTo>
                    <a:lnTo>
                      <a:pt x="0" y="12"/>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4"/>
                    </a:lnTo>
                    <a:lnTo>
                      <a:pt x="0" y="14"/>
                    </a:lnTo>
                    <a:lnTo>
                      <a:pt x="0" y="14"/>
                    </a:lnTo>
                    <a:lnTo>
                      <a:pt x="0" y="14"/>
                    </a:lnTo>
                    <a:lnTo>
                      <a:pt x="0" y="14"/>
                    </a:lnTo>
                    <a:lnTo>
                      <a:pt x="0" y="14"/>
                    </a:lnTo>
                    <a:lnTo>
                      <a:pt x="0" y="15"/>
                    </a:lnTo>
                    <a:lnTo>
                      <a:pt x="0" y="15"/>
                    </a:lnTo>
                    <a:lnTo>
                      <a:pt x="0" y="15"/>
                    </a:lnTo>
                    <a:lnTo>
                      <a:pt x="0" y="16"/>
                    </a:lnTo>
                    <a:lnTo>
                      <a:pt x="0" y="15"/>
                    </a:lnTo>
                    <a:lnTo>
                      <a:pt x="0" y="16"/>
                    </a:lnTo>
                    <a:lnTo>
                      <a:pt x="0" y="16"/>
                    </a:lnTo>
                    <a:lnTo>
                      <a:pt x="0" y="17"/>
                    </a:lnTo>
                    <a:lnTo>
                      <a:pt x="0" y="17"/>
                    </a:lnTo>
                    <a:lnTo>
                      <a:pt x="0" y="17"/>
                    </a:lnTo>
                    <a:lnTo>
                      <a:pt x="0" y="18"/>
                    </a:lnTo>
                    <a:lnTo>
                      <a:pt x="0" y="18"/>
                    </a:lnTo>
                    <a:lnTo>
                      <a:pt x="0" y="18"/>
                    </a:lnTo>
                    <a:lnTo>
                      <a:pt x="0" y="18"/>
                    </a:lnTo>
                    <a:lnTo>
                      <a:pt x="0" y="18"/>
                    </a:lnTo>
                    <a:lnTo>
                      <a:pt x="0" y="18"/>
                    </a:lnTo>
                    <a:lnTo>
                      <a:pt x="0" y="18"/>
                    </a:lnTo>
                    <a:lnTo>
                      <a:pt x="0" y="17"/>
                    </a:lnTo>
                    <a:lnTo>
                      <a:pt x="0" y="17"/>
                    </a:lnTo>
                    <a:lnTo>
                      <a:pt x="0" y="17"/>
                    </a:lnTo>
                    <a:lnTo>
                      <a:pt x="0" y="17"/>
                    </a:lnTo>
                    <a:lnTo>
                      <a:pt x="0" y="17"/>
                    </a:lnTo>
                    <a:lnTo>
                      <a:pt x="0" y="17"/>
                    </a:lnTo>
                    <a:lnTo>
                      <a:pt x="0" y="17"/>
                    </a:lnTo>
                    <a:lnTo>
                      <a:pt x="0" y="17"/>
                    </a:lnTo>
                    <a:lnTo>
                      <a:pt x="0" y="17"/>
                    </a:lnTo>
                    <a:lnTo>
                      <a:pt x="0" y="17"/>
                    </a:lnTo>
                    <a:lnTo>
                      <a:pt x="0" y="16"/>
                    </a:lnTo>
                    <a:lnTo>
                      <a:pt x="0" y="16"/>
                    </a:lnTo>
                    <a:lnTo>
                      <a:pt x="0" y="16"/>
                    </a:lnTo>
                    <a:lnTo>
                      <a:pt x="0" y="16"/>
                    </a:lnTo>
                    <a:lnTo>
                      <a:pt x="0" y="17"/>
                    </a:lnTo>
                    <a:lnTo>
                      <a:pt x="0" y="17"/>
                    </a:lnTo>
                    <a:lnTo>
                      <a:pt x="0" y="17"/>
                    </a:lnTo>
                    <a:lnTo>
                      <a:pt x="0" y="17"/>
                    </a:lnTo>
                    <a:lnTo>
                      <a:pt x="0" y="18"/>
                    </a:lnTo>
                    <a:lnTo>
                      <a:pt x="0" y="17"/>
                    </a:lnTo>
                    <a:lnTo>
                      <a:pt x="0" y="18"/>
                    </a:lnTo>
                    <a:lnTo>
                      <a:pt x="0" y="17"/>
                    </a:lnTo>
                    <a:lnTo>
                      <a:pt x="0" y="18"/>
                    </a:lnTo>
                    <a:lnTo>
                      <a:pt x="0" y="17"/>
                    </a:lnTo>
                    <a:lnTo>
                      <a:pt x="0" y="17"/>
                    </a:lnTo>
                    <a:lnTo>
                      <a:pt x="0" y="16"/>
                    </a:lnTo>
                    <a:lnTo>
                      <a:pt x="0" y="17"/>
                    </a:lnTo>
                    <a:lnTo>
                      <a:pt x="0" y="16"/>
                    </a:lnTo>
                    <a:lnTo>
                      <a:pt x="0" y="17"/>
                    </a:lnTo>
                    <a:lnTo>
                      <a:pt x="0" y="16"/>
                    </a:lnTo>
                    <a:lnTo>
                      <a:pt x="0" y="17"/>
                    </a:lnTo>
                    <a:lnTo>
                      <a:pt x="0" y="16"/>
                    </a:lnTo>
                    <a:lnTo>
                      <a:pt x="0" y="16"/>
                    </a:lnTo>
                    <a:lnTo>
                      <a:pt x="0" y="16"/>
                    </a:lnTo>
                    <a:lnTo>
                      <a:pt x="0" y="16"/>
                    </a:lnTo>
                    <a:lnTo>
                      <a:pt x="0" y="16"/>
                    </a:lnTo>
                    <a:lnTo>
                      <a:pt x="0" y="16"/>
                    </a:lnTo>
                    <a:lnTo>
                      <a:pt x="0" y="15"/>
                    </a:lnTo>
                    <a:lnTo>
                      <a:pt x="0" y="15"/>
                    </a:lnTo>
                    <a:lnTo>
                      <a:pt x="0" y="15"/>
                    </a:lnTo>
                    <a:lnTo>
                      <a:pt x="0" y="15"/>
                    </a:lnTo>
                    <a:lnTo>
                      <a:pt x="0" y="15"/>
                    </a:lnTo>
                    <a:lnTo>
                      <a:pt x="0" y="15"/>
                    </a:lnTo>
                    <a:lnTo>
                      <a:pt x="0" y="14"/>
                    </a:lnTo>
                    <a:lnTo>
                      <a:pt x="0" y="14"/>
                    </a:lnTo>
                    <a:lnTo>
                      <a:pt x="0" y="13"/>
                    </a:lnTo>
                    <a:lnTo>
                      <a:pt x="0" y="12"/>
                    </a:lnTo>
                    <a:lnTo>
                      <a:pt x="0" y="13"/>
                    </a:lnTo>
                    <a:lnTo>
                      <a:pt x="0" y="12"/>
                    </a:lnTo>
                    <a:lnTo>
                      <a:pt x="0" y="12"/>
                    </a:lnTo>
                    <a:lnTo>
                      <a:pt x="0" y="11"/>
                    </a:lnTo>
                    <a:lnTo>
                      <a:pt x="0" y="11"/>
                    </a:lnTo>
                    <a:lnTo>
                      <a:pt x="0" y="11"/>
                    </a:lnTo>
                    <a:lnTo>
                      <a:pt x="0" y="11"/>
                    </a:lnTo>
                    <a:lnTo>
                      <a:pt x="0" y="10"/>
                    </a:lnTo>
                    <a:lnTo>
                      <a:pt x="0" y="10"/>
                    </a:lnTo>
                    <a:lnTo>
                      <a:pt x="0" y="10"/>
                    </a:lnTo>
                    <a:lnTo>
                      <a:pt x="0" y="10"/>
                    </a:lnTo>
                    <a:lnTo>
                      <a:pt x="0" y="9"/>
                    </a:lnTo>
                    <a:lnTo>
                      <a:pt x="0" y="9"/>
                    </a:lnTo>
                    <a:lnTo>
                      <a:pt x="0" y="8"/>
                    </a:lnTo>
                    <a:lnTo>
                      <a:pt x="0" y="7"/>
                    </a:lnTo>
                    <a:lnTo>
                      <a:pt x="0" y="7"/>
                    </a:lnTo>
                    <a:lnTo>
                      <a:pt x="0" y="6"/>
                    </a:lnTo>
                    <a:lnTo>
                      <a:pt x="0" y="6"/>
                    </a:lnTo>
                    <a:lnTo>
                      <a:pt x="0" y="6"/>
                    </a:lnTo>
                    <a:lnTo>
                      <a:pt x="0" y="7"/>
                    </a:lnTo>
                    <a:lnTo>
                      <a:pt x="0" y="7"/>
                    </a:lnTo>
                    <a:lnTo>
                      <a:pt x="0" y="7"/>
                    </a:lnTo>
                    <a:lnTo>
                      <a:pt x="0" y="7"/>
                    </a:lnTo>
                    <a:lnTo>
                      <a:pt x="0" y="6"/>
                    </a:lnTo>
                    <a:lnTo>
                      <a:pt x="0" y="6"/>
                    </a:lnTo>
                    <a:lnTo>
                      <a:pt x="0" y="5"/>
                    </a:lnTo>
                    <a:lnTo>
                      <a:pt x="0" y="6"/>
                    </a:lnTo>
                    <a:lnTo>
                      <a:pt x="0" y="5"/>
                    </a:lnTo>
                    <a:lnTo>
                      <a:pt x="0" y="6"/>
                    </a:lnTo>
                    <a:lnTo>
                      <a:pt x="0" y="5"/>
                    </a:lnTo>
                    <a:lnTo>
                      <a:pt x="0" y="5"/>
                    </a:lnTo>
                    <a:lnTo>
                      <a:pt x="0" y="5"/>
                    </a:lnTo>
                    <a:lnTo>
                      <a:pt x="0" y="4"/>
                    </a:lnTo>
                    <a:lnTo>
                      <a:pt x="0" y="3"/>
                    </a:lnTo>
                    <a:lnTo>
                      <a:pt x="0" y="3"/>
                    </a:lnTo>
                    <a:lnTo>
                      <a:pt x="0" y="2"/>
                    </a:lnTo>
                    <a:lnTo>
                      <a:pt x="0" y="2"/>
                    </a:lnTo>
                    <a:lnTo>
                      <a:pt x="0" y="3"/>
                    </a:lnTo>
                    <a:lnTo>
                      <a:pt x="0" y="3"/>
                    </a:lnTo>
                    <a:lnTo>
                      <a:pt x="0" y="3"/>
                    </a:lnTo>
                    <a:lnTo>
                      <a:pt x="0" y="3"/>
                    </a:lnTo>
                    <a:lnTo>
                      <a:pt x="0" y="3"/>
                    </a:lnTo>
                    <a:lnTo>
                      <a:pt x="0" y="4"/>
                    </a:lnTo>
                    <a:lnTo>
                      <a:pt x="0" y="4"/>
                    </a:lnTo>
                    <a:lnTo>
                      <a:pt x="0" y="3"/>
                    </a:lnTo>
                    <a:lnTo>
                      <a:pt x="0" y="4"/>
                    </a:lnTo>
                    <a:lnTo>
                      <a:pt x="0" y="4"/>
                    </a:lnTo>
                    <a:lnTo>
                      <a:pt x="0" y="4"/>
                    </a:lnTo>
                    <a:lnTo>
                      <a:pt x="0" y="4"/>
                    </a:lnTo>
                    <a:lnTo>
                      <a:pt x="0" y="5"/>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7"/>
                    </a:lnTo>
                    <a:lnTo>
                      <a:pt x="0" y="6"/>
                    </a:lnTo>
                    <a:lnTo>
                      <a:pt x="0" y="7"/>
                    </a:lnTo>
                    <a:lnTo>
                      <a:pt x="0" y="7"/>
                    </a:lnTo>
                    <a:lnTo>
                      <a:pt x="0" y="7"/>
                    </a:lnTo>
                    <a:lnTo>
                      <a:pt x="0" y="8"/>
                    </a:lnTo>
                    <a:lnTo>
                      <a:pt x="0" y="9"/>
                    </a:lnTo>
                    <a:lnTo>
                      <a:pt x="0" y="9"/>
                    </a:lnTo>
                    <a:lnTo>
                      <a:pt x="0" y="9"/>
                    </a:lnTo>
                    <a:lnTo>
                      <a:pt x="0" y="10"/>
                    </a:lnTo>
                    <a:lnTo>
                      <a:pt x="0" y="10"/>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10"/>
                    </a:lnTo>
                    <a:lnTo>
                      <a:pt x="0" y="9"/>
                    </a:lnTo>
                    <a:lnTo>
                      <a:pt x="0" y="9"/>
                    </a:lnTo>
                    <a:lnTo>
                      <a:pt x="1" y="9"/>
                    </a:lnTo>
                    <a:lnTo>
                      <a:pt x="1" y="9"/>
                    </a:lnTo>
                    <a:lnTo>
                      <a:pt x="1" y="10"/>
                    </a:lnTo>
                    <a:lnTo>
                      <a:pt x="1" y="10"/>
                    </a:lnTo>
                    <a:lnTo>
                      <a:pt x="1" y="11"/>
                    </a:lnTo>
                    <a:lnTo>
                      <a:pt x="1" y="10"/>
                    </a:lnTo>
                    <a:lnTo>
                      <a:pt x="1" y="11"/>
                    </a:lnTo>
                    <a:lnTo>
                      <a:pt x="1" y="11"/>
                    </a:lnTo>
                    <a:lnTo>
                      <a:pt x="1" y="11"/>
                    </a:lnTo>
                    <a:lnTo>
                      <a:pt x="1" y="11"/>
                    </a:lnTo>
                    <a:lnTo>
                      <a:pt x="1" y="11"/>
                    </a:lnTo>
                    <a:lnTo>
                      <a:pt x="1" y="11"/>
                    </a:lnTo>
                    <a:lnTo>
                      <a:pt x="1" y="11"/>
                    </a:lnTo>
                    <a:lnTo>
                      <a:pt x="1" y="10"/>
                    </a:lnTo>
                    <a:lnTo>
                      <a:pt x="1" y="10"/>
                    </a:lnTo>
                    <a:lnTo>
                      <a:pt x="1" y="11"/>
                    </a:lnTo>
                    <a:lnTo>
                      <a:pt x="1" y="11"/>
                    </a:lnTo>
                    <a:lnTo>
                      <a:pt x="1" y="10"/>
                    </a:lnTo>
                    <a:lnTo>
                      <a:pt x="1" y="10"/>
                    </a:lnTo>
                    <a:lnTo>
                      <a:pt x="1" y="9"/>
                    </a:lnTo>
                    <a:lnTo>
                      <a:pt x="1" y="9"/>
                    </a:lnTo>
                    <a:lnTo>
                      <a:pt x="1" y="8"/>
                    </a:lnTo>
                    <a:lnTo>
                      <a:pt x="1" y="9"/>
                    </a:lnTo>
                    <a:lnTo>
                      <a:pt x="1" y="8"/>
                    </a:lnTo>
                    <a:lnTo>
                      <a:pt x="1" y="8"/>
                    </a:lnTo>
                    <a:lnTo>
                      <a:pt x="1" y="8"/>
                    </a:lnTo>
                    <a:lnTo>
                      <a:pt x="1" y="8"/>
                    </a:lnTo>
                    <a:lnTo>
                      <a:pt x="1" y="9"/>
                    </a:lnTo>
                    <a:lnTo>
                      <a:pt x="1" y="9"/>
                    </a:lnTo>
                    <a:lnTo>
                      <a:pt x="1" y="8"/>
                    </a:lnTo>
                    <a:lnTo>
                      <a:pt x="1" y="9"/>
                    </a:lnTo>
                    <a:lnTo>
                      <a:pt x="1" y="8"/>
                    </a:lnTo>
                    <a:lnTo>
                      <a:pt x="1" y="9"/>
                    </a:lnTo>
                    <a:lnTo>
                      <a:pt x="1" y="8"/>
                    </a:lnTo>
                    <a:lnTo>
                      <a:pt x="1" y="8"/>
                    </a:lnTo>
                    <a:lnTo>
                      <a:pt x="1" y="7"/>
                    </a:lnTo>
                    <a:lnTo>
                      <a:pt x="1" y="6"/>
                    </a:lnTo>
                    <a:lnTo>
                      <a:pt x="1" y="6"/>
                    </a:lnTo>
                    <a:lnTo>
                      <a:pt x="1" y="6"/>
                    </a:lnTo>
                    <a:lnTo>
                      <a:pt x="1" y="6"/>
                    </a:lnTo>
                    <a:lnTo>
                      <a:pt x="1" y="6"/>
                    </a:lnTo>
                    <a:lnTo>
                      <a:pt x="1" y="7"/>
                    </a:lnTo>
                    <a:lnTo>
                      <a:pt x="1" y="7"/>
                    </a:lnTo>
                    <a:lnTo>
                      <a:pt x="1" y="7"/>
                    </a:lnTo>
                    <a:lnTo>
                      <a:pt x="1" y="6"/>
                    </a:lnTo>
                    <a:lnTo>
                      <a:pt x="1" y="7"/>
                    </a:lnTo>
                    <a:lnTo>
                      <a:pt x="1" y="7"/>
                    </a:lnTo>
                    <a:lnTo>
                      <a:pt x="1" y="7"/>
                    </a:lnTo>
                    <a:lnTo>
                      <a:pt x="1" y="7"/>
                    </a:lnTo>
                    <a:lnTo>
                      <a:pt x="1" y="7"/>
                    </a:lnTo>
                    <a:lnTo>
                      <a:pt x="1" y="7"/>
                    </a:lnTo>
                    <a:lnTo>
                      <a:pt x="1" y="8"/>
                    </a:lnTo>
                    <a:lnTo>
                      <a:pt x="1" y="8"/>
                    </a:lnTo>
                    <a:lnTo>
                      <a:pt x="1" y="7"/>
                    </a:lnTo>
                    <a:lnTo>
                      <a:pt x="1" y="8"/>
                    </a:lnTo>
                    <a:lnTo>
                      <a:pt x="1" y="8"/>
                    </a:lnTo>
                    <a:lnTo>
                      <a:pt x="1" y="8"/>
                    </a:lnTo>
                    <a:lnTo>
                      <a:pt x="1" y="9"/>
                    </a:lnTo>
                    <a:lnTo>
                      <a:pt x="1" y="9"/>
                    </a:lnTo>
                    <a:lnTo>
                      <a:pt x="1" y="9"/>
                    </a:lnTo>
                    <a:lnTo>
                      <a:pt x="1" y="9"/>
                    </a:lnTo>
                    <a:lnTo>
                      <a:pt x="1" y="10"/>
                    </a:lnTo>
                    <a:lnTo>
                      <a:pt x="1" y="11"/>
                    </a:lnTo>
                    <a:lnTo>
                      <a:pt x="1" y="10"/>
                    </a:lnTo>
                    <a:lnTo>
                      <a:pt x="1" y="10"/>
                    </a:lnTo>
                    <a:lnTo>
                      <a:pt x="1" y="11"/>
                    </a:lnTo>
                    <a:lnTo>
                      <a:pt x="1" y="10"/>
                    </a:lnTo>
                    <a:lnTo>
                      <a:pt x="1" y="11"/>
                    </a:lnTo>
                    <a:lnTo>
                      <a:pt x="1" y="10"/>
                    </a:lnTo>
                    <a:lnTo>
                      <a:pt x="1" y="10"/>
                    </a:lnTo>
                    <a:lnTo>
                      <a:pt x="1" y="10"/>
                    </a:lnTo>
                    <a:lnTo>
                      <a:pt x="1" y="10"/>
                    </a:lnTo>
                    <a:lnTo>
                      <a:pt x="1" y="10"/>
                    </a:lnTo>
                    <a:lnTo>
                      <a:pt x="1" y="10"/>
                    </a:lnTo>
                    <a:lnTo>
                      <a:pt x="1" y="10"/>
                    </a:lnTo>
                    <a:lnTo>
                      <a:pt x="1" y="9"/>
                    </a:lnTo>
                    <a:lnTo>
                      <a:pt x="1" y="9"/>
                    </a:lnTo>
                    <a:lnTo>
                      <a:pt x="1" y="10"/>
                    </a:lnTo>
                    <a:lnTo>
                      <a:pt x="1" y="10"/>
                    </a:lnTo>
                    <a:lnTo>
                      <a:pt x="1" y="11"/>
                    </a:lnTo>
                    <a:lnTo>
                      <a:pt x="1" y="11"/>
                    </a:lnTo>
                    <a:lnTo>
                      <a:pt x="1" y="11"/>
                    </a:lnTo>
                    <a:lnTo>
                      <a:pt x="1" y="12"/>
                    </a:lnTo>
                    <a:lnTo>
                      <a:pt x="1" y="12"/>
                    </a:lnTo>
                    <a:lnTo>
                      <a:pt x="1" y="12"/>
                    </a:lnTo>
                    <a:lnTo>
                      <a:pt x="1" y="12"/>
                    </a:lnTo>
                    <a:lnTo>
                      <a:pt x="1" y="12"/>
                    </a:lnTo>
                    <a:lnTo>
                      <a:pt x="1" y="12"/>
                    </a:lnTo>
                    <a:lnTo>
                      <a:pt x="1" y="12"/>
                    </a:lnTo>
                    <a:lnTo>
                      <a:pt x="1" y="12"/>
                    </a:lnTo>
                    <a:lnTo>
                      <a:pt x="1" y="11"/>
                    </a:lnTo>
                    <a:lnTo>
                      <a:pt x="1" y="11"/>
                    </a:lnTo>
                    <a:lnTo>
                      <a:pt x="1" y="11"/>
                    </a:lnTo>
                    <a:lnTo>
                      <a:pt x="1" y="11"/>
                    </a:lnTo>
                    <a:lnTo>
                      <a:pt x="1" y="11"/>
                    </a:lnTo>
                    <a:lnTo>
                      <a:pt x="1" y="11"/>
                    </a:lnTo>
                    <a:lnTo>
                      <a:pt x="1" y="10"/>
                    </a:lnTo>
                    <a:lnTo>
                      <a:pt x="1" y="11"/>
                    </a:lnTo>
                    <a:lnTo>
                      <a:pt x="1" y="11"/>
                    </a:lnTo>
                    <a:lnTo>
                      <a:pt x="1" y="10"/>
                    </a:lnTo>
                    <a:lnTo>
                      <a:pt x="1" y="10"/>
                    </a:lnTo>
                    <a:lnTo>
                      <a:pt x="1" y="11"/>
                    </a:lnTo>
                    <a:lnTo>
                      <a:pt x="1" y="10"/>
                    </a:lnTo>
                    <a:lnTo>
                      <a:pt x="1" y="11"/>
                    </a:lnTo>
                    <a:lnTo>
                      <a:pt x="1" y="10"/>
                    </a:lnTo>
                    <a:lnTo>
                      <a:pt x="1" y="10"/>
                    </a:lnTo>
                    <a:lnTo>
                      <a:pt x="1" y="9"/>
                    </a:lnTo>
                    <a:lnTo>
                      <a:pt x="1" y="9"/>
                    </a:lnTo>
                    <a:lnTo>
                      <a:pt x="1" y="9"/>
                    </a:lnTo>
                    <a:lnTo>
                      <a:pt x="1" y="10"/>
                    </a:lnTo>
                    <a:lnTo>
                      <a:pt x="1" y="11"/>
                    </a:lnTo>
                    <a:lnTo>
                      <a:pt x="1" y="11"/>
                    </a:lnTo>
                    <a:lnTo>
                      <a:pt x="1" y="11"/>
                    </a:lnTo>
                    <a:lnTo>
                      <a:pt x="1" y="12"/>
                    </a:lnTo>
                    <a:lnTo>
                      <a:pt x="1" y="12"/>
                    </a:lnTo>
                    <a:lnTo>
                      <a:pt x="1" y="12"/>
                    </a:lnTo>
                    <a:lnTo>
                      <a:pt x="1" y="13"/>
                    </a:lnTo>
                    <a:lnTo>
                      <a:pt x="1" y="12"/>
                    </a:lnTo>
                    <a:lnTo>
                      <a:pt x="1" y="13"/>
                    </a:lnTo>
                    <a:lnTo>
                      <a:pt x="1" y="13"/>
                    </a:lnTo>
                    <a:lnTo>
                      <a:pt x="1" y="13"/>
                    </a:lnTo>
                    <a:lnTo>
                      <a:pt x="1" y="13"/>
                    </a:lnTo>
                    <a:lnTo>
                      <a:pt x="1" y="13"/>
                    </a:lnTo>
                    <a:lnTo>
                      <a:pt x="1" y="13"/>
                    </a:lnTo>
                    <a:lnTo>
                      <a:pt x="1" y="12"/>
                    </a:lnTo>
                    <a:lnTo>
                      <a:pt x="1" y="13"/>
                    </a:lnTo>
                    <a:lnTo>
                      <a:pt x="1" y="13"/>
                    </a:lnTo>
                    <a:lnTo>
                      <a:pt x="1" y="13"/>
                    </a:lnTo>
                    <a:lnTo>
                      <a:pt x="1" y="13"/>
                    </a:lnTo>
                    <a:lnTo>
                      <a:pt x="1" y="13"/>
                    </a:lnTo>
                    <a:lnTo>
                      <a:pt x="1" y="14"/>
                    </a:lnTo>
                    <a:lnTo>
                      <a:pt x="1" y="14"/>
                    </a:lnTo>
                    <a:lnTo>
                      <a:pt x="1" y="14"/>
                    </a:lnTo>
                    <a:lnTo>
                      <a:pt x="1" y="14"/>
                    </a:lnTo>
                    <a:lnTo>
                      <a:pt x="1" y="14"/>
                    </a:lnTo>
                    <a:lnTo>
                      <a:pt x="1" y="15"/>
                    </a:lnTo>
                    <a:lnTo>
                      <a:pt x="1" y="15"/>
                    </a:lnTo>
                    <a:lnTo>
                      <a:pt x="1" y="16"/>
                    </a:lnTo>
                    <a:lnTo>
                      <a:pt x="1" y="16"/>
                    </a:lnTo>
                    <a:lnTo>
                      <a:pt x="1" y="17"/>
                    </a:lnTo>
                    <a:lnTo>
                      <a:pt x="1" y="16"/>
                    </a:lnTo>
                    <a:lnTo>
                      <a:pt x="1" y="17"/>
                    </a:lnTo>
                    <a:lnTo>
                      <a:pt x="1" y="17"/>
                    </a:lnTo>
                    <a:lnTo>
                      <a:pt x="1" y="17"/>
                    </a:lnTo>
                    <a:lnTo>
                      <a:pt x="1" y="16"/>
                    </a:lnTo>
                    <a:lnTo>
                      <a:pt x="1" y="17"/>
                    </a:lnTo>
                    <a:lnTo>
                      <a:pt x="1" y="16"/>
                    </a:lnTo>
                    <a:lnTo>
                      <a:pt x="1" y="16"/>
                    </a:lnTo>
                    <a:lnTo>
                      <a:pt x="1" y="15"/>
                    </a:lnTo>
                    <a:lnTo>
                      <a:pt x="1" y="15"/>
                    </a:lnTo>
                    <a:lnTo>
                      <a:pt x="1" y="15"/>
                    </a:lnTo>
                    <a:lnTo>
                      <a:pt x="1" y="13"/>
                    </a:lnTo>
                    <a:lnTo>
                      <a:pt x="1" y="14"/>
                    </a:lnTo>
                    <a:lnTo>
                      <a:pt x="1" y="13"/>
                    </a:lnTo>
                    <a:lnTo>
                      <a:pt x="1" y="14"/>
                    </a:lnTo>
                    <a:lnTo>
                      <a:pt x="1" y="14"/>
                    </a:lnTo>
                    <a:lnTo>
                      <a:pt x="1" y="14"/>
                    </a:lnTo>
                    <a:lnTo>
                      <a:pt x="1" y="14"/>
                    </a:lnTo>
                    <a:lnTo>
                      <a:pt x="1" y="14"/>
                    </a:lnTo>
                    <a:lnTo>
                      <a:pt x="1" y="14"/>
                    </a:lnTo>
                    <a:lnTo>
                      <a:pt x="1" y="13"/>
                    </a:lnTo>
                    <a:lnTo>
                      <a:pt x="1" y="13"/>
                    </a:lnTo>
                    <a:lnTo>
                      <a:pt x="1" y="12"/>
                    </a:lnTo>
                  </a:path>
                </a:pathLst>
              </a:custGeom>
              <a:noFill/>
              <a:ln w="0">
                <a:solidFill>
                  <a:srgbClr val="3366FF"/>
                </a:solidFill>
                <a:prstDash val="solid"/>
                <a:round/>
                <a:headEnd/>
                <a:tailEnd/>
              </a:ln>
            </p:spPr>
            <p:txBody>
              <a:bodyPr/>
              <a:lstStyle/>
              <a:p>
                <a:endParaRPr lang="en-GB"/>
              </a:p>
            </p:txBody>
          </p:sp>
          <p:sp>
            <p:nvSpPr>
              <p:cNvPr id="186072" name="Freeform 728"/>
              <p:cNvSpPr>
                <a:spLocks/>
              </p:cNvSpPr>
              <p:nvPr/>
            </p:nvSpPr>
            <p:spPr bwMode="auto">
              <a:xfrm>
                <a:off x="3150" y="3521"/>
                <a:ext cx="1" cy="78"/>
              </a:xfrm>
              <a:custGeom>
                <a:avLst/>
                <a:gdLst/>
                <a:ahLst/>
                <a:cxnLst>
                  <a:cxn ang="0">
                    <a:pos x="0" y="4"/>
                  </a:cxn>
                  <a:cxn ang="0">
                    <a:pos x="0" y="3"/>
                  </a:cxn>
                  <a:cxn ang="0">
                    <a:pos x="0" y="5"/>
                  </a:cxn>
                  <a:cxn ang="0">
                    <a:pos x="0" y="6"/>
                  </a:cxn>
                  <a:cxn ang="0">
                    <a:pos x="0" y="6"/>
                  </a:cxn>
                  <a:cxn ang="0">
                    <a:pos x="0" y="8"/>
                  </a:cxn>
                  <a:cxn ang="0">
                    <a:pos x="0" y="7"/>
                  </a:cxn>
                  <a:cxn ang="0">
                    <a:pos x="0" y="10"/>
                  </a:cxn>
                  <a:cxn ang="0">
                    <a:pos x="0" y="13"/>
                  </a:cxn>
                  <a:cxn ang="0">
                    <a:pos x="0" y="11"/>
                  </a:cxn>
                  <a:cxn ang="0">
                    <a:pos x="0" y="8"/>
                  </a:cxn>
                  <a:cxn ang="0">
                    <a:pos x="0" y="8"/>
                  </a:cxn>
                  <a:cxn ang="0">
                    <a:pos x="0" y="10"/>
                  </a:cxn>
                  <a:cxn ang="0">
                    <a:pos x="0" y="9"/>
                  </a:cxn>
                  <a:cxn ang="0">
                    <a:pos x="0" y="10"/>
                  </a:cxn>
                  <a:cxn ang="0">
                    <a:pos x="0" y="11"/>
                  </a:cxn>
                  <a:cxn ang="0">
                    <a:pos x="0" y="10"/>
                  </a:cxn>
                  <a:cxn ang="0">
                    <a:pos x="0" y="9"/>
                  </a:cxn>
                  <a:cxn ang="0">
                    <a:pos x="0" y="12"/>
                  </a:cxn>
                  <a:cxn ang="0">
                    <a:pos x="0" y="11"/>
                  </a:cxn>
                  <a:cxn ang="0">
                    <a:pos x="0" y="10"/>
                  </a:cxn>
                  <a:cxn ang="0">
                    <a:pos x="0" y="10"/>
                  </a:cxn>
                  <a:cxn ang="0">
                    <a:pos x="0" y="10"/>
                  </a:cxn>
                  <a:cxn ang="0">
                    <a:pos x="0" y="8"/>
                  </a:cxn>
                  <a:cxn ang="0">
                    <a:pos x="0" y="9"/>
                  </a:cxn>
                  <a:cxn ang="0">
                    <a:pos x="0" y="10"/>
                  </a:cxn>
                  <a:cxn ang="0">
                    <a:pos x="0" y="11"/>
                  </a:cxn>
                  <a:cxn ang="0">
                    <a:pos x="0" y="10"/>
                  </a:cxn>
                  <a:cxn ang="0">
                    <a:pos x="0" y="9"/>
                  </a:cxn>
                  <a:cxn ang="0">
                    <a:pos x="0" y="8"/>
                  </a:cxn>
                  <a:cxn ang="0">
                    <a:pos x="0" y="9"/>
                  </a:cxn>
                  <a:cxn ang="0">
                    <a:pos x="0" y="11"/>
                  </a:cxn>
                  <a:cxn ang="0">
                    <a:pos x="0" y="8"/>
                  </a:cxn>
                  <a:cxn ang="0">
                    <a:pos x="0" y="8"/>
                  </a:cxn>
                  <a:cxn ang="0">
                    <a:pos x="0" y="8"/>
                  </a:cxn>
                  <a:cxn ang="0">
                    <a:pos x="0" y="9"/>
                  </a:cxn>
                  <a:cxn ang="0">
                    <a:pos x="0" y="9"/>
                  </a:cxn>
                  <a:cxn ang="0">
                    <a:pos x="0" y="8"/>
                  </a:cxn>
                  <a:cxn ang="0">
                    <a:pos x="0" y="8"/>
                  </a:cxn>
                  <a:cxn ang="0">
                    <a:pos x="0" y="9"/>
                  </a:cxn>
                  <a:cxn ang="0">
                    <a:pos x="0" y="8"/>
                  </a:cxn>
                  <a:cxn ang="0">
                    <a:pos x="0" y="8"/>
                  </a:cxn>
                  <a:cxn ang="0">
                    <a:pos x="0" y="9"/>
                  </a:cxn>
                  <a:cxn ang="0">
                    <a:pos x="0" y="6"/>
                  </a:cxn>
                  <a:cxn ang="0">
                    <a:pos x="0" y="5"/>
                  </a:cxn>
                  <a:cxn ang="0">
                    <a:pos x="0" y="8"/>
                  </a:cxn>
                  <a:cxn ang="0">
                    <a:pos x="0" y="10"/>
                  </a:cxn>
                  <a:cxn ang="0">
                    <a:pos x="0" y="9"/>
                  </a:cxn>
                  <a:cxn ang="0">
                    <a:pos x="0" y="7"/>
                  </a:cxn>
                  <a:cxn ang="0">
                    <a:pos x="0" y="9"/>
                  </a:cxn>
                  <a:cxn ang="0">
                    <a:pos x="0" y="7"/>
                  </a:cxn>
                  <a:cxn ang="0">
                    <a:pos x="0" y="9"/>
                  </a:cxn>
                  <a:cxn ang="0">
                    <a:pos x="0" y="8"/>
                  </a:cxn>
                  <a:cxn ang="0">
                    <a:pos x="0" y="8"/>
                  </a:cxn>
                  <a:cxn ang="0">
                    <a:pos x="0" y="6"/>
                  </a:cxn>
                  <a:cxn ang="0">
                    <a:pos x="0" y="2"/>
                  </a:cxn>
                  <a:cxn ang="0">
                    <a:pos x="0" y="3"/>
                  </a:cxn>
                  <a:cxn ang="0">
                    <a:pos x="0" y="2"/>
                  </a:cxn>
                  <a:cxn ang="0">
                    <a:pos x="0" y="1"/>
                  </a:cxn>
                  <a:cxn ang="0">
                    <a:pos x="0" y="1"/>
                  </a:cxn>
                  <a:cxn ang="0">
                    <a:pos x="0" y="4"/>
                  </a:cxn>
                  <a:cxn ang="0">
                    <a:pos x="0" y="5"/>
                  </a:cxn>
                  <a:cxn ang="0">
                    <a:pos x="0" y="5"/>
                  </a:cxn>
                </a:cxnLst>
                <a:rect l="0" t="0" r="r" b="b"/>
                <a:pathLst>
                  <a:path h="13">
                    <a:moveTo>
                      <a:pt x="0" y="6"/>
                    </a:moveTo>
                    <a:lnTo>
                      <a:pt x="0" y="5"/>
                    </a:lnTo>
                    <a:lnTo>
                      <a:pt x="0" y="6"/>
                    </a:lnTo>
                    <a:lnTo>
                      <a:pt x="0" y="6"/>
                    </a:lnTo>
                    <a:lnTo>
                      <a:pt x="0" y="6"/>
                    </a:lnTo>
                    <a:lnTo>
                      <a:pt x="0" y="6"/>
                    </a:lnTo>
                    <a:lnTo>
                      <a:pt x="0" y="5"/>
                    </a:lnTo>
                    <a:lnTo>
                      <a:pt x="0" y="5"/>
                    </a:lnTo>
                    <a:lnTo>
                      <a:pt x="0" y="5"/>
                    </a:lnTo>
                    <a:lnTo>
                      <a:pt x="0" y="5"/>
                    </a:lnTo>
                    <a:lnTo>
                      <a:pt x="0" y="4"/>
                    </a:lnTo>
                    <a:lnTo>
                      <a:pt x="0" y="5"/>
                    </a:lnTo>
                    <a:lnTo>
                      <a:pt x="0" y="4"/>
                    </a:lnTo>
                    <a:lnTo>
                      <a:pt x="0" y="5"/>
                    </a:lnTo>
                    <a:lnTo>
                      <a:pt x="0" y="5"/>
                    </a:lnTo>
                    <a:lnTo>
                      <a:pt x="0" y="5"/>
                    </a:lnTo>
                    <a:lnTo>
                      <a:pt x="0" y="5"/>
                    </a:lnTo>
                    <a:lnTo>
                      <a:pt x="0" y="4"/>
                    </a:lnTo>
                    <a:lnTo>
                      <a:pt x="0" y="5"/>
                    </a:lnTo>
                    <a:lnTo>
                      <a:pt x="0" y="5"/>
                    </a:lnTo>
                    <a:lnTo>
                      <a:pt x="0" y="4"/>
                    </a:lnTo>
                    <a:lnTo>
                      <a:pt x="0" y="3"/>
                    </a:lnTo>
                    <a:lnTo>
                      <a:pt x="0" y="4"/>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5"/>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7"/>
                    </a:lnTo>
                    <a:lnTo>
                      <a:pt x="0" y="7"/>
                    </a:lnTo>
                    <a:lnTo>
                      <a:pt x="0" y="7"/>
                    </a:lnTo>
                    <a:lnTo>
                      <a:pt x="0" y="6"/>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6"/>
                    </a:lnTo>
                    <a:lnTo>
                      <a:pt x="0" y="7"/>
                    </a:lnTo>
                    <a:lnTo>
                      <a:pt x="0" y="7"/>
                    </a:lnTo>
                    <a:lnTo>
                      <a:pt x="0" y="8"/>
                    </a:lnTo>
                    <a:lnTo>
                      <a:pt x="0" y="8"/>
                    </a:lnTo>
                    <a:lnTo>
                      <a:pt x="0" y="8"/>
                    </a:lnTo>
                    <a:lnTo>
                      <a:pt x="0" y="8"/>
                    </a:lnTo>
                    <a:lnTo>
                      <a:pt x="0" y="8"/>
                    </a:lnTo>
                    <a:lnTo>
                      <a:pt x="0" y="8"/>
                    </a:lnTo>
                    <a:lnTo>
                      <a:pt x="0" y="9"/>
                    </a:lnTo>
                    <a:lnTo>
                      <a:pt x="0" y="10"/>
                    </a:lnTo>
                    <a:lnTo>
                      <a:pt x="0" y="10"/>
                    </a:lnTo>
                    <a:lnTo>
                      <a:pt x="0" y="10"/>
                    </a:lnTo>
                    <a:lnTo>
                      <a:pt x="0" y="10"/>
                    </a:lnTo>
                    <a:lnTo>
                      <a:pt x="0" y="10"/>
                    </a:lnTo>
                    <a:lnTo>
                      <a:pt x="0" y="11"/>
                    </a:lnTo>
                    <a:lnTo>
                      <a:pt x="0" y="11"/>
                    </a:lnTo>
                    <a:lnTo>
                      <a:pt x="0" y="12"/>
                    </a:lnTo>
                    <a:lnTo>
                      <a:pt x="0" y="12"/>
                    </a:lnTo>
                    <a:lnTo>
                      <a:pt x="0" y="12"/>
                    </a:lnTo>
                    <a:lnTo>
                      <a:pt x="0" y="12"/>
                    </a:lnTo>
                    <a:lnTo>
                      <a:pt x="0" y="13"/>
                    </a:lnTo>
                    <a:lnTo>
                      <a:pt x="0" y="12"/>
                    </a:lnTo>
                    <a:lnTo>
                      <a:pt x="0" y="13"/>
                    </a:lnTo>
                    <a:lnTo>
                      <a:pt x="0" y="12"/>
                    </a:lnTo>
                    <a:lnTo>
                      <a:pt x="0" y="12"/>
                    </a:lnTo>
                    <a:lnTo>
                      <a:pt x="0" y="12"/>
                    </a:lnTo>
                    <a:lnTo>
                      <a:pt x="0" y="12"/>
                    </a:lnTo>
                    <a:lnTo>
                      <a:pt x="0" y="12"/>
                    </a:lnTo>
                    <a:lnTo>
                      <a:pt x="0" y="11"/>
                    </a:lnTo>
                    <a:lnTo>
                      <a:pt x="0" y="11"/>
                    </a:lnTo>
                    <a:lnTo>
                      <a:pt x="0" y="12"/>
                    </a:lnTo>
                    <a:lnTo>
                      <a:pt x="0" y="11"/>
                    </a:lnTo>
                    <a:lnTo>
                      <a:pt x="0" y="11"/>
                    </a:lnTo>
                    <a:lnTo>
                      <a:pt x="0" y="11"/>
                    </a:lnTo>
                    <a:lnTo>
                      <a:pt x="0" y="10"/>
                    </a:lnTo>
                    <a:lnTo>
                      <a:pt x="0" y="9"/>
                    </a:lnTo>
                    <a:lnTo>
                      <a:pt x="0" y="9"/>
                    </a:lnTo>
                    <a:lnTo>
                      <a:pt x="0" y="8"/>
                    </a:lnTo>
                    <a:lnTo>
                      <a:pt x="0" y="9"/>
                    </a:lnTo>
                    <a:lnTo>
                      <a:pt x="0" y="8"/>
                    </a:lnTo>
                    <a:lnTo>
                      <a:pt x="0" y="8"/>
                    </a:lnTo>
                    <a:lnTo>
                      <a:pt x="0" y="9"/>
                    </a:lnTo>
                    <a:lnTo>
                      <a:pt x="0" y="8"/>
                    </a:lnTo>
                    <a:lnTo>
                      <a:pt x="0" y="9"/>
                    </a:lnTo>
                    <a:lnTo>
                      <a:pt x="0" y="9"/>
                    </a:lnTo>
                    <a:lnTo>
                      <a:pt x="0" y="10"/>
                    </a:lnTo>
                    <a:lnTo>
                      <a:pt x="0" y="9"/>
                    </a:lnTo>
                    <a:lnTo>
                      <a:pt x="0" y="9"/>
                    </a:lnTo>
                    <a:lnTo>
                      <a:pt x="0" y="9"/>
                    </a:lnTo>
                    <a:lnTo>
                      <a:pt x="0" y="10"/>
                    </a:lnTo>
                    <a:lnTo>
                      <a:pt x="0" y="9"/>
                    </a:lnTo>
                    <a:lnTo>
                      <a:pt x="0" y="9"/>
                    </a:lnTo>
                    <a:lnTo>
                      <a:pt x="0" y="9"/>
                    </a:lnTo>
                    <a:lnTo>
                      <a:pt x="0" y="8"/>
                    </a:lnTo>
                    <a:lnTo>
                      <a:pt x="0" y="8"/>
                    </a:lnTo>
                    <a:lnTo>
                      <a:pt x="0" y="8"/>
                    </a:lnTo>
                    <a:lnTo>
                      <a:pt x="0" y="8"/>
                    </a:lnTo>
                    <a:lnTo>
                      <a:pt x="0" y="9"/>
                    </a:lnTo>
                    <a:lnTo>
                      <a:pt x="0" y="8"/>
                    </a:lnTo>
                    <a:lnTo>
                      <a:pt x="0" y="9"/>
                    </a:lnTo>
                    <a:lnTo>
                      <a:pt x="0" y="9"/>
                    </a:lnTo>
                    <a:lnTo>
                      <a:pt x="0" y="10"/>
                    </a:lnTo>
                    <a:lnTo>
                      <a:pt x="0" y="10"/>
                    </a:lnTo>
                    <a:lnTo>
                      <a:pt x="0" y="11"/>
                    </a:lnTo>
                    <a:lnTo>
                      <a:pt x="0" y="10"/>
                    </a:lnTo>
                    <a:lnTo>
                      <a:pt x="0" y="10"/>
                    </a:lnTo>
                    <a:lnTo>
                      <a:pt x="0" y="10"/>
                    </a:lnTo>
                    <a:lnTo>
                      <a:pt x="0" y="9"/>
                    </a:lnTo>
                    <a:lnTo>
                      <a:pt x="0" y="9"/>
                    </a:lnTo>
                    <a:lnTo>
                      <a:pt x="0" y="9"/>
                    </a:lnTo>
                    <a:lnTo>
                      <a:pt x="0" y="9"/>
                    </a:lnTo>
                    <a:lnTo>
                      <a:pt x="0" y="9"/>
                    </a:lnTo>
                    <a:lnTo>
                      <a:pt x="0" y="10"/>
                    </a:lnTo>
                    <a:lnTo>
                      <a:pt x="0" y="10"/>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10"/>
                    </a:lnTo>
                    <a:lnTo>
                      <a:pt x="0" y="10"/>
                    </a:lnTo>
                    <a:lnTo>
                      <a:pt x="0" y="10"/>
                    </a:lnTo>
                    <a:lnTo>
                      <a:pt x="0" y="11"/>
                    </a:lnTo>
                    <a:lnTo>
                      <a:pt x="0" y="10"/>
                    </a:lnTo>
                    <a:lnTo>
                      <a:pt x="0" y="10"/>
                    </a:lnTo>
                    <a:lnTo>
                      <a:pt x="0" y="10"/>
                    </a:lnTo>
                    <a:lnTo>
                      <a:pt x="0" y="10"/>
                    </a:lnTo>
                    <a:lnTo>
                      <a:pt x="0" y="10"/>
                    </a:lnTo>
                    <a:lnTo>
                      <a:pt x="0" y="11"/>
                    </a:lnTo>
                    <a:lnTo>
                      <a:pt x="0" y="11"/>
                    </a:lnTo>
                    <a:lnTo>
                      <a:pt x="0" y="11"/>
                    </a:lnTo>
                    <a:lnTo>
                      <a:pt x="0" y="11"/>
                    </a:lnTo>
                    <a:lnTo>
                      <a:pt x="0" y="11"/>
                    </a:lnTo>
                    <a:lnTo>
                      <a:pt x="0" y="11"/>
                    </a:lnTo>
                    <a:lnTo>
                      <a:pt x="0" y="12"/>
                    </a:lnTo>
                    <a:lnTo>
                      <a:pt x="0" y="11"/>
                    </a:lnTo>
                    <a:lnTo>
                      <a:pt x="0" y="12"/>
                    </a:lnTo>
                    <a:lnTo>
                      <a:pt x="0" y="11"/>
                    </a:lnTo>
                    <a:lnTo>
                      <a:pt x="0" y="10"/>
                    </a:lnTo>
                    <a:lnTo>
                      <a:pt x="0" y="11"/>
                    </a:lnTo>
                    <a:lnTo>
                      <a:pt x="0" y="10"/>
                    </a:lnTo>
                    <a:lnTo>
                      <a:pt x="0" y="10"/>
                    </a:lnTo>
                    <a:lnTo>
                      <a:pt x="0" y="10"/>
                    </a:lnTo>
                    <a:lnTo>
                      <a:pt x="0" y="9"/>
                    </a:lnTo>
                    <a:lnTo>
                      <a:pt x="0" y="9"/>
                    </a:lnTo>
                    <a:lnTo>
                      <a:pt x="0" y="8"/>
                    </a:lnTo>
                    <a:lnTo>
                      <a:pt x="0" y="9"/>
                    </a:lnTo>
                    <a:lnTo>
                      <a:pt x="0" y="8"/>
                    </a:lnTo>
                    <a:lnTo>
                      <a:pt x="0" y="9"/>
                    </a:lnTo>
                    <a:lnTo>
                      <a:pt x="0" y="8"/>
                    </a:lnTo>
                    <a:lnTo>
                      <a:pt x="0" y="9"/>
                    </a:lnTo>
                    <a:lnTo>
                      <a:pt x="0" y="8"/>
                    </a:lnTo>
                    <a:lnTo>
                      <a:pt x="0" y="9"/>
                    </a:lnTo>
                    <a:lnTo>
                      <a:pt x="0" y="8"/>
                    </a:lnTo>
                    <a:lnTo>
                      <a:pt x="0" y="9"/>
                    </a:lnTo>
                    <a:lnTo>
                      <a:pt x="0" y="9"/>
                    </a:lnTo>
                    <a:lnTo>
                      <a:pt x="0" y="10"/>
                    </a:lnTo>
                    <a:lnTo>
                      <a:pt x="0" y="11"/>
                    </a:lnTo>
                    <a:lnTo>
                      <a:pt x="0" y="10"/>
                    </a:lnTo>
                    <a:lnTo>
                      <a:pt x="0" y="11"/>
                    </a:lnTo>
                    <a:lnTo>
                      <a:pt x="0" y="11"/>
                    </a:lnTo>
                    <a:lnTo>
                      <a:pt x="0" y="11"/>
                    </a:lnTo>
                    <a:lnTo>
                      <a:pt x="0" y="12"/>
                    </a:lnTo>
                    <a:lnTo>
                      <a:pt x="0" y="12"/>
                    </a:lnTo>
                    <a:lnTo>
                      <a:pt x="0" y="12"/>
                    </a:lnTo>
                    <a:lnTo>
                      <a:pt x="0" y="11"/>
                    </a:lnTo>
                    <a:lnTo>
                      <a:pt x="0" y="11"/>
                    </a:lnTo>
                    <a:lnTo>
                      <a:pt x="0" y="11"/>
                    </a:lnTo>
                    <a:lnTo>
                      <a:pt x="0" y="12"/>
                    </a:lnTo>
                    <a:lnTo>
                      <a:pt x="0" y="12"/>
                    </a:lnTo>
                    <a:lnTo>
                      <a:pt x="0" y="12"/>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10"/>
                    </a:lnTo>
                    <a:lnTo>
                      <a:pt x="0" y="9"/>
                    </a:lnTo>
                    <a:lnTo>
                      <a:pt x="0" y="9"/>
                    </a:lnTo>
                    <a:lnTo>
                      <a:pt x="0" y="10"/>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8"/>
                    </a:lnTo>
                    <a:lnTo>
                      <a:pt x="0" y="8"/>
                    </a:lnTo>
                    <a:lnTo>
                      <a:pt x="0" y="7"/>
                    </a:lnTo>
                    <a:lnTo>
                      <a:pt x="0" y="7"/>
                    </a:lnTo>
                    <a:lnTo>
                      <a:pt x="0" y="8"/>
                    </a:lnTo>
                    <a:lnTo>
                      <a:pt x="0" y="8"/>
                    </a:lnTo>
                    <a:lnTo>
                      <a:pt x="0" y="8"/>
                    </a:lnTo>
                    <a:lnTo>
                      <a:pt x="0" y="8"/>
                    </a:lnTo>
                    <a:lnTo>
                      <a:pt x="0" y="9"/>
                    </a:lnTo>
                    <a:lnTo>
                      <a:pt x="0" y="8"/>
                    </a:lnTo>
                    <a:lnTo>
                      <a:pt x="0" y="9"/>
                    </a:lnTo>
                    <a:lnTo>
                      <a:pt x="0" y="9"/>
                    </a:lnTo>
                    <a:lnTo>
                      <a:pt x="0" y="8"/>
                    </a:lnTo>
                    <a:lnTo>
                      <a:pt x="0" y="8"/>
                    </a:lnTo>
                    <a:lnTo>
                      <a:pt x="0" y="8"/>
                    </a:lnTo>
                    <a:lnTo>
                      <a:pt x="0" y="7"/>
                    </a:lnTo>
                    <a:lnTo>
                      <a:pt x="0" y="7"/>
                    </a:lnTo>
                    <a:lnTo>
                      <a:pt x="0" y="8"/>
                    </a:lnTo>
                    <a:lnTo>
                      <a:pt x="0" y="8"/>
                    </a:lnTo>
                    <a:lnTo>
                      <a:pt x="0" y="8"/>
                    </a:lnTo>
                    <a:lnTo>
                      <a:pt x="0" y="8"/>
                    </a:lnTo>
                    <a:lnTo>
                      <a:pt x="0" y="9"/>
                    </a:lnTo>
                    <a:lnTo>
                      <a:pt x="0" y="10"/>
                    </a:lnTo>
                    <a:lnTo>
                      <a:pt x="0" y="9"/>
                    </a:lnTo>
                    <a:lnTo>
                      <a:pt x="0" y="9"/>
                    </a:lnTo>
                    <a:lnTo>
                      <a:pt x="0" y="11"/>
                    </a:lnTo>
                    <a:lnTo>
                      <a:pt x="0" y="10"/>
                    </a:lnTo>
                    <a:lnTo>
                      <a:pt x="0" y="10"/>
                    </a:lnTo>
                    <a:lnTo>
                      <a:pt x="0" y="10"/>
                    </a:lnTo>
                    <a:lnTo>
                      <a:pt x="0" y="9"/>
                    </a:lnTo>
                    <a:lnTo>
                      <a:pt x="0" y="10"/>
                    </a:lnTo>
                    <a:lnTo>
                      <a:pt x="0" y="11"/>
                    </a:lnTo>
                    <a:lnTo>
                      <a:pt x="0" y="11"/>
                    </a:lnTo>
                    <a:lnTo>
                      <a:pt x="0" y="11"/>
                    </a:lnTo>
                    <a:lnTo>
                      <a:pt x="0" y="11"/>
                    </a:lnTo>
                    <a:lnTo>
                      <a:pt x="0" y="11"/>
                    </a:lnTo>
                    <a:lnTo>
                      <a:pt x="0" y="12"/>
                    </a:lnTo>
                    <a:lnTo>
                      <a:pt x="0" y="11"/>
                    </a:lnTo>
                    <a:lnTo>
                      <a:pt x="0" y="11"/>
                    </a:lnTo>
                    <a:lnTo>
                      <a:pt x="0" y="11"/>
                    </a:lnTo>
                    <a:lnTo>
                      <a:pt x="0" y="10"/>
                    </a:lnTo>
                    <a:lnTo>
                      <a:pt x="0" y="11"/>
                    </a:lnTo>
                    <a:lnTo>
                      <a:pt x="0" y="10"/>
                    </a:lnTo>
                    <a:lnTo>
                      <a:pt x="0" y="9"/>
                    </a:lnTo>
                    <a:lnTo>
                      <a:pt x="0" y="10"/>
                    </a:lnTo>
                    <a:lnTo>
                      <a:pt x="0" y="10"/>
                    </a:lnTo>
                    <a:lnTo>
                      <a:pt x="0" y="10"/>
                    </a:lnTo>
                    <a:lnTo>
                      <a:pt x="0" y="9"/>
                    </a:lnTo>
                    <a:lnTo>
                      <a:pt x="0" y="9"/>
                    </a:lnTo>
                    <a:lnTo>
                      <a:pt x="0" y="9"/>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8"/>
                    </a:lnTo>
                    <a:lnTo>
                      <a:pt x="0" y="9"/>
                    </a:lnTo>
                    <a:lnTo>
                      <a:pt x="0" y="9"/>
                    </a:lnTo>
                    <a:lnTo>
                      <a:pt x="0" y="9"/>
                    </a:lnTo>
                    <a:lnTo>
                      <a:pt x="0" y="9"/>
                    </a:lnTo>
                    <a:lnTo>
                      <a:pt x="0" y="9"/>
                    </a:lnTo>
                    <a:lnTo>
                      <a:pt x="0" y="9"/>
                    </a:lnTo>
                    <a:lnTo>
                      <a:pt x="0" y="10"/>
                    </a:lnTo>
                    <a:lnTo>
                      <a:pt x="0" y="9"/>
                    </a:lnTo>
                    <a:lnTo>
                      <a:pt x="0" y="9"/>
                    </a:lnTo>
                    <a:lnTo>
                      <a:pt x="0" y="9"/>
                    </a:lnTo>
                    <a:lnTo>
                      <a:pt x="0" y="10"/>
                    </a:lnTo>
                    <a:lnTo>
                      <a:pt x="0" y="10"/>
                    </a:lnTo>
                    <a:lnTo>
                      <a:pt x="0" y="11"/>
                    </a:lnTo>
                    <a:lnTo>
                      <a:pt x="0" y="11"/>
                    </a:lnTo>
                    <a:lnTo>
                      <a:pt x="0" y="11"/>
                    </a:lnTo>
                    <a:lnTo>
                      <a:pt x="0" y="11"/>
                    </a:lnTo>
                    <a:lnTo>
                      <a:pt x="0" y="11"/>
                    </a:lnTo>
                    <a:lnTo>
                      <a:pt x="0" y="12"/>
                    </a:lnTo>
                    <a:lnTo>
                      <a:pt x="0" y="11"/>
                    </a:lnTo>
                    <a:lnTo>
                      <a:pt x="0" y="11"/>
                    </a:lnTo>
                    <a:lnTo>
                      <a:pt x="0" y="10"/>
                    </a:lnTo>
                    <a:lnTo>
                      <a:pt x="0" y="9"/>
                    </a:lnTo>
                    <a:lnTo>
                      <a:pt x="0" y="9"/>
                    </a:lnTo>
                    <a:lnTo>
                      <a:pt x="0" y="8"/>
                    </a:lnTo>
                    <a:lnTo>
                      <a:pt x="0" y="9"/>
                    </a:lnTo>
                    <a:lnTo>
                      <a:pt x="0" y="9"/>
                    </a:lnTo>
                    <a:lnTo>
                      <a:pt x="0" y="8"/>
                    </a:lnTo>
                    <a:lnTo>
                      <a:pt x="0" y="7"/>
                    </a:lnTo>
                    <a:lnTo>
                      <a:pt x="0" y="8"/>
                    </a:lnTo>
                    <a:lnTo>
                      <a:pt x="0" y="8"/>
                    </a:lnTo>
                    <a:lnTo>
                      <a:pt x="0" y="8"/>
                    </a:lnTo>
                    <a:lnTo>
                      <a:pt x="0" y="8"/>
                    </a:lnTo>
                    <a:lnTo>
                      <a:pt x="0" y="7"/>
                    </a:lnTo>
                    <a:lnTo>
                      <a:pt x="0" y="8"/>
                    </a:lnTo>
                    <a:lnTo>
                      <a:pt x="0" y="8"/>
                    </a:lnTo>
                    <a:lnTo>
                      <a:pt x="0" y="8"/>
                    </a:lnTo>
                    <a:lnTo>
                      <a:pt x="0" y="9"/>
                    </a:lnTo>
                    <a:lnTo>
                      <a:pt x="0" y="8"/>
                    </a:lnTo>
                    <a:lnTo>
                      <a:pt x="0" y="8"/>
                    </a:lnTo>
                    <a:lnTo>
                      <a:pt x="0" y="7"/>
                    </a:lnTo>
                    <a:lnTo>
                      <a:pt x="0" y="7"/>
                    </a:lnTo>
                    <a:lnTo>
                      <a:pt x="0" y="8"/>
                    </a:lnTo>
                    <a:lnTo>
                      <a:pt x="0" y="8"/>
                    </a:lnTo>
                    <a:lnTo>
                      <a:pt x="0" y="8"/>
                    </a:lnTo>
                    <a:lnTo>
                      <a:pt x="0" y="7"/>
                    </a:lnTo>
                    <a:lnTo>
                      <a:pt x="0" y="8"/>
                    </a:lnTo>
                    <a:lnTo>
                      <a:pt x="0" y="8"/>
                    </a:lnTo>
                    <a:lnTo>
                      <a:pt x="0" y="8"/>
                    </a:lnTo>
                    <a:lnTo>
                      <a:pt x="0" y="8"/>
                    </a:lnTo>
                    <a:lnTo>
                      <a:pt x="0" y="8"/>
                    </a:lnTo>
                    <a:lnTo>
                      <a:pt x="0" y="8"/>
                    </a:lnTo>
                    <a:lnTo>
                      <a:pt x="0" y="8"/>
                    </a:lnTo>
                    <a:lnTo>
                      <a:pt x="0" y="9"/>
                    </a:lnTo>
                    <a:lnTo>
                      <a:pt x="0" y="9"/>
                    </a:lnTo>
                    <a:lnTo>
                      <a:pt x="0" y="9"/>
                    </a:lnTo>
                    <a:lnTo>
                      <a:pt x="0" y="8"/>
                    </a:lnTo>
                    <a:lnTo>
                      <a:pt x="0" y="8"/>
                    </a:lnTo>
                    <a:lnTo>
                      <a:pt x="0" y="9"/>
                    </a:lnTo>
                    <a:lnTo>
                      <a:pt x="0" y="9"/>
                    </a:lnTo>
                    <a:lnTo>
                      <a:pt x="0" y="9"/>
                    </a:lnTo>
                    <a:lnTo>
                      <a:pt x="0" y="9"/>
                    </a:lnTo>
                    <a:lnTo>
                      <a:pt x="0" y="8"/>
                    </a:lnTo>
                    <a:lnTo>
                      <a:pt x="0" y="9"/>
                    </a:lnTo>
                    <a:lnTo>
                      <a:pt x="0" y="8"/>
                    </a:lnTo>
                    <a:lnTo>
                      <a:pt x="0" y="9"/>
                    </a:lnTo>
                    <a:lnTo>
                      <a:pt x="0" y="8"/>
                    </a:lnTo>
                    <a:lnTo>
                      <a:pt x="0" y="9"/>
                    </a:lnTo>
                    <a:lnTo>
                      <a:pt x="0" y="8"/>
                    </a:lnTo>
                    <a:lnTo>
                      <a:pt x="0" y="8"/>
                    </a:lnTo>
                    <a:lnTo>
                      <a:pt x="0" y="8"/>
                    </a:lnTo>
                    <a:lnTo>
                      <a:pt x="0" y="9"/>
                    </a:lnTo>
                    <a:lnTo>
                      <a:pt x="0" y="9"/>
                    </a:lnTo>
                    <a:lnTo>
                      <a:pt x="0" y="9"/>
                    </a:lnTo>
                    <a:lnTo>
                      <a:pt x="0" y="9"/>
                    </a:lnTo>
                    <a:lnTo>
                      <a:pt x="0" y="10"/>
                    </a:lnTo>
                    <a:lnTo>
                      <a:pt x="0" y="9"/>
                    </a:lnTo>
                    <a:lnTo>
                      <a:pt x="0" y="9"/>
                    </a:lnTo>
                    <a:lnTo>
                      <a:pt x="0" y="9"/>
                    </a:lnTo>
                    <a:lnTo>
                      <a:pt x="0" y="9"/>
                    </a:lnTo>
                    <a:lnTo>
                      <a:pt x="0" y="9"/>
                    </a:lnTo>
                    <a:lnTo>
                      <a:pt x="0" y="9"/>
                    </a:lnTo>
                    <a:lnTo>
                      <a:pt x="0" y="8"/>
                    </a:lnTo>
                    <a:lnTo>
                      <a:pt x="0" y="8"/>
                    </a:lnTo>
                    <a:lnTo>
                      <a:pt x="0" y="7"/>
                    </a:lnTo>
                    <a:lnTo>
                      <a:pt x="0" y="8"/>
                    </a:lnTo>
                    <a:lnTo>
                      <a:pt x="0" y="7"/>
                    </a:lnTo>
                    <a:lnTo>
                      <a:pt x="0" y="7"/>
                    </a:lnTo>
                    <a:lnTo>
                      <a:pt x="0" y="7"/>
                    </a:lnTo>
                    <a:lnTo>
                      <a:pt x="0" y="7"/>
                    </a:lnTo>
                    <a:lnTo>
                      <a:pt x="0" y="7"/>
                    </a:lnTo>
                    <a:lnTo>
                      <a:pt x="0" y="8"/>
                    </a:lnTo>
                    <a:lnTo>
                      <a:pt x="0" y="8"/>
                    </a:lnTo>
                    <a:lnTo>
                      <a:pt x="0" y="8"/>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1"/>
                    </a:lnTo>
                    <a:lnTo>
                      <a:pt x="0" y="10"/>
                    </a:lnTo>
                    <a:lnTo>
                      <a:pt x="0" y="10"/>
                    </a:lnTo>
                    <a:lnTo>
                      <a:pt x="0" y="10"/>
                    </a:lnTo>
                    <a:lnTo>
                      <a:pt x="0" y="9"/>
                    </a:lnTo>
                    <a:lnTo>
                      <a:pt x="0" y="8"/>
                    </a:lnTo>
                    <a:lnTo>
                      <a:pt x="0" y="8"/>
                    </a:lnTo>
                    <a:lnTo>
                      <a:pt x="0" y="8"/>
                    </a:lnTo>
                    <a:lnTo>
                      <a:pt x="0" y="8"/>
                    </a:lnTo>
                    <a:lnTo>
                      <a:pt x="0" y="8"/>
                    </a:lnTo>
                    <a:lnTo>
                      <a:pt x="0" y="7"/>
                    </a:lnTo>
                    <a:lnTo>
                      <a:pt x="0" y="8"/>
                    </a:lnTo>
                    <a:lnTo>
                      <a:pt x="0" y="7"/>
                    </a:lnTo>
                    <a:lnTo>
                      <a:pt x="0" y="8"/>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9"/>
                    </a:lnTo>
                    <a:lnTo>
                      <a:pt x="0" y="9"/>
                    </a:lnTo>
                    <a:lnTo>
                      <a:pt x="0" y="8"/>
                    </a:lnTo>
                    <a:lnTo>
                      <a:pt x="0" y="8"/>
                    </a:lnTo>
                    <a:lnTo>
                      <a:pt x="0" y="6"/>
                    </a:lnTo>
                    <a:lnTo>
                      <a:pt x="0" y="6"/>
                    </a:lnTo>
                    <a:lnTo>
                      <a:pt x="0" y="5"/>
                    </a:lnTo>
                    <a:lnTo>
                      <a:pt x="0" y="6"/>
                    </a:lnTo>
                    <a:lnTo>
                      <a:pt x="0" y="5"/>
                    </a:lnTo>
                    <a:lnTo>
                      <a:pt x="0" y="5"/>
                    </a:lnTo>
                    <a:lnTo>
                      <a:pt x="0" y="4"/>
                    </a:lnTo>
                    <a:lnTo>
                      <a:pt x="0" y="5"/>
                    </a:lnTo>
                    <a:lnTo>
                      <a:pt x="0" y="5"/>
                    </a:lnTo>
                    <a:lnTo>
                      <a:pt x="0" y="5"/>
                    </a:lnTo>
                    <a:lnTo>
                      <a:pt x="0" y="5"/>
                    </a:lnTo>
                    <a:lnTo>
                      <a:pt x="0" y="6"/>
                    </a:lnTo>
                    <a:lnTo>
                      <a:pt x="0" y="6"/>
                    </a:lnTo>
                    <a:lnTo>
                      <a:pt x="0" y="6"/>
                    </a:lnTo>
                    <a:lnTo>
                      <a:pt x="0" y="5"/>
                    </a:lnTo>
                    <a:lnTo>
                      <a:pt x="0" y="5"/>
                    </a:lnTo>
                    <a:lnTo>
                      <a:pt x="0" y="5"/>
                    </a:lnTo>
                    <a:lnTo>
                      <a:pt x="0" y="6"/>
                    </a:lnTo>
                    <a:lnTo>
                      <a:pt x="0" y="6"/>
                    </a:lnTo>
                    <a:lnTo>
                      <a:pt x="0" y="5"/>
                    </a:lnTo>
                    <a:lnTo>
                      <a:pt x="0" y="6"/>
                    </a:lnTo>
                    <a:lnTo>
                      <a:pt x="0" y="6"/>
                    </a:lnTo>
                    <a:lnTo>
                      <a:pt x="0" y="7"/>
                    </a:lnTo>
                    <a:lnTo>
                      <a:pt x="0" y="8"/>
                    </a:lnTo>
                    <a:lnTo>
                      <a:pt x="0" y="7"/>
                    </a:lnTo>
                    <a:lnTo>
                      <a:pt x="0" y="8"/>
                    </a:lnTo>
                    <a:lnTo>
                      <a:pt x="0" y="8"/>
                    </a:lnTo>
                    <a:lnTo>
                      <a:pt x="0" y="8"/>
                    </a:lnTo>
                    <a:lnTo>
                      <a:pt x="0" y="9"/>
                    </a:lnTo>
                    <a:lnTo>
                      <a:pt x="0" y="9"/>
                    </a:lnTo>
                    <a:lnTo>
                      <a:pt x="0" y="8"/>
                    </a:lnTo>
                    <a:lnTo>
                      <a:pt x="0" y="9"/>
                    </a:lnTo>
                    <a:lnTo>
                      <a:pt x="0" y="9"/>
                    </a:lnTo>
                    <a:lnTo>
                      <a:pt x="0" y="9"/>
                    </a:lnTo>
                    <a:lnTo>
                      <a:pt x="0" y="9"/>
                    </a:lnTo>
                    <a:lnTo>
                      <a:pt x="0" y="9"/>
                    </a:lnTo>
                    <a:lnTo>
                      <a:pt x="0" y="10"/>
                    </a:lnTo>
                    <a:lnTo>
                      <a:pt x="0" y="10"/>
                    </a:lnTo>
                    <a:lnTo>
                      <a:pt x="0" y="10"/>
                    </a:lnTo>
                    <a:lnTo>
                      <a:pt x="0" y="9"/>
                    </a:lnTo>
                    <a:lnTo>
                      <a:pt x="0" y="10"/>
                    </a:lnTo>
                    <a:lnTo>
                      <a:pt x="0" y="10"/>
                    </a:lnTo>
                    <a:lnTo>
                      <a:pt x="0" y="10"/>
                    </a:lnTo>
                    <a:lnTo>
                      <a:pt x="0" y="10"/>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8"/>
                    </a:lnTo>
                    <a:lnTo>
                      <a:pt x="0" y="8"/>
                    </a:lnTo>
                    <a:lnTo>
                      <a:pt x="0" y="7"/>
                    </a:lnTo>
                    <a:lnTo>
                      <a:pt x="0" y="8"/>
                    </a:lnTo>
                    <a:lnTo>
                      <a:pt x="0" y="8"/>
                    </a:lnTo>
                    <a:lnTo>
                      <a:pt x="0" y="9"/>
                    </a:lnTo>
                    <a:lnTo>
                      <a:pt x="0" y="8"/>
                    </a:lnTo>
                    <a:lnTo>
                      <a:pt x="0" y="8"/>
                    </a:lnTo>
                    <a:lnTo>
                      <a:pt x="0" y="8"/>
                    </a:lnTo>
                    <a:lnTo>
                      <a:pt x="0" y="9"/>
                    </a:lnTo>
                    <a:lnTo>
                      <a:pt x="0" y="9"/>
                    </a:lnTo>
                    <a:lnTo>
                      <a:pt x="0" y="9"/>
                    </a:lnTo>
                    <a:lnTo>
                      <a:pt x="0" y="9"/>
                    </a:lnTo>
                    <a:lnTo>
                      <a:pt x="0" y="9"/>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7"/>
                    </a:lnTo>
                    <a:lnTo>
                      <a:pt x="0" y="7"/>
                    </a:lnTo>
                    <a:lnTo>
                      <a:pt x="0" y="6"/>
                    </a:lnTo>
                    <a:lnTo>
                      <a:pt x="0" y="8"/>
                    </a:lnTo>
                    <a:lnTo>
                      <a:pt x="0" y="7"/>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7"/>
                    </a:lnTo>
                    <a:lnTo>
                      <a:pt x="0" y="7"/>
                    </a:lnTo>
                    <a:lnTo>
                      <a:pt x="0" y="6"/>
                    </a:lnTo>
                    <a:lnTo>
                      <a:pt x="0" y="6"/>
                    </a:lnTo>
                    <a:lnTo>
                      <a:pt x="0" y="5"/>
                    </a:lnTo>
                    <a:lnTo>
                      <a:pt x="0" y="4"/>
                    </a:lnTo>
                    <a:lnTo>
                      <a:pt x="0" y="3"/>
                    </a:lnTo>
                    <a:lnTo>
                      <a:pt x="0" y="2"/>
                    </a:lnTo>
                    <a:lnTo>
                      <a:pt x="0" y="1"/>
                    </a:lnTo>
                    <a:lnTo>
                      <a:pt x="0" y="1"/>
                    </a:lnTo>
                    <a:lnTo>
                      <a:pt x="0" y="0"/>
                    </a:lnTo>
                    <a:lnTo>
                      <a:pt x="0" y="1"/>
                    </a:lnTo>
                    <a:lnTo>
                      <a:pt x="0" y="2"/>
                    </a:lnTo>
                    <a:lnTo>
                      <a:pt x="0" y="2"/>
                    </a:lnTo>
                    <a:lnTo>
                      <a:pt x="0" y="2"/>
                    </a:lnTo>
                    <a:lnTo>
                      <a:pt x="0" y="2"/>
                    </a:lnTo>
                    <a:lnTo>
                      <a:pt x="0" y="1"/>
                    </a:lnTo>
                    <a:lnTo>
                      <a:pt x="0" y="2"/>
                    </a:lnTo>
                    <a:lnTo>
                      <a:pt x="0" y="2"/>
                    </a:lnTo>
                    <a:lnTo>
                      <a:pt x="0" y="2"/>
                    </a:lnTo>
                    <a:lnTo>
                      <a:pt x="0" y="2"/>
                    </a:lnTo>
                    <a:lnTo>
                      <a:pt x="0" y="2"/>
                    </a:lnTo>
                    <a:lnTo>
                      <a:pt x="0" y="3"/>
                    </a:lnTo>
                    <a:lnTo>
                      <a:pt x="0" y="3"/>
                    </a:lnTo>
                    <a:lnTo>
                      <a:pt x="0" y="3"/>
                    </a:lnTo>
                    <a:lnTo>
                      <a:pt x="0" y="4"/>
                    </a:lnTo>
                    <a:lnTo>
                      <a:pt x="0" y="3"/>
                    </a:lnTo>
                    <a:lnTo>
                      <a:pt x="0" y="3"/>
                    </a:lnTo>
                    <a:lnTo>
                      <a:pt x="0" y="3"/>
                    </a:lnTo>
                    <a:lnTo>
                      <a:pt x="0" y="3"/>
                    </a:lnTo>
                    <a:lnTo>
                      <a:pt x="0" y="3"/>
                    </a:lnTo>
                    <a:lnTo>
                      <a:pt x="0" y="3"/>
                    </a:lnTo>
                    <a:lnTo>
                      <a:pt x="0" y="2"/>
                    </a:lnTo>
                    <a:lnTo>
                      <a:pt x="0" y="1"/>
                    </a:lnTo>
                    <a:lnTo>
                      <a:pt x="0" y="2"/>
                    </a:lnTo>
                    <a:lnTo>
                      <a:pt x="0" y="2"/>
                    </a:lnTo>
                    <a:lnTo>
                      <a:pt x="0" y="3"/>
                    </a:lnTo>
                    <a:lnTo>
                      <a:pt x="0" y="3"/>
                    </a:lnTo>
                    <a:lnTo>
                      <a:pt x="0" y="3"/>
                    </a:lnTo>
                    <a:lnTo>
                      <a:pt x="0" y="3"/>
                    </a:lnTo>
                    <a:lnTo>
                      <a:pt x="0" y="2"/>
                    </a:lnTo>
                    <a:lnTo>
                      <a:pt x="0" y="2"/>
                    </a:lnTo>
                    <a:lnTo>
                      <a:pt x="0" y="2"/>
                    </a:lnTo>
                    <a:lnTo>
                      <a:pt x="0" y="1"/>
                    </a:lnTo>
                    <a:lnTo>
                      <a:pt x="0" y="1"/>
                    </a:lnTo>
                    <a:lnTo>
                      <a:pt x="0" y="2"/>
                    </a:lnTo>
                    <a:lnTo>
                      <a:pt x="0" y="1"/>
                    </a:lnTo>
                    <a:lnTo>
                      <a:pt x="0" y="1"/>
                    </a:lnTo>
                    <a:lnTo>
                      <a:pt x="0" y="1"/>
                    </a:lnTo>
                    <a:lnTo>
                      <a:pt x="0" y="1"/>
                    </a:lnTo>
                    <a:lnTo>
                      <a:pt x="0" y="0"/>
                    </a:lnTo>
                    <a:lnTo>
                      <a:pt x="0" y="1"/>
                    </a:lnTo>
                    <a:lnTo>
                      <a:pt x="0" y="1"/>
                    </a:lnTo>
                    <a:lnTo>
                      <a:pt x="0" y="2"/>
                    </a:lnTo>
                    <a:lnTo>
                      <a:pt x="0" y="2"/>
                    </a:lnTo>
                    <a:lnTo>
                      <a:pt x="0" y="2"/>
                    </a:lnTo>
                    <a:lnTo>
                      <a:pt x="0" y="2"/>
                    </a:lnTo>
                    <a:lnTo>
                      <a:pt x="0" y="1"/>
                    </a:lnTo>
                    <a:lnTo>
                      <a:pt x="0" y="2"/>
                    </a:lnTo>
                    <a:lnTo>
                      <a:pt x="0" y="3"/>
                    </a:lnTo>
                    <a:lnTo>
                      <a:pt x="0" y="2"/>
                    </a:lnTo>
                    <a:lnTo>
                      <a:pt x="0" y="3"/>
                    </a:lnTo>
                    <a:lnTo>
                      <a:pt x="0" y="3"/>
                    </a:lnTo>
                    <a:lnTo>
                      <a:pt x="0" y="3"/>
                    </a:lnTo>
                    <a:lnTo>
                      <a:pt x="0" y="3"/>
                    </a:lnTo>
                    <a:lnTo>
                      <a:pt x="0" y="3"/>
                    </a:lnTo>
                    <a:lnTo>
                      <a:pt x="0" y="4"/>
                    </a:lnTo>
                    <a:lnTo>
                      <a:pt x="0" y="4"/>
                    </a:lnTo>
                    <a:lnTo>
                      <a:pt x="0" y="4"/>
                    </a:lnTo>
                    <a:lnTo>
                      <a:pt x="0" y="5"/>
                    </a:lnTo>
                    <a:lnTo>
                      <a:pt x="0" y="5"/>
                    </a:lnTo>
                    <a:lnTo>
                      <a:pt x="0" y="5"/>
                    </a:lnTo>
                    <a:lnTo>
                      <a:pt x="0" y="4"/>
                    </a:lnTo>
                    <a:lnTo>
                      <a:pt x="0" y="4"/>
                    </a:lnTo>
                    <a:lnTo>
                      <a:pt x="0" y="4"/>
                    </a:lnTo>
                    <a:lnTo>
                      <a:pt x="0" y="3"/>
                    </a:lnTo>
                    <a:lnTo>
                      <a:pt x="0" y="4"/>
                    </a:lnTo>
                    <a:lnTo>
                      <a:pt x="0" y="4"/>
                    </a:lnTo>
                    <a:lnTo>
                      <a:pt x="0" y="5"/>
                    </a:lnTo>
                    <a:lnTo>
                      <a:pt x="0" y="5"/>
                    </a:lnTo>
                    <a:lnTo>
                      <a:pt x="0" y="5"/>
                    </a:lnTo>
                    <a:lnTo>
                      <a:pt x="0" y="5"/>
                    </a:lnTo>
                    <a:lnTo>
                      <a:pt x="0" y="6"/>
                    </a:lnTo>
                    <a:lnTo>
                      <a:pt x="0" y="5"/>
                    </a:lnTo>
                    <a:lnTo>
                      <a:pt x="0" y="6"/>
                    </a:lnTo>
                    <a:lnTo>
                      <a:pt x="0" y="6"/>
                    </a:lnTo>
                    <a:lnTo>
                      <a:pt x="0" y="5"/>
                    </a:lnTo>
                    <a:lnTo>
                      <a:pt x="0" y="5"/>
                    </a:lnTo>
                    <a:lnTo>
                      <a:pt x="0" y="6"/>
                    </a:lnTo>
                    <a:lnTo>
                      <a:pt x="0" y="5"/>
                    </a:lnTo>
                    <a:lnTo>
                      <a:pt x="0" y="5"/>
                    </a:lnTo>
                    <a:lnTo>
                      <a:pt x="0" y="5"/>
                    </a:lnTo>
                    <a:lnTo>
                      <a:pt x="0" y="5"/>
                    </a:lnTo>
                    <a:lnTo>
                      <a:pt x="0" y="4"/>
                    </a:lnTo>
                    <a:lnTo>
                      <a:pt x="0" y="5"/>
                    </a:lnTo>
                    <a:lnTo>
                      <a:pt x="0" y="4"/>
                    </a:lnTo>
                    <a:lnTo>
                      <a:pt x="0" y="4"/>
                    </a:lnTo>
                    <a:lnTo>
                      <a:pt x="0" y="3"/>
                    </a:lnTo>
                  </a:path>
                </a:pathLst>
              </a:custGeom>
              <a:noFill/>
              <a:ln w="0">
                <a:solidFill>
                  <a:srgbClr val="3366FF"/>
                </a:solidFill>
                <a:prstDash val="solid"/>
                <a:round/>
                <a:headEnd/>
                <a:tailEnd/>
              </a:ln>
            </p:spPr>
            <p:txBody>
              <a:bodyPr/>
              <a:lstStyle/>
              <a:p>
                <a:endParaRPr lang="en-GB"/>
              </a:p>
            </p:txBody>
          </p:sp>
          <p:sp>
            <p:nvSpPr>
              <p:cNvPr id="186073" name="Freeform 729"/>
              <p:cNvSpPr>
                <a:spLocks/>
              </p:cNvSpPr>
              <p:nvPr/>
            </p:nvSpPr>
            <p:spPr bwMode="auto">
              <a:xfrm>
                <a:off x="3150" y="3515"/>
                <a:ext cx="1" cy="78"/>
              </a:xfrm>
              <a:custGeom>
                <a:avLst/>
                <a:gdLst/>
                <a:ahLst/>
                <a:cxnLst>
                  <a:cxn ang="0">
                    <a:pos x="0" y="2"/>
                  </a:cxn>
                  <a:cxn ang="0">
                    <a:pos x="0" y="1"/>
                  </a:cxn>
                  <a:cxn ang="0">
                    <a:pos x="0" y="1"/>
                  </a:cxn>
                  <a:cxn ang="0">
                    <a:pos x="0" y="4"/>
                  </a:cxn>
                  <a:cxn ang="0">
                    <a:pos x="0" y="4"/>
                  </a:cxn>
                  <a:cxn ang="0">
                    <a:pos x="0" y="7"/>
                  </a:cxn>
                  <a:cxn ang="0">
                    <a:pos x="0" y="9"/>
                  </a:cxn>
                  <a:cxn ang="0">
                    <a:pos x="0" y="6"/>
                  </a:cxn>
                  <a:cxn ang="0">
                    <a:pos x="0" y="7"/>
                  </a:cxn>
                  <a:cxn ang="0">
                    <a:pos x="0" y="8"/>
                  </a:cxn>
                  <a:cxn ang="0">
                    <a:pos x="0" y="7"/>
                  </a:cxn>
                  <a:cxn ang="0">
                    <a:pos x="0" y="6"/>
                  </a:cxn>
                  <a:cxn ang="0">
                    <a:pos x="0" y="5"/>
                  </a:cxn>
                  <a:cxn ang="0">
                    <a:pos x="0" y="5"/>
                  </a:cxn>
                  <a:cxn ang="0">
                    <a:pos x="0" y="6"/>
                  </a:cxn>
                  <a:cxn ang="0">
                    <a:pos x="0" y="7"/>
                  </a:cxn>
                  <a:cxn ang="0">
                    <a:pos x="0" y="5"/>
                  </a:cxn>
                  <a:cxn ang="0">
                    <a:pos x="0" y="6"/>
                  </a:cxn>
                  <a:cxn ang="0">
                    <a:pos x="0" y="6"/>
                  </a:cxn>
                  <a:cxn ang="0">
                    <a:pos x="0" y="7"/>
                  </a:cxn>
                  <a:cxn ang="0">
                    <a:pos x="0" y="8"/>
                  </a:cxn>
                  <a:cxn ang="0">
                    <a:pos x="0" y="7"/>
                  </a:cxn>
                  <a:cxn ang="0">
                    <a:pos x="0" y="6"/>
                  </a:cxn>
                  <a:cxn ang="0">
                    <a:pos x="0" y="7"/>
                  </a:cxn>
                  <a:cxn ang="0">
                    <a:pos x="0" y="8"/>
                  </a:cxn>
                  <a:cxn ang="0">
                    <a:pos x="0" y="10"/>
                  </a:cxn>
                  <a:cxn ang="0">
                    <a:pos x="0" y="10"/>
                  </a:cxn>
                  <a:cxn ang="0">
                    <a:pos x="0" y="7"/>
                  </a:cxn>
                  <a:cxn ang="0">
                    <a:pos x="0" y="7"/>
                  </a:cxn>
                  <a:cxn ang="0">
                    <a:pos x="0" y="8"/>
                  </a:cxn>
                  <a:cxn ang="0">
                    <a:pos x="0" y="10"/>
                  </a:cxn>
                  <a:cxn ang="0">
                    <a:pos x="0" y="10"/>
                  </a:cxn>
                  <a:cxn ang="0">
                    <a:pos x="0" y="8"/>
                  </a:cxn>
                  <a:cxn ang="0">
                    <a:pos x="0" y="8"/>
                  </a:cxn>
                  <a:cxn ang="0">
                    <a:pos x="0" y="6"/>
                  </a:cxn>
                  <a:cxn ang="0">
                    <a:pos x="0" y="6"/>
                  </a:cxn>
                  <a:cxn ang="0">
                    <a:pos x="0" y="8"/>
                  </a:cxn>
                  <a:cxn ang="0">
                    <a:pos x="0" y="7"/>
                  </a:cxn>
                  <a:cxn ang="0">
                    <a:pos x="0" y="8"/>
                  </a:cxn>
                  <a:cxn ang="0">
                    <a:pos x="0" y="6"/>
                  </a:cxn>
                  <a:cxn ang="0">
                    <a:pos x="0" y="8"/>
                  </a:cxn>
                  <a:cxn ang="0">
                    <a:pos x="0" y="8"/>
                  </a:cxn>
                  <a:cxn ang="0">
                    <a:pos x="0" y="2"/>
                  </a:cxn>
                  <a:cxn ang="0">
                    <a:pos x="0" y="4"/>
                  </a:cxn>
                  <a:cxn ang="0">
                    <a:pos x="0" y="3"/>
                  </a:cxn>
                  <a:cxn ang="0">
                    <a:pos x="0" y="4"/>
                  </a:cxn>
                  <a:cxn ang="0">
                    <a:pos x="0" y="7"/>
                  </a:cxn>
                  <a:cxn ang="0">
                    <a:pos x="0" y="8"/>
                  </a:cxn>
                  <a:cxn ang="0">
                    <a:pos x="0" y="9"/>
                  </a:cxn>
                  <a:cxn ang="0">
                    <a:pos x="0" y="9"/>
                  </a:cxn>
                  <a:cxn ang="0">
                    <a:pos x="0" y="11"/>
                  </a:cxn>
                  <a:cxn ang="0">
                    <a:pos x="0" y="5"/>
                  </a:cxn>
                  <a:cxn ang="0">
                    <a:pos x="0" y="4"/>
                  </a:cxn>
                  <a:cxn ang="0">
                    <a:pos x="0" y="7"/>
                  </a:cxn>
                  <a:cxn ang="0">
                    <a:pos x="0" y="9"/>
                  </a:cxn>
                  <a:cxn ang="0">
                    <a:pos x="0" y="11"/>
                  </a:cxn>
                  <a:cxn ang="0">
                    <a:pos x="0" y="9"/>
                  </a:cxn>
                  <a:cxn ang="0">
                    <a:pos x="0" y="10"/>
                  </a:cxn>
                  <a:cxn ang="0">
                    <a:pos x="0" y="12"/>
                  </a:cxn>
                  <a:cxn ang="0">
                    <a:pos x="0" y="12"/>
                  </a:cxn>
                  <a:cxn ang="0">
                    <a:pos x="0" y="13"/>
                  </a:cxn>
                  <a:cxn ang="0">
                    <a:pos x="0" y="10"/>
                  </a:cxn>
                  <a:cxn ang="0">
                    <a:pos x="0" y="6"/>
                  </a:cxn>
                </a:cxnLst>
                <a:rect l="0" t="0" r="r" b="b"/>
                <a:pathLst>
                  <a:path h="13">
                    <a:moveTo>
                      <a:pt x="0" y="4"/>
                    </a:moveTo>
                    <a:lnTo>
                      <a:pt x="0" y="4"/>
                    </a:lnTo>
                    <a:lnTo>
                      <a:pt x="0" y="4"/>
                    </a:lnTo>
                    <a:lnTo>
                      <a:pt x="0" y="4"/>
                    </a:lnTo>
                    <a:lnTo>
                      <a:pt x="0" y="4"/>
                    </a:lnTo>
                    <a:lnTo>
                      <a:pt x="0" y="3"/>
                    </a:lnTo>
                    <a:lnTo>
                      <a:pt x="0" y="2"/>
                    </a:lnTo>
                    <a:lnTo>
                      <a:pt x="0" y="2"/>
                    </a:lnTo>
                    <a:lnTo>
                      <a:pt x="0" y="2"/>
                    </a:lnTo>
                    <a:lnTo>
                      <a:pt x="0" y="3"/>
                    </a:lnTo>
                    <a:lnTo>
                      <a:pt x="0" y="2"/>
                    </a:lnTo>
                    <a:lnTo>
                      <a:pt x="0" y="1"/>
                    </a:lnTo>
                    <a:lnTo>
                      <a:pt x="0" y="2"/>
                    </a:lnTo>
                    <a:lnTo>
                      <a:pt x="0" y="1"/>
                    </a:lnTo>
                    <a:lnTo>
                      <a:pt x="0" y="1"/>
                    </a:lnTo>
                    <a:lnTo>
                      <a:pt x="0" y="1"/>
                    </a:lnTo>
                    <a:lnTo>
                      <a:pt x="0" y="0"/>
                    </a:lnTo>
                    <a:lnTo>
                      <a:pt x="0" y="1"/>
                    </a:lnTo>
                    <a:lnTo>
                      <a:pt x="0" y="0"/>
                    </a:lnTo>
                    <a:lnTo>
                      <a:pt x="0" y="1"/>
                    </a:lnTo>
                    <a:lnTo>
                      <a:pt x="0" y="1"/>
                    </a:lnTo>
                    <a:lnTo>
                      <a:pt x="0" y="1"/>
                    </a:lnTo>
                    <a:lnTo>
                      <a:pt x="0" y="1"/>
                    </a:lnTo>
                    <a:lnTo>
                      <a:pt x="0" y="1"/>
                    </a:lnTo>
                    <a:lnTo>
                      <a:pt x="0" y="0"/>
                    </a:lnTo>
                    <a:lnTo>
                      <a:pt x="0" y="0"/>
                    </a:lnTo>
                    <a:lnTo>
                      <a:pt x="0" y="0"/>
                    </a:lnTo>
                    <a:lnTo>
                      <a:pt x="0" y="0"/>
                    </a:lnTo>
                    <a:lnTo>
                      <a:pt x="0" y="1"/>
                    </a:lnTo>
                    <a:lnTo>
                      <a:pt x="0" y="1"/>
                    </a:lnTo>
                    <a:lnTo>
                      <a:pt x="0" y="1"/>
                    </a:lnTo>
                    <a:lnTo>
                      <a:pt x="0" y="1"/>
                    </a:lnTo>
                    <a:lnTo>
                      <a:pt x="0" y="1"/>
                    </a:lnTo>
                    <a:lnTo>
                      <a:pt x="0" y="1"/>
                    </a:lnTo>
                    <a:lnTo>
                      <a:pt x="0" y="0"/>
                    </a:lnTo>
                    <a:lnTo>
                      <a:pt x="0" y="0"/>
                    </a:lnTo>
                    <a:lnTo>
                      <a:pt x="0" y="0"/>
                    </a:lnTo>
                    <a:lnTo>
                      <a:pt x="0" y="1"/>
                    </a:lnTo>
                    <a:lnTo>
                      <a:pt x="0" y="1"/>
                    </a:lnTo>
                    <a:lnTo>
                      <a:pt x="0" y="2"/>
                    </a:lnTo>
                    <a:lnTo>
                      <a:pt x="0" y="2"/>
                    </a:lnTo>
                    <a:lnTo>
                      <a:pt x="0" y="3"/>
                    </a:lnTo>
                    <a:lnTo>
                      <a:pt x="0" y="3"/>
                    </a:lnTo>
                    <a:lnTo>
                      <a:pt x="0" y="4"/>
                    </a:lnTo>
                    <a:lnTo>
                      <a:pt x="0" y="4"/>
                    </a:lnTo>
                    <a:lnTo>
                      <a:pt x="0" y="5"/>
                    </a:lnTo>
                    <a:lnTo>
                      <a:pt x="0" y="5"/>
                    </a:lnTo>
                    <a:lnTo>
                      <a:pt x="0" y="5"/>
                    </a:lnTo>
                    <a:lnTo>
                      <a:pt x="0" y="5"/>
                    </a:lnTo>
                    <a:lnTo>
                      <a:pt x="0" y="4"/>
                    </a:lnTo>
                    <a:lnTo>
                      <a:pt x="0" y="4"/>
                    </a:lnTo>
                    <a:lnTo>
                      <a:pt x="0" y="5"/>
                    </a:lnTo>
                    <a:lnTo>
                      <a:pt x="0" y="4"/>
                    </a:lnTo>
                    <a:lnTo>
                      <a:pt x="0" y="4"/>
                    </a:lnTo>
                    <a:lnTo>
                      <a:pt x="0" y="4"/>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6"/>
                    </a:lnTo>
                    <a:lnTo>
                      <a:pt x="0" y="6"/>
                    </a:lnTo>
                    <a:lnTo>
                      <a:pt x="0" y="6"/>
                    </a:lnTo>
                    <a:lnTo>
                      <a:pt x="0" y="6"/>
                    </a:lnTo>
                    <a:lnTo>
                      <a:pt x="0" y="5"/>
                    </a:lnTo>
                    <a:lnTo>
                      <a:pt x="0" y="6"/>
                    </a:lnTo>
                    <a:lnTo>
                      <a:pt x="0" y="5"/>
                    </a:lnTo>
                    <a:lnTo>
                      <a:pt x="0" y="5"/>
                    </a:lnTo>
                    <a:lnTo>
                      <a:pt x="0" y="5"/>
                    </a:lnTo>
                    <a:lnTo>
                      <a:pt x="0" y="5"/>
                    </a:lnTo>
                    <a:lnTo>
                      <a:pt x="0" y="6"/>
                    </a:lnTo>
                    <a:lnTo>
                      <a:pt x="0" y="6"/>
                    </a:lnTo>
                    <a:lnTo>
                      <a:pt x="0" y="6"/>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9"/>
                    </a:lnTo>
                    <a:lnTo>
                      <a:pt x="0" y="7"/>
                    </a:lnTo>
                    <a:lnTo>
                      <a:pt x="0" y="7"/>
                    </a:lnTo>
                    <a:lnTo>
                      <a:pt x="0" y="7"/>
                    </a:lnTo>
                    <a:lnTo>
                      <a:pt x="0" y="7"/>
                    </a:lnTo>
                    <a:lnTo>
                      <a:pt x="0" y="7"/>
                    </a:lnTo>
                    <a:lnTo>
                      <a:pt x="0" y="7"/>
                    </a:lnTo>
                    <a:lnTo>
                      <a:pt x="0" y="7"/>
                    </a:lnTo>
                    <a:lnTo>
                      <a:pt x="0" y="7"/>
                    </a:lnTo>
                    <a:lnTo>
                      <a:pt x="0" y="7"/>
                    </a:lnTo>
                    <a:lnTo>
                      <a:pt x="0" y="8"/>
                    </a:lnTo>
                    <a:lnTo>
                      <a:pt x="0" y="7"/>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5"/>
                    </a:lnTo>
                    <a:lnTo>
                      <a:pt x="0" y="6"/>
                    </a:lnTo>
                    <a:lnTo>
                      <a:pt x="0" y="6"/>
                    </a:lnTo>
                    <a:lnTo>
                      <a:pt x="0" y="5"/>
                    </a:lnTo>
                    <a:lnTo>
                      <a:pt x="0" y="5"/>
                    </a:lnTo>
                    <a:lnTo>
                      <a:pt x="0" y="5"/>
                    </a:lnTo>
                    <a:lnTo>
                      <a:pt x="0" y="6"/>
                    </a:lnTo>
                    <a:lnTo>
                      <a:pt x="0" y="5"/>
                    </a:lnTo>
                    <a:lnTo>
                      <a:pt x="0" y="5"/>
                    </a:lnTo>
                    <a:lnTo>
                      <a:pt x="0" y="6"/>
                    </a:lnTo>
                    <a:lnTo>
                      <a:pt x="0" y="6"/>
                    </a:lnTo>
                    <a:lnTo>
                      <a:pt x="0" y="5"/>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5"/>
                    </a:lnTo>
                    <a:lnTo>
                      <a:pt x="0" y="5"/>
                    </a:lnTo>
                    <a:lnTo>
                      <a:pt x="0" y="5"/>
                    </a:lnTo>
                    <a:lnTo>
                      <a:pt x="0" y="6"/>
                    </a:lnTo>
                    <a:lnTo>
                      <a:pt x="0" y="6"/>
                    </a:lnTo>
                    <a:lnTo>
                      <a:pt x="0" y="6"/>
                    </a:lnTo>
                    <a:lnTo>
                      <a:pt x="0" y="6"/>
                    </a:lnTo>
                    <a:lnTo>
                      <a:pt x="0" y="6"/>
                    </a:lnTo>
                    <a:lnTo>
                      <a:pt x="0" y="7"/>
                    </a:lnTo>
                    <a:lnTo>
                      <a:pt x="0" y="7"/>
                    </a:lnTo>
                    <a:lnTo>
                      <a:pt x="0" y="6"/>
                    </a:lnTo>
                    <a:lnTo>
                      <a:pt x="0" y="6"/>
                    </a:lnTo>
                    <a:lnTo>
                      <a:pt x="0" y="6"/>
                    </a:lnTo>
                    <a:lnTo>
                      <a:pt x="0" y="6"/>
                    </a:lnTo>
                    <a:lnTo>
                      <a:pt x="0" y="6"/>
                    </a:lnTo>
                    <a:lnTo>
                      <a:pt x="0" y="7"/>
                    </a:lnTo>
                    <a:lnTo>
                      <a:pt x="0" y="7"/>
                    </a:lnTo>
                    <a:lnTo>
                      <a:pt x="0" y="6"/>
                    </a:lnTo>
                    <a:lnTo>
                      <a:pt x="0" y="7"/>
                    </a:lnTo>
                    <a:lnTo>
                      <a:pt x="0" y="6"/>
                    </a:lnTo>
                    <a:lnTo>
                      <a:pt x="0" y="6"/>
                    </a:lnTo>
                    <a:lnTo>
                      <a:pt x="0" y="6"/>
                    </a:lnTo>
                    <a:lnTo>
                      <a:pt x="0" y="6"/>
                    </a:lnTo>
                    <a:lnTo>
                      <a:pt x="0" y="6"/>
                    </a:lnTo>
                    <a:lnTo>
                      <a:pt x="0" y="6"/>
                    </a:lnTo>
                    <a:lnTo>
                      <a:pt x="0" y="7"/>
                    </a:lnTo>
                    <a:lnTo>
                      <a:pt x="0" y="6"/>
                    </a:lnTo>
                    <a:lnTo>
                      <a:pt x="0" y="6"/>
                    </a:lnTo>
                    <a:lnTo>
                      <a:pt x="0" y="7"/>
                    </a:lnTo>
                    <a:lnTo>
                      <a:pt x="0" y="6"/>
                    </a:lnTo>
                    <a:lnTo>
                      <a:pt x="0" y="6"/>
                    </a:lnTo>
                    <a:lnTo>
                      <a:pt x="0" y="6"/>
                    </a:lnTo>
                    <a:lnTo>
                      <a:pt x="0" y="7"/>
                    </a:lnTo>
                    <a:lnTo>
                      <a:pt x="0" y="7"/>
                    </a:lnTo>
                    <a:lnTo>
                      <a:pt x="0" y="7"/>
                    </a:lnTo>
                    <a:lnTo>
                      <a:pt x="0" y="8"/>
                    </a:lnTo>
                    <a:lnTo>
                      <a:pt x="0" y="8"/>
                    </a:lnTo>
                    <a:lnTo>
                      <a:pt x="0" y="7"/>
                    </a:lnTo>
                    <a:lnTo>
                      <a:pt x="0" y="7"/>
                    </a:lnTo>
                    <a:lnTo>
                      <a:pt x="0" y="8"/>
                    </a:lnTo>
                    <a:lnTo>
                      <a:pt x="0" y="7"/>
                    </a:lnTo>
                    <a:lnTo>
                      <a:pt x="0" y="8"/>
                    </a:lnTo>
                    <a:lnTo>
                      <a:pt x="0" y="8"/>
                    </a:lnTo>
                    <a:lnTo>
                      <a:pt x="0" y="9"/>
                    </a:lnTo>
                    <a:lnTo>
                      <a:pt x="0" y="9"/>
                    </a:lnTo>
                    <a:lnTo>
                      <a:pt x="0" y="8"/>
                    </a:lnTo>
                    <a:lnTo>
                      <a:pt x="0" y="9"/>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7"/>
                    </a:lnTo>
                    <a:lnTo>
                      <a:pt x="0" y="8"/>
                    </a:lnTo>
                    <a:lnTo>
                      <a:pt x="0" y="7"/>
                    </a:lnTo>
                    <a:lnTo>
                      <a:pt x="0" y="7"/>
                    </a:lnTo>
                    <a:lnTo>
                      <a:pt x="0" y="7"/>
                    </a:lnTo>
                    <a:lnTo>
                      <a:pt x="0" y="7"/>
                    </a:lnTo>
                    <a:lnTo>
                      <a:pt x="0" y="7"/>
                    </a:lnTo>
                    <a:lnTo>
                      <a:pt x="0" y="8"/>
                    </a:lnTo>
                    <a:lnTo>
                      <a:pt x="0" y="7"/>
                    </a:lnTo>
                    <a:lnTo>
                      <a:pt x="0" y="7"/>
                    </a:lnTo>
                    <a:lnTo>
                      <a:pt x="0" y="8"/>
                    </a:lnTo>
                    <a:lnTo>
                      <a:pt x="0" y="9"/>
                    </a:lnTo>
                    <a:lnTo>
                      <a:pt x="0" y="8"/>
                    </a:lnTo>
                    <a:lnTo>
                      <a:pt x="0" y="8"/>
                    </a:lnTo>
                    <a:lnTo>
                      <a:pt x="0" y="8"/>
                    </a:lnTo>
                    <a:lnTo>
                      <a:pt x="0" y="8"/>
                    </a:lnTo>
                    <a:lnTo>
                      <a:pt x="0" y="8"/>
                    </a:lnTo>
                    <a:lnTo>
                      <a:pt x="0" y="9"/>
                    </a:lnTo>
                    <a:lnTo>
                      <a:pt x="0" y="8"/>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9"/>
                    </a:lnTo>
                    <a:lnTo>
                      <a:pt x="0" y="10"/>
                    </a:lnTo>
                    <a:lnTo>
                      <a:pt x="0" y="9"/>
                    </a:lnTo>
                    <a:lnTo>
                      <a:pt x="0" y="10"/>
                    </a:lnTo>
                    <a:lnTo>
                      <a:pt x="0" y="9"/>
                    </a:lnTo>
                    <a:lnTo>
                      <a:pt x="0" y="9"/>
                    </a:lnTo>
                    <a:lnTo>
                      <a:pt x="0" y="9"/>
                    </a:lnTo>
                    <a:lnTo>
                      <a:pt x="0" y="9"/>
                    </a:lnTo>
                    <a:lnTo>
                      <a:pt x="0" y="8"/>
                    </a:lnTo>
                    <a:lnTo>
                      <a:pt x="0" y="8"/>
                    </a:lnTo>
                    <a:lnTo>
                      <a:pt x="0" y="7"/>
                    </a:lnTo>
                    <a:lnTo>
                      <a:pt x="0" y="8"/>
                    </a:lnTo>
                    <a:lnTo>
                      <a:pt x="0" y="8"/>
                    </a:lnTo>
                    <a:lnTo>
                      <a:pt x="0" y="8"/>
                    </a:lnTo>
                    <a:lnTo>
                      <a:pt x="0" y="9"/>
                    </a:lnTo>
                    <a:lnTo>
                      <a:pt x="0" y="9"/>
                    </a:lnTo>
                    <a:lnTo>
                      <a:pt x="0" y="10"/>
                    </a:lnTo>
                    <a:lnTo>
                      <a:pt x="0" y="9"/>
                    </a:lnTo>
                    <a:lnTo>
                      <a:pt x="0" y="9"/>
                    </a:lnTo>
                    <a:lnTo>
                      <a:pt x="0" y="8"/>
                    </a:lnTo>
                    <a:lnTo>
                      <a:pt x="0" y="8"/>
                    </a:lnTo>
                    <a:lnTo>
                      <a:pt x="0" y="7"/>
                    </a:lnTo>
                    <a:lnTo>
                      <a:pt x="0" y="8"/>
                    </a:lnTo>
                    <a:lnTo>
                      <a:pt x="0" y="8"/>
                    </a:lnTo>
                    <a:lnTo>
                      <a:pt x="0" y="8"/>
                    </a:lnTo>
                    <a:lnTo>
                      <a:pt x="0" y="7"/>
                    </a:lnTo>
                    <a:lnTo>
                      <a:pt x="0" y="8"/>
                    </a:lnTo>
                    <a:lnTo>
                      <a:pt x="0" y="7"/>
                    </a:lnTo>
                    <a:lnTo>
                      <a:pt x="0" y="7"/>
                    </a:lnTo>
                    <a:lnTo>
                      <a:pt x="0" y="8"/>
                    </a:lnTo>
                    <a:lnTo>
                      <a:pt x="0" y="8"/>
                    </a:lnTo>
                    <a:lnTo>
                      <a:pt x="0" y="7"/>
                    </a:lnTo>
                    <a:lnTo>
                      <a:pt x="0" y="8"/>
                    </a:lnTo>
                    <a:lnTo>
                      <a:pt x="0" y="7"/>
                    </a:lnTo>
                    <a:lnTo>
                      <a:pt x="0" y="7"/>
                    </a:lnTo>
                    <a:lnTo>
                      <a:pt x="0" y="7"/>
                    </a:lnTo>
                    <a:lnTo>
                      <a:pt x="0" y="7"/>
                    </a:lnTo>
                    <a:lnTo>
                      <a:pt x="0" y="8"/>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9"/>
                    </a:lnTo>
                    <a:lnTo>
                      <a:pt x="0" y="9"/>
                    </a:lnTo>
                    <a:lnTo>
                      <a:pt x="0" y="9"/>
                    </a:lnTo>
                    <a:lnTo>
                      <a:pt x="0" y="8"/>
                    </a:lnTo>
                    <a:lnTo>
                      <a:pt x="0" y="8"/>
                    </a:lnTo>
                    <a:lnTo>
                      <a:pt x="0" y="8"/>
                    </a:lnTo>
                    <a:lnTo>
                      <a:pt x="0" y="8"/>
                    </a:lnTo>
                    <a:lnTo>
                      <a:pt x="0" y="8"/>
                    </a:lnTo>
                    <a:lnTo>
                      <a:pt x="0" y="9"/>
                    </a:lnTo>
                    <a:lnTo>
                      <a:pt x="0" y="9"/>
                    </a:lnTo>
                    <a:lnTo>
                      <a:pt x="0" y="9"/>
                    </a:lnTo>
                    <a:lnTo>
                      <a:pt x="0" y="8"/>
                    </a:lnTo>
                    <a:lnTo>
                      <a:pt x="0" y="8"/>
                    </a:lnTo>
                    <a:lnTo>
                      <a:pt x="0" y="9"/>
                    </a:lnTo>
                    <a:lnTo>
                      <a:pt x="0" y="9"/>
                    </a:lnTo>
                    <a:lnTo>
                      <a:pt x="0" y="8"/>
                    </a:lnTo>
                    <a:lnTo>
                      <a:pt x="0" y="7"/>
                    </a:lnTo>
                    <a:lnTo>
                      <a:pt x="0" y="8"/>
                    </a:lnTo>
                    <a:lnTo>
                      <a:pt x="0" y="7"/>
                    </a:lnTo>
                    <a:lnTo>
                      <a:pt x="0" y="7"/>
                    </a:lnTo>
                    <a:lnTo>
                      <a:pt x="0" y="7"/>
                    </a:lnTo>
                    <a:lnTo>
                      <a:pt x="0" y="7"/>
                    </a:lnTo>
                    <a:lnTo>
                      <a:pt x="0" y="7"/>
                    </a:lnTo>
                    <a:lnTo>
                      <a:pt x="0" y="7"/>
                    </a:lnTo>
                    <a:lnTo>
                      <a:pt x="0" y="6"/>
                    </a:lnTo>
                    <a:lnTo>
                      <a:pt x="0" y="6"/>
                    </a:lnTo>
                    <a:lnTo>
                      <a:pt x="0" y="7"/>
                    </a:lnTo>
                    <a:lnTo>
                      <a:pt x="0" y="7"/>
                    </a:lnTo>
                    <a:lnTo>
                      <a:pt x="0" y="6"/>
                    </a:lnTo>
                    <a:lnTo>
                      <a:pt x="0" y="6"/>
                    </a:lnTo>
                    <a:lnTo>
                      <a:pt x="0" y="6"/>
                    </a:lnTo>
                    <a:lnTo>
                      <a:pt x="0" y="5"/>
                    </a:lnTo>
                    <a:lnTo>
                      <a:pt x="0" y="6"/>
                    </a:lnTo>
                    <a:lnTo>
                      <a:pt x="0" y="6"/>
                    </a:lnTo>
                    <a:lnTo>
                      <a:pt x="0" y="6"/>
                    </a:lnTo>
                    <a:lnTo>
                      <a:pt x="0" y="7"/>
                    </a:lnTo>
                    <a:lnTo>
                      <a:pt x="0" y="6"/>
                    </a:lnTo>
                    <a:lnTo>
                      <a:pt x="0" y="7"/>
                    </a:lnTo>
                    <a:lnTo>
                      <a:pt x="0" y="6"/>
                    </a:lnTo>
                    <a:lnTo>
                      <a:pt x="0" y="6"/>
                    </a:lnTo>
                    <a:lnTo>
                      <a:pt x="0" y="7"/>
                    </a:lnTo>
                    <a:lnTo>
                      <a:pt x="0" y="6"/>
                    </a:lnTo>
                    <a:lnTo>
                      <a:pt x="0" y="7"/>
                    </a:lnTo>
                    <a:lnTo>
                      <a:pt x="0" y="7"/>
                    </a:lnTo>
                    <a:lnTo>
                      <a:pt x="0" y="7"/>
                    </a:lnTo>
                    <a:lnTo>
                      <a:pt x="0" y="8"/>
                    </a:lnTo>
                    <a:lnTo>
                      <a:pt x="0" y="7"/>
                    </a:lnTo>
                    <a:lnTo>
                      <a:pt x="0" y="8"/>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7"/>
                    </a:lnTo>
                    <a:lnTo>
                      <a:pt x="0" y="7"/>
                    </a:lnTo>
                    <a:lnTo>
                      <a:pt x="0" y="6"/>
                    </a:lnTo>
                    <a:lnTo>
                      <a:pt x="0" y="6"/>
                    </a:lnTo>
                    <a:lnTo>
                      <a:pt x="0" y="6"/>
                    </a:lnTo>
                    <a:lnTo>
                      <a:pt x="0" y="6"/>
                    </a:lnTo>
                    <a:lnTo>
                      <a:pt x="0" y="6"/>
                    </a:lnTo>
                    <a:lnTo>
                      <a:pt x="0" y="7"/>
                    </a:lnTo>
                    <a:lnTo>
                      <a:pt x="0" y="7"/>
                    </a:lnTo>
                    <a:lnTo>
                      <a:pt x="0" y="7"/>
                    </a:lnTo>
                    <a:lnTo>
                      <a:pt x="0" y="7"/>
                    </a:lnTo>
                    <a:lnTo>
                      <a:pt x="0" y="8"/>
                    </a:lnTo>
                    <a:lnTo>
                      <a:pt x="0" y="8"/>
                    </a:lnTo>
                    <a:lnTo>
                      <a:pt x="0" y="8"/>
                    </a:lnTo>
                    <a:lnTo>
                      <a:pt x="0" y="9"/>
                    </a:lnTo>
                    <a:lnTo>
                      <a:pt x="0" y="8"/>
                    </a:lnTo>
                    <a:lnTo>
                      <a:pt x="0" y="8"/>
                    </a:lnTo>
                    <a:lnTo>
                      <a:pt x="0" y="7"/>
                    </a:lnTo>
                    <a:lnTo>
                      <a:pt x="0" y="7"/>
                    </a:lnTo>
                    <a:lnTo>
                      <a:pt x="0" y="7"/>
                    </a:lnTo>
                    <a:lnTo>
                      <a:pt x="0" y="6"/>
                    </a:lnTo>
                    <a:lnTo>
                      <a:pt x="0" y="7"/>
                    </a:lnTo>
                    <a:lnTo>
                      <a:pt x="0" y="6"/>
                    </a:lnTo>
                    <a:lnTo>
                      <a:pt x="0" y="6"/>
                    </a:lnTo>
                    <a:lnTo>
                      <a:pt x="0" y="7"/>
                    </a:lnTo>
                    <a:lnTo>
                      <a:pt x="0" y="7"/>
                    </a:lnTo>
                    <a:lnTo>
                      <a:pt x="0" y="7"/>
                    </a:lnTo>
                    <a:lnTo>
                      <a:pt x="0" y="7"/>
                    </a:lnTo>
                    <a:lnTo>
                      <a:pt x="0" y="7"/>
                    </a:lnTo>
                    <a:lnTo>
                      <a:pt x="0" y="7"/>
                    </a:lnTo>
                    <a:lnTo>
                      <a:pt x="0" y="8"/>
                    </a:lnTo>
                    <a:lnTo>
                      <a:pt x="0" y="8"/>
                    </a:lnTo>
                    <a:lnTo>
                      <a:pt x="0" y="7"/>
                    </a:lnTo>
                    <a:lnTo>
                      <a:pt x="0" y="8"/>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7"/>
                    </a:lnTo>
                    <a:lnTo>
                      <a:pt x="0" y="7"/>
                    </a:lnTo>
                    <a:lnTo>
                      <a:pt x="0" y="6"/>
                    </a:lnTo>
                    <a:lnTo>
                      <a:pt x="0" y="5"/>
                    </a:lnTo>
                    <a:lnTo>
                      <a:pt x="0" y="5"/>
                    </a:lnTo>
                    <a:lnTo>
                      <a:pt x="0" y="4"/>
                    </a:lnTo>
                    <a:lnTo>
                      <a:pt x="0" y="4"/>
                    </a:lnTo>
                    <a:lnTo>
                      <a:pt x="0" y="3"/>
                    </a:lnTo>
                    <a:lnTo>
                      <a:pt x="0" y="2"/>
                    </a:lnTo>
                    <a:lnTo>
                      <a:pt x="0" y="2"/>
                    </a:lnTo>
                    <a:lnTo>
                      <a:pt x="0" y="2"/>
                    </a:lnTo>
                    <a:lnTo>
                      <a:pt x="0" y="3"/>
                    </a:lnTo>
                    <a:lnTo>
                      <a:pt x="0" y="4"/>
                    </a:lnTo>
                    <a:lnTo>
                      <a:pt x="0" y="3"/>
                    </a:lnTo>
                    <a:lnTo>
                      <a:pt x="0" y="4"/>
                    </a:lnTo>
                    <a:lnTo>
                      <a:pt x="0" y="4"/>
                    </a:lnTo>
                    <a:lnTo>
                      <a:pt x="0" y="3"/>
                    </a:lnTo>
                    <a:lnTo>
                      <a:pt x="0" y="4"/>
                    </a:lnTo>
                    <a:lnTo>
                      <a:pt x="0" y="4"/>
                    </a:lnTo>
                    <a:lnTo>
                      <a:pt x="0" y="5"/>
                    </a:lnTo>
                    <a:lnTo>
                      <a:pt x="0" y="4"/>
                    </a:lnTo>
                    <a:lnTo>
                      <a:pt x="0" y="4"/>
                    </a:lnTo>
                    <a:lnTo>
                      <a:pt x="0" y="4"/>
                    </a:lnTo>
                    <a:lnTo>
                      <a:pt x="0" y="4"/>
                    </a:lnTo>
                    <a:lnTo>
                      <a:pt x="0" y="4"/>
                    </a:lnTo>
                    <a:lnTo>
                      <a:pt x="0" y="4"/>
                    </a:lnTo>
                    <a:lnTo>
                      <a:pt x="0" y="3"/>
                    </a:lnTo>
                    <a:lnTo>
                      <a:pt x="0" y="3"/>
                    </a:lnTo>
                    <a:lnTo>
                      <a:pt x="0" y="3"/>
                    </a:lnTo>
                    <a:lnTo>
                      <a:pt x="0" y="4"/>
                    </a:lnTo>
                    <a:lnTo>
                      <a:pt x="0" y="3"/>
                    </a:lnTo>
                    <a:lnTo>
                      <a:pt x="0" y="3"/>
                    </a:lnTo>
                    <a:lnTo>
                      <a:pt x="0" y="3"/>
                    </a:lnTo>
                    <a:lnTo>
                      <a:pt x="0" y="4"/>
                    </a:lnTo>
                    <a:lnTo>
                      <a:pt x="0" y="4"/>
                    </a:lnTo>
                    <a:lnTo>
                      <a:pt x="0" y="4"/>
                    </a:lnTo>
                    <a:lnTo>
                      <a:pt x="0" y="4"/>
                    </a:lnTo>
                    <a:lnTo>
                      <a:pt x="0" y="3"/>
                    </a:lnTo>
                    <a:lnTo>
                      <a:pt x="0" y="3"/>
                    </a:lnTo>
                    <a:lnTo>
                      <a:pt x="0" y="4"/>
                    </a:lnTo>
                    <a:lnTo>
                      <a:pt x="0" y="3"/>
                    </a:lnTo>
                    <a:lnTo>
                      <a:pt x="0" y="3"/>
                    </a:lnTo>
                    <a:lnTo>
                      <a:pt x="0" y="3"/>
                    </a:lnTo>
                    <a:lnTo>
                      <a:pt x="0" y="4"/>
                    </a:lnTo>
                    <a:lnTo>
                      <a:pt x="0" y="4"/>
                    </a:lnTo>
                    <a:lnTo>
                      <a:pt x="0" y="5"/>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7"/>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10"/>
                    </a:lnTo>
                    <a:lnTo>
                      <a:pt x="0" y="10"/>
                    </a:lnTo>
                    <a:lnTo>
                      <a:pt x="0" y="11"/>
                    </a:lnTo>
                    <a:lnTo>
                      <a:pt x="0" y="11"/>
                    </a:lnTo>
                    <a:lnTo>
                      <a:pt x="0" y="10"/>
                    </a:lnTo>
                    <a:lnTo>
                      <a:pt x="0" y="10"/>
                    </a:lnTo>
                    <a:lnTo>
                      <a:pt x="0" y="10"/>
                    </a:lnTo>
                    <a:lnTo>
                      <a:pt x="0" y="10"/>
                    </a:lnTo>
                    <a:lnTo>
                      <a:pt x="0" y="11"/>
                    </a:lnTo>
                    <a:lnTo>
                      <a:pt x="0" y="11"/>
                    </a:lnTo>
                    <a:lnTo>
                      <a:pt x="0" y="10"/>
                    </a:lnTo>
                    <a:lnTo>
                      <a:pt x="0" y="10"/>
                    </a:lnTo>
                    <a:lnTo>
                      <a:pt x="0" y="9"/>
                    </a:lnTo>
                    <a:lnTo>
                      <a:pt x="0" y="8"/>
                    </a:lnTo>
                    <a:lnTo>
                      <a:pt x="0" y="7"/>
                    </a:lnTo>
                    <a:lnTo>
                      <a:pt x="0" y="7"/>
                    </a:lnTo>
                    <a:lnTo>
                      <a:pt x="0" y="7"/>
                    </a:lnTo>
                    <a:lnTo>
                      <a:pt x="0" y="6"/>
                    </a:lnTo>
                    <a:lnTo>
                      <a:pt x="0" y="7"/>
                    </a:lnTo>
                    <a:lnTo>
                      <a:pt x="0" y="6"/>
                    </a:lnTo>
                    <a:lnTo>
                      <a:pt x="0" y="5"/>
                    </a:lnTo>
                    <a:lnTo>
                      <a:pt x="0" y="6"/>
                    </a:lnTo>
                    <a:lnTo>
                      <a:pt x="0" y="5"/>
                    </a:lnTo>
                    <a:lnTo>
                      <a:pt x="0" y="4"/>
                    </a:lnTo>
                    <a:lnTo>
                      <a:pt x="0" y="5"/>
                    </a:lnTo>
                    <a:lnTo>
                      <a:pt x="0" y="5"/>
                    </a:lnTo>
                    <a:lnTo>
                      <a:pt x="0" y="4"/>
                    </a:lnTo>
                    <a:lnTo>
                      <a:pt x="0" y="5"/>
                    </a:lnTo>
                    <a:lnTo>
                      <a:pt x="0" y="6"/>
                    </a:lnTo>
                    <a:lnTo>
                      <a:pt x="0" y="4"/>
                    </a:lnTo>
                    <a:lnTo>
                      <a:pt x="0" y="5"/>
                    </a:lnTo>
                    <a:lnTo>
                      <a:pt x="0" y="4"/>
                    </a:lnTo>
                    <a:lnTo>
                      <a:pt x="0" y="4"/>
                    </a:lnTo>
                    <a:lnTo>
                      <a:pt x="0" y="5"/>
                    </a:lnTo>
                    <a:lnTo>
                      <a:pt x="0" y="5"/>
                    </a:lnTo>
                    <a:lnTo>
                      <a:pt x="0" y="5"/>
                    </a:lnTo>
                    <a:lnTo>
                      <a:pt x="0" y="4"/>
                    </a:lnTo>
                    <a:lnTo>
                      <a:pt x="0" y="5"/>
                    </a:lnTo>
                    <a:lnTo>
                      <a:pt x="0" y="5"/>
                    </a:lnTo>
                    <a:lnTo>
                      <a:pt x="0" y="6"/>
                    </a:lnTo>
                    <a:lnTo>
                      <a:pt x="0" y="6"/>
                    </a:lnTo>
                    <a:lnTo>
                      <a:pt x="0" y="7"/>
                    </a:lnTo>
                    <a:lnTo>
                      <a:pt x="0" y="7"/>
                    </a:lnTo>
                    <a:lnTo>
                      <a:pt x="0" y="7"/>
                    </a:lnTo>
                    <a:lnTo>
                      <a:pt x="0" y="6"/>
                    </a:lnTo>
                    <a:lnTo>
                      <a:pt x="0" y="6"/>
                    </a:lnTo>
                    <a:lnTo>
                      <a:pt x="0" y="6"/>
                    </a:lnTo>
                    <a:lnTo>
                      <a:pt x="0" y="7"/>
                    </a:lnTo>
                    <a:lnTo>
                      <a:pt x="0" y="7"/>
                    </a:lnTo>
                    <a:lnTo>
                      <a:pt x="0" y="7"/>
                    </a:lnTo>
                    <a:lnTo>
                      <a:pt x="0" y="7"/>
                    </a:lnTo>
                    <a:lnTo>
                      <a:pt x="0" y="8"/>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8"/>
                    </a:lnTo>
                    <a:lnTo>
                      <a:pt x="0" y="8"/>
                    </a:lnTo>
                    <a:lnTo>
                      <a:pt x="0" y="9"/>
                    </a:lnTo>
                    <a:lnTo>
                      <a:pt x="0" y="9"/>
                    </a:lnTo>
                    <a:lnTo>
                      <a:pt x="0" y="9"/>
                    </a:lnTo>
                    <a:lnTo>
                      <a:pt x="0" y="10"/>
                    </a:lnTo>
                    <a:lnTo>
                      <a:pt x="0" y="10"/>
                    </a:lnTo>
                    <a:lnTo>
                      <a:pt x="0" y="11"/>
                    </a:lnTo>
                    <a:lnTo>
                      <a:pt x="0" y="11"/>
                    </a:lnTo>
                    <a:lnTo>
                      <a:pt x="0" y="11"/>
                    </a:lnTo>
                    <a:lnTo>
                      <a:pt x="0" y="11"/>
                    </a:lnTo>
                    <a:lnTo>
                      <a:pt x="0" y="12"/>
                    </a:lnTo>
                    <a:lnTo>
                      <a:pt x="0" y="12"/>
                    </a:lnTo>
                    <a:lnTo>
                      <a:pt x="0" y="12"/>
                    </a:lnTo>
                    <a:lnTo>
                      <a:pt x="0" y="13"/>
                    </a:lnTo>
                    <a:lnTo>
                      <a:pt x="0" y="12"/>
                    </a:lnTo>
                    <a:lnTo>
                      <a:pt x="0" y="12"/>
                    </a:lnTo>
                    <a:lnTo>
                      <a:pt x="0" y="11"/>
                    </a:lnTo>
                    <a:lnTo>
                      <a:pt x="0" y="10"/>
                    </a:lnTo>
                    <a:lnTo>
                      <a:pt x="0" y="11"/>
                    </a:lnTo>
                    <a:lnTo>
                      <a:pt x="0" y="11"/>
                    </a:lnTo>
                    <a:lnTo>
                      <a:pt x="0" y="12"/>
                    </a:lnTo>
                    <a:lnTo>
                      <a:pt x="0" y="11"/>
                    </a:lnTo>
                    <a:lnTo>
                      <a:pt x="0" y="11"/>
                    </a:lnTo>
                    <a:lnTo>
                      <a:pt x="0" y="11"/>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3"/>
                    </a:lnTo>
                    <a:lnTo>
                      <a:pt x="0" y="13"/>
                    </a:lnTo>
                    <a:lnTo>
                      <a:pt x="0" y="13"/>
                    </a:lnTo>
                    <a:lnTo>
                      <a:pt x="0" y="13"/>
                    </a:lnTo>
                    <a:lnTo>
                      <a:pt x="0" y="13"/>
                    </a:lnTo>
                    <a:lnTo>
                      <a:pt x="0" y="13"/>
                    </a:lnTo>
                    <a:lnTo>
                      <a:pt x="0" y="12"/>
                    </a:lnTo>
                    <a:lnTo>
                      <a:pt x="0" y="12"/>
                    </a:lnTo>
                    <a:lnTo>
                      <a:pt x="0" y="12"/>
                    </a:lnTo>
                    <a:lnTo>
                      <a:pt x="0" y="10"/>
                    </a:lnTo>
                    <a:lnTo>
                      <a:pt x="0" y="11"/>
                    </a:lnTo>
                    <a:lnTo>
                      <a:pt x="0" y="10"/>
                    </a:lnTo>
                    <a:lnTo>
                      <a:pt x="0" y="10"/>
                    </a:lnTo>
                    <a:lnTo>
                      <a:pt x="0" y="9"/>
                    </a:lnTo>
                    <a:lnTo>
                      <a:pt x="0" y="9"/>
                    </a:lnTo>
                    <a:lnTo>
                      <a:pt x="0" y="9"/>
                    </a:lnTo>
                    <a:lnTo>
                      <a:pt x="0" y="8"/>
                    </a:lnTo>
                    <a:lnTo>
                      <a:pt x="0" y="7"/>
                    </a:lnTo>
                    <a:lnTo>
                      <a:pt x="0" y="8"/>
                    </a:lnTo>
                    <a:lnTo>
                      <a:pt x="0" y="7"/>
                    </a:lnTo>
                    <a:lnTo>
                      <a:pt x="0" y="7"/>
                    </a:lnTo>
                    <a:lnTo>
                      <a:pt x="0" y="7"/>
                    </a:lnTo>
                    <a:lnTo>
                      <a:pt x="0" y="6"/>
                    </a:lnTo>
                    <a:lnTo>
                      <a:pt x="0" y="6"/>
                    </a:lnTo>
                    <a:lnTo>
                      <a:pt x="0" y="6"/>
                    </a:lnTo>
                    <a:lnTo>
                      <a:pt x="0" y="6"/>
                    </a:lnTo>
                    <a:lnTo>
                      <a:pt x="0" y="6"/>
                    </a:lnTo>
                    <a:lnTo>
                      <a:pt x="0" y="7"/>
                    </a:lnTo>
                    <a:lnTo>
                      <a:pt x="0" y="6"/>
                    </a:lnTo>
                    <a:lnTo>
                      <a:pt x="0" y="6"/>
                    </a:lnTo>
                    <a:lnTo>
                      <a:pt x="0" y="7"/>
                    </a:lnTo>
                  </a:path>
                </a:pathLst>
              </a:custGeom>
              <a:noFill/>
              <a:ln w="0">
                <a:solidFill>
                  <a:srgbClr val="3366FF"/>
                </a:solidFill>
                <a:prstDash val="solid"/>
                <a:round/>
                <a:headEnd/>
                <a:tailEnd/>
              </a:ln>
            </p:spPr>
            <p:txBody>
              <a:bodyPr/>
              <a:lstStyle/>
              <a:p>
                <a:endParaRPr lang="en-GB"/>
              </a:p>
            </p:txBody>
          </p:sp>
          <p:sp>
            <p:nvSpPr>
              <p:cNvPr id="186074" name="Freeform 730"/>
              <p:cNvSpPr>
                <a:spLocks/>
              </p:cNvSpPr>
              <p:nvPr/>
            </p:nvSpPr>
            <p:spPr bwMode="auto">
              <a:xfrm>
                <a:off x="3150" y="3515"/>
                <a:ext cx="6" cy="60"/>
              </a:xfrm>
              <a:custGeom>
                <a:avLst/>
                <a:gdLst/>
                <a:ahLst/>
                <a:cxnLst>
                  <a:cxn ang="0">
                    <a:pos x="0" y="7"/>
                  </a:cxn>
                  <a:cxn ang="0">
                    <a:pos x="0" y="7"/>
                  </a:cxn>
                  <a:cxn ang="0">
                    <a:pos x="0" y="6"/>
                  </a:cxn>
                  <a:cxn ang="0">
                    <a:pos x="0" y="6"/>
                  </a:cxn>
                  <a:cxn ang="0">
                    <a:pos x="0" y="6"/>
                  </a:cxn>
                  <a:cxn ang="0">
                    <a:pos x="0" y="5"/>
                  </a:cxn>
                  <a:cxn ang="0">
                    <a:pos x="0" y="5"/>
                  </a:cxn>
                  <a:cxn ang="0">
                    <a:pos x="0" y="2"/>
                  </a:cxn>
                  <a:cxn ang="0">
                    <a:pos x="0" y="4"/>
                  </a:cxn>
                  <a:cxn ang="0">
                    <a:pos x="0" y="4"/>
                  </a:cxn>
                  <a:cxn ang="0">
                    <a:pos x="0" y="4"/>
                  </a:cxn>
                  <a:cxn ang="0">
                    <a:pos x="0" y="7"/>
                  </a:cxn>
                  <a:cxn ang="0">
                    <a:pos x="0" y="9"/>
                  </a:cxn>
                  <a:cxn ang="0">
                    <a:pos x="0" y="6"/>
                  </a:cxn>
                  <a:cxn ang="0">
                    <a:pos x="1" y="7"/>
                  </a:cxn>
                  <a:cxn ang="0">
                    <a:pos x="1" y="7"/>
                  </a:cxn>
                  <a:cxn ang="0">
                    <a:pos x="1" y="5"/>
                  </a:cxn>
                  <a:cxn ang="0">
                    <a:pos x="1" y="6"/>
                  </a:cxn>
                  <a:cxn ang="0">
                    <a:pos x="1" y="9"/>
                  </a:cxn>
                  <a:cxn ang="0">
                    <a:pos x="1" y="7"/>
                  </a:cxn>
                  <a:cxn ang="0">
                    <a:pos x="1" y="8"/>
                  </a:cxn>
                  <a:cxn ang="0">
                    <a:pos x="1" y="2"/>
                  </a:cxn>
                  <a:cxn ang="0">
                    <a:pos x="1" y="1"/>
                  </a:cxn>
                  <a:cxn ang="0">
                    <a:pos x="1" y="3"/>
                  </a:cxn>
                  <a:cxn ang="0">
                    <a:pos x="1" y="4"/>
                  </a:cxn>
                  <a:cxn ang="0">
                    <a:pos x="1" y="8"/>
                  </a:cxn>
                  <a:cxn ang="0">
                    <a:pos x="1" y="8"/>
                  </a:cxn>
                  <a:cxn ang="0">
                    <a:pos x="1" y="6"/>
                  </a:cxn>
                  <a:cxn ang="0">
                    <a:pos x="1" y="4"/>
                  </a:cxn>
                  <a:cxn ang="0">
                    <a:pos x="1" y="6"/>
                  </a:cxn>
                  <a:cxn ang="0">
                    <a:pos x="1" y="6"/>
                  </a:cxn>
                  <a:cxn ang="0">
                    <a:pos x="1" y="7"/>
                  </a:cxn>
                  <a:cxn ang="0">
                    <a:pos x="1" y="7"/>
                  </a:cxn>
                  <a:cxn ang="0">
                    <a:pos x="1" y="4"/>
                  </a:cxn>
                  <a:cxn ang="0">
                    <a:pos x="1" y="4"/>
                  </a:cxn>
                  <a:cxn ang="0">
                    <a:pos x="1" y="6"/>
                  </a:cxn>
                  <a:cxn ang="0">
                    <a:pos x="1" y="6"/>
                  </a:cxn>
                  <a:cxn ang="0">
                    <a:pos x="1" y="5"/>
                  </a:cxn>
                  <a:cxn ang="0">
                    <a:pos x="1" y="4"/>
                  </a:cxn>
                  <a:cxn ang="0">
                    <a:pos x="1" y="3"/>
                  </a:cxn>
                  <a:cxn ang="0">
                    <a:pos x="1" y="4"/>
                  </a:cxn>
                  <a:cxn ang="0">
                    <a:pos x="1" y="4"/>
                  </a:cxn>
                  <a:cxn ang="0">
                    <a:pos x="1" y="8"/>
                  </a:cxn>
                  <a:cxn ang="0">
                    <a:pos x="1" y="7"/>
                  </a:cxn>
                  <a:cxn ang="0">
                    <a:pos x="1" y="7"/>
                  </a:cxn>
                  <a:cxn ang="0">
                    <a:pos x="1" y="7"/>
                  </a:cxn>
                  <a:cxn ang="0">
                    <a:pos x="1" y="7"/>
                  </a:cxn>
                  <a:cxn ang="0">
                    <a:pos x="1" y="6"/>
                  </a:cxn>
                  <a:cxn ang="0">
                    <a:pos x="1" y="7"/>
                  </a:cxn>
                  <a:cxn ang="0">
                    <a:pos x="1" y="7"/>
                  </a:cxn>
                  <a:cxn ang="0">
                    <a:pos x="1" y="8"/>
                  </a:cxn>
                  <a:cxn ang="0">
                    <a:pos x="1" y="7"/>
                  </a:cxn>
                  <a:cxn ang="0">
                    <a:pos x="1" y="4"/>
                  </a:cxn>
                  <a:cxn ang="0">
                    <a:pos x="1" y="7"/>
                  </a:cxn>
                  <a:cxn ang="0">
                    <a:pos x="1" y="6"/>
                  </a:cxn>
                  <a:cxn ang="0">
                    <a:pos x="1" y="6"/>
                  </a:cxn>
                  <a:cxn ang="0">
                    <a:pos x="1" y="10"/>
                  </a:cxn>
                  <a:cxn ang="0">
                    <a:pos x="1" y="8"/>
                  </a:cxn>
                  <a:cxn ang="0">
                    <a:pos x="1" y="6"/>
                  </a:cxn>
                  <a:cxn ang="0">
                    <a:pos x="1" y="5"/>
                  </a:cxn>
                  <a:cxn ang="0">
                    <a:pos x="1" y="5"/>
                  </a:cxn>
                  <a:cxn ang="0">
                    <a:pos x="1" y="1"/>
                  </a:cxn>
                  <a:cxn ang="0">
                    <a:pos x="1" y="1"/>
                  </a:cxn>
                </a:cxnLst>
                <a:rect l="0" t="0" r="r" b="b"/>
                <a:pathLst>
                  <a:path w="1" h="10">
                    <a:moveTo>
                      <a:pt x="0" y="7"/>
                    </a:move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6"/>
                    </a:lnTo>
                    <a:lnTo>
                      <a:pt x="0" y="7"/>
                    </a:lnTo>
                    <a:lnTo>
                      <a:pt x="0" y="7"/>
                    </a:lnTo>
                    <a:lnTo>
                      <a:pt x="0" y="7"/>
                    </a:lnTo>
                    <a:lnTo>
                      <a:pt x="0" y="7"/>
                    </a:lnTo>
                    <a:lnTo>
                      <a:pt x="0" y="6"/>
                    </a:lnTo>
                    <a:lnTo>
                      <a:pt x="0" y="7"/>
                    </a:lnTo>
                    <a:lnTo>
                      <a:pt x="0" y="7"/>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5"/>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5"/>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4"/>
                    </a:lnTo>
                    <a:lnTo>
                      <a:pt x="0" y="5"/>
                    </a:lnTo>
                    <a:lnTo>
                      <a:pt x="0" y="6"/>
                    </a:lnTo>
                    <a:lnTo>
                      <a:pt x="0" y="5"/>
                    </a:lnTo>
                    <a:lnTo>
                      <a:pt x="0" y="5"/>
                    </a:lnTo>
                    <a:lnTo>
                      <a:pt x="0" y="4"/>
                    </a:lnTo>
                    <a:lnTo>
                      <a:pt x="0" y="4"/>
                    </a:lnTo>
                    <a:lnTo>
                      <a:pt x="0" y="4"/>
                    </a:lnTo>
                    <a:lnTo>
                      <a:pt x="0" y="3"/>
                    </a:lnTo>
                    <a:lnTo>
                      <a:pt x="0" y="4"/>
                    </a:lnTo>
                    <a:lnTo>
                      <a:pt x="0" y="2"/>
                    </a:lnTo>
                    <a:lnTo>
                      <a:pt x="0" y="3"/>
                    </a:lnTo>
                    <a:lnTo>
                      <a:pt x="0" y="4"/>
                    </a:lnTo>
                    <a:lnTo>
                      <a:pt x="0" y="4"/>
                    </a:lnTo>
                    <a:lnTo>
                      <a:pt x="0" y="3"/>
                    </a:lnTo>
                    <a:lnTo>
                      <a:pt x="0" y="3"/>
                    </a:lnTo>
                    <a:lnTo>
                      <a:pt x="0" y="3"/>
                    </a:lnTo>
                    <a:lnTo>
                      <a:pt x="0" y="3"/>
                    </a:lnTo>
                    <a:lnTo>
                      <a:pt x="0" y="4"/>
                    </a:lnTo>
                    <a:lnTo>
                      <a:pt x="0" y="3"/>
                    </a:lnTo>
                    <a:lnTo>
                      <a:pt x="0" y="5"/>
                    </a:lnTo>
                    <a:lnTo>
                      <a:pt x="0" y="4"/>
                    </a:lnTo>
                    <a:lnTo>
                      <a:pt x="0" y="5"/>
                    </a:lnTo>
                    <a:lnTo>
                      <a:pt x="0" y="4"/>
                    </a:lnTo>
                    <a:lnTo>
                      <a:pt x="0" y="5"/>
                    </a:lnTo>
                    <a:lnTo>
                      <a:pt x="0" y="4"/>
                    </a:lnTo>
                    <a:lnTo>
                      <a:pt x="0" y="5"/>
                    </a:lnTo>
                    <a:lnTo>
                      <a:pt x="0" y="5"/>
                    </a:lnTo>
                    <a:lnTo>
                      <a:pt x="0" y="5"/>
                    </a:lnTo>
                    <a:lnTo>
                      <a:pt x="0" y="5"/>
                    </a:lnTo>
                    <a:lnTo>
                      <a:pt x="0" y="4"/>
                    </a:lnTo>
                    <a:lnTo>
                      <a:pt x="0" y="5"/>
                    </a:lnTo>
                    <a:lnTo>
                      <a:pt x="0" y="4"/>
                    </a:lnTo>
                    <a:lnTo>
                      <a:pt x="0" y="5"/>
                    </a:lnTo>
                    <a:lnTo>
                      <a:pt x="0" y="4"/>
                    </a:lnTo>
                    <a:lnTo>
                      <a:pt x="0" y="4"/>
                    </a:lnTo>
                    <a:lnTo>
                      <a:pt x="0" y="4"/>
                    </a:lnTo>
                    <a:lnTo>
                      <a:pt x="0" y="4"/>
                    </a:lnTo>
                    <a:lnTo>
                      <a:pt x="0" y="4"/>
                    </a:lnTo>
                    <a:lnTo>
                      <a:pt x="0" y="3"/>
                    </a:lnTo>
                    <a:lnTo>
                      <a:pt x="0" y="4"/>
                    </a:lnTo>
                    <a:lnTo>
                      <a:pt x="0" y="4"/>
                    </a:lnTo>
                    <a:lnTo>
                      <a:pt x="0" y="5"/>
                    </a:lnTo>
                    <a:lnTo>
                      <a:pt x="0" y="4"/>
                    </a:lnTo>
                    <a:lnTo>
                      <a:pt x="0" y="5"/>
                    </a:lnTo>
                    <a:lnTo>
                      <a:pt x="0" y="4"/>
                    </a:lnTo>
                    <a:lnTo>
                      <a:pt x="0" y="5"/>
                    </a:lnTo>
                    <a:lnTo>
                      <a:pt x="0" y="5"/>
                    </a:lnTo>
                    <a:lnTo>
                      <a:pt x="0" y="6"/>
                    </a:lnTo>
                    <a:lnTo>
                      <a:pt x="0" y="5"/>
                    </a:lnTo>
                    <a:lnTo>
                      <a:pt x="0" y="6"/>
                    </a:lnTo>
                    <a:lnTo>
                      <a:pt x="0" y="6"/>
                    </a:lnTo>
                    <a:lnTo>
                      <a:pt x="0" y="7"/>
                    </a:lnTo>
                    <a:lnTo>
                      <a:pt x="0" y="7"/>
                    </a:lnTo>
                    <a:lnTo>
                      <a:pt x="0" y="7"/>
                    </a:lnTo>
                    <a:lnTo>
                      <a:pt x="0" y="7"/>
                    </a:lnTo>
                    <a:lnTo>
                      <a:pt x="0" y="7"/>
                    </a:lnTo>
                    <a:lnTo>
                      <a:pt x="0" y="8"/>
                    </a:lnTo>
                    <a:lnTo>
                      <a:pt x="0" y="8"/>
                    </a:lnTo>
                    <a:lnTo>
                      <a:pt x="0" y="8"/>
                    </a:lnTo>
                    <a:lnTo>
                      <a:pt x="0" y="9"/>
                    </a:lnTo>
                    <a:lnTo>
                      <a:pt x="0" y="8"/>
                    </a:lnTo>
                    <a:lnTo>
                      <a:pt x="0" y="9"/>
                    </a:lnTo>
                    <a:lnTo>
                      <a:pt x="0" y="9"/>
                    </a:lnTo>
                    <a:lnTo>
                      <a:pt x="0" y="8"/>
                    </a:lnTo>
                    <a:lnTo>
                      <a:pt x="0" y="9"/>
                    </a:lnTo>
                    <a:lnTo>
                      <a:pt x="0" y="9"/>
                    </a:lnTo>
                    <a:lnTo>
                      <a:pt x="0" y="8"/>
                    </a:lnTo>
                    <a:lnTo>
                      <a:pt x="0" y="7"/>
                    </a:lnTo>
                    <a:lnTo>
                      <a:pt x="0" y="6"/>
                    </a:lnTo>
                    <a:lnTo>
                      <a:pt x="0" y="6"/>
                    </a:lnTo>
                    <a:lnTo>
                      <a:pt x="0" y="6"/>
                    </a:lnTo>
                    <a:lnTo>
                      <a:pt x="0" y="6"/>
                    </a:lnTo>
                    <a:lnTo>
                      <a:pt x="0" y="6"/>
                    </a:lnTo>
                    <a:lnTo>
                      <a:pt x="0" y="6"/>
                    </a:lnTo>
                    <a:lnTo>
                      <a:pt x="0" y="5"/>
                    </a:lnTo>
                    <a:lnTo>
                      <a:pt x="0" y="6"/>
                    </a:lnTo>
                    <a:lnTo>
                      <a:pt x="0" y="6"/>
                    </a:lnTo>
                    <a:lnTo>
                      <a:pt x="0" y="6"/>
                    </a:lnTo>
                    <a:lnTo>
                      <a:pt x="0" y="5"/>
                    </a:lnTo>
                    <a:lnTo>
                      <a:pt x="0" y="5"/>
                    </a:lnTo>
                    <a:lnTo>
                      <a:pt x="0" y="6"/>
                    </a:lnTo>
                    <a:lnTo>
                      <a:pt x="0" y="5"/>
                    </a:lnTo>
                    <a:lnTo>
                      <a:pt x="0" y="6"/>
                    </a:lnTo>
                    <a:lnTo>
                      <a:pt x="0" y="6"/>
                    </a:lnTo>
                    <a:lnTo>
                      <a:pt x="0" y="7"/>
                    </a:lnTo>
                    <a:lnTo>
                      <a:pt x="0" y="7"/>
                    </a:lnTo>
                    <a:lnTo>
                      <a:pt x="1" y="7"/>
                    </a:lnTo>
                    <a:lnTo>
                      <a:pt x="1" y="8"/>
                    </a:lnTo>
                    <a:lnTo>
                      <a:pt x="1" y="8"/>
                    </a:lnTo>
                    <a:lnTo>
                      <a:pt x="1" y="8"/>
                    </a:lnTo>
                    <a:lnTo>
                      <a:pt x="1" y="8"/>
                    </a:lnTo>
                    <a:lnTo>
                      <a:pt x="1" y="7"/>
                    </a:lnTo>
                    <a:lnTo>
                      <a:pt x="1" y="6"/>
                    </a:lnTo>
                    <a:lnTo>
                      <a:pt x="1" y="6"/>
                    </a:lnTo>
                    <a:lnTo>
                      <a:pt x="1" y="6"/>
                    </a:lnTo>
                    <a:lnTo>
                      <a:pt x="1" y="7"/>
                    </a:lnTo>
                    <a:lnTo>
                      <a:pt x="1" y="7"/>
                    </a:lnTo>
                    <a:lnTo>
                      <a:pt x="1" y="7"/>
                    </a:lnTo>
                    <a:lnTo>
                      <a:pt x="1" y="7"/>
                    </a:lnTo>
                    <a:lnTo>
                      <a:pt x="1" y="7"/>
                    </a:lnTo>
                    <a:lnTo>
                      <a:pt x="1" y="7"/>
                    </a:lnTo>
                    <a:lnTo>
                      <a:pt x="1" y="7"/>
                    </a:lnTo>
                    <a:lnTo>
                      <a:pt x="1" y="8"/>
                    </a:lnTo>
                    <a:lnTo>
                      <a:pt x="1" y="7"/>
                    </a:lnTo>
                    <a:lnTo>
                      <a:pt x="1" y="7"/>
                    </a:lnTo>
                    <a:lnTo>
                      <a:pt x="1" y="7"/>
                    </a:lnTo>
                    <a:lnTo>
                      <a:pt x="1" y="6"/>
                    </a:lnTo>
                    <a:lnTo>
                      <a:pt x="1" y="6"/>
                    </a:lnTo>
                    <a:lnTo>
                      <a:pt x="1" y="5"/>
                    </a:lnTo>
                    <a:lnTo>
                      <a:pt x="1" y="6"/>
                    </a:lnTo>
                    <a:lnTo>
                      <a:pt x="1" y="6"/>
                    </a:lnTo>
                    <a:lnTo>
                      <a:pt x="1" y="5"/>
                    </a:lnTo>
                    <a:lnTo>
                      <a:pt x="1" y="5"/>
                    </a:lnTo>
                    <a:lnTo>
                      <a:pt x="1" y="5"/>
                    </a:lnTo>
                    <a:lnTo>
                      <a:pt x="1" y="5"/>
                    </a:lnTo>
                    <a:lnTo>
                      <a:pt x="1" y="6"/>
                    </a:lnTo>
                    <a:lnTo>
                      <a:pt x="1" y="5"/>
                    </a:lnTo>
                    <a:lnTo>
                      <a:pt x="1" y="5"/>
                    </a:lnTo>
                    <a:lnTo>
                      <a:pt x="1" y="5"/>
                    </a:lnTo>
                    <a:lnTo>
                      <a:pt x="1" y="6"/>
                    </a:lnTo>
                    <a:lnTo>
                      <a:pt x="1" y="5"/>
                    </a:lnTo>
                    <a:lnTo>
                      <a:pt x="1" y="6"/>
                    </a:lnTo>
                    <a:lnTo>
                      <a:pt x="1" y="6"/>
                    </a:lnTo>
                    <a:lnTo>
                      <a:pt x="1" y="7"/>
                    </a:lnTo>
                    <a:lnTo>
                      <a:pt x="1" y="7"/>
                    </a:lnTo>
                    <a:lnTo>
                      <a:pt x="1" y="7"/>
                    </a:lnTo>
                    <a:lnTo>
                      <a:pt x="1" y="8"/>
                    </a:lnTo>
                    <a:lnTo>
                      <a:pt x="1" y="8"/>
                    </a:lnTo>
                    <a:lnTo>
                      <a:pt x="1" y="9"/>
                    </a:lnTo>
                    <a:lnTo>
                      <a:pt x="1" y="9"/>
                    </a:lnTo>
                    <a:lnTo>
                      <a:pt x="1" y="9"/>
                    </a:lnTo>
                    <a:lnTo>
                      <a:pt x="1" y="9"/>
                    </a:lnTo>
                    <a:lnTo>
                      <a:pt x="1" y="9"/>
                    </a:lnTo>
                    <a:lnTo>
                      <a:pt x="1" y="8"/>
                    </a:lnTo>
                    <a:lnTo>
                      <a:pt x="1" y="9"/>
                    </a:lnTo>
                    <a:lnTo>
                      <a:pt x="1" y="9"/>
                    </a:lnTo>
                    <a:lnTo>
                      <a:pt x="1" y="8"/>
                    </a:lnTo>
                    <a:lnTo>
                      <a:pt x="1" y="8"/>
                    </a:lnTo>
                    <a:lnTo>
                      <a:pt x="1" y="7"/>
                    </a:lnTo>
                    <a:lnTo>
                      <a:pt x="1" y="7"/>
                    </a:lnTo>
                    <a:lnTo>
                      <a:pt x="1" y="7"/>
                    </a:lnTo>
                    <a:lnTo>
                      <a:pt x="1" y="7"/>
                    </a:lnTo>
                    <a:lnTo>
                      <a:pt x="1" y="7"/>
                    </a:lnTo>
                    <a:lnTo>
                      <a:pt x="1" y="7"/>
                    </a:lnTo>
                    <a:lnTo>
                      <a:pt x="1" y="8"/>
                    </a:lnTo>
                    <a:lnTo>
                      <a:pt x="1" y="8"/>
                    </a:lnTo>
                    <a:lnTo>
                      <a:pt x="1" y="8"/>
                    </a:lnTo>
                    <a:lnTo>
                      <a:pt x="1" y="8"/>
                    </a:lnTo>
                    <a:lnTo>
                      <a:pt x="1" y="8"/>
                    </a:lnTo>
                    <a:lnTo>
                      <a:pt x="1" y="8"/>
                    </a:lnTo>
                    <a:lnTo>
                      <a:pt x="1" y="8"/>
                    </a:lnTo>
                    <a:lnTo>
                      <a:pt x="1" y="9"/>
                    </a:lnTo>
                    <a:lnTo>
                      <a:pt x="1" y="8"/>
                    </a:lnTo>
                    <a:lnTo>
                      <a:pt x="1" y="7"/>
                    </a:lnTo>
                    <a:lnTo>
                      <a:pt x="1" y="6"/>
                    </a:lnTo>
                    <a:lnTo>
                      <a:pt x="1" y="5"/>
                    </a:lnTo>
                    <a:lnTo>
                      <a:pt x="1" y="4"/>
                    </a:lnTo>
                    <a:lnTo>
                      <a:pt x="1" y="5"/>
                    </a:lnTo>
                    <a:lnTo>
                      <a:pt x="1" y="4"/>
                    </a:lnTo>
                    <a:lnTo>
                      <a:pt x="1" y="3"/>
                    </a:lnTo>
                    <a:lnTo>
                      <a:pt x="1" y="2"/>
                    </a:lnTo>
                    <a:lnTo>
                      <a:pt x="1" y="1"/>
                    </a:lnTo>
                    <a:lnTo>
                      <a:pt x="1" y="2"/>
                    </a:lnTo>
                    <a:lnTo>
                      <a:pt x="1" y="2"/>
                    </a:lnTo>
                    <a:lnTo>
                      <a:pt x="1" y="2"/>
                    </a:lnTo>
                    <a:lnTo>
                      <a:pt x="1" y="2"/>
                    </a:lnTo>
                    <a:lnTo>
                      <a:pt x="1" y="2"/>
                    </a:lnTo>
                    <a:lnTo>
                      <a:pt x="1" y="1"/>
                    </a:lnTo>
                    <a:lnTo>
                      <a:pt x="1" y="2"/>
                    </a:lnTo>
                    <a:lnTo>
                      <a:pt x="1" y="2"/>
                    </a:lnTo>
                    <a:lnTo>
                      <a:pt x="1" y="2"/>
                    </a:lnTo>
                    <a:lnTo>
                      <a:pt x="1" y="2"/>
                    </a:lnTo>
                    <a:lnTo>
                      <a:pt x="1" y="2"/>
                    </a:lnTo>
                    <a:lnTo>
                      <a:pt x="1" y="1"/>
                    </a:lnTo>
                    <a:lnTo>
                      <a:pt x="1" y="1"/>
                    </a:lnTo>
                    <a:lnTo>
                      <a:pt x="1" y="2"/>
                    </a:lnTo>
                    <a:lnTo>
                      <a:pt x="1" y="2"/>
                    </a:lnTo>
                    <a:lnTo>
                      <a:pt x="1" y="2"/>
                    </a:lnTo>
                    <a:lnTo>
                      <a:pt x="1" y="1"/>
                    </a:lnTo>
                    <a:lnTo>
                      <a:pt x="1" y="2"/>
                    </a:lnTo>
                    <a:lnTo>
                      <a:pt x="1" y="1"/>
                    </a:lnTo>
                    <a:lnTo>
                      <a:pt x="1" y="1"/>
                    </a:lnTo>
                    <a:lnTo>
                      <a:pt x="1" y="1"/>
                    </a:lnTo>
                    <a:lnTo>
                      <a:pt x="1" y="2"/>
                    </a:lnTo>
                    <a:lnTo>
                      <a:pt x="1" y="3"/>
                    </a:lnTo>
                    <a:lnTo>
                      <a:pt x="1" y="3"/>
                    </a:lnTo>
                    <a:lnTo>
                      <a:pt x="1" y="3"/>
                    </a:lnTo>
                    <a:lnTo>
                      <a:pt x="1" y="3"/>
                    </a:lnTo>
                    <a:lnTo>
                      <a:pt x="1" y="3"/>
                    </a:lnTo>
                    <a:lnTo>
                      <a:pt x="1" y="4"/>
                    </a:lnTo>
                    <a:lnTo>
                      <a:pt x="1" y="3"/>
                    </a:lnTo>
                    <a:lnTo>
                      <a:pt x="1" y="3"/>
                    </a:lnTo>
                    <a:lnTo>
                      <a:pt x="1" y="3"/>
                    </a:lnTo>
                    <a:lnTo>
                      <a:pt x="1" y="4"/>
                    </a:lnTo>
                    <a:lnTo>
                      <a:pt x="1" y="4"/>
                    </a:lnTo>
                    <a:lnTo>
                      <a:pt x="1" y="4"/>
                    </a:lnTo>
                    <a:lnTo>
                      <a:pt x="1" y="4"/>
                    </a:lnTo>
                    <a:lnTo>
                      <a:pt x="1" y="5"/>
                    </a:lnTo>
                    <a:lnTo>
                      <a:pt x="1" y="5"/>
                    </a:lnTo>
                    <a:lnTo>
                      <a:pt x="1" y="5"/>
                    </a:lnTo>
                    <a:lnTo>
                      <a:pt x="1" y="5"/>
                    </a:lnTo>
                    <a:lnTo>
                      <a:pt x="1" y="6"/>
                    </a:lnTo>
                    <a:lnTo>
                      <a:pt x="1" y="7"/>
                    </a:lnTo>
                    <a:lnTo>
                      <a:pt x="1" y="7"/>
                    </a:lnTo>
                    <a:lnTo>
                      <a:pt x="1" y="8"/>
                    </a:lnTo>
                    <a:lnTo>
                      <a:pt x="1" y="8"/>
                    </a:lnTo>
                    <a:lnTo>
                      <a:pt x="1" y="7"/>
                    </a:lnTo>
                    <a:lnTo>
                      <a:pt x="1" y="8"/>
                    </a:lnTo>
                    <a:lnTo>
                      <a:pt x="1" y="8"/>
                    </a:lnTo>
                    <a:lnTo>
                      <a:pt x="1" y="9"/>
                    </a:lnTo>
                    <a:lnTo>
                      <a:pt x="1" y="9"/>
                    </a:lnTo>
                    <a:lnTo>
                      <a:pt x="1" y="9"/>
                    </a:lnTo>
                    <a:lnTo>
                      <a:pt x="1" y="9"/>
                    </a:lnTo>
                    <a:lnTo>
                      <a:pt x="1" y="8"/>
                    </a:lnTo>
                    <a:lnTo>
                      <a:pt x="1" y="8"/>
                    </a:lnTo>
                    <a:lnTo>
                      <a:pt x="1" y="8"/>
                    </a:lnTo>
                    <a:lnTo>
                      <a:pt x="1" y="9"/>
                    </a:lnTo>
                    <a:lnTo>
                      <a:pt x="1" y="8"/>
                    </a:lnTo>
                    <a:lnTo>
                      <a:pt x="1" y="8"/>
                    </a:lnTo>
                    <a:lnTo>
                      <a:pt x="1" y="8"/>
                    </a:lnTo>
                    <a:lnTo>
                      <a:pt x="1" y="9"/>
                    </a:lnTo>
                    <a:lnTo>
                      <a:pt x="1" y="9"/>
                    </a:lnTo>
                    <a:lnTo>
                      <a:pt x="1" y="8"/>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6"/>
                    </a:lnTo>
                    <a:lnTo>
                      <a:pt x="1" y="5"/>
                    </a:lnTo>
                    <a:lnTo>
                      <a:pt x="1" y="5"/>
                    </a:lnTo>
                    <a:lnTo>
                      <a:pt x="1" y="4"/>
                    </a:lnTo>
                    <a:lnTo>
                      <a:pt x="1" y="4"/>
                    </a:lnTo>
                    <a:lnTo>
                      <a:pt x="1" y="4"/>
                    </a:lnTo>
                    <a:lnTo>
                      <a:pt x="1" y="5"/>
                    </a:lnTo>
                    <a:lnTo>
                      <a:pt x="1" y="4"/>
                    </a:lnTo>
                    <a:lnTo>
                      <a:pt x="1" y="5"/>
                    </a:lnTo>
                    <a:lnTo>
                      <a:pt x="1" y="5"/>
                    </a:lnTo>
                    <a:lnTo>
                      <a:pt x="1" y="6"/>
                    </a:lnTo>
                    <a:lnTo>
                      <a:pt x="1" y="6"/>
                    </a:lnTo>
                    <a:lnTo>
                      <a:pt x="1" y="5"/>
                    </a:lnTo>
                    <a:lnTo>
                      <a:pt x="1" y="6"/>
                    </a:lnTo>
                    <a:lnTo>
                      <a:pt x="1" y="5"/>
                    </a:lnTo>
                    <a:lnTo>
                      <a:pt x="1" y="6"/>
                    </a:lnTo>
                    <a:lnTo>
                      <a:pt x="1" y="6"/>
                    </a:lnTo>
                    <a:lnTo>
                      <a:pt x="1" y="7"/>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6"/>
                    </a:lnTo>
                    <a:lnTo>
                      <a:pt x="1" y="5"/>
                    </a:lnTo>
                    <a:lnTo>
                      <a:pt x="1" y="6"/>
                    </a:lnTo>
                    <a:lnTo>
                      <a:pt x="1" y="5"/>
                    </a:lnTo>
                    <a:lnTo>
                      <a:pt x="1" y="6"/>
                    </a:lnTo>
                    <a:lnTo>
                      <a:pt x="1" y="6"/>
                    </a:lnTo>
                    <a:lnTo>
                      <a:pt x="1" y="6"/>
                    </a:lnTo>
                    <a:lnTo>
                      <a:pt x="1" y="6"/>
                    </a:lnTo>
                    <a:lnTo>
                      <a:pt x="1" y="7"/>
                    </a:lnTo>
                    <a:lnTo>
                      <a:pt x="1" y="6"/>
                    </a:lnTo>
                    <a:lnTo>
                      <a:pt x="1" y="7"/>
                    </a:lnTo>
                    <a:lnTo>
                      <a:pt x="1" y="7"/>
                    </a:lnTo>
                    <a:lnTo>
                      <a:pt x="1" y="7"/>
                    </a:lnTo>
                    <a:lnTo>
                      <a:pt x="1" y="8"/>
                    </a:lnTo>
                    <a:lnTo>
                      <a:pt x="1" y="7"/>
                    </a:lnTo>
                    <a:lnTo>
                      <a:pt x="1" y="7"/>
                    </a:lnTo>
                    <a:lnTo>
                      <a:pt x="1" y="7"/>
                    </a:lnTo>
                    <a:lnTo>
                      <a:pt x="1" y="7"/>
                    </a:lnTo>
                    <a:lnTo>
                      <a:pt x="1" y="7"/>
                    </a:lnTo>
                    <a:lnTo>
                      <a:pt x="1" y="7"/>
                    </a:lnTo>
                    <a:lnTo>
                      <a:pt x="1" y="7"/>
                    </a:lnTo>
                    <a:lnTo>
                      <a:pt x="1" y="7"/>
                    </a:lnTo>
                    <a:lnTo>
                      <a:pt x="1" y="6"/>
                    </a:lnTo>
                    <a:lnTo>
                      <a:pt x="1" y="6"/>
                    </a:lnTo>
                    <a:lnTo>
                      <a:pt x="1" y="5"/>
                    </a:lnTo>
                    <a:lnTo>
                      <a:pt x="1" y="6"/>
                    </a:lnTo>
                    <a:lnTo>
                      <a:pt x="1" y="5"/>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3"/>
                    </a:lnTo>
                    <a:lnTo>
                      <a:pt x="1" y="3"/>
                    </a:lnTo>
                    <a:lnTo>
                      <a:pt x="1" y="4"/>
                    </a:lnTo>
                    <a:lnTo>
                      <a:pt x="1" y="3"/>
                    </a:lnTo>
                    <a:lnTo>
                      <a:pt x="1" y="3"/>
                    </a:lnTo>
                    <a:lnTo>
                      <a:pt x="1" y="4"/>
                    </a:lnTo>
                    <a:lnTo>
                      <a:pt x="1" y="4"/>
                    </a:lnTo>
                    <a:lnTo>
                      <a:pt x="1" y="5"/>
                    </a:lnTo>
                    <a:lnTo>
                      <a:pt x="1" y="5"/>
                    </a:lnTo>
                    <a:lnTo>
                      <a:pt x="1" y="5"/>
                    </a:lnTo>
                    <a:lnTo>
                      <a:pt x="1" y="5"/>
                    </a:lnTo>
                    <a:lnTo>
                      <a:pt x="1" y="5"/>
                    </a:lnTo>
                    <a:lnTo>
                      <a:pt x="1" y="5"/>
                    </a:lnTo>
                    <a:lnTo>
                      <a:pt x="1" y="6"/>
                    </a:lnTo>
                    <a:lnTo>
                      <a:pt x="1" y="6"/>
                    </a:lnTo>
                    <a:lnTo>
                      <a:pt x="1" y="6"/>
                    </a:lnTo>
                    <a:lnTo>
                      <a:pt x="1" y="7"/>
                    </a:lnTo>
                    <a:lnTo>
                      <a:pt x="1" y="7"/>
                    </a:lnTo>
                    <a:lnTo>
                      <a:pt x="1" y="8"/>
                    </a:lnTo>
                    <a:lnTo>
                      <a:pt x="1" y="8"/>
                    </a:lnTo>
                    <a:lnTo>
                      <a:pt x="1" y="8"/>
                    </a:lnTo>
                    <a:lnTo>
                      <a:pt x="1" y="7"/>
                    </a:lnTo>
                    <a:lnTo>
                      <a:pt x="1" y="7"/>
                    </a:lnTo>
                    <a:lnTo>
                      <a:pt x="1" y="6"/>
                    </a:lnTo>
                    <a:lnTo>
                      <a:pt x="1" y="6"/>
                    </a:lnTo>
                    <a:lnTo>
                      <a:pt x="1" y="7"/>
                    </a:lnTo>
                    <a:lnTo>
                      <a:pt x="1" y="6"/>
                    </a:lnTo>
                    <a:lnTo>
                      <a:pt x="1" y="6"/>
                    </a:lnTo>
                    <a:lnTo>
                      <a:pt x="1" y="5"/>
                    </a:lnTo>
                    <a:lnTo>
                      <a:pt x="1" y="6"/>
                    </a:lnTo>
                    <a:lnTo>
                      <a:pt x="1" y="5"/>
                    </a:lnTo>
                    <a:lnTo>
                      <a:pt x="1" y="5"/>
                    </a:lnTo>
                    <a:lnTo>
                      <a:pt x="1" y="4"/>
                    </a:lnTo>
                    <a:lnTo>
                      <a:pt x="1" y="4"/>
                    </a:lnTo>
                    <a:lnTo>
                      <a:pt x="1" y="4"/>
                    </a:lnTo>
                    <a:lnTo>
                      <a:pt x="1" y="5"/>
                    </a:lnTo>
                    <a:lnTo>
                      <a:pt x="1" y="6"/>
                    </a:lnTo>
                    <a:lnTo>
                      <a:pt x="1" y="5"/>
                    </a:lnTo>
                    <a:lnTo>
                      <a:pt x="1" y="6"/>
                    </a:lnTo>
                    <a:lnTo>
                      <a:pt x="1" y="5"/>
                    </a:lnTo>
                    <a:lnTo>
                      <a:pt x="1" y="5"/>
                    </a:lnTo>
                    <a:lnTo>
                      <a:pt x="1" y="5"/>
                    </a:lnTo>
                    <a:lnTo>
                      <a:pt x="1" y="5"/>
                    </a:lnTo>
                    <a:lnTo>
                      <a:pt x="1" y="4"/>
                    </a:lnTo>
                    <a:lnTo>
                      <a:pt x="1" y="4"/>
                    </a:lnTo>
                    <a:lnTo>
                      <a:pt x="1" y="4"/>
                    </a:lnTo>
                    <a:lnTo>
                      <a:pt x="1" y="4"/>
                    </a:lnTo>
                    <a:lnTo>
                      <a:pt x="1" y="4"/>
                    </a:lnTo>
                    <a:lnTo>
                      <a:pt x="1" y="4"/>
                    </a:lnTo>
                    <a:lnTo>
                      <a:pt x="1" y="4"/>
                    </a:lnTo>
                    <a:lnTo>
                      <a:pt x="1" y="3"/>
                    </a:lnTo>
                    <a:lnTo>
                      <a:pt x="1" y="3"/>
                    </a:lnTo>
                    <a:lnTo>
                      <a:pt x="1" y="3"/>
                    </a:lnTo>
                    <a:lnTo>
                      <a:pt x="1" y="4"/>
                    </a:lnTo>
                    <a:lnTo>
                      <a:pt x="1" y="2"/>
                    </a:lnTo>
                    <a:lnTo>
                      <a:pt x="1" y="3"/>
                    </a:lnTo>
                    <a:lnTo>
                      <a:pt x="1" y="3"/>
                    </a:lnTo>
                    <a:lnTo>
                      <a:pt x="1" y="3"/>
                    </a:lnTo>
                    <a:lnTo>
                      <a:pt x="1" y="3"/>
                    </a:lnTo>
                    <a:lnTo>
                      <a:pt x="1" y="3"/>
                    </a:lnTo>
                    <a:lnTo>
                      <a:pt x="1" y="4"/>
                    </a:lnTo>
                    <a:lnTo>
                      <a:pt x="1" y="4"/>
                    </a:lnTo>
                    <a:lnTo>
                      <a:pt x="1" y="4"/>
                    </a:lnTo>
                    <a:lnTo>
                      <a:pt x="1" y="4"/>
                    </a:lnTo>
                    <a:lnTo>
                      <a:pt x="1" y="4"/>
                    </a:lnTo>
                    <a:lnTo>
                      <a:pt x="1" y="5"/>
                    </a:lnTo>
                    <a:lnTo>
                      <a:pt x="1" y="5"/>
                    </a:lnTo>
                    <a:lnTo>
                      <a:pt x="1" y="5"/>
                    </a:lnTo>
                    <a:lnTo>
                      <a:pt x="1" y="4"/>
                    </a:lnTo>
                    <a:lnTo>
                      <a:pt x="1" y="5"/>
                    </a:lnTo>
                    <a:lnTo>
                      <a:pt x="1" y="4"/>
                    </a:lnTo>
                    <a:lnTo>
                      <a:pt x="1" y="4"/>
                    </a:lnTo>
                    <a:lnTo>
                      <a:pt x="1" y="5"/>
                    </a:lnTo>
                    <a:lnTo>
                      <a:pt x="1" y="4"/>
                    </a:lnTo>
                    <a:lnTo>
                      <a:pt x="1" y="4"/>
                    </a:lnTo>
                    <a:lnTo>
                      <a:pt x="1" y="4"/>
                    </a:lnTo>
                    <a:lnTo>
                      <a:pt x="1" y="4"/>
                    </a:lnTo>
                    <a:lnTo>
                      <a:pt x="1" y="4"/>
                    </a:lnTo>
                    <a:lnTo>
                      <a:pt x="1" y="4"/>
                    </a:lnTo>
                    <a:lnTo>
                      <a:pt x="1" y="4"/>
                    </a:lnTo>
                    <a:lnTo>
                      <a:pt x="1" y="5"/>
                    </a:lnTo>
                    <a:lnTo>
                      <a:pt x="1" y="5"/>
                    </a:lnTo>
                    <a:lnTo>
                      <a:pt x="1" y="5"/>
                    </a:lnTo>
                    <a:lnTo>
                      <a:pt x="1" y="6"/>
                    </a:lnTo>
                    <a:lnTo>
                      <a:pt x="1" y="6"/>
                    </a:lnTo>
                    <a:lnTo>
                      <a:pt x="1" y="6"/>
                    </a:lnTo>
                    <a:lnTo>
                      <a:pt x="1" y="7"/>
                    </a:lnTo>
                    <a:lnTo>
                      <a:pt x="1" y="7"/>
                    </a:lnTo>
                    <a:lnTo>
                      <a:pt x="1" y="8"/>
                    </a:lnTo>
                    <a:lnTo>
                      <a:pt x="1" y="8"/>
                    </a:lnTo>
                    <a:lnTo>
                      <a:pt x="1" y="8"/>
                    </a:lnTo>
                    <a:lnTo>
                      <a:pt x="1" y="8"/>
                    </a:lnTo>
                    <a:lnTo>
                      <a:pt x="1" y="8"/>
                    </a:lnTo>
                    <a:lnTo>
                      <a:pt x="1" y="8"/>
                    </a:lnTo>
                    <a:lnTo>
                      <a:pt x="1" y="8"/>
                    </a:lnTo>
                    <a:lnTo>
                      <a:pt x="1" y="8"/>
                    </a:lnTo>
                    <a:lnTo>
                      <a:pt x="1" y="7"/>
                    </a:lnTo>
                    <a:lnTo>
                      <a:pt x="1" y="8"/>
                    </a:lnTo>
                    <a:lnTo>
                      <a:pt x="1" y="8"/>
                    </a:lnTo>
                    <a:lnTo>
                      <a:pt x="1" y="8"/>
                    </a:lnTo>
                    <a:lnTo>
                      <a:pt x="1" y="7"/>
                    </a:lnTo>
                    <a:lnTo>
                      <a:pt x="1" y="7"/>
                    </a:lnTo>
                    <a:lnTo>
                      <a:pt x="1" y="6"/>
                    </a:lnTo>
                    <a:lnTo>
                      <a:pt x="1" y="6"/>
                    </a:lnTo>
                    <a:lnTo>
                      <a:pt x="1" y="7"/>
                    </a:lnTo>
                    <a:lnTo>
                      <a:pt x="1" y="7"/>
                    </a:lnTo>
                    <a:lnTo>
                      <a:pt x="1" y="7"/>
                    </a:lnTo>
                    <a:lnTo>
                      <a:pt x="1" y="7"/>
                    </a:lnTo>
                    <a:lnTo>
                      <a:pt x="1" y="6"/>
                    </a:lnTo>
                    <a:lnTo>
                      <a:pt x="1" y="7"/>
                    </a:lnTo>
                    <a:lnTo>
                      <a:pt x="1" y="7"/>
                    </a:lnTo>
                    <a:lnTo>
                      <a:pt x="1" y="7"/>
                    </a:lnTo>
                    <a:lnTo>
                      <a:pt x="1" y="7"/>
                    </a:lnTo>
                    <a:lnTo>
                      <a:pt x="1" y="7"/>
                    </a:lnTo>
                    <a:lnTo>
                      <a:pt x="1" y="7"/>
                    </a:lnTo>
                    <a:lnTo>
                      <a:pt x="1" y="8"/>
                    </a:lnTo>
                    <a:lnTo>
                      <a:pt x="1" y="7"/>
                    </a:lnTo>
                    <a:lnTo>
                      <a:pt x="1" y="8"/>
                    </a:lnTo>
                    <a:lnTo>
                      <a:pt x="1" y="8"/>
                    </a:lnTo>
                    <a:lnTo>
                      <a:pt x="1" y="7"/>
                    </a:lnTo>
                    <a:lnTo>
                      <a:pt x="1" y="7"/>
                    </a:lnTo>
                    <a:lnTo>
                      <a:pt x="1" y="7"/>
                    </a:lnTo>
                    <a:lnTo>
                      <a:pt x="1" y="7"/>
                    </a:lnTo>
                    <a:lnTo>
                      <a:pt x="1" y="7"/>
                    </a:lnTo>
                    <a:lnTo>
                      <a:pt x="1" y="7"/>
                    </a:lnTo>
                    <a:lnTo>
                      <a:pt x="1" y="7"/>
                    </a:lnTo>
                    <a:lnTo>
                      <a:pt x="1" y="7"/>
                    </a:lnTo>
                    <a:lnTo>
                      <a:pt x="1" y="8"/>
                    </a:lnTo>
                    <a:lnTo>
                      <a:pt x="1" y="7"/>
                    </a:lnTo>
                    <a:lnTo>
                      <a:pt x="1" y="7"/>
                    </a:lnTo>
                    <a:lnTo>
                      <a:pt x="1" y="6"/>
                    </a:lnTo>
                    <a:lnTo>
                      <a:pt x="1" y="6"/>
                    </a:lnTo>
                    <a:lnTo>
                      <a:pt x="1" y="7"/>
                    </a:lnTo>
                    <a:lnTo>
                      <a:pt x="1" y="7"/>
                    </a:lnTo>
                    <a:lnTo>
                      <a:pt x="1" y="7"/>
                    </a:lnTo>
                    <a:lnTo>
                      <a:pt x="1" y="7"/>
                    </a:lnTo>
                    <a:lnTo>
                      <a:pt x="1" y="6"/>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7"/>
                    </a:lnTo>
                    <a:lnTo>
                      <a:pt x="1" y="7"/>
                    </a:lnTo>
                    <a:lnTo>
                      <a:pt x="1" y="7"/>
                    </a:lnTo>
                    <a:lnTo>
                      <a:pt x="1" y="7"/>
                    </a:lnTo>
                    <a:lnTo>
                      <a:pt x="1" y="6"/>
                    </a:lnTo>
                    <a:lnTo>
                      <a:pt x="1" y="6"/>
                    </a:lnTo>
                    <a:lnTo>
                      <a:pt x="1" y="6"/>
                    </a:lnTo>
                    <a:lnTo>
                      <a:pt x="1" y="7"/>
                    </a:lnTo>
                    <a:lnTo>
                      <a:pt x="1" y="6"/>
                    </a:lnTo>
                    <a:lnTo>
                      <a:pt x="1" y="6"/>
                    </a:lnTo>
                    <a:lnTo>
                      <a:pt x="1" y="7"/>
                    </a:lnTo>
                    <a:lnTo>
                      <a:pt x="1" y="6"/>
                    </a:lnTo>
                    <a:lnTo>
                      <a:pt x="1" y="7"/>
                    </a:lnTo>
                    <a:lnTo>
                      <a:pt x="1" y="7"/>
                    </a:lnTo>
                    <a:lnTo>
                      <a:pt x="1" y="7"/>
                    </a:lnTo>
                    <a:lnTo>
                      <a:pt x="1" y="8"/>
                    </a:lnTo>
                    <a:lnTo>
                      <a:pt x="1" y="7"/>
                    </a:lnTo>
                    <a:lnTo>
                      <a:pt x="1" y="8"/>
                    </a:lnTo>
                    <a:lnTo>
                      <a:pt x="1" y="8"/>
                    </a:lnTo>
                    <a:lnTo>
                      <a:pt x="1" y="8"/>
                    </a:lnTo>
                    <a:lnTo>
                      <a:pt x="1" y="8"/>
                    </a:lnTo>
                    <a:lnTo>
                      <a:pt x="1" y="8"/>
                    </a:lnTo>
                    <a:lnTo>
                      <a:pt x="1" y="8"/>
                    </a:lnTo>
                    <a:lnTo>
                      <a:pt x="1" y="8"/>
                    </a:lnTo>
                    <a:lnTo>
                      <a:pt x="1" y="7"/>
                    </a:lnTo>
                    <a:lnTo>
                      <a:pt x="1" y="8"/>
                    </a:lnTo>
                    <a:lnTo>
                      <a:pt x="1" y="8"/>
                    </a:lnTo>
                    <a:lnTo>
                      <a:pt x="1" y="8"/>
                    </a:lnTo>
                    <a:lnTo>
                      <a:pt x="1" y="7"/>
                    </a:lnTo>
                    <a:lnTo>
                      <a:pt x="1" y="7"/>
                    </a:lnTo>
                    <a:lnTo>
                      <a:pt x="1" y="7"/>
                    </a:lnTo>
                    <a:lnTo>
                      <a:pt x="1" y="7"/>
                    </a:lnTo>
                    <a:lnTo>
                      <a:pt x="1" y="7"/>
                    </a:lnTo>
                    <a:lnTo>
                      <a:pt x="1" y="7"/>
                    </a:lnTo>
                    <a:lnTo>
                      <a:pt x="1" y="7"/>
                    </a:lnTo>
                    <a:lnTo>
                      <a:pt x="1" y="6"/>
                    </a:lnTo>
                    <a:lnTo>
                      <a:pt x="1" y="6"/>
                    </a:lnTo>
                    <a:lnTo>
                      <a:pt x="1" y="5"/>
                    </a:lnTo>
                    <a:lnTo>
                      <a:pt x="1" y="5"/>
                    </a:lnTo>
                    <a:lnTo>
                      <a:pt x="1" y="5"/>
                    </a:lnTo>
                    <a:lnTo>
                      <a:pt x="1" y="4"/>
                    </a:lnTo>
                    <a:lnTo>
                      <a:pt x="1" y="4"/>
                    </a:lnTo>
                    <a:lnTo>
                      <a:pt x="1" y="4"/>
                    </a:lnTo>
                    <a:lnTo>
                      <a:pt x="1" y="4"/>
                    </a:lnTo>
                    <a:lnTo>
                      <a:pt x="1" y="4"/>
                    </a:lnTo>
                    <a:lnTo>
                      <a:pt x="1" y="4"/>
                    </a:lnTo>
                    <a:lnTo>
                      <a:pt x="1" y="4"/>
                    </a:lnTo>
                    <a:lnTo>
                      <a:pt x="1" y="5"/>
                    </a:lnTo>
                    <a:lnTo>
                      <a:pt x="1" y="6"/>
                    </a:lnTo>
                    <a:lnTo>
                      <a:pt x="1" y="6"/>
                    </a:lnTo>
                    <a:lnTo>
                      <a:pt x="1" y="6"/>
                    </a:lnTo>
                    <a:lnTo>
                      <a:pt x="1" y="7"/>
                    </a:lnTo>
                    <a:lnTo>
                      <a:pt x="1" y="7"/>
                    </a:lnTo>
                    <a:lnTo>
                      <a:pt x="1" y="7"/>
                    </a:lnTo>
                    <a:lnTo>
                      <a:pt x="1" y="7"/>
                    </a:lnTo>
                    <a:lnTo>
                      <a:pt x="1" y="7"/>
                    </a:lnTo>
                    <a:lnTo>
                      <a:pt x="1" y="7"/>
                    </a:lnTo>
                    <a:lnTo>
                      <a:pt x="1" y="6"/>
                    </a:lnTo>
                    <a:lnTo>
                      <a:pt x="1" y="7"/>
                    </a:lnTo>
                    <a:lnTo>
                      <a:pt x="1" y="6"/>
                    </a:lnTo>
                    <a:lnTo>
                      <a:pt x="1" y="6"/>
                    </a:lnTo>
                    <a:lnTo>
                      <a:pt x="1" y="6"/>
                    </a:lnTo>
                    <a:lnTo>
                      <a:pt x="1" y="7"/>
                    </a:lnTo>
                    <a:lnTo>
                      <a:pt x="1" y="6"/>
                    </a:lnTo>
                    <a:lnTo>
                      <a:pt x="1" y="6"/>
                    </a:lnTo>
                    <a:lnTo>
                      <a:pt x="1" y="6"/>
                    </a:lnTo>
                    <a:lnTo>
                      <a:pt x="1" y="5"/>
                    </a:lnTo>
                    <a:lnTo>
                      <a:pt x="1" y="6"/>
                    </a:lnTo>
                    <a:lnTo>
                      <a:pt x="1" y="7"/>
                    </a:lnTo>
                    <a:lnTo>
                      <a:pt x="1" y="6"/>
                    </a:lnTo>
                    <a:lnTo>
                      <a:pt x="1" y="7"/>
                    </a:lnTo>
                    <a:lnTo>
                      <a:pt x="1" y="5"/>
                    </a:lnTo>
                    <a:lnTo>
                      <a:pt x="1" y="5"/>
                    </a:lnTo>
                    <a:lnTo>
                      <a:pt x="1" y="5"/>
                    </a:lnTo>
                    <a:lnTo>
                      <a:pt x="1" y="6"/>
                    </a:lnTo>
                    <a:lnTo>
                      <a:pt x="1" y="6"/>
                    </a:lnTo>
                    <a:lnTo>
                      <a:pt x="1" y="6"/>
                    </a:lnTo>
                    <a:lnTo>
                      <a:pt x="1" y="6"/>
                    </a:lnTo>
                    <a:lnTo>
                      <a:pt x="1" y="6"/>
                    </a:lnTo>
                    <a:lnTo>
                      <a:pt x="1" y="6"/>
                    </a:lnTo>
                    <a:lnTo>
                      <a:pt x="1" y="7"/>
                    </a:lnTo>
                    <a:lnTo>
                      <a:pt x="1" y="8"/>
                    </a:lnTo>
                    <a:lnTo>
                      <a:pt x="1" y="8"/>
                    </a:lnTo>
                    <a:lnTo>
                      <a:pt x="1" y="8"/>
                    </a:lnTo>
                    <a:lnTo>
                      <a:pt x="1" y="9"/>
                    </a:lnTo>
                    <a:lnTo>
                      <a:pt x="1" y="8"/>
                    </a:lnTo>
                    <a:lnTo>
                      <a:pt x="1" y="9"/>
                    </a:lnTo>
                    <a:lnTo>
                      <a:pt x="1" y="9"/>
                    </a:lnTo>
                    <a:lnTo>
                      <a:pt x="1" y="10"/>
                    </a:lnTo>
                    <a:lnTo>
                      <a:pt x="1" y="10"/>
                    </a:lnTo>
                    <a:lnTo>
                      <a:pt x="1" y="9"/>
                    </a:lnTo>
                    <a:lnTo>
                      <a:pt x="1" y="9"/>
                    </a:lnTo>
                    <a:lnTo>
                      <a:pt x="1" y="9"/>
                    </a:lnTo>
                    <a:lnTo>
                      <a:pt x="1" y="8"/>
                    </a:lnTo>
                    <a:lnTo>
                      <a:pt x="1" y="9"/>
                    </a:lnTo>
                    <a:lnTo>
                      <a:pt x="1" y="9"/>
                    </a:lnTo>
                    <a:lnTo>
                      <a:pt x="1" y="9"/>
                    </a:lnTo>
                    <a:lnTo>
                      <a:pt x="1" y="7"/>
                    </a:lnTo>
                    <a:lnTo>
                      <a:pt x="1" y="7"/>
                    </a:lnTo>
                    <a:lnTo>
                      <a:pt x="1" y="7"/>
                    </a:lnTo>
                    <a:lnTo>
                      <a:pt x="1" y="8"/>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5"/>
                    </a:lnTo>
                    <a:lnTo>
                      <a:pt x="1" y="5"/>
                    </a:lnTo>
                    <a:lnTo>
                      <a:pt x="1" y="5"/>
                    </a:lnTo>
                    <a:lnTo>
                      <a:pt x="1" y="5"/>
                    </a:lnTo>
                    <a:lnTo>
                      <a:pt x="1" y="6"/>
                    </a:lnTo>
                    <a:lnTo>
                      <a:pt x="1" y="5"/>
                    </a:lnTo>
                    <a:lnTo>
                      <a:pt x="1" y="5"/>
                    </a:lnTo>
                    <a:lnTo>
                      <a:pt x="1" y="5"/>
                    </a:lnTo>
                    <a:lnTo>
                      <a:pt x="1" y="4"/>
                    </a:lnTo>
                    <a:lnTo>
                      <a:pt x="1" y="3"/>
                    </a:lnTo>
                    <a:lnTo>
                      <a:pt x="1" y="2"/>
                    </a:lnTo>
                    <a:lnTo>
                      <a:pt x="1" y="1"/>
                    </a:lnTo>
                    <a:lnTo>
                      <a:pt x="1" y="2"/>
                    </a:lnTo>
                    <a:lnTo>
                      <a:pt x="1" y="1"/>
                    </a:lnTo>
                    <a:lnTo>
                      <a:pt x="1" y="2"/>
                    </a:lnTo>
                    <a:lnTo>
                      <a:pt x="1" y="1"/>
                    </a:lnTo>
                    <a:lnTo>
                      <a:pt x="1" y="1"/>
                    </a:lnTo>
                    <a:lnTo>
                      <a:pt x="1" y="1"/>
                    </a:lnTo>
                    <a:lnTo>
                      <a:pt x="1" y="1"/>
                    </a:lnTo>
                    <a:lnTo>
                      <a:pt x="1" y="1"/>
                    </a:lnTo>
                    <a:lnTo>
                      <a:pt x="1" y="1"/>
                    </a:lnTo>
                    <a:lnTo>
                      <a:pt x="1" y="1"/>
                    </a:lnTo>
                    <a:lnTo>
                      <a:pt x="1" y="1"/>
                    </a:lnTo>
                    <a:lnTo>
                      <a:pt x="1" y="0"/>
                    </a:lnTo>
                    <a:lnTo>
                      <a:pt x="1" y="0"/>
                    </a:lnTo>
                    <a:lnTo>
                      <a:pt x="1" y="0"/>
                    </a:lnTo>
                    <a:lnTo>
                      <a:pt x="1" y="1"/>
                    </a:lnTo>
                    <a:lnTo>
                      <a:pt x="1" y="1"/>
                    </a:lnTo>
                    <a:lnTo>
                      <a:pt x="1" y="1"/>
                    </a:lnTo>
                    <a:lnTo>
                      <a:pt x="1" y="1"/>
                    </a:lnTo>
                    <a:lnTo>
                      <a:pt x="1" y="1"/>
                    </a:lnTo>
                    <a:lnTo>
                      <a:pt x="1" y="2"/>
                    </a:lnTo>
                    <a:lnTo>
                      <a:pt x="1" y="2"/>
                    </a:lnTo>
                    <a:lnTo>
                      <a:pt x="1" y="3"/>
                    </a:lnTo>
                    <a:lnTo>
                      <a:pt x="1" y="4"/>
                    </a:lnTo>
                    <a:lnTo>
                      <a:pt x="1" y="4"/>
                    </a:lnTo>
                  </a:path>
                </a:pathLst>
              </a:custGeom>
              <a:noFill/>
              <a:ln w="0">
                <a:solidFill>
                  <a:srgbClr val="3366FF"/>
                </a:solidFill>
                <a:prstDash val="solid"/>
                <a:round/>
                <a:headEnd/>
                <a:tailEnd/>
              </a:ln>
            </p:spPr>
            <p:txBody>
              <a:bodyPr/>
              <a:lstStyle/>
              <a:p>
                <a:endParaRPr lang="en-GB"/>
              </a:p>
            </p:txBody>
          </p:sp>
          <p:sp>
            <p:nvSpPr>
              <p:cNvPr id="186075" name="Freeform 731"/>
              <p:cNvSpPr>
                <a:spLocks/>
              </p:cNvSpPr>
              <p:nvPr/>
            </p:nvSpPr>
            <p:spPr bwMode="auto">
              <a:xfrm>
                <a:off x="3156" y="3491"/>
                <a:ext cx="1" cy="390"/>
              </a:xfrm>
              <a:custGeom>
                <a:avLst/>
                <a:gdLst/>
                <a:ahLst/>
                <a:cxnLst>
                  <a:cxn ang="0">
                    <a:pos x="0" y="10"/>
                  </a:cxn>
                  <a:cxn ang="0">
                    <a:pos x="0" y="8"/>
                  </a:cxn>
                  <a:cxn ang="0">
                    <a:pos x="0" y="8"/>
                  </a:cxn>
                  <a:cxn ang="0">
                    <a:pos x="0" y="9"/>
                  </a:cxn>
                  <a:cxn ang="0">
                    <a:pos x="0" y="8"/>
                  </a:cxn>
                  <a:cxn ang="0">
                    <a:pos x="0" y="10"/>
                  </a:cxn>
                  <a:cxn ang="0">
                    <a:pos x="0" y="10"/>
                  </a:cxn>
                  <a:cxn ang="0">
                    <a:pos x="0" y="10"/>
                  </a:cxn>
                  <a:cxn ang="0">
                    <a:pos x="0" y="8"/>
                  </a:cxn>
                  <a:cxn ang="0">
                    <a:pos x="0" y="8"/>
                  </a:cxn>
                  <a:cxn ang="0">
                    <a:pos x="0" y="6"/>
                  </a:cxn>
                  <a:cxn ang="0">
                    <a:pos x="0" y="7"/>
                  </a:cxn>
                  <a:cxn ang="0">
                    <a:pos x="0" y="10"/>
                  </a:cxn>
                  <a:cxn ang="0">
                    <a:pos x="0" y="11"/>
                  </a:cxn>
                  <a:cxn ang="0">
                    <a:pos x="0" y="10"/>
                  </a:cxn>
                  <a:cxn ang="0">
                    <a:pos x="0" y="9"/>
                  </a:cxn>
                  <a:cxn ang="0">
                    <a:pos x="0" y="9"/>
                  </a:cxn>
                  <a:cxn ang="0">
                    <a:pos x="0" y="7"/>
                  </a:cxn>
                  <a:cxn ang="0">
                    <a:pos x="0" y="11"/>
                  </a:cxn>
                  <a:cxn ang="0">
                    <a:pos x="0" y="9"/>
                  </a:cxn>
                  <a:cxn ang="0">
                    <a:pos x="0" y="12"/>
                  </a:cxn>
                  <a:cxn ang="0">
                    <a:pos x="0" y="13"/>
                  </a:cxn>
                  <a:cxn ang="0">
                    <a:pos x="0" y="11"/>
                  </a:cxn>
                  <a:cxn ang="0">
                    <a:pos x="0" y="13"/>
                  </a:cxn>
                  <a:cxn ang="0">
                    <a:pos x="0" y="11"/>
                  </a:cxn>
                  <a:cxn ang="0">
                    <a:pos x="0" y="9"/>
                  </a:cxn>
                  <a:cxn ang="0">
                    <a:pos x="0" y="10"/>
                  </a:cxn>
                  <a:cxn ang="0">
                    <a:pos x="0" y="20"/>
                  </a:cxn>
                  <a:cxn ang="0">
                    <a:pos x="0" y="29"/>
                  </a:cxn>
                  <a:cxn ang="0">
                    <a:pos x="0" y="33"/>
                  </a:cxn>
                  <a:cxn ang="0">
                    <a:pos x="0" y="38"/>
                  </a:cxn>
                  <a:cxn ang="0">
                    <a:pos x="0" y="41"/>
                  </a:cxn>
                  <a:cxn ang="0">
                    <a:pos x="0" y="46"/>
                  </a:cxn>
                  <a:cxn ang="0">
                    <a:pos x="0" y="49"/>
                  </a:cxn>
                  <a:cxn ang="0">
                    <a:pos x="0" y="52"/>
                  </a:cxn>
                  <a:cxn ang="0">
                    <a:pos x="0" y="54"/>
                  </a:cxn>
                  <a:cxn ang="0">
                    <a:pos x="0" y="52"/>
                  </a:cxn>
                  <a:cxn ang="0">
                    <a:pos x="0" y="53"/>
                  </a:cxn>
                  <a:cxn ang="0">
                    <a:pos x="0" y="56"/>
                  </a:cxn>
                  <a:cxn ang="0">
                    <a:pos x="0" y="55"/>
                  </a:cxn>
                  <a:cxn ang="0">
                    <a:pos x="0" y="56"/>
                  </a:cxn>
                  <a:cxn ang="0">
                    <a:pos x="0" y="56"/>
                  </a:cxn>
                  <a:cxn ang="0">
                    <a:pos x="0" y="59"/>
                  </a:cxn>
                  <a:cxn ang="0">
                    <a:pos x="0" y="62"/>
                  </a:cxn>
                  <a:cxn ang="0">
                    <a:pos x="0" y="62"/>
                  </a:cxn>
                  <a:cxn ang="0">
                    <a:pos x="0" y="64"/>
                  </a:cxn>
                  <a:cxn ang="0">
                    <a:pos x="0" y="64"/>
                  </a:cxn>
                  <a:cxn ang="0">
                    <a:pos x="0" y="63"/>
                  </a:cxn>
                  <a:cxn ang="0">
                    <a:pos x="0" y="63"/>
                  </a:cxn>
                  <a:cxn ang="0">
                    <a:pos x="0" y="63"/>
                  </a:cxn>
                  <a:cxn ang="0">
                    <a:pos x="0" y="65"/>
                  </a:cxn>
                  <a:cxn ang="0">
                    <a:pos x="0" y="60"/>
                  </a:cxn>
                  <a:cxn ang="0">
                    <a:pos x="0" y="58"/>
                  </a:cxn>
                  <a:cxn ang="0">
                    <a:pos x="0" y="60"/>
                  </a:cxn>
                  <a:cxn ang="0">
                    <a:pos x="0" y="61"/>
                  </a:cxn>
                  <a:cxn ang="0">
                    <a:pos x="0" y="62"/>
                  </a:cxn>
                  <a:cxn ang="0">
                    <a:pos x="0" y="62"/>
                  </a:cxn>
                  <a:cxn ang="0">
                    <a:pos x="0" y="60"/>
                  </a:cxn>
                  <a:cxn ang="0">
                    <a:pos x="0" y="63"/>
                  </a:cxn>
                  <a:cxn ang="0">
                    <a:pos x="0" y="58"/>
                  </a:cxn>
                  <a:cxn ang="0">
                    <a:pos x="0" y="60"/>
                  </a:cxn>
                  <a:cxn ang="0">
                    <a:pos x="0" y="60"/>
                  </a:cxn>
                  <a:cxn ang="0">
                    <a:pos x="0" y="59"/>
                  </a:cxn>
                </a:cxnLst>
                <a:rect l="0" t="0" r="r" b="b"/>
                <a:pathLst>
                  <a:path h="65">
                    <a:moveTo>
                      <a:pt x="0" y="8"/>
                    </a:moveTo>
                    <a:lnTo>
                      <a:pt x="0" y="7"/>
                    </a:lnTo>
                    <a:lnTo>
                      <a:pt x="0" y="8"/>
                    </a:lnTo>
                    <a:lnTo>
                      <a:pt x="0" y="8"/>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8"/>
                    </a:lnTo>
                    <a:lnTo>
                      <a:pt x="0" y="8"/>
                    </a:lnTo>
                    <a:lnTo>
                      <a:pt x="0" y="8"/>
                    </a:lnTo>
                    <a:lnTo>
                      <a:pt x="0" y="8"/>
                    </a:lnTo>
                    <a:lnTo>
                      <a:pt x="0" y="9"/>
                    </a:lnTo>
                    <a:lnTo>
                      <a:pt x="0" y="9"/>
                    </a:lnTo>
                    <a:lnTo>
                      <a:pt x="0" y="8"/>
                    </a:lnTo>
                    <a:lnTo>
                      <a:pt x="0" y="8"/>
                    </a:lnTo>
                    <a:lnTo>
                      <a:pt x="0" y="8"/>
                    </a:lnTo>
                    <a:lnTo>
                      <a:pt x="0" y="8"/>
                    </a:lnTo>
                    <a:lnTo>
                      <a:pt x="0" y="8"/>
                    </a:lnTo>
                    <a:lnTo>
                      <a:pt x="0" y="9"/>
                    </a:lnTo>
                    <a:lnTo>
                      <a:pt x="0" y="8"/>
                    </a:lnTo>
                    <a:lnTo>
                      <a:pt x="0" y="8"/>
                    </a:lnTo>
                    <a:lnTo>
                      <a:pt x="0" y="7"/>
                    </a:lnTo>
                    <a:lnTo>
                      <a:pt x="0" y="7"/>
                    </a:lnTo>
                    <a:lnTo>
                      <a:pt x="0" y="7"/>
                    </a:lnTo>
                    <a:lnTo>
                      <a:pt x="0" y="8"/>
                    </a:lnTo>
                    <a:lnTo>
                      <a:pt x="0" y="9"/>
                    </a:lnTo>
                    <a:lnTo>
                      <a:pt x="0" y="9"/>
                    </a:lnTo>
                    <a:lnTo>
                      <a:pt x="0" y="9"/>
                    </a:lnTo>
                    <a:lnTo>
                      <a:pt x="0" y="9"/>
                    </a:lnTo>
                    <a:lnTo>
                      <a:pt x="0" y="10"/>
                    </a:lnTo>
                    <a:lnTo>
                      <a:pt x="0" y="9"/>
                    </a:lnTo>
                    <a:lnTo>
                      <a:pt x="0" y="9"/>
                    </a:lnTo>
                    <a:lnTo>
                      <a:pt x="0" y="9"/>
                    </a:lnTo>
                    <a:lnTo>
                      <a:pt x="0" y="8"/>
                    </a:lnTo>
                    <a:lnTo>
                      <a:pt x="0" y="9"/>
                    </a:lnTo>
                    <a:lnTo>
                      <a:pt x="0" y="9"/>
                    </a:lnTo>
                    <a:lnTo>
                      <a:pt x="0" y="9"/>
                    </a:lnTo>
                    <a:lnTo>
                      <a:pt x="0" y="9"/>
                    </a:lnTo>
                    <a:lnTo>
                      <a:pt x="0" y="9"/>
                    </a:lnTo>
                    <a:lnTo>
                      <a:pt x="0" y="8"/>
                    </a:lnTo>
                    <a:lnTo>
                      <a:pt x="0" y="8"/>
                    </a:lnTo>
                    <a:lnTo>
                      <a:pt x="0" y="9"/>
                    </a:lnTo>
                    <a:lnTo>
                      <a:pt x="0" y="8"/>
                    </a:lnTo>
                    <a:lnTo>
                      <a:pt x="0" y="8"/>
                    </a:lnTo>
                    <a:lnTo>
                      <a:pt x="0" y="9"/>
                    </a:lnTo>
                    <a:lnTo>
                      <a:pt x="0" y="9"/>
                    </a:lnTo>
                    <a:lnTo>
                      <a:pt x="0" y="10"/>
                    </a:lnTo>
                    <a:lnTo>
                      <a:pt x="0" y="9"/>
                    </a:lnTo>
                    <a:lnTo>
                      <a:pt x="0" y="10"/>
                    </a:lnTo>
                    <a:lnTo>
                      <a:pt x="0" y="11"/>
                    </a:lnTo>
                    <a:lnTo>
                      <a:pt x="0" y="11"/>
                    </a:lnTo>
                    <a:lnTo>
                      <a:pt x="0" y="10"/>
                    </a:lnTo>
                    <a:lnTo>
                      <a:pt x="0" y="11"/>
                    </a:lnTo>
                    <a:lnTo>
                      <a:pt x="0" y="10"/>
                    </a:lnTo>
                    <a:lnTo>
                      <a:pt x="0" y="10"/>
                    </a:lnTo>
                    <a:lnTo>
                      <a:pt x="0" y="9"/>
                    </a:lnTo>
                    <a:lnTo>
                      <a:pt x="0" y="10"/>
                    </a:lnTo>
                    <a:lnTo>
                      <a:pt x="0" y="10"/>
                    </a:lnTo>
                    <a:lnTo>
                      <a:pt x="0" y="10"/>
                    </a:lnTo>
                    <a:lnTo>
                      <a:pt x="0" y="10"/>
                    </a:lnTo>
                    <a:lnTo>
                      <a:pt x="0" y="9"/>
                    </a:lnTo>
                    <a:lnTo>
                      <a:pt x="0" y="9"/>
                    </a:lnTo>
                    <a:lnTo>
                      <a:pt x="0" y="9"/>
                    </a:lnTo>
                    <a:lnTo>
                      <a:pt x="0" y="9"/>
                    </a:lnTo>
                    <a:lnTo>
                      <a:pt x="0" y="10"/>
                    </a:lnTo>
                    <a:lnTo>
                      <a:pt x="0" y="9"/>
                    </a:lnTo>
                    <a:lnTo>
                      <a:pt x="0" y="8"/>
                    </a:lnTo>
                    <a:lnTo>
                      <a:pt x="0" y="8"/>
                    </a:lnTo>
                    <a:lnTo>
                      <a:pt x="0" y="8"/>
                    </a:lnTo>
                    <a:lnTo>
                      <a:pt x="0" y="9"/>
                    </a:lnTo>
                    <a:lnTo>
                      <a:pt x="0" y="9"/>
                    </a:lnTo>
                    <a:lnTo>
                      <a:pt x="0" y="10"/>
                    </a:lnTo>
                    <a:lnTo>
                      <a:pt x="0" y="10"/>
                    </a:lnTo>
                    <a:lnTo>
                      <a:pt x="0" y="10"/>
                    </a:lnTo>
                    <a:lnTo>
                      <a:pt x="0" y="10"/>
                    </a:lnTo>
                    <a:lnTo>
                      <a:pt x="0" y="10"/>
                    </a:lnTo>
                    <a:lnTo>
                      <a:pt x="0" y="9"/>
                    </a:lnTo>
                    <a:lnTo>
                      <a:pt x="0" y="9"/>
                    </a:lnTo>
                    <a:lnTo>
                      <a:pt x="0" y="8"/>
                    </a:lnTo>
                    <a:lnTo>
                      <a:pt x="0" y="9"/>
                    </a:lnTo>
                    <a:lnTo>
                      <a:pt x="0" y="8"/>
                    </a:lnTo>
                    <a:lnTo>
                      <a:pt x="0" y="8"/>
                    </a:lnTo>
                    <a:lnTo>
                      <a:pt x="0" y="7"/>
                    </a:lnTo>
                    <a:lnTo>
                      <a:pt x="0" y="7"/>
                    </a:lnTo>
                    <a:lnTo>
                      <a:pt x="0" y="8"/>
                    </a:lnTo>
                    <a:lnTo>
                      <a:pt x="0" y="7"/>
                    </a:lnTo>
                    <a:lnTo>
                      <a:pt x="0" y="8"/>
                    </a:lnTo>
                    <a:lnTo>
                      <a:pt x="0" y="8"/>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7"/>
                    </a:lnTo>
                    <a:lnTo>
                      <a:pt x="0" y="7"/>
                    </a:lnTo>
                    <a:lnTo>
                      <a:pt x="0" y="8"/>
                    </a:lnTo>
                    <a:lnTo>
                      <a:pt x="0" y="7"/>
                    </a:lnTo>
                    <a:lnTo>
                      <a:pt x="0" y="8"/>
                    </a:lnTo>
                    <a:lnTo>
                      <a:pt x="0" y="8"/>
                    </a:lnTo>
                    <a:lnTo>
                      <a:pt x="0" y="9"/>
                    </a:lnTo>
                    <a:lnTo>
                      <a:pt x="0" y="8"/>
                    </a:lnTo>
                    <a:lnTo>
                      <a:pt x="0" y="8"/>
                    </a:lnTo>
                    <a:lnTo>
                      <a:pt x="0" y="8"/>
                    </a:lnTo>
                    <a:lnTo>
                      <a:pt x="0" y="7"/>
                    </a:lnTo>
                    <a:lnTo>
                      <a:pt x="0" y="7"/>
                    </a:lnTo>
                    <a:lnTo>
                      <a:pt x="0" y="7"/>
                    </a:lnTo>
                    <a:lnTo>
                      <a:pt x="0" y="8"/>
                    </a:lnTo>
                    <a:lnTo>
                      <a:pt x="0" y="8"/>
                    </a:lnTo>
                    <a:lnTo>
                      <a:pt x="0" y="9"/>
                    </a:lnTo>
                    <a:lnTo>
                      <a:pt x="0" y="8"/>
                    </a:lnTo>
                    <a:lnTo>
                      <a:pt x="0" y="10"/>
                    </a:lnTo>
                    <a:lnTo>
                      <a:pt x="0" y="10"/>
                    </a:lnTo>
                    <a:lnTo>
                      <a:pt x="0" y="10"/>
                    </a:lnTo>
                    <a:lnTo>
                      <a:pt x="0" y="10"/>
                    </a:lnTo>
                    <a:lnTo>
                      <a:pt x="0" y="10"/>
                    </a:lnTo>
                    <a:lnTo>
                      <a:pt x="0" y="10"/>
                    </a:lnTo>
                    <a:lnTo>
                      <a:pt x="0" y="10"/>
                    </a:lnTo>
                    <a:lnTo>
                      <a:pt x="0" y="10"/>
                    </a:lnTo>
                    <a:lnTo>
                      <a:pt x="0" y="11"/>
                    </a:lnTo>
                    <a:lnTo>
                      <a:pt x="0" y="11"/>
                    </a:lnTo>
                    <a:lnTo>
                      <a:pt x="0" y="11"/>
                    </a:lnTo>
                    <a:lnTo>
                      <a:pt x="0" y="12"/>
                    </a:lnTo>
                    <a:lnTo>
                      <a:pt x="0" y="11"/>
                    </a:lnTo>
                    <a:lnTo>
                      <a:pt x="0" y="10"/>
                    </a:lnTo>
                    <a:lnTo>
                      <a:pt x="0" y="10"/>
                    </a:lnTo>
                    <a:lnTo>
                      <a:pt x="0" y="11"/>
                    </a:lnTo>
                    <a:lnTo>
                      <a:pt x="0" y="10"/>
                    </a:lnTo>
                    <a:lnTo>
                      <a:pt x="0" y="11"/>
                    </a:lnTo>
                    <a:lnTo>
                      <a:pt x="0" y="11"/>
                    </a:lnTo>
                    <a:lnTo>
                      <a:pt x="0" y="11"/>
                    </a:lnTo>
                    <a:lnTo>
                      <a:pt x="0" y="11"/>
                    </a:lnTo>
                    <a:lnTo>
                      <a:pt x="0" y="10"/>
                    </a:lnTo>
                    <a:lnTo>
                      <a:pt x="0" y="11"/>
                    </a:lnTo>
                    <a:lnTo>
                      <a:pt x="0" y="10"/>
                    </a:lnTo>
                    <a:lnTo>
                      <a:pt x="0" y="11"/>
                    </a:lnTo>
                    <a:lnTo>
                      <a:pt x="0" y="11"/>
                    </a:lnTo>
                    <a:lnTo>
                      <a:pt x="0" y="10"/>
                    </a:lnTo>
                    <a:lnTo>
                      <a:pt x="0" y="10"/>
                    </a:lnTo>
                    <a:lnTo>
                      <a:pt x="0" y="11"/>
                    </a:lnTo>
                    <a:lnTo>
                      <a:pt x="0" y="10"/>
                    </a:lnTo>
                    <a:lnTo>
                      <a:pt x="0" y="10"/>
                    </a:lnTo>
                    <a:lnTo>
                      <a:pt x="0" y="10"/>
                    </a:lnTo>
                    <a:lnTo>
                      <a:pt x="0" y="10"/>
                    </a:lnTo>
                    <a:lnTo>
                      <a:pt x="0" y="10"/>
                    </a:lnTo>
                    <a:lnTo>
                      <a:pt x="0" y="9"/>
                    </a:lnTo>
                    <a:lnTo>
                      <a:pt x="0" y="10"/>
                    </a:lnTo>
                    <a:lnTo>
                      <a:pt x="0" y="10"/>
                    </a:lnTo>
                    <a:lnTo>
                      <a:pt x="0" y="9"/>
                    </a:lnTo>
                    <a:lnTo>
                      <a:pt x="0" y="10"/>
                    </a:lnTo>
                    <a:lnTo>
                      <a:pt x="0" y="10"/>
                    </a:lnTo>
                    <a:lnTo>
                      <a:pt x="0" y="11"/>
                    </a:lnTo>
                    <a:lnTo>
                      <a:pt x="0" y="10"/>
                    </a:lnTo>
                    <a:lnTo>
                      <a:pt x="0" y="10"/>
                    </a:lnTo>
                    <a:lnTo>
                      <a:pt x="0" y="10"/>
                    </a:lnTo>
                    <a:lnTo>
                      <a:pt x="0" y="11"/>
                    </a:lnTo>
                    <a:lnTo>
                      <a:pt x="0" y="10"/>
                    </a:lnTo>
                    <a:lnTo>
                      <a:pt x="0" y="10"/>
                    </a:lnTo>
                    <a:lnTo>
                      <a:pt x="0" y="10"/>
                    </a:lnTo>
                    <a:lnTo>
                      <a:pt x="0" y="9"/>
                    </a:lnTo>
                    <a:lnTo>
                      <a:pt x="0" y="9"/>
                    </a:lnTo>
                    <a:lnTo>
                      <a:pt x="0" y="8"/>
                    </a:lnTo>
                    <a:lnTo>
                      <a:pt x="0" y="8"/>
                    </a:lnTo>
                    <a:lnTo>
                      <a:pt x="0" y="8"/>
                    </a:lnTo>
                    <a:lnTo>
                      <a:pt x="0" y="8"/>
                    </a:lnTo>
                    <a:lnTo>
                      <a:pt x="0" y="8"/>
                    </a:lnTo>
                    <a:lnTo>
                      <a:pt x="0" y="7"/>
                    </a:lnTo>
                    <a:lnTo>
                      <a:pt x="0" y="7"/>
                    </a:lnTo>
                    <a:lnTo>
                      <a:pt x="0" y="8"/>
                    </a:lnTo>
                    <a:lnTo>
                      <a:pt x="0" y="7"/>
                    </a:lnTo>
                    <a:lnTo>
                      <a:pt x="0" y="7"/>
                    </a:lnTo>
                    <a:lnTo>
                      <a:pt x="0" y="8"/>
                    </a:lnTo>
                    <a:lnTo>
                      <a:pt x="0" y="8"/>
                    </a:lnTo>
                    <a:lnTo>
                      <a:pt x="0" y="8"/>
                    </a:lnTo>
                    <a:lnTo>
                      <a:pt x="0" y="9"/>
                    </a:lnTo>
                    <a:lnTo>
                      <a:pt x="0" y="10"/>
                    </a:lnTo>
                    <a:lnTo>
                      <a:pt x="0" y="10"/>
                    </a:lnTo>
                    <a:lnTo>
                      <a:pt x="0" y="10"/>
                    </a:lnTo>
                    <a:lnTo>
                      <a:pt x="0" y="11"/>
                    </a:lnTo>
                    <a:lnTo>
                      <a:pt x="0" y="11"/>
                    </a:lnTo>
                    <a:lnTo>
                      <a:pt x="0" y="10"/>
                    </a:lnTo>
                    <a:lnTo>
                      <a:pt x="0" y="11"/>
                    </a:lnTo>
                    <a:lnTo>
                      <a:pt x="0" y="11"/>
                    </a:lnTo>
                    <a:lnTo>
                      <a:pt x="0" y="11"/>
                    </a:lnTo>
                    <a:lnTo>
                      <a:pt x="0" y="11"/>
                    </a:lnTo>
                    <a:lnTo>
                      <a:pt x="0" y="10"/>
                    </a:lnTo>
                    <a:lnTo>
                      <a:pt x="0" y="10"/>
                    </a:lnTo>
                    <a:lnTo>
                      <a:pt x="0" y="10"/>
                    </a:lnTo>
                    <a:lnTo>
                      <a:pt x="0" y="10"/>
                    </a:lnTo>
                    <a:lnTo>
                      <a:pt x="0" y="10"/>
                    </a:lnTo>
                    <a:lnTo>
                      <a:pt x="0" y="10"/>
                    </a:lnTo>
                    <a:lnTo>
                      <a:pt x="0" y="10"/>
                    </a:lnTo>
                    <a:lnTo>
                      <a:pt x="0" y="9"/>
                    </a:lnTo>
                    <a:lnTo>
                      <a:pt x="0" y="10"/>
                    </a:lnTo>
                    <a:lnTo>
                      <a:pt x="0" y="10"/>
                    </a:lnTo>
                    <a:lnTo>
                      <a:pt x="0" y="11"/>
                    </a:lnTo>
                    <a:lnTo>
                      <a:pt x="0" y="11"/>
                    </a:lnTo>
                    <a:lnTo>
                      <a:pt x="0" y="10"/>
                    </a:lnTo>
                    <a:lnTo>
                      <a:pt x="0" y="10"/>
                    </a:lnTo>
                    <a:lnTo>
                      <a:pt x="0" y="10"/>
                    </a:lnTo>
                    <a:lnTo>
                      <a:pt x="0" y="10"/>
                    </a:lnTo>
                    <a:lnTo>
                      <a:pt x="0" y="11"/>
                    </a:lnTo>
                    <a:lnTo>
                      <a:pt x="0" y="11"/>
                    </a:lnTo>
                    <a:lnTo>
                      <a:pt x="0" y="12"/>
                    </a:lnTo>
                    <a:lnTo>
                      <a:pt x="0" y="11"/>
                    </a:lnTo>
                    <a:lnTo>
                      <a:pt x="0" y="12"/>
                    </a:lnTo>
                    <a:lnTo>
                      <a:pt x="0" y="12"/>
                    </a:lnTo>
                    <a:lnTo>
                      <a:pt x="0" y="13"/>
                    </a:lnTo>
                    <a:lnTo>
                      <a:pt x="0" y="12"/>
                    </a:lnTo>
                    <a:lnTo>
                      <a:pt x="0" y="13"/>
                    </a:lnTo>
                    <a:lnTo>
                      <a:pt x="0" y="13"/>
                    </a:lnTo>
                    <a:lnTo>
                      <a:pt x="0" y="13"/>
                    </a:lnTo>
                    <a:lnTo>
                      <a:pt x="0" y="13"/>
                    </a:lnTo>
                    <a:lnTo>
                      <a:pt x="0" y="13"/>
                    </a:lnTo>
                    <a:lnTo>
                      <a:pt x="0" y="13"/>
                    </a:lnTo>
                    <a:lnTo>
                      <a:pt x="0" y="13"/>
                    </a:lnTo>
                    <a:lnTo>
                      <a:pt x="0" y="13"/>
                    </a:lnTo>
                    <a:lnTo>
                      <a:pt x="0" y="13"/>
                    </a:lnTo>
                    <a:lnTo>
                      <a:pt x="0" y="12"/>
                    </a:lnTo>
                    <a:lnTo>
                      <a:pt x="0" y="12"/>
                    </a:lnTo>
                    <a:lnTo>
                      <a:pt x="0" y="12"/>
                    </a:lnTo>
                    <a:lnTo>
                      <a:pt x="0" y="12"/>
                    </a:lnTo>
                    <a:lnTo>
                      <a:pt x="0" y="11"/>
                    </a:lnTo>
                    <a:lnTo>
                      <a:pt x="0" y="11"/>
                    </a:lnTo>
                    <a:lnTo>
                      <a:pt x="0" y="11"/>
                    </a:lnTo>
                    <a:lnTo>
                      <a:pt x="0" y="11"/>
                    </a:lnTo>
                    <a:lnTo>
                      <a:pt x="0" y="12"/>
                    </a:lnTo>
                    <a:lnTo>
                      <a:pt x="0" y="11"/>
                    </a:lnTo>
                    <a:lnTo>
                      <a:pt x="0" y="12"/>
                    </a:lnTo>
                    <a:lnTo>
                      <a:pt x="0" y="11"/>
                    </a:lnTo>
                    <a:lnTo>
                      <a:pt x="0" y="11"/>
                    </a:lnTo>
                    <a:lnTo>
                      <a:pt x="0" y="12"/>
                    </a:lnTo>
                    <a:lnTo>
                      <a:pt x="0" y="12"/>
                    </a:lnTo>
                    <a:lnTo>
                      <a:pt x="0" y="12"/>
                    </a:lnTo>
                    <a:lnTo>
                      <a:pt x="0" y="12"/>
                    </a:lnTo>
                    <a:lnTo>
                      <a:pt x="0" y="12"/>
                    </a:lnTo>
                    <a:lnTo>
                      <a:pt x="0" y="13"/>
                    </a:lnTo>
                    <a:lnTo>
                      <a:pt x="0" y="13"/>
                    </a:lnTo>
                    <a:lnTo>
                      <a:pt x="0" y="13"/>
                    </a:lnTo>
                    <a:lnTo>
                      <a:pt x="0" y="13"/>
                    </a:lnTo>
                    <a:lnTo>
                      <a:pt x="0" y="13"/>
                    </a:lnTo>
                    <a:lnTo>
                      <a:pt x="0" y="13"/>
                    </a:lnTo>
                    <a:lnTo>
                      <a:pt x="0" y="13"/>
                    </a:lnTo>
                    <a:lnTo>
                      <a:pt x="0" y="12"/>
                    </a:lnTo>
                    <a:lnTo>
                      <a:pt x="0" y="12"/>
                    </a:lnTo>
                    <a:lnTo>
                      <a:pt x="0" y="11"/>
                    </a:lnTo>
                    <a:lnTo>
                      <a:pt x="0" y="12"/>
                    </a:lnTo>
                    <a:lnTo>
                      <a:pt x="0" y="11"/>
                    </a:lnTo>
                    <a:lnTo>
                      <a:pt x="0" y="12"/>
                    </a:lnTo>
                    <a:lnTo>
                      <a:pt x="0" y="11"/>
                    </a:lnTo>
                    <a:lnTo>
                      <a:pt x="0" y="11"/>
                    </a:lnTo>
                    <a:lnTo>
                      <a:pt x="0" y="10"/>
                    </a:lnTo>
                    <a:lnTo>
                      <a:pt x="0" y="11"/>
                    </a:lnTo>
                    <a:lnTo>
                      <a:pt x="0" y="10"/>
                    </a:lnTo>
                    <a:lnTo>
                      <a:pt x="0" y="9"/>
                    </a:lnTo>
                    <a:lnTo>
                      <a:pt x="0" y="9"/>
                    </a:lnTo>
                    <a:lnTo>
                      <a:pt x="0" y="9"/>
                    </a:lnTo>
                    <a:lnTo>
                      <a:pt x="0" y="8"/>
                    </a:lnTo>
                    <a:lnTo>
                      <a:pt x="0" y="9"/>
                    </a:lnTo>
                    <a:lnTo>
                      <a:pt x="0" y="8"/>
                    </a:lnTo>
                    <a:lnTo>
                      <a:pt x="0" y="8"/>
                    </a:lnTo>
                    <a:lnTo>
                      <a:pt x="0" y="8"/>
                    </a:lnTo>
                    <a:lnTo>
                      <a:pt x="0" y="9"/>
                    </a:lnTo>
                    <a:lnTo>
                      <a:pt x="0" y="8"/>
                    </a:lnTo>
                    <a:lnTo>
                      <a:pt x="0" y="9"/>
                    </a:lnTo>
                    <a:lnTo>
                      <a:pt x="0" y="8"/>
                    </a:lnTo>
                    <a:lnTo>
                      <a:pt x="0" y="7"/>
                    </a:lnTo>
                    <a:lnTo>
                      <a:pt x="0" y="0"/>
                    </a:lnTo>
                    <a:lnTo>
                      <a:pt x="0" y="5"/>
                    </a:lnTo>
                    <a:lnTo>
                      <a:pt x="0" y="10"/>
                    </a:lnTo>
                    <a:lnTo>
                      <a:pt x="0" y="12"/>
                    </a:lnTo>
                    <a:lnTo>
                      <a:pt x="0" y="13"/>
                    </a:lnTo>
                    <a:lnTo>
                      <a:pt x="0" y="14"/>
                    </a:lnTo>
                    <a:lnTo>
                      <a:pt x="0" y="14"/>
                    </a:lnTo>
                    <a:lnTo>
                      <a:pt x="0" y="16"/>
                    </a:lnTo>
                    <a:lnTo>
                      <a:pt x="0" y="17"/>
                    </a:lnTo>
                    <a:lnTo>
                      <a:pt x="0" y="17"/>
                    </a:lnTo>
                    <a:lnTo>
                      <a:pt x="0" y="18"/>
                    </a:lnTo>
                    <a:lnTo>
                      <a:pt x="0" y="19"/>
                    </a:lnTo>
                    <a:lnTo>
                      <a:pt x="0" y="19"/>
                    </a:lnTo>
                    <a:lnTo>
                      <a:pt x="0" y="20"/>
                    </a:lnTo>
                    <a:lnTo>
                      <a:pt x="0" y="21"/>
                    </a:lnTo>
                    <a:lnTo>
                      <a:pt x="0" y="21"/>
                    </a:lnTo>
                    <a:lnTo>
                      <a:pt x="0" y="22"/>
                    </a:lnTo>
                    <a:lnTo>
                      <a:pt x="0" y="23"/>
                    </a:lnTo>
                    <a:lnTo>
                      <a:pt x="0" y="24"/>
                    </a:lnTo>
                    <a:lnTo>
                      <a:pt x="0" y="24"/>
                    </a:lnTo>
                    <a:lnTo>
                      <a:pt x="0" y="25"/>
                    </a:lnTo>
                    <a:lnTo>
                      <a:pt x="0" y="27"/>
                    </a:lnTo>
                    <a:lnTo>
                      <a:pt x="0" y="27"/>
                    </a:lnTo>
                    <a:lnTo>
                      <a:pt x="0" y="27"/>
                    </a:lnTo>
                    <a:lnTo>
                      <a:pt x="0" y="29"/>
                    </a:lnTo>
                    <a:lnTo>
                      <a:pt x="0" y="29"/>
                    </a:lnTo>
                    <a:lnTo>
                      <a:pt x="0" y="30"/>
                    </a:lnTo>
                    <a:lnTo>
                      <a:pt x="0" y="31"/>
                    </a:lnTo>
                    <a:lnTo>
                      <a:pt x="0" y="31"/>
                    </a:lnTo>
                    <a:lnTo>
                      <a:pt x="0" y="32"/>
                    </a:lnTo>
                    <a:lnTo>
                      <a:pt x="0" y="32"/>
                    </a:lnTo>
                    <a:lnTo>
                      <a:pt x="0" y="32"/>
                    </a:lnTo>
                    <a:lnTo>
                      <a:pt x="0" y="33"/>
                    </a:lnTo>
                    <a:lnTo>
                      <a:pt x="0" y="33"/>
                    </a:lnTo>
                    <a:lnTo>
                      <a:pt x="0" y="33"/>
                    </a:lnTo>
                    <a:lnTo>
                      <a:pt x="0" y="33"/>
                    </a:lnTo>
                    <a:lnTo>
                      <a:pt x="0" y="34"/>
                    </a:lnTo>
                    <a:lnTo>
                      <a:pt x="0" y="35"/>
                    </a:lnTo>
                    <a:lnTo>
                      <a:pt x="0" y="35"/>
                    </a:lnTo>
                    <a:lnTo>
                      <a:pt x="0" y="35"/>
                    </a:lnTo>
                    <a:lnTo>
                      <a:pt x="0" y="36"/>
                    </a:lnTo>
                    <a:lnTo>
                      <a:pt x="0" y="37"/>
                    </a:lnTo>
                    <a:lnTo>
                      <a:pt x="0" y="37"/>
                    </a:lnTo>
                    <a:lnTo>
                      <a:pt x="0" y="37"/>
                    </a:lnTo>
                    <a:lnTo>
                      <a:pt x="0" y="37"/>
                    </a:lnTo>
                    <a:lnTo>
                      <a:pt x="0" y="38"/>
                    </a:lnTo>
                    <a:lnTo>
                      <a:pt x="0" y="38"/>
                    </a:lnTo>
                    <a:lnTo>
                      <a:pt x="0" y="39"/>
                    </a:lnTo>
                    <a:lnTo>
                      <a:pt x="0" y="39"/>
                    </a:lnTo>
                    <a:lnTo>
                      <a:pt x="0" y="40"/>
                    </a:lnTo>
                    <a:lnTo>
                      <a:pt x="0" y="39"/>
                    </a:lnTo>
                    <a:lnTo>
                      <a:pt x="0" y="39"/>
                    </a:lnTo>
                    <a:lnTo>
                      <a:pt x="0" y="40"/>
                    </a:lnTo>
                    <a:lnTo>
                      <a:pt x="0" y="40"/>
                    </a:lnTo>
                    <a:lnTo>
                      <a:pt x="0" y="40"/>
                    </a:lnTo>
                    <a:lnTo>
                      <a:pt x="0" y="40"/>
                    </a:lnTo>
                    <a:lnTo>
                      <a:pt x="0" y="41"/>
                    </a:lnTo>
                    <a:lnTo>
                      <a:pt x="0" y="41"/>
                    </a:lnTo>
                    <a:lnTo>
                      <a:pt x="0" y="42"/>
                    </a:lnTo>
                    <a:lnTo>
                      <a:pt x="0" y="41"/>
                    </a:lnTo>
                    <a:lnTo>
                      <a:pt x="0" y="42"/>
                    </a:lnTo>
                    <a:lnTo>
                      <a:pt x="0" y="43"/>
                    </a:lnTo>
                    <a:lnTo>
                      <a:pt x="0" y="43"/>
                    </a:lnTo>
                    <a:lnTo>
                      <a:pt x="0" y="43"/>
                    </a:lnTo>
                    <a:lnTo>
                      <a:pt x="0" y="44"/>
                    </a:lnTo>
                    <a:lnTo>
                      <a:pt x="0" y="44"/>
                    </a:lnTo>
                    <a:lnTo>
                      <a:pt x="0" y="46"/>
                    </a:lnTo>
                    <a:lnTo>
                      <a:pt x="0" y="46"/>
                    </a:lnTo>
                    <a:lnTo>
                      <a:pt x="0" y="46"/>
                    </a:lnTo>
                    <a:lnTo>
                      <a:pt x="0" y="47"/>
                    </a:lnTo>
                    <a:lnTo>
                      <a:pt x="0" y="47"/>
                    </a:lnTo>
                    <a:lnTo>
                      <a:pt x="0" y="48"/>
                    </a:lnTo>
                    <a:lnTo>
                      <a:pt x="0" y="48"/>
                    </a:lnTo>
                    <a:lnTo>
                      <a:pt x="0" y="47"/>
                    </a:lnTo>
                    <a:lnTo>
                      <a:pt x="0" y="48"/>
                    </a:lnTo>
                    <a:lnTo>
                      <a:pt x="0" y="47"/>
                    </a:lnTo>
                    <a:lnTo>
                      <a:pt x="0" y="48"/>
                    </a:lnTo>
                    <a:lnTo>
                      <a:pt x="0" y="48"/>
                    </a:lnTo>
                    <a:lnTo>
                      <a:pt x="0" y="49"/>
                    </a:lnTo>
                    <a:lnTo>
                      <a:pt x="0" y="49"/>
                    </a:lnTo>
                    <a:lnTo>
                      <a:pt x="0" y="49"/>
                    </a:lnTo>
                    <a:lnTo>
                      <a:pt x="0" y="49"/>
                    </a:lnTo>
                    <a:lnTo>
                      <a:pt x="0" y="49"/>
                    </a:lnTo>
                    <a:lnTo>
                      <a:pt x="0" y="50"/>
                    </a:lnTo>
                    <a:lnTo>
                      <a:pt x="0" y="50"/>
                    </a:lnTo>
                    <a:lnTo>
                      <a:pt x="0" y="51"/>
                    </a:lnTo>
                    <a:lnTo>
                      <a:pt x="0" y="51"/>
                    </a:lnTo>
                    <a:lnTo>
                      <a:pt x="0" y="51"/>
                    </a:lnTo>
                    <a:lnTo>
                      <a:pt x="0" y="51"/>
                    </a:lnTo>
                    <a:lnTo>
                      <a:pt x="0" y="52"/>
                    </a:lnTo>
                    <a:lnTo>
                      <a:pt x="0" y="52"/>
                    </a:lnTo>
                    <a:lnTo>
                      <a:pt x="0" y="53"/>
                    </a:lnTo>
                    <a:lnTo>
                      <a:pt x="0" y="53"/>
                    </a:lnTo>
                    <a:lnTo>
                      <a:pt x="0" y="53"/>
                    </a:lnTo>
                    <a:lnTo>
                      <a:pt x="0" y="53"/>
                    </a:lnTo>
                    <a:lnTo>
                      <a:pt x="0" y="54"/>
                    </a:lnTo>
                    <a:lnTo>
                      <a:pt x="0" y="54"/>
                    </a:lnTo>
                    <a:lnTo>
                      <a:pt x="0" y="54"/>
                    </a:lnTo>
                    <a:lnTo>
                      <a:pt x="0" y="54"/>
                    </a:lnTo>
                    <a:lnTo>
                      <a:pt x="0" y="53"/>
                    </a:lnTo>
                    <a:lnTo>
                      <a:pt x="0" y="54"/>
                    </a:lnTo>
                    <a:lnTo>
                      <a:pt x="0" y="54"/>
                    </a:lnTo>
                    <a:lnTo>
                      <a:pt x="0" y="54"/>
                    </a:lnTo>
                    <a:lnTo>
                      <a:pt x="0" y="54"/>
                    </a:lnTo>
                    <a:lnTo>
                      <a:pt x="0" y="54"/>
                    </a:lnTo>
                    <a:lnTo>
                      <a:pt x="0" y="54"/>
                    </a:lnTo>
                    <a:lnTo>
                      <a:pt x="0" y="55"/>
                    </a:lnTo>
                    <a:lnTo>
                      <a:pt x="0" y="55"/>
                    </a:lnTo>
                    <a:lnTo>
                      <a:pt x="0" y="54"/>
                    </a:lnTo>
                    <a:lnTo>
                      <a:pt x="0" y="54"/>
                    </a:lnTo>
                    <a:lnTo>
                      <a:pt x="0" y="53"/>
                    </a:lnTo>
                    <a:lnTo>
                      <a:pt x="0" y="53"/>
                    </a:lnTo>
                    <a:lnTo>
                      <a:pt x="0" y="52"/>
                    </a:lnTo>
                    <a:lnTo>
                      <a:pt x="0" y="52"/>
                    </a:lnTo>
                    <a:lnTo>
                      <a:pt x="0" y="52"/>
                    </a:lnTo>
                    <a:lnTo>
                      <a:pt x="0" y="52"/>
                    </a:lnTo>
                    <a:lnTo>
                      <a:pt x="0" y="51"/>
                    </a:lnTo>
                    <a:lnTo>
                      <a:pt x="0" y="52"/>
                    </a:lnTo>
                    <a:lnTo>
                      <a:pt x="0" y="52"/>
                    </a:lnTo>
                    <a:lnTo>
                      <a:pt x="0" y="52"/>
                    </a:lnTo>
                    <a:lnTo>
                      <a:pt x="0" y="52"/>
                    </a:lnTo>
                    <a:lnTo>
                      <a:pt x="0" y="52"/>
                    </a:lnTo>
                    <a:lnTo>
                      <a:pt x="0" y="52"/>
                    </a:lnTo>
                    <a:lnTo>
                      <a:pt x="0" y="53"/>
                    </a:lnTo>
                    <a:lnTo>
                      <a:pt x="0" y="53"/>
                    </a:lnTo>
                    <a:lnTo>
                      <a:pt x="0" y="53"/>
                    </a:lnTo>
                    <a:lnTo>
                      <a:pt x="0" y="53"/>
                    </a:lnTo>
                    <a:lnTo>
                      <a:pt x="0" y="54"/>
                    </a:lnTo>
                    <a:lnTo>
                      <a:pt x="0" y="54"/>
                    </a:lnTo>
                    <a:lnTo>
                      <a:pt x="0" y="54"/>
                    </a:lnTo>
                    <a:lnTo>
                      <a:pt x="0" y="54"/>
                    </a:lnTo>
                    <a:lnTo>
                      <a:pt x="0" y="54"/>
                    </a:lnTo>
                    <a:lnTo>
                      <a:pt x="0" y="55"/>
                    </a:lnTo>
                    <a:lnTo>
                      <a:pt x="0" y="55"/>
                    </a:lnTo>
                    <a:lnTo>
                      <a:pt x="0" y="56"/>
                    </a:lnTo>
                    <a:lnTo>
                      <a:pt x="0" y="55"/>
                    </a:lnTo>
                    <a:lnTo>
                      <a:pt x="0" y="55"/>
                    </a:lnTo>
                    <a:lnTo>
                      <a:pt x="0" y="55"/>
                    </a:lnTo>
                    <a:lnTo>
                      <a:pt x="0" y="54"/>
                    </a:lnTo>
                    <a:lnTo>
                      <a:pt x="0" y="55"/>
                    </a:lnTo>
                    <a:lnTo>
                      <a:pt x="0" y="54"/>
                    </a:lnTo>
                    <a:lnTo>
                      <a:pt x="0" y="55"/>
                    </a:lnTo>
                    <a:lnTo>
                      <a:pt x="0" y="55"/>
                    </a:lnTo>
                    <a:lnTo>
                      <a:pt x="0" y="55"/>
                    </a:lnTo>
                    <a:lnTo>
                      <a:pt x="0" y="56"/>
                    </a:lnTo>
                    <a:lnTo>
                      <a:pt x="0" y="55"/>
                    </a:lnTo>
                    <a:lnTo>
                      <a:pt x="0" y="55"/>
                    </a:lnTo>
                    <a:lnTo>
                      <a:pt x="0" y="54"/>
                    </a:lnTo>
                    <a:lnTo>
                      <a:pt x="0" y="55"/>
                    </a:lnTo>
                    <a:lnTo>
                      <a:pt x="0" y="54"/>
                    </a:lnTo>
                    <a:lnTo>
                      <a:pt x="0" y="55"/>
                    </a:lnTo>
                    <a:lnTo>
                      <a:pt x="0" y="54"/>
                    </a:lnTo>
                    <a:lnTo>
                      <a:pt x="0" y="55"/>
                    </a:lnTo>
                    <a:lnTo>
                      <a:pt x="0" y="56"/>
                    </a:lnTo>
                    <a:lnTo>
                      <a:pt x="0" y="55"/>
                    </a:lnTo>
                    <a:lnTo>
                      <a:pt x="0" y="56"/>
                    </a:lnTo>
                    <a:lnTo>
                      <a:pt x="0" y="56"/>
                    </a:lnTo>
                    <a:lnTo>
                      <a:pt x="0" y="55"/>
                    </a:lnTo>
                    <a:lnTo>
                      <a:pt x="0" y="55"/>
                    </a:lnTo>
                    <a:lnTo>
                      <a:pt x="0" y="55"/>
                    </a:lnTo>
                    <a:lnTo>
                      <a:pt x="0" y="56"/>
                    </a:lnTo>
                    <a:lnTo>
                      <a:pt x="0" y="56"/>
                    </a:lnTo>
                    <a:lnTo>
                      <a:pt x="0" y="57"/>
                    </a:lnTo>
                    <a:lnTo>
                      <a:pt x="0" y="56"/>
                    </a:lnTo>
                    <a:lnTo>
                      <a:pt x="0" y="56"/>
                    </a:lnTo>
                    <a:lnTo>
                      <a:pt x="0" y="57"/>
                    </a:lnTo>
                    <a:lnTo>
                      <a:pt x="0" y="57"/>
                    </a:lnTo>
                    <a:lnTo>
                      <a:pt x="0" y="56"/>
                    </a:lnTo>
                    <a:lnTo>
                      <a:pt x="0" y="56"/>
                    </a:lnTo>
                    <a:lnTo>
                      <a:pt x="0" y="57"/>
                    </a:lnTo>
                    <a:lnTo>
                      <a:pt x="0" y="56"/>
                    </a:lnTo>
                    <a:lnTo>
                      <a:pt x="0" y="57"/>
                    </a:lnTo>
                    <a:lnTo>
                      <a:pt x="0" y="57"/>
                    </a:lnTo>
                    <a:lnTo>
                      <a:pt x="0" y="57"/>
                    </a:lnTo>
                    <a:lnTo>
                      <a:pt x="0" y="57"/>
                    </a:lnTo>
                    <a:lnTo>
                      <a:pt x="0" y="58"/>
                    </a:lnTo>
                    <a:lnTo>
                      <a:pt x="0" y="58"/>
                    </a:lnTo>
                    <a:lnTo>
                      <a:pt x="0" y="59"/>
                    </a:lnTo>
                    <a:lnTo>
                      <a:pt x="0" y="59"/>
                    </a:lnTo>
                    <a:lnTo>
                      <a:pt x="0" y="59"/>
                    </a:lnTo>
                    <a:lnTo>
                      <a:pt x="0" y="60"/>
                    </a:lnTo>
                    <a:lnTo>
                      <a:pt x="0" y="60"/>
                    </a:lnTo>
                    <a:lnTo>
                      <a:pt x="0" y="60"/>
                    </a:lnTo>
                    <a:lnTo>
                      <a:pt x="0" y="61"/>
                    </a:lnTo>
                    <a:lnTo>
                      <a:pt x="0" y="61"/>
                    </a:lnTo>
                    <a:lnTo>
                      <a:pt x="0" y="62"/>
                    </a:lnTo>
                    <a:lnTo>
                      <a:pt x="0" y="62"/>
                    </a:lnTo>
                    <a:lnTo>
                      <a:pt x="0" y="62"/>
                    </a:lnTo>
                    <a:lnTo>
                      <a:pt x="0" y="63"/>
                    </a:lnTo>
                    <a:lnTo>
                      <a:pt x="0" y="62"/>
                    </a:lnTo>
                    <a:lnTo>
                      <a:pt x="0" y="62"/>
                    </a:lnTo>
                    <a:lnTo>
                      <a:pt x="0" y="62"/>
                    </a:lnTo>
                    <a:lnTo>
                      <a:pt x="0" y="62"/>
                    </a:lnTo>
                    <a:lnTo>
                      <a:pt x="0" y="63"/>
                    </a:lnTo>
                    <a:lnTo>
                      <a:pt x="0" y="62"/>
                    </a:lnTo>
                    <a:lnTo>
                      <a:pt x="0" y="62"/>
                    </a:lnTo>
                    <a:lnTo>
                      <a:pt x="0" y="62"/>
                    </a:lnTo>
                    <a:lnTo>
                      <a:pt x="0" y="62"/>
                    </a:lnTo>
                    <a:lnTo>
                      <a:pt x="0" y="62"/>
                    </a:lnTo>
                    <a:lnTo>
                      <a:pt x="0" y="63"/>
                    </a:lnTo>
                    <a:lnTo>
                      <a:pt x="0" y="62"/>
                    </a:lnTo>
                    <a:lnTo>
                      <a:pt x="0" y="63"/>
                    </a:lnTo>
                    <a:lnTo>
                      <a:pt x="0" y="63"/>
                    </a:lnTo>
                    <a:lnTo>
                      <a:pt x="0" y="63"/>
                    </a:lnTo>
                    <a:lnTo>
                      <a:pt x="0" y="63"/>
                    </a:lnTo>
                    <a:lnTo>
                      <a:pt x="0" y="64"/>
                    </a:lnTo>
                    <a:lnTo>
                      <a:pt x="0" y="63"/>
                    </a:lnTo>
                    <a:lnTo>
                      <a:pt x="0" y="63"/>
                    </a:lnTo>
                    <a:lnTo>
                      <a:pt x="0" y="63"/>
                    </a:lnTo>
                    <a:lnTo>
                      <a:pt x="0" y="64"/>
                    </a:lnTo>
                    <a:lnTo>
                      <a:pt x="0" y="63"/>
                    </a:lnTo>
                    <a:lnTo>
                      <a:pt x="0" y="64"/>
                    </a:lnTo>
                    <a:lnTo>
                      <a:pt x="0" y="64"/>
                    </a:lnTo>
                    <a:lnTo>
                      <a:pt x="0" y="65"/>
                    </a:lnTo>
                    <a:lnTo>
                      <a:pt x="0" y="65"/>
                    </a:lnTo>
                    <a:lnTo>
                      <a:pt x="0" y="65"/>
                    </a:lnTo>
                    <a:lnTo>
                      <a:pt x="0" y="65"/>
                    </a:lnTo>
                    <a:lnTo>
                      <a:pt x="0" y="64"/>
                    </a:lnTo>
                    <a:lnTo>
                      <a:pt x="0" y="65"/>
                    </a:lnTo>
                    <a:lnTo>
                      <a:pt x="0" y="65"/>
                    </a:lnTo>
                    <a:lnTo>
                      <a:pt x="0" y="65"/>
                    </a:lnTo>
                    <a:lnTo>
                      <a:pt x="0" y="64"/>
                    </a:lnTo>
                    <a:lnTo>
                      <a:pt x="0" y="64"/>
                    </a:lnTo>
                    <a:lnTo>
                      <a:pt x="0" y="64"/>
                    </a:lnTo>
                    <a:lnTo>
                      <a:pt x="0" y="64"/>
                    </a:lnTo>
                    <a:lnTo>
                      <a:pt x="0" y="63"/>
                    </a:lnTo>
                    <a:lnTo>
                      <a:pt x="0" y="63"/>
                    </a:lnTo>
                    <a:lnTo>
                      <a:pt x="0" y="62"/>
                    </a:lnTo>
                    <a:lnTo>
                      <a:pt x="0" y="63"/>
                    </a:lnTo>
                    <a:lnTo>
                      <a:pt x="0" y="62"/>
                    </a:lnTo>
                    <a:lnTo>
                      <a:pt x="0" y="62"/>
                    </a:lnTo>
                    <a:lnTo>
                      <a:pt x="0" y="62"/>
                    </a:lnTo>
                    <a:lnTo>
                      <a:pt x="0" y="62"/>
                    </a:lnTo>
                    <a:lnTo>
                      <a:pt x="0" y="63"/>
                    </a:lnTo>
                    <a:lnTo>
                      <a:pt x="0" y="63"/>
                    </a:lnTo>
                    <a:lnTo>
                      <a:pt x="0" y="63"/>
                    </a:lnTo>
                    <a:lnTo>
                      <a:pt x="0" y="64"/>
                    </a:lnTo>
                    <a:lnTo>
                      <a:pt x="0" y="63"/>
                    </a:lnTo>
                    <a:lnTo>
                      <a:pt x="0" y="63"/>
                    </a:lnTo>
                    <a:lnTo>
                      <a:pt x="0" y="64"/>
                    </a:lnTo>
                    <a:lnTo>
                      <a:pt x="0" y="63"/>
                    </a:lnTo>
                    <a:lnTo>
                      <a:pt x="0" y="63"/>
                    </a:lnTo>
                    <a:lnTo>
                      <a:pt x="0" y="64"/>
                    </a:lnTo>
                    <a:lnTo>
                      <a:pt x="0" y="62"/>
                    </a:lnTo>
                    <a:lnTo>
                      <a:pt x="0" y="63"/>
                    </a:lnTo>
                    <a:lnTo>
                      <a:pt x="0" y="63"/>
                    </a:lnTo>
                    <a:lnTo>
                      <a:pt x="0" y="63"/>
                    </a:lnTo>
                    <a:lnTo>
                      <a:pt x="0" y="62"/>
                    </a:lnTo>
                    <a:lnTo>
                      <a:pt x="0" y="63"/>
                    </a:lnTo>
                    <a:lnTo>
                      <a:pt x="0" y="63"/>
                    </a:lnTo>
                    <a:lnTo>
                      <a:pt x="0" y="62"/>
                    </a:lnTo>
                    <a:lnTo>
                      <a:pt x="0" y="63"/>
                    </a:lnTo>
                    <a:lnTo>
                      <a:pt x="0" y="62"/>
                    </a:lnTo>
                    <a:lnTo>
                      <a:pt x="0" y="63"/>
                    </a:lnTo>
                    <a:lnTo>
                      <a:pt x="0" y="63"/>
                    </a:lnTo>
                    <a:lnTo>
                      <a:pt x="0" y="63"/>
                    </a:lnTo>
                    <a:lnTo>
                      <a:pt x="0" y="62"/>
                    </a:lnTo>
                    <a:lnTo>
                      <a:pt x="0" y="63"/>
                    </a:lnTo>
                    <a:lnTo>
                      <a:pt x="0" y="63"/>
                    </a:lnTo>
                    <a:lnTo>
                      <a:pt x="0" y="64"/>
                    </a:lnTo>
                    <a:lnTo>
                      <a:pt x="0" y="64"/>
                    </a:lnTo>
                    <a:lnTo>
                      <a:pt x="0" y="64"/>
                    </a:lnTo>
                    <a:lnTo>
                      <a:pt x="0" y="64"/>
                    </a:lnTo>
                    <a:lnTo>
                      <a:pt x="0" y="64"/>
                    </a:lnTo>
                    <a:lnTo>
                      <a:pt x="0" y="64"/>
                    </a:lnTo>
                    <a:lnTo>
                      <a:pt x="0" y="65"/>
                    </a:lnTo>
                    <a:lnTo>
                      <a:pt x="0" y="65"/>
                    </a:lnTo>
                    <a:lnTo>
                      <a:pt x="0" y="65"/>
                    </a:lnTo>
                    <a:lnTo>
                      <a:pt x="0" y="64"/>
                    </a:lnTo>
                    <a:lnTo>
                      <a:pt x="0" y="64"/>
                    </a:lnTo>
                    <a:lnTo>
                      <a:pt x="0" y="64"/>
                    </a:lnTo>
                    <a:lnTo>
                      <a:pt x="0" y="63"/>
                    </a:lnTo>
                    <a:lnTo>
                      <a:pt x="0" y="63"/>
                    </a:lnTo>
                    <a:lnTo>
                      <a:pt x="0" y="62"/>
                    </a:lnTo>
                    <a:lnTo>
                      <a:pt x="0" y="62"/>
                    </a:lnTo>
                    <a:lnTo>
                      <a:pt x="0" y="62"/>
                    </a:lnTo>
                    <a:lnTo>
                      <a:pt x="0" y="61"/>
                    </a:lnTo>
                    <a:lnTo>
                      <a:pt x="0" y="60"/>
                    </a:lnTo>
                    <a:lnTo>
                      <a:pt x="0" y="60"/>
                    </a:lnTo>
                    <a:lnTo>
                      <a:pt x="0" y="59"/>
                    </a:lnTo>
                    <a:lnTo>
                      <a:pt x="0" y="59"/>
                    </a:lnTo>
                    <a:lnTo>
                      <a:pt x="0" y="60"/>
                    </a:lnTo>
                    <a:lnTo>
                      <a:pt x="0" y="59"/>
                    </a:lnTo>
                    <a:lnTo>
                      <a:pt x="0" y="59"/>
                    </a:lnTo>
                    <a:lnTo>
                      <a:pt x="0" y="58"/>
                    </a:lnTo>
                    <a:lnTo>
                      <a:pt x="0" y="59"/>
                    </a:lnTo>
                    <a:lnTo>
                      <a:pt x="0" y="58"/>
                    </a:lnTo>
                    <a:lnTo>
                      <a:pt x="0" y="58"/>
                    </a:lnTo>
                    <a:lnTo>
                      <a:pt x="0" y="58"/>
                    </a:lnTo>
                    <a:lnTo>
                      <a:pt x="0" y="59"/>
                    </a:lnTo>
                    <a:lnTo>
                      <a:pt x="0" y="59"/>
                    </a:lnTo>
                    <a:lnTo>
                      <a:pt x="0" y="59"/>
                    </a:lnTo>
                    <a:lnTo>
                      <a:pt x="0" y="60"/>
                    </a:lnTo>
                    <a:lnTo>
                      <a:pt x="0" y="60"/>
                    </a:lnTo>
                    <a:lnTo>
                      <a:pt x="0" y="60"/>
                    </a:lnTo>
                    <a:lnTo>
                      <a:pt x="0" y="60"/>
                    </a:lnTo>
                    <a:lnTo>
                      <a:pt x="0" y="60"/>
                    </a:lnTo>
                    <a:lnTo>
                      <a:pt x="0" y="59"/>
                    </a:lnTo>
                    <a:lnTo>
                      <a:pt x="0" y="59"/>
                    </a:lnTo>
                    <a:lnTo>
                      <a:pt x="0" y="60"/>
                    </a:lnTo>
                    <a:lnTo>
                      <a:pt x="0" y="60"/>
                    </a:lnTo>
                    <a:lnTo>
                      <a:pt x="0" y="61"/>
                    </a:lnTo>
                    <a:lnTo>
                      <a:pt x="0" y="60"/>
                    </a:lnTo>
                    <a:lnTo>
                      <a:pt x="0" y="61"/>
                    </a:lnTo>
                    <a:lnTo>
                      <a:pt x="0" y="61"/>
                    </a:lnTo>
                    <a:lnTo>
                      <a:pt x="0" y="60"/>
                    </a:lnTo>
                    <a:lnTo>
                      <a:pt x="0" y="60"/>
                    </a:lnTo>
                    <a:lnTo>
                      <a:pt x="0" y="60"/>
                    </a:lnTo>
                    <a:lnTo>
                      <a:pt x="0" y="61"/>
                    </a:lnTo>
                    <a:lnTo>
                      <a:pt x="0" y="61"/>
                    </a:lnTo>
                    <a:lnTo>
                      <a:pt x="0" y="61"/>
                    </a:lnTo>
                    <a:lnTo>
                      <a:pt x="0" y="62"/>
                    </a:lnTo>
                    <a:lnTo>
                      <a:pt x="0" y="62"/>
                    </a:lnTo>
                    <a:lnTo>
                      <a:pt x="0" y="62"/>
                    </a:lnTo>
                    <a:lnTo>
                      <a:pt x="0" y="62"/>
                    </a:lnTo>
                    <a:lnTo>
                      <a:pt x="0" y="62"/>
                    </a:lnTo>
                    <a:lnTo>
                      <a:pt x="0" y="62"/>
                    </a:lnTo>
                    <a:lnTo>
                      <a:pt x="0" y="63"/>
                    </a:lnTo>
                    <a:lnTo>
                      <a:pt x="0" y="62"/>
                    </a:lnTo>
                    <a:lnTo>
                      <a:pt x="0" y="62"/>
                    </a:lnTo>
                    <a:lnTo>
                      <a:pt x="0" y="62"/>
                    </a:lnTo>
                    <a:lnTo>
                      <a:pt x="0" y="62"/>
                    </a:lnTo>
                    <a:lnTo>
                      <a:pt x="0" y="63"/>
                    </a:lnTo>
                    <a:lnTo>
                      <a:pt x="0" y="63"/>
                    </a:lnTo>
                    <a:lnTo>
                      <a:pt x="0" y="63"/>
                    </a:lnTo>
                    <a:lnTo>
                      <a:pt x="0" y="63"/>
                    </a:lnTo>
                    <a:lnTo>
                      <a:pt x="0" y="63"/>
                    </a:lnTo>
                    <a:lnTo>
                      <a:pt x="0" y="63"/>
                    </a:lnTo>
                    <a:lnTo>
                      <a:pt x="0" y="63"/>
                    </a:lnTo>
                    <a:lnTo>
                      <a:pt x="0" y="62"/>
                    </a:lnTo>
                    <a:lnTo>
                      <a:pt x="0" y="63"/>
                    </a:lnTo>
                    <a:lnTo>
                      <a:pt x="0" y="62"/>
                    </a:lnTo>
                    <a:lnTo>
                      <a:pt x="0" y="62"/>
                    </a:lnTo>
                    <a:lnTo>
                      <a:pt x="0" y="61"/>
                    </a:lnTo>
                    <a:lnTo>
                      <a:pt x="0" y="61"/>
                    </a:lnTo>
                    <a:lnTo>
                      <a:pt x="0" y="61"/>
                    </a:lnTo>
                    <a:lnTo>
                      <a:pt x="0" y="61"/>
                    </a:lnTo>
                    <a:lnTo>
                      <a:pt x="0" y="62"/>
                    </a:lnTo>
                    <a:lnTo>
                      <a:pt x="0" y="61"/>
                    </a:lnTo>
                    <a:lnTo>
                      <a:pt x="0" y="60"/>
                    </a:lnTo>
                    <a:lnTo>
                      <a:pt x="0" y="60"/>
                    </a:lnTo>
                    <a:lnTo>
                      <a:pt x="0" y="61"/>
                    </a:lnTo>
                    <a:lnTo>
                      <a:pt x="0" y="60"/>
                    </a:lnTo>
                    <a:lnTo>
                      <a:pt x="0" y="60"/>
                    </a:lnTo>
                    <a:lnTo>
                      <a:pt x="0" y="61"/>
                    </a:lnTo>
                    <a:lnTo>
                      <a:pt x="0" y="62"/>
                    </a:lnTo>
                    <a:lnTo>
                      <a:pt x="0" y="61"/>
                    </a:lnTo>
                    <a:lnTo>
                      <a:pt x="0" y="62"/>
                    </a:lnTo>
                    <a:lnTo>
                      <a:pt x="0" y="62"/>
                    </a:lnTo>
                    <a:lnTo>
                      <a:pt x="0" y="62"/>
                    </a:lnTo>
                    <a:lnTo>
                      <a:pt x="0" y="63"/>
                    </a:lnTo>
                    <a:lnTo>
                      <a:pt x="0" y="63"/>
                    </a:lnTo>
                    <a:lnTo>
                      <a:pt x="0" y="63"/>
                    </a:lnTo>
                    <a:lnTo>
                      <a:pt x="0" y="63"/>
                    </a:lnTo>
                    <a:lnTo>
                      <a:pt x="0" y="63"/>
                    </a:lnTo>
                    <a:lnTo>
                      <a:pt x="0" y="63"/>
                    </a:lnTo>
                    <a:lnTo>
                      <a:pt x="0" y="62"/>
                    </a:lnTo>
                    <a:lnTo>
                      <a:pt x="0" y="61"/>
                    </a:lnTo>
                    <a:lnTo>
                      <a:pt x="0" y="61"/>
                    </a:lnTo>
                    <a:lnTo>
                      <a:pt x="0" y="60"/>
                    </a:lnTo>
                    <a:lnTo>
                      <a:pt x="0" y="60"/>
                    </a:lnTo>
                    <a:lnTo>
                      <a:pt x="0" y="60"/>
                    </a:lnTo>
                    <a:lnTo>
                      <a:pt x="0" y="59"/>
                    </a:lnTo>
                    <a:lnTo>
                      <a:pt x="0" y="59"/>
                    </a:lnTo>
                    <a:lnTo>
                      <a:pt x="0" y="58"/>
                    </a:lnTo>
                    <a:lnTo>
                      <a:pt x="0" y="58"/>
                    </a:lnTo>
                    <a:lnTo>
                      <a:pt x="0" y="58"/>
                    </a:lnTo>
                    <a:lnTo>
                      <a:pt x="0" y="59"/>
                    </a:lnTo>
                    <a:lnTo>
                      <a:pt x="0" y="58"/>
                    </a:lnTo>
                    <a:lnTo>
                      <a:pt x="0" y="59"/>
                    </a:lnTo>
                    <a:lnTo>
                      <a:pt x="0" y="59"/>
                    </a:lnTo>
                    <a:lnTo>
                      <a:pt x="0" y="60"/>
                    </a:lnTo>
                    <a:lnTo>
                      <a:pt x="0" y="59"/>
                    </a:lnTo>
                    <a:lnTo>
                      <a:pt x="0" y="60"/>
                    </a:lnTo>
                    <a:lnTo>
                      <a:pt x="0" y="60"/>
                    </a:lnTo>
                    <a:lnTo>
                      <a:pt x="0" y="60"/>
                    </a:lnTo>
                    <a:lnTo>
                      <a:pt x="0" y="60"/>
                    </a:lnTo>
                    <a:lnTo>
                      <a:pt x="0" y="60"/>
                    </a:lnTo>
                    <a:lnTo>
                      <a:pt x="0" y="60"/>
                    </a:lnTo>
                    <a:lnTo>
                      <a:pt x="0" y="61"/>
                    </a:lnTo>
                    <a:lnTo>
                      <a:pt x="0" y="60"/>
                    </a:lnTo>
                    <a:lnTo>
                      <a:pt x="0" y="60"/>
                    </a:lnTo>
                    <a:lnTo>
                      <a:pt x="0" y="60"/>
                    </a:lnTo>
                    <a:lnTo>
                      <a:pt x="0" y="60"/>
                    </a:lnTo>
                    <a:lnTo>
                      <a:pt x="0" y="61"/>
                    </a:lnTo>
                    <a:lnTo>
                      <a:pt x="0" y="61"/>
                    </a:lnTo>
                    <a:lnTo>
                      <a:pt x="0" y="60"/>
                    </a:lnTo>
                    <a:lnTo>
                      <a:pt x="0" y="60"/>
                    </a:lnTo>
                    <a:lnTo>
                      <a:pt x="0" y="59"/>
                    </a:lnTo>
                    <a:lnTo>
                      <a:pt x="0" y="59"/>
                    </a:lnTo>
                    <a:lnTo>
                      <a:pt x="0" y="59"/>
                    </a:lnTo>
                    <a:lnTo>
                      <a:pt x="0" y="59"/>
                    </a:lnTo>
                    <a:lnTo>
                      <a:pt x="0" y="58"/>
                    </a:lnTo>
                    <a:lnTo>
                      <a:pt x="0" y="58"/>
                    </a:lnTo>
                    <a:lnTo>
                      <a:pt x="0" y="58"/>
                    </a:lnTo>
                    <a:lnTo>
                      <a:pt x="0" y="57"/>
                    </a:lnTo>
                    <a:lnTo>
                      <a:pt x="0" y="57"/>
                    </a:lnTo>
                    <a:lnTo>
                      <a:pt x="0" y="58"/>
                    </a:lnTo>
                    <a:lnTo>
                      <a:pt x="0" y="59"/>
                    </a:lnTo>
                    <a:lnTo>
                      <a:pt x="0" y="58"/>
                    </a:lnTo>
                    <a:lnTo>
                      <a:pt x="0" y="59"/>
                    </a:lnTo>
                    <a:lnTo>
                      <a:pt x="0" y="59"/>
                    </a:lnTo>
                    <a:lnTo>
                      <a:pt x="0" y="59"/>
                    </a:lnTo>
                    <a:lnTo>
                      <a:pt x="0" y="60"/>
                    </a:lnTo>
                    <a:lnTo>
                      <a:pt x="0" y="60"/>
                    </a:lnTo>
                    <a:lnTo>
                      <a:pt x="0" y="60"/>
                    </a:lnTo>
                  </a:path>
                </a:pathLst>
              </a:custGeom>
              <a:noFill/>
              <a:ln w="0">
                <a:solidFill>
                  <a:srgbClr val="3366FF"/>
                </a:solidFill>
                <a:prstDash val="solid"/>
                <a:round/>
                <a:headEnd/>
                <a:tailEnd/>
              </a:ln>
            </p:spPr>
            <p:txBody>
              <a:bodyPr/>
              <a:lstStyle/>
              <a:p>
                <a:endParaRPr lang="en-GB"/>
              </a:p>
            </p:txBody>
          </p:sp>
          <p:sp>
            <p:nvSpPr>
              <p:cNvPr id="186076" name="Freeform 732"/>
              <p:cNvSpPr>
                <a:spLocks/>
              </p:cNvSpPr>
              <p:nvPr/>
            </p:nvSpPr>
            <p:spPr bwMode="auto">
              <a:xfrm>
                <a:off x="3156" y="3557"/>
                <a:ext cx="6" cy="330"/>
              </a:xfrm>
              <a:custGeom>
                <a:avLst/>
                <a:gdLst/>
                <a:ahLst/>
                <a:cxnLst>
                  <a:cxn ang="0">
                    <a:pos x="0" y="50"/>
                  </a:cxn>
                  <a:cxn ang="0">
                    <a:pos x="0" y="49"/>
                  </a:cxn>
                  <a:cxn ang="0">
                    <a:pos x="0" y="50"/>
                  </a:cxn>
                  <a:cxn ang="0">
                    <a:pos x="0" y="50"/>
                  </a:cxn>
                  <a:cxn ang="0">
                    <a:pos x="0" y="46"/>
                  </a:cxn>
                  <a:cxn ang="0">
                    <a:pos x="0" y="48"/>
                  </a:cxn>
                  <a:cxn ang="0">
                    <a:pos x="0" y="49"/>
                  </a:cxn>
                  <a:cxn ang="0">
                    <a:pos x="0" y="48"/>
                  </a:cxn>
                  <a:cxn ang="0">
                    <a:pos x="0" y="48"/>
                  </a:cxn>
                  <a:cxn ang="0">
                    <a:pos x="0" y="50"/>
                  </a:cxn>
                  <a:cxn ang="0">
                    <a:pos x="0" y="53"/>
                  </a:cxn>
                  <a:cxn ang="0">
                    <a:pos x="0" y="51"/>
                  </a:cxn>
                  <a:cxn ang="0">
                    <a:pos x="0" y="48"/>
                  </a:cxn>
                  <a:cxn ang="0">
                    <a:pos x="0" y="47"/>
                  </a:cxn>
                  <a:cxn ang="0">
                    <a:pos x="0" y="48"/>
                  </a:cxn>
                  <a:cxn ang="0">
                    <a:pos x="0" y="49"/>
                  </a:cxn>
                  <a:cxn ang="0">
                    <a:pos x="0" y="46"/>
                  </a:cxn>
                  <a:cxn ang="0">
                    <a:pos x="0" y="50"/>
                  </a:cxn>
                  <a:cxn ang="0">
                    <a:pos x="0" y="51"/>
                  </a:cxn>
                  <a:cxn ang="0">
                    <a:pos x="0" y="52"/>
                  </a:cxn>
                  <a:cxn ang="0">
                    <a:pos x="0" y="55"/>
                  </a:cxn>
                  <a:cxn ang="0">
                    <a:pos x="0" y="54"/>
                  </a:cxn>
                  <a:cxn ang="0">
                    <a:pos x="0" y="53"/>
                  </a:cxn>
                  <a:cxn ang="0">
                    <a:pos x="0" y="51"/>
                  </a:cxn>
                  <a:cxn ang="0">
                    <a:pos x="0" y="48"/>
                  </a:cxn>
                  <a:cxn ang="0">
                    <a:pos x="0" y="47"/>
                  </a:cxn>
                  <a:cxn ang="0">
                    <a:pos x="0" y="48"/>
                  </a:cxn>
                  <a:cxn ang="0">
                    <a:pos x="0" y="49"/>
                  </a:cxn>
                  <a:cxn ang="0">
                    <a:pos x="0" y="39"/>
                  </a:cxn>
                  <a:cxn ang="0">
                    <a:pos x="0" y="32"/>
                  </a:cxn>
                  <a:cxn ang="0">
                    <a:pos x="0" y="26"/>
                  </a:cxn>
                  <a:cxn ang="0">
                    <a:pos x="0" y="21"/>
                  </a:cxn>
                  <a:cxn ang="0">
                    <a:pos x="0" y="16"/>
                  </a:cxn>
                  <a:cxn ang="0">
                    <a:pos x="0" y="13"/>
                  </a:cxn>
                  <a:cxn ang="0">
                    <a:pos x="0" y="14"/>
                  </a:cxn>
                  <a:cxn ang="0">
                    <a:pos x="0" y="12"/>
                  </a:cxn>
                  <a:cxn ang="0">
                    <a:pos x="0" y="11"/>
                  </a:cxn>
                  <a:cxn ang="0">
                    <a:pos x="0" y="10"/>
                  </a:cxn>
                  <a:cxn ang="0">
                    <a:pos x="0" y="7"/>
                  </a:cxn>
                  <a:cxn ang="0">
                    <a:pos x="0" y="5"/>
                  </a:cxn>
                  <a:cxn ang="0">
                    <a:pos x="0" y="6"/>
                  </a:cxn>
                  <a:cxn ang="0">
                    <a:pos x="0" y="8"/>
                  </a:cxn>
                  <a:cxn ang="0">
                    <a:pos x="0" y="6"/>
                  </a:cxn>
                  <a:cxn ang="0">
                    <a:pos x="1" y="6"/>
                  </a:cxn>
                  <a:cxn ang="0">
                    <a:pos x="1" y="7"/>
                  </a:cxn>
                  <a:cxn ang="0">
                    <a:pos x="1" y="6"/>
                  </a:cxn>
                  <a:cxn ang="0">
                    <a:pos x="1" y="4"/>
                  </a:cxn>
                  <a:cxn ang="0">
                    <a:pos x="1" y="4"/>
                  </a:cxn>
                  <a:cxn ang="0">
                    <a:pos x="1" y="4"/>
                  </a:cxn>
                  <a:cxn ang="0">
                    <a:pos x="1" y="2"/>
                  </a:cxn>
                  <a:cxn ang="0">
                    <a:pos x="1" y="3"/>
                  </a:cxn>
                  <a:cxn ang="0">
                    <a:pos x="1" y="5"/>
                  </a:cxn>
                  <a:cxn ang="0">
                    <a:pos x="1" y="3"/>
                  </a:cxn>
                  <a:cxn ang="0">
                    <a:pos x="1" y="2"/>
                  </a:cxn>
                  <a:cxn ang="0">
                    <a:pos x="1" y="3"/>
                  </a:cxn>
                  <a:cxn ang="0">
                    <a:pos x="1" y="3"/>
                  </a:cxn>
                  <a:cxn ang="0">
                    <a:pos x="1" y="2"/>
                  </a:cxn>
                  <a:cxn ang="0">
                    <a:pos x="1" y="3"/>
                  </a:cxn>
                  <a:cxn ang="0">
                    <a:pos x="1" y="2"/>
                  </a:cxn>
                  <a:cxn ang="0">
                    <a:pos x="1" y="2"/>
                  </a:cxn>
                  <a:cxn ang="0">
                    <a:pos x="1" y="4"/>
                  </a:cxn>
                  <a:cxn ang="0">
                    <a:pos x="1" y="7"/>
                  </a:cxn>
                  <a:cxn ang="0">
                    <a:pos x="1" y="4"/>
                  </a:cxn>
                </a:cxnLst>
                <a:rect l="0" t="0" r="r" b="b"/>
                <a:pathLst>
                  <a:path w="1" h="55">
                    <a:moveTo>
                      <a:pt x="0" y="49"/>
                    </a:moveTo>
                    <a:lnTo>
                      <a:pt x="0" y="49"/>
                    </a:lnTo>
                    <a:lnTo>
                      <a:pt x="0" y="50"/>
                    </a:lnTo>
                    <a:lnTo>
                      <a:pt x="0" y="50"/>
                    </a:lnTo>
                    <a:lnTo>
                      <a:pt x="0" y="51"/>
                    </a:lnTo>
                    <a:lnTo>
                      <a:pt x="0" y="51"/>
                    </a:lnTo>
                    <a:lnTo>
                      <a:pt x="0" y="50"/>
                    </a:lnTo>
                    <a:lnTo>
                      <a:pt x="0" y="49"/>
                    </a:lnTo>
                    <a:lnTo>
                      <a:pt x="0" y="50"/>
                    </a:lnTo>
                    <a:lnTo>
                      <a:pt x="0" y="50"/>
                    </a:lnTo>
                    <a:lnTo>
                      <a:pt x="0" y="50"/>
                    </a:lnTo>
                    <a:lnTo>
                      <a:pt x="0" y="51"/>
                    </a:lnTo>
                    <a:lnTo>
                      <a:pt x="0" y="51"/>
                    </a:lnTo>
                    <a:lnTo>
                      <a:pt x="0" y="51"/>
                    </a:lnTo>
                    <a:lnTo>
                      <a:pt x="0" y="51"/>
                    </a:lnTo>
                    <a:lnTo>
                      <a:pt x="0" y="51"/>
                    </a:lnTo>
                    <a:lnTo>
                      <a:pt x="0" y="51"/>
                    </a:lnTo>
                    <a:lnTo>
                      <a:pt x="0" y="50"/>
                    </a:lnTo>
                    <a:lnTo>
                      <a:pt x="0" y="50"/>
                    </a:lnTo>
                    <a:lnTo>
                      <a:pt x="0" y="49"/>
                    </a:lnTo>
                    <a:lnTo>
                      <a:pt x="0" y="49"/>
                    </a:lnTo>
                    <a:lnTo>
                      <a:pt x="0" y="49"/>
                    </a:lnTo>
                    <a:lnTo>
                      <a:pt x="0" y="49"/>
                    </a:lnTo>
                    <a:lnTo>
                      <a:pt x="0" y="50"/>
                    </a:lnTo>
                    <a:lnTo>
                      <a:pt x="0" y="49"/>
                    </a:lnTo>
                    <a:lnTo>
                      <a:pt x="0" y="49"/>
                    </a:lnTo>
                    <a:lnTo>
                      <a:pt x="0" y="50"/>
                    </a:lnTo>
                    <a:lnTo>
                      <a:pt x="0" y="50"/>
                    </a:lnTo>
                    <a:lnTo>
                      <a:pt x="0" y="50"/>
                    </a:lnTo>
                    <a:lnTo>
                      <a:pt x="0" y="51"/>
                    </a:lnTo>
                    <a:lnTo>
                      <a:pt x="0" y="51"/>
                    </a:lnTo>
                    <a:lnTo>
                      <a:pt x="0" y="51"/>
                    </a:lnTo>
                    <a:lnTo>
                      <a:pt x="0" y="50"/>
                    </a:lnTo>
                    <a:lnTo>
                      <a:pt x="0" y="51"/>
                    </a:lnTo>
                    <a:lnTo>
                      <a:pt x="0" y="51"/>
                    </a:lnTo>
                    <a:lnTo>
                      <a:pt x="0" y="51"/>
                    </a:lnTo>
                    <a:lnTo>
                      <a:pt x="0" y="50"/>
                    </a:lnTo>
                    <a:lnTo>
                      <a:pt x="0" y="51"/>
                    </a:lnTo>
                    <a:lnTo>
                      <a:pt x="0" y="50"/>
                    </a:lnTo>
                    <a:lnTo>
                      <a:pt x="0" y="51"/>
                    </a:lnTo>
                    <a:lnTo>
                      <a:pt x="0" y="51"/>
                    </a:lnTo>
                    <a:lnTo>
                      <a:pt x="0" y="51"/>
                    </a:lnTo>
                    <a:lnTo>
                      <a:pt x="0" y="51"/>
                    </a:lnTo>
                    <a:lnTo>
                      <a:pt x="0" y="50"/>
                    </a:lnTo>
                    <a:lnTo>
                      <a:pt x="0" y="49"/>
                    </a:lnTo>
                    <a:lnTo>
                      <a:pt x="0" y="50"/>
                    </a:lnTo>
                    <a:lnTo>
                      <a:pt x="0" y="50"/>
                    </a:lnTo>
                    <a:lnTo>
                      <a:pt x="0" y="50"/>
                    </a:lnTo>
                    <a:lnTo>
                      <a:pt x="0" y="48"/>
                    </a:lnTo>
                    <a:lnTo>
                      <a:pt x="0" y="47"/>
                    </a:lnTo>
                    <a:lnTo>
                      <a:pt x="0" y="45"/>
                    </a:lnTo>
                    <a:lnTo>
                      <a:pt x="0" y="45"/>
                    </a:lnTo>
                    <a:lnTo>
                      <a:pt x="0" y="45"/>
                    </a:lnTo>
                    <a:lnTo>
                      <a:pt x="0" y="46"/>
                    </a:lnTo>
                    <a:lnTo>
                      <a:pt x="0" y="46"/>
                    </a:lnTo>
                    <a:lnTo>
                      <a:pt x="0" y="46"/>
                    </a:lnTo>
                    <a:lnTo>
                      <a:pt x="0" y="46"/>
                    </a:lnTo>
                    <a:lnTo>
                      <a:pt x="0" y="47"/>
                    </a:lnTo>
                    <a:lnTo>
                      <a:pt x="0" y="48"/>
                    </a:lnTo>
                    <a:lnTo>
                      <a:pt x="0" y="47"/>
                    </a:lnTo>
                    <a:lnTo>
                      <a:pt x="0" y="48"/>
                    </a:lnTo>
                    <a:lnTo>
                      <a:pt x="0" y="48"/>
                    </a:lnTo>
                    <a:lnTo>
                      <a:pt x="0" y="49"/>
                    </a:lnTo>
                    <a:lnTo>
                      <a:pt x="0" y="48"/>
                    </a:lnTo>
                    <a:lnTo>
                      <a:pt x="0" y="49"/>
                    </a:lnTo>
                    <a:lnTo>
                      <a:pt x="0" y="48"/>
                    </a:lnTo>
                    <a:lnTo>
                      <a:pt x="0" y="49"/>
                    </a:lnTo>
                    <a:lnTo>
                      <a:pt x="0" y="49"/>
                    </a:lnTo>
                    <a:lnTo>
                      <a:pt x="0" y="49"/>
                    </a:lnTo>
                    <a:lnTo>
                      <a:pt x="0" y="49"/>
                    </a:lnTo>
                    <a:lnTo>
                      <a:pt x="0" y="49"/>
                    </a:lnTo>
                    <a:lnTo>
                      <a:pt x="0" y="49"/>
                    </a:lnTo>
                    <a:lnTo>
                      <a:pt x="0" y="49"/>
                    </a:lnTo>
                    <a:lnTo>
                      <a:pt x="0" y="49"/>
                    </a:lnTo>
                    <a:lnTo>
                      <a:pt x="0" y="49"/>
                    </a:lnTo>
                    <a:lnTo>
                      <a:pt x="0" y="49"/>
                    </a:lnTo>
                    <a:lnTo>
                      <a:pt x="0" y="49"/>
                    </a:lnTo>
                    <a:lnTo>
                      <a:pt x="0" y="49"/>
                    </a:lnTo>
                    <a:lnTo>
                      <a:pt x="0" y="49"/>
                    </a:lnTo>
                    <a:lnTo>
                      <a:pt x="0" y="49"/>
                    </a:lnTo>
                    <a:lnTo>
                      <a:pt x="0" y="50"/>
                    </a:lnTo>
                    <a:lnTo>
                      <a:pt x="0" y="50"/>
                    </a:lnTo>
                    <a:lnTo>
                      <a:pt x="0" y="51"/>
                    </a:lnTo>
                    <a:lnTo>
                      <a:pt x="0" y="50"/>
                    </a:lnTo>
                    <a:lnTo>
                      <a:pt x="0" y="50"/>
                    </a:lnTo>
                    <a:lnTo>
                      <a:pt x="0" y="49"/>
                    </a:lnTo>
                    <a:lnTo>
                      <a:pt x="0" y="48"/>
                    </a:lnTo>
                    <a:lnTo>
                      <a:pt x="0" y="48"/>
                    </a:lnTo>
                    <a:lnTo>
                      <a:pt x="0" y="48"/>
                    </a:lnTo>
                    <a:lnTo>
                      <a:pt x="0" y="48"/>
                    </a:lnTo>
                    <a:lnTo>
                      <a:pt x="0" y="47"/>
                    </a:lnTo>
                    <a:lnTo>
                      <a:pt x="0" y="46"/>
                    </a:lnTo>
                    <a:lnTo>
                      <a:pt x="0" y="46"/>
                    </a:lnTo>
                    <a:lnTo>
                      <a:pt x="0" y="46"/>
                    </a:lnTo>
                    <a:lnTo>
                      <a:pt x="0" y="46"/>
                    </a:lnTo>
                    <a:lnTo>
                      <a:pt x="0" y="47"/>
                    </a:lnTo>
                    <a:lnTo>
                      <a:pt x="0" y="47"/>
                    </a:lnTo>
                    <a:lnTo>
                      <a:pt x="0" y="48"/>
                    </a:lnTo>
                    <a:lnTo>
                      <a:pt x="0" y="48"/>
                    </a:lnTo>
                    <a:lnTo>
                      <a:pt x="0" y="49"/>
                    </a:lnTo>
                    <a:lnTo>
                      <a:pt x="0" y="48"/>
                    </a:lnTo>
                    <a:lnTo>
                      <a:pt x="0" y="49"/>
                    </a:lnTo>
                    <a:lnTo>
                      <a:pt x="0" y="49"/>
                    </a:lnTo>
                    <a:lnTo>
                      <a:pt x="0" y="50"/>
                    </a:lnTo>
                    <a:lnTo>
                      <a:pt x="0" y="49"/>
                    </a:lnTo>
                    <a:lnTo>
                      <a:pt x="0" y="49"/>
                    </a:lnTo>
                    <a:lnTo>
                      <a:pt x="0" y="49"/>
                    </a:lnTo>
                    <a:lnTo>
                      <a:pt x="0" y="49"/>
                    </a:lnTo>
                    <a:lnTo>
                      <a:pt x="0" y="49"/>
                    </a:lnTo>
                    <a:lnTo>
                      <a:pt x="0" y="50"/>
                    </a:lnTo>
                    <a:lnTo>
                      <a:pt x="0" y="51"/>
                    </a:lnTo>
                    <a:lnTo>
                      <a:pt x="0" y="51"/>
                    </a:lnTo>
                    <a:lnTo>
                      <a:pt x="0" y="52"/>
                    </a:lnTo>
                    <a:lnTo>
                      <a:pt x="0" y="52"/>
                    </a:lnTo>
                    <a:lnTo>
                      <a:pt x="0" y="52"/>
                    </a:lnTo>
                    <a:lnTo>
                      <a:pt x="0" y="51"/>
                    </a:lnTo>
                    <a:lnTo>
                      <a:pt x="0" y="52"/>
                    </a:lnTo>
                    <a:lnTo>
                      <a:pt x="0" y="52"/>
                    </a:lnTo>
                    <a:lnTo>
                      <a:pt x="0" y="53"/>
                    </a:lnTo>
                    <a:lnTo>
                      <a:pt x="0" y="53"/>
                    </a:lnTo>
                    <a:lnTo>
                      <a:pt x="0" y="53"/>
                    </a:lnTo>
                    <a:lnTo>
                      <a:pt x="0" y="51"/>
                    </a:lnTo>
                    <a:lnTo>
                      <a:pt x="0" y="51"/>
                    </a:lnTo>
                    <a:lnTo>
                      <a:pt x="0" y="49"/>
                    </a:lnTo>
                    <a:lnTo>
                      <a:pt x="0" y="49"/>
                    </a:lnTo>
                    <a:lnTo>
                      <a:pt x="0" y="49"/>
                    </a:lnTo>
                    <a:lnTo>
                      <a:pt x="0" y="50"/>
                    </a:lnTo>
                    <a:lnTo>
                      <a:pt x="0" y="49"/>
                    </a:lnTo>
                    <a:lnTo>
                      <a:pt x="0" y="50"/>
                    </a:lnTo>
                    <a:lnTo>
                      <a:pt x="0" y="50"/>
                    </a:lnTo>
                    <a:lnTo>
                      <a:pt x="0" y="50"/>
                    </a:lnTo>
                    <a:lnTo>
                      <a:pt x="0" y="51"/>
                    </a:lnTo>
                    <a:lnTo>
                      <a:pt x="0" y="51"/>
                    </a:lnTo>
                    <a:lnTo>
                      <a:pt x="0" y="51"/>
                    </a:lnTo>
                    <a:lnTo>
                      <a:pt x="0" y="51"/>
                    </a:lnTo>
                    <a:lnTo>
                      <a:pt x="0" y="51"/>
                    </a:lnTo>
                    <a:lnTo>
                      <a:pt x="0" y="51"/>
                    </a:lnTo>
                    <a:lnTo>
                      <a:pt x="0" y="51"/>
                    </a:lnTo>
                    <a:lnTo>
                      <a:pt x="0" y="51"/>
                    </a:lnTo>
                    <a:lnTo>
                      <a:pt x="0" y="50"/>
                    </a:lnTo>
                    <a:lnTo>
                      <a:pt x="0" y="49"/>
                    </a:lnTo>
                    <a:lnTo>
                      <a:pt x="0" y="48"/>
                    </a:lnTo>
                    <a:lnTo>
                      <a:pt x="0" y="48"/>
                    </a:lnTo>
                    <a:lnTo>
                      <a:pt x="0" y="48"/>
                    </a:lnTo>
                    <a:lnTo>
                      <a:pt x="0" y="48"/>
                    </a:lnTo>
                    <a:lnTo>
                      <a:pt x="0" y="48"/>
                    </a:lnTo>
                    <a:lnTo>
                      <a:pt x="0" y="48"/>
                    </a:lnTo>
                    <a:lnTo>
                      <a:pt x="0" y="48"/>
                    </a:lnTo>
                    <a:lnTo>
                      <a:pt x="0" y="47"/>
                    </a:lnTo>
                    <a:lnTo>
                      <a:pt x="0" y="48"/>
                    </a:lnTo>
                    <a:lnTo>
                      <a:pt x="0" y="47"/>
                    </a:lnTo>
                    <a:lnTo>
                      <a:pt x="0" y="47"/>
                    </a:lnTo>
                    <a:lnTo>
                      <a:pt x="0" y="47"/>
                    </a:lnTo>
                    <a:lnTo>
                      <a:pt x="0" y="47"/>
                    </a:lnTo>
                    <a:lnTo>
                      <a:pt x="0" y="46"/>
                    </a:lnTo>
                    <a:lnTo>
                      <a:pt x="0" y="46"/>
                    </a:lnTo>
                    <a:lnTo>
                      <a:pt x="0" y="46"/>
                    </a:lnTo>
                    <a:lnTo>
                      <a:pt x="0" y="47"/>
                    </a:lnTo>
                    <a:lnTo>
                      <a:pt x="0" y="46"/>
                    </a:lnTo>
                    <a:lnTo>
                      <a:pt x="0" y="46"/>
                    </a:lnTo>
                    <a:lnTo>
                      <a:pt x="0" y="47"/>
                    </a:lnTo>
                    <a:lnTo>
                      <a:pt x="0" y="47"/>
                    </a:lnTo>
                    <a:lnTo>
                      <a:pt x="0" y="48"/>
                    </a:lnTo>
                    <a:lnTo>
                      <a:pt x="0" y="48"/>
                    </a:lnTo>
                    <a:lnTo>
                      <a:pt x="0" y="48"/>
                    </a:lnTo>
                    <a:lnTo>
                      <a:pt x="0" y="48"/>
                    </a:lnTo>
                    <a:lnTo>
                      <a:pt x="0" y="49"/>
                    </a:lnTo>
                    <a:lnTo>
                      <a:pt x="0" y="48"/>
                    </a:lnTo>
                    <a:lnTo>
                      <a:pt x="0" y="49"/>
                    </a:lnTo>
                    <a:lnTo>
                      <a:pt x="0" y="49"/>
                    </a:lnTo>
                    <a:lnTo>
                      <a:pt x="0" y="48"/>
                    </a:lnTo>
                    <a:lnTo>
                      <a:pt x="0" y="48"/>
                    </a:lnTo>
                    <a:lnTo>
                      <a:pt x="0" y="48"/>
                    </a:lnTo>
                    <a:lnTo>
                      <a:pt x="0" y="49"/>
                    </a:lnTo>
                    <a:lnTo>
                      <a:pt x="0" y="49"/>
                    </a:lnTo>
                    <a:lnTo>
                      <a:pt x="0" y="49"/>
                    </a:lnTo>
                    <a:lnTo>
                      <a:pt x="0" y="50"/>
                    </a:lnTo>
                    <a:lnTo>
                      <a:pt x="0" y="49"/>
                    </a:lnTo>
                    <a:lnTo>
                      <a:pt x="0" y="50"/>
                    </a:lnTo>
                    <a:lnTo>
                      <a:pt x="0" y="50"/>
                    </a:lnTo>
                    <a:lnTo>
                      <a:pt x="0" y="50"/>
                    </a:lnTo>
                    <a:lnTo>
                      <a:pt x="0" y="50"/>
                    </a:lnTo>
                    <a:lnTo>
                      <a:pt x="0" y="49"/>
                    </a:lnTo>
                    <a:lnTo>
                      <a:pt x="0" y="48"/>
                    </a:lnTo>
                    <a:lnTo>
                      <a:pt x="0" y="47"/>
                    </a:lnTo>
                    <a:lnTo>
                      <a:pt x="0" y="47"/>
                    </a:lnTo>
                    <a:lnTo>
                      <a:pt x="0" y="46"/>
                    </a:lnTo>
                    <a:lnTo>
                      <a:pt x="0" y="47"/>
                    </a:lnTo>
                    <a:lnTo>
                      <a:pt x="0" y="47"/>
                    </a:lnTo>
                    <a:lnTo>
                      <a:pt x="0" y="48"/>
                    </a:lnTo>
                    <a:lnTo>
                      <a:pt x="0" y="48"/>
                    </a:lnTo>
                    <a:lnTo>
                      <a:pt x="0" y="48"/>
                    </a:lnTo>
                    <a:lnTo>
                      <a:pt x="0" y="49"/>
                    </a:lnTo>
                    <a:lnTo>
                      <a:pt x="0" y="49"/>
                    </a:lnTo>
                    <a:lnTo>
                      <a:pt x="0" y="49"/>
                    </a:lnTo>
                    <a:lnTo>
                      <a:pt x="0" y="49"/>
                    </a:lnTo>
                    <a:lnTo>
                      <a:pt x="0" y="49"/>
                    </a:lnTo>
                    <a:lnTo>
                      <a:pt x="0" y="50"/>
                    </a:lnTo>
                    <a:lnTo>
                      <a:pt x="0" y="50"/>
                    </a:lnTo>
                    <a:lnTo>
                      <a:pt x="0" y="50"/>
                    </a:lnTo>
                    <a:lnTo>
                      <a:pt x="0" y="51"/>
                    </a:lnTo>
                    <a:lnTo>
                      <a:pt x="0" y="51"/>
                    </a:lnTo>
                    <a:lnTo>
                      <a:pt x="0" y="51"/>
                    </a:lnTo>
                    <a:lnTo>
                      <a:pt x="0" y="51"/>
                    </a:lnTo>
                    <a:lnTo>
                      <a:pt x="0" y="51"/>
                    </a:lnTo>
                    <a:lnTo>
                      <a:pt x="0" y="50"/>
                    </a:lnTo>
                    <a:lnTo>
                      <a:pt x="0" y="50"/>
                    </a:lnTo>
                    <a:lnTo>
                      <a:pt x="0" y="51"/>
                    </a:lnTo>
                    <a:lnTo>
                      <a:pt x="0" y="51"/>
                    </a:lnTo>
                    <a:lnTo>
                      <a:pt x="0" y="51"/>
                    </a:lnTo>
                    <a:lnTo>
                      <a:pt x="0" y="51"/>
                    </a:lnTo>
                    <a:lnTo>
                      <a:pt x="0" y="52"/>
                    </a:lnTo>
                    <a:lnTo>
                      <a:pt x="0" y="51"/>
                    </a:lnTo>
                    <a:lnTo>
                      <a:pt x="0" y="51"/>
                    </a:lnTo>
                    <a:lnTo>
                      <a:pt x="0" y="51"/>
                    </a:lnTo>
                    <a:lnTo>
                      <a:pt x="0" y="52"/>
                    </a:lnTo>
                    <a:lnTo>
                      <a:pt x="0" y="51"/>
                    </a:lnTo>
                    <a:lnTo>
                      <a:pt x="0" y="51"/>
                    </a:lnTo>
                    <a:lnTo>
                      <a:pt x="0" y="52"/>
                    </a:lnTo>
                    <a:lnTo>
                      <a:pt x="0" y="52"/>
                    </a:lnTo>
                    <a:lnTo>
                      <a:pt x="0" y="52"/>
                    </a:lnTo>
                    <a:lnTo>
                      <a:pt x="0" y="53"/>
                    </a:lnTo>
                    <a:lnTo>
                      <a:pt x="0" y="53"/>
                    </a:lnTo>
                    <a:lnTo>
                      <a:pt x="0" y="53"/>
                    </a:lnTo>
                    <a:lnTo>
                      <a:pt x="0" y="54"/>
                    </a:lnTo>
                    <a:lnTo>
                      <a:pt x="0" y="54"/>
                    </a:lnTo>
                    <a:lnTo>
                      <a:pt x="0" y="54"/>
                    </a:lnTo>
                    <a:lnTo>
                      <a:pt x="0" y="54"/>
                    </a:lnTo>
                    <a:lnTo>
                      <a:pt x="0" y="54"/>
                    </a:lnTo>
                    <a:lnTo>
                      <a:pt x="0" y="54"/>
                    </a:lnTo>
                    <a:lnTo>
                      <a:pt x="0" y="55"/>
                    </a:lnTo>
                    <a:lnTo>
                      <a:pt x="0" y="54"/>
                    </a:lnTo>
                    <a:lnTo>
                      <a:pt x="0" y="55"/>
                    </a:lnTo>
                    <a:lnTo>
                      <a:pt x="0" y="55"/>
                    </a:lnTo>
                    <a:lnTo>
                      <a:pt x="0" y="55"/>
                    </a:lnTo>
                    <a:lnTo>
                      <a:pt x="0" y="55"/>
                    </a:lnTo>
                    <a:lnTo>
                      <a:pt x="0" y="55"/>
                    </a:lnTo>
                    <a:lnTo>
                      <a:pt x="0" y="55"/>
                    </a:lnTo>
                    <a:lnTo>
                      <a:pt x="0" y="54"/>
                    </a:lnTo>
                    <a:lnTo>
                      <a:pt x="0" y="54"/>
                    </a:lnTo>
                    <a:lnTo>
                      <a:pt x="0" y="54"/>
                    </a:lnTo>
                    <a:lnTo>
                      <a:pt x="0" y="54"/>
                    </a:lnTo>
                    <a:lnTo>
                      <a:pt x="0" y="54"/>
                    </a:lnTo>
                    <a:lnTo>
                      <a:pt x="0" y="54"/>
                    </a:lnTo>
                    <a:lnTo>
                      <a:pt x="0" y="54"/>
                    </a:lnTo>
                    <a:lnTo>
                      <a:pt x="0" y="54"/>
                    </a:lnTo>
                    <a:lnTo>
                      <a:pt x="0" y="54"/>
                    </a:lnTo>
                    <a:lnTo>
                      <a:pt x="0" y="53"/>
                    </a:lnTo>
                    <a:lnTo>
                      <a:pt x="0" y="53"/>
                    </a:lnTo>
                    <a:lnTo>
                      <a:pt x="0" y="53"/>
                    </a:lnTo>
                    <a:lnTo>
                      <a:pt x="0" y="53"/>
                    </a:lnTo>
                    <a:lnTo>
                      <a:pt x="0" y="53"/>
                    </a:lnTo>
                    <a:lnTo>
                      <a:pt x="0" y="53"/>
                    </a:lnTo>
                    <a:lnTo>
                      <a:pt x="0" y="52"/>
                    </a:lnTo>
                    <a:lnTo>
                      <a:pt x="0" y="53"/>
                    </a:lnTo>
                    <a:lnTo>
                      <a:pt x="0" y="53"/>
                    </a:lnTo>
                    <a:lnTo>
                      <a:pt x="0" y="53"/>
                    </a:lnTo>
                    <a:lnTo>
                      <a:pt x="0" y="53"/>
                    </a:lnTo>
                    <a:lnTo>
                      <a:pt x="0" y="53"/>
                    </a:lnTo>
                    <a:lnTo>
                      <a:pt x="0" y="52"/>
                    </a:lnTo>
                    <a:lnTo>
                      <a:pt x="0" y="53"/>
                    </a:lnTo>
                    <a:lnTo>
                      <a:pt x="0" y="52"/>
                    </a:lnTo>
                    <a:lnTo>
                      <a:pt x="0" y="51"/>
                    </a:lnTo>
                    <a:lnTo>
                      <a:pt x="0" y="51"/>
                    </a:lnTo>
                    <a:lnTo>
                      <a:pt x="0" y="51"/>
                    </a:lnTo>
                    <a:lnTo>
                      <a:pt x="0" y="51"/>
                    </a:lnTo>
                    <a:lnTo>
                      <a:pt x="0" y="51"/>
                    </a:lnTo>
                    <a:lnTo>
                      <a:pt x="0" y="50"/>
                    </a:lnTo>
                    <a:lnTo>
                      <a:pt x="0" y="50"/>
                    </a:lnTo>
                    <a:lnTo>
                      <a:pt x="0" y="50"/>
                    </a:lnTo>
                    <a:lnTo>
                      <a:pt x="0" y="49"/>
                    </a:lnTo>
                    <a:lnTo>
                      <a:pt x="0" y="49"/>
                    </a:lnTo>
                    <a:lnTo>
                      <a:pt x="0" y="48"/>
                    </a:lnTo>
                    <a:lnTo>
                      <a:pt x="0" y="47"/>
                    </a:lnTo>
                    <a:lnTo>
                      <a:pt x="0" y="48"/>
                    </a:lnTo>
                    <a:lnTo>
                      <a:pt x="0" y="48"/>
                    </a:lnTo>
                    <a:lnTo>
                      <a:pt x="0" y="47"/>
                    </a:lnTo>
                    <a:lnTo>
                      <a:pt x="0" y="46"/>
                    </a:lnTo>
                    <a:lnTo>
                      <a:pt x="0" y="46"/>
                    </a:lnTo>
                    <a:lnTo>
                      <a:pt x="0" y="46"/>
                    </a:lnTo>
                    <a:lnTo>
                      <a:pt x="0" y="46"/>
                    </a:lnTo>
                    <a:lnTo>
                      <a:pt x="0" y="47"/>
                    </a:lnTo>
                    <a:lnTo>
                      <a:pt x="0" y="47"/>
                    </a:lnTo>
                    <a:lnTo>
                      <a:pt x="0" y="47"/>
                    </a:lnTo>
                    <a:lnTo>
                      <a:pt x="0" y="47"/>
                    </a:lnTo>
                    <a:lnTo>
                      <a:pt x="0" y="47"/>
                    </a:lnTo>
                    <a:lnTo>
                      <a:pt x="0" y="48"/>
                    </a:lnTo>
                    <a:lnTo>
                      <a:pt x="0" y="47"/>
                    </a:lnTo>
                    <a:lnTo>
                      <a:pt x="0" y="47"/>
                    </a:lnTo>
                    <a:lnTo>
                      <a:pt x="0" y="48"/>
                    </a:lnTo>
                    <a:lnTo>
                      <a:pt x="0" y="48"/>
                    </a:lnTo>
                    <a:lnTo>
                      <a:pt x="0" y="49"/>
                    </a:lnTo>
                    <a:lnTo>
                      <a:pt x="0" y="48"/>
                    </a:lnTo>
                    <a:lnTo>
                      <a:pt x="0" y="48"/>
                    </a:lnTo>
                    <a:lnTo>
                      <a:pt x="0" y="48"/>
                    </a:lnTo>
                    <a:lnTo>
                      <a:pt x="0" y="47"/>
                    </a:lnTo>
                    <a:lnTo>
                      <a:pt x="0" y="48"/>
                    </a:lnTo>
                    <a:lnTo>
                      <a:pt x="0" y="48"/>
                    </a:lnTo>
                    <a:lnTo>
                      <a:pt x="0" y="49"/>
                    </a:lnTo>
                    <a:lnTo>
                      <a:pt x="0" y="48"/>
                    </a:lnTo>
                    <a:lnTo>
                      <a:pt x="0" y="48"/>
                    </a:lnTo>
                    <a:lnTo>
                      <a:pt x="0" y="48"/>
                    </a:lnTo>
                    <a:lnTo>
                      <a:pt x="0" y="48"/>
                    </a:lnTo>
                    <a:lnTo>
                      <a:pt x="0" y="48"/>
                    </a:lnTo>
                    <a:lnTo>
                      <a:pt x="0" y="49"/>
                    </a:lnTo>
                    <a:lnTo>
                      <a:pt x="0" y="49"/>
                    </a:lnTo>
                    <a:lnTo>
                      <a:pt x="0" y="49"/>
                    </a:lnTo>
                    <a:lnTo>
                      <a:pt x="0" y="49"/>
                    </a:lnTo>
                    <a:lnTo>
                      <a:pt x="0" y="49"/>
                    </a:lnTo>
                    <a:lnTo>
                      <a:pt x="0" y="54"/>
                    </a:lnTo>
                    <a:lnTo>
                      <a:pt x="0" y="50"/>
                    </a:lnTo>
                    <a:lnTo>
                      <a:pt x="0" y="46"/>
                    </a:lnTo>
                    <a:lnTo>
                      <a:pt x="0" y="45"/>
                    </a:lnTo>
                    <a:lnTo>
                      <a:pt x="0" y="43"/>
                    </a:lnTo>
                    <a:lnTo>
                      <a:pt x="0" y="43"/>
                    </a:lnTo>
                    <a:lnTo>
                      <a:pt x="0" y="43"/>
                    </a:lnTo>
                    <a:lnTo>
                      <a:pt x="0" y="41"/>
                    </a:lnTo>
                    <a:lnTo>
                      <a:pt x="0" y="40"/>
                    </a:lnTo>
                    <a:lnTo>
                      <a:pt x="0" y="39"/>
                    </a:lnTo>
                    <a:lnTo>
                      <a:pt x="0" y="38"/>
                    </a:lnTo>
                    <a:lnTo>
                      <a:pt x="0" y="37"/>
                    </a:lnTo>
                    <a:lnTo>
                      <a:pt x="0" y="37"/>
                    </a:lnTo>
                    <a:lnTo>
                      <a:pt x="0" y="36"/>
                    </a:lnTo>
                    <a:lnTo>
                      <a:pt x="0" y="35"/>
                    </a:lnTo>
                    <a:lnTo>
                      <a:pt x="0" y="35"/>
                    </a:lnTo>
                    <a:lnTo>
                      <a:pt x="0" y="34"/>
                    </a:lnTo>
                    <a:lnTo>
                      <a:pt x="0" y="34"/>
                    </a:lnTo>
                    <a:lnTo>
                      <a:pt x="0" y="33"/>
                    </a:lnTo>
                    <a:lnTo>
                      <a:pt x="0" y="33"/>
                    </a:lnTo>
                    <a:lnTo>
                      <a:pt x="0" y="32"/>
                    </a:lnTo>
                    <a:lnTo>
                      <a:pt x="0" y="31"/>
                    </a:lnTo>
                    <a:lnTo>
                      <a:pt x="0" y="32"/>
                    </a:lnTo>
                    <a:lnTo>
                      <a:pt x="0" y="30"/>
                    </a:lnTo>
                    <a:lnTo>
                      <a:pt x="0" y="30"/>
                    </a:lnTo>
                    <a:lnTo>
                      <a:pt x="0" y="29"/>
                    </a:lnTo>
                    <a:lnTo>
                      <a:pt x="0" y="29"/>
                    </a:lnTo>
                    <a:lnTo>
                      <a:pt x="0" y="28"/>
                    </a:lnTo>
                    <a:lnTo>
                      <a:pt x="0" y="27"/>
                    </a:lnTo>
                    <a:lnTo>
                      <a:pt x="0" y="27"/>
                    </a:lnTo>
                    <a:lnTo>
                      <a:pt x="0" y="27"/>
                    </a:lnTo>
                    <a:lnTo>
                      <a:pt x="0" y="26"/>
                    </a:lnTo>
                    <a:lnTo>
                      <a:pt x="0" y="26"/>
                    </a:lnTo>
                    <a:lnTo>
                      <a:pt x="0" y="26"/>
                    </a:lnTo>
                    <a:lnTo>
                      <a:pt x="0" y="25"/>
                    </a:lnTo>
                    <a:lnTo>
                      <a:pt x="0" y="24"/>
                    </a:lnTo>
                    <a:lnTo>
                      <a:pt x="0" y="24"/>
                    </a:lnTo>
                    <a:lnTo>
                      <a:pt x="0" y="23"/>
                    </a:lnTo>
                    <a:lnTo>
                      <a:pt x="0" y="24"/>
                    </a:lnTo>
                    <a:lnTo>
                      <a:pt x="0" y="23"/>
                    </a:lnTo>
                    <a:lnTo>
                      <a:pt x="0" y="23"/>
                    </a:lnTo>
                    <a:lnTo>
                      <a:pt x="0" y="22"/>
                    </a:lnTo>
                    <a:lnTo>
                      <a:pt x="0" y="21"/>
                    </a:lnTo>
                    <a:lnTo>
                      <a:pt x="0" y="21"/>
                    </a:lnTo>
                    <a:lnTo>
                      <a:pt x="0" y="21"/>
                    </a:lnTo>
                    <a:lnTo>
                      <a:pt x="0" y="20"/>
                    </a:lnTo>
                    <a:lnTo>
                      <a:pt x="0" y="20"/>
                    </a:lnTo>
                    <a:lnTo>
                      <a:pt x="0" y="19"/>
                    </a:lnTo>
                    <a:lnTo>
                      <a:pt x="0" y="18"/>
                    </a:lnTo>
                    <a:lnTo>
                      <a:pt x="0" y="18"/>
                    </a:lnTo>
                    <a:lnTo>
                      <a:pt x="0" y="18"/>
                    </a:lnTo>
                    <a:lnTo>
                      <a:pt x="0" y="17"/>
                    </a:lnTo>
                    <a:lnTo>
                      <a:pt x="0" y="16"/>
                    </a:lnTo>
                    <a:lnTo>
                      <a:pt x="0" y="16"/>
                    </a:lnTo>
                    <a:lnTo>
                      <a:pt x="0" y="15"/>
                    </a:lnTo>
                    <a:lnTo>
                      <a:pt x="0" y="15"/>
                    </a:lnTo>
                    <a:lnTo>
                      <a:pt x="0" y="14"/>
                    </a:lnTo>
                    <a:lnTo>
                      <a:pt x="0" y="14"/>
                    </a:lnTo>
                    <a:lnTo>
                      <a:pt x="0" y="13"/>
                    </a:lnTo>
                    <a:lnTo>
                      <a:pt x="0" y="13"/>
                    </a:lnTo>
                    <a:lnTo>
                      <a:pt x="0" y="13"/>
                    </a:lnTo>
                    <a:lnTo>
                      <a:pt x="0" y="14"/>
                    </a:lnTo>
                    <a:lnTo>
                      <a:pt x="0" y="13"/>
                    </a:lnTo>
                    <a:lnTo>
                      <a:pt x="0" y="14"/>
                    </a:lnTo>
                    <a:lnTo>
                      <a:pt x="0" y="13"/>
                    </a:lnTo>
                    <a:lnTo>
                      <a:pt x="0" y="13"/>
                    </a:lnTo>
                    <a:lnTo>
                      <a:pt x="0" y="14"/>
                    </a:lnTo>
                    <a:lnTo>
                      <a:pt x="0" y="13"/>
                    </a:lnTo>
                    <a:lnTo>
                      <a:pt x="0" y="14"/>
                    </a:lnTo>
                    <a:lnTo>
                      <a:pt x="0" y="14"/>
                    </a:lnTo>
                    <a:lnTo>
                      <a:pt x="0" y="14"/>
                    </a:lnTo>
                    <a:lnTo>
                      <a:pt x="0" y="14"/>
                    </a:lnTo>
                    <a:lnTo>
                      <a:pt x="0" y="14"/>
                    </a:lnTo>
                    <a:lnTo>
                      <a:pt x="0" y="14"/>
                    </a:lnTo>
                    <a:lnTo>
                      <a:pt x="0" y="14"/>
                    </a:lnTo>
                    <a:lnTo>
                      <a:pt x="0" y="14"/>
                    </a:lnTo>
                    <a:lnTo>
                      <a:pt x="0" y="14"/>
                    </a:lnTo>
                    <a:lnTo>
                      <a:pt x="0" y="15"/>
                    </a:lnTo>
                    <a:lnTo>
                      <a:pt x="0" y="15"/>
                    </a:lnTo>
                    <a:lnTo>
                      <a:pt x="0" y="14"/>
                    </a:lnTo>
                    <a:lnTo>
                      <a:pt x="0" y="14"/>
                    </a:lnTo>
                    <a:lnTo>
                      <a:pt x="0" y="14"/>
                    </a:lnTo>
                    <a:lnTo>
                      <a:pt x="0" y="13"/>
                    </a:lnTo>
                    <a:lnTo>
                      <a:pt x="0" y="13"/>
                    </a:lnTo>
                    <a:lnTo>
                      <a:pt x="0" y="13"/>
                    </a:lnTo>
                    <a:lnTo>
                      <a:pt x="0" y="13"/>
                    </a:lnTo>
                    <a:lnTo>
                      <a:pt x="0" y="12"/>
                    </a:lnTo>
                    <a:lnTo>
                      <a:pt x="0" y="12"/>
                    </a:lnTo>
                    <a:lnTo>
                      <a:pt x="0" y="11"/>
                    </a:lnTo>
                    <a:lnTo>
                      <a:pt x="0" y="11"/>
                    </a:lnTo>
                    <a:lnTo>
                      <a:pt x="0" y="11"/>
                    </a:lnTo>
                    <a:lnTo>
                      <a:pt x="0" y="12"/>
                    </a:lnTo>
                    <a:lnTo>
                      <a:pt x="0" y="12"/>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8"/>
                    </a:lnTo>
                    <a:lnTo>
                      <a:pt x="0" y="8"/>
                    </a:lnTo>
                    <a:lnTo>
                      <a:pt x="0" y="8"/>
                    </a:lnTo>
                    <a:lnTo>
                      <a:pt x="0" y="8"/>
                    </a:lnTo>
                    <a:lnTo>
                      <a:pt x="0" y="7"/>
                    </a:lnTo>
                    <a:lnTo>
                      <a:pt x="0" y="6"/>
                    </a:lnTo>
                    <a:lnTo>
                      <a:pt x="0" y="7"/>
                    </a:lnTo>
                    <a:lnTo>
                      <a:pt x="0" y="6"/>
                    </a:lnTo>
                    <a:lnTo>
                      <a:pt x="0" y="6"/>
                    </a:lnTo>
                    <a:lnTo>
                      <a:pt x="0" y="6"/>
                    </a:lnTo>
                    <a:lnTo>
                      <a:pt x="0" y="6"/>
                    </a:lnTo>
                    <a:lnTo>
                      <a:pt x="0" y="6"/>
                    </a:lnTo>
                    <a:lnTo>
                      <a:pt x="0" y="6"/>
                    </a:lnTo>
                    <a:lnTo>
                      <a:pt x="0" y="5"/>
                    </a:lnTo>
                    <a:lnTo>
                      <a:pt x="0" y="5"/>
                    </a:lnTo>
                    <a:lnTo>
                      <a:pt x="0" y="5"/>
                    </a:lnTo>
                    <a:lnTo>
                      <a:pt x="0" y="6"/>
                    </a:lnTo>
                    <a:lnTo>
                      <a:pt x="0" y="5"/>
                    </a:lnTo>
                    <a:lnTo>
                      <a:pt x="0" y="5"/>
                    </a:lnTo>
                    <a:lnTo>
                      <a:pt x="0" y="5"/>
                    </a:lnTo>
                    <a:lnTo>
                      <a:pt x="0" y="6"/>
                    </a:lnTo>
                    <a:lnTo>
                      <a:pt x="0" y="7"/>
                    </a:lnTo>
                    <a:lnTo>
                      <a:pt x="0" y="8"/>
                    </a:lnTo>
                    <a:lnTo>
                      <a:pt x="0" y="7"/>
                    </a:lnTo>
                    <a:lnTo>
                      <a:pt x="0" y="6"/>
                    </a:lnTo>
                    <a:lnTo>
                      <a:pt x="0" y="5"/>
                    </a:lnTo>
                    <a:lnTo>
                      <a:pt x="0" y="6"/>
                    </a:lnTo>
                    <a:lnTo>
                      <a:pt x="0" y="6"/>
                    </a:lnTo>
                    <a:lnTo>
                      <a:pt x="0" y="6"/>
                    </a:lnTo>
                    <a:lnTo>
                      <a:pt x="0" y="7"/>
                    </a:lnTo>
                    <a:lnTo>
                      <a:pt x="0" y="6"/>
                    </a:lnTo>
                    <a:lnTo>
                      <a:pt x="0" y="6"/>
                    </a:lnTo>
                    <a:lnTo>
                      <a:pt x="0" y="6"/>
                    </a:lnTo>
                    <a:lnTo>
                      <a:pt x="0" y="6"/>
                    </a:lnTo>
                    <a:lnTo>
                      <a:pt x="0" y="6"/>
                    </a:lnTo>
                    <a:lnTo>
                      <a:pt x="0" y="7"/>
                    </a:lnTo>
                    <a:lnTo>
                      <a:pt x="0" y="7"/>
                    </a:lnTo>
                    <a:lnTo>
                      <a:pt x="0" y="6"/>
                    </a:lnTo>
                    <a:lnTo>
                      <a:pt x="0" y="7"/>
                    </a:lnTo>
                    <a:lnTo>
                      <a:pt x="0" y="8"/>
                    </a:lnTo>
                    <a:lnTo>
                      <a:pt x="0" y="7"/>
                    </a:lnTo>
                    <a:lnTo>
                      <a:pt x="0" y="8"/>
                    </a:lnTo>
                    <a:lnTo>
                      <a:pt x="0" y="7"/>
                    </a:lnTo>
                    <a:lnTo>
                      <a:pt x="0" y="6"/>
                    </a:lnTo>
                    <a:lnTo>
                      <a:pt x="0" y="7"/>
                    </a:lnTo>
                    <a:lnTo>
                      <a:pt x="0" y="7"/>
                    </a:lnTo>
                    <a:lnTo>
                      <a:pt x="0" y="8"/>
                    </a:lnTo>
                    <a:lnTo>
                      <a:pt x="0" y="7"/>
                    </a:lnTo>
                    <a:lnTo>
                      <a:pt x="0" y="7"/>
                    </a:lnTo>
                    <a:lnTo>
                      <a:pt x="0" y="7"/>
                    </a:lnTo>
                    <a:lnTo>
                      <a:pt x="0" y="6"/>
                    </a:lnTo>
                    <a:lnTo>
                      <a:pt x="1" y="6"/>
                    </a:lnTo>
                    <a:lnTo>
                      <a:pt x="1" y="6"/>
                    </a:lnTo>
                    <a:lnTo>
                      <a:pt x="1" y="7"/>
                    </a:lnTo>
                    <a:lnTo>
                      <a:pt x="1" y="7"/>
                    </a:lnTo>
                    <a:lnTo>
                      <a:pt x="1" y="6"/>
                    </a:lnTo>
                    <a:lnTo>
                      <a:pt x="1" y="7"/>
                    </a:lnTo>
                    <a:lnTo>
                      <a:pt x="1" y="6"/>
                    </a:lnTo>
                    <a:lnTo>
                      <a:pt x="1" y="6"/>
                    </a:lnTo>
                    <a:lnTo>
                      <a:pt x="1" y="7"/>
                    </a:lnTo>
                    <a:lnTo>
                      <a:pt x="1" y="6"/>
                    </a:lnTo>
                    <a:lnTo>
                      <a:pt x="1" y="6"/>
                    </a:lnTo>
                    <a:lnTo>
                      <a:pt x="1" y="7"/>
                    </a:lnTo>
                    <a:lnTo>
                      <a:pt x="1" y="7"/>
                    </a:lnTo>
                    <a:lnTo>
                      <a:pt x="1" y="7"/>
                    </a:lnTo>
                    <a:lnTo>
                      <a:pt x="1" y="6"/>
                    </a:lnTo>
                    <a:lnTo>
                      <a:pt x="1" y="7"/>
                    </a:lnTo>
                    <a:lnTo>
                      <a:pt x="1" y="7"/>
                    </a:lnTo>
                    <a:lnTo>
                      <a:pt x="1" y="8"/>
                    </a:lnTo>
                    <a:lnTo>
                      <a:pt x="1" y="8"/>
                    </a:lnTo>
                    <a:lnTo>
                      <a:pt x="1" y="8"/>
                    </a:lnTo>
                    <a:lnTo>
                      <a:pt x="1" y="8"/>
                    </a:lnTo>
                    <a:lnTo>
                      <a:pt x="1" y="7"/>
                    </a:lnTo>
                    <a:lnTo>
                      <a:pt x="1" y="7"/>
                    </a:lnTo>
                    <a:lnTo>
                      <a:pt x="1" y="6"/>
                    </a:lnTo>
                    <a:lnTo>
                      <a:pt x="1" y="7"/>
                    </a:lnTo>
                    <a:lnTo>
                      <a:pt x="1" y="6"/>
                    </a:lnTo>
                    <a:lnTo>
                      <a:pt x="1" y="7"/>
                    </a:lnTo>
                    <a:lnTo>
                      <a:pt x="1" y="7"/>
                    </a:lnTo>
                    <a:lnTo>
                      <a:pt x="1" y="7"/>
                    </a:lnTo>
                    <a:lnTo>
                      <a:pt x="1" y="7"/>
                    </a:lnTo>
                    <a:lnTo>
                      <a:pt x="1" y="7"/>
                    </a:lnTo>
                    <a:lnTo>
                      <a:pt x="1" y="7"/>
                    </a:lnTo>
                    <a:lnTo>
                      <a:pt x="1" y="6"/>
                    </a:lnTo>
                    <a:lnTo>
                      <a:pt x="1" y="4"/>
                    </a:lnTo>
                    <a:lnTo>
                      <a:pt x="1" y="4"/>
                    </a:lnTo>
                    <a:lnTo>
                      <a:pt x="1" y="3"/>
                    </a:lnTo>
                    <a:lnTo>
                      <a:pt x="1" y="3"/>
                    </a:lnTo>
                    <a:lnTo>
                      <a:pt x="1" y="4"/>
                    </a:lnTo>
                    <a:lnTo>
                      <a:pt x="1" y="3"/>
                    </a:lnTo>
                    <a:lnTo>
                      <a:pt x="1" y="4"/>
                    </a:lnTo>
                    <a:lnTo>
                      <a:pt x="1" y="4"/>
                    </a:lnTo>
                    <a:lnTo>
                      <a:pt x="1" y="4"/>
                    </a:lnTo>
                    <a:lnTo>
                      <a:pt x="1" y="4"/>
                    </a:lnTo>
                    <a:lnTo>
                      <a:pt x="1" y="4"/>
                    </a:lnTo>
                    <a:lnTo>
                      <a:pt x="1" y="5"/>
                    </a:lnTo>
                    <a:lnTo>
                      <a:pt x="1" y="4"/>
                    </a:lnTo>
                    <a:lnTo>
                      <a:pt x="1" y="5"/>
                    </a:lnTo>
                    <a:lnTo>
                      <a:pt x="1" y="5"/>
                    </a:lnTo>
                    <a:lnTo>
                      <a:pt x="1" y="5"/>
                    </a:lnTo>
                    <a:lnTo>
                      <a:pt x="1" y="4"/>
                    </a:lnTo>
                    <a:lnTo>
                      <a:pt x="1" y="3"/>
                    </a:lnTo>
                    <a:lnTo>
                      <a:pt x="1" y="4"/>
                    </a:lnTo>
                    <a:lnTo>
                      <a:pt x="1" y="3"/>
                    </a:lnTo>
                    <a:lnTo>
                      <a:pt x="1" y="3"/>
                    </a:lnTo>
                    <a:lnTo>
                      <a:pt x="1" y="4"/>
                    </a:lnTo>
                    <a:lnTo>
                      <a:pt x="1" y="3"/>
                    </a:lnTo>
                    <a:lnTo>
                      <a:pt x="1" y="3"/>
                    </a:lnTo>
                    <a:lnTo>
                      <a:pt x="1" y="4"/>
                    </a:lnTo>
                    <a:lnTo>
                      <a:pt x="1" y="4"/>
                    </a:lnTo>
                    <a:lnTo>
                      <a:pt x="1" y="4"/>
                    </a:lnTo>
                    <a:lnTo>
                      <a:pt x="1" y="4"/>
                    </a:lnTo>
                    <a:lnTo>
                      <a:pt x="1" y="4"/>
                    </a:lnTo>
                    <a:lnTo>
                      <a:pt x="1" y="5"/>
                    </a:lnTo>
                    <a:lnTo>
                      <a:pt x="1" y="4"/>
                    </a:lnTo>
                    <a:lnTo>
                      <a:pt x="1" y="4"/>
                    </a:lnTo>
                    <a:lnTo>
                      <a:pt x="1" y="4"/>
                    </a:lnTo>
                    <a:lnTo>
                      <a:pt x="1" y="5"/>
                    </a:lnTo>
                    <a:lnTo>
                      <a:pt x="1" y="5"/>
                    </a:lnTo>
                    <a:lnTo>
                      <a:pt x="1" y="5"/>
                    </a:lnTo>
                    <a:lnTo>
                      <a:pt x="1" y="5"/>
                    </a:lnTo>
                    <a:lnTo>
                      <a:pt x="1" y="4"/>
                    </a:lnTo>
                    <a:lnTo>
                      <a:pt x="1" y="4"/>
                    </a:lnTo>
                    <a:lnTo>
                      <a:pt x="1" y="4"/>
                    </a:lnTo>
                    <a:lnTo>
                      <a:pt x="1" y="5"/>
                    </a:lnTo>
                    <a:lnTo>
                      <a:pt x="1" y="4"/>
                    </a:lnTo>
                    <a:lnTo>
                      <a:pt x="1" y="3"/>
                    </a:lnTo>
                    <a:lnTo>
                      <a:pt x="1" y="2"/>
                    </a:lnTo>
                    <a:lnTo>
                      <a:pt x="1" y="2"/>
                    </a:lnTo>
                    <a:lnTo>
                      <a:pt x="1" y="2"/>
                    </a:lnTo>
                    <a:lnTo>
                      <a:pt x="1" y="2"/>
                    </a:lnTo>
                    <a:lnTo>
                      <a:pt x="1" y="1"/>
                    </a:lnTo>
                    <a:lnTo>
                      <a:pt x="1" y="1"/>
                    </a:lnTo>
                    <a:lnTo>
                      <a:pt x="1" y="1"/>
                    </a:lnTo>
                    <a:lnTo>
                      <a:pt x="1" y="2"/>
                    </a:lnTo>
                    <a:lnTo>
                      <a:pt x="1" y="2"/>
                    </a:lnTo>
                    <a:lnTo>
                      <a:pt x="1" y="2"/>
                    </a:lnTo>
                    <a:lnTo>
                      <a:pt x="1" y="3"/>
                    </a:lnTo>
                    <a:lnTo>
                      <a:pt x="1" y="3"/>
                    </a:lnTo>
                    <a:lnTo>
                      <a:pt x="1" y="3"/>
                    </a:lnTo>
                    <a:lnTo>
                      <a:pt x="1" y="3"/>
                    </a:lnTo>
                    <a:lnTo>
                      <a:pt x="1" y="3"/>
                    </a:lnTo>
                    <a:lnTo>
                      <a:pt x="1" y="3"/>
                    </a:lnTo>
                    <a:lnTo>
                      <a:pt x="1" y="4"/>
                    </a:lnTo>
                    <a:lnTo>
                      <a:pt x="1" y="4"/>
                    </a:lnTo>
                    <a:lnTo>
                      <a:pt x="1" y="4"/>
                    </a:lnTo>
                    <a:lnTo>
                      <a:pt x="1" y="5"/>
                    </a:lnTo>
                    <a:lnTo>
                      <a:pt x="1" y="5"/>
                    </a:lnTo>
                    <a:lnTo>
                      <a:pt x="1" y="5"/>
                    </a:lnTo>
                    <a:lnTo>
                      <a:pt x="1" y="5"/>
                    </a:lnTo>
                    <a:lnTo>
                      <a:pt x="1" y="6"/>
                    </a:lnTo>
                    <a:lnTo>
                      <a:pt x="1" y="6"/>
                    </a:lnTo>
                    <a:lnTo>
                      <a:pt x="1" y="6"/>
                    </a:lnTo>
                    <a:lnTo>
                      <a:pt x="1" y="4"/>
                    </a:lnTo>
                    <a:lnTo>
                      <a:pt x="1" y="4"/>
                    </a:lnTo>
                    <a:lnTo>
                      <a:pt x="1" y="3"/>
                    </a:lnTo>
                    <a:lnTo>
                      <a:pt x="1" y="4"/>
                    </a:lnTo>
                    <a:lnTo>
                      <a:pt x="1" y="3"/>
                    </a:lnTo>
                    <a:lnTo>
                      <a:pt x="1" y="3"/>
                    </a:lnTo>
                    <a:lnTo>
                      <a:pt x="1" y="3"/>
                    </a:lnTo>
                    <a:lnTo>
                      <a:pt x="1" y="3"/>
                    </a:lnTo>
                    <a:lnTo>
                      <a:pt x="1" y="2"/>
                    </a:lnTo>
                    <a:lnTo>
                      <a:pt x="1" y="3"/>
                    </a:lnTo>
                    <a:lnTo>
                      <a:pt x="1" y="2"/>
                    </a:lnTo>
                    <a:lnTo>
                      <a:pt x="1" y="1"/>
                    </a:lnTo>
                    <a:lnTo>
                      <a:pt x="1" y="0"/>
                    </a:lnTo>
                    <a:lnTo>
                      <a:pt x="1" y="1"/>
                    </a:lnTo>
                    <a:lnTo>
                      <a:pt x="1" y="1"/>
                    </a:lnTo>
                    <a:lnTo>
                      <a:pt x="1" y="2"/>
                    </a:lnTo>
                    <a:lnTo>
                      <a:pt x="1" y="2"/>
                    </a:lnTo>
                    <a:lnTo>
                      <a:pt x="1" y="1"/>
                    </a:lnTo>
                    <a:lnTo>
                      <a:pt x="1" y="2"/>
                    </a:lnTo>
                    <a:lnTo>
                      <a:pt x="1" y="2"/>
                    </a:lnTo>
                    <a:lnTo>
                      <a:pt x="1" y="2"/>
                    </a:lnTo>
                    <a:lnTo>
                      <a:pt x="1" y="2"/>
                    </a:lnTo>
                    <a:lnTo>
                      <a:pt x="1" y="2"/>
                    </a:lnTo>
                    <a:lnTo>
                      <a:pt x="1" y="2"/>
                    </a:lnTo>
                    <a:lnTo>
                      <a:pt x="1" y="3"/>
                    </a:lnTo>
                    <a:lnTo>
                      <a:pt x="1" y="3"/>
                    </a:lnTo>
                    <a:lnTo>
                      <a:pt x="1" y="4"/>
                    </a:lnTo>
                    <a:lnTo>
                      <a:pt x="1" y="3"/>
                    </a:lnTo>
                    <a:lnTo>
                      <a:pt x="1" y="3"/>
                    </a:lnTo>
                    <a:lnTo>
                      <a:pt x="1" y="3"/>
                    </a:lnTo>
                    <a:lnTo>
                      <a:pt x="1" y="4"/>
                    </a:lnTo>
                    <a:lnTo>
                      <a:pt x="1" y="4"/>
                    </a:lnTo>
                    <a:lnTo>
                      <a:pt x="1" y="3"/>
                    </a:lnTo>
                    <a:lnTo>
                      <a:pt x="1" y="4"/>
                    </a:lnTo>
                    <a:lnTo>
                      <a:pt x="1" y="4"/>
                    </a:lnTo>
                    <a:lnTo>
                      <a:pt x="1" y="5"/>
                    </a:lnTo>
                    <a:lnTo>
                      <a:pt x="1" y="5"/>
                    </a:lnTo>
                    <a:lnTo>
                      <a:pt x="1" y="5"/>
                    </a:lnTo>
                    <a:lnTo>
                      <a:pt x="1" y="4"/>
                    </a:lnTo>
                    <a:lnTo>
                      <a:pt x="1" y="4"/>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2"/>
                    </a:lnTo>
                    <a:lnTo>
                      <a:pt x="1" y="2"/>
                    </a:lnTo>
                    <a:lnTo>
                      <a:pt x="1" y="2"/>
                    </a:lnTo>
                    <a:lnTo>
                      <a:pt x="1" y="2"/>
                    </a:lnTo>
                    <a:lnTo>
                      <a:pt x="1" y="2"/>
                    </a:lnTo>
                    <a:lnTo>
                      <a:pt x="1" y="1"/>
                    </a:lnTo>
                    <a:lnTo>
                      <a:pt x="1" y="2"/>
                    </a:lnTo>
                    <a:lnTo>
                      <a:pt x="1" y="2"/>
                    </a:lnTo>
                    <a:lnTo>
                      <a:pt x="1" y="2"/>
                    </a:lnTo>
                    <a:lnTo>
                      <a:pt x="1" y="3"/>
                    </a:lnTo>
                    <a:lnTo>
                      <a:pt x="1" y="2"/>
                    </a:lnTo>
                    <a:lnTo>
                      <a:pt x="1" y="3"/>
                    </a:lnTo>
                    <a:lnTo>
                      <a:pt x="1" y="2"/>
                    </a:lnTo>
                    <a:lnTo>
                      <a:pt x="1" y="3"/>
                    </a:lnTo>
                    <a:lnTo>
                      <a:pt x="1" y="3"/>
                    </a:lnTo>
                    <a:lnTo>
                      <a:pt x="1" y="2"/>
                    </a:lnTo>
                    <a:lnTo>
                      <a:pt x="1" y="2"/>
                    </a:lnTo>
                    <a:lnTo>
                      <a:pt x="1" y="1"/>
                    </a:lnTo>
                    <a:lnTo>
                      <a:pt x="1" y="1"/>
                    </a:lnTo>
                    <a:lnTo>
                      <a:pt x="1" y="1"/>
                    </a:lnTo>
                    <a:lnTo>
                      <a:pt x="1" y="1"/>
                    </a:lnTo>
                    <a:lnTo>
                      <a:pt x="1" y="1"/>
                    </a:lnTo>
                    <a:lnTo>
                      <a:pt x="1" y="2"/>
                    </a:lnTo>
                    <a:lnTo>
                      <a:pt x="1" y="2"/>
                    </a:lnTo>
                    <a:lnTo>
                      <a:pt x="1" y="2"/>
                    </a:lnTo>
                    <a:lnTo>
                      <a:pt x="1" y="3"/>
                    </a:lnTo>
                    <a:lnTo>
                      <a:pt x="1" y="4"/>
                    </a:lnTo>
                    <a:lnTo>
                      <a:pt x="1" y="4"/>
                    </a:lnTo>
                    <a:lnTo>
                      <a:pt x="1" y="4"/>
                    </a:lnTo>
                    <a:lnTo>
                      <a:pt x="1" y="5"/>
                    </a:lnTo>
                    <a:lnTo>
                      <a:pt x="1" y="5"/>
                    </a:lnTo>
                    <a:lnTo>
                      <a:pt x="1" y="6"/>
                    </a:lnTo>
                    <a:lnTo>
                      <a:pt x="1" y="6"/>
                    </a:lnTo>
                    <a:lnTo>
                      <a:pt x="1" y="6"/>
                    </a:lnTo>
                    <a:lnTo>
                      <a:pt x="1" y="6"/>
                    </a:lnTo>
                    <a:lnTo>
                      <a:pt x="1" y="7"/>
                    </a:lnTo>
                    <a:lnTo>
                      <a:pt x="1" y="7"/>
                    </a:lnTo>
                    <a:lnTo>
                      <a:pt x="1" y="7"/>
                    </a:lnTo>
                    <a:lnTo>
                      <a:pt x="1" y="7"/>
                    </a:lnTo>
                    <a:lnTo>
                      <a:pt x="1" y="7"/>
                    </a:lnTo>
                    <a:lnTo>
                      <a:pt x="1" y="6"/>
                    </a:lnTo>
                    <a:lnTo>
                      <a:pt x="1" y="6"/>
                    </a:lnTo>
                    <a:lnTo>
                      <a:pt x="1" y="5"/>
                    </a:lnTo>
                    <a:lnTo>
                      <a:pt x="1" y="6"/>
                    </a:lnTo>
                    <a:lnTo>
                      <a:pt x="1" y="5"/>
                    </a:lnTo>
                    <a:lnTo>
                      <a:pt x="1" y="6"/>
                    </a:lnTo>
                    <a:lnTo>
                      <a:pt x="1" y="5"/>
                    </a:lnTo>
                    <a:lnTo>
                      <a:pt x="1" y="5"/>
                    </a:lnTo>
                    <a:lnTo>
                      <a:pt x="1" y="4"/>
                    </a:lnTo>
                    <a:lnTo>
                      <a:pt x="1" y="4"/>
                    </a:lnTo>
                    <a:lnTo>
                      <a:pt x="1" y="3"/>
                    </a:lnTo>
                    <a:lnTo>
                      <a:pt x="1" y="4"/>
                    </a:lnTo>
                    <a:lnTo>
                      <a:pt x="1" y="3"/>
                    </a:lnTo>
                    <a:lnTo>
                      <a:pt x="1" y="3"/>
                    </a:lnTo>
                    <a:lnTo>
                      <a:pt x="1" y="2"/>
                    </a:lnTo>
                    <a:lnTo>
                      <a:pt x="1" y="2"/>
                    </a:lnTo>
                  </a:path>
                </a:pathLst>
              </a:custGeom>
              <a:noFill/>
              <a:ln w="0">
                <a:solidFill>
                  <a:srgbClr val="3366FF"/>
                </a:solidFill>
                <a:prstDash val="solid"/>
                <a:round/>
                <a:headEnd/>
                <a:tailEnd/>
              </a:ln>
            </p:spPr>
            <p:txBody>
              <a:bodyPr/>
              <a:lstStyle/>
              <a:p>
                <a:endParaRPr lang="en-GB"/>
              </a:p>
            </p:txBody>
          </p:sp>
          <p:sp>
            <p:nvSpPr>
              <p:cNvPr id="186077" name="Freeform 733"/>
              <p:cNvSpPr>
                <a:spLocks/>
              </p:cNvSpPr>
              <p:nvPr/>
            </p:nvSpPr>
            <p:spPr bwMode="auto">
              <a:xfrm>
                <a:off x="3162" y="3491"/>
                <a:ext cx="1" cy="96"/>
              </a:xfrm>
              <a:custGeom>
                <a:avLst/>
                <a:gdLst/>
                <a:ahLst/>
                <a:cxnLst>
                  <a:cxn ang="0">
                    <a:pos x="0" y="14"/>
                  </a:cxn>
                  <a:cxn ang="0">
                    <a:pos x="0" y="13"/>
                  </a:cxn>
                  <a:cxn ang="0">
                    <a:pos x="0" y="14"/>
                  </a:cxn>
                  <a:cxn ang="0">
                    <a:pos x="0" y="13"/>
                  </a:cxn>
                  <a:cxn ang="0">
                    <a:pos x="0" y="13"/>
                  </a:cxn>
                  <a:cxn ang="0">
                    <a:pos x="0" y="10"/>
                  </a:cxn>
                  <a:cxn ang="0">
                    <a:pos x="0" y="10"/>
                  </a:cxn>
                  <a:cxn ang="0">
                    <a:pos x="0" y="8"/>
                  </a:cxn>
                  <a:cxn ang="0">
                    <a:pos x="0" y="8"/>
                  </a:cxn>
                  <a:cxn ang="0">
                    <a:pos x="0" y="9"/>
                  </a:cxn>
                  <a:cxn ang="0">
                    <a:pos x="0" y="9"/>
                  </a:cxn>
                  <a:cxn ang="0">
                    <a:pos x="0" y="8"/>
                  </a:cxn>
                  <a:cxn ang="0">
                    <a:pos x="0" y="8"/>
                  </a:cxn>
                  <a:cxn ang="0">
                    <a:pos x="0" y="8"/>
                  </a:cxn>
                  <a:cxn ang="0">
                    <a:pos x="0" y="11"/>
                  </a:cxn>
                  <a:cxn ang="0">
                    <a:pos x="0" y="9"/>
                  </a:cxn>
                  <a:cxn ang="0">
                    <a:pos x="0" y="7"/>
                  </a:cxn>
                  <a:cxn ang="0">
                    <a:pos x="0" y="5"/>
                  </a:cxn>
                  <a:cxn ang="0">
                    <a:pos x="0" y="6"/>
                  </a:cxn>
                  <a:cxn ang="0">
                    <a:pos x="0" y="5"/>
                  </a:cxn>
                  <a:cxn ang="0">
                    <a:pos x="0" y="5"/>
                  </a:cxn>
                  <a:cxn ang="0">
                    <a:pos x="0" y="8"/>
                  </a:cxn>
                  <a:cxn ang="0">
                    <a:pos x="0" y="8"/>
                  </a:cxn>
                  <a:cxn ang="0">
                    <a:pos x="0" y="7"/>
                  </a:cxn>
                  <a:cxn ang="0">
                    <a:pos x="0" y="10"/>
                  </a:cxn>
                  <a:cxn ang="0">
                    <a:pos x="0" y="8"/>
                  </a:cxn>
                  <a:cxn ang="0">
                    <a:pos x="0" y="6"/>
                  </a:cxn>
                  <a:cxn ang="0">
                    <a:pos x="0" y="6"/>
                  </a:cxn>
                  <a:cxn ang="0">
                    <a:pos x="0" y="5"/>
                  </a:cxn>
                  <a:cxn ang="0">
                    <a:pos x="0" y="6"/>
                  </a:cxn>
                  <a:cxn ang="0">
                    <a:pos x="0" y="7"/>
                  </a:cxn>
                  <a:cxn ang="0">
                    <a:pos x="0" y="3"/>
                  </a:cxn>
                  <a:cxn ang="0">
                    <a:pos x="0" y="3"/>
                  </a:cxn>
                  <a:cxn ang="0">
                    <a:pos x="0" y="2"/>
                  </a:cxn>
                  <a:cxn ang="0">
                    <a:pos x="0" y="0"/>
                  </a:cxn>
                  <a:cxn ang="0">
                    <a:pos x="0" y="1"/>
                  </a:cxn>
                  <a:cxn ang="0">
                    <a:pos x="0" y="0"/>
                  </a:cxn>
                  <a:cxn ang="0">
                    <a:pos x="0" y="1"/>
                  </a:cxn>
                  <a:cxn ang="0">
                    <a:pos x="0" y="4"/>
                  </a:cxn>
                  <a:cxn ang="0">
                    <a:pos x="0" y="3"/>
                  </a:cxn>
                  <a:cxn ang="0">
                    <a:pos x="0" y="4"/>
                  </a:cxn>
                  <a:cxn ang="0">
                    <a:pos x="0" y="4"/>
                  </a:cxn>
                  <a:cxn ang="0">
                    <a:pos x="0" y="0"/>
                  </a:cxn>
                  <a:cxn ang="0">
                    <a:pos x="0" y="2"/>
                  </a:cxn>
                  <a:cxn ang="0">
                    <a:pos x="0" y="5"/>
                  </a:cxn>
                  <a:cxn ang="0">
                    <a:pos x="0" y="2"/>
                  </a:cxn>
                  <a:cxn ang="0">
                    <a:pos x="0" y="2"/>
                  </a:cxn>
                  <a:cxn ang="0">
                    <a:pos x="0" y="3"/>
                  </a:cxn>
                  <a:cxn ang="0">
                    <a:pos x="0" y="5"/>
                  </a:cxn>
                  <a:cxn ang="0">
                    <a:pos x="0" y="6"/>
                  </a:cxn>
                  <a:cxn ang="0">
                    <a:pos x="0" y="6"/>
                  </a:cxn>
                  <a:cxn ang="0">
                    <a:pos x="0" y="5"/>
                  </a:cxn>
                  <a:cxn ang="0">
                    <a:pos x="0" y="4"/>
                  </a:cxn>
                  <a:cxn ang="0">
                    <a:pos x="0" y="3"/>
                  </a:cxn>
                  <a:cxn ang="0">
                    <a:pos x="0" y="9"/>
                  </a:cxn>
                  <a:cxn ang="0">
                    <a:pos x="0" y="11"/>
                  </a:cxn>
                  <a:cxn ang="0">
                    <a:pos x="0" y="11"/>
                  </a:cxn>
                  <a:cxn ang="0">
                    <a:pos x="0" y="12"/>
                  </a:cxn>
                  <a:cxn ang="0">
                    <a:pos x="0" y="9"/>
                  </a:cxn>
                  <a:cxn ang="0">
                    <a:pos x="0" y="8"/>
                  </a:cxn>
                  <a:cxn ang="0">
                    <a:pos x="0" y="10"/>
                  </a:cxn>
                  <a:cxn ang="0">
                    <a:pos x="0" y="7"/>
                  </a:cxn>
                  <a:cxn ang="0">
                    <a:pos x="0" y="9"/>
                  </a:cxn>
                </a:cxnLst>
                <a:rect l="0" t="0" r="r" b="b"/>
                <a:pathLst>
                  <a:path h="16">
                    <a:moveTo>
                      <a:pt x="0" y="13"/>
                    </a:moveTo>
                    <a:lnTo>
                      <a:pt x="0" y="13"/>
                    </a:lnTo>
                    <a:lnTo>
                      <a:pt x="0" y="13"/>
                    </a:lnTo>
                    <a:lnTo>
                      <a:pt x="0" y="13"/>
                    </a:lnTo>
                    <a:lnTo>
                      <a:pt x="0" y="14"/>
                    </a:lnTo>
                    <a:lnTo>
                      <a:pt x="0" y="13"/>
                    </a:lnTo>
                    <a:lnTo>
                      <a:pt x="0" y="14"/>
                    </a:lnTo>
                    <a:lnTo>
                      <a:pt x="0" y="13"/>
                    </a:lnTo>
                    <a:lnTo>
                      <a:pt x="0" y="13"/>
                    </a:lnTo>
                    <a:lnTo>
                      <a:pt x="0" y="13"/>
                    </a:lnTo>
                    <a:lnTo>
                      <a:pt x="0" y="14"/>
                    </a:lnTo>
                    <a:lnTo>
                      <a:pt x="0" y="14"/>
                    </a:lnTo>
                    <a:lnTo>
                      <a:pt x="0" y="13"/>
                    </a:lnTo>
                    <a:lnTo>
                      <a:pt x="0" y="14"/>
                    </a:lnTo>
                    <a:lnTo>
                      <a:pt x="0" y="14"/>
                    </a:lnTo>
                    <a:lnTo>
                      <a:pt x="0" y="14"/>
                    </a:lnTo>
                    <a:lnTo>
                      <a:pt x="0" y="14"/>
                    </a:lnTo>
                    <a:lnTo>
                      <a:pt x="0" y="15"/>
                    </a:lnTo>
                    <a:lnTo>
                      <a:pt x="0" y="14"/>
                    </a:lnTo>
                    <a:lnTo>
                      <a:pt x="0" y="14"/>
                    </a:lnTo>
                    <a:lnTo>
                      <a:pt x="0" y="13"/>
                    </a:lnTo>
                    <a:lnTo>
                      <a:pt x="0" y="13"/>
                    </a:lnTo>
                    <a:lnTo>
                      <a:pt x="0" y="14"/>
                    </a:lnTo>
                    <a:lnTo>
                      <a:pt x="0" y="14"/>
                    </a:lnTo>
                    <a:lnTo>
                      <a:pt x="0" y="14"/>
                    </a:lnTo>
                    <a:lnTo>
                      <a:pt x="0" y="13"/>
                    </a:lnTo>
                    <a:lnTo>
                      <a:pt x="0" y="14"/>
                    </a:lnTo>
                    <a:lnTo>
                      <a:pt x="0" y="13"/>
                    </a:lnTo>
                    <a:lnTo>
                      <a:pt x="0" y="14"/>
                    </a:lnTo>
                    <a:lnTo>
                      <a:pt x="0" y="14"/>
                    </a:lnTo>
                    <a:lnTo>
                      <a:pt x="0" y="14"/>
                    </a:lnTo>
                    <a:lnTo>
                      <a:pt x="0" y="14"/>
                    </a:lnTo>
                    <a:lnTo>
                      <a:pt x="0" y="14"/>
                    </a:lnTo>
                    <a:lnTo>
                      <a:pt x="0" y="14"/>
                    </a:lnTo>
                    <a:lnTo>
                      <a:pt x="0" y="14"/>
                    </a:lnTo>
                    <a:lnTo>
                      <a:pt x="0" y="15"/>
                    </a:lnTo>
                    <a:lnTo>
                      <a:pt x="0" y="15"/>
                    </a:lnTo>
                    <a:lnTo>
                      <a:pt x="0" y="15"/>
                    </a:lnTo>
                    <a:lnTo>
                      <a:pt x="0" y="16"/>
                    </a:lnTo>
                    <a:lnTo>
                      <a:pt x="0" y="16"/>
                    </a:lnTo>
                    <a:lnTo>
                      <a:pt x="0" y="15"/>
                    </a:lnTo>
                    <a:lnTo>
                      <a:pt x="0" y="14"/>
                    </a:lnTo>
                    <a:lnTo>
                      <a:pt x="0" y="14"/>
                    </a:lnTo>
                    <a:lnTo>
                      <a:pt x="0" y="13"/>
                    </a:lnTo>
                    <a:lnTo>
                      <a:pt x="0" y="13"/>
                    </a:lnTo>
                    <a:lnTo>
                      <a:pt x="0" y="13"/>
                    </a:lnTo>
                    <a:lnTo>
                      <a:pt x="0" y="14"/>
                    </a:lnTo>
                    <a:lnTo>
                      <a:pt x="0" y="13"/>
                    </a:lnTo>
                    <a:lnTo>
                      <a:pt x="0" y="14"/>
                    </a:lnTo>
                    <a:lnTo>
                      <a:pt x="0" y="14"/>
                    </a:lnTo>
                    <a:lnTo>
                      <a:pt x="0" y="14"/>
                    </a:lnTo>
                    <a:lnTo>
                      <a:pt x="0" y="13"/>
                    </a:lnTo>
                    <a:lnTo>
                      <a:pt x="0" y="14"/>
                    </a:lnTo>
                    <a:lnTo>
                      <a:pt x="0" y="13"/>
                    </a:lnTo>
                    <a:lnTo>
                      <a:pt x="0" y="13"/>
                    </a:lnTo>
                    <a:lnTo>
                      <a:pt x="0" y="13"/>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10"/>
                    </a:lnTo>
                    <a:lnTo>
                      <a:pt x="0" y="10"/>
                    </a:lnTo>
                    <a:lnTo>
                      <a:pt x="0" y="10"/>
                    </a:lnTo>
                    <a:lnTo>
                      <a:pt x="0" y="10"/>
                    </a:lnTo>
                    <a:lnTo>
                      <a:pt x="0" y="10"/>
                    </a:lnTo>
                    <a:lnTo>
                      <a:pt x="0" y="10"/>
                    </a:lnTo>
                    <a:lnTo>
                      <a:pt x="0" y="10"/>
                    </a:lnTo>
                    <a:lnTo>
                      <a:pt x="0" y="9"/>
                    </a:lnTo>
                    <a:lnTo>
                      <a:pt x="0" y="8"/>
                    </a:lnTo>
                    <a:lnTo>
                      <a:pt x="0" y="7"/>
                    </a:lnTo>
                    <a:lnTo>
                      <a:pt x="0" y="8"/>
                    </a:lnTo>
                    <a:lnTo>
                      <a:pt x="0" y="7"/>
                    </a:lnTo>
                    <a:lnTo>
                      <a:pt x="0" y="8"/>
                    </a:lnTo>
                    <a:lnTo>
                      <a:pt x="0" y="7"/>
                    </a:lnTo>
                    <a:lnTo>
                      <a:pt x="0" y="8"/>
                    </a:lnTo>
                    <a:lnTo>
                      <a:pt x="0" y="8"/>
                    </a:lnTo>
                    <a:lnTo>
                      <a:pt x="0" y="7"/>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9"/>
                    </a:lnTo>
                    <a:lnTo>
                      <a:pt x="0" y="10"/>
                    </a:lnTo>
                    <a:lnTo>
                      <a:pt x="0" y="9"/>
                    </a:lnTo>
                    <a:lnTo>
                      <a:pt x="0" y="10"/>
                    </a:lnTo>
                    <a:lnTo>
                      <a:pt x="0" y="10"/>
                    </a:lnTo>
                    <a:lnTo>
                      <a:pt x="0" y="9"/>
                    </a:lnTo>
                    <a:lnTo>
                      <a:pt x="0" y="9"/>
                    </a:lnTo>
                    <a:lnTo>
                      <a:pt x="0" y="9"/>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7"/>
                    </a:lnTo>
                    <a:lnTo>
                      <a:pt x="0" y="8"/>
                    </a:lnTo>
                    <a:lnTo>
                      <a:pt x="0" y="8"/>
                    </a:lnTo>
                    <a:lnTo>
                      <a:pt x="0" y="9"/>
                    </a:lnTo>
                    <a:lnTo>
                      <a:pt x="0" y="8"/>
                    </a:lnTo>
                    <a:lnTo>
                      <a:pt x="0" y="8"/>
                    </a:lnTo>
                    <a:lnTo>
                      <a:pt x="0" y="8"/>
                    </a:lnTo>
                    <a:lnTo>
                      <a:pt x="0" y="8"/>
                    </a:lnTo>
                    <a:lnTo>
                      <a:pt x="0" y="8"/>
                    </a:lnTo>
                    <a:lnTo>
                      <a:pt x="0" y="8"/>
                    </a:lnTo>
                    <a:lnTo>
                      <a:pt x="0" y="8"/>
                    </a:lnTo>
                    <a:lnTo>
                      <a:pt x="0" y="9"/>
                    </a:lnTo>
                    <a:lnTo>
                      <a:pt x="0" y="8"/>
                    </a:lnTo>
                    <a:lnTo>
                      <a:pt x="0" y="8"/>
                    </a:lnTo>
                    <a:lnTo>
                      <a:pt x="0" y="9"/>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10"/>
                    </a:lnTo>
                    <a:lnTo>
                      <a:pt x="0" y="10"/>
                    </a:lnTo>
                    <a:lnTo>
                      <a:pt x="0" y="10"/>
                    </a:lnTo>
                    <a:lnTo>
                      <a:pt x="0" y="11"/>
                    </a:lnTo>
                    <a:lnTo>
                      <a:pt x="0" y="11"/>
                    </a:lnTo>
                    <a:lnTo>
                      <a:pt x="0" y="10"/>
                    </a:lnTo>
                    <a:lnTo>
                      <a:pt x="0" y="10"/>
                    </a:lnTo>
                    <a:lnTo>
                      <a:pt x="0" y="10"/>
                    </a:lnTo>
                    <a:lnTo>
                      <a:pt x="0" y="11"/>
                    </a:lnTo>
                    <a:lnTo>
                      <a:pt x="0" y="11"/>
                    </a:lnTo>
                    <a:lnTo>
                      <a:pt x="0" y="10"/>
                    </a:lnTo>
                    <a:lnTo>
                      <a:pt x="0" y="11"/>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5"/>
                    </a:lnTo>
                    <a:lnTo>
                      <a:pt x="0" y="6"/>
                    </a:lnTo>
                    <a:lnTo>
                      <a:pt x="0" y="6"/>
                    </a:lnTo>
                    <a:lnTo>
                      <a:pt x="0" y="6"/>
                    </a:lnTo>
                    <a:lnTo>
                      <a:pt x="0" y="5"/>
                    </a:lnTo>
                    <a:lnTo>
                      <a:pt x="0" y="6"/>
                    </a:lnTo>
                    <a:lnTo>
                      <a:pt x="0" y="5"/>
                    </a:lnTo>
                    <a:lnTo>
                      <a:pt x="0" y="6"/>
                    </a:lnTo>
                    <a:lnTo>
                      <a:pt x="0" y="6"/>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6"/>
                    </a:lnTo>
                    <a:lnTo>
                      <a:pt x="0" y="5"/>
                    </a:lnTo>
                    <a:lnTo>
                      <a:pt x="0" y="5"/>
                    </a:lnTo>
                    <a:lnTo>
                      <a:pt x="0" y="6"/>
                    </a:lnTo>
                    <a:lnTo>
                      <a:pt x="0" y="6"/>
                    </a:lnTo>
                    <a:lnTo>
                      <a:pt x="0" y="7"/>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8"/>
                    </a:lnTo>
                    <a:lnTo>
                      <a:pt x="0" y="8"/>
                    </a:lnTo>
                    <a:lnTo>
                      <a:pt x="0" y="8"/>
                    </a:lnTo>
                    <a:lnTo>
                      <a:pt x="0" y="9"/>
                    </a:lnTo>
                    <a:lnTo>
                      <a:pt x="0" y="9"/>
                    </a:lnTo>
                    <a:lnTo>
                      <a:pt x="0" y="9"/>
                    </a:lnTo>
                    <a:lnTo>
                      <a:pt x="0" y="9"/>
                    </a:lnTo>
                    <a:lnTo>
                      <a:pt x="0" y="10"/>
                    </a:lnTo>
                    <a:lnTo>
                      <a:pt x="0" y="9"/>
                    </a:lnTo>
                    <a:lnTo>
                      <a:pt x="0" y="10"/>
                    </a:lnTo>
                    <a:lnTo>
                      <a:pt x="0" y="10"/>
                    </a:lnTo>
                    <a:lnTo>
                      <a:pt x="0" y="11"/>
                    </a:lnTo>
                    <a:lnTo>
                      <a:pt x="0" y="11"/>
                    </a:lnTo>
                    <a:lnTo>
                      <a:pt x="0" y="11"/>
                    </a:lnTo>
                    <a:lnTo>
                      <a:pt x="0" y="11"/>
                    </a:lnTo>
                    <a:lnTo>
                      <a:pt x="0" y="11"/>
                    </a:lnTo>
                    <a:lnTo>
                      <a:pt x="0" y="11"/>
                    </a:lnTo>
                    <a:lnTo>
                      <a:pt x="0" y="10"/>
                    </a:lnTo>
                    <a:lnTo>
                      <a:pt x="0" y="9"/>
                    </a:lnTo>
                    <a:lnTo>
                      <a:pt x="0" y="10"/>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6"/>
                    </a:lnTo>
                    <a:lnTo>
                      <a:pt x="0" y="7"/>
                    </a:lnTo>
                    <a:lnTo>
                      <a:pt x="0" y="8"/>
                    </a:lnTo>
                    <a:lnTo>
                      <a:pt x="0" y="7"/>
                    </a:lnTo>
                    <a:lnTo>
                      <a:pt x="0" y="8"/>
                    </a:lnTo>
                    <a:lnTo>
                      <a:pt x="0" y="8"/>
                    </a:lnTo>
                    <a:lnTo>
                      <a:pt x="0" y="8"/>
                    </a:lnTo>
                    <a:lnTo>
                      <a:pt x="0" y="7"/>
                    </a:lnTo>
                    <a:lnTo>
                      <a:pt x="0" y="8"/>
                    </a:lnTo>
                    <a:lnTo>
                      <a:pt x="0" y="7"/>
                    </a:lnTo>
                    <a:lnTo>
                      <a:pt x="0" y="7"/>
                    </a:lnTo>
                    <a:lnTo>
                      <a:pt x="0" y="6"/>
                    </a:lnTo>
                    <a:lnTo>
                      <a:pt x="0" y="7"/>
                    </a:lnTo>
                    <a:lnTo>
                      <a:pt x="0" y="6"/>
                    </a:lnTo>
                    <a:lnTo>
                      <a:pt x="0" y="6"/>
                    </a:lnTo>
                    <a:lnTo>
                      <a:pt x="0" y="7"/>
                    </a:lnTo>
                    <a:lnTo>
                      <a:pt x="0" y="6"/>
                    </a:lnTo>
                    <a:lnTo>
                      <a:pt x="0" y="6"/>
                    </a:lnTo>
                    <a:lnTo>
                      <a:pt x="0" y="5"/>
                    </a:lnTo>
                    <a:lnTo>
                      <a:pt x="0" y="5"/>
                    </a:lnTo>
                    <a:lnTo>
                      <a:pt x="0" y="4"/>
                    </a:lnTo>
                    <a:lnTo>
                      <a:pt x="0" y="5"/>
                    </a:lnTo>
                    <a:lnTo>
                      <a:pt x="0" y="5"/>
                    </a:lnTo>
                    <a:lnTo>
                      <a:pt x="0" y="5"/>
                    </a:lnTo>
                    <a:lnTo>
                      <a:pt x="0" y="5"/>
                    </a:lnTo>
                    <a:lnTo>
                      <a:pt x="0" y="4"/>
                    </a:lnTo>
                    <a:lnTo>
                      <a:pt x="0" y="4"/>
                    </a:lnTo>
                    <a:lnTo>
                      <a:pt x="0" y="5"/>
                    </a:lnTo>
                    <a:lnTo>
                      <a:pt x="0" y="5"/>
                    </a:lnTo>
                    <a:lnTo>
                      <a:pt x="0" y="4"/>
                    </a:lnTo>
                    <a:lnTo>
                      <a:pt x="0" y="4"/>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8"/>
                    </a:lnTo>
                    <a:lnTo>
                      <a:pt x="0" y="7"/>
                    </a:lnTo>
                    <a:lnTo>
                      <a:pt x="0" y="7"/>
                    </a:lnTo>
                    <a:lnTo>
                      <a:pt x="0" y="7"/>
                    </a:lnTo>
                    <a:lnTo>
                      <a:pt x="0" y="6"/>
                    </a:lnTo>
                    <a:lnTo>
                      <a:pt x="0" y="6"/>
                    </a:lnTo>
                    <a:lnTo>
                      <a:pt x="0" y="5"/>
                    </a:lnTo>
                    <a:lnTo>
                      <a:pt x="0" y="5"/>
                    </a:lnTo>
                    <a:lnTo>
                      <a:pt x="0" y="4"/>
                    </a:lnTo>
                    <a:lnTo>
                      <a:pt x="0" y="3"/>
                    </a:lnTo>
                    <a:lnTo>
                      <a:pt x="0" y="3"/>
                    </a:lnTo>
                    <a:lnTo>
                      <a:pt x="0" y="3"/>
                    </a:lnTo>
                    <a:lnTo>
                      <a:pt x="0" y="3"/>
                    </a:lnTo>
                    <a:lnTo>
                      <a:pt x="0" y="3"/>
                    </a:lnTo>
                    <a:lnTo>
                      <a:pt x="0" y="3"/>
                    </a:lnTo>
                    <a:lnTo>
                      <a:pt x="0" y="2"/>
                    </a:lnTo>
                    <a:lnTo>
                      <a:pt x="0" y="2"/>
                    </a:lnTo>
                    <a:lnTo>
                      <a:pt x="0" y="3"/>
                    </a:lnTo>
                    <a:lnTo>
                      <a:pt x="0" y="3"/>
                    </a:lnTo>
                    <a:lnTo>
                      <a:pt x="0" y="2"/>
                    </a:lnTo>
                    <a:lnTo>
                      <a:pt x="0" y="3"/>
                    </a:lnTo>
                    <a:lnTo>
                      <a:pt x="0" y="3"/>
                    </a:lnTo>
                    <a:lnTo>
                      <a:pt x="0" y="3"/>
                    </a:lnTo>
                    <a:lnTo>
                      <a:pt x="0" y="3"/>
                    </a:lnTo>
                    <a:lnTo>
                      <a:pt x="0" y="3"/>
                    </a:lnTo>
                    <a:lnTo>
                      <a:pt x="0" y="3"/>
                    </a:lnTo>
                    <a:lnTo>
                      <a:pt x="0" y="2"/>
                    </a:lnTo>
                    <a:lnTo>
                      <a:pt x="0" y="3"/>
                    </a:lnTo>
                    <a:lnTo>
                      <a:pt x="0" y="2"/>
                    </a:lnTo>
                    <a:lnTo>
                      <a:pt x="0" y="2"/>
                    </a:lnTo>
                    <a:lnTo>
                      <a:pt x="0" y="3"/>
                    </a:lnTo>
                    <a:lnTo>
                      <a:pt x="0" y="2"/>
                    </a:lnTo>
                    <a:lnTo>
                      <a:pt x="0" y="2"/>
                    </a:lnTo>
                    <a:lnTo>
                      <a:pt x="0" y="2"/>
                    </a:lnTo>
                    <a:lnTo>
                      <a:pt x="0" y="0"/>
                    </a:lnTo>
                    <a:lnTo>
                      <a:pt x="0" y="1"/>
                    </a:lnTo>
                    <a:lnTo>
                      <a:pt x="0" y="0"/>
                    </a:lnTo>
                    <a:lnTo>
                      <a:pt x="0" y="1"/>
                    </a:lnTo>
                    <a:lnTo>
                      <a:pt x="0" y="1"/>
                    </a:lnTo>
                    <a:lnTo>
                      <a:pt x="0" y="1"/>
                    </a:lnTo>
                    <a:lnTo>
                      <a:pt x="0" y="0"/>
                    </a:lnTo>
                    <a:lnTo>
                      <a:pt x="0" y="1"/>
                    </a:lnTo>
                    <a:lnTo>
                      <a:pt x="0" y="0"/>
                    </a:lnTo>
                    <a:lnTo>
                      <a:pt x="0" y="0"/>
                    </a:lnTo>
                    <a:lnTo>
                      <a:pt x="0" y="0"/>
                    </a:lnTo>
                    <a:lnTo>
                      <a:pt x="0" y="0"/>
                    </a:lnTo>
                    <a:lnTo>
                      <a:pt x="0" y="1"/>
                    </a:lnTo>
                    <a:lnTo>
                      <a:pt x="0" y="0"/>
                    </a:lnTo>
                    <a:lnTo>
                      <a:pt x="0" y="0"/>
                    </a:lnTo>
                    <a:lnTo>
                      <a:pt x="0" y="0"/>
                    </a:lnTo>
                    <a:lnTo>
                      <a:pt x="0" y="1"/>
                    </a:lnTo>
                    <a:lnTo>
                      <a:pt x="0" y="1"/>
                    </a:lnTo>
                    <a:lnTo>
                      <a:pt x="0" y="0"/>
                    </a:lnTo>
                    <a:lnTo>
                      <a:pt x="0" y="0"/>
                    </a:lnTo>
                    <a:lnTo>
                      <a:pt x="0" y="1"/>
                    </a:lnTo>
                    <a:lnTo>
                      <a:pt x="0" y="1"/>
                    </a:lnTo>
                    <a:lnTo>
                      <a:pt x="0" y="0"/>
                    </a:lnTo>
                    <a:lnTo>
                      <a:pt x="0" y="0"/>
                    </a:lnTo>
                    <a:lnTo>
                      <a:pt x="0" y="0"/>
                    </a:lnTo>
                    <a:lnTo>
                      <a:pt x="0" y="0"/>
                    </a:lnTo>
                    <a:lnTo>
                      <a:pt x="0" y="1"/>
                    </a:lnTo>
                    <a:lnTo>
                      <a:pt x="0" y="0"/>
                    </a:lnTo>
                    <a:lnTo>
                      <a:pt x="0" y="0"/>
                    </a:lnTo>
                    <a:lnTo>
                      <a:pt x="0" y="0"/>
                    </a:lnTo>
                    <a:lnTo>
                      <a:pt x="0" y="0"/>
                    </a:lnTo>
                    <a:lnTo>
                      <a:pt x="0" y="0"/>
                    </a:lnTo>
                    <a:lnTo>
                      <a:pt x="0" y="0"/>
                    </a:lnTo>
                    <a:lnTo>
                      <a:pt x="0" y="0"/>
                    </a:lnTo>
                    <a:lnTo>
                      <a:pt x="0" y="1"/>
                    </a:lnTo>
                    <a:lnTo>
                      <a:pt x="0" y="0"/>
                    </a:lnTo>
                    <a:lnTo>
                      <a:pt x="0" y="0"/>
                    </a:lnTo>
                    <a:lnTo>
                      <a:pt x="0" y="0"/>
                    </a:lnTo>
                    <a:lnTo>
                      <a:pt x="0" y="0"/>
                    </a:lnTo>
                    <a:lnTo>
                      <a:pt x="0" y="0"/>
                    </a:lnTo>
                    <a:lnTo>
                      <a:pt x="0" y="0"/>
                    </a:lnTo>
                    <a:lnTo>
                      <a:pt x="0" y="0"/>
                    </a:lnTo>
                    <a:lnTo>
                      <a:pt x="0" y="1"/>
                    </a:lnTo>
                    <a:lnTo>
                      <a:pt x="0" y="1"/>
                    </a:lnTo>
                    <a:lnTo>
                      <a:pt x="0" y="2"/>
                    </a:lnTo>
                    <a:lnTo>
                      <a:pt x="0" y="2"/>
                    </a:lnTo>
                    <a:lnTo>
                      <a:pt x="0" y="2"/>
                    </a:lnTo>
                    <a:lnTo>
                      <a:pt x="0" y="2"/>
                    </a:lnTo>
                    <a:lnTo>
                      <a:pt x="0" y="2"/>
                    </a:lnTo>
                    <a:lnTo>
                      <a:pt x="0" y="3"/>
                    </a:lnTo>
                    <a:lnTo>
                      <a:pt x="0" y="3"/>
                    </a:lnTo>
                    <a:lnTo>
                      <a:pt x="0" y="3"/>
                    </a:lnTo>
                    <a:lnTo>
                      <a:pt x="0" y="4"/>
                    </a:lnTo>
                    <a:lnTo>
                      <a:pt x="0" y="4"/>
                    </a:lnTo>
                    <a:lnTo>
                      <a:pt x="0" y="4"/>
                    </a:lnTo>
                    <a:lnTo>
                      <a:pt x="0" y="5"/>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2"/>
                    </a:lnTo>
                    <a:lnTo>
                      <a:pt x="0" y="2"/>
                    </a:lnTo>
                    <a:lnTo>
                      <a:pt x="0" y="3"/>
                    </a:lnTo>
                    <a:lnTo>
                      <a:pt x="0" y="3"/>
                    </a:lnTo>
                    <a:lnTo>
                      <a:pt x="0" y="3"/>
                    </a:lnTo>
                    <a:lnTo>
                      <a:pt x="0" y="4"/>
                    </a:lnTo>
                    <a:lnTo>
                      <a:pt x="0" y="4"/>
                    </a:lnTo>
                    <a:lnTo>
                      <a:pt x="0" y="3"/>
                    </a:lnTo>
                    <a:lnTo>
                      <a:pt x="0" y="3"/>
                    </a:lnTo>
                    <a:lnTo>
                      <a:pt x="0" y="3"/>
                    </a:lnTo>
                    <a:lnTo>
                      <a:pt x="0" y="3"/>
                    </a:lnTo>
                    <a:lnTo>
                      <a:pt x="0" y="3"/>
                    </a:lnTo>
                    <a:lnTo>
                      <a:pt x="0" y="3"/>
                    </a:lnTo>
                    <a:lnTo>
                      <a:pt x="0" y="3"/>
                    </a:lnTo>
                    <a:lnTo>
                      <a:pt x="0" y="4"/>
                    </a:lnTo>
                    <a:lnTo>
                      <a:pt x="0" y="4"/>
                    </a:lnTo>
                    <a:lnTo>
                      <a:pt x="0" y="4"/>
                    </a:lnTo>
                    <a:lnTo>
                      <a:pt x="0" y="4"/>
                    </a:lnTo>
                    <a:lnTo>
                      <a:pt x="0" y="3"/>
                    </a:lnTo>
                    <a:lnTo>
                      <a:pt x="0" y="3"/>
                    </a:lnTo>
                    <a:lnTo>
                      <a:pt x="0" y="2"/>
                    </a:lnTo>
                    <a:lnTo>
                      <a:pt x="0" y="1"/>
                    </a:lnTo>
                    <a:lnTo>
                      <a:pt x="0" y="2"/>
                    </a:lnTo>
                    <a:lnTo>
                      <a:pt x="0" y="1"/>
                    </a:lnTo>
                    <a:lnTo>
                      <a:pt x="0" y="1"/>
                    </a:lnTo>
                    <a:lnTo>
                      <a:pt x="0" y="1"/>
                    </a:lnTo>
                    <a:lnTo>
                      <a:pt x="0" y="1"/>
                    </a:lnTo>
                    <a:lnTo>
                      <a:pt x="0" y="0"/>
                    </a:lnTo>
                    <a:lnTo>
                      <a:pt x="0" y="0"/>
                    </a:lnTo>
                    <a:lnTo>
                      <a:pt x="0" y="0"/>
                    </a:lnTo>
                    <a:lnTo>
                      <a:pt x="0" y="0"/>
                    </a:lnTo>
                    <a:lnTo>
                      <a:pt x="0" y="0"/>
                    </a:lnTo>
                    <a:lnTo>
                      <a:pt x="0" y="0"/>
                    </a:lnTo>
                    <a:lnTo>
                      <a:pt x="0" y="1"/>
                    </a:lnTo>
                    <a:lnTo>
                      <a:pt x="0" y="1"/>
                    </a:lnTo>
                    <a:lnTo>
                      <a:pt x="0" y="1"/>
                    </a:lnTo>
                    <a:lnTo>
                      <a:pt x="0" y="2"/>
                    </a:lnTo>
                    <a:lnTo>
                      <a:pt x="0" y="2"/>
                    </a:lnTo>
                    <a:lnTo>
                      <a:pt x="0" y="2"/>
                    </a:lnTo>
                    <a:lnTo>
                      <a:pt x="0" y="3"/>
                    </a:lnTo>
                    <a:lnTo>
                      <a:pt x="0" y="3"/>
                    </a:lnTo>
                    <a:lnTo>
                      <a:pt x="0" y="3"/>
                    </a:lnTo>
                    <a:lnTo>
                      <a:pt x="0" y="3"/>
                    </a:lnTo>
                    <a:lnTo>
                      <a:pt x="0" y="4"/>
                    </a:lnTo>
                    <a:lnTo>
                      <a:pt x="0" y="3"/>
                    </a:lnTo>
                    <a:lnTo>
                      <a:pt x="0" y="4"/>
                    </a:lnTo>
                    <a:lnTo>
                      <a:pt x="0" y="4"/>
                    </a:lnTo>
                    <a:lnTo>
                      <a:pt x="0" y="5"/>
                    </a:lnTo>
                    <a:lnTo>
                      <a:pt x="0" y="5"/>
                    </a:lnTo>
                    <a:lnTo>
                      <a:pt x="0" y="5"/>
                    </a:lnTo>
                    <a:lnTo>
                      <a:pt x="0" y="5"/>
                    </a:lnTo>
                    <a:lnTo>
                      <a:pt x="0" y="4"/>
                    </a:lnTo>
                    <a:lnTo>
                      <a:pt x="0" y="5"/>
                    </a:lnTo>
                    <a:lnTo>
                      <a:pt x="0" y="5"/>
                    </a:lnTo>
                    <a:lnTo>
                      <a:pt x="0" y="5"/>
                    </a:lnTo>
                    <a:lnTo>
                      <a:pt x="0" y="5"/>
                    </a:lnTo>
                    <a:lnTo>
                      <a:pt x="0" y="4"/>
                    </a:lnTo>
                    <a:lnTo>
                      <a:pt x="0" y="4"/>
                    </a:lnTo>
                    <a:lnTo>
                      <a:pt x="0" y="4"/>
                    </a:lnTo>
                    <a:lnTo>
                      <a:pt x="0" y="3"/>
                    </a:lnTo>
                    <a:lnTo>
                      <a:pt x="0" y="2"/>
                    </a:lnTo>
                    <a:lnTo>
                      <a:pt x="0" y="2"/>
                    </a:lnTo>
                    <a:lnTo>
                      <a:pt x="0" y="1"/>
                    </a:lnTo>
                    <a:lnTo>
                      <a:pt x="0" y="1"/>
                    </a:lnTo>
                    <a:lnTo>
                      <a:pt x="0" y="0"/>
                    </a:lnTo>
                    <a:lnTo>
                      <a:pt x="0" y="0"/>
                    </a:lnTo>
                    <a:lnTo>
                      <a:pt x="0" y="0"/>
                    </a:lnTo>
                    <a:lnTo>
                      <a:pt x="0" y="1"/>
                    </a:lnTo>
                    <a:lnTo>
                      <a:pt x="0" y="1"/>
                    </a:lnTo>
                    <a:lnTo>
                      <a:pt x="0" y="2"/>
                    </a:lnTo>
                    <a:lnTo>
                      <a:pt x="0" y="1"/>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5"/>
                    </a:lnTo>
                    <a:lnTo>
                      <a:pt x="0" y="6"/>
                    </a:lnTo>
                    <a:lnTo>
                      <a:pt x="0" y="6"/>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5"/>
                    </a:lnTo>
                    <a:lnTo>
                      <a:pt x="0" y="4"/>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4"/>
                    </a:lnTo>
                    <a:lnTo>
                      <a:pt x="0" y="4"/>
                    </a:lnTo>
                    <a:lnTo>
                      <a:pt x="0" y="5"/>
                    </a:lnTo>
                    <a:lnTo>
                      <a:pt x="0" y="6"/>
                    </a:lnTo>
                    <a:lnTo>
                      <a:pt x="0" y="7"/>
                    </a:lnTo>
                    <a:lnTo>
                      <a:pt x="0" y="7"/>
                    </a:lnTo>
                    <a:lnTo>
                      <a:pt x="0" y="8"/>
                    </a:lnTo>
                    <a:lnTo>
                      <a:pt x="0" y="8"/>
                    </a:lnTo>
                    <a:lnTo>
                      <a:pt x="0" y="9"/>
                    </a:lnTo>
                    <a:lnTo>
                      <a:pt x="0" y="9"/>
                    </a:lnTo>
                    <a:lnTo>
                      <a:pt x="0" y="10"/>
                    </a:lnTo>
                    <a:lnTo>
                      <a:pt x="0" y="9"/>
                    </a:lnTo>
                    <a:lnTo>
                      <a:pt x="0" y="10"/>
                    </a:lnTo>
                    <a:lnTo>
                      <a:pt x="0" y="9"/>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1"/>
                    </a:lnTo>
                    <a:lnTo>
                      <a:pt x="0" y="11"/>
                    </a:lnTo>
                    <a:lnTo>
                      <a:pt x="0" y="11"/>
                    </a:lnTo>
                    <a:lnTo>
                      <a:pt x="0" y="11"/>
                    </a:lnTo>
                    <a:lnTo>
                      <a:pt x="0" y="11"/>
                    </a:lnTo>
                    <a:lnTo>
                      <a:pt x="0" y="11"/>
                    </a:lnTo>
                    <a:lnTo>
                      <a:pt x="0" y="11"/>
                    </a:lnTo>
                    <a:lnTo>
                      <a:pt x="0" y="11"/>
                    </a:lnTo>
                    <a:lnTo>
                      <a:pt x="0" y="11"/>
                    </a:lnTo>
                    <a:lnTo>
                      <a:pt x="0" y="12"/>
                    </a:lnTo>
                    <a:lnTo>
                      <a:pt x="0" y="12"/>
                    </a:lnTo>
                    <a:lnTo>
                      <a:pt x="0" y="11"/>
                    </a:lnTo>
                    <a:lnTo>
                      <a:pt x="0" y="11"/>
                    </a:lnTo>
                    <a:lnTo>
                      <a:pt x="0" y="12"/>
                    </a:lnTo>
                    <a:lnTo>
                      <a:pt x="0" y="11"/>
                    </a:lnTo>
                    <a:lnTo>
                      <a:pt x="0" y="11"/>
                    </a:lnTo>
                    <a:lnTo>
                      <a:pt x="0" y="10"/>
                    </a:lnTo>
                    <a:lnTo>
                      <a:pt x="0" y="11"/>
                    </a:lnTo>
                    <a:lnTo>
                      <a:pt x="0" y="10"/>
                    </a:lnTo>
                    <a:lnTo>
                      <a:pt x="0" y="10"/>
                    </a:lnTo>
                    <a:lnTo>
                      <a:pt x="0" y="10"/>
                    </a:lnTo>
                    <a:lnTo>
                      <a:pt x="0" y="10"/>
                    </a:lnTo>
                    <a:lnTo>
                      <a:pt x="0" y="10"/>
                    </a:lnTo>
                    <a:lnTo>
                      <a:pt x="0" y="9"/>
                    </a:lnTo>
                    <a:lnTo>
                      <a:pt x="0" y="9"/>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9"/>
                    </a:lnTo>
                    <a:lnTo>
                      <a:pt x="0" y="9"/>
                    </a:lnTo>
                    <a:lnTo>
                      <a:pt x="0" y="9"/>
                    </a:lnTo>
                    <a:lnTo>
                      <a:pt x="0" y="10"/>
                    </a:lnTo>
                    <a:lnTo>
                      <a:pt x="0" y="10"/>
                    </a:lnTo>
                    <a:lnTo>
                      <a:pt x="0" y="10"/>
                    </a:lnTo>
                    <a:lnTo>
                      <a:pt x="0" y="9"/>
                    </a:lnTo>
                    <a:lnTo>
                      <a:pt x="0" y="10"/>
                    </a:lnTo>
                    <a:lnTo>
                      <a:pt x="0" y="9"/>
                    </a:lnTo>
                    <a:lnTo>
                      <a:pt x="0" y="10"/>
                    </a:lnTo>
                    <a:lnTo>
                      <a:pt x="0" y="10"/>
                    </a:lnTo>
                    <a:lnTo>
                      <a:pt x="0" y="10"/>
                    </a:lnTo>
                    <a:lnTo>
                      <a:pt x="0" y="9"/>
                    </a:lnTo>
                    <a:lnTo>
                      <a:pt x="0" y="8"/>
                    </a:lnTo>
                    <a:lnTo>
                      <a:pt x="0" y="7"/>
                    </a:lnTo>
                    <a:lnTo>
                      <a:pt x="0" y="7"/>
                    </a:lnTo>
                    <a:lnTo>
                      <a:pt x="0" y="6"/>
                    </a:lnTo>
                    <a:lnTo>
                      <a:pt x="0" y="6"/>
                    </a:lnTo>
                    <a:lnTo>
                      <a:pt x="0" y="7"/>
                    </a:lnTo>
                    <a:lnTo>
                      <a:pt x="0" y="6"/>
                    </a:lnTo>
                    <a:lnTo>
                      <a:pt x="0" y="7"/>
                    </a:lnTo>
                    <a:lnTo>
                      <a:pt x="0" y="6"/>
                    </a:lnTo>
                    <a:lnTo>
                      <a:pt x="0" y="7"/>
                    </a:lnTo>
                    <a:lnTo>
                      <a:pt x="0" y="7"/>
                    </a:lnTo>
                    <a:lnTo>
                      <a:pt x="0" y="7"/>
                    </a:lnTo>
                    <a:lnTo>
                      <a:pt x="0" y="8"/>
                    </a:lnTo>
                    <a:lnTo>
                      <a:pt x="0" y="9"/>
                    </a:lnTo>
                    <a:lnTo>
                      <a:pt x="0" y="9"/>
                    </a:lnTo>
                    <a:lnTo>
                      <a:pt x="0" y="9"/>
                    </a:lnTo>
                    <a:lnTo>
                      <a:pt x="0" y="9"/>
                    </a:lnTo>
                    <a:lnTo>
                      <a:pt x="0" y="8"/>
                    </a:lnTo>
                    <a:lnTo>
                      <a:pt x="0" y="9"/>
                    </a:lnTo>
                    <a:lnTo>
                      <a:pt x="0" y="9"/>
                    </a:lnTo>
                    <a:lnTo>
                      <a:pt x="0" y="9"/>
                    </a:lnTo>
                    <a:lnTo>
                      <a:pt x="0" y="8"/>
                    </a:lnTo>
                    <a:lnTo>
                      <a:pt x="0" y="9"/>
                    </a:lnTo>
                    <a:lnTo>
                      <a:pt x="0" y="8"/>
                    </a:lnTo>
                    <a:lnTo>
                      <a:pt x="0" y="8"/>
                    </a:lnTo>
                    <a:lnTo>
                      <a:pt x="0" y="8"/>
                    </a:lnTo>
                  </a:path>
                </a:pathLst>
              </a:custGeom>
              <a:noFill/>
              <a:ln w="0">
                <a:solidFill>
                  <a:srgbClr val="3366FF"/>
                </a:solidFill>
                <a:prstDash val="solid"/>
                <a:round/>
                <a:headEnd/>
                <a:tailEnd/>
              </a:ln>
            </p:spPr>
            <p:txBody>
              <a:bodyPr/>
              <a:lstStyle/>
              <a:p>
                <a:endParaRPr lang="en-GB"/>
              </a:p>
            </p:txBody>
          </p:sp>
          <p:sp>
            <p:nvSpPr>
              <p:cNvPr id="186078" name="Freeform 734"/>
              <p:cNvSpPr>
                <a:spLocks/>
              </p:cNvSpPr>
              <p:nvPr/>
            </p:nvSpPr>
            <p:spPr bwMode="auto">
              <a:xfrm>
                <a:off x="3162" y="3509"/>
                <a:ext cx="6" cy="60"/>
              </a:xfrm>
              <a:custGeom>
                <a:avLst/>
                <a:gdLst/>
                <a:ahLst/>
                <a:cxnLst>
                  <a:cxn ang="0">
                    <a:pos x="0" y="3"/>
                  </a:cxn>
                  <a:cxn ang="0">
                    <a:pos x="0" y="5"/>
                  </a:cxn>
                  <a:cxn ang="0">
                    <a:pos x="0" y="2"/>
                  </a:cxn>
                  <a:cxn ang="0">
                    <a:pos x="0" y="4"/>
                  </a:cxn>
                  <a:cxn ang="0">
                    <a:pos x="0" y="2"/>
                  </a:cxn>
                  <a:cxn ang="0">
                    <a:pos x="0" y="0"/>
                  </a:cxn>
                  <a:cxn ang="0">
                    <a:pos x="0" y="4"/>
                  </a:cxn>
                  <a:cxn ang="0">
                    <a:pos x="0" y="3"/>
                  </a:cxn>
                  <a:cxn ang="0">
                    <a:pos x="0" y="4"/>
                  </a:cxn>
                  <a:cxn ang="0">
                    <a:pos x="0" y="5"/>
                  </a:cxn>
                  <a:cxn ang="0">
                    <a:pos x="0" y="7"/>
                  </a:cxn>
                  <a:cxn ang="0">
                    <a:pos x="0" y="7"/>
                  </a:cxn>
                  <a:cxn ang="0">
                    <a:pos x="0" y="8"/>
                  </a:cxn>
                  <a:cxn ang="0">
                    <a:pos x="0" y="7"/>
                  </a:cxn>
                  <a:cxn ang="0">
                    <a:pos x="0" y="8"/>
                  </a:cxn>
                  <a:cxn ang="0">
                    <a:pos x="0" y="7"/>
                  </a:cxn>
                  <a:cxn ang="0">
                    <a:pos x="0" y="10"/>
                  </a:cxn>
                  <a:cxn ang="0">
                    <a:pos x="0" y="6"/>
                  </a:cxn>
                  <a:cxn ang="0">
                    <a:pos x="0" y="3"/>
                  </a:cxn>
                  <a:cxn ang="0">
                    <a:pos x="0" y="5"/>
                  </a:cxn>
                  <a:cxn ang="0">
                    <a:pos x="0" y="5"/>
                  </a:cxn>
                  <a:cxn ang="0">
                    <a:pos x="0" y="8"/>
                  </a:cxn>
                  <a:cxn ang="0">
                    <a:pos x="0" y="5"/>
                  </a:cxn>
                  <a:cxn ang="0">
                    <a:pos x="0" y="7"/>
                  </a:cxn>
                  <a:cxn ang="0">
                    <a:pos x="0" y="8"/>
                  </a:cxn>
                  <a:cxn ang="0">
                    <a:pos x="0" y="5"/>
                  </a:cxn>
                  <a:cxn ang="0">
                    <a:pos x="0" y="2"/>
                  </a:cxn>
                  <a:cxn ang="0">
                    <a:pos x="0" y="0"/>
                  </a:cxn>
                  <a:cxn ang="0">
                    <a:pos x="0" y="1"/>
                  </a:cxn>
                  <a:cxn ang="0">
                    <a:pos x="0" y="3"/>
                  </a:cxn>
                  <a:cxn ang="0">
                    <a:pos x="0" y="4"/>
                  </a:cxn>
                  <a:cxn ang="0">
                    <a:pos x="1" y="5"/>
                  </a:cxn>
                  <a:cxn ang="0">
                    <a:pos x="1" y="3"/>
                  </a:cxn>
                  <a:cxn ang="0">
                    <a:pos x="1" y="2"/>
                  </a:cxn>
                  <a:cxn ang="0">
                    <a:pos x="1" y="5"/>
                  </a:cxn>
                  <a:cxn ang="0">
                    <a:pos x="1" y="5"/>
                  </a:cxn>
                  <a:cxn ang="0">
                    <a:pos x="1" y="2"/>
                  </a:cxn>
                  <a:cxn ang="0">
                    <a:pos x="1" y="4"/>
                  </a:cxn>
                  <a:cxn ang="0">
                    <a:pos x="1" y="3"/>
                  </a:cxn>
                  <a:cxn ang="0">
                    <a:pos x="1" y="4"/>
                  </a:cxn>
                  <a:cxn ang="0">
                    <a:pos x="1" y="2"/>
                  </a:cxn>
                  <a:cxn ang="0">
                    <a:pos x="1" y="2"/>
                  </a:cxn>
                  <a:cxn ang="0">
                    <a:pos x="1" y="3"/>
                  </a:cxn>
                  <a:cxn ang="0">
                    <a:pos x="1" y="5"/>
                  </a:cxn>
                  <a:cxn ang="0">
                    <a:pos x="1" y="6"/>
                  </a:cxn>
                  <a:cxn ang="0">
                    <a:pos x="1" y="4"/>
                  </a:cxn>
                  <a:cxn ang="0">
                    <a:pos x="1" y="6"/>
                  </a:cxn>
                  <a:cxn ang="0">
                    <a:pos x="1" y="5"/>
                  </a:cxn>
                  <a:cxn ang="0">
                    <a:pos x="1" y="5"/>
                  </a:cxn>
                  <a:cxn ang="0">
                    <a:pos x="1" y="7"/>
                  </a:cxn>
                  <a:cxn ang="0">
                    <a:pos x="1" y="4"/>
                  </a:cxn>
                  <a:cxn ang="0">
                    <a:pos x="1" y="5"/>
                  </a:cxn>
                  <a:cxn ang="0">
                    <a:pos x="1" y="3"/>
                  </a:cxn>
                  <a:cxn ang="0">
                    <a:pos x="1" y="1"/>
                  </a:cxn>
                  <a:cxn ang="0">
                    <a:pos x="1" y="2"/>
                  </a:cxn>
                  <a:cxn ang="0">
                    <a:pos x="1" y="2"/>
                  </a:cxn>
                  <a:cxn ang="0">
                    <a:pos x="1" y="3"/>
                  </a:cxn>
                  <a:cxn ang="0">
                    <a:pos x="1" y="5"/>
                  </a:cxn>
                  <a:cxn ang="0">
                    <a:pos x="1" y="4"/>
                  </a:cxn>
                  <a:cxn ang="0">
                    <a:pos x="1" y="6"/>
                  </a:cxn>
                  <a:cxn ang="0">
                    <a:pos x="1" y="6"/>
                  </a:cxn>
                  <a:cxn ang="0">
                    <a:pos x="1" y="4"/>
                  </a:cxn>
                  <a:cxn ang="0">
                    <a:pos x="1" y="2"/>
                  </a:cxn>
                </a:cxnLst>
                <a:rect l="0" t="0" r="r" b="b"/>
                <a:pathLst>
                  <a:path w="1" h="10">
                    <a:moveTo>
                      <a:pt x="0" y="5"/>
                    </a:moveTo>
                    <a:lnTo>
                      <a:pt x="0" y="5"/>
                    </a:lnTo>
                    <a:lnTo>
                      <a:pt x="0" y="5"/>
                    </a:lnTo>
                    <a:lnTo>
                      <a:pt x="0" y="4"/>
                    </a:lnTo>
                    <a:lnTo>
                      <a:pt x="0" y="4"/>
                    </a:lnTo>
                    <a:lnTo>
                      <a:pt x="0" y="3"/>
                    </a:lnTo>
                    <a:lnTo>
                      <a:pt x="0" y="4"/>
                    </a:lnTo>
                    <a:lnTo>
                      <a:pt x="0" y="3"/>
                    </a:lnTo>
                    <a:lnTo>
                      <a:pt x="0" y="4"/>
                    </a:lnTo>
                    <a:lnTo>
                      <a:pt x="0" y="3"/>
                    </a:lnTo>
                    <a:lnTo>
                      <a:pt x="0" y="3"/>
                    </a:lnTo>
                    <a:lnTo>
                      <a:pt x="0" y="4"/>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4"/>
                    </a:lnTo>
                    <a:lnTo>
                      <a:pt x="0" y="3"/>
                    </a:lnTo>
                    <a:lnTo>
                      <a:pt x="0" y="3"/>
                    </a:lnTo>
                    <a:lnTo>
                      <a:pt x="0" y="3"/>
                    </a:lnTo>
                    <a:lnTo>
                      <a:pt x="0" y="2"/>
                    </a:lnTo>
                    <a:lnTo>
                      <a:pt x="0" y="2"/>
                    </a:lnTo>
                    <a:lnTo>
                      <a:pt x="0" y="2"/>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4"/>
                    </a:lnTo>
                    <a:lnTo>
                      <a:pt x="0" y="4"/>
                    </a:lnTo>
                    <a:lnTo>
                      <a:pt x="0" y="3"/>
                    </a:lnTo>
                    <a:lnTo>
                      <a:pt x="0" y="3"/>
                    </a:lnTo>
                    <a:lnTo>
                      <a:pt x="0" y="2"/>
                    </a:lnTo>
                    <a:lnTo>
                      <a:pt x="0" y="2"/>
                    </a:lnTo>
                    <a:lnTo>
                      <a:pt x="0" y="2"/>
                    </a:lnTo>
                    <a:lnTo>
                      <a:pt x="0" y="2"/>
                    </a:lnTo>
                    <a:lnTo>
                      <a:pt x="0" y="1"/>
                    </a:lnTo>
                    <a:lnTo>
                      <a:pt x="0" y="2"/>
                    </a:lnTo>
                    <a:lnTo>
                      <a:pt x="0" y="2"/>
                    </a:lnTo>
                    <a:lnTo>
                      <a:pt x="0" y="2"/>
                    </a:lnTo>
                    <a:lnTo>
                      <a:pt x="0" y="2"/>
                    </a:lnTo>
                    <a:lnTo>
                      <a:pt x="0" y="2"/>
                    </a:lnTo>
                    <a:lnTo>
                      <a:pt x="0" y="2"/>
                    </a:lnTo>
                    <a:lnTo>
                      <a:pt x="0" y="1"/>
                    </a:lnTo>
                    <a:lnTo>
                      <a:pt x="0" y="1"/>
                    </a:lnTo>
                    <a:lnTo>
                      <a:pt x="0" y="0"/>
                    </a:lnTo>
                    <a:lnTo>
                      <a:pt x="0" y="0"/>
                    </a:lnTo>
                    <a:lnTo>
                      <a:pt x="0" y="1"/>
                    </a:lnTo>
                    <a:lnTo>
                      <a:pt x="0" y="0"/>
                    </a:lnTo>
                    <a:lnTo>
                      <a:pt x="0" y="1"/>
                    </a:lnTo>
                    <a:lnTo>
                      <a:pt x="0" y="2"/>
                    </a:lnTo>
                    <a:lnTo>
                      <a:pt x="0" y="1"/>
                    </a:lnTo>
                    <a:lnTo>
                      <a:pt x="0" y="2"/>
                    </a:lnTo>
                    <a:lnTo>
                      <a:pt x="0" y="2"/>
                    </a:lnTo>
                    <a:lnTo>
                      <a:pt x="0" y="2"/>
                    </a:lnTo>
                    <a:lnTo>
                      <a:pt x="0" y="2"/>
                    </a:lnTo>
                    <a:lnTo>
                      <a:pt x="0" y="3"/>
                    </a:lnTo>
                    <a:lnTo>
                      <a:pt x="0" y="3"/>
                    </a:lnTo>
                    <a:lnTo>
                      <a:pt x="0" y="4"/>
                    </a:lnTo>
                    <a:lnTo>
                      <a:pt x="0" y="4"/>
                    </a:lnTo>
                    <a:lnTo>
                      <a:pt x="0" y="5"/>
                    </a:lnTo>
                    <a:lnTo>
                      <a:pt x="0" y="4"/>
                    </a:lnTo>
                    <a:lnTo>
                      <a:pt x="0" y="4"/>
                    </a:lnTo>
                    <a:lnTo>
                      <a:pt x="0" y="5"/>
                    </a:lnTo>
                    <a:lnTo>
                      <a:pt x="0" y="4"/>
                    </a:lnTo>
                    <a:lnTo>
                      <a:pt x="0" y="3"/>
                    </a:lnTo>
                    <a:lnTo>
                      <a:pt x="0" y="3"/>
                    </a:lnTo>
                    <a:lnTo>
                      <a:pt x="0" y="4"/>
                    </a:lnTo>
                    <a:lnTo>
                      <a:pt x="0" y="4"/>
                    </a:lnTo>
                    <a:lnTo>
                      <a:pt x="0" y="4"/>
                    </a:lnTo>
                    <a:lnTo>
                      <a:pt x="0" y="3"/>
                    </a:lnTo>
                    <a:lnTo>
                      <a:pt x="0" y="3"/>
                    </a:lnTo>
                    <a:lnTo>
                      <a:pt x="0" y="3"/>
                    </a:lnTo>
                    <a:lnTo>
                      <a:pt x="0" y="3"/>
                    </a:lnTo>
                    <a:lnTo>
                      <a:pt x="0" y="2"/>
                    </a:lnTo>
                    <a:lnTo>
                      <a:pt x="0" y="3"/>
                    </a:lnTo>
                    <a:lnTo>
                      <a:pt x="0" y="3"/>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6"/>
                    </a:lnTo>
                    <a:lnTo>
                      <a:pt x="0" y="7"/>
                    </a:lnTo>
                    <a:lnTo>
                      <a:pt x="0" y="7"/>
                    </a:lnTo>
                    <a:lnTo>
                      <a:pt x="0" y="7"/>
                    </a:lnTo>
                    <a:lnTo>
                      <a:pt x="0" y="7"/>
                    </a:lnTo>
                    <a:lnTo>
                      <a:pt x="0" y="7"/>
                    </a:lnTo>
                    <a:lnTo>
                      <a:pt x="0" y="7"/>
                    </a:lnTo>
                    <a:lnTo>
                      <a:pt x="0" y="7"/>
                    </a:lnTo>
                    <a:lnTo>
                      <a:pt x="0" y="7"/>
                    </a:lnTo>
                    <a:lnTo>
                      <a:pt x="0" y="6"/>
                    </a:lnTo>
                    <a:lnTo>
                      <a:pt x="0" y="6"/>
                    </a:lnTo>
                    <a:lnTo>
                      <a:pt x="0" y="6"/>
                    </a:lnTo>
                    <a:lnTo>
                      <a:pt x="0" y="7"/>
                    </a:lnTo>
                    <a:lnTo>
                      <a:pt x="0" y="6"/>
                    </a:lnTo>
                    <a:lnTo>
                      <a:pt x="0" y="6"/>
                    </a:lnTo>
                    <a:lnTo>
                      <a:pt x="0" y="6"/>
                    </a:lnTo>
                    <a:lnTo>
                      <a:pt x="0" y="7"/>
                    </a:lnTo>
                    <a:lnTo>
                      <a:pt x="0" y="6"/>
                    </a:lnTo>
                    <a:lnTo>
                      <a:pt x="0" y="7"/>
                    </a:lnTo>
                    <a:lnTo>
                      <a:pt x="0" y="6"/>
                    </a:lnTo>
                    <a:lnTo>
                      <a:pt x="0" y="6"/>
                    </a:lnTo>
                    <a:lnTo>
                      <a:pt x="0" y="6"/>
                    </a:lnTo>
                    <a:lnTo>
                      <a:pt x="0" y="7"/>
                    </a:lnTo>
                    <a:lnTo>
                      <a:pt x="0" y="7"/>
                    </a:lnTo>
                    <a:lnTo>
                      <a:pt x="0" y="7"/>
                    </a:lnTo>
                    <a:lnTo>
                      <a:pt x="0" y="8"/>
                    </a:lnTo>
                    <a:lnTo>
                      <a:pt x="0" y="7"/>
                    </a:lnTo>
                    <a:lnTo>
                      <a:pt x="0" y="8"/>
                    </a:lnTo>
                    <a:lnTo>
                      <a:pt x="0" y="8"/>
                    </a:lnTo>
                    <a:lnTo>
                      <a:pt x="0" y="8"/>
                    </a:lnTo>
                    <a:lnTo>
                      <a:pt x="0" y="7"/>
                    </a:lnTo>
                    <a:lnTo>
                      <a:pt x="0" y="7"/>
                    </a:lnTo>
                    <a:lnTo>
                      <a:pt x="0" y="7"/>
                    </a:lnTo>
                    <a:lnTo>
                      <a:pt x="0" y="7"/>
                    </a:lnTo>
                    <a:lnTo>
                      <a:pt x="0" y="6"/>
                    </a:lnTo>
                    <a:lnTo>
                      <a:pt x="0" y="7"/>
                    </a:lnTo>
                    <a:lnTo>
                      <a:pt x="0" y="7"/>
                    </a:lnTo>
                    <a:lnTo>
                      <a:pt x="0" y="7"/>
                    </a:lnTo>
                    <a:lnTo>
                      <a:pt x="0" y="7"/>
                    </a:lnTo>
                    <a:lnTo>
                      <a:pt x="0" y="8"/>
                    </a:lnTo>
                    <a:lnTo>
                      <a:pt x="0" y="7"/>
                    </a:lnTo>
                    <a:lnTo>
                      <a:pt x="0" y="7"/>
                    </a:lnTo>
                    <a:lnTo>
                      <a:pt x="0" y="8"/>
                    </a:lnTo>
                    <a:lnTo>
                      <a:pt x="0" y="8"/>
                    </a:lnTo>
                    <a:lnTo>
                      <a:pt x="0" y="8"/>
                    </a:lnTo>
                    <a:lnTo>
                      <a:pt x="0" y="9"/>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10"/>
                    </a:lnTo>
                    <a:lnTo>
                      <a:pt x="0" y="10"/>
                    </a:lnTo>
                    <a:lnTo>
                      <a:pt x="0" y="10"/>
                    </a:lnTo>
                    <a:lnTo>
                      <a:pt x="0" y="10"/>
                    </a:lnTo>
                    <a:lnTo>
                      <a:pt x="0" y="10"/>
                    </a:lnTo>
                    <a:lnTo>
                      <a:pt x="0" y="9"/>
                    </a:lnTo>
                    <a:lnTo>
                      <a:pt x="0" y="8"/>
                    </a:lnTo>
                    <a:lnTo>
                      <a:pt x="0" y="7"/>
                    </a:lnTo>
                    <a:lnTo>
                      <a:pt x="0" y="7"/>
                    </a:lnTo>
                    <a:lnTo>
                      <a:pt x="0" y="7"/>
                    </a:lnTo>
                    <a:lnTo>
                      <a:pt x="0" y="6"/>
                    </a:lnTo>
                    <a:lnTo>
                      <a:pt x="0" y="6"/>
                    </a:lnTo>
                    <a:lnTo>
                      <a:pt x="0" y="6"/>
                    </a:lnTo>
                    <a:lnTo>
                      <a:pt x="0" y="5"/>
                    </a:lnTo>
                    <a:lnTo>
                      <a:pt x="0" y="5"/>
                    </a:lnTo>
                    <a:lnTo>
                      <a:pt x="0" y="4"/>
                    </a:lnTo>
                    <a:lnTo>
                      <a:pt x="0" y="3"/>
                    </a:lnTo>
                    <a:lnTo>
                      <a:pt x="0" y="3"/>
                    </a:lnTo>
                    <a:lnTo>
                      <a:pt x="0" y="3"/>
                    </a:lnTo>
                    <a:lnTo>
                      <a:pt x="0" y="3"/>
                    </a:lnTo>
                    <a:lnTo>
                      <a:pt x="0" y="3"/>
                    </a:lnTo>
                    <a:lnTo>
                      <a:pt x="0" y="3"/>
                    </a:lnTo>
                    <a:lnTo>
                      <a:pt x="0" y="3"/>
                    </a:lnTo>
                    <a:lnTo>
                      <a:pt x="0" y="3"/>
                    </a:lnTo>
                    <a:lnTo>
                      <a:pt x="0" y="2"/>
                    </a:lnTo>
                    <a:lnTo>
                      <a:pt x="0" y="3"/>
                    </a:lnTo>
                    <a:lnTo>
                      <a:pt x="0" y="3"/>
                    </a:lnTo>
                    <a:lnTo>
                      <a:pt x="0" y="4"/>
                    </a:lnTo>
                    <a:lnTo>
                      <a:pt x="0" y="4"/>
                    </a:lnTo>
                    <a:lnTo>
                      <a:pt x="0" y="5"/>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9"/>
                    </a:lnTo>
                    <a:lnTo>
                      <a:pt x="0" y="8"/>
                    </a:lnTo>
                    <a:lnTo>
                      <a:pt x="0" y="7"/>
                    </a:lnTo>
                    <a:lnTo>
                      <a:pt x="0" y="7"/>
                    </a:lnTo>
                    <a:lnTo>
                      <a:pt x="0" y="7"/>
                    </a:lnTo>
                    <a:lnTo>
                      <a:pt x="0" y="7"/>
                    </a:lnTo>
                    <a:lnTo>
                      <a:pt x="0" y="6"/>
                    </a:lnTo>
                    <a:lnTo>
                      <a:pt x="0" y="5"/>
                    </a:lnTo>
                    <a:lnTo>
                      <a:pt x="0" y="6"/>
                    </a:lnTo>
                    <a:lnTo>
                      <a:pt x="0" y="5"/>
                    </a:lnTo>
                    <a:lnTo>
                      <a:pt x="0" y="5"/>
                    </a:lnTo>
                    <a:lnTo>
                      <a:pt x="0" y="6"/>
                    </a:lnTo>
                    <a:lnTo>
                      <a:pt x="0" y="5"/>
                    </a:lnTo>
                    <a:lnTo>
                      <a:pt x="0" y="5"/>
                    </a:lnTo>
                    <a:lnTo>
                      <a:pt x="0" y="5"/>
                    </a:lnTo>
                    <a:lnTo>
                      <a:pt x="0" y="6"/>
                    </a:lnTo>
                    <a:lnTo>
                      <a:pt x="0" y="6"/>
                    </a:lnTo>
                    <a:lnTo>
                      <a:pt x="0" y="6"/>
                    </a:lnTo>
                    <a:lnTo>
                      <a:pt x="0" y="7"/>
                    </a:lnTo>
                    <a:lnTo>
                      <a:pt x="0" y="8"/>
                    </a:lnTo>
                    <a:lnTo>
                      <a:pt x="0" y="7"/>
                    </a:lnTo>
                    <a:lnTo>
                      <a:pt x="0" y="8"/>
                    </a:lnTo>
                    <a:lnTo>
                      <a:pt x="0" y="7"/>
                    </a:lnTo>
                    <a:lnTo>
                      <a:pt x="0" y="8"/>
                    </a:lnTo>
                    <a:lnTo>
                      <a:pt x="0" y="8"/>
                    </a:lnTo>
                    <a:lnTo>
                      <a:pt x="0" y="7"/>
                    </a:lnTo>
                    <a:lnTo>
                      <a:pt x="0" y="8"/>
                    </a:lnTo>
                    <a:lnTo>
                      <a:pt x="0" y="7"/>
                    </a:lnTo>
                    <a:lnTo>
                      <a:pt x="0" y="7"/>
                    </a:lnTo>
                    <a:lnTo>
                      <a:pt x="0" y="8"/>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4"/>
                    </a:lnTo>
                    <a:lnTo>
                      <a:pt x="0" y="4"/>
                    </a:lnTo>
                    <a:lnTo>
                      <a:pt x="0" y="4"/>
                    </a:lnTo>
                    <a:lnTo>
                      <a:pt x="0" y="5"/>
                    </a:lnTo>
                    <a:lnTo>
                      <a:pt x="0" y="3"/>
                    </a:lnTo>
                    <a:lnTo>
                      <a:pt x="0" y="3"/>
                    </a:lnTo>
                    <a:lnTo>
                      <a:pt x="0" y="3"/>
                    </a:lnTo>
                    <a:lnTo>
                      <a:pt x="0" y="3"/>
                    </a:lnTo>
                    <a:lnTo>
                      <a:pt x="0" y="3"/>
                    </a:lnTo>
                    <a:lnTo>
                      <a:pt x="0" y="2"/>
                    </a:lnTo>
                    <a:lnTo>
                      <a:pt x="0" y="2"/>
                    </a:lnTo>
                    <a:lnTo>
                      <a:pt x="0" y="2"/>
                    </a:lnTo>
                    <a:lnTo>
                      <a:pt x="0" y="2"/>
                    </a:lnTo>
                    <a:lnTo>
                      <a:pt x="0" y="2"/>
                    </a:lnTo>
                    <a:lnTo>
                      <a:pt x="0" y="2"/>
                    </a:lnTo>
                    <a:lnTo>
                      <a:pt x="0" y="1"/>
                    </a:lnTo>
                    <a:lnTo>
                      <a:pt x="0" y="1"/>
                    </a:lnTo>
                    <a:lnTo>
                      <a:pt x="0" y="1"/>
                    </a:lnTo>
                    <a:lnTo>
                      <a:pt x="0" y="1"/>
                    </a:lnTo>
                    <a:lnTo>
                      <a:pt x="0" y="1"/>
                    </a:lnTo>
                    <a:lnTo>
                      <a:pt x="0" y="0"/>
                    </a:lnTo>
                    <a:lnTo>
                      <a:pt x="0" y="1"/>
                    </a:lnTo>
                    <a:lnTo>
                      <a:pt x="0" y="1"/>
                    </a:lnTo>
                    <a:lnTo>
                      <a:pt x="0" y="1"/>
                    </a:lnTo>
                    <a:lnTo>
                      <a:pt x="0" y="1"/>
                    </a:lnTo>
                    <a:lnTo>
                      <a:pt x="0" y="0"/>
                    </a:lnTo>
                    <a:lnTo>
                      <a:pt x="0" y="1"/>
                    </a:lnTo>
                    <a:lnTo>
                      <a:pt x="0" y="0"/>
                    </a:lnTo>
                    <a:lnTo>
                      <a:pt x="0" y="0"/>
                    </a:lnTo>
                    <a:lnTo>
                      <a:pt x="0" y="0"/>
                    </a:lnTo>
                    <a:lnTo>
                      <a:pt x="0" y="1"/>
                    </a:lnTo>
                    <a:lnTo>
                      <a:pt x="0" y="1"/>
                    </a:lnTo>
                    <a:lnTo>
                      <a:pt x="0" y="1"/>
                    </a:lnTo>
                    <a:lnTo>
                      <a:pt x="0" y="0"/>
                    </a:lnTo>
                    <a:lnTo>
                      <a:pt x="0" y="1"/>
                    </a:lnTo>
                    <a:lnTo>
                      <a:pt x="0" y="1"/>
                    </a:lnTo>
                    <a:lnTo>
                      <a:pt x="0" y="1"/>
                    </a:lnTo>
                    <a:lnTo>
                      <a:pt x="0" y="2"/>
                    </a:lnTo>
                    <a:lnTo>
                      <a:pt x="0" y="2"/>
                    </a:lnTo>
                    <a:lnTo>
                      <a:pt x="0" y="2"/>
                    </a:lnTo>
                    <a:lnTo>
                      <a:pt x="0" y="2"/>
                    </a:lnTo>
                    <a:lnTo>
                      <a:pt x="0" y="2"/>
                    </a:lnTo>
                    <a:lnTo>
                      <a:pt x="0" y="3"/>
                    </a:lnTo>
                    <a:lnTo>
                      <a:pt x="0" y="3"/>
                    </a:lnTo>
                    <a:lnTo>
                      <a:pt x="0" y="3"/>
                    </a:lnTo>
                    <a:lnTo>
                      <a:pt x="0" y="2"/>
                    </a:lnTo>
                    <a:lnTo>
                      <a:pt x="0" y="2"/>
                    </a:lnTo>
                    <a:lnTo>
                      <a:pt x="0" y="2"/>
                    </a:lnTo>
                    <a:lnTo>
                      <a:pt x="0" y="2"/>
                    </a:lnTo>
                    <a:lnTo>
                      <a:pt x="0" y="3"/>
                    </a:lnTo>
                    <a:lnTo>
                      <a:pt x="0" y="2"/>
                    </a:lnTo>
                    <a:lnTo>
                      <a:pt x="0" y="3"/>
                    </a:lnTo>
                    <a:lnTo>
                      <a:pt x="0" y="3"/>
                    </a:lnTo>
                    <a:lnTo>
                      <a:pt x="0" y="4"/>
                    </a:lnTo>
                    <a:lnTo>
                      <a:pt x="0" y="3"/>
                    </a:lnTo>
                    <a:lnTo>
                      <a:pt x="1" y="4"/>
                    </a:lnTo>
                    <a:lnTo>
                      <a:pt x="1" y="4"/>
                    </a:lnTo>
                    <a:lnTo>
                      <a:pt x="1" y="4"/>
                    </a:lnTo>
                    <a:lnTo>
                      <a:pt x="1" y="5"/>
                    </a:lnTo>
                    <a:lnTo>
                      <a:pt x="1" y="5"/>
                    </a:lnTo>
                    <a:lnTo>
                      <a:pt x="1" y="5"/>
                    </a:lnTo>
                    <a:lnTo>
                      <a:pt x="1" y="4"/>
                    </a:lnTo>
                    <a:lnTo>
                      <a:pt x="1" y="5"/>
                    </a:lnTo>
                    <a:lnTo>
                      <a:pt x="1" y="4"/>
                    </a:lnTo>
                    <a:lnTo>
                      <a:pt x="1" y="5"/>
                    </a:lnTo>
                    <a:lnTo>
                      <a:pt x="1" y="4"/>
                    </a:lnTo>
                    <a:lnTo>
                      <a:pt x="1" y="4"/>
                    </a:lnTo>
                    <a:lnTo>
                      <a:pt x="1" y="4"/>
                    </a:lnTo>
                    <a:lnTo>
                      <a:pt x="1" y="4"/>
                    </a:lnTo>
                    <a:lnTo>
                      <a:pt x="1" y="3"/>
                    </a:lnTo>
                    <a:lnTo>
                      <a:pt x="1" y="4"/>
                    </a:lnTo>
                    <a:lnTo>
                      <a:pt x="1" y="4"/>
                    </a:lnTo>
                    <a:lnTo>
                      <a:pt x="1" y="3"/>
                    </a:lnTo>
                    <a:lnTo>
                      <a:pt x="1" y="4"/>
                    </a:lnTo>
                    <a:lnTo>
                      <a:pt x="1" y="3"/>
                    </a:lnTo>
                    <a:lnTo>
                      <a:pt x="1" y="3"/>
                    </a:lnTo>
                    <a:lnTo>
                      <a:pt x="1" y="3"/>
                    </a:lnTo>
                    <a:lnTo>
                      <a:pt x="1" y="3"/>
                    </a:lnTo>
                    <a:lnTo>
                      <a:pt x="1" y="2"/>
                    </a:lnTo>
                    <a:lnTo>
                      <a:pt x="1" y="3"/>
                    </a:lnTo>
                    <a:lnTo>
                      <a:pt x="1" y="2"/>
                    </a:lnTo>
                    <a:lnTo>
                      <a:pt x="1" y="2"/>
                    </a:lnTo>
                    <a:lnTo>
                      <a:pt x="1" y="2"/>
                    </a:lnTo>
                    <a:lnTo>
                      <a:pt x="1" y="3"/>
                    </a:lnTo>
                    <a:lnTo>
                      <a:pt x="1" y="3"/>
                    </a:lnTo>
                    <a:lnTo>
                      <a:pt x="1" y="3"/>
                    </a:lnTo>
                    <a:lnTo>
                      <a:pt x="1" y="2"/>
                    </a:lnTo>
                    <a:lnTo>
                      <a:pt x="1" y="3"/>
                    </a:lnTo>
                    <a:lnTo>
                      <a:pt x="1" y="3"/>
                    </a:lnTo>
                    <a:lnTo>
                      <a:pt x="1" y="3"/>
                    </a:lnTo>
                    <a:lnTo>
                      <a:pt x="1" y="4"/>
                    </a:lnTo>
                    <a:lnTo>
                      <a:pt x="1" y="3"/>
                    </a:lnTo>
                    <a:lnTo>
                      <a:pt x="1" y="4"/>
                    </a:lnTo>
                    <a:lnTo>
                      <a:pt x="1" y="4"/>
                    </a:lnTo>
                    <a:lnTo>
                      <a:pt x="1" y="5"/>
                    </a:lnTo>
                    <a:lnTo>
                      <a:pt x="1" y="5"/>
                    </a:lnTo>
                    <a:lnTo>
                      <a:pt x="1" y="5"/>
                    </a:lnTo>
                    <a:lnTo>
                      <a:pt x="1" y="5"/>
                    </a:lnTo>
                    <a:lnTo>
                      <a:pt x="1" y="5"/>
                    </a:lnTo>
                    <a:lnTo>
                      <a:pt x="1" y="6"/>
                    </a:lnTo>
                    <a:lnTo>
                      <a:pt x="1" y="5"/>
                    </a:lnTo>
                    <a:lnTo>
                      <a:pt x="1" y="5"/>
                    </a:lnTo>
                    <a:lnTo>
                      <a:pt x="1" y="6"/>
                    </a:lnTo>
                    <a:lnTo>
                      <a:pt x="1" y="5"/>
                    </a:lnTo>
                    <a:lnTo>
                      <a:pt x="1" y="5"/>
                    </a:lnTo>
                    <a:lnTo>
                      <a:pt x="1" y="5"/>
                    </a:lnTo>
                    <a:lnTo>
                      <a:pt x="1" y="5"/>
                    </a:lnTo>
                    <a:lnTo>
                      <a:pt x="1" y="4"/>
                    </a:lnTo>
                    <a:lnTo>
                      <a:pt x="1" y="5"/>
                    </a:lnTo>
                    <a:lnTo>
                      <a:pt x="1" y="4"/>
                    </a:lnTo>
                    <a:lnTo>
                      <a:pt x="1" y="3"/>
                    </a:lnTo>
                    <a:lnTo>
                      <a:pt x="1" y="2"/>
                    </a:lnTo>
                    <a:lnTo>
                      <a:pt x="1" y="2"/>
                    </a:lnTo>
                    <a:lnTo>
                      <a:pt x="1" y="2"/>
                    </a:lnTo>
                    <a:lnTo>
                      <a:pt x="1" y="2"/>
                    </a:lnTo>
                    <a:lnTo>
                      <a:pt x="1" y="2"/>
                    </a:lnTo>
                    <a:lnTo>
                      <a:pt x="1" y="2"/>
                    </a:lnTo>
                    <a:lnTo>
                      <a:pt x="1" y="3"/>
                    </a:lnTo>
                    <a:lnTo>
                      <a:pt x="1" y="2"/>
                    </a:lnTo>
                    <a:lnTo>
                      <a:pt x="1" y="2"/>
                    </a:lnTo>
                    <a:lnTo>
                      <a:pt x="1" y="2"/>
                    </a:lnTo>
                    <a:lnTo>
                      <a:pt x="1" y="2"/>
                    </a:lnTo>
                    <a:lnTo>
                      <a:pt x="1" y="1"/>
                    </a:lnTo>
                    <a:lnTo>
                      <a:pt x="1" y="2"/>
                    </a:lnTo>
                    <a:lnTo>
                      <a:pt x="1" y="2"/>
                    </a:lnTo>
                    <a:lnTo>
                      <a:pt x="1" y="3"/>
                    </a:lnTo>
                    <a:lnTo>
                      <a:pt x="1" y="3"/>
                    </a:lnTo>
                    <a:lnTo>
                      <a:pt x="1" y="3"/>
                    </a:lnTo>
                    <a:lnTo>
                      <a:pt x="1" y="3"/>
                    </a:lnTo>
                    <a:lnTo>
                      <a:pt x="1" y="3"/>
                    </a:lnTo>
                    <a:lnTo>
                      <a:pt x="1" y="4"/>
                    </a:lnTo>
                    <a:lnTo>
                      <a:pt x="1" y="3"/>
                    </a:lnTo>
                    <a:lnTo>
                      <a:pt x="1" y="3"/>
                    </a:lnTo>
                    <a:lnTo>
                      <a:pt x="1" y="3"/>
                    </a:lnTo>
                    <a:lnTo>
                      <a:pt x="1" y="3"/>
                    </a:lnTo>
                    <a:lnTo>
                      <a:pt x="1" y="2"/>
                    </a:lnTo>
                    <a:lnTo>
                      <a:pt x="1" y="2"/>
                    </a:lnTo>
                    <a:lnTo>
                      <a:pt x="1" y="2"/>
                    </a:lnTo>
                    <a:lnTo>
                      <a:pt x="1" y="3"/>
                    </a:lnTo>
                    <a:lnTo>
                      <a:pt x="1" y="3"/>
                    </a:lnTo>
                    <a:lnTo>
                      <a:pt x="1" y="4"/>
                    </a:lnTo>
                    <a:lnTo>
                      <a:pt x="1" y="3"/>
                    </a:lnTo>
                    <a:lnTo>
                      <a:pt x="1" y="4"/>
                    </a:lnTo>
                    <a:lnTo>
                      <a:pt x="1" y="5"/>
                    </a:lnTo>
                    <a:lnTo>
                      <a:pt x="1" y="4"/>
                    </a:lnTo>
                    <a:lnTo>
                      <a:pt x="1" y="5"/>
                    </a:lnTo>
                    <a:lnTo>
                      <a:pt x="1" y="5"/>
                    </a:lnTo>
                    <a:lnTo>
                      <a:pt x="1" y="5"/>
                    </a:lnTo>
                    <a:lnTo>
                      <a:pt x="1" y="5"/>
                    </a:lnTo>
                    <a:lnTo>
                      <a:pt x="1" y="5"/>
                    </a:lnTo>
                    <a:lnTo>
                      <a:pt x="1" y="5"/>
                    </a:lnTo>
                    <a:lnTo>
                      <a:pt x="1" y="4"/>
                    </a:lnTo>
                    <a:lnTo>
                      <a:pt x="1" y="4"/>
                    </a:lnTo>
                    <a:lnTo>
                      <a:pt x="1" y="4"/>
                    </a:lnTo>
                    <a:lnTo>
                      <a:pt x="1" y="5"/>
                    </a:lnTo>
                    <a:lnTo>
                      <a:pt x="1" y="5"/>
                    </a:lnTo>
                    <a:lnTo>
                      <a:pt x="1" y="5"/>
                    </a:lnTo>
                    <a:lnTo>
                      <a:pt x="1" y="5"/>
                    </a:lnTo>
                    <a:lnTo>
                      <a:pt x="1" y="4"/>
                    </a:lnTo>
                    <a:lnTo>
                      <a:pt x="1" y="3"/>
                    </a:lnTo>
                    <a:lnTo>
                      <a:pt x="1" y="3"/>
                    </a:lnTo>
                    <a:lnTo>
                      <a:pt x="1" y="3"/>
                    </a:lnTo>
                    <a:lnTo>
                      <a:pt x="1" y="3"/>
                    </a:lnTo>
                    <a:lnTo>
                      <a:pt x="1" y="2"/>
                    </a:lnTo>
                    <a:lnTo>
                      <a:pt x="1" y="2"/>
                    </a:lnTo>
                    <a:lnTo>
                      <a:pt x="1" y="2"/>
                    </a:lnTo>
                    <a:lnTo>
                      <a:pt x="1" y="2"/>
                    </a:lnTo>
                    <a:lnTo>
                      <a:pt x="1" y="2"/>
                    </a:lnTo>
                    <a:lnTo>
                      <a:pt x="1" y="2"/>
                    </a:lnTo>
                    <a:lnTo>
                      <a:pt x="1" y="1"/>
                    </a:lnTo>
                    <a:lnTo>
                      <a:pt x="1" y="1"/>
                    </a:lnTo>
                    <a:lnTo>
                      <a:pt x="1" y="1"/>
                    </a:lnTo>
                    <a:lnTo>
                      <a:pt x="1" y="2"/>
                    </a:lnTo>
                    <a:lnTo>
                      <a:pt x="1" y="2"/>
                    </a:lnTo>
                    <a:lnTo>
                      <a:pt x="1" y="2"/>
                    </a:lnTo>
                    <a:lnTo>
                      <a:pt x="1" y="3"/>
                    </a:lnTo>
                    <a:lnTo>
                      <a:pt x="1" y="2"/>
                    </a:lnTo>
                    <a:lnTo>
                      <a:pt x="1" y="3"/>
                    </a:lnTo>
                    <a:lnTo>
                      <a:pt x="1" y="3"/>
                    </a:lnTo>
                    <a:lnTo>
                      <a:pt x="1" y="3"/>
                    </a:lnTo>
                    <a:lnTo>
                      <a:pt x="1" y="3"/>
                    </a:lnTo>
                    <a:lnTo>
                      <a:pt x="1" y="3"/>
                    </a:lnTo>
                    <a:lnTo>
                      <a:pt x="1" y="3"/>
                    </a:lnTo>
                    <a:lnTo>
                      <a:pt x="1" y="3"/>
                    </a:lnTo>
                    <a:lnTo>
                      <a:pt x="1" y="4"/>
                    </a:lnTo>
                    <a:lnTo>
                      <a:pt x="1" y="3"/>
                    </a:lnTo>
                    <a:lnTo>
                      <a:pt x="1" y="3"/>
                    </a:lnTo>
                    <a:lnTo>
                      <a:pt x="1" y="3"/>
                    </a:lnTo>
                    <a:lnTo>
                      <a:pt x="1" y="4"/>
                    </a:lnTo>
                    <a:lnTo>
                      <a:pt x="1" y="3"/>
                    </a:lnTo>
                    <a:lnTo>
                      <a:pt x="1" y="3"/>
                    </a:lnTo>
                    <a:lnTo>
                      <a:pt x="1" y="4"/>
                    </a:lnTo>
                    <a:lnTo>
                      <a:pt x="1" y="3"/>
                    </a:lnTo>
                    <a:lnTo>
                      <a:pt x="1" y="4"/>
                    </a:lnTo>
                    <a:lnTo>
                      <a:pt x="1" y="3"/>
                    </a:lnTo>
                    <a:lnTo>
                      <a:pt x="1" y="4"/>
                    </a:lnTo>
                    <a:lnTo>
                      <a:pt x="1" y="5"/>
                    </a:lnTo>
                    <a:lnTo>
                      <a:pt x="1" y="5"/>
                    </a:lnTo>
                    <a:lnTo>
                      <a:pt x="1" y="5"/>
                    </a:lnTo>
                    <a:lnTo>
                      <a:pt x="1" y="5"/>
                    </a:lnTo>
                    <a:lnTo>
                      <a:pt x="1" y="4"/>
                    </a:lnTo>
                    <a:lnTo>
                      <a:pt x="1" y="5"/>
                    </a:lnTo>
                    <a:lnTo>
                      <a:pt x="1" y="5"/>
                    </a:lnTo>
                    <a:lnTo>
                      <a:pt x="1" y="5"/>
                    </a:lnTo>
                    <a:lnTo>
                      <a:pt x="1" y="5"/>
                    </a:lnTo>
                    <a:lnTo>
                      <a:pt x="1" y="6"/>
                    </a:lnTo>
                    <a:lnTo>
                      <a:pt x="1" y="5"/>
                    </a:lnTo>
                    <a:lnTo>
                      <a:pt x="1" y="6"/>
                    </a:lnTo>
                    <a:lnTo>
                      <a:pt x="1" y="5"/>
                    </a:lnTo>
                    <a:lnTo>
                      <a:pt x="1" y="5"/>
                    </a:lnTo>
                    <a:lnTo>
                      <a:pt x="1" y="5"/>
                    </a:lnTo>
                    <a:lnTo>
                      <a:pt x="1" y="5"/>
                    </a:lnTo>
                    <a:lnTo>
                      <a:pt x="1" y="5"/>
                    </a:lnTo>
                    <a:lnTo>
                      <a:pt x="1" y="4"/>
                    </a:lnTo>
                    <a:lnTo>
                      <a:pt x="1" y="4"/>
                    </a:lnTo>
                    <a:lnTo>
                      <a:pt x="1" y="4"/>
                    </a:lnTo>
                    <a:lnTo>
                      <a:pt x="1" y="5"/>
                    </a:lnTo>
                    <a:lnTo>
                      <a:pt x="1" y="5"/>
                    </a:lnTo>
                    <a:lnTo>
                      <a:pt x="1" y="4"/>
                    </a:lnTo>
                    <a:lnTo>
                      <a:pt x="1" y="4"/>
                    </a:lnTo>
                    <a:lnTo>
                      <a:pt x="1" y="3"/>
                    </a:lnTo>
                    <a:lnTo>
                      <a:pt x="1" y="4"/>
                    </a:lnTo>
                    <a:lnTo>
                      <a:pt x="1" y="5"/>
                    </a:lnTo>
                    <a:lnTo>
                      <a:pt x="1" y="4"/>
                    </a:lnTo>
                    <a:lnTo>
                      <a:pt x="1" y="5"/>
                    </a:lnTo>
                    <a:lnTo>
                      <a:pt x="1" y="5"/>
                    </a:lnTo>
                    <a:lnTo>
                      <a:pt x="1" y="5"/>
                    </a:lnTo>
                    <a:lnTo>
                      <a:pt x="1" y="6"/>
                    </a:lnTo>
                    <a:lnTo>
                      <a:pt x="1" y="5"/>
                    </a:lnTo>
                    <a:lnTo>
                      <a:pt x="1" y="6"/>
                    </a:lnTo>
                    <a:lnTo>
                      <a:pt x="1" y="6"/>
                    </a:lnTo>
                    <a:lnTo>
                      <a:pt x="1" y="6"/>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7"/>
                    </a:lnTo>
                    <a:lnTo>
                      <a:pt x="1" y="6"/>
                    </a:lnTo>
                    <a:lnTo>
                      <a:pt x="1" y="7"/>
                    </a:lnTo>
                    <a:lnTo>
                      <a:pt x="1" y="7"/>
                    </a:lnTo>
                    <a:lnTo>
                      <a:pt x="1" y="7"/>
                    </a:lnTo>
                    <a:lnTo>
                      <a:pt x="1" y="6"/>
                    </a:lnTo>
                    <a:lnTo>
                      <a:pt x="1" y="6"/>
                    </a:lnTo>
                    <a:lnTo>
                      <a:pt x="1" y="5"/>
                    </a:lnTo>
                    <a:lnTo>
                      <a:pt x="1" y="5"/>
                    </a:lnTo>
                    <a:lnTo>
                      <a:pt x="1" y="5"/>
                    </a:lnTo>
                    <a:lnTo>
                      <a:pt x="1" y="4"/>
                    </a:lnTo>
                    <a:lnTo>
                      <a:pt x="1" y="5"/>
                    </a:lnTo>
                    <a:lnTo>
                      <a:pt x="1" y="4"/>
                    </a:lnTo>
                    <a:lnTo>
                      <a:pt x="1" y="4"/>
                    </a:lnTo>
                    <a:lnTo>
                      <a:pt x="1" y="4"/>
                    </a:lnTo>
                    <a:lnTo>
                      <a:pt x="1" y="4"/>
                    </a:lnTo>
                    <a:lnTo>
                      <a:pt x="1" y="5"/>
                    </a:lnTo>
                    <a:lnTo>
                      <a:pt x="1" y="5"/>
                    </a:lnTo>
                    <a:lnTo>
                      <a:pt x="1" y="5"/>
                    </a:lnTo>
                    <a:lnTo>
                      <a:pt x="1" y="4"/>
                    </a:lnTo>
                    <a:lnTo>
                      <a:pt x="1" y="3"/>
                    </a:lnTo>
                    <a:lnTo>
                      <a:pt x="1" y="4"/>
                    </a:lnTo>
                    <a:lnTo>
                      <a:pt x="1" y="4"/>
                    </a:lnTo>
                    <a:lnTo>
                      <a:pt x="1" y="4"/>
                    </a:lnTo>
                    <a:lnTo>
                      <a:pt x="1" y="4"/>
                    </a:lnTo>
                    <a:lnTo>
                      <a:pt x="1" y="5"/>
                    </a:lnTo>
                    <a:lnTo>
                      <a:pt x="1" y="4"/>
                    </a:lnTo>
                    <a:lnTo>
                      <a:pt x="1" y="3"/>
                    </a:lnTo>
                    <a:lnTo>
                      <a:pt x="1" y="3"/>
                    </a:lnTo>
                    <a:lnTo>
                      <a:pt x="1" y="3"/>
                    </a:lnTo>
                    <a:lnTo>
                      <a:pt x="1" y="3"/>
                    </a:lnTo>
                    <a:lnTo>
                      <a:pt x="1" y="2"/>
                    </a:lnTo>
                    <a:lnTo>
                      <a:pt x="1" y="2"/>
                    </a:lnTo>
                    <a:lnTo>
                      <a:pt x="1" y="2"/>
                    </a:lnTo>
                    <a:lnTo>
                      <a:pt x="1" y="2"/>
                    </a:lnTo>
                    <a:lnTo>
                      <a:pt x="1" y="3"/>
                    </a:lnTo>
                    <a:lnTo>
                      <a:pt x="1" y="3"/>
                    </a:lnTo>
                    <a:lnTo>
                      <a:pt x="1" y="3"/>
                    </a:lnTo>
                    <a:lnTo>
                      <a:pt x="1" y="2"/>
                    </a:lnTo>
                    <a:lnTo>
                      <a:pt x="1" y="3"/>
                    </a:lnTo>
                    <a:lnTo>
                      <a:pt x="1" y="2"/>
                    </a:lnTo>
                    <a:lnTo>
                      <a:pt x="1" y="2"/>
                    </a:lnTo>
                    <a:lnTo>
                      <a:pt x="1" y="1"/>
                    </a:lnTo>
                    <a:lnTo>
                      <a:pt x="1" y="1"/>
                    </a:lnTo>
                    <a:lnTo>
                      <a:pt x="1" y="2"/>
                    </a:lnTo>
                    <a:lnTo>
                      <a:pt x="1" y="1"/>
                    </a:lnTo>
                    <a:lnTo>
                      <a:pt x="1" y="2"/>
                    </a:lnTo>
                    <a:lnTo>
                      <a:pt x="1" y="1"/>
                    </a:lnTo>
                    <a:lnTo>
                      <a:pt x="1" y="2"/>
                    </a:lnTo>
                    <a:lnTo>
                      <a:pt x="1" y="1"/>
                    </a:lnTo>
                    <a:lnTo>
                      <a:pt x="1" y="2"/>
                    </a:lnTo>
                    <a:lnTo>
                      <a:pt x="1" y="2"/>
                    </a:lnTo>
                    <a:lnTo>
                      <a:pt x="1" y="2"/>
                    </a:lnTo>
                    <a:lnTo>
                      <a:pt x="1" y="2"/>
                    </a:lnTo>
                    <a:lnTo>
                      <a:pt x="1" y="1"/>
                    </a:lnTo>
                    <a:lnTo>
                      <a:pt x="1" y="1"/>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1" y="3"/>
                    </a:lnTo>
                    <a:lnTo>
                      <a:pt x="1" y="4"/>
                    </a:lnTo>
                    <a:lnTo>
                      <a:pt x="1" y="5"/>
                    </a:lnTo>
                    <a:lnTo>
                      <a:pt x="1" y="5"/>
                    </a:lnTo>
                    <a:lnTo>
                      <a:pt x="1" y="5"/>
                    </a:lnTo>
                    <a:lnTo>
                      <a:pt x="1" y="6"/>
                    </a:lnTo>
                    <a:lnTo>
                      <a:pt x="1" y="5"/>
                    </a:lnTo>
                    <a:lnTo>
                      <a:pt x="1" y="5"/>
                    </a:lnTo>
                    <a:lnTo>
                      <a:pt x="1" y="6"/>
                    </a:lnTo>
                    <a:lnTo>
                      <a:pt x="1" y="5"/>
                    </a:lnTo>
                    <a:lnTo>
                      <a:pt x="1" y="5"/>
                    </a:lnTo>
                    <a:lnTo>
                      <a:pt x="1" y="5"/>
                    </a:lnTo>
                    <a:lnTo>
                      <a:pt x="1" y="5"/>
                    </a:lnTo>
                    <a:lnTo>
                      <a:pt x="1" y="3"/>
                    </a:lnTo>
                    <a:lnTo>
                      <a:pt x="1" y="3"/>
                    </a:lnTo>
                    <a:lnTo>
                      <a:pt x="1" y="3"/>
                    </a:lnTo>
                    <a:lnTo>
                      <a:pt x="1" y="4"/>
                    </a:lnTo>
                    <a:lnTo>
                      <a:pt x="1" y="3"/>
                    </a:lnTo>
                    <a:lnTo>
                      <a:pt x="1" y="4"/>
                    </a:lnTo>
                    <a:lnTo>
                      <a:pt x="1" y="4"/>
                    </a:lnTo>
                    <a:lnTo>
                      <a:pt x="1" y="4"/>
                    </a:lnTo>
                    <a:lnTo>
                      <a:pt x="1" y="4"/>
                    </a:lnTo>
                    <a:lnTo>
                      <a:pt x="1" y="5"/>
                    </a:lnTo>
                    <a:lnTo>
                      <a:pt x="1" y="5"/>
                    </a:lnTo>
                    <a:lnTo>
                      <a:pt x="1" y="4"/>
                    </a:lnTo>
                    <a:lnTo>
                      <a:pt x="1" y="4"/>
                    </a:lnTo>
                    <a:lnTo>
                      <a:pt x="1" y="3"/>
                    </a:lnTo>
                    <a:lnTo>
                      <a:pt x="1" y="4"/>
                    </a:lnTo>
                    <a:lnTo>
                      <a:pt x="1" y="4"/>
                    </a:lnTo>
                    <a:lnTo>
                      <a:pt x="1" y="4"/>
                    </a:lnTo>
                    <a:lnTo>
                      <a:pt x="1" y="5"/>
                    </a:lnTo>
                    <a:lnTo>
                      <a:pt x="1" y="5"/>
                    </a:lnTo>
                    <a:lnTo>
                      <a:pt x="1" y="6"/>
                    </a:lnTo>
                    <a:lnTo>
                      <a:pt x="1" y="5"/>
                    </a:lnTo>
                    <a:lnTo>
                      <a:pt x="1" y="6"/>
                    </a:lnTo>
                    <a:lnTo>
                      <a:pt x="1" y="6"/>
                    </a:lnTo>
                    <a:lnTo>
                      <a:pt x="1" y="6"/>
                    </a:lnTo>
                    <a:lnTo>
                      <a:pt x="1" y="6"/>
                    </a:lnTo>
                    <a:lnTo>
                      <a:pt x="1" y="6"/>
                    </a:lnTo>
                    <a:lnTo>
                      <a:pt x="1" y="7"/>
                    </a:lnTo>
                    <a:lnTo>
                      <a:pt x="1" y="7"/>
                    </a:lnTo>
                    <a:lnTo>
                      <a:pt x="1" y="7"/>
                    </a:lnTo>
                    <a:lnTo>
                      <a:pt x="1" y="6"/>
                    </a:lnTo>
                    <a:lnTo>
                      <a:pt x="1" y="6"/>
                    </a:lnTo>
                    <a:lnTo>
                      <a:pt x="1" y="5"/>
                    </a:lnTo>
                    <a:lnTo>
                      <a:pt x="1" y="5"/>
                    </a:lnTo>
                    <a:lnTo>
                      <a:pt x="1" y="5"/>
                    </a:lnTo>
                    <a:lnTo>
                      <a:pt x="1" y="5"/>
                    </a:lnTo>
                    <a:lnTo>
                      <a:pt x="1" y="5"/>
                    </a:lnTo>
                    <a:lnTo>
                      <a:pt x="1" y="4"/>
                    </a:lnTo>
                    <a:lnTo>
                      <a:pt x="1" y="4"/>
                    </a:lnTo>
                    <a:lnTo>
                      <a:pt x="1" y="3"/>
                    </a:lnTo>
                    <a:lnTo>
                      <a:pt x="1" y="4"/>
                    </a:lnTo>
                    <a:lnTo>
                      <a:pt x="1" y="3"/>
                    </a:lnTo>
                    <a:lnTo>
                      <a:pt x="1" y="4"/>
                    </a:lnTo>
                    <a:lnTo>
                      <a:pt x="1" y="3"/>
                    </a:lnTo>
                    <a:lnTo>
                      <a:pt x="1" y="3"/>
                    </a:lnTo>
                    <a:lnTo>
                      <a:pt x="1" y="3"/>
                    </a:lnTo>
                    <a:lnTo>
                      <a:pt x="1" y="3"/>
                    </a:lnTo>
                    <a:lnTo>
                      <a:pt x="1" y="2"/>
                    </a:lnTo>
                    <a:lnTo>
                      <a:pt x="1" y="3"/>
                    </a:lnTo>
                    <a:lnTo>
                      <a:pt x="1" y="3"/>
                    </a:lnTo>
                    <a:lnTo>
                      <a:pt x="1" y="3"/>
                    </a:lnTo>
                    <a:lnTo>
                      <a:pt x="1" y="2"/>
                    </a:lnTo>
                    <a:lnTo>
                      <a:pt x="1" y="3"/>
                    </a:lnTo>
                    <a:lnTo>
                      <a:pt x="1" y="2"/>
                    </a:lnTo>
                    <a:lnTo>
                      <a:pt x="1" y="2"/>
                    </a:lnTo>
                    <a:lnTo>
                      <a:pt x="1" y="1"/>
                    </a:lnTo>
                    <a:lnTo>
                      <a:pt x="1" y="2"/>
                    </a:lnTo>
                    <a:lnTo>
                      <a:pt x="1" y="2"/>
                    </a:lnTo>
                    <a:lnTo>
                      <a:pt x="1" y="2"/>
                    </a:lnTo>
                    <a:lnTo>
                      <a:pt x="1" y="2"/>
                    </a:lnTo>
                    <a:lnTo>
                      <a:pt x="1" y="1"/>
                    </a:lnTo>
                  </a:path>
                </a:pathLst>
              </a:custGeom>
              <a:noFill/>
              <a:ln w="0">
                <a:solidFill>
                  <a:srgbClr val="3366FF"/>
                </a:solidFill>
                <a:prstDash val="solid"/>
                <a:round/>
                <a:headEnd/>
                <a:tailEnd/>
              </a:ln>
            </p:spPr>
            <p:txBody>
              <a:bodyPr/>
              <a:lstStyle/>
              <a:p>
                <a:endParaRPr lang="en-GB"/>
              </a:p>
            </p:txBody>
          </p:sp>
          <p:sp>
            <p:nvSpPr>
              <p:cNvPr id="186079" name="Freeform 735"/>
              <p:cNvSpPr>
                <a:spLocks/>
              </p:cNvSpPr>
              <p:nvPr/>
            </p:nvSpPr>
            <p:spPr bwMode="auto">
              <a:xfrm>
                <a:off x="3168" y="3491"/>
                <a:ext cx="1" cy="60"/>
              </a:xfrm>
              <a:custGeom>
                <a:avLst/>
                <a:gdLst/>
                <a:ahLst/>
                <a:cxnLst>
                  <a:cxn ang="0">
                    <a:pos x="0" y="4"/>
                  </a:cxn>
                  <a:cxn ang="0">
                    <a:pos x="0" y="6"/>
                  </a:cxn>
                  <a:cxn ang="0">
                    <a:pos x="0" y="5"/>
                  </a:cxn>
                  <a:cxn ang="0">
                    <a:pos x="0" y="6"/>
                  </a:cxn>
                  <a:cxn ang="0">
                    <a:pos x="0" y="5"/>
                  </a:cxn>
                  <a:cxn ang="0">
                    <a:pos x="0" y="5"/>
                  </a:cxn>
                  <a:cxn ang="0">
                    <a:pos x="0" y="8"/>
                  </a:cxn>
                  <a:cxn ang="0">
                    <a:pos x="0" y="8"/>
                  </a:cxn>
                  <a:cxn ang="0">
                    <a:pos x="0" y="9"/>
                  </a:cxn>
                  <a:cxn ang="0">
                    <a:pos x="0" y="9"/>
                  </a:cxn>
                  <a:cxn ang="0">
                    <a:pos x="0" y="4"/>
                  </a:cxn>
                  <a:cxn ang="0">
                    <a:pos x="0" y="4"/>
                  </a:cxn>
                  <a:cxn ang="0">
                    <a:pos x="0" y="5"/>
                  </a:cxn>
                  <a:cxn ang="0">
                    <a:pos x="0" y="5"/>
                  </a:cxn>
                  <a:cxn ang="0">
                    <a:pos x="0" y="5"/>
                  </a:cxn>
                  <a:cxn ang="0">
                    <a:pos x="0" y="4"/>
                  </a:cxn>
                  <a:cxn ang="0">
                    <a:pos x="0" y="4"/>
                  </a:cxn>
                  <a:cxn ang="0">
                    <a:pos x="0" y="5"/>
                  </a:cxn>
                  <a:cxn ang="0">
                    <a:pos x="0" y="3"/>
                  </a:cxn>
                  <a:cxn ang="0">
                    <a:pos x="0" y="2"/>
                  </a:cxn>
                  <a:cxn ang="0">
                    <a:pos x="0" y="4"/>
                  </a:cxn>
                  <a:cxn ang="0">
                    <a:pos x="0" y="0"/>
                  </a:cxn>
                  <a:cxn ang="0">
                    <a:pos x="0" y="0"/>
                  </a:cxn>
                  <a:cxn ang="0">
                    <a:pos x="0" y="2"/>
                  </a:cxn>
                  <a:cxn ang="0">
                    <a:pos x="0" y="3"/>
                  </a:cxn>
                  <a:cxn ang="0">
                    <a:pos x="0" y="4"/>
                  </a:cxn>
                  <a:cxn ang="0">
                    <a:pos x="0" y="6"/>
                  </a:cxn>
                  <a:cxn ang="0">
                    <a:pos x="0" y="6"/>
                  </a:cxn>
                  <a:cxn ang="0">
                    <a:pos x="0" y="4"/>
                  </a:cxn>
                  <a:cxn ang="0">
                    <a:pos x="0" y="4"/>
                  </a:cxn>
                  <a:cxn ang="0">
                    <a:pos x="0" y="2"/>
                  </a:cxn>
                  <a:cxn ang="0">
                    <a:pos x="0" y="2"/>
                  </a:cxn>
                  <a:cxn ang="0">
                    <a:pos x="0" y="5"/>
                  </a:cxn>
                  <a:cxn ang="0">
                    <a:pos x="0" y="5"/>
                  </a:cxn>
                  <a:cxn ang="0">
                    <a:pos x="0" y="7"/>
                  </a:cxn>
                  <a:cxn ang="0">
                    <a:pos x="0" y="7"/>
                  </a:cxn>
                  <a:cxn ang="0">
                    <a:pos x="0" y="6"/>
                  </a:cxn>
                  <a:cxn ang="0">
                    <a:pos x="0" y="7"/>
                  </a:cxn>
                  <a:cxn ang="0">
                    <a:pos x="0" y="7"/>
                  </a:cxn>
                  <a:cxn ang="0">
                    <a:pos x="0" y="8"/>
                  </a:cxn>
                  <a:cxn ang="0">
                    <a:pos x="0" y="7"/>
                  </a:cxn>
                  <a:cxn ang="0">
                    <a:pos x="0" y="6"/>
                  </a:cxn>
                  <a:cxn ang="0">
                    <a:pos x="0" y="6"/>
                  </a:cxn>
                  <a:cxn ang="0">
                    <a:pos x="0" y="7"/>
                  </a:cxn>
                  <a:cxn ang="0">
                    <a:pos x="0" y="6"/>
                  </a:cxn>
                  <a:cxn ang="0">
                    <a:pos x="0" y="8"/>
                  </a:cxn>
                  <a:cxn ang="0">
                    <a:pos x="0" y="7"/>
                  </a:cxn>
                  <a:cxn ang="0">
                    <a:pos x="0" y="8"/>
                  </a:cxn>
                  <a:cxn ang="0">
                    <a:pos x="0" y="5"/>
                  </a:cxn>
                  <a:cxn ang="0">
                    <a:pos x="0" y="5"/>
                  </a:cxn>
                  <a:cxn ang="0">
                    <a:pos x="0" y="8"/>
                  </a:cxn>
                  <a:cxn ang="0">
                    <a:pos x="0" y="6"/>
                  </a:cxn>
                  <a:cxn ang="0">
                    <a:pos x="0" y="7"/>
                  </a:cxn>
                  <a:cxn ang="0">
                    <a:pos x="0" y="6"/>
                  </a:cxn>
                  <a:cxn ang="0">
                    <a:pos x="0" y="1"/>
                  </a:cxn>
                  <a:cxn ang="0">
                    <a:pos x="0" y="3"/>
                  </a:cxn>
                  <a:cxn ang="0">
                    <a:pos x="0" y="5"/>
                  </a:cxn>
                  <a:cxn ang="0">
                    <a:pos x="0" y="4"/>
                  </a:cxn>
                  <a:cxn ang="0">
                    <a:pos x="0" y="5"/>
                  </a:cxn>
                  <a:cxn ang="0">
                    <a:pos x="0" y="3"/>
                  </a:cxn>
                  <a:cxn ang="0">
                    <a:pos x="0" y="5"/>
                  </a:cxn>
                  <a:cxn ang="0">
                    <a:pos x="0" y="6"/>
                  </a:cxn>
                  <a:cxn ang="0">
                    <a:pos x="0" y="2"/>
                  </a:cxn>
                </a:cxnLst>
                <a:rect l="0" t="0" r="r" b="b"/>
                <a:pathLst>
                  <a:path h="10">
                    <a:moveTo>
                      <a:pt x="0" y="4"/>
                    </a:moveTo>
                    <a:lnTo>
                      <a:pt x="0" y="5"/>
                    </a:lnTo>
                    <a:lnTo>
                      <a:pt x="0" y="4"/>
                    </a:lnTo>
                    <a:lnTo>
                      <a:pt x="0" y="5"/>
                    </a:lnTo>
                    <a:lnTo>
                      <a:pt x="0" y="4"/>
                    </a:lnTo>
                    <a:lnTo>
                      <a:pt x="0" y="4"/>
                    </a:lnTo>
                    <a:lnTo>
                      <a:pt x="0" y="3"/>
                    </a:lnTo>
                    <a:lnTo>
                      <a:pt x="0" y="4"/>
                    </a:lnTo>
                    <a:lnTo>
                      <a:pt x="0" y="4"/>
                    </a:lnTo>
                    <a:lnTo>
                      <a:pt x="0" y="5"/>
                    </a:lnTo>
                    <a:lnTo>
                      <a:pt x="0" y="4"/>
                    </a:lnTo>
                    <a:lnTo>
                      <a:pt x="0" y="5"/>
                    </a:lnTo>
                    <a:lnTo>
                      <a:pt x="0" y="4"/>
                    </a:lnTo>
                    <a:lnTo>
                      <a:pt x="0" y="5"/>
                    </a:lnTo>
                    <a:lnTo>
                      <a:pt x="0" y="5"/>
                    </a:lnTo>
                    <a:lnTo>
                      <a:pt x="0" y="5"/>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4"/>
                    </a:lnTo>
                    <a:lnTo>
                      <a:pt x="0" y="4"/>
                    </a:lnTo>
                    <a:lnTo>
                      <a:pt x="0" y="4"/>
                    </a:lnTo>
                    <a:lnTo>
                      <a:pt x="0" y="3"/>
                    </a:lnTo>
                    <a:lnTo>
                      <a:pt x="0" y="4"/>
                    </a:lnTo>
                    <a:lnTo>
                      <a:pt x="0" y="4"/>
                    </a:lnTo>
                    <a:lnTo>
                      <a:pt x="0" y="5"/>
                    </a:lnTo>
                    <a:lnTo>
                      <a:pt x="0" y="5"/>
                    </a:lnTo>
                    <a:lnTo>
                      <a:pt x="0" y="5"/>
                    </a:lnTo>
                    <a:lnTo>
                      <a:pt x="0" y="5"/>
                    </a:lnTo>
                    <a:lnTo>
                      <a:pt x="0" y="6"/>
                    </a:lnTo>
                    <a:lnTo>
                      <a:pt x="0" y="6"/>
                    </a:lnTo>
                    <a:lnTo>
                      <a:pt x="0" y="7"/>
                    </a:lnTo>
                    <a:lnTo>
                      <a:pt x="0" y="7"/>
                    </a:lnTo>
                    <a:lnTo>
                      <a:pt x="0" y="8"/>
                    </a:lnTo>
                    <a:lnTo>
                      <a:pt x="0" y="8"/>
                    </a:lnTo>
                    <a:lnTo>
                      <a:pt x="0" y="9"/>
                    </a:lnTo>
                    <a:lnTo>
                      <a:pt x="0" y="8"/>
                    </a:lnTo>
                    <a:lnTo>
                      <a:pt x="0" y="8"/>
                    </a:lnTo>
                    <a:lnTo>
                      <a:pt x="0" y="8"/>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9"/>
                    </a:lnTo>
                    <a:lnTo>
                      <a:pt x="0" y="10"/>
                    </a:lnTo>
                    <a:lnTo>
                      <a:pt x="0" y="9"/>
                    </a:lnTo>
                    <a:lnTo>
                      <a:pt x="0" y="9"/>
                    </a:lnTo>
                    <a:lnTo>
                      <a:pt x="0" y="8"/>
                    </a:lnTo>
                    <a:lnTo>
                      <a:pt x="0" y="7"/>
                    </a:lnTo>
                    <a:lnTo>
                      <a:pt x="0" y="7"/>
                    </a:lnTo>
                    <a:lnTo>
                      <a:pt x="0" y="6"/>
                    </a:lnTo>
                    <a:lnTo>
                      <a:pt x="0" y="6"/>
                    </a:lnTo>
                    <a:lnTo>
                      <a:pt x="0" y="6"/>
                    </a:lnTo>
                    <a:lnTo>
                      <a:pt x="0" y="6"/>
                    </a:lnTo>
                    <a:lnTo>
                      <a:pt x="0" y="5"/>
                    </a:lnTo>
                    <a:lnTo>
                      <a:pt x="0" y="5"/>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6"/>
                    </a:lnTo>
                    <a:lnTo>
                      <a:pt x="0" y="6"/>
                    </a:lnTo>
                    <a:lnTo>
                      <a:pt x="0" y="6"/>
                    </a:lnTo>
                    <a:lnTo>
                      <a:pt x="0" y="6"/>
                    </a:lnTo>
                    <a:lnTo>
                      <a:pt x="0" y="5"/>
                    </a:lnTo>
                    <a:lnTo>
                      <a:pt x="0" y="6"/>
                    </a:lnTo>
                    <a:lnTo>
                      <a:pt x="0" y="6"/>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2"/>
                    </a:lnTo>
                    <a:lnTo>
                      <a:pt x="0" y="3"/>
                    </a:lnTo>
                    <a:lnTo>
                      <a:pt x="0" y="3"/>
                    </a:lnTo>
                    <a:lnTo>
                      <a:pt x="0" y="4"/>
                    </a:lnTo>
                    <a:lnTo>
                      <a:pt x="0" y="4"/>
                    </a:lnTo>
                    <a:lnTo>
                      <a:pt x="0" y="4"/>
                    </a:lnTo>
                    <a:lnTo>
                      <a:pt x="0" y="4"/>
                    </a:lnTo>
                    <a:lnTo>
                      <a:pt x="0" y="4"/>
                    </a:lnTo>
                    <a:lnTo>
                      <a:pt x="0" y="4"/>
                    </a:lnTo>
                    <a:lnTo>
                      <a:pt x="0" y="4"/>
                    </a:lnTo>
                    <a:lnTo>
                      <a:pt x="0" y="5"/>
                    </a:lnTo>
                    <a:lnTo>
                      <a:pt x="0" y="5"/>
                    </a:lnTo>
                    <a:lnTo>
                      <a:pt x="0" y="6"/>
                    </a:lnTo>
                    <a:lnTo>
                      <a:pt x="0" y="6"/>
                    </a:lnTo>
                    <a:lnTo>
                      <a:pt x="0" y="5"/>
                    </a:lnTo>
                    <a:lnTo>
                      <a:pt x="0" y="6"/>
                    </a:lnTo>
                    <a:lnTo>
                      <a:pt x="0" y="5"/>
                    </a:lnTo>
                    <a:lnTo>
                      <a:pt x="0" y="5"/>
                    </a:lnTo>
                    <a:lnTo>
                      <a:pt x="0" y="5"/>
                    </a:lnTo>
                    <a:lnTo>
                      <a:pt x="0" y="5"/>
                    </a:lnTo>
                    <a:lnTo>
                      <a:pt x="0" y="5"/>
                    </a:lnTo>
                    <a:lnTo>
                      <a:pt x="0" y="4"/>
                    </a:lnTo>
                    <a:lnTo>
                      <a:pt x="0" y="4"/>
                    </a:lnTo>
                    <a:lnTo>
                      <a:pt x="0" y="3"/>
                    </a:lnTo>
                    <a:lnTo>
                      <a:pt x="0" y="3"/>
                    </a:lnTo>
                    <a:lnTo>
                      <a:pt x="0" y="3"/>
                    </a:lnTo>
                    <a:lnTo>
                      <a:pt x="0" y="3"/>
                    </a:lnTo>
                    <a:lnTo>
                      <a:pt x="0" y="4"/>
                    </a:lnTo>
                    <a:lnTo>
                      <a:pt x="0" y="3"/>
                    </a:lnTo>
                    <a:lnTo>
                      <a:pt x="0" y="3"/>
                    </a:lnTo>
                    <a:lnTo>
                      <a:pt x="0" y="4"/>
                    </a:lnTo>
                    <a:lnTo>
                      <a:pt x="0" y="5"/>
                    </a:lnTo>
                    <a:lnTo>
                      <a:pt x="0" y="4"/>
                    </a:lnTo>
                    <a:lnTo>
                      <a:pt x="0" y="4"/>
                    </a:lnTo>
                    <a:lnTo>
                      <a:pt x="0" y="3"/>
                    </a:lnTo>
                    <a:lnTo>
                      <a:pt x="0" y="3"/>
                    </a:lnTo>
                    <a:lnTo>
                      <a:pt x="0" y="3"/>
                    </a:lnTo>
                    <a:lnTo>
                      <a:pt x="0" y="3"/>
                    </a:lnTo>
                    <a:lnTo>
                      <a:pt x="0" y="3"/>
                    </a:lnTo>
                    <a:lnTo>
                      <a:pt x="0" y="2"/>
                    </a:lnTo>
                    <a:lnTo>
                      <a:pt x="0" y="2"/>
                    </a:lnTo>
                    <a:lnTo>
                      <a:pt x="0" y="2"/>
                    </a:lnTo>
                    <a:lnTo>
                      <a:pt x="0" y="3"/>
                    </a:lnTo>
                    <a:lnTo>
                      <a:pt x="0" y="3"/>
                    </a:lnTo>
                    <a:lnTo>
                      <a:pt x="0" y="2"/>
                    </a:lnTo>
                    <a:lnTo>
                      <a:pt x="0" y="3"/>
                    </a:lnTo>
                    <a:lnTo>
                      <a:pt x="0" y="3"/>
                    </a:lnTo>
                    <a:lnTo>
                      <a:pt x="0" y="2"/>
                    </a:lnTo>
                    <a:lnTo>
                      <a:pt x="0" y="3"/>
                    </a:lnTo>
                    <a:lnTo>
                      <a:pt x="0" y="3"/>
                    </a:lnTo>
                    <a:lnTo>
                      <a:pt x="0" y="3"/>
                    </a:lnTo>
                    <a:lnTo>
                      <a:pt x="0" y="4"/>
                    </a:lnTo>
                    <a:lnTo>
                      <a:pt x="0" y="3"/>
                    </a:lnTo>
                    <a:lnTo>
                      <a:pt x="0" y="3"/>
                    </a:lnTo>
                    <a:lnTo>
                      <a:pt x="0" y="4"/>
                    </a:lnTo>
                    <a:lnTo>
                      <a:pt x="0" y="4"/>
                    </a:lnTo>
                    <a:lnTo>
                      <a:pt x="0" y="3"/>
                    </a:lnTo>
                    <a:lnTo>
                      <a:pt x="0" y="3"/>
                    </a:lnTo>
                    <a:lnTo>
                      <a:pt x="0" y="3"/>
                    </a:lnTo>
                    <a:lnTo>
                      <a:pt x="0" y="2"/>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2"/>
                    </a:lnTo>
                    <a:lnTo>
                      <a:pt x="0" y="1"/>
                    </a:lnTo>
                    <a:lnTo>
                      <a:pt x="0" y="1"/>
                    </a:lnTo>
                    <a:lnTo>
                      <a:pt x="0" y="0"/>
                    </a:lnTo>
                    <a:lnTo>
                      <a:pt x="0" y="1"/>
                    </a:lnTo>
                    <a:lnTo>
                      <a:pt x="0" y="2"/>
                    </a:lnTo>
                    <a:lnTo>
                      <a:pt x="0" y="2"/>
                    </a:lnTo>
                    <a:lnTo>
                      <a:pt x="0" y="2"/>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2"/>
                    </a:lnTo>
                    <a:lnTo>
                      <a:pt x="0" y="3"/>
                    </a:lnTo>
                    <a:lnTo>
                      <a:pt x="0" y="3"/>
                    </a:lnTo>
                    <a:lnTo>
                      <a:pt x="0" y="3"/>
                    </a:lnTo>
                    <a:lnTo>
                      <a:pt x="0" y="3"/>
                    </a:lnTo>
                    <a:lnTo>
                      <a:pt x="0" y="3"/>
                    </a:lnTo>
                    <a:lnTo>
                      <a:pt x="0" y="4"/>
                    </a:lnTo>
                    <a:lnTo>
                      <a:pt x="0" y="3"/>
                    </a:lnTo>
                    <a:lnTo>
                      <a:pt x="0" y="4"/>
                    </a:lnTo>
                    <a:lnTo>
                      <a:pt x="0" y="4"/>
                    </a:lnTo>
                    <a:lnTo>
                      <a:pt x="0" y="4"/>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6"/>
                    </a:lnTo>
                    <a:lnTo>
                      <a:pt x="0" y="6"/>
                    </a:lnTo>
                    <a:lnTo>
                      <a:pt x="0" y="6"/>
                    </a:lnTo>
                    <a:lnTo>
                      <a:pt x="0" y="6"/>
                    </a:lnTo>
                    <a:lnTo>
                      <a:pt x="0" y="6"/>
                    </a:lnTo>
                    <a:lnTo>
                      <a:pt x="0" y="5"/>
                    </a:lnTo>
                    <a:lnTo>
                      <a:pt x="0" y="5"/>
                    </a:lnTo>
                    <a:lnTo>
                      <a:pt x="0" y="4"/>
                    </a:lnTo>
                    <a:lnTo>
                      <a:pt x="0" y="4"/>
                    </a:lnTo>
                    <a:lnTo>
                      <a:pt x="0" y="4"/>
                    </a:lnTo>
                    <a:lnTo>
                      <a:pt x="0" y="4"/>
                    </a:lnTo>
                    <a:lnTo>
                      <a:pt x="0" y="5"/>
                    </a:lnTo>
                    <a:lnTo>
                      <a:pt x="0" y="5"/>
                    </a:lnTo>
                    <a:lnTo>
                      <a:pt x="0" y="4"/>
                    </a:lnTo>
                    <a:lnTo>
                      <a:pt x="0" y="5"/>
                    </a:lnTo>
                    <a:lnTo>
                      <a:pt x="0" y="4"/>
                    </a:lnTo>
                    <a:lnTo>
                      <a:pt x="0" y="5"/>
                    </a:lnTo>
                    <a:lnTo>
                      <a:pt x="0" y="5"/>
                    </a:lnTo>
                    <a:lnTo>
                      <a:pt x="0" y="5"/>
                    </a:lnTo>
                    <a:lnTo>
                      <a:pt x="0" y="4"/>
                    </a:lnTo>
                    <a:lnTo>
                      <a:pt x="0" y="5"/>
                    </a:lnTo>
                    <a:lnTo>
                      <a:pt x="0" y="5"/>
                    </a:lnTo>
                    <a:lnTo>
                      <a:pt x="0" y="4"/>
                    </a:lnTo>
                    <a:lnTo>
                      <a:pt x="0" y="4"/>
                    </a:lnTo>
                    <a:lnTo>
                      <a:pt x="0" y="4"/>
                    </a:lnTo>
                    <a:lnTo>
                      <a:pt x="0" y="4"/>
                    </a:lnTo>
                    <a:lnTo>
                      <a:pt x="0" y="4"/>
                    </a:lnTo>
                    <a:lnTo>
                      <a:pt x="0" y="3"/>
                    </a:lnTo>
                    <a:lnTo>
                      <a:pt x="0" y="3"/>
                    </a:lnTo>
                    <a:lnTo>
                      <a:pt x="0" y="3"/>
                    </a:lnTo>
                    <a:lnTo>
                      <a:pt x="0" y="4"/>
                    </a:lnTo>
                    <a:lnTo>
                      <a:pt x="0" y="3"/>
                    </a:lnTo>
                    <a:lnTo>
                      <a:pt x="0" y="2"/>
                    </a:lnTo>
                    <a:lnTo>
                      <a:pt x="0" y="2"/>
                    </a:lnTo>
                    <a:lnTo>
                      <a:pt x="0" y="2"/>
                    </a:lnTo>
                    <a:lnTo>
                      <a:pt x="0" y="2"/>
                    </a:lnTo>
                    <a:lnTo>
                      <a:pt x="0" y="1"/>
                    </a:lnTo>
                    <a:lnTo>
                      <a:pt x="0" y="0"/>
                    </a:lnTo>
                    <a:lnTo>
                      <a:pt x="0" y="0"/>
                    </a:lnTo>
                    <a:lnTo>
                      <a:pt x="0" y="0"/>
                    </a:lnTo>
                    <a:lnTo>
                      <a:pt x="0" y="0"/>
                    </a:lnTo>
                    <a:lnTo>
                      <a:pt x="0" y="0"/>
                    </a:lnTo>
                    <a:lnTo>
                      <a:pt x="0" y="0"/>
                    </a:lnTo>
                    <a:lnTo>
                      <a:pt x="0" y="1"/>
                    </a:lnTo>
                    <a:lnTo>
                      <a:pt x="0" y="1"/>
                    </a:lnTo>
                    <a:lnTo>
                      <a:pt x="0" y="1"/>
                    </a:lnTo>
                    <a:lnTo>
                      <a:pt x="0" y="2"/>
                    </a:lnTo>
                    <a:lnTo>
                      <a:pt x="0" y="2"/>
                    </a:lnTo>
                    <a:lnTo>
                      <a:pt x="0" y="3"/>
                    </a:lnTo>
                    <a:lnTo>
                      <a:pt x="0" y="2"/>
                    </a:lnTo>
                    <a:lnTo>
                      <a:pt x="0" y="3"/>
                    </a:lnTo>
                    <a:lnTo>
                      <a:pt x="0" y="2"/>
                    </a:lnTo>
                    <a:lnTo>
                      <a:pt x="0" y="3"/>
                    </a:lnTo>
                    <a:lnTo>
                      <a:pt x="0" y="4"/>
                    </a:lnTo>
                    <a:lnTo>
                      <a:pt x="0" y="4"/>
                    </a:lnTo>
                    <a:lnTo>
                      <a:pt x="0" y="4"/>
                    </a:lnTo>
                    <a:lnTo>
                      <a:pt x="0" y="5"/>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6"/>
                    </a:lnTo>
                    <a:lnTo>
                      <a:pt x="0" y="5"/>
                    </a:lnTo>
                    <a:lnTo>
                      <a:pt x="0" y="6"/>
                    </a:lnTo>
                    <a:lnTo>
                      <a:pt x="0" y="5"/>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6"/>
                    </a:lnTo>
                    <a:lnTo>
                      <a:pt x="0" y="6"/>
                    </a:lnTo>
                    <a:lnTo>
                      <a:pt x="0" y="7"/>
                    </a:lnTo>
                    <a:lnTo>
                      <a:pt x="0" y="6"/>
                    </a:lnTo>
                    <a:lnTo>
                      <a:pt x="0" y="7"/>
                    </a:lnTo>
                    <a:lnTo>
                      <a:pt x="0" y="7"/>
                    </a:lnTo>
                    <a:lnTo>
                      <a:pt x="0" y="8"/>
                    </a:lnTo>
                    <a:lnTo>
                      <a:pt x="0" y="7"/>
                    </a:lnTo>
                    <a:lnTo>
                      <a:pt x="0" y="8"/>
                    </a:lnTo>
                    <a:lnTo>
                      <a:pt x="0" y="6"/>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6"/>
                    </a:lnTo>
                    <a:lnTo>
                      <a:pt x="0" y="7"/>
                    </a:lnTo>
                    <a:lnTo>
                      <a:pt x="0" y="7"/>
                    </a:lnTo>
                    <a:lnTo>
                      <a:pt x="0" y="6"/>
                    </a:lnTo>
                    <a:lnTo>
                      <a:pt x="0" y="6"/>
                    </a:lnTo>
                    <a:lnTo>
                      <a:pt x="0" y="6"/>
                    </a:lnTo>
                    <a:lnTo>
                      <a:pt x="0" y="7"/>
                    </a:lnTo>
                    <a:lnTo>
                      <a:pt x="0" y="6"/>
                    </a:lnTo>
                    <a:lnTo>
                      <a:pt x="0" y="7"/>
                    </a:lnTo>
                    <a:lnTo>
                      <a:pt x="0" y="6"/>
                    </a:lnTo>
                    <a:lnTo>
                      <a:pt x="0" y="6"/>
                    </a:lnTo>
                    <a:lnTo>
                      <a:pt x="0" y="7"/>
                    </a:lnTo>
                    <a:lnTo>
                      <a:pt x="0" y="6"/>
                    </a:lnTo>
                    <a:lnTo>
                      <a:pt x="0" y="6"/>
                    </a:lnTo>
                    <a:lnTo>
                      <a:pt x="0" y="6"/>
                    </a:lnTo>
                    <a:lnTo>
                      <a:pt x="0" y="7"/>
                    </a:lnTo>
                    <a:lnTo>
                      <a:pt x="0" y="8"/>
                    </a:lnTo>
                    <a:lnTo>
                      <a:pt x="0" y="8"/>
                    </a:lnTo>
                    <a:lnTo>
                      <a:pt x="0" y="8"/>
                    </a:lnTo>
                    <a:lnTo>
                      <a:pt x="0" y="9"/>
                    </a:lnTo>
                    <a:lnTo>
                      <a:pt x="0" y="9"/>
                    </a:lnTo>
                    <a:lnTo>
                      <a:pt x="0" y="9"/>
                    </a:lnTo>
                    <a:lnTo>
                      <a:pt x="0" y="8"/>
                    </a:lnTo>
                    <a:lnTo>
                      <a:pt x="0" y="8"/>
                    </a:lnTo>
                    <a:lnTo>
                      <a:pt x="0" y="8"/>
                    </a:lnTo>
                    <a:lnTo>
                      <a:pt x="0" y="8"/>
                    </a:lnTo>
                    <a:lnTo>
                      <a:pt x="0" y="8"/>
                    </a:lnTo>
                    <a:lnTo>
                      <a:pt x="0" y="7"/>
                    </a:lnTo>
                    <a:lnTo>
                      <a:pt x="0" y="7"/>
                    </a:lnTo>
                    <a:lnTo>
                      <a:pt x="0" y="7"/>
                    </a:lnTo>
                    <a:lnTo>
                      <a:pt x="0" y="8"/>
                    </a:lnTo>
                    <a:lnTo>
                      <a:pt x="0" y="8"/>
                    </a:lnTo>
                    <a:lnTo>
                      <a:pt x="0" y="7"/>
                    </a:lnTo>
                    <a:lnTo>
                      <a:pt x="0" y="8"/>
                    </a:lnTo>
                    <a:lnTo>
                      <a:pt x="0" y="8"/>
                    </a:lnTo>
                    <a:lnTo>
                      <a:pt x="0" y="7"/>
                    </a:lnTo>
                    <a:lnTo>
                      <a:pt x="0" y="7"/>
                    </a:lnTo>
                    <a:lnTo>
                      <a:pt x="0" y="7"/>
                    </a:lnTo>
                    <a:lnTo>
                      <a:pt x="0" y="7"/>
                    </a:lnTo>
                    <a:lnTo>
                      <a:pt x="0" y="6"/>
                    </a:lnTo>
                    <a:lnTo>
                      <a:pt x="0" y="6"/>
                    </a:lnTo>
                    <a:lnTo>
                      <a:pt x="0" y="6"/>
                    </a:lnTo>
                    <a:lnTo>
                      <a:pt x="0" y="7"/>
                    </a:lnTo>
                    <a:lnTo>
                      <a:pt x="0" y="6"/>
                    </a:lnTo>
                    <a:lnTo>
                      <a:pt x="0" y="6"/>
                    </a:lnTo>
                    <a:lnTo>
                      <a:pt x="0" y="6"/>
                    </a:lnTo>
                    <a:lnTo>
                      <a:pt x="0" y="6"/>
                    </a:lnTo>
                    <a:lnTo>
                      <a:pt x="0" y="6"/>
                    </a:lnTo>
                    <a:lnTo>
                      <a:pt x="0" y="6"/>
                    </a:lnTo>
                    <a:lnTo>
                      <a:pt x="0" y="7"/>
                    </a:lnTo>
                    <a:lnTo>
                      <a:pt x="0" y="6"/>
                    </a:lnTo>
                    <a:lnTo>
                      <a:pt x="0" y="5"/>
                    </a:lnTo>
                    <a:lnTo>
                      <a:pt x="0" y="6"/>
                    </a:lnTo>
                    <a:lnTo>
                      <a:pt x="0" y="6"/>
                    </a:lnTo>
                    <a:lnTo>
                      <a:pt x="0" y="7"/>
                    </a:lnTo>
                    <a:lnTo>
                      <a:pt x="0" y="7"/>
                    </a:lnTo>
                    <a:lnTo>
                      <a:pt x="0" y="8"/>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6"/>
                    </a:lnTo>
                    <a:lnTo>
                      <a:pt x="0" y="7"/>
                    </a:lnTo>
                    <a:lnTo>
                      <a:pt x="0" y="7"/>
                    </a:lnTo>
                    <a:lnTo>
                      <a:pt x="0" y="7"/>
                    </a:lnTo>
                    <a:lnTo>
                      <a:pt x="0" y="8"/>
                    </a:lnTo>
                    <a:lnTo>
                      <a:pt x="0" y="8"/>
                    </a:lnTo>
                    <a:lnTo>
                      <a:pt x="0" y="8"/>
                    </a:lnTo>
                    <a:lnTo>
                      <a:pt x="0" y="9"/>
                    </a:lnTo>
                    <a:lnTo>
                      <a:pt x="0" y="8"/>
                    </a:lnTo>
                    <a:lnTo>
                      <a:pt x="0" y="8"/>
                    </a:lnTo>
                    <a:lnTo>
                      <a:pt x="0" y="8"/>
                    </a:lnTo>
                    <a:lnTo>
                      <a:pt x="0" y="8"/>
                    </a:lnTo>
                    <a:lnTo>
                      <a:pt x="0" y="7"/>
                    </a:lnTo>
                    <a:lnTo>
                      <a:pt x="0" y="7"/>
                    </a:lnTo>
                    <a:lnTo>
                      <a:pt x="0" y="6"/>
                    </a:lnTo>
                    <a:lnTo>
                      <a:pt x="0" y="6"/>
                    </a:lnTo>
                    <a:lnTo>
                      <a:pt x="0" y="7"/>
                    </a:lnTo>
                    <a:lnTo>
                      <a:pt x="0" y="6"/>
                    </a:lnTo>
                    <a:lnTo>
                      <a:pt x="0" y="7"/>
                    </a:lnTo>
                    <a:lnTo>
                      <a:pt x="0" y="6"/>
                    </a:lnTo>
                    <a:lnTo>
                      <a:pt x="0" y="7"/>
                    </a:lnTo>
                    <a:lnTo>
                      <a:pt x="0" y="7"/>
                    </a:lnTo>
                    <a:lnTo>
                      <a:pt x="0" y="8"/>
                    </a:lnTo>
                    <a:lnTo>
                      <a:pt x="0" y="8"/>
                    </a:lnTo>
                    <a:lnTo>
                      <a:pt x="0" y="8"/>
                    </a:lnTo>
                    <a:lnTo>
                      <a:pt x="0" y="8"/>
                    </a:lnTo>
                    <a:lnTo>
                      <a:pt x="0" y="8"/>
                    </a:lnTo>
                    <a:lnTo>
                      <a:pt x="0" y="8"/>
                    </a:lnTo>
                    <a:lnTo>
                      <a:pt x="0" y="9"/>
                    </a:lnTo>
                    <a:lnTo>
                      <a:pt x="0" y="8"/>
                    </a:lnTo>
                    <a:lnTo>
                      <a:pt x="0" y="9"/>
                    </a:lnTo>
                    <a:lnTo>
                      <a:pt x="0" y="8"/>
                    </a:lnTo>
                    <a:lnTo>
                      <a:pt x="0" y="8"/>
                    </a:lnTo>
                    <a:lnTo>
                      <a:pt x="0" y="7"/>
                    </a:lnTo>
                    <a:lnTo>
                      <a:pt x="0" y="7"/>
                    </a:lnTo>
                    <a:lnTo>
                      <a:pt x="0" y="6"/>
                    </a:lnTo>
                    <a:lnTo>
                      <a:pt x="0" y="5"/>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8"/>
                    </a:lnTo>
                    <a:lnTo>
                      <a:pt x="0" y="7"/>
                    </a:lnTo>
                    <a:lnTo>
                      <a:pt x="0" y="8"/>
                    </a:lnTo>
                    <a:lnTo>
                      <a:pt x="0" y="7"/>
                    </a:lnTo>
                    <a:lnTo>
                      <a:pt x="0" y="7"/>
                    </a:lnTo>
                    <a:lnTo>
                      <a:pt x="0" y="7"/>
                    </a:lnTo>
                    <a:lnTo>
                      <a:pt x="0" y="6"/>
                    </a:lnTo>
                    <a:lnTo>
                      <a:pt x="0" y="7"/>
                    </a:lnTo>
                    <a:lnTo>
                      <a:pt x="0" y="7"/>
                    </a:lnTo>
                    <a:lnTo>
                      <a:pt x="0" y="7"/>
                    </a:lnTo>
                    <a:lnTo>
                      <a:pt x="0" y="7"/>
                    </a:lnTo>
                    <a:lnTo>
                      <a:pt x="0" y="7"/>
                    </a:lnTo>
                    <a:lnTo>
                      <a:pt x="0" y="7"/>
                    </a:lnTo>
                    <a:lnTo>
                      <a:pt x="0" y="6"/>
                    </a:lnTo>
                    <a:lnTo>
                      <a:pt x="0" y="7"/>
                    </a:lnTo>
                    <a:lnTo>
                      <a:pt x="0" y="7"/>
                    </a:lnTo>
                    <a:lnTo>
                      <a:pt x="0" y="8"/>
                    </a:lnTo>
                    <a:lnTo>
                      <a:pt x="0" y="7"/>
                    </a:lnTo>
                    <a:lnTo>
                      <a:pt x="0" y="6"/>
                    </a:lnTo>
                    <a:lnTo>
                      <a:pt x="0" y="6"/>
                    </a:lnTo>
                    <a:lnTo>
                      <a:pt x="0" y="7"/>
                    </a:lnTo>
                    <a:lnTo>
                      <a:pt x="0" y="7"/>
                    </a:lnTo>
                    <a:lnTo>
                      <a:pt x="0" y="7"/>
                    </a:lnTo>
                    <a:lnTo>
                      <a:pt x="0" y="8"/>
                    </a:lnTo>
                    <a:lnTo>
                      <a:pt x="0" y="7"/>
                    </a:lnTo>
                    <a:lnTo>
                      <a:pt x="0" y="8"/>
                    </a:lnTo>
                    <a:lnTo>
                      <a:pt x="0" y="8"/>
                    </a:lnTo>
                    <a:lnTo>
                      <a:pt x="0" y="8"/>
                    </a:lnTo>
                    <a:lnTo>
                      <a:pt x="0" y="7"/>
                    </a:lnTo>
                    <a:lnTo>
                      <a:pt x="0" y="6"/>
                    </a:lnTo>
                    <a:lnTo>
                      <a:pt x="0" y="7"/>
                    </a:lnTo>
                    <a:lnTo>
                      <a:pt x="0" y="7"/>
                    </a:lnTo>
                    <a:lnTo>
                      <a:pt x="0" y="7"/>
                    </a:lnTo>
                    <a:lnTo>
                      <a:pt x="0" y="6"/>
                    </a:lnTo>
                    <a:lnTo>
                      <a:pt x="0" y="7"/>
                    </a:lnTo>
                    <a:lnTo>
                      <a:pt x="0" y="6"/>
                    </a:lnTo>
                    <a:lnTo>
                      <a:pt x="0" y="6"/>
                    </a:lnTo>
                    <a:lnTo>
                      <a:pt x="0" y="6"/>
                    </a:lnTo>
                    <a:lnTo>
                      <a:pt x="0" y="5"/>
                    </a:lnTo>
                    <a:lnTo>
                      <a:pt x="0" y="4"/>
                    </a:lnTo>
                    <a:lnTo>
                      <a:pt x="0" y="4"/>
                    </a:lnTo>
                    <a:lnTo>
                      <a:pt x="0" y="3"/>
                    </a:lnTo>
                    <a:lnTo>
                      <a:pt x="0" y="3"/>
                    </a:lnTo>
                    <a:lnTo>
                      <a:pt x="0" y="2"/>
                    </a:lnTo>
                    <a:lnTo>
                      <a:pt x="0" y="2"/>
                    </a:lnTo>
                    <a:lnTo>
                      <a:pt x="0" y="2"/>
                    </a:lnTo>
                    <a:lnTo>
                      <a:pt x="0" y="1"/>
                    </a:lnTo>
                    <a:lnTo>
                      <a:pt x="0" y="0"/>
                    </a:lnTo>
                    <a:lnTo>
                      <a:pt x="0" y="0"/>
                    </a:lnTo>
                    <a:lnTo>
                      <a:pt x="0" y="0"/>
                    </a:lnTo>
                    <a:lnTo>
                      <a:pt x="0" y="0"/>
                    </a:lnTo>
                    <a:lnTo>
                      <a:pt x="0" y="0"/>
                    </a:lnTo>
                    <a:lnTo>
                      <a:pt x="0" y="0"/>
                    </a:lnTo>
                    <a:lnTo>
                      <a:pt x="0" y="0"/>
                    </a:lnTo>
                    <a:lnTo>
                      <a:pt x="0" y="1"/>
                    </a:lnTo>
                    <a:lnTo>
                      <a:pt x="0" y="1"/>
                    </a:lnTo>
                    <a:lnTo>
                      <a:pt x="0" y="2"/>
                    </a:lnTo>
                    <a:lnTo>
                      <a:pt x="0" y="3"/>
                    </a:lnTo>
                    <a:lnTo>
                      <a:pt x="0" y="3"/>
                    </a:lnTo>
                    <a:lnTo>
                      <a:pt x="0" y="4"/>
                    </a:lnTo>
                    <a:lnTo>
                      <a:pt x="0" y="3"/>
                    </a:lnTo>
                    <a:lnTo>
                      <a:pt x="0" y="4"/>
                    </a:lnTo>
                    <a:lnTo>
                      <a:pt x="0" y="4"/>
                    </a:lnTo>
                    <a:lnTo>
                      <a:pt x="0" y="5"/>
                    </a:lnTo>
                    <a:lnTo>
                      <a:pt x="0" y="4"/>
                    </a:lnTo>
                    <a:lnTo>
                      <a:pt x="0" y="5"/>
                    </a:lnTo>
                    <a:lnTo>
                      <a:pt x="0" y="5"/>
                    </a:lnTo>
                    <a:lnTo>
                      <a:pt x="0" y="5"/>
                    </a:lnTo>
                    <a:lnTo>
                      <a:pt x="0" y="5"/>
                    </a:lnTo>
                    <a:lnTo>
                      <a:pt x="0" y="5"/>
                    </a:lnTo>
                    <a:lnTo>
                      <a:pt x="0" y="6"/>
                    </a:lnTo>
                    <a:lnTo>
                      <a:pt x="0" y="5"/>
                    </a:lnTo>
                    <a:lnTo>
                      <a:pt x="0" y="4"/>
                    </a:lnTo>
                    <a:lnTo>
                      <a:pt x="0" y="5"/>
                    </a:lnTo>
                    <a:lnTo>
                      <a:pt x="0" y="4"/>
                    </a:lnTo>
                    <a:lnTo>
                      <a:pt x="0" y="5"/>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4"/>
                    </a:lnTo>
                    <a:lnTo>
                      <a:pt x="0" y="5"/>
                    </a:lnTo>
                    <a:lnTo>
                      <a:pt x="0" y="4"/>
                    </a:lnTo>
                    <a:lnTo>
                      <a:pt x="0" y="5"/>
                    </a:lnTo>
                    <a:lnTo>
                      <a:pt x="0" y="4"/>
                    </a:lnTo>
                    <a:lnTo>
                      <a:pt x="0" y="4"/>
                    </a:lnTo>
                    <a:lnTo>
                      <a:pt x="0" y="3"/>
                    </a:lnTo>
                    <a:lnTo>
                      <a:pt x="0" y="4"/>
                    </a:lnTo>
                    <a:lnTo>
                      <a:pt x="0" y="3"/>
                    </a:lnTo>
                    <a:lnTo>
                      <a:pt x="0" y="4"/>
                    </a:lnTo>
                    <a:lnTo>
                      <a:pt x="0" y="4"/>
                    </a:lnTo>
                    <a:lnTo>
                      <a:pt x="0" y="4"/>
                    </a:lnTo>
                    <a:lnTo>
                      <a:pt x="0" y="4"/>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7"/>
                    </a:lnTo>
                    <a:lnTo>
                      <a:pt x="0" y="7"/>
                    </a:lnTo>
                    <a:lnTo>
                      <a:pt x="0" y="6"/>
                    </a:lnTo>
                    <a:lnTo>
                      <a:pt x="0" y="6"/>
                    </a:lnTo>
                    <a:lnTo>
                      <a:pt x="0" y="5"/>
                    </a:lnTo>
                    <a:lnTo>
                      <a:pt x="0" y="5"/>
                    </a:lnTo>
                    <a:lnTo>
                      <a:pt x="0" y="4"/>
                    </a:lnTo>
                    <a:lnTo>
                      <a:pt x="0" y="3"/>
                    </a:lnTo>
                    <a:lnTo>
                      <a:pt x="0" y="3"/>
                    </a:lnTo>
                    <a:lnTo>
                      <a:pt x="0" y="3"/>
                    </a:lnTo>
                    <a:lnTo>
                      <a:pt x="0" y="3"/>
                    </a:lnTo>
                    <a:lnTo>
                      <a:pt x="0" y="2"/>
                    </a:lnTo>
                    <a:lnTo>
                      <a:pt x="0" y="3"/>
                    </a:lnTo>
                    <a:lnTo>
                      <a:pt x="0" y="2"/>
                    </a:lnTo>
                    <a:lnTo>
                      <a:pt x="0" y="2"/>
                    </a:lnTo>
                    <a:lnTo>
                      <a:pt x="0" y="2"/>
                    </a:lnTo>
                    <a:lnTo>
                      <a:pt x="0" y="2"/>
                    </a:lnTo>
                    <a:lnTo>
                      <a:pt x="0" y="1"/>
                    </a:lnTo>
                    <a:lnTo>
                      <a:pt x="0" y="0"/>
                    </a:lnTo>
                    <a:lnTo>
                      <a:pt x="0" y="0"/>
                    </a:lnTo>
                    <a:lnTo>
                      <a:pt x="0" y="1"/>
                    </a:lnTo>
                    <a:lnTo>
                      <a:pt x="0" y="0"/>
                    </a:lnTo>
                  </a:path>
                </a:pathLst>
              </a:custGeom>
              <a:noFill/>
              <a:ln w="0">
                <a:solidFill>
                  <a:srgbClr val="3366FF"/>
                </a:solidFill>
                <a:prstDash val="solid"/>
                <a:round/>
                <a:headEnd/>
                <a:tailEnd/>
              </a:ln>
            </p:spPr>
            <p:txBody>
              <a:bodyPr/>
              <a:lstStyle/>
              <a:p>
                <a:endParaRPr lang="en-GB"/>
              </a:p>
            </p:txBody>
          </p:sp>
          <p:sp>
            <p:nvSpPr>
              <p:cNvPr id="186080" name="Freeform 736"/>
              <p:cNvSpPr>
                <a:spLocks/>
              </p:cNvSpPr>
              <p:nvPr/>
            </p:nvSpPr>
            <p:spPr bwMode="auto">
              <a:xfrm>
                <a:off x="3168" y="3443"/>
                <a:ext cx="6" cy="90"/>
              </a:xfrm>
              <a:custGeom>
                <a:avLst/>
                <a:gdLst/>
                <a:ahLst/>
                <a:cxnLst>
                  <a:cxn ang="0">
                    <a:pos x="0" y="9"/>
                  </a:cxn>
                  <a:cxn ang="0">
                    <a:pos x="0" y="9"/>
                  </a:cxn>
                  <a:cxn ang="0">
                    <a:pos x="0" y="11"/>
                  </a:cxn>
                  <a:cxn ang="0">
                    <a:pos x="0" y="11"/>
                  </a:cxn>
                  <a:cxn ang="0">
                    <a:pos x="0" y="12"/>
                  </a:cxn>
                  <a:cxn ang="0">
                    <a:pos x="0" y="12"/>
                  </a:cxn>
                  <a:cxn ang="0">
                    <a:pos x="0" y="12"/>
                  </a:cxn>
                  <a:cxn ang="0">
                    <a:pos x="0" y="14"/>
                  </a:cxn>
                  <a:cxn ang="0">
                    <a:pos x="0" y="15"/>
                  </a:cxn>
                  <a:cxn ang="0">
                    <a:pos x="0" y="14"/>
                  </a:cxn>
                  <a:cxn ang="0">
                    <a:pos x="0" y="14"/>
                  </a:cxn>
                  <a:cxn ang="0">
                    <a:pos x="0" y="10"/>
                  </a:cxn>
                  <a:cxn ang="0">
                    <a:pos x="0" y="10"/>
                  </a:cxn>
                  <a:cxn ang="0">
                    <a:pos x="0" y="10"/>
                  </a:cxn>
                  <a:cxn ang="0">
                    <a:pos x="0" y="10"/>
                  </a:cxn>
                  <a:cxn ang="0">
                    <a:pos x="0" y="9"/>
                  </a:cxn>
                  <a:cxn ang="0">
                    <a:pos x="0" y="9"/>
                  </a:cxn>
                  <a:cxn ang="0">
                    <a:pos x="0" y="7"/>
                  </a:cxn>
                  <a:cxn ang="0">
                    <a:pos x="0" y="10"/>
                  </a:cxn>
                  <a:cxn ang="0">
                    <a:pos x="0" y="10"/>
                  </a:cxn>
                  <a:cxn ang="0">
                    <a:pos x="0" y="10"/>
                  </a:cxn>
                  <a:cxn ang="0">
                    <a:pos x="0" y="11"/>
                  </a:cxn>
                  <a:cxn ang="0">
                    <a:pos x="0" y="12"/>
                  </a:cxn>
                  <a:cxn ang="0">
                    <a:pos x="0" y="12"/>
                  </a:cxn>
                  <a:cxn ang="0">
                    <a:pos x="0" y="11"/>
                  </a:cxn>
                  <a:cxn ang="0">
                    <a:pos x="0" y="6"/>
                  </a:cxn>
                  <a:cxn ang="0">
                    <a:pos x="0" y="10"/>
                  </a:cxn>
                  <a:cxn ang="0">
                    <a:pos x="0" y="7"/>
                  </a:cxn>
                  <a:cxn ang="0">
                    <a:pos x="0" y="7"/>
                  </a:cxn>
                  <a:cxn ang="0">
                    <a:pos x="0" y="10"/>
                  </a:cxn>
                  <a:cxn ang="0">
                    <a:pos x="0" y="8"/>
                  </a:cxn>
                  <a:cxn ang="0">
                    <a:pos x="0" y="11"/>
                  </a:cxn>
                  <a:cxn ang="0">
                    <a:pos x="0" y="11"/>
                  </a:cxn>
                  <a:cxn ang="0">
                    <a:pos x="0" y="11"/>
                  </a:cxn>
                  <a:cxn ang="0">
                    <a:pos x="0" y="10"/>
                  </a:cxn>
                  <a:cxn ang="0">
                    <a:pos x="0" y="11"/>
                  </a:cxn>
                  <a:cxn ang="0">
                    <a:pos x="0" y="13"/>
                  </a:cxn>
                  <a:cxn ang="0">
                    <a:pos x="0" y="11"/>
                  </a:cxn>
                  <a:cxn ang="0">
                    <a:pos x="0" y="11"/>
                  </a:cxn>
                  <a:cxn ang="0">
                    <a:pos x="0" y="10"/>
                  </a:cxn>
                  <a:cxn ang="0">
                    <a:pos x="0" y="6"/>
                  </a:cxn>
                  <a:cxn ang="0">
                    <a:pos x="0" y="8"/>
                  </a:cxn>
                  <a:cxn ang="0">
                    <a:pos x="0" y="8"/>
                  </a:cxn>
                  <a:cxn ang="0">
                    <a:pos x="0" y="8"/>
                  </a:cxn>
                  <a:cxn ang="0">
                    <a:pos x="0" y="9"/>
                  </a:cxn>
                  <a:cxn ang="0">
                    <a:pos x="0" y="7"/>
                  </a:cxn>
                  <a:cxn ang="0">
                    <a:pos x="0" y="10"/>
                  </a:cxn>
                  <a:cxn ang="0">
                    <a:pos x="0" y="10"/>
                  </a:cxn>
                  <a:cxn ang="0">
                    <a:pos x="0" y="9"/>
                  </a:cxn>
                  <a:cxn ang="0">
                    <a:pos x="0" y="11"/>
                  </a:cxn>
                  <a:cxn ang="0">
                    <a:pos x="0" y="10"/>
                  </a:cxn>
                  <a:cxn ang="0">
                    <a:pos x="0" y="11"/>
                  </a:cxn>
                  <a:cxn ang="0">
                    <a:pos x="0" y="10"/>
                  </a:cxn>
                  <a:cxn ang="0">
                    <a:pos x="0" y="11"/>
                  </a:cxn>
                  <a:cxn ang="0">
                    <a:pos x="0" y="11"/>
                  </a:cxn>
                  <a:cxn ang="0">
                    <a:pos x="0" y="11"/>
                  </a:cxn>
                  <a:cxn ang="0">
                    <a:pos x="0" y="7"/>
                  </a:cxn>
                  <a:cxn ang="0">
                    <a:pos x="0" y="5"/>
                  </a:cxn>
                  <a:cxn ang="0">
                    <a:pos x="0" y="3"/>
                  </a:cxn>
                  <a:cxn ang="0">
                    <a:pos x="0" y="2"/>
                  </a:cxn>
                  <a:cxn ang="0">
                    <a:pos x="1" y="4"/>
                  </a:cxn>
                  <a:cxn ang="0">
                    <a:pos x="1" y="3"/>
                  </a:cxn>
                  <a:cxn ang="0">
                    <a:pos x="1" y="2"/>
                  </a:cxn>
                </a:cxnLst>
                <a:rect l="0" t="0" r="r" b="b"/>
                <a:pathLst>
                  <a:path w="1" h="15">
                    <a:moveTo>
                      <a:pt x="0" y="8"/>
                    </a:moveTo>
                    <a:lnTo>
                      <a:pt x="0" y="9"/>
                    </a:lnTo>
                    <a:lnTo>
                      <a:pt x="0" y="9"/>
                    </a:lnTo>
                    <a:lnTo>
                      <a:pt x="0" y="9"/>
                    </a:lnTo>
                    <a:lnTo>
                      <a:pt x="0" y="10"/>
                    </a:lnTo>
                    <a:lnTo>
                      <a:pt x="0" y="9"/>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10"/>
                    </a:lnTo>
                    <a:lnTo>
                      <a:pt x="0" y="11"/>
                    </a:lnTo>
                    <a:lnTo>
                      <a:pt x="0" y="11"/>
                    </a:lnTo>
                    <a:lnTo>
                      <a:pt x="0" y="11"/>
                    </a:lnTo>
                    <a:lnTo>
                      <a:pt x="0" y="12"/>
                    </a:lnTo>
                    <a:lnTo>
                      <a:pt x="0" y="12"/>
                    </a:lnTo>
                    <a:lnTo>
                      <a:pt x="0" y="12"/>
                    </a:lnTo>
                    <a:lnTo>
                      <a:pt x="0" y="12"/>
                    </a:lnTo>
                    <a:lnTo>
                      <a:pt x="0" y="12"/>
                    </a:lnTo>
                    <a:lnTo>
                      <a:pt x="0" y="12"/>
                    </a:lnTo>
                    <a:lnTo>
                      <a:pt x="0" y="13"/>
                    </a:lnTo>
                    <a:lnTo>
                      <a:pt x="0" y="12"/>
                    </a:lnTo>
                    <a:lnTo>
                      <a:pt x="0" y="12"/>
                    </a:lnTo>
                    <a:lnTo>
                      <a:pt x="0" y="11"/>
                    </a:lnTo>
                    <a:lnTo>
                      <a:pt x="0" y="11"/>
                    </a:lnTo>
                    <a:lnTo>
                      <a:pt x="0" y="12"/>
                    </a:lnTo>
                    <a:lnTo>
                      <a:pt x="0" y="11"/>
                    </a:lnTo>
                    <a:lnTo>
                      <a:pt x="0" y="12"/>
                    </a:lnTo>
                    <a:lnTo>
                      <a:pt x="0" y="11"/>
                    </a:lnTo>
                    <a:lnTo>
                      <a:pt x="0" y="11"/>
                    </a:lnTo>
                    <a:lnTo>
                      <a:pt x="0" y="11"/>
                    </a:lnTo>
                    <a:lnTo>
                      <a:pt x="0" y="11"/>
                    </a:lnTo>
                    <a:lnTo>
                      <a:pt x="0" y="11"/>
                    </a:lnTo>
                    <a:lnTo>
                      <a:pt x="0" y="10"/>
                    </a:lnTo>
                    <a:lnTo>
                      <a:pt x="0" y="11"/>
                    </a:lnTo>
                    <a:lnTo>
                      <a:pt x="0" y="12"/>
                    </a:lnTo>
                    <a:lnTo>
                      <a:pt x="0" y="12"/>
                    </a:lnTo>
                    <a:lnTo>
                      <a:pt x="0" y="13"/>
                    </a:lnTo>
                    <a:lnTo>
                      <a:pt x="0" y="12"/>
                    </a:lnTo>
                    <a:lnTo>
                      <a:pt x="0" y="12"/>
                    </a:lnTo>
                    <a:lnTo>
                      <a:pt x="0" y="11"/>
                    </a:lnTo>
                    <a:lnTo>
                      <a:pt x="0" y="12"/>
                    </a:lnTo>
                    <a:lnTo>
                      <a:pt x="0" y="11"/>
                    </a:lnTo>
                    <a:lnTo>
                      <a:pt x="0" y="12"/>
                    </a:lnTo>
                    <a:lnTo>
                      <a:pt x="0" y="12"/>
                    </a:lnTo>
                    <a:lnTo>
                      <a:pt x="0" y="12"/>
                    </a:lnTo>
                    <a:lnTo>
                      <a:pt x="0" y="12"/>
                    </a:lnTo>
                    <a:lnTo>
                      <a:pt x="0" y="13"/>
                    </a:lnTo>
                    <a:lnTo>
                      <a:pt x="0" y="12"/>
                    </a:lnTo>
                    <a:lnTo>
                      <a:pt x="0" y="12"/>
                    </a:lnTo>
                    <a:lnTo>
                      <a:pt x="0" y="13"/>
                    </a:lnTo>
                    <a:lnTo>
                      <a:pt x="0" y="12"/>
                    </a:lnTo>
                    <a:lnTo>
                      <a:pt x="0" y="12"/>
                    </a:lnTo>
                    <a:lnTo>
                      <a:pt x="0" y="12"/>
                    </a:lnTo>
                    <a:lnTo>
                      <a:pt x="0" y="12"/>
                    </a:lnTo>
                    <a:lnTo>
                      <a:pt x="0" y="12"/>
                    </a:lnTo>
                    <a:lnTo>
                      <a:pt x="0" y="12"/>
                    </a:lnTo>
                    <a:lnTo>
                      <a:pt x="0" y="12"/>
                    </a:lnTo>
                    <a:lnTo>
                      <a:pt x="0" y="13"/>
                    </a:lnTo>
                    <a:lnTo>
                      <a:pt x="0" y="12"/>
                    </a:lnTo>
                    <a:lnTo>
                      <a:pt x="0" y="12"/>
                    </a:lnTo>
                    <a:lnTo>
                      <a:pt x="0" y="13"/>
                    </a:lnTo>
                    <a:lnTo>
                      <a:pt x="0" y="13"/>
                    </a:lnTo>
                    <a:lnTo>
                      <a:pt x="0" y="13"/>
                    </a:lnTo>
                    <a:lnTo>
                      <a:pt x="0" y="13"/>
                    </a:lnTo>
                    <a:lnTo>
                      <a:pt x="0" y="14"/>
                    </a:lnTo>
                    <a:lnTo>
                      <a:pt x="0" y="14"/>
                    </a:lnTo>
                    <a:lnTo>
                      <a:pt x="0" y="15"/>
                    </a:lnTo>
                    <a:lnTo>
                      <a:pt x="0" y="14"/>
                    </a:lnTo>
                    <a:lnTo>
                      <a:pt x="0" y="14"/>
                    </a:lnTo>
                    <a:lnTo>
                      <a:pt x="0" y="14"/>
                    </a:lnTo>
                    <a:lnTo>
                      <a:pt x="0" y="13"/>
                    </a:lnTo>
                    <a:lnTo>
                      <a:pt x="0" y="14"/>
                    </a:lnTo>
                    <a:lnTo>
                      <a:pt x="0" y="14"/>
                    </a:lnTo>
                    <a:lnTo>
                      <a:pt x="0" y="14"/>
                    </a:lnTo>
                    <a:lnTo>
                      <a:pt x="0" y="14"/>
                    </a:lnTo>
                    <a:lnTo>
                      <a:pt x="0" y="14"/>
                    </a:lnTo>
                    <a:lnTo>
                      <a:pt x="0" y="14"/>
                    </a:lnTo>
                    <a:lnTo>
                      <a:pt x="0" y="14"/>
                    </a:lnTo>
                    <a:lnTo>
                      <a:pt x="0" y="15"/>
                    </a:lnTo>
                    <a:lnTo>
                      <a:pt x="0" y="14"/>
                    </a:lnTo>
                    <a:lnTo>
                      <a:pt x="0" y="14"/>
                    </a:lnTo>
                    <a:lnTo>
                      <a:pt x="0" y="14"/>
                    </a:lnTo>
                    <a:lnTo>
                      <a:pt x="0" y="14"/>
                    </a:lnTo>
                    <a:lnTo>
                      <a:pt x="0" y="14"/>
                    </a:lnTo>
                    <a:lnTo>
                      <a:pt x="0" y="14"/>
                    </a:lnTo>
                    <a:lnTo>
                      <a:pt x="0" y="14"/>
                    </a:lnTo>
                    <a:lnTo>
                      <a:pt x="0" y="14"/>
                    </a:lnTo>
                    <a:lnTo>
                      <a:pt x="0" y="14"/>
                    </a:lnTo>
                    <a:lnTo>
                      <a:pt x="0" y="14"/>
                    </a:lnTo>
                    <a:lnTo>
                      <a:pt x="0" y="14"/>
                    </a:lnTo>
                    <a:lnTo>
                      <a:pt x="0" y="15"/>
                    </a:lnTo>
                    <a:lnTo>
                      <a:pt x="0" y="15"/>
                    </a:lnTo>
                    <a:lnTo>
                      <a:pt x="0" y="15"/>
                    </a:lnTo>
                    <a:lnTo>
                      <a:pt x="0" y="14"/>
                    </a:lnTo>
                    <a:lnTo>
                      <a:pt x="0" y="13"/>
                    </a:lnTo>
                    <a:lnTo>
                      <a:pt x="0" y="14"/>
                    </a:lnTo>
                    <a:lnTo>
                      <a:pt x="0" y="14"/>
                    </a:lnTo>
                    <a:lnTo>
                      <a:pt x="0" y="14"/>
                    </a:lnTo>
                    <a:lnTo>
                      <a:pt x="0" y="14"/>
                    </a:lnTo>
                    <a:lnTo>
                      <a:pt x="0" y="13"/>
                    </a:lnTo>
                    <a:lnTo>
                      <a:pt x="0" y="14"/>
                    </a:lnTo>
                    <a:lnTo>
                      <a:pt x="0" y="13"/>
                    </a:lnTo>
                    <a:lnTo>
                      <a:pt x="0" y="13"/>
                    </a:lnTo>
                    <a:lnTo>
                      <a:pt x="0" y="12"/>
                    </a:lnTo>
                    <a:lnTo>
                      <a:pt x="0" y="11"/>
                    </a:lnTo>
                    <a:lnTo>
                      <a:pt x="0" y="11"/>
                    </a:lnTo>
                    <a:lnTo>
                      <a:pt x="0" y="11"/>
                    </a:lnTo>
                    <a:lnTo>
                      <a:pt x="0" y="10"/>
                    </a:lnTo>
                    <a:lnTo>
                      <a:pt x="0" y="10"/>
                    </a:lnTo>
                    <a:lnTo>
                      <a:pt x="0" y="10"/>
                    </a:lnTo>
                    <a:lnTo>
                      <a:pt x="0" y="10"/>
                    </a:lnTo>
                    <a:lnTo>
                      <a:pt x="0" y="10"/>
                    </a:lnTo>
                    <a:lnTo>
                      <a:pt x="0" y="9"/>
                    </a:lnTo>
                    <a:lnTo>
                      <a:pt x="0" y="9"/>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9"/>
                    </a:lnTo>
                    <a:lnTo>
                      <a:pt x="0" y="8"/>
                    </a:lnTo>
                    <a:lnTo>
                      <a:pt x="0" y="9"/>
                    </a:lnTo>
                    <a:lnTo>
                      <a:pt x="0" y="9"/>
                    </a:lnTo>
                    <a:lnTo>
                      <a:pt x="0" y="10"/>
                    </a:lnTo>
                    <a:lnTo>
                      <a:pt x="0" y="9"/>
                    </a:lnTo>
                    <a:lnTo>
                      <a:pt x="0" y="9"/>
                    </a:lnTo>
                    <a:lnTo>
                      <a:pt x="0" y="9"/>
                    </a:lnTo>
                    <a:lnTo>
                      <a:pt x="0" y="10"/>
                    </a:lnTo>
                    <a:lnTo>
                      <a:pt x="0" y="10"/>
                    </a:lnTo>
                    <a:lnTo>
                      <a:pt x="0" y="10"/>
                    </a:lnTo>
                    <a:lnTo>
                      <a:pt x="0" y="10"/>
                    </a:lnTo>
                    <a:lnTo>
                      <a:pt x="0" y="10"/>
                    </a:lnTo>
                    <a:lnTo>
                      <a:pt x="0" y="11"/>
                    </a:lnTo>
                    <a:lnTo>
                      <a:pt x="0" y="10"/>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7"/>
                    </a:lnTo>
                    <a:lnTo>
                      <a:pt x="0" y="6"/>
                    </a:lnTo>
                    <a:lnTo>
                      <a:pt x="0" y="7"/>
                    </a:lnTo>
                    <a:lnTo>
                      <a:pt x="0" y="7"/>
                    </a:lnTo>
                    <a:lnTo>
                      <a:pt x="0" y="7"/>
                    </a:lnTo>
                    <a:lnTo>
                      <a:pt x="0" y="7"/>
                    </a:lnTo>
                    <a:lnTo>
                      <a:pt x="0" y="7"/>
                    </a:lnTo>
                    <a:lnTo>
                      <a:pt x="0" y="7"/>
                    </a:lnTo>
                    <a:lnTo>
                      <a:pt x="0" y="8"/>
                    </a:lnTo>
                    <a:lnTo>
                      <a:pt x="0" y="8"/>
                    </a:lnTo>
                    <a:lnTo>
                      <a:pt x="0" y="8"/>
                    </a:lnTo>
                    <a:lnTo>
                      <a:pt x="0" y="8"/>
                    </a:lnTo>
                    <a:lnTo>
                      <a:pt x="0" y="9"/>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1"/>
                    </a:lnTo>
                    <a:lnTo>
                      <a:pt x="0" y="11"/>
                    </a:lnTo>
                    <a:lnTo>
                      <a:pt x="0" y="10"/>
                    </a:lnTo>
                    <a:lnTo>
                      <a:pt x="0" y="11"/>
                    </a:lnTo>
                    <a:lnTo>
                      <a:pt x="0" y="10"/>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1"/>
                    </a:lnTo>
                    <a:lnTo>
                      <a:pt x="0" y="11"/>
                    </a:lnTo>
                    <a:lnTo>
                      <a:pt x="0" y="12"/>
                    </a:lnTo>
                    <a:lnTo>
                      <a:pt x="0" y="12"/>
                    </a:lnTo>
                    <a:lnTo>
                      <a:pt x="0" y="13"/>
                    </a:lnTo>
                    <a:lnTo>
                      <a:pt x="0" y="12"/>
                    </a:lnTo>
                    <a:lnTo>
                      <a:pt x="0" y="13"/>
                    </a:lnTo>
                    <a:lnTo>
                      <a:pt x="0" y="13"/>
                    </a:lnTo>
                    <a:lnTo>
                      <a:pt x="0" y="13"/>
                    </a:lnTo>
                    <a:lnTo>
                      <a:pt x="0" y="13"/>
                    </a:lnTo>
                    <a:lnTo>
                      <a:pt x="0" y="13"/>
                    </a:lnTo>
                    <a:lnTo>
                      <a:pt x="0" y="13"/>
                    </a:lnTo>
                    <a:lnTo>
                      <a:pt x="0" y="13"/>
                    </a:lnTo>
                    <a:lnTo>
                      <a:pt x="0" y="12"/>
                    </a:lnTo>
                    <a:lnTo>
                      <a:pt x="0" y="13"/>
                    </a:lnTo>
                    <a:lnTo>
                      <a:pt x="0" y="13"/>
                    </a:lnTo>
                    <a:lnTo>
                      <a:pt x="0" y="13"/>
                    </a:lnTo>
                    <a:lnTo>
                      <a:pt x="0" y="13"/>
                    </a:lnTo>
                    <a:lnTo>
                      <a:pt x="0" y="13"/>
                    </a:lnTo>
                    <a:lnTo>
                      <a:pt x="0" y="13"/>
                    </a:lnTo>
                    <a:lnTo>
                      <a:pt x="0" y="12"/>
                    </a:lnTo>
                    <a:lnTo>
                      <a:pt x="0" y="11"/>
                    </a:lnTo>
                    <a:lnTo>
                      <a:pt x="0" y="12"/>
                    </a:lnTo>
                    <a:lnTo>
                      <a:pt x="0" y="11"/>
                    </a:lnTo>
                    <a:lnTo>
                      <a:pt x="0" y="11"/>
                    </a:lnTo>
                    <a:lnTo>
                      <a:pt x="0" y="11"/>
                    </a:lnTo>
                    <a:lnTo>
                      <a:pt x="0" y="10"/>
                    </a:lnTo>
                    <a:lnTo>
                      <a:pt x="0" y="10"/>
                    </a:lnTo>
                    <a:lnTo>
                      <a:pt x="0" y="9"/>
                    </a:lnTo>
                    <a:lnTo>
                      <a:pt x="0" y="8"/>
                    </a:lnTo>
                    <a:lnTo>
                      <a:pt x="0" y="7"/>
                    </a:lnTo>
                    <a:lnTo>
                      <a:pt x="0" y="7"/>
                    </a:lnTo>
                    <a:lnTo>
                      <a:pt x="0" y="7"/>
                    </a:lnTo>
                    <a:lnTo>
                      <a:pt x="0" y="6"/>
                    </a:lnTo>
                    <a:lnTo>
                      <a:pt x="0" y="7"/>
                    </a:lnTo>
                    <a:lnTo>
                      <a:pt x="0" y="6"/>
                    </a:lnTo>
                    <a:lnTo>
                      <a:pt x="0" y="7"/>
                    </a:lnTo>
                    <a:lnTo>
                      <a:pt x="0" y="7"/>
                    </a:lnTo>
                    <a:lnTo>
                      <a:pt x="0" y="8"/>
                    </a:lnTo>
                    <a:lnTo>
                      <a:pt x="0" y="8"/>
                    </a:lnTo>
                    <a:lnTo>
                      <a:pt x="0" y="8"/>
                    </a:lnTo>
                    <a:lnTo>
                      <a:pt x="0" y="8"/>
                    </a:lnTo>
                    <a:lnTo>
                      <a:pt x="0" y="9"/>
                    </a:lnTo>
                    <a:lnTo>
                      <a:pt x="0" y="9"/>
                    </a:lnTo>
                    <a:lnTo>
                      <a:pt x="0" y="9"/>
                    </a:lnTo>
                    <a:lnTo>
                      <a:pt x="0" y="10"/>
                    </a:lnTo>
                    <a:lnTo>
                      <a:pt x="0" y="10"/>
                    </a:lnTo>
                    <a:lnTo>
                      <a:pt x="0" y="10"/>
                    </a:lnTo>
                    <a:lnTo>
                      <a:pt x="0" y="9"/>
                    </a:lnTo>
                    <a:lnTo>
                      <a:pt x="0" y="9"/>
                    </a:lnTo>
                    <a:lnTo>
                      <a:pt x="0" y="8"/>
                    </a:lnTo>
                    <a:lnTo>
                      <a:pt x="0" y="8"/>
                    </a:lnTo>
                    <a:lnTo>
                      <a:pt x="0" y="7"/>
                    </a:lnTo>
                    <a:lnTo>
                      <a:pt x="0" y="7"/>
                    </a:lnTo>
                    <a:lnTo>
                      <a:pt x="0" y="6"/>
                    </a:lnTo>
                    <a:lnTo>
                      <a:pt x="0" y="7"/>
                    </a:lnTo>
                    <a:lnTo>
                      <a:pt x="0" y="7"/>
                    </a:lnTo>
                    <a:lnTo>
                      <a:pt x="0" y="7"/>
                    </a:lnTo>
                    <a:lnTo>
                      <a:pt x="0" y="7"/>
                    </a:lnTo>
                    <a:lnTo>
                      <a:pt x="0" y="7"/>
                    </a:lnTo>
                    <a:lnTo>
                      <a:pt x="0" y="6"/>
                    </a:lnTo>
                    <a:lnTo>
                      <a:pt x="0" y="6"/>
                    </a:lnTo>
                    <a:lnTo>
                      <a:pt x="0" y="5"/>
                    </a:lnTo>
                    <a:lnTo>
                      <a:pt x="0" y="5"/>
                    </a:lnTo>
                    <a:lnTo>
                      <a:pt x="0" y="5"/>
                    </a:lnTo>
                    <a:lnTo>
                      <a:pt x="0" y="5"/>
                    </a:lnTo>
                    <a:lnTo>
                      <a:pt x="0" y="6"/>
                    </a:lnTo>
                    <a:lnTo>
                      <a:pt x="0" y="6"/>
                    </a:lnTo>
                    <a:lnTo>
                      <a:pt x="0" y="7"/>
                    </a:lnTo>
                    <a:lnTo>
                      <a:pt x="0" y="7"/>
                    </a:lnTo>
                    <a:lnTo>
                      <a:pt x="0" y="7"/>
                    </a:lnTo>
                    <a:lnTo>
                      <a:pt x="0" y="7"/>
                    </a:lnTo>
                    <a:lnTo>
                      <a:pt x="0" y="8"/>
                    </a:lnTo>
                    <a:lnTo>
                      <a:pt x="0" y="8"/>
                    </a:lnTo>
                    <a:lnTo>
                      <a:pt x="0" y="8"/>
                    </a:lnTo>
                    <a:lnTo>
                      <a:pt x="0" y="9"/>
                    </a:lnTo>
                    <a:lnTo>
                      <a:pt x="0" y="8"/>
                    </a:lnTo>
                    <a:lnTo>
                      <a:pt x="0" y="10"/>
                    </a:lnTo>
                    <a:lnTo>
                      <a:pt x="0" y="10"/>
                    </a:lnTo>
                    <a:lnTo>
                      <a:pt x="0" y="10"/>
                    </a:lnTo>
                    <a:lnTo>
                      <a:pt x="0" y="11"/>
                    </a:lnTo>
                    <a:lnTo>
                      <a:pt x="0" y="10"/>
                    </a:lnTo>
                    <a:lnTo>
                      <a:pt x="0" y="10"/>
                    </a:lnTo>
                    <a:lnTo>
                      <a:pt x="0" y="11"/>
                    </a:lnTo>
                    <a:lnTo>
                      <a:pt x="0" y="10"/>
                    </a:lnTo>
                    <a:lnTo>
                      <a:pt x="0" y="10"/>
                    </a:lnTo>
                    <a:lnTo>
                      <a:pt x="0" y="9"/>
                    </a:lnTo>
                    <a:lnTo>
                      <a:pt x="0" y="9"/>
                    </a:lnTo>
                    <a:lnTo>
                      <a:pt x="0" y="8"/>
                    </a:lnTo>
                    <a:lnTo>
                      <a:pt x="0" y="8"/>
                    </a:lnTo>
                    <a:lnTo>
                      <a:pt x="0" y="8"/>
                    </a:lnTo>
                    <a:lnTo>
                      <a:pt x="0" y="9"/>
                    </a:lnTo>
                    <a:lnTo>
                      <a:pt x="0" y="9"/>
                    </a:lnTo>
                    <a:lnTo>
                      <a:pt x="0" y="9"/>
                    </a:lnTo>
                    <a:lnTo>
                      <a:pt x="0" y="8"/>
                    </a:lnTo>
                    <a:lnTo>
                      <a:pt x="0" y="9"/>
                    </a:lnTo>
                    <a:lnTo>
                      <a:pt x="0" y="9"/>
                    </a:lnTo>
                    <a:lnTo>
                      <a:pt x="0" y="8"/>
                    </a:lnTo>
                    <a:lnTo>
                      <a:pt x="0" y="9"/>
                    </a:lnTo>
                    <a:lnTo>
                      <a:pt x="0" y="10"/>
                    </a:lnTo>
                    <a:lnTo>
                      <a:pt x="0" y="10"/>
                    </a:lnTo>
                    <a:lnTo>
                      <a:pt x="0" y="11"/>
                    </a:lnTo>
                    <a:lnTo>
                      <a:pt x="0" y="10"/>
                    </a:lnTo>
                    <a:lnTo>
                      <a:pt x="0" y="11"/>
                    </a:lnTo>
                    <a:lnTo>
                      <a:pt x="0" y="10"/>
                    </a:lnTo>
                    <a:lnTo>
                      <a:pt x="0" y="11"/>
                    </a:lnTo>
                    <a:lnTo>
                      <a:pt x="0" y="10"/>
                    </a:lnTo>
                    <a:lnTo>
                      <a:pt x="0" y="10"/>
                    </a:lnTo>
                    <a:lnTo>
                      <a:pt x="0" y="10"/>
                    </a:lnTo>
                    <a:lnTo>
                      <a:pt x="0" y="10"/>
                    </a:lnTo>
                    <a:lnTo>
                      <a:pt x="0" y="11"/>
                    </a:lnTo>
                    <a:lnTo>
                      <a:pt x="0" y="10"/>
                    </a:lnTo>
                    <a:lnTo>
                      <a:pt x="0" y="11"/>
                    </a:lnTo>
                    <a:lnTo>
                      <a:pt x="0" y="11"/>
                    </a:lnTo>
                    <a:lnTo>
                      <a:pt x="0" y="10"/>
                    </a:lnTo>
                    <a:lnTo>
                      <a:pt x="0" y="10"/>
                    </a:lnTo>
                    <a:lnTo>
                      <a:pt x="0" y="11"/>
                    </a:lnTo>
                    <a:lnTo>
                      <a:pt x="0" y="10"/>
                    </a:lnTo>
                    <a:lnTo>
                      <a:pt x="0" y="11"/>
                    </a:lnTo>
                    <a:lnTo>
                      <a:pt x="0" y="11"/>
                    </a:lnTo>
                    <a:lnTo>
                      <a:pt x="0" y="11"/>
                    </a:lnTo>
                    <a:lnTo>
                      <a:pt x="0" y="11"/>
                    </a:lnTo>
                    <a:lnTo>
                      <a:pt x="0" y="11"/>
                    </a:lnTo>
                    <a:lnTo>
                      <a:pt x="0" y="11"/>
                    </a:lnTo>
                    <a:lnTo>
                      <a:pt x="0" y="10"/>
                    </a:lnTo>
                    <a:lnTo>
                      <a:pt x="0" y="10"/>
                    </a:lnTo>
                    <a:lnTo>
                      <a:pt x="0" y="10"/>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9"/>
                    </a:lnTo>
                    <a:lnTo>
                      <a:pt x="0" y="10"/>
                    </a:lnTo>
                    <a:lnTo>
                      <a:pt x="0" y="10"/>
                    </a:lnTo>
                    <a:lnTo>
                      <a:pt x="0" y="11"/>
                    </a:lnTo>
                    <a:lnTo>
                      <a:pt x="0" y="11"/>
                    </a:lnTo>
                    <a:lnTo>
                      <a:pt x="0" y="12"/>
                    </a:lnTo>
                    <a:lnTo>
                      <a:pt x="0" y="13"/>
                    </a:lnTo>
                    <a:lnTo>
                      <a:pt x="0" y="12"/>
                    </a:lnTo>
                    <a:lnTo>
                      <a:pt x="0" y="12"/>
                    </a:lnTo>
                    <a:lnTo>
                      <a:pt x="0" y="13"/>
                    </a:lnTo>
                    <a:lnTo>
                      <a:pt x="0" y="13"/>
                    </a:lnTo>
                    <a:lnTo>
                      <a:pt x="0" y="13"/>
                    </a:lnTo>
                    <a:lnTo>
                      <a:pt x="0" y="13"/>
                    </a:lnTo>
                    <a:lnTo>
                      <a:pt x="0" y="13"/>
                    </a:lnTo>
                    <a:lnTo>
                      <a:pt x="0" y="13"/>
                    </a:lnTo>
                    <a:lnTo>
                      <a:pt x="0" y="13"/>
                    </a:lnTo>
                    <a:lnTo>
                      <a:pt x="0" y="13"/>
                    </a:lnTo>
                    <a:lnTo>
                      <a:pt x="0" y="14"/>
                    </a:lnTo>
                    <a:lnTo>
                      <a:pt x="0" y="13"/>
                    </a:lnTo>
                    <a:lnTo>
                      <a:pt x="0" y="13"/>
                    </a:lnTo>
                    <a:lnTo>
                      <a:pt x="0" y="13"/>
                    </a:lnTo>
                    <a:lnTo>
                      <a:pt x="0" y="12"/>
                    </a:lnTo>
                    <a:lnTo>
                      <a:pt x="0" y="12"/>
                    </a:lnTo>
                    <a:lnTo>
                      <a:pt x="0" y="12"/>
                    </a:lnTo>
                    <a:lnTo>
                      <a:pt x="0" y="11"/>
                    </a:lnTo>
                    <a:lnTo>
                      <a:pt x="0" y="11"/>
                    </a:lnTo>
                    <a:lnTo>
                      <a:pt x="0" y="11"/>
                    </a:lnTo>
                    <a:lnTo>
                      <a:pt x="0" y="11"/>
                    </a:lnTo>
                    <a:lnTo>
                      <a:pt x="0" y="12"/>
                    </a:lnTo>
                    <a:lnTo>
                      <a:pt x="0" y="11"/>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2"/>
                    </a:lnTo>
                    <a:lnTo>
                      <a:pt x="0" y="12"/>
                    </a:lnTo>
                    <a:lnTo>
                      <a:pt x="0" y="11"/>
                    </a:lnTo>
                    <a:lnTo>
                      <a:pt x="0" y="11"/>
                    </a:lnTo>
                    <a:lnTo>
                      <a:pt x="0" y="11"/>
                    </a:lnTo>
                    <a:lnTo>
                      <a:pt x="0" y="10"/>
                    </a:lnTo>
                    <a:lnTo>
                      <a:pt x="0" y="10"/>
                    </a:lnTo>
                    <a:lnTo>
                      <a:pt x="0" y="9"/>
                    </a:lnTo>
                    <a:lnTo>
                      <a:pt x="0" y="8"/>
                    </a:lnTo>
                    <a:lnTo>
                      <a:pt x="0" y="7"/>
                    </a:lnTo>
                    <a:lnTo>
                      <a:pt x="0" y="7"/>
                    </a:lnTo>
                    <a:lnTo>
                      <a:pt x="0" y="8"/>
                    </a:lnTo>
                    <a:lnTo>
                      <a:pt x="0" y="7"/>
                    </a:lnTo>
                    <a:lnTo>
                      <a:pt x="0" y="6"/>
                    </a:lnTo>
                    <a:lnTo>
                      <a:pt x="0" y="7"/>
                    </a:lnTo>
                    <a:lnTo>
                      <a:pt x="0" y="6"/>
                    </a:lnTo>
                    <a:lnTo>
                      <a:pt x="0" y="6"/>
                    </a:lnTo>
                    <a:lnTo>
                      <a:pt x="0" y="7"/>
                    </a:lnTo>
                    <a:lnTo>
                      <a:pt x="0" y="6"/>
                    </a:lnTo>
                    <a:lnTo>
                      <a:pt x="0" y="6"/>
                    </a:lnTo>
                    <a:lnTo>
                      <a:pt x="0" y="7"/>
                    </a:lnTo>
                    <a:lnTo>
                      <a:pt x="0" y="6"/>
                    </a:lnTo>
                    <a:lnTo>
                      <a:pt x="0" y="7"/>
                    </a:lnTo>
                    <a:lnTo>
                      <a:pt x="0" y="7"/>
                    </a:lnTo>
                    <a:lnTo>
                      <a:pt x="0" y="8"/>
                    </a:lnTo>
                    <a:lnTo>
                      <a:pt x="0" y="7"/>
                    </a:lnTo>
                    <a:lnTo>
                      <a:pt x="0" y="8"/>
                    </a:lnTo>
                    <a:lnTo>
                      <a:pt x="0" y="8"/>
                    </a:lnTo>
                    <a:lnTo>
                      <a:pt x="0" y="8"/>
                    </a:lnTo>
                    <a:lnTo>
                      <a:pt x="0" y="8"/>
                    </a:lnTo>
                    <a:lnTo>
                      <a:pt x="0" y="9"/>
                    </a:lnTo>
                    <a:lnTo>
                      <a:pt x="0" y="9"/>
                    </a:lnTo>
                    <a:lnTo>
                      <a:pt x="0" y="8"/>
                    </a:lnTo>
                    <a:lnTo>
                      <a:pt x="0" y="8"/>
                    </a:lnTo>
                    <a:lnTo>
                      <a:pt x="0" y="8"/>
                    </a:lnTo>
                    <a:lnTo>
                      <a:pt x="0" y="8"/>
                    </a:lnTo>
                    <a:lnTo>
                      <a:pt x="0" y="8"/>
                    </a:lnTo>
                    <a:lnTo>
                      <a:pt x="0" y="8"/>
                    </a:lnTo>
                    <a:lnTo>
                      <a:pt x="0" y="8"/>
                    </a:lnTo>
                    <a:lnTo>
                      <a:pt x="0" y="7"/>
                    </a:lnTo>
                    <a:lnTo>
                      <a:pt x="0" y="7"/>
                    </a:lnTo>
                    <a:lnTo>
                      <a:pt x="0" y="7"/>
                    </a:lnTo>
                    <a:lnTo>
                      <a:pt x="0" y="6"/>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8"/>
                    </a:lnTo>
                    <a:lnTo>
                      <a:pt x="0" y="8"/>
                    </a:lnTo>
                    <a:lnTo>
                      <a:pt x="0" y="7"/>
                    </a:lnTo>
                    <a:lnTo>
                      <a:pt x="0" y="6"/>
                    </a:lnTo>
                    <a:lnTo>
                      <a:pt x="0" y="5"/>
                    </a:lnTo>
                    <a:lnTo>
                      <a:pt x="0" y="6"/>
                    </a:lnTo>
                    <a:lnTo>
                      <a:pt x="0" y="6"/>
                    </a:lnTo>
                    <a:lnTo>
                      <a:pt x="0" y="6"/>
                    </a:lnTo>
                    <a:lnTo>
                      <a:pt x="0" y="7"/>
                    </a:lnTo>
                    <a:lnTo>
                      <a:pt x="0" y="7"/>
                    </a:lnTo>
                    <a:lnTo>
                      <a:pt x="0" y="7"/>
                    </a:lnTo>
                    <a:lnTo>
                      <a:pt x="0" y="8"/>
                    </a:lnTo>
                    <a:lnTo>
                      <a:pt x="0" y="7"/>
                    </a:lnTo>
                    <a:lnTo>
                      <a:pt x="0" y="8"/>
                    </a:lnTo>
                    <a:lnTo>
                      <a:pt x="0" y="8"/>
                    </a:lnTo>
                    <a:lnTo>
                      <a:pt x="0" y="8"/>
                    </a:lnTo>
                    <a:lnTo>
                      <a:pt x="0" y="9"/>
                    </a:lnTo>
                    <a:lnTo>
                      <a:pt x="0" y="10"/>
                    </a:lnTo>
                    <a:lnTo>
                      <a:pt x="0" y="10"/>
                    </a:lnTo>
                    <a:lnTo>
                      <a:pt x="0" y="10"/>
                    </a:lnTo>
                    <a:lnTo>
                      <a:pt x="0" y="10"/>
                    </a:lnTo>
                    <a:lnTo>
                      <a:pt x="0" y="11"/>
                    </a:lnTo>
                    <a:lnTo>
                      <a:pt x="0" y="10"/>
                    </a:lnTo>
                    <a:lnTo>
                      <a:pt x="0" y="11"/>
                    </a:lnTo>
                    <a:lnTo>
                      <a:pt x="0" y="10"/>
                    </a:lnTo>
                    <a:lnTo>
                      <a:pt x="0" y="11"/>
                    </a:lnTo>
                    <a:lnTo>
                      <a:pt x="0" y="10"/>
                    </a:lnTo>
                    <a:lnTo>
                      <a:pt x="0" y="11"/>
                    </a:lnTo>
                    <a:lnTo>
                      <a:pt x="0" y="11"/>
                    </a:lnTo>
                    <a:lnTo>
                      <a:pt x="0" y="11"/>
                    </a:lnTo>
                    <a:lnTo>
                      <a:pt x="0" y="10"/>
                    </a:lnTo>
                    <a:lnTo>
                      <a:pt x="0" y="10"/>
                    </a:lnTo>
                    <a:lnTo>
                      <a:pt x="0" y="10"/>
                    </a:lnTo>
                    <a:lnTo>
                      <a:pt x="0" y="10"/>
                    </a:lnTo>
                    <a:lnTo>
                      <a:pt x="0" y="9"/>
                    </a:lnTo>
                    <a:lnTo>
                      <a:pt x="0" y="9"/>
                    </a:lnTo>
                    <a:lnTo>
                      <a:pt x="0" y="10"/>
                    </a:lnTo>
                    <a:lnTo>
                      <a:pt x="0" y="9"/>
                    </a:lnTo>
                    <a:lnTo>
                      <a:pt x="0" y="9"/>
                    </a:lnTo>
                    <a:lnTo>
                      <a:pt x="0" y="9"/>
                    </a:lnTo>
                    <a:lnTo>
                      <a:pt x="0" y="9"/>
                    </a:lnTo>
                    <a:lnTo>
                      <a:pt x="0" y="9"/>
                    </a:lnTo>
                    <a:lnTo>
                      <a:pt x="0" y="9"/>
                    </a:lnTo>
                    <a:lnTo>
                      <a:pt x="0" y="10"/>
                    </a:lnTo>
                    <a:lnTo>
                      <a:pt x="0" y="9"/>
                    </a:lnTo>
                    <a:lnTo>
                      <a:pt x="0" y="10"/>
                    </a:lnTo>
                    <a:lnTo>
                      <a:pt x="0" y="9"/>
                    </a:lnTo>
                    <a:lnTo>
                      <a:pt x="0" y="10"/>
                    </a:lnTo>
                    <a:lnTo>
                      <a:pt x="0" y="10"/>
                    </a:lnTo>
                    <a:lnTo>
                      <a:pt x="0" y="10"/>
                    </a:lnTo>
                    <a:lnTo>
                      <a:pt x="0" y="10"/>
                    </a:lnTo>
                    <a:lnTo>
                      <a:pt x="0" y="10"/>
                    </a:lnTo>
                    <a:lnTo>
                      <a:pt x="0" y="10"/>
                    </a:lnTo>
                    <a:lnTo>
                      <a:pt x="0" y="11"/>
                    </a:lnTo>
                    <a:lnTo>
                      <a:pt x="0" y="11"/>
                    </a:lnTo>
                    <a:lnTo>
                      <a:pt x="0" y="11"/>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2"/>
                    </a:lnTo>
                    <a:lnTo>
                      <a:pt x="0" y="11"/>
                    </a:lnTo>
                    <a:lnTo>
                      <a:pt x="0" y="11"/>
                    </a:lnTo>
                    <a:lnTo>
                      <a:pt x="0" y="11"/>
                    </a:lnTo>
                    <a:lnTo>
                      <a:pt x="0" y="11"/>
                    </a:lnTo>
                    <a:lnTo>
                      <a:pt x="0" y="11"/>
                    </a:lnTo>
                    <a:lnTo>
                      <a:pt x="0" y="10"/>
                    </a:lnTo>
                    <a:lnTo>
                      <a:pt x="0" y="10"/>
                    </a:lnTo>
                    <a:lnTo>
                      <a:pt x="0" y="10"/>
                    </a:lnTo>
                    <a:lnTo>
                      <a:pt x="0" y="10"/>
                    </a:lnTo>
                    <a:lnTo>
                      <a:pt x="0" y="10"/>
                    </a:lnTo>
                    <a:lnTo>
                      <a:pt x="0" y="11"/>
                    </a:lnTo>
                    <a:lnTo>
                      <a:pt x="0" y="10"/>
                    </a:lnTo>
                    <a:lnTo>
                      <a:pt x="0" y="10"/>
                    </a:lnTo>
                    <a:lnTo>
                      <a:pt x="0" y="10"/>
                    </a:lnTo>
                    <a:lnTo>
                      <a:pt x="0" y="11"/>
                    </a:lnTo>
                    <a:lnTo>
                      <a:pt x="0" y="10"/>
                    </a:lnTo>
                    <a:lnTo>
                      <a:pt x="0" y="10"/>
                    </a:lnTo>
                    <a:lnTo>
                      <a:pt x="0" y="10"/>
                    </a:lnTo>
                    <a:lnTo>
                      <a:pt x="0" y="11"/>
                    </a:lnTo>
                    <a:lnTo>
                      <a:pt x="0" y="10"/>
                    </a:lnTo>
                    <a:lnTo>
                      <a:pt x="0" y="11"/>
                    </a:lnTo>
                    <a:lnTo>
                      <a:pt x="0" y="11"/>
                    </a:lnTo>
                    <a:lnTo>
                      <a:pt x="0" y="11"/>
                    </a:lnTo>
                    <a:lnTo>
                      <a:pt x="0" y="11"/>
                    </a:lnTo>
                    <a:lnTo>
                      <a:pt x="0" y="11"/>
                    </a:lnTo>
                    <a:lnTo>
                      <a:pt x="0" y="11"/>
                    </a:lnTo>
                    <a:lnTo>
                      <a:pt x="0" y="10"/>
                    </a:lnTo>
                    <a:lnTo>
                      <a:pt x="0" y="11"/>
                    </a:lnTo>
                    <a:lnTo>
                      <a:pt x="0" y="10"/>
                    </a:lnTo>
                    <a:lnTo>
                      <a:pt x="0" y="11"/>
                    </a:lnTo>
                    <a:lnTo>
                      <a:pt x="0" y="12"/>
                    </a:lnTo>
                    <a:lnTo>
                      <a:pt x="0" y="11"/>
                    </a:lnTo>
                    <a:lnTo>
                      <a:pt x="0" y="10"/>
                    </a:lnTo>
                    <a:lnTo>
                      <a:pt x="0" y="11"/>
                    </a:lnTo>
                    <a:lnTo>
                      <a:pt x="0" y="11"/>
                    </a:lnTo>
                    <a:lnTo>
                      <a:pt x="0" y="11"/>
                    </a:lnTo>
                    <a:lnTo>
                      <a:pt x="0" y="11"/>
                    </a:lnTo>
                    <a:lnTo>
                      <a:pt x="0" y="12"/>
                    </a:lnTo>
                    <a:lnTo>
                      <a:pt x="0" y="11"/>
                    </a:lnTo>
                    <a:lnTo>
                      <a:pt x="0" y="12"/>
                    </a:lnTo>
                    <a:lnTo>
                      <a:pt x="0" y="11"/>
                    </a:lnTo>
                    <a:lnTo>
                      <a:pt x="0" y="11"/>
                    </a:lnTo>
                    <a:lnTo>
                      <a:pt x="0" y="11"/>
                    </a:lnTo>
                    <a:lnTo>
                      <a:pt x="0" y="11"/>
                    </a:lnTo>
                    <a:lnTo>
                      <a:pt x="0" y="11"/>
                    </a:lnTo>
                    <a:lnTo>
                      <a:pt x="0" y="11"/>
                    </a:lnTo>
                    <a:lnTo>
                      <a:pt x="0" y="10"/>
                    </a:lnTo>
                    <a:lnTo>
                      <a:pt x="0" y="10"/>
                    </a:lnTo>
                    <a:lnTo>
                      <a:pt x="0" y="10"/>
                    </a:lnTo>
                    <a:lnTo>
                      <a:pt x="0" y="9"/>
                    </a:lnTo>
                    <a:lnTo>
                      <a:pt x="0" y="9"/>
                    </a:lnTo>
                    <a:lnTo>
                      <a:pt x="0" y="8"/>
                    </a:lnTo>
                    <a:lnTo>
                      <a:pt x="0" y="8"/>
                    </a:lnTo>
                    <a:lnTo>
                      <a:pt x="0" y="8"/>
                    </a:lnTo>
                    <a:lnTo>
                      <a:pt x="0" y="7"/>
                    </a:lnTo>
                    <a:lnTo>
                      <a:pt x="0" y="7"/>
                    </a:lnTo>
                    <a:lnTo>
                      <a:pt x="0" y="7"/>
                    </a:lnTo>
                    <a:lnTo>
                      <a:pt x="0" y="7"/>
                    </a:lnTo>
                    <a:lnTo>
                      <a:pt x="0" y="7"/>
                    </a:lnTo>
                    <a:lnTo>
                      <a:pt x="0" y="7"/>
                    </a:lnTo>
                    <a:lnTo>
                      <a:pt x="0" y="6"/>
                    </a:lnTo>
                    <a:lnTo>
                      <a:pt x="0" y="6"/>
                    </a:lnTo>
                    <a:lnTo>
                      <a:pt x="0" y="5"/>
                    </a:lnTo>
                    <a:lnTo>
                      <a:pt x="0" y="6"/>
                    </a:lnTo>
                    <a:lnTo>
                      <a:pt x="0" y="5"/>
                    </a:lnTo>
                    <a:lnTo>
                      <a:pt x="0" y="5"/>
                    </a:lnTo>
                    <a:lnTo>
                      <a:pt x="0" y="5"/>
                    </a:lnTo>
                    <a:lnTo>
                      <a:pt x="0" y="5"/>
                    </a:lnTo>
                    <a:lnTo>
                      <a:pt x="0" y="5"/>
                    </a:lnTo>
                    <a:lnTo>
                      <a:pt x="0" y="4"/>
                    </a:lnTo>
                    <a:lnTo>
                      <a:pt x="0" y="3"/>
                    </a:lnTo>
                    <a:lnTo>
                      <a:pt x="0" y="3"/>
                    </a:lnTo>
                    <a:lnTo>
                      <a:pt x="0" y="4"/>
                    </a:lnTo>
                    <a:lnTo>
                      <a:pt x="0" y="4"/>
                    </a:lnTo>
                    <a:lnTo>
                      <a:pt x="0" y="3"/>
                    </a:lnTo>
                    <a:lnTo>
                      <a:pt x="0" y="3"/>
                    </a:lnTo>
                    <a:lnTo>
                      <a:pt x="0" y="3"/>
                    </a:lnTo>
                    <a:lnTo>
                      <a:pt x="0" y="3"/>
                    </a:lnTo>
                    <a:lnTo>
                      <a:pt x="0" y="2"/>
                    </a:lnTo>
                    <a:lnTo>
                      <a:pt x="0" y="1"/>
                    </a:lnTo>
                    <a:lnTo>
                      <a:pt x="0" y="1"/>
                    </a:lnTo>
                    <a:lnTo>
                      <a:pt x="0" y="1"/>
                    </a:lnTo>
                    <a:lnTo>
                      <a:pt x="0" y="0"/>
                    </a:lnTo>
                    <a:lnTo>
                      <a:pt x="0" y="1"/>
                    </a:lnTo>
                    <a:lnTo>
                      <a:pt x="0" y="1"/>
                    </a:lnTo>
                    <a:lnTo>
                      <a:pt x="0" y="2"/>
                    </a:lnTo>
                    <a:lnTo>
                      <a:pt x="0" y="2"/>
                    </a:lnTo>
                    <a:lnTo>
                      <a:pt x="0" y="2"/>
                    </a:lnTo>
                    <a:lnTo>
                      <a:pt x="0" y="2"/>
                    </a:lnTo>
                    <a:lnTo>
                      <a:pt x="0" y="3"/>
                    </a:lnTo>
                    <a:lnTo>
                      <a:pt x="0" y="2"/>
                    </a:lnTo>
                    <a:lnTo>
                      <a:pt x="0" y="3"/>
                    </a:lnTo>
                    <a:lnTo>
                      <a:pt x="1" y="3"/>
                    </a:lnTo>
                    <a:lnTo>
                      <a:pt x="1" y="3"/>
                    </a:lnTo>
                    <a:lnTo>
                      <a:pt x="1" y="3"/>
                    </a:lnTo>
                    <a:lnTo>
                      <a:pt x="1" y="4"/>
                    </a:lnTo>
                    <a:lnTo>
                      <a:pt x="1" y="3"/>
                    </a:lnTo>
                    <a:lnTo>
                      <a:pt x="1" y="4"/>
                    </a:lnTo>
                    <a:lnTo>
                      <a:pt x="1" y="3"/>
                    </a:lnTo>
                    <a:lnTo>
                      <a:pt x="1" y="4"/>
                    </a:lnTo>
                    <a:lnTo>
                      <a:pt x="1" y="4"/>
                    </a:lnTo>
                    <a:lnTo>
                      <a:pt x="1" y="4"/>
                    </a:lnTo>
                    <a:lnTo>
                      <a:pt x="1" y="4"/>
                    </a:lnTo>
                    <a:lnTo>
                      <a:pt x="1" y="5"/>
                    </a:lnTo>
                    <a:lnTo>
                      <a:pt x="1" y="4"/>
                    </a:lnTo>
                    <a:lnTo>
                      <a:pt x="1" y="4"/>
                    </a:lnTo>
                    <a:lnTo>
                      <a:pt x="1" y="4"/>
                    </a:lnTo>
                    <a:lnTo>
                      <a:pt x="1" y="4"/>
                    </a:lnTo>
                    <a:lnTo>
                      <a:pt x="1" y="3"/>
                    </a:lnTo>
                    <a:lnTo>
                      <a:pt x="1" y="3"/>
                    </a:lnTo>
                    <a:lnTo>
                      <a:pt x="1" y="3"/>
                    </a:lnTo>
                    <a:lnTo>
                      <a:pt x="1" y="3"/>
                    </a:lnTo>
                    <a:lnTo>
                      <a:pt x="1" y="4"/>
                    </a:lnTo>
                    <a:lnTo>
                      <a:pt x="1" y="3"/>
                    </a:lnTo>
                    <a:lnTo>
                      <a:pt x="1" y="3"/>
                    </a:lnTo>
                    <a:lnTo>
                      <a:pt x="1" y="3"/>
                    </a:lnTo>
                    <a:lnTo>
                      <a:pt x="1" y="2"/>
                    </a:lnTo>
                    <a:lnTo>
                      <a:pt x="1" y="3"/>
                    </a:lnTo>
                    <a:lnTo>
                      <a:pt x="1" y="3"/>
                    </a:lnTo>
                    <a:lnTo>
                      <a:pt x="1" y="2"/>
                    </a:lnTo>
                    <a:lnTo>
                      <a:pt x="1" y="3"/>
                    </a:lnTo>
                    <a:lnTo>
                      <a:pt x="1" y="2"/>
                    </a:lnTo>
                    <a:lnTo>
                      <a:pt x="1" y="3"/>
                    </a:lnTo>
                    <a:lnTo>
                      <a:pt x="1" y="2"/>
                    </a:lnTo>
                    <a:lnTo>
                      <a:pt x="1" y="1"/>
                    </a:lnTo>
                    <a:lnTo>
                      <a:pt x="1" y="2"/>
                    </a:lnTo>
                    <a:lnTo>
                      <a:pt x="1" y="1"/>
                    </a:lnTo>
                    <a:lnTo>
                      <a:pt x="1" y="1"/>
                    </a:lnTo>
                    <a:lnTo>
                      <a:pt x="1" y="1"/>
                    </a:lnTo>
                  </a:path>
                </a:pathLst>
              </a:custGeom>
              <a:noFill/>
              <a:ln w="0">
                <a:solidFill>
                  <a:srgbClr val="3366FF"/>
                </a:solidFill>
                <a:prstDash val="solid"/>
                <a:round/>
                <a:headEnd/>
                <a:tailEnd/>
              </a:ln>
            </p:spPr>
            <p:txBody>
              <a:bodyPr/>
              <a:lstStyle/>
              <a:p>
                <a:endParaRPr lang="en-GB"/>
              </a:p>
            </p:txBody>
          </p:sp>
          <p:sp>
            <p:nvSpPr>
              <p:cNvPr id="186081" name="Freeform 737"/>
              <p:cNvSpPr>
                <a:spLocks/>
              </p:cNvSpPr>
              <p:nvPr/>
            </p:nvSpPr>
            <p:spPr bwMode="auto">
              <a:xfrm>
                <a:off x="3174" y="3443"/>
                <a:ext cx="1" cy="354"/>
              </a:xfrm>
              <a:custGeom>
                <a:avLst/>
                <a:gdLst/>
                <a:ahLst/>
                <a:cxnLst>
                  <a:cxn ang="0">
                    <a:pos x="0" y="3"/>
                  </a:cxn>
                  <a:cxn ang="0">
                    <a:pos x="0" y="5"/>
                  </a:cxn>
                  <a:cxn ang="0">
                    <a:pos x="0" y="7"/>
                  </a:cxn>
                  <a:cxn ang="0">
                    <a:pos x="0" y="6"/>
                  </a:cxn>
                  <a:cxn ang="0">
                    <a:pos x="0" y="6"/>
                  </a:cxn>
                  <a:cxn ang="0">
                    <a:pos x="0" y="6"/>
                  </a:cxn>
                  <a:cxn ang="0">
                    <a:pos x="0" y="6"/>
                  </a:cxn>
                  <a:cxn ang="0">
                    <a:pos x="0" y="7"/>
                  </a:cxn>
                  <a:cxn ang="0">
                    <a:pos x="0" y="7"/>
                  </a:cxn>
                  <a:cxn ang="0">
                    <a:pos x="0" y="6"/>
                  </a:cxn>
                  <a:cxn ang="0">
                    <a:pos x="0" y="6"/>
                  </a:cxn>
                  <a:cxn ang="0">
                    <a:pos x="0" y="5"/>
                  </a:cxn>
                  <a:cxn ang="0">
                    <a:pos x="0" y="7"/>
                  </a:cxn>
                  <a:cxn ang="0">
                    <a:pos x="0" y="10"/>
                  </a:cxn>
                  <a:cxn ang="0">
                    <a:pos x="0" y="9"/>
                  </a:cxn>
                  <a:cxn ang="0">
                    <a:pos x="0" y="9"/>
                  </a:cxn>
                  <a:cxn ang="0">
                    <a:pos x="0" y="6"/>
                  </a:cxn>
                  <a:cxn ang="0">
                    <a:pos x="0" y="10"/>
                  </a:cxn>
                  <a:cxn ang="0">
                    <a:pos x="0" y="11"/>
                  </a:cxn>
                  <a:cxn ang="0">
                    <a:pos x="0" y="12"/>
                  </a:cxn>
                  <a:cxn ang="0">
                    <a:pos x="0" y="10"/>
                  </a:cxn>
                  <a:cxn ang="0">
                    <a:pos x="0" y="8"/>
                  </a:cxn>
                  <a:cxn ang="0">
                    <a:pos x="0" y="9"/>
                  </a:cxn>
                  <a:cxn ang="0">
                    <a:pos x="0" y="9"/>
                  </a:cxn>
                  <a:cxn ang="0">
                    <a:pos x="0" y="7"/>
                  </a:cxn>
                  <a:cxn ang="0">
                    <a:pos x="0" y="9"/>
                  </a:cxn>
                  <a:cxn ang="0">
                    <a:pos x="0" y="6"/>
                  </a:cxn>
                  <a:cxn ang="0">
                    <a:pos x="0" y="5"/>
                  </a:cxn>
                  <a:cxn ang="0">
                    <a:pos x="0" y="7"/>
                  </a:cxn>
                  <a:cxn ang="0">
                    <a:pos x="0" y="5"/>
                  </a:cxn>
                  <a:cxn ang="0">
                    <a:pos x="0" y="7"/>
                  </a:cxn>
                  <a:cxn ang="0">
                    <a:pos x="0" y="7"/>
                  </a:cxn>
                  <a:cxn ang="0">
                    <a:pos x="0" y="6"/>
                  </a:cxn>
                  <a:cxn ang="0">
                    <a:pos x="0" y="16"/>
                  </a:cxn>
                  <a:cxn ang="0">
                    <a:pos x="0" y="23"/>
                  </a:cxn>
                  <a:cxn ang="0">
                    <a:pos x="0" y="25"/>
                  </a:cxn>
                  <a:cxn ang="0">
                    <a:pos x="0" y="30"/>
                  </a:cxn>
                  <a:cxn ang="0">
                    <a:pos x="0" y="36"/>
                  </a:cxn>
                  <a:cxn ang="0">
                    <a:pos x="0" y="40"/>
                  </a:cxn>
                  <a:cxn ang="0">
                    <a:pos x="0" y="42"/>
                  </a:cxn>
                  <a:cxn ang="0">
                    <a:pos x="0" y="43"/>
                  </a:cxn>
                  <a:cxn ang="0">
                    <a:pos x="0" y="46"/>
                  </a:cxn>
                  <a:cxn ang="0">
                    <a:pos x="0" y="46"/>
                  </a:cxn>
                  <a:cxn ang="0">
                    <a:pos x="0" y="45"/>
                  </a:cxn>
                  <a:cxn ang="0">
                    <a:pos x="0" y="46"/>
                  </a:cxn>
                  <a:cxn ang="0">
                    <a:pos x="0" y="49"/>
                  </a:cxn>
                  <a:cxn ang="0">
                    <a:pos x="0" y="50"/>
                  </a:cxn>
                  <a:cxn ang="0">
                    <a:pos x="0" y="51"/>
                  </a:cxn>
                  <a:cxn ang="0">
                    <a:pos x="0" y="50"/>
                  </a:cxn>
                  <a:cxn ang="0">
                    <a:pos x="0" y="51"/>
                  </a:cxn>
                  <a:cxn ang="0">
                    <a:pos x="0" y="51"/>
                  </a:cxn>
                  <a:cxn ang="0">
                    <a:pos x="0" y="54"/>
                  </a:cxn>
                  <a:cxn ang="0">
                    <a:pos x="0" y="54"/>
                  </a:cxn>
                  <a:cxn ang="0">
                    <a:pos x="0" y="53"/>
                  </a:cxn>
                  <a:cxn ang="0">
                    <a:pos x="0" y="57"/>
                  </a:cxn>
                  <a:cxn ang="0">
                    <a:pos x="0" y="57"/>
                  </a:cxn>
                  <a:cxn ang="0">
                    <a:pos x="0" y="55"/>
                  </a:cxn>
                  <a:cxn ang="0">
                    <a:pos x="0" y="57"/>
                  </a:cxn>
                  <a:cxn ang="0">
                    <a:pos x="0" y="54"/>
                  </a:cxn>
                  <a:cxn ang="0">
                    <a:pos x="0" y="55"/>
                  </a:cxn>
                  <a:cxn ang="0">
                    <a:pos x="0" y="53"/>
                  </a:cxn>
                  <a:cxn ang="0">
                    <a:pos x="0" y="52"/>
                  </a:cxn>
                  <a:cxn ang="0">
                    <a:pos x="0" y="53"/>
                  </a:cxn>
                </a:cxnLst>
                <a:rect l="0" t="0" r="r" b="b"/>
                <a:pathLst>
                  <a:path h="59">
                    <a:moveTo>
                      <a:pt x="0" y="1"/>
                    </a:moveTo>
                    <a:lnTo>
                      <a:pt x="0" y="1"/>
                    </a:lnTo>
                    <a:lnTo>
                      <a:pt x="0" y="2"/>
                    </a:lnTo>
                    <a:lnTo>
                      <a:pt x="0" y="1"/>
                    </a:lnTo>
                    <a:lnTo>
                      <a:pt x="0" y="2"/>
                    </a:lnTo>
                    <a:lnTo>
                      <a:pt x="0" y="1"/>
                    </a:lnTo>
                    <a:lnTo>
                      <a:pt x="0" y="1"/>
                    </a:lnTo>
                    <a:lnTo>
                      <a:pt x="0" y="1"/>
                    </a:lnTo>
                    <a:lnTo>
                      <a:pt x="0" y="2"/>
                    </a:lnTo>
                    <a:lnTo>
                      <a:pt x="0" y="2"/>
                    </a:lnTo>
                    <a:lnTo>
                      <a:pt x="0" y="3"/>
                    </a:lnTo>
                    <a:lnTo>
                      <a:pt x="0" y="3"/>
                    </a:lnTo>
                    <a:lnTo>
                      <a:pt x="0" y="3"/>
                    </a:lnTo>
                    <a:lnTo>
                      <a:pt x="0" y="3"/>
                    </a:lnTo>
                    <a:lnTo>
                      <a:pt x="0" y="3"/>
                    </a:lnTo>
                    <a:lnTo>
                      <a:pt x="0" y="3"/>
                    </a:lnTo>
                    <a:lnTo>
                      <a:pt x="0" y="4"/>
                    </a:lnTo>
                    <a:lnTo>
                      <a:pt x="0" y="3"/>
                    </a:lnTo>
                    <a:lnTo>
                      <a:pt x="0" y="4"/>
                    </a:lnTo>
                    <a:lnTo>
                      <a:pt x="0" y="5"/>
                    </a:lnTo>
                    <a:lnTo>
                      <a:pt x="0" y="5"/>
                    </a:lnTo>
                    <a:lnTo>
                      <a:pt x="0" y="5"/>
                    </a:lnTo>
                    <a:lnTo>
                      <a:pt x="0" y="6"/>
                    </a:lnTo>
                    <a:lnTo>
                      <a:pt x="0" y="6"/>
                    </a:lnTo>
                    <a:lnTo>
                      <a:pt x="0" y="6"/>
                    </a:lnTo>
                    <a:lnTo>
                      <a:pt x="0" y="6"/>
                    </a:lnTo>
                    <a:lnTo>
                      <a:pt x="0" y="5"/>
                    </a:lnTo>
                    <a:lnTo>
                      <a:pt x="0" y="6"/>
                    </a:lnTo>
                    <a:lnTo>
                      <a:pt x="0" y="6"/>
                    </a:lnTo>
                    <a:lnTo>
                      <a:pt x="0" y="6"/>
                    </a:lnTo>
                    <a:lnTo>
                      <a:pt x="0" y="7"/>
                    </a:lnTo>
                    <a:lnTo>
                      <a:pt x="0" y="7"/>
                    </a:lnTo>
                    <a:lnTo>
                      <a:pt x="0" y="7"/>
                    </a:lnTo>
                    <a:lnTo>
                      <a:pt x="0" y="7"/>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5"/>
                    </a:lnTo>
                    <a:lnTo>
                      <a:pt x="0" y="5"/>
                    </a:lnTo>
                    <a:lnTo>
                      <a:pt x="0" y="5"/>
                    </a:lnTo>
                    <a:lnTo>
                      <a:pt x="0" y="6"/>
                    </a:lnTo>
                    <a:lnTo>
                      <a:pt x="0" y="6"/>
                    </a:lnTo>
                    <a:lnTo>
                      <a:pt x="0" y="5"/>
                    </a:lnTo>
                    <a:lnTo>
                      <a:pt x="0" y="6"/>
                    </a:lnTo>
                    <a:lnTo>
                      <a:pt x="0" y="6"/>
                    </a:lnTo>
                    <a:lnTo>
                      <a:pt x="0" y="6"/>
                    </a:lnTo>
                    <a:lnTo>
                      <a:pt x="0" y="6"/>
                    </a:lnTo>
                    <a:lnTo>
                      <a:pt x="0" y="5"/>
                    </a:lnTo>
                    <a:lnTo>
                      <a:pt x="0" y="6"/>
                    </a:lnTo>
                    <a:lnTo>
                      <a:pt x="0" y="6"/>
                    </a:lnTo>
                    <a:lnTo>
                      <a:pt x="0" y="6"/>
                    </a:lnTo>
                    <a:lnTo>
                      <a:pt x="0" y="7"/>
                    </a:lnTo>
                    <a:lnTo>
                      <a:pt x="0" y="6"/>
                    </a:lnTo>
                    <a:lnTo>
                      <a:pt x="0" y="6"/>
                    </a:lnTo>
                    <a:lnTo>
                      <a:pt x="0" y="6"/>
                    </a:lnTo>
                    <a:lnTo>
                      <a:pt x="0" y="7"/>
                    </a:lnTo>
                    <a:lnTo>
                      <a:pt x="0" y="6"/>
                    </a:lnTo>
                    <a:lnTo>
                      <a:pt x="0" y="6"/>
                    </a:lnTo>
                    <a:lnTo>
                      <a:pt x="0" y="5"/>
                    </a:lnTo>
                    <a:lnTo>
                      <a:pt x="0" y="5"/>
                    </a:lnTo>
                    <a:lnTo>
                      <a:pt x="0" y="5"/>
                    </a:lnTo>
                    <a:lnTo>
                      <a:pt x="0" y="5"/>
                    </a:lnTo>
                    <a:lnTo>
                      <a:pt x="0" y="6"/>
                    </a:lnTo>
                    <a:lnTo>
                      <a:pt x="0" y="6"/>
                    </a:lnTo>
                    <a:lnTo>
                      <a:pt x="0" y="6"/>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8"/>
                    </a:lnTo>
                    <a:lnTo>
                      <a:pt x="0" y="8"/>
                    </a:lnTo>
                    <a:lnTo>
                      <a:pt x="0" y="8"/>
                    </a:lnTo>
                    <a:lnTo>
                      <a:pt x="0" y="8"/>
                    </a:lnTo>
                    <a:lnTo>
                      <a:pt x="0" y="7"/>
                    </a:lnTo>
                    <a:lnTo>
                      <a:pt x="0" y="7"/>
                    </a:lnTo>
                    <a:lnTo>
                      <a:pt x="0" y="6"/>
                    </a:lnTo>
                    <a:lnTo>
                      <a:pt x="0" y="6"/>
                    </a:lnTo>
                    <a:lnTo>
                      <a:pt x="0" y="5"/>
                    </a:lnTo>
                    <a:lnTo>
                      <a:pt x="0" y="6"/>
                    </a:lnTo>
                    <a:lnTo>
                      <a:pt x="0" y="6"/>
                    </a:lnTo>
                    <a:lnTo>
                      <a:pt x="0" y="6"/>
                    </a:lnTo>
                    <a:lnTo>
                      <a:pt x="0" y="6"/>
                    </a:lnTo>
                    <a:lnTo>
                      <a:pt x="0" y="6"/>
                    </a:lnTo>
                    <a:lnTo>
                      <a:pt x="0" y="7"/>
                    </a:lnTo>
                    <a:lnTo>
                      <a:pt x="0" y="6"/>
                    </a:lnTo>
                    <a:lnTo>
                      <a:pt x="0" y="6"/>
                    </a:lnTo>
                    <a:lnTo>
                      <a:pt x="0" y="6"/>
                    </a:lnTo>
                    <a:lnTo>
                      <a:pt x="0" y="6"/>
                    </a:lnTo>
                    <a:lnTo>
                      <a:pt x="0" y="7"/>
                    </a:lnTo>
                    <a:lnTo>
                      <a:pt x="0" y="6"/>
                    </a:lnTo>
                    <a:lnTo>
                      <a:pt x="0" y="5"/>
                    </a:lnTo>
                    <a:lnTo>
                      <a:pt x="0" y="5"/>
                    </a:lnTo>
                    <a:lnTo>
                      <a:pt x="0" y="5"/>
                    </a:lnTo>
                    <a:lnTo>
                      <a:pt x="0" y="5"/>
                    </a:lnTo>
                    <a:lnTo>
                      <a:pt x="0" y="6"/>
                    </a:lnTo>
                    <a:lnTo>
                      <a:pt x="0" y="5"/>
                    </a:lnTo>
                    <a:lnTo>
                      <a:pt x="0" y="6"/>
                    </a:lnTo>
                    <a:lnTo>
                      <a:pt x="0" y="6"/>
                    </a:lnTo>
                    <a:lnTo>
                      <a:pt x="0" y="7"/>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8"/>
                    </a:lnTo>
                    <a:lnTo>
                      <a:pt x="0" y="7"/>
                    </a:lnTo>
                    <a:lnTo>
                      <a:pt x="0" y="8"/>
                    </a:lnTo>
                    <a:lnTo>
                      <a:pt x="0" y="8"/>
                    </a:lnTo>
                    <a:lnTo>
                      <a:pt x="0" y="8"/>
                    </a:lnTo>
                    <a:lnTo>
                      <a:pt x="0" y="8"/>
                    </a:lnTo>
                    <a:lnTo>
                      <a:pt x="0" y="9"/>
                    </a:lnTo>
                    <a:lnTo>
                      <a:pt x="0" y="9"/>
                    </a:lnTo>
                    <a:lnTo>
                      <a:pt x="0" y="10"/>
                    </a:lnTo>
                    <a:lnTo>
                      <a:pt x="0" y="10"/>
                    </a:lnTo>
                    <a:lnTo>
                      <a:pt x="0" y="10"/>
                    </a:lnTo>
                    <a:lnTo>
                      <a:pt x="0" y="10"/>
                    </a:lnTo>
                    <a:lnTo>
                      <a:pt x="0" y="11"/>
                    </a:lnTo>
                    <a:lnTo>
                      <a:pt x="0" y="11"/>
                    </a:lnTo>
                    <a:lnTo>
                      <a:pt x="0" y="11"/>
                    </a:lnTo>
                    <a:lnTo>
                      <a:pt x="0" y="11"/>
                    </a:lnTo>
                    <a:lnTo>
                      <a:pt x="0" y="10"/>
                    </a:lnTo>
                    <a:lnTo>
                      <a:pt x="0" y="11"/>
                    </a:lnTo>
                    <a:lnTo>
                      <a:pt x="0" y="10"/>
                    </a:lnTo>
                    <a:lnTo>
                      <a:pt x="0" y="9"/>
                    </a:lnTo>
                    <a:lnTo>
                      <a:pt x="0" y="9"/>
                    </a:lnTo>
                    <a:lnTo>
                      <a:pt x="0" y="9"/>
                    </a:lnTo>
                    <a:lnTo>
                      <a:pt x="0" y="8"/>
                    </a:lnTo>
                    <a:lnTo>
                      <a:pt x="0" y="8"/>
                    </a:lnTo>
                    <a:lnTo>
                      <a:pt x="0" y="9"/>
                    </a:lnTo>
                    <a:lnTo>
                      <a:pt x="0" y="10"/>
                    </a:lnTo>
                    <a:lnTo>
                      <a:pt x="0" y="9"/>
                    </a:lnTo>
                    <a:lnTo>
                      <a:pt x="0" y="10"/>
                    </a:lnTo>
                    <a:lnTo>
                      <a:pt x="0" y="10"/>
                    </a:lnTo>
                    <a:lnTo>
                      <a:pt x="0" y="10"/>
                    </a:lnTo>
                    <a:lnTo>
                      <a:pt x="0" y="10"/>
                    </a:lnTo>
                    <a:lnTo>
                      <a:pt x="0" y="9"/>
                    </a:lnTo>
                    <a:lnTo>
                      <a:pt x="0" y="9"/>
                    </a:lnTo>
                    <a:lnTo>
                      <a:pt x="0" y="8"/>
                    </a:lnTo>
                    <a:lnTo>
                      <a:pt x="0" y="9"/>
                    </a:lnTo>
                    <a:lnTo>
                      <a:pt x="0" y="8"/>
                    </a:lnTo>
                    <a:lnTo>
                      <a:pt x="0" y="8"/>
                    </a:lnTo>
                    <a:lnTo>
                      <a:pt x="0" y="7"/>
                    </a:lnTo>
                    <a:lnTo>
                      <a:pt x="0" y="7"/>
                    </a:lnTo>
                    <a:lnTo>
                      <a:pt x="0" y="6"/>
                    </a:lnTo>
                    <a:lnTo>
                      <a:pt x="0" y="6"/>
                    </a:lnTo>
                    <a:lnTo>
                      <a:pt x="0" y="6"/>
                    </a:lnTo>
                    <a:lnTo>
                      <a:pt x="0" y="6"/>
                    </a:lnTo>
                    <a:lnTo>
                      <a:pt x="0" y="6"/>
                    </a:lnTo>
                    <a:lnTo>
                      <a:pt x="0" y="6"/>
                    </a:lnTo>
                    <a:lnTo>
                      <a:pt x="0" y="5"/>
                    </a:lnTo>
                    <a:lnTo>
                      <a:pt x="0" y="5"/>
                    </a:lnTo>
                    <a:lnTo>
                      <a:pt x="0" y="6"/>
                    </a:lnTo>
                    <a:lnTo>
                      <a:pt x="0" y="7"/>
                    </a:lnTo>
                    <a:lnTo>
                      <a:pt x="0" y="7"/>
                    </a:lnTo>
                    <a:lnTo>
                      <a:pt x="0" y="8"/>
                    </a:lnTo>
                    <a:lnTo>
                      <a:pt x="0" y="8"/>
                    </a:lnTo>
                    <a:lnTo>
                      <a:pt x="0" y="8"/>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2"/>
                    </a:lnTo>
                    <a:lnTo>
                      <a:pt x="0" y="11"/>
                    </a:lnTo>
                    <a:lnTo>
                      <a:pt x="0" y="12"/>
                    </a:lnTo>
                    <a:lnTo>
                      <a:pt x="0" y="12"/>
                    </a:lnTo>
                    <a:lnTo>
                      <a:pt x="0" y="13"/>
                    </a:lnTo>
                    <a:lnTo>
                      <a:pt x="0" y="13"/>
                    </a:lnTo>
                    <a:lnTo>
                      <a:pt x="0" y="13"/>
                    </a:lnTo>
                    <a:lnTo>
                      <a:pt x="0" y="12"/>
                    </a:lnTo>
                    <a:lnTo>
                      <a:pt x="0" y="12"/>
                    </a:lnTo>
                    <a:lnTo>
                      <a:pt x="0" y="12"/>
                    </a:lnTo>
                    <a:lnTo>
                      <a:pt x="0" y="12"/>
                    </a:lnTo>
                    <a:lnTo>
                      <a:pt x="0" y="11"/>
                    </a:lnTo>
                    <a:lnTo>
                      <a:pt x="0" y="11"/>
                    </a:lnTo>
                    <a:lnTo>
                      <a:pt x="0" y="11"/>
                    </a:lnTo>
                    <a:lnTo>
                      <a:pt x="0" y="10"/>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7"/>
                    </a:lnTo>
                    <a:lnTo>
                      <a:pt x="0" y="7"/>
                    </a:lnTo>
                    <a:lnTo>
                      <a:pt x="0" y="8"/>
                    </a:lnTo>
                    <a:lnTo>
                      <a:pt x="0" y="8"/>
                    </a:lnTo>
                    <a:lnTo>
                      <a:pt x="0" y="8"/>
                    </a:lnTo>
                    <a:lnTo>
                      <a:pt x="0" y="8"/>
                    </a:lnTo>
                    <a:lnTo>
                      <a:pt x="0" y="8"/>
                    </a:lnTo>
                    <a:lnTo>
                      <a:pt x="0" y="9"/>
                    </a:lnTo>
                    <a:lnTo>
                      <a:pt x="0" y="9"/>
                    </a:lnTo>
                    <a:lnTo>
                      <a:pt x="0" y="8"/>
                    </a:lnTo>
                    <a:lnTo>
                      <a:pt x="0" y="9"/>
                    </a:lnTo>
                    <a:lnTo>
                      <a:pt x="0" y="10"/>
                    </a:lnTo>
                    <a:lnTo>
                      <a:pt x="0" y="10"/>
                    </a:lnTo>
                    <a:lnTo>
                      <a:pt x="0" y="10"/>
                    </a:lnTo>
                    <a:lnTo>
                      <a:pt x="0" y="10"/>
                    </a:lnTo>
                    <a:lnTo>
                      <a:pt x="0" y="10"/>
                    </a:lnTo>
                    <a:lnTo>
                      <a:pt x="0" y="9"/>
                    </a:lnTo>
                    <a:lnTo>
                      <a:pt x="0" y="9"/>
                    </a:lnTo>
                    <a:lnTo>
                      <a:pt x="0" y="9"/>
                    </a:lnTo>
                    <a:lnTo>
                      <a:pt x="0" y="9"/>
                    </a:lnTo>
                    <a:lnTo>
                      <a:pt x="0" y="8"/>
                    </a:lnTo>
                    <a:lnTo>
                      <a:pt x="0" y="8"/>
                    </a:lnTo>
                    <a:lnTo>
                      <a:pt x="0" y="7"/>
                    </a:lnTo>
                    <a:lnTo>
                      <a:pt x="0" y="7"/>
                    </a:lnTo>
                    <a:lnTo>
                      <a:pt x="0" y="6"/>
                    </a:lnTo>
                    <a:lnTo>
                      <a:pt x="0" y="7"/>
                    </a:lnTo>
                    <a:lnTo>
                      <a:pt x="0" y="6"/>
                    </a:lnTo>
                    <a:lnTo>
                      <a:pt x="0" y="6"/>
                    </a:lnTo>
                    <a:lnTo>
                      <a:pt x="0" y="7"/>
                    </a:lnTo>
                    <a:lnTo>
                      <a:pt x="0" y="8"/>
                    </a:lnTo>
                    <a:lnTo>
                      <a:pt x="0" y="7"/>
                    </a:lnTo>
                    <a:lnTo>
                      <a:pt x="0" y="8"/>
                    </a:lnTo>
                    <a:lnTo>
                      <a:pt x="0" y="8"/>
                    </a:lnTo>
                    <a:lnTo>
                      <a:pt x="0" y="7"/>
                    </a:lnTo>
                    <a:lnTo>
                      <a:pt x="0" y="7"/>
                    </a:lnTo>
                    <a:lnTo>
                      <a:pt x="0" y="8"/>
                    </a:lnTo>
                    <a:lnTo>
                      <a:pt x="0" y="9"/>
                    </a:lnTo>
                    <a:lnTo>
                      <a:pt x="0" y="9"/>
                    </a:lnTo>
                    <a:lnTo>
                      <a:pt x="0" y="9"/>
                    </a:lnTo>
                    <a:lnTo>
                      <a:pt x="0" y="9"/>
                    </a:lnTo>
                    <a:lnTo>
                      <a:pt x="0" y="9"/>
                    </a:lnTo>
                    <a:lnTo>
                      <a:pt x="0" y="9"/>
                    </a:lnTo>
                    <a:lnTo>
                      <a:pt x="0" y="8"/>
                    </a:lnTo>
                    <a:lnTo>
                      <a:pt x="0" y="8"/>
                    </a:lnTo>
                    <a:lnTo>
                      <a:pt x="0" y="8"/>
                    </a:lnTo>
                    <a:lnTo>
                      <a:pt x="0" y="7"/>
                    </a:lnTo>
                    <a:lnTo>
                      <a:pt x="0" y="7"/>
                    </a:lnTo>
                    <a:lnTo>
                      <a:pt x="0" y="7"/>
                    </a:lnTo>
                    <a:lnTo>
                      <a:pt x="0" y="7"/>
                    </a:lnTo>
                    <a:lnTo>
                      <a:pt x="0" y="6"/>
                    </a:lnTo>
                    <a:lnTo>
                      <a:pt x="0" y="6"/>
                    </a:lnTo>
                    <a:lnTo>
                      <a:pt x="0" y="7"/>
                    </a:lnTo>
                    <a:lnTo>
                      <a:pt x="0" y="6"/>
                    </a:lnTo>
                    <a:lnTo>
                      <a:pt x="0" y="7"/>
                    </a:lnTo>
                    <a:lnTo>
                      <a:pt x="0" y="6"/>
                    </a:lnTo>
                    <a:lnTo>
                      <a:pt x="0" y="6"/>
                    </a:lnTo>
                    <a:lnTo>
                      <a:pt x="0" y="6"/>
                    </a:lnTo>
                    <a:lnTo>
                      <a:pt x="0" y="5"/>
                    </a:lnTo>
                    <a:lnTo>
                      <a:pt x="0" y="6"/>
                    </a:lnTo>
                    <a:lnTo>
                      <a:pt x="0" y="5"/>
                    </a:lnTo>
                    <a:lnTo>
                      <a:pt x="0" y="5"/>
                    </a:lnTo>
                    <a:lnTo>
                      <a:pt x="0" y="4"/>
                    </a:lnTo>
                    <a:lnTo>
                      <a:pt x="0" y="5"/>
                    </a:lnTo>
                    <a:lnTo>
                      <a:pt x="0" y="5"/>
                    </a:lnTo>
                    <a:lnTo>
                      <a:pt x="0" y="6"/>
                    </a:lnTo>
                    <a:lnTo>
                      <a:pt x="0" y="5"/>
                    </a:lnTo>
                    <a:lnTo>
                      <a:pt x="0" y="6"/>
                    </a:lnTo>
                    <a:lnTo>
                      <a:pt x="0" y="6"/>
                    </a:lnTo>
                    <a:lnTo>
                      <a:pt x="0" y="7"/>
                    </a:lnTo>
                    <a:lnTo>
                      <a:pt x="0" y="7"/>
                    </a:lnTo>
                    <a:lnTo>
                      <a:pt x="0" y="7"/>
                    </a:lnTo>
                    <a:lnTo>
                      <a:pt x="0" y="8"/>
                    </a:lnTo>
                    <a:lnTo>
                      <a:pt x="0" y="7"/>
                    </a:lnTo>
                    <a:lnTo>
                      <a:pt x="0" y="7"/>
                    </a:lnTo>
                    <a:lnTo>
                      <a:pt x="0" y="7"/>
                    </a:lnTo>
                    <a:lnTo>
                      <a:pt x="0" y="7"/>
                    </a:lnTo>
                    <a:lnTo>
                      <a:pt x="0" y="7"/>
                    </a:lnTo>
                    <a:lnTo>
                      <a:pt x="0" y="6"/>
                    </a:lnTo>
                    <a:lnTo>
                      <a:pt x="0" y="7"/>
                    </a:lnTo>
                    <a:lnTo>
                      <a:pt x="0" y="6"/>
                    </a:lnTo>
                    <a:lnTo>
                      <a:pt x="0" y="6"/>
                    </a:lnTo>
                    <a:lnTo>
                      <a:pt x="0" y="4"/>
                    </a:lnTo>
                    <a:lnTo>
                      <a:pt x="0" y="5"/>
                    </a:lnTo>
                    <a:lnTo>
                      <a:pt x="0" y="5"/>
                    </a:lnTo>
                    <a:lnTo>
                      <a:pt x="0" y="5"/>
                    </a:lnTo>
                    <a:lnTo>
                      <a:pt x="0" y="5"/>
                    </a:lnTo>
                    <a:lnTo>
                      <a:pt x="0" y="5"/>
                    </a:lnTo>
                    <a:lnTo>
                      <a:pt x="0" y="5"/>
                    </a:lnTo>
                    <a:lnTo>
                      <a:pt x="0" y="4"/>
                    </a:lnTo>
                    <a:lnTo>
                      <a:pt x="0" y="4"/>
                    </a:lnTo>
                    <a:lnTo>
                      <a:pt x="0" y="5"/>
                    </a:lnTo>
                    <a:lnTo>
                      <a:pt x="0" y="4"/>
                    </a:lnTo>
                    <a:lnTo>
                      <a:pt x="0" y="5"/>
                    </a:lnTo>
                    <a:lnTo>
                      <a:pt x="0" y="5"/>
                    </a:lnTo>
                    <a:lnTo>
                      <a:pt x="0" y="6"/>
                    </a:lnTo>
                    <a:lnTo>
                      <a:pt x="0" y="6"/>
                    </a:lnTo>
                    <a:lnTo>
                      <a:pt x="0" y="7"/>
                    </a:lnTo>
                    <a:lnTo>
                      <a:pt x="0" y="6"/>
                    </a:lnTo>
                    <a:lnTo>
                      <a:pt x="0" y="6"/>
                    </a:lnTo>
                    <a:lnTo>
                      <a:pt x="0" y="7"/>
                    </a:lnTo>
                    <a:lnTo>
                      <a:pt x="0" y="7"/>
                    </a:lnTo>
                    <a:lnTo>
                      <a:pt x="0" y="8"/>
                    </a:lnTo>
                    <a:lnTo>
                      <a:pt x="0" y="7"/>
                    </a:lnTo>
                    <a:lnTo>
                      <a:pt x="0" y="8"/>
                    </a:lnTo>
                    <a:lnTo>
                      <a:pt x="0" y="7"/>
                    </a:lnTo>
                    <a:lnTo>
                      <a:pt x="0" y="8"/>
                    </a:lnTo>
                    <a:lnTo>
                      <a:pt x="0" y="7"/>
                    </a:lnTo>
                    <a:lnTo>
                      <a:pt x="0" y="7"/>
                    </a:lnTo>
                    <a:lnTo>
                      <a:pt x="0" y="7"/>
                    </a:lnTo>
                    <a:lnTo>
                      <a:pt x="0" y="8"/>
                    </a:lnTo>
                    <a:lnTo>
                      <a:pt x="0" y="8"/>
                    </a:lnTo>
                    <a:lnTo>
                      <a:pt x="0" y="7"/>
                    </a:lnTo>
                    <a:lnTo>
                      <a:pt x="0" y="8"/>
                    </a:lnTo>
                    <a:lnTo>
                      <a:pt x="0" y="8"/>
                    </a:lnTo>
                    <a:lnTo>
                      <a:pt x="0" y="7"/>
                    </a:lnTo>
                    <a:lnTo>
                      <a:pt x="0" y="7"/>
                    </a:lnTo>
                    <a:lnTo>
                      <a:pt x="0" y="6"/>
                    </a:lnTo>
                    <a:lnTo>
                      <a:pt x="0" y="7"/>
                    </a:lnTo>
                    <a:lnTo>
                      <a:pt x="0" y="6"/>
                    </a:lnTo>
                    <a:lnTo>
                      <a:pt x="0" y="7"/>
                    </a:lnTo>
                    <a:lnTo>
                      <a:pt x="0" y="7"/>
                    </a:lnTo>
                    <a:lnTo>
                      <a:pt x="0" y="0"/>
                    </a:lnTo>
                    <a:lnTo>
                      <a:pt x="0" y="5"/>
                    </a:lnTo>
                    <a:lnTo>
                      <a:pt x="0" y="10"/>
                    </a:lnTo>
                    <a:lnTo>
                      <a:pt x="0" y="11"/>
                    </a:lnTo>
                    <a:lnTo>
                      <a:pt x="0" y="12"/>
                    </a:lnTo>
                    <a:lnTo>
                      <a:pt x="0" y="13"/>
                    </a:lnTo>
                    <a:lnTo>
                      <a:pt x="0" y="13"/>
                    </a:lnTo>
                    <a:lnTo>
                      <a:pt x="0" y="14"/>
                    </a:lnTo>
                    <a:lnTo>
                      <a:pt x="0" y="16"/>
                    </a:lnTo>
                    <a:lnTo>
                      <a:pt x="0" y="16"/>
                    </a:lnTo>
                    <a:lnTo>
                      <a:pt x="0" y="18"/>
                    </a:lnTo>
                    <a:lnTo>
                      <a:pt x="0" y="18"/>
                    </a:lnTo>
                    <a:lnTo>
                      <a:pt x="0" y="19"/>
                    </a:lnTo>
                    <a:lnTo>
                      <a:pt x="0" y="20"/>
                    </a:lnTo>
                    <a:lnTo>
                      <a:pt x="0" y="20"/>
                    </a:lnTo>
                    <a:lnTo>
                      <a:pt x="0" y="21"/>
                    </a:lnTo>
                    <a:lnTo>
                      <a:pt x="0" y="21"/>
                    </a:lnTo>
                    <a:lnTo>
                      <a:pt x="0" y="22"/>
                    </a:lnTo>
                    <a:lnTo>
                      <a:pt x="0" y="23"/>
                    </a:lnTo>
                    <a:lnTo>
                      <a:pt x="0" y="23"/>
                    </a:lnTo>
                    <a:lnTo>
                      <a:pt x="0" y="23"/>
                    </a:lnTo>
                    <a:lnTo>
                      <a:pt x="0" y="22"/>
                    </a:lnTo>
                    <a:lnTo>
                      <a:pt x="0" y="22"/>
                    </a:lnTo>
                    <a:lnTo>
                      <a:pt x="0" y="22"/>
                    </a:lnTo>
                    <a:lnTo>
                      <a:pt x="0" y="22"/>
                    </a:lnTo>
                    <a:lnTo>
                      <a:pt x="0" y="23"/>
                    </a:lnTo>
                    <a:lnTo>
                      <a:pt x="0" y="23"/>
                    </a:lnTo>
                    <a:lnTo>
                      <a:pt x="0" y="24"/>
                    </a:lnTo>
                    <a:lnTo>
                      <a:pt x="0" y="24"/>
                    </a:lnTo>
                    <a:lnTo>
                      <a:pt x="0" y="24"/>
                    </a:lnTo>
                    <a:lnTo>
                      <a:pt x="0" y="25"/>
                    </a:lnTo>
                    <a:lnTo>
                      <a:pt x="0" y="25"/>
                    </a:lnTo>
                    <a:lnTo>
                      <a:pt x="0" y="25"/>
                    </a:lnTo>
                    <a:lnTo>
                      <a:pt x="0" y="26"/>
                    </a:lnTo>
                    <a:lnTo>
                      <a:pt x="0" y="26"/>
                    </a:lnTo>
                    <a:lnTo>
                      <a:pt x="0" y="27"/>
                    </a:lnTo>
                    <a:lnTo>
                      <a:pt x="0" y="27"/>
                    </a:lnTo>
                    <a:lnTo>
                      <a:pt x="0" y="29"/>
                    </a:lnTo>
                    <a:lnTo>
                      <a:pt x="0" y="29"/>
                    </a:lnTo>
                    <a:lnTo>
                      <a:pt x="0" y="30"/>
                    </a:lnTo>
                    <a:lnTo>
                      <a:pt x="0" y="30"/>
                    </a:lnTo>
                    <a:lnTo>
                      <a:pt x="0" y="30"/>
                    </a:lnTo>
                    <a:lnTo>
                      <a:pt x="0" y="31"/>
                    </a:lnTo>
                    <a:lnTo>
                      <a:pt x="0" y="32"/>
                    </a:lnTo>
                    <a:lnTo>
                      <a:pt x="0" y="32"/>
                    </a:lnTo>
                    <a:lnTo>
                      <a:pt x="0" y="33"/>
                    </a:lnTo>
                    <a:lnTo>
                      <a:pt x="0" y="33"/>
                    </a:lnTo>
                    <a:lnTo>
                      <a:pt x="0" y="33"/>
                    </a:lnTo>
                    <a:lnTo>
                      <a:pt x="0" y="35"/>
                    </a:lnTo>
                    <a:lnTo>
                      <a:pt x="0" y="34"/>
                    </a:lnTo>
                    <a:lnTo>
                      <a:pt x="0" y="35"/>
                    </a:lnTo>
                    <a:lnTo>
                      <a:pt x="0" y="35"/>
                    </a:lnTo>
                    <a:lnTo>
                      <a:pt x="0" y="36"/>
                    </a:lnTo>
                    <a:lnTo>
                      <a:pt x="0" y="36"/>
                    </a:lnTo>
                    <a:lnTo>
                      <a:pt x="0" y="37"/>
                    </a:lnTo>
                    <a:lnTo>
                      <a:pt x="0" y="37"/>
                    </a:lnTo>
                    <a:lnTo>
                      <a:pt x="0" y="38"/>
                    </a:lnTo>
                    <a:lnTo>
                      <a:pt x="0" y="38"/>
                    </a:lnTo>
                    <a:lnTo>
                      <a:pt x="0" y="38"/>
                    </a:lnTo>
                    <a:lnTo>
                      <a:pt x="0" y="38"/>
                    </a:lnTo>
                    <a:lnTo>
                      <a:pt x="0" y="39"/>
                    </a:lnTo>
                    <a:lnTo>
                      <a:pt x="0" y="40"/>
                    </a:lnTo>
                    <a:lnTo>
                      <a:pt x="0" y="40"/>
                    </a:lnTo>
                    <a:lnTo>
                      <a:pt x="0" y="40"/>
                    </a:lnTo>
                    <a:lnTo>
                      <a:pt x="0" y="41"/>
                    </a:lnTo>
                    <a:lnTo>
                      <a:pt x="0" y="40"/>
                    </a:lnTo>
                    <a:lnTo>
                      <a:pt x="0" y="41"/>
                    </a:lnTo>
                    <a:lnTo>
                      <a:pt x="0" y="41"/>
                    </a:lnTo>
                    <a:lnTo>
                      <a:pt x="0" y="40"/>
                    </a:lnTo>
                    <a:lnTo>
                      <a:pt x="0" y="40"/>
                    </a:lnTo>
                    <a:lnTo>
                      <a:pt x="0" y="40"/>
                    </a:lnTo>
                    <a:lnTo>
                      <a:pt x="0" y="41"/>
                    </a:lnTo>
                    <a:lnTo>
                      <a:pt x="0" y="41"/>
                    </a:lnTo>
                    <a:lnTo>
                      <a:pt x="0" y="41"/>
                    </a:lnTo>
                    <a:lnTo>
                      <a:pt x="0" y="42"/>
                    </a:lnTo>
                    <a:lnTo>
                      <a:pt x="0" y="42"/>
                    </a:lnTo>
                    <a:lnTo>
                      <a:pt x="0" y="42"/>
                    </a:lnTo>
                    <a:lnTo>
                      <a:pt x="0" y="42"/>
                    </a:lnTo>
                    <a:lnTo>
                      <a:pt x="0" y="41"/>
                    </a:lnTo>
                    <a:lnTo>
                      <a:pt x="0" y="42"/>
                    </a:lnTo>
                    <a:lnTo>
                      <a:pt x="0" y="41"/>
                    </a:lnTo>
                    <a:lnTo>
                      <a:pt x="0" y="41"/>
                    </a:lnTo>
                    <a:lnTo>
                      <a:pt x="0" y="41"/>
                    </a:lnTo>
                    <a:lnTo>
                      <a:pt x="0" y="42"/>
                    </a:lnTo>
                    <a:lnTo>
                      <a:pt x="0" y="43"/>
                    </a:lnTo>
                    <a:lnTo>
                      <a:pt x="0" y="43"/>
                    </a:lnTo>
                    <a:lnTo>
                      <a:pt x="0" y="43"/>
                    </a:lnTo>
                    <a:lnTo>
                      <a:pt x="0" y="43"/>
                    </a:lnTo>
                    <a:lnTo>
                      <a:pt x="0" y="43"/>
                    </a:lnTo>
                    <a:lnTo>
                      <a:pt x="0" y="43"/>
                    </a:lnTo>
                    <a:lnTo>
                      <a:pt x="0" y="42"/>
                    </a:lnTo>
                    <a:lnTo>
                      <a:pt x="0" y="43"/>
                    </a:lnTo>
                    <a:lnTo>
                      <a:pt x="0" y="43"/>
                    </a:lnTo>
                    <a:lnTo>
                      <a:pt x="0" y="44"/>
                    </a:lnTo>
                    <a:lnTo>
                      <a:pt x="0" y="44"/>
                    </a:lnTo>
                    <a:lnTo>
                      <a:pt x="0" y="45"/>
                    </a:lnTo>
                    <a:lnTo>
                      <a:pt x="0" y="46"/>
                    </a:lnTo>
                    <a:lnTo>
                      <a:pt x="0" y="46"/>
                    </a:lnTo>
                    <a:lnTo>
                      <a:pt x="0" y="46"/>
                    </a:lnTo>
                    <a:lnTo>
                      <a:pt x="0" y="47"/>
                    </a:lnTo>
                    <a:lnTo>
                      <a:pt x="0" y="46"/>
                    </a:lnTo>
                    <a:lnTo>
                      <a:pt x="0" y="47"/>
                    </a:lnTo>
                    <a:lnTo>
                      <a:pt x="0" y="47"/>
                    </a:lnTo>
                    <a:lnTo>
                      <a:pt x="0" y="47"/>
                    </a:lnTo>
                    <a:lnTo>
                      <a:pt x="0" y="48"/>
                    </a:lnTo>
                    <a:lnTo>
                      <a:pt x="0" y="47"/>
                    </a:lnTo>
                    <a:lnTo>
                      <a:pt x="0" y="46"/>
                    </a:lnTo>
                    <a:lnTo>
                      <a:pt x="0" y="46"/>
                    </a:lnTo>
                    <a:lnTo>
                      <a:pt x="0" y="46"/>
                    </a:lnTo>
                    <a:lnTo>
                      <a:pt x="0" y="46"/>
                    </a:lnTo>
                    <a:lnTo>
                      <a:pt x="0" y="46"/>
                    </a:lnTo>
                    <a:lnTo>
                      <a:pt x="0" y="46"/>
                    </a:lnTo>
                    <a:lnTo>
                      <a:pt x="0" y="45"/>
                    </a:lnTo>
                    <a:lnTo>
                      <a:pt x="0" y="45"/>
                    </a:lnTo>
                    <a:lnTo>
                      <a:pt x="0" y="45"/>
                    </a:lnTo>
                    <a:lnTo>
                      <a:pt x="0" y="46"/>
                    </a:lnTo>
                    <a:lnTo>
                      <a:pt x="0" y="46"/>
                    </a:lnTo>
                    <a:lnTo>
                      <a:pt x="0" y="46"/>
                    </a:lnTo>
                    <a:lnTo>
                      <a:pt x="0" y="45"/>
                    </a:lnTo>
                    <a:lnTo>
                      <a:pt x="0" y="45"/>
                    </a:lnTo>
                    <a:lnTo>
                      <a:pt x="0" y="46"/>
                    </a:lnTo>
                    <a:lnTo>
                      <a:pt x="0" y="45"/>
                    </a:lnTo>
                    <a:lnTo>
                      <a:pt x="0" y="45"/>
                    </a:lnTo>
                    <a:lnTo>
                      <a:pt x="0" y="44"/>
                    </a:lnTo>
                    <a:lnTo>
                      <a:pt x="0" y="44"/>
                    </a:lnTo>
                    <a:lnTo>
                      <a:pt x="0" y="43"/>
                    </a:lnTo>
                    <a:lnTo>
                      <a:pt x="0" y="44"/>
                    </a:lnTo>
                    <a:lnTo>
                      <a:pt x="0" y="45"/>
                    </a:lnTo>
                    <a:lnTo>
                      <a:pt x="0" y="46"/>
                    </a:lnTo>
                    <a:lnTo>
                      <a:pt x="0" y="46"/>
                    </a:lnTo>
                    <a:lnTo>
                      <a:pt x="0" y="47"/>
                    </a:lnTo>
                    <a:lnTo>
                      <a:pt x="0" y="47"/>
                    </a:lnTo>
                    <a:lnTo>
                      <a:pt x="0" y="48"/>
                    </a:lnTo>
                    <a:lnTo>
                      <a:pt x="0" y="48"/>
                    </a:lnTo>
                    <a:lnTo>
                      <a:pt x="0" y="49"/>
                    </a:lnTo>
                    <a:lnTo>
                      <a:pt x="0" y="49"/>
                    </a:lnTo>
                    <a:lnTo>
                      <a:pt x="0" y="49"/>
                    </a:lnTo>
                    <a:lnTo>
                      <a:pt x="0" y="49"/>
                    </a:lnTo>
                    <a:lnTo>
                      <a:pt x="0" y="49"/>
                    </a:lnTo>
                    <a:lnTo>
                      <a:pt x="0" y="49"/>
                    </a:lnTo>
                    <a:lnTo>
                      <a:pt x="0" y="49"/>
                    </a:lnTo>
                    <a:lnTo>
                      <a:pt x="0" y="49"/>
                    </a:lnTo>
                    <a:lnTo>
                      <a:pt x="0" y="50"/>
                    </a:lnTo>
                    <a:lnTo>
                      <a:pt x="0" y="50"/>
                    </a:lnTo>
                    <a:lnTo>
                      <a:pt x="0" y="50"/>
                    </a:lnTo>
                    <a:lnTo>
                      <a:pt x="0" y="49"/>
                    </a:lnTo>
                    <a:lnTo>
                      <a:pt x="0" y="49"/>
                    </a:lnTo>
                    <a:lnTo>
                      <a:pt x="0" y="49"/>
                    </a:lnTo>
                    <a:lnTo>
                      <a:pt x="0" y="49"/>
                    </a:lnTo>
                    <a:lnTo>
                      <a:pt x="0" y="49"/>
                    </a:lnTo>
                    <a:lnTo>
                      <a:pt x="0" y="50"/>
                    </a:lnTo>
                    <a:lnTo>
                      <a:pt x="0" y="50"/>
                    </a:lnTo>
                    <a:lnTo>
                      <a:pt x="0" y="50"/>
                    </a:lnTo>
                    <a:lnTo>
                      <a:pt x="0" y="50"/>
                    </a:lnTo>
                    <a:lnTo>
                      <a:pt x="0" y="51"/>
                    </a:lnTo>
                    <a:lnTo>
                      <a:pt x="0" y="51"/>
                    </a:lnTo>
                    <a:lnTo>
                      <a:pt x="0" y="51"/>
                    </a:lnTo>
                    <a:lnTo>
                      <a:pt x="0" y="51"/>
                    </a:lnTo>
                    <a:lnTo>
                      <a:pt x="0" y="51"/>
                    </a:lnTo>
                    <a:lnTo>
                      <a:pt x="0" y="51"/>
                    </a:lnTo>
                    <a:lnTo>
                      <a:pt x="0" y="51"/>
                    </a:lnTo>
                    <a:lnTo>
                      <a:pt x="0" y="50"/>
                    </a:lnTo>
                    <a:lnTo>
                      <a:pt x="0" y="51"/>
                    </a:lnTo>
                    <a:lnTo>
                      <a:pt x="0" y="51"/>
                    </a:lnTo>
                    <a:lnTo>
                      <a:pt x="0" y="51"/>
                    </a:lnTo>
                    <a:lnTo>
                      <a:pt x="0" y="51"/>
                    </a:lnTo>
                    <a:lnTo>
                      <a:pt x="0" y="51"/>
                    </a:lnTo>
                    <a:lnTo>
                      <a:pt x="0" y="52"/>
                    </a:lnTo>
                    <a:lnTo>
                      <a:pt x="0" y="51"/>
                    </a:lnTo>
                    <a:lnTo>
                      <a:pt x="0" y="52"/>
                    </a:lnTo>
                    <a:lnTo>
                      <a:pt x="0" y="51"/>
                    </a:lnTo>
                    <a:lnTo>
                      <a:pt x="0" y="51"/>
                    </a:lnTo>
                    <a:lnTo>
                      <a:pt x="0" y="51"/>
                    </a:lnTo>
                    <a:lnTo>
                      <a:pt x="0" y="50"/>
                    </a:lnTo>
                    <a:lnTo>
                      <a:pt x="0" y="49"/>
                    </a:lnTo>
                    <a:lnTo>
                      <a:pt x="0" y="50"/>
                    </a:lnTo>
                    <a:lnTo>
                      <a:pt x="0" y="49"/>
                    </a:lnTo>
                    <a:lnTo>
                      <a:pt x="0" y="50"/>
                    </a:lnTo>
                    <a:lnTo>
                      <a:pt x="0" y="50"/>
                    </a:lnTo>
                    <a:lnTo>
                      <a:pt x="0" y="51"/>
                    </a:lnTo>
                    <a:lnTo>
                      <a:pt x="0" y="51"/>
                    </a:lnTo>
                    <a:lnTo>
                      <a:pt x="0" y="52"/>
                    </a:lnTo>
                    <a:lnTo>
                      <a:pt x="0" y="51"/>
                    </a:lnTo>
                    <a:lnTo>
                      <a:pt x="0" y="51"/>
                    </a:lnTo>
                    <a:lnTo>
                      <a:pt x="0" y="51"/>
                    </a:lnTo>
                    <a:lnTo>
                      <a:pt x="0" y="51"/>
                    </a:lnTo>
                    <a:lnTo>
                      <a:pt x="0" y="51"/>
                    </a:lnTo>
                    <a:lnTo>
                      <a:pt x="0" y="51"/>
                    </a:lnTo>
                    <a:lnTo>
                      <a:pt x="0" y="51"/>
                    </a:lnTo>
                    <a:lnTo>
                      <a:pt x="0" y="51"/>
                    </a:lnTo>
                    <a:lnTo>
                      <a:pt x="0" y="51"/>
                    </a:lnTo>
                    <a:lnTo>
                      <a:pt x="0" y="51"/>
                    </a:lnTo>
                    <a:lnTo>
                      <a:pt x="0" y="51"/>
                    </a:lnTo>
                    <a:lnTo>
                      <a:pt x="0" y="51"/>
                    </a:lnTo>
                    <a:lnTo>
                      <a:pt x="0" y="50"/>
                    </a:lnTo>
                    <a:lnTo>
                      <a:pt x="0" y="51"/>
                    </a:lnTo>
                    <a:lnTo>
                      <a:pt x="0" y="52"/>
                    </a:lnTo>
                    <a:lnTo>
                      <a:pt x="0" y="52"/>
                    </a:lnTo>
                    <a:lnTo>
                      <a:pt x="0" y="53"/>
                    </a:lnTo>
                    <a:lnTo>
                      <a:pt x="0" y="53"/>
                    </a:lnTo>
                    <a:lnTo>
                      <a:pt x="0" y="53"/>
                    </a:lnTo>
                    <a:lnTo>
                      <a:pt x="0" y="53"/>
                    </a:lnTo>
                    <a:lnTo>
                      <a:pt x="0" y="54"/>
                    </a:lnTo>
                    <a:lnTo>
                      <a:pt x="0" y="53"/>
                    </a:lnTo>
                    <a:lnTo>
                      <a:pt x="0" y="54"/>
                    </a:lnTo>
                    <a:lnTo>
                      <a:pt x="0" y="54"/>
                    </a:lnTo>
                    <a:lnTo>
                      <a:pt x="0" y="54"/>
                    </a:lnTo>
                    <a:lnTo>
                      <a:pt x="0" y="54"/>
                    </a:lnTo>
                    <a:lnTo>
                      <a:pt x="0" y="54"/>
                    </a:lnTo>
                    <a:lnTo>
                      <a:pt x="0" y="55"/>
                    </a:lnTo>
                    <a:lnTo>
                      <a:pt x="0" y="55"/>
                    </a:lnTo>
                    <a:lnTo>
                      <a:pt x="0" y="55"/>
                    </a:lnTo>
                    <a:lnTo>
                      <a:pt x="0" y="54"/>
                    </a:lnTo>
                    <a:lnTo>
                      <a:pt x="0" y="55"/>
                    </a:lnTo>
                    <a:lnTo>
                      <a:pt x="0" y="54"/>
                    </a:lnTo>
                    <a:lnTo>
                      <a:pt x="0" y="54"/>
                    </a:lnTo>
                    <a:lnTo>
                      <a:pt x="0" y="53"/>
                    </a:lnTo>
                    <a:lnTo>
                      <a:pt x="0" y="54"/>
                    </a:lnTo>
                    <a:lnTo>
                      <a:pt x="0" y="53"/>
                    </a:lnTo>
                    <a:lnTo>
                      <a:pt x="0" y="53"/>
                    </a:lnTo>
                    <a:lnTo>
                      <a:pt x="0" y="52"/>
                    </a:lnTo>
                    <a:lnTo>
                      <a:pt x="0" y="53"/>
                    </a:lnTo>
                    <a:lnTo>
                      <a:pt x="0" y="52"/>
                    </a:lnTo>
                    <a:lnTo>
                      <a:pt x="0" y="52"/>
                    </a:lnTo>
                    <a:lnTo>
                      <a:pt x="0" y="51"/>
                    </a:lnTo>
                    <a:lnTo>
                      <a:pt x="0" y="52"/>
                    </a:lnTo>
                    <a:lnTo>
                      <a:pt x="0" y="53"/>
                    </a:lnTo>
                    <a:lnTo>
                      <a:pt x="0" y="53"/>
                    </a:lnTo>
                    <a:lnTo>
                      <a:pt x="0" y="53"/>
                    </a:lnTo>
                    <a:lnTo>
                      <a:pt x="0" y="54"/>
                    </a:lnTo>
                    <a:lnTo>
                      <a:pt x="0" y="54"/>
                    </a:lnTo>
                    <a:lnTo>
                      <a:pt x="0" y="54"/>
                    </a:lnTo>
                    <a:lnTo>
                      <a:pt x="0" y="55"/>
                    </a:lnTo>
                    <a:lnTo>
                      <a:pt x="0" y="55"/>
                    </a:lnTo>
                    <a:lnTo>
                      <a:pt x="0" y="56"/>
                    </a:lnTo>
                    <a:lnTo>
                      <a:pt x="0" y="56"/>
                    </a:lnTo>
                    <a:lnTo>
                      <a:pt x="0" y="56"/>
                    </a:lnTo>
                    <a:lnTo>
                      <a:pt x="0" y="56"/>
                    </a:lnTo>
                    <a:lnTo>
                      <a:pt x="0" y="56"/>
                    </a:lnTo>
                    <a:lnTo>
                      <a:pt x="0" y="57"/>
                    </a:lnTo>
                    <a:lnTo>
                      <a:pt x="0" y="58"/>
                    </a:lnTo>
                    <a:lnTo>
                      <a:pt x="0" y="58"/>
                    </a:lnTo>
                    <a:lnTo>
                      <a:pt x="0" y="59"/>
                    </a:lnTo>
                    <a:lnTo>
                      <a:pt x="0" y="58"/>
                    </a:lnTo>
                    <a:lnTo>
                      <a:pt x="0" y="59"/>
                    </a:lnTo>
                    <a:lnTo>
                      <a:pt x="0" y="58"/>
                    </a:lnTo>
                    <a:lnTo>
                      <a:pt x="0" y="57"/>
                    </a:lnTo>
                    <a:lnTo>
                      <a:pt x="0" y="57"/>
                    </a:lnTo>
                    <a:lnTo>
                      <a:pt x="0" y="57"/>
                    </a:lnTo>
                    <a:lnTo>
                      <a:pt x="0" y="57"/>
                    </a:lnTo>
                    <a:lnTo>
                      <a:pt x="0" y="57"/>
                    </a:lnTo>
                    <a:lnTo>
                      <a:pt x="0" y="57"/>
                    </a:lnTo>
                    <a:lnTo>
                      <a:pt x="0" y="57"/>
                    </a:lnTo>
                    <a:lnTo>
                      <a:pt x="0" y="57"/>
                    </a:lnTo>
                    <a:lnTo>
                      <a:pt x="0" y="56"/>
                    </a:lnTo>
                    <a:lnTo>
                      <a:pt x="0" y="56"/>
                    </a:lnTo>
                    <a:lnTo>
                      <a:pt x="0" y="56"/>
                    </a:lnTo>
                    <a:lnTo>
                      <a:pt x="0" y="56"/>
                    </a:lnTo>
                    <a:lnTo>
                      <a:pt x="0" y="55"/>
                    </a:lnTo>
                    <a:lnTo>
                      <a:pt x="0" y="55"/>
                    </a:lnTo>
                    <a:lnTo>
                      <a:pt x="0" y="55"/>
                    </a:lnTo>
                    <a:lnTo>
                      <a:pt x="0" y="55"/>
                    </a:lnTo>
                    <a:lnTo>
                      <a:pt x="0" y="55"/>
                    </a:lnTo>
                    <a:lnTo>
                      <a:pt x="0" y="56"/>
                    </a:lnTo>
                    <a:lnTo>
                      <a:pt x="0" y="56"/>
                    </a:lnTo>
                    <a:lnTo>
                      <a:pt x="0" y="56"/>
                    </a:lnTo>
                    <a:lnTo>
                      <a:pt x="0" y="56"/>
                    </a:lnTo>
                    <a:lnTo>
                      <a:pt x="0" y="56"/>
                    </a:lnTo>
                    <a:lnTo>
                      <a:pt x="0" y="56"/>
                    </a:lnTo>
                    <a:lnTo>
                      <a:pt x="0" y="57"/>
                    </a:lnTo>
                    <a:lnTo>
                      <a:pt x="0" y="56"/>
                    </a:lnTo>
                    <a:lnTo>
                      <a:pt x="0" y="57"/>
                    </a:lnTo>
                    <a:lnTo>
                      <a:pt x="0" y="57"/>
                    </a:lnTo>
                    <a:lnTo>
                      <a:pt x="0" y="57"/>
                    </a:lnTo>
                    <a:lnTo>
                      <a:pt x="0" y="57"/>
                    </a:lnTo>
                    <a:lnTo>
                      <a:pt x="0" y="56"/>
                    </a:lnTo>
                    <a:lnTo>
                      <a:pt x="0" y="56"/>
                    </a:lnTo>
                    <a:lnTo>
                      <a:pt x="0" y="55"/>
                    </a:lnTo>
                    <a:lnTo>
                      <a:pt x="0" y="55"/>
                    </a:lnTo>
                    <a:lnTo>
                      <a:pt x="0" y="53"/>
                    </a:lnTo>
                    <a:lnTo>
                      <a:pt x="0" y="54"/>
                    </a:lnTo>
                    <a:lnTo>
                      <a:pt x="0" y="55"/>
                    </a:lnTo>
                    <a:lnTo>
                      <a:pt x="0" y="55"/>
                    </a:lnTo>
                    <a:lnTo>
                      <a:pt x="0" y="54"/>
                    </a:lnTo>
                    <a:lnTo>
                      <a:pt x="0" y="55"/>
                    </a:lnTo>
                    <a:lnTo>
                      <a:pt x="0" y="55"/>
                    </a:lnTo>
                    <a:lnTo>
                      <a:pt x="0" y="55"/>
                    </a:lnTo>
                    <a:lnTo>
                      <a:pt x="0" y="55"/>
                    </a:lnTo>
                    <a:lnTo>
                      <a:pt x="0" y="55"/>
                    </a:lnTo>
                    <a:lnTo>
                      <a:pt x="0" y="55"/>
                    </a:lnTo>
                    <a:lnTo>
                      <a:pt x="0" y="55"/>
                    </a:lnTo>
                    <a:lnTo>
                      <a:pt x="0" y="56"/>
                    </a:lnTo>
                    <a:lnTo>
                      <a:pt x="0" y="55"/>
                    </a:lnTo>
                    <a:lnTo>
                      <a:pt x="0" y="55"/>
                    </a:lnTo>
                    <a:lnTo>
                      <a:pt x="0" y="55"/>
                    </a:lnTo>
                    <a:lnTo>
                      <a:pt x="0" y="54"/>
                    </a:lnTo>
                    <a:lnTo>
                      <a:pt x="0" y="54"/>
                    </a:lnTo>
                    <a:lnTo>
                      <a:pt x="0" y="54"/>
                    </a:lnTo>
                    <a:lnTo>
                      <a:pt x="0" y="54"/>
                    </a:lnTo>
                    <a:lnTo>
                      <a:pt x="0" y="55"/>
                    </a:lnTo>
                    <a:lnTo>
                      <a:pt x="0" y="55"/>
                    </a:lnTo>
                    <a:lnTo>
                      <a:pt x="0" y="55"/>
                    </a:lnTo>
                    <a:lnTo>
                      <a:pt x="0" y="55"/>
                    </a:lnTo>
                    <a:lnTo>
                      <a:pt x="0" y="55"/>
                    </a:lnTo>
                    <a:lnTo>
                      <a:pt x="0" y="54"/>
                    </a:lnTo>
                    <a:lnTo>
                      <a:pt x="0" y="53"/>
                    </a:lnTo>
                    <a:lnTo>
                      <a:pt x="0" y="54"/>
                    </a:lnTo>
                    <a:lnTo>
                      <a:pt x="0" y="53"/>
                    </a:lnTo>
                    <a:lnTo>
                      <a:pt x="0" y="53"/>
                    </a:lnTo>
                    <a:lnTo>
                      <a:pt x="0" y="53"/>
                    </a:lnTo>
                    <a:lnTo>
                      <a:pt x="0" y="52"/>
                    </a:lnTo>
                    <a:lnTo>
                      <a:pt x="0" y="51"/>
                    </a:lnTo>
                    <a:lnTo>
                      <a:pt x="0" y="52"/>
                    </a:lnTo>
                    <a:lnTo>
                      <a:pt x="0" y="51"/>
                    </a:lnTo>
                    <a:lnTo>
                      <a:pt x="0" y="52"/>
                    </a:lnTo>
                    <a:lnTo>
                      <a:pt x="0" y="52"/>
                    </a:lnTo>
                    <a:lnTo>
                      <a:pt x="0" y="52"/>
                    </a:lnTo>
                    <a:lnTo>
                      <a:pt x="0" y="52"/>
                    </a:lnTo>
                    <a:lnTo>
                      <a:pt x="0" y="52"/>
                    </a:lnTo>
                    <a:lnTo>
                      <a:pt x="0" y="52"/>
                    </a:lnTo>
                    <a:lnTo>
                      <a:pt x="0" y="51"/>
                    </a:lnTo>
                    <a:lnTo>
                      <a:pt x="0" y="52"/>
                    </a:lnTo>
                    <a:lnTo>
                      <a:pt x="0" y="51"/>
                    </a:lnTo>
                    <a:lnTo>
                      <a:pt x="0" y="52"/>
                    </a:lnTo>
                    <a:lnTo>
                      <a:pt x="0" y="52"/>
                    </a:lnTo>
                    <a:lnTo>
                      <a:pt x="0" y="53"/>
                    </a:lnTo>
                    <a:lnTo>
                      <a:pt x="0" y="53"/>
                    </a:lnTo>
                    <a:lnTo>
                      <a:pt x="0" y="53"/>
                    </a:lnTo>
                    <a:lnTo>
                      <a:pt x="0" y="53"/>
                    </a:lnTo>
                    <a:lnTo>
                      <a:pt x="0" y="53"/>
                    </a:lnTo>
                    <a:lnTo>
                      <a:pt x="0" y="52"/>
                    </a:lnTo>
                    <a:lnTo>
                      <a:pt x="0" y="52"/>
                    </a:lnTo>
                    <a:lnTo>
                      <a:pt x="0" y="51"/>
                    </a:lnTo>
                    <a:lnTo>
                      <a:pt x="0" y="51"/>
                    </a:lnTo>
                    <a:lnTo>
                      <a:pt x="0" y="51"/>
                    </a:lnTo>
                  </a:path>
                </a:pathLst>
              </a:custGeom>
              <a:noFill/>
              <a:ln w="0">
                <a:solidFill>
                  <a:srgbClr val="3366FF"/>
                </a:solidFill>
                <a:prstDash val="solid"/>
                <a:round/>
                <a:headEnd/>
                <a:tailEnd/>
              </a:ln>
            </p:spPr>
            <p:txBody>
              <a:bodyPr/>
              <a:lstStyle/>
              <a:p>
                <a:endParaRPr lang="en-GB"/>
              </a:p>
            </p:txBody>
          </p:sp>
          <p:sp>
            <p:nvSpPr>
              <p:cNvPr id="186082" name="Freeform 738"/>
              <p:cNvSpPr>
                <a:spLocks/>
              </p:cNvSpPr>
              <p:nvPr/>
            </p:nvSpPr>
            <p:spPr bwMode="auto">
              <a:xfrm>
                <a:off x="3174" y="3443"/>
                <a:ext cx="1" cy="360"/>
              </a:xfrm>
              <a:custGeom>
                <a:avLst/>
                <a:gdLst/>
                <a:ahLst/>
                <a:cxnLst>
                  <a:cxn ang="0">
                    <a:pos x="0" y="48"/>
                  </a:cxn>
                  <a:cxn ang="0">
                    <a:pos x="0" y="50"/>
                  </a:cxn>
                  <a:cxn ang="0">
                    <a:pos x="0" y="52"/>
                  </a:cxn>
                  <a:cxn ang="0">
                    <a:pos x="0" y="54"/>
                  </a:cxn>
                  <a:cxn ang="0">
                    <a:pos x="0" y="55"/>
                  </a:cxn>
                  <a:cxn ang="0">
                    <a:pos x="0" y="55"/>
                  </a:cxn>
                  <a:cxn ang="0">
                    <a:pos x="0" y="57"/>
                  </a:cxn>
                  <a:cxn ang="0">
                    <a:pos x="0" y="55"/>
                  </a:cxn>
                  <a:cxn ang="0">
                    <a:pos x="0" y="50"/>
                  </a:cxn>
                  <a:cxn ang="0">
                    <a:pos x="0" y="52"/>
                  </a:cxn>
                  <a:cxn ang="0">
                    <a:pos x="0" y="51"/>
                  </a:cxn>
                  <a:cxn ang="0">
                    <a:pos x="0" y="51"/>
                  </a:cxn>
                  <a:cxn ang="0">
                    <a:pos x="0" y="52"/>
                  </a:cxn>
                  <a:cxn ang="0">
                    <a:pos x="0" y="53"/>
                  </a:cxn>
                  <a:cxn ang="0">
                    <a:pos x="0" y="51"/>
                  </a:cxn>
                  <a:cxn ang="0">
                    <a:pos x="0" y="51"/>
                  </a:cxn>
                  <a:cxn ang="0">
                    <a:pos x="0" y="52"/>
                  </a:cxn>
                  <a:cxn ang="0">
                    <a:pos x="0" y="54"/>
                  </a:cxn>
                  <a:cxn ang="0">
                    <a:pos x="0" y="53"/>
                  </a:cxn>
                  <a:cxn ang="0">
                    <a:pos x="0" y="54"/>
                  </a:cxn>
                  <a:cxn ang="0">
                    <a:pos x="0" y="54"/>
                  </a:cxn>
                  <a:cxn ang="0">
                    <a:pos x="0" y="53"/>
                  </a:cxn>
                  <a:cxn ang="0">
                    <a:pos x="0" y="56"/>
                  </a:cxn>
                  <a:cxn ang="0">
                    <a:pos x="0" y="57"/>
                  </a:cxn>
                  <a:cxn ang="0">
                    <a:pos x="0" y="58"/>
                  </a:cxn>
                  <a:cxn ang="0">
                    <a:pos x="0" y="58"/>
                  </a:cxn>
                  <a:cxn ang="0">
                    <a:pos x="0" y="57"/>
                  </a:cxn>
                  <a:cxn ang="0">
                    <a:pos x="0" y="59"/>
                  </a:cxn>
                  <a:cxn ang="0">
                    <a:pos x="0" y="55"/>
                  </a:cxn>
                  <a:cxn ang="0">
                    <a:pos x="0" y="57"/>
                  </a:cxn>
                  <a:cxn ang="0">
                    <a:pos x="0" y="56"/>
                  </a:cxn>
                  <a:cxn ang="0">
                    <a:pos x="0" y="56"/>
                  </a:cxn>
                  <a:cxn ang="0">
                    <a:pos x="0" y="56"/>
                  </a:cxn>
                  <a:cxn ang="0">
                    <a:pos x="0" y="58"/>
                  </a:cxn>
                  <a:cxn ang="0">
                    <a:pos x="0" y="56"/>
                  </a:cxn>
                  <a:cxn ang="0">
                    <a:pos x="0" y="45"/>
                  </a:cxn>
                  <a:cxn ang="0">
                    <a:pos x="0" y="38"/>
                  </a:cxn>
                  <a:cxn ang="0">
                    <a:pos x="0" y="30"/>
                  </a:cxn>
                  <a:cxn ang="0">
                    <a:pos x="0" y="26"/>
                  </a:cxn>
                  <a:cxn ang="0">
                    <a:pos x="0" y="22"/>
                  </a:cxn>
                  <a:cxn ang="0">
                    <a:pos x="0" y="19"/>
                  </a:cxn>
                  <a:cxn ang="0">
                    <a:pos x="0" y="17"/>
                  </a:cxn>
                  <a:cxn ang="0">
                    <a:pos x="0" y="15"/>
                  </a:cxn>
                  <a:cxn ang="0">
                    <a:pos x="0" y="13"/>
                  </a:cxn>
                  <a:cxn ang="0">
                    <a:pos x="0" y="13"/>
                  </a:cxn>
                  <a:cxn ang="0">
                    <a:pos x="0" y="11"/>
                  </a:cxn>
                  <a:cxn ang="0">
                    <a:pos x="0" y="11"/>
                  </a:cxn>
                  <a:cxn ang="0">
                    <a:pos x="0" y="12"/>
                  </a:cxn>
                  <a:cxn ang="0">
                    <a:pos x="0" y="10"/>
                  </a:cxn>
                  <a:cxn ang="0">
                    <a:pos x="0" y="11"/>
                  </a:cxn>
                  <a:cxn ang="0">
                    <a:pos x="0" y="11"/>
                  </a:cxn>
                  <a:cxn ang="0">
                    <a:pos x="0" y="10"/>
                  </a:cxn>
                  <a:cxn ang="0">
                    <a:pos x="0" y="10"/>
                  </a:cxn>
                  <a:cxn ang="0">
                    <a:pos x="0" y="8"/>
                  </a:cxn>
                  <a:cxn ang="0">
                    <a:pos x="0" y="9"/>
                  </a:cxn>
                  <a:cxn ang="0">
                    <a:pos x="0" y="8"/>
                  </a:cxn>
                  <a:cxn ang="0">
                    <a:pos x="0" y="5"/>
                  </a:cxn>
                  <a:cxn ang="0">
                    <a:pos x="0" y="2"/>
                  </a:cxn>
                  <a:cxn ang="0">
                    <a:pos x="0" y="2"/>
                  </a:cxn>
                  <a:cxn ang="0">
                    <a:pos x="0" y="4"/>
                  </a:cxn>
                  <a:cxn ang="0">
                    <a:pos x="0" y="4"/>
                  </a:cxn>
                  <a:cxn ang="0">
                    <a:pos x="0" y="1"/>
                  </a:cxn>
                  <a:cxn ang="0">
                    <a:pos x="0" y="1"/>
                  </a:cxn>
                </a:cxnLst>
                <a:rect l="0" t="0" r="r" b="b"/>
                <a:pathLst>
                  <a:path h="60">
                    <a:moveTo>
                      <a:pt x="0" y="51"/>
                    </a:moveTo>
                    <a:lnTo>
                      <a:pt x="0" y="51"/>
                    </a:lnTo>
                    <a:lnTo>
                      <a:pt x="0" y="51"/>
                    </a:lnTo>
                    <a:lnTo>
                      <a:pt x="0" y="50"/>
                    </a:lnTo>
                    <a:lnTo>
                      <a:pt x="0" y="51"/>
                    </a:lnTo>
                    <a:lnTo>
                      <a:pt x="0" y="51"/>
                    </a:lnTo>
                    <a:lnTo>
                      <a:pt x="0" y="50"/>
                    </a:lnTo>
                    <a:lnTo>
                      <a:pt x="0" y="49"/>
                    </a:lnTo>
                    <a:lnTo>
                      <a:pt x="0" y="49"/>
                    </a:lnTo>
                    <a:lnTo>
                      <a:pt x="0" y="48"/>
                    </a:lnTo>
                    <a:lnTo>
                      <a:pt x="0" y="48"/>
                    </a:lnTo>
                    <a:lnTo>
                      <a:pt x="0" y="48"/>
                    </a:lnTo>
                    <a:lnTo>
                      <a:pt x="0" y="47"/>
                    </a:lnTo>
                    <a:lnTo>
                      <a:pt x="0" y="48"/>
                    </a:lnTo>
                    <a:lnTo>
                      <a:pt x="0" y="48"/>
                    </a:lnTo>
                    <a:lnTo>
                      <a:pt x="0" y="48"/>
                    </a:lnTo>
                    <a:lnTo>
                      <a:pt x="0" y="49"/>
                    </a:lnTo>
                    <a:lnTo>
                      <a:pt x="0" y="49"/>
                    </a:lnTo>
                    <a:lnTo>
                      <a:pt x="0" y="49"/>
                    </a:lnTo>
                    <a:lnTo>
                      <a:pt x="0" y="50"/>
                    </a:lnTo>
                    <a:lnTo>
                      <a:pt x="0" y="51"/>
                    </a:lnTo>
                    <a:lnTo>
                      <a:pt x="0" y="50"/>
                    </a:lnTo>
                    <a:lnTo>
                      <a:pt x="0" y="51"/>
                    </a:lnTo>
                    <a:lnTo>
                      <a:pt x="0" y="51"/>
                    </a:lnTo>
                    <a:lnTo>
                      <a:pt x="0" y="52"/>
                    </a:lnTo>
                    <a:lnTo>
                      <a:pt x="0" y="53"/>
                    </a:lnTo>
                    <a:lnTo>
                      <a:pt x="0" y="52"/>
                    </a:lnTo>
                    <a:lnTo>
                      <a:pt x="0" y="52"/>
                    </a:lnTo>
                    <a:lnTo>
                      <a:pt x="0" y="52"/>
                    </a:lnTo>
                    <a:lnTo>
                      <a:pt x="0" y="51"/>
                    </a:lnTo>
                    <a:lnTo>
                      <a:pt x="0" y="52"/>
                    </a:lnTo>
                    <a:lnTo>
                      <a:pt x="0" y="52"/>
                    </a:lnTo>
                    <a:lnTo>
                      <a:pt x="0" y="52"/>
                    </a:lnTo>
                    <a:lnTo>
                      <a:pt x="0" y="52"/>
                    </a:lnTo>
                    <a:lnTo>
                      <a:pt x="0" y="53"/>
                    </a:lnTo>
                    <a:lnTo>
                      <a:pt x="0" y="53"/>
                    </a:lnTo>
                    <a:lnTo>
                      <a:pt x="0" y="53"/>
                    </a:lnTo>
                    <a:lnTo>
                      <a:pt x="0" y="52"/>
                    </a:lnTo>
                    <a:lnTo>
                      <a:pt x="0" y="53"/>
                    </a:lnTo>
                    <a:lnTo>
                      <a:pt x="0" y="53"/>
                    </a:lnTo>
                    <a:lnTo>
                      <a:pt x="0" y="53"/>
                    </a:lnTo>
                    <a:lnTo>
                      <a:pt x="0" y="54"/>
                    </a:lnTo>
                    <a:lnTo>
                      <a:pt x="0" y="53"/>
                    </a:lnTo>
                    <a:lnTo>
                      <a:pt x="0" y="54"/>
                    </a:lnTo>
                    <a:lnTo>
                      <a:pt x="0" y="54"/>
                    </a:lnTo>
                    <a:lnTo>
                      <a:pt x="0" y="54"/>
                    </a:lnTo>
                    <a:lnTo>
                      <a:pt x="0" y="55"/>
                    </a:lnTo>
                    <a:lnTo>
                      <a:pt x="0" y="55"/>
                    </a:lnTo>
                    <a:lnTo>
                      <a:pt x="0" y="55"/>
                    </a:lnTo>
                    <a:lnTo>
                      <a:pt x="0" y="56"/>
                    </a:lnTo>
                    <a:lnTo>
                      <a:pt x="0" y="55"/>
                    </a:lnTo>
                    <a:lnTo>
                      <a:pt x="0" y="55"/>
                    </a:lnTo>
                    <a:lnTo>
                      <a:pt x="0" y="55"/>
                    </a:lnTo>
                    <a:lnTo>
                      <a:pt x="0" y="55"/>
                    </a:lnTo>
                    <a:lnTo>
                      <a:pt x="0" y="55"/>
                    </a:lnTo>
                    <a:lnTo>
                      <a:pt x="0" y="55"/>
                    </a:lnTo>
                    <a:lnTo>
                      <a:pt x="0" y="55"/>
                    </a:lnTo>
                    <a:lnTo>
                      <a:pt x="0" y="55"/>
                    </a:lnTo>
                    <a:lnTo>
                      <a:pt x="0" y="55"/>
                    </a:lnTo>
                    <a:lnTo>
                      <a:pt x="0" y="56"/>
                    </a:lnTo>
                    <a:lnTo>
                      <a:pt x="0" y="55"/>
                    </a:lnTo>
                    <a:lnTo>
                      <a:pt x="0" y="55"/>
                    </a:lnTo>
                    <a:lnTo>
                      <a:pt x="0" y="55"/>
                    </a:lnTo>
                    <a:lnTo>
                      <a:pt x="0" y="56"/>
                    </a:lnTo>
                    <a:lnTo>
                      <a:pt x="0" y="56"/>
                    </a:lnTo>
                    <a:lnTo>
                      <a:pt x="0" y="55"/>
                    </a:lnTo>
                    <a:lnTo>
                      <a:pt x="0" y="56"/>
                    </a:lnTo>
                    <a:lnTo>
                      <a:pt x="0" y="56"/>
                    </a:lnTo>
                    <a:lnTo>
                      <a:pt x="0" y="56"/>
                    </a:lnTo>
                    <a:lnTo>
                      <a:pt x="0" y="56"/>
                    </a:lnTo>
                    <a:lnTo>
                      <a:pt x="0" y="57"/>
                    </a:lnTo>
                    <a:lnTo>
                      <a:pt x="0" y="56"/>
                    </a:lnTo>
                    <a:lnTo>
                      <a:pt x="0" y="57"/>
                    </a:lnTo>
                    <a:lnTo>
                      <a:pt x="0" y="56"/>
                    </a:lnTo>
                    <a:lnTo>
                      <a:pt x="0" y="57"/>
                    </a:lnTo>
                    <a:lnTo>
                      <a:pt x="0" y="56"/>
                    </a:lnTo>
                    <a:lnTo>
                      <a:pt x="0" y="57"/>
                    </a:lnTo>
                    <a:lnTo>
                      <a:pt x="0" y="57"/>
                    </a:lnTo>
                    <a:lnTo>
                      <a:pt x="0" y="56"/>
                    </a:lnTo>
                    <a:lnTo>
                      <a:pt x="0" y="57"/>
                    </a:lnTo>
                    <a:lnTo>
                      <a:pt x="0" y="57"/>
                    </a:lnTo>
                    <a:lnTo>
                      <a:pt x="0" y="57"/>
                    </a:lnTo>
                    <a:lnTo>
                      <a:pt x="0" y="57"/>
                    </a:lnTo>
                    <a:lnTo>
                      <a:pt x="0" y="56"/>
                    </a:lnTo>
                    <a:lnTo>
                      <a:pt x="0" y="56"/>
                    </a:lnTo>
                    <a:lnTo>
                      <a:pt x="0" y="56"/>
                    </a:lnTo>
                    <a:lnTo>
                      <a:pt x="0" y="56"/>
                    </a:lnTo>
                    <a:lnTo>
                      <a:pt x="0" y="55"/>
                    </a:lnTo>
                    <a:lnTo>
                      <a:pt x="0" y="55"/>
                    </a:lnTo>
                    <a:lnTo>
                      <a:pt x="0" y="54"/>
                    </a:lnTo>
                    <a:lnTo>
                      <a:pt x="0" y="54"/>
                    </a:lnTo>
                    <a:lnTo>
                      <a:pt x="0" y="53"/>
                    </a:lnTo>
                    <a:lnTo>
                      <a:pt x="0" y="53"/>
                    </a:lnTo>
                    <a:lnTo>
                      <a:pt x="0" y="52"/>
                    </a:lnTo>
                    <a:lnTo>
                      <a:pt x="0" y="51"/>
                    </a:lnTo>
                    <a:lnTo>
                      <a:pt x="0" y="51"/>
                    </a:lnTo>
                    <a:lnTo>
                      <a:pt x="0" y="50"/>
                    </a:lnTo>
                    <a:lnTo>
                      <a:pt x="0" y="50"/>
                    </a:lnTo>
                    <a:lnTo>
                      <a:pt x="0" y="50"/>
                    </a:lnTo>
                    <a:lnTo>
                      <a:pt x="0" y="50"/>
                    </a:lnTo>
                    <a:lnTo>
                      <a:pt x="0" y="51"/>
                    </a:lnTo>
                    <a:lnTo>
                      <a:pt x="0" y="50"/>
                    </a:lnTo>
                    <a:lnTo>
                      <a:pt x="0" y="50"/>
                    </a:lnTo>
                    <a:lnTo>
                      <a:pt x="0" y="51"/>
                    </a:lnTo>
                    <a:lnTo>
                      <a:pt x="0" y="51"/>
                    </a:lnTo>
                    <a:lnTo>
                      <a:pt x="0" y="51"/>
                    </a:lnTo>
                    <a:lnTo>
                      <a:pt x="0" y="51"/>
                    </a:lnTo>
                    <a:lnTo>
                      <a:pt x="0" y="52"/>
                    </a:lnTo>
                    <a:lnTo>
                      <a:pt x="0" y="53"/>
                    </a:lnTo>
                    <a:lnTo>
                      <a:pt x="0" y="52"/>
                    </a:lnTo>
                    <a:lnTo>
                      <a:pt x="0" y="53"/>
                    </a:lnTo>
                    <a:lnTo>
                      <a:pt x="0" y="52"/>
                    </a:lnTo>
                    <a:lnTo>
                      <a:pt x="0" y="52"/>
                    </a:lnTo>
                    <a:lnTo>
                      <a:pt x="0" y="51"/>
                    </a:lnTo>
                    <a:lnTo>
                      <a:pt x="0" y="52"/>
                    </a:lnTo>
                    <a:lnTo>
                      <a:pt x="0" y="51"/>
                    </a:lnTo>
                    <a:lnTo>
                      <a:pt x="0" y="52"/>
                    </a:lnTo>
                    <a:lnTo>
                      <a:pt x="0" y="51"/>
                    </a:lnTo>
                    <a:lnTo>
                      <a:pt x="0" y="51"/>
                    </a:lnTo>
                    <a:lnTo>
                      <a:pt x="0" y="52"/>
                    </a:lnTo>
                    <a:lnTo>
                      <a:pt x="0" y="51"/>
                    </a:lnTo>
                    <a:lnTo>
                      <a:pt x="0" y="52"/>
                    </a:lnTo>
                    <a:lnTo>
                      <a:pt x="0" y="51"/>
                    </a:lnTo>
                    <a:lnTo>
                      <a:pt x="0" y="51"/>
                    </a:lnTo>
                    <a:lnTo>
                      <a:pt x="0" y="51"/>
                    </a:lnTo>
                    <a:lnTo>
                      <a:pt x="0" y="51"/>
                    </a:lnTo>
                    <a:lnTo>
                      <a:pt x="0" y="51"/>
                    </a:lnTo>
                    <a:lnTo>
                      <a:pt x="0" y="51"/>
                    </a:lnTo>
                    <a:lnTo>
                      <a:pt x="0" y="51"/>
                    </a:lnTo>
                    <a:lnTo>
                      <a:pt x="0" y="51"/>
                    </a:lnTo>
                    <a:lnTo>
                      <a:pt x="0" y="51"/>
                    </a:lnTo>
                    <a:lnTo>
                      <a:pt x="0" y="51"/>
                    </a:lnTo>
                    <a:lnTo>
                      <a:pt x="0" y="52"/>
                    </a:lnTo>
                    <a:lnTo>
                      <a:pt x="0" y="52"/>
                    </a:lnTo>
                    <a:lnTo>
                      <a:pt x="0" y="52"/>
                    </a:lnTo>
                    <a:lnTo>
                      <a:pt x="0" y="53"/>
                    </a:lnTo>
                    <a:lnTo>
                      <a:pt x="0" y="53"/>
                    </a:lnTo>
                    <a:lnTo>
                      <a:pt x="0" y="53"/>
                    </a:lnTo>
                    <a:lnTo>
                      <a:pt x="0" y="54"/>
                    </a:lnTo>
                    <a:lnTo>
                      <a:pt x="0" y="53"/>
                    </a:lnTo>
                    <a:lnTo>
                      <a:pt x="0" y="52"/>
                    </a:lnTo>
                    <a:lnTo>
                      <a:pt x="0" y="53"/>
                    </a:lnTo>
                    <a:lnTo>
                      <a:pt x="0" y="52"/>
                    </a:lnTo>
                    <a:lnTo>
                      <a:pt x="0" y="53"/>
                    </a:lnTo>
                    <a:lnTo>
                      <a:pt x="0" y="52"/>
                    </a:lnTo>
                    <a:lnTo>
                      <a:pt x="0" y="53"/>
                    </a:lnTo>
                    <a:lnTo>
                      <a:pt x="0" y="53"/>
                    </a:lnTo>
                    <a:lnTo>
                      <a:pt x="0" y="53"/>
                    </a:lnTo>
                    <a:lnTo>
                      <a:pt x="0" y="53"/>
                    </a:lnTo>
                    <a:lnTo>
                      <a:pt x="0" y="53"/>
                    </a:lnTo>
                    <a:lnTo>
                      <a:pt x="0" y="53"/>
                    </a:lnTo>
                    <a:lnTo>
                      <a:pt x="0" y="54"/>
                    </a:lnTo>
                    <a:lnTo>
                      <a:pt x="0" y="53"/>
                    </a:lnTo>
                    <a:lnTo>
                      <a:pt x="0" y="53"/>
                    </a:lnTo>
                    <a:lnTo>
                      <a:pt x="0" y="53"/>
                    </a:lnTo>
                    <a:lnTo>
                      <a:pt x="0" y="52"/>
                    </a:lnTo>
                    <a:lnTo>
                      <a:pt x="0" y="53"/>
                    </a:lnTo>
                    <a:lnTo>
                      <a:pt x="0" y="52"/>
                    </a:lnTo>
                    <a:lnTo>
                      <a:pt x="0" y="52"/>
                    </a:lnTo>
                    <a:lnTo>
                      <a:pt x="0" y="52"/>
                    </a:lnTo>
                    <a:lnTo>
                      <a:pt x="0" y="51"/>
                    </a:lnTo>
                    <a:lnTo>
                      <a:pt x="0" y="51"/>
                    </a:lnTo>
                    <a:lnTo>
                      <a:pt x="0" y="51"/>
                    </a:lnTo>
                    <a:lnTo>
                      <a:pt x="0" y="51"/>
                    </a:lnTo>
                    <a:lnTo>
                      <a:pt x="0" y="51"/>
                    </a:lnTo>
                    <a:lnTo>
                      <a:pt x="0" y="51"/>
                    </a:lnTo>
                    <a:lnTo>
                      <a:pt x="0" y="52"/>
                    </a:lnTo>
                    <a:lnTo>
                      <a:pt x="0" y="52"/>
                    </a:lnTo>
                    <a:lnTo>
                      <a:pt x="0" y="52"/>
                    </a:lnTo>
                    <a:lnTo>
                      <a:pt x="0" y="52"/>
                    </a:lnTo>
                    <a:lnTo>
                      <a:pt x="0" y="51"/>
                    </a:lnTo>
                    <a:lnTo>
                      <a:pt x="0" y="52"/>
                    </a:lnTo>
                    <a:lnTo>
                      <a:pt x="0" y="52"/>
                    </a:lnTo>
                    <a:lnTo>
                      <a:pt x="0" y="51"/>
                    </a:lnTo>
                    <a:lnTo>
                      <a:pt x="0" y="52"/>
                    </a:lnTo>
                    <a:lnTo>
                      <a:pt x="0" y="51"/>
                    </a:lnTo>
                    <a:lnTo>
                      <a:pt x="0" y="51"/>
                    </a:lnTo>
                    <a:lnTo>
                      <a:pt x="0" y="51"/>
                    </a:lnTo>
                    <a:lnTo>
                      <a:pt x="0" y="51"/>
                    </a:lnTo>
                    <a:lnTo>
                      <a:pt x="0" y="51"/>
                    </a:lnTo>
                    <a:lnTo>
                      <a:pt x="0" y="52"/>
                    </a:lnTo>
                    <a:lnTo>
                      <a:pt x="0" y="52"/>
                    </a:lnTo>
                    <a:lnTo>
                      <a:pt x="0" y="52"/>
                    </a:lnTo>
                    <a:lnTo>
                      <a:pt x="0" y="52"/>
                    </a:lnTo>
                    <a:lnTo>
                      <a:pt x="0" y="52"/>
                    </a:lnTo>
                    <a:lnTo>
                      <a:pt x="0" y="52"/>
                    </a:lnTo>
                    <a:lnTo>
                      <a:pt x="0" y="52"/>
                    </a:lnTo>
                    <a:lnTo>
                      <a:pt x="0" y="53"/>
                    </a:lnTo>
                    <a:lnTo>
                      <a:pt x="0" y="52"/>
                    </a:lnTo>
                    <a:lnTo>
                      <a:pt x="0" y="52"/>
                    </a:lnTo>
                    <a:lnTo>
                      <a:pt x="0" y="52"/>
                    </a:lnTo>
                    <a:lnTo>
                      <a:pt x="0" y="53"/>
                    </a:lnTo>
                    <a:lnTo>
                      <a:pt x="0" y="53"/>
                    </a:lnTo>
                    <a:lnTo>
                      <a:pt x="0" y="53"/>
                    </a:lnTo>
                    <a:lnTo>
                      <a:pt x="0" y="53"/>
                    </a:lnTo>
                    <a:lnTo>
                      <a:pt x="0" y="54"/>
                    </a:lnTo>
                    <a:lnTo>
                      <a:pt x="0" y="53"/>
                    </a:lnTo>
                    <a:lnTo>
                      <a:pt x="0" y="54"/>
                    </a:lnTo>
                    <a:lnTo>
                      <a:pt x="0" y="54"/>
                    </a:lnTo>
                    <a:lnTo>
                      <a:pt x="0" y="53"/>
                    </a:lnTo>
                    <a:lnTo>
                      <a:pt x="0" y="54"/>
                    </a:lnTo>
                    <a:lnTo>
                      <a:pt x="0" y="53"/>
                    </a:lnTo>
                    <a:lnTo>
                      <a:pt x="0" y="53"/>
                    </a:lnTo>
                    <a:lnTo>
                      <a:pt x="0" y="53"/>
                    </a:lnTo>
                    <a:lnTo>
                      <a:pt x="0" y="54"/>
                    </a:lnTo>
                    <a:lnTo>
                      <a:pt x="0" y="53"/>
                    </a:lnTo>
                    <a:lnTo>
                      <a:pt x="0" y="54"/>
                    </a:lnTo>
                    <a:lnTo>
                      <a:pt x="0" y="54"/>
                    </a:lnTo>
                    <a:lnTo>
                      <a:pt x="0" y="53"/>
                    </a:lnTo>
                    <a:lnTo>
                      <a:pt x="0" y="53"/>
                    </a:lnTo>
                    <a:lnTo>
                      <a:pt x="0" y="53"/>
                    </a:lnTo>
                    <a:lnTo>
                      <a:pt x="0" y="54"/>
                    </a:lnTo>
                    <a:lnTo>
                      <a:pt x="0" y="53"/>
                    </a:lnTo>
                    <a:lnTo>
                      <a:pt x="0" y="53"/>
                    </a:lnTo>
                    <a:lnTo>
                      <a:pt x="0" y="53"/>
                    </a:lnTo>
                    <a:lnTo>
                      <a:pt x="0" y="53"/>
                    </a:lnTo>
                    <a:lnTo>
                      <a:pt x="0" y="53"/>
                    </a:lnTo>
                    <a:lnTo>
                      <a:pt x="0" y="54"/>
                    </a:lnTo>
                    <a:lnTo>
                      <a:pt x="0" y="54"/>
                    </a:lnTo>
                    <a:lnTo>
                      <a:pt x="0" y="54"/>
                    </a:lnTo>
                    <a:lnTo>
                      <a:pt x="0" y="55"/>
                    </a:lnTo>
                    <a:lnTo>
                      <a:pt x="0" y="54"/>
                    </a:lnTo>
                    <a:lnTo>
                      <a:pt x="0" y="54"/>
                    </a:lnTo>
                    <a:lnTo>
                      <a:pt x="0" y="55"/>
                    </a:lnTo>
                    <a:lnTo>
                      <a:pt x="0" y="54"/>
                    </a:lnTo>
                    <a:lnTo>
                      <a:pt x="0" y="55"/>
                    </a:lnTo>
                    <a:lnTo>
                      <a:pt x="0" y="54"/>
                    </a:lnTo>
                    <a:lnTo>
                      <a:pt x="0" y="54"/>
                    </a:lnTo>
                    <a:lnTo>
                      <a:pt x="0" y="53"/>
                    </a:lnTo>
                    <a:lnTo>
                      <a:pt x="0" y="54"/>
                    </a:lnTo>
                    <a:lnTo>
                      <a:pt x="0" y="54"/>
                    </a:lnTo>
                    <a:lnTo>
                      <a:pt x="0" y="53"/>
                    </a:lnTo>
                    <a:lnTo>
                      <a:pt x="0" y="53"/>
                    </a:lnTo>
                    <a:lnTo>
                      <a:pt x="0" y="53"/>
                    </a:lnTo>
                    <a:lnTo>
                      <a:pt x="0" y="53"/>
                    </a:lnTo>
                    <a:lnTo>
                      <a:pt x="0" y="52"/>
                    </a:lnTo>
                    <a:lnTo>
                      <a:pt x="0" y="53"/>
                    </a:lnTo>
                    <a:lnTo>
                      <a:pt x="0" y="53"/>
                    </a:lnTo>
                    <a:lnTo>
                      <a:pt x="0" y="53"/>
                    </a:lnTo>
                    <a:lnTo>
                      <a:pt x="0" y="53"/>
                    </a:lnTo>
                    <a:lnTo>
                      <a:pt x="0" y="53"/>
                    </a:lnTo>
                    <a:lnTo>
                      <a:pt x="0" y="53"/>
                    </a:lnTo>
                    <a:lnTo>
                      <a:pt x="0" y="54"/>
                    </a:lnTo>
                    <a:lnTo>
                      <a:pt x="0" y="54"/>
                    </a:lnTo>
                    <a:lnTo>
                      <a:pt x="0" y="54"/>
                    </a:lnTo>
                    <a:lnTo>
                      <a:pt x="0" y="55"/>
                    </a:lnTo>
                    <a:lnTo>
                      <a:pt x="0" y="55"/>
                    </a:lnTo>
                    <a:lnTo>
                      <a:pt x="0" y="55"/>
                    </a:lnTo>
                    <a:lnTo>
                      <a:pt x="0" y="55"/>
                    </a:lnTo>
                    <a:lnTo>
                      <a:pt x="0" y="54"/>
                    </a:lnTo>
                    <a:lnTo>
                      <a:pt x="0" y="55"/>
                    </a:lnTo>
                    <a:lnTo>
                      <a:pt x="0" y="55"/>
                    </a:lnTo>
                    <a:lnTo>
                      <a:pt x="0" y="56"/>
                    </a:lnTo>
                    <a:lnTo>
                      <a:pt x="0" y="56"/>
                    </a:lnTo>
                    <a:lnTo>
                      <a:pt x="0" y="56"/>
                    </a:lnTo>
                    <a:lnTo>
                      <a:pt x="0" y="56"/>
                    </a:lnTo>
                    <a:lnTo>
                      <a:pt x="0" y="55"/>
                    </a:lnTo>
                    <a:lnTo>
                      <a:pt x="0" y="56"/>
                    </a:lnTo>
                    <a:lnTo>
                      <a:pt x="0" y="56"/>
                    </a:lnTo>
                    <a:lnTo>
                      <a:pt x="0" y="56"/>
                    </a:lnTo>
                    <a:lnTo>
                      <a:pt x="0" y="56"/>
                    </a:lnTo>
                    <a:lnTo>
                      <a:pt x="0" y="57"/>
                    </a:lnTo>
                    <a:lnTo>
                      <a:pt x="0" y="56"/>
                    </a:lnTo>
                    <a:lnTo>
                      <a:pt x="0" y="57"/>
                    </a:lnTo>
                    <a:lnTo>
                      <a:pt x="0" y="57"/>
                    </a:lnTo>
                    <a:lnTo>
                      <a:pt x="0" y="57"/>
                    </a:lnTo>
                    <a:lnTo>
                      <a:pt x="0" y="58"/>
                    </a:lnTo>
                    <a:lnTo>
                      <a:pt x="0" y="58"/>
                    </a:lnTo>
                    <a:lnTo>
                      <a:pt x="0" y="58"/>
                    </a:lnTo>
                    <a:lnTo>
                      <a:pt x="0" y="59"/>
                    </a:lnTo>
                    <a:lnTo>
                      <a:pt x="0" y="58"/>
                    </a:lnTo>
                    <a:lnTo>
                      <a:pt x="0" y="58"/>
                    </a:lnTo>
                    <a:lnTo>
                      <a:pt x="0" y="58"/>
                    </a:lnTo>
                    <a:lnTo>
                      <a:pt x="0" y="57"/>
                    </a:lnTo>
                    <a:lnTo>
                      <a:pt x="0" y="58"/>
                    </a:lnTo>
                    <a:lnTo>
                      <a:pt x="0" y="59"/>
                    </a:lnTo>
                    <a:lnTo>
                      <a:pt x="0" y="58"/>
                    </a:lnTo>
                    <a:lnTo>
                      <a:pt x="0" y="58"/>
                    </a:lnTo>
                    <a:lnTo>
                      <a:pt x="0" y="58"/>
                    </a:lnTo>
                    <a:lnTo>
                      <a:pt x="0" y="59"/>
                    </a:lnTo>
                    <a:lnTo>
                      <a:pt x="0" y="59"/>
                    </a:lnTo>
                    <a:lnTo>
                      <a:pt x="0" y="59"/>
                    </a:lnTo>
                    <a:lnTo>
                      <a:pt x="0" y="59"/>
                    </a:lnTo>
                    <a:lnTo>
                      <a:pt x="0" y="59"/>
                    </a:lnTo>
                    <a:lnTo>
                      <a:pt x="0" y="59"/>
                    </a:lnTo>
                    <a:lnTo>
                      <a:pt x="0" y="58"/>
                    </a:lnTo>
                    <a:lnTo>
                      <a:pt x="0" y="59"/>
                    </a:lnTo>
                    <a:lnTo>
                      <a:pt x="0" y="59"/>
                    </a:lnTo>
                    <a:lnTo>
                      <a:pt x="0" y="58"/>
                    </a:lnTo>
                    <a:lnTo>
                      <a:pt x="0" y="58"/>
                    </a:lnTo>
                    <a:lnTo>
                      <a:pt x="0" y="58"/>
                    </a:lnTo>
                    <a:lnTo>
                      <a:pt x="0" y="57"/>
                    </a:lnTo>
                    <a:lnTo>
                      <a:pt x="0" y="57"/>
                    </a:lnTo>
                    <a:lnTo>
                      <a:pt x="0" y="57"/>
                    </a:lnTo>
                    <a:lnTo>
                      <a:pt x="0" y="57"/>
                    </a:lnTo>
                    <a:lnTo>
                      <a:pt x="0" y="57"/>
                    </a:lnTo>
                    <a:lnTo>
                      <a:pt x="0" y="57"/>
                    </a:lnTo>
                    <a:lnTo>
                      <a:pt x="0" y="57"/>
                    </a:lnTo>
                    <a:lnTo>
                      <a:pt x="0" y="58"/>
                    </a:lnTo>
                    <a:lnTo>
                      <a:pt x="0" y="59"/>
                    </a:lnTo>
                    <a:lnTo>
                      <a:pt x="0" y="58"/>
                    </a:lnTo>
                    <a:lnTo>
                      <a:pt x="0" y="58"/>
                    </a:lnTo>
                    <a:lnTo>
                      <a:pt x="0" y="58"/>
                    </a:lnTo>
                    <a:lnTo>
                      <a:pt x="0" y="59"/>
                    </a:lnTo>
                    <a:lnTo>
                      <a:pt x="0" y="59"/>
                    </a:lnTo>
                    <a:lnTo>
                      <a:pt x="0" y="59"/>
                    </a:lnTo>
                    <a:lnTo>
                      <a:pt x="0" y="59"/>
                    </a:lnTo>
                    <a:lnTo>
                      <a:pt x="0" y="59"/>
                    </a:lnTo>
                    <a:lnTo>
                      <a:pt x="0" y="59"/>
                    </a:lnTo>
                    <a:lnTo>
                      <a:pt x="0" y="58"/>
                    </a:lnTo>
                    <a:lnTo>
                      <a:pt x="0" y="57"/>
                    </a:lnTo>
                    <a:lnTo>
                      <a:pt x="0" y="57"/>
                    </a:lnTo>
                    <a:lnTo>
                      <a:pt x="0" y="56"/>
                    </a:lnTo>
                    <a:lnTo>
                      <a:pt x="0" y="56"/>
                    </a:lnTo>
                    <a:lnTo>
                      <a:pt x="0" y="56"/>
                    </a:lnTo>
                    <a:lnTo>
                      <a:pt x="0" y="55"/>
                    </a:lnTo>
                    <a:lnTo>
                      <a:pt x="0" y="55"/>
                    </a:lnTo>
                    <a:lnTo>
                      <a:pt x="0" y="55"/>
                    </a:lnTo>
                    <a:lnTo>
                      <a:pt x="0" y="55"/>
                    </a:lnTo>
                    <a:lnTo>
                      <a:pt x="0" y="55"/>
                    </a:lnTo>
                    <a:lnTo>
                      <a:pt x="0" y="56"/>
                    </a:lnTo>
                    <a:lnTo>
                      <a:pt x="0" y="56"/>
                    </a:lnTo>
                    <a:lnTo>
                      <a:pt x="0" y="55"/>
                    </a:lnTo>
                    <a:lnTo>
                      <a:pt x="0" y="56"/>
                    </a:lnTo>
                    <a:lnTo>
                      <a:pt x="0" y="56"/>
                    </a:lnTo>
                    <a:lnTo>
                      <a:pt x="0" y="55"/>
                    </a:lnTo>
                    <a:lnTo>
                      <a:pt x="0" y="56"/>
                    </a:lnTo>
                    <a:lnTo>
                      <a:pt x="0" y="56"/>
                    </a:lnTo>
                    <a:lnTo>
                      <a:pt x="0" y="56"/>
                    </a:lnTo>
                    <a:lnTo>
                      <a:pt x="0" y="57"/>
                    </a:lnTo>
                    <a:lnTo>
                      <a:pt x="0" y="57"/>
                    </a:lnTo>
                    <a:lnTo>
                      <a:pt x="0" y="56"/>
                    </a:lnTo>
                    <a:lnTo>
                      <a:pt x="0" y="57"/>
                    </a:lnTo>
                    <a:lnTo>
                      <a:pt x="0" y="58"/>
                    </a:lnTo>
                    <a:lnTo>
                      <a:pt x="0" y="56"/>
                    </a:lnTo>
                    <a:lnTo>
                      <a:pt x="0" y="57"/>
                    </a:lnTo>
                    <a:lnTo>
                      <a:pt x="0" y="56"/>
                    </a:lnTo>
                    <a:lnTo>
                      <a:pt x="0" y="56"/>
                    </a:lnTo>
                    <a:lnTo>
                      <a:pt x="0" y="56"/>
                    </a:lnTo>
                    <a:lnTo>
                      <a:pt x="0" y="57"/>
                    </a:lnTo>
                    <a:lnTo>
                      <a:pt x="0" y="56"/>
                    </a:lnTo>
                    <a:lnTo>
                      <a:pt x="0" y="56"/>
                    </a:lnTo>
                    <a:lnTo>
                      <a:pt x="0" y="57"/>
                    </a:lnTo>
                    <a:lnTo>
                      <a:pt x="0" y="57"/>
                    </a:lnTo>
                    <a:lnTo>
                      <a:pt x="0" y="57"/>
                    </a:lnTo>
                    <a:lnTo>
                      <a:pt x="0" y="57"/>
                    </a:lnTo>
                    <a:lnTo>
                      <a:pt x="0" y="57"/>
                    </a:lnTo>
                    <a:lnTo>
                      <a:pt x="0" y="57"/>
                    </a:lnTo>
                    <a:lnTo>
                      <a:pt x="0" y="57"/>
                    </a:lnTo>
                    <a:lnTo>
                      <a:pt x="0" y="56"/>
                    </a:lnTo>
                    <a:lnTo>
                      <a:pt x="0" y="56"/>
                    </a:lnTo>
                    <a:lnTo>
                      <a:pt x="0" y="56"/>
                    </a:lnTo>
                    <a:lnTo>
                      <a:pt x="0" y="56"/>
                    </a:lnTo>
                    <a:lnTo>
                      <a:pt x="0" y="56"/>
                    </a:lnTo>
                    <a:lnTo>
                      <a:pt x="0" y="56"/>
                    </a:lnTo>
                    <a:lnTo>
                      <a:pt x="0" y="57"/>
                    </a:lnTo>
                    <a:lnTo>
                      <a:pt x="0" y="57"/>
                    </a:lnTo>
                    <a:lnTo>
                      <a:pt x="0" y="57"/>
                    </a:lnTo>
                    <a:lnTo>
                      <a:pt x="0" y="57"/>
                    </a:lnTo>
                    <a:lnTo>
                      <a:pt x="0" y="56"/>
                    </a:lnTo>
                    <a:lnTo>
                      <a:pt x="0" y="56"/>
                    </a:lnTo>
                    <a:lnTo>
                      <a:pt x="0" y="56"/>
                    </a:lnTo>
                    <a:lnTo>
                      <a:pt x="0" y="56"/>
                    </a:lnTo>
                    <a:lnTo>
                      <a:pt x="0" y="56"/>
                    </a:lnTo>
                    <a:lnTo>
                      <a:pt x="0" y="56"/>
                    </a:lnTo>
                    <a:lnTo>
                      <a:pt x="0" y="57"/>
                    </a:lnTo>
                    <a:lnTo>
                      <a:pt x="0" y="57"/>
                    </a:lnTo>
                    <a:lnTo>
                      <a:pt x="0" y="57"/>
                    </a:lnTo>
                    <a:lnTo>
                      <a:pt x="0" y="57"/>
                    </a:lnTo>
                    <a:lnTo>
                      <a:pt x="0" y="57"/>
                    </a:lnTo>
                    <a:lnTo>
                      <a:pt x="0" y="57"/>
                    </a:lnTo>
                    <a:lnTo>
                      <a:pt x="0" y="57"/>
                    </a:lnTo>
                    <a:lnTo>
                      <a:pt x="0" y="57"/>
                    </a:lnTo>
                    <a:lnTo>
                      <a:pt x="0" y="58"/>
                    </a:lnTo>
                    <a:lnTo>
                      <a:pt x="0" y="57"/>
                    </a:lnTo>
                    <a:lnTo>
                      <a:pt x="0" y="58"/>
                    </a:lnTo>
                    <a:lnTo>
                      <a:pt x="0" y="57"/>
                    </a:lnTo>
                    <a:lnTo>
                      <a:pt x="0" y="57"/>
                    </a:lnTo>
                    <a:lnTo>
                      <a:pt x="0" y="57"/>
                    </a:lnTo>
                    <a:lnTo>
                      <a:pt x="0" y="57"/>
                    </a:lnTo>
                    <a:lnTo>
                      <a:pt x="0" y="56"/>
                    </a:lnTo>
                    <a:lnTo>
                      <a:pt x="0" y="56"/>
                    </a:lnTo>
                    <a:lnTo>
                      <a:pt x="0" y="56"/>
                    </a:lnTo>
                    <a:lnTo>
                      <a:pt x="0" y="56"/>
                    </a:lnTo>
                    <a:lnTo>
                      <a:pt x="0" y="56"/>
                    </a:lnTo>
                    <a:lnTo>
                      <a:pt x="0" y="60"/>
                    </a:lnTo>
                    <a:lnTo>
                      <a:pt x="0" y="56"/>
                    </a:lnTo>
                    <a:lnTo>
                      <a:pt x="0" y="53"/>
                    </a:lnTo>
                    <a:lnTo>
                      <a:pt x="0" y="51"/>
                    </a:lnTo>
                    <a:lnTo>
                      <a:pt x="0" y="50"/>
                    </a:lnTo>
                    <a:lnTo>
                      <a:pt x="0" y="49"/>
                    </a:lnTo>
                    <a:lnTo>
                      <a:pt x="0" y="49"/>
                    </a:lnTo>
                    <a:lnTo>
                      <a:pt x="0" y="48"/>
                    </a:lnTo>
                    <a:lnTo>
                      <a:pt x="0" y="47"/>
                    </a:lnTo>
                    <a:lnTo>
                      <a:pt x="0" y="46"/>
                    </a:lnTo>
                    <a:lnTo>
                      <a:pt x="0" y="45"/>
                    </a:lnTo>
                    <a:lnTo>
                      <a:pt x="0" y="45"/>
                    </a:lnTo>
                    <a:lnTo>
                      <a:pt x="0" y="43"/>
                    </a:lnTo>
                    <a:lnTo>
                      <a:pt x="0" y="43"/>
                    </a:lnTo>
                    <a:lnTo>
                      <a:pt x="0" y="41"/>
                    </a:lnTo>
                    <a:lnTo>
                      <a:pt x="0" y="41"/>
                    </a:lnTo>
                    <a:lnTo>
                      <a:pt x="0" y="40"/>
                    </a:lnTo>
                    <a:lnTo>
                      <a:pt x="0" y="40"/>
                    </a:lnTo>
                    <a:lnTo>
                      <a:pt x="0" y="40"/>
                    </a:lnTo>
                    <a:lnTo>
                      <a:pt x="0" y="40"/>
                    </a:lnTo>
                    <a:lnTo>
                      <a:pt x="0" y="39"/>
                    </a:lnTo>
                    <a:lnTo>
                      <a:pt x="0" y="38"/>
                    </a:lnTo>
                    <a:lnTo>
                      <a:pt x="0" y="37"/>
                    </a:lnTo>
                    <a:lnTo>
                      <a:pt x="0" y="36"/>
                    </a:lnTo>
                    <a:lnTo>
                      <a:pt x="0" y="35"/>
                    </a:lnTo>
                    <a:lnTo>
                      <a:pt x="0" y="35"/>
                    </a:lnTo>
                    <a:lnTo>
                      <a:pt x="0" y="34"/>
                    </a:lnTo>
                    <a:lnTo>
                      <a:pt x="0" y="33"/>
                    </a:lnTo>
                    <a:lnTo>
                      <a:pt x="0" y="32"/>
                    </a:lnTo>
                    <a:lnTo>
                      <a:pt x="0" y="32"/>
                    </a:lnTo>
                    <a:lnTo>
                      <a:pt x="0" y="31"/>
                    </a:lnTo>
                    <a:lnTo>
                      <a:pt x="0" y="31"/>
                    </a:lnTo>
                    <a:lnTo>
                      <a:pt x="0" y="30"/>
                    </a:lnTo>
                    <a:lnTo>
                      <a:pt x="0" y="30"/>
                    </a:lnTo>
                    <a:lnTo>
                      <a:pt x="0" y="29"/>
                    </a:lnTo>
                    <a:lnTo>
                      <a:pt x="0" y="30"/>
                    </a:lnTo>
                    <a:lnTo>
                      <a:pt x="0" y="29"/>
                    </a:lnTo>
                    <a:lnTo>
                      <a:pt x="0" y="29"/>
                    </a:lnTo>
                    <a:lnTo>
                      <a:pt x="0" y="28"/>
                    </a:lnTo>
                    <a:lnTo>
                      <a:pt x="0" y="27"/>
                    </a:lnTo>
                    <a:lnTo>
                      <a:pt x="0" y="28"/>
                    </a:lnTo>
                    <a:lnTo>
                      <a:pt x="0" y="27"/>
                    </a:lnTo>
                    <a:lnTo>
                      <a:pt x="0" y="26"/>
                    </a:lnTo>
                    <a:lnTo>
                      <a:pt x="0" y="26"/>
                    </a:lnTo>
                    <a:lnTo>
                      <a:pt x="0" y="26"/>
                    </a:lnTo>
                    <a:lnTo>
                      <a:pt x="0" y="25"/>
                    </a:lnTo>
                    <a:lnTo>
                      <a:pt x="0" y="25"/>
                    </a:lnTo>
                    <a:lnTo>
                      <a:pt x="0" y="25"/>
                    </a:lnTo>
                    <a:lnTo>
                      <a:pt x="0" y="24"/>
                    </a:lnTo>
                    <a:lnTo>
                      <a:pt x="0" y="24"/>
                    </a:lnTo>
                    <a:lnTo>
                      <a:pt x="0" y="23"/>
                    </a:lnTo>
                    <a:lnTo>
                      <a:pt x="0" y="23"/>
                    </a:lnTo>
                    <a:lnTo>
                      <a:pt x="0" y="23"/>
                    </a:lnTo>
                    <a:lnTo>
                      <a:pt x="0" y="22"/>
                    </a:lnTo>
                    <a:lnTo>
                      <a:pt x="0" y="22"/>
                    </a:lnTo>
                    <a:lnTo>
                      <a:pt x="0" y="22"/>
                    </a:lnTo>
                    <a:lnTo>
                      <a:pt x="0" y="21"/>
                    </a:lnTo>
                    <a:lnTo>
                      <a:pt x="0" y="21"/>
                    </a:lnTo>
                    <a:lnTo>
                      <a:pt x="0" y="20"/>
                    </a:lnTo>
                    <a:lnTo>
                      <a:pt x="0" y="20"/>
                    </a:lnTo>
                    <a:lnTo>
                      <a:pt x="0" y="20"/>
                    </a:lnTo>
                    <a:lnTo>
                      <a:pt x="0" y="20"/>
                    </a:lnTo>
                    <a:lnTo>
                      <a:pt x="0" y="20"/>
                    </a:lnTo>
                    <a:lnTo>
                      <a:pt x="0" y="20"/>
                    </a:lnTo>
                    <a:lnTo>
                      <a:pt x="0" y="20"/>
                    </a:lnTo>
                    <a:lnTo>
                      <a:pt x="0" y="19"/>
                    </a:lnTo>
                    <a:lnTo>
                      <a:pt x="0" y="19"/>
                    </a:lnTo>
                    <a:lnTo>
                      <a:pt x="0" y="20"/>
                    </a:lnTo>
                    <a:lnTo>
                      <a:pt x="0" y="19"/>
                    </a:lnTo>
                    <a:lnTo>
                      <a:pt x="0" y="19"/>
                    </a:lnTo>
                    <a:lnTo>
                      <a:pt x="0" y="18"/>
                    </a:lnTo>
                    <a:lnTo>
                      <a:pt x="0" y="18"/>
                    </a:lnTo>
                    <a:lnTo>
                      <a:pt x="0" y="19"/>
                    </a:lnTo>
                    <a:lnTo>
                      <a:pt x="0" y="18"/>
                    </a:lnTo>
                    <a:lnTo>
                      <a:pt x="0" y="18"/>
                    </a:lnTo>
                    <a:lnTo>
                      <a:pt x="0" y="17"/>
                    </a:lnTo>
                    <a:lnTo>
                      <a:pt x="0" y="17"/>
                    </a:lnTo>
                    <a:lnTo>
                      <a:pt x="0" y="16"/>
                    </a:lnTo>
                    <a:lnTo>
                      <a:pt x="0" y="17"/>
                    </a:lnTo>
                    <a:lnTo>
                      <a:pt x="0" y="16"/>
                    </a:lnTo>
                    <a:lnTo>
                      <a:pt x="0" y="17"/>
                    </a:lnTo>
                    <a:lnTo>
                      <a:pt x="0" y="17"/>
                    </a:lnTo>
                    <a:lnTo>
                      <a:pt x="0" y="16"/>
                    </a:lnTo>
                    <a:lnTo>
                      <a:pt x="0" y="16"/>
                    </a:lnTo>
                    <a:lnTo>
                      <a:pt x="0" y="16"/>
                    </a:lnTo>
                    <a:lnTo>
                      <a:pt x="0" y="16"/>
                    </a:lnTo>
                    <a:lnTo>
                      <a:pt x="0" y="16"/>
                    </a:lnTo>
                    <a:lnTo>
                      <a:pt x="0" y="15"/>
                    </a:lnTo>
                    <a:lnTo>
                      <a:pt x="0" y="15"/>
                    </a:lnTo>
                    <a:lnTo>
                      <a:pt x="0" y="15"/>
                    </a:lnTo>
                    <a:lnTo>
                      <a:pt x="0" y="14"/>
                    </a:lnTo>
                    <a:lnTo>
                      <a:pt x="0" y="14"/>
                    </a:lnTo>
                    <a:lnTo>
                      <a:pt x="0" y="13"/>
                    </a:lnTo>
                    <a:lnTo>
                      <a:pt x="0" y="13"/>
                    </a:lnTo>
                    <a:lnTo>
                      <a:pt x="0" y="13"/>
                    </a:lnTo>
                    <a:lnTo>
                      <a:pt x="0" y="13"/>
                    </a:lnTo>
                    <a:lnTo>
                      <a:pt x="0" y="13"/>
                    </a:lnTo>
                    <a:lnTo>
                      <a:pt x="0" y="13"/>
                    </a:lnTo>
                    <a:lnTo>
                      <a:pt x="0" y="13"/>
                    </a:lnTo>
                    <a:lnTo>
                      <a:pt x="0" y="14"/>
                    </a:lnTo>
                    <a:lnTo>
                      <a:pt x="0" y="14"/>
                    </a:lnTo>
                    <a:lnTo>
                      <a:pt x="0" y="14"/>
                    </a:lnTo>
                    <a:lnTo>
                      <a:pt x="0" y="13"/>
                    </a:lnTo>
                    <a:lnTo>
                      <a:pt x="0" y="14"/>
                    </a:lnTo>
                    <a:lnTo>
                      <a:pt x="0" y="15"/>
                    </a:lnTo>
                    <a:lnTo>
                      <a:pt x="0" y="14"/>
                    </a:lnTo>
                    <a:lnTo>
                      <a:pt x="0" y="14"/>
                    </a:lnTo>
                    <a:lnTo>
                      <a:pt x="0" y="14"/>
                    </a:lnTo>
                    <a:lnTo>
                      <a:pt x="0" y="14"/>
                    </a:lnTo>
                    <a:lnTo>
                      <a:pt x="0" y="13"/>
                    </a:lnTo>
                    <a:lnTo>
                      <a:pt x="0" y="14"/>
                    </a:lnTo>
                    <a:lnTo>
                      <a:pt x="0" y="13"/>
                    </a:lnTo>
                    <a:lnTo>
                      <a:pt x="0" y="13"/>
                    </a:lnTo>
                    <a:lnTo>
                      <a:pt x="0" y="13"/>
                    </a:lnTo>
                    <a:lnTo>
                      <a:pt x="0" y="13"/>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0"/>
                    </a:lnTo>
                    <a:lnTo>
                      <a:pt x="0" y="10"/>
                    </a:lnTo>
                    <a:lnTo>
                      <a:pt x="0" y="10"/>
                    </a:lnTo>
                    <a:lnTo>
                      <a:pt x="0" y="10"/>
                    </a:lnTo>
                    <a:lnTo>
                      <a:pt x="0" y="10"/>
                    </a:lnTo>
                    <a:lnTo>
                      <a:pt x="0" y="11"/>
                    </a:lnTo>
                    <a:lnTo>
                      <a:pt x="0" y="10"/>
                    </a:lnTo>
                    <a:lnTo>
                      <a:pt x="0" y="11"/>
                    </a:lnTo>
                    <a:lnTo>
                      <a:pt x="0" y="10"/>
                    </a:lnTo>
                    <a:lnTo>
                      <a:pt x="0" y="11"/>
                    </a:lnTo>
                    <a:lnTo>
                      <a:pt x="0" y="11"/>
                    </a:lnTo>
                    <a:lnTo>
                      <a:pt x="0" y="11"/>
                    </a:lnTo>
                    <a:lnTo>
                      <a:pt x="0" y="10"/>
                    </a:lnTo>
                    <a:lnTo>
                      <a:pt x="0" y="11"/>
                    </a:lnTo>
                    <a:lnTo>
                      <a:pt x="0" y="10"/>
                    </a:lnTo>
                    <a:lnTo>
                      <a:pt x="0" y="11"/>
                    </a:lnTo>
                    <a:lnTo>
                      <a:pt x="0" y="11"/>
                    </a:lnTo>
                    <a:lnTo>
                      <a:pt x="0" y="11"/>
                    </a:lnTo>
                    <a:lnTo>
                      <a:pt x="0" y="12"/>
                    </a:lnTo>
                    <a:lnTo>
                      <a:pt x="0" y="12"/>
                    </a:lnTo>
                    <a:lnTo>
                      <a:pt x="0" y="12"/>
                    </a:lnTo>
                    <a:lnTo>
                      <a:pt x="0" y="12"/>
                    </a:lnTo>
                    <a:lnTo>
                      <a:pt x="0" y="13"/>
                    </a:lnTo>
                    <a:lnTo>
                      <a:pt x="0" y="12"/>
                    </a:lnTo>
                    <a:lnTo>
                      <a:pt x="0" y="12"/>
                    </a:lnTo>
                    <a:lnTo>
                      <a:pt x="0" y="12"/>
                    </a:lnTo>
                    <a:lnTo>
                      <a:pt x="0" y="11"/>
                    </a:lnTo>
                    <a:lnTo>
                      <a:pt x="0" y="11"/>
                    </a:lnTo>
                    <a:lnTo>
                      <a:pt x="0" y="11"/>
                    </a:lnTo>
                    <a:lnTo>
                      <a:pt x="0" y="10"/>
                    </a:lnTo>
                    <a:lnTo>
                      <a:pt x="0" y="10"/>
                    </a:lnTo>
                    <a:lnTo>
                      <a:pt x="0" y="10"/>
                    </a:lnTo>
                    <a:lnTo>
                      <a:pt x="0" y="10"/>
                    </a:lnTo>
                    <a:lnTo>
                      <a:pt x="0" y="10"/>
                    </a:lnTo>
                    <a:lnTo>
                      <a:pt x="0" y="10"/>
                    </a:lnTo>
                    <a:lnTo>
                      <a:pt x="0" y="9"/>
                    </a:lnTo>
                    <a:lnTo>
                      <a:pt x="0" y="10"/>
                    </a:lnTo>
                    <a:lnTo>
                      <a:pt x="0" y="10"/>
                    </a:lnTo>
                    <a:lnTo>
                      <a:pt x="0" y="10"/>
                    </a:lnTo>
                    <a:lnTo>
                      <a:pt x="0" y="10"/>
                    </a:lnTo>
                    <a:lnTo>
                      <a:pt x="0" y="11"/>
                    </a:lnTo>
                    <a:lnTo>
                      <a:pt x="0" y="11"/>
                    </a:lnTo>
                    <a:lnTo>
                      <a:pt x="0" y="11"/>
                    </a:lnTo>
                    <a:lnTo>
                      <a:pt x="0" y="10"/>
                    </a:lnTo>
                    <a:lnTo>
                      <a:pt x="0" y="10"/>
                    </a:lnTo>
                    <a:lnTo>
                      <a:pt x="0" y="10"/>
                    </a:lnTo>
                    <a:lnTo>
                      <a:pt x="0" y="10"/>
                    </a:lnTo>
                    <a:lnTo>
                      <a:pt x="0" y="10"/>
                    </a:lnTo>
                    <a:lnTo>
                      <a:pt x="0" y="10"/>
                    </a:lnTo>
                    <a:lnTo>
                      <a:pt x="0" y="9"/>
                    </a:lnTo>
                    <a:lnTo>
                      <a:pt x="0" y="10"/>
                    </a:lnTo>
                    <a:lnTo>
                      <a:pt x="0" y="8"/>
                    </a:lnTo>
                    <a:lnTo>
                      <a:pt x="0" y="9"/>
                    </a:lnTo>
                    <a:lnTo>
                      <a:pt x="0" y="9"/>
                    </a:lnTo>
                    <a:lnTo>
                      <a:pt x="0" y="9"/>
                    </a:lnTo>
                    <a:lnTo>
                      <a:pt x="0" y="8"/>
                    </a:lnTo>
                    <a:lnTo>
                      <a:pt x="0" y="8"/>
                    </a:lnTo>
                    <a:lnTo>
                      <a:pt x="0" y="8"/>
                    </a:lnTo>
                    <a:lnTo>
                      <a:pt x="0" y="8"/>
                    </a:lnTo>
                    <a:lnTo>
                      <a:pt x="0" y="8"/>
                    </a:lnTo>
                    <a:lnTo>
                      <a:pt x="0" y="8"/>
                    </a:lnTo>
                    <a:lnTo>
                      <a:pt x="0" y="8"/>
                    </a:lnTo>
                    <a:lnTo>
                      <a:pt x="0" y="9"/>
                    </a:lnTo>
                    <a:lnTo>
                      <a:pt x="0" y="9"/>
                    </a:lnTo>
                    <a:lnTo>
                      <a:pt x="0" y="8"/>
                    </a:lnTo>
                    <a:lnTo>
                      <a:pt x="0" y="8"/>
                    </a:lnTo>
                    <a:lnTo>
                      <a:pt x="0" y="8"/>
                    </a:lnTo>
                    <a:lnTo>
                      <a:pt x="0" y="9"/>
                    </a:lnTo>
                    <a:lnTo>
                      <a:pt x="0" y="8"/>
                    </a:lnTo>
                    <a:lnTo>
                      <a:pt x="0" y="9"/>
                    </a:lnTo>
                    <a:lnTo>
                      <a:pt x="0" y="9"/>
                    </a:lnTo>
                    <a:lnTo>
                      <a:pt x="0" y="9"/>
                    </a:lnTo>
                    <a:lnTo>
                      <a:pt x="0" y="8"/>
                    </a:lnTo>
                    <a:lnTo>
                      <a:pt x="0" y="9"/>
                    </a:lnTo>
                    <a:lnTo>
                      <a:pt x="0" y="9"/>
                    </a:lnTo>
                    <a:lnTo>
                      <a:pt x="0" y="9"/>
                    </a:lnTo>
                    <a:lnTo>
                      <a:pt x="0" y="8"/>
                    </a:lnTo>
                    <a:lnTo>
                      <a:pt x="0" y="9"/>
                    </a:lnTo>
                    <a:lnTo>
                      <a:pt x="0" y="8"/>
                    </a:lnTo>
                    <a:lnTo>
                      <a:pt x="0" y="9"/>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5"/>
                    </a:lnTo>
                    <a:lnTo>
                      <a:pt x="0" y="6"/>
                    </a:lnTo>
                    <a:lnTo>
                      <a:pt x="0" y="6"/>
                    </a:lnTo>
                    <a:lnTo>
                      <a:pt x="0" y="5"/>
                    </a:lnTo>
                    <a:lnTo>
                      <a:pt x="0" y="5"/>
                    </a:lnTo>
                    <a:lnTo>
                      <a:pt x="0" y="5"/>
                    </a:lnTo>
                    <a:lnTo>
                      <a:pt x="0" y="4"/>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1"/>
                    </a:lnTo>
                    <a:lnTo>
                      <a:pt x="0" y="1"/>
                    </a:lnTo>
                    <a:lnTo>
                      <a:pt x="0" y="2"/>
                    </a:lnTo>
                    <a:lnTo>
                      <a:pt x="0" y="2"/>
                    </a:lnTo>
                    <a:lnTo>
                      <a:pt x="0" y="1"/>
                    </a:lnTo>
                    <a:lnTo>
                      <a:pt x="0" y="2"/>
                    </a:lnTo>
                    <a:lnTo>
                      <a:pt x="0" y="2"/>
                    </a:lnTo>
                    <a:lnTo>
                      <a:pt x="0" y="2"/>
                    </a:lnTo>
                    <a:lnTo>
                      <a:pt x="0" y="2"/>
                    </a:lnTo>
                    <a:lnTo>
                      <a:pt x="0" y="3"/>
                    </a:lnTo>
                    <a:lnTo>
                      <a:pt x="0" y="2"/>
                    </a:lnTo>
                    <a:lnTo>
                      <a:pt x="0" y="3"/>
                    </a:lnTo>
                    <a:lnTo>
                      <a:pt x="0" y="3"/>
                    </a:lnTo>
                    <a:lnTo>
                      <a:pt x="0" y="4"/>
                    </a:lnTo>
                    <a:lnTo>
                      <a:pt x="0" y="4"/>
                    </a:lnTo>
                    <a:lnTo>
                      <a:pt x="0" y="3"/>
                    </a:lnTo>
                    <a:lnTo>
                      <a:pt x="0" y="4"/>
                    </a:lnTo>
                    <a:lnTo>
                      <a:pt x="0" y="3"/>
                    </a:lnTo>
                    <a:lnTo>
                      <a:pt x="0" y="3"/>
                    </a:lnTo>
                    <a:lnTo>
                      <a:pt x="0" y="3"/>
                    </a:lnTo>
                    <a:lnTo>
                      <a:pt x="0" y="4"/>
                    </a:lnTo>
                    <a:lnTo>
                      <a:pt x="0" y="3"/>
                    </a:lnTo>
                    <a:lnTo>
                      <a:pt x="0" y="4"/>
                    </a:lnTo>
                    <a:lnTo>
                      <a:pt x="0" y="4"/>
                    </a:lnTo>
                    <a:lnTo>
                      <a:pt x="0" y="5"/>
                    </a:lnTo>
                    <a:lnTo>
                      <a:pt x="0" y="4"/>
                    </a:lnTo>
                    <a:lnTo>
                      <a:pt x="0" y="5"/>
                    </a:lnTo>
                    <a:lnTo>
                      <a:pt x="0" y="4"/>
                    </a:lnTo>
                    <a:lnTo>
                      <a:pt x="0" y="4"/>
                    </a:lnTo>
                    <a:lnTo>
                      <a:pt x="0" y="4"/>
                    </a:lnTo>
                    <a:lnTo>
                      <a:pt x="0" y="4"/>
                    </a:lnTo>
                    <a:lnTo>
                      <a:pt x="0" y="4"/>
                    </a:lnTo>
                    <a:lnTo>
                      <a:pt x="0" y="3"/>
                    </a:lnTo>
                    <a:lnTo>
                      <a:pt x="0" y="3"/>
                    </a:lnTo>
                    <a:lnTo>
                      <a:pt x="0" y="3"/>
                    </a:lnTo>
                    <a:lnTo>
                      <a:pt x="0" y="2"/>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0"/>
                    </a:lnTo>
                    <a:lnTo>
                      <a:pt x="0" y="1"/>
                    </a:lnTo>
                    <a:lnTo>
                      <a:pt x="0" y="0"/>
                    </a:lnTo>
                    <a:lnTo>
                      <a:pt x="0" y="1"/>
                    </a:lnTo>
                    <a:lnTo>
                      <a:pt x="0" y="0"/>
                    </a:lnTo>
                    <a:lnTo>
                      <a:pt x="0" y="0"/>
                    </a:lnTo>
                    <a:lnTo>
                      <a:pt x="0" y="1"/>
                    </a:lnTo>
                  </a:path>
                </a:pathLst>
              </a:custGeom>
              <a:noFill/>
              <a:ln w="0">
                <a:solidFill>
                  <a:srgbClr val="3366FF"/>
                </a:solidFill>
                <a:prstDash val="solid"/>
                <a:round/>
                <a:headEnd/>
                <a:tailEnd/>
              </a:ln>
            </p:spPr>
            <p:txBody>
              <a:bodyPr/>
              <a:lstStyle/>
              <a:p>
                <a:endParaRPr lang="en-GB"/>
              </a:p>
            </p:txBody>
          </p:sp>
          <p:sp>
            <p:nvSpPr>
              <p:cNvPr id="186083" name="Freeform 739"/>
              <p:cNvSpPr>
                <a:spLocks/>
              </p:cNvSpPr>
              <p:nvPr/>
            </p:nvSpPr>
            <p:spPr bwMode="auto">
              <a:xfrm>
                <a:off x="3174" y="3389"/>
                <a:ext cx="6" cy="84"/>
              </a:xfrm>
              <a:custGeom>
                <a:avLst/>
                <a:gdLst/>
                <a:ahLst/>
                <a:cxnLst>
                  <a:cxn ang="0">
                    <a:pos x="0" y="8"/>
                  </a:cxn>
                  <a:cxn ang="0">
                    <a:pos x="0" y="10"/>
                  </a:cxn>
                  <a:cxn ang="0">
                    <a:pos x="0" y="6"/>
                  </a:cxn>
                  <a:cxn ang="0">
                    <a:pos x="0" y="5"/>
                  </a:cxn>
                  <a:cxn ang="0">
                    <a:pos x="0" y="7"/>
                  </a:cxn>
                  <a:cxn ang="0">
                    <a:pos x="0" y="7"/>
                  </a:cxn>
                  <a:cxn ang="0">
                    <a:pos x="0" y="8"/>
                  </a:cxn>
                  <a:cxn ang="0">
                    <a:pos x="0" y="8"/>
                  </a:cxn>
                  <a:cxn ang="0">
                    <a:pos x="0" y="8"/>
                  </a:cxn>
                  <a:cxn ang="0">
                    <a:pos x="0" y="8"/>
                  </a:cxn>
                  <a:cxn ang="0">
                    <a:pos x="0" y="9"/>
                  </a:cxn>
                  <a:cxn ang="0">
                    <a:pos x="0" y="10"/>
                  </a:cxn>
                  <a:cxn ang="0">
                    <a:pos x="0" y="13"/>
                  </a:cxn>
                  <a:cxn ang="0">
                    <a:pos x="0" y="11"/>
                  </a:cxn>
                  <a:cxn ang="0">
                    <a:pos x="0" y="10"/>
                  </a:cxn>
                  <a:cxn ang="0">
                    <a:pos x="0" y="12"/>
                  </a:cxn>
                  <a:cxn ang="0">
                    <a:pos x="0" y="12"/>
                  </a:cxn>
                  <a:cxn ang="0">
                    <a:pos x="0" y="8"/>
                  </a:cxn>
                  <a:cxn ang="0">
                    <a:pos x="0" y="8"/>
                  </a:cxn>
                  <a:cxn ang="0">
                    <a:pos x="0" y="8"/>
                  </a:cxn>
                  <a:cxn ang="0">
                    <a:pos x="0" y="5"/>
                  </a:cxn>
                  <a:cxn ang="0">
                    <a:pos x="0" y="2"/>
                  </a:cxn>
                  <a:cxn ang="0">
                    <a:pos x="0" y="3"/>
                  </a:cxn>
                  <a:cxn ang="0">
                    <a:pos x="0" y="5"/>
                  </a:cxn>
                  <a:cxn ang="0">
                    <a:pos x="0" y="7"/>
                  </a:cxn>
                  <a:cxn ang="0">
                    <a:pos x="0" y="7"/>
                  </a:cxn>
                  <a:cxn ang="0">
                    <a:pos x="0" y="6"/>
                  </a:cxn>
                  <a:cxn ang="0">
                    <a:pos x="0" y="6"/>
                  </a:cxn>
                  <a:cxn ang="0">
                    <a:pos x="0" y="5"/>
                  </a:cxn>
                  <a:cxn ang="0">
                    <a:pos x="1" y="5"/>
                  </a:cxn>
                  <a:cxn ang="0">
                    <a:pos x="1" y="4"/>
                  </a:cxn>
                  <a:cxn ang="0">
                    <a:pos x="1" y="5"/>
                  </a:cxn>
                  <a:cxn ang="0">
                    <a:pos x="1" y="7"/>
                  </a:cxn>
                  <a:cxn ang="0">
                    <a:pos x="1" y="8"/>
                  </a:cxn>
                  <a:cxn ang="0">
                    <a:pos x="1" y="7"/>
                  </a:cxn>
                  <a:cxn ang="0">
                    <a:pos x="1" y="7"/>
                  </a:cxn>
                  <a:cxn ang="0">
                    <a:pos x="1" y="7"/>
                  </a:cxn>
                  <a:cxn ang="0">
                    <a:pos x="1" y="6"/>
                  </a:cxn>
                  <a:cxn ang="0">
                    <a:pos x="1" y="5"/>
                  </a:cxn>
                  <a:cxn ang="0">
                    <a:pos x="1" y="7"/>
                  </a:cxn>
                  <a:cxn ang="0">
                    <a:pos x="1" y="9"/>
                  </a:cxn>
                  <a:cxn ang="0">
                    <a:pos x="1" y="10"/>
                  </a:cxn>
                  <a:cxn ang="0">
                    <a:pos x="1" y="9"/>
                  </a:cxn>
                  <a:cxn ang="0">
                    <a:pos x="1" y="11"/>
                  </a:cxn>
                  <a:cxn ang="0">
                    <a:pos x="1" y="13"/>
                  </a:cxn>
                  <a:cxn ang="0">
                    <a:pos x="1" y="11"/>
                  </a:cxn>
                  <a:cxn ang="0">
                    <a:pos x="1" y="9"/>
                  </a:cxn>
                  <a:cxn ang="0">
                    <a:pos x="1" y="6"/>
                  </a:cxn>
                  <a:cxn ang="0">
                    <a:pos x="1" y="4"/>
                  </a:cxn>
                  <a:cxn ang="0">
                    <a:pos x="1" y="6"/>
                  </a:cxn>
                  <a:cxn ang="0">
                    <a:pos x="1" y="5"/>
                  </a:cxn>
                  <a:cxn ang="0">
                    <a:pos x="1" y="4"/>
                  </a:cxn>
                  <a:cxn ang="0">
                    <a:pos x="1" y="2"/>
                  </a:cxn>
                  <a:cxn ang="0">
                    <a:pos x="1" y="2"/>
                  </a:cxn>
                  <a:cxn ang="0">
                    <a:pos x="1" y="3"/>
                  </a:cxn>
                  <a:cxn ang="0">
                    <a:pos x="1" y="5"/>
                  </a:cxn>
                  <a:cxn ang="0">
                    <a:pos x="1" y="8"/>
                  </a:cxn>
                  <a:cxn ang="0">
                    <a:pos x="1" y="9"/>
                  </a:cxn>
                  <a:cxn ang="0">
                    <a:pos x="1" y="8"/>
                  </a:cxn>
                  <a:cxn ang="0">
                    <a:pos x="1" y="8"/>
                  </a:cxn>
                  <a:cxn ang="0">
                    <a:pos x="1" y="7"/>
                  </a:cxn>
                  <a:cxn ang="0">
                    <a:pos x="1" y="8"/>
                  </a:cxn>
                  <a:cxn ang="0">
                    <a:pos x="1" y="8"/>
                  </a:cxn>
                </a:cxnLst>
                <a:rect l="0" t="0" r="r" b="b"/>
                <a:pathLst>
                  <a:path w="1" h="14">
                    <a:moveTo>
                      <a:pt x="0" y="10"/>
                    </a:moveTo>
                    <a:lnTo>
                      <a:pt x="0" y="9"/>
                    </a:lnTo>
                    <a:lnTo>
                      <a:pt x="0" y="10"/>
                    </a:lnTo>
                    <a:lnTo>
                      <a:pt x="0" y="10"/>
                    </a:lnTo>
                    <a:lnTo>
                      <a:pt x="0" y="10"/>
                    </a:lnTo>
                    <a:lnTo>
                      <a:pt x="0" y="10"/>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10"/>
                    </a:lnTo>
                    <a:lnTo>
                      <a:pt x="0" y="10"/>
                    </a:lnTo>
                    <a:lnTo>
                      <a:pt x="0" y="9"/>
                    </a:lnTo>
                    <a:lnTo>
                      <a:pt x="0" y="10"/>
                    </a:lnTo>
                    <a:lnTo>
                      <a:pt x="0" y="9"/>
                    </a:lnTo>
                    <a:lnTo>
                      <a:pt x="0" y="9"/>
                    </a:lnTo>
                    <a:lnTo>
                      <a:pt x="0" y="10"/>
                    </a:lnTo>
                    <a:lnTo>
                      <a:pt x="0" y="9"/>
                    </a:lnTo>
                    <a:lnTo>
                      <a:pt x="0" y="10"/>
                    </a:lnTo>
                    <a:lnTo>
                      <a:pt x="0" y="9"/>
                    </a:lnTo>
                    <a:lnTo>
                      <a:pt x="0" y="8"/>
                    </a:lnTo>
                    <a:lnTo>
                      <a:pt x="0" y="7"/>
                    </a:lnTo>
                    <a:lnTo>
                      <a:pt x="0" y="7"/>
                    </a:lnTo>
                    <a:lnTo>
                      <a:pt x="0" y="7"/>
                    </a:lnTo>
                    <a:lnTo>
                      <a:pt x="0" y="6"/>
                    </a:lnTo>
                    <a:lnTo>
                      <a:pt x="0" y="6"/>
                    </a:lnTo>
                    <a:lnTo>
                      <a:pt x="0" y="6"/>
                    </a:lnTo>
                    <a:lnTo>
                      <a:pt x="0" y="5"/>
                    </a:lnTo>
                    <a:lnTo>
                      <a:pt x="0" y="6"/>
                    </a:lnTo>
                    <a:lnTo>
                      <a:pt x="0" y="6"/>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6"/>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8"/>
                    </a:lnTo>
                    <a:lnTo>
                      <a:pt x="0" y="9"/>
                    </a:lnTo>
                    <a:lnTo>
                      <a:pt x="0" y="8"/>
                    </a:lnTo>
                    <a:lnTo>
                      <a:pt x="0" y="9"/>
                    </a:lnTo>
                    <a:lnTo>
                      <a:pt x="0" y="8"/>
                    </a:lnTo>
                    <a:lnTo>
                      <a:pt x="0" y="9"/>
                    </a:lnTo>
                    <a:lnTo>
                      <a:pt x="0" y="9"/>
                    </a:lnTo>
                    <a:lnTo>
                      <a:pt x="0" y="9"/>
                    </a:lnTo>
                    <a:lnTo>
                      <a:pt x="0" y="9"/>
                    </a:lnTo>
                    <a:lnTo>
                      <a:pt x="0" y="9"/>
                    </a:lnTo>
                    <a:lnTo>
                      <a:pt x="0" y="10"/>
                    </a:lnTo>
                    <a:lnTo>
                      <a:pt x="0" y="9"/>
                    </a:lnTo>
                    <a:lnTo>
                      <a:pt x="0" y="9"/>
                    </a:lnTo>
                    <a:lnTo>
                      <a:pt x="0" y="9"/>
                    </a:lnTo>
                    <a:lnTo>
                      <a:pt x="0" y="9"/>
                    </a:lnTo>
                    <a:lnTo>
                      <a:pt x="0" y="9"/>
                    </a:lnTo>
                    <a:lnTo>
                      <a:pt x="0" y="10"/>
                    </a:lnTo>
                    <a:lnTo>
                      <a:pt x="0" y="10"/>
                    </a:lnTo>
                    <a:lnTo>
                      <a:pt x="0" y="10"/>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11"/>
                    </a:lnTo>
                    <a:lnTo>
                      <a:pt x="0" y="11"/>
                    </a:lnTo>
                    <a:lnTo>
                      <a:pt x="0" y="12"/>
                    </a:lnTo>
                    <a:lnTo>
                      <a:pt x="0" y="12"/>
                    </a:lnTo>
                    <a:lnTo>
                      <a:pt x="0" y="12"/>
                    </a:lnTo>
                    <a:lnTo>
                      <a:pt x="0" y="12"/>
                    </a:lnTo>
                    <a:lnTo>
                      <a:pt x="0" y="13"/>
                    </a:lnTo>
                    <a:lnTo>
                      <a:pt x="0" y="13"/>
                    </a:lnTo>
                    <a:lnTo>
                      <a:pt x="0" y="12"/>
                    </a:lnTo>
                    <a:lnTo>
                      <a:pt x="0" y="12"/>
                    </a:lnTo>
                    <a:lnTo>
                      <a:pt x="0" y="13"/>
                    </a:lnTo>
                    <a:lnTo>
                      <a:pt x="0" y="12"/>
                    </a:lnTo>
                    <a:lnTo>
                      <a:pt x="0" y="12"/>
                    </a:lnTo>
                    <a:lnTo>
                      <a:pt x="0" y="12"/>
                    </a:lnTo>
                    <a:lnTo>
                      <a:pt x="0" y="12"/>
                    </a:lnTo>
                    <a:lnTo>
                      <a:pt x="0" y="11"/>
                    </a:lnTo>
                    <a:lnTo>
                      <a:pt x="0" y="11"/>
                    </a:lnTo>
                    <a:lnTo>
                      <a:pt x="0" y="11"/>
                    </a:lnTo>
                    <a:lnTo>
                      <a:pt x="0" y="10"/>
                    </a:lnTo>
                    <a:lnTo>
                      <a:pt x="0" y="9"/>
                    </a:lnTo>
                    <a:lnTo>
                      <a:pt x="0" y="9"/>
                    </a:lnTo>
                    <a:lnTo>
                      <a:pt x="0" y="9"/>
                    </a:lnTo>
                    <a:lnTo>
                      <a:pt x="0" y="9"/>
                    </a:lnTo>
                    <a:lnTo>
                      <a:pt x="0" y="9"/>
                    </a:lnTo>
                    <a:lnTo>
                      <a:pt x="0" y="9"/>
                    </a:lnTo>
                    <a:lnTo>
                      <a:pt x="0" y="9"/>
                    </a:lnTo>
                    <a:lnTo>
                      <a:pt x="0" y="9"/>
                    </a:lnTo>
                    <a:lnTo>
                      <a:pt x="0" y="10"/>
                    </a:lnTo>
                    <a:lnTo>
                      <a:pt x="0" y="10"/>
                    </a:lnTo>
                    <a:lnTo>
                      <a:pt x="0" y="10"/>
                    </a:lnTo>
                    <a:lnTo>
                      <a:pt x="0" y="11"/>
                    </a:lnTo>
                    <a:lnTo>
                      <a:pt x="0" y="11"/>
                    </a:lnTo>
                    <a:lnTo>
                      <a:pt x="0" y="11"/>
                    </a:lnTo>
                    <a:lnTo>
                      <a:pt x="0" y="11"/>
                    </a:lnTo>
                    <a:lnTo>
                      <a:pt x="0" y="12"/>
                    </a:lnTo>
                    <a:lnTo>
                      <a:pt x="0" y="12"/>
                    </a:lnTo>
                    <a:lnTo>
                      <a:pt x="0" y="12"/>
                    </a:lnTo>
                    <a:lnTo>
                      <a:pt x="0" y="12"/>
                    </a:lnTo>
                    <a:lnTo>
                      <a:pt x="0" y="12"/>
                    </a:lnTo>
                    <a:lnTo>
                      <a:pt x="0" y="12"/>
                    </a:lnTo>
                    <a:lnTo>
                      <a:pt x="0" y="13"/>
                    </a:lnTo>
                    <a:lnTo>
                      <a:pt x="0" y="12"/>
                    </a:lnTo>
                    <a:lnTo>
                      <a:pt x="0" y="13"/>
                    </a:lnTo>
                    <a:lnTo>
                      <a:pt x="0" y="12"/>
                    </a:lnTo>
                    <a:lnTo>
                      <a:pt x="0" y="12"/>
                    </a:lnTo>
                    <a:lnTo>
                      <a:pt x="0" y="13"/>
                    </a:lnTo>
                    <a:lnTo>
                      <a:pt x="0" y="12"/>
                    </a:lnTo>
                    <a:lnTo>
                      <a:pt x="0" y="13"/>
                    </a:lnTo>
                    <a:lnTo>
                      <a:pt x="0" y="13"/>
                    </a:lnTo>
                    <a:lnTo>
                      <a:pt x="0" y="13"/>
                    </a:lnTo>
                    <a:lnTo>
                      <a:pt x="0" y="12"/>
                    </a:lnTo>
                    <a:lnTo>
                      <a:pt x="0" y="13"/>
                    </a:lnTo>
                    <a:lnTo>
                      <a:pt x="0" y="12"/>
                    </a:lnTo>
                    <a:lnTo>
                      <a:pt x="0" y="12"/>
                    </a:lnTo>
                    <a:lnTo>
                      <a:pt x="0" y="11"/>
                    </a:lnTo>
                    <a:lnTo>
                      <a:pt x="0" y="11"/>
                    </a:lnTo>
                    <a:lnTo>
                      <a:pt x="0" y="10"/>
                    </a:lnTo>
                    <a:lnTo>
                      <a:pt x="0" y="10"/>
                    </a:lnTo>
                    <a:lnTo>
                      <a:pt x="0" y="10"/>
                    </a:lnTo>
                    <a:lnTo>
                      <a:pt x="0" y="9"/>
                    </a:lnTo>
                    <a:lnTo>
                      <a:pt x="0" y="9"/>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7"/>
                    </a:lnTo>
                    <a:lnTo>
                      <a:pt x="0" y="7"/>
                    </a:lnTo>
                    <a:lnTo>
                      <a:pt x="0" y="7"/>
                    </a:lnTo>
                    <a:lnTo>
                      <a:pt x="0" y="7"/>
                    </a:lnTo>
                    <a:lnTo>
                      <a:pt x="0" y="8"/>
                    </a:lnTo>
                    <a:lnTo>
                      <a:pt x="0" y="8"/>
                    </a:lnTo>
                    <a:lnTo>
                      <a:pt x="0" y="7"/>
                    </a:lnTo>
                    <a:lnTo>
                      <a:pt x="0" y="7"/>
                    </a:lnTo>
                    <a:lnTo>
                      <a:pt x="0" y="8"/>
                    </a:lnTo>
                    <a:lnTo>
                      <a:pt x="0" y="9"/>
                    </a:lnTo>
                    <a:lnTo>
                      <a:pt x="0" y="8"/>
                    </a:lnTo>
                    <a:lnTo>
                      <a:pt x="0" y="7"/>
                    </a:lnTo>
                    <a:lnTo>
                      <a:pt x="0" y="6"/>
                    </a:lnTo>
                    <a:lnTo>
                      <a:pt x="0" y="6"/>
                    </a:lnTo>
                    <a:lnTo>
                      <a:pt x="0" y="6"/>
                    </a:lnTo>
                    <a:lnTo>
                      <a:pt x="0" y="5"/>
                    </a:lnTo>
                    <a:lnTo>
                      <a:pt x="0" y="4"/>
                    </a:lnTo>
                    <a:lnTo>
                      <a:pt x="0" y="4"/>
                    </a:lnTo>
                    <a:lnTo>
                      <a:pt x="0" y="4"/>
                    </a:lnTo>
                    <a:lnTo>
                      <a:pt x="0" y="3"/>
                    </a:lnTo>
                    <a:lnTo>
                      <a:pt x="0" y="3"/>
                    </a:lnTo>
                    <a:lnTo>
                      <a:pt x="0" y="3"/>
                    </a:lnTo>
                    <a:lnTo>
                      <a:pt x="0" y="3"/>
                    </a:lnTo>
                    <a:lnTo>
                      <a:pt x="0" y="3"/>
                    </a:lnTo>
                    <a:lnTo>
                      <a:pt x="0" y="3"/>
                    </a:lnTo>
                    <a:lnTo>
                      <a:pt x="0" y="2"/>
                    </a:lnTo>
                    <a:lnTo>
                      <a:pt x="0" y="2"/>
                    </a:lnTo>
                    <a:lnTo>
                      <a:pt x="0" y="3"/>
                    </a:lnTo>
                    <a:lnTo>
                      <a:pt x="0" y="2"/>
                    </a:lnTo>
                    <a:lnTo>
                      <a:pt x="0" y="3"/>
                    </a:lnTo>
                    <a:lnTo>
                      <a:pt x="0" y="2"/>
                    </a:lnTo>
                    <a:lnTo>
                      <a:pt x="0" y="2"/>
                    </a:lnTo>
                    <a:lnTo>
                      <a:pt x="0" y="3"/>
                    </a:lnTo>
                    <a:lnTo>
                      <a:pt x="0" y="3"/>
                    </a:lnTo>
                    <a:lnTo>
                      <a:pt x="0" y="3"/>
                    </a:lnTo>
                    <a:lnTo>
                      <a:pt x="0" y="3"/>
                    </a:lnTo>
                    <a:lnTo>
                      <a:pt x="0" y="3"/>
                    </a:lnTo>
                    <a:lnTo>
                      <a:pt x="0" y="3"/>
                    </a:lnTo>
                    <a:lnTo>
                      <a:pt x="0" y="4"/>
                    </a:lnTo>
                    <a:lnTo>
                      <a:pt x="0" y="5"/>
                    </a:lnTo>
                    <a:lnTo>
                      <a:pt x="0" y="4"/>
                    </a:lnTo>
                    <a:lnTo>
                      <a:pt x="0" y="4"/>
                    </a:lnTo>
                    <a:lnTo>
                      <a:pt x="0" y="4"/>
                    </a:lnTo>
                    <a:lnTo>
                      <a:pt x="0" y="4"/>
                    </a:lnTo>
                    <a:lnTo>
                      <a:pt x="0" y="5"/>
                    </a:lnTo>
                    <a:lnTo>
                      <a:pt x="0" y="5"/>
                    </a:lnTo>
                    <a:lnTo>
                      <a:pt x="0" y="5"/>
                    </a:lnTo>
                    <a:lnTo>
                      <a:pt x="0" y="6"/>
                    </a:lnTo>
                    <a:lnTo>
                      <a:pt x="0" y="5"/>
                    </a:lnTo>
                    <a:lnTo>
                      <a:pt x="0" y="6"/>
                    </a:lnTo>
                    <a:lnTo>
                      <a:pt x="0" y="5"/>
                    </a:lnTo>
                    <a:lnTo>
                      <a:pt x="0" y="5"/>
                    </a:lnTo>
                    <a:lnTo>
                      <a:pt x="0" y="5"/>
                    </a:lnTo>
                    <a:lnTo>
                      <a:pt x="0" y="6"/>
                    </a:lnTo>
                    <a:lnTo>
                      <a:pt x="0" y="5"/>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6"/>
                    </a:lnTo>
                    <a:lnTo>
                      <a:pt x="0" y="6"/>
                    </a:lnTo>
                    <a:lnTo>
                      <a:pt x="0" y="6"/>
                    </a:lnTo>
                    <a:lnTo>
                      <a:pt x="0" y="7"/>
                    </a:lnTo>
                    <a:lnTo>
                      <a:pt x="0" y="6"/>
                    </a:lnTo>
                    <a:lnTo>
                      <a:pt x="0" y="6"/>
                    </a:lnTo>
                    <a:lnTo>
                      <a:pt x="0" y="6"/>
                    </a:lnTo>
                    <a:lnTo>
                      <a:pt x="0" y="5"/>
                    </a:lnTo>
                    <a:lnTo>
                      <a:pt x="0" y="5"/>
                    </a:lnTo>
                    <a:lnTo>
                      <a:pt x="1" y="5"/>
                    </a:lnTo>
                    <a:lnTo>
                      <a:pt x="1" y="4"/>
                    </a:lnTo>
                    <a:lnTo>
                      <a:pt x="1" y="5"/>
                    </a:lnTo>
                    <a:lnTo>
                      <a:pt x="1" y="4"/>
                    </a:lnTo>
                    <a:lnTo>
                      <a:pt x="1" y="5"/>
                    </a:lnTo>
                    <a:lnTo>
                      <a:pt x="1" y="4"/>
                    </a:lnTo>
                    <a:lnTo>
                      <a:pt x="1" y="5"/>
                    </a:lnTo>
                    <a:lnTo>
                      <a:pt x="1" y="4"/>
                    </a:lnTo>
                    <a:lnTo>
                      <a:pt x="1" y="5"/>
                    </a:lnTo>
                    <a:lnTo>
                      <a:pt x="1" y="5"/>
                    </a:lnTo>
                    <a:lnTo>
                      <a:pt x="1" y="5"/>
                    </a:lnTo>
                    <a:lnTo>
                      <a:pt x="1" y="4"/>
                    </a:lnTo>
                    <a:lnTo>
                      <a:pt x="1" y="5"/>
                    </a:lnTo>
                    <a:lnTo>
                      <a:pt x="1" y="4"/>
                    </a:lnTo>
                    <a:lnTo>
                      <a:pt x="1" y="5"/>
                    </a:lnTo>
                    <a:lnTo>
                      <a:pt x="1" y="4"/>
                    </a:lnTo>
                    <a:lnTo>
                      <a:pt x="1" y="4"/>
                    </a:lnTo>
                    <a:lnTo>
                      <a:pt x="1" y="5"/>
                    </a:lnTo>
                    <a:lnTo>
                      <a:pt x="1" y="4"/>
                    </a:lnTo>
                    <a:lnTo>
                      <a:pt x="1" y="4"/>
                    </a:lnTo>
                    <a:lnTo>
                      <a:pt x="1" y="4"/>
                    </a:lnTo>
                    <a:lnTo>
                      <a:pt x="1" y="4"/>
                    </a:lnTo>
                    <a:lnTo>
                      <a:pt x="1" y="4"/>
                    </a:lnTo>
                    <a:lnTo>
                      <a:pt x="1" y="4"/>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5"/>
                    </a:lnTo>
                    <a:lnTo>
                      <a:pt x="1" y="6"/>
                    </a:lnTo>
                    <a:lnTo>
                      <a:pt x="1" y="6"/>
                    </a:lnTo>
                    <a:lnTo>
                      <a:pt x="1" y="5"/>
                    </a:lnTo>
                    <a:lnTo>
                      <a:pt x="1" y="6"/>
                    </a:lnTo>
                    <a:lnTo>
                      <a:pt x="1" y="7"/>
                    </a:lnTo>
                    <a:lnTo>
                      <a:pt x="1" y="7"/>
                    </a:lnTo>
                    <a:lnTo>
                      <a:pt x="1" y="7"/>
                    </a:lnTo>
                    <a:lnTo>
                      <a:pt x="1" y="7"/>
                    </a:lnTo>
                    <a:lnTo>
                      <a:pt x="1" y="7"/>
                    </a:lnTo>
                    <a:lnTo>
                      <a:pt x="1" y="7"/>
                    </a:lnTo>
                    <a:lnTo>
                      <a:pt x="1" y="8"/>
                    </a:lnTo>
                    <a:lnTo>
                      <a:pt x="1" y="7"/>
                    </a:lnTo>
                    <a:lnTo>
                      <a:pt x="1" y="7"/>
                    </a:lnTo>
                    <a:lnTo>
                      <a:pt x="1" y="7"/>
                    </a:lnTo>
                    <a:lnTo>
                      <a:pt x="1" y="8"/>
                    </a:lnTo>
                    <a:lnTo>
                      <a:pt x="1" y="7"/>
                    </a:lnTo>
                    <a:lnTo>
                      <a:pt x="1" y="8"/>
                    </a:lnTo>
                    <a:lnTo>
                      <a:pt x="1" y="8"/>
                    </a:lnTo>
                    <a:lnTo>
                      <a:pt x="1" y="8"/>
                    </a:lnTo>
                    <a:lnTo>
                      <a:pt x="1" y="9"/>
                    </a:lnTo>
                    <a:lnTo>
                      <a:pt x="1" y="9"/>
                    </a:lnTo>
                    <a:lnTo>
                      <a:pt x="1" y="9"/>
                    </a:lnTo>
                    <a:lnTo>
                      <a:pt x="1" y="8"/>
                    </a:lnTo>
                    <a:lnTo>
                      <a:pt x="1" y="9"/>
                    </a:lnTo>
                    <a:lnTo>
                      <a:pt x="1" y="8"/>
                    </a:lnTo>
                    <a:lnTo>
                      <a:pt x="1" y="8"/>
                    </a:lnTo>
                    <a:lnTo>
                      <a:pt x="1" y="8"/>
                    </a:lnTo>
                    <a:lnTo>
                      <a:pt x="1" y="7"/>
                    </a:lnTo>
                    <a:lnTo>
                      <a:pt x="1" y="7"/>
                    </a:lnTo>
                    <a:lnTo>
                      <a:pt x="1" y="6"/>
                    </a:lnTo>
                    <a:lnTo>
                      <a:pt x="1" y="7"/>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7"/>
                    </a:lnTo>
                    <a:lnTo>
                      <a:pt x="1" y="7"/>
                    </a:lnTo>
                    <a:lnTo>
                      <a:pt x="1" y="7"/>
                    </a:lnTo>
                    <a:lnTo>
                      <a:pt x="1" y="6"/>
                    </a:lnTo>
                    <a:lnTo>
                      <a:pt x="1" y="5"/>
                    </a:lnTo>
                    <a:lnTo>
                      <a:pt x="1" y="5"/>
                    </a:lnTo>
                    <a:lnTo>
                      <a:pt x="1" y="6"/>
                    </a:lnTo>
                    <a:lnTo>
                      <a:pt x="1" y="6"/>
                    </a:lnTo>
                    <a:lnTo>
                      <a:pt x="1" y="6"/>
                    </a:lnTo>
                    <a:lnTo>
                      <a:pt x="1" y="6"/>
                    </a:lnTo>
                    <a:lnTo>
                      <a:pt x="1" y="6"/>
                    </a:lnTo>
                    <a:lnTo>
                      <a:pt x="1" y="6"/>
                    </a:lnTo>
                    <a:lnTo>
                      <a:pt x="1" y="6"/>
                    </a:lnTo>
                    <a:lnTo>
                      <a:pt x="1" y="5"/>
                    </a:lnTo>
                    <a:lnTo>
                      <a:pt x="1" y="5"/>
                    </a:lnTo>
                    <a:lnTo>
                      <a:pt x="1" y="5"/>
                    </a:lnTo>
                    <a:lnTo>
                      <a:pt x="1" y="6"/>
                    </a:lnTo>
                    <a:lnTo>
                      <a:pt x="1" y="6"/>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7"/>
                    </a:lnTo>
                    <a:lnTo>
                      <a:pt x="1" y="6"/>
                    </a:lnTo>
                    <a:lnTo>
                      <a:pt x="1" y="7"/>
                    </a:lnTo>
                    <a:lnTo>
                      <a:pt x="1" y="7"/>
                    </a:lnTo>
                    <a:lnTo>
                      <a:pt x="1" y="8"/>
                    </a:lnTo>
                    <a:lnTo>
                      <a:pt x="1" y="8"/>
                    </a:lnTo>
                    <a:lnTo>
                      <a:pt x="1" y="9"/>
                    </a:lnTo>
                    <a:lnTo>
                      <a:pt x="1" y="9"/>
                    </a:lnTo>
                    <a:lnTo>
                      <a:pt x="1" y="9"/>
                    </a:lnTo>
                    <a:lnTo>
                      <a:pt x="1" y="9"/>
                    </a:lnTo>
                    <a:lnTo>
                      <a:pt x="1" y="9"/>
                    </a:lnTo>
                    <a:lnTo>
                      <a:pt x="1" y="8"/>
                    </a:lnTo>
                    <a:lnTo>
                      <a:pt x="1" y="9"/>
                    </a:lnTo>
                    <a:lnTo>
                      <a:pt x="1" y="9"/>
                    </a:lnTo>
                    <a:lnTo>
                      <a:pt x="1" y="8"/>
                    </a:lnTo>
                    <a:lnTo>
                      <a:pt x="1" y="9"/>
                    </a:lnTo>
                    <a:lnTo>
                      <a:pt x="1" y="9"/>
                    </a:lnTo>
                    <a:lnTo>
                      <a:pt x="1" y="9"/>
                    </a:lnTo>
                    <a:lnTo>
                      <a:pt x="1" y="9"/>
                    </a:lnTo>
                    <a:lnTo>
                      <a:pt x="1" y="10"/>
                    </a:lnTo>
                    <a:lnTo>
                      <a:pt x="1" y="11"/>
                    </a:lnTo>
                    <a:lnTo>
                      <a:pt x="1" y="10"/>
                    </a:lnTo>
                    <a:lnTo>
                      <a:pt x="1" y="11"/>
                    </a:lnTo>
                    <a:lnTo>
                      <a:pt x="1" y="11"/>
                    </a:lnTo>
                    <a:lnTo>
                      <a:pt x="1" y="10"/>
                    </a:lnTo>
                    <a:lnTo>
                      <a:pt x="1" y="10"/>
                    </a:lnTo>
                    <a:lnTo>
                      <a:pt x="1" y="11"/>
                    </a:lnTo>
                    <a:lnTo>
                      <a:pt x="1" y="10"/>
                    </a:lnTo>
                    <a:lnTo>
                      <a:pt x="1" y="11"/>
                    </a:lnTo>
                    <a:lnTo>
                      <a:pt x="1" y="11"/>
                    </a:lnTo>
                    <a:lnTo>
                      <a:pt x="1" y="10"/>
                    </a:lnTo>
                    <a:lnTo>
                      <a:pt x="1" y="11"/>
                    </a:lnTo>
                    <a:lnTo>
                      <a:pt x="1" y="10"/>
                    </a:lnTo>
                    <a:lnTo>
                      <a:pt x="1" y="10"/>
                    </a:lnTo>
                    <a:lnTo>
                      <a:pt x="1" y="10"/>
                    </a:lnTo>
                    <a:lnTo>
                      <a:pt x="1" y="9"/>
                    </a:lnTo>
                    <a:lnTo>
                      <a:pt x="1" y="10"/>
                    </a:lnTo>
                    <a:lnTo>
                      <a:pt x="1" y="9"/>
                    </a:lnTo>
                    <a:lnTo>
                      <a:pt x="1" y="10"/>
                    </a:lnTo>
                    <a:lnTo>
                      <a:pt x="1" y="9"/>
                    </a:lnTo>
                    <a:lnTo>
                      <a:pt x="1" y="10"/>
                    </a:lnTo>
                    <a:lnTo>
                      <a:pt x="1" y="10"/>
                    </a:lnTo>
                    <a:lnTo>
                      <a:pt x="1" y="10"/>
                    </a:lnTo>
                    <a:lnTo>
                      <a:pt x="1" y="11"/>
                    </a:lnTo>
                    <a:lnTo>
                      <a:pt x="1" y="11"/>
                    </a:lnTo>
                    <a:lnTo>
                      <a:pt x="1" y="11"/>
                    </a:lnTo>
                    <a:lnTo>
                      <a:pt x="1" y="11"/>
                    </a:lnTo>
                    <a:lnTo>
                      <a:pt x="1" y="12"/>
                    </a:lnTo>
                    <a:lnTo>
                      <a:pt x="1" y="12"/>
                    </a:lnTo>
                    <a:lnTo>
                      <a:pt x="1" y="12"/>
                    </a:lnTo>
                    <a:lnTo>
                      <a:pt x="1" y="13"/>
                    </a:lnTo>
                    <a:lnTo>
                      <a:pt x="1" y="13"/>
                    </a:lnTo>
                    <a:lnTo>
                      <a:pt x="1" y="13"/>
                    </a:lnTo>
                    <a:lnTo>
                      <a:pt x="1" y="14"/>
                    </a:lnTo>
                    <a:lnTo>
                      <a:pt x="1" y="13"/>
                    </a:lnTo>
                    <a:lnTo>
                      <a:pt x="1" y="14"/>
                    </a:lnTo>
                    <a:lnTo>
                      <a:pt x="1" y="14"/>
                    </a:lnTo>
                    <a:lnTo>
                      <a:pt x="1" y="13"/>
                    </a:lnTo>
                    <a:lnTo>
                      <a:pt x="1" y="13"/>
                    </a:lnTo>
                    <a:lnTo>
                      <a:pt x="1" y="14"/>
                    </a:lnTo>
                    <a:lnTo>
                      <a:pt x="1" y="13"/>
                    </a:lnTo>
                    <a:lnTo>
                      <a:pt x="1" y="14"/>
                    </a:lnTo>
                    <a:lnTo>
                      <a:pt x="1" y="13"/>
                    </a:lnTo>
                    <a:lnTo>
                      <a:pt x="1" y="13"/>
                    </a:lnTo>
                    <a:lnTo>
                      <a:pt x="1" y="13"/>
                    </a:lnTo>
                    <a:lnTo>
                      <a:pt x="1" y="12"/>
                    </a:lnTo>
                    <a:lnTo>
                      <a:pt x="1" y="12"/>
                    </a:lnTo>
                    <a:lnTo>
                      <a:pt x="1" y="12"/>
                    </a:lnTo>
                    <a:lnTo>
                      <a:pt x="1" y="11"/>
                    </a:lnTo>
                    <a:lnTo>
                      <a:pt x="1" y="10"/>
                    </a:lnTo>
                    <a:lnTo>
                      <a:pt x="1" y="11"/>
                    </a:lnTo>
                    <a:lnTo>
                      <a:pt x="1" y="11"/>
                    </a:lnTo>
                    <a:lnTo>
                      <a:pt x="1" y="11"/>
                    </a:lnTo>
                    <a:lnTo>
                      <a:pt x="1" y="11"/>
                    </a:lnTo>
                    <a:lnTo>
                      <a:pt x="1" y="11"/>
                    </a:lnTo>
                    <a:lnTo>
                      <a:pt x="1" y="11"/>
                    </a:lnTo>
                    <a:lnTo>
                      <a:pt x="1" y="10"/>
                    </a:lnTo>
                    <a:lnTo>
                      <a:pt x="1" y="10"/>
                    </a:lnTo>
                    <a:lnTo>
                      <a:pt x="1" y="9"/>
                    </a:lnTo>
                    <a:lnTo>
                      <a:pt x="1" y="9"/>
                    </a:lnTo>
                    <a:lnTo>
                      <a:pt x="1" y="9"/>
                    </a:lnTo>
                    <a:lnTo>
                      <a:pt x="1" y="9"/>
                    </a:lnTo>
                    <a:lnTo>
                      <a:pt x="1" y="8"/>
                    </a:lnTo>
                    <a:lnTo>
                      <a:pt x="1" y="9"/>
                    </a:lnTo>
                    <a:lnTo>
                      <a:pt x="1" y="8"/>
                    </a:lnTo>
                    <a:lnTo>
                      <a:pt x="1" y="8"/>
                    </a:lnTo>
                    <a:lnTo>
                      <a:pt x="1" y="7"/>
                    </a:lnTo>
                    <a:lnTo>
                      <a:pt x="1" y="8"/>
                    </a:lnTo>
                    <a:lnTo>
                      <a:pt x="1" y="7"/>
                    </a:lnTo>
                    <a:lnTo>
                      <a:pt x="1" y="6"/>
                    </a:lnTo>
                    <a:lnTo>
                      <a:pt x="1" y="6"/>
                    </a:lnTo>
                    <a:lnTo>
                      <a:pt x="1" y="7"/>
                    </a:lnTo>
                    <a:lnTo>
                      <a:pt x="1" y="6"/>
                    </a:lnTo>
                    <a:lnTo>
                      <a:pt x="1" y="6"/>
                    </a:lnTo>
                    <a:lnTo>
                      <a:pt x="1" y="4"/>
                    </a:lnTo>
                    <a:lnTo>
                      <a:pt x="1" y="3"/>
                    </a:lnTo>
                    <a:lnTo>
                      <a:pt x="1" y="4"/>
                    </a:lnTo>
                    <a:lnTo>
                      <a:pt x="1" y="3"/>
                    </a:lnTo>
                    <a:lnTo>
                      <a:pt x="1" y="4"/>
                    </a:lnTo>
                    <a:lnTo>
                      <a:pt x="1" y="3"/>
                    </a:lnTo>
                    <a:lnTo>
                      <a:pt x="1" y="3"/>
                    </a:lnTo>
                    <a:lnTo>
                      <a:pt x="1" y="4"/>
                    </a:lnTo>
                    <a:lnTo>
                      <a:pt x="1" y="4"/>
                    </a:lnTo>
                    <a:lnTo>
                      <a:pt x="1" y="5"/>
                    </a:lnTo>
                    <a:lnTo>
                      <a:pt x="1" y="4"/>
                    </a:lnTo>
                    <a:lnTo>
                      <a:pt x="1" y="5"/>
                    </a:lnTo>
                    <a:lnTo>
                      <a:pt x="1" y="5"/>
                    </a:lnTo>
                    <a:lnTo>
                      <a:pt x="1" y="5"/>
                    </a:lnTo>
                    <a:lnTo>
                      <a:pt x="1" y="6"/>
                    </a:lnTo>
                    <a:lnTo>
                      <a:pt x="1" y="5"/>
                    </a:lnTo>
                    <a:lnTo>
                      <a:pt x="1" y="5"/>
                    </a:lnTo>
                    <a:lnTo>
                      <a:pt x="1" y="5"/>
                    </a:lnTo>
                    <a:lnTo>
                      <a:pt x="1" y="6"/>
                    </a:lnTo>
                    <a:lnTo>
                      <a:pt x="1" y="5"/>
                    </a:lnTo>
                    <a:lnTo>
                      <a:pt x="1" y="6"/>
                    </a:lnTo>
                    <a:lnTo>
                      <a:pt x="1" y="5"/>
                    </a:lnTo>
                    <a:lnTo>
                      <a:pt x="1" y="6"/>
                    </a:lnTo>
                    <a:lnTo>
                      <a:pt x="1" y="5"/>
                    </a:lnTo>
                    <a:lnTo>
                      <a:pt x="1" y="4"/>
                    </a:lnTo>
                    <a:lnTo>
                      <a:pt x="1" y="5"/>
                    </a:lnTo>
                    <a:lnTo>
                      <a:pt x="1" y="4"/>
                    </a:lnTo>
                    <a:lnTo>
                      <a:pt x="1" y="5"/>
                    </a:lnTo>
                    <a:lnTo>
                      <a:pt x="1" y="5"/>
                    </a:lnTo>
                    <a:lnTo>
                      <a:pt x="1" y="5"/>
                    </a:lnTo>
                    <a:lnTo>
                      <a:pt x="1" y="5"/>
                    </a:lnTo>
                    <a:lnTo>
                      <a:pt x="1" y="5"/>
                    </a:lnTo>
                    <a:lnTo>
                      <a:pt x="1" y="6"/>
                    </a:lnTo>
                    <a:lnTo>
                      <a:pt x="1" y="5"/>
                    </a:lnTo>
                    <a:lnTo>
                      <a:pt x="1" y="4"/>
                    </a:lnTo>
                    <a:lnTo>
                      <a:pt x="1" y="5"/>
                    </a:lnTo>
                    <a:lnTo>
                      <a:pt x="1" y="5"/>
                    </a:lnTo>
                    <a:lnTo>
                      <a:pt x="1" y="5"/>
                    </a:lnTo>
                    <a:lnTo>
                      <a:pt x="1" y="5"/>
                    </a:lnTo>
                    <a:lnTo>
                      <a:pt x="1" y="4"/>
                    </a:lnTo>
                    <a:lnTo>
                      <a:pt x="1" y="4"/>
                    </a:lnTo>
                    <a:lnTo>
                      <a:pt x="1" y="4"/>
                    </a:lnTo>
                    <a:lnTo>
                      <a:pt x="1" y="4"/>
                    </a:lnTo>
                    <a:lnTo>
                      <a:pt x="1" y="3"/>
                    </a:lnTo>
                    <a:lnTo>
                      <a:pt x="1" y="4"/>
                    </a:lnTo>
                    <a:lnTo>
                      <a:pt x="1" y="3"/>
                    </a:lnTo>
                    <a:lnTo>
                      <a:pt x="1" y="3"/>
                    </a:lnTo>
                    <a:lnTo>
                      <a:pt x="1" y="3"/>
                    </a:lnTo>
                    <a:lnTo>
                      <a:pt x="1" y="2"/>
                    </a:lnTo>
                    <a:lnTo>
                      <a:pt x="1" y="2"/>
                    </a:lnTo>
                    <a:lnTo>
                      <a:pt x="1" y="1"/>
                    </a:lnTo>
                    <a:lnTo>
                      <a:pt x="1" y="2"/>
                    </a:lnTo>
                    <a:lnTo>
                      <a:pt x="1" y="2"/>
                    </a:lnTo>
                    <a:lnTo>
                      <a:pt x="1" y="2"/>
                    </a:lnTo>
                    <a:lnTo>
                      <a:pt x="1" y="2"/>
                    </a:lnTo>
                    <a:lnTo>
                      <a:pt x="1" y="2"/>
                    </a:lnTo>
                    <a:lnTo>
                      <a:pt x="1" y="1"/>
                    </a:lnTo>
                    <a:lnTo>
                      <a:pt x="1" y="1"/>
                    </a:lnTo>
                    <a:lnTo>
                      <a:pt x="1" y="0"/>
                    </a:lnTo>
                    <a:lnTo>
                      <a:pt x="1" y="0"/>
                    </a:lnTo>
                    <a:lnTo>
                      <a:pt x="1" y="0"/>
                    </a:lnTo>
                    <a:lnTo>
                      <a:pt x="1" y="1"/>
                    </a:lnTo>
                    <a:lnTo>
                      <a:pt x="1" y="2"/>
                    </a:lnTo>
                    <a:lnTo>
                      <a:pt x="1" y="1"/>
                    </a:lnTo>
                    <a:lnTo>
                      <a:pt x="1" y="2"/>
                    </a:lnTo>
                    <a:lnTo>
                      <a:pt x="1" y="3"/>
                    </a:lnTo>
                    <a:lnTo>
                      <a:pt x="1" y="3"/>
                    </a:lnTo>
                    <a:lnTo>
                      <a:pt x="1" y="3"/>
                    </a:lnTo>
                    <a:lnTo>
                      <a:pt x="1" y="4"/>
                    </a:lnTo>
                    <a:lnTo>
                      <a:pt x="1" y="4"/>
                    </a:lnTo>
                    <a:lnTo>
                      <a:pt x="1" y="3"/>
                    </a:lnTo>
                    <a:lnTo>
                      <a:pt x="1" y="3"/>
                    </a:lnTo>
                    <a:lnTo>
                      <a:pt x="1" y="4"/>
                    </a:lnTo>
                    <a:lnTo>
                      <a:pt x="1" y="3"/>
                    </a:lnTo>
                    <a:lnTo>
                      <a:pt x="1" y="3"/>
                    </a:lnTo>
                    <a:lnTo>
                      <a:pt x="1" y="2"/>
                    </a:lnTo>
                    <a:lnTo>
                      <a:pt x="1" y="3"/>
                    </a:lnTo>
                    <a:lnTo>
                      <a:pt x="1" y="3"/>
                    </a:lnTo>
                    <a:lnTo>
                      <a:pt x="1" y="3"/>
                    </a:lnTo>
                    <a:lnTo>
                      <a:pt x="1" y="3"/>
                    </a:lnTo>
                    <a:lnTo>
                      <a:pt x="1" y="4"/>
                    </a:lnTo>
                    <a:lnTo>
                      <a:pt x="1" y="4"/>
                    </a:lnTo>
                    <a:lnTo>
                      <a:pt x="1" y="4"/>
                    </a:lnTo>
                    <a:lnTo>
                      <a:pt x="1" y="5"/>
                    </a:lnTo>
                    <a:lnTo>
                      <a:pt x="1" y="5"/>
                    </a:lnTo>
                    <a:lnTo>
                      <a:pt x="1" y="6"/>
                    </a:lnTo>
                    <a:lnTo>
                      <a:pt x="1" y="6"/>
                    </a:lnTo>
                    <a:lnTo>
                      <a:pt x="1" y="6"/>
                    </a:lnTo>
                    <a:lnTo>
                      <a:pt x="1" y="7"/>
                    </a:lnTo>
                    <a:lnTo>
                      <a:pt x="1" y="7"/>
                    </a:lnTo>
                    <a:lnTo>
                      <a:pt x="1" y="7"/>
                    </a:lnTo>
                    <a:lnTo>
                      <a:pt x="1" y="8"/>
                    </a:lnTo>
                    <a:lnTo>
                      <a:pt x="1" y="7"/>
                    </a:lnTo>
                    <a:lnTo>
                      <a:pt x="1" y="8"/>
                    </a:lnTo>
                    <a:lnTo>
                      <a:pt x="1" y="8"/>
                    </a:lnTo>
                    <a:lnTo>
                      <a:pt x="1" y="8"/>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8"/>
                    </a:lnTo>
                    <a:lnTo>
                      <a:pt x="1" y="9"/>
                    </a:lnTo>
                    <a:lnTo>
                      <a:pt x="1" y="9"/>
                    </a:lnTo>
                    <a:lnTo>
                      <a:pt x="1" y="9"/>
                    </a:lnTo>
                    <a:lnTo>
                      <a:pt x="1" y="8"/>
                    </a:lnTo>
                    <a:lnTo>
                      <a:pt x="1" y="8"/>
                    </a:lnTo>
                    <a:lnTo>
                      <a:pt x="1" y="8"/>
                    </a:lnTo>
                    <a:lnTo>
                      <a:pt x="1" y="9"/>
                    </a:lnTo>
                    <a:lnTo>
                      <a:pt x="1" y="8"/>
                    </a:lnTo>
                    <a:lnTo>
                      <a:pt x="1" y="7"/>
                    </a:lnTo>
                    <a:lnTo>
                      <a:pt x="1" y="7"/>
                    </a:lnTo>
                    <a:lnTo>
                      <a:pt x="1" y="6"/>
                    </a:lnTo>
                    <a:lnTo>
                      <a:pt x="1" y="7"/>
                    </a:lnTo>
                    <a:lnTo>
                      <a:pt x="1" y="6"/>
                    </a:lnTo>
                    <a:lnTo>
                      <a:pt x="1" y="6"/>
                    </a:lnTo>
                    <a:lnTo>
                      <a:pt x="1" y="7"/>
                    </a:lnTo>
                    <a:lnTo>
                      <a:pt x="1" y="7"/>
                    </a:lnTo>
                    <a:lnTo>
                      <a:pt x="1" y="7"/>
                    </a:lnTo>
                    <a:lnTo>
                      <a:pt x="1" y="7"/>
                    </a:lnTo>
                    <a:lnTo>
                      <a:pt x="1" y="8"/>
                    </a:lnTo>
                    <a:lnTo>
                      <a:pt x="1" y="7"/>
                    </a:lnTo>
                    <a:lnTo>
                      <a:pt x="1" y="8"/>
                    </a:lnTo>
                    <a:lnTo>
                      <a:pt x="1" y="8"/>
                    </a:lnTo>
                    <a:lnTo>
                      <a:pt x="1" y="9"/>
                    </a:lnTo>
                    <a:lnTo>
                      <a:pt x="1" y="8"/>
                    </a:lnTo>
                    <a:lnTo>
                      <a:pt x="1" y="9"/>
                    </a:lnTo>
                    <a:lnTo>
                      <a:pt x="1" y="9"/>
                    </a:lnTo>
                    <a:lnTo>
                      <a:pt x="1" y="9"/>
                    </a:lnTo>
                    <a:lnTo>
                      <a:pt x="1" y="8"/>
                    </a:lnTo>
                    <a:lnTo>
                      <a:pt x="1" y="8"/>
                    </a:lnTo>
                    <a:lnTo>
                      <a:pt x="1" y="7"/>
                    </a:lnTo>
                    <a:lnTo>
                      <a:pt x="1" y="8"/>
                    </a:lnTo>
                    <a:lnTo>
                      <a:pt x="1" y="8"/>
                    </a:lnTo>
                    <a:lnTo>
                      <a:pt x="1" y="8"/>
                    </a:lnTo>
                    <a:lnTo>
                      <a:pt x="1" y="9"/>
                    </a:lnTo>
                    <a:lnTo>
                      <a:pt x="1" y="8"/>
                    </a:lnTo>
                    <a:lnTo>
                      <a:pt x="1" y="8"/>
                    </a:lnTo>
                    <a:lnTo>
                      <a:pt x="1" y="8"/>
                    </a:lnTo>
                    <a:lnTo>
                      <a:pt x="1" y="9"/>
                    </a:lnTo>
                    <a:lnTo>
                      <a:pt x="1" y="8"/>
                    </a:lnTo>
                    <a:lnTo>
                      <a:pt x="1" y="9"/>
                    </a:lnTo>
                    <a:lnTo>
                      <a:pt x="1" y="8"/>
                    </a:lnTo>
                    <a:lnTo>
                      <a:pt x="1" y="8"/>
                    </a:lnTo>
                    <a:lnTo>
                      <a:pt x="1" y="9"/>
                    </a:lnTo>
                    <a:lnTo>
                      <a:pt x="1" y="8"/>
                    </a:lnTo>
                    <a:lnTo>
                      <a:pt x="1" y="8"/>
                    </a:lnTo>
                    <a:lnTo>
                      <a:pt x="1" y="9"/>
                    </a:lnTo>
                  </a:path>
                </a:pathLst>
              </a:custGeom>
              <a:noFill/>
              <a:ln w="0">
                <a:solidFill>
                  <a:srgbClr val="3366FF"/>
                </a:solidFill>
                <a:prstDash val="solid"/>
                <a:round/>
                <a:headEnd/>
                <a:tailEnd/>
              </a:ln>
            </p:spPr>
            <p:txBody>
              <a:bodyPr/>
              <a:lstStyle/>
              <a:p>
                <a:endParaRPr lang="en-GB"/>
              </a:p>
            </p:txBody>
          </p:sp>
          <p:sp>
            <p:nvSpPr>
              <p:cNvPr id="186084" name="Freeform 740"/>
              <p:cNvSpPr>
                <a:spLocks/>
              </p:cNvSpPr>
              <p:nvPr/>
            </p:nvSpPr>
            <p:spPr bwMode="auto">
              <a:xfrm>
                <a:off x="3180" y="3377"/>
                <a:ext cx="1" cy="108"/>
              </a:xfrm>
              <a:custGeom>
                <a:avLst/>
                <a:gdLst/>
                <a:ahLst/>
                <a:cxnLst>
                  <a:cxn ang="0">
                    <a:pos x="0" y="13"/>
                  </a:cxn>
                  <a:cxn ang="0">
                    <a:pos x="0" y="9"/>
                  </a:cxn>
                  <a:cxn ang="0">
                    <a:pos x="0" y="11"/>
                  </a:cxn>
                  <a:cxn ang="0">
                    <a:pos x="0" y="9"/>
                  </a:cxn>
                  <a:cxn ang="0">
                    <a:pos x="0" y="10"/>
                  </a:cxn>
                  <a:cxn ang="0">
                    <a:pos x="0" y="15"/>
                  </a:cxn>
                  <a:cxn ang="0">
                    <a:pos x="0" y="17"/>
                  </a:cxn>
                  <a:cxn ang="0">
                    <a:pos x="0" y="17"/>
                  </a:cxn>
                  <a:cxn ang="0">
                    <a:pos x="0" y="16"/>
                  </a:cxn>
                  <a:cxn ang="0">
                    <a:pos x="0" y="13"/>
                  </a:cxn>
                  <a:cxn ang="0">
                    <a:pos x="0" y="12"/>
                  </a:cxn>
                  <a:cxn ang="0">
                    <a:pos x="0" y="10"/>
                  </a:cxn>
                  <a:cxn ang="0">
                    <a:pos x="0" y="8"/>
                  </a:cxn>
                  <a:cxn ang="0">
                    <a:pos x="0" y="8"/>
                  </a:cxn>
                  <a:cxn ang="0">
                    <a:pos x="0" y="4"/>
                  </a:cxn>
                  <a:cxn ang="0">
                    <a:pos x="0" y="1"/>
                  </a:cxn>
                  <a:cxn ang="0">
                    <a:pos x="0" y="2"/>
                  </a:cxn>
                  <a:cxn ang="0">
                    <a:pos x="0" y="1"/>
                  </a:cxn>
                  <a:cxn ang="0">
                    <a:pos x="0" y="2"/>
                  </a:cxn>
                  <a:cxn ang="0">
                    <a:pos x="0" y="1"/>
                  </a:cxn>
                  <a:cxn ang="0">
                    <a:pos x="0" y="1"/>
                  </a:cxn>
                  <a:cxn ang="0">
                    <a:pos x="0" y="1"/>
                  </a:cxn>
                  <a:cxn ang="0">
                    <a:pos x="0" y="3"/>
                  </a:cxn>
                  <a:cxn ang="0">
                    <a:pos x="0" y="7"/>
                  </a:cxn>
                  <a:cxn ang="0">
                    <a:pos x="0" y="8"/>
                  </a:cxn>
                  <a:cxn ang="0">
                    <a:pos x="0" y="7"/>
                  </a:cxn>
                  <a:cxn ang="0">
                    <a:pos x="0" y="9"/>
                  </a:cxn>
                  <a:cxn ang="0">
                    <a:pos x="0" y="8"/>
                  </a:cxn>
                  <a:cxn ang="0">
                    <a:pos x="0" y="5"/>
                  </a:cxn>
                  <a:cxn ang="0">
                    <a:pos x="0" y="8"/>
                  </a:cxn>
                  <a:cxn ang="0">
                    <a:pos x="0" y="9"/>
                  </a:cxn>
                  <a:cxn ang="0">
                    <a:pos x="0" y="10"/>
                  </a:cxn>
                  <a:cxn ang="0">
                    <a:pos x="0" y="9"/>
                  </a:cxn>
                  <a:cxn ang="0">
                    <a:pos x="0" y="8"/>
                  </a:cxn>
                  <a:cxn ang="0">
                    <a:pos x="0" y="10"/>
                  </a:cxn>
                  <a:cxn ang="0">
                    <a:pos x="0" y="10"/>
                  </a:cxn>
                  <a:cxn ang="0">
                    <a:pos x="0" y="10"/>
                  </a:cxn>
                  <a:cxn ang="0">
                    <a:pos x="0" y="10"/>
                  </a:cxn>
                  <a:cxn ang="0">
                    <a:pos x="0" y="8"/>
                  </a:cxn>
                  <a:cxn ang="0">
                    <a:pos x="0" y="6"/>
                  </a:cxn>
                  <a:cxn ang="0">
                    <a:pos x="0" y="3"/>
                  </a:cxn>
                  <a:cxn ang="0">
                    <a:pos x="0" y="5"/>
                  </a:cxn>
                  <a:cxn ang="0">
                    <a:pos x="0" y="5"/>
                  </a:cxn>
                  <a:cxn ang="0">
                    <a:pos x="0" y="4"/>
                  </a:cxn>
                  <a:cxn ang="0">
                    <a:pos x="0" y="5"/>
                  </a:cxn>
                  <a:cxn ang="0">
                    <a:pos x="0" y="7"/>
                  </a:cxn>
                  <a:cxn ang="0">
                    <a:pos x="0" y="8"/>
                  </a:cxn>
                  <a:cxn ang="0">
                    <a:pos x="0" y="9"/>
                  </a:cxn>
                  <a:cxn ang="0">
                    <a:pos x="0" y="9"/>
                  </a:cxn>
                  <a:cxn ang="0">
                    <a:pos x="0" y="8"/>
                  </a:cxn>
                  <a:cxn ang="0">
                    <a:pos x="0" y="8"/>
                  </a:cxn>
                  <a:cxn ang="0">
                    <a:pos x="0" y="7"/>
                  </a:cxn>
                  <a:cxn ang="0">
                    <a:pos x="0" y="7"/>
                  </a:cxn>
                  <a:cxn ang="0">
                    <a:pos x="0" y="10"/>
                  </a:cxn>
                  <a:cxn ang="0">
                    <a:pos x="0" y="10"/>
                  </a:cxn>
                  <a:cxn ang="0">
                    <a:pos x="0" y="11"/>
                  </a:cxn>
                  <a:cxn ang="0">
                    <a:pos x="0" y="14"/>
                  </a:cxn>
                  <a:cxn ang="0">
                    <a:pos x="0" y="12"/>
                  </a:cxn>
                  <a:cxn ang="0">
                    <a:pos x="0" y="14"/>
                  </a:cxn>
                  <a:cxn ang="0">
                    <a:pos x="0" y="13"/>
                  </a:cxn>
                  <a:cxn ang="0">
                    <a:pos x="0" y="14"/>
                  </a:cxn>
                  <a:cxn ang="0">
                    <a:pos x="0" y="12"/>
                  </a:cxn>
                  <a:cxn ang="0">
                    <a:pos x="0" y="9"/>
                  </a:cxn>
                </a:cxnLst>
                <a:rect l="0" t="0" r="r" b="b"/>
                <a:pathLst>
                  <a:path h="18">
                    <a:moveTo>
                      <a:pt x="0" y="11"/>
                    </a:moveTo>
                    <a:lnTo>
                      <a:pt x="0" y="10"/>
                    </a:lnTo>
                    <a:lnTo>
                      <a:pt x="0" y="10"/>
                    </a:lnTo>
                    <a:lnTo>
                      <a:pt x="0" y="11"/>
                    </a:lnTo>
                    <a:lnTo>
                      <a:pt x="0" y="10"/>
                    </a:lnTo>
                    <a:lnTo>
                      <a:pt x="0" y="11"/>
                    </a:lnTo>
                    <a:lnTo>
                      <a:pt x="0" y="11"/>
                    </a:lnTo>
                    <a:lnTo>
                      <a:pt x="0" y="12"/>
                    </a:lnTo>
                    <a:lnTo>
                      <a:pt x="0" y="12"/>
                    </a:lnTo>
                    <a:lnTo>
                      <a:pt x="0" y="12"/>
                    </a:lnTo>
                    <a:lnTo>
                      <a:pt x="0" y="13"/>
                    </a:lnTo>
                    <a:lnTo>
                      <a:pt x="0" y="13"/>
                    </a:lnTo>
                    <a:lnTo>
                      <a:pt x="0" y="12"/>
                    </a:lnTo>
                    <a:lnTo>
                      <a:pt x="0" y="12"/>
                    </a:lnTo>
                    <a:lnTo>
                      <a:pt x="0" y="11"/>
                    </a:lnTo>
                    <a:lnTo>
                      <a:pt x="0" y="11"/>
                    </a:lnTo>
                    <a:lnTo>
                      <a:pt x="0" y="11"/>
                    </a:lnTo>
                    <a:lnTo>
                      <a:pt x="0" y="10"/>
                    </a:lnTo>
                    <a:lnTo>
                      <a:pt x="0" y="11"/>
                    </a:lnTo>
                    <a:lnTo>
                      <a:pt x="0" y="10"/>
                    </a:lnTo>
                    <a:lnTo>
                      <a:pt x="0" y="9"/>
                    </a:lnTo>
                    <a:lnTo>
                      <a:pt x="0" y="9"/>
                    </a:lnTo>
                    <a:lnTo>
                      <a:pt x="0" y="9"/>
                    </a:lnTo>
                    <a:lnTo>
                      <a:pt x="0" y="10"/>
                    </a:lnTo>
                    <a:lnTo>
                      <a:pt x="0" y="9"/>
                    </a:lnTo>
                    <a:lnTo>
                      <a:pt x="0" y="10"/>
                    </a:lnTo>
                    <a:lnTo>
                      <a:pt x="0" y="10"/>
                    </a:lnTo>
                    <a:lnTo>
                      <a:pt x="0" y="10"/>
                    </a:lnTo>
                    <a:lnTo>
                      <a:pt x="0" y="10"/>
                    </a:lnTo>
                    <a:lnTo>
                      <a:pt x="0" y="10"/>
                    </a:lnTo>
                    <a:lnTo>
                      <a:pt x="0" y="10"/>
                    </a:lnTo>
                    <a:lnTo>
                      <a:pt x="0" y="11"/>
                    </a:lnTo>
                    <a:lnTo>
                      <a:pt x="0" y="11"/>
                    </a:lnTo>
                    <a:lnTo>
                      <a:pt x="0" y="11"/>
                    </a:lnTo>
                    <a:lnTo>
                      <a:pt x="0" y="11"/>
                    </a:lnTo>
                    <a:lnTo>
                      <a:pt x="0" y="10"/>
                    </a:lnTo>
                    <a:lnTo>
                      <a:pt x="0" y="11"/>
                    </a:lnTo>
                    <a:lnTo>
                      <a:pt x="0" y="11"/>
                    </a:lnTo>
                    <a:lnTo>
                      <a:pt x="0" y="10"/>
                    </a:lnTo>
                    <a:lnTo>
                      <a:pt x="0" y="10"/>
                    </a:lnTo>
                    <a:lnTo>
                      <a:pt x="0" y="9"/>
                    </a:lnTo>
                    <a:lnTo>
                      <a:pt x="0" y="10"/>
                    </a:lnTo>
                    <a:lnTo>
                      <a:pt x="0" y="9"/>
                    </a:lnTo>
                    <a:lnTo>
                      <a:pt x="0" y="9"/>
                    </a:lnTo>
                    <a:lnTo>
                      <a:pt x="0" y="9"/>
                    </a:lnTo>
                    <a:lnTo>
                      <a:pt x="0" y="10"/>
                    </a:lnTo>
                    <a:lnTo>
                      <a:pt x="0" y="9"/>
                    </a:lnTo>
                    <a:lnTo>
                      <a:pt x="0" y="9"/>
                    </a:lnTo>
                    <a:lnTo>
                      <a:pt x="0" y="10"/>
                    </a:lnTo>
                    <a:lnTo>
                      <a:pt x="0" y="10"/>
                    </a:lnTo>
                    <a:lnTo>
                      <a:pt x="0" y="10"/>
                    </a:lnTo>
                    <a:lnTo>
                      <a:pt x="0" y="10"/>
                    </a:lnTo>
                    <a:lnTo>
                      <a:pt x="0" y="10"/>
                    </a:lnTo>
                    <a:lnTo>
                      <a:pt x="0" y="10"/>
                    </a:lnTo>
                    <a:lnTo>
                      <a:pt x="0" y="10"/>
                    </a:lnTo>
                    <a:lnTo>
                      <a:pt x="0" y="11"/>
                    </a:lnTo>
                    <a:lnTo>
                      <a:pt x="0" y="11"/>
                    </a:lnTo>
                    <a:lnTo>
                      <a:pt x="0" y="12"/>
                    </a:lnTo>
                    <a:lnTo>
                      <a:pt x="0" y="13"/>
                    </a:lnTo>
                    <a:lnTo>
                      <a:pt x="0" y="13"/>
                    </a:lnTo>
                    <a:lnTo>
                      <a:pt x="0" y="13"/>
                    </a:lnTo>
                    <a:lnTo>
                      <a:pt x="0" y="13"/>
                    </a:lnTo>
                    <a:lnTo>
                      <a:pt x="0" y="13"/>
                    </a:lnTo>
                    <a:lnTo>
                      <a:pt x="0" y="14"/>
                    </a:lnTo>
                    <a:lnTo>
                      <a:pt x="0" y="14"/>
                    </a:lnTo>
                    <a:lnTo>
                      <a:pt x="0" y="15"/>
                    </a:lnTo>
                    <a:lnTo>
                      <a:pt x="0" y="15"/>
                    </a:lnTo>
                    <a:lnTo>
                      <a:pt x="0" y="15"/>
                    </a:lnTo>
                    <a:lnTo>
                      <a:pt x="0" y="16"/>
                    </a:lnTo>
                    <a:lnTo>
                      <a:pt x="0" y="16"/>
                    </a:lnTo>
                    <a:lnTo>
                      <a:pt x="0" y="16"/>
                    </a:lnTo>
                    <a:lnTo>
                      <a:pt x="0" y="16"/>
                    </a:lnTo>
                    <a:lnTo>
                      <a:pt x="0" y="17"/>
                    </a:lnTo>
                    <a:lnTo>
                      <a:pt x="0" y="17"/>
                    </a:lnTo>
                    <a:lnTo>
                      <a:pt x="0" y="17"/>
                    </a:lnTo>
                    <a:lnTo>
                      <a:pt x="0" y="17"/>
                    </a:lnTo>
                    <a:lnTo>
                      <a:pt x="0" y="17"/>
                    </a:lnTo>
                    <a:lnTo>
                      <a:pt x="0" y="18"/>
                    </a:lnTo>
                    <a:lnTo>
                      <a:pt x="0" y="17"/>
                    </a:lnTo>
                    <a:lnTo>
                      <a:pt x="0" y="17"/>
                    </a:lnTo>
                    <a:lnTo>
                      <a:pt x="0" y="18"/>
                    </a:lnTo>
                    <a:lnTo>
                      <a:pt x="0" y="18"/>
                    </a:lnTo>
                    <a:lnTo>
                      <a:pt x="0" y="17"/>
                    </a:lnTo>
                    <a:lnTo>
                      <a:pt x="0" y="18"/>
                    </a:lnTo>
                    <a:lnTo>
                      <a:pt x="0" y="17"/>
                    </a:lnTo>
                    <a:lnTo>
                      <a:pt x="0" y="17"/>
                    </a:lnTo>
                    <a:lnTo>
                      <a:pt x="0" y="18"/>
                    </a:lnTo>
                    <a:lnTo>
                      <a:pt x="0" y="17"/>
                    </a:lnTo>
                    <a:lnTo>
                      <a:pt x="0" y="17"/>
                    </a:lnTo>
                    <a:lnTo>
                      <a:pt x="0" y="16"/>
                    </a:lnTo>
                    <a:lnTo>
                      <a:pt x="0" y="16"/>
                    </a:lnTo>
                    <a:lnTo>
                      <a:pt x="0" y="15"/>
                    </a:lnTo>
                    <a:lnTo>
                      <a:pt x="0" y="14"/>
                    </a:lnTo>
                    <a:lnTo>
                      <a:pt x="0" y="15"/>
                    </a:lnTo>
                    <a:lnTo>
                      <a:pt x="0" y="15"/>
                    </a:lnTo>
                    <a:lnTo>
                      <a:pt x="0" y="15"/>
                    </a:lnTo>
                    <a:lnTo>
                      <a:pt x="0" y="16"/>
                    </a:lnTo>
                    <a:lnTo>
                      <a:pt x="0" y="16"/>
                    </a:lnTo>
                    <a:lnTo>
                      <a:pt x="0" y="16"/>
                    </a:lnTo>
                    <a:lnTo>
                      <a:pt x="0" y="16"/>
                    </a:lnTo>
                    <a:lnTo>
                      <a:pt x="0" y="16"/>
                    </a:lnTo>
                    <a:lnTo>
                      <a:pt x="0" y="16"/>
                    </a:lnTo>
                    <a:lnTo>
                      <a:pt x="0" y="15"/>
                    </a:lnTo>
                    <a:lnTo>
                      <a:pt x="0" y="15"/>
                    </a:lnTo>
                    <a:lnTo>
                      <a:pt x="0" y="14"/>
                    </a:lnTo>
                    <a:lnTo>
                      <a:pt x="0" y="14"/>
                    </a:lnTo>
                    <a:lnTo>
                      <a:pt x="0" y="14"/>
                    </a:lnTo>
                    <a:lnTo>
                      <a:pt x="0" y="14"/>
                    </a:lnTo>
                    <a:lnTo>
                      <a:pt x="0" y="14"/>
                    </a:lnTo>
                    <a:lnTo>
                      <a:pt x="0" y="13"/>
                    </a:lnTo>
                    <a:lnTo>
                      <a:pt x="0" y="13"/>
                    </a:lnTo>
                    <a:lnTo>
                      <a:pt x="0" y="13"/>
                    </a:lnTo>
                    <a:lnTo>
                      <a:pt x="0" y="13"/>
                    </a:lnTo>
                    <a:lnTo>
                      <a:pt x="0" y="12"/>
                    </a:lnTo>
                    <a:lnTo>
                      <a:pt x="0" y="13"/>
                    </a:lnTo>
                    <a:lnTo>
                      <a:pt x="0" y="12"/>
                    </a:lnTo>
                    <a:lnTo>
                      <a:pt x="0" y="13"/>
                    </a:lnTo>
                    <a:lnTo>
                      <a:pt x="0" y="12"/>
                    </a:lnTo>
                    <a:lnTo>
                      <a:pt x="0" y="11"/>
                    </a:lnTo>
                    <a:lnTo>
                      <a:pt x="0" y="11"/>
                    </a:lnTo>
                    <a:lnTo>
                      <a:pt x="0" y="12"/>
                    </a:lnTo>
                    <a:lnTo>
                      <a:pt x="0" y="11"/>
                    </a:lnTo>
                    <a:lnTo>
                      <a:pt x="0" y="11"/>
                    </a:lnTo>
                    <a:lnTo>
                      <a:pt x="0" y="12"/>
                    </a:lnTo>
                    <a:lnTo>
                      <a:pt x="0" y="11"/>
                    </a:lnTo>
                    <a:lnTo>
                      <a:pt x="0" y="11"/>
                    </a:lnTo>
                    <a:lnTo>
                      <a:pt x="0" y="11"/>
                    </a:lnTo>
                    <a:lnTo>
                      <a:pt x="0" y="11"/>
                    </a:lnTo>
                    <a:lnTo>
                      <a:pt x="0" y="11"/>
                    </a:lnTo>
                    <a:lnTo>
                      <a:pt x="0" y="11"/>
                    </a:lnTo>
                    <a:lnTo>
                      <a:pt x="0" y="10"/>
                    </a:lnTo>
                    <a:lnTo>
                      <a:pt x="0" y="10"/>
                    </a:lnTo>
                    <a:lnTo>
                      <a:pt x="0" y="9"/>
                    </a:lnTo>
                    <a:lnTo>
                      <a:pt x="0" y="10"/>
                    </a:lnTo>
                    <a:lnTo>
                      <a:pt x="0" y="9"/>
                    </a:lnTo>
                    <a:lnTo>
                      <a:pt x="0" y="9"/>
                    </a:lnTo>
                    <a:lnTo>
                      <a:pt x="0" y="9"/>
                    </a:lnTo>
                    <a:lnTo>
                      <a:pt x="0" y="8"/>
                    </a:lnTo>
                    <a:lnTo>
                      <a:pt x="0" y="8"/>
                    </a:lnTo>
                    <a:lnTo>
                      <a:pt x="0" y="8"/>
                    </a:lnTo>
                    <a:lnTo>
                      <a:pt x="0" y="8"/>
                    </a:lnTo>
                    <a:lnTo>
                      <a:pt x="0" y="7"/>
                    </a:lnTo>
                    <a:lnTo>
                      <a:pt x="0" y="8"/>
                    </a:lnTo>
                    <a:lnTo>
                      <a:pt x="0" y="8"/>
                    </a:lnTo>
                    <a:lnTo>
                      <a:pt x="0" y="8"/>
                    </a:lnTo>
                    <a:lnTo>
                      <a:pt x="0" y="8"/>
                    </a:lnTo>
                    <a:lnTo>
                      <a:pt x="0" y="8"/>
                    </a:lnTo>
                    <a:lnTo>
                      <a:pt x="0" y="9"/>
                    </a:lnTo>
                    <a:lnTo>
                      <a:pt x="0" y="9"/>
                    </a:lnTo>
                    <a:lnTo>
                      <a:pt x="0" y="8"/>
                    </a:lnTo>
                    <a:lnTo>
                      <a:pt x="0" y="8"/>
                    </a:lnTo>
                    <a:lnTo>
                      <a:pt x="0" y="8"/>
                    </a:lnTo>
                    <a:lnTo>
                      <a:pt x="0" y="8"/>
                    </a:lnTo>
                    <a:lnTo>
                      <a:pt x="0" y="8"/>
                    </a:lnTo>
                    <a:lnTo>
                      <a:pt x="0" y="7"/>
                    </a:lnTo>
                    <a:lnTo>
                      <a:pt x="0" y="7"/>
                    </a:lnTo>
                    <a:lnTo>
                      <a:pt x="0" y="6"/>
                    </a:lnTo>
                    <a:lnTo>
                      <a:pt x="0" y="6"/>
                    </a:lnTo>
                    <a:lnTo>
                      <a:pt x="0" y="6"/>
                    </a:lnTo>
                    <a:lnTo>
                      <a:pt x="0" y="6"/>
                    </a:lnTo>
                    <a:lnTo>
                      <a:pt x="0" y="5"/>
                    </a:lnTo>
                    <a:lnTo>
                      <a:pt x="0" y="6"/>
                    </a:lnTo>
                    <a:lnTo>
                      <a:pt x="0" y="5"/>
                    </a:lnTo>
                    <a:lnTo>
                      <a:pt x="0" y="5"/>
                    </a:lnTo>
                    <a:lnTo>
                      <a:pt x="0" y="4"/>
                    </a:lnTo>
                    <a:lnTo>
                      <a:pt x="0" y="3"/>
                    </a:lnTo>
                    <a:lnTo>
                      <a:pt x="0" y="4"/>
                    </a:lnTo>
                    <a:lnTo>
                      <a:pt x="0" y="3"/>
                    </a:lnTo>
                    <a:lnTo>
                      <a:pt x="0" y="4"/>
                    </a:lnTo>
                    <a:lnTo>
                      <a:pt x="0" y="3"/>
                    </a:lnTo>
                    <a:lnTo>
                      <a:pt x="0" y="2"/>
                    </a:lnTo>
                    <a:lnTo>
                      <a:pt x="0" y="1"/>
                    </a:lnTo>
                    <a:lnTo>
                      <a:pt x="0" y="1"/>
                    </a:lnTo>
                    <a:lnTo>
                      <a:pt x="0" y="1"/>
                    </a:lnTo>
                    <a:lnTo>
                      <a:pt x="0" y="0"/>
                    </a:lnTo>
                    <a:lnTo>
                      <a:pt x="0" y="1"/>
                    </a:lnTo>
                    <a:lnTo>
                      <a:pt x="0" y="1"/>
                    </a:lnTo>
                    <a:lnTo>
                      <a:pt x="0" y="1"/>
                    </a:lnTo>
                    <a:lnTo>
                      <a:pt x="0" y="1"/>
                    </a:lnTo>
                    <a:lnTo>
                      <a:pt x="0" y="1"/>
                    </a:lnTo>
                    <a:lnTo>
                      <a:pt x="0" y="2"/>
                    </a:lnTo>
                    <a:lnTo>
                      <a:pt x="0" y="2"/>
                    </a:lnTo>
                    <a:lnTo>
                      <a:pt x="0" y="3"/>
                    </a:lnTo>
                    <a:lnTo>
                      <a:pt x="0" y="2"/>
                    </a:lnTo>
                    <a:lnTo>
                      <a:pt x="0" y="3"/>
                    </a:lnTo>
                    <a:lnTo>
                      <a:pt x="0" y="3"/>
                    </a:lnTo>
                    <a:lnTo>
                      <a:pt x="0" y="2"/>
                    </a:lnTo>
                    <a:lnTo>
                      <a:pt x="0" y="2"/>
                    </a:lnTo>
                    <a:lnTo>
                      <a:pt x="0" y="1"/>
                    </a:lnTo>
                    <a:lnTo>
                      <a:pt x="0" y="2"/>
                    </a:lnTo>
                    <a:lnTo>
                      <a:pt x="0" y="2"/>
                    </a:lnTo>
                    <a:lnTo>
                      <a:pt x="0" y="2"/>
                    </a:lnTo>
                    <a:lnTo>
                      <a:pt x="0" y="2"/>
                    </a:lnTo>
                    <a:lnTo>
                      <a:pt x="0" y="2"/>
                    </a:lnTo>
                    <a:lnTo>
                      <a:pt x="0" y="1"/>
                    </a:lnTo>
                    <a:lnTo>
                      <a:pt x="0" y="1"/>
                    </a:lnTo>
                    <a:lnTo>
                      <a:pt x="0" y="1"/>
                    </a:lnTo>
                    <a:lnTo>
                      <a:pt x="0" y="1"/>
                    </a:lnTo>
                    <a:lnTo>
                      <a:pt x="0" y="1"/>
                    </a:lnTo>
                    <a:lnTo>
                      <a:pt x="0" y="0"/>
                    </a:lnTo>
                    <a:lnTo>
                      <a:pt x="0" y="0"/>
                    </a:lnTo>
                    <a:lnTo>
                      <a:pt x="0" y="0"/>
                    </a:lnTo>
                    <a:lnTo>
                      <a:pt x="0" y="0"/>
                    </a:lnTo>
                    <a:lnTo>
                      <a:pt x="0" y="0"/>
                    </a:lnTo>
                    <a:lnTo>
                      <a:pt x="0" y="0"/>
                    </a:lnTo>
                    <a:lnTo>
                      <a:pt x="0" y="1"/>
                    </a:lnTo>
                    <a:lnTo>
                      <a:pt x="0" y="1"/>
                    </a:lnTo>
                    <a:lnTo>
                      <a:pt x="0" y="1"/>
                    </a:lnTo>
                    <a:lnTo>
                      <a:pt x="0" y="2"/>
                    </a:lnTo>
                    <a:lnTo>
                      <a:pt x="0" y="1"/>
                    </a:lnTo>
                    <a:lnTo>
                      <a:pt x="0" y="1"/>
                    </a:lnTo>
                    <a:lnTo>
                      <a:pt x="0" y="2"/>
                    </a:lnTo>
                    <a:lnTo>
                      <a:pt x="0" y="1"/>
                    </a:lnTo>
                    <a:lnTo>
                      <a:pt x="0" y="3"/>
                    </a:lnTo>
                    <a:lnTo>
                      <a:pt x="0" y="2"/>
                    </a:lnTo>
                    <a:lnTo>
                      <a:pt x="0" y="3"/>
                    </a:lnTo>
                    <a:lnTo>
                      <a:pt x="0" y="2"/>
                    </a:lnTo>
                    <a:lnTo>
                      <a:pt x="0" y="2"/>
                    </a:lnTo>
                    <a:lnTo>
                      <a:pt x="0" y="1"/>
                    </a:lnTo>
                    <a:lnTo>
                      <a:pt x="0" y="1"/>
                    </a:lnTo>
                    <a:lnTo>
                      <a:pt x="0" y="1"/>
                    </a:lnTo>
                    <a:lnTo>
                      <a:pt x="0" y="2"/>
                    </a:lnTo>
                    <a:lnTo>
                      <a:pt x="0" y="2"/>
                    </a:lnTo>
                    <a:lnTo>
                      <a:pt x="0" y="1"/>
                    </a:lnTo>
                    <a:lnTo>
                      <a:pt x="0" y="1"/>
                    </a:lnTo>
                    <a:lnTo>
                      <a:pt x="0" y="1"/>
                    </a:lnTo>
                    <a:lnTo>
                      <a:pt x="0" y="2"/>
                    </a:lnTo>
                    <a:lnTo>
                      <a:pt x="0" y="2"/>
                    </a:lnTo>
                    <a:lnTo>
                      <a:pt x="0" y="2"/>
                    </a:lnTo>
                    <a:lnTo>
                      <a:pt x="0" y="2"/>
                    </a:lnTo>
                    <a:lnTo>
                      <a:pt x="0" y="1"/>
                    </a:lnTo>
                    <a:lnTo>
                      <a:pt x="0" y="1"/>
                    </a:lnTo>
                    <a:lnTo>
                      <a:pt x="0" y="1"/>
                    </a:lnTo>
                    <a:lnTo>
                      <a:pt x="0" y="0"/>
                    </a:lnTo>
                    <a:lnTo>
                      <a:pt x="0" y="1"/>
                    </a:lnTo>
                    <a:lnTo>
                      <a:pt x="0" y="0"/>
                    </a:lnTo>
                    <a:lnTo>
                      <a:pt x="0" y="1"/>
                    </a:lnTo>
                    <a:lnTo>
                      <a:pt x="0" y="1"/>
                    </a:lnTo>
                    <a:lnTo>
                      <a:pt x="0" y="2"/>
                    </a:lnTo>
                    <a:lnTo>
                      <a:pt x="0" y="1"/>
                    </a:lnTo>
                    <a:lnTo>
                      <a:pt x="0" y="2"/>
                    </a:lnTo>
                    <a:lnTo>
                      <a:pt x="0" y="1"/>
                    </a:lnTo>
                    <a:lnTo>
                      <a:pt x="0" y="1"/>
                    </a:lnTo>
                    <a:lnTo>
                      <a:pt x="0" y="0"/>
                    </a:lnTo>
                    <a:lnTo>
                      <a:pt x="0" y="0"/>
                    </a:lnTo>
                    <a:lnTo>
                      <a:pt x="0" y="0"/>
                    </a:lnTo>
                    <a:lnTo>
                      <a:pt x="0" y="0"/>
                    </a:lnTo>
                    <a:lnTo>
                      <a:pt x="0" y="1"/>
                    </a:lnTo>
                    <a:lnTo>
                      <a:pt x="0" y="1"/>
                    </a:lnTo>
                    <a:lnTo>
                      <a:pt x="0" y="2"/>
                    </a:lnTo>
                    <a:lnTo>
                      <a:pt x="0" y="1"/>
                    </a:lnTo>
                    <a:lnTo>
                      <a:pt x="0" y="2"/>
                    </a:lnTo>
                    <a:lnTo>
                      <a:pt x="0" y="3"/>
                    </a:lnTo>
                    <a:lnTo>
                      <a:pt x="0" y="3"/>
                    </a:lnTo>
                    <a:lnTo>
                      <a:pt x="0" y="3"/>
                    </a:lnTo>
                    <a:lnTo>
                      <a:pt x="0" y="4"/>
                    </a:lnTo>
                    <a:lnTo>
                      <a:pt x="0" y="5"/>
                    </a:lnTo>
                    <a:lnTo>
                      <a:pt x="0" y="5"/>
                    </a:lnTo>
                    <a:lnTo>
                      <a:pt x="0" y="5"/>
                    </a:lnTo>
                    <a:lnTo>
                      <a:pt x="0" y="6"/>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9"/>
                    </a:lnTo>
                    <a:lnTo>
                      <a:pt x="0" y="8"/>
                    </a:lnTo>
                    <a:lnTo>
                      <a:pt x="0" y="8"/>
                    </a:lnTo>
                    <a:lnTo>
                      <a:pt x="0" y="8"/>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7"/>
                    </a:lnTo>
                    <a:lnTo>
                      <a:pt x="0" y="6"/>
                    </a:lnTo>
                    <a:lnTo>
                      <a:pt x="0" y="7"/>
                    </a:lnTo>
                    <a:lnTo>
                      <a:pt x="0" y="8"/>
                    </a:lnTo>
                    <a:lnTo>
                      <a:pt x="0" y="7"/>
                    </a:lnTo>
                    <a:lnTo>
                      <a:pt x="0" y="7"/>
                    </a:lnTo>
                    <a:lnTo>
                      <a:pt x="0" y="8"/>
                    </a:lnTo>
                    <a:lnTo>
                      <a:pt x="0" y="8"/>
                    </a:lnTo>
                    <a:lnTo>
                      <a:pt x="0" y="9"/>
                    </a:lnTo>
                    <a:lnTo>
                      <a:pt x="0" y="9"/>
                    </a:lnTo>
                    <a:lnTo>
                      <a:pt x="0" y="9"/>
                    </a:lnTo>
                    <a:lnTo>
                      <a:pt x="0" y="9"/>
                    </a:lnTo>
                    <a:lnTo>
                      <a:pt x="0" y="9"/>
                    </a:lnTo>
                    <a:lnTo>
                      <a:pt x="0" y="9"/>
                    </a:lnTo>
                    <a:lnTo>
                      <a:pt x="0" y="10"/>
                    </a:lnTo>
                    <a:lnTo>
                      <a:pt x="0" y="9"/>
                    </a:lnTo>
                    <a:lnTo>
                      <a:pt x="0" y="9"/>
                    </a:lnTo>
                    <a:lnTo>
                      <a:pt x="0" y="8"/>
                    </a:lnTo>
                    <a:lnTo>
                      <a:pt x="0" y="8"/>
                    </a:lnTo>
                    <a:lnTo>
                      <a:pt x="0" y="8"/>
                    </a:lnTo>
                    <a:lnTo>
                      <a:pt x="0" y="7"/>
                    </a:lnTo>
                    <a:lnTo>
                      <a:pt x="0" y="7"/>
                    </a:lnTo>
                    <a:lnTo>
                      <a:pt x="0" y="7"/>
                    </a:lnTo>
                    <a:lnTo>
                      <a:pt x="0" y="7"/>
                    </a:lnTo>
                    <a:lnTo>
                      <a:pt x="0" y="6"/>
                    </a:lnTo>
                    <a:lnTo>
                      <a:pt x="0" y="7"/>
                    </a:lnTo>
                    <a:lnTo>
                      <a:pt x="0" y="7"/>
                    </a:lnTo>
                    <a:lnTo>
                      <a:pt x="0" y="6"/>
                    </a:lnTo>
                    <a:lnTo>
                      <a:pt x="0" y="6"/>
                    </a:lnTo>
                    <a:lnTo>
                      <a:pt x="0" y="6"/>
                    </a:lnTo>
                    <a:lnTo>
                      <a:pt x="0" y="5"/>
                    </a:lnTo>
                    <a:lnTo>
                      <a:pt x="0" y="6"/>
                    </a:lnTo>
                    <a:lnTo>
                      <a:pt x="0" y="6"/>
                    </a:lnTo>
                    <a:lnTo>
                      <a:pt x="0" y="6"/>
                    </a:lnTo>
                    <a:lnTo>
                      <a:pt x="0" y="7"/>
                    </a:lnTo>
                    <a:lnTo>
                      <a:pt x="0" y="7"/>
                    </a:lnTo>
                    <a:lnTo>
                      <a:pt x="0" y="7"/>
                    </a:lnTo>
                    <a:lnTo>
                      <a:pt x="0" y="6"/>
                    </a:lnTo>
                    <a:lnTo>
                      <a:pt x="0" y="7"/>
                    </a:lnTo>
                    <a:lnTo>
                      <a:pt x="0" y="7"/>
                    </a:lnTo>
                    <a:lnTo>
                      <a:pt x="0" y="8"/>
                    </a:lnTo>
                    <a:lnTo>
                      <a:pt x="0" y="8"/>
                    </a:lnTo>
                    <a:lnTo>
                      <a:pt x="0" y="8"/>
                    </a:lnTo>
                    <a:lnTo>
                      <a:pt x="0" y="8"/>
                    </a:lnTo>
                    <a:lnTo>
                      <a:pt x="0" y="8"/>
                    </a:lnTo>
                    <a:lnTo>
                      <a:pt x="0" y="8"/>
                    </a:lnTo>
                    <a:lnTo>
                      <a:pt x="0" y="8"/>
                    </a:lnTo>
                    <a:lnTo>
                      <a:pt x="0" y="9"/>
                    </a:lnTo>
                    <a:lnTo>
                      <a:pt x="0" y="8"/>
                    </a:lnTo>
                    <a:lnTo>
                      <a:pt x="0" y="8"/>
                    </a:lnTo>
                    <a:lnTo>
                      <a:pt x="0" y="9"/>
                    </a:lnTo>
                    <a:lnTo>
                      <a:pt x="0" y="9"/>
                    </a:lnTo>
                    <a:lnTo>
                      <a:pt x="0" y="9"/>
                    </a:lnTo>
                    <a:lnTo>
                      <a:pt x="0" y="10"/>
                    </a:lnTo>
                    <a:lnTo>
                      <a:pt x="0" y="9"/>
                    </a:lnTo>
                    <a:lnTo>
                      <a:pt x="0" y="9"/>
                    </a:lnTo>
                    <a:lnTo>
                      <a:pt x="0" y="10"/>
                    </a:lnTo>
                    <a:lnTo>
                      <a:pt x="0" y="9"/>
                    </a:lnTo>
                    <a:lnTo>
                      <a:pt x="0" y="10"/>
                    </a:lnTo>
                    <a:lnTo>
                      <a:pt x="0" y="9"/>
                    </a:lnTo>
                    <a:lnTo>
                      <a:pt x="0" y="10"/>
                    </a:lnTo>
                    <a:lnTo>
                      <a:pt x="0" y="10"/>
                    </a:lnTo>
                    <a:lnTo>
                      <a:pt x="0" y="10"/>
                    </a:lnTo>
                    <a:lnTo>
                      <a:pt x="0" y="10"/>
                    </a:lnTo>
                    <a:lnTo>
                      <a:pt x="0" y="9"/>
                    </a:lnTo>
                    <a:lnTo>
                      <a:pt x="0" y="10"/>
                    </a:lnTo>
                    <a:lnTo>
                      <a:pt x="0" y="10"/>
                    </a:lnTo>
                    <a:lnTo>
                      <a:pt x="0" y="10"/>
                    </a:lnTo>
                    <a:lnTo>
                      <a:pt x="0" y="10"/>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9"/>
                    </a:lnTo>
                    <a:lnTo>
                      <a:pt x="0" y="9"/>
                    </a:lnTo>
                    <a:lnTo>
                      <a:pt x="0" y="9"/>
                    </a:lnTo>
                    <a:lnTo>
                      <a:pt x="0" y="10"/>
                    </a:lnTo>
                    <a:lnTo>
                      <a:pt x="0" y="9"/>
                    </a:lnTo>
                    <a:lnTo>
                      <a:pt x="0" y="10"/>
                    </a:lnTo>
                    <a:lnTo>
                      <a:pt x="0" y="10"/>
                    </a:lnTo>
                    <a:lnTo>
                      <a:pt x="0" y="10"/>
                    </a:lnTo>
                    <a:lnTo>
                      <a:pt x="0" y="10"/>
                    </a:lnTo>
                    <a:lnTo>
                      <a:pt x="0" y="9"/>
                    </a:lnTo>
                    <a:lnTo>
                      <a:pt x="0" y="10"/>
                    </a:lnTo>
                    <a:lnTo>
                      <a:pt x="0" y="10"/>
                    </a:lnTo>
                    <a:lnTo>
                      <a:pt x="0" y="10"/>
                    </a:lnTo>
                    <a:lnTo>
                      <a:pt x="0" y="11"/>
                    </a:lnTo>
                    <a:lnTo>
                      <a:pt x="0" y="11"/>
                    </a:lnTo>
                    <a:lnTo>
                      <a:pt x="0" y="11"/>
                    </a:lnTo>
                    <a:lnTo>
                      <a:pt x="0" y="10"/>
                    </a:lnTo>
                    <a:lnTo>
                      <a:pt x="0" y="11"/>
                    </a:lnTo>
                    <a:lnTo>
                      <a:pt x="0" y="10"/>
                    </a:lnTo>
                    <a:lnTo>
                      <a:pt x="0" y="10"/>
                    </a:lnTo>
                    <a:lnTo>
                      <a:pt x="0" y="9"/>
                    </a:lnTo>
                    <a:lnTo>
                      <a:pt x="0" y="10"/>
                    </a:lnTo>
                    <a:lnTo>
                      <a:pt x="0" y="10"/>
                    </a:lnTo>
                    <a:lnTo>
                      <a:pt x="0" y="10"/>
                    </a:lnTo>
                    <a:lnTo>
                      <a:pt x="0" y="10"/>
                    </a:lnTo>
                    <a:lnTo>
                      <a:pt x="0" y="10"/>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7"/>
                    </a:lnTo>
                    <a:lnTo>
                      <a:pt x="0" y="7"/>
                    </a:lnTo>
                    <a:lnTo>
                      <a:pt x="0" y="6"/>
                    </a:lnTo>
                    <a:lnTo>
                      <a:pt x="0" y="6"/>
                    </a:lnTo>
                    <a:lnTo>
                      <a:pt x="0" y="6"/>
                    </a:lnTo>
                    <a:lnTo>
                      <a:pt x="0" y="5"/>
                    </a:lnTo>
                    <a:lnTo>
                      <a:pt x="0" y="6"/>
                    </a:lnTo>
                    <a:lnTo>
                      <a:pt x="0" y="5"/>
                    </a:lnTo>
                    <a:lnTo>
                      <a:pt x="0" y="5"/>
                    </a:lnTo>
                    <a:lnTo>
                      <a:pt x="0" y="5"/>
                    </a:lnTo>
                    <a:lnTo>
                      <a:pt x="0" y="4"/>
                    </a:lnTo>
                    <a:lnTo>
                      <a:pt x="0" y="4"/>
                    </a:lnTo>
                    <a:lnTo>
                      <a:pt x="0" y="5"/>
                    </a:lnTo>
                    <a:lnTo>
                      <a:pt x="0" y="4"/>
                    </a:lnTo>
                    <a:lnTo>
                      <a:pt x="0" y="4"/>
                    </a:lnTo>
                    <a:lnTo>
                      <a:pt x="0" y="4"/>
                    </a:lnTo>
                    <a:lnTo>
                      <a:pt x="0" y="3"/>
                    </a:lnTo>
                    <a:lnTo>
                      <a:pt x="0" y="3"/>
                    </a:lnTo>
                    <a:lnTo>
                      <a:pt x="0" y="4"/>
                    </a:lnTo>
                    <a:lnTo>
                      <a:pt x="0" y="4"/>
                    </a:lnTo>
                    <a:lnTo>
                      <a:pt x="0" y="5"/>
                    </a:lnTo>
                    <a:lnTo>
                      <a:pt x="0" y="4"/>
                    </a:lnTo>
                    <a:lnTo>
                      <a:pt x="0" y="5"/>
                    </a:lnTo>
                    <a:lnTo>
                      <a:pt x="0" y="5"/>
                    </a:lnTo>
                    <a:lnTo>
                      <a:pt x="0" y="5"/>
                    </a:lnTo>
                    <a:lnTo>
                      <a:pt x="0" y="5"/>
                    </a:lnTo>
                    <a:lnTo>
                      <a:pt x="0" y="4"/>
                    </a:lnTo>
                    <a:lnTo>
                      <a:pt x="0" y="4"/>
                    </a:lnTo>
                    <a:lnTo>
                      <a:pt x="0" y="5"/>
                    </a:lnTo>
                    <a:lnTo>
                      <a:pt x="0" y="4"/>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4"/>
                    </a:lnTo>
                    <a:lnTo>
                      <a:pt x="0" y="3"/>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6"/>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10"/>
                    </a:lnTo>
                    <a:lnTo>
                      <a:pt x="0" y="10"/>
                    </a:lnTo>
                    <a:lnTo>
                      <a:pt x="0" y="10"/>
                    </a:lnTo>
                    <a:lnTo>
                      <a:pt x="0" y="10"/>
                    </a:lnTo>
                    <a:lnTo>
                      <a:pt x="0" y="10"/>
                    </a:lnTo>
                    <a:lnTo>
                      <a:pt x="0" y="10"/>
                    </a:lnTo>
                    <a:lnTo>
                      <a:pt x="0" y="9"/>
                    </a:lnTo>
                    <a:lnTo>
                      <a:pt x="0" y="10"/>
                    </a:lnTo>
                    <a:lnTo>
                      <a:pt x="0" y="9"/>
                    </a:lnTo>
                    <a:lnTo>
                      <a:pt x="0" y="9"/>
                    </a:lnTo>
                    <a:lnTo>
                      <a:pt x="0" y="8"/>
                    </a:lnTo>
                    <a:lnTo>
                      <a:pt x="0" y="9"/>
                    </a:lnTo>
                    <a:lnTo>
                      <a:pt x="0" y="8"/>
                    </a:lnTo>
                    <a:lnTo>
                      <a:pt x="0" y="8"/>
                    </a:lnTo>
                    <a:lnTo>
                      <a:pt x="0" y="8"/>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8"/>
                    </a:lnTo>
                    <a:lnTo>
                      <a:pt x="0" y="9"/>
                    </a:lnTo>
                    <a:lnTo>
                      <a:pt x="0" y="8"/>
                    </a:lnTo>
                    <a:lnTo>
                      <a:pt x="0" y="8"/>
                    </a:lnTo>
                    <a:lnTo>
                      <a:pt x="0" y="8"/>
                    </a:lnTo>
                    <a:lnTo>
                      <a:pt x="0" y="7"/>
                    </a:lnTo>
                    <a:lnTo>
                      <a:pt x="0" y="7"/>
                    </a:lnTo>
                    <a:lnTo>
                      <a:pt x="0" y="8"/>
                    </a:lnTo>
                    <a:lnTo>
                      <a:pt x="0" y="8"/>
                    </a:lnTo>
                    <a:lnTo>
                      <a:pt x="0" y="7"/>
                    </a:lnTo>
                    <a:lnTo>
                      <a:pt x="0" y="8"/>
                    </a:lnTo>
                    <a:lnTo>
                      <a:pt x="0" y="8"/>
                    </a:lnTo>
                    <a:lnTo>
                      <a:pt x="0" y="7"/>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11"/>
                    </a:lnTo>
                    <a:lnTo>
                      <a:pt x="0" y="10"/>
                    </a:lnTo>
                    <a:lnTo>
                      <a:pt x="0" y="11"/>
                    </a:lnTo>
                    <a:lnTo>
                      <a:pt x="0" y="10"/>
                    </a:lnTo>
                    <a:lnTo>
                      <a:pt x="0" y="10"/>
                    </a:lnTo>
                    <a:lnTo>
                      <a:pt x="0" y="10"/>
                    </a:lnTo>
                    <a:lnTo>
                      <a:pt x="0" y="10"/>
                    </a:lnTo>
                    <a:lnTo>
                      <a:pt x="0" y="10"/>
                    </a:lnTo>
                    <a:lnTo>
                      <a:pt x="0" y="11"/>
                    </a:lnTo>
                    <a:lnTo>
                      <a:pt x="0" y="10"/>
                    </a:lnTo>
                    <a:lnTo>
                      <a:pt x="0" y="10"/>
                    </a:lnTo>
                    <a:lnTo>
                      <a:pt x="0" y="9"/>
                    </a:lnTo>
                    <a:lnTo>
                      <a:pt x="0" y="10"/>
                    </a:lnTo>
                    <a:lnTo>
                      <a:pt x="0" y="10"/>
                    </a:lnTo>
                    <a:lnTo>
                      <a:pt x="0" y="10"/>
                    </a:lnTo>
                    <a:lnTo>
                      <a:pt x="0" y="10"/>
                    </a:lnTo>
                    <a:lnTo>
                      <a:pt x="0" y="10"/>
                    </a:lnTo>
                    <a:lnTo>
                      <a:pt x="0" y="11"/>
                    </a:lnTo>
                    <a:lnTo>
                      <a:pt x="0" y="11"/>
                    </a:lnTo>
                    <a:lnTo>
                      <a:pt x="0" y="11"/>
                    </a:lnTo>
                    <a:lnTo>
                      <a:pt x="0" y="12"/>
                    </a:lnTo>
                    <a:lnTo>
                      <a:pt x="0" y="13"/>
                    </a:lnTo>
                    <a:lnTo>
                      <a:pt x="0" y="13"/>
                    </a:lnTo>
                    <a:lnTo>
                      <a:pt x="0" y="13"/>
                    </a:lnTo>
                    <a:lnTo>
                      <a:pt x="0" y="13"/>
                    </a:lnTo>
                    <a:lnTo>
                      <a:pt x="0" y="13"/>
                    </a:lnTo>
                    <a:lnTo>
                      <a:pt x="0" y="13"/>
                    </a:lnTo>
                    <a:lnTo>
                      <a:pt x="0" y="13"/>
                    </a:lnTo>
                    <a:lnTo>
                      <a:pt x="0" y="14"/>
                    </a:lnTo>
                    <a:lnTo>
                      <a:pt x="0" y="13"/>
                    </a:lnTo>
                    <a:lnTo>
                      <a:pt x="0" y="13"/>
                    </a:lnTo>
                    <a:lnTo>
                      <a:pt x="0" y="12"/>
                    </a:lnTo>
                    <a:lnTo>
                      <a:pt x="0" y="11"/>
                    </a:lnTo>
                    <a:lnTo>
                      <a:pt x="0" y="12"/>
                    </a:lnTo>
                    <a:lnTo>
                      <a:pt x="0" y="12"/>
                    </a:lnTo>
                    <a:lnTo>
                      <a:pt x="0" y="11"/>
                    </a:lnTo>
                    <a:lnTo>
                      <a:pt x="0" y="11"/>
                    </a:lnTo>
                    <a:lnTo>
                      <a:pt x="0" y="10"/>
                    </a:lnTo>
                    <a:lnTo>
                      <a:pt x="0" y="11"/>
                    </a:lnTo>
                    <a:lnTo>
                      <a:pt x="0" y="12"/>
                    </a:lnTo>
                    <a:lnTo>
                      <a:pt x="0" y="13"/>
                    </a:lnTo>
                    <a:lnTo>
                      <a:pt x="0" y="13"/>
                    </a:lnTo>
                    <a:lnTo>
                      <a:pt x="0" y="13"/>
                    </a:lnTo>
                    <a:lnTo>
                      <a:pt x="0" y="14"/>
                    </a:lnTo>
                    <a:lnTo>
                      <a:pt x="0" y="14"/>
                    </a:lnTo>
                    <a:lnTo>
                      <a:pt x="0" y="14"/>
                    </a:lnTo>
                    <a:lnTo>
                      <a:pt x="0" y="14"/>
                    </a:lnTo>
                    <a:lnTo>
                      <a:pt x="0" y="15"/>
                    </a:lnTo>
                    <a:lnTo>
                      <a:pt x="0" y="14"/>
                    </a:lnTo>
                    <a:lnTo>
                      <a:pt x="0" y="15"/>
                    </a:lnTo>
                    <a:lnTo>
                      <a:pt x="0" y="14"/>
                    </a:lnTo>
                    <a:lnTo>
                      <a:pt x="0" y="14"/>
                    </a:lnTo>
                    <a:lnTo>
                      <a:pt x="0" y="13"/>
                    </a:lnTo>
                    <a:lnTo>
                      <a:pt x="0" y="14"/>
                    </a:lnTo>
                    <a:lnTo>
                      <a:pt x="0" y="14"/>
                    </a:lnTo>
                    <a:lnTo>
                      <a:pt x="0" y="13"/>
                    </a:lnTo>
                    <a:lnTo>
                      <a:pt x="0" y="13"/>
                    </a:lnTo>
                    <a:lnTo>
                      <a:pt x="0" y="13"/>
                    </a:lnTo>
                    <a:lnTo>
                      <a:pt x="0" y="14"/>
                    </a:lnTo>
                    <a:lnTo>
                      <a:pt x="0" y="13"/>
                    </a:lnTo>
                    <a:lnTo>
                      <a:pt x="0" y="14"/>
                    </a:lnTo>
                    <a:lnTo>
                      <a:pt x="0" y="13"/>
                    </a:lnTo>
                    <a:lnTo>
                      <a:pt x="0" y="13"/>
                    </a:lnTo>
                    <a:lnTo>
                      <a:pt x="0" y="14"/>
                    </a:lnTo>
                    <a:lnTo>
                      <a:pt x="0" y="13"/>
                    </a:lnTo>
                    <a:lnTo>
                      <a:pt x="0" y="14"/>
                    </a:lnTo>
                    <a:lnTo>
                      <a:pt x="0" y="14"/>
                    </a:lnTo>
                    <a:lnTo>
                      <a:pt x="0" y="14"/>
                    </a:lnTo>
                    <a:lnTo>
                      <a:pt x="0" y="14"/>
                    </a:lnTo>
                    <a:lnTo>
                      <a:pt x="0" y="14"/>
                    </a:lnTo>
                    <a:lnTo>
                      <a:pt x="0" y="14"/>
                    </a:lnTo>
                    <a:lnTo>
                      <a:pt x="0" y="14"/>
                    </a:lnTo>
                    <a:lnTo>
                      <a:pt x="0" y="14"/>
                    </a:lnTo>
                    <a:lnTo>
                      <a:pt x="0" y="14"/>
                    </a:lnTo>
                    <a:lnTo>
                      <a:pt x="0" y="13"/>
                    </a:lnTo>
                    <a:lnTo>
                      <a:pt x="0" y="13"/>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1"/>
                    </a:lnTo>
                    <a:lnTo>
                      <a:pt x="0" y="11"/>
                    </a:lnTo>
                    <a:lnTo>
                      <a:pt x="0" y="10"/>
                    </a:lnTo>
                    <a:lnTo>
                      <a:pt x="0" y="11"/>
                    </a:lnTo>
                    <a:lnTo>
                      <a:pt x="0" y="10"/>
                    </a:lnTo>
                    <a:lnTo>
                      <a:pt x="0" y="10"/>
                    </a:lnTo>
                    <a:lnTo>
                      <a:pt x="0" y="9"/>
                    </a:lnTo>
                    <a:lnTo>
                      <a:pt x="0" y="10"/>
                    </a:lnTo>
                    <a:lnTo>
                      <a:pt x="0" y="9"/>
                    </a:lnTo>
                    <a:lnTo>
                      <a:pt x="0" y="10"/>
                    </a:lnTo>
                    <a:lnTo>
                      <a:pt x="0" y="10"/>
                    </a:lnTo>
                    <a:lnTo>
                      <a:pt x="0" y="9"/>
                    </a:lnTo>
                    <a:lnTo>
                      <a:pt x="0" y="9"/>
                    </a:lnTo>
                    <a:lnTo>
                      <a:pt x="0" y="10"/>
                    </a:lnTo>
                  </a:path>
                </a:pathLst>
              </a:custGeom>
              <a:noFill/>
              <a:ln w="0">
                <a:solidFill>
                  <a:srgbClr val="3366FF"/>
                </a:solidFill>
                <a:prstDash val="solid"/>
                <a:round/>
                <a:headEnd/>
                <a:tailEnd/>
              </a:ln>
            </p:spPr>
            <p:txBody>
              <a:bodyPr/>
              <a:lstStyle/>
              <a:p>
                <a:endParaRPr lang="en-GB"/>
              </a:p>
            </p:txBody>
          </p:sp>
          <p:sp>
            <p:nvSpPr>
              <p:cNvPr id="186085" name="Freeform 741"/>
              <p:cNvSpPr>
                <a:spLocks/>
              </p:cNvSpPr>
              <p:nvPr/>
            </p:nvSpPr>
            <p:spPr bwMode="auto">
              <a:xfrm>
                <a:off x="3180" y="3371"/>
                <a:ext cx="6" cy="102"/>
              </a:xfrm>
              <a:custGeom>
                <a:avLst/>
                <a:gdLst/>
                <a:ahLst/>
                <a:cxnLst>
                  <a:cxn ang="0">
                    <a:pos x="0" y="9"/>
                  </a:cxn>
                  <a:cxn ang="0">
                    <a:pos x="0" y="9"/>
                  </a:cxn>
                  <a:cxn ang="0">
                    <a:pos x="0" y="9"/>
                  </a:cxn>
                  <a:cxn ang="0">
                    <a:pos x="0" y="9"/>
                  </a:cxn>
                  <a:cxn ang="0">
                    <a:pos x="0" y="6"/>
                  </a:cxn>
                  <a:cxn ang="0">
                    <a:pos x="0" y="7"/>
                  </a:cxn>
                  <a:cxn ang="0">
                    <a:pos x="0" y="5"/>
                  </a:cxn>
                  <a:cxn ang="0">
                    <a:pos x="0" y="6"/>
                  </a:cxn>
                  <a:cxn ang="0">
                    <a:pos x="0" y="4"/>
                  </a:cxn>
                  <a:cxn ang="0">
                    <a:pos x="0" y="2"/>
                  </a:cxn>
                  <a:cxn ang="0">
                    <a:pos x="0" y="2"/>
                  </a:cxn>
                  <a:cxn ang="0">
                    <a:pos x="0" y="2"/>
                  </a:cxn>
                  <a:cxn ang="0">
                    <a:pos x="0" y="1"/>
                  </a:cxn>
                  <a:cxn ang="0">
                    <a:pos x="0" y="0"/>
                  </a:cxn>
                  <a:cxn ang="0">
                    <a:pos x="0" y="2"/>
                  </a:cxn>
                  <a:cxn ang="0">
                    <a:pos x="0" y="5"/>
                  </a:cxn>
                  <a:cxn ang="0">
                    <a:pos x="0" y="4"/>
                  </a:cxn>
                  <a:cxn ang="0">
                    <a:pos x="0" y="4"/>
                  </a:cxn>
                  <a:cxn ang="0">
                    <a:pos x="0" y="6"/>
                  </a:cxn>
                  <a:cxn ang="0">
                    <a:pos x="0" y="8"/>
                  </a:cxn>
                  <a:cxn ang="0">
                    <a:pos x="0" y="9"/>
                  </a:cxn>
                  <a:cxn ang="0">
                    <a:pos x="1" y="12"/>
                  </a:cxn>
                  <a:cxn ang="0">
                    <a:pos x="1" y="14"/>
                  </a:cxn>
                  <a:cxn ang="0">
                    <a:pos x="1" y="11"/>
                  </a:cxn>
                  <a:cxn ang="0">
                    <a:pos x="1" y="12"/>
                  </a:cxn>
                  <a:cxn ang="0">
                    <a:pos x="1" y="12"/>
                  </a:cxn>
                  <a:cxn ang="0">
                    <a:pos x="1" y="12"/>
                  </a:cxn>
                  <a:cxn ang="0">
                    <a:pos x="1" y="12"/>
                  </a:cxn>
                  <a:cxn ang="0">
                    <a:pos x="1" y="12"/>
                  </a:cxn>
                  <a:cxn ang="0">
                    <a:pos x="1" y="12"/>
                  </a:cxn>
                  <a:cxn ang="0">
                    <a:pos x="1" y="10"/>
                  </a:cxn>
                  <a:cxn ang="0">
                    <a:pos x="1" y="8"/>
                  </a:cxn>
                  <a:cxn ang="0">
                    <a:pos x="1" y="9"/>
                  </a:cxn>
                  <a:cxn ang="0">
                    <a:pos x="1" y="10"/>
                  </a:cxn>
                  <a:cxn ang="0">
                    <a:pos x="1" y="12"/>
                  </a:cxn>
                  <a:cxn ang="0">
                    <a:pos x="1" y="11"/>
                  </a:cxn>
                  <a:cxn ang="0">
                    <a:pos x="1" y="12"/>
                  </a:cxn>
                  <a:cxn ang="0">
                    <a:pos x="1" y="8"/>
                  </a:cxn>
                  <a:cxn ang="0">
                    <a:pos x="1" y="6"/>
                  </a:cxn>
                  <a:cxn ang="0">
                    <a:pos x="1" y="7"/>
                  </a:cxn>
                  <a:cxn ang="0">
                    <a:pos x="1" y="9"/>
                  </a:cxn>
                  <a:cxn ang="0">
                    <a:pos x="1" y="13"/>
                  </a:cxn>
                  <a:cxn ang="0">
                    <a:pos x="1" y="14"/>
                  </a:cxn>
                  <a:cxn ang="0">
                    <a:pos x="1" y="15"/>
                  </a:cxn>
                  <a:cxn ang="0">
                    <a:pos x="1" y="15"/>
                  </a:cxn>
                  <a:cxn ang="0">
                    <a:pos x="1" y="15"/>
                  </a:cxn>
                  <a:cxn ang="0">
                    <a:pos x="1" y="16"/>
                  </a:cxn>
                  <a:cxn ang="0">
                    <a:pos x="1" y="15"/>
                  </a:cxn>
                  <a:cxn ang="0">
                    <a:pos x="1" y="16"/>
                  </a:cxn>
                  <a:cxn ang="0">
                    <a:pos x="1" y="15"/>
                  </a:cxn>
                  <a:cxn ang="0">
                    <a:pos x="1" y="11"/>
                  </a:cxn>
                  <a:cxn ang="0">
                    <a:pos x="1" y="10"/>
                  </a:cxn>
                  <a:cxn ang="0">
                    <a:pos x="1" y="10"/>
                  </a:cxn>
                  <a:cxn ang="0">
                    <a:pos x="1" y="10"/>
                  </a:cxn>
                  <a:cxn ang="0">
                    <a:pos x="1" y="13"/>
                  </a:cxn>
                  <a:cxn ang="0">
                    <a:pos x="1" y="12"/>
                  </a:cxn>
                  <a:cxn ang="0">
                    <a:pos x="1" y="12"/>
                  </a:cxn>
                  <a:cxn ang="0">
                    <a:pos x="1" y="9"/>
                  </a:cxn>
                  <a:cxn ang="0">
                    <a:pos x="1" y="8"/>
                  </a:cxn>
                  <a:cxn ang="0">
                    <a:pos x="1" y="9"/>
                  </a:cxn>
                  <a:cxn ang="0">
                    <a:pos x="1" y="7"/>
                  </a:cxn>
                  <a:cxn ang="0">
                    <a:pos x="1" y="4"/>
                  </a:cxn>
                  <a:cxn ang="0">
                    <a:pos x="1" y="4"/>
                  </a:cxn>
                </a:cxnLst>
                <a:rect l="0" t="0" r="r" b="b"/>
                <a:pathLst>
                  <a:path w="1" h="17">
                    <a:moveTo>
                      <a:pt x="0" y="11"/>
                    </a:moveTo>
                    <a:lnTo>
                      <a:pt x="0" y="11"/>
                    </a:lnTo>
                    <a:lnTo>
                      <a:pt x="0" y="11"/>
                    </a:lnTo>
                    <a:lnTo>
                      <a:pt x="0" y="11"/>
                    </a:lnTo>
                    <a:lnTo>
                      <a:pt x="0" y="11"/>
                    </a:lnTo>
                    <a:lnTo>
                      <a:pt x="0" y="10"/>
                    </a:lnTo>
                    <a:lnTo>
                      <a:pt x="0" y="10"/>
                    </a:lnTo>
                    <a:lnTo>
                      <a:pt x="0" y="10"/>
                    </a:lnTo>
                    <a:lnTo>
                      <a:pt x="0" y="10"/>
                    </a:lnTo>
                    <a:lnTo>
                      <a:pt x="0" y="10"/>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4"/>
                    </a:lnTo>
                    <a:lnTo>
                      <a:pt x="0" y="5"/>
                    </a:lnTo>
                    <a:lnTo>
                      <a:pt x="0" y="5"/>
                    </a:lnTo>
                    <a:lnTo>
                      <a:pt x="0" y="4"/>
                    </a:lnTo>
                    <a:lnTo>
                      <a:pt x="0" y="4"/>
                    </a:lnTo>
                    <a:lnTo>
                      <a:pt x="0" y="4"/>
                    </a:lnTo>
                    <a:lnTo>
                      <a:pt x="0" y="3"/>
                    </a:lnTo>
                    <a:lnTo>
                      <a:pt x="0" y="4"/>
                    </a:lnTo>
                    <a:lnTo>
                      <a:pt x="0" y="4"/>
                    </a:lnTo>
                    <a:lnTo>
                      <a:pt x="0" y="3"/>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2"/>
                    </a:lnTo>
                    <a:lnTo>
                      <a:pt x="0" y="1"/>
                    </a:lnTo>
                    <a:lnTo>
                      <a:pt x="0" y="2"/>
                    </a:lnTo>
                    <a:lnTo>
                      <a:pt x="0" y="2"/>
                    </a:lnTo>
                    <a:lnTo>
                      <a:pt x="0" y="2"/>
                    </a:lnTo>
                    <a:lnTo>
                      <a:pt x="0" y="2"/>
                    </a:lnTo>
                    <a:lnTo>
                      <a:pt x="0" y="2"/>
                    </a:lnTo>
                    <a:lnTo>
                      <a:pt x="0" y="2"/>
                    </a:lnTo>
                    <a:lnTo>
                      <a:pt x="0" y="3"/>
                    </a:lnTo>
                    <a:lnTo>
                      <a:pt x="0" y="2"/>
                    </a:lnTo>
                    <a:lnTo>
                      <a:pt x="0" y="2"/>
                    </a:lnTo>
                    <a:lnTo>
                      <a:pt x="0" y="2"/>
                    </a:lnTo>
                    <a:lnTo>
                      <a:pt x="0" y="2"/>
                    </a:lnTo>
                    <a:lnTo>
                      <a:pt x="0" y="2"/>
                    </a:lnTo>
                    <a:lnTo>
                      <a:pt x="0" y="3"/>
                    </a:lnTo>
                    <a:lnTo>
                      <a:pt x="0" y="2"/>
                    </a:lnTo>
                    <a:lnTo>
                      <a:pt x="0" y="2"/>
                    </a:lnTo>
                    <a:lnTo>
                      <a:pt x="0" y="2"/>
                    </a:lnTo>
                    <a:lnTo>
                      <a:pt x="0" y="1"/>
                    </a:lnTo>
                    <a:lnTo>
                      <a:pt x="0" y="1"/>
                    </a:lnTo>
                    <a:lnTo>
                      <a:pt x="0" y="0"/>
                    </a:lnTo>
                    <a:lnTo>
                      <a:pt x="0" y="0"/>
                    </a:lnTo>
                    <a:lnTo>
                      <a:pt x="0" y="0"/>
                    </a:lnTo>
                    <a:lnTo>
                      <a:pt x="0" y="0"/>
                    </a:lnTo>
                    <a:lnTo>
                      <a:pt x="0" y="1"/>
                    </a:lnTo>
                    <a:lnTo>
                      <a:pt x="0" y="0"/>
                    </a:lnTo>
                    <a:lnTo>
                      <a:pt x="0" y="1"/>
                    </a:lnTo>
                    <a:lnTo>
                      <a:pt x="0" y="1"/>
                    </a:lnTo>
                    <a:lnTo>
                      <a:pt x="0" y="1"/>
                    </a:lnTo>
                    <a:lnTo>
                      <a:pt x="0" y="2"/>
                    </a:lnTo>
                    <a:lnTo>
                      <a:pt x="0" y="1"/>
                    </a:lnTo>
                    <a:lnTo>
                      <a:pt x="0" y="1"/>
                    </a:lnTo>
                    <a:lnTo>
                      <a:pt x="0" y="1"/>
                    </a:lnTo>
                    <a:lnTo>
                      <a:pt x="0" y="1"/>
                    </a:lnTo>
                    <a:lnTo>
                      <a:pt x="0" y="1"/>
                    </a:lnTo>
                    <a:lnTo>
                      <a:pt x="0" y="0"/>
                    </a:lnTo>
                    <a:lnTo>
                      <a:pt x="0" y="1"/>
                    </a:lnTo>
                    <a:lnTo>
                      <a:pt x="0" y="0"/>
                    </a:lnTo>
                    <a:lnTo>
                      <a:pt x="0" y="1"/>
                    </a:lnTo>
                    <a:lnTo>
                      <a:pt x="0" y="0"/>
                    </a:lnTo>
                    <a:lnTo>
                      <a:pt x="0" y="0"/>
                    </a:lnTo>
                    <a:lnTo>
                      <a:pt x="0" y="1"/>
                    </a:lnTo>
                    <a:lnTo>
                      <a:pt x="0" y="1"/>
                    </a:lnTo>
                    <a:lnTo>
                      <a:pt x="0" y="2"/>
                    </a:lnTo>
                    <a:lnTo>
                      <a:pt x="0" y="2"/>
                    </a:lnTo>
                    <a:lnTo>
                      <a:pt x="0" y="2"/>
                    </a:lnTo>
                    <a:lnTo>
                      <a:pt x="0" y="2"/>
                    </a:lnTo>
                    <a:lnTo>
                      <a:pt x="0" y="1"/>
                    </a:lnTo>
                    <a:lnTo>
                      <a:pt x="0" y="2"/>
                    </a:lnTo>
                    <a:lnTo>
                      <a:pt x="0" y="2"/>
                    </a:lnTo>
                    <a:lnTo>
                      <a:pt x="0" y="2"/>
                    </a:lnTo>
                    <a:lnTo>
                      <a:pt x="0" y="2"/>
                    </a:lnTo>
                    <a:lnTo>
                      <a:pt x="0" y="3"/>
                    </a:lnTo>
                    <a:lnTo>
                      <a:pt x="0" y="3"/>
                    </a:lnTo>
                    <a:lnTo>
                      <a:pt x="0" y="4"/>
                    </a:lnTo>
                    <a:lnTo>
                      <a:pt x="0" y="3"/>
                    </a:lnTo>
                    <a:lnTo>
                      <a:pt x="0" y="4"/>
                    </a:lnTo>
                    <a:lnTo>
                      <a:pt x="0" y="5"/>
                    </a:lnTo>
                    <a:lnTo>
                      <a:pt x="0" y="4"/>
                    </a:lnTo>
                    <a:lnTo>
                      <a:pt x="0" y="5"/>
                    </a:lnTo>
                    <a:lnTo>
                      <a:pt x="0" y="4"/>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6"/>
                    </a:lnTo>
                    <a:lnTo>
                      <a:pt x="0" y="5"/>
                    </a:lnTo>
                    <a:lnTo>
                      <a:pt x="0" y="6"/>
                    </a:lnTo>
                    <a:lnTo>
                      <a:pt x="0" y="5"/>
                    </a:lnTo>
                    <a:lnTo>
                      <a:pt x="0" y="6"/>
                    </a:lnTo>
                    <a:lnTo>
                      <a:pt x="0" y="6"/>
                    </a:lnTo>
                    <a:lnTo>
                      <a:pt x="0" y="6"/>
                    </a:lnTo>
                    <a:lnTo>
                      <a:pt x="0" y="6"/>
                    </a:lnTo>
                    <a:lnTo>
                      <a:pt x="0" y="6"/>
                    </a:lnTo>
                    <a:lnTo>
                      <a:pt x="0" y="6"/>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9"/>
                    </a:lnTo>
                    <a:lnTo>
                      <a:pt x="0" y="10"/>
                    </a:lnTo>
                    <a:lnTo>
                      <a:pt x="1" y="10"/>
                    </a:lnTo>
                    <a:lnTo>
                      <a:pt x="1" y="10"/>
                    </a:lnTo>
                    <a:lnTo>
                      <a:pt x="1" y="11"/>
                    </a:lnTo>
                    <a:lnTo>
                      <a:pt x="1" y="12"/>
                    </a:lnTo>
                    <a:lnTo>
                      <a:pt x="1" y="12"/>
                    </a:lnTo>
                    <a:lnTo>
                      <a:pt x="1" y="13"/>
                    </a:lnTo>
                    <a:lnTo>
                      <a:pt x="1" y="13"/>
                    </a:lnTo>
                    <a:lnTo>
                      <a:pt x="1" y="13"/>
                    </a:lnTo>
                    <a:lnTo>
                      <a:pt x="1" y="14"/>
                    </a:lnTo>
                    <a:lnTo>
                      <a:pt x="1" y="14"/>
                    </a:lnTo>
                    <a:lnTo>
                      <a:pt x="1" y="14"/>
                    </a:lnTo>
                    <a:lnTo>
                      <a:pt x="1" y="14"/>
                    </a:lnTo>
                    <a:lnTo>
                      <a:pt x="1" y="14"/>
                    </a:lnTo>
                    <a:lnTo>
                      <a:pt x="1" y="14"/>
                    </a:lnTo>
                    <a:lnTo>
                      <a:pt x="1" y="14"/>
                    </a:lnTo>
                    <a:lnTo>
                      <a:pt x="1" y="14"/>
                    </a:lnTo>
                    <a:lnTo>
                      <a:pt x="1" y="14"/>
                    </a:lnTo>
                    <a:lnTo>
                      <a:pt x="1" y="13"/>
                    </a:lnTo>
                    <a:lnTo>
                      <a:pt x="1" y="12"/>
                    </a:lnTo>
                    <a:lnTo>
                      <a:pt x="1" y="12"/>
                    </a:lnTo>
                    <a:lnTo>
                      <a:pt x="1" y="11"/>
                    </a:lnTo>
                    <a:lnTo>
                      <a:pt x="1" y="11"/>
                    </a:lnTo>
                    <a:lnTo>
                      <a:pt x="1" y="10"/>
                    </a:lnTo>
                    <a:lnTo>
                      <a:pt x="1" y="11"/>
                    </a:lnTo>
                    <a:lnTo>
                      <a:pt x="1" y="10"/>
                    </a:lnTo>
                    <a:lnTo>
                      <a:pt x="1" y="10"/>
                    </a:lnTo>
                    <a:lnTo>
                      <a:pt x="1" y="11"/>
                    </a:lnTo>
                    <a:lnTo>
                      <a:pt x="1" y="10"/>
                    </a:lnTo>
                    <a:lnTo>
                      <a:pt x="1" y="11"/>
                    </a:lnTo>
                    <a:lnTo>
                      <a:pt x="1" y="10"/>
                    </a:lnTo>
                    <a:lnTo>
                      <a:pt x="1" y="11"/>
                    </a:lnTo>
                    <a:lnTo>
                      <a:pt x="1" y="11"/>
                    </a:lnTo>
                    <a:lnTo>
                      <a:pt x="1" y="11"/>
                    </a:lnTo>
                    <a:lnTo>
                      <a:pt x="1" y="12"/>
                    </a:lnTo>
                    <a:lnTo>
                      <a:pt x="1" y="12"/>
                    </a:lnTo>
                    <a:lnTo>
                      <a:pt x="1" y="12"/>
                    </a:lnTo>
                    <a:lnTo>
                      <a:pt x="1" y="12"/>
                    </a:lnTo>
                    <a:lnTo>
                      <a:pt x="1" y="12"/>
                    </a:lnTo>
                    <a:lnTo>
                      <a:pt x="1" y="13"/>
                    </a:lnTo>
                    <a:lnTo>
                      <a:pt x="1" y="12"/>
                    </a:lnTo>
                    <a:lnTo>
                      <a:pt x="1" y="12"/>
                    </a:lnTo>
                    <a:lnTo>
                      <a:pt x="1" y="12"/>
                    </a:lnTo>
                    <a:lnTo>
                      <a:pt x="1" y="12"/>
                    </a:lnTo>
                    <a:lnTo>
                      <a:pt x="1" y="12"/>
                    </a:lnTo>
                    <a:lnTo>
                      <a:pt x="1" y="12"/>
                    </a:lnTo>
                    <a:lnTo>
                      <a:pt x="1" y="13"/>
                    </a:lnTo>
                    <a:lnTo>
                      <a:pt x="1" y="12"/>
                    </a:lnTo>
                    <a:lnTo>
                      <a:pt x="1" y="12"/>
                    </a:lnTo>
                    <a:lnTo>
                      <a:pt x="1" y="12"/>
                    </a:lnTo>
                    <a:lnTo>
                      <a:pt x="1" y="12"/>
                    </a:lnTo>
                    <a:lnTo>
                      <a:pt x="1" y="12"/>
                    </a:lnTo>
                    <a:lnTo>
                      <a:pt x="1" y="11"/>
                    </a:lnTo>
                    <a:lnTo>
                      <a:pt x="1" y="12"/>
                    </a:lnTo>
                    <a:lnTo>
                      <a:pt x="1" y="12"/>
                    </a:lnTo>
                    <a:lnTo>
                      <a:pt x="1" y="12"/>
                    </a:lnTo>
                    <a:lnTo>
                      <a:pt x="1" y="12"/>
                    </a:lnTo>
                    <a:lnTo>
                      <a:pt x="1" y="12"/>
                    </a:lnTo>
                    <a:lnTo>
                      <a:pt x="1" y="12"/>
                    </a:lnTo>
                    <a:lnTo>
                      <a:pt x="1" y="12"/>
                    </a:lnTo>
                    <a:lnTo>
                      <a:pt x="1" y="12"/>
                    </a:lnTo>
                    <a:lnTo>
                      <a:pt x="1" y="12"/>
                    </a:lnTo>
                    <a:lnTo>
                      <a:pt x="1" y="11"/>
                    </a:lnTo>
                    <a:lnTo>
                      <a:pt x="1" y="12"/>
                    </a:lnTo>
                    <a:lnTo>
                      <a:pt x="1" y="12"/>
                    </a:lnTo>
                    <a:lnTo>
                      <a:pt x="1" y="13"/>
                    </a:lnTo>
                    <a:lnTo>
                      <a:pt x="1" y="13"/>
                    </a:lnTo>
                    <a:lnTo>
                      <a:pt x="1" y="13"/>
                    </a:lnTo>
                    <a:lnTo>
                      <a:pt x="1" y="14"/>
                    </a:lnTo>
                    <a:lnTo>
                      <a:pt x="1" y="13"/>
                    </a:lnTo>
                    <a:lnTo>
                      <a:pt x="1" y="12"/>
                    </a:lnTo>
                    <a:lnTo>
                      <a:pt x="1" y="12"/>
                    </a:lnTo>
                    <a:lnTo>
                      <a:pt x="1" y="12"/>
                    </a:lnTo>
                    <a:lnTo>
                      <a:pt x="1" y="11"/>
                    </a:lnTo>
                    <a:lnTo>
                      <a:pt x="1" y="12"/>
                    </a:lnTo>
                    <a:lnTo>
                      <a:pt x="1" y="11"/>
                    </a:lnTo>
                    <a:lnTo>
                      <a:pt x="1" y="10"/>
                    </a:lnTo>
                    <a:lnTo>
                      <a:pt x="1" y="11"/>
                    </a:lnTo>
                    <a:lnTo>
                      <a:pt x="1" y="11"/>
                    </a:lnTo>
                    <a:lnTo>
                      <a:pt x="1" y="12"/>
                    </a:lnTo>
                    <a:lnTo>
                      <a:pt x="1" y="12"/>
                    </a:lnTo>
                    <a:lnTo>
                      <a:pt x="1" y="12"/>
                    </a:lnTo>
                    <a:lnTo>
                      <a:pt x="1" y="12"/>
                    </a:lnTo>
                    <a:lnTo>
                      <a:pt x="1" y="12"/>
                    </a:lnTo>
                    <a:lnTo>
                      <a:pt x="1" y="12"/>
                    </a:lnTo>
                    <a:lnTo>
                      <a:pt x="1" y="12"/>
                    </a:lnTo>
                    <a:lnTo>
                      <a:pt x="1" y="12"/>
                    </a:lnTo>
                    <a:lnTo>
                      <a:pt x="1" y="13"/>
                    </a:lnTo>
                    <a:lnTo>
                      <a:pt x="1" y="14"/>
                    </a:lnTo>
                    <a:lnTo>
                      <a:pt x="1" y="13"/>
                    </a:lnTo>
                    <a:lnTo>
                      <a:pt x="1" y="12"/>
                    </a:lnTo>
                    <a:lnTo>
                      <a:pt x="1" y="12"/>
                    </a:lnTo>
                    <a:lnTo>
                      <a:pt x="1" y="12"/>
                    </a:lnTo>
                    <a:lnTo>
                      <a:pt x="1" y="12"/>
                    </a:lnTo>
                    <a:lnTo>
                      <a:pt x="1" y="12"/>
                    </a:lnTo>
                    <a:lnTo>
                      <a:pt x="1" y="12"/>
                    </a:lnTo>
                    <a:lnTo>
                      <a:pt x="1" y="12"/>
                    </a:lnTo>
                    <a:lnTo>
                      <a:pt x="1" y="12"/>
                    </a:lnTo>
                    <a:lnTo>
                      <a:pt x="1" y="11"/>
                    </a:lnTo>
                    <a:lnTo>
                      <a:pt x="1" y="12"/>
                    </a:lnTo>
                    <a:lnTo>
                      <a:pt x="1" y="12"/>
                    </a:lnTo>
                    <a:lnTo>
                      <a:pt x="1" y="11"/>
                    </a:lnTo>
                    <a:lnTo>
                      <a:pt x="1" y="11"/>
                    </a:lnTo>
                    <a:lnTo>
                      <a:pt x="1" y="10"/>
                    </a:lnTo>
                    <a:lnTo>
                      <a:pt x="1" y="10"/>
                    </a:lnTo>
                    <a:lnTo>
                      <a:pt x="1" y="10"/>
                    </a:lnTo>
                    <a:lnTo>
                      <a:pt x="1" y="9"/>
                    </a:lnTo>
                    <a:lnTo>
                      <a:pt x="1" y="9"/>
                    </a:lnTo>
                    <a:lnTo>
                      <a:pt x="1" y="9"/>
                    </a:lnTo>
                    <a:lnTo>
                      <a:pt x="1" y="9"/>
                    </a:lnTo>
                    <a:lnTo>
                      <a:pt x="1" y="9"/>
                    </a:lnTo>
                    <a:lnTo>
                      <a:pt x="1" y="8"/>
                    </a:lnTo>
                    <a:lnTo>
                      <a:pt x="1" y="7"/>
                    </a:lnTo>
                    <a:lnTo>
                      <a:pt x="1" y="8"/>
                    </a:lnTo>
                    <a:lnTo>
                      <a:pt x="1" y="7"/>
                    </a:lnTo>
                    <a:lnTo>
                      <a:pt x="1" y="8"/>
                    </a:lnTo>
                    <a:lnTo>
                      <a:pt x="1" y="7"/>
                    </a:lnTo>
                    <a:lnTo>
                      <a:pt x="1" y="7"/>
                    </a:lnTo>
                    <a:lnTo>
                      <a:pt x="1" y="8"/>
                    </a:lnTo>
                    <a:lnTo>
                      <a:pt x="1" y="9"/>
                    </a:lnTo>
                    <a:lnTo>
                      <a:pt x="1" y="8"/>
                    </a:lnTo>
                    <a:lnTo>
                      <a:pt x="1" y="9"/>
                    </a:lnTo>
                    <a:lnTo>
                      <a:pt x="1" y="9"/>
                    </a:lnTo>
                    <a:lnTo>
                      <a:pt x="1" y="9"/>
                    </a:lnTo>
                    <a:lnTo>
                      <a:pt x="1" y="9"/>
                    </a:lnTo>
                    <a:lnTo>
                      <a:pt x="1" y="9"/>
                    </a:lnTo>
                    <a:lnTo>
                      <a:pt x="1" y="9"/>
                    </a:lnTo>
                    <a:lnTo>
                      <a:pt x="1" y="9"/>
                    </a:lnTo>
                    <a:lnTo>
                      <a:pt x="1" y="8"/>
                    </a:lnTo>
                    <a:lnTo>
                      <a:pt x="1" y="8"/>
                    </a:lnTo>
                    <a:lnTo>
                      <a:pt x="1" y="8"/>
                    </a:lnTo>
                    <a:lnTo>
                      <a:pt x="1" y="8"/>
                    </a:lnTo>
                    <a:lnTo>
                      <a:pt x="1" y="9"/>
                    </a:lnTo>
                    <a:lnTo>
                      <a:pt x="1" y="9"/>
                    </a:lnTo>
                    <a:lnTo>
                      <a:pt x="1" y="10"/>
                    </a:lnTo>
                    <a:lnTo>
                      <a:pt x="1" y="9"/>
                    </a:lnTo>
                    <a:lnTo>
                      <a:pt x="1" y="9"/>
                    </a:lnTo>
                    <a:lnTo>
                      <a:pt x="1" y="10"/>
                    </a:lnTo>
                    <a:lnTo>
                      <a:pt x="1" y="10"/>
                    </a:lnTo>
                    <a:lnTo>
                      <a:pt x="1" y="11"/>
                    </a:lnTo>
                    <a:lnTo>
                      <a:pt x="1" y="11"/>
                    </a:lnTo>
                    <a:lnTo>
                      <a:pt x="1" y="11"/>
                    </a:lnTo>
                    <a:lnTo>
                      <a:pt x="1" y="10"/>
                    </a:lnTo>
                    <a:lnTo>
                      <a:pt x="1" y="11"/>
                    </a:lnTo>
                    <a:lnTo>
                      <a:pt x="1" y="11"/>
                    </a:lnTo>
                    <a:lnTo>
                      <a:pt x="1" y="11"/>
                    </a:lnTo>
                    <a:lnTo>
                      <a:pt x="1" y="12"/>
                    </a:lnTo>
                    <a:lnTo>
                      <a:pt x="1" y="12"/>
                    </a:lnTo>
                    <a:lnTo>
                      <a:pt x="1" y="12"/>
                    </a:lnTo>
                    <a:lnTo>
                      <a:pt x="1" y="12"/>
                    </a:lnTo>
                    <a:lnTo>
                      <a:pt x="1" y="12"/>
                    </a:lnTo>
                    <a:lnTo>
                      <a:pt x="1" y="12"/>
                    </a:lnTo>
                    <a:lnTo>
                      <a:pt x="1" y="13"/>
                    </a:lnTo>
                    <a:lnTo>
                      <a:pt x="1" y="12"/>
                    </a:lnTo>
                    <a:lnTo>
                      <a:pt x="1" y="11"/>
                    </a:lnTo>
                    <a:lnTo>
                      <a:pt x="1" y="11"/>
                    </a:lnTo>
                    <a:lnTo>
                      <a:pt x="1" y="11"/>
                    </a:lnTo>
                    <a:lnTo>
                      <a:pt x="1" y="11"/>
                    </a:lnTo>
                    <a:lnTo>
                      <a:pt x="1" y="12"/>
                    </a:lnTo>
                    <a:lnTo>
                      <a:pt x="1" y="11"/>
                    </a:lnTo>
                    <a:lnTo>
                      <a:pt x="1" y="11"/>
                    </a:lnTo>
                    <a:lnTo>
                      <a:pt x="1" y="12"/>
                    </a:lnTo>
                    <a:lnTo>
                      <a:pt x="1" y="12"/>
                    </a:lnTo>
                    <a:lnTo>
                      <a:pt x="1" y="12"/>
                    </a:lnTo>
                    <a:lnTo>
                      <a:pt x="1" y="13"/>
                    </a:lnTo>
                    <a:lnTo>
                      <a:pt x="1" y="13"/>
                    </a:lnTo>
                    <a:lnTo>
                      <a:pt x="1" y="13"/>
                    </a:lnTo>
                    <a:lnTo>
                      <a:pt x="1" y="12"/>
                    </a:lnTo>
                    <a:lnTo>
                      <a:pt x="1" y="13"/>
                    </a:lnTo>
                    <a:lnTo>
                      <a:pt x="1" y="12"/>
                    </a:lnTo>
                    <a:lnTo>
                      <a:pt x="1" y="12"/>
                    </a:lnTo>
                    <a:lnTo>
                      <a:pt x="1" y="11"/>
                    </a:lnTo>
                    <a:lnTo>
                      <a:pt x="1" y="12"/>
                    </a:lnTo>
                    <a:lnTo>
                      <a:pt x="1" y="11"/>
                    </a:lnTo>
                    <a:lnTo>
                      <a:pt x="1" y="11"/>
                    </a:lnTo>
                    <a:lnTo>
                      <a:pt x="1" y="11"/>
                    </a:lnTo>
                    <a:lnTo>
                      <a:pt x="1" y="10"/>
                    </a:lnTo>
                    <a:lnTo>
                      <a:pt x="1" y="9"/>
                    </a:lnTo>
                    <a:lnTo>
                      <a:pt x="1" y="9"/>
                    </a:lnTo>
                    <a:lnTo>
                      <a:pt x="1" y="9"/>
                    </a:lnTo>
                    <a:lnTo>
                      <a:pt x="1" y="8"/>
                    </a:lnTo>
                    <a:lnTo>
                      <a:pt x="1" y="8"/>
                    </a:lnTo>
                    <a:lnTo>
                      <a:pt x="1" y="7"/>
                    </a:lnTo>
                    <a:lnTo>
                      <a:pt x="1" y="7"/>
                    </a:lnTo>
                    <a:lnTo>
                      <a:pt x="1" y="7"/>
                    </a:lnTo>
                    <a:lnTo>
                      <a:pt x="1" y="7"/>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7"/>
                    </a:lnTo>
                    <a:lnTo>
                      <a:pt x="1" y="7"/>
                    </a:lnTo>
                    <a:lnTo>
                      <a:pt x="1" y="7"/>
                    </a:lnTo>
                    <a:lnTo>
                      <a:pt x="1" y="7"/>
                    </a:lnTo>
                    <a:lnTo>
                      <a:pt x="1" y="8"/>
                    </a:lnTo>
                    <a:lnTo>
                      <a:pt x="1" y="9"/>
                    </a:lnTo>
                    <a:lnTo>
                      <a:pt x="1" y="8"/>
                    </a:lnTo>
                    <a:lnTo>
                      <a:pt x="1" y="9"/>
                    </a:lnTo>
                    <a:lnTo>
                      <a:pt x="1" y="8"/>
                    </a:lnTo>
                    <a:lnTo>
                      <a:pt x="1" y="8"/>
                    </a:lnTo>
                    <a:lnTo>
                      <a:pt x="1" y="9"/>
                    </a:lnTo>
                    <a:lnTo>
                      <a:pt x="1" y="9"/>
                    </a:lnTo>
                    <a:lnTo>
                      <a:pt x="1" y="10"/>
                    </a:lnTo>
                    <a:lnTo>
                      <a:pt x="1" y="9"/>
                    </a:lnTo>
                    <a:lnTo>
                      <a:pt x="1" y="10"/>
                    </a:lnTo>
                    <a:lnTo>
                      <a:pt x="1" y="11"/>
                    </a:lnTo>
                    <a:lnTo>
                      <a:pt x="1" y="11"/>
                    </a:lnTo>
                    <a:lnTo>
                      <a:pt x="1" y="12"/>
                    </a:lnTo>
                    <a:lnTo>
                      <a:pt x="1" y="13"/>
                    </a:lnTo>
                    <a:lnTo>
                      <a:pt x="1" y="13"/>
                    </a:lnTo>
                    <a:lnTo>
                      <a:pt x="1" y="13"/>
                    </a:lnTo>
                    <a:lnTo>
                      <a:pt x="1" y="13"/>
                    </a:lnTo>
                    <a:lnTo>
                      <a:pt x="1" y="13"/>
                    </a:lnTo>
                    <a:lnTo>
                      <a:pt x="1" y="14"/>
                    </a:lnTo>
                    <a:lnTo>
                      <a:pt x="1" y="14"/>
                    </a:lnTo>
                    <a:lnTo>
                      <a:pt x="1" y="14"/>
                    </a:lnTo>
                    <a:lnTo>
                      <a:pt x="1" y="14"/>
                    </a:lnTo>
                    <a:lnTo>
                      <a:pt x="1" y="14"/>
                    </a:lnTo>
                    <a:lnTo>
                      <a:pt x="1" y="14"/>
                    </a:lnTo>
                    <a:lnTo>
                      <a:pt x="1" y="14"/>
                    </a:lnTo>
                    <a:lnTo>
                      <a:pt x="1" y="14"/>
                    </a:lnTo>
                    <a:lnTo>
                      <a:pt x="1" y="15"/>
                    </a:lnTo>
                    <a:lnTo>
                      <a:pt x="1" y="14"/>
                    </a:lnTo>
                    <a:lnTo>
                      <a:pt x="1" y="15"/>
                    </a:lnTo>
                    <a:lnTo>
                      <a:pt x="1" y="15"/>
                    </a:lnTo>
                    <a:lnTo>
                      <a:pt x="1" y="14"/>
                    </a:lnTo>
                    <a:lnTo>
                      <a:pt x="1" y="15"/>
                    </a:lnTo>
                    <a:lnTo>
                      <a:pt x="1" y="15"/>
                    </a:lnTo>
                    <a:lnTo>
                      <a:pt x="1" y="15"/>
                    </a:lnTo>
                    <a:lnTo>
                      <a:pt x="1" y="15"/>
                    </a:lnTo>
                    <a:lnTo>
                      <a:pt x="1" y="15"/>
                    </a:lnTo>
                    <a:lnTo>
                      <a:pt x="1" y="15"/>
                    </a:lnTo>
                    <a:lnTo>
                      <a:pt x="1" y="16"/>
                    </a:lnTo>
                    <a:lnTo>
                      <a:pt x="1" y="15"/>
                    </a:lnTo>
                    <a:lnTo>
                      <a:pt x="1" y="16"/>
                    </a:lnTo>
                    <a:lnTo>
                      <a:pt x="1" y="15"/>
                    </a:lnTo>
                    <a:lnTo>
                      <a:pt x="1" y="15"/>
                    </a:lnTo>
                    <a:lnTo>
                      <a:pt x="1" y="16"/>
                    </a:lnTo>
                    <a:lnTo>
                      <a:pt x="1" y="16"/>
                    </a:lnTo>
                    <a:lnTo>
                      <a:pt x="1" y="16"/>
                    </a:lnTo>
                    <a:lnTo>
                      <a:pt x="1" y="15"/>
                    </a:lnTo>
                    <a:lnTo>
                      <a:pt x="1" y="15"/>
                    </a:lnTo>
                    <a:lnTo>
                      <a:pt x="1" y="15"/>
                    </a:lnTo>
                    <a:lnTo>
                      <a:pt x="1" y="15"/>
                    </a:lnTo>
                    <a:lnTo>
                      <a:pt x="1" y="15"/>
                    </a:lnTo>
                    <a:lnTo>
                      <a:pt x="1" y="15"/>
                    </a:lnTo>
                    <a:lnTo>
                      <a:pt x="1" y="16"/>
                    </a:lnTo>
                    <a:lnTo>
                      <a:pt x="1" y="15"/>
                    </a:lnTo>
                    <a:lnTo>
                      <a:pt x="1" y="15"/>
                    </a:lnTo>
                    <a:lnTo>
                      <a:pt x="1" y="14"/>
                    </a:lnTo>
                    <a:lnTo>
                      <a:pt x="1" y="15"/>
                    </a:lnTo>
                    <a:lnTo>
                      <a:pt x="1" y="15"/>
                    </a:lnTo>
                    <a:lnTo>
                      <a:pt x="1" y="15"/>
                    </a:lnTo>
                    <a:lnTo>
                      <a:pt x="1" y="15"/>
                    </a:lnTo>
                    <a:lnTo>
                      <a:pt x="1" y="16"/>
                    </a:lnTo>
                    <a:lnTo>
                      <a:pt x="1" y="15"/>
                    </a:lnTo>
                    <a:lnTo>
                      <a:pt x="1" y="16"/>
                    </a:lnTo>
                    <a:lnTo>
                      <a:pt x="1" y="15"/>
                    </a:lnTo>
                    <a:lnTo>
                      <a:pt x="1" y="16"/>
                    </a:lnTo>
                    <a:lnTo>
                      <a:pt x="1" y="16"/>
                    </a:lnTo>
                    <a:lnTo>
                      <a:pt x="1" y="16"/>
                    </a:lnTo>
                    <a:lnTo>
                      <a:pt x="1" y="16"/>
                    </a:lnTo>
                    <a:lnTo>
                      <a:pt x="1" y="16"/>
                    </a:lnTo>
                    <a:lnTo>
                      <a:pt x="1" y="16"/>
                    </a:lnTo>
                    <a:lnTo>
                      <a:pt x="1" y="16"/>
                    </a:lnTo>
                    <a:lnTo>
                      <a:pt x="1" y="16"/>
                    </a:lnTo>
                    <a:lnTo>
                      <a:pt x="1" y="15"/>
                    </a:lnTo>
                    <a:lnTo>
                      <a:pt x="1" y="15"/>
                    </a:lnTo>
                    <a:lnTo>
                      <a:pt x="1" y="15"/>
                    </a:lnTo>
                    <a:lnTo>
                      <a:pt x="1" y="15"/>
                    </a:lnTo>
                    <a:lnTo>
                      <a:pt x="1" y="15"/>
                    </a:lnTo>
                    <a:lnTo>
                      <a:pt x="1" y="15"/>
                    </a:lnTo>
                    <a:lnTo>
                      <a:pt x="1" y="15"/>
                    </a:lnTo>
                    <a:lnTo>
                      <a:pt x="1" y="15"/>
                    </a:lnTo>
                    <a:lnTo>
                      <a:pt x="1" y="15"/>
                    </a:lnTo>
                    <a:lnTo>
                      <a:pt x="1" y="14"/>
                    </a:lnTo>
                    <a:lnTo>
                      <a:pt x="1" y="15"/>
                    </a:lnTo>
                    <a:lnTo>
                      <a:pt x="1" y="14"/>
                    </a:lnTo>
                    <a:lnTo>
                      <a:pt x="1" y="14"/>
                    </a:lnTo>
                    <a:lnTo>
                      <a:pt x="1" y="15"/>
                    </a:lnTo>
                    <a:lnTo>
                      <a:pt x="1" y="15"/>
                    </a:lnTo>
                    <a:lnTo>
                      <a:pt x="1" y="15"/>
                    </a:lnTo>
                    <a:lnTo>
                      <a:pt x="1" y="16"/>
                    </a:lnTo>
                    <a:lnTo>
                      <a:pt x="1" y="15"/>
                    </a:lnTo>
                    <a:lnTo>
                      <a:pt x="1" y="16"/>
                    </a:lnTo>
                    <a:lnTo>
                      <a:pt x="1" y="16"/>
                    </a:lnTo>
                    <a:lnTo>
                      <a:pt x="1" y="16"/>
                    </a:lnTo>
                    <a:lnTo>
                      <a:pt x="1" y="16"/>
                    </a:lnTo>
                    <a:lnTo>
                      <a:pt x="1" y="17"/>
                    </a:lnTo>
                    <a:lnTo>
                      <a:pt x="1" y="16"/>
                    </a:lnTo>
                    <a:lnTo>
                      <a:pt x="1" y="17"/>
                    </a:lnTo>
                    <a:lnTo>
                      <a:pt x="1" y="16"/>
                    </a:lnTo>
                    <a:lnTo>
                      <a:pt x="1" y="17"/>
                    </a:lnTo>
                    <a:lnTo>
                      <a:pt x="1" y="16"/>
                    </a:lnTo>
                    <a:lnTo>
                      <a:pt x="1" y="16"/>
                    </a:lnTo>
                    <a:lnTo>
                      <a:pt x="1" y="15"/>
                    </a:lnTo>
                    <a:lnTo>
                      <a:pt x="1" y="15"/>
                    </a:lnTo>
                    <a:lnTo>
                      <a:pt x="1" y="15"/>
                    </a:lnTo>
                    <a:lnTo>
                      <a:pt x="1" y="14"/>
                    </a:lnTo>
                    <a:lnTo>
                      <a:pt x="1" y="14"/>
                    </a:lnTo>
                    <a:lnTo>
                      <a:pt x="1" y="14"/>
                    </a:lnTo>
                    <a:lnTo>
                      <a:pt x="1" y="13"/>
                    </a:lnTo>
                    <a:lnTo>
                      <a:pt x="1" y="13"/>
                    </a:lnTo>
                    <a:lnTo>
                      <a:pt x="1" y="12"/>
                    </a:lnTo>
                    <a:lnTo>
                      <a:pt x="1" y="13"/>
                    </a:lnTo>
                    <a:lnTo>
                      <a:pt x="1" y="12"/>
                    </a:lnTo>
                    <a:lnTo>
                      <a:pt x="1" y="11"/>
                    </a:lnTo>
                    <a:lnTo>
                      <a:pt x="1" y="11"/>
                    </a:lnTo>
                    <a:lnTo>
                      <a:pt x="1" y="10"/>
                    </a:lnTo>
                    <a:lnTo>
                      <a:pt x="1" y="11"/>
                    </a:lnTo>
                    <a:lnTo>
                      <a:pt x="1" y="10"/>
                    </a:lnTo>
                    <a:lnTo>
                      <a:pt x="1" y="10"/>
                    </a:lnTo>
                    <a:lnTo>
                      <a:pt x="1" y="10"/>
                    </a:lnTo>
                    <a:lnTo>
                      <a:pt x="1" y="11"/>
                    </a:lnTo>
                    <a:lnTo>
                      <a:pt x="1" y="10"/>
                    </a:lnTo>
                    <a:lnTo>
                      <a:pt x="1" y="10"/>
                    </a:lnTo>
                    <a:lnTo>
                      <a:pt x="1" y="11"/>
                    </a:lnTo>
                    <a:lnTo>
                      <a:pt x="1" y="10"/>
                    </a:lnTo>
                    <a:lnTo>
                      <a:pt x="1" y="10"/>
                    </a:lnTo>
                    <a:lnTo>
                      <a:pt x="1" y="11"/>
                    </a:lnTo>
                    <a:lnTo>
                      <a:pt x="1" y="11"/>
                    </a:lnTo>
                    <a:lnTo>
                      <a:pt x="1" y="10"/>
                    </a:lnTo>
                    <a:lnTo>
                      <a:pt x="1" y="11"/>
                    </a:lnTo>
                    <a:lnTo>
                      <a:pt x="1" y="10"/>
                    </a:lnTo>
                    <a:lnTo>
                      <a:pt x="1" y="10"/>
                    </a:lnTo>
                    <a:lnTo>
                      <a:pt x="1" y="10"/>
                    </a:lnTo>
                    <a:lnTo>
                      <a:pt x="1" y="9"/>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0"/>
                    </a:lnTo>
                    <a:lnTo>
                      <a:pt x="1" y="11"/>
                    </a:lnTo>
                    <a:lnTo>
                      <a:pt x="1" y="10"/>
                    </a:lnTo>
                    <a:lnTo>
                      <a:pt x="1" y="11"/>
                    </a:lnTo>
                    <a:lnTo>
                      <a:pt x="1" y="11"/>
                    </a:lnTo>
                    <a:lnTo>
                      <a:pt x="1" y="11"/>
                    </a:lnTo>
                    <a:lnTo>
                      <a:pt x="1" y="12"/>
                    </a:lnTo>
                    <a:lnTo>
                      <a:pt x="1" y="12"/>
                    </a:lnTo>
                    <a:lnTo>
                      <a:pt x="1" y="12"/>
                    </a:lnTo>
                    <a:lnTo>
                      <a:pt x="1" y="13"/>
                    </a:lnTo>
                    <a:lnTo>
                      <a:pt x="1" y="12"/>
                    </a:lnTo>
                    <a:lnTo>
                      <a:pt x="1" y="12"/>
                    </a:lnTo>
                    <a:lnTo>
                      <a:pt x="1" y="11"/>
                    </a:lnTo>
                    <a:lnTo>
                      <a:pt x="1" y="10"/>
                    </a:lnTo>
                    <a:lnTo>
                      <a:pt x="1" y="11"/>
                    </a:lnTo>
                    <a:lnTo>
                      <a:pt x="1" y="11"/>
                    </a:lnTo>
                    <a:lnTo>
                      <a:pt x="1" y="11"/>
                    </a:lnTo>
                    <a:lnTo>
                      <a:pt x="1" y="12"/>
                    </a:lnTo>
                    <a:lnTo>
                      <a:pt x="1" y="11"/>
                    </a:lnTo>
                    <a:lnTo>
                      <a:pt x="1" y="12"/>
                    </a:lnTo>
                    <a:lnTo>
                      <a:pt x="1" y="12"/>
                    </a:lnTo>
                    <a:lnTo>
                      <a:pt x="1" y="12"/>
                    </a:lnTo>
                    <a:lnTo>
                      <a:pt x="1" y="11"/>
                    </a:lnTo>
                    <a:lnTo>
                      <a:pt x="1" y="10"/>
                    </a:lnTo>
                    <a:lnTo>
                      <a:pt x="1" y="10"/>
                    </a:lnTo>
                    <a:lnTo>
                      <a:pt x="1" y="11"/>
                    </a:lnTo>
                    <a:lnTo>
                      <a:pt x="1" y="11"/>
                    </a:lnTo>
                    <a:lnTo>
                      <a:pt x="1" y="11"/>
                    </a:lnTo>
                    <a:lnTo>
                      <a:pt x="1" y="11"/>
                    </a:lnTo>
                    <a:lnTo>
                      <a:pt x="1" y="11"/>
                    </a:lnTo>
                    <a:lnTo>
                      <a:pt x="1" y="12"/>
                    </a:lnTo>
                    <a:lnTo>
                      <a:pt x="1" y="12"/>
                    </a:lnTo>
                    <a:lnTo>
                      <a:pt x="1" y="13"/>
                    </a:lnTo>
                    <a:lnTo>
                      <a:pt x="1" y="12"/>
                    </a:lnTo>
                    <a:lnTo>
                      <a:pt x="1" y="13"/>
                    </a:lnTo>
                    <a:lnTo>
                      <a:pt x="1" y="13"/>
                    </a:lnTo>
                    <a:lnTo>
                      <a:pt x="1" y="12"/>
                    </a:lnTo>
                    <a:lnTo>
                      <a:pt x="1" y="11"/>
                    </a:lnTo>
                    <a:lnTo>
                      <a:pt x="1" y="11"/>
                    </a:lnTo>
                    <a:lnTo>
                      <a:pt x="1" y="10"/>
                    </a:lnTo>
                    <a:lnTo>
                      <a:pt x="1" y="10"/>
                    </a:lnTo>
                    <a:lnTo>
                      <a:pt x="1" y="10"/>
                    </a:lnTo>
                    <a:lnTo>
                      <a:pt x="1" y="9"/>
                    </a:lnTo>
                    <a:lnTo>
                      <a:pt x="1" y="9"/>
                    </a:lnTo>
                    <a:lnTo>
                      <a:pt x="1" y="9"/>
                    </a:lnTo>
                    <a:lnTo>
                      <a:pt x="1" y="9"/>
                    </a:lnTo>
                    <a:lnTo>
                      <a:pt x="1" y="8"/>
                    </a:lnTo>
                    <a:lnTo>
                      <a:pt x="1" y="8"/>
                    </a:lnTo>
                    <a:lnTo>
                      <a:pt x="1" y="9"/>
                    </a:lnTo>
                    <a:lnTo>
                      <a:pt x="1" y="9"/>
                    </a:lnTo>
                    <a:lnTo>
                      <a:pt x="1" y="8"/>
                    </a:lnTo>
                    <a:lnTo>
                      <a:pt x="1" y="9"/>
                    </a:lnTo>
                    <a:lnTo>
                      <a:pt x="1" y="8"/>
                    </a:lnTo>
                    <a:lnTo>
                      <a:pt x="1" y="8"/>
                    </a:lnTo>
                    <a:lnTo>
                      <a:pt x="1" y="7"/>
                    </a:lnTo>
                    <a:lnTo>
                      <a:pt x="1" y="8"/>
                    </a:lnTo>
                    <a:lnTo>
                      <a:pt x="1" y="9"/>
                    </a:lnTo>
                    <a:lnTo>
                      <a:pt x="1" y="8"/>
                    </a:lnTo>
                    <a:lnTo>
                      <a:pt x="1" y="8"/>
                    </a:lnTo>
                    <a:lnTo>
                      <a:pt x="1" y="8"/>
                    </a:lnTo>
                    <a:lnTo>
                      <a:pt x="1" y="8"/>
                    </a:lnTo>
                    <a:lnTo>
                      <a:pt x="1" y="8"/>
                    </a:lnTo>
                    <a:lnTo>
                      <a:pt x="1" y="8"/>
                    </a:lnTo>
                    <a:lnTo>
                      <a:pt x="1" y="9"/>
                    </a:lnTo>
                    <a:lnTo>
                      <a:pt x="1" y="9"/>
                    </a:lnTo>
                    <a:lnTo>
                      <a:pt x="1" y="8"/>
                    </a:lnTo>
                    <a:lnTo>
                      <a:pt x="1" y="7"/>
                    </a:lnTo>
                    <a:lnTo>
                      <a:pt x="1" y="8"/>
                    </a:lnTo>
                    <a:lnTo>
                      <a:pt x="1" y="7"/>
                    </a:lnTo>
                    <a:lnTo>
                      <a:pt x="1" y="7"/>
                    </a:lnTo>
                    <a:lnTo>
                      <a:pt x="1" y="8"/>
                    </a:lnTo>
                    <a:lnTo>
                      <a:pt x="1" y="7"/>
                    </a:lnTo>
                    <a:lnTo>
                      <a:pt x="1" y="8"/>
                    </a:lnTo>
                    <a:lnTo>
                      <a:pt x="1" y="7"/>
                    </a:lnTo>
                    <a:lnTo>
                      <a:pt x="1" y="7"/>
                    </a:lnTo>
                    <a:lnTo>
                      <a:pt x="1" y="7"/>
                    </a:lnTo>
                    <a:lnTo>
                      <a:pt x="1" y="7"/>
                    </a:lnTo>
                    <a:lnTo>
                      <a:pt x="1" y="7"/>
                    </a:lnTo>
                    <a:lnTo>
                      <a:pt x="1" y="7"/>
                    </a:lnTo>
                    <a:lnTo>
                      <a:pt x="1" y="6"/>
                    </a:lnTo>
                    <a:lnTo>
                      <a:pt x="1" y="6"/>
                    </a:lnTo>
                    <a:lnTo>
                      <a:pt x="1" y="6"/>
                    </a:lnTo>
                    <a:lnTo>
                      <a:pt x="1" y="5"/>
                    </a:lnTo>
                    <a:lnTo>
                      <a:pt x="1" y="5"/>
                    </a:lnTo>
                    <a:lnTo>
                      <a:pt x="1" y="4"/>
                    </a:lnTo>
                    <a:lnTo>
                      <a:pt x="1" y="5"/>
                    </a:lnTo>
                    <a:lnTo>
                      <a:pt x="1" y="4"/>
                    </a:lnTo>
                    <a:lnTo>
                      <a:pt x="1" y="5"/>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3"/>
                    </a:lnTo>
                    <a:lnTo>
                      <a:pt x="1" y="4"/>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6086" name="Freeform 742"/>
              <p:cNvSpPr>
                <a:spLocks/>
              </p:cNvSpPr>
              <p:nvPr/>
            </p:nvSpPr>
            <p:spPr bwMode="auto">
              <a:xfrm>
                <a:off x="3186" y="3341"/>
                <a:ext cx="1" cy="132"/>
              </a:xfrm>
              <a:custGeom>
                <a:avLst/>
                <a:gdLst/>
                <a:ahLst/>
                <a:cxnLst>
                  <a:cxn ang="0">
                    <a:pos x="0" y="10"/>
                  </a:cxn>
                  <a:cxn ang="0">
                    <a:pos x="0" y="11"/>
                  </a:cxn>
                  <a:cxn ang="0">
                    <a:pos x="0" y="6"/>
                  </a:cxn>
                  <a:cxn ang="0">
                    <a:pos x="0" y="6"/>
                  </a:cxn>
                  <a:cxn ang="0">
                    <a:pos x="0" y="2"/>
                  </a:cxn>
                  <a:cxn ang="0">
                    <a:pos x="0" y="1"/>
                  </a:cxn>
                  <a:cxn ang="0">
                    <a:pos x="0" y="0"/>
                  </a:cxn>
                  <a:cxn ang="0">
                    <a:pos x="0" y="0"/>
                  </a:cxn>
                  <a:cxn ang="0">
                    <a:pos x="0" y="3"/>
                  </a:cxn>
                  <a:cxn ang="0">
                    <a:pos x="0" y="3"/>
                  </a:cxn>
                  <a:cxn ang="0">
                    <a:pos x="0" y="2"/>
                  </a:cxn>
                  <a:cxn ang="0">
                    <a:pos x="0" y="4"/>
                  </a:cxn>
                  <a:cxn ang="0">
                    <a:pos x="0" y="6"/>
                  </a:cxn>
                  <a:cxn ang="0">
                    <a:pos x="0" y="7"/>
                  </a:cxn>
                  <a:cxn ang="0">
                    <a:pos x="0" y="9"/>
                  </a:cxn>
                  <a:cxn ang="0">
                    <a:pos x="0" y="11"/>
                  </a:cxn>
                  <a:cxn ang="0">
                    <a:pos x="0" y="9"/>
                  </a:cxn>
                  <a:cxn ang="0">
                    <a:pos x="0" y="7"/>
                  </a:cxn>
                  <a:cxn ang="0">
                    <a:pos x="0" y="8"/>
                  </a:cxn>
                  <a:cxn ang="0">
                    <a:pos x="0" y="9"/>
                  </a:cxn>
                  <a:cxn ang="0">
                    <a:pos x="0" y="9"/>
                  </a:cxn>
                  <a:cxn ang="0">
                    <a:pos x="0" y="9"/>
                  </a:cxn>
                  <a:cxn ang="0">
                    <a:pos x="0" y="10"/>
                  </a:cxn>
                  <a:cxn ang="0">
                    <a:pos x="0" y="10"/>
                  </a:cxn>
                  <a:cxn ang="0">
                    <a:pos x="0" y="14"/>
                  </a:cxn>
                  <a:cxn ang="0">
                    <a:pos x="0" y="15"/>
                  </a:cxn>
                  <a:cxn ang="0">
                    <a:pos x="0" y="15"/>
                  </a:cxn>
                  <a:cxn ang="0">
                    <a:pos x="0" y="14"/>
                  </a:cxn>
                  <a:cxn ang="0">
                    <a:pos x="0" y="15"/>
                  </a:cxn>
                  <a:cxn ang="0">
                    <a:pos x="0" y="16"/>
                  </a:cxn>
                  <a:cxn ang="0">
                    <a:pos x="0" y="18"/>
                  </a:cxn>
                  <a:cxn ang="0">
                    <a:pos x="0" y="17"/>
                  </a:cxn>
                  <a:cxn ang="0">
                    <a:pos x="0" y="17"/>
                  </a:cxn>
                  <a:cxn ang="0">
                    <a:pos x="0" y="16"/>
                  </a:cxn>
                  <a:cxn ang="0">
                    <a:pos x="0" y="15"/>
                  </a:cxn>
                  <a:cxn ang="0">
                    <a:pos x="0" y="14"/>
                  </a:cxn>
                  <a:cxn ang="0">
                    <a:pos x="0" y="13"/>
                  </a:cxn>
                  <a:cxn ang="0">
                    <a:pos x="0" y="15"/>
                  </a:cxn>
                  <a:cxn ang="0">
                    <a:pos x="0" y="15"/>
                  </a:cxn>
                  <a:cxn ang="0">
                    <a:pos x="0" y="15"/>
                  </a:cxn>
                  <a:cxn ang="0">
                    <a:pos x="0" y="15"/>
                  </a:cxn>
                  <a:cxn ang="0">
                    <a:pos x="0" y="19"/>
                  </a:cxn>
                  <a:cxn ang="0">
                    <a:pos x="0" y="21"/>
                  </a:cxn>
                  <a:cxn ang="0">
                    <a:pos x="0" y="20"/>
                  </a:cxn>
                  <a:cxn ang="0">
                    <a:pos x="0" y="19"/>
                  </a:cxn>
                  <a:cxn ang="0">
                    <a:pos x="0" y="19"/>
                  </a:cxn>
                  <a:cxn ang="0">
                    <a:pos x="0" y="15"/>
                  </a:cxn>
                  <a:cxn ang="0">
                    <a:pos x="0" y="14"/>
                  </a:cxn>
                  <a:cxn ang="0">
                    <a:pos x="0" y="14"/>
                  </a:cxn>
                  <a:cxn ang="0">
                    <a:pos x="0" y="13"/>
                  </a:cxn>
                  <a:cxn ang="0">
                    <a:pos x="0" y="15"/>
                  </a:cxn>
                  <a:cxn ang="0">
                    <a:pos x="0" y="14"/>
                  </a:cxn>
                  <a:cxn ang="0">
                    <a:pos x="0" y="15"/>
                  </a:cxn>
                  <a:cxn ang="0">
                    <a:pos x="0" y="15"/>
                  </a:cxn>
                  <a:cxn ang="0">
                    <a:pos x="0" y="13"/>
                  </a:cxn>
                  <a:cxn ang="0">
                    <a:pos x="0" y="12"/>
                  </a:cxn>
                  <a:cxn ang="0">
                    <a:pos x="0" y="13"/>
                  </a:cxn>
                  <a:cxn ang="0">
                    <a:pos x="0" y="13"/>
                  </a:cxn>
                  <a:cxn ang="0">
                    <a:pos x="0" y="13"/>
                  </a:cxn>
                  <a:cxn ang="0">
                    <a:pos x="0" y="9"/>
                  </a:cxn>
                  <a:cxn ang="0">
                    <a:pos x="0" y="11"/>
                  </a:cxn>
                  <a:cxn ang="0">
                    <a:pos x="0" y="11"/>
                  </a:cxn>
                  <a:cxn ang="0">
                    <a:pos x="0" y="8"/>
                  </a:cxn>
                </a:cxnLst>
                <a:rect l="0" t="0" r="r" b="b"/>
                <a:pathLst>
                  <a:path h="22">
                    <a:moveTo>
                      <a:pt x="0" y="9"/>
                    </a:moveTo>
                    <a:lnTo>
                      <a:pt x="0" y="8"/>
                    </a:lnTo>
                    <a:lnTo>
                      <a:pt x="0" y="9"/>
                    </a:lnTo>
                    <a:lnTo>
                      <a:pt x="0" y="9"/>
                    </a:lnTo>
                    <a:lnTo>
                      <a:pt x="0" y="10"/>
                    </a:lnTo>
                    <a:lnTo>
                      <a:pt x="0" y="9"/>
                    </a:lnTo>
                    <a:lnTo>
                      <a:pt x="0" y="10"/>
                    </a:lnTo>
                    <a:lnTo>
                      <a:pt x="0" y="10"/>
                    </a:lnTo>
                    <a:lnTo>
                      <a:pt x="0" y="10"/>
                    </a:lnTo>
                    <a:lnTo>
                      <a:pt x="0" y="10"/>
                    </a:lnTo>
                    <a:lnTo>
                      <a:pt x="0" y="10"/>
                    </a:lnTo>
                    <a:lnTo>
                      <a:pt x="0" y="11"/>
                    </a:lnTo>
                    <a:lnTo>
                      <a:pt x="0" y="11"/>
                    </a:lnTo>
                    <a:lnTo>
                      <a:pt x="0" y="10"/>
                    </a:lnTo>
                    <a:lnTo>
                      <a:pt x="0" y="11"/>
                    </a:lnTo>
                    <a:lnTo>
                      <a:pt x="0" y="11"/>
                    </a:lnTo>
                    <a:lnTo>
                      <a:pt x="0" y="11"/>
                    </a:lnTo>
                    <a:lnTo>
                      <a:pt x="0" y="12"/>
                    </a:lnTo>
                    <a:lnTo>
                      <a:pt x="0" y="12"/>
                    </a:lnTo>
                    <a:lnTo>
                      <a:pt x="0" y="12"/>
                    </a:lnTo>
                    <a:lnTo>
                      <a:pt x="0" y="11"/>
                    </a:lnTo>
                    <a:lnTo>
                      <a:pt x="0" y="11"/>
                    </a:lnTo>
                    <a:lnTo>
                      <a:pt x="0" y="10"/>
                    </a:lnTo>
                    <a:lnTo>
                      <a:pt x="0" y="10"/>
                    </a:lnTo>
                    <a:lnTo>
                      <a:pt x="0" y="9"/>
                    </a:lnTo>
                    <a:lnTo>
                      <a:pt x="0" y="10"/>
                    </a:lnTo>
                    <a:lnTo>
                      <a:pt x="0" y="9"/>
                    </a:lnTo>
                    <a:lnTo>
                      <a:pt x="0" y="8"/>
                    </a:lnTo>
                    <a:lnTo>
                      <a:pt x="0" y="8"/>
                    </a:lnTo>
                    <a:lnTo>
                      <a:pt x="0" y="7"/>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4"/>
                    </a:lnTo>
                    <a:lnTo>
                      <a:pt x="0" y="3"/>
                    </a:lnTo>
                    <a:lnTo>
                      <a:pt x="0" y="3"/>
                    </a:lnTo>
                    <a:lnTo>
                      <a:pt x="0" y="2"/>
                    </a:lnTo>
                    <a:lnTo>
                      <a:pt x="0" y="3"/>
                    </a:lnTo>
                    <a:lnTo>
                      <a:pt x="0" y="2"/>
                    </a:lnTo>
                    <a:lnTo>
                      <a:pt x="0" y="2"/>
                    </a:lnTo>
                    <a:lnTo>
                      <a:pt x="0" y="2"/>
                    </a:lnTo>
                    <a:lnTo>
                      <a:pt x="0" y="3"/>
                    </a:lnTo>
                    <a:lnTo>
                      <a:pt x="0" y="2"/>
                    </a:lnTo>
                    <a:lnTo>
                      <a:pt x="0" y="1"/>
                    </a:lnTo>
                    <a:lnTo>
                      <a:pt x="0" y="1"/>
                    </a:lnTo>
                    <a:lnTo>
                      <a:pt x="0" y="0"/>
                    </a:lnTo>
                    <a:lnTo>
                      <a:pt x="0" y="0"/>
                    </a:lnTo>
                    <a:lnTo>
                      <a:pt x="0" y="1"/>
                    </a:lnTo>
                    <a:lnTo>
                      <a:pt x="0" y="0"/>
                    </a:lnTo>
                    <a:lnTo>
                      <a:pt x="0" y="0"/>
                    </a:lnTo>
                    <a:lnTo>
                      <a:pt x="0" y="1"/>
                    </a:lnTo>
                    <a:lnTo>
                      <a:pt x="0" y="0"/>
                    </a:lnTo>
                    <a:lnTo>
                      <a:pt x="0" y="1"/>
                    </a:lnTo>
                    <a:lnTo>
                      <a:pt x="0" y="1"/>
                    </a:lnTo>
                    <a:lnTo>
                      <a:pt x="0" y="1"/>
                    </a:lnTo>
                    <a:lnTo>
                      <a:pt x="0" y="1"/>
                    </a:lnTo>
                    <a:lnTo>
                      <a:pt x="0" y="1"/>
                    </a:lnTo>
                    <a:lnTo>
                      <a:pt x="0" y="1"/>
                    </a:lnTo>
                    <a:lnTo>
                      <a:pt x="0" y="0"/>
                    </a:lnTo>
                    <a:lnTo>
                      <a:pt x="0" y="0"/>
                    </a:lnTo>
                    <a:lnTo>
                      <a:pt x="0" y="1"/>
                    </a:lnTo>
                    <a:lnTo>
                      <a:pt x="0" y="1"/>
                    </a:lnTo>
                    <a:lnTo>
                      <a:pt x="0" y="1"/>
                    </a:lnTo>
                    <a:lnTo>
                      <a:pt x="0" y="0"/>
                    </a:lnTo>
                    <a:lnTo>
                      <a:pt x="0" y="0"/>
                    </a:lnTo>
                    <a:lnTo>
                      <a:pt x="0" y="0"/>
                    </a:lnTo>
                    <a:lnTo>
                      <a:pt x="0" y="0"/>
                    </a:lnTo>
                    <a:lnTo>
                      <a:pt x="0" y="1"/>
                    </a:lnTo>
                    <a:lnTo>
                      <a:pt x="0" y="1"/>
                    </a:lnTo>
                    <a:lnTo>
                      <a:pt x="0" y="0"/>
                    </a:lnTo>
                    <a:lnTo>
                      <a:pt x="0" y="1"/>
                    </a:lnTo>
                    <a:lnTo>
                      <a:pt x="0" y="1"/>
                    </a:lnTo>
                    <a:lnTo>
                      <a:pt x="0" y="2"/>
                    </a:lnTo>
                    <a:lnTo>
                      <a:pt x="0" y="2"/>
                    </a:lnTo>
                    <a:lnTo>
                      <a:pt x="0" y="2"/>
                    </a:lnTo>
                    <a:lnTo>
                      <a:pt x="0" y="2"/>
                    </a:lnTo>
                    <a:lnTo>
                      <a:pt x="0" y="2"/>
                    </a:lnTo>
                    <a:lnTo>
                      <a:pt x="0" y="1"/>
                    </a:lnTo>
                    <a:lnTo>
                      <a:pt x="0" y="2"/>
                    </a:lnTo>
                    <a:lnTo>
                      <a:pt x="0" y="3"/>
                    </a:lnTo>
                    <a:lnTo>
                      <a:pt x="0" y="3"/>
                    </a:lnTo>
                    <a:lnTo>
                      <a:pt x="0" y="3"/>
                    </a:lnTo>
                    <a:lnTo>
                      <a:pt x="0" y="3"/>
                    </a:lnTo>
                    <a:lnTo>
                      <a:pt x="0" y="2"/>
                    </a:lnTo>
                    <a:lnTo>
                      <a:pt x="0" y="2"/>
                    </a:lnTo>
                    <a:lnTo>
                      <a:pt x="0" y="3"/>
                    </a:lnTo>
                    <a:lnTo>
                      <a:pt x="0" y="2"/>
                    </a:lnTo>
                    <a:lnTo>
                      <a:pt x="0" y="3"/>
                    </a:lnTo>
                    <a:lnTo>
                      <a:pt x="0" y="3"/>
                    </a:lnTo>
                    <a:lnTo>
                      <a:pt x="0" y="3"/>
                    </a:lnTo>
                    <a:lnTo>
                      <a:pt x="0" y="2"/>
                    </a:lnTo>
                    <a:lnTo>
                      <a:pt x="0" y="3"/>
                    </a:lnTo>
                    <a:lnTo>
                      <a:pt x="0" y="2"/>
                    </a:lnTo>
                    <a:lnTo>
                      <a:pt x="0" y="3"/>
                    </a:lnTo>
                    <a:lnTo>
                      <a:pt x="0" y="3"/>
                    </a:lnTo>
                    <a:lnTo>
                      <a:pt x="0" y="2"/>
                    </a:lnTo>
                    <a:lnTo>
                      <a:pt x="0" y="2"/>
                    </a:lnTo>
                    <a:lnTo>
                      <a:pt x="0" y="2"/>
                    </a:lnTo>
                    <a:lnTo>
                      <a:pt x="0" y="1"/>
                    </a:lnTo>
                    <a:lnTo>
                      <a:pt x="0" y="1"/>
                    </a:lnTo>
                    <a:lnTo>
                      <a:pt x="0" y="2"/>
                    </a:lnTo>
                    <a:lnTo>
                      <a:pt x="0" y="2"/>
                    </a:lnTo>
                    <a:lnTo>
                      <a:pt x="0" y="2"/>
                    </a:lnTo>
                    <a:lnTo>
                      <a:pt x="0" y="2"/>
                    </a:lnTo>
                    <a:lnTo>
                      <a:pt x="0" y="3"/>
                    </a:lnTo>
                    <a:lnTo>
                      <a:pt x="0" y="3"/>
                    </a:lnTo>
                    <a:lnTo>
                      <a:pt x="0" y="3"/>
                    </a:lnTo>
                    <a:lnTo>
                      <a:pt x="0" y="4"/>
                    </a:lnTo>
                    <a:lnTo>
                      <a:pt x="0" y="3"/>
                    </a:lnTo>
                    <a:lnTo>
                      <a:pt x="0" y="3"/>
                    </a:lnTo>
                    <a:lnTo>
                      <a:pt x="0" y="3"/>
                    </a:lnTo>
                    <a:lnTo>
                      <a:pt x="0" y="3"/>
                    </a:lnTo>
                    <a:lnTo>
                      <a:pt x="0" y="4"/>
                    </a:lnTo>
                    <a:lnTo>
                      <a:pt x="0" y="4"/>
                    </a:lnTo>
                    <a:lnTo>
                      <a:pt x="0" y="4"/>
                    </a:lnTo>
                    <a:lnTo>
                      <a:pt x="0" y="4"/>
                    </a:lnTo>
                    <a:lnTo>
                      <a:pt x="0" y="4"/>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7"/>
                    </a:lnTo>
                    <a:lnTo>
                      <a:pt x="0" y="7"/>
                    </a:lnTo>
                    <a:lnTo>
                      <a:pt x="0" y="8"/>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11"/>
                    </a:lnTo>
                    <a:lnTo>
                      <a:pt x="0" y="10"/>
                    </a:lnTo>
                    <a:lnTo>
                      <a:pt x="0" y="11"/>
                    </a:lnTo>
                    <a:lnTo>
                      <a:pt x="0" y="11"/>
                    </a:lnTo>
                    <a:lnTo>
                      <a:pt x="0" y="11"/>
                    </a:lnTo>
                    <a:lnTo>
                      <a:pt x="0" y="11"/>
                    </a:lnTo>
                    <a:lnTo>
                      <a:pt x="0" y="11"/>
                    </a:lnTo>
                    <a:lnTo>
                      <a:pt x="0" y="10"/>
                    </a:lnTo>
                    <a:lnTo>
                      <a:pt x="0" y="10"/>
                    </a:lnTo>
                    <a:lnTo>
                      <a:pt x="0" y="10"/>
                    </a:lnTo>
                    <a:lnTo>
                      <a:pt x="0" y="11"/>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7"/>
                    </a:lnTo>
                    <a:lnTo>
                      <a:pt x="0" y="8"/>
                    </a:lnTo>
                    <a:lnTo>
                      <a:pt x="0" y="8"/>
                    </a:lnTo>
                    <a:lnTo>
                      <a:pt x="0" y="8"/>
                    </a:lnTo>
                    <a:lnTo>
                      <a:pt x="0" y="7"/>
                    </a:lnTo>
                    <a:lnTo>
                      <a:pt x="0" y="8"/>
                    </a:lnTo>
                    <a:lnTo>
                      <a:pt x="0" y="7"/>
                    </a:lnTo>
                    <a:lnTo>
                      <a:pt x="0" y="8"/>
                    </a:lnTo>
                    <a:lnTo>
                      <a:pt x="0" y="8"/>
                    </a:lnTo>
                    <a:lnTo>
                      <a:pt x="0" y="9"/>
                    </a:lnTo>
                    <a:lnTo>
                      <a:pt x="0" y="9"/>
                    </a:lnTo>
                    <a:lnTo>
                      <a:pt x="0" y="9"/>
                    </a:lnTo>
                    <a:lnTo>
                      <a:pt x="0" y="10"/>
                    </a:lnTo>
                    <a:lnTo>
                      <a:pt x="0" y="9"/>
                    </a:lnTo>
                    <a:lnTo>
                      <a:pt x="0" y="9"/>
                    </a:lnTo>
                    <a:lnTo>
                      <a:pt x="0" y="8"/>
                    </a:lnTo>
                    <a:lnTo>
                      <a:pt x="0" y="9"/>
                    </a:lnTo>
                    <a:lnTo>
                      <a:pt x="0" y="9"/>
                    </a:lnTo>
                    <a:lnTo>
                      <a:pt x="0" y="9"/>
                    </a:lnTo>
                    <a:lnTo>
                      <a:pt x="0" y="9"/>
                    </a:lnTo>
                    <a:lnTo>
                      <a:pt x="0" y="9"/>
                    </a:lnTo>
                    <a:lnTo>
                      <a:pt x="0" y="8"/>
                    </a:lnTo>
                    <a:lnTo>
                      <a:pt x="0" y="8"/>
                    </a:lnTo>
                    <a:lnTo>
                      <a:pt x="0" y="7"/>
                    </a:lnTo>
                    <a:lnTo>
                      <a:pt x="0" y="8"/>
                    </a:lnTo>
                    <a:lnTo>
                      <a:pt x="0" y="8"/>
                    </a:lnTo>
                    <a:lnTo>
                      <a:pt x="0" y="9"/>
                    </a:lnTo>
                    <a:lnTo>
                      <a:pt x="0" y="9"/>
                    </a:lnTo>
                    <a:lnTo>
                      <a:pt x="0" y="9"/>
                    </a:lnTo>
                    <a:lnTo>
                      <a:pt x="0" y="9"/>
                    </a:lnTo>
                    <a:lnTo>
                      <a:pt x="0" y="8"/>
                    </a:lnTo>
                    <a:lnTo>
                      <a:pt x="0" y="8"/>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8"/>
                    </a:lnTo>
                    <a:lnTo>
                      <a:pt x="0" y="9"/>
                    </a:lnTo>
                    <a:lnTo>
                      <a:pt x="0" y="9"/>
                    </a:lnTo>
                    <a:lnTo>
                      <a:pt x="0" y="9"/>
                    </a:lnTo>
                    <a:lnTo>
                      <a:pt x="0" y="8"/>
                    </a:lnTo>
                    <a:lnTo>
                      <a:pt x="0" y="8"/>
                    </a:lnTo>
                    <a:lnTo>
                      <a:pt x="0" y="8"/>
                    </a:lnTo>
                    <a:lnTo>
                      <a:pt x="0" y="8"/>
                    </a:lnTo>
                    <a:lnTo>
                      <a:pt x="0" y="9"/>
                    </a:lnTo>
                    <a:lnTo>
                      <a:pt x="0" y="9"/>
                    </a:lnTo>
                    <a:lnTo>
                      <a:pt x="0" y="9"/>
                    </a:lnTo>
                    <a:lnTo>
                      <a:pt x="0" y="10"/>
                    </a:lnTo>
                    <a:lnTo>
                      <a:pt x="0" y="10"/>
                    </a:lnTo>
                    <a:lnTo>
                      <a:pt x="0" y="10"/>
                    </a:lnTo>
                    <a:lnTo>
                      <a:pt x="0" y="11"/>
                    </a:lnTo>
                    <a:lnTo>
                      <a:pt x="0" y="10"/>
                    </a:lnTo>
                    <a:lnTo>
                      <a:pt x="0" y="11"/>
                    </a:lnTo>
                    <a:lnTo>
                      <a:pt x="0" y="10"/>
                    </a:lnTo>
                    <a:lnTo>
                      <a:pt x="0" y="10"/>
                    </a:lnTo>
                    <a:lnTo>
                      <a:pt x="0" y="10"/>
                    </a:lnTo>
                    <a:lnTo>
                      <a:pt x="0" y="9"/>
                    </a:lnTo>
                    <a:lnTo>
                      <a:pt x="0" y="9"/>
                    </a:lnTo>
                    <a:lnTo>
                      <a:pt x="0" y="9"/>
                    </a:lnTo>
                    <a:lnTo>
                      <a:pt x="0" y="10"/>
                    </a:lnTo>
                    <a:lnTo>
                      <a:pt x="0" y="10"/>
                    </a:lnTo>
                    <a:lnTo>
                      <a:pt x="0" y="11"/>
                    </a:lnTo>
                    <a:lnTo>
                      <a:pt x="0" y="11"/>
                    </a:lnTo>
                    <a:lnTo>
                      <a:pt x="0" y="11"/>
                    </a:lnTo>
                    <a:lnTo>
                      <a:pt x="0" y="12"/>
                    </a:lnTo>
                    <a:lnTo>
                      <a:pt x="0" y="12"/>
                    </a:lnTo>
                    <a:lnTo>
                      <a:pt x="0" y="12"/>
                    </a:lnTo>
                    <a:lnTo>
                      <a:pt x="0" y="12"/>
                    </a:lnTo>
                    <a:lnTo>
                      <a:pt x="0" y="13"/>
                    </a:lnTo>
                    <a:lnTo>
                      <a:pt x="0" y="13"/>
                    </a:lnTo>
                    <a:lnTo>
                      <a:pt x="0" y="13"/>
                    </a:lnTo>
                    <a:lnTo>
                      <a:pt x="0" y="14"/>
                    </a:lnTo>
                    <a:lnTo>
                      <a:pt x="0" y="13"/>
                    </a:lnTo>
                    <a:lnTo>
                      <a:pt x="0" y="14"/>
                    </a:lnTo>
                    <a:lnTo>
                      <a:pt x="0" y="14"/>
                    </a:lnTo>
                    <a:lnTo>
                      <a:pt x="0" y="14"/>
                    </a:lnTo>
                    <a:lnTo>
                      <a:pt x="0" y="15"/>
                    </a:lnTo>
                    <a:lnTo>
                      <a:pt x="0" y="15"/>
                    </a:lnTo>
                    <a:lnTo>
                      <a:pt x="0" y="15"/>
                    </a:lnTo>
                    <a:lnTo>
                      <a:pt x="0" y="16"/>
                    </a:lnTo>
                    <a:lnTo>
                      <a:pt x="0" y="15"/>
                    </a:lnTo>
                    <a:lnTo>
                      <a:pt x="0" y="16"/>
                    </a:lnTo>
                    <a:lnTo>
                      <a:pt x="0" y="15"/>
                    </a:lnTo>
                    <a:lnTo>
                      <a:pt x="0" y="16"/>
                    </a:lnTo>
                    <a:lnTo>
                      <a:pt x="0" y="15"/>
                    </a:lnTo>
                    <a:lnTo>
                      <a:pt x="0" y="15"/>
                    </a:lnTo>
                    <a:lnTo>
                      <a:pt x="0" y="15"/>
                    </a:lnTo>
                    <a:lnTo>
                      <a:pt x="0" y="15"/>
                    </a:lnTo>
                    <a:lnTo>
                      <a:pt x="0" y="15"/>
                    </a:lnTo>
                    <a:lnTo>
                      <a:pt x="0" y="15"/>
                    </a:lnTo>
                    <a:lnTo>
                      <a:pt x="0" y="15"/>
                    </a:lnTo>
                    <a:lnTo>
                      <a:pt x="0" y="15"/>
                    </a:lnTo>
                    <a:lnTo>
                      <a:pt x="0" y="15"/>
                    </a:lnTo>
                    <a:lnTo>
                      <a:pt x="0" y="15"/>
                    </a:lnTo>
                    <a:lnTo>
                      <a:pt x="0" y="16"/>
                    </a:lnTo>
                    <a:lnTo>
                      <a:pt x="0" y="16"/>
                    </a:lnTo>
                    <a:lnTo>
                      <a:pt x="0" y="16"/>
                    </a:lnTo>
                    <a:lnTo>
                      <a:pt x="0" y="15"/>
                    </a:lnTo>
                    <a:lnTo>
                      <a:pt x="0" y="15"/>
                    </a:lnTo>
                    <a:lnTo>
                      <a:pt x="0" y="15"/>
                    </a:lnTo>
                    <a:lnTo>
                      <a:pt x="0" y="15"/>
                    </a:lnTo>
                    <a:lnTo>
                      <a:pt x="0" y="15"/>
                    </a:lnTo>
                    <a:lnTo>
                      <a:pt x="0" y="15"/>
                    </a:lnTo>
                    <a:lnTo>
                      <a:pt x="0" y="14"/>
                    </a:lnTo>
                    <a:lnTo>
                      <a:pt x="0" y="14"/>
                    </a:lnTo>
                    <a:lnTo>
                      <a:pt x="0" y="15"/>
                    </a:lnTo>
                    <a:lnTo>
                      <a:pt x="0" y="15"/>
                    </a:lnTo>
                    <a:lnTo>
                      <a:pt x="0" y="15"/>
                    </a:lnTo>
                    <a:lnTo>
                      <a:pt x="0" y="15"/>
                    </a:lnTo>
                    <a:lnTo>
                      <a:pt x="0" y="15"/>
                    </a:lnTo>
                    <a:lnTo>
                      <a:pt x="0" y="16"/>
                    </a:lnTo>
                    <a:lnTo>
                      <a:pt x="0" y="16"/>
                    </a:lnTo>
                    <a:lnTo>
                      <a:pt x="0" y="16"/>
                    </a:lnTo>
                    <a:lnTo>
                      <a:pt x="0" y="16"/>
                    </a:lnTo>
                    <a:lnTo>
                      <a:pt x="0" y="16"/>
                    </a:lnTo>
                    <a:lnTo>
                      <a:pt x="0" y="15"/>
                    </a:lnTo>
                    <a:lnTo>
                      <a:pt x="0" y="15"/>
                    </a:lnTo>
                    <a:lnTo>
                      <a:pt x="0" y="15"/>
                    </a:lnTo>
                    <a:lnTo>
                      <a:pt x="0" y="14"/>
                    </a:lnTo>
                    <a:lnTo>
                      <a:pt x="0" y="14"/>
                    </a:lnTo>
                    <a:lnTo>
                      <a:pt x="0" y="15"/>
                    </a:lnTo>
                    <a:lnTo>
                      <a:pt x="0" y="16"/>
                    </a:lnTo>
                    <a:lnTo>
                      <a:pt x="0" y="16"/>
                    </a:lnTo>
                    <a:lnTo>
                      <a:pt x="0" y="17"/>
                    </a:lnTo>
                    <a:lnTo>
                      <a:pt x="0" y="16"/>
                    </a:lnTo>
                    <a:lnTo>
                      <a:pt x="0" y="17"/>
                    </a:lnTo>
                    <a:lnTo>
                      <a:pt x="0" y="16"/>
                    </a:lnTo>
                    <a:lnTo>
                      <a:pt x="0" y="15"/>
                    </a:lnTo>
                    <a:lnTo>
                      <a:pt x="0" y="16"/>
                    </a:lnTo>
                    <a:lnTo>
                      <a:pt x="0" y="16"/>
                    </a:lnTo>
                    <a:lnTo>
                      <a:pt x="0" y="17"/>
                    </a:lnTo>
                    <a:lnTo>
                      <a:pt x="0" y="16"/>
                    </a:lnTo>
                    <a:lnTo>
                      <a:pt x="0" y="16"/>
                    </a:lnTo>
                    <a:lnTo>
                      <a:pt x="0" y="16"/>
                    </a:lnTo>
                    <a:lnTo>
                      <a:pt x="0" y="16"/>
                    </a:lnTo>
                    <a:lnTo>
                      <a:pt x="0" y="17"/>
                    </a:lnTo>
                    <a:lnTo>
                      <a:pt x="0" y="17"/>
                    </a:lnTo>
                    <a:lnTo>
                      <a:pt x="0" y="18"/>
                    </a:lnTo>
                    <a:lnTo>
                      <a:pt x="0" y="17"/>
                    </a:lnTo>
                    <a:lnTo>
                      <a:pt x="0" y="18"/>
                    </a:lnTo>
                    <a:lnTo>
                      <a:pt x="0" y="17"/>
                    </a:lnTo>
                    <a:lnTo>
                      <a:pt x="0" y="18"/>
                    </a:lnTo>
                    <a:lnTo>
                      <a:pt x="0" y="17"/>
                    </a:lnTo>
                    <a:lnTo>
                      <a:pt x="0" y="17"/>
                    </a:lnTo>
                    <a:lnTo>
                      <a:pt x="0" y="17"/>
                    </a:lnTo>
                    <a:lnTo>
                      <a:pt x="0" y="17"/>
                    </a:lnTo>
                    <a:lnTo>
                      <a:pt x="0" y="16"/>
                    </a:lnTo>
                    <a:lnTo>
                      <a:pt x="0" y="17"/>
                    </a:lnTo>
                    <a:lnTo>
                      <a:pt x="0" y="17"/>
                    </a:lnTo>
                    <a:lnTo>
                      <a:pt x="0" y="17"/>
                    </a:lnTo>
                    <a:lnTo>
                      <a:pt x="0" y="16"/>
                    </a:lnTo>
                    <a:lnTo>
                      <a:pt x="0" y="17"/>
                    </a:lnTo>
                    <a:lnTo>
                      <a:pt x="0" y="17"/>
                    </a:lnTo>
                    <a:lnTo>
                      <a:pt x="0" y="17"/>
                    </a:lnTo>
                    <a:lnTo>
                      <a:pt x="0" y="17"/>
                    </a:lnTo>
                    <a:lnTo>
                      <a:pt x="0" y="17"/>
                    </a:lnTo>
                    <a:lnTo>
                      <a:pt x="0" y="17"/>
                    </a:lnTo>
                    <a:lnTo>
                      <a:pt x="0" y="17"/>
                    </a:lnTo>
                    <a:lnTo>
                      <a:pt x="0" y="17"/>
                    </a:lnTo>
                    <a:lnTo>
                      <a:pt x="0" y="17"/>
                    </a:lnTo>
                    <a:lnTo>
                      <a:pt x="0" y="17"/>
                    </a:lnTo>
                    <a:lnTo>
                      <a:pt x="0" y="17"/>
                    </a:lnTo>
                    <a:lnTo>
                      <a:pt x="0" y="18"/>
                    </a:lnTo>
                    <a:lnTo>
                      <a:pt x="0" y="18"/>
                    </a:lnTo>
                    <a:lnTo>
                      <a:pt x="0" y="18"/>
                    </a:lnTo>
                    <a:lnTo>
                      <a:pt x="0" y="17"/>
                    </a:lnTo>
                    <a:lnTo>
                      <a:pt x="0" y="17"/>
                    </a:lnTo>
                    <a:lnTo>
                      <a:pt x="0" y="16"/>
                    </a:lnTo>
                    <a:lnTo>
                      <a:pt x="0" y="16"/>
                    </a:lnTo>
                    <a:lnTo>
                      <a:pt x="0" y="16"/>
                    </a:lnTo>
                    <a:lnTo>
                      <a:pt x="0" y="16"/>
                    </a:lnTo>
                    <a:lnTo>
                      <a:pt x="0" y="17"/>
                    </a:lnTo>
                    <a:lnTo>
                      <a:pt x="0" y="16"/>
                    </a:lnTo>
                    <a:lnTo>
                      <a:pt x="0" y="17"/>
                    </a:lnTo>
                    <a:lnTo>
                      <a:pt x="0" y="16"/>
                    </a:lnTo>
                    <a:lnTo>
                      <a:pt x="0" y="16"/>
                    </a:lnTo>
                    <a:lnTo>
                      <a:pt x="0" y="16"/>
                    </a:lnTo>
                    <a:lnTo>
                      <a:pt x="0" y="15"/>
                    </a:lnTo>
                    <a:lnTo>
                      <a:pt x="0" y="15"/>
                    </a:lnTo>
                    <a:lnTo>
                      <a:pt x="0" y="15"/>
                    </a:lnTo>
                    <a:lnTo>
                      <a:pt x="0" y="15"/>
                    </a:lnTo>
                    <a:lnTo>
                      <a:pt x="0" y="15"/>
                    </a:lnTo>
                    <a:lnTo>
                      <a:pt x="0" y="15"/>
                    </a:lnTo>
                    <a:lnTo>
                      <a:pt x="0" y="15"/>
                    </a:lnTo>
                    <a:lnTo>
                      <a:pt x="0" y="15"/>
                    </a:lnTo>
                    <a:lnTo>
                      <a:pt x="0" y="15"/>
                    </a:lnTo>
                    <a:lnTo>
                      <a:pt x="0" y="14"/>
                    </a:lnTo>
                    <a:lnTo>
                      <a:pt x="0" y="14"/>
                    </a:lnTo>
                    <a:lnTo>
                      <a:pt x="0" y="14"/>
                    </a:lnTo>
                    <a:lnTo>
                      <a:pt x="0" y="14"/>
                    </a:lnTo>
                    <a:lnTo>
                      <a:pt x="0" y="14"/>
                    </a:lnTo>
                    <a:lnTo>
                      <a:pt x="0" y="14"/>
                    </a:lnTo>
                    <a:lnTo>
                      <a:pt x="0" y="14"/>
                    </a:lnTo>
                    <a:lnTo>
                      <a:pt x="0" y="14"/>
                    </a:lnTo>
                    <a:lnTo>
                      <a:pt x="0" y="14"/>
                    </a:lnTo>
                    <a:lnTo>
                      <a:pt x="0" y="13"/>
                    </a:lnTo>
                    <a:lnTo>
                      <a:pt x="0" y="12"/>
                    </a:lnTo>
                    <a:lnTo>
                      <a:pt x="0" y="12"/>
                    </a:lnTo>
                    <a:lnTo>
                      <a:pt x="0" y="12"/>
                    </a:lnTo>
                    <a:lnTo>
                      <a:pt x="0" y="13"/>
                    </a:lnTo>
                    <a:lnTo>
                      <a:pt x="0" y="13"/>
                    </a:lnTo>
                    <a:lnTo>
                      <a:pt x="0" y="13"/>
                    </a:lnTo>
                    <a:lnTo>
                      <a:pt x="0" y="13"/>
                    </a:lnTo>
                    <a:lnTo>
                      <a:pt x="0" y="13"/>
                    </a:lnTo>
                    <a:lnTo>
                      <a:pt x="0" y="14"/>
                    </a:lnTo>
                    <a:lnTo>
                      <a:pt x="0" y="14"/>
                    </a:lnTo>
                    <a:lnTo>
                      <a:pt x="0" y="14"/>
                    </a:lnTo>
                    <a:lnTo>
                      <a:pt x="0" y="14"/>
                    </a:lnTo>
                    <a:lnTo>
                      <a:pt x="0" y="14"/>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6"/>
                    </a:lnTo>
                    <a:lnTo>
                      <a:pt x="0" y="15"/>
                    </a:lnTo>
                    <a:lnTo>
                      <a:pt x="0" y="16"/>
                    </a:lnTo>
                    <a:lnTo>
                      <a:pt x="0" y="15"/>
                    </a:lnTo>
                    <a:lnTo>
                      <a:pt x="0" y="15"/>
                    </a:lnTo>
                    <a:lnTo>
                      <a:pt x="0" y="14"/>
                    </a:lnTo>
                    <a:lnTo>
                      <a:pt x="0" y="15"/>
                    </a:lnTo>
                    <a:lnTo>
                      <a:pt x="0" y="15"/>
                    </a:lnTo>
                    <a:lnTo>
                      <a:pt x="0" y="16"/>
                    </a:lnTo>
                    <a:lnTo>
                      <a:pt x="0" y="15"/>
                    </a:lnTo>
                    <a:lnTo>
                      <a:pt x="0" y="15"/>
                    </a:lnTo>
                    <a:lnTo>
                      <a:pt x="0" y="15"/>
                    </a:lnTo>
                    <a:lnTo>
                      <a:pt x="0" y="15"/>
                    </a:lnTo>
                    <a:lnTo>
                      <a:pt x="0" y="15"/>
                    </a:lnTo>
                    <a:lnTo>
                      <a:pt x="0" y="16"/>
                    </a:lnTo>
                    <a:lnTo>
                      <a:pt x="0" y="16"/>
                    </a:lnTo>
                    <a:lnTo>
                      <a:pt x="0" y="16"/>
                    </a:lnTo>
                    <a:lnTo>
                      <a:pt x="0" y="15"/>
                    </a:lnTo>
                    <a:lnTo>
                      <a:pt x="0" y="15"/>
                    </a:lnTo>
                    <a:lnTo>
                      <a:pt x="0" y="15"/>
                    </a:lnTo>
                    <a:lnTo>
                      <a:pt x="0" y="15"/>
                    </a:lnTo>
                    <a:lnTo>
                      <a:pt x="0" y="15"/>
                    </a:lnTo>
                    <a:lnTo>
                      <a:pt x="0" y="16"/>
                    </a:lnTo>
                    <a:lnTo>
                      <a:pt x="0" y="15"/>
                    </a:lnTo>
                    <a:lnTo>
                      <a:pt x="0" y="16"/>
                    </a:lnTo>
                    <a:lnTo>
                      <a:pt x="0" y="15"/>
                    </a:lnTo>
                    <a:lnTo>
                      <a:pt x="0" y="16"/>
                    </a:lnTo>
                    <a:lnTo>
                      <a:pt x="0" y="17"/>
                    </a:lnTo>
                    <a:lnTo>
                      <a:pt x="0" y="17"/>
                    </a:lnTo>
                    <a:lnTo>
                      <a:pt x="0" y="17"/>
                    </a:lnTo>
                    <a:lnTo>
                      <a:pt x="0" y="17"/>
                    </a:lnTo>
                    <a:lnTo>
                      <a:pt x="0" y="17"/>
                    </a:lnTo>
                    <a:lnTo>
                      <a:pt x="0" y="17"/>
                    </a:lnTo>
                    <a:lnTo>
                      <a:pt x="0" y="18"/>
                    </a:lnTo>
                    <a:lnTo>
                      <a:pt x="0" y="19"/>
                    </a:lnTo>
                    <a:lnTo>
                      <a:pt x="0" y="19"/>
                    </a:lnTo>
                    <a:lnTo>
                      <a:pt x="0" y="19"/>
                    </a:lnTo>
                    <a:lnTo>
                      <a:pt x="0" y="19"/>
                    </a:lnTo>
                    <a:lnTo>
                      <a:pt x="0" y="19"/>
                    </a:lnTo>
                    <a:lnTo>
                      <a:pt x="0" y="19"/>
                    </a:lnTo>
                    <a:lnTo>
                      <a:pt x="0" y="19"/>
                    </a:lnTo>
                    <a:lnTo>
                      <a:pt x="0" y="19"/>
                    </a:lnTo>
                    <a:lnTo>
                      <a:pt x="0" y="20"/>
                    </a:lnTo>
                    <a:lnTo>
                      <a:pt x="0" y="20"/>
                    </a:lnTo>
                    <a:lnTo>
                      <a:pt x="0" y="20"/>
                    </a:lnTo>
                    <a:lnTo>
                      <a:pt x="0" y="21"/>
                    </a:lnTo>
                    <a:lnTo>
                      <a:pt x="0" y="21"/>
                    </a:lnTo>
                    <a:lnTo>
                      <a:pt x="0" y="22"/>
                    </a:lnTo>
                    <a:lnTo>
                      <a:pt x="0" y="22"/>
                    </a:lnTo>
                    <a:lnTo>
                      <a:pt x="0" y="22"/>
                    </a:lnTo>
                    <a:lnTo>
                      <a:pt x="0" y="21"/>
                    </a:lnTo>
                    <a:lnTo>
                      <a:pt x="0" y="21"/>
                    </a:lnTo>
                    <a:lnTo>
                      <a:pt x="0" y="21"/>
                    </a:lnTo>
                    <a:lnTo>
                      <a:pt x="0" y="20"/>
                    </a:lnTo>
                    <a:lnTo>
                      <a:pt x="0" y="20"/>
                    </a:lnTo>
                    <a:lnTo>
                      <a:pt x="0" y="20"/>
                    </a:lnTo>
                    <a:lnTo>
                      <a:pt x="0" y="20"/>
                    </a:lnTo>
                    <a:lnTo>
                      <a:pt x="0" y="19"/>
                    </a:lnTo>
                    <a:lnTo>
                      <a:pt x="0" y="19"/>
                    </a:lnTo>
                    <a:lnTo>
                      <a:pt x="0" y="19"/>
                    </a:lnTo>
                    <a:lnTo>
                      <a:pt x="0" y="20"/>
                    </a:lnTo>
                    <a:lnTo>
                      <a:pt x="0" y="19"/>
                    </a:lnTo>
                    <a:lnTo>
                      <a:pt x="0" y="19"/>
                    </a:lnTo>
                    <a:lnTo>
                      <a:pt x="0" y="19"/>
                    </a:lnTo>
                    <a:lnTo>
                      <a:pt x="0" y="19"/>
                    </a:lnTo>
                    <a:lnTo>
                      <a:pt x="0" y="19"/>
                    </a:lnTo>
                    <a:lnTo>
                      <a:pt x="0" y="19"/>
                    </a:lnTo>
                    <a:lnTo>
                      <a:pt x="0" y="19"/>
                    </a:lnTo>
                    <a:lnTo>
                      <a:pt x="0" y="19"/>
                    </a:lnTo>
                    <a:lnTo>
                      <a:pt x="0" y="19"/>
                    </a:lnTo>
                    <a:lnTo>
                      <a:pt x="0" y="19"/>
                    </a:lnTo>
                    <a:lnTo>
                      <a:pt x="0" y="19"/>
                    </a:lnTo>
                    <a:lnTo>
                      <a:pt x="0" y="19"/>
                    </a:lnTo>
                    <a:lnTo>
                      <a:pt x="0" y="20"/>
                    </a:lnTo>
                    <a:lnTo>
                      <a:pt x="0" y="19"/>
                    </a:lnTo>
                    <a:lnTo>
                      <a:pt x="0" y="19"/>
                    </a:lnTo>
                    <a:lnTo>
                      <a:pt x="0" y="19"/>
                    </a:lnTo>
                    <a:lnTo>
                      <a:pt x="0" y="19"/>
                    </a:lnTo>
                    <a:lnTo>
                      <a:pt x="0" y="19"/>
                    </a:lnTo>
                    <a:lnTo>
                      <a:pt x="0" y="19"/>
                    </a:lnTo>
                    <a:lnTo>
                      <a:pt x="0" y="19"/>
                    </a:lnTo>
                    <a:lnTo>
                      <a:pt x="0" y="19"/>
                    </a:lnTo>
                    <a:lnTo>
                      <a:pt x="0" y="19"/>
                    </a:lnTo>
                    <a:lnTo>
                      <a:pt x="0" y="19"/>
                    </a:lnTo>
                    <a:lnTo>
                      <a:pt x="0" y="17"/>
                    </a:lnTo>
                    <a:lnTo>
                      <a:pt x="0" y="17"/>
                    </a:lnTo>
                    <a:lnTo>
                      <a:pt x="0" y="16"/>
                    </a:lnTo>
                    <a:lnTo>
                      <a:pt x="0" y="16"/>
                    </a:lnTo>
                    <a:lnTo>
                      <a:pt x="0" y="15"/>
                    </a:lnTo>
                    <a:lnTo>
                      <a:pt x="0" y="15"/>
                    </a:lnTo>
                    <a:lnTo>
                      <a:pt x="0" y="16"/>
                    </a:lnTo>
                    <a:lnTo>
                      <a:pt x="0" y="15"/>
                    </a:lnTo>
                    <a:lnTo>
                      <a:pt x="0" y="16"/>
                    </a:lnTo>
                    <a:lnTo>
                      <a:pt x="0" y="15"/>
                    </a:lnTo>
                    <a:lnTo>
                      <a:pt x="0" y="16"/>
                    </a:lnTo>
                    <a:lnTo>
                      <a:pt x="0" y="15"/>
                    </a:lnTo>
                    <a:lnTo>
                      <a:pt x="0" y="15"/>
                    </a:lnTo>
                    <a:lnTo>
                      <a:pt x="0" y="14"/>
                    </a:lnTo>
                    <a:lnTo>
                      <a:pt x="0" y="15"/>
                    </a:lnTo>
                    <a:lnTo>
                      <a:pt x="0" y="15"/>
                    </a:lnTo>
                    <a:lnTo>
                      <a:pt x="0" y="14"/>
                    </a:lnTo>
                    <a:lnTo>
                      <a:pt x="0" y="15"/>
                    </a:lnTo>
                    <a:lnTo>
                      <a:pt x="0" y="14"/>
                    </a:lnTo>
                    <a:lnTo>
                      <a:pt x="0" y="15"/>
                    </a:lnTo>
                    <a:lnTo>
                      <a:pt x="0" y="14"/>
                    </a:lnTo>
                    <a:lnTo>
                      <a:pt x="0" y="15"/>
                    </a:lnTo>
                    <a:lnTo>
                      <a:pt x="0" y="14"/>
                    </a:lnTo>
                    <a:lnTo>
                      <a:pt x="0" y="14"/>
                    </a:lnTo>
                    <a:lnTo>
                      <a:pt x="0" y="14"/>
                    </a:lnTo>
                    <a:lnTo>
                      <a:pt x="0" y="14"/>
                    </a:lnTo>
                    <a:lnTo>
                      <a:pt x="0" y="14"/>
                    </a:lnTo>
                    <a:lnTo>
                      <a:pt x="0" y="14"/>
                    </a:lnTo>
                    <a:lnTo>
                      <a:pt x="0" y="15"/>
                    </a:lnTo>
                    <a:lnTo>
                      <a:pt x="0" y="14"/>
                    </a:lnTo>
                    <a:lnTo>
                      <a:pt x="0" y="14"/>
                    </a:lnTo>
                    <a:lnTo>
                      <a:pt x="0" y="14"/>
                    </a:lnTo>
                    <a:lnTo>
                      <a:pt x="0" y="14"/>
                    </a:lnTo>
                    <a:lnTo>
                      <a:pt x="0" y="14"/>
                    </a:lnTo>
                    <a:lnTo>
                      <a:pt x="0" y="15"/>
                    </a:lnTo>
                    <a:lnTo>
                      <a:pt x="0" y="14"/>
                    </a:lnTo>
                    <a:lnTo>
                      <a:pt x="0" y="14"/>
                    </a:lnTo>
                    <a:lnTo>
                      <a:pt x="0" y="14"/>
                    </a:lnTo>
                    <a:lnTo>
                      <a:pt x="0" y="13"/>
                    </a:lnTo>
                    <a:lnTo>
                      <a:pt x="0" y="13"/>
                    </a:lnTo>
                    <a:lnTo>
                      <a:pt x="0" y="14"/>
                    </a:lnTo>
                    <a:lnTo>
                      <a:pt x="0" y="14"/>
                    </a:lnTo>
                    <a:lnTo>
                      <a:pt x="0" y="14"/>
                    </a:lnTo>
                    <a:lnTo>
                      <a:pt x="0" y="14"/>
                    </a:lnTo>
                    <a:lnTo>
                      <a:pt x="0" y="14"/>
                    </a:lnTo>
                    <a:lnTo>
                      <a:pt x="0" y="14"/>
                    </a:lnTo>
                    <a:lnTo>
                      <a:pt x="0" y="14"/>
                    </a:lnTo>
                    <a:lnTo>
                      <a:pt x="0" y="14"/>
                    </a:lnTo>
                    <a:lnTo>
                      <a:pt x="0" y="14"/>
                    </a:lnTo>
                    <a:lnTo>
                      <a:pt x="0" y="15"/>
                    </a:lnTo>
                    <a:lnTo>
                      <a:pt x="0" y="14"/>
                    </a:lnTo>
                    <a:lnTo>
                      <a:pt x="0" y="14"/>
                    </a:lnTo>
                    <a:lnTo>
                      <a:pt x="0" y="14"/>
                    </a:lnTo>
                    <a:lnTo>
                      <a:pt x="0" y="13"/>
                    </a:lnTo>
                    <a:lnTo>
                      <a:pt x="0" y="13"/>
                    </a:lnTo>
                    <a:lnTo>
                      <a:pt x="0" y="13"/>
                    </a:lnTo>
                    <a:lnTo>
                      <a:pt x="0" y="13"/>
                    </a:lnTo>
                    <a:lnTo>
                      <a:pt x="0" y="14"/>
                    </a:lnTo>
                    <a:lnTo>
                      <a:pt x="0" y="14"/>
                    </a:lnTo>
                    <a:lnTo>
                      <a:pt x="0" y="14"/>
                    </a:lnTo>
                    <a:lnTo>
                      <a:pt x="0" y="14"/>
                    </a:lnTo>
                    <a:lnTo>
                      <a:pt x="0" y="14"/>
                    </a:lnTo>
                    <a:lnTo>
                      <a:pt x="0" y="14"/>
                    </a:lnTo>
                    <a:lnTo>
                      <a:pt x="0" y="15"/>
                    </a:lnTo>
                    <a:lnTo>
                      <a:pt x="0" y="15"/>
                    </a:lnTo>
                    <a:lnTo>
                      <a:pt x="0" y="15"/>
                    </a:lnTo>
                    <a:lnTo>
                      <a:pt x="0" y="14"/>
                    </a:lnTo>
                    <a:lnTo>
                      <a:pt x="0" y="15"/>
                    </a:lnTo>
                    <a:lnTo>
                      <a:pt x="0" y="15"/>
                    </a:lnTo>
                    <a:lnTo>
                      <a:pt x="0" y="15"/>
                    </a:lnTo>
                    <a:lnTo>
                      <a:pt x="0" y="16"/>
                    </a:lnTo>
                    <a:lnTo>
                      <a:pt x="0" y="15"/>
                    </a:lnTo>
                    <a:lnTo>
                      <a:pt x="0" y="17"/>
                    </a:lnTo>
                    <a:lnTo>
                      <a:pt x="0" y="15"/>
                    </a:lnTo>
                    <a:lnTo>
                      <a:pt x="0" y="16"/>
                    </a:lnTo>
                    <a:lnTo>
                      <a:pt x="0" y="15"/>
                    </a:lnTo>
                    <a:lnTo>
                      <a:pt x="0" y="16"/>
                    </a:lnTo>
                    <a:lnTo>
                      <a:pt x="0" y="15"/>
                    </a:lnTo>
                    <a:lnTo>
                      <a:pt x="0" y="15"/>
                    </a:lnTo>
                    <a:lnTo>
                      <a:pt x="0" y="15"/>
                    </a:lnTo>
                    <a:lnTo>
                      <a:pt x="0" y="15"/>
                    </a:lnTo>
                    <a:lnTo>
                      <a:pt x="0" y="15"/>
                    </a:lnTo>
                    <a:lnTo>
                      <a:pt x="0" y="15"/>
                    </a:lnTo>
                    <a:lnTo>
                      <a:pt x="0" y="16"/>
                    </a:lnTo>
                    <a:lnTo>
                      <a:pt x="0" y="15"/>
                    </a:lnTo>
                    <a:lnTo>
                      <a:pt x="0" y="15"/>
                    </a:lnTo>
                    <a:lnTo>
                      <a:pt x="0" y="15"/>
                    </a:lnTo>
                    <a:lnTo>
                      <a:pt x="0" y="15"/>
                    </a:lnTo>
                    <a:lnTo>
                      <a:pt x="0" y="15"/>
                    </a:lnTo>
                    <a:lnTo>
                      <a:pt x="0" y="14"/>
                    </a:lnTo>
                    <a:lnTo>
                      <a:pt x="0" y="14"/>
                    </a:lnTo>
                    <a:lnTo>
                      <a:pt x="0" y="14"/>
                    </a:lnTo>
                    <a:lnTo>
                      <a:pt x="0" y="13"/>
                    </a:lnTo>
                    <a:lnTo>
                      <a:pt x="0" y="13"/>
                    </a:lnTo>
                    <a:lnTo>
                      <a:pt x="0" y="12"/>
                    </a:lnTo>
                    <a:lnTo>
                      <a:pt x="0" y="12"/>
                    </a:lnTo>
                    <a:lnTo>
                      <a:pt x="0" y="12"/>
                    </a:lnTo>
                    <a:lnTo>
                      <a:pt x="0" y="11"/>
                    </a:lnTo>
                    <a:lnTo>
                      <a:pt x="0" y="12"/>
                    </a:lnTo>
                    <a:lnTo>
                      <a:pt x="0" y="11"/>
                    </a:lnTo>
                    <a:lnTo>
                      <a:pt x="0" y="12"/>
                    </a:lnTo>
                    <a:lnTo>
                      <a:pt x="0" y="11"/>
                    </a:lnTo>
                    <a:lnTo>
                      <a:pt x="0" y="12"/>
                    </a:lnTo>
                    <a:lnTo>
                      <a:pt x="0" y="12"/>
                    </a:lnTo>
                    <a:lnTo>
                      <a:pt x="0" y="12"/>
                    </a:lnTo>
                    <a:lnTo>
                      <a:pt x="0" y="12"/>
                    </a:lnTo>
                    <a:lnTo>
                      <a:pt x="0" y="12"/>
                    </a:lnTo>
                    <a:lnTo>
                      <a:pt x="0" y="13"/>
                    </a:lnTo>
                    <a:lnTo>
                      <a:pt x="0" y="13"/>
                    </a:lnTo>
                    <a:lnTo>
                      <a:pt x="0" y="13"/>
                    </a:lnTo>
                    <a:lnTo>
                      <a:pt x="0" y="13"/>
                    </a:lnTo>
                    <a:lnTo>
                      <a:pt x="0" y="14"/>
                    </a:lnTo>
                    <a:lnTo>
                      <a:pt x="0" y="14"/>
                    </a:lnTo>
                    <a:lnTo>
                      <a:pt x="0" y="14"/>
                    </a:lnTo>
                    <a:lnTo>
                      <a:pt x="0" y="13"/>
                    </a:lnTo>
                    <a:lnTo>
                      <a:pt x="0" y="13"/>
                    </a:lnTo>
                    <a:lnTo>
                      <a:pt x="0" y="12"/>
                    </a:lnTo>
                    <a:lnTo>
                      <a:pt x="0" y="13"/>
                    </a:lnTo>
                    <a:lnTo>
                      <a:pt x="0" y="13"/>
                    </a:lnTo>
                    <a:lnTo>
                      <a:pt x="0" y="13"/>
                    </a:lnTo>
                    <a:lnTo>
                      <a:pt x="0" y="12"/>
                    </a:lnTo>
                    <a:lnTo>
                      <a:pt x="0" y="12"/>
                    </a:lnTo>
                    <a:lnTo>
                      <a:pt x="0" y="13"/>
                    </a:lnTo>
                    <a:lnTo>
                      <a:pt x="0" y="12"/>
                    </a:lnTo>
                    <a:lnTo>
                      <a:pt x="0" y="13"/>
                    </a:lnTo>
                    <a:lnTo>
                      <a:pt x="0" y="14"/>
                    </a:lnTo>
                    <a:lnTo>
                      <a:pt x="0" y="13"/>
                    </a:lnTo>
                    <a:lnTo>
                      <a:pt x="0" y="13"/>
                    </a:lnTo>
                    <a:lnTo>
                      <a:pt x="0" y="13"/>
                    </a:lnTo>
                    <a:lnTo>
                      <a:pt x="0" y="14"/>
                    </a:lnTo>
                    <a:lnTo>
                      <a:pt x="0" y="14"/>
                    </a:lnTo>
                    <a:lnTo>
                      <a:pt x="0" y="14"/>
                    </a:lnTo>
                    <a:lnTo>
                      <a:pt x="0" y="14"/>
                    </a:lnTo>
                    <a:lnTo>
                      <a:pt x="0" y="14"/>
                    </a:lnTo>
                    <a:lnTo>
                      <a:pt x="0" y="13"/>
                    </a:lnTo>
                    <a:lnTo>
                      <a:pt x="0" y="13"/>
                    </a:lnTo>
                    <a:lnTo>
                      <a:pt x="0" y="13"/>
                    </a:lnTo>
                    <a:lnTo>
                      <a:pt x="0" y="13"/>
                    </a:lnTo>
                    <a:lnTo>
                      <a:pt x="0" y="12"/>
                    </a:lnTo>
                    <a:lnTo>
                      <a:pt x="0" y="12"/>
                    </a:lnTo>
                    <a:lnTo>
                      <a:pt x="0" y="11"/>
                    </a:lnTo>
                    <a:lnTo>
                      <a:pt x="0" y="10"/>
                    </a:lnTo>
                    <a:lnTo>
                      <a:pt x="0" y="10"/>
                    </a:lnTo>
                    <a:lnTo>
                      <a:pt x="0" y="9"/>
                    </a:lnTo>
                    <a:lnTo>
                      <a:pt x="0" y="10"/>
                    </a:lnTo>
                    <a:lnTo>
                      <a:pt x="0" y="10"/>
                    </a:lnTo>
                    <a:lnTo>
                      <a:pt x="0" y="9"/>
                    </a:lnTo>
                    <a:lnTo>
                      <a:pt x="0" y="10"/>
                    </a:lnTo>
                    <a:lnTo>
                      <a:pt x="0" y="9"/>
                    </a:lnTo>
                    <a:lnTo>
                      <a:pt x="0" y="10"/>
                    </a:lnTo>
                    <a:lnTo>
                      <a:pt x="0" y="10"/>
                    </a:lnTo>
                    <a:lnTo>
                      <a:pt x="0" y="9"/>
                    </a:lnTo>
                    <a:lnTo>
                      <a:pt x="0" y="10"/>
                    </a:lnTo>
                    <a:lnTo>
                      <a:pt x="0" y="9"/>
                    </a:lnTo>
                    <a:lnTo>
                      <a:pt x="0" y="9"/>
                    </a:lnTo>
                    <a:lnTo>
                      <a:pt x="0" y="10"/>
                    </a:lnTo>
                    <a:lnTo>
                      <a:pt x="0" y="9"/>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9"/>
                    </a:lnTo>
                    <a:lnTo>
                      <a:pt x="0" y="9"/>
                    </a:lnTo>
                    <a:lnTo>
                      <a:pt x="0" y="9"/>
                    </a:lnTo>
                    <a:lnTo>
                      <a:pt x="0" y="9"/>
                    </a:lnTo>
                    <a:lnTo>
                      <a:pt x="0" y="8"/>
                    </a:lnTo>
                    <a:lnTo>
                      <a:pt x="0" y="9"/>
                    </a:lnTo>
                    <a:lnTo>
                      <a:pt x="0" y="8"/>
                    </a:lnTo>
                    <a:lnTo>
                      <a:pt x="0" y="9"/>
                    </a:lnTo>
                    <a:lnTo>
                      <a:pt x="0" y="9"/>
                    </a:lnTo>
                    <a:lnTo>
                      <a:pt x="0" y="8"/>
                    </a:lnTo>
                    <a:lnTo>
                      <a:pt x="0" y="8"/>
                    </a:lnTo>
                    <a:lnTo>
                      <a:pt x="0" y="8"/>
                    </a:lnTo>
                    <a:lnTo>
                      <a:pt x="0" y="8"/>
                    </a:lnTo>
                    <a:lnTo>
                      <a:pt x="0" y="8"/>
                    </a:lnTo>
                  </a:path>
                </a:pathLst>
              </a:custGeom>
              <a:noFill/>
              <a:ln w="0">
                <a:solidFill>
                  <a:srgbClr val="3366FF"/>
                </a:solidFill>
                <a:prstDash val="solid"/>
                <a:round/>
                <a:headEnd/>
                <a:tailEnd/>
              </a:ln>
            </p:spPr>
            <p:txBody>
              <a:bodyPr/>
              <a:lstStyle/>
              <a:p>
                <a:endParaRPr lang="en-GB"/>
              </a:p>
            </p:txBody>
          </p:sp>
          <p:sp>
            <p:nvSpPr>
              <p:cNvPr id="186087" name="Freeform 743"/>
              <p:cNvSpPr>
                <a:spLocks/>
              </p:cNvSpPr>
              <p:nvPr/>
            </p:nvSpPr>
            <p:spPr bwMode="auto">
              <a:xfrm>
                <a:off x="3186" y="3365"/>
                <a:ext cx="6" cy="360"/>
              </a:xfrm>
              <a:custGeom>
                <a:avLst/>
                <a:gdLst/>
                <a:ahLst/>
                <a:cxnLst>
                  <a:cxn ang="0">
                    <a:pos x="0" y="3"/>
                  </a:cxn>
                  <a:cxn ang="0">
                    <a:pos x="0" y="5"/>
                  </a:cxn>
                  <a:cxn ang="0">
                    <a:pos x="0" y="7"/>
                  </a:cxn>
                  <a:cxn ang="0">
                    <a:pos x="0" y="5"/>
                  </a:cxn>
                  <a:cxn ang="0">
                    <a:pos x="0" y="4"/>
                  </a:cxn>
                  <a:cxn ang="0">
                    <a:pos x="0" y="3"/>
                  </a:cxn>
                  <a:cxn ang="0">
                    <a:pos x="0" y="1"/>
                  </a:cxn>
                  <a:cxn ang="0">
                    <a:pos x="0" y="3"/>
                  </a:cxn>
                  <a:cxn ang="0">
                    <a:pos x="0" y="2"/>
                  </a:cxn>
                  <a:cxn ang="0">
                    <a:pos x="0" y="4"/>
                  </a:cxn>
                  <a:cxn ang="0">
                    <a:pos x="0" y="6"/>
                  </a:cxn>
                  <a:cxn ang="0">
                    <a:pos x="0" y="5"/>
                  </a:cxn>
                  <a:cxn ang="0">
                    <a:pos x="0" y="7"/>
                  </a:cxn>
                  <a:cxn ang="0">
                    <a:pos x="0" y="3"/>
                  </a:cxn>
                  <a:cxn ang="0">
                    <a:pos x="0" y="3"/>
                  </a:cxn>
                  <a:cxn ang="0">
                    <a:pos x="0" y="4"/>
                  </a:cxn>
                  <a:cxn ang="0">
                    <a:pos x="0" y="5"/>
                  </a:cxn>
                  <a:cxn ang="0">
                    <a:pos x="0" y="6"/>
                  </a:cxn>
                  <a:cxn ang="0">
                    <a:pos x="0" y="3"/>
                  </a:cxn>
                  <a:cxn ang="0">
                    <a:pos x="0" y="3"/>
                  </a:cxn>
                  <a:cxn ang="0">
                    <a:pos x="0" y="6"/>
                  </a:cxn>
                  <a:cxn ang="0">
                    <a:pos x="0" y="3"/>
                  </a:cxn>
                  <a:cxn ang="0">
                    <a:pos x="0" y="6"/>
                  </a:cxn>
                  <a:cxn ang="0">
                    <a:pos x="0" y="6"/>
                  </a:cxn>
                  <a:cxn ang="0">
                    <a:pos x="0" y="7"/>
                  </a:cxn>
                  <a:cxn ang="0">
                    <a:pos x="0" y="9"/>
                  </a:cxn>
                  <a:cxn ang="0">
                    <a:pos x="0" y="10"/>
                  </a:cxn>
                  <a:cxn ang="0">
                    <a:pos x="0" y="8"/>
                  </a:cxn>
                  <a:cxn ang="0">
                    <a:pos x="0" y="9"/>
                  </a:cxn>
                  <a:cxn ang="0">
                    <a:pos x="0" y="9"/>
                  </a:cxn>
                  <a:cxn ang="0">
                    <a:pos x="0" y="10"/>
                  </a:cxn>
                  <a:cxn ang="0">
                    <a:pos x="0" y="12"/>
                  </a:cxn>
                  <a:cxn ang="0">
                    <a:pos x="0" y="13"/>
                  </a:cxn>
                  <a:cxn ang="0">
                    <a:pos x="0" y="12"/>
                  </a:cxn>
                  <a:cxn ang="0">
                    <a:pos x="0" y="11"/>
                  </a:cxn>
                  <a:cxn ang="0">
                    <a:pos x="0" y="10"/>
                  </a:cxn>
                  <a:cxn ang="0">
                    <a:pos x="0" y="6"/>
                  </a:cxn>
                  <a:cxn ang="0">
                    <a:pos x="0" y="3"/>
                  </a:cxn>
                  <a:cxn ang="0">
                    <a:pos x="0" y="4"/>
                  </a:cxn>
                  <a:cxn ang="0">
                    <a:pos x="0" y="6"/>
                  </a:cxn>
                  <a:cxn ang="0">
                    <a:pos x="0" y="5"/>
                  </a:cxn>
                  <a:cxn ang="0">
                    <a:pos x="0" y="6"/>
                  </a:cxn>
                  <a:cxn ang="0">
                    <a:pos x="0" y="16"/>
                  </a:cxn>
                  <a:cxn ang="0">
                    <a:pos x="0" y="24"/>
                  </a:cxn>
                  <a:cxn ang="0">
                    <a:pos x="0" y="30"/>
                  </a:cxn>
                  <a:cxn ang="0">
                    <a:pos x="0" y="33"/>
                  </a:cxn>
                  <a:cxn ang="0">
                    <a:pos x="0" y="37"/>
                  </a:cxn>
                  <a:cxn ang="0">
                    <a:pos x="0" y="40"/>
                  </a:cxn>
                  <a:cxn ang="0">
                    <a:pos x="1" y="42"/>
                  </a:cxn>
                  <a:cxn ang="0">
                    <a:pos x="1" y="42"/>
                  </a:cxn>
                  <a:cxn ang="0">
                    <a:pos x="1" y="46"/>
                  </a:cxn>
                  <a:cxn ang="0">
                    <a:pos x="1" y="48"/>
                  </a:cxn>
                  <a:cxn ang="0">
                    <a:pos x="1" y="50"/>
                  </a:cxn>
                  <a:cxn ang="0">
                    <a:pos x="1" y="53"/>
                  </a:cxn>
                  <a:cxn ang="0">
                    <a:pos x="1" y="55"/>
                  </a:cxn>
                  <a:cxn ang="0">
                    <a:pos x="1" y="54"/>
                  </a:cxn>
                  <a:cxn ang="0">
                    <a:pos x="1" y="56"/>
                  </a:cxn>
                  <a:cxn ang="0">
                    <a:pos x="1" y="57"/>
                  </a:cxn>
                  <a:cxn ang="0">
                    <a:pos x="1" y="58"/>
                  </a:cxn>
                  <a:cxn ang="0">
                    <a:pos x="1" y="59"/>
                  </a:cxn>
                  <a:cxn ang="0">
                    <a:pos x="1" y="57"/>
                  </a:cxn>
                  <a:cxn ang="0">
                    <a:pos x="1" y="56"/>
                  </a:cxn>
                  <a:cxn ang="0">
                    <a:pos x="1" y="56"/>
                  </a:cxn>
                </a:cxnLst>
                <a:rect l="0" t="0" r="r" b="b"/>
                <a:pathLst>
                  <a:path w="1" h="60">
                    <a:moveTo>
                      <a:pt x="0" y="4"/>
                    </a:moveTo>
                    <a:lnTo>
                      <a:pt x="0" y="4"/>
                    </a:lnTo>
                    <a:lnTo>
                      <a:pt x="0" y="4"/>
                    </a:lnTo>
                    <a:lnTo>
                      <a:pt x="0" y="4"/>
                    </a:lnTo>
                    <a:lnTo>
                      <a:pt x="0" y="4"/>
                    </a:lnTo>
                    <a:lnTo>
                      <a:pt x="0" y="4"/>
                    </a:lnTo>
                    <a:lnTo>
                      <a:pt x="0" y="4"/>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4"/>
                    </a:lnTo>
                    <a:lnTo>
                      <a:pt x="0" y="5"/>
                    </a:lnTo>
                    <a:lnTo>
                      <a:pt x="0" y="5"/>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7"/>
                    </a:lnTo>
                    <a:lnTo>
                      <a:pt x="0" y="8"/>
                    </a:lnTo>
                    <a:lnTo>
                      <a:pt x="0" y="8"/>
                    </a:lnTo>
                    <a:lnTo>
                      <a:pt x="0" y="8"/>
                    </a:lnTo>
                    <a:lnTo>
                      <a:pt x="0" y="7"/>
                    </a:lnTo>
                    <a:lnTo>
                      <a:pt x="0" y="6"/>
                    </a:lnTo>
                    <a:lnTo>
                      <a:pt x="0" y="5"/>
                    </a:lnTo>
                    <a:lnTo>
                      <a:pt x="0" y="5"/>
                    </a:lnTo>
                    <a:lnTo>
                      <a:pt x="0" y="5"/>
                    </a:lnTo>
                    <a:lnTo>
                      <a:pt x="0" y="6"/>
                    </a:lnTo>
                    <a:lnTo>
                      <a:pt x="0" y="5"/>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1"/>
                    </a:lnTo>
                    <a:lnTo>
                      <a:pt x="0" y="2"/>
                    </a:lnTo>
                    <a:lnTo>
                      <a:pt x="0" y="2"/>
                    </a:lnTo>
                    <a:lnTo>
                      <a:pt x="0" y="3"/>
                    </a:lnTo>
                    <a:lnTo>
                      <a:pt x="0" y="3"/>
                    </a:lnTo>
                    <a:lnTo>
                      <a:pt x="0" y="4"/>
                    </a:lnTo>
                    <a:lnTo>
                      <a:pt x="0" y="4"/>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2"/>
                    </a:lnTo>
                    <a:lnTo>
                      <a:pt x="0" y="3"/>
                    </a:lnTo>
                    <a:lnTo>
                      <a:pt x="0" y="3"/>
                    </a:lnTo>
                    <a:lnTo>
                      <a:pt x="0" y="3"/>
                    </a:lnTo>
                    <a:lnTo>
                      <a:pt x="0" y="4"/>
                    </a:lnTo>
                    <a:lnTo>
                      <a:pt x="0" y="3"/>
                    </a:lnTo>
                    <a:lnTo>
                      <a:pt x="0" y="3"/>
                    </a:lnTo>
                    <a:lnTo>
                      <a:pt x="0" y="3"/>
                    </a:lnTo>
                    <a:lnTo>
                      <a:pt x="0" y="3"/>
                    </a:lnTo>
                    <a:lnTo>
                      <a:pt x="0" y="3"/>
                    </a:lnTo>
                    <a:lnTo>
                      <a:pt x="0" y="4"/>
                    </a:lnTo>
                    <a:lnTo>
                      <a:pt x="0" y="4"/>
                    </a:lnTo>
                    <a:lnTo>
                      <a:pt x="0" y="4"/>
                    </a:lnTo>
                    <a:lnTo>
                      <a:pt x="0" y="4"/>
                    </a:lnTo>
                    <a:lnTo>
                      <a:pt x="0" y="5"/>
                    </a:lnTo>
                    <a:lnTo>
                      <a:pt x="0" y="4"/>
                    </a:lnTo>
                    <a:lnTo>
                      <a:pt x="0" y="5"/>
                    </a:lnTo>
                    <a:lnTo>
                      <a:pt x="0" y="5"/>
                    </a:lnTo>
                    <a:lnTo>
                      <a:pt x="0" y="5"/>
                    </a:lnTo>
                    <a:lnTo>
                      <a:pt x="0" y="6"/>
                    </a:lnTo>
                    <a:lnTo>
                      <a:pt x="0" y="5"/>
                    </a:lnTo>
                    <a:lnTo>
                      <a:pt x="0" y="5"/>
                    </a:lnTo>
                    <a:lnTo>
                      <a:pt x="0" y="6"/>
                    </a:lnTo>
                    <a:lnTo>
                      <a:pt x="0" y="6"/>
                    </a:lnTo>
                    <a:lnTo>
                      <a:pt x="0" y="6"/>
                    </a:lnTo>
                    <a:lnTo>
                      <a:pt x="0" y="7"/>
                    </a:lnTo>
                    <a:lnTo>
                      <a:pt x="0" y="6"/>
                    </a:lnTo>
                    <a:lnTo>
                      <a:pt x="0" y="6"/>
                    </a:lnTo>
                    <a:lnTo>
                      <a:pt x="0" y="5"/>
                    </a:lnTo>
                    <a:lnTo>
                      <a:pt x="0" y="5"/>
                    </a:lnTo>
                    <a:lnTo>
                      <a:pt x="0" y="5"/>
                    </a:lnTo>
                    <a:lnTo>
                      <a:pt x="0" y="4"/>
                    </a:lnTo>
                    <a:lnTo>
                      <a:pt x="0" y="4"/>
                    </a:lnTo>
                    <a:lnTo>
                      <a:pt x="0" y="5"/>
                    </a:lnTo>
                    <a:lnTo>
                      <a:pt x="0" y="5"/>
                    </a:lnTo>
                    <a:lnTo>
                      <a:pt x="0" y="4"/>
                    </a:lnTo>
                    <a:lnTo>
                      <a:pt x="0" y="5"/>
                    </a:lnTo>
                    <a:lnTo>
                      <a:pt x="0" y="4"/>
                    </a:lnTo>
                    <a:lnTo>
                      <a:pt x="0" y="5"/>
                    </a:lnTo>
                    <a:lnTo>
                      <a:pt x="0" y="5"/>
                    </a:lnTo>
                    <a:lnTo>
                      <a:pt x="0" y="5"/>
                    </a:lnTo>
                    <a:lnTo>
                      <a:pt x="0" y="6"/>
                    </a:lnTo>
                    <a:lnTo>
                      <a:pt x="0" y="6"/>
                    </a:lnTo>
                    <a:lnTo>
                      <a:pt x="0" y="7"/>
                    </a:lnTo>
                    <a:lnTo>
                      <a:pt x="0" y="7"/>
                    </a:lnTo>
                    <a:lnTo>
                      <a:pt x="0" y="7"/>
                    </a:lnTo>
                    <a:lnTo>
                      <a:pt x="0" y="7"/>
                    </a:lnTo>
                    <a:lnTo>
                      <a:pt x="0" y="7"/>
                    </a:lnTo>
                    <a:lnTo>
                      <a:pt x="0" y="7"/>
                    </a:lnTo>
                    <a:lnTo>
                      <a:pt x="0" y="5"/>
                    </a:lnTo>
                    <a:lnTo>
                      <a:pt x="0" y="5"/>
                    </a:lnTo>
                    <a:lnTo>
                      <a:pt x="0" y="5"/>
                    </a:lnTo>
                    <a:lnTo>
                      <a:pt x="0" y="4"/>
                    </a:lnTo>
                    <a:lnTo>
                      <a:pt x="0" y="4"/>
                    </a:lnTo>
                    <a:lnTo>
                      <a:pt x="0" y="4"/>
                    </a:lnTo>
                    <a:lnTo>
                      <a:pt x="0" y="3"/>
                    </a:lnTo>
                    <a:lnTo>
                      <a:pt x="0" y="3"/>
                    </a:lnTo>
                    <a:lnTo>
                      <a:pt x="0" y="3"/>
                    </a:lnTo>
                    <a:lnTo>
                      <a:pt x="0" y="3"/>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4"/>
                    </a:lnTo>
                    <a:lnTo>
                      <a:pt x="0" y="4"/>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6"/>
                    </a:lnTo>
                    <a:lnTo>
                      <a:pt x="0" y="6"/>
                    </a:lnTo>
                    <a:lnTo>
                      <a:pt x="0" y="6"/>
                    </a:lnTo>
                    <a:lnTo>
                      <a:pt x="0" y="5"/>
                    </a:lnTo>
                    <a:lnTo>
                      <a:pt x="0" y="5"/>
                    </a:lnTo>
                    <a:lnTo>
                      <a:pt x="0" y="5"/>
                    </a:lnTo>
                    <a:lnTo>
                      <a:pt x="0" y="6"/>
                    </a:lnTo>
                    <a:lnTo>
                      <a:pt x="0" y="6"/>
                    </a:lnTo>
                    <a:lnTo>
                      <a:pt x="0" y="6"/>
                    </a:lnTo>
                    <a:lnTo>
                      <a:pt x="0" y="5"/>
                    </a:lnTo>
                    <a:lnTo>
                      <a:pt x="0" y="6"/>
                    </a:lnTo>
                    <a:lnTo>
                      <a:pt x="0" y="7"/>
                    </a:lnTo>
                    <a:lnTo>
                      <a:pt x="0" y="6"/>
                    </a:lnTo>
                    <a:lnTo>
                      <a:pt x="0" y="7"/>
                    </a:lnTo>
                    <a:lnTo>
                      <a:pt x="0" y="6"/>
                    </a:lnTo>
                    <a:lnTo>
                      <a:pt x="0" y="7"/>
                    </a:lnTo>
                    <a:lnTo>
                      <a:pt x="0" y="5"/>
                    </a:lnTo>
                    <a:lnTo>
                      <a:pt x="0" y="5"/>
                    </a:lnTo>
                    <a:lnTo>
                      <a:pt x="0" y="4"/>
                    </a:lnTo>
                    <a:lnTo>
                      <a:pt x="0" y="4"/>
                    </a:lnTo>
                    <a:lnTo>
                      <a:pt x="0" y="4"/>
                    </a:lnTo>
                    <a:lnTo>
                      <a:pt x="0" y="3"/>
                    </a:lnTo>
                    <a:lnTo>
                      <a:pt x="0" y="3"/>
                    </a:lnTo>
                    <a:lnTo>
                      <a:pt x="0" y="3"/>
                    </a:lnTo>
                    <a:lnTo>
                      <a:pt x="0" y="3"/>
                    </a:lnTo>
                    <a:lnTo>
                      <a:pt x="0" y="3"/>
                    </a:lnTo>
                    <a:lnTo>
                      <a:pt x="0" y="4"/>
                    </a:lnTo>
                    <a:lnTo>
                      <a:pt x="0" y="4"/>
                    </a:lnTo>
                    <a:lnTo>
                      <a:pt x="0" y="3"/>
                    </a:lnTo>
                    <a:lnTo>
                      <a:pt x="0" y="3"/>
                    </a:lnTo>
                    <a:lnTo>
                      <a:pt x="0" y="3"/>
                    </a:lnTo>
                    <a:lnTo>
                      <a:pt x="0" y="3"/>
                    </a:lnTo>
                    <a:lnTo>
                      <a:pt x="0" y="3"/>
                    </a:lnTo>
                    <a:lnTo>
                      <a:pt x="0" y="3"/>
                    </a:lnTo>
                    <a:lnTo>
                      <a:pt x="0" y="4"/>
                    </a:lnTo>
                    <a:lnTo>
                      <a:pt x="0" y="3"/>
                    </a:lnTo>
                    <a:lnTo>
                      <a:pt x="0" y="3"/>
                    </a:lnTo>
                    <a:lnTo>
                      <a:pt x="0" y="4"/>
                    </a:lnTo>
                    <a:lnTo>
                      <a:pt x="0" y="4"/>
                    </a:lnTo>
                    <a:lnTo>
                      <a:pt x="0" y="5"/>
                    </a:lnTo>
                    <a:lnTo>
                      <a:pt x="0" y="5"/>
                    </a:lnTo>
                    <a:lnTo>
                      <a:pt x="0" y="5"/>
                    </a:lnTo>
                    <a:lnTo>
                      <a:pt x="0" y="5"/>
                    </a:lnTo>
                    <a:lnTo>
                      <a:pt x="0" y="5"/>
                    </a:lnTo>
                    <a:lnTo>
                      <a:pt x="0" y="5"/>
                    </a:lnTo>
                    <a:lnTo>
                      <a:pt x="0" y="6"/>
                    </a:lnTo>
                    <a:lnTo>
                      <a:pt x="0" y="7"/>
                    </a:lnTo>
                    <a:lnTo>
                      <a:pt x="0" y="6"/>
                    </a:lnTo>
                    <a:lnTo>
                      <a:pt x="0" y="5"/>
                    </a:lnTo>
                    <a:lnTo>
                      <a:pt x="0" y="5"/>
                    </a:lnTo>
                    <a:lnTo>
                      <a:pt x="0" y="5"/>
                    </a:lnTo>
                    <a:lnTo>
                      <a:pt x="0" y="5"/>
                    </a:lnTo>
                    <a:lnTo>
                      <a:pt x="0" y="4"/>
                    </a:lnTo>
                    <a:lnTo>
                      <a:pt x="0" y="5"/>
                    </a:lnTo>
                    <a:lnTo>
                      <a:pt x="0" y="4"/>
                    </a:lnTo>
                    <a:lnTo>
                      <a:pt x="0" y="5"/>
                    </a:lnTo>
                    <a:lnTo>
                      <a:pt x="0" y="4"/>
                    </a:lnTo>
                    <a:lnTo>
                      <a:pt x="0" y="4"/>
                    </a:lnTo>
                    <a:lnTo>
                      <a:pt x="0" y="3"/>
                    </a:lnTo>
                    <a:lnTo>
                      <a:pt x="0" y="4"/>
                    </a:lnTo>
                    <a:lnTo>
                      <a:pt x="0" y="4"/>
                    </a:lnTo>
                    <a:lnTo>
                      <a:pt x="0" y="5"/>
                    </a:lnTo>
                    <a:lnTo>
                      <a:pt x="0" y="5"/>
                    </a:lnTo>
                    <a:lnTo>
                      <a:pt x="0" y="5"/>
                    </a:lnTo>
                    <a:lnTo>
                      <a:pt x="0" y="6"/>
                    </a:lnTo>
                    <a:lnTo>
                      <a:pt x="0" y="5"/>
                    </a:lnTo>
                    <a:lnTo>
                      <a:pt x="0" y="6"/>
                    </a:lnTo>
                    <a:lnTo>
                      <a:pt x="0" y="7"/>
                    </a:lnTo>
                    <a:lnTo>
                      <a:pt x="0" y="6"/>
                    </a:lnTo>
                    <a:lnTo>
                      <a:pt x="0" y="6"/>
                    </a:lnTo>
                    <a:lnTo>
                      <a:pt x="0" y="6"/>
                    </a:lnTo>
                    <a:lnTo>
                      <a:pt x="0" y="6"/>
                    </a:lnTo>
                    <a:lnTo>
                      <a:pt x="0" y="5"/>
                    </a:lnTo>
                    <a:lnTo>
                      <a:pt x="0" y="5"/>
                    </a:lnTo>
                    <a:lnTo>
                      <a:pt x="0" y="6"/>
                    </a:lnTo>
                    <a:lnTo>
                      <a:pt x="0" y="5"/>
                    </a:lnTo>
                    <a:lnTo>
                      <a:pt x="0" y="5"/>
                    </a:lnTo>
                    <a:lnTo>
                      <a:pt x="0" y="5"/>
                    </a:lnTo>
                    <a:lnTo>
                      <a:pt x="0" y="6"/>
                    </a:lnTo>
                    <a:lnTo>
                      <a:pt x="0" y="6"/>
                    </a:lnTo>
                    <a:lnTo>
                      <a:pt x="0" y="6"/>
                    </a:lnTo>
                    <a:lnTo>
                      <a:pt x="0" y="6"/>
                    </a:lnTo>
                    <a:lnTo>
                      <a:pt x="0" y="7"/>
                    </a:lnTo>
                    <a:lnTo>
                      <a:pt x="0" y="7"/>
                    </a:lnTo>
                    <a:lnTo>
                      <a:pt x="0" y="6"/>
                    </a:lnTo>
                    <a:lnTo>
                      <a:pt x="0" y="7"/>
                    </a:lnTo>
                    <a:lnTo>
                      <a:pt x="0" y="7"/>
                    </a:lnTo>
                    <a:lnTo>
                      <a:pt x="0" y="8"/>
                    </a:lnTo>
                    <a:lnTo>
                      <a:pt x="0" y="8"/>
                    </a:lnTo>
                    <a:lnTo>
                      <a:pt x="0" y="7"/>
                    </a:lnTo>
                    <a:lnTo>
                      <a:pt x="0" y="7"/>
                    </a:lnTo>
                    <a:lnTo>
                      <a:pt x="0" y="7"/>
                    </a:lnTo>
                    <a:lnTo>
                      <a:pt x="0" y="7"/>
                    </a:lnTo>
                    <a:lnTo>
                      <a:pt x="0" y="6"/>
                    </a:lnTo>
                    <a:lnTo>
                      <a:pt x="0" y="7"/>
                    </a:lnTo>
                    <a:lnTo>
                      <a:pt x="0" y="7"/>
                    </a:lnTo>
                    <a:lnTo>
                      <a:pt x="0" y="7"/>
                    </a:lnTo>
                    <a:lnTo>
                      <a:pt x="0" y="8"/>
                    </a:lnTo>
                    <a:lnTo>
                      <a:pt x="0" y="8"/>
                    </a:lnTo>
                    <a:lnTo>
                      <a:pt x="0" y="8"/>
                    </a:lnTo>
                    <a:lnTo>
                      <a:pt x="0" y="9"/>
                    </a:lnTo>
                    <a:lnTo>
                      <a:pt x="0" y="8"/>
                    </a:lnTo>
                    <a:lnTo>
                      <a:pt x="0" y="9"/>
                    </a:lnTo>
                    <a:lnTo>
                      <a:pt x="0" y="9"/>
                    </a:lnTo>
                    <a:lnTo>
                      <a:pt x="0" y="9"/>
                    </a:lnTo>
                    <a:lnTo>
                      <a:pt x="0" y="10"/>
                    </a:lnTo>
                    <a:lnTo>
                      <a:pt x="0" y="10"/>
                    </a:lnTo>
                    <a:lnTo>
                      <a:pt x="0" y="10"/>
                    </a:lnTo>
                    <a:lnTo>
                      <a:pt x="0" y="9"/>
                    </a:lnTo>
                    <a:lnTo>
                      <a:pt x="0" y="9"/>
                    </a:lnTo>
                    <a:lnTo>
                      <a:pt x="0" y="9"/>
                    </a:lnTo>
                    <a:lnTo>
                      <a:pt x="0" y="9"/>
                    </a:lnTo>
                    <a:lnTo>
                      <a:pt x="0" y="9"/>
                    </a:lnTo>
                    <a:lnTo>
                      <a:pt x="0" y="10"/>
                    </a:lnTo>
                    <a:lnTo>
                      <a:pt x="0" y="9"/>
                    </a:lnTo>
                    <a:lnTo>
                      <a:pt x="0" y="8"/>
                    </a:lnTo>
                    <a:lnTo>
                      <a:pt x="0" y="9"/>
                    </a:lnTo>
                    <a:lnTo>
                      <a:pt x="0" y="9"/>
                    </a:lnTo>
                    <a:lnTo>
                      <a:pt x="0" y="8"/>
                    </a:lnTo>
                    <a:lnTo>
                      <a:pt x="0" y="9"/>
                    </a:lnTo>
                    <a:lnTo>
                      <a:pt x="0" y="8"/>
                    </a:lnTo>
                    <a:lnTo>
                      <a:pt x="0" y="8"/>
                    </a:lnTo>
                    <a:lnTo>
                      <a:pt x="0" y="8"/>
                    </a:lnTo>
                    <a:lnTo>
                      <a:pt x="0" y="9"/>
                    </a:lnTo>
                    <a:lnTo>
                      <a:pt x="0" y="8"/>
                    </a:lnTo>
                    <a:lnTo>
                      <a:pt x="0" y="9"/>
                    </a:lnTo>
                    <a:lnTo>
                      <a:pt x="0" y="9"/>
                    </a:lnTo>
                    <a:lnTo>
                      <a:pt x="0" y="8"/>
                    </a:lnTo>
                    <a:lnTo>
                      <a:pt x="0" y="9"/>
                    </a:lnTo>
                    <a:lnTo>
                      <a:pt x="0" y="8"/>
                    </a:lnTo>
                    <a:lnTo>
                      <a:pt x="0" y="9"/>
                    </a:lnTo>
                    <a:lnTo>
                      <a:pt x="0" y="9"/>
                    </a:lnTo>
                    <a:lnTo>
                      <a:pt x="0" y="8"/>
                    </a:lnTo>
                    <a:lnTo>
                      <a:pt x="0" y="8"/>
                    </a:lnTo>
                    <a:lnTo>
                      <a:pt x="0" y="9"/>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10"/>
                    </a:lnTo>
                    <a:lnTo>
                      <a:pt x="0" y="10"/>
                    </a:lnTo>
                    <a:lnTo>
                      <a:pt x="0" y="11"/>
                    </a:lnTo>
                    <a:lnTo>
                      <a:pt x="0" y="10"/>
                    </a:lnTo>
                    <a:lnTo>
                      <a:pt x="0" y="10"/>
                    </a:lnTo>
                    <a:lnTo>
                      <a:pt x="0" y="10"/>
                    </a:lnTo>
                    <a:lnTo>
                      <a:pt x="0" y="11"/>
                    </a:lnTo>
                    <a:lnTo>
                      <a:pt x="0" y="11"/>
                    </a:lnTo>
                    <a:lnTo>
                      <a:pt x="0" y="11"/>
                    </a:lnTo>
                    <a:lnTo>
                      <a:pt x="0" y="10"/>
                    </a:lnTo>
                    <a:lnTo>
                      <a:pt x="0" y="11"/>
                    </a:lnTo>
                    <a:lnTo>
                      <a:pt x="0" y="10"/>
                    </a:lnTo>
                    <a:lnTo>
                      <a:pt x="0" y="11"/>
                    </a:lnTo>
                    <a:lnTo>
                      <a:pt x="0" y="12"/>
                    </a:lnTo>
                    <a:lnTo>
                      <a:pt x="0" y="12"/>
                    </a:lnTo>
                    <a:lnTo>
                      <a:pt x="0" y="12"/>
                    </a:lnTo>
                    <a:lnTo>
                      <a:pt x="0" y="11"/>
                    </a:lnTo>
                    <a:lnTo>
                      <a:pt x="0" y="12"/>
                    </a:lnTo>
                    <a:lnTo>
                      <a:pt x="0" y="12"/>
                    </a:lnTo>
                    <a:lnTo>
                      <a:pt x="0" y="13"/>
                    </a:lnTo>
                    <a:lnTo>
                      <a:pt x="0" y="12"/>
                    </a:lnTo>
                    <a:lnTo>
                      <a:pt x="0" y="12"/>
                    </a:lnTo>
                    <a:lnTo>
                      <a:pt x="0" y="12"/>
                    </a:lnTo>
                    <a:lnTo>
                      <a:pt x="0" y="11"/>
                    </a:lnTo>
                    <a:lnTo>
                      <a:pt x="0" y="12"/>
                    </a:lnTo>
                    <a:lnTo>
                      <a:pt x="0" y="12"/>
                    </a:lnTo>
                    <a:lnTo>
                      <a:pt x="0" y="13"/>
                    </a:lnTo>
                    <a:lnTo>
                      <a:pt x="0" y="13"/>
                    </a:lnTo>
                    <a:lnTo>
                      <a:pt x="0" y="13"/>
                    </a:lnTo>
                    <a:lnTo>
                      <a:pt x="0" y="13"/>
                    </a:lnTo>
                    <a:lnTo>
                      <a:pt x="0" y="12"/>
                    </a:lnTo>
                    <a:lnTo>
                      <a:pt x="0" y="13"/>
                    </a:lnTo>
                    <a:lnTo>
                      <a:pt x="0" y="13"/>
                    </a:lnTo>
                    <a:lnTo>
                      <a:pt x="0" y="12"/>
                    </a:lnTo>
                    <a:lnTo>
                      <a:pt x="0" y="12"/>
                    </a:lnTo>
                    <a:lnTo>
                      <a:pt x="0" y="11"/>
                    </a:lnTo>
                    <a:lnTo>
                      <a:pt x="0" y="12"/>
                    </a:lnTo>
                    <a:lnTo>
                      <a:pt x="0" y="11"/>
                    </a:lnTo>
                    <a:lnTo>
                      <a:pt x="0" y="12"/>
                    </a:lnTo>
                    <a:lnTo>
                      <a:pt x="0" y="11"/>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1"/>
                    </a:lnTo>
                    <a:lnTo>
                      <a:pt x="0" y="11"/>
                    </a:lnTo>
                    <a:lnTo>
                      <a:pt x="0" y="10"/>
                    </a:lnTo>
                    <a:lnTo>
                      <a:pt x="0" y="10"/>
                    </a:lnTo>
                    <a:lnTo>
                      <a:pt x="0" y="9"/>
                    </a:lnTo>
                    <a:lnTo>
                      <a:pt x="0" y="9"/>
                    </a:lnTo>
                    <a:lnTo>
                      <a:pt x="0" y="8"/>
                    </a:lnTo>
                    <a:lnTo>
                      <a:pt x="0" y="8"/>
                    </a:lnTo>
                    <a:lnTo>
                      <a:pt x="0" y="8"/>
                    </a:lnTo>
                    <a:lnTo>
                      <a:pt x="0" y="8"/>
                    </a:lnTo>
                    <a:lnTo>
                      <a:pt x="0" y="7"/>
                    </a:lnTo>
                    <a:lnTo>
                      <a:pt x="0" y="7"/>
                    </a:lnTo>
                    <a:lnTo>
                      <a:pt x="0" y="7"/>
                    </a:lnTo>
                    <a:lnTo>
                      <a:pt x="0" y="7"/>
                    </a:lnTo>
                    <a:lnTo>
                      <a:pt x="0" y="6"/>
                    </a:lnTo>
                    <a:lnTo>
                      <a:pt x="0" y="5"/>
                    </a:lnTo>
                    <a:lnTo>
                      <a:pt x="0" y="5"/>
                    </a:lnTo>
                    <a:lnTo>
                      <a:pt x="0" y="4"/>
                    </a:lnTo>
                    <a:lnTo>
                      <a:pt x="0" y="3"/>
                    </a:lnTo>
                    <a:lnTo>
                      <a:pt x="0" y="3"/>
                    </a:lnTo>
                    <a:lnTo>
                      <a:pt x="0" y="4"/>
                    </a:lnTo>
                    <a:lnTo>
                      <a:pt x="0" y="3"/>
                    </a:lnTo>
                    <a:lnTo>
                      <a:pt x="0" y="3"/>
                    </a:lnTo>
                    <a:lnTo>
                      <a:pt x="0" y="2"/>
                    </a:lnTo>
                    <a:lnTo>
                      <a:pt x="0" y="3"/>
                    </a:lnTo>
                    <a:lnTo>
                      <a:pt x="0" y="3"/>
                    </a:lnTo>
                    <a:lnTo>
                      <a:pt x="0" y="3"/>
                    </a:lnTo>
                    <a:lnTo>
                      <a:pt x="0" y="3"/>
                    </a:lnTo>
                    <a:lnTo>
                      <a:pt x="0" y="3"/>
                    </a:lnTo>
                    <a:lnTo>
                      <a:pt x="0" y="4"/>
                    </a:lnTo>
                    <a:lnTo>
                      <a:pt x="0" y="4"/>
                    </a:lnTo>
                    <a:lnTo>
                      <a:pt x="0" y="5"/>
                    </a:lnTo>
                    <a:lnTo>
                      <a:pt x="0" y="5"/>
                    </a:lnTo>
                    <a:lnTo>
                      <a:pt x="0" y="5"/>
                    </a:lnTo>
                    <a:lnTo>
                      <a:pt x="0" y="5"/>
                    </a:lnTo>
                    <a:lnTo>
                      <a:pt x="0" y="5"/>
                    </a:lnTo>
                    <a:lnTo>
                      <a:pt x="0" y="4"/>
                    </a:lnTo>
                    <a:lnTo>
                      <a:pt x="0" y="5"/>
                    </a:lnTo>
                    <a:lnTo>
                      <a:pt x="0" y="5"/>
                    </a:lnTo>
                    <a:lnTo>
                      <a:pt x="0" y="5"/>
                    </a:lnTo>
                    <a:lnTo>
                      <a:pt x="0" y="5"/>
                    </a:lnTo>
                    <a:lnTo>
                      <a:pt x="0" y="4"/>
                    </a:lnTo>
                    <a:lnTo>
                      <a:pt x="0" y="5"/>
                    </a:lnTo>
                    <a:lnTo>
                      <a:pt x="0" y="5"/>
                    </a:lnTo>
                    <a:lnTo>
                      <a:pt x="0" y="5"/>
                    </a:lnTo>
                    <a:lnTo>
                      <a:pt x="0" y="6"/>
                    </a:lnTo>
                    <a:lnTo>
                      <a:pt x="0" y="5"/>
                    </a:lnTo>
                    <a:lnTo>
                      <a:pt x="0" y="6"/>
                    </a:lnTo>
                    <a:lnTo>
                      <a:pt x="0" y="5"/>
                    </a:lnTo>
                    <a:lnTo>
                      <a:pt x="0" y="6"/>
                    </a:lnTo>
                    <a:lnTo>
                      <a:pt x="0" y="6"/>
                    </a:lnTo>
                    <a:lnTo>
                      <a:pt x="0" y="7"/>
                    </a:lnTo>
                    <a:lnTo>
                      <a:pt x="0" y="6"/>
                    </a:lnTo>
                    <a:lnTo>
                      <a:pt x="0" y="6"/>
                    </a:lnTo>
                    <a:lnTo>
                      <a:pt x="0" y="5"/>
                    </a:lnTo>
                    <a:lnTo>
                      <a:pt x="0" y="6"/>
                    </a:lnTo>
                    <a:lnTo>
                      <a:pt x="0" y="5"/>
                    </a:lnTo>
                    <a:lnTo>
                      <a:pt x="0" y="6"/>
                    </a:lnTo>
                    <a:lnTo>
                      <a:pt x="0" y="5"/>
                    </a:lnTo>
                    <a:lnTo>
                      <a:pt x="0" y="6"/>
                    </a:lnTo>
                    <a:lnTo>
                      <a:pt x="0" y="5"/>
                    </a:lnTo>
                    <a:lnTo>
                      <a:pt x="0" y="6"/>
                    </a:lnTo>
                    <a:lnTo>
                      <a:pt x="0" y="6"/>
                    </a:lnTo>
                    <a:lnTo>
                      <a:pt x="0" y="6"/>
                    </a:lnTo>
                    <a:lnTo>
                      <a:pt x="0" y="5"/>
                    </a:lnTo>
                    <a:lnTo>
                      <a:pt x="0" y="5"/>
                    </a:lnTo>
                    <a:lnTo>
                      <a:pt x="0" y="6"/>
                    </a:lnTo>
                    <a:lnTo>
                      <a:pt x="0" y="6"/>
                    </a:lnTo>
                    <a:lnTo>
                      <a:pt x="0" y="6"/>
                    </a:lnTo>
                    <a:lnTo>
                      <a:pt x="0" y="6"/>
                    </a:lnTo>
                    <a:lnTo>
                      <a:pt x="0" y="6"/>
                    </a:lnTo>
                    <a:lnTo>
                      <a:pt x="0" y="0"/>
                    </a:lnTo>
                    <a:lnTo>
                      <a:pt x="0" y="4"/>
                    </a:lnTo>
                    <a:lnTo>
                      <a:pt x="0" y="8"/>
                    </a:lnTo>
                    <a:lnTo>
                      <a:pt x="0" y="10"/>
                    </a:lnTo>
                    <a:lnTo>
                      <a:pt x="0" y="11"/>
                    </a:lnTo>
                    <a:lnTo>
                      <a:pt x="0" y="12"/>
                    </a:lnTo>
                    <a:lnTo>
                      <a:pt x="0" y="13"/>
                    </a:lnTo>
                    <a:lnTo>
                      <a:pt x="0" y="14"/>
                    </a:lnTo>
                    <a:lnTo>
                      <a:pt x="0" y="15"/>
                    </a:lnTo>
                    <a:lnTo>
                      <a:pt x="0" y="16"/>
                    </a:lnTo>
                    <a:lnTo>
                      <a:pt x="0" y="17"/>
                    </a:lnTo>
                    <a:lnTo>
                      <a:pt x="0" y="18"/>
                    </a:lnTo>
                    <a:lnTo>
                      <a:pt x="0" y="19"/>
                    </a:lnTo>
                    <a:lnTo>
                      <a:pt x="0" y="19"/>
                    </a:lnTo>
                    <a:lnTo>
                      <a:pt x="0" y="20"/>
                    </a:lnTo>
                    <a:lnTo>
                      <a:pt x="0" y="21"/>
                    </a:lnTo>
                    <a:lnTo>
                      <a:pt x="0" y="21"/>
                    </a:lnTo>
                    <a:lnTo>
                      <a:pt x="0" y="21"/>
                    </a:lnTo>
                    <a:lnTo>
                      <a:pt x="0" y="23"/>
                    </a:lnTo>
                    <a:lnTo>
                      <a:pt x="0" y="23"/>
                    </a:lnTo>
                    <a:lnTo>
                      <a:pt x="0" y="24"/>
                    </a:lnTo>
                    <a:lnTo>
                      <a:pt x="0" y="24"/>
                    </a:lnTo>
                    <a:lnTo>
                      <a:pt x="0" y="25"/>
                    </a:lnTo>
                    <a:lnTo>
                      <a:pt x="0" y="26"/>
                    </a:lnTo>
                    <a:lnTo>
                      <a:pt x="0" y="26"/>
                    </a:lnTo>
                    <a:lnTo>
                      <a:pt x="0" y="27"/>
                    </a:lnTo>
                    <a:lnTo>
                      <a:pt x="0" y="27"/>
                    </a:lnTo>
                    <a:lnTo>
                      <a:pt x="0" y="28"/>
                    </a:lnTo>
                    <a:lnTo>
                      <a:pt x="0" y="29"/>
                    </a:lnTo>
                    <a:lnTo>
                      <a:pt x="0" y="29"/>
                    </a:lnTo>
                    <a:lnTo>
                      <a:pt x="0" y="29"/>
                    </a:lnTo>
                    <a:lnTo>
                      <a:pt x="0" y="30"/>
                    </a:lnTo>
                    <a:lnTo>
                      <a:pt x="0" y="30"/>
                    </a:lnTo>
                    <a:lnTo>
                      <a:pt x="0" y="31"/>
                    </a:lnTo>
                    <a:lnTo>
                      <a:pt x="0" y="31"/>
                    </a:lnTo>
                    <a:lnTo>
                      <a:pt x="0" y="31"/>
                    </a:lnTo>
                    <a:lnTo>
                      <a:pt x="0" y="31"/>
                    </a:lnTo>
                    <a:lnTo>
                      <a:pt x="0" y="32"/>
                    </a:lnTo>
                    <a:lnTo>
                      <a:pt x="0" y="33"/>
                    </a:lnTo>
                    <a:lnTo>
                      <a:pt x="0" y="33"/>
                    </a:lnTo>
                    <a:lnTo>
                      <a:pt x="0" y="34"/>
                    </a:lnTo>
                    <a:lnTo>
                      <a:pt x="0" y="33"/>
                    </a:lnTo>
                    <a:lnTo>
                      <a:pt x="0" y="33"/>
                    </a:lnTo>
                    <a:lnTo>
                      <a:pt x="0" y="34"/>
                    </a:lnTo>
                    <a:lnTo>
                      <a:pt x="0" y="34"/>
                    </a:lnTo>
                    <a:lnTo>
                      <a:pt x="0" y="35"/>
                    </a:lnTo>
                    <a:lnTo>
                      <a:pt x="0" y="35"/>
                    </a:lnTo>
                    <a:lnTo>
                      <a:pt x="0" y="35"/>
                    </a:lnTo>
                    <a:lnTo>
                      <a:pt x="0" y="36"/>
                    </a:lnTo>
                    <a:lnTo>
                      <a:pt x="0" y="35"/>
                    </a:lnTo>
                    <a:lnTo>
                      <a:pt x="0" y="36"/>
                    </a:lnTo>
                    <a:lnTo>
                      <a:pt x="0" y="36"/>
                    </a:lnTo>
                    <a:lnTo>
                      <a:pt x="0" y="37"/>
                    </a:lnTo>
                    <a:lnTo>
                      <a:pt x="0" y="37"/>
                    </a:lnTo>
                    <a:lnTo>
                      <a:pt x="0" y="38"/>
                    </a:lnTo>
                    <a:lnTo>
                      <a:pt x="0" y="37"/>
                    </a:lnTo>
                    <a:lnTo>
                      <a:pt x="0" y="37"/>
                    </a:lnTo>
                    <a:lnTo>
                      <a:pt x="0" y="37"/>
                    </a:lnTo>
                    <a:lnTo>
                      <a:pt x="0" y="38"/>
                    </a:lnTo>
                    <a:lnTo>
                      <a:pt x="0" y="38"/>
                    </a:lnTo>
                    <a:lnTo>
                      <a:pt x="0" y="37"/>
                    </a:lnTo>
                    <a:lnTo>
                      <a:pt x="0" y="38"/>
                    </a:lnTo>
                    <a:lnTo>
                      <a:pt x="0" y="39"/>
                    </a:lnTo>
                    <a:lnTo>
                      <a:pt x="0" y="40"/>
                    </a:lnTo>
                    <a:lnTo>
                      <a:pt x="0" y="40"/>
                    </a:lnTo>
                    <a:lnTo>
                      <a:pt x="0" y="40"/>
                    </a:lnTo>
                    <a:lnTo>
                      <a:pt x="0" y="40"/>
                    </a:lnTo>
                    <a:lnTo>
                      <a:pt x="0" y="40"/>
                    </a:lnTo>
                    <a:lnTo>
                      <a:pt x="0" y="40"/>
                    </a:lnTo>
                    <a:lnTo>
                      <a:pt x="0" y="41"/>
                    </a:lnTo>
                    <a:lnTo>
                      <a:pt x="0" y="41"/>
                    </a:lnTo>
                    <a:lnTo>
                      <a:pt x="0" y="41"/>
                    </a:lnTo>
                    <a:lnTo>
                      <a:pt x="0" y="41"/>
                    </a:lnTo>
                    <a:lnTo>
                      <a:pt x="0" y="42"/>
                    </a:lnTo>
                    <a:lnTo>
                      <a:pt x="0" y="41"/>
                    </a:lnTo>
                    <a:lnTo>
                      <a:pt x="1" y="42"/>
                    </a:lnTo>
                    <a:lnTo>
                      <a:pt x="1" y="42"/>
                    </a:lnTo>
                    <a:lnTo>
                      <a:pt x="1" y="42"/>
                    </a:lnTo>
                    <a:lnTo>
                      <a:pt x="1" y="42"/>
                    </a:lnTo>
                    <a:lnTo>
                      <a:pt x="1" y="42"/>
                    </a:lnTo>
                    <a:lnTo>
                      <a:pt x="1" y="43"/>
                    </a:lnTo>
                    <a:lnTo>
                      <a:pt x="1" y="43"/>
                    </a:lnTo>
                    <a:lnTo>
                      <a:pt x="1" y="42"/>
                    </a:lnTo>
                    <a:lnTo>
                      <a:pt x="1" y="43"/>
                    </a:lnTo>
                    <a:lnTo>
                      <a:pt x="1" y="42"/>
                    </a:lnTo>
                    <a:lnTo>
                      <a:pt x="1" y="42"/>
                    </a:lnTo>
                    <a:lnTo>
                      <a:pt x="1" y="42"/>
                    </a:lnTo>
                    <a:lnTo>
                      <a:pt x="1" y="43"/>
                    </a:lnTo>
                    <a:lnTo>
                      <a:pt x="1" y="43"/>
                    </a:lnTo>
                    <a:lnTo>
                      <a:pt x="1" y="43"/>
                    </a:lnTo>
                    <a:lnTo>
                      <a:pt x="1" y="43"/>
                    </a:lnTo>
                    <a:lnTo>
                      <a:pt x="1" y="44"/>
                    </a:lnTo>
                    <a:lnTo>
                      <a:pt x="1" y="45"/>
                    </a:lnTo>
                    <a:lnTo>
                      <a:pt x="1" y="45"/>
                    </a:lnTo>
                    <a:lnTo>
                      <a:pt x="1" y="45"/>
                    </a:lnTo>
                    <a:lnTo>
                      <a:pt x="1" y="45"/>
                    </a:lnTo>
                    <a:lnTo>
                      <a:pt x="1" y="46"/>
                    </a:lnTo>
                    <a:lnTo>
                      <a:pt x="1" y="46"/>
                    </a:lnTo>
                    <a:lnTo>
                      <a:pt x="1" y="46"/>
                    </a:lnTo>
                    <a:lnTo>
                      <a:pt x="1" y="47"/>
                    </a:lnTo>
                    <a:lnTo>
                      <a:pt x="1" y="47"/>
                    </a:lnTo>
                    <a:lnTo>
                      <a:pt x="1" y="48"/>
                    </a:lnTo>
                    <a:lnTo>
                      <a:pt x="1" y="48"/>
                    </a:lnTo>
                    <a:lnTo>
                      <a:pt x="1" y="48"/>
                    </a:lnTo>
                    <a:lnTo>
                      <a:pt x="1" y="48"/>
                    </a:lnTo>
                    <a:lnTo>
                      <a:pt x="1" y="48"/>
                    </a:lnTo>
                    <a:lnTo>
                      <a:pt x="1" y="48"/>
                    </a:lnTo>
                    <a:lnTo>
                      <a:pt x="1" y="48"/>
                    </a:lnTo>
                    <a:lnTo>
                      <a:pt x="1" y="48"/>
                    </a:lnTo>
                    <a:lnTo>
                      <a:pt x="1" y="49"/>
                    </a:lnTo>
                    <a:lnTo>
                      <a:pt x="1" y="49"/>
                    </a:lnTo>
                    <a:lnTo>
                      <a:pt x="1" y="50"/>
                    </a:lnTo>
                    <a:lnTo>
                      <a:pt x="1" y="50"/>
                    </a:lnTo>
                    <a:lnTo>
                      <a:pt x="1" y="50"/>
                    </a:lnTo>
                    <a:lnTo>
                      <a:pt x="1" y="50"/>
                    </a:lnTo>
                    <a:lnTo>
                      <a:pt x="1" y="50"/>
                    </a:lnTo>
                    <a:lnTo>
                      <a:pt x="1" y="50"/>
                    </a:lnTo>
                    <a:lnTo>
                      <a:pt x="1" y="50"/>
                    </a:lnTo>
                    <a:lnTo>
                      <a:pt x="1" y="50"/>
                    </a:lnTo>
                    <a:lnTo>
                      <a:pt x="1" y="50"/>
                    </a:lnTo>
                    <a:lnTo>
                      <a:pt x="1" y="50"/>
                    </a:lnTo>
                    <a:lnTo>
                      <a:pt x="1" y="50"/>
                    </a:lnTo>
                    <a:lnTo>
                      <a:pt x="1" y="51"/>
                    </a:lnTo>
                    <a:lnTo>
                      <a:pt x="1" y="51"/>
                    </a:lnTo>
                    <a:lnTo>
                      <a:pt x="1" y="51"/>
                    </a:lnTo>
                    <a:lnTo>
                      <a:pt x="1" y="52"/>
                    </a:lnTo>
                    <a:lnTo>
                      <a:pt x="1" y="52"/>
                    </a:lnTo>
                    <a:lnTo>
                      <a:pt x="1" y="53"/>
                    </a:lnTo>
                    <a:lnTo>
                      <a:pt x="1" y="53"/>
                    </a:lnTo>
                    <a:lnTo>
                      <a:pt x="1" y="53"/>
                    </a:lnTo>
                    <a:lnTo>
                      <a:pt x="1" y="53"/>
                    </a:lnTo>
                    <a:lnTo>
                      <a:pt x="1" y="53"/>
                    </a:lnTo>
                    <a:lnTo>
                      <a:pt x="1" y="54"/>
                    </a:lnTo>
                    <a:lnTo>
                      <a:pt x="1" y="53"/>
                    </a:lnTo>
                    <a:lnTo>
                      <a:pt x="1" y="54"/>
                    </a:lnTo>
                    <a:lnTo>
                      <a:pt x="1" y="55"/>
                    </a:lnTo>
                    <a:lnTo>
                      <a:pt x="1" y="55"/>
                    </a:lnTo>
                    <a:lnTo>
                      <a:pt x="1" y="55"/>
                    </a:lnTo>
                    <a:lnTo>
                      <a:pt x="1" y="55"/>
                    </a:lnTo>
                    <a:lnTo>
                      <a:pt x="1" y="55"/>
                    </a:lnTo>
                    <a:lnTo>
                      <a:pt x="1" y="56"/>
                    </a:lnTo>
                    <a:lnTo>
                      <a:pt x="1" y="55"/>
                    </a:lnTo>
                    <a:lnTo>
                      <a:pt x="1" y="55"/>
                    </a:lnTo>
                    <a:lnTo>
                      <a:pt x="1" y="55"/>
                    </a:lnTo>
                    <a:lnTo>
                      <a:pt x="1" y="54"/>
                    </a:lnTo>
                    <a:lnTo>
                      <a:pt x="1" y="54"/>
                    </a:lnTo>
                    <a:lnTo>
                      <a:pt x="1" y="54"/>
                    </a:lnTo>
                    <a:lnTo>
                      <a:pt x="1" y="53"/>
                    </a:lnTo>
                    <a:lnTo>
                      <a:pt x="1" y="54"/>
                    </a:lnTo>
                    <a:lnTo>
                      <a:pt x="1" y="53"/>
                    </a:lnTo>
                    <a:lnTo>
                      <a:pt x="1" y="54"/>
                    </a:lnTo>
                    <a:lnTo>
                      <a:pt x="1" y="54"/>
                    </a:lnTo>
                    <a:lnTo>
                      <a:pt x="1" y="54"/>
                    </a:lnTo>
                    <a:lnTo>
                      <a:pt x="1" y="54"/>
                    </a:lnTo>
                    <a:lnTo>
                      <a:pt x="1" y="54"/>
                    </a:lnTo>
                    <a:lnTo>
                      <a:pt x="1" y="54"/>
                    </a:lnTo>
                    <a:lnTo>
                      <a:pt x="1" y="55"/>
                    </a:lnTo>
                    <a:lnTo>
                      <a:pt x="1" y="55"/>
                    </a:lnTo>
                    <a:lnTo>
                      <a:pt x="1" y="56"/>
                    </a:lnTo>
                    <a:lnTo>
                      <a:pt x="1" y="56"/>
                    </a:lnTo>
                    <a:lnTo>
                      <a:pt x="1" y="56"/>
                    </a:lnTo>
                    <a:lnTo>
                      <a:pt x="1" y="56"/>
                    </a:lnTo>
                    <a:lnTo>
                      <a:pt x="1" y="56"/>
                    </a:lnTo>
                    <a:lnTo>
                      <a:pt x="1" y="56"/>
                    </a:lnTo>
                    <a:lnTo>
                      <a:pt x="1" y="56"/>
                    </a:lnTo>
                    <a:lnTo>
                      <a:pt x="1" y="56"/>
                    </a:lnTo>
                    <a:lnTo>
                      <a:pt x="1" y="55"/>
                    </a:lnTo>
                    <a:lnTo>
                      <a:pt x="1" y="56"/>
                    </a:lnTo>
                    <a:lnTo>
                      <a:pt x="1" y="56"/>
                    </a:lnTo>
                    <a:lnTo>
                      <a:pt x="1" y="56"/>
                    </a:lnTo>
                    <a:lnTo>
                      <a:pt x="1" y="56"/>
                    </a:lnTo>
                    <a:lnTo>
                      <a:pt x="1" y="56"/>
                    </a:lnTo>
                    <a:lnTo>
                      <a:pt x="1" y="56"/>
                    </a:lnTo>
                    <a:lnTo>
                      <a:pt x="1" y="56"/>
                    </a:lnTo>
                    <a:lnTo>
                      <a:pt x="1" y="57"/>
                    </a:lnTo>
                    <a:lnTo>
                      <a:pt x="1" y="57"/>
                    </a:lnTo>
                    <a:lnTo>
                      <a:pt x="1" y="57"/>
                    </a:lnTo>
                    <a:lnTo>
                      <a:pt x="1" y="57"/>
                    </a:lnTo>
                    <a:lnTo>
                      <a:pt x="1" y="57"/>
                    </a:lnTo>
                    <a:lnTo>
                      <a:pt x="1" y="57"/>
                    </a:lnTo>
                    <a:lnTo>
                      <a:pt x="1" y="58"/>
                    </a:lnTo>
                    <a:lnTo>
                      <a:pt x="1" y="57"/>
                    </a:lnTo>
                    <a:lnTo>
                      <a:pt x="1" y="57"/>
                    </a:lnTo>
                    <a:lnTo>
                      <a:pt x="1" y="57"/>
                    </a:lnTo>
                    <a:lnTo>
                      <a:pt x="1" y="57"/>
                    </a:lnTo>
                    <a:lnTo>
                      <a:pt x="1" y="58"/>
                    </a:lnTo>
                    <a:lnTo>
                      <a:pt x="1" y="59"/>
                    </a:lnTo>
                    <a:lnTo>
                      <a:pt x="1" y="58"/>
                    </a:lnTo>
                    <a:lnTo>
                      <a:pt x="1" y="58"/>
                    </a:lnTo>
                    <a:lnTo>
                      <a:pt x="1" y="58"/>
                    </a:lnTo>
                    <a:lnTo>
                      <a:pt x="1" y="58"/>
                    </a:lnTo>
                    <a:lnTo>
                      <a:pt x="1" y="58"/>
                    </a:lnTo>
                    <a:lnTo>
                      <a:pt x="1" y="59"/>
                    </a:lnTo>
                    <a:lnTo>
                      <a:pt x="1" y="58"/>
                    </a:lnTo>
                    <a:lnTo>
                      <a:pt x="1" y="59"/>
                    </a:lnTo>
                    <a:lnTo>
                      <a:pt x="1" y="60"/>
                    </a:lnTo>
                    <a:lnTo>
                      <a:pt x="1" y="59"/>
                    </a:lnTo>
                    <a:lnTo>
                      <a:pt x="1" y="59"/>
                    </a:lnTo>
                    <a:lnTo>
                      <a:pt x="1" y="58"/>
                    </a:lnTo>
                    <a:lnTo>
                      <a:pt x="1" y="58"/>
                    </a:lnTo>
                    <a:lnTo>
                      <a:pt x="1" y="58"/>
                    </a:lnTo>
                    <a:lnTo>
                      <a:pt x="1" y="58"/>
                    </a:lnTo>
                    <a:lnTo>
                      <a:pt x="1" y="58"/>
                    </a:lnTo>
                    <a:lnTo>
                      <a:pt x="1" y="58"/>
                    </a:lnTo>
                    <a:lnTo>
                      <a:pt x="1" y="58"/>
                    </a:lnTo>
                    <a:lnTo>
                      <a:pt x="1" y="57"/>
                    </a:lnTo>
                    <a:lnTo>
                      <a:pt x="1" y="58"/>
                    </a:lnTo>
                    <a:lnTo>
                      <a:pt x="1" y="57"/>
                    </a:lnTo>
                    <a:lnTo>
                      <a:pt x="1" y="58"/>
                    </a:lnTo>
                    <a:lnTo>
                      <a:pt x="1" y="57"/>
                    </a:lnTo>
                    <a:lnTo>
                      <a:pt x="1" y="58"/>
                    </a:lnTo>
                    <a:lnTo>
                      <a:pt x="1" y="58"/>
                    </a:lnTo>
                    <a:lnTo>
                      <a:pt x="1" y="58"/>
                    </a:lnTo>
                    <a:lnTo>
                      <a:pt x="1" y="58"/>
                    </a:lnTo>
                    <a:lnTo>
                      <a:pt x="1" y="57"/>
                    </a:lnTo>
                    <a:lnTo>
                      <a:pt x="1" y="57"/>
                    </a:lnTo>
                    <a:lnTo>
                      <a:pt x="1" y="57"/>
                    </a:lnTo>
                    <a:lnTo>
                      <a:pt x="1" y="56"/>
                    </a:lnTo>
                    <a:lnTo>
                      <a:pt x="1" y="56"/>
                    </a:lnTo>
                    <a:lnTo>
                      <a:pt x="1" y="56"/>
                    </a:lnTo>
                    <a:lnTo>
                      <a:pt x="1" y="57"/>
                    </a:lnTo>
                    <a:lnTo>
                      <a:pt x="1" y="58"/>
                    </a:lnTo>
                    <a:lnTo>
                      <a:pt x="1" y="58"/>
                    </a:lnTo>
                    <a:lnTo>
                      <a:pt x="1" y="58"/>
                    </a:lnTo>
                    <a:lnTo>
                      <a:pt x="1" y="58"/>
                    </a:lnTo>
                    <a:lnTo>
                      <a:pt x="1" y="58"/>
                    </a:lnTo>
                    <a:lnTo>
                      <a:pt x="1" y="58"/>
                    </a:lnTo>
                    <a:lnTo>
                      <a:pt x="1" y="57"/>
                    </a:lnTo>
                    <a:lnTo>
                      <a:pt x="1" y="57"/>
                    </a:lnTo>
                    <a:lnTo>
                      <a:pt x="1" y="56"/>
                    </a:lnTo>
                    <a:lnTo>
                      <a:pt x="1" y="57"/>
                    </a:lnTo>
                    <a:lnTo>
                      <a:pt x="1" y="57"/>
                    </a:lnTo>
                    <a:lnTo>
                      <a:pt x="1" y="56"/>
                    </a:lnTo>
                    <a:lnTo>
                      <a:pt x="1" y="56"/>
                    </a:lnTo>
                    <a:lnTo>
                      <a:pt x="1" y="57"/>
                    </a:lnTo>
                    <a:lnTo>
                      <a:pt x="1" y="56"/>
                    </a:lnTo>
                    <a:lnTo>
                      <a:pt x="1" y="56"/>
                    </a:lnTo>
                  </a:path>
                </a:pathLst>
              </a:custGeom>
              <a:noFill/>
              <a:ln w="0">
                <a:solidFill>
                  <a:srgbClr val="3366FF"/>
                </a:solidFill>
                <a:prstDash val="solid"/>
                <a:round/>
                <a:headEnd/>
                <a:tailEnd/>
              </a:ln>
            </p:spPr>
            <p:txBody>
              <a:bodyPr/>
              <a:lstStyle/>
              <a:p>
                <a:endParaRPr lang="en-GB"/>
              </a:p>
            </p:txBody>
          </p:sp>
          <p:sp>
            <p:nvSpPr>
              <p:cNvPr id="186088" name="Freeform 744"/>
              <p:cNvSpPr>
                <a:spLocks/>
              </p:cNvSpPr>
              <p:nvPr/>
            </p:nvSpPr>
            <p:spPr bwMode="auto">
              <a:xfrm>
                <a:off x="3192" y="3431"/>
                <a:ext cx="1" cy="330"/>
              </a:xfrm>
              <a:custGeom>
                <a:avLst/>
                <a:gdLst/>
                <a:ahLst/>
                <a:cxnLst>
                  <a:cxn ang="0">
                    <a:pos x="0" y="48"/>
                  </a:cxn>
                  <a:cxn ang="0">
                    <a:pos x="0" y="47"/>
                  </a:cxn>
                  <a:cxn ang="0">
                    <a:pos x="0" y="45"/>
                  </a:cxn>
                  <a:cxn ang="0">
                    <a:pos x="0" y="46"/>
                  </a:cxn>
                  <a:cxn ang="0">
                    <a:pos x="0" y="47"/>
                  </a:cxn>
                  <a:cxn ang="0">
                    <a:pos x="0" y="45"/>
                  </a:cxn>
                  <a:cxn ang="0">
                    <a:pos x="0" y="47"/>
                  </a:cxn>
                  <a:cxn ang="0">
                    <a:pos x="0" y="49"/>
                  </a:cxn>
                  <a:cxn ang="0">
                    <a:pos x="0" y="48"/>
                  </a:cxn>
                  <a:cxn ang="0">
                    <a:pos x="0" y="47"/>
                  </a:cxn>
                  <a:cxn ang="0">
                    <a:pos x="0" y="50"/>
                  </a:cxn>
                  <a:cxn ang="0">
                    <a:pos x="0" y="48"/>
                  </a:cxn>
                  <a:cxn ang="0">
                    <a:pos x="0" y="47"/>
                  </a:cxn>
                  <a:cxn ang="0">
                    <a:pos x="0" y="47"/>
                  </a:cxn>
                  <a:cxn ang="0">
                    <a:pos x="0" y="45"/>
                  </a:cxn>
                  <a:cxn ang="0">
                    <a:pos x="0" y="42"/>
                  </a:cxn>
                  <a:cxn ang="0">
                    <a:pos x="0" y="45"/>
                  </a:cxn>
                  <a:cxn ang="0">
                    <a:pos x="0" y="47"/>
                  </a:cxn>
                  <a:cxn ang="0">
                    <a:pos x="0" y="49"/>
                  </a:cxn>
                  <a:cxn ang="0">
                    <a:pos x="0" y="51"/>
                  </a:cxn>
                  <a:cxn ang="0">
                    <a:pos x="0" y="49"/>
                  </a:cxn>
                  <a:cxn ang="0">
                    <a:pos x="0" y="50"/>
                  </a:cxn>
                  <a:cxn ang="0">
                    <a:pos x="0" y="50"/>
                  </a:cxn>
                  <a:cxn ang="0">
                    <a:pos x="0" y="45"/>
                  </a:cxn>
                  <a:cxn ang="0">
                    <a:pos x="0" y="45"/>
                  </a:cxn>
                  <a:cxn ang="0">
                    <a:pos x="0" y="46"/>
                  </a:cxn>
                  <a:cxn ang="0">
                    <a:pos x="0" y="42"/>
                  </a:cxn>
                  <a:cxn ang="0">
                    <a:pos x="0" y="43"/>
                  </a:cxn>
                  <a:cxn ang="0">
                    <a:pos x="0" y="45"/>
                  </a:cxn>
                  <a:cxn ang="0">
                    <a:pos x="0" y="45"/>
                  </a:cxn>
                  <a:cxn ang="0">
                    <a:pos x="0" y="46"/>
                  </a:cxn>
                  <a:cxn ang="0">
                    <a:pos x="0" y="46"/>
                  </a:cxn>
                  <a:cxn ang="0">
                    <a:pos x="0" y="46"/>
                  </a:cxn>
                  <a:cxn ang="0">
                    <a:pos x="0" y="50"/>
                  </a:cxn>
                  <a:cxn ang="0">
                    <a:pos x="0" y="50"/>
                  </a:cxn>
                  <a:cxn ang="0">
                    <a:pos x="0" y="51"/>
                  </a:cxn>
                  <a:cxn ang="0">
                    <a:pos x="0" y="53"/>
                  </a:cxn>
                  <a:cxn ang="0">
                    <a:pos x="0" y="54"/>
                  </a:cxn>
                  <a:cxn ang="0">
                    <a:pos x="0" y="54"/>
                  </a:cxn>
                  <a:cxn ang="0">
                    <a:pos x="0" y="53"/>
                  </a:cxn>
                  <a:cxn ang="0">
                    <a:pos x="0" y="52"/>
                  </a:cxn>
                  <a:cxn ang="0">
                    <a:pos x="0" y="51"/>
                  </a:cxn>
                  <a:cxn ang="0">
                    <a:pos x="0" y="50"/>
                  </a:cxn>
                  <a:cxn ang="0">
                    <a:pos x="0" y="50"/>
                  </a:cxn>
                  <a:cxn ang="0">
                    <a:pos x="0" y="50"/>
                  </a:cxn>
                  <a:cxn ang="0">
                    <a:pos x="0" y="41"/>
                  </a:cxn>
                  <a:cxn ang="0">
                    <a:pos x="0" y="32"/>
                  </a:cxn>
                  <a:cxn ang="0">
                    <a:pos x="0" y="27"/>
                  </a:cxn>
                  <a:cxn ang="0">
                    <a:pos x="0" y="23"/>
                  </a:cxn>
                  <a:cxn ang="0">
                    <a:pos x="0" y="19"/>
                  </a:cxn>
                  <a:cxn ang="0">
                    <a:pos x="0" y="15"/>
                  </a:cxn>
                  <a:cxn ang="0">
                    <a:pos x="0" y="15"/>
                  </a:cxn>
                  <a:cxn ang="0">
                    <a:pos x="0" y="12"/>
                  </a:cxn>
                  <a:cxn ang="0">
                    <a:pos x="0" y="9"/>
                  </a:cxn>
                  <a:cxn ang="0">
                    <a:pos x="0" y="7"/>
                  </a:cxn>
                  <a:cxn ang="0">
                    <a:pos x="0" y="5"/>
                  </a:cxn>
                  <a:cxn ang="0">
                    <a:pos x="0" y="5"/>
                  </a:cxn>
                  <a:cxn ang="0">
                    <a:pos x="0" y="2"/>
                  </a:cxn>
                  <a:cxn ang="0">
                    <a:pos x="0" y="2"/>
                  </a:cxn>
                  <a:cxn ang="0">
                    <a:pos x="0" y="4"/>
                  </a:cxn>
                  <a:cxn ang="0">
                    <a:pos x="0" y="2"/>
                  </a:cxn>
                  <a:cxn ang="0">
                    <a:pos x="0" y="3"/>
                  </a:cxn>
                  <a:cxn ang="0">
                    <a:pos x="0" y="2"/>
                  </a:cxn>
                </a:cxnLst>
                <a:rect l="0" t="0" r="r" b="b"/>
                <a:pathLst>
                  <a:path h="55">
                    <a:moveTo>
                      <a:pt x="0" y="45"/>
                    </a:moveTo>
                    <a:lnTo>
                      <a:pt x="0" y="46"/>
                    </a:lnTo>
                    <a:lnTo>
                      <a:pt x="0" y="46"/>
                    </a:lnTo>
                    <a:lnTo>
                      <a:pt x="0" y="46"/>
                    </a:lnTo>
                    <a:lnTo>
                      <a:pt x="0" y="47"/>
                    </a:lnTo>
                    <a:lnTo>
                      <a:pt x="0" y="48"/>
                    </a:lnTo>
                    <a:lnTo>
                      <a:pt x="0" y="48"/>
                    </a:lnTo>
                    <a:lnTo>
                      <a:pt x="0" y="48"/>
                    </a:lnTo>
                    <a:lnTo>
                      <a:pt x="0" y="49"/>
                    </a:lnTo>
                    <a:lnTo>
                      <a:pt x="0" y="48"/>
                    </a:lnTo>
                    <a:lnTo>
                      <a:pt x="0" y="48"/>
                    </a:lnTo>
                    <a:lnTo>
                      <a:pt x="0" y="49"/>
                    </a:lnTo>
                    <a:lnTo>
                      <a:pt x="0" y="48"/>
                    </a:lnTo>
                    <a:lnTo>
                      <a:pt x="0" y="48"/>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6"/>
                    </a:lnTo>
                    <a:lnTo>
                      <a:pt x="0" y="46"/>
                    </a:lnTo>
                    <a:lnTo>
                      <a:pt x="0" y="45"/>
                    </a:lnTo>
                    <a:lnTo>
                      <a:pt x="0" y="45"/>
                    </a:lnTo>
                    <a:lnTo>
                      <a:pt x="0" y="45"/>
                    </a:lnTo>
                    <a:lnTo>
                      <a:pt x="0" y="45"/>
                    </a:lnTo>
                    <a:lnTo>
                      <a:pt x="0" y="46"/>
                    </a:lnTo>
                    <a:lnTo>
                      <a:pt x="0" y="46"/>
                    </a:lnTo>
                    <a:lnTo>
                      <a:pt x="0" y="46"/>
                    </a:lnTo>
                    <a:lnTo>
                      <a:pt x="0" y="46"/>
                    </a:lnTo>
                    <a:lnTo>
                      <a:pt x="0" y="46"/>
                    </a:lnTo>
                    <a:lnTo>
                      <a:pt x="0" y="46"/>
                    </a:lnTo>
                    <a:lnTo>
                      <a:pt x="0" y="47"/>
                    </a:lnTo>
                    <a:lnTo>
                      <a:pt x="0" y="46"/>
                    </a:lnTo>
                    <a:lnTo>
                      <a:pt x="0" y="47"/>
                    </a:lnTo>
                    <a:lnTo>
                      <a:pt x="0" y="46"/>
                    </a:lnTo>
                    <a:lnTo>
                      <a:pt x="0" y="46"/>
                    </a:lnTo>
                    <a:lnTo>
                      <a:pt x="0" y="47"/>
                    </a:lnTo>
                    <a:lnTo>
                      <a:pt x="0" y="47"/>
                    </a:lnTo>
                    <a:lnTo>
                      <a:pt x="0" y="47"/>
                    </a:lnTo>
                    <a:lnTo>
                      <a:pt x="0" y="47"/>
                    </a:lnTo>
                    <a:lnTo>
                      <a:pt x="0" y="47"/>
                    </a:lnTo>
                    <a:lnTo>
                      <a:pt x="0" y="47"/>
                    </a:lnTo>
                    <a:lnTo>
                      <a:pt x="0" y="46"/>
                    </a:lnTo>
                    <a:lnTo>
                      <a:pt x="0" y="46"/>
                    </a:lnTo>
                    <a:lnTo>
                      <a:pt x="0" y="46"/>
                    </a:lnTo>
                    <a:lnTo>
                      <a:pt x="0" y="46"/>
                    </a:lnTo>
                    <a:lnTo>
                      <a:pt x="0" y="47"/>
                    </a:lnTo>
                    <a:lnTo>
                      <a:pt x="0" y="47"/>
                    </a:lnTo>
                    <a:lnTo>
                      <a:pt x="0" y="47"/>
                    </a:lnTo>
                    <a:lnTo>
                      <a:pt x="0" y="48"/>
                    </a:lnTo>
                    <a:lnTo>
                      <a:pt x="0" y="47"/>
                    </a:lnTo>
                    <a:lnTo>
                      <a:pt x="0" y="47"/>
                    </a:lnTo>
                    <a:lnTo>
                      <a:pt x="0" y="47"/>
                    </a:lnTo>
                    <a:lnTo>
                      <a:pt x="0" y="47"/>
                    </a:lnTo>
                    <a:lnTo>
                      <a:pt x="0" y="46"/>
                    </a:lnTo>
                    <a:lnTo>
                      <a:pt x="0" y="46"/>
                    </a:lnTo>
                    <a:lnTo>
                      <a:pt x="0" y="46"/>
                    </a:lnTo>
                    <a:lnTo>
                      <a:pt x="0" y="45"/>
                    </a:lnTo>
                    <a:lnTo>
                      <a:pt x="0" y="45"/>
                    </a:lnTo>
                    <a:lnTo>
                      <a:pt x="0" y="46"/>
                    </a:lnTo>
                    <a:lnTo>
                      <a:pt x="0" y="46"/>
                    </a:lnTo>
                    <a:lnTo>
                      <a:pt x="0" y="45"/>
                    </a:lnTo>
                    <a:lnTo>
                      <a:pt x="0" y="45"/>
                    </a:lnTo>
                    <a:lnTo>
                      <a:pt x="0" y="46"/>
                    </a:lnTo>
                    <a:lnTo>
                      <a:pt x="0" y="46"/>
                    </a:lnTo>
                    <a:lnTo>
                      <a:pt x="0" y="46"/>
                    </a:lnTo>
                    <a:lnTo>
                      <a:pt x="0" y="47"/>
                    </a:lnTo>
                    <a:lnTo>
                      <a:pt x="0" y="46"/>
                    </a:lnTo>
                    <a:lnTo>
                      <a:pt x="0" y="47"/>
                    </a:lnTo>
                    <a:lnTo>
                      <a:pt x="0" y="47"/>
                    </a:lnTo>
                    <a:lnTo>
                      <a:pt x="0" y="47"/>
                    </a:lnTo>
                    <a:lnTo>
                      <a:pt x="0" y="47"/>
                    </a:lnTo>
                    <a:lnTo>
                      <a:pt x="0" y="48"/>
                    </a:lnTo>
                    <a:lnTo>
                      <a:pt x="0" y="48"/>
                    </a:lnTo>
                    <a:lnTo>
                      <a:pt x="0" y="48"/>
                    </a:lnTo>
                    <a:lnTo>
                      <a:pt x="0" y="48"/>
                    </a:lnTo>
                    <a:lnTo>
                      <a:pt x="0" y="48"/>
                    </a:lnTo>
                    <a:lnTo>
                      <a:pt x="0" y="48"/>
                    </a:lnTo>
                    <a:lnTo>
                      <a:pt x="0" y="49"/>
                    </a:lnTo>
                    <a:lnTo>
                      <a:pt x="0" y="49"/>
                    </a:lnTo>
                    <a:lnTo>
                      <a:pt x="0" y="50"/>
                    </a:lnTo>
                    <a:lnTo>
                      <a:pt x="0" y="49"/>
                    </a:lnTo>
                    <a:lnTo>
                      <a:pt x="0" y="49"/>
                    </a:lnTo>
                    <a:lnTo>
                      <a:pt x="0" y="49"/>
                    </a:lnTo>
                    <a:lnTo>
                      <a:pt x="0" y="49"/>
                    </a:lnTo>
                    <a:lnTo>
                      <a:pt x="0" y="49"/>
                    </a:lnTo>
                    <a:lnTo>
                      <a:pt x="0" y="50"/>
                    </a:lnTo>
                    <a:lnTo>
                      <a:pt x="0" y="50"/>
                    </a:lnTo>
                    <a:lnTo>
                      <a:pt x="0" y="50"/>
                    </a:lnTo>
                    <a:lnTo>
                      <a:pt x="0" y="49"/>
                    </a:lnTo>
                    <a:lnTo>
                      <a:pt x="0" y="48"/>
                    </a:lnTo>
                    <a:lnTo>
                      <a:pt x="0" y="48"/>
                    </a:lnTo>
                    <a:lnTo>
                      <a:pt x="0" y="48"/>
                    </a:lnTo>
                    <a:lnTo>
                      <a:pt x="0" y="48"/>
                    </a:lnTo>
                    <a:lnTo>
                      <a:pt x="0" y="48"/>
                    </a:lnTo>
                    <a:lnTo>
                      <a:pt x="0" y="47"/>
                    </a:lnTo>
                    <a:lnTo>
                      <a:pt x="0" y="47"/>
                    </a:lnTo>
                    <a:lnTo>
                      <a:pt x="0" y="46"/>
                    </a:lnTo>
                    <a:lnTo>
                      <a:pt x="0" y="47"/>
                    </a:lnTo>
                    <a:lnTo>
                      <a:pt x="0" y="47"/>
                    </a:lnTo>
                    <a:lnTo>
                      <a:pt x="0" y="47"/>
                    </a:lnTo>
                    <a:lnTo>
                      <a:pt x="0" y="47"/>
                    </a:lnTo>
                    <a:lnTo>
                      <a:pt x="0" y="48"/>
                    </a:lnTo>
                    <a:lnTo>
                      <a:pt x="0" y="47"/>
                    </a:lnTo>
                    <a:lnTo>
                      <a:pt x="0" y="48"/>
                    </a:lnTo>
                    <a:lnTo>
                      <a:pt x="0" y="48"/>
                    </a:lnTo>
                    <a:lnTo>
                      <a:pt x="0" y="48"/>
                    </a:lnTo>
                    <a:lnTo>
                      <a:pt x="0" y="48"/>
                    </a:lnTo>
                    <a:lnTo>
                      <a:pt x="0" y="49"/>
                    </a:lnTo>
                    <a:lnTo>
                      <a:pt x="0" y="49"/>
                    </a:lnTo>
                    <a:lnTo>
                      <a:pt x="0" y="50"/>
                    </a:lnTo>
                    <a:lnTo>
                      <a:pt x="0" y="49"/>
                    </a:lnTo>
                    <a:lnTo>
                      <a:pt x="0" y="50"/>
                    </a:lnTo>
                    <a:lnTo>
                      <a:pt x="0" y="50"/>
                    </a:lnTo>
                    <a:lnTo>
                      <a:pt x="0" y="50"/>
                    </a:lnTo>
                    <a:lnTo>
                      <a:pt x="0" y="50"/>
                    </a:lnTo>
                    <a:lnTo>
                      <a:pt x="0" y="50"/>
                    </a:lnTo>
                    <a:lnTo>
                      <a:pt x="0" y="49"/>
                    </a:lnTo>
                    <a:lnTo>
                      <a:pt x="0" y="50"/>
                    </a:lnTo>
                    <a:lnTo>
                      <a:pt x="0" y="49"/>
                    </a:lnTo>
                    <a:lnTo>
                      <a:pt x="0" y="49"/>
                    </a:lnTo>
                    <a:lnTo>
                      <a:pt x="0" y="48"/>
                    </a:lnTo>
                    <a:lnTo>
                      <a:pt x="0" y="48"/>
                    </a:lnTo>
                    <a:lnTo>
                      <a:pt x="0" y="48"/>
                    </a:lnTo>
                    <a:lnTo>
                      <a:pt x="0" y="49"/>
                    </a:lnTo>
                    <a:lnTo>
                      <a:pt x="0" y="48"/>
                    </a:lnTo>
                    <a:lnTo>
                      <a:pt x="0" y="48"/>
                    </a:lnTo>
                    <a:lnTo>
                      <a:pt x="0" y="47"/>
                    </a:lnTo>
                    <a:lnTo>
                      <a:pt x="0" y="48"/>
                    </a:lnTo>
                    <a:lnTo>
                      <a:pt x="0" y="47"/>
                    </a:lnTo>
                    <a:lnTo>
                      <a:pt x="0" y="47"/>
                    </a:lnTo>
                    <a:lnTo>
                      <a:pt x="0" y="47"/>
                    </a:lnTo>
                    <a:lnTo>
                      <a:pt x="0" y="47"/>
                    </a:lnTo>
                    <a:lnTo>
                      <a:pt x="0" y="48"/>
                    </a:lnTo>
                    <a:lnTo>
                      <a:pt x="0" y="47"/>
                    </a:lnTo>
                    <a:lnTo>
                      <a:pt x="0" y="48"/>
                    </a:lnTo>
                    <a:lnTo>
                      <a:pt x="0" y="47"/>
                    </a:lnTo>
                    <a:lnTo>
                      <a:pt x="0" y="48"/>
                    </a:lnTo>
                    <a:lnTo>
                      <a:pt x="0" y="48"/>
                    </a:lnTo>
                    <a:lnTo>
                      <a:pt x="0" y="48"/>
                    </a:lnTo>
                    <a:lnTo>
                      <a:pt x="0" y="47"/>
                    </a:lnTo>
                    <a:lnTo>
                      <a:pt x="0" y="47"/>
                    </a:lnTo>
                    <a:lnTo>
                      <a:pt x="0" y="47"/>
                    </a:lnTo>
                    <a:lnTo>
                      <a:pt x="0" y="47"/>
                    </a:lnTo>
                    <a:lnTo>
                      <a:pt x="0" y="48"/>
                    </a:lnTo>
                    <a:lnTo>
                      <a:pt x="0" y="47"/>
                    </a:lnTo>
                    <a:lnTo>
                      <a:pt x="0" y="48"/>
                    </a:lnTo>
                    <a:lnTo>
                      <a:pt x="0" y="47"/>
                    </a:lnTo>
                    <a:lnTo>
                      <a:pt x="0" y="48"/>
                    </a:lnTo>
                    <a:lnTo>
                      <a:pt x="0" y="47"/>
                    </a:lnTo>
                    <a:lnTo>
                      <a:pt x="0" y="47"/>
                    </a:lnTo>
                    <a:lnTo>
                      <a:pt x="0" y="48"/>
                    </a:lnTo>
                    <a:lnTo>
                      <a:pt x="0" y="48"/>
                    </a:lnTo>
                    <a:lnTo>
                      <a:pt x="0" y="47"/>
                    </a:lnTo>
                    <a:lnTo>
                      <a:pt x="0" y="47"/>
                    </a:lnTo>
                    <a:lnTo>
                      <a:pt x="0" y="46"/>
                    </a:lnTo>
                    <a:lnTo>
                      <a:pt x="0" y="45"/>
                    </a:lnTo>
                    <a:lnTo>
                      <a:pt x="0" y="45"/>
                    </a:lnTo>
                    <a:lnTo>
                      <a:pt x="0" y="45"/>
                    </a:lnTo>
                    <a:lnTo>
                      <a:pt x="0" y="43"/>
                    </a:lnTo>
                    <a:lnTo>
                      <a:pt x="0" y="43"/>
                    </a:lnTo>
                    <a:lnTo>
                      <a:pt x="0" y="43"/>
                    </a:lnTo>
                    <a:lnTo>
                      <a:pt x="0" y="42"/>
                    </a:lnTo>
                    <a:lnTo>
                      <a:pt x="0" y="42"/>
                    </a:lnTo>
                    <a:lnTo>
                      <a:pt x="0" y="42"/>
                    </a:lnTo>
                    <a:lnTo>
                      <a:pt x="0" y="43"/>
                    </a:lnTo>
                    <a:lnTo>
                      <a:pt x="0" y="42"/>
                    </a:lnTo>
                    <a:lnTo>
                      <a:pt x="0" y="42"/>
                    </a:lnTo>
                    <a:lnTo>
                      <a:pt x="0" y="42"/>
                    </a:lnTo>
                    <a:lnTo>
                      <a:pt x="0" y="41"/>
                    </a:lnTo>
                    <a:lnTo>
                      <a:pt x="0" y="42"/>
                    </a:lnTo>
                    <a:lnTo>
                      <a:pt x="0" y="42"/>
                    </a:lnTo>
                    <a:lnTo>
                      <a:pt x="0" y="43"/>
                    </a:lnTo>
                    <a:lnTo>
                      <a:pt x="0" y="43"/>
                    </a:lnTo>
                    <a:lnTo>
                      <a:pt x="0" y="44"/>
                    </a:lnTo>
                    <a:lnTo>
                      <a:pt x="0" y="44"/>
                    </a:lnTo>
                    <a:lnTo>
                      <a:pt x="0" y="45"/>
                    </a:lnTo>
                    <a:lnTo>
                      <a:pt x="0" y="45"/>
                    </a:lnTo>
                    <a:lnTo>
                      <a:pt x="0" y="45"/>
                    </a:lnTo>
                    <a:lnTo>
                      <a:pt x="0" y="45"/>
                    </a:lnTo>
                    <a:lnTo>
                      <a:pt x="0" y="46"/>
                    </a:lnTo>
                    <a:lnTo>
                      <a:pt x="0" y="46"/>
                    </a:lnTo>
                    <a:lnTo>
                      <a:pt x="0" y="47"/>
                    </a:lnTo>
                    <a:lnTo>
                      <a:pt x="0" y="46"/>
                    </a:lnTo>
                    <a:lnTo>
                      <a:pt x="0" y="47"/>
                    </a:lnTo>
                    <a:lnTo>
                      <a:pt x="0" y="47"/>
                    </a:lnTo>
                    <a:lnTo>
                      <a:pt x="0" y="48"/>
                    </a:lnTo>
                    <a:lnTo>
                      <a:pt x="0" y="48"/>
                    </a:lnTo>
                    <a:lnTo>
                      <a:pt x="0" y="48"/>
                    </a:lnTo>
                    <a:lnTo>
                      <a:pt x="0" y="47"/>
                    </a:lnTo>
                    <a:lnTo>
                      <a:pt x="0" y="48"/>
                    </a:lnTo>
                    <a:lnTo>
                      <a:pt x="0" y="47"/>
                    </a:lnTo>
                    <a:lnTo>
                      <a:pt x="0" y="48"/>
                    </a:lnTo>
                    <a:lnTo>
                      <a:pt x="0" y="47"/>
                    </a:lnTo>
                    <a:lnTo>
                      <a:pt x="0" y="48"/>
                    </a:lnTo>
                    <a:lnTo>
                      <a:pt x="0" y="48"/>
                    </a:lnTo>
                    <a:lnTo>
                      <a:pt x="0" y="48"/>
                    </a:lnTo>
                    <a:lnTo>
                      <a:pt x="0" y="48"/>
                    </a:lnTo>
                    <a:lnTo>
                      <a:pt x="0" y="49"/>
                    </a:lnTo>
                    <a:lnTo>
                      <a:pt x="0" y="49"/>
                    </a:lnTo>
                    <a:lnTo>
                      <a:pt x="0" y="49"/>
                    </a:lnTo>
                    <a:lnTo>
                      <a:pt x="0" y="49"/>
                    </a:lnTo>
                    <a:lnTo>
                      <a:pt x="0" y="50"/>
                    </a:lnTo>
                    <a:lnTo>
                      <a:pt x="0" y="49"/>
                    </a:lnTo>
                    <a:lnTo>
                      <a:pt x="0" y="49"/>
                    </a:lnTo>
                    <a:lnTo>
                      <a:pt x="0" y="50"/>
                    </a:lnTo>
                    <a:lnTo>
                      <a:pt x="0" y="50"/>
                    </a:lnTo>
                    <a:lnTo>
                      <a:pt x="0" y="50"/>
                    </a:lnTo>
                    <a:lnTo>
                      <a:pt x="0" y="51"/>
                    </a:lnTo>
                    <a:lnTo>
                      <a:pt x="0" y="51"/>
                    </a:lnTo>
                    <a:lnTo>
                      <a:pt x="0" y="50"/>
                    </a:lnTo>
                    <a:lnTo>
                      <a:pt x="0" y="51"/>
                    </a:lnTo>
                    <a:lnTo>
                      <a:pt x="0" y="50"/>
                    </a:lnTo>
                    <a:lnTo>
                      <a:pt x="0" y="50"/>
                    </a:lnTo>
                    <a:lnTo>
                      <a:pt x="0" y="49"/>
                    </a:lnTo>
                    <a:lnTo>
                      <a:pt x="0" y="49"/>
                    </a:lnTo>
                    <a:lnTo>
                      <a:pt x="0" y="49"/>
                    </a:lnTo>
                    <a:lnTo>
                      <a:pt x="0" y="49"/>
                    </a:lnTo>
                    <a:lnTo>
                      <a:pt x="0" y="49"/>
                    </a:lnTo>
                    <a:lnTo>
                      <a:pt x="0" y="49"/>
                    </a:lnTo>
                    <a:lnTo>
                      <a:pt x="0" y="49"/>
                    </a:lnTo>
                    <a:lnTo>
                      <a:pt x="0" y="50"/>
                    </a:lnTo>
                    <a:lnTo>
                      <a:pt x="0" y="49"/>
                    </a:lnTo>
                    <a:lnTo>
                      <a:pt x="0" y="49"/>
                    </a:lnTo>
                    <a:lnTo>
                      <a:pt x="0" y="50"/>
                    </a:lnTo>
                    <a:lnTo>
                      <a:pt x="0" y="49"/>
                    </a:lnTo>
                    <a:lnTo>
                      <a:pt x="0" y="49"/>
                    </a:lnTo>
                    <a:lnTo>
                      <a:pt x="0" y="48"/>
                    </a:lnTo>
                    <a:lnTo>
                      <a:pt x="0" y="49"/>
                    </a:lnTo>
                    <a:lnTo>
                      <a:pt x="0" y="48"/>
                    </a:lnTo>
                    <a:lnTo>
                      <a:pt x="0" y="49"/>
                    </a:lnTo>
                    <a:lnTo>
                      <a:pt x="0" y="49"/>
                    </a:lnTo>
                    <a:lnTo>
                      <a:pt x="0" y="49"/>
                    </a:lnTo>
                    <a:lnTo>
                      <a:pt x="0" y="50"/>
                    </a:lnTo>
                    <a:lnTo>
                      <a:pt x="0" y="50"/>
                    </a:lnTo>
                    <a:lnTo>
                      <a:pt x="0" y="50"/>
                    </a:lnTo>
                    <a:lnTo>
                      <a:pt x="0" y="50"/>
                    </a:lnTo>
                    <a:lnTo>
                      <a:pt x="0" y="51"/>
                    </a:lnTo>
                    <a:lnTo>
                      <a:pt x="0" y="51"/>
                    </a:lnTo>
                    <a:lnTo>
                      <a:pt x="0" y="51"/>
                    </a:lnTo>
                    <a:lnTo>
                      <a:pt x="0" y="51"/>
                    </a:lnTo>
                    <a:lnTo>
                      <a:pt x="0" y="51"/>
                    </a:lnTo>
                    <a:lnTo>
                      <a:pt x="0" y="50"/>
                    </a:lnTo>
                    <a:lnTo>
                      <a:pt x="0" y="51"/>
                    </a:lnTo>
                    <a:lnTo>
                      <a:pt x="0" y="50"/>
                    </a:lnTo>
                    <a:lnTo>
                      <a:pt x="0" y="50"/>
                    </a:lnTo>
                    <a:lnTo>
                      <a:pt x="0" y="50"/>
                    </a:lnTo>
                    <a:lnTo>
                      <a:pt x="0" y="50"/>
                    </a:lnTo>
                    <a:lnTo>
                      <a:pt x="0" y="49"/>
                    </a:lnTo>
                    <a:lnTo>
                      <a:pt x="0" y="48"/>
                    </a:lnTo>
                    <a:lnTo>
                      <a:pt x="0" y="48"/>
                    </a:lnTo>
                    <a:lnTo>
                      <a:pt x="0" y="48"/>
                    </a:lnTo>
                    <a:lnTo>
                      <a:pt x="0" y="47"/>
                    </a:lnTo>
                    <a:lnTo>
                      <a:pt x="0" y="45"/>
                    </a:lnTo>
                    <a:lnTo>
                      <a:pt x="0" y="45"/>
                    </a:lnTo>
                    <a:lnTo>
                      <a:pt x="0" y="45"/>
                    </a:lnTo>
                    <a:lnTo>
                      <a:pt x="0" y="45"/>
                    </a:lnTo>
                    <a:lnTo>
                      <a:pt x="0" y="45"/>
                    </a:lnTo>
                    <a:lnTo>
                      <a:pt x="0" y="45"/>
                    </a:lnTo>
                    <a:lnTo>
                      <a:pt x="0" y="44"/>
                    </a:lnTo>
                    <a:lnTo>
                      <a:pt x="0" y="45"/>
                    </a:lnTo>
                    <a:lnTo>
                      <a:pt x="0" y="44"/>
                    </a:lnTo>
                    <a:lnTo>
                      <a:pt x="0" y="45"/>
                    </a:lnTo>
                    <a:lnTo>
                      <a:pt x="0" y="45"/>
                    </a:lnTo>
                    <a:lnTo>
                      <a:pt x="0" y="45"/>
                    </a:lnTo>
                    <a:lnTo>
                      <a:pt x="0" y="45"/>
                    </a:lnTo>
                    <a:lnTo>
                      <a:pt x="0" y="45"/>
                    </a:lnTo>
                    <a:lnTo>
                      <a:pt x="0" y="45"/>
                    </a:lnTo>
                    <a:lnTo>
                      <a:pt x="0" y="46"/>
                    </a:lnTo>
                    <a:lnTo>
                      <a:pt x="0" y="46"/>
                    </a:lnTo>
                    <a:lnTo>
                      <a:pt x="0" y="47"/>
                    </a:lnTo>
                    <a:lnTo>
                      <a:pt x="0" y="46"/>
                    </a:lnTo>
                    <a:lnTo>
                      <a:pt x="0" y="47"/>
                    </a:lnTo>
                    <a:lnTo>
                      <a:pt x="0" y="47"/>
                    </a:lnTo>
                    <a:lnTo>
                      <a:pt x="0" y="46"/>
                    </a:lnTo>
                    <a:lnTo>
                      <a:pt x="0" y="47"/>
                    </a:lnTo>
                    <a:lnTo>
                      <a:pt x="0" y="46"/>
                    </a:lnTo>
                    <a:lnTo>
                      <a:pt x="0" y="46"/>
                    </a:lnTo>
                    <a:lnTo>
                      <a:pt x="0" y="45"/>
                    </a:lnTo>
                    <a:lnTo>
                      <a:pt x="0" y="44"/>
                    </a:lnTo>
                    <a:lnTo>
                      <a:pt x="0" y="44"/>
                    </a:lnTo>
                    <a:lnTo>
                      <a:pt x="0" y="44"/>
                    </a:lnTo>
                    <a:lnTo>
                      <a:pt x="0" y="43"/>
                    </a:lnTo>
                    <a:lnTo>
                      <a:pt x="0" y="44"/>
                    </a:lnTo>
                    <a:lnTo>
                      <a:pt x="0" y="44"/>
                    </a:lnTo>
                    <a:lnTo>
                      <a:pt x="0" y="44"/>
                    </a:lnTo>
                    <a:lnTo>
                      <a:pt x="0" y="43"/>
                    </a:lnTo>
                    <a:lnTo>
                      <a:pt x="0" y="43"/>
                    </a:lnTo>
                    <a:lnTo>
                      <a:pt x="0" y="42"/>
                    </a:lnTo>
                    <a:lnTo>
                      <a:pt x="0" y="43"/>
                    </a:lnTo>
                    <a:lnTo>
                      <a:pt x="0" y="42"/>
                    </a:lnTo>
                    <a:lnTo>
                      <a:pt x="0" y="42"/>
                    </a:lnTo>
                    <a:lnTo>
                      <a:pt x="0" y="43"/>
                    </a:lnTo>
                    <a:lnTo>
                      <a:pt x="0" y="44"/>
                    </a:lnTo>
                    <a:lnTo>
                      <a:pt x="0" y="43"/>
                    </a:lnTo>
                    <a:lnTo>
                      <a:pt x="0" y="43"/>
                    </a:lnTo>
                    <a:lnTo>
                      <a:pt x="0" y="43"/>
                    </a:lnTo>
                    <a:lnTo>
                      <a:pt x="0" y="43"/>
                    </a:lnTo>
                    <a:lnTo>
                      <a:pt x="0" y="43"/>
                    </a:lnTo>
                    <a:lnTo>
                      <a:pt x="0" y="43"/>
                    </a:lnTo>
                    <a:lnTo>
                      <a:pt x="0" y="43"/>
                    </a:lnTo>
                    <a:lnTo>
                      <a:pt x="0" y="43"/>
                    </a:lnTo>
                    <a:lnTo>
                      <a:pt x="0" y="43"/>
                    </a:lnTo>
                    <a:lnTo>
                      <a:pt x="0" y="43"/>
                    </a:lnTo>
                    <a:lnTo>
                      <a:pt x="0" y="43"/>
                    </a:lnTo>
                    <a:lnTo>
                      <a:pt x="0" y="44"/>
                    </a:lnTo>
                    <a:lnTo>
                      <a:pt x="0" y="43"/>
                    </a:lnTo>
                    <a:lnTo>
                      <a:pt x="0" y="44"/>
                    </a:lnTo>
                    <a:lnTo>
                      <a:pt x="0" y="44"/>
                    </a:lnTo>
                    <a:lnTo>
                      <a:pt x="0" y="44"/>
                    </a:lnTo>
                    <a:lnTo>
                      <a:pt x="0" y="45"/>
                    </a:lnTo>
                    <a:lnTo>
                      <a:pt x="0" y="44"/>
                    </a:lnTo>
                    <a:lnTo>
                      <a:pt x="0" y="44"/>
                    </a:lnTo>
                    <a:lnTo>
                      <a:pt x="0" y="44"/>
                    </a:lnTo>
                    <a:lnTo>
                      <a:pt x="0" y="43"/>
                    </a:lnTo>
                    <a:lnTo>
                      <a:pt x="0" y="44"/>
                    </a:lnTo>
                    <a:lnTo>
                      <a:pt x="0" y="43"/>
                    </a:lnTo>
                    <a:lnTo>
                      <a:pt x="0" y="44"/>
                    </a:lnTo>
                    <a:lnTo>
                      <a:pt x="0" y="44"/>
                    </a:lnTo>
                    <a:lnTo>
                      <a:pt x="0" y="45"/>
                    </a:lnTo>
                    <a:lnTo>
                      <a:pt x="0" y="45"/>
                    </a:lnTo>
                    <a:lnTo>
                      <a:pt x="0" y="45"/>
                    </a:lnTo>
                    <a:lnTo>
                      <a:pt x="0" y="46"/>
                    </a:lnTo>
                    <a:lnTo>
                      <a:pt x="0" y="45"/>
                    </a:lnTo>
                    <a:lnTo>
                      <a:pt x="0" y="45"/>
                    </a:lnTo>
                    <a:lnTo>
                      <a:pt x="0" y="44"/>
                    </a:lnTo>
                    <a:lnTo>
                      <a:pt x="0" y="45"/>
                    </a:lnTo>
                    <a:lnTo>
                      <a:pt x="0" y="44"/>
                    </a:lnTo>
                    <a:lnTo>
                      <a:pt x="0" y="45"/>
                    </a:lnTo>
                    <a:lnTo>
                      <a:pt x="0" y="45"/>
                    </a:lnTo>
                    <a:lnTo>
                      <a:pt x="0" y="45"/>
                    </a:lnTo>
                    <a:lnTo>
                      <a:pt x="0" y="45"/>
                    </a:lnTo>
                    <a:lnTo>
                      <a:pt x="0" y="46"/>
                    </a:lnTo>
                    <a:lnTo>
                      <a:pt x="0" y="46"/>
                    </a:lnTo>
                    <a:lnTo>
                      <a:pt x="0" y="45"/>
                    </a:lnTo>
                    <a:lnTo>
                      <a:pt x="0" y="47"/>
                    </a:lnTo>
                    <a:lnTo>
                      <a:pt x="0" y="46"/>
                    </a:lnTo>
                    <a:lnTo>
                      <a:pt x="0" y="47"/>
                    </a:lnTo>
                    <a:lnTo>
                      <a:pt x="0" y="47"/>
                    </a:lnTo>
                    <a:lnTo>
                      <a:pt x="0" y="47"/>
                    </a:lnTo>
                    <a:lnTo>
                      <a:pt x="0" y="46"/>
                    </a:lnTo>
                    <a:lnTo>
                      <a:pt x="0" y="46"/>
                    </a:lnTo>
                    <a:lnTo>
                      <a:pt x="0" y="47"/>
                    </a:lnTo>
                    <a:lnTo>
                      <a:pt x="0" y="46"/>
                    </a:lnTo>
                    <a:lnTo>
                      <a:pt x="0" y="46"/>
                    </a:lnTo>
                    <a:lnTo>
                      <a:pt x="0" y="45"/>
                    </a:lnTo>
                    <a:lnTo>
                      <a:pt x="0" y="46"/>
                    </a:lnTo>
                    <a:lnTo>
                      <a:pt x="0" y="46"/>
                    </a:lnTo>
                    <a:lnTo>
                      <a:pt x="0" y="47"/>
                    </a:lnTo>
                    <a:lnTo>
                      <a:pt x="0" y="47"/>
                    </a:lnTo>
                    <a:lnTo>
                      <a:pt x="0" y="47"/>
                    </a:lnTo>
                    <a:lnTo>
                      <a:pt x="0" y="47"/>
                    </a:lnTo>
                    <a:lnTo>
                      <a:pt x="0" y="46"/>
                    </a:lnTo>
                    <a:lnTo>
                      <a:pt x="0" y="46"/>
                    </a:lnTo>
                    <a:lnTo>
                      <a:pt x="0" y="46"/>
                    </a:lnTo>
                    <a:lnTo>
                      <a:pt x="0" y="46"/>
                    </a:lnTo>
                    <a:lnTo>
                      <a:pt x="0" y="47"/>
                    </a:lnTo>
                    <a:lnTo>
                      <a:pt x="0" y="47"/>
                    </a:lnTo>
                    <a:lnTo>
                      <a:pt x="0" y="47"/>
                    </a:lnTo>
                    <a:lnTo>
                      <a:pt x="0" y="48"/>
                    </a:lnTo>
                    <a:lnTo>
                      <a:pt x="0" y="48"/>
                    </a:lnTo>
                    <a:lnTo>
                      <a:pt x="0" y="49"/>
                    </a:lnTo>
                    <a:lnTo>
                      <a:pt x="0" y="49"/>
                    </a:lnTo>
                    <a:lnTo>
                      <a:pt x="0" y="49"/>
                    </a:lnTo>
                    <a:lnTo>
                      <a:pt x="0" y="49"/>
                    </a:lnTo>
                    <a:lnTo>
                      <a:pt x="0" y="50"/>
                    </a:lnTo>
                    <a:lnTo>
                      <a:pt x="0" y="49"/>
                    </a:lnTo>
                    <a:lnTo>
                      <a:pt x="0" y="50"/>
                    </a:lnTo>
                    <a:lnTo>
                      <a:pt x="0" y="49"/>
                    </a:lnTo>
                    <a:lnTo>
                      <a:pt x="0" y="49"/>
                    </a:lnTo>
                    <a:lnTo>
                      <a:pt x="0" y="49"/>
                    </a:lnTo>
                    <a:lnTo>
                      <a:pt x="0" y="49"/>
                    </a:lnTo>
                    <a:lnTo>
                      <a:pt x="0" y="50"/>
                    </a:lnTo>
                    <a:lnTo>
                      <a:pt x="0" y="49"/>
                    </a:lnTo>
                    <a:lnTo>
                      <a:pt x="0" y="50"/>
                    </a:lnTo>
                    <a:lnTo>
                      <a:pt x="0" y="50"/>
                    </a:lnTo>
                    <a:lnTo>
                      <a:pt x="0" y="50"/>
                    </a:lnTo>
                    <a:lnTo>
                      <a:pt x="0" y="50"/>
                    </a:lnTo>
                    <a:lnTo>
                      <a:pt x="0" y="50"/>
                    </a:lnTo>
                    <a:lnTo>
                      <a:pt x="0" y="50"/>
                    </a:lnTo>
                    <a:lnTo>
                      <a:pt x="0" y="50"/>
                    </a:lnTo>
                    <a:lnTo>
                      <a:pt x="0" y="51"/>
                    </a:lnTo>
                    <a:lnTo>
                      <a:pt x="0" y="51"/>
                    </a:lnTo>
                    <a:lnTo>
                      <a:pt x="0" y="51"/>
                    </a:lnTo>
                    <a:lnTo>
                      <a:pt x="0" y="51"/>
                    </a:lnTo>
                    <a:lnTo>
                      <a:pt x="0" y="50"/>
                    </a:lnTo>
                    <a:lnTo>
                      <a:pt x="0" y="50"/>
                    </a:lnTo>
                    <a:lnTo>
                      <a:pt x="0" y="51"/>
                    </a:lnTo>
                    <a:lnTo>
                      <a:pt x="0" y="51"/>
                    </a:lnTo>
                    <a:lnTo>
                      <a:pt x="0" y="51"/>
                    </a:lnTo>
                    <a:lnTo>
                      <a:pt x="0" y="52"/>
                    </a:lnTo>
                    <a:lnTo>
                      <a:pt x="0" y="52"/>
                    </a:lnTo>
                    <a:lnTo>
                      <a:pt x="0" y="51"/>
                    </a:lnTo>
                    <a:lnTo>
                      <a:pt x="0" y="52"/>
                    </a:lnTo>
                    <a:lnTo>
                      <a:pt x="0" y="52"/>
                    </a:lnTo>
                    <a:lnTo>
                      <a:pt x="0" y="53"/>
                    </a:lnTo>
                    <a:lnTo>
                      <a:pt x="0" y="53"/>
                    </a:lnTo>
                    <a:lnTo>
                      <a:pt x="0" y="53"/>
                    </a:lnTo>
                    <a:lnTo>
                      <a:pt x="0" y="53"/>
                    </a:lnTo>
                    <a:lnTo>
                      <a:pt x="0" y="53"/>
                    </a:lnTo>
                    <a:lnTo>
                      <a:pt x="0" y="53"/>
                    </a:lnTo>
                    <a:lnTo>
                      <a:pt x="0" y="54"/>
                    </a:lnTo>
                    <a:lnTo>
                      <a:pt x="0" y="54"/>
                    </a:lnTo>
                    <a:lnTo>
                      <a:pt x="0" y="53"/>
                    </a:lnTo>
                    <a:lnTo>
                      <a:pt x="0" y="53"/>
                    </a:lnTo>
                    <a:lnTo>
                      <a:pt x="0" y="53"/>
                    </a:lnTo>
                    <a:lnTo>
                      <a:pt x="0" y="54"/>
                    </a:lnTo>
                    <a:lnTo>
                      <a:pt x="0" y="54"/>
                    </a:lnTo>
                    <a:lnTo>
                      <a:pt x="0" y="54"/>
                    </a:lnTo>
                    <a:lnTo>
                      <a:pt x="0" y="54"/>
                    </a:lnTo>
                    <a:lnTo>
                      <a:pt x="0" y="54"/>
                    </a:lnTo>
                    <a:lnTo>
                      <a:pt x="0" y="54"/>
                    </a:lnTo>
                    <a:lnTo>
                      <a:pt x="0" y="54"/>
                    </a:lnTo>
                    <a:lnTo>
                      <a:pt x="0" y="54"/>
                    </a:lnTo>
                    <a:lnTo>
                      <a:pt x="0" y="53"/>
                    </a:lnTo>
                    <a:lnTo>
                      <a:pt x="0" y="54"/>
                    </a:lnTo>
                    <a:lnTo>
                      <a:pt x="0" y="54"/>
                    </a:lnTo>
                    <a:lnTo>
                      <a:pt x="0" y="54"/>
                    </a:lnTo>
                    <a:lnTo>
                      <a:pt x="0" y="54"/>
                    </a:lnTo>
                    <a:lnTo>
                      <a:pt x="0" y="53"/>
                    </a:lnTo>
                    <a:lnTo>
                      <a:pt x="0" y="54"/>
                    </a:lnTo>
                    <a:lnTo>
                      <a:pt x="0" y="54"/>
                    </a:lnTo>
                    <a:lnTo>
                      <a:pt x="0" y="53"/>
                    </a:lnTo>
                    <a:lnTo>
                      <a:pt x="0" y="54"/>
                    </a:lnTo>
                    <a:lnTo>
                      <a:pt x="0" y="54"/>
                    </a:lnTo>
                    <a:lnTo>
                      <a:pt x="0" y="54"/>
                    </a:lnTo>
                    <a:lnTo>
                      <a:pt x="0" y="54"/>
                    </a:lnTo>
                    <a:lnTo>
                      <a:pt x="0" y="54"/>
                    </a:lnTo>
                    <a:lnTo>
                      <a:pt x="0" y="54"/>
                    </a:lnTo>
                    <a:lnTo>
                      <a:pt x="0" y="53"/>
                    </a:lnTo>
                    <a:lnTo>
                      <a:pt x="0" y="53"/>
                    </a:lnTo>
                    <a:lnTo>
                      <a:pt x="0" y="53"/>
                    </a:lnTo>
                    <a:lnTo>
                      <a:pt x="0" y="53"/>
                    </a:lnTo>
                    <a:lnTo>
                      <a:pt x="0" y="53"/>
                    </a:lnTo>
                    <a:lnTo>
                      <a:pt x="0" y="53"/>
                    </a:lnTo>
                    <a:lnTo>
                      <a:pt x="0" y="53"/>
                    </a:lnTo>
                    <a:lnTo>
                      <a:pt x="0" y="53"/>
                    </a:lnTo>
                    <a:lnTo>
                      <a:pt x="0" y="52"/>
                    </a:lnTo>
                    <a:lnTo>
                      <a:pt x="0" y="53"/>
                    </a:lnTo>
                    <a:lnTo>
                      <a:pt x="0" y="52"/>
                    </a:lnTo>
                    <a:lnTo>
                      <a:pt x="0" y="52"/>
                    </a:lnTo>
                    <a:lnTo>
                      <a:pt x="0" y="51"/>
                    </a:lnTo>
                    <a:lnTo>
                      <a:pt x="0" y="52"/>
                    </a:lnTo>
                    <a:lnTo>
                      <a:pt x="0" y="51"/>
                    </a:lnTo>
                    <a:lnTo>
                      <a:pt x="0" y="51"/>
                    </a:lnTo>
                    <a:lnTo>
                      <a:pt x="0" y="51"/>
                    </a:lnTo>
                    <a:lnTo>
                      <a:pt x="0" y="51"/>
                    </a:lnTo>
                    <a:lnTo>
                      <a:pt x="0" y="51"/>
                    </a:lnTo>
                    <a:lnTo>
                      <a:pt x="0" y="51"/>
                    </a:lnTo>
                    <a:lnTo>
                      <a:pt x="0" y="50"/>
                    </a:lnTo>
                    <a:lnTo>
                      <a:pt x="0" y="50"/>
                    </a:lnTo>
                    <a:lnTo>
                      <a:pt x="0" y="50"/>
                    </a:lnTo>
                    <a:lnTo>
                      <a:pt x="0" y="50"/>
                    </a:lnTo>
                    <a:lnTo>
                      <a:pt x="0" y="51"/>
                    </a:lnTo>
                    <a:lnTo>
                      <a:pt x="0" y="50"/>
                    </a:lnTo>
                    <a:lnTo>
                      <a:pt x="0" y="51"/>
                    </a:lnTo>
                    <a:lnTo>
                      <a:pt x="0" y="50"/>
                    </a:lnTo>
                    <a:lnTo>
                      <a:pt x="0" y="51"/>
                    </a:lnTo>
                    <a:lnTo>
                      <a:pt x="0" y="51"/>
                    </a:lnTo>
                    <a:lnTo>
                      <a:pt x="0" y="50"/>
                    </a:lnTo>
                    <a:lnTo>
                      <a:pt x="0" y="50"/>
                    </a:lnTo>
                    <a:lnTo>
                      <a:pt x="0" y="49"/>
                    </a:lnTo>
                    <a:lnTo>
                      <a:pt x="0" y="50"/>
                    </a:lnTo>
                    <a:lnTo>
                      <a:pt x="0" y="50"/>
                    </a:lnTo>
                    <a:lnTo>
                      <a:pt x="0" y="50"/>
                    </a:lnTo>
                    <a:lnTo>
                      <a:pt x="0" y="50"/>
                    </a:lnTo>
                    <a:lnTo>
                      <a:pt x="0" y="50"/>
                    </a:lnTo>
                    <a:lnTo>
                      <a:pt x="0" y="50"/>
                    </a:lnTo>
                    <a:lnTo>
                      <a:pt x="0" y="50"/>
                    </a:lnTo>
                    <a:lnTo>
                      <a:pt x="0" y="50"/>
                    </a:lnTo>
                    <a:lnTo>
                      <a:pt x="0" y="51"/>
                    </a:lnTo>
                    <a:lnTo>
                      <a:pt x="0" y="51"/>
                    </a:lnTo>
                    <a:lnTo>
                      <a:pt x="0" y="51"/>
                    </a:lnTo>
                    <a:lnTo>
                      <a:pt x="0" y="51"/>
                    </a:lnTo>
                    <a:lnTo>
                      <a:pt x="0" y="51"/>
                    </a:lnTo>
                    <a:lnTo>
                      <a:pt x="0" y="50"/>
                    </a:lnTo>
                    <a:lnTo>
                      <a:pt x="0" y="51"/>
                    </a:lnTo>
                    <a:lnTo>
                      <a:pt x="0" y="50"/>
                    </a:lnTo>
                    <a:lnTo>
                      <a:pt x="0" y="51"/>
                    </a:lnTo>
                    <a:lnTo>
                      <a:pt x="0" y="51"/>
                    </a:lnTo>
                    <a:lnTo>
                      <a:pt x="0" y="51"/>
                    </a:lnTo>
                    <a:lnTo>
                      <a:pt x="0" y="50"/>
                    </a:lnTo>
                    <a:lnTo>
                      <a:pt x="0" y="51"/>
                    </a:lnTo>
                    <a:lnTo>
                      <a:pt x="0" y="50"/>
                    </a:lnTo>
                    <a:lnTo>
                      <a:pt x="0" y="51"/>
                    </a:lnTo>
                    <a:lnTo>
                      <a:pt x="0" y="50"/>
                    </a:lnTo>
                    <a:lnTo>
                      <a:pt x="0" y="50"/>
                    </a:lnTo>
                    <a:lnTo>
                      <a:pt x="0" y="50"/>
                    </a:lnTo>
                    <a:lnTo>
                      <a:pt x="0" y="50"/>
                    </a:lnTo>
                    <a:lnTo>
                      <a:pt x="0" y="55"/>
                    </a:lnTo>
                    <a:lnTo>
                      <a:pt x="0" y="50"/>
                    </a:lnTo>
                    <a:lnTo>
                      <a:pt x="0" y="47"/>
                    </a:lnTo>
                    <a:lnTo>
                      <a:pt x="0" y="46"/>
                    </a:lnTo>
                    <a:lnTo>
                      <a:pt x="0" y="45"/>
                    </a:lnTo>
                    <a:lnTo>
                      <a:pt x="0" y="44"/>
                    </a:lnTo>
                    <a:lnTo>
                      <a:pt x="0" y="43"/>
                    </a:lnTo>
                    <a:lnTo>
                      <a:pt x="0" y="42"/>
                    </a:lnTo>
                    <a:lnTo>
                      <a:pt x="0" y="41"/>
                    </a:lnTo>
                    <a:lnTo>
                      <a:pt x="0" y="40"/>
                    </a:lnTo>
                    <a:lnTo>
                      <a:pt x="0" y="39"/>
                    </a:lnTo>
                    <a:lnTo>
                      <a:pt x="0" y="39"/>
                    </a:lnTo>
                    <a:lnTo>
                      <a:pt x="0" y="37"/>
                    </a:lnTo>
                    <a:lnTo>
                      <a:pt x="0" y="37"/>
                    </a:lnTo>
                    <a:lnTo>
                      <a:pt x="0" y="37"/>
                    </a:lnTo>
                    <a:lnTo>
                      <a:pt x="0" y="35"/>
                    </a:lnTo>
                    <a:lnTo>
                      <a:pt x="0" y="34"/>
                    </a:lnTo>
                    <a:lnTo>
                      <a:pt x="0" y="34"/>
                    </a:lnTo>
                    <a:lnTo>
                      <a:pt x="0" y="33"/>
                    </a:lnTo>
                    <a:lnTo>
                      <a:pt x="0" y="32"/>
                    </a:lnTo>
                    <a:lnTo>
                      <a:pt x="0" y="32"/>
                    </a:lnTo>
                    <a:lnTo>
                      <a:pt x="0" y="31"/>
                    </a:lnTo>
                    <a:lnTo>
                      <a:pt x="0" y="31"/>
                    </a:lnTo>
                    <a:lnTo>
                      <a:pt x="0" y="30"/>
                    </a:lnTo>
                    <a:lnTo>
                      <a:pt x="0" y="31"/>
                    </a:lnTo>
                    <a:lnTo>
                      <a:pt x="0" y="29"/>
                    </a:lnTo>
                    <a:lnTo>
                      <a:pt x="0" y="29"/>
                    </a:lnTo>
                    <a:lnTo>
                      <a:pt x="0" y="29"/>
                    </a:lnTo>
                    <a:lnTo>
                      <a:pt x="0" y="28"/>
                    </a:lnTo>
                    <a:lnTo>
                      <a:pt x="0" y="27"/>
                    </a:lnTo>
                    <a:lnTo>
                      <a:pt x="0" y="27"/>
                    </a:lnTo>
                    <a:lnTo>
                      <a:pt x="0" y="27"/>
                    </a:lnTo>
                    <a:lnTo>
                      <a:pt x="0" y="26"/>
                    </a:lnTo>
                    <a:lnTo>
                      <a:pt x="0" y="25"/>
                    </a:lnTo>
                    <a:lnTo>
                      <a:pt x="0" y="24"/>
                    </a:lnTo>
                    <a:lnTo>
                      <a:pt x="0" y="25"/>
                    </a:lnTo>
                    <a:lnTo>
                      <a:pt x="0" y="24"/>
                    </a:lnTo>
                    <a:lnTo>
                      <a:pt x="0" y="23"/>
                    </a:lnTo>
                    <a:lnTo>
                      <a:pt x="0" y="23"/>
                    </a:lnTo>
                    <a:lnTo>
                      <a:pt x="0" y="23"/>
                    </a:lnTo>
                    <a:lnTo>
                      <a:pt x="0" y="23"/>
                    </a:lnTo>
                    <a:lnTo>
                      <a:pt x="0" y="23"/>
                    </a:lnTo>
                    <a:lnTo>
                      <a:pt x="0" y="22"/>
                    </a:lnTo>
                    <a:lnTo>
                      <a:pt x="0" y="22"/>
                    </a:lnTo>
                    <a:lnTo>
                      <a:pt x="0" y="21"/>
                    </a:lnTo>
                    <a:lnTo>
                      <a:pt x="0" y="21"/>
                    </a:lnTo>
                    <a:lnTo>
                      <a:pt x="0" y="21"/>
                    </a:lnTo>
                    <a:lnTo>
                      <a:pt x="0" y="21"/>
                    </a:lnTo>
                    <a:lnTo>
                      <a:pt x="0" y="21"/>
                    </a:lnTo>
                    <a:lnTo>
                      <a:pt x="0" y="20"/>
                    </a:lnTo>
                    <a:lnTo>
                      <a:pt x="0" y="20"/>
                    </a:lnTo>
                    <a:lnTo>
                      <a:pt x="0" y="19"/>
                    </a:lnTo>
                    <a:lnTo>
                      <a:pt x="0" y="19"/>
                    </a:lnTo>
                    <a:lnTo>
                      <a:pt x="0" y="18"/>
                    </a:lnTo>
                    <a:lnTo>
                      <a:pt x="0" y="18"/>
                    </a:lnTo>
                    <a:lnTo>
                      <a:pt x="0" y="17"/>
                    </a:lnTo>
                    <a:lnTo>
                      <a:pt x="0" y="17"/>
                    </a:lnTo>
                    <a:lnTo>
                      <a:pt x="0" y="17"/>
                    </a:lnTo>
                    <a:lnTo>
                      <a:pt x="0" y="16"/>
                    </a:lnTo>
                    <a:lnTo>
                      <a:pt x="0" y="16"/>
                    </a:lnTo>
                    <a:lnTo>
                      <a:pt x="0" y="16"/>
                    </a:lnTo>
                    <a:lnTo>
                      <a:pt x="0" y="15"/>
                    </a:lnTo>
                    <a:lnTo>
                      <a:pt x="0" y="16"/>
                    </a:lnTo>
                    <a:lnTo>
                      <a:pt x="0" y="15"/>
                    </a:lnTo>
                    <a:lnTo>
                      <a:pt x="0" y="16"/>
                    </a:lnTo>
                    <a:lnTo>
                      <a:pt x="0" y="15"/>
                    </a:lnTo>
                    <a:lnTo>
                      <a:pt x="0" y="15"/>
                    </a:lnTo>
                    <a:lnTo>
                      <a:pt x="0" y="16"/>
                    </a:lnTo>
                    <a:lnTo>
                      <a:pt x="0" y="16"/>
                    </a:lnTo>
                    <a:lnTo>
                      <a:pt x="0" y="16"/>
                    </a:lnTo>
                    <a:lnTo>
                      <a:pt x="0" y="16"/>
                    </a:lnTo>
                    <a:lnTo>
                      <a:pt x="0" y="16"/>
                    </a:lnTo>
                    <a:lnTo>
                      <a:pt x="0" y="15"/>
                    </a:lnTo>
                    <a:lnTo>
                      <a:pt x="0" y="15"/>
                    </a:lnTo>
                    <a:lnTo>
                      <a:pt x="0" y="15"/>
                    </a:lnTo>
                    <a:lnTo>
                      <a:pt x="0" y="14"/>
                    </a:lnTo>
                    <a:lnTo>
                      <a:pt x="0" y="14"/>
                    </a:lnTo>
                    <a:lnTo>
                      <a:pt x="0" y="13"/>
                    </a:lnTo>
                    <a:lnTo>
                      <a:pt x="0" y="14"/>
                    </a:lnTo>
                    <a:lnTo>
                      <a:pt x="0" y="13"/>
                    </a:lnTo>
                    <a:lnTo>
                      <a:pt x="0" y="13"/>
                    </a:lnTo>
                    <a:lnTo>
                      <a:pt x="0" y="13"/>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10"/>
                    </a:lnTo>
                    <a:lnTo>
                      <a:pt x="0" y="9"/>
                    </a:lnTo>
                    <a:lnTo>
                      <a:pt x="0" y="9"/>
                    </a:lnTo>
                    <a:lnTo>
                      <a:pt x="0" y="9"/>
                    </a:lnTo>
                    <a:lnTo>
                      <a:pt x="0" y="9"/>
                    </a:lnTo>
                    <a:lnTo>
                      <a:pt x="0" y="8"/>
                    </a:lnTo>
                    <a:lnTo>
                      <a:pt x="0" y="8"/>
                    </a:lnTo>
                    <a:lnTo>
                      <a:pt x="0" y="9"/>
                    </a:lnTo>
                    <a:lnTo>
                      <a:pt x="0" y="9"/>
                    </a:lnTo>
                    <a:lnTo>
                      <a:pt x="0" y="9"/>
                    </a:lnTo>
                    <a:lnTo>
                      <a:pt x="0" y="8"/>
                    </a:lnTo>
                    <a:lnTo>
                      <a:pt x="0" y="8"/>
                    </a:lnTo>
                    <a:lnTo>
                      <a:pt x="0" y="8"/>
                    </a:lnTo>
                    <a:lnTo>
                      <a:pt x="0" y="7"/>
                    </a:lnTo>
                    <a:lnTo>
                      <a:pt x="0" y="6"/>
                    </a:lnTo>
                    <a:lnTo>
                      <a:pt x="0" y="7"/>
                    </a:lnTo>
                    <a:lnTo>
                      <a:pt x="0" y="6"/>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2"/>
                    </a:lnTo>
                    <a:lnTo>
                      <a:pt x="0" y="2"/>
                    </a:lnTo>
                    <a:lnTo>
                      <a:pt x="0" y="2"/>
                    </a:lnTo>
                    <a:lnTo>
                      <a:pt x="0" y="2"/>
                    </a:lnTo>
                    <a:lnTo>
                      <a:pt x="0" y="3"/>
                    </a:lnTo>
                    <a:lnTo>
                      <a:pt x="0" y="3"/>
                    </a:lnTo>
                    <a:lnTo>
                      <a:pt x="0" y="3"/>
                    </a:lnTo>
                    <a:lnTo>
                      <a:pt x="0" y="2"/>
                    </a:lnTo>
                    <a:lnTo>
                      <a:pt x="0" y="2"/>
                    </a:lnTo>
                    <a:lnTo>
                      <a:pt x="0" y="2"/>
                    </a:lnTo>
                    <a:lnTo>
                      <a:pt x="0" y="2"/>
                    </a:lnTo>
                    <a:lnTo>
                      <a:pt x="0" y="3"/>
                    </a:lnTo>
                    <a:lnTo>
                      <a:pt x="0" y="3"/>
                    </a:lnTo>
                    <a:lnTo>
                      <a:pt x="0" y="2"/>
                    </a:lnTo>
                    <a:lnTo>
                      <a:pt x="0" y="3"/>
                    </a:lnTo>
                    <a:lnTo>
                      <a:pt x="0" y="3"/>
                    </a:lnTo>
                    <a:lnTo>
                      <a:pt x="0" y="3"/>
                    </a:lnTo>
                    <a:lnTo>
                      <a:pt x="0" y="2"/>
                    </a:lnTo>
                    <a:lnTo>
                      <a:pt x="0" y="3"/>
                    </a:lnTo>
                    <a:lnTo>
                      <a:pt x="0" y="3"/>
                    </a:lnTo>
                    <a:lnTo>
                      <a:pt x="0" y="4"/>
                    </a:lnTo>
                    <a:lnTo>
                      <a:pt x="0" y="4"/>
                    </a:lnTo>
                    <a:lnTo>
                      <a:pt x="0" y="4"/>
                    </a:lnTo>
                    <a:lnTo>
                      <a:pt x="0" y="4"/>
                    </a:lnTo>
                    <a:lnTo>
                      <a:pt x="0" y="4"/>
                    </a:lnTo>
                    <a:lnTo>
                      <a:pt x="0" y="4"/>
                    </a:lnTo>
                    <a:lnTo>
                      <a:pt x="0" y="4"/>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4"/>
                    </a:lnTo>
                    <a:lnTo>
                      <a:pt x="0" y="3"/>
                    </a:lnTo>
                    <a:lnTo>
                      <a:pt x="0" y="3"/>
                    </a:lnTo>
                    <a:lnTo>
                      <a:pt x="0" y="3"/>
                    </a:lnTo>
                    <a:lnTo>
                      <a:pt x="0" y="2"/>
                    </a:lnTo>
                    <a:lnTo>
                      <a:pt x="0" y="4"/>
                    </a:lnTo>
                    <a:lnTo>
                      <a:pt x="0" y="3"/>
                    </a:lnTo>
                    <a:lnTo>
                      <a:pt x="0" y="3"/>
                    </a:lnTo>
                    <a:lnTo>
                      <a:pt x="0" y="4"/>
                    </a:lnTo>
                    <a:lnTo>
                      <a:pt x="0" y="3"/>
                    </a:lnTo>
                    <a:lnTo>
                      <a:pt x="0" y="4"/>
                    </a:lnTo>
                    <a:lnTo>
                      <a:pt x="0" y="3"/>
                    </a:lnTo>
                    <a:lnTo>
                      <a:pt x="0" y="2"/>
                    </a:lnTo>
                    <a:lnTo>
                      <a:pt x="0" y="2"/>
                    </a:lnTo>
                    <a:lnTo>
                      <a:pt x="0" y="2"/>
                    </a:lnTo>
                    <a:lnTo>
                      <a:pt x="0" y="1"/>
                    </a:lnTo>
                    <a:lnTo>
                      <a:pt x="0" y="0"/>
                    </a:lnTo>
                    <a:lnTo>
                      <a:pt x="0" y="1"/>
                    </a:lnTo>
                    <a:lnTo>
                      <a:pt x="0" y="0"/>
                    </a:lnTo>
                    <a:lnTo>
                      <a:pt x="0" y="1"/>
                    </a:lnTo>
                  </a:path>
                </a:pathLst>
              </a:custGeom>
              <a:noFill/>
              <a:ln w="0">
                <a:solidFill>
                  <a:srgbClr val="3366FF"/>
                </a:solidFill>
                <a:prstDash val="solid"/>
                <a:round/>
                <a:headEnd/>
                <a:tailEnd/>
              </a:ln>
            </p:spPr>
            <p:txBody>
              <a:bodyPr/>
              <a:lstStyle/>
              <a:p>
                <a:endParaRPr lang="en-GB"/>
              </a:p>
            </p:txBody>
          </p:sp>
          <p:sp>
            <p:nvSpPr>
              <p:cNvPr id="186089" name="Freeform 745"/>
              <p:cNvSpPr>
                <a:spLocks/>
              </p:cNvSpPr>
              <p:nvPr/>
            </p:nvSpPr>
            <p:spPr bwMode="auto">
              <a:xfrm>
                <a:off x="3192" y="3371"/>
                <a:ext cx="1" cy="72"/>
              </a:xfrm>
              <a:custGeom>
                <a:avLst/>
                <a:gdLst/>
                <a:ahLst/>
                <a:cxnLst>
                  <a:cxn ang="0">
                    <a:pos x="0" y="11"/>
                  </a:cxn>
                  <a:cxn ang="0">
                    <a:pos x="0" y="10"/>
                  </a:cxn>
                  <a:cxn ang="0">
                    <a:pos x="0" y="11"/>
                  </a:cxn>
                  <a:cxn ang="0">
                    <a:pos x="0" y="12"/>
                  </a:cxn>
                  <a:cxn ang="0">
                    <a:pos x="0" y="11"/>
                  </a:cxn>
                  <a:cxn ang="0">
                    <a:pos x="0" y="11"/>
                  </a:cxn>
                  <a:cxn ang="0">
                    <a:pos x="0" y="8"/>
                  </a:cxn>
                  <a:cxn ang="0">
                    <a:pos x="0" y="5"/>
                  </a:cxn>
                  <a:cxn ang="0">
                    <a:pos x="0" y="6"/>
                  </a:cxn>
                  <a:cxn ang="0">
                    <a:pos x="0" y="8"/>
                  </a:cxn>
                  <a:cxn ang="0">
                    <a:pos x="0" y="10"/>
                  </a:cxn>
                  <a:cxn ang="0">
                    <a:pos x="0" y="10"/>
                  </a:cxn>
                  <a:cxn ang="0">
                    <a:pos x="0" y="8"/>
                  </a:cxn>
                  <a:cxn ang="0">
                    <a:pos x="0" y="5"/>
                  </a:cxn>
                  <a:cxn ang="0">
                    <a:pos x="0" y="4"/>
                  </a:cxn>
                  <a:cxn ang="0">
                    <a:pos x="0" y="4"/>
                  </a:cxn>
                  <a:cxn ang="0">
                    <a:pos x="0" y="4"/>
                  </a:cxn>
                  <a:cxn ang="0">
                    <a:pos x="0" y="4"/>
                  </a:cxn>
                  <a:cxn ang="0">
                    <a:pos x="0" y="4"/>
                  </a:cxn>
                  <a:cxn ang="0">
                    <a:pos x="0" y="4"/>
                  </a:cxn>
                  <a:cxn ang="0">
                    <a:pos x="0" y="5"/>
                  </a:cxn>
                  <a:cxn ang="0">
                    <a:pos x="0" y="4"/>
                  </a:cxn>
                  <a:cxn ang="0">
                    <a:pos x="0" y="4"/>
                  </a:cxn>
                  <a:cxn ang="0">
                    <a:pos x="0" y="5"/>
                  </a:cxn>
                  <a:cxn ang="0">
                    <a:pos x="0" y="6"/>
                  </a:cxn>
                  <a:cxn ang="0">
                    <a:pos x="0" y="4"/>
                  </a:cxn>
                  <a:cxn ang="0">
                    <a:pos x="0" y="4"/>
                  </a:cxn>
                  <a:cxn ang="0">
                    <a:pos x="0" y="6"/>
                  </a:cxn>
                  <a:cxn ang="0">
                    <a:pos x="0" y="6"/>
                  </a:cxn>
                  <a:cxn ang="0">
                    <a:pos x="0" y="6"/>
                  </a:cxn>
                  <a:cxn ang="0">
                    <a:pos x="0" y="6"/>
                  </a:cxn>
                  <a:cxn ang="0">
                    <a:pos x="0" y="6"/>
                  </a:cxn>
                  <a:cxn ang="0">
                    <a:pos x="0" y="4"/>
                  </a:cxn>
                  <a:cxn ang="0">
                    <a:pos x="0" y="6"/>
                  </a:cxn>
                  <a:cxn ang="0">
                    <a:pos x="0" y="4"/>
                  </a:cxn>
                  <a:cxn ang="0">
                    <a:pos x="0" y="4"/>
                  </a:cxn>
                  <a:cxn ang="0">
                    <a:pos x="0" y="5"/>
                  </a:cxn>
                  <a:cxn ang="0">
                    <a:pos x="0" y="3"/>
                  </a:cxn>
                  <a:cxn ang="0">
                    <a:pos x="0" y="5"/>
                  </a:cxn>
                  <a:cxn ang="0">
                    <a:pos x="0" y="2"/>
                  </a:cxn>
                  <a:cxn ang="0">
                    <a:pos x="0" y="2"/>
                  </a:cxn>
                  <a:cxn ang="0">
                    <a:pos x="0" y="0"/>
                  </a:cxn>
                  <a:cxn ang="0">
                    <a:pos x="0" y="2"/>
                  </a:cxn>
                  <a:cxn ang="0">
                    <a:pos x="0" y="5"/>
                  </a:cxn>
                  <a:cxn ang="0">
                    <a:pos x="0" y="5"/>
                  </a:cxn>
                  <a:cxn ang="0">
                    <a:pos x="0" y="4"/>
                  </a:cxn>
                  <a:cxn ang="0">
                    <a:pos x="0" y="6"/>
                  </a:cxn>
                  <a:cxn ang="0">
                    <a:pos x="0" y="6"/>
                  </a:cxn>
                  <a:cxn ang="0">
                    <a:pos x="0" y="4"/>
                  </a:cxn>
                  <a:cxn ang="0">
                    <a:pos x="0" y="7"/>
                  </a:cxn>
                  <a:cxn ang="0">
                    <a:pos x="0" y="6"/>
                  </a:cxn>
                  <a:cxn ang="0">
                    <a:pos x="0" y="6"/>
                  </a:cxn>
                  <a:cxn ang="0">
                    <a:pos x="0" y="4"/>
                  </a:cxn>
                  <a:cxn ang="0">
                    <a:pos x="0" y="2"/>
                  </a:cxn>
                  <a:cxn ang="0">
                    <a:pos x="0" y="6"/>
                  </a:cxn>
                  <a:cxn ang="0">
                    <a:pos x="0" y="9"/>
                  </a:cxn>
                  <a:cxn ang="0">
                    <a:pos x="0" y="10"/>
                  </a:cxn>
                  <a:cxn ang="0">
                    <a:pos x="0" y="10"/>
                  </a:cxn>
                  <a:cxn ang="0">
                    <a:pos x="0" y="9"/>
                  </a:cxn>
                  <a:cxn ang="0">
                    <a:pos x="0" y="11"/>
                  </a:cxn>
                  <a:cxn ang="0">
                    <a:pos x="0" y="12"/>
                  </a:cxn>
                  <a:cxn ang="0">
                    <a:pos x="0" y="11"/>
                  </a:cxn>
                  <a:cxn ang="0">
                    <a:pos x="0" y="8"/>
                  </a:cxn>
                </a:cxnLst>
                <a:rect l="0" t="0" r="r" b="b"/>
                <a:pathLst>
                  <a:path h="12">
                    <a:moveTo>
                      <a:pt x="0" y="11"/>
                    </a:moveTo>
                    <a:lnTo>
                      <a:pt x="0" y="11"/>
                    </a:lnTo>
                    <a:lnTo>
                      <a:pt x="0" y="12"/>
                    </a:lnTo>
                    <a:lnTo>
                      <a:pt x="0" y="11"/>
                    </a:lnTo>
                    <a:lnTo>
                      <a:pt x="0" y="12"/>
                    </a:lnTo>
                    <a:lnTo>
                      <a:pt x="0" y="11"/>
                    </a:lnTo>
                    <a:lnTo>
                      <a:pt x="0" y="12"/>
                    </a:lnTo>
                    <a:lnTo>
                      <a:pt x="0" y="12"/>
                    </a:lnTo>
                    <a:lnTo>
                      <a:pt x="0" y="12"/>
                    </a:lnTo>
                    <a:lnTo>
                      <a:pt x="0" y="12"/>
                    </a:lnTo>
                    <a:lnTo>
                      <a:pt x="0" y="11"/>
                    </a:lnTo>
                    <a:lnTo>
                      <a:pt x="0" y="10"/>
                    </a:lnTo>
                    <a:lnTo>
                      <a:pt x="0" y="11"/>
                    </a:lnTo>
                    <a:lnTo>
                      <a:pt x="0" y="10"/>
                    </a:lnTo>
                    <a:lnTo>
                      <a:pt x="0" y="11"/>
                    </a:lnTo>
                    <a:lnTo>
                      <a:pt x="0" y="10"/>
                    </a:lnTo>
                    <a:lnTo>
                      <a:pt x="0" y="11"/>
                    </a:lnTo>
                    <a:lnTo>
                      <a:pt x="0" y="10"/>
                    </a:lnTo>
                    <a:lnTo>
                      <a:pt x="0" y="11"/>
                    </a:lnTo>
                    <a:lnTo>
                      <a:pt x="0" y="11"/>
                    </a:lnTo>
                    <a:lnTo>
                      <a:pt x="0" y="10"/>
                    </a:lnTo>
                    <a:lnTo>
                      <a:pt x="0" y="10"/>
                    </a:lnTo>
                    <a:lnTo>
                      <a:pt x="0" y="11"/>
                    </a:lnTo>
                    <a:lnTo>
                      <a:pt x="0" y="10"/>
                    </a:lnTo>
                    <a:lnTo>
                      <a:pt x="0" y="11"/>
                    </a:lnTo>
                    <a:lnTo>
                      <a:pt x="0" y="11"/>
                    </a:lnTo>
                    <a:lnTo>
                      <a:pt x="0" y="11"/>
                    </a:lnTo>
                    <a:lnTo>
                      <a:pt x="0" y="11"/>
                    </a:lnTo>
                    <a:lnTo>
                      <a:pt x="0" y="12"/>
                    </a:lnTo>
                    <a:lnTo>
                      <a:pt x="0" y="11"/>
                    </a:lnTo>
                    <a:lnTo>
                      <a:pt x="0" y="10"/>
                    </a:lnTo>
                    <a:lnTo>
                      <a:pt x="0" y="10"/>
                    </a:lnTo>
                    <a:lnTo>
                      <a:pt x="0" y="11"/>
                    </a:lnTo>
                    <a:lnTo>
                      <a:pt x="0" y="12"/>
                    </a:lnTo>
                    <a:lnTo>
                      <a:pt x="0" y="11"/>
                    </a:lnTo>
                    <a:lnTo>
                      <a:pt x="0" y="12"/>
                    </a:lnTo>
                    <a:lnTo>
                      <a:pt x="0" y="11"/>
                    </a:lnTo>
                    <a:lnTo>
                      <a:pt x="0" y="12"/>
                    </a:lnTo>
                    <a:lnTo>
                      <a:pt x="0" y="11"/>
                    </a:lnTo>
                    <a:lnTo>
                      <a:pt x="0" y="12"/>
                    </a:lnTo>
                    <a:lnTo>
                      <a:pt x="0" y="12"/>
                    </a:lnTo>
                    <a:lnTo>
                      <a:pt x="0" y="11"/>
                    </a:lnTo>
                    <a:lnTo>
                      <a:pt x="0" y="12"/>
                    </a:lnTo>
                    <a:lnTo>
                      <a:pt x="0" y="12"/>
                    </a:lnTo>
                    <a:lnTo>
                      <a:pt x="0" y="12"/>
                    </a:lnTo>
                    <a:lnTo>
                      <a:pt x="0" y="11"/>
                    </a:lnTo>
                    <a:lnTo>
                      <a:pt x="0" y="11"/>
                    </a:lnTo>
                    <a:lnTo>
                      <a:pt x="0" y="11"/>
                    </a:lnTo>
                    <a:lnTo>
                      <a:pt x="0" y="11"/>
                    </a:lnTo>
                    <a:lnTo>
                      <a:pt x="0" y="11"/>
                    </a:lnTo>
                    <a:lnTo>
                      <a:pt x="0" y="12"/>
                    </a:lnTo>
                    <a:lnTo>
                      <a:pt x="0" y="11"/>
                    </a:lnTo>
                    <a:lnTo>
                      <a:pt x="0" y="11"/>
                    </a:lnTo>
                    <a:lnTo>
                      <a:pt x="0" y="11"/>
                    </a:lnTo>
                    <a:lnTo>
                      <a:pt x="0" y="11"/>
                    </a:lnTo>
                    <a:lnTo>
                      <a:pt x="0" y="10"/>
                    </a:lnTo>
                    <a:lnTo>
                      <a:pt x="0" y="10"/>
                    </a:lnTo>
                    <a:lnTo>
                      <a:pt x="0" y="10"/>
                    </a:lnTo>
                    <a:lnTo>
                      <a:pt x="0" y="10"/>
                    </a:lnTo>
                    <a:lnTo>
                      <a:pt x="0" y="10"/>
                    </a:lnTo>
                    <a:lnTo>
                      <a:pt x="0" y="11"/>
                    </a:lnTo>
                    <a:lnTo>
                      <a:pt x="0" y="11"/>
                    </a:lnTo>
                    <a:lnTo>
                      <a:pt x="0" y="11"/>
                    </a:lnTo>
                    <a:lnTo>
                      <a:pt x="0" y="10"/>
                    </a:lnTo>
                    <a:lnTo>
                      <a:pt x="0" y="11"/>
                    </a:lnTo>
                    <a:lnTo>
                      <a:pt x="0" y="11"/>
                    </a:lnTo>
                    <a:lnTo>
                      <a:pt x="0" y="11"/>
                    </a:lnTo>
                    <a:lnTo>
                      <a:pt x="0" y="11"/>
                    </a:lnTo>
                    <a:lnTo>
                      <a:pt x="0" y="10"/>
                    </a:lnTo>
                    <a:lnTo>
                      <a:pt x="0" y="10"/>
                    </a:lnTo>
                    <a:lnTo>
                      <a:pt x="0" y="10"/>
                    </a:lnTo>
                    <a:lnTo>
                      <a:pt x="0" y="9"/>
                    </a:lnTo>
                    <a:lnTo>
                      <a:pt x="0" y="9"/>
                    </a:lnTo>
                    <a:lnTo>
                      <a:pt x="0" y="8"/>
                    </a:lnTo>
                    <a:lnTo>
                      <a:pt x="0" y="9"/>
                    </a:lnTo>
                    <a:lnTo>
                      <a:pt x="0" y="8"/>
                    </a:lnTo>
                    <a:lnTo>
                      <a:pt x="0" y="8"/>
                    </a:lnTo>
                    <a:lnTo>
                      <a:pt x="0" y="7"/>
                    </a:lnTo>
                    <a:lnTo>
                      <a:pt x="0" y="7"/>
                    </a:lnTo>
                    <a:lnTo>
                      <a:pt x="0" y="7"/>
                    </a:lnTo>
                    <a:lnTo>
                      <a:pt x="0" y="7"/>
                    </a:lnTo>
                    <a:lnTo>
                      <a:pt x="0" y="7"/>
                    </a:lnTo>
                    <a:lnTo>
                      <a:pt x="0" y="7"/>
                    </a:lnTo>
                    <a:lnTo>
                      <a:pt x="0" y="6"/>
                    </a:lnTo>
                    <a:lnTo>
                      <a:pt x="0" y="6"/>
                    </a:lnTo>
                    <a:lnTo>
                      <a:pt x="0" y="5"/>
                    </a:lnTo>
                    <a:lnTo>
                      <a:pt x="0" y="5"/>
                    </a:lnTo>
                    <a:lnTo>
                      <a:pt x="0" y="5"/>
                    </a:lnTo>
                    <a:lnTo>
                      <a:pt x="0" y="6"/>
                    </a:lnTo>
                    <a:lnTo>
                      <a:pt x="0" y="6"/>
                    </a:lnTo>
                    <a:lnTo>
                      <a:pt x="0" y="6"/>
                    </a:lnTo>
                    <a:lnTo>
                      <a:pt x="0" y="6"/>
                    </a:lnTo>
                    <a:lnTo>
                      <a:pt x="0" y="7"/>
                    </a:lnTo>
                    <a:lnTo>
                      <a:pt x="0" y="7"/>
                    </a:lnTo>
                    <a:lnTo>
                      <a:pt x="0" y="7"/>
                    </a:lnTo>
                    <a:lnTo>
                      <a:pt x="0" y="7"/>
                    </a:lnTo>
                    <a:lnTo>
                      <a:pt x="0" y="6"/>
                    </a:lnTo>
                    <a:lnTo>
                      <a:pt x="0" y="6"/>
                    </a:lnTo>
                    <a:lnTo>
                      <a:pt x="0" y="6"/>
                    </a:lnTo>
                    <a:lnTo>
                      <a:pt x="0" y="6"/>
                    </a:lnTo>
                    <a:lnTo>
                      <a:pt x="0" y="6"/>
                    </a:lnTo>
                    <a:lnTo>
                      <a:pt x="0" y="7"/>
                    </a:lnTo>
                    <a:lnTo>
                      <a:pt x="0" y="6"/>
                    </a:lnTo>
                    <a:lnTo>
                      <a:pt x="0" y="7"/>
                    </a:lnTo>
                    <a:lnTo>
                      <a:pt x="0" y="7"/>
                    </a:lnTo>
                    <a:lnTo>
                      <a:pt x="0" y="7"/>
                    </a:lnTo>
                    <a:lnTo>
                      <a:pt x="0" y="8"/>
                    </a:lnTo>
                    <a:lnTo>
                      <a:pt x="0" y="7"/>
                    </a:lnTo>
                    <a:lnTo>
                      <a:pt x="0" y="8"/>
                    </a:lnTo>
                    <a:lnTo>
                      <a:pt x="0" y="8"/>
                    </a:lnTo>
                    <a:lnTo>
                      <a:pt x="0" y="8"/>
                    </a:lnTo>
                    <a:lnTo>
                      <a:pt x="0" y="9"/>
                    </a:lnTo>
                    <a:lnTo>
                      <a:pt x="0" y="8"/>
                    </a:lnTo>
                    <a:lnTo>
                      <a:pt x="0" y="9"/>
                    </a:lnTo>
                    <a:lnTo>
                      <a:pt x="0" y="9"/>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1"/>
                    </a:lnTo>
                    <a:lnTo>
                      <a:pt x="0" y="10"/>
                    </a:lnTo>
                    <a:lnTo>
                      <a:pt x="0" y="10"/>
                    </a:lnTo>
                    <a:lnTo>
                      <a:pt x="0" y="10"/>
                    </a:lnTo>
                    <a:lnTo>
                      <a:pt x="0" y="10"/>
                    </a:lnTo>
                    <a:lnTo>
                      <a:pt x="0" y="9"/>
                    </a:lnTo>
                    <a:lnTo>
                      <a:pt x="0" y="9"/>
                    </a:lnTo>
                    <a:lnTo>
                      <a:pt x="0" y="9"/>
                    </a:lnTo>
                    <a:lnTo>
                      <a:pt x="0" y="8"/>
                    </a:lnTo>
                    <a:lnTo>
                      <a:pt x="0" y="9"/>
                    </a:lnTo>
                    <a:lnTo>
                      <a:pt x="0" y="9"/>
                    </a:lnTo>
                    <a:lnTo>
                      <a:pt x="0" y="9"/>
                    </a:lnTo>
                    <a:lnTo>
                      <a:pt x="0" y="9"/>
                    </a:lnTo>
                    <a:lnTo>
                      <a:pt x="0" y="9"/>
                    </a:lnTo>
                    <a:lnTo>
                      <a:pt x="0" y="9"/>
                    </a:lnTo>
                    <a:lnTo>
                      <a:pt x="0" y="8"/>
                    </a:lnTo>
                    <a:lnTo>
                      <a:pt x="0" y="9"/>
                    </a:lnTo>
                    <a:lnTo>
                      <a:pt x="0" y="8"/>
                    </a:lnTo>
                    <a:lnTo>
                      <a:pt x="0" y="8"/>
                    </a:lnTo>
                    <a:lnTo>
                      <a:pt x="0" y="7"/>
                    </a:lnTo>
                    <a:lnTo>
                      <a:pt x="0" y="7"/>
                    </a:lnTo>
                    <a:lnTo>
                      <a:pt x="0" y="7"/>
                    </a:lnTo>
                    <a:lnTo>
                      <a:pt x="0" y="6"/>
                    </a:lnTo>
                    <a:lnTo>
                      <a:pt x="0" y="5"/>
                    </a:lnTo>
                    <a:lnTo>
                      <a:pt x="0" y="5"/>
                    </a:lnTo>
                    <a:lnTo>
                      <a:pt x="0" y="4"/>
                    </a:lnTo>
                    <a:lnTo>
                      <a:pt x="0" y="5"/>
                    </a:lnTo>
                    <a:lnTo>
                      <a:pt x="0" y="4"/>
                    </a:lnTo>
                    <a:lnTo>
                      <a:pt x="0" y="5"/>
                    </a:lnTo>
                    <a:lnTo>
                      <a:pt x="0" y="4"/>
                    </a:lnTo>
                    <a:lnTo>
                      <a:pt x="0" y="4"/>
                    </a:lnTo>
                    <a:lnTo>
                      <a:pt x="0" y="4"/>
                    </a:lnTo>
                    <a:lnTo>
                      <a:pt x="0" y="3"/>
                    </a:lnTo>
                    <a:lnTo>
                      <a:pt x="0" y="3"/>
                    </a:lnTo>
                    <a:lnTo>
                      <a:pt x="0" y="3"/>
                    </a:lnTo>
                    <a:lnTo>
                      <a:pt x="0" y="3"/>
                    </a:lnTo>
                    <a:lnTo>
                      <a:pt x="0" y="4"/>
                    </a:lnTo>
                    <a:lnTo>
                      <a:pt x="0" y="4"/>
                    </a:lnTo>
                    <a:lnTo>
                      <a:pt x="0" y="4"/>
                    </a:lnTo>
                    <a:lnTo>
                      <a:pt x="0" y="4"/>
                    </a:lnTo>
                    <a:lnTo>
                      <a:pt x="0" y="5"/>
                    </a:lnTo>
                    <a:lnTo>
                      <a:pt x="0" y="5"/>
                    </a:lnTo>
                    <a:lnTo>
                      <a:pt x="0" y="5"/>
                    </a:lnTo>
                    <a:lnTo>
                      <a:pt x="0" y="4"/>
                    </a:lnTo>
                    <a:lnTo>
                      <a:pt x="0" y="5"/>
                    </a:lnTo>
                    <a:lnTo>
                      <a:pt x="0" y="4"/>
                    </a:lnTo>
                    <a:lnTo>
                      <a:pt x="0" y="4"/>
                    </a:lnTo>
                    <a:lnTo>
                      <a:pt x="0" y="5"/>
                    </a:lnTo>
                    <a:lnTo>
                      <a:pt x="0" y="4"/>
                    </a:lnTo>
                    <a:lnTo>
                      <a:pt x="0" y="3"/>
                    </a:lnTo>
                    <a:lnTo>
                      <a:pt x="0" y="3"/>
                    </a:lnTo>
                    <a:lnTo>
                      <a:pt x="0" y="3"/>
                    </a:lnTo>
                    <a:lnTo>
                      <a:pt x="0" y="2"/>
                    </a:lnTo>
                    <a:lnTo>
                      <a:pt x="0" y="3"/>
                    </a:lnTo>
                    <a:lnTo>
                      <a:pt x="0" y="3"/>
                    </a:lnTo>
                    <a:lnTo>
                      <a:pt x="0" y="2"/>
                    </a:lnTo>
                    <a:lnTo>
                      <a:pt x="0" y="3"/>
                    </a:lnTo>
                    <a:lnTo>
                      <a:pt x="0" y="3"/>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3"/>
                    </a:lnTo>
                    <a:lnTo>
                      <a:pt x="0" y="3"/>
                    </a:lnTo>
                    <a:lnTo>
                      <a:pt x="0" y="3"/>
                    </a:lnTo>
                    <a:lnTo>
                      <a:pt x="0" y="4"/>
                    </a:lnTo>
                    <a:lnTo>
                      <a:pt x="0" y="3"/>
                    </a:lnTo>
                    <a:lnTo>
                      <a:pt x="0" y="4"/>
                    </a:lnTo>
                    <a:lnTo>
                      <a:pt x="0" y="3"/>
                    </a:lnTo>
                    <a:lnTo>
                      <a:pt x="0" y="3"/>
                    </a:lnTo>
                    <a:lnTo>
                      <a:pt x="0" y="3"/>
                    </a:lnTo>
                    <a:lnTo>
                      <a:pt x="0" y="4"/>
                    </a:lnTo>
                    <a:lnTo>
                      <a:pt x="0" y="4"/>
                    </a:lnTo>
                    <a:lnTo>
                      <a:pt x="0" y="4"/>
                    </a:lnTo>
                    <a:lnTo>
                      <a:pt x="0" y="5"/>
                    </a:lnTo>
                    <a:lnTo>
                      <a:pt x="0" y="4"/>
                    </a:lnTo>
                    <a:lnTo>
                      <a:pt x="0" y="5"/>
                    </a:lnTo>
                    <a:lnTo>
                      <a:pt x="0" y="5"/>
                    </a:lnTo>
                    <a:lnTo>
                      <a:pt x="0" y="5"/>
                    </a:lnTo>
                    <a:lnTo>
                      <a:pt x="0" y="6"/>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5"/>
                    </a:lnTo>
                    <a:lnTo>
                      <a:pt x="0" y="5"/>
                    </a:lnTo>
                    <a:lnTo>
                      <a:pt x="0" y="5"/>
                    </a:lnTo>
                    <a:lnTo>
                      <a:pt x="0" y="4"/>
                    </a:lnTo>
                    <a:lnTo>
                      <a:pt x="0" y="5"/>
                    </a:lnTo>
                    <a:lnTo>
                      <a:pt x="0" y="5"/>
                    </a:lnTo>
                    <a:lnTo>
                      <a:pt x="0" y="4"/>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4"/>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4"/>
                    </a:lnTo>
                    <a:lnTo>
                      <a:pt x="0" y="4"/>
                    </a:lnTo>
                    <a:lnTo>
                      <a:pt x="0" y="4"/>
                    </a:lnTo>
                    <a:lnTo>
                      <a:pt x="0" y="4"/>
                    </a:lnTo>
                    <a:lnTo>
                      <a:pt x="0" y="4"/>
                    </a:lnTo>
                    <a:lnTo>
                      <a:pt x="0" y="4"/>
                    </a:lnTo>
                    <a:lnTo>
                      <a:pt x="0" y="4"/>
                    </a:lnTo>
                    <a:lnTo>
                      <a:pt x="0" y="5"/>
                    </a:lnTo>
                    <a:lnTo>
                      <a:pt x="0" y="6"/>
                    </a:lnTo>
                    <a:lnTo>
                      <a:pt x="0" y="6"/>
                    </a:lnTo>
                    <a:lnTo>
                      <a:pt x="0" y="6"/>
                    </a:lnTo>
                    <a:lnTo>
                      <a:pt x="0" y="6"/>
                    </a:lnTo>
                    <a:lnTo>
                      <a:pt x="0" y="5"/>
                    </a:lnTo>
                    <a:lnTo>
                      <a:pt x="0" y="5"/>
                    </a:lnTo>
                    <a:lnTo>
                      <a:pt x="0" y="5"/>
                    </a:lnTo>
                    <a:lnTo>
                      <a:pt x="0" y="6"/>
                    </a:lnTo>
                    <a:lnTo>
                      <a:pt x="0" y="6"/>
                    </a:lnTo>
                    <a:lnTo>
                      <a:pt x="0" y="6"/>
                    </a:lnTo>
                    <a:lnTo>
                      <a:pt x="0" y="6"/>
                    </a:lnTo>
                    <a:lnTo>
                      <a:pt x="0" y="6"/>
                    </a:lnTo>
                    <a:lnTo>
                      <a:pt x="0" y="5"/>
                    </a:lnTo>
                    <a:lnTo>
                      <a:pt x="0" y="6"/>
                    </a:lnTo>
                    <a:lnTo>
                      <a:pt x="0" y="6"/>
                    </a:lnTo>
                    <a:lnTo>
                      <a:pt x="0" y="6"/>
                    </a:lnTo>
                    <a:lnTo>
                      <a:pt x="0" y="6"/>
                    </a:lnTo>
                    <a:lnTo>
                      <a:pt x="0" y="7"/>
                    </a:lnTo>
                    <a:lnTo>
                      <a:pt x="0" y="7"/>
                    </a:lnTo>
                    <a:lnTo>
                      <a:pt x="0" y="6"/>
                    </a:lnTo>
                    <a:lnTo>
                      <a:pt x="0" y="6"/>
                    </a:lnTo>
                    <a:lnTo>
                      <a:pt x="0" y="6"/>
                    </a:lnTo>
                    <a:lnTo>
                      <a:pt x="0" y="5"/>
                    </a:lnTo>
                    <a:lnTo>
                      <a:pt x="0" y="6"/>
                    </a:lnTo>
                    <a:lnTo>
                      <a:pt x="0" y="6"/>
                    </a:lnTo>
                    <a:lnTo>
                      <a:pt x="0" y="5"/>
                    </a:lnTo>
                    <a:lnTo>
                      <a:pt x="0" y="4"/>
                    </a:lnTo>
                    <a:lnTo>
                      <a:pt x="0" y="5"/>
                    </a:lnTo>
                    <a:lnTo>
                      <a:pt x="0" y="6"/>
                    </a:lnTo>
                    <a:lnTo>
                      <a:pt x="0" y="6"/>
                    </a:lnTo>
                    <a:lnTo>
                      <a:pt x="0" y="5"/>
                    </a:lnTo>
                    <a:lnTo>
                      <a:pt x="0" y="6"/>
                    </a:lnTo>
                    <a:lnTo>
                      <a:pt x="0" y="6"/>
                    </a:lnTo>
                    <a:lnTo>
                      <a:pt x="0" y="5"/>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5"/>
                    </a:lnTo>
                    <a:lnTo>
                      <a:pt x="0" y="4"/>
                    </a:lnTo>
                    <a:lnTo>
                      <a:pt x="0" y="5"/>
                    </a:lnTo>
                    <a:lnTo>
                      <a:pt x="0" y="4"/>
                    </a:lnTo>
                    <a:lnTo>
                      <a:pt x="0" y="4"/>
                    </a:lnTo>
                    <a:lnTo>
                      <a:pt x="0" y="5"/>
                    </a:lnTo>
                    <a:lnTo>
                      <a:pt x="0" y="5"/>
                    </a:lnTo>
                    <a:lnTo>
                      <a:pt x="0" y="4"/>
                    </a:lnTo>
                    <a:lnTo>
                      <a:pt x="0" y="5"/>
                    </a:lnTo>
                    <a:lnTo>
                      <a:pt x="0" y="4"/>
                    </a:lnTo>
                    <a:lnTo>
                      <a:pt x="0" y="5"/>
                    </a:lnTo>
                    <a:lnTo>
                      <a:pt x="0" y="5"/>
                    </a:lnTo>
                    <a:lnTo>
                      <a:pt x="0" y="6"/>
                    </a:lnTo>
                    <a:lnTo>
                      <a:pt x="0" y="6"/>
                    </a:lnTo>
                    <a:lnTo>
                      <a:pt x="0" y="6"/>
                    </a:lnTo>
                    <a:lnTo>
                      <a:pt x="0" y="5"/>
                    </a:lnTo>
                    <a:lnTo>
                      <a:pt x="0" y="6"/>
                    </a:lnTo>
                    <a:lnTo>
                      <a:pt x="0" y="5"/>
                    </a:lnTo>
                    <a:lnTo>
                      <a:pt x="0" y="5"/>
                    </a:lnTo>
                    <a:lnTo>
                      <a:pt x="0" y="5"/>
                    </a:lnTo>
                    <a:lnTo>
                      <a:pt x="0" y="6"/>
                    </a:lnTo>
                    <a:lnTo>
                      <a:pt x="0" y="5"/>
                    </a:lnTo>
                    <a:lnTo>
                      <a:pt x="0" y="6"/>
                    </a:lnTo>
                    <a:lnTo>
                      <a:pt x="0" y="5"/>
                    </a:lnTo>
                    <a:lnTo>
                      <a:pt x="0" y="6"/>
                    </a:lnTo>
                    <a:lnTo>
                      <a:pt x="0" y="5"/>
                    </a:lnTo>
                    <a:lnTo>
                      <a:pt x="0" y="5"/>
                    </a:lnTo>
                    <a:lnTo>
                      <a:pt x="0" y="5"/>
                    </a:lnTo>
                    <a:lnTo>
                      <a:pt x="0" y="5"/>
                    </a:lnTo>
                    <a:lnTo>
                      <a:pt x="0" y="4"/>
                    </a:lnTo>
                    <a:lnTo>
                      <a:pt x="0" y="5"/>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0" y="5"/>
                    </a:lnTo>
                    <a:lnTo>
                      <a:pt x="0" y="4"/>
                    </a:lnTo>
                    <a:lnTo>
                      <a:pt x="0" y="4"/>
                    </a:lnTo>
                    <a:lnTo>
                      <a:pt x="0" y="4"/>
                    </a:lnTo>
                    <a:lnTo>
                      <a:pt x="0" y="5"/>
                    </a:lnTo>
                    <a:lnTo>
                      <a:pt x="0" y="5"/>
                    </a:lnTo>
                    <a:lnTo>
                      <a:pt x="0" y="4"/>
                    </a:lnTo>
                    <a:lnTo>
                      <a:pt x="0" y="5"/>
                    </a:lnTo>
                    <a:lnTo>
                      <a:pt x="0" y="5"/>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5"/>
                    </a:lnTo>
                    <a:lnTo>
                      <a:pt x="0" y="5"/>
                    </a:lnTo>
                    <a:lnTo>
                      <a:pt x="0" y="5"/>
                    </a:lnTo>
                    <a:lnTo>
                      <a:pt x="0" y="4"/>
                    </a:lnTo>
                    <a:lnTo>
                      <a:pt x="0" y="5"/>
                    </a:lnTo>
                    <a:lnTo>
                      <a:pt x="0" y="4"/>
                    </a:lnTo>
                    <a:lnTo>
                      <a:pt x="0" y="4"/>
                    </a:lnTo>
                    <a:lnTo>
                      <a:pt x="0" y="4"/>
                    </a:lnTo>
                    <a:lnTo>
                      <a:pt x="0" y="4"/>
                    </a:lnTo>
                    <a:lnTo>
                      <a:pt x="0" y="4"/>
                    </a:lnTo>
                    <a:lnTo>
                      <a:pt x="0" y="3"/>
                    </a:lnTo>
                    <a:lnTo>
                      <a:pt x="0" y="3"/>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2"/>
                    </a:lnTo>
                    <a:lnTo>
                      <a:pt x="0" y="1"/>
                    </a:lnTo>
                    <a:lnTo>
                      <a:pt x="0" y="2"/>
                    </a:lnTo>
                    <a:lnTo>
                      <a:pt x="0" y="2"/>
                    </a:lnTo>
                    <a:lnTo>
                      <a:pt x="0" y="2"/>
                    </a:lnTo>
                    <a:lnTo>
                      <a:pt x="0" y="2"/>
                    </a:lnTo>
                    <a:lnTo>
                      <a:pt x="0" y="2"/>
                    </a:lnTo>
                    <a:lnTo>
                      <a:pt x="0" y="2"/>
                    </a:lnTo>
                    <a:lnTo>
                      <a:pt x="0" y="1"/>
                    </a:lnTo>
                    <a:lnTo>
                      <a:pt x="0" y="2"/>
                    </a:lnTo>
                    <a:lnTo>
                      <a:pt x="0" y="1"/>
                    </a:lnTo>
                    <a:lnTo>
                      <a:pt x="0" y="1"/>
                    </a:lnTo>
                    <a:lnTo>
                      <a:pt x="0" y="1"/>
                    </a:lnTo>
                    <a:lnTo>
                      <a:pt x="0" y="0"/>
                    </a:lnTo>
                    <a:lnTo>
                      <a:pt x="0" y="1"/>
                    </a:lnTo>
                    <a:lnTo>
                      <a:pt x="0" y="1"/>
                    </a:lnTo>
                    <a:lnTo>
                      <a:pt x="0" y="1"/>
                    </a:lnTo>
                    <a:lnTo>
                      <a:pt x="0" y="1"/>
                    </a:lnTo>
                    <a:lnTo>
                      <a:pt x="0" y="2"/>
                    </a:lnTo>
                    <a:lnTo>
                      <a:pt x="0" y="2"/>
                    </a:lnTo>
                    <a:lnTo>
                      <a:pt x="0" y="2"/>
                    </a:lnTo>
                    <a:lnTo>
                      <a:pt x="0" y="1"/>
                    </a:lnTo>
                    <a:lnTo>
                      <a:pt x="0" y="2"/>
                    </a:lnTo>
                    <a:lnTo>
                      <a:pt x="0" y="2"/>
                    </a:lnTo>
                    <a:lnTo>
                      <a:pt x="0" y="2"/>
                    </a:lnTo>
                    <a:lnTo>
                      <a:pt x="0" y="2"/>
                    </a:lnTo>
                    <a:lnTo>
                      <a:pt x="0" y="2"/>
                    </a:lnTo>
                    <a:lnTo>
                      <a:pt x="0" y="2"/>
                    </a:lnTo>
                    <a:lnTo>
                      <a:pt x="0" y="3"/>
                    </a:lnTo>
                    <a:lnTo>
                      <a:pt x="0" y="2"/>
                    </a:lnTo>
                    <a:lnTo>
                      <a:pt x="0" y="3"/>
                    </a:lnTo>
                    <a:lnTo>
                      <a:pt x="0" y="3"/>
                    </a:lnTo>
                    <a:lnTo>
                      <a:pt x="0" y="3"/>
                    </a:lnTo>
                    <a:lnTo>
                      <a:pt x="0" y="4"/>
                    </a:lnTo>
                    <a:lnTo>
                      <a:pt x="0" y="4"/>
                    </a:lnTo>
                    <a:lnTo>
                      <a:pt x="0" y="5"/>
                    </a:lnTo>
                    <a:lnTo>
                      <a:pt x="0" y="6"/>
                    </a:lnTo>
                    <a:lnTo>
                      <a:pt x="0" y="5"/>
                    </a:lnTo>
                    <a:lnTo>
                      <a:pt x="0" y="4"/>
                    </a:lnTo>
                    <a:lnTo>
                      <a:pt x="0" y="4"/>
                    </a:lnTo>
                    <a:lnTo>
                      <a:pt x="0" y="4"/>
                    </a:lnTo>
                    <a:lnTo>
                      <a:pt x="0" y="4"/>
                    </a:lnTo>
                    <a:lnTo>
                      <a:pt x="0" y="5"/>
                    </a:lnTo>
                    <a:lnTo>
                      <a:pt x="0" y="5"/>
                    </a:lnTo>
                    <a:lnTo>
                      <a:pt x="0" y="6"/>
                    </a:lnTo>
                    <a:lnTo>
                      <a:pt x="0" y="5"/>
                    </a:lnTo>
                    <a:lnTo>
                      <a:pt x="0" y="5"/>
                    </a:lnTo>
                    <a:lnTo>
                      <a:pt x="0" y="5"/>
                    </a:lnTo>
                    <a:lnTo>
                      <a:pt x="0" y="5"/>
                    </a:lnTo>
                    <a:lnTo>
                      <a:pt x="0" y="5"/>
                    </a:lnTo>
                    <a:lnTo>
                      <a:pt x="0" y="5"/>
                    </a:lnTo>
                    <a:lnTo>
                      <a:pt x="0" y="4"/>
                    </a:lnTo>
                    <a:lnTo>
                      <a:pt x="0" y="3"/>
                    </a:lnTo>
                    <a:lnTo>
                      <a:pt x="0" y="4"/>
                    </a:lnTo>
                    <a:lnTo>
                      <a:pt x="0" y="4"/>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5"/>
                    </a:lnTo>
                    <a:lnTo>
                      <a:pt x="0" y="6"/>
                    </a:lnTo>
                    <a:lnTo>
                      <a:pt x="0" y="6"/>
                    </a:lnTo>
                    <a:lnTo>
                      <a:pt x="0" y="6"/>
                    </a:lnTo>
                    <a:lnTo>
                      <a:pt x="0" y="7"/>
                    </a:lnTo>
                    <a:lnTo>
                      <a:pt x="0" y="7"/>
                    </a:lnTo>
                    <a:lnTo>
                      <a:pt x="0" y="6"/>
                    </a:lnTo>
                    <a:lnTo>
                      <a:pt x="0" y="7"/>
                    </a:lnTo>
                    <a:lnTo>
                      <a:pt x="0" y="7"/>
                    </a:lnTo>
                    <a:lnTo>
                      <a:pt x="0" y="6"/>
                    </a:lnTo>
                    <a:lnTo>
                      <a:pt x="0" y="7"/>
                    </a:lnTo>
                    <a:lnTo>
                      <a:pt x="0" y="6"/>
                    </a:lnTo>
                    <a:lnTo>
                      <a:pt x="0" y="6"/>
                    </a:lnTo>
                    <a:lnTo>
                      <a:pt x="0" y="6"/>
                    </a:lnTo>
                    <a:lnTo>
                      <a:pt x="0" y="6"/>
                    </a:lnTo>
                    <a:lnTo>
                      <a:pt x="0" y="6"/>
                    </a:lnTo>
                    <a:lnTo>
                      <a:pt x="0" y="5"/>
                    </a:lnTo>
                    <a:lnTo>
                      <a:pt x="0" y="5"/>
                    </a:lnTo>
                    <a:lnTo>
                      <a:pt x="0" y="4"/>
                    </a:lnTo>
                    <a:lnTo>
                      <a:pt x="0" y="5"/>
                    </a:lnTo>
                    <a:lnTo>
                      <a:pt x="0" y="4"/>
                    </a:lnTo>
                    <a:lnTo>
                      <a:pt x="0" y="4"/>
                    </a:lnTo>
                    <a:lnTo>
                      <a:pt x="0" y="4"/>
                    </a:lnTo>
                    <a:lnTo>
                      <a:pt x="0" y="4"/>
                    </a:lnTo>
                    <a:lnTo>
                      <a:pt x="0" y="5"/>
                    </a:lnTo>
                    <a:lnTo>
                      <a:pt x="0" y="5"/>
                    </a:lnTo>
                    <a:lnTo>
                      <a:pt x="0" y="6"/>
                    </a:lnTo>
                    <a:lnTo>
                      <a:pt x="0" y="6"/>
                    </a:lnTo>
                    <a:lnTo>
                      <a:pt x="0" y="7"/>
                    </a:lnTo>
                    <a:lnTo>
                      <a:pt x="0" y="7"/>
                    </a:lnTo>
                    <a:lnTo>
                      <a:pt x="0" y="7"/>
                    </a:lnTo>
                    <a:lnTo>
                      <a:pt x="0" y="8"/>
                    </a:lnTo>
                    <a:lnTo>
                      <a:pt x="0" y="7"/>
                    </a:lnTo>
                    <a:lnTo>
                      <a:pt x="0" y="8"/>
                    </a:lnTo>
                    <a:lnTo>
                      <a:pt x="0" y="7"/>
                    </a:lnTo>
                    <a:lnTo>
                      <a:pt x="0" y="7"/>
                    </a:lnTo>
                    <a:lnTo>
                      <a:pt x="0" y="7"/>
                    </a:lnTo>
                    <a:lnTo>
                      <a:pt x="0" y="7"/>
                    </a:lnTo>
                    <a:lnTo>
                      <a:pt x="0" y="7"/>
                    </a:lnTo>
                    <a:lnTo>
                      <a:pt x="0" y="6"/>
                    </a:lnTo>
                    <a:lnTo>
                      <a:pt x="0" y="6"/>
                    </a:lnTo>
                    <a:lnTo>
                      <a:pt x="0" y="7"/>
                    </a:lnTo>
                    <a:lnTo>
                      <a:pt x="0" y="6"/>
                    </a:lnTo>
                    <a:lnTo>
                      <a:pt x="0" y="6"/>
                    </a:lnTo>
                    <a:lnTo>
                      <a:pt x="0" y="6"/>
                    </a:lnTo>
                    <a:lnTo>
                      <a:pt x="0" y="6"/>
                    </a:lnTo>
                    <a:lnTo>
                      <a:pt x="0" y="6"/>
                    </a:lnTo>
                    <a:lnTo>
                      <a:pt x="0" y="6"/>
                    </a:lnTo>
                    <a:lnTo>
                      <a:pt x="0" y="5"/>
                    </a:lnTo>
                    <a:lnTo>
                      <a:pt x="0" y="5"/>
                    </a:lnTo>
                    <a:lnTo>
                      <a:pt x="0" y="5"/>
                    </a:lnTo>
                    <a:lnTo>
                      <a:pt x="0" y="6"/>
                    </a:lnTo>
                    <a:lnTo>
                      <a:pt x="0" y="6"/>
                    </a:lnTo>
                    <a:lnTo>
                      <a:pt x="0" y="7"/>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5"/>
                    </a:lnTo>
                    <a:lnTo>
                      <a:pt x="0" y="4"/>
                    </a:lnTo>
                    <a:lnTo>
                      <a:pt x="0" y="5"/>
                    </a:lnTo>
                    <a:lnTo>
                      <a:pt x="0" y="4"/>
                    </a:lnTo>
                    <a:lnTo>
                      <a:pt x="0" y="3"/>
                    </a:lnTo>
                    <a:lnTo>
                      <a:pt x="0" y="3"/>
                    </a:lnTo>
                    <a:lnTo>
                      <a:pt x="0" y="2"/>
                    </a:lnTo>
                    <a:lnTo>
                      <a:pt x="0" y="2"/>
                    </a:lnTo>
                    <a:lnTo>
                      <a:pt x="0" y="2"/>
                    </a:lnTo>
                    <a:lnTo>
                      <a:pt x="0" y="3"/>
                    </a:lnTo>
                    <a:lnTo>
                      <a:pt x="0" y="2"/>
                    </a:lnTo>
                    <a:lnTo>
                      <a:pt x="0" y="2"/>
                    </a:lnTo>
                    <a:lnTo>
                      <a:pt x="0" y="2"/>
                    </a:lnTo>
                    <a:lnTo>
                      <a:pt x="0" y="2"/>
                    </a:lnTo>
                    <a:lnTo>
                      <a:pt x="0" y="3"/>
                    </a:lnTo>
                    <a:lnTo>
                      <a:pt x="0" y="3"/>
                    </a:lnTo>
                    <a:lnTo>
                      <a:pt x="0" y="3"/>
                    </a:lnTo>
                    <a:lnTo>
                      <a:pt x="0" y="4"/>
                    </a:lnTo>
                    <a:lnTo>
                      <a:pt x="0" y="4"/>
                    </a:lnTo>
                    <a:lnTo>
                      <a:pt x="0" y="5"/>
                    </a:lnTo>
                    <a:lnTo>
                      <a:pt x="0" y="5"/>
                    </a:lnTo>
                    <a:lnTo>
                      <a:pt x="0" y="6"/>
                    </a:lnTo>
                    <a:lnTo>
                      <a:pt x="0" y="6"/>
                    </a:lnTo>
                    <a:lnTo>
                      <a:pt x="0" y="6"/>
                    </a:lnTo>
                    <a:lnTo>
                      <a:pt x="0" y="6"/>
                    </a:lnTo>
                    <a:lnTo>
                      <a:pt x="0" y="6"/>
                    </a:lnTo>
                    <a:lnTo>
                      <a:pt x="0" y="7"/>
                    </a:lnTo>
                    <a:lnTo>
                      <a:pt x="0" y="7"/>
                    </a:lnTo>
                    <a:lnTo>
                      <a:pt x="0" y="8"/>
                    </a:lnTo>
                    <a:lnTo>
                      <a:pt x="0" y="8"/>
                    </a:lnTo>
                    <a:lnTo>
                      <a:pt x="0" y="8"/>
                    </a:lnTo>
                    <a:lnTo>
                      <a:pt x="0" y="9"/>
                    </a:lnTo>
                    <a:lnTo>
                      <a:pt x="0" y="8"/>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0"/>
                    </a:lnTo>
                    <a:lnTo>
                      <a:pt x="0" y="11"/>
                    </a:lnTo>
                    <a:lnTo>
                      <a:pt x="0" y="11"/>
                    </a:lnTo>
                    <a:lnTo>
                      <a:pt x="0" y="11"/>
                    </a:lnTo>
                    <a:lnTo>
                      <a:pt x="0" y="11"/>
                    </a:lnTo>
                    <a:lnTo>
                      <a:pt x="0" y="10"/>
                    </a:lnTo>
                    <a:lnTo>
                      <a:pt x="0" y="11"/>
                    </a:lnTo>
                    <a:lnTo>
                      <a:pt x="0" y="10"/>
                    </a:lnTo>
                    <a:lnTo>
                      <a:pt x="0" y="10"/>
                    </a:lnTo>
                    <a:lnTo>
                      <a:pt x="0" y="9"/>
                    </a:lnTo>
                    <a:lnTo>
                      <a:pt x="0" y="10"/>
                    </a:lnTo>
                    <a:lnTo>
                      <a:pt x="0" y="10"/>
                    </a:lnTo>
                    <a:lnTo>
                      <a:pt x="0" y="10"/>
                    </a:lnTo>
                    <a:lnTo>
                      <a:pt x="0" y="10"/>
                    </a:lnTo>
                    <a:lnTo>
                      <a:pt x="0" y="10"/>
                    </a:lnTo>
                    <a:lnTo>
                      <a:pt x="0" y="10"/>
                    </a:lnTo>
                    <a:lnTo>
                      <a:pt x="0" y="10"/>
                    </a:lnTo>
                    <a:lnTo>
                      <a:pt x="0" y="9"/>
                    </a:lnTo>
                    <a:lnTo>
                      <a:pt x="0" y="9"/>
                    </a:lnTo>
                    <a:lnTo>
                      <a:pt x="0" y="9"/>
                    </a:lnTo>
                    <a:lnTo>
                      <a:pt x="0" y="10"/>
                    </a:lnTo>
                    <a:lnTo>
                      <a:pt x="0" y="10"/>
                    </a:lnTo>
                    <a:lnTo>
                      <a:pt x="0" y="9"/>
                    </a:lnTo>
                    <a:lnTo>
                      <a:pt x="0" y="10"/>
                    </a:lnTo>
                    <a:lnTo>
                      <a:pt x="0" y="10"/>
                    </a:lnTo>
                    <a:lnTo>
                      <a:pt x="0" y="10"/>
                    </a:lnTo>
                    <a:lnTo>
                      <a:pt x="0" y="10"/>
                    </a:lnTo>
                    <a:lnTo>
                      <a:pt x="0" y="11"/>
                    </a:lnTo>
                    <a:lnTo>
                      <a:pt x="0" y="10"/>
                    </a:lnTo>
                    <a:lnTo>
                      <a:pt x="0" y="11"/>
                    </a:lnTo>
                    <a:lnTo>
                      <a:pt x="0" y="10"/>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2"/>
                    </a:lnTo>
                    <a:lnTo>
                      <a:pt x="0" y="11"/>
                    </a:lnTo>
                    <a:lnTo>
                      <a:pt x="0" y="11"/>
                    </a:lnTo>
                    <a:lnTo>
                      <a:pt x="0" y="10"/>
                    </a:lnTo>
                    <a:lnTo>
                      <a:pt x="0" y="10"/>
                    </a:lnTo>
                    <a:lnTo>
                      <a:pt x="0" y="10"/>
                    </a:lnTo>
                    <a:lnTo>
                      <a:pt x="0" y="9"/>
                    </a:lnTo>
                    <a:lnTo>
                      <a:pt x="0" y="8"/>
                    </a:lnTo>
                    <a:lnTo>
                      <a:pt x="0" y="8"/>
                    </a:lnTo>
                    <a:lnTo>
                      <a:pt x="0" y="9"/>
                    </a:lnTo>
                    <a:lnTo>
                      <a:pt x="0" y="8"/>
                    </a:lnTo>
                    <a:lnTo>
                      <a:pt x="0" y="7"/>
                    </a:lnTo>
                    <a:lnTo>
                      <a:pt x="0" y="8"/>
                    </a:lnTo>
                    <a:lnTo>
                      <a:pt x="0" y="8"/>
                    </a:lnTo>
                    <a:lnTo>
                      <a:pt x="0" y="7"/>
                    </a:lnTo>
                    <a:lnTo>
                      <a:pt x="0" y="7"/>
                    </a:lnTo>
                    <a:lnTo>
                      <a:pt x="0" y="7"/>
                    </a:lnTo>
                    <a:lnTo>
                      <a:pt x="0" y="6"/>
                    </a:lnTo>
                  </a:path>
                </a:pathLst>
              </a:custGeom>
              <a:noFill/>
              <a:ln w="0">
                <a:solidFill>
                  <a:srgbClr val="3366FF"/>
                </a:solidFill>
                <a:prstDash val="solid"/>
                <a:round/>
                <a:headEnd/>
                <a:tailEnd/>
              </a:ln>
            </p:spPr>
            <p:txBody>
              <a:bodyPr/>
              <a:lstStyle/>
              <a:p>
                <a:endParaRPr lang="en-GB"/>
              </a:p>
            </p:txBody>
          </p:sp>
          <p:sp>
            <p:nvSpPr>
              <p:cNvPr id="186090" name="Freeform 746"/>
              <p:cNvSpPr>
                <a:spLocks/>
              </p:cNvSpPr>
              <p:nvPr/>
            </p:nvSpPr>
            <p:spPr bwMode="auto">
              <a:xfrm>
                <a:off x="3192" y="3377"/>
                <a:ext cx="6" cy="72"/>
              </a:xfrm>
              <a:custGeom>
                <a:avLst/>
                <a:gdLst/>
                <a:ahLst/>
                <a:cxnLst>
                  <a:cxn ang="0">
                    <a:pos x="0" y="6"/>
                  </a:cxn>
                  <a:cxn ang="0">
                    <a:pos x="0" y="5"/>
                  </a:cxn>
                  <a:cxn ang="0">
                    <a:pos x="0" y="3"/>
                  </a:cxn>
                  <a:cxn ang="0">
                    <a:pos x="0" y="3"/>
                  </a:cxn>
                  <a:cxn ang="0">
                    <a:pos x="0" y="3"/>
                  </a:cxn>
                  <a:cxn ang="0">
                    <a:pos x="0" y="4"/>
                  </a:cxn>
                  <a:cxn ang="0">
                    <a:pos x="0" y="6"/>
                  </a:cxn>
                  <a:cxn ang="0">
                    <a:pos x="0" y="5"/>
                  </a:cxn>
                  <a:cxn ang="0">
                    <a:pos x="0" y="4"/>
                  </a:cxn>
                  <a:cxn ang="0">
                    <a:pos x="0" y="7"/>
                  </a:cxn>
                  <a:cxn ang="0">
                    <a:pos x="0" y="6"/>
                  </a:cxn>
                  <a:cxn ang="0">
                    <a:pos x="0" y="8"/>
                  </a:cxn>
                  <a:cxn ang="0">
                    <a:pos x="0" y="9"/>
                  </a:cxn>
                  <a:cxn ang="0">
                    <a:pos x="0" y="8"/>
                  </a:cxn>
                  <a:cxn ang="0">
                    <a:pos x="1" y="10"/>
                  </a:cxn>
                  <a:cxn ang="0">
                    <a:pos x="1" y="8"/>
                  </a:cxn>
                  <a:cxn ang="0">
                    <a:pos x="1" y="9"/>
                  </a:cxn>
                  <a:cxn ang="0">
                    <a:pos x="1" y="7"/>
                  </a:cxn>
                  <a:cxn ang="0">
                    <a:pos x="1" y="10"/>
                  </a:cxn>
                  <a:cxn ang="0">
                    <a:pos x="1" y="9"/>
                  </a:cxn>
                  <a:cxn ang="0">
                    <a:pos x="1" y="6"/>
                  </a:cxn>
                  <a:cxn ang="0">
                    <a:pos x="1" y="5"/>
                  </a:cxn>
                  <a:cxn ang="0">
                    <a:pos x="1" y="5"/>
                  </a:cxn>
                  <a:cxn ang="0">
                    <a:pos x="1" y="5"/>
                  </a:cxn>
                  <a:cxn ang="0">
                    <a:pos x="1" y="7"/>
                  </a:cxn>
                  <a:cxn ang="0">
                    <a:pos x="1" y="8"/>
                  </a:cxn>
                  <a:cxn ang="0">
                    <a:pos x="1" y="8"/>
                  </a:cxn>
                  <a:cxn ang="0">
                    <a:pos x="1" y="6"/>
                  </a:cxn>
                  <a:cxn ang="0">
                    <a:pos x="1" y="7"/>
                  </a:cxn>
                  <a:cxn ang="0">
                    <a:pos x="1" y="7"/>
                  </a:cxn>
                  <a:cxn ang="0">
                    <a:pos x="1" y="9"/>
                  </a:cxn>
                  <a:cxn ang="0">
                    <a:pos x="1" y="8"/>
                  </a:cxn>
                  <a:cxn ang="0">
                    <a:pos x="1" y="9"/>
                  </a:cxn>
                  <a:cxn ang="0">
                    <a:pos x="1" y="7"/>
                  </a:cxn>
                  <a:cxn ang="0">
                    <a:pos x="1" y="6"/>
                  </a:cxn>
                  <a:cxn ang="0">
                    <a:pos x="1" y="8"/>
                  </a:cxn>
                  <a:cxn ang="0">
                    <a:pos x="1" y="8"/>
                  </a:cxn>
                  <a:cxn ang="0">
                    <a:pos x="1" y="11"/>
                  </a:cxn>
                  <a:cxn ang="0">
                    <a:pos x="1" y="8"/>
                  </a:cxn>
                  <a:cxn ang="0">
                    <a:pos x="1" y="8"/>
                  </a:cxn>
                  <a:cxn ang="0">
                    <a:pos x="1" y="10"/>
                  </a:cxn>
                  <a:cxn ang="0">
                    <a:pos x="1" y="9"/>
                  </a:cxn>
                  <a:cxn ang="0">
                    <a:pos x="1" y="10"/>
                  </a:cxn>
                  <a:cxn ang="0">
                    <a:pos x="1" y="11"/>
                  </a:cxn>
                  <a:cxn ang="0">
                    <a:pos x="1" y="7"/>
                  </a:cxn>
                  <a:cxn ang="0">
                    <a:pos x="1" y="7"/>
                  </a:cxn>
                  <a:cxn ang="0">
                    <a:pos x="1" y="6"/>
                  </a:cxn>
                  <a:cxn ang="0">
                    <a:pos x="1" y="5"/>
                  </a:cxn>
                  <a:cxn ang="0">
                    <a:pos x="1" y="6"/>
                  </a:cxn>
                  <a:cxn ang="0">
                    <a:pos x="1" y="8"/>
                  </a:cxn>
                  <a:cxn ang="0">
                    <a:pos x="1" y="8"/>
                  </a:cxn>
                  <a:cxn ang="0">
                    <a:pos x="1" y="6"/>
                  </a:cxn>
                  <a:cxn ang="0">
                    <a:pos x="1" y="3"/>
                  </a:cxn>
                  <a:cxn ang="0">
                    <a:pos x="1" y="0"/>
                  </a:cxn>
                  <a:cxn ang="0">
                    <a:pos x="1" y="4"/>
                  </a:cxn>
                  <a:cxn ang="0">
                    <a:pos x="1" y="5"/>
                  </a:cxn>
                  <a:cxn ang="0">
                    <a:pos x="1" y="5"/>
                  </a:cxn>
                  <a:cxn ang="0">
                    <a:pos x="1" y="8"/>
                  </a:cxn>
                  <a:cxn ang="0">
                    <a:pos x="1" y="6"/>
                  </a:cxn>
                  <a:cxn ang="0">
                    <a:pos x="1" y="7"/>
                  </a:cxn>
                  <a:cxn ang="0">
                    <a:pos x="1" y="7"/>
                  </a:cxn>
                  <a:cxn ang="0">
                    <a:pos x="1" y="6"/>
                  </a:cxn>
                  <a:cxn ang="0">
                    <a:pos x="1" y="7"/>
                  </a:cxn>
                </a:cxnLst>
                <a:rect l="0" t="0" r="r" b="b"/>
                <a:pathLst>
                  <a:path w="1" h="12">
                    <a:moveTo>
                      <a:pt x="0" y="5"/>
                    </a:move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7"/>
                    </a:lnTo>
                    <a:lnTo>
                      <a:pt x="0" y="6"/>
                    </a:lnTo>
                    <a:lnTo>
                      <a:pt x="0" y="6"/>
                    </a:lnTo>
                    <a:lnTo>
                      <a:pt x="0" y="6"/>
                    </a:lnTo>
                    <a:lnTo>
                      <a:pt x="0" y="5"/>
                    </a:lnTo>
                    <a:lnTo>
                      <a:pt x="0" y="5"/>
                    </a:lnTo>
                    <a:lnTo>
                      <a:pt x="0" y="5"/>
                    </a:lnTo>
                    <a:lnTo>
                      <a:pt x="0" y="5"/>
                    </a:lnTo>
                    <a:lnTo>
                      <a:pt x="0" y="5"/>
                    </a:lnTo>
                    <a:lnTo>
                      <a:pt x="0" y="5"/>
                    </a:lnTo>
                    <a:lnTo>
                      <a:pt x="0" y="4"/>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3"/>
                    </a:lnTo>
                    <a:lnTo>
                      <a:pt x="0" y="3"/>
                    </a:lnTo>
                    <a:lnTo>
                      <a:pt x="0" y="3"/>
                    </a:lnTo>
                    <a:lnTo>
                      <a:pt x="0" y="3"/>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5"/>
                    </a:lnTo>
                    <a:lnTo>
                      <a:pt x="0" y="5"/>
                    </a:lnTo>
                    <a:lnTo>
                      <a:pt x="0" y="4"/>
                    </a:lnTo>
                    <a:lnTo>
                      <a:pt x="0" y="5"/>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6"/>
                    </a:lnTo>
                    <a:lnTo>
                      <a:pt x="0" y="5"/>
                    </a:lnTo>
                    <a:lnTo>
                      <a:pt x="0" y="5"/>
                    </a:lnTo>
                    <a:lnTo>
                      <a:pt x="0" y="5"/>
                    </a:lnTo>
                    <a:lnTo>
                      <a:pt x="0" y="5"/>
                    </a:lnTo>
                    <a:lnTo>
                      <a:pt x="0" y="6"/>
                    </a:lnTo>
                    <a:lnTo>
                      <a:pt x="0" y="7"/>
                    </a:lnTo>
                    <a:lnTo>
                      <a:pt x="0" y="7"/>
                    </a:lnTo>
                    <a:lnTo>
                      <a:pt x="0" y="7"/>
                    </a:lnTo>
                    <a:lnTo>
                      <a:pt x="0" y="7"/>
                    </a:lnTo>
                    <a:lnTo>
                      <a:pt x="0" y="7"/>
                    </a:lnTo>
                    <a:lnTo>
                      <a:pt x="0" y="6"/>
                    </a:lnTo>
                    <a:lnTo>
                      <a:pt x="0" y="7"/>
                    </a:lnTo>
                    <a:lnTo>
                      <a:pt x="0" y="6"/>
                    </a:lnTo>
                    <a:lnTo>
                      <a:pt x="0" y="7"/>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8"/>
                    </a:lnTo>
                    <a:lnTo>
                      <a:pt x="0" y="9"/>
                    </a:lnTo>
                    <a:lnTo>
                      <a:pt x="0" y="9"/>
                    </a:lnTo>
                    <a:lnTo>
                      <a:pt x="0" y="9"/>
                    </a:lnTo>
                    <a:lnTo>
                      <a:pt x="0" y="9"/>
                    </a:lnTo>
                    <a:lnTo>
                      <a:pt x="0" y="9"/>
                    </a:lnTo>
                    <a:lnTo>
                      <a:pt x="0" y="9"/>
                    </a:lnTo>
                    <a:lnTo>
                      <a:pt x="0" y="10"/>
                    </a:lnTo>
                    <a:lnTo>
                      <a:pt x="0" y="10"/>
                    </a:lnTo>
                    <a:lnTo>
                      <a:pt x="0" y="10"/>
                    </a:lnTo>
                    <a:lnTo>
                      <a:pt x="0" y="9"/>
                    </a:lnTo>
                    <a:lnTo>
                      <a:pt x="0" y="9"/>
                    </a:lnTo>
                    <a:lnTo>
                      <a:pt x="0" y="10"/>
                    </a:lnTo>
                    <a:lnTo>
                      <a:pt x="0" y="10"/>
                    </a:lnTo>
                    <a:lnTo>
                      <a:pt x="0" y="9"/>
                    </a:lnTo>
                    <a:lnTo>
                      <a:pt x="0" y="10"/>
                    </a:lnTo>
                    <a:lnTo>
                      <a:pt x="0" y="9"/>
                    </a:lnTo>
                    <a:lnTo>
                      <a:pt x="0" y="9"/>
                    </a:lnTo>
                    <a:lnTo>
                      <a:pt x="0" y="8"/>
                    </a:lnTo>
                    <a:lnTo>
                      <a:pt x="0" y="9"/>
                    </a:lnTo>
                    <a:lnTo>
                      <a:pt x="0" y="8"/>
                    </a:lnTo>
                    <a:lnTo>
                      <a:pt x="0" y="9"/>
                    </a:lnTo>
                    <a:lnTo>
                      <a:pt x="0" y="8"/>
                    </a:lnTo>
                    <a:lnTo>
                      <a:pt x="0" y="8"/>
                    </a:lnTo>
                    <a:lnTo>
                      <a:pt x="0" y="9"/>
                    </a:lnTo>
                    <a:lnTo>
                      <a:pt x="0" y="8"/>
                    </a:lnTo>
                    <a:lnTo>
                      <a:pt x="0" y="8"/>
                    </a:lnTo>
                    <a:lnTo>
                      <a:pt x="0" y="8"/>
                    </a:lnTo>
                    <a:lnTo>
                      <a:pt x="0" y="8"/>
                    </a:lnTo>
                    <a:lnTo>
                      <a:pt x="0" y="8"/>
                    </a:lnTo>
                    <a:lnTo>
                      <a:pt x="0" y="9"/>
                    </a:lnTo>
                    <a:lnTo>
                      <a:pt x="0" y="9"/>
                    </a:lnTo>
                    <a:lnTo>
                      <a:pt x="0" y="9"/>
                    </a:lnTo>
                    <a:lnTo>
                      <a:pt x="1" y="10"/>
                    </a:lnTo>
                    <a:lnTo>
                      <a:pt x="1" y="9"/>
                    </a:lnTo>
                    <a:lnTo>
                      <a:pt x="1" y="9"/>
                    </a:lnTo>
                    <a:lnTo>
                      <a:pt x="1" y="9"/>
                    </a:lnTo>
                    <a:lnTo>
                      <a:pt x="1" y="8"/>
                    </a:lnTo>
                    <a:lnTo>
                      <a:pt x="1" y="9"/>
                    </a:lnTo>
                    <a:lnTo>
                      <a:pt x="1" y="8"/>
                    </a:lnTo>
                    <a:lnTo>
                      <a:pt x="1" y="8"/>
                    </a:lnTo>
                    <a:lnTo>
                      <a:pt x="1" y="8"/>
                    </a:lnTo>
                    <a:lnTo>
                      <a:pt x="1" y="8"/>
                    </a:lnTo>
                    <a:lnTo>
                      <a:pt x="1" y="9"/>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10"/>
                    </a:lnTo>
                    <a:lnTo>
                      <a:pt x="1" y="9"/>
                    </a:lnTo>
                    <a:lnTo>
                      <a:pt x="1" y="9"/>
                    </a:lnTo>
                    <a:lnTo>
                      <a:pt x="1" y="9"/>
                    </a:lnTo>
                    <a:lnTo>
                      <a:pt x="1" y="9"/>
                    </a:lnTo>
                    <a:lnTo>
                      <a:pt x="1" y="9"/>
                    </a:lnTo>
                    <a:lnTo>
                      <a:pt x="1" y="8"/>
                    </a:lnTo>
                    <a:lnTo>
                      <a:pt x="1" y="8"/>
                    </a:lnTo>
                    <a:lnTo>
                      <a:pt x="1" y="8"/>
                    </a:lnTo>
                    <a:lnTo>
                      <a:pt x="1" y="7"/>
                    </a:lnTo>
                    <a:lnTo>
                      <a:pt x="1" y="7"/>
                    </a:lnTo>
                    <a:lnTo>
                      <a:pt x="1" y="7"/>
                    </a:lnTo>
                    <a:lnTo>
                      <a:pt x="1" y="7"/>
                    </a:lnTo>
                    <a:lnTo>
                      <a:pt x="1" y="7"/>
                    </a:lnTo>
                    <a:lnTo>
                      <a:pt x="1" y="8"/>
                    </a:lnTo>
                    <a:lnTo>
                      <a:pt x="1" y="8"/>
                    </a:lnTo>
                    <a:lnTo>
                      <a:pt x="1" y="9"/>
                    </a:lnTo>
                    <a:lnTo>
                      <a:pt x="1" y="9"/>
                    </a:lnTo>
                    <a:lnTo>
                      <a:pt x="1" y="9"/>
                    </a:lnTo>
                    <a:lnTo>
                      <a:pt x="1" y="10"/>
                    </a:lnTo>
                    <a:lnTo>
                      <a:pt x="1" y="10"/>
                    </a:lnTo>
                    <a:lnTo>
                      <a:pt x="1" y="10"/>
                    </a:lnTo>
                    <a:lnTo>
                      <a:pt x="1" y="10"/>
                    </a:lnTo>
                    <a:lnTo>
                      <a:pt x="1" y="10"/>
                    </a:lnTo>
                    <a:lnTo>
                      <a:pt x="1" y="10"/>
                    </a:lnTo>
                    <a:lnTo>
                      <a:pt x="1" y="10"/>
                    </a:lnTo>
                    <a:lnTo>
                      <a:pt x="1" y="9"/>
                    </a:lnTo>
                    <a:lnTo>
                      <a:pt x="1" y="10"/>
                    </a:lnTo>
                    <a:lnTo>
                      <a:pt x="1" y="10"/>
                    </a:lnTo>
                    <a:lnTo>
                      <a:pt x="1" y="9"/>
                    </a:lnTo>
                    <a:lnTo>
                      <a:pt x="1" y="9"/>
                    </a:lnTo>
                    <a:lnTo>
                      <a:pt x="1" y="10"/>
                    </a:lnTo>
                    <a:lnTo>
                      <a:pt x="1" y="9"/>
                    </a:lnTo>
                    <a:lnTo>
                      <a:pt x="1" y="9"/>
                    </a:lnTo>
                    <a:lnTo>
                      <a:pt x="1" y="8"/>
                    </a:lnTo>
                    <a:lnTo>
                      <a:pt x="1" y="8"/>
                    </a:lnTo>
                    <a:lnTo>
                      <a:pt x="1" y="7"/>
                    </a:lnTo>
                    <a:lnTo>
                      <a:pt x="1" y="8"/>
                    </a:lnTo>
                    <a:lnTo>
                      <a:pt x="1" y="8"/>
                    </a:lnTo>
                    <a:lnTo>
                      <a:pt x="1" y="8"/>
                    </a:lnTo>
                    <a:lnTo>
                      <a:pt x="1" y="8"/>
                    </a:lnTo>
                    <a:lnTo>
                      <a:pt x="1" y="7"/>
                    </a:lnTo>
                    <a:lnTo>
                      <a:pt x="1" y="6"/>
                    </a:lnTo>
                    <a:lnTo>
                      <a:pt x="1" y="6"/>
                    </a:lnTo>
                    <a:lnTo>
                      <a:pt x="1" y="6"/>
                    </a:lnTo>
                    <a:lnTo>
                      <a:pt x="1" y="5"/>
                    </a:lnTo>
                    <a:lnTo>
                      <a:pt x="1" y="5"/>
                    </a:lnTo>
                    <a:lnTo>
                      <a:pt x="1" y="5"/>
                    </a:lnTo>
                    <a:lnTo>
                      <a:pt x="1" y="5"/>
                    </a:lnTo>
                    <a:lnTo>
                      <a:pt x="1" y="4"/>
                    </a:lnTo>
                    <a:lnTo>
                      <a:pt x="1" y="5"/>
                    </a:lnTo>
                    <a:lnTo>
                      <a:pt x="1" y="5"/>
                    </a:lnTo>
                    <a:lnTo>
                      <a:pt x="1" y="4"/>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5"/>
                    </a:lnTo>
                    <a:lnTo>
                      <a:pt x="1" y="5"/>
                    </a:lnTo>
                    <a:lnTo>
                      <a:pt x="1" y="6"/>
                    </a:lnTo>
                    <a:lnTo>
                      <a:pt x="1" y="6"/>
                    </a:lnTo>
                    <a:lnTo>
                      <a:pt x="1" y="6"/>
                    </a:lnTo>
                    <a:lnTo>
                      <a:pt x="1" y="5"/>
                    </a:lnTo>
                    <a:lnTo>
                      <a:pt x="1" y="5"/>
                    </a:lnTo>
                    <a:lnTo>
                      <a:pt x="1" y="5"/>
                    </a:lnTo>
                    <a:lnTo>
                      <a:pt x="1" y="5"/>
                    </a:lnTo>
                    <a:lnTo>
                      <a:pt x="1" y="6"/>
                    </a:lnTo>
                    <a:lnTo>
                      <a:pt x="1" y="6"/>
                    </a:lnTo>
                    <a:lnTo>
                      <a:pt x="1" y="6"/>
                    </a:lnTo>
                    <a:lnTo>
                      <a:pt x="1" y="6"/>
                    </a:lnTo>
                    <a:lnTo>
                      <a:pt x="1" y="6"/>
                    </a:lnTo>
                    <a:lnTo>
                      <a:pt x="1" y="6"/>
                    </a:lnTo>
                    <a:lnTo>
                      <a:pt x="1" y="7"/>
                    </a:lnTo>
                    <a:lnTo>
                      <a:pt x="1" y="7"/>
                    </a:lnTo>
                    <a:lnTo>
                      <a:pt x="1" y="7"/>
                    </a:lnTo>
                    <a:lnTo>
                      <a:pt x="1" y="6"/>
                    </a:lnTo>
                    <a:lnTo>
                      <a:pt x="1" y="7"/>
                    </a:lnTo>
                    <a:lnTo>
                      <a:pt x="1" y="8"/>
                    </a:lnTo>
                    <a:lnTo>
                      <a:pt x="1" y="7"/>
                    </a:lnTo>
                    <a:lnTo>
                      <a:pt x="1" y="8"/>
                    </a:lnTo>
                    <a:lnTo>
                      <a:pt x="1" y="8"/>
                    </a:lnTo>
                    <a:lnTo>
                      <a:pt x="1" y="7"/>
                    </a:lnTo>
                    <a:lnTo>
                      <a:pt x="1" y="8"/>
                    </a:lnTo>
                    <a:lnTo>
                      <a:pt x="1" y="8"/>
                    </a:lnTo>
                    <a:lnTo>
                      <a:pt x="1" y="8"/>
                    </a:lnTo>
                    <a:lnTo>
                      <a:pt x="1" y="8"/>
                    </a:lnTo>
                    <a:lnTo>
                      <a:pt x="1" y="9"/>
                    </a:lnTo>
                    <a:lnTo>
                      <a:pt x="1" y="9"/>
                    </a:lnTo>
                    <a:lnTo>
                      <a:pt x="1" y="9"/>
                    </a:lnTo>
                    <a:lnTo>
                      <a:pt x="1" y="8"/>
                    </a:lnTo>
                    <a:lnTo>
                      <a:pt x="1" y="8"/>
                    </a:lnTo>
                    <a:lnTo>
                      <a:pt x="1" y="8"/>
                    </a:lnTo>
                    <a:lnTo>
                      <a:pt x="1" y="8"/>
                    </a:lnTo>
                    <a:lnTo>
                      <a:pt x="1" y="8"/>
                    </a:lnTo>
                    <a:lnTo>
                      <a:pt x="1" y="8"/>
                    </a:lnTo>
                    <a:lnTo>
                      <a:pt x="1" y="8"/>
                    </a:lnTo>
                    <a:lnTo>
                      <a:pt x="1" y="7"/>
                    </a:lnTo>
                    <a:lnTo>
                      <a:pt x="1" y="8"/>
                    </a:lnTo>
                    <a:lnTo>
                      <a:pt x="1" y="7"/>
                    </a:lnTo>
                    <a:lnTo>
                      <a:pt x="1" y="7"/>
                    </a:lnTo>
                    <a:lnTo>
                      <a:pt x="1" y="6"/>
                    </a:lnTo>
                    <a:lnTo>
                      <a:pt x="1" y="7"/>
                    </a:lnTo>
                    <a:lnTo>
                      <a:pt x="1" y="6"/>
                    </a:lnTo>
                    <a:lnTo>
                      <a:pt x="1" y="6"/>
                    </a:lnTo>
                    <a:lnTo>
                      <a:pt x="1" y="6"/>
                    </a:lnTo>
                    <a:lnTo>
                      <a:pt x="1" y="6"/>
                    </a:lnTo>
                    <a:lnTo>
                      <a:pt x="1" y="6"/>
                    </a:lnTo>
                    <a:lnTo>
                      <a:pt x="1" y="7"/>
                    </a:lnTo>
                    <a:lnTo>
                      <a:pt x="1" y="7"/>
                    </a:lnTo>
                    <a:lnTo>
                      <a:pt x="1" y="8"/>
                    </a:lnTo>
                    <a:lnTo>
                      <a:pt x="1" y="7"/>
                    </a:lnTo>
                    <a:lnTo>
                      <a:pt x="1" y="7"/>
                    </a:lnTo>
                    <a:lnTo>
                      <a:pt x="1" y="8"/>
                    </a:lnTo>
                    <a:lnTo>
                      <a:pt x="1" y="8"/>
                    </a:lnTo>
                    <a:lnTo>
                      <a:pt x="1" y="6"/>
                    </a:lnTo>
                    <a:lnTo>
                      <a:pt x="1" y="7"/>
                    </a:lnTo>
                    <a:lnTo>
                      <a:pt x="1" y="8"/>
                    </a:lnTo>
                    <a:lnTo>
                      <a:pt x="1" y="7"/>
                    </a:lnTo>
                    <a:lnTo>
                      <a:pt x="1" y="7"/>
                    </a:lnTo>
                    <a:lnTo>
                      <a:pt x="1" y="7"/>
                    </a:lnTo>
                    <a:lnTo>
                      <a:pt x="1" y="7"/>
                    </a:lnTo>
                    <a:lnTo>
                      <a:pt x="1" y="8"/>
                    </a:lnTo>
                    <a:lnTo>
                      <a:pt x="1" y="7"/>
                    </a:lnTo>
                    <a:lnTo>
                      <a:pt x="1" y="7"/>
                    </a:lnTo>
                    <a:lnTo>
                      <a:pt x="1" y="7"/>
                    </a:lnTo>
                    <a:lnTo>
                      <a:pt x="1" y="6"/>
                    </a:lnTo>
                    <a:lnTo>
                      <a:pt x="1" y="7"/>
                    </a:lnTo>
                    <a:lnTo>
                      <a:pt x="1" y="6"/>
                    </a:lnTo>
                    <a:lnTo>
                      <a:pt x="1" y="7"/>
                    </a:lnTo>
                    <a:lnTo>
                      <a:pt x="1" y="7"/>
                    </a:lnTo>
                    <a:lnTo>
                      <a:pt x="1" y="8"/>
                    </a:lnTo>
                    <a:lnTo>
                      <a:pt x="1" y="7"/>
                    </a:lnTo>
                    <a:lnTo>
                      <a:pt x="1" y="8"/>
                    </a:lnTo>
                    <a:lnTo>
                      <a:pt x="1" y="7"/>
                    </a:lnTo>
                    <a:lnTo>
                      <a:pt x="1" y="8"/>
                    </a:lnTo>
                    <a:lnTo>
                      <a:pt x="1" y="8"/>
                    </a:lnTo>
                    <a:lnTo>
                      <a:pt x="1" y="9"/>
                    </a:lnTo>
                    <a:lnTo>
                      <a:pt x="1" y="9"/>
                    </a:lnTo>
                    <a:lnTo>
                      <a:pt x="1" y="10"/>
                    </a:lnTo>
                    <a:lnTo>
                      <a:pt x="1" y="9"/>
                    </a:lnTo>
                    <a:lnTo>
                      <a:pt x="1" y="10"/>
                    </a:lnTo>
                    <a:lnTo>
                      <a:pt x="1" y="10"/>
                    </a:lnTo>
                    <a:lnTo>
                      <a:pt x="1" y="11"/>
                    </a:lnTo>
                    <a:lnTo>
                      <a:pt x="1" y="11"/>
                    </a:lnTo>
                    <a:lnTo>
                      <a:pt x="1" y="11"/>
                    </a:lnTo>
                    <a:lnTo>
                      <a:pt x="1" y="10"/>
                    </a:lnTo>
                    <a:lnTo>
                      <a:pt x="1" y="10"/>
                    </a:lnTo>
                    <a:lnTo>
                      <a:pt x="1" y="9"/>
                    </a:lnTo>
                    <a:lnTo>
                      <a:pt x="1" y="9"/>
                    </a:lnTo>
                    <a:lnTo>
                      <a:pt x="1" y="9"/>
                    </a:lnTo>
                    <a:lnTo>
                      <a:pt x="1" y="8"/>
                    </a:lnTo>
                    <a:lnTo>
                      <a:pt x="1" y="9"/>
                    </a:lnTo>
                    <a:lnTo>
                      <a:pt x="1" y="9"/>
                    </a:lnTo>
                    <a:lnTo>
                      <a:pt x="1" y="8"/>
                    </a:lnTo>
                    <a:lnTo>
                      <a:pt x="1" y="9"/>
                    </a:lnTo>
                    <a:lnTo>
                      <a:pt x="1" y="8"/>
                    </a:lnTo>
                    <a:lnTo>
                      <a:pt x="1" y="8"/>
                    </a:lnTo>
                    <a:lnTo>
                      <a:pt x="1" y="7"/>
                    </a:lnTo>
                    <a:lnTo>
                      <a:pt x="1" y="8"/>
                    </a:lnTo>
                    <a:lnTo>
                      <a:pt x="1" y="9"/>
                    </a:lnTo>
                    <a:lnTo>
                      <a:pt x="1" y="8"/>
                    </a:lnTo>
                    <a:lnTo>
                      <a:pt x="1" y="9"/>
                    </a:lnTo>
                    <a:lnTo>
                      <a:pt x="1" y="9"/>
                    </a:lnTo>
                    <a:lnTo>
                      <a:pt x="1" y="9"/>
                    </a:lnTo>
                    <a:lnTo>
                      <a:pt x="1" y="9"/>
                    </a:lnTo>
                    <a:lnTo>
                      <a:pt x="1" y="8"/>
                    </a:lnTo>
                    <a:lnTo>
                      <a:pt x="1" y="7"/>
                    </a:lnTo>
                    <a:lnTo>
                      <a:pt x="1" y="8"/>
                    </a:lnTo>
                    <a:lnTo>
                      <a:pt x="1" y="8"/>
                    </a:lnTo>
                    <a:lnTo>
                      <a:pt x="1" y="7"/>
                    </a:lnTo>
                    <a:lnTo>
                      <a:pt x="1" y="7"/>
                    </a:lnTo>
                    <a:lnTo>
                      <a:pt x="1" y="6"/>
                    </a:lnTo>
                    <a:lnTo>
                      <a:pt x="1" y="7"/>
                    </a:lnTo>
                    <a:lnTo>
                      <a:pt x="1" y="8"/>
                    </a:lnTo>
                    <a:lnTo>
                      <a:pt x="1" y="7"/>
                    </a:lnTo>
                    <a:lnTo>
                      <a:pt x="1" y="7"/>
                    </a:lnTo>
                    <a:lnTo>
                      <a:pt x="1" y="7"/>
                    </a:lnTo>
                    <a:lnTo>
                      <a:pt x="1" y="7"/>
                    </a:lnTo>
                    <a:lnTo>
                      <a:pt x="1" y="7"/>
                    </a:lnTo>
                    <a:lnTo>
                      <a:pt x="1" y="6"/>
                    </a:lnTo>
                    <a:lnTo>
                      <a:pt x="1" y="6"/>
                    </a:lnTo>
                    <a:lnTo>
                      <a:pt x="1" y="6"/>
                    </a:lnTo>
                    <a:lnTo>
                      <a:pt x="1" y="6"/>
                    </a:lnTo>
                    <a:lnTo>
                      <a:pt x="1" y="6"/>
                    </a:lnTo>
                    <a:lnTo>
                      <a:pt x="1" y="6"/>
                    </a:lnTo>
                    <a:lnTo>
                      <a:pt x="1" y="7"/>
                    </a:lnTo>
                    <a:lnTo>
                      <a:pt x="1" y="6"/>
                    </a:lnTo>
                    <a:lnTo>
                      <a:pt x="1" y="6"/>
                    </a:lnTo>
                    <a:lnTo>
                      <a:pt x="1" y="8"/>
                    </a:lnTo>
                    <a:lnTo>
                      <a:pt x="1" y="7"/>
                    </a:lnTo>
                    <a:lnTo>
                      <a:pt x="1" y="7"/>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8"/>
                    </a:lnTo>
                    <a:lnTo>
                      <a:pt x="1" y="9"/>
                    </a:lnTo>
                    <a:lnTo>
                      <a:pt x="1" y="8"/>
                    </a:lnTo>
                    <a:lnTo>
                      <a:pt x="1" y="9"/>
                    </a:lnTo>
                    <a:lnTo>
                      <a:pt x="1" y="9"/>
                    </a:lnTo>
                    <a:lnTo>
                      <a:pt x="1" y="8"/>
                    </a:lnTo>
                    <a:lnTo>
                      <a:pt x="1" y="9"/>
                    </a:lnTo>
                    <a:lnTo>
                      <a:pt x="1" y="9"/>
                    </a:lnTo>
                    <a:lnTo>
                      <a:pt x="1" y="9"/>
                    </a:lnTo>
                    <a:lnTo>
                      <a:pt x="1" y="10"/>
                    </a:lnTo>
                    <a:lnTo>
                      <a:pt x="1" y="9"/>
                    </a:lnTo>
                    <a:lnTo>
                      <a:pt x="1" y="10"/>
                    </a:lnTo>
                    <a:lnTo>
                      <a:pt x="1" y="11"/>
                    </a:lnTo>
                    <a:lnTo>
                      <a:pt x="1" y="11"/>
                    </a:lnTo>
                    <a:lnTo>
                      <a:pt x="1" y="11"/>
                    </a:lnTo>
                    <a:lnTo>
                      <a:pt x="1" y="11"/>
                    </a:lnTo>
                    <a:lnTo>
                      <a:pt x="1" y="11"/>
                    </a:lnTo>
                    <a:lnTo>
                      <a:pt x="1" y="11"/>
                    </a:lnTo>
                    <a:lnTo>
                      <a:pt x="1" y="12"/>
                    </a:lnTo>
                    <a:lnTo>
                      <a:pt x="1" y="11"/>
                    </a:lnTo>
                    <a:lnTo>
                      <a:pt x="1" y="10"/>
                    </a:lnTo>
                    <a:lnTo>
                      <a:pt x="1" y="10"/>
                    </a:lnTo>
                    <a:lnTo>
                      <a:pt x="1" y="9"/>
                    </a:lnTo>
                    <a:lnTo>
                      <a:pt x="1" y="9"/>
                    </a:lnTo>
                    <a:lnTo>
                      <a:pt x="1" y="8"/>
                    </a:lnTo>
                    <a:lnTo>
                      <a:pt x="1" y="8"/>
                    </a:lnTo>
                    <a:lnTo>
                      <a:pt x="1" y="8"/>
                    </a:lnTo>
                    <a:lnTo>
                      <a:pt x="1" y="8"/>
                    </a:lnTo>
                    <a:lnTo>
                      <a:pt x="1" y="7"/>
                    </a:lnTo>
                    <a:lnTo>
                      <a:pt x="1" y="8"/>
                    </a:lnTo>
                    <a:lnTo>
                      <a:pt x="1" y="7"/>
                    </a:lnTo>
                    <a:lnTo>
                      <a:pt x="1" y="7"/>
                    </a:lnTo>
                    <a:lnTo>
                      <a:pt x="1" y="7"/>
                    </a:lnTo>
                    <a:lnTo>
                      <a:pt x="1" y="8"/>
                    </a:lnTo>
                    <a:lnTo>
                      <a:pt x="1" y="8"/>
                    </a:lnTo>
                    <a:lnTo>
                      <a:pt x="1" y="8"/>
                    </a:lnTo>
                    <a:lnTo>
                      <a:pt x="1" y="8"/>
                    </a:lnTo>
                    <a:lnTo>
                      <a:pt x="1" y="8"/>
                    </a:lnTo>
                    <a:lnTo>
                      <a:pt x="1" y="8"/>
                    </a:lnTo>
                    <a:lnTo>
                      <a:pt x="1" y="9"/>
                    </a:lnTo>
                    <a:lnTo>
                      <a:pt x="1" y="9"/>
                    </a:lnTo>
                    <a:lnTo>
                      <a:pt x="1" y="9"/>
                    </a:lnTo>
                    <a:lnTo>
                      <a:pt x="1" y="9"/>
                    </a:lnTo>
                    <a:lnTo>
                      <a:pt x="1" y="10"/>
                    </a:lnTo>
                    <a:lnTo>
                      <a:pt x="1" y="10"/>
                    </a:lnTo>
                    <a:lnTo>
                      <a:pt x="1" y="10"/>
                    </a:lnTo>
                    <a:lnTo>
                      <a:pt x="1" y="10"/>
                    </a:lnTo>
                    <a:lnTo>
                      <a:pt x="1" y="10"/>
                    </a:lnTo>
                    <a:lnTo>
                      <a:pt x="1" y="10"/>
                    </a:lnTo>
                    <a:lnTo>
                      <a:pt x="1" y="10"/>
                    </a:lnTo>
                    <a:lnTo>
                      <a:pt x="1" y="10"/>
                    </a:lnTo>
                    <a:lnTo>
                      <a:pt x="1" y="11"/>
                    </a:lnTo>
                    <a:lnTo>
                      <a:pt x="1" y="10"/>
                    </a:lnTo>
                    <a:lnTo>
                      <a:pt x="1" y="10"/>
                    </a:lnTo>
                    <a:lnTo>
                      <a:pt x="1" y="9"/>
                    </a:lnTo>
                    <a:lnTo>
                      <a:pt x="1" y="9"/>
                    </a:lnTo>
                    <a:lnTo>
                      <a:pt x="1" y="9"/>
                    </a:lnTo>
                    <a:lnTo>
                      <a:pt x="1" y="9"/>
                    </a:lnTo>
                    <a:lnTo>
                      <a:pt x="1" y="9"/>
                    </a:lnTo>
                    <a:lnTo>
                      <a:pt x="1" y="9"/>
                    </a:lnTo>
                    <a:lnTo>
                      <a:pt x="1" y="10"/>
                    </a:lnTo>
                    <a:lnTo>
                      <a:pt x="1" y="9"/>
                    </a:lnTo>
                    <a:lnTo>
                      <a:pt x="1" y="9"/>
                    </a:lnTo>
                    <a:lnTo>
                      <a:pt x="1" y="9"/>
                    </a:lnTo>
                    <a:lnTo>
                      <a:pt x="1" y="9"/>
                    </a:lnTo>
                    <a:lnTo>
                      <a:pt x="1" y="10"/>
                    </a:lnTo>
                    <a:lnTo>
                      <a:pt x="1" y="10"/>
                    </a:lnTo>
                    <a:lnTo>
                      <a:pt x="1" y="10"/>
                    </a:lnTo>
                    <a:lnTo>
                      <a:pt x="1" y="10"/>
                    </a:lnTo>
                    <a:lnTo>
                      <a:pt x="1" y="11"/>
                    </a:lnTo>
                    <a:lnTo>
                      <a:pt x="1" y="11"/>
                    </a:lnTo>
                    <a:lnTo>
                      <a:pt x="1" y="11"/>
                    </a:lnTo>
                    <a:lnTo>
                      <a:pt x="1" y="10"/>
                    </a:lnTo>
                    <a:lnTo>
                      <a:pt x="1" y="11"/>
                    </a:lnTo>
                    <a:lnTo>
                      <a:pt x="1" y="11"/>
                    </a:lnTo>
                    <a:lnTo>
                      <a:pt x="1" y="11"/>
                    </a:lnTo>
                    <a:lnTo>
                      <a:pt x="1" y="11"/>
                    </a:lnTo>
                    <a:lnTo>
                      <a:pt x="1" y="12"/>
                    </a:lnTo>
                    <a:lnTo>
                      <a:pt x="1" y="11"/>
                    </a:lnTo>
                    <a:lnTo>
                      <a:pt x="1" y="11"/>
                    </a:lnTo>
                    <a:lnTo>
                      <a:pt x="1" y="11"/>
                    </a:lnTo>
                    <a:lnTo>
                      <a:pt x="1" y="10"/>
                    </a:lnTo>
                    <a:lnTo>
                      <a:pt x="1" y="9"/>
                    </a:lnTo>
                    <a:lnTo>
                      <a:pt x="1" y="8"/>
                    </a:lnTo>
                    <a:lnTo>
                      <a:pt x="1" y="8"/>
                    </a:lnTo>
                    <a:lnTo>
                      <a:pt x="1" y="8"/>
                    </a:lnTo>
                    <a:lnTo>
                      <a:pt x="1" y="8"/>
                    </a:lnTo>
                    <a:lnTo>
                      <a:pt x="1" y="8"/>
                    </a:lnTo>
                    <a:lnTo>
                      <a:pt x="1" y="7"/>
                    </a:lnTo>
                    <a:lnTo>
                      <a:pt x="1" y="7"/>
                    </a:lnTo>
                    <a:lnTo>
                      <a:pt x="1" y="7"/>
                    </a:lnTo>
                    <a:lnTo>
                      <a:pt x="1" y="7"/>
                    </a:lnTo>
                    <a:lnTo>
                      <a:pt x="1" y="7"/>
                    </a:lnTo>
                    <a:lnTo>
                      <a:pt x="1" y="6"/>
                    </a:lnTo>
                    <a:lnTo>
                      <a:pt x="1" y="5"/>
                    </a:lnTo>
                    <a:lnTo>
                      <a:pt x="1" y="6"/>
                    </a:lnTo>
                    <a:lnTo>
                      <a:pt x="1" y="5"/>
                    </a:lnTo>
                    <a:lnTo>
                      <a:pt x="1" y="6"/>
                    </a:lnTo>
                    <a:lnTo>
                      <a:pt x="1" y="5"/>
                    </a:lnTo>
                    <a:lnTo>
                      <a:pt x="1" y="6"/>
                    </a:lnTo>
                    <a:lnTo>
                      <a:pt x="1" y="7"/>
                    </a:lnTo>
                    <a:lnTo>
                      <a:pt x="1" y="7"/>
                    </a:lnTo>
                    <a:lnTo>
                      <a:pt x="1" y="7"/>
                    </a:lnTo>
                    <a:lnTo>
                      <a:pt x="1" y="8"/>
                    </a:lnTo>
                    <a:lnTo>
                      <a:pt x="1" y="7"/>
                    </a:lnTo>
                    <a:lnTo>
                      <a:pt x="1" y="7"/>
                    </a:lnTo>
                    <a:lnTo>
                      <a:pt x="1" y="8"/>
                    </a:lnTo>
                    <a:lnTo>
                      <a:pt x="1" y="7"/>
                    </a:lnTo>
                    <a:lnTo>
                      <a:pt x="1" y="7"/>
                    </a:lnTo>
                    <a:lnTo>
                      <a:pt x="1" y="7"/>
                    </a:lnTo>
                    <a:lnTo>
                      <a:pt x="1" y="6"/>
                    </a:lnTo>
                    <a:lnTo>
                      <a:pt x="1" y="7"/>
                    </a:lnTo>
                    <a:lnTo>
                      <a:pt x="1" y="6"/>
                    </a:lnTo>
                    <a:lnTo>
                      <a:pt x="1" y="7"/>
                    </a:lnTo>
                    <a:lnTo>
                      <a:pt x="1" y="6"/>
                    </a:lnTo>
                    <a:lnTo>
                      <a:pt x="1" y="6"/>
                    </a:lnTo>
                    <a:lnTo>
                      <a:pt x="1" y="5"/>
                    </a:lnTo>
                    <a:lnTo>
                      <a:pt x="1" y="6"/>
                    </a:lnTo>
                    <a:lnTo>
                      <a:pt x="1" y="5"/>
                    </a:lnTo>
                    <a:lnTo>
                      <a:pt x="1" y="5"/>
                    </a:lnTo>
                    <a:lnTo>
                      <a:pt x="1" y="6"/>
                    </a:lnTo>
                    <a:lnTo>
                      <a:pt x="1" y="5"/>
                    </a:lnTo>
                    <a:lnTo>
                      <a:pt x="1" y="5"/>
                    </a:lnTo>
                    <a:lnTo>
                      <a:pt x="1" y="5"/>
                    </a:lnTo>
                    <a:lnTo>
                      <a:pt x="1" y="6"/>
                    </a:lnTo>
                    <a:lnTo>
                      <a:pt x="1" y="5"/>
                    </a:lnTo>
                    <a:lnTo>
                      <a:pt x="1" y="6"/>
                    </a:lnTo>
                    <a:lnTo>
                      <a:pt x="1" y="6"/>
                    </a:lnTo>
                    <a:lnTo>
                      <a:pt x="1" y="6"/>
                    </a:lnTo>
                    <a:lnTo>
                      <a:pt x="1" y="6"/>
                    </a:lnTo>
                    <a:lnTo>
                      <a:pt x="1" y="6"/>
                    </a:lnTo>
                    <a:lnTo>
                      <a:pt x="1" y="6"/>
                    </a:lnTo>
                    <a:lnTo>
                      <a:pt x="1" y="5"/>
                    </a:lnTo>
                    <a:lnTo>
                      <a:pt x="1" y="6"/>
                    </a:lnTo>
                    <a:lnTo>
                      <a:pt x="1" y="6"/>
                    </a:lnTo>
                    <a:lnTo>
                      <a:pt x="1" y="6"/>
                    </a:lnTo>
                    <a:lnTo>
                      <a:pt x="1" y="7"/>
                    </a:lnTo>
                    <a:lnTo>
                      <a:pt x="1" y="6"/>
                    </a:lnTo>
                    <a:lnTo>
                      <a:pt x="1" y="7"/>
                    </a:lnTo>
                    <a:lnTo>
                      <a:pt x="1" y="7"/>
                    </a:lnTo>
                    <a:lnTo>
                      <a:pt x="1" y="8"/>
                    </a:lnTo>
                    <a:lnTo>
                      <a:pt x="1" y="8"/>
                    </a:lnTo>
                    <a:lnTo>
                      <a:pt x="1" y="7"/>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8"/>
                    </a:lnTo>
                    <a:lnTo>
                      <a:pt x="1" y="8"/>
                    </a:lnTo>
                    <a:lnTo>
                      <a:pt x="1" y="8"/>
                    </a:lnTo>
                    <a:lnTo>
                      <a:pt x="1" y="8"/>
                    </a:lnTo>
                    <a:lnTo>
                      <a:pt x="1" y="6"/>
                    </a:lnTo>
                    <a:lnTo>
                      <a:pt x="1" y="5"/>
                    </a:lnTo>
                    <a:lnTo>
                      <a:pt x="1" y="5"/>
                    </a:lnTo>
                    <a:lnTo>
                      <a:pt x="1" y="4"/>
                    </a:lnTo>
                    <a:lnTo>
                      <a:pt x="1" y="5"/>
                    </a:lnTo>
                    <a:lnTo>
                      <a:pt x="1" y="4"/>
                    </a:lnTo>
                    <a:lnTo>
                      <a:pt x="1" y="4"/>
                    </a:lnTo>
                    <a:lnTo>
                      <a:pt x="1" y="3"/>
                    </a:lnTo>
                    <a:lnTo>
                      <a:pt x="1" y="3"/>
                    </a:lnTo>
                    <a:lnTo>
                      <a:pt x="1" y="4"/>
                    </a:lnTo>
                    <a:lnTo>
                      <a:pt x="1" y="4"/>
                    </a:lnTo>
                    <a:lnTo>
                      <a:pt x="1" y="3"/>
                    </a:lnTo>
                    <a:lnTo>
                      <a:pt x="1" y="3"/>
                    </a:lnTo>
                    <a:lnTo>
                      <a:pt x="1" y="2"/>
                    </a:lnTo>
                    <a:lnTo>
                      <a:pt x="1" y="1"/>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2"/>
                    </a:lnTo>
                    <a:lnTo>
                      <a:pt x="1" y="3"/>
                    </a:lnTo>
                    <a:lnTo>
                      <a:pt x="1" y="2"/>
                    </a:lnTo>
                    <a:lnTo>
                      <a:pt x="1" y="3"/>
                    </a:lnTo>
                    <a:lnTo>
                      <a:pt x="1" y="3"/>
                    </a:lnTo>
                    <a:lnTo>
                      <a:pt x="1" y="3"/>
                    </a:lnTo>
                    <a:lnTo>
                      <a:pt x="1" y="4"/>
                    </a:lnTo>
                    <a:lnTo>
                      <a:pt x="1" y="4"/>
                    </a:lnTo>
                    <a:lnTo>
                      <a:pt x="1" y="5"/>
                    </a:lnTo>
                    <a:lnTo>
                      <a:pt x="1" y="5"/>
                    </a:lnTo>
                    <a:lnTo>
                      <a:pt x="1" y="5"/>
                    </a:lnTo>
                    <a:lnTo>
                      <a:pt x="1" y="4"/>
                    </a:lnTo>
                    <a:lnTo>
                      <a:pt x="1" y="5"/>
                    </a:lnTo>
                    <a:lnTo>
                      <a:pt x="1" y="5"/>
                    </a:lnTo>
                    <a:lnTo>
                      <a:pt x="1" y="5"/>
                    </a:lnTo>
                    <a:lnTo>
                      <a:pt x="1" y="6"/>
                    </a:lnTo>
                    <a:lnTo>
                      <a:pt x="1" y="5"/>
                    </a:lnTo>
                    <a:lnTo>
                      <a:pt x="1" y="5"/>
                    </a:lnTo>
                    <a:lnTo>
                      <a:pt x="1" y="5"/>
                    </a:lnTo>
                    <a:lnTo>
                      <a:pt x="1" y="6"/>
                    </a:lnTo>
                    <a:lnTo>
                      <a:pt x="1" y="6"/>
                    </a:lnTo>
                    <a:lnTo>
                      <a:pt x="1" y="5"/>
                    </a:lnTo>
                    <a:lnTo>
                      <a:pt x="1" y="5"/>
                    </a:lnTo>
                    <a:lnTo>
                      <a:pt x="1" y="5"/>
                    </a:lnTo>
                    <a:lnTo>
                      <a:pt x="1" y="5"/>
                    </a:lnTo>
                    <a:lnTo>
                      <a:pt x="1" y="5"/>
                    </a:lnTo>
                    <a:lnTo>
                      <a:pt x="1" y="5"/>
                    </a:lnTo>
                    <a:lnTo>
                      <a:pt x="1" y="6"/>
                    </a:lnTo>
                    <a:lnTo>
                      <a:pt x="1" y="5"/>
                    </a:lnTo>
                    <a:lnTo>
                      <a:pt x="1" y="6"/>
                    </a:lnTo>
                    <a:lnTo>
                      <a:pt x="1" y="7"/>
                    </a:lnTo>
                    <a:lnTo>
                      <a:pt x="1" y="6"/>
                    </a:lnTo>
                    <a:lnTo>
                      <a:pt x="1" y="6"/>
                    </a:lnTo>
                    <a:lnTo>
                      <a:pt x="1" y="7"/>
                    </a:lnTo>
                    <a:lnTo>
                      <a:pt x="1" y="7"/>
                    </a:lnTo>
                    <a:lnTo>
                      <a:pt x="1" y="8"/>
                    </a:lnTo>
                    <a:lnTo>
                      <a:pt x="1" y="8"/>
                    </a:lnTo>
                    <a:lnTo>
                      <a:pt x="1" y="8"/>
                    </a:lnTo>
                    <a:lnTo>
                      <a:pt x="1" y="8"/>
                    </a:lnTo>
                    <a:lnTo>
                      <a:pt x="1" y="8"/>
                    </a:lnTo>
                    <a:lnTo>
                      <a:pt x="1" y="8"/>
                    </a:lnTo>
                    <a:lnTo>
                      <a:pt x="1" y="8"/>
                    </a:lnTo>
                    <a:lnTo>
                      <a:pt x="1" y="8"/>
                    </a:lnTo>
                    <a:lnTo>
                      <a:pt x="1" y="8"/>
                    </a:lnTo>
                    <a:lnTo>
                      <a:pt x="1" y="7"/>
                    </a:lnTo>
                    <a:lnTo>
                      <a:pt x="1" y="7"/>
                    </a:lnTo>
                    <a:lnTo>
                      <a:pt x="1" y="8"/>
                    </a:lnTo>
                    <a:lnTo>
                      <a:pt x="1" y="7"/>
                    </a:lnTo>
                    <a:lnTo>
                      <a:pt x="1" y="7"/>
                    </a:lnTo>
                    <a:lnTo>
                      <a:pt x="1" y="7"/>
                    </a:lnTo>
                    <a:lnTo>
                      <a:pt x="1" y="6"/>
                    </a:lnTo>
                    <a:lnTo>
                      <a:pt x="1" y="6"/>
                    </a:lnTo>
                    <a:lnTo>
                      <a:pt x="1" y="6"/>
                    </a:lnTo>
                    <a:lnTo>
                      <a:pt x="1" y="6"/>
                    </a:lnTo>
                    <a:lnTo>
                      <a:pt x="1" y="6"/>
                    </a:lnTo>
                    <a:lnTo>
                      <a:pt x="1" y="6"/>
                    </a:lnTo>
                    <a:lnTo>
                      <a:pt x="1" y="6"/>
                    </a:lnTo>
                    <a:lnTo>
                      <a:pt x="1" y="6"/>
                    </a:lnTo>
                    <a:lnTo>
                      <a:pt x="1" y="7"/>
                    </a:lnTo>
                    <a:lnTo>
                      <a:pt x="1" y="7"/>
                    </a:lnTo>
                    <a:lnTo>
                      <a:pt x="1" y="6"/>
                    </a:lnTo>
                    <a:lnTo>
                      <a:pt x="1" y="7"/>
                    </a:lnTo>
                    <a:lnTo>
                      <a:pt x="1" y="7"/>
                    </a:lnTo>
                    <a:lnTo>
                      <a:pt x="1" y="6"/>
                    </a:lnTo>
                    <a:lnTo>
                      <a:pt x="1" y="6"/>
                    </a:lnTo>
                    <a:lnTo>
                      <a:pt x="1" y="6"/>
                    </a:lnTo>
                    <a:lnTo>
                      <a:pt x="1" y="6"/>
                    </a:lnTo>
                    <a:lnTo>
                      <a:pt x="1" y="6"/>
                    </a:lnTo>
                    <a:lnTo>
                      <a:pt x="1" y="6"/>
                    </a:lnTo>
                    <a:lnTo>
                      <a:pt x="1" y="6"/>
                    </a:lnTo>
                    <a:lnTo>
                      <a:pt x="1" y="7"/>
                    </a:lnTo>
                    <a:lnTo>
                      <a:pt x="1" y="6"/>
                    </a:lnTo>
                    <a:lnTo>
                      <a:pt x="1" y="7"/>
                    </a:lnTo>
                    <a:lnTo>
                      <a:pt x="1" y="7"/>
                    </a:lnTo>
                    <a:lnTo>
                      <a:pt x="1" y="7"/>
                    </a:lnTo>
                    <a:lnTo>
                      <a:pt x="1" y="6"/>
                    </a:lnTo>
                    <a:lnTo>
                      <a:pt x="1" y="7"/>
                    </a:lnTo>
                    <a:lnTo>
                      <a:pt x="1" y="7"/>
                    </a:lnTo>
                    <a:lnTo>
                      <a:pt x="1" y="6"/>
                    </a:lnTo>
                    <a:lnTo>
                      <a:pt x="1" y="6"/>
                    </a:lnTo>
                    <a:lnTo>
                      <a:pt x="1" y="6"/>
                    </a:lnTo>
                    <a:lnTo>
                      <a:pt x="1" y="6"/>
                    </a:lnTo>
                    <a:lnTo>
                      <a:pt x="1" y="7"/>
                    </a:lnTo>
                    <a:lnTo>
                      <a:pt x="1" y="6"/>
                    </a:lnTo>
                    <a:lnTo>
                      <a:pt x="1" y="6"/>
                    </a:lnTo>
                    <a:lnTo>
                      <a:pt x="1" y="7"/>
                    </a:lnTo>
                    <a:lnTo>
                      <a:pt x="1" y="8"/>
                    </a:lnTo>
                    <a:lnTo>
                      <a:pt x="1" y="8"/>
                    </a:lnTo>
                    <a:lnTo>
                      <a:pt x="1" y="7"/>
                    </a:lnTo>
                    <a:lnTo>
                      <a:pt x="1" y="8"/>
                    </a:lnTo>
                    <a:lnTo>
                      <a:pt x="1" y="7"/>
                    </a:lnTo>
                    <a:lnTo>
                      <a:pt x="1" y="6"/>
                    </a:lnTo>
                    <a:lnTo>
                      <a:pt x="1" y="7"/>
                    </a:lnTo>
                    <a:lnTo>
                      <a:pt x="1" y="7"/>
                    </a:lnTo>
                    <a:lnTo>
                      <a:pt x="1" y="7"/>
                    </a:lnTo>
                    <a:lnTo>
                      <a:pt x="1" y="6"/>
                    </a:lnTo>
                    <a:lnTo>
                      <a:pt x="1" y="6"/>
                    </a:lnTo>
                    <a:lnTo>
                      <a:pt x="1" y="7"/>
                    </a:lnTo>
                    <a:lnTo>
                      <a:pt x="1" y="7"/>
                    </a:lnTo>
                    <a:lnTo>
                      <a:pt x="1" y="6"/>
                    </a:lnTo>
                    <a:lnTo>
                      <a:pt x="1" y="6"/>
                    </a:lnTo>
                    <a:lnTo>
                      <a:pt x="1" y="6"/>
                    </a:lnTo>
                  </a:path>
                </a:pathLst>
              </a:custGeom>
              <a:noFill/>
              <a:ln w="0">
                <a:solidFill>
                  <a:srgbClr val="3366FF"/>
                </a:solidFill>
                <a:prstDash val="solid"/>
                <a:round/>
                <a:headEnd/>
                <a:tailEnd/>
              </a:ln>
            </p:spPr>
            <p:txBody>
              <a:bodyPr/>
              <a:lstStyle/>
              <a:p>
                <a:endParaRPr lang="en-GB"/>
              </a:p>
            </p:txBody>
          </p:sp>
          <p:sp>
            <p:nvSpPr>
              <p:cNvPr id="186091" name="Freeform 747"/>
              <p:cNvSpPr>
                <a:spLocks/>
              </p:cNvSpPr>
              <p:nvPr/>
            </p:nvSpPr>
            <p:spPr bwMode="auto">
              <a:xfrm>
                <a:off x="3198" y="3365"/>
                <a:ext cx="1" cy="102"/>
              </a:xfrm>
              <a:custGeom>
                <a:avLst/>
                <a:gdLst/>
                <a:ahLst/>
                <a:cxnLst>
                  <a:cxn ang="0">
                    <a:pos x="0" y="6"/>
                  </a:cxn>
                  <a:cxn ang="0">
                    <a:pos x="0" y="6"/>
                  </a:cxn>
                  <a:cxn ang="0">
                    <a:pos x="0" y="3"/>
                  </a:cxn>
                  <a:cxn ang="0">
                    <a:pos x="0" y="2"/>
                  </a:cxn>
                  <a:cxn ang="0">
                    <a:pos x="0" y="2"/>
                  </a:cxn>
                  <a:cxn ang="0">
                    <a:pos x="0" y="2"/>
                  </a:cxn>
                  <a:cxn ang="0">
                    <a:pos x="0" y="4"/>
                  </a:cxn>
                  <a:cxn ang="0">
                    <a:pos x="0" y="3"/>
                  </a:cxn>
                  <a:cxn ang="0">
                    <a:pos x="0" y="6"/>
                  </a:cxn>
                  <a:cxn ang="0">
                    <a:pos x="0" y="8"/>
                  </a:cxn>
                  <a:cxn ang="0">
                    <a:pos x="0" y="8"/>
                  </a:cxn>
                  <a:cxn ang="0">
                    <a:pos x="0" y="12"/>
                  </a:cxn>
                  <a:cxn ang="0">
                    <a:pos x="0" y="11"/>
                  </a:cxn>
                  <a:cxn ang="0">
                    <a:pos x="0" y="10"/>
                  </a:cxn>
                  <a:cxn ang="0">
                    <a:pos x="0" y="10"/>
                  </a:cxn>
                  <a:cxn ang="0">
                    <a:pos x="0" y="10"/>
                  </a:cxn>
                  <a:cxn ang="0">
                    <a:pos x="0" y="9"/>
                  </a:cxn>
                  <a:cxn ang="0">
                    <a:pos x="0" y="9"/>
                  </a:cxn>
                  <a:cxn ang="0">
                    <a:pos x="0" y="7"/>
                  </a:cxn>
                  <a:cxn ang="0">
                    <a:pos x="0" y="6"/>
                  </a:cxn>
                  <a:cxn ang="0">
                    <a:pos x="0" y="7"/>
                  </a:cxn>
                  <a:cxn ang="0">
                    <a:pos x="0" y="7"/>
                  </a:cxn>
                  <a:cxn ang="0">
                    <a:pos x="0" y="7"/>
                  </a:cxn>
                  <a:cxn ang="0">
                    <a:pos x="0" y="6"/>
                  </a:cxn>
                  <a:cxn ang="0">
                    <a:pos x="0" y="8"/>
                  </a:cxn>
                  <a:cxn ang="0">
                    <a:pos x="0" y="11"/>
                  </a:cxn>
                  <a:cxn ang="0">
                    <a:pos x="0" y="8"/>
                  </a:cxn>
                  <a:cxn ang="0">
                    <a:pos x="0" y="10"/>
                  </a:cxn>
                  <a:cxn ang="0">
                    <a:pos x="0" y="9"/>
                  </a:cxn>
                  <a:cxn ang="0">
                    <a:pos x="0" y="10"/>
                  </a:cxn>
                  <a:cxn ang="0">
                    <a:pos x="0" y="8"/>
                  </a:cxn>
                  <a:cxn ang="0">
                    <a:pos x="0" y="8"/>
                  </a:cxn>
                  <a:cxn ang="0">
                    <a:pos x="0" y="9"/>
                  </a:cxn>
                  <a:cxn ang="0">
                    <a:pos x="0" y="8"/>
                  </a:cxn>
                  <a:cxn ang="0">
                    <a:pos x="0" y="10"/>
                  </a:cxn>
                  <a:cxn ang="0">
                    <a:pos x="0" y="13"/>
                  </a:cxn>
                  <a:cxn ang="0">
                    <a:pos x="0" y="11"/>
                  </a:cxn>
                  <a:cxn ang="0">
                    <a:pos x="0" y="7"/>
                  </a:cxn>
                  <a:cxn ang="0">
                    <a:pos x="0" y="6"/>
                  </a:cxn>
                  <a:cxn ang="0">
                    <a:pos x="0" y="7"/>
                  </a:cxn>
                  <a:cxn ang="0">
                    <a:pos x="0" y="10"/>
                  </a:cxn>
                  <a:cxn ang="0">
                    <a:pos x="0" y="15"/>
                  </a:cxn>
                  <a:cxn ang="0">
                    <a:pos x="0" y="16"/>
                  </a:cxn>
                  <a:cxn ang="0">
                    <a:pos x="0" y="16"/>
                  </a:cxn>
                  <a:cxn ang="0">
                    <a:pos x="0" y="15"/>
                  </a:cxn>
                  <a:cxn ang="0">
                    <a:pos x="0" y="12"/>
                  </a:cxn>
                  <a:cxn ang="0">
                    <a:pos x="0" y="14"/>
                  </a:cxn>
                  <a:cxn ang="0">
                    <a:pos x="0" y="14"/>
                  </a:cxn>
                  <a:cxn ang="0">
                    <a:pos x="0" y="11"/>
                  </a:cxn>
                  <a:cxn ang="0">
                    <a:pos x="0" y="12"/>
                  </a:cxn>
                  <a:cxn ang="0">
                    <a:pos x="0" y="12"/>
                  </a:cxn>
                  <a:cxn ang="0">
                    <a:pos x="0" y="13"/>
                  </a:cxn>
                  <a:cxn ang="0">
                    <a:pos x="0" y="12"/>
                  </a:cxn>
                  <a:cxn ang="0">
                    <a:pos x="0" y="12"/>
                  </a:cxn>
                  <a:cxn ang="0">
                    <a:pos x="0" y="10"/>
                  </a:cxn>
                  <a:cxn ang="0">
                    <a:pos x="0" y="12"/>
                  </a:cxn>
                  <a:cxn ang="0">
                    <a:pos x="0" y="10"/>
                  </a:cxn>
                  <a:cxn ang="0">
                    <a:pos x="0" y="9"/>
                  </a:cxn>
                  <a:cxn ang="0">
                    <a:pos x="0" y="9"/>
                  </a:cxn>
                  <a:cxn ang="0">
                    <a:pos x="0" y="8"/>
                  </a:cxn>
                  <a:cxn ang="0">
                    <a:pos x="0" y="10"/>
                  </a:cxn>
                  <a:cxn ang="0">
                    <a:pos x="0" y="11"/>
                  </a:cxn>
                  <a:cxn ang="0">
                    <a:pos x="0" y="11"/>
                  </a:cxn>
                </a:cxnLst>
                <a:rect l="0" t="0" r="r" b="b"/>
                <a:pathLst>
                  <a:path h="17">
                    <a:moveTo>
                      <a:pt x="0" y="8"/>
                    </a:moveTo>
                    <a:lnTo>
                      <a:pt x="0" y="8"/>
                    </a:lnTo>
                    <a:lnTo>
                      <a:pt x="0" y="8"/>
                    </a:lnTo>
                    <a:lnTo>
                      <a:pt x="0" y="7"/>
                    </a:lnTo>
                    <a:lnTo>
                      <a:pt x="0" y="8"/>
                    </a:lnTo>
                    <a:lnTo>
                      <a:pt x="0" y="7"/>
                    </a:lnTo>
                    <a:lnTo>
                      <a:pt x="0" y="7"/>
                    </a:lnTo>
                    <a:lnTo>
                      <a:pt x="0" y="7"/>
                    </a:lnTo>
                    <a:lnTo>
                      <a:pt x="0" y="6"/>
                    </a:lnTo>
                    <a:lnTo>
                      <a:pt x="0" y="6"/>
                    </a:lnTo>
                    <a:lnTo>
                      <a:pt x="0" y="6"/>
                    </a:lnTo>
                    <a:lnTo>
                      <a:pt x="0" y="6"/>
                    </a:lnTo>
                    <a:lnTo>
                      <a:pt x="0" y="5"/>
                    </a:lnTo>
                    <a:lnTo>
                      <a:pt x="0" y="5"/>
                    </a:lnTo>
                    <a:lnTo>
                      <a:pt x="0" y="5"/>
                    </a:lnTo>
                    <a:lnTo>
                      <a:pt x="0" y="5"/>
                    </a:lnTo>
                    <a:lnTo>
                      <a:pt x="0" y="5"/>
                    </a:lnTo>
                    <a:lnTo>
                      <a:pt x="0" y="6"/>
                    </a:lnTo>
                    <a:lnTo>
                      <a:pt x="0" y="5"/>
                    </a:lnTo>
                    <a:lnTo>
                      <a:pt x="0" y="6"/>
                    </a:lnTo>
                    <a:lnTo>
                      <a:pt x="0" y="6"/>
                    </a:lnTo>
                    <a:lnTo>
                      <a:pt x="0" y="6"/>
                    </a:lnTo>
                    <a:lnTo>
                      <a:pt x="0" y="6"/>
                    </a:lnTo>
                    <a:lnTo>
                      <a:pt x="0" y="5"/>
                    </a:lnTo>
                    <a:lnTo>
                      <a:pt x="0" y="5"/>
                    </a:lnTo>
                    <a:lnTo>
                      <a:pt x="0" y="5"/>
                    </a:lnTo>
                    <a:lnTo>
                      <a:pt x="0" y="5"/>
                    </a:lnTo>
                    <a:lnTo>
                      <a:pt x="0" y="5"/>
                    </a:lnTo>
                    <a:lnTo>
                      <a:pt x="0" y="4"/>
                    </a:lnTo>
                    <a:lnTo>
                      <a:pt x="0" y="4"/>
                    </a:lnTo>
                    <a:lnTo>
                      <a:pt x="0" y="3"/>
                    </a:lnTo>
                    <a:lnTo>
                      <a:pt x="0" y="3"/>
                    </a:lnTo>
                    <a:lnTo>
                      <a:pt x="0" y="3"/>
                    </a:lnTo>
                    <a:lnTo>
                      <a:pt x="0" y="2"/>
                    </a:lnTo>
                    <a:lnTo>
                      <a:pt x="0" y="2"/>
                    </a:lnTo>
                    <a:lnTo>
                      <a:pt x="0" y="2"/>
                    </a:lnTo>
                    <a:lnTo>
                      <a:pt x="0" y="1"/>
                    </a:lnTo>
                    <a:lnTo>
                      <a:pt x="0" y="1"/>
                    </a:lnTo>
                    <a:lnTo>
                      <a:pt x="0" y="0"/>
                    </a:lnTo>
                    <a:lnTo>
                      <a:pt x="0" y="0"/>
                    </a:lnTo>
                    <a:lnTo>
                      <a:pt x="0" y="0"/>
                    </a:lnTo>
                    <a:lnTo>
                      <a:pt x="0" y="1"/>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2"/>
                    </a:lnTo>
                    <a:lnTo>
                      <a:pt x="0" y="2"/>
                    </a:lnTo>
                    <a:lnTo>
                      <a:pt x="0" y="2"/>
                    </a:lnTo>
                    <a:lnTo>
                      <a:pt x="0" y="2"/>
                    </a:lnTo>
                    <a:lnTo>
                      <a:pt x="0" y="3"/>
                    </a:lnTo>
                    <a:lnTo>
                      <a:pt x="0" y="2"/>
                    </a:lnTo>
                    <a:lnTo>
                      <a:pt x="0" y="3"/>
                    </a:lnTo>
                    <a:lnTo>
                      <a:pt x="0" y="2"/>
                    </a:lnTo>
                    <a:lnTo>
                      <a:pt x="0" y="2"/>
                    </a:lnTo>
                    <a:lnTo>
                      <a:pt x="0" y="2"/>
                    </a:lnTo>
                    <a:lnTo>
                      <a:pt x="0" y="3"/>
                    </a:lnTo>
                    <a:lnTo>
                      <a:pt x="0" y="2"/>
                    </a:lnTo>
                    <a:lnTo>
                      <a:pt x="0" y="3"/>
                    </a:lnTo>
                    <a:lnTo>
                      <a:pt x="0" y="3"/>
                    </a:lnTo>
                    <a:lnTo>
                      <a:pt x="0" y="3"/>
                    </a:lnTo>
                    <a:lnTo>
                      <a:pt x="0" y="3"/>
                    </a:lnTo>
                    <a:lnTo>
                      <a:pt x="0" y="3"/>
                    </a:lnTo>
                    <a:lnTo>
                      <a:pt x="0" y="4"/>
                    </a:lnTo>
                    <a:lnTo>
                      <a:pt x="0" y="5"/>
                    </a:lnTo>
                    <a:lnTo>
                      <a:pt x="0" y="5"/>
                    </a:lnTo>
                    <a:lnTo>
                      <a:pt x="0" y="5"/>
                    </a:lnTo>
                    <a:lnTo>
                      <a:pt x="0" y="4"/>
                    </a:lnTo>
                    <a:lnTo>
                      <a:pt x="0" y="4"/>
                    </a:lnTo>
                    <a:lnTo>
                      <a:pt x="0" y="4"/>
                    </a:lnTo>
                    <a:lnTo>
                      <a:pt x="0" y="4"/>
                    </a:lnTo>
                    <a:lnTo>
                      <a:pt x="0" y="5"/>
                    </a:lnTo>
                    <a:lnTo>
                      <a:pt x="0" y="4"/>
                    </a:lnTo>
                    <a:lnTo>
                      <a:pt x="0" y="4"/>
                    </a:lnTo>
                    <a:lnTo>
                      <a:pt x="0" y="3"/>
                    </a:lnTo>
                    <a:lnTo>
                      <a:pt x="0" y="3"/>
                    </a:lnTo>
                    <a:lnTo>
                      <a:pt x="0" y="4"/>
                    </a:lnTo>
                    <a:lnTo>
                      <a:pt x="0" y="3"/>
                    </a:lnTo>
                    <a:lnTo>
                      <a:pt x="0" y="3"/>
                    </a:lnTo>
                    <a:lnTo>
                      <a:pt x="0" y="3"/>
                    </a:lnTo>
                    <a:lnTo>
                      <a:pt x="0" y="4"/>
                    </a:lnTo>
                    <a:lnTo>
                      <a:pt x="0" y="3"/>
                    </a:lnTo>
                    <a:lnTo>
                      <a:pt x="0" y="3"/>
                    </a:lnTo>
                    <a:lnTo>
                      <a:pt x="0" y="3"/>
                    </a:lnTo>
                    <a:lnTo>
                      <a:pt x="0" y="3"/>
                    </a:lnTo>
                    <a:lnTo>
                      <a:pt x="0" y="4"/>
                    </a:lnTo>
                    <a:lnTo>
                      <a:pt x="0" y="4"/>
                    </a:lnTo>
                    <a:lnTo>
                      <a:pt x="0" y="5"/>
                    </a:lnTo>
                    <a:lnTo>
                      <a:pt x="0" y="5"/>
                    </a:lnTo>
                    <a:lnTo>
                      <a:pt x="0" y="5"/>
                    </a:lnTo>
                    <a:lnTo>
                      <a:pt x="0" y="6"/>
                    </a:lnTo>
                    <a:lnTo>
                      <a:pt x="0" y="7"/>
                    </a:lnTo>
                    <a:lnTo>
                      <a:pt x="0" y="7"/>
                    </a:lnTo>
                    <a:lnTo>
                      <a:pt x="0" y="7"/>
                    </a:lnTo>
                    <a:lnTo>
                      <a:pt x="0" y="6"/>
                    </a:lnTo>
                    <a:lnTo>
                      <a:pt x="0" y="7"/>
                    </a:lnTo>
                    <a:lnTo>
                      <a:pt x="0" y="7"/>
                    </a:lnTo>
                    <a:lnTo>
                      <a:pt x="0" y="7"/>
                    </a:lnTo>
                    <a:lnTo>
                      <a:pt x="0" y="7"/>
                    </a:lnTo>
                    <a:lnTo>
                      <a:pt x="0" y="8"/>
                    </a:lnTo>
                    <a:lnTo>
                      <a:pt x="0" y="7"/>
                    </a:lnTo>
                    <a:lnTo>
                      <a:pt x="0" y="8"/>
                    </a:lnTo>
                    <a:lnTo>
                      <a:pt x="0" y="8"/>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9"/>
                    </a:lnTo>
                    <a:lnTo>
                      <a:pt x="0" y="10"/>
                    </a:lnTo>
                    <a:lnTo>
                      <a:pt x="0" y="10"/>
                    </a:lnTo>
                    <a:lnTo>
                      <a:pt x="0" y="10"/>
                    </a:lnTo>
                    <a:lnTo>
                      <a:pt x="0" y="10"/>
                    </a:lnTo>
                    <a:lnTo>
                      <a:pt x="0" y="11"/>
                    </a:lnTo>
                    <a:lnTo>
                      <a:pt x="0" y="11"/>
                    </a:lnTo>
                    <a:lnTo>
                      <a:pt x="0" y="12"/>
                    </a:lnTo>
                    <a:lnTo>
                      <a:pt x="0" y="11"/>
                    </a:lnTo>
                    <a:lnTo>
                      <a:pt x="0" y="11"/>
                    </a:lnTo>
                    <a:lnTo>
                      <a:pt x="0" y="11"/>
                    </a:lnTo>
                    <a:lnTo>
                      <a:pt x="0" y="10"/>
                    </a:lnTo>
                    <a:lnTo>
                      <a:pt x="0" y="11"/>
                    </a:lnTo>
                    <a:lnTo>
                      <a:pt x="0" y="11"/>
                    </a:lnTo>
                    <a:lnTo>
                      <a:pt x="0" y="11"/>
                    </a:lnTo>
                    <a:lnTo>
                      <a:pt x="0" y="10"/>
                    </a:lnTo>
                    <a:lnTo>
                      <a:pt x="0" y="11"/>
                    </a:lnTo>
                    <a:lnTo>
                      <a:pt x="0" y="11"/>
                    </a:lnTo>
                    <a:lnTo>
                      <a:pt x="0" y="11"/>
                    </a:lnTo>
                    <a:lnTo>
                      <a:pt x="0" y="10"/>
                    </a:lnTo>
                    <a:lnTo>
                      <a:pt x="0" y="11"/>
                    </a:lnTo>
                    <a:lnTo>
                      <a:pt x="0" y="11"/>
                    </a:lnTo>
                    <a:lnTo>
                      <a:pt x="0" y="11"/>
                    </a:lnTo>
                    <a:lnTo>
                      <a:pt x="0" y="10"/>
                    </a:lnTo>
                    <a:lnTo>
                      <a:pt x="0" y="10"/>
                    </a:lnTo>
                    <a:lnTo>
                      <a:pt x="0" y="10"/>
                    </a:lnTo>
                    <a:lnTo>
                      <a:pt x="0" y="9"/>
                    </a:lnTo>
                    <a:lnTo>
                      <a:pt x="0" y="10"/>
                    </a:lnTo>
                    <a:lnTo>
                      <a:pt x="0" y="10"/>
                    </a:lnTo>
                    <a:lnTo>
                      <a:pt x="0" y="10"/>
                    </a:lnTo>
                    <a:lnTo>
                      <a:pt x="0" y="9"/>
                    </a:lnTo>
                    <a:lnTo>
                      <a:pt x="0" y="10"/>
                    </a:lnTo>
                    <a:lnTo>
                      <a:pt x="0" y="10"/>
                    </a:lnTo>
                    <a:lnTo>
                      <a:pt x="0" y="10"/>
                    </a:lnTo>
                    <a:lnTo>
                      <a:pt x="0" y="10"/>
                    </a:lnTo>
                    <a:lnTo>
                      <a:pt x="0" y="9"/>
                    </a:lnTo>
                    <a:lnTo>
                      <a:pt x="0" y="10"/>
                    </a:lnTo>
                    <a:lnTo>
                      <a:pt x="0" y="10"/>
                    </a:lnTo>
                    <a:lnTo>
                      <a:pt x="0" y="10"/>
                    </a:lnTo>
                    <a:lnTo>
                      <a:pt x="0" y="9"/>
                    </a:lnTo>
                    <a:lnTo>
                      <a:pt x="0" y="10"/>
                    </a:lnTo>
                    <a:lnTo>
                      <a:pt x="0" y="10"/>
                    </a:lnTo>
                    <a:lnTo>
                      <a:pt x="0" y="10"/>
                    </a:lnTo>
                    <a:lnTo>
                      <a:pt x="0" y="10"/>
                    </a:lnTo>
                    <a:lnTo>
                      <a:pt x="0" y="11"/>
                    </a:lnTo>
                    <a:lnTo>
                      <a:pt x="0" y="10"/>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9"/>
                    </a:lnTo>
                    <a:lnTo>
                      <a:pt x="0" y="10"/>
                    </a:lnTo>
                    <a:lnTo>
                      <a:pt x="0" y="10"/>
                    </a:lnTo>
                    <a:lnTo>
                      <a:pt x="0" y="9"/>
                    </a:lnTo>
                    <a:lnTo>
                      <a:pt x="0" y="9"/>
                    </a:lnTo>
                    <a:lnTo>
                      <a:pt x="0" y="9"/>
                    </a:lnTo>
                    <a:lnTo>
                      <a:pt x="0" y="9"/>
                    </a:lnTo>
                    <a:lnTo>
                      <a:pt x="0" y="9"/>
                    </a:lnTo>
                    <a:lnTo>
                      <a:pt x="0" y="10"/>
                    </a:lnTo>
                    <a:lnTo>
                      <a:pt x="0" y="8"/>
                    </a:lnTo>
                    <a:lnTo>
                      <a:pt x="0" y="9"/>
                    </a:lnTo>
                    <a:lnTo>
                      <a:pt x="0" y="8"/>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6"/>
                    </a:lnTo>
                    <a:lnTo>
                      <a:pt x="0" y="5"/>
                    </a:lnTo>
                    <a:lnTo>
                      <a:pt x="0" y="5"/>
                    </a:lnTo>
                    <a:lnTo>
                      <a:pt x="0" y="5"/>
                    </a:lnTo>
                    <a:lnTo>
                      <a:pt x="0" y="5"/>
                    </a:lnTo>
                    <a:lnTo>
                      <a:pt x="0" y="6"/>
                    </a:lnTo>
                    <a:lnTo>
                      <a:pt x="0" y="5"/>
                    </a:lnTo>
                    <a:lnTo>
                      <a:pt x="0" y="5"/>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8"/>
                    </a:lnTo>
                    <a:lnTo>
                      <a:pt x="0" y="7"/>
                    </a:lnTo>
                    <a:lnTo>
                      <a:pt x="0" y="7"/>
                    </a:lnTo>
                    <a:lnTo>
                      <a:pt x="0" y="8"/>
                    </a:lnTo>
                    <a:lnTo>
                      <a:pt x="0" y="8"/>
                    </a:lnTo>
                    <a:lnTo>
                      <a:pt x="0" y="7"/>
                    </a:lnTo>
                    <a:lnTo>
                      <a:pt x="0" y="8"/>
                    </a:lnTo>
                    <a:lnTo>
                      <a:pt x="0" y="9"/>
                    </a:lnTo>
                    <a:lnTo>
                      <a:pt x="0" y="8"/>
                    </a:lnTo>
                    <a:lnTo>
                      <a:pt x="0" y="9"/>
                    </a:lnTo>
                    <a:lnTo>
                      <a:pt x="0" y="8"/>
                    </a:lnTo>
                    <a:lnTo>
                      <a:pt x="0" y="8"/>
                    </a:lnTo>
                    <a:lnTo>
                      <a:pt x="0" y="8"/>
                    </a:lnTo>
                    <a:lnTo>
                      <a:pt x="0" y="7"/>
                    </a:lnTo>
                    <a:lnTo>
                      <a:pt x="0" y="7"/>
                    </a:lnTo>
                    <a:lnTo>
                      <a:pt x="0" y="7"/>
                    </a:lnTo>
                    <a:lnTo>
                      <a:pt x="0" y="7"/>
                    </a:lnTo>
                    <a:lnTo>
                      <a:pt x="0" y="7"/>
                    </a:lnTo>
                    <a:lnTo>
                      <a:pt x="0" y="7"/>
                    </a:lnTo>
                    <a:lnTo>
                      <a:pt x="0" y="6"/>
                    </a:lnTo>
                    <a:lnTo>
                      <a:pt x="0" y="6"/>
                    </a:lnTo>
                    <a:lnTo>
                      <a:pt x="0" y="5"/>
                    </a:lnTo>
                    <a:lnTo>
                      <a:pt x="0" y="5"/>
                    </a:lnTo>
                    <a:lnTo>
                      <a:pt x="0" y="5"/>
                    </a:lnTo>
                    <a:lnTo>
                      <a:pt x="0" y="6"/>
                    </a:lnTo>
                    <a:lnTo>
                      <a:pt x="0" y="5"/>
                    </a:lnTo>
                    <a:lnTo>
                      <a:pt x="0" y="6"/>
                    </a:lnTo>
                    <a:lnTo>
                      <a:pt x="0" y="7"/>
                    </a:lnTo>
                    <a:lnTo>
                      <a:pt x="0" y="7"/>
                    </a:lnTo>
                    <a:lnTo>
                      <a:pt x="0" y="7"/>
                    </a:lnTo>
                    <a:lnTo>
                      <a:pt x="0" y="7"/>
                    </a:lnTo>
                    <a:lnTo>
                      <a:pt x="0" y="7"/>
                    </a:lnTo>
                    <a:lnTo>
                      <a:pt x="0" y="6"/>
                    </a:lnTo>
                    <a:lnTo>
                      <a:pt x="0" y="7"/>
                    </a:lnTo>
                    <a:lnTo>
                      <a:pt x="0" y="7"/>
                    </a:lnTo>
                    <a:lnTo>
                      <a:pt x="0" y="8"/>
                    </a:lnTo>
                    <a:lnTo>
                      <a:pt x="0" y="8"/>
                    </a:lnTo>
                    <a:lnTo>
                      <a:pt x="0" y="8"/>
                    </a:lnTo>
                    <a:lnTo>
                      <a:pt x="0" y="8"/>
                    </a:lnTo>
                    <a:lnTo>
                      <a:pt x="0" y="9"/>
                    </a:lnTo>
                    <a:lnTo>
                      <a:pt x="0" y="9"/>
                    </a:lnTo>
                    <a:lnTo>
                      <a:pt x="0" y="8"/>
                    </a:lnTo>
                    <a:lnTo>
                      <a:pt x="0" y="9"/>
                    </a:lnTo>
                    <a:lnTo>
                      <a:pt x="0" y="9"/>
                    </a:lnTo>
                    <a:lnTo>
                      <a:pt x="0" y="10"/>
                    </a:lnTo>
                    <a:lnTo>
                      <a:pt x="0" y="10"/>
                    </a:lnTo>
                    <a:lnTo>
                      <a:pt x="0" y="11"/>
                    </a:lnTo>
                    <a:lnTo>
                      <a:pt x="0" y="10"/>
                    </a:lnTo>
                    <a:lnTo>
                      <a:pt x="0" y="10"/>
                    </a:lnTo>
                    <a:lnTo>
                      <a:pt x="0" y="10"/>
                    </a:lnTo>
                    <a:lnTo>
                      <a:pt x="0" y="10"/>
                    </a:lnTo>
                    <a:lnTo>
                      <a:pt x="0" y="9"/>
                    </a:lnTo>
                    <a:lnTo>
                      <a:pt x="0" y="8"/>
                    </a:lnTo>
                    <a:lnTo>
                      <a:pt x="0" y="8"/>
                    </a:lnTo>
                    <a:lnTo>
                      <a:pt x="0" y="8"/>
                    </a:lnTo>
                    <a:lnTo>
                      <a:pt x="0" y="8"/>
                    </a:lnTo>
                    <a:lnTo>
                      <a:pt x="0" y="9"/>
                    </a:lnTo>
                    <a:lnTo>
                      <a:pt x="0" y="8"/>
                    </a:lnTo>
                    <a:lnTo>
                      <a:pt x="0" y="9"/>
                    </a:lnTo>
                    <a:lnTo>
                      <a:pt x="0" y="10"/>
                    </a:lnTo>
                    <a:lnTo>
                      <a:pt x="0" y="9"/>
                    </a:lnTo>
                    <a:lnTo>
                      <a:pt x="0" y="10"/>
                    </a:lnTo>
                    <a:lnTo>
                      <a:pt x="0" y="10"/>
                    </a:lnTo>
                    <a:lnTo>
                      <a:pt x="0" y="10"/>
                    </a:lnTo>
                    <a:lnTo>
                      <a:pt x="0" y="10"/>
                    </a:lnTo>
                    <a:lnTo>
                      <a:pt x="0" y="10"/>
                    </a:lnTo>
                    <a:lnTo>
                      <a:pt x="0" y="11"/>
                    </a:lnTo>
                    <a:lnTo>
                      <a:pt x="0" y="10"/>
                    </a:lnTo>
                    <a:lnTo>
                      <a:pt x="0" y="10"/>
                    </a:lnTo>
                    <a:lnTo>
                      <a:pt x="0" y="11"/>
                    </a:lnTo>
                    <a:lnTo>
                      <a:pt x="0" y="10"/>
                    </a:lnTo>
                    <a:lnTo>
                      <a:pt x="0" y="10"/>
                    </a:lnTo>
                    <a:lnTo>
                      <a:pt x="0" y="10"/>
                    </a:lnTo>
                    <a:lnTo>
                      <a:pt x="0" y="10"/>
                    </a:lnTo>
                    <a:lnTo>
                      <a:pt x="0" y="9"/>
                    </a:lnTo>
                    <a:lnTo>
                      <a:pt x="0" y="10"/>
                    </a:lnTo>
                    <a:lnTo>
                      <a:pt x="0" y="9"/>
                    </a:lnTo>
                    <a:lnTo>
                      <a:pt x="0" y="8"/>
                    </a:lnTo>
                    <a:lnTo>
                      <a:pt x="0" y="9"/>
                    </a:lnTo>
                    <a:lnTo>
                      <a:pt x="0" y="9"/>
                    </a:lnTo>
                    <a:lnTo>
                      <a:pt x="0" y="9"/>
                    </a:lnTo>
                    <a:lnTo>
                      <a:pt x="0" y="10"/>
                    </a:lnTo>
                    <a:lnTo>
                      <a:pt x="0" y="10"/>
                    </a:lnTo>
                    <a:lnTo>
                      <a:pt x="0" y="10"/>
                    </a:lnTo>
                    <a:lnTo>
                      <a:pt x="0" y="9"/>
                    </a:lnTo>
                    <a:lnTo>
                      <a:pt x="0" y="10"/>
                    </a:lnTo>
                    <a:lnTo>
                      <a:pt x="0" y="10"/>
                    </a:lnTo>
                    <a:lnTo>
                      <a:pt x="0" y="9"/>
                    </a:lnTo>
                    <a:lnTo>
                      <a:pt x="0" y="10"/>
                    </a:lnTo>
                    <a:lnTo>
                      <a:pt x="0" y="10"/>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9"/>
                    </a:lnTo>
                    <a:lnTo>
                      <a:pt x="0" y="9"/>
                    </a:lnTo>
                    <a:lnTo>
                      <a:pt x="0" y="10"/>
                    </a:lnTo>
                    <a:lnTo>
                      <a:pt x="0" y="10"/>
                    </a:lnTo>
                    <a:lnTo>
                      <a:pt x="0" y="10"/>
                    </a:lnTo>
                    <a:lnTo>
                      <a:pt x="0" y="10"/>
                    </a:lnTo>
                    <a:lnTo>
                      <a:pt x="0" y="10"/>
                    </a:lnTo>
                    <a:lnTo>
                      <a:pt x="0" y="10"/>
                    </a:lnTo>
                    <a:lnTo>
                      <a:pt x="0" y="9"/>
                    </a:lnTo>
                    <a:lnTo>
                      <a:pt x="0" y="10"/>
                    </a:lnTo>
                    <a:lnTo>
                      <a:pt x="0" y="9"/>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11"/>
                    </a:lnTo>
                    <a:lnTo>
                      <a:pt x="0" y="12"/>
                    </a:lnTo>
                    <a:lnTo>
                      <a:pt x="0" y="11"/>
                    </a:lnTo>
                    <a:lnTo>
                      <a:pt x="0" y="11"/>
                    </a:lnTo>
                    <a:lnTo>
                      <a:pt x="0" y="12"/>
                    </a:lnTo>
                    <a:lnTo>
                      <a:pt x="0" y="11"/>
                    </a:lnTo>
                    <a:lnTo>
                      <a:pt x="0" y="12"/>
                    </a:lnTo>
                    <a:lnTo>
                      <a:pt x="0" y="13"/>
                    </a:lnTo>
                    <a:lnTo>
                      <a:pt x="0" y="13"/>
                    </a:lnTo>
                    <a:lnTo>
                      <a:pt x="0" y="12"/>
                    </a:lnTo>
                    <a:lnTo>
                      <a:pt x="0" y="13"/>
                    </a:lnTo>
                    <a:lnTo>
                      <a:pt x="0" y="13"/>
                    </a:lnTo>
                    <a:lnTo>
                      <a:pt x="0" y="13"/>
                    </a:lnTo>
                    <a:lnTo>
                      <a:pt x="0" y="13"/>
                    </a:lnTo>
                    <a:lnTo>
                      <a:pt x="0" y="13"/>
                    </a:lnTo>
                    <a:lnTo>
                      <a:pt x="0" y="12"/>
                    </a:lnTo>
                    <a:lnTo>
                      <a:pt x="0" y="12"/>
                    </a:lnTo>
                    <a:lnTo>
                      <a:pt x="0" y="12"/>
                    </a:lnTo>
                    <a:lnTo>
                      <a:pt x="0" y="11"/>
                    </a:lnTo>
                    <a:lnTo>
                      <a:pt x="0" y="11"/>
                    </a:lnTo>
                    <a:lnTo>
                      <a:pt x="0" y="11"/>
                    </a:lnTo>
                    <a:lnTo>
                      <a:pt x="0" y="11"/>
                    </a:lnTo>
                    <a:lnTo>
                      <a:pt x="0" y="11"/>
                    </a:lnTo>
                    <a:lnTo>
                      <a:pt x="0" y="11"/>
                    </a:lnTo>
                    <a:lnTo>
                      <a:pt x="0" y="10"/>
                    </a:lnTo>
                    <a:lnTo>
                      <a:pt x="0" y="10"/>
                    </a:lnTo>
                    <a:lnTo>
                      <a:pt x="0" y="9"/>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7"/>
                    </a:lnTo>
                    <a:lnTo>
                      <a:pt x="0" y="6"/>
                    </a:lnTo>
                    <a:lnTo>
                      <a:pt x="0" y="6"/>
                    </a:lnTo>
                    <a:lnTo>
                      <a:pt x="0" y="5"/>
                    </a:lnTo>
                    <a:lnTo>
                      <a:pt x="0" y="6"/>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9"/>
                    </a:lnTo>
                    <a:lnTo>
                      <a:pt x="0" y="10"/>
                    </a:lnTo>
                    <a:lnTo>
                      <a:pt x="0" y="10"/>
                    </a:lnTo>
                    <a:lnTo>
                      <a:pt x="0" y="11"/>
                    </a:lnTo>
                    <a:lnTo>
                      <a:pt x="0" y="11"/>
                    </a:lnTo>
                    <a:lnTo>
                      <a:pt x="0" y="11"/>
                    </a:lnTo>
                    <a:lnTo>
                      <a:pt x="0" y="12"/>
                    </a:lnTo>
                    <a:lnTo>
                      <a:pt x="0" y="13"/>
                    </a:lnTo>
                    <a:lnTo>
                      <a:pt x="0" y="13"/>
                    </a:lnTo>
                    <a:lnTo>
                      <a:pt x="0" y="14"/>
                    </a:lnTo>
                    <a:lnTo>
                      <a:pt x="0" y="15"/>
                    </a:lnTo>
                    <a:lnTo>
                      <a:pt x="0" y="15"/>
                    </a:lnTo>
                    <a:lnTo>
                      <a:pt x="0" y="15"/>
                    </a:lnTo>
                    <a:lnTo>
                      <a:pt x="0" y="15"/>
                    </a:lnTo>
                    <a:lnTo>
                      <a:pt x="0" y="14"/>
                    </a:lnTo>
                    <a:lnTo>
                      <a:pt x="0" y="15"/>
                    </a:lnTo>
                    <a:lnTo>
                      <a:pt x="0" y="15"/>
                    </a:lnTo>
                    <a:lnTo>
                      <a:pt x="0" y="15"/>
                    </a:lnTo>
                    <a:lnTo>
                      <a:pt x="0" y="15"/>
                    </a:lnTo>
                    <a:lnTo>
                      <a:pt x="0" y="15"/>
                    </a:lnTo>
                    <a:lnTo>
                      <a:pt x="0" y="15"/>
                    </a:lnTo>
                    <a:lnTo>
                      <a:pt x="0" y="16"/>
                    </a:lnTo>
                    <a:lnTo>
                      <a:pt x="0" y="16"/>
                    </a:lnTo>
                    <a:lnTo>
                      <a:pt x="0" y="16"/>
                    </a:lnTo>
                    <a:lnTo>
                      <a:pt x="0" y="16"/>
                    </a:lnTo>
                    <a:lnTo>
                      <a:pt x="0" y="16"/>
                    </a:lnTo>
                    <a:lnTo>
                      <a:pt x="0" y="16"/>
                    </a:lnTo>
                    <a:lnTo>
                      <a:pt x="0" y="16"/>
                    </a:lnTo>
                    <a:lnTo>
                      <a:pt x="0" y="17"/>
                    </a:lnTo>
                    <a:lnTo>
                      <a:pt x="0" y="17"/>
                    </a:lnTo>
                    <a:lnTo>
                      <a:pt x="0" y="17"/>
                    </a:lnTo>
                    <a:lnTo>
                      <a:pt x="0" y="16"/>
                    </a:lnTo>
                    <a:lnTo>
                      <a:pt x="0" y="16"/>
                    </a:lnTo>
                    <a:lnTo>
                      <a:pt x="0" y="17"/>
                    </a:lnTo>
                    <a:lnTo>
                      <a:pt x="0" y="16"/>
                    </a:lnTo>
                    <a:lnTo>
                      <a:pt x="0" y="16"/>
                    </a:lnTo>
                    <a:lnTo>
                      <a:pt x="0" y="16"/>
                    </a:lnTo>
                    <a:lnTo>
                      <a:pt x="0" y="16"/>
                    </a:lnTo>
                    <a:lnTo>
                      <a:pt x="0" y="15"/>
                    </a:lnTo>
                    <a:lnTo>
                      <a:pt x="0" y="16"/>
                    </a:lnTo>
                    <a:lnTo>
                      <a:pt x="0" y="15"/>
                    </a:lnTo>
                    <a:lnTo>
                      <a:pt x="0" y="15"/>
                    </a:lnTo>
                    <a:lnTo>
                      <a:pt x="0" y="15"/>
                    </a:lnTo>
                    <a:lnTo>
                      <a:pt x="0" y="15"/>
                    </a:lnTo>
                    <a:lnTo>
                      <a:pt x="0" y="14"/>
                    </a:lnTo>
                    <a:lnTo>
                      <a:pt x="0" y="15"/>
                    </a:lnTo>
                    <a:lnTo>
                      <a:pt x="0" y="14"/>
                    </a:lnTo>
                    <a:lnTo>
                      <a:pt x="0" y="14"/>
                    </a:lnTo>
                    <a:lnTo>
                      <a:pt x="0" y="13"/>
                    </a:lnTo>
                    <a:lnTo>
                      <a:pt x="0" y="14"/>
                    </a:lnTo>
                    <a:lnTo>
                      <a:pt x="0" y="13"/>
                    </a:lnTo>
                    <a:lnTo>
                      <a:pt x="0" y="13"/>
                    </a:lnTo>
                    <a:lnTo>
                      <a:pt x="0" y="13"/>
                    </a:lnTo>
                    <a:lnTo>
                      <a:pt x="0" y="13"/>
                    </a:lnTo>
                    <a:lnTo>
                      <a:pt x="0" y="12"/>
                    </a:lnTo>
                    <a:lnTo>
                      <a:pt x="0" y="13"/>
                    </a:lnTo>
                    <a:lnTo>
                      <a:pt x="0" y="12"/>
                    </a:lnTo>
                    <a:lnTo>
                      <a:pt x="0" y="13"/>
                    </a:lnTo>
                    <a:lnTo>
                      <a:pt x="0" y="13"/>
                    </a:lnTo>
                    <a:lnTo>
                      <a:pt x="0" y="13"/>
                    </a:lnTo>
                    <a:lnTo>
                      <a:pt x="0" y="14"/>
                    </a:lnTo>
                    <a:lnTo>
                      <a:pt x="0" y="14"/>
                    </a:lnTo>
                    <a:lnTo>
                      <a:pt x="0" y="13"/>
                    </a:lnTo>
                    <a:lnTo>
                      <a:pt x="0" y="14"/>
                    </a:lnTo>
                    <a:lnTo>
                      <a:pt x="0" y="14"/>
                    </a:lnTo>
                    <a:lnTo>
                      <a:pt x="0" y="14"/>
                    </a:lnTo>
                    <a:lnTo>
                      <a:pt x="0" y="15"/>
                    </a:lnTo>
                    <a:lnTo>
                      <a:pt x="0" y="14"/>
                    </a:lnTo>
                    <a:lnTo>
                      <a:pt x="0" y="14"/>
                    </a:lnTo>
                    <a:lnTo>
                      <a:pt x="0" y="15"/>
                    </a:lnTo>
                    <a:lnTo>
                      <a:pt x="0" y="15"/>
                    </a:lnTo>
                    <a:lnTo>
                      <a:pt x="0" y="15"/>
                    </a:lnTo>
                    <a:lnTo>
                      <a:pt x="0" y="15"/>
                    </a:lnTo>
                    <a:lnTo>
                      <a:pt x="0" y="14"/>
                    </a:lnTo>
                    <a:lnTo>
                      <a:pt x="0" y="13"/>
                    </a:lnTo>
                    <a:lnTo>
                      <a:pt x="0" y="14"/>
                    </a:lnTo>
                    <a:lnTo>
                      <a:pt x="0" y="15"/>
                    </a:lnTo>
                    <a:lnTo>
                      <a:pt x="0" y="14"/>
                    </a:lnTo>
                    <a:lnTo>
                      <a:pt x="0" y="14"/>
                    </a:lnTo>
                    <a:lnTo>
                      <a:pt x="0" y="14"/>
                    </a:lnTo>
                    <a:lnTo>
                      <a:pt x="0" y="13"/>
                    </a:lnTo>
                    <a:lnTo>
                      <a:pt x="0" y="13"/>
                    </a:lnTo>
                    <a:lnTo>
                      <a:pt x="0" y="13"/>
                    </a:lnTo>
                    <a:lnTo>
                      <a:pt x="0" y="13"/>
                    </a:lnTo>
                    <a:lnTo>
                      <a:pt x="0" y="13"/>
                    </a:lnTo>
                    <a:lnTo>
                      <a:pt x="0" y="13"/>
                    </a:lnTo>
                    <a:lnTo>
                      <a:pt x="0" y="12"/>
                    </a:lnTo>
                    <a:lnTo>
                      <a:pt x="0" y="12"/>
                    </a:lnTo>
                    <a:lnTo>
                      <a:pt x="0" y="12"/>
                    </a:lnTo>
                    <a:lnTo>
                      <a:pt x="0" y="11"/>
                    </a:lnTo>
                    <a:lnTo>
                      <a:pt x="0" y="12"/>
                    </a:lnTo>
                    <a:lnTo>
                      <a:pt x="0" y="12"/>
                    </a:lnTo>
                    <a:lnTo>
                      <a:pt x="0" y="12"/>
                    </a:lnTo>
                    <a:lnTo>
                      <a:pt x="0" y="12"/>
                    </a:lnTo>
                    <a:lnTo>
                      <a:pt x="0" y="13"/>
                    </a:lnTo>
                    <a:lnTo>
                      <a:pt x="0" y="12"/>
                    </a:lnTo>
                    <a:lnTo>
                      <a:pt x="0" y="13"/>
                    </a:lnTo>
                    <a:lnTo>
                      <a:pt x="0" y="12"/>
                    </a:lnTo>
                    <a:lnTo>
                      <a:pt x="0" y="13"/>
                    </a:lnTo>
                    <a:lnTo>
                      <a:pt x="0" y="12"/>
                    </a:lnTo>
                    <a:lnTo>
                      <a:pt x="0" y="12"/>
                    </a:lnTo>
                    <a:lnTo>
                      <a:pt x="0" y="13"/>
                    </a:lnTo>
                    <a:lnTo>
                      <a:pt x="0" y="13"/>
                    </a:lnTo>
                    <a:lnTo>
                      <a:pt x="0" y="12"/>
                    </a:lnTo>
                    <a:lnTo>
                      <a:pt x="0" y="12"/>
                    </a:lnTo>
                    <a:lnTo>
                      <a:pt x="0" y="12"/>
                    </a:lnTo>
                    <a:lnTo>
                      <a:pt x="0" y="12"/>
                    </a:lnTo>
                    <a:lnTo>
                      <a:pt x="0" y="12"/>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2"/>
                    </a:lnTo>
                    <a:lnTo>
                      <a:pt x="0" y="12"/>
                    </a:lnTo>
                    <a:lnTo>
                      <a:pt x="0" y="13"/>
                    </a:lnTo>
                    <a:lnTo>
                      <a:pt x="0" y="13"/>
                    </a:lnTo>
                    <a:lnTo>
                      <a:pt x="0" y="13"/>
                    </a:lnTo>
                    <a:lnTo>
                      <a:pt x="0" y="13"/>
                    </a:lnTo>
                    <a:lnTo>
                      <a:pt x="0" y="12"/>
                    </a:lnTo>
                    <a:lnTo>
                      <a:pt x="0" y="13"/>
                    </a:lnTo>
                    <a:lnTo>
                      <a:pt x="0" y="12"/>
                    </a:lnTo>
                    <a:lnTo>
                      <a:pt x="0" y="12"/>
                    </a:lnTo>
                    <a:lnTo>
                      <a:pt x="0" y="12"/>
                    </a:lnTo>
                    <a:lnTo>
                      <a:pt x="0" y="12"/>
                    </a:lnTo>
                    <a:lnTo>
                      <a:pt x="0" y="13"/>
                    </a:lnTo>
                    <a:lnTo>
                      <a:pt x="0" y="12"/>
                    </a:lnTo>
                    <a:lnTo>
                      <a:pt x="0" y="12"/>
                    </a:lnTo>
                    <a:lnTo>
                      <a:pt x="0" y="11"/>
                    </a:lnTo>
                    <a:lnTo>
                      <a:pt x="0" y="11"/>
                    </a:lnTo>
                    <a:lnTo>
                      <a:pt x="0" y="11"/>
                    </a:lnTo>
                    <a:lnTo>
                      <a:pt x="0" y="11"/>
                    </a:lnTo>
                    <a:lnTo>
                      <a:pt x="0" y="10"/>
                    </a:lnTo>
                    <a:lnTo>
                      <a:pt x="0" y="11"/>
                    </a:lnTo>
                    <a:lnTo>
                      <a:pt x="0" y="10"/>
                    </a:lnTo>
                    <a:lnTo>
                      <a:pt x="0" y="10"/>
                    </a:lnTo>
                    <a:lnTo>
                      <a:pt x="0" y="11"/>
                    </a:lnTo>
                    <a:lnTo>
                      <a:pt x="0" y="12"/>
                    </a:lnTo>
                    <a:lnTo>
                      <a:pt x="0" y="11"/>
                    </a:lnTo>
                    <a:lnTo>
                      <a:pt x="0" y="12"/>
                    </a:lnTo>
                    <a:lnTo>
                      <a:pt x="0" y="11"/>
                    </a:lnTo>
                    <a:lnTo>
                      <a:pt x="0" y="12"/>
                    </a:lnTo>
                    <a:lnTo>
                      <a:pt x="0" y="11"/>
                    </a:lnTo>
                    <a:lnTo>
                      <a:pt x="0" y="11"/>
                    </a:lnTo>
                    <a:lnTo>
                      <a:pt x="0" y="11"/>
                    </a:lnTo>
                    <a:lnTo>
                      <a:pt x="0" y="11"/>
                    </a:lnTo>
                    <a:lnTo>
                      <a:pt x="0" y="10"/>
                    </a:lnTo>
                    <a:lnTo>
                      <a:pt x="0" y="10"/>
                    </a:lnTo>
                    <a:lnTo>
                      <a:pt x="0" y="10"/>
                    </a:lnTo>
                    <a:lnTo>
                      <a:pt x="0" y="10"/>
                    </a:lnTo>
                    <a:lnTo>
                      <a:pt x="0" y="10"/>
                    </a:lnTo>
                    <a:lnTo>
                      <a:pt x="0" y="10"/>
                    </a:lnTo>
                    <a:lnTo>
                      <a:pt x="0" y="11"/>
                    </a:lnTo>
                    <a:lnTo>
                      <a:pt x="0" y="10"/>
                    </a:lnTo>
                    <a:lnTo>
                      <a:pt x="0" y="11"/>
                    </a:lnTo>
                    <a:lnTo>
                      <a:pt x="0" y="10"/>
                    </a:lnTo>
                    <a:lnTo>
                      <a:pt x="0" y="10"/>
                    </a:lnTo>
                    <a:lnTo>
                      <a:pt x="0" y="11"/>
                    </a:lnTo>
                    <a:lnTo>
                      <a:pt x="0" y="11"/>
                    </a:lnTo>
                    <a:lnTo>
                      <a:pt x="0" y="12"/>
                    </a:lnTo>
                    <a:lnTo>
                      <a:pt x="0" y="11"/>
                    </a:lnTo>
                    <a:lnTo>
                      <a:pt x="0" y="11"/>
                    </a:lnTo>
                    <a:lnTo>
                      <a:pt x="0" y="11"/>
                    </a:lnTo>
                    <a:lnTo>
                      <a:pt x="0" y="11"/>
                    </a:lnTo>
                    <a:lnTo>
                      <a:pt x="0" y="11"/>
                    </a:lnTo>
                    <a:lnTo>
                      <a:pt x="0" y="10"/>
                    </a:lnTo>
                    <a:lnTo>
                      <a:pt x="0" y="10"/>
                    </a:lnTo>
                    <a:lnTo>
                      <a:pt x="0" y="10"/>
                    </a:lnTo>
                    <a:lnTo>
                      <a:pt x="0" y="11"/>
                    </a:lnTo>
                    <a:lnTo>
                      <a:pt x="0" y="10"/>
                    </a:lnTo>
                    <a:lnTo>
                      <a:pt x="0" y="10"/>
                    </a:lnTo>
                    <a:lnTo>
                      <a:pt x="0" y="11"/>
                    </a:lnTo>
                    <a:lnTo>
                      <a:pt x="0" y="10"/>
                    </a:lnTo>
                    <a:lnTo>
                      <a:pt x="0" y="10"/>
                    </a:lnTo>
                    <a:lnTo>
                      <a:pt x="0" y="10"/>
                    </a:lnTo>
                    <a:lnTo>
                      <a:pt x="0" y="11"/>
                    </a:lnTo>
                    <a:lnTo>
                      <a:pt x="0" y="10"/>
                    </a:lnTo>
                    <a:lnTo>
                      <a:pt x="0" y="10"/>
                    </a:lnTo>
                    <a:lnTo>
                      <a:pt x="0" y="10"/>
                    </a:lnTo>
                    <a:lnTo>
                      <a:pt x="0" y="9"/>
                    </a:lnTo>
                    <a:lnTo>
                      <a:pt x="0" y="8"/>
                    </a:lnTo>
                    <a:lnTo>
                      <a:pt x="0" y="9"/>
                    </a:lnTo>
                    <a:lnTo>
                      <a:pt x="0" y="9"/>
                    </a:lnTo>
                    <a:lnTo>
                      <a:pt x="0" y="8"/>
                    </a:lnTo>
                    <a:lnTo>
                      <a:pt x="0" y="8"/>
                    </a:lnTo>
                    <a:lnTo>
                      <a:pt x="0" y="8"/>
                    </a:lnTo>
                    <a:lnTo>
                      <a:pt x="0" y="9"/>
                    </a:lnTo>
                    <a:lnTo>
                      <a:pt x="0" y="8"/>
                    </a:lnTo>
                    <a:lnTo>
                      <a:pt x="0" y="9"/>
                    </a:lnTo>
                    <a:lnTo>
                      <a:pt x="0" y="9"/>
                    </a:lnTo>
                    <a:lnTo>
                      <a:pt x="0" y="8"/>
                    </a:lnTo>
                    <a:lnTo>
                      <a:pt x="0" y="9"/>
                    </a:lnTo>
                    <a:lnTo>
                      <a:pt x="0" y="9"/>
                    </a:lnTo>
                    <a:lnTo>
                      <a:pt x="0" y="9"/>
                    </a:lnTo>
                    <a:lnTo>
                      <a:pt x="0" y="9"/>
                    </a:lnTo>
                    <a:lnTo>
                      <a:pt x="0" y="10"/>
                    </a:lnTo>
                    <a:lnTo>
                      <a:pt x="0" y="10"/>
                    </a:lnTo>
                    <a:lnTo>
                      <a:pt x="0" y="9"/>
                    </a:lnTo>
                    <a:lnTo>
                      <a:pt x="0" y="9"/>
                    </a:lnTo>
                    <a:lnTo>
                      <a:pt x="0" y="8"/>
                    </a:lnTo>
                    <a:lnTo>
                      <a:pt x="0" y="9"/>
                    </a:lnTo>
                    <a:lnTo>
                      <a:pt x="0" y="8"/>
                    </a:lnTo>
                    <a:lnTo>
                      <a:pt x="0" y="8"/>
                    </a:lnTo>
                    <a:lnTo>
                      <a:pt x="0" y="8"/>
                    </a:lnTo>
                    <a:lnTo>
                      <a:pt x="0" y="8"/>
                    </a:lnTo>
                    <a:lnTo>
                      <a:pt x="0" y="8"/>
                    </a:lnTo>
                    <a:lnTo>
                      <a:pt x="0" y="9"/>
                    </a:lnTo>
                    <a:lnTo>
                      <a:pt x="0" y="9"/>
                    </a:lnTo>
                    <a:lnTo>
                      <a:pt x="0" y="8"/>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2"/>
                    </a:lnTo>
                    <a:lnTo>
                      <a:pt x="0" y="11"/>
                    </a:lnTo>
                    <a:lnTo>
                      <a:pt x="0" y="12"/>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0"/>
                    </a:lnTo>
                    <a:lnTo>
                      <a:pt x="0" y="10"/>
                    </a:lnTo>
                    <a:lnTo>
                      <a:pt x="0" y="10"/>
                    </a:lnTo>
                    <a:lnTo>
                      <a:pt x="0" y="9"/>
                    </a:lnTo>
                    <a:lnTo>
                      <a:pt x="0" y="10"/>
                    </a:lnTo>
                    <a:lnTo>
                      <a:pt x="0" y="10"/>
                    </a:lnTo>
                    <a:lnTo>
                      <a:pt x="0" y="10"/>
                    </a:lnTo>
                  </a:path>
                </a:pathLst>
              </a:custGeom>
              <a:noFill/>
              <a:ln w="0">
                <a:solidFill>
                  <a:srgbClr val="3366FF"/>
                </a:solidFill>
                <a:prstDash val="solid"/>
                <a:round/>
                <a:headEnd/>
                <a:tailEnd/>
              </a:ln>
            </p:spPr>
            <p:txBody>
              <a:bodyPr/>
              <a:lstStyle/>
              <a:p>
                <a:endParaRPr lang="en-GB"/>
              </a:p>
            </p:txBody>
          </p:sp>
          <p:sp>
            <p:nvSpPr>
              <p:cNvPr id="186092" name="Freeform 748"/>
              <p:cNvSpPr>
                <a:spLocks/>
              </p:cNvSpPr>
              <p:nvPr/>
            </p:nvSpPr>
            <p:spPr bwMode="auto">
              <a:xfrm>
                <a:off x="3198" y="3377"/>
                <a:ext cx="6" cy="66"/>
              </a:xfrm>
              <a:custGeom>
                <a:avLst/>
                <a:gdLst/>
                <a:ahLst/>
                <a:cxnLst>
                  <a:cxn ang="0">
                    <a:pos x="0" y="8"/>
                  </a:cxn>
                  <a:cxn ang="0">
                    <a:pos x="0" y="8"/>
                  </a:cxn>
                  <a:cxn ang="0">
                    <a:pos x="0" y="9"/>
                  </a:cxn>
                  <a:cxn ang="0">
                    <a:pos x="0" y="8"/>
                  </a:cxn>
                  <a:cxn ang="0">
                    <a:pos x="0" y="7"/>
                  </a:cxn>
                  <a:cxn ang="0">
                    <a:pos x="1" y="6"/>
                  </a:cxn>
                  <a:cxn ang="0">
                    <a:pos x="1" y="5"/>
                  </a:cxn>
                  <a:cxn ang="0">
                    <a:pos x="1" y="6"/>
                  </a:cxn>
                  <a:cxn ang="0">
                    <a:pos x="1" y="7"/>
                  </a:cxn>
                  <a:cxn ang="0">
                    <a:pos x="1" y="5"/>
                  </a:cxn>
                  <a:cxn ang="0">
                    <a:pos x="1" y="4"/>
                  </a:cxn>
                  <a:cxn ang="0">
                    <a:pos x="1" y="3"/>
                  </a:cxn>
                  <a:cxn ang="0">
                    <a:pos x="1" y="2"/>
                  </a:cxn>
                  <a:cxn ang="0">
                    <a:pos x="1" y="4"/>
                  </a:cxn>
                  <a:cxn ang="0">
                    <a:pos x="1" y="4"/>
                  </a:cxn>
                  <a:cxn ang="0">
                    <a:pos x="1" y="4"/>
                  </a:cxn>
                  <a:cxn ang="0">
                    <a:pos x="1" y="5"/>
                  </a:cxn>
                  <a:cxn ang="0">
                    <a:pos x="1" y="1"/>
                  </a:cxn>
                  <a:cxn ang="0">
                    <a:pos x="1" y="3"/>
                  </a:cxn>
                  <a:cxn ang="0">
                    <a:pos x="1" y="2"/>
                  </a:cxn>
                  <a:cxn ang="0">
                    <a:pos x="1" y="3"/>
                  </a:cxn>
                  <a:cxn ang="0">
                    <a:pos x="1" y="5"/>
                  </a:cxn>
                  <a:cxn ang="0">
                    <a:pos x="1" y="8"/>
                  </a:cxn>
                  <a:cxn ang="0">
                    <a:pos x="1" y="9"/>
                  </a:cxn>
                  <a:cxn ang="0">
                    <a:pos x="1" y="8"/>
                  </a:cxn>
                  <a:cxn ang="0">
                    <a:pos x="1" y="6"/>
                  </a:cxn>
                  <a:cxn ang="0">
                    <a:pos x="1" y="5"/>
                  </a:cxn>
                  <a:cxn ang="0">
                    <a:pos x="1" y="5"/>
                  </a:cxn>
                  <a:cxn ang="0">
                    <a:pos x="1" y="8"/>
                  </a:cxn>
                  <a:cxn ang="0">
                    <a:pos x="1" y="8"/>
                  </a:cxn>
                  <a:cxn ang="0">
                    <a:pos x="1" y="6"/>
                  </a:cxn>
                  <a:cxn ang="0">
                    <a:pos x="1" y="3"/>
                  </a:cxn>
                  <a:cxn ang="0">
                    <a:pos x="1" y="2"/>
                  </a:cxn>
                  <a:cxn ang="0">
                    <a:pos x="1" y="5"/>
                  </a:cxn>
                  <a:cxn ang="0">
                    <a:pos x="1" y="6"/>
                  </a:cxn>
                  <a:cxn ang="0">
                    <a:pos x="1" y="3"/>
                  </a:cxn>
                  <a:cxn ang="0">
                    <a:pos x="1" y="5"/>
                  </a:cxn>
                  <a:cxn ang="0">
                    <a:pos x="1" y="5"/>
                  </a:cxn>
                  <a:cxn ang="0">
                    <a:pos x="1" y="3"/>
                  </a:cxn>
                  <a:cxn ang="0">
                    <a:pos x="1" y="1"/>
                  </a:cxn>
                  <a:cxn ang="0">
                    <a:pos x="1" y="1"/>
                  </a:cxn>
                  <a:cxn ang="0">
                    <a:pos x="1" y="4"/>
                  </a:cxn>
                  <a:cxn ang="0">
                    <a:pos x="1" y="4"/>
                  </a:cxn>
                  <a:cxn ang="0">
                    <a:pos x="1" y="4"/>
                  </a:cxn>
                  <a:cxn ang="0">
                    <a:pos x="1" y="7"/>
                  </a:cxn>
                  <a:cxn ang="0">
                    <a:pos x="1" y="5"/>
                  </a:cxn>
                  <a:cxn ang="0">
                    <a:pos x="1" y="6"/>
                  </a:cxn>
                  <a:cxn ang="0">
                    <a:pos x="1" y="7"/>
                  </a:cxn>
                  <a:cxn ang="0">
                    <a:pos x="1" y="5"/>
                  </a:cxn>
                  <a:cxn ang="0">
                    <a:pos x="1" y="6"/>
                  </a:cxn>
                  <a:cxn ang="0">
                    <a:pos x="1" y="4"/>
                  </a:cxn>
                  <a:cxn ang="0">
                    <a:pos x="1" y="6"/>
                  </a:cxn>
                  <a:cxn ang="0">
                    <a:pos x="1" y="5"/>
                  </a:cxn>
                  <a:cxn ang="0">
                    <a:pos x="1" y="5"/>
                  </a:cxn>
                  <a:cxn ang="0">
                    <a:pos x="1" y="6"/>
                  </a:cxn>
                  <a:cxn ang="0">
                    <a:pos x="1" y="9"/>
                  </a:cxn>
                  <a:cxn ang="0">
                    <a:pos x="1" y="10"/>
                  </a:cxn>
                  <a:cxn ang="0">
                    <a:pos x="1" y="10"/>
                  </a:cxn>
                  <a:cxn ang="0">
                    <a:pos x="1" y="7"/>
                  </a:cxn>
                  <a:cxn ang="0">
                    <a:pos x="1" y="2"/>
                  </a:cxn>
                  <a:cxn ang="0">
                    <a:pos x="1" y="3"/>
                  </a:cxn>
                  <a:cxn ang="0">
                    <a:pos x="1" y="2"/>
                  </a:cxn>
                  <a:cxn ang="0">
                    <a:pos x="1" y="0"/>
                  </a:cxn>
                </a:cxnLst>
                <a:rect l="0" t="0" r="r" b="b"/>
                <a:pathLst>
                  <a:path w="1" h="11">
                    <a:moveTo>
                      <a:pt x="0" y="8"/>
                    </a:moveTo>
                    <a:lnTo>
                      <a:pt x="0" y="8"/>
                    </a:lnTo>
                    <a:lnTo>
                      <a:pt x="0" y="8"/>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9"/>
                    </a:lnTo>
                    <a:lnTo>
                      <a:pt x="0" y="9"/>
                    </a:lnTo>
                    <a:lnTo>
                      <a:pt x="0" y="9"/>
                    </a:lnTo>
                    <a:lnTo>
                      <a:pt x="0" y="8"/>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10"/>
                    </a:lnTo>
                    <a:lnTo>
                      <a:pt x="0" y="9"/>
                    </a:lnTo>
                    <a:lnTo>
                      <a:pt x="0" y="10"/>
                    </a:lnTo>
                    <a:lnTo>
                      <a:pt x="0" y="9"/>
                    </a:lnTo>
                    <a:lnTo>
                      <a:pt x="0" y="9"/>
                    </a:lnTo>
                    <a:lnTo>
                      <a:pt x="0" y="8"/>
                    </a:lnTo>
                    <a:lnTo>
                      <a:pt x="0" y="8"/>
                    </a:lnTo>
                    <a:lnTo>
                      <a:pt x="0" y="7"/>
                    </a:lnTo>
                    <a:lnTo>
                      <a:pt x="0" y="8"/>
                    </a:lnTo>
                    <a:lnTo>
                      <a:pt x="0" y="8"/>
                    </a:lnTo>
                    <a:lnTo>
                      <a:pt x="0" y="8"/>
                    </a:lnTo>
                    <a:lnTo>
                      <a:pt x="0" y="7"/>
                    </a:lnTo>
                    <a:lnTo>
                      <a:pt x="0" y="6"/>
                    </a:lnTo>
                    <a:lnTo>
                      <a:pt x="0" y="7"/>
                    </a:lnTo>
                    <a:lnTo>
                      <a:pt x="0" y="7"/>
                    </a:lnTo>
                    <a:lnTo>
                      <a:pt x="0" y="8"/>
                    </a:lnTo>
                    <a:lnTo>
                      <a:pt x="0" y="7"/>
                    </a:lnTo>
                    <a:lnTo>
                      <a:pt x="0" y="7"/>
                    </a:lnTo>
                    <a:lnTo>
                      <a:pt x="0" y="6"/>
                    </a:lnTo>
                    <a:lnTo>
                      <a:pt x="0" y="7"/>
                    </a:lnTo>
                    <a:lnTo>
                      <a:pt x="0" y="7"/>
                    </a:lnTo>
                    <a:lnTo>
                      <a:pt x="0" y="6"/>
                    </a:lnTo>
                    <a:lnTo>
                      <a:pt x="0" y="6"/>
                    </a:lnTo>
                    <a:lnTo>
                      <a:pt x="1" y="6"/>
                    </a:lnTo>
                    <a:lnTo>
                      <a:pt x="1" y="6"/>
                    </a:lnTo>
                    <a:lnTo>
                      <a:pt x="1" y="6"/>
                    </a:lnTo>
                    <a:lnTo>
                      <a:pt x="1" y="6"/>
                    </a:lnTo>
                    <a:lnTo>
                      <a:pt x="1" y="5"/>
                    </a:lnTo>
                    <a:lnTo>
                      <a:pt x="1" y="6"/>
                    </a:lnTo>
                    <a:lnTo>
                      <a:pt x="1" y="6"/>
                    </a:lnTo>
                    <a:lnTo>
                      <a:pt x="1" y="6"/>
                    </a:lnTo>
                    <a:lnTo>
                      <a:pt x="1" y="6"/>
                    </a:lnTo>
                    <a:lnTo>
                      <a:pt x="1" y="5"/>
                    </a:lnTo>
                    <a:lnTo>
                      <a:pt x="1" y="6"/>
                    </a:lnTo>
                    <a:lnTo>
                      <a:pt x="1" y="6"/>
                    </a:lnTo>
                    <a:lnTo>
                      <a:pt x="1" y="7"/>
                    </a:lnTo>
                    <a:lnTo>
                      <a:pt x="1" y="6"/>
                    </a:lnTo>
                    <a:lnTo>
                      <a:pt x="1" y="7"/>
                    </a:lnTo>
                    <a:lnTo>
                      <a:pt x="1" y="7"/>
                    </a:lnTo>
                    <a:lnTo>
                      <a:pt x="1" y="6"/>
                    </a:lnTo>
                    <a:lnTo>
                      <a:pt x="1" y="6"/>
                    </a:lnTo>
                    <a:lnTo>
                      <a:pt x="1" y="5"/>
                    </a:lnTo>
                    <a:lnTo>
                      <a:pt x="1" y="5"/>
                    </a:lnTo>
                    <a:lnTo>
                      <a:pt x="1" y="5"/>
                    </a:lnTo>
                    <a:lnTo>
                      <a:pt x="1" y="6"/>
                    </a:lnTo>
                    <a:lnTo>
                      <a:pt x="1" y="5"/>
                    </a:lnTo>
                    <a:lnTo>
                      <a:pt x="1" y="6"/>
                    </a:lnTo>
                    <a:lnTo>
                      <a:pt x="1" y="5"/>
                    </a:lnTo>
                    <a:lnTo>
                      <a:pt x="1" y="5"/>
                    </a:lnTo>
                    <a:lnTo>
                      <a:pt x="1" y="5"/>
                    </a:lnTo>
                    <a:lnTo>
                      <a:pt x="1" y="6"/>
                    </a:lnTo>
                    <a:lnTo>
                      <a:pt x="1" y="5"/>
                    </a:lnTo>
                    <a:lnTo>
                      <a:pt x="1" y="6"/>
                    </a:lnTo>
                    <a:lnTo>
                      <a:pt x="1" y="6"/>
                    </a:lnTo>
                    <a:lnTo>
                      <a:pt x="1" y="6"/>
                    </a:lnTo>
                    <a:lnTo>
                      <a:pt x="1" y="6"/>
                    </a:lnTo>
                    <a:lnTo>
                      <a:pt x="1" y="6"/>
                    </a:lnTo>
                    <a:lnTo>
                      <a:pt x="1" y="7"/>
                    </a:lnTo>
                    <a:lnTo>
                      <a:pt x="1" y="8"/>
                    </a:lnTo>
                    <a:lnTo>
                      <a:pt x="1" y="8"/>
                    </a:lnTo>
                    <a:lnTo>
                      <a:pt x="1" y="8"/>
                    </a:lnTo>
                    <a:lnTo>
                      <a:pt x="1" y="8"/>
                    </a:lnTo>
                    <a:lnTo>
                      <a:pt x="1" y="8"/>
                    </a:lnTo>
                    <a:lnTo>
                      <a:pt x="1" y="8"/>
                    </a:lnTo>
                    <a:lnTo>
                      <a:pt x="1" y="7"/>
                    </a:lnTo>
                    <a:lnTo>
                      <a:pt x="1" y="8"/>
                    </a:lnTo>
                    <a:lnTo>
                      <a:pt x="1" y="8"/>
                    </a:lnTo>
                    <a:lnTo>
                      <a:pt x="1" y="8"/>
                    </a:lnTo>
                    <a:lnTo>
                      <a:pt x="1" y="8"/>
                    </a:lnTo>
                    <a:lnTo>
                      <a:pt x="1" y="7"/>
                    </a:lnTo>
                    <a:lnTo>
                      <a:pt x="1" y="8"/>
                    </a:lnTo>
                    <a:lnTo>
                      <a:pt x="1" y="6"/>
                    </a:lnTo>
                    <a:lnTo>
                      <a:pt x="1" y="6"/>
                    </a:lnTo>
                    <a:lnTo>
                      <a:pt x="1" y="6"/>
                    </a:lnTo>
                    <a:lnTo>
                      <a:pt x="1" y="5"/>
                    </a:lnTo>
                    <a:lnTo>
                      <a:pt x="1" y="5"/>
                    </a:lnTo>
                    <a:lnTo>
                      <a:pt x="1" y="5"/>
                    </a:lnTo>
                    <a:lnTo>
                      <a:pt x="1" y="4"/>
                    </a:lnTo>
                    <a:lnTo>
                      <a:pt x="1" y="4"/>
                    </a:lnTo>
                    <a:lnTo>
                      <a:pt x="1" y="3"/>
                    </a:lnTo>
                    <a:lnTo>
                      <a:pt x="1" y="3"/>
                    </a:lnTo>
                    <a:lnTo>
                      <a:pt x="1" y="3"/>
                    </a:lnTo>
                    <a:lnTo>
                      <a:pt x="1" y="3"/>
                    </a:lnTo>
                    <a:lnTo>
                      <a:pt x="1" y="4"/>
                    </a:lnTo>
                    <a:lnTo>
                      <a:pt x="1" y="3"/>
                    </a:lnTo>
                    <a:lnTo>
                      <a:pt x="1" y="3"/>
                    </a:lnTo>
                    <a:lnTo>
                      <a:pt x="1" y="4"/>
                    </a:lnTo>
                    <a:lnTo>
                      <a:pt x="1" y="3"/>
                    </a:lnTo>
                    <a:lnTo>
                      <a:pt x="1" y="3"/>
                    </a:lnTo>
                    <a:lnTo>
                      <a:pt x="1" y="3"/>
                    </a:lnTo>
                    <a:lnTo>
                      <a:pt x="1" y="2"/>
                    </a:lnTo>
                    <a:lnTo>
                      <a:pt x="1" y="3"/>
                    </a:lnTo>
                    <a:lnTo>
                      <a:pt x="1" y="3"/>
                    </a:lnTo>
                    <a:lnTo>
                      <a:pt x="1" y="2"/>
                    </a:lnTo>
                    <a:lnTo>
                      <a:pt x="1" y="3"/>
                    </a:lnTo>
                    <a:lnTo>
                      <a:pt x="1" y="4"/>
                    </a:lnTo>
                    <a:lnTo>
                      <a:pt x="1" y="3"/>
                    </a:lnTo>
                    <a:lnTo>
                      <a:pt x="1" y="3"/>
                    </a:lnTo>
                    <a:lnTo>
                      <a:pt x="1" y="2"/>
                    </a:lnTo>
                    <a:lnTo>
                      <a:pt x="1" y="3"/>
                    </a:lnTo>
                    <a:lnTo>
                      <a:pt x="1" y="3"/>
                    </a:lnTo>
                    <a:lnTo>
                      <a:pt x="1" y="3"/>
                    </a:lnTo>
                    <a:lnTo>
                      <a:pt x="1" y="3"/>
                    </a:lnTo>
                    <a:lnTo>
                      <a:pt x="1" y="3"/>
                    </a:lnTo>
                    <a:lnTo>
                      <a:pt x="1" y="2"/>
                    </a:lnTo>
                    <a:lnTo>
                      <a:pt x="1" y="3"/>
                    </a:lnTo>
                    <a:lnTo>
                      <a:pt x="1" y="3"/>
                    </a:lnTo>
                    <a:lnTo>
                      <a:pt x="1" y="3"/>
                    </a:lnTo>
                    <a:lnTo>
                      <a:pt x="1" y="2"/>
                    </a:lnTo>
                    <a:lnTo>
                      <a:pt x="1" y="2"/>
                    </a:lnTo>
                    <a:lnTo>
                      <a:pt x="1" y="2"/>
                    </a:lnTo>
                    <a:lnTo>
                      <a:pt x="1" y="3"/>
                    </a:lnTo>
                    <a:lnTo>
                      <a:pt x="1" y="2"/>
                    </a:lnTo>
                    <a:lnTo>
                      <a:pt x="1" y="2"/>
                    </a:lnTo>
                    <a:lnTo>
                      <a:pt x="1" y="2"/>
                    </a:lnTo>
                    <a:lnTo>
                      <a:pt x="1" y="2"/>
                    </a:lnTo>
                    <a:lnTo>
                      <a:pt x="1" y="3"/>
                    </a:lnTo>
                    <a:lnTo>
                      <a:pt x="1" y="3"/>
                    </a:lnTo>
                    <a:lnTo>
                      <a:pt x="1" y="3"/>
                    </a:lnTo>
                    <a:lnTo>
                      <a:pt x="1" y="4"/>
                    </a:lnTo>
                    <a:lnTo>
                      <a:pt x="1" y="4"/>
                    </a:lnTo>
                    <a:lnTo>
                      <a:pt x="1" y="4"/>
                    </a:lnTo>
                    <a:lnTo>
                      <a:pt x="1" y="4"/>
                    </a:lnTo>
                    <a:lnTo>
                      <a:pt x="1" y="3"/>
                    </a:lnTo>
                    <a:lnTo>
                      <a:pt x="1" y="4"/>
                    </a:lnTo>
                    <a:lnTo>
                      <a:pt x="1" y="4"/>
                    </a:lnTo>
                    <a:lnTo>
                      <a:pt x="1" y="5"/>
                    </a:lnTo>
                    <a:lnTo>
                      <a:pt x="1" y="4"/>
                    </a:lnTo>
                    <a:lnTo>
                      <a:pt x="1" y="5"/>
                    </a:lnTo>
                    <a:lnTo>
                      <a:pt x="1" y="4"/>
                    </a:lnTo>
                    <a:lnTo>
                      <a:pt x="1" y="4"/>
                    </a:lnTo>
                    <a:lnTo>
                      <a:pt x="1" y="4"/>
                    </a:lnTo>
                    <a:lnTo>
                      <a:pt x="1" y="4"/>
                    </a:lnTo>
                    <a:lnTo>
                      <a:pt x="1" y="4"/>
                    </a:lnTo>
                    <a:lnTo>
                      <a:pt x="1" y="5"/>
                    </a:lnTo>
                    <a:lnTo>
                      <a:pt x="1" y="4"/>
                    </a:lnTo>
                    <a:lnTo>
                      <a:pt x="1" y="4"/>
                    </a:lnTo>
                    <a:lnTo>
                      <a:pt x="1" y="3"/>
                    </a:lnTo>
                    <a:lnTo>
                      <a:pt x="1" y="3"/>
                    </a:lnTo>
                    <a:lnTo>
                      <a:pt x="1" y="4"/>
                    </a:lnTo>
                    <a:lnTo>
                      <a:pt x="1" y="4"/>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4"/>
                    </a:lnTo>
                    <a:lnTo>
                      <a:pt x="1" y="4"/>
                    </a:lnTo>
                    <a:lnTo>
                      <a:pt x="1" y="3"/>
                    </a:lnTo>
                    <a:lnTo>
                      <a:pt x="1" y="3"/>
                    </a:lnTo>
                    <a:lnTo>
                      <a:pt x="1" y="2"/>
                    </a:lnTo>
                    <a:lnTo>
                      <a:pt x="1" y="2"/>
                    </a:lnTo>
                    <a:lnTo>
                      <a:pt x="1" y="1"/>
                    </a:lnTo>
                    <a:lnTo>
                      <a:pt x="1" y="2"/>
                    </a:lnTo>
                    <a:lnTo>
                      <a:pt x="1" y="2"/>
                    </a:lnTo>
                    <a:lnTo>
                      <a:pt x="1" y="2"/>
                    </a:lnTo>
                    <a:lnTo>
                      <a:pt x="1" y="1"/>
                    </a:lnTo>
                    <a:lnTo>
                      <a:pt x="1" y="1"/>
                    </a:lnTo>
                    <a:lnTo>
                      <a:pt x="1" y="2"/>
                    </a:lnTo>
                    <a:lnTo>
                      <a:pt x="1" y="2"/>
                    </a:lnTo>
                    <a:lnTo>
                      <a:pt x="1" y="1"/>
                    </a:lnTo>
                    <a:lnTo>
                      <a:pt x="1" y="2"/>
                    </a:lnTo>
                    <a:lnTo>
                      <a:pt x="1" y="3"/>
                    </a:lnTo>
                    <a:lnTo>
                      <a:pt x="1" y="2"/>
                    </a:lnTo>
                    <a:lnTo>
                      <a:pt x="1" y="3"/>
                    </a:lnTo>
                    <a:lnTo>
                      <a:pt x="1" y="2"/>
                    </a:lnTo>
                    <a:lnTo>
                      <a:pt x="1" y="3"/>
                    </a:lnTo>
                    <a:lnTo>
                      <a:pt x="1" y="3"/>
                    </a:lnTo>
                    <a:lnTo>
                      <a:pt x="1" y="3"/>
                    </a:lnTo>
                    <a:lnTo>
                      <a:pt x="1" y="3"/>
                    </a:lnTo>
                    <a:lnTo>
                      <a:pt x="1" y="3"/>
                    </a:lnTo>
                    <a:lnTo>
                      <a:pt x="1" y="3"/>
                    </a:lnTo>
                    <a:lnTo>
                      <a:pt x="1" y="2"/>
                    </a:lnTo>
                    <a:lnTo>
                      <a:pt x="1" y="3"/>
                    </a:lnTo>
                    <a:lnTo>
                      <a:pt x="1" y="3"/>
                    </a:lnTo>
                    <a:lnTo>
                      <a:pt x="1" y="3"/>
                    </a:lnTo>
                    <a:lnTo>
                      <a:pt x="1" y="2"/>
                    </a:lnTo>
                    <a:lnTo>
                      <a:pt x="1" y="3"/>
                    </a:lnTo>
                    <a:lnTo>
                      <a:pt x="1" y="2"/>
                    </a:lnTo>
                    <a:lnTo>
                      <a:pt x="1" y="3"/>
                    </a:lnTo>
                    <a:lnTo>
                      <a:pt x="1" y="2"/>
                    </a:lnTo>
                    <a:lnTo>
                      <a:pt x="1" y="2"/>
                    </a:lnTo>
                    <a:lnTo>
                      <a:pt x="1" y="3"/>
                    </a:lnTo>
                    <a:lnTo>
                      <a:pt x="1" y="2"/>
                    </a:lnTo>
                    <a:lnTo>
                      <a:pt x="1" y="3"/>
                    </a:lnTo>
                    <a:lnTo>
                      <a:pt x="1" y="3"/>
                    </a:lnTo>
                    <a:lnTo>
                      <a:pt x="1" y="3"/>
                    </a:lnTo>
                    <a:lnTo>
                      <a:pt x="1" y="3"/>
                    </a:lnTo>
                    <a:lnTo>
                      <a:pt x="1" y="4"/>
                    </a:lnTo>
                    <a:lnTo>
                      <a:pt x="1" y="3"/>
                    </a:lnTo>
                    <a:lnTo>
                      <a:pt x="1" y="4"/>
                    </a:lnTo>
                    <a:lnTo>
                      <a:pt x="1" y="4"/>
                    </a:lnTo>
                    <a:lnTo>
                      <a:pt x="1" y="5"/>
                    </a:lnTo>
                    <a:lnTo>
                      <a:pt x="1" y="5"/>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6"/>
                    </a:lnTo>
                    <a:lnTo>
                      <a:pt x="1" y="6"/>
                    </a:lnTo>
                    <a:lnTo>
                      <a:pt x="1" y="6"/>
                    </a:lnTo>
                    <a:lnTo>
                      <a:pt x="1" y="7"/>
                    </a:lnTo>
                    <a:lnTo>
                      <a:pt x="1" y="8"/>
                    </a:lnTo>
                    <a:lnTo>
                      <a:pt x="1" y="8"/>
                    </a:lnTo>
                    <a:lnTo>
                      <a:pt x="1" y="8"/>
                    </a:lnTo>
                    <a:lnTo>
                      <a:pt x="1" y="8"/>
                    </a:lnTo>
                    <a:lnTo>
                      <a:pt x="1" y="8"/>
                    </a:lnTo>
                    <a:lnTo>
                      <a:pt x="1" y="8"/>
                    </a:lnTo>
                    <a:lnTo>
                      <a:pt x="1" y="9"/>
                    </a:lnTo>
                    <a:lnTo>
                      <a:pt x="1" y="9"/>
                    </a:lnTo>
                    <a:lnTo>
                      <a:pt x="1" y="9"/>
                    </a:lnTo>
                    <a:lnTo>
                      <a:pt x="1" y="9"/>
                    </a:lnTo>
                    <a:lnTo>
                      <a:pt x="1" y="9"/>
                    </a:lnTo>
                    <a:lnTo>
                      <a:pt x="1" y="10"/>
                    </a:lnTo>
                    <a:lnTo>
                      <a:pt x="1" y="9"/>
                    </a:lnTo>
                    <a:lnTo>
                      <a:pt x="1" y="10"/>
                    </a:lnTo>
                    <a:lnTo>
                      <a:pt x="1" y="10"/>
                    </a:lnTo>
                    <a:lnTo>
                      <a:pt x="1" y="9"/>
                    </a:lnTo>
                    <a:lnTo>
                      <a:pt x="1" y="10"/>
                    </a:lnTo>
                    <a:lnTo>
                      <a:pt x="1" y="9"/>
                    </a:lnTo>
                    <a:lnTo>
                      <a:pt x="1" y="10"/>
                    </a:lnTo>
                    <a:lnTo>
                      <a:pt x="1" y="10"/>
                    </a:lnTo>
                    <a:lnTo>
                      <a:pt x="1" y="9"/>
                    </a:lnTo>
                    <a:lnTo>
                      <a:pt x="1" y="9"/>
                    </a:lnTo>
                    <a:lnTo>
                      <a:pt x="1" y="9"/>
                    </a:lnTo>
                    <a:lnTo>
                      <a:pt x="1" y="8"/>
                    </a:lnTo>
                    <a:lnTo>
                      <a:pt x="1" y="9"/>
                    </a:lnTo>
                    <a:lnTo>
                      <a:pt x="1" y="9"/>
                    </a:lnTo>
                    <a:lnTo>
                      <a:pt x="1" y="9"/>
                    </a:lnTo>
                    <a:lnTo>
                      <a:pt x="1" y="8"/>
                    </a:lnTo>
                    <a:lnTo>
                      <a:pt x="1" y="8"/>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5"/>
                    </a:lnTo>
                    <a:lnTo>
                      <a:pt x="1" y="5"/>
                    </a:lnTo>
                    <a:lnTo>
                      <a:pt x="1" y="6"/>
                    </a:lnTo>
                    <a:lnTo>
                      <a:pt x="1" y="6"/>
                    </a:lnTo>
                    <a:lnTo>
                      <a:pt x="1" y="6"/>
                    </a:lnTo>
                    <a:lnTo>
                      <a:pt x="1" y="6"/>
                    </a:lnTo>
                    <a:lnTo>
                      <a:pt x="1" y="7"/>
                    </a:lnTo>
                    <a:lnTo>
                      <a:pt x="1" y="7"/>
                    </a:lnTo>
                    <a:lnTo>
                      <a:pt x="1" y="6"/>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7"/>
                    </a:lnTo>
                    <a:lnTo>
                      <a:pt x="1" y="8"/>
                    </a:lnTo>
                    <a:lnTo>
                      <a:pt x="1" y="7"/>
                    </a:lnTo>
                    <a:lnTo>
                      <a:pt x="1" y="7"/>
                    </a:lnTo>
                    <a:lnTo>
                      <a:pt x="1" y="6"/>
                    </a:lnTo>
                    <a:lnTo>
                      <a:pt x="1" y="7"/>
                    </a:lnTo>
                    <a:lnTo>
                      <a:pt x="1" y="6"/>
                    </a:lnTo>
                    <a:lnTo>
                      <a:pt x="1" y="6"/>
                    </a:lnTo>
                    <a:lnTo>
                      <a:pt x="1" y="6"/>
                    </a:lnTo>
                    <a:lnTo>
                      <a:pt x="1" y="5"/>
                    </a:lnTo>
                    <a:lnTo>
                      <a:pt x="1" y="5"/>
                    </a:lnTo>
                    <a:lnTo>
                      <a:pt x="1" y="6"/>
                    </a:lnTo>
                    <a:lnTo>
                      <a:pt x="1" y="6"/>
                    </a:lnTo>
                    <a:lnTo>
                      <a:pt x="1" y="5"/>
                    </a:lnTo>
                    <a:lnTo>
                      <a:pt x="1" y="5"/>
                    </a:lnTo>
                    <a:lnTo>
                      <a:pt x="1" y="5"/>
                    </a:lnTo>
                    <a:lnTo>
                      <a:pt x="1" y="4"/>
                    </a:lnTo>
                    <a:lnTo>
                      <a:pt x="1" y="4"/>
                    </a:lnTo>
                    <a:lnTo>
                      <a:pt x="1" y="3"/>
                    </a:lnTo>
                    <a:lnTo>
                      <a:pt x="1" y="4"/>
                    </a:lnTo>
                    <a:lnTo>
                      <a:pt x="1" y="3"/>
                    </a:lnTo>
                    <a:lnTo>
                      <a:pt x="1" y="4"/>
                    </a:lnTo>
                    <a:lnTo>
                      <a:pt x="1" y="4"/>
                    </a:lnTo>
                    <a:lnTo>
                      <a:pt x="1" y="3"/>
                    </a:lnTo>
                    <a:lnTo>
                      <a:pt x="1" y="3"/>
                    </a:lnTo>
                    <a:lnTo>
                      <a:pt x="1" y="3"/>
                    </a:lnTo>
                    <a:lnTo>
                      <a:pt x="1" y="3"/>
                    </a:lnTo>
                    <a:lnTo>
                      <a:pt x="1" y="3"/>
                    </a:lnTo>
                    <a:lnTo>
                      <a:pt x="1" y="3"/>
                    </a:lnTo>
                    <a:lnTo>
                      <a:pt x="1" y="2"/>
                    </a:lnTo>
                    <a:lnTo>
                      <a:pt x="1" y="3"/>
                    </a:lnTo>
                    <a:lnTo>
                      <a:pt x="1" y="3"/>
                    </a:lnTo>
                    <a:lnTo>
                      <a:pt x="1" y="3"/>
                    </a:lnTo>
                    <a:lnTo>
                      <a:pt x="1" y="3"/>
                    </a:lnTo>
                    <a:lnTo>
                      <a:pt x="1" y="4"/>
                    </a:lnTo>
                    <a:lnTo>
                      <a:pt x="1" y="5"/>
                    </a:lnTo>
                    <a:lnTo>
                      <a:pt x="1" y="5"/>
                    </a:lnTo>
                    <a:lnTo>
                      <a:pt x="1" y="5"/>
                    </a:lnTo>
                    <a:lnTo>
                      <a:pt x="1" y="6"/>
                    </a:lnTo>
                    <a:lnTo>
                      <a:pt x="1" y="5"/>
                    </a:lnTo>
                    <a:lnTo>
                      <a:pt x="1" y="5"/>
                    </a:lnTo>
                    <a:lnTo>
                      <a:pt x="1" y="6"/>
                    </a:lnTo>
                    <a:lnTo>
                      <a:pt x="1" y="6"/>
                    </a:lnTo>
                    <a:lnTo>
                      <a:pt x="1" y="6"/>
                    </a:lnTo>
                    <a:lnTo>
                      <a:pt x="1" y="6"/>
                    </a:lnTo>
                    <a:lnTo>
                      <a:pt x="1" y="6"/>
                    </a:lnTo>
                    <a:lnTo>
                      <a:pt x="1" y="7"/>
                    </a:lnTo>
                    <a:lnTo>
                      <a:pt x="1" y="6"/>
                    </a:lnTo>
                    <a:lnTo>
                      <a:pt x="1" y="6"/>
                    </a:lnTo>
                    <a:lnTo>
                      <a:pt x="1" y="6"/>
                    </a:lnTo>
                    <a:lnTo>
                      <a:pt x="1" y="6"/>
                    </a:lnTo>
                    <a:lnTo>
                      <a:pt x="1" y="6"/>
                    </a:lnTo>
                    <a:lnTo>
                      <a:pt x="1" y="6"/>
                    </a:lnTo>
                    <a:lnTo>
                      <a:pt x="1" y="5"/>
                    </a:lnTo>
                    <a:lnTo>
                      <a:pt x="1" y="6"/>
                    </a:lnTo>
                    <a:lnTo>
                      <a:pt x="1" y="6"/>
                    </a:lnTo>
                    <a:lnTo>
                      <a:pt x="1" y="6"/>
                    </a:lnTo>
                    <a:lnTo>
                      <a:pt x="1" y="6"/>
                    </a:lnTo>
                    <a:lnTo>
                      <a:pt x="1" y="5"/>
                    </a:lnTo>
                    <a:lnTo>
                      <a:pt x="1" y="4"/>
                    </a:lnTo>
                    <a:lnTo>
                      <a:pt x="1" y="5"/>
                    </a:lnTo>
                    <a:lnTo>
                      <a:pt x="1" y="4"/>
                    </a:lnTo>
                    <a:lnTo>
                      <a:pt x="1" y="3"/>
                    </a:lnTo>
                    <a:lnTo>
                      <a:pt x="1" y="4"/>
                    </a:lnTo>
                    <a:lnTo>
                      <a:pt x="1" y="4"/>
                    </a:lnTo>
                    <a:lnTo>
                      <a:pt x="1" y="4"/>
                    </a:lnTo>
                    <a:lnTo>
                      <a:pt x="1" y="5"/>
                    </a:lnTo>
                    <a:lnTo>
                      <a:pt x="1" y="5"/>
                    </a:lnTo>
                    <a:lnTo>
                      <a:pt x="1" y="4"/>
                    </a:lnTo>
                    <a:lnTo>
                      <a:pt x="1" y="5"/>
                    </a:lnTo>
                    <a:lnTo>
                      <a:pt x="1" y="5"/>
                    </a:lnTo>
                    <a:lnTo>
                      <a:pt x="1" y="5"/>
                    </a:lnTo>
                    <a:lnTo>
                      <a:pt x="1" y="5"/>
                    </a:lnTo>
                    <a:lnTo>
                      <a:pt x="1" y="5"/>
                    </a:lnTo>
                    <a:lnTo>
                      <a:pt x="1" y="5"/>
                    </a:lnTo>
                    <a:lnTo>
                      <a:pt x="1" y="5"/>
                    </a:lnTo>
                    <a:lnTo>
                      <a:pt x="1" y="5"/>
                    </a:lnTo>
                    <a:lnTo>
                      <a:pt x="1" y="6"/>
                    </a:lnTo>
                    <a:lnTo>
                      <a:pt x="1" y="5"/>
                    </a:lnTo>
                    <a:lnTo>
                      <a:pt x="1" y="5"/>
                    </a:lnTo>
                    <a:lnTo>
                      <a:pt x="1" y="6"/>
                    </a:lnTo>
                    <a:lnTo>
                      <a:pt x="1" y="5"/>
                    </a:lnTo>
                    <a:lnTo>
                      <a:pt x="1" y="6"/>
                    </a:lnTo>
                    <a:lnTo>
                      <a:pt x="1" y="5"/>
                    </a:lnTo>
                    <a:lnTo>
                      <a:pt x="1" y="5"/>
                    </a:lnTo>
                    <a:lnTo>
                      <a:pt x="1" y="5"/>
                    </a:lnTo>
                    <a:lnTo>
                      <a:pt x="1" y="5"/>
                    </a:lnTo>
                    <a:lnTo>
                      <a:pt x="1" y="5"/>
                    </a:lnTo>
                    <a:lnTo>
                      <a:pt x="1" y="5"/>
                    </a:lnTo>
                    <a:lnTo>
                      <a:pt x="1" y="5"/>
                    </a:lnTo>
                    <a:lnTo>
                      <a:pt x="1" y="4"/>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1"/>
                    </a:lnTo>
                    <a:lnTo>
                      <a:pt x="1" y="1"/>
                    </a:lnTo>
                    <a:lnTo>
                      <a:pt x="1" y="1"/>
                    </a:lnTo>
                    <a:lnTo>
                      <a:pt x="1" y="1"/>
                    </a:lnTo>
                    <a:lnTo>
                      <a:pt x="1" y="1"/>
                    </a:lnTo>
                    <a:lnTo>
                      <a:pt x="1" y="0"/>
                    </a:lnTo>
                    <a:lnTo>
                      <a:pt x="1" y="0"/>
                    </a:lnTo>
                    <a:lnTo>
                      <a:pt x="1" y="1"/>
                    </a:lnTo>
                    <a:lnTo>
                      <a:pt x="1" y="0"/>
                    </a:lnTo>
                    <a:lnTo>
                      <a:pt x="1" y="0"/>
                    </a:lnTo>
                    <a:lnTo>
                      <a:pt x="1" y="1"/>
                    </a:lnTo>
                    <a:lnTo>
                      <a:pt x="1" y="0"/>
                    </a:lnTo>
                    <a:lnTo>
                      <a:pt x="1" y="1"/>
                    </a:lnTo>
                    <a:lnTo>
                      <a:pt x="1" y="1"/>
                    </a:lnTo>
                    <a:lnTo>
                      <a:pt x="1" y="1"/>
                    </a:lnTo>
                    <a:lnTo>
                      <a:pt x="1" y="2"/>
                    </a:lnTo>
                    <a:lnTo>
                      <a:pt x="1" y="3"/>
                    </a:lnTo>
                    <a:lnTo>
                      <a:pt x="1" y="3"/>
                    </a:lnTo>
                    <a:lnTo>
                      <a:pt x="1" y="3"/>
                    </a:lnTo>
                    <a:lnTo>
                      <a:pt x="1" y="3"/>
                    </a:lnTo>
                    <a:lnTo>
                      <a:pt x="1" y="4"/>
                    </a:lnTo>
                    <a:lnTo>
                      <a:pt x="1" y="3"/>
                    </a:lnTo>
                    <a:lnTo>
                      <a:pt x="1" y="4"/>
                    </a:lnTo>
                    <a:lnTo>
                      <a:pt x="1" y="4"/>
                    </a:lnTo>
                    <a:lnTo>
                      <a:pt x="1" y="4"/>
                    </a:lnTo>
                    <a:lnTo>
                      <a:pt x="1" y="5"/>
                    </a:lnTo>
                    <a:lnTo>
                      <a:pt x="1" y="4"/>
                    </a:lnTo>
                    <a:lnTo>
                      <a:pt x="1" y="4"/>
                    </a:lnTo>
                    <a:lnTo>
                      <a:pt x="1" y="4"/>
                    </a:lnTo>
                    <a:lnTo>
                      <a:pt x="1" y="3"/>
                    </a:lnTo>
                    <a:lnTo>
                      <a:pt x="1" y="3"/>
                    </a:lnTo>
                    <a:lnTo>
                      <a:pt x="1" y="4"/>
                    </a:lnTo>
                    <a:lnTo>
                      <a:pt x="1" y="4"/>
                    </a:lnTo>
                    <a:lnTo>
                      <a:pt x="1" y="5"/>
                    </a:lnTo>
                    <a:lnTo>
                      <a:pt x="1" y="4"/>
                    </a:lnTo>
                    <a:lnTo>
                      <a:pt x="1" y="3"/>
                    </a:lnTo>
                    <a:lnTo>
                      <a:pt x="1" y="3"/>
                    </a:lnTo>
                    <a:lnTo>
                      <a:pt x="1" y="3"/>
                    </a:lnTo>
                    <a:lnTo>
                      <a:pt x="1" y="3"/>
                    </a:lnTo>
                    <a:lnTo>
                      <a:pt x="1" y="3"/>
                    </a:lnTo>
                    <a:lnTo>
                      <a:pt x="1" y="3"/>
                    </a:lnTo>
                    <a:lnTo>
                      <a:pt x="1" y="4"/>
                    </a:lnTo>
                    <a:lnTo>
                      <a:pt x="1" y="5"/>
                    </a:lnTo>
                    <a:lnTo>
                      <a:pt x="1" y="4"/>
                    </a:lnTo>
                    <a:lnTo>
                      <a:pt x="1" y="5"/>
                    </a:lnTo>
                    <a:lnTo>
                      <a:pt x="1" y="4"/>
                    </a:lnTo>
                    <a:lnTo>
                      <a:pt x="1" y="5"/>
                    </a:lnTo>
                    <a:lnTo>
                      <a:pt x="1" y="5"/>
                    </a:lnTo>
                    <a:lnTo>
                      <a:pt x="1" y="6"/>
                    </a:lnTo>
                    <a:lnTo>
                      <a:pt x="1" y="6"/>
                    </a:lnTo>
                    <a:lnTo>
                      <a:pt x="1" y="6"/>
                    </a:lnTo>
                    <a:lnTo>
                      <a:pt x="1" y="7"/>
                    </a:lnTo>
                    <a:lnTo>
                      <a:pt x="1" y="6"/>
                    </a:lnTo>
                    <a:lnTo>
                      <a:pt x="1" y="7"/>
                    </a:lnTo>
                    <a:lnTo>
                      <a:pt x="1" y="8"/>
                    </a:lnTo>
                    <a:lnTo>
                      <a:pt x="1" y="7"/>
                    </a:lnTo>
                    <a:lnTo>
                      <a:pt x="1" y="7"/>
                    </a:lnTo>
                    <a:lnTo>
                      <a:pt x="1" y="6"/>
                    </a:lnTo>
                    <a:lnTo>
                      <a:pt x="1" y="7"/>
                    </a:lnTo>
                    <a:lnTo>
                      <a:pt x="1" y="6"/>
                    </a:lnTo>
                    <a:lnTo>
                      <a:pt x="1" y="5"/>
                    </a:lnTo>
                    <a:lnTo>
                      <a:pt x="1" y="6"/>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5"/>
                    </a:lnTo>
                    <a:lnTo>
                      <a:pt x="1" y="6"/>
                    </a:lnTo>
                    <a:lnTo>
                      <a:pt x="1" y="6"/>
                    </a:lnTo>
                    <a:lnTo>
                      <a:pt x="1" y="6"/>
                    </a:lnTo>
                    <a:lnTo>
                      <a:pt x="1" y="7"/>
                    </a:lnTo>
                    <a:lnTo>
                      <a:pt x="1" y="7"/>
                    </a:lnTo>
                    <a:lnTo>
                      <a:pt x="1" y="8"/>
                    </a:lnTo>
                    <a:lnTo>
                      <a:pt x="1" y="7"/>
                    </a:lnTo>
                    <a:lnTo>
                      <a:pt x="1" y="8"/>
                    </a:lnTo>
                    <a:lnTo>
                      <a:pt x="1" y="8"/>
                    </a:lnTo>
                    <a:lnTo>
                      <a:pt x="1" y="8"/>
                    </a:lnTo>
                    <a:lnTo>
                      <a:pt x="1" y="8"/>
                    </a:lnTo>
                    <a:lnTo>
                      <a:pt x="1" y="7"/>
                    </a:lnTo>
                    <a:lnTo>
                      <a:pt x="1" y="8"/>
                    </a:lnTo>
                    <a:lnTo>
                      <a:pt x="1" y="7"/>
                    </a:lnTo>
                    <a:lnTo>
                      <a:pt x="1" y="7"/>
                    </a:lnTo>
                    <a:lnTo>
                      <a:pt x="1" y="7"/>
                    </a:lnTo>
                    <a:lnTo>
                      <a:pt x="1" y="7"/>
                    </a:lnTo>
                    <a:lnTo>
                      <a:pt x="1" y="8"/>
                    </a:lnTo>
                    <a:lnTo>
                      <a:pt x="1" y="8"/>
                    </a:lnTo>
                    <a:lnTo>
                      <a:pt x="1" y="7"/>
                    </a:lnTo>
                    <a:lnTo>
                      <a:pt x="1" y="7"/>
                    </a:lnTo>
                    <a:lnTo>
                      <a:pt x="1" y="6"/>
                    </a:lnTo>
                    <a:lnTo>
                      <a:pt x="1" y="6"/>
                    </a:lnTo>
                    <a:lnTo>
                      <a:pt x="1" y="6"/>
                    </a:lnTo>
                    <a:lnTo>
                      <a:pt x="1" y="5"/>
                    </a:lnTo>
                    <a:lnTo>
                      <a:pt x="1" y="5"/>
                    </a:lnTo>
                    <a:lnTo>
                      <a:pt x="1" y="5"/>
                    </a:lnTo>
                    <a:lnTo>
                      <a:pt x="1" y="6"/>
                    </a:lnTo>
                    <a:lnTo>
                      <a:pt x="1" y="6"/>
                    </a:lnTo>
                    <a:lnTo>
                      <a:pt x="1" y="6"/>
                    </a:lnTo>
                    <a:lnTo>
                      <a:pt x="1" y="6"/>
                    </a:lnTo>
                    <a:lnTo>
                      <a:pt x="1" y="6"/>
                    </a:lnTo>
                    <a:lnTo>
                      <a:pt x="1" y="7"/>
                    </a:lnTo>
                    <a:lnTo>
                      <a:pt x="1" y="6"/>
                    </a:lnTo>
                    <a:lnTo>
                      <a:pt x="1" y="6"/>
                    </a:lnTo>
                    <a:lnTo>
                      <a:pt x="1" y="6"/>
                    </a:lnTo>
                    <a:lnTo>
                      <a:pt x="1" y="5"/>
                    </a:lnTo>
                    <a:lnTo>
                      <a:pt x="1" y="5"/>
                    </a:lnTo>
                    <a:lnTo>
                      <a:pt x="1" y="5"/>
                    </a:lnTo>
                    <a:lnTo>
                      <a:pt x="1" y="5"/>
                    </a:lnTo>
                    <a:lnTo>
                      <a:pt x="1" y="4"/>
                    </a:lnTo>
                    <a:lnTo>
                      <a:pt x="1" y="3"/>
                    </a:lnTo>
                    <a:lnTo>
                      <a:pt x="1" y="4"/>
                    </a:lnTo>
                    <a:lnTo>
                      <a:pt x="1" y="3"/>
                    </a:lnTo>
                    <a:lnTo>
                      <a:pt x="1" y="3"/>
                    </a:lnTo>
                    <a:lnTo>
                      <a:pt x="1" y="3"/>
                    </a:lnTo>
                    <a:lnTo>
                      <a:pt x="1" y="4"/>
                    </a:lnTo>
                    <a:lnTo>
                      <a:pt x="1" y="4"/>
                    </a:lnTo>
                    <a:lnTo>
                      <a:pt x="1" y="4"/>
                    </a:lnTo>
                    <a:lnTo>
                      <a:pt x="1" y="4"/>
                    </a:lnTo>
                    <a:lnTo>
                      <a:pt x="1" y="5"/>
                    </a:lnTo>
                    <a:lnTo>
                      <a:pt x="1" y="5"/>
                    </a:lnTo>
                    <a:lnTo>
                      <a:pt x="1" y="5"/>
                    </a:lnTo>
                    <a:lnTo>
                      <a:pt x="1" y="5"/>
                    </a:lnTo>
                    <a:lnTo>
                      <a:pt x="1" y="5"/>
                    </a:lnTo>
                    <a:lnTo>
                      <a:pt x="1" y="6"/>
                    </a:lnTo>
                    <a:lnTo>
                      <a:pt x="1" y="6"/>
                    </a:lnTo>
                    <a:lnTo>
                      <a:pt x="1" y="6"/>
                    </a:lnTo>
                    <a:lnTo>
                      <a:pt x="1" y="6"/>
                    </a:lnTo>
                    <a:lnTo>
                      <a:pt x="1" y="6"/>
                    </a:lnTo>
                    <a:lnTo>
                      <a:pt x="1" y="6"/>
                    </a:lnTo>
                    <a:lnTo>
                      <a:pt x="1" y="7"/>
                    </a:lnTo>
                    <a:lnTo>
                      <a:pt x="1" y="6"/>
                    </a:lnTo>
                    <a:lnTo>
                      <a:pt x="1" y="7"/>
                    </a:lnTo>
                    <a:lnTo>
                      <a:pt x="1" y="6"/>
                    </a:lnTo>
                    <a:lnTo>
                      <a:pt x="1" y="6"/>
                    </a:lnTo>
                    <a:lnTo>
                      <a:pt x="1" y="6"/>
                    </a:lnTo>
                    <a:lnTo>
                      <a:pt x="1" y="5"/>
                    </a:lnTo>
                    <a:lnTo>
                      <a:pt x="1" y="5"/>
                    </a:lnTo>
                    <a:lnTo>
                      <a:pt x="1" y="5"/>
                    </a:lnTo>
                    <a:lnTo>
                      <a:pt x="1" y="4"/>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6"/>
                    </a:lnTo>
                    <a:lnTo>
                      <a:pt x="1" y="6"/>
                    </a:lnTo>
                    <a:lnTo>
                      <a:pt x="1" y="6"/>
                    </a:lnTo>
                    <a:lnTo>
                      <a:pt x="1" y="7"/>
                    </a:lnTo>
                    <a:lnTo>
                      <a:pt x="1" y="8"/>
                    </a:lnTo>
                    <a:lnTo>
                      <a:pt x="1" y="8"/>
                    </a:lnTo>
                    <a:lnTo>
                      <a:pt x="1" y="8"/>
                    </a:lnTo>
                    <a:lnTo>
                      <a:pt x="1" y="9"/>
                    </a:lnTo>
                    <a:lnTo>
                      <a:pt x="1" y="9"/>
                    </a:lnTo>
                    <a:lnTo>
                      <a:pt x="1" y="10"/>
                    </a:lnTo>
                    <a:lnTo>
                      <a:pt x="1" y="9"/>
                    </a:lnTo>
                    <a:lnTo>
                      <a:pt x="1" y="10"/>
                    </a:lnTo>
                    <a:lnTo>
                      <a:pt x="1" y="10"/>
                    </a:lnTo>
                    <a:lnTo>
                      <a:pt x="1" y="10"/>
                    </a:lnTo>
                    <a:lnTo>
                      <a:pt x="1" y="10"/>
                    </a:lnTo>
                    <a:lnTo>
                      <a:pt x="1" y="10"/>
                    </a:lnTo>
                    <a:lnTo>
                      <a:pt x="1" y="10"/>
                    </a:lnTo>
                    <a:lnTo>
                      <a:pt x="1" y="10"/>
                    </a:lnTo>
                    <a:lnTo>
                      <a:pt x="1" y="10"/>
                    </a:lnTo>
                    <a:lnTo>
                      <a:pt x="1" y="11"/>
                    </a:lnTo>
                    <a:lnTo>
                      <a:pt x="1" y="10"/>
                    </a:lnTo>
                    <a:lnTo>
                      <a:pt x="1" y="10"/>
                    </a:lnTo>
                    <a:lnTo>
                      <a:pt x="1" y="9"/>
                    </a:lnTo>
                    <a:lnTo>
                      <a:pt x="1" y="9"/>
                    </a:lnTo>
                    <a:lnTo>
                      <a:pt x="1" y="9"/>
                    </a:lnTo>
                    <a:lnTo>
                      <a:pt x="1" y="9"/>
                    </a:lnTo>
                    <a:lnTo>
                      <a:pt x="1" y="10"/>
                    </a:lnTo>
                    <a:lnTo>
                      <a:pt x="1" y="10"/>
                    </a:lnTo>
                    <a:lnTo>
                      <a:pt x="1" y="10"/>
                    </a:lnTo>
                    <a:lnTo>
                      <a:pt x="1" y="10"/>
                    </a:lnTo>
                    <a:lnTo>
                      <a:pt x="1" y="10"/>
                    </a:lnTo>
                    <a:lnTo>
                      <a:pt x="1" y="10"/>
                    </a:lnTo>
                    <a:lnTo>
                      <a:pt x="1" y="10"/>
                    </a:lnTo>
                    <a:lnTo>
                      <a:pt x="1" y="10"/>
                    </a:lnTo>
                    <a:lnTo>
                      <a:pt x="1" y="10"/>
                    </a:lnTo>
                    <a:lnTo>
                      <a:pt x="1" y="10"/>
                    </a:lnTo>
                    <a:lnTo>
                      <a:pt x="1" y="10"/>
                    </a:lnTo>
                    <a:lnTo>
                      <a:pt x="1" y="9"/>
                    </a:lnTo>
                    <a:lnTo>
                      <a:pt x="1" y="9"/>
                    </a:lnTo>
                    <a:lnTo>
                      <a:pt x="1" y="8"/>
                    </a:lnTo>
                    <a:lnTo>
                      <a:pt x="1" y="8"/>
                    </a:lnTo>
                    <a:lnTo>
                      <a:pt x="1" y="8"/>
                    </a:lnTo>
                    <a:lnTo>
                      <a:pt x="1" y="8"/>
                    </a:lnTo>
                    <a:lnTo>
                      <a:pt x="1" y="7"/>
                    </a:lnTo>
                    <a:lnTo>
                      <a:pt x="1" y="6"/>
                    </a:lnTo>
                    <a:lnTo>
                      <a:pt x="1" y="5"/>
                    </a:lnTo>
                    <a:lnTo>
                      <a:pt x="1" y="5"/>
                    </a:lnTo>
                    <a:lnTo>
                      <a:pt x="1" y="5"/>
                    </a:lnTo>
                    <a:lnTo>
                      <a:pt x="1" y="4"/>
                    </a:lnTo>
                    <a:lnTo>
                      <a:pt x="1" y="5"/>
                    </a:lnTo>
                    <a:lnTo>
                      <a:pt x="1" y="4"/>
                    </a:lnTo>
                    <a:lnTo>
                      <a:pt x="1" y="4"/>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3"/>
                    </a:lnTo>
                    <a:lnTo>
                      <a:pt x="1" y="2"/>
                    </a:lnTo>
                    <a:lnTo>
                      <a:pt x="1" y="2"/>
                    </a:lnTo>
                    <a:lnTo>
                      <a:pt x="1" y="2"/>
                    </a:lnTo>
                    <a:lnTo>
                      <a:pt x="1" y="3"/>
                    </a:lnTo>
                    <a:lnTo>
                      <a:pt x="1" y="2"/>
                    </a:lnTo>
                    <a:lnTo>
                      <a:pt x="1" y="2"/>
                    </a:lnTo>
                    <a:lnTo>
                      <a:pt x="1" y="2"/>
                    </a:lnTo>
                    <a:lnTo>
                      <a:pt x="1" y="3"/>
                    </a:lnTo>
                    <a:lnTo>
                      <a:pt x="1" y="3"/>
                    </a:lnTo>
                    <a:lnTo>
                      <a:pt x="1" y="2"/>
                    </a:lnTo>
                    <a:lnTo>
                      <a:pt x="1" y="1"/>
                    </a:lnTo>
                    <a:lnTo>
                      <a:pt x="1" y="1"/>
                    </a:lnTo>
                    <a:lnTo>
                      <a:pt x="1" y="1"/>
                    </a:lnTo>
                    <a:lnTo>
                      <a:pt x="1" y="2"/>
                    </a:lnTo>
                    <a:lnTo>
                      <a:pt x="1" y="1"/>
                    </a:lnTo>
                    <a:lnTo>
                      <a:pt x="1" y="0"/>
                    </a:lnTo>
                    <a:lnTo>
                      <a:pt x="1" y="0"/>
                    </a:lnTo>
                    <a:lnTo>
                      <a:pt x="1" y="0"/>
                    </a:lnTo>
                    <a:lnTo>
                      <a:pt x="1" y="1"/>
                    </a:lnTo>
                    <a:lnTo>
                      <a:pt x="1" y="0"/>
                    </a:lnTo>
                    <a:lnTo>
                      <a:pt x="1" y="0"/>
                    </a:lnTo>
                    <a:lnTo>
                      <a:pt x="1" y="1"/>
                    </a:lnTo>
                    <a:lnTo>
                      <a:pt x="1" y="0"/>
                    </a:lnTo>
                  </a:path>
                </a:pathLst>
              </a:custGeom>
              <a:noFill/>
              <a:ln w="0">
                <a:solidFill>
                  <a:srgbClr val="3366FF"/>
                </a:solidFill>
                <a:prstDash val="solid"/>
                <a:round/>
                <a:headEnd/>
                <a:tailEnd/>
              </a:ln>
            </p:spPr>
            <p:txBody>
              <a:bodyPr/>
              <a:lstStyle/>
              <a:p>
                <a:endParaRPr lang="en-GB"/>
              </a:p>
            </p:txBody>
          </p:sp>
          <p:sp>
            <p:nvSpPr>
              <p:cNvPr id="186093" name="Freeform 749"/>
              <p:cNvSpPr>
                <a:spLocks/>
              </p:cNvSpPr>
              <p:nvPr/>
            </p:nvSpPr>
            <p:spPr bwMode="auto">
              <a:xfrm>
                <a:off x="3204" y="3347"/>
                <a:ext cx="1" cy="390"/>
              </a:xfrm>
              <a:custGeom>
                <a:avLst/>
                <a:gdLst/>
                <a:ahLst/>
                <a:cxnLst>
                  <a:cxn ang="0">
                    <a:pos x="0" y="1"/>
                  </a:cxn>
                  <a:cxn ang="0">
                    <a:pos x="0" y="1"/>
                  </a:cxn>
                  <a:cxn ang="0">
                    <a:pos x="0" y="2"/>
                  </a:cxn>
                  <a:cxn ang="0">
                    <a:pos x="0" y="4"/>
                  </a:cxn>
                  <a:cxn ang="0">
                    <a:pos x="0" y="7"/>
                  </a:cxn>
                  <a:cxn ang="0">
                    <a:pos x="0" y="10"/>
                  </a:cxn>
                  <a:cxn ang="0">
                    <a:pos x="0" y="11"/>
                  </a:cxn>
                  <a:cxn ang="0">
                    <a:pos x="0" y="15"/>
                  </a:cxn>
                  <a:cxn ang="0">
                    <a:pos x="0" y="15"/>
                  </a:cxn>
                  <a:cxn ang="0">
                    <a:pos x="0" y="13"/>
                  </a:cxn>
                  <a:cxn ang="0">
                    <a:pos x="0" y="15"/>
                  </a:cxn>
                  <a:cxn ang="0">
                    <a:pos x="0" y="16"/>
                  </a:cxn>
                  <a:cxn ang="0">
                    <a:pos x="0" y="15"/>
                  </a:cxn>
                  <a:cxn ang="0">
                    <a:pos x="0" y="15"/>
                  </a:cxn>
                  <a:cxn ang="0">
                    <a:pos x="0" y="13"/>
                  </a:cxn>
                  <a:cxn ang="0">
                    <a:pos x="0" y="11"/>
                  </a:cxn>
                  <a:cxn ang="0">
                    <a:pos x="0" y="8"/>
                  </a:cxn>
                  <a:cxn ang="0">
                    <a:pos x="0" y="6"/>
                  </a:cxn>
                  <a:cxn ang="0">
                    <a:pos x="0" y="9"/>
                  </a:cxn>
                  <a:cxn ang="0">
                    <a:pos x="0" y="8"/>
                  </a:cxn>
                  <a:cxn ang="0">
                    <a:pos x="0" y="11"/>
                  </a:cxn>
                  <a:cxn ang="0">
                    <a:pos x="0" y="13"/>
                  </a:cxn>
                  <a:cxn ang="0">
                    <a:pos x="0" y="12"/>
                  </a:cxn>
                  <a:cxn ang="0">
                    <a:pos x="0" y="13"/>
                  </a:cxn>
                  <a:cxn ang="0">
                    <a:pos x="0" y="11"/>
                  </a:cxn>
                  <a:cxn ang="0">
                    <a:pos x="0" y="10"/>
                  </a:cxn>
                  <a:cxn ang="0">
                    <a:pos x="0" y="9"/>
                  </a:cxn>
                  <a:cxn ang="0">
                    <a:pos x="0" y="12"/>
                  </a:cxn>
                  <a:cxn ang="0">
                    <a:pos x="0" y="12"/>
                  </a:cxn>
                  <a:cxn ang="0">
                    <a:pos x="0" y="12"/>
                  </a:cxn>
                  <a:cxn ang="0">
                    <a:pos x="0" y="15"/>
                  </a:cxn>
                  <a:cxn ang="0">
                    <a:pos x="0" y="14"/>
                  </a:cxn>
                  <a:cxn ang="0">
                    <a:pos x="0" y="16"/>
                  </a:cxn>
                  <a:cxn ang="0">
                    <a:pos x="0" y="16"/>
                  </a:cxn>
                  <a:cxn ang="0">
                    <a:pos x="0" y="16"/>
                  </a:cxn>
                  <a:cxn ang="0">
                    <a:pos x="0" y="13"/>
                  </a:cxn>
                  <a:cxn ang="0">
                    <a:pos x="0" y="17"/>
                  </a:cxn>
                  <a:cxn ang="0">
                    <a:pos x="0" y="18"/>
                  </a:cxn>
                  <a:cxn ang="0">
                    <a:pos x="0" y="16"/>
                  </a:cxn>
                  <a:cxn ang="0">
                    <a:pos x="0" y="15"/>
                  </a:cxn>
                  <a:cxn ang="0">
                    <a:pos x="0" y="16"/>
                  </a:cxn>
                  <a:cxn ang="0">
                    <a:pos x="0" y="14"/>
                  </a:cxn>
                  <a:cxn ang="0">
                    <a:pos x="0" y="14"/>
                  </a:cxn>
                  <a:cxn ang="0">
                    <a:pos x="0" y="13"/>
                  </a:cxn>
                  <a:cxn ang="0">
                    <a:pos x="0" y="12"/>
                  </a:cxn>
                  <a:cxn ang="0">
                    <a:pos x="0" y="14"/>
                  </a:cxn>
                  <a:cxn ang="0">
                    <a:pos x="0" y="14"/>
                  </a:cxn>
                  <a:cxn ang="0">
                    <a:pos x="0" y="16"/>
                  </a:cxn>
                  <a:cxn ang="0">
                    <a:pos x="0" y="17"/>
                  </a:cxn>
                  <a:cxn ang="0">
                    <a:pos x="0" y="19"/>
                  </a:cxn>
                  <a:cxn ang="0">
                    <a:pos x="0" y="30"/>
                  </a:cxn>
                  <a:cxn ang="0">
                    <a:pos x="0" y="38"/>
                  </a:cxn>
                  <a:cxn ang="0">
                    <a:pos x="0" y="43"/>
                  </a:cxn>
                  <a:cxn ang="0">
                    <a:pos x="0" y="50"/>
                  </a:cxn>
                  <a:cxn ang="0">
                    <a:pos x="0" y="54"/>
                  </a:cxn>
                  <a:cxn ang="0">
                    <a:pos x="0" y="56"/>
                  </a:cxn>
                  <a:cxn ang="0">
                    <a:pos x="0" y="54"/>
                  </a:cxn>
                  <a:cxn ang="0">
                    <a:pos x="0" y="55"/>
                  </a:cxn>
                  <a:cxn ang="0">
                    <a:pos x="0" y="58"/>
                  </a:cxn>
                  <a:cxn ang="0">
                    <a:pos x="0" y="61"/>
                  </a:cxn>
                  <a:cxn ang="0">
                    <a:pos x="0" y="63"/>
                  </a:cxn>
                  <a:cxn ang="0">
                    <a:pos x="0" y="64"/>
                  </a:cxn>
                  <a:cxn ang="0">
                    <a:pos x="0" y="64"/>
                  </a:cxn>
                </a:cxnLst>
                <a:rect l="0" t="0" r="r" b="b"/>
                <a:pathLst>
                  <a:path h="65">
                    <a:moveTo>
                      <a:pt x="0" y="5"/>
                    </a:moveTo>
                    <a:lnTo>
                      <a:pt x="0" y="5"/>
                    </a:lnTo>
                    <a:lnTo>
                      <a:pt x="0" y="5"/>
                    </a:lnTo>
                    <a:lnTo>
                      <a:pt x="0" y="4"/>
                    </a:lnTo>
                    <a:lnTo>
                      <a:pt x="0" y="4"/>
                    </a:lnTo>
                    <a:lnTo>
                      <a:pt x="0" y="4"/>
                    </a:lnTo>
                    <a:lnTo>
                      <a:pt x="0" y="4"/>
                    </a:lnTo>
                    <a:lnTo>
                      <a:pt x="0" y="3"/>
                    </a:lnTo>
                    <a:lnTo>
                      <a:pt x="0" y="3"/>
                    </a:lnTo>
                    <a:lnTo>
                      <a:pt x="0" y="2"/>
                    </a:lnTo>
                    <a:lnTo>
                      <a:pt x="0" y="1"/>
                    </a:lnTo>
                    <a:lnTo>
                      <a:pt x="0" y="1"/>
                    </a:lnTo>
                    <a:lnTo>
                      <a:pt x="0" y="1"/>
                    </a:lnTo>
                    <a:lnTo>
                      <a:pt x="0" y="1"/>
                    </a:lnTo>
                    <a:lnTo>
                      <a:pt x="0" y="1"/>
                    </a:lnTo>
                    <a:lnTo>
                      <a:pt x="0" y="1"/>
                    </a:lnTo>
                    <a:lnTo>
                      <a:pt x="0" y="1"/>
                    </a:lnTo>
                    <a:lnTo>
                      <a:pt x="0" y="0"/>
                    </a:lnTo>
                    <a:lnTo>
                      <a:pt x="0" y="0"/>
                    </a:lnTo>
                    <a:lnTo>
                      <a:pt x="0" y="0"/>
                    </a:lnTo>
                    <a:lnTo>
                      <a:pt x="0" y="0"/>
                    </a:lnTo>
                    <a:lnTo>
                      <a:pt x="0" y="1"/>
                    </a:lnTo>
                    <a:lnTo>
                      <a:pt x="0" y="0"/>
                    </a:lnTo>
                    <a:lnTo>
                      <a:pt x="0" y="0"/>
                    </a:lnTo>
                    <a:lnTo>
                      <a:pt x="0" y="1"/>
                    </a:lnTo>
                    <a:lnTo>
                      <a:pt x="0" y="1"/>
                    </a:lnTo>
                    <a:lnTo>
                      <a:pt x="0" y="1"/>
                    </a:lnTo>
                    <a:lnTo>
                      <a:pt x="0" y="0"/>
                    </a:lnTo>
                    <a:lnTo>
                      <a:pt x="0" y="1"/>
                    </a:lnTo>
                    <a:lnTo>
                      <a:pt x="0" y="0"/>
                    </a:lnTo>
                    <a:lnTo>
                      <a:pt x="0" y="1"/>
                    </a:lnTo>
                    <a:lnTo>
                      <a:pt x="0" y="2"/>
                    </a:lnTo>
                    <a:lnTo>
                      <a:pt x="0" y="2"/>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4"/>
                    </a:lnTo>
                    <a:lnTo>
                      <a:pt x="0" y="5"/>
                    </a:lnTo>
                    <a:lnTo>
                      <a:pt x="0" y="5"/>
                    </a:lnTo>
                    <a:lnTo>
                      <a:pt x="0" y="5"/>
                    </a:lnTo>
                    <a:lnTo>
                      <a:pt x="0" y="6"/>
                    </a:lnTo>
                    <a:lnTo>
                      <a:pt x="0" y="6"/>
                    </a:lnTo>
                    <a:lnTo>
                      <a:pt x="0" y="6"/>
                    </a:lnTo>
                    <a:lnTo>
                      <a:pt x="0" y="7"/>
                    </a:lnTo>
                    <a:lnTo>
                      <a:pt x="0" y="7"/>
                    </a:lnTo>
                    <a:lnTo>
                      <a:pt x="0" y="8"/>
                    </a:lnTo>
                    <a:lnTo>
                      <a:pt x="0" y="8"/>
                    </a:lnTo>
                    <a:lnTo>
                      <a:pt x="0" y="9"/>
                    </a:lnTo>
                    <a:lnTo>
                      <a:pt x="0" y="9"/>
                    </a:lnTo>
                    <a:lnTo>
                      <a:pt x="0" y="8"/>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0"/>
                    </a:lnTo>
                    <a:lnTo>
                      <a:pt x="0" y="11"/>
                    </a:lnTo>
                    <a:lnTo>
                      <a:pt x="0" y="12"/>
                    </a:lnTo>
                    <a:lnTo>
                      <a:pt x="0" y="11"/>
                    </a:lnTo>
                    <a:lnTo>
                      <a:pt x="0" y="12"/>
                    </a:lnTo>
                    <a:lnTo>
                      <a:pt x="0" y="13"/>
                    </a:lnTo>
                    <a:lnTo>
                      <a:pt x="0" y="14"/>
                    </a:lnTo>
                    <a:lnTo>
                      <a:pt x="0" y="14"/>
                    </a:lnTo>
                    <a:lnTo>
                      <a:pt x="0" y="15"/>
                    </a:lnTo>
                    <a:lnTo>
                      <a:pt x="0" y="14"/>
                    </a:lnTo>
                    <a:lnTo>
                      <a:pt x="0" y="15"/>
                    </a:lnTo>
                    <a:lnTo>
                      <a:pt x="0" y="15"/>
                    </a:lnTo>
                    <a:lnTo>
                      <a:pt x="0" y="15"/>
                    </a:lnTo>
                    <a:lnTo>
                      <a:pt x="0" y="15"/>
                    </a:lnTo>
                    <a:lnTo>
                      <a:pt x="0" y="15"/>
                    </a:lnTo>
                    <a:lnTo>
                      <a:pt x="0" y="16"/>
                    </a:lnTo>
                    <a:lnTo>
                      <a:pt x="0" y="16"/>
                    </a:lnTo>
                    <a:lnTo>
                      <a:pt x="0" y="16"/>
                    </a:lnTo>
                    <a:lnTo>
                      <a:pt x="0" y="16"/>
                    </a:lnTo>
                    <a:lnTo>
                      <a:pt x="0" y="16"/>
                    </a:lnTo>
                    <a:lnTo>
                      <a:pt x="0" y="16"/>
                    </a:lnTo>
                    <a:lnTo>
                      <a:pt x="0" y="16"/>
                    </a:lnTo>
                    <a:lnTo>
                      <a:pt x="0" y="16"/>
                    </a:lnTo>
                    <a:lnTo>
                      <a:pt x="0" y="15"/>
                    </a:lnTo>
                    <a:lnTo>
                      <a:pt x="0" y="15"/>
                    </a:lnTo>
                    <a:lnTo>
                      <a:pt x="0" y="14"/>
                    </a:lnTo>
                    <a:lnTo>
                      <a:pt x="0" y="14"/>
                    </a:lnTo>
                    <a:lnTo>
                      <a:pt x="0" y="13"/>
                    </a:lnTo>
                    <a:lnTo>
                      <a:pt x="0" y="13"/>
                    </a:lnTo>
                    <a:lnTo>
                      <a:pt x="0" y="14"/>
                    </a:lnTo>
                    <a:lnTo>
                      <a:pt x="0" y="13"/>
                    </a:lnTo>
                    <a:lnTo>
                      <a:pt x="0" y="13"/>
                    </a:lnTo>
                    <a:lnTo>
                      <a:pt x="0" y="13"/>
                    </a:lnTo>
                    <a:lnTo>
                      <a:pt x="0" y="14"/>
                    </a:lnTo>
                    <a:lnTo>
                      <a:pt x="0" y="13"/>
                    </a:lnTo>
                    <a:lnTo>
                      <a:pt x="0" y="14"/>
                    </a:lnTo>
                    <a:lnTo>
                      <a:pt x="0" y="13"/>
                    </a:lnTo>
                    <a:lnTo>
                      <a:pt x="0" y="14"/>
                    </a:lnTo>
                    <a:lnTo>
                      <a:pt x="0" y="14"/>
                    </a:lnTo>
                    <a:lnTo>
                      <a:pt x="0" y="15"/>
                    </a:lnTo>
                    <a:lnTo>
                      <a:pt x="0" y="14"/>
                    </a:lnTo>
                    <a:lnTo>
                      <a:pt x="0" y="15"/>
                    </a:lnTo>
                    <a:lnTo>
                      <a:pt x="0" y="15"/>
                    </a:lnTo>
                    <a:lnTo>
                      <a:pt x="0" y="15"/>
                    </a:lnTo>
                    <a:lnTo>
                      <a:pt x="0" y="16"/>
                    </a:lnTo>
                    <a:lnTo>
                      <a:pt x="0" y="15"/>
                    </a:lnTo>
                    <a:lnTo>
                      <a:pt x="0" y="16"/>
                    </a:lnTo>
                    <a:lnTo>
                      <a:pt x="0" y="16"/>
                    </a:lnTo>
                    <a:lnTo>
                      <a:pt x="0" y="16"/>
                    </a:lnTo>
                    <a:lnTo>
                      <a:pt x="0" y="16"/>
                    </a:lnTo>
                    <a:lnTo>
                      <a:pt x="0" y="16"/>
                    </a:lnTo>
                    <a:lnTo>
                      <a:pt x="0" y="16"/>
                    </a:lnTo>
                    <a:lnTo>
                      <a:pt x="0" y="15"/>
                    </a:lnTo>
                    <a:lnTo>
                      <a:pt x="0" y="16"/>
                    </a:lnTo>
                    <a:lnTo>
                      <a:pt x="0" y="15"/>
                    </a:lnTo>
                    <a:lnTo>
                      <a:pt x="0" y="15"/>
                    </a:lnTo>
                    <a:lnTo>
                      <a:pt x="0" y="16"/>
                    </a:lnTo>
                    <a:lnTo>
                      <a:pt x="0" y="15"/>
                    </a:lnTo>
                    <a:lnTo>
                      <a:pt x="0" y="14"/>
                    </a:lnTo>
                    <a:lnTo>
                      <a:pt x="0" y="15"/>
                    </a:lnTo>
                    <a:lnTo>
                      <a:pt x="0" y="14"/>
                    </a:lnTo>
                    <a:lnTo>
                      <a:pt x="0" y="15"/>
                    </a:lnTo>
                    <a:lnTo>
                      <a:pt x="0" y="14"/>
                    </a:lnTo>
                    <a:lnTo>
                      <a:pt x="0" y="15"/>
                    </a:lnTo>
                    <a:lnTo>
                      <a:pt x="0" y="14"/>
                    </a:lnTo>
                    <a:lnTo>
                      <a:pt x="0" y="15"/>
                    </a:lnTo>
                    <a:lnTo>
                      <a:pt x="0" y="14"/>
                    </a:lnTo>
                    <a:lnTo>
                      <a:pt x="0" y="15"/>
                    </a:lnTo>
                    <a:lnTo>
                      <a:pt x="0" y="15"/>
                    </a:lnTo>
                    <a:lnTo>
                      <a:pt x="0" y="14"/>
                    </a:lnTo>
                    <a:lnTo>
                      <a:pt x="0" y="14"/>
                    </a:lnTo>
                    <a:lnTo>
                      <a:pt x="0" y="15"/>
                    </a:lnTo>
                    <a:lnTo>
                      <a:pt x="0" y="14"/>
                    </a:lnTo>
                    <a:lnTo>
                      <a:pt x="0" y="15"/>
                    </a:lnTo>
                    <a:lnTo>
                      <a:pt x="0" y="15"/>
                    </a:lnTo>
                    <a:lnTo>
                      <a:pt x="0" y="15"/>
                    </a:lnTo>
                    <a:lnTo>
                      <a:pt x="0" y="15"/>
                    </a:lnTo>
                    <a:lnTo>
                      <a:pt x="0" y="15"/>
                    </a:lnTo>
                    <a:lnTo>
                      <a:pt x="0" y="15"/>
                    </a:lnTo>
                    <a:lnTo>
                      <a:pt x="0" y="14"/>
                    </a:lnTo>
                    <a:lnTo>
                      <a:pt x="0" y="14"/>
                    </a:lnTo>
                    <a:lnTo>
                      <a:pt x="0" y="14"/>
                    </a:lnTo>
                    <a:lnTo>
                      <a:pt x="0" y="15"/>
                    </a:lnTo>
                    <a:lnTo>
                      <a:pt x="0" y="14"/>
                    </a:lnTo>
                    <a:lnTo>
                      <a:pt x="0" y="14"/>
                    </a:lnTo>
                    <a:lnTo>
                      <a:pt x="0" y="13"/>
                    </a:lnTo>
                    <a:lnTo>
                      <a:pt x="0" y="14"/>
                    </a:lnTo>
                    <a:lnTo>
                      <a:pt x="0" y="13"/>
                    </a:lnTo>
                    <a:lnTo>
                      <a:pt x="0" y="13"/>
                    </a:lnTo>
                    <a:lnTo>
                      <a:pt x="0" y="13"/>
                    </a:lnTo>
                    <a:lnTo>
                      <a:pt x="0" y="12"/>
                    </a:lnTo>
                    <a:lnTo>
                      <a:pt x="0" y="12"/>
                    </a:lnTo>
                    <a:lnTo>
                      <a:pt x="0" y="13"/>
                    </a:lnTo>
                    <a:lnTo>
                      <a:pt x="0" y="12"/>
                    </a:lnTo>
                    <a:lnTo>
                      <a:pt x="0" y="13"/>
                    </a:lnTo>
                    <a:lnTo>
                      <a:pt x="0" y="13"/>
                    </a:lnTo>
                    <a:lnTo>
                      <a:pt x="0" y="12"/>
                    </a:lnTo>
                    <a:lnTo>
                      <a:pt x="0" y="12"/>
                    </a:lnTo>
                    <a:lnTo>
                      <a:pt x="0" y="12"/>
                    </a:lnTo>
                    <a:lnTo>
                      <a:pt x="0" y="11"/>
                    </a:lnTo>
                    <a:lnTo>
                      <a:pt x="0" y="11"/>
                    </a:lnTo>
                    <a:lnTo>
                      <a:pt x="0" y="11"/>
                    </a:lnTo>
                    <a:lnTo>
                      <a:pt x="0" y="11"/>
                    </a:lnTo>
                    <a:lnTo>
                      <a:pt x="0" y="11"/>
                    </a:lnTo>
                    <a:lnTo>
                      <a:pt x="0" y="11"/>
                    </a:lnTo>
                    <a:lnTo>
                      <a:pt x="0" y="10"/>
                    </a:lnTo>
                    <a:lnTo>
                      <a:pt x="0" y="10"/>
                    </a:lnTo>
                    <a:lnTo>
                      <a:pt x="0" y="10"/>
                    </a:lnTo>
                    <a:lnTo>
                      <a:pt x="0" y="10"/>
                    </a:lnTo>
                    <a:lnTo>
                      <a:pt x="0" y="9"/>
                    </a:lnTo>
                    <a:lnTo>
                      <a:pt x="0" y="9"/>
                    </a:lnTo>
                    <a:lnTo>
                      <a:pt x="0" y="8"/>
                    </a:lnTo>
                    <a:lnTo>
                      <a:pt x="0" y="8"/>
                    </a:lnTo>
                    <a:lnTo>
                      <a:pt x="0" y="8"/>
                    </a:lnTo>
                    <a:lnTo>
                      <a:pt x="0" y="8"/>
                    </a:lnTo>
                    <a:lnTo>
                      <a:pt x="0" y="7"/>
                    </a:lnTo>
                    <a:lnTo>
                      <a:pt x="0" y="7"/>
                    </a:lnTo>
                    <a:lnTo>
                      <a:pt x="0" y="6"/>
                    </a:lnTo>
                    <a:lnTo>
                      <a:pt x="0" y="7"/>
                    </a:lnTo>
                    <a:lnTo>
                      <a:pt x="0" y="7"/>
                    </a:lnTo>
                    <a:lnTo>
                      <a:pt x="0" y="7"/>
                    </a:lnTo>
                    <a:lnTo>
                      <a:pt x="0" y="6"/>
                    </a:lnTo>
                    <a:lnTo>
                      <a:pt x="0" y="6"/>
                    </a:lnTo>
                    <a:lnTo>
                      <a:pt x="0" y="7"/>
                    </a:lnTo>
                    <a:lnTo>
                      <a:pt x="0" y="7"/>
                    </a:lnTo>
                    <a:lnTo>
                      <a:pt x="0" y="6"/>
                    </a:lnTo>
                    <a:lnTo>
                      <a:pt x="0" y="7"/>
                    </a:lnTo>
                    <a:lnTo>
                      <a:pt x="0" y="7"/>
                    </a:lnTo>
                    <a:lnTo>
                      <a:pt x="0" y="8"/>
                    </a:lnTo>
                    <a:lnTo>
                      <a:pt x="0" y="8"/>
                    </a:lnTo>
                    <a:lnTo>
                      <a:pt x="0" y="8"/>
                    </a:lnTo>
                    <a:lnTo>
                      <a:pt x="0" y="9"/>
                    </a:lnTo>
                    <a:lnTo>
                      <a:pt x="0" y="9"/>
                    </a:lnTo>
                    <a:lnTo>
                      <a:pt x="0" y="9"/>
                    </a:lnTo>
                    <a:lnTo>
                      <a:pt x="0" y="9"/>
                    </a:lnTo>
                    <a:lnTo>
                      <a:pt x="0" y="8"/>
                    </a:lnTo>
                    <a:lnTo>
                      <a:pt x="0" y="8"/>
                    </a:lnTo>
                    <a:lnTo>
                      <a:pt x="0" y="8"/>
                    </a:lnTo>
                    <a:lnTo>
                      <a:pt x="0" y="7"/>
                    </a:lnTo>
                    <a:lnTo>
                      <a:pt x="0" y="6"/>
                    </a:lnTo>
                    <a:lnTo>
                      <a:pt x="0" y="7"/>
                    </a:lnTo>
                    <a:lnTo>
                      <a:pt x="0" y="6"/>
                    </a:lnTo>
                    <a:lnTo>
                      <a:pt x="0" y="7"/>
                    </a:lnTo>
                    <a:lnTo>
                      <a:pt x="0" y="7"/>
                    </a:lnTo>
                    <a:lnTo>
                      <a:pt x="0" y="8"/>
                    </a:lnTo>
                    <a:lnTo>
                      <a:pt x="0" y="8"/>
                    </a:lnTo>
                    <a:lnTo>
                      <a:pt x="0" y="9"/>
                    </a:lnTo>
                    <a:lnTo>
                      <a:pt x="0" y="10"/>
                    </a:lnTo>
                    <a:lnTo>
                      <a:pt x="0" y="10"/>
                    </a:lnTo>
                    <a:lnTo>
                      <a:pt x="0" y="10"/>
                    </a:lnTo>
                    <a:lnTo>
                      <a:pt x="0" y="11"/>
                    </a:lnTo>
                    <a:lnTo>
                      <a:pt x="0" y="11"/>
                    </a:lnTo>
                    <a:lnTo>
                      <a:pt x="0" y="10"/>
                    </a:lnTo>
                    <a:lnTo>
                      <a:pt x="0" y="11"/>
                    </a:lnTo>
                    <a:lnTo>
                      <a:pt x="0" y="11"/>
                    </a:lnTo>
                    <a:lnTo>
                      <a:pt x="0" y="11"/>
                    </a:lnTo>
                    <a:lnTo>
                      <a:pt x="0" y="11"/>
                    </a:lnTo>
                    <a:lnTo>
                      <a:pt x="0" y="11"/>
                    </a:lnTo>
                    <a:lnTo>
                      <a:pt x="0" y="11"/>
                    </a:lnTo>
                    <a:lnTo>
                      <a:pt x="0" y="12"/>
                    </a:lnTo>
                    <a:lnTo>
                      <a:pt x="0" y="12"/>
                    </a:lnTo>
                    <a:lnTo>
                      <a:pt x="0" y="12"/>
                    </a:lnTo>
                    <a:lnTo>
                      <a:pt x="0" y="13"/>
                    </a:lnTo>
                    <a:lnTo>
                      <a:pt x="0" y="12"/>
                    </a:lnTo>
                    <a:lnTo>
                      <a:pt x="0" y="13"/>
                    </a:lnTo>
                    <a:lnTo>
                      <a:pt x="0" y="14"/>
                    </a:lnTo>
                    <a:lnTo>
                      <a:pt x="0" y="13"/>
                    </a:lnTo>
                    <a:lnTo>
                      <a:pt x="0" y="12"/>
                    </a:lnTo>
                    <a:lnTo>
                      <a:pt x="0" y="11"/>
                    </a:lnTo>
                    <a:lnTo>
                      <a:pt x="0" y="12"/>
                    </a:lnTo>
                    <a:lnTo>
                      <a:pt x="0" y="12"/>
                    </a:lnTo>
                    <a:lnTo>
                      <a:pt x="0" y="12"/>
                    </a:lnTo>
                    <a:lnTo>
                      <a:pt x="0" y="12"/>
                    </a:lnTo>
                    <a:lnTo>
                      <a:pt x="0" y="12"/>
                    </a:lnTo>
                    <a:lnTo>
                      <a:pt x="0" y="13"/>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1"/>
                    </a:lnTo>
                    <a:lnTo>
                      <a:pt x="0" y="12"/>
                    </a:lnTo>
                    <a:lnTo>
                      <a:pt x="0" y="12"/>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1"/>
                    </a:lnTo>
                    <a:lnTo>
                      <a:pt x="0" y="11"/>
                    </a:lnTo>
                    <a:lnTo>
                      <a:pt x="0" y="10"/>
                    </a:lnTo>
                    <a:lnTo>
                      <a:pt x="0" y="10"/>
                    </a:lnTo>
                    <a:lnTo>
                      <a:pt x="0" y="11"/>
                    </a:lnTo>
                    <a:lnTo>
                      <a:pt x="0" y="10"/>
                    </a:lnTo>
                    <a:lnTo>
                      <a:pt x="0" y="10"/>
                    </a:lnTo>
                    <a:lnTo>
                      <a:pt x="0" y="10"/>
                    </a:lnTo>
                    <a:lnTo>
                      <a:pt x="0" y="10"/>
                    </a:lnTo>
                    <a:lnTo>
                      <a:pt x="0" y="9"/>
                    </a:lnTo>
                    <a:lnTo>
                      <a:pt x="0" y="10"/>
                    </a:lnTo>
                    <a:lnTo>
                      <a:pt x="0" y="9"/>
                    </a:lnTo>
                    <a:lnTo>
                      <a:pt x="0" y="9"/>
                    </a:lnTo>
                    <a:lnTo>
                      <a:pt x="0" y="9"/>
                    </a:lnTo>
                    <a:lnTo>
                      <a:pt x="0" y="10"/>
                    </a:lnTo>
                    <a:lnTo>
                      <a:pt x="0" y="10"/>
                    </a:lnTo>
                    <a:lnTo>
                      <a:pt x="0" y="9"/>
                    </a:lnTo>
                    <a:lnTo>
                      <a:pt x="0" y="10"/>
                    </a:lnTo>
                    <a:lnTo>
                      <a:pt x="0" y="10"/>
                    </a:lnTo>
                    <a:lnTo>
                      <a:pt x="0" y="10"/>
                    </a:lnTo>
                    <a:lnTo>
                      <a:pt x="0" y="11"/>
                    </a:lnTo>
                    <a:lnTo>
                      <a:pt x="0" y="11"/>
                    </a:lnTo>
                    <a:lnTo>
                      <a:pt x="0" y="11"/>
                    </a:lnTo>
                    <a:lnTo>
                      <a:pt x="0" y="12"/>
                    </a:lnTo>
                    <a:lnTo>
                      <a:pt x="0" y="12"/>
                    </a:lnTo>
                    <a:lnTo>
                      <a:pt x="0" y="11"/>
                    </a:lnTo>
                    <a:lnTo>
                      <a:pt x="0" y="12"/>
                    </a:lnTo>
                    <a:lnTo>
                      <a:pt x="0" y="12"/>
                    </a:lnTo>
                    <a:lnTo>
                      <a:pt x="0" y="13"/>
                    </a:lnTo>
                    <a:lnTo>
                      <a:pt x="0" y="12"/>
                    </a:lnTo>
                    <a:lnTo>
                      <a:pt x="0" y="11"/>
                    </a:lnTo>
                    <a:lnTo>
                      <a:pt x="0" y="12"/>
                    </a:lnTo>
                    <a:lnTo>
                      <a:pt x="0" y="11"/>
                    </a:lnTo>
                    <a:lnTo>
                      <a:pt x="0" y="12"/>
                    </a:lnTo>
                    <a:lnTo>
                      <a:pt x="0" y="11"/>
                    </a:lnTo>
                    <a:lnTo>
                      <a:pt x="0" y="12"/>
                    </a:lnTo>
                    <a:lnTo>
                      <a:pt x="0" y="12"/>
                    </a:lnTo>
                    <a:lnTo>
                      <a:pt x="0" y="11"/>
                    </a:lnTo>
                    <a:lnTo>
                      <a:pt x="0" y="11"/>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4"/>
                    </a:lnTo>
                    <a:lnTo>
                      <a:pt x="0" y="14"/>
                    </a:lnTo>
                    <a:lnTo>
                      <a:pt x="0" y="14"/>
                    </a:lnTo>
                    <a:lnTo>
                      <a:pt x="0" y="15"/>
                    </a:lnTo>
                    <a:lnTo>
                      <a:pt x="0" y="15"/>
                    </a:lnTo>
                    <a:lnTo>
                      <a:pt x="0" y="16"/>
                    </a:lnTo>
                    <a:lnTo>
                      <a:pt x="0" y="15"/>
                    </a:lnTo>
                    <a:lnTo>
                      <a:pt x="0" y="16"/>
                    </a:lnTo>
                    <a:lnTo>
                      <a:pt x="0" y="17"/>
                    </a:lnTo>
                    <a:lnTo>
                      <a:pt x="0" y="16"/>
                    </a:lnTo>
                    <a:lnTo>
                      <a:pt x="0" y="16"/>
                    </a:lnTo>
                    <a:lnTo>
                      <a:pt x="0" y="16"/>
                    </a:lnTo>
                    <a:lnTo>
                      <a:pt x="0" y="16"/>
                    </a:lnTo>
                    <a:lnTo>
                      <a:pt x="0" y="16"/>
                    </a:lnTo>
                    <a:lnTo>
                      <a:pt x="0" y="16"/>
                    </a:lnTo>
                    <a:lnTo>
                      <a:pt x="0" y="15"/>
                    </a:lnTo>
                    <a:lnTo>
                      <a:pt x="0" y="15"/>
                    </a:lnTo>
                    <a:lnTo>
                      <a:pt x="0" y="14"/>
                    </a:lnTo>
                    <a:lnTo>
                      <a:pt x="0" y="15"/>
                    </a:lnTo>
                    <a:lnTo>
                      <a:pt x="0" y="14"/>
                    </a:lnTo>
                    <a:lnTo>
                      <a:pt x="0" y="14"/>
                    </a:lnTo>
                    <a:lnTo>
                      <a:pt x="0" y="15"/>
                    </a:lnTo>
                    <a:lnTo>
                      <a:pt x="0" y="15"/>
                    </a:lnTo>
                    <a:lnTo>
                      <a:pt x="0" y="15"/>
                    </a:lnTo>
                    <a:lnTo>
                      <a:pt x="0" y="15"/>
                    </a:lnTo>
                    <a:lnTo>
                      <a:pt x="0" y="16"/>
                    </a:lnTo>
                    <a:lnTo>
                      <a:pt x="0" y="15"/>
                    </a:lnTo>
                    <a:lnTo>
                      <a:pt x="0" y="16"/>
                    </a:lnTo>
                    <a:lnTo>
                      <a:pt x="0" y="16"/>
                    </a:lnTo>
                    <a:lnTo>
                      <a:pt x="0" y="16"/>
                    </a:lnTo>
                    <a:lnTo>
                      <a:pt x="0" y="16"/>
                    </a:lnTo>
                    <a:lnTo>
                      <a:pt x="0" y="16"/>
                    </a:lnTo>
                    <a:lnTo>
                      <a:pt x="0" y="16"/>
                    </a:lnTo>
                    <a:lnTo>
                      <a:pt x="0" y="16"/>
                    </a:lnTo>
                    <a:lnTo>
                      <a:pt x="0" y="15"/>
                    </a:lnTo>
                    <a:lnTo>
                      <a:pt x="0" y="16"/>
                    </a:lnTo>
                    <a:lnTo>
                      <a:pt x="0" y="15"/>
                    </a:lnTo>
                    <a:lnTo>
                      <a:pt x="0" y="16"/>
                    </a:lnTo>
                    <a:lnTo>
                      <a:pt x="0" y="15"/>
                    </a:lnTo>
                    <a:lnTo>
                      <a:pt x="0" y="16"/>
                    </a:lnTo>
                    <a:lnTo>
                      <a:pt x="0" y="15"/>
                    </a:lnTo>
                    <a:lnTo>
                      <a:pt x="0" y="15"/>
                    </a:lnTo>
                    <a:lnTo>
                      <a:pt x="0" y="15"/>
                    </a:lnTo>
                    <a:lnTo>
                      <a:pt x="0" y="15"/>
                    </a:lnTo>
                    <a:lnTo>
                      <a:pt x="0" y="15"/>
                    </a:lnTo>
                    <a:lnTo>
                      <a:pt x="0" y="15"/>
                    </a:lnTo>
                    <a:lnTo>
                      <a:pt x="0" y="15"/>
                    </a:lnTo>
                    <a:lnTo>
                      <a:pt x="0" y="15"/>
                    </a:lnTo>
                    <a:lnTo>
                      <a:pt x="0" y="16"/>
                    </a:lnTo>
                    <a:lnTo>
                      <a:pt x="0" y="16"/>
                    </a:lnTo>
                    <a:lnTo>
                      <a:pt x="0" y="16"/>
                    </a:lnTo>
                    <a:lnTo>
                      <a:pt x="0" y="16"/>
                    </a:lnTo>
                    <a:lnTo>
                      <a:pt x="0" y="15"/>
                    </a:lnTo>
                    <a:lnTo>
                      <a:pt x="0" y="16"/>
                    </a:lnTo>
                    <a:lnTo>
                      <a:pt x="0" y="16"/>
                    </a:lnTo>
                    <a:lnTo>
                      <a:pt x="0" y="15"/>
                    </a:lnTo>
                    <a:lnTo>
                      <a:pt x="0" y="15"/>
                    </a:lnTo>
                    <a:lnTo>
                      <a:pt x="0" y="14"/>
                    </a:lnTo>
                    <a:lnTo>
                      <a:pt x="0" y="14"/>
                    </a:lnTo>
                    <a:lnTo>
                      <a:pt x="0" y="14"/>
                    </a:lnTo>
                    <a:lnTo>
                      <a:pt x="0" y="14"/>
                    </a:lnTo>
                    <a:lnTo>
                      <a:pt x="0" y="13"/>
                    </a:lnTo>
                    <a:lnTo>
                      <a:pt x="0" y="14"/>
                    </a:lnTo>
                    <a:lnTo>
                      <a:pt x="0" y="15"/>
                    </a:lnTo>
                    <a:lnTo>
                      <a:pt x="0" y="15"/>
                    </a:lnTo>
                    <a:lnTo>
                      <a:pt x="0" y="15"/>
                    </a:lnTo>
                    <a:lnTo>
                      <a:pt x="0" y="15"/>
                    </a:lnTo>
                    <a:lnTo>
                      <a:pt x="0" y="15"/>
                    </a:lnTo>
                    <a:lnTo>
                      <a:pt x="0" y="16"/>
                    </a:lnTo>
                    <a:lnTo>
                      <a:pt x="0" y="16"/>
                    </a:lnTo>
                    <a:lnTo>
                      <a:pt x="0" y="16"/>
                    </a:lnTo>
                    <a:lnTo>
                      <a:pt x="0" y="16"/>
                    </a:lnTo>
                    <a:lnTo>
                      <a:pt x="0" y="17"/>
                    </a:lnTo>
                    <a:lnTo>
                      <a:pt x="0" y="16"/>
                    </a:lnTo>
                    <a:lnTo>
                      <a:pt x="0" y="16"/>
                    </a:lnTo>
                    <a:lnTo>
                      <a:pt x="0" y="16"/>
                    </a:lnTo>
                    <a:lnTo>
                      <a:pt x="0" y="17"/>
                    </a:lnTo>
                    <a:lnTo>
                      <a:pt x="0" y="18"/>
                    </a:lnTo>
                    <a:lnTo>
                      <a:pt x="0" y="17"/>
                    </a:lnTo>
                    <a:lnTo>
                      <a:pt x="0" y="18"/>
                    </a:lnTo>
                    <a:lnTo>
                      <a:pt x="0" y="17"/>
                    </a:lnTo>
                    <a:lnTo>
                      <a:pt x="0" y="18"/>
                    </a:lnTo>
                    <a:lnTo>
                      <a:pt x="0" y="18"/>
                    </a:lnTo>
                    <a:lnTo>
                      <a:pt x="0" y="18"/>
                    </a:lnTo>
                    <a:lnTo>
                      <a:pt x="0" y="18"/>
                    </a:lnTo>
                    <a:lnTo>
                      <a:pt x="0" y="18"/>
                    </a:lnTo>
                    <a:lnTo>
                      <a:pt x="0" y="18"/>
                    </a:lnTo>
                    <a:lnTo>
                      <a:pt x="0" y="18"/>
                    </a:lnTo>
                    <a:lnTo>
                      <a:pt x="0" y="17"/>
                    </a:lnTo>
                    <a:lnTo>
                      <a:pt x="0" y="17"/>
                    </a:lnTo>
                    <a:lnTo>
                      <a:pt x="0" y="16"/>
                    </a:lnTo>
                    <a:lnTo>
                      <a:pt x="0" y="17"/>
                    </a:lnTo>
                    <a:lnTo>
                      <a:pt x="0" y="16"/>
                    </a:lnTo>
                    <a:lnTo>
                      <a:pt x="0" y="17"/>
                    </a:lnTo>
                    <a:lnTo>
                      <a:pt x="0" y="16"/>
                    </a:lnTo>
                    <a:lnTo>
                      <a:pt x="0" y="17"/>
                    </a:lnTo>
                    <a:lnTo>
                      <a:pt x="0" y="16"/>
                    </a:lnTo>
                    <a:lnTo>
                      <a:pt x="0" y="17"/>
                    </a:lnTo>
                    <a:lnTo>
                      <a:pt x="0" y="18"/>
                    </a:lnTo>
                    <a:lnTo>
                      <a:pt x="0" y="17"/>
                    </a:lnTo>
                    <a:lnTo>
                      <a:pt x="0" y="18"/>
                    </a:lnTo>
                    <a:lnTo>
                      <a:pt x="0" y="17"/>
                    </a:lnTo>
                    <a:lnTo>
                      <a:pt x="0" y="17"/>
                    </a:lnTo>
                    <a:lnTo>
                      <a:pt x="0" y="16"/>
                    </a:lnTo>
                    <a:lnTo>
                      <a:pt x="0" y="16"/>
                    </a:lnTo>
                    <a:lnTo>
                      <a:pt x="0" y="15"/>
                    </a:lnTo>
                    <a:lnTo>
                      <a:pt x="0" y="16"/>
                    </a:lnTo>
                    <a:lnTo>
                      <a:pt x="0" y="15"/>
                    </a:lnTo>
                    <a:lnTo>
                      <a:pt x="0" y="16"/>
                    </a:lnTo>
                    <a:lnTo>
                      <a:pt x="0" y="16"/>
                    </a:lnTo>
                    <a:lnTo>
                      <a:pt x="0" y="15"/>
                    </a:lnTo>
                    <a:lnTo>
                      <a:pt x="0" y="16"/>
                    </a:lnTo>
                    <a:lnTo>
                      <a:pt x="0" y="15"/>
                    </a:lnTo>
                    <a:lnTo>
                      <a:pt x="0" y="16"/>
                    </a:lnTo>
                    <a:lnTo>
                      <a:pt x="0" y="15"/>
                    </a:lnTo>
                    <a:lnTo>
                      <a:pt x="0" y="15"/>
                    </a:lnTo>
                    <a:lnTo>
                      <a:pt x="0" y="16"/>
                    </a:lnTo>
                    <a:lnTo>
                      <a:pt x="0" y="16"/>
                    </a:lnTo>
                    <a:lnTo>
                      <a:pt x="0" y="15"/>
                    </a:lnTo>
                    <a:lnTo>
                      <a:pt x="0" y="14"/>
                    </a:lnTo>
                    <a:lnTo>
                      <a:pt x="0" y="15"/>
                    </a:lnTo>
                    <a:lnTo>
                      <a:pt x="0" y="14"/>
                    </a:lnTo>
                    <a:lnTo>
                      <a:pt x="0" y="15"/>
                    </a:lnTo>
                    <a:lnTo>
                      <a:pt x="0" y="15"/>
                    </a:lnTo>
                    <a:lnTo>
                      <a:pt x="0" y="15"/>
                    </a:lnTo>
                    <a:lnTo>
                      <a:pt x="0" y="14"/>
                    </a:lnTo>
                    <a:lnTo>
                      <a:pt x="0" y="14"/>
                    </a:lnTo>
                    <a:lnTo>
                      <a:pt x="0" y="14"/>
                    </a:lnTo>
                    <a:lnTo>
                      <a:pt x="0" y="14"/>
                    </a:lnTo>
                    <a:lnTo>
                      <a:pt x="0" y="14"/>
                    </a:lnTo>
                    <a:lnTo>
                      <a:pt x="0" y="14"/>
                    </a:lnTo>
                    <a:lnTo>
                      <a:pt x="0" y="13"/>
                    </a:lnTo>
                    <a:lnTo>
                      <a:pt x="0" y="14"/>
                    </a:lnTo>
                    <a:lnTo>
                      <a:pt x="0" y="13"/>
                    </a:lnTo>
                    <a:lnTo>
                      <a:pt x="0" y="14"/>
                    </a:lnTo>
                    <a:lnTo>
                      <a:pt x="0" y="13"/>
                    </a:lnTo>
                    <a:lnTo>
                      <a:pt x="0" y="14"/>
                    </a:lnTo>
                    <a:lnTo>
                      <a:pt x="0" y="13"/>
                    </a:lnTo>
                    <a:lnTo>
                      <a:pt x="0" y="14"/>
                    </a:lnTo>
                    <a:lnTo>
                      <a:pt x="0" y="14"/>
                    </a:lnTo>
                    <a:lnTo>
                      <a:pt x="0" y="13"/>
                    </a:lnTo>
                    <a:lnTo>
                      <a:pt x="0" y="14"/>
                    </a:lnTo>
                    <a:lnTo>
                      <a:pt x="0" y="13"/>
                    </a:lnTo>
                    <a:lnTo>
                      <a:pt x="0" y="14"/>
                    </a:lnTo>
                    <a:lnTo>
                      <a:pt x="0" y="14"/>
                    </a:lnTo>
                    <a:lnTo>
                      <a:pt x="0" y="14"/>
                    </a:lnTo>
                    <a:lnTo>
                      <a:pt x="0" y="14"/>
                    </a:lnTo>
                    <a:lnTo>
                      <a:pt x="0" y="14"/>
                    </a:lnTo>
                    <a:lnTo>
                      <a:pt x="0" y="13"/>
                    </a:lnTo>
                    <a:lnTo>
                      <a:pt x="0" y="13"/>
                    </a:lnTo>
                    <a:lnTo>
                      <a:pt x="0" y="13"/>
                    </a:lnTo>
                    <a:lnTo>
                      <a:pt x="0" y="12"/>
                    </a:lnTo>
                    <a:lnTo>
                      <a:pt x="0" y="13"/>
                    </a:lnTo>
                    <a:lnTo>
                      <a:pt x="0" y="13"/>
                    </a:lnTo>
                    <a:lnTo>
                      <a:pt x="0" y="13"/>
                    </a:lnTo>
                    <a:lnTo>
                      <a:pt x="0" y="12"/>
                    </a:lnTo>
                    <a:lnTo>
                      <a:pt x="0" y="13"/>
                    </a:lnTo>
                    <a:lnTo>
                      <a:pt x="0" y="12"/>
                    </a:lnTo>
                    <a:lnTo>
                      <a:pt x="0" y="12"/>
                    </a:lnTo>
                    <a:lnTo>
                      <a:pt x="0" y="13"/>
                    </a:lnTo>
                    <a:lnTo>
                      <a:pt x="0" y="12"/>
                    </a:lnTo>
                    <a:lnTo>
                      <a:pt x="0" y="13"/>
                    </a:lnTo>
                    <a:lnTo>
                      <a:pt x="0" y="13"/>
                    </a:lnTo>
                    <a:lnTo>
                      <a:pt x="0" y="13"/>
                    </a:lnTo>
                    <a:lnTo>
                      <a:pt x="0" y="13"/>
                    </a:lnTo>
                    <a:lnTo>
                      <a:pt x="0" y="13"/>
                    </a:lnTo>
                    <a:lnTo>
                      <a:pt x="0" y="14"/>
                    </a:lnTo>
                    <a:lnTo>
                      <a:pt x="0" y="14"/>
                    </a:lnTo>
                    <a:lnTo>
                      <a:pt x="0" y="14"/>
                    </a:lnTo>
                    <a:lnTo>
                      <a:pt x="0" y="14"/>
                    </a:lnTo>
                    <a:lnTo>
                      <a:pt x="0" y="15"/>
                    </a:lnTo>
                    <a:lnTo>
                      <a:pt x="0" y="14"/>
                    </a:lnTo>
                    <a:lnTo>
                      <a:pt x="0" y="15"/>
                    </a:lnTo>
                    <a:lnTo>
                      <a:pt x="0" y="15"/>
                    </a:lnTo>
                    <a:lnTo>
                      <a:pt x="0" y="14"/>
                    </a:lnTo>
                    <a:lnTo>
                      <a:pt x="0" y="14"/>
                    </a:lnTo>
                    <a:lnTo>
                      <a:pt x="0" y="14"/>
                    </a:lnTo>
                    <a:lnTo>
                      <a:pt x="0" y="14"/>
                    </a:lnTo>
                    <a:lnTo>
                      <a:pt x="0" y="14"/>
                    </a:lnTo>
                    <a:lnTo>
                      <a:pt x="0" y="14"/>
                    </a:lnTo>
                    <a:lnTo>
                      <a:pt x="0" y="15"/>
                    </a:lnTo>
                    <a:lnTo>
                      <a:pt x="0" y="14"/>
                    </a:lnTo>
                    <a:lnTo>
                      <a:pt x="0" y="14"/>
                    </a:lnTo>
                    <a:lnTo>
                      <a:pt x="0" y="15"/>
                    </a:lnTo>
                    <a:lnTo>
                      <a:pt x="0" y="15"/>
                    </a:lnTo>
                    <a:lnTo>
                      <a:pt x="0" y="14"/>
                    </a:lnTo>
                    <a:lnTo>
                      <a:pt x="0" y="15"/>
                    </a:lnTo>
                    <a:lnTo>
                      <a:pt x="0" y="15"/>
                    </a:lnTo>
                    <a:lnTo>
                      <a:pt x="0" y="15"/>
                    </a:lnTo>
                    <a:lnTo>
                      <a:pt x="0" y="15"/>
                    </a:lnTo>
                    <a:lnTo>
                      <a:pt x="0" y="16"/>
                    </a:lnTo>
                    <a:lnTo>
                      <a:pt x="0" y="16"/>
                    </a:lnTo>
                    <a:lnTo>
                      <a:pt x="0" y="16"/>
                    </a:lnTo>
                    <a:lnTo>
                      <a:pt x="0" y="16"/>
                    </a:lnTo>
                    <a:lnTo>
                      <a:pt x="0" y="16"/>
                    </a:lnTo>
                    <a:lnTo>
                      <a:pt x="0" y="17"/>
                    </a:lnTo>
                    <a:lnTo>
                      <a:pt x="0" y="16"/>
                    </a:lnTo>
                    <a:lnTo>
                      <a:pt x="0" y="17"/>
                    </a:lnTo>
                    <a:lnTo>
                      <a:pt x="0" y="17"/>
                    </a:lnTo>
                    <a:lnTo>
                      <a:pt x="0" y="18"/>
                    </a:lnTo>
                    <a:lnTo>
                      <a:pt x="0" y="17"/>
                    </a:lnTo>
                    <a:lnTo>
                      <a:pt x="0" y="18"/>
                    </a:lnTo>
                    <a:lnTo>
                      <a:pt x="0" y="17"/>
                    </a:lnTo>
                    <a:lnTo>
                      <a:pt x="0" y="16"/>
                    </a:lnTo>
                    <a:lnTo>
                      <a:pt x="0" y="17"/>
                    </a:lnTo>
                    <a:lnTo>
                      <a:pt x="0" y="16"/>
                    </a:lnTo>
                    <a:lnTo>
                      <a:pt x="0" y="16"/>
                    </a:lnTo>
                    <a:lnTo>
                      <a:pt x="0" y="16"/>
                    </a:lnTo>
                    <a:lnTo>
                      <a:pt x="0" y="16"/>
                    </a:lnTo>
                    <a:lnTo>
                      <a:pt x="0" y="17"/>
                    </a:lnTo>
                    <a:lnTo>
                      <a:pt x="0" y="17"/>
                    </a:lnTo>
                    <a:lnTo>
                      <a:pt x="0" y="17"/>
                    </a:lnTo>
                    <a:lnTo>
                      <a:pt x="0" y="18"/>
                    </a:lnTo>
                    <a:lnTo>
                      <a:pt x="0" y="12"/>
                    </a:lnTo>
                    <a:lnTo>
                      <a:pt x="0" y="16"/>
                    </a:lnTo>
                    <a:lnTo>
                      <a:pt x="0" y="19"/>
                    </a:lnTo>
                    <a:lnTo>
                      <a:pt x="0" y="21"/>
                    </a:lnTo>
                    <a:lnTo>
                      <a:pt x="0" y="22"/>
                    </a:lnTo>
                    <a:lnTo>
                      <a:pt x="0" y="23"/>
                    </a:lnTo>
                    <a:lnTo>
                      <a:pt x="0" y="24"/>
                    </a:lnTo>
                    <a:lnTo>
                      <a:pt x="0" y="25"/>
                    </a:lnTo>
                    <a:lnTo>
                      <a:pt x="0" y="25"/>
                    </a:lnTo>
                    <a:lnTo>
                      <a:pt x="0" y="26"/>
                    </a:lnTo>
                    <a:lnTo>
                      <a:pt x="0" y="27"/>
                    </a:lnTo>
                    <a:lnTo>
                      <a:pt x="0" y="29"/>
                    </a:lnTo>
                    <a:lnTo>
                      <a:pt x="0" y="29"/>
                    </a:lnTo>
                    <a:lnTo>
                      <a:pt x="0" y="30"/>
                    </a:lnTo>
                    <a:lnTo>
                      <a:pt x="0" y="30"/>
                    </a:lnTo>
                    <a:lnTo>
                      <a:pt x="0" y="31"/>
                    </a:lnTo>
                    <a:lnTo>
                      <a:pt x="0" y="32"/>
                    </a:lnTo>
                    <a:lnTo>
                      <a:pt x="0" y="33"/>
                    </a:lnTo>
                    <a:lnTo>
                      <a:pt x="0" y="34"/>
                    </a:lnTo>
                    <a:lnTo>
                      <a:pt x="0" y="34"/>
                    </a:lnTo>
                    <a:lnTo>
                      <a:pt x="0" y="35"/>
                    </a:lnTo>
                    <a:lnTo>
                      <a:pt x="0" y="36"/>
                    </a:lnTo>
                    <a:lnTo>
                      <a:pt x="0" y="37"/>
                    </a:lnTo>
                    <a:lnTo>
                      <a:pt x="0" y="37"/>
                    </a:lnTo>
                    <a:lnTo>
                      <a:pt x="0" y="38"/>
                    </a:lnTo>
                    <a:lnTo>
                      <a:pt x="0" y="39"/>
                    </a:lnTo>
                    <a:lnTo>
                      <a:pt x="0" y="39"/>
                    </a:lnTo>
                    <a:lnTo>
                      <a:pt x="0" y="39"/>
                    </a:lnTo>
                    <a:lnTo>
                      <a:pt x="0" y="40"/>
                    </a:lnTo>
                    <a:lnTo>
                      <a:pt x="0" y="40"/>
                    </a:lnTo>
                    <a:lnTo>
                      <a:pt x="0" y="41"/>
                    </a:lnTo>
                    <a:lnTo>
                      <a:pt x="0" y="41"/>
                    </a:lnTo>
                    <a:lnTo>
                      <a:pt x="0" y="42"/>
                    </a:lnTo>
                    <a:lnTo>
                      <a:pt x="0" y="42"/>
                    </a:lnTo>
                    <a:lnTo>
                      <a:pt x="0" y="43"/>
                    </a:lnTo>
                    <a:lnTo>
                      <a:pt x="0" y="43"/>
                    </a:lnTo>
                    <a:lnTo>
                      <a:pt x="0" y="43"/>
                    </a:lnTo>
                    <a:lnTo>
                      <a:pt x="0" y="44"/>
                    </a:lnTo>
                    <a:lnTo>
                      <a:pt x="0" y="45"/>
                    </a:lnTo>
                    <a:lnTo>
                      <a:pt x="0" y="45"/>
                    </a:lnTo>
                    <a:lnTo>
                      <a:pt x="0" y="46"/>
                    </a:lnTo>
                    <a:lnTo>
                      <a:pt x="0" y="47"/>
                    </a:lnTo>
                    <a:lnTo>
                      <a:pt x="0" y="48"/>
                    </a:lnTo>
                    <a:lnTo>
                      <a:pt x="0" y="48"/>
                    </a:lnTo>
                    <a:lnTo>
                      <a:pt x="0" y="49"/>
                    </a:lnTo>
                    <a:lnTo>
                      <a:pt x="0" y="49"/>
                    </a:lnTo>
                    <a:lnTo>
                      <a:pt x="0" y="50"/>
                    </a:lnTo>
                    <a:lnTo>
                      <a:pt x="0" y="50"/>
                    </a:lnTo>
                    <a:lnTo>
                      <a:pt x="0" y="51"/>
                    </a:lnTo>
                    <a:lnTo>
                      <a:pt x="0" y="51"/>
                    </a:lnTo>
                    <a:lnTo>
                      <a:pt x="0" y="51"/>
                    </a:lnTo>
                    <a:lnTo>
                      <a:pt x="0" y="52"/>
                    </a:lnTo>
                    <a:lnTo>
                      <a:pt x="0" y="52"/>
                    </a:lnTo>
                    <a:lnTo>
                      <a:pt x="0" y="53"/>
                    </a:lnTo>
                    <a:lnTo>
                      <a:pt x="0" y="53"/>
                    </a:lnTo>
                    <a:lnTo>
                      <a:pt x="0" y="53"/>
                    </a:lnTo>
                    <a:lnTo>
                      <a:pt x="0" y="53"/>
                    </a:lnTo>
                    <a:lnTo>
                      <a:pt x="0" y="54"/>
                    </a:lnTo>
                    <a:lnTo>
                      <a:pt x="0" y="54"/>
                    </a:lnTo>
                    <a:lnTo>
                      <a:pt x="0" y="55"/>
                    </a:lnTo>
                    <a:lnTo>
                      <a:pt x="0" y="54"/>
                    </a:lnTo>
                    <a:lnTo>
                      <a:pt x="0" y="55"/>
                    </a:lnTo>
                    <a:lnTo>
                      <a:pt x="0" y="55"/>
                    </a:lnTo>
                    <a:lnTo>
                      <a:pt x="0" y="55"/>
                    </a:lnTo>
                    <a:lnTo>
                      <a:pt x="0" y="55"/>
                    </a:lnTo>
                    <a:lnTo>
                      <a:pt x="0" y="56"/>
                    </a:lnTo>
                    <a:lnTo>
                      <a:pt x="0" y="56"/>
                    </a:lnTo>
                    <a:lnTo>
                      <a:pt x="0" y="56"/>
                    </a:lnTo>
                    <a:lnTo>
                      <a:pt x="0" y="56"/>
                    </a:lnTo>
                    <a:lnTo>
                      <a:pt x="0" y="56"/>
                    </a:lnTo>
                    <a:lnTo>
                      <a:pt x="0" y="56"/>
                    </a:lnTo>
                    <a:lnTo>
                      <a:pt x="0" y="56"/>
                    </a:lnTo>
                    <a:lnTo>
                      <a:pt x="0" y="57"/>
                    </a:lnTo>
                    <a:lnTo>
                      <a:pt x="0" y="57"/>
                    </a:lnTo>
                    <a:lnTo>
                      <a:pt x="0" y="56"/>
                    </a:lnTo>
                    <a:lnTo>
                      <a:pt x="0" y="56"/>
                    </a:lnTo>
                    <a:lnTo>
                      <a:pt x="0" y="56"/>
                    </a:lnTo>
                    <a:lnTo>
                      <a:pt x="0" y="55"/>
                    </a:lnTo>
                    <a:lnTo>
                      <a:pt x="0" y="55"/>
                    </a:lnTo>
                    <a:lnTo>
                      <a:pt x="0" y="54"/>
                    </a:lnTo>
                    <a:lnTo>
                      <a:pt x="0" y="54"/>
                    </a:lnTo>
                    <a:lnTo>
                      <a:pt x="0" y="53"/>
                    </a:lnTo>
                    <a:lnTo>
                      <a:pt x="0" y="54"/>
                    </a:lnTo>
                    <a:lnTo>
                      <a:pt x="0" y="54"/>
                    </a:lnTo>
                    <a:lnTo>
                      <a:pt x="0" y="54"/>
                    </a:lnTo>
                    <a:lnTo>
                      <a:pt x="0" y="54"/>
                    </a:lnTo>
                    <a:lnTo>
                      <a:pt x="0" y="54"/>
                    </a:lnTo>
                    <a:lnTo>
                      <a:pt x="0" y="54"/>
                    </a:lnTo>
                    <a:lnTo>
                      <a:pt x="0" y="54"/>
                    </a:lnTo>
                    <a:lnTo>
                      <a:pt x="0" y="54"/>
                    </a:lnTo>
                    <a:lnTo>
                      <a:pt x="0" y="55"/>
                    </a:lnTo>
                    <a:lnTo>
                      <a:pt x="0" y="55"/>
                    </a:lnTo>
                    <a:lnTo>
                      <a:pt x="0" y="55"/>
                    </a:lnTo>
                    <a:lnTo>
                      <a:pt x="0" y="55"/>
                    </a:lnTo>
                    <a:lnTo>
                      <a:pt x="0" y="54"/>
                    </a:lnTo>
                    <a:lnTo>
                      <a:pt x="0" y="55"/>
                    </a:lnTo>
                    <a:lnTo>
                      <a:pt x="0" y="55"/>
                    </a:lnTo>
                    <a:lnTo>
                      <a:pt x="0" y="55"/>
                    </a:lnTo>
                    <a:lnTo>
                      <a:pt x="0" y="56"/>
                    </a:lnTo>
                    <a:lnTo>
                      <a:pt x="0" y="57"/>
                    </a:lnTo>
                    <a:lnTo>
                      <a:pt x="0" y="57"/>
                    </a:lnTo>
                    <a:lnTo>
                      <a:pt x="0" y="58"/>
                    </a:lnTo>
                    <a:lnTo>
                      <a:pt x="0" y="58"/>
                    </a:lnTo>
                    <a:lnTo>
                      <a:pt x="0" y="59"/>
                    </a:lnTo>
                    <a:lnTo>
                      <a:pt x="0" y="59"/>
                    </a:lnTo>
                    <a:lnTo>
                      <a:pt x="0" y="59"/>
                    </a:lnTo>
                    <a:lnTo>
                      <a:pt x="0" y="60"/>
                    </a:lnTo>
                    <a:lnTo>
                      <a:pt x="0" y="60"/>
                    </a:lnTo>
                    <a:lnTo>
                      <a:pt x="0" y="61"/>
                    </a:lnTo>
                    <a:lnTo>
                      <a:pt x="0" y="61"/>
                    </a:lnTo>
                    <a:lnTo>
                      <a:pt x="0" y="61"/>
                    </a:lnTo>
                    <a:lnTo>
                      <a:pt x="0" y="62"/>
                    </a:lnTo>
                    <a:lnTo>
                      <a:pt x="0" y="61"/>
                    </a:lnTo>
                    <a:lnTo>
                      <a:pt x="0" y="61"/>
                    </a:lnTo>
                    <a:lnTo>
                      <a:pt x="0" y="62"/>
                    </a:lnTo>
                    <a:lnTo>
                      <a:pt x="0" y="62"/>
                    </a:lnTo>
                    <a:lnTo>
                      <a:pt x="0" y="62"/>
                    </a:lnTo>
                    <a:lnTo>
                      <a:pt x="0" y="62"/>
                    </a:lnTo>
                    <a:lnTo>
                      <a:pt x="0" y="62"/>
                    </a:lnTo>
                    <a:lnTo>
                      <a:pt x="0" y="62"/>
                    </a:lnTo>
                    <a:lnTo>
                      <a:pt x="0" y="62"/>
                    </a:lnTo>
                    <a:lnTo>
                      <a:pt x="0" y="62"/>
                    </a:lnTo>
                    <a:lnTo>
                      <a:pt x="0" y="62"/>
                    </a:lnTo>
                    <a:lnTo>
                      <a:pt x="0" y="63"/>
                    </a:lnTo>
                    <a:lnTo>
                      <a:pt x="0" y="62"/>
                    </a:lnTo>
                    <a:lnTo>
                      <a:pt x="0" y="63"/>
                    </a:lnTo>
                    <a:lnTo>
                      <a:pt x="0" y="62"/>
                    </a:lnTo>
                    <a:lnTo>
                      <a:pt x="0" y="62"/>
                    </a:lnTo>
                    <a:lnTo>
                      <a:pt x="0" y="63"/>
                    </a:lnTo>
                    <a:lnTo>
                      <a:pt x="0" y="63"/>
                    </a:lnTo>
                    <a:lnTo>
                      <a:pt x="0" y="63"/>
                    </a:lnTo>
                    <a:lnTo>
                      <a:pt x="0" y="63"/>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5"/>
                    </a:lnTo>
                    <a:lnTo>
                      <a:pt x="0" y="65"/>
                    </a:lnTo>
                    <a:lnTo>
                      <a:pt x="0" y="65"/>
                    </a:lnTo>
                    <a:lnTo>
                      <a:pt x="0" y="65"/>
                    </a:lnTo>
                  </a:path>
                </a:pathLst>
              </a:custGeom>
              <a:noFill/>
              <a:ln w="0">
                <a:solidFill>
                  <a:srgbClr val="3366FF"/>
                </a:solidFill>
                <a:prstDash val="solid"/>
                <a:round/>
                <a:headEnd/>
                <a:tailEnd/>
              </a:ln>
            </p:spPr>
            <p:txBody>
              <a:bodyPr/>
              <a:lstStyle/>
              <a:p>
                <a:endParaRPr lang="en-GB"/>
              </a:p>
            </p:txBody>
          </p:sp>
          <p:sp>
            <p:nvSpPr>
              <p:cNvPr id="186094" name="Freeform 750"/>
              <p:cNvSpPr>
                <a:spLocks/>
              </p:cNvSpPr>
              <p:nvPr/>
            </p:nvSpPr>
            <p:spPr bwMode="auto">
              <a:xfrm>
                <a:off x="3204" y="3527"/>
                <a:ext cx="6" cy="288"/>
              </a:xfrm>
              <a:custGeom>
                <a:avLst/>
                <a:gdLst/>
                <a:ahLst/>
                <a:cxnLst>
                  <a:cxn ang="0">
                    <a:pos x="0" y="37"/>
                  </a:cxn>
                  <a:cxn ang="0">
                    <a:pos x="0" y="37"/>
                  </a:cxn>
                  <a:cxn ang="0">
                    <a:pos x="0" y="39"/>
                  </a:cxn>
                  <a:cxn ang="0">
                    <a:pos x="0" y="40"/>
                  </a:cxn>
                  <a:cxn ang="0">
                    <a:pos x="0" y="39"/>
                  </a:cxn>
                  <a:cxn ang="0">
                    <a:pos x="0" y="38"/>
                  </a:cxn>
                  <a:cxn ang="0">
                    <a:pos x="0" y="39"/>
                  </a:cxn>
                  <a:cxn ang="0">
                    <a:pos x="0" y="42"/>
                  </a:cxn>
                  <a:cxn ang="0">
                    <a:pos x="0" y="42"/>
                  </a:cxn>
                  <a:cxn ang="0">
                    <a:pos x="0" y="42"/>
                  </a:cxn>
                  <a:cxn ang="0">
                    <a:pos x="0" y="42"/>
                  </a:cxn>
                  <a:cxn ang="0">
                    <a:pos x="0" y="40"/>
                  </a:cxn>
                  <a:cxn ang="0">
                    <a:pos x="0" y="39"/>
                  </a:cxn>
                  <a:cxn ang="0">
                    <a:pos x="0" y="40"/>
                  </a:cxn>
                  <a:cxn ang="0">
                    <a:pos x="0" y="38"/>
                  </a:cxn>
                  <a:cxn ang="0">
                    <a:pos x="0" y="40"/>
                  </a:cxn>
                  <a:cxn ang="0">
                    <a:pos x="0" y="41"/>
                  </a:cxn>
                  <a:cxn ang="0">
                    <a:pos x="0" y="40"/>
                  </a:cxn>
                  <a:cxn ang="0">
                    <a:pos x="0" y="42"/>
                  </a:cxn>
                  <a:cxn ang="0">
                    <a:pos x="0" y="42"/>
                  </a:cxn>
                  <a:cxn ang="0">
                    <a:pos x="0" y="42"/>
                  </a:cxn>
                  <a:cxn ang="0">
                    <a:pos x="0" y="43"/>
                  </a:cxn>
                  <a:cxn ang="0">
                    <a:pos x="0" y="43"/>
                  </a:cxn>
                  <a:cxn ang="0">
                    <a:pos x="0" y="42"/>
                  </a:cxn>
                  <a:cxn ang="0">
                    <a:pos x="0" y="43"/>
                  </a:cxn>
                  <a:cxn ang="0">
                    <a:pos x="0" y="40"/>
                  </a:cxn>
                  <a:cxn ang="0">
                    <a:pos x="0" y="42"/>
                  </a:cxn>
                  <a:cxn ang="0">
                    <a:pos x="0" y="40"/>
                  </a:cxn>
                  <a:cxn ang="0">
                    <a:pos x="0" y="42"/>
                  </a:cxn>
                  <a:cxn ang="0">
                    <a:pos x="0" y="41"/>
                  </a:cxn>
                  <a:cxn ang="0">
                    <a:pos x="0" y="39"/>
                  </a:cxn>
                  <a:cxn ang="0">
                    <a:pos x="0" y="35"/>
                  </a:cxn>
                  <a:cxn ang="0">
                    <a:pos x="0" y="36"/>
                  </a:cxn>
                  <a:cxn ang="0">
                    <a:pos x="0" y="39"/>
                  </a:cxn>
                  <a:cxn ang="0">
                    <a:pos x="1" y="40"/>
                  </a:cxn>
                  <a:cxn ang="0">
                    <a:pos x="1" y="40"/>
                  </a:cxn>
                  <a:cxn ang="0">
                    <a:pos x="1" y="39"/>
                  </a:cxn>
                  <a:cxn ang="0">
                    <a:pos x="1" y="40"/>
                  </a:cxn>
                  <a:cxn ang="0">
                    <a:pos x="1" y="43"/>
                  </a:cxn>
                  <a:cxn ang="0">
                    <a:pos x="1" y="45"/>
                  </a:cxn>
                  <a:cxn ang="0">
                    <a:pos x="1" y="47"/>
                  </a:cxn>
                  <a:cxn ang="0">
                    <a:pos x="1" y="47"/>
                  </a:cxn>
                  <a:cxn ang="0">
                    <a:pos x="1" y="46"/>
                  </a:cxn>
                  <a:cxn ang="0">
                    <a:pos x="1" y="46"/>
                  </a:cxn>
                  <a:cxn ang="0">
                    <a:pos x="1" y="47"/>
                  </a:cxn>
                  <a:cxn ang="0">
                    <a:pos x="1" y="46"/>
                  </a:cxn>
                  <a:cxn ang="0">
                    <a:pos x="1" y="47"/>
                  </a:cxn>
                  <a:cxn ang="0">
                    <a:pos x="1" y="44"/>
                  </a:cxn>
                  <a:cxn ang="0">
                    <a:pos x="1" y="43"/>
                  </a:cxn>
                  <a:cxn ang="0">
                    <a:pos x="1" y="43"/>
                  </a:cxn>
                  <a:cxn ang="0">
                    <a:pos x="1" y="40"/>
                  </a:cxn>
                  <a:cxn ang="0">
                    <a:pos x="1" y="31"/>
                  </a:cxn>
                  <a:cxn ang="0">
                    <a:pos x="1" y="22"/>
                  </a:cxn>
                  <a:cxn ang="0">
                    <a:pos x="1" y="17"/>
                  </a:cxn>
                  <a:cxn ang="0">
                    <a:pos x="1" y="14"/>
                  </a:cxn>
                  <a:cxn ang="0">
                    <a:pos x="1" y="11"/>
                  </a:cxn>
                  <a:cxn ang="0">
                    <a:pos x="1" y="10"/>
                  </a:cxn>
                  <a:cxn ang="0">
                    <a:pos x="1" y="8"/>
                  </a:cxn>
                  <a:cxn ang="0">
                    <a:pos x="1" y="8"/>
                  </a:cxn>
                  <a:cxn ang="0">
                    <a:pos x="1" y="7"/>
                  </a:cxn>
                  <a:cxn ang="0">
                    <a:pos x="1" y="3"/>
                  </a:cxn>
                  <a:cxn ang="0">
                    <a:pos x="1" y="0"/>
                  </a:cxn>
                  <a:cxn ang="0">
                    <a:pos x="1" y="2"/>
                  </a:cxn>
                </a:cxnLst>
                <a:rect l="0" t="0" r="r" b="b"/>
                <a:pathLst>
                  <a:path w="1" h="48">
                    <a:moveTo>
                      <a:pt x="0" y="35"/>
                    </a:moveTo>
                    <a:lnTo>
                      <a:pt x="0" y="35"/>
                    </a:lnTo>
                    <a:lnTo>
                      <a:pt x="0" y="36"/>
                    </a:lnTo>
                    <a:lnTo>
                      <a:pt x="0" y="36"/>
                    </a:lnTo>
                    <a:lnTo>
                      <a:pt x="0" y="35"/>
                    </a:lnTo>
                    <a:lnTo>
                      <a:pt x="0" y="36"/>
                    </a:lnTo>
                    <a:lnTo>
                      <a:pt x="0" y="35"/>
                    </a:lnTo>
                    <a:lnTo>
                      <a:pt x="0" y="36"/>
                    </a:lnTo>
                    <a:lnTo>
                      <a:pt x="0" y="36"/>
                    </a:lnTo>
                    <a:lnTo>
                      <a:pt x="0" y="37"/>
                    </a:lnTo>
                    <a:lnTo>
                      <a:pt x="0" y="37"/>
                    </a:lnTo>
                    <a:lnTo>
                      <a:pt x="0" y="37"/>
                    </a:lnTo>
                    <a:lnTo>
                      <a:pt x="0" y="37"/>
                    </a:lnTo>
                    <a:lnTo>
                      <a:pt x="0" y="36"/>
                    </a:lnTo>
                    <a:lnTo>
                      <a:pt x="0" y="37"/>
                    </a:lnTo>
                    <a:lnTo>
                      <a:pt x="0" y="37"/>
                    </a:lnTo>
                    <a:lnTo>
                      <a:pt x="0" y="38"/>
                    </a:lnTo>
                    <a:lnTo>
                      <a:pt x="0" y="37"/>
                    </a:lnTo>
                    <a:lnTo>
                      <a:pt x="0" y="38"/>
                    </a:lnTo>
                    <a:lnTo>
                      <a:pt x="0" y="37"/>
                    </a:lnTo>
                    <a:lnTo>
                      <a:pt x="0" y="37"/>
                    </a:lnTo>
                    <a:lnTo>
                      <a:pt x="0" y="37"/>
                    </a:lnTo>
                    <a:lnTo>
                      <a:pt x="0" y="37"/>
                    </a:lnTo>
                    <a:lnTo>
                      <a:pt x="0" y="37"/>
                    </a:lnTo>
                    <a:lnTo>
                      <a:pt x="0" y="37"/>
                    </a:lnTo>
                    <a:lnTo>
                      <a:pt x="0" y="37"/>
                    </a:lnTo>
                    <a:lnTo>
                      <a:pt x="0" y="37"/>
                    </a:lnTo>
                    <a:lnTo>
                      <a:pt x="0" y="37"/>
                    </a:lnTo>
                    <a:lnTo>
                      <a:pt x="0" y="37"/>
                    </a:lnTo>
                    <a:lnTo>
                      <a:pt x="0" y="38"/>
                    </a:lnTo>
                    <a:lnTo>
                      <a:pt x="0" y="38"/>
                    </a:lnTo>
                    <a:lnTo>
                      <a:pt x="0" y="39"/>
                    </a:lnTo>
                    <a:lnTo>
                      <a:pt x="0" y="39"/>
                    </a:lnTo>
                    <a:lnTo>
                      <a:pt x="0" y="39"/>
                    </a:lnTo>
                    <a:lnTo>
                      <a:pt x="0" y="39"/>
                    </a:lnTo>
                    <a:lnTo>
                      <a:pt x="0" y="39"/>
                    </a:lnTo>
                    <a:lnTo>
                      <a:pt x="0" y="40"/>
                    </a:lnTo>
                    <a:lnTo>
                      <a:pt x="0" y="40"/>
                    </a:lnTo>
                    <a:lnTo>
                      <a:pt x="0" y="40"/>
                    </a:lnTo>
                    <a:lnTo>
                      <a:pt x="0" y="40"/>
                    </a:lnTo>
                    <a:lnTo>
                      <a:pt x="0" y="40"/>
                    </a:lnTo>
                    <a:lnTo>
                      <a:pt x="0" y="40"/>
                    </a:lnTo>
                    <a:lnTo>
                      <a:pt x="0" y="40"/>
                    </a:lnTo>
                    <a:lnTo>
                      <a:pt x="0" y="40"/>
                    </a:lnTo>
                    <a:lnTo>
                      <a:pt x="0" y="41"/>
                    </a:lnTo>
                    <a:lnTo>
                      <a:pt x="0" y="41"/>
                    </a:lnTo>
                    <a:lnTo>
                      <a:pt x="0" y="40"/>
                    </a:lnTo>
                    <a:lnTo>
                      <a:pt x="0" y="40"/>
                    </a:lnTo>
                    <a:lnTo>
                      <a:pt x="0" y="40"/>
                    </a:lnTo>
                    <a:lnTo>
                      <a:pt x="0" y="39"/>
                    </a:lnTo>
                    <a:lnTo>
                      <a:pt x="0" y="40"/>
                    </a:lnTo>
                    <a:lnTo>
                      <a:pt x="0" y="39"/>
                    </a:lnTo>
                    <a:lnTo>
                      <a:pt x="0" y="40"/>
                    </a:lnTo>
                    <a:lnTo>
                      <a:pt x="0" y="39"/>
                    </a:lnTo>
                    <a:lnTo>
                      <a:pt x="0" y="39"/>
                    </a:lnTo>
                    <a:lnTo>
                      <a:pt x="0" y="39"/>
                    </a:lnTo>
                    <a:lnTo>
                      <a:pt x="0" y="38"/>
                    </a:lnTo>
                    <a:lnTo>
                      <a:pt x="0" y="38"/>
                    </a:lnTo>
                    <a:lnTo>
                      <a:pt x="0" y="38"/>
                    </a:lnTo>
                    <a:lnTo>
                      <a:pt x="0" y="38"/>
                    </a:lnTo>
                    <a:lnTo>
                      <a:pt x="0" y="38"/>
                    </a:lnTo>
                    <a:lnTo>
                      <a:pt x="0" y="38"/>
                    </a:lnTo>
                    <a:lnTo>
                      <a:pt x="0" y="38"/>
                    </a:lnTo>
                    <a:lnTo>
                      <a:pt x="0" y="38"/>
                    </a:lnTo>
                    <a:lnTo>
                      <a:pt x="0" y="38"/>
                    </a:lnTo>
                    <a:lnTo>
                      <a:pt x="0" y="38"/>
                    </a:lnTo>
                    <a:lnTo>
                      <a:pt x="0" y="38"/>
                    </a:lnTo>
                    <a:lnTo>
                      <a:pt x="0" y="38"/>
                    </a:lnTo>
                    <a:lnTo>
                      <a:pt x="0" y="39"/>
                    </a:lnTo>
                    <a:lnTo>
                      <a:pt x="0" y="39"/>
                    </a:lnTo>
                    <a:lnTo>
                      <a:pt x="0" y="40"/>
                    </a:lnTo>
                    <a:lnTo>
                      <a:pt x="0" y="40"/>
                    </a:lnTo>
                    <a:lnTo>
                      <a:pt x="0" y="39"/>
                    </a:lnTo>
                    <a:lnTo>
                      <a:pt x="0" y="39"/>
                    </a:lnTo>
                    <a:lnTo>
                      <a:pt x="0" y="39"/>
                    </a:lnTo>
                    <a:lnTo>
                      <a:pt x="0" y="39"/>
                    </a:lnTo>
                    <a:lnTo>
                      <a:pt x="0" y="39"/>
                    </a:lnTo>
                    <a:lnTo>
                      <a:pt x="0" y="40"/>
                    </a:lnTo>
                    <a:lnTo>
                      <a:pt x="0" y="40"/>
                    </a:lnTo>
                    <a:lnTo>
                      <a:pt x="0" y="41"/>
                    </a:lnTo>
                    <a:lnTo>
                      <a:pt x="0" y="40"/>
                    </a:lnTo>
                    <a:lnTo>
                      <a:pt x="0" y="41"/>
                    </a:lnTo>
                    <a:lnTo>
                      <a:pt x="0" y="40"/>
                    </a:lnTo>
                    <a:lnTo>
                      <a:pt x="0" y="41"/>
                    </a:lnTo>
                    <a:lnTo>
                      <a:pt x="0" y="40"/>
                    </a:lnTo>
                    <a:lnTo>
                      <a:pt x="0" y="41"/>
                    </a:lnTo>
                    <a:lnTo>
                      <a:pt x="0" y="41"/>
                    </a:lnTo>
                    <a:lnTo>
                      <a:pt x="0" y="42"/>
                    </a:lnTo>
                    <a:lnTo>
                      <a:pt x="0" y="41"/>
                    </a:lnTo>
                    <a:lnTo>
                      <a:pt x="0" y="42"/>
                    </a:lnTo>
                    <a:lnTo>
                      <a:pt x="0" y="41"/>
                    </a:lnTo>
                    <a:lnTo>
                      <a:pt x="0" y="41"/>
                    </a:lnTo>
                    <a:lnTo>
                      <a:pt x="0" y="41"/>
                    </a:lnTo>
                    <a:lnTo>
                      <a:pt x="0" y="40"/>
                    </a:lnTo>
                    <a:lnTo>
                      <a:pt x="0" y="41"/>
                    </a:lnTo>
                    <a:lnTo>
                      <a:pt x="0" y="40"/>
                    </a:lnTo>
                    <a:lnTo>
                      <a:pt x="0" y="41"/>
                    </a:lnTo>
                    <a:lnTo>
                      <a:pt x="0" y="41"/>
                    </a:lnTo>
                    <a:lnTo>
                      <a:pt x="0" y="42"/>
                    </a:lnTo>
                    <a:lnTo>
                      <a:pt x="0" y="41"/>
                    </a:lnTo>
                    <a:lnTo>
                      <a:pt x="0" y="42"/>
                    </a:lnTo>
                    <a:lnTo>
                      <a:pt x="0" y="42"/>
                    </a:lnTo>
                    <a:lnTo>
                      <a:pt x="0" y="42"/>
                    </a:lnTo>
                    <a:lnTo>
                      <a:pt x="0" y="42"/>
                    </a:lnTo>
                    <a:lnTo>
                      <a:pt x="0" y="43"/>
                    </a:lnTo>
                    <a:lnTo>
                      <a:pt x="0" y="42"/>
                    </a:lnTo>
                    <a:lnTo>
                      <a:pt x="0" y="43"/>
                    </a:lnTo>
                    <a:lnTo>
                      <a:pt x="0" y="43"/>
                    </a:lnTo>
                    <a:lnTo>
                      <a:pt x="0" y="43"/>
                    </a:lnTo>
                    <a:lnTo>
                      <a:pt x="0" y="42"/>
                    </a:lnTo>
                    <a:lnTo>
                      <a:pt x="0" y="43"/>
                    </a:lnTo>
                    <a:lnTo>
                      <a:pt x="0" y="42"/>
                    </a:lnTo>
                    <a:lnTo>
                      <a:pt x="0" y="42"/>
                    </a:lnTo>
                    <a:lnTo>
                      <a:pt x="0" y="41"/>
                    </a:lnTo>
                    <a:lnTo>
                      <a:pt x="0" y="41"/>
                    </a:lnTo>
                    <a:lnTo>
                      <a:pt x="0" y="41"/>
                    </a:lnTo>
                    <a:lnTo>
                      <a:pt x="0" y="42"/>
                    </a:lnTo>
                    <a:lnTo>
                      <a:pt x="0" y="42"/>
                    </a:lnTo>
                    <a:lnTo>
                      <a:pt x="0" y="42"/>
                    </a:lnTo>
                    <a:lnTo>
                      <a:pt x="0" y="42"/>
                    </a:lnTo>
                    <a:lnTo>
                      <a:pt x="0" y="42"/>
                    </a:lnTo>
                    <a:lnTo>
                      <a:pt x="0" y="42"/>
                    </a:lnTo>
                    <a:lnTo>
                      <a:pt x="0" y="42"/>
                    </a:lnTo>
                    <a:lnTo>
                      <a:pt x="0" y="41"/>
                    </a:lnTo>
                    <a:lnTo>
                      <a:pt x="0" y="40"/>
                    </a:lnTo>
                    <a:lnTo>
                      <a:pt x="0" y="40"/>
                    </a:lnTo>
                    <a:lnTo>
                      <a:pt x="0" y="40"/>
                    </a:lnTo>
                    <a:lnTo>
                      <a:pt x="0" y="40"/>
                    </a:lnTo>
                    <a:lnTo>
                      <a:pt x="0" y="40"/>
                    </a:lnTo>
                    <a:lnTo>
                      <a:pt x="0" y="41"/>
                    </a:lnTo>
                    <a:lnTo>
                      <a:pt x="0" y="40"/>
                    </a:lnTo>
                    <a:lnTo>
                      <a:pt x="0" y="40"/>
                    </a:lnTo>
                    <a:lnTo>
                      <a:pt x="0" y="40"/>
                    </a:lnTo>
                    <a:lnTo>
                      <a:pt x="0" y="39"/>
                    </a:lnTo>
                    <a:lnTo>
                      <a:pt x="0" y="39"/>
                    </a:lnTo>
                    <a:lnTo>
                      <a:pt x="0" y="40"/>
                    </a:lnTo>
                    <a:lnTo>
                      <a:pt x="0" y="39"/>
                    </a:lnTo>
                    <a:lnTo>
                      <a:pt x="0" y="40"/>
                    </a:lnTo>
                    <a:lnTo>
                      <a:pt x="0" y="40"/>
                    </a:lnTo>
                    <a:lnTo>
                      <a:pt x="0" y="40"/>
                    </a:lnTo>
                    <a:lnTo>
                      <a:pt x="0" y="40"/>
                    </a:lnTo>
                    <a:lnTo>
                      <a:pt x="0" y="40"/>
                    </a:lnTo>
                    <a:lnTo>
                      <a:pt x="0" y="39"/>
                    </a:lnTo>
                    <a:lnTo>
                      <a:pt x="0" y="39"/>
                    </a:lnTo>
                    <a:lnTo>
                      <a:pt x="0" y="38"/>
                    </a:lnTo>
                    <a:lnTo>
                      <a:pt x="0" y="38"/>
                    </a:lnTo>
                    <a:lnTo>
                      <a:pt x="0" y="39"/>
                    </a:lnTo>
                    <a:lnTo>
                      <a:pt x="0" y="38"/>
                    </a:lnTo>
                    <a:lnTo>
                      <a:pt x="0" y="39"/>
                    </a:lnTo>
                    <a:lnTo>
                      <a:pt x="0" y="39"/>
                    </a:lnTo>
                    <a:lnTo>
                      <a:pt x="0" y="39"/>
                    </a:lnTo>
                    <a:lnTo>
                      <a:pt x="0" y="39"/>
                    </a:lnTo>
                    <a:lnTo>
                      <a:pt x="0" y="39"/>
                    </a:lnTo>
                    <a:lnTo>
                      <a:pt x="0" y="40"/>
                    </a:lnTo>
                    <a:lnTo>
                      <a:pt x="0" y="40"/>
                    </a:lnTo>
                    <a:lnTo>
                      <a:pt x="0" y="40"/>
                    </a:lnTo>
                    <a:lnTo>
                      <a:pt x="0" y="40"/>
                    </a:lnTo>
                    <a:lnTo>
                      <a:pt x="0" y="39"/>
                    </a:lnTo>
                    <a:lnTo>
                      <a:pt x="0" y="40"/>
                    </a:lnTo>
                    <a:lnTo>
                      <a:pt x="0" y="39"/>
                    </a:lnTo>
                    <a:lnTo>
                      <a:pt x="0" y="39"/>
                    </a:lnTo>
                    <a:lnTo>
                      <a:pt x="0" y="38"/>
                    </a:lnTo>
                    <a:lnTo>
                      <a:pt x="0" y="38"/>
                    </a:lnTo>
                    <a:lnTo>
                      <a:pt x="0" y="39"/>
                    </a:lnTo>
                    <a:lnTo>
                      <a:pt x="0" y="38"/>
                    </a:lnTo>
                    <a:lnTo>
                      <a:pt x="0" y="37"/>
                    </a:lnTo>
                    <a:lnTo>
                      <a:pt x="0" y="37"/>
                    </a:lnTo>
                    <a:lnTo>
                      <a:pt x="0" y="37"/>
                    </a:lnTo>
                    <a:lnTo>
                      <a:pt x="0" y="38"/>
                    </a:lnTo>
                    <a:lnTo>
                      <a:pt x="0" y="38"/>
                    </a:lnTo>
                    <a:lnTo>
                      <a:pt x="0" y="39"/>
                    </a:lnTo>
                    <a:lnTo>
                      <a:pt x="0" y="38"/>
                    </a:lnTo>
                    <a:lnTo>
                      <a:pt x="0" y="39"/>
                    </a:lnTo>
                    <a:lnTo>
                      <a:pt x="0" y="39"/>
                    </a:lnTo>
                    <a:lnTo>
                      <a:pt x="0" y="39"/>
                    </a:lnTo>
                    <a:lnTo>
                      <a:pt x="0" y="40"/>
                    </a:lnTo>
                    <a:lnTo>
                      <a:pt x="0" y="39"/>
                    </a:lnTo>
                    <a:lnTo>
                      <a:pt x="0" y="40"/>
                    </a:lnTo>
                    <a:lnTo>
                      <a:pt x="0" y="40"/>
                    </a:lnTo>
                    <a:lnTo>
                      <a:pt x="0" y="40"/>
                    </a:lnTo>
                    <a:lnTo>
                      <a:pt x="0" y="41"/>
                    </a:lnTo>
                    <a:lnTo>
                      <a:pt x="0" y="41"/>
                    </a:lnTo>
                    <a:lnTo>
                      <a:pt x="0" y="41"/>
                    </a:lnTo>
                    <a:lnTo>
                      <a:pt x="0" y="42"/>
                    </a:lnTo>
                    <a:lnTo>
                      <a:pt x="0" y="41"/>
                    </a:lnTo>
                    <a:lnTo>
                      <a:pt x="0" y="41"/>
                    </a:lnTo>
                    <a:lnTo>
                      <a:pt x="0" y="41"/>
                    </a:lnTo>
                    <a:lnTo>
                      <a:pt x="0" y="41"/>
                    </a:lnTo>
                    <a:lnTo>
                      <a:pt x="0" y="42"/>
                    </a:lnTo>
                    <a:lnTo>
                      <a:pt x="0" y="42"/>
                    </a:lnTo>
                    <a:lnTo>
                      <a:pt x="0" y="41"/>
                    </a:lnTo>
                    <a:lnTo>
                      <a:pt x="0" y="41"/>
                    </a:lnTo>
                    <a:lnTo>
                      <a:pt x="0" y="41"/>
                    </a:lnTo>
                    <a:lnTo>
                      <a:pt x="0" y="41"/>
                    </a:lnTo>
                    <a:lnTo>
                      <a:pt x="0" y="41"/>
                    </a:lnTo>
                    <a:lnTo>
                      <a:pt x="0" y="41"/>
                    </a:lnTo>
                    <a:lnTo>
                      <a:pt x="0" y="41"/>
                    </a:lnTo>
                    <a:lnTo>
                      <a:pt x="0" y="40"/>
                    </a:lnTo>
                    <a:lnTo>
                      <a:pt x="0" y="40"/>
                    </a:lnTo>
                    <a:lnTo>
                      <a:pt x="0" y="40"/>
                    </a:lnTo>
                    <a:lnTo>
                      <a:pt x="0" y="39"/>
                    </a:lnTo>
                    <a:lnTo>
                      <a:pt x="0" y="40"/>
                    </a:lnTo>
                    <a:lnTo>
                      <a:pt x="0" y="40"/>
                    </a:lnTo>
                    <a:lnTo>
                      <a:pt x="0" y="40"/>
                    </a:lnTo>
                    <a:lnTo>
                      <a:pt x="0" y="40"/>
                    </a:lnTo>
                    <a:lnTo>
                      <a:pt x="0" y="41"/>
                    </a:lnTo>
                    <a:lnTo>
                      <a:pt x="0" y="42"/>
                    </a:lnTo>
                    <a:lnTo>
                      <a:pt x="0" y="42"/>
                    </a:lnTo>
                    <a:lnTo>
                      <a:pt x="0" y="42"/>
                    </a:lnTo>
                    <a:lnTo>
                      <a:pt x="0" y="42"/>
                    </a:lnTo>
                    <a:lnTo>
                      <a:pt x="0" y="42"/>
                    </a:lnTo>
                    <a:lnTo>
                      <a:pt x="0" y="43"/>
                    </a:lnTo>
                    <a:lnTo>
                      <a:pt x="0" y="43"/>
                    </a:lnTo>
                    <a:lnTo>
                      <a:pt x="0" y="42"/>
                    </a:lnTo>
                    <a:lnTo>
                      <a:pt x="0" y="43"/>
                    </a:lnTo>
                    <a:lnTo>
                      <a:pt x="0" y="42"/>
                    </a:lnTo>
                    <a:lnTo>
                      <a:pt x="0" y="43"/>
                    </a:lnTo>
                    <a:lnTo>
                      <a:pt x="0" y="42"/>
                    </a:lnTo>
                    <a:lnTo>
                      <a:pt x="0" y="43"/>
                    </a:lnTo>
                    <a:lnTo>
                      <a:pt x="0" y="42"/>
                    </a:lnTo>
                    <a:lnTo>
                      <a:pt x="0" y="42"/>
                    </a:lnTo>
                    <a:lnTo>
                      <a:pt x="0" y="41"/>
                    </a:lnTo>
                    <a:lnTo>
                      <a:pt x="0" y="41"/>
                    </a:lnTo>
                    <a:lnTo>
                      <a:pt x="0" y="41"/>
                    </a:lnTo>
                    <a:lnTo>
                      <a:pt x="0" y="41"/>
                    </a:lnTo>
                    <a:lnTo>
                      <a:pt x="0" y="41"/>
                    </a:lnTo>
                    <a:lnTo>
                      <a:pt x="0" y="42"/>
                    </a:lnTo>
                    <a:lnTo>
                      <a:pt x="0" y="41"/>
                    </a:lnTo>
                    <a:lnTo>
                      <a:pt x="0" y="42"/>
                    </a:lnTo>
                    <a:lnTo>
                      <a:pt x="0" y="42"/>
                    </a:lnTo>
                    <a:lnTo>
                      <a:pt x="0" y="42"/>
                    </a:lnTo>
                    <a:lnTo>
                      <a:pt x="0" y="42"/>
                    </a:lnTo>
                    <a:lnTo>
                      <a:pt x="0" y="42"/>
                    </a:lnTo>
                    <a:lnTo>
                      <a:pt x="0" y="42"/>
                    </a:lnTo>
                    <a:lnTo>
                      <a:pt x="0" y="43"/>
                    </a:lnTo>
                    <a:lnTo>
                      <a:pt x="0" y="43"/>
                    </a:lnTo>
                    <a:lnTo>
                      <a:pt x="0" y="43"/>
                    </a:lnTo>
                    <a:lnTo>
                      <a:pt x="0" y="43"/>
                    </a:lnTo>
                    <a:lnTo>
                      <a:pt x="0" y="43"/>
                    </a:lnTo>
                    <a:lnTo>
                      <a:pt x="0" y="43"/>
                    </a:lnTo>
                    <a:lnTo>
                      <a:pt x="0" y="43"/>
                    </a:lnTo>
                    <a:lnTo>
                      <a:pt x="0" y="43"/>
                    </a:lnTo>
                    <a:lnTo>
                      <a:pt x="0" y="43"/>
                    </a:lnTo>
                    <a:lnTo>
                      <a:pt x="0" y="43"/>
                    </a:lnTo>
                    <a:lnTo>
                      <a:pt x="0" y="44"/>
                    </a:lnTo>
                    <a:lnTo>
                      <a:pt x="0" y="44"/>
                    </a:lnTo>
                    <a:lnTo>
                      <a:pt x="0" y="43"/>
                    </a:lnTo>
                    <a:lnTo>
                      <a:pt x="0" y="44"/>
                    </a:lnTo>
                    <a:lnTo>
                      <a:pt x="0" y="43"/>
                    </a:lnTo>
                    <a:lnTo>
                      <a:pt x="0" y="43"/>
                    </a:lnTo>
                    <a:lnTo>
                      <a:pt x="0" y="44"/>
                    </a:lnTo>
                    <a:lnTo>
                      <a:pt x="0" y="43"/>
                    </a:lnTo>
                    <a:lnTo>
                      <a:pt x="0" y="43"/>
                    </a:lnTo>
                    <a:lnTo>
                      <a:pt x="0" y="43"/>
                    </a:lnTo>
                    <a:lnTo>
                      <a:pt x="0" y="43"/>
                    </a:lnTo>
                    <a:lnTo>
                      <a:pt x="0" y="44"/>
                    </a:lnTo>
                    <a:lnTo>
                      <a:pt x="0" y="43"/>
                    </a:lnTo>
                    <a:lnTo>
                      <a:pt x="0" y="43"/>
                    </a:lnTo>
                    <a:lnTo>
                      <a:pt x="0" y="43"/>
                    </a:lnTo>
                    <a:lnTo>
                      <a:pt x="0" y="43"/>
                    </a:lnTo>
                    <a:lnTo>
                      <a:pt x="0" y="42"/>
                    </a:lnTo>
                    <a:lnTo>
                      <a:pt x="0" y="43"/>
                    </a:lnTo>
                    <a:lnTo>
                      <a:pt x="0" y="42"/>
                    </a:lnTo>
                    <a:lnTo>
                      <a:pt x="0" y="42"/>
                    </a:lnTo>
                    <a:lnTo>
                      <a:pt x="0" y="42"/>
                    </a:lnTo>
                    <a:lnTo>
                      <a:pt x="0" y="42"/>
                    </a:lnTo>
                    <a:lnTo>
                      <a:pt x="0" y="42"/>
                    </a:lnTo>
                    <a:lnTo>
                      <a:pt x="0" y="41"/>
                    </a:lnTo>
                    <a:lnTo>
                      <a:pt x="0" y="42"/>
                    </a:lnTo>
                    <a:lnTo>
                      <a:pt x="0" y="42"/>
                    </a:lnTo>
                    <a:lnTo>
                      <a:pt x="0" y="42"/>
                    </a:lnTo>
                    <a:lnTo>
                      <a:pt x="0" y="42"/>
                    </a:lnTo>
                    <a:lnTo>
                      <a:pt x="0" y="42"/>
                    </a:lnTo>
                    <a:lnTo>
                      <a:pt x="0" y="43"/>
                    </a:lnTo>
                    <a:lnTo>
                      <a:pt x="0" y="43"/>
                    </a:lnTo>
                    <a:lnTo>
                      <a:pt x="0" y="43"/>
                    </a:lnTo>
                    <a:lnTo>
                      <a:pt x="0" y="43"/>
                    </a:lnTo>
                    <a:lnTo>
                      <a:pt x="0" y="42"/>
                    </a:lnTo>
                    <a:lnTo>
                      <a:pt x="0" y="41"/>
                    </a:lnTo>
                    <a:lnTo>
                      <a:pt x="0" y="42"/>
                    </a:lnTo>
                    <a:lnTo>
                      <a:pt x="0" y="42"/>
                    </a:lnTo>
                    <a:lnTo>
                      <a:pt x="0" y="42"/>
                    </a:lnTo>
                    <a:lnTo>
                      <a:pt x="0" y="41"/>
                    </a:lnTo>
                    <a:lnTo>
                      <a:pt x="0" y="41"/>
                    </a:lnTo>
                    <a:lnTo>
                      <a:pt x="0" y="40"/>
                    </a:lnTo>
                    <a:lnTo>
                      <a:pt x="0" y="40"/>
                    </a:lnTo>
                    <a:lnTo>
                      <a:pt x="0" y="41"/>
                    </a:lnTo>
                    <a:lnTo>
                      <a:pt x="0" y="41"/>
                    </a:lnTo>
                    <a:lnTo>
                      <a:pt x="0" y="41"/>
                    </a:lnTo>
                    <a:lnTo>
                      <a:pt x="0" y="41"/>
                    </a:lnTo>
                    <a:lnTo>
                      <a:pt x="0" y="41"/>
                    </a:lnTo>
                    <a:lnTo>
                      <a:pt x="0" y="41"/>
                    </a:lnTo>
                    <a:lnTo>
                      <a:pt x="0" y="41"/>
                    </a:lnTo>
                    <a:lnTo>
                      <a:pt x="0" y="42"/>
                    </a:lnTo>
                    <a:lnTo>
                      <a:pt x="0" y="42"/>
                    </a:lnTo>
                    <a:lnTo>
                      <a:pt x="0" y="42"/>
                    </a:lnTo>
                    <a:lnTo>
                      <a:pt x="0" y="42"/>
                    </a:lnTo>
                    <a:lnTo>
                      <a:pt x="0" y="42"/>
                    </a:lnTo>
                    <a:lnTo>
                      <a:pt x="0" y="41"/>
                    </a:lnTo>
                    <a:lnTo>
                      <a:pt x="0" y="42"/>
                    </a:lnTo>
                    <a:lnTo>
                      <a:pt x="0" y="42"/>
                    </a:lnTo>
                    <a:lnTo>
                      <a:pt x="0" y="41"/>
                    </a:lnTo>
                    <a:lnTo>
                      <a:pt x="0" y="42"/>
                    </a:lnTo>
                    <a:lnTo>
                      <a:pt x="0" y="42"/>
                    </a:lnTo>
                    <a:lnTo>
                      <a:pt x="0" y="41"/>
                    </a:lnTo>
                    <a:lnTo>
                      <a:pt x="0" y="41"/>
                    </a:lnTo>
                    <a:lnTo>
                      <a:pt x="0" y="40"/>
                    </a:lnTo>
                    <a:lnTo>
                      <a:pt x="0" y="40"/>
                    </a:lnTo>
                    <a:lnTo>
                      <a:pt x="0" y="40"/>
                    </a:lnTo>
                    <a:lnTo>
                      <a:pt x="0" y="39"/>
                    </a:lnTo>
                    <a:lnTo>
                      <a:pt x="0" y="40"/>
                    </a:lnTo>
                    <a:lnTo>
                      <a:pt x="0" y="39"/>
                    </a:lnTo>
                    <a:lnTo>
                      <a:pt x="0" y="39"/>
                    </a:lnTo>
                    <a:lnTo>
                      <a:pt x="0" y="39"/>
                    </a:lnTo>
                    <a:lnTo>
                      <a:pt x="0" y="40"/>
                    </a:lnTo>
                    <a:lnTo>
                      <a:pt x="0" y="40"/>
                    </a:lnTo>
                    <a:lnTo>
                      <a:pt x="0" y="41"/>
                    </a:lnTo>
                    <a:lnTo>
                      <a:pt x="0" y="41"/>
                    </a:lnTo>
                    <a:lnTo>
                      <a:pt x="0" y="42"/>
                    </a:lnTo>
                    <a:lnTo>
                      <a:pt x="0" y="41"/>
                    </a:lnTo>
                    <a:lnTo>
                      <a:pt x="0" y="41"/>
                    </a:lnTo>
                    <a:lnTo>
                      <a:pt x="0" y="41"/>
                    </a:lnTo>
                    <a:lnTo>
                      <a:pt x="0" y="42"/>
                    </a:lnTo>
                    <a:lnTo>
                      <a:pt x="0" y="42"/>
                    </a:lnTo>
                    <a:lnTo>
                      <a:pt x="0" y="42"/>
                    </a:lnTo>
                    <a:lnTo>
                      <a:pt x="0" y="41"/>
                    </a:lnTo>
                    <a:lnTo>
                      <a:pt x="0" y="41"/>
                    </a:lnTo>
                    <a:lnTo>
                      <a:pt x="0" y="42"/>
                    </a:lnTo>
                    <a:lnTo>
                      <a:pt x="0" y="42"/>
                    </a:lnTo>
                    <a:lnTo>
                      <a:pt x="0" y="41"/>
                    </a:lnTo>
                    <a:lnTo>
                      <a:pt x="0" y="41"/>
                    </a:lnTo>
                    <a:lnTo>
                      <a:pt x="0" y="40"/>
                    </a:lnTo>
                    <a:lnTo>
                      <a:pt x="0" y="40"/>
                    </a:lnTo>
                    <a:lnTo>
                      <a:pt x="0" y="38"/>
                    </a:lnTo>
                    <a:lnTo>
                      <a:pt x="0" y="38"/>
                    </a:lnTo>
                    <a:lnTo>
                      <a:pt x="0" y="38"/>
                    </a:lnTo>
                    <a:lnTo>
                      <a:pt x="0" y="37"/>
                    </a:lnTo>
                    <a:lnTo>
                      <a:pt x="0" y="38"/>
                    </a:lnTo>
                    <a:lnTo>
                      <a:pt x="0" y="38"/>
                    </a:lnTo>
                    <a:lnTo>
                      <a:pt x="0" y="38"/>
                    </a:lnTo>
                    <a:lnTo>
                      <a:pt x="0" y="39"/>
                    </a:lnTo>
                    <a:lnTo>
                      <a:pt x="0" y="38"/>
                    </a:lnTo>
                    <a:lnTo>
                      <a:pt x="0" y="39"/>
                    </a:lnTo>
                    <a:lnTo>
                      <a:pt x="0" y="38"/>
                    </a:lnTo>
                    <a:lnTo>
                      <a:pt x="0" y="38"/>
                    </a:lnTo>
                    <a:lnTo>
                      <a:pt x="0" y="37"/>
                    </a:lnTo>
                    <a:lnTo>
                      <a:pt x="0" y="36"/>
                    </a:lnTo>
                    <a:lnTo>
                      <a:pt x="0" y="36"/>
                    </a:lnTo>
                    <a:lnTo>
                      <a:pt x="0" y="36"/>
                    </a:lnTo>
                    <a:lnTo>
                      <a:pt x="0" y="35"/>
                    </a:lnTo>
                    <a:lnTo>
                      <a:pt x="0" y="35"/>
                    </a:lnTo>
                    <a:lnTo>
                      <a:pt x="0" y="35"/>
                    </a:lnTo>
                    <a:lnTo>
                      <a:pt x="0" y="35"/>
                    </a:lnTo>
                    <a:lnTo>
                      <a:pt x="0" y="35"/>
                    </a:lnTo>
                    <a:lnTo>
                      <a:pt x="0" y="35"/>
                    </a:lnTo>
                    <a:lnTo>
                      <a:pt x="0" y="36"/>
                    </a:lnTo>
                    <a:lnTo>
                      <a:pt x="0" y="35"/>
                    </a:lnTo>
                    <a:lnTo>
                      <a:pt x="0" y="36"/>
                    </a:lnTo>
                    <a:lnTo>
                      <a:pt x="0" y="35"/>
                    </a:lnTo>
                    <a:lnTo>
                      <a:pt x="0" y="35"/>
                    </a:lnTo>
                    <a:lnTo>
                      <a:pt x="0" y="35"/>
                    </a:lnTo>
                    <a:lnTo>
                      <a:pt x="0" y="36"/>
                    </a:lnTo>
                    <a:lnTo>
                      <a:pt x="0" y="36"/>
                    </a:lnTo>
                    <a:lnTo>
                      <a:pt x="0" y="36"/>
                    </a:lnTo>
                    <a:lnTo>
                      <a:pt x="0" y="37"/>
                    </a:lnTo>
                    <a:lnTo>
                      <a:pt x="0" y="37"/>
                    </a:lnTo>
                    <a:lnTo>
                      <a:pt x="0" y="37"/>
                    </a:lnTo>
                    <a:lnTo>
                      <a:pt x="0" y="37"/>
                    </a:lnTo>
                    <a:lnTo>
                      <a:pt x="0" y="38"/>
                    </a:lnTo>
                    <a:lnTo>
                      <a:pt x="0" y="38"/>
                    </a:lnTo>
                    <a:lnTo>
                      <a:pt x="0" y="38"/>
                    </a:lnTo>
                    <a:lnTo>
                      <a:pt x="0" y="39"/>
                    </a:lnTo>
                    <a:lnTo>
                      <a:pt x="0" y="39"/>
                    </a:lnTo>
                    <a:lnTo>
                      <a:pt x="0" y="39"/>
                    </a:lnTo>
                    <a:lnTo>
                      <a:pt x="0" y="39"/>
                    </a:lnTo>
                    <a:lnTo>
                      <a:pt x="0" y="40"/>
                    </a:lnTo>
                    <a:lnTo>
                      <a:pt x="1" y="40"/>
                    </a:lnTo>
                    <a:lnTo>
                      <a:pt x="1" y="40"/>
                    </a:lnTo>
                    <a:lnTo>
                      <a:pt x="1" y="40"/>
                    </a:lnTo>
                    <a:lnTo>
                      <a:pt x="1" y="40"/>
                    </a:lnTo>
                    <a:lnTo>
                      <a:pt x="1" y="40"/>
                    </a:lnTo>
                    <a:lnTo>
                      <a:pt x="1" y="40"/>
                    </a:lnTo>
                    <a:lnTo>
                      <a:pt x="1" y="40"/>
                    </a:lnTo>
                    <a:lnTo>
                      <a:pt x="1" y="41"/>
                    </a:lnTo>
                    <a:lnTo>
                      <a:pt x="1" y="40"/>
                    </a:lnTo>
                    <a:lnTo>
                      <a:pt x="1" y="41"/>
                    </a:lnTo>
                    <a:lnTo>
                      <a:pt x="1" y="40"/>
                    </a:lnTo>
                    <a:lnTo>
                      <a:pt x="1" y="40"/>
                    </a:lnTo>
                    <a:lnTo>
                      <a:pt x="1" y="39"/>
                    </a:lnTo>
                    <a:lnTo>
                      <a:pt x="1" y="39"/>
                    </a:lnTo>
                    <a:lnTo>
                      <a:pt x="1" y="39"/>
                    </a:lnTo>
                    <a:lnTo>
                      <a:pt x="1" y="40"/>
                    </a:lnTo>
                    <a:lnTo>
                      <a:pt x="1" y="40"/>
                    </a:lnTo>
                    <a:lnTo>
                      <a:pt x="1" y="40"/>
                    </a:lnTo>
                    <a:lnTo>
                      <a:pt x="1" y="39"/>
                    </a:lnTo>
                    <a:lnTo>
                      <a:pt x="1" y="40"/>
                    </a:lnTo>
                    <a:lnTo>
                      <a:pt x="1" y="39"/>
                    </a:lnTo>
                    <a:lnTo>
                      <a:pt x="1" y="39"/>
                    </a:lnTo>
                    <a:lnTo>
                      <a:pt x="1" y="39"/>
                    </a:lnTo>
                    <a:lnTo>
                      <a:pt x="1" y="39"/>
                    </a:lnTo>
                    <a:lnTo>
                      <a:pt x="1" y="39"/>
                    </a:lnTo>
                    <a:lnTo>
                      <a:pt x="1" y="39"/>
                    </a:lnTo>
                    <a:lnTo>
                      <a:pt x="1" y="39"/>
                    </a:lnTo>
                    <a:lnTo>
                      <a:pt x="1" y="40"/>
                    </a:lnTo>
                    <a:lnTo>
                      <a:pt x="1" y="39"/>
                    </a:lnTo>
                    <a:lnTo>
                      <a:pt x="1" y="39"/>
                    </a:lnTo>
                    <a:lnTo>
                      <a:pt x="1" y="39"/>
                    </a:lnTo>
                    <a:lnTo>
                      <a:pt x="1" y="40"/>
                    </a:lnTo>
                    <a:lnTo>
                      <a:pt x="1" y="40"/>
                    </a:lnTo>
                    <a:lnTo>
                      <a:pt x="1" y="40"/>
                    </a:lnTo>
                    <a:lnTo>
                      <a:pt x="1" y="39"/>
                    </a:lnTo>
                    <a:lnTo>
                      <a:pt x="1" y="40"/>
                    </a:lnTo>
                    <a:lnTo>
                      <a:pt x="1" y="40"/>
                    </a:lnTo>
                    <a:lnTo>
                      <a:pt x="1" y="40"/>
                    </a:lnTo>
                    <a:lnTo>
                      <a:pt x="1" y="40"/>
                    </a:lnTo>
                    <a:lnTo>
                      <a:pt x="1" y="40"/>
                    </a:lnTo>
                    <a:lnTo>
                      <a:pt x="1" y="41"/>
                    </a:lnTo>
                    <a:lnTo>
                      <a:pt x="1" y="40"/>
                    </a:lnTo>
                    <a:lnTo>
                      <a:pt x="1" y="41"/>
                    </a:lnTo>
                    <a:lnTo>
                      <a:pt x="1" y="41"/>
                    </a:lnTo>
                    <a:lnTo>
                      <a:pt x="1" y="41"/>
                    </a:lnTo>
                    <a:lnTo>
                      <a:pt x="1" y="41"/>
                    </a:lnTo>
                    <a:lnTo>
                      <a:pt x="1" y="41"/>
                    </a:lnTo>
                    <a:lnTo>
                      <a:pt x="1" y="42"/>
                    </a:lnTo>
                    <a:lnTo>
                      <a:pt x="1" y="42"/>
                    </a:lnTo>
                    <a:lnTo>
                      <a:pt x="1" y="42"/>
                    </a:lnTo>
                    <a:lnTo>
                      <a:pt x="1" y="42"/>
                    </a:lnTo>
                    <a:lnTo>
                      <a:pt x="1" y="43"/>
                    </a:lnTo>
                    <a:lnTo>
                      <a:pt x="1" y="43"/>
                    </a:lnTo>
                    <a:lnTo>
                      <a:pt x="1" y="43"/>
                    </a:lnTo>
                    <a:lnTo>
                      <a:pt x="1" y="44"/>
                    </a:lnTo>
                    <a:lnTo>
                      <a:pt x="1" y="43"/>
                    </a:lnTo>
                    <a:lnTo>
                      <a:pt x="1" y="44"/>
                    </a:lnTo>
                    <a:lnTo>
                      <a:pt x="1" y="43"/>
                    </a:lnTo>
                    <a:lnTo>
                      <a:pt x="1" y="44"/>
                    </a:lnTo>
                    <a:lnTo>
                      <a:pt x="1" y="45"/>
                    </a:lnTo>
                    <a:lnTo>
                      <a:pt x="1" y="44"/>
                    </a:lnTo>
                    <a:lnTo>
                      <a:pt x="1" y="44"/>
                    </a:lnTo>
                    <a:lnTo>
                      <a:pt x="1" y="45"/>
                    </a:lnTo>
                    <a:lnTo>
                      <a:pt x="1" y="45"/>
                    </a:lnTo>
                    <a:lnTo>
                      <a:pt x="1" y="44"/>
                    </a:lnTo>
                    <a:lnTo>
                      <a:pt x="1" y="45"/>
                    </a:lnTo>
                    <a:lnTo>
                      <a:pt x="1" y="45"/>
                    </a:lnTo>
                    <a:lnTo>
                      <a:pt x="1" y="44"/>
                    </a:lnTo>
                    <a:lnTo>
                      <a:pt x="1" y="45"/>
                    </a:lnTo>
                    <a:lnTo>
                      <a:pt x="1" y="45"/>
                    </a:lnTo>
                    <a:lnTo>
                      <a:pt x="1" y="45"/>
                    </a:lnTo>
                    <a:lnTo>
                      <a:pt x="1" y="46"/>
                    </a:lnTo>
                    <a:lnTo>
                      <a:pt x="1" y="46"/>
                    </a:lnTo>
                    <a:lnTo>
                      <a:pt x="1" y="46"/>
                    </a:lnTo>
                    <a:lnTo>
                      <a:pt x="1" y="47"/>
                    </a:lnTo>
                    <a:lnTo>
                      <a:pt x="1" y="47"/>
                    </a:lnTo>
                    <a:lnTo>
                      <a:pt x="1" y="48"/>
                    </a:lnTo>
                    <a:lnTo>
                      <a:pt x="1" y="48"/>
                    </a:lnTo>
                    <a:lnTo>
                      <a:pt x="1" y="48"/>
                    </a:lnTo>
                    <a:lnTo>
                      <a:pt x="1" y="48"/>
                    </a:lnTo>
                    <a:lnTo>
                      <a:pt x="1" y="48"/>
                    </a:lnTo>
                    <a:lnTo>
                      <a:pt x="1" y="48"/>
                    </a:lnTo>
                    <a:lnTo>
                      <a:pt x="1" y="48"/>
                    </a:lnTo>
                    <a:lnTo>
                      <a:pt x="1" y="47"/>
                    </a:lnTo>
                    <a:lnTo>
                      <a:pt x="1" y="47"/>
                    </a:lnTo>
                    <a:lnTo>
                      <a:pt x="1" y="47"/>
                    </a:lnTo>
                    <a:lnTo>
                      <a:pt x="1" y="48"/>
                    </a:lnTo>
                    <a:lnTo>
                      <a:pt x="1" y="48"/>
                    </a:lnTo>
                    <a:lnTo>
                      <a:pt x="1" y="48"/>
                    </a:lnTo>
                    <a:lnTo>
                      <a:pt x="1" y="47"/>
                    </a:lnTo>
                    <a:lnTo>
                      <a:pt x="1" y="48"/>
                    </a:lnTo>
                    <a:lnTo>
                      <a:pt x="1" y="48"/>
                    </a:lnTo>
                    <a:lnTo>
                      <a:pt x="1" y="47"/>
                    </a:lnTo>
                    <a:lnTo>
                      <a:pt x="1" y="46"/>
                    </a:lnTo>
                    <a:lnTo>
                      <a:pt x="1" y="47"/>
                    </a:lnTo>
                    <a:lnTo>
                      <a:pt x="1" y="46"/>
                    </a:lnTo>
                    <a:lnTo>
                      <a:pt x="1" y="46"/>
                    </a:lnTo>
                    <a:lnTo>
                      <a:pt x="1" y="46"/>
                    </a:lnTo>
                    <a:lnTo>
                      <a:pt x="1" y="45"/>
                    </a:lnTo>
                    <a:lnTo>
                      <a:pt x="1" y="46"/>
                    </a:lnTo>
                    <a:lnTo>
                      <a:pt x="1" y="46"/>
                    </a:lnTo>
                    <a:lnTo>
                      <a:pt x="1" y="46"/>
                    </a:lnTo>
                    <a:lnTo>
                      <a:pt x="1" y="46"/>
                    </a:lnTo>
                    <a:lnTo>
                      <a:pt x="1" y="45"/>
                    </a:lnTo>
                    <a:lnTo>
                      <a:pt x="1" y="45"/>
                    </a:lnTo>
                    <a:lnTo>
                      <a:pt x="1" y="46"/>
                    </a:lnTo>
                    <a:lnTo>
                      <a:pt x="1" y="46"/>
                    </a:lnTo>
                    <a:lnTo>
                      <a:pt x="1" y="46"/>
                    </a:lnTo>
                    <a:lnTo>
                      <a:pt x="1" y="47"/>
                    </a:lnTo>
                    <a:lnTo>
                      <a:pt x="1" y="47"/>
                    </a:lnTo>
                    <a:lnTo>
                      <a:pt x="1" y="47"/>
                    </a:lnTo>
                    <a:lnTo>
                      <a:pt x="1" y="47"/>
                    </a:lnTo>
                    <a:lnTo>
                      <a:pt x="1" y="47"/>
                    </a:lnTo>
                    <a:lnTo>
                      <a:pt x="1" y="47"/>
                    </a:lnTo>
                    <a:lnTo>
                      <a:pt x="1" y="48"/>
                    </a:lnTo>
                    <a:lnTo>
                      <a:pt x="1" y="47"/>
                    </a:lnTo>
                    <a:lnTo>
                      <a:pt x="1" y="48"/>
                    </a:lnTo>
                    <a:lnTo>
                      <a:pt x="1" y="47"/>
                    </a:lnTo>
                    <a:lnTo>
                      <a:pt x="1" y="47"/>
                    </a:lnTo>
                    <a:lnTo>
                      <a:pt x="1" y="46"/>
                    </a:lnTo>
                    <a:lnTo>
                      <a:pt x="1" y="46"/>
                    </a:lnTo>
                    <a:lnTo>
                      <a:pt x="1" y="46"/>
                    </a:lnTo>
                    <a:lnTo>
                      <a:pt x="1" y="45"/>
                    </a:lnTo>
                    <a:lnTo>
                      <a:pt x="1" y="46"/>
                    </a:lnTo>
                    <a:lnTo>
                      <a:pt x="1" y="46"/>
                    </a:lnTo>
                    <a:lnTo>
                      <a:pt x="1" y="46"/>
                    </a:lnTo>
                    <a:lnTo>
                      <a:pt x="1" y="45"/>
                    </a:lnTo>
                    <a:lnTo>
                      <a:pt x="1" y="46"/>
                    </a:lnTo>
                    <a:lnTo>
                      <a:pt x="1" y="46"/>
                    </a:lnTo>
                    <a:lnTo>
                      <a:pt x="1" y="46"/>
                    </a:lnTo>
                    <a:lnTo>
                      <a:pt x="1" y="46"/>
                    </a:lnTo>
                    <a:lnTo>
                      <a:pt x="1" y="46"/>
                    </a:lnTo>
                    <a:lnTo>
                      <a:pt x="1" y="46"/>
                    </a:lnTo>
                    <a:lnTo>
                      <a:pt x="1" y="47"/>
                    </a:lnTo>
                    <a:lnTo>
                      <a:pt x="1" y="46"/>
                    </a:lnTo>
                    <a:lnTo>
                      <a:pt x="1" y="46"/>
                    </a:lnTo>
                    <a:lnTo>
                      <a:pt x="1" y="46"/>
                    </a:lnTo>
                    <a:lnTo>
                      <a:pt x="1" y="47"/>
                    </a:lnTo>
                    <a:lnTo>
                      <a:pt x="1" y="47"/>
                    </a:lnTo>
                    <a:lnTo>
                      <a:pt x="1" y="46"/>
                    </a:lnTo>
                    <a:lnTo>
                      <a:pt x="1" y="47"/>
                    </a:lnTo>
                    <a:lnTo>
                      <a:pt x="1" y="47"/>
                    </a:lnTo>
                    <a:lnTo>
                      <a:pt x="1" y="47"/>
                    </a:lnTo>
                    <a:lnTo>
                      <a:pt x="1" y="46"/>
                    </a:lnTo>
                    <a:lnTo>
                      <a:pt x="1" y="46"/>
                    </a:lnTo>
                    <a:lnTo>
                      <a:pt x="1" y="45"/>
                    </a:lnTo>
                    <a:lnTo>
                      <a:pt x="1" y="45"/>
                    </a:lnTo>
                    <a:lnTo>
                      <a:pt x="1" y="45"/>
                    </a:lnTo>
                    <a:lnTo>
                      <a:pt x="1" y="45"/>
                    </a:lnTo>
                    <a:lnTo>
                      <a:pt x="1" y="45"/>
                    </a:lnTo>
                    <a:lnTo>
                      <a:pt x="1" y="44"/>
                    </a:lnTo>
                    <a:lnTo>
                      <a:pt x="1" y="44"/>
                    </a:lnTo>
                    <a:lnTo>
                      <a:pt x="1" y="44"/>
                    </a:lnTo>
                    <a:lnTo>
                      <a:pt x="1" y="42"/>
                    </a:lnTo>
                    <a:lnTo>
                      <a:pt x="1" y="41"/>
                    </a:lnTo>
                    <a:lnTo>
                      <a:pt x="1" y="42"/>
                    </a:lnTo>
                    <a:lnTo>
                      <a:pt x="1" y="42"/>
                    </a:lnTo>
                    <a:lnTo>
                      <a:pt x="1" y="41"/>
                    </a:lnTo>
                    <a:lnTo>
                      <a:pt x="1" y="42"/>
                    </a:lnTo>
                    <a:lnTo>
                      <a:pt x="1" y="42"/>
                    </a:lnTo>
                    <a:lnTo>
                      <a:pt x="1" y="43"/>
                    </a:lnTo>
                    <a:lnTo>
                      <a:pt x="1" y="43"/>
                    </a:lnTo>
                    <a:lnTo>
                      <a:pt x="1" y="43"/>
                    </a:lnTo>
                    <a:lnTo>
                      <a:pt x="1" y="43"/>
                    </a:lnTo>
                    <a:lnTo>
                      <a:pt x="1" y="43"/>
                    </a:lnTo>
                    <a:lnTo>
                      <a:pt x="1" y="44"/>
                    </a:lnTo>
                    <a:lnTo>
                      <a:pt x="1" y="44"/>
                    </a:lnTo>
                    <a:lnTo>
                      <a:pt x="1" y="43"/>
                    </a:lnTo>
                    <a:lnTo>
                      <a:pt x="1" y="43"/>
                    </a:lnTo>
                    <a:lnTo>
                      <a:pt x="1" y="43"/>
                    </a:lnTo>
                    <a:lnTo>
                      <a:pt x="1" y="44"/>
                    </a:lnTo>
                    <a:lnTo>
                      <a:pt x="1" y="43"/>
                    </a:lnTo>
                    <a:lnTo>
                      <a:pt x="1" y="43"/>
                    </a:lnTo>
                    <a:lnTo>
                      <a:pt x="1" y="43"/>
                    </a:lnTo>
                    <a:lnTo>
                      <a:pt x="1" y="42"/>
                    </a:lnTo>
                    <a:lnTo>
                      <a:pt x="1" y="42"/>
                    </a:lnTo>
                    <a:lnTo>
                      <a:pt x="1" y="42"/>
                    </a:lnTo>
                    <a:lnTo>
                      <a:pt x="1" y="42"/>
                    </a:lnTo>
                    <a:lnTo>
                      <a:pt x="1" y="41"/>
                    </a:lnTo>
                    <a:lnTo>
                      <a:pt x="1" y="41"/>
                    </a:lnTo>
                    <a:lnTo>
                      <a:pt x="1" y="40"/>
                    </a:lnTo>
                    <a:lnTo>
                      <a:pt x="1" y="40"/>
                    </a:lnTo>
                    <a:lnTo>
                      <a:pt x="1" y="41"/>
                    </a:lnTo>
                    <a:lnTo>
                      <a:pt x="1" y="40"/>
                    </a:lnTo>
                    <a:lnTo>
                      <a:pt x="1" y="40"/>
                    </a:lnTo>
                    <a:lnTo>
                      <a:pt x="1" y="44"/>
                    </a:lnTo>
                    <a:lnTo>
                      <a:pt x="1" y="40"/>
                    </a:lnTo>
                    <a:lnTo>
                      <a:pt x="1" y="37"/>
                    </a:lnTo>
                    <a:lnTo>
                      <a:pt x="1" y="36"/>
                    </a:lnTo>
                    <a:lnTo>
                      <a:pt x="1" y="35"/>
                    </a:lnTo>
                    <a:lnTo>
                      <a:pt x="1" y="35"/>
                    </a:lnTo>
                    <a:lnTo>
                      <a:pt x="1" y="34"/>
                    </a:lnTo>
                    <a:lnTo>
                      <a:pt x="1" y="33"/>
                    </a:lnTo>
                    <a:lnTo>
                      <a:pt x="1" y="32"/>
                    </a:lnTo>
                    <a:lnTo>
                      <a:pt x="1" y="31"/>
                    </a:lnTo>
                    <a:lnTo>
                      <a:pt x="1" y="31"/>
                    </a:lnTo>
                    <a:lnTo>
                      <a:pt x="1" y="30"/>
                    </a:lnTo>
                    <a:lnTo>
                      <a:pt x="1" y="29"/>
                    </a:lnTo>
                    <a:lnTo>
                      <a:pt x="1" y="28"/>
                    </a:lnTo>
                    <a:lnTo>
                      <a:pt x="1" y="27"/>
                    </a:lnTo>
                    <a:lnTo>
                      <a:pt x="1" y="27"/>
                    </a:lnTo>
                    <a:lnTo>
                      <a:pt x="1" y="26"/>
                    </a:lnTo>
                    <a:lnTo>
                      <a:pt x="1" y="26"/>
                    </a:lnTo>
                    <a:lnTo>
                      <a:pt x="1" y="24"/>
                    </a:lnTo>
                    <a:lnTo>
                      <a:pt x="1" y="23"/>
                    </a:lnTo>
                    <a:lnTo>
                      <a:pt x="1" y="23"/>
                    </a:lnTo>
                    <a:lnTo>
                      <a:pt x="1" y="22"/>
                    </a:lnTo>
                    <a:lnTo>
                      <a:pt x="1" y="21"/>
                    </a:lnTo>
                    <a:lnTo>
                      <a:pt x="1" y="21"/>
                    </a:lnTo>
                    <a:lnTo>
                      <a:pt x="1" y="21"/>
                    </a:lnTo>
                    <a:lnTo>
                      <a:pt x="1" y="19"/>
                    </a:lnTo>
                    <a:lnTo>
                      <a:pt x="1" y="19"/>
                    </a:lnTo>
                    <a:lnTo>
                      <a:pt x="1" y="19"/>
                    </a:lnTo>
                    <a:lnTo>
                      <a:pt x="1" y="18"/>
                    </a:lnTo>
                    <a:lnTo>
                      <a:pt x="1" y="18"/>
                    </a:lnTo>
                    <a:lnTo>
                      <a:pt x="1" y="18"/>
                    </a:lnTo>
                    <a:lnTo>
                      <a:pt x="1" y="18"/>
                    </a:lnTo>
                    <a:lnTo>
                      <a:pt x="1" y="17"/>
                    </a:lnTo>
                    <a:lnTo>
                      <a:pt x="1" y="17"/>
                    </a:lnTo>
                    <a:lnTo>
                      <a:pt x="1" y="16"/>
                    </a:lnTo>
                    <a:lnTo>
                      <a:pt x="1" y="16"/>
                    </a:lnTo>
                    <a:lnTo>
                      <a:pt x="1" y="15"/>
                    </a:lnTo>
                    <a:lnTo>
                      <a:pt x="1" y="15"/>
                    </a:lnTo>
                    <a:lnTo>
                      <a:pt x="1" y="14"/>
                    </a:lnTo>
                    <a:lnTo>
                      <a:pt x="1" y="14"/>
                    </a:lnTo>
                    <a:lnTo>
                      <a:pt x="1" y="15"/>
                    </a:lnTo>
                    <a:lnTo>
                      <a:pt x="1" y="14"/>
                    </a:lnTo>
                    <a:lnTo>
                      <a:pt x="1" y="14"/>
                    </a:lnTo>
                    <a:lnTo>
                      <a:pt x="1" y="14"/>
                    </a:lnTo>
                    <a:lnTo>
                      <a:pt x="1" y="14"/>
                    </a:lnTo>
                    <a:lnTo>
                      <a:pt x="1" y="14"/>
                    </a:lnTo>
                    <a:lnTo>
                      <a:pt x="1" y="13"/>
                    </a:lnTo>
                    <a:lnTo>
                      <a:pt x="1" y="13"/>
                    </a:lnTo>
                    <a:lnTo>
                      <a:pt x="1" y="13"/>
                    </a:lnTo>
                    <a:lnTo>
                      <a:pt x="1" y="13"/>
                    </a:lnTo>
                    <a:lnTo>
                      <a:pt x="1" y="12"/>
                    </a:lnTo>
                    <a:lnTo>
                      <a:pt x="1" y="12"/>
                    </a:lnTo>
                    <a:lnTo>
                      <a:pt x="1" y="11"/>
                    </a:lnTo>
                    <a:lnTo>
                      <a:pt x="1" y="11"/>
                    </a:lnTo>
                    <a:lnTo>
                      <a:pt x="1" y="11"/>
                    </a:lnTo>
                    <a:lnTo>
                      <a:pt x="1" y="11"/>
                    </a:lnTo>
                    <a:lnTo>
                      <a:pt x="1" y="10"/>
                    </a:lnTo>
                    <a:lnTo>
                      <a:pt x="1" y="10"/>
                    </a:lnTo>
                    <a:lnTo>
                      <a:pt x="1" y="10"/>
                    </a:lnTo>
                    <a:lnTo>
                      <a:pt x="1" y="10"/>
                    </a:lnTo>
                    <a:lnTo>
                      <a:pt x="1" y="10"/>
                    </a:lnTo>
                    <a:lnTo>
                      <a:pt x="1" y="10"/>
                    </a:lnTo>
                    <a:lnTo>
                      <a:pt x="1" y="10"/>
                    </a:lnTo>
                    <a:lnTo>
                      <a:pt x="1" y="9"/>
                    </a:lnTo>
                    <a:lnTo>
                      <a:pt x="1" y="10"/>
                    </a:lnTo>
                    <a:lnTo>
                      <a:pt x="1" y="10"/>
                    </a:lnTo>
                    <a:lnTo>
                      <a:pt x="1" y="10"/>
                    </a:lnTo>
                    <a:lnTo>
                      <a:pt x="1" y="10"/>
                    </a:lnTo>
                    <a:lnTo>
                      <a:pt x="1" y="9"/>
                    </a:lnTo>
                    <a:lnTo>
                      <a:pt x="1" y="10"/>
                    </a:lnTo>
                    <a:lnTo>
                      <a:pt x="1" y="10"/>
                    </a:lnTo>
                    <a:lnTo>
                      <a:pt x="1" y="10"/>
                    </a:lnTo>
                    <a:lnTo>
                      <a:pt x="1" y="10"/>
                    </a:lnTo>
                    <a:lnTo>
                      <a:pt x="1" y="10"/>
                    </a:lnTo>
                    <a:lnTo>
                      <a:pt x="1" y="10"/>
                    </a:lnTo>
                    <a:lnTo>
                      <a:pt x="1" y="9"/>
                    </a:lnTo>
                    <a:lnTo>
                      <a:pt x="1" y="8"/>
                    </a:lnTo>
                    <a:lnTo>
                      <a:pt x="1" y="9"/>
                    </a:lnTo>
                    <a:lnTo>
                      <a:pt x="1" y="9"/>
                    </a:lnTo>
                    <a:lnTo>
                      <a:pt x="1" y="9"/>
                    </a:lnTo>
                    <a:lnTo>
                      <a:pt x="1" y="9"/>
                    </a:lnTo>
                    <a:lnTo>
                      <a:pt x="1" y="9"/>
                    </a:lnTo>
                    <a:lnTo>
                      <a:pt x="1" y="9"/>
                    </a:lnTo>
                    <a:lnTo>
                      <a:pt x="1" y="9"/>
                    </a:lnTo>
                    <a:lnTo>
                      <a:pt x="1" y="8"/>
                    </a:lnTo>
                    <a:lnTo>
                      <a:pt x="1" y="8"/>
                    </a:lnTo>
                    <a:lnTo>
                      <a:pt x="1" y="7"/>
                    </a:lnTo>
                    <a:lnTo>
                      <a:pt x="1" y="8"/>
                    </a:lnTo>
                    <a:lnTo>
                      <a:pt x="1" y="7"/>
                    </a:lnTo>
                    <a:lnTo>
                      <a:pt x="1" y="7"/>
                    </a:lnTo>
                    <a:lnTo>
                      <a:pt x="1" y="7"/>
                    </a:lnTo>
                    <a:lnTo>
                      <a:pt x="1" y="6"/>
                    </a:lnTo>
                    <a:lnTo>
                      <a:pt x="1" y="6"/>
                    </a:lnTo>
                    <a:lnTo>
                      <a:pt x="1" y="5"/>
                    </a:lnTo>
                    <a:lnTo>
                      <a:pt x="1" y="5"/>
                    </a:lnTo>
                    <a:lnTo>
                      <a:pt x="1" y="5"/>
                    </a:lnTo>
                    <a:lnTo>
                      <a:pt x="1" y="5"/>
                    </a:lnTo>
                    <a:lnTo>
                      <a:pt x="1" y="6"/>
                    </a:lnTo>
                    <a:lnTo>
                      <a:pt x="1" y="7"/>
                    </a:lnTo>
                    <a:lnTo>
                      <a:pt x="1" y="7"/>
                    </a:lnTo>
                    <a:lnTo>
                      <a:pt x="1" y="6"/>
                    </a:lnTo>
                    <a:lnTo>
                      <a:pt x="1" y="5"/>
                    </a:lnTo>
                    <a:lnTo>
                      <a:pt x="1" y="5"/>
                    </a:lnTo>
                    <a:lnTo>
                      <a:pt x="1" y="4"/>
                    </a:lnTo>
                    <a:lnTo>
                      <a:pt x="1" y="4"/>
                    </a:lnTo>
                    <a:lnTo>
                      <a:pt x="1" y="4"/>
                    </a:lnTo>
                    <a:lnTo>
                      <a:pt x="1" y="3"/>
                    </a:lnTo>
                    <a:lnTo>
                      <a:pt x="1" y="2"/>
                    </a:lnTo>
                    <a:lnTo>
                      <a:pt x="1" y="2"/>
                    </a:lnTo>
                    <a:lnTo>
                      <a:pt x="1" y="3"/>
                    </a:lnTo>
                    <a:lnTo>
                      <a:pt x="1" y="4"/>
                    </a:lnTo>
                    <a:lnTo>
                      <a:pt x="1" y="3"/>
                    </a:lnTo>
                    <a:lnTo>
                      <a:pt x="1" y="2"/>
                    </a:lnTo>
                    <a:lnTo>
                      <a:pt x="1" y="3"/>
                    </a:lnTo>
                    <a:lnTo>
                      <a:pt x="1" y="2"/>
                    </a:lnTo>
                    <a:lnTo>
                      <a:pt x="1" y="1"/>
                    </a:lnTo>
                    <a:lnTo>
                      <a:pt x="1" y="1"/>
                    </a:lnTo>
                    <a:lnTo>
                      <a:pt x="1" y="0"/>
                    </a:lnTo>
                    <a:lnTo>
                      <a:pt x="1" y="1"/>
                    </a:lnTo>
                    <a:lnTo>
                      <a:pt x="1" y="0"/>
                    </a:lnTo>
                    <a:lnTo>
                      <a:pt x="1" y="0"/>
                    </a:lnTo>
                    <a:lnTo>
                      <a:pt x="1" y="1"/>
                    </a:lnTo>
                    <a:lnTo>
                      <a:pt x="1" y="1"/>
                    </a:lnTo>
                    <a:lnTo>
                      <a:pt x="1" y="0"/>
                    </a:lnTo>
                    <a:lnTo>
                      <a:pt x="1" y="0"/>
                    </a:lnTo>
                    <a:lnTo>
                      <a:pt x="1" y="1"/>
                    </a:lnTo>
                    <a:lnTo>
                      <a:pt x="1" y="1"/>
                    </a:lnTo>
                    <a:lnTo>
                      <a:pt x="1" y="2"/>
                    </a:lnTo>
                    <a:lnTo>
                      <a:pt x="1" y="1"/>
                    </a:lnTo>
                    <a:lnTo>
                      <a:pt x="1" y="2"/>
                    </a:lnTo>
                    <a:lnTo>
                      <a:pt x="1" y="1"/>
                    </a:lnTo>
                    <a:lnTo>
                      <a:pt x="1" y="2"/>
                    </a:lnTo>
                    <a:lnTo>
                      <a:pt x="1" y="1"/>
                    </a:lnTo>
                    <a:lnTo>
                      <a:pt x="1" y="1"/>
                    </a:lnTo>
                    <a:lnTo>
                      <a:pt x="1" y="2"/>
                    </a:lnTo>
                    <a:lnTo>
                      <a:pt x="1" y="1"/>
                    </a:lnTo>
                    <a:lnTo>
                      <a:pt x="1" y="1"/>
                    </a:lnTo>
                    <a:lnTo>
                      <a:pt x="1" y="2"/>
                    </a:lnTo>
                    <a:lnTo>
                      <a:pt x="1" y="2"/>
                    </a:lnTo>
                  </a:path>
                </a:pathLst>
              </a:custGeom>
              <a:noFill/>
              <a:ln w="0">
                <a:solidFill>
                  <a:srgbClr val="3366FF"/>
                </a:solidFill>
                <a:prstDash val="solid"/>
                <a:round/>
                <a:headEnd/>
                <a:tailEnd/>
              </a:ln>
            </p:spPr>
            <p:txBody>
              <a:bodyPr/>
              <a:lstStyle/>
              <a:p>
                <a:endParaRPr lang="en-GB"/>
              </a:p>
            </p:txBody>
          </p:sp>
          <p:sp>
            <p:nvSpPr>
              <p:cNvPr id="186095" name="Freeform 751"/>
              <p:cNvSpPr>
                <a:spLocks/>
              </p:cNvSpPr>
              <p:nvPr/>
            </p:nvSpPr>
            <p:spPr bwMode="auto">
              <a:xfrm>
                <a:off x="3210" y="3473"/>
                <a:ext cx="1" cy="72"/>
              </a:xfrm>
              <a:custGeom>
                <a:avLst/>
                <a:gdLst/>
                <a:ahLst/>
                <a:cxnLst>
                  <a:cxn ang="0">
                    <a:pos x="0" y="11"/>
                  </a:cxn>
                  <a:cxn ang="0">
                    <a:pos x="0" y="11"/>
                  </a:cxn>
                  <a:cxn ang="0">
                    <a:pos x="0" y="9"/>
                  </a:cxn>
                  <a:cxn ang="0">
                    <a:pos x="0" y="7"/>
                  </a:cxn>
                  <a:cxn ang="0">
                    <a:pos x="0" y="8"/>
                  </a:cxn>
                  <a:cxn ang="0">
                    <a:pos x="0" y="7"/>
                  </a:cxn>
                  <a:cxn ang="0">
                    <a:pos x="0" y="7"/>
                  </a:cxn>
                  <a:cxn ang="0">
                    <a:pos x="0" y="7"/>
                  </a:cxn>
                  <a:cxn ang="0">
                    <a:pos x="0" y="10"/>
                  </a:cxn>
                  <a:cxn ang="0">
                    <a:pos x="0" y="11"/>
                  </a:cxn>
                  <a:cxn ang="0">
                    <a:pos x="0" y="9"/>
                  </a:cxn>
                  <a:cxn ang="0">
                    <a:pos x="0" y="8"/>
                  </a:cxn>
                  <a:cxn ang="0">
                    <a:pos x="0" y="7"/>
                  </a:cxn>
                  <a:cxn ang="0">
                    <a:pos x="0" y="6"/>
                  </a:cxn>
                  <a:cxn ang="0">
                    <a:pos x="0" y="7"/>
                  </a:cxn>
                  <a:cxn ang="0">
                    <a:pos x="0" y="4"/>
                  </a:cxn>
                  <a:cxn ang="0">
                    <a:pos x="0" y="6"/>
                  </a:cxn>
                  <a:cxn ang="0">
                    <a:pos x="0" y="6"/>
                  </a:cxn>
                  <a:cxn ang="0">
                    <a:pos x="0" y="6"/>
                  </a:cxn>
                  <a:cxn ang="0">
                    <a:pos x="0" y="8"/>
                  </a:cxn>
                  <a:cxn ang="0">
                    <a:pos x="0" y="7"/>
                  </a:cxn>
                  <a:cxn ang="0">
                    <a:pos x="0" y="8"/>
                  </a:cxn>
                  <a:cxn ang="0">
                    <a:pos x="0" y="8"/>
                  </a:cxn>
                  <a:cxn ang="0">
                    <a:pos x="0" y="11"/>
                  </a:cxn>
                  <a:cxn ang="0">
                    <a:pos x="0" y="10"/>
                  </a:cxn>
                  <a:cxn ang="0">
                    <a:pos x="0" y="6"/>
                  </a:cxn>
                  <a:cxn ang="0">
                    <a:pos x="0" y="5"/>
                  </a:cxn>
                  <a:cxn ang="0">
                    <a:pos x="0" y="5"/>
                  </a:cxn>
                  <a:cxn ang="0">
                    <a:pos x="0" y="6"/>
                  </a:cxn>
                  <a:cxn ang="0">
                    <a:pos x="0" y="7"/>
                  </a:cxn>
                  <a:cxn ang="0">
                    <a:pos x="0" y="5"/>
                  </a:cxn>
                  <a:cxn ang="0">
                    <a:pos x="0" y="3"/>
                  </a:cxn>
                  <a:cxn ang="0">
                    <a:pos x="0" y="1"/>
                  </a:cxn>
                  <a:cxn ang="0">
                    <a:pos x="0" y="2"/>
                  </a:cxn>
                  <a:cxn ang="0">
                    <a:pos x="0" y="0"/>
                  </a:cxn>
                  <a:cxn ang="0">
                    <a:pos x="0" y="1"/>
                  </a:cxn>
                  <a:cxn ang="0">
                    <a:pos x="0" y="3"/>
                  </a:cxn>
                  <a:cxn ang="0">
                    <a:pos x="0" y="1"/>
                  </a:cxn>
                  <a:cxn ang="0">
                    <a:pos x="0" y="4"/>
                  </a:cxn>
                  <a:cxn ang="0">
                    <a:pos x="0" y="2"/>
                  </a:cxn>
                  <a:cxn ang="0">
                    <a:pos x="0" y="2"/>
                  </a:cxn>
                  <a:cxn ang="0">
                    <a:pos x="0" y="1"/>
                  </a:cxn>
                  <a:cxn ang="0">
                    <a:pos x="0" y="1"/>
                  </a:cxn>
                  <a:cxn ang="0">
                    <a:pos x="0" y="3"/>
                  </a:cxn>
                  <a:cxn ang="0">
                    <a:pos x="0" y="2"/>
                  </a:cxn>
                  <a:cxn ang="0">
                    <a:pos x="0" y="5"/>
                  </a:cxn>
                  <a:cxn ang="0">
                    <a:pos x="0" y="6"/>
                  </a:cxn>
                  <a:cxn ang="0">
                    <a:pos x="0" y="8"/>
                  </a:cxn>
                  <a:cxn ang="0">
                    <a:pos x="0" y="6"/>
                  </a:cxn>
                  <a:cxn ang="0">
                    <a:pos x="0" y="5"/>
                  </a:cxn>
                  <a:cxn ang="0">
                    <a:pos x="0" y="7"/>
                  </a:cxn>
                  <a:cxn ang="0">
                    <a:pos x="0" y="8"/>
                  </a:cxn>
                  <a:cxn ang="0">
                    <a:pos x="0" y="9"/>
                  </a:cxn>
                  <a:cxn ang="0">
                    <a:pos x="0" y="9"/>
                  </a:cxn>
                  <a:cxn ang="0">
                    <a:pos x="0" y="8"/>
                  </a:cxn>
                  <a:cxn ang="0">
                    <a:pos x="0" y="10"/>
                  </a:cxn>
                  <a:cxn ang="0">
                    <a:pos x="0" y="10"/>
                  </a:cxn>
                  <a:cxn ang="0">
                    <a:pos x="0" y="10"/>
                  </a:cxn>
                  <a:cxn ang="0">
                    <a:pos x="0" y="10"/>
                  </a:cxn>
                  <a:cxn ang="0">
                    <a:pos x="0" y="12"/>
                  </a:cxn>
                  <a:cxn ang="0">
                    <a:pos x="0" y="9"/>
                  </a:cxn>
                  <a:cxn ang="0">
                    <a:pos x="0" y="7"/>
                  </a:cxn>
                  <a:cxn ang="0">
                    <a:pos x="0" y="10"/>
                  </a:cxn>
                </a:cxnLst>
                <a:rect l="0" t="0" r="r" b="b"/>
                <a:pathLst>
                  <a:path h="12">
                    <a:moveTo>
                      <a:pt x="0" y="11"/>
                    </a:moveTo>
                    <a:lnTo>
                      <a:pt x="0" y="11"/>
                    </a:lnTo>
                    <a:lnTo>
                      <a:pt x="0" y="11"/>
                    </a:lnTo>
                    <a:lnTo>
                      <a:pt x="0" y="12"/>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9"/>
                    </a:lnTo>
                    <a:lnTo>
                      <a:pt x="0" y="9"/>
                    </a:lnTo>
                    <a:lnTo>
                      <a:pt x="0" y="9"/>
                    </a:lnTo>
                    <a:lnTo>
                      <a:pt x="0" y="9"/>
                    </a:lnTo>
                    <a:lnTo>
                      <a:pt x="0" y="9"/>
                    </a:lnTo>
                    <a:lnTo>
                      <a:pt x="0" y="8"/>
                    </a:lnTo>
                    <a:lnTo>
                      <a:pt x="0" y="9"/>
                    </a:lnTo>
                    <a:lnTo>
                      <a:pt x="0" y="9"/>
                    </a:lnTo>
                    <a:lnTo>
                      <a:pt x="0" y="9"/>
                    </a:lnTo>
                    <a:lnTo>
                      <a:pt x="0" y="8"/>
                    </a:lnTo>
                    <a:lnTo>
                      <a:pt x="0" y="7"/>
                    </a:lnTo>
                    <a:lnTo>
                      <a:pt x="0" y="6"/>
                    </a:lnTo>
                    <a:lnTo>
                      <a:pt x="0" y="6"/>
                    </a:lnTo>
                    <a:lnTo>
                      <a:pt x="0" y="7"/>
                    </a:lnTo>
                    <a:lnTo>
                      <a:pt x="0" y="8"/>
                    </a:lnTo>
                    <a:lnTo>
                      <a:pt x="0" y="7"/>
                    </a:lnTo>
                    <a:lnTo>
                      <a:pt x="0" y="7"/>
                    </a:lnTo>
                    <a:lnTo>
                      <a:pt x="0" y="8"/>
                    </a:lnTo>
                    <a:lnTo>
                      <a:pt x="0" y="7"/>
                    </a:lnTo>
                    <a:lnTo>
                      <a:pt x="0" y="7"/>
                    </a:lnTo>
                    <a:lnTo>
                      <a:pt x="0" y="7"/>
                    </a:lnTo>
                    <a:lnTo>
                      <a:pt x="0" y="6"/>
                    </a:lnTo>
                    <a:lnTo>
                      <a:pt x="0" y="7"/>
                    </a:lnTo>
                    <a:lnTo>
                      <a:pt x="0" y="6"/>
                    </a:lnTo>
                    <a:lnTo>
                      <a:pt x="0" y="7"/>
                    </a:lnTo>
                    <a:lnTo>
                      <a:pt x="0" y="6"/>
                    </a:lnTo>
                    <a:lnTo>
                      <a:pt x="0" y="7"/>
                    </a:lnTo>
                    <a:lnTo>
                      <a:pt x="0" y="7"/>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8"/>
                    </a:lnTo>
                    <a:lnTo>
                      <a:pt x="0" y="8"/>
                    </a:lnTo>
                    <a:lnTo>
                      <a:pt x="0" y="8"/>
                    </a:lnTo>
                    <a:lnTo>
                      <a:pt x="0" y="9"/>
                    </a:lnTo>
                    <a:lnTo>
                      <a:pt x="0" y="8"/>
                    </a:lnTo>
                    <a:lnTo>
                      <a:pt x="0" y="8"/>
                    </a:lnTo>
                    <a:lnTo>
                      <a:pt x="0" y="8"/>
                    </a:lnTo>
                    <a:lnTo>
                      <a:pt x="0" y="7"/>
                    </a:lnTo>
                    <a:lnTo>
                      <a:pt x="0" y="8"/>
                    </a:lnTo>
                    <a:lnTo>
                      <a:pt x="0" y="7"/>
                    </a:lnTo>
                    <a:lnTo>
                      <a:pt x="0" y="8"/>
                    </a:lnTo>
                    <a:lnTo>
                      <a:pt x="0" y="8"/>
                    </a:lnTo>
                    <a:lnTo>
                      <a:pt x="0" y="8"/>
                    </a:lnTo>
                    <a:lnTo>
                      <a:pt x="0" y="8"/>
                    </a:lnTo>
                    <a:lnTo>
                      <a:pt x="0" y="8"/>
                    </a:lnTo>
                    <a:lnTo>
                      <a:pt x="0" y="9"/>
                    </a:lnTo>
                    <a:lnTo>
                      <a:pt x="0" y="9"/>
                    </a:lnTo>
                    <a:lnTo>
                      <a:pt x="0" y="9"/>
                    </a:lnTo>
                    <a:lnTo>
                      <a:pt x="0" y="9"/>
                    </a:lnTo>
                    <a:lnTo>
                      <a:pt x="0" y="10"/>
                    </a:lnTo>
                    <a:lnTo>
                      <a:pt x="0" y="10"/>
                    </a:lnTo>
                    <a:lnTo>
                      <a:pt x="0" y="11"/>
                    </a:lnTo>
                    <a:lnTo>
                      <a:pt x="0" y="11"/>
                    </a:lnTo>
                    <a:lnTo>
                      <a:pt x="0" y="11"/>
                    </a:lnTo>
                    <a:lnTo>
                      <a:pt x="0" y="11"/>
                    </a:lnTo>
                    <a:lnTo>
                      <a:pt x="0" y="11"/>
                    </a:lnTo>
                    <a:lnTo>
                      <a:pt x="0" y="11"/>
                    </a:lnTo>
                    <a:lnTo>
                      <a:pt x="0" y="11"/>
                    </a:lnTo>
                    <a:lnTo>
                      <a:pt x="0" y="12"/>
                    </a:lnTo>
                    <a:lnTo>
                      <a:pt x="0" y="12"/>
                    </a:lnTo>
                    <a:lnTo>
                      <a:pt x="0" y="11"/>
                    </a:lnTo>
                    <a:lnTo>
                      <a:pt x="0" y="11"/>
                    </a:lnTo>
                    <a:lnTo>
                      <a:pt x="0" y="11"/>
                    </a:lnTo>
                    <a:lnTo>
                      <a:pt x="0" y="11"/>
                    </a:lnTo>
                    <a:lnTo>
                      <a:pt x="0" y="10"/>
                    </a:lnTo>
                    <a:lnTo>
                      <a:pt x="0" y="10"/>
                    </a:lnTo>
                    <a:lnTo>
                      <a:pt x="0" y="9"/>
                    </a:lnTo>
                    <a:lnTo>
                      <a:pt x="0" y="9"/>
                    </a:lnTo>
                    <a:lnTo>
                      <a:pt x="0" y="9"/>
                    </a:lnTo>
                    <a:lnTo>
                      <a:pt x="0" y="8"/>
                    </a:lnTo>
                    <a:lnTo>
                      <a:pt x="0" y="9"/>
                    </a:lnTo>
                    <a:lnTo>
                      <a:pt x="0" y="8"/>
                    </a:lnTo>
                    <a:lnTo>
                      <a:pt x="0" y="9"/>
                    </a:lnTo>
                    <a:lnTo>
                      <a:pt x="0" y="9"/>
                    </a:lnTo>
                    <a:lnTo>
                      <a:pt x="0" y="9"/>
                    </a:lnTo>
                    <a:lnTo>
                      <a:pt x="0" y="10"/>
                    </a:lnTo>
                    <a:lnTo>
                      <a:pt x="0" y="9"/>
                    </a:lnTo>
                    <a:lnTo>
                      <a:pt x="0" y="9"/>
                    </a:lnTo>
                    <a:lnTo>
                      <a:pt x="0" y="9"/>
                    </a:lnTo>
                    <a:lnTo>
                      <a:pt x="0" y="8"/>
                    </a:lnTo>
                    <a:lnTo>
                      <a:pt x="0" y="9"/>
                    </a:lnTo>
                    <a:lnTo>
                      <a:pt x="0" y="9"/>
                    </a:lnTo>
                    <a:lnTo>
                      <a:pt x="0" y="9"/>
                    </a:lnTo>
                    <a:lnTo>
                      <a:pt x="0" y="8"/>
                    </a:lnTo>
                    <a:lnTo>
                      <a:pt x="0" y="9"/>
                    </a:lnTo>
                    <a:lnTo>
                      <a:pt x="0" y="8"/>
                    </a:lnTo>
                    <a:lnTo>
                      <a:pt x="0" y="9"/>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7"/>
                    </a:lnTo>
                    <a:lnTo>
                      <a:pt x="0" y="7"/>
                    </a:lnTo>
                    <a:lnTo>
                      <a:pt x="0" y="7"/>
                    </a:lnTo>
                    <a:lnTo>
                      <a:pt x="0" y="6"/>
                    </a:lnTo>
                    <a:lnTo>
                      <a:pt x="0" y="6"/>
                    </a:lnTo>
                    <a:lnTo>
                      <a:pt x="0" y="6"/>
                    </a:lnTo>
                    <a:lnTo>
                      <a:pt x="0" y="7"/>
                    </a:lnTo>
                    <a:lnTo>
                      <a:pt x="0" y="7"/>
                    </a:lnTo>
                    <a:lnTo>
                      <a:pt x="0" y="8"/>
                    </a:lnTo>
                    <a:lnTo>
                      <a:pt x="0" y="7"/>
                    </a:lnTo>
                    <a:lnTo>
                      <a:pt x="0" y="8"/>
                    </a:lnTo>
                    <a:lnTo>
                      <a:pt x="0" y="7"/>
                    </a:lnTo>
                    <a:lnTo>
                      <a:pt x="0" y="7"/>
                    </a:lnTo>
                    <a:lnTo>
                      <a:pt x="0" y="7"/>
                    </a:lnTo>
                    <a:lnTo>
                      <a:pt x="0" y="7"/>
                    </a:lnTo>
                    <a:lnTo>
                      <a:pt x="0" y="7"/>
                    </a:lnTo>
                    <a:lnTo>
                      <a:pt x="0" y="7"/>
                    </a:lnTo>
                    <a:lnTo>
                      <a:pt x="0" y="6"/>
                    </a:lnTo>
                    <a:lnTo>
                      <a:pt x="0" y="6"/>
                    </a:lnTo>
                    <a:lnTo>
                      <a:pt x="0" y="6"/>
                    </a:lnTo>
                    <a:lnTo>
                      <a:pt x="0" y="5"/>
                    </a:lnTo>
                    <a:lnTo>
                      <a:pt x="0" y="5"/>
                    </a:lnTo>
                    <a:lnTo>
                      <a:pt x="0" y="6"/>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6"/>
                    </a:lnTo>
                    <a:lnTo>
                      <a:pt x="0" y="7"/>
                    </a:lnTo>
                    <a:lnTo>
                      <a:pt x="0" y="7"/>
                    </a:lnTo>
                    <a:lnTo>
                      <a:pt x="0" y="7"/>
                    </a:lnTo>
                    <a:lnTo>
                      <a:pt x="0" y="7"/>
                    </a:lnTo>
                    <a:lnTo>
                      <a:pt x="0" y="8"/>
                    </a:lnTo>
                    <a:lnTo>
                      <a:pt x="0" y="8"/>
                    </a:lnTo>
                    <a:lnTo>
                      <a:pt x="0" y="8"/>
                    </a:lnTo>
                    <a:lnTo>
                      <a:pt x="0" y="8"/>
                    </a:lnTo>
                    <a:lnTo>
                      <a:pt x="0" y="7"/>
                    </a:lnTo>
                    <a:lnTo>
                      <a:pt x="0" y="8"/>
                    </a:lnTo>
                    <a:lnTo>
                      <a:pt x="0" y="8"/>
                    </a:lnTo>
                    <a:lnTo>
                      <a:pt x="0" y="8"/>
                    </a:lnTo>
                    <a:lnTo>
                      <a:pt x="0" y="8"/>
                    </a:lnTo>
                    <a:lnTo>
                      <a:pt x="0" y="8"/>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9"/>
                    </a:lnTo>
                    <a:lnTo>
                      <a:pt x="0" y="7"/>
                    </a:lnTo>
                    <a:lnTo>
                      <a:pt x="0" y="8"/>
                    </a:lnTo>
                    <a:lnTo>
                      <a:pt x="0" y="8"/>
                    </a:lnTo>
                    <a:lnTo>
                      <a:pt x="0" y="8"/>
                    </a:lnTo>
                    <a:lnTo>
                      <a:pt x="0" y="8"/>
                    </a:lnTo>
                    <a:lnTo>
                      <a:pt x="0" y="8"/>
                    </a:lnTo>
                    <a:lnTo>
                      <a:pt x="0" y="8"/>
                    </a:lnTo>
                    <a:lnTo>
                      <a:pt x="0" y="8"/>
                    </a:lnTo>
                    <a:lnTo>
                      <a:pt x="0" y="8"/>
                    </a:lnTo>
                    <a:lnTo>
                      <a:pt x="0" y="9"/>
                    </a:lnTo>
                    <a:lnTo>
                      <a:pt x="0" y="9"/>
                    </a:lnTo>
                    <a:lnTo>
                      <a:pt x="0" y="10"/>
                    </a:lnTo>
                    <a:lnTo>
                      <a:pt x="0" y="10"/>
                    </a:lnTo>
                    <a:lnTo>
                      <a:pt x="0" y="11"/>
                    </a:lnTo>
                    <a:lnTo>
                      <a:pt x="0" y="11"/>
                    </a:lnTo>
                    <a:lnTo>
                      <a:pt x="0" y="11"/>
                    </a:lnTo>
                    <a:lnTo>
                      <a:pt x="0" y="12"/>
                    </a:lnTo>
                    <a:lnTo>
                      <a:pt x="0" y="11"/>
                    </a:lnTo>
                    <a:lnTo>
                      <a:pt x="0" y="11"/>
                    </a:lnTo>
                    <a:lnTo>
                      <a:pt x="0" y="11"/>
                    </a:lnTo>
                    <a:lnTo>
                      <a:pt x="0" y="11"/>
                    </a:lnTo>
                    <a:lnTo>
                      <a:pt x="0" y="11"/>
                    </a:lnTo>
                    <a:lnTo>
                      <a:pt x="0" y="11"/>
                    </a:lnTo>
                    <a:lnTo>
                      <a:pt x="0" y="11"/>
                    </a:lnTo>
                    <a:lnTo>
                      <a:pt x="0" y="10"/>
                    </a:lnTo>
                    <a:lnTo>
                      <a:pt x="0" y="10"/>
                    </a:lnTo>
                    <a:lnTo>
                      <a:pt x="0" y="9"/>
                    </a:lnTo>
                    <a:lnTo>
                      <a:pt x="0" y="9"/>
                    </a:lnTo>
                    <a:lnTo>
                      <a:pt x="0" y="9"/>
                    </a:lnTo>
                    <a:lnTo>
                      <a:pt x="0" y="8"/>
                    </a:lnTo>
                    <a:lnTo>
                      <a:pt x="0" y="8"/>
                    </a:lnTo>
                    <a:lnTo>
                      <a:pt x="0" y="7"/>
                    </a:lnTo>
                    <a:lnTo>
                      <a:pt x="0" y="6"/>
                    </a:lnTo>
                    <a:lnTo>
                      <a:pt x="0" y="6"/>
                    </a:lnTo>
                    <a:lnTo>
                      <a:pt x="0" y="5"/>
                    </a:lnTo>
                    <a:lnTo>
                      <a:pt x="0" y="5"/>
                    </a:lnTo>
                    <a:lnTo>
                      <a:pt x="0" y="6"/>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6"/>
                    </a:lnTo>
                    <a:lnTo>
                      <a:pt x="0" y="6"/>
                    </a:lnTo>
                    <a:lnTo>
                      <a:pt x="0" y="7"/>
                    </a:lnTo>
                    <a:lnTo>
                      <a:pt x="0" y="7"/>
                    </a:lnTo>
                    <a:lnTo>
                      <a:pt x="0" y="7"/>
                    </a:lnTo>
                    <a:lnTo>
                      <a:pt x="0" y="7"/>
                    </a:lnTo>
                    <a:lnTo>
                      <a:pt x="0" y="8"/>
                    </a:lnTo>
                    <a:lnTo>
                      <a:pt x="0" y="8"/>
                    </a:lnTo>
                    <a:lnTo>
                      <a:pt x="0" y="8"/>
                    </a:lnTo>
                    <a:lnTo>
                      <a:pt x="0" y="8"/>
                    </a:lnTo>
                    <a:lnTo>
                      <a:pt x="0" y="8"/>
                    </a:lnTo>
                    <a:lnTo>
                      <a:pt x="0" y="7"/>
                    </a:lnTo>
                    <a:lnTo>
                      <a:pt x="0" y="7"/>
                    </a:lnTo>
                    <a:lnTo>
                      <a:pt x="0" y="6"/>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3"/>
                    </a:lnTo>
                    <a:lnTo>
                      <a:pt x="0" y="3"/>
                    </a:lnTo>
                    <a:lnTo>
                      <a:pt x="0" y="2"/>
                    </a:lnTo>
                    <a:lnTo>
                      <a:pt x="0" y="2"/>
                    </a:lnTo>
                    <a:lnTo>
                      <a:pt x="0" y="2"/>
                    </a:lnTo>
                    <a:lnTo>
                      <a:pt x="0" y="1"/>
                    </a:lnTo>
                    <a:lnTo>
                      <a:pt x="0" y="1"/>
                    </a:lnTo>
                    <a:lnTo>
                      <a:pt x="0" y="1"/>
                    </a:lnTo>
                    <a:lnTo>
                      <a:pt x="0" y="2"/>
                    </a:lnTo>
                    <a:lnTo>
                      <a:pt x="0" y="2"/>
                    </a:lnTo>
                    <a:lnTo>
                      <a:pt x="0" y="1"/>
                    </a:lnTo>
                    <a:lnTo>
                      <a:pt x="0" y="1"/>
                    </a:lnTo>
                    <a:lnTo>
                      <a:pt x="0" y="1"/>
                    </a:lnTo>
                    <a:lnTo>
                      <a:pt x="0" y="1"/>
                    </a:lnTo>
                    <a:lnTo>
                      <a:pt x="0" y="1"/>
                    </a:lnTo>
                    <a:lnTo>
                      <a:pt x="0" y="1"/>
                    </a:lnTo>
                    <a:lnTo>
                      <a:pt x="0" y="2"/>
                    </a:lnTo>
                    <a:lnTo>
                      <a:pt x="0" y="2"/>
                    </a:lnTo>
                    <a:lnTo>
                      <a:pt x="0" y="2"/>
                    </a:lnTo>
                    <a:lnTo>
                      <a:pt x="0" y="2"/>
                    </a:lnTo>
                    <a:lnTo>
                      <a:pt x="0" y="3"/>
                    </a:lnTo>
                    <a:lnTo>
                      <a:pt x="0" y="3"/>
                    </a:lnTo>
                    <a:lnTo>
                      <a:pt x="0" y="2"/>
                    </a:lnTo>
                    <a:lnTo>
                      <a:pt x="0" y="2"/>
                    </a:lnTo>
                    <a:lnTo>
                      <a:pt x="0" y="3"/>
                    </a:lnTo>
                    <a:lnTo>
                      <a:pt x="0" y="3"/>
                    </a:lnTo>
                    <a:lnTo>
                      <a:pt x="0" y="3"/>
                    </a:lnTo>
                    <a:lnTo>
                      <a:pt x="0" y="3"/>
                    </a:lnTo>
                    <a:lnTo>
                      <a:pt x="0" y="2"/>
                    </a:lnTo>
                    <a:lnTo>
                      <a:pt x="0" y="2"/>
                    </a:lnTo>
                    <a:lnTo>
                      <a:pt x="0" y="1"/>
                    </a:lnTo>
                    <a:lnTo>
                      <a:pt x="0" y="1"/>
                    </a:lnTo>
                    <a:lnTo>
                      <a:pt x="0" y="0"/>
                    </a:lnTo>
                    <a:lnTo>
                      <a:pt x="0" y="0"/>
                    </a:lnTo>
                    <a:lnTo>
                      <a:pt x="0" y="0"/>
                    </a:lnTo>
                    <a:lnTo>
                      <a:pt x="0" y="0"/>
                    </a:lnTo>
                    <a:lnTo>
                      <a:pt x="0" y="0"/>
                    </a:lnTo>
                    <a:lnTo>
                      <a:pt x="0" y="0"/>
                    </a:lnTo>
                    <a:lnTo>
                      <a:pt x="0" y="1"/>
                    </a:lnTo>
                    <a:lnTo>
                      <a:pt x="0" y="0"/>
                    </a:lnTo>
                    <a:lnTo>
                      <a:pt x="0" y="0"/>
                    </a:lnTo>
                    <a:lnTo>
                      <a:pt x="0" y="0"/>
                    </a:lnTo>
                    <a:lnTo>
                      <a:pt x="0" y="0"/>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3"/>
                    </a:lnTo>
                    <a:lnTo>
                      <a:pt x="0" y="3"/>
                    </a:lnTo>
                    <a:lnTo>
                      <a:pt x="0" y="3"/>
                    </a:lnTo>
                    <a:lnTo>
                      <a:pt x="0" y="2"/>
                    </a:lnTo>
                    <a:lnTo>
                      <a:pt x="0" y="2"/>
                    </a:lnTo>
                    <a:lnTo>
                      <a:pt x="0" y="3"/>
                    </a:lnTo>
                    <a:lnTo>
                      <a:pt x="0" y="2"/>
                    </a:lnTo>
                    <a:lnTo>
                      <a:pt x="0" y="3"/>
                    </a:lnTo>
                    <a:lnTo>
                      <a:pt x="0" y="2"/>
                    </a:lnTo>
                    <a:lnTo>
                      <a:pt x="0" y="1"/>
                    </a:lnTo>
                    <a:lnTo>
                      <a:pt x="0" y="2"/>
                    </a:lnTo>
                    <a:lnTo>
                      <a:pt x="0" y="1"/>
                    </a:lnTo>
                    <a:lnTo>
                      <a:pt x="0" y="1"/>
                    </a:lnTo>
                    <a:lnTo>
                      <a:pt x="0" y="1"/>
                    </a:lnTo>
                    <a:lnTo>
                      <a:pt x="0" y="1"/>
                    </a:lnTo>
                    <a:lnTo>
                      <a:pt x="0" y="1"/>
                    </a:lnTo>
                    <a:lnTo>
                      <a:pt x="0" y="1"/>
                    </a:lnTo>
                    <a:lnTo>
                      <a:pt x="0" y="2"/>
                    </a:lnTo>
                    <a:lnTo>
                      <a:pt x="0" y="2"/>
                    </a:lnTo>
                    <a:lnTo>
                      <a:pt x="0" y="2"/>
                    </a:lnTo>
                    <a:lnTo>
                      <a:pt x="0" y="3"/>
                    </a:lnTo>
                    <a:lnTo>
                      <a:pt x="0" y="3"/>
                    </a:lnTo>
                    <a:lnTo>
                      <a:pt x="0" y="4"/>
                    </a:lnTo>
                    <a:lnTo>
                      <a:pt x="0" y="4"/>
                    </a:lnTo>
                    <a:lnTo>
                      <a:pt x="0" y="4"/>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3"/>
                    </a:lnTo>
                    <a:lnTo>
                      <a:pt x="0" y="2"/>
                    </a:lnTo>
                    <a:lnTo>
                      <a:pt x="0" y="2"/>
                    </a:lnTo>
                    <a:lnTo>
                      <a:pt x="0" y="2"/>
                    </a:lnTo>
                    <a:lnTo>
                      <a:pt x="0" y="2"/>
                    </a:lnTo>
                    <a:lnTo>
                      <a:pt x="0" y="1"/>
                    </a:lnTo>
                    <a:lnTo>
                      <a:pt x="0" y="2"/>
                    </a:lnTo>
                    <a:lnTo>
                      <a:pt x="0" y="2"/>
                    </a:lnTo>
                    <a:lnTo>
                      <a:pt x="0" y="1"/>
                    </a:lnTo>
                    <a:lnTo>
                      <a:pt x="0" y="2"/>
                    </a:lnTo>
                    <a:lnTo>
                      <a:pt x="0" y="2"/>
                    </a:lnTo>
                    <a:lnTo>
                      <a:pt x="0" y="2"/>
                    </a:lnTo>
                    <a:lnTo>
                      <a:pt x="0" y="2"/>
                    </a:lnTo>
                    <a:lnTo>
                      <a:pt x="0" y="1"/>
                    </a:lnTo>
                    <a:lnTo>
                      <a:pt x="0" y="2"/>
                    </a:lnTo>
                    <a:lnTo>
                      <a:pt x="0" y="1"/>
                    </a:lnTo>
                    <a:lnTo>
                      <a:pt x="0" y="1"/>
                    </a:lnTo>
                    <a:lnTo>
                      <a:pt x="0" y="1"/>
                    </a:lnTo>
                    <a:lnTo>
                      <a:pt x="0" y="1"/>
                    </a:lnTo>
                    <a:lnTo>
                      <a:pt x="0" y="1"/>
                    </a:lnTo>
                    <a:lnTo>
                      <a:pt x="0" y="1"/>
                    </a:lnTo>
                    <a:lnTo>
                      <a:pt x="0" y="0"/>
                    </a:lnTo>
                    <a:lnTo>
                      <a:pt x="0" y="0"/>
                    </a:lnTo>
                    <a:lnTo>
                      <a:pt x="0" y="1"/>
                    </a:lnTo>
                    <a:lnTo>
                      <a:pt x="0" y="1"/>
                    </a:lnTo>
                    <a:lnTo>
                      <a:pt x="0" y="0"/>
                    </a:lnTo>
                    <a:lnTo>
                      <a:pt x="0" y="0"/>
                    </a:lnTo>
                    <a:lnTo>
                      <a:pt x="0" y="0"/>
                    </a:lnTo>
                    <a:lnTo>
                      <a:pt x="0" y="0"/>
                    </a:lnTo>
                    <a:lnTo>
                      <a:pt x="0" y="1"/>
                    </a:lnTo>
                    <a:lnTo>
                      <a:pt x="0" y="1"/>
                    </a:lnTo>
                    <a:lnTo>
                      <a:pt x="0" y="1"/>
                    </a:lnTo>
                    <a:lnTo>
                      <a:pt x="0" y="2"/>
                    </a:lnTo>
                    <a:lnTo>
                      <a:pt x="0" y="3"/>
                    </a:lnTo>
                    <a:lnTo>
                      <a:pt x="0" y="3"/>
                    </a:lnTo>
                    <a:lnTo>
                      <a:pt x="0" y="3"/>
                    </a:lnTo>
                    <a:lnTo>
                      <a:pt x="0" y="2"/>
                    </a:lnTo>
                    <a:lnTo>
                      <a:pt x="0" y="2"/>
                    </a:lnTo>
                    <a:lnTo>
                      <a:pt x="0" y="2"/>
                    </a:lnTo>
                    <a:lnTo>
                      <a:pt x="0" y="2"/>
                    </a:lnTo>
                    <a:lnTo>
                      <a:pt x="0" y="3"/>
                    </a:lnTo>
                    <a:lnTo>
                      <a:pt x="0" y="2"/>
                    </a:lnTo>
                    <a:lnTo>
                      <a:pt x="0" y="2"/>
                    </a:lnTo>
                    <a:lnTo>
                      <a:pt x="0" y="3"/>
                    </a:lnTo>
                    <a:lnTo>
                      <a:pt x="0" y="2"/>
                    </a:lnTo>
                    <a:lnTo>
                      <a:pt x="0" y="3"/>
                    </a:lnTo>
                    <a:lnTo>
                      <a:pt x="0" y="2"/>
                    </a:lnTo>
                    <a:lnTo>
                      <a:pt x="0" y="2"/>
                    </a:lnTo>
                    <a:lnTo>
                      <a:pt x="0" y="2"/>
                    </a:lnTo>
                    <a:lnTo>
                      <a:pt x="0" y="3"/>
                    </a:lnTo>
                    <a:lnTo>
                      <a:pt x="0" y="3"/>
                    </a:lnTo>
                    <a:lnTo>
                      <a:pt x="0" y="2"/>
                    </a:lnTo>
                    <a:lnTo>
                      <a:pt x="0" y="3"/>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6"/>
                    </a:lnTo>
                    <a:lnTo>
                      <a:pt x="0" y="5"/>
                    </a:lnTo>
                    <a:lnTo>
                      <a:pt x="0" y="6"/>
                    </a:lnTo>
                    <a:lnTo>
                      <a:pt x="0" y="5"/>
                    </a:lnTo>
                    <a:lnTo>
                      <a:pt x="0" y="5"/>
                    </a:lnTo>
                    <a:lnTo>
                      <a:pt x="0" y="6"/>
                    </a:lnTo>
                    <a:lnTo>
                      <a:pt x="0" y="7"/>
                    </a:lnTo>
                    <a:lnTo>
                      <a:pt x="0" y="7"/>
                    </a:lnTo>
                    <a:lnTo>
                      <a:pt x="0" y="8"/>
                    </a:lnTo>
                    <a:lnTo>
                      <a:pt x="0" y="8"/>
                    </a:lnTo>
                    <a:lnTo>
                      <a:pt x="0" y="9"/>
                    </a:lnTo>
                    <a:lnTo>
                      <a:pt x="0" y="8"/>
                    </a:lnTo>
                    <a:lnTo>
                      <a:pt x="0" y="8"/>
                    </a:lnTo>
                    <a:lnTo>
                      <a:pt x="0" y="9"/>
                    </a:lnTo>
                    <a:lnTo>
                      <a:pt x="0" y="9"/>
                    </a:lnTo>
                    <a:lnTo>
                      <a:pt x="0" y="9"/>
                    </a:lnTo>
                    <a:lnTo>
                      <a:pt x="0" y="9"/>
                    </a:lnTo>
                    <a:lnTo>
                      <a:pt x="0" y="9"/>
                    </a:lnTo>
                    <a:lnTo>
                      <a:pt x="0" y="9"/>
                    </a:lnTo>
                    <a:lnTo>
                      <a:pt x="0" y="8"/>
                    </a:lnTo>
                    <a:lnTo>
                      <a:pt x="0" y="8"/>
                    </a:lnTo>
                    <a:lnTo>
                      <a:pt x="0" y="8"/>
                    </a:lnTo>
                    <a:lnTo>
                      <a:pt x="0" y="6"/>
                    </a:lnTo>
                    <a:lnTo>
                      <a:pt x="0" y="7"/>
                    </a:lnTo>
                    <a:lnTo>
                      <a:pt x="0" y="7"/>
                    </a:lnTo>
                    <a:lnTo>
                      <a:pt x="0" y="6"/>
                    </a:lnTo>
                    <a:lnTo>
                      <a:pt x="0" y="7"/>
                    </a:lnTo>
                    <a:lnTo>
                      <a:pt x="0" y="7"/>
                    </a:lnTo>
                    <a:lnTo>
                      <a:pt x="0" y="6"/>
                    </a:lnTo>
                    <a:lnTo>
                      <a:pt x="0" y="7"/>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8"/>
                    </a:lnTo>
                    <a:lnTo>
                      <a:pt x="0" y="7"/>
                    </a:lnTo>
                    <a:lnTo>
                      <a:pt x="0" y="8"/>
                    </a:lnTo>
                    <a:lnTo>
                      <a:pt x="0" y="8"/>
                    </a:lnTo>
                    <a:lnTo>
                      <a:pt x="0" y="8"/>
                    </a:lnTo>
                    <a:lnTo>
                      <a:pt x="0" y="8"/>
                    </a:lnTo>
                    <a:lnTo>
                      <a:pt x="0" y="8"/>
                    </a:lnTo>
                    <a:lnTo>
                      <a:pt x="0" y="8"/>
                    </a:lnTo>
                    <a:lnTo>
                      <a:pt x="0" y="9"/>
                    </a:lnTo>
                    <a:lnTo>
                      <a:pt x="0" y="8"/>
                    </a:lnTo>
                    <a:lnTo>
                      <a:pt x="0" y="8"/>
                    </a:lnTo>
                    <a:lnTo>
                      <a:pt x="0" y="8"/>
                    </a:lnTo>
                    <a:lnTo>
                      <a:pt x="0" y="9"/>
                    </a:lnTo>
                    <a:lnTo>
                      <a:pt x="0" y="8"/>
                    </a:lnTo>
                    <a:lnTo>
                      <a:pt x="0" y="9"/>
                    </a:lnTo>
                    <a:lnTo>
                      <a:pt x="0" y="9"/>
                    </a:lnTo>
                    <a:lnTo>
                      <a:pt x="0" y="8"/>
                    </a:lnTo>
                    <a:lnTo>
                      <a:pt x="0" y="9"/>
                    </a:lnTo>
                    <a:lnTo>
                      <a:pt x="0" y="9"/>
                    </a:lnTo>
                    <a:lnTo>
                      <a:pt x="0" y="8"/>
                    </a:lnTo>
                    <a:lnTo>
                      <a:pt x="0" y="8"/>
                    </a:lnTo>
                    <a:lnTo>
                      <a:pt x="0" y="8"/>
                    </a:lnTo>
                    <a:lnTo>
                      <a:pt x="0" y="8"/>
                    </a:lnTo>
                    <a:lnTo>
                      <a:pt x="0" y="8"/>
                    </a:lnTo>
                    <a:lnTo>
                      <a:pt x="0" y="8"/>
                    </a:lnTo>
                    <a:lnTo>
                      <a:pt x="0" y="8"/>
                    </a:lnTo>
                    <a:lnTo>
                      <a:pt x="0" y="9"/>
                    </a:lnTo>
                    <a:lnTo>
                      <a:pt x="0" y="9"/>
                    </a:lnTo>
                    <a:lnTo>
                      <a:pt x="0" y="8"/>
                    </a:lnTo>
                    <a:lnTo>
                      <a:pt x="0" y="9"/>
                    </a:lnTo>
                    <a:lnTo>
                      <a:pt x="0" y="9"/>
                    </a:lnTo>
                    <a:lnTo>
                      <a:pt x="0" y="8"/>
                    </a:lnTo>
                    <a:lnTo>
                      <a:pt x="0" y="9"/>
                    </a:lnTo>
                    <a:lnTo>
                      <a:pt x="0" y="9"/>
                    </a:lnTo>
                    <a:lnTo>
                      <a:pt x="0" y="9"/>
                    </a:lnTo>
                    <a:lnTo>
                      <a:pt x="0" y="9"/>
                    </a:lnTo>
                    <a:lnTo>
                      <a:pt x="0" y="8"/>
                    </a:lnTo>
                    <a:lnTo>
                      <a:pt x="0" y="9"/>
                    </a:lnTo>
                    <a:lnTo>
                      <a:pt x="0" y="8"/>
                    </a:lnTo>
                    <a:lnTo>
                      <a:pt x="0" y="9"/>
                    </a:lnTo>
                    <a:lnTo>
                      <a:pt x="0" y="8"/>
                    </a:lnTo>
                    <a:lnTo>
                      <a:pt x="0" y="9"/>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9"/>
                    </a:lnTo>
                    <a:lnTo>
                      <a:pt x="0" y="9"/>
                    </a:lnTo>
                    <a:lnTo>
                      <a:pt x="0" y="8"/>
                    </a:lnTo>
                    <a:lnTo>
                      <a:pt x="0" y="9"/>
                    </a:lnTo>
                    <a:lnTo>
                      <a:pt x="0" y="9"/>
                    </a:lnTo>
                    <a:lnTo>
                      <a:pt x="0" y="10"/>
                    </a:lnTo>
                    <a:lnTo>
                      <a:pt x="0" y="9"/>
                    </a:lnTo>
                    <a:lnTo>
                      <a:pt x="0" y="10"/>
                    </a:lnTo>
                    <a:lnTo>
                      <a:pt x="0" y="10"/>
                    </a:lnTo>
                    <a:lnTo>
                      <a:pt x="0" y="10"/>
                    </a:lnTo>
                    <a:lnTo>
                      <a:pt x="0" y="10"/>
                    </a:lnTo>
                    <a:lnTo>
                      <a:pt x="0" y="9"/>
                    </a:lnTo>
                    <a:lnTo>
                      <a:pt x="0" y="9"/>
                    </a:lnTo>
                    <a:lnTo>
                      <a:pt x="0" y="9"/>
                    </a:lnTo>
                    <a:lnTo>
                      <a:pt x="0" y="9"/>
                    </a:lnTo>
                    <a:lnTo>
                      <a:pt x="0" y="10"/>
                    </a:lnTo>
                    <a:lnTo>
                      <a:pt x="0" y="10"/>
                    </a:lnTo>
                    <a:lnTo>
                      <a:pt x="0" y="9"/>
                    </a:lnTo>
                    <a:lnTo>
                      <a:pt x="0" y="9"/>
                    </a:lnTo>
                    <a:lnTo>
                      <a:pt x="0" y="9"/>
                    </a:lnTo>
                    <a:lnTo>
                      <a:pt x="0" y="9"/>
                    </a:lnTo>
                    <a:lnTo>
                      <a:pt x="0" y="9"/>
                    </a:lnTo>
                    <a:lnTo>
                      <a:pt x="0" y="9"/>
                    </a:lnTo>
                    <a:lnTo>
                      <a:pt x="0" y="9"/>
                    </a:lnTo>
                    <a:lnTo>
                      <a:pt x="0" y="9"/>
                    </a:lnTo>
                    <a:lnTo>
                      <a:pt x="0" y="10"/>
                    </a:lnTo>
                    <a:lnTo>
                      <a:pt x="0" y="11"/>
                    </a:lnTo>
                    <a:lnTo>
                      <a:pt x="0" y="10"/>
                    </a:lnTo>
                    <a:lnTo>
                      <a:pt x="0" y="11"/>
                    </a:lnTo>
                    <a:lnTo>
                      <a:pt x="0" y="11"/>
                    </a:lnTo>
                    <a:lnTo>
                      <a:pt x="0" y="11"/>
                    </a:lnTo>
                    <a:lnTo>
                      <a:pt x="0" y="12"/>
                    </a:lnTo>
                    <a:lnTo>
                      <a:pt x="0" y="12"/>
                    </a:lnTo>
                    <a:lnTo>
                      <a:pt x="0" y="11"/>
                    </a:lnTo>
                    <a:lnTo>
                      <a:pt x="0" y="12"/>
                    </a:lnTo>
                    <a:lnTo>
                      <a:pt x="0" y="12"/>
                    </a:lnTo>
                    <a:lnTo>
                      <a:pt x="0" y="11"/>
                    </a:lnTo>
                    <a:lnTo>
                      <a:pt x="0" y="12"/>
                    </a:lnTo>
                    <a:lnTo>
                      <a:pt x="0" y="12"/>
                    </a:lnTo>
                    <a:lnTo>
                      <a:pt x="0" y="12"/>
                    </a:lnTo>
                    <a:lnTo>
                      <a:pt x="0" y="12"/>
                    </a:lnTo>
                    <a:lnTo>
                      <a:pt x="0" y="12"/>
                    </a:lnTo>
                    <a:lnTo>
                      <a:pt x="0" y="11"/>
                    </a:lnTo>
                    <a:lnTo>
                      <a:pt x="0" y="11"/>
                    </a:lnTo>
                    <a:lnTo>
                      <a:pt x="0" y="12"/>
                    </a:lnTo>
                    <a:lnTo>
                      <a:pt x="0" y="11"/>
                    </a:lnTo>
                    <a:lnTo>
                      <a:pt x="0" y="10"/>
                    </a:lnTo>
                    <a:lnTo>
                      <a:pt x="0" y="11"/>
                    </a:lnTo>
                    <a:lnTo>
                      <a:pt x="0" y="10"/>
                    </a:lnTo>
                    <a:lnTo>
                      <a:pt x="0" y="9"/>
                    </a:lnTo>
                    <a:lnTo>
                      <a:pt x="0" y="9"/>
                    </a:lnTo>
                    <a:lnTo>
                      <a:pt x="0" y="9"/>
                    </a:lnTo>
                    <a:lnTo>
                      <a:pt x="0" y="8"/>
                    </a:lnTo>
                    <a:lnTo>
                      <a:pt x="0" y="8"/>
                    </a:lnTo>
                    <a:lnTo>
                      <a:pt x="0" y="7"/>
                    </a:lnTo>
                    <a:lnTo>
                      <a:pt x="0" y="7"/>
                    </a:lnTo>
                    <a:lnTo>
                      <a:pt x="0" y="7"/>
                    </a:lnTo>
                    <a:lnTo>
                      <a:pt x="0" y="6"/>
                    </a:lnTo>
                    <a:lnTo>
                      <a:pt x="0" y="6"/>
                    </a:lnTo>
                    <a:lnTo>
                      <a:pt x="0" y="6"/>
                    </a:lnTo>
                    <a:lnTo>
                      <a:pt x="0" y="7"/>
                    </a:lnTo>
                    <a:lnTo>
                      <a:pt x="0" y="6"/>
                    </a:lnTo>
                    <a:lnTo>
                      <a:pt x="0" y="7"/>
                    </a:lnTo>
                    <a:lnTo>
                      <a:pt x="0" y="8"/>
                    </a:lnTo>
                    <a:lnTo>
                      <a:pt x="0" y="8"/>
                    </a:lnTo>
                    <a:lnTo>
                      <a:pt x="0" y="8"/>
                    </a:lnTo>
                    <a:lnTo>
                      <a:pt x="0" y="8"/>
                    </a:lnTo>
                    <a:lnTo>
                      <a:pt x="0" y="8"/>
                    </a:lnTo>
                    <a:lnTo>
                      <a:pt x="0" y="9"/>
                    </a:lnTo>
                    <a:lnTo>
                      <a:pt x="0" y="9"/>
                    </a:lnTo>
                    <a:lnTo>
                      <a:pt x="0" y="9"/>
                    </a:lnTo>
                    <a:lnTo>
                      <a:pt x="0" y="10"/>
                    </a:lnTo>
                    <a:lnTo>
                      <a:pt x="0" y="9"/>
                    </a:lnTo>
                    <a:lnTo>
                      <a:pt x="0" y="9"/>
                    </a:lnTo>
                    <a:lnTo>
                      <a:pt x="0" y="10"/>
                    </a:lnTo>
                    <a:lnTo>
                      <a:pt x="0" y="10"/>
                    </a:lnTo>
                    <a:lnTo>
                      <a:pt x="0" y="11"/>
                    </a:lnTo>
                    <a:lnTo>
                      <a:pt x="0" y="11"/>
                    </a:lnTo>
                    <a:lnTo>
                      <a:pt x="0" y="11"/>
                    </a:lnTo>
                  </a:path>
                </a:pathLst>
              </a:custGeom>
              <a:noFill/>
              <a:ln w="0">
                <a:solidFill>
                  <a:srgbClr val="3366FF"/>
                </a:solidFill>
                <a:prstDash val="solid"/>
                <a:round/>
                <a:headEnd/>
                <a:tailEnd/>
              </a:ln>
            </p:spPr>
            <p:txBody>
              <a:bodyPr/>
              <a:lstStyle/>
              <a:p>
                <a:endParaRPr lang="en-GB"/>
              </a:p>
            </p:txBody>
          </p:sp>
          <p:sp>
            <p:nvSpPr>
              <p:cNvPr id="186096" name="Freeform 752"/>
              <p:cNvSpPr>
                <a:spLocks/>
              </p:cNvSpPr>
              <p:nvPr/>
            </p:nvSpPr>
            <p:spPr bwMode="auto">
              <a:xfrm>
                <a:off x="3210" y="3521"/>
                <a:ext cx="6" cy="84"/>
              </a:xfrm>
              <a:custGeom>
                <a:avLst/>
                <a:gdLst/>
                <a:ahLst/>
                <a:cxnLst>
                  <a:cxn ang="0">
                    <a:pos x="0" y="6"/>
                  </a:cxn>
                  <a:cxn ang="0">
                    <a:pos x="0" y="6"/>
                  </a:cxn>
                  <a:cxn ang="0">
                    <a:pos x="0" y="6"/>
                  </a:cxn>
                  <a:cxn ang="0">
                    <a:pos x="0" y="4"/>
                  </a:cxn>
                  <a:cxn ang="0">
                    <a:pos x="0" y="5"/>
                  </a:cxn>
                  <a:cxn ang="0">
                    <a:pos x="0" y="6"/>
                  </a:cxn>
                  <a:cxn ang="0">
                    <a:pos x="0" y="6"/>
                  </a:cxn>
                  <a:cxn ang="0">
                    <a:pos x="0" y="3"/>
                  </a:cxn>
                  <a:cxn ang="0">
                    <a:pos x="0" y="2"/>
                  </a:cxn>
                  <a:cxn ang="0">
                    <a:pos x="0" y="0"/>
                  </a:cxn>
                  <a:cxn ang="0">
                    <a:pos x="0" y="2"/>
                  </a:cxn>
                  <a:cxn ang="0">
                    <a:pos x="0" y="1"/>
                  </a:cxn>
                  <a:cxn ang="0">
                    <a:pos x="0" y="4"/>
                  </a:cxn>
                  <a:cxn ang="0">
                    <a:pos x="0" y="4"/>
                  </a:cxn>
                  <a:cxn ang="0">
                    <a:pos x="0" y="1"/>
                  </a:cxn>
                  <a:cxn ang="0">
                    <a:pos x="0" y="1"/>
                  </a:cxn>
                  <a:cxn ang="0">
                    <a:pos x="0" y="1"/>
                  </a:cxn>
                  <a:cxn ang="0">
                    <a:pos x="0" y="4"/>
                  </a:cxn>
                  <a:cxn ang="0">
                    <a:pos x="0" y="4"/>
                  </a:cxn>
                  <a:cxn ang="0">
                    <a:pos x="0" y="3"/>
                  </a:cxn>
                  <a:cxn ang="0">
                    <a:pos x="0" y="4"/>
                  </a:cxn>
                  <a:cxn ang="0">
                    <a:pos x="0" y="5"/>
                  </a:cxn>
                  <a:cxn ang="0">
                    <a:pos x="0" y="5"/>
                  </a:cxn>
                  <a:cxn ang="0">
                    <a:pos x="0" y="5"/>
                  </a:cxn>
                  <a:cxn ang="0">
                    <a:pos x="0" y="5"/>
                  </a:cxn>
                  <a:cxn ang="0">
                    <a:pos x="0" y="6"/>
                  </a:cxn>
                  <a:cxn ang="0">
                    <a:pos x="0" y="5"/>
                  </a:cxn>
                  <a:cxn ang="0">
                    <a:pos x="0" y="5"/>
                  </a:cxn>
                  <a:cxn ang="0">
                    <a:pos x="0" y="6"/>
                  </a:cxn>
                  <a:cxn ang="0">
                    <a:pos x="0" y="7"/>
                  </a:cxn>
                  <a:cxn ang="0">
                    <a:pos x="0" y="3"/>
                  </a:cxn>
                  <a:cxn ang="0">
                    <a:pos x="0" y="6"/>
                  </a:cxn>
                  <a:cxn ang="0">
                    <a:pos x="0" y="6"/>
                  </a:cxn>
                  <a:cxn ang="0">
                    <a:pos x="0" y="8"/>
                  </a:cxn>
                  <a:cxn ang="0">
                    <a:pos x="0" y="8"/>
                  </a:cxn>
                  <a:cxn ang="0">
                    <a:pos x="0" y="7"/>
                  </a:cxn>
                  <a:cxn ang="0">
                    <a:pos x="0" y="8"/>
                  </a:cxn>
                  <a:cxn ang="0">
                    <a:pos x="0" y="5"/>
                  </a:cxn>
                  <a:cxn ang="0">
                    <a:pos x="0" y="9"/>
                  </a:cxn>
                  <a:cxn ang="0">
                    <a:pos x="0" y="9"/>
                  </a:cxn>
                  <a:cxn ang="0">
                    <a:pos x="0" y="8"/>
                  </a:cxn>
                  <a:cxn ang="0">
                    <a:pos x="0" y="10"/>
                  </a:cxn>
                  <a:cxn ang="0">
                    <a:pos x="0" y="8"/>
                  </a:cxn>
                  <a:cxn ang="0">
                    <a:pos x="0" y="7"/>
                  </a:cxn>
                  <a:cxn ang="0">
                    <a:pos x="0" y="8"/>
                  </a:cxn>
                  <a:cxn ang="0">
                    <a:pos x="0" y="7"/>
                  </a:cxn>
                  <a:cxn ang="0">
                    <a:pos x="0" y="8"/>
                  </a:cxn>
                  <a:cxn ang="0">
                    <a:pos x="0" y="9"/>
                  </a:cxn>
                  <a:cxn ang="0">
                    <a:pos x="0" y="10"/>
                  </a:cxn>
                  <a:cxn ang="0">
                    <a:pos x="0" y="9"/>
                  </a:cxn>
                  <a:cxn ang="0">
                    <a:pos x="0" y="11"/>
                  </a:cxn>
                  <a:cxn ang="0">
                    <a:pos x="0" y="12"/>
                  </a:cxn>
                  <a:cxn ang="0">
                    <a:pos x="0" y="9"/>
                  </a:cxn>
                  <a:cxn ang="0">
                    <a:pos x="0" y="12"/>
                  </a:cxn>
                  <a:cxn ang="0">
                    <a:pos x="0" y="13"/>
                  </a:cxn>
                  <a:cxn ang="0">
                    <a:pos x="0" y="13"/>
                  </a:cxn>
                  <a:cxn ang="0">
                    <a:pos x="0" y="12"/>
                  </a:cxn>
                  <a:cxn ang="0">
                    <a:pos x="0" y="12"/>
                  </a:cxn>
                  <a:cxn ang="0">
                    <a:pos x="0" y="11"/>
                  </a:cxn>
                  <a:cxn ang="0">
                    <a:pos x="0" y="11"/>
                  </a:cxn>
                  <a:cxn ang="0">
                    <a:pos x="1" y="10"/>
                  </a:cxn>
                  <a:cxn ang="0">
                    <a:pos x="1" y="12"/>
                  </a:cxn>
                  <a:cxn ang="0">
                    <a:pos x="1" y="12"/>
                  </a:cxn>
                </a:cxnLst>
                <a:rect l="0" t="0" r="r" b="b"/>
                <a:pathLst>
                  <a:path w="1" h="14">
                    <a:moveTo>
                      <a:pt x="0" y="3"/>
                    </a:moveTo>
                    <a:lnTo>
                      <a:pt x="0" y="4"/>
                    </a:lnTo>
                    <a:lnTo>
                      <a:pt x="0" y="4"/>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6"/>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4"/>
                    </a:lnTo>
                    <a:lnTo>
                      <a:pt x="0" y="5"/>
                    </a:lnTo>
                    <a:lnTo>
                      <a:pt x="0" y="4"/>
                    </a:lnTo>
                    <a:lnTo>
                      <a:pt x="0" y="5"/>
                    </a:lnTo>
                    <a:lnTo>
                      <a:pt x="0" y="4"/>
                    </a:lnTo>
                    <a:lnTo>
                      <a:pt x="0" y="5"/>
                    </a:lnTo>
                    <a:lnTo>
                      <a:pt x="0" y="5"/>
                    </a:lnTo>
                    <a:lnTo>
                      <a:pt x="0" y="4"/>
                    </a:lnTo>
                    <a:lnTo>
                      <a:pt x="0" y="5"/>
                    </a:lnTo>
                    <a:lnTo>
                      <a:pt x="0" y="5"/>
                    </a:lnTo>
                    <a:lnTo>
                      <a:pt x="0" y="5"/>
                    </a:lnTo>
                    <a:lnTo>
                      <a:pt x="0" y="5"/>
                    </a:lnTo>
                    <a:lnTo>
                      <a:pt x="0" y="5"/>
                    </a:lnTo>
                    <a:lnTo>
                      <a:pt x="0" y="4"/>
                    </a:lnTo>
                    <a:lnTo>
                      <a:pt x="0" y="4"/>
                    </a:lnTo>
                    <a:lnTo>
                      <a:pt x="0" y="5"/>
                    </a:lnTo>
                    <a:lnTo>
                      <a:pt x="0" y="4"/>
                    </a:lnTo>
                    <a:lnTo>
                      <a:pt x="0" y="4"/>
                    </a:lnTo>
                    <a:lnTo>
                      <a:pt x="0" y="5"/>
                    </a:lnTo>
                    <a:lnTo>
                      <a:pt x="0" y="6"/>
                    </a:lnTo>
                    <a:lnTo>
                      <a:pt x="0" y="5"/>
                    </a:lnTo>
                    <a:lnTo>
                      <a:pt x="0" y="5"/>
                    </a:lnTo>
                    <a:lnTo>
                      <a:pt x="0" y="6"/>
                    </a:lnTo>
                    <a:lnTo>
                      <a:pt x="0" y="6"/>
                    </a:lnTo>
                    <a:lnTo>
                      <a:pt x="0" y="6"/>
                    </a:lnTo>
                    <a:lnTo>
                      <a:pt x="0" y="7"/>
                    </a:lnTo>
                    <a:lnTo>
                      <a:pt x="0" y="6"/>
                    </a:lnTo>
                    <a:lnTo>
                      <a:pt x="0" y="7"/>
                    </a:lnTo>
                    <a:lnTo>
                      <a:pt x="0" y="7"/>
                    </a:lnTo>
                    <a:lnTo>
                      <a:pt x="0" y="7"/>
                    </a:lnTo>
                    <a:lnTo>
                      <a:pt x="0" y="6"/>
                    </a:lnTo>
                    <a:lnTo>
                      <a:pt x="0" y="7"/>
                    </a:lnTo>
                    <a:lnTo>
                      <a:pt x="0" y="7"/>
                    </a:lnTo>
                    <a:lnTo>
                      <a:pt x="0" y="6"/>
                    </a:lnTo>
                    <a:lnTo>
                      <a:pt x="0" y="6"/>
                    </a:lnTo>
                    <a:lnTo>
                      <a:pt x="0" y="6"/>
                    </a:lnTo>
                    <a:lnTo>
                      <a:pt x="0" y="6"/>
                    </a:lnTo>
                    <a:lnTo>
                      <a:pt x="0" y="6"/>
                    </a:lnTo>
                    <a:lnTo>
                      <a:pt x="0" y="6"/>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3"/>
                    </a:lnTo>
                    <a:lnTo>
                      <a:pt x="0" y="3"/>
                    </a:lnTo>
                    <a:lnTo>
                      <a:pt x="0" y="3"/>
                    </a:lnTo>
                    <a:lnTo>
                      <a:pt x="0" y="2"/>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1"/>
                    </a:lnTo>
                    <a:lnTo>
                      <a:pt x="0" y="1"/>
                    </a:lnTo>
                    <a:lnTo>
                      <a:pt x="0" y="1"/>
                    </a:lnTo>
                    <a:lnTo>
                      <a:pt x="0" y="2"/>
                    </a:lnTo>
                    <a:lnTo>
                      <a:pt x="0" y="1"/>
                    </a:lnTo>
                    <a:lnTo>
                      <a:pt x="0" y="2"/>
                    </a:lnTo>
                    <a:lnTo>
                      <a:pt x="0" y="2"/>
                    </a:lnTo>
                    <a:lnTo>
                      <a:pt x="0" y="2"/>
                    </a:lnTo>
                    <a:lnTo>
                      <a:pt x="0" y="2"/>
                    </a:lnTo>
                    <a:lnTo>
                      <a:pt x="0" y="2"/>
                    </a:lnTo>
                    <a:lnTo>
                      <a:pt x="0" y="2"/>
                    </a:lnTo>
                    <a:lnTo>
                      <a:pt x="0" y="1"/>
                    </a:lnTo>
                    <a:lnTo>
                      <a:pt x="0" y="0"/>
                    </a:lnTo>
                    <a:lnTo>
                      <a:pt x="0" y="1"/>
                    </a:lnTo>
                    <a:lnTo>
                      <a:pt x="0" y="1"/>
                    </a:lnTo>
                    <a:lnTo>
                      <a:pt x="0" y="0"/>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3"/>
                    </a:lnTo>
                    <a:lnTo>
                      <a:pt x="0" y="3"/>
                    </a:lnTo>
                    <a:lnTo>
                      <a:pt x="0" y="4"/>
                    </a:lnTo>
                    <a:lnTo>
                      <a:pt x="0" y="4"/>
                    </a:lnTo>
                    <a:lnTo>
                      <a:pt x="0" y="4"/>
                    </a:lnTo>
                    <a:lnTo>
                      <a:pt x="0" y="4"/>
                    </a:lnTo>
                    <a:lnTo>
                      <a:pt x="0" y="5"/>
                    </a:lnTo>
                    <a:lnTo>
                      <a:pt x="0" y="5"/>
                    </a:lnTo>
                    <a:lnTo>
                      <a:pt x="0" y="4"/>
                    </a:lnTo>
                    <a:lnTo>
                      <a:pt x="0" y="5"/>
                    </a:lnTo>
                    <a:lnTo>
                      <a:pt x="0" y="4"/>
                    </a:lnTo>
                    <a:lnTo>
                      <a:pt x="0" y="4"/>
                    </a:lnTo>
                    <a:lnTo>
                      <a:pt x="0" y="4"/>
                    </a:lnTo>
                    <a:lnTo>
                      <a:pt x="0" y="4"/>
                    </a:lnTo>
                    <a:lnTo>
                      <a:pt x="0" y="4"/>
                    </a:lnTo>
                    <a:lnTo>
                      <a:pt x="0" y="5"/>
                    </a:lnTo>
                    <a:lnTo>
                      <a:pt x="0" y="4"/>
                    </a:lnTo>
                    <a:lnTo>
                      <a:pt x="0" y="4"/>
                    </a:lnTo>
                    <a:lnTo>
                      <a:pt x="0" y="3"/>
                    </a:lnTo>
                    <a:lnTo>
                      <a:pt x="0" y="3"/>
                    </a:lnTo>
                    <a:lnTo>
                      <a:pt x="0" y="3"/>
                    </a:lnTo>
                    <a:lnTo>
                      <a:pt x="0" y="2"/>
                    </a:lnTo>
                    <a:lnTo>
                      <a:pt x="0" y="1"/>
                    </a:lnTo>
                    <a:lnTo>
                      <a:pt x="0" y="1"/>
                    </a:lnTo>
                    <a:lnTo>
                      <a:pt x="0" y="1"/>
                    </a:lnTo>
                    <a:lnTo>
                      <a:pt x="0" y="1"/>
                    </a:lnTo>
                    <a:lnTo>
                      <a:pt x="0" y="2"/>
                    </a:lnTo>
                    <a:lnTo>
                      <a:pt x="0" y="1"/>
                    </a:lnTo>
                    <a:lnTo>
                      <a:pt x="0" y="2"/>
                    </a:lnTo>
                    <a:lnTo>
                      <a:pt x="0" y="1"/>
                    </a:lnTo>
                    <a:lnTo>
                      <a:pt x="0" y="1"/>
                    </a:lnTo>
                    <a:lnTo>
                      <a:pt x="0" y="1"/>
                    </a:lnTo>
                    <a:lnTo>
                      <a:pt x="0" y="1"/>
                    </a:lnTo>
                    <a:lnTo>
                      <a:pt x="0" y="1"/>
                    </a:lnTo>
                    <a:lnTo>
                      <a:pt x="0" y="1"/>
                    </a:lnTo>
                    <a:lnTo>
                      <a:pt x="0" y="1"/>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1"/>
                    </a:lnTo>
                    <a:lnTo>
                      <a:pt x="0" y="1"/>
                    </a:lnTo>
                    <a:lnTo>
                      <a:pt x="0" y="2"/>
                    </a:lnTo>
                    <a:lnTo>
                      <a:pt x="0" y="2"/>
                    </a:lnTo>
                    <a:lnTo>
                      <a:pt x="0" y="3"/>
                    </a:lnTo>
                    <a:lnTo>
                      <a:pt x="0" y="4"/>
                    </a:lnTo>
                    <a:lnTo>
                      <a:pt x="0" y="4"/>
                    </a:lnTo>
                    <a:lnTo>
                      <a:pt x="0" y="4"/>
                    </a:lnTo>
                    <a:lnTo>
                      <a:pt x="0" y="5"/>
                    </a:lnTo>
                    <a:lnTo>
                      <a:pt x="0" y="4"/>
                    </a:lnTo>
                    <a:lnTo>
                      <a:pt x="0" y="5"/>
                    </a:lnTo>
                    <a:lnTo>
                      <a:pt x="0" y="4"/>
                    </a:lnTo>
                    <a:lnTo>
                      <a:pt x="0" y="5"/>
                    </a:lnTo>
                    <a:lnTo>
                      <a:pt x="0" y="5"/>
                    </a:lnTo>
                    <a:lnTo>
                      <a:pt x="0" y="4"/>
                    </a:lnTo>
                    <a:lnTo>
                      <a:pt x="0" y="4"/>
                    </a:lnTo>
                    <a:lnTo>
                      <a:pt x="0" y="4"/>
                    </a:lnTo>
                    <a:lnTo>
                      <a:pt x="0" y="4"/>
                    </a:lnTo>
                    <a:lnTo>
                      <a:pt x="0" y="4"/>
                    </a:lnTo>
                    <a:lnTo>
                      <a:pt x="0" y="3"/>
                    </a:lnTo>
                    <a:lnTo>
                      <a:pt x="0" y="3"/>
                    </a:lnTo>
                    <a:lnTo>
                      <a:pt x="0" y="2"/>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4"/>
                    </a:lnTo>
                    <a:lnTo>
                      <a:pt x="0" y="3"/>
                    </a:lnTo>
                    <a:lnTo>
                      <a:pt x="0" y="4"/>
                    </a:lnTo>
                    <a:lnTo>
                      <a:pt x="0" y="3"/>
                    </a:lnTo>
                    <a:lnTo>
                      <a:pt x="0" y="4"/>
                    </a:lnTo>
                    <a:lnTo>
                      <a:pt x="0" y="4"/>
                    </a:lnTo>
                    <a:lnTo>
                      <a:pt x="0" y="5"/>
                    </a:lnTo>
                    <a:lnTo>
                      <a:pt x="0" y="4"/>
                    </a:lnTo>
                    <a:lnTo>
                      <a:pt x="0" y="5"/>
                    </a:lnTo>
                    <a:lnTo>
                      <a:pt x="0" y="5"/>
                    </a:lnTo>
                    <a:lnTo>
                      <a:pt x="0" y="4"/>
                    </a:lnTo>
                    <a:lnTo>
                      <a:pt x="0" y="5"/>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6"/>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5"/>
                    </a:lnTo>
                    <a:lnTo>
                      <a:pt x="0" y="6"/>
                    </a:lnTo>
                    <a:lnTo>
                      <a:pt x="0" y="5"/>
                    </a:lnTo>
                    <a:lnTo>
                      <a:pt x="0" y="5"/>
                    </a:lnTo>
                    <a:lnTo>
                      <a:pt x="0" y="5"/>
                    </a:lnTo>
                    <a:lnTo>
                      <a:pt x="0" y="5"/>
                    </a:lnTo>
                    <a:lnTo>
                      <a:pt x="0" y="5"/>
                    </a:lnTo>
                    <a:lnTo>
                      <a:pt x="0" y="5"/>
                    </a:lnTo>
                    <a:lnTo>
                      <a:pt x="0" y="6"/>
                    </a:lnTo>
                    <a:lnTo>
                      <a:pt x="0" y="6"/>
                    </a:lnTo>
                    <a:lnTo>
                      <a:pt x="0" y="5"/>
                    </a:lnTo>
                    <a:lnTo>
                      <a:pt x="0" y="5"/>
                    </a:lnTo>
                    <a:lnTo>
                      <a:pt x="0" y="5"/>
                    </a:lnTo>
                    <a:lnTo>
                      <a:pt x="0" y="5"/>
                    </a:lnTo>
                    <a:lnTo>
                      <a:pt x="0" y="6"/>
                    </a:lnTo>
                    <a:lnTo>
                      <a:pt x="0" y="6"/>
                    </a:lnTo>
                    <a:lnTo>
                      <a:pt x="0" y="6"/>
                    </a:lnTo>
                    <a:lnTo>
                      <a:pt x="0" y="7"/>
                    </a:lnTo>
                    <a:lnTo>
                      <a:pt x="0" y="7"/>
                    </a:lnTo>
                    <a:lnTo>
                      <a:pt x="0" y="7"/>
                    </a:lnTo>
                    <a:lnTo>
                      <a:pt x="0" y="8"/>
                    </a:lnTo>
                    <a:lnTo>
                      <a:pt x="0" y="7"/>
                    </a:lnTo>
                    <a:lnTo>
                      <a:pt x="0" y="7"/>
                    </a:lnTo>
                    <a:lnTo>
                      <a:pt x="0" y="8"/>
                    </a:lnTo>
                    <a:lnTo>
                      <a:pt x="0" y="7"/>
                    </a:lnTo>
                    <a:lnTo>
                      <a:pt x="0" y="7"/>
                    </a:lnTo>
                    <a:lnTo>
                      <a:pt x="0" y="6"/>
                    </a:lnTo>
                    <a:lnTo>
                      <a:pt x="0" y="7"/>
                    </a:lnTo>
                    <a:lnTo>
                      <a:pt x="0" y="6"/>
                    </a:lnTo>
                    <a:lnTo>
                      <a:pt x="0" y="6"/>
                    </a:lnTo>
                    <a:lnTo>
                      <a:pt x="0" y="6"/>
                    </a:lnTo>
                    <a:lnTo>
                      <a:pt x="0" y="5"/>
                    </a:lnTo>
                    <a:lnTo>
                      <a:pt x="0" y="5"/>
                    </a:lnTo>
                    <a:lnTo>
                      <a:pt x="0" y="5"/>
                    </a:lnTo>
                    <a:lnTo>
                      <a:pt x="0" y="4"/>
                    </a:lnTo>
                    <a:lnTo>
                      <a:pt x="0" y="5"/>
                    </a:lnTo>
                    <a:lnTo>
                      <a:pt x="0" y="4"/>
                    </a:lnTo>
                    <a:lnTo>
                      <a:pt x="0" y="4"/>
                    </a:lnTo>
                    <a:lnTo>
                      <a:pt x="0" y="3"/>
                    </a:lnTo>
                    <a:lnTo>
                      <a:pt x="0" y="3"/>
                    </a:lnTo>
                    <a:lnTo>
                      <a:pt x="0" y="3"/>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7"/>
                    </a:lnTo>
                    <a:lnTo>
                      <a:pt x="0" y="7"/>
                    </a:lnTo>
                    <a:lnTo>
                      <a:pt x="0" y="6"/>
                    </a:lnTo>
                    <a:lnTo>
                      <a:pt x="0" y="7"/>
                    </a:lnTo>
                    <a:lnTo>
                      <a:pt x="0" y="7"/>
                    </a:lnTo>
                    <a:lnTo>
                      <a:pt x="0" y="7"/>
                    </a:lnTo>
                    <a:lnTo>
                      <a:pt x="0" y="7"/>
                    </a:lnTo>
                    <a:lnTo>
                      <a:pt x="0" y="8"/>
                    </a:lnTo>
                    <a:lnTo>
                      <a:pt x="0" y="8"/>
                    </a:lnTo>
                    <a:lnTo>
                      <a:pt x="0" y="8"/>
                    </a:lnTo>
                    <a:lnTo>
                      <a:pt x="0" y="7"/>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8"/>
                    </a:lnTo>
                    <a:lnTo>
                      <a:pt x="0" y="7"/>
                    </a:lnTo>
                    <a:lnTo>
                      <a:pt x="0" y="7"/>
                    </a:lnTo>
                    <a:lnTo>
                      <a:pt x="0" y="7"/>
                    </a:lnTo>
                    <a:lnTo>
                      <a:pt x="0" y="7"/>
                    </a:lnTo>
                    <a:lnTo>
                      <a:pt x="0" y="7"/>
                    </a:lnTo>
                    <a:lnTo>
                      <a:pt x="0" y="8"/>
                    </a:lnTo>
                    <a:lnTo>
                      <a:pt x="0" y="7"/>
                    </a:lnTo>
                    <a:lnTo>
                      <a:pt x="0" y="8"/>
                    </a:lnTo>
                    <a:lnTo>
                      <a:pt x="0" y="8"/>
                    </a:lnTo>
                    <a:lnTo>
                      <a:pt x="0" y="8"/>
                    </a:lnTo>
                    <a:lnTo>
                      <a:pt x="0" y="7"/>
                    </a:lnTo>
                    <a:lnTo>
                      <a:pt x="0" y="8"/>
                    </a:lnTo>
                    <a:lnTo>
                      <a:pt x="0" y="8"/>
                    </a:lnTo>
                    <a:lnTo>
                      <a:pt x="0" y="8"/>
                    </a:lnTo>
                    <a:lnTo>
                      <a:pt x="0" y="7"/>
                    </a:lnTo>
                    <a:lnTo>
                      <a:pt x="0" y="6"/>
                    </a:lnTo>
                    <a:lnTo>
                      <a:pt x="0" y="6"/>
                    </a:lnTo>
                    <a:lnTo>
                      <a:pt x="0" y="6"/>
                    </a:lnTo>
                    <a:lnTo>
                      <a:pt x="0" y="6"/>
                    </a:lnTo>
                    <a:lnTo>
                      <a:pt x="0" y="6"/>
                    </a:lnTo>
                    <a:lnTo>
                      <a:pt x="0" y="5"/>
                    </a:lnTo>
                    <a:lnTo>
                      <a:pt x="0" y="6"/>
                    </a:lnTo>
                    <a:lnTo>
                      <a:pt x="0" y="5"/>
                    </a:lnTo>
                    <a:lnTo>
                      <a:pt x="0" y="6"/>
                    </a:lnTo>
                    <a:lnTo>
                      <a:pt x="0" y="6"/>
                    </a:lnTo>
                    <a:lnTo>
                      <a:pt x="0" y="7"/>
                    </a:lnTo>
                    <a:lnTo>
                      <a:pt x="0" y="7"/>
                    </a:lnTo>
                    <a:lnTo>
                      <a:pt x="0" y="7"/>
                    </a:lnTo>
                    <a:lnTo>
                      <a:pt x="0" y="8"/>
                    </a:lnTo>
                    <a:lnTo>
                      <a:pt x="0" y="8"/>
                    </a:lnTo>
                    <a:lnTo>
                      <a:pt x="0" y="8"/>
                    </a:lnTo>
                    <a:lnTo>
                      <a:pt x="0" y="8"/>
                    </a:lnTo>
                    <a:lnTo>
                      <a:pt x="0" y="8"/>
                    </a:lnTo>
                    <a:lnTo>
                      <a:pt x="0" y="9"/>
                    </a:lnTo>
                    <a:lnTo>
                      <a:pt x="0" y="8"/>
                    </a:lnTo>
                    <a:lnTo>
                      <a:pt x="0" y="9"/>
                    </a:lnTo>
                    <a:lnTo>
                      <a:pt x="0" y="8"/>
                    </a:lnTo>
                    <a:lnTo>
                      <a:pt x="0" y="9"/>
                    </a:lnTo>
                    <a:lnTo>
                      <a:pt x="0" y="8"/>
                    </a:lnTo>
                    <a:lnTo>
                      <a:pt x="0" y="9"/>
                    </a:lnTo>
                    <a:lnTo>
                      <a:pt x="0" y="8"/>
                    </a:lnTo>
                    <a:lnTo>
                      <a:pt x="0" y="8"/>
                    </a:lnTo>
                    <a:lnTo>
                      <a:pt x="0" y="8"/>
                    </a:lnTo>
                    <a:lnTo>
                      <a:pt x="0" y="8"/>
                    </a:lnTo>
                    <a:lnTo>
                      <a:pt x="0" y="9"/>
                    </a:lnTo>
                    <a:lnTo>
                      <a:pt x="0" y="9"/>
                    </a:lnTo>
                    <a:lnTo>
                      <a:pt x="0" y="8"/>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9"/>
                    </a:lnTo>
                    <a:lnTo>
                      <a:pt x="0" y="8"/>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8"/>
                    </a:lnTo>
                    <a:lnTo>
                      <a:pt x="0" y="8"/>
                    </a:lnTo>
                    <a:lnTo>
                      <a:pt x="0" y="7"/>
                    </a:lnTo>
                    <a:lnTo>
                      <a:pt x="0" y="8"/>
                    </a:lnTo>
                    <a:lnTo>
                      <a:pt x="0" y="7"/>
                    </a:lnTo>
                    <a:lnTo>
                      <a:pt x="0" y="8"/>
                    </a:lnTo>
                    <a:lnTo>
                      <a:pt x="0" y="7"/>
                    </a:lnTo>
                    <a:lnTo>
                      <a:pt x="0" y="8"/>
                    </a:lnTo>
                    <a:lnTo>
                      <a:pt x="0" y="8"/>
                    </a:lnTo>
                    <a:lnTo>
                      <a:pt x="0" y="8"/>
                    </a:lnTo>
                    <a:lnTo>
                      <a:pt x="0" y="7"/>
                    </a:lnTo>
                    <a:lnTo>
                      <a:pt x="0" y="7"/>
                    </a:lnTo>
                    <a:lnTo>
                      <a:pt x="0" y="7"/>
                    </a:lnTo>
                    <a:lnTo>
                      <a:pt x="0" y="6"/>
                    </a:lnTo>
                    <a:lnTo>
                      <a:pt x="0" y="7"/>
                    </a:lnTo>
                    <a:lnTo>
                      <a:pt x="0" y="6"/>
                    </a:lnTo>
                    <a:lnTo>
                      <a:pt x="0" y="7"/>
                    </a:lnTo>
                    <a:lnTo>
                      <a:pt x="0" y="7"/>
                    </a:lnTo>
                    <a:lnTo>
                      <a:pt x="0" y="7"/>
                    </a:lnTo>
                    <a:lnTo>
                      <a:pt x="0" y="8"/>
                    </a:lnTo>
                    <a:lnTo>
                      <a:pt x="0" y="7"/>
                    </a:lnTo>
                    <a:lnTo>
                      <a:pt x="0" y="7"/>
                    </a:lnTo>
                    <a:lnTo>
                      <a:pt x="0" y="8"/>
                    </a:lnTo>
                    <a:lnTo>
                      <a:pt x="0" y="8"/>
                    </a:lnTo>
                    <a:lnTo>
                      <a:pt x="0" y="8"/>
                    </a:lnTo>
                    <a:lnTo>
                      <a:pt x="0" y="7"/>
                    </a:lnTo>
                    <a:lnTo>
                      <a:pt x="0" y="8"/>
                    </a:lnTo>
                    <a:lnTo>
                      <a:pt x="0" y="7"/>
                    </a:lnTo>
                    <a:lnTo>
                      <a:pt x="0" y="7"/>
                    </a:lnTo>
                    <a:lnTo>
                      <a:pt x="0" y="7"/>
                    </a:lnTo>
                    <a:lnTo>
                      <a:pt x="0" y="6"/>
                    </a:lnTo>
                    <a:lnTo>
                      <a:pt x="0" y="7"/>
                    </a:lnTo>
                    <a:lnTo>
                      <a:pt x="0" y="7"/>
                    </a:lnTo>
                    <a:lnTo>
                      <a:pt x="0" y="7"/>
                    </a:lnTo>
                    <a:lnTo>
                      <a:pt x="0" y="6"/>
                    </a:lnTo>
                    <a:lnTo>
                      <a:pt x="0" y="6"/>
                    </a:lnTo>
                    <a:lnTo>
                      <a:pt x="0" y="6"/>
                    </a:lnTo>
                    <a:lnTo>
                      <a:pt x="0" y="6"/>
                    </a:lnTo>
                    <a:lnTo>
                      <a:pt x="0" y="6"/>
                    </a:lnTo>
                    <a:lnTo>
                      <a:pt x="0" y="7"/>
                    </a:lnTo>
                    <a:lnTo>
                      <a:pt x="0" y="6"/>
                    </a:lnTo>
                    <a:lnTo>
                      <a:pt x="0" y="6"/>
                    </a:lnTo>
                    <a:lnTo>
                      <a:pt x="0" y="6"/>
                    </a:lnTo>
                    <a:lnTo>
                      <a:pt x="0" y="7"/>
                    </a:lnTo>
                    <a:lnTo>
                      <a:pt x="0" y="8"/>
                    </a:lnTo>
                    <a:lnTo>
                      <a:pt x="0" y="8"/>
                    </a:lnTo>
                    <a:lnTo>
                      <a:pt x="0" y="8"/>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8"/>
                    </a:lnTo>
                    <a:lnTo>
                      <a:pt x="0" y="8"/>
                    </a:lnTo>
                    <a:lnTo>
                      <a:pt x="0" y="8"/>
                    </a:lnTo>
                    <a:lnTo>
                      <a:pt x="0" y="9"/>
                    </a:lnTo>
                    <a:lnTo>
                      <a:pt x="0" y="9"/>
                    </a:lnTo>
                    <a:lnTo>
                      <a:pt x="0" y="9"/>
                    </a:lnTo>
                    <a:lnTo>
                      <a:pt x="0" y="9"/>
                    </a:lnTo>
                    <a:lnTo>
                      <a:pt x="0" y="10"/>
                    </a:lnTo>
                    <a:lnTo>
                      <a:pt x="0" y="10"/>
                    </a:lnTo>
                    <a:lnTo>
                      <a:pt x="0" y="10"/>
                    </a:lnTo>
                    <a:lnTo>
                      <a:pt x="0" y="9"/>
                    </a:lnTo>
                    <a:lnTo>
                      <a:pt x="0" y="10"/>
                    </a:lnTo>
                    <a:lnTo>
                      <a:pt x="0" y="9"/>
                    </a:lnTo>
                    <a:lnTo>
                      <a:pt x="0" y="9"/>
                    </a:lnTo>
                    <a:lnTo>
                      <a:pt x="0" y="9"/>
                    </a:lnTo>
                    <a:lnTo>
                      <a:pt x="0" y="8"/>
                    </a:lnTo>
                    <a:lnTo>
                      <a:pt x="0" y="9"/>
                    </a:lnTo>
                    <a:lnTo>
                      <a:pt x="0" y="9"/>
                    </a:lnTo>
                    <a:lnTo>
                      <a:pt x="0" y="9"/>
                    </a:lnTo>
                    <a:lnTo>
                      <a:pt x="0" y="9"/>
                    </a:lnTo>
                    <a:lnTo>
                      <a:pt x="0" y="9"/>
                    </a:lnTo>
                    <a:lnTo>
                      <a:pt x="0" y="9"/>
                    </a:lnTo>
                    <a:lnTo>
                      <a:pt x="0" y="10"/>
                    </a:lnTo>
                    <a:lnTo>
                      <a:pt x="0" y="9"/>
                    </a:lnTo>
                    <a:lnTo>
                      <a:pt x="0" y="9"/>
                    </a:lnTo>
                    <a:lnTo>
                      <a:pt x="0" y="9"/>
                    </a:lnTo>
                    <a:lnTo>
                      <a:pt x="0" y="10"/>
                    </a:lnTo>
                    <a:lnTo>
                      <a:pt x="0" y="10"/>
                    </a:lnTo>
                    <a:lnTo>
                      <a:pt x="0" y="11"/>
                    </a:lnTo>
                    <a:lnTo>
                      <a:pt x="0" y="11"/>
                    </a:lnTo>
                    <a:lnTo>
                      <a:pt x="0" y="11"/>
                    </a:lnTo>
                    <a:lnTo>
                      <a:pt x="0" y="11"/>
                    </a:lnTo>
                    <a:lnTo>
                      <a:pt x="0" y="11"/>
                    </a:lnTo>
                    <a:lnTo>
                      <a:pt x="0" y="12"/>
                    </a:lnTo>
                    <a:lnTo>
                      <a:pt x="0" y="12"/>
                    </a:lnTo>
                    <a:lnTo>
                      <a:pt x="0" y="12"/>
                    </a:lnTo>
                    <a:lnTo>
                      <a:pt x="0" y="12"/>
                    </a:lnTo>
                    <a:lnTo>
                      <a:pt x="0" y="12"/>
                    </a:lnTo>
                    <a:lnTo>
                      <a:pt x="0" y="11"/>
                    </a:lnTo>
                    <a:lnTo>
                      <a:pt x="0" y="12"/>
                    </a:lnTo>
                    <a:lnTo>
                      <a:pt x="0" y="12"/>
                    </a:lnTo>
                    <a:lnTo>
                      <a:pt x="0" y="11"/>
                    </a:lnTo>
                    <a:lnTo>
                      <a:pt x="0" y="12"/>
                    </a:lnTo>
                    <a:lnTo>
                      <a:pt x="0" y="11"/>
                    </a:lnTo>
                    <a:lnTo>
                      <a:pt x="0" y="11"/>
                    </a:lnTo>
                    <a:lnTo>
                      <a:pt x="0" y="10"/>
                    </a:lnTo>
                    <a:lnTo>
                      <a:pt x="0" y="10"/>
                    </a:lnTo>
                    <a:lnTo>
                      <a:pt x="0" y="11"/>
                    </a:lnTo>
                    <a:lnTo>
                      <a:pt x="0" y="10"/>
                    </a:lnTo>
                    <a:lnTo>
                      <a:pt x="0" y="9"/>
                    </a:lnTo>
                    <a:lnTo>
                      <a:pt x="0" y="9"/>
                    </a:lnTo>
                    <a:lnTo>
                      <a:pt x="0" y="9"/>
                    </a:lnTo>
                    <a:lnTo>
                      <a:pt x="0" y="9"/>
                    </a:lnTo>
                    <a:lnTo>
                      <a:pt x="0" y="9"/>
                    </a:lnTo>
                    <a:lnTo>
                      <a:pt x="0" y="9"/>
                    </a:lnTo>
                    <a:lnTo>
                      <a:pt x="0" y="9"/>
                    </a:lnTo>
                    <a:lnTo>
                      <a:pt x="0" y="9"/>
                    </a:lnTo>
                    <a:lnTo>
                      <a:pt x="0" y="10"/>
                    </a:lnTo>
                    <a:lnTo>
                      <a:pt x="0" y="10"/>
                    </a:lnTo>
                    <a:lnTo>
                      <a:pt x="0" y="11"/>
                    </a:lnTo>
                    <a:lnTo>
                      <a:pt x="0" y="11"/>
                    </a:lnTo>
                    <a:lnTo>
                      <a:pt x="0" y="12"/>
                    </a:lnTo>
                    <a:lnTo>
                      <a:pt x="0" y="12"/>
                    </a:lnTo>
                    <a:lnTo>
                      <a:pt x="0" y="12"/>
                    </a:lnTo>
                    <a:lnTo>
                      <a:pt x="0" y="12"/>
                    </a:lnTo>
                    <a:lnTo>
                      <a:pt x="0" y="12"/>
                    </a:lnTo>
                    <a:lnTo>
                      <a:pt x="0" y="13"/>
                    </a:lnTo>
                    <a:lnTo>
                      <a:pt x="0" y="13"/>
                    </a:lnTo>
                    <a:lnTo>
                      <a:pt x="0" y="14"/>
                    </a:lnTo>
                    <a:lnTo>
                      <a:pt x="0" y="13"/>
                    </a:lnTo>
                    <a:lnTo>
                      <a:pt x="0" y="14"/>
                    </a:lnTo>
                    <a:lnTo>
                      <a:pt x="0" y="14"/>
                    </a:lnTo>
                    <a:lnTo>
                      <a:pt x="0" y="14"/>
                    </a:lnTo>
                    <a:lnTo>
                      <a:pt x="0" y="13"/>
                    </a:lnTo>
                    <a:lnTo>
                      <a:pt x="0" y="13"/>
                    </a:lnTo>
                    <a:lnTo>
                      <a:pt x="0" y="13"/>
                    </a:lnTo>
                    <a:lnTo>
                      <a:pt x="0" y="12"/>
                    </a:lnTo>
                    <a:lnTo>
                      <a:pt x="0" y="13"/>
                    </a:lnTo>
                    <a:lnTo>
                      <a:pt x="0" y="13"/>
                    </a:lnTo>
                    <a:lnTo>
                      <a:pt x="0" y="13"/>
                    </a:lnTo>
                    <a:lnTo>
                      <a:pt x="0" y="13"/>
                    </a:lnTo>
                    <a:lnTo>
                      <a:pt x="0" y="13"/>
                    </a:lnTo>
                    <a:lnTo>
                      <a:pt x="0" y="14"/>
                    </a:lnTo>
                    <a:lnTo>
                      <a:pt x="0" y="13"/>
                    </a:lnTo>
                    <a:lnTo>
                      <a:pt x="0" y="13"/>
                    </a:lnTo>
                    <a:lnTo>
                      <a:pt x="0" y="14"/>
                    </a:lnTo>
                    <a:lnTo>
                      <a:pt x="0" y="13"/>
                    </a:lnTo>
                    <a:lnTo>
                      <a:pt x="0" y="13"/>
                    </a:lnTo>
                    <a:lnTo>
                      <a:pt x="0" y="13"/>
                    </a:lnTo>
                    <a:lnTo>
                      <a:pt x="0" y="13"/>
                    </a:lnTo>
                    <a:lnTo>
                      <a:pt x="0" y="13"/>
                    </a:lnTo>
                    <a:lnTo>
                      <a:pt x="0" y="13"/>
                    </a:lnTo>
                    <a:lnTo>
                      <a:pt x="0" y="13"/>
                    </a:lnTo>
                    <a:lnTo>
                      <a:pt x="0" y="14"/>
                    </a:lnTo>
                    <a:lnTo>
                      <a:pt x="0" y="12"/>
                    </a:lnTo>
                    <a:lnTo>
                      <a:pt x="0" y="12"/>
                    </a:lnTo>
                    <a:lnTo>
                      <a:pt x="0" y="13"/>
                    </a:lnTo>
                    <a:lnTo>
                      <a:pt x="0" y="13"/>
                    </a:lnTo>
                    <a:lnTo>
                      <a:pt x="0" y="12"/>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1"/>
                    </a:lnTo>
                    <a:lnTo>
                      <a:pt x="0" y="11"/>
                    </a:lnTo>
                    <a:lnTo>
                      <a:pt x="0" y="10"/>
                    </a:lnTo>
                    <a:lnTo>
                      <a:pt x="0" y="10"/>
                    </a:lnTo>
                    <a:lnTo>
                      <a:pt x="0" y="11"/>
                    </a:lnTo>
                    <a:lnTo>
                      <a:pt x="0" y="11"/>
                    </a:lnTo>
                    <a:lnTo>
                      <a:pt x="0" y="11"/>
                    </a:lnTo>
                    <a:lnTo>
                      <a:pt x="0" y="11"/>
                    </a:lnTo>
                    <a:lnTo>
                      <a:pt x="0" y="11"/>
                    </a:lnTo>
                    <a:lnTo>
                      <a:pt x="0" y="12"/>
                    </a:lnTo>
                    <a:lnTo>
                      <a:pt x="0" y="12"/>
                    </a:lnTo>
                    <a:lnTo>
                      <a:pt x="0" y="11"/>
                    </a:lnTo>
                    <a:lnTo>
                      <a:pt x="0" y="11"/>
                    </a:lnTo>
                    <a:lnTo>
                      <a:pt x="0" y="10"/>
                    </a:lnTo>
                    <a:lnTo>
                      <a:pt x="0" y="11"/>
                    </a:lnTo>
                    <a:lnTo>
                      <a:pt x="0" y="11"/>
                    </a:lnTo>
                    <a:lnTo>
                      <a:pt x="0" y="11"/>
                    </a:lnTo>
                    <a:lnTo>
                      <a:pt x="0" y="11"/>
                    </a:lnTo>
                    <a:lnTo>
                      <a:pt x="0" y="11"/>
                    </a:lnTo>
                    <a:lnTo>
                      <a:pt x="0" y="11"/>
                    </a:lnTo>
                    <a:lnTo>
                      <a:pt x="0" y="10"/>
                    </a:lnTo>
                    <a:lnTo>
                      <a:pt x="0" y="10"/>
                    </a:lnTo>
                    <a:lnTo>
                      <a:pt x="0" y="10"/>
                    </a:lnTo>
                    <a:lnTo>
                      <a:pt x="0" y="9"/>
                    </a:lnTo>
                    <a:lnTo>
                      <a:pt x="0" y="9"/>
                    </a:lnTo>
                    <a:lnTo>
                      <a:pt x="0" y="9"/>
                    </a:lnTo>
                    <a:lnTo>
                      <a:pt x="1" y="9"/>
                    </a:lnTo>
                    <a:lnTo>
                      <a:pt x="1" y="9"/>
                    </a:lnTo>
                    <a:lnTo>
                      <a:pt x="1" y="10"/>
                    </a:lnTo>
                    <a:lnTo>
                      <a:pt x="1" y="11"/>
                    </a:lnTo>
                    <a:lnTo>
                      <a:pt x="1" y="11"/>
                    </a:lnTo>
                    <a:lnTo>
                      <a:pt x="1" y="11"/>
                    </a:lnTo>
                    <a:lnTo>
                      <a:pt x="1" y="11"/>
                    </a:lnTo>
                    <a:lnTo>
                      <a:pt x="1" y="12"/>
                    </a:lnTo>
                    <a:lnTo>
                      <a:pt x="1" y="11"/>
                    </a:lnTo>
                    <a:lnTo>
                      <a:pt x="1" y="12"/>
                    </a:lnTo>
                    <a:lnTo>
                      <a:pt x="1" y="11"/>
                    </a:lnTo>
                    <a:lnTo>
                      <a:pt x="1" y="11"/>
                    </a:lnTo>
                    <a:lnTo>
                      <a:pt x="1" y="11"/>
                    </a:lnTo>
                    <a:lnTo>
                      <a:pt x="1" y="12"/>
                    </a:lnTo>
                    <a:lnTo>
                      <a:pt x="1" y="11"/>
                    </a:lnTo>
                    <a:lnTo>
                      <a:pt x="1" y="12"/>
                    </a:lnTo>
                    <a:lnTo>
                      <a:pt x="1" y="12"/>
                    </a:lnTo>
                    <a:lnTo>
                      <a:pt x="1" y="12"/>
                    </a:lnTo>
                    <a:lnTo>
                      <a:pt x="1" y="12"/>
                    </a:lnTo>
                    <a:lnTo>
                      <a:pt x="1" y="12"/>
                    </a:lnTo>
                    <a:lnTo>
                      <a:pt x="1" y="12"/>
                    </a:lnTo>
                    <a:lnTo>
                      <a:pt x="1" y="12"/>
                    </a:lnTo>
                    <a:lnTo>
                      <a:pt x="1" y="13"/>
                    </a:lnTo>
                    <a:lnTo>
                      <a:pt x="1" y="12"/>
                    </a:lnTo>
                    <a:lnTo>
                      <a:pt x="1" y="12"/>
                    </a:lnTo>
                    <a:lnTo>
                      <a:pt x="1" y="12"/>
                    </a:lnTo>
                    <a:lnTo>
                      <a:pt x="1" y="12"/>
                    </a:lnTo>
                    <a:lnTo>
                      <a:pt x="1" y="12"/>
                    </a:lnTo>
                    <a:lnTo>
                      <a:pt x="1" y="11"/>
                    </a:lnTo>
                    <a:lnTo>
                      <a:pt x="1" y="11"/>
                    </a:lnTo>
                    <a:lnTo>
                      <a:pt x="1" y="10"/>
                    </a:lnTo>
                    <a:lnTo>
                      <a:pt x="1" y="10"/>
                    </a:lnTo>
                  </a:path>
                </a:pathLst>
              </a:custGeom>
              <a:noFill/>
              <a:ln w="0">
                <a:solidFill>
                  <a:srgbClr val="3366FF"/>
                </a:solidFill>
                <a:prstDash val="solid"/>
                <a:round/>
                <a:headEnd/>
                <a:tailEnd/>
              </a:ln>
            </p:spPr>
            <p:txBody>
              <a:bodyPr/>
              <a:lstStyle/>
              <a:p>
                <a:endParaRPr lang="en-GB"/>
              </a:p>
            </p:txBody>
          </p:sp>
          <p:sp>
            <p:nvSpPr>
              <p:cNvPr id="186097" name="Freeform 753"/>
              <p:cNvSpPr>
                <a:spLocks/>
              </p:cNvSpPr>
              <p:nvPr/>
            </p:nvSpPr>
            <p:spPr bwMode="auto">
              <a:xfrm>
                <a:off x="3216" y="3575"/>
                <a:ext cx="1" cy="84"/>
              </a:xfrm>
              <a:custGeom>
                <a:avLst/>
                <a:gdLst/>
                <a:ahLst/>
                <a:cxnLst>
                  <a:cxn ang="0">
                    <a:pos x="0" y="2"/>
                  </a:cxn>
                  <a:cxn ang="0">
                    <a:pos x="0" y="2"/>
                  </a:cxn>
                  <a:cxn ang="0">
                    <a:pos x="0" y="3"/>
                  </a:cxn>
                  <a:cxn ang="0">
                    <a:pos x="0" y="4"/>
                  </a:cxn>
                  <a:cxn ang="0">
                    <a:pos x="0" y="5"/>
                  </a:cxn>
                  <a:cxn ang="0">
                    <a:pos x="0" y="5"/>
                  </a:cxn>
                  <a:cxn ang="0">
                    <a:pos x="0" y="7"/>
                  </a:cxn>
                  <a:cxn ang="0">
                    <a:pos x="0" y="4"/>
                  </a:cxn>
                  <a:cxn ang="0">
                    <a:pos x="0" y="5"/>
                  </a:cxn>
                  <a:cxn ang="0">
                    <a:pos x="0" y="5"/>
                  </a:cxn>
                  <a:cxn ang="0">
                    <a:pos x="0" y="3"/>
                  </a:cxn>
                  <a:cxn ang="0">
                    <a:pos x="0" y="5"/>
                  </a:cxn>
                  <a:cxn ang="0">
                    <a:pos x="0" y="5"/>
                  </a:cxn>
                  <a:cxn ang="0">
                    <a:pos x="0" y="5"/>
                  </a:cxn>
                  <a:cxn ang="0">
                    <a:pos x="0" y="4"/>
                  </a:cxn>
                  <a:cxn ang="0">
                    <a:pos x="0" y="6"/>
                  </a:cxn>
                  <a:cxn ang="0">
                    <a:pos x="0" y="9"/>
                  </a:cxn>
                  <a:cxn ang="0">
                    <a:pos x="0" y="6"/>
                  </a:cxn>
                  <a:cxn ang="0">
                    <a:pos x="0" y="5"/>
                  </a:cxn>
                  <a:cxn ang="0">
                    <a:pos x="0" y="4"/>
                  </a:cxn>
                  <a:cxn ang="0">
                    <a:pos x="0" y="3"/>
                  </a:cxn>
                  <a:cxn ang="0">
                    <a:pos x="0" y="4"/>
                  </a:cxn>
                  <a:cxn ang="0">
                    <a:pos x="0" y="5"/>
                  </a:cxn>
                  <a:cxn ang="0">
                    <a:pos x="0" y="5"/>
                  </a:cxn>
                  <a:cxn ang="0">
                    <a:pos x="0" y="4"/>
                  </a:cxn>
                  <a:cxn ang="0">
                    <a:pos x="0" y="3"/>
                  </a:cxn>
                  <a:cxn ang="0">
                    <a:pos x="0" y="4"/>
                  </a:cxn>
                  <a:cxn ang="0">
                    <a:pos x="0" y="5"/>
                  </a:cxn>
                  <a:cxn ang="0">
                    <a:pos x="0" y="5"/>
                  </a:cxn>
                  <a:cxn ang="0">
                    <a:pos x="0" y="4"/>
                  </a:cxn>
                  <a:cxn ang="0">
                    <a:pos x="0" y="3"/>
                  </a:cxn>
                  <a:cxn ang="0">
                    <a:pos x="0" y="2"/>
                  </a:cxn>
                  <a:cxn ang="0">
                    <a:pos x="0" y="3"/>
                  </a:cxn>
                  <a:cxn ang="0">
                    <a:pos x="0" y="4"/>
                  </a:cxn>
                  <a:cxn ang="0">
                    <a:pos x="0" y="3"/>
                  </a:cxn>
                  <a:cxn ang="0">
                    <a:pos x="0" y="4"/>
                  </a:cxn>
                  <a:cxn ang="0">
                    <a:pos x="0" y="6"/>
                  </a:cxn>
                  <a:cxn ang="0">
                    <a:pos x="0" y="9"/>
                  </a:cxn>
                  <a:cxn ang="0">
                    <a:pos x="0" y="12"/>
                  </a:cxn>
                  <a:cxn ang="0">
                    <a:pos x="0" y="11"/>
                  </a:cxn>
                  <a:cxn ang="0">
                    <a:pos x="0" y="13"/>
                  </a:cxn>
                  <a:cxn ang="0">
                    <a:pos x="0" y="12"/>
                  </a:cxn>
                  <a:cxn ang="0">
                    <a:pos x="0" y="10"/>
                  </a:cxn>
                  <a:cxn ang="0">
                    <a:pos x="0" y="12"/>
                  </a:cxn>
                  <a:cxn ang="0">
                    <a:pos x="0" y="12"/>
                  </a:cxn>
                  <a:cxn ang="0">
                    <a:pos x="0" y="13"/>
                  </a:cxn>
                  <a:cxn ang="0">
                    <a:pos x="0" y="13"/>
                  </a:cxn>
                  <a:cxn ang="0">
                    <a:pos x="0" y="13"/>
                  </a:cxn>
                  <a:cxn ang="0">
                    <a:pos x="0" y="11"/>
                  </a:cxn>
                  <a:cxn ang="0">
                    <a:pos x="0" y="11"/>
                  </a:cxn>
                  <a:cxn ang="0">
                    <a:pos x="0" y="9"/>
                  </a:cxn>
                  <a:cxn ang="0">
                    <a:pos x="0" y="7"/>
                  </a:cxn>
                  <a:cxn ang="0">
                    <a:pos x="0" y="7"/>
                  </a:cxn>
                  <a:cxn ang="0">
                    <a:pos x="0" y="7"/>
                  </a:cxn>
                  <a:cxn ang="0">
                    <a:pos x="0" y="8"/>
                  </a:cxn>
                  <a:cxn ang="0">
                    <a:pos x="0" y="9"/>
                  </a:cxn>
                  <a:cxn ang="0">
                    <a:pos x="0" y="6"/>
                  </a:cxn>
                  <a:cxn ang="0">
                    <a:pos x="0" y="5"/>
                  </a:cxn>
                  <a:cxn ang="0">
                    <a:pos x="0" y="6"/>
                  </a:cxn>
                  <a:cxn ang="0">
                    <a:pos x="0" y="3"/>
                  </a:cxn>
                  <a:cxn ang="0">
                    <a:pos x="0" y="6"/>
                  </a:cxn>
                  <a:cxn ang="0">
                    <a:pos x="0" y="7"/>
                  </a:cxn>
                  <a:cxn ang="0">
                    <a:pos x="0" y="5"/>
                  </a:cxn>
                </a:cxnLst>
                <a:rect l="0" t="0" r="r" b="b"/>
                <a:pathLst>
                  <a:path h="14">
                    <a:moveTo>
                      <a:pt x="0" y="1"/>
                    </a:moveTo>
                    <a:lnTo>
                      <a:pt x="0" y="1"/>
                    </a:lnTo>
                    <a:lnTo>
                      <a:pt x="0" y="1"/>
                    </a:lnTo>
                    <a:lnTo>
                      <a:pt x="0" y="0"/>
                    </a:lnTo>
                    <a:lnTo>
                      <a:pt x="0" y="0"/>
                    </a:lnTo>
                    <a:lnTo>
                      <a:pt x="0" y="0"/>
                    </a:lnTo>
                    <a:lnTo>
                      <a:pt x="0" y="1"/>
                    </a:lnTo>
                    <a:lnTo>
                      <a:pt x="0" y="1"/>
                    </a:lnTo>
                    <a:lnTo>
                      <a:pt x="0" y="1"/>
                    </a:lnTo>
                    <a:lnTo>
                      <a:pt x="0" y="2"/>
                    </a:lnTo>
                    <a:lnTo>
                      <a:pt x="0" y="2"/>
                    </a:lnTo>
                    <a:lnTo>
                      <a:pt x="0" y="1"/>
                    </a:lnTo>
                    <a:lnTo>
                      <a:pt x="0" y="1"/>
                    </a:lnTo>
                    <a:lnTo>
                      <a:pt x="0" y="1"/>
                    </a:lnTo>
                    <a:lnTo>
                      <a:pt x="0" y="2"/>
                    </a:lnTo>
                    <a:lnTo>
                      <a:pt x="0" y="2"/>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4"/>
                    </a:lnTo>
                    <a:lnTo>
                      <a:pt x="0" y="4"/>
                    </a:lnTo>
                    <a:lnTo>
                      <a:pt x="0" y="4"/>
                    </a:lnTo>
                    <a:lnTo>
                      <a:pt x="0" y="5"/>
                    </a:lnTo>
                    <a:lnTo>
                      <a:pt x="0" y="4"/>
                    </a:lnTo>
                    <a:lnTo>
                      <a:pt x="0" y="4"/>
                    </a:lnTo>
                    <a:lnTo>
                      <a:pt x="0" y="5"/>
                    </a:lnTo>
                    <a:lnTo>
                      <a:pt x="0" y="5"/>
                    </a:lnTo>
                    <a:lnTo>
                      <a:pt x="0" y="5"/>
                    </a:lnTo>
                    <a:lnTo>
                      <a:pt x="0" y="5"/>
                    </a:lnTo>
                    <a:lnTo>
                      <a:pt x="0" y="4"/>
                    </a:lnTo>
                    <a:lnTo>
                      <a:pt x="0" y="5"/>
                    </a:lnTo>
                    <a:lnTo>
                      <a:pt x="0" y="4"/>
                    </a:lnTo>
                    <a:lnTo>
                      <a:pt x="0" y="4"/>
                    </a:lnTo>
                    <a:lnTo>
                      <a:pt x="0" y="4"/>
                    </a:lnTo>
                    <a:lnTo>
                      <a:pt x="0" y="4"/>
                    </a:lnTo>
                    <a:lnTo>
                      <a:pt x="0" y="4"/>
                    </a:lnTo>
                    <a:lnTo>
                      <a:pt x="0" y="5"/>
                    </a:lnTo>
                    <a:lnTo>
                      <a:pt x="0" y="5"/>
                    </a:lnTo>
                    <a:lnTo>
                      <a:pt x="0" y="5"/>
                    </a:lnTo>
                    <a:lnTo>
                      <a:pt x="0" y="6"/>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4"/>
                    </a:lnTo>
                    <a:lnTo>
                      <a:pt x="0" y="4"/>
                    </a:lnTo>
                    <a:lnTo>
                      <a:pt x="0" y="4"/>
                    </a:lnTo>
                    <a:lnTo>
                      <a:pt x="0" y="4"/>
                    </a:lnTo>
                    <a:lnTo>
                      <a:pt x="0" y="4"/>
                    </a:lnTo>
                    <a:lnTo>
                      <a:pt x="0" y="5"/>
                    </a:lnTo>
                    <a:lnTo>
                      <a:pt x="0" y="4"/>
                    </a:lnTo>
                    <a:lnTo>
                      <a:pt x="0" y="4"/>
                    </a:lnTo>
                    <a:lnTo>
                      <a:pt x="0" y="5"/>
                    </a:lnTo>
                    <a:lnTo>
                      <a:pt x="0" y="5"/>
                    </a:lnTo>
                    <a:lnTo>
                      <a:pt x="0" y="5"/>
                    </a:lnTo>
                    <a:lnTo>
                      <a:pt x="0" y="5"/>
                    </a:lnTo>
                    <a:lnTo>
                      <a:pt x="0" y="4"/>
                    </a:lnTo>
                    <a:lnTo>
                      <a:pt x="0" y="3"/>
                    </a:lnTo>
                    <a:lnTo>
                      <a:pt x="0" y="5"/>
                    </a:lnTo>
                    <a:lnTo>
                      <a:pt x="0" y="5"/>
                    </a:lnTo>
                    <a:lnTo>
                      <a:pt x="0" y="4"/>
                    </a:lnTo>
                    <a:lnTo>
                      <a:pt x="0" y="5"/>
                    </a:lnTo>
                    <a:lnTo>
                      <a:pt x="0" y="4"/>
                    </a:lnTo>
                    <a:lnTo>
                      <a:pt x="0" y="5"/>
                    </a:lnTo>
                    <a:lnTo>
                      <a:pt x="0" y="5"/>
                    </a:lnTo>
                    <a:lnTo>
                      <a:pt x="0" y="5"/>
                    </a:lnTo>
                    <a:lnTo>
                      <a:pt x="0" y="5"/>
                    </a:lnTo>
                    <a:lnTo>
                      <a:pt x="0" y="5"/>
                    </a:lnTo>
                    <a:lnTo>
                      <a:pt x="0" y="6"/>
                    </a:lnTo>
                    <a:lnTo>
                      <a:pt x="0" y="5"/>
                    </a:lnTo>
                    <a:lnTo>
                      <a:pt x="0" y="6"/>
                    </a:lnTo>
                    <a:lnTo>
                      <a:pt x="0" y="5"/>
                    </a:lnTo>
                    <a:lnTo>
                      <a:pt x="0" y="5"/>
                    </a:lnTo>
                    <a:lnTo>
                      <a:pt x="0" y="4"/>
                    </a:lnTo>
                    <a:lnTo>
                      <a:pt x="0" y="4"/>
                    </a:lnTo>
                    <a:lnTo>
                      <a:pt x="0" y="4"/>
                    </a:lnTo>
                    <a:lnTo>
                      <a:pt x="0" y="4"/>
                    </a:lnTo>
                    <a:lnTo>
                      <a:pt x="0" y="3"/>
                    </a:lnTo>
                    <a:lnTo>
                      <a:pt x="0" y="4"/>
                    </a:lnTo>
                    <a:lnTo>
                      <a:pt x="0" y="4"/>
                    </a:lnTo>
                    <a:lnTo>
                      <a:pt x="0" y="4"/>
                    </a:lnTo>
                    <a:lnTo>
                      <a:pt x="0" y="3"/>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4"/>
                    </a:lnTo>
                    <a:lnTo>
                      <a:pt x="0" y="4"/>
                    </a:lnTo>
                    <a:lnTo>
                      <a:pt x="0" y="5"/>
                    </a:lnTo>
                    <a:lnTo>
                      <a:pt x="0" y="5"/>
                    </a:lnTo>
                    <a:lnTo>
                      <a:pt x="0" y="4"/>
                    </a:lnTo>
                    <a:lnTo>
                      <a:pt x="0" y="4"/>
                    </a:lnTo>
                    <a:lnTo>
                      <a:pt x="0" y="4"/>
                    </a:lnTo>
                    <a:lnTo>
                      <a:pt x="0" y="5"/>
                    </a:lnTo>
                    <a:lnTo>
                      <a:pt x="0" y="4"/>
                    </a:lnTo>
                    <a:lnTo>
                      <a:pt x="0" y="4"/>
                    </a:lnTo>
                    <a:lnTo>
                      <a:pt x="0" y="5"/>
                    </a:lnTo>
                    <a:lnTo>
                      <a:pt x="0" y="5"/>
                    </a:lnTo>
                    <a:lnTo>
                      <a:pt x="0" y="6"/>
                    </a:lnTo>
                    <a:lnTo>
                      <a:pt x="0" y="6"/>
                    </a:lnTo>
                    <a:lnTo>
                      <a:pt x="0" y="6"/>
                    </a:lnTo>
                    <a:lnTo>
                      <a:pt x="0" y="7"/>
                    </a:lnTo>
                    <a:lnTo>
                      <a:pt x="0" y="6"/>
                    </a:lnTo>
                    <a:lnTo>
                      <a:pt x="0" y="7"/>
                    </a:lnTo>
                    <a:lnTo>
                      <a:pt x="0" y="7"/>
                    </a:lnTo>
                    <a:lnTo>
                      <a:pt x="0" y="7"/>
                    </a:lnTo>
                    <a:lnTo>
                      <a:pt x="0" y="7"/>
                    </a:lnTo>
                    <a:lnTo>
                      <a:pt x="0" y="7"/>
                    </a:lnTo>
                    <a:lnTo>
                      <a:pt x="0" y="8"/>
                    </a:lnTo>
                    <a:lnTo>
                      <a:pt x="0" y="8"/>
                    </a:lnTo>
                    <a:lnTo>
                      <a:pt x="0" y="9"/>
                    </a:lnTo>
                    <a:lnTo>
                      <a:pt x="0" y="9"/>
                    </a:lnTo>
                    <a:lnTo>
                      <a:pt x="0" y="9"/>
                    </a:lnTo>
                    <a:lnTo>
                      <a:pt x="0" y="9"/>
                    </a:lnTo>
                    <a:lnTo>
                      <a:pt x="0" y="9"/>
                    </a:lnTo>
                    <a:lnTo>
                      <a:pt x="0" y="8"/>
                    </a:lnTo>
                    <a:lnTo>
                      <a:pt x="0" y="9"/>
                    </a:lnTo>
                    <a:lnTo>
                      <a:pt x="0" y="8"/>
                    </a:lnTo>
                    <a:lnTo>
                      <a:pt x="0" y="8"/>
                    </a:lnTo>
                    <a:lnTo>
                      <a:pt x="0" y="8"/>
                    </a:lnTo>
                    <a:lnTo>
                      <a:pt x="0" y="8"/>
                    </a:lnTo>
                    <a:lnTo>
                      <a:pt x="0" y="7"/>
                    </a:lnTo>
                    <a:lnTo>
                      <a:pt x="0" y="7"/>
                    </a:lnTo>
                    <a:lnTo>
                      <a:pt x="0" y="7"/>
                    </a:lnTo>
                    <a:lnTo>
                      <a:pt x="0" y="6"/>
                    </a:lnTo>
                    <a:lnTo>
                      <a:pt x="0" y="7"/>
                    </a:lnTo>
                    <a:lnTo>
                      <a:pt x="0" y="7"/>
                    </a:lnTo>
                    <a:lnTo>
                      <a:pt x="0" y="6"/>
                    </a:lnTo>
                    <a:lnTo>
                      <a:pt x="0" y="6"/>
                    </a:lnTo>
                    <a:lnTo>
                      <a:pt x="0" y="5"/>
                    </a:lnTo>
                    <a:lnTo>
                      <a:pt x="0" y="5"/>
                    </a:lnTo>
                    <a:lnTo>
                      <a:pt x="0" y="4"/>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3"/>
                    </a:lnTo>
                    <a:lnTo>
                      <a:pt x="0" y="4"/>
                    </a:lnTo>
                    <a:lnTo>
                      <a:pt x="0" y="5"/>
                    </a:lnTo>
                    <a:lnTo>
                      <a:pt x="0" y="4"/>
                    </a:lnTo>
                    <a:lnTo>
                      <a:pt x="0" y="4"/>
                    </a:lnTo>
                    <a:lnTo>
                      <a:pt x="0" y="5"/>
                    </a:lnTo>
                    <a:lnTo>
                      <a:pt x="0" y="4"/>
                    </a:lnTo>
                    <a:lnTo>
                      <a:pt x="0" y="5"/>
                    </a:lnTo>
                    <a:lnTo>
                      <a:pt x="0" y="4"/>
                    </a:lnTo>
                    <a:lnTo>
                      <a:pt x="0" y="5"/>
                    </a:lnTo>
                    <a:lnTo>
                      <a:pt x="0" y="5"/>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4"/>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2"/>
                    </a:lnTo>
                    <a:lnTo>
                      <a:pt x="0" y="2"/>
                    </a:lnTo>
                    <a:lnTo>
                      <a:pt x="0" y="3"/>
                    </a:lnTo>
                    <a:lnTo>
                      <a:pt x="0" y="3"/>
                    </a:lnTo>
                    <a:lnTo>
                      <a:pt x="0" y="3"/>
                    </a:lnTo>
                    <a:lnTo>
                      <a:pt x="0" y="2"/>
                    </a:lnTo>
                    <a:lnTo>
                      <a:pt x="0" y="3"/>
                    </a:lnTo>
                    <a:lnTo>
                      <a:pt x="0" y="2"/>
                    </a:lnTo>
                    <a:lnTo>
                      <a:pt x="0" y="3"/>
                    </a:lnTo>
                    <a:lnTo>
                      <a:pt x="0" y="3"/>
                    </a:lnTo>
                    <a:lnTo>
                      <a:pt x="0" y="4"/>
                    </a:lnTo>
                    <a:lnTo>
                      <a:pt x="0" y="4"/>
                    </a:lnTo>
                    <a:lnTo>
                      <a:pt x="0" y="4"/>
                    </a:lnTo>
                    <a:lnTo>
                      <a:pt x="0" y="4"/>
                    </a:lnTo>
                    <a:lnTo>
                      <a:pt x="0" y="4"/>
                    </a:lnTo>
                    <a:lnTo>
                      <a:pt x="0" y="4"/>
                    </a:lnTo>
                    <a:lnTo>
                      <a:pt x="0" y="4"/>
                    </a:lnTo>
                    <a:lnTo>
                      <a:pt x="0" y="3"/>
                    </a:lnTo>
                    <a:lnTo>
                      <a:pt x="0" y="4"/>
                    </a:lnTo>
                    <a:lnTo>
                      <a:pt x="0" y="5"/>
                    </a:lnTo>
                    <a:lnTo>
                      <a:pt x="0" y="5"/>
                    </a:lnTo>
                    <a:lnTo>
                      <a:pt x="0" y="5"/>
                    </a:lnTo>
                    <a:lnTo>
                      <a:pt x="0" y="5"/>
                    </a:lnTo>
                    <a:lnTo>
                      <a:pt x="0" y="5"/>
                    </a:lnTo>
                    <a:lnTo>
                      <a:pt x="0" y="5"/>
                    </a:lnTo>
                    <a:lnTo>
                      <a:pt x="0" y="6"/>
                    </a:lnTo>
                    <a:lnTo>
                      <a:pt x="0" y="6"/>
                    </a:lnTo>
                    <a:lnTo>
                      <a:pt x="0" y="5"/>
                    </a:lnTo>
                    <a:lnTo>
                      <a:pt x="0" y="5"/>
                    </a:lnTo>
                    <a:lnTo>
                      <a:pt x="0" y="5"/>
                    </a:lnTo>
                    <a:lnTo>
                      <a:pt x="0" y="6"/>
                    </a:lnTo>
                    <a:lnTo>
                      <a:pt x="0" y="5"/>
                    </a:lnTo>
                    <a:lnTo>
                      <a:pt x="0" y="5"/>
                    </a:lnTo>
                    <a:lnTo>
                      <a:pt x="0" y="4"/>
                    </a:lnTo>
                    <a:lnTo>
                      <a:pt x="0" y="5"/>
                    </a:lnTo>
                    <a:lnTo>
                      <a:pt x="0" y="5"/>
                    </a:lnTo>
                    <a:lnTo>
                      <a:pt x="0" y="5"/>
                    </a:lnTo>
                    <a:lnTo>
                      <a:pt x="0" y="5"/>
                    </a:lnTo>
                    <a:lnTo>
                      <a:pt x="0" y="6"/>
                    </a:lnTo>
                    <a:lnTo>
                      <a:pt x="0" y="6"/>
                    </a:lnTo>
                    <a:lnTo>
                      <a:pt x="0" y="6"/>
                    </a:lnTo>
                    <a:lnTo>
                      <a:pt x="0" y="5"/>
                    </a:lnTo>
                    <a:lnTo>
                      <a:pt x="0" y="5"/>
                    </a:lnTo>
                    <a:lnTo>
                      <a:pt x="0" y="4"/>
                    </a:lnTo>
                    <a:lnTo>
                      <a:pt x="0" y="4"/>
                    </a:lnTo>
                    <a:lnTo>
                      <a:pt x="0" y="4"/>
                    </a:lnTo>
                    <a:lnTo>
                      <a:pt x="0" y="5"/>
                    </a:lnTo>
                    <a:lnTo>
                      <a:pt x="0" y="4"/>
                    </a:lnTo>
                    <a:lnTo>
                      <a:pt x="0" y="4"/>
                    </a:lnTo>
                    <a:lnTo>
                      <a:pt x="0" y="4"/>
                    </a:lnTo>
                    <a:lnTo>
                      <a:pt x="0" y="4"/>
                    </a:lnTo>
                    <a:lnTo>
                      <a:pt x="0" y="4"/>
                    </a:lnTo>
                    <a:lnTo>
                      <a:pt x="0" y="4"/>
                    </a:lnTo>
                    <a:lnTo>
                      <a:pt x="0" y="3"/>
                    </a:lnTo>
                    <a:lnTo>
                      <a:pt x="0" y="3"/>
                    </a:lnTo>
                    <a:lnTo>
                      <a:pt x="0" y="3"/>
                    </a:lnTo>
                    <a:lnTo>
                      <a:pt x="0" y="2"/>
                    </a:lnTo>
                    <a:lnTo>
                      <a:pt x="0" y="2"/>
                    </a:lnTo>
                    <a:lnTo>
                      <a:pt x="0" y="2"/>
                    </a:lnTo>
                    <a:lnTo>
                      <a:pt x="0" y="2"/>
                    </a:lnTo>
                    <a:lnTo>
                      <a:pt x="0" y="2"/>
                    </a:lnTo>
                    <a:lnTo>
                      <a:pt x="0" y="2"/>
                    </a:lnTo>
                    <a:lnTo>
                      <a:pt x="0" y="3"/>
                    </a:lnTo>
                    <a:lnTo>
                      <a:pt x="0" y="2"/>
                    </a:lnTo>
                    <a:lnTo>
                      <a:pt x="0" y="2"/>
                    </a:lnTo>
                    <a:lnTo>
                      <a:pt x="0" y="2"/>
                    </a:lnTo>
                    <a:lnTo>
                      <a:pt x="0" y="2"/>
                    </a:lnTo>
                    <a:lnTo>
                      <a:pt x="0" y="2"/>
                    </a:lnTo>
                    <a:lnTo>
                      <a:pt x="0" y="3"/>
                    </a:lnTo>
                    <a:lnTo>
                      <a:pt x="0" y="2"/>
                    </a:lnTo>
                    <a:lnTo>
                      <a:pt x="0" y="3"/>
                    </a:lnTo>
                    <a:lnTo>
                      <a:pt x="0" y="3"/>
                    </a:lnTo>
                    <a:lnTo>
                      <a:pt x="0" y="3"/>
                    </a:lnTo>
                    <a:lnTo>
                      <a:pt x="0" y="2"/>
                    </a:lnTo>
                    <a:lnTo>
                      <a:pt x="0" y="2"/>
                    </a:lnTo>
                    <a:lnTo>
                      <a:pt x="0" y="2"/>
                    </a:lnTo>
                    <a:lnTo>
                      <a:pt x="0" y="3"/>
                    </a:lnTo>
                    <a:lnTo>
                      <a:pt x="0" y="3"/>
                    </a:lnTo>
                    <a:lnTo>
                      <a:pt x="0" y="3"/>
                    </a:lnTo>
                    <a:lnTo>
                      <a:pt x="0" y="3"/>
                    </a:lnTo>
                    <a:lnTo>
                      <a:pt x="0" y="4"/>
                    </a:lnTo>
                    <a:lnTo>
                      <a:pt x="0" y="4"/>
                    </a:lnTo>
                    <a:lnTo>
                      <a:pt x="0" y="4"/>
                    </a:lnTo>
                    <a:lnTo>
                      <a:pt x="0" y="4"/>
                    </a:lnTo>
                    <a:lnTo>
                      <a:pt x="0" y="4"/>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2"/>
                    </a:lnTo>
                    <a:lnTo>
                      <a:pt x="0" y="2"/>
                    </a:lnTo>
                    <a:lnTo>
                      <a:pt x="0" y="2"/>
                    </a:lnTo>
                    <a:lnTo>
                      <a:pt x="0" y="3"/>
                    </a:lnTo>
                    <a:lnTo>
                      <a:pt x="0" y="3"/>
                    </a:lnTo>
                    <a:lnTo>
                      <a:pt x="0" y="3"/>
                    </a:lnTo>
                    <a:lnTo>
                      <a:pt x="0" y="4"/>
                    </a:lnTo>
                    <a:lnTo>
                      <a:pt x="0" y="4"/>
                    </a:lnTo>
                    <a:lnTo>
                      <a:pt x="0" y="4"/>
                    </a:lnTo>
                    <a:lnTo>
                      <a:pt x="0" y="4"/>
                    </a:lnTo>
                    <a:lnTo>
                      <a:pt x="0" y="5"/>
                    </a:lnTo>
                    <a:lnTo>
                      <a:pt x="0" y="4"/>
                    </a:lnTo>
                    <a:lnTo>
                      <a:pt x="0" y="5"/>
                    </a:lnTo>
                    <a:lnTo>
                      <a:pt x="0" y="4"/>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8"/>
                    </a:lnTo>
                    <a:lnTo>
                      <a:pt x="0" y="7"/>
                    </a:lnTo>
                    <a:lnTo>
                      <a:pt x="0" y="8"/>
                    </a:lnTo>
                    <a:lnTo>
                      <a:pt x="0" y="8"/>
                    </a:lnTo>
                    <a:lnTo>
                      <a:pt x="0" y="8"/>
                    </a:lnTo>
                    <a:lnTo>
                      <a:pt x="0" y="9"/>
                    </a:lnTo>
                    <a:lnTo>
                      <a:pt x="0" y="9"/>
                    </a:lnTo>
                    <a:lnTo>
                      <a:pt x="0" y="10"/>
                    </a:lnTo>
                    <a:lnTo>
                      <a:pt x="0" y="10"/>
                    </a:lnTo>
                    <a:lnTo>
                      <a:pt x="0" y="10"/>
                    </a:lnTo>
                    <a:lnTo>
                      <a:pt x="0" y="11"/>
                    </a:lnTo>
                    <a:lnTo>
                      <a:pt x="0" y="11"/>
                    </a:lnTo>
                    <a:lnTo>
                      <a:pt x="0" y="11"/>
                    </a:lnTo>
                    <a:lnTo>
                      <a:pt x="0" y="11"/>
                    </a:lnTo>
                    <a:lnTo>
                      <a:pt x="0" y="11"/>
                    </a:lnTo>
                    <a:lnTo>
                      <a:pt x="0" y="12"/>
                    </a:lnTo>
                    <a:lnTo>
                      <a:pt x="0" y="12"/>
                    </a:lnTo>
                    <a:lnTo>
                      <a:pt x="0" y="11"/>
                    </a:lnTo>
                    <a:lnTo>
                      <a:pt x="0" y="11"/>
                    </a:lnTo>
                    <a:lnTo>
                      <a:pt x="0" y="11"/>
                    </a:lnTo>
                    <a:lnTo>
                      <a:pt x="0" y="11"/>
                    </a:lnTo>
                    <a:lnTo>
                      <a:pt x="0" y="10"/>
                    </a:lnTo>
                    <a:lnTo>
                      <a:pt x="0" y="10"/>
                    </a:lnTo>
                    <a:lnTo>
                      <a:pt x="0" y="11"/>
                    </a:lnTo>
                    <a:lnTo>
                      <a:pt x="0" y="10"/>
                    </a:lnTo>
                    <a:lnTo>
                      <a:pt x="0" y="10"/>
                    </a:lnTo>
                    <a:lnTo>
                      <a:pt x="0" y="10"/>
                    </a:lnTo>
                    <a:lnTo>
                      <a:pt x="0" y="11"/>
                    </a:lnTo>
                    <a:lnTo>
                      <a:pt x="0" y="11"/>
                    </a:lnTo>
                    <a:lnTo>
                      <a:pt x="0" y="11"/>
                    </a:lnTo>
                    <a:lnTo>
                      <a:pt x="0" y="11"/>
                    </a:lnTo>
                    <a:lnTo>
                      <a:pt x="0" y="12"/>
                    </a:lnTo>
                    <a:lnTo>
                      <a:pt x="0" y="11"/>
                    </a:lnTo>
                    <a:lnTo>
                      <a:pt x="0" y="12"/>
                    </a:lnTo>
                    <a:lnTo>
                      <a:pt x="0" y="12"/>
                    </a:lnTo>
                    <a:lnTo>
                      <a:pt x="0" y="11"/>
                    </a:lnTo>
                    <a:lnTo>
                      <a:pt x="0" y="12"/>
                    </a:lnTo>
                    <a:lnTo>
                      <a:pt x="0" y="12"/>
                    </a:lnTo>
                    <a:lnTo>
                      <a:pt x="0" y="13"/>
                    </a:lnTo>
                    <a:lnTo>
                      <a:pt x="0" y="13"/>
                    </a:lnTo>
                    <a:lnTo>
                      <a:pt x="0" y="13"/>
                    </a:lnTo>
                    <a:lnTo>
                      <a:pt x="0" y="14"/>
                    </a:lnTo>
                    <a:lnTo>
                      <a:pt x="0" y="13"/>
                    </a:lnTo>
                    <a:lnTo>
                      <a:pt x="0" y="14"/>
                    </a:lnTo>
                    <a:lnTo>
                      <a:pt x="0" y="14"/>
                    </a:lnTo>
                    <a:lnTo>
                      <a:pt x="0" y="13"/>
                    </a:lnTo>
                    <a:lnTo>
                      <a:pt x="0" y="13"/>
                    </a:lnTo>
                    <a:lnTo>
                      <a:pt x="0" y="14"/>
                    </a:lnTo>
                    <a:lnTo>
                      <a:pt x="0" y="13"/>
                    </a:lnTo>
                    <a:lnTo>
                      <a:pt x="0" y="12"/>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2"/>
                    </a:lnTo>
                    <a:lnTo>
                      <a:pt x="0" y="11"/>
                    </a:lnTo>
                    <a:lnTo>
                      <a:pt x="0" y="12"/>
                    </a:lnTo>
                    <a:lnTo>
                      <a:pt x="0" y="12"/>
                    </a:lnTo>
                    <a:lnTo>
                      <a:pt x="0" y="11"/>
                    </a:lnTo>
                    <a:lnTo>
                      <a:pt x="0" y="12"/>
                    </a:lnTo>
                    <a:lnTo>
                      <a:pt x="0" y="12"/>
                    </a:lnTo>
                    <a:lnTo>
                      <a:pt x="0" y="12"/>
                    </a:lnTo>
                    <a:lnTo>
                      <a:pt x="0" y="13"/>
                    </a:lnTo>
                    <a:lnTo>
                      <a:pt x="0" y="13"/>
                    </a:lnTo>
                    <a:lnTo>
                      <a:pt x="0" y="12"/>
                    </a:lnTo>
                    <a:lnTo>
                      <a:pt x="0" y="13"/>
                    </a:lnTo>
                    <a:lnTo>
                      <a:pt x="0" y="13"/>
                    </a:lnTo>
                    <a:lnTo>
                      <a:pt x="0" y="12"/>
                    </a:lnTo>
                    <a:lnTo>
                      <a:pt x="0" y="13"/>
                    </a:lnTo>
                    <a:lnTo>
                      <a:pt x="0" y="12"/>
                    </a:lnTo>
                    <a:lnTo>
                      <a:pt x="0" y="12"/>
                    </a:lnTo>
                    <a:lnTo>
                      <a:pt x="0" y="12"/>
                    </a:lnTo>
                    <a:lnTo>
                      <a:pt x="0" y="12"/>
                    </a:lnTo>
                    <a:lnTo>
                      <a:pt x="0" y="12"/>
                    </a:lnTo>
                    <a:lnTo>
                      <a:pt x="0" y="13"/>
                    </a:lnTo>
                    <a:lnTo>
                      <a:pt x="0" y="13"/>
                    </a:lnTo>
                    <a:lnTo>
                      <a:pt x="0" y="12"/>
                    </a:lnTo>
                    <a:lnTo>
                      <a:pt x="0" y="13"/>
                    </a:lnTo>
                    <a:lnTo>
                      <a:pt x="0" y="13"/>
                    </a:lnTo>
                    <a:lnTo>
                      <a:pt x="0" y="14"/>
                    </a:lnTo>
                    <a:lnTo>
                      <a:pt x="0" y="13"/>
                    </a:lnTo>
                    <a:lnTo>
                      <a:pt x="0" y="14"/>
                    </a:lnTo>
                    <a:lnTo>
                      <a:pt x="0" y="13"/>
                    </a:lnTo>
                    <a:lnTo>
                      <a:pt x="0" y="14"/>
                    </a:lnTo>
                    <a:lnTo>
                      <a:pt x="0" y="13"/>
                    </a:lnTo>
                    <a:lnTo>
                      <a:pt x="0" y="13"/>
                    </a:lnTo>
                    <a:lnTo>
                      <a:pt x="0" y="12"/>
                    </a:lnTo>
                    <a:lnTo>
                      <a:pt x="0" y="13"/>
                    </a:lnTo>
                    <a:lnTo>
                      <a:pt x="0" y="13"/>
                    </a:lnTo>
                    <a:lnTo>
                      <a:pt x="0" y="13"/>
                    </a:lnTo>
                    <a:lnTo>
                      <a:pt x="0" y="14"/>
                    </a:lnTo>
                    <a:lnTo>
                      <a:pt x="0" y="13"/>
                    </a:lnTo>
                    <a:lnTo>
                      <a:pt x="0" y="13"/>
                    </a:lnTo>
                    <a:lnTo>
                      <a:pt x="0" y="13"/>
                    </a:lnTo>
                    <a:lnTo>
                      <a:pt x="0" y="14"/>
                    </a:lnTo>
                    <a:lnTo>
                      <a:pt x="0" y="13"/>
                    </a:lnTo>
                    <a:lnTo>
                      <a:pt x="0" y="13"/>
                    </a:lnTo>
                    <a:lnTo>
                      <a:pt x="0" y="12"/>
                    </a:lnTo>
                    <a:lnTo>
                      <a:pt x="0" y="12"/>
                    </a:lnTo>
                    <a:lnTo>
                      <a:pt x="0" y="12"/>
                    </a:lnTo>
                    <a:lnTo>
                      <a:pt x="0" y="12"/>
                    </a:lnTo>
                    <a:lnTo>
                      <a:pt x="0" y="12"/>
                    </a:lnTo>
                    <a:lnTo>
                      <a:pt x="0" y="12"/>
                    </a:lnTo>
                    <a:lnTo>
                      <a:pt x="0" y="12"/>
                    </a:lnTo>
                    <a:lnTo>
                      <a:pt x="0" y="13"/>
                    </a:lnTo>
                    <a:lnTo>
                      <a:pt x="0" y="12"/>
                    </a:lnTo>
                    <a:lnTo>
                      <a:pt x="0" y="12"/>
                    </a:lnTo>
                    <a:lnTo>
                      <a:pt x="0" y="12"/>
                    </a:lnTo>
                    <a:lnTo>
                      <a:pt x="0" y="13"/>
                    </a:lnTo>
                    <a:lnTo>
                      <a:pt x="0" y="12"/>
                    </a:lnTo>
                    <a:lnTo>
                      <a:pt x="0" y="13"/>
                    </a:lnTo>
                    <a:lnTo>
                      <a:pt x="0" y="13"/>
                    </a:lnTo>
                    <a:lnTo>
                      <a:pt x="0" y="12"/>
                    </a:lnTo>
                    <a:lnTo>
                      <a:pt x="0" y="12"/>
                    </a:lnTo>
                    <a:lnTo>
                      <a:pt x="0" y="11"/>
                    </a:lnTo>
                    <a:lnTo>
                      <a:pt x="0" y="11"/>
                    </a:lnTo>
                    <a:lnTo>
                      <a:pt x="0" y="12"/>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1"/>
                    </a:lnTo>
                    <a:lnTo>
                      <a:pt x="0" y="11"/>
                    </a:lnTo>
                    <a:lnTo>
                      <a:pt x="0" y="12"/>
                    </a:lnTo>
                    <a:lnTo>
                      <a:pt x="0" y="12"/>
                    </a:lnTo>
                    <a:lnTo>
                      <a:pt x="0" y="11"/>
                    </a:lnTo>
                    <a:lnTo>
                      <a:pt x="0" y="11"/>
                    </a:lnTo>
                    <a:lnTo>
                      <a:pt x="0" y="10"/>
                    </a:lnTo>
                    <a:lnTo>
                      <a:pt x="0" y="9"/>
                    </a:lnTo>
                    <a:lnTo>
                      <a:pt x="0" y="10"/>
                    </a:lnTo>
                    <a:lnTo>
                      <a:pt x="0" y="10"/>
                    </a:lnTo>
                    <a:lnTo>
                      <a:pt x="0" y="11"/>
                    </a:lnTo>
                    <a:lnTo>
                      <a:pt x="0" y="10"/>
                    </a:lnTo>
                    <a:lnTo>
                      <a:pt x="0" y="10"/>
                    </a:lnTo>
                    <a:lnTo>
                      <a:pt x="0" y="9"/>
                    </a:lnTo>
                    <a:lnTo>
                      <a:pt x="0" y="10"/>
                    </a:lnTo>
                    <a:lnTo>
                      <a:pt x="0" y="9"/>
                    </a:lnTo>
                    <a:lnTo>
                      <a:pt x="0" y="8"/>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8"/>
                    </a:lnTo>
                    <a:lnTo>
                      <a:pt x="0" y="7"/>
                    </a:lnTo>
                    <a:lnTo>
                      <a:pt x="0" y="8"/>
                    </a:lnTo>
                    <a:lnTo>
                      <a:pt x="0" y="8"/>
                    </a:lnTo>
                    <a:lnTo>
                      <a:pt x="0" y="7"/>
                    </a:lnTo>
                    <a:lnTo>
                      <a:pt x="0" y="8"/>
                    </a:lnTo>
                    <a:lnTo>
                      <a:pt x="0" y="8"/>
                    </a:lnTo>
                    <a:lnTo>
                      <a:pt x="0" y="7"/>
                    </a:lnTo>
                    <a:lnTo>
                      <a:pt x="0" y="8"/>
                    </a:lnTo>
                    <a:lnTo>
                      <a:pt x="0" y="8"/>
                    </a:lnTo>
                    <a:lnTo>
                      <a:pt x="0" y="9"/>
                    </a:lnTo>
                    <a:lnTo>
                      <a:pt x="0" y="9"/>
                    </a:lnTo>
                    <a:lnTo>
                      <a:pt x="0" y="9"/>
                    </a:lnTo>
                    <a:lnTo>
                      <a:pt x="0" y="9"/>
                    </a:lnTo>
                    <a:lnTo>
                      <a:pt x="0" y="9"/>
                    </a:lnTo>
                    <a:lnTo>
                      <a:pt x="0" y="8"/>
                    </a:lnTo>
                    <a:lnTo>
                      <a:pt x="0" y="9"/>
                    </a:lnTo>
                    <a:lnTo>
                      <a:pt x="0" y="9"/>
                    </a:lnTo>
                    <a:lnTo>
                      <a:pt x="0" y="8"/>
                    </a:lnTo>
                    <a:lnTo>
                      <a:pt x="0" y="9"/>
                    </a:lnTo>
                    <a:lnTo>
                      <a:pt x="0" y="8"/>
                    </a:lnTo>
                    <a:lnTo>
                      <a:pt x="0" y="7"/>
                    </a:lnTo>
                    <a:lnTo>
                      <a:pt x="0" y="7"/>
                    </a:lnTo>
                    <a:lnTo>
                      <a:pt x="0" y="7"/>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7"/>
                    </a:lnTo>
                    <a:lnTo>
                      <a:pt x="0" y="6"/>
                    </a:lnTo>
                    <a:lnTo>
                      <a:pt x="0" y="5"/>
                    </a:lnTo>
                    <a:lnTo>
                      <a:pt x="0" y="6"/>
                    </a:lnTo>
                    <a:lnTo>
                      <a:pt x="0" y="6"/>
                    </a:lnTo>
                    <a:lnTo>
                      <a:pt x="0" y="7"/>
                    </a:lnTo>
                    <a:lnTo>
                      <a:pt x="0" y="7"/>
                    </a:lnTo>
                    <a:lnTo>
                      <a:pt x="0" y="6"/>
                    </a:lnTo>
                    <a:lnTo>
                      <a:pt x="0" y="6"/>
                    </a:lnTo>
                    <a:lnTo>
                      <a:pt x="0" y="5"/>
                    </a:lnTo>
                    <a:lnTo>
                      <a:pt x="0" y="5"/>
                    </a:lnTo>
                    <a:lnTo>
                      <a:pt x="0" y="6"/>
                    </a:lnTo>
                    <a:lnTo>
                      <a:pt x="0" y="5"/>
                    </a:lnTo>
                    <a:lnTo>
                      <a:pt x="0" y="5"/>
                    </a:lnTo>
                    <a:lnTo>
                      <a:pt x="0" y="4"/>
                    </a:lnTo>
                    <a:lnTo>
                      <a:pt x="0" y="4"/>
                    </a:lnTo>
                    <a:lnTo>
                      <a:pt x="0" y="3"/>
                    </a:lnTo>
                    <a:lnTo>
                      <a:pt x="0" y="3"/>
                    </a:lnTo>
                    <a:lnTo>
                      <a:pt x="0" y="2"/>
                    </a:lnTo>
                    <a:lnTo>
                      <a:pt x="0" y="3"/>
                    </a:lnTo>
                    <a:lnTo>
                      <a:pt x="0" y="3"/>
                    </a:lnTo>
                    <a:lnTo>
                      <a:pt x="0" y="3"/>
                    </a:lnTo>
                    <a:lnTo>
                      <a:pt x="0" y="3"/>
                    </a:lnTo>
                    <a:lnTo>
                      <a:pt x="0" y="4"/>
                    </a:lnTo>
                    <a:lnTo>
                      <a:pt x="0" y="4"/>
                    </a:lnTo>
                    <a:lnTo>
                      <a:pt x="0" y="5"/>
                    </a:lnTo>
                    <a:lnTo>
                      <a:pt x="0" y="5"/>
                    </a:lnTo>
                    <a:lnTo>
                      <a:pt x="0" y="5"/>
                    </a:lnTo>
                    <a:lnTo>
                      <a:pt x="0" y="5"/>
                    </a:lnTo>
                    <a:lnTo>
                      <a:pt x="0" y="6"/>
                    </a:lnTo>
                    <a:lnTo>
                      <a:pt x="0" y="6"/>
                    </a:lnTo>
                    <a:lnTo>
                      <a:pt x="0" y="6"/>
                    </a:lnTo>
                    <a:lnTo>
                      <a:pt x="0" y="6"/>
                    </a:lnTo>
                    <a:lnTo>
                      <a:pt x="0" y="6"/>
                    </a:lnTo>
                    <a:lnTo>
                      <a:pt x="0" y="7"/>
                    </a:lnTo>
                    <a:lnTo>
                      <a:pt x="0" y="7"/>
                    </a:lnTo>
                    <a:lnTo>
                      <a:pt x="0" y="6"/>
                    </a:lnTo>
                    <a:lnTo>
                      <a:pt x="0" y="6"/>
                    </a:lnTo>
                    <a:lnTo>
                      <a:pt x="0" y="6"/>
                    </a:lnTo>
                    <a:lnTo>
                      <a:pt x="0" y="6"/>
                    </a:lnTo>
                    <a:lnTo>
                      <a:pt x="0" y="7"/>
                    </a:lnTo>
                    <a:lnTo>
                      <a:pt x="0" y="7"/>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5"/>
                    </a:lnTo>
                    <a:lnTo>
                      <a:pt x="0" y="5"/>
                    </a:lnTo>
                    <a:lnTo>
                      <a:pt x="0" y="5"/>
                    </a:lnTo>
                    <a:lnTo>
                      <a:pt x="0" y="4"/>
                    </a:lnTo>
                    <a:lnTo>
                      <a:pt x="0" y="5"/>
                    </a:lnTo>
                    <a:lnTo>
                      <a:pt x="0" y="5"/>
                    </a:lnTo>
                  </a:path>
                </a:pathLst>
              </a:custGeom>
              <a:noFill/>
              <a:ln w="0">
                <a:solidFill>
                  <a:srgbClr val="3366FF"/>
                </a:solidFill>
                <a:prstDash val="solid"/>
                <a:round/>
                <a:headEnd/>
                <a:tailEnd/>
              </a:ln>
            </p:spPr>
            <p:txBody>
              <a:bodyPr/>
              <a:lstStyle/>
              <a:p>
                <a:endParaRPr lang="en-GB"/>
              </a:p>
            </p:txBody>
          </p:sp>
          <p:sp>
            <p:nvSpPr>
              <p:cNvPr id="186098" name="Freeform 754"/>
              <p:cNvSpPr>
                <a:spLocks/>
              </p:cNvSpPr>
              <p:nvPr/>
            </p:nvSpPr>
            <p:spPr bwMode="auto">
              <a:xfrm>
                <a:off x="3216" y="3575"/>
                <a:ext cx="1" cy="102"/>
              </a:xfrm>
              <a:custGeom>
                <a:avLst/>
                <a:gdLst/>
                <a:ahLst/>
                <a:cxnLst>
                  <a:cxn ang="0">
                    <a:pos x="0" y="4"/>
                  </a:cxn>
                  <a:cxn ang="0">
                    <a:pos x="0" y="4"/>
                  </a:cxn>
                  <a:cxn ang="0">
                    <a:pos x="0" y="4"/>
                  </a:cxn>
                  <a:cxn ang="0">
                    <a:pos x="0" y="2"/>
                  </a:cxn>
                  <a:cxn ang="0">
                    <a:pos x="0" y="4"/>
                  </a:cxn>
                  <a:cxn ang="0">
                    <a:pos x="0" y="3"/>
                  </a:cxn>
                  <a:cxn ang="0">
                    <a:pos x="0" y="3"/>
                  </a:cxn>
                  <a:cxn ang="0">
                    <a:pos x="0" y="2"/>
                  </a:cxn>
                  <a:cxn ang="0">
                    <a:pos x="0" y="0"/>
                  </a:cxn>
                  <a:cxn ang="0">
                    <a:pos x="0" y="3"/>
                  </a:cxn>
                  <a:cxn ang="0">
                    <a:pos x="0" y="1"/>
                  </a:cxn>
                  <a:cxn ang="0">
                    <a:pos x="0" y="2"/>
                  </a:cxn>
                  <a:cxn ang="0">
                    <a:pos x="0" y="4"/>
                  </a:cxn>
                  <a:cxn ang="0">
                    <a:pos x="0" y="6"/>
                  </a:cxn>
                  <a:cxn ang="0">
                    <a:pos x="0" y="5"/>
                  </a:cxn>
                  <a:cxn ang="0">
                    <a:pos x="0" y="3"/>
                  </a:cxn>
                  <a:cxn ang="0">
                    <a:pos x="0" y="2"/>
                  </a:cxn>
                  <a:cxn ang="0">
                    <a:pos x="0" y="3"/>
                  </a:cxn>
                  <a:cxn ang="0">
                    <a:pos x="0" y="5"/>
                  </a:cxn>
                  <a:cxn ang="0">
                    <a:pos x="0" y="5"/>
                  </a:cxn>
                  <a:cxn ang="0">
                    <a:pos x="0" y="7"/>
                  </a:cxn>
                  <a:cxn ang="0">
                    <a:pos x="0" y="7"/>
                  </a:cxn>
                  <a:cxn ang="0">
                    <a:pos x="0" y="2"/>
                  </a:cxn>
                  <a:cxn ang="0">
                    <a:pos x="0" y="3"/>
                  </a:cxn>
                  <a:cxn ang="0">
                    <a:pos x="0" y="5"/>
                  </a:cxn>
                  <a:cxn ang="0">
                    <a:pos x="0" y="7"/>
                  </a:cxn>
                  <a:cxn ang="0">
                    <a:pos x="0" y="8"/>
                  </a:cxn>
                  <a:cxn ang="0">
                    <a:pos x="0" y="9"/>
                  </a:cxn>
                  <a:cxn ang="0">
                    <a:pos x="0" y="11"/>
                  </a:cxn>
                  <a:cxn ang="0">
                    <a:pos x="0" y="11"/>
                  </a:cxn>
                  <a:cxn ang="0">
                    <a:pos x="0" y="12"/>
                  </a:cxn>
                  <a:cxn ang="0">
                    <a:pos x="0" y="11"/>
                  </a:cxn>
                  <a:cxn ang="0">
                    <a:pos x="0" y="13"/>
                  </a:cxn>
                  <a:cxn ang="0">
                    <a:pos x="0" y="14"/>
                  </a:cxn>
                  <a:cxn ang="0">
                    <a:pos x="0" y="15"/>
                  </a:cxn>
                  <a:cxn ang="0">
                    <a:pos x="0" y="15"/>
                  </a:cxn>
                  <a:cxn ang="0">
                    <a:pos x="0" y="15"/>
                  </a:cxn>
                  <a:cxn ang="0">
                    <a:pos x="0" y="13"/>
                  </a:cxn>
                  <a:cxn ang="0">
                    <a:pos x="0" y="13"/>
                  </a:cxn>
                  <a:cxn ang="0">
                    <a:pos x="0" y="16"/>
                  </a:cxn>
                  <a:cxn ang="0">
                    <a:pos x="0" y="14"/>
                  </a:cxn>
                  <a:cxn ang="0">
                    <a:pos x="0" y="16"/>
                  </a:cxn>
                  <a:cxn ang="0">
                    <a:pos x="0" y="15"/>
                  </a:cxn>
                  <a:cxn ang="0">
                    <a:pos x="0" y="13"/>
                  </a:cxn>
                  <a:cxn ang="0">
                    <a:pos x="0" y="11"/>
                  </a:cxn>
                  <a:cxn ang="0">
                    <a:pos x="0" y="8"/>
                  </a:cxn>
                  <a:cxn ang="0">
                    <a:pos x="0" y="8"/>
                  </a:cxn>
                  <a:cxn ang="0">
                    <a:pos x="0" y="9"/>
                  </a:cxn>
                  <a:cxn ang="0">
                    <a:pos x="0" y="11"/>
                  </a:cxn>
                  <a:cxn ang="0">
                    <a:pos x="0" y="8"/>
                  </a:cxn>
                  <a:cxn ang="0">
                    <a:pos x="0" y="7"/>
                  </a:cxn>
                  <a:cxn ang="0">
                    <a:pos x="0" y="10"/>
                  </a:cxn>
                  <a:cxn ang="0">
                    <a:pos x="0" y="8"/>
                  </a:cxn>
                  <a:cxn ang="0">
                    <a:pos x="0" y="10"/>
                  </a:cxn>
                  <a:cxn ang="0">
                    <a:pos x="0" y="8"/>
                  </a:cxn>
                  <a:cxn ang="0">
                    <a:pos x="0" y="9"/>
                  </a:cxn>
                  <a:cxn ang="0">
                    <a:pos x="0" y="3"/>
                  </a:cxn>
                  <a:cxn ang="0">
                    <a:pos x="0" y="3"/>
                  </a:cxn>
                  <a:cxn ang="0">
                    <a:pos x="0" y="4"/>
                  </a:cxn>
                  <a:cxn ang="0">
                    <a:pos x="0" y="4"/>
                  </a:cxn>
                  <a:cxn ang="0">
                    <a:pos x="0" y="7"/>
                  </a:cxn>
                  <a:cxn ang="0">
                    <a:pos x="0" y="9"/>
                  </a:cxn>
                  <a:cxn ang="0">
                    <a:pos x="0" y="8"/>
                  </a:cxn>
                </a:cxnLst>
                <a:rect l="0" t="0" r="r" b="b"/>
                <a:pathLst>
                  <a:path h="17">
                    <a:moveTo>
                      <a:pt x="0" y="5"/>
                    </a:moveTo>
                    <a:lnTo>
                      <a:pt x="0" y="5"/>
                    </a:lnTo>
                    <a:lnTo>
                      <a:pt x="0" y="5"/>
                    </a:lnTo>
                    <a:lnTo>
                      <a:pt x="0" y="5"/>
                    </a:lnTo>
                    <a:lnTo>
                      <a:pt x="0" y="6"/>
                    </a:lnTo>
                    <a:lnTo>
                      <a:pt x="0" y="6"/>
                    </a:lnTo>
                    <a:lnTo>
                      <a:pt x="0" y="5"/>
                    </a:lnTo>
                    <a:lnTo>
                      <a:pt x="0" y="5"/>
                    </a:lnTo>
                    <a:lnTo>
                      <a:pt x="0" y="5"/>
                    </a:lnTo>
                    <a:lnTo>
                      <a:pt x="0" y="5"/>
                    </a:lnTo>
                    <a:lnTo>
                      <a:pt x="0" y="4"/>
                    </a:lnTo>
                    <a:lnTo>
                      <a:pt x="0" y="4"/>
                    </a:lnTo>
                    <a:lnTo>
                      <a:pt x="0" y="4"/>
                    </a:lnTo>
                    <a:lnTo>
                      <a:pt x="0" y="4"/>
                    </a:lnTo>
                    <a:lnTo>
                      <a:pt x="0" y="5"/>
                    </a:lnTo>
                    <a:lnTo>
                      <a:pt x="0" y="5"/>
                    </a:lnTo>
                    <a:lnTo>
                      <a:pt x="0" y="5"/>
                    </a:lnTo>
                    <a:lnTo>
                      <a:pt x="0" y="5"/>
                    </a:lnTo>
                    <a:lnTo>
                      <a:pt x="0" y="4"/>
                    </a:lnTo>
                    <a:lnTo>
                      <a:pt x="0" y="5"/>
                    </a:lnTo>
                    <a:lnTo>
                      <a:pt x="0" y="4"/>
                    </a:lnTo>
                    <a:lnTo>
                      <a:pt x="0" y="4"/>
                    </a:lnTo>
                    <a:lnTo>
                      <a:pt x="0" y="4"/>
                    </a:lnTo>
                    <a:lnTo>
                      <a:pt x="0" y="4"/>
                    </a:lnTo>
                    <a:lnTo>
                      <a:pt x="0" y="5"/>
                    </a:lnTo>
                    <a:lnTo>
                      <a:pt x="0" y="4"/>
                    </a:lnTo>
                    <a:lnTo>
                      <a:pt x="0" y="5"/>
                    </a:lnTo>
                    <a:lnTo>
                      <a:pt x="0" y="4"/>
                    </a:lnTo>
                    <a:lnTo>
                      <a:pt x="0" y="4"/>
                    </a:lnTo>
                    <a:lnTo>
                      <a:pt x="0" y="5"/>
                    </a:lnTo>
                    <a:lnTo>
                      <a:pt x="0" y="5"/>
                    </a:lnTo>
                    <a:lnTo>
                      <a:pt x="0" y="4"/>
                    </a:lnTo>
                    <a:lnTo>
                      <a:pt x="0" y="4"/>
                    </a:lnTo>
                    <a:lnTo>
                      <a:pt x="0" y="4"/>
                    </a:lnTo>
                    <a:lnTo>
                      <a:pt x="0" y="3"/>
                    </a:lnTo>
                    <a:lnTo>
                      <a:pt x="0" y="3"/>
                    </a:lnTo>
                    <a:lnTo>
                      <a:pt x="0" y="4"/>
                    </a:lnTo>
                    <a:lnTo>
                      <a:pt x="0" y="3"/>
                    </a:lnTo>
                    <a:lnTo>
                      <a:pt x="0" y="3"/>
                    </a:lnTo>
                    <a:lnTo>
                      <a:pt x="0" y="3"/>
                    </a:lnTo>
                    <a:lnTo>
                      <a:pt x="0" y="2"/>
                    </a:lnTo>
                    <a:lnTo>
                      <a:pt x="0" y="2"/>
                    </a:lnTo>
                    <a:lnTo>
                      <a:pt x="0" y="3"/>
                    </a:lnTo>
                    <a:lnTo>
                      <a:pt x="0" y="2"/>
                    </a:lnTo>
                    <a:lnTo>
                      <a:pt x="0" y="2"/>
                    </a:lnTo>
                    <a:lnTo>
                      <a:pt x="0" y="2"/>
                    </a:lnTo>
                    <a:lnTo>
                      <a:pt x="0" y="2"/>
                    </a:lnTo>
                    <a:lnTo>
                      <a:pt x="0" y="2"/>
                    </a:lnTo>
                    <a:lnTo>
                      <a:pt x="0" y="2"/>
                    </a:lnTo>
                    <a:lnTo>
                      <a:pt x="0" y="3"/>
                    </a:lnTo>
                    <a:lnTo>
                      <a:pt x="0" y="3"/>
                    </a:lnTo>
                    <a:lnTo>
                      <a:pt x="0" y="3"/>
                    </a:lnTo>
                    <a:lnTo>
                      <a:pt x="0" y="4"/>
                    </a:lnTo>
                    <a:lnTo>
                      <a:pt x="0" y="4"/>
                    </a:lnTo>
                    <a:lnTo>
                      <a:pt x="0" y="4"/>
                    </a:lnTo>
                    <a:lnTo>
                      <a:pt x="0" y="5"/>
                    </a:lnTo>
                    <a:lnTo>
                      <a:pt x="0" y="5"/>
                    </a:lnTo>
                    <a:lnTo>
                      <a:pt x="0" y="5"/>
                    </a:lnTo>
                    <a:lnTo>
                      <a:pt x="0" y="5"/>
                    </a:lnTo>
                    <a:lnTo>
                      <a:pt x="0" y="5"/>
                    </a:lnTo>
                    <a:lnTo>
                      <a:pt x="0" y="4"/>
                    </a:lnTo>
                    <a:lnTo>
                      <a:pt x="0" y="4"/>
                    </a:lnTo>
                    <a:lnTo>
                      <a:pt x="0" y="3"/>
                    </a:lnTo>
                    <a:lnTo>
                      <a:pt x="0" y="4"/>
                    </a:lnTo>
                    <a:lnTo>
                      <a:pt x="0" y="4"/>
                    </a:lnTo>
                    <a:lnTo>
                      <a:pt x="0" y="3"/>
                    </a:lnTo>
                    <a:lnTo>
                      <a:pt x="0" y="3"/>
                    </a:lnTo>
                    <a:lnTo>
                      <a:pt x="0" y="3"/>
                    </a:lnTo>
                    <a:lnTo>
                      <a:pt x="0" y="2"/>
                    </a:lnTo>
                    <a:lnTo>
                      <a:pt x="0" y="3"/>
                    </a:lnTo>
                    <a:lnTo>
                      <a:pt x="0" y="2"/>
                    </a:lnTo>
                    <a:lnTo>
                      <a:pt x="0" y="3"/>
                    </a:lnTo>
                    <a:lnTo>
                      <a:pt x="0" y="3"/>
                    </a:lnTo>
                    <a:lnTo>
                      <a:pt x="0" y="3"/>
                    </a:lnTo>
                    <a:lnTo>
                      <a:pt x="0" y="3"/>
                    </a:lnTo>
                    <a:lnTo>
                      <a:pt x="0" y="3"/>
                    </a:lnTo>
                    <a:lnTo>
                      <a:pt x="0" y="3"/>
                    </a:lnTo>
                    <a:lnTo>
                      <a:pt x="0" y="4"/>
                    </a:lnTo>
                    <a:lnTo>
                      <a:pt x="0" y="3"/>
                    </a:lnTo>
                    <a:lnTo>
                      <a:pt x="0" y="4"/>
                    </a:lnTo>
                    <a:lnTo>
                      <a:pt x="0" y="3"/>
                    </a:lnTo>
                    <a:lnTo>
                      <a:pt x="0" y="3"/>
                    </a:lnTo>
                    <a:lnTo>
                      <a:pt x="0" y="3"/>
                    </a:lnTo>
                    <a:lnTo>
                      <a:pt x="0" y="3"/>
                    </a:lnTo>
                    <a:lnTo>
                      <a:pt x="0" y="2"/>
                    </a:lnTo>
                    <a:lnTo>
                      <a:pt x="0" y="2"/>
                    </a:lnTo>
                    <a:lnTo>
                      <a:pt x="0" y="3"/>
                    </a:lnTo>
                    <a:lnTo>
                      <a:pt x="0" y="2"/>
                    </a:lnTo>
                    <a:lnTo>
                      <a:pt x="0" y="1"/>
                    </a:lnTo>
                    <a:lnTo>
                      <a:pt x="0" y="2"/>
                    </a:lnTo>
                    <a:lnTo>
                      <a:pt x="0" y="2"/>
                    </a:lnTo>
                    <a:lnTo>
                      <a:pt x="0" y="1"/>
                    </a:lnTo>
                    <a:lnTo>
                      <a:pt x="0" y="1"/>
                    </a:lnTo>
                    <a:lnTo>
                      <a:pt x="0" y="0"/>
                    </a:lnTo>
                    <a:lnTo>
                      <a:pt x="0" y="1"/>
                    </a:lnTo>
                    <a:lnTo>
                      <a:pt x="0" y="0"/>
                    </a:lnTo>
                    <a:lnTo>
                      <a:pt x="0" y="0"/>
                    </a:lnTo>
                    <a:lnTo>
                      <a:pt x="0" y="0"/>
                    </a:lnTo>
                    <a:lnTo>
                      <a:pt x="0" y="0"/>
                    </a:lnTo>
                    <a:lnTo>
                      <a:pt x="0" y="0"/>
                    </a:lnTo>
                    <a:lnTo>
                      <a:pt x="0" y="0"/>
                    </a:lnTo>
                    <a:lnTo>
                      <a:pt x="0" y="1"/>
                    </a:lnTo>
                    <a:lnTo>
                      <a:pt x="0" y="1"/>
                    </a:lnTo>
                    <a:lnTo>
                      <a:pt x="0" y="1"/>
                    </a:lnTo>
                    <a:lnTo>
                      <a:pt x="0" y="2"/>
                    </a:lnTo>
                    <a:lnTo>
                      <a:pt x="0" y="2"/>
                    </a:lnTo>
                    <a:lnTo>
                      <a:pt x="0" y="2"/>
                    </a:lnTo>
                    <a:lnTo>
                      <a:pt x="0" y="2"/>
                    </a:lnTo>
                    <a:lnTo>
                      <a:pt x="0" y="2"/>
                    </a:lnTo>
                    <a:lnTo>
                      <a:pt x="0" y="3"/>
                    </a:lnTo>
                    <a:lnTo>
                      <a:pt x="0" y="3"/>
                    </a:lnTo>
                    <a:lnTo>
                      <a:pt x="0" y="3"/>
                    </a:lnTo>
                    <a:lnTo>
                      <a:pt x="0" y="2"/>
                    </a:lnTo>
                    <a:lnTo>
                      <a:pt x="0" y="2"/>
                    </a:lnTo>
                    <a:lnTo>
                      <a:pt x="0" y="0"/>
                    </a:lnTo>
                    <a:lnTo>
                      <a:pt x="0" y="0"/>
                    </a:lnTo>
                    <a:lnTo>
                      <a:pt x="0" y="0"/>
                    </a:lnTo>
                    <a:lnTo>
                      <a:pt x="0" y="0"/>
                    </a:lnTo>
                    <a:lnTo>
                      <a:pt x="0" y="1"/>
                    </a:lnTo>
                    <a:lnTo>
                      <a:pt x="0" y="0"/>
                    </a:lnTo>
                    <a:lnTo>
                      <a:pt x="0" y="1"/>
                    </a:lnTo>
                    <a:lnTo>
                      <a:pt x="0" y="2"/>
                    </a:lnTo>
                    <a:lnTo>
                      <a:pt x="0" y="1"/>
                    </a:lnTo>
                    <a:lnTo>
                      <a:pt x="0" y="2"/>
                    </a:lnTo>
                    <a:lnTo>
                      <a:pt x="0" y="1"/>
                    </a:lnTo>
                    <a:lnTo>
                      <a:pt x="0" y="2"/>
                    </a:lnTo>
                    <a:lnTo>
                      <a:pt x="0" y="2"/>
                    </a:lnTo>
                    <a:lnTo>
                      <a:pt x="0" y="2"/>
                    </a:lnTo>
                    <a:lnTo>
                      <a:pt x="0" y="2"/>
                    </a:lnTo>
                    <a:lnTo>
                      <a:pt x="0" y="1"/>
                    </a:lnTo>
                    <a:lnTo>
                      <a:pt x="0" y="2"/>
                    </a:lnTo>
                    <a:lnTo>
                      <a:pt x="0" y="2"/>
                    </a:lnTo>
                    <a:lnTo>
                      <a:pt x="0" y="3"/>
                    </a:lnTo>
                    <a:lnTo>
                      <a:pt x="0" y="2"/>
                    </a:lnTo>
                    <a:lnTo>
                      <a:pt x="0" y="2"/>
                    </a:lnTo>
                    <a:lnTo>
                      <a:pt x="0" y="3"/>
                    </a:lnTo>
                    <a:lnTo>
                      <a:pt x="0" y="2"/>
                    </a:lnTo>
                    <a:lnTo>
                      <a:pt x="0" y="3"/>
                    </a:lnTo>
                    <a:lnTo>
                      <a:pt x="0" y="2"/>
                    </a:lnTo>
                    <a:lnTo>
                      <a:pt x="0" y="3"/>
                    </a:lnTo>
                    <a:lnTo>
                      <a:pt x="0" y="3"/>
                    </a:lnTo>
                    <a:lnTo>
                      <a:pt x="0" y="3"/>
                    </a:lnTo>
                    <a:lnTo>
                      <a:pt x="0" y="4"/>
                    </a:lnTo>
                    <a:lnTo>
                      <a:pt x="0" y="4"/>
                    </a:lnTo>
                    <a:lnTo>
                      <a:pt x="0" y="5"/>
                    </a:lnTo>
                    <a:lnTo>
                      <a:pt x="0" y="5"/>
                    </a:lnTo>
                    <a:lnTo>
                      <a:pt x="0" y="6"/>
                    </a:lnTo>
                    <a:lnTo>
                      <a:pt x="0" y="5"/>
                    </a:lnTo>
                    <a:lnTo>
                      <a:pt x="0" y="6"/>
                    </a:lnTo>
                    <a:lnTo>
                      <a:pt x="0" y="6"/>
                    </a:lnTo>
                    <a:lnTo>
                      <a:pt x="0" y="6"/>
                    </a:lnTo>
                    <a:lnTo>
                      <a:pt x="0" y="6"/>
                    </a:lnTo>
                    <a:lnTo>
                      <a:pt x="0" y="6"/>
                    </a:lnTo>
                    <a:lnTo>
                      <a:pt x="0" y="6"/>
                    </a:lnTo>
                    <a:lnTo>
                      <a:pt x="0" y="5"/>
                    </a:lnTo>
                    <a:lnTo>
                      <a:pt x="0" y="6"/>
                    </a:lnTo>
                    <a:lnTo>
                      <a:pt x="0" y="5"/>
                    </a:lnTo>
                    <a:lnTo>
                      <a:pt x="0" y="5"/>
                    </a:lnTo>
                    <a:lnTo>
                      <a:pt x="0" y="6"/>
                    </a:lnTo>
                    <a:lnTo>
                      <a:pt x="0" y="5"/>
                    </a:lnTo>
                    <a:lnTo>
                      <a:pt x="0" y="6"/>
                    </a:lnTo>
                    <a:lnTo>
                      <a:pt x="0" y="6"/>
                    </a:lnTo>
                    <a:lnTo>
                      <a:pt x="0" y="6"/>
                    </a:lnTo>
                    <a:lnTo>
                      <a:pt x="0" y="6"/>
                    </a:lnTo>
                    <a:lnTo>
                      <a:pt x="0" y="5"/>
                    </a:lnTo>
                    <a:lnTo>
                      <a:pt x="0" y="6"/>
                    </a:lnTo>
                    <a:lnTo>
                      <a:pt x="0" y="7"/>
                    </a:lnTo>
                    <a:lnTo>
                      <a:pt x="0" y="6"/>
                    </a:lnTo>
                    <a:lnTo>
                      <a:pt x="0" y="6"/>
                    </a:lnTo>
                    <a:lnTo>
                      <a:pt x="0" y="5"/>
                    </a:lnTo>
                    <a:lnTo>
                      <a:pt x="0" y="5"/>
                    </a:lnTo>
                    <a:lnTo>
                      <a:pt x="0" y="4"/>
                    </a:lnTo>
                    <a:lnTo>
                      <a:pt x="0" y="5"/>
                    </a:lnTo>
                    <a:lnTo>
                      <a:pt x="0" y="5"/>
                    </a:lnTo>
                    <a:lnTo>
                      <a:pt x="0" y="4"/>
                    </a:lnTo>
                    <a:lnTo>
                      <a:pt x="0" y="3"/>
                    </a:lnTo>
                    <a:lnTo>
                      <a:pt x="0" y="3"/>
                    </a:lnTo>
                    <a:lnTo>
                      <a:pt x="0" y="3"/>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2"/>
                    </a:lnTo>
                    <a:lnTo>
                      <a:pt x="0" y="3"/>
                    </a:lnTo>
                    <a:lnTo>
                      <a:pt x="0" y="3"/>
                    </a:lnTo>
                    <a:lnTo>
                      <a:pt x="0" y="3"/>
                    </a:lnTo>
                    <a:lnTo>
                      <a:pt x="0" y="4"/>
                    </a:lnTo>
                    <a:lnTo>
                      <a:pt x="0" y="4"/>
                    </a:lnTo>
                    <a:lnTo>
                      <a:pt x="0" y="4"/>
                    </a:lnTo>
                    <a:lnTo>
                      <a:pt x="0" y="4"/>
                    </a:lnTo>
                    <a:lnTo>
                      <a:pt x="0" y="5"/>
                    </a:lnTo>
                    <a:lnTo>
                      <a:pt x="0" y="5"/>
                    </a:lnTo>
                    <a:lnTo>
                      <a:pt x="0" y="5"/>
                    </a:lnTo>
                    <a:lnTo>
                      <a:pt x="0" y="5"/>
                    </a:lnTo>
                    <a:lnTo>
                      <a:pt x="0" y="4"/>
                    </a:lnTo>
                    <a:lnTo>
                      <a:pt x="0" y="5"/>
                    </a:lnTo>
                    <a:lnTo>
                      <a:pt x="0" y="5"/>
                    </a:lnTo>
                    <a:lnTo>
                      <a:pt x="0" y="5"/>
                    </a:lnTo>
                    <a:lnTo>
                      <a:pt x="0" y="6"/>
                    </a:lnTo>
                    <a:lnTo>
                      <a:pt x="0" y="5"/>
                    </a:lnTo>
                    <a:lnTo>
                      <a:pt x="0" y="5"/>
                    </a:lnTo>
                    <a:lnTo>
                      <a:pt x="0" y="4"/>
                    </a:lnTo>
                    <a:lnTo>
                      <a:pt x="0" y="5"/>
                    </a:lnTo>
                    <a:lnTo>
                      <a:pt x="0" y="5"/>
                    </a:lnTo>
                    <a:lnTo>
                      <a:pt x="0" y="5"/>
                    </a:lnTo>
                    <a:lnTo>
                      <a:pt x="0" y="5"/>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6"/>
                    </a:lnTo>
                    <a:lnTo>
                      <a:pt x="0" y="5"/>
                    </a:lnTo>
                    <a:lnTo>
                      <a:pt x="0" y="5"/>
                    </a:lnTo>
                    <a:lnTo>
                      <a:pt x="0" y="4"/>
                    </a:lnTo>
                    <a:lnTo>
                      <a:pt x="0" y="4"/>
                    </a:lnTo>
                    <a:lnTo>
                      <a:pt x="0" y="3"/>
                    </a:lnTo>
                    <a:lnTo>
                      <a:pt x="0" y="3"/>
                    </a:lnTo>
                    <a:lnTo>
                      <a:pt x="0" y="2"/>
                    </a:lnTo>
                    <a:lnTo>
                      <a:pt x="0" y="2"/>
                    </a:lnTo>
                    <a:lnTo>
                      <a:pt x="0" y="3"/>
                    </a:lnTo>
                    <a:lnTo>
                      <a:pt x="0" y="3"/>
                    </a:lnTo>
                    <a:lnTo>
                      <a:pt x="0" y="4"/>
                    </a:lnTo>
                    <a:lnTo>
                      <a:pt x="0" y="3"/>
                    </a:lnTo>
                    <a:lnTo>
                      <a:pt x="0" y="4"/>
                    </a:lnTo>
                    <a:lnTo>
                      <a:pt x="0" y="4"/>
                    </a:lnTo>
                    <a:lnTo>
                      <a:pt x="0" y="4"/>
                    </a:lnTo>
                    <a:lnTo>
                      <a:pt x="0" y="4"/>
                    </a:lnTo>
                    <a:lnTo>
                      <a:pt x="0" y="4"/>
                    </a:lnTo>
                    <a:lnTo>
                      <a:pt x="0" y="4"/>
                    </a:lnTo>
                    <a:lnTo>
                      <a:pt x="0" y="3"/>
                    </a:lnTo>
                    <a:lnTo>
                      <a:pt x="0" y="4"/>
                    </a:lnTo>
                    <a:lnTo>
                      <a:pt x="0" y="5"/>
                    </a:lnTo>
                    <a:lnTo>
                      <a:pt x="0" y="5"/>
                    </a:lnTo>
                    <a:lnTo>
                      <a:pt x="0" y="5"/>
                    </a:lnTo>
                    <a:lnTo>
                      <a:pt x="0" y="4"/>
                    </a:lnTo>
                    <a:lnTo>
                      <a:pt x="0" y="5"/>
                    </a:lnTo>
                    <a:lnTo>
                      <a:pt x="0" y="5"/>
                    </a:lnTo>
                    <a:lnTo>
                      <a:pt x="0" y="5"/>
                    </a:lnTo>
                    <a:lnTo>
                      <a:pt x="0" y="5"/>
                    </a:lnTo>
                    <a:lnTo>
                      <a:pt x="0" y="6"/>
                    </a:lnTo>
                    <a:lnTo>
                      <a:pt x="0" y="5"/>
                    </a:lnTo>
                    <a:lnTo>
                      <a:pt x="0" y="6"/>
                    </a:lnTo>
                    <a:lnTo>
                      <a:pt x="0" y="5"/>
                    </a:lnTo>
                    <a:lnTo>
                      <a:pt x="0" y="6"/>
                    </a:lnTo>
                    <a:lnTo>
                      <a:pt x="0" y="6"/>
                    </a:lnTo>
                    <a:lnTo>
                      <a:pt x="0" y="6"/>
                    </a:lnTo>
                    <a:lnTo>
                      <a:pt x="0" y="5"/>
                    </a:lnTo>
                    <a:lnTo>
                      <a:pt x="0" y="6"/>
                    </a:lnTo>
                    <a:lnTo>
                      <a:pt x="0" y="6"/>
                    </a:lnTo>
                    <a:lnTo>
                      <a:pt x="0" y="7"/>
                    </a:lnTo>
                    <a:lnTo>
                      <a:pt x="0" y="7"/>
                    </a:lnTo>
                    <a:lnTo>
                      <a:pt x="0" y="7"/>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10"/>
                    </a:lnTo>
                    <a:lnTo>
                      <a:pt x="0" y="9"/>
                    </a:lnTo>
                    <a:lnTo>
                      <a:pt x="0" y="9"/>
                    </a:lnTo>
                    <a:lnTo>
                      <a:pt x="0" y="9"/>
                    </a:lnTo>
                    <a:lnTo>
                      <a:pt x="0" y="10"/>
                    </a:lnTo>
                    <a:lnTo>
                      <a:pt x="0" y="10"/>
                    </a:lnTo>
                    <a:lnTo>
                      <a:pt x="0" y="10"/>
                    </a:lnTo>
                    <a:lnTo>
                      <a:pt x="0" y="10"/>
                    </a:lnTo>
                    <a:lnTo>
                      <a:pt x="0" y="11"/>
                    </a:lnTo>
                    <a:lnTo>
                      <a:pt x="0" y="10"/>
                    </a:lnTo>
                    <a:lnTo>
                      <a:pt x="0" y="11"/>
                    </a:lnTo>
                    <a:lnTo>
                      <a:pt x="0" y="11"/>
                    </a:lnTo>
                    <a:lnTo>
                      <a:pt x="0" y="11"/>
                    </a:lnTo>
                    <a:lnTo>
                      <a:pt x="0" y="11"/>
                    </a:lnTo>
                    <a:lnTo>
                      <a:pt x="0" y="11"/>
                    </a:lnTo>
                    <a:lnTo>
                      <a:pt x="0" y="11"/>
                    </a:lnTo>
                    <a:lnTo>
                      <a:pt x="0" y="11"/>
                    </a:lnTo>
                    <a:lnTo>
                      <a:pt x="0" y="10"/>
                    </a:lnTo>
                    <a:lnTo>
                      <a:pt x="0" y="9"/>
                    </a:lnTo>
                    <a:lnTo>
                      <a:pt x="0" y="10"/>
                    </a:lnTo>
                    <a:lnTo>
                      <a:pt x="0" y="10"/>
                    </a:lnTo>
                    <a:lnTo>
                      <a:pt x="0" y="10"/>
                    </a:lnTo>
                    <a:lnTo>
                      <a:pt x="0" y="10"/>
                    </a:lnTo>
                    <a:lnTo>
                      <a:pt x="0" y="11"/>
                    </a:lnTo>
                    <a:lnTo>
                      <a:pt x="0" y="11"/>
                    </a:lnTo>
                    <a:lnTo>
                      <a:pt x="0" y="11"/>
                    </a:lnTo>
                    <a:lnTo>
                      <a:pt x="0" y="12"/>
                    </a:lnTo>
                    <a:lnTo>
                      <a:pt x="0" y="12"/>
                    </a:lnTo>
                    <a:lnTo>
                      <a:pt x="0" y="13"/>
                    </a:lnTo>
                    <a:lnTo>
                      <a:pt x="0" y="13"/>
                    </a:lnTo>
                    <a:lnTo>
                      <a:pt x="0" y="13"/>
                    </a:lnTo>
                    <a:lnTo>
                      <a:pt x="0" y="13"/>
                    </a:lnTo>
                    <a:lnTo>
                      <a:pt x="0" y="12"/>
                    </a:lnTo>
                    <a:lnTo>
                      <a:pt x="0" y="12"/>
                    </a:lnTo>
                    <a:lnTo>
                      <a:pt x="0" y="12"/>
                    </a:lnTo>
                    <a:lnTo>
                      <a:pt x="0" y="11"/>
                    </a:lnTo>
                    <a:lnTo>
                      <a:pt x="0" y="12"/>
                    </a:lnTo>
                    <a:lnTo>
                      <a:pt x="0" y="12"/>
                    </a:lnTo>
                    <a:lnTo>
                      <a:pt x="0" y="12"/>
                    </a:lnTo>
                    <a:lnTo>
                      <a:pt x="0" y="12"/>
                    </a:lnTo>
                    <a:lnTo>
                      <a:pt x="0" y="11"/>
                    </a:lnTo>
                    <a:lnTo>
                      <a:pt x="0" y="11"/>
                    </a:lnTo>
                    <a:lnTo>
                      <a:pt x="0" y="11"/>
                    </a:lnTo>
                    <a:lnTo>
                      <a:pt x="0" y="11"/>
                    </a:lnTo>
                    <a:lnTo>
                      <a:pt x="0" y="10"/>
                    </a:lnTo>
                    <a:lnTo>
                      <a:pt x="0" y="11"/>
                    </a:lnTo>
                    <a:lnTo>
                      <a:pt x="0" y="11"/>
                    </a:lnTo>
                    <a:lnTo>
                      <a:pt x="0" y="11"/>
                    </a:lnTo>
                    <a:lnTo>
                      <a:pt x="0" y="12"/>
                    </a:lnTo>
                    <a:lnTo>
                      <a:pt x="0" y="11"/>
                    </a:lnTo>
                    <a:lnTo>
                      <a:pt x="0" y="12"/>
                    </a:lnTo>
                    <a:lnTo>
                      <a:pt x="0" y="13"/>
                    </a:lnTo>
                    <a:lnTo>
                      <a:pt x="0" y="13"/>
                    </a:lnTo>
                    <a:lnTo>
                      <a:pt x="0" y="13"/>
                    </a:lnTo>
                    <a:lnTo>
                      <a:pt x="0" y="13"/>
                    </a:lnTo>
                    <a:lnTo>
                      <a:pt x="0" y="13"/>
                    </a:lnTo>
                    <a:lnTo>
                      <a:pt x="0" y="13"/>
                    </a:lnTo>
                    <a:lnTo>
                      <a:pt x="0" y="12"/>
                    </a:lnTo>
                    <a:lnTo>
                      <a:pt x="0" y="13"/>
                    </a:lnTo>
                    <a:lnTo>
                      <a:pt x="0" y="13"/>
                    </a:lnTo>
                    <a:lnTo>
                      <a:pt x="0" y="13"/>
                    </a:lnTo>
                    <a:lnTo>
                      <a:pt x="0" y="13"/>
                    </a:lnTo>
                    <a:lnTo>
                      <a:pt x="0" y="12"/>
                    </a:lnTo>
                    <a:lnTo>
                      <a:pt x="0" y="12"/>
                    </a:lnTo>
                    <a:lnTo>
                      <a:pt x="0" y="12"/>
                    </a:lnTo>
                    <a:lnTo>
                      <a:pt x="0" y="13"/>
                    </a:lnTo>
                    <a:lnTo>
                      <a:pt x="0" y="13"/>
                    </a:lnTo>
                    <a:lnTo>
                      <a:pt x="0" y="13"/>
                    </a:lnTo>
                    <a:lnTo>
                      <a:pt x="0" y="13"/>
                    </a:lnTo>
                    <a:lnTo>
                      <a:pt x="0" y="14"/>
                    </a:lnTo>
                    <a:lnTo>
                      <a:pt x="0" y="15"/>
                    </a:lnTo>
                    <a:lnTo>
                      <a:pt x="0" y="14"/>
                    </a:lnTo>
                    <a:lnTo>
                      <a:pt x="0" y="15"/>
                    </a:lnTo>
                    <a:lnTo>
                      <a:pt x="0" y="15"/>
                    </a:lnTo>
                    <a:lnTo>
                      <a:pt x="0" y="15"/>
                    </a:lnTo>
                    <a:lnTo>
                      <a:pt x="0" y="1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6"/>
                    </a:lnTo>
                    <a:lnTo>
                      <a:pt x="0" y="15"/>
                    </a:lnTo>
                    <a:lnTo>
                      <a:pt x="0" y="15"/>
                    </a:lnTo>
                    <a:lnTo>
                      <a:pt x="0" y="15"/>
                    </a:lnTo>
                    <a:lnTo>
                      <a:pt x="0" y="15"/>
                    </a:lnTo>
                    <a:lnTo>
                      <a:pt x="0" y="15"/>
                    </a:lnTo>
                    <a:lnTo>
                      <a:pt x="0" y="15"/>
                    </a:lnTo>
                    <a:lnTo>
                      <a:pt x="0" y="14"/>
                    </a:lnTo>
                    <a:lnTo>
                      <a:pt x="0" y="14"/>
                    </a:lnTo>
                    <a:lnTo>
                      <a:pt x="0" y="15"/>
                    </a:lnTo>
                    <a:lnTo>
                      <a:pt x="0" y="14"/>
                    </a:lnTo>
                    <a:lnTo>
                      <a:pt x="0" y="14"/>
                    </a:lnTo>
                    <a:lnTo>
                      <a:pt x="0" y="14"/>
                    </a:lnTo>
                    <a:lnTo>
                      <a:pt x="0" y="15"/>
                    </a:lnTo>
                    <a:lnTo>
                      <a:pt x="0" y="15"/>
                    </a:lnTo>
                    <a:lnTo>
                      <a:pt x="0" y="15"/>
                    </a:lnTo>
                    <a:lnTo>
                      <a:pt x="0" y="14"/>
                    </a:lnTo>
                    <a:lnTo>
                      <a:pt x="0" y="14"/>
                    </a:lnTo>
                    <a:lnTo>
                      <a:pt x="0" y="13"/>
                    </a:lnTo>
                    <a:lnTo>
                      <a:pt x="0" y="13"/>
                    </a:lnTo>
                    <a:lnTo>
                      <a:pt x="0" y="13"/>
                    </a:lnTo>
                    <a:lnTo>
                      <a:pt x="0" y="13"/>
                    </a:lnTo>
                    <a:lnTo>
                      <a:pt x="0" y="14"/>
                    </a:lnTo>
                    <a:lnTo>
                      <a:pt x="0" y="13"/>
                    </a:lnTo>
                    <a:lnTo>
                      <a:pt x="0" y="14"/>
                    </a:lnTo>
                    <a:lnTo>
                      <a:pt x="0" y="13"/>
                    </a:lnTo>
                    <a:lnTo>
                      <a:pt x="0" y="14"/>
                    </a:lnTo>
                    <a:lnTo>
                      <a:pt x="0" y="15"/>
                    </a:lnTo>
                    <a:lnTo>
                      <a:pt x="0" y="14"/>
                    </a:lnTo>
                    <a:lnTo>
                      <a:pt x="0" y="14"/>
                    </a:lnTo>
                    <a:lnTo>
                      <a:pt x="0" y="13"/>
                    </a:lnTo>
                    <a:lnTo>
                      <a:pt x="0" y="14"/>
                    </a:lnTo>
                    <a:lnTo>
                      <a:pt x="0" y="13"/>
                    </a:lnTo>
                    <a:lnTo>
                      <a:pt x="0" y="13"/>
                    </a:lnTo>
                    <a:lnTo>
                      <a:pt x="0" y="13"/>
                    </a:lnTo>
                    <a:lnTo>
                      <a:pt x="0" y="14"/>
                    </a:lnTo>
                    <a:lnTo>
                      <a:pt x="0" y="13"/>
                    </a:lnTo>
                    <a:lnTo>
                      <a:pt x="0" y="14"/>
                    </a:lnTo>
                    <a:lnTo>
                      <a:pt x="0" y="13"/>
                    </a:lnTo>
                    <a:lnTo>
                      <a:pt x="0" y="13"/>
                    </a:lnTo>
                    <a:lnTo>
                      <a:pt x="0" y="13"/>
                    </a:lnTo>
                    <a:lnTo>
                      <a:pt x="0" y="14"/>
                    </a:lnTo>
                    <a:lnTo>
                      <a:pt x="0" y="15"/>
                    </a:lnTo>
                    <a:lnTo>
                      <a:pt x="0" y="15"/>
                    </a:lnTo>
                    <a:lnTo>
                      <a:pt x="0" y="15"/>
                    </a:lnTo>
                    <a:lnTo>
                      <a:pt x="0" y="15"/>
                    </a:lnTo>
                    <a:lnTo>
                      <a:pt x="0" y="16"/>
                    </a:lnTo>
                    <a:lnTo>
                      <a:pt x="0" y="16"/>
                    </a:lnTo>
                    <a:lnTo>
                      <a:pt x="0" y="16"/>
                    </a:lnTo>
                    <a:lnTo>
                      <a:pt x="0" y="16"/>
                    </a:lnTo>
                    <a:lnTo>
                      <a:pt x="0" y="16"/>
                    </a:lnTo>
                    <a:lnTo>
                      <a:pt x="0" y="15"/>
                    </a:lnTo>
                    <a:lnTo>
                      <a:pt x="0" y="15"/>
                    </a:lnTo>
                    <a:lnTo>
                      <a:pt x="0" y="15"/>
                    </a:lnTo>
                    <a:lnTo>
                      <a:pt x="0" y="15"/>
                    </a:lnTo>
                    <a:lnTo>
                      <a:pt x="0" y="14"/>
                    </a:lnTo>
                    <a:lnTo>
                      <a:pt x="0" y="15"/>
                    </a:lnTo>
                    <a:lnTo>
                      <a:pt x="0" y="15"/>
                    </a:lnTo>
                    <a:lnTo>
                      <a:pt x="0" y="14"/>
                    </a:lnTo>
                    <a:lnTo>
                      <a:pt x="0" y="14"/>
                    </a:lnTo>
                    <a:lnTo>
                      <a:pt x="0" y="13"/>
                    </a:lnTo>
                    <a:lnTo>
                      <a:pt x="0" y="14"/>
                    </a:lnTo>
                    <a:lnTo>
                      <a:pt x="0" y="14"/>
                    </a:lnTo>
                    <a:lnTo>
                      <a:pt x="0" y="15"/>
                    </a:lnTo>
                    <a:lnTo>
                      <a:pt x="0" y="14"/>
                    </a:lnTo>
                    <a:lnTo>
                      <a:pt x="0" y="16"/>
                    </a:lnTo>
                    <a:lnTo>
                      <a:pt x="0" y="15"/>
                    </a:lnTo>
                    <a:lnTo>
                      <a:pt x="0" y="16"/>
                    </a:lnTo>
                    <a:lnTo>
                      <a:pt x="0" y="16"/>
                    </a:lnTo>
                    <a:lnTo>
                      <a:pt x="0" y="16"/>
                    </a:lnTo>
                    <a:lnTo>
                      <a:pt x="0" y="16"/>
                    </a:lnTo>
                    <a:lnTo>
                      <a:pt x="0" y="16"/>
                    </a:lnTo>
                    <a:lnTo>
                      <a:pt x="0" y="17"/>
                    </a:lnTo>
                    <a:lnTo>
                      <a:pt x="0" y="16"/>
                    </a:lnTo>
                    <a:lnTo>
                      <a:pt x="0" y="16"/>
                    </a:lnTo>
                    <a:lnTo>
                      <a:pt x="0" y="15"/>
                    </a:lnTo>
                    <a:lnTo>
                      <a:pt x="0" y="15"/>
                    </a:lnTo>
                    <a:lnTo>
                      <a:pt x="0" y="14"/>
                    </a:lnTo>
                    <a:lnTo>
                      <a:pt x="0" y="15"/>
                    </a:lnTo>
                    <a:lnTo>
                      <a:pt x="0" y="14"/>
                    </a:lnTo>
                    <a:lnTo>
                      <a:pt x="0" y="15"/>
                    </a:lnTo>
                    <a:lnTo>
                      <a:pt x="0" y="14"/>
                    </a:lnTo>
                    <a:lnTo>
                      <a:pt x="0" y="14"/>
                    </a:lnTo>
                    <a:lnTo>
                      <a:pt x="0" y="14"/>
                    </a:lnTo>
                    <a:lnTo>
                      <a:pt x="0" y="13"/>
                    </a:lnTo>
                    <a:lnTo>
                      <a:pt x="0" y="14"/>
                    </a:lnTo>
                    <a:lnTo>
                      <a:pt x="0" y="13"/>
                    </a:lnTo>
                    <a:lnTo>
                      <a:pt x="0" y="13"/>
                    </a:lnTo>
                    <a:lnTo>
                      <a:pt x="0" y="14"/>
                    </a:lnTo>
                    <a:lnTo>
                      <a:pt x="0" y="13"/>
                    </a:lnTo>
                    <a:lnTo>
                      <a:pt x="0" y="14"/>
                    </a:lnTo>
                    <a:lnTo>
                      <a:pt x="0" y="13"/>
                    </a:lnTo>
                    <a:lnTo>
                      <a:pt x="0" y="13"/>
                    </a:lnTo>
                    <a:lnTo>
                      <a:pt x="0" y="12"/>
                    </a:lnTo>
                    <a:lnTo>
                      <a:pt x="0" y="11"/>
                    </a:lnTo>
                    <a:lnTo>
                      <a:pt x="0" y="11"/>
                    </a:lnTo>
                    <a:lnTo>
                      <a:pt x="0" y="10"/>
                    </a:lnTo>
                    <a:lnTo>
                      <a:pt x="0" y="10"/>
                    </a:lnTo>
                    <a:lnTo>
                      <a:pt x="0" y="10"/>
                    </a:lnTo>
                    <a:lnTo>
                      <a:pt x="0" y="10"/>
                    </a:lnTo>
                    <a:lnTo>
                      <a:pt x="0" y="10"/>
                    </a:lnTo>
                    <a:lnTo>
                      <a:pt x="0" y="10"/>
                    </a:lnTo>
                    <a:lnTo>
                      <a:pt x="0" y="11"/>
                    </a:lnTo>
                    <a:lnTo>
                      <a:pt x="0" y="10"/>
                    </a:lnTo>
                    <a:lnTo>
                      <a:pt x="0" y="11"/>
                    </a:lnTo>
                    <a:lnTo>
                      <a:pt x="0" y="10"/>
                    </a:lnTo>
                    <a:lnTo>
                      <a:pt x="0" y="10"/>
                    </a:lnTo>
                    <a:lnTo>
                      <a:pt x="0" y="9"/>
                    </a:lnTo>
                    <a:lnTo>
                      <a:pt x="0" y="9"/>
                    </a:lnTo>
                    <a:lnTo>
                      <a:pt x="0" y="8"/>
                    </a:lnTo>
                    <a:lnTo>
                      <a:pt x="0" y="8"/>
                    </a:lnTo>
                    <a:lnTo>
                      <a:pt x="0" y="8"/>
                    </a:lnTo>
                    <a:lnTo>
                      <a:pt x="0" y="8"/>
                    </a:lnTo>
                    <a:lnTo>
                      <a:pt x="0" y="8"/>
                    </a:lnTo>
                    <a:lnTo>
                      <a:pt x="0" y="8"/>
                    </a:lnTo>
                    <a:lnTo>
                      <a:pt x="0" y="8"/>
                    </a:lnTo>
                    <a:lnTo>
                      <a:pt x="0" y="8"/>
                    </a:lnTo>
                    <a:lnTo>
                      <a:pt x="0" y="8"/>
                    </a:lnTo>
                    <a:lnTo>
                      <a:pt x="0" y="7"/>
                    </a:lnTo>
                    <a:lnTo>
                      <a:pt x="0" y="7"/>
                    </a:lnTo>
                    <a:lnTo>
                      <a:pt x="0" y="8"/>
                    </a:lnTo>
                    <a:lnTo>
                      <a:pt x="0" y="8"/>
                    </a:lnTo>
                    <a:lnTo>
                      <a:pt x="0" y="8"/>
                    </a:lnTo>
                    <a:lnTo>
                      <a:pt x="0" y="8"/>
                    </a:lnTo>
                    <a:lnTo>
                      <a:pt x="0" y="8"/>
                    </a:lnTo>
                    <a:lnTo>
                      <a:pt x="0" y="9"/>
                    </a:lnTo>
                    <a:lnTo>
                      <a:pt x="0" y="8"/>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10"/>
                    </a:lnTo>
                    <a:lnTo>
                      <a:pt x="0" y="10"/>
                    </a:lnTo>
                    <a:lnTo>
                      <a:pt x="0" y="10"/>
                    </a:lnTo>
                    <a:lnTo>
                      <a:pt x="0" y="11"/>
                    </a:lnTo>
                    <a:lnTo>
                      <a:pt x="0" y="11"/>
                    </a:lnTo>
                    <a:lnTo>
                      <a:pt x="0" y="10"/>
                    </a:lnTo>
                    <a:lnTo>
                      <a:pt x="0" y="11"/>
                    </a:lnTo>
                    <a:lnTo>
                      <a:pt x="0" y="11"/>
                    </a:lnTo>
                    <a:lnTo>
                      <a:pt x="0" y="11"/>
                    </a:lnTo>
                    <a:lnTo>
                      <a:pt x="0" y="11"/>
                    </a:lnTo>
                    <a:lnTo>
                      <a:pt x="0" y="11"/>
                    </a:lnTo>
                    <a:lnTo>
                      <a:pt x="0" y="12"/>
                    </a:lnTo>
                    <a:lnTo>
                      <a:pt x="0" y="11"/>
                    </a:lnTo>
                    <a:lnTo>
                      <a:pt x="0" y="10"/>
                    </a:lnTo>
                    <a:lnTo>
                      <a:pt x="0" y="10"/>
                    </a:lnTo>
                    <a:lnTo>
                      <a:pt x="0" y="9"/>
                    </a:lnTo>
                    <a:lnTo>
                      <a:pt x="0" y="8"/>
                    </a:lnTo>
                    <a:lnTo>
                      <a:pt x="0" y="8"/>
                    </a:lnTo>
                    <a:lnTo>
                      <a:pt x="0" y="8"/>
                    </a:lnTo>
                    <a:lnTo>
                      <a:pt x="0" y="8"/>
                    </a:lnTo>
                    <a:lnTo>
                      <a:pt x="0" y="7"/>
                    </a:lnTo>
                    <a:lnTo>
                      <a:pt x="0" y="7"/>
                    </a:lnTo>
                    <a:lnTo>
                      <a:pt x="0" y="7"/>
                    </a:lnTo>
                    <a:lnTo>
                      <a:pt x="0" y="7"/>
                    </a:lnTo>
                    <a:lnTo>
                      <a:pt x="0" y="7"/>
                    </a:lnTo>
                    <a:lnTo>
                      <a:pt x="0" y="6"/>
                    </a:lnTo>
                    <a:lnTo>
                      <a:pt x="0" y="6"/>
                    </a:lnTo>
                    <a:lnTo>
                      <a:pt x="0" y="7"/>
                    </a:lnTo>
                    <a:lnTo>
                      <a:pt x="0" y="7"/>
                    </a:lnTo>
                    <a:lnTo>
                      <a:pt x="0" y="7"/>
                    </a:lnTo>
                    <a:lnTo>
                      <a:pt x="0" y="7"/>
                    </a:lnTo>
                    <a:lnTo>
                      <a:pt x="0" y="8"/>
                    </a:lnTo>
                    <a:lnTo>
                      <a:pt x="0" y="8"/>
                    </a:lnTo>
                    <a:lnTo>
                      <a:pt x="0" y="8"/>
                    </a:lnTo>
                    <a:lnTo>
                      <a:pt x="0" y="9"/>
                    </a:lnTo>
                    <a:lnTo>
                      <a:pt x="0" y="8"/>
                    </a:lnTo>
                    <a:lnTo>
                      <a:pt x="0" y="9"/>
                    </a:lnTo>
                    <a:lnTo>
                      <a:pt x="0" y="9"/>
                    </a:lnTo>
                    <a:lnTo>
                      <a:pt x="0" y="10"/>
                    </a:lnTo>
                    <a:lnTo>
                      <a:pt x="0" y="9"/>
                    </a:lnTo>
                    <a:lnTo>
                      <a:pt x="0" y="10"/>
                    </a:lnTo>
                    <a:lnTo>
                      <a:pt x="0" y="10"/>
                    </a:lnTo>
                    <a:lnTo>
                      <a:pt x="0" y="10"/>
                    </a:lnTo>
                    <a:lnTo>
                      <a:pt x="0" y="10"/>
                    </a:lnTo>
                    <a:lnTo>
                      <a:pt x="0" y="10"/>
                    </a:lnTo>
                    <a:lnTo>
                      <a:pt x="0" y="9"/>
                    </a:lnTo>
                    <a:lnTo>
                      <a:pt x="0" y="8"/>
                    </a:lnTo>
                    <a:lnTo>
                      <a:pt x="0" y="7"/>
                    </a:lnTo>
                    <a:lnTo>
                      <a:pt x="0" y="7"/>
                    </a:lnTo>
                    <a:lnTo>
                      <a:pt x="0" y="8"/>
                    </a:lnTo>
                    <a:lnTo>
                      <a:pt x="0" y="7"/>
                    </a:lnTo>
                    <a:lnTo>
                      <a:pt x="0" y="8"/>
                    </a:lnTo>
                    <a:lnTo>
                      <a:pt x="0" y="9"/>
                    </a:lnTo>
                    <a:lnTo>
                      <a:pt x="0" y="8"/>
                    </a:lnTo>
                    <a:lnTo>
                      <a:pt x="0" y="9"/>
                    </a:lnTo>
                    <a:lnTo>
                      <a:pt x="0" y="8"/>
                    </a:lnTo>
                    <a:lnTo>
                      <a:pt x="0" y="8"/>
                    </a:lnTo>
                    <a:lnTo>
                      <a:pt x="0" y="8"/>
                    </a:lnTo>
                    <a:lnTo>
                      <a:pt x="0" y="8"/>
                    </a:lnTo>
                    <a:lnTo>
                      <a:pt x="0" y="8"/>
                    </a:lnTo>
                    <a:lnTo>
                      <a:pt x="0" y="10"/>
                    </a:lnTo>
                    <a:lnTo>
                      <a:pt x="0" y="9"/>
                    </a:lnTo>
                    <a:lnTo>
                      <a:pt x="0" y="10"/>
                    </a:lnTo>
                    <a:lnTo>
                      <a:pt x="0" y="9"/>
                    </a:lnTo>
                    <a:lnTo>
                      <a:pt x="0" y="8"/>
                    </a:lnTo>
                    <a:lnTo>
                      <a:pt x="0" y="8"/>
                    </a:lnTo>
                    <a:lnTo>
                      <a:pt x="0" y="8"/>
                    </a:lnTo>
                    <a:lnTo>
                      <a:pt x="0" y="8"/>
                    </a:lnTo>
                    <a:lnTo>
                      <a:pt x="0" y="8"/>
                    </a:lnTo>
                    <a:lnTo>
                      <a:pt x="0" y="8"/>
                    </a:lnTo>
                    <a:lnTo>
                      <a:pt x="0" y="7"/>
                    </a:lnTo>
                    <a:lnTo>
                      <a:pt x="0" y="8"/>
                    </a:lnTo>
                    <a:lnTo>
                      <a:pt x="0" y="8"/>
                    </a:lnTo>
                    <a:lnTo>
                      <a:pt x="0" y="8"/>
                    </a:lnTo>
                    <a:lnTo>
                      <a:pt x="0" y="9"/>
                    </a:lnTo>
                    <a:lnTo>
                      <a:pt x="0" y="9"/>
                    </a:lnTo>
                    <a:lnTo>
                      <a:pt x="0" y="9"/>
                    </a:lnTo>
                    <a:lnTo>
                      <a:pt x="0" y="10"/>
                    </a:lnTo>
                    <a:lnTo>
                      <a:pt x="0" y="10"/>
                    </a:lnTo>
                    <a:lnTo>
                      <a:pt x="0" y="10"/>
                    </a:lnTo>
                    <a:lnTo>
                      <a:pt x="0" y="10"/>
                    </a:lnTo>
                    <a:lnTo>
                      <a:pt x="0" y="10"/>
                    </a:lnTo>
                    <a:lnTo>
                      <a:pt x="0" y="10"/>
                    </a:lnTo>
                    <a:lnTo>
                      <a:pt x="0" y="10"/>
                    </a:lnTo>
                    <a:lnTo>
                      <a:pt x="0" y="9"/>
                    </a:lnTo>
                    <a:lnTo>
                      <a:pt x="0" y="8"/>
                    </a:lnTo>
                    <a:lnTo>
                      <a:pt x="0" y="7"/>
                    </a:lnTo>
                    <a:lnTo>
                      <a:pt x="0" y="6"/>
                    </a:lnTo>
                    <a:lnTo>
                      <a:pt x="0" y="5"/>
                    </a:lnTo>
                    <a:lnTo>
                      <a:pt x="0" y="5"/>
                    </a:lnTo>
                    <a:lnTo>
                      <a:pt x="0" y="4"/>
                    </a:lnTo>
                    <a:lnTo>
                      <a:pt x="0" y="3"/>
                    </a:lnTo>
                    <a:lnTo>
                      <a:pt x="0" y="4"/>
                    </a:lnTo>
                    <a:lnTo>
                      <a:pt x="0" y="4"/>
                    </a:lnTo>
                    <a:lnTo>
                      <a:pt x="0" y="4"/>
                    </a:lnTo>
                    <a:lnTo>
                      <a:pt x="0" y="3"/>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4"/>
                    </a:lnTo>
                    <a:lnTo>
                      <a:pt x="0" y="4"/>
                    </a:lnTo>
                    <a:lnTo>
                      <a:pt x="0" y="3"/>
                    </a:lnTo>
                    <a:lnTo>
                      <a:pt x="0" y="4"/>
                    </a:lnTo>
                    <a:lnTo>
                      <a:pt x="0" y="4"/>
                    </a:lnTo>
                    <a:lnTo>
                      <a:pt x="0" y="4"/>
                    </a:lnTo>
                    <a:lnTo>
                      <a:pt x="0" y="5"/>
                    </a:lnTo>
                    <a:lnTo>
                      <a:pt x="0" y="5"/>
                    </a:lnTo>
                    <a:lnTo>
                      <a:pt x="0" y="5"/>
                    </a:lnTo>
                    <a:lnTo>
                      <a:pt x="0" y="5"/>
                    </a:lnTo>
                    <a:lnTo>
                      <a:pt x="0" y="4"/>
                    </a:lnTo>
                    <a:lnTo>
                      <a:pt x="0" y="4"/>
                    </a:lnTo>
                    <a:lnTo>
                      <a:pt x="0" y="4"/>
                    </a:lnTo>
                    <a:lnTo>
                      <a:pt x="0" y="4"/>
                    </a:lnTo>
                    <a:lnTo>
                      <a:pt x="0" y="4"/>
                    </a:lnTo>
                    <a:lnTo>
                      <a:pt x="0" y="4"/>
                    </a:lnTo>
                    <a:lnTo>
                      <a:pt x="0" y="5"/>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8"/>
                    </a:lnTo>
                    <a:lnTo>
                      <a:pt x="0" y="8"/>
                    </a:lnTo>
                    <a:lnTo>
                      <a:pt x="0" y="9"/>
                    </a:lnTo>
                    <a:lnTo>
                      <a:pt x="0" y="8"/>
                    </a:lnTo>
                    <a:lnTo>
                      <a:pt x="0" y="9"/>
                    </a:lnTo>
                    <a:lnTo>
                      <a:pt x="0" y="8"/>
                    </a:lnTo>
                    <a:lnTo>
                      <a:pt x="0" y="9"/>
                    </a:lnTo>
                    <a:lnTo>
                      <a:pt x="0" y="9"/>
                    </a:lnTo>
                    <a:lnTo>
                      <a:pt x="0" y="8"/>
                    </a:lnTo>
                    <a:lnTo>
                      <a:pt x="0" y="8"/>
                    </a:lnTo>
                    <a:lnTo>
                      <a:pt x="0" y="8"/>
                    </a:lnTo>
                    <a:lnTo>
                      <a:pt x="0" y="8"/>
                    </a:lnTo>
                    <a:lnTo>
                      <a:pt x="0" y="9"/>
                    </a:lnTo>
                    <a:lnTo>
                      <a:pt x="0" y="8"/>
                    </a:lnTo>
                    <a:lnTo>
                      <a:pt x="0" y="8"/>
                    </a:lnTo>
                    <a:lnTo>
                      <a:pt x="0" y="8"/>
                    </a:lnTo>
                    <a:lnTo>
                      <a:pt x="0" y="8"/>
                    </a:lnTo>
                    <a:lnTo>
                      <a:pt x="0" y="8"/>
                    </a:lnTo>
                    <a:lnTo>
                      <a:pt x="0" y="8"/>
                    </a:lnTo>
                    <a:lnTo>
                      <a:pt x="0" y="6"/>
                    </a:lnTo>
                    <a:lnTo>
                      <a:pt x="0" y="5"/>
                    </a:lnTo>
                    <a:lnTo>
                      <a:pt x="0" y="4"/>
                    </a:lnTo>
                    <a:lnTo>
                      <a:pt x="0" y="3"/>
                    </a:lnTo>
                  </a:path>
                </a:pathLst>
              </a:custGeom>
              <a:noFill/>
              <a:ln w="0">
                <a:solidFill>
                  <a:srgbClr val="3366FF"/>
                </a:solidFill>
                <a:prstDash val="solid"/>
                <a:round/>
                <a:headEnd/>
                <a:tailEnd/>
              </a:ln>
            </p:spPr>
            <p:txBody>
              <a:bodyPr/>
              <a:lstStyle/>
              <a:p>
                <a:endParaRPr lang="en-GB"/>
              </a:p>
            </p:txBody>
          </p:sp>
          <p:sp>
            <p:nvSpPr>
              <p:cNvPr id="186099" name="Freeform 755"/>
              <p:cNvSpPr>
                <a:spLocks/>
              </p:cNvSpPr>
              <p:nvPr/>
            </p:nvSpPr>
            <p:spPr bwMode="auto">
              <a:xfrm>
                <a:off x="3216" y="3587"/>
                <a:ext cx="6" cy="342"/>
              </a:xfrm>
              <a:custGeom>
                <a:avLst/>
                <a:gdLst/>
                <a:ahLst/>
                <a:cxnLst>
                  <a:cxn ang="0">
                    <a:pos x="0" y="1"/>
                  </a:cxn>
                  <a:cxn ang="0">
                    <a:pos x="0" y="3"/>
                  </a:cxn>
                  <a:cxn ang="0">
                    <a:pos x="0" y="4"/>
                  </a:cxn>
                  <a:cxn ang="0">
                    <a:pos x="0" y="5"/>
                  </a:cxn>
                  <a:cxn ang="0">
                    <a:pos x="0" y="6"/>
                  </a:cxn>
                  <a:cxn ang="0">
                    <a:pos x="0" y="7"/>
                  </a:cxn>
                  <a:cxn ang="0">
                    <a:pos x="0" y="6"/>
                  </a:cxn>
                  <a:cxn ang="0">
                    <a:pos x="0" y="8"/>
                  </a:cxn>
                  <a:cxn ang="0">
                    <a:pos x="0" y="11"/>
                  </a:cxn>
                  <a:cxn ang="0">
                    <a:pos x="0" y="10"/>
                  </a:cxn>
                  <a:cxn ang="0">
                    <a:pos x="0" y="8"/>
                  </a:cxn>
                  <a:cxn ang="0">
                    <a:pos x="0" y="8"/>
                  </a:cxn>
                  <a:cxn ang="0">
                    <a:pos x="0" y="6"/>
                  </a:cxn>
                  <a:cxn ang="0">
                    <a:pos x="0" y="6"/>
                  </a:cxn>
                  <a:cxn ang="0">
                    <a:pos x="0" y="7"/>
                  </a:cxn>
                  <a:cxn ang="0">
                    <a:pos x="0" y="6"/>
                  </a:cxn>
                  <a:cxn ang="0">
                    <a:pos x="0" y="8"/>
                  </a:cxn>
                  <a:cxn ang="0">
                    <a:pos x="0" y="7"/>
                  </a:cxn>
                  <a:cxn ang="0">
                    <a:pos x="0" y="8"/>
                  </a:cxn>
                  <a:cxn ang="0">
                    <a:pos x="0" y="9"/>
                  </a:cxn>
                  <a:cxn ang="0">
                    <a:pos x="0" y="6"/>
                  </a:cxn>
                  <a:cxn ang="0">
                    <a:pos x="0" y="6"/>
                  </a:cxn>
                  <a:cxn ang="0">
                    <a:pos x="0" y="6"/>
                  </a:cxn>
                  <a:cxn ang="0">
                    <a:pos x="0" y="5"/>
                  </a:cxn>
                  <a:cxn ang="0">
                    <a:pos x="1" y="7"/>
                  </a:cxn>
                  <a:cxn ang="0">
                    <a:pos x="1" y="8"/>
                  </a:cxn>
                  <a:cxn ang="0">
                    <a:pos x="1" y="6"/>
                  </a:cxn>
                  <a:cxn ang="0">
                    <a:pos x="1" y="8"/>
                  </a:cxn>
                  <a:cxn ang="0">
                    <a:pos x="1" y="7"/>
                  </a:cxn>
                  <a:cxn ang="0">
                    <a:pos x="1" y="9"/>
                  </a:cxn>
                  <a:cxn ang="0">
                    <a:pos x="1" y="12"/>
                  </a:cxn>
                  <a:cxn ang="0">
                    <a:pos x="1" y="11"/>
                  </a:cxn>
                  <a:cxn ang="0">
                    <a:pos x="1" y="9"/>
                  </a:cxn>
                  <a:cxn ang="0">
                    <a:pos x="1" y="10"/>
                  </a:cxn>
                  <a:cxn ang="0">
                    <a:pos x="1" y="8"/>
                  </a:cxn>
                  <a:cxn ang="0">
                    <a:pos x="1" y="8"/>
                  </a:cxn>
                  <a:cxn ang="0">
                    <a:pos x="1" y="8"/>
                  </a:cxn>
                  <a:cxn ang="0">
                    <a:pos x="1" y="9"/>
                  </a:cxn>
                  <a:cxn ang="0">
                    <a:pos x="1" y="10"/>
                  </a:cxn>
                  <a:cxn ang="0">
                    <a:pos x="1" y="8"/>
                  </a:cxn>
                  <a:cxn ang="0">
                    <a:pos x="1" y="9"/>
                  </a:cxn>
                  <a:cxn ang="0">
                    <a:pos x="1" y="9"/>
                  </a:cxn>
                  <a:cxn ang="0">
                    <a:pos x="1" y="11"/>
                  </a:cxn>
                  <a:cxn ang="0">
                    <a:pos x="1" y="10"/>
                  </a:cxn>
                  <a:cxn ang="0">
                    <a:pos x="1" y="12"/>
                  </a:cxn>
                  <a:cxn ang="0">
                    <a:pos x="1" y="12"/>
                  </a:cxn>
                  <a:cxn ang="0">
                    <a:pos x="1" y="13"/>
                  </a:cxn>
                  <a:cxn ang="0">
                    <a:pos x="1" y="11"/>
                  </a:cxn>
                  <a:cxn ang="0">
                    <a:pos x="1" y="7"/>
                  </a:cxn>
                  <a:cxn ang="0">
                    <a:pos x="1" y="6"/>
                  </a:cxn>
                  <a:cxn ang="0">
                    <a:pos x="1" y="5"/>
                  </a:cxn>
                  <a:cxn ang="0">
                    <a:pos x="1" y="15"/>
                  </a:cxn>
                  <a:cxn ang="0">
                    <a:pos x="1" y="24"/>
                  </a:cxn>
                  <a:cxn ang="0">
                    <a:pos x="1" y="29"/>
                  </a:cxn>
                  <a:cxn ang="0">
                    <a:pos x="1" y="35"/>
                  </a:cxn>
                  <a:cxn ang="0">
                    <a:pos x="1" y="39"/>
                  </a:cxn>
                  <a:cxn ang="0">
                    <a:pos x="1" y="43"/>
                  </a:cxn>
                  <a:cxn ang="0">
                    <a:pos x="1" y="46"/>
                  </a:cxn>
                  <a:cxn ang="0">
                    <a:pos x="1" y="50"/>
                  </a:cxn>
                  <a:cxn ang="0">
                    <a:pos x="1" y="52"/>
                  </a:cxn>
                  <a:cxn ang="0">
                    <a:pos x="1" y="55"/>
                  </a:cxn>
                  <a:cxn ang="0">
                    <a:pos x="1" y="56"/>
                  </a:cxn>
                  <a:cxn ang="0">
                    <a:pos x="1" y="53"/>
                  </a:cxn>
                </a:cxnLst>
                <a:rect l="0" t="0" r="r" b="b"/>
                <a:pathLst>
                  <a:path w="1" h="57">
                    <a:moveTo>
                      <a:pt x="0" y="1"/>
                    </a:moveTo>
                    <a:lnTo>
                      <a:pt x="0" y="1"/>
                    </a:lnTo>
                    <a:lnTo>
                      <a:pt x="0" y="1"/>
                    </a:lnTo>
                    <a:lnTo>
                      <a:pt x="0" y="0"/>
                    </a:lnTo>
                    <a:lnTo>
                      <a:pt x="0" y="0"/>
                    </a:lnTo>
                    <a:lnTo>
                      <a:pt x="0" y="0"/>
                    </a:lnTo>
                    <a:lnTo>
                      <a:pt x="0" y="0"/>
                    </a:lnTo>
                    <a:lnTo>
                      <a:pt x="0" y="0"/>
                    </a:lnTo>
                    <a:lnTo>
                      <a:pt x="0" y="1"/>
                    </a:lnTo>
                    <a:lnTo>
                      <a:pt x="0" y="1"/>
                    </a:lnTo>
                    <a:lnTo>
                      <a:pt x="0" y="1"/>
                    </a:lnTo>
                    <a:lnTo>
                      <a:pt x="0" y="2"/>
                    </a:lnTo>
                    <a:lnTo>
                      <a:pt x="0" y="1"/>
                    </a:lnTo>
                    <a:lnTo>
                      <a:pt x="0" y="1"/>
                    </a:lnTo>
                    <a:lnTo>
                      <a:pt x="0" y="1"/>
                    </a:lnTo>
                    <a:lnTo>
                      <a:pt x="0" y="2"/>
                    </a:lnTo>
                    <a:lnTo>
                      <a:pt x="0" y="2"/>
                    </a:lnTo>
                    <a:lnTo>
                      <a:pt x="0" y="3"/>
                    </a:lnTo>
                    <a:lnTo>
                      <a:pt x="0" y="3"/>
                    </a:lnTo>
                    <a:lnTo>
                      <a:pt x="0" y="3"/>
                    </a:lnTo>
                    <a:lnTo>
                      <a:pt x="0" y="3"/>
                    </a:lnTo>
                    <a:lnTo>
                      <a:pt x="0" y="3"/>
                    </a:lnTo>
                    <a:lnTo>
                      <a:pt x="0" y="2"/>
                    </a:lnTo>
                    <a:lnTo>
                      <a:pt x="0" y="3"/>
                    </a:lnTo>
                    <a:lnTo>
                      <a:pt x="0" y="3"/>
                    </a:lnTo>
                    <a:lnTo>
                      <a:pt x="0" y="3"/>
                    </a:lnTo>
                    <a:lnTo>
                      <a:pt x="0" y="3"/>
                    </a:lnTo>
                    <a:lnTo>
                      <a:pt x="0" y="4"/>
                    </a:lnTo>
                    <a:lnTo>
                      <a:pt x="0" y="3"/>
                    </a:lnTo>
                    <a:lnTo>
                      <a:pt x="0" y="4"/>
                    </a:lnTo>
                    <a:lnTo>
                      <a:pt x="0" y="3"/>
                    </a:lnTo>
                    <a:lnTo>
                      <a:pt x="0" y="4"/>
                    </a:lnTo>
                    <a:lnTo>
                      <a:pt x="0" y="4"/>
                    </a:lnTo>
                    <a:lnTo>
                      <a:pt x="0" y="5"/>
                    </a:lnTo>
                    <a:lnTo>
                      <a:pt x="0" y="5"/>
                    </a:lnTo>
                    <a:lnTo>
                      <a:pt x="0" y="5"/>
                    </a:lnTo>
                    <a:lnTo>
                      <a:pt x="0" y="5"/>
                    </a:lnTo>
                    <a:lnTo>
                      <a:pt x="0" y="5"/>
                    </a:lnTo>
                    <a:lnTo>
                      <a:pt x="0" y="5"/>
                    </a:lnTo>
                    <a:lnTo>
                      <a:pt x="0" y="5"/>
                    </a:lnTo>
                    <a:lnTo>
                      <a:pt x="0" y="4"/>
                    </a:lnTo>
                    <a:lnTo>
                      <a:pt x="0" y="4"/>
                    </a:lnTo>
                    <a:lnTo>
                      <a:pt x="0" y="4"/>
                    </a:lnTo>
                    <a:lnTo>
                      <a:pt x="0" y="5"/>
                    </a:lnTo>
                    <a:lnTo>
                      <a:pt x="0" y="5"/>
                    </a:lnTo>
                    <a:lnTo>
                      <a:pt x="0" y="6"/>
                    </a:lnTo>
                    <a:lnTo>
                      <a:pt x="0" y="6"/>
                    </a:lnTo>
                    <a:lnTo>
                      <a:pt x="0" y="6"/>
                    </a:lnTo>
                    <a:lnTo>
                      <a:pt x="0" y="6"/>
                    </a:lnTo>
                    <a:lnTo>
                      <a:pt x="0" y="5"/>
                    </a:lnTo>
                    <a:lnTo>
                      <a:pt x="0" y="6"/>
                    </a:lnTo>
                    <a:lnTo>
                      <a:pt x="0" y="6"/>
                    </a:lnTo>
                    <a:lnTo>
                      <a:pt x="0" y="6"/>
                    </a:lnTo>
                    <a:lnTo>
                      <a:pt x="0" y="7"/>
                    </a:lnTo>
                    <a:lnTo>
                      <a:pt x="0" y="6"/>
                    </a:lnTo>
                    <a:lnTo>
                      <a:pt x="0" y="6"/>
                    </a:lnTo>
                    <a:lnTo>
                      <a:pt x="0" y="6"/>
                    </a:lnTo>
                    <a:lnTo>
                      <a:pt x="0" y="6"/>
                    </a:lnTo>
                    <a:lnTo>
                      <a:pt x="0" y="6"/>
                    </a:lnTo>
                    <a:lnTo>
                      <a:pt x="0" y="7"/>
                    </a:lnTo>
                    <a:lnTo>
                      <a:pt x="0" y="8"/>
                    </a:lnTo>
                    <a:lnTo>
                      <a:pt x="0" y="7"/>
                    </a:lnTo>
                    <a:lnTo>
                      <a:pt x="0" y="8"/>
                    </a:lnTo>
                    <a:lnTo>
                      <a:pt x="0" y="7"/>
                    </a:lnTo>
                    <a:lnTo>
                      <a:pt x="0" y="8"/>
                    </a:lnTo>
                    <a:lnTo>
                      <a:pt x="0" y="7"/>
                    </a:lnTo>
                    <a:lnTo>
                      <a:pt x="0" y="6"/>
                    </a:lnTo>
                    <a:lnTo>
                      <a:pt x="0" y="7"/>
                    </a:lnTo>
                    <a:lnTo>
                      <a:pt x="0" y="8"/>
                    </a:lnTo>
                    <a:lnTo>
                      <a:pt x="0" y="7"/>
                    </a:lnTo>
                    <a:lnTo>
                      <a:pt x="0" y="8"/>
                    </a:lnTo>
                    <a:lnTo>
                      <a:pt x="0" y="8"/>
                    </a:lnTo>
                    <a:lnTo>
                      <a:pt x="0" y="8"/>
                    </a:lnTo>
                    <a:lnTo>
                      <a:pt x="0" y="7"/>
                    </a:lnTo>
                    <a:lnTo>
                      <a:pt x="0" y="7"/>
                    </a:lnTo>
                    <a:lnTo>
                      <a:pt x="0" y="6"/>
                    </a:lnTo>
                    <a:lnTo>
                      <a:pt x="0" y="6"/>
                    </a:lnTo>
                    <a:lnTo>
                      <a:pt x="0" y="6"/>
                    </a:lnTo>
                    <a:lnTo>
                      <a:pt x="0" y="6"/>
                    </a:lnTo>
                    <a:lnTo>
                      <a:pt x="0" y="6"/>
                    </a:lnTo>
                    <a:lnTo>
                      <a:pt x="0" y="7"/>
                    </a:lnTo>
                    <a:lnTo>
                      <a:pt x="0" y="7"/>
                    </a:lnTo>
                    <a:lnTo>
                      <a:pt x="0" y="7"/>
                    </a:lnTo>
                    <a:lnTo>
                      <a:pt x="0" y="8"/>
                    </a:lnTo>
                    <a:lnTo>
                      <a:pt x="0" y="7"/>
                    </a:lnTo>
                    <a:lnTo>
                      <a:pt x="0" y="8"/>
                    </a:lnTo>
                    <a:lnTo>
                      <a:pt x="0" y="8"/>
                    </a:lnTo>
                    <a:lnTo>
                      <a:pt x="0" y="8"/>
                    </a:lnTo>
                    <a:lnTo>
                      <a:pt x="0" y="8"/>
                    </a:lnTo>
                    <a:lnTo>
                      <a:pt x="0" y="9"/>
                    </a:lnTo>
                    <a:lnTo>
                      <a:pt x="0" y="8"/>
                    </a:lnTo>
                    <a:lnTo>
                      <a:pt x="0" y="9"/>
                    </a:lnTo>
                    <a:lnTo>
                      <a:pt x="0" y="9"/>
                    </a:lnTo>
                    <a:lnTo>
                      <a:pt x="0" y="9"/>
                    </a:lnTo>
                    <a:lnTo>
                      <a:pt x="0" y="9"/>
                    </a:lnTo>
                    <a:lnTo>
                      <a:pt x="0" y="9"/>
                    </a:lnTo>
                    <a:lnTo>
                      <a:pt x="0" y="10"/>
                    </a:lnTo>
                    <a:lnTo>
                      <a:pt x="0" y="10"/>
                    </a:lnTo>
                    <a:lnTo>
                      <a:pt x="0" y="11"/>
                    </a:lnTo>
                    <a:lnTo>
                      <a:pt x="0" y="10"/>
                    </a:lnTo>
                    <a:lnTo>
                      <a:pt x="0" y="11"/>
                    </a:lnTo>
                    <a:lnTo>
                      <a:pt x="0" y="11"/>
                    </a:lnTo>
                    <a:lnTo>
                      <a:pt x="0" y="10"/>
                    </a:lnTo>
                    <a:lnTo>
                      <a:pt x="0" y="10"/>
                    </a:lnTo>
                    <a:lnTo>
                      <a:pt x="0" y="9"/>
                    </a:lnTo>
                    <a:lnTo>
                      <a:pt x="0" y="9"/>
                    </a:lnTo>
                    <a:lnTo>
                      <a:pt x="0" y="9"/>
                    </a:lnTo>
                    <a:lnTo>
                      <a:pt x="0" y="10"/>
                    </a:lnTo>
                    <a:lnTo>
                      <a:pt x="0" y="9"/>
                    </a:lnTo>
                    <a:lnTo>
                      <a:pt x="0" y="10"/>
                    </a:lnTo>
                    <a:lnTo>
                      <a:pt x="0" y="9"/>
                    </a:lnTo>
                    <a:lnTo>
                      <a:pt x="0" y="9"/>
                    </a:lnTo>
                    <a:lnTo>
                      <a:pt x="0" y="9"/>
                    </a:lnTo>
                    <a:lnTo>
                      <a:pt x="0" y="9"/>
                    </a:lnTo>
                    <a:lnTo>
                      <a:pt x="0" y="8"/>
                    </a:lnTo>
                    <a:lnTo>
                      <a:pt x="0" y="8"/>
                    </a:lnTo>
                    <a:lnTo>
                      <a:pt x="0" y="9"/>
                    </a:lnTo>
                    <a:lnTo>
                      <a:pt x="0" y="9"/>
                    </a:lnTo>
                    <a:lnTo>
                      <a:pt x="0" y="8"/>
                    </a:lnTo>
                    <a:lnTo>
                      <a:pt x="0" y="9"/>
                    </a:lnTo>
                    <a:lnTo>
                      <a:pt x="0" y="8"/>
                    </a:lnTo>
                    <a:lnTo>
                      <a:pt x="0" y="8"/>
                    </a:lnTo>
                    <a:lnTo>
                      <a:pt x="0" y="8"/>
                    </a:lnTo>
                    <a:lnTo>
                      <a:pt x="0" y="8"/>
                    </a:lnTo>
                    <a:lnTo>
                      <a:pt x="0" y="8"/>
                    </a:lnTo>
                    <a:lnTo>
                      <a:pt x="0" y="8"/>
                    </a:lnTo>
                    <a:lnTo>
                      <a:pt x="0" y="9"/>
                    </a:lnTo>
                    <a:lnTo>
                      <a:pt x="0" y="8"/>
                    </a:lnTo>
                    <a:lnTo>
                      <a:pt x="0" y="8"/>
                    </a:lnTo>
                    <a:lnTo>
                      <a:pt x="0" y="7"/>
                    </a:lnTo>
                    <a:lnTo>
                      <a:pt x="0" y="7"/>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6"/>
                    </a:lnTo>
                    <a:lnTo>
                      <a:pt x="0" y="7"/>
                    </a:lnTo>
                    <a:lnTo>
                      <a:pt x="0" y="7"/>
                    </a:lnTo>
                    <a:lnTo>
                      <a:pt x="0" y="7"/>
                    </a:lnTo>
                    <a:lnTo>
                      <a:pt x="0" y="6"/>
                    </a:lnTo>
                    <a:lnTo>
                      <a:pt x="0" y="6"/>
                    </a:lnTo>
                    <a:lnTo>
                      <a:pt x="0" y="6"/>
                    </a:lnTo>
                    <a:lnTo>
                      <a:pt x="0" y="6"/>
                    </a:lnTo>
                    <a:lnTo>
                      <a:pt x="0" y="6"/>
                    </a:lnTo>
                    <a:lnTo>
                      <a:pt x="0" y="6"/>
                    </a:lnTo>
                    <a:lnTo>
                      <a:pt x="0" y="5"/>
                    </a:lnTo>
                    <a:lnTo>
                      <a:pt x="0" y="6"/>
                    </a:lnTo>
                    <a:lnTo>
                      <a:pt x="0" y="6"/>
                    </a:lnTo>
                    <a:lnTo>
                      <a:pt x="0" y="7"/>
                    </a:lnTo>
                    <a:lnTo>
                      <a:pt x="0" y="6"/>
                    </a:lnTo>
                    <a:lnTo>
                      <a:pt x="0" y="7"/>
                    </a:lnTo>
                    <a:lnTo>
                      <a:pt x="0" y="7"/>
                    </a:lnTo>
                    <a:lnTo>
                      <a:pt x="0" y="7"/>
                    </a:lnTo>
                    <a:lnTo>
                      <a:pt x="0" y="7"/>
                    </a:lnTo>
                    <a:lnTo>
                      <a:pt x="0" y="6"/>
                    </a:lnTo>
                    <a:lnTo>
                      <a:pt x="0" y="7"/>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6"/>
                    </a:lnTo>
                    <a:lnTo>
                      <a:pt x="0" y="7"/>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8"/>
                    </a:lnTo>
                    <a:lnTo>
                      <a:pt x="0" y="8"/>
                    </a:lnTo>
                    <a:lnTo>
                      <a:pt x="0" y="7"/>
                    </a:lnTo>
                    <a:lnTo>
                      <a:pt x="0" y="8"/>
                    </a:lnTo>
                    <a:lnTo>
                      <a:pt x="0" y="8"/>
                    </a:lnTo>
                    <a:lnTo>
                      <a:pt x="0" y="8"/>
                    </a:lnTo>
                    <a:lnTo>
                      <a:pt x="0" y="8"/>
                    </a:lnTo>
                    <a:lnTo>
                      <a:pt x="0" y="9"/>
                    </a:lnTo>
                    <a:lnTo>
                      <a:pt x="0" y="9"/>
                    </a:lnTo>
                    <a:lnTo>
                      <a:pt x="0" y="9"/>
                    </a:lnTo>
                    <a:lnTo>
                      <a:pt x="0" y="8"/>
                    </a:lnTo>
                    <a:lnTo>
                      <a:pt x="0" y="8"/>
                    </a:lnTo>
                    <a:lnTo>
                      <a:pt x="0" y="9"/>
                    </a:lnTo>
                    <a:lnTo>
                      <a:pt x="0" y="9"/>
                    </a:lnTo>
                    <a:lnTo>
                      <a:pt x="0" y="9"/>
                    </a:lnTo>
                    <a:lnTo>
                      <a:pt x="0" y="9"/>
                    </a:lnTo>
                    <a:lnTo>
                      <a:pt x="0" y="9"/>
                    </a:lnTo>
                    <a:lnTo>
                      <a:pt x="0" y="8"/>
                    </a:lnTo>
                    <a:lnTo>
                      <a:pt x="0" y="9"/>
                    </a:lnTo>
                    <a:lnTo>
                      <a:pt x="0" y="9"/>
                    </a:lnTo>
                    <a:lnTo>
                      <a:pt x="0" y="9"/>
                    </a:lnTo>
                    <a:lnTo>
                      <a:pt x="0" y="9"/>
                    </a:lnTo>
                    <a:lnTo>
                      <a:pt x="0" y="8"/>
                    </a:lnTo>
                    <a:lnTo>
                      <a:pt x="0" y="8"/>
                    </a:lnTo>
                    <a:lnTo>
                      <a:pt x="0" y="8"/>
                    </a:lnTo>
                    <a:lnTo>
                      <a:pt x="0" y="7"/>
                    </a:lnTo>
                    <a:lnTo>
                      <a:pt x="0" y="7"/>
                    </a:lnTo>
                    <a:lnTo>
                      <a:pt x="0" y="8"/>
                    </a:lnTo>
                    <a:lnTo>
                      <a:pt x="0" y="7"/>
                    </a:lnTo>
                    <a:lnTo>
                      <a:pt x="0" y="8"/>
                    </a:lnTo>
                    <a:lnTo>
                      <a:pt x="0" y="7"/>
                    </a:lnTo>
                    <a:lnTo>
                      <a:pt x="0" y="7"/>
                    </a:lnTo>
                    <a:lnTo>
                      <a:pt x="0" y="6"/>
                    </a:lnTo>
                    <a:lnTo>
                      <a:pt x="0" y="6"/>
                    </a:lnTo>
                    <a:lnTo>
                      <a:pt x="0" y="6"/>
                    </a:lnTo>
                    <a:lnTo>
                      <a:pt x="0" y="6"/>
                    </a:lnTo>
                    <a:lnTo>
                      <a:pt x="0" y="5"/>
                    </a:lnTo>
                    <a:lnTo>
                      <a:pt x="0" y="5"/>
                    </a:lnTo>
                    <a:lnTo>
                      <a:pt x="0" y="4"/>
                    </a:lnTo>
                    <a:lnTo>
                      <a:pt x="0" y="5"/>
                    </a:lnTo>
                    <a:lnTo>
                      <a:pt x="0" y="5"/>
                    </a:lnTo>
                    <a:lnTo>
                      <a:pt x="0" y="6"/>
                    </a:lnTo>
                    <a:lnTo>
                      <a:pt x="0" y="6"/>
                    </a:lnTo>
                    <a:lnTo>
                      <a:pt x="0" y="6"/>
                    </a:lnTo>
                    <a:lnTo>
                      <a:pt x="0" y="7"/>
                    </a:lnTo>
                    <a:lnTo>
                      <a:pt x="0" y="7"/>
                    </a:lnTo>
                    <a:lnTo>
                      <a:pt x="0" y="7"/>
                    </a:lnTo>
                    <a:lnTo>
                      <a:pt x="0" y="8"/>
                    </a:lnTo>
                    <a:lnTo>
                      <a:pt x="0" y="7"/>
                    </a:lnTo>
                    <a:lnTo>
                      <a:pt x="0" y="8"/>
                    </a:lnTo>
                    <a:lnTo>
                      <a:pt x="0" y="7"/>
                    </a:lnTo>
                    <a:lnTo>
                      <a:pt x="0" y="7"/>
                    </a:lnTo>
                    <a:lnTo>
                      <a:pt x="0" y="6"/>
                    </a:lnTo>
                    <a:lnTo>
                      <a:pt x="0" y="6"/>
                    </a:lnTo>
                    <a:lnTo>
                      <a:pt x="0" y="6"/>
                    </a:lnTo>
                    <a:lnTo>
                      <a:pt x="0" y="6"/>
                    </a:lnTo>
                    <a:lnTo>
                      <a:pt x="0" y="7"/>
                    </a:lnTo>
                    <a:lnTo>
                      <a:pt x="0" y="6"/>
                    </a:lnTo>
                    <a:lnTo>
                      <a:pt x="0" y="6"/>
                    </a:lnTo>
                    <a:lnTo>
                      <a:pt x="0" y="6"/>
                    </a:lnTo>
                    <a:lnTo>
                      <a:pt x="0" y="6"/>
                    </a:lnTo>
                    <a:lnTo>
                      <a:pt x="0" y="6"/>
                    </a:lnTo>
                    <a:lnTo>
                      <a:pt x="0" y="6"/>
                    </a:lnTo>
                    <a:lnTo>
                      <a:pt x="0" y="5"/>
                    </a:lnTo>
                    <a:lnTo>
                      <a:pt x="0" y="5"/>
                    </a:lnTo>
                    <a:lnTo>
                      <a:pt x="0" y="5"/>
                    </a:lnTo>
                    <a:lnTo>
                      <a:pt x="0" y="4"/>
                    </a:lnTo>
                    <a:lnTo>
                      <a:pt x="0" y="5"/>
                    </a:lnTo>
                    <a:lnTo>
                      <a:pt x="1" y="4"/>
                    </a:lnTo>
                    <a:lnTo>
                      <a:pt x="1" y="5"/>
                    </a:lnTo>
                    <a:lnTo>
                      <a:pt x="1" y="5"/>
                    </a:lnTo>
                    <a:lnTo>
                      <a:pt x="1" y="5"/>
                    </a:lnTo>
                    <a:lnTo>
                      <a:pt x="1" y="5"/>
                    </a:lnTo>
                    <a:lnTo>
                      <a:pt x="1" y="6"/>
                    </a:lnTo>
                    <a:lnTo>
                      <a:pt x="1" y="6"/>
                    </a:lnTo>
                    <a:lnTo>
                      <a:pt x="1" y="7"/>
                    </a:lnTo>
                    <a:lnTo>
                      <a:pt x="1" y="7"/>
                    </a:lnTo>
                    <a:lnTo>
                      <a:pt x="1" y="7"/>
                    </a:lnTo>
                    <a:lnTo>
                      <a:pt x="1" y="7"/>
                    </a:lnTo>
                    <a:lnTo>
                      <a:pt x="1" y="8"/>
                    </a:lnTo>
                    <a:lnTo>
                      <a:pt x="1" y="9"/>
                    </a:lnTo>
                    <a:lnTo>
                      <a:pt x="1" y="8"/>
                    </a:lnTo>
                    <a:lnTo>
                      <a:pt x="1" y="8"/>
                    </a:lnTo>
                    <a:lnTo>
                      <a:pt x="1" y="8"/>
                    </a:lnTo>
                    <a:lnTo>
                      <a:pt x="1" y="7"/>
                    </a:lnTo>
                    <a:lnTo>
                      <a:pt x="1" y="8"/>
                    </a:lnTo>
                    <a:lnTo>
                      <a:pt x="1" y="7"/>
                    </a:lnTo>
                    <a:lnTo>
                      <a:pt x="1" y="8"/>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8"/>
                    </a:lnTo>
                    <a:lnTo>
                      <a:pt x="1" y="8"/>
                    </a:lnTo>
                    <a:lnTo>
                      <a:pt x="1" y="8"/>
                    </a:lnTo>
                    <a:lnTo>
                      <a:pt x="1" y="8"/>
                    </a:lnTo>
                    <a:lnTo>
                      <a:pt x="1" y="7"/>
                    </a:lnTo>
                    <a:lnTo>
                      <a:pt x="1" y="7"/>
                    </a:lnTo>
                    <a:lnTo>
                      <a:pt x="1" y="7"/>
                    </a:lnTo>
                    <a:lnTo>
                      <a:pt x="1" y="8"/>
                    </a:lnTo>
                    <a:lnTo>
                      <a:pt x="1" y="8"/>
                    </a:lnTo>
                    <a:lnTo>
                      <a:pt x="1" y="8"/>
                    </a:lnTo>
                    <a:lnTo>
                      <a:pt x="1" y="7"/>
                    </a:lnTo>
                    <a:lnTo>
                      <a:pt x="1" y="8"/>
                    </a:lnTo>
                    <a:lnTo>
                      <a:pt x="1" y="8"/>
                    </a:lnTo>
                    <a:lnTo>
                      <a:pt x="1" y="8"/>
                    </a:lnTo>
                    <a:lnTo>
                      <a:pt x="1" y="9"/>
                    </a:lnTo>
                    <a:lnTo>
                      <a:pt x="1" y="8"/>
                    </a:lnTo>
                    <a:lnTo>
                      <a:pt x="1" y="8"/>
                    </a:lnTo>
                    <a:lnTo>
                      <a:pt x="1" y="8"/>
                    </a:lnTo>
                    <a:lnTo>
                      <a:pt x="1" y="8"/>
                    </a:lnTo>
                    <a:lnTo>
                      <a:pt x="1" y="7"/>
                    </a:lnTo>
                    <a:lnTo>
                      <a:pt x="1" y="8"/>
                    </a:lnTo>
                    <a:lnTo>
                      <a:pt x="1" y="7"/>
                    </a:lnTo>
                    <a:lnTo>
                      <a:pt x="1" y="8"/>
                    </a:lnTo>
                    <a:lnTo>
                      <a:pt x="1" y="8"/>
                    </a:lnTo>
                    <a:lnTo>
                      <a:pt x="1" y="8"/>
                    </a:lnTo>
                    <a:lnTo>
                      <a:pt x="1" y="9"/>
                    </a:lnTo>
                    <a:lnTo>
                      <a:pt x="1" y="9"/>
                    </a:lnTo>
                    <a:lnTo>
                      <a:pt x="1" y="9"/>
                    </a:lnTo>
                    <a:lnTo>
                      <a:pt x="1" y="10"/>
                    </a:lnTo>
                    <a:lnTo>
                      <a:pt x="1" y="9"/>
                    </a:lnTo>
                    <a:lnTo>
                      <a:pt x="1" y="9"/>
                    </a:lnTo>
                    <a:lnTo>
                      <a:pt x="1" y="10"/>
                    </a:lnTo>
                    <a:lnTo>
                      <a:pt x="1" y="10"/>
                    </a:lnTo>
                    <a:lnTo>
                      <a:pt x="1" y="11"/>
                    </a:lnTo>
                    <a:lnTo>
                      <a:pt x="1" y="11"/>
                    </a:lnTo>
                    <a:lnTo>
                      <a:pt x="1" y="11"/>
                    </a:lnTo>
                    <a:lnTo>
                      <a:pt x="1" y="11"/>
                    </a:lnTo>
                    <a:lnTo>
                      <a:pt x="1" y="11"/>
                    </a:lnTo>
                    <a:lnTo>
                      <a:pt x="1" y="12"/>
                    </a:lnTo>
                    <a:lnTo>
                      <a:pt x="1" y="11"/>
                    </a:lnTo>
                    <a:lnTo>
                      <a:pt x="1" y="11"/>
                    </a:lnTo>
                    <a:lnTo>
                      <a:pt x="1" y="12"/>
                    </a:lnTo>
                    <a:lnTo>
                      <a:pt x="1" y="11"/>
                    </a:lnTo>
                    <a:lnTo>
                      <a:pt x="1" y="11"/>
                    </a:lnTo>
                    <a:lnTo>
                      <a:pt x="1" y="11"/>
                    </a:lnTo>
                    <a:lnTo>
                      <a:pt x="1" y="11"/>
                    </a:lnTo>
                    <a:lnTo>
                      <a:pt x="1" y="11"/>
                    </a:lnTo>
                    <a:lnTo>
                      <a:pt x="1" y="12"/>
                    </a:lnTo>
                    <a:lnTo>
                      <a:pt x="1" y="11"/>
                    </a:lnTo>
                    <a:lnTo>
                      <a:pt x="1" y="12"/>
                    </a:lnTo>
                    <a:lnTo>
                      <a:pt x="1" y="11"/>
                    </a:lnTo>
                    <a:lnTo>
                      <a:pt x="1" y="11"/>
                    </a:lnTo>
                    <a:lnTo>
                      <a:pt x="1" y="11"/>
                    </a:lnTo>
                    <a:lnTo>
                      <a:pt x="1" y="11"/>
                    </a:lnTo>
                    <a:lnTo>
                      <a:pt x="1" y="11"/>
                    </a:lnTo>
                    <a:lnTo>
                      <a:pt x="1" y="10"/>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10"/>
                    </a:lnTo>
                    <a:lnTo>
                      <a:pt x="1" y="9"/>
                    </a:lnTo>
                    <a:lnTo>
                      <a:pt x="1" y="9"/>
                    </a:lnTo>
                    <a:lnTo>
                      <a:pt x="1" y="9"/>
                    </a:lnTo>
                    <a:lnTo>
                      <a:pt x="1" y="9"/>
                    </a:lnTo>
                    <a:lnTo>
                      <a:pt x="1" y="9"/>
                    </a:lnTo>
                    <a:lnTo>
                      <a:pt x="1" y="10"/>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7"/>
                    </a:lnTo>
                    <a:lnTo>
                      <a:pt x="1" y="8"/>
                    </a:lnTo>
                    <a:lnTo>
                      <a:pt x="1" y="8"/>
                    </a:lnTo>
                    <a:lnTo>
                      <a:pt x="1" y="9"/>
                    </a:lnTo>
                    <a:lnTo>
                      <a:pt x="1" y="9"/>
                    </a:lnTo>
                    <a:lnTo>
                      <a:pt x="1" y="8"/>
                    </a:lnTo>
                    <a:lnTo>
                      <a:pt x="1" y="8"/>
                    </a:lnTo>
                    <a:lnTo>
                      <a:pt x="1" y="9"/>
                    </a:lnTo>
                    <a:lnTo>
                      <a:pt x="1" y="8"/>
                    </a:lnTo>
                    <a:lnTo>
                      <a:pt x="1" y="8"/>
                    </a:lnTo>
                    <a:lnTo>
                      <a:pt x="1" y="9"/>
                    </a:lnTo>
                    <a:lnTo>
                      <a:pt x="1" y="9"/>
                    </a:lnTo>
                    <a:lnTo>
                      <a:pt x="1" y="9"/>
                    </a:lnTo>
                    <a:lnTo>
                      <a:pt x="1" y="9"/>
                    </a:lnTo>
                    <a:lnTo>
                      <a:pt x="1" y="9"/>
                    </a:lnTo>
                    <a:lnTo>
                      <a:pt x="1" y="8"/>
                    </a:lnTo>
                    <a:lnTo>
                      <a:pt x="1" y="9"/>
                    </a:lnTo>
                    <a:lnTo>
                      <a:pt x="1" y="9"/>
                    </a:lnTo>
                    <a:lnTo>
                      <a:pt x="1" y="8"/>
                    </a:lnTo>
                    <a:lnTo>
                      <a:pt x="1" y="8"/>
                    </a:lnTo>
                    <a:lnTo>
                      <a:pt x="1" y="8"/>
                    </a:lnTo>
                    <a:lnTo>
                      <a:pt x="1" y="8"/>
                    </a:lnTo>
                    <a:lnTo>
                      <a:pt x="1" y="7"/>
                    </a:lnTo>
                    <a:lnTo>
                      <a:pt x="1" y="8"/>
                    </a:lnTo>
                    <a:lnTo>
                      <a:pt x="1" y="8"/>
                    </a:lnTo>
                    <a:lnTo>
                      <a:pt x="1" y="9"/>
                    </a:lnTo>
                    <a:lnTo>
                      <a:pt x="1" y="9"/>
                    </a:lnTo>
                    <a:lnTo>
                      <a:pt x="1" y="9"/>
                    </a:lnTo>
                    <a:lnTo>
                      <a:pt x="1" y="9"/>
                    </a:lnTo>
                    <a:lnTo>
                      <a:pt x="1" y="8"/>
                    </a:lnTo>
                    <a:lnTo>
                      <a:pt x="1" y="9"/>
                    </a:lnTo>
                    <a:lnTo>
                      <a:pt x="1" y="9"/>
                    </a:lnTo>
                    <a:lnTo>
                      <a:pt x="1" y="9"/>
                    </a:lnTo>
                    <a:lnTo>
                      <a:pt x="1" y="9"/>
                    </a:lnTo>
                    <a:lnTo>
                      <a:pt x="1" y="10"/>
                    </a:lnTo>
                    <a:lnTo>
                      <a:pt x="1" y="10"/>
                    </a:lnTo>
                    <a:lnTo>
                      <a:pt x="1" y="10"/>
                    </a:lnTo>
                    <a:lnTo>
                      <a:pt x="1" y="9"/>
                    </a:lnTo>
                    <a:lnTo>
                      <a:pt x="1" y="10"/>
                    </a:lnTo>
                    <a:lnTo>
                      <a:pt x="1" y="10"/>
                    </a:lnTo>
                    <a:lnTo>
                      <a:pt x="1" y="9"/>
                    </a:lnTo>
                    <a:lnTo>
                      <a:pt x="1" y="9"/>
                    </a:lnTo>
                    <a:lnTo>
                      <a:pt x="1" y="10"/>
                    </a:lnTo>
                    <a:lnTo>
                      <a:pt x="1" y="10"/>
                    </a:lnTo>
                    <a:lnTo>
                      <a:pt x="1" y="9"/>
                    </a:lnTo>
                    <a:lnTo>
                      <a:pt x="1" y="9"/>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9"/>
                    </a:lnTo>
                    <a:lnTo>
                      <a:pt x="1" y="8"/>
                    </a:lnTo>
                    <a:lnTo>
                      <a:pt x="1" y="9"/>
                    </a:lnTo>
                    <a:lnTo>
                      <a:pt x="1" y="8"/>
                    </a:lnTo>
                    <a:lnTo>
                      <a:pt x="1" y="9"/>
                    </a:lnTo>
                    <a:lnTo>
                      <a:pt x="1" y="9"/>
                    </a:lnTo>
                    <a:lnTo>
                      <a:pt x="1" y="9"/>
                    </a:lnTo>
                    <a:lnTo>
                      <a:pt x="1" y="9"/>
                    </a:lnTo>
                    <a:lnTo>
                      <a:pt x="1" y="9"/>
                    </a:lnTo>
                    <a:lnTo>
                      <a:pt x="1" y="9"/>
                    </a:lnTo>
                    <a:lnTo>
                      <a:pt x="1" y="9"/>
                    </a:lnTo>
                    <a:lnTo>
                      <a:pt x="1" y="10"/>
                    </a:lnTo>
                    <a:lnTo>
                      <a:pt x="1" y="11"/>
                    </a:lnTo>
                    <a:lnTo>
                      <a:pt x="1" y="11"/>
                    </a:lnTo>
                    <a:lnTo>
                      <a:pt x="1" y="11"/>
                    </a:lnTo>
                    <a:lnTo>
                      <a:pt x="1" y="12"/>
                    </a:lnTo>
                    <a:lnTo>
                      <a:pt x="1" y="11"/>
                    </a:lnTo>
                    <a:lnTo>
                      <a:pt x="1" y="12"/>
                    </a:lnTo>
                    <a:lnTo>
                      <a:pt x="1" y="11"/>
                    </a:lnTo>
                    <a:lnTo>
                      <a:pt x="1" y="12"/>
                    </a:lnTo>
                    <a:lnTo>
                      <a:pt x="1" y="11"/>
                    </a:lnTo>
                    <a:lnTo>
                      <a:pt x="1" y="12"/>
                    </a:lnTo>
                    <a:lnTo>
                      <a:pt x="1" y="11"/>
                    </a:lnTo>
                    <a:lnTo>
                      <a:pt x="1" y="11"/>
                    </a:lnTo>
                    <a:lnTo>
                      <a:pt x="1" y="11"/>
                    </a:lnTo>
                    <a:lnTo>
                      <a:pt x="1" y="11"/>
                    </a:lnTo>
                    <a:lnTo>
                      <a:pt x="1" y="10"/>
                    </a:lnTo>
                    <a:lnTo>
                      <a:pt x="1" y="11"/>
                    </a:lnTo>
                    <a:lnTo>
                      <a:pt x="1" y="10"/>
                    </a:lnTo>
                    <a:lnTo>
                      <a:pt x="1" y="10"/>
                    </a:lnTo>
                    <a:lnTo>
                      <a:pt x="1" y="11"/>
                    </a:lnTo>
                    <a:lnTo>
                      <a:pt x="1" y="10"/>
                    </a:lnTo>
                    <a:lnTo>
                      <a:pt x="1" y="11"/>
                    </a:lnTo>
                    <a:lnTo>
                      <a:pt x="1" y="12"/>
                    </a:lnTo>
                    <a:lnTo>
                      <a:pt x="1" y="11"/>
                    </a:lnTo>
                    <a:lnTo>
                      <a:pt x="1" y="12"/>
                    </a:lnTo>
                    <a:lnTo>
                      <a:pt x="1" y="11"/>
                    </a:lnTo>
                    <a:lnTo>
                      <a:pt x="1" y="11"/>
                    </a:lnTo>
                    <a:lnTo>
                      <a:pt x="1" y="11"/>
                    </a:lnTo>
                    <a:lnTo>
                      <a:pt x="1" y="12"/>
                    </a:lnTo>
                    <a:lnTo>
                      <a:pt x="1" y="12"/>
                    </a:lnTo>
                    <a:lnTo>
                      <a:pt x="1" y="13"/>
                    </a:lnTo>
                    <a:lnTo>
                      <a:pt x="1" y="12"/>
                    </a:lnTo>
                    <a:lnTo>
                      <a:pt x="1" y="12"/>
                    </a:lnTo>
                    <a:lnTo>
                      <a:pt x="1" y="12"/>
                    </a:lnTo>
                    <a:lnTo>
                      <a:pt x="1" y="12"/>
                    </a:lnTo>
                    <a:lnTo>
                      <a:pt x="1" y="13"/>
                    </a:lnTo>
                    <a:lnTo>
                      <a:pt x="1" y="12"/>
                    </a:lnTo>
                    <a:lnTo>
                      <a:pt x="1" y="11"/>
                    </a:lnTo>
                    <a:lnTo>
                      <a:pt x="1" y="12"/>
                    </a:lnTo>
                    <a:lnTo>
                      <a:pt x="1" y="11"/>
                    </a:lnTo>
                    <a:lnTo>
                      <a:pt x="1" y="12"/>
                    </a:lnTo>
                    <a:lnTo>
                      <a:pt x="1" y="12"/>
                    </a:lnTo>
                    <a:lnTo>
                      <a:pt x="1" y="12"/>
                    </a:lnTo>
                    <a:lnTo>
                      <a:pt x="1" y="12"/>
                    </a:lnTo>
                    <a:lnTo>
                      <a:pt x="1" y="11"/>
                    </a:lnTo>
                    <a:lnTo>
                      <a:pt x="1" y="12"/>
                    </a:lnTo>
                    <a:lnTo>
                      <a:pt x="1" y="13"/>
                    </a:lnTo>
                    <a:lnTo>
                      <a:pt x="1" y="13"/>
                    </a:lnTo>
                    <a:lnTo>
                      <a:pt x="1" y="13"/>
                    </a:lnTo>
                    <a:lnTo>
                      <a:pt x="1" y="13"/>
                    </a:lnTo>
                    <a:lnTo>
                      <a:pt x="1" y="13"/>
                    </a:lnTo>
                    <a:lnTo>
                      <a:pt x="1" y="14"/>
                    </a:lnTo>
                    <a:lnTo>
                      <a:pt x="1" y="13"/>
                    </a:lnTo>
                    <a:lnTo>
                      <a:pt x="1" y="13"/>
                    </a:lnTo>
                    <a:lnTo>
                      <a:pt x="1" y="13"/>
                    </a:lnTo>
                    <a:lnTo>
                      <a:pt x="1" y="13"/>
                    </a:lnTo>
                    <a:lnTo>
                      <a:pt x="1" y="12"/>
                    </a:lnTo>
                    <a:lnTo>
                      <a:pt x="1" y="12"/>
                    </a:lnTo>
                    <a:lnTo>
                      <a:pt x="1" y="11"/>
                    </a:lnTo>
                    <a:lnTo>
                      <a:pt x="1" y="11"/>
                    </a:lnTo>
                    <a:lnTo>
                      <a:pt x="1" y="11"/>
                    </a:lnTo>
                    <a:lnTo>
                      <a:pt x="1" y="12"/>
                    </a:lnTo>
                    <a:lnTo>
                      <a:pt x="1" y="11"/>
                    </a:lnTo>
                    <a:lnTo>
                      <a:pt x="1" y="10"/>
                    </a:lnTo>
                    <a:lnTo>
                      <a:pt x="1" y="11"/>
                    </a:lnTo>
                    <a:lnTo>
                      <a:pt x="1" y="10"/>
                    </a:lnTo>
                    <a:lnTo>
                      <a:pt x="1" y="10"/>
                    </a:lnTo>
                    <a:lnTo>
                      <a:pt x="1" y="9"/>
                    </a:lnTo>
                    <a:lnTo>
                      <a:pt x="1" y="9"/>
                    </a:lnTo>
                    <a:lnTo>
                      <a:pt x="1" y="9"/>
                    </a:lnTo>
                    <a:lnTo>
                      <a:pt x="1" y="8"/>
                    </a:lnTo>
                    <a:lnTo>
                      <a:pt x="1" y="8"/>
                    </a:lnTo>
                    <a:lnTo>
                      <a:pt x="1" y="8"/>
                    </a:lnTo>
                    <a:lnTo>
                      <a:pt x="1" y="7"/>
                    </a:lnTo>
                    <a:lnTo>
                      <a:pt x="1" y="8"/>
                    </a:lnTo>
                    <a:lnTo>
                      <a:pt x="1" y="7"/>
                    </a:lnTo>
                    <a:lnTo>
                      <a:pt x="1" y="7"/>
                    </a:lnTo>
                    <a:lnTo>
                      <a:pt x="1" y="7"/>
                    </a:lnTo>
                    <a:lnTo>
                      <a:pt x="1" y="8"/>
                    </a:lnTo>
                    <a:lnTo>
                      <a:pt x="1" y="7"/>
                    </a:lnTo>
                    <a:lnTo>
                      <a:pt x="1" y="7"/>
                    </a:lnTo>
                    <a:lnTo>
                      <a:pt x="1" y="8"/>
                    </a:lnTo>
                    <a:lnTo>
                      <a:pt x="1" y="7"/>
                    </a:lnTo>
                    <a:lnTo>
                      <a:pt x="1" y="7"/>
                    </a:lnTo>
                    <a:lnTo>
                      <a:pt x="1" y="7"/>
                    </a:lnTo>
                    <a:lnTo>
                      <a:pt x="1" y="7"/>
                    </a:lnTo>
                    <a:lnTo>
                      <a:pt x="1" y="6"/>
                    </a:lnTo>
                    <a:lnTo>
                      <a:pt x="1" y="7"/>
                    </a:lnTo>
                    <a:lnTo>
                      <a:pt x="1" y="8"/>
                    </a:lnTo>
                    <a:lnTo>
                      <a:pt x="1" y="7"/>
                    </a:lnTo>
                    <a:lnTo>
                      <a:pt x="1" y="8"/>
                    </a:lnTo>
                    <a:lnTo>
                      <a:pt x="1" y="7"/>
                    </a:lnTo>
                    <a:lnTo>
                      <a:pt x="1" y="6"/>
                    </a:lnTo>
                    <a:lnTo>
                      <a:pt x="1" y="6"/>
                    </a:lnTo>
                    <a:lnTo>
                      <a:pt x="1" y="6"/>
                    </a:lnTo>
                    <a:lnTo>
                      <a:pt x="1" y="6"/>
                    </a:lnTo>
                    <a:lnTo>
                      <a:pt x="1" y="6"/>
                    </a:lnTo>
                    <a:lnTo>
                      <a:pt x="1" y="5"/>
                    </a:lnTo>
                    <a:lnTo>
                      <a:pt x="1" y="6"/>
                    </a:lnTo>
                    <a:lnTo>
                      <a:pt x="1" y="6"/>
                    </a:lnTo>
                    <a:lnTo>
                      <a:pt x="1" y="0"/>
                    </a:lnTo>
                    <a:lnTo>
                      <a:pt x="1" y="4"/>
                    </a:lnTo>
                    <a:lnTo>
                      <a:pt x="1" y="7"/>
                    </a:lnTo>
                    <a:lnTo>
                      <a:pt x="1" y="9"/>
                    </a:lnTo>
                    <a:lnTo>
                      <a:pt x="1" y="9"/>
                    </a:lnTo>
                    <a:lnTo>
                      <a:pt x="1" y="12"/>
                    </a:lnTo>
                    <a:lnTo>
                      <a:pt x="1" y="13"/>
                    </a:lnTo>
                    <a:lnTo>
                      <a:pt x="1" y="14"/>
                    </a:lnTo>
                    <a:lnTo>
                      <a:pt x="1" y="15"/>
                    </a:lnTo>
                    <a:lnTo>
                      <a:pt x="1" y="16"/>
                    </a:lnTo>
                    <a:lnTo>
                      <a:pt x="1" y="17"/>
                    </a:lnTo>
                    <a:lnTo>
                      <a:pt x="1" y="17"/>
                    </a:lnTo>
                    <a:lnTo>
                      <a:pt x="1" y="17"/>
                    </a:lnTo>
                    <a:lnTo>
                      <a:pt x="1" y="19"/>
                    </a:lnTo>
                    <a:lnTo>
                      <a:pt x="1" y="20"/>
                    </a:lnTo>
                    <a:lnTo>
                      <a:pt x="1" y="21"/>
                    </a:lnTo>
                    <a:lnTo>
                      <a:pt x="1" y="22"/>
                    </a:lnTo>
                    <a:lnTo>
                      <a:pt x="1" y="22"/>
                    </a:lnTo>
                    <a:lnTo>
                      <a:pt x="1" y="23"/>
                    </a:lnTo>
                    <a:lnTo>
                      <a:pt x="1" y="24"/>
                    </a:lnTo>
                    <a:lnTo>
                      <a:pt x="1" y="25"/>
                    </a:lnTo>
                    <a:lnTo>
                      <a:pt x="1" y="25"/>
                    </a:lnTo>
                    <a:lnTo>
                      <a:pt x="1" y="25"/>
                    </a:lnTo>
                    <a:lnTo>
                      <a:pt x="1" y="27"/>
                    </a:lnTo>
                    <a:lnTo>
                      <a:pt x="1" y="27"/>
                    </a:lnTo>
                    <a:lnTo>
                      <a:pt x="1" y="27"/>
                    </a:lnTo>
                    <a:lnTo>
                      <a:pt x="1" y="27"/>
                    </a:lnTo>
                    <a:lnTo>
                      <a:pt x="1" y="28"/>
                    </a:lnTo>
                    <a:lnTo>
                      <a:pt x="1" y="28"/>
                    </a:lnTo>
                    <a:lnTo>
                      <a:pt x="1" y="28"/>
                    </a:lnTo>
                    <a:lnTo>
                      <a:pt x="1" y="29"/>
                    </a:lnTo>
                    <a:lnTo>
                      <a:pt x="1" y="30"/>
                    </a:lnTo>
                    <a:lnTo>
                      <a:pt x="1" y="30"/>
                    </a:lnTo>
                    <a:lnTo>
                      <a:pt x="1" y="30"/>
                    </a:lnTo>
                    <a:lnTo>
                      <a:pt x="1" y="31"/>
                    </a:lnTo>
                    <a:lnTo>
                      <a:pt x="1" y="31"/>
                    </a:lnTo>
                    <a:lnTo>
                      <a:pt x="1" y="32"/>
                    </a:lnTo>
                    <a:lnTo>
                      <a:pt x="1" y="32"/>
                    </a:lnTo>
                    <a:lnTo>
                      <a:pt x="1" y="32"/>
                    </a:lnTo>
                    <a:lnTo>
                      <a:pt x="1" y="33"/>
                    </a:lnTo>
                    <a:lnTo>
                      <a:pt x="1" y="34"/>
                    </a:lnTo>
                    <a:lnTo>
                      <a:pt x="1" y="35"/>
                    </a:lnTo>
                    <a:lnTo>
                      <a:pt x="1" y="35"/>
                    </a:lnTo>
                    <a:lnTo>
                      <a:pt x="1" y="35"/>
                    </a:lnTo>
                    <a:lnTo>
                      <a:pt x="1" y="35"/>
                    </a:lnTo>
                    <a:lnTo>
                      <a:pt x="1" y="36"/>
                    </a:lnTo>
                    <a:lnTo>
                      <a:pt x="1" y="37"/>
                    </a:lnTo>
                    <a:lnTo>
                      <a:pt x="1" y="37"/>
                    </a:lnTo>
                    <a:lnTo>
                      <a:pt x="1" y="38"/>
                    </a:lnTo>
                    <a:lnTo>
                      <a:pt x="1" y="38"/>
                    </a:lnTo>
                    <a:lnTo>
                      <a:pt x="1" y="38"/>
                    </a:lnTo>
                    <a:lnTo>
                      <a:pt x="1" y="39"/>
                    </a:lnTo>
                    <a:lnTo>
                      <a:pt x="1" y="39"/>
                    </a:lnTo>
                    <a:lnTo>
                      <a:pt x="1" y="40"/>
                    </a:lnTo>
                    <a:lnTo>
                      <a:pt x="1" y="40"/>
                    </a:lnTo>
                    <a:lnTo>
                      <a:pt x="1" y="40"/>
                    </a:lnTo>
                    <a:lnTo>
                      <a:pt x="1" y="41"/>
                    </a:lnTo>
                    <a:lnTo>
                      <a:pt x="1" y="41"/>
                    </a:lnTo>
                    <a:lnTo>
                      <a:pt x="1" y="42"/>
                    </a:lnTo>
                    <a:lnTo>
                      <a:pt x="1" y="43"/>
                    </a:lnTo>
                    <a:lnTo>
                      <a:pt x="1" y="42"/>
                    </a:lnTo>
                    <a:lnTo>
                      <a:pt x="1" y="42"/>
                    </a:lnTo>
                    <a:lnTo>
                      <a:pt x="1" y="43"/>
                    </a:lnTo>
                    <a:lnTo>
                      <a:pt x="1" y="43"/>
                    </a:lnTo>
                    <a:lnTo>
                      <a:pt x="1" y="43"/>
                    </a:lnTo>
                    <a:lnTo>
                      <a:pt x="1" y="43"/>
                    </a:lnTo>
                    <a:lnTo>
                      <a:pt x="1" y="44"/>
                    </a:lnTo>
                    <a:lnTo>
                      <a:pt x="1" y="43"/>
                    </a:lnTo>
                    <a:lnTo>
                      <a:pt x="1" y="44"/>
                    </a:lnTo>
                    <a:lnTo>
                      <a:pt x="1" y="44"/>
                    </a:lnTo>
                    <a:lnTo>
                      <a:pt x="1" y="44"/>
                    </a:lnTo>
                    <a:lnTo>
                      <a:pt x="1" y="45"/>
                    </a:lnTo>
                    <a:lnTo>
                      <a:pt x="1" y="44"/>
                    </a:lnTo>
                    <a:lnTo>
                      <a:pt x="1" y="45"/>
                    </a:lnTo>
                    <a:lnTo>
                      <a:pt x="1" y="46"/>
                    </a:lnTo>
                    <a:lnTo>
                      <a:pt x="1" y="46"/>
                    </a:lnTo>
                    <a:lnTo>
                      <a:pt x="1" y="46"/>
                    </a:lnTo>
                    <a:lnTo>
                      <a:pt x="1" y="47"/>
                    </a:lnTo>
                    <a:lnTo>
                      <a:pt x="1" y="47"/>
                    </a:lnTo>
                    <a:lnTo>
                      <a:pt x="1" y="48"/>
                    </a:lnTo>
                    <a:lnTo>
                      <a:pt x="1" y="49"/>
                    </a:lnTo>
                    <a:lnTo>
                      <a:pt x="1" y="48"/>
                    </a:lnTo>
                    <a:lnTo>
                      <a:pt x="1" y="49"/>
                    </a:lnTo>
                    <a:lnTo>
                      <a:pt x="1" y="49"/>
                    </a:lnTo>
                    <a:lnTo>
                      <a:pt x="1" y="49"/>
                    </a:lnTo>
                    <a:lnTo>
                      <a:pt x="1" y="50"/>
                    </a:lnTo>
                    <a:lnTo>
                      <a:pt x="1" y="51"/>
                    </a:lnTo>
                    <a:lnTo>
                      <a:pt x="1" y="50"/>
                    </a:lnTo>
                    <a:lnTo>
                      <a:pt x="1" y="51"/>
                    </a:lnTo>
                    <a:lnTo>
                      <a:pt x="1" y="50"/>
                    </a:lnTo>
                    <a:lnTo>
                      <a:pt x="1" y="50"/>
                    </a:lnTo>
                    <a:lnTo>
                      <a:pt x="1" y="51"/>
                    </a:lnTo>
                    <a:lnTo>
                      <a:pt x="1" y="51"/>
                    </a:lnTo>
                    <a:lnTo>
                      <a:pt x="1" y="51"/>
                    </a:lnTo>
                    <a:lnTo>
                      <a:pt x="1" y="52"/>
                    </a:lnTo>
                    <a:lnTo>
                      <a:pt x="1" y="52"/>
                    </a:lnTo>
                    <a:lnTo>
                      <a:pt x="1" y="52"/>
                    </a:lnTo>
                    <a:lnTo>
                      <a:pt x="1" y="53"/>
                    </a:lnTo>
                    <a:lnTo>
                      <a:pt x="1" y="53"/>
                    </a:lnTo>
                    <a:lnTo>
                      <a:pt x="1" y="53"/>
                    </a:lnTo>
                    <a:lnTo>
                      <a:pt x="1" y="54"/>
                    </a:lnTo>
                    <a:lnTo>
                      <a:pt x="1" y="54"/>
                    </a:lnTo>
                    <a:lnTo>
                      <a:pt x="1" y="54"/>
                    </a:lnTo>
                    <a:lnTo>
                      <a:pt x="1" y="55"/>
                    </a:lnTo>
                    <a:lnTo>
                      <a:pt x="1" y="54"/>
                    </a:lnTo>
                    <a:lnTo>
                      <a:pt x="1" y="55"/>
                    </a:lnTo>
                    <a:lnTo>
                      <a:pt x="1" y="56"/>
                    </a:lnTo>
                    <a:lnTo>
                      <a:pt x="1" y="55"/>
                    </a:lnTo>
                    <a:lnTo>
                      <a:pt x="1" y="56"/>
                    </a:lnTo>
                    <a:lnTo>
                      <a:pt x="1" y="56"/>
                    </a:lnTo>
                    <a:lnTo>
                      <a:pt x="1" y="56"/>
                    </a:lnTo>
                    <a:lnTo>
                      <a:pt x="1" y="56"/>
                    </a:lnTo>
                    <a:lnTo>
                      <a:pt x="1" y="57"/>
                    </a:lnTo>
                    <a:lnTo>
                      <a:pt x="1" y="57"/>
                    </a:lnTo>
                    <a:lnTo>
                      <a:pt x="1" y="56"/>
                    </a:lnTo>
                    <a:lnTo>
                      <a:pt x="1" y="57"/>
                    </a:lnTo>
                    <a:lnTo>
                      <a:pt x="1" y="56"/>
                    </a:lnTo>
                    <a:lnTo>
                      <a:pt x="1" y="56"/>
                    </a:lnTo>
                    <a:lnTo>
                      <a:pt x="1" y="56"/>
                    </a:lnTo>
                    <a:lnTo>
                      <a:pt x="1" y="56"/>
                    </a:lnTo>
                    <a:lnTo>
                      <a:pt x="1" y="55"/>
                    </a:lnTo>
                    <a:lnTo>
                      <a:pt x="1" y="56"/>
                    </a:lnTo>
                    <a:lnTo>
                      <a:pt x="1" y="56"/>
                    </a:lnTo>
                    <a:lnTo>
                      <a:pt x="1" y="55"/>
                    </a:lnTo>
                    <a:lnTo>
                      <a:pt x="1" y="54"/>
                    </a:lnTo>
                    <a:lnTo>
                      <a:pt x="1" y="54"/>
                    </a:lnTo>
                    <a:lnTo>
                      <a:pt x="1" y="54"/>
                    </a:lnTo>
                    <a:lnTo>
                      <a:pt x="1" y="54"/>
                    </a:lnTo>
                    <a:lnTo>
                      <a:pt x="1" y="54"/>
                    </a:lnTo>
                    <a:lnTo>
                      <a:pt x="1" y="53"/>
                    </a:lnTo>
                    <a:lnTo>
                      <a:pt x="1" y="53"/>
                    </a:lnTo>
                    <a:lnTo>
                      <a:pt x="1" y="53"/>
                    </a:lnTo>
                    <a:lnTo>
                      <a:pt x="1" y="54"/>
                    </a:lnTo>
                    <a:lnTo>
                      <a:pt x="1" y="54"/>
                    </a:lnTo>
                    <a:lnTo>
                      <a:pt x="1" y="54"/>
                    </a:lnTo>
                    <a:lnTo>
                      <a:pt x="1" y="54"/>
                    </a:lnTo>
                    <a:lnTo>
                      <a:pt x="1" y="54"/>
                    </a:lnTo>
                  </a:path>
                </a:pathLst>
              </a:custGeom>
              <a:noFill/>
              <a:ln w="0">
                <a:solidFill>
                  <a:srgbClr val="3366FF"/>
                </a:solidFill>
                <a:prstDash val="solid"/>
                <a:round/>
                <a:headEnd/>
                <a:tailEnd/>
              </a:ln>
            </p:spPr>
            <p:txBody>
              <a:bodyPr/>
              <a:lstStyle/>
              <a:p>
                <a:endParaRPr lang="en-GB"/>
              </a:p>
            </p:txBody>
          </p:sp>
          <p:sp>
            <p:nvSpPr>
              <p:cNvPr id="186100" name="Freeform 756"/>
              <p:cNvSpPr>
                <a:spLocks/>
              </p:cNvSpPr>
              <p:nvPr/>
            </p:nvSpPr>
            <p:spPr bwMode="auto">
              <a:xfrm>
                <a:off x="3222" y="3695"/>
                <a:ext cx="1" cy="288"/>
              </a:xfrm>
              <a:custGeom>
                <a:avLst/>
                <a:gdLst/>
                <a:ahLst/>
                <a:cxnLst>
                  <a:cxn ang="0">
                    <a:pos x="0" y="39"/>
                  </a:cxn>
                  <a:cxn ang="0">
                    <a:pos x="0" y="39"/>
                  </a:cxn>
                  <a:cxn ang="0">
                    <a:pos x="0" y="38"/>
                  </a:cxn>
                  <a:cxn ang="0">
                    <a:pos x="0" y="39"/>
                  </a:cxn>
                  <a:cxn ang="0">
                    <a:pos x="0" y="37"/>
                  </a:cxn>
                  <a:cxn ang="0">
                    <a:pos x="0" y="38"/>
                  </a:cxn>
                  <a:cxn ang="0">
                    <a:pos x="0" y="38"/>
                  </a:cxn>
                  <a:cxn ang="0">
                    <a:pos x="0" y="40"/>
                  </a:cxn>
                  <a:cxn ang="0">
                    <a:pos x="0" y="42"/>
                  </a:cxn>
                  <a:cxn ang="0">
                    <a:pos x="0" y="42"/>
                  </a:cxn>
                  <a:cxn ang="0">
                    <a:pos x="0" y="42"/>
                  </a:cxn>
                  <a:cxn ang="0">
                    <a:pos x="0" y="42"/>
                  </a:cxn>
                  <a:cxn ang="0">
                    <a:pos x="0" y="41"/>
                  </a:cxn>
                  <a:cxn ang="0">
                    <a:pos x="0" y="43"/>
                  </a:cxn>
                  <a:cxn ang="0">
                    <a:pos x="0" y="46"/>
                  </a:cxn>
                  <a:cxn ang="0">
                    <a:pos x="0" y="45"/>
                  </a:cxn>
                  <a:cxn ang="0">
                    <a:pos x="0" y="46"/>
                  </a:cxn>
                  <a:cxn ang="0">
                    <a:pos x="0" y="46"/>
                  </a:cxn>
                  <a:cxn ang="0">
                    <a:pos x="0" y="48"/>
                  </a:cxn>
                  <a:cxn ang="0">
                    <a:pos x="0" y="47"/>
                  </a:cxn>
                  <a:cxn ang="0">
                    <a:pos x="0" y="46"/>
                  </a:cxn>
                  <a:cxn ang="0">
                    <a:pos x="0" y="47"/>
                  </a:cxn>
                  <a:cxn ang="0">
                    <a:pos x="0" y="43"/>
                  </a:cxn>
                  <a:cxn ang="0">
                    <a:pos x="0" y="42"/>
                  </a:cxn>
                  <a:cxn ang="0">
                    <a:pos x="0" y="42"/>
                  </a:cxn>
                  <a:cxn ang="0">
                    <a:pos x="0" y="38"/>
                  </a:cxn>
                  <a:cxn ang="0">
                    <a:pos x="0" y="40"/>
                  </a:cxn>
                  <a:cxn ang="0">
                    <a:pos x="0" y="40"/>
                  </a:cxn>
                  <a:cxn ang="0">
                    <a:pos x="0" y="42"/>
                  </a:cxn>
                  <a:cxn ang="0">
                    <a:pos x="0" y="45"/>
                  </a:cxn>
                  <a:cxn ang="0">
                    <a:pos x="0" y="44"/>
                  </a:cxn>
                  <a:cxn ang="0">
                    <a:pos x="0" y="46"/>
                  </a:cxn>
                  <a:cxn ang="0">
                    <a:pos x="0" y="46"/>
                  </a:cxn>
                  <a:cxn ang="0">
                    <a:pos x="0" y="47"/>
                  </a:cxn>
                  <a:cxn ang="0">
                    <a:pos x="0" y="46"/>
                  </a:cxn>
                  <a:cxn ang="0">
                    <a:pos x="0" y="43"/>
                  </a:cxn>
                  <a:cxn ang="0">
                    <a:pos x="0" y="46"/>
                  </a:cxn>
                  <a:cxn ang="0">
                    <a:pos x="0" y="42"/>
                  </a:cxn>
                  <a:cxn ang="0">
                    <a:pos x="0" y="41"/>
                  </a:cxn>
                  <a:cxn ang="0">
                    <a:pos x="0" y="40"/>
                  </a:cxn>
                  <a:cxn ang="0">
                    <a:pos x="0" y="34"/>
                  </a:cxn>
                  <a:cxn ang="0">
                    <a:pos x="0" y="30"/>
                  </a:cxn>
                  <a:cxn ang="0">
                    <a:pos x="0" y="31"/>
                  </a:cxn>
                  <a:cxn ang="0">
                    <a:pos x="0" y="35"/>
                  </a:cxn>
                  <a:cxn ang="0">
                    <a:pos x="0" y="32"/>
                  </a:cxn>
                  <a:cxn ang="0">
                    <a:pos x="0" y="34"/>
                  </a:cxn>
                  <a:cxn ang="0">
                    <a:pos x="0" y="30"/>
                  </a:cxn>
                  <a:cxn ang="0">
                    <a:pos x="0" y="31"/>
                  </a:cxn>
                  <a:cxn ang="0">
                    <a:pos x="0" y="30"/>
                  </a:cxn>
                  <a:cxn ang="0">
                    <a:pos x="0" y="32"/>
                  </a:cxn>
                  <a:cxn ang="0">
                    <a:pos x="0" y="33"/>
                  </a:cxn>
                  <a:cxn ang="0">
                    <a:pos x="0" y="35"/>
                  </a:cxn>
                  <a:cxn ang="0">
                    <a:pos x="0" y="38"/>
                  </a:cxn>
                  <a:cxn ang="0">
                    <a:pos x="0" y="39"/>
                  </a:cxn>
                  <a:cxn ang="0">
                    <a:pos x="0" y="38"/>
                  </a:cxn>
                  <a:cxn ang="0">
                    <a:pos x="0" y="29"/>
                  </a:cxn>
                  <a:cxn ang="0">
                    <a:pos x="0" y="23"/>
                  </a:cxn>
                  <a:cxn ang="0">
                    <a:pos x="0" y="18"/>
                  </a:cxn>
                  <a:cxn ang="0">
                    <a:pos x="0" y="11"/>
                  </a:cxn>
                  <a:cxn ang="0">
                    <a:pos x="0" y="7"/>
                  </a:cxn>
                  <a:cxn ang="0">
                    <a:pos x="0" y="3"/>
                  </a:cxn>
                  <a:cxn ang="0">
                    <a:pos x="0" y="2"/>
                  </a:cxn>
                  <a:cxn ang="0">
                    <a:pos x="0" y="1"/>
                  </a:cxn>
                </a:cxnLst>
                <a:rect l="0" t="0" r="r" b="b"/>
                <a:pathLst>
                  <a:path h="48">
                    <a:moveTo>
                      <a:pt x="0" y="36"/>
                    </a:moveTo>
                    <a:lnTo>
                      <a:pt x="0" y="37"/>
                    </a:lnTo>
                    <a:lnTo>
                      <a:pt x="0" y="37"/>
                    </a:lnTo>
                    <a:lnTo>
                      <a:pt x="0" y="37"/>
                    </a:lnTo>
                    <a:lnTo>
                      <a:pt x="0" y="38"/>
                    </a:lnTo>
                    <a:lnTo>
                      <a:pt x="0" y="38"/>
                    </a:lnTo>
                    <a:lnTo>
                      <a:pt x="0" y="38"/>
                    </a:lnTo>
                    <a:lnTo>
                      <a:pt x="0" y="39"/>
                    </a:lnTo>
                    <a:lnTo>
                      <a:pt x="0" y="39"/>
                    </a:lnTo>
                    <a:lnTo>
                      <a:pt x="0" y="40"/>
                    </a:lnTo>
                    <a:lnTo>
                      <a:pt x="0" y="39"/>
                    </a:lnTo>
                    <a:lnTo>
                      <a:pt x="0" y="39"/>
                    </a:lnTo>
                    <a:lnTo>
                      <a:pt x="0" y="39"/>
                    </a:lnTo>
                    <a:lnTo>
                      <a:pt x="0" y="39"/>
                    </a:lnTo>
                    <a:lnTo>
                      <a:pt x="0" y="40"/>
                    </a:lnTo>
                    <a:lnTo>
                      <a:pt x="0" y="39"/>
                    </a:lnTo>
                    <a:lnTo>
                      <a:pt x="0" y="40"/>
                    </a:lnTo>
                    <a:lnTo>
                      <a:pt x="0" y="39"/>
                    </a:lnTo>
                    <a:lnTo>
                      <a:pt x="0" y="40"/>
                    </a:lnTo>
                    <a:lnTo>
                      <a:pt x="0" y="40"/>
                    </a:lnTo>
                    <a:lnTo>
                      <a:pt x="0" y="39"/>
                    </a:lnTo>
                    <a:lnTo>
                      <a:pt x="0" y="39"/>
                    </a:lnTo>
                    <a:lnTo>
                      <a:pt x="0" y="38"/>
                    </a:lnTo>
                    <a:lnTo>
                      <a:pt x="0" y="37"/>
                    </a:lnTo>
                    <a:lnTo>
                      <a:pt x="0" y="37"/>
                    </a:lnTo>
                    <a:lnTo>
                      <a:pt x="0" y="36"/>
                    </a:lnTo>
                    <a:lnTo>
                      <a:pt x="0" y="36"/>
                    </a:lnTo>
                    <a:lnTo>
                      <a:pt x="0" y="37"/>
                    </a:lnTo>
                    <a:lnTo>
                      <a:pt x="0" y="36"/>
                    </a:lnTo>
                    <a:lnTo>
                      <a:pt x="0" y="37"/>
                    </a:lnTo>
                    <a:lnTo>
                      <a:pt x="0" y="38"/>
                    </a:lnTo>
                    <a:lnTo>
                      <a:pt x="0" y="38"/>
                    </a:lnTo>
                    <a:lnTo>
                      <a:pt x="0" y="38"/>
                    </a:lnTo>
                    <a:lnTo>
                      <a:pt x="0" y="39"/>
                    </a:lnTo>
                    <a:lnTo>
                      <a:pt x="0" y="39"/>
                    </a:lnTo>
                    <a:lnTo>
                      <a:pt x="0" y="39"/>
                    </a:lnTo>
                    <a:lnTo>
                      <a:pt x="0" y="38"/>
                    </a:lnTo>
                    <a:lnTo>
                      <a:pt x="0" y="38"/>
                    </a:lnTo>
                    <a:lnTo>
                      <a:pt x="0" y="37"/>
                    </a:lnTo>
                    <a:lnTo>
                      <a:pt x="0" y="38"/>
                    </a:lnTo>
                    <a:lnTo>
                      <a:pt x="0" y="38"/>
                    </a:lnTo>
                    <a:lnTo>
                      <a:pt x="0" y="39"/>
                    </a:lnTo>
                    <a:lnTo>
                      <a:pt x="0" y="39"/>
                    </a:lnTo>
                    <a:lnTo>
                      <a:pt x="0" y="39"/>
                    </a:lnTo>
                    <a:lnTo>
                      <a:pt x="0" y="38"/>
                    </a:lnTo>
                    <a:lnTo>
                      <a:pt x="0" y="38"/>
                    </a:lnTo>
                    <a:lnTo>
                      <a:pt x="0" y="38"/>
                    </a:lnTo>
                    <a:lnTo>
                      <a:pt x="0" y="38"/>
                    </a:lnTo>
                    <a:lnTo>
                      <a:pt x="0" y="37"/>
                    </a:lnTo>
                    <a:lnTo>
                      <a:pt x="0" y="37"/>
                    </a:lnTo>
                    <a:lnTo>
                      <a:pt x="0" y="37"/>
                    </a:lnTo>
                    <a:lnTo>
                      <a:pt x="0" y="37"/>
                    </a:lnTo>
                    <a:lnTo>
                      <a:pt x="0" y="37"/>
                    </a:lnTo>
                    <a:lnTo>
                      <a:pt x="0" y="36"/>
                    </a:lnTo>
                    <a:lnTo>
                      <a:pt x="0" y="37"/>
                    </a:lnTo>
                    <a:lnTo>
                      <a:pt x="0" y="37"/>
                    </a:lnTo>
                    <a:lnTo>
                      <a:pt x="0" y="38"/>
                    </a:lnTo>
                    <a:lnTo>
                      <a:pt x="0" y="38"/>
                    </a:lnTo>
                    <a:lnTo>
                      <a:pt x="0" y="38"/>
                    </a:lnTo>
                    <a:lnTo>
                      <a:pt x="0" y="38"/>
                    </a:lnTo>
                    <a:lnTo>
                      <a:pt x="0" y="38"/>
                    </a:lnTo>
                    <a:lnTo>
                      <a:pt x="0" y="38"/>
                    </a:lnTo>
                    <a:lnTo>
                      <a:pt x="0" y="37"/>
                    </a:lnTo>
                    <a:lnTo>
                      <a:pt x="0" y="37"/>
                    </a:lnTo>
                    <a:lnTo>
                      <a:pt x="0" y="38"/>
                    </a:lnTo>
                    <a:lnTo>
                      <a:pt x="0" y="38"/>
                    </a:lnTo>
                    <a:lnTo>
                      <a:pt x="0" y="38"/>
                    </a:lnTo>
                    <a:lnTo>
                      <a:pt x="0" y="38"/>
                    </a:lnTo>
                    <a:lnTo>
                      <a:pt x="0" y="38"/>
                    </a:lnTo>
                    <a:lnTo>
                      <a:pt x="0" y="38"/>
                    </a:lnTo>
                    <a:lnTo>
                      <a:pt x="0" y="39"/>
                    </a:lnTo>
                    <a:lnTo>
                      <a:pt x="0" y="39"/>
                    </a:lnTo>
                    <a:lnTo>
                      <a:pt x="0" y="38"/>
                    </a:lnTo>
                    <a:lnTo>
                      <a:pt x="0" y="38"/>
                    </a:lnTo>
                    <a:lnTo>
                      <a:pt x="0" y="38"/>
                    </a:lnTo>
                    <a:lnTo>
                      <a:pt x="0" y="39"/>
                    </a:lnTo>
                    <a:lnTo>
                      <a:pt x="0" y="38"/>
                    </a:lnTo>
                    <a:lnTo>
                      <a:pt x="0" y="39"/>
                    </a:lnTo>
                    <a:lnTo>
                      <a:pt x="0" y="39"/>
                    </a:lnTo>
                    <a:lnTo>
                      <a:pt x="0" y="39"/>
                    </a:lnTo>
                    <a:lnTo>
                      <a:pt x="0" y="39"/>
                    </a:lnTo>
                    <a:lnTo>
                      <a:pt x="0" y="39"/>
                    </a:lnTo>
                    <a:lnTo>
                      <a:pt x="0" y="40"/>
                    </a:lnTo>
                    <a:lnTo>
                      <a:pt x="0" y="41"/>
                    </a:lnTo>
                    <a:lnTo>
                      <a:pt x="0" y="40"/>
                    </a:lnTo>
                    <a:lnTo>
                      <a:pt x="0" y="40"/>
                    </a:lnTo>
                    <a:lnTo>
                      <a:pt x="0" y="40"/>
                    </a:lnTo>
                    <a:lnTo>
                      <a:pt x="0" y="40"/>
                    </a:lnTo>
                    <a:lnTo>
                      <a:pt x="0" y="40"/>
                    </a:lnTo>
                    <a:lnTo>
                      <a:pt x="0" y="40"/>
                    </a:lnTo>
                    <a:lnTo>
                      <a:pt x="0" y="40"/>
                    </a:lnTo>
                    <a:lnTo>
                      <a:pt x="0" y="40"/>
                    </a:lnTo>
                    <a:lnTo>
                      <a:pt x="0" y="40"/>
                    </a:lnTo>
                    <a:lnTo>
                      <a:pt x="0" y="40"/>
                    </a:lnTo>
                    <a:lnTo>
                      <a:pt x="0" y="41"/>
                    </a:lnTo>
                    <a:lnTo>
                      <a:pt x="0" y="41"/>
                    </a:lnTo>
                    <a:lnTo>
                      <a:pt x="0" y="41"/>
                    </a:lnTo>
                    <a:lnTo>
                      <a:pt x="0" y="41"/>
                    </a:lnTo>
                    <a:lnTo>
                      <a:pt x="0" y="42"/>
                    </a:lnTo>
                    <a:lnTo>
                      <a:pt x="0" y="42"/>
                    </a:lnTo>
                    <a:lnTo>
                      <a:pt x="0" y="42"/>
                    </a:lnTo>
                    <a:lnTo>
                      <a:pt x="0" y="42"/>
                    </a:lnTo>
                    <a:lnTo>
                      <a:pt x="0" y="42"/>
                    </a:lnTo>
                    <a:lnTo>
                      <a:pt x="0" y="43"/>
                    </a:lnTo>
                    <a:lnTo>
                      <a:pt x="0" y="42"/>
                    </a:lnTo>
                    <a:lnTo>
                      <a:pt x="0" y="41"/>
                    </a:lnTo>
                    <a:lnTo>
                      <a:pt x="0" y="42"/>
                    </a:lnTo>
                    <a:lnTo>
                      <a:pt x="0" y="42"/>
                    </a:lnTo>
                    <a:lnTo>
                      <a:pt x="0" y="42"/>
                    </a:lnTo>
                    <a:lnTo>
                      <a:pt x="0" y="42"/>
                    </a:lnTo>
                    <a:lnTo>
                      <a:pt x="0" y="42"/>
                    </a:lnTo>
                    <a:lnTo>
                      <a:pt x="0" y="41"/>
                    </a:lnTo>
                    <a:lnTo>
                      <a:pt x="0" y="41"/>
                    </a:lnTo>
                    <a:lnTo>
                      <a:pt x="0" y="41"/>
                    </a:lnTo>
                    <a:lnTo>
                      <a:pt x="0" y="41"/>
                    </a:lnTo>
                    <a:lnTo>
                      <a:pt x="0" y="41"/>
                    </a:lnTo>
                    <a:lnTo>
                      <a:pt x="0" y="42"/>
                    </a:lnTo>
                    <a:lnTo>
                      <a:pt x="0" y="41"/>
                    </a:lnTo>
                    <a:lnTo>
                      <a:pt x="0" y="42"/>
                    </a:lnTo>
                    <a:lnTo>
                      <a:pt x="0" y="42"/>
                    </a:lnTo>
                    <a:lnTo>
                      <a:pt x="0" y="42"/>
                    </a:lnTo>
                    <a:lnTo>
                      <a:pt x="0" y="42"/>
                    </a:lnTo>
                    <a:lnTo>
                      <a:pt x="0" y="42"/>
                    </a:lnTo>
                    <a:lnTo>
                      <a:pt x="0" y="41"/>
                    </a:lnTo>
                    <a:lnTo>
                      <a:pt x="0" y="41"/>
                    </a:lnTo>
                    <a:lnTo>
                      <a:pt x="0" y="41"/>
                    </a:lnTo>
                    <a:lnTo>
                      <a:pt x="0" y="41"/>
                    </a:lnTo>
                    <a:lnTo>
                      <a:pt x="0" y="41"/>
                    </a:lnTo>
                    <a:lnTo>
                      <a:pt x="0" y="41"/>
                    </a:lnTo>
                    <a:lnTo>
                      <a:pt x="0" y="42"/>
                    </a:lnTo>
                    <a:lnTo>
                      <a:pt x="0" y="42"/>
                    </a:lnTo>
                    <a:lnTo>
                      <a:pt x="0" y="42"/>
                    </a:lnTo>
                    <a:lnTo>
                      <a:pt x="0" y="41"/>
                    </a:lnTo>
                    <a:lnTo>
                      <a:pt x="0" y="41"/>
                    </a:lnTo>
                    <a:lnTo>
                      <a:pt x="0" y="41"/>
                    </a:lnTo>
                    <a:lnTo>
                      <a:pt x="0" y="41"/>
                    </a:lnTo>
                    <a:lnTo>
                      <a:pt x="0" y="42"/>
                    </a:lnTo>
                    <a:lnTo>
                      <a:pt x="0" y="41"/>
                    </a:lnTo>
                    <a:lnTo>
                      <a:pt x="0" y="42"/>
                    </a:lnTo>
                    <a:lnTo>
                      <a:pt x="0" y="41"/>
                    </a:lnTo>
                    <a:lnTo>
                      <a:pt x="0" y="41"/>
                    </a:lnTo>
                    <a:lnTo>
                      <a:pt x="0" y="41"/>
                    </a:lnTo>
                    <a:lnTo>
                      <a:pt x="0" y="41"/>
                    </a:lnTo>
                    <a:lnTo>
                      <a:pt x="0" y="41"/>
                    </a:lnTo>
                    <a:lnTo>
                      <a:pt x="0" y="41"/>
                    </a:lnTo>
                    <a:lnTo>
                      <a:pt x="0" y="41"/>
                    </a:lnTo>
                    <a:lnTo>
                      <a:pt x="0" y="42"/>
                    </a:lnTo>
                    <a:lnTo>
                      <a:pt x="0" y="41"/>
                    </a:lnTo>
                    <a:lnTo>
                      <a:pt x="0" y="42"/>
                    </a:lnTo>
                    <a:lnTo>
                      <a:pt x="0" y="42"/>
                    </a:lnTo>
                    <a:lnTo>
                      <a:pt x="0" y="43"/>
                    </a:lnTo>
                    <a:lnTo>
                      <a:pt x="0" y="44"/>
                    </a:lnTo>
                    <a:lnTo>
                      <a:pt x="0" y="43"/>
                    </a:lnTo>
                    <a:lnTo>
                      <a:pt x="0" y="43"/>
                    </a:lnTo>
                    <a:lnTo>
                      <a:pt x="0" y="44"/>
                    </a:lnTo>
                    <a:lnTo>
                      <a:pt x="0" y="45"/>
                    </a:lnTo>
                    <a:lnTo>
                      <a:pt x="0" y="45"/>
                    </a:lnTo>
                    <a:lnTo>
                      <a:pt x="0" y="45"/>
                    </a:lnTo>
                    <a:lnTo>
                      <a:pt x="0" y="44"/>
                    </a:lnTo>
                    <a:lnTo>
                      <a:pt x="0" y="45"/>
                    </a:lnTo>
                    <a:lnTo>
                      <a:pt x="0" y="45"/>
                    </a:lnTo>
                    <a:lnTo>
                      <a:pt x="0" y="45"/>
                    </a:lnTo>
                    <a:lnTo>
                      <a:pt x="0" y="45"/>
                    </a:lnTo>
                    <a:lnTo>
                      <a:pt x="0" y="45"/>
                    </a:lnTo>
                    <a:lnTo>
                      <a:pt x="0" y="46"/>
                    </a:lnTo>
                    <a:lnTo>
                      <a:pt x="0" y="45"/>
                    </a:lnTo>
                    <a:lnTo>
                      <a:pt x="0" y="45"/>
                    </a:lnTo>
                    <a:lnTo>
                      <a:pt x="0" y="46"/>
                    </a:lnTo>
                    <a:lnTo>
                      <a:pt x="0" y="45"/>
                    </a:lnTo>
                    <a:lnTo>
                      <a:pt x="0" y="45"/>
                    </a:lnTo>
                    <a:lnTo>
                      <a:pt x="0" y="44"/>
                    </a:lnTo>
                    <a:lnTo>
                      <a:pt x="0" y="44"/>
                    </a:lnTo>
                    <a:lnTo>
                      <a:pt x="0" y="45"/>
                    </a:lnTo>
                    <a:lnTo>
                      <a:pt x="0" y="45"/>
                    </a:lnTo>
                    <a:lnTo>
                      <a:pt x="0" y="45"/>
                    </a:lnTo>
                    <a:lnTo>
                      <a:pt x="0" y="45"/>
                    </a:lnTo>
                    <a:lnTo>
                      <a:pt x="0" y="46"/>
                    </a:lnTo>
                    <a:lnTo>
                      <a:pt x="0" y="46"/>
                    </a:lnTo>
                    <a:lnTo>
                      <a:pt x="0" y="46"/>
                    </a:lnTo>
                    <a:lnTo>
                      <a:pt x="0" y="47"/>
                    </a:lnTo>
                    <a:lnTo>
                      <a:pt x="0" y="46"/>
                    </a:lnTo>
                    <a:lnTo>
                      <a:pt x="0" y="46"/>
                    </a:lnTo>
                    <a:lnTo>
                      <a:pt x="0" y="45"/>
                    </a:lnTo>
                    <a:lnTo>
                      <a:pt x="0" y="45"/>
                    </a:lnTo>
                    <a:lnTo>
                      <a:pt x="0" y="46"/>
                    </a:lnTo>
                    <a:lnTo>
                      <a:pt x="0" y="45"/>
                    </a:lnTo>
                    <a:lnTo>
                      <a:pt x="0" y="46"/>
                    </a:lnTo>
                    <a:lnTo>
                      <a:pt x="0" y="45"/>
                    </a:lnTo>
                    <a:lnTo>
                      <a:pt x="0" y="46"/>
                    </a:lnTo>
                    <a:lnTo>
                      <a:pt x="0" y="45"/>
                    </a:lnTo>
                    <a:lnTo>
                      <a:pt x="0" y="45"/>
                    </a:lnTo>
                    <a:lnTo>
                      <a:pt x="0" y="45"/>
                    </a:lnTo>
                    <a:lnTo>
                      <a:pt x="0" y="45"/>
                    </a:lnTo>
                    <a:lnTo>
                      <a:pt x="0" y="46"/>
                    </a:lnTo>
                    <a:lnTo>
                      <a:pt x="0" y="46"/>
                    </a:lnTo>
                    <a:lnTo>
                      <a:pt x="0" y="45"/>
                    </a:lnTo>
                    <a:lnTo>
                      <a:pt x="0" y="46"/>
                    </a:lnTo>
                    <a:lnTo>
                      <a:pt x="0" y="46"/>
                    </a:lnTo>
                    <a:lnTo>
                      <a:pt x="0" y="46"/>
                    </a:lnTo>
                    <a:lnTo>
                      <a:pt x="0" y="46"/>
                    </a:lnTo>
                    <a:lnTo>
                      <a:pt x="0" y="47"/>
                    </a:lnTo>
                    <a:lnTo>
                      <a:pt x="0" y="46"/>
                    </a:lnTo>
                    <a:lnTo>
                      <a:pt x="0" y="47"/>
                    </a:lnTo>
                    <a:lnTo>
                      <a:pt x="0" y="46"/>
                    </a:lnTo>
                    <a:lnTo>
                      <a:pt x="0" y="47"/>
                    </a:lnTo>
                    <a:lnTo>
                      <a:pt x="0" y="47"/>
                    </a:lnTo>
                    <a:lnTo>
                      <a:pt x="0" y="48"/>
                    </a:lnTo>
                    <a:lnTo>
                      <a:pt x="0" y="48"/>
                    </a:lnTo>
                    <a:lnTo>
                      <a:pt x="0" y="48"/>
                    </a:lnTo>
                    <a:lnTo>
                      <a:pt x="0" y="48"/>
                    </a:lnTo>
                    <a:lnTo>
                      <a:pt x="0" y="48"/>
                    </a:lnTo>
                    <a:lnTo>
                      <a:pt x="0" y="47"/>
                    </a:lnTo>
                    <a:lnTo>
                      <a:pt x="0" y="48"/>
                    </a:lnTo>
                    <a:lnTo>
                      <a:pt x="0" y="48"/>
                    </a:lnTo>
                    <a:lnTo>
                      <a:pt x="0" y="48"/>
                    </a:lnTo>
                    <a:lnTo>
                      <a:pt x="0" y="48"/>
                    </a:lnTo>
                    <a:lnTo>
                      <a:pt x="0" y="47"/>
                    </a:lnTo>
                    <a:lnTo>
                      <a:pt x="0" y="47"/>
                    </a:lnTo>
                    <a:lnTo>
                      <a:pt x="0" y="46"/>
                    </a:lnTo>
                    <a:lnTo>
                      <a:pt x="0" y="47"/>
                    </a:lnTo>
                    <a:lnTo>
                      <a:pt x="0" y="46"/>
                    </a:lnTo>
                    <a:lnTo>
                      <a:pt x="0" y="46"/>
                    </a:lnTo>
                    <a:lnTo>
                      <a:pt x="0" y="46"/>
                    </a:lnTo>
                    <a:lnTo>
                      <a:pt x="0" y="46"/>
                    </a:lnTo>
                    <a:lnTo>
                      <a:pt x="0" y="45"/>
                    </a:lnTo>
                    <a:lnTo>
                      <a:pt x="0" y="46"/>
                    </a:lnTo>
                    <a:lnTo>
                      <a:pt x="0" y="45"/>
                    </a:lnTo>
                    <a:lnTo>
                      <a:pt x="0" y="46"/>
                    </a:lnTo>
                    <a:lnTo>
                      <a:pt x="0" y="46"/>
                    </a:lnTo>
                    <a:lnTo>
                      <a:pt x="0" y="45"/>
                    </a:lnTo>
                    <a:lnTo>
                      <a:pt x="0" y="46"/>
                    </a:lnTo>
                    <a:lnTo>
                      <a:pt x="0" y="46"/>
                    </a:lnTo>
                    <a:lnTo>
                      <a:pt x="0" y="46"/>
                    </a:lnTo>
                    <a:lnTo>
                      <a:pt x="0" y="46"/>
                    </a:lnTo>
                    <a:lnTo>
                      <a:pt x="0" y="46"/>
                    </a:lnTo>
                    <a:lnTo>
                      <a:pt x="0" y="47"/>
                    </a:lnTo>
                    <a:lnTo>
                      <a:pt x="0" y="47"/>
                    </a:lnTo>
                    <a:lnTo>
                      <a:pt x="0" y="47"/>
                    </a:lnTo>
                    <a:lnTo>
                      <a:pt x="0" y="48"/>
                    </a:lnTo>
                    <a:lnTo>
                      <a:pt x="0" y="47"/>
                    </a:lnTo>
                    <a:lnTo>
                      <a:pt x="0" y="47"/>
                    </a:lnTo>
                    <a:lnTo>
                      <a:pt x="0" y="47"/>
                    </a:lnTo>
                    <a:lnTo>
                      <a:pt x="0" y="47"/>
                    </a:lnTo>
                    <a:lnTo>
                      <a:pt x="0" y="46"/>
                    </a:lnTo>
                    <a:lnTo>
                      <a:pt x="0" y="45"/>
                    </a:lnTo>
                    <a:lnTo>
                      <a:pt x="0" y="46"/>
                    </a:lnTo>
                    <a:lnTo>
                      <a:pt x="0" y="45"/>
                    </a:lnTo>
                    <a:lnTo>
                      <a:pt x="0" y="44"/>
                    </a:lnTo>
                    <a:lnTo>
                      <a:pt x="0" y="44"/>
                    </a:lnTo>
                    <a:lnTo>
                      <a:pt x="0" y="43"/>
                    </a:lnTo>
                    <a:lnTo>
                      <a:pt x="0" y="43"/>
                    </a:lnTo>
                    <a:lnTo>
                      <a:pt x="0" y="43"/>
                    </a:lnTo>
                    <a:lnTo>
                      <a:pt x="0" y="43"/>
                    </a:lnTo>
                    <a:lnTo>
                      <a:pt x="0" y="42"/>
                    </a:lnTo>
                    <a:lnTo>
                      <a:pt x="0" y="42"/>
                    </a:lnTo>
                    <a:lnTo>
                      <a:pt x="0" y="42"/>
                    </a:lnTo>
                    <a:lnTo>
                      <a:pt x="0" y="42"/>
                    </a:lnTo>
                    <a:lnTo>
                      <a:pt x="0" y="42"/>
                    </a:lnTo>
                    <a:lnTo>
                      <a:pt x="0" y="42"/>
                    </a:lnTo>
                    <a:lnTo>
                      <a:pt x="0" y="42"/>
                    </a:lnTo>
                    <a:lnTo>
                      <a:pt x="0" y="41"/>
                    </a:lnTo>
                    <a:lnTo>
                      <a:pt x="0" y="41"/>
                    </a:lnTo>
                    <a:lnTo>
                      <a:pt x="0" y="41"/>
                    </a:lnTo>
                    <a:lnTo>
                      <a:pt x="0" y="42"/>
                    </a:lnTo>
                    <a:lnTo>
                      <a:pt x="0" y="41"/>
                    </a:lnTo>
                    <a:lnTo>
                      <a:pt x="0" y="42"/>
                    </a:lnTo>
                    <a:lnTo>
                      <a:pt x="0" y="42"/>
                    </a:lnTo>
                    <a:lnTo>
                      <a:pt x="0" y="43"/>
                    </a:lnTo>
                    <a:lnTo>
                      <a:pt x="0" y="43"/>
                    </a:lnTo>
                    <a:lnTo>
                      <a:pt x="0" y="43"/>
                    </a:lnTo>
                    <a:lnTo>
                      <a:pt x="0" y="43"/>
                    </a:lnTo>
                    <a:lnTo>
                      <a:pt x="0" y="43"/>
                    </a:lnTo>
                    <a:lnTo>
                      <a:pt x="0" y="42"/>
                    </a:lnTo>
                    <a:lnTo>
                      <a:pt x="0" y="43"/>
                    </a:lnTo>
                    <a:lnTo>
                      <a:pt x="0" y="42"/>
                    </a:lnTo>
                    <a:lnTo>
                      <a:pt x="0" y="43"/>
                    </a:lnTo>
                    <a:lnTo>
                      <a:pt x="0" y="43"/>
                    </a:lnTo>
                    <a:lnTo>
                      <a:pt x="0" y="43"/>
                    </a:lnTo>
                    <a:lnTo>
                      <a:pt x="0" y="42"/>
                    </a:lnTo>
                    <a:lnTo>
                      <a:pt x="0" y="41"/>
                    </a:lnTo>
                    <a:lnTo>
                      <a:pt x="0" y="40"/>
                    </a:lnTo>
                    <a:lnTo>
                      <a:pt x="0" y="39"/>
                    </a:lnTo>
                    <a:lnTo>
                      <a:pt x="0" y="38"/>
                    </a:lnTo>
                    <a:lnTo>
                      <a:pt x="0" y="38"/>
                    </a:lnTo>
                    <a:lnTo>
                      <a:pt x="0" y="38"/>
                    </a:lnTo>
                    <a:lnTo>
                      <a:pt x="0" y="38"/>
                    </a:lnTo>
                    <a:lnTo>
                      <a:pt x="0" y="38"/>
                    </a:lnTo>
                    <a:lnTo>
                      <a:pt x="0" y="38"/>
                    </a:lnTo>
                    <a:lnTo>
                      <a:pt x="0" y="38"/>
                    </a:lnTo>
                    <a:lnTo>
                      <a:pt x="0" y="39"/>
                    </a:lnTo>
                    <a:lnTo>
                      <a:pt x="0" y="39"/>
                    </a:lnTo>
                    <a:lnTo>
                      <a:pt x="0" y="39"/>
                    </a:lnTo>
                    <a:lnTo>
                      <a:pt x="0" y="39"/>
                    </a:lnTo>
                    <a:lnTo>
                      <a:pt x="0" y="39"/>
                    </a:lnTo>
                    <a:lnTo>
                      <a:pt x="0" y="40"/>
                    </a:lnTo>
                    <a:lnTo>
                      <a:pt x="0" y="40"/>
                    </a:lnTo>
                    <a:lnTo>
                      <a:pt x="0" y="40"/>
                    </a:lnTo>
                    <a:lnTo>
                      <a:pt x="0" y="40"/>
                    </a:lnTo>
                    <a:lnTo>
                      <a:pt x="0" y="39"/>
                    </a:lnTo>
                    <a:lnTo>
                      <a:pt x="0" y="39"/>
                    </a:lnTo>
                    <a:lnTo>
                      <a:pt x="0" y="39"/>
                    </a:lnTo>
                    <a:lnTo>
                      <a:pt x="0" y="39"/>
                    </a:lnTo>
                    <a:lnTo>
                      <a:pt x="0" y="39"/>
                    </a:lnTo>
                    <a:lnTo>
                      <a:pt x="0" y="39"/>
                    </a:lnTo>
                    <a:lnTo>
                      <a:pt x="0" y="40"/>
                    </a:lnTo>
                    <a:lnTo>
                      <a:pt x="0" y="40"/>
                    </a:lnTo>
                    <a:lnTo>
                      <a:pt x="0" y="39"/>
                    </a:lnTo>
                    <a:lnTo>
                      <a:pt x="0" y="40"/>
                    </a:lnTo>
                    <a:lnTo>
                      <a:pt x="0" y="40"/>
                    </a:lnTo>
                    <a:lnTo>
                      <a:pt x="0" y="41"/>
                    </a:lnTo>
                    <a:lnTo>
                      <a:pt x="0" y="40"/>
                    </a:lnTo>
                    <a:lnTo>
                      <a:pt x="0" y="41"/>
                    </a:lnTo>
                    <a:lnTo>
                      <a:pt x="0" y="41"/>
                    </a:lnTo>
                    <a:lnTo>
                      <a:pt x="0" y="41"/>
                    </a:lnTo>
                    <a:lnTo>
                      <a:pt x="0" y="41"/>
                    </a:lnTo>
                    <a:lnTo>
                      <a:pt x="0" y="41"/>
                    </a:lnTo>
                    <a:lnTo>
                      <a:pt x="0" y="42"/>
                    </a:lnTo>
                    <a:lnTo>
                      <a:pt x="0" y="41"/>
                    </a:lnTo>
                    <a:lnTo>
                      <a:pt x="0" y="42"/>
                    </a:lnTo>
                    <a:lnTo>
                      <a:pt x="0" y="41"/>
                    </a:lnTo>
                    <a:lnTo>
                      <a:pt x="0" y="42"/>
                    </a:lnTo>
                    <a:lnTo>
                      <a:pt x="0" y="42"/>
                    </a:lnTo>
                    <a:lnTo>
                      <a:pt x="0" y="42"/>
                    </a:lnTo>
                    <a:lnTo>
                      <a:pt x="0" y="42"/>
                    </a:lnTo>
                    <a:lnTo>
                      <a:pt x="0" y="43"/>
                    </a:lnTo>
                    <a:lnTo>
                      <a:pt x="0" y="44"/>
                    </a:lnTo>
                    <a:lnTo>
                      <a:pt x="0" y="43"/>
                    </a:lnTo>
                    <a:lnTo>
                      <a:pt x="0" y="44"/>
                    </a:lnTo>
                    <a:lnTo>
                      <a:pt x="0" y="44"/>
                    </a:lnTo>
                    <a:lnTo>
                      <a:pt x="0" y="45"/>
                    </a:lnTo>
                    <a:lnTo>
                      <a:pt x="0" y="44"/>
                    </a:lnTo>
                    <a:lnTo>
                      <a:pt x="0" y="44"/>
                    </a:lnTo>
                    <a:lnTo>
                      <a:pt x="0" y="45"/>
                    </a:lnTo>
                    <a:lnTo>
                      <a:pt x="0" y="45"/>
                    </a:lnTo>
                    <a:lnTo>
                      <a:pt x="0" y="45"/>
                    </a:lnTo>
                    <a:lnTo>
                      <a:pt x="0" y="45"/>
                    </a:lnTo>
                    <a:lnTo>
                      <a:pt x="0" y="46"/>
                    </a:lnTo>
                    <a:lnTo>
                      <a:pt x="0" y="46"/>
                    </a:lnTo>
                    <a:lnTo>
                      <a:pt x="0" y="45"/>
                    </a:lnTo>
                    <a:lnTo>
                      <a:pt x="0" y="45"/>
                    </a:lnTo>
                    <a:lnTo>
                      <a:pt x="0" y="44"/>
                    </a:lnTo>
                    <a:lnTo>
                      <a:pt x="0" y="45"/>
                    </a:lnTo>
                    <a:lnTo>
                      <a:pt x="0" y="44"/>
                    </a:lnTo>
                    <a:lnTo>
                      <a:pt x="0" y="45"/>
                    </a:lnTo>
                    <a:lnTo>
                      <a:pt x="0" y="45"/>
                    </a:lnTo>
                    <a:lnTo>
                      <a:pt x="0" y="45"/>
                    </a:lnTo>
                    <a:lnTo>
                      <a:pt x="0" y="45"/>
                    </a:lnTo>
                    <a:lnTo>
                      <a:pt x="0" y="46"/>
                    </a:lnTo>
                    <a:lnTo>
                      <a:pt x="0" y="45"/>
                    </a:lnTo>
                    <a:lnTo>
                      <a:pt x="0" y="45"/>
                    </a:lnTo>
                    <a:lnTo>
                      <a:pt x="0" y="45"/>
                    </a:lnTo>
                    <a:lnTo>
                      <a:pt x="0" y="46"/>
                    </a:lnTo>
                    <a:lnTo>
                      <a:pt x="0" y="46"/>
                    </a:lnTo>
                    <a:lnTo>
                      <a:pt x="0" y="46"/>
                    </a:lnTo>
                    <a:lnTo>
                      <a:pt x="0" y="45"/>
                    </a:lnTo>
                    <a:lnTo>
                      <a:pt x="0" y="46"/>
                    </a:lnTo>
                    <a:lnTo>
                      <a:pt x="0" y="46"/>
                    </a:lnTo>
                    <a:lnTo>
                      <a:pt x="0" y="46"/>
                    </a:lnTo>
                    <a:lnTo>
                      <a:pt x="0" y="46"/>
                    </a:lnTo>
                    <a:lnTo>
                      <a:pt x="0" y="47"/>
                    </a:lnTo>
                    <a:lnTo>
                      <a:pt x="0" y="46"/>
                    </a:lnTo>
                    <a:lnTo>
                      <a:pt x="0" y="47"/>
                    </a:lnTo>
                    <a:lnTo>
                      <a:pt x="0" y="46"/>
                    </a:lnTo>
                    <a:lnTo>
                      <a:pt x="0" y="46"/>
                    </a:lnTo>
                    <a:lnTo>
                      <a:pt x="0" y="46"/>
                    </a:lnTo>
                    <a:lnTo>
                      <a:pt x="0" y="45"/>
                    </a:lnTo>
                    <a:lnTo>
                      <a:pt x="0" y="46"/>
                    </a:lnTo>
                    <a:lnTo>
                      <a:pt x="0" y="46"/>
                    </a:lnTo>
                    <a:lnTo>
                      <a:pt x="0" y="46"/>
                    </a:lnTo>
                    <a:lnTo>
                      <a:pt x="0" y="47"/>
                    </a:lnTo>
                    <a:lnTo>
                      <a:pt x="0" y="46"/>
                    </a:lnTo>
                    <a:lnTo>
                      <a:pt x="0" y="47"/>
                    </a:lnTo>
                    <a:lnTo>
                      <a:pt x="0" y="46"/>
                    </a:lnTo>
                    <a:lnTo>
                      <a:pt x="0" y="47"/>
                    </a:lnTo>
                    <a:lnTo>
                      <a:pt x="0" y="46"/>
                    </a:lnTo>
                    <a:lnTo>
                      <a:pt x="0" y="46"/>
                    </a:lnTo>
                    <a:lnTo>
                      <a:pt x="0" y="46"/>
                    </a:lnTo>
                    <a:lnTo>
                      <a:pt x="0" y="47"/>
                    </a:lnTo>
                    <a:lnTo>
                      <a:pt x="0" y="47"/>
                    </a:lnTo>
                    <a:lnTo>
                      <a:pt x="0" y="47"/>
                    </a:lnTo>
                    <a:lnTo>
                      <a:pt x="0" y="47"/>
                    </a:lnTo>
                    <a:lnTo>
                      <a:pt x="0" y="47"/>
                    </a:lnTo>
                    <a:lnTo>
                      <a:pt x="0" y="47"/>
                    </a:lnTo>
                    <a:lnTo>
                      <a:pt x="0" y="46"/>
                    </a:lnTo>
                    <a:lnTo>
                      <a:pt x="0" y="46"/>
                    </a:lnTo>
                    <a:lnTo>
                      <a:pt x="0" y="46"/>
                    </a:lnTo>
                    <a:lnTo>
                      <a:pt x="0" y="45"/>
                    </a:lnTo>
                    <a:lnTo>
                      <a:pt x="0" y="46"/>
                    </a:lnTo>
                    <a:lnTo>
                      <a:pt x="0" y="45"/>
                    </a:lnTo>
                    <a:lnTo>
                      <a:pt x="0" y="44"/>
                    </a:lnTo>
                    <a:lnTo>
                      <a:pt x="0" y="43"/>
                    </a:lnTo>
                    <a:lnTo>
                      <a:pt x="0" y="43"/>
                    </a:lnTo>
                    <a:lnTo>
                      <a:pt x="0" y="43"/>
                    </a:lnTo>
                    <a:lnTo>
                      <a:pt x="0" y="43"/>
                    </a:lnTo>
                    <a:lnTo>
                      <a:pt x="0" y="43"/>
                    </a:lnTo>
                    <a:lnTo>
                      <a:pt x="0" y="43"/>
                    </a:lnTo>
                    <a:lnTo>
                      <a:pt x="0" y="42"/>
                    </a:lnTo>
                    <a:lnTo>
                      <a:pt x="0" y="43"/>
                    </a:lnTo>
                    <a:lnTo>
                      <a:pt x="0" y="43"/>
                    </a:lnTo>
                    <a:lnTo>
                      <a:pt x="0" y="44"/>
                    </a:lnTo>
                    <a:lnTo>
                      <a:pt x="0" y="44"/>
                    </a:lnTo>
                    <a:lnTo>
                      <a:pt x="0" y="44"/>
                    </a:lnTo>
                    <a:lnTo>
                      <a:pt x="0" y="44"/>
                    </a:lnTo>
                    <a:lnTo>
                      <a:pt x="0" y="45"/>
                    </a:lnTo>
                    <a:lnTo>
                      <a:pt x="0" y="45"/>
                    </a:lnTo>
                    <a:lnTo>
                      <a:pt x="0" y="45"/>
                    </a:lnTo>
                    <a:lnTo>
                      <a:pt x="0" y="46"/>
                    </a:lnTo>
                    <a:lnTo>
                      <a:pt x="0" y="45"/>
                    </a:lnTo>
                    <a:lnTo>
                      <a:pt x="0" y="45"/>
                    </a:lnTo>
                    <a:lnTo>
                      <a:pt x="0" y="45"/>
                    </a:lnTo>
                    <a:lnTo>
                      <a:pt x="0" y="44"/>
                    </a:lnTo>
                    <a:lnTo>
                      <a:pt x="0" y="44"/>
                    </a:lnTo>
                    <a:lnTo>
                      <a:pt x="0" y="44"/>
                    </a:lnTo>
                    <a:lnTo>
                      <a:pt x="0" y="43"/>
                    </a:lnTo>
                    <a:lnTo>
                      <a:pt x="0" y="42"/>
                    </a:lnTo>
                    <a:lnTo>
                      <a:pt x="0" y="43"/>
                    </a:lnTo>
                    <a:lnTo>
                      <a:pt x="0" y="42"/>
                    </a:lnTo>
                    <a:lnTo>
                      <a:pt x="0" y="42"/>
                    </a:lnTo>
                    <a:lnTo>
                      <a:pt x="0" y="43"/>
                    </a:lnTo>
                    <a:lnTo>
                      <a:pt x="0" y="43"/>
                    </a:lnTo>
                    <a:lnTo>
                      <a:pt x="0" y="42"/>
                    </a:lnTo>
                    <a:lnTo>
                      <a:pt x="0" y="42"/>
                    </a:lnTo>
                    <a:lnTo>
                      <a:pt x="0" y="41"/>
                    </a:lnTo>
                    <a:lnTo>
                      <a:pt x="0" y="41"/>
                    </a:lnTo>
                    <a:lnTo>
                      <a:pt x="0" y="40"/>
                    </a:lnTo>
                    <a:lnTo>
                      <a:pt x="0" y="41"/>
                    </a:lnTo>
                    <a:lnTo>
                      <a:pt x="0" y="41"/>
                    </a:lnTo>
                    <a:lnTo>
                      <a:pt x="0" y="41"/>
                    </a:lnTo>
                    <a:lnTo>
                      <a:pt x="0" y="41"/>
                    </a:lnTo>
                    <a:lnTo>
                      <a:pt x="0" y="40"/>
                    </a:lnTo>
                    <a:lnTo>
                      <a:pt x="0" y="41"/>
                    </a:lnTo>
                    <a:lnTo>
                      <a:pt x="0" y="40"/>
                    </a:lnTo>
                    <a:lnTo>
                      <a:pt x="0" y="41"/>
                    </a:lnTo>
                    <a:lnTo>
                      <a:pt x="0" y="40"/>
                    </a:lnTo>
                    <a:lnTo>
                      <a:pt x="0" y="39"/>
                    </a:lnTo>
                    <a:lnTo>
                      <a:pt x="0" y="40"/>
                    </a:lnTo>
                    <a:lnTo>
                      <a:pt x="0" y="40"/>
                    </a:lnTo>
                    <a:lnTo>
                      <a:pt x="0" y="40"/>
                    </a:lnTo>
                    <a:lnTo>
                      <a:pt x="0" y="40"/>
                    </a:lnTo>
                    <a:lnTo>
                      <a:pt x="0" y="40"/>
                    </a:lnTo>
                    <a:lnTo>
                      <a:pt x="0" y="39"/>
                    </a:lnTo>
                    <a:lnTo>
                      <a:pt x="0" y="40"/>
                    </a:lnTo>
                    <a:lnTo>
                      <a:pt x="0" y="39"/>
                    </a:lnTo>
                    <a:lnTo>
                      <a:pt x="0" y="38"/>
                    </a:lnTo>
                    <a:lnTo>
                      <a:pt x="0" y="38"/>
                    </a:lnTo>
                    <a:lnTo>
                      <a:pt x="0" y="38"/>
                    </a:lnTo>
                    <a:lnTo>
                      <a:pt x="0" y="37"/>
                    </a:lnTo>
                    <a:lnTo>
                      <a:pt x="0" y="37"/>
                    </a:lnTo>
                    <a:lnTo>
                      <a:pt x="0" y="36"/>
                    </a:lnTo>
                    <a:lnTo>
                      <a:pt x="0" y="34"/>
                    </a:lnTo>
                    <a:lnTo>
                      <a:pt x="0" y="34"/>
                    </a:lnTo>
                    <a:lnTo>
                      <a:pt x="0" y="34"/>
                    </a:lnTo>
                    <a:lnTo>
                      <a:pt x="0" y="34"/>
                    </a:lnTo>
                    <a:lnTo>
                      <a:pt x="0" y="33"/>
                    </a:lnTo>
                    <a:lnTo>
                      <a:pt x="0" y="32"/>
                    </a:lnTo>
                    <a:lnTo>
                      <a:pt x="0" y="32"/>
                    </a:lnTo>
                    <a:lnTo>
                      <a:pt x="0" y="31"/>
                    </a:lnTo>
                    <a:lnTo>
                      <a:pt x="0" y="31"/>
                    </a:lnTo>
                    <a:lnTo>
                      <a:pt x="0" y="31"/>
                    </a:lnTo>
                    <a:lnTo>
                      <a:pt x="0" y="31"/>
                    </a:lnTo>
                    <a:lnTo>
                      <a:pt x="0" y="31"/>
                    </a:lnTo>
                    <a:lnTo>
                      <a:pt x="0" y="30"/>
                    </a:lnTo>
                    <a:lnTo>
                      <a:pt x="0" y="30"/>
                    </a:lnTo>
                    <a:lnTo>
                      <a:pt x="0" y="30"/>
                    </a:lnTo>
                    <a:lnTo>
                      <a:pt x="0" y="31"/>
                    </a:lnTo>
                    <a:lnTo>
                      <a:pt x="0" y="31"/>
                    </a:lnTo>
                    <a:lnTo>
                      <a:pt x="0" y="30"/>
                    </a:lnTo>
                    <a:lnTo>
                      <a:pt x="0" y="29"/>
                    </a:lnTo>
                    <a:lnTo>
                      <a:pt x="0" y="30"/>
                    </a:lnTo>
                    <a:lnTo>
                      <a:pt x="0" y="30"/>
                    </a:lnTo>
                    <a:lnTo>
                      <a:pt x="0" y="30"/>
                    </a:lnTo>
                    <a:lnTo>
                      <a:pt x="0" y="31"/>
                    </a:lnTo>
                    <a:lnTo>
                      <a:pt x="0" y="31"/>
                    </a:lnTo>
                    <a:lnTo>
                      <a:pt x="0" y="32"/>
                    </a:lnTo>
                    <a:lnTo>
                      <a:pt x="0" y="32"/>
                    </a:lnTo>
                    <a:lnTo>
                      <a:pt x="0" y="32"/>
                    </a:lnTo>
                    <a:lnTo>
                      <a:pt x="0" y="33"/>
                    </a:lnTo>
                    <a:lnTo>
                      <a:pt x="0" y="33"/>
                    </a:lnTo>
                    <a:lnTo>
                      <a:pt x="0" y="33"/>
                    </a:lnTo>
                    <a:lnTo>
                      <a:pt x="0" y="34"/>
                    </a:lnTo>
                    <a:lnTo>
                      <a:pt x="0" y="34"/>
                    </a:lnTo>
                    <a:lnTo>
                      <a:pt x="0" y="34"/>
                    </a:lnTo>
                    <a:lnTo>
                      <a:pt x="0" y="35"/>
                    </a:lnTo>
                    <a:lnTo>
                      <a:pt x="0" y="35"/>
                    </a:lnTo>
                    <a:lnTo>
                      <a:pt x="0" y="35"/>
                    </a:lnTo>
                    <a:lnTo>
                      <a:pt x="0" y="36"/>
                    </a:lnTo>
                    <a:lnTo>
                      <a:pt x="0" y="36"/>
                    </a:lnTo>
                    <a:lnTo>
                      <a:pt x="0" y="35"/>
                    </a:lnTo>
                    <a:lnTo>
                      <a:pt x="0" y="35"/>
                    </a:lnTo>
                    <a:lnTo>
                      <a:pt x="0" y="34"/>
                    </a:lnTo>
                    <a:lnTo>
                      <a:pt x="0" y="34"/>
                    </a:lnTo>
                    <a:lnTo>
                      <a:pt x="0" y="33"/>
                    </a:lnTo>
                    <a:lnTo>
                      <a:pt x="0" y="33"/>
                    </a:lnTo>
                    <a:lnTo>
                      <a:pt x="0" y="32"/>
                    </a:lnTo>
                    <a:lnTo>
                      <a:pt x="0" y="32"/>
                    </a:lnTo>
                    <a:lnTo>
                      <a:pt x="0" y="31"/>
                    </a:lnTo>
                    <a:lnTo>
                      <a:pt x="0" y="32"/>
                    </a:lnTo>
                    <a:lnTo>
                      <a:pt x="0" y="32"/>
                    </a:lnTo>
                    <a:lnTo>
                      <a:pt x="0" y="32"/>
                    </a:lnTo>
                    <a:lnTo>
                      <a:pt x="0" y="33"/>
                    </a:lnTo>
                    <a:lnTo>
                      <a:pt x="0" y="32"/>
                    </a:lnTo>
                    <a:lnTo>
                      <a:pt x="0" y="32"/>
                    </a:lnTo>
                    <a:lnTo>
                      <a:pt x="0" y="32"/>
                    </a:lnTo>
                    <a:lnTo>
                      <a:pt x="0" y="33"/>
                    </a:lnTo>
                    <a:lnTo>
                      <a:pt x="0" y="33"/>
                    </a:lnTo>
                    <a:lnTo>
                      <a:pt x="0" y="34"/>
                    </a:lnTo>
                    <a:lnTo>
                      <a:pt x="0" y="33"/>
                    </a:lnTo>
                    <a:lnTo>
                      <a:pt x="0" y="34"/>
                    </a:lnTo>
                    <a:lnTo>
                      <a:pt x="0" y="33"/>
                    </a:lnTo>
                    <a:lnTo>
                      <a:pt x="0" y="33"/>
                    </a:lnTo>
                    <a:lnTo>
                      <a:pt x="0" y="33"/>
                    </a:lnTo>
                    <a:lnTo>
                      <a:pt x="0" y="31"/>
                    </a:lnTo>
                    <a:lnTo>
                      <a:pt x="0" y="30"/>
                    </a:lnTo>
                    <a:lnTo>
                      <a:pt x="0" y="29"/>
                    </a:lnTo>
                    <a:lnTo>
                      <a:pt x="0" y="30"/>
                    </a:lnTo>
                    <a:lnTo>
                      <a:pt x="0" y="30"/>
                    </a:lnTo>
                    <a:lnTo>
                      <a:pt x="0" y="30"/>
                    </a:lnTo>
                    <a:lnTo>
                      <a:pt x="0" y="29"/>
                    </a:lnTo>
                    <a:lnTo>
                      <a:pt x="0" y="29"/>
                    </a:lnTo>
                    <a:lnTo>
                      <a:pt x="0" y="28"/>
                    </a:lnTo>
                    <a:lnTo>
                      <a:pt x="0" y="28"/>
                    </a:lnTo>
                    <a:lnTo>
                      <a:pt x="0" y="28"/>
                    </a:lnTo>
                    <a:lnTo>
                      <a:pt x="0" y="29"/>
                    </a:lnTo>
                    <a:lnTo>
                      <a:pt x="0" y="30"/>
                    </a:lnTo>
                    <a:lnTo>
                      <a:pt x="0" y="30"/>
                    </a:lnTo>
                    <a:lnTo>
                      <a:pt x="0" y="31"/>
                    </a:lnTo>
                    <a:lnTo>
                      <a:pt x="0" y="31"/>
                    </a:lnTo>
                    <a:lnTo>
                      <a:pt x="0" y="31"/>
                    </a:lnTo>
                    <a:lnTo>
                      <a:pt x="0" y="31"/>
                    </a:lnTo>
                    <a:lnTo>
                      <a:pt x="0" y="31"/>
                    </a:lnTo>
                    <a:lnTo>
                      <a:pt x="0" y="31"/>
                    </a:lnTo>
                    <a:lnTo>
                      <a:pt x="0" y="31"/>
                    </a:lnTo>
                    <a:lnTo>
                      <a:pt x="0" y="31"/>
                    </a:lnTo>
                    <a:lnTo>
                      <a:pt x="0" y="31"/>
                    </a:lnTo>
                    <a:lnTo>
                      <a:pt x="0" y="30"/>
                    </a:lnTo>
                    <a:lnTo>
                      <a:pt x="0" y="31"/>
                    </a:lnTo>
                    <a:lnTo>
                      <a:pt x="0" y="30"/>
                    </a:lnTo>
                    <a:lnTo>
                      <a:pt x="0" y="31"/>
                    </a:lnTo>
                    <a:lnTo>
                      <a:pt x="0" y="30"/>
                    </a:lnTo>
                    <a:lnTo>
                      <a:pt x="0" y="31"/>
                    </a:lnTo>
                    <a:lnTo>
                      <a:pt x="0" y="30"/>
                    </a:lnTo>
                    <a:lnTo>
                      <a:pt x="0" y="30"/>
                    </a:lnTo>
                    <a:lnTo>
                      <a:pt x="0" y="30"/>
                    </a:lnTo>
                    <a:lnTo>
                      <a:pt x="0" y="30"/>
                    </a:lnTo>
                    <a:lnTo>
                      <a:pt x="0" y="30"/>
                    </a:lnTo>
                    <a:lnTo>
                      <a:pt x="0" y="30"/>
                    </a:lnTo>
                    <a:lnTo>
                      <a:pt x="0" y="31"/>
                    </a:lnTo>
                    <a:lnTo>
                      <a:pt x="0" y="31"/>
                    </a:lnTo>
                    <a:lnTo>
                      <a:pt x="0" y="32"/>
                    </a:lnTo>
                    <a:lnTo>
                      <a:pt x="0" y="32"/>
                    </a:lnTo>
                    <a:lnTo>
                      <a:pt x="0" y="33"/>
                    </a:lnTo>
                    <a:lnTo>
                      <a:pt x="0" y="33"/>
                    </a:lnTo>
                    <a:lnTo>
                      <a:pt x="0" y="33"/>
                    </a:lnTo>
                    <a:lnTo>
                      <a:pt x="0" y="33"/>
                    </a:lnTo>
                    <a:lnTo>
                      <a:pt x="0" y="34"/>
                    </a:lnTo>
                    <a:lnTo>
                      <a:pt x="0" y="33"/>
                    </a:lnTo>
                    <a:lnTo>
                      <a:pt x="0" y="34"/>
                    </a:lnTo>
                    <a:lnTo>
                      <a:pt x="0" y="33"/>
                    </a:lnTo>
                    <a:lnTo>
                      <a:pt x="0" y="33"/>
                    </a:lnTo>
                    <a:lnTo>
                      <a:pt x="0" y="33"/>
                    </a:lnTo>
                    <a:lnTo>
                      <a:pt x="0" y="33"/>
                    </a:lnTo>
                    <a:lnTo>
                      <a:pt x="0" y="34"/>
                    </a:lnTo>
                    <a:lnTo>
                      <a:pt x="0" y="33"/>
                    </a:lnTo>
                    <a:lnTo>
                      <a:pt x="0" y="33"/>
                    </a:lnTo>
                    <a:lnTo>
                      <a:pt x="0" y="33"/>
                    </a:lnTo>
                    <a:lnTo>
                      <a:pt x="0" y="32"/>
                    </a:lnTo>
                    <a:lnTo>
                      <a:pt x="0" y="33"/>
                    </a:lnTo>
                    <a:lnTo>
                      <a:pt x="0" y="33"/>
                    </a:lnTo>
                    <a:lnTo>
                      <a:pt x="0" y="33"/>
                    </a:lnTo>
                    <a:lnTo>
                      <a:pt x="0" y="34"/>
                    </a:lnTo>
                    <a:lnTo>
                      <a:pt x="0" y="35"/>
                    </a:lnTo>
                    <a:lnTo>
                      <a:pt x="0" y="35"/>
                    </a:lnTo>
                    <a:lnTo>
                      <a:pt x="0" y="35"/>
                    </a:lnTo>
                    <a:lnTo>
                      <a:pt x="0" y="36"/>
                    </a:lnTo>
                    <a:lnTo>
                      <a:pt x="0" y="36"/>
                    </a:lnTo>
                    <a:lnTo>
                      <a:pt x="0" y="37"/>
                    </a:lnTo>
                    <a:lnTo>
                      <a:pt x="0" y="37"/>
                    </a:lnTo>
                    <a:lnTo>
                      <a:pt x="0" y="37"/>
                    </a:lnTo>
                    <a:lnTo>
                      <a:pt x="0" y="37"/>
                    </a:lnTo>
                    <a:lnTo>
                      <a:pt x="0" y="37"/>
                    </a:lnTo>
                    <a:lnTo>
                      <a:pt x="0" y="38"/>
                    </a:lnTo>
                    <a:lnTo>
                      <a:pt x="0" y="38"/>
                    </a:lnTo>
                    <a:lnTo>
                      <a:pt x="0" y="38"/>
                    </a:lnTo>
                    <a:lnTo>
                      <a:pt x="0" y="38"/>
                    </a:lnTo>
                    <a:lnTo>
                      <a:pt x="0" y="38"/>
                    </a:lnTo>
                    <a:lnTo>
                      <a:pt x="0" y="39"/>
                    </a:lnTo>
                    <a:lnTo>
                      <a:pt x="0" y="39"/>
                    </a:lnTo>
                    <a:lnTo>
                      <a:pt x="0" y="38"/>
                    </a:lnTo>
                    <a:lnTo>
                      <a:pt x="0" y="39"/>
                    </a:lnTo>
                    <a:lnTo>
                      <a:pt x="0" y="39"/>
                    </a:lnTo>
                    <a:lnTo>
                      <a:pt x="0" y="40"/>
                    </a:lnTo>
                    <a:lnTo>
                      <a:pt x="0" y="40"/>
                    </a:lnTo>
                    <a:lnTo>
                      <a:pt x="0" y="40"/>
                    </a:lnTo>
                    <a:lnTo>
                      <a:pt x="0" y="39"/>
                    </a:lnTo>
                    <a:lnTo>
                      <a:pt x="0" y="40"/>
                    </a:lnTo>
                    <a:lnTo>
                      <a:pt x="0" y="40"/>
                    </a:lnTo>
                    <a:lnTo>
                      <a:pt x="0" y="41"/>
                    </a:lnTo>
                    <a:lnTo>
                      <a:pt x="0" y="40"/>
                    </a:lnTo>
                    <a:lnTo>
                      <a:pt x="0" y="41"/>
                    </a:lnTo>
                    <a:lnTo>
                      <a:pt x="0" y="45"/>
                    </a:lnTo>
                    <a:lnTo>
                      <a:pt x="0" y="41"/>
                    </a:lnTo>
                    <a:lnTo>
                      <a:pt x="0" y="39"/>
                    </a:lnTo>
                    <a:lnTo>
                      <a:pt x="0" y="38"/>
                    </a:lnTo>
                    <a:lnTo>
                      <a:pt x="0" y="38"/>
                    </a:lnTo>
                    <a:lnTo>
                      <a:pt x="0" y="38"/>
                    </a:lnTo>
                    <a:lnTo>
                      <a:pt x="0" y="37"/>
                    </a:lnTo>
                    <a:lnTo>
                      <a:pt x="0" y="36"/>
                    </a:lnTo>
                    <a:lnTo>
                      <a:pt x="0" y="35"/>
                    </a:lnTo>
                    <a:lnTo>
                      <a:pt x="0" y="34"/>
                    </a:lnTo>
                    <a:lnTo>
                      <a:pt x="0" y="34"/>
                    </a:lnTo>
                    <a:lnTo>
                      <a:pt x="0" y="34"/>
                    </a:lnTo>
                    <a:lnTo>
                      <a:pt x="0" y="33"/>
                    </a:lnTo>
                    <a:lnTo>
                      <a:pt x="0" y="33"/>
                    </a:lnTo>
                    <a:lnTo>
                      <a:pt x="0" y="32"/>
                    </a:lnTo>
                    <a:lnTo>
                      <a:pt x="0" y="31"/>
                    </a:lnTo>
                    <a:lnTo>
                      <a:pt x="0" y="29"/>
                    </a:lnTo>
                    <a:lnTo>
                      <a:pt x="0" y="28"/>
                    </a:lnTo>
                    <a:lnTo>
                      <a:pt x="0" y="28"/>
                    </a:lnTo>
                    <a:lnTo>
                      <a:pt x="0" y="27"/>
                    </a:lnTo>
                    <a:lnTo>
                      <a:pt x="0" y="26"/>
                    </a:lnTo>
                    <a:lnTo>
                      <a:pt x="0" y="26"/>
                    </a:lnTo>
                    <a:lnTo>
                      <a:pt x="0" y="25"/>
                    </a:lnTo>
                    <a:lnTo>
                      <a:pt x="0" y="24"/>
                    </a:lnTo>
                    <a:lnTo>
                      <a:pt x="0" y="24"/>
                    </a:lnTo>
                    <a:lnTo>
                      <a:pt x="0" y="24"/>
                    </a:lnTo>
                    <a:lnTo>
                      <a:pt x="0" y="23"/>
                    </a:lnTo>
                    <a:lnTo>
                      <a:pt x="0" y="23"/>
                    </a:lnTo>
                    <a:lnTo>
                      <a:pt x="0" y="23"/>
                    </a:lnTo>
                    <a:lnTo>
                      <a:pt x="0" y="22"/>
                    </a:lnTo>
                    <a:lnTo>
                      <a:pt x="0" y="21"/>
                    </a:lnTo>
                    <a:lnTo>
                      <a:pt x="0" y="21"/>
                    </a:lnTo>
                    <a:lnTo>
                      <a:pt x="0" y="20"/>
                    </a:lnTo>
                    <a:lnTo>
                      <a:pt x="0" y="20"/>
                    </a:lnTo>
                    <a:lnTo>
                      <a:pt x="0" y="19"/>
                    </a:lnTo>
                    <a:lnTo>
                      <a:pt x="0" y="19"/>
                    </a:lnTo>
                    <a:lnTo>
                      <a:pt x="0" y="18"/>
                    </a:lnTo>
                    <a:lnTo>
                      <a:pt x="0" y="18"/>
                    </a:lnTo>
                    <a:lnTo>
                      <a:pt x="0" y="18"/>
                    </a:lnTo>
                    <a:lnTo>
                      <a:pt x="0" y="17"/>
                    </a:lnTo>
                    <a:lnTo>
                      <a:pt x="0" y="17"/>
                    </a:lnTo>
                    <a:lnTo>
                      <a:pt x="0" y="17"/>
                    </a:lnTo>
                    <a:lnTo>
                      <a:pt x="0" y="16"/>
                    </a:lnTo>
                    <a:lnTo>
                      <a:pt x="0" y="15"/>
                    </a:lnTo>
                    <a:lnTo>
                      <a:pt x="0" y="15"/>
                    </a:lnTo>
                    <a:lnTo>
                      <a:pt x="0" y="14"/>
                    </a:lnTo>
                    <a:lnTo>
                      <a:pt x="0" y="14"/>
                    </a:lnTo>
                    <a:lnTo>
                      <a:pt x="0" y="13"/>
                    </a:lnTo>
                    <a:lnTo>
                      <a:pt x="0" y="12"/>
                    </a:lnTo>
                    <a:lnTo>
                      <a:pt x="0" y="11"/>
                    </a:lnTo>
                    <a:lnTo>
                      <a:pt x="0" y="11"/>
                    </a:lnTo>
                    <a:lnTo>
                      <a:pt x="0" y="11"/>
                    </a:lnTo>
                    <a:lnTo>
                      <a:pt x="0" y="10"/>
                    </a:lnTo>
                    <a:lnTo>
                      <a:pt x="0" y="10"/>
                    </a:lnTo>
                    <a:lnTo>
                      <a:pt x="0" y="9"/>
                    </a:lnTo>
                    <a:lnTo>
                      <a:pt x="0" y="9"/>
                    </a:lnTo>
                    <a:lnTo>
                      <a:pt x="0" y="9"/>
                    </a:lnTo>
                    <a:lnTo>
                      <a:pt x="0" y="9"/>
                    </a:lnTo>
                    <a:lnTo>
                      <a:pt x="0" y="8"/>
                    </a:lnTo>
                    <a:lnTo>
                      <a:pt x="0" y="7"/>
                    </a:lnTo>
                    <a:lnTo>
                      <a:pt x="0" y="7"/>
                    </a:lnTo>
                    <a:lnTo>
                      <a:pt x="0" y="6"/>
                    </a:lnTo>
                    <a:lnTo>
                      <a:pt x="0" y="6"/>
                    </a:lnTo>
                    <a:lnTo>
                      <a:pt x="0" y="5"/>
                    </a:lnTo>
                    <a:lnTo>
                      <a:pt x="0" y="4"/>
                    </a:lnTo>
                    <a:lnTo>
                      <a:pt x="0" y="4"/>
                    </a:lnTo>
                    <a:lnTo>
                      <a:pt x="0" y="4"/>
                    </a:lnTo>
                    <a:lnTo>
                      <a:pt x="0" y="4"/>
                    </a:lnTo>
                    <a:lnTo>
                      <a:pt x="0" y="4"/>
                    </a:lnTo>
                    <a:lnTo>
                      <a:pt x="0" y="4"/>
                    </a:lnTo>
                    <a:lnTo>
                      <a:pt x="0" y="4"/>
                    </a:lnTo>
                    <a:lnTo>
                      <a:pt x="0" y="3"/>
                    </a:lnTo>
                    <a:lnTo>
                      <a:pt x="0" y="3"/>
                    </a:lnTo>
                    <a:lnTo>
                      <a:pt x="0" y="4"/>
                    </a:lnTo>
                    <a:lnTo>
                      <a:pt x="0" y="4"/>
                    </a:lnTo>
                    <a:lnTo>
                      <a:pt x="0" y="4"/>
                    </a:lnTo>
                    <a:lnTo>
                      <a:pt x="0" y="4"/>
                    </a:lnTo>
                    <a:lnTo>
                      <a:pt x="0" y="4"/>
                    </a:lnTo>
                    <a:lnTo>
                      <a:pt x="0" y="3"/>
                    </a:lnTo>
                    <a:lnTo>
                      <a:pt x="0" y="3"/>
                    </a:lnTo>
                    <a:lnTo>
                      <a:pt x="0" y="3"/>
                    </a:lnTo>
                    <a:lnTo>
                      <a:pt x="0" y="3"/>
                    </a:lnTo>
                    <a:lnTo>
                      <a:pt x="0" y="2"/>
                    </a:lnTo>
                    <a:lnTo>
                      <a:pt x="0" y="2"/>
                    </a:lnTo>
                    <a:lnTo>
                      <a:pt x="0" y="2"/>
                    </a:lnTo>
                    <a:lnTo>
                      <a:pt x="0" y="2"/>
                    </a:lnTo>
                    <a:lnTo>
                      <a:pt x="0" y="2"/>
                    </a:lnTo>
                    <a:lnTo>
                      <a:pt x="0" y="2"/>
                    </a:lnTo>
                    <a:lnTo>
                      <a:pt x="0" y="1"/>
                    </a:lnTo>
                    <a:lnTo>
                      <a:pt x="0" y="2"/>
                    </a:lnTo>
                    <a:lnTo>
                      <a:pt x="0" y="1"/>
                    </a:lnTo>
                    <a:lnTo>
                      <a:pt x="0" y="1"/>
                    </a:lnTo>
                    <a:lnTo>
                      <a:pt x="0" y="1"/>
                    </a:lnTo>
                    <a:lnTo>
                      <a:pt x="0" y="1"/>
                    </a:lnTo>
                    <a:lnTo>
                      <a:pt x="0" y="1"/>
                    </a:lnTo>
                    <a:lnTo>
                      <a:pt x="0" y="0"/>
                    </a:lnTo>
                    <a:lnTo>
                      <a:pt x="0" y="1"/>
                    </a:lnTo>
                    <a:lnTo>
                      <a:pt x="0" y="0"/>
                    </a:lnTo>
                    <a:lnTo>
                      <a:pt x="0" y="1"/>
                    </a:lnTo>
                    <a:lnTo>
                      <a:pt x="0" y="0"/>
                    </a:lnTo>
                    <a:lnTo>
                      <a:pt x="0" y="0"/>
                    </a:lnTo>
                  </a:path>
                </a:pathLst>
              </a:custGeom>
              <a:noFill/>
              <a:ln w="0">
                <a:solidFill>
                  <a:srgbClr val="3366FF"/>
                </a:solidFill>
                <a:prstDash val="solid"/>
                <a:round/>
                <a:headEnd/>
                <a:tailEnd/>
              </a:ln>
            </p:spPr>
            <p:txBody>
              <a:bodyPr/>
              <a:lstStyle/>
              <a:p>
                <a:endParaRPr lang="en-GB"/>
              </a:p>
            </p:txBody>
          </p:sp>
          <p:sp>
            <p:nvSpPr>
              <p:cNvPr id="186101" name="Freeform 757"/>
              <p:cNvSpPr>
                <a:spLocks/>
              </p:cNvSpPr>
              <p:nvPr/>
            </p:nvSpPr>
            <p:spPr bwMode="auto">
              <a:xfrm>
                <a:off x="3222" y="3599"/>
                <a:ext cx="6" cy="96"/>
              </a:xfrm>
              <a:custGeom>
                <a:avLst/>
                <a:gdLst/>
                <a:ahLst/>
                <a:cxnLst>
                  <a:cxn ang="0">
                    <a:pos x="0" y="12"/>
                  </a:cxn>
                  <a:cxn ang="0">
                    <a:pos x="0" y="11"/>
                  </a:cxn>
                  <a:cxn ang="0">
                    <a:pos x="0" y="11"/>
                  </a:cxn>
                  <a:cxn ang="0">
                    <a:pos x="0" y="11"/>
                  </a:cxn>
                  <a:cxn ang="0">
                    <a:pos x="0" y="12"/>
                  </a:cxn>
                  <a:cxn ang="0">
                    <a:pos x="0" y="12"/>
                  </a:cxn>
                  <a:cxn ang="0">
                    <a:pos x="0" y="12"/>
                  </a:cxn>
                  <a:cxn ang="0">
                    <a:pos x="0" y="14"/>
                  </a:cxn>
                  <a:cxn ang="0">
                    <a:pos x="0" y="13"/>
                  </a:cxn>
                  <a:cxn ang="0">
                    <a:pos x="0" y="13"/>
                  </a:cxn>
                  <a:cxn ang="0">
                    <a:pos x="0" y="13"/>
                  </a:cxn>
                  <a:cxn ang="0">
                    <a:pos x="0" y="13"/>
                  </a:cxn>
                  <a:cxn ang="0">
                    <a:pos x="0" y="12"/>
                  </a:cxn>
                  <a:cxn ang="0">
                    <a:pos x="0" y="10"/>
                  </a:cxn>
                  <a:cxn ang="0">
                    <a:pos x="0" y="9"/>
                  </a:cxn>
                  <a:cxn ang="0">
                    <a:pos x="1" y="10"/>
                  </a:cxn>
                  <a:cxn ang="0">
                    <a:pos x="1" y="10"/>
                  </a:cxn>
                  <a:cxn ang="0">
                    <a:pos x="1" y="11"/>
                  </a:cxn>
                  <a:cxn ang="0">
                    <a:pos x="1" y="11"/>
                  </a:cxn>
                  <a:cxn ang="0">
                    <a:pos x="1" y="11"/>
                  </a:cxn>
                  <a:cxn ang="0">
                    <a:pos x="1" y="11"/>
                  </a:cxn>
                  <a:cxn ang="0">
                    <a:pos x="1" y="8"/>
                  </a:cxn>
                  <a:cxn ang="0">
                    <a:pos x="1" y="11"/>
                  </a:cxn>
                  <a:cxn ang="0">
                    <a:pos x="1" y="12"/>
                  </a:cxn>
                  <a:cxn ang="0">
                    <a:pos x="1" y="8"/>
                  </a:cxn>
                  <a:cxn ang="0">
                    <a:pos x="1" y="13"/>
                  </a:cxn>
                  <a:cxn ang="0">
                    <a:pos x="1" y="13"/>
                  </a:cxn>
                  <a:cxn ang="0">
                    <a:pos x="1" y="10"/>
                  </a:cxn>
                  <a:cxn ang="0">
                    <a:pos x="1" y="11"/>
                  </a:cxn>
                  <a:cxn ang="0">
                    <a:pos x="1" y="10"/>
                  </a:cxn>
                  <a:cxn ang="0">
                    <a:pos x="1" y="10"/>
                  </a:cxn>
                  <a:cxn ang="0">
                    <a:pos x="1" y="11"/>
                  </a:cxn>
                  <a:cxn ang="0">
                    <a:pos x="1" y="11"/>
                  </a:cxn>
                  <a:cxn ang="0">
                    <a:pos x="1" y="8"/>
                  </a:cxn>
                  <a:cxn ang="0">
                    <a:pos x="1" y="4"/>
                  </a:cxn>
                  <a:cxn ang="0">
                    <a:pos x="1" y="8"/>
                  </a:cxn>
                  <a:cxn ang="0">
                    <a:pos x="1" y="7"/>
                  </a:cxn>
                  <a:cxn ang="0">
                    <a:pos x="1" y="7"/>
                  </a:cxn>
                  <a:cxn ang="0">
                    <a:pos x="1" y="9"/>
                  </a:cxn>
                  <a:cxn ang="0">
                    <a:pos x="1" y="7"/>
                  </a:cxn>
                  <a:cxn ang="0">
                    <a:pos x="1" y="5"/>
                  </a:cxn>
                  <a:cxn ang="0">
                    <a:pos x="1" y="0"/>
                  </a:cxn>
                  <a:cxn ang="0">
                    <a:pos x="1" y="3"/>
                  </a:cxn>
                  <a:cxn ang="0">
                    <a:pos x="1" y="5"/>
                  </a:cxn>
                  <a:cxn ang="0">
                    <a:pos x="1" y="4"/>
                  </a:cxn>
                  <a:cxn ang="0">
                    <a:pos x="1" y="4"/>
                  </a:cxn>
                  <a:cxn ang="0">
                    <a:pos x="1" y="6"/>
                  </a:cxn>
                  <a:cxn ang="0">
                    <a:pos x="1" y="7"/>
                  </a:cxn>
                  <a:cxn ang="0">
                    <a:pos x="1" y="9"/>
                  </a:cxn>
                  <a:cxn ang="0">
                    <a:pos x="1" y="8"/>
                  </a:cxn>
                  <a:cxn ang="0">
                    <a:pos x="1" y="10"/>
                  </a:cxn>
                  <a:cxn ang="0">
                    <a:pos x="1" y="9"/>
                  </a:cxn>
                  <a:cxn ang="0">
                    <a:pos x="1" y="6"/>
                  </a:cxn>
                  <a:cxn ang="0">
                    <a:pos x="1" y="6"/>
                  </a:cxn>
                  <a:cxn ang="0">
                    <a:pos x="1" y="4"/>
                  </a:cxn>
                  <a:cxn ang="0">
                    <a:pos x="1" y="8"/>
                  </a:cxn>
                  <a:cxn ang="0">
                    <a:pos x="1" y="8"/>
                  </a:cxn>
                  <a:cxn ang="0">
                    <a:pos x="1" y="7"/>
                  </a:cxn>
                  <a:cxn ang="0">
                    <a:pos x="1" y="9"/>
                  </a:cxn>
                  <a:cxn ang="0">
                    <a:pos x="1" y="10"/>
                  </a:cxn>
                  <a:cxn ang="0">
                    <a:pos x="1" y="11"/>
                  </a:cxn>
                  <a:cxn ang="0">
                    <a:pos x="1" y="10"/>
                  </a:cxn>
                  <a:cxn ang="0">
                    <a:pos x="1" y="8"/>
                  </a:cxn>
                </a:cxnLst>
                <a:rect l="0" t="0" r="r" b="b"/>
                <a:pathLst>
                  <a:path w="1" h="16">
                    <a:moveTo>
                      <a:pt x="0" y="16"/>
                    </a:moveTo>
                    <a:lnTo>
                      <a:pt x="0" y="15"/>
                    </a:lnTo>
                    <a:lnTo>
                      <a:pt x="0" y="15"/>
                    </a:lnTo>
                    <a:lnTo>
                      <a:pt x="0" y="15"/>
                    </a:lnTo>
                    <a:lnTo>
                      <a:pt x="0" y="15"/>
                    </a:lnTo>
                    <a:lnTo>
                      <a:pt x="0" y="14"/>
                    </a:lnTo>
                    <a:lnTo>
                      <a:pt x="0" y="14"/>
                    </a:lnTo>
                    <a:lnTo>
                      <a:pt x="0" y="14"/>
                    </a:lnTo>
                    <a:lnTo>
                      <a:pt x="0" y="13"/>
                    </a:lnTo>
                    <a:lnTo>
                      <a:pt x="0" y="12"/>
                    </a:lnTo>
                    <a:lnTo>
                      <a:pt x="0" y="12"/>
                    </a:lnTo>
                    <a:lnTo>
                      <a:pt x="0" y="12"/>
                    </a:lnTo>
                    <a:lnTo>
                      <a:pt x="0" y="11"/>
                    </a:lnTo>
                    <a:lnTo>
                      <a:pt x="0" y="11"/>
                    </a:lnTo>
                    <a:lnTo>
                      <a:pt x="0" y="12"/>
                    </a:lnTo>
                    <a:lnTo>
                      <a:pt x="0" y="11"/>
                    </a:lnTo>
                    <a:lnTo>
                      <a:pt x="0" y="11"/>
                    </a:lnTo>
                    <a:lnTo>
                      <a:pt x="0" y="11"/>
                    </a:lnTo>
                    <a:lnTo>
                      <a:pt x="0" y="11"/>
                    </a:lnTo>
                    <a:lnTo>
                      <a:pt x="0" y="11"/>
                    </a:lnTo>
                    <a:lnTo>
                      <a:pt x="0" y="11"/>
                    </a:lnTo>
                    <a:lnTo>
                      <a:pt x="0" y="11"/>
                    </a:lnTo>
                    <a:lnTo>
                      <a:pt x="0" y="11"/>
                    </a:lnTo>
                    <a:lnTo>
                      <a:pt x="0" y="12"/>
                    </a:lnTo>
                    <a:lnTo>
                      <a:pt x="0" y="11"/>
                    </a:lnTo>
                    <a:lnTo>
                      <a:pt x="0" y="12"/>
                    </a:lnTo>
                    <a:lnTo>
                      <a:pt x="0" y="11"/>
                    </a:lnTo>
                    <a:lnTo>
                      <a:pt x="0" y="12"/>
                    </a:lnTo>
                    <a:lnTo>
                      <a:pt x="0" y="12"/>
                    </a:lnTo>
                    <a:lnTo>
                      <a:pt x="0" y="11"/>
                    </a:lnTo>
                    <a:lnTo>
                      <a:pt x="0" y="11"/>
                    </a:lnTo>
                    <a:lnTo>
                      <a:pt x="0" y="11"/>
                    </a:lnTo>
                    <a:lnTo>
                      <a:pt x="0" y="11"/>
                    </a:lnTo>
                    <a:lnTo>
                      <a:pt x="0" y="11"/>
                    </a:lnTo>
                    <a:lnTo>
                      <a:pt x="0" y="10"/>
                    </a:lnTo>
                    <a:lnTo>
                      <a:pt x="0" y="11"/>
                    </a:lnTo>
                    <a:lnTo>
                      <a:pt x="0" y="10"/>
                    </a:lnTo>
                    <a:lnTo>
                      <a:pt x="0" y="11"/>
                    </a:lnTo>
                    <a:lnTo>
                      <a:pt x="0" y="11"/>
                    </a:lnTo>
                    <a:lnTo>
                      <a:pt x="0" y="11"/>
                    </a:lnTo>
                    <a:lnTo>
                      <a:pt x="0" y="11"/>
                    </a:lnTo>
                    <a:lnTo>
                      <a:pt x="0" y="10"/>
                    </a:lnTo>
                    <a:lnTo>
                      <a:pt x="0" y="9"/>
                    </a:lnTo>
                    <a:lnTo>
                      <a:pt x="0" y="11"/>
                    </a:lnTo>
                    <a:lnTo>
                      <a:pt x="0" y="11"/>
                    </a:lnTo>
                    <a:lnTo>
                      <a:pt x="0" y="11"/>
                    </a:lnTo>
                    <a:lnTo>
                      <a:pt x="0" y="11"/>
                    </a:lnTo>
                    <a:lnTo>
                      <a:pt x="0" y="11"/>
                    </a:lnTo>
                    <a:lnTo>
                      <a:pt x="0" y="11"/>
                    </a:lnTo>
                    <a:lnTo>
                      <a:pt x="0" y="10"/>
                    </a:lnTo>
                    <a:lnTo>
                      <a:pt x="0" y="11"/>
                    </a:lnTo>
                    <a:lnTo>
                      <a:pt x="0" y="11"/>
                    </a:lnTo>
                    <a:lnTo>
                      <a:pt x="0" y="11"/>
                    </a:lnTo>
                    <a:lnTo>
                      <a:pt x="0" y="11"/>
                    </a:lnTo>
                    <a:lnTo>
                      <a:pt x="0" y="12"/>
                    </a:lnTo>
                    <a:lnTo>
                      <a:pt x="0" y="11"/>
                    </a:lnTo>
                    <a:lnTo>
                      <a:pt x="0" y="11"/>
                    </a:lnTo>
                    <a:lnTo>
                      <a:pt x="0" y="11"/>
                    </a:lnTo>
                    <a:lnTo>
                      <a:pt x="0" y="11"/>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1"/>
                    </a:lnTo>
                    <a:lnTo>
                      <a:pt x="0" y="12"/>
                    </a:lnTo>
                    <a:lnTo>
                      <a:pt x="0" y="13"/>
                    </a:lnTo>
                    <a:lnTo>
                      <a:pt x="0" y="12"/>
                    </a:lnTo>
                    <a:lnTo>
                      <a:pt x="0" y="13"/>
                    </a:lnTo>
                    <a:lnTo>
                      <a:pt x="0" y="12"/>
                    </a:lnTo>
                    <a:lnTo>
                      <a:pt x="0" y="13"/>
                    </a:lnTo>
                    <a:lnTo>
                      <a:pt x="0" y="13"/>
                    </a:lnTo>
                    <a:lnTo>
                      <a:pt x="0" y="13"/>
                    </a:lnTo>
                    <a:lnTo>
                      <a:pt x="0" y="13"/>
                    </a:lnTo>
                    <a:lnTo>
                      <a:pt x="0" y="13"/>
                    </a:lnTo>
                    <a:lnTo>
                      <a:pt x="0" y="14"/>
                    </a:lnTo>
                    <a:lnTo>
                      <a:pt x="0" y="14"/>
                    </a:lnTo>
                    <a:lnTo>
                      <a:pt x="0" y="14"/>
                    </a:lnTo>
                    <a:lnTo>
                      <a:pt x="0" y="14"/>
                    </a:lnTo>
                    <a:lnTo>
                      <a:pt x="0" y="13"/>
                    </a:lnTo>
                    <a:lnTo>
                      <a:pt x="0" y="13"/>
                    </a:lnTo>
                    <a:lnTo>
                      <a:pt x="0" y="13"/>
                    </a:lnTo>
                    <a:lnTo>
                      <a:pt x="0" y="13"/>
                    </a:lnTo>
                    <a:lnTo>
                      <a:pt x="0" y="13"/>
                    </a:lnTo>
                    <a:lnTo>
                      <a:pt x="0" y="13"/>
                    </a:lnTo>
                    <a:lnTo>
                      <a:pt x="0" y="13"/>
                    </a:lnTo>
                    <a:lnTo>
                      <a:pt x="0" y="13"/>
                    </a:lnTo>
                    <a:lnTo>
                      <a:pt x="0" y="13"/>
                    </a:lnTo>
                    <a:lnTo>
                      <a:pt x="0" y="13"/>
                    </a:lnTo>
                    <a:lnTo>
                      <a:pt x="0" y="13"/>
                    </a:lnTo>
                    <a:lnTo>
                      <a:pt x="0" y="14"/>
                    </a:lnTo>
                    <a:lnTo>
                      <a:pt x="0" y="13"/>
                    </a:lnTo>
                    <a:lnTo>
                      <a:pt x="0" y="14"/>
                    </a:lnTo>
                    <a:lnTo>
                      <a:pt x="0" y="13"/>
                    </a:lnTo>
                    <a:lnTo>
                      <a:pt x="0" y="12"/>
                    </a:lnTo>
                    <a:lnTo>
                      <a:pt x="0" y="12"/>
                    </a:lnTo>
                    <a:lnTo>
                      <a:pt x="0" y="13"/>
                    </a:lnTo>
                    <a:lnTo>
                      <a:pt x="0" y="12"/>
                    </a:lnTo>
                    <a:lnTo>
                      <a:pt x="0" y="13"/>
                    </a:lnTo>
                    <a:lnTo>
                      <a:pt x="0" y="13"/>
                    </a:lnTo>
                    <a:lnTo>
                      <a:pt x="0" y="12"/>
                    </a:lnTo>
                    <a:lnTo>
                      <a:pt x="0" y="12"/>
                    </a:lnTo>
                    <a:lnTo>
                      <a:pt x="0" y="13"/>
                    </a:lnTo>
                    <a:lnTo>
                      <a:pt x="0" y="13"/>
                    </a:lnTo>
                    <a:lnTo>
                      <a:pt x="0" y="13"/>
                    </a:lnTo>
                    <a:lnTo>
                      <a:pt x="0" y="12"/>
                    </a:lnTo>
                    <a:lnTo>
                      <a:pt x="0" y="12"/>
                    </a:lnTo>
                    <a:lnTo>
                      <a:pt x="0" y="13"/>
                    </a:lnTo>
                    <a:lnTo>
                      <a:pt x="0" y="13"/>
                    </a:lnTo>
                    <a:lnTo>
                      <a:pt x="0" y="13"/>
                    </a:lnTo>
                    <a:lnTo>
                      <a:pt x="0" y="14"/>
                    </a:lnTo>
                    <a:lnTo>
                      <a:pt x="0" y="13"/>
                    </a:lnTo>
                    <a:lnTo>
                      <a:pt x="0" y="13"/>
                    </a:lnTo>
                    <a:lnTo>
                      <a:pt x="0" y="13"/>
                    </a:lnTo>
                    <a:lnTo>
                      <a:pt x="0" y="13"/>
                    </a:lnTo>
                    <a:lnTo>
                      <a:pt x="0" y="13"/>
                    </a:lnTo>
                    <a:lnTo>
                      <a:pt x="0" y="13"/>
                    </a:lnTo>
                    <a:lnTo>
                      <a:pt x="0" y="13"/>
                    </a:lnTo>
                    <a:lnTo>
                      <a:pt x="0" y="12"/>
                    </a:lnTo>
                    <a:lnTo>
                      <a:pt x="0" y="12"/>
                    </a:lnTo>
                    <a:lnTo>
                      <a:pt x="0" y="13"/>
                    </a:lnTo>
                    <a:lnTo>
                      <a:pt x="0" y="13"/>
                    </a:lnTo>
                    <a:lnTo>
                      <a:pt x="0" y="13"/>
                    </a:lnTo>
                    <a:lnTo>
                      <a:pt x="0" y="12"/>
                    </a:lnTo>
                    <a:lnTo>
                      <a:pt x="0" y="12"/>
                    </a:lnTo>
                    <a:lnTo>
                      <a:pt x="0" y="12"/>
                    </a:lnTo>
                    <a:lnTo>
                      <a:pt x="0" y="12"/>
                    </a:lnTo>
                    <a:lnTo>
                      <a:pt x="0" y="12"/>
                    </a:lnTo>
                    <a:lnTo>
                      <a:pt x="0" y="12"/>
                    </a:lnTo>
                    <a:lnTo>
                      <a:pt x="0" y="13"/>
                    </a:lnTo>
                    <a:lnTo>
                      <a:pt x="0" y="12"/>
                    </a:lnTo>
                    <a:lnTo>
                      <a:pt x="0" y="12"/>
                    </a:lnTo>
                    <a:lnTo>
                      <a:pt x="0" y="12"/>
                    </a:lnTo>
                    <a:lnTo>
                      <a:pt x="0" y="11"/>
                    </a:lnTo>
                    <a:lnTo>
                      <a:pt x="0" y="11"/>
                    </a:lnTo>
                    <a:lnTo>
                      <a:pt x="0" y="11"/>
                    </a:lnTo>
                    <a:lnTo>
                      <a:pt x="0" y="11"/>
                    </a:lnTo>
                    <a:lnTo>
                      <a:pt x="0" y="11"/>
                    </a:lnTo>
                    <a:lnTo>
                      <a:pt x="0" y="11"/>
                    </a:lnTo>
                    <a:lnTo>
                      <a:pt x="0" y="11"/>
                    </a:lnTo>
                    <a:lnTo>
                      <a:pt x="0" y="11"/>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10"/>
                    </a:lnTo>
                    <a:lnTo>
                      <a:pt x="0" y="10"/>
                    </a:lnTo>
                    <a:lnTo>
                      <a:pt x="0" y="10"/>
                    </a:lnTo>
                    <a:lnTo>
                      <a:pt x="0" y="11"/>
                    </a:lnTo>
                    <a:lnTo>
                      <a:pt x="0" y="10"/>
                    </a:lnTo>
                    <a:lnTo>
                      <a:pt x="0" y="9"/>
                    </a:lnTo>
                    <a:lnTo>
                      <a:pt x="1" y="10"/>
                    </a:lnTo>
                    <a:lnTo>
                      <a:pt x="1" y="10"/>
                    </a:lnTo>
                    <a:lnTo>
                      <a:pt x="1" y="10"/>
                    </a:lnTo>
                    <a:lnTo>
                      <a:pt x="1" y="10"/>
                    </a:lnTo>
                    <a:lnTo>
                      <a:pt x="1" y="10"/>
                    </a:lnTo>
                    <a:lnTo>
                      <a:pt x="1" y="11"/>
                    </a:lnTo>
                    <a:lnTo>
                      <a:pt x="1" y="11"/>
                    </a:lnTo>
                    <a:lnTo>
                      <a:pt x="1" y="11"/>
                    </a:lnTo>
                    <a:lnTo>
                      <a:pt x="1" y="11"/>
                    </a:lnTo>
                    <a:lnTo>
                      <a:pt x="1" y="10"/>
                    </a:lnTo>
                    <a:lnTo>
                      <a:pt x="1" y="9"/>
                    </a:lnTo>
                    <a:lnTo>
                      <a:pt x="1" y="9"/>
                    </a:lnTo>
                    <a:lnTo>
                      <a:pt x="1" y="10"/>
                    </a:lnTo>
                    <a:lnTo>
                      <a:pt x="1" y="10"/>
                    </a:lnTo>
                    <a:lnTo>
                      <a:pt x="1" y="10"/>
                    </a:lnTo>
                    <a:lnTo>
                      <a:pt x="1" y="10"/>
                    </a:lnTo>
                    <a:lnTo>
                      <a:pt x="1" y="10"/>
                    </a:lnTo>
                    <a:lnTo>
                      <a:pt x="1" y="10"/>
                    </a:lnTo>
                    <a:lnTo>
                      <a:pt x="1" y="10"/>
                    </a:lnTo>
                    <a:lnTo>
                      <a:pt x="1" y="11"/>
                    </a:lnTo>
                    <a:lnTo>
                      <a:pt x="1" y="11"/>
                    </a:lnTo>
                    <a:lnTo>
                      <a:pt x="1" y="11"/>
                    </a:lnTo>
                    <a:lnTo>
                      <a:pt x="1" y="11"/>
                    </a:lnTo>
                    <a:lnTo>
                      <a:pt x="1" y="11"/>
                    </a:lnTo>
                    <a:lnTo>
                      <a:pt x="1" y="12"/>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2"/>
                    </a:lnTo>
                    <a:lnTo>
                      <a:pt x="1" y="11"/>
                    </a:lnTo>
                    <a:lnTo>
                      <a:pt x="1" y="11"/>
                    </a:lnTo>
                    <a:lnTo>
                      <a:pt x="1" y="11"/>
                    </a:lnTo>
                    <a:lnTo>
                      <a:pt x="1" y="11"/>
                    </a:lnTo>
                    <a:lnTo>
                      <a:pt x="1" y="11"/>
                    </a:lnTo>
                    <a:lnTo>
                      <a:pt x="1" y="12"/>
                    </a:lnTo>
                    <a:lnTo>
                      <a:pt x="1" y="12"/>
                    </a:lnTo>
                    <a:lnTo>
                      <a:pt x="1" y="12"/>
                    </a:lnTo>
                    <a:lnTo>
                      <a:pt x="1" y="12"/>
                    </a:lnTo>
                    <a:lnTo>
                      <a:pt x="1" y="11"/>
                    </a:lnTo>
                    <a:lnTo>
                      <a:pt x="1" y="12"/>
                    </a:lnTo>
                    <a:lnTo>
                      <a:pt x="1" y="11"/>
                    </a:lnTo>
                    <a:lnTo>
                      <a:pt x="1" y="11"/>
                    </a:lnTo>
                    <a:lnTo>
                      <a:pt x="1" y="11"/>
                    </a:lnTo>
                    <a:lnTo>
                      <a:pt x="1" y="11"/>
                    </a:lnTo>
                    <a:lnTo>
                      <a:pt x="1" y="11"/>
                    </a:lnTo>
                    <a:lnTo>
                      <a:pt x="1" y="10"/>
                    </a:lnTo>
                    <a:lnTo>
                      <a:pt x="1" y="9"/>
                    </a:lnTo>
                    <a:lnTo>
                      <a:pt x="1" y="9"/>
                    </a:lnTo>
                    <a:lnTo>
                      <a:pt x="1" y="9"/>
                    </a:lnTo>
                    <a:lnTo>
                      <a:pt x="1" y="8"/>
                    </a:lnTo>
                    <a:lnTo>
                      <a:pt x="1" y="8"/>
                    </a:lnTo>
                    <a:lnTo>
                      <a:pt x="1" y="8"/>
                    </a:lnTo>
                    <a:lnTo>
                      <a:pt x="1" y="7"/>
                    </a:lnTo>
                    <a:lnTo>
                      <a:pt x="1" y="8"/>
                    </a:lnTo>
                    <a:lnTo>
                      <a:pt x="1" y="8"/>
                    </a:lnTo>
                    <a:lnTo>
                      <a:pt x="1" y="8"/>
                    </a:lnTo>
                    <a:lnTo>
                      <a:pt x="1" y="8"/>
                    </a:lnTo>
                    <a:lnTo>
                      <a:pt x="1" y="9"/>
                    </a:lnTo>
                    <a:lnTo>
                      <a:pt x="1" y="10"/>
                    </a:lnTo>
                    <a:lnTo>
                      <a:pt x="1" y="11"/>
                    </a:lnTo>
                    <a:lnTo>
                      <a:pt x="1" y="11"/>
                    </a:lnTo>
                    <a:lnTo>
                      <a:pt x="1" y="11"/>
                    </a:lnTo>
                    <a:lnTo>
                      <a:pt x="1" y="11"/>
                    </a:lnTo>
                    <a:lnTo>
                      <a:pt x="1" y="12"/>
                    </a:lnTo>
                    <a:lnTo>
                      <a:pt x="1" y="13"/>
                    </a:lnTo>
                    <a:lnTo>
                      <a:pt x="1" y="13"/>
                    </a:lnTo>
                    <a:lnTo>
                      <a:pt x="1" y="12"/>
                    </a:lnTo>
                    <a:lnTo>
                      <a:pt x="1" y="13"/>
                    </a:lnTo>
                    <a:lnTo>
                      <a:pt x="1" y="12"/>
                    </a:lnTo>
                    <a:lnTo>
                      <a:pt x="1" y="12"/>
                    </a:lnTo>
                    <a:lnTo>
                      <a:pt x="1" y="13"/>
                    </a:lnTo>
                    <a:lnTo>
                      <a:pt x="1" y="13"/>
                    </a:lnTo>
                    <a:lnTo>
                      <a:pt x="1" y="13"/>
                    </a:lnTo>
                    <a:lnTo>
                      <a:pt x="1" y="12"/>
                    </a:lnTo>
                    <a:lnTo>
                      <a:pt x="1" y="12"/>
                    </a:lnTo>
                    <a:lnTo>
                      <a:pt x="1" y="12"/>
                    </a:lnTo>
                    <a:lnTo>
                      <a:pt x="1" y="11"/>
                    </a:lnTo>
                    <a:lnTo>
                      <a:pt x="1" y="11"/>
                    </a:lnTo>
                    <a:lnTo>
                      <a:pt x="1" y="11"/>
                    </a:lnTo>
                    <a:lnTo>
                      <a:pt x="1" y="11"/>
                    </a:lnTo>
                    <a:lnTo>
                      <a:pt x="1" y="9"/>
                    </a:lnTo>
                    <a:lnTo>
                      <a:pt x="1" y="8"/>
                    </a:lnTo>
                    <a:lnTo>
                      <a:pt x="1" y="8"/>
                    </a:lnTo>
                    <a:lnTo>
                      <a:pt x="1" y="8"/>
                    </a:lnTo>
                    <a:lnTo>
                      <a:pt x="1" y="8"/>
                    </a:lnTo>
                    <a:lnTo>
                      <a:pt x="1" y="9"/>
                    </a:lnTo>
                    <a:lnTo>
                      <a:pt x="1" y="9"/>
                    </a:lnTo>
                    <a:lnTo>
                      <a:pt x="1" y="10"/>
                    </a:lnTo>
                    <a:lnTo>
                      <a:pt x="1" y="10"/>
                    </a:lnTo>
                    <a:lnTo>
                      <a:pt x="1" y="11"/>
                    </a:lnTo>
                    <a:lnTo>
                      <a:pt x="1" y="10"/>
                    </a:lnTo>
                    <a:lnTo>
                      <a:pt x="1" y="11"/>
                    </a:lnTo>
                    <a:lnTo>
                      <a:pt x="1" y="11"/>
                    </a:lnTo>
                    <a:lnTo>
                      <a:pt x="1" y="12"/>
                    </a:lnTo>
                    <a:lnTo>
                      <a:pt x="1" y="12"/>
                    </a:lnTo>
                    <a:lnTo>
                      <a:pt x="1" y="13"/>
                    </a:lnTo>
                    <a:lnTo>
                      <a:pt x="1" y="13"/>
                    </a:lnTo>
                    <a:lnTo>
                      <a:pt x="1" y="14"/>
                    </a:lnTo>
                    <a:lnTo>
                      <a:pt x="1" y="13"/>
                    </a:lnTo>
                    <a:lnTo>
                      <a:pt x="1" y="13"/>
                    </a:lnTo>
                    <a:lnTo>
                      <a:pt x="1" y="12"/>
                    </a:lnTo>
                    <a:lnTo>
                      <a:pt x="1" y="13"/>
                    </a:lnTo>
                    <a:lnTo>
                      <a:pt x="1" y="12"/>
                    </a:lnTo>
                    <a:lnTo>
                      <a:pt x="1" y="12"/>
                    </a:lnTo>
                    <a:lnTo>
                      <a:pt x="1" y="12"/>
                    </a:lnTo>
                    <a:lnTo>
                      <a:pt x="1" y="13"/>
                    </a:lnTo>
                    <a:lnTo>
                      <a:pt x="1" y="13"/>
                    </a:lnTo>
                    <a:lnTo>
                      <a:pt x="1" y="12"/>
                    </a:lnTo>
                    <a:lnTo>
                      <a:pt x="1" y="13"/>
                    </a:lnTo>
                    <a:lnTo>
                      <a:pt x="1" y="12"/>
                    </a:lnTo>
                    <a:lnTo>
                      <a:pt x="1" y="13"/>
                    </a:lnTo>
                    <a:lnTo>
                      <a:pt x="1" y="12"/>
                    </a:lnTo>
                    <a:lnTo>
                      <a:pt x="1" y="12"/>
                    </a:lnTo>
                    <a:lnTo>
                      <a:pt x="1" y="11"/>
                    </a:lnTo>
                    <a:lnTo>
                      <a:pt x="1" y="12"/>
                    </a:lnTo>
                    <a:lnTo>
                      <a:pt x="1" y="11"/>
                    </a:lnTo>
                    <a:lnTo>
                      <a:pt x="1" y="10"/>
                    </a:lnTo>
                    <a:lnTo>
                      <a:pt x="1" y="10"/>
                    </a:lnTo>
                    <a:lnTo>
                      <a:pt x="1" y="10"/>
                    </a:lnTo>
                    <a:lnTo>
                      <a:pt x="1" y="11"/>
                    </a:lnTo>
                    <a:lnTo>
                      <a:pt x="1" y="10"/>
                    </a:lnTo>
                    <a:lnTo>
                      <a:pt x="1" y="10"/>
                    </a:lnTo>
                    <a:lnTo>
                      <a:pt x="1" y="10"/>
                    </a:lnTo>
                    <a:lnTo>
                      <a:pt x="1" y="10"/>
                    </a:lnTo>
                    <a:lnTo>
                      <a:pt x="1" y="11"/>
                    </a:lnTo>
                    <a:lnTo>
                      <a:pt x="1" y="10"/>
                    </a:lnTo>
                    <a:lnTo>
                      <a:pt x="1" y="11"/>
                    </a:lnTo>
                    <a:lnTo>
                      <a:pt x="1" y="11"/>
                    </a:lnTo>
                    <a:lnTo>
                      <a:pt x="1" y="11"/>
                    </a:lnTo>
                    <a:lnTo>
                      <a:pt x="1" y="11"/>
                    </a:lnTo>
                    <a:lnTo>
                      <a:pt x="1" y="11"/>
                    </a:lnTo>
                    <a:lnTo>
                      <a:pt x="1" y="11"/>
                    </a:lnTo>
                    <a:lnTo>
                      <a:pt x="1" y="10"/>
                    </a:lnTo>
                    <a:lnTo>
                      <a:pt x="1" y="11"/>
                    </a:lnTo>
                    <a:lnTo>
                      <a:pt x="1" y="11"/>
                    </a:lnTo>
                    <a:lnTo>
                      <a:pt x="1" y="10"/>
                    </a:lnTo>
                    <a:lnTo>
                      <a:pt x="1" y="9"/>
                    </a:lnTo>
                    <a:lnTo>
                      <a:pt x="1" y="9"/>
                    </a:lnTo>
                    <a:lnTo>
                      <a:pt x="1" y="9"/>
                    </a:lnTo>
                    <a:lnTo>
                      <a:pt x="1" y="10"/>
                    </a:lnTo>
                    <a:lnTo>
                      <a:pt x="1" y="9"/>
                    </a:lnTo>
                    <a:lnTo>
                      <a:pt x="1" y="9"/>
                    </a:lnTo>
                    <a:lnTo>
                      <a:pt x="1" y="9"/>
                    </a:lnTo>
                    <a:lnTo>
                      <a:pt x="1" y="10"/>
                    </a:lnTo>
                    <a:lnTo>
                      <a:pt x="1" y="9"/>
                    </a:lnTo>
                    <a:lnTo>
                      <a:pt x="1" y="10"/>
                    </a:lnTo>
                    <a:lnTo>
                      <a:pt x="1" y="9"/>
                    </a:lnTo>
                    <a:lnTo>
                      <a:pt x="1" y="10"/>
                    </a:lnTo>
                    <a:lnTo>
                      <a:pt x="1" y="9"/>
                    </a:lnTo>
                    <a:lnTo>
                      <a:pt x="1" y="9"/>
                    </a:lnTo>
                    <a:lnTo>
                      <a:pt x="1" y="10"/>
                    </a:lnTo>
                    <a:lnTo>
                      <a:pt x="1" y="10"/>
                    </a:lnTo>
                    <a:lnTo>
                      <a:pt x="1" y="11"/>
                    </a:lnTo>
                    <a:lnTo>
                      <a:pt x="1" y="10"/>
                    </a:lnTo>
                    <a:lnTo>
                      <a:pt x="1" y="11"/>
                    </a:lnTo>
                    <a:lnTo>
                      <a:pt x="1" y="10"/>
                    </a:lnTo>
                    <a:lnTo>
                      <a:pt x="1" y="11"/>
                    </a:lnTo>
                    <a:lnTo>
                      <a:pt x="1" y="11"/>
                    </a:lnTo>
                    <a:lnTo>
                      <a:pt x="1" y="11"/>
                    </a:lnTo>
                    <a:lnTo>
                      <a:pt x="1" y="11"/>
                    </a:lnTo>
                    <a:lnTo>
                      <a:pt x="1" y="11"/>
                    </a:lnTo>
                    <a:lnTo>
                      <a:pt x="1" y="11"/>
                    </a:lnTo>
                    <a:lnTo>
                      <a:pt x="1" y="11"/>
                    </a:lnTo>
                    <a:lnTo>
                      <a:pt x="1" y="11"/>
                    </a:lnTo>
                    <a:lnTo>
                      <a:pt x="1" y="12"/>
                    </a:lnTo>
                    <a:lnTo>
                      <a:pt x="1" y="11"/>
                    </a:lnTo>
                    <a:lnTo>
                      <a:pt x="1" y="11"/>
                    </a:lnTo>
                    <a:lnTo>
                      <a:pt x="1" y="11"/>
                    </a:lnTo>
                    <a:lnTo>
                      <a:pt x="1" y="11"/>
                    </a:lnTo>
                    <a:lnTo>
                      <a:pt x="1" y="11"/>
                    </a:lnTo>
                    <a:lnTo>
                      <a:pt x="1" y="11"/>
                    </a:lnTo>
                    <a:lnTo>
                      <a:pt x="1" y="11"/>
                    </a:lnTo>
                    <a:lnTo>
                      <a:pt x="1" y="11"/>
                    </a:lnTo>
                    <a:lnTo>
                      <a:pt x="1" y="11"/>
                    </a:lnTo>
                    <a:lnTo>
                      <a:pt x="1" y="11"/>
                    </a:lnTo>
                    <a:lnTo>
                      <a:pt x="1" y="12"/>
                    </a:lnTo>
                    <a:lnTo>
                      <a:pt x="1" y="11"/>
                    </a:lnTo>
                    <a:lnTo>
                      <a:pt x="1" y="12"/>
                    </a:lnTo>
                    <a:lnTo>
                      <a:pt x="1" y="11"/>
                    </a:lnTo>
                    <a:lnTo>
                      <a:pt x="1" y="10"/>
                    </a:lnTo>
                    <a:lnTo>
                      <a:pt x="1" y="10"/>
                    </a:lnTo>
                    <a:lnTo>
                      <a:pt x="1" y="9"/>
                    </a:lnTo>
                    <a:lnTo>
                      <a:pt x="1" y="8"/>
                    </a:lnTo>
                    <a:lnTo>
                      <a:pt x="1" y="8"/>
                    </a:lnTo>
                    <a:lnTo>
                      <a:pt x="1" y="8"/>
                    </a:lnTo>
                    <a:lnTo>
                      <a:pt x="1" y="8"/>
                    </a:lnTo>
                    <a:lnTo>
                      <a:pt x="1" y="8"/>
                    </a:lnTo>
                    <a:lnTo>
                      <a:pt x="1" y="8"/>
                    </a:lnTo>
                    <a:lnTo>
                      <a:pt x="1" y="7"/>
                    </a:lnTo>
                    <a:lnTo>
                      <a:pt x="1" y="8"/>
                    </a:lnTo>
                    <a:lnTo>
                      <a:pt x="1" y="8"/>
                    </a:lnTo>
                    <a:lnTo>
                      <a:pt x="1" y="7"/>
                    </a:lnTo>
                    <a:lnTo>
                      <a:pt x="1" y="6"/>
                    </a:lnTo>
                    <a:lnTo>
                      <a:pt x="1" y="5"/>
                    </a:lnTo>
                    <a:lnTo>
                      <a:pt x="1" y="4"/>
                    </a:lnTo>
                    <a:lnTo>
                      <a:pt x="1" y="4"/>
                    </a:lnTo>
                    <a:lnTo>
                      <a:pt x="1" y="4"/>
                    </a:lnTo>
                    <a:lnTo>
                      <a:pt x="1" y="5"/>
                    </a:lnTo>
                    <a:lnTo>
                      <a:pt x="1" y="6"/>
                    </a:lnTo>
                    <a:lnTo>
                      <a:pt x="1" y="5"/>
                    </a:lnTo>
                    <a:lnTo>
                      <a:pt x="1" y="6"/>
                    </a:lnTo>
                    <a:lnTo>
                      <a:pt x="1" y="6"/>
                    </a:lnTo>
                    <a:lnTo>
                      <a:pt x="1" y="7"/>
                    </a:lnTo>
                    <a:lnTo>
                      <a:pt x="1" y="7"/>
                    </a:lnTo>
                    <a:lnTo>
                      <a:pt x="1" y="7"/>
                    </a:lnTo>
                    <a:lnTo>
                      <a:pt x="1" y="8"/>
                    </a:lnTo>
                    <a:lnTo>
                      <a:pt x="1" y="7"/>
                    </a:lnTo>
                    <a:lnTo>
                      <a:pt x="1" y="7"/>
                    </a:lnTo>
                    <a:lnTo>
                      <a:pt x="1" y="7"/>
                    </a:lnTo>
                    <a:lnTo>
                      <a:pt x="1" y="7"/>
                    </a:lnTo>
                    <a:lnTo>
                      <a:pt x="1" y="8"/>
                    </a:lnTo>
                    <a:lnTo>
                      <a:pt x="1" y="7"/>
                    </a:lnTo>
                    <a:lnTo>
                      <a:pt x="1" y="9"/>
                    </a:lnTo>
                    <a:lnTo>
                      <a:pt x="1" y="8"/>
                    </a:lnTo>
                    <a:lnTo>
                      <a:pt x="1" y="8"/>
                    </a:lnTo>
                    <a:lnTo>
                      <a:pt x="1" y="8"/>
                    </a:lnTo>
                    <a:lnTo>
                      <a:pt x="1" y="7"/>
                    </a:lnTo>
                    <a:lnTo>
                      <a:pt x="1" y="7"/>
                    </a:lnTo>
                    <a:lnTo>
                      <a:pt x="1" y="7"/>
                    </a:lnTo>
                    <a:lnTo>
                      <a:pt x="1" y="7"/>
                    </a:lnTo>
                    <a:lnTo>
                      <a:pt x="1" y="7"/>
                    </a:lnTo>
                    <a:lnTo>
                      <a:pt x="1" y="7"/>
                    </a:lnTo>
                    <a:lnTo>
                      <a:pt x="1" y="8"/>
                    </a:lnTo>
                    <a:lnTo>
                      <a:pt x="1" y="7"/>
                    </a:lnTo>
                    <a:lnTo>
                      <a:pt x="1" y="7"/>
                    </a:lnTo>
                    <a:lnTo>
                      <a:pt x="1" y="7"/>
                    </a:lnTo>
                    <a:lnTo>
                      <a:pt x="1" y="6"/>
                    </a:lnTo>
                    <a:lnTo>
                      <a:pt x="1" y="7"/>
                    </a:lnTo>
                    <a:lnTo>
                      <a:pt x="1" y="7"/>
                    </a:lnTo>
                    <a:lnTo>
                      <a:pt x="1" y="7"/>
                    </a:lnTo>
                    <a:lnTo>
                      <a:pt x="1" y="7"/>
                    </a:lnTo>
                    <a:lnTo>
                      <a:pt x="1" y="7"/>
                    </a:lnTo>
                    <a:lnTo>
                      <a:pt x="1" y="7"/>
                    </a:lnTo>
                    <a:lnTo>
                      <a:pt x="1" y="7"/>
                    </a:lnTo>
                    <a:lnTo>
                      <a:pt x="1" y="7"/>
                    </a:lnTo>
                    <a:lnTo>
                      <a:pt x="1" y="8"/>
                    </a:lnTo>
                    <a:lnTo>
                      <a:pt x="1" y="7"/>
                    </a:lnTo>
                    <a:lnTo>
                      <a:pt x="1" y="8"/>
                    </a:lnTo>
                    <a:lnTo>
                      <a:pt x="1" y="9"/>
                    </a:lnTo>
                    <a:lnTo>
                      <a:pt x="1" y="8"/>
                    </a:lnTo>
                    <a:lnTo>
                      <a:pt x="1" y="9"/>
                    </a:lnTo>
                    <a:lnTo>
                      <a:pt x="1" y="9"/>
                    </a:lnTo>
                    <a:lnTo>
                      <a:pt x="1" y="10"/>
                    </a:lnTo>
                    <a:lnTo>
                      <a:pt x="1" y="9"/>
                    </a:lnTo>
                    <a:lnTo>
                      <a:pt x="1" y="9"/>
                    </a:lnTo>
                    <a:lnTo>
                      <a:pt x="1" y="9"/>
                    </a:lnTo>
                    <a:lnTo>
                      <a:pt x="1" y="9"/>
                    </a:lnTo>
                    <a:lnTo>
                      <a:pt x="1" y="9"/>
                    </a:lnTo>
                    <a:lnTo>
                      <a:pt x="1" y="8"/>
                    </a:lnTo>
                    <a:lnTo>
                      <a:pt x="1" y="7"/>
                    </a:lnTo>
                    <a:lnTo>
                      <a:pt x="1" y="7"/>
                    </a:lnTo>
                    <a:lnTo>
                      <a:pt x="1" y="7"/>
                    </a:lnTo>
                    <a:lnTo>
                      <a:pt x="1" y="6"/>
                    </a:lnTo>
                    <a:lnTo>
                      <a:pt x="1" y="6"/>
                    </a:lnTo>
                    <a:lnTo>
                      <a:pt x="1" y="5"/>
                    </a:lnTo>
                    <a:lnTo>
                      <a:pt x="1" y="6"/>
                    </a:lnTo>
                    <a:lnTo>
                      <a:pt x="1" y="5"/>
                    </a:lnTo>
                    <a:lnTo>
                      <a:pt x="1" y="5"/>
                    </a:lnTo>
                    <a:lnTo>
                      <a:pt x="1" y="6"/>
                    </a:lnTo>
                    <a:lnTo>
                      <a:pt x="1" y="5"/>
                    </a:lnTo>
                    <a:lnTo>
                      <a:pt x="1" y="5"/>
                    </a:lnTo>
                    <a:lnTo>
                      <a:pt x="1" y="4"/>
                    </a:lnTo>
                    <a:lnTo>
                      <a:pt x="1" y="4"/>
                    </a:lnTo>
                    <a:lnTo>
                      <a:pt x="1" y="4"/>
                    </a:lnTo>
                    <a:lnTo>
                      <a:pt x="1" y="4"/>
                    </a:lnTo>
                    <a:lnTo>
                      <a:pt x="1" y="3"/>
                    </a:lnTo>
                    <a:lnTo>
                      <a:pt x="1" y="3"/>
                    </a:lnTo>
                    <a:lnTo>
                      <a:pt x="1" y="3"/>
                    </a:lnTo>
                    <a:lnTo>
                      <a:pt x="1" y="2"/>
                    </a:lnTo>
                    <a:lnTo>
                      <a:pt x="1" y="1"/>
                    </a:lnTo>
                    <a:lnTo>
                      <a:pt x="1" y="1"/>
                    </a:lnTo>
                    <a:lnTo>
                      <a:pt x="1" y="0"/>
                    </a:lnTo>
                    <a:lnTo>
                      <a:pt x="1" y="1"/>
                    </a:lnTo>
                    <a:lnTo>
                      <a:pt x="1" y="1"/>
                    </a:lnTo>
                    <a:lnTo>
                      <a:pt x="1" y="1"/>
                    </a:lnTo>
                    <a:lnTo>
                      <a:pt x="1" y="1"/>
                    </a:lnTo>
                    <a:lnTo>
                      <a:pt x="1" y="1"/>
                    </a:lnTo>
                    <a:lnTo>
                      <a:pt x="1" y="1"/>
                    </a:lnTo>
                    <a:lnTo>
                      <a:pt x="1" y="2"/>
                    </a:lnTo>
                    <a:lnTo>
                      <a:pt x="1" y="2"/>
                    </a:lnTo>
                    <a:lnTo>
                      <a:pt x="1" y="3"/>
                    </a:lnTo>
                    <a:lnTo>
                      <a:pt x="1" y="3"/>
                    </a:lnTo>
                    <a:lnTo>
                      <a:pt x="1" y="3"/>
                    </a:lnTo>
                    <a:lnTo>
                      <a:pt x="1" y="4"/>
                    </a:lnTo>
                    <a:lnTo>
                      <a:pt x="1" y="3"/>
                    </a:lnTo>
                    <a:lnTo>
                      <a:pt x="1" y="4"/>
                    </a:lnTo>
                    <a:lnTo>
                      <a:pt x="1" y="4"/>
                    </a:lnTo>
                    <a:lnTo>
                      <a:pt x="1" y="5"/>
                    </a:lnTo>
                    <a:lnTo>
                      <a:pt x="1" y="6"/>
                    </a:lnTo>
                    <a:lnTo>
                      <a:pt x="1" y="5"/>
                    </a:lnTo>
                    <a:lnTo>
                      <a:pt x="1" y="5"/>
                    </a:lnTo>
                    <a:lnTo>
                      <a:pt x="1" y="4"/>
                    </a:lnTo>
                    <a:lnTo>
                      <a:pt x="1" y="5"/>
                    </a:lnTo>
                    <a:lnTo>
                      <a:pt x="1" y="5"/>
                    </a:lnTo>
                    <a:lnTo>
                      <a:pt x="1" y="5"/>
                    </a:lnTo>
                    <a:lnTo>
                      <a:pt x="1" y="5"/>
                    </a:lnTo>
                    <a:lnTo>
                      <a:pt x="1" y="4"/>
                    </a:lnTo>
                    <a:lnTo>
                      <a:pt x="1" y="5"/>
                    </a:lnTo>
                    <a:lnTo>
                      <a:pt x="1" y="5"/>
                    </a:lnTo>
                    <a:lnTo>
                      <a:pt x="1" y="6"/>
                    </a:lnTo>
                    <a:lnTo>
                      <a:pt x="1" y="5"/>
                    </a:lnTo>
                    <a:lnTo>
                      <a:pt x="1" y="5"/>
                    </a:lnTo>
                    <a:lnTo>
                      <a:pt x="1" y="4"/>
                    </a:lnTo>
                    <a:lnTo>
                      <a:pt x="1" y="4"/>
                    </a:lnTo>
                    <a:lnTo>
                      <a:pt x="1" y="4"/>
                    </a:lnTo>
                    <a:lnTo>
                      <a:pt x="1" y="5"/>
                    </a:lnTo>
                    <a:lnTo>
                      <a:pt x="1" y="4"/>
                    </a:lnTo>
                    <a:lnTo>
                      <a:pt x="1" y="4"/>
                    </a:lnTo>
                    <a:lnTo>
                      <a:pt x="1" y="3"/>
                    </a:lnTo>
                    <a:lnTo>
                      <a:pt x="1" y="3"/>
                    </a:lnTo>
                    <a:lnTo>
                      <a:pt x="1" y="3"/>
                    </a:lnTo>
                    <a:lnTo>
                      <a:pt x="1" y="3"/>
                    </a:lnTo>
                    <a:lnTo>
                      <a:pt x="1" y="3"/>
                    </a:lnTo>
                    <a:lnTo>
                      <a:pt x="1" y="3"/>
                    </a:lnTo>
                    <a:lnTo>
                      <a:pt x="1" y="3"/>
                    </a:lnTo>
                    <a:lnTo>
                      <a:pt x="1" y="4"/>
                    </a:lnTo>
                    <a:lnTo>
                      <a:pt x="1" y="4"/>
                    </a:lnTo>
                    <a:lnTo>
                      <a:pt x="1" y="4"/>
                    </a:lnTo>
                    <a:lnTo>
                      <a:pt x="1" y="3"/>
                    </a:lnTo>
                    <a:lnTo>
                      <a:pt x="1" y="4"/>
                    </a:lnTo>
                    <a:lnTo>
                      <a:pt x="1" y="3"/>
                    </a:lnTo>
                    <a:lnTo>
                      <a:pt x="1" y="4"/>
                    </a:lnTo>
                    <a:lnTo>
                      <a:pt x="1" y="5"/>
                    </a:lnTo>
                    <a:lnTo>
                      <a:pt x="1" y="6"/>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7"/>
                    </a:lnTo>
                    <a:lnTo>
                      <a:pt x="1" y="7"/>
                    </a:lnTo>
                    <a:lnTo>
                      <a:pt x="1" y="7"/>
                    </a:lnTo>
                    <a:lnTo>
                      <a:pt x="1" y="8"/>
                    </a:lnTo>
                    <a:lnTo>
                      <a:pt x="1" y="9"/>
                    </a:lnTo>
                    <a:lnTo>
                      <a:pt x="1" y="8"/>
                    </a:lnTo>
                    <a:lnTo>
                      <a:pt x="1" y="8"/>
                    </a:lnTo>
                    <a:lnTo>
                      <a:pt x="1" y="7"/>
                    </a:lnTo>
                    <a:lnTo>
                      <a:pt x="1" y="8"/>
                    </a:lnTo>
                    <a:lnTo>
                      <a:pt x="1" y="8"/>
                    </a:lnTo>
                    <a:lnTo>
                      <a:pt x="1" y="8"/>
                    </a:lnTo>
                    <a:lnTo>
                      <a:pt x="1" y="9"/>
                    </a:lnTo>
                    <a:lnTo>
                      <a:pt x="1" y="9"/>
                    </a:lnTo>
                    <a:lnTo>
                      <a:pt x="1" y="8"/>
                    </a:lnTo>
                    <a:lnTo>
                      <a:pt x="1" y="9"/>
                    </a:lnTo>
                    <a:lnTo>
                      <a:pt x="1" y="8"/>
                    </a:lnTo>
                    <a:lnTo>
                      <a:pt x="1" y="9"/>
                    </a:lnTo>
                    <a:lnTo>
                      <a:pt x="1" y="9"/>
                    </a:lnTo>
                    <a:lnTo>
                      <a:pt x="1" y="9"/>
                    </a:lnTo>
                    <a:lnTo>
                      <a:pt x="1" y="9"/>
                    </a:lnTo>
                    <a:lnTo>
                      <a:pt x="1" y="8"/>
                    </a:lnTo>
                    <a:lnTo>
                      <a:pt x="1" y="8"/>
                    </a:lnTo>
                    <a:lnTo>
                      <a:pt x="1" y="8"/>
                    </a:lnTo>
                    <a:lnTo>
                      <a:pt x="1" y="8"/>
                    </a:lnTo>
                    <a:lnTo>
                      <a:pt x="1" y="7"/>
                    </a:lnTo>
                    <a:lnTo>
                      <a:pt x="1" y="8"/>
                    </a:lnTo>
                    <a:lnTo>
                      <a:pt x="1" y="8"/>
                    </a:lnTo>
                    <a:lnTo>
                      <a:pt x="1" y="8"/>
                    </a:lnTo>
                    <a:lnTo>
                      <a:pt x="1" y="8"/>
                    </a:lnTo>
                    <a:lnTo>
                      <a:pt x="1" y="9"/>
                    </a:lnTo>
                    <a:lnTo>
                      <a:pt x="1" y="9"/>
                    </a:lnTo>
                    <a:lnTo>
                      <a:pt x="1" y="9"/>
                    </a:lnTo>
                    <a:lnTo>
                      <a:pt x="1" y="9"/>
                    </a:lnTo>
                    <a:lnTo>
                      <a:pt x="1" y="10"/>
                    </a:lnTo>
                    <a:lnTo>
                      <a:pt x="1" y="10"/>
                    </a:lnTo>
                    <a:lnTo>
                      <a:pt x="1" y="10"/>
                    </a:lnTo>
                    <a:lnTo>
                      <a:pt x="1" y="11"/>
                    </a:lnTo>
                    <a:lnTo>
                      <a:pt x="1" y="10"/>
                    </a:lnTo>
                    <a:lnTo>
                      <a:pt x="1" y="11"/>
                    </a:lnTo>
                    <a:lnTo>
                      <a:pt x="1" y="10"/>
                    </a:lnTo>
                    <a:lnTo>
                      <a:pt x="1" y="10"/>
                    </a:lnTo>
                    <a:lnTo>
                      <a:pt x="1" y="9"/>
                    </a:lnTo>
                    <a:lnTo>
                      <a:pt x="1" y="10"/>
                    </a:lnTo>
                    <a:lnTo>
                      <a:pt x="1" y="10"/>
                    </a:lnTo>
                    <a:lnTo>
                      <a:pt x="1" y="9"/>
                    </a:lnTo>
                    <a:lnTo>
                      <a:pt x="1" y="9"/>
                    </a:lnTo>
                    <a:lnTo>
                      <a:pt x="1" y="8"/>
                    </a:lnTo>
                    <a:lnTo>
                      <a:pt x="1" y="8"/>
                    </a:lnTo>
                    <a:lnTo>
                      <a:pt x="1" y="7"/>
                    </a:lnTo>
                    <a:lnTo>
                      <a:pt x="1" y="7"/>
                    </a:lnTo>
                    <a:lnTo>
                      <a:pt x="1" y="7"/>
                    </a:lnTo>
                    <a:lnTo>
                      <a:pt x="1" y="6"/>
                    </a:lnTo>
                    <a:lnTo>
                      <a:pt x="1" y="6"/>
                    </a:lnTo>
                    <a:lnTo>
                      <a:pt x="1" y="6"/>
                    </a:lnTo>
                    <a:lnTo>
                      <a:pt x="1" y="6"/>
                    </a:lnTo>
                    <a:lnTo>
                      <a:pt x="1" y="7"/>
                    </a:lnTo>
                    <a:lnTo>
                      <a:pt x="1" y="6"/>
                    </a:lnTo>
                    <a:lnTo>
                      <a:pt x="1" y="7"/>
                    </a:lnTo>
                    <a:lnTo>
                      <a:pt x="1" y="6"/>
                    </a:lnTo>
                    <a:lnTo>
                      <a:pt x="1" y="6"/>
                    </a:lnTo>
                    <a:lnTo>
                      <a:pt x="1" y="5"/>
                    </a:lnTo>
                    <a:lnTo>
                      <a:pt x="1" y="5"/>
                    </a:lnTo>
                    <a:lnTo>
                      <a:pt x="1" y="5"/>
                    </a:lnTo>
                    <a:lnTo>
                      <a:pt x="1" y="5"/>
                    </a:lnTo>
                    <a:lnTo>
                      <a:pt x="1" y="5"/>
                    </a:lnTo>
                    <a:lnTo>
                      <a:pt x="1" y="5"/>
                    </a:lnTo>
                    <a:lnTo>
                      <a:pt x="1" y="6"/>
                    </a:lnTo>
                    <a:lnTo>
                      <a:pt x="1" y="6"/>
                    </a:lnTo>
                    <a:lnTo>
                      <a:pt x="1" y="6"/>
                    </a:lnTo>
                    <a:lnTo>
                      <a:pt x="1" y="6"/>
                    </a:lnTo>
                    <a:lnTo>
                      <a:pt x="1" y="6"/>
                    </a:lnTo>
                    <a:lnTo>
                      <a:pt x="1" y="6"/>
                    </a:lnTo>
                    <a:lnTo>
                      <a:pt x="1" y="5"/>
                    </a:lnTo>
                    <a:lnTo>
                      <a:pt x="1" y="6"/>
                    </a:lnTo>
                    <a:lnTo>
                      <a:pt x="1" y="5"/>
                    </a:lnTo>
                    <a:lnTo>
                      <a:pt x="1" y="6"/>
                    </a:lnTo>
                    <a:lnTo>
                      <a:pt x="1" y="5"/>
                    </a:lnTo>
                    <a:lnTo>
                      <a:pt x="1" y="6"/>
                    </a:lnTo>
                    <a:lnTo>
                      <a:pt x="1" y="4"/>
                    </a:lnTo>
                    <a:lnTo>
                      <a:pt x="1" y="5"/>
                    </a:lnTo>
                    <a:lnTo>
                      <a:pt x="1" y="5"/>
                    </a:lnTo>
                    <a:lnTo>
                      <a:pt x="1" y="6"/>
                    </a:lnTo>
                    <a:lnTo>
                      <a:pt x="1" y="6"/>
                    </a:lnTo>
                    <a:lnTo>
                      <a:pt x="1" y="6"/>
                    </a:lnTo>
                    <a:lnTo>
                      <a:pt x="1" y="6"/>
                    </a:lnTo>
                    <a:lnTo>
                      <a:pt x="1" y="7"/>
                    </a:lnTo>
                    <a:lnTo>
                      <a:pt x="1" y="8"/>
                    </a:lnTo>
                    <a:lnTo>
                      <a:pt x="1" y="8"/>
                    </a:lnTo>
                    <a:lnTo>
                      <a:pt x="1" y="8"/>
                    </a:lnTo>
                    <a:lnTo>
                      <a:pt x="1" y="8"/>
                    </a:lnTo>
                    <a:lnTo>
                      <a:pt x="1" y="8"/>
                    </a:lnTo>
                    <a:lnTo>
                      <a:pt x="1" y="8"/>
                    </a:lnTo>
                    <a:lnTo>
                      <a:pt x="1" y="8"/>
                    </a:lnTo>
                    <a:lnTo>
                      <a:pt x="1" y="8"/>
                    </a:lnTo>
                    <a:lnTo>
                      <a:pt x="1" y="7"/>
                    </a:lnTo>
                    <a:lnTo>
                      <a:pt x="1" y="7"/>
                    </a:lnTo>
                    <a:lnTo>
                      <a:pt x="1" y="8"/>
                    </a:lnTo>
                    <a:lnTo>
                      <a:pt x="1" y="7"/>
                    </a:lnTo>
                    <a:lnTo>
                      <a:pt x="1" y="7"/>
                    </a:lnTo>
                    <a:lnTo>
                      <a:pt x="1" y="7"/>
                    </a:lnTo>
                    <a:lnTo>
                      <a:pt x="1" y="8"/>
                    </a:lnTo>
                    <a:lnTo>
                      <a:pt x="1" y="7"/>
                    </a:lnTo>
                    <a:lnTo>
                      <a:pt x="1" y="7"/>
                    </a:lnTo>
                    <a:lnTo>
                      <a:pt x="1" y="8"/>
                    </a:lnTo>
                    <a:lnTo>
                      <a:pt x="1" y="7"/>
                    </a:lnTo>
                    <a:lnTo>
                      <a:pt x="1" y="8"/>
                    </a:lnTo>
                    <a:lnTo>
                      <a:pt x="1" y="7"/>
                    </a:lnTo>
                    <a:lnTo>
                      <a:pt x="1" y="7"/>
                    </a:lnTo>
                    <a:lnTo>
                      <a:pt x="1" y="8"/>
                    </a:lnTo>
                    <a:lnTo>
                      <a:pt x="1" y="7"/>
                    </a:lnTo>
                    <a:lnTo>
                      <a:pt x="1" y="8"/>
                    </a:lnTo>
                    <a:lnTo>
                      <a:pt x="1" y="7"/>
                    </a:lnTo>
                    <a:lnTo>
                      <a:pt x="1" y="7"/>
                    </a:lnTo>
                    <a:lnTo>
                      <a:pt x="1" y="8"/>
                    </a:lnTo>
                    <a:lnTo>
                      <a:pt x="1" y="8"/>
                    </a:lnTo>
                    <a:lnTo>
                      <a:pt x="1" y="8"/>
                    </a:lnTo>
                    <a:lnTo>
                      <a:pt x="1" y="8"/>
                    </a:lnTo>
                    <a:lnTo>
                      <a:pt x="1" y="8"/>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8"/>
                    </a:lnTo>
                    <a:lnTo>
                      <a:pt x="1" y="9"/>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1"/>
                    </a:lnTo>
                    <a:lnTo>
                      <a:pt x="1" y="11"/>
                    </a:lnTo>
                    <a:lnTo>
                      <a:pt x="1" y="11"/>
                    </a:lnTo>
                    <a:lnTo>
                      <a:pt x="1" y="10"/>
                    </a:lnTo>
                    <a:lnTo>
                      <a:pt x="1" y="9"/>
                    </a:lnTo>
                    <a:lnTo>
                      <a:pt x="1" y="10"/>
                    </a:lnTo>
                    <a:lnTo>
                      <a:pt x="1" y="9"/>
                    </a:lnTo>
                    <a:lnTo>
                      <a:pt x="1" y="10"/>
                    </a:lnTo>
                    <a:lnTo>
                      <a:pt x="1" y="9"/>
                    </a:lnTo>
                    <a:lnTo>
                      <a:pt x="1" y="10"/>
                    </a:lnTo>
                    <a:lnTo>
                      <a:pt x="1" y="10"/>
                    </a:lnTo>
                    <a:lnTo>
                      <a:pt x="1" y="10"/>
                    </a:lnTo>
                    <a:lnTo>
                      <a:pt x="1" y="9"/>
                    </a:lnTo>
                    <a:lnTo>
                      <a:pt x="1" y="9"/>
                    </a:lnTo>
                    <a:lnTo>
                      <a:pt x="1" y="9"/>
                    </a:lnTo>
                    <a:lnTo>
                      <a:pt x="1" y="9"/>
                    </a:lnTo>
                    <a:lnTo>
                      <a:pt x="1" y="8"/>
                    </a:lnTo>
                    <a:lnTo>
                      <a:pt x="1" y="9"/>
                    </a:lnTo>
                    <a:lnTo>
                      <a:pt x="1" y="8"/>
                    </a:lnTo>
                    <a:lnTo>
                      <a:pt x="1" y="9"/>
                    </a:lnTo>
                    <a:lnTo>
                      <a:pt x="1" y="7"/>
                    </a:lnTo>
                    <a:lnTo>
                      <a:pt x="1" y="8"/>
                    </a:lnTo>
                    <a:lnTo>
                      <a:pt x="1" y="7"/>
                    </a:lnTo>
                    <a:lnTo>
                      <a:pt x="1" y="8"/>
                    </a:lnTo>
                    <a:lnTo>
                      <a:pt x="1" y="7"/>
                    </a:lnTo>
                    <a:lnTo>
                      <a:pt x="1" y="8"/>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6102" name="Freeform 758"/>
              <p:cNvSpPr>
                <a:spLocks/>
              </p:cNvSpPr>
              <p:nvPr/>
            </p:nvSpPr>
            <p:spPr bwMode="auto">
              <a:xfrm>
                <a:off x="3228" y="3581"/>
                <a:ext cx="1" cy="72"/>
              </a:xfrm>
              <a:custGeom>
                <a:avLst/>
                <a:gdLst/>
                <a:ahLst/>
                <a:cxnLst>
                  <a:cxn ang="0">
                    <a:pos x="0" y="8"/>
                  </a:cxn>
                  <a:cxn ang="0">
                    <a:pos x="0" y="9"/>
                  </a:cxn>
                  <a:cxn ang="0">
                    <a:pos x="0" y="11"/>
                  </a:cxn>
                  <a:cxn ang="0">
                    <a:pos x="0" y="12"/>
                  </a:cxn>
                  <a:cxn ang="0">
                    <a:pos x="0" y="9"/>
                  </a:cxn>
                  <a:cxn ang="0">
                    <a:pos x="0" y="8"/>
                  </a:cxn>
                  <a:cxn ang="0">
                    <a:pos x="0" y="6"/>
                  </a:cxn>
                  <a:cxn ang="0">
                    <a:pos x="0" y="7"/>
                  </a:cxn>
                  <a:cxn ang="0">
                    <a:pos x="0" y="9"/>
                  </a:cxn>
                  <a:cxn ang="0">
                    <a:pos x="0" y="8"/>
                  </a:cxn>
                  <a:cxn ang="0">
                    <a:pos x="0" y="4"/>
                  </a:cxn>
                  <a:cxn ang="0">
                    <a:pos x="0" y="5"/>
                  </a:cxn>
                  <a:cxn ang="0">
                    <a:pos x="0" y="3"/>
                  </a:cxn>
                  <a:cxn ang="0">
                    <a:pos x="0" y="2"/>
                  </a:cxn>
                  <a:cxn ang="0">
                    <a:pos x="0" y="5"/>
                  </a:cxn>
                  <a:cxn ang="0">
                    <a:pos x="0" y="4"/>
                  </a:cxn>
                  <a:cxn ang="0">
                    <a:pos x="0" y="3"/>
                  </a:cxn>
                  <a:cxn ang="0">
                    <a:pos x="0" y="4"/>
                  </a:cxn>
                  <a:cxn ang="0">
                    <a:pos x="0" y="6"/>
                  </a:cxn>
                  <a:cxn ang="0">
                    <a:pos x="0" y="5"/>
                  </a:cxn>
                  <a:cxn ang="0">
                    <a:pos x="0" y="7"/>
                  </a:cxn>
                  <a:cxn ang="0">
                    <a:pos x="0" y="4"/>
                  </a:cxn>
                  <a:cxn ang="0">
                    <a:pos x="0" y="5"/>
                  </a:cxn>
                  <a:cxn ang="0">
                    <a:pos x="0" y="2"/>
                  </a:cxn>
                  <a:cxn ang="0">
                    <a:pos x="0" y="3"/>
                  </a:cxn>
                  <a:cxn ang="0">
                    <a:pos x="0" y="6"/>
                  </a:cxn>
                  <a:cxn ang="0">
                    <a:pos x="0" y="6"/>
                  </a:cxn>
                  <a:cxn ang="0">
                    <a:pos x="0" y="7"/>
                  </a:cxn>
                  <a:cxn ang="0">
                    <a:pos x="0" y="7"/>
                  </a:cxn>
                  <a:cxn ang="0">
                    <a:pos x="0" y="8"/>
                  </a:cxn>
                  <a:cxn ang="0">
                    <a:pos x="0" y="8"/>
                  </a:cxn>
                  <a:cxn ang="0">
                    <a:pos x="0" y="8"/>
                  </a:cxn>
                  <a:cxn ang="0">
                    <a:pos x="0" y="9"/>
                  </a:cxn>
                  <a:cxn ang="0">
                    <a:pos x="0" y="7"/>
                  </a:cxn>
                  <a:cxn ang="0">
                    <a:pos x="0" y="6"/>
                  </a:cxn>
                  <a:cxn ang="0">
                    <a:pos x="0" y="6"/>
                  </a:cxn>
                  <a:cxn ang="0">
                    <a:pos x="0" y="4"/>
                  </a:cxn>
                  <a:cxn ang="0">
                    <a:pos x="0" y="8"/>
                  </a:cxn>
                  <a:cxn ang="0">
                    <a:pos x="0" y="9"/>
                  </a:cxn>
                  <a:cxn ang="0">
                    <a:pos x="0" y="11"/>
                  </a:cxn>
                  <a:cxn ang="0">
                    <a:pos x="0" y="10"/>
                  </a:cxn>
                  <a:cxn ang="0">
                    <a:pos x="0" y="9"/>
                  </a:cxn>
                  <a:cxn ang="0">
                    <a:pos x="0" y="10"/>
                  </a:cxn>
                  <a:cxn ang="0">
                    <a:pos x="0" y="10"/>
                  </a:cxn>
                  <a:cxn ang="0">
                    <a:pos x="0" y="11"/>
                  </a:cxn>
                  <a:cxn ang="0">
                    <a:pos x="0" y="8"/>
                  </a:cxn>
                  <a:cxn ang="0">
                    <a:pos x="0" y="8"/>
                  </a:cxn>
                  <a:cxn ang="0">
                    <a:pos x="0" y="11"/>
                  </a:cxn>
                  <a:cxn ang="0">
                    <a:pos x="0" y="11"/>
                  </a:cxn>
                  <a:cxn ang="0">
                    <a:pos x="0" y="8"/>
                  </a:cxn>
                  <a:cxn ang="0">
                    <a:pos x="0" y="10"/>
                  </a:cxn>
                  <a:cxn ang="0">
                    <a:pos x="0" y="12"/>
                  </a:cxn>
                  <a:cxn ang="0">
                    <a:pos x="0" y="10"/>
                  </a:cxn>
                  <a:cxn ang="0">
                    <a:pos x="0" y="10"/>
                  </a:cxn>
                  <a:cxn ang="0">
                    <a:pos x="0" y="6"/>
                  </a:cxn>
                  <a:cxn ang="0">
                    <a:pos x="0" y="8"/>
                  </a:cxn>
                  <a:cxn ang="0">
                    <a:pos x="0" y="7"/>
                  </a:cxn>
                  <a:cxn ang="0">
                    <a:pos x="0" y="4"/>
                  </a:cxn>
                  <a:cxn ang="0">
                    <a:pos x="0" y="6"/>
                  </a:cxn>
                  <a:cxn ang="0">
                    <a:pos x="0" y="5"/>
                  </a:cxn>
                  <a:cxn ang="0">
                    <a:pos x="0" y="6"/>
                  </a:cxn>
                  <a:cxn ang="0">
                    <a:pos x="0" y="7"/>
                  </a:cxn>
                  <a:cxn ang="0">
                    <a:pos x="0" y="6"/>
                  </a:cxn>
                </a:cxnLst>
                <a:rect l="0" t="0" r="r" b="b"/>
                <a:pathLst>
                  <a:path h="12">
                    <a:moveTo>
                      <a:pt x="0" y="11"/>
                    </a:moveTo>
                    <a:lnTo>
                      <a:pt x="0" y="11"/>
                    </a:lnTo>
                    <a:lnTo>
                      <a:pt x="0" y="12"/>
                    </a:lnTo>
                    <a:lnTo>
                      <a:pt x="0" y="11"/>
                    </a:lnTo>
                    <a:lnTo>
                      <a:pt x="0" y="10"/>
                    </a:lnTo>
                    <a:lnTo>
                      <a:pt x="0" y="10"/>
                    </a:lnTo>
                    <a:lnTo>
                      <a:pt x="0" y="9"/>
                    </a:lnTo>
                    <a:lnTo>
                      <a:pt x="0" y="9"/>
                    </a:lnTo>
                    <a:lnTo>
                      <a:pt x="0" y="9"/>
                    </a:lnTo>
                    <a:lnTo>
                      <a:pt x="0" y="9"/>
                    </a:lnTo>
                    <a:lnTo>
                      <a:pt x="0" y="8"/>
                    </a:lnTo>
                    <a:lnTo>
                      <a:pt x="0" y="8"/>
                    </a:lnTo>
                    <a:lnTo>
                      <a:pt x="0" y="8"/>
                    </a:lnTo>
                    <a:lnTo>
                      <a:pt x="0" y="8"/>
                    </a:lnTo>
                    <a:lnTo>
                      <a:pt x="0" y="9"/>
                    </a:lnTo>
                    <a:lnTo>
                      <a:pt x="0" y="9"/>
                    </a:lnTo>
                    <a:lnTo>
                      <a:pt x="0" y="8"/>
                    </a:lnTo>
                    <a:lnTo>
                      <a:pt x="0" y="9"/>
                    </a:lnTo>
                    <a:lnTo>
                      <a:pt x="0" y="9"/>
                    </a:lnTo>
                    <a:lnTo>
                      <a:pt x="0" y="10"/>
                    </a:lnTo>
                    <a:lnTo>
                      <a:pt x="0" y="9"/>
                    </a:lnTo>
                    <a:lnTo>
                      <a:pt x="0" y="9"/>
                    </a:lnTo>
                    <a:lnTo>
                      <a:pt x="0" y="9"/>
                    </a:lnTo>
                    <a:lnTo>
                      <a:pt x="0" y="10"/>
                    </a:lnTo>
                    <a:lnTo>
                      <a:pt x="0" y="10"/>
                    </a:lnTo>
                    <a:lnTo>
                      <a:pt x="0" y="10"/>
                    </a:lnTo>
                    <a:lnTo>
                      <a:pt x="0" y="10"/>
                    </a:lnTo>
                    <a:lnTo>
                      <a:pt x="0" y="11"/>
                    </a:lnTo>
                    <a:lnTo>
                      <a:pt x="0" y="11"/>
                    </a:lnTo>
                    <a:lnTo>
                      <a:pt x="0" y="12"/>
                    </a:lnTo>
                    <a:lnTo>
                      <a:pt x="0" y="11"/>
                    </a:lnTo>
                    <a:lnTo>
                      <a:pt x="0" y="12"/>
                    </a:lnTo>
                    <a:lnTo>
                      <a:pt x="0" y="11"/>
                    </a:lnTo>
                    <a:lnTo>
                      <a:pt x="0" y="11"/>
                    </a:lnTo>
                    <a:lnTo>
                      <a:pt x="0" y="10"/>
                    </a:lnTo>
                    <a:lnTo>
                      <a:pt x="0" y="10"/>
                    </a:lnTo>
                    <a:lnTo>
                      <a:pt x="0" y="10"/>
                    </a:lnTo>
                    <a:lnTo>
                      <a:pt x="0" y="10"/>
                    </a:lnTo>
                    <a:lnTo>
                      <a:pt x="0" y="11"/>
                    </a:lnTo>
                    <a:lnTo>
                      <a:pt x="0" y="10"/>
                    </a:lnTo>
                    <a:lnTo>
                      <a:pt x="0" y="11"/>
                    </a:lnTo>
                    <a:lnTo>
                      <a:pt x="0" y="12"/>
                    </a:lnTo>
                    <a:lnTo>
                      <a:pt x="0" y="11"/>
                    </a:lnTo>
                    <a:lnTo>
                      <a:pt x="0" y="12"/>
                    </a:lnTo>
                    <a:lnTo>
                      <a:pt x="0" y="11"/>
                    </a:lnTo>
                    <a:lnTo>
                      <a:pt x="0" y="11"/>
                    </a:lnTo>
                    <a:lnTo>
                      <a:pt x="0" y="11"/>
                    </a:lnTo>
                    <a:lnTo>
                      <a:pt x="0" y="10"/>
                    </a:lnTo>
                    <a:lnTo>
                      <a:pt x="0" y="10"/>
                    </a:lnTo>
                    <a:lnTo>
                      <a:pt x="0" y="9"/>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7"/>
                    </a:lnTo>
                    <a:lnTo>
                      <a:pt x="0" y="6"/>
                    </a:lnTo>
                    <a:lnTo>
                      <a:pt x="0" y="6"/>
                    </a:lnTo>
                    <a:lnTo>
                      <a:pt x="0" y="7"/>
                    </a:lnTo>
                    <a:lnTo>
                      <a:pt x="0" y="6"/>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7"/>
                    </a:lnTo>
                    <a:lnTo>
                      <a:pt x="0" y="7"/>
                    </a:lnTo>
                    <a:lnTo>
                      <a:pt x="0" y="7"/>
                    </a:lnTo>
                    <a:lnTo>
                      <a:pt x="0" y="7"/>
                    </a:lnTo>
                    <a:lnTo>
                      <a:pt x="0" y="7"/>
                    </a:lnTo>
                    <a:lnTo>
                      <a:pt x="0" y="7"/>
                    </a:lnTo>
                    <a:lnTo>
                      <a:pt x="0" y="8"/>
                    </a:lnTo>
                    <a:lnTo>
                      <a:pt x="0" y="9"/>
                    </a:lnTo>
                    <a:lnTo>
                      <a:pt x="0" y="9"/>
                    </a:lnTo>
                    <a:lnTo>
                      <a:pt x="0" y="10"/>
                    </a:lnTo>
                    <a:lnTo>
                      <a:pt x="0" y="10"/>
                    </a:lnTo>
                    <a:lnTo>
                      <a:pt x="0" y="10"/>
                    </a:lnTo>
                    <a:lnTo>
                      <a:pt x="0" y="10"/>
                    </a:lnTo>
                    <a:lnTo>
                      <a:pt x="0" y="9"/>
                    </a:lnTo>
                    <a:lnTo>
                      <a:pt x="0" y="9"/>
                    </a:lnTo>
                    <a:lnTo>
                      <a:pt x="0" y="8"/>
                    </a:lnTo>
                    <a:lnTo>
                      <a:pt x="0" y="9"/>
                    </a:lnTo>
                    <a:lnTo>
                      <a:pt x="0" y="8"/>
                    </a:lnTo>
                    <a:lnTo>
                      <a:pt x="0" y="9"/>
                    </a:lnTo>
                    <a:lnTo>
                      <a:pt x="0" y="8"/>
                    </a:lnTo>
                    <a:lnTo>
                      <a:pt x="0" y="7"/>
                    </a:lnTo>
                    <a:lnTo>
                      <a:pt x="0" y="8"/>
                    </a:lnTo>
                    <a:lnTo>
                      <a:pt x="0" y="7"/>
                    </a:lnTo>
                    <a:lnTo>
                      <a:pt x="0" y="7"/>
                    </a:lnTo>
                    <a:lnTo>
                      <a:pt x="0" y="6"/>
                    </a:lnTo>
                    <a:lnTo>
                      <a:pt x="0" y="5"/>
                    </a:lnTo>
                    <a:lnTo>
                      <a:pt x="0" y="5"/>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5"/>
                    </a:lnTo>
                    <a:lnTo>
                      <a:pt x="0" y="4"/>
                    </a:lnTo>
                    <a:lnTo>
                      <a:pt x="0" y="5"/>
                    </a:lnTo>
                    <a:lnTo>
                      <a:pt x="0" y="4"/>
                    </a:lnTo>
                    <a:lnTo>
                      <a:pt x="0" y="4"/>
                    </a:lnTo>
                    <a:lnTo>
                      <a:pt x="0" y="4"/>
                    </a:lnTo>
                    <a:lnTo>
                      <a:pt x="0" y="4"/>
                    </a:lnTo>
                    <a:lnTo>
                      <a:pt x="0" y="4"/>
                    </a:lnTo>
                    <a:lnTo>
                      <a:pt x="0" y="3"/>
                    </a:lnTo>
                    <a:lnTo>
                      <a:pt x="0" y="3"/>
                    </a:lnTo>
                    <a:lnTo>
                      <a:pt x="0" y="3"/>
                    </a:lnTo>
                    <a:lnTo>
                      <a:pt x="0" y="3"/>
                    </a:lnTo>
                    <a:lnTo>
                      <a:pt x="0" y="3"/>
                    </a:lnTo>
                    <a:lnTo>
                      <a:pt x="0" y="3"/>
                    </a:lnTo>
                    <a:lnTo>
                      <a:pt x="0" y="2"/>
                    </a:lnTo>
                    <a:lnTo>
                      <a:pt x="0" y="1"/>
                    </a:lnTo>
                    <a:lnTo>
                      <a:pt x="0" y="1"/>
                    </a:lnTo>
                    <a:lnTo>
                      <a:pt x="0" y="0"/>
                    </a:lnTo>
                    <a:lnTo>
                      <a:pt x="0" y="0"/>
                    </a:lnTo>
                    <a:lnTo>
                      <a:pt x="0" y="0"/>
                    </a:lnTo>
                    <a:lnTo>
                      <a:pt x="0" y="0"/>
                    </a:lnTo>
                    <a:lnTo>
                      <a:pt x="0" y="1"/>
                    </a:lnTo>
                    <a:lnTo>
                      <a:pt x="0" y="2"/>
                    </a:lnTo>
                    <a:lnTo>
                      <a:pt x="0" y="2"/>
                    </a:lnTo>
                    <a:lnTo>
                      <a:pt x="0" y="2"/>
                    </a:lnTo>
                    <a:lnTo>
                      <a:pt x="0" y="2"/>
                    </a:lnTo>
                    <a:lnTo>
                      <a:pt x="0" y="3"/>
                    </a:lnTo>
                    <a:lnTo>
                      <a:pt x="0" y="2"/>
                    </a:lnTo>
                    <a:lnTo>
                      <a:pt x="0" y="4"/>
                    </a:lnTo>
                    <a:lnTo>
                      <a:pt x="0" y="3"/>
                    </a:lnTo>
                    <a:lnTo>
                      <a:pt x="0" y="4"/>
                    </a:lnTo>
                    <a:lnTo>
                      <a:pt x="0" y="4"/>
                    </a:lnTo>
                    <a:lnTo>
                      <a:pt x="0" y="4"/>
                    </a:lnTo>
                    <a:lnTo>
                      <a:pt x="0" y="4"/>
                    </a:lnTo>
                    <a:lnTo>
                      <a:pt x="0" y="4"/>
                    </a:lnTo>
                    <a:lnTo>
                      <a:pt x="0" y="5"/>
                    </a:lnTo>
                    <a:lnTo>
                      <a:pt x="0" y="4"/>
                    </a:lnTo>
                    <a:lnTo>
                      <a:pt x="0" y="4"/>
                    </a:lnTo>
                    <a:lnTo>
                      <a:pt x="0" y="5"/>
                    </a:lnTo>
                    <a:lnTo>
                      <a:pt x="0" y="4"/>
                    </a:lnTo>
                    <a:lnTo>
                      <a:pt x="0" y="5"/>
                    </a:lnTo>
                    <a:lnTo>
                      <a:pt x="0" y="5"/>
                    </a:lnTo>
                    <a:lnTo>
                      <a:pt x="0" y="4"/>
                    </a:lnTo>
                    <a:lnTo>
                      <a:pt x="0" y="5"/>
                    </a:lnTo>
                    <a:lnTo>
                      <a:pt x="0" y="4"/>
                    </a:lnTo>
                    <a:lnTo>
                      <a:pt x="0" y="4"/>
                    </a:lnTo>
                    <a:lnTo>
                      <a:pt x="0" y="4"/>
                    </a:lnTo>
                    <a:lnTo>
                      <a:pt x="0" y="4"/>
                    </a:lnTo>
                    <a:lnTo>
                      <a:pt x="0" y="4"/>
                    </a:lnTo>
                    <a:lnTo>
                      <a:pt x="0" y="3"/>
                    </a:lnTo>
                    <a:lnTo>
                      <a:pt x="0" y="3"/>
                    </a:lnTo>
                    <a:lnTo>
                      <a:pt x="0" y="3"/>
                    </a:lnTo>
                    <a:lnTo>
                      <a:pt x="0" y="3"/>
                    </a:lnTo>
                    <a:lnTo>
                      <a:pt x="0" y="2"/>
                    </a:lnTo>
                    <a:lnTo>
                      <a:pt x="0" y="3"/>
                    </a:lnTo>
                    <a:lnTo>
                      <a:pt x="0" y="3"/>
                    </a:lnTo>
                    <a:lnTo>
                      <a:pt x="0" y="3"/>
                    </a:lnTo>
                    <a:lnTo>
                      <a:pt x="0" y="3"/>
                    </a:lnTo>
                    <a:lnTo>
                      <a:pt x="0" y="4"/>
                    </a:lnTo>
                    <a:lnTo>
                      <a:pt x="0" y="3"/>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5"/>
                    </a:lnTo>
                    <a:lnTo>
                      <a:pt x="0" y="4"/>
                    </a:lnTo>
                    <a:lnTo>
                      <a:pt x="0" y="4"/>
                    </a:lnTo>
                    <a:lnTo>
                      <a:pt x="0" y="4"/>
                    </a:lnTo>
                    <a:lnTo>
                      <a:pt x="0" y="5"/>
                    </a:lnTo>
                    <a:lnTo>
                      <a:pt x="0" y="6"/>
                    </a:lnTo>
                    <a:lnTo>
                      <a:pt x="0" y="6"/>
                    </a:lnTo>
                    <a:lnTo>
                      <a:pt x="0" y="6"/>
                    </a:lnTo>
                    <a:lnTo>
                      <a:pt x="0" y="7"/>
                    </a:lnTo>
                    <a:lnTo>
                      <a:pt x="0" y="7"/>
                    </a:lnTo>
                    <a:lnTo>
                      <a:pt x="0" y="7"/>
                    </a:lnTo>
                    <a:lnTo>
                      <a:pt x="0" y="7"/>
                    </a:lnTo>
                    <a:lnTo>
                      <a:pt x="0" y="7"/>
                    </a:lnTo>
                    <a:lnTo>
                      <a:pt x="0" y="7"/>
                    </a:lnTo>
                    <a:lnTo>
                      <a:pt x="0" y="6"/>
                    </a:lnTo>
                    <a:lnTo>
                      <a:pt x="0" y="6"/>
                    </a:lnTo>
                    <a:lnTo>
                      <a:pt x="0" y="6"/>
                    </a:lnTo>
                    <a:lnTo>
                      <a:pt x="0" y="5"/>
                    </a:lnTo>
                    <a:lnTo>
                      <a:pt x="0" y="5"/>
                    </a:lnTo>
                    <a:lnTo>
                      <a:pt x="0" y="5"/>
                    </a:lnTo>
                    <a:lnTo>
                      <a:pt x="0" y="5"/>
                    </a:lnTo>
                    <a:lnTo>
                      <a:pt x="0" y="5"/>
                    </a:lnTo>
                    <a:lnTo>
                      <a:pt x="0" y="6"/>
                    </a:lnTo>
                    <a:lnTo>
                      <a:pt x="0" y="5"/>
                    </a:lnTo>
                    <a:lnTo>
                      <a:pt x="0" y="6"/>
                    </a:lnTo>
                    <a:lnTo>
                      <a:pt x="0" y="6"/>
                    </a:lnTo>
                    <a:lnTo>
                      <a:pt x="0" y="6"/>
                    </a:lnTo>
                    <a:lnTo>
                      <a:pt x="0" y="7"/>
                    </a:lnTo>
                    <a:lnTo>
                      <a:pt x="0" y="6"/>
                    </a:lnTo>
                    <a:lnTo>
                      <a:pt x="0" y="7"/>
                    </a:lnTo>
                    <a:lnTo>
                      <a:pt x="0" y="6"/>
                    </a:lnTo>
                    <a:lnTo>
                      <a:pt x="0" y="6"/>
                    </a:lnTo>
                    <a:lnTo>
                      <a:pt x="0" y="7"/>
                    </a:lnTo>
                    <a:lnTo>
                      <a:pt x="0" y="6"/>
                    </a:lnTo>
                    <a:lnTo>
                      <a:pt x="0" y="6"/>
                    </a:lnTo>
                    <a:lnTo>
                      <a:pt x="0" y="5"/>
                    </a:lnTo>
                    <a:lnTo>
                      <a:pt x="0" y="5"/>
                    </a:lnTo>
                    <a:lnTo>
                      <a:pt x="0" y="4"/>
                    </a:lnTo>
                    <a:lnTo>
                      <a:pt x="0" y="4"/>
                    </a:lnTo>
                    <a:lnTo>
                      <a:pt x="0" y="4"/>
                    </a:lnTo>
                    <a:lnTo>
                      <a:pt x="0" y="4"/>
                    </a:lnTo>
                    <a:lnTo>
                      <a:pt x="0" y="4"/>
                    </a:lnTo>
                    <a:lnTo>
                      <a:pt x="0" y="4"/>
                    </a:lnTo>
                    <a:lnTo>
                      <a:pt x="0" y="4"/>
                    </a:lnTo>
                    <a:lnTo>
                      <a:pt x="0" y="3"/>
                    </a:lnTo>
                    <a:lnTo>
                      <a:pt x="0" y="4"/>
                    </a:lnTo>
                    <a:lnTo>
                      <a:pt x="0" y="4"/>
                    </a:lnTo>
                    <a:lnTo>
                      <a:pt x="0" y="4"/>
                    </a:lnTo>
                    <a:lnTo>
                      <a:pt x="0" y="5"/>
                    </a:lnTo>
                    <a:lnTo>
                      <a:pt x="0" y="5"/>
                    </a:lnTo>
                    <a:lnTo>
                      <a:pt x="0" y="6"/>
                    </a:lnTo>
                    <a:lnTo>
                      <a:pt x="0" y="5"/>
                    </a:lnTo>
                    <a:lnTo>
                      <a:pt x="0" y="4"/>
                    </a:lnTo>
                    <a:lnTo>
                      <a:pt x="0" y="4"/>
                    </a:lnTo>
                    <a:lnTo>
                      <a:pt x="0" y="4"/>
                    </a:lnTo>
                    <a:lnTo>
                      <a:pt x="0" y="4"/>
                    </a:lnTo>
                    <a:lnTo>
                      <a:pt x="0" y="3"/>
                    </a:lnTo>
                    <a:lnTo>
                      <a:pt x="0" y="2"/>
                    </a:lnTo>
                    <a:lnTo>
                      <a:pt x="0" y="2"/>
                    </a:lnTo>
                    <a:lnTo>
                      <a:pt x="0" y="3"/>
                    </a:lnTo>
                    <a:lnTo>
                      <a:pt x="0" y="2"/>
                    </a:lnTo>
                    <a:lnTo>
                      <a:pt x="0" y="2"/>
                    </a:lnTo>
                    <a:lnTo>
                      <a:pt x="0" y="2"/>
                    </a:lnTo>
                    <a:lnTo>
                      <a:pt x="0" y="2"/>
                    </a:lnTo>
                    <a:lnTo>
                      <a:pt x="0" y="2"/>
                    </a:lnTo>
                    <a:lnTo>
                      <a:pt x="0" y="2"/>
                    </a:lnTo>
                    <a:lnTo>
                      <a:pt x="0" y="3"/>
                    </a:lnTo>
                    <a:lnTo>
                      <a:pt x="0" y="3"/>
                    </a:lnTo>
                    <a:lnTo>
                      <a:pt x="0" y="3"/>
                    </a:lnTo>
                    <a:lnTo>
                      <a:pt x="0" y="2"/>
                    </a:lnTo>
                    <a:lnTo>
                      <a:pt x="0" y="3"/>
                    </a:lnTo>
                    <a:lnTo>
                      <a:pt x="0" y="3"/>
                    </a:lnTo>
                    <a:lnTo>
                      <a:pt x="0" y="4"/>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6"/>
                    </a:lnTo>
                    <a:lnTo>
                      <a:pt x="0" y="6"/>
                    </a:lnTo>
                    <a:lnTo>
                      <a:pt x="0" y="6"/>
                    </a:lnTo>
                    <a:lnTo>
                      <a:pt x="0" y="6"/>
                    </a:lnTo>
                    <a:lnTo>
                      <a:pt x="0" y="7"/>
                    </a:lnTo>
                    <a:lnTo>
                      <a:pt x="0" y="7"/>
                    </a:lnTo>
                    <a:lnTo>
                      <a:pt x="0" y="7"/>
                    </a:lnTo>
                    <a:lnTo>
                      <a:pt x="0" y="7"/>
                    </a:lnTo>
                    <a:lnTo>
                      <a:pt x="0" y="7"/>
                    </a:lnTo>
                    <a:lnTo>
                      <a:pt x="0" y="8"/>
                    </a:lnTo>
                    <a:lnTo>
                      <a:pt x="0" y="8"/>
                    </a:lnTo>
                    <a:lnTo>
                      <a:pt x="0" y="7"/>
                    </a:lnTo>
                    <a:lnTo>
                      <a:pt x="0" y="8"/>
                    </a:lnTo>
                    <a:lnTo>
                      <a:pt x="0" y="7"/>
                    </a:lnTo>
                    <a:lnTo>
                      <a:pt x="0" y="7"/>
                    </a:lnTo>
                    <a:lnTo>
                      <a:pt x="0" y="7"/>
                    </a:lnTo>
                    <a:lnTo>
                      <a:pt x="0" y="7"/>
                    </a:lnTo>
                    <a:lnTo>
                      <a:pt x="0" y="8"/>
                    </a:lnTo>
                    <a:lnTo>
                      <a:pt x="0" y="8"/>
                    </a:lnTo>
                    <a:lnTo>
                      <a:pt x="0" y="8"/>
                    </a:lnTo>
                    <a:lnTo>
                      <a:pt x="0" y="8"/>
                    </a:lnTo>
                    <a:lnTo>
                      <a:pt x="0" y="9"/>
                    </a:lnTo>
                    <a:lnTo>
                      <a:pt x="0" y="8"/>
                    </a:lnTo>
                    <a:lnTo>
                      <a:pt x="0" y="8"/>
                    </a:lnTo>
                    <a:lnTo>
                      <a:pt x="0" y="9"/>
                    </a:lnTo>
                    <a:lnTo>
                      <a:pt x="0" y="9"/>
                    </a:lnTo>
                    <a:lnTo>
                      <a:pt x="0" y="9"/>
                    </a:lnTo>
                    <a:lnTo>
                      <a:pt x="0" y="8"/>
                    </a:lnTo>
                    <a:lnTo>
                      <a:pt x="0" y="9"/>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7"/>
                    </a:lnTo>
                    <a:lnTo>
                      <a:pt x="0" y="8"/>
                    </a:lnTo>
                    <a:lnTo>
                      <a:pt x="0" y="7"/>
                    </a:lnTo>
                    <a:lnTo>
                      <a:pt x="0" y="7"/>
                    </a:lnTo>
                    <a:lnTo>
                      <a:pt x="0" y="7"/>
                    </a:lnTo>
                    <a:lnTo>
                      <a:pt x="0" y="7"/>
                    </a:lnTo>
                    <a:lnTo>
                      <a:pt x="0" y="8"/>
                    </a:lnTo>
                    <a:lnTo>
                      <a:pt x="0" y="8"/>
                    </a:lnTo>
                    <a:lnTo>
                      <a:pt x="0" y="8"/>
                    </a:lnTo>
                    <a:lnTo>
                      <a:pt x="0" y="8"/>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9"/>
                    </a:lnTo>
                    <a:lnTo>
                      <a:pt x="0" y="8"/>
                    </a:lnTo>
                    <a:lnTo>
                      <a:pt x="0" y="8"/>
                    </a:lnTo>
                    <a:lnTo>
                      <a:pt x="0" y="7"/>
                    </a:lnTo>
                    <a:lnTo>
                      <a:pt x="0" y="7"/>
                    </a:lnTo>
                    <a:lnTo>
                      <a:pt x="0" y="7"/>
                    </a:lnTo>
                    <a:lnTo>
                      <a:pt x="0" y="7"/>
                    </a:lnTo>
                    <a:lnTo>
                      <a:pt x="0" y="7"/>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5"/>
                    </a:lnTo>
                    <a:lnTo>
                      <a:pt x="0" y="5"/>
                    </a:lnTo>
                    <a:lnTo>
                      <a:pt x="0" y="4"/>
                    </a:lnTo>
                    <a:lnTo>
                      <a:pt x="0" y="5"/>
                    </a:lnTo>
                    <a:lnTo>
                      <a:pt x="0" y="5"/>
                    </a:lnTo>
                    <a:lnTo>
                      <a:pt x="0" y="6"/>
                    </a:lnTo>
                    <a:lnTo>
                      <a:pt x="0" y="5"/>
                    </a:lnTo>
                    <a:lnTo>
                      <a:pt x="0" y="6"/>
                    </a:lnTo>
                    <a:lnTo>
                      <a:pt x="0" y="6"/>
                    </a:lnTo>
                    <a:lnTo>
                      <a:pt x="0" y="7"/>
                    </a:lnTo>
                    <a:lnTo>
                      <a:pt x="0" y="7"/>
                    </a:lnTo>
                    <a:lnTo>
                      <a:pt x="0" y="8"/>
                    </a:lnTo>
                    <a:lnTo>
                      <a:pt x="0" y="7"/>
                    </a:lnTo>
                    <a:lnTo>
                      <a:pt x="0" y="8"/>
                    </a:lnTo>
                    <a:lnTo>
                      <a:pt x="0" y="8"/>
                    </a:lnTo>
                    <a:lnTo>
                      <a:pt x="0" y="8"/>
                    </a:lnTo>
                    <a:lnTo>
                      <a:pt x="0" y="9"/>
                    </a:lnTo>
                    <a:lnTo>
                      <a:pt x="0" y="9"/>
                    </a:lnTo>
                    <a:lnTo>
                      <a:pt x="0" y="10"/>
                    </a:lnTo>
                    <a:lnTo>
                      <a:pt x="0" y="10"/>
                    </a:lnTo>
                    <a:lnTo>
                      <a:pt x="0" y="10"/>
                    </a:lnTo>
                    <a:lnTo>
                      <a:pt x="0" y="10"/>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2"/>
                    </a:lnTo>
                    <a:lnTo>
                      <a:pt x="0" y="12"/>
                    </a:lnTo>
                    <a:lnTo>
                      <a:pt x="0" y="11"/>
                    </a:lnTo>
                    <a:lnTo>
                      <a:pt x="0" y="12"/>
                    </a:lnTo>
                    <a:lnTo>
                      <a:pt x="0" y="11"/>
                    </a:lnTo>
                    <a:lnTo>
                      <a:pt x="0" y="11"/>
                    </a:lnTo>
                    <a:lnTo>
                      <a:pt x="0" y="11"/>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1"/>
                    </a:lnTo>
                    <a:lnTo>
                      <a:pt x="0" y="11"/>
                    </a:lnTo>
                    <a:lnTo>
                      <a:pt x="0" y="11"/>
                    </a:lnTo>
                    <a:lnTo>
                      <a:pt x="0" y="10"/>
                    </a:lnTo>
                    <a:lnTo>
                      <a:pt x="0" y="10"/>
                    </a:lnTo>
                    <a:lnTo>
                      <a:pt x="0" y="10"/>
                    </a:lnTo>
                    <a:lnTo>
                      <a:pt x="0" y="10"/>
                    </a:lnTo>
                    <a:lnTo>
                      <a:pt x="0" y="10"/>
                    </a:lnTo>
                    <a:lnTo>
                      <a:pt x="0" y="11"/>
                    </a:lnTo>
                    <a:lnTo>
                      <a:pt x="0" y="11"/>
                    </a:lnTo>
                    <a:lnTo>
                      <a:pt x="0" y="11"/>
                    </a:lnTo>
                    <a:lnTo>
                      <a:pt x="0" y="11"/>
                    </a:lnTo>
                    <a:lnTo>
                      <a:pt x="0" y="11"/>
                    </a:lnTo>
                    <a:lnTo>
                      <a:pt x="0" y="10"/>
                    </a:lnTo>
                    <a:lnTo>
                      <a:pt x="0" y="10"/>
                    </a:lnTo>
                    <a:lnTo>
                      <a:pt x="0" y="11"/>
                    </a:lnTo>
                    <a:lnTo>
                      <a:pt x="0" y="11"/>
                    </a:lnTo>
                    <a:lnTo>
                      <a:pt x="0" y="11"/>
                    </a:lnTo>
                    <a:lnTo>
                      <a:pt x="0" y="10"/>
                    </a:lnTo>
                    <a:lnTo>
                      <a:pt x="0" y="11"/>
                    </a:lnTo>
                    <a:lnTo>
                      <a:pt x="0" y="10"/>
                    </a:lnTo>
                    <a:lnTo>
                      <a:pt x="0" y="10"/>
                    </a:lnTo>
                    <a:lnTo>
                      <a:pt x="0" y="10"/>
                    </a:lnTo>
                    <a:lnTo>
                      <a:pt x="0" y="9"/>
                    </a:lnTo>
                    <a:lnTo>
                      <a:pt x="0" y="8"/>
                    </a:lnTo>
                    <a:lnTo>
                      <a:pt x="0" y="8"/>
                    </a:lnTo>
                    <a:lnTo>
                      <a:pt x="0" y="9"/>
                    </a:lnTo>
                    <a:lnTo>
                      <a:pt x="0" y="9"/>
                    </a:lnTo>
                    <a:lnTo>
                      <a:pt x="0" y="8"/>
                    </a:lnTo>
                    <a:lnTo>
                      <a:pt x="0" y="9"/>
                    </a:lnTo>
                    <a:lnTo>
                      <a:pt x="0" y="8"/>
                    </a:lnTo>
                    <a:lnTo>
                      <a:pt x="0" y="8"/>
                    </a:lnTo>
                    <a:lnTo>
                      <a:pt x="0" y="8"/>
                    </a:lnTo>
                    <a:lnTo>
                      <a:pt x="0" y="9"/>
                    </a:lnTo>
                    <a:lnTo>
                      <a:pt x="0" y="9"/>
                    </a:lnTo>
                    <a:lnTo>
                      <a:pt x="0" y="9"/>
                    </a:lnTo>
                    <a:lnTo>
                      <a:pt x="0" y="9"/>
                    </a:lnTo>
                    <a:lnTo>
                      <a:pt x="0" y="8"/>
                    </a:lnTo>
                    <a:lnTo>
                      <a:pt x="0" y="9"/>
                    </a:lnTo>
                    <a:lnTo>
                      <a:pt x="0" y="8"/>
                    </a:lnTo>
                    <a:lnTo>
                      <a:pt x="0" y="9"/>
                    </a:lnTo>
                    <a:lnTo>
                      <a:pt x="0" y="9"/>
                    </a:lnTo>
                    <a:lnTo>
                      <a:pt x="0" y="9"/>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1"/>
                    </a:lnTo>
                    <a:lnTo>
                      <a:pt x="0" y="12"/>
                    </a:lnTo>
                    <a:lnTo>
                      <a:pt x="0" y="11"/>
                    </a:lnTo>
                    <a:lnTo>
                      <a:pt x="0" y="12"/>
                    </a:lnTo>
                    <a:lnTo>
                      <a:pt x="0" y="11"/>
                    </a:lnTo>
                    <a:lnTo>
                      <a:pt x="0" y="11"/>
                    </a:lnTo>
                    <a:lnTo>
                      <a:pt x="0" y="11"/>
                    </a:lnTo>
                    <a:lnTo>
                      <a:pt x="0" y="11"/>
                    </a:lnTo>
                    <a:lnTo>
                      <a:pt x="0" y="11"/>
                    </a:lnTo>
                    <a:lnTo>
                      <a:pt x="0" y="11"/>
                    </a:lnTo>
                    <a:lnTo>
                      <a:pt x="0" y="10"/>
                    </a:lnTo>
                    <a:lnTo>
                      <a:pt x="0" y="10"/>
                    </a:lnTo>
                    <a:lnTo>
                      <a:pt x="0" y="10"/>
                    </a:lnTo>
                    <a:lnTo>
                      <a:pt x="0" y="9"/>
                    </a:lnTo>
                    <a:lnTo>
                      <a:pt x="0" y="8"/>
                    </a:lnTo>
                    <a:lnTo>
                      <a:pt x="0" y="9"/>
                    </a:lnTo>
                    <a:lnTo>
                      <a:pt x="0" y="8"/>
                    </a:lnTo>
                    <a:lnTo>
                      <a:pt x="0" y="8"/>
                    </a:lnTo>
                    <a:lnTo>
                      <a:pt x="0" y="8"/>
                    </a:lnTo>
                    <a:lnTo>
                      <a:pt x="0" y="9"/>
                    </a:lnTo>
                    <a:lnTo>
                      <a:pt x="0" y="10"/>
                    </a:lnTo>
                    <a:lnTo>
                      <a:pt x="0" y="9"/>
                    </a:lnTo>
                    <a:lnTo>
                      <a:pt x="0" y="10"/>
                    </a:lnTo>
                    <a:lnTo>
                      <a:pt x="0" y="9"/>
                    </a:lnTo>
                    <a:lnTo>
                      <a:pt x="0" y="10"/>
                    </a:lnTo>
                    <a:lnTo>
                      <a:pt x="0" y="10"/>
                    </a:lnTo>
                    <a:lnTo>
                      <a:pt x="0" y="10"/>
                    </a:lnTo>
                    <a:lnTo>
                      <a:pt x="0" y="10"/>
                    </a:lnTo>
                    <a:lnTo>
                      <a:pt x="0" y="10"/>
                    </a:lnTo>
                    <a:lnTo>
                      <a:pt x="0" y="11"/>
                    </a:lnTo>
                    <a:lnTo>
                      <a:pt x="0" y="10"/>
                    </a:lnTo>
                    <a:lnTo>
                      <a:pt x="0" y="11"/>
                    </a:lnTo>
                    <a:lnTo>
                      <a:pt x="0" y="11"/>
                    </a:lnTo>
                    <a:lnTo>
                      <a:pt x="0" y="11"/>
                    </a:lnTo>
                    <a:lnTo>
                      <a:pt x="0" y="12"/>
                    </a:lnTo>
                    <a:lnTo>
                      <a:pt x="0" y="12"/>
                    </a:lnTo>
                    <a:lnTo>
                      <a:pt x="0" y="11"/>
                    </a:lnTo>
                    <a:lnTo>
                      <a:pt x="0" y="11"/>
                    </a:lnTo>
                    <a:lnTo>
                      <a:pt x="0" y="11"/>
                    </a:lnTo>
                    <a:lnTo>
                      <a:pt x="0" y="12"/>
                    </a:lnTo>
                    <a:lnTo>
                      <a:pt x="0" y="12"/>
                    </a:lnTo>
                    <a:lnTo>
                      <a:pt x="0" y="11"/>
                    </a:lnTo>
                    <a:lnTo>
                      <a:pt x="0" y="10"/>
                    </a:lnTo>
                    <a:lnTo>
                      <a:pt x="0" y="10"/>
                    </a:lnTo>
                    <a:lnTo>
                      <a:pt x="0" y="10"/>
                    </a:lnTo>
                    <a:lnTo>
                      <a:pt x="0" y="10"/>
                    </a:lnTo>
                    <a:lnTo>
                      <a:pt x="0" y="10"/>
                    </a:lnTo>
                    <a:lnTo>
                      <a:pt x="0" y="10"/>
                    </a:lnTo>
                    <a:lnTo>
                      <a:pt x="0" y="9"/>
                    </a:lnTo>
                    <a:lnTo>
                      <a:pt x="0" y="9"/>
                    </a:lnTo>
                    <a:lnTo>
                      <a:pt x="0" y="10"/>
                    </a:lnTo>
                    <a:lnTo>
                      <a:pt x="0" y="10"/>
                    </a:lnTo>
                    <a:lnTo>
                      <a:pt x="0" y="10"/>
                    </a:lnTo>
                    <a:lnTo>
                      <a:pt x="0" y="11"/>
                    </a:lnTo>
                    <a:lnTo>
                      <a:pt x="0" y="12"/>
                    </a:lnTo>
                    <a:lnTo>
                      <a:pt x="0" y="12"/>
                    </a:lnTo>
                    <a:lnTo>
                      <a:pt x="0" y="12"/>
                    </a:lnTo>
                    <a:lnTo>
                      <a:pt x="0" y="12"/>
                    </a:lnTo>
                    <a:lnTo>
                      <a:pt x="0" y="12"/>
                    </a:lnTo>
                    <a:lnTo>
                      <a:pt x="0" y="12"/>
                    </a:lnTo>
                    <a:lnTo>
                      <a:pt x="0" y="11"/>
                    </a:lnTo>
                    <a:lnTo>
                      <a:pt x="0" y="10"/>
                    </a:lnTo>
                    <a:lnTo>
                      <a:pt x="0" y="10"/>
                    </a:lnTo>
                    <a:lnTo>
                      <a:pt x="0" y="10"/>
                    </a:lnTo>
                    <a:lnTo>
                      <a:pt x="0" y="9"/>
                    </a:lnTo>
                    <a:lnTo>
                      <a:pt x="0" y="9"/>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9"/>
                    </a:lnTo>
                    <a:lnTo>
                      <a:pt x="0" y="8"/>
                    </a:lnTo>
                    <a:lnTo>
                      <a:pt x="0" y="8"/>
                    </a:lnTo>
                    <a:lnTo>
                      <a:pt x="0" y="9"/>
                    </a:lnTo>
                    <a:lnTo>
                      <a:pt x="0" y="9"/>
                    </a:lnTo>
                    <a:lnTo>
                      <a:pt x="0" y="9"/>
                    </a:lnTo>
                    <a:lnTo>
                      <a:pt x="0" y="8"/>
                    </a:lnTo>
                    <a:lnTo>
                      <a:pt x="0" y="8"/>
                    </a:lnTo>
                    <a:lnTo>
                      <a:pt x="0" y="8"/>
                    </a:lnTo>
                    <a:lnTo>
                      <a:pt x="0" y="7"/>
                    </a:lnTo>
                    <a:lnTo>
                      <a:pt x="0" y="7"/>
                    </a:lnTo>
                    <a:lnTo>
                      <a:pt x="0" y="7"/>
                    </a:lnTo>
                    <a:lnTo>
                      <a:pt x="0" y="6"/>
                    </a:lnTo>
                    <a:lnTo>
                      <a:pt x="0" y="6"/>
                    </a:lnTo>
                    <a:lnTo>
                      <a:pt x="0" y="6"/>
                    </a:lnTo>
                    <a:lnTo>
                      <a:pt x="0" y="5"/>
                    </a:lnTo>
                    <a:lnTo>
                      <a:pt x="0" y="5"/>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5"/>
                    </a:lnTo>
                    <a:lnTo>
                      <a:pt x="0" y="6"/>
                    </a:lnTo>
                    <a:lnTo>
                      <a:pt x="0" y="6"/>
                    </a:lnTo>
                    <a:lnTo>
                      <a:pt x="0" y="6"/>
                    </a:lnTo>
                    <a:lnTo>
                      <a:pt x="0" y="6"/>
                    </a:lnTo>
                    <a:lnTo>
                      <a:pt x="0" y="5"/>
                    </a:lnTo>
                    <a:lnTo>
                      <a:pt x="0" y="6"/>
                    </a:lnTo>
                    <a:lnTo>
                      <a:pt x="0" y="6"/>
                    </a:lnTo>
                    <a:lnTo>
                      <a:pt x="0" y="7"/>
                    </a:lnTo>
                    <a:lnTo>
                      <a:pt x="0" y="6"/>
                    </a:lnTo>
                    <a:lnTo>
                      <a:pt x="0" y="6"/>
                    </a:lnTo>
                    <a:lnTo>
                      <a:pt x="0" y="6"/>
                    </a:lnTo>
                    <a:lnTo>
                      <a:pt x="0" y="5"/>
                    </a:lnTo>
                    <a:lnTo>
                      <a:pt x="0" y="4"/>
                    </a:lnTo>
                    <a:lnTo>
                      <a:pt x="0" y="5"/>
                    </a:lnTo>
                    <a:lnTo>
                      <a:pt x="0" y="5"/>
                    </a:lnTo>
                    <a:lnTo>
                      <a:pt x="0" y="4"/>
                    </a:lnTo>
                    <a:lnTo>
                      <a:pt x="0" y="5"/>
                    </a:lnTo>
                    <a:lnTo>
                      <a:pt x="0" y="4"/>
                    </a:lnTo>
                    <a:lnTo>
                      <a:pt x="0" y="5"/>
                    </a:lnTo>
                    <a:lnTo>
                      <a:pt x="0" y="5"/>
                    </a:lnTo>
                    <a:lnTo>
                      <a:pt x="0" y="5"/>
                    </a:lnTo>
                    <a:lnTo>
                      <a:pt x="0" y="5"/>
                    </a:lnTo>
                    <a:lnTo>
                      <a:pt x="0" y="6"/>
                    </a:lnTo>
                    <a:lnTo>
                      <a:pt x="0" y="6"/>
                    </a:lnTo>
                    <a:lnTo>
                      <a:pt x="0" y="6"/>
                    </a:lnTo>
                    <a:lnTo>
                      <a:pt x="0" y="7"/>
                    </a:lnTo>
                    <a:lnTo>
                      <a:pt x="0" y="7"/>
                    </a:lnTo>
                    <a:lnTo>
                      <a:pt x="0" y="7"/>
                    </a:lnTo>
                    <a:lnTo>
                      <a:pt x="0" y="6"/>
                    </a:lnTo>
                    <a:lnTo>
                      <a:pt x="0" y="6"/>
                    </a:lnTo>
                    <a:lnTo>
                      <a:pt x="0" y="7"/>
                    </a:lnTo>
                    <a:lnTo>
                      <a:pt x="0" y="7"/>
                    </a:lnTo>
                    <a:lnTo>
                      <a:pt x="0" y="7"/>
                    </a:lnTo>
                    <a:lnTo>
                      <a:pt x="0" y="7"/>
                    </a:lnTo>
                    <a:lnTo>
                      <a:pt x="0" y="6"/>
                    </a:lnTo>
                    <a:lnTo>
                      <a:pt x="0" y="7"/>
                    </a:lnTo>
                    <a:lnTo>
                      <a:pt x="0" y="7"/>
                    </a:lnTo>
                    <a:lnTo>
                      <a:pt x="0" y="6"/>
                    </a:lnTo>
                    <a:lnTo>
                      <a:pt x="0" y="7"/>
                    </a:lnTo>
                    <a:lnTo>
                      <a:pt x="0" y="7"/>
                    </a:lnTo>
                    <a:lnTo>
                      <a:pt x="0" y="7"/>
                    </a:lnTo>
                    <a:lnTo>
                      <a:pt x="0" y="6"/>
                    </a:lnTo>
                    <a:lnTo>
                      <a:pt x="0" y="7"/>
                    </a:lnTo>
                    <a:lnTo>
                      <a:pt x="0" y="7"/>
                    </a:lnTo>
                    <a:lnTo>
                      <a:pt x="0" y="7"/>
                    </a:lnTo>
                    <a:lnTo>
                      <a:pt x="0" y="6"/>
                    </a:lnTo>
                    <a:lnTo>
                      <a:pt x="0" y="6"/>
                    </a:lnTo>
                    <a:lnTo>
                      <a:pt x="0" y="7"/>
                    </a:lnTo>
                    <a:lnTo>
                      <a:pt x="0" y="6"/>
                    </a:lnTo>
                    <a:lnTo>
                      <a:pt x="0" y="7"/>
                    </a:lnTo>
                    <a:lnTo>
                      <a:pt x="0" y="7"/>
                    </a:lnTo>
                    <a:lnTo>
                      <a:pt x="0" y="7"/>
                    </a:lnTo>
                    <a:lnTo>
                      <a:pt x="0" y="7"/>
                    </a:lnTo>
                    <a:lnTo>
                      <a:pt x="0" y="6"/>
                    </a:lnTo>
                  </a:path>
                </a:pathLst>
              </a:custGeom>
              <a:noFill/>
              <a:ln w="0">
                <a:solidFill>
                  <a:srgbClr val="3366FF"/>
                </a:solidFill>
                <a:prstDash val="solid"/>
                <a:round/>
                <a:headEnd/>
                <a:tailEnd/>
              </a:ln>
            </p:spPr>
            <p:txBody>
              <a:bodyPr/>
              <a:lstStyle/>
              <a:p>
                <a:endParaRPr lang="en-GB"/>
              </a:p>
            </p:txBody>
          </p:sp>
          <p:sp>
            <p:nvSpPr>
              <p:cNvPr id="186103" name="Freeform 759"/>
              <p:cNvSpPr>
                <a:spLocks/>
              </p:cNvSpPr>
              <p:nvPr/>
            </p:nvSpPr>
            <p:spPr bwMode="auto">
              <a:xfrm>
                <a:off x="3228" y="3575"/>
                <a:ext cx="6" cy="72"/>
              </a:xfrm>
              <a:custGeom>
                <a:avLst/>
                <a:gdLst/>
                <a:ahLst/>
                <a:cxnLst>
                  <a:cxn ang="0">
                    <a:pos x="0" y="5"/>
                  </a:cxn>
                  <a:cxn ang="0">
                    <a:pos x="0" y="3"/>
                  </a:cxn>
                  <a:cxn ang="0">
                    <a:pos x="0" y="6"/>
                  </a:cxn>
                  <a:cxn ang="0">
                    <a:pos x="0" y="4"/>
                  </a:cxn>
                  <a:cxn ang="0">
                    <a:pos x="0" y="5"/>
                  </a:cxn>
                  <a:cxn ang="0">
                    <a:pos x="0" y="8"/>
                  </a:cxn>
                  <a:cxn ang="0">
                    <a:pos x="0" y="11"/>
                  </a:cxn>
                  <a:cxn ang="0">
                    <a:pos x="0" y="10"/>
                  </a:cxn>
                  <a:cxn ang="0">
                    <a:pos x="0" y="7"/>
                  </a:cxn>
                  <a:cxn ang="0">
                    <a:pos x="0" y="5"/>
                  </a:cxn>
                  <a:cxn ang="0">
                    <a:pos x="0" y="7"/>
                  </a:cxn>
                  <a:cxn ang="0">
                    <a:pos x="0" y="8"/>
                  </a:cxn>
                  <a:cxn ang="0">
                    <a:pos x="0" y="7"/>
                  </a:cxn>
                  <a:cxn ang="0">
                    <a:pos x="0" y="6"/>
                  </a:cxn>
                  <a:cxn ang="0">
                    <a:pos x="0" y="4"/>
                  </a:cxn>
                  <a:cxn ang="0">
                    <a:pos x="0" y="7"/>
                  </a:cxn>
                  <a:cxn ang="0">
                    <a:pos x="0" y="9"/>
                  </a:cxn>
                  <a:cxn ang="0">
                    <a:pos x="0" y="8"/>
                  </a:cxn>
                  <a:cxn ang="0">
                    <a:pos x="0" y="11"/>
                  </a:cxn>
                  <a:cxn ang="0">
                    <a:pos x="0" y="11"/>
                  </a:cxn>
                  <a:cxn ang="0">
                    <a:pos x="0" y="11"/>
                  </a:cxn>
                  <a:cxn ang="0">
                    <a:pos x="0" y="9"/>
                  </a:cxn>
                  <a:cxn ang="0">
                    <a:pos x="0" y="9"/>
                  </a:cxn>
                  <a:cxn ang="0">
                    <a:pos x="0" y="10"/>
                  </a:cxn>
                  <a:cxn ang="0">
                    <a:pos x="0" y="4"/>
                  </a:cxn>
                  <a:cxn ang="0">
                    <a:pos x="0" y="3"/>
                  </a:cxn>
                  <a:cxn ang="0">
                    <a:pos x="0" y="4"/>
                  </a:cxn>
                  <a:cxn ang="0">
                    <a:pos x="0" y="3"/>
                  </a:cxn>
                  <a:cxn ang="0">
                    <a:pos x="0" y="4"/>
                  </a:cxn>
                  <a:cxn ang="0">
                    <a:pos x="0" y="5"/>
                  </a:cxn>
                  <a:cxn ang="0">
                    <a:pos x="0" y="7"/>
                  </a:cxn>
                  <a:cxn ang="0">
                    <a:pos x="0" y="6"/>
                  </a:cxn>
                  <a:cxn ang="0">
                    <a:pos x="0" y="5"/>
                  </a:cxn>
                  <a:cxn ang="0">
                    <a:pos x="0" y="4"/>
                  </a:cxn>
                  <a:cxn ang="0">
                    <a:pos x="0" y="4"/>
                  </a:cxn>
                  <a:cxn ang="0">
                    <a:pos x="0" y="2"/>
                  </a:cxn>
                  <a:cxn ang="0">
                    <a:pos x="0" y="3"/>
                  </a:cxn>
                  <a:cxn ang="0">
                    <a:pos x="0" y="3"/>
                  </a:cxn>
                  <a:cxn ang="0">
                    <a:pos x="0" y="3"/>
                  </a:cxn>
                  <a:cxn ang="0">
                    <a:pos x="0" y="2"/>
                  </a:cxn>
                  <a:cxn ang="0">
                    <a:pos x="0" y="5"/>
                  </a:cxn>
                  <a:cxn ang="0">
                    <a:pos x="1" y="4"/>
                  </a:cxn>
                  <a:cxn ang="0">
                    <a:pos x="1" y="4"/>
                  </a:cxn>
                  <a:cxn ang="0">
                    <a:pos x="1" y="6"/>
                  </a:cxn>
                  <a:cxn ang="0">
                    <a:pos x="1" y="7"/>
                  </a:cxn>
                  <a:cxn ang="0">
                    <a:pos x="1" y="8"/>
                  </a:cxn>
                  <a:cxn ang="0">
                    <a:pos x="1" y="11"/>
                  </a:cxn>
                  <a:cxn ang="0">
                    <a:pos x="1" y="9"/>
                  </a:cxn>
                  <a:cxn ang="0">
                    <a:pos x="1" y="11"/>
                  </a:cxn>
                  <a:cxn ang="0">
                    <a:pos x="1" y="10"/>
                  </a:cxn>
                  <a:cxn ang="0">
                    <a:pos x="1" y="11"/>
                  </a:cxn>
                  <a:cxn ang="0">
                    <a:pos x="1" y="11"/>
                  </a:cxn>
                  <a:cxn ang="0">
                    <a:pos x="1" y="8"/>
                  </a:cxn>
                  <a:cxn ang="0">
                    <a:pos x="1" y="8"/>
                  </a:cxn>
                  <a:cxn ang="0">
                    <a:pos x="1" y="5"/>
                  </a:cxn>
                  <a:cxn ang="0">
                    <a:pos x="1" y="5"/>
                  </a:cxn>
                  <a:cxn ang="0">
                    <a:pos x="1" y="5"/>
                  </a:cxn>
                  <a:cxn ang="0">
                    <a:pos x="1" y="6"/>
                  </a:cxn>
                  <a:cxn ang="0">
                    <a:pos x="1" y="7"/>
                  </a:cxn>
                  <a:cxn ang="0">
                    <a:pos x="1" y="8"/>
                  </a:cxn>
                  <a:cxn ang="0">
                    <a:pos x="1" y="8"/>
                  </a:cxn>
                  <a:cxn ang="0">
                    <a:pos x="1" y="8"/>
                  </a:cxn>
                  <a:cxn ang="0">
                    <a:pos x="1" y="8"/>
                  </a:cxn>
                </a:cxnLst>
                <a:rect l="0" t="0" r="r" b="b"/>
                <a:pathLst>
                  <a:path w="1" h="12">
                    <a:moveTo>
                      <a:pt x="0" y="7"/>
                    </a:moveTo>
                    <a:lnTo>
                      <a:pt x="0" y="7"/>
                    </a:lnTo>
                    <a:lnTo>
                      <a:pt x="0" y="7"/>
                    </a:lnTo>
                    <a:lnTo>
                      <a:pt x="0" y="6"/>
                    </a:lnTo>
                    <a:lnTo>
                      <a:pt x="0" y="7"/>
                    </a:lnTo>
                    <a:lnTo>
                      <a:pt x="0" y="6"/>
                    </a:lnTo>
                    <a:lnTo>
                      <a:pt x="0" y="5"/>
                    </a:lnTo>
                    <a:lnTo>
                      <a:pt x="0" y="7"/>
                    </a:lnTo>
                    <a:lnTo>
                      <a:pt x="0" y="6"/>
                    </a:lnTo>
                    <a:lnTo>
                      <a:pt x="0" y="6"/>
                    </a:lnTo>
                    <a:lnTo>
                      <a:pt x="0" y="5"/>
                    </a:lnTo>
                    <a:lnTo>
                      <a:pt x="0" y="6"/>
                    </a:lnTo>
                    <a:lnTo>
                      <a:pt x="0" y="5"/>
                    </a:lnTo>
                    <a:lnTo>
                      <a:pt x="0" y="4"/>
                    </a:lnTo>
                    <a:lnTo>
                      <a:pt x="0" y="4"/>
                    </a:lnTo>
                    <a:lnTo>
                      <a:pt x="0" y="4"/>
                    </a:lnTo>
                    <a:lnTo>
                      <a:pt x="0" y="3"/>
                    </a:lnTo>
                    <a:lnTo>
                      <a:pt x="0" y="3"/>
                    </a:lnTo>
                    <a:lnTo>
                      <a:pt x="0" y="4"/>
                    </a:lnTo>
                    <a:lnTo>
                      <a:pt x="0" y="3"/>
                    </a:lnTo>
                    <a:lnTo>
                      <a:pt x="0" y="3"/>
                    </a:lnTo>
                    <a:lnTo>
                      <a:pt x="0" y="3"/>
                    </a:lnTo>
                    <a:lnTo>
                      <a:pt x="0" y="3"/>
                    </a:lnTo>
                    <a:lnTo>
                      <a:pt x="0" y="3"/>
                    </a:lnTo>
                    <a:lnTo>
                      <a:pt x="0" y="3"/>
                    </a:lnTo>
                    <a:lnTo>
                      <a:pt x="0" y="4"/>
                    </a:lnTo>
                    <a:lnTo>
                      <a:pt x="0" y="4"/>
                    </a:lnTo>
                    <a:lnTo>
                      <a:pt x="0" y="5"/>
                    </a:lnTo>
                    <a:lnTo>
                      <a:pt x="0" y="4"/>
                    </a:lnTo>
                    <a:lnTo>
                      <a:pt x="0" y="5"/>
                    </a:lnTo>
                    <a:lnTo>
                      <a:pt x="0" y="5"/>
                    </a:lnTo>
                    <a:lnTo>
                      <a:pt x="0" y="6"/>
                    </a:lnTo>
                    <a:lnTo>
                      <a:pt x="0" y="6"/>
                    </a:lnTo>
                    <a:lnTo>
                      <a:pt x="0" y="6"/>
                    </a:lnTo>
                    <a:lnTo>
                      <a:pt x="0" y="5"/>
                    </a:lnTo>
                    <a:lnTo>
                      <a:pt x="0" y="6"/>
                    </a:lnTo>
                    <a:lnTo>
                      <a:pt x="0" y="6"/>
                    </a:lnTo>
                    <a:lnTo>
                      <a:pt x="0" y="5"/>
                    </a:lnTo>
                    <a:lnTo>
                      <a:pt x="0" y="5"/>
                    </a:lnTo>
                    <a:lnTo>
                      <a:pt x="0" y="5"/>
                    </a:lnTo>
                    <a:lnTo>
                      <a:pt x="0" y="5"/>
                    </a:lnTo>
                    <a:lnTo>
                      <a:pt x="0" y="4"/>
                    </a:lnTo>
                    <a:lnTo>
                      <a:pt x="0" y="4"/>
                    </a:lnTo>
                    <a:lnTo>
                      <a:pt x="0" y="4"/>
                    </a:lnTo>
                    <a:lnTo>
                      <a:pt x="0" y="4"/>
                    </a:lnTo>
                    <a:lnTo>
                      <a:pt x="0" y="4"/>
                    </a:lnTo>
                    <a:lnTo>
                      <a:pt x="0" y="4"/>
                    </a:lnTo>
                    <a:lnTo>
                      <a:pt x="0" y="5"/>
                    </a:lnTo>
                    <a:lnTo>
                      <a:pt x="0" y="5"/>
                    </a:lnTo>
                    <a:lnTo>
                      <a:pt x="0" y="5"/>
                    </a:lnTo>
                    <a:lnTo>
                      <a:pt x="0" y="4"/>
                    </a:lnTo>
                    <a:lnTo>
                      <a:pt x="0" y="4"/>
                    </a:lnTo>
                    <a:lnTo>
                      <a:pt x="0" y="4"/>
                    </a:lnTo>
                    <a:lnTo>
                      <a:pt x="0" y="5"/>
                    </a:lnTo>
                    <a:lnTo>
                      <a:pt x="0" y="5"/>
                    </a:lnTo>
                    <a:lnTo>
                      <a:pt x="0" y="5"/>
                    </a:lnTo>
                    <a:lnTo>
                      <a:pt x="0" y="6"/>
                    </a:lnTo>
                    <a:lnTo>
                      <a:pt x="0" y="6"/>
                    </a:lnTo>
                    <a:lnTo>
                      <a:pt x="0" y="6"/>
                    </a:lnTo>
                    <a:lnTo>
                      <a:pt x="0" y="7"/>
                    </a:lnTo>
                    <a:lnTo>
                      <a:pt x="0" y="7"/>
                    </a:lnTo>
                    <a:lnTo>
                      <a:pt x="0" y="7"/>
                    </a:lnTo>
                    <a:lnTo>
                      <a:pt x="0" y="8"/>
                    </a:lnTo>
                    <a:lnTo>
                      <a:pt x="0" y="7"/>
                    </a:lnTo>
                    <a:lnTo>
                      <a:pt x="0" y="8"/>
                    </a:lnTo>
                    <a:lnTo>
                      <a:pt x="0" y="8"/>
                    </a:lnTo>
                    <a:lnTo>
                      <a:pt x="0" y="8"/>
                    </a:lnTo>
                    <a:lnTo>
                      <a:pt x="0" y="8"/>
                    </a:lnTo>
                    <a:lnTo>
                      <a:pt x="0" y="9"/>
                    </a:lnTo>
                    <a:lnTo>
                      <a:pt x="0" y="9"/>
                    </a:lnTo>
                    <a:lnTo>
                      <a:pt x="0" y="9"/>
                    </a:lnTo>
                    <a:lnTo>
                      <a:pt x="0" y="10"/>
                    </a:lnTo>
                    <a:lnTo>
                      <a:pt x="0" y="10"/>
                    </a:lnTo>
                    <a:lnTo>
                      <a:pt x="0" y="10"/>
                    </a:lnTo>
                    <a:lnTo>
                      <a:pt x="0" y="11"/>
                    </a:lnTo>
                    <a:lnTo>
                      <a:pt x="0" y="11"/>
                    </a:lnTo>
                    <a:lnTo>
                      <a:pt x="0" y="11"/>
                    </a:lnTo>
                    <a:lnTo>
                      <a:pt x="0" y="11"/>
                    </a:lnTo>
                    <a:lnTo>
                      <a:pt x="0" y="10"/>
                    </a:lnTo>
                    <a:lnTo>
                      <a:pt x="0" y="10"/>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8"/>
                    </a:lnTo>
                    <a:lnTo>
                      <a:pt x="0" y="8"/>
                    </a:lnTo>
                    <a:lnTo>
                      <a:pt x="0" y="8"/>
                    </a:lnTo>
                    <a:lnTo>
                      <a:pt x="0" y="7"/>
                    </a:lnTo>
                    <a:lnTo>
                      <a:pt x="0" y="7"/>
                    </a:lnTo>
                    <a:lnTo>
                      <a:pt x="0" y="6"/>
                    </a:lnTo>
                    <a:lnTo>
                      <a:pt x="0" y="6"/>
                    </a:lnTo>
                    <a:lnTo>
                      <a:pt x="0" y="6"/>
                    </a:lnTo>
                    <a:lnTo>
                      <a:pt x="0" y="5"/>
                    </a:lnTo>
                    <a:lnTo>
                      <a:pt x="0" y="6"/>
                    </a:lnTo>
                    <a:lnTo>
                      <a:pt x="0" y="5"/>
                    </a:lnTo>
                    <a:lnTo>
                      <a:pt x="0" y="6"/>
                    </a:lnTo>
                    <a:lnTo>
                      <a:pt x="0" y="5"/>
                    </a:lnTo>
                    <a:lnTo>
                      <a:pt x="0" y="6"/>
                    </a:lnTo>
                    <a:lnTo>
                      <a:pt x="0" y="5"/>
                    </a:lnTo>
                    <a:lnTo>
                      <a:pt x="0" y="5"/>
                    </a:lnTo>
                    <a:lnTo>
                      <a:pt x="0" y="5"/>
                    </a:lnTo>
                    <a:lnTo>
                      <a:pt x="0" y="6"/>
                    </a:lnTo>
                    <a:lnTo>
                      <a:pt x="0" y="5"/>
                    </a:lnTo>
                    <a:lnTo>
                      <a:pt x="0" y="6"/>
                    </a:lnTo>
                    <a:lnTo>
                      <a:pt x="0" y="6"/>
                    </a:lnTo>
                    <a:lnTo>
                      <a:pt x="0" y="6"/>
                    </a:lnTo>
                    <a:lnTo>
                      <a:pt x="0" y="6"/>
                    </a:lnTo>
                    <a:lnTo>
                      <a:pt x="0" y="7"/>
                    </a:lnTo>
                    <a:lnTo>
                      <a:pt x="0" y="6"/>
                    </a:lnTo>
                    <a:lnTo>
                      <a:pt x="0" y="7"/>
                    </a:lnTo>
                    <a:lnTo>
                      <a:pt x="0" y="7"/>
                    </a:lnTo>
                    <a:lnTo>
                      <a:pt x="0" y="7"/>
                    </a:lnTo>
                    <a:lnTo>
                      <a:pt x="0" y="7"/>
                    </a:lnTo>
                    <a:lnTo>
                      <a:pt x="0" y="8"/>
                    </a:lnTo>
                    <a:lnTo>
                      <a:pt x="0" y="8"/>
                    </a:lnTo>
                    <a:lnTo>
                      <a:pt x="0" y="8"/>
                    </a:lnTo>
                    <a:lnTo>
                      <a:pt x="0" y="8"/>
                    </a:lnTo>
                    <a:lnTo>
                      <a:pt x="0" y="7"/>
                    </a:lnTo>
                    <a:lnTo>
                      <a:pt x="0" y="8"/>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6"/>
                    </a:lnTo>
                    <a:lnTo>
                      <a:pt x="0" y="5"/>
                    </a:lnTo>
                    <a:lnTo>
                      <a:pt x="0" y="6"/>
                    </a:lnTo>
                    <a:lnTo>
                      <a:pt x="0" y="5"/>
                    </a:lnTo>
                    <a:lnTo>
                      <a:pt x="0" y="6"/>
                    </a:lnTo>
                    <a:lnTo>
                      <a:pt x="0" y="6"/>
                    </a:lnTo>
                    <a:lnTo>
                      <a:pt x="0" y="7"/>
                    </a:lnTo>
                    <a:lnTo>
                      <a:pt x="0" y="6"/>
                    </a:lnTo>
                    <a:lnTo>
                      <a:pt x="0" y="7"/>
                    </a:lnTo>
                    <a:lnTo>
                      <a:pt x="0" y="6"/>
                    </a:lnTo>
                    <a:lnTo>
                      <a:pt x="0" y="5"/>
                    </a:lnTo>
                    <a:lnTo>
                      <a:pt x="0" y="6"/>
                    </a:lnTo>
                    <a:lnTo>
                      <a:pt x="0" y="5"/>
                    </a:lnTo>
                    <a:lnTo>
                      <a:pt x="0" y="5"/>
                    </a:lnTo>
                    <a:lnTo>
                      <a:pt x="0" y="5"/>
                    </a:lnTo>
                    <a:lnTo>
                      <a:pt x="0" y="5"/>
                    </a:lnTo>
                    <a:lnTo>
                      <a:pt x="0" y="5"/>
                    </a:lnTo>
                    <a:lnTo>
                      <a:pt x="0" y="5"/>
                    </a:lnTo>
                    <a:lnTo>
                      <a:pt x="0" y="4"/>
                    </a:lnTo>
                    <a:lnTo>
                      <a:pt x="0" y="5"/>
                    </a:lnTo>
                    <a:lnTo>
                      <a:pt x="0" y="5"/>
                    </a:lnTo>
                    <a:lnTo>
                      <a:pt x="0" y="5"/>
                    </a:lnTo>
                    <a:lnTo>
                      <a:pt x="0" y="5"/>
                    </a:lnTo>
                    <a:lnTo>
                      <a:pt x="0" y="6"/>
                    </a:lnTo>
                    <a:lnTo>
                      <a:pt x="0" y="5"/>
                    </a:lnTo>
                    <a:lnTo>
                      <a:pt x="0" y="6"/>
                    </a:lnTo>
                    <a:lnTo>
                      <a:pt x="0" y="6"/>
                    </a:lnTo>
                    <a:lnTo>
                      <a:pt x="0" y="7"/>
                    </a:lnTo>
                    <a:lnTo>
                      <a:pt x="0" y="7"/>
                    </a:lnTo>
                    <a:lnTo>
                      <a:pt x="0" y="7"/>
                    </a:lnTo>
                    <a:lnTo>
                      <a:pt x="0" y="8"/>
                    </a:lnTo>
                    <a:lnTo>
                      <a:pt x="0" y="8"/>
                    </a:lnTo>
                    <a:lnTo>
                      <a:pt x="0" y="8"/>
                    </a:lnTo>
                    <a:lnTo>
                      <a:pt x="0" y="8"/>
                    </a:lnTo>
                    <a:lnTo>
                      <a:pt x="0" y="9"/>
                    </a:lnTo>
                    <a:lnTo>
                      <a:pt x="0" y="9"/>
                    </a:lnTo>
                    <a:lnTo>
                      <a:pt x="0" y="10"/>
                    </a:lnTo>
                    <a:lnTo>
                      <a:pt x="0" y="9"/>
                    </a:lnTo>
                    <a:lnTo>
                      <a:pt x="0" y="10"/>
                    </a:lnTo>
                    <a:lnTo>
                      <a:pt x="0" y="9"/>
                    </a:lnTo>
                    <a:lnTo>
                      <a:pt x="0" y="9"/>
                    </a:lnTo>
                    <a:lnTo>
                      <a:pt x="0" y="9"/>
                    </a:lnTo>
                    <a:lnTo>
                      <a:pt x="0" y="9"/>
                    </a:lnTo>
                    <a:lnTo>
                      <a:pt x="0" y="8"/>
                    </a:lnTo>
                    <a:lnTo>
                      <a:pt x="0" y="8"/>
                    </a:lnTo>
                    <a:lnTo>
                      <a:pt x="0" y="8"/>
                    </a:lnTo>
                    <a:lnTo>
                      <a:pt x="0" y="8"/>
                    </a:lnTo>
                    <a:lnTo>
                      <a:pt x="0" y="8"/>
                    </a:lnTo>
                    <a:lnTo>
                      <a:pt x="0" y="9"/>
                    </a:lnTo>
                    <a:lnTo>
                      <a:pt x="0" y="8"/>
                    </a:lnTo>
                    <a:lnTo>
                      <a:pt x="0" y="9"/>
                    </a:lnTo>
                    <a:lnTo>
                      <a:pt x="0" y="8"/>
                    </a:lnTo>
                    <a:lnTo>
                      <a:pt x="0" y="9"/>
                    </a:lnTo>
                    <a:lnTo>
                      <a:pt x="0" y="9"/>
                    </a:lnTo>
                    <a:lnTo>
                      <a:pt x="0" y="9"/>
                    </a:lnTo>
                    <a:lnTo>
                      <a:pt x="0" y="10"/>
                    </a:lnTo>
                    <a:lnTo>
                      <a:pt x="0" y="9"/>
                    </a:lnTo>
                    <a:lnTo>
                      <a:pt x="0" y="9"/>
                    </a:lnTo>
                    <a:lnTo>
                      <a:pt x="0" y="8"/>
                    </a:lnTo>
                    <a:lnTo>
                      <a:pt x="0" y="10"/>
                    </a:lnTo>
                    <a:lnTo>
                      <a:pt x="0" y="10"/>
                    </a:lnTo>
                    <a:lnTo>
                      <a:pt x="0" y="10"/>
                    </a:lnTo>
                    <a:lnTo>
                      <a:pt x="0" y="11"/>
                    </a:lnTo>
                    <a:lnTo>
                      <a:pt x="0" y="11"/>
                    </a:lnTo>
                    <a:lnTo>
                      <a:pt x="0" y="11"/>
                    </a:lnTo>
                    <a:lnTo>
                      <a:pt x="0" y="11"/>
                    </a:lnTo>
                    <a:lnTo>
                      <a:pt x="0" y="11"/>
                    </a:lnTo>
                    <a:lnTo>
                      <a:pt x="0" y="10"/>
                    </a:lnTo>
                    <a:lnTo>
                      <a:pt x="0" y="10"/>
                    </a:lnTo>
                    <a:lnTo>
                      <a:pt x="0" y="11"/>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1"/>
                    </a:lnTo>
                    <a:lnTo>
                      <a:pt x="0" y="11"/>
                    </a:lnTo>
                    <a:lnTo>
                      <a:pt x="0" y="12"/>
                    </a:lnTo>
                    <a:lnTo>
                      <a:pt x="0" y="12"/>
                    </a:lnTo>
                    <a:lnTo>
                      <a:pt x="0" y="11"/>
                    </a:lnTo>
                    <a:lnTo>
                      <a:pt x="0" y="11"/>
                    </a:lnTo>
                    <a:lnTo>
                      <a:pt x="0" y="11"/>
                    </a:lnTo>
                    <a:lnTo>
                      <a:pt x="0" y="11"/>
                    </a:lnTo>
                    <a:lnTo>
                      <a:pt x="0" y="11"/>
                    </a:lnTo>
                    <a:lnTo>
                      <a:pt x="0" y="10"/>
                    </a:lnTo>
                    <a:lnTo>
                      <a:pt x="0" y="10"/>
                    </a:lnTo>
                    <a:lnTo>
                      <a:pt x="0" y="9"/>
                    </a:lnTo>
                    <a:lnTo>
                      <a:pt x="0" y="9"/>
                    </a:lnTo>
                    <a:lnTo>
                      <a:pt x="0" y="8"/>
                    </a:lnTo>
                    <a:lnTo>
                      <a:pt x="0" y="8"/>
                    </a:lnTo>
                    <a:lnTo>
                      <a:pt x="0" y="7"/>
                    </a:lnTo>
                    <a:lnTo>
                      <a:pt x="0" y="7"/>
                    </a:lnTo>
                    <a:lnTo>
                      <a:pt x="0" y="7"/>
                    </a:lnTo>
                    <a:lnTo>
                      <a:pt x="0" y="8"/>
                    </a:lnTo>
                    <a:lnTo>
                      <a:pt x="0" y="8"/>
                    </a:lnTo>
                    <a:lnTo>
                      <a:pt x="0" y="8"/>
                    </a:lnTo>
                    <a:lnTo>
                      <a:pt x="0" y="8"/>
                    </a:lnTo>
                    <a:lnTo>
                      <a:pt x="0" y="9"/>
                    </a:lnTo>
                    <a:lnTo>
                      <a:pt x="0" y="9"/>
                    </a:lnTo>
                    <a:lnTo>
                      <a:pt x="0" y="9"/>
                    </a:lnTo>
                    <a:lnTo>
                      <a:pt x="0" y="9"/>
                    </a:lnTo>
                    <a:lnTo>
                      <a:pt x="0" y="9"/>
                    </a:lnTo>
                    <a:lnTo>
                      <a:pt x="0" y="10"/>
                    </a:lnTo>
                    <a:lnTo>
                      <a:pt x="0" y="10"/>
                    </a:lnTo>
                    <a:lnTo>
                      <a:pt x="0" y="9"/>
                    </a:lnTo>
                    <a:lnTo>
                      <a:pt x="0" y="10"/>
                    </a:lnTo>
                    <a:lnTo>
                      <a:pt x="0" y="10"/>
                    </a:lnTo>
                    <a:lnTo>
                      <a:pt x="0" y="10"/>
                    </a:lnTo>
                    <a:lnTo>
                      <a:pt x="0" y="9"/>
                    </a:lnTo>
                    <a:lnTo>
                      <a:pt x="0" y="10"/>
                    </a:lnTo>
                    <a:lnTo>
                      <a:pt x="0" y="8"/>
                    </a:lnTo>
                    <a:lnTo>
                      <a:pt x="0" y="8"/>
                    </a:lnTo>
                    <a:lnTo>
                      <a:pt x="0" y="8"/>
                    </a:lnTo>
                    <a:lnTo>
                      <a:pt x="0" y="7"/>
                    </a:lnTo>
                    <a:lnTo>
                      <a:pt x="0" y="7"/>
                    </a:lnTo>
                    <a:lnTo>
                      <a:pt x="0" y="6"/>
                    </a:lnTo>
                    <a:lnTo>
                      <a:pt x="0" y="6"/>
                    </a:lnTo>
                    <a:lnTo>
                      <a:pt x="0" y="5"/>
                    </a:lnTo>
                    <a:lnTo>
                      <a:pt x="0" y="5"/>
                    </a:lnTo>
                    <a:lnTo>
                      <a:pt x="0" y="5"/>
                    </a:lnTo>
                    <a:lnTo>
                      <a:pt x="0" y="4"/>
                    </a:lnTo>
                    <a:lnTo>
                      <a:pt x="0" y="3"/>
                    </a:lnTo>
                    <a:lnTo>
                      <a:pt x="0" y="3"/>
                    </a:lnTo>
                    <a:lnTo>
                      <a:pt x="0" y="3"/>
                    </a:lnTo>
                    <a:lnTo>
                      <a:pt x="0" y="3"/>
                    </a:lnTo>
                    <a:lnTo>
                      <a:pt x="0" y="4"/>
                    </a:lnTo>
                    <a:lnTo>
                      <a:pt x="0" y="4"/>
                    </a:lnTo>
                    <a:lnTo>
                      <a:pt x="0" y="4"/>
                    </a:lnTo>
                    <a:lnTo>
                      <a:pt x="0" y="4"/>
                    </a:lnTo>
                    <a:lnTo>
                      <a:pt x="0" y="4"/>
                    </a:lnTo>
                    <a:lnTo>
                      <a:pt x="0" y="4"/>
                    </a:lnTo>
                    <a:lnTo>
                      <a:pt x="0" y="3"/>
                    </a:lnTo>
                    <a:lnTo>
                      <a:pt x="0" y="3"/>
                    </a:lnTo>
                    <a:lnTo>
                      <a:pt x="0" y="4"/>
                    </a:lnTo>
                    <a:lnTo>
                      <a:pt x="0" y="3"/>
                    </a:lnTo>
                    <a:lnTo>
                      <a:pt x="0" y="4"/>
                    </a:lnTo>
                    <a:lnTo>
                      <a:pt x="0" y="4"/>
                    </a:lnTo>
                    <a:lnTo>
                      <a:pt x="0" y="4"/>
                    </a:lnTo>
                    <a:lnTo>
                      <a:pt x="0" y="5"/>
                    </a:lnTo>
                    <a:lnTo>
                      <a:pt x="0" y="5"/>
                    </a:lnTo>
                    <a:lnTo>
                      <a:pt x="0" y="4"/>
                    </a:lnTo>
                    <a:lnTo>
                      <a:pt x="0" y="4"/>
                    </a:lnTo>
                    <a:lnTo>
                      <a:pt x="0" y="4"/>
                    </a:lnTo>
                    <a:lnTo>
                      <a:pt x="0" y="3"/>
                    </a:lnTo>
                    <a:lnTo>
                      <a:pt x="0" y="4"/>
                    </a:lnTo>
                    <a:lnTo>
                      <a:pt x="0" y="4"/>
                    </a:lnTo>
                    <a:lnTo>
                      <a:pt x="0" y="5"/>
                    </a:lnTo>
                    <a:lnTo>
                      <a:pt x="0" y="4"/>
                    </a:lnTo>
                    <a:lnTo>
                      <a:pt x="0" y="4"/>
                    </a:lnTo>
                    <a:lnTo>
                      <a:pt x="0" y="3"/>
                    </a:lnTo>
                    <a:lnTo>
                      <a:pt x="0" y="3"/>
                    </a:lnTo>
                    <a:lnTo>
                      <a:pt x="0" y="3"/>
                    </a:lnTo>
                    <a:lnTo>
                      <a:pt x="0" y="3"/>
                    </a:lnTo>
                    <a:lnTo>
                      <a:pt x="0" y="3"/>
                    </a:lnTo>
                    <a:lnTo>
                      <a:pt x="0" y="3"/>
                    </a:lnTo>
                    <a:lnTo>
                      <a:pt x="0" y="3"/>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3"/>
                    </a:lnTo>
                    <a:lnTo>
                      <a:pt x="0" y="3"/>
                    </a:lnTo>
                    <a:lnTo>
                      <a:pt x="0" y="4"/>
                    </a:lnTo>
                    <a:lnTo>
                      <a:pt x="0" y="3"/>
                    </a:lnTo>
                    <a:lnTo>
                      <a:pt x="0" y="4"/>
                    </a:lnTo>
                    <a:lnTo>
                      <a:pt x="0" y="5"/>
                    </a:lnTo>
                    <a:lnTo>
                      <a:pt x="0" y="5"/>
                    </a:lnTo>
                    <a:lnTo>
                      <a:pt x="0" y="5"/>
                    </a:lnTo>
                    <a:lnTo>
                      <a:pt x="0" y="5"/>
                    </a:lnTo>
                    <a:lnTo>
                      <a:pt x="0" y="5"/>
                    </a:lnTo>
                    <a:lnTo>
                      <a:pt x="0" y="6"/>
                    </a:lnTo>
                    <a:lnTo>
                      <a:pt x="0" y="7"/>
                    </a:lnTo>
                    <a:lnTo>
                      <a:pt x="0" y="6"/>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6"/>
                    </a:lnTo>
                    <a:lnTo>
                      <a:pt x="0" y="6"/>
                    </a:lnTo>
                    <a:lnTo>
                      <a:pt x="0" y="6"/>
                    </a:lnTo>
                    <a:lnTo>
                      <a:pt x="0" y="6"/>
                    </a:lnTo>
                    <a:lnTo>
                      <a:pt x="0" y="5"/>
                    </a:lnTo>
                    <a:lnTo>
                      <a:pt x="0" y="6"/>
                    </a:lnTo>
                    <a:lnTo>
                      <a:pt x="0" y="5"/>
                    </a:lnTo>
                    <a:lnTo>
                      <a:pt x="0" y="5"/>
                    </a:lnTo>
                    <a:lnTo>
                      <a:pt x="0" y="5"/>
                    </a:lnTo>
                    <a:lnTo>
                      <a:pt x="0" y="5"/>
                    </a:lnTo>
                    <a:lnTo>
                      <a:pt x="0" y="6"/>
                    </a:lnTo>
                    <a:lnTo>
                      <a:pt x="0" y="5"/>
                    </a:lnTo>
                    <a:lnTo>
                      <a:pt x="0" y="6"/>
                    </a:lnTo>
                    <a:lnTo>
                      <a:pt x="0" y="5"/>
                    </a:lnTo>
                    <a:lnTo>
                      <a:pt x="0" y="5"/>
                    </a:lnTo>
                    <a:lnTo>
                      <a:pt x="0" y="5"/>
                    </a:lnTo>
                    <a:lnTo>
                      <a:pt x="0" y="4"/>
                    </a:lnTo>
                    <a:lnTo>
                      <a:pt x="0" y="5"/>
                    </a:lnTo>
                    <a:lnTo>
                      <a:pt x="0" y="4"/>
                    </a:lnTo>
                    <a:lnTo>
                      <a:pt x="0" y="3"/>
                    </a:lnTo>
                    <a:lnTo>
                      <a:pt x="0" y="3"/>
                    </a:lnTo>
                    <a:lnTo>
                      <a:pt x="0" y="4"/>
                    </a:lnTo>
                    <a:lnTo>
                      <a:pt x="0" y="4"/>
                    </a:lnTo>
                    <a:lnTo>
                      <a:pt x="0" y="4"/>
                    </a:lnTo>
                    <a:lnTo>
                      <a:pt x="0" y="4"/>
                    </a:lnTo>
                    <a:lnTo>
                      <a:pt x="0" y="5"/>
                    </a:lnTo>
                    <a:lnTo>
                      <a:pt x="0" y="4"/>
                    </a:lnTo>
                    <a:lnTo>
                      <a:pt x="0" y="4"/>
                    </a:lnTo>
                    <a:lnTo>
                      <a:pt x="0" y="3"/>
                    </a:lnTo>
                    <a:lnTo>
                      <a:pt x="0" y="3"/>
                    </a:lnTo>
                    <a:lnTo>
                      <a:pt x="0" y="3"/>
                    </a:lnTo>
                    <a:lnTo>
                      <a:pt x="0" y="3"/>
                    </a:lnTo>
                    <a:lnTo>
                      <a:pt x="0" y="4"/>
                    </a:lnTo>
                    <a:lnTo>
                      <a:pt x="0" y="4"/>
                    </a:lnTo>
                    <a:lnTo>
                      <a:pt x="0" y="4"/>
                    </a:lnTo>
                    <a:lnTo>
                      <a:pt x="0" y="3"/>
                    </a:lnTo>
                    <a:lnTo>
                      <a:pt x="0" y="3"/>
                    </a:lnTo>
                    <a:lnTo>
                      <a:pt x="0" y="3"/>
                    </a:lnTo>
                    <a:lnTo>
                      <a:pt x="0" y="3"/>
                    </a:lnTo>
                    <a:lnTo>
                      <a:pt x="0" y="2"/>
                    </a:lnTo>
                    <a:lnTo>
                      <a:pt x="0" y="2"/>
                    </a:lnTo>
                    <a:lnTo>
                      <a:pt x="0" y="2"/>
                    </a:lnTo>
                    <a:lnTo>
                      <a:pt x="0" y="2"/>
                    </a:lnTo>
                    <a:lnTo>
                      <a:pt x="0" y="3"/>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2"/>
                    </a:lnTo>
                    <a:lnTo>
                      <a:pt x="0" y="2"/>
                    </a:lnTo>
                    <a:lnTo>
                      <a:pt x="0" y="2"/>
                    </a:lnTo>
                    <a:lnTo>
                      <a:pt x="0" y="2"/>
                    </a:lnTo>
                    <a:lnTo>
                      <a:pt x="0" y="3"/>
                    </a:lnTo>
                    <a:lnTo>
                      <a:pt x="0" y="2"/>
                    </a:lnTo>
                    <a:lnTo>
                      <a:pt x="0" y="2"/>
                    </a:lnTo>
                    <a:lnTo>
                      <a:pt x="0" y="2"/>
                    </a:lnTo>
                    <a:lnTo>
                      <a:pt x="0" y="2"/>
                    </a:lnTo>
                    <a:lnTo>
                      <a:pt x="0" y="2"/>
                    </a:lnTo>
                    <a:lnTo>
                      <a:pt x="0" y="3"/>
                    </a:lnTo>
                    <a:lnTo>
                      <a:pt x="0" y="3"/>
                    </a:lnTo>
                    <a:lnTo>
                      <a:pt x="0" y="3"/>
                    </a:lnTo>
                    <a:lnTo>
                      <a:pt x="0" y="3"/>
                    </a:lnTo>
                    <a:lnTo>
                      <a:pt x="0" y="3"/>
                    </a:lnTo>
                    <a:lnTo>
                      <a:pt x="0" y="3"/>
                    </a:lnTo>
                    <a:lnTo>
                      <a:pt x="0" y="2"/>
                    </a:lnTo>
                    <a:lnTo>
                      <a:pt x="0" y="2"/>
                    </a:lnTo>
                    <a:lnTo>
                      <a:pt x="0" y="3"/>
                    </a:lnTo>
                    <a:lnTo>
                      <a:pt x="0" y="3"/>
                    </a:lnTo>
                    <a:lnTo>
                      <a:pt x="0" y="3"/>
                    </a:lnTo>
                    <a:lnTo>
                      <a:pt x="0" y="3"/>
                    </a:lnTo>
                    <a:lnTo>
                      <a:pt x="0" y="2"/>
                    </a:lnTo>
                    <a:lnTo>
                      <a:pt x="0" y="2"/>
                    </a:lnTo>
                    <a:lnTo>
                      <a:pt x="0" y="1"/>
                    </a:lnTo>
                    <a:lnTo>
                      <a:pt x="0" y="1"/>
                    </a:lnTo>
                    <a:lnTo>
                      <a:pt x="0" y="1"/>
                    </a:lnTo>
                    <a:lnTo>
                      <a:pt x="0" y="0"/>
                    </a:lnTo>
                    <a:lnTo>
                      <a:pt x="0" y="1"/>
                    </a:lnTo>
                    <a:lnTo>
                      <a:pt x="0" y="1"/>
                    </a:lnTo>
                    <a:lnTo>
                      <a:pt x="0" y="1"/>
                    </a:lnTo>
                    <a:lnTo>
                      <a:pt x="0" y="1"/>
                    </a:lnTo>
                    <a:lnTo>
                      <a:pt x="0" y="2"/>
                    </a:lnTo>
                    <a:lnTo>
                      <a:pt x="0" y="1"/>
                    </a:lnTo>
                    <a:lnTo>
                      <a:pt x="0" y="2"/>
                    </a:lnTo>
                    <a:lnTo>
                      <a:pt x="0" y="1"/>
                    </a:lnTo>
                    <a:lnTo>
                      <a:pt x="0" y="2"/>
                    </a:lnTo>
                    <a:lnTo>
                      <a:pt x="0" y="3"/>
                    </a:lnTo>
                    <a:lnTo>
                      <a:pt x="0" y="3"/>
                    </a:lnTo>
                    <a:lnTo>
                      <a:pt x="0" y="4"/>
                    </a:lnTo>
                    <a:lnTo>
                      <a:pt x="0" y="3"/>
                    </a:lnTo>
                    <a:lnTo>
                      <a:pt x="0" y="3"/>
                    </a:lnTo>
                    <a:lnTo>
                      <a:pt x="0" y="4"/>
                    </a:lnTo>
                    <a:lnTo>
                      <a:pt x="0" y="5"/>
                    </a:lnTo>
                    <a:lnTo>
                      <a:pt x="0" y="5"/>
                    </a:lnTo>
                    <a:lnTo>
                      <a:pt x="0" y="5"/>
                    </a:lnTo>
                    <a:lnTo>
                      <a:pt x="0" y="5"/>
                    </a:lnTo>
                    <a:lnTo>
                      <a:pt x="0" y="4"/>
                    </a:lnTo>
                    <a:lnTo>
                      <a:pt x="0" y="5"/>
                    </a:lnTo>
                    <a:lnTo>
                      <a:pt x="0" y="5"/>
                    </a:lnTo>
                    <a:lnTo>
                      <a:pt x="0" y="5"/>
                    </a:lnTo>
                    <a:lnTo>
                      <a:pt x="0" y="5"/>
                    </a:lnTo>
                    <a:lnTo>
                      <a:pt x="0" y="5"/>
                    </a:lnTo>
                    <a:lnTo>
                      <a:pt x="0" y="4"/>
                    </a:lnTo>
                    <a:lnTo>
                      <a:pt x="1" y="4"/>
                    </a:lnTo>
                    <a:lnTo>
                      <a:pt x="1" y="3"/>
                    </a:lnTo>
                    <a:lnTo>
                      <a:pt x="1" y="4"/>
                    </a:lnTo>
                    <a:lnTo>
                      <a:pt x="1" y="3"/>
                    </a:lnTo>
                    <a:lnTo>
                      <a:pt x="1" y="3"/>
                    </a:lnTo>
                    <a:lnTo>
                      <a:pt x="1" y="3"/>
                    </a:lnTo>
                    <a:lnTo>
                      <a:pt x="1" y="3"/>
                    </a:lnTo>
                    <a:lnTo>
                      <a:pt x="1" y="3"/>
                    </a:lnTo>
                    <a:lnTo>
                      <a:pt x="1" y="4"/>
                    </a:lnTo>
                    <a:lnTo>
                      <a:pt x="1" y="4"/>
                    </a:lnTo>
                    <a:lnTo>
                      <a:pt x="1" y="4"/>
                    </a:lnTo>
                    <a:lnTo>
                      <a:pt x="1" y="4"/>
                    </a:lnTo>
                    <a:lnTo>
                      <a:pt x="1" y="5"/>
                    </a:lnTo>
                    <a:lnTo>
                      <a:pt x="1" y="5"/>
                    </a:lnTo>
                    <a:lnTo>
                      <a:pt x="1" y="5"/>
                    </a:lnTo>
                    <a:lnTo>
                      <a:pt x="1" y="6"/>
                    </a:lnTo>
                    <a:lnTo>
                      <a:pt x="1" y="6"/>
                    </a:lnTo>
                    <a:lnTo>
                      <a:pt x="1" y="5"/>
                    </a:lnTo>
                    <a:lnTo>
                      <a:pt x="1" y="6"/>
                    </a:lnTo>
                    <a:lnTo>
                      <a:pt x="1" y="6"/>
                    </a:lnTo>
                    <a:lnTo>
                      <a:pt x="1" y="7"/>
                    </a:lnTo>
                    <a:lnTo>
                      <a:pt x="1" y="6"/>
                    </a:lnTo>
                    <a:lnTo>
                      <a:pt x="1" y="6"/>
                    </a:lnTo>
                    <a:lnTo>
                      <a:pt x="1" y="6"/>
                    </a:lnTo>
                    <a:lnTo>
                      <a:pt x="1" y="7"/>
                    </a:lnTo>
                    <a:lnTo>
                      <a:pt x="1" y="7"/>
                    </a:lnTo>
                    <a:lnTo>
                      <a:pt x="1" y="7"/>
                    </a:lnTo>
                    <a:lnTo>
                      <a:pt x="1" y="7"/>
                    </a:lnTo>
                    <a:lnTo>
                      <a:pt x="1" y="8"/>
                    </a:lnTo>
                    <a:lnTo>
                      <a:pt x="1" y="7"/>
                    </a:lnTo>
                    <a:lnTo>
                      <a:pt x="1" y="8"/>
                    </a:lnTo>
                    <a:lnTo>
                      <a:pt x="1" y="7"/>
                    </a:lnTo>
                    <a:lnTo>
                      <a:pt x="1" y="8"/>
                    </a:lnTo>
                    <a:lnTo>
                      <a:pt x="1" y="7"/>
                    </a:lnTo>
                    <a:lnTo>
                      <a:pt x="1" y="8"/>
                    </a:lnTo>
                    <a:lnTo>
                      <a:pt x="1" y="7"/>
                    </a:lnTo>
                    <a:lnTo>
                      <a:pt x="1" y="7"/>
                    </a:lnTo>
                    <a:lnTo>
                      <a:pt x="1" y="8"/>
                    </a:lnTo>
                    <a:lnTo>
                      <a:pt x="1" y="7"/>
                    </a:lnTo>
                    <a:lnTo>
                      <a:pt x="1" y="8"/>
                    </a:lnTo>
                    <a:lnTo>
                      <a:pt x="1" y="8"/>
                    </a:lnTo>
                    <a:lnTo>
                      <a:pt x="1" y="8"/>
                    </a:lnTo>
                    <a:lnTo>
                      <a:pt x="1" y="8"/>
                    </a:lnTo>
                    <a:lnTo>
                      <a:pt x="1" y="9"/>
                    </a:lnTo>
                    <a:lnTo>
                      <a:pt x="1" y="8"/>
                    </a:lnTo>
                    <a:lnTo>
                      <a:pt x="1" y="9"/>
                    </a:lnTo>
                    <a:lnTo>
                      <a:pt x="1" y="9"/>
                    </a:lnTo>
                    <a:lnTo>
                      <a:pt x="1" y="10"/>
                    </a:lnTo>
                    <a:lnTo>
                      <a:pt x="1" y="10"/>
                    </a:lnTo>
                    <a:lnTo>
                      <a:pt x="1" y="10"/>
                    </a:lnTo>
                    <a:lnTo>
                      <a:pt x="1" y="10"/>
                    </a:lnTo>
                    <a:lnTo>
                      <a:pt x="1" y="9"/>
                    </a:lnTo>
                    <a:lnTo>
                      <a:pt x="1" y="10"/>
                    </a:lnTo>
                    <a:lnTo>
                      <a:pt x="1" y="10"/>
                    </a:lnTo>
                    <a:lnTo>
                      <a:pt x="1" y="10"/>
                    </a:lnTo>
                    <a:lnTo>
                      <a:pt x="1" y="11"/>
                    </a:lnTo>
                    <a:lnTo>
                      <a:pt x="1" y="10"/>
                    </a:lnTo>
                    <a:lnTo>
                      <a:pt x="1" y="10"/>
                    </a:lnTo>
                    <a:lnTo>
                      <a:pt x="1" y="11"/>
                    </a:lnTo>
                    <a:lnTo>
                      <a:pt x="1" y="10"/>
                    </a:lnTo>
                    <a:lnTo>
                      <a:pt x="1" y="10"/>
                    </a:lnTo>
                    <a:lnTo>
                      <a:pt x="1" y="9"/>
                    </a:lnTo>
                    <a:lnTo>
                      <a:pt x="1" y="9"/>
                    </a:lnTo>
                    <a:lnTo>
                      <a:pt x="1" y="9"/>
                    </a:lnTo>
                    <a:lnTo>
                      <a:pt x="1" y="9"/>
                    </a:lnTo>
                    <a:lnTo>
                      <a:pt x="1" y="10"/>
                    </a:lnTo>
                    <a:lnTo>
                      <a:pt x="1" y="9"/>
                    </a:lnTo>
                    <a:lnTo>
                      <a:pt x="1" y="9"/>
                    </a:lnTo>
                    <a:lnTo>
                      <a:pt x="1" y="10"/>
                    </a:lnTo>
                    <a:lnTo>
                      <a:pt x="1" y="10"/>
                    </a:lnTo>
                    <a:lnTo>
                      <a:pt x="1" y="10"/>
                    </a:lnTo>
                    <a:lnTo>
                      <a:pt x="1" y="10"/>
                    </a:lnTo>
                    <a:lnTo>
                      <a:pt x="1" y="11"/>
                    </a:lnTo>
                    <a:lnTo>
                      <a:pt x="1" y="10"/>
                    </a:lnTo>
                    <a:lnTo>
                      <a:pt x="1" y="10"/>
                    </a:lnTo>
                    <a:lnTo>
                      <a:pt x="1" y="11"/>
                    </a:lnTo>
                    <a:lnTo>
                      <a:pt x="1" y="10"/>
                    </a:lnTo>
                    <a:lnTo>
                      <a:pt x="1" y="11"/>
                    </a:lnTo>
                    <a:lnTo>
                      <a:pt x="1" y="10"/>
                    </a:lnTo>
                    <a:lnTo>
                      <a:pt x="1" y="11"/>
                    </a:lnTo>
                    <a:lnTo>
                      <a:pt x="1" y="10"/>
                    </a:lnTo>
                    <a:lnTo>
                      <a:pt x="1" y="10"/>
                    </a:lnTo>
                    <a:lnTo>
                      <a:pt x="1" y="10"/>
                    </a:lnTo>
                    <a:lnTo>
                      <a:pt x="1" y="10"/>
                    </a:lnTo>
                    <a:lnTo>
                      <a:pt x="1" y="11"/>
                    </a:lnTo>
                    <a:lnTo>
                      <a:pt x="1" y="11"/>
                    </a:lnTo>
                    <a:lnTo>
                      <a:pt x="1" y="10"/>
                    </a:lnTo>
                    <a:lnTo>
                      <a:pt x="1" y="11"/>
                    </a:lnTo>
                    <a:lnTo>
                      <a:pt x="1" y="10"/>
                    </a:lnTo>
                    <a:lnTo>
                      <a:pt x="1" y="10"/>
                    </a:lnTo>
                    <a:lnTo>
                      <a:pt x="1" y="11"/>
                    </a:lnTo>
                    <a:lnTo>
                      <a:pt x="1" y="10"/>
                    </a:lnTo>
                    <a:lnTo>
                      <a:pt x="1" y="11"/>
                    </a:lnTo>
                    <a:lnTo>
                      <a:pt x="1" y="10"/>
                    </a:lnTo>
                    <a:lnTo>
                      <a:pt x="1" y="11"/>
                    </a:lnTo>
                    <a:lnTo>
                      <a:pt x="1" y="11"/>
                    </a:lnTo>
                    <a:lnTo>
                      <a:pt x="1" y="11"/>
                    </a:lnTo>
                    <a:lnTo>
                      <a:pt x="1" y="11"/>
                    </a:lnTo>
                    <a:lnTo>
                      <a:pt x="1" y="11"/>
                    </a:lnTo>
                    <a:lnTo>
                      <a:pt x="1" y="11"/>
                    </a:lnTo>
                    <a:lnTo>
                      <a:pt x="1" y="11"/>
                    </a:lnTo>
                    <a:lnTo>
                      <a:pt x="1" y="11"/>
                    </a:lnTo>
                    <a:lnTo>
                      <a:pt x="1" y="11"/>
                    </a:lnTo>
                    <a:lnTo>
                      <a:pt x="1" y="10"/>
                    </a:lnTo>
                    <a:lnTo>
                      <a:pt x="1" y="10"/>
                    </a:lnTo>
                    <a:lnTo>
                      <a:pt x="1" y="10"/>
                    </a:lnTo>
                    <a:lnTo>
                      <a:pt x="1" y="10"/>
                    </a:lnTo>
                    <a:lnTo>
                      <a:pt x="1" y="10"/>
                    </a:lnTo>
                    <a:lnTo>
                      <a:pt x="1" y="10"/>
                    </a:lnTo>
                    <a:lnTo>
                      <a:pt x="1" y="11"/>
                    </a:lnTo>
                    <a:lnTo>
                      <a:pt x="1" y="11"/>
                    </a:lnTo>
                    <a:lnTo>
                      <a:pt x="1" y="11"/>
                    </a:lnTo>
                    <a:lnTo>
                      <a:pt x="1" y="11"/>
                    </a:lnTo>
                    <a:lnTo>
                      <a:pt x="1" y="11"/>
                    </a:lnTo>
                    <a:lnTo>
                      <a:pt x="1" y="10"/>
                    </a:lnTo>
                    <a:lnTo>
                      <a:pt x="1" y="10"/>
                    </a:lnTo>
                    <a:lnTo>
                      <a:pt x="1" y="10"/>
                    </a:lnTo>
                    <a:lnTo>
                      <a:pt x="1" y="9"/>
                    </a:lnTo>
                    <a:lnTo>
                      <a:pt x="1" y="9"/>
                    </a:lnTo>
                    <a:lnTo>
                      <a:pt x="1" y="10"/>
                    </a:lnTo>
                    <a:lnTo>
                      <a:pt x="1" y="9"/>
                    </a:lnTo>
                    <a:lnTo>
                      <a:pt x="1" y="8"/>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9"/>
                    </a:lnTo>
                    <a:lnTo>
                      <a:pt x="1" y="9"/>
                    </a:lnTo>
                    <a:lnTo>
                      <a:pt x="1" y="9"/>
                    </a:lnTo>
                    <a:lnTo>
                      <a:pt x="1" y="8"/>
                    </a:lnTo>
                    <a:lnTo>
                      <a:pt x="1" y="8"/>
                    </a:lnTo>
                    <a:lnTo>
                      <a:pt x="1" y="7"/>
                    </a:lnTo>
                    <a:lnTo>
                      <a:pt x="1" y="7"/>
                    </a:lnTo>
                    <a:lnTo>
                      <a:pt x="1" y="7"/>
                    </a:lnTo>
                    <a:lnTo>
                      <a:pt x="1" y="6"/>
                    </a:lnTo>
                    <a:lnTo>
                      <a:pt x="1" y="5"/>
                    </a:lnTo>
                    <a:lnTo>
                      <a:pt x="1" y="6"/>
                    </a:lnTo>
                    <a:lnTo>
                      <a:pt x="1" y="6"/>
                    </a:lnTo>
                    <a:lnTo>
                      <a:pt x="1" y="5"/>
                    </a:lnTo>
                    <a:lnTo>
                      <a:pt x="1" y="5"/>
                    </a:lnTo>
                    <a:lnTo>
                      <a:pt x="1" y="4"/>
                    </a:lnTo>
                    <a:lnTo>
                      <a:pt x="1" y="5"/>
                    </a:lnTo>
                    <a:lnTo>
                      <a:pt x="1" y="6"/>
                    </a:lnTo>
                    <a:lnTo>
                      <a:pt x="1" y="5"/>
                    </a:lnTo>
                    <a:lnTo>
                      <a:pt x="1" y="6"/>
                    </a:lnTo>
                    <a:lnTo>
                      <a:pt x="1" y="6"/>
                    </a:lnTo>
                    <a:lnTo>
                      <a:pt x="1" y="5"/>
                    </a:lnTo>
                    <a:lnTo>
                      <a:pt x="1" y="6"/>
                    </a:lnTo>
                    <a:lnTo>
                      <a:pt x="1" y="6"/>
                    </a:lnTo>
                    <a:lnTo>
                      <a:pt x="1" y="7"/>
                    </a:lnTo>
                    <a:lnTo>
                      <a:pt x="1" y="7"/>
                    </a:lnTo>
                    <a:lnTo>
                      <a:pt x="1" y="7"/>
                    </a:lnTo>
                    <a:lnTo>
                      <a:pt x="1" y="7"/>
                    </a:lnTo>
                    <a:lnTo>
                      <a:pt x="1" y="7"/>
                    </a:lnTo>
                    <a:lnTo>
                      <a:pt x="1" y="7"/>
                    </a:lnTo>
                    <a:lnTo>
                      <a:pt x="1" y="6"/>
                    </a:lnTo>
                    <a:lnTo>
                      <a:pt x="1" y="6"/>
                    </a:lnTo>
                    <a:lnTo>
                      <a:pt x="1" y="5"/>
                    </a:lnTo>
                    <a:lnTo>
                      <a:pt x="1" y="6"/>
                    </a:lnTo>
                    <a:lnTo>
                      <a:pt x="1" y="6"/>
                    </a:lnTo>
                    <a:lnTo>
                      <a:pt x="1" y="6"/>
                    </a:lnTo>
                    <a:lnTo>
                      <a:pt x="1" y="6"/>
                    </a:lnTo>
                    <a:lnTo>
                      <a:pt x="1" y="6"/>
                    </a:lnTo>
                    <a:lnTo>
                      <a:pt x="1" y="6"/>
                    </a:lnTo>
                    <a:lnTo>
                      <a:pt x="1" y="7"/>
                    </a:lnTo>
                    <a:lnTo>
                      <a:pt x="1" y="6"/>
                    </a:lnTo>
                    <a:lnTo>
                      <a:pt x="1" y="6"/>
                    </a:lnTo>
                    <a:lnTo>
                      <a:pt x="1" y="6"/>
                    </a:lnTo>
                    <a:lnTo>
                      <a:pt x="1" y="6"/>
                    </a:lnTo>
                    <a:lnTo>
                      <a:pt x="1" y="5"/>
                    </a:lnTo>
                    <a:lnTo>
                      <a:pt x="1" y="5"/>
                    </a:lnTo>
                    <a:lnTo>
                      <a:pt x="1" y="5"/>
                    </a:lnTo>
                    <a:lnTo>
                      <a:pt x="1" y="5"/>
                    </a:lnTo>
                    <a:lnTo>
                      <a:pt x="1" y="6"/>
                    </a:lnTo>
                    <a:lnTo>
                      <a:pt x="1" y="5"/>
                    </a:lnTo>
                    <a:lnTo>
                      <a:pt x="1" y="6"/>
                    </a:lnTo>
                    <a:lnTo>
                      <a:pt x="1" y="6"/>
                    </a:lnTo>
                    <a:lnTo>
                      <a:pt x="1" y="6"/>
                    </a:lnTo>
                    <a:lnTo>
                      <a:pt x="1" y="7"/>
                    </a:lnTo>
                    <a:lnTo>
                      <a:pt x="1" y="7"/>
                    </a:lnTo>
                    <a:lnTo>
                      <a:pt x="1" y="6"/>
                    </a:lnTo>
                    <a:lnTo>
                      <a:pt x="1" y="6"/>
                    </a:lnTo>
                    <a:lnTo>
                      <a:pt x="1" y="6"/>
                    </a:lnTo>
                    <a:lnTo>
                      <a:pt x="1" y="7"/>
                    </a:lnTo>
                    <a:lnTo>
                      <a:pt x="1" y="7"/>
                    </a:lnTo>
                    <a:lnTo>
                      <a:pt x="1" y="7"/>
                    </a:lnTo>
                    <a:lnTo>
                      <a:pt x="1" y="7"/>
                    </a:lnTo>
                    <a:lnTo>
                      <a:pt x="1" y="8"/>
                    </a:lnTo>
                    <a:lnTo>
                      <a:pt x="1" y="8"/>
                    </a:lnTo>
                    <a:lnTo>
                      <a:pt x="1" y="7"/>
                    </a:lnTo>
                    <a:lnTo>
                      <a:pt x="1" y="8"/>
                    </a:lnTo>
                    <a:lnTo>
                      <a:pt x="1" y="8"/>
                    </a:lnTo>
                    <a:lnTo>
                      <a:pt x="1" y="8"/>
                    </a:lnTo>
                    <a:lnTo>
                      <a:pt x="1" y="8"/>
                    </a:lnTo>
                    <a:lnTo>
                      <a:pt x="1" y="9"/>
                    </a:lnTo>
                    <a:lnTo>
                      <a:pt x="1" y="8"/>
                    </a:lnTo>
                    <a:lnTo>
                      <a:pt x="1" y="8"/>
                    </a:lnTo>
                    <a:lnTo>
                      <a:pt x="1" y="8"/>
                    </a:lnTo>
                    <a:lnTo>
                      <a:pt x="1" y="9"/>
                    </a:lnTo>
                    <a:lnTo>
                      <a:pt x="1" y="8"/>
                    </a:lnTo>
                    <a:lnTo>
                      <a:pt x="1" y="9"/>
                    </a:lnTo>
                    <a:lnTo>
                      <a:pt x="1" y="8"/>
                    </a:lnTo>
                    <a:lnTo>
                      <a:pt x="1" y="9"/>
                    </a:lnTo>
                    <a:lnTo>
                      <a:pt x="1" y="10"/>
                    </a:lnTo>
                    <a:lnTo>
                      <a:pt x="1" y="9"/>
                    </a:lnTo>
                    <a:lnTo>
                      <a:pt x="1" y="8"/>
                    </a:lnTo>
                    <a:lnTo>
                      <a:pt x="1" y="9"/>
                    </a:lnTo>
                    <a:lnTo>
                      <a:pt x="1" y="9"/>
                    </a:lnTo>
                    <a:lnTo>
                      <a:pt x="1" y="8"/>
                    </a:lnTo>
                    <a:lnTo>
                      <a:pt x="1" y="9"/>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7"/>
                    </a:lnTo>
                    <a:lnTo>
                      <a:pt x="1" y="7"/>
                    </a:lnTo>
                    <a:lnTo>
                      <a:pt x="1" y="6"/>
                    </a:lnTo>
                  </a:path>
                </a:pathLst>
              </a:custGeom>
              <a:noFill/>
              <a:ln w="0">
                <a:solidFill>
                  <a:srgbClr val="3366FF"/>
                </a:solidFill>
                <a:prstDash val="solid"/>
                <a:round/>
                <a:headEnd/>
                <a:tailEnd/>
              </a:ln>
            </p:spPr>
            <p:txBody>
              <a:bodyPr/>
              <a:lstStyle/>
              <a:p>
                <a:endParaRPr lang="en-GB"/>
              </a:p>
            </p:txBody>
          </p:sp>
          <p:sp>
            <p:nvSpPr>
              <p:cNvPr id="186104" name="Freeform 760"/>
              <p:cNvSpPr>
                <a:spLocks/>
              </p:cNvSpPr>
              <p:nvPr/>
            </p:nvSpPr>
            <p:spPr bwMode="auto">
              <a:xfrm>
                <a:off x="3234" y="3581"/>
                <a:ext cx="1" cy="84"/>
              </a:xfrm>
              <a:custGeom>
                <a:avLst/>
                <a:gdLst/>
                <a:ahLst/>
                <a:cxnLst>
                  <a:cxn ang="0">
                    <a:pos x="0" y="6"/>
                  </a:cxn>
                  <a:cxn ang="0">
                    <a:pos x="0" y="7"/>
                  </a:cxn>
                  <a:cxn ang="0">
                    <a:pos x="0" y="6"/>
                  </a:cxn>
                  <a:cxn ang="0">
                    <a:pos x="0" y="7"/>
                  </a:cxn>
                  <a:cxn ang="0">
                    <a:pos x="0" y="8"/>
                  </a:cxn>
                  <a:cxn ang="0">
                    <a:pos x="0" y="7"/>
                  </a:cxn>
                  <a:cxn ang="0">
                    <a:pos x="0" y="2"/>
                  </a:cxn>
                  <a:cxn ang="0">
                    <a:pos x="0" y="2"/>
                  </a:cxn>
                  <a:cxn ang="0">
                    <a:pos x="0" y="6"/>
                  </a:cxn>
                  <a:cxn ang="0">
                    <a:pos x="0" y="8"/>
                  </a:cxn>
                  <a:cxn ang="0">
                    <a:pos x="0" y="8"/>
                  </a:cxn>
                  <a:cxn ang="0">
                    <a:pos x="0" y="7"/>
                  </a:cxn>
                  <a:cxn ang="0">
                    <a:pos x="0" y="8"/>
                  </a:cxn>
                  <a:cxn ang="0">
                    <a:pos x="0" y="7"/>
                  </a:cxn>
                  <a:cxn ang="0">
                    <a:pos x="0" y="6"/>
                  </a:cxn>
                  <a:cxn ang="0">
                    <a:pos x="0" y="4"/>
                  </a:cxn>
                  <a:cxn ang="0">
                    <a:pos x="0" y="3"/>
                  </a:cxn>
                  <a:cxn ang="0">
                    <a:pos x="0" y="0"/>
                  </a:cxn>
                  <a:cxn ang="0">
                    <a:pos x="0" y="1"/>
                  </a:cxn>
                  <a:cxn ang="0">
                    <a:pos x="0" y="3"/>
                  </a:cxn>
                  <a:cxn ang="0">
                    <a:pos x="0" y="5"/>
                  </a:cxn>
                  <a:cxn ang="0">
                    <a:pos x="0" y="4"/>
                  </a:cxn>
                  <a:cxn ang="0">
                    <a:pos x="0" y="5"/>
                  </a:cxn>
                  <a:cxn ang="0">
                    <a:pos x="0" y="6"/>
                  </a:cxn>
                  <a:cxn ang="0">
                    <a:pos x="0" y="7"/>
                  </a:cxn>
                  <a:cxn ang="0">
                    <a:pos x="0" y="11"/>
                  </a:cxn>
                  <a:cxn ang="0">
                    <a:pos x="0" y="9"/>
                  </a:cxn>
                  <a:cxn ang="0">
                    <a:pos x="0" y="7"/>
                  </a:cxn>
                  <a:cxn ang="0">
                    <a:pos x="0" y="7"/>
                  </a:cxn>
                  <a:cxn ang="0">
                    <a:pos x="0" y="6"/>
                  </a:cxn>
                  <a:cxn ang="0">
                    <a:pos x="0" y="6"/>
                  </a:cxn>
                  <a:cxn ang="0">
                    <a:pos x="0" y="6"/>
                  </a:cxn>
                  <a:cxn ang="0">
                    <a:pos x="0" y="6"/>
                  </a:cxn>
                  <a:cxn ang="0">
                    <a:pos x="0" y="3"/>
                  </a:cxn>
                  <a:cxn ang="0">
                    <a:pos x="0" y="7"/>
                  </a:cxn>
                  <a:cxn ang="0">
                    <a:pos x="0" y="6"/>
                  </a:cxn>
                  <a:cxn ang="0">
                    <a:pos x="0" y="10"/>
                  </a:cxn>
                  <a:cxn ang="0">
                    <a:pos x="0" y="9"/>
                  </a:cxn>
                  <a:cxn ang="0">
                    <a:pos x="0" y="10"/>
                  </a:cxn>
                  <a:cxn ang="0">
                    <a:pos x="0" y="9"/>
                  </a:cxn>
                  <a:cxn ang="0">
                    <a:pos x="0" y="8"/>
                  </a:cxn>
                  <a:cxn ang="0">
                    <a:pos x="0" y="8"/>
                  </a:cxn>
                  <a:cxn ang="0">
                    <a:pos x="0" y="10"/>
                  </a:cxn>
                  <a:cxn ang="0">
                    <a:pos x="0" y="10"/>
                  </a:cxn>
                  <a:cxn ang="0">
                    <a:pos x="0" y="12"/>
                  </a:cxn>
                  <a:cxn ang="0">
                    <a:pos x="0" y="9"/>
                  </a:cxn>
                  <a:cxn ang="0">
                    <a:pos x="0" y="9"/>
                  </a:cxn>
                  <a:cxn ang="0">
                    <a:pos x="0" y="9"/>
                  </a:cxn>
                  <a:cxn ang="0">
                    <a:pos x="0" y="9"/>
                  </a:cxn>
                  <a:cxn ang="0">
                    <a:pos x="0" y="9"/>
                  </a:cxn>
                  <a:cxn ang="0">
                    <a:pos x="0" y="7"/>
                  </a:cxn>
                  <a:cxn ang="0">
                    <a:pos x="0" y="11"/>
                  </a:cxn>
                  <a:cxn ang="0">
                    <a:pos x="0" y="13"/>
                  </a:cxn>
                  <a:cxn ang="0">
                    <a:pos x="0" y="9"/>
                  </a:cxn>
                  <a:cxn ang="0">
                    <a:pos x="0" y="7"/>
                  </a:cxn>
                  <a:cxn ang="0">
                    <a:pos x="0" y="6"/>
                  </a:cxn>
                  <a:cxn ang="0">
                    <a:pos x="0" y="7"/>
                  </a:cxn>
                  <a:cxn ang="0">
                    <a:pos x="0" y="9"/>
                  </a:cxn>
                  <a:cxn ang="0">
                    <a:pos x="0" y="9"/>
                  </a:cxn>
                  <a:cxn ang="0">
                    <a:pos x="0" y="10"/>
                  </a:cxn>
                  <a:cxn ang="0">
                    <a:pos x="0" y="9"/>
                  </a:cxn>
                  <a:cxn ang="0">
                    <a:pos x="0" y="9"/>
                  </a:cxn>
                  <a:cxn ang="0">
                    <a:pos x="0" y="11"/>
                  </a:cxn>
                </a:cxnLst>
                <a:rect l="0" t="0" r="r" b="b"/>
                <a:pathLst>
                  <a:path h="14">
                    <a:moveTo>
                      <a:pt x="0" y="5"/>
                    </a:move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8"/>
                    </a:lnTo>
                    <a:lnTo>
                      <a:pt x="0" y="9"/>
                    </a:lnTo>
                    <a:lnTo>
                      <a:pt x="0" y="8"/>
                    </a:lnTo>
                    <a:lnTo>
                      <a:pt x="0" y="8"/>
                    </a:lnTo>
                    <a:lnTo>
                      <a:pt x="0" y="7"/>
                    </a:lnTo>
                    <a:lnTo>
                      <a:pt x="0" y="8"/>
                    </a:lnTo>
                    <a:lnTo>
                      <a:pt x="0" y="7"/>
                    </a:lnTo>
                    <a:lnTo>
                      <a:pt x="0" y="8"/>
                    </a:lnTo>
                    <a:lnTo>
                      <a:pt x="0" y="8"/>
                    </a:lnTo>
                    <a:lnTo>
                      <a:pt x="0" y="9"/>
                    </a:lnTo>
                    <a:lnTo>
                      <a:pt x="0" y="8"/>
                    </a:lnTo>
                    <a:lnTo>
                      <a:pt x="0" y="9"/>
                    </a:lnTo>
                    <a:lnTo>
                      <a:pt x="0" y="8"/>
                    </a:lnTo>
                    <a:lnTo>
                      <a:pt x="0" y="9"/>
                    </a:lnTo>
                    <a:lnTo>
                      <a:pt x="0" y="9"/>
                    </a:lnTo>
                    <a:lnTo>
                      <a:pt x="0" y="8"/>
                    </a:lnTo>
                    <a:lnTo>
                      <a:pt x="0" y="7"/>
                    </a:lnTo>
                    <a:lnTo>
                      <a:pt x="0" y="7"/>
                    </a:lnTo>
                    <a:lnTo>
                      <a:pt x="0" y="6"/>
                    </a:lnTo>
                    <a:lnTo>
                      <a:pt x="0" y="6"/>
                    </a:lnTo>
                    <a:lnTo>
                      <a:pt x="0" y="5"/>
                    </a:lnTo>
                    <a:lnTo>
                      <a:pt x="0" y="4"/>
                    </a:lnTo>
                    <a:lnTo>
                      <a:pt x="0" y="4"/>
                    </a:lnTo>
                    <a:lnTo>
                      <a:pt x="0" y="3"/>
                    </a:lnTo>
                    <a:lnTo>
                      <a:pt x="0" y="2"/>
                    </a:lnTo>
                    <a:lnTo>
                      <a:pt x="0" y="2"/>
                    </a:lnTo>
                    <a:lnTo>
                      <a:pt x="0" y="2"/>
                    </a:lnTo>
                    <a:lnTo>
                      <a:pt x="0" y="2"/>
                    </a:lnTo>
                    <a:lnTo>
                      <a:pt x="0" y="1"/>
                    </a:lnTo>
                    <a:lnTo>
                      <a:pt x="0" y="2"/>
                    </a:lnTo>
                    <a:lnTo>
                      <a:pt x="0" y="1"/>
                    </a:lnTo>
                    <a:lnTo>
                      <a:pt x="0" y="1"/>
                    </a:lnTo>
                    <a:lnTo>
                      <a:pt x="0" y="1"/>
                    </a:lnTo>
                    <a:lnTo>
                      <a:pt x="0" y="1"/>
                    </a:lnTo>
                    <a:lnTo>
                      <a:pt x="0" y="2"/>
                    </a:lnTo>
                    <a:lnTo>
                      <a:pt x="0" y="1"/>
                    </a:lnTo>
                    <a:lnTo>
                      <a:pt x="0" y="2"/>
                    </a:lnTo>
                    <a:lnTo>
                      <a:pt x="0" y="2"/>
                    </a:lnTo>
                    <a:lnTo>
                      <a:pt x="0" y="2"/>
                    </a:lnTo>
                    <a:lnTo>
                      <a:pt x="0" y="2"/>
                    </a:lnTo>
                    <a:lnTo>
                      <a:pt x="0" y="3"/>
                    </a:lnTo>
                    <a:lnTo>
                      <a:pt x="0" y="3"/>
                    </a:lnTo>
                    <a:lnTo>
                      <a:pt x="0" y="4"/>
                    </a:lnTo>
                    <a:lnTo>
                      <a:pt x="0" y="4"/>
                    </a:lnTo>
                    <a:lnTo>
                      <a:pt x="0" y="4"/>
                    </a:lnTo>
                    <a:lnTo>
                      <a:pt x="0" y="5"/>
                    </a:lnTo>
                    <a:lnTo>
                      <a:pt x="0" y="4"/>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8"/>
                    </a:lnTo>
                    <a:lnTo>
                      <a:pt x="0" y="8"/>
                    </a:lnTo>
                    <a:lnTo>
                      <a:pt x="0" y="9"/>
                    </a:lnTo>
                    <a:lnTo>
                      <a:pt x="0" y="8"/>
                    </a:lnTo>
                    <a:lnTo>
                      <a:pt x="0" y="9"/>
                    </a:lnTo>
                    <a:lnTo>
                      <a:pt x="0" y="8"/>
                    </a:lnTo>
                    <a:lnTo>
                      <a:pt x="0" y="9"/>
                    </a:lnTo>
                    <a:lnTo>
                      <a:pt x="0" y="9"/>
                    </a:lnTo>
                    <a:lnTo>
                      <a:pt x="0" y="10"/>
                    </a:lnTo>
                    <a:lnTo>
                      <a:pt x="0" y="9"/>
                    </a:lnTo>
                    <a:lnTo>
                      <a:pt x="0" y="10"/>
                    </a:lnTo>
                    <a:lnTo>
                      <a:pt x="0" y="9"/>
                    </a:lnTo>
                    <a:lnTo>
                      <a:pt x="0" y="9"/>
                    </a:lnTo>
                    <a:lnTo>
                      <a:pt x="0" y="8"/>
                    </a:lnTo>
                    <a:lnTo>
                      <a:pt x="0" y="8"/>
                    </a:lnTo>
                    <a:lnTo>
                      <a:pt x="0" y="8"/>
                    </a:lnTo>
                    <a:lnTo>
                      <a:pt x="0" y="7"/>
                    </a:lnTo>
                    <a:lnTo>
                      <a:pt x="0" y="8"/>
                    </a:lnTo>
                    <a:lnTo>
                      <a:pt x="0" y="9"/>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7"/>
                    </a:lnTo>
                    <a:lnTo>
                      <a:pt x="0" y="8"/>
                    </a:lnTo>
                    <a:lnTo>
                      <a:pt x="0" y="8"/>
                    </a:lnTo>
                    <a:lnTo>
                      <a:pt x="0" y="8"/>
                    </a:lnTo>
                    <a:lnTo>
                      <a:pt x="0" y="9"/>
                    </a:lnTo>
                    <a:lnTo>
                      <a:pt x="0" y="9"/>
                    </a:lnTo>
                    <a:lnTo>
                      <a:pt x="0" y="8"/>
                    </a:lnTo>
                    <a:lnTo>
                      <a:pt x="0" y="7"/>
                    </a:lnTo>
                    <a:lnTo>
                      <a:pt x="0" y="7"/>
                    </a:lnTo>
                    <a:lnTo>
                      <a:pt x="0" y="6"/>
                    </a:lnTo>
                    <a:lnTo>
                      <a:pt x="0" y="8"/>
                    </a:lnTo>
                    <a:lnTo>
                      <a:pt x="0" y="7"/>
                    </a:lnTo>
                    <a:lnTo>
                      <a:pt x="0" y="8"/>
                    </a:lnTo>
                    <a:lnTo>
                      <a:pt x="0" y="7"/>
                    </a:lnTo>
                    <a:lnTo>
                      <a:pt x="0" y="8"/>
                    </a:lnTo>
                    <a:lnTo>
                      <a:pt x="0" y="7"/>
                    </a:lnTo>
                    <a:lnTo>
                      <a:pt x="0" y="7"/>
                    </a:lnTo>
                    <a:lnTo>
                      <a:pt x="0" y="7"/>
                    </a:lnTo>
                    <a:lnTo>
                      <a:pt x="0" y="6"/>
                    </a:lnTo>
                    <a:lnTo>
                      <a:pt x="0" y="7"/>
                    </a:lnTo>
                    <a:lnTo>
                      <a:pt x="0" y="7"/>
                    </a:lnTo>
                    <a:lnTo>
                      <a:pt x="0" y="7"/>
                    </a:lnTo>
                    <a:lnTo>
                      <a:pt x="0" y="7"/>
                    </a:lnTo>
                    <a:lnTo>
                      <a:pt x="0" y="8"/>
                    </a:lnTo>
                    <a:lnTo>
                      <a:pt x="0" y="7"/>
                    </a:lnTo>
                    <a:lnTo>
                      <a:pt x="0" y="6"/>
                    </a:lnTo>
                    <a:lnTo>
                      <a:pt x="0" y="6"/>
                    </a:lnTo>
                    <a:lnTo>
                      <a:pt x="0" y="6"/>
                    </a:lnTo>
                    <a:lnTo>
                      <a:pt x="0" y="5"/>
                    </a:lnTo>
                    <a:lnTo>
                      <a:pt x="0" y="4"/>
                    </a:lnTo>
                    <a:lnTo>
                      <a:pt x="0" y="4"/>
                    </a:lnTo>
                    <a:lnTo>
                      <a:pt x="0" y="4"/>
                    </a:lnTo>
                    <a:lnTo>
                      <a:pt x="0" y="4"/>
                    </a:lnTo>
                    <a:lnTo>
                      <a:pt x="0" y="5"/>
                    </a:lnTo>
                    <a:lnTo>
                      <a:pt x="0" y="4"/>
                    </a:lnTo>
                    <a:lnTo>
                      <a:pt x="0" y="4"/>
                    </a:lnTo>
                    <a:lnTo>
                      <a:pt x="0" y="3"/>
                    </a:lnTo>
                    <a:lnTo>
                      <a:pt x="0" y="3"/>
                    </a:lnTo>
                    <a:lnTo>
                      <a:pt x="0" y="3"/>
                    </a:lnTo>
                    <a:lnTo>
                      <a:pt x="0" y="3"/>
                    </a:lnTo>
                    <a:lnTo>
                      <a:pt x="0" y="3"/>
                    </a:lnTo>
                    <a:lnTo>
                      <a:pt x="0" y="4"/>
                    </a:lnTo>
                    <a:lnTo>
                      <a:pt x="0" y="3"/>
                    </a:lnTo>
                    <a:lnTo>
                      <a:pt x="0" y="2"/>
                    </a:lnTo>
                    <a:lnTo>
                      <a:pt x="0" y="2"/>
                    </a:lnTo>
                    <a:lnTo>
                      <a:pt x="0" y="3"/>
                    </a:lnTo>
                    <a:lnTo>
                      <a:pt x="0" y="2"/>
                    </a:lnTo>
                    <a:lnTo>
                      <a:pt x="0" y="1"/>
                    </a:lnTo>
                    <a:lnTo>
                      <a:pt x="0" y="1"/>
                    </a:lnTo>
                    <a:lnTo>
                      <a:pt x="0" y="1"/>
                    </a:lnTo>
                    <a:lnTo>
                      <a:pt x="0" y="1"/>
                    </a:lnTo>
                    <a:lnTo>
                      <a:pt x="0" y="0"/>
                    </a:lnTo>
                    <a:lnTo>
                      <a:pt x="0" y="1"/>
                    </a:lnTo>
                    <a:lnTo>
                      <a:pt x="0" y="1"/>
                    </a:lnTo>
                    <a:lnTo>
                      <a:pt x="0" y="1"/>
                    </a:lnTo>
                    <a:lnTo>
                      <a:pt x="0" y="0"/>
                    </a:lnTo>
                    <a:lnTo>
                      <a:pt x="0" y="0"/>
                    </a:lnTo>
                    <a:lnTo>
                      <a:pt x="0" y="0"/>
                    </a:lnTo>
                    <a:lnTo>
                      <a:pt x="0" y="0"/>
                    </a:lnTo>
                    <a:lnTo>
                      <a:pt x="0" y="0"/>
                    </a:lnTo>
                    <a:lnTo>
                      <a:pt x="0" y="0"/>
                    </a:lnTo>
                    <a:lnTo>
                      <a:pt x="0" y="0"/>
                    </a:lnTo>
                    <a:lnTo>
                      <a:pt x="0" y="1"/>
                    </a:lnTo>
                    <a:lnTo>
                      <a:pt x="0" y="0"/>
                    </a:lnTo>
                    <a:lnTo>
                      <a:pt x="0" y="1"/>
                    </a:lnTo>
                    <a:lnTo>
                      <a:pt x="0" y="1"/>
                    </a:lnTo>
                    <a:lnTo>
                      <a:pt x="0" y="1"/>
                    </a:lnTo>
                    <a:lnTo>
                      <a:pt x="0" y="2"/>
                    </a:lnTo>
                    <a:lnTo>
                      <a:pt x="0" y="2"/>
                    </a:lnTo>
                    <a:lnTo>
                      <a:pt x="0" y="2"/>
                    </a:lnTo>
                    <a:lnTo>
                      <a:pt x="0" y="2"/>
                    </a:lnTo>
                    <a:lnTo>
                      <a:pt x="0" y="2"/>
                    </a:lnTo>
                    <a:lnTo>
                      <a:pt x="0" y="3"/>
                    </a:lnTo>
                    <a:lnTo>
                      <a:pt x="0" y="3"/>
                    </a:lnTo>
                    <a:lnTo>
                      <a:pt x="0" y="2"/>
                    </a:lnTo>
                    <a:lnTo>
                      <a:pt x="0" y="3"/>
                    </a:lnTo>
                    <a:lnTo>
                      <a:pt x="0" y="3"/>
                    </a:lnTo>
                    <a:lnTo>
                      <a:pt x="0" y="3"/>
                    </a:lnTo>
                    <a:lnTo>
                      <a:pt x="0" y="3"/>
                    </a:lnTo>
                    <a:lnTo>
                      <a:pt x="0" y="4"/>
                    </a:lnTo>
                    <a:lnTo>
                      <a:pt x="0" y="4"/>
                    </a:lnTo>
                    <a:lnTo>
                      <a:pt x="0" y="5"/>
                    </a:lnTo>
                    <a:lnTo>
                      <a:pt x="0" y="4"/>
                    </a:lnTo>
                    <a:lnTo>
                      <a:pt x="0" y="6"/>
                    </a:lnTo>
                    <a:lnTo>
                      <a:pt x="0" y="5"/>
                    </a:lnTo>
                    <a:lnTo>
                      <a:pt x="0" y="4"/>
                    </a:lnTo>
                    <a:lnTo>
                      <a:pt x="0" y="5"/>
                    </a:lnTo>
                    <a:lnTo>
                      <a:pt x="0" y="4"/>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5"/>
                    </a:lnTo>
                    <a:lnTo>
                      <a:pt x="0" y="6"/>
                    </a:lnTo>
                    <a:lnTo>
                      <a:pt x="0" y="5"/>
                    </a:lnTo>
                    <a:lnTo>
                      <a:pt x="0" y="6"/>
                    </a:lnTo>
                    <a:lnTo>
                      <a:pt x="0" y="6"/>
                    </a:lnTo>
                    <a:lnTo>
                      <a:pt x="0" y="7"/>
                    </a:lnTo>
                    <a:lnTo>
                      <a:pt x="0" y="7"/>
                    </a:lnTo>
                    <a:lnTo>
                      <a:pt x="0" y="7"/>
                    </a:lnTo>
                    <a:lnTo>
                      <a:pt x="0" y="7"/>
                    </a:lnTo>
                    <a:lnTo>
                      <a:pt x="0" y="8"/>
                    </a:lnTo>
                    <a:lnTo>
                      <a:pt x="0" y="7"/>
                    </a:lnTo>
                    <a:lnTo>
                      <a:pt x="0" y="8"/>
                    </a:lnTo>
                    <a:lnTo>
                      <a:pt x="0" y="9"/>
                    </a:lnTo>
                    <a:lnTo>
                      <a:pt x="0" y="9"/>
                    </a:lnTo>
                    <a:lnTo>
                      <a:pt x="0" y="9"/>
                    </a:lnTo>
                    <a:lnTo>
                      <a:pt x="0" y="9"/>
                    </a:lnTo>
                    <a:lnTo>
                      <a:pt x="0" y="10"/>
                    </a:lnTo>
                    <a:lnTo>
                      <a:pt x="0" y="10"/>
                    </a:lnTo>
                    <a:lnTo>
                      <a:pt x="0" y="10"/>
                    </a:lnTo>
                    <a:lnTo>
                      <a:pt x="0" y="9"/>
                    </a:lnTo>
                    <a:lnTo>
                      <a:pt x="0" y="10"/>
                    </a:lnTo>
                    <a:lnTo>
                      <a:pt x="0" y="11"/>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7"/>
                    </a:lnTo>
                    <a:lnTo>
                      <a:pt x="0" y="8"/>
                    </a:lnTo>
                    <a:lnTo>
                      <a:pt x="0" y="9"/>
                    </a:lnTo>
                    <a:lnTo>
                      <a:pt x="0" y="7"/>
                    </a:lnTo>
                    <a:lnTo>
                      <a:pt x="0" y="8"/>
                    </a:lnTo>
                    <a:lnTo>
                      <a:pt x="0" y="7"/>
                    </a:lnTo>
                    <a:lnTo>
                      <a:pt x="0" y="7"/>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6"/>
                    </a:lnTo>
                    <a:lnTo>
                      <a:pt x="0" y="7"/>
                    </a:lnTo>
                    <a:lnTo>
                      <a:pt x="0" y="6"/>
                    </a:lnTo>
                    <a:lnTo>
                      <a:pt x="0" y="7"/>
                    </a:lnTo>
                    <a:lnTo>
                      <a:pt x="0" y="7"/>
                    </a:lnTo>
                    <a:lnTo>
                      <a:pt x="0" y="7"/>
                    </a:lnTo>
                    <a:lnTo>
                      <a:pt x="0" y="7"/>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6"/>
                    </a:lnTo>
                    <a:lnTo>
                      <a:pt x="0" y="6"/>
                    </a:lnTo>
                    <a:lnTo>
                      <a:pt x="0" y="6"/>
                    </a:lnTo>
                    <a:lnTo>
                      <a:pt x="0" y="5"/>
                    </a:lnTo>
                    <a:lnTo>
                      <a:pt x="0" y="6"/>
                    </a:lnTo>
                    <a:lnTo>
                      <a:pt x="0" y="6"/>
                    </a:lnTo>
                    <a:lnTo>
                      <a:pt x="0" y="7"/>
                    </a:lnTo>
                    <a:lnTo>
                      <a:pt x="0" y="6"/>
                    </a:lnTo>
                    <a:lnTo>
                      <a:pt x="0" y="7"/>
                    </a:lnTo>
                    <a:lnTo>
                      <a:pt x="0" y="7"/>
                    </a:lnTo>
                    <a:lnTo>
                      <a:pt x="0" y="7"/>
                    </a:lnTo>
                    <a:lnTo>
                      <a:pt x="0" y="7"/>
                    </a:lnTo>
                    <a:lnTo>
                      <a:pt x="0" y="6"/>
                    </a:lnTo>
                    <a:lnTo>
                      <a:pt x="0" y="7"/>
                    </a:lnTo>
                    <a:lnTo>
                      <a:pt x="0" y="6"/>
                    </a:lnTo>
                    <a:lnTo>
                      <a:pt x="0" y="6"/>
                    </a:lnTo>
                    <a:lnTo>
                      <a:pt x="0" y="6"/>
                    </a:lnTo>
                    <a:lnTo>
                      <a:pt x="0" y="6"/>
                    </a:lnTo>
                    <a:lnTo>
                      <a:pt x="0" y="7"/>
                    </a:lnTo>
                    <a:lnTo>
                      <a:pt x="0" y="7"/>
                    </a:lnTo>
                    <a:lnTo>
                      <a:pt x="0" y="6"/>
                    </a:lnTo>
                    <a:lnTo>
                      <a:pt x="0" y="6"/>
                    </a:lnTo>
                    <a:lnTo>
                      <a:pt x="0" y="6"/>
                    </a:lnTo>
                    <a:lnTo>
                      <a:pt x="0" y="6"/>
                    </a:lnTo>
                    <a:lnTo>
                      <a:pt x="0" y="5"/>
                    </a:lnTo>
                    <a:lnTo>
                      <a:pt x="0" y="4"/>
                    </a:lnTo>
                    <a:lnTo>
                      <a:pt x="0" y="4"/>
                    </a:lnTo>
                    <a:lnTo>
                      <a:pt x="0" y="3"/>
                    </a:lnTo>
                    <a:lnTo>
                      <a:pt x="0" y="4"/>
                    </a:lnTo>
                    <a:lnTo>
                      <a:pt x="0" y="4"/>
                    </a:lnTo>
                    <a:lnTo>
                      <a:pt x="0" y="5"/>
                    </a:lnTo>
                    <a:lnTo>
                      <a:pt x="0" y="4"/>
                    </a:lnTo>
                    <a:lnTo>
                      <a:pt x="0" y="5"/>
                    </a:lnTo>
                    <a:lnTo>
                      <a:pt x="0" y="5"/>
                    </a:lnTo>
                    <a:lnTo>
                      <a:pt x="0" y="5"/>
                    </a:lnTo>
                    <a:lnTo>
                      <a:pt x="0" y="6"/>
                    </a:lnTo>
                    <a:lnTo>
                      <a:pt x="0" y="6"/>
                    </a:lnTo>
                    <a:lnTo>
                      <a:pt x="0" y="7"/>
                    </a:lnTo>
                    <a:lnTo>
                      <a:pt x="0" y="7"/>
                    </a:lnTo>
                    <a:lnTo>
                      <a:pt x="0" y="7"/>
                    </a:lnTo>
                    <a:lnTo>
                      <a:pt x="0" y="6"/>
                    </a:lnTo>
                    <a:lnTo>
                      <a:pt x="0" y="7"/>
                    </a:lnTo>
                    <a:lnTo>
                      <a:pt x="0" y="6"/>
                    </a:lnTo>
                    <a:lnTo>
                      <a:pt x="0" y="6"/>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8"/>
                    </a:lnTo>
                    <a:lnTo>
                      <a:pt x="0" y="9"/>
                    </a:lnTo>
                    <a:lnTo>
                      <a:pt x="0" y="9"/>
                    </a:lnTo>
                    <a:lnTo>
                      <a:pt x="0" y="9"/>
                    </a:lnTo>
                    <a:lnTo>
                      <a:pt x="0" y="10"/>
                    </a:lnTo>
                    <a:lnTo>
                      <a:pt x="0" y="10"/>
                    </a:lnTo>
                    <a:lnTo>
                      <a:pt x="0" y="10"/>
                    </a:lnTo>
                    <a:lnTo>
                      <a:pt x="0" y="9"/>
                    </a:lnTo>
                    <a:lnTo>
                      <a:pt x="0" y="9"/>
                    </a:lnTo>
                    <a:lnTo>
                      <a:pt x="0" y="10"/>
                    </a:lnTo>
                    <a:lnTo>
                      <a:pt x="0" y="9"/>
                    </a:lnTo>
                    <a:lnTo>
                      <a:pt x="0" y="10"/>
                    </a:lnTo>
                    <a:lnTo>
                      <a:pt x="0" y="10"/>
                    </a:lnTo>
                    <a:lnTo>
                      <a:pt x="0" y="9"/>
                    </a:lnTo>
                    <a:lnTo>
                      <a:pt x="0" y="10"/>
                    </a:lnTo>
                    <a:lnTo>
                      <a:pt x="0" y="9"/>
                    </a:lnTo>
                    <a:lnTo>
                      <a:pt x="0" y="9"/>
                    </a:lnTo>
                    <a:lnTo>
                      <a:pt x="0" y="9"/>
                    </a:lnTo>
                    <a:lnTo>
                      <a:pt x="0" y="10"/>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9"/>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7"/>
                    </a:lnTo>
                    <a:lnTo>
                      <a:pt x="0" y="8"/>
                    </a:lnTo>
                    <a:lnTo>
                      <a:pt x="0" y="9"/>
                    </a:lnTo>
                    <a:lnTo>
                      <a:pt x="0" y="9"/>
                    </a:lnTo>
                    <a:lnTo>
                      <a:pt x="0" y="10"/>
                    </a:lnTo>
                    <a:lnTo>
                      <a:pt x="0" y="9"/>
                    </a:lnTo>
                    <a:lnTo>
                      <a:pt x="0" y="10"/>
                    </a:lnTo>
                    <a:lnTo>
                      <a:pt x="0" y="10"/>
                    </a:lnTo>
                    <a:lnTo>
                      <a:pt x="0" y="10"/>
                    </a:lnTo>
                    <a:lnTo>
                      <a:pt x="0" y="10"/>
                    </a:lnTo>
                    <a:lnTo>
                      <a:pt x="0" y="11"/>
                    </a:lnTo>
                    <a:lnTo>
                      <a:pt x="0" y="11"/>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1"/>
                    </a:lnTo>
                    <a:lnTo>
                      <a:pt x="0" y="12"/>
                    </a:lnTo>
                    <a:lnTo>
                      <a:pt x="0" y="12"/>
                    </a:lnTo>
                    <a:lnTo>
                      <a:pt x="0" y="12"/>
                    </a:lnTo>
                    <a:lnTo>
                      <a:pt x="0" y="11"/>
                    </a:lnTo>
                    <a:lnTo>
                      <a:pt x="0" y="11"/>
                    </a:lnTo>
                    <a:lnTo>
                      <a:pt x="0" y="10"/>
                    </a:lnTo>
                    <a:lnTo>
                      <a:pt x="0" y="9"/>
                    </a:lnTo>
                    <a:lnTo>
                      <a:pt x="0" y="10"/>
                    </a:lnTo>
                    <a:lnTo>
                      <a:pt x="0" y="9"/>
                    </a:lnTo>
                    <a:lnTo>
                      <a:pt x="0" y="9"/>
                    </a:lnTo>
                    <a:lnTo>
                      <a:pt x="0" y="8"/>
                    </a:lnTo>
                    <a:lnTo>
                      <a:pt x="0" y="8"/>
                    </a:lnTo>
                    <a:lnTo>
                      <a:pt x="0" y="9"/>
                    </a:lnTo>
                    <a:lnTo>
                      <a:pt x="0" y="8"/>
                    </a:lnTo>
                    <a:lnTo>
                      <a:pt x="0" y="8"/>
                    </a:lnTo>
                    <a:lnTo>
                      <a:pt x="0" y="9"/>
                    </a:lnTo>
                    <a:lnTo>
                      <a:pt x="0" y="8"/>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10"/>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9"/>
                    </a:lnTo>
                    <a:lnTo>
                      <a:pt x="0" y="9"/>
                    </a:lnTo>
                    <a:lnTo>
                      <a:pt x="0" y="9"/>
                    </a:lnTo>
                    <a:lnTo>
                      <a:pt x="0" y="8"/>
                    </a:lnTo>
                    <a:lnTo>
                      <a:pt x="0" y="9"/>
                    </a:lnTo>
                    <a:lnTo>
                      <a:pt x="0" y="9"/>
                    </a:lnTo>
                    <a:lnTo>
                      <a:pt x="0" y="9"/>
                    </a:lnTo>
                    <a:lnTo>
                      <a:pt x="0" y="8"/>
                    </a:lnTo>
                    <a:lnTo>
                      <a:pt x="0" y="8"/>
                    </a:lnTo>
                    <a:lnTo>
                      <a:pt x="0" y="9"/>
                    </a:lnTo>
                    <a:lnTo>
                      <a:pt x="0" y="9"/>
                    </a:lnTo>
                    <a:lnTo>
                      <a:pt x="0" y="8"/>
                    </a:lnTo>
                    <a:lnTo>
                      <a:pt x="0" y="8"/>
                    </a:lnTo>
                    <a:lnTo>
                      <a:pt x="0" y="7"/>
                    </a:lnTo>
                    <a:lnTo>
                      <a:pt x="0" y="7"/>
                    </a:lnTo>
                    <a:lnTo>
                      <a:pt x="0" y="7"/>
                    </a:lnTo>
                    <a:lnTo>
                      <a:pt x="0" y="8"/>
                    </a:lnTo>
                    <a:lnTo>
                      <a:pt x="0" y="8"/>
                    </a:lnTo>
                    <a:lnTo>
                      <a:pt x="0" y="8"/>
                    </a:lnTo>
                    <a:lnTo>
                      <a:pt x="0" y="9"/>
                    </a:lnTo>
                    <a:lnTo>
                      <a:pt x="0" y="9"/>
                    </a:lnTo>
                    <a:lnTo>
                      <a:pt x="0" y="10"/>
                    </a:lnTo>
                    <a:lnTo>
                      <a:pt x="0" y="10"/>
                    </a:lnTo>
                    <a:lnTo>
                      <a:pt x="0" y="10"/>
                    </a:lnTo>
                    <a:lnTo>
                      <a:pt x="0" y="11"/>
                    </a:lnTo>
                    <a:lnTo>
                      <a:pt x="0" y="12"/>
                    </a:lnTo>
                    <a:lnTo>
                      <a:pt x="0" y="12"/>
                    </a:lnTo>
                    <a:lnTo>
                      <a:pt x="0" y="12"/>
                    </a:lnTo>
                    <a:lnTo>
                      <a:pt x="0" y="13"/>
                    </a:lnTo>
                    <a:lnTo>
                      <a:pt x="0" y="13"/>
                    </a:lnTo>
                    <a:lnTo>
                      <a:pt x="0" y="12"/>
                    </a:lnTo>
                    <a:lnTo>
                      <a:pt x="0" y="13"/>
                    </a:lnTo>
                    <a:lnTo>
                      <a:pt x="0" y="13"/>
                    </a:lnTo>
                    <a:lnTo>
                      <a:pt x="0" y="13"/>
                    </a:lnTo>
                    <a:lnTo>
                      <a:pt x="0" y="14"/>
                    </a:lnTo>
                    <a:lnTo>
                      <a:pt x="0" y="13"/>
                    </a:lnTo>
                    <a:lnTo>
                      <a:pt x="0" y="12"/>
                    </a:lnTo>
                    <a:lnTo>
                      <a:pt x="0" y="13"/>
                    </a:lnTo>
                    <a:lnTo>
                      <a:pt x="0" y="12"/>
                    </a:lnTo>
                    <a:lnTo>
                      <a:pt x="0" y="13"/>
                    </a:lnTo>
                    <a:lnTo>
                      <a:pt x="0" y="12"/>
                    </a:lnTo>
                    <a:lnTo>
                      <a:pt x="0" y="12"/>
                    </a:lnTo>
                    <a:lnTo>
                      <a:pt x="0" y="12"/>
                    </a:lnTo>
                    <a:lnTo>
                      <a:pt x="0" y="11"/>
                    </a:lnTo>
                    <a:lnTo>
                      <a:pt x="0" y="10"/>
                    </a:lnTo>
                    <a:lnTo>
                      <a:pt x="0" y="10"/>
                    </a:lnTo>
                    <a:lnTo>
                      <a:pt x="0" y="9"/>
                    </a:lnTo>
                    <a:lnTo>
                      <a:pt x="0" y="9"/>
                    </a:lnTo>
                    <a:lnTo>
                      <a:pt x="0" y="9"/>
                    </a:lnTo>
                    <a:lnTo>
                      <a:pt x="0" y="8"/>
                    </a:lnTo>
                    <a:lnTo>
                      <a:pt x="0" y="8"/>
                    </a:lnTo>
                    <a:lnTo>
                      <a:pt x="0" y="8"/>
                    </a:lnTo>
                    <a:lnTo>
                      <a:pt x="0" y="8"/>
                    </a:lnTo>
                    <a:lnTo>
                      <a:pt x="0" y="9"/>
                    </a:lnTo>
                    <a:lnTo>
                      <a:pt x="0" y="8"/>
                    </a:lnTo>
                    <a:lnTo>
                      <a:pt x="0" y="8"/>
                    </a:lnTo>
                    <a:lnTo>
                      <a:pt x="0" y="8"/>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6"/>
                    </a:lnTo>
                    <a:lnTo>
                      <a:pt x="0" y="6"/>
                    </a:lnTo>
                    <a:lnTo>
                      <a:pt x="0" y="6"/>
                    </a:lnTo>
                    <a:lnTo>
                      <a:pt x="0" y="7"/>
                    </a:lnTo>
                    <a:lnTo>
                      <a:pt x="0" y="8"/>
                    </a:lnTo>
                    <a:lnTo>
                      <a:pt x="0" y="8"/>
                    </a:lnTo>
                    <a:lnTo>
                      <a:pt x="0" y="7"/>
                    </a:lnTo>
                    <a:lnTo>
                      <a:pt x="0" y="8"/>
                    </a:lnTo>
                    <a:lnTo>
                      <a:pt x="0" y="7"/>
                    </a:lnTo>
                    <a:lnTo>
                      <a:pt x="0" y="8"/>
                    </a:lnTo>
                    <a:lnTo>
                      <a:pt x="0" y="8"/>
                    </a:lnTo>
                    <a:lnTo>
                      <a:pt x="0" y="8"/>
                    </a:lnTo>
                    <a:lnTo>
                      <a:pt x="0" y="8"/>
                    </a:lnTo>
                    <a:lnTo>
                      <a:pt x="0" y="8"/>
                    </a:lnTo>
                    <a:lnTo>
                      <a:pt x="0" y="7"/>
                    </a:lnTo>
                    <a:lnTo>
                      <a:pt x="0" y="8"/>
                    </a:lnTo>
                    <a:lnTo>
                      <a:pt x="0" y="8"/>
                    </a:lnTo>
                    <a:lnTo>
                      <a:pt x="0" y="9"/>
                    </a:lnTo>
                    <a:lnTo>
                      <a:pt x="0" y="8"/>
                    </a:lnTo>
                    <a:lnTo>
                      <a:pt x="0" y="9"/>
                    </a:lnTo>
                    <a:lnTo>
                      <a:pt x="0" y="8"/>
                    </a:lnTo>
                    <a:lnTo>
                      <a:pt x="0" y="9"/>
                    </a:lnTo>
                    <a:lnTo>
                      <a:pt x="0" y="8"/>
                    </a:lnTo>
                    <a:lnTo>
                      <a:pt x="0" y="8"/>
                    </a:lnTo>
                    <a:lnTo>
                      <a:pt x="0" y="7"/>
                    </a:lnTo>
                    <a:lnTo>
                      <a:pt x="0" y="8"/>
                    </a:lnTo>
                    <a:lnTo>
                      <a:pt x="0" y="9"/>
                    </a:lnTo>
                    <a:lnTo>
                      <a:pt x="0" y="9"/>
                    </a:lnTo>
                    <a:lnTo>
                      <a:pt x="0" y="9"/>
                    </a:lnTo>
                    <a:lnTo>
                      <a:pt x="0" y="9"/>
                    </a:lnTo>
                    <a:lnTo>
                      <a:pt x="0" y="10"/>
                    </a:lnTo>
                    <a:lnTo>
                      <a:pt x="0" y="10"/>
                    </a:lnTo>
                    <a:lnTo>
                      <a:pt x="0" y="10"/>
                    </a:lnTo>
                    <a:lnTo>
                      <a:pt x="0" y="10"/>
                    </a:lnTo>
                    <a:lnTo>
                      <a:pt x="0" y="9"/>
                    </a:lnTo>
                    <a:lnTo>
                      <a:pt x="0" y="10"/>
                    </a:lnTo>
                    <a:lnTo>
                      <a:pt x="0" y="9"/>
                    </a:lnTo>
                    <a:lnTo>
                      <a:pt x="0" y="9"/>
                    </a:lnTo>
                    <a:lnTo>
                      <a:pt x="0" y="9"/>
                    </a:lnTo>
                    <a:lnTo>
                      <a:pt x="0" y="10"/>
                    </a:lnTo>
                    <a:lnTo>
                      <a:pt x="0" y="10"/>
                    </a:lnTo>
                    <a:lnTo>
                      <a:pt x="0" y="10"/>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10"/>
                    </a:lnTo>
                    <a:lnTo>
                      <a:pt x="0" y="9"/>
                    </a:lnTo>
                    <a:lnTo>
                      <a:pt x="0" y="10"/>
                    </a:lnTo>
                    <a:lnTo>
                      <a:pt x="0" y="10"/>
                    </a:lnTo>
                    <a:lnTo>
                      <a:pt x="0" y="10"/>
                    </a:lnTo>
                    <a:lnTo>
                      <a:pt x="0" y="11"/>
                    </a:lnTo>
                    <a:lnTo>
                      <a:pt x="0" y="11"/>
                    </a:lnTo>
                    <a:lnTo>
                      <a:pt x="0" y="12"/>
                    </a:lnTo>
                    <a:lnTo>
                      <a:pt x="0" y="12"/>
                    </a:lnTo>
                    <a:lnTo>
                      <a:pt x="0" y="12"/>
                    </a:lnTo>
                    <a:lnTo>
                      <a:pt x="0" y="12"/>
                    </a:lnTo>
                    <a:lnTo>
                      <a:pt x="0" y="12"/>
                    </a:lnTo>
                    <a:lnTo>
                      <a:pt x="0" y="11"/>
                    </a:lnTo>
                    <a:lnTo>
                      <a:pt x="0" y="11"/>
                    </a:lnTo>
                    <a:lnTo>
                      <a:pt x="0" y="11"/>
                    </a:lnTo>
                    <a:lnTo>
                      <a:pt x="0" y="11"/>
                    </a:lnTo>
                    <a:lnTo>
                      <a:pt x="0" y="11"/>
                    </a:lnTo>
                    <a:lnTo>
                      <a:pt x="0" y="12"/>
                    </a:lnTo>
                    <a:lnTo>
                      <a:pt x="0" y="11"/>
                    </a:lnTo>
                    <a:lnTo>
                      <a:pt x="0" y="11"/>
                    </a:lnTo>
                  </a:path>
                </a:pathLst>
              </a:custGeom>
              <a:noFill/>
              <a:ln w="0">
                <a:solidFill>
                  <a:srgbClr val="3366FF"/>
                </a:solidFill>
                <a:prstDash val="solid"/>
                <a:round/>
                <a:headEnd/>
                <a:tailEnd/>
              </a:ln>
            </p:spPr>
            <p:txBody>
              <a:bodyPr/>
              <a:lstStyle/>
              <a:p>
                <a:endParaRPr lang="en-GB"/>
              </a:p>
            </p:txBody>
          </p:sp>
          <p:sp>
            <p:nvSpPr>
              <p:cNvPr id="186105" name="Freeform 761"/>
              <p:cNvSpPr>
                <a:spLocks/>
              </p:cNvSpPr>
              <p:nvPr/>
            </p:nvSpPr>
            <p:spPr bwMode="auto">
              <a:xfrm>
                <a:off x="3234" y="3605"/>
                <a:ext cx="1" cy="288"/>
              </a:xfrm>
              <a:custGeom>
                <a:avLst/>
                <a:gdLst/>
                <a:ahLst/>
                <a:cxnLst>
                  <a:cxn ang="0">
                    <a:pos x="0" y="7"/>
                  </a:cxn>
                  <a:cxn ang="0">
                    <a:pos x="0" y="5"/>
                  </a:cxn>
                  <a:cxn ang="0">
                    <a:pos x="0" y="6"/>
                  </a:cxn>
                  <a:cxn ang="0">
                    <a:pos x="0" y="5"/>
                  </a:cxn>
                  <a:cxn ang="0">
                    <a:pos x="0" y="5"/>
                  </a:cxn>
                  <a:cxn ang="0">
                    <a:pos x="0" y="4"/>
                  </a:cxn>
                  <a:cxn ang="0">
                    <a:pos x="0" y="6"/>
                  </a:cxn>
                  <a:cxn ang="0">
                    <a:pos x="0" y="3"/>
                  </a:cxn>
                  <a:cxn ang="0">
                    <a:pos x="0" y="4"/>
                  </a:cxn>
                  <a:cxn ang="0">
                    <a:pos x="0" y="7"/>
                  </a:cxn>
                  <a:cxn ang="0">
                    <a:pos x="0" y="3"/>
                  </a:cxn>
                  <a:cxn ang="0">
                    <a:pos x="0" y="2"/>
                  </a:cxn>
                  <a:cxn ang="0">
                    <a:pos x="0" y="3"/>
                  </a:cxn>
                  <a:cxn ang="0">
                    <a:pos x="0" y="2"/>
                  </a:cxn>
                  <a:cxn ang="0">
                    <a:pos x="0" y="3"/>
                  </a:cxn>
                  <a:cxn ang="0">
                    <a:pos x="0" y="5"/>
                  </a:cxn>
                  <a:cxn ang="0">
                    <a:pos x="0" y="4"/>
                  </a:cxn>
                  <a:cxn ang="0">
                    <a:pos x="0" y="5"/>
                  </a:cxn>
                  <a:cxn ang="0">
                    <a:pos x="0" y="3"/>
                  </a:cxn>
                  <a:cxn ang="0">
                    <a:pos x="0" y="1"/>
                  </a:cxn>
                  <a:cxn ang="0">
                    <a:pos x="0" y="3"/>
                  </a:cxn>
                  <a:cxn ang="0">
                    <a:pos x="0" y="1"/>
                  </a:cxn>
                  <a:cxn ang="0">
                    <a:pos x="0" y="2"/>
                  </a:cxn>
                  <a:cxn ang="0">
                    <a:pos x="0" y="3"/>
                  </a:cxn>
                  <a:cxn ang="0">
                    <a:pos x="0" y="2"/>
                  </a:cxn>
                  <a:cxn ang="0">
                    <a:pos x="0" y="4"/>
                  </a:cxn>
                  <a:cxn ang="0">
                    <a:pos x="0" y="2"/>
                  </a:cxn>
                  <a:cxn ang="0">
                    <a:pos x="0" y="4"/>
                  </a:cxn>
                  <a:cxn ang="0">
                    <a:pos x="0" y="5"/>
                  </a:cxn>
                  <a:cxn ang="0">
                    <a:pos x="0" y="3"/>
                  </a:cxn>
                  <a:cxn ang="0">
                    <a:pos x="0" y="4"/>
                  </a:cxn>
                  <a:cxn ang="0">
                    <a:pos x="0" y="0"/>
                  </a:cxn>
                  <a:cxn ang="0">
                    <a:pos x="0" y="1"/>
                  </a:cxn>
                  <a:cxn ang="0">
                    <a:pos x="0" y="2"/>
                  </a:cxn>
                  <a:cxn ang="0">
                    <a:pos x="0" y="1"/>
                  </a:cxn>
                  <a:cxn ang="0">
                    <a:pos x="0" y="1"/>
                  </a:cxn>
                  <a:cxn ang="0">
                    <a:pos x="0" y="3"/>
                  </a:cxn>
                  <a:cxn ang="0">
                    <a:pos x="0" y="2"/>
                  </a:cxn>
                  <a:cxn ang="0">
                    <a:pos x="0" y="5"/>
                  </a:cxn>
                  <a:cxn ang="0">
                    <a:pos x="0" y="6"/>
                  </a:cxn>
                  <a:cxn ang="0">
                    <a:pos x="0" y="6"/>
                  </a:cxn>
                  <a:cxn ang="0">
                    <a:pos x="0" y="7"/>
                  </a:cxn>
                  <a:cxn ang="0">
                    <a:pos x="0" y="4"/>
                  </a:cxn>
                  <a:cxn ang="0">
                    <a:pos x="0" y="7"/>
                  </a:cxn>
                  <a:cxn ang="0">
                    <a:pos x="0" y="7"/>
                  </a:cxn>
                  <a:cxn ang="0">
                    <a:pos x="0" y="5"/>
                  </a:cxn>
                  <a:cxn ang="0">
                    <a:pos x="0" y="6"/>
                  </a:cxn>
                  <a:cxn ang="0">
                    <a:pos x="0" y="8"/>
                  </a:cxn>
                  <a:cxn ang="0">
                    <a:pos x="0" y="8"/>
                  </a:cxn>
                  <a:cxn ang="0">
                    <a:pos x="0" y="7"/>
                  </a:cxn>
                  <a:cxn ang="0">
                    <a:pos x="0" y="8"/>
                  </a:cxn>
                  <a:cxn ang="0">
                    <a:pos x="0" y="8"/>
                  </a:cxn>
                  <a:cxn ang="0">
                    <a:pos x="0" y="4"/>
                  </a:cxn>
                  <a:cxn ang="0">
                    <a:pos x="0" y="15"/>
                  </a:cxn>
                  <a:cxn ang="0">
                    <a:pos x="0" y="22"/>
                  </a:cxn>
                  <a:cxn ang="0">
                    <a:pos x="0" y="26"/>
                  </a:cxn>
                  <a:cxn ang="0">
                    <a:pos x="0" y="30"/>
                  </a:cxn>
                  <a:cxn ang="0">
                    <a:pos x="0" y="34"/>
                  </a:cxn>
                  <a:cxn ang="0">
                    <a:pos x="0" y="39"/>
                  </a:cxn>
                  <a:cxn ang="0">
                    <a:pos x="0" y="42"/>
                  </a:cxn>
                  <a:cxn ang="0">
                    <a:pos x="0" y="42"/>
                  </a:cxn>
                  <a:cxn ang="0">
                    <a:pos x="0" y="41"/>
                  </a:cxn>
                  <a:cxn ang="0">
                    <a:pos x="0" y="46"/>
                  </a:cxn>
                </a:cxnLst>
                <a:rect l="0" t="0" r="r" b="b"/>
                <a:pathLst>
                  <a:path h="48">
                    <a:moveTo>
                      <a:pt x="0" y="7"/>
                    </a:move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6"/>
                    </a:lnTo>
                    <a:lnTo>
                      <a:pt x="0" y="7"/>
                    </a:lnTo>
                    <a:lnTo>
                      <a:pt x="0" y="7"/>
                    </a:lnTo>
                    <a:lnTo>
                      <a:pt x="0" y="7"/>
                    </a:lnTo>
                    <a:lnTo>
                      <a:pt x="0" y="7"/>
                    </a:lnTo>
                    <a:lnTo>
                      <a:pt x="0" y="6"/>
                    </a:lnTo>
                    <a:lnTo>
                      <a:pt x="0" y="6"/>
                    </a:lnTo>
                    <a:lnTo>
                      <a:pt x="0" y="5"/>
                    </a:lnTo>
                    <a:lnTo>
                      <a:pt x="0" y="5"/>
                    </a:lnTo>
                    <a:lnTo>
                      <a:pt x="0" y="4"/>
                    </a:lnTo>
                    <a:lnTo>
                      <a:pt x="0" y="4"/>
                    </a:lnTo>
                    <a:lnTo>
                      <a:pt x="0" y="5"/>
                    </a:lnTo>
                    <a:lnTo>
                      <a:pt x="0" y="5"/>
                    </a:lnTo>
                    <a:lnTo>
                      <a:pt x="0" y="5"/>
                    </a:lnTo>
                    <a:lnTo>
                      <a:pt x="0" y="5"/>
                    </a:lnTo>
                    <a:lnTo>
                      <a:pt x="0" y="5"/>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6"/>
                    </a:lnTo>
                    <a:lnTo>
                      <a:pt x="0" y="5"/>
                    </a:lnTo>
                    <a:lnTo>
                      <a:pt x="0" y="5"/>
                    </a:lnTo>
                    <a:lnTo>
                      <a:pt x="0" y="5"/>
                    </a:lnTo>
                    <a:lnTo>
                      <a:pt x="0" y="5"/>
                    </a:lnTo>
                    <a:lnTo>
                      <a:pt x="0" y="6"/>
                    </a:lnTo>
                    <a:lnTo>
                      <a:pt x="0" y="5"/>
                    </a:lnTo>
                    <a:lnTo>
                      <a:pt x="0" y="6"/>
                    </a:lnTo>
                    <a:lnTo>
                      <a:pt x="0" y="6"/>
                    </a:lnTo>
                    <a:lnTo>
                      <a:pt x="0" y="6"/>
                    </a:lnTo>
                    <a:lnTo>
                      <a:pt x="0" y="5"/>
                    </a:lnTo>
                    <a:lnTo>
                      <a:pt x="0" y="6"/>
                    </a:lnTo>
                    <a:lnTo>
                      <a:pt x="0" y="5"/>
                    </a:lnTo>
                    <a:lnTo>
                      <a:pt x="0" y="6"/>
                    </a:lnTo>
                    <a:lnTo>
                      <a:pt x="0" y="5"/>
                    </a:lnTo>
                    <a:lnTo>
                      <a:pt x="0" y="5"/>
                    </a:lnTo>
                    <a:lnTo>
                      <a:pt x="0" y="5"/>
                    </a:lnTo>
                    <a:lnTo>
                      <a:pt x="0" y="4"/>
                    </a:lnTo>
                    <a:lnTo>
                      <a:pt x="0" y="3"/>
                    </a:lnTo>
                    <a:lnTo>
                      <a:pt x="0" y="4"/>
                    </a:lnTo>
                    <a:lnTo>
                      <a:pt x="0" y="5"/>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5"/>
                    </a:lnTo>
                    <a:lnTo>
                      <a:pt x="0" y="5"/>
                    </a:lnTo>
                    <a:lnTo>
                      <a:pt x="0" y="5"/>
                    </a:lnTo>
                    <a:lnTo>
                      <a:pt x="0" y="4"/>
                    </a:lnTo>
                    <a:lnTo>
                      <a:pt x="0" y="3"/>
                    </a:lnTo>
                    <a:lnTo>
                      <a:pt x="0" y="4"/>
                    </a:lnTo>
                    <a:lnTo>
                      <a:pt x="0" y="3"/>
                    </a:lnTo>
                    <a:lnTo>
                      <a:pt x="0" y="3"/>
                    </a:lnTo>
                    <a:lnTo>
                      <a:pt x="0" y="4"/>
                    </a:lnTo>
                    <a:lnTo>
                      <a:pt x="0" y="4"/>
                    </a:lnTo>
                    <a:lnTo>
                      <a:pt x="0" y="3"/>
                    </a:lnTo>
                    <a:lnTo>
                      <a:pt x="0" y="5"/>
                    </a:lnTo>
                    <a:lnTo>
                      <a:pt x="0" y="4"/>
                    </a:lnTo>
                    <a:lnTo>
                      <a:pt x="0" y="3"/>
                    </a:lnTo>
                    <a:lnTo>
                      <a:pt x="0" y="3"/>
                    </a:lnTo>
                    <a:lnTo>
                      <a:pt x="0" y="4"/>
                    </a:lnTo>
                    <a:lnTo>
                      <a:pt x="0" y="3"/>
                    </a:lnTo>
                    <a:lnTo>
                      <a:pt x="0" y="4"/>
                    </a:lnTo>
                    <a:lnTo>
                      <a:pt x="0" y="5"/>
                    </a:lnTo>
                    <a:lnTo>
                      <a:pt x="0" y="5"/>
                    </a:lnTo>
                    <a:lnTo>
                      <a:pt x="0" y="5"/>
                    </a:lnTo>
                    <a:lnTo>
                      <a:pt x="0" y="6"/>
                    </a:lnTo>
                    <a:lnTo>
                      <a:pt x="0" y="5"/>
                    </a:lnTo>
                    <a:lnTo>
                      <a:pt x="0" y="6"/>
                    </a:lnTo>
                    <a:lnTo>
                      <a:pt x="0" y="6"/>
                    </a:lnTo>
                    <a:lnTo>
                      <a:pt x="0" y="6"/>
                    </a:lnTo>
                    <a:lnTo>
                      <a:pt x="0" y="7"/>
                    </a:lnTo>
                    <a:lnTo>
                      <a:pt x="0" y="7"/>
                    </a:lnTo>
                    <a:lnTo>
                      <a:pt x="0" y="7"/>
                    </a:lnTo>
                    <a:lnTo>
                      <a:pt x="0" y="7"/>
                    </a:lnTo>
                    <a:lnTo>
                      <a:pt x="0" y="6"/>
                    </a:lnTo>
                    <a:lnTo>
                      <a:pt x="0" y="6"/>
                    </a:lnTo>
                    <a:lnTo>
                      <a:pt x="0" y="6"/>
                    </a:lnTo>
                    <a:lnTo>
                      <a:pt x="0" y="5"/>
                    </a:lnTo>
                    <a:lnTo>
                      <a:pt x="0" y="4"/>
                    </a:lnTo>
                    <a:lnTo>
                      <a:pt x="0" y="4"/>
                    </a:lnTo>
                    <a:lnTo>
                      <a:pt x="0" y="3"/>
                    </a:lnTo>
                    <a:lnTo>
                      <a:pt x="0" y="3"/>
                    </a:lnTo>
                    <a:lnTo>
                      <a:pt x="0" y="2"/>
                    </a:lnTo>
                    <a:lnTo>
                      <a:pt x="0" y="2"/>
                    </a:lnTo>
                    <a:lnTo>
                      <a:pt x="0" y="2"/>
                    </a:lnTo>
                    <a:lnTo>
                      <a:pt x="0" y="1"/>
                    </a:lnTo>
                    <a:lnTo>
                      <a:pt x="0" y="1"/>
                    </a:lnTo>
                    <a:lnTo>
                      <a:pt x="0" y="1"/>
                    </a:lnTo>
                    <a:lnTo>
                      <a:pt x="0" y="1"/>
                    </a:lnTo>
                    <a:lnTo>
                      <a:pt x="0" y="1"/>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3"/>
                    </a:lnTo>
                    <a:lnTo>
                      <a:pt x="0" y="2"/>
                    </a:lnTo>
                    <a:lnTo>
                      <a:pt x="0" y="2"/>
                    </a:lnTo>
                    <a:lnTo>
                      <a:pt x="0" y="2"/>
                    </a:lnTo>
                    <a:lnTo>
                      <a:pt x="0" y="3"/>
                    </a:lnTo>
                    <a:lnTo>
                      <a:pt x="0" y="2"/>
                    </a:lnTo>
                    <a:lnTo>
                      <a:pt x="0" y="3"/>
                    </a:lnTo>
                    <a:lnTo>
                      <a:pt x="0" y="3"/>
                    </a:lnTo>
                    <a:lnTo>
                      <a:pt x="0" y="2"/>
                    </a:lnTo>
                    <a:lnTo>
                      <a:pt x="0" y="2"/>
                    </a:lnTo>
                    <a:lnTo>
                      <a:pt x="0" y="2"/>
                    </a:lnTo>
                    <a:lnTo>
                      <a:pt x="0" y="2"/>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5"/>
                    </a:lnTo>
                    <a:lnTo>
                      <a:pt x="0" y="6"/>
                    </a:lnTo>
                    <a:lnTo>
                      <a:pt x="0" y="5"/>
                    </a:lnTo>
                    <a:lnTo>
                      <a:pt x="0" y="5"/>
                    </a:lnTo>
                    <a:lnTo>
                      <a:pt x="0" y="6"/>
                    </a:lnTo>
                    <a:lnTo>
                      <a:pt x="0" y="5"/>
                    </a:lnTo>
                    <a:lnTo>
                      <a:pt x="0" y="5"/>
                    </a:lnTo>
                    <a:lnTo>
                      <a:pt x="0" y="5"/>
                    </a:lnTo>
                    <a:lnTo>
                      <a:pt x="0" y="5"/>
                    </a:lnTo>
                    <a:lnTo>
                      <a:pt x="0" y="5"/>
                    </a:lnTo>
                    <a:lnTo>
                      <a:pt x="0" y="5"/>
                    </a:lnTo>
                    <a:lnTo>
                      <a:pt x="0" y="4"/>
                    </a:lnTo>
                    <a:lnTo>
                      <a:pt x="0" y="5"/>
                    </a:lnTo>
                    <a:lnTo>
                      <a:pt x="0" y="5"/>
                    </a:lnTo>
                    <a:lnTo>
                      <a:pt x="0" y="5"/>
                    </a:lnTo>
                    <a:lnTo>
                      <a:pt x="0" y="4"/>
                    </a:lnTo>
                    <a:lnTo>
                      <a:pt x="0" y="4"/>
                    </a:lnTo>
                    <a:lnTo>
                      <a:pt x="0" y="4"/>
                    </a:lnTo>
                    <a:lnTo>
                      <a:pt x="0" y="5"/>
                    </a:lnTo>
                    <a:lnTo>
                      <a:pt x="0" y="4"/>
                    </a:lnTo>
                    <a:lnTo>
                      <a:pt x="0" y="4"/>
                    </a:lnTo>
                    <a:lnTo>
                      <a:pt x="0" y="5"/>
                    </a:lnTo>
                    <a:lnTo>
                      <a:pt x="0" y="4"/>
                    </a:lnTo>
                    <a:lnTo>
                      <a:pt x="0" y="5"/>
                    </a:lnTo>
                    <a:lnTo>
                      <a:pt x="0" y="5"/>
                    </a:lnTo>
                    <a:lnTo>
                      <a:pt x="0" y="5"/>
                    </a:lnTo>
                    <a:lnTo>
                      <a:pt x="0" y="5"/>
                    </a:lnTo>
                    <a:lnTo>
                      <a:pt x="0" y="5"/>
                    </a:lnTo>
                    <a:lnTo>
                      <a:pt x="0" y="5"/>
                    </a:lnTo>
                    <a:lnTo>
                      <a:pt x="0" y="4"/>
                    </a:lnTo>
                    <a:lnTo>
                      <a:pt x="0" y="5"/>
                    </a:lnTo>
                    <a:lnTo>
                      <a:pt x="0" y="4"/>
                    </a:lnTo>
                    <a:lnTo>
                      <a:pt x="0" y="3"/>
                    </a:lnTo>
                    <a:lnTo>
                      <a:pt x="0" y="3"/>
                    </a:lnTo>
                    <a:lnTo>
                      <a:pt x="0" y="3"/>
                    </a:lnTo>
                    <a:lnTo>
                      <a:pt x="0" y="2"/>
                    </a:lnTo>
                    <a:lnTo>
                      <a:pt x="0" y="2"/>
                    </a:lnTo>
                    <a:lnTo>
                      <a:pt x="0" y="2"/>
                    </a:lnTo>
                    <a:lnTo>
                      <a:pt x="0" y="2"/>
                    </a:lnTo>
                    <a:lnTo>
                      <a:pt x="0" y="2"/>
                    </a:lnTo>
                    <a:lnTo>
                      <a:pt x="0" y="3"/>
                    </a:lnTo>
                    <a:lnTo>
                      <a:pt x="0" y="3"/>
                    </a:lnTo>
                    <a:lnTo>
                      <a:pt x="0" y="3"/>
                    </a:lnTo>
                    <a:lnTo>
                      <a:pt x="0" y="2"/>
                    </a:lnTo>
                    <a:lnTo>
                      <a:pt x="0" y="2"/>
                    </a:lnTo>
                    <a:lnTo>
                      <a:pt x="0" y="3"/>
                    </a:lnTo>
                    <a:lnTo>
                      <a:pt x="0" y="2"/>
                    </a:lnTo>
                    <a:lnTo>
                      <a:pt x="0" y="3"/>
                    </a:lnTo>
                    <a:lnTo>
                      <a:pt x="0" y="2"/>
                    </a:lnTo>
                    <a:lnTo>
                      <a:pt x="0" y="2"/>
                    </a:lnTo>
                    <a:lnTo>
                      <a:pt x="0" y="2"/>
                    </a:lnTo>
                    <a:lnTo>
                      <a:pt x="0" y="1"/>
                    </a:lnTo>
                    <a:lnTo>
                      <a:pt x="0" y="1"/>
                    </a:lnTo>
                    <a:lnTo>
                      <a:pt x="0" y="1"/>
                    </a:lnTo>
                    <a:lnTo>
                      <a:pt x="0" y="2"/>
                    </a:lnTo>
                    <a:lnTo>
                      <a:pt x="0" y="1"/>
                    </a:lnTo>
                    <a:lnTo>
                      <a:pt x="0" y="1"/>
                    </a:lnTo>
                    <a:lnTo>
                      <a:pt x="0" y="1"/>
                    </a:lnTo>
                    <a:lnTo>
                      <a:pt x="0" y="2"/>
                    </a:lnTo>
                    <a:lnTo>
                      <a:pt x="0" y="2"/>
                    </a:lnTo>
                    <a:lnTo>
                      <a:pt x="0" y="2"/>
                    </a:lnTo>
                    <a:lnTo>
                      <a:pt x="0" y="2"/>
                    </a:lnTo>
                    <a:lnTo>
                      <a:pt x="0" y="2"/>
                    </a:lnTo>
                    <a:lnTo>
                      <a:pt x="0" y="3"/>
                    </a:lnTo>
                    <a:lnTo>
                      <a:pt x="0" y="2"/>
                    </a:lnTo>
                    <a:lnTo>
                      <a:pt x="0" y="2"/>
                    </a:lnTo>
                    <a:lnTo>
                      <a:pt x="0" y="2"/>
                    </a:lnTo>
                    <a:lnTo>
                      <a:pt x="0" y="2"/>
                    </a:lnTo>
                    <a:lnTo>
                      <a:pt x="0" y="2"/>
                    </a:lnTo>
                    <a:lnTo>
                      <a:pt x="0" y="2"/>
                    </a:lnTo>
                    <a:lnTo>
                      <a:pt x="0" y="1"/>
                    </a:lnTo>
                    <a:lnTo>
                      <a:pt x="0" y="2"/>
                    </a:lnTo>
                    <a:lnTo>
                      <a:pt x="0" y="2"/>
                    </a:lnTo>
                    <a:lnTo>
                      <a:pt x="0" y="0"/>
                    </a:lnTo>
                    <a:lnTo>
                      <a:pt x="0" y="1"/>
                    </a:lnTo>
                    <a:lnTo>
                      <a:pt x="0" y="1"/>
                    </a:lnTo>
                    <a:lnTo>
                      <a:pt x="0" y="0"/>
                    </a:lnTo>
                    <a:lnTo>
                      <a:pt x="0" y="1"/>
                    </a:lnTo>
                    <a:lnTo>
                      <a:pt x="0" y="2"/>
                    </a:lnTo>
                    <a:lnTo>
                      <a:pt x="0" y="1"/>
                    </a:lnTo>
                    <a:lnTo>
                      <a:pt x="0" y="1"/>
                    </a:lnTo>
                    <a:lnTo>
                      <a:pt x="0" y="1"/>
                    </a:lnTo>
                    <a:lnTo>
                      <a:pt x="0" y="1"/>
                    </a:lnTo>
                    <a:lnTo>
                      <a:pt x="0" y="2"/>
                    </a:lnTo>
                    <a:lnTo>
                      <a:pt x="0" y="2"/>
                    </a:lnTo>
                    <a:lnTo>
                      <a:pt x="0" y="2"/>
                    </a:lnTo>
                    <a:lnTo>
                      <a:pt x="0" y="3"/>
                    </a:lnTo>
                    <a:lnTo>
                      <a:pt x="0" y="2"/>
                    </a:lnTo>
                    <a:lnTo>
                      <a:pt x="0" y="2"/>
                    </a:lnTo>
                    <a:lnTo>
                      <a:pt x="0" y="2"/>
                    </a:lnTo>
                    <a:lnTo>
                      <a:pt x="0" y="2"/>
                    </a:lnTo>
                    <a:lnTo>
                      <a:pt x="0" y="2"/>
                    </a:lnTo>
                    <a:lnTo>
                      <a:pt x="0" y="2"/>
                    </a:lnTo>
                    <a:lnTo>
                      <a:pt x="0" y="2"/>
                    </a:lnTo>
                    <a:lnTo>
                      <a:pt x="0" y="2"/>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4"/>
                    </a:lnTo>
                    <a:lnTo>
                      <a:pt x="0" y="4"/>
                    </a:lnTo>
                    <a:lnTo>
                      <a:pt x="0" y="4"/>
                    </a:lnTo>
                    <a:lnTo>
                      <a:pt x="0" y="5"/>
                    </a:lnTo>
                    <a:lnTo>
                      <a:pt x="0" y="5"/>
                    </a:lnTo>
                    <a:lnTo>
                      <a:pt x="0" y="5"/>
                    </a:lnTo>
                    <a:lnTo>
                      <a:pt x="0" y="6"/>
                    </a:lnTo>
                    <a:lnTo>
                      <a:pt x="0" y="4"/>
                    </a:lnTo>
                    <a:lnTo>
                      <a:pt x="0" y="3"/>
                    </a:lnTo>
                    <a:lnTo>
                      <a:pt x="0" y="2"/>
                    </a:lnTo>
                    <a:lnTo>
                      <a:pt x="0" y="2"/>
                    </a:lnTo>
                    <a:lnTo>
                      <a:pt x="0" y="2"/>
                    </a:lnTo>
                    <a:lnTo>
                      <a:pt x="0" y="2"/>
                    </a:lnTo>
                    <a:lnTo>
                      <a:pt x="0" y="2"/>
                    </a:lnTo>
                    <a:lnTo>
                      <a:pt x="0" y="2"/>
                    </a:lnTo>
                    <a:lnTo>
                      <a:pt x="0" y="1"/>
                    </a:lnTo>
                    <a:lnTo>
                      <a:pt x="0" y="2"/>
                    </a:lnTo>
                    <a:lnTo>
                      <a:pt x="0" y="1"/>
                    </a:lnTo>
                    <a:lnTo>
                      <a:pt x="0" y="2"/>
                    </a:lnTo>
                    <a:lnTo>
                      <a:pt x="0" y="2"/>
                    </a:lnTo>
                    <a:lnTo>
                      <a:pt x="0" y="1"/>
                    </a:lnTo>
                    <a:lnTo>
                      <a:pt x="0" y="2"/>
                    </a:lnTo>
                    <a:lnTo>
                      <a:pt x="0" y="2"/>
                    </a:lnTo>
                    <a:lnTo>
                      <a:pt x="0" y="3"/>
                    </a:lnTo>
                    <a:lnTo>
                      <a:pt x="0" y="3"/>
                    </a:lnTo>
                    <a:lnTo>
                      <a:pt x="0" y="3"/>
                    </a:lnTo>
                    <a:lnTo>
                      <a:pt x="0" y="3"/>
                    </a:lnTo>
                    <a:lnTo>
                      <a:pt x="0" y="4"/>
                    </a:lnTo>
                    <a:lnTo>
                      <a:pt x="0" y="4"/>
                    </a:lnTo>
                    <a:lnTo>
                      <a:pt x="0" y="4"/>
                    </a:lnTo>
                    <a:lnTo>
                      <a:pt x="0" y="5"/>
                    </a:lnTo>
                    <a:lnTo>
                      <a:pt x="0" y="4"/>
                    </a:lnTo>
                    <a:lnTo>
                      <a:pt x="0" y="4"/>
                    </a:lnTo>
                    <a:lnTo>
                      <a:pt x="0" y="4"/>
                    </a:lnTo>
                    <a:lnTo>
                      <a:pt x="0" y="4"/>
                    </a:lnTo>
                    <a:lnTo>
                      <a:pt x="0" y="3"/>
                    </a:lnTo>
                    <a:lnTo>
                      <a:pt x="0" y="4"/>
                    </a:lnTo>
                    <a:lnTo>
                      <a:pt x="0" y="3"/>
                    </a:lnTo>
                    <a:lnTo>
                      <a:pt x="0" y="4"/>
                    </a:lnTo>
                    <a:lnTo>
                      <a:pt x="0" y="5"/>
                    </a:lnTo>
                    <a:lnTo>
                      <a:pt x="0" y="5"/>
                    </a:lnTo>
                    <a:lnTo>
                      <a:pt x="0" y="5"/>
                    </a:lnTo>
                    <a:lnTo>
                      <a:pt x="0" y="5"/>
                    </a:lnTo>
                    <a:lnTo>
                      <a:pt x="0" y="5"/>
                    </a:lnTo>
                    <a:lnTo>
                      <a:pt x="0" y="5"/>
                    </a:lnTo>
                    <a:lnTo>
                      <a:pt x="0" y="4"/>
                    </a:lnTo>
                    <a:lnTo>
                      <a:pt x="0" y="5"/>
                    </a:lnTo>
                    <a:lnTo>
                      <a:pt x="0" y="4"/>
                    </a:lnTo>
                    <a:lnTo>
                      <a:pt x="0" y="3"/>
                    </a:lnTo>
                    <a:lnTo>
                      <a:pt x="0" y="4"/>
                    </a:lnTo>
                    <a:lnTo>
                      <a:pt x="0" y="4"/>
                    </a:lnTo>
                    <a:lnTo>
                      <a:pt x="0" y="3"/>
                    </a:lnTo>
                    <a:lnTo>
                      <a:pt x="0" y="4"/>
                    </a:lnTo>
                    <a:lnTo>
                      <a:pt x="0" y="3"/>
                    </a:lnTo>
                    <a:lnTo>
                      <a:pt x="0" y="4"/>
                    </a:lnTo>
                    <a:lnTo>
                      <a:pt x="0" y="4"/>
                    </a:lnTo>
                    <a:lnTo>
                      <a:pt x="0" y="3"/>
                    </a:lnTo>
                    <a:lnTo>
                      <a:pt x="0" y="3"/>
                    </a:lnTo>
                    <a:lnTo>
                      <a:pt x="0" y="3"/>
                    </a:lnTo>
                    <a:lnTo>
                      <a:pt x="0" y="4"/>
                    </a:lnTo>
                    <a:lnTo>
                      <a:pt x="0" y="4"/>
                    </a:lnTo>
                    <a:lnTo>
                      <a:pt x="0" y="4"/>
                    </a:lnTo>
                    <a:lnTo>
                      <a:pt x="0" y="4"/>
                    </a:lnTo>
                    <a:lnTo>
                      <a:pt x="0" y="4"/>
                    </a:lnTo>
                    <a:lnTo>
                      <a:pt x="0" y="4"/>
                    </a:lnTo>
                    <a:lnTo>
                      <a:pt x="0" y="4"/>
                    </a:lnTo>
                    <a:lnTo>
                      <a:pt x="0" y="3"/>
                    </a:lnTo>
                    <a:lnTo>
                      <a:pt x="0" y="3"/>
                    </a:lnTo>
                    <a:lnTo>
                      <a:pt x="0" y="3"/>
                    </a:lnTo>
                    <a:lnTo>
                      <a:pt x="0" y="2"/>
                    </a:lnTo>
                    <a:lnTo>
                      <a:pt x="0" y="2"/>
                    </a:lnTo>
                    <a:lnTo>
                      <a:pt x="0" y="1"/>
                    </a:lnTo>
                    <a:lnTo>
                      <a:pt x="0" y="1"/>
                    </a:lnTo>
                    <a:lnTo>
                      <a:pt x="0" y="0"/>
                    </a:lnTo>
                    <a:lnTo>
                      <a:pt x="0" y="1"/>
                    </a:lnTo>
                    <a:lnTo>
                      <a:pt x="0" y="0"/>
                    </a:lnTo>
                    <a:lnTo>
                      <a:pt x="0" y="1"/>
                    </a:lnTo>
                    <a:lnTo>
                      <a:pt x="0" y="0"/>
                    </a:lnTo>
                    <a:lnTo>
                      <a:pt x="0" y="0"/>
                    </a:lnTo>
                    <a:lnTo>
                      <a:pt x="0" y="0"/>
                    </a:lnTo>
                    <a:lnTo>
                      <a:pt x="0" y="1"/>
                    </a:lnTo>
                    <a:lnTo>
                      <a:pt x="0" y="1"/>
                    </a:lnTo>
                    <a:lnTo>
                      <a:pt x="0" y="1"/>
                    </a:lnTo>
                    <a:lnTo>
                      <a:pt x="0" y="1"/>
                    </a:lnTo>
                    <a:lnTo>
                      <a:pt x="0" y="1"/>
                    </a:lnTo>
                    <a:lnTo>
                      <a:pt x="0" y="1"/>
                    </a:lnTo>
                    <a:lnTo>
                      <a:pt x="0" y="1"/>
                    </a:lnTo>
                    <a:lnTo>
                      <a:pt x="0" y="2"/>
                    </a:lnTo>
                    <a:lnTo>
                      <a:pt x="0" y="2"/>
                    </a:lnTo>
                    <a:lnTo>
                      <a:pt x="0" y="2"/>
                    </a:lnTo>
                    <a:lnTo>
                      <a:pt x="0" y="1"/>
                    </a:lnTo>
                    <a:lnTo>
                      <a:pt x="0" y="2"/>
                    </a:lnTo>
                    <a:lnTo>
                      <a:pt x="0" y="1"/>
                    </a:lnTo>
                    <a:lnTo>
                      <a:pt x="0" y="2"/>
                    </a:lnTo>
                    <a:lnTo>
                      <a:pt x="0" y="2"/>
                    </a:lnTo>
                    <a:lnTo>
                      <a:pt x="0" y="2"/>
                    </a:lnTo>
                    <a:lnTo>
                      <a:pt x="0" y="3"/>
                    </a:lnTo>
                    <a:lnTo>
                      <a:pt x="0" y="3"/>
                    </a:lnTo>
                    <a:lnTo>
                      <a:pt x="0" y="2"/>
                    </a:lnTo>
                    <a:lnTo>
                      <a:pt x="0" y="3"/>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2"/>
                    </a:lnTo>
                    <a:lnTo>
                      <a:pt x="0" y="1"/>
                    </a:lnTo>
                    <a:lnTo>
                      <a:pt x="0" y="1"/>
                    </a:lnTo>
                    <a:lnTo>
                      <a:pt x="0" y="1"/>
                    </a:lnTo>
                    <a:lnTo>
                      <a:pt x="0" y="1"/>
                    </a:lnTo>
                    <a:lnTo>
                      <a:pt x="0" y="1"/>
                    </a:lnTo>
                    <a:lnTo>
                      <a:pt x="0" y="0"/>
                    </a:lnTo>
                    <a:lnTo>
                      <a:pt x="0" y="1"/>
                    </a:lnTo>
                    <a:lnTo>
                      <a:pt x="0" y="1"/>
                    </a:lnTo>
                    <a:lnTo>
                      <a:pt x="0" y="1"/>
                    </a:lnTo>
                    <a:lnTo>
                      <a:pt x="0" y="1"/>
                    </a:lnTo>
                    <a:lnTo>
                      <a:pt x="0" y="1"/>
                    </a:lnTo>
                    <a:lnTo>
                      <a:pt x="0" y="2"/>
                    </a:lnTo>
                    <a:lnTo>
                      <a:pt x="0" y="2"/>
                    </a:lnTo>
                    <a:lnTo>
                      <a:pt x="0" y="3"/>
                    </a:lnTo>
                    <a:lnTo>
                      <a:pt x="0" y="2"/>
                    </a:lnTo>
                    <a:lnTo>
                      <a:pt x="0" y="3"/>
                    </a:lnTo>
                    <a:lnTo>
                      <a:pt x="0" y="3"/>
                    </a:lnTo>
                    <a:lnTo>
                      <a:pt x="0" y="2"/>
                    </a:lnTo>
                    <a:lnTo>
                      <a:pt x="0" y="2"/>
                    </a:lnTo>
                    <a:lnTo>
                      <a:pt x="0" y="2"/>
                    </a:lnTo>
                    <a:lnTo>
                      <a:pt x="0" y="3"/>
                    </a:lnTo>
                    <a:lnTo>
                      <a:pt x="0" y="2"/>
                    </a:lnTo>
                    <a:lnTo>
                      <a:pt x="0" y="2"/>
                    </a:lnTo>
                    <a:lnTo>
                      <a:pt x="0" y="2"/>
                    </a:lnTo>
                    <a:lnTo>
                      <a:pt x="0" y="2"/>
                    </a:lnTo>
                    <a:lnTo>
                      <a:pt x="0" y="2"/>
                    </a:lnTo>
                    <a:lnTo>
                      <a:pt x="0" y="2"/>
                    </a:lnTo>
                    <a:lnTo>
                      <a:pt x="0" y="3"/>
                    </a:lnTo>
                    <a:lnTo>
                      <a:pt x="0" y="3"/>
                    </a:lnTo>
                    <a:lnTo>
                      <a:pt x="0" y="4"/>
                    </a:lnTo>
                    <a:lnTo>
                      <a:pt x="0" y="4"/>
                    </a:lnTo>
                    <a:lnTo>
                      <a:pt x="0" y="4"/>
                    </a:lnTo>
                    <a:lnTo>
                      <a:pt x="0" y="4"/>
                    </a:lnTo>
                    <a:lnTo>
                      <a:pt x="0" y="5"/>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6"/>
                    </a:lnTo>
                    <a:lnTo>
                      <a:pt x="0" y="7"/>
                    </a:lnTo>
                    <a:lnTo>
                      <a:pt x="0" y="7"/>
                    </a:lnTo>
                    <a:lnTo>
                      <a:pt x="0" y="6"/>
                    </a:lnTo>
                    <a:lnTo>
                      <a:pt x="0" y="7"/>
                    </a:lnTo>
                    <a:lnTo>
                      <a:pt x="0" y="6"/>
                    </a:lnTo>
                    <a:lnTo>
                      <a:pt x="0" y="7"/>
                    </a:lnTo>
                    <a:lnTo>
                      <a:pt x="0" y="7"/>
                    </a:lnTo>
                    <a:lnTo>
                      <a:pt x="0" y="7"/>
                    </a:lnTo>
                    <a:lnTo>
                      <a:pt x="0" y="6"/>
                    </a:lnTo>
                    <a:lnTo>
                      <a:pt x="0" y="7"/>
                    </a:lnTo>
                    <a:lnTo>
                      <a:pt x="0" y="7"/>
                    </a:lnTo>
                    <a:lnTo>
                      <a:pt x="0" y="8"/>
                    </a:lnTo>
                    <a:lnTo>
                      <a:pt x="0" y="7"/>
                    </a:lnTo>
                    <a:lnTo>
                      <a:pt x="0" y="7"/>
                    </a:lnTo>
                    <a:lnTo>
                      <a:pt x="0" y="6"/>
                    </a:lnTo>
                    <a:lnTo>
                      <a:pt x="0" y="5"/>
                    </a:lnTo>
                    <a:lnTo>
                      <a:pt x="0" y="5"/>
                    </a:lnTo>
                    <a:lnTo>
                      <a:pt x="0" y="5"/>
                    </a:lnTo>
                    <a:lnTo>
                      <a:pt x="0" y="4"/>
                    </a:lnTo>
                    <a:lnTo>
                      <a:pt x="0" y="3"/>
                    </a:lnTo>
                    <a:lnTo>
                      <a:pt x="0" y="3"/>
                    </a:lnTo>
                    <a:lnTo>
                      <a:pt x="0" y="3"/>
                    </a:lnTo>
                    <a:lnTo>
                      <a:pt x="0" y="4"/>
                    </a:lnTo>
                    <a:lnTo>
                      <a:pt x="0" y="5"/>
                    </a:lnTo>
                    <a:lnTo>
                      <a:pt x="0" y="4"/>
                    </a:lnTo>
                    <a:lnTo>
                      <a:pt x="0" y="5"/>
                    </a:lnTo>
                    <a:lnTo>
                      <a:pt x="0" y="6"/>
                    </a:lnTo>
                    <a:lnTo>
                      <a:pt x="0" y="6"/>
                    </a:lnTo>
                    <a:lnTo>
                      <a:pt x="0" y="6"/>
                    </a:lnTo>
                    <a:lnTo>
                      <a:pt x="0" y="7"/>
                    </a:lnTo>
                    <a:lnTo>
                      <a:pt x="0" y="6"/>
                    </a:lnTo>
                    <a:lnTo>
                      <a:pt x="0" y="7"/>
                    </a:lnTo>
                    <a:lnTo>
                      <a:pt x="0" y="7"/>
                    </a:lnTo>
                    <a:lnTo>
                      <a:pt x="0" y="7"/>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7"/>
                    </a:lnTo>
                    <a:lnTo>
                      <a:pt x="0" y="6"/>
                    </a:lnTo>
                    <a:lnTo>
                      <a:pt x="0" y="5"/>
                    </a:lnTo>
                    <a:lnTo>
                      <a:pt x="0" y="6"/>
                    </a:lnTo>
                    <a:lnTo>
                      <a:pt x="0" y="5"/>
                    </a:lnTo>
                    <a:lnTo>
                      <a:pt x="0" y="5"/>
                    </a:lnTo>
                    <a:lnTo>
                      <a:pt x="0" y="5"/>
                    </a:lnTo>
                    <a:lnTo>
                      <a:pt x="0" y="5"/>
                    </a:lnTo>
                    <a:lnTo>
                      <a:pt x="0" y="5"/>
                    </a:lnTo>
                    <a:lnTo>
                      <a:pt x="0" y="4"/>
                    </a:lnTo>
                    <a:lnTo>
                      <a:pt x="0" y="5"/>
                    </a:lnTo>
                    <a:lnTo>
                      <a:pt x="0" y="5"/>
                    </a:lnTo>
                    <a:lnTo>
                      <a:pt x="0" y="5"/>
                    </a:lnTo>
                    <a:lnTo>
                      <a:pt x="0" y="5"/>
                    </a:lnTo>
                    <a:lnTo>
                      <a:pt x="0" y="6"/>
                    </a:lnTo>
                    <a:lnTo>
                      <a:pt x="0" y="6"/>
                    </a:lnTo>
                    <a:lnTo>
                      <a:pt x="0" y="6"/>
                    </a:lnTo>
                    <a:lnTo>
                      <a:pt x="0" y="6"/>
                    </a:lnTo>
                    <a:lnTo>
                      <a:pt x="0" y="6"/>
                    </a:lnTo>
                    <a:lnTo>
                      <a:pt x="0" y="7"/>
                    </a:lnTo>
                    <a:lnTo>
                      <a:pt x="0" y="7"/>
                    </a:lnTo>
                    <a:lnTo>
                      <a:pt x="0" y="6"/>
                    </a:lnTo>
                    <a:lnTo>
                      <a:pt x="0" y="6"/>
                    </a:lnTo>
                    <a:lnTo>
                      <a:pt x="0" y="6"/>
                    </a:lnTo>
                    <a:lnTo>
                      <a:pt x="0" y="7"/>
                    </a:lnTo>
                    <a:lnTo>
                      <a:pt x="0" y="7"/>
                    </a:lnTo>
                    <a:lnTo>
                      <a:pt x="0" y="7"/>
                    </a:lnTo>
                    <a:lnTo>
                      <a:pt x="0" y="8"/>
                    </a:lnTo>
                    <a:lnTo>
                      <a:pt x="0" y="7"/>
                    </a:lnTo>
                    <a:lnTo>
                      <a:pt x="0" y="8"/>
                    </a:lnTo>
                    <a:lnTo>
                      <a:pt x="0" y="8"/>
                    </a:lnTo>
                    <a:lnTo>
                      <a:pt x="0" y="8"/>
                    </a:lnTo>
                    <a:lnTo>
                      <a:pt x="0" y="8"/>
                    </a:lnTo>
                    <a:lnTo>
                      <a:pt x="0" y="8"/>
                    </a:lnTo>
                    <a:lnTo>
                      <a:pt x="0" y="7"/>
                    </a:lnTo>
                    <a:lnTo>
                      <a:pt x="0" y="8"/>
                    </a:lnTo>
                    <a:lnTo>
                      <a:pt x="0" y="8"/>
                    </a:lnTo>
                    <a:lnTo>
                      <a:pt x="0" y="7"/>
                    </a:lnTo>
                    <a:lnTo>
                      <a:pt x="0" y="8"/>
                    </a:lnTo>
                    <a:lnTo>
                      <a:pt x="0" y="8"/>
                    </a:lnTo>
                    <a:lnTo>
                      <a:pt x="0" y="8"/>
                    </a:lnTo>
                    <a:lnTo>
                      <a:pt x="0" y="8"/>
                    </a:lnTo>
                    <a:lnTo>
                      <a:pt x="0" y="8"/>
                    </a:lnTo>
                    <a:lnTo>
                      <a:pt x="0" y="8"/>
                    </a:lnTo>
                    <a:lnTo>
                      <a:pt x="0" y="8"/>
                    </a:lnTo>
                    <a:lnTo>
                      <a:pt x="0" y="7"/>
                    </a:lnTo>
                    <a:lnTo>
                      <a:pt x="0" y="8"/>
                    </a:lnTo>
                    <a:lnTo>
                      <a:pt x="0" y="8"/>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9"/>
                    </a:lnTo>
                    <a:lnTo>
                      <a:pt x="0" y="9"/>
                    </a:lnTo>
                    <a:lnTo>
                      <a:pt x="0" y="9"/>
                    </a:lnTo>
                    <a:lnTo>
                      <a:pt x="0" y="10"/>
                    </a:lnTo>
                    <a:lnTo>
                      <a:pt x="0" y="9"/>
                    </a:lnTo>
                    <a:lnTo>
                      <a:pt x="0" y="9"/>
                    </a:lnTo>
                    <a:lnTo>
                      <a:pt x="0" y="8"/>
                    </a:lnTo>
                    <a:lnTo>
                      <a:pt x="0" y="9"/>
                    </a:lnTo>
                    <a:lnTo>
                      <a:pt x="0" y="8"/>
                    </a:lnTo>
                    <a:lnTo>
                      <a:pt x="0" y="9"/>
                    </a:lnTo>
                    <a:lnTo>
                      <a:pt x="0" y="9"/>
                    </a:lnTo>
                    <a:lnTo>
                      <a:pt x="0" y="8"/>
                    </a:lnTo>
                    <a:lnTo>
                      <a:pt x="0" y="9"/>
                    </a:lnTo>
                    <a:lnTo>
                      <a:pt x="0" y="8"/>
                    </a:lnTo>
                    <a:lnTo>
                      <a:pt x="0" y="8"/>
                    </a:lnTo>
                    <a:lnTo>
                      <a:pt x="0" y="9"/>
                    </a:lnTo>
                    <a:lnTo>
                      <a:pt x="0" y="8"/>
                    </a:lnTo>
                    <a:lnTo>
                      <a:pt x="0" y="7"/>
                    </a:lnTo>
                    <a:lnTo>
                      <a:pt x="0" y="0"/>
                    </a:lnTo>
                    <a:lnTo>
                      <a:pt x="0" y="4"/>
                    </a:lnTo>
                    <a:lnTo>
                      <a:pt x="0" y="7"/>
                    </a:lnTo>
                    <a:lnTo>
                      <a:pt x="0" y="9"/>
                    </a:lnTo>
                    <a:lnTo>
                      <a:pt x="0" y="9"/>
                    </a:lnTo>
                    <a:lnTo>
                      <a:pt x="0" y="10"/>
                    </a:lnTo>
                    <a:lnTo>
                      <a:pt x="0" y="10"/>
                    </a:lnTo>
                    <a:lnTo>
                      <a:pt x="0" y="11"/>
                    </a:lnTo>
                    <a:lnTo>
                      <a:pt x="0" y="13"/>
                    </a:lnTo>
                    <a:lnTo>
                      <a:pt x="0" y="14"/>
                    </a:lnTo>
                    <a:lnTo>
                      <a:pt x="0" y="15"/>
                    </a:lnTo>
                    <a:lnTo>
                      <a:pt x="0" y="15"/>
                    </a:lnTo>
                    <a:lnTo>
                      <a:pt x="0" y="15"/>
                    </a:lnTo>
                    <a:lnTo>
                      <a:pt x="0" y="16"/>
                    </a:lnTo>
                    <a:lnTo>
                      <a:pt x="0" y="16"/>
                    </a:lnTo>
                    <a:lnTo>
                      <a:pt x="0" y="18"/>
                    </a:lnTo>
                    <a:lnTo>
                      <a:pt x="0" y="19"/>
                    </a:lnTo>
                    <a:lnTo>
                      <a:pt x="0" y="20"/>
                    </a:lnTo>
                    <a:lnTo>
                      <a:pt x="0" y="19"/>
                    </a:lnTo>
                    <a:lnTo>
                      <a:pt x="0" y="20"/>
                    </a:lnTo>
                    <a:lnTo>
                      <a:pt x="0" y="20"/>
                    </a:lnTo>
                    <a:lnTo>
                      <a:pt x="0" y="21"/>
                    </a:lnTo>
                    <a:lnTo>
                      <a:pt x="0" y="22"/>
                    </a:lnTo>
                    <a:lnTo>
                      <a:pt x="0" y="22"/>
                    </a:lnTo>
                    <a:lnTo>
                      <a:pt x="0" y="22"/>
                    </a:lnTo>
                    <a:lnTo>
                      <a:pt x="0" y="23"/>
                    </a:lnTo>
                    <a:lnTo>
                      <a:pt x="0" y="24"/>
                    </a:lnTo>
                    <a:lnTo>
                      <a:pt x="0" y="23"/>
                    </a:lnTo>
                    <a:lnTo>
                      <a:pt x="0" y="24"/>
                    </a:lnTo>
                    <a:lnTo>
                      <a:pt x="0" y="25"/>
                    </a:lnTo>
                    <a:lnTo>
                      <a:pt x="0" y="25"/>
                    </a:lnTo>
                    <a:lnTo>
                      <a:pt x="0" y="26"/>
                    </a:lnTo>
                    <a:lnTo>
                      <a:pt x="0" y="25"/>
                    </a:lnTo>
                    <a:lnTo>
                      <a:pt x="0" y="25"/>
                    </a:lnTo>
                    <a:lnTo>
                      <a:pt x="0" y="26"/>
                    </a:lnTo>
                    <a:lnTo>
                      <a:pt x="0" y="25"/>
                    </a:lnTo>
                    <a:lnTo>
                      <a:pt x="0" y="26"/>
                    </a:lnTo>
                    <a:lnTo>
                      <a:pt x="0" y="26"/>
                    </a:lnTo>
                    <a:lnTo>
                      <a:pt x="0" y="27"/>
                    </a:lnTo>
                    <a:lnTo>
                      <a:pt x="0" y="27"/>
                    </a:lnTo>
                    <a:lnTo>
                      <a:pt x="0" y="28"/>
                    </a:lnTo>
                    <a:lnTo>
                      <a:pt x="0" y="29"/>
                    </a:lnTo>
                    <a:lnTo>
                      <a:pt x="0" y="28"/>
                    </a:lnTo>
                    <a:lnTo>
                      <a:pt x="0" y="29"/>
                    </a:lnTo>
                    <a:lnTo>
                      <a:pt x="0" y="29"/>
                    </a:lnTo>
                    <a:lnTo>
                      <a:pt x="0" y="30"/>
                    </a:lnTo>
                    <a:lnTo>
                      <a:pt x="0" y="30"/>
                    </a:lnTo>
                    <a:lnTo>
                      <a:pt x="0" y="30"/>
                    </a:lnTo>
                    <a:lnTo>
                      <a:pt x="0" y="32"/>
                    </a:lnTo>
                    <a:lnTo>
                      <a:pt x="0" y="32"/>
                    </a:lnTo>
                    <a:lnTo>
                      <a:pt x="0" y="32"/>
                    </a:lnTo>
                    <a:lnTo>
                      <a:pt x="0" y="32"/>
                    </a:lnTo>
                    <a:lnTo>
                      <a:pt x="0" y="33"/>
                    </a:lnTo>
                    <a:lnTo>
                      <a:pt x="0" y="33"/>
                    </a:lnTo>
                    <a:lnTo>
                      <a:pt x="0" y="34"/>
                    </a:lnTo>
                    <a:lnTo>
                      <a:pt x="0" y="34"/>
                    </a:lnTo>
                    <a:lnTo>
                      <a:pt x="0" y="34"/>
                    </a:lnTo>
                    <a:lnTo>
                      <a:pt x="0" y="35"/>
                    </a:lnTo>
                    <a:lnTo>
                      <a:pt x="0" y="35"/>
                    </a:lnTo>
                    <a:lnTo>
                      <a:pt x="0" y="35"/>
                    </a:lnTo>
                    <a:lnTo>
                      <a:pt x="0" y="35"/>
                    </a:lnTo>
                    <a:lnTo>
                      <a:pt x="0" y="36"/>
                    </a:lnTo>
                    <a:lnTo>
                      <a:pt x="0" y="37"/>
                    </a:lnTo>
                    <a:lnTo>
                      <a:pt x="0" y="37"/>
                    </a:lnTo>
                    <a:lnTo>
                      <a:pt x="0" y="37"/>
                    </a:lnTo>
                    <a:lnTo>
                      <a:pt x="0" y="37"/>
                    </a:lnTo>
                    <a:lnTo>
                      <a:pt x="0" y="38"/>
                    </a:lnTo>
                    <a:lnTo>
                      <a:pt x="0" y="39"/>
                    </a:lnTo>
                    <a:lnTo>
                      <a:pt x="0" y="40"/>
                    </a:lnTo>
                    <a:lnTo>
                      <a:pt x="0" y="40"/>
                    </a:lnTo>
                    <a:lnTo>
                      <a:pt x="0" y="41"/>
                    </a:lnTo>
                    <a:lnTo>
                      <a:pt x="0" y="41"/>
                    </a:lnTo>
                    <a:lnTo>
                      <a:pt x="0" y="41"/>
                    </a:lnTo>
                    <a:lnTo>
                      <a:pt x="0" y="42"/>
                    </a:lnTo>
                    <a:lnTo>
                      <a:pt x="0" y="41"/>
                    </a:lnTo>
                    <a:lnTo>
                      <a:pt x="0" y="42"/>
                    </a:lnTo>
                    <a:lnTo>
                      <a:pt x="0" y="42"/>
                    </a:lnTo>
                    <a:lnTo>
                      <a:pt x="0" y="41"/>
                    </a:lnTo>
                    <a:lnTo>
                      <a:pt x="0" y="42"/>
                    </a:lnTo>
                    <a:lnTo>
                      <a:pt x="0" y="43"/>
                    </a:lnTo>
                    <a:lnTo>
                      <a:pt x="0" y="42"/>
                    </a:lnTo>
                    <a:lnTo>
                      <a:pt x="0" y="42"/>
                    </a:lnTo>
                    <a:lnTo>
                      <a:pt x="0" y="42"/>
                    </a:lnTo>
                    <a:lnTo>
                      <a:pt x="0" y="43"/>
                    </a:lnTo>
                    <a:lnTo>
                      <a:pt x="0" y="42"/>
                    </a:lnTo>
                    <a:lnTo>
                      <a:pt x="0" y="43"/>
                    </a:lnTo>
                    <a:lnTo>
                      <a:pt x="0" y="42"/>
                    </a:lnTo>
                    <a:lnTo>
                      <a:pt x="0" y="43"/>
                    </a:lnTo>
                    <a:lnTo>
                      <a:pt x="0" y="43"/>
                    </a:lnTo>
                    <a:lnTo>
                      <a:pt x="0" y="42"/>
                    </a:lnTo>
                    <a:lnTo>
                      <a:pt x="0" y="43"/>
                    </a:lnTo>
                    <a:lnTo>
                      <a:pt x="0" y="42"/>
                    </a:lnTo>
                    <a:lnTo>
                      <a:pt x="0" y="42"/>
                    </a:lnTo>
                    <a:lnTo>
                      <a:pt x="0" y="41"/>
                    </a:lnTo>
                    <a:lnTo>
                      <a:pt x="0" y="41"/>
                    </a:lnTo>
                    <a:lnTo>
                      <a:pt x="0" y="41"/>
                    </a:lnTo>
                    <a:lnTo>
                      <a:pt x="0" y="41"/>
                    </a:lnTo>
                    <a:lnTo>
                      <a:pt x="0" y="41"/>
                    </a:lnTo>
                    <a:lnTo>
                      <a:pt x="0" y="41"/>
                    </a:lnTo>
                    <a:lnTo>
                      <a:pt x="0" y="41"/>
                    </a:lnTo>
                    <a:lnTo>
                      <a:pt x="0" y="41"/>
                    </a:lnTo>
                    <a:lnTo>
                      <a:pt x="0" y="43"/>
                    </a:lnTo>
                    <a:lnTo>
                      <a:pt x="0" y="42"/>
                    </a:lnTo>
                    <a:lnTo>
                      <a:pt x="0" y="43"/>
                    </a:lnTo>
                    <a:lnTo>
                      <a:pt x="0" y="43"/>
                    </a:lnTo>
                    <a:lnTo>
                      <a:pt x="0" y="44"/>
                    </a:lnTo>
                    <a:lnTo>
                      <a:pt x="0" y="45"/>
                    </a:lnTo>
                    <a:lnTo>
                      <a:pt x="0" y="45"/>
                    </a:lnTo>
                    <a:lnTo>
                      <a:pt x="0" y="45"/>
                    </a:lnTo>
                    <a:lnTo>
                      <a:pt x="0" y="46"/>
                    </a:lnTo>
                    <a:lnTo>
                      <a:pt x="0" y="46"/>
                    </a:lnTo>
                    <a:lnTo>
                      <a:pt x="0" y="46"/>
                    </a:lnTo>
                    <a:lnTo>
                      <a:pt x="0" y="47"/>
                    </a:lnTo>
                    <a:lnTo>
                      <a:pt x="0" y="47"/>
                    </a:lnTo>
                    <a:lnTo>
                      <a:pt x="0" y="48"/>
                    </a:lnTo>
                    <a:lnTo>
                      <a:pt x="0" y="47"/>
                    </a:lnTo>
                    <a:lnTo>
                      <a:pt x="0" y="47"/>
                    </a:lnTo>
                    <a:lnTo>
                      <a:pt x="0" y="46"/>
                    </a:lnTo>
                    <a:lnTo>
                      <a:pt x="0" y="46"/>
                    </a:lnTo>
                  </a:path>
                </a:pathLst>
              </a:custGeom>
              <a:noFill/>
              <a:ln w="0">
                <a:solidFill>
                  <a:srgbClr val="3366FF"/>
                </a:solidFill>
                <a:prstDash val="solid"/>
                <a:round/>
                <a:headEnd/>
                <a:tailEnd/>
              </a:ln>
            </p:spPr>
            <p:txBody>
              <a:bodyPr/>
              <a:lstStyle/>
              <a:p>
                <a:endParaRPr lang="en-GB"/>
              </a:p>
            </p:txBody>
          </p:sp>
          <p:sp>
            <p:nvSpPr>
              <p:cNvPr id="186106" name="Freeform 762"/>
              <p:cNvSpPr>
                <a:spLocks/>
              </p:cNvSpPr>
              <p:nvPr/>
            </p:nvSpPr>
            <p:spPr bwMode="auto">
              <a:xfrm>
                <a:off x="3234" y="3713"/>
                <a:ext cx="6" cy="258"/>
              </a:xfrm>
              <a:custGeom>
                <a:avLst/>
                <a:gdLst/>
                <a:ahLst/>
                <a:cxnLst>
                  <a:cxn ang="0">
                    <a:pos x="0" y="29"/>
                  </a:cxn>
                  <a:cxn ang="0">
                    <a:pos x="0" y="32"/>
                  </a:cxn>
                  <a:cxn ang="0">
                    <a:pos x="0" y="34"/>
                  </a:cxn>
                  <a:cxn ang="0">
                    <a:pos x="1" y="36"/>
                  </a:cxn>
                  <a:cxn ang="0">
                    <a:pos x="1" y="37"/>
                  </a:cxn>
                  <a:cxn ang="0">
                    <a:pos x="1" y="36"/>
                  </a:cxn>
                  <a:cxn ang="0">
                    <a:pos x="1" y="37"/>
                  </a:cxn>
                  <a:cxn ang="0">
                    <a:pos x="1" y="36"/>
                  </a:cxn>
                  <a:cxn ang="0">
                    <a:pos x="1" y="37"/>
                  </a:cxn>
                  <a:cxn ang="0">
                    <a:pos x="1" y="37"/>
                  </a:cxn>
                  <a:cxn ang="0">
                    <a:pos x="1" y="32"/>
                  </a:cxn>
                  <a:cxn ang="0">
                    <a:pos x="1" y="32"/>
                  </a:cxn>
                  <a:cxn ang="0">
                    <a:pos x="1" y="36"/>
                  </a:cxn>
                  <a:cxn ang="0">
                    <a:pos x="1" y="35"/>
                  </a:cxn>
                  <a:cxn ang="0">
                    <a:pos x="1" y="36"/>
                  </a:cxn>
                  <a:cxn ang="0">
                    <a:pos x="1" y="35"/>
                  </a:cxn>
                  <a:cxn ang="0">
                    <a:pos x="1" y="38"/>
                  </a:cxn>
                  <a:cxn ang="0">
                    <a:pos x="1" y="38"/>
                  </a:cxn>
                  <a:cxn ang="0">
                    <a:pos x="1" y="36"/>
                  </a:cxn>
                  <a:cxn ang="0">
                    <a:pos x="1" y="37"/>
                  </a:cxn>
                  <a:cxn ang="0">
                    <a:pos x="1" y="38"/>
                  </a:cxn>
                  <a:cxn ang="0">
                    <a:pos x="1" y="39"/>
                  </a:cxn>
                  <a:cxn ang="0">
                    <a:pos x="1" y="40"/>
                  </a:cxn>
                  <a:cxn ang="0">
                    <a:pos x="1" y="41"/>
                  </a:cxn>
                  <a:cxn ang="0">
                    <a:pos x="1" y="42"/>
                  </a:cxn>
                  <a:cxn ang="0">
                    <a:pos x="1" y="40"/>
                  </a:cxn>
                  <a:cxn ang="0">
                    <a:pos x="1" y="39"/>
                  </a:cxn>
                  <a:cxn ang="0">
                    <a:pos x="1" y="37"/>
                  </a:cxn>
                  <a:cxn ang="0">
                    <a:pos x="1" y="33"/>
                  </a:cxn>
                  <a:cxn ang="0">
                    <a:pos x="1" y="34"/>
                  </a:cxn>
                  <a:cxn ang="0">
                    <a:pos x="1" y="35"/>
                  </a:cxn>
                  <a:cxn ang="0">
                    <a:pos x="1" y="36"/>
                  </a:cxn>
                  <a:cxn ang="0">
                    <a:pos x="1" y="38"/>
                  </a:cxn>
                  <a:cxn ang="0">
                    <a:pos x="1" y="39"/>
                  </a:cxn>
                  <a:cxn ang="0">
                    <a:pos x="1" y="39"/>
                  </a:cxn>
                  <a:cxn ang="0">
                    <a:pos x="1" y="38"/>
                  </a:cxn>
                  <a:cxn ang="0">
                    <a:pos x="1" y="38"/>
                  </a:cxn>
                  <a:cxn ang="0">
                    <a:pos x="1" y="35"/>
                  </a:cxn>
                  <a:cxn ang="0">
                    <a:pos x="1" y="33"/>
                  </a:cxn>
                  <a:cxn ang="0">
                    <a:pos x="1" y="36"/>
                  </a:cxn>
                  <a:cxn ang="0">
                    <a:pos x="1" y="36"/>
                  </a:cxn>
                  <a:cxn ang="0">
                    <a:pos x="1" y="35"/>
                  </a:cxn>
                  <a:cxn ang="0">
                    <a:pos x="1" y="35"/>
                  </a:cxn>
                  <a:cxn ang="0">
                    <a:pos x="1" y="37"/>
                  </a:cxn>
                  <a:cxn ang="0">
                    <a:pos x="1" y="34"/>
                  </a:cxn>
                  <a:cxn ang="0">
                    <a:pos x="1" y="35"/>
                  </a:cxn>
                  <a:cxn ang="0">
                    <a:pos x="1" y="36"/>
                  </a:cxn>
                  <a:cxn ang="0">
                    <a:pos x="1" y="38"/>
                  </a:cxn>
                  <a:cxn ang="0">
                    <a:pos x="1" y="36"/>
                  </a:cxn>
                  <a:cxn ang="0">
                    <a:pos x="1" y="37"/>
                  </a:cxn>
                  <a:cxn ang="0">
                    <a:pos x="1" y="39"/>
                  </a:cxn>
                  <a:cxn ang="0">
                    <a:pos x="1" y="37"/>
                  </a:cxn>
                  <a:cxn ang="0">
                    <a:pos x="1" y="37"/>
                  </a:cxn>
                  <a:cxn ang="0">
                    <a:pos x="1" y="32"/>
                  </a:cxn>
                  <a:cxn ang="0">
                    <a:pos x="1" y="31"/>
                  </a:cxn>
                  <a:cxn ang="0">
                    <a:pos x="1" y="32"/>
                  </a:cxn>
                  <a:cxn ang="0">
                    <a:pos x="1" y="26"/>
                  </a:cxn>
                  <a:cxn ang="0">
                    <a:pos x="1" y="21"/>
                  </a:cxn>
                  <a:cxn ang="0">
                    <a:pos x="1" y="17"/>
                  </a:cxn>
                  <a:cxn ang="0">
                    <a:pos x="1" y="12"/>
                  </a:cxn>
                  <a:cxn ang="0">
                    <a:pos x="1" y="8"/>
                  </a:cxn>
                  <a:cxn ang="0">
                    <a:pos x="1" y="4"/>
                  </a:cxn>
                  <a:cxn ang="0">
                    <a:pos x="1" y="1"/>
                  </a:cxn>
                </a:cxnLst>
                <a:rect l="0" t="0" r="r" b="b"/>
                <a:pathLst>
                  <a:path w="1" h="43">
                    <a:moveTo>
                      <a:pt x="0" y="28"/>
                    </a:moveTo>
                    <a:lnTo>
                      <a:pt x="0" y="28"/>
                    </a:lnTo>
                    <a:lnTo>
                      <a:pt x="0" y="29"/>
                    </a:lnTo>
                    <a:lnTo>
                      <a:pt x="0" y="29"/>
                    </a:lnTo>
                    <a:lnTo>
                      <a:pt x="0" y="29"/>
                    </a:lnTo>
                    <a:lnTo>
                      <a:pt x="0" y="29"/>
                    </a:lnTo>
                    <a:lnTo>
                      <a:pt x="0" y="30"/>
                    </a:lnTo>
                    <a:lnTo>
                      <a:pt x="0" y="29"/>
                    </a:lnTo>
                    <a:lnTo>
                      <a:pt x="0" y="29"/>
                    </a:lnTo>
                    <a:lnTo>
                      <a:pt x="0" y="29"/>
                    </a:lnTo>
                    <a:lnTo>
                      <a:pt x="0" y="29"/>
                    </a:lnTo>
                    <a:lnTo>
                      <a:pt x="0" y="29"/>
                    </a:lnTo>
                    <a:lnTo>
                      <a:pt x="0" y="31"/>
                    </a:lnTo>
                    <a:lnTo>
                      <a:pt x="0" y="31"/>
                    </a:lnTo>
                    <a:lnTo>
                      <a:pt x="0" y="31"/>
                    </a:lnTo>
                    <a:lnTo>
                      <a:pt x="0" y="31"/>
                    </a:lnTo>
                    <a:lnTo>
                      <a:pt x="0" y="30"/>
                    </a:lnTo>
                    <a:lnTo>
                      <a:pt x="0" y="31"/>
                    </a:lnTo>
                    <a:lnTo>
                      <a:pt x="0" y="31"/>
                    </a:lnTo>
                    <a:lnTo>
                      <a:pt x="0" y="32"/>
                    </a:lnTo>
                    <a:lnTo>
                      <a:pt x="0" y="32"/>
                    </a:lnTo>
                    <a:lnTo>
                      <a:pt x="0" y="32"/>
                    </a:lnTo>
                    <a:lnTo>
                      <a:pt x="0" y="33"/>
                    </a:lnTo>
                    <a:lnTo>
                      <a:pt x="0" y="33"/>
                    </a:lnTo>
                    <a:lnTo>
                      <a:pt x="0" y="33"/>
                    </a:lnTo>
                    <a:lnTo>
                      <a:pt x="0" y="33"/>
                    </a:lnTo>
                    <a:lnTo>
                      <a:pt x="0" y="34"/>
                    </a:lnTo>
                    <a:lnTo>
                      <a:pt x="0" y="33"/>
                    </a:lnTo>
                    <a:lnTo>
                      <a:pt x="0" y="34"/>
                    </a:lnTo>
                    <a:lnTo>
                      <a:pt x="0" y="34"/>
                    </a:lnTo>
                    <a:lnTo>
                      <a:pt x="0" y="34"/>
                    </a:lnTo>
                    <a:lnTo>
                      <a:pt x="0" y="33"/>
                    </a:lnTo>
                    <a:lnTo>
                      <a:pt x="0" y="34"/>
                    </a:lnTo>
                    <a:lnTo>
                      <a:pt x="0" y="34"/>
                    </a:lnTo>
                    <a:lnTo>
                      <a:pt x="0" y="35"/>
                    </a:lnTo>
                    <a:lnTo>
                      <a:pt x="0" y="34"/>
                    </a:lnTo>
                    <a:lnTo>
                      <a:pt x="0" y="35"/>
                    </a:lnTo>
                    <a:lnTo>
                      <a:pt x="0" y="34"/>
                    </a:lnTo>
                    <a:lnTo>
                      <a:pt x="0" y="35"/>
                    </a:lnTo>
                    <a:lnTo>
                      <a:pt x="0" y="35"/>
                    </a:lnTo>
                    <a:lnTo>
                      <a:pt x="0" y="35"/>
                    </a:lnTo>
                    <a:lnTo>
                      <a:pt x="1" y="36"/>
                    </a:lnTo>
                    <a:lnTo>
                      <a:pt x="1" y="35"/>
                    </a:lnTo>
                    <a:lnTo>
                      <a:pt x="1" y="36"/>
                    </a:lnTo>
                    <a:lnTo>
                      <a:pt x="1" y="36"/>
                    </a:lnTo>
                    <a:lnTo>
                      <a:pt x="1" y="37"/>
                    </a:lnTo>
                    <a:lnTo>
                      <a:pt x="1" y="36"/>
                    </a:lnTo>
                    <a:lnTo>
                      <a:pt x="1" y="36"/>
                    </a:lnTo>
                    <a:lnTo>
                      <a:pt x="1" y="36"/>
                    </a:lnTo>
                    <a:lnTo>
                      <a:pt x="1" y="36"/>
                    </a:lnTo>
                    <a:lnTo>
                      <a:pt x="1" y="36"/>
                    </a:lnTo>
                    <a:lnTo>
                      <a:pt x="1" y="36"/>
                    </a:lnTo>
                    <a:lnTo>
                      <a:pt x="1" y="37"/>
                    </a:lnTo>
                    <a:lnTo>
                      <a:pt x="1" y="37"/>
                    </a:lnTo>
                    <a:lnTo>
                      <a:pt x="1" y="37"/>
                    </a:lnTo>
                    <a:lnTo>
                      <a:pt x="1" y="37"/>
                    </a:lnTo>
                    <a:lnTo>
                      <a:pt x="1" y="37"/>
                    </a:lnTo>
                    <a:lnTo>
                      <a:pt x="1" y="38"/>
                    </a:lnTo>
                    <a:lnTo>
                      <a:pt x="1" y="38"/>
                    </a:lnTo>
                    <a:lnTo>
                      <a:pt x="1" y="37"/>
                    </a:lnTo>
                    <a:lnTo>
                      <a:pt x="1" y="38"/>
                    </a:lnTo>
                    <a:lnTo>
                      <a:pt x="1" y="37"/>
                    </a:lnTo>
                    <a:lnTo>
                      <a:pt x="1" y="37"/>
                    </a:lnTo>
                    <a:lnTo>
                      <a:pt x="1" y="37"/>
                    </a:lnTo>
                    <a:lnTo>
                      <a:pt x="1" y="37"/>
                    </a:lnTo>
                    <a:lnTo>
                      <a:pt x="1" y="36"/>
                    </a:lnTo>
                    <a:lnTo>
                      <a:pt x="1" y="36"/>
                    </a:lnTo>
                    <a:lnTo>
                      <a:pt x="1" y="37"/>
                    </a:lnTo>
                    <a:lnTo>
                      <a:pt x="1" y="36"/>
                    </a:lnTo>
                    <a:lnTo>
                      <a:pt x="1" y="36"/>
                    </a:lnTo>
                    <a:lnTo>
                      <a:pt x="1" y="36"/>
                    </a:lnTo>
                    <a:lnTo>
                      <a:pt x="1" y="36"/>
                    </a:lnTo>
                    <a:lnTo>
                      <a:pt x="1" y="36"/>
                    </a:lnTo>
                    <a:lnTo>
                      <a:pt x="1" y="37"/>
                    </a:lnTo>
                    <a:lnTo>
                      <a:pt x="1" y="38"/>
                    </a:lnTo>
                    <a:lnTo>
                      <a:pt x="1" y="38"/>
                    </a:lnTo>
                    <a:lnTo>
                      <a:pt x="1" y="37"/>
                    </a:lnTo>
                    <a:lnTo>
                      <a:pt x="1" y="37"/>
                    </a:lnTo>
                    <a:lnTo>
                      <a:pt x="1" y="36"/>
                    </a:lnTo>
                    <a:lnTo>
                      <a:pt x="1" y="37"/>
                    </a:lnTo>
                    <a:lnTo>
                      <a:pt x="1" y="37"/>
                    </a:lnTo>
                    <a:lnTo>
                      <a:pt x="1" y="38"/>
                    </a:lnTo>
                    <a:lnTo>
                      <a:pt x="1" y="38"/>
                    </a:lnTo>
                    <a:lnTo>
                      <a:pt x="1" y="37"/>
                    </a:lnTo>
                    <a:lnTo>
                      <a:pt x="1" y="38"/>
                    </a:lnTo>
                    <a:lnTo>
                      <a:pt x="1" y="37"/>
                    </a:lnTo>
                    <a:lnTo>
                      <a:pt x="1" y="36"/>
                    </a:lnTo>
                    <a:lnTo>
                      <a:pt x="1" y="36"/>
                    </a:lnTo>
                    <a:lnTo>
                      <a:pt x="1" y="36"/>
                    </a:lnTo>
                    <a:lnTo>
                      <a:pt x="1" y="36"/>
                    </a:lnTo>
                    <a:lnTo>
                      <a:pt x="1" y="36"/>
                    </a:lnTo>
                    <a:lnTo>
                      <a:pt x="1" y="36"/>
                    </a:lnTo>
                    <a:lnTo>
                      <a:pt x="1" y="35"/>
                    </a:lnTo>
                    <a:lnTo>
                      <a:pt x="1" y="36"/>
                    </a:lnTo>
                    <a:lnTo>
                      <a:pt x="1" y="36"/>
                    </a:lnTo>
                    <a:lnTo>
                      <a:pt x="1" y="37"/>
                    </a:lnTo>
                    <a:lnTo>
                      <a:pt x="1" y="36"/>
                    </a:lnTo>
                    <a:lnTo>
                      <a:pt x="1" y="37"/>
                    </a:lnTo>
                    <a:lnTo>
                      <a:pt x="1" y="37"/>
                    </a:lnTo>
                    <a:lnTo>
                      <a:pt x="1" y="37"/>
                    </a:lnTo>
                    <a:lnTo>
                      <a:pt x="1" y="38"/>
                    </a:lnTo>
                    <a:lnTo>
                      <a:pt x="1" y="37"/>
                    </a:lnTo>
                    <a:lnTo>
                      <a:pt x="1" y="38"/>
                    </a:lnTo>
                    <a:lnTo>
                      <a:pt x="1" y="38"/>
                    </a:lnTo>
                    <a:lnTo>
                      <a:pt x="1" y="37"/>
                    </a:lnTo>
                    <a:lnTo>
                      <a:pt x="1" y="37"/>
                    </a:lnTo>
                    <a:lnTo>
                      <a:pt x="1" y="36"/>
                    </a:lnTo>
                    <a:lnTo>
                      <a:pt x="1" y="37"/>
                    </a:lnTo>
                    <a:lnTo>
                      <a:pt x="1" y="37"/>
                    </a:lnTo>
                    <a:lnTo>
                      <a:pt x="1" y="37"/>
                    </a:lnTo>
                    <a:lnTo>
                      <a:pt x="1" y="37"/>
                    </a:lnTo>
                    <a:lnTo>
                      <a:pt x="1" y="38"/>
                    </a:lnTo>
                    <a:lnTo>
                      <a:pt x="1" y="38"/>
                    </a:lnTo>
                    <a:lnTo>
                      <a:pt x="1" y="37"/>
                    </a:lnTo>
                    <a:lnTo>
                      <a:pt x="1" y="36"/>
                    </a:lnTo>
                    <a:lnTo>
                      <a:pt x="1" y="36"/>
                    </a:lnTo>
                    <a:lnTo>
                      <a:pt x="1" y="35"/>
                    </a:lnTo>
                    <a:lnTo>
                      <a:pt x="1" y="34"/>
                    </a:lnTo>
                    <a:lnTo>
                      <a:pt x="1" y="33"/>
                    </a:lnTo>
                    <a:lnTo>
                      <a:pt x="1" y="32"/>
                    </a:lnTo>
                    <a:lnTo>
                      <a:pt x="1" y="32"/>
                    </a:lnTo>
                    <a:lnTo>
                      <a:pt x="1" y="31"/>
                    </a:lnTo>
                    <a:lnTo>
                      <a:pt x="1" y="31"/>
                    </a:lnTo>
                    <a:lnTo>
                      <a:pt x="1" y="31"/>
                    </a:lnTo>
                    <a:lnTo>
                      <a:pt x="1" y="31"/>
                    </a:lnTo>
                    <a:lnTo>
                      <a:pt x="1" y="30"/>
                    </a:lnTo>
                    <a:lnTo>
                      <a:pt x="1" y="31"/>
                    </a:lnTo>
                    <a:lnTo>
                      <a:pt x="1" y="30"/>
                    </a:lnTo>
                    <a:lnTo>
                      <a:pt x="1" y="31"/>
                    </a:lnTo>
                    <a:lnTo>
                      <a:pt x="1" y="32"/>
                    </a:lnTo>
                    <a:lnTo>
                      <a:pt x="1" y="31"/>
                    </a:lnTo>
                    <a:lnTo>
                      <a:pt x="1" y="32"/>
                    </a:lnTo>
                    <a:lnTo>
                      <a:pt x="1" y="32"/>
                    </a:lnTo>
                    <a:lnTo>
                      <a:pt x="1" y="33"/>
                    </a:lnTo>
                    <a:lnTo>
                      <a:pt x="1" y="33"/>
                    </a:lnTo>
                    <a:lnTo>
                      <a:pt x="1" y="33"/>
                    </a:lnTo>
                    <a:lnTo>
                      <a:pt x="1" y="34"/>
                    </a:lnTo>
                    <a:lnTo>
                      <a:pt x="1" y="34"/>
                    </a:lnTo>
                    <a:lnTo>
                      <a:pt x="1" y="34"/>
                    </a:lnTo>
                    <a:lnTo>
                      <a:pt x="1" y="35"/>
                    </a:lnTo>
                    <a:lnTo>
                      <a:pt x="1" y="34"/>
                    </a:lnTo>
                    <a:lnTo>
                      <a:pt x="1" y="35"/>
                    </a:lnTo>
                    <a:lnTo>
                      <a:pt x="1" y="36"/>
                    </a:lnTo>
                    <a:lnTo>
                      <a:pt x="1" y="35"/>
                    </a:lnTo>
                    <a:lnTo>
                      <a:pt x="1" y="35"/>
                    </a:lnTo>
                    <a:lnTo>
                      <a:pt x="1" y="36"/>
                    </a:lnTo>
                    <a:lnTo>
                      <a:pt x="1" y="36"/>
                    </a:lnTo>
                    <a:lnTo>
                      <a:pt x="1" y="37"/>
                    </a:lnTo>
                    <a:lnTo>
                      <a:pt x="1" y="36"/>
                    </a:lnTo>
                    <a:lnTo>
                      <a:pt x="1" y="36"/>
                    </a:lnTo>
                    <a:lnTo>
                      <a:pt x="1" y="35"/>
                    </a:lnTo>
                    <a:lnTo>
                      <a:pt x="1" y="35"/>
                    </a:lnTo>
                    <a:lnTo>
                      <a:pt x="1" y="35"/>
                    </a:lnTo>
                    <a:lnTo>
                      <a:pt x="1" y="35"/>
                    </a:lnTo>
                    <a:lnTo>
                      <a:pt x="1" y="35"/>
                    </a:lnTo>
                    <a:lnTo>
                      <a:pt x="1" y="35"/>
                    </a:lnTo>
                    <a:lnTo>
                      <a:pt x="1" y="35"/>
                    </a:lnTo>
                    <a:lnTo>
                      <a:pt x="1" y="36"/>
                    </a:lnTo>
                    <a:lnTo>
                      <a:pt x="1" y="35"/>
                    </a:lnTo>
                    <a:lnTo>
                      <a:pt x="1" y="35"/>
                    </a:lnTo>
                    <a:lnTo>
                      <a:pt x="1" y="36"/>
                    </a:lnTo>
                    <a:lnTo>
                      <a:pt x="1" y="36"/>
                    </a:lnTo>
                    <a:lnTo>
                      <a:pt x="1" y="37"/>
                    </a:lnTo>
                    <a:lnTo>
                      <a:pt x="1" y="36"/>
                    </a:lnTo>
                    <a:lnTo>
                      <a:pt x="1" y="36"/>
                    </a:lnTo>
                    <a:lnTo>
                      <a:pt x="1" y="35"/>
                    </a:lnTo>
                    <a:lnTo>
                      <a:pt x="1" y="34"/>
                    </a:lnTo>
                    <a:lnTo>
                      <a:pt x="1" y="35"/>
                    </a:lnTo>
                    <a:lnTo>
                      <a:pt x="1" y="34"/>
                    </a:lnTo>
                    <a:lnTo>
                      <a:pt x="1" y="34"/>
                    </a:lnTo>
                    <a:lnTo>
                      <a:pt x="1" y="35"/>
                    </a:lnTo>
                    <a:lnTo>
                      <a:pt x="1" y="34"/>
                    </a:lnTo>
                    <a:lnTo>
                      <a:pt x="1" y="35"/>
                    </a:lnTo>
                    <a:lnTo>
                      <a:pt x="1" y="35"/>
                    </a:lnTo>
                    <a:lnTo>
                      <a:pt x="1" y="35"/>
                    </a:lnTo>
                    <a:lnTo>
                      <a:pt x="1" y="35"/>
                    </a:lnTo>
                    <a:lnTo>
                      <a:pt x="1" y="35"/>
                    </a:lnTo>
                    <a:lnTo>
                      <a:pt x="1" y="35"/>
                    </a:lnTo>
                    <a:lnTo>
                      <a:pt x="1" y="36"/>
                    </a:lnTo>
                    <a:lnTo>
                      <a:pt x="1" y="36"/>
                    </a:lnTo>
                    <a:lnTo>
                      <a:pt x="1" y="36"/>
                    </a:lnTo>
                    <a:lnTo>
                      <a:pt x="1" y="36"/>
                    </a:lnTo>
                    <a:lnTo>
                      <a:pt x="1" y="37"/>
                    </a:lnTo>
                    <a:lnTo>
                      <a:pt x="1" y="37"/>
                    </a:lnTo>
                    <a:lnTo>
                      <a:pt x="1" y="38"/>
                    </a:lnTo>
                    <a:lnTo>
                      <a:pt x="1" y="37"/>
                    </a:lnTo>
                    <a:lnTo>
                      <a:pt x="1" y="38"/>
                    </a:lnTo>
                    <a:lnTo>
                      <a:pt x="1" y="37"/>
                    </a:lnTo>
                    <a:lnTo>
                      <a:pt x="1" y="37"/>
                    </a:lnTo>
                    <a:lnTo>
                      <a:pt x="1" y="38"/>
                    </a:lnTo>
                    <a:lnTo>
                      <a:pt x="1" y="37"/>
                    </a:lnTo>
                    <a:lnTo>
                      <a:pt x="1" y="37"/>
                    </a:lnTo>
                    <a:lnTo>
                      <a:pt x="1" y="37"/>
                    </a:lnTo>
                    <a:lnTo>
                      <a:pt x="1" y="37"/>
                    </a:lnTo>
                    <a:lnTo>
                      <a:pt x="1" y="36"/>
                    </a:lnTo>
                    <a:lnTo>
                      <a:pt x="1" y="37"/>
                    </a:lnTo>
                    <a:lnTo>
                      <a:pt x="1" y="37"/>
                    </a:lnTo>
                    <a:lnTo>
                      <a:pt x="1" y="38"/>
                    </a:lnTo>
                    <a:lnTo>
                      <a:pt x="1" y="38"/>
                    </a:lnTo>
                    <a:lnTo>
                      <a:pt x="1" y="38"/>
                    </a:lnTo>
                    <a:lnTo>
                      <a:pt x="1" y="38"/>
                    </a:lnTo>
                    <a:lnTo>
                      <a:pt x="1" y="38"/>
                    </a:lnTo>
                    <a:lnTo>
                      <a:pt x="1" y="37"/>
                    </a:lnTo>
                    <a:lnTo>
                      <a:pt x="1" y="36"/>
                    </a:lnTo>
                    <a:lnTo>
                      <a:pt x="1" y="37"/>
                    </a:lnTo>
                    <a:lnTo>
                      <a:pt x="1" y="36"/>
                    </a:lnTo>
                    <a:lnTo>
                      <a:pt x="1" y="36"/>
                    </a:lnTo>
                    <a:lnTo>
                      <a:pt x="1" y="36"/>
                    </a:lnTo>
                    <a:lnTo>
                      <a:pt x="1" y="36"/>
                    </a:lnTo>
                    <a:lnTo>
                      <a:pt x="1" y="36"/>
                    </a:lnTo>
                    <a:lnTo>
                      <a:pt x="1" y="36"/>
                    </a:lnTo>
                    <a:lnTo>
                      <a:pt x="1" y="36"/>
                    </a:lnTo>
                    <a:lnTo>
                      <a:pt x="1" y="37"/>
                    </a:lnTo>
                    <a:lnTo>
                      <a:pt x="1" y="37"/>
                    </a:lnTo>
                    <a:lnTo>
                      <a:pt x="1" y="38"/>
                    </a:lnTo>
                    <a:lnTo>
                      <a:pt x="1" y="37"/>
                    </a:lnTo>
                    <a:lnTo>
                      <a:pt x="1" y="37"/>
                    </a:lnTo>
                    <a:lnTo>
                      <a:pt x="1" y="37"/>
                    </a:lnTo>
                    <a:lnTo>
                      <a:pt x="1" y="38"/>
                    </a:lnTo>
                    <a:lnTo>
                      <a:pt x="1" y="37"/>
                    </a:lnTo>
                    <a:lnTo>
                      <a:pt x="1" y="37"/>
                    </a:lnTo>
                    <a:lnTo>
                      <a:pt x="1" y="38"/>
                    </a:lnTo>
                    <a:lnTo>
                      <a:pt x="1" y="37"/>
                    </a:lnTo>
                    <a:lnTo>
                      <a:pt x="1" y="37"/>
                    </a:lnTo>
                    <a:lnTo>
                      <a:pt x="1" y="36"/>
                    </a:lnTo>
                    <a:lnTo>
                      <a:pt x="1" y="36"/>
                    </a:lnTo>
                    <a:lnTo>
                      <a:pt x="1" y="36"/>
                    </a:lnTo>
                    <a:lnTo>
                      <a:pt x="1" y="37"/>
                    </a:lnTo>
                    <a:lnTo>
                      <a:pt x="1" y="36"/>
                    </a:lnTo>
                    <a:lnTo>
                      <a:pt x="1" y="37"/>
                    </a:lnTo>
                    <a:lnTo>
                      <a:pt x="1" y="38"/>
                    </a:lnTo>
                    <a:lnTo>
                      <a:pt x="1" y="37"/>
                    </a:lnTo>
                    <a:lnTo>
                      <a:pt x="1" y="38"/>
                    </a:lnTo>
                    <a:lnTo>
                      <a:pt x="1" y="38"/>
                    </a:lnTo>
                    <a:lnTo>
                      <a:pt x="1" y="38"/>
                    </a:lnTo>
                    <a:lnTo>
                      <a:pt x="1" y="37"/>
                    </a:lnTo>
                    <a:lnTo>
                      <a:pt x="1" y="37"/>
                    </a:lnTo>
                    <a:lnTo>
                      <a:pt x="1" y="37"/>
                    </a:lnTo>
                    <a:lnTo>
                      <a:pt x="1" y="38"/>
                    </a:lnTo>
                    <a:lnTo>
                      <a:pt x="1" y="38"/>
                    </a:lnTo>
                    <a:lnTo>
                      <a:pt x="1" y="38"/>
                    </a:lnTo>
                    <a:lnTo>
                      <a:pt x="1" y="39"/>
                    </a:lnTo>
                    <a:lnTo>
                      <a:pt x="1" y="39"/>
                    </a:lnTo>
                    <a:lnTo>
                      <a:pt x="1" y="39"/>
                    </a:lnTo>
                    <a:lnTo>
                      <a:pt x="1" y="39"/>
                    </a:lnTo>
                    <a:lnTo>
                      <a:pt x="1" y="40"/>
                    </a:lnTo>
                    <a:lnTo>
                      <a:pt x="1" y="40"/>
                    </a:lnTo>
                    <a:lnTo>
                      <a:pt x="1" y="41"/>
                    </a:lnTo>
                    <a:lnTo>
                      <a:pt x="1" y="40"/>
                    </a:lnTo>
                    <a:lnTo>
                      <a:pt x="1" y="40"/>
                    </a:lnTo>
                    <a:lnTo>
                      <a:pt x="1" y="41"/>
                    </a:lnTo>
                    <a:lnTo>
                      <a:pt x="1" y="40"/>
                    </a:lnTo>
                    <a:lnTo>
                      <a:pt x="1" y="40"/>
                    </a:lnTo>
                    <a:lnTo>
                      <a:pt x="1" y="40"/>
                    </a:lnTo>
                    <a:lnTo>
                      <a:pt x="1" y="40"/>
                    </a:lnTo>
                    <a:lnTo>
                      <a:pt x="1" y="41"/>
                    </a:lnTo>
                    <a:lnTo>
                      <a:pt x="1" y="41"/>
                    </a:lnTo>
                    <a:lnTo>
                      <a:pt x="1" y="40"/>
                    </a:lnTo>
                    <a:lnTo>
                      <a:pt x="1" y="40"/>
                    </a:lnTo>
                    <a:lnTo>
                      <a:pt x="1" y="40"/>
                    </a:lnTo>
                    <a:lnTo>
                      <a:pt x="1" y="41"/>
                    </a:lnTo>
                    <a:lnTo>
                      <a:pt x="1" y="40"/>
                    </a:lnTo>
                    <a:lnTo>
                      <a:pt x="1" y="40"/>
                    </a:lnTo>
                    <a:lnTo>
                      <a:pt x="1" y="41"/>
                    </a:lnTo>
                    <a:lnTo>
                      <a:pt x="1" y="40"/>
                    </a:lnTo>
                    <a:lnTo>
                      <a:pt x="1" y="41"/>
                    </a:lnTo>
                    <a:lnTo>
                      <a:pt x="1" y="40"/>
                    </a:lnTo>
                    <a:lnTo>
                      <a:pt x="1" y="41"/>
                    </a:lnTo>
                    <a:lnTo>
                      <a:pt x="1" y="42"/>
                    </a:lnTo>
                    <a:lnTo>
                      <a:pt x="1" y="42"/>
                    </a:lnTo>
                    <a:lnTo>
                      <a:pt x="1" y="42"/>
                    </a:lnTo>
                    <a:lnTo>
                      <a:pt x="1" y="41"/>
                    </a:lnTo>
                    <a:lnTo>
                      <a:pt x="1" y="42"/>
                    </a:lnTo>
                    <a:lnTo>
                      <a:pt x="1" y="43"/>
                    </a:lnTo>
                    <a:lnTo>
                      <a:pt x="1" y="42"/>
                    </a:lnTo>
                    <a:lnTo>
                      <a:pt x="1" y="43"/>
                    </a:lnTo>
                    <a:lnTo>
                      <a:pt x="1" y="43"/>
                    </a:lnTo>
                    <a:lnTo>
                      <a:pt x="1" y="43"/>
                    </a:lnTo>
                    <a:lnTo>
                      <a:pt x="1" y="42"/>
                    </a:lnTo>
                    <a:lnTo>
                      <a:pt x="1" y="43"/>
                    </a:lnTo>
                    <a:lnTo>
                      <a:pt x="1" y="42"/>
                    </a:lnTo>
                    <a:lnTo>
                      <a:pt x="1" y="43"/>
                    </a:lnTo>
                    <a:lnTo>
                      <a:pt x="1" y="42"/>
                    </a:lnTo>
                    <a:lnTo>
                      <a:pt x="1" y="42"/>
                    </a:lnTo>
                    <a:lnTo>
                      <a:pt x="1" y="41"/>
                    </a:lnTo>
                    <a:lnTo>
                      <a:pt x="1" y="40"/>
                    </a:lnTo>
                    <a:lnTo>
                      <a:pt x="1" y="39"/>
                    </a:lnTo>
                    <a:lnTo>
                      <a:pt x="1" y="39"/>
                    </a:lnTo>
                    <a:lnTo>
                      <a:pt x="1" y="39"/>
                    </a:lnTo>
                    <a:lnTo>
                      <a:pt x="1" y="38"/>
                    </a:lnTo>
                    <a:lnTo>
                      <a:pt x="1" y="38"/>
                    </a:lnTo>
                    <a:lnTo>
                      <a:pt x="1" y="38"/>
                    </a:lnTo>
                    <a:lnTo>
                      <a:pt x="1" y="38"/>
                    </a:lnTo>
                    <a:lnTo>
                      <a:pt x="1" y="39"/>
                    </a:lnTo>
                    <a:lnTo>
                      <a:pt x="1" y="39"/>
                    </a:lnTo>
                    <a:lnTo>
                      <a:pt x="1" y="39"/>
                    </a:lnTo>
                    <a:lnTo>
                      <a:pt x="1" y="39"/>
                    </a:lnTo>
                    <a:lnTo>
                      <a:pt x="1" y="39"/>
                    </a:lnTo>
                    <a:lnTo>
                      <a:pt x="1" y="39"/>
                    </a:lnTo>
                    <a:lnTo>
                      <a:pt x="1" y="39"/>
                    </a:lnTo>
                    <a:lnTo>
                      <a:pt x="1" y="39"/>
                    </a:lnTo>
                    <a:lnTo>
                      <a:pt x="1" y="39"/>
                    </a:lnTo>
                    <a:lnTo>
                      <a:pt x="1" y="39"/>
                    </a:lnTo>
                    <a:lnTo>
                      <a:pt x="1" y="38"/>
                    </a:lnTo>
                    <a:lnTo>
                      <a:pt x="1" y="38"/>
                    </a:lnTo>
                    <a:lnTo>
                      <a:pt x="1" y="37"/>
                    </a:lnTo>
                    <a:lnTo>
                      <a:pt x="1" y="38"/>
                    </a:lnTo>
                    <a:lnTo>
                      <a:pt x="1" y="37"/>
                    </a:lnTo>
                    <a:lnTo>
                      <a:pt x="1" y="36"/>
                    </a:lnTo>
                    <a:lnTo>
                      <a:pt x="1" y="36"/>
                    </a:lnTo>
                    <a:lnTo>
                      <a:pt x="1" y="35"/>
                    </a:lnTo>
                    <a:lnTo>
                      <a:pt x="1" y="35"/>
                    </a:lnTo>
                    <a:lnTo>
                      <a:pt x="1" y="35"/>
                    </a:lnTo>
                    <a:lnTo>
                      <a:pt x="1" y="33"/>
                    </a:lnTo>
                    <a:lnTo>
                      <a:pt x="1" y="33"/>
                    </a:lnTo>
                    <a:lnTo>
                      <a:pt x="1" y="33"/>
                    </a:lnTo>
                    <a:lnTo>
                      <a:pt x="1" y="33"/>
                    </a:lnTo>
                    <a:lnTo>
                      <a:pt x="1" y="33"/>
                    </a:lnTo>
                    <a:lnTo>
                      <a:pt x="1" y="33"/>
                    </a:lnTo>
                    <a:lnTo>
                      <a:pt x="1" y="32"/>
                    </a:lnTo>
                    <a:lnTo>
                      <a:pt x="1" y="33"/>
                    </a:lnTo>
                    <a:lnTo>
                      <a:pt x="1" y="33"/>
                    </a:lnTo>
                    <a:lnTo>
                      <a:pt x="1" y="34"/>
                    </a:lnTo>
                    <a:lnTo>
                      <a:pt x="1" y="34"/>
                    </a:lnTo>
                    <a:lnTo>
                      <a:pt x="1" y="35"/>
                    </a:lnTo>
                    <a:lnTo>
                      <a:pt x="1" y="34"/>
                    </a:lnTo>
                    <a:lnTo>
                      <a:pt x="1" y="34"/>
                    </a:lnTo>
                    <a:lnTo>
                      <a:pt x="1" y="34"/>
                    </a:lnTo>
                    <a:lnTo>
                      <a:pt x="1" y="33"/>
                    </a:lnTo>
                    <a:lnTo>
                      <a:pt x="1" y="34"/>
                    </a:lnTo>
                    <a:lnTo>
                      <a:pt x="1" y="33"/>
                    </a:lnTo>
                    <a:lnTo>
                      <a:pt x="1" y="34"/>
                    </a:lnTo>
                    <a:lnTo>
                      <a:pt x="1" y="33"/>
                    </a:lnTo>
                    <a:lnTo>
                      <a:pt x="1" y="34"/>
                    </a:lnTo>
                    <a:lnTo>
                      <a:pt x="1" y="34"/>
                    </a:lnTo>
                    <a:lnTo>
                      <a:pt x="1" y="33"/>
                    </a:lnTo>
                    <a:lnTo>
                      <a:pt x="1" y="34"/>
                    </a:lnTo>
                    <a:lnTo>
                      <a:pt x="1" y="34"/>
                    </a:lnTo>
                    <a:lnTo>
                      <a:pt x="1" y="34"/>
                    </a:lnTo>
                    <a:lnTo>
                      <a:pt x="1" y="34"/>
                    </a:lnTo>
                    <a:lnTo>
                      <a:pt x="1" y="35"/>
                    </a:lnTo>
                    <a:lnTo>
                      <a:pt x="1" y="35"/>
                    </a:lnTo>
                    <a:lnTo>
                      <a:pt x="1" y="35"/>
                    </a:lnTo>
                    <a:lnTo>
                      <a:pt x="1" y="35"/>
                    </a:lnTo>
                    <a:lnTo>
                      <a:pt x="1" y="35"/>
                    </a:lnTo>
                    <a:lnTo>
                      <a:pt x="1" y="36"/>
                    </a:lnTo>
                    <a:lnTo>
                      <a:pt x="1" y="36"/>
                    </a:lnTo>
                    <a:lnTo>
                      <a:pt x="1" y="36"/>
                    </a:lnTo>
                    <a:lnTo>
                      <a:pt x="1" y="35"/>
                    </a:lnTo>
                    <a:lnTo>
                      <a:pt x="1" y="35"/>
                    </a:lnTo>
                    <a:lnTo>
                      <a:pt x="1" y="35"/>
                    </a:lnTo>
                    <a:lnTo>
                      <a:pt x="1" y="36"/>
                    </a:lnTo>
                    <a:lnTo>
                      <a:pt x="1" y="36"/>
                    </a:lnTo>
                    <a:lnTo>
                      <a:pt x="1" y="36"/>
                    </a:lnTo>
                    <a:lnTo>
                      <a:pt x="1" y="37"/>
                    </a:lnTo>
                    <a:lnTo>
                      <a:pt x="1" y="36"/>
                    </a:lnTo>
                    <a:lnTo>
                      <a:pt x="1" y="37"/>
                    </a:lnTo>
                    <a:lnTo>
                      <a:pt x="1" y="37"/>
                    </a:lnTo>
                    <a:lnTo>
                      <a:pt x="1" y="38"/>
                    </a:lnTo>
                    <a:lnTo>
                      <a:pt x="1" y="37"/>
                    </a:lnTo>
                    <a:lnTo>
                      <a:pt x="1" y="38"/>
                    </a:lnTo>
                    <a:lnTo>
                      <a:pt x="1" y="38"/>
                    </a:lnTo>
                    <a:lnTo>
                      <a:pt x="1" y="38"/>
                    </a:lnTo>
                    <a:lnTo>
                      <a:pt x="1" y="39"/>
                    </a:lnTo>
                    <a:lnTo>
                      <a:pt x="1" y="39"/>
                    </a:lnTo>
                    <a:lnTo>
                      <a:pt x="1" y="39"/>
                    </a:lnTo>
                    <a:lnTo>
                      <a:pt x="1" y="39"/>
                    </a:lnTo>
                    <a:lnTo>
                      <a:pt x="1" y="39"/>
                    </a:lnTo>
                    <a:lnTo>
                      <a:pt x="1" y="39"/>
                    </a:lnTo>
                    <a:lnTo>
                      <a:pt x="1" y="39"/>
                    </a:lnTo>
                    <a:lnTo>
                      <a:pt x="1" y="40"/>
                    </a:lnTo>
                    <a:lnTo>
                      <a:pt x="1" y="40"/>
                    </a:lnTo>
                    <a:lnTo>
                      <a:pt x="1" y="40"/>
                    </a:lnTo>
                    <a:lnTo>
                      <a:pt x="1" y="39"/>
                    </a:lnTo>
                    <a:lnTo>
                      <a:pt x="1" y="39"/>
                    </a:lnTo>
                    <a:lnTo>
                      <a:pt x="1" y="39"/>
                    </a:lnTo>
                    <a:lnTo>
                      <a:pt x="1" y="39"/>
                    </a:lnTo>
                    <a:lnTo>
                      <a:pt x="1" y="39"/>
                    </a:lnTo>
                    <a:lnTo>
                      <a:pt x="1" y="39"/>
                    </a:lnTo>
                    <a:lnTo>
                      <a:pt x="1" y="39"/>
                    </a:lnTo>
                    <a:lnTo>
                      <a:pt x="1" y="39"/>
                    </a:lnTo>
                    <a:lnTo>
                      <a:pt x="1" y="39"/>
                    </a:lnTo>
                    <a:lnTo>
                      <a:pt x="1" y="39"/>
                    </a:lnTo>
                    <a:lnTo>
                      <a:pt x="1" y="40"/>
                    </a:lnTo>
                    <a:lnTo>
                      <a:pt x="1" y="39"/>
                    </a:lnTo>
                    <a:lnTo>
                      <a:pt x="1" y="40"/>
                    </a:lnTo>
                    <a:lnTo>
                      <a:pt x="1" y="39"/>
                    </a:lnTo>
                    <a:lnTo>
                      <a:pt x="1" y="39"/>
                    </a:lnTo>
                    <a:lnTo>
                      <a:pt x="1" y="39"/>
                    </a:lnTo>
                    <a:lnTo>
                      <a:pt x="1" y="39"/>
                    </a:lnTo>
                    <a:lnTo>
                      <a:pt x="1" y="39"/>
                    </a:lnTo>
                    <a:lnTo>
                      <a:pt x="1" y="39"/>
                    </a:lnTo>
                    <a:lnTo>
                      <a:pt x="1" y="38"/>
                    </a:lnTo>
                    <a:lnTo>
                      <a:pt x="1" y="39"/>
                    </a:lnTo>
                    <a:lnTo>
                      <a:pt x="1" y="38"/>
                    </a:lnTo>
                    <a:lnTo>
                      <a:pt x="1" y="38"/>
                    </a:lnTo>
                    <a:lnTo>
                      <a:pt x="1" y="38"/>
                    </a:lnTo>
                    <a:lnTo>
                      <a:pt x="1" y="38"/>
                    </a:lnTo>
                    <a:lnTo>
                      <a:pt x="1" y="38"/>
                    </a:lnTo>
                    <a:lnTo>
                      <a:pt x="1" y="38"/>
                    </a:lnTo>
                    <a:lnTo>
                      <a:pt x="1" y="38"/>
                    </a:lnTo>
                    <a:lnTo>
                      <a:pt x="1" y="38"/>
                    </a:lnTo>
                    <a:lnTo>
                      <a:pt x="1" y="38"/>
                    </a:lnTo>
                    <a:lnTo>
                      <a:pt x="1" y="39"/>
                    </a:lnTo>
                    <a:lnTo>
                      <a:pt x="1" y="38"/>
                    </a:lnTo>
                    <a:lnTo>
                      <a:pt x="1" y="38"/>
                    </a:lnTo>
                    <a:lnTo>
                      <a:pt x="1" y="38"/>
                    </a:lnTo>
                    <a:lnTo>
                      <a:pt x="1" y="38"/>
                    </a:lnTo>
                    <a:lnTo>
                      <a:pt x="1" y="38"/>
                    </a:lnTo>
                    <a:lnTo>
                      <a:pt x="1" y="37"/>
                    </a:lnTo>
                    <a:lnTo>
                      <a:pt x="1" y="37"/>
                    </a:lnTo>
                    <a:lnTo>
                      <a:pt x="1" y="37"/>
                    </a:lnTo>
                    <a:lnTo>
                      <a:pt x="1" y="37"/>
                    </a:lnTo>
                    <a:lnTo>
                      <a:pt x="1" y="36"/>
                    </a:lnTo>
                    <a:lnTo>
                      <a:pt x="1" y="36"/>
                    </a:lnTo>
                    <a:lnTo>
                      <a:pt x="1" y="36"/>
                    </a:lnTo>
                    <a:lnTo>
                      <a:pt x="1" y="36"/>
                    </a:lnTo>
                    <a:lnTo>
                      <a:pt x="1" y="35"/>
                    </a:lnTo>
                    <a:lnTo>
                      <a:pt x="1" y="35"/>
                    </a:lnTo>
                    <a:lnTo>
                      <a:pt x="1" y="35"/>
                    </a:lnTo>
                    <a:lnTo>
                      <a:pt x="1" y="35"/>
                    </a:lnTo>
                    <a:lnTo>
                      <a:pt x="1" y="34"/>
                    </a:lnTo>
                    <a:lnTo>
                      <a:pt x="1" y="34"/>
                    </a:lnTo>
                    <a:lnTo>
                      <a:pt x="1" y="33"/>
                    </a:lnTo>
                    <a:lnTo>
                      <a:pt x="1" y="32"/>
                    </a:lnTo>
                    <a:lnTo>
                      <a:pt x="1" y="32"/>
                    </a:lnTo>
                    <a:lnTo>
                      <a:pt x="1" y="32"/>
                    </a:lnTo>
                    <a:lnTo>
                      <a:pt x="1" y="33"/>
                    </a:lnTo>
                    <a:lnTo>
                      <a:pt x="1" y="33"/>
                    </a:lnTo>
                    <a:lnTo>
                      <a:pt x="1" y="33"/>
                    </a:lnTo>
                    <a:lnTo>
                      <a:pt x="1" y="34"/>
                    </a:lnTo>
                    <a:lnTo>
                      <a:pt x="1" y="35"/>
                    </a:lnTo>
                    <a:lnTo>
                      <a:pt x="1" y="34"/>
                    </a:lnTo>
                    <a:lnTo>
                      <a:pt x="1" y="35"/>
                    </a:lnTo>
                    <a:lnTo>
                      <a:pt x="1" y="36"/>
                    </a:lnTo>
                    <a:lnTo>
                      <a:pt x="1" y="35"/>
                    </a:lnTo>
                    <a:lnTo>
                      <a:pt x="1" y="36"/>
                    </a:lnTo>
                    <a:lnTo>
                      <a:pt x="1" y="36"/>
                    </a:lnTo>
                    <a:lnTo>
                      <a:pt x="1" y="36"/>
                    </a:lnTo>
                    <a:lnTo>
                      <a:pt x="1" y="36"/>
                    </a:lnTo>
                    <a:lnTo>
                      <a:pt x="1" y="37"/>
                    </a:lnTo>
                    <a:lnTo>
                      <a:pt x="1" y="36"/>
                    </a:lnTo>
                    <a:lnTo>
                      <a:pt x="1" y="36"/>
                    </a:lnTo>
                    <a:lnTo>
                      <a:pt x="1" y="37"/>
                    </a:lnTo>
                    <a:lnTo>
                      <a:pt x="1" y="37"/>
                    </a:lnTo>
                    <a:lnTo>
                      <a:pt x="1" y="38"/>
                    </a:lnTo>
                    <a:lnTo>
                      <a:pt x="1" y="38"/>
                    </a:lnTo>
                    <a:lnTo>
                      <a:pt x="1" y="37"/>
                    </a:lnTo>
                    <a:lnTo>
                      <a:pt x="1" y="37"/>
                    </a:lnTo>
                    <a:lnTo>
                      <a:pt x="1" y="36"/>
                    </a:lnTo>
                    <a:lnTo>
                      <a:pt x="1" y="36"/>
                    </a:lnTo>
                    <a:lnTo>
                      <a:pt x="1" y="37"/>
                    </a:lnTo>
                    <a:lnTo>
                      <a:pt x="1" y="37"/>
                    </a:lnTo>
                    <a:lnTo>
                      <a:pt x="1" y="36"/>
                    </a:lnTo>
                    <a:lnTo>
                      <a:pt x="1" y="36"/>
                    </a:lnTo>
                    <a:lnTo>
                      <a:pt x="1" y="36"/>
                    </a:lnTo>
                    <a:lnTo>
                      <a:pt x="1" y="36"/>
                    </a:lnTo>
                    <a:lnTo>
                      <a:pt x="1" y="36"/>
                    </a:lnTo>
                    <a:lnTo>
                      <a:pt x="1" y="36"/>
                    </a:lnTo>
                    <a:lnTo>
                      <a:pt x="1" y="36"/>
                    </a:lnTo>
                    <a:lnTo>
                      <a:pt x="1" y="36"/>
                    </a:lnTo>
                    <a:lnTo>
                      <a:pt x="1" y="35"/>
                    </a:lnTo>
                    <a:lnTo>
                      <a:pt x="1" y="34"/>
                    </a:lnTo>
                    <a:lnTo>
                      <a:pt x="1" y="35"/>
                    </a:lnTo>
                    <a:lnTo>
                      <a:pt x="1" y="35"/>
                    </a:lnTo>
                    <a:lnTo>
                      <a:pt x="1" y="35"/>
                    </a:lnTo>
                    <a:lnTo>
                      <a:pt x="1" y="35"/>
                    </a:lnTo>
                    <a:lnTo>
                      <a:pt x="1" y="35"/>
                    </a:lnTo>
                    <a:lnTo>
                      <a:pt x="1" y="36"/>
                    </a:lnTo>
                    <a:lnTo>
                      <a:pt x="1" y="36"/>
                    </a:lnTo>
                    <a:lnTo>
                      <a:pt x="1" y="36"/>
                    </a:lnTo>
                    <a:lnTo>
                      <a:pt x="1" y="36"/>
                    </a:lnTo>
                    <a:lnTo>
                      <a:pt x="1" y="35"/>
                    </a:lnTo>
                    <a:lnTo>
                      <a:pt x="1" y="36"/>
                    </a:lnTo>
                    <a:lnTo>
                      <a:pt x="1" y="35"/>
                    </a:lnTo>
                    <a:lnTo>
                      <a:pt x="1" y="35"/>
                    </a:lnTo>
                    <a:lnTo>
                      <a:pt x="1" y="36"/>
                    </a:lnTo>
                    <a:lnTo>
                      <a:pt x="1" y="36"/>
                    </a:lnTo>
                    <a:lnTo>
                      <a:pt x="1" y="36"/>
                    </a:lnTo>
                    <a:lnTo>
                      <a:pt x="1" y="37"/>
                    </a:lnTo>
                    <a:lnTo>
                      <a:pt x="1" y="36"/>
                    </a:lnTo>
                    <a:lnTo>
                      <a:pt x="1" y="36"/>
                    </a:lnTo>
                    <a:lnTo>
                      <a:pt x="1" y="36"/>
                    </a:lnTo>
                    <a:lnTo>
                      <a:pt x="1" y="37"/>
                    </a:lnTo>
                    <a:lnTo>
                      <a:pt x="1" y="36"/>
                    </a:lnTo>
                    <a:lnTo>
                      <a:pt x="1" y="36"/>
                    </a:lnTo>
                    <a:lnTo>
                      <a:pt x="1" y="36"/>
                    </a:lnTo>
                    <a:lnTo>
                      <a:pt x="1" y="36"/>
                    </a:lnTo>
                    <a:lnTo>
                      <a:pt x="1" y="35"/>
                    </a:lnTo>
                    <a:lnTo>
                      <a:pt x="1" y="34"/>
                    </a:lnTo>
                    <a:lnTo>
                      <a:pt x="1" y="35"/>
                    </a:lnTo>
                    <a:lnTo>
                      <a:pt x="1" y="35"/>
                    </a:lnTo>
                    <a:lnTo>
                      <a:pt x="1" y="35"/>
                    </a:lnTo>
                    <a:lnTo>
                      <a:pt x="1" y="34"/>
                    </a:lnTo>
                    <a:lnTo>
                      <a:pt x="1" y="34"/>
                    </a:lnTo>
                    <a:lnTo>
                      <a:pt x="1" y="34"/>
                    </a:lnTo>
                    <a:lnTo>
                      <a:pt x="1" y="35"/>
                    </a:lnTo>
                    <a:lnTo>
                      <a:pt x="1" y="35"/>
                    </a:lnTo>
                    <a:lnTo>
                      <a:pt x="1" y="35"/>
                    </a:lnTo>
                    <a:lnTo>
                      <a:pt x="1" y="35"/>
                    </a:lnTo>
                    <a:lnTo>
                      <a:pt x="1" y="35"/>
                    </a:lnTo>
                    <a:lnTo>
                      <a:pt x="1" y="35"/>
                    </a:lnTo>
                    <a:lnTo>
                      <a:pt x="1" y="35"/>
                    </a:lnTo>
                    <a:lnTo>
                      <a:pt x="1" y="35"/>
                    </a:lnTo>
                    <a:lnTo>
                      <a:pt x="1" y="35"/>
                    </a:lnTo>
                    <a:lnTo>
                      <a:pt x="1" y="35"/>
                    </a:lnTo>
                    <a:lnTo>
                      <a:pt x="1" y="35"/>
                    </a:lnTo>
                    <a:lnTo>
                      <a:pt x="1" y="35"/>
                    </a:lnTo>
                    <a:lnTo>
                      <a:pt x="1" y="36"/>
                    </a:lnTo>
                    <a:lnTo>
                      <a:pt x="1" y="35"/>
                    </a:lnTo>
                    <a:lnTo>
                      <a:pt x="1" y="36"/>
                    </a:lnTo>
                    <a:lnTo>
                      <a:pt x="1" y="35"/>
                    </a:lnTo>
                    <a:lnTo>
                      <a:pt x="1" y="35"/>
                    </a:lnTo>
                    <a:lnTo>
                      <a:pt x="1" y="35"/>
                    </a:lnTo>
                    <a:lnTo>
                      <a:pt x="1" y="36"/>
                    </a:lnTo>
                    <a:lnTo>
                      <a:pt x="1" y="36"/>
                    </a:lnTo>
                    <a:lnTo>
                      <a:pt x="1" y="36"/>
                    </a:lnTo>
                    <a:lnTo>
                      <a:pt x="1" y="36"/>
                    </a:lnTo>
                    <a:lnTo>
                      <a:pt x="1" y="36"/>
                    </a:lnTo>
                    <a:lnTo>
                      <a:pt x="1" y="36"/>
                    </a:lnTo>
                    <a:lnTo>
                      <a:pt x="1" y="36"/>
                    </a:lnTo>
                    <a:lnTo>
                      <a:pt x="1" y="37"/>
                    </a:lnTo>
                    <a:lnTo>
                      <a:pt x="1" y="36"/>
                    </a:lnTo>
                    <a:lnTo>
                      <a:pt x="1" y="36"/>
                    </a:lnTo>
                    <a:lnTo>
                      <a:pt x="1" y="37"/>
                    </a:lnTo>
                    <a:lnTo>
                      <a:pt x="1" y="38"/>
                    </a:lnTo>
                    <a:lnTo>
                      <a:pt x="1" y="37"/>
                    </a:lnTo>
                    <a:lnTo>
                      <a:pt x="1" y="38"/>
                    </a:lnTo>
                    <a:lnTo>
                      <a:pt x="1" y="38"/>
                    </a:lnTo>
                    <a:lnTo>
                      <a:pt x="1" y="38"/>
                    </a:lnTo>
                    <a:lnTo>
                      <a:pt x="1" y="37"/>
                    </a:lnTo>
                    <a:lnTo>
                      <a:pt x="1" y="37"/>
                    </a:lnTo>
                    <a:lnTo>
                      <a:pt x="1" y="36"/>
                    </a:lnTo>
                    <a:lnTo>
                      <a:pt x="1" y="36"/>
                    </a:lnTo>
                    <a:lnTo>
                      <a:pt x="1" y="36"/>
                    </a:lnTo>
                    <a:lnTo>
                      <a:pt x="1" y="35"/>
                    </a:lnTo>
                    <a:lnTo>
                      <a:pt x="1" y="35"/>
                    </a:lnTo>
                    <a:lnTo>
                      <a:pt x="1" y="35"/>
                    </a:lnTo>
                    <a:lnTo>
                      <a:pt x="1" y="36"/>
                    </a:lnTo>
                    <a:lnTo>
                      <a:pt x="1" y="35"/>
                    </a:lnTo>
                    <a:lnTo>
                      <a:pt x="1" y="35"/>
                    </a:lnTo>
                    <a:lnTo>
                      <a:pt x="1" y="35"/>
                    </a:lnTo>
                    <a:lnTo>
                      <a:pt x="1" y="36"/>
                    </a:lnTo>
                    <a:lnTo>
                      <a:pt x="1" y="36"/>
                    </a:lnTo>
                    <a:lnTo>
                      <a:pt x="1" y="36"/>
                    </a:lnTo>
                    <a:lnTo>
                      <a:pt x="1" y="36"/>
                    </a:lnTo>
                    <a:lnTo>
                      <a:pt x="1" y="37"/>
                    </a:lnTo>
                    <a:lnTo>
                      <a:pt x="1" y="37"/>
                    </a:lnTo>
                    <a:lnTo>
                      <a:pt x="1" y="36"/>
                    </a:lnTo>
                    <a:lnTo>
                      <a:pt x="1" y="37"/>
                    </a:lnTo>
                    <a:lnTo>
                      <a:pt x="1" y="36"/>
                    </a:lnTo>
                    <a:lnTo>
                      <a:pt x="1" y="37"/>
                    </a:lnTo>
                    <a:lnTo>
                      <a:pt x="1" y="38"/>
                    </a:lnTo>
                    <a:lnTo>
                      <a:pt x="1" y="38"/>
                    </a:lnTo>
                    <a:lnTo>
                      <a:pt x="1" y="37"/>
                    </a:lnTo>
                    <a:lnTo>
                      <a:pt x="1" y="38"/>
                    </a:lnTo>
                    <a:lnTo>
                      <a:pt x="1" y="37"/>
                    </a:lnTo>
                    <a:lnTo>
                      <a:pt x="1" y="38"/>
                    </a:lnTo>
                    <a:lnTo>
                      <a:pt x="1" y="38"/>
                    </a:lnTo>
                    <a:lnTo>
                      <a:pt x="1" y="39"/>
                    </a:lnTo>
                    <a:lnTo>
                      <a:pt x="1" y="39"/>
                    </a:lnTo>
                    <a:lnTo>
                      <a:pt x="1" y="39"/>
                    </a:lnTo>
                    <a:lnTo>
                      <a:pt x="1" y="40"/>
                    </a:lnTo>
                    <a:lnTo>
                      <a:pt x="1" y="39"/>
                    </a:lnTo>
                    <a:lnTo>
                      <a:pt x="1" y="40"/>
                    </a:lnTo>
                    <a:lnTo>
                      <a:pt x="1" y="39"/>
                    </a:lnTo>
                    <a:lnTo>
                      <a:pt x="1" y="39"/>
                    </a:lnTo>
                    <a:lnTo>
                      <a:pt x="1" y="39"/>
                    </a:lnTo>
                    <a:lnTo>
                      <a:pt x="1" y="38"/>
                    </a:lnTo>
                    <a:lnTo>
                      <a:pt x="1" y="38"/>
                    </a:lnTo>
                    <a:lnTo>
                      <a:pt x="1" y="38"/>
                    </a:lnTo>
                    <a:lnTo>
                      <a:pt x="1" y="37"/>
                    </a:lnTo>
                    <a:lnTo>
                      <a:pt x="1" y="38"/>
                    </a:lnTo>
                    <a:lnTo>
                      <a:pt x="1" y="38"/>
                    </a:lnTo>
                    <a:lnTo>
                      <a:pt x="1" y="38"/>
                    </a:lnTo>
                    <a:lnTo>
                      <a:pt x="1" y="38"/>
                    </a:lnTo>
                    <a:lnTo>
                      <a:pt x="1" y="37"/>
                    </a:lnTo>
                    <a:lnTo>
                      <a:pt x="1" y="38"/>
                    </a:lnTo>
                    <a:lnTo>
                      <a:pt x="1" y="37"/>
                    </a:lnTo>
                    <a:lnTo>
                      <a:pt x="1" y="37"/>
                    </a:lnTo>
                    <a:lnTo>
                      <a:pt x="1" y="37"/>
                    </a:lnTo>
                    <a:lnTo>
                      <a:pt x="1" y="37"/>
                    </a:lnTo>
                    <a:lnTo>
                      <a:pt x="1" y="37"/>
                    </a:lnTo>
                    <a:lnTo>
                      <a:pt x="1" y="37"/>
                    </a:lnTo>
                    <a:lnTo>
                      <a:pt x="1" y="36"/>
                    </a:lnTo>
                    <a:lnTo>
                      <a:pt x="1" y="36"/>
                    </a:lnTo>
                    <a:lnTo>
                      <a:pt x="1" y="35"/>
                    </a:lnTo>
                    <a:lnTo>
                      <a:pt x="1" y="34"/>
                    </a:lnTo>
                    <a:lnTo>
                      <a:pt x="1" y="33"/>
                    </a:lnTo>
                    <a:lnTo>
                      <a:pt x="1" y="32"/>
                    </a:lnTo>
                    <a:lnTo>
                      <a:pt x="1" y="32"/>
                    </a:lnTo>
                    <a:lnTo>
                      <a:pt x="1" y="32"/>
                    </a:lnTo>
                    <a:lnTo>
                      <a:pt x="1" y="32"/>
                    </a:lnTo>
                    <a:lnTo>
                      <a:pt x="1" y="32"/>
                    </a:lnTo>
                    <a:lnTo>
                      <a:pt x="1" y="33"/>
                    </a:lnTo>
                    <a:lnTo>
                      <a:pt x="1" y="32"/>
                    </a:lnTo>
                    <a:lnTo>
                      <a:pt x="1" y="32"/>
                    </a:lnTo>
                    <a:lnTo>
                      <a:pt x="1" y="32"/>
                    </a:lnTo>
                    <a:lnTo>
                      <a:pt x="1" y="32"/>
                    </a:lnTo>
                    <a:lnTo>
                      <a:pt x="1" y="31"/>
                    </a:lnTo>
                    <a:lnTo>
                      <a:pt x="1" y="30"/>
                    </a:lnTo>
                    <a:lnTo>
                      <a:pt x="1" y="30"/>
                    </a:lnTo>
                    <a:lnTo>
                      <a:pt x="1" y="30"/>
                    </a:lnTo>
                    <a:lnTo>
                      <a:pt x="1" y="30"/>
                    </a:lnTo>
                    <a:lnTo>
                      <a:pt x="1" y="31"/>
                    </a:lnTo>
                    <a:lnTo>
                      <a:pt x="1" y="30"/>
                    </a:lnTo>
                    <a:lnTo>
                      <a:pt x="1" y="31"/>
                    </a:lnTo>
                    <a:lnTo>
                      <a:pt x="1" y="30"/>
                    </a:lnTo>
                    <a:lnTo>
                      <a:pt x="1" y="31"/>
                    </a:lnTo>
                    <a:lnTo>
                      <a:pt x="1" y="30"/>
                    </a:lnTo>
                    <a:lnTo>
                      <a:pt x="1" y="31"/>
                    </a:lnTo>
                    <a:lnTo>
                      <a:pt x="1" y="31"/>
                    </a:lnTo>
                    <a:lnTo>
                      <a:pt x="1" y="31"/>
                    </a:lnTo>
                    <a:lnTo>
                      <a:pt x="1" y="31"/>
                    </a:lnTo>
                    <a:lnTo>
                      <a:pt x="1" y="31"/>
                    </a:lnTo>
                    <a:lnTo>
                      <a:pt x="1" y="32"/>
                    </a:lnTo>
                    <a:lnTo>
                      <a:pt x="1" y="33"/>
                    </a:lnTo>
                    <a:lnTo>
                      <a:pt x="1" y="37"/>
                    </a:lnTo>
                    <a:lnTo>
                      <a:pt x="1" y="33"/>
                    </a:lnTo>
                    <a:lnTo>
                      <a:pt x="1" y="31"/>
                    </a:lnTo>
                    <a:lnTo>
                      <a:pt x="1" y="30"/>
                    </a:lnTo>
                    <a:lnTo>
                      <a:pt x="1" y="30"/>
                    </a:lnTo>
                    <a:lnTo>
                      <a:pt x="1" y="29"/>
                    </a:lnTo>
                    <a:lnTo>
                      <a:pt x="1" y="28"/>
                    </a:lnTo>
                    <a:lnTo>
                      <a:pt x="1" y="27"/>
                    </a:lnTo>
                    <a:lnTo>
                      <a:pt x="1" y="26"/>
                    </a:lnTo>
                    <a:lnTo>
                      <a:pt x="1" y="26"/>
                    </a:lnTo>
                    <a:lnTo>
                      <a:pt x="1" y="25"/>
                    </a:lnTo>
                    <a:lnTo>
                      <a:pt x="1" y="25"/>
                    </a:lnTo>
                    <a:lnTo>
                      <a:pt x="1" y="24"/>
                    </a:lnTo>
                    <a:lnTo>
                      <a:pt x="1" y="24"/>
                    </a:lnTo>
                    <a:lnTo>
                      <a:pt x="1" y="23"/>
                    </a:lnTo>
                    <a:lnTo>
                      <a:pt x="1" y="23"/>
                    </a:lnTo>
                    <a:lnTo>
                      <a:pt x="1" y="22"/>
                    </a:lnTo>
                    <a:lnTo>
                      <a:pt x="1" y="22"/>
                    </a:lnTo>
                    <a:lnTo>
                      <a:pt x="1" y="22"/>
                    </a:lnTo>
                    <a:lnTo>
                      <a:pt x="1" y="21"/>
                    </a:lnTo>
                    <a:lnTo>
                      <a:pt x="1" y="21"/>
                    </a:lnTo>
                    <a:lnTo>
                      <a:pt x="1" y="20"/>
                    </a:lnTo>
                    <a:lnTo>
                      <a:pt x="1" y="20"/>
                    </a:lnTo>
                    <a:lnTo>
                      <a:pt x="1" y="20"/>
                    </a:lnTo>
                    <a:lnTo>
                      <a:pt x="1" y="19"/>
                    </a:lnTo>
                    <a:lnTo>
                      <a:pt x="1" y="19"/>
                    </a:lnTo>
                    <a:lnTo>
                      <a:pt x="1" y="18"/>
                    </a:lnTo>
                    <a:lnTo>
                      <a:pt x="1" y="17"/>
                    </a:lnTo>
                    <a:lnTo>
                      <a:pt x="1" y="17"/>
                    </a:lnTo>
                    <a:lnTo>
                      <a:pt x="1" y="17"/>
                    </a:lnTo>
                    <a:lnTo>
                      <a:pt x="1" y="16"/>
                    </a:lnTo>
                    <a:lnTo>
                      <a:pt x="1" y="17"/>
                    </a:lnTo>
                    <a:lnTo>
                      <a:pt x="1" y="16"/>
                    </a:lnTo>
                    <a:lnTo>
                      <a:pt x="1" y="15"/>
                    </a:lnTo>
                    <a:lnTo>
                      <a:pt x="1" y="15"/>
                    </a:lnTo>
                    <a:lnTo>
                      <a:pt x="1" y="14"/>
                    </a:lnTo>
                    <a:lnTo>
                      <a:pt x="1" y="14"/>
                    </a:lnTo>
                    <a:lnTo>
                      <a:pt x="1" y="13"/>
                    </a:lnTo>
                    <a:lnTo>
                      <a:pt x="1" y="14"/>
                    </a:lnTo>
                    <a:lnTo>
                      <a:pt x="1" y="13"/>
                    </a:lnTo>
                    <a:lnTo>
                      <a:pt x="1" y="13"/>
                    </a:lnTo>
                    <a:lnTo>
                      <a:pt x="1" y="12"/>
                    </a:lnTo>
                    <a:lnTo>
                      <a:pt x="1" y="12"/>
                    </a:lnTo>
                    <a:lnTo>
                      <a:pt x="1" y="12"/>
                    </a:lnTo>
                    <a:lnTo>
                      <a:pt x="1" y="11"/>
                    </a:lnTo>
                    <a:lnTo>
                      <a:pt x="1" y="11"/>
                    </a:lnTo>
                    <a:lnTo>
                      <a:pt x="1" y="11"/>
                    </a:lnTo>
                    <a:lnTo>
                      <a:pt x="1" y="11"/>
                    </a:lnTo>
                    <a:lnTo>
                      <a:pt x="1" y="11"/>
                    </a:lnTo>
                    <a:lnTo>
                      <a:pt x="1" y="10"/>
                    </a:lnTo>
                    <a:lnTo>
                      <a:pt x="1" y="10"/>
                    </a:lnTo>
                    <a:lnTo>
                      <a:pt x="1" y="10"/>
                    </a:lnTo>
                    <a:lnTo>
                      <a:pt x="1" y="9"/>
                    </a:lnTo>
                    <a:lnTo>
                      <a:pt x="1" y="8"/>
                    </a:lnTo>
                    <a:lnTo>
                      <a:pt x="1" y="8"/>
                    </a:lnTo>
                    <a:lnTo>
                      <a:pt x="1" y="9"/>
                    </a:lnTo>
                    <a:lnTo>
                      <a:pt x="1" y="8"/>
                    </a:lnTo>
                    <a:lnTo>
                      <a:pt x="1" y="7"/>
                    </a:lnTo>
                    <a:lnTo>
                      <a:pt x="1" y="7"/>
                    </a:lnTo>
                    <a:lnTo>
                      <a:pt x="1" y="7"/>
                    </a:lnTo>
                    <a:lnTo>
                      <a:pt x="1" y="6"/>
                    </a:lnTo>
                    <a:lnTo>
                      <a:pt x="1" y="6"/>
                    </a:lnTo>
                    <a:lnTo>
                      <a:pt x="1" y="5"/>
                    </a:lnTo>
                    <a:lnTo>
                      <a:pt x="1" y="4"/>
                    </a:lnTo>
                    <a:lnTo>
                      <a:pt x="1" y="4"/>
                    </a:lnTo>
                    <a:lnTo>
                      <a:pt x="1" y="4"/>
                    </a:lnTo>
                    <a:lnTo>
                      <a:pt x="1" y="3"/>
                    </a:lnTo>
                    <a:lnTo>
                      <a:pt x="1" y="3"/>
                    </a:lnTo>
                    <a:lnTo>
                      <a:pt x="1" y="3"/>
                    </a:lnTo>
                    <a:lnTo>
                      <a:pt x="1" y="3"/>
                    </a:lnTo>
                    <a:lnTo>
                      <a:pt x="1" y="3"/>
                    </a:lnTo>
                    <a:lnTo>
                      <a:pt x="1" y="2"/>
                    </a:lnTo>
                    <a:lnTo>
                      <a:pt x="1" y="2"/>
                    </a:lnTo>
                    <a:lnTo>
                      <a:pt x="1" y="1"/>
                    </a:lnTo>
                    <a:lnTo>
                      <a:pt x="1" y="1"/>
                    </a:lnTo>
                    <a:lnTo>
                      <a:pt x="1" y="1"/>
                    </a:lnTo>
                    <a:lnTo>
                      <a:pt x="1" y="1"/>
                    </a:lnTo>
                    <a:lnTo>
                      <a:pt x="1" y="1"/>
                    </a:lnTo>
                    <a:lnTo>
                      <a:pt x="1" y="0"/>
                    </a:lnTo>
                    <a:lnTo>
                      <a:pt x="1" y="1"/>
                    </a:lnTo>
                    <a:lnTo>
                      <a:pt x="1" y="0"/>
                    </a:lnTo>
                    <a:lnTo>
                      <a:pt x="1" y="0"/>
                    </a:lnTo>
                    <a:lnTo>
                      <a:pt x="1" y="0"/>
                    </a:lnTo>
                  </a:path>
                </a:pathLst>
              </a:custGeom>
              <a:noFill/>
              <a:ln w="0">
                <a:solidFill>
                  <a:srgbClr val="3366FF"/>
                </a:solidFill>
                <a:prstDash val="solid"/>
                <a:round/>
                <a:headEnd/>
                <a:tailEnd/>
              </a:ln>
            </p:spPr>
            <p:txBody>
              <a:bodyPr/>
              <a:lstStyle/>
              <a:p>
                <a:endParaRPr lang="en-GB"/>
              </a:p>
            </p:txBody>
          </p:sp>
          <p:sp>
            <p:nvSpPr>
              <p:cNvPr id="186107" name="Freeform 763"/>
              <p:cNvSpPr>
                <a:spLocks/>
              </p:cNvSpPr>
              <p:nvPr/>
            </p:nvSpPr>
            <p:spPr bwMode="auto">
              <a:xfrm>
                <a:off x="3240" y="3599"/>
                <a:ext cx="6" cy="114"/>
              </a:xfrm>
              <a:custGeom>
                <a:avLst/>
                <a:gdLst/>
                <a:ahLst/>
                <a:cxnLst>
                  <a:cxn ang="0">
                    <a:pos x="0" y="15"/>
                  </a:cxn>
                  <a:cxn ang="0">
                    <a:pos x="0" y="15"/>
                  </a:cxn>
                  <a:cxn ang="0">
                    <a:pos x="0" y="14"/>
                  </a:cxn>
                  <a:cxn ang="0">
                    <a:pos x="0" y="9"/>
                  </a:cxn>
                  <a:cxn ang="0">
                    <a:pos x="0" y="11"/>
                  </a:cxn>
                  <a:cxn ang="0">
                    <a:pos x="0" y="11"/>
                  </a:cxn>
                  <a:cxn ang="0">
                    <a:pos x="0" y="11"/>
                  </a:cxn>
                  <a:cxn ang="0">
                    <a:pos x="0" y="11"/>
                  </a:cxn>
                  <a:cxn ang="0">
                    <a:pos x="0" y="7"/>
                  </a:cxn>
                  <a:cxn ang="0">
                    <a:pos x="0" y="8"/>
                  </a:cxn>
                  <a:cxn ang="0">
                    <a:pos x="0" y="1"/>
                  </a:cxn>
                  <a:cxn ang="0">
                    <a:pos x="0" y="1"/>
                  </a:cxn>
                  <a:cxn ang="0">
                    <a:pos x="0" y="3"/>
                  </a:cxn>
                  <a:cxn ang="0">
                    <a:pos x="0" y="2"/>
                  </a:cxn>
                  <a:cxn ang="0">
                    <a:pos x="0" y="1"/>
                  </a:cxn>
                  <a:cxn ang="0">
                    <a:pos x="0" y="2"/>
                  </a:cxn>
                  <a:cxn ang="0">
                    <a:pos x="0" y="3"/>
                  </a:cxn>
                  <a:cxn ang="0">
                    <a:pos x="0" y="1"/>
                  </a:cxn>
                  <a:cxn ang="0">
                    <a:pos x="0" y="1"/>
                  </a:cxn>
                  <a:cxn ang="0">
                    <a:pos x="0" y="6"/>
                  </a:cxn>
                  <a:cxn ang="0">
                    <a:pos x="0" y="3"/>
                  </a:cxn>
                  <a:cxn ang="0">
                    <a:pos x="0" y="6"/>
                  </a:cxn>
                  <a:cxn ang="0">
                    <a:pos x="0" y="5"/>
                  </a:cxn>
                  <a:cxn ang="0">
                    <a:pos x="0" y="4"/>
                  </a:cxn>
                  <a:cxn ang="0">
                    <a:pos x="0" y="4"/>
                  </a:cxn>
                  <a:cxn ang="0">
                    <a:pos x="0" y="4"/>
                  </a:cxn>
                  <a:cxn ang="0">
                    <a:pos x="0" y="5"/>
                  </a:cxn>
                  <a:cxn ang="0">
                    <a:pos x="0" y="6"/>
                  </a:cxn>
                  <a:cxn ang="0">
                    <a:pos x="0" y="4"/>
                  </a:cxn>
                  <a:cxn ang="0">
                    <a:pos x="0" y="6"/>
                  </a:cxn>
                  <a:cxn ang="0">
                    <a:pos x="0" y="6"/>
                  </a:cxn>
                  <a:cxn ang="0">
                    <a:pos x="0" y="6"/>
                  </a:cxn>
                  <a:cxn ang="0">
                    <a:pos x="0" y="5"/>
                  </a:cxn>
                  <a:cxn ang="0">
                    <a:pos x="0" y="4"/>
                  </a:cxn>
                  <a:cxn ang="0">
                    <a:pos x="0" y="4"/>
                  </a:cxn>
                  <a:cxn ang="0">
                    <a:pos x="0" y="3"/>
                  </a:cxn>
                  <a:cxn ang="0">
                    <a:pos x="0" y="4"/>
                  </a:cxn>
                  <a:cxn ang="0">
                    <a:pos x="0" y="5"/>
                  </a:cxn>
                  <a:cxn ang="0">
                    <a:pos x="0" y="4"/>
                  </a:cxn>
                  <a:cxn ang="0">
                    <a:pos x="0" y="3"/>
                  </a:cxn>
                  <a:cxn ang="0">
                    <a:pos x="0" y="3"/>
                  </a:cxn>
                  <a:cxn ang="0">
                    <a:pos x="0" y="3"/>
                  </a:cxn>
                  <a:cxn ang="0">
                    <a:pos x="0" y="6"/>
                  </a:cxn>
                  <a:cxn ang="0">
                    <a:pos x="0" y="6"/>
                  </a:cxn>
                  <a:cxn ang="0">
                    <a:pos x="0" y="4"/>
                  </a:cxn>
                  <a:cxn ang="0">
                    <a:pos x="0" y="7"/>
                  </a:cxn>
                  <a:cxn ang="0">
                    <a:pos x="0" y="6"/>
                  </a:cxn>
                  <a:cxn ang="0">
                    <a:pos x="0" y="10"/>
                  </a:cxn>
                  <a:cxn ang="0">
                    <a:pos x="0" y="7"/>
                  </a:cxn>
                  <a:cxn ang="0">
                    <a:pos x="0" y="5"/>
                  </a:cxn>
                  <a:cxn ang="0">
                    <a:pos x="0" y="7"/>
                  </a:cxn>
                  <a:cxn ang="0">
                    <a:pos x="0" y="6"/>
                  </a:cxn>
                  <a:cxn ang="0">
                    <a:pos x="0" y="7"/>
                  </a:cxn>
                  <a:cxn ang="0">
                    <a:pos x="0" y="8"/>
                  </a:cxn>
                  <a:cxn ang="0">
                    <a:pos x="0" y="7"/>
                  </a:cxn>
                  <a:cxn ang="0">
                    <a:pos x="0" y="6"/>
                  </a:cxn>
                  <a:cxn ang="0">
                    <a:pos x="0" y="4"/>
                  </a:cxn>
                  <a:cxn ang="0">
                    <a:pos x="1" y="5"/>
                  </a:cxn>
                  <a:cxn ang="0">
                    <a:pos x="1" y="4"/>
                  </a:cxn>
                  <a:cxn ang="0">
                    <a:pos x="1" y="5"/>
                  </a:cxn>
                  <a:cxn ang="0">
                    <a:pos x="1" y="7"/>
                  </a:cxn>
                  <a:cxn ang="0">
                    <a:pos x="1" y="8"/>
                  </a:cxn>
                  <a:cxn ang="0">
                    <a:pos x="1" y="8"/>
                  </a:cxn>
                </a:cxnLst>
                <a:rect l="0" t="0" r="r" b="b"/>
                <a:pathLst>
                  <a:path w="1" h="19">
                    <a:moveTo>
                      <a:pt x="0" y="19"/>
                    </a:moveTo>
                    <a:lnTo>
                      <a:pt x="0" y="19"/>
                    </a:lnTo>
                    <a:lnTo>
                      <a:pt x="0" y="19"/>
                    </a:lnTo>
                    <a:lnTo>
                      <a:pt x="0" y="18"/>
                    </a:lnTo>
                    <a:lnTo>
                      <a:pt x="0" y="19"/>
                    </a:lnTo>
                    <a:lnTo>
                      <a:pt x="0" y="18"/>
                    </a:lnTo>
                    <a:lnTo>
                      <a:pt x="0" y="18"/>
                    </a:lnTo>
                    <a:lnTo>
                      <a:pt x="0" y="17"/>
                    </a:lnTo>
                    <a:lnTo>
                      <a:pt x="0" y="17"/>
                    </a:lnTo>
                    <a:lnTo>
                      <a:pt x="0" y="16"/>
                    </a:lnTo>
                    <a:lnTo>
                      <a:pt x="0" y="15"/>
                    </a:lnTo>
                    <a:lnTo>
                      <a:pt x="0" y="15"/>
                    </a:lnTo>
                    <a:lnTo>
                      <a:pt x="0" y="15"/>
                    </a:lnTo>
                    <a:lnTo>
                      <a:pt x="0" y="15"/>
                    </a:lnTo>
                    <a:lnTo>
                      <a:pt x="0" y="15"/>
                    </a:lnTo>
                    <a:lnTo>
                      <a:pt x="0" y="15"/>
                    </a:lnTo>
                    <a:lnTo>
                      <a:pt x="0" y="15"/>
                    </a:lnTo>
                    <a:lnTo>
                      <a:pt x="0" y="15"/>
                    </a:lnTo>
                    <a:lnTo>
                      <a:pt x="0" y="16"/>
                    </a:lnTo>
                    <a:lnTo>
                      <a:pt x="0" y="15"/>
                    </a:lnTo>
                    <a:lnTo>
                      <a:pt x="0" y="16"/>
                    </a:lnTo>
                    <a:lnTo>
                      <a:pt x="0" y="15"/>
                    </a:lnTo>
                    <a:lnTo>
                      <a:pt x="0" y="16"/>
                    </a:lnTo>
                    <a:lnTo>
                      <a:pt x="0" y="15"/>
                    </a:lnTo>
                    <a:lnTo>
                      <a:pt x="0" y="16"/>
                    </a:lnTo>
                    <a:lnTo>
                      <a:pt x="0" y="15"/>
                    </a:lnTo>
                    <a:lnTo>
                      <a:pt x="0" y="16"/>
                    </a:lnTo>
                    <a:lnTo>
                      <a:pt x="0" y="15"/>
                    </a:lnTo>
                    <a:lnTo>
                      <a:pt x="0" y="15"/>
                    </a:lnTo>
                    <a:lnTo>
                      <a:pt x="0" y="16"/>
                    </a:lnTo>
                    <a:lnTo>
                      <a:pt x="0" y="15"/>
                    </a:lnTo>
                    <a:lnTo>
                      <a:pt x="0" y="14"/>
                    </a:lnTo>
                    <a:lnTo>
                      <a:pt x="0" y="14"/>
                    </a:lnTo>
                    <a:lnTo>
                      <a:pt x="0" y="14"/>
                    </a:lnTo>
                    <a:lnTo>
                      <a:pt x="0" y="14"/>
                    </a:lnTo>
                    <a:lnTo>
                      <a:pt x="0" y="13"/>
                    </a:lnTo>
                    <a:lnTo>
                      <a:pt x="0" y="13"/>
                    </a:lnTo>
                    <a:lnTo>
                      <a:pt x="0" y="12"/>
                    </a:lnTo>
                    <a:lnTo>
                      <a:pt x="0" y="11"/>
                    </a:lnTo>
                    <a:lnTo>
                      <a:pt x="0" y="11"/>
                    </a:lnTo>
                    <a:lnTo>
                      <a:pt x="0" y="10"/>
                    </a:lnTo>
                    <a:lnTo>
                      <a:pt x="0" y="9"/>
                    </a:lnTo>
                    <a:lnTo>
                      <a:pt x="0" y="9"/>
                    </a:lnTo>
                    <a:lnTo>
                      <a:pt x="0" y="9"/>
                    </a:lnTo>
                    <a:lnTo>
                      <a:pt x="0" y="9"/>
                    </a:lnTo>
                    <a:lnTo>
                      <a:pt x="0" y="10"/>
                    </a:lnTo>
                    <a:lnTo>
                      <a:pt x="0" y="11"/>
                    </a:lnTo>
                    <a:lnTo>
                      <a:pt x="0" y="10"/>
                    </a:lnTo>
                    <a:lnTo>
                      <a:pt x="0" y="11"/>
                    </a:lnTo>
                    <a:lnTo>
                      <a:pt x="0" y="11"/>
                    </a:lnTo>
                    <a:lnTo>
                      <a:pt x="0" y="11"/>
                    </a:lnTo>
                    <a:lnTo>
                      <a:pt x="0" y="11"/>
                    </a:lnTo>
                    <a:lnTo>
                      <a:pt x="0" y="11"/>
                    </a:lnTo>
                    <a:lnTo>
                      <a:pt x="0" y="10"/>
                    </a:lnTo>
                    <a:lnTo>
                      <a:pt x="0" y="11"/>
                    </a:lnTo>
                    <a:lnTo>
                      <a:pt x="0" y="10"/>
                    </a:lnTo>
                    <a:lnTo>
                      <a:pt x="0" y="9"/>
                    </a:lnTo>
                    <a:lnTo>
                      <a:pt x="0" y="10"/>
                    </a:lnTo>
                    <a:lnTo>
                      <a:pt x="0" y="9"/>
                    </a:lnTo>
                    <a:lnTo>
                      <a:pt x="0" y="9"/>
                    </a:lnTo>
                    <a:lnTo>
                      <a:pt x="0" y="9"/>
                    </a:lnTo>
                    <a:lnTo>
                      <a:pt x="0" y="10"/>
                    </a:lnTo>
                    <a:lnTo>
                      <a:pt x="0" y="9"/>
                    </a:lnTo>
                    <a:lnTo>
                      <a:pt x="0" y="10"/>
                    </a:lnTo>
                    <a:lnTo>
                      <a:pt x="0" y="10"/>
                    </a:lnTo>
                    <a:lnTo>
                      <a:pt x="0" y="11"/>
                    </a:lnTo>
                    <a:lnTo>
                      <a:pt x="0" y="11"/>
                    </a:lnTo>
                    <a:lnTo>
                      <a:pt x="0" y="10"/>
                    </a:lnTo>
                    <a:lnTo>
                      <a:pt x="0" y="9"/>
                    </a:lnTo>
                    <a:lnTo>
                      <a:pt x="0" y="10"/>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1"/>
                    </a:lnTo>
                    <a:lnTo>
                      <a:pt x="0" y="11"/>
                    </a:lnTo>
                    <a:lnTo>
                      <a:pt x="0" y="10"/>
                    </a:lnTo>
                    <a:lnTo>
                      <a:pt x="0" y="10"/>
                    </a:lnTo>
                    <a:lnTo>
                      <a:pt x="0" y="9"/>
                    </a:lnTo>
                    <a:lnTo>
                      <a:pt x="0" y="9"/>
                    </a:lnTo>
                    <a:lnTo>
                      <a:pt x="0" y="9"/>
                    </a:lnTo>
                    <a:lnTo>
                      <a:pt x="0" y="9"/>
                    </a:lnTo>
                    <a:lnTo>
                      <a:pt x="0" y="8"/>
                    </a:lnTo>
                    <a:lnTo>
                      <a:pt x="0" y="8"/>
                    </a:lnTo>
                    <a:lnTo>
                      <a:pt x="0" y="8"/>
                    </a:lnTo>
                    <a:lnTo>
                      <a:pt x="0" y="8"/>
                    </a:lnTo>
                    <a:lnTo>
                      <a:pt x="0" y="7"/>
                    </a:lnTo>
                    <a:lnTo>
                      <a:pt x="0" y="7"/>
                    </a:lnTo>
                    <a:lnTo>
                      <a:pt x="0" y="7"/>
                    </a:lnTo>
                    <a:lnTo>
                      <a:pt x="0" y="8"/>
                    </a:lnTo>
                    <a:lnTo>
                      <a:pt x="0" y="8"/>
                    </a:lnTo>
                    <a:lnTo>
                      <a:pt x="0" y="8"/>
                    </a:lnTo>
                    <a:lnTo>
                      <a:pt x="0" y="8"/>
                    </a:lnTo>
                    <a:lnTo>
                      <a:pt x="0" y="9"/>
                    </a:lnTo>
                    <a:lnTo>
                      <a:pt x="0" y="9"/>
                    </a:lnTo>
                    <a:lnTo>
                      <a:pt x="0" y="8"/>
                    </a:lnTo>
                    <a:lnTo>
                      <a:pt x="0" y="8"/>
                    </a:lnTo>
                    <a:lnTo>
                      <a:pt x="0" y="8"/>
                    </a:lnTo>
                    <a:lnTo>
                      <a:pt x="0" y="7"/>
                    </a:lnTo>
                    <a:lnTo>
                      <a:pt x="0" y="7"/>
                    </a:lnTo>
                    <a:lnTo>
                      <a:pt x="0" y="6"/>
                    </a:lnTo>
                    <a:lnTo>
                      <a:pt x="0" y="6"/>
                    </a:lnTo>
                    <a:lnTo>
                      <a:pt x="0" y="5"/>
                    </a:lnTo>
                    <a:lnTo>
                      <a:pt x="0" y="5"/>
                    </a:lnTo>
                    <a:lnTo>
                      <a:pt x="0" y="4"/>
                    </a:lnTo>
                    <a:lnTo>
                      <a:pt x="0" y="3"/>
                    </a:lnTo>
                    <a:lnTo>
                      <a:pt x="0" y="3"/>
                    </a:lnTo>
                    <a:lnTo>
                      <a:pt x="0" y="2"/>
                    </a:lnTo>
                    <a:lnTo>
                      <a:pt x="0" y="1"/>
                    </a:lnTo>
                    <a:lnTo>
                      <a:pt x="0" y="1"/>
                    </a:lnTo>
                    <a:lnTo>
                      <a:pt x="0" y="1"/>
                    </a:lnTo>
                    <a:lnTo>
                      <a:pt x="0" y="1"/>
                    </a:lnTo>
                    <a:lnTo>
                      <a:pt x="0" y="0"/>
                    </a:lnTo>
                    <a:lnTo>
                      <a:pt x="0" y="0"/>
                    </a:lnTo>
                    <a:lnTo>
                      <a:pt x="0" y="0"/>
                    </a:lnTo>
                    <a:lnTo>
                      <a:pt x="0" y="1"/>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3"/>
                    </a:lnTo>
                    <a:lnTo>
                      <a:pt x="0" y="3"/>
                    </a:lnTo>
                    <a:lnTo>
                      <a:pt x="0" y="3"/>
                    </a:lnTo>
                    <a:lnTo>
                      <a:pt x="0" y="3"/>
                    </a:lnTo>
                    <a:lnTo>
                      <a:pt x="0" y="3"/>
                    </a:lnTo>
                    <a:lnTo>
                      <a:pt x="0" y="3"/>
                    </a:lnTo>
                    <a:lnTo>
                      <a:pt x="0" y="3"/>
                    </a:lnTo>
                    <a:lnTo>
                      <a:pt x="0" y="3"/>
                    </a:lnTo>
                    <a:lnTo>
                      <a:pt x="0" y="3"/>
                    </a:lnTo>
                    <a:lnTo>
                      <a:pt x="0" y="2"/>
                    </a:lnTo>
                    <a:lnTo>
                      <a:pt x="0" y="2"/>
                    </a:lnTo>
                    <a:lnTo>
                      <a:pt x="0" y="3"/>
                    </a:lnTo>
                    <a:lnTo>
                      <a:pt x="0" y="2"/>
                    </a:lnTo>
                    <a:lnTo>
                      <a:pt x="0" y="2"/>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1"/>
                    </a:lnTo>
                    <a:lnTo>
                      <a:pt x="0" y="2"/>
                    </a:lnTo>
                    <a:lnTo>
                      <a:pt x="0" y="1"/>
                    </a:lnTo>
                    <a:lnTo>
                      <a:pt x="0" y="1"/>
                    </a:lnTo>
                    <a:lnTo>
                      <a:pt x="0" y="0"/>
                    </a:lnTo>
                    <a:lnTo>
                      <a:pt x="0" y="1"/>
                    </a:lnTo>
                    <a:lnTo>
                      <a:pt x="0" y="1"/>
                    </a:lnTo>
                    <a:lnTo>
                      <a:pt x="0" y="1"/>
                    </a:lnTo>
                    <a:lnTo>
                      <a:pt x="0" y="1"/>
                    </a:lnTo>
                    <a:lnTo>
                      <a:pt x="0" y="2"/>
                    </a:lnTo>
                    <a:lnTo>
                      <a:pt x="0" y="2"/>
                    </a:lnTo>
                    <a:lnTo>
                      <a:pt x="0" y="3"/>
                    </a:lnTo>
                    <a:lnTo>
                      <a:pt x="0" y="3"/>
                    </a:lnTo>
                    <a:lnTo>
                      <a:pt x="0" y="3"/>
                    </a:lnTo>
                    <a:lnTo>
                      <a:pt x="0" y="3"/>
                    </a:lnTo>
                    <a:lnTo>
                      <a:pt x="0" y="3"/>
                    </a:lnTo>
                    <a:lnTo>
                      <a:pt x="0" y="2"/>
                    </a:lnTo>
                    <a:lnTo>
                      <a:pt x="0" y="2"/>
                    </a:lnTo>
                    <a:lnTo>
                      <a:pt x="0" y="1"/>
                    </a:lnTo>
                    <a:lnTo>
                      <a:pt x="0" y="1"/>
                    </a:lnTo>
                    <a:lnTo>
                      <a:pt x="0" y="1"/>
                    </a:lnTo>
                    <a:lnTo>
                      <a:pt x="0" y="2"/>
                    </a:lnTo>
                    <a:lnTo>
                      <a:pt x="0" y="2"/>
                    </a:lnTo>
                    <a:lnTo>
                      <a:pt x="0" y="1"/>
                    </a:lnTo>
                    <a:lnTo>
                      <a:pt x="0" y="2"/>
                    </a:lnTo>
                    <a:lnTo>
                      <a:pt x="0" y="1"/>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3"/>
                    </a:lnTo>
                    <a:lnTo>
                      <a:pt x="0" y="3"/>
                    </a:lnTo>
                    <a:lnTo>
                      <a:pt x="0" y="4"/>
                    </a:lnTo>
                    <a:lnTo>
                      <a:pt x="0" y="4"/>
                    </a:lnTo>
                    <a:lnTo>
                      <a:pt x="0" y="5"/>
                    </a:lnTo>
                    <a:lnTo>
                      <a:pt x="0" y="6"/>
                    </a:lnTo>
                    <a:lnTo>
                      <a:pt x="0" y="6"/>
                    </a:lnTo>
                    <a:lnTo>
                      <a:pt x="0" y="6"/>
                    </a:lnTo>
                    <a:lnTo>
                      <a:pt x="0" y="6"/>
                    </a:lnTo>
                    <a:lnTo>
                      <a:pt x="0" y="6"/>
                    </a:lnTo>
                    <a:lnTo>
                      <a:pt x="0" y="5"/>
                    </a:lnTo>
                    <a:lnTo>
                      <a:pt x="0" y="3"/>
                    </a:lnTo>
                    <a:lnTo>
                      <a:pt x="0" y="3"/>
                    </a:lnTo>
                    <a:lnTo>
                      <a:pt x="0" y="3"/>
                    </a:lnTo>
                    <a:lnTo>
                      <a:pt x="0" y="4"/>
                    </a:lnTo>
                    <a:lnTo>
                      <a:pt x="0" y="3"/>
                    </a:lnTo>
                    <a:lnTo>
                      <a:pt x="0" y="3"/>
                    </a:lnTo>
                    <a:lnTo>
                      <a:pt x="0" y="4"/>
                    </a:lnTo>
                    <a:lnTo>
                      <a:pt x="0" y="4"/>
                    </a:lnTo>
                    <a:lnTo>
                      <a:pt x="0" y="4"/>
                    </a:lnTo>
                    <a:lnTo>
                      <a:pt x="0" y="4"/>
                    </a:lnTo>
                    <a:lnTo>
                      <a:pt x="0" y="5"/>
                    </a:lnTo>
                    <a:lnTo>
                      <a:pt x="0" y="4"/>
                    </a:lnTo>
                    <a:lnTo>
                      <a:pt x="0" y="5"/>
                    </a:lnTo>
                    <a:lnTo>
                      <a:pt x="0" y="5"/>
                    </a:lnTo>
                    <a:lnTo>
                      <a:pt x="0" y="6"/>
                    </a:lnTo>
                    <a:lnTo>
                      <a:pt x="0" y="5"/>
                    </a:lnTo>
                    <a:lnTo>
                      <a:pt x="0" y="6"/>
                    </a:lnTo>
                    <a:lnTo>
                      <a:pt x="0" y="6"/>
                    </a:lnTo>
                    <a:lnTo>
                      <a:pt x="0" y="7"/>
                    </a:lnTo>
                    <a:lnTo>
                      <a:pt x="0" y="6"/>
                    </a:lnTo>
                    <a:lnTo>
                      <a:pt x="0" y="7"/>
                    </a:lnTo>
                    <a:lnTo>
                      <a:pt x="0" y="7"/>
                    </a:lnTo>
                    <a:lnTo>
                      <a:pt x="0" y="7"/>
                    </a:lnTo>
                    <a:lnTo>
                      <a:pt x="0" y="7"/>
                    </a:lnTo>
                    <a:lnTo>
                      <a:pt x="0" y="6"/>
                    </a:lnTo>
                    <a:lnTo>
                      <a:pt x="0" y="6"/>
                    </a:lnTo>
                    <a:lnTo>
                      <a:pt x="0" y="6"/>
                    </a:lnTo>
                    <a:lnTo>
                      <a:pt x="0" y="5"/>
                    </a:lnTo>
                    <a:lnTo>
                      <a:pt x="0" y="4"/>
                    </a:lnTo>
                    <a:lnTo>
                      <a:pt x="0" y="4"/>
                    </a:lnTo>
                    <a:lnTo>
                      <a:pt x="0" y="4"/>
                    </a:lnTo>
                    <a:lnTo>
                      <a:pt x="0" y="4"/>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6"/>
                    </a:lnTo>
                    <a:lnTo>
                      <a:pt x="0" y="5"/>
                    </a:lnTo>
                    <a:lnTo>
                      <a:pt x="0" y="5"/>
                    </a:lnTo>
                    <a:lnTo>
                      <a:pt x="0" y="4"/>
                    </a:lnTo>
                    <a:lnTo>
                      <a:pt x="0" y="5"/>
                    </a:lnTo>
                    <a:lnTo>
                      <a:pt x="0" y="4"/>
                    </a:lnTo>
                    <a:lnTo>
                      <a:pt x="0" y="4"/>
                    </a:lnTo>
                    <a:lnTo>
                      <a:pt x="0" y="3"/>
                    </a:lnTo>
                    <a:lnTo>
                      <a:pt x="0" y="4"/>
                    </a:lnTo>
                    <a:lnTo>
                      <a:pt x="0" y="4"/>
                    </a:lnTo>
                    <a:lnTo>
                      <a:pt x="0" y="4"/>
                    </a:lnTo>
                    <a:lnTo>
                      <a:pt x="0" y="4"/>
                    </a:lnTo>
                    <a:lnTo>
                      <a:pt x="0" y="3"/>
                    </a:lnTo>
                    <a:lnTo>
                      <a:pt x="0" y="3"/>
                    </a:lnTo>
                    <a:lnTo>
                      <a:pt x="0" y="4"/>
                    </a:lnTo>
                    <a:lnTo>
                      <a:pt x="0" y="3"/>
                    </a:lnTo>
                    <a:lnTo>
                      <a:pt x="0" y="3"/>
                    </a:lnTo>
                    <a:lnTo>
                      <a:pt x="0" y="3"/>
                    </a:lnTo>
                    <a:lnTo>
                      <a:pt x="0" y="4"/>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5"/>
                    </a:lnTo>
                    <a:lnTo>
                      <a:pt x="0" y="4"/>
                    </a:lnTo>
                    <a:lnTo>
                      <a:pt x="0" y="4"/>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5"/>
                    </a:lnTo>
                    <a:lnTo>
                      <a:pt x="0" y="7"/>
                    </a:lnTo>
                    <a:lnTo>
                      <a:pt x="0" y="6"/>
                    </a:lnTo>
                    <a:lnTo>
                      <a:pt x="0" y="6"/>
                    </a:lnTo>
                    <a:lnTo>
                      <a:pt x="0" y="5"/>
                    </a:lnTo>
                    <a:lnTo>
                      <a:pt x="0" y="6"/>
                    </a:lnTo>
                    <a:lnTo>
                      <a:pt x="0" y="5"/>
                    </a:lnTo>
                    <a:lnTo>
                      <a:pt x="0" y="5"/>
                    </a:lnTo>
                    <a:lnTo>
                      <a:pt x="0" y="4"/>
                    </a:lnTo>
                    <a:lnTo>
                      <a:pt x="0" y="4"/>
                    </a:lnTo>
                    <a:lnTo>
                      <a:pt x="0" y="5"/>
                    </a:lnTo>
                    <a:lnTo>
                      <a:pt x="0" y="5"/>
                    </a:lnTo>
                    <a:lnTo>
                      <a:pt x="0" y="5"/>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5"/>
                    </a:lnTo>
                    <a:lnTo>
                      <a:pt x="0" y="6"/>
                    </a:lnTo>
                    <a:lnTo>
                      <a:pt x="0" y="5"/>
                    </a:lnTo>
                    <a:lnTo>
                      <a:pt x="0" y="6"/>
                    </a:lnTo>
                    <a:lnTo>
                      <a:pt x="0" y="5"/>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3"/>
                    </a:lnTo>
                    <a:lnTo>
                      <a:pt x="0" y="4"/>
                    </a:lnTo>
                    <a:lnTo>
                      <a:pt x="0" y="3"/>
                    </a:lnTo>
                    <a:lnTo>
                      <a:pt x="0" y="3"/>
                    </a:lnTo>
                    <a:lnTo>
                      <a:pt x="0" y="3"/>
                    </a:lnTo>
                    <a:lnTo>
                      <a:pt x="0" y="4"/>
                    </a:lnTo>
                    <a:lnTo>
                      <a:pt x="0" y="4"/>
                    </a:lnTo>
                    <a:lnTo>
                      <a:pt x="0" y="4"/>
                    </a:lnTo>
                    <a:lnTo>
                      <a:pt x="0" y="4"/>
                    </a:lnTo>
                    <a:lnTo>
                      <a:pt x="0" y="4"/>
                    </a:lnTo>
                    <a:lnTo>
                      <a:pt x="0" y="4"/>
                    </a:lnTo>
                    <a:lnTo>
                      <a:pt x="0" y="5"/>
                    </a:lnTo>
                    <a:lnTo>
                      <a:pt x="0" y="5"/>
                    </a:lnTo>
                    <a:lnTo>
                      <a:pt x="0" y="4"/>
                    </a:lnTo>
                    <a:lnTo>
                      <a:pt x="0" y="4"/>
                    </a:lnTo>
                    <a:lnTo>
                      <a:pt x="0" y="4"/>
                    </a:lnTo>
                    <a:lnTo>
                      <a:pt x="0" y="3"/>
                    </a:lnTo>
                    <a:lnTo>
                      <a:pt x="0" y="4"/>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5"/>
                    </a:lnTo>
                    <a:lnTo>
                      <a:pt x="0" y="4"/>
                    </a:lnTo>
                    <a:lnTo>
                      <a:pt x="0" y="5"/>
                    </a:lnTo>
                    <a:lnTo>
                      <a:pt x="0" y="4"/>
                    </a:lnTo>
                    <a:lnTo>
                      <a:pt x="0" y="4"/>
                    </a:lnTo>
                    <a:lnTo>
                      <a:pt x="0" y="4"/>
                    </a:lnTo>
                    <a:lnTo>
                      <a:pt x="0" y="4"/>
                    </a:lnTo>
                    <a:lnTo>
                      <a:pt x="0" y="4"/>
                    </a:lnTo>
                    <a:lnTo>
                      <a:pt x="0" y="4"/>
                    </a:lnTo>
                    <a:lnTo>
                      <a:pt x="0" y="4"/>
                    </a:lnTo>
                    <a:lnTo>
                      <a:pt x="0" y="3"/>
                    </a:lnTo>
                    <a:lnTo>
                      <a:pt x="0" y="4"/>
                    </a:lnTo>
                    <a:lnTo>
                      <a:pt x="0" y="4"/>
                    </a:lnTo>
                    <a:lnTo>
                      <a:pt x="0" y="4"/>
                    </a:lnTo>
                    <a:lnTo>
                      <a:pt x="0" y="3"/>
                    </a:lnTo>
                    <a:lnTo>
                      <a:pt x="0" y="3"/>
                    </a:lnTo>
                    <a:lnTo>
                      <a:pt x="0" y="4"/>
                    </a:lnTo>
                    <a:lnTo>
                      <a:pt x="0" y="3"/>
                    </a:lnTo>
                    <a:lnTo>
                      <a:pt x="0" y="3"/>
                    </a:lnTo>
                    <a:lnTo>
                      <a:pt x="0" y="4"/>
                    </a:lnTo>
                    <a:lnTo>
                      <a:pt x="0" y="3"/>
                    </a:lnTo>
                    <a:lnTo>
                      <a:pt x="0" y="3"/>
                    </a:lnTo>
                    <a:lnTo>
                      <a:pt x="0" y="3"/>
                    </a:lnTo>
                    <a:lnTo>
                      <a:pt x="0" y="4"/>
                    </a:lnTo>
                    <a:lnTo>
                      <a:pt x="0" y="3"/>
                    </a:lnTo>
                    <a:lnTo>
                      <a:pt x="0" y="3"/>
                    </a:lnTo>
                    <a:lnTo>
                      <a:pt x="0" y="3"/>
                    </a:lnTo>
                    <a:lnTo>
                      <a:pt x="0" y="3"/>
                    </a:lnTo>
                    <a:lnTo>
                      <a:pt x="0" y="3"/>
                    </a:lnTo>
                    <a:lnTo>
                      <a:pt x="0" y="3"/>
                    </a:lnTo>
                    <a:lnTo>
                      <a:pt x="0" y="3"/>
                    </a:lnTo>
                    <a:lnTo>
                      <a:pt x="0" y="4"/>
                    </a:lnTo>
                    <a:lnTo>
                      <a:pt x="0" y="3"/>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4"/>
                    </a:lnTo>
                    <a:lnTo>
                      <a:pt x="0" y="4"/>
                    </a:lnTo>
                    <a:lnTo>
                      <a:pt x="0" y="4"/>
                    </a:lnTo>
                    <a:lnTo>
                      <a:pt x="0" y="5"/>
                    </a:lnTo>
                    <a:lnTo>
                      <a:pt x="0" y="6"/>
                    </a:lnTo>
                    <a:lnTo>
                      <a:pt x="0" y="5"/>
                    </a:lnTo>
                    <a:lnTo>
                      <a:pt x="0" y="6"/>
                    </a:lnTo>
                    <a:lnTo>
                      <a:pt x="0" y="5"/>
                    </a:lnTo>
                    <a:lnTo>
                      <a:pt x="0" y="5"/>
                    </a:lnTo>
                    <a:lnTo>
                      <a:pt x="0" y="6"/>
                    </a:lnTo>
                    <a:lnTo>
                      <a:pt x="0" y="6"/>
                    </a:lnTo>
                    <a:lnTo>
                      <a:pt x="0" y="6"/>
                    </a:lnTo>
                    <a:lnTo>
                      <a:pt x="0" y="5"/>
                    </a:lnTo>
                    <a:lnTo>
                      <a:pt x="0" y="6"/>
                    </a:lnTo>
                    <a:lnTo>
                      <a:pt x="0" y="6"/>
                    </a:lnTo>
                    <a:lnTo>
                      <a:pt x="0" y="5"/>
                    </a:lnTo>
                    <a:lnTo>
                      <a:pt x="0" y="6"/>
                    </a:lnTo>
                    <a:lnTo>
                      <a:pt x="0" y="5"/>
                    </a:lnTo>
                    <a:lnTo>
                      <a:pt x="0" y="5"/>
                    </a:lnTo>
                    <a:lnTo>
                      <a:pt x="0" y="6"/>
                    </a:lnTo>
                    <a:lnTo>
                      <a:pt x="0" y="5"/>
                    </a:lnTo>
                    <a:lnTo>
                      <a:pt x="0" y="6"/>
                    </a:lnTo>
                    <a:lnTo>
                      <a:pt x="0" y="6"/>
                    </a:lnTo>
                    <a:lnTo>
                      <a:pt x="0" y="6"/>
                    </a:lnTo>
                    <a:lnTo>
                      <a:pt x="0" y="6"/>
                    </a:lnTo>
                    <a:lnTo>
                      <a:pt x="0" y="6"/>
                    </a:lnTo>
                    <a:lnTo>
                      <a:pt x="0" y="6"/>
                    </a:lnTo>
                    <a:lnTo>
                      <a:pt x="0" y="6"/>
                    </a:lnTo>
                    <a:lnTo>
                      <a:pt x="0" y="5"/>
                    </a:lnTo>
                    <a:lnTo>
                      <a:pt x="0" y="4"/>
                    </a:lnTo>
                    <a:lnTo>
                      <a:pt x="0" y="5"/>
                    </a:lnTo>
                    <a:lnTo>
                      <a:pt x="0" y="4"/>
                    </a:lnTo>
                    <a:lnTo>
                      <a:pt x="0" y="4"/>
                    </a:lnTo>
                    <a:lnTo>
                      <a:pt x="0" y="4"/>
                    </a:lnTo>
                    <a:lnTo>
                      <a:pt x="0" y="4"/>
                    </a:lnTo>
                    <a:lnTo>
                      <a:pt x="0" y="5"/>
                    </a:lnTo>
                    <a:lnTo>
                      <a:pt x="0" y="5"/>
                    </a:lnTo>
                    <a:lnTo>
                      <a:pt x="0" y="5"/>
                    </a:lnTo>
                    <a:lnTo>
                      <a:pt x="0" y="5"/>
                    </a:lnTo>
                    <a:lnTo>
                      <a:pt x="0" y="5"/>
                    </a:lnTo>
                    <a:lnTo>
                      <a:pt x="0" y="6"/>
                    </a:lnTo>
                    <a:lnTo>
                      <a:pt x="0" y="6"/>
                    </a:lnTo>
                    <a:lnTo>
                      <a:pt x="0" y="6"/>
                    </a:lnTo>
                    <a:lnTo>
                      <a:pt x="0" y="7"/>
                    </a:lnTo>
                    <a:lnTo>
                      <a:pt x="0" y="6"/>
                    </a:lnTo>
                    <a:lnTo>
                      <a:pt x="0" y="6"/>
                    </a:lnTo>
                    <a:lnTo>
                      <a:pt x="0" y="6"/>
                    </a:lnTo>
                    <a:lnTo>
                      <a:pt x="0" y="7"/>
                    </a:lnTo>
                    <a:lnTo>
                      <a:pt x="0" y="7"/>
                    </a:lnTo>
                    <a:lnTo>
                      <a:pt x="0" y="7"/>
                    </a:lnTo>
                    <a:lnTo>
                      <a:pt x="0" y="7"/>
                    </a:lnTo>
                    <a:lnTo>
                      <a:pt x="0" y="7"/>
                    </a:lnTo>
                    <a:lnTo>
                      <a:pt x="0" y="7"/>
                    </a:lnTo>
                    <a:lnTo>
                      <a:pt x="0" y="6"/>
                    </a:lnTo>
                    <a:lnTo>
                      <a:pt x="0" y="6"/>
                    </a:lnTo>
                    <a:lnTo>
                      <a:pt x="0" y="6"/>
                    </a:lnTo>
                    <a:lnTo>
                      <a:pt x="0" y="6"/>
                    </a:lnTo>
                    <a:lnTo>
                      <a:pt x="0" y="6"/>
                    </a:lnTo>
                    <a:lnTo>
                      <a:pt x="0" y="7"/>
                    </a:lnTo>
                    <a:lnTo>
                      <a:pt x="0" y="8"/>
                    </a:lnTo>
                    <a:lnTo>
                      <a:pt x="0" y="8"/>
                    </a:lnTo>
                    <a:lnTo>
                      <a:pt x="0" y="8"/>
                    </a:lnTo>
                    <a:lnTo>
                      <a:pt x="0" y="9"/>
                    </a:lnTo>
                    <a:lnTo>
                      <a:pt x="0" y="9"/>
                    </a:lnTo>
                    <a:lnTo>
                      <a:pt x="0" y="9"/>
                    </a:lnTo>
                    <a:lnTo>
                      <a:pt x="0" y="10"/>
                    </a:lnTo>
                    <a:lnTo>
                      <a:pt x="0" y="11"/>
                    </a:lnTo>
                    <a:lnTo>
                      <a:pt x="0" y="10"/>
                    </a:lnTo>
                    <a:lnTo>
                      <a:pt x="0" y="9"/>
                    </a:lnTo>
                    <a:lnTo>
                      <a:pt x="0" y="9"/>
                    </a:lnTo>
                    <a:lnTo>
                      <a:pt x="0" y="9"/>
                    </a:lnTo>
                    <a:lnTo>
                      <a:pt x="0" y="9"/>
                    </a:lnTo>
                    <a:lnTo>
                      <a:pt x="0" y="9"/>
                    </a:lnTo>
                    <a:lnTo>
                      <a:pt x="0" y="8"/>
                    </a:lnTo>
                    <a:lnTo>
                      <a:pt x="0" y="7"/>
                    </a:lnTo>
                    <a:lnTo>
                      <a:pt x="0" y="7"/>
                    </a:lnTo>
                    <a:lnTo>
                      <a:pt x="0" y="7"/>
                    </a:lnTo>
                    <a:lnTo>
                      <a:pt x="0" y="6"/>
                    </a:lnTo>
                    <a:lnTo>
                      <a:pt x="0" y="6"/>
                    </a:lnTo>
                    <a:lnTo>
                      <a:pt x="0" y="6"/>
                    </a:lnTo>
                    <a:lnTo>
                      <a:pt x="0" y="5"/>
                    </a:lnTo>
                    <a:lnTo>
                      <a:pt x="0" y="6"/>
                    </a:lnTo>
                    <a:lnTo>
                      <a:pt x="0" y="5"/>
                    </a:lnTo>
                    <a:lnTo>
                      <a:pt x="0" y="5"/>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6"/>
                    </a:lnTo>
                    <a:lnTo>
                      <a:pt x="0" y="6"/>
                    </a:lnTo>
                    <a:lnTo>
                      <a:pt x="0" y="6"/>
                    </a:lnTo>
                    <a:lnTo>
                      <a:pt x="0" y="6"/>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7"/>
                    </a:lnTo>
                    <a:lnTo>
                      <a:pt x="0" y="8"/>
                    </a:lnTo>
                    <a:lnTo>
                      <a:pt x="0" y="7"/>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4"/>
                    </a:lnTo>
                    <a:lnTo>
                      <a:pt x="0" y="5"/>
                    </a:lnTo>
                    <a:lnTo>
                      <a:pt x="0" y="4"/>
                    </a:lnTo>
                    <a:lnTo>
                      <a:pt x="0" y="4"/>
                    </a:lnTo>
                    <a:lnTo>
                      <a:pt x="0" y="4"/>
                    </a:lnTo>
                    <a:lnTo>
                      <a:pt x="0" y="5"/>
                    </a:lnTo>
                    <a:lnTo>
                      <a:pt x="0" y="4"/>
                    </a:lnTo>
                    <a:lnTo>
                      <a:pt x="0" y="5"/>
                    </a:lnTo>
                    <a:lnTo>
                      <a:pt x="0" y="4"/>
                    </a:lnTo>
                    <a:lnTo>
                      <a:pt x="0" y="5"/>
                    </a:lnTo>
                    <a:lnTo>
                      <a:pt x="0" y="6"/>
                    </a:lnTo>
                    <a:lnTo>
                      <a:pt x="0" y="5"/>
                    </a:lnTo>
                    <a:lnTo>
                      <a:pt x="0" y="6"/>
                    </a:lnTo>
                    <a:lnTo>
                      <a:pt x="0" y="6"/>
                    </a:lnTo>
                    <a:lnTo>
                      <a:pt x="0" y="6"/>
                    </a:lnTo>
                    <a:lnTo>
                      <a:pt x="0" y="5"/>
                    </a:lnTo>
                    <a:lnTo>
                      <a:pt x="1" y="6"/>
                    </a:lnTo>
                    <a:lnTo>
                      <a:pt x="1" y="5"/>
                    </a:lnTo>
                    <a:lnTo>
                      <a:pt x="1" y="4"/>
                    </a:lnTo>
                    <a:lnTo>
                      <a:pt x="1" y="5"/>
                    </a:lnTo>
                    <a:lnTo>
                      <a:pt x="1" y="4"/>
                    </a:lnTo>
                    <a:lnTo>
                      <a:pt x="1" y="4"/>
                    </a:lnTo>
                    <a:lnTo>
                      <a:pt x="1" y="3"/>
                    </a:lnTo>
                    <a:lnTo>
                      <a:pt x="1" y="3"/>
                    </a:lnTo>
                    <a:lnTo>
                      <a:pt x="1" y="4"/>
                    </a:lnTo>
                    <a:lnTo>
                      <a:pt x="1" y="3"/>
                    </a:lnTo>
                    <a:lnTo>
                      <a:pt x="1" y="4"/>
                    </a:lnTo>
                    <a:lnTo>
                      <a:pt x="1" y="4"/>
                    </a:lnTo>
                    <a:lnTo>
                      <a:pt x="1" y="4"/>
                    </a:lnTo>
                    <a:lnTo>
                      <a:pt x="1" y="4"/>
                    </a:lnTo>
                    <a:lnTo>
                      <a:pt x="1" y="4"/>
                    </a:lnTo>
                    <a:lnTo>
                      <a:pt x="1" y="5"/>
                    </a:lnTo>
                    <a:lnTo>
                      <a:pt x="1" y="4"/>
                    </a:lnTo>
                    <a:lnTo>
                      <a:pt x="1" y="4"/>
                    </a:lnTo>
                    <a:lnTo>
                      <a:pt x="1" y="4"/>
                    </a:lnTo>
                    <a:lnTo>
                      <a:pt x="1" y="4"/>
                    </a:lnTo>
                    <a:lnTo>
                      <a:pt x="1" y="5"/>
                    </a:lnTo>
                    <a:lnTo>
                      <a:pt x="1" y="4"/>
                    </a:lnTo>
                    <a:lnTo>
                      <a:pt x="1" y="5"/>
                    </a:lnTo>
                    <a:lnTo>
                      <a:pt x="1" y="5"/>
                    </a:lnTo>
                    <a:lnTo>
                      <a:pt x="1" y="6"/>
                    </a:lnTo>
                    <a:lnTo>
                      <a:pt x="1" y="5"/>
                    </a:lnTo>
                    <a:lnTo>
                      <a:pt x="1" y="5"/>
                    </a:lnTo>
                    <a:lnTo>
                      <a:pt x="1" y="6"/>
                    </a:lnTo>
                    <a:lnTo>
                      <a:pt x="1" y="5"/>
                    </a:lnTo>
                    <a:lnTo>
                      <a:pt x="1" y="6"/>
                    </a:lnTo>
                    <a:lnTo>
                      <a:pt x="1" y="5"/>
                    </a:lnTo>
                    <a:lnTo>
                      <a:pt x="1" y="5"/>
                    </a:lnTo>
                    <a:lnTo>
                      <a:pt x="1" y="6"/>
                    </a:lnTo>
                    <a:lnTo>
                      <a:pt x="1" y="6"/>
                    </a:lnTo>
                    <a:lnTo>
                      <a:pt x="1" y="7"/>
                    </a:lnTo>
                    <a:lnTo>
                      <a:pt x="1" y="6"/>
                    </a:lnTo>
                    <a:lnTo>
                      <a:pt x="1" y="7"/>
                    </a:lnTo>
                    <a:lnTo>
                      <a:pt x="1" y="7"/>
                    </a:lnTo>
                    <a:lnTo>
                      <a:pt x="1" y="6"/>
                    </a:lnTo>
                    <a:lnTo>
                      <a:pt x="1" y="7"/>
                    </a:lnTo>
                    <a:lnTo>
                      <a:pt x="1" y="7"/>
                    </a:lnTo>
                    <a:lnTo>
                      <a:pt x="1" y="7"/>
                    </a:lnTo>
                    <a:lnTo>
                      <a:pt x="1" y="8"/>
                    </a:lnTo>
                    <a:lnTo>
                      <a:pt x="1" y="9"/>
                    </a:lnTo>
                    <a:lnTo>
                      <a:pt x="1" y="8"/>
                    </a:lnTo>
                    <a:lnTo>
                      <a:pt x="1" y="9"/>
                    </a:lnTo>
                    <a:lnTo>
                      <a:pt x="1" y="8"/>
                    </a:lnTo>
                    <a:lnTo>
                      <a:pt x="1" y="8"/>
                    </a:lnTo>
                    <a:lnTo>
                      <a:pt x="1" y="9"/>
                    </a:lnTo>
                    <a:lnTo>
                      <a:pt x="1" y="9"/>
                    </a:lnTo>
                    <a:lnTo>
                      <a:pt x="1" y="9"/>
                    </a:lnTo>
                    <a:lnTo>
                      <a:pt x="1" y="9"/>
                    </a:lnTo>
                    <a:lnTo>
                      <a:pt x="1" y="8"/>
                    </a:lnTo>
                    <a:lnTo>
                      <a:pt x="1" y="8"/>
                    </a:lnTo>
                    <a:lnTo>
                      <a:pt x="1" y="8"/>
                    </a:lnTo>
                    <a:lnTo>
                      <a:pt x="1" y="9"/>
                    </a:lnTo>
                    <a:lnTo>
                      <a:pt x="1" y="8"/>
                    </a:lnTo>
                    <a:lnTo>
                      <a:pt x="1" y="7"/>
                    </a:lnTo>
                    <a:lnTo>
                      <a:pt x="1" y="8"/>
                    </a:lnTo>
                    <a:lnTo>
                      <a:pt x="1" y="7"/>
                    </a:lnTo>
                    <a:lnTo>
                      <a:pt x="1" y="7"/>
                    </a:lnTo>
                    <a:lnTo>
                      <a:pt x="1" y="6"/>
                    </a:lnTo>
                    <a:lnTo>
                      <a:pt x="1" y="6"/>
                    </a:lnTo>
                    <a:lnTo>
                      <a:pt x="1" y="5"/>
                    </a:lnTo>
                    <a:lnTo>
                      <a:pt x="1" y="4"/>
                    </a:lnTo>
                    <a:lnTo>
                      <a:pt x="1" y="5"/>
                    </a:lnTo>
                  </a:path>
                </a:pathLst>
              </a:custGeom>
              <a:noFill/>
              <a:ln w="0">
                <a:solidFill>
                  <a:srgbClr val="3366FF"/>
                </a:solidFill>
                <a:prstDash val="solid"/>
                <a:round/>
                <a:headEnd/>
                <a:tailEnd/>
              </a:ln>
            </p:spPr>
            <p:txBody>
              <a:bodyPr/>
              <a:lstStyle/>
              <a:p>
                <a:endParaRPr lang="en-GB"/>
              </a:p>
            </p:txBody>
          </p:sp>
          <p:sp>
            <p:nvSpPr>
              <p:cNvPr id="186108" name="Freeform 764"/>
              <p:cNvSpPr>
                <a:spLocks/>
              </p:cNvSpPr>
              <p:nvPr/>
            </p:nvSpPr>
            <p:spPr bwMode="auto">
              <a:xfrm>
                <a:off x="3246" y="3563"/>
                <a:ext cx="1" cy="84"/>
              </a:xfrm>
              <a:custGeom>
                <a:avLst/>
                <a:gdLst/>
                <a:ahLst/>
                <a:cxnLst>
                  <a:cxn ang="0">
                    <a:pos x="0" y="11"/>
                  </a:cxn>
                  <a:cxn ang="0">
                    <a:pos x="0" y="11"/>
                  </a:cxn>
                  <a:cxn ang="0">
                    <a:pos x="0" y="10"/>
                  </a:cxn>
                  <a:cxn ang="0">
                    <a:pos x="0" y="11"/>
                  </a:cxn>
                  <a:cxn ang="0">
                    <a:pos x="0" y="11"/>
                  </a:cxn>
                  <a:cxn ang="0">
                    <a:pos x="0" y="8"/>
                  </a:cxn>
                  <a:cxn ang="0">
                    <a:pos x="0" y="6"/>
                  </a:cxn>
                  <a:cxn ang="0">
                    <a:pos x="0" y="2"/>
                  </a:cxn>
                  <a:cxn ang="0">
                    <a:pos x="0" y="3"/>
                  </a:cxn>
                  <a:cxn ang="0">
                    <a:pos x="0" y="7"/>
                  </a:cxn>
                  <a:cxn ang="0">
                    <a:pos x="0" y="4"/>
                  </a:cxn>
                  <a:cxn ang="0">
                    <a:pos x="0" y="5"/>
                  </a:cxn>
                  <a:cxn ang="0">
                    <a:pos x="0" y="8"/>
                  </a:cxn>
                  <a:cxn ang="0">
                    <a:pos x="0" y="11"/>
                  </a:cxn>
                  <a:cxn ang="0">
                    <a:pos x="0" y="10"/>
                  </a:cxn>
                  <a:cxn ang="0">
                    <a:pos x="0" y="8"/>
                  </a:cxn>
                  <a:cxn ang="0">
                    <a:pos x="0" y="9"/>
                  </a:cxn>
                  <a:cxn ang="0">
                    <a:pos x="0" y="7"/>
                  </a:cxn>
                  <a:cxn ang="0">
                    <a:pos x="0" y="10"/>
                  </a:cxn>
                  <a:cxn ang="0">
                    <a:pos x="0" y="11"/>
                  </a:cxn>
                  <a:cxn ang="0">
                    <a:pos x="0" y="7"/>
                  </a:cxn>
                  <a:cxn ang="0">
                    <a:pos x="0" y="7"/>
                  </a:cxn>
                  <a:cxn ang="0">
                    <a:pos x="0" y="6"/>
                  </a:cxn>
                  <a:cxn ang="0">
                    <a:pos x="0" y="9"/>
                  </a:cxn>
                  <a:cxn ang="0">
                    <a:pos x="0" y="9"/>
                  </a:cxn>
                  <a:cxn ang="0">
                    <a:pos x="0" y="5"/>
                  </a:cxn>
                  <a:cxn ang="0">
                    <a:pos x="0" y="7"/>
                  </a:cxn>
                  <a:cxn ang="0">
                    <a:pos x="0" y="6"/>
                  </a:cxn>
                  <a:cxn ang="0">
                    <a:pos x="0" y="8"/>
                  </a:cxn>
                  <a:cxn ang="0">
                    <a:pos x="0" y="8"/>
                  </a:cxn>
                  <a:cxn ang="0">
                    <a:pos x="0" y="7"/>
                  </a:cxn>
                  <a:cxn ang="0">
                    <a:pos x="0" y="8"/>
                  </a:cxn>
                  <a:cxn ang="0">
                    <a:pos x="0" y="7"/>
                  </a:cxn>
                  <a:cxn ang="0">
                    <a:pos x="0" y="5"/>
                  </a:cxn>
                  <a:cxn ang="0">
                    <a:pos x="0" y="8"/>
                  </a:cxn>
                  <a:cxn ang="0">
                    <a:pos x="0" y="9"/>
                  </a:cxn>
                  <a:cxn ang="0">
                    <a:pos x="0" y="10"/>
                  </a:cxn>
                  <a:cxn ang="0">
                    <a:pos x="0" y="9"/>
                  </a:cxn>
                  <a:cxn ang="0">
                    <a:pos x="0" y="9"/>
                  </a:cxn>
                  <a:cxn ang="0">
                    <a:pos x="0" y="10"/>
                  </a:cxn>
                  <a:cxn ang="0">
                    <a:pos x="0" y="10"/>
                  </a:cxn>
                  <a:cxn ang="0">
                    <a:pos x="0" y="9"/>
                  </a:cxn>
                  <a:cxn ang="0">
                    <a:pos x="0" y="8"/>
                  </a:cxn>
                  <a:cxn ang="0">
                    <a:pos x="0" y="9"/>
                  </a:cxn>
                  <a:cxn ang="0">
                    <a:pos x="0" y="13"/>
                  </a:cxn>
                  <a:cxn ang="0">
                    <a:pos x="0" y="10"/>
                  </a:cxn>
                  <a:cxn ang="0">
                    <a:pos x="0" y="11"/>
                  </a:cxn>
                  <a:cxn ang="0">
                    <a:pos x="0" y="11"/>
                  </a:cxn>
                  <a:cxn ang="0">
                    <a:pos x="0" y="10"/>
                  </a:cxn>
                  <a:cxn ang="0">
                    <a:pos x="0" y="12"/>
                  </a:cxn>
                  <a:cxn ang="0">
                    <a:pos x="0" y="9"/>
                  </a:cxn>
                  <a:cxn ang="0">
                    <a:pos x="0" y="8"/>
                  </a:cxn>
                  <a:cxn ang="0">
                    <a:pos x="0" y="8"/>
                  </a:cxn>
                  <a:cxn ang="0">
                    <a:pos x="0" y="6"/>
                  </a:cxn>
                  <a:cxn ang="0">
                    <a:pos x="0" y="4"/>
                  </a:cxn>
                  <a:cxn ang="0">
                    <a:pos x="0" y="6"/>
                  </a:cxn>
                  <a:cxn ang="0">
                    <a:pos x="0" y="6"/>
                  </a:cxn>
                  <a:cxn ang="0">
                    <a:pos x="0" y="6"/>
                  </a:cxn>
                  <a:cxn ang="0">
                    <a:pos x="0" y="9"/>
                  </a:cxn>
                  <a:cxn ang="0">
                    <a:pos x="0" y="6"/>
                  </a:cxn>
                  <a:cxn ang="0">
                    <a:pos x="0" y="9"/>
                  </a:cxn>
                  <a:cxn ang="0">
                    <a:pos x="0" y="10"/>
                  </a:cxn>
                  <a:cxn ang="0">
                    <a:pos x="0" y="9"/>
                  </a:cxn>
                </a:cxnLst>
                <a:rect l="0" t="0" r="r" b="b"/>
                <a:pathLst>
                  <a:path h="14">
                    <a:moveTo>
                      <a:pt x="0" y="11"/>
                    </a:moveTo>
                    <a:lnTo>
                      <a:pt x="0" y="10"/>
                    </a:lnTo>
                    <a:lnTo>
                      <a:pt x="0" y="11"/>
                    </a:lnTo>
                    <a:lnTo>
                      <a:pt x="0" y="10"/>
                    </a:lnTo>
                    <a:lnTo>
                      <a:pt x="0" y="10"/>
                    </a:lnTo>
                    <a:lnTo>
                      <a:pt x="0" y="10"/>
                    </a:lnTo>
                    <a:lnTo>
                      <a:pt x="0" y="10"/>
                    </a:lnTo>
                    <a:lnTo>
                      <a:pt x="0" y="10"/>
                    </a:lnTo>
                    <a:lnTo>
                      <a:pt x="0" y="11"/>
                    </a:lnTo>
                    <a:lnTo>
                      <a:pt x="0" y="11"/>
                    </a:lnTo>
                    <a:lnTo>
                      <a:pt x="0" y="11"/>
                    </a:lnTo>
                    <a:lnTo>
                      <a:pt x="0" y="11"/>
                    </a:lnTo>
                    <a:lnTo>
                      <a:pt x="0" y="12"/>
                    </a:lnTo>
                    <a:lnTo>
                      <a:pt x="0" y="12"/>
                    </a:lnTo>
                    <a:lnTo>
                      <a:pt x="0" y="12"/>
                    </a:lnTo>
                    <a:lnTo>
                      <a:pt x="0" y="11"/>
                    </a:lnTo>
                    <a:lnTo>
                      <a:pt x="0" y="12"/>
                    </a:lnTo>
                    <a:lnTo>
                      <a:pt x="0" y="12"/>
                    </a:lnTo>
                    <a:lnTo>
                      <a:pt x="0" y="12"/>
                    </a:lnTo>
                    <a:lnTo>
                      <a:pt x="0" y="12"/>
                    </a:lnTo>
                    <a:lnTo>
                      <a:pt x="0" y="12"/>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0"/>
                    </a:lnTo>
                    <a:lnTo>
                      <a:pt x="0" y="11"/>
                    </a:lnTo>
                    <a:lnTo>
                      <a:pt x="0" y="10"/>
                    </a:lnTo>
                    <a:lnTo>
                      <a:pt x="0" y="11"/>
                    </a:lnTo>
                    <a:lnTo>
                      <a:pt x="0" y="11"/>
                    </a:lnTo>
                    <a:lnTo>
                      <a:pt x="0" y="11"/>
                    </a:lnTo>
                    <a:lnTo>
                      <a:pt x="0" y="11"/>
                    </a:lnTo>
                    <a:lnTo>
                      <a:pt x="0" y="11"/>
                    </a:lnTo>
                    <a:lnTo>
                      <a:pt x="0" y="11"/>
                    </a:lnTo>
                    <a:lnTo>
                      <a:pt x="0" y="10"/>
                    </a:lnTo>
                    <a:lnTo>
                      <a:pt x="0" y="10"/>
                    </a:lnTo>
                    <a:lnTo>
                      <a:pt x="0" y="10"/>
                    </a:lnTo>
                    <a:lnTo>
                      <a:pt x="0" y="10"/>
                    </a:lnTo>
                    <a:lnTo>
                      <a:pt x="0" y="10"/>
                    </a:lnTo>
                    <a:lnTo>
                      <a:pt x="0" y="11"/>
                    </a:lnTo>
                    <a:lnTo>
                      <a:pt x="0" y="10"/>
                    </a:lnTo>
                    <a:lnTo>
                      <a:pt x="0" y="10"/>
                    </a:lnTo>
                    <a:lnTo>
                      <a:pt x="0" y="11"/>
                    </a:lnTo>
                    <a:lnTo>
                      <a:pt x="0" y="10"/>
                    </a:lnTo>
                    <a:lnTo>
                      <a:pt x="0" y="11"/>
                    </a:lnTo>
                    <a:lnTo>
                      <a:pt x="0" y="10"/>
                    </a:lnTo>
                    <a:lnTo>
                      <a:pt x="0" y="10"/>
                    </a:lnTo>
                    <a:lnTo>
                      <a:pt x="0" y="10"/>
                    </a:lnTo>
                    <a:lnTo>
                      <a:pt x="0" y="10"/>
                    </a:lnTo>
                    <a:lnTo>
                      <a:pt x="0" y="9"/>
                    </a:lnTo>
                    <a:lnTo>
                      <a:pt x="0" y="9"/>
                    </a:lnTo>
                    <a:lnTo>
                      <a:pt x="0" y="9"/>
                    </a:lnTo>
                    <a:lnTo>
                      <a:pt x="0" y="8"/>
                    </a:lnTo>
                    <a:lnTo>
                      <a:pt x="0" y="8"/>
                    </a:lnTo>
                    <a:lnTo>
                      <a:pt x="0" y="7"/>
                    </a:lnTo>
                    <a:lnTo>
                      <a:pt x="0" y="8"/>
                    </a:lnTo>
                    <a:lnTo>
                      <a:pt x="0" y="8"/>
                    </a:lnTo>
                    <a:lnTo>
                      <a:pt x="0" y="7"/>
                    </a:lnTo>
                    <a:lnTo>
                      <a:pt x="0" y="7"/>
                    </a:lnTo>
                    <a:lnTo>
                      <a:pt x="0" y="7"/>
                    </a:lnTo>
                    <a:lnTo>
                      <a:pt x="0" y="7"/>
                    </a:lnTo>
                    <a:lnTo>
                      <a:pt x="0" y="6"/>
                    </a:lnTo>
                    <a:lnTo>
                      <a:pt x="0" y="7"/>
                    </a:lnTo>
                    <a:lnTo>
                      <a:pt x="0" y="6"/>
                    </a:lnTo>
                    <a:lnTo>
                      <a:pt x="0" y="6"/>
                    </a:lnTo>
                    <a:lnTo>
                      <a:pt x="0" y="6"/>
                    </a:lnTo>
                    <a:lnTo>
                      <a:pt x="0" y="6"/>
                    </a:lnTo>
                    <a:lnTo>
                      <a:pt x="0" y="5"/>
                    </a:lnTo>
                    <a:lnTo>
                      <a:pt x="0" y="5"/>
                    </a:lnTo>
                    <a:lnTo>
                      <a:pt x="0" y="4"/>
                    </a:lnTo>
                    <a:lnTo>
                      <a:pt x="0" y="4"/>
                    </a:lnTo>
                    <a:lnTo>
                      <a:pt x="0" y="4"/>
                    </a:lnTo>
                    <a:lnTo>
                      <a:pt x="0" y="3"/>
                    </a:lnTo>
                    <a:lnTo>
                      <a:pt x="0" y="3"/>
                    </a:lnTo>
                    <a:lnTo>
                      <a:pt x="0" y="2"/>
                    </a:lnTo>
                    <a:lnTo>
                      <a:pt x="0" y="2"/>
                    </a:lnTo>
                    <a:lnTo>
                      <a:pt x="0" y="2"/>
                    </a:lnTo>
                    <a:lnTo>
                      <a:pt x="0" y="2"/>
                    </a:lnTo>
                    <a:lnTo>
                      <a:pt x="0" y="1"/>
                    </a:lnTo>
                    <a:lnTo>
                      <a:pt x="0" y="0"/>
                    </a:lnTo>
                    <a:lnTo>
                      <a:pt x="0" y="0"/>
                    </a:lnTo>
                    <a:lnTo>
                      <a:pt x="0" y="1"/>
                    </a:lnTo>
                    <a:lnTo>
                      <a:pt x="0" y="1"/>
                    </a:lnTo>
                    <a:lnTo>
                      <a:pt x="0" y="2"/>
                    </a:lnTo>
                    <a:lnTo>
                      <a:pt x="0" y="2"/>
                    </a:lnTo>
                    <a:lnTo>
                      <a:pt x="0" y="2"/>
                    </a:lnTo>
                    <a:lnTo>
                      <a:pt x="0" y="3"/>
                    </a:lnTo>
                    <a:lnTo>
                      <a:pt x="0" y="4"/>
                    </a:lnTo>
                    <a:lnTo>
                      <a:pt x="0" y="5"/>
                    </a:lnTo>
                    <a:lnTo>
                      <a:pt x="0" y="5"/>
                    </a:lnTo>
                    <a:lnTo>
                      <a:pt x="0" y="5"/>
                    </a:lnTo>
                    <a:lnTo>
                      <a:pt x="0" y="5"/>
                    </a:lnTo>
                    <a:lnTo>
                      <a:pt x="0" y="5"/>
                    </a:lnTo>
                    <a:lnTo>
                      <a:pt x="0" y="6"/>
                    </a:lnTo>
                    <a:lnTo>
                      <a:pt x="0" y="6"/>
                    </a:lnTo>
                    <a:lnTo>
                      <a:pt x="0" y="6"/>
                    </a:lnTo>
                    <a:lnTo>
                      <a:pt x="0" y="6"/>
                    </a:lnTo>
                    <a:lnTo>
                      <a:pt x="0" y="7"/>
                    </a:lnTo>
                    <a:lnTo>
                      <a:pt x="0" y="6"/>
                    </a:lnTo>
                    <a:lnTo>
                      <a:pt x="0" y="7"/>
                    </a:lnTo>
                    <a:lnTo>
                      <a:pt x="0" y="7"/>
                    </a:lnTo>
                    <a:lnTo>
                      <a:pt x="0" y="7"/>
                    </a:lnTo>
                    <a:lnTo>
                      <a:pt x="0" y="6"/>
                    </a:lnTo>
                    <a:lnTo>
                      <a:pt x="0" y="5"/>
                    </a:lnTo>
                    <a:lnTo>
                      <a:pt x="0" y="6"/>
                    </a:lnTo>
                    <a:lnTo>
                      <a:pt x="0" y="5"/>
                    </a:lnTo>
                    <a:lnTo>
                      <a:pt x="0" y="6"/>
                    </a:lnTo>
                    <a:lnTo>
                      <a:pt x="0" y="5"/>
                    </a:lnTo>
                    <a:lnTo>
                      <a:pt x="0" y="4"/>
                    </a:lnTo>
                    <a:lnTo>
                      <a:pt x="0" y="4"/>
                    </a:lnTo>
                    <a:lnTo>
                      <a:pt x="0" y="5"/>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7"/>
                    </a:lnTo>
                    <a:lnTo>
                      <a:pt x="0" y="7"/>
                    </a:lnTo>
                    <a:lnTo>
                      <a:pt x="0" y="6"/>
                    </a:lnTo>
                    <a:lnTo>
                      <a:pt x="0" y="6"/>
                    </a:lnTo>
                    <a:lnTo>
                      <a:pt x="0" y="7"/>
                    </a:lnTo>
                    <a:lnTo>
                      <a:pt x="0" y="7"/>
                    </a:lnTo>
                    <a:lnTo>
                      <a:pt x="0" y="8"/>
                    </a:lnTo>
                    <a:lnTo>
                      <a:pt x="0" y="8"/>
                    </a:lnTo>
                    <a:lnTo>
                      <a:pt x="0" y="9"/>
                    </a:lnTo>
                    <a:lnTo>
                      <a:pt x="0" y="8"/>
                    </a:lnTo>
                    <a:lnTo>
                      <a:pt x="0" y="9"/>
                    </a:lnTo>
                    <a:lnTo>
                      <a:pt x="0" y="10"/>
                    </a:lnTo>
                    <a:lnTo>
                      <a:pt x="0" y="9"/>
                    </a:lnTo>
                    <a:lnTo>
                      <a:pt x="0" y="10"/>
                    </a:lnTo>
                    <a:lnTo>
                      <a:pt x="0" y="10"/>
                    </a:lnTo>
                    <a:lnTo>
                      <a:pt x="0" y="10"/>
                    </a:lnTo>
                    <a:lnTo>
                      <a:pt x="0" y="10"/>
                    </a:lnTo>
                    <a:lnTo>
                      <a:pt x="0" y="11"/>
                    </a:lnTo>
                    <a:lnTo>
                      <a:pt x="0" y="11"/>
                    </a:lnTo>
                    <a:lnTo>
                      <a:pt x="0" y="11"/>
                    </a:lnTo>
                    <a:lnTo>
                      <a:pt x="0" y="11"/>
                    </a:lnTo>
                    <a:lnTo>
                      <a:pt x="0" y="11"/>
                    </a:lnTo>
                    <a:lnTo>
                      <a:pt x="0" y="11"/>
                    </a:lnTo>
                    <a:lnTo>
                      <a:pt x="0" y="10"/>
                    </a:lnTo>
                    <a:lnTo>
                      <a:pt x="0" y="11"/>
                    </a:lnTo>
                    <a:lnTo>
                      <a:pt x="0" y="10"/>
                    </a:lnTo>
                    <a:lnTo>
                      <a:pt x="0" y="10"/>
                    </a:lnTo>
                    <a:lnTo>
                      <a:pt x="0" y="10"/>
                    </a:lnTo>
                    <a:lnTo>
                      <a:pt x="0" y="9"/>
                    </a:lnTo>
                    <a:lnTo>
                      <a:pt x="0" y="10"/>
                    </a:lnTo>
                    <a:lnTo>
                      <a:pt x="0" y="10"/>
                    </a:lnTo>
                    <a:lnTo>
                      <a:pt x="0" y="10"/>
                    </a:lnTo>
                    <a:lnTo>
                      <a:pt x="0" y="9"/>
                    </a:lnTo>
                    <a:lnTo>
                      <a:pt x="0" y="9"/>
                    </a:lnTo>
                    <a:lnTo>
                      <a:pt x="0" y="9"/>
                    </a:lnTo>
                    <a:lnTo>
                      <a:pt x="0" y="10"/>
                    </a:lnTo>
                    <a:lnTo>
                      <a:pt x="0" y="9"/>
                    </a:lnTo>
                    <a:lnTo>
                      <a:pt x="0" y="9"/>
                    </a:lnTo>
                    <a:lnTo>
                      <a:pt x="0" y="8"/>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7"/>
                    </a:lnTo>
                    <a:lnTo>
                      <a:pt x="0" y="7"/>
                    </a:lnTo>
                    <a:lnTo>
                      <a:pt x="0" y="6"/>
                    </a:lnTo>
                    <a:lnTo>
                      <a:pt x="0" y="7"/>
                    </a:lnTo>
                    <a:lnTo>
                      <a:pt x="0" y="7"/>
                    </a:lnTo>
                    <a:lnTo>
                      <a:pt x="0" y="7"/>
                    </a:lnTo>
                    <a:lnTo>
                      <a:pt x="0" y="7"/>
                    </a:lnTo>
                    <a:lnTo>
                      <a:pt x="0" y="7"/>
                    </a:lnTo>
                    <a:lnTo>
                      <a:pt x="0" y="7"/>
                    </a:lnTo>
                    <a:lnTo>
                      <a:pt x="0" y="7"/>
                    </a:lnTo>
                    <a:lnTo>
                      <a:pt x="0" y="8"/>
                    </a:lnTo>
                    <a:lnTo>
                      <a:pt x="0" y="7"/>
                    </a:lnTo>
                    <a:lnTo>
                      <a:pt x="0" y="8"/>
                    </a:lnTo>
                    <a:lnTo>
                      <a:pt x="0" y="9"/>
                    </a:lnTo>
                    <a:lnTo>
                      <a:pt x="0" y="9"/>
                    </a:lnTo>
                    <a:lnTo>
                      <a:pt x="0" y="9"/>
                    </a:lnTo>
                    <a:lnTo>
                      <a:pt x="0" y="10"/>
                    </a:lnTo>
                    <a:lnTo>
                      <a:pt x="0" y="10"/>
                    </a:lnTo>
                    <a:lnTo>
                      <a:pt x="0" y="10"/>
                    </a:lnTo>
                    <a:lnTo>
                      <a:pt x="0" y="11"/>
                    </a:lnTo>
                    <a:lnTo>
                      <a:pt x="0" y="10"/>
                    </a:lnTo>
                    <a:lnTo>
                      <a:pt x="0" y="10"/>
                    </a:lnTo>
                    <a:lnTo>
                      <a:pt x="0" y="10"/>
                    </a:lnTo>
                    <a:lnTo>
                      <a:pt x="0" y="11"/>
                    </a:lnTo>
                    <a:lnTo>
                      <a:pt x="0" y="11"/>
                    </a:lnTo>
                    <a:lnTo>
                      <a:pt x="0" y="10"/>
                    </a:lnTo>
                    <a:lnTo>
                      <a:pt x="0" y="11"/>
                    </a:lnTo>
                    <a:lnTo>
                      <a:pt x="0" y="10"/>
                    </a:lnTo>
                    <a:lnTo>
                      <a:pt x="0" y="11"/>
                    </a:lnTo>
                    <a:lnTo>
                      <a:pt x="0" y="10"/>
                    </a:lnTo>
                    <a:lnTo>
                      <a:pt x="0" y="10"/>
                    </a:lnTo>
                    <a:lnTo>
                      <a:pt x="0" y="9"/>
                    </a:lnTo>
                    <a:lnTo>
                      <a:pt x="0" y="9"/>
                    </a:lnTo>
                    <a:lnTo>
                      <a:pt x="0" y="8"/>
                    </a:lnTo>
                    <a:lnTo>
                      <a:pt x="0" y="8"/>
                    </a:lnTo>
                    <a:lnTo>
                      <a:pt x="0" y="7"/>
                    </a:lnTo>
                    <a:lnTo>
                      <a:pt x="0" y="7"/>
                    </a:lnTo>
                    <a:lnTo>
                      <a:pt x="0" y="6"/>
                    </a:lnTo>
                    <a:lnTo>
                      <a:pt x="0" y="6"/>
                    </a:lnTo>
                    <a:lnTo>
                      <a:pt x="0" y="7"/>
                    </a:lnTo>
                    <a:lnTo>
                      <a:pt x="0" y="6"/>
                    </a:lnTo>
                    <a:lnTo>
                      <a:pt x="0" y="6"/>
                    </a:lnTo>
                    <a:lnTo>
                      <a:pt x="0" y="7"/>
                    </a:lnTo>
                    <a:lnTo>
                      <a:pt x="0" y="7"/>
                    </a:lnTo>
                    <a:lnTo>
                      <a:pt x="0" y="7"/>
                    </a:lnTo>
                    <a:lnTo>
                      <a:pt x="0" y="7"/>
                    </a:lnTo>
                    <a:lnTo>
                      <a:pt x="0" y="7"/>
                    </a:lnTo>
                    <a:lnTo>
                      <a:pt x="0" y="7"/>
                    </a:lnTo>
                    <a:lnTo>
                      <a:pt x="0" y="6"/>
                    </a:lnTo>
                    <a:lnTo>
                      <a:pt x="0" y="7"/>
                    </a:lnTo>
                    <a:lnTo>
                      <a:pt x="0" y="7"/>
                    </a:lnTo>
                    <a:lnTo>
                      <a:pt x="0" y="7"/>
                    </a:lnTo>
                    <a:lnTo>
                      <a:pt x="0" y="6"/>
                    </a:lnTo>
                    <a:lnTo>
                      <a:pt x="0" y="6"/>
                    </a:lnTo>
                    <a:lnTo>
                      <a:pt x="0" y="7"/>
                    </a:lnTo>
                    <a:lnTo>
                      <a:pt x="0" y="6"/>
                    </a:lnTo>
                    <a:lnTo>
                      <a:pt x="0" y="6"/>
                    </a:lnTo>
                    <a:lnTo>
                      <a:pt x="0" y="6"/>
                    </a:lnTo>
                    <a:lnTo>
                      <a:pt x="0" y="7"/>
                    </a:lnTo>
                    <a:lnTo>
                      <a:pt x="0" y="7"/>
                    </a:lnTo>
                    <a:lnTo>
                      <a:pt x="0" y="6"/>
                    </a:lnTo>
                    <a:lnTo>
                      <a:pt x="0" y="6"/>
                    </a:lnTo>
                    <a:lnTo>
                      <a:pt x="0" y="7"/>
                    </a:lnTo>
                    <a:lnTo>
                      <a:pt x="0" y="6"/>
                    </a:lnTo>
                    <a:lnTo>
                      <a:pt x="0" y="7"/>
                    </a:lnTo>
                    <a:lnTo>
                      <a:pt x="0" y="7"/>
                    </a:lnTo>
                    <a:lnTo>
                      <a:pt x="0" y="8"/>
                    </a:lnTo>
                    <a:lnTo>
                      <a:pt x="0" y="8"/>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10"/>
                    </a:lnTo>
                    <a:lnTo>
                      <a:pt x="0" y="9"/>
                    </a:lnTo>
                    <a:lnTo>
                      <a:pt x="0" y="9"/>
                    </a:lnTo>
                    <a:lnTo>
                      <a:pt x="0" y="9"/>
                    </a:lnTo>
                    <a:lnTo>
                      <a:pt x="0" y="9"/>
                    </a:lnTo>
                    <a:lnTo>
                      <a:pt x="0" y="8"/>
                    </a:lnTo>
                    <a:lnTo>
                      <a:pt x="0" y="7"/>
                    </a:lnTo>
                    <a:lnTo>
                      <a:pt x="0" y="6"/>
                    </a:lnTo>
                    <a:lnTo>
                      <a:pt x="0" y="5"/>
                    </a:lnTo>
                    <a:lnTo>
                      <a:pt x="0" y="5"/>
                    </a:lnTo>
                    <a:lnTo>
                      <a:pt x="0" y="6"/>
                    </a:lnTo>
                    <a:lnTo>
                      <a:pt x="0" y="5"/>
                    </a:lnTo>
                    <a:lnTo>
                      <a:pt x="0" y="6"/>
                    </a:lnTo>
                    <a:lnTo>
                      <a:pt x="0" y="5"/>
                    </a:lnTo>
                    <a:lnTo>
                      <a:pt x="0" y="5"/>
                    </a:lnTo>
                    <a:lnTo>
                      <a:pt x="0" y="6"/>
                    </a:lnTo>
                    <a:lnTo>
                      <a:pt x="0" y="6"/>
                    </a:lnTo>
                    <a:lnTo>
                      <a:pt x="0" y="6"/>
                    </a:lnTo>
                    <a:lnTo>
                      <a:pt x="0" y="7"/>
                    </a:lnTo>
                    <a:lnTo>
                      <a:pt x="0" y="7"/>
                    </a:lnTo>
                    <a:lnTo>
                      <a:pt x="0" y="7"/>
                    </a:lnTo>
                    <a:lnTo>
                      <a:pt x="0" y="8"/>
                    </a:lnTo>
                    <a:lnTo>
                      <a:pt x="0" y="8"/>
                    </a:lnTo>
                    <a:lnTo>
                      <a:pt x="0" y="8"/>
                    </a:lnTo>
                    <a:lnTo>
                      <a:pt x="0" y="9"/>
                    </a:lnTo>
                    <a:lnTo>
                      <a:pt x="0" y="8"/>
                    </a:lnTo>
                    <a:lnTo>
                      <a:pt x="0" y="8"/>
                    </a:lnTo>
                    <a:lnTo>
                      <a:pt x="0" y="7"/>
                    </a:lnTo>
                    <a:lnTo>
                      <a:pt x="0" y="7"/>
                    </a:lnTo>
                    <a:lnTo>
                      <a:pt x="0" y="7"/>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9"/>
                    </a:lnTo>
                    <a:lnTo>
                      <a:pt x="0" y="8"/>
                    </a:lnTo>
                    <a:lnTo>
                      <a:pt x="0" y="8"/>
                    </a:lnTo>
                    <a:lnTo>
                      <a:pt x="0" y="7"/>
                    </a:lnTo>
                    <a:lnTo>
                      <a:pt x="0" y="8"/>
                    </a:lnTo>
                    <a:lnTo>
                      <a:pt x="0" y="7"/>
                    </a:lnTo>
                    <a:lnTo>
                      <a:pt x="0" y="9"/>
                    </a:lnTo>
                    <a:lnTo>
                      <a:pt x="0" y="8"/>
                    </a:lnTo>
                    <a:lnTo>
                      <a:pt x="0" y="8"/>
                    </a:lnTo>
                    <a:lnTo>
                      <a:pt x="0" y="8"/>
                    </a:lnTo>
                    <a:lnTo>
                      <a:pt x="0" y="8"/>
                    </a:lnTo>
                    <a:lnTo>
                      <a:pt x="0" y="7"/>
                    </a:lnTo>
                    <a:lnTo>
                      <a:pt x="0" y="7"/>
                    </a:lnTo>
                    <a:lnTo>
                      <a:pt x="0" y="7"/>
                    </a:lnTo>
                    <a:lnTo>
                      <a:pt x="0" y="7"/>
                    </a:lnTo>
                    <a:lnTo>
                      <a:pt x="0" y="7"/>
                    </a:lnTo>
                    <a:lnTo>
                      <a:pt x="0" y="6"/>
                    </a:lnTo>
                    <a:lnTo>
                      <a:pt x="0" y="7"/>
                    </a:lnTo>
                    <a:lnTo>
                      <a:pt x="0" y="7"/>
                    </a:lnTo>
                    <a:lnTo>
                      <a:pt x="0" y="7"/>
                    </a:lnTo>
                    <a:lnTo>
                      <a:pt x="0" y="7"/>
                    </a:lnTo>
                    <a:lnTo>
                      <a:pt x="0" y="7"/>
                    </a:lnTo>
                    <a:lnTo>
                      <a:pt x="0" y="8"/>
                    </a:lnTo>
                    <a:lnTo>
                      <a:pt x="0" y="7"/>
                    </a:lnTo>
                    <a:lnTo>
                      <a:pt x="0" y="8"/>
                    </a:lnTo>
                    <a:lnTo>
                      <a:pt x="0" y="8"/>
                    </a:lnTo>
                    <a:lnTo>
                      <a:pt x="0" y="8"/>
                    </a:lnTo>
                    <a:lnTo>
                      <a:pt x="0" y="9"/>
                    </a:lnTo>
                    <a:lnTo>
                      <a:pt x="0" y="8"/>
                    </a:lnTo>
                    <a:lnTo>
                      <a:pt x="0" y="7"/>
                    </a:lnTo>
                    <a:lnTo>
                      <a:pt x="0" y="8"/>
                    </a:lnTo>
                    <a:lnTo>
                      <a:pt x="0" y="7"/>
                    </a:lnTo>
                    <a:lnTo>
                      <a:pt x="0" y="8"/>
                    </a:lnTo>
                    <a:lnTo>
                      <a:pt x="0" y="7"/>
                    </a:lnTo>
                    <a:lnTo>
                      <a:pt x="0" y="7"/>
                    </a:lnTo>
                    <a:lnTo>
                      <a:pt x="0" y="7"/>
                    </a:lnTo>
                    <a:lnTo>
                      <a:pt x="0" y="8"/>
                    </a:lnTo>
                    <a:lnTo>
                      <a:pt x="0" y="8"/>
                    </a:lnTo>
                    <a:lnTo>
                      <a:pt x="0" y="9"/>
                    </a:lnTo>
                    <a:lnTo>
                      <a:pt x="0" y="8"/>
                    </a:lnTo>
                    <a:lnTo>
                      <a:pt x="0" y="9"/>
                    </a:lnTo>
                    <a:lnTo>
                      <a:pt x="0" y="8"/>
                    </a:lnTo>
                    <a:lnTo>
                      <a:pt x="0" y="8"/>
                    </a:lnTo>
                    <a:lnTo>
                      <a:pt x="0" y="7"/>
                    </a:lnTo>
                    <a:lnTo>
                      <a:pt x="0" y="7"/>
                    </a:lnTo>
                    <a:lnTo>
                      <a:pt x="0" y="7"/>
                    </a:lnTo>
                    <a:lnTo>
                      <a:pt x="0" y="8"/>
                    </a:lnTo>
                    <a:lnTo>
                      <a:pt x="0" y="8"/>
                    </a:lnTo>
                    <a:lnTo>
                      <a:pt x="0" y="7"/>
                    </a:lnTo>
                    <a:lnTo>
                      <a:pt x="0" y="7"/>
                    </a:lnTo>
                    <a:lnTo>
                      <a:pt x="0" y="6"/>
                    </a:lnTo>
                    <a:lnTo>
                      <a:pt x="0" y="6"/>
                    </a:lnTo>
                    <a:lnTo>
                      <a:pt x="0" y="6"/>
                    </a:lnTo>
                    <a:lnTo>
                      <a:pt x="0" y="5"/>
                    </a:lnTo>
                    <a:lnTo>
                      <a:pt x="0" y="5"/>
                    </a:lnTo>
                    <a:lnTo>
                      <a:pt x="0" y="6"/>
                    </a:lnTo>
                    <a:lnTo>
                      <a:pt x="0" y="6"/>
                    </a:lnTo>
                    <a:lnTo>
                      <a:pt x="0" y="7"/>
                    </a:lnTo>
                    <a:lnTo>
                      <a:pt x="0" y="7"/>
                    </a:lnTo>
                    <a:lnTo>
                      <a:pt x="0" y="7"/>
                    </a:lnTo>
                    <a:lnTo>
                      <a:pt x="0" y="7"/>
                    </a:lnTo>
                    <a:lnTo>
                      <a:pt x="0" y="8"/>
                    </a:lnTo>
                    <a:lnTo>
                      <a:pt x="0" y="8"/>
                    </a:lnTo>
                    <a:lnTo>
                      <a:pt x="0" y="8"/>
                    </a:lnTo>
                    <a:lnTo>
                      <a:pt x="0" y="7"/>
                    </a:lnTo>
                    <a:lnTo>
                      <a:pt x="0" y="8"/>
                    </a:lnTo>
                    <a:lnTo>
                      <a:pt x="0" y="8"/>
                    </a:lnTo>
                    <a:lnTo>
                      <a:pt x="0" y="8"/>
                    </a:lnTo>
                    <a:lnTo>
                      <a:pt x="0" y="7"/>
                    </a:lnTo>
                    <a:lnTo>
                      <a:pt x="0" y="8"/>
                    </a:lnTo>
                    <a:lnTo>
                      <a:pt x="0" y="8"/>
                    </a:lnTo>
                    <a:lnTo>
                      <a:pt x="0" y="8"/>
                    </a:lnTo>
                    <a:lnTo>
                      <a:pt x="0" y="9"/>
                    </a:lnTo>
                    <a:lnTo>
                      <a:pt x="0" y="9"/>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0"/>
                    </a:lnTo>
                    <a:lnTo>
                      <a:pt x="0" y="10"/>
                    </a:lnTo>
                    <a:lnTo>
                      <a:pt x="0" y="11"/>
                    </a:lnTo>
                    <a:lnTo>
                      <a:pt x="0" y="11"/>
                    </a:lnTo>
                    <a:lnTo>
                      <a:pt x="0" y="10"/>
                    </a:lnTo>
                    <a:lnTo>
                      <a:pt x="0" y="10"/>
                    </a:lnTo>
                    <a:lnTo>
                      <a:pt x="0" y="10"/>
                    </a:lnTo>
                    <a:lnTo>
                      <a:pt x="0" y="10"/>
                    </a:lnTo>
                    <a:lnTo>
                      <a:pt x="0" y="9"/>
                    </a:lnTo>
                    <a:lnTo>
                      <a:pt x="0" y="9"/>
                    </a:lnTo>
                    <a:lnTo>
                      <a:pt x="0" y="9"/>
                    </a:lnTo>
                    <a:lnTo>
                      <a:pt x="0" y="9"/>
                    </a:lnTo>
                    <a:lnTo>
                      <a:pt x="0" y="9"/>
                    </a:lnTo>
                    <a:lnTo>
                      <a:pt x="0" y="8"/>
                    </a:lnTo>
                    <a:lnTo>
                      <a:pt x="0" y="9"/>
                    </a:lnTo>
                    <a:lnTo>
                      <a:pt x="0" y="8"/>
                    </a:lnTo>
                    <a:lnTo>
                      <a:pt x="0" y="8"/>
                    </a:lnTo>
                    <a:lnTo>
                      <a:pt x="0" y="9"/>
                    </a:lnTo>
                    <a:lnTo>
                      <a:pt x="0" y="9"/>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10"/>
                    </a:lnTo>
                    <a:lnTo>
                      <a:pt x="0" y="9"/>
                    </a:lnTo>
                    <a:lnTo>
                      <a:pt x="0" y="9"/>
                    </a:lnTo>
                    <a:lnTo>
                      <a:pt x="0" y="9"/>
                    </a:lnTo>
                    <a:lnTo>
                      <a:pt x="0" y="10"/>
                    </a:lnTo>
                    <a:lnTo>
                      <a:pt x="0" y="10"/>
                    </a:lnTo>
                    <a:lnTo>
                      <a:pt x="0" y="9"/>
                    </a:lnTo>
                    <a:lnTo>
                      <a:pt x="0" y="10"/>
                    </a:lnTo>
                    <a:lnTo>
                      <a:pt x="0" y="11"/>
                    </a:lnTo>
                    <a:lnTo>
                      <a:pt x="0" y="12"/>
                    </a:lnTo>
                    <a:lnTo>
                      <a:pt x="0" y="11"/>
                    </a:lnTo>
                    <a:lnTo>
                      <a:pt x="0" y="12"/>
                    </a:lnTo>
                    <a:lnTo>
                      <a:pt x="0" y="13"/>
                    </a:lnTo>
                    <a:lnTo>
                      <a:pt x="0" y="13"/>
                    </a:lnTo>
                    <a:lnTo>
                      <a:pt x="0" y="13"/>
                    </a:lnTo>
                    <a:lnTo>
                      <a:pt x="0" y="13"/>
                    </a:lnTo>
                    <a:lnTo>
                      <a:pt x="0" y="13"/>
                    </a:lnTo>
                    <a:lnTo>
                      <a:pt x="0" y="13"/>
                    </a:lnTo>
                    <a:lnTo>
                      <a:pt x="0" y="14"/>
                    </a:lnTo>
                    <a:lnTo>
                      <a:pt x="0" y="13"/>
                    </a:lnTo>
                    <a:lnTo>
                      <a:pt x="0" y="14"/>
                    </a:lnTo>
                    <a:lnTo>
                      <a:pt x="0" y="13"/>
                    </a:lnTo>
                    <a:lnTo>
                      <a:pt x="0" y="12"/>
                    </a:lnTo>
                    <a:lnTo>
                      <a:pt x="0" y="12"/>
                    </a:lnTo>
                    <a:lnTo>
                      <a:pt x="0" y="12"/>
                    </a:lnTo>
                    <a:lnTo>
                      <a:pt x="0" y="11"/>
                    </a:lnTo>
                    <a:lnTo>
                      <a:pt x="0" y="11"/>
                    </a:lnTo>
                    <a:lnTo>
                      <a:pt x="0" y="11"/>
                    </a:lnTo>
                    <a:lnTo>
                      <a:pt x="0" y="10"/>
                    </a:lnTo>
                    <a:lnTo>
                      <a:pt x="0" y="11"/>
                    </a:lnTo>
                    <a:lnTo>
                      <a:pt x="0" y="11"/>
                    </a:lnTo>
                    <a:lnTo>
                      <a:pt x="0" y="12"/>
                    </a:lnTo>
                    <a:lnTo>
                      <a:pt x="0" y="11"/>
                    </a:lnTo>
                    <a:lnTo>
                      <a:pt x="0" y="11"/>
                    </a:lnTo>
                    <a:lnTo>
                      <a:pt x="0" y="10"/>
                    </a:lnTo>
                    <a:lnTo>
                      <a:pt x="0" y="11"/>
                    </a:lnTo>
                    <a:lnTo>
                      <a:pt x="0" y="11"/>
                    </a:lnTo>
                    <a:lnTo>
                      <a:pt x="0" y="11"/>
                    </a:lnTo>
                    <a:lnTo>
                      <a:pt x="0" y="11"/>
                    </a:lnTo>
                    <a:lnTo>
                      <a:pt x="0" y="11"/>
                    </a:lnTo>
                    <a:lnTo>
                      <a:pt x="0" y="12"/>
                    </a:lnTo>
                    <a:lnTo>
                      <a:pt x="0" y="12"/>
                    </a:lnTo>
                    <a:lnTo>
                      <a:pt x="0" y="12"/>
                    </a:lnTo>
                    <a:lnTo>
                      <a:pt x="0" y="11"/>
                    </a:lnTo>
                    <a:lnTo>
                      <a:pt x="0" y="12"/>
                    </a:lnTo>
                    <a:lnTo>
                      <a:pt x="0" y="11"/>
                    </a:lnTo>
                    <a:lnTo>
                      <a:pt x="0" y="12"/>
                    </a:lnTo>
                    <a:lnTo>
                      <a:pt x="0" y="12"/>
                    </a:lnTo>
                    <a:lnTo>
                      <a:pt x="0" y="12"/>
                    </a:lnTo>
                    <a:lnTo>
                      <a:pt x="0" y="11"/>
                    </a:lnTo>
                    <a:lnTo>
                      <a:pt x="0" y="11"/>
                    </a:lnTo>
                    <a:lnTo>
                      <a:pt x="0" y="10"/>
                    </a:lnTo>
                    <a:lnTo>
                      <a:pt x="0" y="10"/>
                    </a:lnTo>
                    <a:lnTo>
                      <a:pt x="0" y="10"/>
                    </a:lnTo>
                    <a:lnTo>
                      <a:pt x="0" y="10"/>
                    </a:lnTo>
                    <a:lnTo>
                      <a:pt x="0" y="11"/>
                    </a:lnTo>
                    <a:lnTo>
                      <a:pt x="0" y="10"/>
                    </a:lnTo>
                    <a:lnTo>
                      <a:pt x="0" y="10"/>
                    </a:lnTo>
                    <a:lnTo>
                      <a:pt x="0" y="10"/>
                    </a:lnTo>
                    <a:lnTo>
                      <a:pt x="0" y="9"/>
                    </a:lnTo>
                    <a:lnTo>
                      <a:pt x="0" y="10"/>
                    </a:lnTo>
                    <a:lnTo>
                      <a:pt x="0" y="10"/>
                    </a:lnTo>
                    <a:lnTo>
                      <a:pt x="0" y="10"/>
                    </a:lnTo>
                    <a:lnTo>
                      <a:pt x="0" y="10"/>
                    </a:lnTo>
                    <a:lnTo>
                      <a:pt x="0" y="10"/>
                    </a:lnTo>
                    <a:lnTo>
                      <a:pt x="0" y="10"/>
                    </a:lnTo>
                    <a:lnTo>
                      <a:pt x="0" y="10"/>
                    </a:lnTo>
                    <a:lnTo>
                      <a:pt x="0" y="11"/>
                    </a:lnTo>
                    <a:lnTo>
                      <a:pt x="0" y="11"/>
                    </a:lnTo>
                    <a:lnTo>
                      <a:pt x="0" y="10"/>
                    </a:lnTo>
                    <a:lnTo>
                      <a:pt x="0" y="11"/>
                    </a:lnTo>
                    <a:lnTo>
                      <a:pt x="0" y="12"/>
                    </a:lnTo>
                    <a:lnTo>
                      <a:pt x="0" y="12"/>
                    </a:lnTo>
                    <a:lnTo>
                      <a:pt x="0" y="12"/>
                    </a:lnTo>
                    <a:lnTo>
                      <a:pt x="0" y="12"/>
                    </a:lnTo>
                    <a:lnTo>
                      <a:pt x="0" y="12"/>
                    </a:lnTo>
                    <a:lnTo>
                      <a:pt x="0" y="12"/>
                    </a:lnTo>
                    <a:lnTo>
                      <a:pt x="0" y="12"/>
                    </a:lnTo>
                    <a:lnTo>
                      <a:pt x="0" y="12"/>
                    </a:lnTo>
                    <a:lnTo>
                      <a:pt x="0" y="12"/>
                    </a:lnTo>
                    <a:lnTo>
                      <a:pt x="0" y="11"/>
                    </a:lnTo>
                    <a:lnTo>
                      <a:pt x="0" y="10"/>
                    </a:lnTo>
                    <a:lnTo>
                      <a:pt x="0" y="10"/>
                    </a:lnTo>
                    <a:lnTo>
                      <a:pt x="0" y="9"/>
                    </a:lnTo>
                    <a:lnTo>
                      <a:pt x="0" y="9"/>
                    </a:lnTo>
                    <a:lnTo>
                      <a:pt x="0" y="9"/>
                    </a:lnTo>
                    <a:lnTo>
                      <a:pt x="0" y="8"/>
                    </a:lnTo>
                    <a:lnTo>
                      <a:pt x="0" y="9"/>
                    </a:lnTo>
                    <a:lnTo>
                      <a:pt x="0" y="8"/>
                    </a:lnTo>
                    <a:lnTo>
                      <a:pt x="0" y="7"/>
                    </a:lnTo>
                    <a:lnTo>
                      <a:pt x="0" y="7"/>
                    </a:lnTo>
                    <a:lnTo>
                      <a:pt x="0" y="8"/>
                    </a:lnTo>
                    <a:lnTo>
                      <a:pt x="0" y="7"/>
                    </a:lnTo>
                    <a:lnTo>
                      <a:pt x="0" y="7"/>
                    </a:lnTo>
                    <a:lnTo>
                      <a:pt x="0" y="8"/>
                    </a:lnTo>
                    <a:lnTo>
                      <a:pt x="0" y="7"/>
                    </a:lnTo>
                    <a:lnTo>
                      <a:pt x="0" y="8"/>
                    </a:lnTo>
                    <a:lnTo>
                      <a:pt x="0" y="9"/>
                    </a:lnTo>
                    <a:lnTo>
                      <a:pt x="0" y="8"/>
                    </a:lnTo>
                    <a:lnTo>
                      <a:pt x="0" y="8"/>
                    </a:lnTo>
                    <a:lnTo>
                      <a:pt x="0" y="9"/>
                    </a:lnTo>
                    <a:lnTo>
                      <a:pt x="0" y="8"/>
                    </a:lnTo>
                    <a:lnTo>
                      <a:pt x="0" y="9"/>
                    </a:lnTo>
                    <a:lnTo>
                      <a:pt x="0" y="9"/>
                    </a:lnTo>
                    <a:lnTo>
                      <a:pt x="0" y="8"/>
                    </a:lnTo>
                    <a:lnTo>
                      <a:pt x="0" y="8"/>
                    </a:lnTo>
                    <a:lnTo>
                      <a:pt x="0" y="8"/>
                    </a:lnTo>
                    <a:lnTo>
                      <a:pt x="0" y="7"/>
                    </a:lnTo>
                    <a:lnTo>
                      <a:pt x="0" y="8"/>
                    </a:lnTo>
                    <a:lnTo>
                      <a:pt x="0" y="8"/>
                    </a:lnTo>
                    <a:lnTo>
                      <a:pt x="0" y="7"/>
                    </a:lnTo>
                    <a:lnTo>
                      <a:pt x="0" y="7"/>
                    </a:lnTo>
                    <a:lnTo>
                      <a:pt x="0" y="6"/>
                    </a:lnTo>
                    <a:lnTo>
                      <a:pt x="0" y="6"/>
                    </a:lnTo>
                    <a:lnTo>
                      <a:pt x="0" y="7"/>
                    </a:lnTo>
                    <a:lnTo>
                      <a:pt x="0" y="6"/>
                    </a:lnTo>
                    <a:lnTo>
                      <a:pt x="0" y="6"/>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7"/>
                    </a:lnTo>
                    <a:lnTo>
                      <a:pt x="0" y="7"/>
                    </a:lnTo>
                    <a:lnTo>
                      <a:pt x="0" y="7"/>
                    </a:lnTo>
                    <a:lnTo>
                      <a:pt x="0" y="6"/>
                    </a:lnTo>
                    <a:lnTo>
                      <a:pt x="0" y="7"/>
                    </a:lnTo>
                    <a:lnTo>
                      <a:pt x="0" y="6"/>
                    </a:lnTo>
                    <a:lnTo>
                      <a:pt x="0" y="7"/>
                    </a:lnTo>
                    <a:lnTo>
                      <a:pt x="0" y="6"/>
                    </a:lnTo>
                    <a:lnTo>
                      <a:pt x="0" y="5"/>
                    </a:lnTo>
                    <a:lnTo>
                      <a:pt x="0" y="5"/>
                    </a:lnTo>
                    <a:lnTo>
                      <a:pt x="0" y="5"/>
                    </a:lnTo>
                    <a:lnTo>
                      <a:pt x="0" y="5"/>
                    </a:lnTo>
                    <a:lnTo>
                      <a:pt x="0" y="5"/>
                    </a:lnTo>
                    <a:lnTo>
                      <a:pt x="0" y="6"/>
                    </a:lnTo>
                    <a:lnTo>
                      <a:pt x="0" y="6"/>
                    </a:lnTo>
                    <a:lnTo>
                      <a:pt x="0" y="6"/>
                    </a:lnTo>
                    <a:lnTo>
                      <a:pt x="0" y="5"/>
                    </a:lnTo>
                    <a:lnTo>
                      <a:pt x="0" y="6"/>
                    </a:lnTo>
                    <a:lnTo>
                      <a:pt x="0" y="6"/>
                    </a:lnTo>
                    <a:lnTo>
                      <a:pt x="0" y="6"/>
                    </a:lnTo>
                    <a:lnTo>
                      <a:pt x="0" y="5"/>
                    </a:lnTo>
                    <a:lnTo>
                      <a:pt x="0" y="5"/>
                    </a:lnTo>
                    <a:lnTo>
                      <a:pt x="0" y="5"/>
                    </a:lnTo>
                    <a:lnTo>
                      <a:pt x="0" y="6"/>
                    </a:lnTo>
                    <a:lnTo>
                      <a:pt x="0" y="6"/>
                    </a:lnTo>
                    <a:lnTo>
                      <a:pt x="0" y="6"/>
                    </a:lnTo>
                    <a:lnTo>
                      <a:pt x="0" y="6"/>
                    </a:lnTo>
                    <a:lnTo>
                      <a:pt x="0" y="7"/>
                    </a:lnTo>
                    <a:lnTo>
                      <a:pt x="0" y="7"/>
                    </a:lnTo>
                    <a:lnTo>
                      <a:pt x="0" y="7"/>
                    </a:lnTo>
                    <a:lnTo>
                      <a:pt x="0" y="8"/>
                    </a:lnTo>
                    <a:lnTo>
                      <a:pt x="0" y="9"/>
                    </a:lnTo>
                    <a:lnTo>
                      <a:pt x="0" y="8"/>
                    </a:lnTo>
                    <a:lnTo>
                      <a:pt x="0" y="9"/>
                    </a:lnTo>
                    <a:lnTo>
                      <a:pt x="0" y="8"/>
                    </a:lnTo>
                    <a:lnTo>
                      <a:pt x="0" y="9"/>
                    </a:lnTo>
                    <a:lnTo>
                      <a:pt x="0" y="9"/>
                    </a:lnTo>
                    <a:lnTo>
                      <a:pt x="0" y="9"/>
                    </a:lnTo>
                    <a:lnTo>
                      <a:pt x="0" y="9"/>
                    </a:lnTo>
                    <a:lnTo>
                      <a:pt x="0" y="9"/>
                    </a:lnTo>
                    <a:lnTo>
                      <a:pt x="0" y="9"/>
                    </a:lnTo>
                    <a:lnTo>
                      <a:pt x="0" y="8"/>
                    </a:lnTo>
                    <a:lnTo>
                      <a:pt x="0" y="7"/>
                    </a:lnTo>
                    <a:lnTo>
                      <a:pt x="0" y="7"/>
                    </a:lnTo>
                    <a:lnTo>
                      <a:pt x="0" y="7"/>
                    </a:lnTo>
                    <a:lnTo>
                      <a:pt x="0" y="7"/>
                    </a:lnTo>
                    <a:lnTo>
                      <a:pt x="0" y="7"/>
                    </a:lnTo>
                    <a:lnTo>
                      <a:pt x="0" y="6"/>
                    </a:lnTo>
                    <a:lnTo>
                      <a:pt x="0" y="7"/>
                    </a:lnTo>
                    <a:lnTo>
                      <a:pt x="0" y="7"/>
                    </a:lnTo>
                    <a:lnTo>
                      <a:pt x="0" y="7"/>
                    </a:lnTo>
                    <a:lnTo>
                      <a:pt x="0" y="8"/>
                    </a:lnTo>
                    <a:lnTo>
                      <a:pt x="0" y="8"/>
                    </a:lnTo>
                    <a:lnTo>
                      <a:pt x="0" y="9"/>
                    </a:lnTo>
                    <a:lnTo>
                      <a:pt x="0" y="9"/>
                    </a:lnTo>
                    <a:lnTo>
                      <a:pt x="0" y="9"/>
                    </a:lnTo>
                    <a:lnTo>
                      <a:pt x="0" y="9"/>
                    </a:lnTo>
                    <a:lnTo>
                      <a:pt x="0" y="10"/>
                    </a:lnTo>
                    <a:lnTo>
                      <a:pt x="0" y="9"/>
                    </a:lnTo>
                    <a:lnTo>
                      <a:pt x="0" y="10"/>
                    </a:lnTo>
                    <a:lnTo>
                      <a:pt x="0" y="10"/>
                    </a:lnTo>
                    <a:lnTo>
                      <a:pt x="0" y="10"/>
                    </a:lnTo>
                    <a:lnTo>
                      <a:pt x="0" y="11"/>
                    </a:lnTo>
                    <a:lnTo>
                      <a:pt x="0" y="10"/>
                    </a:lnTo>
                    <a:lnTo>
                      <a:pt x="0" y="11"/>
                    </a:lnTo>
                    <a:lnTo>
                      <a:pt x="0" y="11"/>
                    </a:lnTo>
                    <a:lnTo>
                      <a:pt x="0" y="11"/>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8"/>
                    </a:lnTo>
                    <a:lnTo>
                      <a:pt x="0" y="8"/>
                    </a:lnTo>
                    <a:lnTo>
                      <a:pt x="0" y="9"/>
                    </a:lnTo>
                    <a:lnTo>
                      <a:pt x="0" y="9"/>
                    </a:lnTo>
                  </a:path>
                </a:pathLst>
              </a:custGeom>
              <a:noFill/>
              <a:ln w="0">
                <a:solidFill>
                  <a:srgbClr val="3366FF"/>
                </a:solidFill>
                <a:prstDash val="solid"/>
                <a:round/>
                <a:headEnd/>
                <a:tailEnd/>
              </a:ln>
            </p:spPr>
            <p:txBody>
              <a:bodyPr/>
              <a:lstStyle/>
              <a:p>
                <a:endParaRPr lang="en-GB"/>
              </a:p>
            </p:txBody>
          </p:sp>
          <p:sp>
            <p:nvSpPr>
              <p:cNvPr id="186109" name="Freeform 765"/>
              <p:cNvSpPr>
                <a:spLocks/>
              </p:cNvSpPr>
              <p:nvPr/>
            </p:nvSpPr>
            <p:spPr bwMode="auto">
              <a:xfrm>
                <a:off x="3246" y="3587"/>
                <a:ext cx="1" cy="84"/>
              </a:xfrm>
              <a:custGeom>
                <a:avLst/>
                <a:gdLst/>
                <a:ahLst/>
                <a:cxnLst>
                  <a:cxn ang="0">
                    <a:pos x="0" y="5"/>
                  </a:cxn>
                  <a:cxn ang="0">
                    <a:pos x="0" y="7"/>
                  </a:cxn>
                  <a:cxn ang="0">
                    <a:pos x="0" y="6"/>
                  </a:cxn>
                  <a:cxn ang="0">
                    <a:pos x="0" y="8"/>
                  </a:cxn>
                  <a:cxn ang="0">
                    <a:pos x="0" y="8"/>
                  </a:cxn>
                  <a:cxn ang="0">
                    <a:pos x="0" y="9"/>
                  </a:cxn>
                  <a:cxn ang="0">
                    <a:pos x="0" y="5"/>
                  </a:cxn>
                  <a:cxn ang="0">
                    <a:pos x="0" y="3"/>
                  </a:cxn>
                  <a:cxn ang="0">
                    <a:pos x="0" y="3"/>
                  </a:cxn>
                  <a:cxn ang="0">
                    <a:pos x="0" y="4"/>
                  </a:cxn>
                  <a:cxn ang="0">
                    <a:pos x="0" y="4"/>
                  </a:cxn>
                  <a:cxn ang="0">
                    <a:pos x="0" y="4"/>
                  </a:cxn>
                  <a:cxn ang="0">
                    <a:pos x="0" y="2"/>
                  </a:cxn>
                  <a:cxn ang="0">
                    <a:pos x="0" y="2"/>
                  </a:cxn>
                  <a:cxn ang="0">
                    <a:pos x="0" y="2"/>
                  </a:cxn>
                  <a:cxn ang="0">
                    <a:pos x="0" y="5"/>
                  </a:cxn>
                  <a:cxn ang="0">
                    <a:pos x="0" y="4"/>
                  </a:cxn>
                  <a:cxn ang="0">
                    <a:pos x="0" y="4"/>
                  </a:cxn>
                  <a:cxn ang="0">
                    <a:pos x="0" y="3"/>
                  </a:cxn>
                  <a:cxn ang="0">
                    <a:pos x="0" y="1"/>
                  </a:cxn>
                  <a:cxn ang="0">
                    <a:pos x="0" y="2"/>
                  </a:cxn>
                  <a:cxn ang="0">
                    <a:pos x="0" y="1"/>
                  </a:cxn>
                  <a:cxn ang="0">
                    <a:pos x="0" y="3"/>
                  </a:cxn>
                  <a:cxn ang="0">
                    <a:pos x="0" y="5"/>
                  </a:cxn>
                  <a:cxn ang="0">
                    <a:pos x="0" y="7"/>
                  </a:cxn>
                  <a:cxn ang="0">
                    <a:pos x="0" y="5"/>
                  </a:cxn>
                  <a:cxn ang="0">
                    <a:pos x="0" y="8"/>
                  </a:cxn>
                  <a:cxn ang="0">
                    <a:pos x="0" y="9"/>
                  </a:cxn>
                  <a:cxn ang="0">
                    <a:pos x="0" y="11"/>
                  </a:cxn>
                  <a:cxn ang="0">
                    <a:pos x="0" y="12"/>
                  </a:cxn>
                  <a:cxn ang="0">
                    <a:pos x="0" y="13"/>
                  </a:cxn>
                  <a:cxn ang="0">
                    <a:pos x="0" y="12"/>
                  </a:cxn>
                  <a:cxn ang="0">
                    <a:pos x="0" y="14"/>
                  </a:cxn>
                  <a:cxn ang="0">
                    <a:pos x="0" y="10"/>
                  </a:cxn>
                  <a:cxn ang="0">
                    <a:pos x="0" y="5"/>
                  </a:cxn>
                  <a:cxn ang="0">
                    <a:pos x="0" y="4"/>
                  </a:cxn>
                  <a:cxn ang="0">
                    <a:pos x="0" y="5"/>
                  </a:cxn>
                  <a:cxn ang="0">
                    <a:pos x="0" y="3"/>
                  </a:cxn>
                  <a:cxn ang="0">
                    <a:pos x="0" y="3"/>
                  </a:cxn>
                  <a:cxn ang="0">
                    <a:pos x="0" y="1"/>
                  </a:cxn>
                  <a:cxn ang="0">
                    <a:pos x="0" y="3"/>
                  </a:cxn>
                  <a:cxn ang="0">
                    <a:pos x="0" y="4"/>
                  </a:cxn>
                  <a:cxn ang="0">
                    <a:pos x="0" y="5"/>
                  </a:cxn>
                  <a:cxn ang="0">
                    <a:pos x="0" y="5"/>
                  </a:cxn>
                  <a:cxn ang="0">
                    <a:pos x="0" y="3"/>
                  </a:cxn>
                  <a:cxn ang="0">
                    <a:pos x="0" y="3"/>
                  </a:cxn>
                  <a:cxn ang="0">
                    <a:pos x="0" y="3"/>
                  </a:cxn>
                  <a:cxn ang="0">
                    <a:pos x="0" y="3"/>
                  </a:cxn>
                  <a:cxn ang="0">
                    <a:pos x="0" y="4"/>
                  </a:cxn>
                  <a:cxn ang="0">
                    <a:pos x="0" y="5"/>
                  </a:cxn>
                  <a:cxn ang="0">
                    <a:pos x="0" y="7"/>
                  </a:cxn>
                  <a:cxn ang="0">
                    <a:pos x="0" y="8"/>
                  </a:cxn>
                  <a:cxn ang="0">
                    <a:pos x="0" y="8"/>
                  </a:cxn>
                  <a:cxn ang="0">
                    <a:pos x="0" y="6"/>
                  </a:cxn>
                  <a:cxn ang="0">
                    <a:pos x="0" y="6"/>
                  </a:cxn>
                  <a:cxn ang="0">
                    <a:pos x="0" y="6"/>
                  </a:cxn>
                  <a:cxn ang="0">
                    <a:pos x="0" y="7"/>
                  </a:cxn>
                  <a:cxn ang="0">
                    <a:pos x="0" y="8"/>
                  </a:cxn>
                  <a:cxn ang="0">
                    <a:pos x="0" y="9"/>
                  </a:cxn>
                  <a:cxn ang="0">
                    <a:pos x="0" y="10"/>
                  </a:cxn>
                  <a:cxn ang="0">
                    <a:pos x="0" y="9"/>
                  </a:cxn>
                  <a:cxn ang="0">
                    <a:pos x="0" y="9"/>
                  </a:cxn>
                  <a:cxn ang="0">
                    <a:pos x="0" y="6"/>
                  </a:cxn>
                </a:cxnLst>
                <a:rect l="0" t="0" r="r" b="b"/>
                <a:pathLst>
                  <a:path h="14">
                    <a:moveTo>
                      <a:pt x="0" y="5"/>
                    </a:moveTo>
                    <a:lnTo>
                      <a:pt x="0" y="5"/>
                    </a:lnTo>
                    <a:lnTo>
                      <a:pt x="0" y="4"/>
                    </a:lnTo>
                    <a:lnTo>
                      <a:pt x="0" y="5"/>
                    </a:lnTo>
                    <a:lnTo>
                      <a:pt x="0" y="5"/>
                    </a:lnTo>
                    <a:lnTo>
                      <a:pt x="0" y="5"/>
                    </a:lnTo>
                    <a:lnTo>
                      <a:pt x="0" y="5"/>
                    </a:lnTo>
                    <a:lnTo>
                      <a:pt x="0" y="6"/>
                    </a:lnTo>
                    <a:lnTo>
                      <a:pt x="0" y="5"/>
                    </a:lnTo>
                    <a:lnTo>
                      <a:pt x="0" y="5"/>
                    </a:lnTo>
                    <a:lnTo>
                      <a:pt x="0" y="5"/>
                    </a:lnTo>
                    <a:lnTo>
                      <a:pt x="0" y="5"/>
                    </a:lnTo>
                    <a:lnTo>
                      <a:pt x="0" y="5"/>
                    </a:lnTo>
                    <a:lnTo>
                      <a:pt x="0" y="6"/>
                    </a:lnTo>
                    <a:lnTo>
                      <a:pt x="0" y="6"/>
                    </a:lnTo>
                    <a:lnTo>
                      <a:pt x="0" y="6"/>
                    </a:lnTo>
                    <a:lnTo>
                      <a:pt x="0" y="6"/>
                    </a:lnTo>
                    <a:lnTo>
                      <a:pt x="0" y="7"/>
                    </a:lnTo>
                    <a:lnTo>
                      <a:pt x="0" y="7"/>
                    </a:lnTo>
                    <a:lnTo>
                      <a:pt x="0" y="7"/>
                    </a:lnTo>
                    <a:lnTo>
                      <a:pt x="0" y="6"/>
                    </a:lnTo>
                    <a:lnTo>
                      <a:pt x="0" y="7"/>
                    </a:lnTo>
                    <a:lnTo>
                      <a:pt x="0" y="7"/>
                    </a:lnTo>
                    <a:lnTo>
                      <a:pt x="0" y="6"/>
                    </a:lnTo>
                    <a:lnTo>
                      <a:pt x="0" y="7"/>
                    </a:lnTo>
                    <a:lnTo>
                      <a:pt x="0" y="6"/>
                    </a:lnTo>
                    <a:lnTo>
                      <a:pt x="0" y="7"/>
                    </a:lnTo>
                    <a:lnTo>
                      <a:pt x="0" y="6"/>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7"/>
                    </a:lnTo>
                    <a:lnTo>
                      <a:pt x="0" y="8"/>
                    </a:lnTo>
                    <a:lnTo>
                      <a:pt x="0" y="8"/>
                    </a:lnTo>
                    <a:lnTo>
                      <a:pt x="0" y="8"/>
                    </a:lnTo>
                    <a:lnTo>
                      <a:pt x="0" y="8"/>
                    </a:lnTo>
                    <a:lnTo>
                      <a:pt x="0" y="9"/>
                    </a:lnTo>
                    <a:lnTo>
                      <a:pt x="0" y="8"/>
                    </a:lnTo>
                    <a:lnTo>
                      <a:pt x="0" y="9"/>
                    </a:lnTo>
                    <a:lnTo>
                      <a:pt x="0" y="8"/>
                    </a:lnTo>
                    <a:lnTo>
                      <a:pt x="0" y="9"/>
                    </a:lnTo>
                    <a:lnTo>
                      <a:pt x="0" y="8"/>
                    </a:lnTo>
                    <a:lnTo>
                      <a:pt x="0" y="8"/>
                    </a:lnTo>
                    <a:lnTo>
                      <a:pt x="0" y="8"/>
                    </a:lnTo>
                    <a:lnTo>
                      <a:pt x="0" y="8"/>
                    </a:lnTo>
                    <a:lnTo>
                      <a:pt x="0" y="9"/>
                    </a:lnTo>
                    <a:lnTo>
                      <a:pt x="0" y="9"/>
                    </a:lnTo>
                    <a:lnTo>
                      <a:pt x="0" y="9"/>
                    </a:lnTo>
                    <a:lnTo>
                      <a:pt x="0" y="9"/>
                    </a:lnTo>
                    <a:lnTo>
                      <a:pt x="0" y="8"/>
                    </a:lnTo>
                    <a:lnTo>
                      <a:pt x="0" y="9"/>
                    </a:lnTo>
                    <a:lnTo>
                      <a:pt x="0" y="8"/>
                    </a:lnTo>
                    <a:lnTo>
                      <a:pt x="0" y="8"/>
                    </a:lnTo>
                    <a:lnTo>
                      <a:pt x="0" y="8"/>
                    </a:lnTo>
                    <a:lnTo>
                      <a:pt x="0" y="9"/>
                    </a:lnTo>
                    <a:lnTo>
                      <a:pt x="0" y="8"/>
                    </a:lnTo>
                    <a:lnTo>
                      <a:pt x="0" y="8"/>
                    </a:lnTo>
                    <a:lnTo>
                      <a:pt x="0" y="8"/>
                    </a:lnTo>
                    <a:lnTo>
                      <a:pt x="0" y="8"/>
                    </a:lnTo>
                    <a:lnTo>
                      <a:pt x="0" y="8"/>
                    </a:lnTo>
                    <a:lnTo>
                      <a:pt x="0" y="6"/>
                    </a:lnTo>
                    <a:lnTo>
                      <a:pt x="0" y="5"/>
                    </a:lnTo>
                    <a:lnTo>
                      <a:pt x="0" y="4"/>
                    </a:lnTo>
                    <a:lnTo>
                      <a:pt x="0" y="4"/>
                    </a:lnTo>
                    <a:lnTo>
                      <a:pt x="0" y="4"/>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2"/>
                    </a:lnTo>
                    <a:lnTo>
                      <a:pt x="0" y="2"/>
                    </a:lnTo>
                    <a:lnTo>
                      <a:pt x="0" y="2"/>
                    </a:lnTo>
                    <a:lnTo>
                      <a:pt x="0" y="2"/>
                    </a:lnTo>
                    <a:lnTo>
                      <a:pt x="0" y="2"/>
                    </a:lnTo>
                    <a:lnTo>
                      <a:pt x="0" y="3"/>
                    </a:lnTo>
                    <a:lnTo>
                      <a:pt x="0" y="3"/>
                    </a:lnTo>
                    <a:lnTo>
                      <a:pt x="0" y="3"/>
                    </a:lnTo>
                    <a:lnTo>
                      <a:pt x="0" y="3"/>
                    </a:lnTo>
                    <a:lnTo>
                      <a:pt x="0" y="4"/>
                    </a:lnTo>
                    <a:lnTo>
                      <a:pt x="0" y="4"/>
                    </a:lnTo>
                    <a:lnTo>
                      <a:pt x="0" y="5"/>
                    </a:lnTo>
                    <a:lnTo>
                      <a:pt x="0" y="4"/>
                    </a:lnTo>
                    <a:lnTo>
                      <a:pt x="0" y="4"/>
                    </a:lnTo>
                    <a:lnTo>
                      <a:pt x="0" y="5"/>
                    </a:lnTo>
                    <a:lnTo>
                      <a:pt x="0" y="4"/>
                    </a:lnTo>
                    <a:lnTo>
                      <a:pt x="0" y="5"/>
                    </a:lnTo>
                    <a:lnTo>
                      <a:pt x="0" y="4"/>
                    </a:lnTo>
                    <a:lnTo>
                      <a:pt x="0" y="5"/>
                    </a:lnTo>
                    <a:lnTo>
                      <a:pt x="0" y="5"/>
                    </a:lnTo>
                    <a:lnTo>
                      <a:pt x="0" y="5"/>
                    </a:lnTo>
                    <a:lnTo>
                      <a:pt x="0" y="5"/>
                    </a:lnTo>
                    <a:lnTo>
                      <a:pt x="0" y="4"/>
                    </a:lnTo>
                    <a:lnTo>
                      <a:pt x="0" y="5"/>
                    </a:lnTo>
                    <a:lnTo>
                      <a:pt x="0" y="5"/>
                    </a:lnTo>
                    <a:lnTo>
                      <a:pt x="0" y="5"/>
                    </a:lnTo>
                    <a:lnTo>
                      <a:pt x="0" y="5"/>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4"/>
                    </a:lnTo>
                    <a:lnTo>
                      <a:pt x="0" y="3"/>
                    </a:lnTo>
                    <a:lnTo>
                      <a:pt x="0" y="3"/>
                    </a:lnTo>
                    <a:lnTo>
                      <a:pt x="0" y="3"/>
                    </a:lnTo>
                    <a:lnTo>
                      <a:pt x="0" y="2"/>
                    </a:lnTo>
                    <a:lnTo>
                      <a:pt x="0" y="2"/>
                    </a:lnTo>
                    <a:lnTo>
                      <a:pt x="0" y="1"/>
                    </a:lnTo>
                    <a:lnTo>
                      <a:pt x="0" y="1"/>
                    </a:lnTo>
                    <a:lnTo>
                      <a:pt x="0" y="1"/>
                    </a:lnTo>
                    <a:lnTo>
                      <a:pt x="0" y="1"/>
                    </a:lnTo>
                    <a:lnTo>
                      <a:pt x="0" y="1"/>
                    </a:lnTo>
                    <a:lnTo>
                      <a:pt x="0" y="1"/>
                    </a:lnTo>
                    <a:lnTo>
                      <a:pt x="0" y="1"/>
                    </a:lnTo>
                    <a:lnTo>
                      <a:pt x="0" y="0"/>
                    </a:lnTo>
                    <a:lnTo>
                      <a:pt x="0" y="1"/>
                    </a:lnTo>
                    <a:lnTo>
                      <a:pt x="0" y="2"/>
                    </a:lnTo>
                    <a:lnTo>
                      <a:pt x="0" y="2"/>
                    </a:lnTo>
                    <a:lnTo>
                      <a:pt x="0" y="3"/>
                    </a:lnTo>
                    <a:lnTo>
                      <a:pt x="0" y="2"/>
                    </a:lnTo>
                    <a:lnTo>
                      <a:pt x="0" y="1"/>
                    </a:lnTo>
                    <a:lnTo>
                      <a:pt x="0" y="1"/>
                    </a:lnTo>
                    <a:lnTo>
                      <a:pt x="0" y="2"/>
                    </a:lnTo>
                    <a:lnTo>
                      <a:pt x="0" y="1"/>
                    </a:lnTo>
                    <a:lnTo>
                      <a:pt x="0" y="1"/>
                    </a:lnTo>
                    <a:lnTo>
                      <a:pt x="0" y="2"/>
                    </a:lnTo>
                    <a:lnTo>
                      <a:pt x="0" y="2"/>
                    </a:lnTo>
                    <a:lnTo>
                      <a:pt x="0" y="2"/>
                    </a:lnTo>
                    <a:lnTo>
                      <a:pt x="0" y="3"/>
                    </a:lnTo>
                    <a:lnTo>
                      <a:pt x="0" y="3"/>
                    </a:lnTo>
                    <a:lnTo>
                      <a:pt x="0" y="3"/>
                    </a:lnTo>
                    <a:lnTo>
                      <a:pt x="0" y="3"/>
                    </a:lnTo>
                    <a:lnTo>
                      <a:pt x="0" y="2"/>
                    </a:lnTo>
                    <a:lnTo>
                      <a:pt x="0" y="3"/>
                    </a:lnTo>
                    <a:lnTo>
                      <a:pt x="0" y="3"/>
                    </a:lnTo>
                    <a:lnTo>
                      <a:pt x="0" y="3"/>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3"/>
                    </a:lnTo>
                    <a:lnTo>
                      <a:pt x="0" y="4"/>
                    </a:lnTo>
                    <a:lnTo>
                      <a:pt x="0" y="3"/>
                    </a:lnTo>
                    <a:lnTo>
                      <a:pt x="0" y="3"/>
                    </a:lnTo>
                    <a:lnTo>
                      <a:pt x="0" y="2"/>
                    </a:lnTo>
                    <a:lnTo>
                      <a:pt x="0" y="3"/>
                    </a:lnTo>
                    <a:lnTo>
                      <a:pt x="0" y="3"/>
                    </a:lnTo>
                    <a:lnTo>
                      <a:pt x="0" y="2"/>
                    </a:lnTo>
                    <a:lnTo>
                      <a:pt x="0" y="3"/>
                    </a:lnTo>
                    <a:lnTo>
                      <a:pt x="0" y="3"/>
                    </a:lnTo>
                    <a:lnTo>
                      <a:pt x="0" y="3"/>
                    </a:lnTo>
                    <a:lnTo>
                      <a:pt x="0" y="4"/>
                    </a:lnTo>
                    <a:lnTo>
                      <a:pt x="0" y="4"/>
                    </a:lnTo>
                    <a:lnTo>
                      <a:pt x="0" y="3"/>
                    </a:lnTo>
                    <a:lnTo>
                      <a:pt x="0" y="5"/>
                    </a:lnTo>
                    <a:lnTo>
                      <a:pt x="0" y="4"/>
                    </a:lnTo>
                    <a:lnTo>
                      <a:pt x="0" y="5"/>
                    </a:lnTo>
                    <a:lnTo>
                      <a:pt x="0" y="5"/>
                    </a:lnTo>
                    <a:lnTo>
                      <a:pt x="0" y="4"/>
                    </a:lnTo>
                    <a:lnTo>
                      <a:pt x="0" y="5"/>
                    </a:lnTo>
                    <a:lnTo>
                      <a:pt x="0" y="4"/>
                    </a:lnTo>
                    <a:lnTo>
                      <a:pt x="0" y="4"/>
                    </a:lnTo>
                    <a:lnTo>
                      <a:pt x="0" y="3"/>
                    </a:lnTo>
                    <a:lnTo>
                      <a:pt x="0" y="3"/>
                    </a:lnTo>
                    <a:lnTo>
                      <a:pt x="0" y="3"/>
                    </a:lnTo>
                    <a:lnTo>
                      <a:pt x="0" y="2"/>
                    </a:lnTo>
                    <a:lnTo>
                      <a:pt x="0" y="2"/>
                    </a:lnTo>
                    <a:lnTo>
                      <a:pt x="0" y="1"/>
                    </a:lnTo>
                    <a:lnTo>
                      <a:pt x="0" y="1"/>
                    </a:lnTo>
                    <a:lnTo>
                      <a:pt x="0" y="0"/>
                    </a:lnTo>
                    <a:lnTo>
                      <a:pt x="0" y="0"/>
                    </a:lnTo>
                    <a:lnTo>
                      <a:pt x="0" y="0"/>
                    </a:lnTo>
                    <a:lnTo>
                      <a:pt x="0" y="1"/>
                    </a:lnTo>
                    <a:lnTo>
                      <a:pt x="0" y="1"/>
                    </a:lnTo>
                    <a:lnTo>
                      <a:pt x="0" y="1"/>
                    </a:lnTo>
                    <a:lnTo>
                      <a:pt x="0" y="1"/>
                    </a:lnTo>
                    <a:lnTo>
                      <a:pt x="0" y="1"/>
                    </a:lnTo>
                    <a:lnTo>
                      <a:pt x="0" y="2"/>
                    </a:lnTo>
                    <a:lnTo>
                      <a:pt x="0" y="1"/>
                    </a:lnTo>
                    <a:lnTo>
                      <a:pt x="0" y="2"/>
                    </a:lnTo>
                    <a:lnTo>
                      <a:pt x="0" y="2"/>
                    </a:lnTo>
                    <a:lnTo>
                      <a:pt x="0" y="2"/>
                    </a:lnTo>
                    <a:lnTo>
                      <a:pt x="0" y="2"/>
                    </a:lnTo>
                    <a:lnTo>
                      <a:pt x="0" y="2"/>
                    </a:lnTo>
                    <a:lnTo>
                      <a:pt x="0" y="1"/>
                    </a:lnTo>
                    <a:lnTo>
                      <a:pt x="0" y="2"/>
                    </a:lnTo>
                    <a:lnTo>
                      <a:pt x="0" y="1"/>
                    </a:lnTo>
                    <a:lnTo>
                      <a:pt x="0" y="0"/>
                    </a:lnTo>
                    <a:lnTo>
                      <a:pt x="0" y="1"/>
                    </a:lnTo>
                    <a:lnTo>
                      <a:pt x="0" y="0"/>
                    </a:lnTo>
                    <a:lnTo>
                      <a:pt x="0" y="1"/>
                    </a:lnTo>
                    <a:lnTo>
                      <a:pt x="0" y="1"/>
                    </a:lnTo>
                    <a:lnTo>
                      <a:pt x="0" y="1"/>
                    </a:lnTo>
                    <a:lnTo>
                      <a:pt x="0" y="1"/>
                    </a:lnTo>
                    <a:lnTo>
                      <a:pt x="0" y="1"/>
                    </a:lnTo>
                    <a:lnTo>
                      <a:pt x="0" y="1"/>
                    </a:lnTo>
                    <a:lnTo>
                      <a:pt x="0" y="1"/>
                    </a:lnTo>
                    <a:lnTo>
                      <a:pt x="0" y="2"/>
                    </a:lnTo>
                    <a:lnTo>
                      <a:pt x="0" y="1"/>
                    </a:lnTo>
                    <a:lnTo>
                      <a:pt x="0" y="1"/>
                    </a:lnTo>
                    <a:lnTo>
                      <a:pt x="0" y="1"/>
                    </a:lnTo>
                    <a:lnTo>
                      <a:pt x="0" y="2"/>
                    </a:lnTo>
                    <a:lnTo>
                      <a:pt x="0" y="2"/>
                    </a:lnTo>
                    <a:lnTo>
                      <a:pt x="0" y="2"/>
                    </a:lnTo>
                    <a:lnTo>
                      <a:pt x="0" y="2"/>
                    </a:lnTo>
                    <a:lnTo>
                      <a:pt x="0" y="2"/>
                    </a:lnTo>
                    <a:lnTo>
                      <a:pt x="0" y="2"/>
                    </a:lnTo>
                    <a:lnTo>
                      <a:pt x="0" y="3"/>
                    </a:lnTo>
                    <a:lnTo>
                      <a:pt x="0" y="3"/>
                    </a:lnTo>
                    <a:lnTo>
                      <a:pt x="0" y="3"/>
                    </a:lnTo>
                    <a:lnTo>
                      <a:pt x="0" y="3"/>
                    </a:lnTo>
                    <a:lnTo>
                      <a:pt x="0" y="4"/>
                    </a:lnTo>
                    <a:lnTo>
                      <a:pt x="0" y="4"/>
                    </a:lnTo>
                    <a:lnTo>
                      <a:pt x="0" y="4"/>
                    </a:lnTo>
                    <a:lnTo>
                      <a:pt x="0" y="5"/>
                    </a:lnTo>
                    <a:lnTo>
                      <a:pt x="0" y="6"/>
                    </a:lnTo>
                    <a:lnTo>
                      <a:pt x="0" y="5"/>
                    </a:lnTo>
                    <a:lnTo>
                      <a:pt x="0" y="5"/>
                    </a:lnTo>
                    <a:lnTo>
                      <a:pt x="0" y="5"/>
                    </a:lnTo>
                    <a:lnTo>
                      <a:pt x="0" y="5"/>
                    </a:lnTo>
                    <a:lnTo>
                      <a:pt x="0" y="6"/>
                    </a:lnTo>
                    <a:lnTo>
                      <a:pt x="0" y="6"/>
                    </a:lnTo>
                    <a:lnTo>
                      <a:pt x="0" y="6"/>
                    </a:lnTo>
                    <a:lnTo>
                      <a:pt x="0" y="5"/>
                    </a:lnTo>
                    <a:lnTo>
                      <a:pt x="0" y="5"/>
                    </a:lnTo>
                    <a:lnTo>
                      <a:pt x="0" y="5"/>
                    </a:lnTo>
                    <a:lnTo>
                      <a:pt x="0" y="6"/>
                    </a:lnTo>
                    <a:lnTo>
                      <a:pt x="0" y="6"/>
                    </a:lnTo>
                    <a:lnTo>
                      <a:pt x="0" y="6"/>
                    </a:lnTo>
                    <a:lnTo>
                      <a:pt x="0" y="7"/>
                    </a:lnTo>
                    <a:lnTo>
                      <a:pt x="0" y="7"/>
                    </a:lnTo>
                    <a:lnTo>
                      <a:pt x="0" y="6"/>
                    </a:lnTo>
                    <a:lnTo>
                      <a:pt x="0" y="6"/>
                    </a:lnTo>
                    <a:lnTo>
                      <a:pt x="0" y="6"/>
                    </a:lnTo>
                    <a:lnTo>
                      <a:pt x="0" y="7"/>
                    </a:lnTo>
                    <a:lnTo>
                      <a:pt x="0" y="6"/>
                    </a:lnTo>
                    <a:lnTo>
                      <a:pt x="0" y="6"/>
                    </a:lnTo>
                    <a:lnTo>
                      <a:pt x="0" y="6"/>
                    </a:lnTo>
                    <a:lnTo>
                      <a:pt x="0" y="6"/>
                    </a:lnTo>
                    <a:lnTo>
                      <a:pt x="0" y="6"/>
                    </a:lnTo>
                    <a:lnTo>
                      <a:pt x="0" y="5"/>
                    </a:lnTo>
                    <a:lnTo>
                      <a:pt x="0" y="5"/>
                    </a:lnTo>
                    <a:lnTo>
                      <a:pt x="0" y="5"/>
                    </a:lnTo>
                    <a:lnTo>
                      <a:pt x="0" y="6"/>
                    </a:lnTo>
                    <a:lnTo>
                      <a:pt x="0" y="6"/>
                    </a:lnTo>
                    <a:lnTo>
                      <a:pt x="0" y="6"/>
                    </a:lnTo>
                    <a:lnTo>
                      <a:pt x="0" y="7"/>
                    </a:lnTo>
                    <a:lnTo>
                      <a:pt x="0" y="7"/>
                    </a:lnTo>
                    <a:lnTo>
                      <a:pt x="0" y="7"/>
                    </a:lnTo>
                    <a:lnTo>
                      <a:pt x="0" y="8"/>
                    </a:lnTo>
                    <a:lnTo>
                      <a:pt x="0" y="7"/>
                    </a:lnTo>
                    <a:lnTo>
                      <a:pt x="0" y="8"/>
                    </a:lnTo>
                    <a:lnTo>
                      <a:pt x="0" y="8"/>
                    </a:lnTo>
                    <a:lnTo>
                      <a:pt x="0" y="8"/>
                    </a:lnTo>
                    <a:lnTo>
                      <a:pt x="0" y="9"/>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1"/>
                    </a:lnTo>
                    <a:lnTo>
                      <a:pt x="0" y="11"/>
                    </a:lnTo>
                    <a:lnTo>
                      <a:pt x="0" y="10"/>
                    </a:lnTo>
                    <a:lnTo>
                      <a:pt x="0" y="11"/>
                    </a:lnTo>
                    <a:lnTo>
                      <a:pt x="0" y="11"/>
                    </a:lnTo>
                    <a:lnTo>
                      <a:pt x="0" y="11"/>
                    </a:lnTo>
                    <a:lnTo>
                      <a:pt x="0" y="11"/>
                    </a:lnTo>
                    <a:lnTo>
                      <a:pt x="0" y="11"/>
                    </a:lnTo>
                    <a:lnTo>
                      <a:pt x="0" y="11"/>
                    </a:lnTo>
                    <a:lnTo>
                      <a:pt x="0" y="11"/>
                    </a:lnTo>
                    <a:lnTo>
                      <a:pt x="0" y="12"/>
                    </a:lnTo>
                    <a:lnTo>
                      <a:pt x="0" y="12"/>
                    </a:lnTo>
                    <a:lnTo>
                      <a:pt x="0" y="12"/>
                    </a:lnTo>
                    <a:lnTo>
                      <a:pt x="0" y="11"/>
                    </a:lnTo>
                    <a:lnTo>
                      <a:pt x="0" y="12"/>
                    </a:lnTo>
                    <a:lnTo>
                      <a:pt x="0" y="12"/>
                    </a:lnTo>
                    <a:lnTo>
                      <a:pt x="0" y="13"/>
                    </a:lnTo>
                    <a:lnTo>
                      <a:pt x="0" y="13"/>
                    </a:lnTo>
                    <a:lnTo>
                      <a:pt x="0" y="12"/>
                    </a:lnTo>
                    <a:lnTo>
                      <a:pt x="0" y="12"/>
                    </a:lnTo>
                    <a:lnTo>
                      <a:pt x="0" y="12"/>
                    </a:lnTo>
                    <a:lnTo>
                      <a:pt x="0" y="13"/>
                    </a:lnTo>
                    <a:lnTo>
                      <a:pt x="0" y="13"/>
                    </a:lnTo>
                    <a:lnTo>
                      <a:pt x="0" y="13"/>
                    </a:lnTo>
                    <a:lnTo>
                      <a:pt x="0" y="12"/>
                    </a:lnTo>
                    <a:lnTo>
                      <a:pt x="0" y="13"/>
                    </a:lnTo>
                    <a:lnTo>
                      <a:pt x="0" y="13"/>
                    </a:lnTo>
                    <a:lnTo>
                      <a:pt x="0" y="13"/>
                    </a:lnTo>
                    <a:lnTo>
                      <a:pt x="0" y="12"/>
                    </a:lnTo>
                    <a:lnTo>
                      <a:pt x="0" y="13"/>
                    </a:lnTo>
                    <a:lnTo>
                      <a:pt x="0" y="13"/>
                    </a:lnTo>
                    <a:lnTo>
                      <a:pt x="0" y="13"/>
                    </a:lnTo>
                    <a:lnTo>
                      <a:pt x="0" y="13"/>
                    </a:lnTo>
                    <a:lnTo>
                      <a:pt x="0" y="13"/>
                    </a:lnTo>
                    <a:lnTo>
                      <a:pt x="0" y="13"/>
                    </a:lnTo>
                    <a:lnTo>
                      <a:pt x="0" y="12"/>
                    </a:lnTo>
                    <a:lnTo>
                      <a:pt x="0" y="12"/>
                    </a:lnTo>
                    <a:lnTo>
                      <a:pt x="0" y="12"/>
                    </a:lnTo>
                    <a:lnTo>
                      <a:pt x="0" y="11"/>
                    </a:lnTo>
                    <a:lnTo>
                      <a:pt x="0" y="12"/>
                    </a:lnTo>
                    <a:lnTo>
                      <a:pt x="0" y="13"/>
                    </a:lnTo>
                    <a:lnTo>
                      <a:pt x="0" y="13"/>
                    </a:lnTo>
                    <a:lnTo>
                      <a:pt x="0" y="12"/>
                    </a:lnTo>
                    <a:lnTo>
                      <a:pt x="0" y="13"/>
                    </a:lnTo>
                    <a:lnTo>
                      <a:pt x="0" y="13"/>
                    </a:lnTo>
                    <a:lnTo>
                      <a:pt x="0" y="13"/>
                    </a:lnTo>
                    <a:lnTo>
                      <a:pt x="0" y="13"/>
                    </a:lnTo>
                    <a:lnTo>
                      <a:pt x="0" y="13"/>
                    </a:lnTo>
                    <a:lnTo>
                      <a:pt x="0" y="14"/>
                    </a:lnTo>
                    <a:lnTo>
                      <a:pt x="0" y="13"/>
                    </a:lnTo>
                    <a:lnTo>
                      <a:pt x="0" y="13"/>
                    </a:lnTo>
                    <a:lnTo>
                      <a:pt x="0" y="14"/>
                    </a:lnTo>
                    <a:lnTo>
                      <a:pt x="0" y="13"/>
                    </a:lnTo>
                    <a:lnTo>
                      <a:pt x="0" y="13"/>
                    </a:lnTo>
                    <a:lnTo>
                      <a:pt x="0" y="14"/>
                    </a:lnTo>
                    <a:lnTo>
                      <a:pt x="0" y="13"/>
                    </a:lnTo>
                    <a:lnTo>
                      <a:pt x="0" y="12"/>
                    </a:lnTo>
                    <a:lnTo>
                      <a:pt x="0" y="11"/>
                    </a:lnTo>
                    <a:lnTo>
                      <a:pt x="0" y="11"/>
                    </a:lnTo>
                    <a:lnTo>
                      <a:pt x="0" y="10"/>
                    </a:lnTo>
                    <a:lnTo>
                      <a:pt x="0" y="9"/>
                    </a:lnTo>
                    <a:lnTo>
                      <a:pt x="0" y="9"/>
                    </a:lnTo>
                    <a:lnTo>
                      <a:pt x="0" y="8"/>
                    </a:lnTo>
                    <a:lnTo>
                      <a:pt x="0" y="8"/>
                    </a:lnTo>
                    <a:lnTo>
                      <a:pt x="0" y="7"/>
                    </a:lnTo>
                    <a:lnTo>
                      <a:pt x="0" y="6"/>
                    </a:lnTo>
                    <a:lnTo>
                      <a:pt x="0" y="6"/>
                    </a:lnTo>
                    <a:lnTo>
                      <a:pt x="0" y="5"/>
                    </a:lnTo>
                    <a:lnTo>
                      <a:pt x="0" y="5"/>
                    </a:lnTo>
                    <a:lnTo>
                      <a:pt x="0" y="5"/>
                    </a:lnTo>
                    <a:lnTo>
                      <a:pt x="0" y="5"/>
                    </a:lnTo>
                    <a:lnTo>
                      <a:pt x="0" y="4"/>
                    </a:lnTo>
                    <a:lnTo>
                      <a:pt x="0" y="4"/>
                    </a:lnTo>
                    <a:lnTo>
                      <a:pt x="0" y="5"/>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6"/>
                    </a:lnTo>
                    <a:lnTo>
                      <a:pt x="0" y="5"/>
                    </a:lnTo>
                    <a:lnTo>
                      <a:pt x="0" y="5"/>
                    </a:lnTo>
                    <a:lnTo>
                      <a:pt x="0" y="5"/>
                    </a:lnTo>
                    <a:lnTo>
                      <a:pt x="0" y="5"/>
                    </a:lnTo>
                    <a:lnTo>
                      <a:pt x="0" y="4"/>
                    </a:lnTo>
                    <a:lnTo>
                      <a:pt x="0" y="4"/>
                    </a:lnTo>
                    <a:lnTo>
                      <a:pt x="0" y="3"/>
                    </a:lnTo>
                    <a:lnTo>
                      <a:pt x="0" y="4"/>
                    </a:lnTo>
                    <a:lnTo>
                      <a:pt x="0" y="3"/>
                    </a:lnTo>
                    <a:lnTo>
                      <a:pt x="0" y="4"/>
                    </a:lnTo>
                    <a:lnTo>
                      <a:pt x="0" y="4"/>
                    </a:lnTo>
                    <a:lnTo>
                      <a:pt x="0" y="4"/>
                    </a:lnTo>
                    <a:lnTo>
                      <a:pt x="0" y="4"/>
                    </a:lnTo>
                    <a:lnTo>
                      <a:pt x="0" y="4"/>
                    </a:lnTo>
                    <a:lnTo>
                      <a:pt x="0" y="4"/>
                    </a:lnTo>
                    <a:lnTo>
                      <a:pt x="0" y="4"/>
                    </a:lnTo>
                    <a:lnTo>
                      <a:pt x="0" y="3"/>
                    </a:lnTo>
                    <a:lnTo>
                      <a:pt x="0" y="4"/>
                    </a:lnTo>
                    <a:lnTo>
                      <a:pt x="0" y="4"/>
                    </a:lnTo>
                    <a:lnTo>
                      <a:pt x="0" y="3"/>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1"/>
                    </a:lnTo>
                    <a:lnTo>
                      <a:pt x="0" y="2"/>
                    </a:lnTo>
                    <a:lnTo>
                      <a:pt x="0" y="2"/>
                    </a:lnTo>
                    <a:lnTo>
                      <a:pt x="0" y="2"/>
                    </a:lnTo>
                    <a:lnTo>
                      <a:pt x="0" y="2"/>
                    </a:lnTo>
                    <a:lnTo>
                      <a:pt x="0" y="2"/>
                    </a:lnTo>
                    <a:lnTo>
                      <a:pt x="0" y="3"/>
                    </a:lnTo>
                    <a:lnTo>
                      <a:pt x="0" y="3"/>
                    </a:lnTo>
                    <a:lnTo>
                      <a:pt x="0" y="3"/>
                    </a:lnTo>
                    <a:lnTo>
                      <a:pt x="0" y="3"/>
                    </a:lnTo>
                    <a:lnTo>
                      <a:pt x="0" y="3"/>
                    </a:lnTo>
                    <a:lnTo>
                      <a:pt x="0" y="4"/>
                    </a:lnTo>
                    <a:lnTo>
                      <a:pt x="0" y="3"/>
                    </a:lnTo>
                    <a:lnTo>
                      <a:pt x="0" y="4"/>
                    </a:lnTo>
                    <a:lnTo>
                      <a:pt x="0" y="4"/>
                    </a:lnTo>
                    <a:lnTo>
                      <a:pt x="0" y="4"/>
                    </a:lnTo>
                    <a:lnTo>
                      <a:pt x="0" y="5"/>
                    </a:lnTo>
                    <a:lnTo>
                      <a:pt x="0" y="3"/>
                    </a:lnTo>
                    <a:lnTo>
                      <a:pt x="0" y="4"/>
                    </a:lnTo>
                    <a:lnTo>
                      <a:pt x="0" y="4"/>
                    </a:lnTo>
                    <a:lnTo>
                      <a:pt x="0" y="5"/>
                    </a:lnTo>
                    <a:lnTo>
                      <a:pt x="0" y="5"/>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5"/>
                    </a:lnTo>
                    <a:lnTo>
                      <a:pt x="0" y="5"/>
                    </a:lnTo>
                    <a:lnTo>
                      <a:pt x="0" y="4"/>
                    </a:lnTo>
                    <a:lnTo>
                      <a:pt x="0" y="3"/>
                    </a:lnTo>
                    <a:lnTo>
                      <a:pt x="0" y="2"/>
                    </a:lnTo>
                    <a:lnTo>
                      <a:pt x="0" y="1"/>
                    </a:lnTo>
                    <a:lnTo>
                      <a:pt x="0" y="1"/>
                    </a:lnTo>
                    <a:lnTo>
                      <a:pt x="0" y="1"/>
                    </a:lnTo>
                    <a:lnTo>
                      <a:pt x="0" y="2"/>
                    </a:lnTo>
                    <a:lnTo>
                      <a:pt x="0" y="1"/>
                    </a:lnTo>
                    <a:lnTo>
                      <a:pt x="0" y="2"/>
                    </a:lnTo>
                    <a:lnTo>
                      <a:pt x="0" y="2"/>
                    </a:lnTo>
                    <a:lnTo>
                      <a:pt x="0" y="3"/>
                    </a:lnTo>
                    <a:lnTo>
                      <a:pt x="0" y="2"/>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3"/>
                    </a:lnTo>
                    <a:lnTo>
                      <a:pt x="0" y="2"/>
                    </a:lnTo>
                    <a:lnTo>
                      <a:pt x="0" y="3"/>
                    </a:lnTo>
                    <a:lnTo>
                      <a:pt x="0" y="3"/>
                    </a:lnTo>
                    <a:lnTo>
                      <a:pt x="0" y="4"/>
                    </a:lnTo>
                    <a:lnTo>
                      <a:pt x="0" y="4"/>
                    </a:lnTo>
                    <a:lnTo>
                      <a:pt x="0" y="4"/>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7"/>
                    </a:lnTo>
                    <a:lnTo>
                      <a:pt x="0" y="8"/>
                    </a:lnTo>
                    <a:lnTo>
                      <a:pt x="0" y="7"/>
                    </a:lnTo>
                    <a:lnTo>
                      <a:pt x="0" y="8"/>
                    </a:lnTo>
                    <a:lnTo>
                      <a:pt x="0" y="7"/>
                    </a:lnTo>
                    <a:lnTo>
                      <a:pt x="0" y="7"/>
                    </a:lnTo>
                    <a:lnTo>
                      <a:pt x="0" y="8"/>
                    </a:lnTo>
                    <a:lnTo>
                      <a:pt x="0" y="8"/>
                    </a:lnTo>
                    <a:lnTo>
                      <a:pt x="0" y="7"/>
                    </a:lnTo>
                    <a:lnTo>
                      <a:pt x="0" y="8"/>
                    </a:lnTo>
                    <a:lnTo>
                      <a:pt x="0" y="8"/>
                    </a:lnTo>
                    <a:lnTo>
                      <a:pt x="0" y="8"/>
                    </a:lnTo>
                    <a:lnTo>
                      <a:pt x="0" y="8"/>
                    </a:lnTo>
                    <a:lnTo>
                      <a:pt x="0" y="8"/>
                    </a:lnTo>
                    <a:lnTo>
                      <a:pt x="0" y="9"/>
                    </a:lnTo>
                    <a:lnTo>
                      <a:pt x="0" y="8"/>
                    </a:lnTo>
                    <a:lnTo>
                      <a:pt x="0" y="9"/>
                    </a:lnTo>
                    <a:lnTo>
                      <a:pt x="0" y="8"/>
                    </a:lnTo>
                    <a:lnTo>
                      <a:pt x="0" y="9"/>
                    </a:lnTo>
                    <a:lnTo>
                      <a:pt x="0" y="8"/>
                    </a:lnTo>
                    <a:lnTo>
                      <a:pt x="0" y="8"/>
                    </a:lnTo>
                    <a:lnTo>
                      <a:pt x="0" y="9"/>
                    </a:lnTo>
                    <a:lnTo>
                      <a:pt x="0" y="8"/>
                    </a:lnTo>
                    <a:lnTo>
                      <a:pt x="0" y="8"/>
                    </a:lnTo>
                    <a:lnTo>
                      <a:pt x="0" y="8"/>
                    </a:lnTo>
                    <a:lnTo>
                      <a:pt x="0" y="8"/>
                    </a:lnTo>
                    <a:lnTo>
                      <a:pt x="0" y="7"/>
                    </a:lnTo>
                    <a:lnTo>
                      <a:pt x="0" y="6"/>
                    </a:lnTo>
                    <a:lnTo>
                      <a:pt x="0" y="6"/>
                    </a:lnTo>
                    <a:lnTo>
                      <a:pt x="0" y="6"/>
                    </a:lnTo>
                    <a:lnTo>
                      <a:pt x="0" y="5"/>
                    </a:lnTo>
                    <a:lnTo>
                      <a:pt x="0" y="6"/>
                    </a:lnTo>
                    <a:lnTo>
                      <a:pt x="0" y="6"/>
                    </a:lnTo>
                    <a:lnTo>
                      <a:pt x="0" y="6"/>
                    </a:lnTo>
                    <a:lnTo>
                      <a:pt x="0" y="6"/>
                    </a:lnTo>
                    <a:lnTo>
                      <a:pt x="0" y="6"/>
                    </a:lnTo>
                    <a:lnTo>
                      <a:pt x="0" y="7"/>
                    </a:lnTo>
                    <a:lnTo>
                      <a:pt x="0" y="7"/>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7"/>
                    </a:lnTo>
                    <a:lnTo>
                      <a:pt x="0" y="8"/>
                    </a:lnTo>
                    <a:lnTo>
                      <a:pt x="0" y="8"/>
                    </a:lnTo>
                    <a:lnTo>
                      <a:pt x="0" y="8"/>
                    </a:lnTo>
                    <a:lnTo>
                      <a:pt x="0" y="8"/>
                    </a:lnTo>
                    <a:lnTo>
                      <a:pt x="0" y="8"/>
                    </a:lnTo>
                    <a:lnTo>
                      <a:pt x="0" y="8"/>
                    </a:lnTo>
                    <a:lnTo>
                      <a:pt x="0" y="7"/>
                    </a:lnTo>
                    <a:lnTo>
                      <a:pt x="0" y="7"/>
                    </a:lnTo>
                    <a:lnTo>
                      <a:pt x="0" y="8"/>
                    </a:lnTo>
                    <a:lnTo>
                      <a:pt x="0" y="8"/>
                    </a:lnTo>
                    <a:lnTo>
                      <a:pt x="0" y="9"/>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7"/>
                    </a:lnTo>
                    <a:lnTo>
                      <a:pt x="0" y="7"/>
                    </a:lnTo>
                    <a:lnTo>
                      <a:pt x="0" y="8"/>
                    </a:lnTo>
                    <a:lnTo>
                      <a:pt x="0" y="8"/>
                    </a:lnTo>
                    <a:lnTo>
                      <a:pt x="0" y="8"/>
                    </a:lnTo>
                    <a:lnTo>
                      <a:pt x="0" y="9"/>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9"/>
                    </a:lnTo>
                    <a:lnTo>
                      <a:pt x="0" y="9"/>
                    </a:lnTo>
                    <a:lnTo>
                      <a:pt x="0" y="10"/>
                    </a:lnTo>
                    <a:lnTo>
                      <a:pt x="0" y="9"/>
                    </a:lnTo>
                    <a:lnTo>
                      <a:pt x="0" y="9"/>
                    </a:lnTo>
                    <a:lnTo>
                      <a:pt x="0" y="9"/>
                    </a:lnTo>
                    <a:lnTo>
                      <a:pt x="0" y="10"/>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6"/>
                    </a:lnTo>
                    <a:lnTo>
                      <a:pt x="0" y="6"/>
                    </a:lnTo>
                    <a:lnTo>
                      <a:pt x="0" y="6"/>
                    </a:lnTo>
                    <a:lnTo>
                      <a:pt x="0" y="6"/>
                    </a:lnTo>
                    <a:lnTo>
                      <a:pt x="0" y="6"/>
                    </a:lnTo>
                    <a:lnTo>
                      <a:pt x="0" y="7"/>
                    </a:lnTo>
                    <a:lnTo>
                      <a:pt x="0" y="6"/>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6110" name="Freeform 766"/>
              <p:cNvSpPr>
                <a:spLocks/>
              </p:cNvSpPr>
              <p:nvPr/>
            </p:nvSpPr>
            <p:spPr bwMode="auto">
              <a:xfrm>
                <a:off x="3246" y="3551"/>
                <a:ext cx="6" cy="84"/>
              </a:xfrm>
              <a:custGeom>
                <a:avLst/>
                <a:gdLst/>
                <a:ahLst/>
                <a:cxnLst>
                  <a:cxn ang="0">
                    <a:pos x="0" y="7"/>
                  </a:cxn>
                  <a:cxn ang="0">
                    <a:pos x="0" y="8"/>
                  </a:cxn>
                  <a:cxn ang="0">
                    <a:pos x="0" y="8"/>
                  </a:cxn>
                  <a:cxn ang="0">
                    <a:pos x="0" y="9"/>
                  </a:cxn>
                  <a:cxn ang="0">
                    <a:pos x="0" y="10"/>
                  </a:cxn>
                  <a:cxn ang="0">
                    <a:pos x="0" y="9"/>
                  </a:cxn>
                  <a:cxn ang="0">
                    <a:pos x="0" y="6"/>
                  </a:cxn>
                  <a:cxn ang="0">
                    <a:pos x="0" y="7"/>
                  </a:cxn>
                  <a:cxn ang="0">
                    <a:pos x="0" y="7"/>
                  </a:cxn>
                  <a:cxn ang="0">
                    <a:pos x="0" y="8"/>
                  </a:cxn>
                  <a:cxn ang="0">
                    <a:pos x="0" y="11"/>
                  </a:cxn>
                  <a:cxn ang="0">
                    <a:pos x="0" y="7"/>
                  </a:cxn>
                  <a:cxn ang="0">
                    <a:pos x="0" y="8"/>
                  </a:cxn>
                  <a:cxn ang="0">
                    <a:pos x="0" y="8"/>
                  </a:cxn>
                  <a:cxn ang="0">
                    <a:pos x="0" y="7"/>
                  </a:cxn>
                  <a:cxn ang="0">
                    <a:pos x="0" y="9"/>
                  </a:cxn>
                  <a:cxn ang="0">
                    <a:pos x="0" y="10"/>
                  </a:cxn>
                  <a:cxn ang="0">
                    <a:pos x="0" y="9"/>
                  </a:cxn>
                  <a:cxn ang="0">
                    <a:pos x="0" y="7"/>
                  </a:cxn>
                  <a:cxn ang="0">
                    <a:pos x="1" y="5"/>
                  </a:cxn>
                  <a:cxn ang="0">
                    <a:pos x="1" y="9"/>
                  </a:cxn>
                  <a:cxn ang="0">
                    <a:pos x="1" y="6"/>
                  </a:cxn>
                  <a:cxn ang="0">
                    <a:pos x="1" y="4"/>
                  </a:cxn>
                  <a:cxn ang="0">
                    <a:pos x="1" y="4"/>
                  </a:cxn>
                  <a:cxn ang="0">
                    <a:pos x="1" y="0"/>
                  </a:cxn>
                  <a:cxn ang="0">
                    <a:pos x="1" y="4"/>
                  </a:cxn>
                  <a:cxn ang="0">
                    <a:pos x="1" y="5"/>
                  </a:cxn>
                  <a:cxn ang="0">
                    <a:pos x="1" y="2"/>
                  </a:cxn>
                  <a:cxn ang="0">
                    <a:pos x="1" y="5"/>
                  </a:cxn>
                  <a:cxn ang="0">
                    <a:pos x="1" y="7"/>
                  </a:cxn>
                  <a:cxn ang="0">
                    <a:pos x="1" y="8"/>
                  </a:cxn>
                  <a:cxn ang="0">
                    <a:pos x="1" y="10"/>
                  </a:cxn>
                  <a:cxn ang="0">
                    <a:pos x="1" y="10"/>
                  </a:cxn>
                  <a:cxn ang="0">
                    <a:pos x="1" y="12"/>
                  </a:cxn>
                  <a:cxn ang="0">
                    <a:pos x="1" y="11"/>
                  </a:cxn>
                  <a:cxn ang="0">
                    <a:pos x="1" y="14"/>
                  </a:cxn>
                  <a:cxn ang="0">
                    <a:pos x="1" y="13"/>
                  </a:cxn>
                  <a:cxn ang="0">
                    <a:pos x="1" y="12"/>
                  </a:cxn>
                  <a:cxn ang="0">
                    <a:pos x="1" y="11"/>
                  </a:cxn>
                  <a:cxn ang="0">
                    <a:pos x="1" y="11"/>
                  </a:cxn>
                  <a:cxn ang="0">
                    <a:pos x="1" y="11"/>
                  </a:cxn>
                  <a:cxn ang="0">
                    <a:pos x="1" y="12"/>
                  </a:cxn>
                  <a:cxn ang="0">
                    <a:pos x="1" y="12"/>
                  </a:cxn>
                  <a:cxn ang="0">
                    <a:pos x="1" y="12"/>
                  </a:cxn>
                  <a:cxn ang="0">
                    <a:pos x="1" y="12"/>
                  </a:cxn>
                  <a:cxn ang="0">
                    <a:pos x="1" y="10"/>
                  </a:cxn>
                  <a:cxn ang="0">
                    <a:pos x="1" y="9"/>
                  </a:cxn>
                  <a:cxn ang="0">
                    <a:pos x="1" y="9"/>
                  </a:cxn>
                  <a:cxn ang="0">
                    <a:pos x="1" y="7"/>
                  </a:cxn>
                  <a:cxn ang="0">
                    <a:pos x="1" y="9"/>
                  </a:cxn>
                  <a:cxn ang="0">
                    <a:pos x="1" y="8"/>
                  </a:cxn>
                  <a:cxn ang="0">
                    <a:pos x="1" y="7"/>
                  </a:cxn>
                  <a:cxn ang="0">
                    <a:pos x="1" y="9"/>
                  </a:cxn>
                  <a:cxn ang="0">
                    <a:pos x="1" y="10"/>
                  </a:cxn>
                  <a:cxn ang="0">
                    <a:pos x="1" y="11"/>
                  </a:cxn>
                  <a:cxn ang="0">
                    <a:pos x="1" y="11"/>
                  </a:cxn>
                  <a:cxn ang="0">
                    <a:pos x="1" y="11"/>
                  </a:cxn>
                  <a:cxn ang="0">
                    <a:pos x="1" y="13"/>
                  </a:cxn>
                  <a:cxn ang="0">
                    <a:pos x="1" y="11"/>
                  </a:cxn>
                  <a:cxn ang="0">
                    <a:pos x="1" y="11"/>
                  </a:cxn>
                  <a:cxn ang="0">
                    <a:pos x="1" y="12"/>
                  </a:cxn>
                  <a:cxn ang="0">
                    <a:pos x="1" y="12"/>
                  </a:cxn>
                  <a:cxn ang="0">
                    <a:pos x="1" y="13"/>
                  </a:cxn>
                </a:cxnLst>
                <a:rect l="0" t="0" r="r" b="b"/>
                <a:pathLst>
                  <a:path w="1" h="14">
                    <a:moveTo>
                      <a:pt x="0" y="12"/>
                    </a:moveTo>
                    <a:lnTo>
                      <a:pt x="0" y="11"/>
                    </a:lnTo>
                    <a:lnTo>
                      <a:pt x="0" y="11"/>
                    </a:lnTo>
                    <a:lnTo>
                      <a:pt x="0" y="10"/>
                    </a:lnTo>
                    <a:lnTo>
                      <a:pt x="0" y="10"/>
                    </a:lnTo>
                    <a:lnTo>
                      <a:pt x="0" y="9"/>
                    </a:lnTo>
                    <a:lnTo>
                      <a:pt x="0" y="8"/>
                    </a:lnTo>
                    <a:lnTo>
                      <a:pt x="0" y="8"/>
                    </a:lnTo>
                    <a:lnTo>
                      <a:pt x="0" y="7"/>
                    </a:lnTo>
                    <a:lnTo>
                      <a:pt x="0" y="7"/>
                    </a:lnTo>
                    <a:lnTo>
                      <a:pt x="0" y="7"/>
                    </a:lnTo>
                    <a:lnTo>
                      <a:pt x="0" y="7"/>
                    </a:lnTo>
                    <a:lnTo>
                      <a:pt x="0" y="7"/>
                    </a:lnTo>
                    <a:lnTo>
                      <a:pt x="0" y="7"/>
                    </a:lnTo>
                    <a:lnTo>
                      <a:pt x="0" y="8"/>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7"/>
                    </a:lnTo>
                    <a:lnTo>
                      <a:pt x="0" y="7"/>
                    </a:lnTo>
                    <a:lnTo>
                      <a:pt x="0" y="7"/>
                    </a:lnTo>
                    <a:lnTo>
                      <a:pt x="0" y="8"/>
                    </a:lnTo>
                    <a:lnTo>
                      <a:pt x="0" y="8"/>
                    </a:lnTo>
                    <a:lnTo>
                      <a:pt x="0" y="9"/>
                    </a:lnTo>
                    <a:lnTo>
                      <a:pt x="0" y="10"/>
                    </a:lnTo>
                    <a:lnTo>
                      <a:pt x="0" y="10"/>
                    </a:lnTo>
                    <a:lnTo>
                      <a:pt x="0" y="10"/>
                    </a:lnTo>
                    <a:lnTo>
                      <a:pt x="0" y="11"/>
                    </a:lnTo>
                    <a:lnTo>
                      <a:pt x="0" y="11"/>
                    </a:lnTo>
                    <a:lnTo>
                      <a:pt x="0" y="11"/>
                    </a:lnTo>
                    <a:lnTo>
                      <a:pt x="0" y="11"/>
                    </a:lnTo>
                    <a:lnTo>
                      <a:pt x="0" y="10"/>
                    </a:lnTo>
                    <a:lnTo>
                      <a:pt x="0" y="9"/>
                    </a:lnTo>
                    <a:lnTo>
                      <a:pt x="0" y="9"/>
                    </a:lnTo>
                    <a:lnTo>
                      <a:pt x="0" y="9"/>
                    </a:lnTo>
                    <a:lnTo>
                      <a:pt x="0" y="8"/>
                    </a:lnTo>
                    <a:lnTo>
                      <a:pt x="0" y="8"/>
                    </a:lnTo>
                    <a:lnTo>
                      <a:pt x="0" y="8"/>
                    </a:lnTo>
                    <a:lnTo>
                      <a:pt x="0" y="9"/>
                    </a:lnTo>
                    <a:lnTo>
                      <a:pt x="0" y="9"/>
                    </a:lnTo>
                    <a:lnTo>
                      <a:pt x="0" y="10"/>
                    </a:lnTo>
                    <a:lnTo>
                      <a:pt x="0" y="9"/>
                    </a:lnTo>
                    <a:lnTo>
                      <a:pt x="0" y="9"/>
                    </a:lnTo>
                    <a:lnTo>
                      <a:pt x="0" y="9"/>
                    </a:lnTo>
                    <a:lnTo>
                      <a:pt x="0" y="10"/>
                    </a:lnTo>
                    <a:lnTo>
                      <a:pt x="0" y="9"/>
                    </a:lnTo>
                    <a:lnTo>
                      <a:pt x="0" y="9"/>
                    </a:lnTo>
                    <a:lnTo>
                      <a:pt x="0" y="9"/>
                    </a:lnTo>
                    <a:lnTo>
                      <a:pt x="0" y="10"/>
                    </a:lnTo>
                    <a:lnTo>
                      <a:pt x="0" y="10"/>
                    </a:lnTo>
                    <a:lnTo>
                      <a:pt x="0" y="10"/>
                    </a:lnTo>
                    <a:lnTo>
                      <a:pt x="0" y="10"/>
                    </a:lnTo>
                    <a:lnTo>
                      <a:pt x="0" y="10"/>
                    </a:lnTo>
                    <a:lnTo>
                      <a:pt x="0" y="10"/>
                    </a:lnTo>
                    <a:lnTo>
                      <a:pt x="0" y="10"/>
                    </a:lnTo>
                    <a:lnTo>
                      <a:pt x="0" y="9"/>
                    </a:lnTo>
                    <a:lnTo>
                      <a:pt x="0" y="9"/>
                    </a:lnTo>
                    <a:lnTo>
                      <a:pt x="0" y="9"/>
                    </a:lnTo>
                    <a:lnTo>
                      <a:pt x="0" y="8"/>
                    </a:lnTo>
                    <a:lnTo>
                      <a:pt x="0" y="7"/>
                    </a:lnTo>
                    <a:lnTo>
                      <a:pt x="0" y="8"/>
                    </a:lnTo>
                    <a:lnTo>
                      <a:pt x="0" y="7"/>
                    </a:lnTo>
                    <a:lnTo>
                      <a:pt x="0" y="7"/>
                    </a:lnTo>
                    <a:lnTo>
                      <a:pt x="0" y="7"/>
                    </a:lnTo>
                    <a:lnTo>
                      <a:pt x="0" y="7"/>
                    </a:lnTo>
                    <a:lnTo>
                      <a:pt x="0" y="7"/>
                    </a:lnTo>
                    <a:lnTo>
                      <a:pt x="0" y="6"/>
                    </a:lnTo>
                    <a:lnTo>
                      <a:pt x="0" y="6"/>
                    </a:lnTo>
                    <a:lnTo>
                      <a:pt x="0" y="6"/>
                    </a:lnTo>
                    <a:lnTo>
                      <a:pt x="0" y="6"/>
                    </a:lnTo>
                    <a:lnTo>
                      <a:pt x="0" y="5"/>
                    </a:lnTo>
                    <a:lnTo>
                      <a:pt x="0" y="6"/>
                    </a:lnTo>
                    <a:lnTo>
                      <a:pt x="0" y="6"/>
                    </a:lnTo>
                    <a:lnTo>
                      <a:pt x="0" y="6"/>
                    </a:lnTo>
                    <a:lnTo>
                      <a:pt x="0" y="6"/>
                    </a:lnTo>
                    <a:lnTo>
                      <a:pt x="0" y="7"/>
                    </a:lnTo>
                    <a:lnTo>
                      <a:pt x="0" y="7"/>
                    </a:lnTo>
                    <a:lnTo>
                      <a:pt x="0" y="7"/>
                    </a:lnTo>
                    <a:lnTo>
                      <a:pt x="0" y="8"/>
                    </a:lnTo>
                    <a:lnTo>
                      <a:pt x="0" y="9"/>
                    </a:lnTo>
                    <a:lnTo>
                      <a:pt x="0" y="8"/>
                    </a:lnTo>
                    <a:lnTo>
                      <a:pt x="0" y="8"/>
                    </a:lnTo>
                    <a:lnTo>
                      <a:pt x="0" y="7"/>
                    </a:lnTo>
                    <a:lnTo>
                      <a:pt x="0" y="8"/>
                    </a:lnTo>
                    <a:lnTo>
                      <a:pt x="0" y="9"/>
                    </a:lnTo>
                    <a:lnTo>
                      <a:pt x="0" y="8"/>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11"/>
                    </a:lnTo>
                    <a:lnTo>
                      <a:pt x="0" y="10"/>
                    </a:lnTo>
                    <a:lnTo>
                      <a:pt x="0" y="11"/>
                    </a:lnTo>
                    <a:lnTo>
                      <a:pt x="0" y="11"/>
                    </a:lnTo>
                    <a:lnTo>
                      <a:pt x="0" y="11"/>
                    </a:lnTo>
                    <a:lnTo>
                      <a:pt x="0" y="10"/>
                    </a:lnTo>
                    <a:lnTo>
                      <a:pt x="0" y="9"/>
                    </a:lnTo>
                    <a:lnTo>
                      <a:pt x="0" y="9"/>
                    </a:lnTo>
                    <a:lnTo>
                      <a:pt x="0" y="8"/>
                    </a:lnTo>
                    <a:lnTo>
                      <a:pt x="0" y="9"/>
                    </a:lnTo>
                    <a:lnTo>
                      <a:pt x="0" y="8"/>
                    </a:lnTo>
                    <a:lnTo>
                      <a:pt x="0" y="8"/>
                    </a:lnTo>
                    <a:lnTo>
                      <a:pt x="0" y="8"/>
                    </a:lnTo>
                    <a:lnTo>
                      <a:pt x="0" y="8"/>
                    </a:lnTo>
                    <a:lnTo>
                      <a:pt x="0" y="8"/>
                    </a:lnTo>
                    <a:lnTo>
                      <a:pt x="0" y="7"/>
                    </a:lnTo>
                    <a:lnTo>
                      <a:pt x="0" y="7"/>
                    </a:lnTo>
                    <a:lnTo>
                      <a:pt x="0" y="7"/>
                    </a:lnTo>
                    <a:lnTo>
                      <a:pt x="0" y="7"/>
                    </a:lnTo>
                    <a:lnTo>
                      <a:pt x="0" y="7"/>
                    </a:lnTo>
                    <a:lnTo>
                      <a:pt x="0" y="8"/>
                    </a:lnTo>
                    <a:lnTo>
                      <a:pt x="0" y="8"/>
                    </a:lnTo>
                    <a:lnTo>
                      <a:pt x="0" y="7"/>
                    </a:lnTo>
                    <a:lnTo>
                      <a:pt x="0" y="8"/>
                    </a:lnTo>
                    <a:lnTo>
                      <a:pt x="0" y="9"/>
                    </a:lnTo>
                    <a:lnTo>
                      <a:pt x="0" y="9"/>
                    </a:lnTo>
                    <a:lnTo>
                      <a:pt x="0" y="8"/>
                    </a:lnTo>
                    <a:lnTo>
                      <a:pt x="0" y="8"/>
                    </a:lnTo>
                    <a:lnTo>
                      <a:pt x="0" y="8"/>
                    </a:lnTo>
                    <a:lnTo>
                      <a:pt x="0" y="8"/>
                    </a:lnTo>
                    <a:lnTo>
                      <a:pt x="0" y="9"/>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7"/>
                    </a:lnTo>
                    <a:lnTo>
                      <a:pt x="0" y="7"/>
                    </a:lnTo>
                    <a:lnTo>
                      <a:pt x="0" y="8"/>
                    </a:lnTo>
                    <a:lnTo>
                      <a:pt x="0" y="7"/>
                    </a:lnTo>
                    <a:lnTo>
                      <a:pt x="0" y="7"/>
                    </a:lnTo>
                    <a:lnTo>
                      <a:pt x="0" y="7"/>
                    </a:lnTo>
                    <a:lnTo>
                      <a:pt x="0" y="7"/>
                    </a:lnTo>
                    <a:lnTo>
                      <a:pt x="0" y="8"/>
                    </a:lnTo>
                    <a:lnTo>
                      <a:pt x="0" y="8"/>
                    </a:lnTo>
                    <a:lnTo>
                      <a:pt x="0" y="8"/>
                    </a:lnTo>
                    <a:lnTo>
                      <a:pt x="0" y="8"/>
                    </a:lnTo>
                    <a:lnTo>
                      <a:pt x="0" y="9"/>
                    </a:lnTo>
                    <a:lnTo>
                      <a:pt x="0" y="9"/>
                    </a:lnTo>
                    <a:lnTo>
                      <a:pt x="0" y="9"/>
                    </a:lnTo>
                    <a:lnTo>
                      <a:pt x="0" y="9"/>
                    </a:lnTo>
                    <a:lnTo>
                      <a:pt x="0" y="10"/>
                    </a:lnTo>
                    <a:lnTo>
                      <a:pt x="0" y="9"/>
                    </a:lnTo>
                    <a:lnTo>
                      <a:pt x="0" y="9"/>
                    </a:lnTo>
                    <a:lnTo>
                      <a:pt x="0" y="9"/>
                    </a:lnTo>
                    <a:lnTo>
                      <a:pt x="0" y="10"/>
                    </a:lnTo>
                    <a:lnTo>
                      <a:pt x="0" y="9"/>
                    </a:lnTo>
                    <a:lnTo>
                      <a:pt x="0" y="10"/>
                    </a:lnTo>
                    <a:lnTo>
                      <a:pt x="0" y="10"/>
                    </a:lnTo>
                    <a:lnTo>
                      <a:pt x="0" y="10"/>
                    </a:lnTo>
                    <a:lnTo>
                      <a:pt x="0" y="10"/>
                    </a:lnTo>
                    <a:lnTo>
                      <a:pt x="0" y="10"/>
                    </a:lnTo>
                    <a:lnTo>
                      <a:pt x="0" y="9"/>
                    </a:lnTo>
                    <a:lnTo>
                      <a:pt x="0" y="9"/>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9"/>
                    </a:lnTo>
                    <a:lnTo>
                      <a:pt x="0" y="9"/>
                    </a:lnTo>
                    <a:lnTo>
                      <a:pt x="0" y="8"/>
                    </a:lnTo>
                    <a:lnTo>
                      <a:pt x="0" y="8"/>
                    </a:lnTo>
                    <a:lnTo>
                      <a:pt x="0" y="8"/>
                    </a:lnTo>
                    <a:lnTo>
                      <a:pt x="0" y="7"/>
                    </a:lnTo>
                    <a:lnTo>
                      <a:pt x="0" y="6"/>
                    </a:lnTo>
                    <a:lnTo>
                      <a:pt x="0" y="5"/>
                    </a:lnTo>
                    <a:lnTo>
                      <a:pt x="1" y="5"/>
                    </a:lnTo>
                    <a:lnTo>
                      <a:pt x="1" y="5"/>
                    </a:lnTo>
                    <a:lnTo>
                      <a:pt x="1" y="5"/>
                    </a:lnTo>
                    <a:lnTo>
                      <a:pt x="1" y="5"/>
                    </a:lnTo>
                    <a:lnTo>
                      <a:pt x="1" y="4"/>
                    </a:lnTo>
                    <a:lnTo>
                      <a:pt x="1" y="5"/>
                    </a:lnTo>
                    <a:lnTo>
                      <a:pt x="1" y="4"/>
                    </a:lnTo>
                    <a:lnTo>
                      <a:pt x="1" y="5"/>
                    </a:lnTo>
                    <a:lnTo>
                      <a:pt x="1" y="5"/>
                    </a:lnTo>
                    <a:lnTo>
                      <a:pt x="1" y="6"/>
                    </a:lnTo>
                    <a:lnTo>
                      <a:pt x="1" y="6"/>
                    </a:lnTo>
                    <a:lnTo>
                      <a:pt x="1" y="7"/>
                    </a:lnTo>
                    <a:lnTo>
                      <a:pt x="1" y="8"/>
                    </a:lnTo>
                    <a:lnTo>
                      <a:pt x="1" y="7"/>
                    </a:lnTo>
                    <a:lnTo>
                      <a:pt x="1" y="7"/>
                    </a:lnTo>
                    <a:lnTo>
                      <a:pt x="1" y="8"/>
                    </a:lnTo>
                    <a:lnTo>
                      <a:pt x="1" y="8"/>
                    </a:lnTo>
                    <a:lnTo>
                      <a:pt x="1" y="9"/>
                    </a:lnTo>
                    <a:lnTo>
                      <a:pt x="1" y="8"/>
                    </a:lnTo>
                    <a:lnTo>
                      <a:pt x="1" y="9"/>
                    </a:lnTo>
                    <a:lnTo>
                      <a:pt x="1" y="8"/>
                    </a:lnTo>
                    <a:lnTo>
                      <a:pt x="1" y="8"/>
                    </a:lnTo>
                    <a:lnTo>
                      <a:pt x="1" y="8"/>
                    </a:lnTo>
                    <a:lnTo>
                      <a:pt x="1" y="9"/>
                    </a:lnTo>
                    <a:lnTo>
                      <a:pt x="1" y="9"/>
                    </a:lnTo>
                    <a:lnTo>
                      <a:pt x="1" y="9"/>
                    </a:lnTo>
                    <a:lnTo>
                      <a:pt x="1" y="8"/>
                    </a:lnTo>
                    <a:lnTo>
                      <a:pt x="1" y="8"/>
                    </a:lnTo>
                    <a:lnTo>
                      <a:pt x="1" y="7"/>
                    </a:lnTo>
                    <a:lnTo>
                      <a:pt x="1" y="7"/>
                    </a:lnTo>
                    <a:lnTo>
                      <a:pt x="1" y="6"/>
                    </a:lnTo>
                    <a:lnTo>
                      <a:pt x="1" y="6"/>
                    </a:lnTo>
                    <a:lnTo>
                      <a:pt x="1" y="5"/>
                    </a:lnTo>
                    <a:lnTo>
                      <a:pt x="1" y="5"/>
                    </a:lnTo>
                    <a:lnTo>
                      <a:pt x="1" y="4"/>
                    </a:lnTo>
                    <a:lnTo>
                      <a:pt x="1" y="4"/>
                    </a:lnTo>
                    <a:lnTo>
                      <a:pt x="1" y="4"/>
                    </a:lnTo>
                    <a:lnTo>
                      <a:pt x="1" y="4"/>
                    </a:lnTo>
                    <a:lnTo>
                      <a:pt x="1" y="4"/>
                    </a:lnTo>
                    <a:lnTo>
                      <a:pt x="1" y="4"/>
                    </a:lnTo>
                    <a:lnTo>
                      <a:pt x="1" y="4"/>
                    </a:lnTo>
                    <a:lnTo>
                      <a:pt x="1" y="4"/>
                    </a:lnTo>
                    <a:lnTo>
                      <a:pt x="1" y="5"/>
                    </a:lnTo>
                    <a:lnTo>
                      <a:pt x="1" y="4"/>
                    </a:lnTo>
                    <a:lnTo>
                      <a:pt x="1" y="4"/>
                    </a:lnTo>
                    <a:lnTo>
                      <a:pt x="1" y="5"/>
                    </a:lnTo>
                    <a:lnTo>
                      <a:pt x="1" y="5"/>
                    </a:lnTo>
                    <a:lnTo>
                      <a:pt x="1" y="5"/>
                    </a:lnTo>
                    <a:lnTo>
                      <a:pt x="1" y="4"/>
                    </a:lnTo>
                    <a:lnTo>
                      <a:pt x="1" y="4"/>
                    </a:lnTo>
                    <a:lnTo>
                      <a:pt x="1" y="4"/>
                    </a:lnTo>
                    <a:lnTo>
                      <a:pt x="1" y="4"/>
                    </a:lnTo>
                    <a:lnTo>
                      <a:pt x="1" y="4"/>
                    </a:lnTo>
                    <a:lnTo>
                      <a:pt x="1" y="4"/>
                    </a:lnTo>
                    <a:lnTo>
                      <a:pt x="1" y="4"/>
                    </a:lnTo>
                    <a:lnTo>
                      <a:pt x="1" y="3"/>
                    </a:lnTo>
                    <a:lnTo>
                      <a:pt x="1" y="3"/>
                    </a:lnTo>
                    <a:lnTo>
                      <a:pt x="1" y="3"/>
                    </a:lnTo>
                    <a:lnTo>
                      <a:pt x="1" y="2"/>
                    </a:lnTo>
                    <a:lnTo>
                      <a:pt x="1" y="2"/>
                    </a:lnTo>
                    <a:lnTo>
                      <a:pt x="1" y="1"/>
                    </a:lnTo>
                    <a:lnTo>
                      <a:pt x="1" y="1"/>
                    </a:lnTo>
                    <a:lnTo>
                      <a:pt x="1" y="1"/>
                    </a:lnTo>
                    <a:lnTo>
                      <a:pt x="1" y="0"/>
                    </a:lnTo>
                    <a:lnTo>
                      <a:pt x="1" y="1"/>
                    </a:lnTo>
                    <a:lnTo>
                      <a:pt x="1" y="1"/>
                    </a:lnTo>
                    <a:lnTo>
                      <a:pt x="1" y="1"/>
                    </a:lnTo>
                    <a:lnTo>
                      <a:pt x="1" y="2"/>
                    </a:lnTo>
                    <a:lnTo>
                      <a:pt x="1" y="2"/>
                    </a:lnTo>
                    <a:lnTo>
                      <a:pt x="1" y="2"/>
                    </a:lnTo>
                    <a:lnTo>
                      <a:pt x="1" y="3"/>
                    </a:lnTo>
                    <a:lnTo>
                      <a:pt x="1" y="3"/>
                    </a:lnTo>
                    <a:lnTo>
                      <a:pt x="1" y="3"/>
                    </a:lnTo>
                    <a:lnTo>
                      <a:pt x="1" y="4"/>
                    </a:lnTo>
                    <a:lnTo>
                      <a:pt x="1" y="4"/>
                    </a:lnTo>
                    <a:lnTo>
                      <a:pt x="1" y="5"/>
                    </a:lnTo>
                    <a:lnTo>
                      <a:pt x="1" y="5"/>
                    </a:lnTo>
                    <a:lnTo>
                      <a:pt x="1" y="4"/>
                    </a:lnTo>
                    <a:lnTo>
                      <a:pt x="1" y="5"/>
                    </a:lnTo>
                    <a:lnTo>
                      <a:pt x="1" y="5"/>
                    </a:lnTo>
                    <a:lnTo>
                      <a:pt x="1" y="5"/>
                    </a:lnTo>
                    <a:lnTo>
                      <a:pt x="1" y="5"/>
                    </a:lnTo>
                    <a:lnTo>
                      <a:pt x="1" y="5"/>
                    </a:lnTo>
                    <a:lnTo>
                      <a:pt x="1" y="5"/>
                    </a:lnTo>
                    <a:lnTo>
                      <a:pt x="1" y="4"/>
                    </a:lnTo>
                    <a:lnTo>
                      <a:pt x="1" y="5"/>
                    </a:lnTo>
                    <a:lnTo>
                      <a:pt x="1" y="4"/>
                    </a:lnTo>
                    <a:lnTo>
                      <a:pt x="1" y="5"/>
                    </a:lnTo>
                    <a:lnTo>
                      <a:pt x="1" y="6"/>
                    </a:lnTo>
                    <a:lnTo>
                      <a:pt x="1" y="5"/>
                    </a:lnTo>
                    <a:lnTo>
                      <a:pt x="1" y="4"/>
                    </a:lnTo>
                    <a:lnTo>
                      <a:pt x="1" y="3"/>
                    </a:lnTo>
                    <a:lnTo>
                      <a:pt x="1" y="3"/>
                    </a:lnTo>
                    <a:lnTo>
                      <a:pt x="1" y="3"/>
                    </a:lnTo>
                    <a:lnTo>
                      <a:pt x="1" y="2"/>
                    </a:lnTo>
                    <a:lnTo>
                      <a:pt x="1" y="3"/>
                    </a:lnTo>
                    <a:lnTo>
                      <a:pt x="1" y="2"/>
                    </a:lnTo>
                    <a:lnTo>
                      <a:pt x="1" y="2"/>
                    </a:lnTo>
                    <a:lnTo>
                      <a:pt x="1" y="2"/>
                    </a:lnTo>
                    <a:lnTo>
                      <a:pt x="1" y="3"/>
                    </a:lnTo>
                    <a:lnTo>
                      <a:pt x="1" y="3"/>
                    </a:lnTo>
                    <a:lnTo>
                      <a:pt x="1" y="3"/>
                    </a:lnTo>
                    <a:lnTo>
                      <a:pt x="1" y="3"/>
                    </a:lnTo>
                    <a:lnTo>
                      <a:pt x="1" y="4"/>
                    </a:lnTo>
                    <a:lnTo>
                      <a:pt x="1" y="3"/>
                    </a:lnTo>
                    <a:lnTo>
                      <a:pt x="1" y="4"/>
                    </a:lnTo>
                    <a:lnTo>
                      <a:pt x="1" y="5"/>
                    </a:lnTo>
                    <a:lnTo>
                      <a:pt x="1" y="5"/>
                    </a:lnTo>
                    <a:lnTo>
                      <a:pt x="1" y="5"/>
                    </a:lnTo>
                    <a:lnTo>
                      <a:pt x="1" y="6"/>
                    </a:lnTo>
                    <a:lnTo>
                      <a:pt x="1" y="6"/>
                    </a:lnTo>
                    <a:lnTo>
                      <a:pt x="1" y="6"/>
                    </a:lnTo>
                    <a:lnTo>
                      <a:pt x="1" y="7"/>
                    </a:lnTo>
                    <a:lnTo>
                      <a:pt x="1" y="6"/>
                    </a:lnTo>
                    <a:lnTo>
                      <a:pt x="1" y="7"/>
                    </a:lnTo>
                    <a:lnTo>
                      <a:pt x="1" y="7"/>
                    </a:lnTo>
                    <a:lnTo>
                      <a:pt x="1" y="8"/>
                    </a:lnTo>
                    <a:lnTo>
                      <a:pt x="1" y="7"/>
                    </a:lnTo>
                    <a:lnTo>
                      <a:pt x="1" y="7"/>
                    </a:lnTo>
                    <a:lnTo>
                      <a:pt x="1" y="7"/>
                    </a:lnTo>
                    <a:lnTo>
                      <a:pt x="1" y="7"/>
                    </a:lnTo>
                    <a:lnTo>
                      <a:pt x="1" y="6"/>
                    </a:lnTo>
                    <a:lnTo>
                      <a:pt x="1" y="6"/>
                    </a:lnTo>
                    <a:lnTo>
                      <a:pt x="1" y="7"/>
                    </a:lnTo>
                    <a:lnTo>
                      <a:pt x="1" y="7"/>
                    </a:lnTo>
                    <a:lnTo>
                      <a:pt x="1" y="7"/>
                    </a:lnTo>
                    <a:lnTo>
                      <a:pt x="1" y="7"/>
                    </a:lnTo>
                    <a:lnTo>
                      <a:pt x="1" y="8"/>
                    </a:lnTo>
                    <a:lnTo>
                      <a:pt x="1" y="8"/>
                    </a:lnTo>
                    <a:lnTo>
                      <a:pt x="1" y="8"/>
                    </a:lnTo>
                    <a:lnTo>
                      <a:pt x="1" y="8"/>
                    </a:lnTo>
                    <a:lnTo>
                      <a:pt x="1" y="8"/>
                    </a:lnTo>
                    <a:lnTo>
                      <a:pt x="1" y="9"/>
                    </a:lnTo>
                    <a:lnTo>
                      <a:pt x="1" y="9"/>
                    </a:lnTo>
                    <a:lnTo>
                      <a:pt x="1" y="8"/>
                    </a:lnTo>
                    <a:lnTo>
                      <a:pt x="1" y="9"/>
                    </a:lnTo>
                    <a:lnTo>
                      <a:pt x="1" y="9"/>
                    </a:lnTo>
                    <a:lnTo>
                      <a:pt x="1" y="9"/>
                    </a:lnTo>
                    <a:lnTo>
                      <a:pt x="1" y="9"/>
                    </a:lnTo>
                    <a:lnTo>
                      <a:pt x="1" y="9"/>
                    </a:lnTo>
                    <a:lnTo>
                      <a:pt x="1" y="10"/>
                    </a:lnTo>
                    <a:lnTo>
                      <a:pt x="1" y="9"/>
                    </a:lnTo>
                    <a:lnTo>
                      <a:pt x="1" y="9"/>
                    </a:lnTo>
                    <a:lnTo>
                      <a:pt x="1" y="9"/>
                    </a:lnTo>
                    <a:lnTo>
                      <a:pt x="1" y="9"/>
                    </a:lnTo>
                    <a:lnTo>
                      <a:pt x="1" y="10"/>
                    </a:lnTo>
                    <a:lnTo>
                      <a:pt x="1" y="10"/>
                    </a:lnTo>
                    <a:lnTo>
                      <a:pt x="1" y="10"/>
                    </a:lnTo>
                    <a:lnTo>
                      <a:pt x="1" y="10"/>
                    </a:lnTo>
                    <a:lnTo>
                      <a:pt x="1" y="11"/>
                    </a:lnTo>
                    <a:lnTo>
                      <a:pt x="1" y="10"/>
                    </a:lnTo>
                    <a:lnTo>
                      <a:pt x="1" y="10"/>
                    </a:lnTo>
                    <a:lnTo>
                      <a:pt x="1" y="10"/>
                    </a:lnTo>
                    <a:lnTo>
                      <a:pt x="1" y="10"/>
                    </a:lnTo>
                    <a:lnTo>
                      <a:pt x="1" y="10"/>
                    </a:lnTo>
                    <a:lnTo>
                      <a:pt x="1" y="10"/>
                    </a:lnTo>
                    <a:lnTo>
                      <a:pt x="1" y="11"/>
                    </a:lnTo>
                    <a:lnTo>
                      <a:pt x="1" y="10"/>
                    </a:lnTo>
                    <a:lnTo>
                      <a:pt x="1" y="10"/>
                    </a:lnTo>
                    <a:lnTo>
                      <a:pt x="1" y="11"/>
                    </a:lnTo>
                    <a:lnTo>
                      <a:pt x="1" y="12"/>
                    </a:lnTo>
                    <a:lnTo>
                      <a:pt x="1" y="11"/>
                    </a:lnTo>
                    <a:lnTo>
                      <a:pt x="1" y="12"/>
                    </a:lnTo>
                    <a:lnTo>
                      <a:pt x="1" y="11"/>
                    </a:lnTo>
                    <a:lnTo>
                      <a:pt x="1" y="11"/>
                    </a:lnTo>
                    <a:lnTo>
                      <a:pt x="1" y="12"/>
                    </a:lnTo>
                    <a:lnTo>
                      <a:pt x="1" y="12"/>
                    </a:lnTo>
                    <a:lnTo>
                      <a:pt x="1" y="12"/>
                    </a:lnTo>
                    <a:lnTo>
                      <a:pt x="1" y="11"/>
                    </a:lnTo>
                    <a:lnTo>
                      <a:pt x="1" y="12"/>
                    </a:lnTo>
                    <a:lnTo>
                      <a:pt x="1" y="12"/>
                    </a:lnTo>
                    <a:lnTo>
                      <a:pt x="1" y="12"/>
                    </a:lnTo>
                    <a:lnTo>
                      <a:pt x="1" y="11"/>
                    </a:lnTo>
                    <a:lnTo>
                      <a:pt x="1" y="11"/>
                    </a:lnTo>
                    <a:lnTo>
                      <a:pt x="1" y="11"/>
                    </a:lnTo>
                    <a:lnTo>
                      <a:pt x="1" y="11"/>
                    </a:lnTo>
                    <a:lnTo>
                      <a:pt x="1" y="11"/>
                    </a:lnTo>
                    <a:lnTo>
                      <a:pt x="1" y="11"/>
                    </a:lnTo>
                    <a:lnTo>
                      <a:pt x="1" y="11"/>
                    </a:lnTo>
                    <a:lnTo>
                      <a:pt x="1" y="11"/>
                    </a:lnTo>
                    <a:lnTo>
                      <a:pt x="1" y="12"/>
                    </a:lnTo>
                    <a:lnTo>
                      <a:pt x="1" y="12"/>
                    </a:lnTo>
                    <a:lnTo>
                      <a:pt x="1" y="12"/>
                    </a:lnTo>
                    <a:lnTo>
                      <a:pt x="1" y="13"/>
                    </a:lnTo>
                    <a:lnTo>
                      <a:pt x="1" y="14"/>
                    </a:lnTo>
                    <a:lnTo>
                      <a:pt x="1" y="13"/>
                    </a:lnTo>
                    <a:lnTo>
                      <a:pt x="1" y="13"/>
                    </a:lnTo>
                    <a:lnTo>
                      <a:pt x="1" y="13"/>
                    </a:lnTo>
                    <a:lnTo>
                      <a:pt x="1" y="14"/>
                    </a:lnTo>
                    <a:lnTo>
                      <a:pt x="1" y="14"/>
                    </a:lnTo>
                    <a:lnTo>
                      <a:pt x="1" y="13"/>
                    </a:lnTo>
                    <a:lnTo>
                      <a:pt x="1" y="13"/>
                    </a:lnTo>
                    <a:lnTo>
                      <a:pt x="1" y="12"/>
                    </a:lnTo>
                    <a:lnTo>
                      <a:pt x="1" y="13"/>
                    </a:lnTo>
                    <a:lnTo>
                      <a:pt x="1" y="12"/>
                    </a:lnTo>
                    <a:lnTo>
                      <a:pt x="1" y="13"/>
                    </a:lnTo>
                    <a:lnTo>
                      <a:pt x="1" y="11"/>
                    </a:lnTo>
                    <a:lnTo>
                      <a:pt x="1" y="11"/>
                    </a:lnTo>
                    <a:lnTo>
                      <a:pt x="1" y="11"/>
                    </a:lnTo>
                    <a:lnTo>
                      <a:pt x="1" y="11"/>
                    </a:lnTo>
                    <a:lnTo>
                      <a:pt x="1" y="11"/>
                    </a:lnTo>
                    <a:lnTo>
                      <a:pt x="1" y="11"/>
                    </a:lnTo>
                    <a:lnTo>
                      <a:pt x="1" y="11"/>
                    </a:lnTo>
                    <a:lnTo>
                      <a:pt x="1" y="11"/>
                    </a:lnTo>
                    <a:lnTo>
                      <a:pt x="1" y="11"/>
                    </a:lnTo>
                    <a:lnTo>
                      <a:pt x="1" y="11"/>
                    </a:lnTo>
                    <a:lnTo>
                      <a:pt x="1" y="12"/>
                    </a:lnTo>
                    <a:lnTo>
                      <a:pt x="1" y="11"/>
                    </a:lnTo>
                    <a:lnTo>
                      <a:pt x="1" y="11"/>
                    </a:lnTo>
                    <a:lnTo>
                      <a:pt x="1" y="11"/>
                    </a:lnTo>
                    <a:lnTo>
                      <a:pt x="1" y="11"/>
                    </a:lnTo>
                    <a:lnTo>
                      <a:pt x="1" y="11"/>
                    </a:lnTo>
                    <a:lnTo>
                      <a:pt x="1" y="12"/>
                    </a:lnTo>
                    <a:lnTo>
                      <a:pt x="1" y="12"/>
                    </a:lnTo>
                    <a:lnTo>
                      <a:pt x="1" y="11"/>
                    </a:lnTo>
                    <a:lnTo>
                      <a:pt x="1" y="11"/>
                    </a:lnTo>
                    <a:lnTo>
                      <a:pt x="1" y="11"/>
                    </a:lnTo>
                    <a:lnTo>
                      <a:pt x="1" y="11"/>
                    </a:lnTo>
                    <a:lnTo>
                      <a:pt x="1" y="11"/>
                    </a:lnTo>
                    <a:lnTo>
                      <a:pt x="1" y="11"/>
                    </a:lnTo>
                    <a:lnTo>
                      <a:pt x="1" y="12"/>
                    </a:lnTo>
                    <a:lnTo>
                      <a:pt x="1" y="12"/>
                    </a:lnTo>
                    <a:lnTo>
                      <a:pt x="1" y="12"/>
                    </a:lnTo>
                    <a:lnTo>
                      <a:pt x="1" y="11"/>
                    </a:lnTo>
                    <a:lnTo>
                      <a:pt x="1" y="11"/>
                    </a:lnTo>
                    <a:lnTo>
                      <a:pt x="1" y="11"/>
                    </a:lnTo>
                    <a:lnTo>
                      <a:pt x="1" y="11"/>
                    </a:lnTo>
                    <a:lnTo>
                      <a:pt x="1" y="11"/>
                    </a:lnTo>
                    <a:lnTo>
                      <a:pt x="1" y="11"/>
                    </a:lnTo>
                    <a:lnTo>
                      <a:pt x="1" y="10"/>
                    </a:lnTo>
                    <a:lnTo>
                      <a:pt x="1" y="11"/>
                    </a:lnTo>
                    <a:lnTo>
                      <a:pt x="1" y="10"/>
                    </a:lnTo>
                    <a:lnTo>
                      <a:pt x="1" y="11"/>
                    </a:lnTo>
                    <a:lnTo>
                      <a:pt x="1" y="10"/>
                    </a:lnTo>
                    <a:lnTo>
                      <a:pt x="1" y="10"/>
                    </a:lnTo>
                    <a:lnTo>
                      <a:pt x="1" y="9"/>
                    </a:lnTo>
                    <a:lnTo>
                      <a:pt x="1" y="10"/>
                    </a:lnTo>
                    <a:lnTo>
                      <a:pt x="1" y="10"/>
                    </a:lnTo>
                    <a:lnTo>
                      <a:pt x="1" y="10"/>
                    </a:lnTo>
                    <a:lnTo>
                      <a:pt x="1" y="11"/>
                    </a:lnTo>
                    <a:lnTo>
                      <a:pt x="1" y="11"/>
                    </a:lnTo>
                    <a:lnTo>
                      <a:pt x="1" y="11"/>
                    </a:lnTo>
                    <a:lnTo>
                      <a:pt x="1" y="12"/>
                    </a:lnTo>
                    <a:lnTo>
                      <a:pt x="1" y="11"/>
                    </a:lnTo>
                    <a:lnTo>
                      <a:pt x="1" y="12"/>
                    </a:lnTo>
                    <a:lnTo>
                      <a:pt x="1" y="12"/>
                    </a:lnTo>
                    <a:lnTo>
                      <a:pt x="1" y="12"/>
                    </a:lnTo>
                    <a:lnTo>
                      <a:pt x="1" y="12"/>
                    </a:lnTo>
                    <a:lnTo>
                      <a:pt x="1" y="12"/>
                    </a:lnTo>
                    <a:lnTo>
                      <a:pt x="1" y="12"/>
                    </a:lnTo>
                    <a:lnTo>
                      <a:pt x="1" y="12"/>
                    </a:lnTo>
                    <a:lnTo>
                      <a:pt x="1" y="12"/>
                    </a:lnTo>
                    <a:lnTo>
                      <a:pt x="1" y="13"/>
                    </a:lnTo>
                    <a:lnTo>
                      <a:pt x="1" y="12"/>
                    </a:lnTo>
                    <a:lnTo>
                      <a:pt x="1" y="13"/>
                    </a:lnTo>
                    <a:lnTo>
                      <a:pt x="1" y="13"/>
                    </a:lnTo>
                    <a:lnTo>
                      <a:pt x="1" y="12"/>
                    </a:lnTo>
                    <a:lnTo>
                      <a:pt x="1" y="13"/>
                    </a:lnTo>
                    <a:lnTo>
                      <a:pt x="1" y="13"/>
                    </a:lnTo>
                    <a:lnTo>
                      <a:pt x="1" y="13"/>
                    </a:lnTo>
                    <a:lnTo>
                      <a:pt x="1" y="12"/>
                    </a:lnTo>
                    <a:lnTo>
                      <a:pt x="1" y="12"/>
                    </a:lnTo>
                    <a:lnTo>
                      <a:pt x="1" y="12"/>
                    </a:lnTo>
                    <a:lnTo>
                      <a:pt x="1" y="12"/>
                    </a:lnTo>
                    <a:lnTo>
                      <a:pt x="1" y="12"/>
                    </a:lnTo>
                    <a:lnTo>
                      <a:pt x="1" y="11"/>
                    </a:lnTo>
                    <a:lnTo>
                      <a:pt x="1" y="11"/>
                    </a:lnTo>
                    <a:lnTo>
                      <a:pt x="1" y="11"/>
                    </a:lnTo>
                    <a:lnTo>
                      <a:pt x="1" y="12"/>
                    </a:lnTo>
                    <a:lnTo>
                      <a:pt x="1" y="12"/>
                    </a:lnTo>
                    <a:lnTo>
                      <a:pt x="1" y="12"/>
                    </a:lnTo>
                    <a:lnTo>
                      <a:pt x="1" y="12"/>
                    </a:lnTo>
                    <a:lnTo>
                      <a:pt x="1" y="12"/>
                    </a:lnTo>
                    <a:lnTo>
                      <a:pt x="1" y="13"/>
                    </a:lnTo>
                    <a:lnTo>
                      <a:pt x="1" y="13"/>
                    </a:lnTo>
                    <a:lnTo>
                      <a:pt x="1" y="13"/>
                    </a:lnTo>
                    <a:lnTo>
                      <a:pt x="1" y="13"/>
                    </a:lnTo>
                    <a:lnTo>
                      <a:pt x="1" y="13"/>
                    </a:lnTo>
                    <a:lnTo>
                      <a:pt x="1" y="12"/>
                    </a:lnTo>
                    <a:lnTo>
                      <a:pt x="1" y="13"/>
                    </a:lnTo>
                    <a:lnTo>
                      <a:pt x="1" y="13"/>
                    </a:lnTo>
                    <a:lnTo>
                      <a:pt x="1" y="13"/>
                    </a:lnTo>
                    <a:lnTo>
                      <a:pt x="1" y="13"/>
                    </a:lnTo>
                    <a:lnTo>
                      <a:pt x="1" y="12"/>
                    </a:lnTo>
                    <a:lnTo>
                      <a:pt x="1" y="12"/>
                    </a:lnTo>
                    <a:lnTo>
                      <a:pt x="1" y="12"/>
                    </a:lnTo>
                    <a:lnTo>
                      <a:pt x="1" y="12"/>
                    </a:lnTo>
                    <a:lnTo>
                      <a:pt x="1" y="11"/>
                    </a:lnTo>
                    <a:lnTo>
                      <a:pt x="1" y="12"/>
                    </a:lnTo>
                    <a:lnTo>
                      <a:pt x="1" y="11"/>
                    </a:lnTo>
                    <a:lnTo>
                      <a:pt x="1" y="11"/>
                    </a:lnTo>
                    <a:lnTo>
                      <a:pt x="1" y="11"/>
                    </a:lnTo>
                    <a:lnTo>
                      <a:pt x="1" y="11"/>
                    </a:lnTo>
                    <a:lnTo>
                      <a:pt x="1" y="11"/>
                    </a:lnTo>
                    <a:lnTo>
                      <a:pt x="1" y="10"/>
                    </a:lnTo>
                    <a:lnTo>
                      <a:pt x="1" y="9"/>
                    </a:lnTo>
                    <a:lnTo>
                      <a:pt x="1" y="10"/>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9"/>
                    </a:lnTo>
                    <a:lnTo>
                      <a:pt x="1" y="9"/>
                    </a:lnTo>
                    <a:lnTo>
                      <a:pt x="1" y="10"/>
                    </a:lnTo>
                    <a:lnTo>
                      <a:pt x="1" y="9"/>
                    </a:lnTo>
                    <a:lnTo>
                      <a:pt x="1" y="9"/>
                    </a:lnTo>
                    <a:lnTo>
                      <a:pt x="1" y="10"/>
                    </a:lnTo>
                    <a:lnTo>
                      <a:pt x="1" y="9"/>
                    </a:lnTo>
                    <a:lnTo>
                      <a:pt x="1" y="10"/>
                    </a:lnTo>
                    <a:lnTo>
                      <a:pt x="1" y="9"/>
                    </a:lnTo>
                    <a:lnTo>
                      <a:pt x="1" y="9"/>
                    </a:lnTo>
                    <a:lnTo>
                      <a:pt x="1" y="7"/>
                    </a:lnTo>
                    <a:lnTo>
                      <a:pt x="1" y="8"/>
                    </a:lnTo>
                    <a:lnTo>
                      <a:pt x="1" y="8"/>
                    </a:lnTo>
                    <a:lnTo>
                      <a:pt x="1" y="7"/>
                    </a:lnTo>
                    <a:lnTo>
                      <a:pt x="1" y="7"/>
                    </a:lnTo>
                    <a:lnTo>
                      <a:pt x="1" y="7"/>
                    </a:lnTo>
                    <a:lnTo>
                      <a:pt x="1" y="7"/>
                    </a:lnTo>
                    <a:lnTo>
                      <a:pt x="1" y="7"/>
                    </a:lnTo>
                    <a:lnTo>
                      <a:pt x="1" y="7"/>
                    </a:lnTo>
                    <a:lnTo>
                      <a:pt x="1" y="7"/>
                    </a:lnTo>
                    <a:lnTo>
                      <a:pt x="1" y="8"/>
                    </a:lnTo>
                    <a:lnTo>
                      <a:pt x="1" y="7"/>
                    </a:lnTo>
                    <a:lnTo>
                      <a:pt x="1" y="8"/>
                    </a:lnTo>
                    <a:lnTo>
                      <a:pt x="1" y="9"/>
                    </a:lnTo>
                    <a:lnTo>
                      <a:pt x="1" y="8"/>
                    </a:lnTo>
                    <a:lnTo>
                      <a:pt x="1" y="9"/>
                    </a:lnTo>
                    <a:lnTo>
                      <a:pt x="1" y="8"/>
                    </a:lnTo>
                    <a:lnTo>
                      <a:pt x="1" y="9"/>
                    </a:lnTo>
                    <a:lnTo>
                      <a:pt x="1" y="9"/>
                    </a:lnTo>
                    <a:lnTo>
                      <a:pt x="1" y="9"/>
                    </a:lnTo>
                    <a:lnTo>
                      <a:pt x="1" y="9"/>
                    </a:lnTo>
                    <a:lnTo>
                      <a:pt x="1" y="8"/>
                    </a:lnTo>
                    <a:lnTo>
                      <a:pt x="1" y="9"/>
                    </a:lnTo>
                    <a:lnTo>
                      <a:pt x="1" y="9"/>
                    </a:lnTo>
                    <a:lnTo>
                      <a:pt x="1" y="9"/>
                    </a:lnTo>
                    <a:lnTo>
                      <a:pt x="1" y="9"/>
                    </a:lnTo>
                    <a:lnTo>
                      <a:pt x="1" y="9"/>
                    </a:lnTo>
                    <a:lnTo>
                      <a:pt x="1" y="8"/>
                    </a:lnTo>
                    <a:lnTo>
                      <a:pt x="1" y="8"/>
                    </a:lnTo>
                    <a:lnTo>
                      <a:pt x="1" y="8"/>
                    </a:lnTo>
                    <a:lnTo>
                      <a:pt x="1" y="8"/>
                    </a:lnTo>
                    <a:lnTo>
                      <a:pt x="1" y="7"/>
                    </a:lnTo>
                    <a:lnTo>
                      <a:pt x="1" y="8"/>
                    </a:lnTo>
                    <a:lnTo>
                      <a:pt x="1" y="7"/>
                    </a:lnTo>
                    <a:lnTo>
                      <a:pt x="1" y="7"/>
                    </a:lnTo>
                    <a:lnTo>
                      <a:pt x="1" y="7"/>
                    </a:lnTo>
                    <a:lnTo>
                      <a:pt x="1" y="7"/>
                    </a:lnTo>
                    <a:lnTo>
                      <a:pt x="1" y="7"/>
                    </a:lnTo>
                    <a:lnTo>
                      <a:pt x="1" y="7"/>
                    </a:lnTo>
                    <a:lnTo>
                      <a:pt x="1" y="7"/>
                    </a:lnTo>
                    <a:lnTo>
                      <a:pt x="1" y="7"/>
                    </a:lnTo>
                    <a:lnTo>
                      <a:pt x="1" y="7"/>
                    </a:lnTo>
                    <a:lnTo>
                      <a:pt x="1" y="7"/>
                    </a:lnTo>
                    <a:lnTo>
                      <a:pt x="1" y="8"/>
                    </a:lnTo>
                    <a:lnTo>
                      <a:pt x="1" y="8"/>
                    </a:lnTo>
                    <a:lnTo>
                      <a:pt x="1" y="9"/>
                    </a:lnTo>
                    <a:lnTo>
                      <a:pt x="1" y="9"/>
                    </a:lnTo>
                    <a:lnTo>
                      <a:pt x="1" y="9"/>
                    </a:lnTo>
                    <a:lnTo>
                      <a:pt x="1" y="9"/>
                    </a:lnTo>
                    <a:lnTo>
                      <a:pt x="1" y="9"/>
                    </a:lnTo>
                    <a:lnTo>
                      <a:pt x="1" y="8"/>
                    </a:lnTo>
                    <a:lnTo>
                      <a:pt x="1" y="9"/>
                    </a:lnTo>
                    <a:lnTo>
                      <a:pt x="1" y="9"/>
                    </a:lnTo>
                    <a:lnTo>
                      <a:pt x="1" y="9"/>
                    </a:lnTo>
                    <a:lnTo>
                      <a:pt x="1" y="9"/>
                    </a:lnTo>
                    <a:lnTo>
                      <a:pt x="1" y="9"/>
                    </a:lnTo>
                    <a:lnTo>
                      <a:pt x="1" y="10"/>
                    </a:lnTo>
                    <a:lnTo>
                      <a:pt x="1" y="10"/>
                    </a:lnTo>
                    <a:lnTo>
                      <a:pt x="1" y="10"/>
                    </a:lnTo>
                    <a:lnTo>
                      <a:pt x="1" y="9"/>
                    </a:lnTo>
                    <a:lnTo>
                      <a:pt x="1" y="9"/>
                    </a:lnTo>
                    <a:lnTo>
                      <a:pt x="1" y="11"/>
                    </a:lnTo>
                    <a:lnTo>
                      <a:pt x="1" y="10"/>
                    </a:lnTo>
                    <a:lnTo>
                      <a:pt x="1" y="10"/>
                    </a:lnTo>
                    <a:lnTo>
                      <a:pt x="1" y="11"/>
                    </a:lnTo>
                    <a:lnTo>
                      <a:pt x="1" y="10"/>
                    </a:lnTo>
                    <a:lnTo>
                      <a:pt x="1" y="11"/>
                    </a:lnTo>
                    <a:lnTo>
                      <a:pt x="1" y="11"/>
                    </a:lnTo>
                    <a:lnTo>
                      <a:pt x="1" y="11"/>
                    </a:lnTo>
                    <a:lnTo>
                      <a:pt x="1" y="10"/>
                    </a:lnTo>
                    <a:lnTo>
                      <a:pt x="1" y="11"/>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2"/>
                    </a:lnTo>
                    <a:lnTo>
                      <a:pt x="1" y="11"/>
                    </a:lnTo>
                    <a:lnTo>
                      <a:pt x="1" y="12"/>
                    </a:lnTo>
                    <a:lnTo>
                      <a:pt x="1" y="11"/>
                    </a:lnTo>
                    <a:lnTo>
                      <a:pt x="1" y="11"/>
                    </a:lnTo>
                    <a:lnTo>
                      <a:pt x="1" y="11"/>
                    </a:lnTo>
                    <a:lnTo>
                      <a:pt x="1" y="11"/>
                    </a:lnTo>
                    <a:lnTo>
                      <a:pt x="1" y="11"/>
                    </a:lnTo>
                    <a:lnTo>
                      <a:pt x="1" y="11"/>
                    </a:lnTo>
                    <a:lnTo>
                      <a:pt x="1" y="11"/>
                    </a:lnTo>
                    <a:lnTo>
                      <a:pt x="1" y="11"/>
                    </a:lnTo>
                    <a:lnTo>
                      <a:pt x="1" y="11"/>
                    </a:lnTo>
                    <a:lnTo>
                      <a:pt x="1" y="11"/>
                    </a:lnTo>
                    <a:lnTo>
                      <a:pt x="1" y="12"/>
                    </a:lnTo>
                    <a:lnTo>
                      <a:pt x="1" y="11"/>
                    </a:lnTo>
                    <a:lnTo>
                      <a:pt x="1" y="12"/>
                    </a:lnTo>
                    <a:lnTo>
                      <a:pt x="1" y="12"/>
                    </a:lnTo>
                    <a:lnTo>
                      <a:pt x="1" y="12"/>
                    </a:lnTo>
                    <a:lnTo>
                      <a:pt x="1" y="12"/>
                    </a:lnTo>
                    <a:lnTo>
                      <a:pt x="1" y="12"/>
                    </a:lnTo>
                    <a:lnTo>
                      <a:pt x="1" y="13"/>
                    </a:lnTo>
                    <a:lnTo>
                      <a:pt x="1" y="12"/>
                    </a:lnTo>
                    <a:lnTo>
                      <a:pt x="1" y="13"/>
                    </a:lnTo>
                    <a:lnTo>
                      <a:pt x="1" y="12"/>
                    </a:lnTo>
                    <a:lnTo>
                      <a:pt x="1" y="12"/>
                    </a:lnTo>
                    <a:lnTo>
                      <a:pt x="1" y="13"/>
                    </a:lnTo>
                    <a:lnTo>
                      <a:pt x="1" y="12"/>
                    </a:lnTo>
                    <a:lnTo>
                      <a:pt x="1" y="12"/>
                    </a:lnTo>
                    <a:lnTo>
                      <a:pt x="1" y="11"/>
                    </a:lnTo>
                    <a:lnTo>
                      <a:pt x="1" y="11"/>
                    </a:lnTo>
                    <a:lnTo>
                      <a:pt x="1" y="11"/>
                    </a:lnTo>
                    <a:lnTo>
                      <a:pt x="1" y="11"/>
                    </a:lnTo>
                    <a:lnTo>
                      <a:pt x="1" y="12"/>
                    </a:lnTo>
                    <a:lnTo>
                      <a:pt x="1" y="12"/>
                    </a:lnTo>
                    <a:lnTo>
                      <a:pt x="1" y="12"/>
                    </a:lnTo>
                    <a:lnTo>
                      <a:pt x="1" y="12"/>
                    </a:lnTo>
                    <a:lnTo>
                      <a:pt x="1" y="12"/>
                    </a:lnTo>
                    <a:lnTo>
                      <a:pt x="1" y="12"/>
                    </a:lnTo>
                    <a:lnTo>
                      <a:pt x="1" y="12"/>
                    </a:lnTo>
                    <a:lnTo>
                      <a:pt x="1" y="12"/>
                    </a:lnTo>
                    <a:lnTo>
                      <a:pt x="1" y="12"/>
                    </a:lnTo>
                    <a:lnTo>
                      <a:pt x="1" y="11"/>
                    </a:lnTo>
                    <a:lnTo>
                      <a:pt x="1" y="11"/>
                    </a:lnTo>
                    <a:lnTo>
                      <a:pt x="1" y="11"/>
                    </a:lnTo>
                    <a:lnTo>
                      <a:pt x="1" y="11"/>
                    </a:lnTo>
                    <a:lnTo>
                      <a:pt x="1" y="11"/>
                    </a:lnTo>
                    <a:lnTo>
                      <a:pt x="1" y="10"/>
                    </a:lnTo>
                    <a:lnTo>
                      <a:pt x="1" y="11"/>
                    </a:lnTo>
                    <a:lnTo>
                      <a:pt x="1" y="11"/>
                    </a:lnTo>
                    <a:lnTo>
                      <a:pt x="1" y="11"/>
                    </a:lnTo>
                    <a:lnTo>
                      <a:pt x="1" y="11"/>
                    </a:lnTo>
                    <a:lnTo>
                      <a:pt x="1" y="12"/>
                    </a:lnTo>
                    <a:lnTo>
                      <a:pt x="1" y="12"/>
                    </a:lnTo>
                    <a:lnTo>
                      <a:pt x="1" y="12"/>
                    </a:lnTo>
                    <a:lnTo>
                      <a:pt x="1" y="12"/>
                    </a:lnTo>
                    <a:lnTo>
                      <a:pt x="1" y="12"/>
                    </a:lnTo>
                    <a:lnTo>
                      <a:pt x="1" y="13"/>
                    </a:lnTo>
                    <a:lnTo>
                      <a:pt x="1" y="13"/>
                    </a:lnTo>
                    <a:lnTo>
                      <a:pt x="1" y="13"/>
                    </a:lnTo>
                    <a:lnTo>
                      <a:pt x="1" y="13"/>
                    </a:lnTo>
                    <a:lnTo>
                      <a:pt x="1" y="12"/>
                    </a:lnTo>
                    <a:lnTo>
                      <a:pt x="1" y="12"/>
                    </a:lnTo>
                    <a:lnTo>
                      <a:pt x="1" y="12"/>
                    </a:lnTo>
                    <a:lnTo>
                      <a:pt x="1" y="11"/>
                    </a:lnTo>
                    <a:lnTo>
                      <a:pt x="1" y="12"/>
                    </a:lnTo>
                    <a:lnTo>
                      <a:pt x="1" y="12"/>
                    </a:lnTo>
                    <a:lnTo>
                      <a:pt x="1" y="12"/>
                    </a:lnTo>
                    <a:lnTo>
                      <a:pt x="1" y="12"/>
                    </a:lnTo>
                    <a:lnTo>
                      <a:pt x="1" y="12"/>
                    </a:lnTo>
                    <a:lnTo>
                      <a:pt x="1" y="12"/>
                    </a:lnTo>
                    <a:lnTo>
                      <a:pt x="1" y="13"/>
                    </a:lnTo>
                    <a:lnTo>
                      <a:pt x="1" y="13"/>
                    </a:lnTo>
                    <a:lnTo>
                      <a:pt x="1" y="13"/>
                    </a:lnTo>
                    <a:lnTo>
                      <a:pt x="1" y="13"/>
                    </a:lnTo>
                    <a:lnTo>
                      <a:pt x="1" y="13"/>
                    </a:lnTo>
                    <a:lnTo>
                      <a:pt x="1" y="13"/>
                    </a:lnTo>
                    <a:lnTo>
                      <a:pt x="1" y="13"/>
                    </a:lnTo>
                    <a:lnTo>
                      <a:pt x="1" y="12"/>
                    </a:lnTo>
                    <a:lnTo>
                      <a:pt x="1" y="12"/>
                    </a:lnTo>
                    <a:lnTo>
                      <a:pt x="1" y="12"/>
                    </a:lnTo>
                    <a:lnTo>
                      <a:pt x="1" y="12"/>
                    </a:lnTo>
                    <a:lnTo>
                      <a:pt x="1" y="12"/>
                    </a:lnTo>
                    <a:lnTo>
                      <a:pt x="1" y="12"/>
                    </a:lnTo>
                  </a:path>
                </a:pathLst>
              </a:custGeom>
              <a:noFill/>
              <a:ln w="0">
                <a:solidFill>
                  <a:srgbClr val="3366FF"/>
                </a:solidFill>
                <a:prstDash val="solid"/>
                <a:round/>
                <a:headEnd/>
                <a:tailEnd/>
              </a:ln>
            </p:spPr>
            <p:txBody>
              <a:bodyPr/>
              <a:lstStyle/>
              <a:p>
                <a:endParaRPr lang="en-GB"/>
              </a:p>
            </p:txBody>
          </p:sp>
          <p:sp>
            <p:nvSpPr>
              <p:cNvPr id="186111" name="Freeform 767"/>
              <p:cNvSpPr>
                <a:spLocks/>
              </p:cNvSpPr>
              <p:nvPr/>
            </p:nvSpPr>
            <p:spPr bwMode="auto">
              <a:xfrm>
                <a:off x="3252" y="3545"/>
                <a:ext cx="1" cy="288"/>
              </a:xfrm>
              <a:custGeom>
                <a:avLst/>
                <a:gdLst/>
                <a:ahLst/>
                <a:cxnLst>
                  <a:cxn ang="0">
                    <a:pos x="0" y="14"/>
                  </a:cxn>
                  <a:cxn ang="0">
                    <a:pos x="0" y="16"/>
                  </a:cxn>
                  <a:cxn ang="0">
                    <a:pos x="0" y="14"/>
                  </a:cxn>
                  <a:cxn ang="0">
                    <a:pos x="0" y="10"/>
                  </a:cxn>
                  <a:cxn ang="0">
                    <a:pos x="0" y="10"/>
                  </a:cxn>
                  <a:cxn ang="0">
                    <a:pos x="0" y="8"/>
                  </a:cxn>
                  <a:cxn ang="0">
                    <a:pos x="0" y="10"/>
                  </a:cxn>
                  <a:cxn ang="0">
                    <a:pos x="0" y="8"/>
                  </a:cxn>
                  <a:cxn ang="0">
                    <a:pos x="0" y="10"/>
                  </a:cxn>
                  <a:cxn ang="0">
                    <a:pos x="0" y="9"/>
                  </a:cxn>
                  <a:cxn ang="0">
                    <a:pos x="0" y="8"/>
                  </a:cxn>
                  <a:cxn ang="0">
                    <a:pos x="0" y="5"/>
                  </a:cxn>
                  <a:cxn ang="0">
                    <a:pos x="0" y="7"/>
                  </a:cxn>
                  <a:cxn ang="0">
                    <a:pos x="0" y="8"/>
                  </a:cxn>
                  <a:cxn ang="0">
                    <a:pos x="0" y="5"/>
                  </a:cxn>
                  <a:cxn ang="0">
                    <a:pos x="0" y="3"/>
                  </a:cxn>
                  <a:cxn ang="0">
                    <a:pos x="0" y="5"/>
                  </a:cxn>
                  <a:cxn ang="0">
                    <a:pos x="0" y="4"/>
                  </a:cxn>
                  <a:cxn ang="0">
                    <a:pos x="0" y="4"/>
                  </a:cxn>
                  <a:cxn ang="0">
                    <a:pos x="0" y="4"/>
                  </a:cxn>
                  <a:cxn ang="0">
                    <a:pos x="0" y="0"/>
                  </a:cxn>
                  <a:cxn ang="0">
                    <a:pos x="0" y="4"/>
                  </a:cxn>
                  <a:cxn ang="0">
                    <a:pos x="0" y="7"/>
                  </a:cxn>
                  <a:cxn ang="0">
                    <a:pos x="0" y="7"/>
                  </a:cxn>
                  <a:cxn ang="0">
                    <a:pos x="0" y="8"/>
                  </a:cxn>
                  <a:cxn ang="0">
                    <a:pos x="0" y="8"/>
                  </a:cxn>
                  <a:cxn ang="0">
                    <a:pos x="0" y="10"/>
                  </a:cxn>
                  <a:cxn ang="0">
                    <a:pos x="0" y="11"/>
                  </a:cxn>
                  <a:cxn ang="0">
                    <a:pos x="0" y="11"/>
                  </a:cxn>
                  <a:cxn ang="0">
                    <a:pos x="0" y="13"/>
                  </a:cxn>
                  <a:cxn ang="0">
                    <a:pos x="0" y="15"/>
                  </a:cxn>
                  <a:cxn ang="0">
                    <a:pos x="0" y="15"/>
                  </a:cxn>
                  <a:cxn ang="0">
                    <a:pos x="0" y="16"/>
                  </a:cxn>
                  <a:cxn ang="0">
                    <a:pos x="0" y="16"/>
                  </a:cxn>
                  <a:cxn ang="0">
                    <a:pos x="0" y="15"/>
                  </a:cxn>
                  <a:cxn ang="0">
                    <a:pos x="0" y="16"/>
                  </a:cxn>
                  <a:cxn ang="0">
                    <a:pos x="0" y="13"/>
                  </a:cxn>
                  <a:cxn ang="0">
                    <a:pos x="0" y="16"/>
                  </a:cxn>
                  <a:cxn ang="0">
                    <a:pos x="0" y="17"/>
                  </a:cxn>
                  <a:cxn ang="0">
                    <a:pos x="0" y="16"/>
                  </a:cxn>
                  <a:cxn ang="0">
                    <a:pos x="0" y="15"/>
                  </a:cxn>
                  <a:cxn ang="0">
                    <a:pos x="0" y="15"/>
                  </a:cxn>
                  <a:cxn ang="0">
                    <a:pos x="0" y="17"/>
                  </a:cxn>
                  <a:cxn ang="0">
                    <a:pos x="0" y="16"/>
                  </a:cxn>
                  <a:cxn ang="0">
                    <a:pos x="0" y="16"/>
                  </a:cxn>
                  <a:cxn ang="0">
                    <a:pos x="0" y="14"/>
                  </a:cxn>
                  <a:cxn ang="0">
                    <a:pos x="0" y="9"/>
                  </a:cxn>
                  <a:cxn ang="0">
                    <a:pos x="0" y="12"/>
                  </a:cxn>
                  <a:cxn ang="0">
                    <a:pos x="0" y="11"/>
                  </a:cxn>
                  <a:cxn ang="0">
                    <a:pos x="0" y="10"/>
                  </a:cxn>
                  <a:cxn ang="0">
                    <a:pos x="0" y="6"/>
                  </a:cxn>
                  <a:cxn ang="0">
                    <a:pos x="0" y="4"/>
                  </a:cxn>
                  <a:cxn ang="0">
                    <a:pos x="0" y="6"/>
                  </a:cxn>
                  <a:cxn ang="0">
                    <a:pos x="0" y="7"/>
                  </a:cxn>
                  <a:cxn ang="0">
                    <a:pos x="0" y="8"/>
                  </a:cxn>
                  <a:cxn ang="0">
                    <a:pos x="0" y="10"/>
                  </a:cxn>
                  <a:cxn ang="0">
                    <a:pos x="0" y="4"/>
                  </a:cxn>
                  <a:cxn ang="0">
                    <a:pos x="0" y="20"/>
                  </a:cxn>
                  <a:cxn ang="0">
                    <a:pos x="0" y="29"/>
                  </a:cxn>
                  <a:cxn ang="0">
                    <a:pos x="0" y="34"/>
                  </a:cxn>
                  <a:cxn ang="0">
                    <a:pos x="0" y="40"/>
                  </a:cxn>
                  <a:cxn ang="0">
                    <a:pos x="0" y="45"/>
                  </a:cxn>
                  <a:cxn ang="0">
                    <a:pos x="0" y="45"/>
                  </a:cxn>
                </a:cxnLst>
                <a:rect l="0" t="0" r="r" b="b"/>
                <a:pathLst>
                  <a:path h="48">
                    <a:moveTo>
                      <a:pt x="0" y="13"/>
                    </a:moveTo>
                    <a:lnTo>
                      <a:pt x="0" y="14"/>
                    </a:lnTo>
                    <a:lnTo>
                      <a:pt x="0" y="13"/>
                    </a:lnTo>
                    <a:lnTo>
                      <a:pt x="0" y="14"/>
                    </a:lnTo>
                    <a:lnTo>
                      <a:pt x="0" y="14"/>
                    </a:lnTo>
                    <a:lnTo>
                      <a:pt x="0" y="13"/>
                    </a:lnTo>
                    <a:lnTo>
                      <a:pt x="0" y="14"/>
                    </a:lnTo>
                    <a:lnTo>
                      <a:pt x="0" y="14"/>
                    </a:lnTo>
                    <a:lnTo>
                      <a:pt x="0" y="13"/>
                    </a:lnTo>
                    <a:lnTo>
                      <a:pt x="0" y="14"/>
                    </a:lnTo>
                    <a:lnTo>
                      <a:pt x="0" y="14"/>
                    </a:lnTo>
                    <a:lnTo>
                      <a:pt x="0" y="14"/>
                    </a:lnTo>
                    <a:lnTo>
                      <a:pt x="0" y="14"/>
                    </a:lnTo>
                    <a:lnTo>
                      <a:pt x="0" y="14"/>
                    </a:lnTo>
                    <a:lnTo>
                      <a:pt x="0" y="15"/>
                    </a:lnTo>
                    <a:lnTo>
                      <a:pt x="0" y="16"/>
                    </a:lnTo>
                    <a:lnTo>
                      <a:pt x="0" y="16"/>
                    </a:lnTo>
                    <a:lnTo>
                      <a:pt x="0" y="16"/>
                    </a:lnTo>
                    <a:lnTo>
                      <a:pt x="0" y="16"/>
                    </a:lnTo>
                    <a:lnTo>
                      <a:pt x="0" y="16"/>
                    </a:lnTo>
                    <a:lnTo>
                      <a:pt x="0" y="16"/>
                    </a:lnTo>
                    <a:lnTo>
                      <a:pt x="0" y="16"/>
                    </a:lnTo>
                    <a:lnTo>
                      <a:pt x="0" y="17"/>
                    </a:lnTo>
                    <a:lnTo>
                      <a:pt x="0" y="16"/>
                    </a:lnTo>
                    <a:lnTo>
                      <a:pt x="0" y="16"/>
                    </a:lnTo>
                    <a:lnTo>
                      <a:pt x="0" y="16"/>
                    </a:lnTo>
                    <a:lnTo>
                      <a:pt x="0" y="16"/>
                    </a:lnTo>
                    <a:lnTo>
                      <a:pt x="0" y="15"/>
                    </a:lnTo>
                    <a:lnTo>
                      <a:pt x="0" y="16"/>
                    </a:lnTo>
                    <a:lnTo>
                      <a:pt x="0" y="15"/>
                    </a:lnTo>
                    <a:lnTo>
                      <a:pt x="0" y="14"/>
                    </a:lnTo>
                    <a:lnTo>
                      <a:pt x="0" y="14"/>
                    </a:lnTo>
                    <a:lnTo>
                      <a:pt x="0" y="14"/>
                    </a:lnTo>
                    <a:lnTo>
                      <a:pt x="0" y="14"/>
                    </a:lnTo>
                    <a:lnTo>
                      <a:pt x="0" y="14"/>
                    </a:lnTo>
                    <a:lnTo>
                      <a:pt x="0" y="13"/>
                    </a:lnTo>
                    <a:lnTo>
                      <a:pt x="0" y="13"/>
                    </a:lnTo>
                    <a:lnTo>
                      <a:pt x="0" y="12"/>
                    </a:lnTo>
                    <a:lnTo>
                      <a:pt x="0" y="12"/>
                    </a:lnTo>
                    <a:lnTo>
                      <a:pt x="0" y="11"/>
                    </a:lnTo>
                    <a:lnTo>
                      <a:pt x="0" y="11"/>
                    </a:lnTo>
                    <a:lnTo>
                      <a:pt x="0" y="10"/>
                    </a:lnTo>
                    <a:lnTo>
                      <a:pt x="0" y="10"/>
                    </a:lnTo>
                    <a:lnTo>
                      <a:pt x="0" y="10"/>
                    </a:lnTo>
                    <a:lnTo>
                      <a:pt x="0" y="10"/>
                    </a:lnTo>
                    <a:lnTo>
                      <a:pt x="0" y="10"/>
                    </a:lnTo>
                    <a:lnTo>
                      <a:pt x="0" y="10"/>
                    </a:lnTo>
                    <a:lnTo>
                      <a:pt x="0" y="10"/>
                    </a:lnTo>
                    <a:lnTo>
                      <a:pt x="0" y="9"/>
                    </a:lnTo>
                    <a:lnTo>
                      <a:pt x="0" y="10"/>
                    </a:lnTo>
                    <a:lnTo>
                      <a:pt x="0" y="10"/>
                    </a:lnTo>
                    <a:lnTo>
                      <a:pt x="0" y="9"/>
                    </a:lnTo>
                    <a:lnTo>
                      <a:pt x="0" y="10"/>
                    </a:lnTo>
                    <a:lnTo>
                      <a:pt x="0" y="9"/>
                    </a:lnTo>
                    <a:lnTo>
                      <a:pt x="0" y="10"/>
                    </a:lnTo>
                    <a:lnTo>
                      <a:pt x="0" y="10"/>
                    </a:lnTo>
                    <a:lnTo>
                      <a:pt x="0" y="10"/>
                    </a:lnTo>
                    <a:lnTo>
                      <a:pt x="0" y="10"/>
                    </a:lnTo>
                    <a:lnTo>
                      <a:pt x="0" y="9"/>
                    </a:lnTo>
                    <a:lnTo>
                      <a:pt x="0" y="10"/>
                    </a:lnTo>
                    <a:lnTo>
                      <a:pt x="0" y="9"/>
                    </a:lnTo>
                    <a:lnTo>
                      <a:pt x="0" y="10"/>
                    </a:lnTo>
                    <a:lnTo>
                      <a:pt x="0" y="9"/>
                    </a:lnTo>
                    <a:lnTo>
                      <a:pt x="0" y="9"/>
                    </a:lnTo>
                    <a:lnTo>
                      <a:pt x="0" y="8"/>
                    </a:lnTo>
                    <a:lnTo>
                      <a:pt x="0" y="8"/>
                    </a:lnTo>
                    <a:lnTo>
                      <a:pt x="0" y="8"/>
                    </a:lnTo>
                    <a:lnTo>
                      <a:pt x="0" y="9"/>
                    </a:lnTo>
                    <a:lnTo>
                      <a:pt x="0" y="8"/>
                    </a:lnTo>
                    <a:lnTo>
                      <a:pt x="0" y="9"/>
                    </a:lnTo>
                    <a:lnTo>
                      <a:pt x="0" y="9"/>
                    </a:lnTo>
                    <a:lnTo>
                      <a:pt x="0" y="10"/>
                    </a:lnTo>
                    <a:lnTo>
                      <a:pt x="0" y="10"/>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8"/>
                    </a:lnTo>
                    <a:lnTo>
                      <a:pt x="0" y="8"/>
                    </a:lnTo>
                    <a:lnTo>
                      <a:pt x="0" y="8"/>
                    </a:lnTo>
                    <a:lnTo>
                      <a:pt x="0" y="8"/>
                    </a:lnTo>
                    <a:lnTo>
                      <a:pt x="0" y="8"/>
                    </a:lnTo>
                    <a:lnTo>
                      <a:pt x="0" y="9"/>
                    </a:lnTo>
                    <a:lnTo>
                      <a:pt x="0" y="10"/>
                    </a:lnTo>
                    <a:lnTo>
                      <a:pt x="0" y="10"/>
                    </a:lnTo>
                    <a:lnTo>
                      <a:pt x="0" y="10"/>
                    </a:lnTo>
                    <a:lnTo>
                      <a:pt x="0" y="9"/>
                    </a:lnTo>
                    <a:lnTo>
                      <a:pt x="0" y="10"/>
                    </a:lnTo>
                    <a:lnTo>
                      <a:pt x="0" y="10"/>
                    </a:lnTo>
                    <a:lnTo>
                      <a:pt x="0" y="10"/>
                    </a:lnTo>
                    <a:lnTo>
                      <a:pt x="0" y="10"/>
                    </a:lnTo>
                    <a:lnTo>
                      <a:pt x="0" y="9"/>
                    </a:lnTo>
                    <a:lnTo>
                      <a:pt x="0" y="9"/>
                    </a:lnTo>
                    <a:lnTo>
                      <a:pt x="0" y="9"/>
                    </a:lnTo>
                    <a:lnTo>
                      <a:pt x="0" y="8"/>
                    </a:lnTo>
                    <a:lnTo>
                      <a:pt x="0" y="9"/>
                    </a:lnTo>
                    <a:lnTo>
                      <a:pt x="0" y="8"/>
                    </a:lnTo>
                    <a:lnTo>
                      <a:pt x="0" y="8"/>
                    </a:lnTo>
                    <a:lnTo>
                      <a:pt x="0" y="7"/>
                    </a:lnTo>
                    <a:lnTo>
                      <a:pt x="0" y="8"/>
                    </a:lnTo>
                    <a:lnTo>
                      <a:pt x="0" y="8"/>
                    </a:lnTo>
                    <a:lnTo>
                      <a:pt x="0" y="8"/>
                    </a:lnTo>
                    <a:lnTo>
                      <a:pt x="0" y="8"/>
                    </a:lnTo>
                    <a:lnTo>
                      <a:pt x="0" y="7"/>
                    </a:lnTo>
                    <a:lnTo>
                      <a:pt x="0" y="8"/>
                    </a:lnTo>
                    <a:lnTo>
                      <a:pt x="0" y="7"/>
                    </a:lnTo>
                    <a:lnTo>
                      <a:pt x="0" y="8"/>
                    </a:lnTo>
                    <a:lnTo>
                      <a:pt x="0" y="7"/>
                    </a:lnTo>
                    <a:lnTo>
                      <a:pt x="0" y="7"/>
                    </a:lnTo>
                    <a:lnTo>
                      <a:pt x="0" y="7"/>
                    </a:lnTo>
                    <a:lnTo>
                      <a:pt x="0" y="7"/>
                    </a:lnTo>
                    <a:lnTo>
                      <a:pt x="0" y="7"/>
                    </a:lnTo>
                    <a:lnTo>
                      <a:pt x="0" y="7"/>
                    </a:lnTo>
                    <a:lnTo>
                      <a:pt x="0" y="8"/>
                    </a:lnTo>
                    <a:lnTo>
                      <a:pt x="0" y="7"/>
                    </a:lnTo>
                    <a:lnTo>
                      <a:pt x="0" y="6"/>
                    </a:lnTo>
                    <a:lnTo>
                      <a:pt x="0" y="6"/>
                    </a:lnTo>
                    <a:lnTo>
                      <a:pt x="0" y="5"/>
                    </a:lnTo>
                    <a:lnTo>
                      <a:pt x="0" y="6"/>
                    </a:lnTo>
                    <a:lnTo>
                      <a:pt x="0" y="5"/>
                    </a:lnTo>
                    <a:lnTo>
                      <a:pt x="0" y="6"/>
                    </a:lnTo>
                    <a:lnTo>
                      <a:pt x="0" y="6"/>
                    </a:lnTo>
                    <a:lnTo>
                      <a:pt x="0" y="6"/>
                    </a:lnTo>
                    <a:lnTo>
                      <a:pt x="0" y="6"/>
                    </a:lnTo>
                    <a:lnTo>
                      <a:pt x="0" y="5"/>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6"/>
                    </a:lnTo>
                    <a:lnTo>
                      <a:pt x="0" y="7"/>
                    </a:lnTo>
                    <a:lnTo>
                      <a:pt x="0" y="6"/>
                    </a:lnTo>
                    <a:lnTo>
                      <a:pt x="0" y="5"/>
                    </a:lnTo>
                    <a:lnTo>
                      <a:pt x="0" y="5"/>
                    </a:lnTo>
                    <a:lnTo>
                      <a:pt x="0" y="5"/>
                    </a:lnTo>
                    <a:lnTo>
                      <a:pt x="0" y="5"/>
                    </a:lnTo>
                    <a:lnTo>
                      <a:pt x="0" y="4"/>
                    </a:lnTo>
                    <a:lnTo>
                      <a:pt x="0" y="4"/>
                    </a:lnTo>
                    <a:lnTo>
                      <a:pt x="0" y="4"/>
                    </a:lnTo>
                    <a:lnTo>
                      <a:pt x="0" y="3"/>
                    </a:lnTo>
                    <a:lnTo>
                      <a:pt x="0" y="4"/>
                    </a:lnTo>
                    <a:lnTo>
                      <a:pt x="0" y="3"/>
                    </a:lnTo>
                    <a:lnTo>
                      <a:pt x="0" y="2"/>
                    </a:lnTo>
                    <a:lnTo>
                      <a:pt x="0" y="3"/>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4"/>
                    </a:lnTo>
                    <a:lnTo>
                      <a:pt x="0" y="4"/>
                    </a:lnTo>
                    <a:lnTo>
                      <a:pt x="0" y="5"/>
                    </a:lnTo>
                    <a:lnTo>
                      <a:pt x="0" y="4"/>
                    </a:lnTo>
                    <a:lnTo>
                      <a:pt x="0" y="5"/>
                    </a:lnTo>
                    <a:lnTo>
                      <a:pt x="0" y="4"/>
                    </a:lnTo>
                    <a:lnTo>
                      <a:pt x="0" y="4"/>
                    </a:lnTo>
                    <a:lnTo>
                      <a:pt x="0" y="4"/>
                    </a:lnTo>
                    <a:lnTo>
                      <a:pt x="0" y="4"/>
                    </a:lnTo>
                    <a:lnTo>
                      <a:pt x="0" y="4"/>
                    </a:lnTo>
                    <a:lnTo>
                      <a:pt x="0" y="4"/>
                    </a:lnTo>
                    <a:lnTo>
                      <a:pt x="0" y="4"/>
                    </a:lnTo>
                    <a:lnTo>
                      <a:pt x="0" y="5"/>
                    </a:lnTo>
                    <a:lnTo>
                      <a:pt x="0" y="5"/>
                    </a:lnTo>
                    <a:lnTo>
                      <a:pt x="0" y="5"/>
                    </a:lnTo>
                    <a:lnTo>
                      <a:pt x="0" y="4"/>
                    </a:lnTo>
                    <a:lnTo>
                      <a:pt x="0" y="5"/>
                    </a:lnTo>
                    <a:lnTo>
                      <a:pt x="0" y="4"/>
                    </a:lnTo>
                    <a:lnTo>
                      <a:pt x="0" y="4"/>
                    </a:lnTo>
                    <a:lnTo>
                      <a:pt x="0" y="4"/>
                    </a:lnTo>
                    <a:lnTo>
                      <a:pt x="0" y="4"/>
                    </a:lnTo>
                    <a:lnTo>
                      <a:pt x="0" y="5"/>
                    </a:lnTo>
                    <a:lnTo>
                      <a:pt x="0" y="5"/>
                    </a:lnTo>
                    <a:lnTo>
                      <a:pt x="0" y="4"/>
                    </a:lnTo>
                    <a:lnTo>
                      <a:pt x="0" y="3"/>
                    </a:lnTo>
                    <a:lnTo>
                      <a:pt x="0" y="4"/>
                    </a:lnTo>
                    <a:lnTo>
                      <a:pt x="0" y="4"/>
                    </a:lnTo>
                    <a:lnTo>
                      <a:pt x="0" y="3"/>
                    </a:lnTo>
                    <a:lnTo>
                      <a:pt x="0" y="4"/>
                    </a:lnTo>
                    <a:lnTo>
                      <a:pt x="0" y="4"/>
                    </a:lnTo>
                    <a:lnTo>
                      <a:pt x="0" y="3"/>
                    </a:lnTo>
                    <a:lnTo>
                      <a:pt x="0" y="3"/>
                    </a:lnTo>
                    <a:lnTo>
                      <a:pt x="0" y="3"/>
                    </a:lnTo>
                    <a:lnTo>
                      <a:pt x="0" y="2"/>
                    </a:lnTo>
                    <a:lnTo>
                      <a:pt x="0" y="1"/>
                    </a:lnTo>
                    <a:lnTo>
                      <a:pt x="0" y="2"/>
                    </a:lnTo>
                    <a:lnTo>
                      <a:pt x="0" y="1"/>
                    </a:lnTo>
                    <a:lnTo>
                      <a:pt x="0" y="1"/>
                    </a:lnTo>
                    <a:lnTo>
                      <a:pt x="0" y="1"/>
                    </a:lnTo>
                    <a:lnTo>
                      <a:pt x="0" y="0"/>
                    </a:lnTo>
                    <a:lnTo>
                      <a:pt x="0" y="0"/>
                    </a:lnTo>
                    <a:lnTo>
                      <a:pt x="0" y="1"/>
                    </a:lnTo>
                    <a:lnTo>
                      <a:pt x="0" y="1"/>
                    </a:lnTo>
                    <a:lnTo>
                      <a:pt x="0" y="1"/>
                    </a:lnTo>
                    <a:lnTo>
                      <a:pt x="0" y="1"/>
                    </a:lnTo>
                    <a:lnTo>
                      <a:pt x="0" y="2"/>
                    </a:lnTo>
                    <a:lnTo>
                      <a:pt x="0" y="2"/>
                    </a:lnTo>
                    <a:lnTo>
                      <a:pt x="0" y="3"/>
                    </a:lnTo>
                    <a:lnTo>
                      <a:pt x="0" y="3"/>
                    </a:lnTo>
                    <a:lnTo>
                      <a:pt x="0" y="3"/>
                    </a:lnTo>
                    <a:lnTo>
                      <a:pt x="0" y="4"/>
                    </a:lnTo>
                    <a:lnTo>
                      <a:pt x="0" y="4"/>
                    </a:lnTo>
                    <a:lnTo>
                      <a:pt x="0" y="5"/>
                    </a:lnTo>
                    <a:lnTo>
                      <a:pt x="0" y="5"/>
                    </a:lnTo>
                    <a:lnTo>
                      <a:pt x="0" y="5"/>
                    </a:lnTo>
                    <a:lnTo>
                      <a:pt x="0" y="5"/>
                    </a:lnTo>
                    <a:lnTo>
                      <a:pt x="0" y="6"/>
                    </a:lnTo>
                    <a:lnTo>
                      <a:pt x="0" y="6"/>
                    </a:lnTo>
                    <a:lnTo>
                      <a:pt x="0" y="7"/>
                    </a:lnTo>
                    <a:lnTo>
                      <a:pt x="0" y="6"/>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10"/>
                    </a:lnTo>
                    <a:lnTo>
                      <a:pt x="0" y="9"/>
                    </a:lnTo>
                    <a:lnTo>
                      <a:pt x="0" y="10"/>
                    </a:lnTo>
                    <a:lnTo>
                      <a:pt x="0" y="10"/>
                    </a:lnTo>
                    <a:lnTo>
                      <a:pt x="0" y="11"/>
                    </a:lnTo>
                    <a:lnTo>
                      <a:pt x="0" y="11"/>
                    </a:lnTo>
                    <a:lnTo>
                      <a:pt x="0" y="11"/>
                    </a:lnTo>
                    <a:lnTo>
                      <a:pt x="0" y="11"/>
                    </a:lnTo>
                    <a:lnTo>
                      <a:pt x="0" y="11"/>
                    </a:lnTo>
                    <a:lnTo>
                      <a:pt x="0" y="12"/>
                    </a:lnTo>
                    <a:lnTo>
                      <a:pt x="0" y="11"/>
                    </a:lnTo>
                    <a:lnTo>
                      <a:pt x="0" y="12"/>
                    </a:lnTo>
                    <a:lnTo>
                      <a:pt x="0" y="12"/>
                    </a:lnTo>
                    <a:lnTo>
                      <a:pt x="0" y="11"/>
                    </a:lnTo>
                    <a:lnTo>
                      <a:pt x="0" y="12"/>
                    </a:lnTo>
                    <a:lnTo>
                      <a:pt x="0" y="11"/>
                    </a:lnTo>
                    <a:lnTo>
                      <a:pt x="0" y="11"/>
                    </a:lnTo>
                    <a:lnTo>
                      <a:pt x="0" y="11"/>
                    </a:lnTo>
                    <a:lnTo>
                      <a:pt x="0" y="11"/>
                    </a:lnTo>
                    <a:lnTo>
                      <a:pt x="0" y="11"/>
                    </a:lnTo>
                    <a:lnTo>
                      <a:pt x="0" y="10"/>
                    </a:lnTo>
                    <a:lnTo>
                      <a:pt x="0" y="10"/>
                    </a:lnTo>
                    <a:lnTo>
                      <a:pt x="0" y="10"/>
                    </a:lnTo>
                    <a:lnTo>
                      <a:pt x="0" y="9"/>
                    </a:lnTo>
                    <a:lnTo>
                      <a:pt x="0" y="10"/>
                    </a:lnTo>
                    <a:lnTo>
                      <a:pt x="0" y="10"/>
                    </a:lnTo>
                    <a:lnTo>
                      <a:pt x="0" y="11"/>
                    </a:lnTo>
                    <a:lnTo>
                      <a:pt x="0" y="12"/>
                    </a:lnTo>
                    <a:lnTo>
                      <a:pt x="0" y="11"/>
                    </a:lnTo>
                    <a:lnTo>
                      <a:pt x="0" y="12"/>
                    </a:lnTo>
                    <a:lnTo>
                      <a:pt x="0" y="13"/>
                    </a:lnTo>
                    <a:lnTo>
                      <a:pt x="0" y="13"/>
                    </a:lnTo>
                    <a:lnTo>
                      <a:pt x="0" y="14"/>
                    </a:lnTo>
                    <a:lnTo>
                      <a:pt x="0" y="13"/>
                    </a:lnTo>
                    <a:lnTo>
                      <a:pt x="0" y="15"/>
                    </a:lnTo>
                    <a:lnTo>
                      <a:pt x="0" y="14"/>
                    </a:lnTo>
                    <a:lnTo>
                      <a:pt x="0" y="15"/>
                    </a:lnTo>
                    <a:lnTo>
                      <a:pt x="0" y="14"/>
                    </a:lnTo>
                    <a:lnTo>
                      <a:pt x="0" y="15"/>
                    </a:lnTo>
                    <a:lnTo>
                      <a:pt x="0" y="14"/>
                    </a:lnTo>
                    <a:lnTo>
                      <a:pt x="0" y="15"/>
                    </a:lnTo>
                    <a:lnTo>
                      <a:pt x="0" y="15"/>
                    </a:lnTo>
                    <a:lnTo>
                      <a:pt x="0" y="1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4"/>
                    </a:lnTo>
                    <a:lnTo>
                      <a:pt x="0" y="15"/>
                    </a:lnTo>
                    <a:lnTo>
                      <a:pt x="0" y="15"/>
                    </a:lnTo>
                    <a:lnTo>
                      <a:pt x="0" y="15"/>
                    </a:lnTo>
                    <a:lnTo>
                      <a:pt x="0" y="16"/>
                    </a:lnTo>
                    <a:lnTo>
                      <a:pt x="0" y="15"/>
                    </a:lnTo>
                    <a:lnTo>
                      <a:pt x="0" y="16"/>
                    </a:lnTo>
                    <a:lnTo>
                      <a:pt x="0" y="15"/>
                    </a:lnTo>
                    <a:lnTo>
                      <a:pt x="0" y="15"/>
                    </a:lnTo>
                    <a:lnTo>
                      <a:pt x="0" y="16"/>
                    </a:lnTo>
                    <a:lnTo>
                      <a:pt x="0" y="16"/>
                    </a:lnTo>
                    <a:lnTo>
                      <a:pt x="0" y="15"/>
                    </a:lnTo>
                    <a:lnTo>
                      <a:pt x="0" y="15"/>
                    </a:lnTo>
                    <a:lnTo>
                      <a:pt x="0" y="15"/>
                    </a:lnTo>
                    <a:lnTo>
                      <a:pt x="0" y="15"/>
                    </a:lnTo>
                    <a:lnTo>
                      <a:pt x="0" y="16"/>
                    </a:lnTo>
                    <a:lnTo>
                      <a:pt x="0" y="16"/>
                    </a:lnTo>
                    <a:lnTo>
                      <a:pt x="0" y="16"/>
                    </a:lnTo>
                    <a:lnTo>
                      <a:pt x="0" y="16"/>
                    </a:lnTo>
                    <a:lnTo>
                      <a:pt x="0" y="16"/>
                    </a:lnTo>
                    <a:lnTo>
                      <a:pt x="0" y="16"/>
                    </a:lnTo>
                    <a:lnTo>
                      <a:pt x="0" y="15"/>
                    </a:lnTo>
                    <a:lnTo>
                      <a:pt x="0" y="16"/>
                    </a:lnTo>
                    <a:lnTo>
                      <a:pt x="0" y="15"/>
                    </a:lnTo>
                    <a:lnTo>
                      <a:pt x="0" y="16"/>
                    </a:lnTo>
                    <a:lnTo>
                      <a:pt x="0" y="16"/>
                    </a:lnTo>
                    <a:lnTo>
                      <a:pt x="0" y="16"/>
                    </a:lnTo>
                    <a:lnTo>
                      <a:pt x="0" y="15"/>
                    </a:lnTo>
                    <a:lnTo>
                      <a:pt x="0" y="15"/>
                    </a:lnTo>
                    <a:lnTo>
                      <a:pt x="0" y="16"/>
                    </a:lnTo>
                    <a:lnTo>
                      <a:pt x="0" y="16"/>
                    </a:lnTo>
                    <a:lnTo>
                      <a:pt x="0" y="16"/>
                    </a:lnTo>
                    <a:lnTo>
                      <a:pt x="0" y="16"/>
                    </a:lnTo>
                    <a:lnTo>
                      <a:pt x="0" y="17"/>
                    </a:lnTo>
                    <a:lnTo>
                      <a:pt x="0" y="16"/>
                    </a:lnTo>
                    <a:lnTo>
                      <a:pt x="0" y="16"/>
                    </a:lnTo>
                    <a:lnTo>
                      <a:pt x="0" y="16"/>
                    </a:lnTo>
                    <a:lnTo>
                      <a:pt x="0" y="17"/>
                    </a:lnTo>
                    <a:lnTo>
                      <a:pt x="0" y="16"/>
                    </a:lnTo>
                    <a:lnTo>
                      <a:pt x="0" y="16"/>
                    </a:lnTo>
                    <a:lnTo>
                      <a:pt x="0" y="16"/>
                    </a:lnTo>
                    <a:lnTo>
                      <a:pt x="0" y="15"/>
                    </a:lnTo>
                    <a:lnTo>
                      <a:pt x="0" y="16"/>
                    </a:lnTo>
                    <a:lnTo>
                      <a:pt x="0" y="15"/>
                    </a:lnTo>
                    <a:lnTo>
                      <a:pt x="0" y="15"/>
                    </a:lnTo>
                    <a:lnTo>
                      <a:pt x="0" y="14"/>
                    </a:lnTo>
                    <a:lnTo>
                      <a:pt x="0" y="15"/>
                    </a:lnTo>
                    <a:lnTo>
                      <a:pt x="0" y="13"/>
                    </a:lnTo>
                    <a:lnTo>
                      <a:pt x="0" y="13"/>
                    </a:lnTo>
                    <a:lnTo>
                      <a:pt x="0" y="13"/>
                    </a:lnTo>
                    <a:lnTo>
                      <a:pt x="0" y="13"/>
                    </a:lnTo>
                    <a:lnTo>
                      <a:pt x="0" y="13"/>
                    </a:lnTo>
                    <a:lnTo>
                      <a:pt x="0" y="14"/>
                    </a:lnTo>
                    <a:lnTo>
                      <a:pt x="0" y="14"/>
                    </a:lnTo>
                    <a:lnTo>
                      <a:pt x="0" y="14"/>
                    </a:lnTo>
                    <a:lnTo>
                      <a:pt x="0" y="14"/>
                    </a:lnTo>
                    <a:lnTo>
                      <a:pt x="0" y="15"/>
                    </a:lnTo>
                    <a:lnTo>
                      <a:pt x="0" y="15"/>
                    </a:lnTo>
                    <a:lnTo>
                      <a:pt x="0" y="16"/>
                    </a:lnTo>
                    <a:lnTo>
                      <a:pt x="0" y="15"/>
                    </a:lnTo>
                    <a:lnTo>
                      <a:pt x="0" y="16"/>
                    </a:lnTo>
                    <a:lnTo>
                      <a:pt x="0" y="16"/>
                    </a:lnTo>
                    <a:lnTo>
                      <a:pt x="0" y="17"/>
                    </a:lnTo>
                    <a:lnTo>
                      <a:pt x="0" y="16"/>
                    </a:lnTo>
                    <a:lnTo>
                      <a:pt x="0" y="17"/>
                    </a:lnTo>
                    <a:lnTo>
                      <a:pt x="0" y="17"/>
                    </a:lnTo>
                    <a:lnTo>
                      <a:pt x="0" y="17"/>
                    </a:lnTo>
                    <a:lnTo>
                      <a:pt x="0" y="17"/>
                    </a:lnTo>
                    <a:lnTo>
                      <a:pt x="0" y="17"/>
                    </a:lnTo>
                    <a:lnTo>
                      <a:pt x="0" y="17"/>
                    </a:lnTo>
                    <a:lnTo>
                      <a:pt x="0" y="17"/>
                    </a:lnTo>
                    <a:lnTo>
                      <a:pt x="0" y="16"/>
                    </a:lnTo>
                    <a:lnTo>
                      <a:pt x="0" y="17"/>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7"/>
                    </a:lnTo>
                    <a:lnTo>
                      <a:pt x="0" y="16"/>
                    </a:lnTo>
                    <a:lnTo>
                      <a:pt x="0" y="17"/>
                    </a:lnTo>
                    <a:lnTo>
                      <a:pt x="0" y="17"/>
                    </a:lnTo>
                    <a:lnTo>
                      <a:pt x="0" y="16"/>
                    </a:lnTo>
                    <a:lnTo>
                      <a:pt x="0" y="1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4"/>
                    </a:lnTo>
                    <a:lnTo>
                      <a:pt x="0" y="15"/>
                    </a:lnTo>
                    <a:lnTo>
                      <a:pt x="0" y="15"/>
                    </a:lnTo>
                    <a:lnTo>
                      <a:pt x="0" y="15"/>
                    </a:lnTo>
                    <a:lnTo>
                      <a:pt x="0" y="15"/>
                    </a:lnTo>
                    <a:lnTo>
                      <a:pt x="0" y="16"/>
                    </a:lnTo>
                    <a:lnTo>
                      <a:pt x="0" y="15"/>
                    </a:lnTo>
                    <a:lnTo>
                      <a:pt x="0" y="16"/>
                    </a:lnTo>
                    <a:lnTo>
                      <a:pt x="0" y="16"/>
                    </a:lnTo>
                    <a:lnTo>
                      <a:pt x="0" y="17"/>
                    </a:lnTo>
                    <a:lnTo>
                      <a:pt x="0" y="17"/>
                    </a:lnTo>
                    <a:lnTo>
                      <a:pt x="0" y="17"/>
                    </a:lnTo>
                    <a:lnTo>
                      <a:pt x="0" y="17"/>
                    </a:lnTo>
                    <a:lnTo>
                      <a:pt x="0" y="17"/>
                    </a:lnTo>
                    <a:lnTo>
                      <a:pt x="0" y="17"/>
                    </a:lnTo>
                    <a:lnTo>
                      <a:pt x="0" y="16"/>
                    </a:lnTo>
                    <a:lnTo>
                      <a:pt x="0" y="17"/>
                    </a:lnTo>
                    <a:lnTo>
                      <a:pt x="0" y="16"/>
                    </a:lnTo>
                    <a:lnTo>
                      <a:pt x="0" y="16"/>
                    </a:lnTo>
                    <a:lnTo>
                      <a:pt x="0" y="16"/>
                    </a:lnTo>
                    <a:lnTo>
                      <a:pt x="0" y="16"/>
                    </a:lnTo>
                    <a:lnTo>
                      <a:pt x="0" y="16"/>
                    </a:lnTo>
                    <a:lnTo>
                      <a:pt x="0" y="16"/>
                    </a:lnTo>
                    <a:lnTo>
                      <a:pt x="0" y="16"/>
                    </a:lnTo>
                    <a:lnTo>
                      <a:pt x="0" y="16"/>
                    </a:lnTo>
                    <a:lnTo>
                      <a:pt x="0" y="16"/>
                    </a:lnTo>
                    <a:lnTo>
                      <a:pt x="0" y="16"/>
                    </a:lnTo>
                    <a:lnTo>
                      <a:pt x="0" y="17"/>
                    </a:lnTo>
                    <a:lnTo>
                      <a:pt x="0" y="16"/>
                    </a:lnTo>
                    <a:lnTo>
                      <a:pt x="0" y="16"/>
                    </a:lnTo>
                    <a:lnTo>
                      <a:pt x="0" y="16"/>
                    </a:lnTo>
                    <a:lnTo>
                      <a:pt x="0" y="16"/>
                    </a:lnTo>
                    <a:lnTo>
                      <a:pt x="0" y="16"/>
                    </a:lnTo>
                    <a:lnTo>
                      <a:pt x="0" y="16"/>
                    </a:lnTo>
                    <a:lnTo>
                      <a:pt x="0" y="15"/>
                    </a:lnTo>
                    <a:lnTo>
                      <a:pt x="0" y="15"/>
                    </a:lnTo>
                    <a:lnTo>
                      <a:pt x="0" y="15"/>
                    </a:lnTo>
                    <a:lnTo>
                      <a:pt x="0" y="15"/>
                    </a:lnTo>
                    <a:lnTo>
                      <a:pt x="0" y="15"/>
                    </a:lnTo>
                    <a:lnTo>
                      <a:pt x="0" y="15"/>
                    </a:lnTo>
                    <a:lnTo>
                      <a:pt x="0" y="15"/>
                    </a:lnTo>
                    <a:lnTo>
                      <a:pt x="0" y="15"/>
                    </a:lnTo>
                    <a:lnTo>
                      <a:pt x="0" y="14"/>
                    </a:lnTo>
                    <a:lnTo>
                      <a:pt x="0" y="14"/>
                    </a:lnTo>
                    <a:lnTo>
                      <a:pt x="0" y="13"/>
                    </a:lnTo>
                    <a:lnTo>
                      <a:pt x="0" y="13"/>
                    </a:lnTo>
                    <a:lnTo>
                      <a:pt x="0" y="13"/>
                    </a:lnTo>
                    <a:lnTo>
                      <a:pt x="0" y="13"/>
                    </a:lnTo>
                    <a:lnTo>
                      <a:pt x="0" y="12"/>
                    </a:lnTo>
                    <a:lnTo>
                      <a:pt x="0" y="12"/>
                    </a:lnTo>
                    <a:lnTo>
                      <a:pt x="0" y="11"/>
                    </a:lnTo>
                    <a:lnTo>
                      <a:pt x="0" y="11"/>
                    </a:lnTo>
                    <a:lnTo>
                      <a:pt x="0" y="10"/>
                    </a:lnTo>
                    <a:lnTo>
                      <a:pt x="0" y="10"/>
                    </a:lnTo>
                    <a:lnTo>
                      <a:pt x="0" y="9"/>
                    </a:lnTo>
                    <a:lnTo>
                      <a:pt x="0" y="10"/>
                    </a:lnTo>
                    <a:lnTo>
                      <a:pt x="0" y="10"/>
                    </a:lnTo>
                    <a:lnTo>
                      <a:pt x="0" y="10"/>
                    </a:lnTo>
                    <a:lnTo>
                      <a:pt x="0" y="11"/>
                    </a:lnTo>
                    <a:lnTo>
                      <a:pt x="0" y="10"/>
                    </a:lnTo>
                    <a:lnTo>
                      <a:pt x="0" y="11"/>
                    </a:lnTo>
                    <a:lnTo>
                      <a:pt x="0" y="10"/>
                    </a:lnTo>
                    <a:lnTo>
                      <a:pt x="0" y="11"/>
                    </a:lnTo>
                    <a:lnTo>
                      <a:pt x="0" y="12"/>
                    </a:lnTo>
                    <a:lnTo>
                      <a:pt x="0" y="11"/>
                    </a:lnTo>
                    <a:lnTo>
                      <a:pt x="0" y="12"/>
                    </a:lnTo>
                    <a:lnTo>
                      <a:pt x="0" y="12"/>
                    </a:lnTo>
                    <a:lnTo>
                      <a:pt x="0" y="12"/>
                    </a:lnTo>
                    <a:lnTo>
                      <a:pt x="0" y="12"/>
                    </a:lnTo>
                    <a:lnTo>
                      <a:pt x="0" y="13"/>
                    </a:lnTo>
                    <a:lnTo>
                      <a:pt x="0" y="12"/>
                    </a:lnTo>
                    <a:lnTo>
                      <a:pt x="0" y="12"/>
                    </a:lnTo>
                    <a:lnTo>
                      <a:pt x="0" y="12"/>
                    </a:lnTo>
                    <a:lnTo>
                      <a:pt x="0" y="12"/>
                    </a:lnTo>
                    <a:lnTo>
                      <a:pt x="0" y="11"/>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9"/>
                    </a:lnTo>
                    <a:lnTo>
                      <a:pt x="0" y="8"/>
                    </a:lnTo>
                    <a:lnTo>
                      <a:pt x="0" y="8"/>
                    </a:lnTo>
                    <a:lnTo>
                      <a:pt x="0" y="7"/>
                    </a:lnTo>
                    <a:lnTo>
                      <a:pt x="0" y="7"/>
                    </a:lnTo>
                    <a:lnTo>
                      <a:pt x="0" y="6"/>
                    </a:lnTo>
                    <a:lnTo>
                      <a:pt x="0" y="7"/>
                    </a:lnTo>
                    <a:lnTo>
                      <a:pt x="0" y="6"/>
                    </a:lnTo>
                    <a:lnTo>
                      <a:pt x="0" y="6"/>
                    </a:lnTo>
                    <a:lnTo>
                      <a:pt x="0" y="6"/>
                    </a:lnTo>
                    <a:lnTo>
                      <a:pt x="0" y="6"/>
                    </a:lnTo>
                    <a:lnTo>
                      <a:pt x="0" y="7"/>
                    </a:lnTo>
                    <a:lnTo>
                      <a:pt x="0" y="7"/>
                    </a:lnTo>
                    <a:lnTo>
                      <a:pt x="0" y="7"/>
                    </a:lnTo>
                    <a:lnTo>
                      <a:pt x="0" y="6"/>
                    </a:lnTo>
                    <a:lnTo>
                      <a:pt x="0" y="5"/>
                    </a:lnTo>
                    <a:lnTo>
                      <a:pt x="0" y="6"/>
                    </a:lnTo>
                    <a:lnTo>
                      <a:pt x="0" y="6"/>
                    </a:lnTo>
                    <a:lnTo>
                      <a:pt x="0" y="5"/>
                    </a:lnTo>
                    <a:lnTo>
                      <a:pt x="0" y="5"/>
                    </a:lnTo>
                    <a:lnTo>
                      <a:pt x="0" y="4"/>
                    </a:lnTo>
                    <a:lnTo>
                      <a:pt x="0" y="4"/>
                    </a:lnTo>
                    <a:lnTo>
                      <a:pt x="0" y="4"/>
                    </a:lnTo>
                    <a:lnTo>
                      <a:pt x="0" y="5"/>
                    </a:lnTo>
                    <a:lnTo>
                      <a:pt x="0" y="4"/>
                    </a:lnTo>
                    <a:lnTo>
                      <a:pt x="0" y="5"/>
                    </a:lnTo>
                    <a:lnTo>
                      <a:pt x="0" y="5"/>
                    </a:lnTo>
                    <a:lnTo>
                      <a:pt x="0" y="5"/>
                    </a:lnTo>
                    <a:lnTo>
                      <a:pt x="0" y="5"/>
                    </a:lnTo>
                    <a:lnTo>
                      <a:pt x="0" y="5"/>
                    </a:lnTo>
                    <a:lnTo>
                      <a:pt x="0" y="5"/>
                    </a:lnTo>
                    <a:lnTo>
                      <a:pt x="0" y="6"/>
                    </a:lnTo>
                    <a:lnTo>
                      <a:pt x="0" y="6"/>
                    </a:lnTo>
                    <a:lnTo>
                      <a:pt x="0" y="6"/>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7"/>
                    </a:lnTo>
                    <a:lnTo>
                      <a:pt x="0" y="8"/>
                    </a:lnTo>
                    <a:lnTo>
                      <a:pt x="0" y="8"/>
                    </a:lnTo>
                    <a:lnTo>
                      <a:pt x="0" y="9"/>
                    </a:lnTo>
                    <a:lnTo>
                      <a:pt x="0" y="9"/>
                    </a:lnTo>
                    <a:lnTo>
                      <a:pt x="0" y="9"/>
                    </a:lnTo>
                    <a:lnTo>
                      <a:pt x="0" y="9"/>
                    </a:lnTo>
                    <a:lnTo>
                      <a:pt x="0" y="10"/>
                    </a:lnTo>
                    <a:lnTo>
                      <a:pt x="0" y="11"/>
                    </a:lnTo>
                    <a:lnTo>
                      <a:pt x="0" y="10"/>
                    </a:lnTo>
                    <a:lnTo>
                      <a:pt x="0" y="11"/>
                    </a:lnTo>
                    <a:lnTo>
                      <a:pt x="0" y="11"/>
                    </a:lnTo>
                    <a:lnTo>
                      <a:pt x="0" y="11"/>
                    </a:lnTo>
                    <a:lnTo>
                      <a:pt x="0" y="11"/>
                    </a:lnTo>
                    <a:lnTo>
                      <a:pt x="0" y="11"/>
                    </a:lnTo>
                    <a:lnTo>
                      <a:pt x="0" y="11"/>
                    </a:lnTo>
                    <a:lnTo>
                      <a:pt x="0" y="10"/>
                    </a:lnTo>
                    <a:lnTo>
                      <a:pt x="0" y="11"/>
                    </a:lnTo>
                    <a:lnTo>
                      <a:pt x="0" y="10"/>
                    </a:lnTo>
                    <a:lnTo>
                      <a:pt x="0" y="10"/>
                    </a:lnTo>
                    <a:lnTo>
                      <a:pt x="0" y="4"/>
                    </a:lnTo>
                    <a:lnTo>
                      <a:pt x="0" y="8"/>
                    </a:lnTo>
                    <a:lnTo>
                      <a:pt x="0" y="10"/>
                    </a:lnTo>
                    <a:lnTo>
                      <a:pt x="0" y="12"/>
                    </a:lnTo>
                    <a:lnTo>
                      <a:pt x="0" y="12"/>
                    </a:lnTo>
                    <a:lnTo>
                      <a:pt x="0" y="13"/>
                    </a:lnTo>
                    <a:lnTo>
                      <a:pt x="0" y="15"/>
                    </a:lnTo>
                    <a:lnTo>
                      <a:pt x="0" y="16"/>
                    </a:lnTo>
                    <a:lnTo>
                      <a:pt x="0" y="17"/>
                    </a:lnTo>
                    <a:lnTo>
                      <a:pt x="0" y="18"/>
                    </a:lnTo>
                    <a:lnTo>
                      <a:pt x="0" y="19"/>
                    </a:lnTo>
                    <a:lnTo>
                      <a:pt x="0" y="20"/>
                    </a:lnTo>
                    <a:lnTo>
                      <a:pt x="0" y="21"/>
                    </a:lnTo>
                    <a:lnTo>
                      <a:pt x="0" y="22"/>
                    </a:lnTo>
                    <a:lnTo>
                      <a:pt x="0" y="23"/>
                    </a:lnTo>
                    <a:lnTo>
                      <a:pt x="0" y="24"/>
                    </a:lnTo>
                    <a:lnTo>
                      <a:pt x="0" y="24"/>
                    </a:lnTo>
                    <a:lnTo>
                      <a:pt x="0" y="26"/>
                    </a:lnTo>
                    <a:lnTo>
                      <a:pt x="0" y="26"/>
                    </a:lnTo>
                    <a:lnTo>
                      <a:pt x="0" y="27"/>
                    </a:lnTo>
                    <a:lnTo>
                      <a:pt x="0" y="27"/>
                    </a:lnTo>
                    <a:lnTo>
                      <a:pt x="0" y="28"/>
                    </a:lnTo>
                    <a:lnTo>
                      <a:pt x="0" y="29"/>
                    </a:lnTo>
                    <a:lnTo>
                      <a:pt x="0" y="30"/>
                    </a:lnTo>
                    <a:lnTo>
                      <a:pt x="0" y="30"/>
                    </a:lnTo>
                    <a:lnTo>
                      <a:pt x="0" y="31"/>
                    </a:lnTo>
                    <a:lnTo>
                      <a:pt x="0" y="31"/>
                    </a:lnTo>
                    <a:lnTo>
                      <a:pt x="0" y="31"/>
                    </a:lnTo>
                    <a:lnTo>
                      <a:pt x="0" y="32"/>
                    </a:lnTo>
                    <a:lnTo>
                      <a:pt x="0" y="32"/>
                    </a:lnTo>
                    <a:lnTo>
                      <a:pt x="0" y="33"/>
                    </a:lnTo>
                    <a:lnTo>
                      <a:pt x="0" y="34"/>
                    </a:lnTo>
                    <a:lnTo>
                      <a:pt x="0" y="33"/>
                    </a:lnTo>
                    <a:lnTo>
                      <a:pt x="0" y="34"/>
                    </a:lnTo>
                    <a:lnTo>
                      <a:pt x="0" y="35"/>
                    </a:lnTo>
                    <a:lnTo>
                      <a:pt x="0" y="35"/>
                    </a:lnTo>
                    <a:lnTo>
                      <a:pt x="0" y="36"/>
                    </a:lnTo>
                    <a:lnTo>
                      <a:pt x="0" y="36"/>
                    </a:lnTo>
                    <a:lnTo>
                      <a:pt x="0" y="37"/>
                    </a:lnTo>
                    <a:lnTo>
                      <a:pt x="0" y="37"/>
                    </a:lnTo>
                    <a:lnTo>
                      <a:pt x="0" y="38"/>
                    </a:lnTo>
                    <a:lnTo>
                      <a:pt x="0" y="38"/>
                    </a:lnTo>
                    <a:lnTo>
                      <a:pt x="0" y="38"/>
                    </a:lnTo>
                    <a:lnTo>
                      <a:pt x="0" y="40"/>
                    </a:lnTo>
                    <a:lnTo>
                      <a:pt x="0" y="40"/>
                    </a:lnTo>
                    <a:lnTo>
                      <a:pt x="0" y="41"/>
                    </a:lnTo>
                    <a:lnTo>
                      <a:pt x="0" y="42"/>
                    </a:lnTo>
                    <a:lnTo>
                      <a:pt x="0" y="43"/>
                    </a:lnTo>
                    <a:lnTo>
                      <a:pt x="0" y="42"/>
                    </a:lnTo>
                    <a:lnTo>
                      <a:pt x="0" y="42"/>
                    </a:lnTo>
                    <a:lnTo>
                      <a:pt x="0" y="43"/>
                    </a:lnTo>
                    <a:lnTo>
                      <a:pt x="0" y="43"/>
                    </a:lnTo>
                    <a:lnTo>
                      <a:pt x="0" y="44"/>
                    </a:lnTo>
                    <a:lnTo>
                      <a:pt x="0" y="44"/>
                    </a:lnTo>
                    <a:lnTo>
                      <a:pt x="0" y="45"/>
                    </a:lnTo>
                    <a:lnTo>
                      <a:pt x="0" y="45"/>
                    </a:lnTo>
                    <a:lnTo>
                      <a:pt x="0" y="46"/>
                    </a:lnTo>
                    <a:lnTo>
                      <a:pt x="0" y="46"/>
                    </a:lnTo>
                    <a:lnTo>
                      <a:pt x="0" y="46"/>
                    </a:lnTo>
                    <a:lnTo>
                      <a:pt x="0" y="47"/>
                    </a:lnTo>
                    <a:lnTo>
                      <a:pt x="0" y="46"/>
                    </a:lnTo>
                    <a:lnTo>
                      <a:pt x="0" y="45"/>
                    </a:lnTo>
                    <a:lnTo>
                      <a:pt x="0" y="46"/>
                    </a:lnTo>
                    <a:lnTo>
                      <a:pt x="0" y="45"/>
                    </a:lnTo>
                    <a:lnTo>
                      <a:pt x="0" y="45"/>
                    </a:lnTo>
                    <a:lnTo>
                      <a:pt x="0" y="45"/>
                    </a:lnTo>
                    <a:lnTo>
                      <a:pt x="0" y="45"/>
                    </a:lnTo>
                    <a:lnTo>
                      <a:pt x="0" y="46"/>
                    </a:lnTo>
                    <a:lnTo>
                      <a:pt x="0" y="47"/>
                    </a:lnTo>
                    <a:lnTo>
                      <a:pt x="0" y="47"/>
                    </a:lnTo>
                    <a:lnTo>
                      <a:pt x="0" y="47"/>
                    </a:lnTo>
                    <a:lnTo>
                      <a:pt x="0" y="47"/>
                    </a:lnTo>
                    <a:lnTo>
                      <a:pt x="0" y="48"/>
                    </a:lnTo>
                    <a:lnTo>
                      <a:pt x="0" y="48"/>
                    </a:lnTo>
                  </a:path>
                </a:pathLst>
              </a:custGeom>
              <a:noFill/>
              <a:ln w="0">
                <a:solidFill>
                  <a:srgbClr val="3366FF"/>
                </a:solidFill>
                <a:prstDash val="solid"/>
                <a:round/>
                <a:headEnd/>
                <a:tailEnd/>
              </a:ln>
            </p:spPr>
            <p:txBody>
              <a:bodyPr/>
              <a:lstStyle/>
              <a:p>
                <a:endParaRPr lang="en-GB"/>
              </a:p>
            </p:txBody>
          </p:sp>
          <p:sp>
            <p:nvSpPr>
              <p:cNvPr id="186112" name="Freeform 768"/>
              <p:cNvSpPr>
                <a:spLocks/>
              </p:cNvSpPr>
              <p:nvPr/>
            </p:nvSpPr>
            <p:spPr bwMode="auto">
              <a:xfrm>
                <a:off x="3252" y="3743"/>
                <a:ext cx="6" cy="222"/>
              </a:xfrm>
              <a:custGeom>
                <a:avLst/>
                <a:gdLst/>
                <a:ahLst/>
                <a:cxnLst>
                  <a:cxn ang="0">
                    <a:pos x="0" y="17"/>
                  </a:cxn>
                  <a:cxn ang="0">
                    <a:pos x="0" y="20"/>
                  </a:cxn>
                  <a:cxn ang="0">
                    <a:pos x="0" y="20"/>
                  </a:cxn>
                  <a:cxn ang="0">
                    <a:pos x="0" y="20"/>
                  </a:cxn>
                  <a:cxn ang="0">
                    <a:pos x="0" y="20"/>
                  </a:cxn>
                  <a:cxn ang="0">
                    <a:pos x="0" y="17"/>
                  </a:cxn>
                  <a:cxn ang="0">
                    <a:pos x="0" y="20"/>
                  </a:cxn>
                  <a:cxn ang="0">
                    <a:pos x="0" y="21"/>
                  </a:cxn>
                  <a:cxn ang="0">
                    <a:pos x="0" y="23"/>
                  </a:cxn>
                  <a:cxn ang="0">
                    <a:pos x="0" y="25"/>
                  </a:cxn>
                  <a:cxn ang="0">
                    <a:pos x="0" y="26"/>
                  </a:cxn>
                  <a:cxn ang="0">
                    <a:pos x="0" y="27"/>
                  </a:cxn>
                  <a:cxn ang="0">
                    <a:pos x="0" y="26"/>
                  </a:cxn>
                  <a:cxn ang="0">
                    <a:pos x="0" y="24"/>
                  </a:cxn>
                  <a:cxn ang="0">
                    <a:pos x="0" y="24"/>
                  </a:cxn>
                  <a:cxn ang="0">
                    <a:pos x="0" y="28"/>
                  </a:cxn>
                  <a:cxn ang="0">
                    <a:pos x="0" y="28"/>
                  </a:cxn>
                  <a:cxn ang="0">
                    <a:pos x="0" y="29"/>
                  </a:cxn>
                  <a:cxn ang="0">
                    <a:pos x="0" y="28"/>
                  </a:cxn>
                  <a:cxn ang="0">
                    <a:pos x="0" y="27"/>
                  </a:cxn>
                  <a:cxn ang="0">
                    <a:pos x="0" y="28"/>
                  </a:cxn>
                  <a:cxn ang="0">
                    <a:pos x="0" y="31"/>
                  </a:cxn>
                  <a:cxn ang="0">
                    <a:pos x="0" y="30"/>
                  </a:cxn>
                  <a:cxn ang="0">
                    <a:pos x="0" y="30"/>
                  </a:cxn>
                  <a:cxn ang="0">
                    <a:pos x="0" y="31"/>
                  </a:cxn>
                  <a:cxn ang="0">
                    <a:pos x="0" y="34"/>
                  </a:cxn>
                  <a:cxn ang="0">
                    <a:pos x="0" y="35"/>
                  </a:cxn>
                  <a:cxn ang="0">
                    <a:pos x="0" y="35"/>
                  </a:cxn>
                  <a:cxn ang="0">
                    <a:pos x="0" y="37"/>
                  </a:cxn>
                  <a:cxn ang="0">
                    <a:pos x="0" y="34"/>
                  </a:cxn>
                  <a:cxn ang="0">
                    <a:pos x="0" y="29"/>
                  </a:cxn>
                  <a:cxn ang="0">
                    <a:pos x="0" y="29"/>
                  </a:cxn>
                  <a:cxn ang="0">
                    <a:pos x="0" y="30"/>
                  </a:cxn>
                  <a:cxn ang="0">
                    <a:pos x="0" y="34"/>
                  </a:cxn>
                  <a:cxn ang="0">
                    <a:pos x="0" y="34"/>
                  </a:cxn>
                  <a:cxn ang="0">
                    <a:pos x="0" y="33"/>
                  </a:cxn>
                  <a:cxn ang="0">
                    <a:pos x="0" y="32"/>
                  </a:cxn>
                  <a:cxn ang="0">
                    <a:pos x="0" y="30"/>
                  </a:cxn>
                  <a:cxn ang="0">
                    <a:pos x="0" y="31"/>
                  </a:cxn>
                  <a:cxn ang="0">
                    <a:pos x="0" y="32"/>
                  </a:cxn>
                  <a:cxn ang="0">
                    <a:pos x="0" y="31"/>
                  </a:cxn>
                  <a:cxn ang="0">
                    <a:pos x="0" y="29"/>
                  </a:cxn>
                  <a:cxn ang="0">
                    <a:pos x="0" y="31"/>
                  </a:cxn>
                  <a:cxn ang="0">
                    <a:pos x="0" y="28"/>
                  </a:cxn>
                  <a:cxn ang="0">
                    <a:pos x="0" y="30"/>
                  </a:cxn>
                  <a:cxn ang="0">
                    <a:pos x="0" y="29"/>
                  </a:cxn>
                  <a:cxn ang="0">
                    <a:pos x="0" y="32"/>
                  </a:cxn>
                  <a:cxn ang="0">
                    <a:pos x="0" y="32"/>
                  </a:cxn>
                  <a:cxn ang="0">
                    <a:pos x="1" y="33"/>
                  </a:cxn>
                  <a:cxn ang="0">
                    <a:pos x="1" y="34"/>
                  </a:cxn>
                  <a:cxn ang="0">
                    <a:pos x="1" y="33"/>
                  </a:cxn>
                  <a:cxn ang="0">
                    <a:pos x="1" y="33"/>
                  </a:cxn>
                  <a:cxn ang="0">
                    <a:pos x="1" y="31"/>
                  </a:cxn>
                  <a:cxn ang="0">
                    <a:pos x="1" y="29"/>
                  </a:cxn>
                  <a:cxn ang="0">
                    <a:pos x="1" y="33"/>
                  </a:cxn>
                  <a:cxn ang="0">
                    <a:pos x="1" y="31"/>
                  </a:cxn>
                  <a:cxn ang="0">
                    <a:pos x="1" y="33"/>
                  </a:cxn>
                  <a:cxn ang="0">
                    <a:pos x="1" y="31"/>
                  </a:cxn>
                  <a:cxn ang="0">
                    <a:pos x="1" y="32"/>
                  </a:cxn>
                  <a:cxn ang="0">
                    <a:pos x="1" y="24"/>
                  </a:cxn>
                  <a:cxn ang="0">
                    <a:pos x="1" y="13"/>
                  </a:cxn>
                  <a:cxn ang="0">
                    <a:pos x="1" y="8"/>
                  </a:cxn>
                  <a:cxn ang="0">
                    <a:pos x="1" y="2"/>
                  </a:cxn>
                </a:cxnLst>
                <a:rect l="0" t="0" r="r" b="b"/>
                <a:pathLst>
                  <a:path w="1" h="37">
                    <a:moveTo>
                      <a:pt x="0" y="15"/>
                    </a:moveTo>
                    <a:lnTo>
                      <a:pt x="0" y="15"/>
                    </a:lnTo>
                    <a:lnTo>
                      <a:pt x="0" y="16"/>
                    </a:lnTo>
                    <a:lnTo>
                      <a:pt x="0" y="17"/>
                    </a:lnTo>
                    <a:lnTo>
                      <a:pt x="0" y="17"/>
                    </a:lnTo>
                    <a:lnTo>
                      <a:pt x="0" y="17"/>
                    </a:lnTo>
                    <a:lnTo>
                      <a:pt x="0" y="17"/>
                    </a:lnTo>
                    <a:lnTo>
                      <a:pt x="0" y="17"/>
                    </a:lnTo>
                    <a:lnTo>
                      <a:pt x="0" y="17"/>
                    </a:lnTo>
                    <a:lnTo>
                      <a:pt x="0" y="17"/>
                    </a:lnTo>
                    <a:lnTo>
                      <a:pt x="0" y="17"/>
                    </a:lnTo>
                    <a:lnTo>
                      <a:pt x="0" y="17"/>
                    </a:lnTo>
                    <a:lnTo>
                      <a:pt x="0" y="17"/>
                    </a:lnTo>
                    <a:lnTo>
                      <a:pt x="0" y="18"/>
                    </a:lnTo>
                    <a:lnTo>
                      <a:pt x="0" y="18"/>
                    </a:lnTo>
                    <a:lnTo>
                      <a:pt x="0" y="18"/>
                    </a:lnTo>
                    <a:lnTo>
                      <a:pt x="0" y="17"/>
                    </a:lnTo>
                    <a:lnTo>
                      <a:pt x="0" y="18"/>
                    </a:lnTo>
                    <a:lnTo>
                      <a:pt x="0" y="18"/>
                    </a:lnTo>
                    <a:lnTo>
                      <a:pt x="0" y="19"/>
                    </a:lnTo>
                    <a:lnTo>
                      <a:pt x="0" y="19"/>
                    </a:lnTo>
                    <a:lnTo>
                      <a:pt x="0" y="20"/>
                    </a:lnTo>
                    <a:lnTo>
                      <a:pt x="0" y="19"/>
                    </a:lnTo>
                    <a:lnTo>
                      <a:pt x="0" y="20"/>
                    </a:lnTo>
                    <a:lnTo>
                      <a:pt x="0" y="19"/>
                    </a:lnTo>
                    <a:lnTo>
                      <a:pt x="0" y="20"/>
                    </a:lnTo>
                    <a:lnTo>
                      <a:pt x="0" y="20"/>
                    </a:lnTo>
                    <a:lnTo>
                      <a:pt x="0" y="20"/>
                    </a:lnTo>
                    <a:lnTo>
                      <a:pt x="0" y="21"/>
                    </a:lnTo>
                    <a:lnTo>
                      <a:pt x="0" y="20"/>
                    </a:lnTo>
                    <a:lnTo>
                      <a:pt x="0" y="20"/>
                    </a:lnTo>
                    <a:lnTo>
                      <a:pt x="0" y="20"/>
                    </a:lnTo>
                    <a:lnTo>
                      <a:pt x="0" y="20"/>
                    </a:lnTo>
                    <a:lnTo>
                      <a:pt x="0" y="20"/>
                    </a:lnTo>
                    <a:lnTo>
                      <a:pt x="0" y="20"/>
                    </a:lnTo>
                    <a:lnTo>
                      <a:pt x="0" y="20"/>
                    </a:lnTo>
                    <a:lnTo>
                      <a:pt x="0" y="20"/>
                    </a:lnTo>
                    <a:lnTo>
                      <a:pt x="0" y="20"/>
                    </a:lnTo>
                    <a:lnTo>
                      <a:pt x="0" y="20"/>
                    </a:lnTo>
                    <a:lnTo>
                      <a:pt x="0" y="20"/>
                    </a:lnTo>
                    <a:lnTo>
                      <a:pt x="0" y="19"/>
                    </a:lnTo>
                    <a:lnTo>
                      <a:pt x="0" y="20"/>
                    </a:lnTo>
                    <a:lnTo>
                      <a:pt x="0" y="19"/>
                    </a:lnTo>
                    <a:lnTo>
                      <a:pt x="0" y="20"/>
                    </a:lnTo>
                    <a:lnTo>
                      <a:pt x="0" y="19"/>
                    </a:lnTo>
                    <a:lnTo>
                      <a:pt x="0" y="18"/>
                    </a:lnTo>
                    <a:lnTo>
                      <a:pt x="0" y="18"/>
                    </a:lnTo>
                    <a:lnTo>
                      <a:pt x="0" y="17"/>
                    </a:lnTo>
                    <a:lnTo>
                      <a:pt x="0" y="18"/>
                    </a:lnTo>
                    <a:lnTo>
                      <a:pt x="0" y="19"/>
                    </a:lnTo>
                    <a:lnTo>
                      <a:pt x="0" y="20"/>
                    </a:lnTo>
                    <a:lnTo>
                      <a:pt x="0" y="20"/>
                    </a:lnTo>
                    <a:lnTo>
                      <a:pt x="0" y="20"/>
                    </a:lnTo>
                    <a:lnTo>
                      <a:pt x="0" y="20"/>
                    </a:lnTo>
                    <a:lnTo>
                      <a:pt x="0" y="20"/>
                    </a:lnTo>
                    <a:lnTo>
                      <a:pt x="0" y="20"/>
                    </a:lnTo>
                    <a:lnTo>
                      <a:pt x="0" y="19"/>
                    </a:lnTo>
                    <a:lnTo>
                      <a:pt x="0" y="20"/>
                    </a:lnTo>
                    <a:lnTo>
                      <a:pt x="0" y="20"/>
                    </a:lnTo>
                    <a:lnTo>
                      <a:pt x="0" y="19"/>
                    </a:lnTo>
                    <a:lnTo>
                      <a:pt x="0" y="18"/>
                    </a:lnTo>
                    <a:lnTo>
                      <a:pt x="0" y="18"/>
                    </a:lnTo>
                    <a:lnTo>
                      <a:pt x="0" y="17"/>
                    </a:lnTo>
                    <a:lnTo>
                      <a:pt x="0" y="17"/>
                    </a:lnTo>
                    <a:lnTo>
                      <a:pt x="0" y="17"/>
                    </a:lnTo>
                    <a:lnTo>
                      <a:pt x="0" y="17"/>
                    </a:lnTo>
                    <a:lnTo>
                      <a:pt x="0" y="18"/>
                    </a:lnTo>
                    <a:lnTo>
                      <a:pt x="0" y="18"/>
                    </a:lnTo>
                    <a:lnTo>
                      <a:pt x="0" y="17"/>
                    </a:lnTo>
                    <a:lnTo>
                      <a:pt x="0" y="18"/>
                    </a:lnTo>
                    <a:lnTo>
                      <a:pt x="0" y="18"/>
                    </a:lnTo>
                    <a:lnTo>
                      <a:pt x="0" y="19"/>
                    </a:lnTo>
                    <a:lnTo>
                      <a:pt x="0" y="19"/>
                    </a:lnTo>
                    <a:lnTo>
                      <a:pt x="0" y="20"/>
                    </a:lnTo>
                    <a:lnTo>
                      <a:pt x="0" y="20"/>
                    </a:lnTo>
                    <a:lnTo>
                      <a:pt x="0" y="21"/>
                    </a:lnTo>
                    <a:lnTo>
                      <a:pt x="0" y="20"/>
                    </a:lnTo>
                    <a:lnTo>
                      <a:pt x="0" y="20"/>
                    </a:lnTo>
                    <a:lnTo>
                      <a:pt x="0" y="20"/>
                    </a:lnTo>
                    <a:lnTo>
                      <a:pt x="0" y="21"/>
                    </a:lnTo>
                    <a:lnTo>
                      <a:pt x="0" y="20"/>
                    </a:lnTo>
                    <a:lnTo>
                      <a:pt x="0" y="21"/>
                    </a:lnTo>
                    <a:lnTo>
                      <a:pt x="0" y="20"/>
                    </a:lnTo>
                    <a:lnTo>
                      <a:pt x="0" y="20"/>
                    </a:lnTo>
                    <a:lnTo>
                      <a:pt x="0" y="20"/>
                    </a:lnTo>
                    <a:lnTo>
                      <a:pt x="0" y="21"/>
                    </a:lnTo>
                    <a:lnTo>
                      <a:pt x="0" y="20"/>
                    </a:lnTo>
                    <a:lnTo>
                      <a:pt x="0" y="21"/>
                    </a:lnTo>
                    <a:lnTo>
                      <a:pt x="0" y="21"/>
                    </a:lnTo>
                    <a:lnTo>
                      <a:pt x="0" y="22"/>
                    </a:lnTo>
                    <a:lnTo>
                      <a:pt x="0" y="22"/>
                    </a:lnTo>
                    <a:lnTo>
                      <a:pt x="0" y="22"/>
                    </a:lnTo>
                    <a:lnTo>
                      <a:pt x="0" y="22"/>
                    </a:lnTo>
                    <a:lnTo>
                      <a:pt x="0" y="22"/>
                    </a:lnTo>
                    <a:lnTo>
                      <a:pt x="0" y="22"/>
                    </a:lnTo>
                    <a:lnTo>
                      <a:pt x="0" y="22"/>
                    </a:lnTo>
                    <a:lnTo>
                      <a:pt x="0" y="23"/>
                    </a:lnTo>
                    <a:lnTo>
                      <a:pt x="0" y="22"/>
                    </a:lnTo>
                    <a:lnTo>
                      <a:pt x="0" y="23"/>
                    </a:lnTo>
                    <a:lnTo>
                      <a:pt x="0" y="22"/>
                    </a:lnTo>
                    <a:lnTo>
                      <a:pt x="0" y="23"/>
                    </a:lnTo>
                    <a:lnTo>
                      <a:pt x="0" y="23"/>
                    </a:lnTo>
                    <a:lnTo>
                      <a:pt x="0" y="23"/>
                    </a:lnTo>
                    <a:lnTo>
                      <a:pt x="0" y="23"/>
                    </a:lnTo>
                    <a:lnTo>
                      <a:pt x="0" y="22"/>
                    </a:lnTo>
                    <a:lnTo>
                      <a:pt x="0" y="23"/>
                    </a:lnTo>
                    <a:lnTo>
                      <a:pt x="0" y="24"/>
                    </a:lnTo>
                    <a:lnTo>
                      <a:pt x="0" y="24"/>
                    </a:lnTo>
                    <a:lnTo>
                      <a:pt x="0" y="25"/>
                    </a:lnTo>
                    <a:lnTo>
                      <a:pt x="0" y="25"/>
                    </a:lnTo>
                    <a:lnTo>
                      <a:pt x="0" y="25"/>
                    </a:lnTo>
                    <a:lnTo>
                      <a:pt x="0" y="25"/>
                    </a:lnTo>
                    <a:lnTo>
                      <a:pt x="0" y="26"/>
                    </a:lnTo>
                    <a:lnTo>
                      <a:pt x="0" y="26"/>
                    </a:lnTo>
                    <a:lnTo>
                      <a:pt x="0" y="26"/>
                    </a:lnTo>
                    <a:lnTo>
                      <a:pt x="0" y="26"/>
                    </a:lnTo>
                    <a:lnTo>
                      <a:pt x="0" y="26"/>
                    </a:lnTo>
                    <a:lnTo>
                      <a:pt x="0" y="26"/>
                    </a:lnTo>
                    <a:lnTo>
                      <a:pt x="0" y="26"/>
                    </a:lnTo>
                    <a:lnTo>
                      <a:pt x="0" y="27"/>
                    </a:lnTo>
                    <a:lnTo>
                      <a:pt x="0" y="26"/>
                    </a:lnTo>
                    <a:lnTo>
                      <a:pt x="0" y="27"/>
                    </a:lnTo>
                    <a:lnTo>
                      <a:pt x="0" y="26"/>
                    </a:lnTo>
                    <a:lnTo>
                      <a:pt x="0" y="27"/>
                    </a:lnTo>
                    <a:lnTo>
                      <a:pt x="0" y="26"/>
                    </a:lnTo>
                    <a:lnTo>
                      <a:pt x="0" y="27"/>
                    </a:lnTo>
                    <a:lnTo>
                      <a:pt x="0" y="27"/>
                    </a:lnTo>
                    <a:lnTo>
                      <a:pt x="0" y="27"/>
                    </a:lnTo>
                    <a:lnTo>
                      <a:pt x="0" y="27"/>
                    </a:lnTo>
                    <a:lnTo>
                      <a:pt x="0" y="28"/>
                    </a:lnTo>
                    <a:lnTo>
                      <a:pt x="0" y="27"/>
                    </a:lnTo>
                    <a:lnTo>
                      <a:pt x="0" y="27"/>
                    </a:lnTo>
                    <a:lnTo>
                      <a:pt x="0" y="28"/>
                    </a:lnTo>
                    <a:lnTo>
                      <a:pt x="0" y="27"/>
                    </a:lnTo>
                    <a:lnTo>
                      <a:pt x="0" y="27"/>
                    </a:lnTo>
                    <a:lnTo>
                      <a:pt x="0" y="26"/>
                    </a:lnTo>
                    <a:lnTo>
                      <a:pt x="0" y="26"/>
                    </a:lnTo>
                    <a:lnTo>
                      <a:pt x="0" y="26"/>
                    </a:lnTo>
                    <a:lnTo>
                      <a:pt x="0" y="26"/>
                    </a:lnTo>
                    <a:lnTo>
                      <a:pt x="0" y="25"/>
                    </a:lnTo>
                    <a:lnTo>
                      <a:pt x="0" y="25"/>
                    </a:lnTo>
                    <a:lnTo>
                      <a:pt x="0" y="25"/>
                    </a:lnTo>
                    <a:lnTo>
                      <a:pt x="0" y="26"/>
                    </a:lnTo>
                    <a:lnTo>
                      <a:pt x="0" y="26"/>
                    </a:lnTo>
                    <a:lnTo>
                      <a:pt x="0" y="25"/>
                    </a:lnTo>
                    <a:lnTo>
                      <a:pt x="0" y="25"/>
                    </a:lnTo>
                    <a:lnTo>
                      <a:pt x="0" y="25"/>
                    </a:lnTo>
                    <a:lnTo>
                      <a:pt x="0" y="25"/>
                    </a:lnTo>
                    <a:lnTo>
                      <a:pt x="0" y="24"/>
                    </a:lnTo>
                    <a:lnTo>
                      <a:pt x="0" y="24"/>
                    </a:lnTo>
                    <a:lnTo>
                      <a:pt x="0" y="25"/>
                    </a:lnTo>
                    <a:lnTo>
                      <a:pt x="0" y="24"/>
                    </a:lnTo>
                    <a:lnTo>
                      <a:pt x="0" y="25"/>
                    </a:lnTo>
                    <a:lnTo>
                      <a:pt x="0" y="24"/>
                    </a:lnTo>
                    <a:lnTo>
                      <a:pt x="0" y="24"/>
                    </a:lnTo>
                    <a:lnTo>
                      <a:pt x="0" y="24"/>
                    </a:lnTo>
                    <a:lnTo>
                      <a:pt x="0" y="24"/>
                    </a:lnTo>
                    <a:lnTo>
                      <a:pt x="0" y="25"/>
                    </a:lnTo>
                    <a:lnTo>
                      <a:pt x="0" y="24"/>
                    </a:lnTo>
                    <a:lnTo>
                      <a:pt x="0" y="24"/>
                    </a:lnTo>
                    <a:lnTo>
                      <a:pt x="0" y="24"/>
                    </a:lnTo>
                    <a:lnTo>
                      <a:pt x="0" y="24"/>
                    </a:lnTo>
                    <a:lnTo>
                      <a:pt x="0" y="24"/>
                    </a:lnTo>
                    <a:lnTo>
                      <a:pt x="0" y="24"/>
                    </a:lnTo>
                    <a:lnTo>
                      <a:pt x="0" y="24"/>
                    </a:lnTo>
                    <a:lnTo>
                      <a:pt x="0" y="24"/>
                    </a:lnTo>
                    <a:lnTo>
                      <a:pt x="0" y="25"/>
                    </a:lnTo>
                    <a:lnTo>
                      <a:pt x="0" y="25"/>
                    </a:lnTo>
                    <a:lnTo>
                      <a:pt x="0" y="25"/>
                    </a:lnTo>
                    <a:lnTo>
                      <a:pt x="0" y="26"/>
                    </a:lnTo>
                    <a:lnTo>
                      <a:pt x="0" y="26"/>
                    </a:lnTo>
                    <a:lnTo>
                      <a:pt x="0" y="26"/>
                    </a:lnTo>
                    <a:lnTo>
                      <a:pt x="0" y="27"/>
                    </a:lnTo>
                    <a:lnTo>
                      <a:pt x="0" y="26"/>
                    </a:lnTo>
                    <a:lnTo>
                      <a:pt x="0" y="27"/>
                    </a:lnTo>
                    <a:lnTo>
                      <a:pt x="0" y="28"/>
                    </a:lnTo>
                    <a:lnTo>
                      <a:pt x="0" y="27"/>
                    </a:lnTo>
                    <a:lnTo>
                      <a:pt x="0" y="28"/>
                    </a:lnTo>
                    <a:lnTo>
                      <a:pt x="0" y="28"/>
                    </a:lnTo>
                    <a:lnTo>
                      <a:pt x="0" y="28"/>
                    </a:lnTo>
                    <a:lnTo>
                      <a:pt x="0" y="27"/>
                    </a:lnTo>
                    <a:lnTo>
                      <a:pt x="0" y="27"/>
                    </a:lnTo>
                    <a:lnTo>
                      <a:pt x="0" y="27"/>
                    </a:lnTo>
                    <a:lnTo>
                      <a:pt x="0" y="27"/>
                    </a:lnTo>
                    <a:lnTo>
                      <a:pt x="0" y="28"/>
                    </a:lnTo>
                    <a:lnTo>
                      <a:pt x="0" y="28"/>
                    </a:lnTo>
                    <a:lnTo>
                      <a:pt x="0" y="28"/>
                    </a:lnTo>
                    <a:lnTo>
                      <a:pt x="0" y="28"/>
                    </a:lnTo>
                    <a:lnTo>
                      <a:pt x="0" y="28"/>
                    </a:lnTo>
                    <a:lnTo>
                      <a:pt x="0" y="28"/>
                    </a:lnTo>
                    <a:lnTo>
                      <a:pt x="0" y="28"/>
                    </a:lnTo>
                    <a:lnTo>
                      <a:pt x="0" y="28"/>
                    </a:lnTo>
                    <a:lnTo>
                      <a:pt x="0" y="29"/>
                    </a:lnTo>
                    <a:lnTo>
                      <a:pt x="0" y="29"/>
                    </a:lnTo>
                    <a:lnTo>
                      <a:pt x="0" y="30"/>
                    </a:lnTo>
                    <a:lnTo>
                      <a:pt x="0" y="30"/>
                    </a:lnTo>
                    <a:lnTo>
                      <a:pt x="0" y="29"/>
                    </a:lnTo>
                    <a:lnTo>
                      <a:pt x="0" y="29"/>
                    </a:lnTo>
                    <a:lnTo>
                      <a:pt x="0" y="30"/>
                    </a:lnTo>
                    <a:lnTo>
                      <a:pt x="0" y="30"/>
                    </a:lnTo>
                    <a:lnTo>
                      <a:pt x="0" y="29"/>
                    </a:lnTo>
                    <a:lnTo>
                      <a:pt x="0" y="30"/>
                    </a:lnTo>
                    <a:lnTo>
                      <a:pt x="0" y="29"/>
                    </a:lnTo>
                    <a:lnTo>
                      <a:pt x="0" y="29"/>
                    </a:lnTo>
                    <a:lnTo>
                      <a:pt x="0" y="28"/>
                    </a:lnTo>
                    <a:lnTo>
                      <a:pt x="0" y="29"/>
                    </a:lnTo>
                    <a:lnTo>
                      <a:pt x="0" y="29"/>
                    </a:lnTo>
                    <a:lnTo>
                      <a:pt x="0" y="29"/>
                    </a:lnTo>
                    <a:lnTo>
                      <a:pt x="0" y="28"/>
                    </a:lnTo>
                    <a:lnTo>
                      <a:pt x="0" y="29"/>
                    </a:lnTo>
                    <a:lnTo>
                      <a:pt x="0" y="29"/>
                    </a:lnTo>
                    <a:lnTo>
                      <a:pt x="0" y="28"/>
                    </a:lnTo>
                    <a:lnTo>
                      <a:pt x="0" y="28"/>
                    </a:lnTo>
                    <a:lnTo>
                      <a:pt x="0" y="27"/>
                    </a:lnTo>
                    <a:lnTo>
                      <a:pt x="0" y="26"/>
                    </a:lnTo>
                    <a:lnTo>
                      <a:pt x="0" y="27"/>
                    </a:lnTo>
                    <a:lnTo>
                      <a:pt x="0" y="27"/>
                    </a:lnTo>
                    <a:lnTo>
                      <a:pt x="0" y="27"/>
                    </a:lnTo>
                    <a:lnTo>
                      <a:pt x="0" y="27"/>
                    </a:lnTo>
                    <a:lnTo>
                      <a:pt x="0" y="27"/>
                    </a:lnTo>
                    <a:lnTo>
                      <a:pt x="0" y="27"/>
                    </a:lnTo>
                    <a:lnTo>
                      <a:pt x="0" y="27"/>
                    </a:lnTo>
                    <a:lnTo>
                      <a:pt x="0" y="28"/>
                    </a:lnTo>
                    <a:lnTo>
                      <a:pt x="0" y="28"/>
                    </a:lnTo>
                    <a:lnTo>
                      <a:pt x="0" y="28"/>
                    </a:lnTo>
                    <a:lnTo>
                      <a:pt x="0" y="28"/>
                    </a:lnTo>
                    <a:lnTo>
                      <a:pt x="0" y="28"/>
                    </a:lnTo>
                    <a:lnTo>
                      <a:pt x="0" y="28"/>
                    </a:lnTo>
                    <a:lnTo>
                      <a:pt x="0" y="28"/>
                    </a:lnTo>
                    <a:lnTo>
                      <a:pt x="0" y="28"/>
                    </a:lnTo>
                    <a:lnTo>
                      <a:pt x="0" y="28"/>
                    </a:lnTo>
                    <a:lnTo>
                      <a:pt x="0" y="28"/>
                    </a:lnTo>
                    <a:lnTo>
                      <a:pt x="0" y="29"/>
                    </a:lnTo>
                    <a:lnTo>
                      <a:pt x="0" y="30"/>
                    </a:lnTo>
                    <a:lnTo>
                      <a:pt x="0" y="30"/>
                    </a:lnTo>
                    <a:lnTo>
                      <a:pt x="0" y="30"/>
                    </a:lnTo>
                    <a:lnTo>
                      <a:pt x="0" y="30"/>
                    </a:lnTo>
                    <a:lnTo>
                      <a:pt x="0" y="31"/>
                    </a:lnTo>
                    <a:lnTo>
                      <a:pt x="0" y="31"/>
                    </a:lnTo>
                    <a:lnTo>
                      <a:pt x="0" y="31"/>
                    </a:lnTo>
                    <a:lnTo>
                      <a:pt x="0" y="31"/>
                    </a:lnTo>
                    <a:lnTo>
                      <a:pt x="0" y="31"/>
                    </a:lnTo>
                    <a:lnTo>
                      <a:pt x="0" y="31"/>
                    </a:lnTo>
                    <a:lnTo>
                      <a:pt x="0" y="31"/>
                    </a:lnTo>
                    <a:lnTo>
                      <a:pt x="0" y="31"/>
                    </a:lnTo>
                    <a:lnTo>
                      <a:pt x="0" y="31"/>
                    </a:lnTo>
                    <a:lnTo>
                      <a:pt x="0" y="31"/>
                    </a:lnTo>
                    <a:lnTo>
                      <a:pt x="0" y="31"/>
                    </a:lnTo>
                    <a:lnTo>
                      <a:pt x="0" y="30"/>
                    </a:lnTo>
                    <a:lnTo>
                      <a:pt x="0" y="30"/>
                    </a:lnTo>
                    <a:lnTo>
                      <a:pt x="0" y="30"/>
                    </a:lnTo>
                    <a:lnTo>
                      <a:pt x="0" y="29"/>
                    </a:lnTo>
                    <a:lnTo>
                      <a:pt x="0" y="30"/>
                    </a:lnTo>
                    <a:lnTo>
                      <a:pt x="0" y="30"/>
                    </a:lnTo>
                    <a:lnTo>
                      <a:pt x="0" y="30"/>
                    </a:lnTo>
                    <a:lnTo>
                      <a:pt x="0" y="30"/>
                    </a:lnTo>
                    <a:lnTo>
                      <a:pt x="0" y="30"/>
                    </a:lnTo>
                    <a:lnTo>
                      <a:pt x="0" y="30"/>
                    </a:lnTo>
                    <a:lnTo>
                      <a:pt x="0" y="31"/>
                    </a:lnTo>
                    <a:lnTo>
                      <a:pt x="0" y="31"/>
                    </a:lnTo>
                    <a:lnTo>
                      <a:pt x="0" y="31"/>
                    </a:lnTo>
                    <a:lnTo>
                      <a:pt x="0" y="31"/>
                    </a:lnTo>
                    <a:lnTo>
                      <a:pt x="0" y="31"/>
                    </a:lnTo>
                    <a:lnTo>
                      <a:pt x="0" y="30"/>
                    </a:lnTo>
                    <a:lnTo>
                      <a:pt x="0" y="30"/>
                    </a:lnTo>
                    <a:lnTo>
                      <a:pt x="0" y="30"/>
                    </a:lnTo>
                    <a:lnTo>
                      <a:pt x="0" y="30"/>
                    </a:lnTo>
                    <a:lnTo>
                      <a:pt x="0" y="31"/>
                    </a:lnTo>
                    <a:lnTo>
                      <a:pt x="0" y="30"/>
                    </a:lnTo>
                    <a:lnTo>
                      <a:pt x="0" y="31"/>
                    </a:lnTo>
                    <a:lnTo>
                      <a:pt x="0" y="31"/>
                    </a:lnTo>
                    <a:lnTo>
                      <a:pt x="0" y="31"/>
                    </a:lnTo>
                    <a:lnTo>
                      <a:pt x="0" y="32"/>
                    </a:lnTo>
                    <a:lnTo>
                      <a:pt x="0" y="31"/>
                    </a:lnTo>
                    <a:lnTo>
                      <a:pt x="0" y="31"/>
                    </a:lnTo>
                    <a:lnTo>
                      <a:pt x="0" y="31"/>
                    </a:lnTo>
                    <a:lnTo>
                      <a:pt x="0" y="32"/>
                    </a:lnTo>
                    <a:lnTo>
                      <a:pt x="0" y="32"/>
                    </a:lnTo>
                    <a:lnTo>
                      <a:pt x="0" y="33"/>
                    </a:lnTo>
                    <a:lnTo>
                      <a:pt x="0" y="33"/>
                    </a:lnTo>
                    <a:lnTo>
                      <a:pt x="0" y="33"/>
                    </a:lnTo>
                    <a:lnTo>
                      <a:pt x="0" y="33"/>
                    </a:lnTo>
                    <a:lnTo>
                      <a:pt x="0" y="34"/>
                    </a:lnTo>
                    <a:lnTo>
                      <a:pt x="0" y="34"/>
                    </a:lnTo>
                    <a:lnTo>
                      <a:pt x="0" y="35"/>
                    </a:lnTo>
                    <a:lnTo>
                      <a:pt x="0" y="34"/>
                    </a:lnTo>
                    <a:lnTo>
                      <a:pt x="0" y="35"/>
                    </a:lnTo>
                    <a:lnTo>
                      <a:pt x="0" y="34"/>
                    </a:lnTo>
                    <a:lnTo>
                      <a:pt x="0" y="35"/>
                    </a:lnTo>
                    <a:lnTo>
                      <a:pt x="0" y="36"/>
                    </a:lnTo>
                    <a:lnTo>
                      <a:pt x="0" y="36"/>
                    </a:lnTo>
                    <a:lnTo>
                      <a:pt x="0" y="36"/>
                    </a:lnTo>
                    <a:lnTo>
                      <a:pt x="0" y="36"/>
                    </a:lnTo>
                    <a:lnTo>
                      <a:pt x="0" y="36"/>
                    </a:lnTo>
                    <a:lnTo>
                      <a:pt x="0" y="36"/>
                    </a:lnTo>
                    <a:lnTo>
                      <a:pt x="0" y="36"/>
                    </a:lnTo>
                    <a:lnTo>
                      <a:pt x="0" y="35"/>
                    </a:lnTo>
                    <a:lnTo>
                      <a:pt x="0" y="35"/>
                    </a:lnTo>
                    <a:lnTo>
                      <a:pt x="0" y="35"/>
                    </a:lnTo>
                    <a:lnTo>
                      <a:pt x="0" y="34"/>
                    </a:lnTo>
                    <a:lnTo>
                      <a:pt x="0" y="34"/>
                    </a:lnTo>
                    <a:lnTo>
                      <a:pt x="0" y="34"/>
                    </a:lnTo>
                    <a:lnTo>
                      <a:pt x="0" y="34"/>
                    </a:lnTo>
                    <a:lnTo>
                      <a:pt x="0" y="34"/>
                    </a:lnTo>
                    <a:lnTo>
                      <a:pt x="0" y="35"/>
                    </a:lnTo>
                    <a:lnTo>
                      <a:pt x="0" y="35"/>
                    </a:lnTo>
                    <a:lnTo>
                      <a:pt x="0" y="35"/>
                    </a:lnTo>
                    <a:lnTo>
                      <a:pt x="0" y="35"/>
                    </a:lnTo>
                    <a:lnTo>
                      <a:pt x="0" y="36"/>
                    </a:lnTo>
                    <a:lnTo>
                      <a:pt x="0" y="36"/>
                    </a:lnTo>
                    <a:lnTo>
                      <a:pt x="0" y="37"/>
                    </a:lnTo>
                    <a:lnTo>
                      <a:pt x="0" y="37"/>
                    </a:lnTo>
                    <a:lnTo>
                      <a:pt x="0" y="37"/>
                    </a:lnTo>
                    <a:lnTo>
                      <a:pt x="0" y="37"/>
                    </a:lnTo>
                    <a:lnTo>
                      <a:pt x="0" y="37"/>
                    </a:lnTo>
                    <a:lnTo>
                      <a:pt x="0" y="37"/>
                    </a:lnTo>
                    <a:lnTo>
                      <a:pt x="0" y="36"/>
                    </a:lnTo>
                    <a:lnTo>
                      <a:pt x="0" y="36"/>
                    </a:lnTo>
                    <a:lnTo>
                      <a:pt x="0" y="37"/>
                    </a:lnTo>
                    <a:lnTo>
                      <a:pt x="0" y="36"/>
                    </a:lnTo>
                    <a:lnTo>
                      <a:pt x="0" y="36"/>
                    </a:lnTo>
                    <a:lnTo>
                      <a:pt x="0" y="35"/>
                    </a:lnTo>
                    <a:lnTo>
                      <a:pt x="0" y="35"/>
                    </a:lnTo>
                    <a:lnTo>
                      <a:pt x="0" y="35"/>
                    </a:lnTo>
                    <a:lnTo>
                      <a:pt x="0" y="34"/>
                    </a:lnTo>
                    <a:lnTo>
                      <a:pt x="0" y="35"/>
                    </a:lnTo>
                    <a:lnTo>
                      <a:pt x="0" y="35"/>
                    </a:lnTo>
                    <a:lnTo>
                      <a:pt x="0" y="35"/>
                    </a:lnTo>
                    <a:lnTo>
                      <a:pt x="0" y="34"/>
                    </a:lnTo>
                    <a:lnTo>
                      <a:pt x="0" y="34"/>
                    </a:lnTo>
                    <a:lnTo>
                      <a:pt x="0" y="34"/>
                    </a:lnTo>
                    <a:lnTo>
                      <a:pt x="0" y="34"/>
                    </a:lnTo>
                    <a:lnTo>
                      <a:pt x="0" y="33"/>
                    </a:lnTo>
                    <a:lnTo>
                      <a:pt x="0" y="33"/>
                    </a:lnTo>
                    <a:lnTo>
                      <a:pt x="0" y="32"/>
                    </a:lnTo>
                    <a:lnTo>
                      <a:pt x="0" y="32"/>
                    </a:lnTo>
                    <a:lnTo>
                      <a:pt x="0" y="32"/>
                    </a:lnTo>
                    <a:lnTo>
                      <a:pt x="0" y="31"/>
                    </a:lnTo>
                    <a:lnTo>
                      <a:pt x="0" y="30"/>
                    </a:lnTo>
                    <a:lnTo>
                      <a:pt x="0" y="30"/>
                    </a:lnTo>
                    <a:lnTo>
                      <a:pt x="0" y="29"/>
                    </a:lnTo>
                    <a:lnTo>
                      <a:pt x="0" y="29"/>
                    </a:lnTo>
                    <a:lnTo>
                      <a:pt x="0" y="29"/>
                    </a:lnTo>
                    <a:lnTo>
                      <a:pt x="0" y="29"/>
                    </a:lnTo>
                    <a:lnTo>
                      <a:pt x="0" y="30"/>
                    </a:lnTo>
                    <a:lnTo>
                      <a:pt x="0" y="29"/>
                    </a:lnTo>
                    <a:lnTo>
                      <a:pt x="0" y="29"/>
                    </a:lnTo>
                    <a:lnTo>
                      <a:pt x="0" y="30"/>
                    </a:lnTo>
                    <a:lnTo>
                      <a:pt x="0" y="29"/>
                    </a:lnTo>
                    <a:lnTo>
                      <a:pt x="0" y="29"/>
                    </a:lnTo>
                    <a:lnTo>
                      <a:pt x="0" y="28"/>
                    </a:lnTo>
                    <a:lnTo>
                      <a:pt x="0" y="29"/>
                    </a:lnTo>
                    <a:lnTo>
                      <a:pt x="0" y="30"/>
                    </a:lnTo>
                    <a:lnTo>
                      <a:pt x="0" y="30"/>
                    </a:lnTo>
                    <a:lnTo>
                      <a:pt x="0" y="30"/>
                    </a:lnTo>
                    <a:lnTo>
                      <a:pt x="0" y="30"/>
                    </a:lnTo>
                    <a:lnTo>
                      <a:pt x="0" y="30"/>
                    </a:lnTo>
                    <a:lnTo>
                      <a:pt x="0" y="30"/>
                    </a:lnTo>
                    <a:lnTo>
                      <a:pt x="0" y="31"/>
                    </a:lnTo>
                    <a:lnTo>
                      <a:pt x="0" y="31"/>
                    </a:lnTo>
                    <a:lnTo>
                      <a:pt x="0" y="30"/>
                    </a:lnTo>
                    <a:lnTo>
                      <a:pt x="0" y="31"/>
                    </a:lnTo>
                    <a:lnTo>
                      <a:pt x="0" y="30"/>
                    </a:lnTo>
                    <a:lnTo>
                      <a:pt x="0" y="30"/>
                    </a:lnTo>
                    <a:lnTo>
                      <a:pt x="0" y="31"/>
                    </a:lnTo>
                    <a:lnTo>
                      <a:pt x="0" y="31"/>
                    </a:lnTo>
                    <a:lnTo>
                      <a:pt x="0" y="32"/>
                    </a:lnTo>
                    <a:lnTo>
                      <a:pt x="0" y="31"/>
                    </a:lnTo>
                    <a:lnTo>
                      <a:pt x="0" y="32"/>
                    </a:lnTo>
                    <a:lnTo>
                      <a:pt x="0" y="33"/>
                    </a:lnTo>
                    <a:lnTo>
                      <a:pt x="0" y="33"/>
                    </a:lnTo>
                    <a:lnTo>
                      <a:pt x="0" y="34"/>
                    </a:lnTo>
                    <a:lnTo>
                      <a:pt x="0" y="34"/>
                    </a:lnTo>
                    <a:lnTo>
                      <a:pt x="0" y="34"/>
                    </a:lnTo>
                    <a:lnTo>
                      <a:pt x="0" y="34"/>
                    </a:lnTo>
                    <a:lnTo>
                      <a:pt x="0" y="35"/>
                    </a:lnTo>
                    <a:lnTo>
                      <a:pt x="0" y="34"/>
                    </a:lnTo>
                    <a:lnTo>
                      <a:pt x="0" y="34"/>
                    </a:lnTo>
                    <a:lnTo>
                      <a:pt x="0" y="34"/>
                    </a:lnTo>
                    <a:lnTo>
                      <a:pt x="0" y="34"/>
                    </a:lnTo>
                    <a:lnTo>
                      <a:pt x="0" y="34"/>
                    </a:lnTo>
                    <a:lnTo>
                      <a:pt x="0" y="34"/>
                    </a:lnTo>
                    <a:lnTo>
                      <a:pt x="0" y="34"/>
                    </a:lnTo>
                    <a:lnTo>
                      <a:pt x="0" y="34"/>
                    </a:lnTo>
                    <a:lnTo>
                      <a:pt x="0" y="34"/>
                    </a:lnTo>
                    <a:lnTo>
                      <a:pt x="0" y="33"/>
                    </a:lnTo>
                    <a:lnTo>
                      <a:pt x="0" y="33"/>
                    </a:lnTo>
                    <a:lnTo>
                      <a:pt x="0" y="33"/>
                    </a:lnTo>
                    <a:lnTo>
                      <a:pt x="0" y="34"/>
                    </a:lnTo>
                    <a:lnTo>
                      <a:pt x="0" y="34"/>
                    </a:lnTo>
                    <a:lnTo>
                      <a:pt x="0" y="34"/>
                    </a:lnTo>
                    <a:lnTo>
                      <a:pt x="0" y="34"/>
                    </a:lnTo>
                    <a:lnTo>
                      <a:pt x="0" y="34"/>
                    </a:lnTo>
                    <a:lnTo>
                      <a:pt x="0" y="33"/>
                    </a:lnTo>
                    <a:lnTo>
                      <a:pt x="0" y="33"/>
                    </a:lnTo>
                    <a:lnTo>
                      <a:pt x="0" y="33"/>
                    </a:lnTo>
                    <a:lnTo>
                      <a:pt x="0" y="33"/>
                    </a:lnTo>
                    <a:lnTo>
                      <a:pt x="0" y="32"/>
                    </a:lnTo>
                    <a:lnTo>
                      <a:pt x="0" y="32"/>
                    </a:lnTo>
                    <a:lnTo>
                      <a:pt x="0" y="33"/>
                    </a:lnTo>
                    <a:lnTo>
                      <a:pt x="0" y="32"/>
                    </a:lnTo>
                    <a:lnTo>
                      <a:pt x="0" y="33"/>
                    </a:lnTo>
                    <a:lnTo>
                      <a:pt x="0" y="33"/>
                    </a:lnTo>
                    <a:lnTo>
                      <a:pt x="0" y="32"/>
                    </a:lnTo>
                    <a:lnTo>
                      <a:pt x="0" y="32"/>
                    </a:lnTo>
                    <a:lnTo>
                      <a:pt x="0" y="32"/>
                    </a:lnTo>
                    <a:lnTo>
                      <a:pt x="0" y="32"/>
                    </a:lnTo>
                    <a:lnTo>
                      <a:pt x="0" y="31"/>
                    </a:lnTo>
                    <a:lnTo>
                      <a:pt x="0" y="32"/>
                    </a:lnTo>
                    <a:lnTo>
                      <a:pt x="0" y="32"/>
                    </a:lnTo>
                    <a:lnTo>
                      <a:pt x="0" y="32"/>
                    </a:lnTo>
                    <a:lnTo>
                      <a:pt x="0" y="32"/>
                    </a:lnTo>
                    <a:lnTo>
                      <a:pt x="0" y="32"/>
                    </a:lnTo>
                    <a:lnTo>
                      <a:pt x="0" y="33"/>
                    </a:lnTo>
                    <a:lnTo>
                      <a:pt x="0" y="32"/>
                    </a:lnTo>
                    <a:lnTo>
                      <a:pt x="0" y="32"/>
                    </a:lnTo>
                    <a:lnTo>
                      <a:pt x="0" y="31"/>
                    </a:lnTo>
                    <a:lnTo>
                      <a:pt x="0" y="30"/>
                    </a:lnTo>
                    <a:lnTo>
                      <a:pt x="0" y="30"/>
                    </a:lnTo>
                    <a:lnTo>
                      <a:pt x="0" y="30"/>
                    </a:lnTo>
                    <a:lnTo>
                      <a:pt x="0" y="30"/>
                    </a:lnTo>
                    <a:lnTo>
                      <a:pt x="0" y="30"/>
                    </a:lnTo>
                    <a:lnTo>
                      <a:pt x="0" y="30"/>
                    </a:lnTo>
                    <a:lnTo>
                      <a:pt x="0" y="30"/>
                    </a:lnTo>
                    <a:lnTo>
                      <a:pt x="0" y="30"/>
                    </a:lnTo>
                    <a:lnTo>
                      <a:pt x="0" y="30"/>
                    </a:lnTo>
                    <a:lnTo>
                      <a:pt x="0" y="30"/>
                    </a:lnTo>
                    <a:lnTo>
                      <a:pt x="0" y="31"/>
                    </a:lnTo>
                    <a:lnTo>
                      <a:pt x="0" y="31"/>
                    </a:lnTo>
                    <a:lnTo>
                      <a:pt x="0" y="32"/>
                    </a:lnTo>
                    <a:lnTo>
                      <a:pt x="0" y="31"/>
                    </a:lnTo>
                    <a:lnTo>
                      <a:pt x="0" y="32"/>
                    </a:lnTo>
                    <a:lnTo>
                      <a:pt x="0" y="32"/>
                    </a:lnTo>
                    <a:lnTo>
                      <a:pt x="0" y="32"/>
                    </a:lnTo>
                    <a:lnTo>
                      <a:pt x="0" y="32"/>
                    </a:lnTo>
                    <a:lnTo>
                      <a:pt x="0" y="32"/>
                    </a:lnTo>
                    <a:lnTo>
                      <a:pt x="0" y="32"/>
                    </a:lnTo>
                    <a:lnTo>
                      <a:pt x="0" y="32"/>
                    </a:lnTo>
                    <a:lnTo>
                      <a:pt x="0" y="32"/>
                    </a:lnTo>
                    <a:lnTo>
                      <a:pt x="0" y="32"/>
                    </a:lnTo>
                    <a:lnTo>
                      <a:pt x="0" y="32"/>
                    </a:lnTo>
                    <a:lnTo>
                      <a:pt x="0" y="33"/>
                    </a:lnTo>
                    <a:lnTo>
                      <a:pt x="0" y="32"/>
                    </a:lnTo>
                    <a:lnTo>
                      <a:pt x="0" y="32"/>
                    </a:lnTo>
                    <a:lnTo>
                      <a:pt x="0" y="32"/>
                    </a:lnTo>
                    <a:lnTo>
                      <a:pt x="0" y="32"/>
                    </a:lnTo>
                    <a:lnTo>
                      <a:pt x="0" y="31"/>
                    </a:lnTo>
                    <a:lnTo>
                      <a:pt x="0" y="32"/>
                    </a:lnTo>
                    <a:lnTo>
                      <a:pt x="0" y="31"/>
                    </a:lnTo>
                    <a:lnTo>
                      <a:pt x="0" y="32"/>
                    </a:lnTo>
                    <a:lnTo>
                      <a:pt x="0" y="31"/>
                    </a:lnTo>
                    <a:lnTo>
                      <a:pt x="0" y="30"/>
                    </a:lnTo>
                    <a:lnTo>
                      <a:pt x="0" y="30"/>
                    </a:lnTo>
                    <a:lnTo>
                      <a:pt x="0" y="30"/>
                    </a:lnTo>
                    <a:lnTo>
                      <a:pt x="0" y="30"/>
                    </a:lnTo>
                    <a:lnTo>
                      <a:pt x="0" y="29"/>
                    </a:lnTo>
                    <a:lnTo>
                      <a:pt x="0" y="29"/>
                    </a:lnTo>
                    <a:lnTo>
                      <a:pt x="0" y="29"/>
                    </a:lnTo>
                    <a:lnTo>
                      <a:pt x="0" y="29"/>
                    </a:lnTo>
                    <a:lnTo>
                      <a:pt x="0" y="29"/>
                    </a:lnTo>
                    <a:lnTo>
                      <a:pt x="0" y="30"/>
                    </a:lnTo>
                    <a:lnTo>
                      <a:pt x="0" y="29"/>
                    </a:lnTo>
                    <a:lnTo>
                      <a:pt x="0" y="30"/>
                    </a:lnTo>
                    <a:lnTo>
                      <a:pt x="0" y="29"/>
                    </a:lnTo>
                    <a:lnTo>
                      <a:pt x="0" y="30"/>
                    </a:lnTo>
                    <a:lnTo>
                      <a:pt x="0" y="30"/>
                    </a:lnTo>
                    <a:lnTo>
                      <a:pt x="0" y="30"/>
                    </a:lnTo>
                    <a:lnTo>
                      <a:pt x="0" y="30"/>
                    </a:lnTo>
                    <a:lnTo>
                      <a:pt x="0" y="30"/>
                    </a:lnTo>
                    <a:lnTo>
                      <a:pt x="0" y="30"/>
                    </a:lnTo>
                    <a:lnTo>
                      <a:pt x="0" y="30"/>
                    </a:lnTo>
                    <a:lnTo>
                      <a:pt x="0" y="30"/>
                    </a:lnTo>
                    <a:lnTo>
                      <a:pt x="0" y="31"/>
                    </a:lnTo>
                    <a:lnTo>
                      <a:pt x="0" y="31"/>
                    </a:lnTo>
                    <a:lnTo>
                      <a:pt x="0" y="31"/>
                    </a:lnTo>
                    <a:lnTo>
                      <a:pt x="0" y="31"/>
                    </a:lnTo>
                    <a:lnTo>
                      <a:pt x="0" y="31"/>
                    </a:lnTo>
                    <a:lnTo>
                      <a:pt x="0" y="30"/>
                    </a:lnTo>
                    <a:lnTo>
                      <a:pt x="0" y="30"/>
                    </a:lnTo>
                    <a:lnTo>
                      <a:pt x="0" y="30"/>
                    </a:lnTo>
                    <a:lnTo>
                      <a:pt x="0" y="30"/>
                    </a:lnTo>
                    <a:lnTo>
                      <a:pt x="0" y="30"/>
                    </a:lnTo>
                    <a:lnTo>
                      <a:pt x="0" y="29"/>
                    </a:lnTo>
                    <a:lnTo>
                      <a:pt x="0" y="28"/>
                    </a:lnTo>
                    <a:lnTo>
                      <a:pt x="0" y="29"/>
                    </a:lnTo>
                    <a:lnTo>
                      <a:pt x="0" y="28"/>
                    </a:lnTo>
                    <a:lnTo>
                      <a:pt x="0" y="29"/>
                    </a:lnTo>
                    <a:lnTo>
                      <a:pt x="0" y="30"/>
                    </a:lnTo>
                    <a:lnTo>
                      <a:pt x="0" y="30"/>
                    </a:lnTo>
                    <a:lnTo>
                      <a:pt x="0" y="30"/>
                    </a:lnTo>
                    <a:lnTo>
                      <a:pt x="0" y="30"/>
                    </a:lnTo>
                    <a:lnTo>
                      <a:pt x="0" y="31"/>
                    </a:lnTo>
                    <a:lnTo>
                      <a:pt x="0" y="30"/>
                    </a:lnTo>
                    <a:lnTo>
                      <a:pt x="0" y="30"/>
                    </a:lnTo>
                    <a:lnTo>
                      <a:pt x="0" y="30"/>
                    </a:lnTo>
                    <a:lnTo>
                      <a:pt x="0" y="30"/>
                    </a:lnTo>
                    <a:lnTo>
                      <a:pt x="0" y="29"/>
                    </a:lnTo>
                    <a:lnTo>
                      <a:pt x="0" y="29"/>
                    </a:lnTo>
                    <a:lnTo>
                      <a:pt x="0" y="29"/>
                    </a:lnTo>
                    <a:lnTo>
                      <a:pt x="0" y="30"/>
                    </a:lnTo>
                    <a:lnTo>
                      <a:pt x="0" y="29"/>
                    </a:lnTo>
                    <a:lnTo>
                      <a:pt x="0" y="29"/>
                    </a:lnTo>
                    <a:lnTo>
                      <a:pt x="0" y="29"/>
                    </a:lnTo>
                    <a:lnTo>
                      <a:pt x="0" y="30"/>
                    </a:lnTo>
                    <a:lnTo>
                      <a:pt x="0" y="29"/>
                    </a:lnTo>
                    <a:lnTo>
                      <a:pt x="0" y="29"/>
                    </a:lnTo>
                    <a:lnTo>
                      <a:pt x="0" y="29"/>
                    </a:lnTo>
                    <a:lnTo>
                      <a:pt x="0" y="30"/>
                    </a:lnTo>
                    <a:lnTo>
                      <a:pt x="0" y="30"/>
                    </a:lnTo>
                    <a:lnTo>
                      <a:pt x="0" y="31"/>
                    </a:lnTo>
                    <a:lnTo>
                      <a:pt x="0" y="31"/>
                    </a:lnTo>
                    <a:lnTo>
                      <a:pt x="0" y="30"/>
                    </a:lnTo>
                    <a:lnTo>
                      <a:pt x="0" y="31"/>
                    </a:lnTo>
                    <a:lnTo>
                      <a:pt x="0" y="32"/>
                    </a:lnTo>
                    <a:lnTo>
                      <a:pt x="0" y="32"/>
                    </a:lnTo>
                    <a:lnTo>
                      <a:pt x="0" y="33"/>
                    </a:lnTo>
                    <a:lnTo>
                      <a:pt x="0" y="32"/>
                    </a:lnTo>
                    <a:lnTo>
                      <a:pt x="0" y="33"/>
                    </a:lnTo>
                    <a:lnTo>
                      <a:pt x="0" y="33"/>
                    </a:lnTo>
                    <a:lnTo>
                      <a:pt x="0" y="32"/>
                    </a:lnTo>
                    <a:lnTo>
                      <a:pt x="0" y="33"/>
                    </a:lnTo>
                    <a:lnTo>
                      <a:pt x="0" y="32"/>
                    </a:lnTo>
                    <a:lnTo>
                      <a:pt x="0" y="32"/>
                    </a:lnTo>
                    <a:lnTo>
                      <a:pt x="0" y="32"/>
                    </a:lnTo>
                    <a:lnTo>
                      <a:pt x="0" y="33"/>
                    </a:lnTo>
                    <a:lnTo>
                      <a:pt x="0" y="32"/>
                    </a:lnTo>
                    <a:lnTo>
                      <a:pt x="0" y="33"/>
                    </a:lnTo>
                    <a:lnTo>
                      <a:pt x="0" y="32"/>
                    </a:lnTo>
                    <a:lnTo>
                      <a:pt x="0" y="32"/>
                    </a:lnTo>
                    <a:lnTo>
                      <a:pt x="0" y="33"/>
                    </a:lnTo>
                    <a:lnTo>
                      <a:pt x="0" y="32"/>
                    </a:lnTo>
                    <a:lnTo>
                      <a:pt x="0" y="33"/>
                    </a:lnTo>
                    <a:lnTo>
                      <a:pt x="0" y="33"/>
                    </a:lnTo>
                    <a:lnTo>
                      <a:pt x="0" y="34"/>
                    </a:lnTo>
                    <a:lnTo>
                      <a:pt x="0" y="34"/>
                    </a:lnTo>
                    <a:lnTo>
                      <a:pt x="0" y="34"/>
                    </a:lnTo>
                    <a:lnTo>
                      <a:pt x="1" y="34"/>
                    </a:lnTo>
                    <a:lnTo>
                      <a:pt x="1" y="33"/>
                    </a:lnTo>
                    <a:lnTo>
                      <a:pt x="1" y="33"/>
                    </a:lnTo>
                    <a:lnTo>
                      <a:pt x="1" y="34"/>
                    </a:lnTo>
                    <a:lnTo>
                      <a:pt x="1" y="34"/>
                    </a:lnTo>
                    <a:lnTo>
                      <a:pt x="1" y="35"/>
                    </a:lnTo>
                    <a:lnTo>
                      <a:pt x="1" y="34"/>
                    </a:lnTo>
                    <a:lnTo>
                      <a:pt x="1" y="34"/>
                    </a:lnTo>
                    <a:lnTo>
                      <a:pt x="1" y="34"/>
                    </a:lnTo>
                    <a:lnTo>
                      <a:pt x="1" y="34"/>
                    </a:lnTo>
                    <a:lnTo>
                      <a:pt x="1" y="34"/>
                    </a:lnTo>
                    <a:lnTo>
                      <a:pt x="1" y="34"/>
                    </a:lnTo>
                    <a:lnTo>
                      <a:pt x="1" y="34"/>
                    </a:lnTo>
                    <a:lnTo>
                      <a:pt x="1" y="34"/>
                    </a:lnTo>
                    <a:lnTo>
                      <a:pt x="1" y="34"/>
                    </a:lnTo>
                    <a:lnTo>
                      <a:pt x="1" y="34"/>
                    </a:lnTo>
                    <a:lnTo>
                      <a:pt x="1" y="34"/>
                    </a:lnTo>
                    <a:lnTo>
                      <a:pt x="1" y="33"/>
                    </a:lnTo>
                    <a:lnTo>
                      <a:pt x="1" y="34"/>
                    </a:lnTo>
                    <a:lnTo>
                      <a:pt x="1" y="33"/>
                    </a:lnTo>
                    <a:lnTo>
                      <a:pt x="1" y="33"/>
                    </a:lnTo>
                    <a:lnTo>
                      <a:pt x="1" y="33"/>
                    </a:lnTo>
                    <a:lnTo>
                      <a:pt x="1" y="32"/>
                    </a:lnTo>
                    <a:lnTo>
                      <a:pt x="1" y="33"/>
                    </a:lnTo>
                    <a:lnTo>
                      <a:pt x="1" y="33"/>
                    </a:lnTo>
                    <a:lnTo>
                      <a:pt x="1" y="34"/>
                    </a:lnTo>
                    <a:lnTo>
                      <a:pt x="1" y="33"/>
                    </a:lnTo>
                    <a:lnTo>
                      <a:pt x="1" y="33"/>
                    </a:lnTo>
                    <a:lnTo>
                      <a:pt x="1" y="33"/>
                    </a:lnTo>
                    <a:lnTo>
                      <a:pt x="1" y="33"/>
                    </a:lnTo>
                    <a:lnTo>
                      <a:pt x="1" y="33"/>
                    </a:lnTo>
                    <a:lnTo>
                      <a:pt x="1" y="33"/>
                    </a:lnTo>
                    <a:lnTo>
                      <a:pt x="1" y="33"/>
                    </a:lnTo>
                    <a:lnTo>
                      <a:pt x="1" y="33"/>
                    </a:lnTo>
                    <a:lnTo>
                      <a:pt x="1" y="33"/>
                    </a:lnTo>
                    <a:lnTo>
                      <a:pt x="1" y="33"/>
                    </a:lnTo>
                    <a:lnTo>
                      <a:pt x="1" y="33"/>
                    </a:lnTo>
                    <a:lnTo>
                      <a:pt x="1" y="32"/>
                    </a:lnTo>
                    <a:lnTo>
                      <a:pt x="1" y="33"/>
                    </a:lnTo>
                    <a:lnTo>
                      <a:pt x="1" y="32"/>
                    </a:lnTo>
                    <a:lnTo>
                      <a:pt x="1" y="32"/>
                    </a:lnTo>
                    <a:lnTo>
                      <a:pt x="1" y="32"/>
                    </a:lnTo>
                    <a:lnTo>
                      <a:pt x="1" y="31"/>
                    </a:lnTo>
                    <a:lnTo>
                      <a:pt x="1" y="31"/>
                    </a:lnTo>
                    <a:lnTo>
                      <a:pt x="1" y="31"/>
                    </a:lnTo>
                    <a:lnTo>
                      <a:pt x="1" y="31"/>
                    </a:lnTo>
                    <a:lnTo>
                      <a:pt x="1" y="31"/>
                    </a:lnTo>
                    <a:lnTo>
                      <a:pt x="1" y="31"/>
                    </a:lnTo>
                    <a:lnTo>
                      <a:pt x="1" y="31"/>
                    </a:lnTo>
                    <a:lnTo>
                      <a:pt x="1" y="31"/>
                    </a:lnTo>
                    <a:lnTo>
                      <a:pt x="1" y="32"/>
                    </a:lnTo>
                    <a:lnTo>
                      <a:pt x="1" y="32"/>
                    </a:lnTo>
                    <a:lnTo>
                      <a:pt x="1" y="32"/>
                    </a:lnTo>
                    <a:lnTo>
                      <a:pt x="1" y="31"/>
                    </a:lnTo>
                    <a:lnTo>
                      <a:pt x="1" y="31"/>
                    </a:lnTo>
                    <a:lnTo>
                      <a:pt x="1" y="30"/>
                    </a:lnTo>
                    <a:lnTo>
                      <a:pt x="1" y="30"/>
                    </a:lnTo>
                    <a:lnTo>
                      <a:pt x="1" y="29"/>
                    </a:lnTo>
                    <a:lnTo>
                      <a:pt x="1" y="30"/>
                    </a:lnTo>
                    <a:lnTo>
                      <a:pt x="1" y="30"/>
                    </a:lnTo>
                    <a:lnTo>
                      <a:pt x="1" y="30"/>
                    </a:lnTo>
                    <a:lnTo>
                      <a:pt x="1" y="30"/>
                    </a:lnTo>
                    <a:lnTo>
                      <a:pt x="1" y="31"/>
                    </a:lnTo>
                    <a:lnTo>
                      <a:pt x="1" y="32"/>
                    </a:lnTo>
                    <a:lnTo>
                      <a:pt x="1" y="31"/>
                    </a:lnTo>
                    <a:lnTo>
                      <a:pt x="1" y="32"/>
                    </a:lnTo>
                    <a:lnTo>
                      <a:pt x="1" y="32"/>
                    </a:lnTo>
                    <a:lnTo>
                      <a:pt x="1" y="33"/>
                    </a:lnTo>
                    <a:lnTo>
                      <a:pt x="1" y="33"/>
                    </a:lnTo>
                    <a:lnTo>
                      <a:pt x="1" y="32"/>
                    </a:lnTo>
                    <a:lnTo>
                      <a:pt x="1" y="32"/>
                    </a:lnTo>
                    <a:lnTo>
                      <a:pt x="1" y="31"/>
                    </a:lnTo>
                    <a:lnTo>
                      <a:pt x="1" y="32"/>
                    </a:lnTo>
                    <a:lnTo>
                      <a:pt x="1" y="32"/>
                    </a:lnTo>
                    <a:lnTo>
                      <a:pt x="1" y="32"/>
                    </a:lnTo>
                    <a:lnTo>
                      <a:pt x="1" y="31"/>
                    </a:lnTo>
                    <a:lnTo>
                      <a:pt x="1" y="32"/>
                    </a:lnTo>
                    <a:lnTo>
                      <a:pt x="1" y="31"/>
                    </a:lnTo>
                    <a:lnTo>
                      <a:pt x="1" y="30"/>
                    </a:lnTo>
                    <a:lnTo>
                      <a:pt x="1" y="31"/>
                    </a:lnTo>
                    <a:lnTo>
                      <a:pt x="1" y="31"/>
                    </a:lnTo>
                    <a:lnTo>
                      <a:pt x="1" y="32"/>
                    </a:lnTo>
                    <a:lnTo>
                      <a:pt x="1" y="31"/>
                    </a:lnTo>
                    <a:lnTo>
                      <a:pt x="1" y="31"/>
                    </a:lnTo>
                    <a:lnTo>
                      <a:pt x="1" y="31"/>
                    </a:lnTo>
                    <a:lnTo>
                      <a:pt x="1" y="31"/>
                    </a:lnTo>
                    <a:lnTo>
                      <a:pt x="1" y="32"/>
                    </a:lnTo>
                    <a:lnTo>
                      <a:pt x="1" y="33"/>
                    </a:lnTo>
                    <a:lnTo>
                      <a:pt x="1" y="33"/>
                    </a:lnTo>
                    <a:lnTo>
                      <a:pt x="1" y="32"/>
                    </a:lnTo>
                    <a:lnTo>
                      <a:pt x="1" y="33"/>
                    </a:lnTo>
                    <a:lnTo>
                      <a:pt x="1" y="33"/>
                    </a:lnTo>
                    <a:lnTo>
                      <a:pt x="1" y="34"/>
                    </a:lnTo>
                    <a:lnTo>
                      <a:pt x="1" y="34"/>
                    </a:lnTo>
                    <a:lnTo>
                      <a:pt x="1" y="34"/>
                    </a:lnTo>
                    <a:lnTo>
                      <a:pt x="1" y="33"/>
                    </a:lnTo>
                    <a:lnTo>
                      <a:pt x="1" y="33"/>
                    </a:lnTo>
                    <a:lnTo>
                      <a:pt x="1" y="33"/>
                    </a:lnTo>
                    <a:lnTo>
                      <a:pt x="1" y="33"/>
                    </a:lnTo>
                    <a:lnTo>
                      <a:pt x="1" y="32"/>
                    </a:lnTo>
                    <a:lnTo>
                      <a:pt x="1" y="32"/>
                    </a:lnTo>
                    <a:lnTo>
                      <a:pt x="1" y="31"/>
                    </a:lnTo>
                    <a:lnTo>
                      <a:pt x="1" y="31"/>
                    </a:lnTo>
                    <a:lnTo>
                      <a:pt x="1" y="31"/>
                    </a:lnTo>
                    <a:lnTo>
                      <a:pt x="1" y="30"/>
                    </a:lnTo>
                    <a:lnTo>
                      <a:pt x="1" y="31"/>
                    </a:lnTo>
                    <a:lnTo>
                      <a:pt x="1" y="30"/>
                    </a:lnTo>
                    <a:lnTo>
                      <a:pt x="1" y="31"/>
                    </a:lnTo>
                    <a:lnTo>
                      <a:pt x="1" y="31"/>
                    </a:lnTo>
                    <a:lnTo>
                      <a:pt x="1" y="31"/>
                    </a:lnTo>
                    <a:lnTo>
                      <a:pt x="1" y="31"/>
                    </a:lnTo>
                    <a:lnTo>
                      <a:pt x="1" y="36"/>
                    </a:lnTo>
                    <a:lnTo>
                      <a:pt x="1" y="32"/>
                    </a:lnTo>
                    <a:lnTo>
                      <a:pt x="1" y="30"/>
                    </a:lnTo>
                    <a:lnTo>
                      <a:pt x="1" y="29"/>
                    </a:lnTo>
                    <a:lnTo>
                      <a:pt x="1" y="29"/>
                    </a:lnTo>
                    <a:lnTo>
                      <a:pt x="1" y="28"/>
                    </a:lnTo>
                    <a:lnTo>
                      <a:pt x="1" y="28"/>
                    </a:lnTo>
                    <a:lnTo>
                      <a:pt x="1" y="27"/>
                    </a:lnTo>
                    <a:lnTo>
                      <a:pt x="1" y="26"/>
                    </a:lnTo>
                    <a:lnTo>
                      <a:pt x="1" y="25"/>
                    </a:lnTo>
                    <a:lnTo>
                      <a:pt x="1" y="25"/>
                    </a:lnTo>
                    <a:lnTo>
                      <a:pt x="1" y="24"/>
                    </a:lnTo>
                    <a:lnTo>
                      <a:pt x="1" y="24"/>
                    </a:lnTo>
                    <a:lnTo>
                      <a:pt x="1" y="23"/>
                    </a:lnTo>
                    <a:lnTo>
                      <a:pt x="1" y="22"/>
                    </a:lnTo>
                    <a:lnTo>
                      <a:pt x="1" y="21"/>
                    </a:lnTo>
                    <a:lnTo>
                      <a:pt x="1" y="20"/>
                    </a:lnTo>
                    <a:lnTo>
                      <a:pt x="1" y="18"/>
                    </a:lnTo>
                    <a:lnTo>
                      <a:pt x="1" y="17"/>
                    </a:lnTo>
                    <a:lnTo>
                      <a:pt x="1" y="16"/>
                    </a:lnTo>
                    <a:lnTo>
                      <a:pt x="1" y="15"/>
                    </a:lnTo>
                    <a:lnTo>
                      <a:pt x="1" y="15"/>
                    </a:lnTo>
                    <a:lnTo>
                      <a:pt x="1" y="14"/>
                    </a:lnTo>
                    <a:lnTo>
                      <a:pt x="1" y="13"/>
                    </a:lnTo>
                    <a:lnTo>
                      <a:pt x="1" y="12"/>
                    </a:lnTo>
                    <a:lnTo>
                      <a:pt x="1" y="11"/>
                    </a:lnTo>
                    <a:lnTo>
                      <a:pt x="1" y="11"/>
                    </a:lnTo>
                    <a:lnTo>
                      <a:pt x="1" y="10"/>
                    </a:lnTo>
                    <a:lnTo>
                      <a:pt x="1" y="10"/>
                    </a:lnTo>
                    <a:lnTo>
                      <a:pt x="1" y="9"/>
                    </a:lnTo>
                    <a:lnTo>
                      <a:pt x="1" y="9"/>
                    </a:lnTo>
                    <a:lnTo>
                      <a:pt x="1" y="9"/>
                    </a:lnTo>
                    <a:lnTo>
                      <a:pt x="1" y="9"/>
                    </a:lnTo>
                    <a:lnTo>
                      <a:pt x="1" y="8"/>
                    </a:lnTo>
                    <a:lnTo>
                      <a:pt x="1" y="8"/>
                    </a:lnTo>
                    <a:lnTo>
                      <a:pt x="1" y="7"/>
                    </a:lnTo>
                    <a:lnTo>
                      <a:pt x="1" y="7"/>
                    </a:lnTo>
                    <a:lnTo>
                      <a:pt x="1" y="6"/>
                    </a:lnTo>
                    <a:lnTo>
                      <a:pt x="1" y="5"/>
                    </a:lnTo>
                    <a:lnTo>
                      <a:pt x="1" y="5"/>
                    </a:lnTo>
                    <a:lnTo>
                      <a:pt x="1" y="4"/>
                    </a:lnTo>
                    <a:lnTo>
                      <a:pt x="1" y="5"/>
                    </a:lnTo>
                    <a:lnTo>
                      <a:pt x="1" y="4"/>
                    </a:lnTo>
                    <a:lnTo>
                      <a:pt x="1" y="4"/>
                    </a:lnTo>
                    <a:lnTo>
                      <a:pt x="1" y="3"/>
                    </a:lnTo>
                    <a:lnTo>
                      <a:pt x="1" y="2"/>
                    </a:lnTo>
                    <a:lnTo>
                      <a:pt x="1" y="3"/>
                    </a:lnTo>
                    <a:lnTo>
                      <a:pt x="1" y="2"/>
                    </a:lnTo>
                    <a:lnTo>
                      <a:pt x="1" y="2"/>
                    </a:lnTo>
                    <a:lnTo>
                      <a:pt x="1" y="2"/>
                    </a:lnTo>
                    <a:lnTo>
                      <a:pt x="1" y="1"/>
                    </a:lnTo>
                    <a:lnTo>
                      <a:pt x="1" y="1"/>
                    </a:lnTo>
                    <a:lnTo>
                      <a:pt x="1" y="0"/>
                    </a:lnTo>
                  </a:path>
                </a:pathLst>
              </a:custGeom>
              <a:noFill/>
              <a:ln w="0">
                <a:solidFill>
                  <a:srgbClr val="3366FF"/>
                </a:solidFill>
                <a:prstDash val="solid"/>
                <a:round/>
                <a:headEnd/>
                <a:tailEnd/>
              </a:ln>
            </p:spPr>
            <p:txBody>
              <a:bodyPr/>
              <a:lstStyle/>
              <a:p>
                <a:endParaRPr lang="en-GB"/>
              </a:p>
            </p:txBody>
          </p:sp>
          <p:sp>
            <p:nvSpPr>
              <p:cNvPr id="186113" name="Freeform 769"/>
              <p:cNvSpPr>
                <a:spLocks/>
              </p:cNvSpPr>
              <p:nvPr/>
            </p:nvSpPr>
            <p:spPr bwMode="auto">
              <a:xfrm>
                <a:off x="3258" y="3593"/>
                <a:ext cx="1" cy="150"/>
              </a:xfrm>
              <a:custGeom>
                <a:avLst/>
                <a:gdLst/>
                <a:ahLst/>
                <a:cxnLst>
                  <a:cxn ang="0">
                    <a:pos x="0" y="20"/>
                  </a:cxn>
                  <a:cxn ang="0">
                    <a:pos x="0" y="17"/>
                  </a:cxn>
                  <a:cxn ang="0">
                    <a:pos x="0" y="14"/>
                  </a:cxn>
                  <a:cxn ang="0">
                    <a:pos x="0" y="9"/>
                  </a:cxn>
                  <a:cxn ang="0">
                    <a:pos x="0" y="10"/>
                  </a:cxn>
                  <a:cxn ang="0">
                    <a:pos x="0" y="10"/>
                  </a:cxn>
                  <a:cxn ang="0">
                    <a:pos x="0" y="12"/>
                  </a:cxn>
                  <a:cxn ang="0">
                    <a:pos x="0" y="12"/>
                  </a:cxn>
                  <a:cxn ang="0">
                    <a:pos x="0" y="10"/>
                  </a:cxn>
                  <a:cxn ang="0">
                    <a:pos x="0" y="9"/>
                  </a:cxn>
                  <a:cxn ang="0">
                    <a:pos x="0" y="9"/>
                  </a:cxn>
                  <a:cxn ang="0">
                    <a:pos x="0" y="9"/>
                  </a:cxn>
                  <a:cxn ang="0">
                    <a:pos x="0" y="10"/>
                  </a:cxn>
                  <a:cxn ang="0">
                    <a:pos x="0" y="10"/>
                  </a:cxn>
                  <a:cxn ang="0">
                    <a:pos x="0" y="10"/>
                  </a:cxn>
                  <a:cxn ang="0">
                    <a:pos x="0" y="9"/>
                  </a:cxn>
                  <a:cxn ang="0">
                    <a:pos x="0" y="7"/>
                  </a:cxn>
                  <a:cxn ang="0">
                    <a:pos x="0" y="7"/>
                  </a:cxn>
                  <a:cxn ang="0">
                    <a:pos x="0" y="8"/>
                  </a:cxn>
                  <a:cxn ang="0">
                    <a:pos x="0" y="7"/>
                  </a:cxn>
                  <a:cxn ang="0">
                    <a:pos x="0" y="7"/>
                  </a:cxn>
                  <a:cxn ang="0">
                    <a:pos x="0" y="10"/>
                  </a:cxn>
                  <a:cxn ang="0">
                    <a:pos x="0" y="11"/>
                  </a:cxn>
                  <a:cxn ang="0">
                    <a:pos x="0" y="11"/>
                  </a:cxn>
                  <a:cxn ang="0">
                    <a:pos x="0" y="8"/>
                  </a:cxn>
                  <a:cxn ang="0">
                    <a:pos x="0" y="7"/>
                  </a:cxn>
                  <a:cxn ang="0">
                    <a:pos x="0" y="6"/>
                  </a:cxn>
                  <a:cxn ang="0">
                    <a:pos x="0" y="10"/>
                  </a:cxn>
                  <a:cxn ang="0">
                    <a:pos x="0" y="10"/>
                  </a:cxn>
                  <a:cxn ang="0">
                    <a:pos x="0" y="7"/>
                  </a:cxn>
                  <a:cxn ang="0">
                    <a:pos x="0" y="9"/>
                  </a:cxn>
                  <a:cxn ang="0">
                    <a:pos x="0" y="5"/>
                  </a:cxn>
                  <a:cxn ang="0">
                    <a:pos x="0" y="6"/>
                  </a:cxn>
                  <a:cxn ang="0">
                    <a:pos x="0" y="8"/>
                  </a:cxn>
                  <a:cxn ang="0">
                    <a:pos x="0" y="5"/>
                  </a:cxn>
                  <a:cxn ang="0">
                    <a:pos x="0" y="7"/>
                  </a:cxn>
                  <a:cxn ang="0">
                    <a:pos x="0" y="5"/>
                  </a:cxn>
                  <a:cxn ang="0">
                    <a:pos x="0" y="5"/>
                  </a:cxn>
                  <a:cxn ang="0">
                    <a:pos x="0" y="8"/>
                  </a:cxn>
                  <a:cxn ang="0">
                    <a:pos x="0" y="7"/>
                  </a:cxn>
                  <a:cxn ang="0">
                    <a:pos x="0" y="5"/>
                  </a:cxn>
                  <a:cxn ang="0">
                    <a:pos x="0" y="8"/>
                  </a:cxn>
                  <a:cxn ang="0">
                    <a:pos x="0" y="9"/>
                  </a:cxn>
                  <a:cxn ang="0">
                    <a:pos x="0" y="12"/>
                  </a:cxn>
                  <a:cxn ang="0">
                    <a:pos x="0" y="9"/>
                  </a:cxn>
                  <a:cxn ang="0">
                    <a:pos x="0" y="9"/>
                  </a:cxn>
                  <a:cxn ang="0">
                    <a:pos x="0" y="7"/>
                  </a:cxn>
                  <a:cxn ang="0">
                    <a:pos x="0" y="5"/>
                  </a:cxn>
                  <a:cxn ang="0">
                    <a:pos x="0" y="9"/>
                  </a:cxn>
                  <a:cxn ang="0">
                    <a:pos x="0" y="10"/>
                  </a:cxn>
                  <a:cxn ang="0">
                    <a:pos x="0" y="9"/>
                  </a:cxn>
                  <a:cxn ang="0">
                    <a:pos x="0" y="7"/>
                  </a:cxn>
                  <a:cxn ang="0">
                    <a:pos x="0" y="5"/>
                  </a:cxn>
                  <a:cxn ang="0">
                    <a:pos x="0" y="4"/>
                  </a:cxn>
                  <a:cxn ang="0">
                    <a:pos x="0" y="2"/>
                  </a:cxn>
                  <a:cxn ang="0">
                    <a:pos x="0" y="2"/>
                  </a:cxn>
                  <a:cxn ang="0">
                    <a:pos x="0" y="2"/>
                  </a:cxn>
                  <a:cxn ang="0">
                    <a:pos x="0" y="4"/>
                  </a:cxn>
                  <a:cxn ang="0">
                    <a:pos x="0" y="3"/>
                  </a:cxn>
                  <a:cxn ang="0">
                    <a:pos x="0" y="1"/>
                  </a:cxn>
                  <a:cxn ang="0">
                    <a:pos x="0" y="2"/>
                  </a:cxn>
                  <a:cxn ang="0">
                    <a:pos x="0" y="1"/>
                  </a:cxn>
                  <a:cxn ang="0">
                    <a:pos x="0" y="2"/>
                  </a:cxn>
                </a:cxnLst>
                <a:rect l="0" t="0" r="r" b="b"/>
                <a:pathLst>
                  <a:path h="25">
                    <a:moveTo>
                      <a:pt x="0" y="25"/>
                    </a:moveTo>
                    <a:lnTo>
                      <a:pt x="0" y="24"/>
                    </a:lnTo>
                    <a:lnTo>
                      <a:pt x="0" y="25"/>
                    </a:lnTo>
                    <a:lnTo>
                      <a:pt x="0" y="24"/>
                    </a:lnTo>
                    <a:lnTo>
                      <a:pt x="0" y="24"/>
                    </a:lnTo>
                    <a:lnTo>
                      <a:pt x="0" y="23"/>
                    </a:lnTo>
                    <a:lnTo>
                      <a:pt x="0" y="23"/>
                    </a:lnTo>
                    <a:lnTo>
                      <a:pt x="0" y="22"/>
                    </a:lnTo>
                    <a:lnTo>
                      <a:pt x="0" y="22"/>
                    </a:lnTo>
                    <a:lnTo>
                      <a:pt x="0" y="21"/>
                    </a:lnTo>
                    <a:lnTo>
                      <a:pt x="0" y="20"/>
                    </a:lnTo>
                    <a:lnTo>
                      <a:pt x="0" y="20"/>
                    </a:lnTo>
                    <a:lnTo>
                      <a:pt x="0" y="19"/>
                    </a:lnTo>
                    <a:lnTo>
                      <a:pt x="0" y="18"/>
                    </a:lnTo>
                    <a:lnTo>
                      <a:pt x="0" y="18"/>
                    </a:lnTo>
                    <a:lnTo>
                      <a:pt x="0" y="18"/>
                    </a:lnTo>
                    <a:lnTo>
                      <a:pt x="0" y="18"/>
                    </a:lnTo>
                    <a:lnTo>
                      <a:pt x="0" y="18"/>
                    </a:lnTo>
                    <a:lnTo>
                      <a:pt x="0" y="17"/>
                    </a:lnTo>
                    <a:lnTo>
                      <a:pt x="0" y="17"/>
                    </a:lnTo>
                    <a:lnTo>
                      <a:pt x="0" y="16"/>
                    </a:lnTo>
                    <a:lnTo>
                      <a:pt x="0" y="17"/>
                    </a:lnTo>
                    <a:lnTo>
                      <a:pt x="0" y="17"/>
                    </a:lnTo>
                    <a:lnTo>
                      <a:pt x="0" y="16"/>
                    </a:lnTo>
                    <a:lnTo>
                      <a:pt x="0" y="16"/>
                    </a:lnTo>
                    <a:lnTo>
                      <a:pt x="0" y="16"/>
                    </a:lnTo>
                    <a:lnTo>
                      <a:pt x="0" y="16"/>
                    </a:lnTo>
                    <a:lnTo>
                      <a:pt x="0" y="16"/>
                    </a:lnTo>
                    <a:lnTo>
                      <a:pt x="0" y="16"/>
                    </a:lnTo>
                    <a:lnTo>
                      <a:pt x="0" y="15"/>
                    </a:lnTo>
                    <a:lnTo>
                      <a:pt x="0" y="15"/>
                    </a:lnTo>
                    <a:lnTo>
                      <a:pt x="0" y="14"/>
                    </a:lnTo>
                    <a:lnTo>
                      <a:pt x="0" y="14"/>
                    </a:lnTo>
                    <a:lnTo>
                      <a:pt x="0" y="13"/>
                    </a:lnTo>
                    <a:lnTo>
                      <a:pt x="0" y="13"/>
                    </a:lnTo>
                    <a:lnTo>
                      <a:pt x="0" y="12"/>
                    </a:lnTo>
                    <a:lnTo>
                      <a:pt x="0" y="12"/>
                    </a:lnTo>
                    <a:lnTo>
                      <a:pt x="0" y="12"/>
                    </a:lnTo>
                    <a:lnTo>
                      <a:pt x="0" y="11"/>
                    </a:lnTo>
                    <a:lnTo>
                      <a:pt x="0" y="11"/>
                    </a:lnTo>
                    <a:lnTo>
                      <a:pt x="0" y="10"/>
                    </a:lnTo>
                    <a:lnTo>
                      <a:pt x="0" y="10"/>
                    </a:lnTo>
                    <a:lnTo>
                      <a:pt x="0" y="10"/>
                    </a:lnTo>
                    <a:lnTo>
                      <a:pt x="0" y="9"/>
                    </a:lnTo>
                    <a:lnTo>
                      <a:pt x="0" y="10"/>
                    </a:lnTo>
                    <a:lnTo>
                      <a:pt x="0" y="9"/>
                    </a:lnTo>
                    <a:lnTo>
                      <a:pt x="0" y="9"/>
                    </a:lnTo>
                    <a:lnTo>
                      <a:pt x="0" y="9"/>
                    </a:lnTo>
                    <a:lnTo>
                      <a:pt x="0" y="8"/>
                    </a:lnTo>
                    <a:lnTo>
                      <a:pt x="0" y="9"/>
                    </a:lnTo>
                    <a:lnTo>
                      <a:pt x="0" y="8"/>
                    </a:lnTo>
                    <a:lnTo>
                      <a:pt x="0" y="9"/>
                    </a:lnTo>
                    <a:lnTo>
                      <a:pt x="0" y="10"/>
                    </a:lnTo>
                    <a:lnTo>
                      <a:pt x="0" y="10"/>
                    </a:lnTo>
                    <a:lnTo>
                      <a:pt x="0" y="10"/>
                    </a:lnTo>
                    <a:lnTo>
                      <a:pt x="0" y="10"/>
                    </a:lnTo>
                    <a:lnTo>
                      <a:pt x="0" y="10"/>
                    </a:lnTo>
                    <a:lnTo>
                      <a:pt x="0" y="11"/>
                    </a:lnTo>
                    <a:lnTo>
                      <a:pt x="0" y="11"/>
                    </a:lnTo>
                    <a:lnTo>
                      <a:pt x="0" y="11"/>
                    </a:lnTo>
                    <a:lnTo>
                      <a:pt x="0" y="11"/>
                    </a:lnTo>
                    <a:lnTo>
                      <a:pt x="0" y="12"/>
                    </a:lnTo>
                    <a:lnTo>
                      <a:pt x="0" y="11"/>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1"/>
                    </a:lnTo>
                    <a:lnTo>
                      <a:pt x="0" y="12"/>
                    </a:lnTo>
                    <a:lnTo>
                      <a:pt x="0" y="11"/>
                    </a:lnTo>
                    <a:lnTo>
                      <a:pt x="0" y="12"/>
                    </a:lnTo>
                    <a:lnTo>
                      <a:pt x="0" y="12"/>
                    </a:lnTo>
                    <a:lnTo>
                      <a:pt x="0" y="11"/>
                    </a:lnTo>
                    <a:lnTo>
                      <a:pt x="0" y="11"/>
                    </a:lnTo>
                    <a:lnTo>
                      <a:pt x="0" y="10"/>
                    </a:lnTo>
                    <a:lnTo>
                      <a:pt x="0" y="10"/>
                    </a:lnTo>
                    <a:lnTo>
                      <a:pt x="0" y="10"/>
                    </a:lnTo>
                    <a:lnTo>
                      <a:pt x="0" y="9"/>
                    </a:lnTo>
                    <a:lnTo>
                      <a:pt x="0" y="10"/>
                    </a:lnTo>
                    <a:lnTo>
                      <a:pt x="0" y="9"/>
                    </a:lnTo>
                    <a:lnTo>
                      <a:pt x="0" y="9"/>
                    </a:lnTo>
                    <a:lnTo>
                      <a:pt x="0" y="9"/>
                    </a:lnTo>
                    <a:lnTo>
                      <a:pt x="0" y="9"/>
                    </a:lnTo>
                    <a:lnTo>
                      <a:pt x="0" y="10"/>
                    </a:lnTo>
                    <a:lnTo>
                      <a:pt x="0" y="10"/>
                    </a:lnTo>
                    <a:lnTo>
                      <a:pt x="0" y="9"/>
                    </a:lnTo>
                    <a:lnTo>
                      <a:pt x="0" y="10"/>
                    </a:lnTo>
                    <a:lnTo>
                      <a:pt x="0" y="9"/>
                    </a:lnTo>
                    <a:lnTo>
                      <a:pt x="0" y="9"/>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7"/>
                    </a:lnTo>
                    <a:lnTo>
                      <a:pt x="0" y="8"/>
                    </a:lnTo>
                    <a:lnTo>
                      <a:pt x="0" y="7"/>
                    </a:lnTo>
                    <a:lnTo>
                      <a:pt x="0" y="7"/>
                    </a:lnTo>
                    <a:lnTo>
                      <a:pt x="0" y="7"/>
                    </a:lnTo>
                    <a:lnTo>
                      <a:pt x="0" y="8"/>
                    </a:lnTo>
                    <a:lnTo>
                      <a:pt x="0" y="7"/>
                    </a:lnTo>
                    <a:lnTo>
                      <a:pt x="0" y="8"/>
                    </a:lnTo>
                    <a:lnTo>
                      <a:pt x="0" y="9"/>
                    </a:lnTo>
                    <a:lnTo>
                      <a:pt x="0" y="9"/>
                    </a:lnTo>
                    <a:lnTo>
                      <a:pt x="0" y="9"/>
                    </a:lnTo>
                    <a:lnTo>
                      <a:pt x="0" y="9"/>
                    </a:lnTo>
                    <a:lnTo>
                      <a:pt x="0" y="9"/>
                    </a:lnTo>
                    <a:lnTo>
                      <a:pt x="0" y="8"/>
                    </a:lnTo>
                    <a:lnTo>
                      <a:pt x="0" y="9"/>
                    </a:lnTo>
                    <a:lnTo>
                      <a:pt x="0" y="10"/>
                    </a:lnTo>
                    <a:lnTo>
                      <a:pt x="0" y="9"/>
                    </a:lnTo>
                    <a:lnTo>
                      <a:pt x="0" y="10"/>
                    </a:lnTo>
                    <a:lnTo>
                      <a:pt x="0" y="10"/>
                    </a:lnTo>
                    <a:lnTo>
                      <a:pt x="0" y="10"/>
                    </a:lnTo>
                    <a:lnTo>
                      <a:pt x="0" y="10"/>
                    </a:lnTo>
                    <a:lnTo>
                      <a:pt x="0" y="10"/>
                    </a:lnTo>
                    <a:lnTo>
                      <a:pt x="0" y="10"/>
                    </a:lnTo>
                    <a:lnTo>
                      <a:pt x="0" y="11"/>
                    </a:lnTo>
                    <a:lnTo>
                      <a:pt x="0" y="11"/>
                    </a:lnTo>
                    <a:lnTo>
                      <a:pt x="0" y="11"/>
                    </a:lnTo>
                    <a:lnTo>
                      <a:pt x="0" y="11"/>
                    </a:lnTo>
                    <a:lnTo>
                      <a:pt x="0" y="10"/>
                    </a:lnTo>
                    <a:lnTo>
                      <a:pt x="0" y="10"/>
                    </a:lnTo>
                    <a:lnTo>
                      <a:pt x="0" y="10"/>
                    </a:lnTo>
                    <a:lnTo>
                      <a:pt x="0" y="10"/>
                    </a:lnTo>
                    <a:lnTo>
                      <a:pt x="0" y="10"/>
                    </a:lnTo>
                    <a:lnTo>
                      <a:pt x="0" y="10"/>
                    </a:lnTo>
                    <a:lnTo>
                      <a:pt x="0" y="11"/>
                    </a:lnTo>
                    <a:lnTo>
                      <a:pt x="0" y="10"/>
                    </a:lnTo>
                    <a:lnTo>
                      <a:pt x="0" y="9"/>
                    </a:lnTo>
                    <a:lnTo>
                      <a:pt x="0" y="10"/>
                    </a:lnTo>
                    <a:lnTo>
                      <a:pt x="0" y="9"/>
                    </a:lnTo>
                    <a:lnTo>
                      <a:pt x="0" y="9"/>
                    </a:lnTo>
                    <a:lnTo>
                      <a:pt x="0" y="10"/>
                    </a:lnTo>
                    <a:lnTo>
                      <a:pt x="0" y="10"/>
                    </a:lnTo>
                    <a:lnTo>
                      <a:pt x="0" y="10"/>
                    </a:lnTo>
                    <a:lnTo>
                      <a:pt x="0" y="10"/>
                    </a:lnTo>
                    <a:lnTo>
                      <a:pt x="0" y="10"/>
                    </a:lnTo>
                    <a:lnTo>
                      <a:pt x="0" y="10"/>
                    </a:lnTo>
                    <a:lnTo>
                      <a:pt x="0" y="9"/>
                    </a:lnTo>
                    <a:lnTo>
                      <a:pt x="0" y="8"/>
                    </a:lnTo>
                    <a:lnTo>
                      <a:pt x="0" y="9"/>
                    </a:lnTo>
                    <a:lnTo>
                      <a:pt x="0" y="9"/>
                    </a:lnTo>
                    <a:lnTo>
                      <a:pt x="0" y="10"/>
                    </a:lnTo>
                    <a:lnTo>
                      <a:pt x="0" y="9"/>
                    </a:lnTo>
                    <a:lnTo>
                      <a:pt x="0" y="9"/>
                    </a:lnTo>
                    <a:lnTo>
                      <a:pt x="0" y="9"/>
                    </a:lnTo>
                    <a:lnTo>
                      <a:pt x="0" y="9"/>
                    </a:lnTo>
                    <a:lnTo>
                      <a:pt x="0" y="9"/>
                    </a:lnTo>
                    <a:lnTo>
                      <a:pt x="0" y="9"/>
                    </a:lnTo>
                    <a:lnTo>
                      <a:pt x="0" y="10"/>
                    </a:lnTo>
                    <a:lnTo>
                      <a:pt x="0" y="9"/>
                    </a:lnTo>
                    <a:lnTo>
                      <a:pt x="0" y="9"/>
                    </a:lnTo>
                    <a:lnTo>
                      <a:pt x="0" y="9"/>
                    </a:lnTo>
                    <a:lnTo>
                      <a:pt x="0" y="8"/>
                    </a:lnTo>
                    <a:lnTo>
                      <a:pt x="0" y="8"/>
                    </a:lnTo>
                    <a:lnTo>
                      <a:pt x="0" y="7"/>
                    </a:lnTo>
                    <a:lnTo>
                      <a:pt x="0" y="7"/>
                    </a:lnTo>
                    <a:lnTo>
                      <a:pt x="0" y="7"/>
                    </a:lnTo>
                    <a:lnTo>
                      <a:pt x="0" y="7"/>
                    </a:lnTo>
                    <a:lnTo>
                      <a:pt x="0" y="7"/>
                    </a:lnTo>
                    <a:lnTo>
                      <a:pt x="0" y="8"/>
                    </a:lnTo>
                    <a:lnTo>
                      <a:pt x="0" y="8"/>
                    </a:lnTo>
                    <a:lnTo>
                      <a:pt x="0" y="7"/>
                    </a:lnTo>
                    <a:lnTo>
                      <a:pt x="0" y="8"/>
                    </a:lnTo>
                    <a:lnTo>
                      <a:pt x="0" y="7"/>
                    </a:lnTo>
                    <a:lnTo>
                      <a:pt x="0" y="6"/>
                    </a:lnTo>
                    <a:lnTo>
                      <a:pt x="0" y="7"/>
                    </a:lnTo>
                    <a:lnTo>
                      <a:pt x="0" y="7"/>
                    </a:lnTo>
                    <a:lnTo>
                      <a:pt x="0" y="8"/>
                    </a:lnTo>
                    <a:lnTo>
                      <a:pt x="0" y="8"/>
                    </a:lnTo>
                    <a:lnTo>
                      <a:pt x="0" y="7"/>
                    </a:lnTo>
                    <a:lnTo>
                      <a:pt x="0" y="8"/>
                    </a:lnTo>
                    <a:lnTo>
                      <a:pt x="0" y="8"/>
                    </a:lnTo>
                    <a:lnTo>
                      <a:pt x="0" y="8"/>
                    </a:lnTo>
                    <a:lnTo>
                      <a:pt x="0" y="8"/>
                    </a:lnTo>
                    <a:lnTo>
                      <a:pt x="0" y="7"/>
                    </a:lnTo>
                    <a:lnTo>
                      <a:pt x="0" y="7"/>
                    </a:lnTo>
                    <a:lnTo>
                      <a:pt x="0" y="7"/>
                    </a:lnTo>
                    <a:lnTo>
                      <a:pt x="0" y="8"/>
                    </a:lnTo>
                    <a:lnTo>
                      <a:pt x="0" y="8"/>
                    </a:lnTo>
                    <a:lnTo>
                      <a:pt x="0" y="9"/>
                    </a:lnTo>
                    <a:lnTo>
                      <a:pt x="0" y="8"/>
                    </a:lnTo>
                    <a:lnTo>
                      <a:pt x="0" y="7"/>
                    </a:lnTo>
                    <a:lnTo>
                      <a:pt x="0" y="6"/>
                    </a:lnTo>
                    <a:lnTo>
                      <a:pt x="0" y="6"/>
                    </a:lnTo>
                    <a:lnTo>
                      <a:pt x="0" y="7"/>
                    </a:lnTo>
                    <a:lnTo>
                      <a:pt x="0" y="6"/>
                    </a:lnTo>
                    <a:lnTo>
                      <a:pt x="0" y="7"/>
                    </a:lnTo>
                    <a:lnTo>
                      <a:pt x="0" y="6"/>
                    </a:lnTo>
                    <a:lnTo>
                      <a:pt x="0" y="7"/>
                    </a:lnTo>
                    <a:lnTo>
                      <a:pt x="0" y="6"/>
                    </a:lnTo>
                    <a:lnTo>
                      <a:pt x="0" y="6"/>
                    </a:lnTo>
                    <a:lnTo>
                      <a:pt x="0" y="5"/>
                    </a:lnTo>
                    <a:lnTo>
                      <a:pt x="0" y="5"/>
                    </a:lnTo>
                    <a:lnTo>
                      <a:pt x="0" y="4"/>
                    </a:lnTo>
                    <a:lnTo>
                      <a:pt x="0" y="5"/>
                    </a:lnTo>
                    <a:lnTo>
                      <a:pt x="0" y="5"/>
                    </a:lnTo>
                    <a:lnTo>
                      <a:pt x="0" y="5"/>
                    </a:lnTo>
                    <a:lnTo>
                      <a:pt x="0" y="6"/>
                    </a:lnTo>
                    <a:lnTo>
                      <a:pt x="0" y="7"/>
                    </a:lnTo>
                    <a:lnTo>
                      <a:pt x="0" y="7"/>
                    </a:lnTo>
                    <a:lnTo>
                      <a:pt x="0" y="7"/>
                    </a:lnTo>
                    <a:lnTo>
                      <a:pt x="0" y="8"/>
                    </a:lnTo>
                    <a:lnTo>
                      <a:pt x="0" y="8"/>
                    </a:lnTo>
                    <a:lnTo>
                      <a:pt x="0" y="8"/>
                    </a:lnTo>
                    <a:lnTo>
                      <a:pt x="0" y="9"/>
                    </a:lnTo>
                    <a:lnTo>
                      <a:pt x="0" y="8"/>
                    </a:lnTo>
                    <a:lnTo>
                      <a:pt x="0" y="9"/>
                    </a:lnTo>
                    <a:lnTo>
                      <a:pt x="0" y="9"/>
                    </a:lnTo>
                    <a:lnTo>
                      <a:pt x="0" y="9"/>
                    </a:lnTo>
                    <a:lnTo>
                      <a:pt x="0" y="9"/>
                    </a:lnTo>
                    <a:lnTo>
                      <a:pt x="0" y="10"/>
                    </a:lnTo>
                    <a:lnTo>
                      <a:pt x="0" y="10"/>
                    </a:lnTo>
                    <a:lnTo>
                      <a:pt x="0" y="9"/>
                    </a:lnTo>
                    <a:lnTo>
                      <a:pt x="0" y="9"/>
                    </a:lnTo>
                    <a:lnTo>
                      <a:pt x="0" y="9"/>
                    </a:lnTo>
                    <a:lnTo>
                      <a:pt x="0" y="9"/>
                    </a:lnTo>
                    <a:lnTo>
                      <a:pt x="0" y="9"/>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0"/>
                    </a:lnTo>
                    <a:lnTo>
                      <a:pt x="0" y="11"/>
                    </a:lnTo>
                    <a:lnTo>
                      <a:pt x="0" y="10"/>
                    </a:lnTo>
                    <a:lnTo>
                      <a:pt x="0" y="11"/>
                    </a:lnTo>
                    <a:lnTo>
                      <a:pt x="0" y="10"/>
                    </a:lnTo>
                    <a:lnTo>
                      <a:pt x="0" y="9"/>
                    </a:lnTo>
                    <a:lnTo>
                      <a:pt x="0" y="9"/>
                    </a:lnTo>
                    <a:lnTo>
                      <a:pt x="0" y="8"/>
                    </a:lnTo>
                    <a:lnTo>
                      <a:pt x="0" y="8"/>
                    </a:lnTo>
                    <a:lnTo>
                      <a:pt x="0" y="7"/>
                    </a:lnTo>
                    <a:lnTo>
                      <a:pt x="0" y="8"/>
                    </a:lnTo>
                    <a:lnTo>
                      <a:pt x="0" y="7"/>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6"/>
                    </a:lnTo>
                    <a:lnTo>
                      <a:pt x="0" y="7"/>
                    </a:lnTo>
                    <a:lnTo>
                      <a:pt x="0" y="7"/>
                    </a:lnTo>
                    <a:lnTo>
                      <a:pt x="0" y="7"/>
                    </a:lnTo>
                    <a:lnTo>
                      <a:pt x="0" y="8"/>
                    </a:lnTo>
                    <a:lnTo>
                      <a:pt x="0" y="8"/>
                    </a:lnTo>
                    <a:lnTo>
                      <a:pt x="0" y="8"/>
                    </a:lnTo>
                    <a:lnTo>
                      <a:pt x="0" y="9"/>
                    </a:lnTo>
                    <a:lnTo>
                      <a:pt x="0" y="9"/>
                    </a:lnTo>
                    <a:lnTo>
                      <a:pt x="0" y="10"/>
                    </a:lnTo>
                    <a:lnTo>
                      <a:pt x="0" y="9"/>
                    </a:lnTo>
                    <a:lnTo>
                      <a:pt x="0" y="10"/>
                    </a:lnTo>
                    <a:lnTo>
                      <a:pt x="0" y="9"/>
                    </a:lnTo>
                    <a:lnTo>
                      <a:pt x="0" y="10"/>
                    </a:lnTo>
                    <a:lnTo>
                      <a:pt x="0" y="10"/>
                    </a:lnTo>
                    <a:lnTo>
                      <a:pt x="0" y="10"/>
                    </a:lnTo>
                    <a:lnTo>
                      <a:pt x="0" y="9"/>
                    </a:lnTo>
                    <a:lnTo>
                      <a:pt x="0" y="10"/>
                    </a:lnTo>
                    <a:lnTo>
                      <a:pt x="0" y="10"/>
                    </a:lnTo>
                    <a:lnTo>
                      <a:pt x="0" y="10"/>
                    </a:lnTo>
                    <a:lnTo>
                      <a:pt x="0" y="10"/>
                    </a:lnTo>
                    <a:lnTo>
                      <a:pt x="0" y="10"/>
                    </a:lnTo>
                    <a:lnTo>
                      <a:pt x="0" y="10"/>
                    </a:lnTo>
                    <a:lnTo>
                      <a:pt x="0" y="10"/>
                    </a:lnTo>
                    <a:lnTo>
                      <a:pt x="0" y="9"/>
                    </a:lnTo>
                    <a:lnTo>
                      <a:pt x="0" y="9"/>
                    </a:lnTo>
                    <a:lnTo>
                      <a:pt x="0" y="8"/>
                    </a:lnTo>
                    <a:lnTo>
                      <a:pt x="0" y="8"/>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9"/>
                    </a:lnTo>
                    <a:lnTo>
                      <a:pt x="0" y="8"/>
                    </a:lnTo>
                    <a:lnTo>
                      <a:pt x="0" y="9"/>
                    </a:lnTo>
                    <a:lnTo>
                      <a:pt x="0" y="9"/>
                    </a:lnTo>
                    <a:lnTo>
                      <a:pt x="0" y="9"/>
                    </a:lnTo>
                    <a:lnTo>
                      <a:pt x="0" y="9"/>
                    </a:lnTo>
                    <a:lnTo>
                      <a:pt x="0" y="8"/>
                    </a:lnTo>
                    <a:lnTo>
                      <a:pt x="0" y="8"/>
                    </a:lnTo>
                    <a:lnTo>
                      <a:pt x="0" y="7"/>
                    </a:lnTo>
                    <a:lnTo>
                      <a:pt x="0" y="7"/>
                    </a:lnTo>
                    <a:lnTo>
                      <a:pt x="0" y="7"/>
                    </a:lnTo>
                    <a:lnTo>
                      <a:pt x="0" y="7"/>
                    </a:lnTo>
                    <a:lnTo>
                      <a:pt x="0" y="5"/>
                    </a:lnTo>
                    <a:lnTo>
                      <a:pt x="0" y="5"/>
                    </a:lnTo>
                    <a:lnTo>
                      <a:pt x="0" y="5"/>
                    </a:lnTo>
                    <a:lnTo>
                      <a:pt x="0" y="6"/>
                    </a:lnTo>
                    <a:lnTo>
                      <a:pt x="0" y="6"/>
                    </a:lnTo>
                    <a:lnTo>
                      <a:pt x="0" y="5"/>
                    </a:lnTo>
                    <a:lnTo>
                      <a:pt x="0" y="5"/>
                    </a:lnTo>
                    <a:lnTo>
                      <a:pt x="0" y="5"/>
                    </a:lnTo>
                    <a:lnTo>
                      <a:pt x="0" y="6"/>
                    </a:lnTo>
                    <a:lnTo>
                      <a:pt x="0" y="6"/>
                    </a:lnTo>
                    <a:lnTo>
                      <a:pt x="0" y="7"/>
                    </a:lnTo>
                    <a:lnTo>
                      <a:pt x="0" y="6"/>
                    </a:lnTo>
                    <a:lnTo>
                      <a:pt x="0" y="7"/>
                    </a:lnTo>
                    <a:lnTo>
                      <a:pt x="0" y="6"/>
                    </a:lnTo>
                    <a:lnTo>
                      <a:pt x="0" y="7"/>
                    </a:lnTo>
                    <a:lnTo>
                      <a:pt x="0" y="7"/>
                    </a:lnTo>
                    <a:lnTo>
                      <a:pt x="0" y="8"/>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6"/>
                    </a:lnTo>
                    <a:lnTo>
                      <a:pt x="0" y="6"/>
                    </a:lnTo>
                    <a:lnTo>
                      <a:pt x="0" y="5"/>
                    </a:lnTo>
                    <a:lnTo>
                      <a:pt x="0" y="6"/>
                    </a:lnTo>
                    <a:lnTo>
                      <a:pt x="0" y="5"/>
                    </a:lnTo>
                    <a:lnTo>
                      <a:pt x="0" y="5"/>
                    </a:lnTo>
                    <a:lnTo>
                      <a:pt x="0" y="5"/>
                    </a:lnTo>
                    <a:lnTo>
                      <a:pt x="0" y="4"/>
                    </a:lnTo>
                    <a:lnTo>
                      <a:pt x="0" y="4"/>
                    </a:lnTo>
                    <a:lnTo>
                      <a:pt x="0" y="3"/>
                    </a:lnTo>
                    <a:lnTo>
                      <a:pt x="0" y="4"/>
                    </a:lnTo>
                    <a:lnTo>
                      <a:pt x="0" y="4"/>
                    </a:lnTo>
                    <a:lnTo>
                      <a:pt x="0" y="4"/>
                    </a:lnTo>
                    <a:lnTo>
                      <a:pt x="0" y="5"/>
                    </a:lnTo>
                    <a:lnTo>
                      <a:pt x="0" y="5"/>
                    </a:lnTo>
                    <a:lnTo>
                      <a:pt x="0" y="6"/>
                    </a:lnTo>
                    <a:lnTo>
                      <a:pt x="0" y="7"/>
                    </a:lnTo>
                    <a:lnTo>
                      <a:pt x="0" y="7"/>
                    </a:lnTo>
                    <a:lnTo>
                      <a:pt x="0" y="7"/>
                    </a:lnTo>
                    <a:lnTo>
                      <a:pt x="0" y="8"/>
                    </a:lnTo>
                    <a:lnTo>
                      <a:pt x="0" y="7"/>
                    </a:lnTo>
                    <a:lnTo>
                      <a:pt x="0" y="7"/>
                    </a:lnTo>
                    <a:lnTo>
                      <a:pt x="0" y="7"/>
                    </a:lnTo>
                    <a:lnTo>
                      <a:pt x="0" y="7"/>
                    </a:lnTo>
                    <a:lnTo>
                      <a:pt x="0" y="7"/>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7"/>
                    </a:lnTo>
                    <a:lnTo>
                      <a:pt x="0" y="8"/>
                    </a:lnTo>
                    <a:lnTo>
                      <a:pt x="0" y="7"/>
                    </a:lnTo>
                    <a:lnTo>
                      <a:pt x="0" y="7"/>
                    </a:lnTo>
                    <a:lnTo>
                      <a:pt x="0" y="7"/>
                    </a:lnTo>
                    <a:lnTo>
                      <a:pt x="0" y="7"/>
                    </a:lnTo>
                    <a:lnTo>
                      <a:pt x="0" y="7"/>
                    </a:lnTo>
                    <a:lnTo>
                      <a:pt x="0" y="7"/>
                    </a:lnTo>
                    <a:lnTo>
                      <a:pt x="0" y="6"/>
                    </a:lnTo>
                    <a:lnTo>
                      <a:pt x="0" y="6"/>
                    </a:lnTo>
                    <a:lnTo>
                      <a:pt x="0" y="5"/>
                    </a:lnTo>
                    <a:lnTo>
                      <a:pt x="0" y="6"/>
                    </a:lnTo>
                    <a:lnTo>
                      <a:pt x="0" y="5"/>
                    </a:lnTo>
                    <a:lnTo>
                      <a:pt x="0" y="6"/>
                    </a:lnTo>
                    <a:lnTo>
                      <a:pt x="0" y="5"/>
                    </a:lnTo>
                    <a:lnTo>
                      <a:pt x="0" y="6"/>
                    </a:lnTo>
                    <a:lnTo>
                      <a:pt x="0" y="6"/>
                    </a:lnTo>
                    <a:lnTo>
                      <a:pt x="0" y="5"/>
                    </a:lnTo>
                    <a:lnTo>
                      <a:pt x="0" y="6"/>
                    </a:lnTo>
                    <a:lnTo>
                      <a:pt x="0" y="5"/>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9"/>
                    </a:lnTo>
                    <a:lnTo>
                      <a:pt x="0" y="8"/>
                    </a:lnTo>
                    <a:lnTo>
                      <a:pt x="0" y="9"/>
                    </a:lnTo>
                    <a:lnTo>
                      <a:pt x="0" y="9"/>
                    </a:lnTo>
                    <a:lnTo>
                      <a:pt x="0" y="8"/>
                    </a:lnTo>
                    <a:lnTo>
                      <a:pt x="0" y="9"/>
                    </a:lnTo>
                    <a:lnTo>
                      <a:pt x="0" y="9"/>
                    </a:lnTo>
                    <a:lnTo>
                      <a:pt x="0" y="10"/>
                    </a:lnTo>
                    <a:lnTo>
                      <a:pt x="0" y="10"/>
                    </a:lnTo>
                    <a:lnTo>
                      <a:pt x="0" y="10"/>
                    </a:lnTo>
                    <a:lnTo>
                      <a:pt x="0" y="10"/>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2"/>
                    </a:lnTo>
                    <a:lnTo>
                      <a:pt x="0" y="11"/>
                    </a:lnTo>
                    <a:lnTo>
                      <a:pt x="0" y="10"/>
                    </a:lnTo>
                    <a:lnTo>
                      <a:pt x="0" y="10"/>
                    </a:lnTo>
                    <a:lnTo>
                      <a:pt x="0" y="9"/>
                    </a:lnTo>
                    <a:lnTo>
                      <a:pt x="0" y="10"/>
                    </a:lnTo>
                    <a:lnTo>
                      <a:pt x="0" y="9"/>
                    </a:lnTo>
                    <a:lnTo>
                      <a:pt x="0" y="9"/>
                    </a:lnTo>
                    <a:lnTo>
                      <a:pt x="0" y="9"/>
                    </a:lnTo>
                    <a:lnTo>
                      <a:pt x="0" y="9"/>
                    </a:lnTo>
                    <a:lnTo>
                      <a:pt x="0" y="9"/>
                    </a:lnTo>
                    <a:lnTo>
                      <a:pt x="0" y="9"/>
                    </a:lnTo>
                    <a:lnTo>
                      <a:pt x="0" y="9"/>
                    </a:lnTo>
                    <a:lnTo>
                      <a:pt x="0" y="10"/>
                    </a:lnTo>
                    <a:lnTo>
                      <a:pt x="0" y="9"/>
                    </a:lnTo>
                    <a:lnTo>
                      <a:pt x="0" y="9"/>
                    </a:lnTo>
                    <a:lnTo>
                      <a:pt x="0" y="10"/>
                    </a:lnTo>
                    <a:lnTo>
                      <a:pt x="0" y="8"/>
                    </a:lnTo>
                    <a:lnTo>
                      <a:pt x="0" y="8"/>
                    </a:lnTo>
                    <a:lnTo>
                      <a:pt x="0" y="8"/>
                    </a:lnTo>
                    <a:lnTo>
                      <a:pt x="0" y="8"/>
                    </a:lnTo>
                    <a:lnTo>
                      <a:pt x="0" y="8"/>
                    </a:lnTo>
                    <a:lnTo>
                      <a:pt x="0" y="8"/>
                    </a:lnTo>
                    <a:lnTo>
                      <a:pt x="0" y="9"/>
                    </a:lnTo>
                    <a:lnTo>
                      <a:pt x="0" y="8"/>
                    </a:lnTo>
                    <a:lnTo>
                      <a:pt x="0" y="8"/>
                    </a:lnTo>
                    <a:lnTo>
                      <a:pt x="0" y="7"/>
                    </a:lnTo>
                    <a:lnTo>
                      <a:pt x="0" y="7"/>
                    </a:lnTo>
                    <a:lnTo>
                      <a:pt x="0" y="8"/>
                    </a:lnTo>
                    <a:lnTo>
                      <a:pt x="0" y="7"/>
                    </a:lnTo>
                    <a:lnTo>
                      <a:pt x="0" y="7"/>
                    </a:lnTo>
                    <a:lnTo>
                      <a:pt x="0" y="7"/>
                    </a:lnTo>
                    <a:lnTo>
                      <a:pt x="0" y="7"/>
                    </a:lnTo>
                    <a:lnTo>
                      <a:pt x="0" y="7"/>
                    </a:lnTo>
                    <a:lnTo>
                      <a:pt x="0" y="7"/>
                    </a:lnTo>
                    <a:lnTo>
                      <a:pt x="0" y="6"/>
                    </a:lnTo>
                    <a:lnTo>
                      <a:pt x="0" y="6"/>
                    </a:lnTo>
                    <a:lnTo>
                      <a:pt x="0" y="5"/>
                    </a:lnTo>
                    <a:lnTo>
                      <a:pt x="0" y="6"/>
                    </a:lnTo>
                    <a:lnTo>
                      <a:pt x="0" y="7"/>
                    </a:lnTo>
                    <a:lnTo>
                      <a:pt x="0" y="7"/>
                    </a:lnTo>
                    <a:lnTo>
                      <a:pt x="0" y="7"/>
                    </a:lnTo>
                    <a:lnTo>
                      <a:pt x="0" y="8"/>
                    </a:lnTo>
                    <a:lnTo>
                      <a:pt x="0" y="8"/>
                    </a:lnTo>
                    <a:lnTo>
                      <a:pt x="0" y="8"/>
                    </a:lnTo>
                    <a:lnTo>
                      <a:pt x="0" y="9"/>
                    </a:lnTo>
                    <a:lnTo>
                      <a:pt x="0" y="9"/>
                    </a:lnTo>
                    <a:lnTo>
                      <a:pt x="0" y="9"/>
                    </a:lnTo>
                    <a:lnTo>
                      <a:pt x="0" y="9"/>
                    </a:lnTo>
                    <a:lnTo>
                      <a:pt x="0" y="10"/>
                    </a:lnTo>
                    <a:lnTo>
                      <a:pt x="0" y="10"/>
                    </a:lnTo>
                    <a:lnTo>
                      <a:pt x="0" y="10"/>
                    </a:lnTo>
                    <a:lnTo>
                      <a:pt x="0" y="10"/>
                    </a:lnTo>
                    <a:lnTo>
                      <a:pt x="0" y="9"/>
                    </a:lnTo>
                    <a:lnTo>
                      <a:pt x="0" y="10"/>
                    </a:lnTo>
                    <a:lnTo>
                      <a:pt x="0" y="10"/>
                    </a:lnTo>
                    <a:lnTo>
                      <a:pt x="0" y="10"/>
                    </a:lnTo>
                    <a:lnTo>
                      <a:pt x="0" y="10"/>
                    </a:lnTo>
                    <a:lnTo>
                      <a:pt x="0" y="9"/>
                    </a:lnTo>
                    <a:lnTo>
                      <a:pt x="0" y="10"/>
                    </a:lnTo>
                    <a:lnTo>
                      <a:pt x="0" y="10"/>
                    </a:lnTo>
                    <a:lnTo>
                      <a:pt x="0" y="9"/>
                    </a:lnTo>
                    <a:lnTo>
                      <a:pt x="0" y="9"/>
                    </a:lnTo>
                    <a:lnTo>
                      <a:pt x="0" y="9"/>
                    </a:lnTo>
                    <a:lnTo>
                      <a:pt x="0" y="10"/>
                    </a:lnTo>
                    <a:lnTo>
                      <a:pt x="0" y="9"/>
                    </a:lnTo>
                    <a:lnTo>
                      <a:pt x="0" y="8"/>
                    </a:lnTo>
                    <a:lnTo>
                      <a:pt x="0" y="9"/>
                    </a:lnTo>
                    <a:lnTo>
                      <a:pt x="0" y="9"/>
                    </a:lnTo>
                    <a:lnTo>
                      <a:pt x="0" y="8"/>
                    </a:lnTo>
                    <a:lnTo>
                      <a:pt x="0" y="9"/>
                    </a:lnTo>
                    <a:lnTo>
                      <a:pt x="0" y="8"/>
                    </a:lnTo>
                    <a:lnTo>
                      <a:pt x="0" y="8"/>
                    </a:lnTo>
                    <a:lnTo>
                      <a:pt x="0" y="7"/>
                    </a:lnTo>
                    <a:lnTo>
                      <a:pt x="0" y="7"/>
                    </a:lnTo>
                    <a:lnTo>
                      <a:pt x="0" y="7"/>
                    </a:lnTo>
                    <a:lnTo>
                      <a:pt x="0" y="7"/>
                    </a:lnTo>
                    <a:lnTo>
                      <a:pt x="0" y="8"/>
                    </a:lnTo>
                    <a:lnTo>
                      <a:pt x="0" y="7"/>
                    </a:lnTo>
                    <a:lnTo>
                      <a:pt x="0" y="7"/>
                    </a:lnTo>
                    <a:lnTo>
                      <a:pt x="0" y="8"/>
                    </a:lnTo>
                    <a:lnTo>
                      <a:pt x="0" y="7"/>
                    </a:lnTo>
                    <a:lnTo>
                      <a:pt x="0" y="7"/>
                    </a:lnTo>
                    <a:lnTo>
                      <a:pt x="0" y="7"/>
                    </a:lnTo>
                    <a:lnTo>
                      <a:pt x="0" y="7"/>
                    </a:lnTo>
                    <a:lnTo>
                      <a:pt x="0" y="7"/>
                    </a:lnTo>
                    <a:lnTo>
                      <a:pt x="0" y="6"/>
                    </a:lnTo>
                    <a:lnTo>
                      <a:pt x="0" y="6"/>
                    </a:lnTo>
                    <a:lnTo>
                      <a:pt x="0" y="7"/>
                    </a:lnTo>
                    <a:lnTo>
                      <a:pt x="0" y="6"/>
                    </a:lnTo>
                    <a:lnTo>
                      <a:pt x="0" y="6"/>
                    </a:lnTo>
                    <a:lnTo>
                      <a:pt x="0" y="6"/>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2"/>
                    </a:lnTo>
                    <a:lnTo>
                      <a:pt x="0" y="2"/>
                    </a:lnTo>
                    <a:lnTo>
                      <a:pt x="0" y="2"/>
                    </a:lnTo>
                    <a:lnTo>
                      <a:pt x="0" y="2"/>
                    </a:lnTo>
                    <a:lnTo>
                      <a:pt x="0" y="2"/>
                    </a:lnTo>
                    <a:lnTo>
                      <a:pt x="0" y="2"/>
                    </a:lnTo>
                    <a:lnTo>
                      <a:pt x="0" y="1"/>
                    </a:lnTo>
                    <a:lnTo>
                      <a:pt x="0" y="1"/>
                    </a:lnTo>
                    <a:lnTo>
                      <a:pt x="0" y="1"/>
                    </a:lnTo>
                    <a:lnTo>
                      <a:pt x="0" y="2"/>
                    </a:lnTo>
                    <a:lnTo>
                      <a:pt x="0" y="2"/>
                    </a:lnTo>
                    <a:lnTo>
                      <a:pt x="0" y="2"/>
                    </a:lnTo>
                    <a:lnTo>
                      <a:pt x="0" y="2"/>
                    </a:lnTo>
                    <a:lnTo>
                      <a:pt x="0" y="2"/>
                    </a:lnTo>
                    <a:lnTo>
                      <a:pt x="0" y="3"/>
                    </a:lnTo>
                    <a:lnTo>
                      <a:pt x="0" y="3"/>
                    </a:lnTo>
                    <a:lnTo>
                      <a:pt x="0" y="2"/>
                    </a:lnTo>
                    <a:lnTo>
                      <a:pt x="0" y="3"/>
                    </a:lnTo>
                    <a:lnTo>
                      <a:pt x="0" y="2"/>
                    </a:lnTo>
                    <a:lnTo>
                      <a:pt x="0" y="3"/>
                    </a:lnTo>
                    <a:lnTo>
                      <a:pt x="0" y="3"/>
                    </a:lnTo>
                    <a:lnTo>
                      <a:pt x="0" y="3"/>
                    </a:lnTo>
                    <a:lnTo>
                      <a:pt x="0" y="2"/>
                    </a:lnTo>
                    <a:lnTo>
                      <a:pt x="0" y="2"/>
                    </a:lnTo>
                    <a:lnTo>
                      <a:pt x="0" y="2"/>
                    </a:lnTo>
                    <a:lnTo>
                      <a:pt x="0" y="3"/>
                    </a:lnTo>
                    <a:lnTo>
                      <a:pt x="0" y="2"/>
                    </a:lnTo>
                    <a:lnTo>
                      <a:pt x="0" y="3"/>
                    </a:lnTo>
                    <a:lnTo>
                      <a:pt x="0" y="3"/>
                    </a:lnTo>
                    <a:lnTo>
                      <a:pt x="0" y="4"/>
                    </a:lnTo>
                    <a:lnTo>
                      <a:pt x="0" y="3"/>
                    </a:lnTo>
                    <a:lnTo>
                      <a:pt x="0" y="4"/>
                    </a:lnTo>
                    <a:lnTo>
                      <a:pt x="0" y="4"/>
                    </a:lnTo>
                    <a:lnTo>
                      <a:pt x="0" y="4"/>
                    </a:lnTo>
                    <a:lnTo>
                      <a:pt x="0" y="4"/>
                    </a:lnTo>
                    <a:lnTo>
                      <a:pt x="0" y="3"/>
                    </a:lnTo>
                    <a:lnTo>
                      <a:pt x="0" y="4"/>
                    </a:lnTo>
                    <a:lnTo>
                      <a:pt x="0" y="3"/>
                    </a:lnTo>
                    <a:lnTo>
                      <a:pt x="0" y="4"/>
                    </a:lnTo>
                    <a:lnTo>
                      <a:pt x="0" y="4"/>
                    </a:lnTo>
                    <a:lnTo>
                      <a:pt x="0" y="3"/>
                    </a:lnTo>
                    <a:lnTo>
                      <a:pt x="0" y="4"/>
                    </a:lnTo>
                    <a:lnTo>
                      <a:pt x="0" y="3"/>
                    </a:lnTo>
                    <a:lnTo>
                      <a:pt x="0" y="3"/>
                    </a:lnTo>
                    <a:lnTo>
                      <a:pt x="0" y="3"/>
                    </a:lnTo>
                    <a:lnTo>
                      <a:pt x="0" y="3"/>
                    </a:lnTo>
                    <a:lnTo>
                      <a:pt x="0" y="3"/>
                    </a:lnTo>
                    <a:lnTo>
                      <a:pt x="0" y="2"/>
                    </a:lnTo>
                    <a:lnTo>
                      <a:pt x="0" y="1"/>
                    </a:lnTo>
                    <a:lnTo>
                      <a:pt x="0" y="1"/>
                    </a:lnTo>
                    <a:lnTo>
                      <a:pt x="0" y="2"/>
                    </a:lnTo>
                    <a:lnTo>
                      <a:pt x="0" y="2"/>
                    </a:lnTo>
                    <a:lnTo>
                      <a:pt x="0" y="2"/>
                    </a:lnTo>
                    <a:lnTo>
                      <a:pt x="0" y="1"/>
                    </a:lnTo>
                    <a:lnTo>
                      <a:pt x="0" y="2"/>
                    </a:lnTo>
                    <a:lnTo>
                      <a:pt x="0" y="1"/>
                    </a:lnTo>
                    <a:lnTo>
                      <a:pt x="0" y="1"/>
                    </a:lnTo>
                    <a:lnTo>
                      <a:pt x="0" y="0"/>
                    </a:lnTo>
                    <a:lnTo>
                      <a:pt x="0" y="1"/>
                    </a:lnTo>
                    <a:lnTo>
                      <a:pt x="0" y="2"/>
                    </a:lnTo>
                    <a:lnTo>
                      <a:pt x="0" y="1"/>
                    </a:lnTo>
                    <a:lnTo>
                      <a:pt x="0" y="2"/>
                    </a:lnTo>
                    <a:lnTo>
                      <a:pt x="0" y="2"/>
                    </a:lnTo>
                    <a:lnTo>
                      <a:pt x="0" y="2"/>
                    </a:lnTo>
                    <a:lnTo>
                      <a:pt x="0" y="3"/>
                    </a:lnTo>
                    <a:lnTo>
                      <a:pt x="0" y="2"/>
                    </a:lnTo>
                    <a:lnTo>
                      <a:pt x="0" y="3"/>
                    </a:lnTo>
                    <a:lnTo>
                      <a:pt x="0" y="2"/>
                    </a:lnTo>
                    <a:lnTo>
                      <a:pt x="0" y="3"/>
                    </a:lnTo>
                    <a:lnTo>
                      <a:pt x="0" y="3"/>
                    </a:lnTo>
                    <a:lnTo>
                      <a:pt x="0" y="3"/>
                    </a:lnTo>
                    <a:lnTo>
                      <a:pt x="0" y="2"/>
                    </a:lnTo>
                    <a:lnTo>
                      <a:pt x="0" y="3"/>
                    </a:lnTo>
                    <a:lnTo>
                      <a:pt x="0" y="2"/>
                    </a:lnTo>
                    <a:lnTo>
                      <a:pt x="0" y="3"/>
                    </a:lnTo>
                    <a:lnTo>
                      <a:pt x="0" y="3"/>
                    </a:lnTo>
                    <a:lnTo>
                      <a:pt x="0" y="2"/>
                    </a:lnTo>
                    <a:lnTo>
                      <a:pt x="0" y="2"/>
                    </a:lnTo>
                    <a:lnTo>
                      <a:pt x="0" y="1"/>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3"/>
                    </a:lnTo>
                    <a:lnTo>
                      <a:pt x="0" y="4"/>
                    </a:lnTo>
                    <a:lnTo>
                      <a:pt x="0" y="4"/>
                    </a:lnTo>
                    <a:lnTo>
                      <a:pt x="0" y="3"/>
                    </a:lnTo>
                    <a:lnTo>
                      <a:pt x="0" y="3"/>
                    </a:lnTo>
                    <a:lnTo>
                      <a:pt x="0" y="2"/>
                    </a:lnTo>
                  </a:path>
                </a:pathLst>
              </a:custGeom>
              <a:noFill/>
              <a:ln w="0">
                <a:solidFill>
                  <a:srgbClr val="3366FF"/>
                </a:solidFill>
                <a:prstDash val="solid"/>
                <a:round/>
                <a:headEnd/>
                <a:tailEnd/>
              </a:ln>
            </p:spPr>
            <p:txBody>
              <a:bodyPr/>
              <a:lstStyle/>
              <a:p>
                <a:endParaRPr lang="en-GB"/>
              </a:p>
            </p:txBody>
          </p:sp>
          <p:sp>
            <p:nvSpPr>
              <p:cNvPr id="186114" name="Freeform 770"/>
              <p:cNvSpPr>
                <a:spLocks/>
              </p:cNvSpPr>
              <p:nvPr/>
            </p:nvSpPr>
            <p:spPr bwMode="auto">
              <a:xfrm>
                <a:off x="3258" y="3581"/>
                <a:ext cx="6" cy="78"/>
              </a:xfrm>
              <a:custGeom>
                <a:avLst/>
                <a:gdLst/>
                <a:ahLst/>
                <a:cxnLst>
                  <a:cxn ang="0">
                    <a:pos x="0" y="5"/>
                  </a:cxn>
                  <a:cxn ang="0">
                    <a:pos x="0" y="5"/>
                  </a:cxn>
                  <a:cxn ang="0">
                    <a:pos x="0" y="8"/>
                  </a:cxn>
                  <a:cxn ang="0">
                    <a:pos x="0" y="6"/>
                  </a:cxn>
                  <a:cxn ang="0">
                    <a:pos x="0" y="7"/>
                  </a:cxn>
                  <a:cxn ang="0">
                    <a:pos x="0" y="6"/>
                  </a:cxn>
                  <a:cxn ang="0">
                    <a:pos x="0" y="6"/>
                  </a:cxn>
                  <a:cxn ang="0">
                    <a:pos x="0" y="3"/>
                  </a:cxn>
                  <a:cxn ang="0">
                    <a:pos x="0" y="0"/>
                  </a:cxn>
                  <a:cxn ang="0">
                    <a:pos x="0" y="2"/>
                  </a:cxn>
                  <a:cxn ang="0">
                    <a:pos x="0" y="1"/>
                  </a:cxn>
                  <a:cxn ang="0">
                    <a:pos x="0" y="4"/>
                  </a:cxn>
                  <a:cxn ang="0">
                    <a:pos x="0" y="2"/>
                  </a:cxn>
                  <a:cxn ang="0">
                    <a:pos x="0" y="4"/>
                  </a:cxn>
                  <a:cxn ang="0">
                    <a:pos x="0" y="8"/>
                  </a:cxn>
                  <a:cxn ang="0">
                    <a:pos x="0" y="10"/>
                  </a:cxn>
                  <a:cxn ang="0">
                    <a:pos x="0" y="11"/>
                  </a:cxn>
                  <a:cxn ang="0">
                    <a:pos x="0" y="12"/>
                  </a:cxn>
                  <a:cxn ang="0">
                    <a:pos x="0" y="11"/>
                  </a:cxn>
                  <a:cxn ang="0">
                    <a:pos x="0" y="10"/>
                  </a:cxn>
                  <a:cxn ang="0">
                    <a:pos x="0" y="8"/>
                  </a:cxn>
                  <a:cxn ang="0">
                    <a:pos x="0" y="7"/>
                  </a:cxn>
                  <a:cxn ang="0">
                    <a:pos x="0" y="8"/>
                  </a:cxn>
                  <a:cxn ang="0">
                    <a:pos x="0" y="8"/>
                  </a:cxn>
                  <a:cxn ang="0">
                    <a:pos x="0" y="8"/>
                  </a:cxn>
                  <a:cxn ang="0">
                    <a:pos x="0" y="8"/>
                  </a:cxn>
                  <a:cxn ang="0">
                    <a:pos x="0" y="9"/>
                  </a:cxn>
                  <a:cxn ang="0">
                    <a:pos x="0" y="9"/>
                  </a:cxn>
                  <a:cxn ang="0">
                    <a:pos x="0" y="9"/>
                  </a:cxn>
                  <a:cxn ang="0">
                    <a:pos x="0" y="5"/>
                  </a:cxn>
                  <a:cxn ang="0">
                    <a:pos x="0" y="6"/>
                  </a:cxn>
                  <a:cxn ang="0">
                    <a:pos x="0" y="7"/>
                  </a:cxn>
                  <a:cxn ang="0">
                    <a:pos x="0" y="8"/>
                  </a:cxn>
                  <a:cxn ang="0">
                    <a:pos x="0" y="9"/>
                  </a:cxn>
                  <a:cxn ang="0">
                    <a:pos x="0" y="10"/>
                  </a:cxn>
                  <a:cxn ang="0">
                    <a:pos x="0" y="7"/>
                  </a:cxn>
                  <a:cxn ang="0">
                    <a:pos x="0" y="7"/>
                  </a:cxn>
                  <a:cxn ang="0">
                    <a:pos x="0" y="8"/>
                  </a:cxn>
                  <a:cxn ang="0">
                    <a:pos x="0" y="7"/>
                  </a:cxn>
                  <a:cxn ang="0">
                    <a:pos x="1" y="5"/>
                  </a:cxn>
                  <a:cxn ang="0">
                    <a:pos x="1" y="7"/>
                  </a:cxn>
                  <a:cxn ang="0">
                    <a:pos x="1" y="6"/>
                  </a:cxn>
                  <a:cxn ang="0">
                    <a:pos x="1" y="6"/>
                  </a:cxn>
                  <a:cxn ang="0">
                    <a:pos x="1" y="4"/>
                  </a:cxn>
                  <a:cxn ang="0">
                    <a:pos x="1" y="5"/>
                  </a:cxn>
                  <a:cxn ang="0">
                    <a:pos x="1" y="6"/>
                  </a:cxn>
                  <a:cxn ang="0">
                    <a:pos x="1" y="7"/>
                  </a:cxn>
                  <a:cxn ang="0">
                    <a:pos x="1" y="6"/>
                  </a:cxn>
                  <a:cxn ang="0">
                    <a:pos x="1" y="7"/>
                  </a:cxn>
                  <a:cxn ang="0">
                    <a:pos x="1" y="6"/>
                  </a:cxn>
                  <a:cxn ang="0">
                    <a:pos x="1" y="6"/>
                  </a:cxn>
                  <a:cxn ang="0">
                    <a:pos x="1" y="7"/>
                  </a:cxn>
                  <a:cxn ang="0">
                    <a:pos x="1" y="3"/>
                  </a:cxn>
                  <a:cxn ang="0">
                    <a:pos x="1" y="5"/>
                  </a:cxn>
                  <a:cxn ang="0">
                    <a:pos x="1" y="4"/>
                  </a:cxn>
                  <a:cxn ang="0">
                    <a:pos x="1" y="2"/>
                  </a:cxn>
                  <a:cxn ang="0">
                    <a:pos x="1" y="1"/>
                  </a:cxn>
                  <a:cxn ang="0">
                    <a:pos x="1" y="0"/>
                  </a:cxn>
                  <a:cxn ang="0">
                    <a:pos x="1" y="2"/>
                  </a:cxn>
                  <a:cxn ang="0">
                    <a:pos x="1" y="3"/>
                  </a:cxn>
                  <a:cxn ang="0">
                    <a:pos x="1" y="4"/>
                  </a:cxn>
                  <a:cxn ang="0">
                    <a:pos x="1" y="5"/>
                  </a:cxn>
                  <a:cxn ang="0">
                    <a:pos x="1" y="6"/>
                  </a:cxn>
                </a:cxnLst>
                <a:rect l="0" t="0" r="r" b="b"/>
                <a:pathLst>
                  <a:path w="1" h="13">
                    <a:moveTo>
                      <a:pt x="0" y="4"/>
                    </a:moveTo>
                    <a:lnTo>
                      <a:pt x="0" y="5"/>
                    </a:lnTo>
                    <a:lnTo>
                      <a:pt x="0" y="4"/>
                    </a:lnTo>
                    <a:lnTo>
                      <a:pt x="0" y="4"/>
                    </a:lnTo>
                    <a:lnTo>
                      <a:pt x="0" y="4"/>
                    </a:lnTo>
                    <a:lnTo>
                      <a:pt x="0" y="4"/>
                    </a:lnTo>
                    <a:lnTo>
                      <a:pt x="0" y="4"/>
                    </a:lnTo>
                    <a:lnTo>
                      <a:pt x="0" y="5"/>
                    </a:lnTo>
                    <a:lnTo>
                      <a:pt x="0" y="5"/>
                    </a:lnTo>
                    <a:lnTo>
                      <a:pt x="0" y="6"/>
                    </a:lnTo>
                    <a:lnTo>
                      <a:pt x="0" y="5"/>
                    </a:lnTo>
                    <a:lnTo>
                      <a:pt x="0" y="5"/>
                    </a:lnTo>
                    <a:lnTo>
                      <a:pt x="0" y="5"/>
                    </a:lnTo>
                    <a:lnTo>
                      <a:pt x="0" y="4"/>
                    </a:lnTo>
                    <a:lnTo>
                      <a:pt x="0" y="5"/>
                    </a:lnTo>
                    <a:lnTo>
                      <a:pt x="0" y="4"/>
                    </a:lnTo>
                    <a:lnTo>
                      <a:pt x="0" y="4"/>
                    </a:lnTo>
                    <a:lnTo>
                      <a:pt x="0" y="4"/>
                    </a:lnTo>
                    <a:lnTo>
                      <a:pt x="0" y="4"/>
                    </a:lnTo>
                    <a:lnTo>
                      <a:pt x="0" y="4"/>
                    </a:lnTo>
                    <a:lnTo>
                      <a:pt x="0" y="4"/>
                    </a:lnTo>
                    <a:lnTo>
                      <a:pt x="0" y="5"/>
                    </a:lnTo>
                    <a:lnTo>
                      <a:pt x="0" y="6"/>
                    </a:lnTo>
                    <a:lnTo>
                      <a:pt x="0" y="5"/>
                    </a:lnTo>
                    <a:lnTo>
                      <a:pt x="0" y="5"/>
                    </a:lnTo>
                    <a:lnTo>
                      <a:pt x="0" y="5"/>
                    </a:lnTo>
                    <a:lnTo>
                      <a:pt x="0" y="6"/>
                    </a:lnTo>
                    <a:lnTo>
                      <a:pt x="0" y="6"/>
                    </a:lnTo>
                    <a:lnTo>
                      <a:pt x="0" y="7"/>
                    </a:lnTo>
                    <a:lnTo>
                      <a:pt x="0" y="7"/>
                    </a:lnTo>
                    <a:lnTo>
                      <a:pt x="0" y="7"/>
                    </a:lnTo>
                    <a:lnTo>
                      <a:pt x="0" y="8"/>
                    </a:lnTo>
                    <a:lnTo>
                      <a:pt x="0" y="8"/>
                    </a:lnTo>
                    <a:lnTo>
                      <a:pt x="0" y="7"/>
                    </a:lnTo>
                    <a:lnTo>
                      <a:pt x="0" y="7"/>
                    </a:lnTo>
                    <a:lnTo>
                      <a:pt x="0" y="7"/>
                    </a:lnTo>
                    <a:lnTo>
                      <a:pt x="0" y="7"/>
                    </a:lnTo>
                    <a:lnTo>
                      <a:pt x="0" y="7"/>
                    </a:lnTo>
                    <a:lnTo>
                      <a:pt x="0" y="7"/>
                    </a:lnTo>
                    <a:lnTo>
                      <a:pt x="0" y="7"/>
                    </a:lnTo>
                    <a:lnTo>
                      <a:pt x="0" y="6"/>
                    </a:lnTo>
                    <a:lnTo>
                      <a:pt x="0" y="6"/>
                    </a:lnTo>
                    <a:lnTo>
                      <a:pt x="0" y="7"/>
                    </a:lnTo>
                    <a:lnTo>
                      <a:pt x="0" y="6"/>
                    </a:lnTo>
                    <a:lnTo>
                      <a:pt x="0" y="7"/>
                    </a:lnTo>
                    <a:lnTo>
                      <a:pt x="0" y="7"/>
                    </a:lnTo>
                    <a:lnTo>
                      <a:pt x="0" y="7"/>
                    </a:lnTo>
                    <a:lnTo>
                      <a:pt x="0" y="7"/>
                    </a:lnTo>
                    <a:lnTo>
                      <a:pt x="0" y="8"/>
                    </a:lnTo>
                    <a:lnTo>
                      <a:pt x="0" y="7"/>
                    </a:lnTo>
                    <a:lnTo>
                      <a:pt x="0" y="7"/>
                    </a:lnTo>
                    <a:lnTo>
                      <a:pt x="0" y="7"/>
                    </a:lnTo>
                    <a:lnTo>
                      <a:pt x="0" y="7"/>
                    </a:lnTo>
                    <a:lnTo>
                      <a:pt x="0" y="7"/>
                    </a:lnTo>
                    <a:lnTo>
                      <a:pt x="0" y="7"/>
                    </a:lnTo>
                    <a:lnTo>
                      <a:pt x="0" y="6"/>
                    </a:lnTo>
                    <a:lnTo>
                      <a:pt x="0" y="7"/>
                    </a:lnTo>
                    <a:lnTo>
                      <a:pt x="0" y="6"/>
                    </a:lnTo>
                    <a:lnTo>
                      <a:pt x="0" y="7"/>
                    </a:lnTo>
                    <a:lnTo>
                      <a:pt x="0" y="7"/>
                    </a:lnTo>
                    <a:lnTo>
                      <a:pt x="0" y="7"/>
                    </a:lnTo>
                    <a:lnTo>
                      <a:pt x="0" y="6"/>
                    </a:lnTo>
                    <a:lnTo>
                      <a:pt x="0" y="7"/>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6"/>
                    </a:lnTo>
                    <a:lnTo>
                      <a:pt x="0" y="6"/>
                    </a:lnTo>
                    <a:lnTo>
                      <a:pt x="0" y="6"/>
                    </a:lnTo>
                    <a:lnTo>
                      <a:pt x="0" y="4"/>
                    </a:lnTo>
                    <a:lnTo>
                      <a:pt x="0" y="4"/>
                    </a:lnTo>
                    <a:lnTo>
                      <a:pt x="0" y="3"/>
                    </a:lnTo>
                    <a:lnTo>
                      <a:pt x="0" y="4"/>
                    </a:lnTo>
                    <a:lnTo>
                      <a:pt x="0" y="4"/>
                    </a:lnTo>
                    <a:lnTo>
                      <a:pt x="0" y="3"/>
                    </a:lnTo>
                    <a:lnTo>
                      <a:pt x="0" y="3"/>
                    </a:lnTo>
                    <a:lnTo>
                      <a:pt x="0" y="3"/>
                    </a:lnTo>
                    <a:lnTo>
                      <a:pt x="0" y="3"/>
                    </a:lnTo>
                    <a:lnTo>
                      <a:pt x="0" y="3"/>
                    </a:lnTo>
                    <a:lnTo>
                      <a:pt x="0" y="2"/>
                    </a:lnTo>
                    <a:lnTo>
                      <a:pt x="0" y="3"/>
                    </a:lnTo>
                    <a:lnTo>
                      <a:pt x="0" y="2"/>
                    </a:lnTo>
                    <a:lnTo>
                      <a:pt x="0" y="1"/>
                    </a:lnTo>
                    <a:lnTo>
                      <a:pt x="0" y="1"/>
                    </a:lnTo>
                    <a:lnTo>
                      <a:pt x="0" y="1"/>
                    </a:lnTo>
                    <a:lnTo>
                      <a:pt x="0" y="0"/>
                    </a:lnTo>
                    <a:lnTo>
                      <a:pt x="0" y="0"/>
                    </a:lnTo>
                    <a:lnTo>
                      <a:pt x="0" y="1"/>
                    </a:lnTo>
                    <a:lnTo>
                      <a:pt x="0" y="0"/>
                    </a:lnTo>
                    <a:lnTo>
                      <a:pt x="0" y="1"/>
                    </a:lnTo>
                    <a:lnTo>
                      <a:pt x="0" y="0"/>
                    </a:lnTo>
                    <a:lnTo>
                      <a:pt x="0" y="0"/>
                    </a:lnTo>
                    <a:lnTo>
                      <a:pt x="0" y="0"/>
                    </a:lnTo>
                    <a:lnTo>
                      <a:pt x="0" y="0"/>
                    </a:lnTo>
                    <a:lnTo>
                      <a:pt x="0" y="0"/>
                    </a:lnTo>
                    <a:lnTo>
                      <a:pt x="0" y="1"/>
                    </a:lnTo>
                    <a:lnTo>
                      <a:pt x="0" y="1"/>
                    </a:lnTo>
                    <a:lnTo>
                      <a:pt x="0" y="2"/>
                    </a:lnTo>
                    <a:lnTo>
                      <a:pt x="0" y="2"/>
                    </a:lnTo>
                    <a:lnTo>
                      <a:pt x="0" y="2"/>
                    </a:lnTo>
                    <a:lnTo>
                      <a:pt x="0" y="2"/>
                    </a:lnTo>
                    <a:lnTo>
                      <a:pt x="0" y="2"/>
                    </a:lnTo>
                    <a:lnTo>
                      <a:pt x="0" y="1"/>
                    </a:lnTo>
                    <a:lnTo>
                      <a:pt x="0" y="0"/>
                    </a:lnTo>
                    <a:lnTo>
                      <a:pt x="0" y="1"/>
                    </a:lnTo>
                    <a:lnTo>
                      <a:pt x="0" y="1"/>
                    </a:lnTo>
                    <a:lnTo>
                      <a:pt x="0" y="1"/>
                    </a:lnTo>
                    <a:lnTo>
                      <a:pt x="0" y="1"/>
                    </a:lnTo>
                    <a:lnTo>
                      <a:pt x="0" y="2"/>
                    </a:lnTo>
                    <a:lnTo>
                      <a:pt x="0" y="2"/>
                    </a:lnTo>
                    <a:lnTo>
                      <a:pt x="0" y="1"/>
                    </a:lnTo>
                    <a:lnTo>
                      <a:pt x="0" y="2"/>
                    </a:lnTo>
                    <a:lnTo>
                      <a:pt x="0" y="1"/>
                    </a:lnTo>
                    <a:lnTo>
                      <a:pt x="0" y="1"/>
                    </a:lnTo>
                    <a:lnTo>
                      <a:pt x="0" y="2"/>
                    </a:lnTo>
                    <a:lnTo>
                      <a:pt x="0" y="2"/>
                    </a:lnTo>
                    <a:lnTo>
                      <a:pt x="0" y="2"/>
                    </a:lnTo>
                    <a:lnTo>
                      <a:pt x="0" y="3"/>
                    </a:lnTo>
                    <a:lnTo>
                      <a:pt x="0" y="3"/>
                    </a:lnTo>
                    <a:lnTo>
                      <a:pt x="0" y="3"/>
                    </a:lnTo>
                    <a:lnTo>
                      <a:pt x="0" y="4"/>
                    </a:lnTo>
                    <a:lnTo>
                      <a:pt x="0" y="4"/>
                    </a:lnTo>
                    <a:lnTo>
                      <a:pt x="0" y="4"/>
                    </a:lnTo>
                    <a:lnTo>
                      <a:pt x="0" y="3"/>
                    </a:lnTo>
                    <a:lnTo>
                      <a:pt x="0" y="4"/>
                    </a:lnTo>
                    <a:lnTo>
                      <a:pt x="0" y="4"/>
                    </a:lnTo>
                    <a:lnTo>
                      <a:pt x="0" y="3"/>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3"/>
                    </a:lnTo>
                    <a:lnTo>
                      <a:pt x="0" y="4"/>
                    </a:lnTo>
                    <a:lnTo>
                      <a:pt x="0" y="4"/>
                    </a:lnTo>
                    <a:lnTo>
                      <a:pt x="0" y="4"/>
                    </a:lnTo>
                    <a:lnTo>
                      <a:pt x="0" y="4"/>
                    </a:lnTo>
                    <a:lnTo>
                      <a:pt x="0" y="4"/>
                    </a:lnTo>
                    <a:lnTo>
                      <a:pt x="0" y="5"/>
                    </a:lnTo>
                    <a:lnTo>
                      <a:pt x="0" y="4"/>
                    </a:lnTo>
                    <a:lnTo>
                      <a:pt x="0" y="4"/>
                    </a:lnTo>
                    <a:lnTo>
                      <a:pt x="0" y="5"/>
                    </a:lnTo>
                    <a:lnTo>
                      <a:pt x="0" y="6"/>
                    </a:lnTo>
                    <a:lnTo>
                      <a:pt x="0" y="6"/>
                    </a:lnTo>
                    <a:lnTo>
                      <a:pt x="0" y="6"/>
                    </a:lnTo>
                    <a:lnTo>
                      <a:pt x="0" y="7"/>
                    </a:lnTo>
                    <a:lnTo>
                      <a:pt x="0" y="7"/>
                    </a:lnTo>
                    <a:lnTo>
                      <a:pt x="0" y="8"/>
                    </a:lnTo>
                    <a:lnTo>
                      <a:pt x="0" y="8"/>
                    </a:lnTo>
                    <a:lnTo>
                      <a:pt x="0" y="7"/>
                    </a:lnTo>
                    <a:lnTo>
                      <a:pt x="0" y="7"/>
                    </a:lnTo>
                    <a:lnTo>
                      <a:pt x="0" y="8"/>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0"/>
                    </a:lnTo>
                    <a:lnTo>
                      <a:pt x="0" y="11"/>
                    </a:lnTo>
                    <a:lnTo>
                      <a:pt x="0" y="11"/>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2"/>
                    </a:lnTo>
                    <a:lnTo>
                      <a:pt x="0" y="11"/>
                    </a:lnTo>
                    <a:lnTo>
                      <a:pt x="0" y="12"/>
                    </a:lnTo>
                    <a:lnTo>
                      <a:pt x="0" y="10"/>
                    </a:lnTo>
                    <a:lnTo>
                      <a:pt x="0" y="11"/>
                    </a:lnTo>
                    <a:lnTo>
                      <a:pt x="0" y="11"/>
                    </a:lnTo>
                    <a:lnTo>
                      <a:pt x="0" y="11"/>
                    </a:lnTo>
                    <a:lnTo>
                      <a:pt x="0" y="12"/>
                    </a:lnTo>
                    <a:lnTo>
                      <a:pt x="0" y="12"/>
                    </a:lnTo>
                    <a:lnTo>
                      <a:pt x="0" y="12"/>
                    </a:lnTo>
                    <a:lnTo>
                      <a:pt x="0" y="12"/>
                    </a:lnTo>
                    <a:lnTo>
                      <a:pt x="0" y="12"/>
                    </a:lnTo>
                    <a:lnTo>
                      <a:pt x="0" y="13"/>
                    </a:lnTo>
                    <a:lnTo>
                      <a:pt x="0" y="12"/>
                    </a:lnTo>
                    <a:lnTo>
                      <a:pt x="0" y="11"/>
                    </a:lnTo>
                    <a:lnTo>
                      <a:pt x="0" y="11"/>
                    </a:lnTo>
                    <a:lnTo>
                      <a:pt x="0" y="10"/>
                    </a:lnTo>
                    <a:lnTo>
                      <a:pt x="0" y="10"/>
                    </a:lnTo>
                    <a:lnTo>
                      <a:pt x="0" y="10"/>
                    </a:lnTo>
                    <a:lnTo>
                      <a:pt x="0" y="9"/>
                    </a:lnTo>
                    <a:lnTo>
                      <a:pt x="0" y="8"/>
                    </a:lnTo>
                    <a:lnTo>
                      <a:pt x="0" y="8"/>
                    </a:lnTo>
                    <a:lnTo>
                      <a:pt x="0" y="8"/>
                    </a:lnTo>
                    <a:lnTo>
                      <a:pt x="0" y="7"/>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7"/>
                    </a:lnTo>
                    <a:lnTo>
                      <a:pt x="0" y="7"/>
                    </a:lnTo>
                    <a:lnTo>
                      <a:pt x="0" y="7"/>
                    </a:lnTo>
                    <a:lnTo>
                      <a:pt x="0" y="7"/>
                    </a:lnTo>
                    <a:lnTo>
                      <a:pt x="0" y="7"/>
                    </a:lnTo>
                    <a:lnTo>
                      <a:pt x="0" y="7"/>
                    </a:lnTo>
                    <a:lnTo>
                      <a:pt x="0" y="7"/>
                    </a:lnTo>
                    <a:lnTo>
                      <a:pt x="0" y="6"/>
                    </a:lnTo>
                    <a:lnTo>
                      <a:pt x="0" y="7"/>
                    </a:lnTo>
                    <a:lnTo>
                      <a:pt x="0" y="7"/>
                    </a:lnTo>
                    <a:lnTo>
                      <a:pt x="0" y="6"/>
                    </a:lnTo>
                    <a:lnTo>
                      <a:pt x="0" y="7"/>
                    </a:lnTo>
                    <a:lnTo>
                      <a:pt x="0" y="8"/>
                    </a:lnTo>
                    <a:lnTo>
                      <a:pt x="0" y="7"/>
                    </a:lnTo>
                    <a:lnTo>
                      <a:pt x="0" y="8"/>
                    </a:lnTo>
                    <a:lnTo>
                      <a:pt x="0" y="8"/>
                    </a:lnTo>
                    <a:lnTo>
                      <a:pt x="0" y="8"/>
                    </a:lnTo>
                    <a:lnTo>
                      <a:pt x="0" y="7"/>
                    </a:lnTo>
                    <a:lnTo>
                      <a:pt x="0" y="7"/>
                    </a:lnTo>
                    <a:lnTo>
                      <a:pt x="0" y="7"/>
                    </a:lnTo>
                    <a:lnTo>
                      <a:pt x="0" y="7"/>
                    </a:lnTo>
                    <a:lnTo>
                      <a:pt x="0" y="8"/>
                    </a:lnTo>
                    <a:lnTo>
                      <a:pt x="0" y="8"/>
                    </a:lnTo>
                    <a:lnTo>
                      <a:pt x="0" y="8"/>
                    </a:lnTo>
                    <a:lnTo>
                      <a:pt x="0" y="8"/>
                    </a:lnTo>
                    <a:lnTo>
                      <a:pt x="0" y="8"/>
                    </a:lnTo>
                    <a:lnTo>
                      <a:pt x="0" y="8"/>
                    </a:lnTo>
                    <a:lnTo>
                      <a:pt x="0" y="7"/>
                    </a:lnTo>
                    <a:lnTo>
                      <a:pt x="0" y="8"/>
                    </a:lnTo>
                    <a:lnTo>
                      <a:pt x="0" y="8"/>
                    </a:lnTo>
                    <a:lnTo>
                      <a:pt x="0" y="9"/>
                    </a:lnTo>
                    <a:lnTo>
                      <a:pt x="0" y="8"/>
                    </a:lnTo>
                    <a:lnTo>
                      <a:pt x="0" y="8"/>
                    </a:lnTo>
                    <a:lnTo>
                      <a:pt x="0" y="8"/>
                    </a:lnTo>
                    <a:lnTo>
                      <a:pt x="0" y="8"/>
                    </a:lnTo>
                    <a:lnTo>
                      <a:pt x="0" y="9"/>
                    </a:lnTo>
                    <a:lnTo>
                      <a:pt x="0" y="8"/>
                    </a:lnTo>
                    <a:lnTo>
                      <a:pt x="0" y="8"/>
                    </a:lnTo>
                    <a:lnTo>
                      <a:pt x="0" y="7"/>
                    </a:lnTo>
                    <a:lnTo>
                      <a:pt x="0" y="8"/>
                    </a:lnTo>
                    <a:lnTo>
                      <a:pt x="0" y="7"/>
                    </a:lnTo>
                    <a:lnTo>
                      <a:pt x="0" y="8"/>
                    </a:lnTo>
                    <a:lnTo>
                      <a:pt x="0" y="8"/>
                    </a:lnTo>
                    <a:lnTo>
                      <a:pt x="0" y="8"/>
                    </a:lnTo>
                    <a:lnTo>
                      <a:pt x="0" y="8"/>
                    </a:lnTo>
                    <a:lnTo>
                      <a:pt x="0" y="7"/>
                    </a:lnTo>
                    <a:lnTo>
                      <a:pt x="0" y="8"/>
                    </a:lnTo>
                    <a:lnTo>
                      <a:pt x="0" y="8"/>
                    </a:lnTo>
                    <a:lnTo>
                      <a:pt x="0" y="7"/>
                    </a:lnTo>
                    <a:lnTo>
                      <a:pt x="0" y="8"/>
                    </a:lnTo>
                    <a:lnTo>
                      <a:pt x="0" y="8"/>
                    </a:lnTo>
                    <a:lnTo>
                      <a:pt x="0" y="8"/>
                    </a:lnTo>
                    <a:lnTo>
                      <a:pt x="0" y="8"/>
                    </a:lnTo>
                    <a:lnTo>
                      <a:pt x="0" y="9"/>
                    </a:lnTo>
                    <a:lnTo>
                      <a:pt x="0" y="10"/>
                    </a:lnTo>
                    <a:lnTo>
                      <a:pt x="0" y="9"/>
                    </a:lnTo>
                    <a:lnTo>
                      <a:pt x="0" y="10"/>
                    </a:lnTo>
                    <a:lnTo>
                      <a:pt x="0" y="10"/>
                    </a:lnTo>
                    <a:lnTo>
                      <a:pt x="0" y="9"/>
                    </a:lnTo>
                    <a:lnTo>
                      <a:pt x="0" y="9"/>
                    </a:lnTo>
                    <a:lnTo>
                      <a:pt x="0" y="9"/>
                    </a:lnTo>
                    <a:lnTo>
                      <a:pt x="0" y="9"/>
                    </a:lnTo>
                    <a:lnTo>
                      <a:pt x="0" y="9"/>
                    </a:lnTo>
                    <a:lnTo>
                      <a:pt x="0" y="8"/>
                    </a:lnTo>
                    <a:lnTo>
                      <a:pt x="0" y="8"/>
                    </a:lnTo>
                    <a:lnTo>
                      <a:pt x="0" y="8"/>
                    </a:lnTo>
                    <a:lnTo>
                      <a:pt x="0" y="7"/>
                    </a:lnTo>
                    <a:lnTo>
                      <a:pt x="0" y="8"/>
                    </a:lnTo>
                    <a:lnTo>
                      <a:pt x="0" y="9"/>
                    </a:lnTo>
                    <a:lnTo>
                      <a:pt x="0" y="9"/>
                    </a:lnTo>
                    <a:lnTo>
                      <a:pt x="0" y="8"/>
                    </a:lnTo>
                    <a:lnTo>
                      <a:pt x="0" y="9"/>
                    </a:lnTo>
                    <a:lnTo>
                      <a:pt x="0" y="9"/>
                    </a:lnTo>
                    <a:lnTo>
                      <a:pt x="0" y="9"/>
                    </a:lnTo>
                    <a:lnTo>
                      <a:pt x="0" y="8"/>
                    </a:lnTo>
                    <a:lnTo>
                      <a:pt x="0" y="9"/>
                    </a:lnTo>
                    <a:lnTo>
                      <a:pt x="0" y="9"/>
                    </a:lnTo>
                    <a:lnTo>
                      <a:pt x="0" y="9"/>
                    </a:lnTo>
                    <a:lnTo>
                      <a:pt x="0" y="10"/>
                    </a:lnTo>
                    <a:lnTo>
                      <a:pt x="0" y="10"/>
                    </a:lnTo>
                    <a:lnTo>
                      <a:pt x="0" y="9"/>
                    </a:lnTo>
                    <a:lnTo>
                      <a:pt x="0" y="8"/>
                    </a:lnTo>
                    <a:lnTo>
                      <a:pt x="0" y="8"/>
                    </a:lnTo>
                    <a:lnTo>
                      <a:pt x="0" y="8"/>
                    </a:lnTo>
                    <a:lnTo>
                      <a:pt x="0" y="7"/>
                    </a:lnTo>
                    <a:lnTo>
                      <a:pt x="0" y="6"/>
                    </a:lnTo>
                    <a:lnTo>
                      <a:pt x="0" y="7"/>
                    </a:lnTo>
                    <a:lnTo>
                      <a:pt x="0" y="6"/>
                    </a:lnTo>
                    <a:lnTo>
                      <a:pt x="0" y="6"/>
                    </a:lnTo>
                    <a:lnTo>
                      <a:pt x="0" y="6"/>
                    </a:lnTo>
                    <a:lnTo>
                      <a:pt x="0" y="5"/>
                    </a:lnTo>
                    <a:lnTo>
                      <a:pt x="0" y="5"/>
                    </a:lnTo>
                    <a:lnTo>
                      <a:pt x="0" y="4"/>
                    </a:lnTo>
                    <a:lnTo>
                      <a:pt x="0" y="5"/>
                    </a:lnTo>
                    <a:lnTo>
                      <a:pt x="0" y="5"/>
                    </a:lnTo>
                    <a:lnTo>
                      <a:pt x="0" y="4"/>
                    </a:lnTo>
                    <a:lnTo>
                      <a:pt x="0" y="5"/>
                    </a:lnTo>
                    <a:lnTo>
                      <a:pt x="0" y="4"/>
                    </a:lnTo>
                    <a:lnTo>
                      <a:pt x="0" y="4"/>
                    </a:lnTo>
                    <a:lnTo>
                      <a:pt x="0" y="5"/>
                    </a:lnTo>
                    <a:lnTo>
                      <a:pt x="0" y="5"/>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9"/>
                    </a:lnTo>
                    <a:lnTo>
                      <a:pt x="0" y="9"/>
                    </a:lnTo>
                    <a:lnTo>
                      <a:pt x="0" y="8"/>
                    </a:lnTo>
                    <a:lnTo>
                      <a:pt x="0" y="9"/>
                    </a:lnTo>
                    <a:lnTo>
                      <a:pt x="0" y="9"/>
                    </a:lnTo>
                    <a:lnTo>
                      <a:pt x="0" y="9"/>
                    </a:lnTo>
                    <a:lnTo>
                      <a:pt x="0" y="9"/>
                    </a:lnTo>
                    <a:lnTo>
                      <a:pt x="0" y="9"/>
                    </a:lnTo>
                    <a:lnTo>
                      <a:pt x="0" y="9"/>
                    </a:lnTo>
                    <a:lnTo>
                      <a:pt x="0" y="8"/>
                    </a:lnTo>
                    <a:lnTo>
                      <a:pt x="0" y="8"/>
                    </a:lnTo>
                    <a:lnTo>
                      <a:pt x="0" y="8"/>
                    </a:lnTo>
                    <a:lnTo>
                      <a:pt x="0" y="8"/>
                    </a:lnTo>
                    <a:lnTo>
                      <a:pt x="0" y="9"/>
                    </a:lnTo>
                    <a:lnTo>
                      <a:pt x="0" y="8"/>
                    </a:lnTo>
                    <a:lnTo>
                      <a:pt x="0" y="8"/>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8"/>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9"/>
                    </a:lnTo>
                    <a:lnTo>
                      <a:pt x="0" y="9"/>
                    </a:lnTo>
                    <a:lnTo>
                      <a:pt x="0" y="9"/>
                    </a:lnTo>
                    <a:lnTo>
                      <a:pt x="0" y="8"/>
                    </a:lnTo>
                    <a:lnTo>
                      <a:pt x="0" y="9"/>
                    </a:lnTo>
                    <a:lnTo>
                      <a:pt x="0" y="8"/>
                    </a:lnTo>
                    <a:lnTo>
                      <a:pt x="0" y="8"/>
                    </a:lnTo>
                    <a:lnTo>
                      <a:pt x="0" y="8"/>
                    </a:lnTo>
                    <a:lnTo>
                      <a:pt x="0" y="7"/>
                    </a:lnTo>
                    <a:lnTo>
                      <a:pt x="0" y="8"/>
                    </a:lnTo>
                    <a:lnTo>
                      <a:pt x="0" y="7"/>
                    </a:lnTo>
                    <a:lnTo>
                      <a:pt x="0" y="8"/>
                    </a:lnTo>
                    <a:lnTo>
                      <a:pt x="0" y="7"/>
                    </a:lnTo>
                    <a:lnTo>
                      <a:pt x="0" y="8"/>
                    </a:lnTo>
                    <a:lnTo>
                      <a:pt x="0" y="7"/>
                    </a:lnTo>
                    <a:lnTo>
                      <a:pt x="0" y="7"/>
                    </a:lnTo>
                    <a:lnTo>
                      <a:pt x="0" y="7"/>
                    </a:lnTo>
                    <a:lnTo>
                      <a:pt x="0" y="7"/>
                    </a:lnTo>
                    <a:lnTo>
                      <a:pt x="0" y="7"/>
                    </a:lnTo>
                    <a:lnTo>
                      <a:pt x="0" y="6"/>
                    </a:lnTo>
                    <a:lnTo>
                      <a:pt x="0" y="7"/>
                    </a:lnTo>
                    <a:lnTo>
                      <a:pt x="0" y="7"/>
                    </a:lnTo>
                    <a:lnTo>
                      <a:pt x="0" y="6"/>
                    </a:lnTo>
                    <a:lnTo>
                      <a:pt x="0" y="6"/>
                    </a:lnTo>
                    <a:lnTo>
                      <a:pt x="0" y="6"/>
                    </a:lnTo>
                    <a:lnTo>
                      <a:pt x="0" y="6"/>
                    </a:lnTo>
                    <a:lnTo>
                      <a:pt x="1" y="6"/>
                    </a:lnTo>
                    <a:lnTo>
                      <a:pt x="1" y="5"/>
                    </a:lnTo>
                    <a:lnTo>
                      <a:pt x="1" y="6"/>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6"/>
                    </a:lnTo>
                    <a:lnTo>
                      <a:pt x="1" y="6"/>
                    </a:lnTo>
                    <a:lnTo>
                      <a:pt x="1" y="6"/>
                    </a:lnTo>
                    <a:lnTo>
                      <a:pt x="1" y="6"/>
                    </a:lnTo>
                    <a:lnTo>
                      <a:pt x="1" y="5"/>
                    </a:lnTo>
                    <a:lnTo>
                      <a:pt x="1" y="6"/>
                    </a:lnTo>
                    <a:lnTo>
                      <a:pt x="1" y="5"/>
                    </a:lnTo>
                    <a:lnTo>
                      <a:pt x="1" y="6"/>
                    </a:lnTo>
                    <a:lnTo>
                      <a:pt x="1" y="6"/>
                    </a:lnTo>
                    <a:lnTo>
                      <a:pt x="1" y="6"/>
                    </a:lnTo>
                    <a:lnTo>
                      <a:pt x="1" y="7"/>
                    </a:lnTo>
                    <a:lnTo>
                      <a:pt x="1" y="6"/>
                    </a:lnTo>
                    <a:lnTo>
                      <a:pt x="1" y="6"/>
                    </a:lnTo>
                    <a:lnTo>
                      <a:pt x="1" y="6"/>
                    </a:lnTo>
                    <a:lnTo>
                      <a:pt x="1" y="7"/>
                    </a:lnTo>
                    <a:lnTo>
                      <a:pt x="1" y="6"/>
                    </a:lnTo>
                    <a:lnTo>
                      <a:pt x="1" y="6"/>
                    </a:lnTo>
                    <a:lnTo>
                      <a:pt x="1" y="6"/>
                    </a:lnTo>
                    <a:lnTo>
                      <a:pt x="1" y="6"/>
                    </a:lnTo>
                    <a:lnTo>
                      <a:pt x="1" y="7"/>
                    </a:lnTo>
                    <a:lnTo>
                      <a:pt x="1" y="7"/>
                    </a:lnTo>
                    <a:lnTo>
                      <a:pt x="1" y="7"/>
                    </a:lnTo>
                    <a:lnTo>
                      <a:pt x="1" y="6"/>
                    </a:lnTo>
                    <a:lnTo>
                      <a:pt x="1" y="7"/>
                    </a:lnTo>
                    <a:lnTo>
                      <a:pt x="1" y="6"/>
                    </a:lnTo>
                    <a:lnTo>
                      <a:pt x="1" y="6"/>
                    </a:lnTo>
                    <a:lnTo>
                      <a:pt x="1" y="6"/>
                    </a:lnTo>
                    <a:lnTo>
                      <a:pt x="1" y="5"/>
                    </a:lnTo>
                    <a:lnTo>
                      <a:pt x="1" y="5"/>
                    </a:lnTo>
                    <a:lnTo>
                      <a:pt x="1" y="4"/>
                    </a:lnTo>
                    <a:lnTo>
                      <a:pt x="1" y="4"/>
                    </a:lnTo>
                    <a:lnTo>
                      <a:pt x="1" y="4"/>
                    </a:lnTo>
                    <a:lnTo>
                      <a:pt x="1" y="4"/>
                    </a:lnTo>
                    <a:lnTo>
                      <a:pt x="1" y="4"/>
                    </a:lnTo>
                    <a:lnTo>
                      <a:pt x="1" y="3"/>
                    </a:lnTo>
                    <a:lnTo>
                      <a:pt x="1" y="4"/>
                    </a:lnTo>
                    <a:lnTo>
                      <a:pt x="1" y="3"/>
                    </a:lnTo>
                    <a:lnTo>
                      <a:pt x="1" y="3"/>
                    </a:lnTo>
                    <a:lnTo>
                      <a:pt x="1" y="4"/>
                    </a:lnTo>
                    <a:lnTo>
                      <a:pt x="1" y="4"/>
                    </a:lnTo>
                    <a:lnTo>
                      <a:pt x="1" y="5"/>
                    </a:lnTo>
                    <a:lnTo>
                      <a:pt x="1" y="4"/>
                    </a:lnTo>
                    <a:lnTo>
                      <a:pt x="1" y="5"/>
                    </a:lnTo>
                    <a:lnTo>
                      <a:pt x="1" y="6"/>
                    </a:lnTo>
                    <a:lnTo>
                      <a:pt x="1" y="6"/>
                    </a:lnTo>
                    <a:lnTo>
                      <a:pt x="1" y="4"/>
                    </a:lnTo>
                    <a:lnTo>
                      <a:pt x="1" y="5"/>
                    </a:lnTo>
                    <a:lnTo>
                      <a:pt x="1" y="5"/>
                    </a:lnTo>
                    <a:lnTo>
                      <a:pt x="1" y="5"/>
                    </a:lnTo>
                    <a:lnTo>
                      <a:pt x="1" y="5"/>
                    </a:lnTo>
                    <a:lnTo>
                      <a:pt x="1" y="6"/>
                    </a:lnTo>
                    <a:lnTo>
                      <a:pt x="1" y="6"/>
                    </a:lnTo>
                    <a:lnTo>
                      <a:pt x="1" y="6"/>
                    </a:lnTo>
                    <a:lnTo>
                      <a:pt x="1" y="6"/>
                    </a:lnTo>
                    <a:lnTo>
                      <a:pt x="1" y="6"/>
                    </a:lnTo>
                    <a:lnTo>
                      <a:pt x="1" y="6"/>
                    </a:lnTo>
                    <a:lnTo>
                      <a:pt x="1" y="6"/>
                    </a:lnTo>
                    <a:lnTo>
                      <a:pt x="1" y="7"/>
                    </a:lnTo>
                    <a:lnTo>
                      <a:pt x="1" y="6"/>
                    </a:lnTo>
                    <a:lnTo>
                      <a:pt x="1" y="7"/>
                    </a:lnTo>
                    <a:lnTo>
                      <a:pt x="1" y="7"/>
                    </a:lnTo>
                    <a:lnTo>
                      <a:pt x="1" y="6"/>
                    </a:lnTo>
                    <a:lnTo>
                      <a:pt x="1" y="7"/>
                    </a:lnTo>
                    <a:lnTo>
                      <a:pt x="1" y="6"/>
                    </a:lnTo>
                    <a:lnTo>
                      <a:pt x="1" y="7"/>
                    </a:lnTo>
                    <a:lnTo>
                      <a:pt x="1" y="7"/>
                    </a:lnTo>
                    <a:lnTo>
                      <a:pt x="1" y="6"/>
                    </a:lnTo>
                    <a:lnTo>
                      <a:pt x="1" y="7"/>
                    </a:lnTo>
                    <a:lnTo>
                      <a:pt x="1" y="6"/>
                    </a:lnTo>
                    <a:lnTo>
                      <a:pt x="1" y="7"/>
                    </a:lnTo>
                    <a:lnTo>
                      <a:pt x="1" y="6"/>
                    </a:lnTo>
                    <a:lnTo>
                      <a:pt x="1" y="6"/>
                    </a:lnTo>
                    <a:lnTo>
                      <a:pt x="1" y="6"/>
                    </a:lnTo>
                    <a:lnTo>
                      <a:pt x="1" y="6"/>
                    </a:lnTo>
                    <a:lnTo>
                      <a:pt x="1" y="7"/>
                    </a:lnTo>
                    <a:lnTo>
                      <a:pt x="1" y="7"/>
                    </a:lnTo>
                    <a:lnTo>
                      <a:pt x="1" y="7"/>
                    </a:lnTo>
                    <a:lnTo>
                      <a:pt x="1" y="7"/>
                    </a:lnTo>
                    <a:lnTo>
                      <a:pt x="1" y="7"/>
                    </a:lnTo>
                    <a:lnTo>
                      <a:pt x="1" y="7"/>
                    </a:lnTo>
                    <a:lnTo>
                      <a:pt x="1" y="8"/>
                    </a:lnTo>
                    <a:lnTo>
                      <a:pt x="1" y="7"/>
                    </a:lnTo>
                    <a:lnTo>
                      <a:pt x="1" y="8"/>
                    </a:lnTo>
                    <a:lnTo>
                      <a:pt x="1" y="8"/>
                    </a:lnTo>
                    <a:lnTo>
                      <a:pt x="1" y="7"/>
                    </a:lnTo>
                    <a:lnTo>
                      <a:pt x="1" y="8"/>
                    </a:lnTo>
                    <a:lnTo>
                      <a:pt x="1" y="9"/>
                    </a:lnTo>
                    <a:lnTo>
                      <a:pt x="1" y="8"/>
                    </a:lnTo>
                    <a:lnTo>
                      <a:pt x="1" y="8"/>
                    </a:lnTo>
                    <a:lnTo>
                      <a:pt x="1" y="7"/>
                    </a:lnTo>
                    <a:lnTo>
                      <a:pt x="1" y="7"/>
                    </a:lnTo>
                    <a:lnTo>
                      <a:pt x="1" y="6"/>
                    </a:lnTo>
                    <a:lnTo>
                      <a:pt x="1" y="6"/>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7"/>
                    </a:lnTo>
                    <a:lnTo>
                      <a:pt x="1" y="6"/>
                    </a:lnTo>
                    <a:lnTo>
                      <a:pt x="1" y="6"/>
                    </a:lnTo>
                    <a:lnTo>
                      <a:pt x="1" y="6"/>
                    </a:lnTo>
                    <a:lnTo>
                      <a:pt x="1" y="7"/>
                    </a:lnTo>
                    <a:lnTo>
                      <a:pt x="1" y="7"/>
                    </a:lnTo>
                    <a:lnTo>
                      <a:pt x="1" y="7"/>
                    </a:lnTo>
                    <a:lnTo>
                      <a:pt x="1" y="8"/>
                    </a:lnTo>
                    <a:lnTo>
                      <a:pt x="1" y="8"/>
                    </a:lnTo>
                    <a:lnTo>
                      <a:pt x="1" y="8"/>
                    </a:lnTo>
                    <a:lnTo>
                      <a:pt x="1" y="7"/>
                    </a:lnTo>
                    <a:lnTo>
                      <a:pt x="1" y="8"/>
                    </a:lnTo>
                    <a:lnTo>
                      <a:pt x="1" y="7"/>
                    </a:lnTo>
                    <a:lnTo>
                      <a:pt x="1" y="7"/>
                    </a:lnTo>
                    <a:lnTo>
                      <a:pt x="1" y="6"/>
                    </a:lnTo>
                    <a:lnTo>
                      <a:pt x="1" y="6"/>
                    </a:lnTo>
                    <a:lnTo>
                      <a:pt x="1" y="6"/>
                    </a:lnTo>
                    <a:lnTo>
                      <a:pt x="1" y="5"/>
                    </a:lnTo>
                    <a:lnTo>
                      <a:pt x="1" y="5"/>
                    </a:lnTo>
                    <a:lnTo>
                      <a:pt x="1" y="4"/>
                    </a:lnTo>
                    <a:lnTo>
                      <a:pt x="1" y="3"/>
                    </a:lnTo>
                    <a:lnTo>
                      <a:pt x="1" y="4"/>
                    </a:lnTo>
                    <a:lnTo>
                      <a:pt x="1" y="4"/>
                    </a:lnTo>
                    <a:lnTo>
                      <a:pt x="1" y="3"/>
                    </a:lnTo>
                    <a:lnTo>
                      <a:pt x="1" y="3"/>
                    </a:lnTo>
                    <a:lnTo>
                      <a:pt x="1" y="3"/>
                    </a:lnTo>
                    <a:lnTo>
                      <a:pt x="1" y="4"/>
                    </a:lnTo>
                    <a:lnTo>
                      <a:pt x="1" y="3"/>
                    </a:lnTo>
                    <a:lnTo>
                      <a:pt x="1" y="3"/>
                    </a:lnTo>
                    <a:lnTo>
                      <a:pt x="1" y="4"/>
                    </a:lnTo>
                    <a:lnTo>
                      <a:pt x="1" y="4"/>
                    </a:lnTo>
                    <a:lnTo>
                      <a:pt x="1" y="4"/>
                    </a:lnTo>
                    <a:lnTo>
                      <a:pt x="1" y="5"/>
                    </a:lnTo>
                    <a:lnTo>
                      <a:pt x="1" y="4"/>
                    </a:lnTo>
                    <a:lnTo>
                      <a:pt x="1" y="5"/>
                    </a:lnTo>
                    <a:lnTo>
                      <a:pt x="1" y="6"/>
                    </a:lnTo>
                    <a:lnTo>
                      <a:pt x="1" y="6"/>
                    </a:lnTo>
                    <a:lnTo>
                      <a:pt x="1" y="6"/>
                    </a:lnTo>
                    <a:lnTo>
                      <a:pt x="1" y="6"/>
                    </a:lnTo>
                    <a:lnTo>
                      <a:pt x="1" y="6"/>
                    </a:lnTo>
                    <a:lnTo>
                      <a:pt x="1" y="5"/>
                    </a:lnTo>
                    <a:lnTo>
                      <a:pt x="1" y="5"/>
                    </a:lnTo>
                    <a:lnTo>
                      <a:pt x="1" y="5"/>
                    </a:lnTo>
                    <a:lnTo>
                      <a:pt x="1" y="4"/>
                    </a:lnTo>
                    <a:lnTo>
                      <a:pt x="1" y="4"/>
                    </a:lnTo>
                    <a:lnTo>
                      <a:pt x="1" y="4"/>
                    </a:lnTo>
                    <a:lnTo>
                      <a:pt x="1" y="4"/>
                    </a:lnTo>
                    <a:lnTo>
                      <a:pt x="1" y="4"/>
                    </a:lnTo>
                    <a:lnTo>
                      <a:pt x="1" y="5"/>
                    </a:lnTo>
                    <a:lnTo>
                      <a:pt x="1" y="4"/>
                    </a:lnTo>
                    <a:lnTo>
                      <a:pt x="1" y="4"/>
                    </a:lnTo>
                    <a:lnTo>
                      <a:pt x="1" y="4"/>
                    </a:lnTo>
                    <a:lnTo>
                      <a:pt x="1" y="3"/>
                    </a:lnTo>
                    <a:lnTo>
                      <a:pt x="1" y="2"/>
                    </a:lnTo>
                    <a:lnTo>
                      <a:pt x="1" y="2"/>
                    </a:lnTo>
                    <a:lnTo>
                      <a:pt x="1" y="2"/>
                    </a:lnTo>
                    <a:lnTo>
                      <a:pt x="1" y="2"/>
                    </a:lnTo>
                    <a:lnTo>
                      <a:pt x="1" y="1"/>
                    </a:lnTo>
                    <a:lnTo>
                      <a:pt x="1" y="2"/>
                    </a:lnTo>
                    <a:lnTo>
                      <a:pt x="1" y="1"/>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1"/>
                    </a:lnTo>
                    <a:lnTo>
                      <a:pt x="1" y="0"/>
                    </a:lnTo>
                    <a:lnTo>
                      <a:pt x="1" y="0"/>
                    </a:lnTo>
                    <a:lnTo>
                      <a:pt x="1" y="0"/>
                    </a:lnTo>
                    <a:lnTo>
                      <a:pt x="1" y="1"/>
                    </a:lnTo>
                    <a:lnTo>
                      <a:pt x="1" y="1"/>
                    </a:lnTo>
                    <a:lnTo>
                      <a:pt x="1" y="2"/>
                    </a:lnTo>
                    <a:lnTo>
                      <a:pt x="1" y="2"/>
                    </a:lnTo>
                    <a:lnTo>
                      <a:pt x="1" y="2"/>
                    </a:lnTo>
                    <a:lnTo>
                      <a:pt x="1" y="2"/>
                    </a:lnTo>
                    <a:lnTo>
                      <a:pt x="1" y="2"/>
                    </a:lnTo>
                    <a:lnTo>
                      <a:pt x="1" y="2"/>
                    </a:lnTo>
                    <a:lnTo>
                      <a:pt x="1" y="3"/>
                    </a:lnTo>
                    <a:lnTo>
                      <a:pt x="1" y="2"/>
                    </a:lnTo>
                    <a:lnTo>
                      <a:pt x="1" y="3"/>
                    </a:lnTo>
                    <a:lnTo>
                      <a:pt x="1" y="3"/>
                    </a:lnTo>
                    <a:lnTo>
                      <a:pt x="1" y="4"/>
                    </a:lnTo>
                    <a:lnTo>
                      <a:pt x="1" y="3"/>
                    </a:lnTo>
                    <a:lnTo>
                      <a:pt x="1" y="4"/>
                    </a:lnTo>
                    <a:lnTo>
                      <a:pt x="1" y="3"/>
                    </a:lnTo>
                    <a:lnTo>
                      <a:pt x="1" y="4"/>
                    </a:lnTo>
                    <a:lnTo>
                      <a:pt x="1" y="3"/>
                    </a:lnTo>
                    <a:lnTo>
                      <a:pt x="1" y="4"/>
                    </a:lnTo>
                    <a:lnTo>
                      <a:pt x="1" y="4"/>
                    </a:lnTo>
                    <a:lnTo>
                      <a:pt x="1" y="4"/>
                    </a:lnTo>
                    <a:lnTo>
                      <a:pt x="1" y="5"/>
                    </a:lnTo>
                    <a:lnTo>
                      <a:pt x="1" y="4"/>
                    </a:lnTo>
                    <a:lnTo>
                      <a:pt x="1" y="5"/>
                    </a:lnTo>
                    <a:lnTo>
                      <a:pt x="1" y="4"/>
                    </a:lnTo>
                    <a:lnTo>
                      <a:pt x="1" y="5"/>
                    </a:lnTo>
                    <a:lnTo>
                      <a:pt x="1" y="5"/>
                    </a:lnTo>
                    <a:lnTo>
                      <a:pt x="1" y="5"/>
                    </a:lnTo>
                    <a:lnTo>
                      <a:pt x="1" y="4"/>
                    </a:lnTo>
                    <a:lnTo>
                      <a:pt x="1" y="4"/>
                    </a:lnTo>
                    <a:lnTo>
                      <a:pt x="1" y="4"/>
                    </a:lnTo>
                    <a:lnTo>
                      <a:pt x="1" y="4"/>
                    </a:lnTo>
                    <a:lnTo>
                      <a:pt x="1" y="4"/>
                    </a:lnTo>
                    <a:lnTo>
                      <a:pt x="1" y="4"/>
                    </a:lnTo>
                    <a:lnTo>
                      <a:pt x="1" y="5"/>
                    </a:lnTo>
                    <a:lnTo>
                      <a:pt x="1" y="5"/>
                    </a:lnTo>
                    <a:lnTo>
                      <a:pt x="1" y="5"/>
                    </a:lnTo>
                    <a:lnTo>
                      <a:pt x="1" y="4"/>
                    </a:lnTo>
                    <a:lnTo>
                      <a:pt x="1" y="5"/>
                    </a:lnTo>
                    <a:lnTo>
                      <a:pt x="1" y="5"/>
                    </a:lnTo>
                    <a:lnTo>
                      <a:pt x="1" y="6"/>
                    </a:lnTo>
                    <a:lnTo>
                      <a:pt x="1" y="5"/>
                    </a:lnTo>
                    <a:lnTo>
                      <a:pt x="1" y="5"/>
                    </a:lnTo>
                    <a:lnTo>
                      <a:pt x="1" y="6"/>
                    </a:lnTo>
                    <a:lnTo>
                      <a:pt x="1" y="5"/>
                    </a:lnTo>
                    <a:lnTo>
                      <a:pt x="1" y="6"/>
                    </a:lnTo>
                    <a:lnTo>
                      <a:pt x="1" y="6"/>
                    </a:lnTo>
                    <a:lnTo>
                      <a:pt x="1" y="6"/>
                    </a:lnTo>
                    <a:lnTo>
                      <a:pt x="1" y="6"/>
                    </a:lnTo>
                    <a:lnTo>
                      <a:pt x="1" y="6"/>
                    </a:lnTo>
                    <a:lnTo>
                      <a:pt x="1" y="6"/>
                    </a:lnTo>
                    <a:lnTo>
                      <a:pt x="1" y="6"/>
                    </a:lnTo>
                    <a:lnTo>
                      <a:pt x="1" y="5"/>
                    </a:lnTo>
                    <a:lnTo>
                      <a:pt x="1" y="5"/>
                    </a:lnTo>
                    <a:lnTo>
                      <a:pt x="1" y="6"/>
                    </a:lnTo>
                    <a:lnTo>
                      <a:pt x="1" y="6"/>
                    </a:lnTo>
                    <a:lnTo>
                      <a:pt x="1" y="7"/>
                    </a:lnTo>
                    <a:lnTo>
                      <a:pt x="1" y="6"/>
                    </a:lnTo>
                  </a:path>
                </a:pathLst>
              </a:custGeom>
              <a:noFill/>
              <a:ln w="0">
                <a:solidFill>
                  <a:srgbClr val="3366FF"/>
                </a:solidFill>
                <a:prstDash val="solid"/>
                <a:round/>
                <a:headEnd/>
                <a:tailEnd/>
              </a:ln>
            </p:spPr>
            <p:txBody>
              <a:bodyPr/>
              <a:lstStyle/>
              <a:p>
                <a:endParaRPr lang="en-GB"/>
              </a:p>
            </p:txBody>
          </p:sp>
          <p:sp>
            <p:nvSpPr>
              <p:cNvPr id="186115" name="Freeform 771"/>
              <p:cNvSpPr>
                <a:spLocks/>
              </p:cNvSpPr>
              <p:nvPr/>
            </p:nvSpPr>
            <p:spPr bwMode="auto">
              <a:xfrm>
                <a:off x="3264" y="3569"/>
                <a:ext cx="1" cy="72"/>
              </a:xfrm>
              <a:custGeom>
                <a:avLst/>
                <a:gdLst/>
                <a:ahLst/>
                <a:cxnLst>
                  <a:cxn ang="0">
                    <a:pos x="0" y="7"/>
                  </a:cxn>
                  <a:cxn ang="0">
                    <a:pos x="0" y="8"/>
                  </a:cxn>
                  <a:cxn ang="0">
                    <a:pos x="0" y="10"/>
                  </a:cxn>
                  <a:cxn ang="0">
                    <a:pos x="0" y="11"/>
                  </a:cxn>
                  <a:cxn ang="0">
                    <a:pos x="0" y="6"/>
                  </a:cxn>
                  <a:cxn ang="0">
                    <a:pos x="0" y="8"/>
                  </a:cxn>
                  <a:cxn ang="0">
                    <a:pos x="0" y="7"/>
                  </a:cxn>
                  <a:cxn ang="0">
                    <a:pos x="0" y="7"/>
                  </a:cxn>
                  <a:cxn ang="0">
                    <a:pos x="0" y="8"/>
                  </a:cxn>
                  <a:cxn ang="0">
                    <a:pos x="0" y="8"/>
                  </a:cxn>
                  <a:cxn ang="0">
                    <a:pos x="0" y="6"/>
                  </a:cxn>
                  <a:cxn ang="0">
                    <a:pos x="0" y="4"/>
                  </a:cxn>
                  <a:cxn ang="0">
                    <a:pos x="0" y="4"/>
                  </a:cxn>
                  <a:cxn ang="0">
                    <a:pos x="0" y="5"/>
                  </a:cxn>
                  <a:cxn ang="0">
                    <a:pos x="0" y="4"/>
                  </a:cxn>
                  <a:cxn ang="0">
                    <a:pos x="0" y="5"/>
                  </a:cxn>
                  <a:cxn ang="0">
                    <a:pos x="0" y="8"/>
                  </a:cxn>
                  <a:cxn ang="0">
                    <a:pos x="0" y="6"/>
                  </a:cxn>
                  <a:cxn ang="0">
                    <a:pos x="0" y="7"/>
                  </a:cxn>
                  <a:cxn ang="0">
                    <a:pos x="0" y="8"/>
                  </a:cxn>
                  <a:cxn ang="0">
                    <a:pos x="0" y="8"/>
                  </a:cxn>
                  <a:cxn ang="0">
                    <a:pos x="0" y="8"/>
                  </a:cxn>
                  <a:cxn ang="0">
                    <a:pos x="0" y="9"/>
                  </a:cxn>
                  <a:cxn ang="0">
                    <a:pos x="0" y="9"/>
                  </a:cxn>
                  <a:cxn ang="0">
                    <a:pos x="0" y="10"/>
                  </a:cxn>
                  <a:cxn ang="0">
                    <a:pos x="0" y="10"/>
                  </a:cxn>
                  <a:cxn ang="0">
                    <a:pos x="0" y="12"/>
                  </a:cxn>
                  <a:cxn ang="0">
                    <a:pos x="0" y="9"/>
                  </a:cxn>
                  <a:cxn ang="0">
                    <a:pos x="0" y="9"/>
                  </a:cxn>
                  <a:cxn ang="0">
                    <a:pos x="0" y="6"/>
                  </a:cxn>
                  <a:cxn ang="0">
                    <a:pos x="0" y="4"/>
                  </a:cxn>
                  <a:cxn ang="0">
                    <a:pos x="0" y="4"/>
                  </a:cxn>
                  <a:cxn ang="0">
                    <a:pos x="0" y="4"/>
                  </a:cxn>
                  <a:cxn ang="0">
                    <a:pos x="0" y="3"/>
                  </a:cxn>
                  <a:cxn ang="0">
                    <a:pos x="0" y="4"/>
                  </a:cxn>
                  <a:cxn ang="0">
                    <a:pos x="0" y="6"/>
                  </a:cxn>
                  <a:cxn ang="0">
                    <a:pos x="0" y="6"/>
                  </a:cxn>
                  <a:cxn ang="0">
                    <a:pos x="0" y="7"/>
                  </a:cxn>
                  <a:cxn ang="0">
                    <a:pos x="0" y="7"/>
                  </a:cxn>
                  <a:cxn ang="0">
                    <a:pos x="0" y="6"/>
                  </a:cxn>
                  <a:cxn ang="0">
                    <a:pos x="0" y="6"/>
                  </a:cxn>
                  <a:cxn ang="0">
                    <a:pos x="0" y="3"/>
                  </a:cxn>
                  <a:cxn ang="0">
                    <a:pos x="0" y="4"/>
                  </a:cxn>
                  <a:cxn ang="0">
                    <a:pos x="0" y="3"/>
                  </a:cxn>
                  <a:cxn ang="0">
                    <a:pos x="0" y="6"/>
                  </a:cxn>
                  <a:cxn ang="0">
                    <a:pos x="0" y="8"/>
                  </a:cxn>
                  <a:cxn ang="0">
                    <a:pos x="0" y="5"/>
                  </a:cxn>
                  <a:cxn ang="0">
                    <a:pos x="0" y="7"/>
                  </a:cxn>
                  <a:cxn ang="0">
                    <a:pos x="0" y="6"/>
                  </a:cxn>
                  <a:cxn ang="0">
                    <a:pos x="0" y="4"/>
                  </a:cxn>
                  <a:cxn ang="0">
                    <a:pos x="0" y="3"/>
                  </a:cxn>
                  <a:cxn ang="0">
                    <a:pos x="0" y="0"/>
                  </a:cxn>
                  <a:cxn ang="0">
                    <a:pos x="0" y="3"/>
                  </a:cxn>
                  <a:cxn ang="0">
                    <a:pos x="0" y="4"/>
                  </a:cxn>
                  <a:cxn ang="0">
                    <a:pos x="0" y="4"/>
                  </a:cxn>
                  <a:cxn ang="0">
                    <a:pos x="0" y="7"/>
                  </a:cxn>
                  <a:cxn ang="0">
                    <a:pos x="0" y="8"/>
                  </a:cxn>
                  <a:cxn ang="0">
                    <a:pos x="0" y="6"/>
                  </a:cxn>
                  <a:cxn ang="0">
                    <a:pos x="0" y="8"/>
                  </a:cxn>
                  <a:cxn ang="0">
                    <a:pos x="0" y="0"/>
                  </a:cxn>
                  <a:cxn ang="0">
                    <a:pos x="0" y="3"/>
                  </a:cxn>
                  <a:cxn ang="0">
                    <a:pos x="0" y="2"/>
                  </a:cxn>
                  <a:cxn ang="0">
                    <a:pos x="0" y="4"/>
                  </a:cxn>
                </a:cxnLst>
                <a:rect l="0" t="0" r="r" b="b"/>
                <a:pathLst>
                  <a:path h="12">
                    <a:moveTo>
                      <a:pt x="0" y="8"/>
                    </a:moveTo>
                    <a:lnTo>
                      <a:pt x="0" y="8"/>
                    </a:lnTo>
                    <a:lnTo>
                      <a:pt x="0" y="8"/>
                    </a:lnTo>
                    <a:lnTo>
                      <a:pt x="0" y="8"/>
                    </a:lnTo>
                    <a:lnTo>
                      <a:pt x="0" y="8"/>
                    </a:lnTo>
                    <a:lnTo>
                      <a:pt x="0" y="7"/>
                    </a:lnTo>
                    <a:lnTo>
                      <a:pt x="0" y="6"/>
                    </a:lnTo>
                    <a:lnTo>
                      <a:pt x="0" y="7"/>
                    </a:lnTo>
                    <a:lnTo>
                      <a:pt x="0" y="6"/>
                    </a:lnTo>
                    <a:lnTo>
                      <a:pt x="0" y="7"/>
                    </a:lnTo>
                    <a:lnTo>
                      <a:pt x="0" y="7"/>
                    </a:lnTo>
                    <a:lnTo>
                      <a:pt x="0" y="7"/>
                    </a:lnTo>
                    <a:lnTo>
                      <a:pt x="0" y="8"/>
                    </a:lnTo>
                    <a:lnTo>
                      <a:pt x="0" y="8"/>
                    </a:lnTo>
                    <a:lnTo>
                      <a:pt x="0" y="8"/>
                    </a:lnTo>
                    <a:lnTo>
                      <a:pt x="0" y="7"/>
                    </a:lnTo>
                    <a:lnTo>
                      <a:pt x="0" y="8"/>
                    </a:lnTo>
                    <a:lnTo>
                      <a:pt x="0" y="7"/>
                    </a:lnTo>
                    <a:lnTo>
                      <a:pt x="0" y="8"/>
                    </a:lnTo>
                    <a:lnTo>
                      <a:pt x="0" y="7"/>
                    </a:lnTo>
                    <a:lnTo>
                      <a:pt x="0" y="8"/>
                    </a:lnTo>
                    <a:lnTo>
                      <a:pt x="0" y="8"/>
                    </a:lnTo>
                    <a:lnTo>
                      <a:pt x="0" y="8"/>
                    </a:lnTo>
                    <a:lnTo>
                      <a:pt x="0" y="8"/>
                    </a:lnTo>
                    <a:lnTo>
                      <a:pt x="0" y="8"/>
                    </a:lnTo>
                    <a:lnTo>
                      <a:pt x="0" y="8"/>
                    </a:lnTo>
                    <a:lnTo>
                      <a:pt x="0" y="9"/>
                    </a:lnTo>
                    <a:lnTo>
                      <a:pt x="0" y="9"/>
                    </a:lnTo>
                    <a:lnTo>
                      <a:pt x="0" y="9"/>
                    </a:lnTo>
                    <a:lnTo>
                      <a:pt x="0" y="10"/>
                    </a:lnTo>
                    <a:lnTo>
                      <a:pt x="0" y="10"/>
                    </a:lnTo>
                    <a:lnTo>
                      <a:pt x="0" y="11"/>
                    </a:lnTo>
                    <a:lnTo>
                      <a:pt x="0" y="10"/>
                    </a:lnTo>
                    <a:lnTo>
                      <a:pt x="0" y="10"/>
                    </a:lnTo>
                    <a:lnTo>
                      <a:pt x="0" y="11"/>
                    </a:lnTo>
                    <a:lnTo>
                      <a:pt x="0" y="10"/>
                    </a:lnTo>
                    <a:lnTo>
                      <a:pt x="0" y="11"/>
                    </a:lnTo>
                    <a:lnTo>
                      <a:pt x="0" y="11"/>
                    </a:lnTo>
                    <a:lnTo>
                      <a:pt x="0" y="11"/>
                    </a:lnTo>
                    <a:lnTo>
                      <a:pt x="0" y="11"/>
                    </a:lnTo>
                    <a:lnTo>
                      <a:pt x="0" y="12"/>
                    </a:lnTo>
                    <a:lnTo>
                      <a:pt x="0" y="11"/>
                    </a:lnTo>
                    <a:lnTo>
                      <a:pt x="0" y="11"/>
                    </a:lnTo>
                    <a:lnTo>
                      <a:pt x="0" y="11"/>
                    </a:lnTo>
                    <a:lnTo>
                      <a:pt x="0" y="10"/>
                    </a:lnTo>
                    <a:lnTo>
                      <a:pt x="0" y="10"/>
                    </a:lnTo>
                    <a:lnTo>
                      <a:pt x="0" y="9"/>
                    </a:lnTo>
                    <a:lnTo>
                      <a:pt x="0" y="9"/>
                    </a:lnTo>
                    <a:lnTo>
                      <a:pt x="0" y="8"/>
                    </a:lnTo>
                    <a:lnTo>
                      <a:pt x="0" y="8"/>
                    </a:lnTo>
                    <a:lnTo>
                      <a:pt x="0" y="8"/>
                    </a:lnTo>
                    <a:lnTo>
                      <a:pt x="0" y="8"/>
                    </a:lnTo>
                    <a:lnTo>
                      <a:pt x="0" y="7"/>
                    </a:lnTo>
                    <a:lnTo>
                      <a:pt x="0" y="7"/>
                    </a:lnTo>
                    <a:lnTo>
                      <a:pt x="0" y="6"/>
                    </a:lnTo>
                    <a:lnTo>
                      <a:pt x="0" y="7"/>
                    </a:lnTo>
                    <a:lnTo>
                      <a:pt x="0" y="6"/>
                    </a:lnTo>
                    <a:lnTo>
                      <a:pt x="0" y="6"/>
                    </a:lnTo>
                    <a:lnTo>
                      <a:pt x="0" y="6"/>
                    </a:lnTo>
                    <a:lnTo>
                      <a:pt x="0" y="6"/>
                    </a:lnTo>
                    <a:lnTo>
                      <a:pt x="0" y="6"/>
                    </a:lnTo>
                    <a:lnTo>
                      <a:pt x="0" y="6"/>
                    </a:lnTo>
                    <a:lnTo>
                      <a:pt x="0" y="7"/>
                    </a:lnTo>
                    <a:lnTo>
                      <a:pt x="0" y="8"/>
                    </a:lnTo>
                    <a:lnTo>
                      <a:pt x="0" y="8"/>
                    </a:lnTo>
                    <a:lnTo>
                      <a:pt x="0" y="8"/>
                    </a:lnTo>
                    <a:lnTo>
                      <a:pt x="0" y="8"/>
                    </a:lnTo>
                    <a:lnTo>
                      <a:pt x="0" y="8"/>
                    </a:lnTo>
                    <a:lnTo>
                      <a:pt x="0" y="8"/>
                    </a:lnTo>
                    <a:lnTo>
                      <a:pt x="0" y="8"/>
                    </a:lnTo>
                    <a:lnTo>
                      <a:pt x="0" y="9"/>
                    </a:lnTo>
                    <a:lnTo>
                      <a:pt x="0" y="9"/>
                    </a:lnTo>
                    <a:lnTo>
                      <a:pt x="0" y="8"/>
                    </a:lnTo>
                    <a:lnTo>
                      <a:pt x="0" y="8"/>
                    </a:lnTo>
                    <a:lnTo>
                      <a:pt x="0" y="8"/>
                    </a:lnTo>
                    <a:lnTo>
                      <a:pt x="0" y="8"/>
                    </a:lnTo>
                    <a:lnTo>
                      <a:pt x="0" y="7"/>
                    </a:lnTo>
                    <a:lnTo>
                      <a:pt x="0" y="8"/>
                    </a:lnTo>
                    <a:lnTo>
                      <a:pt x="0" y="8"/>
                    </a:lnTo>
                    <a:lnTo>
                      <a:pt x="0" y="8"/>
                    </a:lnTo>
                    <a:lnTo>
                      <a:pt x="0" y="8"/>
                    </a:lnTo>
                    <a:lnTo>
                      <a:pt x="0" y="8"/>
                    </a:lnTo>
                    <a:lnTo>
                      <a:pt x="0" y="8"/>
                    </a:lnTo>
                    <a:lnTo>
                      <a:pt x="0" y="7"/>
                    </a:lnTo>
                    <a:lnTo>
                      <a:pt x="0" y="7"/>
                    </a:lnTo>
                    <a:lnTo>
                      <a:pt x="0" y="7"/>
                    </a:lnTo>
                    <a:lnTo>
                      <a:pt x="0" y="8"/>
                    </a:lnTo>
                    <a:lnTo>
                      <a:pt x="0" y="7"/>
                    </a:lnTo>
                    <a:lnTo>
                      <a:pt x="0" y="6"/>
                    </a:lnTo>
                    <a:lnTo>
                      <a:pt x="0" y="7"/>
                    </a:lnTo>
                    <a:lnTo>
                      <a:pt x="0" y="6"/>
                    </a:lnTo>
                    <a:lnTo>
                      <a:pt x="0" y="7"/>
                    </a:lnTo>
                    <a:lnTo>
                      <a:pt x="0" y="7"/>
                    </a:lnTo>
                    <a:lnTo>
                      <a:pt x="0" y="6"/>
                    </a:lnTo>
                    <a:lnTo>
                      <a:pt x="0" y="6"/>
                    </a:lnTo>
                    <a:lnTo>
                      <a:pt x="0" y="7"/>
                    </a:lnTo>
                    <a:lnTo>
                      <a:pt x="0" y="7"/>
                    </a:lnTo>
                    <a:lnTo>
                      <a:pt x="0" y="8"/>
                    </a:lnTo>
                    <a:lnTo>
                      <a:pt x="0" y="8"/>
                    </a:lnTo>
                    <a:lnTo>
                      <a:pt x="0" y="8"/>
                    </a:lnTo>
                    <a:lnTo>
                      <a:pt x="0" y="7"/>
                    </a:lnTo>
                    <a:lnTo>
                      <a:pt x="0" y="8"/>
                    </a:lnTo>
                    <a:lnTo>
                      <a:pt x="0" y="8"/>
                    </a:lnTo>
                    <a:lnTo>
                      <a:pt x="0" y="7"/>
                    </a:lnTo>
                    <a:lnTo>
                      <a:pt x="0" y="8"/>
                    </a:lnTo>
                    <a:lnTo>
                      <a:pt x="0" y="8"/>
                    </a:lnTo>
                    <a:lnTo>
                      <a:pt x="0" y="8"/>
                    </a:lnTo>
                    <a:lnTo>
                      <a:pt x="0" y="8"/>
                    </a:lnTo>
                    <a:lnTo>
                      <a:pt x="0" y="8"/>
                    </a:lnTo>
                    <a:lnTo>
                      <a:pt x="0" y="8"/>
                    </a:lnTo>
                    <a:lnTo>
                      <a:pt x="0" y="9"/>
                    </a:lnTo>
                    <a:lnTo>
                      <a:pt x="0" y="9"/>
                    </a:lnTo>
                    <a:lnTo>
                      <a:pt x="0" y="8"/>
                    </a:lnTo>
                    <a:lnTo>
                      <a:pt x="0" y="8"/>
                    </a:lnTo>
                    <a:lnTo>
                      <a:pt x="0" y="8"/>
                    </a:lnTo>
                    <a:lnTo>
                      <a:pt x="0" y="7"/>
                    </a:lnTo>
                    <a:lnTo>
                      <a:pt x="0" y="7"/>
                    </a:lnTo>
                    <a:lnTo>
                      <a:pt x="0" y="6"/>
                    </a:lnTo>
                    <a:lnTo>
                      <a:pt x="0" y="6"/>
                    </a:lnTo>
                    <a:lnTo>
                      <a:pt x="0" y="6"/>
                    </a:lnTo>
                    <a:lnTo>
                      <a:pt x="0" y="6"/>
                    </a:lnTo>
                    <a:lnTo>
                      <a:pt x="0" y="6"/>
                    </a:lnTo>
                    <a:lnTo>
                      <a:pt x="0" y="7"/>
                    </a:lnTo>
                    <a:lnTo>
                      <a:pt x="0" y="6"/>
                    </a:lnTo>
                    <a:lnTo>
                      <a:pt x="0" y="7"/>
                    </a:lnTo>
                    <a:lnTo>
                      <a:pt x="0" y="7"/>
                    </a:lnTo>
                    <a:lnTo>
                      <a:pt x="0" y="7"/>
                    </a:lnTo>
                    <a:lnTo>
                      <a:pt x="0" y="7"/>
                    </a:lnTo>
                    <a:lnTo>
                      <a:pt x="0" y="6"/>
                    </a:lnTo>
                    <a:lnTo>
                      <a:pt x="0" y="6"/>
                    </a:lnTo>
                    <a:lnTo>
                      <a:pt x="0" y="5"/>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5"/>
                    </a:lnTo>
                    <a:lnTo>
                      <a:pt x="0" y="5"/>
                    </a:lnTo>
                    <a:lnTo>
                      <a:pt x="0" y="4"/>
                    </a:lnTo>
                    <a:lnTo>
                      <a:pt x="0" y="5"/>
                    </a:lnTo>
                    <a:lnTo>
                      <a:pt x="0" y="4"/>
                    </a:lnTo>
                    <a:lnTo>
                      <a:pt x="0" y="4"/>
                    </a:lnTo>
                    <a:lnTo>
                      <a:pt x="0" y="4"/>
                    </a:lnTo>
                    <a:lnTo>
                      <a:pt x="0" y="3"/>
                    </a:lnTo>
                    <a:lnTo>
                      <a:pt x="0" y="4"/>
                    </a:lnTo>
                    <a:lnTo>
                      <a:pt x="0" y="4"/>
                    </a:lnTo>
                    <a:lnTo>
                      <a:pt x="0" y="4"/>
                    </a:lnTo>
                    <a:lnTo>
                      <a:pt x="0" y="4"/>
                    </a:lnTo>
                    <a:lnTo>
                      <a:pt x="0" y="5"/>
                    </a:lnTo>
                    <a:lnTo>
                      <a:pt x="0" y="5"/>
                    </a:lnTo>
                    <a:lnTo>
                      <a:pt x="0" y="6"/>
                    </a:lnTo>
                    <a:lnTo>
                      <a:pt x="0" y="6"/>
                    </a:lnTo>
                    <a:lnTo>
                      <a:pt x="0" y="6"/>
                    </a:lnTo>
                    <a:lnTo>
                      <a:pt x="0" y="7"/>
                    </a:lnTo>
                    <a:lnTo>
                      <a:pt x="0" y="6"/>
                    </a:lnTo>
                    <a:lnTo>
                      <a:pt x="0" y="7"/>
                    </a:lnTo>
                    <a:lnTo>
                      <a:pt x="0" y="6"/>
                    </a:lnTo>
                    <a:lnTo>
                      <a:pt x="0" y="8"/>
                    </a:lnTo>
                    <a:lnTo>
                      <a:pt x="0" y="8"/>
                    </a:lnTo>
                    <a:lnTo>
                      <a:pt x="0" y="8"/>
                    </a:lnTo>
                    <a:lnTo>
                      <a:pt x="0" y="8"/>
                    </a:lnTo>
                    <a:lnTo>
                      <a:pt x="0" y="8"/>
                    </a:lnTo>
                    <a:lnTo>
                      <a:pt x="0" y="9"/>
                    </a:lnTo>
                    <a:lnTo>
                      <a:pt x="0" y="8"/>
                    </a:lnTo>
                    <a:lnTo>
                      <a:pt x="0" y="8"/>
                    </a:lnTo>
                    <a:lnTo>
                      <a:pt x="0" y="8"/>
                    </a:lnTo>
                    <a:lnTo>
                      <a:pt x="0" y="7"/>
                    </a:lnTo>
                    <a:lnTo>
                      <a:pt x="0" y="6"/>
                    </a:lnTo>
                    <a:lnTo>
                      <a:pt x="0" y="7"/>
                    </a:lnTo>
                    <a:lnTo>
                      <a:pt x="0" y="6"/>
                    </a:lnTo>
                    <a:lnTo>
                      <a:pt x="0" y="6"/>
                    </a:lnTo>
                    <a:lnTo>
                      <a:pt x="0" y="6"/>
                    </a:lnTo>
                    <a:lnTo>
                      <a:pt x="0" y="6"/>
                    </a:lnTo>
                    <a:lnTo>
                      <a:pt x="0" y="5"/>
                    </a:lnTo>
                    <a:lnTo>
                      <a:pt x="0" y="6"/>
                    </a:lnTo>
                    <a:lnTo>
                      <a:pt x="0" y="6"/>
                    </a:lnTo>
                    <a:lnTo>
                      <a:pt x="0" y="7"/>
                    </a:lnTo>
                    <a:lnTo>
                      <a:pt x="0" y="7"/>
                    </a:lnTo>
                    <a:lnTo>
                      <a:pt x="0" y="7"/>
                    </a:lnTo>
                    <a:lnTo>
                      <a:pt x="0" y="7"/>
                    </a:lnTo>
                    <a:lnTo>
                      <a:pt x="0" y="6"/>
                    </a:lnTo>
                    <a:lnTo>
                      <a:pt x="0" y="7"/>
                    </a:lnTo>
                    <a:lnTo>
                      <a:pt x="0" y="7"/>
                    </a:lnTo>
                    <a:lnTo>
                      <a:pt x="0" y="7"/>
                    </a:lnTo>
                    <a:lnTo>
                      <a:pt x="0" y="7"/>
                    </a:lnTo>
                    <a:lnTo>
                      <a:pt x="0" y="7"/>
                    </a:lnTo>
                    <a:lnTo>
                      <a:pt x="0" y="8"/>
                    </a:lnTo>
                    <a:lnTo>
                      <a:pt x="0" y="8"/>
                    </a:lnTo>
                    <a:lnTo>
                      <a:pt x="0" y="9"/>
                    </a:lnTo>
                    <a:lnTo>
                      <a:pt x="0" y="8"/>
                    </a:lnTo>
                    <a:lnTo>
                      <a:pt x="0" y="8"/>
                    </a:lnTo>
                    <a:lnTo>
                      <a:pt x="0" y="9"/>
                    </a:lnTo>
                    <a:lnTo>
                      <a:pt x="0" y="8"/>
                    </a:lnTo>
                    <a:lnTo>
                      <a:pt x="0" y="8"/>
                    </a:lnTo>
                    <a:lnTo>
                      <a:pt x="0" y="8"/>
                    </a:lnTo>
                    <a:lnTo>
                      <a:pt x="0" y="8"/>
                    </a:lnTo>
                    <a:lnTo>
                      <a:pt x="0" y="9"/>
                    </a:lnTo>
                    <a:lnTo>
                      <a:pt x="0" y="8"/>
                    </a:lnTo>
                    <a:lnTo>
                      <a:pt x="0" y="9"/>
                    </a:lnTo>
                    <a:lnTo>
                      <a:pt x="0" y="8"/>
                    </a:lnTo>
                    <a:lnTo>
                      <a:pt x="0" y="9"/>
                    </a:lnTo>
                    <a:lnTo>
                      <a:pt x="0" y="8"/>
                    </a:lnTo>
                    <a:lnTo>
                      <a:pt x="0" y="8"/>
                    </a:lnTo>
                    <a:lnTo>
                      <a:pt x="0" y="8"/>
                    </a:lnTo>
                    <a:lnTo>
                      <a:pt x="0" y="8"/>
                    </a:lnTo>
                    <a:lnTo>
                      <a:pt x="0" y="8"/>
                    </a:lnTo>
                    <a:lnTo>
                      <a:pt x="0" y="8"/>
                    </a:lnTo>
                    <a:lnTo>
                      <a:pt x="0" y="9"/>
                    </a:lnTo>
                    <a:lnTo>
                      <a:pt x="0" y="9"/>
                    </a:lnTo>
                    <a:lnTo>
                      <a:pt x="0" y="8"/>
                    </a:lnTo>
                    <a:lnTo>
                      <a:pt x="0" y="8"/>
                    </a:lnTo>
                    <a:lnTo>
                      <a:pt x="0" y="8"/>
                    </a:lnTo>
                    <a:lnTo>
                      <a:pt x="0" y="8"/>
                    </a:lnTo>
                    <a:lnTo>
                      <a:pt x="0" y="9"/>
                    </a:lnTo>
                    <a:lnTo>
                      <a:pt x="0" y="9"/>
                    </a:lnTo>
                    <a:lnTo>
                      <a:pt x="0" y="8"/>
                    </a:lnTo>
                    <a:lnTo>
                      <a:pt x="0" y="8"/>
                    </a:lnTo>
                    <a:lnTo>
                      <a:pt x="0" y="8"/>
                    </a:lnTo>
                    <a:lnTo>
                      <a:pt x="0" y="8"/>
                    </a:lnTo>
                    <a:lnTo>
                      <a:pt x="0" y="9"/>
                    </a:lnTo>
                    <a:lnTo>
                      <a:pt x="0" y="8"/>
                    </a:lnTo>
                    <a:lnTo>
                      <a:pt x="0" y="9"/>
                    </a:lnTo>
                    <a:lnTo>
                      <a:pt x="0" y="8"/>
                    </a:lnTo>
                    <a:lnTo>
                      <a:pt x="0" y="9"/>
                    </a:lnTo>
                    <a:lnTo>
                      <a:pt x="0" y="8"/>
                    </a:lnTo>
                    <a:lnTo>
                      <a:pt x="0" y="9"/>
                    </a:lnTo>
                    <a:lnTo>
                      <a:pt x="0" y="9"/>
                    </a:lnTo>
                    <a:lnTo>
                      <a:pt x="0" y="9"/>
                    </a:lnTo>
                    <a:lnTo>
                      <a:pt x="0" y="9"/>
                    </a:lnTo>
                    <a:lnTo>
                      <a:pt x="0" y="9"/>
                    </a:lnTo>
                    <a:lnTo>
                      <a:pt x="0" y="9"/>
                    </a:lnTo>
                    <a:lnTo>
                      <a:pt x="0" y="10"/>
                    </a:lnTo>
                    <a:lnTo>
                      <a:pt x="0" y="10"/>
                    </a:lnTo>
                    <a:lnTo>
                      <a:pt x="0" y="10"/>
                    </a:lnTo>
                    <a:lnTo>
                      <a:pt x="0" y="9"/>
                    </a:lnTo>
                    <a:lnTo>
                      <a:pt x="0" y="9"/>
                    </a:lnTo>
                    <a:lnTo>
                      <a:pt x="0" y="10"/>
                    </a:lnTo>
                    <a:lnTo>
                      <a:pt x="0" y="9"/>
                    </a:lnTo>
                    <a:lnTo>
                      <a:pt x="0" y="10"/>
                    </a:lnTo>
                    <a:lnTo>
                      <a:pt x="0" y="11"/>
                    </a:lnTo>
                    <a:lnTo>
                      <a:pt x="0" y="10"/>
                    </a:lnTo>
                    <a:lnTo>
                      <a:pt x="0" y="10"/>
                    </a:lnTo>
                    <a:lnTo>
                      <a:pt x="0" y="11"/>
                    </a:lnTo>
                    <a:lnTo>
                      <a:pt x="0" y="10"/>
                    </a:lnTo>
                    <a:lnTo>
                      <a:pt x="0" y="11"/>
                    </a:lnTo>
                    <a:lnTo>
                      <a:pt x="0" y="11"/>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10"/>
                    </a:lnTo>
                    <a:lnTo>
                      <a:pt x="0" y="10"/>
                    </a:lnTo>
                    <a:lnTo>
                      <a:pt x="0" y="11"/>
                    </a:lnTo>
                    <a:lnTo>
                      <a:pt x="0" y="11"/>
                    </a:lnTo>
                    <a:lnTo>
                      <a:pt x="0" y="12"/>
                    </a:lnTo>
                    <a:lnTo>
                      <a:pt x="0" y="12"/>
                    </a:lnTo>
                    <a:lnTo>
                      <a:pt x="0" y="12"/>
                    </a:lnTo>
                    <a:lnTo>
                      <a:pt x="0" y="12"/>
                    </a:lnTo>
                    <a:lnTo>
                      <a:pt x="0" y="12"/>
                    </a:lnTo>
                    <a:lnTo>
                      <a:pt x="0" y="11"/>
                    </a:lnTo>
                    <a:lnTo>
                      <a:pt x="0" y="12"/>
                    </a:lnTo>
                    <a:lnTo>
                      <a:pt x="0" y="12"/>
                    </a:lnTo>
                    <a:lnTo>
                      <a:pt x="0" y="12"/>
                    </a:lnTo>
                    <a:lnTo>
                      <a:pt x="0" y="12"/>
                    </a:lnTo>
                    <a:lnTo>
                      <a:pt x="0" y="11"/>
                    </a:lnTo>
                    <a:lnTo>
                      <a:pt x="0" y="12"/>
                    </a:lnTo>
                    <a:lnTo>
                      <a:pt x="0" y="12"/>
                    </a:lnTo>
                    <a:lnTo>
                      <a:pt x="0" y="11"/>
                    </a:lnTo>
                    <a:lnTo>
                      <a:pt x="0" y="11"/>
                    </a:lnTo>
                    <a:lnTo>
                      <a:pt x="0" y="11"/>
                    </a:lnTo>
                    <a:lnTo>
                      <a:pt x="0" y="10"/>
                    </a:lnTo>
                    <a:lnTo>
                      <a:pt x="0" y="10"/>
                    </a:lnTo>
                    <a:lnTo>
                      <a:pt x="0" y="10"/>
                    </a:lnTo>
                    <a:lnTo>
                      <a:pt x="0" y="9"/>
                    </a:lnTo>
                    <a:lnTo>
                      <a:pt x="0" y="10"/>
                    </a:lnTo>
                    <a:lnTo>
                      <a:pt x="0" y="9"/>
                    </a:lnTo>
                    <a:lnTo>
                      <a:pt x="0" y="10"/>
                    </a:lnTo>
                    <a:lnTo>
                      <a:pt x="0" y="10"/>
                    </a:lnTo>
                    <a:lnTo>
                      <a:pt x="0" y="10"/>
                    </a:lnTo>
                    <a:lnTo>
                      <a:pt x="0" y="11"/>
                    </a:lnTo>
                    <a:lnTo>
                      <a:pt x="0" y="11"/>
                    </a:lnTo>
                    <a:lnTo>
                      <a:pt x="0" y="10"/>
                    </a:lnTo>
                    <a:lnTo>
                      <a:pt x="0" y="11"/>
                    </a:lnTo>
                    <a:lnTo>
                      <a:pt x="0" y="10"/>
                    </a:lnTo>
                    <a:lnTo>
                      <a:pt x="0" y="9"/>
                    </a:lnTo>
                    <a:lnTo>
                      <a:pt x="0" y="10"/>
                    </a:lnTo>
                    <a:lnTo>
                      <a:pt x="0" y="9"/>
                    </a:lnTo>
                    <a:lnTo>
                      <a:pt x="0" y="9"/>
                    </a:lnTo>
                    <a:lnTo>
                      <a:pt x="0" y="8"/>
                    </a:lnTo>
                    <a:lnTo>
                      <a:pt x="0" y="8"/>
                    </a:lnTo>
                    <a:lnTo>
                      <a:pt x="0" y="7"/>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5"/>
                    </a:lnTo>
                    <a:lnTo>
                      <a:pt x="0" y="5"/>
                    </a:lnTo>
                    <a:lnTo>
                      <a:pt x="0" y="4"/>
                    </a:lnTo>
                    <a:lnTo>
                      <a:pt x="0" y="4"/>
                    </a:lnTo>
                    <a:lnTo>
                      <a:pt x="0" y="4"/>
                    </a:lnTo>
                    <a:lnTo>
                      <a:pt x="0" y="4"/>
                    </a:lnTo>
                    <a:lnTo>
                      <a:pt x="0" y="3"/>
                    </a:lnTo>
                    <a:lnTo>
                      <a:pt x="0" y="4"/>
                    </a:lnTo>
                    <a:lnTo>
                      <a:pt x="0" y="4"/>
                    </a:lnTo>
                    <a:lnTo>
                      <a:pt x="0" y="4"/>
                    </a:lnTo>
                    <a:lnTo>
                      <a:pt x="0" y="5"/>
                    </a:lnTo>
                    <a:lnTo>
                      <a:pt x="0" y="4"/>
                    </a:lnTo>
                    <a:lnTo>
                      <a:pt x="0" y="4"/>
                    </a:lnTo>
                    <a:lnTo>
                      <a:pt x="0" y="4"/>
                    </a:lnTo>
                    <a:lnTo>
                      <a:pt x="0" y="4"/>
                    </a:lnTo>
                    <a:lnTo>
                      <a:pt x="0" y="4"/>
                    </a:lnTo>
                    <a:lnTo>
                      <a:pt x="0" y="4"/>
                    </a:lnTo>
                    <a:lnTo>
                      <a:pt x="0" y="3"/>
                    </a:lnTo>
                    <a:lnTo>
                      <a:pt x="0" y="4"/>
                    </a:lnTo>
                    <a:lnTo>
                      <a:pt x="0" y="3"/>
                    </a:lnTo>
                    <a:lnTo>
                      <a:pt x="0" y="3"/>
                    </a:lnTo>
                    <a:lnTo>
                      <a:pt x="0" y="4"/>
                    </a:lnTo>
                    <a:lnTo>
                      <a:pt x="0" y="4"/>
                    </a:lnTo>
                    <a:lnTo>
                      <a:pt x="0" y="4"/>
                    </a:lnTo>
                    <a:lnTo>
                      <a:pt x="0" y="4"/>
                    </a:lnTo>
                    <a:lnTo>
                      <a:pt x="0" y="4"/>
                    </a:lnTo>
                    <a:lnTo>
                      <a:pt x="0" y="4"/>
                    </a:lnTo>
                    <a:lnTo>
                      <a:pt x="0" y="4"/>
                    </a:lnTo>
                    <a:lnTo>
                      <a:pt x="0" y="5"/>
                    </a:lnTo>
                    <a:lnTo>
                      <a:pt x="0" y="5"/>
                    </a:lnTo>
                    <a:lnTo>
                      <a:pt x="0" y="6"/>
                    </a:lnTo>
                    <a:lnTo>
                      <a:pt x="0" y="5"/>
                    </a:lnTo>
                    <a:lnTo>
                      <a:pt x="0" y="5"/>
                    </a:lnTo>
                    <a:lnTo>
                      <a:pt x="0" y="4"/>
                    </a:lnTo>
                    <a:lnTo>
                      <a:pt x="0" y="4"/>
                    </a:lnTo>
                    <a:lnTo>
                      <a:pt x="0" y="3"/>
                    </a:lnTo>
                    <a:lnTo>
                      <a:pt x="0" y="4"/>
                    </a:lnTo>
                    <a:lnTo>
                      <a:pt x="0" y="4"/>
                    </a:lnTo>
                    <a:lnTo>
                      <a:pt x="0" y="3"/>
                    </a:lnTo>
                    <a:lnTo>
                      <a:pt x="0" y="4"/>
                    </a:lnTo>
                    <a:lnTo>
                      <a:pt x="0" y="3"/>
                    </a:lnTo>
                    <a:lnTo>
                      <a:pt x="0" y="3"/>
                    </a:lnTo>
                    <a:lnTo>
                      <a:pt x="0" y="4"/>
                    </a:lnTo>
                    <a:lnTo>
                      <a:pt x="0" y="4"/>
                    </a:lnTo>
                    <a:lnTo>
                      <a:pt x="0" y="4"/>
                    </a:lnTo>
                    <a:lnTo>
                      <a:pt x="0" y="5"/>
                    </a:lnTo>
                    <a:lnTo>
                      <a:pt x="0" y="4"/>
                    </a:lnTo>
                    <a:lnTo>
                      <a:pt x="0" y="5"/>
                    </a:lnTo>
                    <a:lnTo>
                      <a:pt x="0" y="5"/>
                    </a:lnTo>
                    <a:lnTo>
                      <a:pt x="0" y="6"/>
                    </a:lnTo>
                    <a:lnTo>
                      <a:pt x="0" y="6"/>
                    </a:lnTo>
                    <a:lnTo>
                      <a:pt x="0" y="5"/>
                    </a:lnTo>
                    <a:lnTo>
                      <a:pt x="0" y="6"/>
                    </a:lnTo>
                    <a:lnTo>
                      <a:pt x="0" y="5"/>
                    </a:lnTo>
                    <a:lnTo>
                      <a:pt x="0" y="6"/>
                    </a:lnTo>
                    <a:lnTo>
                      <a:pt x="0" y="6"/>
                    </a:lnTo>
                    <a:lnTo>
                      <a:pt x="0" y="6"/>
                    </a:lnTo>
                    <a:lnTo>
                      <a:pt x="0" y="6"/>
                    </a:lnTo>
                    <a:lnTo>
                      <a:pt x="0" y="6"/>
                    </a:lnTo>
                    <a:lnTo>
                      <a:pt x="0" y="7"/>
                    </a:lnTo>
                    <a:lnTo>
                      <a:pt x="0" y="6"/>
                    </a:lnTo>
                    <a:lnTo>
                      <a:pt x="0" y="6"/>
                    </a:lnTo>
                    <a:lnTo>
                      <a:pt x="0" y="7"/>
                    </a:lnTo>
                    <a:lnTo>
                      <a:pt x="0" y="7"/>
                    </a:lnTo>
                    <a:lnTo>
                      <a:pt x="0" y="7"/>
                    </a:lnTo>
                    <a:lnTo>
                      <a:pt x="0" y="6"/>
                    </a:lnTo>
                    <a:lnTo>
                      <a:pt x="0" y="6"/>
                    </a:lnTo>
                    <a:lnTo>
                      <a:pt x="0" y="6"/>
                    </a:lnTo>
                    <a:lnTo>
                      <a:pt x="0" y="6"/>
                    </a:lnTo>
                    <a:lnTo>
                      <a:pt x="0" y="6"/>
                    </a:lnTo>
                    <a:lnTo>
                      <a:pt x="0" y="7"/>
                    </a:lnTo>
                    <a:lnTo>
                      <a:pt x="0" y="6"/>
                    </a:lnTo>
                    <a:lnTo>
                      <a:pt x="0" y="7"/>
                    </a:lnTo>
                    <a:lnTo>
                      <a:pt x="0" y="7"/>
                    </a:lnTo>
                    <a:lnTo>
                      <a:pt x="0" y="8"/>
                    </a:lnTo>
                    <a:lnTo>
                      <a:pt x="0" y="8"/>
                    </a:lnTo>
                    <a:lnTo>
                      <a:pt x="0" y="8"/>
                    </a:lnTo>
                    <a:lnTo>
                      <a:pt x="0" y="7"/>
                    </a:lnTo>
                    <a:lnTo>
                      <a:pt x="0" y="7"/>
                    </a:lnTo>
                    <a:lnTo>
                      <a:pt x="0" y="7"/>
                    </a:lnTo>
                    <a:lnTo>
                      <a:pt x="0" y="8"/>
                    </a:lnTo>
                    <a:lnTo>
                      <a:pt x="0" y="8"/>
                    </a:lnTo>
                    <a:lnTo>
                      <a:pt x="0" y="7"/>
                    </a:lnTo>
                    <a:lnTo>
                      <a:pt x="0" y="7"/>
                    </a:lnTo>
                    <a:lnTo>
                      <a:pt x="0" y="8"/>
                    </a:lnTo>
                    <a:lnTo>
                      <a:pt x="0" y="7"/>
                    </a:lnTo>
                    <a:lnTo>
                      <a:pt x="0" y="7"/>
                    </a:lnTo>
                    <a:lnTo>
                      <a:pt x="0" y="7"/>
                    </a:lnTo>
                    <a:lnTo>
                      <a:pt x="0" y="6"/>
                    </a:lnTo>
                    <a:lnTo>
                      <a:pt x="0" y="7"/>
                    </a:lnTo>
                    <a:lnTo>
                      <a:pt x="0" y="7"/>
                    </a:lnTo>
                    <a:lnTo>
                      <a:pt x="0" y="6"/>
                    </a:lnTo>
                    <a:lnTo>
                      <a:pt x="0" y="7"/>
                    </a:lnTo>
                    <a:lnTo>
                      <a:pt x="0" y="7"/>
                    </a:lnTo>
                    <a:lnTo>
                      <a:pt x="0" y="7"/>
                    </a:lnTo>
                    <a:lnTo>
                      <a:pt x="0" y="7"/>
                    </a:lnTo>
                    <a:lnTo>
                      <a:pt x="0" y="7"/>
                    </a:lnTo>
                    <a:lnTo>
                      <a:pt x="0" y="7"/>
                    </a:lnTo>
                    <a:lnTo>
                      <a:pt x="0" y="6"/>
                    </a:lnTo>
                    <a:lnTo>
                      <a:pt x="0" y="7"/>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5"/>
                    </a:lnTo>
                    <a:lnTo>
                      <a:pt x="0" y="5"/>
                    </a:lnTo>
                    <a:lnTo>
                      <a:pt x="0" y="5"/>
                    </a:lnTo>
                    <a:lnTo>
                      <a:pt x="0" y="4"/>
                    </a:lnTo>
                    <a:lnTo>
                      <a:pt x="0" y="4"/>
                    </a:lnTo>
                    <a:lnTo>
                      <a:pt x="0" y="4"/>
                    </a:lnTo>
                    <a:lnTo>
                      <a:pt x="0" y="2"/>
                    </a:lnTo>
                    <a:lnTo>
                      <a:pt x="0" y="2"/>
                    </a:lnTo>
                    <a:lnTo>
                      <a:pt x="0" y="1"/>
                    </a:lnTo>
                    <a:lnTo>
                      <a:pt x="0" y="2"/>
                    </a:lnTo>
                    <a:lnTo>
                      <a:pt x="0" y="3"/>
                    </a:lnTo>
                    <a:lnTo>
                      <a:pt x="0" y="3"/>
                    </a:lnTo>
                    <a:lnTo>
                      <a:pt x="0" y="3"/>
                    </a:lnTo>
                    <a:lnTo>
                      <a:pt x="0" y="3"/>
                    </a:lnTo>
                    <a:lnTo>
                      <a:pt x="0" y="2"/>
                    </a:lnTo>
                    <a:lnTo>
                      <a:pt x="0" y="3"/>
                    </a:lnTo>
                    <a:lnTo>
                      <a:pt x="0" y="3"/>
                    </a:lnTo>
                    <a:lnTo>
                      <a:pt x="0" y="3"/>
                    </a:lnTo>
                    <a:lnTo>
                      <a:pt x="0" y="3"/>
                    </a:lnTo>
                    <a:lnTo>
                      <a:pt x="0" y="4"/>
                    </a:lnTo>
                    <a:lnTo>
                      <a:pt x="0" y="4"/>
                    </a:lnTo>
                    <a:lnTo>
                      <a:pt x="0" y="4"/>
                    </a:lnTo>
                    <a:lnTo>
                      <a:pt x="0" y="4"/>
                    </a:lnTo>
                    <a:lnTo>
                      <a:pt x="0" y="4"/>
                    </a:lnTo>
                    <a:lnTo>
                      <a:pt x="0" y="5"/>
                    </a:lnTo>
                    <a:lnTo>
                      <a:pt x="0" y="4"/>
                    </a:lnTo>
                    <a:lnTo>
                      <a:pt x="0" y="4"/>
                    </a:lnTo>
                    <a:lnTo>
                      <a:pt x="0" y="4"/>
                    </a:lnTo>
                    <a:lnTo>
                      <a:pt x="0" y="4"/>
                    </a:lnTo>
                    <a:lnTo>
                      <a:pt x="0" y="3"/>
                    </a:lnTo>
                    <a:lnTo>
                      <a:pt x="0" y="4"/>
                    </a:lnTo>
                    <a:lnTo>
                      <a:pt x="0" y="3"/>
                    </a:lnTo>
                    <a:lnTo>
                      <a:pt x="0" y="3"/>
                    </a:lnTo>
                    <a:lnTo>
                      <a:pt x="0" y="4"/>
                    </a:lnTo>
                    <a:lnTo>
                      <a:pt x="0" y="3"/>
                    </a:lnTo>
                    <a:lnTo>
                      <a:pt x="0" y="4"/>
                    </a:lnTo>
                    <a:lnTo>
                      <a:pt x="0" y="4"/>
                    </a:lnTo>
                    <a:lnTo>
                      <a:pt x="0" y="4"/>
                    </a:lnTo>
                    <a:lnTo>
                      <a:pt x="0" y="5"/>
                    </a:lnTo>
                    <a:lnTo>
                      <a:pt x="0" y="5"/>
                    </a:lnTo>
                    <a:lnTo>
                      <a:pt x="0" y="6"/>
                    </a:lnTo>
                    <a:lnTo>
                      <a:pt x="0" y="6"/>
                    </a:lnTo>
                    <a:lnTo>
                      <a:pt x="0" y="7"/>
                    </a:lnTo>
                    <a:lnTo>
                      <a:pt x="0" y="6"/>
                    </a:lnTo>
                    <a:lnTo>
                      <a:pt x="0" y="7"/>
                    </a:lnTo>
                    <a:lnTo>
                      <a:pt x="0" y="7"/>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5"/>
                    </a:lnTo>
                    <a:lnTo>
                      <a:pt x="0" y="5"/>
                    </a:lnTo>
                    <a:lnTo>
                      <a:pt x="0" y="4"/>
                    </a:lnTo>
                    <a:lnTo>
                      <a:pt x="0" y="4"/>
                    </a:lnTo>
                    <a:lnTo>
                      <a:pt x="0" y="4"/>
                    </a:lnTo>
                    <a:lnTo>
                      <a:pt x="0" y="3"/>
                    </a:lnTo>
                    <a:lnTo>
                      <a:pt x="0" y="4"/>
                    </a:lnTo>
                    <a:lnTo>
                      <a:pt x="0" y="4"/>
                    </a:lnTo>
                    <a:lnTo>
                      <a:pt x="0" y="5"/>
                    </a:lnTo>
                    <a:lnTo>
                      <a:pt x="0" y="5"/>
                    </a:lnTo>
                    <a:lnTo>
                      <a:pt x="0" y="6"/>
                    </a:lnTo>
                    <a:lnTo>
                      <a:pt x="0" y="6"/>
                    </a:lnTo>
                    <a:lnTo>
                      <a:pt x="0" y="7"/>
                    </a:lnTo>
                    <a:lnTo>
                      <a:pt x="0" y="6"/>
                    </a:lnTo>
                    <a:lnTo>
                      <a:pt x="0" y="7"/>
                    </a:lnTo>
                    <a:lnTo>
                      <a:pt x="0" y="7"/>
                    </a:lnTo>
                    <a:lnTo>
                      <a:pt x="0" y="8"/>
                    </a:lnTo>
                    <a:lnTo>
                      <a:pt x="0" y="7"/>
                    </a:lnTo>
                    <a:lnTo>
                      <a:pt x="0" y="7"/>
                    </a:lnTo>
                    <a:lnTo>
                      <a:pt x="0" y="7"/>
                    </a:lnTo>
                    <a:lnTo>
                      <a:pt x="0" y="6"/>
                    </a:lnTo>
                    <a:lnTo>
                      <a:pt x="0" y="6"/>
                    </a:lnTo>
                    <a:lnTo>
                      <a:pt x="0" y="6"/>
                    </a:lnTo>
                    <a:lnTo>
                      <a:pt x="0" y="6"/>
                    </a:lnTo>
                    <a:lnTo>
                      <a:pt x="0" y="5"/>
                    </a:lnTo>
                    <a:lnTo>
                      <a:pt x="0" y="5"/>
                    </a:lnTo>
                    <a:lnTo>
                      <a:pt x="0" y="5"/>
                    </a:lnTo>
                    <a:lnTo>
                      <a:pt x="0" y="6"/>
                    </a:lnTo>
                    <a:lnTo>
                      <a:pt x="0" y="5"/>
                    </a:lnTo>
                    <a:lnTo>
                      <a:pt x="0" y="6"/>
                    </a:lnTo>
                    <a:lnTo>
                      <a:pt x="0" y="5"/>
                    </a:lnTo>
                    <a:lnTo>
                      <a:pt x="0" y="6"/>
                    </a:lnTo>
                    <a:lnTo>
                      <a:pt x="0" y="5"/>
                    </a:lnTo>
                    <a:lnTo>
                      <a:pt x="0" y="5"/>
                    </a:lnTo>
                    <a:lnTo>
                      <a:pt x="0" y="4"/>
                    </a:lnTo>
                    <a:lnTo>
                      <a:pt x="0" y="4"/>
                    </a:lnTo>
                    <a:lnTo>
                      <a:pt x="0" y="5"/>
                    </a:lnTo>
                    <a:lnTo>
                      <a:pt x="0" y="4"/>
                    </a:lnTo>
                    <a:lnTo>
                      <a:pt x="0" y="4"/>
                    </a:lnTo>
                    <a:lnTo>
                      <a:pt x="0" y="4"/>
                    </a:lnTo>
                    <a:lnTo>
                      <a:pt x="0" y="3"/>
                    </a:lnTo>
                    <a:lnTo>
                      <a:pt x="0" y="3"/>
                    </a:lnTo>
                    <a:lnTo>
                      <a:pt x="0" y="2"/>
                    </a:lnTo>
                    <a:lnTo>
                      <a:pt x="0" y="2"/>
                    </a:lnTo>
                    <a:lnTo>
                      <a:pt x="0" y="3"/>
                    </a:lnTo>
                    <a:lnTo>
                      <a:pt x="0" y="3"/>
                    </a:lnTo>
                    <a:lnTo>
                      <a:pt x="0" y="3"/>
                    </a:lnTo>
                    <a:lnTo>
                      <a:pt x="0" y="3"/>
                    </a:lnTo>
                    <a:lnTo>
                      <a:pt x="0" y="2"/>
                    </a:lnTo>
                    <a:lnTo>
                      <a:pt x="0" y="3"/>
                    </a:lnTo>
                    <a:lnTo>
                      <a:pt x="0" y="2"/>
                    </a:lnTo>
                    <a:lnTo>
                      <a:pt x="0" y="2"/>
                    </a:lnTo>
                    <a:lnTo>
                      <a:pt x="0" y="2"/>
                    </a:lnTo>
                    <a:lnTo>
                      <a:pt x="0" y="1"/>
                    </a:lnTo>
                    <a:lnTo>
                      <a:pt x="0" y="1"/>
                    </a:lnTo>
                    <a:lnTo>
                      <a:pt x="0" y="1"/>
                    </a:lnTo>
                    <a:lnTo>
                      <a:pt x="0" y="0"/>
                    </a:lnTo>
                    <a:lnTo>
                      <a:pt x="0" y="1"/>
                    </a:lnTo>
                    <a:lnTo>
                      <a:pt x="0" y="0"/>
                    </a:lnTo>
                    <a:lnTo>
                      <a:pt x="0" y="0"/>
                    </a:lnTo>
                    <a:lnTo>
                      <a:pt x="0" y="0"/>
                    </a:lnTo>
                    <a:lnTo>
                      <a:pt x="0" y="0"/>
                    </a:lnTo>
                    <a:lnTo>
                      <a:pt x="0" y="1"/>
                    </a:lnTo>
                    <a:lnTo>
                      <a:pt x="0" y="1"/>
                    </a:lnTo>
                    <a:lnTo>
                      <a:pt x="0" y="2"/>
                    </a:lnTo>
                    <a:lnTo>
                      <a:pt x="0" y="3"/>
                    </a:lnTo>
                    <a:lnTo>
                      <a:pt x="0" y="3"/>
                    </a:lnTo>
                    <a:lnTo>
                      <a:pt x="0" y="3"/>
                    </a:lnTo>
                    <a:lnTo>
                      <a:pt x="0" y="3"/>
                    </a:lnTo>
                    <a:lnTo>
                      <a:pt x="0" y="3"/>
                    </a:lnTo>
                    <a:lnTo>
                      <a:pt x="0" y="2"/>
                    </a:lnTo>
                    <a:lnTo>
                      <a:pt x="0" y="2"/>
                    </a:lnTo>
                    <a:lnTo>
                      <a:pt x="0" y="3"/>
                    </a:lnTo>
                    <a:lnTo>
                      <a:pt x="0" y="3"/>
                    </a:lnTo>
                    <a:lnTo>
                      <a:pt x="0" y="3"/>
                    </a:lnTo>
                    <a:lnTo>
                      <a:pt x="0" y="3"/>
                    </a:lnTo>
                    <a:lnTo>
                      <a:pt x="0" y="4"/>
                    </a:lnTo>
                    <a:lnTo>
                      <a:pt x="0" y="4"/>
                    </a:lnTo>
                    <a:lnTo>
                      <a:pt x="0" y="4"/>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7"/>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7"/>
                    </a:lnTo>
                    <a:lnTo>
                      <a:pt x="0" y="8"/>
                    </a:lnTo>
                    <a:lnTo>
                      <a:pt x="0" y="7"/>
                    </a:lnTo>
                    <a:lnTo>
                      <a:pt x="0" y="7"/>
                    </a:lnTo>
                    <a:lnTo>
                      <a:pt x="0" y="7"/>
                    </a:lnTo>
                    <a:lnTo>
                      <a:pt x="0" y="7"/>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8"/>
                    </a:lnTo>
                    <a:lnTo>
                      <a:pt x="0" y="6"/>
                    </a:lnTo>
                    <a:lnTo>
                      <a:pt x="0" y="5"/>
                    </a:lnTo>
                    <a:lnTo>
                      <a:pt x="0" y="4"/>
                    </a:lnTo>
                    <a:lnTo>
                      <a:pt x="0" y="3"/>
                    </a:lnTo>
                    <a:lnTo>
                      <a:pt x="0" y="3"/>
                    </a:lnTo>
                    <a:lnTo>
                      <a:pt x="0" y="3"/>
                    </a:lnTo>
                    <a:lnTo>
                      <a:pt x="0" y="2"/>
                    </a:lnTo>
                    <a:lnTo>
                      <a:pt x="0" y="2"/>
                    </a:lnTo>
                    <a:lnTo>
                      <a:pt x="0" y="1"/>
                    </a:lnTo>
                    <a:lnTo>
                      <a:pt x="0" y="1"/>
                    </a:lnTo>
                    <a:lnTo>
                      <a:pt x="0" y="0"/>
                    </a:lnTo>
                    <a:lnTo>
                      <a:pt x="0" y="1"/>
                    </a:lnTo>
                    <a:lnTo>
                      <a:pt x="0" y="1"/>
                    </a:lnTo>
                    <a:lnTo>
                      <a:pt x="0" y="1"/>
                    </a:lnTo>
                    <a:lnTo>
                      <a:pt x="0" y="1"/>
                    </a:lnTo>
                    <a:lnTo>
                      <a:pt x="0" y="1"/>
                    </a:lnTo>
                    <a:lnTo>
                      <a:pt x="0" y="1"/>
                    </a:lnTo>
                    <a:lnTo>
                      <a:pt x="0" y="2"/>
                    </a:lnTo>
                    <a:lnTo>
                      <a:pt x="0" y="2"/>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2"/>
                    </a:lnTo>
                    <a:lnTo>
                      <a:pt x="0" y="2"/>
                    </a:lnTo>
                    <a:lnTo>
                      <a:pt x="0" y="1"/>
                    </a:lnTo>
                    <a:lnTo>
                      <a:pt x="0" y="1"/>
                    </a:lnTo>
                    <a:lnTo>
                      <a:pt x="0" y="2"/>
                    </a:lnTo>
                    <a:lnTo>
                      <a:pt x="0" y="2"/>
                    </a:lnTo>
                    <a:lnTo>
                      <a:pt x="0" y="2"/>
                    </a:lnTo>
                    <a:lnTo>
                      <a:pt x="0" y="3"/>
                    </a:lnTo>
                    <a:lnTo>
                      <a:pt x="0" y="3"/>
                    </a:lnTo>
                    <a:lnTo>
                      <a:pt x="0" y="4"/>
                    </a:lnTo>
                    <a:lnTo>
                      <a:pt x="0" y="3"/>
                    </a:lnTo>
                    <a:lnTo>
                      <a:pt x="0" y="4"/>
                    </a:lnTo>
                    <a:lnTo>
                      <a:pt x="0" y="4"/>
                    </a:lnTo>
                    <a:lnTo>
                      <a:pt x="0" y="5"/>
                    </a:lnTo>
                    <a:lnTo>
                      <a:pt x="0" y="5"/>
                    </a:lnTo>
                    <a:lnTo>
                      <a:pt x="0" y="4"/>
                    </a:lnTo>
                    <a:lnTo>
                      <a:pt x="0" y="5"/>
                    </a:lnTo>
                    <a:lnTo>
                      <a:pt x="0" y="5"/>
                    </a:lnTo>
                    <a:lnTo>
                      <a:pt x="0" y="5"/>
                    </a:lnTo>
                    <a:lnTo>
                      <a:pt x="0" y="4"/>
                    </a:lnTo>
                  </a:path>
                </a:pathLst>
              </a:custGeom>
              <a:noFill/>
              <a:ln w="0">
                <a:solidFill>
                  <a:srgbClr val="3366FF"/>
                </a:solidFill>
                <a:prstDash val="solid"/>
                <a:round/>
                <a:headEnd/>
                <a:tailEnd/>
              </a:ln>
            </p:spPr>
            <p:txBody>
              <a:bodyPr/>
              <a:lstStyle/>
              <a:p>
                <a:endParaRPr lang="en-GB"/>
              </a:p>
            </p:txBody>
          </p:sp>
          <p:sp>
            <p:nvSpPr>
              <p:cNvPr id="186116" name="Freeform 772"/>
              <p:cNvSpPr>
                <a:spLocks/>
              </p:cNvSpPr>
              <p:nvPr/>
            </p:nvSpPr>
            <p:spPr bwMode="auto">
              <a:xfrm>
                <a:off x="3264" y="3551"/>
                <a:ext cx="1" cy="78"/>
              </a:xfrm>
              <a:custGeom>
                <a:avLst/>
                <a:gdLst/>
                <a:ahLst/>
                <a:cxnLst>
                  <a:cxn ang="0">
                    <a:pos x="0" y="7"/>
                  </a:cxn>
                  <a:cxn ang="0">
                    <a:pos x="0" y="9"/>
                  </a:cxn>
                  <a:cxn ang="0">
                    <a:pos x="0" y="9"/>
                  </a:cxn>
                  <a:cxn ang="0">
                    <a:pos x="0" y="9"/>
                  </a:cxn>
                  <a:cxn ang="0">
                    <a:pos x="0" y="11"/>
                  </a:cxn>
                  <a:cxn ang="0">
                    <a:pos x="0" y="12"/>
                  </a:cxn>
                  <a:cxn ang="0">
                    <a:pos x="0" y="7"/>
                  </a:cxn>
                  <a:cxn ang="0">
                    <a:pos x="0" y="9"/>
                  </a:cxn>
                  <a:cxn ang="0">
                    <a:pos x="0" y="6"/>
                  </a:cxn>
                  <a:cxn ang="0">
                    <a:pos x="0" y="8"/>
                  </a:cxn>
                  <a:cxn ang="0">
                    <a:pos x="0" y="8"/>
                  </a:cxn>
                  <a:cxn ang="0">
                    <a:pos x="0" y="9"/>
                  </a:cxn>
                  <a:cxn ang="0">
                    <a:pos x="0" y="10"/>
                  </a:cxn>
                  <a:cxn ang="0">
                    <a:pos x="0" y="8"/>
                  </a:cxn>
                  <a:cxn ang="0">
                    <a:pos x="0" y="7"/>
                  </a:cxn>
                  <a:cxn ang="0">
                    <a:pos x="0" y="8"/>
                  </a:cxn>
                  <a:cxn ang="0">
                    <a:pos x="0" y="8"/>
                  </a:cxn>
                  <a:cxn ang="0">
                    <a:pos x="0" y="9"/>
                  </a:cxn>
                  <a:cxn ang="0">
                    <a:pos x="0" y="6"/>
                  </a:cxn>
                  <a:cxn ang="0">
                    <a:pos x="0" y="7"/>
                  </a:cxn>
                  <a:cxn ang="0">
                    <a:pos x="0" y="6"/>
                  </a:cxn>
                  <a:cxn ang="0">
                    <a:pos x="0" y="6"/>
                  </a:cxn>
                  <a:cxn ang="0">
                    <a:pos x="0" y="1"/>
                  </a:cxn>
                  <a:cxn ang="0">
                    <a:pos x="0" y="1"/>
                  </a:cxn>
                  <a:cxn ang="0">
                    <a:pos x="0" y="6"/>
                  </a:cxn>
                  <a:cxn ang="0">
                    <a:pos x="0" y="7"/>
                  </a:cxn>
                  <a:cxn ang="0">
                    <a:pos x="0" y="9"/>
                  </a:cxn>
                  <a:cxn ang="0">
                    <a:pos x="0" y="10"/>
                  </a:cxn>
                  <a:cxn ang="0">
                    <a:pos x="0" y="10"/>
                  </a:cxn>
                  <a:cxn ang="0">
                    <a:pos x="0" y="11"/>
                  </a:cxn>
                  <a:cxn ang="0">
                    <a:pos x="0" y="7"/>
                  </a:cxn>
                  <a:cxn ang="0">
                    <a:pos x="0" y="4"/>
                  </a:cxn>
                  <a:cxn ang="0">
                    <a:pos x="0" y="3"/>
                  </a:cxn>
                  <a:cxn ang="0">
                    <a:pos x="0" y="3"/>
                  </a:cxn>
                  <a:cxn ang="0">
                    <a:pos x="0" y="2"/>
                  </a:cxn>
                  <a:cxn ang="0">
                    <a:pos x="0" y="2"/>
                  </a:cxn>
                  <a:cxn ang="0">
                    <a:pos x="0" y="1"/>
                  </a:cxn>
                  <a:cxn ang="0">
                    <a:pos x="0" y="3"/>
                  </a:cxn>
                  <a:cxn ang="0">
                    <a:pos x="0" y="4"/>
                  </a:cxn>
                  <a:cxn ang="0">
                    <a:pos x="0" y="9"/>
                  </a:cxn>
                  <a:cxn ang="0">
                    <a:pos x="0" y="10"/>
                  </a:cxn>
                  <a:cxn ang="0">
                    <a:pos x="0" y="9"/>
                  </a:cxn>
                  <a:cxn ang="0">
                    <a:pos x="0" y="8"/>
                  </a:cxn>
                  <a:cxn ang="0">
                    <a:pos x="0" y="9"/>
                  </a:cxn>
                  <a:cxn ang="0">
                    <a:pos x="0" y="9"/>
                  </a:cxn>
                  <a:cxn ang="0">
                    <a:pos x="0" y="9"/>
                  </a:cxn>
                  <a:cxn ang="0">
                    <a:pos x="0" y="11"/>
                  </a:cxn>
                  <a:cxn ang="0">
                    <a:pos x="0" y="13"/>
                  </a:cxn>
                  <a:cxn ang="0">
                    <a:pos x="0" y="12"/>
                  </a:cxn>
                  <a:cxn ang="0">
                    <a:pos x="0" y="12"/>
                  </a:cxn>
                  <a:cxn ang="0">
                    <a:pos x="0" y="12"/>
                  </a:cxn>
                  <a:cxn ang="0">
                    <a:pos x="0" y="9"/>
                  </a:cxn>
                  <a:cxn ang="0">
                    <a:pos x="0" y="10"/>
                  </a:cxn>
                  <a:cxn ang="0">
                    <a:pos x="0" y="9"/>
                  </a:cxn>
                  <a:cxn ang="0">
                    <a:pos x="0" y="8"/>
                  </a:cxn>
                  <a:cxn ang="0">
                    <a:pos x="0" y="7"/>
                  </a:cxn>
                  <a:cxn ang="0">
                    <a:pos x="0" y="10"/>
                  </a:cxn>
                  <a:cxn ang="0">
                    <a:pos x="0" y="12"/>
                  </a:cxn>
                  <a:cxn ang="0">
                    <a:pos x="0" y="10"/>
                  </a:cxn>
                  <a:cxn ang="0">
                    <a:pos x="0" y="11"/>
                  </a:cxn>
                  <a:cxn ang="0">
                    <a:pos x="0" y="11"/>
                  </a:cxn>
                  <a:cxn ang="0">
                    <a:pos x="0" y="8"/>
                  </a:cxn>
                  <a:cxn ang="0">
                    <a:pos x="0" y="8"/>
                  </a:cxn>
                </a:cxnLst>
                <a:rect l="0" t="0" r="r" b="b"/>
                <a:pathLst>
                  <a:path h="13">
                    <a:moveTo>
                      <a:pt x="0" y="7"/>
                    </a:moveTo>
                    <a:lnTo>
                      <a:pt x="0" y="7"/>
                    </a:lnTo>
                    <a:lnTo>
                      <a:pt x="0" y="7"/>
                    </a:lnTo>
                    <a:lnTo>
                      <a:pt x="0" y="7"/>
                    </a:lnTo>
                    <a:lnTo>
                      <a:pt x="0" y="6"/>
                    </a:lnTo>
                    <a:lnTo>
                      <a:pt x="0" y="7"/>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8"/>
                    </a:lnTo>
                    <a:lnTo>
                      <a:pt x="0" y="8"/>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1"/>
                    </a:lnTo>
                    <a:lnTo>
                      <a:pt x="0" y="11"/>
                    </a:lnTo>
                    <a:lnTo>
                      <a:pt x="0" y="11"/>
                    </a:lnTo>
                    <a:lnTo>
                      <a:pt x="0" y="11"/>
                    </a:lnTo>
                    <a:lnTo>
                      <a:pt x="0" y="10"/>
                    </a:lnTo>
                    <a:lnTo>
                      <a:pt x="0" y="10"/>
                    </a:lnTo>
                    <a:lnTo>
                      <a:pt x="0" y="9"/>
                    </a:lnTo>
                    <a:lnTo>
                      <a:pt x="0" y="9"/>
                    </a:lnTo>
                    <a:lnTo>
                      <a:pt x="0" y="8"/>
                    </a:lnTo>
                    <a:lnTo>
                      <a:pt x="0" y="8"/>
                    </a:lnTo>
                    <a:lnTo>
                      <a:pt x="0" y="7"/>
                    </a:lnTo>
                    <a:lnTo>
                      <a:pt x="0" y="7"/>
                    </a:lnTo>
                    <a:lnTo>
                      <a:pt x="0" y="7"/>
                    </a:lnTo>
                    <a:lnTo>
                      <a:pt x="0" y="6"/>
                    </a:lnTo>
                    <a:lnTo>
                      <a:pt x="0" y="7"/>
                    </a:lnTo>
                    <a:lnTo>
                      <a:pt x="0" y="8"/>
                    </a:lnTo>
                    <a:lnTo>
                      <a:pt x="0" y="8"/>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7"/>
                    </a:lnTo>
                    <a:lnTo>
                      <a:pt x="0" y="7"/>
                    </a:lnTo>
                    <a:lnTo>
                      <a:pt x="0" y="6"/>
                    </a:lnTo>
                    <a:lnTo>
                      <a:pt x="0" y="7"/>
                    </a:lnTo>
                    <a:lnTo>
                      <a:pt x="0" y="7"/>
                    </a:lnTo>
                    <a:lnTo>
                      <a:pt x="0" y="7"/>
                    </a:lnTo>
                    <a:lnTo>
                      <a:pt x="0" y="8"/>
                    </a:lnTo>
                    <a:lnTo>
                      <a:pt x="0" y="8"/>
                    </a:lnTo>
                    <a:lnTo>
                      <a:pt x="0" y="8"/>
                    </a:lnTo>
                    <a:lnTo>
                      <a:pt x="0" y="8"/>
                    </a:lnTo>
                    <a:lnTo>
                      <a:pt x="0" y="9"/>
                    </a:lnTo>
                    <a:lnTo>
                      <a:pt x="0" y="8"/>
                    </a:lnTo>
                    <a:lnTo>
                      <a:pt x="0" y="9"/>
                    </a:lnTo>
                    <a:lnTo>
                      <a:pt x="0" y="8"/>
                    </a:lnTo>
                    <a:lnTo>
                      <a:pt x="0" y="7"/>
                    </a:lnTo>
                    <a:lnTo>
                      <a:pt x="0" y="7"/>
                    </a:lnTo>
                    <a:lnTo>
                      <a:pt x="0" y="7"/>
                    </a:lnTo>
                    <a:lnTo>
                      <a:pt x="0" y="7"/>
                    </a:lnTo>
                    <a:lnTo>
                      <a:pt x="0" y="6"/>
                    </a:lnTo>
                    <a:lnTo>
                      <a:pt x="0" y="6"/>
                    </a:lnTo>
                    <a:lnTo>
                      <a:pt x="0" y="7"/>
                    </a:lnTo>
                    <a:lnTo>
                      <a:pt x="0" y="8"/>
                    </a:lnTo>
                    <a:lnTo>
                      <a:pt x="0" y="7"/>
                    </a:lnTo>
                    <a:lnTo>
                      <a:pt x="0" y="8"/>
                    </a:lnTo>
                    <a:lnTo>
                      <a:pt x="0" y="8"/>
                    </a:lnTo>
                    <a:lnTo>
                      <a:pt x="0" y="9"/>
                    </a:lnTo>
                    <a:lnTo>
                      <a:pt x="0" y="9"/>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1"/>
                    </a:lnTo>
                    <a:lnTo>
                      <a:pt x="0" y="10"/>
                    </a:lnTo>
                    <a:lnTo>
                      <a:pt x="0" y="10"/>
                    </a:lnTo>
                    <a:lnTo>
                      <a:pt x="0" y="9"/>
                    </a:lnTo>
                    <a:lnTo>
                      <a:pt x="0" y="8"/>
                    </a:lnTo>
                    <a:lnTo>
                      <a:pt x="0" y="7"/>
                    </a:lnTo>
                    <a:lnTo>
                      <a:pt x="0" y="8"/>
                    </a:lnTo>
                    <a:lnTo>
                      <a:pt x="0" y="7"/>
                    </a:lnTo>
                    <a:lnTo>
                      <a:pt x="0" y="7"/>
                    </a:lnTo>
                    <a:lnTo>
                      <a:pt x="0" y="7"/>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8"/>
                    </a:lnTo>
                    <a:lnTo>
                      <a:pt x="0" y="8"/>
                    </a:lnTo>
                    <a:lnTo>
                      <a:pt x="0" y="8"/>
                    </a:lnTo>
                    <a:lnTo>
                      <a:pt x="0" y="8"/>
                    </a:lnTo>
                    <a:lnTo>
                      <a:pt x="0" y="7"/>
                    </a:lnTo>
                    <a:lnTo>
                      <a:pt x="0" y="7"/>
                    </a:lnTo>
                    <a:lnTo>
                      <a:pt x="0" y="6"/>
                    </a:lnTo>
                    <a:lnTo>
                      <a:pt x="0" y="8"/>
                    </a:lnTo>
                    <a:lnTo>
                      <a:pt x="0" y="7"/>
                    </a:lnTo>
                    <a:lnTo>
                      <a:pt x="0" y="7"/>
                    </a:lnTo>
                    <a:lnTo>
                      <a:pt x="0" y="7"/>
                    </a:lnTo>
                    <a:lnTo>
                      <a:pt x="0" y="7"/>
                    </a:lnTo>
                    <a:lnTo>
                      <a:pt x="0" y="7"/>
                    </a:lnTo>
                    <a:lnTo>
                      <a:pt x="0" y="7"/>
                    </a:lnTo>
                    <a:lnTo>
                      <a:pt x="0" y="7"/>
                    </a:lnTo>
                    <a:lnTo>
                      <a:pt x="0" y="8"/>
                    </a:lnTo>
                    <a:lnTo>
                      <a:pt x="0" y="7"/>
                    </a:lnTo>
                    <a:lnTo>
                      <a:pt x="0" y="7"/>
                    </a:lnTo>
                    <a:lnTo>
                      <a:pt x="0" y="8"/>
                    </a:lnTo>
                    <a:lnTo>
                      <a:pt x="0" y="8"/>
                    </a:lnTo>
                    <a:lnTo>
                      <a:pt x="0" y="8"/>
                    </a:lnTo>
                    <a:lnTo>
                      <a:pt x="0" y="8"/>
                    </a:lnTo>
                    <a:lnTo>
                      <a:pt x="0" y="9"/>
                    </a:lnTo>
                    <a:lnTo>
                      <a:pt x="0" y="9"/>
                    </a:lnTo>
                    <a:lnTo>
                      <a:pt x="0" y="10"/>
                    </a:lnTo>
                    <a:lnTo>
                      <a:pt x="0" y="10"/>
                    </a:lnTo>
                    <a:lnTo>
                      <a:pt x="0" y="10"/>
                    </a:lnTo>
                    <a:lnTo>
                      <a:pt x="0" y="9"/>
                    </a:lnTo>
                    <a:lnTo>
                      <a:pt x="0" y="9"/>
                    </a:lnTo>
                    <a:lnTo>
                      <a:pt x="0" y="9"/>
                    </a:lnTo>
                    <a:lnTo>
                      <a:pt x="0" y="8"/>
                    </a:lnTo>
                    <a:lnTo>
                      <a:pt x="0" y="7"/>
                    </a:lnTo>
                    <a:lnTo>
                      <a:pt x="0" y="8"/>
                    </a:lnTo>
                    <a:lnTo>
                      <a:pt x="0" y="7"/>
                    </a:lnTo>
                    <a:lnTo>
                      <a:pt x="0" y="7"/>
                    </a:lnTo>
                    <a:lnTo>
                      <a:pt x="0" y="7"/>
                    </a:lnTo>
                    <a:lnTo>
                      <a:pt x="0" y="6"/>
                    </a:lnTo>
                    <a:lnTo>
                      <a:pt x="0" y="6"/>
                    </a:lnTo>
                    <a:lnTo>
                      <a:pt x="0" y="6"/>
                    </a:lnTo>
                    <a:lnTo>
                      <a:pt x="0" y="6"/>
                    </a:lnTo>
                    <a:lnTo>
                      <a:pt x="0" y="6"/>
                    </a:lnTo>
                    <a:lnTo>
                      <a:pt x="0" y="7"/>
                    </a:lnTo>
                    <a:lnTo>
                      <a:pt x="0" y="6"/>
                    </a:lnTo>
                    <a:lnTo>
                      <a:pt x="0" y="6"/>
                    </a:lnTo>
                    <a:lnTo>
                      <a:pt x="0" y="7"/>
                    </a:lnTo>
                    <a:lnTo>
                      <a:pt x="0" y="6"/>
                    </a:lnTo>
                    <a:lnTo>
                      <a:pt x="0" y="7"/>
                    </a:lnTo>
                    <a:lnTo>
                      <a:pt x="0" y="7"/>
                    </a:lnTo>
                    <a:lnTo>
                      <a:pt x="0" y="7"/>
                    </a:lnTo>
                    <a:lnTo>
                      <a:pt x="0" y="8"/>
                    </a:lnTo>
                    <a:lnTo>
                      <a:pt x="0" y="7"/>
                    </a:lnTo>
                    <a:lnTo>
                      <a:pt x="0" y="7"/>
                    </a:lnTo>
                    <a:lnTo>
                      <a:pt x="0" y="7"/>
                    </a:lnTo>
                    <a:lnTo>
                      <a:pt x="0" y="7"/>
                    </a:lnTo>
                    <a:lnTo>
                      <a:pt x="0" y="6"/>
                    </a:lnTo>
                    <a:lnTo>
                      <a:pt x="0" y="7"/>
                    </a:lnTo>
                    <a:lnTo>
                      <a:pt x="0" y="7"/>
                    </a:lnTo>
                    <a:lnTo>
                      <a:pt x="0" y="7"/>
                    </a:lnTo>
                    <a:lnTo>
                      <a:pt x="0" y="7"/>
                    </a:lnTo>
                    <a:lnTo>
                      <a:pt x="0" y="7"/>
                    </a:lnTo>
                    <a:lnTo>
                      <a:pt x="0" y="7"/>
                    </a:lnTo>
                    <a:lnTo>
                      <a:pt x="0" y="6"/>
                    </a:lnTo>
                    <a:lnTo>
                      <a:pt x="0" y="6"/>
                    </a:lnTo>
                    <a:lnTo>
                      <a:pt x="0" y="6"/>
                    </a:lnTo>
                    <a:lnTo>
                      <a:pt x="0" y="6"/>
                    </a:lnTo>
                    <a:lnTo>
                      <a:pt x="0" y="7"/>
                    </a:lnTo>
                    <a:lnTo>
                      <a:pt x="0" y="7"/>
                    </a:lnTo>
                    <a:lnTo>
                      <a:pt x="0" y="8"/>
                    </a:lnTo>
                    <a:lnTo>
                      <a:pt x="0" y="8"/>
                    </a:lnTo>
                    <a:lnTo>
                      <a:pt x="0" y="9"/>
                    </a:lnTo>
                    <a:lnTo>
                      <a:pt x="0" y="8"/>
                    </a:lnTo>
                    <a:lnTo>
                      <a:pt x="0" y="8"/>
                    </a:lnTo>
                    <a:lnTo>
                      <a:pt x="0" y="7"/>
                    </a:lnTo>
                    <a:lnTo>
                      <a:pt x="0" y="6"/>
                    </a:lnTo>
                    <a:lnTo>
                      <a:pt x="0" y="5"/>
                    </a:lnTo>
                    <a:lnTo>
                      <a:pt x="0" y="5"/>
                    </a:lnTo>
                    <a:lnTo>
                      <a:pt x="0" y="4"/>
                    </a:lnTo>
                    <a:lnTo>
                      <a:pt x="0" y="4"/>
                    </a:lnTo>
                    <a:lnTo>
                      <a:pt x="0" y="3"/>
                    </a:lnTo>
                    <a:lnTo>
                      <a:pt x="0" y="3"/>
                    </a:lnTo>
                    <a:lnTo>
                      <a:pt x="0" y="3"/>
                    </a:lnTo>
                    <a:lnTo>
                      <a:pt x="0" y="3"/>
                    </a:lnTo>
                    <a:lnTo>
                      <a:pt x="0" y="2"/>
                    </a:lnTo>
                    <a:lnTo>
                      <a:pt x="0" y="1"/>
                    </a:lnTo>
                    <a:lnTo>
                      <a:pt x="0" y="1"/>
                    </a:lnTo>
                    <a:lnTo>
                      <a:pt x="0" y="1"/>
                    </a:lnTo>
                    <a:lnTo>
                      <a:pt x="0" y="2"/>
                    </a:lnTo>
                    <a:lnTo>
                      <a:pt x="0" y="1"/>
                    </a:lnTo>
                    <a:lnTo>
                      <a:pt x="0" y="1"/>
                    </a:lnTo>
                    <a:lnTo>
                      <a:pt x="0" y="1"/>
                    </a:lnTo>
                    <a:lnTo>
                      <a:pt x="0" y="1"/>
                    </a:lnTo>
                    <a:lnTo>
                      <a:pt x="0" y="1"/>
                    </a:lnTo>
                    <a:lnTo>
                      <a:pt x="0" y="1"/>
                    </a:lnTo>
                    <a:lnTo>
                      <a:pt x="0" y="0"/>
                    </a:lnTo>
                    <a:lnTo>
                      <a:pt x="0" y="0"/>
                    </a:lnTo>
                    <a:lnTo>
                      <a:pt x="0" y="1"/>
                    </a:lnTo>
                    <a:lnTo>
                      <a:pt x="0" y="1"/>
                    </a:lnTo>
                    <a:lnTo>
                      <a:pt x="0" y="2"/>
                    </a:lnTo>
                    <a:lnTo>
                      <a:pt x="0" y="3"/>
                    </a:lnTo>
                    <a:lnTo>
                      <a:pt x="0" y="4"/>
                    </a:lnTo>
                    <a:lnTo>
                      <a:pt x="0" y="4"/>
                    </a:lnTo>
                    <a:lnTo>
                      <a:pt x="0" y="5"/>
                    </a:lnTo>
                    <a:lnTo>
                      <a:pt x="0" y="4"/>
                    </a:lnTo>
                    <a:lnTo>
                      <a:pt x="0" y="5"/>
                    </a:lnTo>
                    <a:lnTo>
                      <a:pt x="0" y="6"/>
                    </a:lnTo>
                    <a:lnTo>
                      <a:pt x="0" y="5"/>
                    </a:lnTo>
                    <a:lnTo>
                      <a:pt x="0" y="6"/>
                    </a:lnTo>
                    <a:lnTo>
                      <a:pt x="0" y="6"/>
                    </a:lnTo>
                    <a:lnTo>
                      <a:pt x="0" y="6"/>
                    </a:lnTo>
                    <a:lnTo>
                      <a:pt x="0" y="6"/>
                    </a:lnTo>
                    <a:lnTo>
                      <a:pt x="0" y="6"/>
                    </a:lnTo>
                    <a:lnTo>
                      <a:pt x="0" y="7"/>
                    </a:lnTo>
                    <a:lnTo>
                      <a:pt x="0" y="6"/>
                    </a:lnTo>
                    <a:lnTo>
                      <a:pt x="0" y="7"/>
                    </a:lnTo>
                    <a:lnTo>
                      <a:pt x="0" y="7"/>
                    </a:lnTo>
                    <a:lnTo>
                      <a:pt x="0" y="7"/>
                    </a:lnTo>
                    <a:lnTo>
                      <a:pt x="0" y="8"/>
                    </a:lnTo>
                    <a:lnTo>
                      <a:pt x="0" y="7"/>
                    </a:lnTo>
                    <a:lnTo>
                      <a:pt x="0" y="7"/>
                    </a:lnTo>
                    <a:lnTo>
                      <a:pt x="0" y="8"/>
                    </a:lnTo>
                    <a:lnTo>
                      <a:pt x="0" y="7"/>
                    </a:lnTo>
                    <a:lnTo>
                      <a:pt x="0" y="7"/>
                    </a:lnTo>
                    <a:lnTo>
                      <a:pt x="0" y="7"/>
                    </a:lnTo>
                    <a:lnTo>
                      <a:pt x="0" y="8"/>
                    </a:lnTo>
                    <a:lnTo>
                      <a:pt x="0" y="8"/>
                    </a:lnTo>
                    <a:lnTo>
                      <a:pt x="0" y="7"/>
                    </a:lnTo>
                    <a:lnTo>
                      <a:pt x="0" y="8"/>
                    </a:lnTo>
                    <a:lnTo>
                      <a:pt x="0" y="8"/>
                    </a:lnTo>
                    <a:lnTo>
                      <a:pt x="0" y="9"/>
                    </a:lnTo>
                    <a:lnTo>
                      <a:pt x="0" y="9"/>
                    </a:lnTo>
                    <a:lnTo>
                      <a:pt x="0" y="9"/>
                    </a:lnTo>
                    <a:lnTo>
                      <a:pt x="0" y="9"/>
                    </a:lnTo>
                    <a:lnTo>
                      <a:pt x="0" y="9"/>
                    </a:lnTo>
                    <a:lnTo>
                      <a:pt x="0" y="9"/>
                    </a:lnTo>
                    <a:lnTo>
                      <a:pt x="0" y="10"/>
                    </a:lnTo>
                    <a:lnTo>
                      <a:pt x="0" y="9"/>
                    </a:lnTo>
                    <a:lnTo>
                      <a:pt x="0" y="10"/>
                    </a:lnTo>
                    <a:lnTo>
                      <a:pt x="0" y="9"/>
                    </a:lnTo>
                    <a:lnTo>
                      <a:pt x="0" y="10"/>
                    </a:lnTo>
                    <a:lnTo>
                      <a:pt x="0" y="10"/>
                    </a:lnTo>
                    <a:lnTo>
                      <a:pt x="0" y="10"/>
                    </a:lnTo>
                    <a:lnTo>
                      <a:pt x="0" y="10"/>
                    </a:lnTo>
                    <a:lnTo>
                      <a:pt x="0" y="10"/>
                    </a:lnTo>
                    <a:lnTo>
                      <a:pt x="0" y="10"/>
                    </a:lnTo>
                    <a:lnTo>
                      <a:pt x="0" y="10"/>
                    </a:lnTo>
                    <a:lnTo>
                      <a:pt x="0" y="9"/>
                    </a:lnTo>
                    <a:lnTo>
                      <a:pt x="0" y="10"/>
                    </a:lnTo>
                    <a:lnTo>
                      <a:pt x="0" y="10"/>
                    </a:lnTo>
                    <a:lnTo>
                      <a:pt x="0" y="11"/>
                    </a:lnTo>
                    <a:lnTo>
                      <a:pt x="0" y="10"/>
                    </a:lnTo>
                    <a:lnTo>
                      <a:pt x="0" y="10"/>
                    </a:lnTo>
                    <a:lnTo>
                      <a:pt x="0" y="10"/>
                    </a:lnTo>
                    <a:lnTo>
                      <a:pt x="0" y="9"/>
                    </a:lnTo>
                    <a:lnTo>
                      <a:pt x="0" y="10"/>
                    </a:lnTo>
                    <a:lnTo>
                      <a:pt x="0" y="10"/>
                    </a:lnTo>
                    <a:lnTo>
                      <a:pt x="0" y="10"/>
                    </a:lnTo>
                    <a:lnTo>
                      <a:pt x="0" y="9"/>
                    </a:lnTo>
                    <a:lnTo>
                      <a:pt x="0" y="10"/>
                    </a:lnTo>
                    <a:lnTo>
                      <a:pt x="0" y="10"/>
                    </a:lnTo>
                    <a:lnTo>
                      <a:pt x="0" y="11"/>
                    </a:lnTo>
                    <a:lnTo>
                      <a:pt x="0" y="11"/>
                    </a:lnTo>
                    <a:lnTo>
                      <a:pt x="0" y="11"/>
                    </a:lnTo>
                    <a:lnTo>
                      <a:pt x="0" y="11"/>
                    </a:lnTo>
                    <a:lnTo>
                      <a:pt x="0" y="11"/>
                    </a:lnTo>
                    <a:lnTo>
                      <a:pt x="0" y="11"/>
                    </a:lnTo>
                    <a:lnTo>
                      <a:pt x="0" y="11"/>
                    </a:lnTo>
                    <a:lnTo>
                      <a:pt x="0" y="10"/>
                    </a:lnTo>
                    <a:lnTo>
                      <a:pt x="0" y="10"/>
                    </a:lnTo>
                    <a:lnTo>
                      <a:pt x="0" y="9"/>
                    </a:lnTo>
                    <a:lnTo>
                      <a:pt x="0" y="9"/>
                    </a:lnTo>
                    <a:lnTo>
                      <a:pt x="0" y="9"/>
                    </a:lnTo>
                    <a:lnTo>
                      <a:pt x="0" y="8"/>
                    </a:lnTo>
                    <a:lnTo>
                      <a:pt x="0" y="7"/>
                    </a:lnTo>
                    <a:lnTo>
                      <a:pt x="0" y="6"/>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3"/>
                    </a:lnTo>
                    <a:lnTo>
                      <a:pt x="0" y="4"/>
                    </a:lnTo>
                    <a:lnTo>
                      <a:pt x="0" y="3"/>
                    </a:lnTo>
                    <a:lnTo>
                      <a:pt x="0" y="2"/>
                    </a:lnTo>
                    <a:lnTo>
                      <a:pt x="0" y="3"/>
                    </a:lnTo>
                    <a:lnTo>
                      <a:pt x="0" y="2"/>
                    </a:lnTo>
                    <a:lnTo>
                      <a:pt x="0" y="3"/>
                    </a:lnTo>
                    <a:lnTo>
                      <a:pt x="0" y="3"/>
                    </a:lnTo>
                    <a:lnTo>
                      <a:pt x="0" y="3"/>
                    </a:lnTo>
                    <a:lnTo>
                      <a:pt x="0" y="2"/>
                    </a:lnTo>
                    <a:lnTo>
                      <a:pt x="0" y="2"/>
                    </a:lnTo>
                    <a:lnTo>
                      <a:pt x="0" y="2"/>
                    </a:lnTo>
                    <a:lnTo>
                      <a:pt x="0" y="2"/>
                    </a:lnTo>
                    <a:lnTo>
                      <a:pt x="0" y="3"/>
                    </a:lnTo>
                    <a:lnTo>
                      <a:pt x="0" y="2"/>
                    </a:lnTo>
                    <a:lnTo>
                      <a:pt x="0" y="3"/>
                    </a:lnTo>
                    <a:lnTo>
                      <a:pt x="0" y="3"/>
                    </a:lnTo>
                    <a:lnTo>
                      <a:pt x="0" y="3"/>
                    </a:lnTo>
                    <a:lnTo>
                      <a:pt x="0" y="3"/>
                    </a:lnTo>
                    <a:lnTo>
                      <a:pt x="0" y="3"/>
                    </a:lnTo>
                    <a:lnTo>
                      <a:pt x="0" y="3"/>
                    </a:lnTo>
                    <a:lnTo>
                      <a:pt x="0" y="2"/>
                    </a:lnTo>
                    <a:lnTo>
                      <a:pt x="0" y="2"/>
                    </a:lnTo>
                    <a:lnTo>
                      <a:pt x="0" y="1"/>
                    </a:lnTo>
                    <a:lnTo>
                      <a:pt x="0" y="1"/>
                    </a:lnTo>
                    <a:lnTo>
                      <a:pt x="0" y="2"/>
                    </a:lnTo>
                    <a:lnTo>
                      <a:pt x="0" y="1"/>
                    </a:lnTo>
                    <a:lnTo>
                      <a:pt x="0" y="2"/>
                    </a:lnTo>
                    <a:lnTo>
                      <a:pt x="0" y="1"/>
                    </a:lnTo>
                    <a:lnTo>
                      <a:pt x="0" y="2"/>
                    </a:lnTo>
                    <a:lnTo>
                      <a:pt x="0" y="1"/>
                    </a:lnTo>
                    <a:lnTo>
                      <a:pt x="0" y="2"/>
                    </a:lnTo>
                    <a:lnTo>
                      <a:pt x="0" y="2"/>
                    </a:lnTo>
                    <a:lnTo>
                      <a:pt x="0" y="2"/>
                    </a:lnTo>
                    <a:lnTo>
                      <a:pt x="0" y="2"/>
                    </a:lnTo>
                    <a:lnTo>
                      <a:pt x="0" y="3"/>
                    </a:lnTo>
                    <a:lnTo>
                      <a:pt x="0" y="3"/>
                    </a:lnTo>
                    <a:lnTo>
                      <a:pt x="0" y="3"/>
                    </a:lnTo>
                    <a:lnTo>
                      <a:pt x="0" y="3"/>
                    </a:lnTo>
                    <a:lnTo>
                      <a:pt x="0" y="2"/>
                    </a:lnTo>
                    <a:lnTo>
                      <a:pt x="0" y="2"/>
                    </a:lnTo>
                    <a:lnTo>
                      <a:pt x="0" y="1"/>
                    </a:lnTo>
                    <a:lnTo>
                      <a:pt x="0" y="2"/>
                    </a:lnTo>
                    <a:lnTo>
                      <a:pt x="0" y="1"/>
                    </a:lnTo>
                    <a:lnTo>
                      <a:pt x="0" y="2"/>
                    </a:lnTo>
                    <a:lnTo>
                      <a:pt x="0" y="1"/>
                    </a:lnTo>
                    <a:lnTo>
                      <a:pt x="0" y="1"/>
                    </a:lnTo>
                    <a:lnTo>
                      <a:pt x="0" y="1"/>
                    </a:lnTo>
                    <a:lnTo>
                      <a:pt x="0" y="1"/>
                    </a:lnTo>
                    <a:lnTo>
                      <a:pt x="0" y="1"/>
                    </a:lnTo>
                    <a:lnTo>
                      <a:pt x="0" y="1"/>
                    </a:lnTo>
                    <a:lnTo>
                      <a:pt x="0" y="1"/>
                    </a:lnTo>
                    <a:lnTo>
                      <a:pt x="0" y="2"/>
                    </a:lnTo>
                    <a:lnTo>
                      <a:pt x="0" y="1"/>
                    </a:lnTo>
                    <a:lnTo>
                      <a:pt x="0" y="2"/>
                    </a:lnTo>
                    <a:lnTo>
                      <a:pt x="0" y="2"/>
                    </a:lnTo>
                    <a:lnTo>
                      <a:pt x="0" y="3"/>
                    </a:lnTo>
                    <a:lnTo>
                      <a:pt x="0" y="3"/>
                    </a:lnTo>
                    <a:lnTo>
                      <a:pt x="0" y="3"/>
                    </a:lnTo>
                    <a:lnTo>
                      <a:pt x="0" y="3"/>
                    </a:lnTo>
                    <a:lnTo>
                      <a:pt x="0" y="2"/>
                    </a:lnTo>
                    <a:lnTo>
                      <a:pt x="0" y="3"/>
                    </a:lnTo>
                    <a:lnTo>
                      <a:pt x="0" y="3"/>
                    </a:lnTo>
                    <a:lnTo>
                      <a:pt x="0" y="2"/>
                    </a:lnTo>
                    <a:lnTo>
                      <a:pt x="0" y="3"/>
                    </a:lnTo>
                    <a:lnTo>
                      <a:pt x="0" y="3"/>
                    </a:lnTo>
                    <a:lnTo>
                      <a:pt x="0" y="3"/>
                    </a:lnTo>
                    <a:lnTo>
                      <a:pt x="0" y="2"/>
                    </a:lnTo>
                    <a:lnTo>
                      <a:pt x="0" y="3"/>
                    </a:lnTo>
                    <a:lnTo>
                      <a:pt x="0" y="3"/>
                    </a:lnTo>
                    <a:lnTo>
                      <a:pt x="0" y="3"/>
                    </a:lnTo>
                    <a:lnTo>
                      <a:pt x="0" y="3"/>
                    </a:lnTo>
                    <a:lnTo>
                      <a:pt x="0" y="4"/>
                    </a:lnTo>
                    <a:lnTo>
                      <a:pt x="0" y="4"/>
                    </a:lnTo>
                    <a:lnTo>
                      <a:pt x="0" y="5"/>
                    </a:lnTo>
                    <a:lnTo>
                      <a:pt x="0" y="5"/>
                    </a:lnTo>
                    <a:lnTo>
                      <a:pt x="0" y="7"/>
                    </a:lnTo>
                    <a:lnTo>
                      <a:pt x="0" y="6"/>
                    </a:lnTo>
                    <a:lnTo>
                      <a:pt x="0" y="6"/>
                    </a:lnTo>
                    <a:lnTo>
                      <a:pt x="0" y="6"/>
                    </a:lnTo>
                    <a:lnTo>
                      <a:pt x="0" y="7"/>
                    </a:lnTo>
                    <a:lnTo>
                      <a:pt x="0" y="8"/>
                    </a:lnTo>
                    <a:lnTo>
                      <a:pt x="0" y="9"/>
                    </a:lnTo>
                    <a:lnTo>
                      <a:pt x="0" y="9"/>
                    </a:lnTo>
                    <a:lnTo>
                      <a:pt x="0" y="9"/>
                    </a:lnTo>
                    <a:lnTo>
                      <a:pt x="0" y="10"/>
                    </a:lnTo>
                    <a:lnTo>
                      <a:pt x="0" y="9"/>
                    </a:lnTo>
                    <a:lnTo>
                      <a:pt x="0" y="10"/>
                    </a:lnTo>
                    <a:lnTo>
                      <a:pt x="0" y="10"/>
                    </a:lnTo>
                    <a:lnTo>
                      <a:pt x="0" y="11"/>
                    </a:lnTo>
                    <a:lnTo>
                      <a:pt x="0" y="10"/>
                    </a:lnTo>
                    <a:lnTo>
                      <a:pt x="0" y="10"/>
                    </a:lnTo>
                    <a:lnTo>
                      <a:pt x="0" y="9"/>
                    </a:lnTo>
                    <a:lnTo>
                      <a:pt x="0" y="11"/>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9"/>
                    </a:lnTo>
                    <a:lnTo>
                      <a:pt x="0" y="10"/>
                    </a:lnTo>
                    <a:lnTo>
                      <a:pt x="0" y="9"/>
                    </a:lnTo>
                    <a:lnTo>
                      <a:pt x="0" y="10"/>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1"/>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3"/>
                    </a:lnTo>
                    <a:lnTo>
                      <a:pt x="0" y="13"/>
                    </a:lnTo>
                    <a:lnTo>
                      <a:pt x="0" y="12"/>
                    </a:lnTo>
                    <a:lnTo>
                      <a:pt x="0" y="12"/>
                    </a:lnTo>
                    <a:lnTo>
                      <a:pt x="0" y="12"/>
                    </a:lnTo>
                    <a:lnTo>
                      <a:pt x="0" y="12"/>
                    </a:lnTo>
                    <a:lnTo>
                      <a:pt x="0" y="12"/>
                    </a:lnTo>
                    <a:lnTo>
                      <a:pt x="0" y="12"/>
                    </a:lnTo>
                    <a:lnTo>
                      <a:pt x="0" y="12"/>
                    </a:lnTo>
                    <a:lnTo>
                      <a:pt x="0" y="11"/>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1"/>
                    </a:lnTo>
                    <a:lnTo>
                      <a:pt x="0" y="11"/>
                    </a:lnTo>
                    <a:lnTo>
                      <a:pt x="0" y="11"/>
                    </a:lnTo>
                    <a:lnTo>
                      <a:pt x="0" y="11"/>
                    </a:lnTo>
                    <a:lnTo>
                      <a:pt x="0" y="11"/>
                    </a:lnTo>
                    <a:lnTo>
                      <a:pt x="0" y="12"/>
                    </a:lnTo>
                    <a:lnTo>
                      <a:pt x="0" y="11"/>
                    </a:lnTo>
                    <a:lnTo>
                      <a:pt x="0" y="11"/>
                    </a:lnTo>
                    <a:lnTo>
                      <a:pt x="0" y="10"/>
                    </a:lnTo>
                    <a:lnTo>
                      <a:pt x="0" y="11"/>
                    </a:lnTo>
                    <a:lnTo>
                      <a:pt x="0" y="10"/>
                    </a:lnTo>
                    <a:lnTo>
                      <a:pt x="0" y="10"/>
                    </a:lnTo>
                    <a:lnTo>
                      <a:pt x="0" y="9"/>
                    </a:lnTo>
                    <a:lnTo>
                      <a:pt x="0" y="9"/>
                    </a:lnTo>
                    <a:lnTo>
                      <a:pt x="0" y="9"/>
                    </a:lnTo>
                    <a:lnTo>
                      <a:pt x="0" y="10"/>
                    </a:lnTo>
                    <a:lnTo>
                      <a:pt x="0" y="9"/>
                    </a:lnTo>
                    <a:lnTo>
                      <a:pt x="0" y="10"/>
                    </a:lnTo>
                    <a:lnTo>
                      <a:pt x="0" y="10"/>
                    </a:lnTo>
                    <a:lnTo>
                      <a:pt x="0" y="10"/>
                    </a:lnTo>
                    <a:lnTo>
                      <a:pt x="0" y="11"/>
                    </a:lnTo>
                    <a:lnTo>
                      <a:pt x="0" y="11"/>
                    </a:lnTo>
                    <a:lnTo>
                      <a:pt x="0" y="10"/>
                    </a:lnTo>
                    <a:lnTo>
                      <a:pt x="0" y="10"/>
                    </a:lnTo>
                    <a:lnTo>
                      <a:pt x="0" y="9"/>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9"/>
                    </a:lnTo>
                    <a:lnTo>
                      <a:pt x="0" y="9"/>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8"/>
                    </a:lnTo>
                    <a:lnTo>
                      <a:pt x="0" y="7"/>
                    </a:lnTo>
                    <a:lnTo>
                      <a:pt x="0" y="8"/>
                    </a:lnTo>
                    <a:lnTo>
                      <a:pt x="0" y="9"/>
                    </a:lnTo>
                    <a:lnTo>
                      <a:pt x="0" y="9"/>
                    </a:lnTo>
                    <a:lnTo>
                      <a:pt x="0" y="9"/>
                    </a:lnTo>
                    <a:lnTo>
                      <a:pt x="0" y="8"/>
                    </a:lnTo>
                    <a:lnTo>
                      <a:pt x="0" y="8"/>
                    </a:lnTo>
                    <a:lnTo>
                      <a:pt x="0" y="7"/>
                    </a:lnTo>
                    <a:lnTo>
                      <a:pt x="0" y="7"/>
                    </a:lnTo>
                    <a:lnTo>
                      <a:pt x="0" y="8"/>
                    </a:lnTo>
                    <a:lnTo>
                      <a:pt x="0" y="8"/>
                    </a:lnTo>
                    <a:lnTo>
                      <a:pt x="0" y="7"/>
                    </a:lnTo>
                    <a:lnTo>
                      <a:pt x="0" y="8"/>
                    </a:lnTo>
                    <a:lnTo>
                      <a:pt x="0" y="9"/>
                    </a:lnTo>
                    <a:lnTo>
                      <a:pt x="0" y="8"/>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1"/>
                    </a:lnTo>
                    <a:lnTo>
                      <a:pt x="0" y="11"/>
                    </a:lnTo>
                    <a:lnTo>
                      <a:pt x="0" y="12"/>
                    </a:lnTo>
                    <a:lnTo>
                      <a:pt x="0" y="11"/>
                    </a:lnTo>
                    <a:lnTo>
                      <a:pt x="0" y="11"/>
                    </a:lnTo>
                    <a:lnTo>
                      <a:pt x="0" y="12"/>
                    </a:lnTo>
                    <a:lnTo>
                      <a:pt x="0" y="11"/>
                    </a:lnTo>
                    <a:lnTo>
                      <a:pt x="0" y="12"/>
                    </a:lnTo>
                    <a:lnTo>
                      <a:pt x="0" y="11"/>
                    </a:lnTo>
                    <a:lnTo>
                      <a:pt x="0" y="11"/>
                    </a:lnTo>
                    <a:lnTo>
                      <a:pt x="0" y="10"/>
                    </a:lnTo>
                    <a:lnTo>
                      <a:pt x="0" y="10"/>
                    </a:lnTo>
                    <a:lnTo>
                      <a:pt x="0" y="11"/>
                    </a:lnTo>
                    <a:lnTo>
                      <a:pt x="0" y="10"/>
                    </a:lnTo>
                    <a:lnTo>
                      <a:pt x="0" y="11"/>
                    </a:lnTo>
                    <a:lnTo>
                      <a:pt x="0" y="10"/>
                    </a:lnTo>
                    <a:lnTo>
                      <a:pt x="0" y="10"/>
                    </a:lnTo>
                    <a:lnTo>
                      <a:pt x="0" y="10"/>
                    </a:lnTo>
                    <a:lnTo>
                      <a:pt x="0" y="9"/>
                    </a:lnTo>
                    <a:lnTo>
                      <a:pt x="0" y="10"/>
                    </a:lnTo>
                    <a:lnTo>
                      <a:pt x="0" y="10"/>
                    </a:lnTo>
                    <a:lnTo>
                      <a:pt x="0" y="11"/>
                    </a:lnTo>
                    <a:lnTo>
                      <a:pt x="0" y="10"/>
                    </a:lnTo>
                    <a:lnTo>
                      <a:pt x="0" y="11"/>
                    </a:lnTo>
                    <a:lnTo>
                      <a:pt x="0" y="11"/>
                    </a:lnTo>
                    <a:lnTo>
                      <a:pt x="0" y="11"/>
                    </a:lnTo>
                    <a:lnTo>
                      <a:pt x="0" y="11"/>
                    </a:lnTo>
                    <a:lnTo>
                      <a:pt x="0" y="11"/>
                    </a:lnTo>
                    <a:lnTo>
                      <a:pt x="0" y="11"/>
                    </a:lnTo>
                    <a:lnTo>
                      <a:pt x="0" y="12"/>
                    </a:lnTo>
                    <a:lnTo>
                      <a:pt x="0" y="12"/>
                    </a:lnTo>
                    <a:lnTo>
                      <a:pt x="0" y="11"/>
                    </a:lnTo>
                    <a:lnTo>
                      <a:pt x="0" y="11"/>
                    </a:lnTo>
                    <a:lnTo>
                      <a:pt x="0" y="11"/>
                    </a:lnTo>
                    <a:lnTo>
                      <a:pt x="0" y="11"/>
                    </a:lnTo>
                    <a:lnTo>
                      <a:pt x="0" y="11"/>
                    </a:lnTo>
                    <a:lnTo>
                      <a:pt x="0" y="11"/>
                    </a:lnTo>
                    <a:lnTo>
                      <a:pt x="0" y="10"/>
                    </a:lnTo>
                    <a:lnTo>
                      <a:pt x="0" y="10"/>
                    </a:lnTo>
                    <a:lnTo>
                      <a:pt x="0" y="9"/>
                    </a:lnTo>
                    <a:lnTo>
                      <a:pt x="0" y="10"/>
                    </a:lnTo>
                    <a:lnTo>
                      <a:pt x="0" y="9"/>
                    </a:lnTo>
                    <a:lnTo>
                      <a:pt x="0" y="10"/>
                    </a:lnTo>
                    <a:lnTo>
                      <a:pt x="0" y="9"/>
                    </a:lnTo>
                    <a:lnTo>
                      <a:pt x="0" y="9"/>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7"/>
                    </a:lnTo>
                    <a:lnTo>
                      <a:pt x="0" y="8"/>
                    </a:lnTo>
                    <a:lnTo>
                      <a:pt x="0" y="7"/>
                    </a:lnTo>
                    <a:lnTo>
                      <a:pt x="0" y="8"/>
                    </a:lnTo>
                  </a:path>
                </a:pathLst>
              </a:custGeom>
              <a:noFill/>
              <a:ln w="0">
                <a:solidFill>
                  <a:srgbClr val="3366FF"/>
                </a:solidFill>
                <a:prstDash val="solid"/>
                <a:round/>
                <a:headEnd/>
                <a:tailEnd/>
              </a:ln>
            </p:spPr>
            <p:txBody>
              <a:bodyPr/>
              <a:lstStyle/>
              <a:p>
                <a:endParaRPr lang="en-GB"/>
              </a:p>
            </p:txBody>
          </p:sp>
          <p:sp>
            <p:nvSpPr>
              <p:cNvPr id="186117" name="Freeform 773"/>
              <p:cNvSpPr>
                <a:spLocks/>
              </p:cNvSpPr>
              <p:nvPr/>
            </p:nvSpPr>
            <p:spPr bwMode="auto">
              <a:xfrm>
                <a:off x="3264" y="3557"/>
                <a:ext cx="6" cy="90"/>
              </a:xfrm>
              <a:custGeom>
                <a:avLst/>
                <a:gdLst/>
                <a:ahLst/>
                <a:cxnLst>
                  <a:cxn ang="0">
                    <a:pos x="0" y="10"/>
                  </a:cxn>
                  <a:cxn ang="0">
                    <a:pos x="0" y="10"/>
                  </a:cxn>
                  <a:cxn ang="0">
                    <a:pos x="1" y="9"/>
                  </a:cxn>
                  <a:cxn ang="0">
                    <a:pos x="1" y="9"/>
                  </a:cxn>
                  <a:cxn ang="0">
                    <a:pos x="1" y="10"/>
                  </a:cxn>
                  <a:cxn ang="0">
                    <a:pos x="1" y="10"/>
                  </a:cxn>
                  <a:cxn ang="0">
                    <a:pos x="1" y="9"/>
                  </a:cxn>
                  <a:cxn ang="0">
                    <a:pos x="1" y="7"/>
                  </a:cxn>
                  <a:cxn ang="0">
                    <a:pos x="1" y="6"/>
                  </a:cxn>
                  <a:cxn ang="0">
                    <a:pos x="1" y="8"/>
                  </a:cxn>
                  <a:cxn ang="0">
                    <a:pos x="1" y="7"/>
                  </a:cxn>
                  <a:cxn ang="0">
                    <a:pos x="1" y="6"/>
                  </a:cxn>
                  <a:cxn ang="0">
                    <a:pos x="1" y="8"/>
                  </a:cxn>
                  <a:cxn ang="0">
                    <a:pos x="1" y="7"/>
                  </a:cxn>
                  <a:cxn ang="0">
                    <a:pos x="1" y="6"/>
                  </a:cxn>
                  <a:cxn ang="0">
                    <a:pos x="1" y="10"/>
                  </a:cxn>
                  <a:cxn ang="0">
                    <a:pos x="1" y="11"/>
                  </a:cxn>
                  <a:cxn ang="0">
                    <a:pos x="1" y="11"/>
                  </a:cxn>
                  <a:cxn ang="0">
                    <a:pos x="1" y="10"/>
                  </a:cxn>
                  <a:cxn ang="0">
                    <a:pos x="1" y="9"/>
                  </a:cxn>
                  <a:cxn ang="0">
                    <a:pos x="1" y="9"/>
                  </a:cxn>
                  <a:cxn ang="0">
                    <a:pos x="1" y="9"/>
                  </a:cxn>
                  <a:cxn ang="0">
                    <a:pos x="1" y="11"/>
                  </a:cxn>
                  <a:cxn ang="0">
                    <a:pos x="1" y="12"/>
                  </a:cxn>
                  <a:cxn ang="0">
                    <a:pos x="1" y="14"/>
                  </a:cxn>
                  <a:cxn ang="0">
                    <a:pos x="1" y="15"/>
                  </a:cxn>
                  <a:cxn ang="0">
                    <a:pos x="1" y="13"/>
                  </a:cxn>
                  <a:cxn ang="0">
                    <a:pos x="1" y="13"/>
                  </a:cxn>
                  <a:cxn ang="0">
                    <a:pos x="1" y="9"/>
                  </a:cxn>
                  <a:cxn ang="0">
                    <a:pos x="1" y="8"/>
                  </a:cxn>
                  <a:cxn ang="0">
                    <a:pos x="1" y="10"/>
                  </a:cxn>
                  <a:cxn ang="0">
                    <a:pos x="1" y="8"/>
                  </a:cxn>
                  <a:cxn ang="0">
                    <a:pos x="1" y="8"/>
                  </a:cxn>
                  <a:cxn ang="0">
                    <a:pos x="1" y="8"/>
                  </a:cxn>
                  <a:cxn ang="0">
                    <a:pos x="1" y="5"/>
                  </a:cxn>
                  <a:cxn ang="0">
                    <a:pos x="1" y="6"/>
                  </a:cxn>
                  <a:cxn ang="0">
                    <a:pos x="1" y="6"/>
                  </a:cxn>
                  <a:cxn ang="0">
                    <a:pos x="1" y="4"/>
                  </a:cxn>
                  <a:cxn ang="0">
                    <a:pos x="1" y="3"/>
                  </a:cxn>
                  <a:cxn ang="0">
                    <a:pos x="1" y="3"/>
                  </a:cxn>
                  <a:cxn ang="0">
                    <a:pos x="1" y="3"/>
                  </a:cxn>
                  <a:cxn ang="0">
                    <a:pos x="1" y="1"/>
                  </a:cxn>
                  <a:cxn ang="0">
                    <a:pos x="1" y="2"/>
                  </a:cxn>
                  <a:cxn ang="0">
                    <a:pos x="1" y="2"/>
                  </a:cxn>
                  <a:cxn ang="0">
                    <a:pos x="1" y="5"/>
                  </a:cxn>
                  <a:cxn ang="0">
                    <a:pos x="1" y="5"/>
                  </a:cxn>
                  <a:cxn ang="0">
                    <a:pos x="1" y="5"/>
                  </a:cxn>
                  <a:cxn ang="0">
                    <a:pos x="1" y="8"/>
                  </a:cxn>
                  <a:cxn ang="0">
                    <a:pos x="1" y="6"/>
                  </a:cxn>
                  <a:cxn ang="0">
                    <a:pos x="1" y="5"/>
                  </a:cxn>
                  <a:cxn ang="0">
                    <a:pos x="1" y="6"/>
                  </a:cxn>
                  <a:cxn ang="0">
                    <a:pos x="1" y="4"/>
                  </a:cxn>
                  <a:cxn ang="0">
                    <a:pos x="1" y="8"/>
                  </a:cxn>
                  <a:cxn ang="0">
                    <a:pos x="1" y="9"/>
                  </a:cxn>
                  <a:cxn ang="0">
                    <a:pos x="1" y="8"/>
                  </a:cxn>
                  <a:cxn ang="0">
                    <a:pos x="1" y="7"/>
                  </a:cxn>
                  <a:cxn ang="0">
                    <a:pos x="1" y="5"/>
                  </a:cxn>
                  <a:cxn ang="0">
                    <a:pos x="1" y="5"/>
                  </a:cxn>
                  <a:cxn ang="0">
                    <a:pos x="1" y="6"/>
                  </a:cxn>
                  <a:cxn ang="0">
                    <a:pos x="1" y="10"/>
                  </a:cxn>
                  <a:cxn ang="0">
                    <a:pos x="1" y="8"/>
                  </a:cxn>
                  <a:cxn ang="0">
                    <a:pos x="1" y="9"/>
                  </a:cxn>
                  <a:cxn ang="0">
                    <a:pos x="1" y="7"/>
                  </a:cxn>
                </a:cxnLst>
                <a:rect l="0" t="0" r="r" b="b"/>
                <a:pathLst>
                  <a:path w="1" h="15">
                    <a:moveTo>
                      <a:pt x="0" y="7"/>
                    </a:moveTo>
                    <a:lnTo>
                      <a:pt x="0" y="7"/>
                    </a:lnTo>
                    <a:lnTo>
                      <a:pt x="0" y="7"/>
                    </a:lnTo>
                    <a:lnTo>
                      <a:pt x="0" y="7"/>
                    </a:lnTo>
                    <a:lnTo>
                      <a:pt x="0" y="8"/>
                    </a:lnTo>
                    <a:lnTo>
                      <a:pt x="0" y="8"/>
                    </a:lnTo>
                    <a:lnTo>
                      <a:pt x="0" y="8"/>
                    </a:lnTo>
                    <a:lnTo>
                      <a:pt x="0" y="8"/>
                    </a:lnTo>
                    <a:lnTo>
                      <a:pt x="0" y="9"/>
                    </a:lnTo>
                    <a:lnTo>
                      <a:pt x="0" y="10"/>
                    </a:lnTo>
                    <a:lnTo>
                      <a:pt x="0" y="10"/>
                    </a:lnTo>
                    <a:lnTo>
                      <a:pt x="0" y="10"/>
                    </a:lnTo>
                    <a:lnTo>
                      <a:pt x="0" y="10"/>
                    </a:lnTo>
                    <a:lnTo>
                      <a:pt x="0" y="9"/>
                    </a:lnTo>
                    <a:lnTo>
                      <a:pt x="0" y="9"/>
                    </a:lnTo>
                    <a:lnTo>
                      <a:pt x="0" y="10"/>
                    </a:lnTo>
                    <a:lnTo>
                      <a:pt x="0" y="9"/>
                    </a:lnTo>
                    <a:lnTo>
                      <a:pt x="0" y="9"/>
                    </a:lnTo>
                    <a:lnTo>
                      <a:pt x="0" y="9"/>
                    </a:lnTo>
                    <a:lnTo>
                      <a:pt x="0" y="10"/>
                    </a:lnTo>
                    <a:lnTo>
                      <a:pt x="0" y="9"/>
                    </a:lnTo>
                    <a:lnTo>
                      <a:pt x="0" y="10"/>
                    </a:lnTo>
                    <a:lnTo>
                      <a:pt x="0" y="10"/>
                    </a:lnTo>
                    <a:lnTo>
                      <a:pt x="0" y="10"/>
                    </a:lnTo>
                    <a:lnTo>
                      <a:pt x="0" y="10"/>
                    </a:lnTo>
                    <a:lnTo>
                      <a:pt x="0" y="10"/>
                    </a:lnTo>
                    <a:lnTo>
                      <a:pt x="0" y="10"/>
                    </a:lnTo>
                    <a:lnTo>
                      <a:pt x="1" y="9"/>
                    </a:lnTo>
                    <a:lnTo>
                      <a:pt x="1" y="9"/>
                    </a:lnTo>
                    <a:lnTo>
                      <a:pt x="1" y="9"/>
                    </a:lnTo>
                    <a:lnTo>
                      <a:pt x="1" y="9"/>
                    </a:lnTo>
                    <a:lnTo>
                      <a:pt x="1" y="9"/>
                    </a:lnTo>
                    <a:lnTo>
                      <a:pt x="1" y="9"/>
                    </a:lnTo>
                    <a:lnTo>
                      <a:pt x="1" y="10"/>
                    </a:lnTo>
                    <a:lnTo>
                      <a:pt x="1" y="9"/>
                    </a:lnTo>
                    <a:lnTo>
                      <a:pt x="1" y="9"/>
                    </a:lnTo>
                    <a:lnTo>
                      <a:pt x="1" y="9"/>
                    </a:lnTo>
                    <a:lnTo>
                      <a:pt x="1" y="9"/>
                    </a:lnTo>
                    <a:lnTo>
                      <a:pt x="1" y="8"/>
                    </a:lnTo>
                    <a:lnTo>
                      <a:pt x="1" y="9"/>
                    </a:lnTo>
                    <a:lnTo>
                      <a:pt x="1" y="8"/>
                    </a:lnTo>
                    <a:lnTo>
                      <a:pt x="1" y="8"/>
                    </a:lnTo>
                    <a:lnTo>
                      <a:pt x="1" y="8"/>
                    </a:lnTo>
                    <a:lnTo>
                      <a:pt x="1" y="9"/>
                    </a:lnTo>
                    <a:lnTo>
                      <a:pt x="1" y="9"/>
                    </a:lnTo>
                    <a:lnTo>
                      <a:pt x="1" y="9"/>
                    </a:lnTo>
                    <a:lnTo>
                      <a:pt x="1" y="9"/>
                    </a:lnTo>
                    <a:lnTo>
                      <a:pt x="1" y="10"/>
                    </a:lnTo>
                    <a:lnTo>
                      <a:pt x="1" y="10"/>
                    </a:lnTo>
                    <a:lnTo>
                      <a:pt x="1" y="10"/>
                    </a:lnTo>
                    <a:lnTo>
                      <a:pt x="1" y="10"/>
                    </a:lnTo>
                    <a:lnTo>
                      <a:pt x="1" y="11"/>
                    </a:lnTo>
                    <a:lnTo>
                      <a:pt x="1" y="10"/>
                    </a:lnTo>
                    <a:lnTo>
                      <a:pt x="1" y="11"/>
                    </a:lnTo>
                    <a:lnTo>
                      <a:pt x="1" y="10"/>
                    </a:lnTo>
                    <a:lnTo>
                      <a:pt x="1" y="11"/>
                    </a:lnTo>
                    <a:lnTo>
                      <a:pt x="1" y="10"/>
                    </a:lnTo>
                    <a:lnTo>
                      <a:pt x="1" y="10"/>
                    </a:lnTo>
                    <a:lnTo>
                      <a:pt x="1" y="10"/>
                    </a:lnTo>
                    <a:lnTo>
                      <a:pt x="1" y="9"/>
                    </a:lnTo>
                    <a:lnTo>
                      <a:pt x="1" y="10"/>
                    </a:lnTo>
                    <a:lnTo>
                      <a:pt x="1" y="10"/>
                    </a:lnTo>
                    <a:lnTo>
                      <a:pt x="1" y="10"/>
                    </a:lnTo>
                    <a:lnTo>
                      <a:pt x="1" y="10"/>
                    </a:lnTo>
                    <a:lnTo>
                      <a:pt x="1" y="10"/>
                    </a:lnTo>
                    <a:lnTo>
                      <a:pt x="1" y="10"/>
                    </a:lnTo>
                    <a:lnTo>
                      <a:pt x="1" y="10"/>
                    </a:lnTo>
                    <a:lnTo>
                      <a:pt x="1" y="9"/>
                    </a:lnTo>
                    <a:lnTo>
                      <a:pt x="1" y="9"/>
                    </a:lnTo>
                    <a:lnTo>
                      <a:pt x="1" y="9"/>
                    </a:lnTo>
                    <a:lnTo>
                      <a:pt x="1" y="8"/>
                    </a:lnTo>
                    <a:lnTo>
                      <a:pt x="1" y="9"/>
                    </a:lnTo>
                    <a:lnTo>
                      <a:pt x="1" y="9"/>
                    </a:lnTo>
                    <a:lnTo>
                      <a:pt x="1" y="10"/>
                    </a:lnTo>
                    <a:lnTo>
                      <a:pt x="1" y="9"/>
                    </a:lnTo>
                    <a:lnTo>
                      <a:pt x="1" y="9"/>
                    </a:lnTo>
                    <a:lnTo>
                      <a:pt x="1" y="9"/>
                    </a:lnTo>
                    <a:lnTo>
                      <a:pt x="1" y="10"/>
                    </a:lnTo>
                    <a:lnTo>
                      <a:pt x="1" y="9"/>
                    </a:lnTo>
                    <a:lnTo>
                      <a:pt x="1" y="9"/>
                    </a:lnTo>
                    <a:lnTo>
                      <a:pt x="1" y="9"/>
                    </a:lnTo>
                    <a:lnTo>
                      <a:pt x="1" y="9"/>
                    </a:lnTo>
                    <a:lnTo>
                      <a:pt x="1" y="8"/>
                    </a:lnTo>
                    <a:lnTo>
                      <a:pt x="1" y="8"/>
                    </a:lnTo>
                    <a:lnTo>
                      <a:pt x="1" y="8"/>
                    </a:lnTo>
                    <a:lnTo>
                      <a:pt x="1" y="8"/>
                    </a:lnTo>
                    <a:lnTo>
                      <a:pt x="1" y="8"/>
                    </a:lnTo>
                    <a:lnTo>
                      <a:pt x="1" y="7"/>
                    </a:lnTo>
                    <a:lnTo>
                      <a:pt x="1" y="7"/>
                    </a:lnTo>
                    <a:lnTo>
                      <a:pt x="1" y="8"/>
                    </a:lnTo>
                    <a:lnTo>
                      <a:pt x="1" y="7"/>
                    </a:lnTo>
                    <a:lnTo>
                      <a:pt x="1" y="7"/>
                    </a:lnTo>
                    <a:lnTo>
                      <a:pt x="1" y="6"/>
                    </a:lnTo>
                    <a:lnTo>
                      <a:pt x="1" y="6"/>
                    </a:lnTo>
                    <a:lnTo>
                      <a:pt x="1" y="6"/>
                    </a:lnTo>
                    <a:lnTo>
                      <a:pt x="1" y="5"/>
                    </a:lnTo>
                    <a:lnTo>
                      <a:pt x="1" y="6"/>
                    </a:lnTo>
                    <a:lnTo>
                      <a:pt x="1" y="5"/>
                    </a:lnTo>
                    <a:lnTo>
                      <a:pt x="1" y="6"/>
                    </a:lnTo>
                    <a:lnTo>
                      <a:pt x="1" y="6"/>
                    </a:lnTo>
                    <a:lnTo>
                      <a:pt x="1" y="6"/>
                    </a:lnTo>
                    <a:lnTo>
                      <a:pt x="1" y="6"/>
                    </a:lnTo>
                    <a:lnTo>
                      <a:pt x="1" y="7"/>
                    </a:lnTo>
                    <a:lnTo>
                      <a:pt x="1" y="6"/>
                    </a:lnTo>
                    <a:lnTo>
                      <a:pt x="1" y="7"/>
                    </a:lnTo>
                    <a:lnTo>
                      <a:pt x="1" y="7"/>
                    </a:lnTo>
                    <a:lnTo>
                      <a:pt x="1" y="8"/>
                    </a:lnTo>
                    <a:lnTo>
                      <a:pt x="1" y="8"/>
                    </a:lnTo>
                    <a:lnTo>
                      <a:pt x="1" y="9"/>
                    </a:lnTo>
                    <a:lnTo>
                      <a:pt x="1" y="8"/>
                    </a:lnTo>
                    <a:lnTo>
                      <a:pt x="1" y="8"/>
                    </a:lnTo>
                    <a:lnTo>
                      <a:pt x="1" y="9"/>
                    </a:lnTo>
                    <a:lnTo>
                      <a:pt x="1" y="9"/>
                    </a:lnTo>
                    <a:lnTo>
                      <a:pt x="1" y="8"/>
                    </a:lnTo>
                    <a:lnTo>
                      <a:pt x="1" y="9"/>
                    </a:lnTo>
                    <a:lnTo>
                      <a:pt x="1" y="8"/>
                    </a:lnTo>
                    <a:lnTo>
                      <a:pt x="1" y="8"/>
                    </a:lnTo>
                    <a:lnTo>
                      <a:pt x="1" y="7"/>
                    </a:lnTo>
                    <a:lnTo>
                      <a:pt x="1" y="8"/>
                    </a:lnTo>
                    <a:lnTo>
                      <a:pt x="1" y="7"/>
                    </a:lnTo>
                    <a:lnTo>
                      <a:pt x="1" y="7"/>
                    </a:lnTo>
                    <a:lnTo>
                      <a:pt x="1" y="7"/>
                    </a:lnTo>
                    <a:lnTo>
                      <a:pt x="1" y="7"/>
                    </a:lnTo>
                    <a:lnTo>
                      <a:pt x="1" y="6"/>
                    </a:lnTo>
                    <a:lnTo>
                      <a:pt x="1" y="6"/>
                    </a:lnTo>
                    <a:lnTo>
                      <a:pt x="1" y="6"/>
                    </a:lnTo>
                    <a:lnTo>
                      <a:pt x="1" y="5"/>
                    </a:lnTo>
                    <a:lnTo>
                      <a:pt x="1" y="6"/>
                    </a:lnTo>
                    <a:lnTo>
                      <a:pt x="1" y="6"/>
                    </a:lnTo>
                    <a:lnTo>
                      <a:pt x="1" y="6"/>
                    </a:lnTo>
                    <a:lnTo>
                      <a:pt x="1" y="7"/>
                    </a:lnTo>
                    <a:lnTo>
                      <a:pt x="1" y="6"/>
                    </a:lnTo>
                    <a:lnTo>
                      <a:pt x="1" y="7"/>
                    </a:lnTo>
                    <a:lnTo>
                      <a:pt x="1" y="7"/>
                    </a:lnTo>
                    <a:lnTo>
                      <a:pt x="1" y="6"/>
                    </a:lnTo>
                    <a:lnTo>
                      <a:pt x="1" y="7"/>
                    </a:lnTo>
                    <a:lnTo>
                      <a:pt x="1" y="7"/>
                    </a:lnTo>
                    <a:lnTo>
                      <a:pt x="1" y="6"/>
                    </a:lnTo>
                    <a:lnTo>
                      <a:pt x="1" y="7"/>
                    </a:lnTo>
                    <a:lnTo>
                      <a:pt x="1" y="8"/>
                    </a:lnTo>
                    <a:lnTo>
                      <a:pt x="1" y="7"/>
                    </a:lnTo>
                    <a:lnTo>
                      <a:pt x="1" y="7"/>
                    </a:lnTo>
                    <a:lnTo>
                      <a:pt x="1" y="8"/>
                    </a:lnTo>
                    <a:lnTo>
                      <a:pt x="1" y="7"/>
                    </a:lnTo>
                    <a:lnTo>
                      <a:pt x="1" y="8"/>
                    </a:lnTo>
                    <a:lnTo>
                      <a:pt x="1" y="7"/>
                    </a:lnTo>
                    <a:lnTo>
                      <a:pt x="1" y="7"/>
                    </a:lnTo>
                    <a:lnTo>
                      <a:pt x="1" y="7"/>
                    </a:lnTo>
                    <a:lnTo>
                      <a:pt x="1" y="8"/>
                    </a:lnTo>
                    <a:lnTo>
                      <a:pt x="1" y="7"/>
                    </a:lnTo>
                    <a:lnTo>
                      <a:pt x="1" y="6"/>
                    </a:lnTo>
                    <a:lnTo>
                      <a:pt x="1" y="7"/>
                    </a:lnTo>
                    <a:lnTo>
                      <a:pt x="1" y="7"/>
                    </a:lnTo>
                    <a:lnTo>
                      <a:pt x="1" y="7"/>
                    </a:lnTo>
                    <a:lnTo>
                      <a:pt x="1" y="7"/>
                    </a:lnTo>
                    <a:lnTo>
                      <a:pt x="1" y="6"/>
                    </a:lnTo>
                    <a:lnTo>
                      <a:pt x="1" y="6"/>
                    </a:lnTo>
                    <a:lnTo>
                      <a:pt x="1" y="6"/>
                    </a:lnTo>
                    <a:lnTo>
                      <a:pt x="1" y="5"/>
                    </a:lnTo>
                    <a:lnTo>
                      <a:pt x="1" y="6"/>
                    </a:lnTo>
                    <a:lnTo>
                      <a:pt x="1" y="7"/>
                    </a:lnTo>
                    <a:lnTo>
                      <a:pt x="1" y="7"/>
                    </a:lnTo>
                    <a:lnTo>
                      <a:pt x="1" y="7"/>
                    </a:lnTo>
                    <a:lnTo>
                      <a:pt x="1" y="7"/>
                    </a:lnTo>
                    <a:lnTo>
                      <a:pt x="1" y="6"/>
                    </a:lnTo>
                    <a:lnTo>
                      <a:pt x="1" y="6"/>
                    </a:lnTo>
                    <a:lnTo>
                      <a:pt x="1" y="6"/>
                    </a:lnTo>
                    <a:lnTo>
                      <a:pt x="1" y="7"/>
                    </a:lnTo>
                    <a:lnTo>
                      <a:pt x="1" y="8"/>
                    </a:lnTo>
                    <a:lnTo>
                      <a:pt x="1" y="8"/>
                    </a:lnTo>
                    <a:lnTo>
                      <a:pt x="1" y="8"/>
                    </a:lnTo>
                    <a:lnTo>
                      <a:pt x="1" y="8"/>
                    </a:lnTo>
                    <a:lnTo>
                      <a:pt x="1" y="9"/>
                    </a:lnTo>
                    <a:lnTo>
                      <a:pt x="1" y="9"/>
                    </a:lnTo>
                    <a:lnTo>
                      <a:pt x="1" y="10"/>
                    </a:lnTo>
                    <a:lnTo>
                      <a:pt x="1" y="10"/>
                    </a:lnTo>
                    <a:lnTo>
                      <a:pt x="1" y="10"/>
                    </a:lnTo>
                    <a:lnTo>
                      <a:pt x="1" y="10"/>
                    </a:lnTo>
                    <a:lnTo>
                      <a:pt x="1" y="10"/>
                    </a:lnTo>
                    <a:lnTo>
                      <a:pt x="1" y="10"/>
                    </a:lnTo>
                    <a:lnTo>
                      <a:pt x="1" y="11"/>
                    </a:lnTo>
                    <a:lnTo>
                      <a:pt x="1" y="11"/>
                    </a:lnTo>
                    <a:lnTo>
                      <a:pt x="1" y="11"/>
                    </a:lnTo>
                    <a:lnTo>
                      <a:pt x="1" y="11"/>
                    </a:lnTo>
                    <a:lnTo>
                      <a:pt x="1" y="11"/>
                    </a:lnTo>
                    <a:lnTo>
                      <a:pt x="1" y="10"/>
                    </a:lnTo>
                    <a:lnTo>
                      <a:pt x="1" y="11"/>
                    </a:lnTo>
                    <a:lnTo>
                      <a:pt x="1" y="10"/>
                    </a:lnTo>
                    <a:lnTo>
                      <a:pt x="1" y="10"/>
                    </a:lnTo>
                    <a:lnTo>
                      <a:pt x="1" y="10"/>
                    </a:lnTo>
                    <a:lnTo>
                      <a:pt x="1" y="11"/>
                    </a:lnTo>
                    <a:lnTo>
                      <a:pt x="1" y="10"/>
                    </a:lnTo>
                    <a:lnTo>
                      <a:pt x="1" y="11"/>
                    </a:lnTo>
                    <a:lnTo>
                      <a:pt x="1" y="11"/>
                    </a:lnTo>
                    <a:lnTo>
                      <a:pt x="1" y="11"/>
                    </a:lnTo>
                    <a:lnTo>
                      <a:pt x="1" y="11"/>
                    </a:lnTo>
                    <a:lnTo>
                      <a:pt x="1" y="11"/>
                    </a:lnTo>
                    <a:lnTo>
                      <a:pt x="1" y="11"/>
                    </a:lnTo>
                    <a:lnTo>
                      <a:pt x="1" y="11"/>
                    </a:lnTo>
                    <a:lnTo>
                      <a:pt x="1" y="12"/>
                    </a:lnTo>
                    <a:lnTo>
                      <a:pt x="1" y="11"/>
                    </a:lnTo>
                    <a:lnTo>
                      <a:pt x="1" y="11"/>
                    </a:lnTo>
                    <a:lnTo>
                      <a:pt x="1" y="11"/>
                    </a:lnTo>
                    <a:lnTo>
                      <a:pt x="1" y="11"/>
                    </a:lnTo>
                    <a:lnTo>
                      <a:pt x="1" y="11"/>
                    </a:lnTo>
                    <a:lnTo>
                      <a:pt x="1" y="10"/>
                    </a:lnTo>
                    <a:lnTo>
                      <a:pt x="1" y="11"/>
                    </a:lnTo>
                    <a:lnTo>
                      <a:pt x="1" y="10"/>
                    </a:lnTo>
                    <a:lnTo>
                      <a:pt x="1" y="10"/>
                    </a:lnTo>
                    <a:lnTo>
                      <a:pt x="1" y="10"/>
                    </a:lnTo>
                    <a:lnTo>
                      <a:pt x="1" y="10"/>
                    </a:lnTo>
                    <a:lnTo>
                      <a:pt x="1" y="10"/>
                    </a:lnTo>
                    <a:lnTo>
                      <a:pt x="1" y="9"/>
                    </a:lnTo>
                    <a:lnTo>
                      <a:pt x="1" y="8"/>
                    </a:lnTo>
                    <a:lnTo>
                      <a:pt x="1" y="8"/>
                    </a:lnTo>
                    <a:lnTo>
                      <a:pt x="1" y="8"/>
                    </a:lnTo>
                    <a:lnTo>
                      <a:pt x="1" y="8"/>
                    </a:lnTo>
                    <a:lnTo>
                      <a:pt x="1" y="9"/>
                    </a:lnTo>
                    <a:lnTo>
                      <a:pt x="1" y="8"/>
                    </a:lnTo>
                    <a:lnTo>
                      <a:pt x="1" y="9"/>
                    </a:lnTo>
                    <a:lnTo>
                      <a:pt x="1" y="9"/>
                    </a:lnTo>
                    <a:lnTo>
                      <a:pt x="1" y="8"/>
                    </a:lnTo>
                    <a:lnTo>
                      <a:pt x="1" y="9"/>
                    </a:lnTo>
                    <a:lnTo>
                      <a:pt x="1" y="8"/>
                    </a:lnTo>
                    <a:lnTo>
                      <a:pt x="1" y="8"/>
                    </a:lnTo>
                    <a:lnTo>
                      <a:pt x="1" y="8"/>
                    </a:lnTo>
                    <a:lnTo>
                      <a:pt x="1" y="8"/>
                    </a:lnTo>
                    <a:lnTo>
                      <a:pt x="1" y="9"/>
                    </a:lnTo>
                    <a:lnTo>
                      <a:pt x="1" y="9"/>
                    </a:lnTo>
                    <a:lnTo>
                      <a:pt x="1" y="8"/>
                    </a:lnTo>
                    <a:lnTo>
                      <a:pt x="1" y="9"/>
                    </a:lnTo>
                    <a:lnTo>
                      <a:pt x="1" y="10"/>
                    </a:lnTo>
                    <a:lnTo>
                      <a:pt x="1" y="9"/>
                    </a:lnTo>
                    <a:lnTo>
                      <a:pt x="1" y="10"/>
                    </a:lnTo>
                    <a:lnTo>
                      <a:pt x="1" y="9"/>
                    </a:lnTo>
                    <a:lnTo>
                      <a:pt x="1" y="10"/>
                    </a:lnTo>
                    <a:lnTo>
                      <a:pt x="1" y="9"/>
                    </a:lnTo>
                    <a:lnTo>
                      <a:pt x="1" y="10"/>
                    </a:lnTo>
                    <a:lnTo>
                      <a:pt x="1" y="10"/>
                    </a:lnTo>
                    <a:lnTo>
                      <a:pt x="1" y="10"/>
                    </a:lnTo>
                    <a:lnTo>
                      <a:pt x="1" y="10"/>
                    </a:lnTo>
                    <a:lnTo>
                      <a:pt x="1" y="9"/>
                    </a:lnTo>
                    <a:lnTo>
                      <a:pt x="1" y="9"/>
                    </a:lnTo>
                    <a:lnTo>
                      <a:pt x="1" y="9"/>
                    </a:lnTo>
                    <a:lnTo>
                      <a:pt x="1" y="9"/>
                    </a:lnTo>
                    <a:lnTo>
                      <a:pt x="1" y="9"/>
                    </a:lnTo>
                    <a:lnTo>
                      <a:pt x="1" y="9"/>
                    </a:lnTo>
                    <a:lnTo>
                      <a:pt x="1" y="9"/>
                    </a:lnTo>
                    <a:lnTo>
                      <a:pt x="1" y="9"/>
                    </a:lnTo>
                    <a:lnTo>
                      <a:pt x="1" y="10"/>
                    </a:lnTo>
                    <a:lnTo>
                      <a:pt x="1" y="10"/>
                    </a:lnTo>
                    <a:lnTo>
                      <a:pt x="1" y="10"/>
                    </a:lnTo>
                    <a:lnTo>
                      <a:pt x="1" y="11"/>
                    </a:lnTo>
                    <a:lnTo>
                      <a:pt x="1" y="11"/>
                    </a:lnTo>
                    <a:lnTo>
                      <a:pt x="1" y="11"/>
                    </a:lnTo>
                    <a:lnTo>
                      <a:pt x="1" y="10"/>
                    </a:lnTo>
                    <a:lnTo>
                      <a:pt x="1" y="11"/>
                    </a:lnTo>
                    <a:lnTo>
                      <a:pt x="1" y="11"/>
                    </a:lnTo>
                    <a:lnTo>
                      <a:pt x="1" y="12"/>
                    </a:lnTo>
                    <a:lnTo>
                      <a:pt x="1" y="11"/>
                    </a:lnTo>
                    <a:lnTo>
                      <a:pt x="1" y="11"/>
                    </a:lnTo>
                    <a:lnTo>
                      <a:pt x="1" y="11"/>
                    </a:lnTo>
                    <a:lnTo>
                      <a:pt x="1" y="11"/>
                    </a:lnTo>
                    <a:lnTo>
                      <a:pt x="1" y="12"/>
                    </a:lnTo>
                    <a:lnTo>
                      <a:pt x="1" y="11"/>
                    </a:lnTo>
                    <a:lnTo>
                      <a:pt x="1" y="12"/>
                    </a:lnTo>
                    <a:lnTo>
                      <a:pt x="1" y="12"/>
                    </a:lnTo>
                    <a:lnTo>
                      <a:pt x="1" y="12"/>
                    </a:lnTo>
                    <a:lnTo>
                      <a:pt x="1" y="13"/>
                    </a:lnTo>
                    <a:lnTo>
                      <a:pt x="1" y="13"/>
                    </a:lnTo>
                    <a:lnTo>
                      <a:pt x="1" y="13"/>
                    </a:lnTo>
                    <a:lnTo>
                      <a:pt x="1" y="13"/>
                    </a:lnTo>
                    <a:lnTo>
                      <a:pt x="1" y="14"/>
                    </a:lnTo>
                    <a:lnTo>
                      <a:pt x="1" y="14"/>
                    </a:lnTo>
                    <a:lnTo>
                      <a:pt x="1" y="14"/>
                    </a:lnTo>
                    <a:lnTo>
                      <a:pt x="1" y="14"/>
                    </a:lnTo>
                    <a:lnTo>
                      <a:pt x="1" y="14"/>
                    </a:lnTo>
                    <a:lnTo>
                      <a:pt x="1" y="14"/>
                    </a:lnTo>
                    <a:lnTo>
                      <a:pt x="1" y="15"/>
                    </a:lnTo>
                    <a:lnTo>
                      <a:pt x="1" y="14"/>
                    </a:lnTo>
                    <a:lnTo>
                      <a:pt x="1" y="14"/>
                    </a:lnTo>
                    <a:lnTo>
                      <a:pt x="1" y="15"/>
                    </a:lnTo>
                    <a:lnTo>
                      <a:pt x="1" y="15"/>
                    </a:lnTo>
                    <a:lnTo>
                      <a:pt x="1" y="15"/>
                    </a:lnTo>
                    <a:lnTo>
                      <a:pt x="1" y="14"/>
                    </a:lnTo>
                    <a:lnTo>
                      <a:pt x="1" y="15"/>
                    </a:lnTo>
                    <a:lnTo>
                      <a:pt x="1" y="14"/>
                    </a:lnTo>
                    <a:lnTo>
                      <a:pt x="1" y="15"/>
                    </a:lnTo>
                    <a:lnTo>
                      <a:pt x="1" y="14"/>
                    </a:lnTo>
                    <a:lnTo>
                      <a:pt x="1" y="14"/>
                    </a:lnTo>
                    <a:lnTo>
                      <a:pt x="1" y="14"/>
                    </a:lnTo>
                    <a:lnTo>
                      <a:pt x="1" y="13"/>
                    </a:lnTo>
                    <a:lnTo>
                      <a:pt x="1" y="13"/>
                    </a:lnTo>
                    <a:lnTo>
                      <a:pt x="1" y="13"/>
                    </a:lnTo>
                    <a:lnTo>
                      <a:pt x="1" y="13"/>
                    </a:lnTo>
                    <a:lnTo>
                      <a:pt x="1" y="13"/>
                    </a:lnTo>
                    <a:lnTo>
                      <a:pt x="1" y="13"/>
                    </a:lnTo>
                    <a:lnTo>
                      <a:pt x="1" y="13"/>
                    </a:lnTo>
                    <a:lnTo>
                      <a:pt x="1" y="13"/>
                    </a:lnTo>
                    <a:lnTo>
                      <a:pt x="1" y="12"/>
                    </a:lnTo>
                    <a:lnTo>
                      <a:pt x="1" y="12"/>
                    </a:lnTo>
                    <a:lnTo>
                      <a:pt x="1" y="12"/>
                    </a:lnTo>
                    <a:lnTo>
                      <a:pt x="1" y="12"/>
                    </a:lnTo>
                    <a:lnTo>
                      <a:pt x="1" y="13"/>
                    </a:lnTo>
                    <a:lnTo>
                      <a:pt x="1" y="12"/>
                    </a:lnTo>
                    <a:lnTo>
                      <a:pt x="1" y="13"/>
                    </a:lnTo>
                    <a:lnTo>
                      <a:pt x="1" y="13"/>
                    </a:lnTo>
                    <a:lnTo>
                      <a:pt x="1" y="13"/>
                    </a:lnTo>
                    <a:lnTo>
                      <a:pt x="1" y="12"/>
                    </a:lnTo>
                    <a:lnTo>
                      <a:pt x="1" y="11"/>
                    </a:lnTo>
                    <a:lnTo>
                      <a:pt x="1" y="12"/>
                    </a:lnTo>
                    <a:lnTo>
                      <a:pt x="1" y="11"/>
                    </a:lnTo>
                    <a:lnTo>
                      <a:pt x="1" y="11"/>
                    </a:lnTo>
                    <a:lnTo>
                      <a:pt x="1" y="11"/>
                    </a:lnTo>
                    <a:lnTo>
                      <a:pt x="1" y="10"/>
                    </a:lnTo>
                    <a:lnTo>
                      <a:pt x="1" y="11"/>
                    </a:lnTo>
                    <a:lnTo>
                      <a:pt x="1" y="10"/>
                    </a:lnTo>
                    <a:lnTo>
                      <a:pt x="1" y="9"/>
                    </a:lnTo>
                    <a:lnTo>
                      <a:pt x="1" y="9"/>
                    </a:lnTo>
                    <a:lnTo>
                      <a:pt x="1" y="9"/>
                    </a:lnTo>
                    <a:lnTo>
                      <a:pt x="1" y="9"/>
                    </a:lnTo>
                    <a:lnTo>
                      <a:pt x="1" y="9"/>
                    </a:lnTo>
                    <a:lnTo>
                      <a:pt x="1" y="8"/>
                    </a:lnTo>
                    <a:lnTo>
                      <a:pt x="1" y="8"/>
                    </a:lnTo>
                    <a:lnTo>
                      <a:pt x="1" y="8"/>
                    </a:lnTo>
                    <a:lnTo>
                      <a:pt x="1" y="8"/>
                    </a:lnTo>
                    <a:lnTo>
                      <a:pt x="1" y="8"/>
                    </a:lnTo>
                    <a:lnTo>
                      <a:pt x="1" y="9"/>
                    </a:lnTo>
                    <a:lnTo>
                      <a:pt x="1" y="8"/>
                    </a:lnTo>
                    <a:lnTo>
                      <a:pt x="1" y="8"/>
                    </a:lnTo>
                    <a:lnTo>
                      <a:pt x="1" y="7"/>
                    </a:lnTo>
                    <a:lnTo>
                      <a:pt x="1" y="8"/>
                    </a:lnTo>
                    <a:lnTo>
                      <a:pt x="1" y="8"/>
                    </a:lnTo>
                    <a:lnTo>
                      <a:pt x="1" y="8"/>
                    </a:lnTo>
                    <a:lnTo>
                      <a:pt x="1" y="8"/>
                    </a:lnTo>
                    <a:lnTo>
                      <a:pt x="1" y="8"/>
                    </a:lnTo>
                    <a:lnTo>
                      <a:pt x="1" y="8"/>
                    </a:lnTo>
                    <a:lnTo>
                      <a:pt x="1" y="9"/>
                    </a:lnTo>
                    <a:lnTo>
                      <a:pt x="1" y="9"/>
                    </a:lnTo>
                    <a:lnTo>
                      <a:pt x="1" y="10"/>
                    </a:lnTo>
                    <a:lnTo>
                      <a:pt x="1" y="10"/>
                    </a:lnTo>
                    <a:lnTo>
                      <a:pt x="1" y="9"/>
                    </a:lnTo>
                    <a:lnTo>
                      <a:pt x="1" y="9"/>
                    </a:lnTo>
                    <a:lnTo>
                      <a:pt x="1" y="9"/>
                    </a:lnTo>
                    <a:lnTo>
                      <a:pt x="1" y="9"/>
                    </a:lnTo>
                    <a:lnTo>
                      <a:pt x="1" y="10"/>
                    </a:lnTo>
                    <a:lnTo>
                      <a:pt x="1" y="9"/>
                    </a:lnTo>
                    <a:lnTo>
                      <a:pt x="1" y="9"/>
                    </a:lnTo>
                    <a:lnTo>
                      <a:pt x="1" y="8"/>
                    </a:lnTo>
                    <a:lnTo>
                      <a:pt x="1" y="8"/>
                    </a:lnTo>
                    <a:lnTo>
                      <a:pt x="1" y="8"/>
                    </a:lnTo>
                    <a:lnTo>
                      <a:pt x="1" y="8"/>
                    </a:lnTo>
                    <a:lnTo>
                      <a:pt x="1" y="9"/>
                    </a:lnTo>
                    <a:lnTo>
                      <a:pt x="1" y="8"/>
                    </a:lnTo>
                    <a:lnTo>
                      <a:pt x="1" y="8"/>
                    </a:lnTo>
                    <a:lnTo>
                      <a:pt x="1" y="8"/>
                    </a:lnTo>
                    <a:lnTo>
                      <a:pt x="1" y="8"/>
                    </a:lnTo>
                    <a:lnTo>
                      <a:pt x="1" y="7"/>
                    </a:lnTo>
                    <a:lnTo>
                      <a:pt x="1" y="7"/>
                    </a:lnTo>
                    <a:lnTo>
                      <a:pt x="1" y="8"/>
                    </a:lnTo>
                    <a:lnTo>
                      <a:pt x="1" y="7"/>
                    </a:lnTo>
                    <a:lnTo>
                      <a:pt x="1" y="8"/>
                    </a:lnTo>
                    <a:lnTo>
                      <a:pt x="1" y="8"/>
                    </a:lnTo>
                    <a:lnTo>
                      <a:pt x="1" y="9"/>
                    </a:lnTo>
                    <a:lnTo>
                      <a:pt x="1" y="8"/>
                    </a:lnTo>
                    <a:lnTo>
                      <a:pt x="1" y="9"/>
                    </a:lnTo>
                    <a:lnTo>
                      <a:pt x="1" y="8"/>
                    </a:lnTo>
                    <a:lnTo>
                      <a:pt x="1" y="8"/>
                    </a:lnTo>
                    <a:lnTo>
                      <a:pt x="1" y="9"/>
                    </a:lnTo>
                    <a:lnTo>
                      <a:pt x="1" y="8"/>
                    </a:lnTo>
                    <a:lnTo>
                      <a:pt x="1" y="8"/>
                    </a:lnTo>
                    <a:lnTo>
                      <a:pt x="1" y="9"/>
                    </a:lnTo>
                    <a:lnTo>
                      <a:pt x="1" y="8"/>
                    </a:lnTo>
                    <a:lnTo>
                      <a:pt x="1" y="8"/>
                    </a:lnTo>
                    <a:lnTo>
                      <a:pt x="1" y="8"/>
                    </a:lnTo>
                    <a:lnTo>
                      <a:pt x="1" y="8"/>
                    </a:lnTo>
                    <a:lnTo>
                      <a:pt x="1" y="7"/>
                    </a:lnTo>
                    <a:lnTo>
                      <a:pt x="1" y="7"/>
                    </a:lnTo>
                    <a:lnTo>
                      <a:pt x="1" y="7"/>
                    </a:lnTo>
                    <a:lnTo>
                      <a:pt x="1" y="6"/>
                    </a:lnTo>
                    <a:lnTo>
                      <a:pt x="1" y="7"/>
                    </a:lnTo>
                    <a:lnTo>
                      <a:pt x="1" y="6"/>
                    </a:lnTo>
                    <a:lnTo>
                      <a:pt x="1" y="5"/>
                    </a:lnTo>
                    <a:lnTo>
                      <a:pt x="1" y="5"/>
                    </a:lnTo>
                    <a:lnTo>
                      <a:pt x="1" y="5"/>
                    </a:lnTo>
                    <a:lnTo>
                      <a:pt x="1" y="5"/>
                    </a:lnTo>
                    <a:lnTo>
                      <a:pt x="1" y="6"/>
                    </a:lnTo>
                    <a:lnTo>
                      <a:pt x="1" y="5"/>
                    </a:lnTo>
                    <a:lnTo>
                      <a:pt x="1" y="5"/>
                    </a:lnTo>
                    <a:lnTo>
                      <a:pt x="1" y="5"/>
                    </a:lnTo>
                    <a:lnTo>
                      <a:pt x="1" y="5"/>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5"/>
                    </a:lnTo>
                    <a:lnTo>
                      <a:pt x="1" y="5"/>
                    </a:lnTo>
                    <a:lnTo>
                      <a:pt x="1" y="4"/>
                    </a:lnTo>
                    <a:lnTo>
                      <a:pt x="1" y="3"/>
                    </a:lnTo>
                    <a:lnTo>
                      <a:pt x="1" y="4"/>
                    </a:lnTo>
                    <a:lnTo>
                      <a:pt x="1" y="3"/>
                    </a:lnTo>
                    <a:lnTo>
                      <a:pt x="1" y="2"/>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4"/>
                    </a:lnTo>
                    <a:lnTo>
                      <a:pt x="1" y="4"/>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3"/>
                    </a:lnTo>
                    <a:lnTo>
                      <a:pt x="1" y="3"/>
                    </a:lnTo>
                    <a:lnTo>
                      <a:pt x="1" y="3"/>
                    </a:lnTo>
                    <a:lnTo>
                      <a:pt x="1" y="3"/>
                    </a:lnTo>
                    <a:lnTo>
                      <a:pt x="1" y="3"/>
                    </a:lnTo>
                    <a:lnTo>
                      <a:pt x="1" y="2"/>
                    </a:lnTo>
                    <a:lnTo>
                      <a:pt x="1" y="2"/>
                    </a:lnTo>
                    <a:lnTo>
                      <a:pt x="1" y="2"/>
                    </a:lnTo>
                    <a:lnTo>
                      <a:pt x="1" y="1"/>
                    </a:lnTo>
                    <a:lnTo>
                      <a:pt x="1" y="0"/>
                    </a:lnTo>
                    <a:lnTo>
                      <a:pt x="1" y="1"/>
                    </a:lnTo>
                    <a:lnTo>
                      <a:pt x="1" y="1"/>
                    </a:lnTo>
                    <a:lnTo>
                      <a:pt x="1" y="1"/>
                    </a:lnTo>
                    <a:lnTo>
                      <a:pt x="1" y="1"/>
                    </a:lnTo>
                    <a:lnTo>
                      <a:pt x="1" y="1"/>
                    </a:lnTo>
                    <a:lnTo>
                      <a:pt x="1" y="1"/>
                    </a:lnTo>
                    <a:lnTo>
                      <a:pt x="1" y="0"/>
                    </a:lnTo>
                    <a:lnTo>
                      <a:pt x="1" y="0"/>
                    </a:lnTo>
                    <a:lnTo>
                      <a:pt x="1" y="0"/>
                    </a:lnTo>
                    <a:lnTo>
                      <a:pt x="1" y="0"/>
                    </a:lnTo>
                    <a:lnTo>
                      <a:pt x="1" y="0"/>
                    </a:lnTo>
                    <a:lnTo>
                      <a:pt x="1" y="2"/>
                    </a:lnTo>
                    <a:lnTo>
                      <a:pt x="1" y="2"/>
                    </a:lnTo>
                    <a:lnTo>
                      <a:pt x="1" y="2"/>
                    </a:lnTo>
                    <a:lnTo>
                      <a:pt x="1" y="1"/>
                    </a:lnTo>
                    <a:lnTo>
                      <a:pt x="1" y="2"/>
                    </a:lnTo>
                    <a:lnTo>
                      <a:pt x="1" y="2"/>
                    </a:lnTo>
                    <a:lnTo>
                      <a:pt x="1" y="3"/>
                    </a:lnTo>
                    <a:lnTo>
                      <a:pt x="1" y="3"/>
                    </a:lnTo>
                    <a:lnTo>
                      <a:pt x="1" y="3"/>
                    </a:lnTo>
                    <a:lnTo>
                      <a:pt x="1" y="4"/>
                    </a:lnTo>
                    <a:lnTo>
                      <a:pt x="1" y="3"/>
                    </a:lnTo>
                    <a:lnTo>
                      <a:pt x="1" y="3"/>
                    </a:lnTo>
                    <a:lnTo>
                      <a:pt x="1" y="4"/>
                    </a:lnTo>
                    <a:lnTo>
                      <a:pt x="1" y="3"/>
                    </a:lnTo>
                    <a:lnTo>
                      <a:pt x="1" y="3"/>
                    </a:lnTo>
                    <a:lnTo>
                      <a:pt x="1" y="2"/>
                    </a:lnTo>
                    <a:lnTo>
                      <a:pt x="1" y="2"/>
                    </a:lnTo>
                    <a:lnTo>
                      <a:pt x="1" y="3"/>
                    </a:lnTo>
                    <a:lnTo>
                      <a:pt x="1" y="3"/>
                    </a:lnTo>
                    <a:lnTo>
                      <a:pt x="1" y="4"/>
                    </a:lnTo>
                    <a:lnTo>
                      <a:pt x="1" y="4"/>
                    </a:lnTo>
                    <a:lnTo>
                      <a:pt x="1" y="4"/>
                    </a:lnTo>
                    <a:lnTo>
                      <a:pt x="1" y="4"/>
                    </a:lnTo>
                    <a:lnTo>
                      <a:pt x="1" y="4"/>
                    </a:lnTo>
                    <a:lnTo>
                      <a:pt x="1" y="3"/>
                    </a:lnTo>
                    <a:lnTo>
                      <a:pt x="1" y="4"/>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4"/>
                    </a:lnTo>
                    <a:lnTo>
                      <a:pt x="1" y="4"/>
                    </a:lnTo>
                    <a:lnTo>
                      <a:pt x="1" y="5"/>
                    </a:lnTo>
                    <a:lnTo>
                      <a:pt x="1" y="4"/>
                    </a:lnTo>
                    <a:lnTo>
                      <a:pt x="1" y="5"/>
                    </a:lnTo>
                    <a:lnTo>
                      <a:pt x="1" y="5"/>
                    </a:lnTo>
                    <a:lnTo>
                      <a:pt x="1" y="5"/>
                    </a:lnTo>
                    <a:lnTo>
                      <a:pt x="1" y="5"/>
                    </a:lnTo>
                    <a:lnTo>
                      <a:pt x="1" y="5"/>
                    </a:lnTo>
                    <a:lnTo>
                      <a:pt x="1" y="5"/>
                    </a:lnTo>
                    <a:lnTo>
                      <a:pt x="1" y="5"/>
                    </a:lnTo>
                    <a:lnTo>
                      <a:pt x="1" y="5"/>
                    </a:lnTo>
                    <a:lnTo>
                      <a:pt x="1" y="6"/>
                    </a:lnTo>
                    <a:lnTo>
                      <a:pt x="1" y="5"/>
                    </a:lnTo>
                    <a:lnTo>
                      <a:pt x="1" y="5"/>
                    </a:lnTo>
                    <a:lnTo>
                      <a:pt x="1" y="6"/>
                    </a:lnTo>
                    <a:lnTo>
                      <a:pt x="1" y="6"/>
                    </a:lnTo>
                    <a:lnTo>
                      <a:pt x="1" y="6"/>
                    </a:lnTo>
                    <a:lnTo>
                      <a:pt x="1" y="7"/>
                    </a:lnTo>
                    <a:lnTo>
                      <a:pt x="1" y="7"/>
                    </a:lnTo>
                    <a:lnTo>
                      <a:pt x="1" y="8"/>
                    </a:lnTo>
                    <a:lnTo>
                      <a:pt x="1" y="7"/>
                    </a:lnTo>
                    <a:lnTo>
                      <a:pt x="1" y="7"/>
                    </a:lnTo>
                    <a:lnTo>
                      <a:pt x="1" y="7"/>
                    </a:lnTo>
                    <a:lnTo>
                      <a:pt x="1" y="7"/>
                    </a:lnTo>
                    <a:lnTo>
                      <a:pt x="1" y="7"/>
                    </a:lnTo>
                    <a:lnTo>
                      <a:pt x="1" y="7"/>
                    </a:lnTo>
                    <a:lnTo>
                      <a:pt x="1" y="8"/>
                    </a:lnTo>
                    <a:lnTo>
                      <a:pt x="1" y="7"/>
                    </a:lnTo>
                    <a:lnTo>
                      <a:pt x="1" y="7"/>
                    </a:lnTo>
                    <a:lnTo>
                      <a:pt x="1" y="6"/>
                    </a:lnTo>
                    <a:lnTo>
                      <a:pt x="1" y="6"/>
                    </a:lnTo>
                    <a:lnTo>
                      <a:pt x="1" y="5"/>
                    </a:lnTo>
                    <a:lnTo>
                      <a:pt x="1" y="5"/>
                    </a:lnTo>
                    <a:lnTo>
                      <a:pt x="1" y="5"/>
                    </a:lnTo>
                    <a:lnTo>
                      <a:pt x="1" y="5"/>
                    </a:lnTo>
                    <a:lnTo>
                      <a:pt x="1" y="6"/>
                    </a:lnTo>
                    <a:lnTo>
                      <a:pt x="1" y="5"/>
                    </a:lnTo>
                    <a:lnTo>
                      <a:pt x="1" y="5"/>
                    </a:lnTo>
                    <a:lnTo>
                      <a:pt x="1" y="5"/>
                    </a:lnTo>
                    <a:lnTo>
                      <a:pt x="1" y="5"/>
                    </a:lnTo>
                    <a:lnTo>
                      <a:pt x="1" y="5"/>
                    </a:lnTo>
                    <a:lnTo>
                      <a:pt x="1" y="5"/>
                    </a:lnTo>
                    <a:lnTo>
                      <a:pt x="1" y="6"/>
                    </a:lnTo>
                    <a:lnTo>
                      <a:pt x="1" y="5"/>
                    </a:lnTo>
                    <a:lnTo>
                      <a:pt x="1" y="6"/>
                    </a:lnTo>
                    <a:lnTo>
                      <a:pt x="1" y="6"/>
                    </a:lnTo>
                    <a:lnTo>
                      <a:pt x="1" y="7"/>
                    </a:lnTo>
                    <a:lnTo>
                      <a:pt x="1" y="7"/>
                    </a:lnTo>
                    <a:lnTo>
                      <a:pt x="1" y="6"/>
                    </a:lnTo>
                    <a:lnTo>
                      <a:pt x="1" y="7"/>
                    </a:lnTo>
                    <a:lnTo>
                      <a:pt x="1" y="7"/>
                    </a:lnTo>
                    <a:lnTo>
                      <a:pt x="1" y="7"/>
                    </a:lnTo>
                    <a:lnTo>
                      <a:pt x="1" y="6"/>
                    </a:lnTo>
                    <a:lnTo>
                      <a:pt x="1" y="7"/>
                    </a:lnTo>
                    <a:lnTo>
                      <a:pt x="1" y="7"/>
                    </a:lnTo>
                    <a:lnTo>
                      <a:pt x="1" y="7"/>
                    </a:lnTo>
                    <a:lnTo>
                      <a:pt x="1" y="6"/>
                    </a:lnTo>
                    <a:lnTo>
                      <a:pt x="1" y="5"/>
                    </a:lnTo>
                    <a:lnTo>
                      <a:pt x="1" y="5"/>
                    </a:lnTo>
                    <a:lnTo>
                      <a:pt x="1" y="4"/>
                    </a:lnTo>
                    <a:lnTo>
                      <a:pt x="1" y="4"/>
                    </a:lnTo>
                    <a:lnTo>
                      <a:pt x="1" y="4"/>
                    </a:lnTo>
                    <a:lnTo>
                      <a:pt x="1" y="4"/>
                    </a:lnTo>
                    <a:lnTo>
                      <a:pt x="1" y="4"/>
                    </a:lnTo>
                    <a:lnTo>
                      <a:pt x="1" y="4"/>
                    </a:lnTo>
                    <a:lnTo>
                      <a:pt x="1" y="4"/>
                    </a:lnTo>
                    <a:lnTo>
                      <a:pt x="1" y="4"/>
                    </a:lnTo>
                    <a:lnTo>
                      <a:pt x="1" y="4"/>
                    </a:lnTo>
                    <a:lnTo>
                      <a:pt x="1" y="5"/>
                    </a:lnTo>
                    <a:lnTo>
                      <a:pt x="1" y="5"/>
                    </a:lnTo>
                    <a:lnTo>
                      <a:pt x="1" y="5"/>
                    </a:lnTo>
                    <a:lnTo>
                      <a:pt x="1" y="6"/>
                    </a:lnTo>
                    <a:lnTo>
                      <a:pt x="1" y="6"/>
                    </a:lnTo>
                    <a:lnTo>
                      <a:pt x="1" y="7"/>
                    </a:lnTo>
                    <a:lnTo>
                      <a:pt x="1" y="8"/>
                    </a:lnTo>
                    <a:lnTo>
                      <a:pt x="1" y="7"/>
                    </a:lnTo>
                    <a:lnTo>
                      <a:pt x="1" y="7"/>
                    </a:lnTo>
                    <a:lnTo>
                      <a:pt x="1" y="6"/>
                    </a:lnTo>
                    <a:lnTo>
                      <a:pt x="1" y="7"/>
                    </a:lnTo>
                    <a:lnTo>
                      <a:pt x="1" y="8"/>
                    </a:lnTo>
                    <a:lnTo>
                      <a:pt x="1" y="8"/>
                    </a:lnTo>
                    <a:lnTo>
                      <a:pt x="1" y="8"/>
                    </a:lnTo>
                    <a:lnTo>
                      <a:pt x="1" y="8"/>
                    </a:lnTo>
                    <a:lnTo>
                      <a:pt x="1" y="8"/>
                    </a:lnTo>
                    <a:lnTo>
                      <a:pt x="1" y="9"/>
                    </a:lnTo>
                    <a:lnTo>
                      <a:pt x="1" y="9"/>
                    </a:lnTo>
                    <a:lnTo>
                      <a:pt x="1" y="9"/>
                    </a:lnTo>
                    <a:lnTo>
                      <a:pt x="1" y="9"/>
                    </a:lnTo>
                    <a:lnTo>
                      <a:pt x="1" y="10"/>
                    </a:lnTo>
                    <a:lnTo>
                      <a:pt x="1" y="9"/>
                    </a:lnTo>
                    <a:lnTo>
                      <a:pt x="1" y="10"/>
                    </a:lnTo>
                    <a:lnTo>
                      <a:pt x="1" y="9"/>
                    </a:lnTo>
                    <a:lnTo>
                      <a:pt x="1" y="10"/>
                    </a:lnTo>
                    <a:lnTo>
                      <a:pt x="1" y="9"/>
                    </a:lnTo>
                    <a:lnTo>
                      <a:pt x="1" y="9"/>
                    </a:lnTo>
                    <a:lnTo>
                      <a:pt x="1" y="8"/>
                    </a:lnTo>
                    <a:lnTo>
                      <a:pt x="1" y="8"/>
                    </a:lnTo>
                    <a:lnTo>
                      <a:pt x="1" y="8"/>
                    </a:lnTo>
                    <a:lnTo>
                      <a:pt x="1" y="8"/>
                    </a:lnTo>
                    <a:lnTo>
                      <a:pt x="1" y="8"/>
                    </a:lnTo>
                    <a:lnTo>
                      <a:pt x="1" y="8"/>
                    </a:lnTo>
                    <a:lnTo>
                      <a:pt x="1" y="7"/>
                    </a:lnTo>
                    <a:lnTo>
                      <a:pt x="1" y="7"/>
                    </a:lnTo>
                    <a:lnTo>
                      <a:pt x="1" y="7"/>
                    </a:lnTo>
                    <a:lnTo>
                      <a:pt x="1" y="6"/>
                    </a:lnTo>
                    <a:lnTo>
                      <a:pt x="1" y="7"/>
                    </a:lnTo>
                    <a:lnTo>
                      <a:pt x="1" y="7"/>
                    </a:lnTo>
                    <a:lnTo>
                      <a:pt x="1" y="7"/>
                    </a:lnTo>
                    <a:lnTo>
                      <a:pt x="1" y="7"/>
                    </a:lnTo>
                    <a:lnTo>
                      <a:pt x="1" y="6"/>
                    </a:lnTo>
                    <a:lnTo>
                      <a:pt x="1" y="6"/>
                    </a:lnTo>
                    <a:lnTo>
                      <a:pt x="1" y="6"/>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6"/>
                    </a:lnTo>
                    <a:lnTo>
                      <a:pt x="1" y="5"/>
                    </a:lnTo>
                    <a:lnTo>
                      <a:pt x="1" y="5"/>
                    </a:lnTo>
                    <a:lnTo>
                      <a:pt x="1" y="6"/>
                    </a:lnTo>
                    <a:lnTo>
                      <a:pt x="1" y="6"/>
                    </a:lnTo>
                    <a:lnTo>
                      <a:pt x="1" y="6"/>
                    </a:lnTo>
                    <a:lnTo>
                      <a:pt x="1" y="6"/>
                    </a:lnTo>
                    <a:lnTo>
                      <a:pt x="1" y="7"/>
                    </a:lnTo>
                    <a:lnTo>
                      <a:pt x="1" y="7"/>
                    </a:lnTo>
                    <a:lnTo>
                      <a:pt x="1" y="8"/>
                    </a:lnTo>
                    <a:lnTo>
                      <a:pt x="1" y="9"/>
                    </a:lnTo>
                    <a:lnTo>
                      <a:pt x="1" y="9"/>
                    </a:lnTo>
                    <a:lnTo>
                      <a:pt x="1" y="9"/>
                    </a:lnTo>
                    <a:lnTo>
                      <a:pt x="1" y="10"/>
                    </a:lnTo>
                    <a:lnTo>
                      <a:pt x="1" y="9"/>
                    </a:lnTo>
                    <a:lnTo>
                      <a:pt x="1" y="10"/>
                    </a:lnTo>
                    <a:lnTo>
                      <a:pt x="1" y="10"/>
                    </a:lnTo>
                    <a:lnTo>
                      <a:pt x="1" y="10"/>
                    </a:lnTo>
                    <a:lnTo>
                      <a:pt x="1" y="10"/>
                    </a:lnTo>
                    <a:lnTo>
                      <a:pt x="1" y="9"/>
                    </a:lnTo>
                    <a:lnTo>
                      <a:pt x="1" y="9"/>
                    </a:lnTo>
                    <a:lnTo>
                      <a:pt x="1" y="8"/>
                    </a:lnTo>
                    <a:lnTo>
                      <a:pt x="1" y="8"/>
                    </a:lnTo>
                    <a:lnTo>
                      <a:pt x="1" y="8"/>
                    </a:lnTo>
                    <a:lnTo>
                      <a:pt x="1" y="8"/>
                    </a:lnTo>
                    <a:lnTo>
                      <a:pt x="1" y="8"/>
                    </a:lnTo>
                    <a:lnTo>
                      <a:pt x="1" y="8"/>
                    </a:lnTo>
                    <a:lnTo>
                      <a:pt x="1" y="8"/>
                    </a:lnTo>
                    <a:lnTo>
                      <a:pt x="1" y="9"/>
                    </a:lnTo>
                    <a:lnTo>
                      <a:pt x="1" y="9"/>
                    </a:lnTo>
                    <a:lnTo>
                      <a:pt x="1" y="10"/>
                    </a:lnTo>
                    <a:lnTo>
                      <a:pt x="1" y="10"/>
                    </a:lnTo>
                    <a:lnTo>
                      <a:pt x="1" y="10"/>
                    </a:lnTo>
                    <a:lnTo>
                      <a:pt x="1" y="10"/>
                    </a:lnTo>
                    <a:lnTo>
                      <a:pt x="1" y="10"/>
                    </a:lnTo>
                    <a:lnTo>
                      <a:pt x="1" y="9"/>
                    </a:lnTo>
                    <a:lnTo>
                      <a:pt x="1" y="9"/>
                    </a:lnTo>
                    <a:lnTo>
                      <a:pt x="1" y="9"/>
                    </a:lnTo>
                    <a:lnTo>
                      <a:pt x="1" y="9"/>
                    </a:lnTo>
                    <a:lnTo>
                      <a:pt x="1" y="8"/>
                    </a:lnTo>
                    <a:lnTo>
                      <a:pt x="1" y="8"/>
                    </a:lnTo>
                    <a:lnTo>
                      <a:pt x="1" y="8"/>
                    </a:lnTo>
                    <a:lnTo>
                      <a:pt x="1" y="7"/>
                    </a:lnTo>
                    <a:lnTo>
                      <a:pt x="1" y="6"/>
                    </a:lnTo>
                    <a:lnTo>
                      <a:pt x="1" y="6"/>
                    </a:lnTo>
                    <a:lnTo>
                      <a:pt x="1" y="6"/>
                    </a:lnTo>
                    <a:lnTo>
                      <a:pt x="1" y="7"/>
                    </a:lnTo>
                    <a:lnTo>
                      <a:pt x="1" y="7"/>
                    </a:lnTo>
                    <a:lnTo>
                      <a:pt x="1" y="7"/>
                    </a:lnTo>
                    <a:lnTo>
                      <a:pt x="1" y="7"/>
                    </a:lnTo>
                    <a:lnTo>
                      <a:pt x="1" y="6"/>
                    </a:lnTo>
                    <a:lnTo>
                      <a:pt x="1" y="7"/>
                    </a:lnTo>
                    <a:lnTo>
                      <a:pt x="1" y="7"/>
                    </a:lnTo>
                    <a:lnTo>
                      <a:pt x="1" y="2"/>
                    </a:lnTo>
                    <a:lnTo>
                      <a:pt x="1" y="6"/>
                    </a:lnTo>
                    <a:lnTo>
                      <a:pt x="1" y="9"/>
                    </a:lnTo>
                  </a:path>
                </a:pathLst>
              </a:custGeom>
              <a:noFill/>
              <a:ln w="0">
                <a:solidFill>
                  <a:srgbClr val="3366FF"/>
                </a:solidFill>
                <a:prstDash val="solid"/>
                <a:round/>
                <a:headEnd/>
                <a:tailEnd/>
              </a:ln>
            </p:spPr>
            <p:txBody>
              <a:bodyPr/>
              <a:lstStyle/>
              <a:p>
                <a:endParaRPr lang="en-GB"/>
              </a:p>
            </p:txBody>
          </p:sp>
          <p:sp>
            <p:nvSpPr>
              <p:cNvPr id="186118" name="Freeform 774"/>
              <p:cNvSpPr>
                <a:spLocks/>
              </p:cNvSpPr>
              <p:nvPr/>
            </p:nvSpPr>
            <p:spPr bwMode="auto">
              <a:xfrm>
                <a:off x="3270" y="3611"/>
                <a:ext cx="1" cy="342"/>
              </a:xfrm>
              <a:custGeom>
                <a:avLst/>
                <a:gdLst/>
                <a:ahLst/>
                <a:cxnLst>
                  <a:cxn ang="0">
                    <a:pos x="0" y="7"/>
                  </a:cxn>
                  <a:cxn ang="0">
                    <a:pos x="0" y="17"/>
                  </a:cxn>
                  <a:cxn ang="0">
                    <a:pos x="0" y="21"/>
                  </a:cxn>
                  <a:cxn ang="0">
                    <a:pos x="0" y="28"/>
                  </a:cxn>
                  <a:cxn ang="0">
                    <a:pos x="0" y="32"/>
                  </a:cxn>
                  <a:cxn ang="0">
                    <a:pos x="0" y="34"/>
                  </a:cxn>
                  <a:cxn ang="0">
                    <a:pos x="0" y="37"/>
                  </a:cxn>
                  <a:cxn ang="0">
                    <a:pos x="0" y="37"/>
                  </a:cxn>
                  <a:cxn ang="0">
                    <a:pos x="0" y="39"/>
                  </a:cxn>
                  <a:cxn ang="0">
                    <a:pos x="0" y="42"/>
                  </a:cxn>
                  <a:cxn ang="0">
                    <a:pos x="0" y="41"/>
                  </a:cxn>
                  <a:cxn ang="0">
                    <a:pos x="0" y="41"/>
                  </a:cxn>
                  <a:cxn ang="0">
                    <a:pos x="0" y="39"/>
                  </a:cxn>
                  <a:cxn ang="0">
                    <a:pos x="0" y="36"/>
                  </a:cxn>
                  <a:cxn ang="0">
                    <a:pos x="0" y="37"/>
                  </a:cxn>
                  <a:cxn ang="0">
                    <a:pos x="0" y="43"/>
                  </a:cxn>
                  <a:cxn ang="0">
                    <a:pos x="0" y="43"/>
                  </a:cxn>
                  <a:cxn ang="0">
                    <a:pos x="0" y="45"/>
                  </a:cxn>
                  <a:cxn ang="0">
                    <a:pos x="0" y="47"/>
                  </a:cxn>
                  <a:cxn ang="0">
                    <a:pos x="0" y="46"/>
                  </a:cxn>
                  <a:cxn ang="0">
                    <a:pos x="0" y="44"/>
                  </a:cxn>
                  <a:cxn ang="0">
                    <a:pos x="0" y="44"/>
                  </a:cxn>
                  <a:cxn ang="0">
                    <a:pos x="0" y="44"/>
                  </a:cxn>
                  <a:cxn ang="0">
                    <a:pos x="0" y="42"/>
                  </a:cxn>
                  <a:cxn ang="0">
                    <a:pos x="0" y="43"/>
                  </a:cxn>
                  <a:cxn ang="0">
                    <a:pos x="0" y="45"/>
                  </a:cxn>
                  <a:cxn ang="0">
                    <a:pos x="0" y="47"/>
                  </a:cxn>
                  <a:cxn ang="0">
                    <a:pos x="0" y="48"/>
                  </a:cxn>
                  <a:cxn ang="0">
                    <a:pos x="0" y="50"/>
                  </a:cxn>
                  <a:cxn ang="0">
                    <a:pos x="0" y="50"/>
                  </a:cxn>
                  <a:cxn ang="0">
                    <a:pos x="0" y="46"/>
                  </a:cxn>
                  <a:cxn ang="0">
                    <a:pos x="0" y="50"/>
                  </a:cxn>
                  <a:cxn ang="0">
                    <a:pos x="0" y="47"/>
                  </a:cxn>
                  <a:cxn ang="0">
                    <a:pos x="0" y="46"/>
                  </a:cxn>
                  <a:cxn ang="0">
                    <a:pos x="0" y="47"/>
                  </a:cxn>
                  <a:cxn ang="0">
                    <a:pos x="0" y="47"/>
                  </a:cxn>
                  <a:cxn ang="0">
                    <a:pos x="0" y="47"/>
                  </a:cxn>
                  <a:cxn ang="0">
                    <a:pos x="0" y="48"/>
                  </a:cxn>
                  <a:cxn ang="0">
                    <a:pos x="0" y="45"/>
                  </a:cxn>
                  <a:cxn ang="0">
                    <a:pos x="0" y="49"/>
                  </a:cxn>
                  <a:cxn ang="0">
                    <a:pos x="0" y="50"/>
                  </a:cxn>
                  <a:cxn ang="0">
                    <a:pos x="0" y="52"/>
                  </a:cxn>
                  <a:cxn ang="0">
                    <a:pos x="0" y="53"/>
                  </a:cxn>
                  <a:cxn ang="0">
                    <a:pos x="0" y="49"/>
                  </a:cxn>
                  <a:cxn ang="0">
                    <a:pos x="0" y="52"/>
                  </a:cxn>
                  <a:cxn ang="0">
                    <a:pos x="0" y="55"/>
                  </a:cxn>
                  <a:cxn ang="0">
                    <a:pos x="0" y="53"/>
                  </a:cxn>
                  <a:cxn ang="0">
                    <a:pos x="0" y="54"/>
                  </a:cxn>
                  <a:cxn ang="0">
                    <a:pos x="0" y="53"/>
                  </a:cxn>
                  <a:cxn ang="0">
                    <a:pos x="0" y="52"/>
                  </a:cxn>
                  <a:cxn ang="0">
                    <a:pos x="0" y="52"/>
                  </a:cxn>
                  <a:cxn ang="0">
                    <a:pos x="0" y="53"/>
                  </a:cxn>
                  <a:cxn ang="0">
                    <a:pos x="0" y="53"/>
                  </a:cxn>
                  <a:cxn ang="0">
                    <a:pos x="0" y="53"/>
                  </a:cxn>
                  <a:cxn ang="0">
                    <a:pos x="0" y="55"/>
                  </a:cxn>
                  <a:cxn ang="0">
                    <a:pos x="0" y="54"/>
                  </a:cxn>
                  <a:cxn ang="0">
                    <a:pos x="0" y="53"/>
                  </a:cxn>
                  <a:cxn ang="0">
                    <a:pos x="0" y="51"/>
                  </a:cxn>
                  <a:cxn ang="0">
                    <a:pos x="0" y="53"/>
                  </a:cxn>
                  <a:cxn ang="0">
                    <a:pos x="0" y="55"/>
                  </a:cxn>
                  <a:cxn ang="0">
                    <a:pos x="0" y="55"/>
                  </a:cxn>
                  <a:cxn ang="0">
                    <a:pos x="0" y="57"/>
                  </a:cxn>
                  <a:cxn ang="0">
                    <a:pos x="0" y="55"/>
                  </a:cxn>
                </a:cxnLst>
                <a:rect l="0" t="0" r="r" b="b"/>
                <a:pathLst>
                  <a:path h="57">
                    <a:moveTo>
                      <a:pt x="0" y="0"/>
                    </a:moveTo>
                    <a:lnTo>
                      <a:pt x="0" y="1"/>
                    </a:lnTo>
                    <a:lnTo>
                      <a:pt x="0" y="2"/>
                    </a:lnTo>
                    <a:lnTo>
                      <a:pt x="0" y="2"/>
                    </a:lnTo>
                    <a:lnTo>
                      <a:pt x="0" y="3"/>
                    </a:lnTo>
                    <a:lnTo>
                      <a:pt x="0" y="4"/>
                    </a:lnTo>
                    <a:lnTo>
                      <a:pt x="0" y="4"/>
                    </a:lnTo>
                    <a:lnTo>
                      <a:pt x="0" y="5"/>
                    </a:lnTo>
                    <a:lnTo>
                      <a:pt x="0" y="5"/>
                    </a:lnTo>
                    <a:lnTo>
                      <a:pt x="0" y="6"/>
                    </a:lnTo>
                    <a:lnTo>
                      <a:pt x="0" y="7"/>
                    </a:lnTo>
                    <a:lnTo>
                      <a:pt x="0" y="8"/>
                    </a:lnTo>
                    <a:lnTo>
                      <a:pt x="0" y="9"/>
                    </a:lnTo>
                    <a:lnTo>
                      <a:pt x="0" y="10"/>
                    </a:lnTo>
                    <a:lnTo>
                      <a:pt x="0" y="10"/>
                    </a:lnTo>
                    <a:lnTo>
                      <a:pt x="0" y="11"/>
                    </a:lnTo>
                    <a:lnTo>
                      <a:pt x="0" y="13"/>
                    </a:lnTo>
                    <a:lnTo>
                      <a:pt x="0" y="13"/>
                    </a:lnTo>
                    <a:lnTo>
                      <a:pt x="0" y="14"/>
                    </a:lnTo>
                    <a:lnTo>
                      <a:pt x="0" y="15"/>
                    </a:lnTo>
                    <a:lnTo>
                      <a:pt x="0" y="16"/>
                    </a:lnTo>
                    <a:lnTo>
                      <a:pt x="0" y="17"/>
                    </a:lnTo>
                    <a:lnTo>
                      <a:pt x="0" y="18"/>
                    </a:lnTo>
                    <a:lnTo>
                      <a:pt x="0" y="18"/>
                    </a:lnTo>
                    <a:lnTo>
                      <a:pt x="0" y="18"/>
                    </a:lnTo>
                    <a:lnTo>
                      <a:pt x="0" y="18"/>
                    </a:lnTo>
                    <a:lnTo>
                      <a:pt x="0" y="18"/>
                    </a:lnTo>
                    <a:lnTo>
                      <a:pt x="0" y="19"/>
                    </a:lnTo>
                    <a:lnTo>
                      <a:pt x="0" y="19"/>
                    </a:lnTo>
                    <a:lnTo>
                      <a:pt x="0" y="20"/>
                    </a:lnTo>
                    <a:lnTo>
                      <a:pt x="0" y="20"/>
                    </a:lnTo>
                    <a:lnTo>
                      <a:pt x="0" y="20"/>
                    </a:lnTo>
                    <a:lnTo>
                      <a:pt x="0" y="21"/>
                    </a:lnTo>
                    <a:lnTo>
                      <a:pt x="0" y="22"/>
                    </a:lnTo>
                    <a:lnTo>
                      <a:pt x="0" y="23"/>
                    </a:lnTo>
                    <a:lnTo>
                      <a:pt x="0" y="23"/>
                    </a:lnTo>
                    <a:lnTo>
                      <a:pt x="0" y="24"/>
                    </a:lnTo>
                    <a:lnTo>
                      <a:pt x="0" y="24"/>
                    </a:lnTo>
                    <a:lnTo>
                      <a:pt x="0" y="24"/>
                    </a:lnTo>
                    <a:lnTo>
                      <a:pt x="0" y="25"/>
                    </a:lnTo>
                    <a:lnTo>
                      <a:pt x="0" y="26"/>
                    </a:lnTo>
                    <a:lnTo>
                      <a:pt x="0" y="26"/>
                    </a:lnTo>
                    <a:lnTo>
                      <a:pt x="0" y="27"/>
                    </a:lnTo>
                    <a:lnTo>
                      <a:pt x="0" y="28"/>
                    </a:lnTo>
                    <a:lnTo>
                      <a:pt x="0" y="28"/>
                    </a:lnTo>
                    <a:lnTo>
                      <a:pt x="0" y="28"/>
                    </a:lnTo>
                    <a:lnTo>
                      <a:pt x="0" y="29"/>
                    </a:lnTo>
                    <a:lnTo>
                      <a:pt x="0" y="30"/>
                    </a:lnTo>
                    <a:lnTo>
                      <a:pt x="0" y="30"/>
                    </a:lnTo>
                    <a:lnTo>
                      <a:pt x="0" y="30"/>
                    </a:lnTo>
                    <a:lnTo>
                      <a:pt x="0" y="31"/>
                    </a:lnTo>
                    <a:lnTo>
                      <a:pt x="0" y="31"/>
                    </a:lnTo>
                    <a:lnTo>
                      <a:pt x="0" y="31"/>
                    </a:lnTo>
                    <a:lnTo>
                      <a:pt x="0" y="32"/>
                    </a:lnTo>
                    <a:lnTo>
                      <a:pt x="0" y="32"/>
                    </a:lnTo>
                    <a:lnTo>
                      <a:pt x="0" y="32"/>
                    </a:lnTo>
                    <a:lnTo>
                      <a:pt x="0" y="33"/>
                    </a:lnTo>
                    <a:lnTo>
                      <a:pt x="0" y="33"/>
                    </a:lnTo>
                    <a:lnTo>
                      <a:pt x="0" y="33"/>
                    </a:lnTo>
                    <a:lnTo>
                      <a:pt x="0" y="33"/>
                    </a:lnTo>
                    <a:lnTo>
                      <a:pt x="0" y="33"/>
                    </a:lnTo>
                    <a:lnTo>
                      <a:pt x="0" y="34"/>
                    </a:lnTo>
                    <a:lnTo>
                      <a:pt x="0" y="34"/>
                    </a:lnTo>
                    <a:lnTo>
                      <a:pt x="0" y="34"/>
                    </a:lnTo>
                    <a:lnTo>
                      <a:pt x="0" y="34"/>
                    </a:lnTo>
                    <a:lnTo>
                      <a:pt x="0" y="34"/>
                    </a:lnTo>
                    <a:lnTo>
                      <a:pt x="0" y="34"/>
                    </a:lnTo>
                    <a:lnTo>
                      <a:pt x="0" y="34"/>
                    </a:lnTo>
                    <a:lnTo>
                      <a:pt x="0" y="35"/>
                    </a:lnTo>
                    <a:lnTo>
                      <a:pt x="0" y="35"/>
                    </a:lnTo>
                    <a:lnTo>
                      <a:pt x="0" y="36"/>
                    </a:lnTo>
                    <a:lnTo>
                      <a:pt x="0" y="36"/>
                    </a:lnTo>
                    <a:lnTo>
                      <a:pt x="0" y="37"/>
                    </a:lnTo>
                    <a:lnTo>
                      <a:pt x="0" y="36"/>
                    </a:lnTo>
                    <a:lnTo>
                      <a:pt x="0" y="37"/>
                    </a:lnTo>
                    <a:lnTo>
                      <a:pt x="0" y="37"/>
                    </a:lnTo>
                    <a:lnTo>
                      <a:pt x="0" y="37"/>
                    </a:lnTo>
                    <a:lnTo>
                      <a:pt x="0" y="38"/>
                    </a:lnTo>
                    <a:lnTo>
                      <a:pt x="0" y="38"/>
                    </a:lnTo>
                    <a:lnTo>
                      <a:pt x="0" y="38"/>
                    </a:lnTo>
                    <a:lnTo>
                      <a:pt x="0" y="39"/>
                    </a:lnTo>
                    <a:lnTo>
                      <a:pt x="0" y="38"/>
                    </a:lnTo>
                    <a:lnTo>
                      <a:pt x="0" y="37"/>
                    </a:lnTo>
                    <a:lnTo>
                      <a:pt x="0" y="37"/>
                    </a:lnTo>
                    <a:lnTo>
                      <a:pt x="0" y="37"/>
                    </a:lnTo>
                    <a:lnTo>
                      <a:pt x="0" y="37"/>
                    </a:lnTo>
                    <a:lnTo>
                      <a:pt x="0" y="37"/>
                    </a:lnTo>
                    <a:lnTo>
                      <a:pt x="0" y="37"/>
                    </a:lnTo>
                    <a:lnTo>
                      <a:pt x="0" y="37"/>
                    </a:lnTo>
                    <a:lnTo>
                      <a:pt x="0" y="38"/>
                    </a:lnTo>
                    <a:lnTo>
                      <a:pt x="0" y="38"/>
                    </a:lnTo>
                    <a:lnTo>
                      <a:pt x="0" y="37"/>
                    </a:lnTo>
                    <a:lnTo>
                      <a:pt x="0" y="38"/>
                    </a:lnTo>
                    <a:lnTo>
                      <a:pt x="0" y="37"/>
                    </a:lnTo>
                    <a:lnTo>
                      <a:pt x="0" y="38"/>
                    </a:lnTo>
                    <a:lnTo>
                      <a:pt x="0" y="37"/>
                    </a:lnTo>
                    <a:lnTo>
                      <a:pt x="0" y="38"/>
                    </a:lnTo>
                    <a:lnTo>
                      <a:pt x="0" y="38"/>
                    </a:lnTo>
                    <a:lnTo>
                      <a:pt x="0" y="39"/>
                    </a:lnTo>
                    <a:lnTo>
                      <a:pt x="0" y="39"/>
                    </a:lnTo>
                    <a:lnTo>
                      <a:pt x="0" y="39"/>
                    </a:lnTo>
                    <a:lnTo>
                      <a:pt x="0" y="40"/>
                    </a:lnTo>
                    <a:lnTo>
                      <a:pt x="0" y="39"/>
                    </a:lnTo>
                    <a:lnTo>
                      <a:pt x="0" y="40"/>
                    </a:lnTo>
                    <a:lnTo>
                      <a:pt x="0" y="40"/>
                    </a:lnTo>
                    <a:lnTo>
                      <a:pt x="0" y="41"/>
                    </a:lnTo>
                    <a:lnTo>
                      <a:pt x="0" y="41"/>
                    </a:lnTo>
                    <a:lnTo>
                      <a:pt x="0" y="41"/>
                    </a:lnTo>
                    <a:lnTo>
                      <a:pt x="0" y="41"/>
                    </a:lnTo>
                    <a:lnTo>
                      <a:pt x="0" y="42"/>
                    </a:lnTo>
                    <a:lnTo>
                      <a:pt x="0" y="42"/>
                    </a:lnTo>
                    <a:lnTo>
                      <a:pt x="0" y="43"/>
                    </a:lnTo>
                    <a:lnTo>
                      <a:pt x="0" y="43"/>
                    </a:lnTo>
                    <a:lnTo>
                      <a:pt x="0" y="43"/>
                    </a:lnTo>
                    <a:lnTo>
                      <a:pt x="0" y="44"/>
                    </a:lnTo>
                    <a:lnTo>
                      <a:pt x="0" y="43"/>
                    </a:lnTo>
                    <a:lnTo>
                      <a:pt x="0" y="44"/>
                    </a:lnTo>
                    <a:lnTo>
                      <a:pt x="0" y="43"/>
                    </a:lnTo>
                    <a:lnTo>
                      <a:pt x="0" y="43"/>
                    </a:lnTo>
                    <a:lnTo>
                      <a:pt x="0" y="42"/>
                    </a:lnTo>
                    <a:lnTo>
                      <a:pt x="0" y="41"/>
                    </a:lnTo>
                    <a:lnTo>
                      <a:pt x="0" y="40"/>
                    </a:lnTo>
                    <a:lnTo>
                      <a:pt x="0" y="40"/>
                    </a:lnTo>
                    <a:lnTo>
                      <a:pt x="0" y="40"/>
                    </a:lnTo>
                    <a:lnTo>
                      <a:pt x="0" y="40"/>
                    </a:lnTo>
                    <a:lnTo>
                      <a:pt x="0" y="39"/>
                    </a:lnTo>
                    <a:lnTo>
                      <a:pt x="0" y="39"/>
                    </a:lnTo>
                    <a:lnTo>
                      <a:pt x="0" y="40"/>
                    </a:lnTo>
                    <a:lnTo>
                      <a:pt x="0" y="40"/>
                    </a:lnTo>
                    <a:lnTo>
                      <a:pt x="0" y="40"/>
                    </a:lnTo>
                    <a:lnTo>
                      <a:pt x="0" y="41"/>
                    </a:lnTo>
                    <a:lnTo>
                      <a:pt x="0" y="41"/>
                    </a:lnTo>
                    <a:lnTo>
                      <a:pt x="0" y="41"/>
                    </a:lnTo>
                    <a:lnTo>
                      <a:pt x="0" y="41"/>
                    </a:lnTo>
                    <a:lnTo>
                      <a:pt x="0" y="42"/>
                    </a:lnTo>
                    <a:lnTo>
                      <a:pt x="0" y="41"/>
                    </a:lnTo>
                    <a:lnTo>
                      <a:pt x="0" y="41"/>
                    </a:lnTo>
                    <a:lnTo>
                      <a:pt x="0" y="40"/>
                    </a:lnTo>
                    <a:lnTo>
                      <a:pt x="0" y="39"/>
                    </a:lnTo>
                    <a:lnTo>
                      <a:pt x="0" y="40"/>
                    </a:lnTo>
                    <a:lnTo>
                      <a:pt x="0" y="39"/>
                    </a:lnTo>
                    <a:lnTo>
                      <a:pt x="0" y="39"/>
                    </a:lnTo>
                    <a:lnTo>
                      <a:pt x="0" y="39"/>
                    </a:lnTo>
                    <a:lnTo>
                      <a:pt x="0" y="39"/>
                    </a:lnTo>
                    <a:lnTo>
                      <a:pt x="0" y="38"/>
                    </a:lnTo>
                    <a:lnTo>
                      <a:pt x="0" y="39"/>
                    </a:lnTo>
                    <a:lnTo>
                      <a:pt x="0" y="39"/>
                    </a:lnTo>
                    <a:lnTo>
                      <a:pt x="0" y="39"/>
                    </a:lnTo>
                    <a:lnTo>
                      <a:pt x="0" y="38"/>
                    </a:lnTo>
                    <a:lnTo>
                      <a:pt x="0" y="38"/>
                    </a:lnTo>
                    <a:lnTo>
                      <a:pt x="0" y="37"/>
                    </a:lnTo>
                    <a:lnTo>
                      <a:pt x="0" y="37"/>
                    </a:lnTo>
                    <a:lnTo>
                      <a:pt x="0" y="36"/>
                    </a:lnTo>
                    <a:lnTo>
                      <a:pt x="0" y="36"/>
                    </a:lnTo>
                    <a:lnTo>
                      <a:pt x="0" y="36"/>
                    </a:lnTo>
                    <a:lnTo>
                      <a:pt x="0" y="36"/>
                    </a:lnTo>
                    <a:lnTo>
                      <a:pt x="0" y="36"/>
                    </a:lnTo>
                    <a:lnTo>
                      <a:pt x="0" y="37"/>
                    </a:lnTo>
                    <a:lnTo>
                      <a:pt x="0" y="37"/>
                    </a:lnTo>
                    <a:lnTo>
                      <a:pt x="0" y="38"/>
                    </a:lnTo>
                    <a:lnTo>
                      <a:pt x="0" y="38"/>
                    </a:lnTo>
                    <a:lnTo>
                      <a:pt x="0" y="38"/>
                    </a:lnTo>
                    <a:lnTo>
                      <a:pt x="0" y="37"/>
                    </a:lnTo>
                    <a:lnTo>
                      <a:pt x="0" y="38"/>
                    </a:lnTo>
                    <a:lnTo>
                      <a:pt x="0" y="37"/>
                    </a:lnTo>
                    <a:lnTo>
                      <a:pt x="0" y="39"/>
                    </a:lnTo>
                    <a:lnTo>
                      <a:pt x="0" y="39"/>
                    </a:lnTo>
                    <a:lnTo>
                      <a:pt x="0" y="38"/>
                    </a:lnTo>
                    <a:lnTo>
                      <a:pt x="0" y="39"/>
                    </a:lnTo>
                    <a:lnTo>
                      <a:pt x="0" y="40"/>
                    </a:lnTo>
                    <a:lnTo>
                      <a:pt x="0" y="40"/>
                    </a:lnTo>
                    <a:lnTo>
                      <a:pt x="0" y="40"/>
                    </a:lnTo>
                    <a:lnTo>
                      <a:pt x="0" y="41"/>
                    </a:lnTo>
                    <a:lnTo>
                      <a:pt x="0" y="42"/>
                    </a:lnTo>
                    <a:lnTo>
                      <a:pt x="0" y="42"/>
                    </a:lnTo>
                    <a:lnTo>
                      <a:pt x="0" y="43"/>
                    </a:lnTo>
                    <a:lnTo>
                      <a:pt x="0" y="43"/>
                    </a:lnTo>
                    <a:lnTo>
                      <a:pt x="0" y="43"/>
                    </a:lnTo>
                    <a:lnTo>
                      <a:pt x="0" y="44"/>
                    </a:lnTo>
                    <a:lnTo>
                      <a:pt x="0" y="44"/>
                    </a:lnTo>
                    <a:lnTo>
                      <a:pt x="0" y="44"/>
                    </a:lnTo>
                    <a:lnTo>
                      <a:pt x="0" y="44"/>
                    </a:lnTo>
                    <a:lnTo>
                      <a:pt x="0" y="44"/>
                    </a:lnTo>
                    <a:lnTo>
                      <a:pt x="0" y="43"/>
                    </a:lnTo>
                    <a:lnTo>
                      <a:pt x="0" y="43"/>
                    </a:lnTo>
                    <a:lnTo>
                      <a:pt x="0" y="44"/>
                    </a:lnTo>
                    <a:lnTo>
                      <a:pt x="0" y="43"/>
                    </a:lnTo>
                    <a:lnTo>
                      <a:pt x="0" y="42"/>
                    </a:lnTo>
                    <a:lnTo>
                      <a:pt x="0" y="43"/>
                    </a:lnTo>
                    <a:lnTo>
                      <a:pt x="0" y="44"/>
                    </a:lnTo>
                    <a:lnTo>
                      <a:pt x="0" y="44"/>
                    </a:lnTo>
                    <a:lnTo>
                      <a:pt x="0" y="43"/>
                    </a:lnTo>
                    <a:lnTo>
                      <a:pt x="0" y="44"/>
                    </a:lnTo>
                    <a:lnTo>
                      <a:pt x="0" y="44"/>
                    </a:lnTo>
                    <a:lnTo>
                      <a:pt x="0" y="44"/>
                    </a:lnTo>
                    <a:lnTo>
                      <a:pt x="0" y="45"/>
                    </a:lnTo>
                    <a:lnTo>
                      <a:pt x="0" y="44"/>
                    </a:lnTo>
                    <a:lnTo>
                      <a:pt x="0" y="45"/>
                    </a:lnTo>
                    <a:lnTo>
                      <a:pt x="0" y="45"/>
                    </a:lnTo>
                    <a:lnTo>
                      <a:pt x="0" y="45"/>
                    </a:lnTo>
                    <a:lnTo>
                      <a:pt x="0" y="45"/>
                    </a:lnTo>
                    <a:lnTo>
                      <a:pt x="0" y="46"/>
                    </a:lnTo>
                    <a:lnTo>
                      <a:pt x="0" y="46"/>
                    </a:lnTo>
                    <a:lnTo>
                      <a:pt x="0" y="46"/>
                    </a:lnTo>
                    <a:lnTo>
                      <a:pt x="0" y="46"/>
                    </a:lnTo>
                    <a:lnTo>
                      <a:pt x="0" y="46"/>
                    </a:lnTo>
                    <a:lnTo>
                      <a:pt x="0" y="47"/>
                    </a:lnTo>
                    <a:lnTo>
                      <a:pt x="0" y="46"/>
                    </a:lnTo>
                    <a:lnTo>
                      <a:pt x="0" y="47"/>
                    </a:lnTo>
                    <a:lnTo>
                      <a:pt x="0" y="47"/>
                    </a:lnTo>
                    <a:lnTo>
                      <a:pt x="0" y="47"/>
                    </a:lnTo>
                    <a:lnTo>
                      <a:pt x="0" y="47"/>
                    </a:lnTo>
                    <a:lnTo>
                      <a:pt x="0" y="47"/>
                    </a:lnTo>
                    <a:lnTo>
                      <a:pt x="0" y="47"/>
                    </a:lnTo>
                    <a:lnTo>
                      <a:pt x="0" y="46"/>
                    </a:lnTo>
                    <a:lnTo>
                      <a:pt x="0" y="47"/>
                    </a:lnTo>
                    <a:lnTo>
                      <a:pt x="0" y="47"/>
                    </a:lnTo>
                    <a:lnTo>
                      <a:pt x="0" y="46"/>
                    </a:lnTo>
                    <a:lnTo>
                      <a:pt x="0" y="46"/>
                    </a:lnTo>
                    <a:lnTo>
                      <a:pt x="0" y="46"/>
                    </a:lnTo>
                    <a:lnTo>
                      <a:pt x="0" y="46"/>
                    </a:lnTo>
                    <a:lnTo>
                      <a:pt x="0" y="45"/>
                    </a:lnTo>
                    <a:lnTo>
                      <a:pt x="0" y="45"/>
                    </a:lnTo>
                    <a:lnTo>
                      <a:pt x="0" y="45"/>
                    </a:lnTo>
                    <a:lnTo>
                      <a:pt x="0" y="46"/>
                    </a:lnTo>
                    <a:lnTo>
                      <a:pt x="0" y="45"/>
                    </a:lnTo>
                    <a:lnTo>
                      <a:pt x="0" y="45"/>
                    </a:lnTo>
                    <a:lnTo>
                      <a:pt x="0" y="45"/>
                    </a:lnTo>
                    <a:lnTo>
                      <a:pt x="0" y="45"/>
                    </a:lnTo>
                    <a:lnTo>
                      <a:pt x="0" y="45"/>
                    </a:lnTo>
                    <a:lnTo>
                      <a:pt x="0" y="44"/>
                    </a:lnTo>
                    <a:lnTo>
                      <a:pt x="0" y="44"/>
                    </a:lnTo>
                    <a:lnTo>
                      <a:pt x="0" y="43"/>
                    </a:lnTo>
                    <a:lnTo>
                      <a:pt x="0" y="44"/>
                    </a:lnTo>
                    <a:lnTo>
                      <a:pt x="0" y="43"/>
                    </a:lnTo>
                    <a:lnTo>
                      <a:pt x="0" y="44"/>
                    </a:lnTo>
                    <a:lnTo>
                      <a:pt x="0" y="44"/>
                    </a:lnTo>
                    <a:lnTo>
                      <a:pt x="0" y="44"/>
                    </a:lnTo>
                    <a:lnTo>
                      <a:pt x="0" y="44"/>
                    </a:lnTo>
                    <a:lnTo>
                      <a:pt x="0" y="44"/>
                    </a:lnTo>
                    <a:lnTo>
                      <a:pt x="0" y="44"/>
                    </a:lnTo>
                    <a:lnTo>
                      <a:pt x="0" y="44"/>
                    </a:lnTo>
                    <a:lnTo>
                      <a:pt x="0" y="44"/>
                    </a:lnTo>
                    <a:lnTo>
                      <a:pt x="0" y="43"/>
                    </a:lnTo>
                    <a:lnTo>
                      <a:pt x="0" y="43"/>
                    </a:lnTo>
                    <a:lnTo>
                      <a:pt x="0" y="43"/>
                    </a:lnTo>
                    <a:lnTo>
                      <a:pt x="0" y="43"/>
                    </a:lnTo>
                    <a:lnTo>
                      <a:pt x="0" y="42"/>
                    </a:lnTo>
                    <a:lnTo>
                      <a:pt x="0" y="43"/>
                    </a:lnTo>
                    <a:lnTo>
                      <a:pt x="0" y="42"/>
                    </a:lnTo>
                    <a:lnTo>
                      <a:pt x="0" y="43"/>
                    </a:lnTo>
                    <a:lnTo>
                      <a:pt x="0" y="43"/>
                    </a:lnTo>
                    <a:lnTo>
                      <a:pt x="0" y="44"/>
                    </a:lnTo>
                    <a:lnTo>
                      <a:pt x="0" y="44"/>
                    </a:lnTo>
                    <a:lnTo>
                      <a:pt x="0" y="45"/>
                    </a:lnTo>
                    <a:lnTo>
                      <a:pt x="0" y="45"/>
                    </a:lnTo>
                    <a:lnTo>
                      <a:pt x="0" y="44"/>
                    </a:lnTo>
                    <a:lnTo>
                      <a:pt x="0" y="44"/>
                    </a:lnTo>
                    <a:lnTo>
                      <a:pt x="0" y="43"/>
                    </a:lnTo>
                    <a:lnTo>
                      <a:pt x="0" y="43"/>
                    </a:lnTo>
                    <a:lnTo>
                      <a:pt x="0" y="42"/>
                    </a:lnTo>
                    <a:lnTo>
                      <a:pt x="0" y="43"/>
                    </a:lnTo>
                    <a:lnTo>
                      <a:pt x="0" y="42"/>
                    </a:lnTo>
                    <a:lnTo>
                      <a:pt x="0" y="42"/>
                    </a:lnTo>
                    <a:lnTo>
                      <a:pt x="0" y="42"/>
                    </a:lnTo>
                    <a:lnTo>
                      <a:pt x="0" y="43"/>
                    </a:lnTo>
                    <a:lnTo>
                      <a:pt x="0" y="42"/>
                    </a:lnTo>
                    <a:lnTo>
                      <a:pt x="0" y="43"/>
                    </a:lnTo>
                    <a:lnTo>
                      <a:pt x="0" y="42"/>
                    </a:lnTo>
                    <a:lnTo>
                      <a:pt x="0" y="42"/>
                    </a:lnTo>
                    <a:lnTo>
                      <a:pt x="0" y="42"/>
                    </a:lnTo>
                    <a:lnTo>
                      <a:pt x="0" y="43"/>
                    </a:lnTo>
                    <a:lnTo>
                      <a:pt x="0" y="43"/>
                    </a:lnTo>
                    <a:lnTo>
                      <a:pt x="0" y="44"/>
                    </a:lnTo>
                    <a:lnTo>
                      <a:pt x="0" y="43"/>
                    </a:lnTo>
                    <a:lnTo>
                      <a:pt x="0" y="44"/>
                    </a:lnTo>
                    <a:lnTo>
                      <a:pt x="0" y="43"/>
                    </a:lnTo>
                    <a:lnTo>
                      <a:pt x="0" y="44"/>
                    </a:lnTo>
                    <a:lnTo>
                      <a:pt x="0" y="43"/>
                    </a:lnTo>
                    <a:lnTo>
                      <a:pt x="0" y="42"/>
                    </a:lnTo>
                    <a:lnTo>
                      <a:pt x="0" y="43"/>
                    </a:lnTo>
                    <a:lnTo>
                      <a:pt x="0" y="43"/>
                    </a:lnTo>
                    <a:lnTo>
                      <a:pt x="0" y="42"/>
                    </a:lnTo>
                    <a:lnTo>
                      <a:pt x="0" y="43"/>
                    </a:lnTo>
                    <a:lnTo>
                      <a:pt x="0" y="44"/>
                    </a:lnTo>
                    <a:lnTo>
                      <a:pt x="0" y="45"/>
                    </a:lnTo>
                    <a:lnTo>
                      <a:pt x="0" y="45"/>
                    </a:lnTo>
                    <a:lnTo>
                      <a:pt x="0" y="45"/>
                    </a:lnTo>
                    <a:lnTo>
                      <a:pt x="0" y="45"/>
                    </a:lnTo>
                    <a:lnTo>
                      <a:pt x="0" y="46"/>
                    </a:lnTo>
                    <a:lnTo>
                      <a:pt x="0" y="46"/>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8"/>
                    </a:lnTo>
                    <a:lnTo>
                      <a:pt x="0" y="47"/>
                    </a:lnTo>
                    <a:lnTo>
                      <a:pt x="0" y="48"/>
                    </a:lnTo>
                    <a:lnTo>
                      <a:pt x="0" y="48"/>
                    </a:lnTo>
                    <a:lnTo>
                      <a:pt x="0" y="49"/>
                    </a:lnTo>
                    <a:lnTo>
                      <a:pt x="0" y="48"/>
                    </a:lnTo>
                    <a:lnTo>
                      <a:pt x="0" y="49"/>
                    </a:lnTo>
                    <a:lnTo>
                      <a:pt x="0" y="50"/>
                    </a:lnTo>
                    <a:lnTo>
                      <a:pt x="0" y="50"/>
                    </a:lnTo>
                    <a:lnTo>
                      <a:pt x="0" y="50"/>
                    </a:lnTo>
                    <a:lnTo>
                      <a:pt x="0" y="51"/>
                    </a:lnTo>
                    <a:lnTo>
                      <a:pt x="0" y="51"/>
                    </a:lnTo>
                    <a:lnTo>
                      <a:pt x="0" y="51"/>
                    </a:lnTo>
                    <a:lnTo>
                      <a:pt x="0" y="50"/>
                    </a:lnTo>
                    <a:lnTo>
                      <a:pt x="0" y="51"/>
                    </a:lnTo>
                    <a:lnTo>
                      <a:pt x="0" y="52"/>
                    </a:lnTo>
                    <a:lnTo>
                      <a:pt x="0" y="51"/>
                    </a:lnTo>
                    <a:lnTo>
                      <a:pt x="0" y="52"/>
                    </a:lnTo>
                    <a:lnTo>
                      <a:pt x="0" y="52"/>
                    </a:lnTo>
                    <a:lnTo>
                      <a:pt x="0" y="52"/>
                    </a:lnTo>
                    <a:lnTo>
                      <a:pt x="0" y="52"/>
                    </a:lnTo>
                    <a:lnTo>
                      <a:pt x="0" y="51"/>
                    </a:lnTo>
                    <a:lnTo>
                      <a:pt x="0" y="52"/>
                    </a:lnTo>
                    <a:lnTo>
                      <a:pt x="0" y="51"/>
                    </a:lnTo>
                    <a:lnTo>
                      <a:pt x="0" y="50"/>
                    </a:lnTo>
                    <a:lnTo>
                      <a:pt x="0" y="51"/>
                    </a:lnTo>
                    <a:lnTo>
                      <a:pt x="0" y="51"/>
                    </a:lnTo>
                    <a:lnTo>
                      <a:pt x="0" y="51"/>
                    </a:lnTo>
                    <a:lnTo>
                      <a:pt x="0" y="50"/>
                    </a:lnTo>
                    <a:lnTo>
                      <a:pt x="0" y="50"/>
                    </a:lnTo>
                    <a:lnTo>
                      <a:pt x="0" y="49"/>
                    </a:lnTo>
                    <a:lnTo>
                      <a:pt x="0" y="48"/>
                    </a:lnTo>
                    <a:lnTo>
                      <a:pt x="0" y="47"/>
                    </a:lnTo>
                    <a:lnTo>
                      <a:pt x="0" y="47"/>
                    </a:lnTo>
                    <a:lnTo>
                      <a:pt x="0" y="47"/>
                    </a:lnTo>
                    <a:lnTo>
                      <a:pt x="0" y="46"/>
                    </a:lnTo>
                    <a:lnTo>
                      <a:pt x="0" y="47"/>
                    </a:lnTo>
                    <a:lnTo>
                      <a:pt x="0" y="47"/>
                    </a:lnTo>
                    <a:lnTo>
                      <a:pt x="0" y="47"/>
                    </a:lnTo>
                    <a:lnTo>
                      <a:pt x="0" y="48"/>
                    </a:lnTo>
                    <a:lnTo>
                      <a:pt x="0" y="47"/>
                    </a:lnTo>
                    <a:lnTo>
                      <a:pt x="0" y="48"/>
                    </a:lnTo>
                    <a:lnTo>
                      <a:pt x="0" y="48"/>
                    </a:lnTo>
                    <a:lnTo>
                      <a:pt x="0" y="49"/>
                    </a:lnTo>
                    <a:lnTo>
                      <a:pt x="0" y="49"/>
                    </a:lnTo>
                    <a:lnTo>
                      <a:pt x="0" y="49"/>
                    </a:lnTo>
                    <a:lnTo>
                      <a:pt x="0" y="50"/>
                    </a:lnTo>
                    <a:lnTo>
                      <a:pt x="0" y="50"/>
                    </a:lnTo>
                    <a:lnTo>
                      <a:pt x="0" y="50"/>
                    </a:lnTo>
                    <a:lnTo>
                      <a:pt x="0" y="49"/>
                    </a:lnTo>
                    <a:lnTo>
                      <a:pt x="0" y="49"/>
                    </a:lnTo>
                    <a:lnTo>
                      <a:pt x="0" y="49"/>
                    </a:lnTo>
                    <a:lnTo>
                      <a:pt x="0" y="49"/>
                    </a:lnTo>
                    <a:lnTo>
                      <a:pt x="0" y="48"/>
                    </a:lnTo>
                    <a:lnTo>
                      <a:pt x="0" y="48"/>
                    </a:lnTo>
                    <a:lnTo>
                      <a:pt x="0" y="48"/>
                    </a:lnTo>
                    <a:lnTo>
                      <a:pt x="0" y="47"/>
                    </a:lnTo>
                    <a:lnTo>
                      <a:pt x="0" y="47"/>
                    </a:lnTo>
                    <a:lnTo>
                      <a:pt x="0" y="46"/>
                    </a:lnTo>
                    <a:lnTo>
                      <a:pt x="0" y="46"/>
                    </a:lnTo>
                    <a:lnTo>
                      <a:pt x="0" y="45"/>
                    </a:lnTo>
                    <a:lnTo>
                      <a:pt x="0" y="46"/>
                    </a:lnTo>
                    <a:lnTo>
                      <a:pt x="0" y="46"/>
                    </a:lnTo>
                    <a:lnTo>
                      <a:pt x="0" y="47"/>
                    </a:lnTo>
                    <a:lnTo>
                      <a:pt x="0" y="46"/>
                    </a:lnTo>
                    <a:lnTo>
                      <a:pt x="0" y="47"/>
                    </a:lnTo>
                    <a:lnTo>
                      <a:pt x="0" y="46"/>
                    </a:lnTo>
                    <a:lnTo>
                      <a:pt x="0" y="46"/>
                    </a:lnTo>
                    <a:lnTo>
                      <a:pt x="0" y="46"/>
                    </a:lnTo>
                    <a:lnTo>
                      <a:pt x="0" y="47"/>
                    </a:lnTo>
                    <a:lnTo>
                      <a:pt x="0" y="47"/>
                    </a:lnTo>
                    <a:lnTo>
                      <a:pt x="0" y="46"/>
                    </a:lnTo>
                    <a:lnTo>
                      <a:pt x="0" y="47"/>
                    </a:lnTo>
                    <a:lnTo>
                      <a:pt x="0" y="46"/>
                    </a:lnTo>
                    <a:lnTo>
                      <a:pt x="0" y="47"/>
                    </a:lnTo>
                    <a:lnTo>
                      <a:pt x="0" y="46"/>
                    </a:lnTo>
                    <a:lnTo>
                      <a:pt x="0" y="47"/>
                    </a:lnTo>
                    <a:lnTo>
                      <a:pt x="0" y="46"/>
                    </a:lnTo>
                    <a:lnTo>
                      <a:pt x="0" y="47"/>
                    </a:lnTo>
                    <a:lnTo>
                      <a:pt x="0" y="47"/>
                    </a:lnTo>
                    <a:lnTo>
                      <a:pt x="0" y="47"/>
                    </a:lnTo>
                    <a:lnTo>
                      <a:pt x="0" y="47"/>
                    </a:lnTo>
                    <a:lnTo>
                      <a:pt x="0" y="46"/>
                    </a:lnTo>
                    <a:lnTo>
                      <a:pt x="0" y="46"/>
                    </a:lnTo>
                    <a:lnTo>
                      <a:pt x="0" y="47"/>
                    </a:lnTo>
                    <a:lnTo>
                      <a:pt x="0" y="48"/>
                    </a:lnTo>
                    <a:lnTo>
                      <a:pt x="0" y="47"/>
                    </a:lnTo>
                    <a:lnTo>
                      <a:pt x="0" y="46"/>
                    </a:lnTo>
                    <a:lnTo>
                      <a:pt x="0" y="47"/>
                    </a:lnTo>
                    <a:lnTo>
                      <a:pt x="0" y="47"/>
                    </a:lnTo>
                    <a:lnTo>
                      <a:pt x="0" y="47"/>
                    </a:lnTo>
                    <a:lnTo>
                      <a:pt x="0" y="46"/>
                    </a:lnTo>
                    <a:lnTo>
                      <a:pt x="0" y="47"/>
                    </a:lnTo>
                    <a:lnTo>
                      <a:pt x="0" y="47"/>
                    </a:lnTo>
                    <a:lnTo>
                      <a:pt x="0" y="47"/>
                    </a:lnTo>
                    <a:lnTo>
                      <a:pt x="0" y="47"/>
                    </a:lnTo>
                    <a:lnTo>
                      <a:pt x="0" y="47"/>
                    </a:lnTo>
                    <a:lnTo>
                      <a:pt x="0" y="47"/>
                    </a:lnTo>
                    <a:lnTo>
                      <a:pt x="0" y="48"/>
                    </a:lnTo>
                    <a:lnTo>
                      <a:pt x="0" y="47"/>
                    </a:lnTo>
                    <a:lnTo>
                      <a:pt x="0" y="47"/>
                    </a:lnTo>
                    <a:lnTo>
                      <a:pt x="0" y="47"/>
                    </a:lnTo>
                    <a:lnTo>
                      <a:pt x="0" y="48"/>
                    </a:lnTo>
                    <a:lnTo>
                      <a:pt x="0" y="48"/>
                    </a:lnTo>
                    <a:lnTo>
                      <a:pt x="0" y="48"/>
                    </a:lnTo>
                    <a:lnTo>
                      <a:pt x="0" y="48"/>
                    </a:lnTo>
                    <a:lnTo>
                      <a:pt x="0" y="49"/>
                    </a:lnTo>
                    <a:lnTo>
                      <a:pt x="0" y="48"/>
                    </a:lnTo>
                    <a:lnTo>
                      <a:pt x="0" y="49"/>
                    </a:lnTo>
                    <a:lnTo>
                      <a:pt x="0" y="49"/>
                    </a:lnTo>
                    <a:lnTo>
                      <a:pt x="0" y="48"/>
                    </a:lnTo>
                    <a:lnTo>
                      <a:pt x="0" y="48"/>
                    </a:lnTo>
                    <a:lnTo>
                      <a:pt x="0" y="48"/>
                    </a:lnTo>
                    <a:lnTo>
                      <a:pt x="0" y="48"/>
                    </a:lnTo>
                    <a:lnTo>
                      <a:pt x="0" y="47"/>
                    </a:lnTo>
                    <a:lnTo>
                      <a:pt x="0" y="47"/>
                    </a:lnTo>
                    <a:lnTo>
                      <a:pt x="0" y="46"/>
                    </a:lnTo>
                    <a:lnTo>
                      <a:pt x="0" y="45"/>
                    </a:lnTo>
                    <a:lnTo>
                      <a:pt x="0" y="45"/>
                    </a:lnTo>
                    <a:lnTo>
                      <a:pt x="0" y="44"/>
                    </a:lnTo>
                    <a:lnTo>
                      <a:pt x="0" y="45"/>
                    </a:lnTo>
                    <a:lnTo>
                      <a:pt x="0" y="45"/>
                    </a:lnTo>
                    <a:lnTo>
                      <a:pt x="0" y="45"/>
                    </a:lnTo>
                    <a:lnTo>
                      <a:pt x="0" y="45"/>
                    </a:lnTo>
                    <a:lnTo>
                      <a:pt x="0" y="46"/>
                    </a:lnTo>
                    <a:lnTo>
                      <a:pt x="0" y="46"/>
                    </a:lnTo>
                    <a:lnTo>
                      <a:pt x="0" y="47"/>
                    </a:lnTo>
                    <a:lnTo>
                      <a:pt x="0" y="48"/>
                    </a:lnTo>
                    <a:lnTo>
                      <a:pt x="0" y="48"/>
                    </a:lnTo>
                    <a:lnTo>
                      <a:pt x="0" y="48"/>
                    </a:lnTo>
                    <a:lnTo>
                      <a:pt x="0" y="48"/>
                    </a:lnTo>
                    <a:lnTo>
                      <a:pt x="0" y="48"/>
                    </a:lnTo>
                    <a:lnTo>
                      <a:pt x="0" y="48"/>
                    </a:lnTo>
                    <a:lnTo>
                      <a:pt x="0" y="49"/>
                    </a:lnTo>
                    <a:lnTo>
                      <a:pt x="0" y="49"/>
                    </a:lnTo>
                    <a:lnTo>
                      <a:pt x="0" y="50"/>
                    </a:lnTo>
                    <a:lnTo>
                      <a:pt x="0" y="49"/>
                    </a:lnTo>
                    <a:lnTo>
                      <a:pt x="0" y="50"/>
                    </a:lnTo>
                    <a:lnTo>
                      <a:pt x="0" y="50"/>
                    </a:lnTo>
                    <a:lnTo>
                      <a:pt x="0" y="50"/>
                    </a:lnTo>
                    <a:lnTo>
                      <a:pt x="0" y="50"/>
                    </a:lnTo>
                    <a:lnTo>
                      <a:pt x="0" y="50"/>
                    </a:lnTo>
                    <a:lnTo>
                      <a:pt x="0" y="49"/>
                    </a:lnTo>
                    <a:lnTo>
                      <a:pt x="0" y="50"/>
                    </a:lnTo>
                    <a:lnTo>
                      <a:pt x="0" y="50"/>
                    </a:lnTo>
                    <a:lnTo>
                      <a:pt x="0" y="50"/>
                    </a:lnTo>
                    <a:lnTo>
                      <a:pt x="0" y="50"/>
                    </a:lnTo>
                    <a:lnTo>
                      <a:pt x="0" y="51"/>
                    </a:lnTo>
                    <a:lnTo>
                      <a:pt x="0" y="51"/>
                    </a:lnTo>
                    <a:lnTo>
                      <a:pt x="0" y="50"/>
                    </a:lnTo>
                    <a:lnTo>
                      <a:pt x="0" y="51"/>
                    </a:lnTo>
                    <a:lnTo>
                      <a:pt x="0" y="52"/>
                    </a:lnTo>
                    <a:lnTo>
                      <a:pt x="0" y="51"/>
                    </a:lnTo>
                    <a:lnTo>
                      <a:pt x="0" y="51"/>
                    </a:lnTo>
                    <a:lnTo>
                      <a:pt x="0" y="52"/>
                    </a:lnTo>
                    <a:lnTo>
                      <a:pt x="0" y="52"/>
                    </a:lnTo>
                    <a:lnTo>
                      <a:pt x="0" y="52"/>
                    </a:lnTo>
                    <a:lnTo>
                      <a:pt x="0" y="53"/>
                    </a:lnTo>
                    <a:lnTo>
                      <a:pt x="0" y="53"/>
                    </a:lnTo>
                    <a:lnTo>
                      <a:pt x="0" y="53"/>
                    </a:lnTo>
                    <a:lnTo>
                      <a:pt x="0" y="53"/>
                    </a:lnTo>
                    <a:lnTo>
                      <a:pt x="0" y="54"/>
                    </a:lnTo>
                    <a:lnTo>
                      <a:pt x="0" y="54"/>
                    </a:lnTo>
                    <a:lnTo>
                      <a:pt x="0" y="54"/>
                    </a:lnTo>
                    <a:lnTo>
                      <a:pt x="0" y="54"/>
                    </a:lnTo>
                    <a:lnTo>
                      <a:pt x="0" y="54"/>
                    </a:lnTo>
                    <a:lnTo>
                      <a:pt x="0" y="53"/>
                    </a:lnTo>
                    <a:lnTo>
                      <a:pt x="0" y="53"/>
                    </a:lnTo>
                    <a:lnTo>
                      <a:pt x="0" y="52"/>
                    </a:lnTo>
                    <a:lnTo>
                      <a:pt x="0" y="52"/>
                    </a:lnTo>
                    <a:lnTo>
                      <a:pt x="0" y="51"/>
                    </a:lnTo>
                    <a:lnTo>
                      <a:pt x="0" y="51"/>
                    </a:lnTo>
                    <a:lnTo>
                      <a:pt x="0" y="51"/>
                    </a:lnTo>
                    <a:lnTo>
                      <a:pt x="0" y="51"/>
                    </a:lnTo>
                    <a:lnTo>
                      <a:pt x="0" y="50"/>
                    </a:lnTo>
                    <a:lnTo>
                      <a:pt x="0" y="50"/>
                    </a:lnTo>
                    <a:lnTo>
                      <a:pt x="0" y="49"/>
                    </a:lnTo>
                    <a:lnTo>
                      <a:pt x="0" y="50"/>
                    </a:lnTo>
                    <a:lnTo>
                      <a:pt x="0" y="49"/>
                    </a:lnTo>
                    <a:lnTo>
                      <a:pt x="0" y="50"/>
                    </a:lnTo>
                    <a:lnTo>
                      <a:pt x="0" y="49"/>
                    </a:lnTo>
                    <a:lnTo>
                      <a:pt x="0" y="49"/>
                    </a:lnTo>
                    <a:lnTo>
                      <a:pt x="0" y="48"/>
                    </a:lnTo>
                    <a:lnTo>
                      <a:pt x="0" y="49"/>
                    </a:lnTo>
                    <a:lnTo>
                      <a:pt x="0" y="50"/>
                    </a:lnTo>
                    <a:lnTo>
                      <a:pt x="0" y="50"/>
                    </a:lnTo>
                    <a:lnTo>
                      <a:pt x="0" y="50"/>
                    </a:lnTo>
                    <a:lnTo>
                      <a:pt x="0" y="51"/>
                    </a:lnTo>
                    <a:lnTo>
                      <a:pt x="0" y="52"/>
                    </a:lnTo>
                    <a:lnTo>
                      <a:pt x="0" y="52"/>
                    </a:lnTo>
                    <a:lnTo>
                      <a:pt x="0" y="53"/>
                    </a:lnTo>
                    <a:lnTo>
                      <a:pt x="0" y="52"/>
                    </a:lnTo>
                    <a:lnTo>
                      <a:pt x="0" y="53"/>
                    </a:lnTo>
                    <a:lnTo>
                      <a:pt x="0" y="53"/>
                    </a:lnTo>
                    <a:lnTo>
                      <a:pt x="0" y="53"/>
                    </a:lnTo>
                    <a:lnTo>
                      <a:pt x="0" y="54"/>
                    </a:lnTo>
                    <a:lnTo>
                      <a:pt x="0" y="54"/>
                    </a:lnTo>
                    <a:lnTo>
                      <a:pt x="0" y="54"/>
                    </a:lnTo>
                    <a:lnTo>
                      <a:pt x="0" y="54"/>
                    </a:lnTo>
                    <a:lnTo>
                      <a:pt x="0" y="54"/>
                    </a:lnTo>
                    <a:lnTo>
                      <a:pt x="0" y="55"/>
                    </a:lnTo>
                    <a:lnTo>
                      <a:pt x="0" y="54"/>
                    </a:lnTo>
                    <a:lnTo>
                      <a:pt x="0" y="55"/>
                    </a:lnTo>
                    <a:lnTo>
                      <a:pt x="0" y="55"/>
                    </a:lnTo>
                    <a:lnTo>
                      <a:pt x="0" y="55"/>
                    </a:lnTo>
                    <a:lnTo>
                      <a:pt x="0" y="54"/>
                    </a:lnTo>
                    <a:lnTo>
                      <a:pt x="0" y="53"/>
                    </a:lnTo>
                    <a:lnTo>
                      <a:pt x="0" y="53"/>
                    </a:lnTo>
                    <a:lnTo>
                      <a:pt x="0" y="53"/>
                    </a:lnTo>
                    <a:lnTo>
                      <a:pt x="0" y="53"/>
                    </a:lnTo>
                    <a:lnTo>
                      <a:pt x="0" y="53"/>
                    </a:lnTo>
                    <a:lnTo>
                      <a:pt x="0" y="53"/>
                    </a:lnTo>
                    <a:lnTo>
                      <a:pt x="0" y="53"/>
                    </a:lnTo>
                    <a:lnTo>
                      <a:pt x="0" y="53"/>
                    </a:lnTo>
                    <a:lnTo>
                      <a:pt x="0" y="53"/>
                    </a:lnTo>
                    <a:lnTo>
                      <a:pt x="0" y="53"/>
                    </a:lnTo>
                    <a:lnTo>
                      <a:pt x="0" y="54"/>
                    </a:lnTo>
                    <a:lnTo>
                      <a:pt x="0" y="54"/>
                    </a:lnTo>
                    <a:lnTo>
                      <a:pt x="0" y="54"/>
                    </a:lnTo>
                    <a:lnTo>
                      <a:pt x="0" y="54"/>
                    </a:lnTo>
                    <a:lnTo>
                      <a:pt x="0" y="54"/>
                    </a:lnTo>
                    <a:lnTo>
                      <a:pt x="0" y="55"/>
                    </a:lnTo>
                    <a:lnTo>
                      <a:pt x="0" y="54"/>
                    </a:lnTo>
                    <a:lnTo>
                      <a:pt x="0" y="54"/>
                    </a:lnTo>
                    <a:lnTo>
                      <a:pt x="0" y="54"/>
                    </a:lnTo>
                    <a:lnTo>
                      <a:pt x="0" y="53"/>
                    </a:lnTo>
                    <a:lnTo>
                      <a:pt x="0" y="53"/>
                    </a:lnTo>
                    <a:lnTo>
                      <a:pt x="0" y="52"/>
                    </a:lnTo>
                    <a:lnTo>
                      <a:pt x="0" y="53"/>
                    </a:lnTo>
                    <a:lnTo>
                      <a:pt x="0" y="53"/>
                    </a:lnTo>
                    <a:lnTo>
                      <a:pt x="0" y="53"/>
                    </a:lnTo>
                    <a:lnTo>
                      <a:pt x="0" y="54"/>
                    </a:lnTo>
                    <a:lnTo>
                      <a:pt x="0" y="53"/>
                    </a:lnTo>
                    <a:lnTo>
                      <a:pt x="0" y="53"/>
                    </a:lnTo>
                    <a:lnTo>
                      <a:pt x="0" y="53"/>
                    </a:lnTo>
                    <a:lnTo>
                      <a:pt x="0" y="52"/>
                    </a:lnTo>
                    <a:lnTo>
                      <a:pt x="0" y="53"/>
                    </a:lnTo>
                    <a:lnTo>
                      <a:pt x="0" y="53"/>
                    </a:lnTo>
                    <a:lnTo>
                      <a:pt x="0" y="52"/>
                    </a:lnTo>
                    <a:lnTo>
                      <a:pt x="0" y="54"/>
                    </a:lnTo>
                    <a:lnTo>
                      <a:pt x="0" y="53"/>
                    </a:lnTo>
                    <a:lnTo>
                      <a:pt x="0" y="53"/>
                    </a:lnTo>
                    <a:lnTo>
                      <a:pt x="0" y="52"/>
                    </a:lnTo>
                    <a:lnTo>
                      <a:pt x="0" y="52"/>
                    </a:lnTo>
                    <a:lnTo>
                      <a:pt x="0" y="52"/>
                    </a:lnTo>
                    <a:lnTo>
                      <a:pt x="0" y="52"/>
                    </a:lnTo>
                    <a:lnTo>
                      <a:pt x="0" y="52"/>
                    </a:lnTo>
                    <a:lnTo>
                      <a:pt x="0" y="51"/>
                    </a:lnTo>
                    <a:lnTo>
                      <a:pt x="0" y="52"/>
                    </a:lnTo>
                    <a:lnTo>
                      <a:pt x="0" y="52"/>
                    </a:lnTo>
                    <a:lnTo>
                      <a:pt x="0" y="52"/>
                    </a:lnTo>
                    <a:lnTo>
                      <a:pt x="0" y="52"/>
                    </a:lnTo>
                    <a:lnTo>
                      <a:pt x="0" y="52"/>
                    </a:lnTo>
                    <a:lnTo>
                      <a:pt x="0" y="52"/>
                    </a:lnTo>
                    <a:lnTo>
                      <a:pt x="0" y="52"/>
                    </a:lnTo>
                    <a:lnTo>
                      <a:pt x="0" y="52"/>
                    </a:lnTo>
                    <a:lnTo>
                      <a:pt x="0" y="52"/>
                    </a:lnTo>
                    <a:lnTo>
                      <a:pt x="0" y="53"/>
                    </a:lnTo>
                    <a:lnTo>
                      <a:pt x="0" y="53"/>
                    </a:lnTo>
                    <a:lnTo>
                      <a:pt x="0" y="52"/>
                    </a:lnTo>
                    <a:lnTo>
                      <a:pt x="0" y="52"/>
                    </a:lnTo>
                    <a:lnTo>
                      <a:pt x="0" y="52"/>
                    </a:lnTo>
                    <a:lnTo>
                      <a:pt x="0" y="53"/>
                    </a:lnTo>
                    <a:lnTo>
                      <a:pt x="0" y="52"/>
                    </a:lnTo>
                    <a:lnTo>
                      <a:pt x="0" y="53"/>
                    </a:lnTo>
                    <a:lnTo>
                      <a:pt x="0" y="52"/>
                    </a:lnTo>
                    <a:lnTo>
                      <a:pt x="0" y="53"/>
                    </a:lnTo>
                    <a:lnTo>
                      <a:pt x="0" y="52"/>
                    </a:lnTo>
                    <a:lnTo>
                      <a:pt x="0" y="52"/>
                    </a:lnTo>
                    <a:lnTo>
                      <a:pt x="0" y="52"/>
                    </a:lnTo>
                    <a:lnTo>
                      <a:pt x="0" y="52"/>
                    </a:lnTo>
                    <a:lnTo>
                      <a:pt x="0" y="52"/>
                    </a:lnTo>
                    <a:lnTo>
                      <a:pt x="0" y="52"/>
                    </a:lnTo>
                    <a:lnTo>
                      <a:pt x="0" y="52"/>
                    </a:lnTo>
                    <a:lnTo>
                      <a:pt x="0" y="53"/>
                    </a:lnTo>
                    <a:lnTo>
                      <a:pt x="0" y="53"/>
                    </a:lnTo>
                    <a:lnTo>
                      <a:pt x="0" y="53"/>
                    </a:lnTo>
                    <a:lnTo>
                      <a:pt x="0" y="53"/>
                    </a:lnTo>
                    <a:lnTo>
                      <a:pt x="0" y="52"/>
                    </a:lnTo>
                    <a:lnTo>
                      <a:pt x="0" y="52"/>
                    </a:lnTo>
                    <a:lnTo>
                      <a:pt x="0" y="52"/>
                    </a:lnTo>
                    <a:lnTo>
                      <a:pt x="0" y="52"/>
                    </a:lnTo>
                    <a:lnTo>
                      <a:pt x="0" y="52"/>
                    </a:lnTo>
                    <a:lnTo>
                      <a:pt x="0" y="53"/>
                    </a:lnTo>
                    <a:lnTo>
                      <a:pt x="0" y="53"/>
                    </a:lnTo>
                    <a:lnTo>
                      <a:pt x="0" y="53"/>
                    </a:lnTo>
                    <a:lnTo>
                      <a:pt x="0" y="53"/>
                    </a:lnTo>
                    <a:lnTo>
                      <a:pt x="0" y="53"/>
                    </a:lnTo>
                    <a:lnTo>
                      <a:pt x="0" y="53"/>
                    </a:lnTo>
                    <a:lnTo>
                      <a:pt x="0" y="53"/>
                    </a:lnTo>
                    <a:lnTo>
                      <a:pt x="0" y="54"/>
                    </a:lnTo>
                    <a:lnTo>
                      <a:pt x="0" y="54"/>
                    </a:lnTo>
                    <a:lnTo>
                      <a:pt x="0" y="55"/>
                    </a:lnTo>
                    <a:lnTo>
                      <a:pt x="0" y="54"/>
                    </a:lnTo>
                    <a:lnTo>
                      <a:pt x="0" y="55"/>
                    </a:lnTo>
                    <a:lnTo>
                      <a:pt x="0" y="55"/>
                    </a:lnTo>
                    <a:lnTo>
                      <a:pt x="0" y="54"/>
                    </a:lnTo>
                    <a:lnTo>
                      <a:pt x="0" y="55"/>
                    </a:lnTo>
                    <a:lnTo>
                      <a:pt x="0" y="55"/>
                    </a:lnTo>
                    <a:lnTo>
                      <a:pt x="0" y="55"/>
                    </a:lnTo>
                    <a:lnTo>
                      <a:pt x="0" y="54"/>
                    </a:lnTo>
                    <a:lnTo>
                      <a:pt x="0" y="55"/>
                    </a:lnTo>
                    <a:lnTo>
                      <a:pt x="0" y="54"/>
                    </a:lnTo>
                    <a:lnTo>
                      <a:pt x="0" y="54"/>
                    </a:lnTo>
                    <a:lnTo>
                      <a:pt x="0" y="53"/>
                    </a:lnTo>
                    <a:lnTo>
                      <a:pt x="0" y="53"/>
                    </a:lnTo>
                    <a:lnTo>
                      <a:pt x="0" y="53"/>
                    </a:lnTo>
                    <a:lnTo>
                      <a:pt x="0" y="53"/>
                    </a:lnTo>
                    <a:lnTo>
                      <a:pt x="0" y="53"/>
                    </a:lnTo>
                    <a:lnTo>
                      <a:pt x="0" y="54"/>
                    </a:lnTo>
                    <a:lnTo>
                      <a:pt x="0" y="54"/>
                    </a:lnTo>
                    <a:lnTo>
                      <a:pt x="0" y="54"/>
                    </a:lnTo>
                    <a:lnTo>
                      <a:pt x="0" y="55"/>
                    </a:lnTo>
                    <a:lnTo>
                      <a:pt x="0" y="55"/>
                    </a:lnTo>
                    <a:lnTo>
                      <a:pt x="0" y="56"/>
                    </a:lnTo>
                    <a:lnTo>
                      <a:pt x="0" y="55"/>
                    </a:lnTo>
                    <a:lnTo>
                      <a:pt x="0" y="55"/>
                    </a:lnTo>
                    <a:lnTo>
                      <a:pt x="0" y="55"/>
                    </a:lnTo>
                    <a:lnTo>
                      <a:pt x="0" y="54"/>
                    </a:lnTo>
                    <a:lnTo>
                      <a:pt x="0" y="54"/>
                    </a:lnTo>
                    <a:lnTo>
                      <a:pt x="0" y="54"/>
                    </a:lnTo>
                    <a:lnTo>
                      <a:pt x="0" y="53"/>
                    </a:lnTo>
                    <a:lnTo>
                      <a:pt x="0" y="53"/>
                    </a:lnTo>
                    <a:lnTo>
                      <a:pt x="0" y="53"/>
                    </a:lnTo>
                    <a:lnTo>
                      <a:pt x="0" y="52"/>
                    </a:lnTo>
                    <a:lnTo>
                      <a:pt x="0" y="51"/>
                    </a:lnTo>
                    <a:lnTo>
                      <a:pt x="0" y="51"/>
                    </a:lnTo>
                    <a:lnTo>
                      <a:pt x="0" y="51"/>
                    </a:lnTo>
                    <a:lnTo>
                      <a:pt x="0" y="51"/>
                    </a:lnTo>
                    <a:lnTo>
                      <a:pt x="0" y="52"/>
                    </a:lnTo>
                    <a:lnTo>
                      <a:pt x="0" y="52"/>
                    </a:lnTo>
                    <a:lnTo>
                      <a:pt x="0" y="51"/>
                    </a:lnTo>
                    <a:lnTo>
                      <a:pt x="0" y="51"/>
                    </a:lnTo>
                    <a:lnTo>
                      <a:pt x="0" y="52"/>
                    </a:lnTo>
                    <a:lnTo>
                      <a:pt x="0" y="51"/>
                    </a:lnTo>
                    <a:lnTo>
                      <a:pt x="0" y="52"/>
                    </a:lnTo>
                    <a:lnTo>
                      <a:pt x="0" y="52"/>
                    </a:lnTo>
                    <a:lnTo>
                      <a:pt x="0" y="52"/>
                    </a:lnTo>
                    <a:lnTo>
                      <a:pt x="0" y="52"/>
                    </a:lnTo>
                    <a:lnTo>
                      <a:pt x="0" y="52"/>
                    </a:lnTo>
                    <a:lnTo>
                      <a:pt x="0" y="52"/>
                    </a:lnTo>
                    <a:lnTo>
                      <a:pt x="0" y="53"/>
                    </a:lnTo>
                    <a:lnTo>
                      <a:pt x="0" y="53"/>
                    </a:lnTo>
                    <a:lnTo>
                      <a:pt x="0" y="53"/>
                    </a:lnTo>
                    <a:lnTo>
                      <a:pt x="0" y="53"/>
                    </a:lnTo>
                    <a:lnTo>
                      <a:pt x="0" y="53"/>
                    </a:lnTo>
                    <a:lnTo>
                      <a:pt x="0" y="53"/>
                    </a:lnTo>
                    <a:lnTo>
                      <a:pt x="0" y="54"/>
                    </a:lnTo>
                    <a:lnTo>
                      <a:pt x="0" y="54"/>
                    </a:lnTo>
                    <a:lnTo>
                      <a:pt x="0" y="55"/>
                    </a:lnTo>
                    <a:lnTo>
                      <a:pt x="0" y="54"/>
                    </a:lnTo>
                    <a:lnTo>
                      <a:pt x="0" y="55"/>
                    </a:lnTo>
                    <a:lnTo>
                      <a:pt x="0" y="55"/>
                    </a:lnTo>
                    <a:lnTo>
                      <a:pt x="0" y="55"/>
                    </a:lnTo>
                    <a:lnTo>
                      <a:pt x="0" y="55"/>
                    </a:lnTo>
                    <a:lnTo>
                      <a:pt x="0" y="56"/>
                    </a:lnTo>
                    <a:lnTo>
                      <a:pt x="0" y="55"/>
                    </a:lnTo>
                    <a:lnTo>
                      <a:pt x="0" y="55"/>
                    </a:lnTo>
                    <a:lnTo>
                      <a:pt x="0" y="55"/>
                    </a:lnTo>
                    <a:lnTo>
                      <a:pt x="0" y="55"/>
                    </a:lnTo>
                    <a:lnTo>
                      <a:pt x="0" y="55"/>
                    </a:lnTo>
                    <a:lnTo>
                      <a:pt x="0" y="55"/>
                    </a:lnTo>
                    <a:lnTo>
                      <a:pt x="0" y="55"/>
                    </a:lnTo>
                    <a:lnTo>
                      <a:pt x="0" y="56"/>
                    </a:lnTo>
                    <a:lnTo>
                      <a:pt x="0" y="55"/>
                    </a:lnTo>
                    <a:lnTo>
                      <a:pt x="0" y="55"/>
                    </a:lnTo>
                    <a:lnTo>
                      <a:pt x="0" y="54"/>
                    </a:lnTo>
                    <a:lnTo>
                      <a:pt x="0" y="54"/>
                    </a:lnTo>
                    <a:lnTo>
                      <a:pt x="0" y="54"/>
                    </a:lnTo>
                    <a:lnTo>
                      <a:pt x="0" y="55"/>
                    </a:lnTo>
                    <a:lnTo>
                      <a:pt x="0" y="55"/>
                    </a:lnTo>
                    <a:lnTo>
                      <a:pt x="0" y="55"/>
                    </a:lnTo>
                    <a:lnTo>
                      <a:pt x="0" y="55"/>
                    </a:lnTo>
                    <a:lnTo>
                      <a:pt x="0" y="55"/>
                    </a:lnTo>
                    <a:lnTo>
                      <a:pt x="0" y="56"/>
                    </a:lnTo>
                    <a:lnTo>
                      <a:pt x="0" y="56"/>
                    </a:lnTo>
                    <a:lnTo>
                      <a:pt x="0" y="57"/>
                    </a:lnTo>
                    <a:lnTo>
                      <a:pt x="0" y="57"/>
                    </a:lnTo>
                    <a:lnTo>
                      <a:pt x="0" y="57"/>
                    </a:lnTo>
                    <a:lnTo>
                      <a:pt x="0" y="56"/>
                    </a:lnTo>
                    <a:lnTo>
                      <a:pt x="0" y="55"/>
                    </a:lnTo>
                    <a:lnTo>
                      <a:pt x="0" y="56"/>
                    </a:lnTo>
                    <a:lnTo>
                      <a:pt x="0" y="55"/>
                    </a:lnTo>
                    <a:lnTo>
                      <a:pt x="0" y="55"/>
                    </a:lnTo>
                    <a:lnTo>
                      <a:pt x="0" y="55"/>
                    </a:lnTo>
                    <a:lnTo>
                      <a:pt x="0" y="55"/>
                    </a:lnTo>
                    <a:lnTo>
                      <a:pt x="0" y="55"/>
                    </a:lnTo>
                    <a:lnTo>
                      <a:pt x="0" y="55"/>
                    </a:lnTo>
                    <a:lnTo>
                      <a:pt x="0" y="54"/>
                    </a:lnTo>
                    <a:lnTo>
                      <a:pt x="0" y="55"/>
                    </a:lnTo>
                    <a:lnTo>
                      <a:pt x="0" y="55"/>
                    </a:lnTo>
                    <a:lnTo>
                      <a:pt x="0" y="55"/>
                    </a:lnTo>
                    <a:lnTo>
                      <a:pt x="0" y="54"/>
                    </a:lnTo>
                    <a:lnTo>
                      <a:pt x="0" y="54"/>
                    </a:lnTo>
                    <a:lnTo>
                      <a:pt x="0" y="53"/>
                    </a:lnTo>
                  </a:path>
                </a:pathLst>
              </a:custGeom>
              <a:noFill/>
              <a:ln w="0">
                <a:solidFill>
                  <a:srgbClr val="3366FF"/>
                </a:solidFill>
                <a:prstDash val="solid"/>
                <a:round/>
                <a:headEnd/>
                <a:tailEnd/>
              </a:ln>
            </p:spPr>
            <p:txBody>
              <a:bodyPr/>
              <a:lstStyle/>
              <a:p>
                <a:endParaRPr lang="en-GB"/>
              </a:p>
            </p:txBody>
          </p:sp>
          <p:sp>
            <p:nvSpPr>
              <p:cNvPr id="186119" name="Freeform 775"/>
              <p:cNvSpPr>
                <a:spLocks/>
              </p:cNvSpPr>
              <p:nvPr/>
            </p:nvSpPr>
            <p:spPr bwMode="auto">
              <a:xfrm>
                <a:off x="3270" y="3593"/>
                <a:ext cx="6" cy="378"/>
              </a:xfrm>
              <a:custGeom>
                <a:avLst/>
                <a:gdLst/>
                <a:ahLst/>
                <a:cxnLst>
                  <a:cxn ang="0">
                    <a:pos x="0" y="57"/>
                  </a:cxn>
                  <a:cxn ang="0">
                    <a:pos x="0" y="60"/>
                  </a:cxn>
                  <a:cxn ang="0">
                    <a:pos x="0" y="60"/>
                  </a:cxn>
                  <a:cxn ang="0">
                    <a:pos x="0" y="61"/>
                  </a:cxn>
                  <a:cxn ang="0">
                    <a:pos x="0" y="59"/>
                  </a:cxn>
                  <a:cxn ang="0">
                    <a:pos x="0" y="59"/>
                  </a:cxn>
                  <a:cxn ang="0">
                    <a:pos x="0" y="52"/>
                  </a:cxn>
                  <a:cxn ang="0">
                    <a:pos x="0" y="45"/>
                  </a:cxn>
                  <a:cxn ang="0">
                    <a:pos x="0" y="38"/>
                  </a:cxn>
                  <a:cxn ang="0">
                    <a:pos x="0" y="29"/>
                  </a:cxn>
                  <a:cxn ang="0">
                    <a:pos x="0" y="26"/>
                  </a:cxn>
                  <a:cxn ang="0">
                    <a:pos x="0" y="22"/>
                  </a:cxn>
                  <a:cxn ang="0">
                    <a:pos x="0" y="17"/>
                  </a:cxn>
                  <a:cxn ang="0">
                    <a:pos x="0" y="15"/>
                  </a:cxn>
                  <a:cxn ang="0">
                    <a:pos x="0" y="15"/>
                  </a:cxn>
                  <a:cxn ang="0">
                    <a:pos x="0" y="14"/>
                  </a:cxn>
                  <a:cxn ang="0">
                    <a:pos x="0" y="13"/>
                  </a:cxn>
                  <a:cxn ang="0">
                    <a:pos x="0" y="12"/>
                  </a:cxn>
                  <a:cxn ang="0">
                    <a:pos x="0" y="11"/>
                  </a:cxn>
                  <a:cxn ang="0">
                    <a:pos x="0" y="10"/>
                  </a:cxn>
                  <a:cxn ang="0">
                    <a:pos x="0" y="10"/>
                  </a:cxn>
                  <a:cxn ang="0">
                    <a:pos x="0" y="10"/>
                  </a:cxn>
                  <a:cxn ang="0">
                    <a:pos x="0" y="7"/>
                  </a:cxn>
                  <a:cxn ang="0">
                    <a:pos x="0" y="7"/>
                  </a:cxn>
                  <a:cxn ang="0">
                    <a:pos x="0" y="9"/>
                  </a:cxn>
                  <a:cxn ang="0">
                    <a:pos x="0" y="8"/>
                  </a:cxn>
                  <a:cxn ang="0">
                    <a:pos x="0" y="10"/>
                  </a:cxn>
                  <a:cxn ang="0">
                    <a:pos x="0" y="10"/>
                  </a:cxn>
                  <a:cxn ang="0">
                    <a:pos x="0" y="11"/>
                  </a:cxn>
                  <a:cxn ang="0">
                    <a:pos x="0" y="13"/>
                  </a:cxn>
                  <a:cxn ang="0">
                    <a:pos x="0" y="12"/>
                  </a:cxn>
                  <a:cxn ang="0">
                    <a:pos x="0" y="11"/>
                  </a:cxn>
                  <a:cxn ang="0">
                    <a:pos x="0" y="12"/>
                  </a:cxn>
                  <a:cxn ang="0">
                    <a:pos x="0" y="11"/>
                  </a:cxn>
                  <a:cxn ang="0">
                    <a:pos x="0" y="10"/>
                  </a:cxn>
                  <a:cxn ang="0">
                    <a:pos x="0" y="12"/>
                  </a:cxn>
                  <a:cxn ang="0">
                    <a:pos x="0" y="10"/>
                  </a:cxn>
                  <a:cxn ang="0">
                    <a:pos x="1" y="7"/>
                  </a:cxn>
                  <a:cxn ang="0">
                    <a:pos x="1" y="8"/>
                  </a:cxn>
                  <a:cxn ang="0">
                    <a:pos x="1" y="10"/>
                  </a:cxn>
                  <a:cxn ang="0">
                    <a:pos x="1" y="12"/>
                  </a:cxn>
                  <a:cxn ang="0">
                    <a:pos x="1" y="12"/>
                  </a:cxn>
                  <a:cxn ang="0">
                    <a:pos x="1" y="8"/>
                  </a:cxn>
                  <a:cxn ang="0">
                    <a:pos x="1" y="10"/>
                  </a:cxn>
                  <a:cxn ang="0">
                    <a:pos x="1" y="8"/>
                  </a:cxn>
                  <a:cxn ang="0">
                    <a:pos x="1" y="8"/>
                  </a:cxn>
                  <a:cxn ang="0">
                    <a:pos x="1" y="7"/>
                  </a:cxn>
                  <a:cxn ang="0">
                    <a:pos x="1" y="6"/>
                  </a:cxn>
                  <a:cxn ang="0">
                    <a:pos x="1" y="5"/>
                  </a:cxn>
                  <a:cxn ang="0">
                    <a:pos x="1" y="4"/>
                  </a:cxn>
                  <a:cxn ang="0">
                    <a:pos x="1" y="4"/>
                  </a:cxn>
                  <a:cxn ang="0">
                    <a:pos x="1" y="3"/>
                  </a:cxn>
                  <a:cxn ang="0">
                    <a:pos x="1" y="4"/>
                  </a:cxn>
                  <a:cxn ang="0">
                    <a:pos x="1" y="5"/>
                  </a:cxn>
                  <a:cxn ang="0">
                    <a:pos x="1" y="7"/>
                  </a:cxn>
                  <a:cxn ang="0">
                    <a:pos x="1" y="8"/>
                  </a:cxn>
                  <a:cxn ang="0">
                    <a:pos x="1" y="7"/>
                  </a:cxn>
                  <a:cxn ang="0">
                    <a:pos x="1" y="6"/>
                  </a:cxn>
                  <a:cxn ang="0">
                    <a:pos x="1" y="5"/>
                  </a:cxn>
                  <a:cxn ang="0">
                    <a:pos x="1" y="2"/>
                  </a:cxn>
                  <a:cxn ang="0">
                    <a:pos x="1" y="0"/>
                  </a:cxn>
                  <a:cxn ang="0">
                    <a:pos x="1" y="2"/>
                  </a:cxn>
                  <a:cxn ang="0">
                    <a:pos x="1" y="2"/>
                  </a:cxn>
                </a:cxnLst>
                <a:rect l="0" t="0" r="r" b="b"/>
                <a:pathLst>
                  <a:path w="1" h="63">
                    <a:moveTo>
                      <a:pt x="0" y="56"/>
                    </a:moveTo>
                    <a:lnTo>
                      <a:pt x="0" y="56"/>
                    </a:lnTo>
                    <a:lnTo>
                      <a:pt x="0" y="56"/>
                    </a:lnTo>
                    <a:lnTo>
                      <a:pt x="0" y="56"/>
                    </a:lnTo>
                    <a:lnTo>
                      <a:pt x="0" y="57"/>
                    </a:lnTo>
                    <a:lnTo>
                      <a:pt x="0" y="57"/>
                    </a:lnTo>
                    <a:lnTo>
                      <a:pt x="0" y="58"/>
                    </a:lnTo>
                    <a:lnTo>
                      <a:pt x="0" y="57"/>
                    </a:lnTo>
                    <a:lnTo>
                      <a:pt x="0" y="58"/>
                    </a:lnTo>
                    <a:lnTo>
                      <a:pt x="0" y="58"/>
                    </a:lnTo>
                    <a:lnTo>
                      <a:pt x="0" y="57"/>
                    </a:lnTo>
                    <a:lnTo>
                      <a:pt x="0" y="58"/>
                    </a:lnTo>
                    <a:lnTo>
                      <a:pt x="0" y="58"/>
                    </a:lnTo>
                    <a:lnTo>
                      <a:pt x="0" y="59"/>
                    </a:lnTo>
                    <a:lnTo>
                      <a:pt x="0" y="58"/>
                    </a:lnTo>
                    <a:lnTo>
                      <a:pt x="0" y="59"/>
                    </a:lnTo>
                    <a:lnTo>
                      <a:pt x="0" y="59"/>
                    </a:lnTo>
                    <a:lnTo>
                      <a:pt x="0" y="60"/>
                    </a:lnTo>
                    <a:lnTo>
                      <a:pt x="0" y="59"/>
                    </a:lnTo>
                    <a:lnTo>
                      <a:pt x="0" y="60"/>
                    </a:lnTo>
                    <a:lnTo>
                      <a:pt x="0" y="60"/>
                    </a:lnTo>
                    <a:lnTo>
                      <a:pt x="0" y="60"/>
                    </a:lnTo>
                    <a:lnTo>
                      <a:pt x="0" y="60"/>
                    </a:lnTo>
                    <a:lnTo>
                      <a:pt x="0" y="60"/>
                    </a:lnTo>
                    <a:lnTo>
                      <a:pt x="0" y="61"/>
                    </a:lnTo>
                    <a:lnTo>
                      <a:pt x="0" y="60"/>
                    </a:lnTo>
                    <a:lnTo>
                      <a:pt x="0" y="61"/>
                    </a:lnTo>
                    <a:lnTo>
                      <a:pt x="0" y="60"/>
                    </a:lnTo>
                    <a:lnTo>
                      <a:pt x="0" y="59"/>
                    </a:lnTo>
                    <a:lnTo>
                      <a:pt x="0" y="60"/>
                    </a:lnTo>
                    <a:lnTo>
                      <a:pt x="0" y="60"/>
                    </a:lnTo>
                    <a:lnTo>
                      <a:pt x="0" y="60"/>
                    </a:lnTo>
                    <a:lnTo>
                      <a:pt x="0" y="60"/>
                    </a:lnTo>
                    <a:lnTo>
                      <a:pt x="0" y="59"/>
                    </a:lnTo>
                    <a:lnTo>
                      <a:pt x="0" y="60"/>
                    </a:lnTo>
                    <a:lnTo>
                      <a:pt x="0" y="59"/>
                    </a:lnTo>
                    <a:lnTo>
                      <a:pt x="0" y="59"/>
                    </a:lnTo>
                    <a:lnTo>
                      <a:pt x="0" y="59"/>
                    </a:lnTo>
                    <a:lnTo>
                      <a:pt x="0" y="58"/>
                    </a:lnTo>
                    <a:lnTo>
                      <a:pt x="0" y="58"/>
                    </a:lnTo>
                    <a:lnTo>
                      <a:pt x="0" y="59"/>
                    </a:lnTo>
                    <a:lnTo>
                      <a:pt x="0" y="60"/>
                    </a:lnTo>
                    <a:lnTo>
                      <a:pt x="0" y="60"/>
                    </a:lnTo>
                    <a:lnTo>
                      <a:pt x="0" y="61"/>
                    </a:lnTo>
                    <a:lnTo>
                      <a:pt x="0" y="60"/>
                    </a:lnTo>
                    <a:lnTo>
                      <a:pt x="0" y="61"/>
                    </a:lnTo>
                    <a:lnTo>
                      <a:pt x="0" y="61"/>
                    </a:lnTo>
                    <a:lnTo>
                      <a:pt x="0" y="61"/>
                    </a:lnTo>
                    <a:lnTo>
                      <a:pt x="0" y="62"/>
                    </a:lnTo>
                    <a:lnTo>
                      <a:pt x="0" y="61"/>
                    </a:lnTo>
                    <a:lnTo>
                      <a:pt x="0" y="61"/>
                    </a:lnTo>
                    <a:lnTo>
                      <a:pt x="0" y="61"/>
                    </a:lnTo>
                    <a:lnTo>
                      <a:pt x="0" y="60"/>
                    </a:lnTo>
                    <a:lnTo>
                      <a:pt x="0" y="60"/>
                    </a:lnTo>
                    <a:lnTo>
                      <a:pt x="0" y="59"/>
                    </a:lnTo>
                    <a:lnTo>
                      <a:pt x="0" y="60"/>
                    </a:lnTo>
                    <a:lnTo>
                      <a:pt x="0" y="58"/>
                    </a:lnTo>
                    <a:lnTo>
                      <a:pt x="0" y="58"/>
                    </a:lnTo>
                    <a:lnTo>
                      <a:pt x="0" y="58"/>
                    </a:lnTo>
                    <a:lnTo>
                      <a:pt x="0" y="58"/>
                    </a:lnTo>
                    <a:lnTo>
                      <a:pt x="0" y="58"/>
                    </a:lnTo>
                    <a:lnTo>
                      <a:pt x="0" y="58"/>
                    </a:lnTo>
                    <a:lnTo>
                      <a:pt x="0" y="59"/>
                    </a:lnTo>
                    <a:lnTo>
                      <a:pt x="0" y="59"/>
                    </a:lnTo>
                    <a:lnTo>
                      <a:pt x="0" y="59"/>
                    </a:lnTo>
                    <a:lnTo>
                      <a:pt x="0" y="59"/>
                    </a:lnTo>
                    <a:lnTo>
                      <a:pt x="0" y="63"/>
                    </a:lnTo>
                    <a:lnTo>
                      <a:pt x="0" y="59"/>
                    </a:lnTo>
                    <a:lnTo>
                      <a:pt x="0" y="57"/>
                    </a:lnTo>
                    <a:lnTo>
                      <a:pt x="0" y="57"/>
                    </a:lnTo>
                    <a:lnTo>
                      <a:pt x="0" y="56"/>
                    </a:lnTo>
                    <a:lnTo>
                      <a:pt x="0" y="56"/>
                    </a:lnTo>
                    <a:lnTo>
                      <a:pt x="0" y="55"/>
                    </a:lnTo>
                    <a:lnTo>
                      <a:pt x="0" y="54"/>
                    </a:lnTo>
                    <a:lnTo>
                      <a:pt x="0" y="53"/>
                    </a:lnTo>
                    <a:lnTo>
                      <a:pt x="0" y="52"/>
                    </a:lnTo>
                    <a:lnTo>
                      <a:pt x="0" y="52"/>
                    </a:lnTo>
                    <a:lnTo>
                      <a:pt x="0" y="51"/>
                    </a:lnTo>
                    <a:lnTo>
                      <a:pt x="0" y="50"/>
                    </a:lnTo>
                    <a:lnTo>
                      <a:pt x="0" y="50"/>
                    </a:lnTo>
                    <a:lnTo>
                      <a:pt x="0" y="49"/>
                    </a:lnTo>
                    <a:lnTo>
                      <a:pt x="0" y="49"/>
                    </a:lnTo>
                    <a:lnTo>
                      <a:pt x="0" y="48"/>
                    </a:lnTo>
                    <a:lnTo>
                      <a:pt x="0" y="48"/>
                    </a:lnTo>
                    <a:lnTo>
                      <a:pt x="0" y="47"/>
                    </a:lnTo>
                    <a:lnTo>
                      <a:pt x="0" y="47"/>
                    </a:lnTo>
                    <a:lnTo>
                      <a:pt x="0" y="46"/>
                    </a:lnTo>
                    <a:lnTo>
                      <a:pt x="0" y="45"/>
                    </a:lnTo>
                    <a:lnTo>
                      <a:pt x="0" y="45"/>
                    </a:lnTo>
                    <a:lnTo>
                      <a:pt x="0" y="44"/>
                    </a:lnTo>
                    <a:lnTo>
                      <a:pt x="0" y="43"/>
                    </a:lnTo>
                    <a:lnTo>
                      <a:pt x="0" y="43"/>
                    </a:lnTo>
                    <a:lnTo>
                      <a:pt x="0" y="43"/>
                    </a:lnTo>
                    <a:lnTo>
                      <a:pt x="0" y="42"/>
                    </a:lnTo>
                    <a:lnTo>
                      <a:pt x="0" y="42"/>
                    </a:lnTo>
                    <a:lnTo>
                      <a:pt x="0" y="41"/>
                    </a:lnTo>
                    <a:lnTo>
                      <a:pt x="0" y="40"/>
                    </a:lnTo>
                    <a:lnTo>
                      <a:pt x="0" y="39"/>
                    </a:lnTo>
                    <a:lnTo>
                      <a:pt x="0" y="38"/>
                    </a:lnTo>
                    <a:lnTo>
                      <a:pt x="0" y="37"/>
                    </a:lnTo>
                    <a:lnTo>
                      <a:pt x="0" y="36"/>
                    </a:lnTo>
                    <a:lnTo>
                      <a:pt x="0" y="35"/>
                    </a:lnTo>
                    <a:lnTo>
                      <a:pt x="0" y="34"/>
                    </a:lnTo>
                    <a:lnTo>
                      <a:pt x="0" y="34"/>
                    </a:lnTo>
                    <a:lnTo>
                      <a:pt x="0" y="33"/>
                    </a:lnTo>
                    <a:lnTo>
                      <a:pt x="0" y="32"/>
                    </a:lnTo>
                    <a:lnTo>
                      <a:pt x="0" y="31"/>
                    </a:lnTo>
                    <a:lnTo>
                      <a:pt x="0" y="31"/>
                    </a:lnTo>
                    <a:lnTo>
                      <a:pt x="0" y="30"/>
                    </a:lnTo>
                    <a:lnTo>
                      <a:pt x="0" y="29"/>
                    </a:lnTo>
                    <a:lnTo>
                      <a:pt x="0" y="29"/>
                    </a:lnTo>
                    <a:lnTo>
                      <a:pt x="0" y="28"/>
                    </a:lnTo>
                    <a:lnTo>
                      <a:pt x="0" y="28"/>
                    </a:lnTo>
                    <a:lnTo>
                      <a:pt x="0" y="28"/>
                    </a:lnTo>
                    <a:lnTo>
                      <a:pt x="0" y="27"/>
                    </a:lnTo>
                    <a:lnTo>
                      <a:pt x="0" y="28"/>
                    </a:lnTo>
                    <a:lnTo>
                      <a:pt x="0" y="27"/>
                    </a:lnTo>
                    <a:lnTo>
                      <a:pt x="0" y="27"/>
                    </a:lnTo>
                    <a:lnTo>
                      <a:pt x="0" y="27"/>
                    </a:lnTo>
                    <a:lnTo>
                      <a:pt x="0" y="26"/>
                    </a:lnTo>
                    <a:lnTo>
                      <a:pt x="0" y="26"/>
                    </a:lnTo>
                    <a:lnTo>
                      <a:pt x="0" y="27"/>
                    </a:lnTo>
                    <a:lnTo>
                      <a:pt x="0" y="27"/>
                    </a:lnTo>
                    <a:lnTo>
                      <a:pt x="0" y="26"/>
                    </a:lnTo>
                    <a:lnTo>
                      <a:pt x="0" y="26"/>
                    </a:lnTo>
                    <a:lnTo>
                      <a:pt x="0" y="25"/>
                    </a:lnTo>
                    <a:lnTo>
                      <a:pt x="0" y="24"/>
                    </a:lnTo>
                    <a:lnTo>
                      <a:pt x="0" y="24"/>
                    </a:lnTo>
                    <a:lnTo>
                      <a:pt x="0" y="23"/>
                    </a:lnTo>
                    <a:lnTo>
                      <a:pt x="0" y="23"/>
                    </a:lnTo>
                    <a:lnTo>
                      <a:pt x="0" y="23"/>
                    </a:lnTo>
                    <a:lnTo>
                      <a:pt x="0" y="22"/>
                    </a:lnTo>
                    <a:lnTo>
                      <a:pt x="0" y="22"/>
                    </a:lnTo>
                    <a:lnTo>
                      <a:pt x="0" y="21"/>
                    </a:lnTo>
                    <a:lnTo>
                      <a:pt x="0" y="20"/>
                    </a:lnTo>
                    <a:lnTo>
                      <a:pt x="0" y="19"/>
                    </a:lnTo>
                    <a:lnTo>
                      <a:pt x="0" y="19"/>
                    </a:lnTo>
                    <a:lnTo>
                      <a:pt x="0" y="19"/>
                    </a:lnTo>
                    <a:lnTo>
                      <a:pt x="0" y="18"/>
                    </a:lnTo>
                    <a:lnTo>
                      <a:pt x="0" y="18"/>
                    </a:lnTo>
                    <a:lnTo>
                      <a:pt x="0" y="18"/>
                    </a:lnTo>
                    <a:lnTo>
                      <a:pt x="0" y="17"/>
                    </a:lnTo>
                    <a:lnTo>
                      <a:pt x="0" y="17"/>
                    </a:lnTo>
                    <a:lnTo>
                      <a:pt x="0" y="16"/>
                    </a:lnTo>
                    <a:lnTo>
                      <a:pt x="0" y="17"/>
                    </a:lnTo>
                    <a:lnTo>
                      <a:pt x="0" y="16"/>
                    </a:lnTo>
                    <a:lnTo>
                      <a:pt x="0" y="17"/>
                    </a:lnTo>
                    <a:lnTo>
                      <a:pt x="0" y="17"/>
                    </a:lnTo>
                    <a:lnTo>
                      <a:pt x="0" y="16"/>
                    </a:lnTo>
                    <a:lnTo>
                      <a:pt x="0" y="16"/>
                    </a:lnTo>
                    <a:lnTo>
                      <a:pt x="0" y="1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4"/>
                    </a:lnTo>
                    <a:lnTo>
                      <a:pt x="0" y="13"/>
                    </a:lnTo>
                    <a:lnTo>
                      <a:pt x="0" y="14"/>
                    </a:lnTo>
                    <a:lnTo>
                      <a:pt x="0" y="13"/>
                    </a:lnTo>
                    <a:lnTo>
                      <a:pt x="0" y="13"/>
                    </a:lnTo>
                    <a:lnTo>
                      <a:pt x="0" y="12"/>
                    </a:lnTo>
                    <a:lnTo>
                      <a:pt x="0" y="13"/>
                    </a:lnTo>
                    <a:lnTo>
                      <a:pt x="0" y="13"/>
                    </a:lnTo>
                    <a:lnTo>
                      <a:pt x="0" y="14"/>
                    </a:lnTo>
                    <a:lnTo>
                      <a:pt x="0" y="13"/>
                    </a:lnTo>
                    <a:lnTo>
                      <a:pt x="0" y="13"/>
                    </a:lnTo>
                    <a:lnTo>
                      <a:pt x="0" y="13"/>
                    </a:lnTo>
                    <a:lnTo>
                      <a:pt x="0" y="12"/>
                    </a:lnTo>
                    <a:lnTo>
                      <a:pt x="0" y="13"/>
                    </a:lnTo>
                    <a:lnTo>
                      <a:pt x="0" y="12"/>
                    </a:lnTo>
                    <a:lnTo>
                      <a:pt x="0" y="12"/>
                    </a:lnTo>
                    <a:lnTo>
                      <a:pt x="0" y="12"/>
                    </a:lnTo>
                    <a:lnTo>
                      <a:pt x="0" y="12"/>
                    </a:lnTo>
                    <a:lnTo>
                      <a:pt x="0" y="12"/>
                    </a:lnTo>
                    <a:lnTo>
                      <a:pt x="0" y="12"/>
                    </a:lnTo>
                    <a:lnTo>
                      <a:pt x="0" y="11"/>
                    </a:lnTo>
                    <a:lnTo>
                      <a:pt x="0" y="10"/>
                    </a:lnTo>
                    <a:lnTo>
                      <a:pt x="0" y="10"/>
                    </a:lnTo>
                    <a:lnTo>
                      <a:pt x="0" y="11"/>
                    </a:lnTo>
                    <a:lnTo>
                      <a:pt x="0" y="12"/>
                    </a:lnTo>
                    <a:lnTo>
                      <a:pt x="0" y="12"/>
                    </a:lnTo>
                    <a:lnTo>
                      <a:pt x="0" y="12"/>
                    </a:lnTo>
                    <a:lnTo>
                      <a:pt x="0" y="12"/>
                    </a:lnTo>
                    <a:lnTo>
                      <a:pt x="0" y="11"/>
                    </a:lnTo>
                    <a:lnTo>
                      <a:pt x="0" y="11"/>
                    </a:lnTo>
                    <a:lnTo>
                      <a:pt x="0" y="11"/>
                    </a:lnTo>
                    <a:lnTo>
                      <a:pt x="0" y="11"/>
                    </a:lnTo>
                    <a:lnTo>
                      <a:pt x="0" y="12"/>
                    </a:lnTo>
                    <a:lnTo>
                      <a:pt x="0" y="12"/>
                    </a:lnTo>
                    <a:lnTo>
                      <a:pt x="0" y="12"/>
                    </a:lnTo>
                    <a:lnTo>
                      <a:pt x="0" y="11"/>
                    </a:lnTo>
                    <a:lnTo>
                      <a:pt x="0" y="12"/>
                    </a:lnTo>
                    <a:lnTo>
                      <a:pt x="0" y="11"/>
                    </a:lnTo>
                    <a:lnTo>
                      <a:pt x="0" y="10"/>
                    </a:lnTo>
                    <a:lnTo>
                      <a:pt x="0" y="10"/>
                    </a:lnTo>
                    <a:lnTo>
                      <a:pt x="0" y="9"/>
                    </a:lnTo>
                    <a:lnTo>
                      <a:pt x="0" y="9"/>
                    </a:lnTo>
                    <a:lnTo>
                      <a:pt x="0" y="10"/>
                    </a:lnTo>
                    <a:lnTo>
                      <a:pt x="0" y="9"/>
                    </a:lnTo>
                    <a:lnTo>
                      <a:pt x="0" y="10"/>
                    </a:lnTo>
                    <a:lnTo>
                      <a:pt x="0" y="10"/>
                    </a:lnTo>
                    <a:lnTo>
                      <a:pt x="0" y="10"/>
                    </a:lnTo>
                    <a:lnTo>
                      <a:pt x="0" y="11"/>
                    </a:lnTo>
                    <a:lnTo>
                      <a:pt x="0" y="11"/>
                    </a:lnTo>
                    <a:lnTo>
                      <a:pt x="0" y="12"/>
                    </a:lnTo>
                    <a:lnTo>
                      <a:pt x="0" y="11"/>
                    </a:lnTo>
                    <a:lnTo>
                      <a:pt x="0" y="12"/>
                    </a:lnTo>
                    <a:lnTo>
                      <a:pt x="0" y="12"/>
                    </a:lnTo>
                    <a:lnTo>
                      <a:pt x="0" y="12"/>
                    </a:lnTo>
                    <a:lnTo>
                      <a:pt x="0" y="12"/>
                    </a:lnTo>
                    <a:lnTo>
                      <a:pt x="0" y="12"/>
                    </a:lnTo>
                    <a:lnTo>
                      <a:pt x="0" y="12"/>
                    </a:lnTo>
                    <a:lnTo>
                      <a:pt x="0" y="10"/>
                    </a:lnTo>
                    <a:lnTo>
                      <a:pt x="0" y="11"/>
                    </a:lnTo>
                    <a:lnTo>
                      <a:pt x="0" y="11"/>
                    </a:lnTo>
                    <a:lnTo>
                      <a:pt x="0" y="10"/>
                    </a:lnTo>
                    <a:lnTo>
                      <a:pt x="0" y="10"/>
                    </a:lnTo>
                    <a:lnTo>
                      <a:pt x="0" y="10"/>
                    </a:lnTo>
                    <a:lnTo>
                      <a:pt x="0" y="9"/>
                    </a:lnTo>
                    <a:lnTo>
                      <a:pt x="0" y="10"/>
                    </a:lnTo>
                    <a:lnTo>
                      <a:pt x="0" y="10"/>
                    </a:lnTo>
                    <a:lnTo>
                      <a:pt x="0" y="10"/>
                    </a:lnTo>
                    <a:lnTo>
                      <a:pt x="0" y="10"/>
                    </a:lnTo>
                    <a:lnTo>
                      <a:pt x="0" y="10"/>
                    </a:lnTo>
                    <a:lnTo>
                      <a:pt x="0" y="9"/>
                    </a:lnTo>
                    <a:lnTo>
                      <a:pt x="0" y="9"/>
                    </a:lnTo>
                    <a:lnTo>
                      <a:pt x="0" y="9"/>
                    </a:lnTo>
                    <a:lnTo>
                      <a:pt x="0" y="9"/>
                    </a:lnTo>
                    <a:lnTo>
                      <a:pt x="0" y="9"/>
                    </a:lnTo>
                    <a:lnTo>
                      <a:pt x="0" y="9"/>
                    </a:lnTo>
                    <a:lnTo>
                      <a:pt x="0" y="8"/>
                    </a:lnTo>
                    <a:lnTo>
                      <a:pt x="0" y="8"/>
                    </a:lnTo>
                    <a:lnTo>
                      <a:pt x="0" y="8"/>
                    </a:lnTo>
                    <a:lnTo>
                      <a:pt x="0" y="8"/>
                    </a:lnTo>
                    <a:lnTo>
                      <a:pt x="0" y="7"/>
                    </a:lnTo>
                    <a:lnTo>
                      <a:pt x="0" y="7"/>
                    </a:lnTo>
                    <a:lnTo>
                      <a:pt x="0" y="6"/>
                    </a:lnTo>
                    <a:lnTo>
                      <a:pt x="0" y="6"/>
                    </a:lnTo>
                    <a:lnTo>
                      <a:pt x="0" y="5"/>
                    </a:lnTo>
                    <a:lnTo>
                      <a:pt x="0" y="5"/>
                    </a:lnTo>
                    <a:lnTo>
                      <a:pt x="0" y="5"/>
                    </a:lnTo>
                    <a:lnTo>
                      <a:pt x="0" y="5"/>
                    </a:lnTo>
                    <a:lnTo>
                      <a:pt x="0" y="6"/>
                    </a:lnTo>
                    <a:lnTo>
                      <a:pt x="0" y="7"/>
                    </a:lnTo>
                    <a:lnTo>
                      <a:pt x="0" y="7"/>
                    </a:lnTo>
                    <a:lnTo>
                      <a:pt x="0" y="7"/>
                    </a:lnTo>
                    <a:lnTo>
                      <a:pt x="0" y="7"/>
                    </a:lnTo>
                    <a:lnTo>
                      <a:pt x="0" y="8"/>
                    </a:lnTo>
                    <a:lnTo>
                      <a:pt x="0" y="8"/>
                    </a:lnTo>
                    <a:lnTo>
                      <a:pt x="0" y="8"/>
                    </a:lnTo>
                    <a:lnTo>
                      <a:pt x="0" y="9"/>
                    </a:lnTo>
                    <a:lnTo>
                      <a:pt x="0" y="9"/>
                    </a:lnTo>
                    <a:lnTo>
                      <a:pt x="0" y="10"/>
                    </a:lnTo>
                    <a:lnTo>
                      <a:pt x="0" y="10"/>
                    </a:lnTo>
                    <a:lnTo>
                      <a:pt x="0" y="10"/>
                    </a:lnTo>
                    <a:lnTo>
                      <a:pt x="0" y="10"/>
                    </a:lnTo>
                    <a:lnTo>
                      <a:pt x="0" y="9"/>
                    </a:lnTo>
                    <a:lnTo>
                      <a:pt x="0" y="9"/>
                    </a:lnTo>
                    <a:lnTo>
                      <a:pt x="0" y="9"/>
                    </a:lnTo>
                    <a:lnTo>
                      <a:pt x="0" y="9"/>
                    </a:lnTo>
                    <a:lnTo>
                      <a:pt x="0" y="8"/>
                    </a:lnTo>
                    <a:lnTo>
                      <a:pt x="0" y="9"/>
                    </a:lnTo>
                    <a:lnTo>
                      <a:pt x="0" y="8"/>
                    </a:lnTo>
                    <a:lnTo>
                      <a:pt x="0" y="9"/>
                    </a:lnTo>
                    <a:lnTo>
                      <a:pt x="0" y="9"/>
                    </a:lnTo>
                    <a:lnTo>
                      <a:pt x="0" y="9"/>
                    </a:lnTo>
                    <a:lnTo>
                      <a:pt x="0" y="8"/>
                    </a:lnTo>
                    <a:lnTo>
                      <a:pt x="0" y="8"/>
                    </a:lnTo>
                    <a:lnTo>
                      <a:pt x="0" y="8"/>
                    </a:lnTo>
                    <a:lnTo>
                      <a:pt x="0" y="9"/>
                    </a:lnTo>
                    <a:lnTo>
                      <a:pt x="0" y="8"/>
                    </a:lnTo>
                    <a:lnTo>
                      <a:pt x="0" y="8"/>
                    </a:lnTo>
                    <a:lnTo>
                      <a:pt x="0" y="8"/>
                    </a:lnTo>
                    <a:lnTo>
                      <a:pt x="0" y="8"/>
                    </a:lnTo>
                    <a:lnTo>
                      <a:pt x="0" y="9"/>
                    </a:lnTo>
                    <a:lnTo>
                      <a:pt x="0" y="8"/>
                    </a:lnTo>
                    <a:lnTo>
                      <a:pt x="0" y="10"/>
                    </a:lnTo>
                    <a:lnTo>
                      <a:pt x="0" y="10"/>
                    </a:lnTo>
                    <a:lnTo>
                      <a:pt x="0" y="10"/>
                    </a:lnTo>
                    <a:lnTo>
                      <a:pt x="0" y="10"/>
                    </a:lnTo>
                    <a:lnTo>
                      <a:pt x="0" y="10"/>
                    </a:lnTo>
                    <a:lnTo>
                      <a:pt x="0" y="10"/>
                    </a:lnTo>
                    <a:lnTo>
                      <a:pt x="0" y="10"/>
                    </a:lnTo>
                    <a:lnTo>
                      <a:pt x="0" y="11"/>
                    </a:lnTo>
                    <a:lnTo>
                      <a:pt x="0" y="10"/>
                    </a:lnTo>
                    <a:lnTo>
                      <a:pt x="0" y="10"/>
                    </a:lnTo>
                    <a:lnTo>
                      <a:pt x="0" y="10"/>
                    </a:lnTo>
                    <a:lnTo>
                      <a:pt x="0" y="9"/>
                    </a:lnTo>
                    <a:lnTo>
                      <a:pt x="0" y="10"/>
                    </a:lnTo>
                    <a:lnTo>
                      <a:pt x="0" y="10"/>
                    </a:lnTo>
                    <a:lnTo>
                      <a:pt x="0" y="10"/>
                    </a:lnTo>
                    <a:lnTo>
                      <a:pt x="0" y="10"/>
                    </a:lnTo>
                    <a:lnTo>
                      <a:pt x="0" y="10"/>
                    </a:lnTo>
                    <a:lnTo>
                      <a:pt x="0" y="9"/>
                    </a:lnTo>
                    <a:lnTo>
                      <a:pt x="0" y="9"/>
                    </a:lnTo>
                    <a:lnTo>
                      <a:pt x="0" y="8"/>
                    </a:lnTo>
                    <a:lnTo>
                      <a:pt x="0" y="8"/>
                    </a:lnTo>
                    <a:lnTo>
                      <a:pt x="0" y="9"/>
                    </a:lnTo>
                    <a:lnTo>
                      <a:pt x="0" y="9"/>
                    </a:lnTo>
                    <a:lnTo>
                      <a:pt x="0" y="10"/>
                    </a:lnTo>
                    <a:lnTo>
                      <a:pt x="0" y="11"/>
                    </a:lnTo>
                    <a:lnTo>
                      <a:pt x="0" y="10"/>
                    </a:lnTo>
                    <a:lnTo>
                      <a:pt x="0" y="11"/>
                    </a:lnTo>
                    <a:lnTo>
                      <a:pt x="0" y="11"/>
                    </a:lnTo>
                    <a:lnTo>
                      <a:pt x="0" y="12"/>
                    </a:lnTo>
                    <a:lnTo>
                      <a:pt x="0" y="12"/>
                    </a:lnTo>
                    <a:lnTo>
                      <a:pt x="0" y="12"/>
                    </a:lnTo>
                    <a:lnTo>
                      <a:pt x="0" y="12"/>
                    </a:lnTo>
                    <a:lnTo>
                      <a:pt x="0" y="12"/>
                    </a:lnTo>
                    <a:lnTo>
                      <a:pt x="0" y="12"/>
                    </a:lnTo>
                    <a:lnTo>
                      <a:pt x="0" y="12"/>
                    </a:lnTo>
                    <a:lnTo>
                      <a:pt x="0" y="13"/>
                    </a:lnTo>
                    <a:lnTo>
                      <a:pt x="0" y="12"/>
                    </a:lnTo>
                    <a:lnTo>
                      <a:pt x="0" y="12"/>
                    </a:lnTo>
                    <a:lnTo>
                      <a:pt x="0" y="12"/>
                    </a:lnTo>
                    <a:lnTo>
                      <a:pt x="0" y="11"/>
                    </a:lnTo>
                    <a:lnTo>
                      <a:pt x="0" y="10"/>
                    </a:lnTo>
                    <a:lnTo>
                      <a:pt x="0" y="11"/>
                    </a:lnTo>
                    <a:lnTo>
                      <a:pt x="0" y="12"/>
                    </a:lnTo>
                    <a:lnTo>
                      <a:pt x="0" y="11"/>
                    </a:lnTo>
                    <a:lnTo>
                      <a:pt x="0" y="12"/>
                    </a:lnTo>
                    <a:lnTo>
                      <a:pt x="0" y="12"/>
                    </a:lnTo>
                    <a:lnTo>
                      <a:pt x="0" y="12"/>
                    </a:lnTo>
                    <a:lnTo>
                      <a:pt x="0" y="12"/>
                    </a:lnTo>
                    <a:lnTo>
                      <a:pt x="0" y="12"/>
                    </a:lnTo>
                    <a:lnTo>
                      <a:pt x="0" y="12"/>
                    </a:lnTo>
                    <a:lnTo>
                      <a:pt x="0" y="12"/>
                    </a:lnTo>
                    <a:lnTo>
                      <a:pt x="0" y="12"/>
                    </a:lnTo>
                    <a:lnTo>
                      <a:pt x="0" y="13"/>
                    </a:lnTo>
                    <a:lnTo>
                      <a:pt x="0" y="13"/>
                    </a:lnTo>
                    <a:lnTo>
                      <a:pt x="0" y="13"/>
                    </a:lnTo>
                    <a:lnTo>
                      <a:pt x="0" y="12"/>
                    </a:lnTo>
                    <a:lnTo>
                      <a:pt x="0" y="12"/>
                    </a:lnTo>
                    <a:lnTo>
                      <a:pt x="0" y="11"/>
                    </a:lnTo>
                    <a:lnTo>
                      <a:pt x="0" y="10"/>
                    </a:lnTo>
                    <a:lnTo>
                      <a:pt x="0" y="11"/>
                    </a:lnTo>
                    <a:lnTo>
                      <a:pt x="0" y="12"/>
                    </a:lnTo>
                    <a:lnTo>
                      <a:pt x="0" y="12"/>
                    </a:lnTo>
                    <a:lnTo>
                      <a:pt x="0" y="12"/>
                    </a:lnTo>
                    <a:lnTo>
                      <a:pt x="0" y="12"/>
                    </a:lnTo>
                    <a:lnTo>
                      <a:pt x="0" y="12"/>
                    </a:lnTo>
                    <a:lnTo>
                      <a:pt x="0" y="12"/>
                    </a:lnTo>
                    <a:lnTo>
                      <a:pt x="0" y="12"/>
                    </a:lnTo>
                    <a:lnTo>
                      <a:pt x="0" y="11"/>
                    </a:lnTo>
                    <a:lnTo>
                      <a:pt x="0" y="12"/>
                    </a:lnTo>
                    <a:lnTo>
                      <a:pt x="0" y="13"/>
                    </a:lnTo>
                    <a:lnTo>
                      <a:pt x="0" y="12"/>
                    </a:lnTo>
                    <a:lnTo>
                      <a:pt x="0" y="13"/>
                    </a:lnTo>
                    <a:lnTo>
                      <a:pt x="0" y="13"/>
                    </a:lnTo>
                    <a:lnTo>
                      <a:pt x="0" y="13"/>
                    </a:lnTo>
                    <a:lnTo>
                      <a:pt x="0" y="13"/>
                    </a:lnTo>
                    <a:lnTo>
                      <a:pt x="0" y="13"/>
                    </a:lnTo>
                    <a:lnTo>
                      <a:pt x="0" y="12"/>
                    </a:lnTo>
                    <a:lnTo>
                      <a:pt x="0" y="12"/>
                    </a:lnTo>
                    <a:lnTo>
                      <a:pt x="0" y="12"/>
                    </a:lnTo>
                    <a:lnTo>
                      <a:pt x="0" y="11"/>
                    </a:lnTo>
                    <a:lnTo>
                      <a:pt x="0" y="11"/>
                    </a:lnTo>
                    <a:lnTo>
                      <a:pt x="0" y="11"/>
                    </a:lnTo>
                    <a:lnTo>
                      <a:pt x="0" y="12"/>
                    </a:lnTo>
                    <a:lnTo>
                      <a:pt x="0" y="11"/>
                    </a:lnTo>
                    <a:lnTo>
                      <a:pt x="0" y="11"/>
                    </a:lnTo>
                    <a:lnTo>
                      <a:pt x="0" y="11"/>
                    </a:lnTo>
                    <a:lnTo>
                      <a:pt x="0" y="11"/>
                    </a:lnTo>
                    <a:lnTo>
                      <a:pt x="0" y="11"/>
                    </a:lnTo>
                    <a:lnTo>
                      <a:pt x="0" y="10"/>
                    </a:lnTo>
                    <a:lnTo>
                      <a:pt x="0" y="10"/>
                    </a:lnTo>
                    <a:lnTo>
                      <a:pt x="0" y="10"/>
                    </a:lnTo>
                    <a:lnTo>
                      <a:pt x="0" y="10"/>
                    </a:lnTo>
                    <a:lnTo>
                      <a:pt x="0" y="11"/>
                    </a:lnTo>
                    <a:lnTo>
                      <a:pt x="0" y="12"/>
                    </a:lnTo>
                    <a:lnTo>
                      <a:pt x="0" y="11"/>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1"/>
                    </a:lnTo>
                    <a:lnTo>
                      <a:pt x="0" y="12"/>
                    </a:lnTo>
                    <a:lnTo>
                      <a:pt x="0" y="10"/>
                    </a:lnTo>
                    <a:lnTo>
                      <a:pt x="0" y="11"/>
                    </a:lnTo>
                    <a:lnTo>
                      <a:pt x="0" y="11"/>
                    </a:lnTo>
                    <a:lnTo>
                      <a:pt x="0" y="10"/>
                    </a:lnTo>
                    <a:lnTo>
                      <a:pt x="0" y="10"/>
                    </a:lnTo>
                    <a:lnTo>
                      <a:pt x="0" y="9"/>
                    </a:lnTo>
                    <a:lnTo>
                      <a:pt x="0" y="9"/>
                    </a:lnTo>
                    <a:lnTo>
                      <a:pt x="0" y="8"/>
                    </a:lnTo>
                    <a:lnTo>
                      <a:pt x="0" y="9"/>
                    </a:lnTo>
                    <a:lnTo>
                      <a:pt x="1" y="9"/>
                    </a:lnTo>
                    <a:lnTo>
                      <a:pt x="1" y="8"/>
                    </a:lnTo>
                    <a:lnTo>
                      <a:pt x="1" y="9"/>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10"/>
                    </a:lnTo>
                    <a:lnTo>
                      <a:pt x="1" y="9"/>
                    </a:lnTo>
                    <a:lnTo>
                      <a:pt x="1" y="9"/>
                    </a:lnTo>
                    <a:lnTo>
                      <a:pt x="1" y="9"/>
                    </a:lnTo>
                    <a:lnTo>
                      <a:pt x="1" y="9"/>
                    </a:lnTo>
                    <a:lnTo>
                      <a:pt x="1" y="9"/>
                    </a:lnTo>
                    <a:lnTo>
                      <a:pt x="1" y="10"/>
                    </a:lnTo>
                    <a:lnTo>
                      <a:pt x="1" y="10"/>
                    </a:lnTo>
                    <a:lnTo>
                      <a:pt x="1" y="10"/>
                    </a:lnTo>
                    <a:lnTo>
                      <a:pt x="1" y="10"/>
                    </a:lnTo>
                    <a:lnTo>
                      <a:pt x="1" y="10"/>
                    </a:lnTo>
                    <a:lnTo>
                      <a:pt x="1" y="10"/>
                    </a:lnTo>
                    <a:lnTo>
                      <a:pt x="1" y="10"/>
                    </a:lnTo>
                    <a:lnTo>
                      <a:pt x="1" y="11"/>
                    </a:lnTo>
                    <a:lnTo>
                      <a:pt x="1" y="11"/>
                    </a:lnTo>
                    <a:lnTo>
                      <a:pt x="1" y="12"/>
                    </a:lnTo>
                    <a:lnTo>
                      <a:pt x="1" y="11"/>
                    </a:lnTo>
                    <a:lnTo>
                      <a:pt x="1" y="12"/>
                    </a:lnTo>
                    <a:lnTo>
                      <a:pt x="1" y="12"/>
                    </a:lnTo>
                    <a:lnTo>
                      <a:pt x="1" y="12"/>
                    </a:lnTo>
                    <a:lnTo>
                      <a:pt x="1" y="12"/>
                    </a:lnTo>
                    <a:lnTo>
                      <a:pt x="1" y="12"/>
                    </a:lnTo>
                    <a:lnTo>
                      <a:pt x="1" y="13"/>
                    </a:lnTo>
                    <a:lnTo>
                      <a:pt x="1" y="12"/>
                    </a:lnTo>
                    <a:lnTo>
                      <a:pt x="1" y="13"/>
                    </a:lnTo>
                    <a:lnTo>
                      <a:pt x="1" y="12"/>
                    </a:lnTo>
                    <a:lnTo>
                      <a:pt x="1" y="11"/>
                    </a:lnTo>
                    <a:lnTo>
                      <a:pt x="1" y="11"/>
                    </a:lnTo>
                    <a:lnTo>
                      <a:pt x="1" y="11"/>
                    </a:lnTo>
                    <a:lnTo>
                      <a:pt x="1" y="12"/>
                    </a:lnTo>
                    <a:lnTo>
                      <a:pt x="1" y="11"/>
                    </a:lnTo>
                    <a:lnTo>
                      <a:pt x="1" y="11"/>
                    </a:lnTo>
                    <a:lnTo>
                      <a:pt x="1" y="10"/>
                    </a:lnTo>
                    <a:lnTo>
                      <a:pt x="1" y="10"/>
                    </a:lnTo>
                    <a:lnTo>
                      <a:pt x="1" y="10"/>
                    </a:lnTo>
                    <a:lnTo>
                      <a:pt x="1" y="10"/>
                    </a:lnTo>
                    <a:lnTo>
                      <a:pt x="1" y="10"/>
                    </a:lnTo>
                    <a:lnTo>
                      <a:pt x="1" y="9"/>
                    </a:lnTo>
                    <a:lnTo>
                      <a:pt x="1" y="8"/>
                    </a:lnTo>
                    <a:lnTo>
                      <a:pt x="1" y="9"/>
                    </a:lnTo>
                    <a:lnTo>
                      <a:pt x="1" y="8"/>
                    </a:lnTo>
                    <a:lnTo>
                      <a:pt x="1" y="9"/>
                    </a:lnTo>
                    <a:lnTo>
                      <a:pt x="1" y="9"/>
                    </a:lnTo>
                    <a:lnTo>
                      <a:pt x="1" y="10"/>
                    </a:lnTo>
                    <a:lnTo>
                      <a:pt x="1" y="10"/>
                    </a:lnTo>
                    <a:lnTo>
                      <a:pt x="1" y="10"/>
                    </a:lnTo>
                    <a:lnTo>
                      <a:pt x="1" y="10"/>
                    </a:lnTo>
                    <a:lnTo>
                      <a:pt x="1" y="10"/>
                    </a:lnTo>
                    <a:lnTo>
                      <a:pt x="1" y="10"/>
                    </a:lnTo>
                    <a:lnTo>
                      <a:pt x="1" y="10"/>
                    </a:lnTo>
                    <a:lnTo>
                      <a:pt x="1" y="11"/>
                    </a:lnTo>
                    <a:lnTo>
                      <a:pt x="1" y="10"/>
                    </a:lnTo>
                    <a:lnTo>
                      <a:pt x="1" y="11"/>
                    </a:lnTo>
                    <a:lnTo>
                      <a:pt x="1" y="10"/>
                    </a:lnTo>
                    <a:lnTo>
                      <a:pt x="1" y="10"/>
                    </a:lnTo>
                    <a:lnTo>
                      <a:pt x="1" y="10"/>
                    </a:lnTo>
                    <a:lnTo>
                      <a:pt x="1" y="10"/>
                    </a:lnTo>
                    <a:lnTo>
                      <a:pt x="1" y="9"/>
                    </a:lnTo>
                    <a:lnTo>
                      <a:pt x="1" y="9"/>
                    </a:lnTo>
                    <a:lnTo>
                      <a:pt x="1" y="9"/>
                    </a:lnTo>
                    <a:lnTo>
                      <a:pt x="1" y="10"/>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7"/>
                    </a:lnTo>
                    <a:lnTo>
                      <a:pt x="1" y="7"/>
                    </a:lnTo>
                    <a:lnTo>
                      <a:pt x="1" y="7"/>
                    </a:lnTo>
                    <a:lnTo>
                      <a:pt x="1" y="7"/>
                    </a:lnTo>
                    <a:lnTo>
                      <a:pt x="1" y="7"/>
                    </a:lnTo>
                    <a:lnTo>
                      <a:pt x="1" y="7"/>
                    </a:lnTo>
                    <a:lnTo>
                      <a:pt x="1" y="7"/>
                    </a:lnTo>
                    <a:lnTo>
                      <a:pt x="1" y="7"/>
                    </a:lnTo>
                    <a:lnTo>
                      <a:pt x="1" y="6"/>
                    </a:lnTo>
                    <a:lnTo>
                      <a:pt x="1" y="6"/>
                    </a:lnTo>
                    <a:lnTo>
                      <a:pt x="1" y="6"/>
                    </a:lnTo>
                    <a:lnTo>
                      <a:pt x="1" y="5"/>
                    </a:lnTo>
                    <a:lnTo>
                      <a:pt x="1" y="6"/>
                    </a:lnTo>
                    <a:lnTo>
                      <a:pt x="1" y="5"/>
                    </a:lnTo>
                    <a:lnTo>
                      <a:pt x="1" y="5"/>
                    </a:lnTo>
                    <a:lnTo>
                      <a:pt x="1" y="5"/>
                    </a:lnTo>
                    <a:lnTo>
                      <a:pt x="1" y="6"/>
                    </a:lnTo>
                    <a:lnTo>
                      <a:pt x="1" y="6"/>
                    </a:lnTo>
                    <a:lnTo>
                      <a:pt x="1" y="6"/>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5"/>
                    </a:lnTo>
                    <a:lnTo>
                      <a:pt x="1" y="4"/>
                    </a:lnTo>
                    <a:lnTo>
                      <a:pt x="1" y="4"/>
                    </a:lnTo>
                    <a:lnTo>
                      <a:pt x="1" y="4"/>
                    </a:lnTo>
                    <a:lnTo>
                      <a:pt x="1" y="4"/>
                    </a:lnTo>
                    <a:lnTo>
                      <a:pt x="1" y="4"/>
                    </a:lnTo>
                    <a:lnTo>
                      <a:pt x="1" y="3"/>
                    </a:lnTo>
                    <a:lnTo>
                      <a:pt x="1" y="3"/>
                    </a:lnTo>
                    <a:lnTo>
                      <a:pt x="1" y="4"/>
                    </a:lnTo>
                    <a:lnTo>
                      <a:pt x="1" y="4"/>
                    </a:lnTo>
                    <a:lnTo>
                      <a:pt x="1" y="3"/>
                    </a:lnTo>
                    <a:lnTo>
                      <a:pt x="1" y="3"/>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5"/>
                    </a:lnTo>
                    <a:lnTo>
                      <a:pt x="1" y="5"/>
                    </a:lnTo>
                    <a:lnTo>
                      <a:pt x="1" y="6"/>
                    </a:lnTo>
                    <a:lnTo>
                      <a:pt x="1" y="6"/>
                    </a:lnTo>
                    <a:lnTo>
                      <a:pt x="1" y="6"/>
                    </a:lnTo>
                    <a:lnTo>
                      <a:pt x="1" y="7"/>
                    </a:lnTo>
                    <a:lnTo>
                      <a:pt x="1" y="7"/>
                    </a:lnTo>
                    <a:lnTo>
                      <a:pt x="1" y="7"/>
                    </a:lnTo>
                    <a:lnTo>
                      <a:pt x="1" y="7"/>
                    </a:lnTo>
                    <a:lnTo>
                      <a:pt x="1" y="7"/>
                    </a:lnTo>
                    <a:lnTo>
                      <a:pt x="1" y="7"/>
                    </a:lnTo>
                    <a:lnTo>
                      <a:pt x="1" y="8"/>
                    </a:lnTo>
                    <a:lnTo>
                      <a:pt x="1" y="7"/>
                    </a:lnTo>
                    <a:lnTo>
                      <a:pt x="1" y="8"/>
                    </a:lnTo>
                    <a:lnTo>
                      <a:pt x="1" y="7"/>
                    </a:lnTo>
                    <a:lnTo>
                      <a:pt x="1" y="7"/>
                    </a:lnTo>
                    <a:lnTo>
                      <a:pt x="1" y="7"/>
                    </a:lnTo>
                    <a:lnTo>
                      <a:pt x="1" y="7"/>
                    </a:lnTo>
                    <a:lnTo>
                      <a:pt x="1" y="7"/>
                    </a:lnTo>
                    <a:lnTo>
                      <a:pt x="1" y="8"/>
                    </a:lnTo>
                    <a:lnTo>
                      <a:pt x="1" y="7"/>
                    </a:lnTo>
                    <a:lnTo>
                      <a:pt x="1" y="7"/>
                    </a:lnTo>
                    <a:lnTo>
                      <a:pt x="1" y="7"/>
                    </a:lnTo>
                    <a:lnTo>
                      <a:pt x="1" y="7"/>
                    </a:lnTo>
                    <a:lnTo>
                      <a:pt x="1" y="7"/>
                    </a:lnTo>
                    <a:lnTo>
                      <a:pt x="1" y="8"/>
                    </a:lnTo>
                    <a:lnTo>
                      <a:pt x="1" y="7"/>
                    </a:lnTo>
                    <a:lnTo>
                      <a:pt x="1" y="7"/>
                    </a:lnTo>
                    <a:lnTo>
                      <a:pt x="1" y="8"/>
                    </a:lnTo>
                    <a:lnTo>
                      <a:pt x="1" y="7"/>
                    </a:lnTo>
                    <a:lnTo>
                      <a:pt x="1" y="7"/>
                    </a:lnTo>
                    <a:lnTo>
                      <a:pt x="1" y="7"/>
                    </a:lnTo>
                    <a:lnTo>
                      <a:pt x="1" y="6"/>
                    </a:lnTo>
                    <a:lnTo>
                      <a:pt x="1" y="6"/>
                    </a:lnTo>
                    <a:lnTo>
                      <a:pt x="1" y="7"/>
                    </a:lnTo>
                    <a:lnTo>
                      <a:pt x="1" y="6"/>
                    </a:lnTo>
                    <a:lnTo>
                      <a:pt x="1" y="6"/>
                    </a:lnTo>
                    <a:lnTo>
                      <a:pt x="1" y="6"/>
                    </a:lnTo>
                    <a:lnTo>
                      <a:pt x="1" y="7"/>
                    </a:lnTo>
                    <a:lnTo>
                      <a:pt x="1" y="6"/>
                    </a:lnTo>
                    <a:lnTo>
                      <a:pt x="1" y="7"/>
                    </a:lnTo>
                    <a:lnTo>
                      <a:pt x="1" y="6"/>
                    </a:lnTo>
                    <a:lnTo>
                      <a:pt x="1" y="7"/>
                    </a:lnTo>
                    <a:lnTo>
                      <a:pt x="1" y="6"/>
                    </a:lnTo>
                    <a:lnTo>
                      <a:pt x="1" y="7"/>
                    </a:lnTo>
                    <a:lnTo>
                      <a:pt x="1" y="7"/>
                    </a:lnTo>
                    <a:lnTo>
                      <a:pt x="1" y="7"/>
                    </a:lnTo>
                    <a:lnTo>
                      <a:pt x="1" y="6"/>
                    </a:lnTo>
                    <a:lnTo>
                      <a:pt x="1" y="7"/>
                    </a:lnTo>
                    <a:lnTo>
                      <a:pt x="1" y="6"/>
                    </a:lnTo>
                    <a:lnTo>
                      <a:pt x="1" y="5"/>
                    </a:lnTo>
                    <a:lnTo>
                      <a:pt x="1" y="6"/>
                    </a:lnTo>
                    <a:lnTo>
                      <a:pt x="1" y="5"/>
                    </a:lnTo>
                    <a:lnTo>
                      <a:pt x="1" y="5"/>
                    </a:lnTo>
                    <a:lnTo>
                      <a:pt x="1" y="4"/>
                    </a:lnTo>
                    <a:lnTo>
                      <a:pt x="1" y="4"/>
                    </a:lnTo>
                    <a:lnTo>
                      <a:pt x="1" y="4"/>
                    </a:lnTo>
                    <a:lnTo>
                      <a:pt x="1" y="4"/>
                    </a:lnTo>
                    <a:lnTo>
                      <a:pt x="1" y="2"/>
                    </a:lnTo>
                    <a:lnTo>
                      <a:pt x="1" y="2"/>
                    </a:lnTo>
                    <a:lnTo>
                      <a:pt x="1" y="1"/>
                    </a:lnTo>
                    <a:lnTo>
                      <a:pt x="1" y="2"/>
                    </a:lnTo>
                    <a:lnTo>
                      <a:pt x="1" y="2"/>
                    </a:lnTo>
                    <a:lnTo>
                      <a:pt x="1" y="2"/>
                    </a:lnTo>
                    <a:lnTo>
                      <a:pt x="1" y="1"/>
                    </a:lnTo>
                    <a:lnTo>
                      <a:pt x="1" y="1"/>
                    </a:lnTo>
                    <a:lnTo>
                      <a:pt x="1" y="0"/>
                    </a:lnTo>
                    <a:lnTo>
                      <a:pt x="1" y="0"/>
                    </a:lnTo>
                    <a:lnTo>
                      <a:pt x="1" y="0"/>
                    </a:lnTo>
                    <a:lnTo>
                      <a:pt x="1" y="0"/>
                    </a:lnTo>
                    <a:lnTo>
                      <a:pt x="1" y="0"/>
                    </a:lnTo>
                    <a:lnTo>
                      <a:pt x="1" y="0"/>
                    </a:lnTo>
                    <a:lnTo>
                      <a:pt x="1" y="0"/>
                    </a:lnTo>
                    <a:lnTo>
                      <a:pt x="1" y="1"/>
                    </a:lnTo>
                    <a:lnTo>
                      <a:pt x="1" y="0"/>
                    </a:lnTo>
                    <a:lnTo>
                      <a:pt x="1" y="1"/>
                    </a:lnTo>
                    <a:lnTo>
                      <a:pt x="1" y="1"/>
                    </a:lnTo>
                    <a:lnTo>
                      <a:pt x="1" y="1"/>
                    </a:lnTo>
                    <a:lnTo>
                      <a:pt x="1" y="1"/>
                    </a:lnTo>
                    <a:lnTo>
                      <a:pt x="1" y="2"/>
                    </a:lnTo>
                    <a:lnTo>
                      <a:pt x="1" y="2"/>
                    </a:lnTo>
                    <a:lnTo>
                      <a:pt x="1" y="3"/>
                    </a:lnTo>
                    <a:lnTo>
                      <a:pt x="1" y="2"/>
                    </a:lnTo>
                    <a:lnTo>
                      <a:pt x="1" y="2"/>
                    </a:lnTo>
                    <a:lnTo>
                      <a:pt x="1" y="1"/>
                    </a:lnTo>
                    <a:lnTo>
                      <a:pt x="1" y="2"/>
                    </a:lnTo>
                    <a:lnTo>
                      <a:pt x="1" y="1"/>
                    </a:lnTo>
                    <a:lnTo>
                      <a:pt x="1" y="1"/>
                    </a:lnTo>
                    <a:lnTo>
                      <a:pt x="1" y="2"/>
                    </a:lnTo>
                    <a:lnTo>
                      <a:pt x="1" y="1"/>
                    </a:lnTo>
                    <a:lnTo>
                      <a:pt x="1" y="2"/>
                    </a:lnTo>
                    <a:lnTo>
                      <a:pt x="1" y="1"/>
                    </a:lnTo>
                    <a:lnTo>
                      <a:pt x="1" y="1"/>
                    </a:lnTo>
                    <a:lnTo>
                      <a:pt x="1" y="2"/>
                    </a:lnTo>
                    <a:lnTo>
                      <a:pt x="1" y="1"/>
                    </a:lnTo>
                    <a:lnTo>
                      <a:pt x="1" y="1"/>
                    </a:lnTo>
                    <a:lnTo>
                      <a:pt x="1" y="2"/>
                    </a:lnTo>
                    <a:lnTo>
                      <a:pt x="1" y="2"/>
                    </a:lnTo>
                    <a:lnTo>
                      <a:pt x="1" y="2"/>
                    </a:lnTo>
                    <a:lnTo>
                      <a:pt x="1" y="2"/>
                    </a:lnTo>
                    <a:lnTo>
                      <a:pt x="1" y="2"/>
                    </a:lnTo>
                    <a:lnTo>
                      <a:pt x="1" y="3"/>
                    </a:lnTo>
                    <a:lnTo>
                      <a:pt x="1" y="3"/>
                    </a:lnTo>
                    <a:lnTo>
                      <a:pt x="1" y="2"/>
                    </a:lnTo>
                  </a:path>
                </a:pathLst>
              </a:custGeom>
              <a:noFill/>
              <a:ln w="0">
                <a:solidFill>
                  <a:srgbClr val="3366FF"/>
                </a:solidFill>
                <a:prstDash val="solid"/>
                <a:round/>
                <a:headEnd/>
                <a:tailEnd/>
              </a:ln>
            </p:spPr>
            <p:txBody>
              <a:bodyPr/>
              <a:lstStyle/>
              <a:p>
                <a:endParaRPr lang="en-GB"/>
              </a:p>
            </p:txBody>
          </p:sp>
          <p:sp>
            <p:nvSpPr>
              <p:cNvPr id="186120" name="Freeform 776"/>
              <p:cNvSpPr>
                <a:spLocks/>
              </p:cNvSpPr>
              <p:nvPr/>
            </p:nvSpPr>
            <p:spPr bwMode="auto">
              <a:xfrm>
                <a:off x="3276" y="3563"/>
                <a:ext cx="1" cy="78"/>
              </a:xfrm>
              <a:custGeom>
                <a:avLst/>
                <a:gdLst/>
                <a:ahLst/>
                <a:cxnLst>
                  <a:cxn ang="0">
                    <a:pos x="0" y="9"/>
                  </a:cxn>
                  <a:cxn ang="0">
                    <a:pos x="0" y="12"/>
                  </a:cxn>
                  <a:cxn ang="0">
                    <a:pos x="0" y="11"/>
                  </a:cxn>
                  <a:cxn ang="0">
                    <a:pos x="0" y="11"/>
                  </a:cxn>
                  <a:cxn ang="0">
                    <a:pos x="0" y="9"/>
                  </a:cxn>
                  <a:cxn ang="0">
                    <a:pos x="0" y="10"/>
                  </a:cxn>
                  <a:cxn ang="0">
                    <a:pos x="0" y="11"/>
                  </a:cxn>
                  <a:cxn ang="0">
                    <a:pos x="0" y="10"/>
                  </a:cxn>
                  <a:cxn ang="0">
                    <a:pos x="0" y="12"/>
                  </a:cxn>
                  <a:cxn ang="0">
                    <a:pos x="0" y="10"/>
                  </a:cxn>
                  <a:cxn ang="0">
                    <a:pos x="0" y="8"/>
                  </a:cxn>
                  <a:cxn ang="0">
                    <a:pos x="0" y="6"/>
                  </a:cxn>
                  <a:cxn ang="0">
                    <a:pos x="0" y="7"/>
                  </a:cxn>
                  <a:cxn ang="0">
                    <a:pos x="0" y="8"/>
                  </a:cxn>
                  <a:cxn ang="0">
                    <a:pos x="0" y="4"/>
                  </a:cxn>
                  <a:cxn ang="0">
                    <a:pos x="0" y="1"/>
                  </a:cxn>
                  <a:cxn ang="0">
                    <a:pos x="0" y="4"/>
                  </a:cxn>
                  <a:cxn ang="0">
                    <a:pos x="0" y="6"/>
                  </a:cxn>
                  <a:cxn ang="0">
                    <a:pos x="0" y="6"/>
                  </a:cxn>
                  <a:cxn ang="0">
                    <a:pos x="0" y="5"/>
                  </a:cxn>
                  <a:cxn ang="0">
                    <a:pos x="0" y="4"/>
                  </a:cxn>
                  <a:cxn ang="0">
                    <a:pos x="0" y="5"/>
                  </a:cxn>
                  <a:cxn ang="0">
                    <a:pos x="0" y="8"/>
                  </a:cxn>
                  <a:cxn ang="0">
                    <a:pos x="0" y="5"/>
                  </a:cxn>
                  <a:cxn ang="0">
                    <a:pos x="0" y="7"/>
                  </a:cxn>
                  <a:cxn ang="0">
                    <a:pos x="0" y="7"/>
                  </a:cxn>
                  <a:cxn ang="0">
                    <a:pos x="0" y="7"/>
                  </a:cxn>
                  <a:cxn ang="0">
                    <a:pos x="0" y="9"/>
                  </a:cxn>
                  <a:cxn ang="0">
                    <a:pos x="0" y="7"/>
                  </a:cxn>
                  <a:cxn ang="0">
                    <a:pos x="0" y="6"/>
                  </a:cxn>
                  <a:cxn ang="0">
                    <a:pos x="0" y="6"/>
                  </a:cxn>
                  <a:cxn ang="0">
                    <a:pos x="0" y="2"/>
                  </a:cxn>
                  <a:cxn ang="0">
                    <a:pos x="0" y="4"/>
                  </a:cxn>
                  <a:cxn ang="0">
                    <a:pos x="0" y="3"/>
                  </a:cxn>
                  <a:cxn ang="0">
                    <a:pos x="0" y="6"/>
                  </a:cxn>
                  <a:cxn ang="0">
                    <a:pos x="0" y="6"/>
                  </a:cxn>
                  <a:cxn ang="0">
                    <a:pos x="0" y="7"/>
                  </a:cxn>
                  <a:cxn ang="0">
                    <a:pos x="0" y="6"/>
                  </a:cxn>
                  <a:cxn ang="0">
                    <a:pos x="0" y="3"/>
                  </a:cxn>
                  <a:cxn ang="0">
                    <a:pos x="0" y="6"/>
                  </a:cxn>
                  <a:cxn ang="0">
                    <a:pos x="0" y="5"/>
                  </a:cxn>
                  <a:cxn ang="0">
                    <a:pos x="0" y="2"/>
                  </a:cxn>
                  <a:cxn ang="0">
                    <a:pos x="0" y="4"/>
                  </a:cxn>
                  <a:cxn ang="0">
                    <a:pos x="0" y="5"/>
                  </a:cxn>
                  <a:cxn ang="0">
                    <a:pos x="0" y="6"/>
                  </a:cxn>
                  <a:cxn ang="0">
                    <a:pos x="0" y="6"/>
                  </a:cxn>
                  <a:cxn ang="0">
                    <a:pos x="0" y="4"/>
                  </a:cxn>
                  <a:cxn ang="0">
                    <a:pos x="0" y="5"/>
                  </a:cxn>
                  <a:cxn ang="0">
                    <a:pos x="0" y="4"/>
                  </a:cxn>
                  <a:cxn ang="0">
                    <a:pos x="0" y="6"/>
                  </a:cxn>
                  <a:cxn ang="0">
                    <a:pos x="0" y="6"/>
                  </a:cxn>
                  <a:cxn ang="0">
                    <a:pos x="0" y="7"/>
                  </a:cxn>
                  <a:cxn ang="0">
                    <a:pos x="0" y="7"/>
                  </a:cxn>
                  <a:cxn ang="0">
                    <a:pos x="0" y="11"/>
                  </a:cxn>
                  <a:cxn ang="0">
                    <a:pos x="0" y="10"/>
                  </a:cxn>
                  <a:cxn ang="0">
                    <a:pos x="0" y="11"/>
                  </a:cxn>
                  <a:cxn ang="0">
                    <a:pos x="0" y="9"/>
                  </a:cxn>
                  <a:cxn ang="0">
                    <a:pos x="0" y="8"/>
                  </a:cxn>
                  <a:cxn ang="0">
                    <a:pos x="0" y="9"/>
                  </a:cxn>
                  <a:cxn ang="0">
                    <a:pos x="0" y="8"/>
                  </a:cxn>
                  <a:cxn ang="0">
                    <a:pos x="0" y="5"/>
                  </a:cxn>
                  <a:cxn ang="0">
                    <a:pos x="0" y="4"/>
                  </a:cxn>
                  <a:cxn ang="0">
                    <a:pos x="0" y="5"/>
                  </a:cxn>
                </a:cxnLst>
                <a:rect l="0" t="0" r="r" b="b"/>
                <a:pathLst>
                  <a:path h="13">
                    <a:moveTo>
                      <a:pt x="0" y="7"/>
                    </a:moveTo>
                    <a:lnTo>
                      <a:pt x="0" y="9"/>
                    </a:lnTo>
                    <a:lnTo>
                      <a:pt x="0" y="8"/>
                    </a:lnTo>
                    <a:lnTo>
                      <a:pt x="0" y="9"/>
                    </a:lnTo>
                    <a:lnTo>
                      <a:pt x="0" y="9"/>
                    </a:lnTo>
                    <a:lnTo>
                      <a:pt x="0" y="9"/>
                    </a:lnTo>
                    <a:lnTo>
                      <a:pt x="0" y="9"/>
                    </a:lnTo>
                    <a:lnTo>
                      <a:pt x="0" y="9"/>
                    </a:lnTo>
                    <a:lnTo>
                      <a:pt x="0" y="10"/>
                    </a:lnTo>
                    <a:lnTo>
                      <a:pt x="0" y="9"/>
                    </a:lnTo>
                    <a:lnTo>
                      <a:pt x="0" y="9"/>
                    </a:lnTo>
                    <a:lnTo>
                      <a:pt x="0" y="10"/>
                    </a:lnTo>
                    <a:lnTo>
                      <a:pt x="0" y="10"/>
                    </a:lnTo>
                    <a:lnTo>
                      <a:pt x="0" y="11"/>
                    </a:lnTo>
                    <a:lnTo>
                      <a:pt x="0" y="10"/>
                    </a:lnTo>
                    <a:lnTo>
                      <a:pt x="0" y="11"/>
                    </a:lnTo>
                    <a:lnTo>
                      <a:pt x="0" y="11"/>
                    </a:lnTo>
                    <a:lnTo>
                      <a:pt x="0" y="11"/>
                    </a:lnTo>
                    <a:lnTo>
                      <a:pt x="0" y="12"/>
                    </a:lnTo>
                    <a:lnTo>
                      <a:pt x="0" y="11"/>
                    </a:lnTo>
                    <a:lnTo>
                      <a:pt x="0" y="11"/>
                    </a:lnTo>
                    <a:lnTo>
                      <a:pt x="0" y="12"/>
                    </a:lnTo>
                    <a:lnTo>
                      <a:pt x="0" y="11"/>
                    </a:lnTo>
                    <a:lnTo>
                      <a:pt x="0" y="11"/>
                    </a:lnTo>
                    <a:lnTo>
                      <a:pt x="0" y="11"/>
                    </a:lnTo>
                    <a:lnTo>
                      <a:pt x="0" y="10"/>
                    </a:lnTo>
                    <a:lnTo>
                      <a:pt x="0" y="11"/>
                    </a:lnTo>
                    <a:lnTo>
                      <a:pt x="0" y="10"/>
                    </a:lnTo>
                    <a:lnTo>
                      <a:pt x="0" y="11"/>
                    </a:lnTo>
                    <a:lnTo>
                      <a:pt x="0" y="11"/>
                    </a:lnTo>
                    <a:lnTo>
                      <a:pt x="0" y="10"/>
                    </a:lnTo>
                    <a:lnTo>
                      <a:pt x="0" y="11"/>
                    </a:lnTo>
                    <a:lnTo>
                      <a:pt x="0" y="11"/>
                    </a:lnTo>
                    <a:lnTo>
                      <a:pt x="0" y="11"/>
                    </a:lnTo>
                    <a:lnTo>
                      <a:pt x="0" y="10"/>
                    </a:lnTo>
                    <a:lnTo>
                      <a:pt x="0" y="11"/>
                    </a:lnTo>
                    <a:lnTo>
                      <a:pt x="0" y="11"/>
                    </a:lnTo>
                    <a:lnTo>
                      <a:pt x="0" y="11"/>
                    </a:lnTo>
                    <a:lnTo>
                      <a:pt x="0" y="11"/>
                    </a:lnTo>
                    <a:lnTo>
                      <a:pt x="0" y="12"/>
                    </a:lnTo>
                    <a:lnTo>
                      <a:pt x="0" y="11"/>
                    </a:lnTo>
                    <a:lnTo>
                      <a:pt x="0" y="11"/>
                    </a:lnTo>
                    <a:lnTo>
                      <a:pt x="0" y="10"/>
                    </a:lnTo>
                    <a:lnTo>
                      <a:pt x="0" y="11"/>
                    </a:lnTo>
                    <a:lnTo>
                      <a:pt x="0" y="11"/>
                    </a:lnTo>
                    <a:lnTo>
                      <a:pt x="0" y="11"/>
                    </a:lnTo>
                    <a:lnTo>
                      <a:pt x="0" y="10"/>
                    </a:lnTo>
                    <a:lnTo>
                      <a:pt x="0" y="11"/>
                    </a:lnTo>
                    <a:lnTo>
                      <a:pt x="0" y="10"/>
                    </a:lnTo>
                    <a:lnTo>
                      <a:pt x="0" y="10"/>
                    </a:lnTo>
                    <a:lnTo>
                      <a:pt x="0" y="10"/>
                    </a:lnTo>
                    <a:lnTo>
                      <a:pt x="0" y="11"/>
                    </a:lnTo>
                    <a:lnTo>
                      <a:pt x="0" y="10"/>
                    </a:lnTo>
                    <a:lnTo>
                      <a:pt x="0" y="10"/>
                    </a:lnTo>
                    <a:lnTo>
                      <a:pt x="0" y="9"/>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1"/>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0"/>
                    </a:lnTo>
                    <a:lnTo>
                      <a:pt x="0" y="10"/>
                    </a:lnTo>
                    <a:lnTo>
                      <a:pt x="0" y="10"/>
                    </a:lnTo>
                    <a:lnTo>
                      <a:pt x="0" y="10"/>
                    </a:lnTo>
                    <a:lnTo>
                      <a:pt x="0" y="11"/>
                    </a:lnTo>
                    <a:lnTo>
                      <a:pt x="0" y="10"/>
                    </a:lnTo>
                    <a:lnTo>
                      <a:pt x="0" y="10"/>
                    </a:lnTo>
                    <a:lnTo>
                      <a:pt x="0" y="10"/>
                    </a:lnTo>
                    <a:lnTo>
                      <a:pt x="0" y="10"/>
                    </a:lnTo>
                    <a:lnTo>
                      <a:pt x="0" y="10"/>
                    </a:lnTo>
                    <a:lnTo>
                      <a:pt x="0" y="10"/>
                    </a:lnTo>
                    <a:lnTo>
                      <a:pt x="0" y="11"/>
                    </a:lnTo>
                    <a:lnTo>
                      <a:pt x="0" y="11"/>
                    </a:lnTo>
                    <a:lnTo>
                      <a:pt x="0" y="11"/>
                    </a:lnTo>
                    <a:lnTo>
                      <a:pt x="0" y="11"/>
                    </a:lnTo>
                    <a:lnTo>
                      <a:pt x="0" y="12"/>
                    </a:lnTo>
                    <a:lnTo>
                      <a:pt x="0" y="12"/>
                    </a:lnTo>
                    <a:lnTo>
                      <a:pt x="0" y="13"/>
                    </a:lnTo>
                    <a:lnTo>
                      <a:pt x="0" y="12"/>
                    </a:lnTo>
                    <a:lnTo>
                      <a:pt x="0" y="13"/>
                    </a:lnTo>
                    <a:lnTo>
                      <a:pt x="0" y="12"/>
                    </a:lnTo>
                    <a:lnTo>
                      <a:pt x="0" y="12"/>
                    </a:lnTo>
                    <a:lnTo>
                      <a:pt x="0" y="12"/>
                    </a:lnTo>
                    <a:lnTo>
                      <a:pt x="0" y="12"/>
                    </a:lnTo>
                    <a:lnTo>
                      <a:pt x="0" y="12"/>
                    </a:lnTo>
                    <a:lnTo>
                      <a:pt x="0" y="11"/>
                    </a:lnTo>
                    <a:lnTo>
                      <a:pt x="0" y="10"/>
                    </a:lnTo>
                    <a:lnTo>
                      <a:pt x="0" y="10"/>
                    </a:lnTo>
                    <a:lnTo>
                      <a:pt x="0" y="9"/>
                    </a:lnTo>
                    <a:lnTo>
                      <a:pt x="0" y="9"/>
                    </a:lnTo>
                    <a:lnTo>
                      <a:pt x="0" y="9"/>
                    </a:lnTo>
                    <a:lnTo>
                      <a:pt x="0" y="9"/>
                    </a:lnTo>
                    <a:lnTo>
                      <a:pt x="0" y="8"/>
                    </a:lnTo>
                    <a:lnTo>
                      <a:pt x="0" y="9"/>
                    </a:lnTo>
                    <a:lnTo>
                      <a:pt x="0" y="9"/>
                    </a:lnTo>
                    <a:lnTo>
                      <a:pt x="0" y="9"/>
                    </a:lnTo>
                    <a:lnTo>
                      <a:pt x="0" y="9"/>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5"/>
                    </a:lnTo>
                    <a:lnTo>
                      <a:pt x="0" y="5"/>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7"/>
                    </a:lnTo>
                    <a:lnTo>
                      <a:pt x="0" y="8"/>
                    </a:lnTo>
                    <a:lnTo>
                      <a:pt x="0" y="7"/>
                    </a:lnTo>
                    <a:lnTo>
                      <a:pt x="0" y="6"/>
                    </a:lnTo>
                    <a:lnTo>
                      <a:pt x="0" y="5"/>
                    </a:lnTo>
                    <a:lnTo>
                      <a:pt x="0" y="5"/>
                    </a:lnTo>
                    <a:lnTo>
                      <a:pt x="0" y="5"/>
                    </a:lnTo>
                    <a:lnTo>
                      <a:pt x="0" y="4"/>
                    </a:lnTo>
                    <a:lnTo>
                      <a:pt x="0" y="4"/>
                    </a:lnTo>
                    <a:lnTo>
                      <a:pt x="0" y="3"/>
                    </a:lnTo>
                    <a:lnTo>
                      <a:pt x="0" y="2"/>
                    </a:lnTo>
                    <a:lnTo>
                      <a:pt x="0" y="1"/>
                    </a:lnTo>
                    <a:lnTo>
                      <a:pt x="0" y="1"/>
                    </a:lnTo>
                    <a:lnTo>
                      <a:pt x="0" y="1"/>
                    </a:lnTo>
                    <a:lnTo>
                      <a:pt x="0" y="0"/>
                    </a:lnTo>
                    <a:lnTo>
                      <a:pt x="0" y="0"/>
                    </a:lnTo>
                    <a:lnTo>
                      <a:pt x="0" y="0"/>
                    </a:lnTo>
                    <a:lnTo>
                      <a:pt x="0" y="0"/>
                    </a:lnTo>
                    <a:lnTo>
                      <a:pt x="0" y="0"/>
                    </a:lnTo>
                    <a:lnTo>
                      <a:pt x="0" y="1"/>
                    </a:lnTo>
                    <a:lnTo>
                      <a:pt x="0" y="2"/>
                    </a:lnTo>
                    <a:lnTo>
                      <a:pt x="0" y="1"/>
                    </a:lnTo>
                    <a:lnTo>
                      <a:pt x="0" y="2"/>
                    </a:lnTo>
                    <a:lnTo>
                      <a:pt x="0" y="3"/>
                    </a:lnTo>
                    <a:lnTo>
                      <a:pt x="0" y="3"/>
                    </a:lnTo>
                    <a:lnTo>
                      <a:pt x="0" y="3"/>
                    </a:lnTo>
                    <a:lnTo>
                      <a:pt x="0" y="3"/>
                    </a:lnTo>
                    <a:lnTo>
                      <a:pt x="0" y="4"/>
                    </a:lnTo>
                    <a:lnTo>
                      <a:pt x="0" y="4"/>
                    </a:lnTo>
                    <a:lnTo>
                      <a:pt x="0" y="4"/>
                    </a:lnTo>
                    <a:lnTo>
                      <a:pt x="0" y="4"/>
                    </a:lnTo>
                    <a:lnTo>
                      <a:pt x="0" y="5"/>
                    </a:lnTo>
                    <a:lnTo>
                      <a:pt x="0" y="5"/>
                    </a:lnTo>
                    <a:lnTo>
                      <a:pt x="0" y="4"/>
                    </a:lnTo>
                    <a:lnTo>
                      <a:pt x="0" y="5"/>
                    </a:lnTo>
                    <a:lnTo>
                      <a:pt x="0" y="5"/>
                    </a:lnTo>
                    <a:lnTo>
                      <a:pt x="0" y="6"/>
                    </a:lnTo>
                    <a:lnTo>
                      <a:pt x="0" y="5"/>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6"/>
                    </a:lnTo>
                    <a:lnTo>
                      <a:pt x="0" y="6"/>
                    </a:lnTo>
                    <a:lnTo>
                      <a:pt x="0" y="5"/>
                    </a:lnTo>
                    <a:lnTo>
                      <a:pt x="0" y="5"/>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6"/>
                    </a:lnTo>
                    <a:lnTo>
                      <a:pt x="0" y="6"/>
                    </a:lnTo>
                    <a:lnTo>
                      <a:pt x="0" y="6"/>
                    </a:lnTo>
                    <a:lnTo>
                      <a:pt x="0" y="7"/>
                    </a:lnTo>
                    <a:lnTo>
                      <a:pt x="0" y="7"/>
                    </a:lnTo>
                    <a:lnTo>
                      <a:pt x="0" y="7"/>
                    </a:lnTo>
                    <a:lnTo>
                      <a:pt x="0" y="7"/>
                    </a:lnTo>
                    <a:lnTo>
                      <a:pt x="0" y="8"/>
                    </a:lnTo>
                    <a:lnTo>
                      <a:pt x="0" y="7"/>
                    </a:lnTo>
                    <a:lnTo>
                      <a:pt x="0" y="7"/>
                    </a:lnTo>
                    <a:lnTo>
                      <a:pt x="0" y="6"/>
                    </a:lnTo>
                    <a:lnTo>
                      <a:pt x="0" y="6"/>
                    </a:lnTo>
                    <a:lnTo>
                      <a:pt x="0" y="6"/>
                    </a:lnTo>
                    <a:lnTo>
                      <a:pt x="0" y="7"/>
                    </a:lnTo>
                    <a:lnTo>
                      <a:pt x="0" y="7"/>
                    </a:lnTo>
                    <a:lnTo>
                      <a:pt x="0" y="6"/>
                    </a:lnTo>
                    <a:lnTo>
                      <a:pt x="0" y="5"/>
                    </a:lnTo>
                    <a:lnTo>
                      <a:pt x="0" y="6"/>
                    </a:lnTo>
                    <a:lnTo>
                      <a:pt x="0" y="5"/>
                    </a:lnTo>
                    <a:lnTo>
                      <a:pt x="0" y="5"/>
                    </a:lnTo>
                    <a:lnTo>
                      <a:pt x="0" y="5"/>
                    </a:lnTo>
                    <a:lnTo>
                      <a:pt x="0" y="6"/>
                    </a:lnTo>
                    <a:lnTo>
                      <a:pt x="0" y="6"/>
                    </a:lnTo>
                    <a:lnTo>
                      <a:pt x="0" y="6"/>
                    </a:lnTo>
                    <a:lnTo>
                      <a:pt x="0" y="6"/>
                    </a:lnTo>
                    <a:lnTo>
                      <a:pt x="0" y="6"/>
                    </a:lnTo>
                    <a:lnTo>
                      <a:pt x="0" y="7"/>
                    </a:lnTo>
                    <a:lnTo>
                      <a:pt x="0" y="6"/>
                    </a:lnTo>
                    <a:lnTo>
                      <a:pt x="0" y="6"/>
                    </a:lnTo>
                    <a:lnTo>
                      <a:pt x="0" y="7"/>
                    </a:lnTo>
                    <a:lnTo>
                      <a:pt x="0" y="7"/>
                    </a:lnTo>
                    <a:lnTo>
                      <a:pt x="0" y="6"/>
                    </a:lnTo>
                    <a:lnTo>
                      <a:pt x="0" y="7"/>
                    </a:lnTo>
                    <a:lnTo>
                      <a:pt x="0" y="7"/>
                    </a:lnTo>
                    <a:lnTo>
                      <a:pt x="0" y="8"/>
                    </a:lnTo>
                    <a:lnTo>
                      <a:pt x="0" y="7"/>
                    </a:lnTo>
                    <a:lnTo>
                      <a:pt x="0" y="8"/>
                    </a:lnTo>
                    <a:lnTo>
                      <a:pt x="0" y="8"/>
                    </a:lnTo>
                    <a:lnTo>
                      <a:pt x="0" y="8"/>
                    </a:lnTo>
                    <a:lnTo>
                      <a:pt x="0" y="7"/>
                    </a:lnTo>
                    <a:lnTo>
                      <a:pt x="0" y="7"/>
                    </a:lnTo>
                    <a:lnTo>
                      <a:pt x="0" y="7"/>
                    </a:lnTo>
                    <a:lnTo>
                      <a:pt x="0" y="7"/>
                    </a:lnTo>
                    <a:lnTo>
                      <a:pt x="0" y="7"/>
                    </a:lnTo>
                    <a:lnTo>
                      <a:pt x="0" y="8"/>
                    </a:lnTo>
                    <a:lnTo>
                      <a:pt x="0" y="7"/>
                    </a:lnTo>
                    <a:lnTo>
                      <a:pt x="0" y="7"/>
                    </a:lnTo>
                    <a:lnTo>
                      <a:pt x="0" y="7"/>
                    </a:lnTo>
                    <a:lnTo>
                      <a:pt x="0" y="7"/>
                    </a:lnTo>
                    <a:lnTo>
                      <a:pt x="0" y="7"/>
                    </a:lnTo>
                    <a:lnTo>
                      <a:pt x="0" y="8"/>
                    </a:lnTo>
                    <a:lnTo>
                      <a:pt x="0" y="7"/>
                    </a:lnTo>
                    <a:lnTo>
                      <a:pt x="0" y="7"/>
                    </a:lnTo>
                    <a:lnTo>
                      <a:pt x="0" y="7"/>
                    </a:lnTo>
                    <a:lnTo>
                      <a:pt x="0" y="7"/>
                    </a:lnTo>
                    <a:lnTo>
                      <a:pt x="0" y="7"/>
                    </a:lnTo>
                    <a:lnTo>
                      <a:pt x="0" y="8"/>
                    </a:lnTo>
                    <a:lnTo>
                      <a:pt x="0" y="9"/>
                    </a:lnTo>
                    <a:lnTo>
                      <a:pt x="0" y="8"/>
                    </a:lnTo>
                    <a:lnTo>
                      <a:pt x="0" y="7"/>
                    </a:lnTo>
                    <a:lnTo>
                      <a:pt x="0" y="8"/>
                    </a:lnTo>
                    <a:lnTo>
                      <a:pt x="0" y="8"/>
                    </a:lnTo>
                    <a:lnTo>
                      <a:pt x="0" y="9"/>
                    </a:lnTo>
                    <a:lnTo>
                      <a:pt x="0" y="9"/>
                    </a:lnTo>
                    <a:lnTo>
                      <a:pt x="0" y="9"/>
                    </a:lnTo>
                    <a:lnTo>
                      <a:pt x="0" y="9"/>
                    </a:lnTo>
                    <a:lnTo>
                      <a:pt x="0" y="9"/>
                    </a:lnTo>
                    <a:lnTo>
                      <a:pt x="0" y="9"/>
                    </a:lnTo>
                    <a:lnTo>
                      <a:pt x="0" y="9"/>
                    </a:lnTo>
                    <a:lnTo>
                      <a:pt x="0" y="8"/>
                    </a:lnTo>
                    <a:lnTo>
                      <a:pt x="0" y="8"/>
                    </a:lnTo>
                    <a:lnTo>
                      <a:pt x="0" y="7"/>
                    </a:lnTo>
                    <a:lnTo>
                      <a:pt x="0" y="8"/>
                    </a:lnTo>
                    <a:lnTo>
                      <a:pt x="0" y="7"/>
                    </a:lnTo>
                    <a:lnTo>
                      <a:pt x="0" y="7"/>
                    </a:lnTo>
                    <a:lnTo>
                      <a:pt x="0" y="6"/>
                    </a:lnTo>
                    <a:lnTo>
                      <a:pt x="0" y="6"/>
                    </a:lnTo>
                    <a:lnTo>
                      <a:pt x="0" y="6"/>
                    </a:lnTo>
                    <a:lnTo>
                      <a:pt x="0" y="7"/>
                    </a:lnTo>
                    <a:lnTo>
                      <a:pt x="0" y="7"/>
                    </a:lnTo>
                    <a:lnTo>
                      <a:pt x="0" y="6"/>
                    </a:lnTo>
                    <a:lnTo>
                      <a:pt x="0" y="6"/>
                    </a:lnTo>
                    <a:lnTo>
                      <a:pt x="0" y="6"/>
                    </a:lnTo>
                    <a:lnTo>
                      <a:pt x="0" y="6"/>
                    </a:lnTo>
                    <a:lnTo>
                      <a:pt x="0" y="6"/>
                    </a:lnTo>
                    <a:lnTo>
                      <a:pt x="0" y="7"/>
                    </a:lnTo>
                    <a:lnTo>
                      <a:pt x="0" y="8"/>
                    </a:lnTo>
                    <a:lnTo>
                      <a:pt x="0" y="7"/>
                    </a:lnTo>
                    <a:lnTo>
                      <a:pt x="0" y="8"/>
                    </a:lnTo>
                    <a:lnTo>
                      <a:pt x="0" y="7"/>
                    </a:lnTo>
                    <a:lnTo>
                      <a:pt x="0" y="8"/>
                    </a:lnTo>
                    <a:lnTo>
                      <a:pt x="0" y="8"/>
                    </a:lnTo>
                    <a:lnTo>
                      <a:pt x="0" y="8"/>
                    </a:lnTo>
                    <a:lnTo>
                      <a:pt x="0" y="8"/>
                    </a:lnTo>
                    <a:lnTo>
                      <a:pt x="0" y="7"/>
                    </a:lnTo>
                    <a:lnTo>
                      <a:pt x="0" y="6"/>
                    </a:lnTo>
                    <a:lnTo>
                      <a:pt x="0" y="6"/>
                    </a:lnTo>
                    <a:lnTo>
                      <a:pt x="0" y="5"/>
                    </a:lnTo>
                    <a:lnTo>
                      <a:pt x="0" y="5"/>
                    </a:lnTo>
                    <a:lnTo>
                      <a:pt x="0" y="4"/>
                    </a:lnTo>
                    <a:lnTo>
                      <a:pt x="0" y="3"/>
                    </a:lnTo>
                    <a:lnTo>
                      <a:pt x="0" y="3"/>
                    </a:lnTo>
                    <a:lnTo>
                      <a:pt x="0" y="3"/>
                    </a:lnTo>
                    <a:lnTo>
                      <a:pt x="0" y="3"/>
                    </a:lnTo>
                    <a:lnTo>
                      <a:pt x="0" y="2"/>
                    </a:lnTo>
                    <a:lnTo>
                      <a:pt x="0" y="3"/>
                    </a:lnTo>
                    <a:lnTo>
                      <a:pt x="0" y="2"/>
                    </a:lnTo>
                    <a:lnTo>
                      <a:pt x="0" y="3"/>
                    </a:lnTo>
                    <a:lnTo>
                      <a:pt x="0" y="3"/>
                    </a:lnTo>
                    <a:lnTo>
                      <a:pt x="0" y="3"/>
                    </a:lnTo>
                    <a:lnTo>
                      <a:pt x="0" y="4"/>
                    </a:lnTo>
                    <a:lnTo>
                      <a:pt x="0" y="3"/>
                    </a:lnTo>
                    <a:lnTo>
                      <a:pt x="0" y="3"/>
                    </a:lnTo>
                    <a:lnTo>
                      <a:pt x="0" y="3"/>
                    </a:lnTo>
                    <a:lnTo>
                      <a:pt x="0" y="3"/>
                    </a:lnTo>
                    <a:lnTo>
                      <a:pt x="0" y="3"/>
                    </a:lnTo>
                    <a:lnTo>
                      <a:pt x="0" y="3"/>
                    </a:lnTo>
                    <a:lnTo>
                      <a:pt x="0" y="4"/>
                    </a:lnTo>
                    <a:lnTo>
                      <a:pt x="0" y="3"/>
                    </a:lnTo>
                    <a:lnTo>
                      <a:pt x="0" y="3"/>
                    </a:lnTo>
                    <a:lnTo>
                      <a:pt x="0" y="3"/>
                    </a:lnTo>
                    <a:lnTo>
                      <a:pt x="0" y="3"/>
                    </a:lnTo>
                    <a:lnTo>
                      <a:pt x="0" y="4"/>
                    </a:lnTo>
                    <a:lnTo>
                      <a:pt x="0" y="3"/>
                    </a:lnTo>
                    <a:lnTo>
                      <a:pt x="0" y="2"/>
                    </a:lnTo>
                    <a:lnTo>
                      <a:pt x="0" y="4"/>
                    </a:lnTo>
                    <a:lnTo>
                      <a:pt x="0" y="3"/>
                    </a:lnTo>
                    <a:lnTo>
                      <a:pt x="0" y="4"/>
                    </a:lnTo>
                    <a:lnTo>
                      <a:pt x="0" y="3"/>
                    </a:lnTo>
                    <a:lnTo>
                      <a:pt x="0" y="4"/>
                    </a:lnTo>
                    <a:lnTo>
                      <a:pt x="0" y="4"/>
                    </a:lnTo>
                    <a:lnTo>
                      <a:pt x="0" y="5"/>
                    </a:lnTo>
                    <a:lnTo>
                      <a:pt x="0" y="4"/>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5"/>
                    </a:lnTo>
                    <a:lnTo>
                      <a:pt x="0" y="6"/>
                    </a:lnTo>
                    <a:lnTo>
                      <a:pt x="0" y="6"/>
                    </a:lnTo>
                    <a:lnTo>
                      <a:pt x="0" y="5"/>
                    </a:lnTo>
                    <a:lnTo>
                      <a:pt x="0" y="4"/>
                    </a:lnTo>
                    <a:lnTo>
                      <a:pt x="0" y="3"/>
                    </a:lnTo>
                    <a:lnTo>
                      <a:pt x="0" y="2"/>
                    </a:lnTo>
                    <a:lnTo>
                      <a:pt x="0" y="2"/>
                    </a:lnTo>
                    <a:lnTo>
                      <a:pt x="0" y="2"/>
                    </a:lnTo>
                    <a:lnTo>
                      <a:pt x="0" y="3"/>
                    </a:lnTo>
                    <a:lnTo>
                      <a:pt x="0" y="3"/>
                    </a:lnTo>
                    <a:lnTo>
                      <a:pt x="0" y="3"/>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4"/>
                    </a:lnTo>
                    <a:lnTo>
                      <a:pt x="0" y="3"/>
                    </a:lnTo>
                    <a:lnTo>
                      <a:pt x="0" y="3"/>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5"/>
                    </a:lnTo>
                    <a:lnTo>
                      <a:pt x="0" y="6"/>
                    </a:lnTo>
                    <a:lnTo>
                      <a:pt x="0" y="7"/>
                    </a:lnTo>
                    <a:lnTo>
                      <a:pt x="0" y="6"/>
                    </a:lnTo>
                    <a:lnTo>
                      <a:pt x="0" y="6"/>
                    </a:lnTo>
                    <a:lnTo>
                      <a:pt x="0" y="6"/>
                    </a:lnTo>
                    <a:lnTo>
                      <a:pt x="0" y="6"/>
                    </a:lnTo>
                    <a:lnTo>
                      <a:pt x="0" y="5"/>
                    </a:lnTo>
                    <a:lnTo>
                      <a:pt x="0" y="5"/>
                    </a:lnTo>
                    <a:lnTo>
                      <a:pt x="0" y="5"/>
                    </a:lnTo>
                    <a:lnTo>
                      <a:pt x="0" y="5"/>
                    </a:lnTo>
                    <a:lnTo>
                      <a:pt x="0" y="4"/>
                    </a:lnTo>
                    <a:lnTo>
                      <a:pt x="0" y="4"/>
                    </a:lnTo>
                    <a:lnTo>
                      <a:pt x="0" y="4"/>
                    </a:lnTo>
                    <a:lnTo>
                      <a:pt x="0" y="3"/>
                    </a:lnTo>
                    <a:lnTo>
                      <a:pt x="0" y="4"/>
                    </a:lnTo>
                    <a:lnTo>
                      <a:pt x="0" y="4"/>
                    </a:lnTo>
                    <a:lnTo>
                      <a:pt x="0" y="4"/>
                    </a:lnTo>
                    <a:lnTo>
                      <a:pt x="0" y="3"/>
                    </a:lnTo>
                    <a:lnTo>
                      <a:pt x="0" y="4"/>
                    </a:lnTo>
                    <a:lnTo>
                      <a:pt x="0" y="5"/>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5"/>
                    </a:lnTo>
                    <a:lnTo>
                      <a:pt x="0" y="5"/>
                    </a:lnTo>
                    <a:lnTo>
                      <a:pt x="0" y="5"/>
                    </a:lnTo>
                    <a:lnTo>
                      <a:pt x="0" y="4"/>
                    </a:lnTo>
                    <a:lnTo>
                      <a:pt x="0" y="4"/>
                    </a:lnTo>
                    <a:lnTo>
                      <a:pt x="0" y="5"/>
                    </a:lnTo>
                    <a:lnTo>
                      <a:pt x="0" y="4"/>
                    </a:lnTo>
                    <a:lnTo>
                      <a:pt x="0" y="5"/>
                    </a:lnTo>
                    <a:lnTo>
                      <a:pt x="0" y="5"/>
                    </a:lnTo>
                    <a:lnTo>
                      <a:pt x="0" y="5"/>
                    </a:lnTo>
                    <a:lnTo>
                      <a:pt x="0" y="5"/>
                    </a:lnTo>
                    <a:lnTo>
                      <a:pt x="0" y="5"/>
                    </a:lnTo>
                    <a:lnTo>
                      <a:pt x="0" y="6"/>
                    </a:lnTo>
                    <a:lnTo>
                      <a:pt x="0" y="5"/>
                    </a:lnTo>
                    <a:lnTo>
                      <a:pt x="0" y="6"/>
                    </a:lnTo>
                    <a:lnTo>
                      <a:pt x="0" y="6"/>
                    </a:lnTo>
                    <a:lnTo>
                      <a:pt x="0" y="6"/>
                    </a:lnTo>
                    <a:lnTo>
                      <a:pt x="0" y="5"/>
                    </a:lnTo>
                    <a:lnTo>
                      <a:pt x="0" y="6"/>
                    </a:lnTo>
                    <a:lnTo>
                      <a:pt x="0" y="7"/>
                    </a:lnTo>
                    <a:lnTo>
                      <a:pt x="0" y="6"/>
                    </a:lnTo>
                    <a:lnTo>
                      <a:pt x="0" y="7"/>
                    </a:lnTo>
                    <a:lnTo>
                      <a:pt x="0" y="6"/>
                    </a:lnTo>
                    <a:lnTo>
                      <a:pt x="0" y="7"/>
                    </a:lnTo>
                    <a:lnTo>
                      <a:pt x="0" y="7"/>
                    </a:lnTo>
                    <a:lnTo>
                      <a:pt x="0" y="7"/>
                    </a:lnTo>
                    <a:lnTo>
                      <a:pt x="0" y="6"/>
                    </a:lnTo>
                    <a:lnTo>
                      <a:pt x="0" y="6"/>
                    </a:lnTo>
                    <a:lnTo>
                      <a:pt x="0" y="6"/>
                    </a:lnTo>
                    <a:lnTo>
                      <a:pt x="0" y="5"/>
                    </a:lnTo>
                    <a:lnTo>
                      <a:pt x="0" y="5"/>
                    </a:lnTo>
                    <a:lnTo>
                      <a:pt x="0" y="5"/>
                    </a:lnTo>
                    <a:lnTo>
                      <a:pt x="0" y="6"/>
                    </a:lnTo>
                    <a:lnTo>
                      <a:pt x="0" y="6"/>
                    </a:lnTo>
                    <a:lnTo>
                      <a:pt x="0" y="5"/>
                    </a:lnTo>
                    <a:lnTo>
                      <a:pt x="0" y="6"/>
                    </a:lnTo>
                    <a:lnTo>
                      <a:pt x="0" y="6"/>
                    </a:lnTo>
                    <a:lnTo>
                      <a:pt x="0" y="7"/>
                    </a:lnTo>
                    <a:lnTo>
                      <a:pt x="0" y="7"/>
                    </a:lnTo>
                    <a:lnTo>
                      <a:pt x="0" y="7"/>
                    </a:lnTo>
                    <a:lnTo>
                      <a:pt x="0" y="7"/>
                    </a:lnTo>
                    <a:lnTo>
                      <a:pt x="0" y="7"/>
                    </a:lnTo>
                    <a:lnTo>
                      <a:pt x="0" y="7"/>
                    </a:lnTo>
                    <a:lnTo>
                      <a:pt x="0" y="7"/>
                    </a:lnTo>
                    <a:lnTo>
                      <a:pt x="0" y="8"/>
                    </a:lnTo>
                    <a:lnTo>
                      <a:pt x="0" y="8"/>
                    </a:lnTo>
                    <a:lnTo>
                      <a:pt x="0" y="7"/>
                    </a:lnTo>
                    <a:lnTo>
                      <a:pt x="0" y="8"/>
                    </a:lnTo>
                    <a:lnTo>
                      <a:pt x="0" y="7"/>
                    </a:lnTo>
                    <a:lnTo>
                      <a:pt x="0" y="9"/>
                    </a:lnTo>
                    <a:lnTo>
                      <a:pt x="0" y="8"/>
                    </a:lnTo>
                    <a:lnTo>
                      <a:pt x="0" y="9"/>
                    </a:lnTo>
                    <a:lnTo>
                      <a:pt x="0" y="9"/>
                    </a:lnTo>
                    <a:lnTo>
                      <a:pt x="0" y="9"/>
                    </a:lnTo>
                    <a:lnTo>
                      <a:pt x="0" y="10"/>
                    </a:lnTo>
                    <a:lnTo>
                      <a:pt x="0" y="10"/>
                    </a:lnTo>
                    <a:lnTo>
                      <a:pt x="0" y="10"/>
                    </a:lnTo>
                    <a:lnTo>
                      <a:pt x="0" y="10"/>
                    </a:lnTo>
                    <a:lnTo>
                      <a:pt x="0" y="11"/>
                    </a:lnTo>
                    <a:lnTo>
                      <a:pt x="0" y="11"/>
                    </a:lnTo>
                    <a:lnTo>
                      <a:pt x="0" y="11"/>
                    </a:lnTo>
                    <a:lnTo>
                      <a:pt x="0" y="12"/>
                    </a:lnTo>
                    <a:lnTo>
                      <a:pt x="0" y="11"/>
                    </a:lnTo>
                    <a:lnTo>
                      <a:pt x="0" y="11"/>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0"/>
                    </a:lnTo>
                    <a:lnTo>
                      <a:pt x="0" y="10"/>
                    </a:lnTo>
                    <a:lnTo>
                      <a:pt x="0" y="11"/>
                    </a:lnTo>
                    <a:lnTo>
                      <a:pt x="0" y="11"/>
                    </a:lnTo>
                    <a:lnTo>
                      <a:pt x="0" y="11"/>
                    </a:lnTo>
                    <a:lnTo>
                      <a:pt x="0" y="10"/>
                    </a:lnTo>
                    <a:lnTo>
                      <a:pt x="0" y="11"/>
                    </a:lnTo>
                    <a:lnTo>
                      <a:pt x="0" y="12"/>
                    </a:lnTo>
                    <a:lnTo>
                      <a:pt x="0" y="11"/>
                    </a:lnTo>
                    <a:lnTo>
                      <a:pt x="0" y="10"/>
                    </a:lnTo>
                    <a:lnTo>
                      <a:pt x="0" y="11"/>
                    </a:lnTo>
                    <a:lnTo>
                      <a:pt x="0" y="10"/>
                    </a:lnTo>
                    <a:lnTo>
                      <a:pt x="0" y="10"/>
                    </a:lnTo>
                    <a:lnTo>
                      <a:pt x="0" y="9"/>
                    </a:lnTo>
                    <a:lnTo>
                      <a:pt x="0" y="9"/>
                    </a:lnTo>
                    <a:lnTo>
                      <a:pt x="0" y="9"/>
                    </a:lnTo>
                    <a:lnTo>
                      <a:pt x="0" y="9"/>
                    </a:lnTo>
                    <a:lnTo>
                      <a:pt x="0" y="9"/>
                    </a:lnTo>
                    <a:lnTo>
                      <a:pt x="0" y="9"/>
                    </a:lnTo>
                    <a:lnTo>
                      <a:pt x="0" y="9"/>
                    </a:lnTo>
                    <a:lnTo>
                      <a:pt x="0" y="9"/>
                    </a:lnTo>
                    <a:lnTo>
                      <a:pt x="0" y="8"/>
                    </a:lnTo>
                    <a:lnTo>
                      <a:pt x="0" y="8"/>
                    </a:lnTo>
                    <a:lnTo>
                      <a:pt x="0" y="7"/>
                    </a:lnTo>
                    <a:lnTo>
                      <a:pt x="0" y="8"/>
                    </a:lnTo>
                    <a:lnTo>
                      <a:pt x="0" y="8"/>
                    </a:lnTo>
                    <a:lnTo>
                      <a:pt x="0" y="9"/>
                    </a:lnTo>
                    <a:lnTo>
                      <a:pt x="0" y="8"/>
                    </a:lnTo>
                    <a:lnTo>
                      <a:pt x="0" y="9"/>
                    </a:lnTo>
                    <a:lnTo>
                      <a:pt x="0" y="9"/>
                    </a:lnTo>
                    <a:lnTo>
                      <a:pt x="0" y="9"/>
                    </a:lnTo>
                    <a:lnTo>
                      <a:pt x="0" y="9"/>
                    </a:lnTo>
                    <a:lnTo>
                      <a:pt x="0" y="8"/>
                    </a:lnTo>
                    <a:lnTo>
                      <a:pt x="0" y="8"/>
                    </a:lnTo>
                    <a:lnTo>
                      <a:pt x="0" y="9"/>
                    </a:lnTo>
                    <a:lnTo>
                      <a:pt x="0" y="9"/>
                    </a:lnTo>
                    <a:lnTo>
                      <a:pt x="0" y="8"/>
                    </a:lnTo>
                    <a:lnTo>
                      <a:pt x="0" y="9"/>
                    </a:lnTo>
                    <a:lnTo>
                      <a:pt x="0" y="8"/>
                    </a:lnTo>
                    <a:lnTo>
                      <a:pt x="0" y="8"/>
                    </a:lnTo>
                    <a:lnTo>
                      <a:pt x="0" y="7"/>
                    </a:lnTo>
                    <a:lnTo>
                      <a:pt x="0" y="8"/>
                    </a:lnTo>
                    <a:lnTo>
                      <a:pt x="0" y="7"/>
                    </a:lnTo>
                    <a:lnTo>
                      <a:pt x="0" y="8"/>
                    </a:lnTo>
                    <a:lnTo>
                      <a:pt x="0" y="7"/>
                    </a:lnTo>
                    <a:lnTo>
                      <a:pt x="0" y="8"/>
                    </a:lnTo>
                    <a:lnTo>
                      <a:pt x="0" y="8"/>
                    </a:lnTo>
                    <a:lnTo>
                      <a:pt x="0" y="7"/>
                    </a:lnTo>
                    <a:lnTo>
                      <a:pt x="0" y="7"/>
                    </a:lnTo>
                    <a:lnTo>
                      <a:pt x="0" y="7"/>
                    </a:lnTo>
                    <a:lnTo>
                      <a:pt x="0" y="8"/>
                    </a:lnTo>
                    <a:lnTo>
                      <a:pt x="0" y="7"/>
                    </a:lnTo>
                    <a:lnTo>
                      <a:pt x="0" y="7"/>
                    </a:lnTo>
                    <a:lnTo>
                      <a:pt x="0" y="7"/>
                    </a:lnTo>
                    <a:lnTo>
                      <a:pt x="0" y="7"/>
                    </a:lnTo>
                    <a:lnTo>
                      <a:pt x="0" y="7"/>
                    </a:lnTo>
                    <a:lnTo>
                      <a:pt x="0" y="6"/>
                    </a:lnTo>
                    <a:lnTo>
                      <a:pt x="0" y="5"/>
                    </a:lnTo>
                    <a:lnTo>
                      <a:pt x="0" y="5"/>
                    </a:lnTo>
                    <a:lnTo>
                      <a:pt x="0" y="5"/>
                    </a:lnTo>
                    <a:lnTo>
                      <a:pt x="0" y="4"/>
                    </a:lnTo>
                    <a:lnTo>
                      <a:pt x="0" y="4"/>
                    </a:lnTo>
                    <a:lnTo>
                      <a:pt x="0" y="4"/>
                    </a:lnTo>
                    <a:lnTo>
                      <a:pt x="0" y="5"/>
                    </a:lnTo>
                    <a:lnTo>
                      <a:pt x="0" y="4"/>
                    </a:lnTo>
                    <a:lnTo>
                      <a:pt x="0" y="5"/>
                    </a:lnTo>
                    <a:lnTo>
                      <a:pt x="0" y="4"/>
                    </a:lnTo>
                    <a:lnTo>
                      <a:pt x="0" y="4"/>
                    </a:lnTo>
                    <a:lnTo>
                      <a:pt x="0" y="4"/>
                    </a:lnTo>
                    <a:lnTo>
                      <a:pt x="0" y="4"/>
                    </a:lnTo>
                    <a:lnTo>
                      <a:pt x="0" y="5"/>
                    </a:lnTo>
                    <a:lnTo>
                      <a:pt x="0" y="4"/>
                    </a:lnTo>
                    <a:lnTo>
                      <a:pt x="0" y="5"/>
                    </a:lnTo>
                    <a:lnTo>
                      <a:pt x="0" y="4"/>
                    </a:lnTo>
                    <a:lnTo>
                      <a:pt x="0" y="5"/>
                    </a:lnTo>
                    <a:lnTo>
                      <a:pt x="0" y="4"/>
                    </a:lnTo>
                    <a:lnTo>
                      <a:pt x="0" y="4"/>
                    </a:lnTo>
                    <a:lnTo>
                      <a:pt x="0" y="4"/>
                    </a:lnTo>
                    <a:lnTo>
                      <a:pt x="0" y="5"/>
                    </a:lnTo>
                    <a:lnTo>
                      <a:pt x="0" y="5"/>
                    </a:lnTo>
                    <a:lnTo>
                      <a:pt x="0" y="5"/>
                    </a:lnTo>
                    <a:lnTo>
                      <a:pt x="0" y="5"/>
                    </a:lnTo>
                    <a:lnTo>
                      <a:pt x="0" y="5"/>
                    </a:lnTo>
                    <a:lnTo>
                      <a:pt x="0" y="6"/>
                    </a:lnTo>
                    <a:lnTo>
                      <a:pt x="0" y="5"/>
                    </a:lnTo>
                    <a:lnTo>
                      <a:pt x="0" y="5"/>
                    </a:lnTo>
                    <a:lnTo>
                      <a:pt x="0" y="4"/>
                    </a:lnTo>
                  </a:path>
                </a:pathLst>
              </a:custGeom>
              <a:noFill/>
              <a:ln w="0">
                <a:solidFill>
                  <a:srgbClr val="3366FF"/>
                </a:solidFill>
                <a:prstDash val="solid"/>
                <a:round/>
                <a:headEnd/>
                <a:tailEnd/>
              </a:ln>
            </p:spPr>
            <p:txBody>
              <a:bodyPr/>
              <a:lstStyle/>
              <a:p>
                <a:endParaRPr lang="en-GB"/>
              </a:p>
            </p:txBody>
          </p:sp>
          <p:sp>
            <p:nvSpPr>
              <p:cNvPr id="186121" name="Freeform 777"/>
              <p:cNvSpPr>
                <a:spLocks/>
              </p:cNvSpPr>
              <p:nvPr/>
            </p:nvSpPr>
            <p:spPr bwMode="auto">
              <a:xfrm>
                <a:off x="3276" y="3581"/>
                <a:ext cx="6" cy="54"/>
              </a:xfrm>
              <a:custGeom>
                <a:avLst/>
                <a:gdLst/>
                <a:ahLst/>
                <a:cxnLst>
                  <a:cxn ang="0">
                    <a:pos x="0" y="3"/>
                  </a:cxn>
                  <a:cxn ang="0">
                    <a:pos x="0" y="4"/>
                  </a:cxn>
                  <a:cxn ang="0">
                    <a:pos x="0" y="6"/>
                  </a:cxn>
                  <a:cxn ang="0">
                    <a:pos x="0" y="6"/>
                  </a:cxn>
                  <a:cxn ang="0">
                    <a:pos x="0" y="6"/>
                  </a:cxn>
                  <a:cxn ang="0">
                    <a:pos x="0" y="4"/>
                  </a:cxn>
                  <a:cxn ang="0">
                    <a:pos x="0" y="4"/>
                  </a:cxn>
                  <a:cxn ang="0">
                    <a:pos x="0" y="4"/>
                  </a:cxn>
                  <a:cxn ang="0">
                    <a:pos x="0" y="5"/>
                  </a:cxn>
                  <a:cxn ang="0">
                    <a:pos x="0" y="4"/>
                  </a:cxn>
                  <a:cxn ang="0">
                    <a:pos x="0" y="6"/>
                  </a:cxn>
                  <a:cxn ang="0">
                    <a:pos x="0" y="6"/>
                  </a:cxn>
                  <a:cxn ang="0">
                    <a:pos x="0" y="7"/>
                  </a:cxn>
                  <a:cxn ang="0">
                    <a:pos x="0" y="8"/>
                  </a:cxn>
                  <a:cxn ang="0">
                    <a:pos x="0" y="7"/>
                  </a:cxn>
                  <a:cxn ang="0">
                    <a:pos x="0" y="6"/>
                  </a:cxn>
                  <a:cxn ang="0">
                    <a:pos x="0" y="5"/>
                  </a:cxn>
                  <a:cxn ang="0">
                    <a:pos x="0" y="6"/>
                  </a:cxn>
                  <a:cxn ang="0">
                    <a:pos x="0" y="7"/>
                  </a:cxn>
                  <a:cxn ang="0">
                    <a:pos x="0" y="7"/>
                  </a:cxn>
                  <a:cxn ang="0">
                    <a:pos x="0" y="6"/>
                  </a:cxn>
                  <a:cxn ang="0">
                    <a:pos x="0" y="5"/>
                  </a:cxn>
                  <a:cxn ang="0">
                    <a:pos x="0" y="7"/>
                  </a:cxn>
                  <a:cxn ang="0">
                    <a:pos x="0" y="8"/>
                  </a:cxn>
                  <a:cxn ang="0">
                    <a:pos x="0" y="9"/>
                  </a:cxn>
                  <a:cxn ang="0">
                    <a:pos x="0" y="8"/>
                  </a:cxn>
                  <a:cxn ang="0">
                    <a:pos x="0" y="6"/>
                  </a:cxn>
                  <a:cxn ang="0">
                    <a:pos x="0" y="5"/>
                  </a:cxn>
                  <a:cxn ang="0">
                    <a:pos x="1" y="4"/>
                  </a:cxn>
                  <a:cxn ang="0">
                    <a:pos x="1" y="3"/>
                  </a:cxn>
                  <a:cxn ang="0">
                    <a:pos x="1" y="5"/>
                  </a:cxn>
                  <a:cxn ang="0">
                    <a:pos x="1" y="6"/>
                  </a:cxn>
                  <a:cxn ang="0">
                    <a:pos x="1" y="3"/>
                  </a:cxn>
                  <a:cxn ang="0">
                    <a:pos x="1" y="4"/>
                  </a:cxn>
                  <a:cxn ang="0">
                    <a:pos x="1" y="5"/>
                  </a:cxn>
                  <a:cxn ang="0">
                    <a:pos x="1" y="2"/>
                  </a:cxn>
                  <a:cxn ang="0">
                    <a:pos x="1" y="2"/>
                  </a:cxn>
                  <a:cxn ang="0">
                    <a:pos x="1" y="4"/>
                  </a:cxn>
                  <a:cxn ang="0">
                    <a:pos x="1" y="4"/>
                  </a:cxn>
                  <a:cxn ang="0">
                    <a:pos x="1" y="4"/>
                  </a:cxn>
                  <a:cxn ang="0">
                    <a:pos x="1" y="6"/>
                  </a:cxn>
                  <a:cxn ang="0">
                    <a:pos x="1" y="7"/>
                  </a:cxn>
                  <a:cxn ang="0">
                    <a:pos x="1" y="7"/>
                  </a:cxn>
                  <a:cxn ang="0">
                    <a:pos x="1" y="5"/>
                  </a:cxn>
                  <a:cxn ang="0">
                    <a:pos x="1" y="5"/>
                  </a:cxn>
                  <a:cxn ang="0">
                    <a:pos x="1" y="4"/>
                  </a:cxn>
                  <a:cxn ang="0">
                    <a:pos x="1" y="3"/>
                  </a:cxn>
                  <a:cxn ang="0">
                    <a:pos x="1" y="1"/>
                  </a:cxn>
                  <a:cxn ang="0">
                    <a:pos x="1" y="1"/>
                  </a:cxn>
                  <a:cxn ang="0">
                    <a:pos x="1" y="4"/>
                  </a:cxn>
                  <a:cxn ang="0">
                    <a:pos x="1" y="2"/>
                  </a:cxn>
                  <a:cxn ang="0">
                    <a:pos x="1" y="5"/>
                  </a:cxn>
                  <a:cxn ang="0">
                    <a:pos x="1" y="4"/>
                  </a:cxn>
                  <a:cxn ang="0">
                    <a:pos x="1" y="7"/>
                  </a:cxn>
                  <a:cxn ang="0">
                    <a:pos x="1" y="5"/>
                  </a:cxn>
                  <a:cxn ang="0">
                    <a:pos x="1" y="2"/>
                  </a:cxn>
                  <a:cxn ang="0">
                    <a:pos x="1" y="1"/>
                  </a:cxn>
                  <a:cxn ang="0">
                    <a:pos x="1" y="1"/>
                  </a:cxn>
                  <a:cxn ang="0">
                    <a:pos x="1" y="2"/>
                  </a:cxn>
                  <a:cxn ang="0">
                    <a:pos x="1" y="0"/>
                  </a:cxn>
                  <a:cxn ang="0">
                    <a:pos x="1" y="1"/>
                  </a:cxn>
                  <a:cxn ang="0">
                    <a:pos x="1" y="1"/>
                  </a:cxn>
                  <a:cxn ang="0">
                    <a:pos x="1" y="1"/>
                  </a:cxn>
                </a:cxnLst>
                <a:rect l="0" t="0" r="r" b="b"/>
                <a:pathLst>
                  <a:path w="1" h="9">
                    <a:moveTo>
                      <a:pt x="0" y="1"/>
                    </a:moveTo>
                    <a:lnTo>
                      <a:pt x="0" y="2"/>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4"/>
                    </a:lnTo>
                    <a:lnTo>
                      <a:pt x="0" y="4"/>
                    </a:lnTo>
                    <a:lnTo>
                      <a:pt x="0" y="3"/>
                    </a:lnTo>
                    <a:lnTo>
                      <a:pt x="0" y="4"/>
                    </a:lnTo>
                    <a:lnTo>
                      <a:pt x="0" y="3"/>
                    </a:lnTo>
                    <a:lnTo>
                      <a:pt x="0" y="4"/>
                    </a:lnTo>
                    <a:lnTo>
                      <a:pt x="0" y="4"/>
                    </a:lnTo>
                    <a:lnTo>
                      <a:pt x="0" y="4"/>
                    </a:lnTo>
                    <a:lnTo>
                      <a:pt x="0" y="4"/>
                    </a:lnTo>
                    <a:lnTo>
                      <a:pt x="0" y="4"/>
                    </a:lnTo>
                    <a:lnTo>
                      <a:pt x="0" y="4"/>
                    </a:lnTo>
                    <a:lnTo>
                      <a:pt x="0" y="3"/>
                    </a:lnTo>
                    <a:lnTo>
                      <a:pt x="0" y="4"/>
                    </a:lnTo>
                    <a:lnTo>
                      <a:pt x="0" y="4"/>
                    </a:lnTo>
                    <a:lnTo>
                      <a:pt x="0" y="4"/>
                    </a:lnTo>
                    <a:lnTo>
                      <a:pt x="0" y="5"/>
                    </a:lnTo>
                    <a:lnTo>
                      <a:pt x="0" y="6"/>
                    </a:lnTo>
                    <a:lnTo>
                      <a:pt x="0" y="6"/>
                    </a:lnTo>
                    <a:lnTo>
                      <a:pt x="0" y="6"/>
                    </a:lnTo>
                    <a:lnTo>
                      <a:pt x="0" y="7"/>
                    </a:lnTo>
                    <a:lnTo>
                      <a:pt x="0" y="7"/>
                    </a:lnTo>
                    <a:lnTo>
                      <a:pt x="0" y="7"/>
                    </a:lnTo>
                    <a:lnTo>
                      <a:pt x="0" y="7"/>
                    </a:lnTo>
                    <a:lnTo>
                      <a:pt x="0" y="7"/>
                    </a:lnTo>
                    <a:lnTo>
                      <a:pt x="0" y="8"/>
                    </a:lnTo>
                    <a:lnTo>
                      <a:pt x="0" y="7"/>
                    </a:lnTo>
                    <a:lnTo>
                      <a:pt x="0" y="7"/>
                    </a:lnTo>
                    <a:lnTo>
                      <a:pt x="0" y="6"/>
                    </a:lnTo>
                    <a:lnTo>
                      <a:pt x="0" y="7"/>
                    </a:lnTo>
                    <a:lnTo>
                      <a:pt x="0" y="6"/>
                    </a:lnTo>
                    <a:lnTo>
                      <a:pt x="0" y="6"/>
                    </a:lnTo>
                    <a:lnTo>
                      <a:pt x="0" y="6"/>
                    </a:lnTo>
                    <a:lnTo>
                      <a:pt x="0" y="6"/>
                    </a:lnTo>
                    <a:lnTo>
                      <a:pt x="0" y="7"/>
                    </a:lnTo>
                    <a:lnTo>
                      <a:pt x="0" y="7"/>
                    </a:lnTo>
                    <a:lnTo>
                      <a:pt x="0" y="7"/>
                    </a:lnTo>
                    <a:lnTo>
                      <a:pt x="0" y="7"/>
                    </a:lnTo>
                    <a:lnTo>
                      <a:pt x="0" y="7"/>
                    </a:lnTo>
                    <a:lnTo>
                      <a:pt x="0" y="6"/>
                    </a:lnTo>
                    <a:lnTo>
                      <a:pt x="0" y="6"/>
                    </a:lnTo>
                    <a:lnTo>
                      <a:pt x="0" y="6"/>
                    </a:lnTo>
                    <a:lnTo>
                      <a:pt x="0" y="6"/>
                    </a:lnTo>
                    <a:lnTo>
                      <a:pt x="0" y="5"/>
                    </a:lnTo>
                    <a:lnTo>
                      <a:pt x="0" y="6"/>
                    </a:lnTo>
                    <a:lnTo>
                      <a:pt x="0" y="6"/>
                    </a:lnTo>
                    <a:lnTo>
                      <a:pt x="0" y="5"/>
                    </a:lnTo>
                    <a:lnTo>
                      <a:pt x="0" y="5"/>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4"/>
                    </a:lnTo>
                    <a:lnTo>
                      <a:pt x="0" y="3"/>
                    </a:lnTo>
                    <a:lnTo>
                      <a:pt x="0" y="4"/>
                    </a:lnTo>
                    <a:lnTo>
                      <a:pt x="0" y="4"/>
                    </a:lnTo>
                    <a:lnTo>
                      <a:pt x="0" y="4"/>
                    </a:lnTo>
                    <a:lnTo>
                      <a:pt x="0" y="6"/>
                    </a:lnTo>
                    <a:lnTo>
                      <a:pt x="0" y="4"/>
                    </a:lnTo>
                    <a:lnTo>
                      <a:pt x="0" y="5"/>
                    </a:lnTo>
                    <a:lnTo>
                      <a:pt x="0" y="6"/>
                    </a:lnTo>
                    <a:lnTo>
                      <a:pt x="0" y="5"/>
                    </a:lnTo>
                    <a:lnTo>
                      <a:pt x="0" y="4"/>
                    </a:lnTo>
                    <a:lnTo>
                      <a:pt x="0" y="4"/>
                    </a:lnTo>
                    <a:lnTo>
                      <a:pt x="0" y="4"/>
                    </a:lnTo>
                    <a:lnTo>
                      <a:pt x="0" y="5"/>
                    </a:lnTo>
                    <a:lnTo>
                      <a:pt x="0" y="5"/>
                    </a:lnTo>
                    <a:lnTo>
                      <a:pt x="0" y="5"/>
                    </a:lnTo>
                    <a:lnTo>
                      <a:pt x="0" y="5"/>
                    </a:lnTo>
                    <a:lnTo>
                      <a:pt x="0" y="5"/>
                    </a:lnTo>
                    <a:lnTo>
                      <a:pt x="0" y="5"/>
                    </a:lnTo>
                    <a:lnTo>
                      <a:pt x="0" y="5"/>
                    </a:lnTo>
                    <a:lnTo>
                      <a:pt x="0" y="4"/>
                    </a:lnTo>
                    <a:lnTo>
                      <a:pt x="0" y="6"/>
                    </a:lnTo>
                    <a:lnTo>
                      <a:pt x="0" y="4"/>
                    </a:lnTo>
                    <a:lnTo>
                      <a:pt x="0" y="5"/>
                    </a:lnTo>
                    <a:lnTo>
                      <a:pt x="0" y="5"/>
                    </a:lnTo>
                    <a:lnTo>
                      <a:pt x="0" y="5"/>
                    </a:lnTo>
                    <a:lnTo>
                      <a:pt x="0" y="5"/>
                    </a:lnTo>
                    <a:lnTo>
                      <a:pt x="0" y="5"/>
                    </a:lnTo>
                    <a:lnTo>
                      <a:pt x="0" y="4"/>
                    </a:lnTo>
                    <a:lnTo>
                      <a:pt x="0" y="4"/>
                    </a:lnTo>
                    <a:lnTo>
                      <a:pt x="0" y="4"/>
                    </a:lnTo>
                    <a:lnTo>
                      <a:pt x="0" y="4"/>
                    </a:lnTo>
                    <a:lnTo>
                      <a:pt x="0" y="5"/>
                    </a:lnTo>
                    <a:lnTo>
                      <a:pt x="0" y="4"/>
                    </a:lnTo>
                    <a:lnTo>
                      <a:pt x="0" y="5"/>
                    </a:lnTo>
                    <a:lnTo>
                      <a:pt x="0" y="4"/>
                    </a:lnTo>
                    <a:lnTo>
                      <a:pt x="0" y="5"/>
                    </a:lnTo>
                    <a:lnTo>
                      <a:pt x="0" y="6"/>
                    </a:lnTo>
                    <a:lnTo>
                      <a:pt x="0" y="6"/>
                    </a:lnTo>
                    <a:lnTo>
                      <a:pt x="0" y="6"/>
                    </a:lnTo>
                    <a:lnTo>
                      <a:pt x="0" y="6"/>
                    </a:lnTo>
                    <a:lnTo>
                      <a:pt x="0" y="7"/>
                    </a:lnTo>
                    <a:lnTo>
                      <a:pt x="0" y="7"/>
                    </a:lnTo>
                    <a:lnTo>
                      <a:pt x="0" y="8"/>
                    </a:lnTo>
                    <a:lnTo>
                      <a:pt x="0" y="9"/>
                    </a:lnTo>
                    <a:lnTo>
                      <a:pt x="0" y="8"/>
                    </a:lnTo>
                    <a:lnTo>
                      <a:pt x="0" y="8"/>
                    </a:lnTo>
                    <a:lnTo>
                      <a:pt x="0" y="7"/>
                    </a:lnTo>
                    <a:lnTo>
                      <a:pt x="0" y="7"/>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9"/>
                    </a:lnTo>
                    <a:lnTo>
                      <a:pt x="0" y="7"/>
                    </a:lnTo>
                    <a:lnTo>
                      <a:pt x="0" y="7"/>
                    </a:lnTo>
                    <a:lnTo>
                      <a:pt x="0" y="6"/>
                    </a:lnTo>
                    <a:lnTo>
                      <a:pt x="0" y="7"/>
                    </a:lnTo>
                    <a:lnTo>
                      <a:pt x="0" y="7"/>
                    </a:lnTo>
                    <a:lnTo>
                      <a:pt x="0" y="7"/>
                    </a:lnTo>
                    <a:lnTo>
                      <a:pt x="0" y="7"/>
                    </a:lnTo>
                    <a:lnTo>
                      <a:pt x="0" y="7"/>
                    </a:lnTo>
                    <a:lnTo>
                      <a:pt x="0" y="6"/>
                    </a:lnTo>
                    <a:lnTo>
                      <a:pt x="0" y="6"/>
                    </a:lnTo>
                    <a:lnTo>
                      <a:pt x="0" y="6"/>
                    </a:lnTo>
                    <a:lnTo>
                      <a:pt x="0" y="5"/>
                    </a:lnTo>
                    <a:lnTo>
                      <a:pt x="0" y="5"/>
                    </a:lnTo>
                    <a:lnTo>
                      <a:pt x="0" y="6"/>
                    </a:lnTo>
                    <a:lnTo>
                      <a:pt x="0" y="5"/>
                    </a:lnTo>
                    <a:lnTo>
                      <a:pt x="0" y="6"/>
                    </a:lnTo>
                    <a:lnTo>
                      <a:pt x="0" y="6"/>
                    </a:lnTo>
                    <a:lnTo>
                      <a:pt x="0" y="7"/>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5"/>
                    </a:lnTo>
                    <a:lnTo>
                      <a:pt x="0" y="6"/>
                    </a:lnTo>
                    <a:lnTo>
                      <a:pt x="0" y="6"/>
                    </a:lnTo>
                    <a:lnTo>
                      <a:pt x="0" y="6"/>
                    </a:lnTo>
                    <a:lnTo>
                      <a:pt x="0" y="6"/>
                    </a:lnTo>
                    <a:lnTo>
                      <a:pt x="0" y="5"/>
                    </a:lnTo>
                    <a:lnTo>
                      <a:pt x="0" y="6"/>
                    </a:lnTo>
                    <a:lnTo>
                      <a:pt x="0" y="6"/>
                    </a:lnTo>
                    <a:lnTo>
                      <a:pt x="0" y="7"/>
                    </a:lnTo>
                    <a:lnTo>
                      <a:pt x="0" y="6"/>
                    </a:lnTo>
                    <a:lnTo>
                      <a:pt x="0" y="7"/>
                    </a:lnTo>
                    <a:lnTo>
                      <a:pt x="0" y="7"/>
                    </a:lnTo>
                    <a:lnTo>
                      <a:pt x="0" y="7"/>
                    </a:lnTo>
                    <a:lnTo>
                      <a:pt x="0" y="7"/>
                    </a:lnTo>
                    <a:lnTo>
                      <a:pt x="0" y="7"/>
                    </a:lnTo>
                    <a:lnTo>
                      <a:pt x="0" y="7"/>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7"/>
                    </a:lnTo>
                    <a:lnTo>
                      <a:pt x="0" y="7"/>
                    </a:lnTo>
                    <a:lnTo>
                      <a:pt x="0" y="6"/>
                    </a:lnTo>
                    <a:lnTo>
                      <a:pt x="0" y="6"/>
                    </a:lnTo>
                    <a:lnTo>
                      <a:pt x="0" y="6"/>
                    </a:lnTo>
                    <a:lnTo>
                      <a:pt x="0" y="6"/>
                    </a:lnTo>
                    <a:lnTo>
                      <a:pt x="0" y="6"/>
                    </a:lnTo>
                    <a:lnTo>
                      <a:pt x="0" y="5"/>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7"/>
                    </a:lnTo>
                    <a:lnTo>
                      <a:pt x="0" y="8"/>
                    </a:lnTo>
                    <a:lnTo>
                      <a:pt x="0" y="8"/>
                    </a:lnTo>
                    <a:lnTo>
                      <a:pt x="0" y="9"/>
                    </a:lnTo>
                    <a:lnTo>
                      <a:pt x="0" y="9"/>
                    </a:lnTo>
                    <a:lnTo>
                      <a:pt x="0" y="9"/>
                    </a:lnTo>
                    <a:lnTo>
                      <a:pt x="0" y="9"/>
                    </a:lnTo>
                    <a:lnTo>
                      <a:pt x="0" y="9"/>
                    </a:lnTo>
                    <a:lnTo>
                      <a:pt x="0" y="8"/>
                    </a:lnTo>
                    <a:lnTo>
                      <a:pt x="0" y="9"/>
                    </a:lnTo>
                    <a:lnTo>
                      <a:pt x="0" y="9"/>
                    </a:lnTo>
                    <a:lnTo>
                      <a:pt x="0" y="9"/>
                    </a:lnTo>
                    <a:lnTo>
                      <a:pt x="0" y="8"/>
                    </a:lnTo>
                    <a:lnTo>
                      <a:pt x="0" y="9"/>
                    </a:lnTo>
                    <a:lnTo>
                      <a:pt x="0" y="8"/>
                    </a:lnTo>
                    <a:lnTo>
                      <a:pt x="0" y="8"/>
                    </a:lnTo>
                    <a:lnTo>
                      <a:pt x="0" y="9"/>
                    </a:lnTo>
                    <a:lnTo>
                      <a:pt x="0" y="9"/>
                    </a:lnTo>
                    <a:lnTo>
                      <a:pt x="0" y="9"/>
                    </a:lnTo>
                    <a:lnTo>
                      <a:pt x="0" y="9"/>
                    </a:lnTo>
                    <a:lnTo>
                      <a:pt x="0" y="9"/>
                    </a:lnTo>
                    <a:lnTo>
                      <a:pt x="0" y="8"/>
                    </a:lnTo>
                    <a:lnTo>
                      <a:pt x="0" y="8"/>
                    </a:lnTo>
                    <a:lnTo>
                      <a:pt x="0" y="9"/>
                    </a:lnTo>
                    <a:lnTo>
                      <a:pt x="0" y="9"/>
                    </a:lnTo>
                    <a:lnTo>
                      <a:pt x="0" y="9"/>
                    </a:lnTo>
                    <a:lnTo>
                      <a:pt x="0" y="9"/>
                    </a:lnTo>
                    <a:lnTo>
                      <a:pt x="0" y="9"/>
                    </a:lnTo>
                    <a:lnTo>
                      <a:pt x="0" y="8"/>
                    </a:lnTo>
                    <a:lnTo>
                      <a:pt x="0" y="9"/>
                    </a:lnTo>
                    <a:lnTo>
                      <a:pt x="0" y="8"/>
                    </a:lnTo>
                    <a:lnTo>
                      <a:pt x="0" y="7"/>
                    </a:lnTo>
                    <a:lnTo>
                      <a:pt x="0" y="7"/>
                    </a:lnTo>
                    <a:lnTo>
                      <a:pt x="0" y="7"/>
                    </a:lnTo>
                    <a:lnTo>
                      <a:pt x="0" y="7"/>
                    </a:lnTo>
                    <a:lnTo>
                      <a:pt x="0" y="6"/>
                    </a:lnTo>
                    <a:lnTo>
                      <a:pt x="0" y="7"/>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4"/>
                    </a:lnTo>
                    <a:lnTo>
                      <a:pt x="0" y="5"/>
                    </a:lnTo>
                    <a:lnTo>
                      <a:pt x="1" y="5"/>
                    </a:lnTo>
                    <a:lnTo>
                      <a:pt x="1" y="5"/>
                    </a:lnTo>
                    <a:lnTo>
                      <a:pt x="1" y="4"/>
                    </a:lnTo>
                    <a:lnTo>
                      <a:pt x="1" y="4"/>
                    </a:lnTo>
                    <a:lnTo>
                      <a:pt x="1" y="5"/>
                    </a:lnTo>
                    <a:lnTo>
                      <a:pt x="1" y="4"/>
                    </a:lnTo>
                    <a:lnTo>
                      <a:pt x="1" y="5"/>
                    </a:lnTo>
                    <a:lnTo>
                      <a:pt x="1" y="5"/>
                    </a:lnTo>
                    <a:lnTo>
                      <a:pt x="1" y="4"/>
                    </a:lnTo>
                    <a:lnTo>
                      <a:pt x="1" y="4"/>
                    </a:lnTo>
                    <a:lnTo>
                      <a:pt x="1" y="5"/>
                    </a:lnTo>
                    <a:lnTo>
                      <a:pt x="1" y="5"/>
                    </a:lnTo>
                    <a:lnTo>
                      <a:pt x="1" y="5"/>
                    </a:lnTo>
                    <a:lnTo>
                      <a:pt x="1" y="4"/>
                    </a:lnTo>
                    <a:lnTo>
                      <a:pt x="1" y="4"/>
                    </a:lnTo>
                    <a:lnTo>
                      <a:pt x="1" y="4"/>
                    </a:lnTo>
                    <a:lnTo>
                      <a:pt x="1" y="4"/>
                    </a:lnTo>
                    <a:lnTo>
                      <a:pt x="1" y="4"/>
                    </a:lnTo>
                    <a:lnTo>
                      <a:pt x="1" y="4"/>
                    </a:lnTo>
                    <a:lnTo>
                      <a:pt x="1" y="3"/>
                    </a:lnTo>
                    <a:lnTo>
                      <a:pt x="1" y="4"/>
                    </a:lnTo>
                    <a:lnTo>
                      <a:pt x="1" y="4"/>
                    </a:lnTo>
                    <a:lnTo>
                      <a:pt x="1" y="3"/>
                    </a:lnTo>
                    <a:lnTo>
                      <a:pt x="1" y="4"/>
                    </a:lnTo>
                    <a:lnTo>
                      <a:pt x="1" y="4"/>
                    </a:lnTo>
                    <a:lnTo>
                      <a:pt x="1" y="4"/>
                    </a:lnTo>
                    <a:lnTo>
                      <a:pt x="1" y="5"/>
                    </a:lnTo>
                    <a:lnTo>
                      <a:pt x="1" y="5"/>
                    </a:lnTo>
                    <a:lnTo>
                      <a:pt x="1" y="4"/>
                    </a:lnTo>
                    <a:lnTo>
                      <a:pt x="1" y="5"/>
                    </a:lnTo>
                    <a:lnTo>
                      <a:pt x="1" y="5"/>
                    </a:lnTo>
                    <a:lnTo>
                      <a:pt x="1" y="5"/>
                    </a:lnTo>
                    <a:lnTo>
                      <a:pt x="1" y="5"/>
                    </a:lnTo>
                    <a:lnTo>
                      <a:pt x="1" y="6"/>
                    </a:lnTo>
                    <a:lnTo>
                      <a:pt x="1" y="6"/>
                    </a:lnTo>
                    <a:lnTo>
                      <a:pt x="1" y="6"/>
                    </a:lnTo>
                    <a:lnTo>
                      <a:pt x="1" y="6"/>
                    </a:lnTo>
                    <a:lnTo>
                      <a:pt x="1" y="6"/>
                    </a:lnTo>
                    <a:lnTo>
                      <a:pt x="1" y="6"/>
                    </a:lnTo>
                    <a:lnTo>
                      <a:pt x="1" y="7"/>
                    </a:lnTo>
                    <a:lnTo>
                      <a:pt x="1" y="6"/>
                    </a:lnTo>
                    <a:lnTo>
                      <a:pt x="1" y="6"/>
                    </a:lnTo>
                    <a:lnTo>
                      <a:pt x="1" y="5"/>
                    </a:lnTo>
                    <a:lnTo>
                      <a:pt x="1" y="4"/>
                    </a:lnTo>
                    <a:lnTo>
                      <a:pt x="1" y="4"/>
                    </a:lnTo>
                    <a:lnTo>
                      <a:pt x="1" y="4"/>
                    </a:lnTo>
                    <a:lnTo>
                      <a:pt x="1" y="4"/>
                    </a:lnTo>
                    <a:lnTo>
                      <a:pt x="1" y="3"/>
                    </a:lnTo>
                    <a:lnTo>
                      <a:pt x="1" y="4"/>
                    </a:lnTo>
                    <a:lnTo>
                      <a:pt x="1" y="4"/>
                    </a:lnTo>
                    <a:lnTo>
                      <a:pt x="1" y="4"/>
                    </a:lnTo>
                    <a:lnTo>
                      <a:pt x="1" y="3"/>
                    </a:lnTo>
                    <a:lnTo>
                      <a:pt x="1" y="3"/>
                    </a:lnTo>
                    <a:lnTo>
                      <a:pt x="1" y="3"/>
                    </a:lnTo>
                    <a:lnTo>
                      <a:pt x="1" y="4"/>
                    </a:lnTo>
                    <a:lnTo>
                      <a:pt x="1" y="3"/>
                    </a:lnTo>
                    <a:lnTo>
                      <a:pt x="1" y="4"/>
                    </a:lnTo>
                    <a:lnTo>
                      <a:pt x="1" y="4"/>
                    </a:lnTo>
                    <a:lnTo>
                      <a:pt x="1" y="4"/>
                    </a:lnTo>
                    <a:lnTo>
                      <a:pt x="1" y="4"/>
                    </a:lnTo>
                    <a:lnTo>
                      <a:pt x="1" y="5"/>
                    </a:lnTo>
                    <a:lnTo>
                      <a:pt x="1" y="5"/>
                    </a:lnTo>
                    <a:lnTo>
                      <a:pt x="1" y="5"/>
                    </a:lnTo>
                    <a:lnTo>
                      <a:pt x="1" y="4"/>
                    </a:lnTo>
                    <a:lnTo>
                      <a:pt x="1" y="5"/>
                    </a:lnTo>
                    <a:lnTo>
                      <a:pt x="1" y="6"/>
                    </a:lnTo>
                    <a:lnTo>
                      <a:pt x="1" y="6"/>
                    </a:lnTo>
                    <a:lnTo>
                      <a:pt x="1" y="6"/>
                    </a:lnTo>
                    <a:lnTo>
                      <a:pt x="1" y="5"/>
                    </a:lnTo>
                    <a:lnTo>
                      <a:pt x="1" y="4"/>
                    </a:lnTo>
                    <a:lnTo>
                      <a:pt x="1" y="4"/>
                    </a:lnTo>
                    <a:lnTo>
                      <a:pt x="1" y="4"/>
                    </a:lnTo>
                    <a:lnTo>
                      <a:pt x="1" y="4"/>
                    </a:lnTo>
                    <a:lnTo>
                      <a:pt x="1" y="4"/>
                    </a:lnTo>
                    <a:lnTo>
                      <a:pt x="1" y="5"/>
                    </a:lnTo>
                    <a:lnTo>
                      <a:pt x="1" y="4"/>
                    </a:lnTo>
                    <a:lnTo>
                      <a:pt x="1" y="4"/>
                    </a:lnTo>
                    <a:lnTo>
                      <a:pt x="1" y="4"/>
                    </a:lnTo>
                    <a:lnTo>
                      <a:pt x="1" y="4"/>
                    </a:lnTo>
                    <a:lnTo>
                      <a:pt x="1" y="4"/>
                    </a:lnTo>
                    <a:lnTo>
                      <a:pt x="1" y="3"/>
                    </a:lnTo>
                    <a:lnTo>
                      <a:pt x="1" y="4"/>
                    </a:lnTo>
                    <a:lnTo>
                      <a:pt x="1" y="3"/>
                    </a:lnTo>
                    <a:lnTo>
                      <a:pt x="1" y="3"/>
                    </a:lnTo>
                    <a:lnTo>
                      <a:pt x="1" y="3"/>
                    </a:lnTo>
                    <a:lnTo>
                      <a:pt x="1" y="2"/>
                    </a:lnTo>
                    <a:lnTo>
                      <a:pt x="1" y="2"/>
                    </a:lnTo>
                    <a:lnTo>
                      <a:pt x="1" y="2"/>
                    </a:lnTo>
                    <a:lnTo>
                      <a:pt x="1" y="2"/>
                    </a:lnTo>
                    <a:lnTo>
                      <a:pt x="1" y="1"/>
                    </a:lnTo>
                    <a:lnTo>
                      <a:pt x="1" y="2"/>
                    </a:lnTo>
                    <a:lnTo>
                      <a:pt x="1" y="2"/>
                    </a:lnTo>
                    <a:lnTo>
                      <a:pt x="1" y="2"/>
                    </a:lnTo>
                    <a:lnTo>
                      <a:pt x="1" y="2"/>
                    </a:lnTo>
                    <a:lnTo>
                      <a:pt x="1" y="2"/>
                    </a:lnTo>
                    <a:lnTo>
                      <a:pt x="1" y="2"/>
                    </a:lnTo>
                    <a:lnTo>
                      <a:pt x="1" y="2"/>
                    </a:lnTo>
                    <a:lnTo>
                      <a:pt x="1" y="3"/>
                    </a:lnTo>
                    <a:lnTo>
                      <a:pt x="1" y="2"/>
                    </a:lnTo>
                    <a:lnTo>
                      <a:pt x="1" y="3"/>
                    </a:lnTo>
                    <a:lnTo>
                      <a:pt x="1" y="2"/>
                    </a:lnTo>
                    <a:lnTo>
                      <a:pt x="1" y="3"/>
                    </a:lnTo>
                    <a:lnTo>
                      <a:pt x="1" y="3"/>
                    </a:lnTo>
                    <a:lnTo>
                      <a:pt x="1" y="3"/>
                    </a:lnTo>
                    <a:lnTo>
                      <a:pt x="1" y="3"/>
                    </a:lnTo>
                    <a:lnTo>
                      <a:pt x="1" y="4"/>
                    </a:lnTo>
                    <a:lnTo>
                      <a:pt x="1" y="4"/>
                    </a:lnTo>
                    <a:lnTo>
                      <a:pt x="1" y="4"/>
                    </a:lnTo>
                    <a:lnTo>
                      <a:pt x="1" y="3"/>
                    </a:lnTo>
                    <a:lnTo>
                      <a:pt x="1" y="3"/>
                    </a:lnTo>
                    <a:lnTo>
                      <a:pt x="1" y="3"/>
                    </a:lnTo>
                    <a:lnTo>
                      <a:pt x="1" y="3"/>
                    </a:lnTo>
                    <a:lnTo>
                      <a:pt x="1" y="3"/>
                    </a:lnTo>
                    <a:lnTo>
                      <a:pt x="1" y="4"/>
                    </a:lnTo>
                    <a:lnTo>
                      <a:pt x="1" y="4"/>
                    </a:lnTo>
                    <a:lnTo>
                      <a:pt x="1" y="4"/>
                    </a:lnTo>
                    <a:lnTo>
                      <a:pt x="1" y="4"/>
                    </a:lnTo>
                    <a:lnTo>
                      <a:pt x="1" y="4"/>
                    </a:lnTo>
                    <a:lnTo>
                      <a:pt x="1" y="4"/>
                    </a:lnTo>
                    <a:lnTo>
                      <a:pt x="1" y="4"/>
                    </a:lnTo>
                    <a:lnTo>
                      <a:pt x="1" y="5"/>
                    </a:lnTo>
                    <a:lnTo>
                      <a:pt x="1" y="5"/>
                    </a:lnTo>
                    <a:lnTo>
                      <a:pt x="1" y="6"/>
                    </a:lnTo>
                    <a:lnTo>
                      <a:pt x="1" y="5"/>
                    </a:lnTo>
                    <a:lnTo>
                      <a:pt x="1" y="4"/>
                    </a:lnTo>
                    <a:lnTo>
                      <a:pt x="1" y="5"/>
                    </a:lnTo>
                    <a:lnTo>
                      <a:pt x="1" y="4"/>
                    </a:lnTo>
                    <a:lnTo>
                      <a:pt x="1" y="4"/>
                    </a:lnTo>
                    <a:lnTo>
                      <a:pt x="1" y="4"/>
                    </a:lnTo>
                    <a:lnTo>
                      <a:pt x="1" y="4"/>
                    </a:lnTo>
                    <a:lnTo>
                      <a:pt x="1" y="5"/>
                    </a:lnTo>
                    <a:lnTo>
                      <a:pt x="1" y="5"/>
                    </a:lnTo>
                    <a:lnTo>
                      <a:pt x="1" y="5"/>
                    </a:lnTo>
                    <a:lnTo>
                      <a:pt x="1" y="6"/>
                    </a:lnTo>
                    <a:lnTo>
                      <a:pt x="1" y="5"/>
                    </a:lnTo>
                    <a:lnTo>
                      <a:pt x="1" y="6"/>
                    </a:lnTo>
                    <a:lnTo>
                      <a:pt x="1" y="6"/>
                    </a:lnTo>
                    <a:lnTo>
                      <a:pt x="1" y="6"/>
                    </a:lnTo>
                    <a:lnTo>
                      <a:pt x="1" y="6"/>
                    </a:lnTo>
                    <a:lnTo>
                      <a:pt x="1" y="6"/>
                    </a:lnTo>
                    <a:lnTo>
                      <a:pt x="1" y="6"/>
                    </a:lnTo>
                    <a:lnTo>
                      <a:pt x="1" y="5"/>
                    </a:lnTo>
                    <a:lnTo>
                      <a:pt x="1" y="5"/>
                    </a:lnTo>
                    <a:lnTo>
                      <a:pt x="1" y="5"/>
                    </a:lnTo>
                    <a:lnTo>
                      <a:pt x="1" y="6"/>
                    </a:lnTo>
                    <a:lnTo>
                      <a:pt x="1" y="6"/>
                    </a:lnTo>
                    <a:lnTo>
                      <a:pt x="1" y="6"/>
                    </a:lnTo>
                    <a:lnTo>
                      <a:pt x="1" y="7"/>
                    </a:lnTo>
                    <a:lnTo>
                      <a:pt x="1" y="7"/>
                    </a:lnTo>
                    <a:lnTo>
                      <a:pt x="1" y="7"/>
                    </a:lnTo>
                    <a:lnTo>
                      <a:pt x="1" y="7"/>
                    </a:lnTo>
                    <a:lnTo>
                      <a:pt x="1" y="7"/>
                    </a:lnTo>
                    <a:lnTo>
                      <a:pt x="1" y="7"/>
                    </a:lnTo>
                    <a:lnTo>
                      <a:pt x="1" y="8"/>
                    </a:lnTo>
                    <a:lnTo>
                      <a:pt x="1" y="8"/>
                    </a:lnTo>
                    <a:lnTo>
                      <a:pt x="1" y="8"/>
                    </a:lnTo>
                    <a:lnTo>
                      <a:pt x="1" y="8"/>
                    </a:lnTo>
                    <a:lnTo>
                      <a:pt x="1" y="8"/>
                    </a:lnTo>
                    <a:lnTo>
                      <a:pt x="1" y="7"/>
                    </a:lnTo>
                    <a:lnTo>
                      <a:pt x="1" y="7"/>
                    </a:lnTo>
                    <a:lnTo>
                      <a:pt x="1" y="7"/>
                    </a:lnTo>
                    <a:lnTo>
                      <a:pt x="1" y="7"/>
                    </a:lnTo>
                    <a:lnTo>
                      <a:pt x="1" y="7"/>
                    </a:lnTo>
                    <a:lnTo>
                      <a:pt x="1" y="7"/>
                    </a:lnTo>
                    <a:lnTo>
                      <a:pt x="1" y="7"/>
                    </a:lnTo>
                    <a:lnTo>
                      <a:pt x="1" y="7"/>
                    </a:lnTo>
                    <a:lnTo>
                      <a:pt x="1" y="7"/>
                    </a:lnTo>
                    <a:lnTo>
                      <a:pt x="1" y="6"/>
                    </a:lnTo>
                    <a:lnTo>
                      <a:pt x="1" y="7"/>
                    </a:lnTo>
                    <a:lnTo>
                      <a:pt x="1" y="7"/>
                    </a:lnTo>
                    <a:lnTo>
                      <a:pt x="1" y="6"/>
                    </a:lnTo>
                    <a:lnTo>
                      <a:pt x="1" y="6"/>
                    </a:lnTo>
                    <a:lnTo>
                      <a:pt x="1" y="6"/>
                    </a:lnTo>
                    <a:lnTo>
                      <a:pt x="1" y="5"/>
                    </a:lnTo>
                    <a:lnTo>
                      <a:pt x="1" y="4"/>
                    </a:lnTo>
                    <a:lnTo>
                      <a:pt x="1" y="4"/>
                    </a:lnTo>
                    <a:lnTo>
                      <a:pt x="1" y="4"/>
                    </a:lnTo>
                    <a:lnTo>
                      <a:pt x="1" y="4"/>
                    </a:lnTo>
                    <a:lnTo>
                      <a:pt x="1" y="5"/>
                    </a:lnTo>
                    <a:lnTo>
                      <a:pt x="1" y="4"/>
                    </a:lnTo>
                    <a:lnTo>
                      <a:pt x="1" y="5"/>
                    </a:lnTo>
                    <a:lnTo>
                      <a:pt x="1" y="5"/>
                    </a:lnTo>
                    <a:lnTo>
                      <a:pt x="1" y="6"/>
                    </a:lnTo>
                    <a:lnTo>
                      <a:pt x="1" y="5"/>
                    </a:lnTo>
                    <a:lnTo>
                      <a:pt x="1" y="5"/>
                    </a:lnTo>
                    <a:lnTo>
                      <a:pt x="1" y="6"/>
                    </a:lnTo>
                    <a:lnTo>
                      <a:pt x="1" y="4"/>
                    </a:lnTo>
                    <a:lnTo>
                      <a:pt x="1" y="5"/>
                    </a:lnTo>
                    <a:lnTo>
                      <a:pt x="1" y="5"/>
                    </a:lnTo>
                    <a:lnTo>
                      <a:pt x="1" y="5"/>
                    </a:lnTo>
                    <a:lnTo>
                      <a:pt x="1" y="5"/>
                    </a:lnTo>
                    <a:lnTo>
                      <a:pt x="1" y="4"/>
                    </a:lnTo>
                    <a:lnTo>
                      <a:pt x="1" y="5"/>
                    </a:lnTo>
                    <a:lnTo>
                      <a:pt x="1" y="4"/>
                    </a:lnTo>
                    <a:lnTo>
                      <a:pt x="1" y="5"/>
                    </a:lnTo>
                    <a:lnTo>
                      <a:pt x="1" y="4"/>
                    </a:lnTo>
                    <a:lnTo>
                      <a:pt x="1" y="4"/>
                    </a:lnTo>
                    <a:lnTo>
                      <a:pt x="1" y="3"/>
                    </a:lnTo>
                    <a:lnTo>
                      <a:pt x="1" y="4"/>
                    </a:lnTo>
                    <a:lnTo>
                      <a:pt x="1" y="3"/>
                    </a:lnTo>
                    <a:lnTo>
                      <a:pt x="1" y="3"/>
                    </a:lnTo>
                    <a:lnTo>
                      <a:pt x="1" y="4"/>
                    </a:lnTo>
                    <a:lnTo>
                      <a:pt x="1" y="3"/>
                    </a:lnTo>
                    <a:lnTo>
                      <a:pt x="1" y="4"/>
                    </a:lnTo>
                    <a:lnTo>
                      <a:pt x="1" y="4"/>
                    </a:lnTo>
                    <a:lnTo>
                      <a:pt x="1" y="4"/>
                    </a:lnTo>
                    <a:lnTo>
                      <a:pt x="1" y="3"/>
                    </a:lnTo>
                    <a:lnTo>
                      <a:pt x="1" y="4"/>
                    </a:lnTo>
                    <a:lnTo>
                      <a:pt x="1" y="4"/>
                    </a:lnTo>
                    <a:lnTo>
                      <a:pt x="1" y="3"/>
                    </a:lnTo>
                    <a:lnTo>
                      <a:pt x="1" y="3"/>
                    </a:lnTo>
                    <a:lnTo>
                      <a:pt x="1" y="2"/>
                    </a:lnTo>
                    <a:lnTo>
                      <a:pt x="1" y="2"/>
                    </a:lnTo>
                    <a:lnTo>
                      <a:pt x="1" y="2"/>
                    </a:lnTo>
                    <a:lnTo>
                      <a:pt x="1" y="2"/>
                    </a:lnTo>
                    <a:lnTo>
                      <a:pt x="1" y="1"/>
                    </a:lnTo>
                    <a:lnTo>
                      <a:pt x="1" y="1"/>
                    </a:lnTo>
                    <a:lnTo>
                      <a:pt x="1" y="1"/>
                    </a:lnTo>
                    <a:lnTo>
                      <a:pt x="1" y="1"/>
                    </a:lnTo>
                    <a:lnTo>
                      <a:pt x="1" y="1"/>
                    </a:lnTo>
                    <a:lnTo>
                      <a:pt x="1" y="0"/>
                    </a:lnTo>
                    <a:lnTo>
                      <a:pt x="1" y="1"/>
                    </a:lnTo>
                    <a:lnTo>
                      <a:pt x="1" y="1"/>
                    </a:lnTo>
                    <a:lnTo>
                      <a:pt x="1" y="1"/>
                    </a:lnTo>
                    <a:lnTo>
                      <a:pt x="1" y="1"/>
                    </a:lnTo>
                    <a:lnTo>
                      <a:pt x="1" y="1"/>
                    </a:lnTo>
                    <a:lnTo>
                      <a:pt x="1" y="1"/>
                    </a:lnTo>
                    <a:lnTo>
                      <a:pt x="1" y="1"/>
                    </a:lnTo>
                    <a:lnTo>
                      <a:pt x="1" y="1"/>
                    </a:lnTo>
                    <a:lnTo>
                      <a:pt x="1" y="1"/>
                    </a:lnTo>
                    <a:lnTo>
                      <a:pt x="1" y="2"/>
                    </a:lnTo>
                    <a:lnTo>
                      <a:pt x="1" y="2"/>
                    </a:lnTo>
                    <a:lnTo>
                      <a:pt x="1" y="2"/>
                    </a:lnTo>
                    <a:lnTo>
                      <a:pt x="1" y="2"/>
                    </a:lnTo>
                    <a:lnTo>
                      <a:pt x="1" y="2"/>
                    </a:lnTo>
                    <a:lnTo>
                      <a:pt x="1" y="3"/>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3"/>
                    </a:lnTo>
                    <a:lnTo>
                      <a:pt x="1" y="2"/>
                    </a:lnTo>
                    <a:lnTo>
                      <a:pt x="1" y="2"/>
                    </a:lnTo>
                    <a:lnTo>
                      <a:pt x="1" y="2"/>
                    </a:lnTo>
                    <a:lnTo>
                      <a:pt x="1" y="2"/>
                    </a:lnTo>
                    <a:lnTo>
                      <a:pt x="1" y="2"/>
                    </a:lnTo>
                    <a:lnTo>
                      <a:pt x="1" y="2"/>
                    </a:lnTo>
                    <a:lnTo>
                      <a:pt x="1" y="2"/>
                    </a:lnTo>
                    <a:lnTo>
                      <a:pt x="1" y="3"/>
                    </a:lnTo>
                    <a:lnTo>
                      <a:pt x="1" y="3"/>
                    </a:lnTo>
                    <a:lnTo>
                      <a:pt x="1" y="4"/>
                    </a:lnTo>
                    <a:lnTo>
                      <a:pt x="1" y="4"/>
                    </a:lnTo>
                    <a:lnTo>
                      <a:pt x="1" y="4"/>
                    </a:lnTo>
                    <a:lnTo>
                      <a:pt x="1" y="5"/>
                    </a:lnTo>
                    <a:lnTo>
                      <a:pt x="1" y="5"/>
                    </a:lnTo>
                    <a:lnTo>
                      <a:pt x="1" y="4"/>
                    </a:lnTo>
                    <a:lnTo>
                      <a:pt x="1" y="5"/>
                    </a:lnTo>
                    <a:lnTo>
                      <a:pt x="1" y="5"/>
                    </a:lnTo>
                    <a:lnTo>
                      <a:pt x="1" y="5"/>
                    </a:lnTo>
                    <a:lnTo>
                      <a:pt x="1" y="5"/>
                    </a:lnTo>
                    <a:lnTo>
                      <a:pt x="1" y="4"/>
                    </a:lnTo>
                    <a:lnTo>
                      <a:pt x="1" y="5"/>
                    </a:lnTo>
                    <a:lnTo>
                      <a:pt x="1" y="4"/>
                    </a:lnTo>
                    <a:lnTo>
                      <a:pt x="1" y="4"/>
                    </a:lnTo>
                    <a:lnTo>
                      <a:pt x="1" y="4"/>
                    </a:lnTo>
                    <a:lnTo>
                      <a:pt x="1" y="5"/>
                    </a:lnTo>
                    <a:lnTo>
                      <a:pt x="1" y="5"/>
                    </a:lnTo>
                    <a:lnTo>
                      <a:pt x="1" y="6"/>
                    </a:lnTo>
                    <a:lnTo>
                      <a:pt x="1" y="6"/>
                    </a:lnTo>
                    <a:lnTo>
                      <a:pt x="1" y="6"/>
                    </a:lnTo>
                    <a:lnTo>
                      <a:pt x="1" y="6"/>
                    </a:lnTo>
                    <a:lnTo>
                      <a:pt x="1" y="7"/>
                    </a:lnTo>
                    <a:lnTo>
                      <a:pt x="1" y="6"/>
                    </a:lnTo>
                    <a:lnTo>
                      <a:pt x="1" y="6"/>
                    </a:lnTo>
                    <a:lnTo>
                      <a:pt x="1" y="6"/>
                    </a:lnTo>
                    <a:lnTo>
                      <a:pt x="1" y="7"/>
                    </a:lnTo>
                    <a:lnTo>
                      <a:pt x="1" y="6"/>
                    </a:lnTo>
                    <a:lnTo>
                      <a:pt x="1" y="6"/>
                    </a:lnTo>
                    <a:lnTo>
                      <a:pt x="1" y="6"/>
                    </a:lnTo>
                    <a:lnTo>
                      <a:pt x="1" y="5"/>
                    </a:lnTo>
                    <a:lnTo>
                      <a:pt x="1" y="4"/>
                    </a:lnTo>
                    <a:lnTo>
                      <a:pt x="1" y="5"/>
                    </a:lnTo>
                    <a:lnTo>
                      <a:pt x="1" y="5"/>
                    </a:lnTo>
                    <a:lnTo>
                      <a:pt x="1" y="5"/>
                    </a:lnTo>
                    <a:lnTo>
                      <a:pt x="1" y="5"/>
                    </a:lnTo>
                    <a:lnTo>
                      <a:pt x="1" y="4"/>
                    </a:lnTo>
                    <a:lnTo>
                      <a:pt x="1" y="5"/>
                    </a:lnTo>
                    <a:lnTo>
                      <a:pt x="1" y="4"/>
                    </a:lnTo>
                    <a:lnTo>
                      <a:pt x="1" y="4"/>
                    </a:lnTo>
                    <a:lnTo>
                      <a:pt x="1" y="3"/>
                    </a:lnTo>
                    <a:lnTo>
                      <a:pt x="1" y="4"/>
                    </a:lnTo>
                    <a:lnTo>
                      <a:pt x="1" y="3"/>
                    </a:lnTo>
                    <a:lnTo>
                      <a:pt x="1" y="3"/>
                    </a:lnTo>
                    <a:lnTo>
                      <a:pt x="1" y="3"/>
                    </a:lnTo>
                    <a:lnTo>
                      <a:pt x="1" y="3"/>
                    </a:lnTo>
                    <a:lnTo>
                      <a:pt x="1" y="2"/>
                    </a:lnTo>
                    <a:lnTo>
                      <a:pt x="1" y="3"/>
                    </a:lnTo>
                    <a:lnTo>
                      <a:pt x="1" y="2"/>
                    </a:lnTo>
                    <a:lnTo>
                      <a:pt x="1" y="2"/>
                    </a:lnTo>
                    <a:lnTo>
                      <a:pt x="1" y="2"/>
                    </a:lnTo>
                    <a:lnTo>
                      <a:pt x="1" y="2"/>
                    </a:lnTo>
                    <a:lnTo>
                      <a:pt x="1" y="1"/>
                    </a:lnTo>
                    <a:lnTo>
                      <a:pt x="1" y="2"/>
                    </a:lnTo>
                    <a:lnTo>
                      <a:pt x="1" y="1"/>
                    </a:lnTo>
                    <a:lnTo>
                      <a:pt x="1" y="1"/>
                    </a:lnTo>
                    <a:lnTo>
                      <a:pt x="1" y="1"/>
                    </a:lnTo>
                    <a:lnTo>
                      <a:pt x="1" y="1"/>
                    </a:lnTo>
                    <a:lnTo>
                      <a:pt x="1" y="2"/>
                    </a:lnTo>
                    <a:lnTo>
                      <a:pt x="1" y="1"/>
                    </a:lnTo>
                    <a:lnTo>
                      <a:pt x="1" y="1"/>
                    </a:lnTo>
                    <a:lnTo>
                      <a:pt x="1" y="1"/>
                    </a:lnTo>
                    <a:lnTo>
                      <a:pt x="1" y="2"/>
                    </a:lnTo>
                    <a:lnTo>
                      <a:pt x="1" y="2"/>
                    </a:lnTo>
                    <a:lnTo>
                      <a:pt x="1" y="2"/>
                    </a:lnTo>
                    <a:lnTo>
                      <a:pt x="1" y="2"/>
                    </a:lnTo>
                    <a:lnTo>
                      <a:pt x="1" y="1"/>
                    </a:lnTo>
                    <a:lnTo>
                      <a:pt x="1" y="1"/>
                    </a:lnTo>
                    <a:lnTo>
                      <a:pt x="1" y="1"/>
                    </a:lnTo>
                    <a:lnTo>
                      <a:pt x="1" y="1"/>
                    </a:lnTo>
                    <a:lnTo>
                      <a:pt x="1" y="1"/>
                    </a:lnTo>
                    <a:lnTo>
                      <a:pt x="1" y="0"/>
                    </a:lnTo>
                    <a:lnTo>
                      <a:pt x="1" y="1"/>
                    </a:lnTo>
                    <a:lnTo>
                      <a:pt x="1" y="1"/>
                    </a:lnTo>
                    <a:lnTo>
                      <a:pt x="1" y="1"/>
                    </a:lnTo>
                    <a:lnTo>
                      <a:pt x="1" y="1"/>
                    </a:lnTo>
                    <a:lnTo>
                      <a:pt x="1" y="1"/>
                    </a:lnTo>
                    <a:lnTo>
                      <a:pt x="1" y="1"/>
                    </a:lnTo>
                    <a:lnTo>
                      <a:pt x="1" y="2"/>
                    </a:lnTo>
                    <a:lnTo>
                      <a:pt x="1" y="3"/>
                    </a:lnTo>
                    <a:lnTo>
                      <a:pt x="1" y="2"/>
                    </a:lnTo>
                    <a:lnTo>
                      <a:pt x="1" y="2"/>
                    </a:lnTo>
                    <a:lnTo>
                      <a:pt x="1" y="1"/>
                    </a:lnTo>
                    <a:lnTo>
                      <a:pt x="1" y="2"/>
                    </a:lnTo>
                    <a:lnTo>
                      <a:pt x="1" y="1"/>
                    </a:lnTo>
                    <a:lnTo>
                      <a:pt x="1" y="1"/>
                    </a:lnTo>
                    <a:lnTo>
                      <a:pt x="1" y="1"/>
                    </a:lnTo>
                    <a:lnTo>
                      <a:pt x="1" y="1"/>
                    </a:lnTo>
                    <a:lnTo>
                      <a:pt x="1" y="0"/>
                    </a:lnTo>
                    <a:lnTo>
                      <a:pt x="1" y="0"/>
                    </a:lnTo>
                    <a:lnTo>
                      <a:pt x="1" y="1"/>
                    </a:lnTo>
                    <a:lnTo>
                      <a:pt x="1" y="0"/>
                    </a:lnTo>
                    <a:lnTo>
                      <a:pt x="1" y="0"/>
                    </a:lnTo>
                    <a:lnTo>
                      <a:pt x="1" y="1"/>
                    </a:lnTo>
                    <a:lnTo>
                      <a:pt x="1" y="1"/>
                    </a:lnTo>
                    <a:lnTo>
                      <a:pt x="1" y="1"/>
                    </a:lnTo>
                    <a:lnTo>
                      <a:pt x="1" y="1"/>
                    </a:lnTo>
                    <a:lnTo>
                      <a:pt x="1" y="1"/>
                    </a:lnTo>
                    <a:lnTo>
                      <a:pt x="1" y="2"/>
                    </a:lnTo>
                    <a:lnTo>
                      <a:pt x="1" y="2"/>
                    </a:lnTo>
                    <a:lnTo>
                      <a:pt x="1" y="2"/>
                    </a:lnTo>
                    <a:lnTo>
                      <a:pt x="1" y="1"/>
                    </a:lnTo>
                    <a:lnTo>
                      <a:pt x="1" y="1"/>
                    </a:lnTo>
                    <a:lnTo>
                      <a:pt x="1" y="1"/>
                    </a:lnTo>
                    <a:lnTo>
                      <a:pt x="1" y="1"/>
                    </a:lnTo>
                    <a:lnTo>
                      <a:pt x="1" y="1"/>
                    </a:lnTo>
                    <a:lnTo>
                      <a:pt x="1" y="1"/>
                    </a:lnTo>
                    <a:lnTo>
                      <a:pt x="1"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1"/>
                    </a:lnTo>
                  </a:path>
                </a:pathLst>
              </a:custGeom>
              <a:noFill/>
              <a:ln w="0">
                <a:solidFill>
                  <a:srgbClr val="3366FF"/>
                </a:solidFill>
                <a:prstDash val="solid"/>
                <a:round/>
                <a:headEnd/>
                <a:tailEnd/>
              </a:ln>
            </p:spPr>
            <p:txBody>
              <a:bodyPr/>
              <a:lstStyle/>
              <a:p>
                <a:endParaRPr lang="en-GB"/>
              </a:p>
            </p:txBody>
          </p:sp>
          <p:sp>
            <p:nvSpPr>
              <p:cNvPr id="186122" name="Freeform 778"/>
              <p:cNvSpPr>
                <a:spLocks/>
              </p:cNvSpPr>
              <p:nvPr/>
            </p:nvSpPr>
            <p:spPr bwMode="auto">
              <a:xfrm>
                <a:off x="3282" y="3581"/>
                <a:ext cx="1" cy="60"/>
              </a:xfrm>
              <a:custGeom>
                <a:avLst/>
                <a:gdLst/>
                <a:ahLst/>
                <a:cxnLst>
                  <a:cxn ang="0">
                    <a:pos x="0" y="5"/>
                  </a:cxn>
                  <a:cxn ang="0">
                    <a:pos x="0" y="5"/>
                  </a:cxn>
                  <a:cxn ang="0">
                    <a:pos x="0" y="2"/>
                  </a:cxn>
                  <a:cxn ang="0">
                    <a:pos x="0" y="4"/>
                  </a:cxn>
                  <a:cxn ang="0">
                    <a:pos x="0" y="4"/>
                  </a:cxn>
                  <a:cxn ang="0">
                    <a:pos x="0" y="3"/>
                  </a:cxn>
                  <a:cxn ang="0">
                    <a:pos x="0" y="1"/>
                  </a:cxn>
                  <a:cxn ang="0">
                    <a:pos x="0" y="5"/>
                  </a:cxn>
                  <a:cxn ang="0">
                    <a:pos x="0" y="8"/>
                  </a:cxn>
                  <a:cxn ang="0">
                    <a:pos x="0" y="7"/>
                  </a:cxn>
                  <a:cxn ang="0">
                    <a:pos x="0" y="6"/>
                  </a:cxn>
                  <a:cxn ang="0">
                    <a:pos x="0" y="4"/>
                  </a:cxn>
                  <a:cxn ang="0">
                    <a:pos x="0" y="4"/>
                  </a:cxn>
                  <a:cxn ang="0">
                    <a:pos x="0" y="6"/>
                  </a:cxn>
                  <a:cxn ang="0">
                    <a:pos x="0" y="4"/>
                  </a:cxn>
                  <a:cxn ang="0">
                    <a:pos x="0" y="4"/>
                  </a:cxn>
                  <a:cxn ang="0">
                    <a:pos x="0" y="6"/>
                  </a:cxn>
                  <a:cxn ang="0">
                    <a:pos x="0" y="5"/>
                  </a:cxn>
                  <a:cxn ang="0">
                    <a:pos x="0" y="5"/>
                  </a:cxn>
                  <a:cxn ang="0">
                    <a:pos x="0" y="5"/>
                  </a:cxn>
                  <a:cxn ang="0">
                    <a:pos x="0" y="4"/>
                  </a:cxn>
                  <a:cxn ang="0">
                    <a:pos x="0" y="5"/>
                  </a:cxn>
                  <a:cxn ang="0">
                    <a:pos x="0" y="4"/>
                  </a:cxn>
                  <a:cxn ang="0">
                    <a:pos x="0" y="6"/>
                  </a:cxn>
                  <a:cxn ang="0">
                    <a:pos x="0" y="3"/>
                  </a:cxn>
                  <a:cxn ang="0">
                    <a:pos x="0" y="4"/>
                  </a:cxn>
                  <a:cxn ang="0">
                    <a:pos x="0" y="5"/>
                  </a:cxn>
                  <a:cxn ang="0">
                    <a:pos x="0" y="6"/>
                  </a:cxn>
                  <a:cxn ang="0">
                    <a:pos x="0" y="6"/>
                  </a:cxn>
                  <a:cxn ang="0">
                    <a:pos x="0" y="4"/>
                  </a:cxn>
                  <a:cxn ang="0">
                    <a:pos x="0" y="7"/>
                  </a:cxn>
                  <a:cxn ang="0">
                    <a:pos x="0" y="8"/>
                  </a:cxn>
                  <a:cxn ang="0">
                    <a:pos x="0" y="8"/>
                  </a:cxn>
                  <a:cxn ang="0">
                    <a:pos x="0" y="6"/>
                  </a:cxn>
                  <a:cxn ang="0">
                    <a:pos x="0" y="6"/>
                  </a:cxn>
                  <a:cxn ang="0">
                    <a:pos x="0" y="7"/>
                  </a:cxn>
                  <a:cxn ang="0">
                    <a:pos x="0" y="4"/>
                  </a:cxn>
                  <a:cxn ang="0">
                    <a:pos x="0" y="3"/>
                  </a:cxn>
                  <a:cxn ang="0">
                    <a:pos x="0" y="6"/>
                  </a:cxn>
                  <a:cxn ang="0">
                    <a:pos x="0" y="2"/>
                  </a:cxn>
                  <a:cxn ang="0">
                    <a:pos x="0" y="5"/>
                  </a:cxn>
                  <a:cxn ang="0">
                    <a:pos x="0" y="9"/>
                  </a:cxn>
                  <a:cxn ang="0">
                    <a:pos x="0" y="9"/>
                  </a:cxn>
                  <a:cxn ang="0">
                    <a:pos x="0" y="9"/>
                  </a:cxn>
                  <a:cxn ang="0">
                    <a:pos x="0" y="6"/>
                  </a:cxn>
                  <a:cxn ang="0">
                    <a:pos x="0" y="9"/>
                  </a:cxn>
                  <a:cxn ang="0">
                    <a:pos x="0" y="5"/>
                  </a:cxn>
                  <a:cxn ang="0">
                    <a:pos x="0" y="4"/>
                  </a:cxn>
                  <a:cxn ang="0">
                    <a:pos x="0" y="6"/>
                  </a:cxn>
                  <a:cxn ang="0">
                    <a:pos x="0" y="6"/>
                  </a:cxn>
                  <a:cxn ang="0">
                    <a:pos x="0" y="4"/>
                  </a:cxn>
                  <a:cxn ang="0">
                    <a:pos x="0" y="3"/>
                  </a:cxn>
                  <a:cxn ang="0">
                    <a:pos x="0" y="3"/>
                  </a:cxn>
                  <a:cxn ang="0">
                    <a:pos x="0" y="4"/>
                  </a:cxn>
                  <a:cxn ang="0">
                    <a:pos x="0" y="4"/>
                  </a:cxn>
                  <a:cxn ang="0">
                    <a:pos x="0" y="3"/>
                  </a:cxn>
                  <a:cxn ang="0">
                    <a:pos x="0" y="2"/>
                  </a:cxn>
                  <a:cxn ang="0">
                    <a:pos x="0" y="1"/>
                  </a:cxn>
                  <a:cxn ang="0">
                    <a:pos x="0" y="2"/>
                  </a:cxn>
                  <a:cxn ang="0">
                    <a:pos x="0" y="3"/>
                  </a:cxn>
                  <a:cxn ang="0">
                    <a:pos x="0" y="2"/>
                  </a:cxn>
                  <a:cxn ang="0">
                    <a:pos x="0" y="6"/>
                  </a:cxn>
                  <a:cxn ang="0">
                    <a:pos x="0" y="7"/>
                  </a:cxn>
                </a:cxnLst>
                <a:rect l="0" t="0" r="r" b="b"/>
                <a:pathLst>
                  <a:path h="10">
                    <a:moveTo>
                      <a:pt x="0" y="1"/>
                    </a:moveTo>
                    <a:lnTo>
                      <a:pt x="0" y="2"/>
                    </a:lnTo>
                    <a:lnTo>
                      <a:pt x="0" y="1"/>
                    </a:lnTo>
                    <a:lnTo>
                      <a:pt x="0" y="2"/>
                    </a:lnTo>
                    <a:lnTo>
                      <a:pt x="0" y="2"/>
                    </a:lnTo>
                    <a:lnTo>
                      <a:pt x="0" y="2"/>
                    </a:lnTo>
                    <a:lnTo>
                      <a:pt x="0" y="3"/>
                    </a:lnTo>
                    <a:lnTo>
                      <a:pt x="0" y="3"/>
                    </a:lnTo>
                    <a:lnTo>
                      <a:pt x="0" y="4"/>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4"/>
                    </a:lnTo>
                    <a:lnTo>
                      <a:pt x="0" y="4"/>
                    </a:lnTo>
                    <a:lnTo>
                      <a:pt x="0" y="4"/>
                    </a:lnTo>
                    <a:lnTo>
                      <a:pt x="0" y="3"/>
                    </a:lnTo>
                    <a:lnTo>
                      <a:pt x="0" y="2"/>
                    </a:lnTo>
                    <a:lnTo>
                      <a:pt x="0" y="3"/>
                    </a:lnTo>
                    <a:lnTo>
                      <a:pt x="0" y="2"/>
                    </a:lnTo>
                    <a:lnTo>
                      <a:pt x="0" y="3"/>
                    </a:lnTo>
                    <a:lnTo>
                      <a:pt x="0" y="2"/>
                    </a:lnTo>
                    <a:lnTo>
                      <a:pt x="0" y="2"/>
                    </a:lnTo>
                    <a:lnTo>
                      <a:pt x="0" y="2"/>
                    </a:lnTo>
                    <a:lnTo>
                      <a:pt x="0" y="2"/>
                    </a:lnTo>
                    <a:lnTo>
                      <a:pt x="0" y="2"/>
                    </a:lnTo>
                    <a:lnTo>
                      <a:pt x="0" y="2"/>
                    </a:lnTo>
                    <a:lnTo>
                      <a:pt x="0" y="3"/>
                    </a:lnTo>
                    <a:lnTo>
                      <a:pt x="0" y="3"/>
                    </a:lnTo>
                    <a:lnTo>
                      <a:pt x="0" y="3"/>
                    </a:lnTo>
                    <a:lnTo>
                      <a:pt x="0" y="3"/>
                    </a:lnTo>
                    <a:lnTo>
                      <a:pt x="0" y="4"/>
                    </a:lnTo>
                    <a:lnTo>
                      <a:pt x="0" y="4"/>
                    </a:lnTo>
                    <a:lnTo>
                      <a:pt x="0" y="4"/>
                    </a:lnTo>
                    <a:lnTo>
                      <a:pt x="0" y="4"/>
                    </a:lnTo>
                    <a:lnTo>
                      <a:pt x="0" y="4"/>
                    </a:lnTo>
                    <a:lnTo>
                      <a:pt x="0" y="4"/>
                    </a:lnTo>
                    <a:lnTo>
                      <a:pt x="0" y="4"/>
                    </a:lnTo>
                    <a:lnTo>
                      <a:pt x="0" y="3"/>
                    </a:lnTo>
                    <a:lnTo>
                      <a:pt x="0" y="3"/>
                    </a:lnTo>
                    <a:lnTo>
                      <a:pt x="0" y="3"/>
                    </a:lnTo>
                    <a:lnTo>
                      <a:pt x="0" y="3"/>
                    </a:lnTo>
                    <a:lnTo>
                      <a:pt x="0" y="4"/>
                    </a:lnTo>
                    <a:lnTo>
                      <a:pt x="0" y="3"/>
                    </a:lnTo>
                    <a:lnTo>
                      <a:pt x="0" y="4"/>
                    </a:lnTo>
                    <a:lnTo>
                      <a:pt x="0" y="3"/>
                    </a:lnTo>
                    <a:lnTo>
                      <a:pt x="0" y="3"/>
                    </a:lnTo>
                    <a:lnTo>
                      <a:pt x="0" y="3"/>
                    </a:lnTo>
                    <a:lnTo>
                      <a:pt x="0" y="3"/>
                    </a:lnTo>
                    <a:lnTo>
                      <a:pt x="0" y="2"/>
                    </a:lnTo>
                    <a:lnTo>
                      <a:pt x="0" y="3"/>
                    </a:lnTo>
                    <a:lnTo>
                      <a:pt x="0" y="3"/>
                    </a:lnTo>
                    <a:lnTo>
                      <a:pt x="0" y="3"/>
                    </a:lnTo>
                    <a:lnTo>
                      <a:pt x="0" y="3"/>
                    </a:lnTo>
                    <a:lnTo>
                      <a:pt x="0" y="3"/>
                    </a:lnTo>
                    <a:lnTo>
                      <a:pt x="0" y="3"/>
                    </a:lnTo>
                    <a:lnTo>
                      <a:pt x="0" y="4"/>
                    </a:lnTo>
                    <a:lnTo>
                      <a:pt x="0" y="4"/>
                    </a:lnTo>
                    <a:lnTo>
                      <a:pt x="0" y="4"/>
                    </a:lnTo>
                    <a:lnTo>
                      <a:pt x="0" y="3"/>
                    </a:lnTo>
                    <a:lnTo>
                      <a:pt x="0" y="3"/>
                    </a:lnTo>
                    <a:lnTo>
                      <a:pt x="0" y="3"/>
                    </a:lnTo>
                    <a:lnTo>
                      <a:pt x="0" y="3"/>
                    </a:lnTo>
                    <a:lnTo>
                      <a:pt x="0" y="2"/>
                    </a:lnTo>
                    <a:lnTo>
                      <a:pt x="0" y="2"/>
                    </a:lnTo>
                    <a:lnTo>
                      <a:pt x="0" y="2"/>
                    </a:lnTo>
                    <a:lnTo>
                      <a:pt x="0" y="1"/>
                    </a:lnTo>
                    <a:lnTo>
                      <a:pt x="0" y="2"/>
                    </a:lnTo>
                    <a:lnTo>
                      <a:pt x="0" y="1"/>
                    </a:lnTo>
                    <a:lnTo>
                      <a:pt x="0" y="2"/>
                    </a:lnTo>
                    <a:lnTo>
                      <a:pt x="0" y="2"/>
                    </a:lnTo>
                    <a:lnTo>
                      <a:pt x="0" y="3"/>
                    </a:lnTo>
                    <a:lnTo>
                      <a:pt x="0" y="3"/>
                    </a:lnTo>
                    <a:lnTo>
                      <a:pt x="0" y="4"/>
                    </a:lnTo>
                    <a:lnTo>
                      <a:pt x="0" y="4"/>
                    </a:lnTo>
                    <a:lnTo>
                      <a:pt x="0" y="4"/>
                    </a:lnTo>
                    <a:lnTo>
                      <a:pt x="0" y="6"/>
                    </a:lnTo>
                    <a:lnTo>
                      <a:pt x="0" y="5"/>
                    </a:lnTo>
                    <a:lnTo>
                      <a:pt x="0" y="5"/>
                    </a:lnTo>
                    <a:lnTo>
                      <a:pt x="0" y="5"/>
                    </a:lnTo>
                    <a:lnTo>
                      <a:pt x="0" y="6"/>
                    </a:lnTo>
                    <a:lnTo>
                      <a:pt x="0" y="6"/>
                    </a:lnTo>
                    <a:lnTo>
                      <a:pt x="0" y="6"/>
                    </a:lnTo>
                    <a:lnTo>
                      <a:pt x="0" y="6"/>
                    </a:lnTo>
                    <a:lnTo>
                      <a:pt x="0" y="7"/>
                    </a:lnTo>
                    <a:lnTo>
                      <a:pt x="0" y="7"/>
                    </a:lnTo>
                    <a:lnTo>
                      <a:pt x="0" y="7"/>
                    </a:lnTo>
                    <a:lnTo>
                      <a:pt x="0" y="7"/>
                    </a:lnTo>
                    <a:lnTo>
                      <a:pt x="0" y="8"/>
                    </a:lnTo>
                    <a:lnTo>
                      <a:pt x="0" y="8"/>
                    </a:lnTo>
                    <a:lnTo>
                      <a:pt x="0" y="7"/>
                    </a:lnTo>
                    <a:lnTo>
                      <a:pt x="0" y="7"/>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4"/>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5"/>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4"/>
                    </a:lnTo>
                    <a:lnTo>
                      <a:pt x="0" y="4"/>
                    </a:lnTo>
                    <a:lnTo>
                      <a:pt x="0" y="4"/>
                    </a:lnTo>
                    <a:lnTo>
                      <a:pt x="0" y="5"/>
                    </a:lnTo>
                    <a:lnTo>
                      <a:pt x="0" y="6"/>
                    </a:lnTo>
                    <a:lnTo>
                      <a:pt x="0" y="6"/>
                    </a:lnTo>
                    <a:lnTo>
                      <a:pt x="0" y="6"/>
                    </a:lnTo>
                    <a:lnTo>
                      <a:pt x="0" y="7"/>
                    </a:lnTo>
                    <a:lnTo>
                      <a:pt x="0" y="6"/>
                    </a:lnTo>
                    <a:lnTo>
                      <a:pt x="0" y="5"/>
                    </a:lnTo>
                    <a:lnTo>
                      <a:pt x="0" y="6"/>
                    </a:lnTo>
                    <a:lnTo>
                      <a:pt x="0" y="6"/>
                    </a:lnTo>
                    <a:lnTo>
                      <a:pt x="0" y="6"/>
                    </a:lnTo>
                    <a:lnTo>
                      <a:pt x="0" y="6"/>
                    </a:lnTo>
                    <a:lnTo>
                      <a:pt x="0" y="6"/>
                    </a:lnTo>
                    <a:lnTo>
                      <a:pt x="0" y="5"/>
                    </a:lnTo>
                    <a:lnTo>
                      <a:pt x="0" y="6"/>
                    </a:lnTo>
                    <a:lnTo>
                      <a:pt x="0" y="6"/>
                    </a:lnTo>
                    <a:lnTo>
                      <a:pt x="0" y="6"/>
                    </a:lnTo>
                    <a:lnTo>
                      <a:pt x="0" y="5"/>
                    </a:lnTo>
                    <a:lnTo>
                      <a:pt x="0" y="6"/>
                    </a:lnTo>
                    <a:lnTo>
                      <a:pt x="0" y="6"/>
                    </a:lnTo>
                    <a:lnTo>
                      <a:pt x="0" y="6"/>
                    </a:lnTo>
                    <a:lnTo>
                      <a:pt x="0" y="5"/>
                    </a:lnTo>
                    <a:lnTo>
                      <a:pt x="0" y="6"/>
                    </a:lnTo>
                    <a:lnTo>
                      <a:pt x="0" y="6"/>
                    </a:lnTo>
                    <a:lnTo>
                      <a:pt x="0" y="5"/>
                    </a:lnTo>
                    <a:lnTo>
                      <a:pt x="0" y="5"/>
                    </a:lnTo>
                    <a:lnTo>
                      <a:pt x="0" y="5"/>
                    </a:lnTo>
                    <a:lnTo>
                      <a:pt x="0" y="5"/>
                    </a:lnTo>
                    <a:lnTo>
                      <a:pt x="0" y="6"/>
                    </a:lnTo>
                    <a:lnTo>
                      <a:pt x="0" y="5"/>
                    </a:lnTo>
                    <a:lnTo>
                      <a:pt x="0" y="6"/>
                    </a:lnTo>
                    <a:lnTo>
                      <a:pt x="0" y="5"/>
                    </a:lnTo>
                    <a:lnTo>
                      <a:pt x="0" y="5"/>
                    </a:lnTo>
                    <a:lnTo>
                      <a:pt x="0" y="5"/>
                    </a:lnTo>
                    <a:lnTo>
                      <a:pt x="0" y="5"/>
                    </a:lnTo>
                    <a:lnTo>
                      <a:pt x="0" y="6"/>
                    </a:lnTo>
                    <a:lnTo>
                      <a:pt x="0" y="5"/>
                    </a:lnTo>
                    <a:lnTo>
                      <a:pt x="0" y="6"/>
                    </a:lnTo>
                    <a:lnTo>
                      <a:pt x="0" y="6"/>
                    </a:lnTo>
                    <a:lnTo>
                      <a:pt x="0" y="6"/>
                    </a:lnTo>
                    <a:lnTo>
                      <a:pt x="0" y="5"/>
                    </a:lnTo>
                    <a:lnTo>
                      <a:pt x="0" y="5"/>
                    </a:lnTo>
                    <a:lnTo>
                      <a:pt x="0" y="6"/>
                    </a:lnTo>
                    <a:lnTo>
                      <a:pt x="0" y="5"/>
                    </a:lnTo>
                    <a:lnTo>
                      <a:pt x="0" y="4"/>
                    </a:lnTo>
                    <a:lnTo>
                      <a:pt x="0" y="4"/>
                    </a:lnTo>
                    <a:lnTo>
                      <a:pt x="0" y="4"/>
                    </a:lnTo>
                    <a:lnTo>
                      <a:pt x="0" y="5"/>
                    </a:lnTo>
                    <a:lnTo>
                      <a:pt x="0" y="4"/>
                    </a:lnTo>
                    <a:lnTo>
                      <a:pt x="0" y="5"/>
                    </a:lnTo>
                    <a:lnTo>
                      <a:pt x="0" y="4"/>
                    </a:lnTo>
                    <a:lnTo>
                      <a:pt x="0" y="5"/>
                    </a:lnTo>
                    <a:lnTo>
                      <a:pt x="0" y="4"/>
                    </a:lnTo>
                    <a:lnTo>
                      <a:pt x="0" y="4"/>
                    </a:lnTo>
                    <a:lnTo>
                      <a:pt x="0" y="4"/>
                    </a:lnTo>
                    <a:lnTo>
                      <a:pt x="0" y="5"/>
                    </a:lnTo>
                    <a:lnTo>
                      <a:pt x="0" y="4"/>
                    </a:lnTo>
                    <a:lnTo>
                      <a:pt x="0" y="4"/>
                    </a:lnTo>
                    <a:lnTo>
                      <a:pt x="0" y="5"/>
                    </a:lnTo>
                    <a:lnTo>
                      <a:pt x="0" y="4"/>
                    </a:lnTo>
                    <a:lnTo>
                      <a:pt x="0" y="5"/>
                    </a:lnTo>
                    <a:lnTo>
                      <a:pt x="0" y="5"/>
                    </a:lnTo>
                    <a:lnTo>
                      <a:pt x="0" y="5"/>
                    </a:lnTo>
                    <a:lnTo>
                      <a:pt x="0" y="6"/>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5"/>
                    </a:lnTo>
                    <a:lnTo>
                      <a:pt x="0" y="4"/>
                    </a:lnTo>
                    <a:lnTo>
                      <a:pt x="0" y="5"/>
                    </a:lnTo>
                    <a:lnTo>
                      <a:pt x="0" y="6"/>
                    </a:lnTo>
                    <a:lnTo>
                      <a:pt x="0" y="5"/>
                    </a:lnTo>
                    <a:lnTo>
                      <a:pt x="0" y="5"/>
                    </a:lnTo>
                    <a:lnTo>
                      <a:pt x="0" y="5"/>
                    </a:lnTo>
                    <a:lnTo>
                      <a:pt x="0" y="6"/>
                    </a:lnTo>
                    <a:lnTo>
                      <a:pt x="0" y="6"/>
                    </a:lnTo>
                    <a:lnTo>
                      <a:pt x="0" y="5"/>
                    </a:lnTo>
                    <a:lnTo>
                      <a:pt x="0" y="5"/>
                    </a:lnTo>
                    <a:lnTo>
                      <a:pt x="0" y="4"/>
                    </a:lnTo>
                    <a:lnTo>
                      <a:pt x="0" y="4"/>
                    </a:lnTo>
                    <a:lnTo>
                      <a:pt x="0" y="4"/>
                    </a:lnTo>
                    <a:lnTo>
                      <a:pt x="0" y="3"/>
                    </a:lnTo>
                    <a:lnTo>
                      <a:pt x="0" y="4"/>
                    </a:lnTo>
                    <a:lnTo>
                      <a:pt x="0" y="3"/>
                    </a:lnTo>
                    <a:lnTo>
                      <a:pt x="0" y="4"/>
                    </a:lnTo>
                    <a:lnTo>
                      <a:pt x="0" y="4"/>
                    </a:lnTo>
                    <a:lnTo>
                      <a:pt x="0" y="5"/>
                    </a:lnTo>
                    <a:lnTo>
                      <a:pt x="0" y="5"/>
                    </a:lnTo>
                    <a:lnTo>
                      <a:pt x="0" y="4"/>
                    </a:lnTo>
                    <a:lnTo>
                      <a:pt x="0" y="5"/>
                    </a:lnTo>
                    <a:lnTo>
                      <a:pt x="0" y="4"/>
                    </a:lnTo>
                    <a:lnTo>
                      <a:pt x="0" y="5"/>
                    </a:lnTo>
                    <a:lnTo>
                      <a:pt x="0" y="4"/>
                    </a:lnTo>
                    <a:lnTo>
                      <a:pt x="0" y="5"/>
                    </a:lnTo>
                    <a:lnTo>
                      <a:pt x="0" y="4"/>
                    </a:lnTo>
                    <a:lnTo>
                      <a:pt x="0" y="5"/>
                    </a:lnTo>
                    <a:lnTo>
                      <a:pt x="0" y="6"/>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4"/>
                    </a:lnTo>
                    <a:lnTo>
                      <a:pt x="0" y="4"/>
                    </a:lnTo>
                    <a:lnTo>
                      <a:pt x="0" y="4"/>
                    </a:lnTo>
                    <a:lnTo>
                      <a:pt x="0" y="5"/>
                    </a:lnTo>
                    <a:lnTo>
                      <a:pt x="0" y="6"/>
                    </a:lnTo>
                    <a:lnTo>
                      <a:pt x="0" y="6"/>
                    </a:lnTo>
                    <a:lnTo>
                      <a:pt x="0" y="6"/>
                    </a:lnTo>
                    <a:lnTo>
                      <a:pt x="0" y="6"/>
                    </a:lnTo>
                    <a:lnTo>
                      <a:pt x="0" y="7"/>
                    </a:lnTo>
                    <a:lnTo>
                      <a:pt x="0" y="7"/>
                    </a:lnTo>
                    <a:lnTo>
                      <a:pt x="0" y="7"/>
                    </a:lnTo>
                    <a:lnTo>
                      <a:pt x="0" y="7"/>
                    </a:lnTo>
                    <a:lnTo>
                      <a:pt x="0" y="8"/>
                    </a:lnTo>
                    <a:lnTo>
                      <a:pt x="0" y="7"/>
                    </a:lnTo>
                    <a:lnTo>
                      <a:pt x="0" y="7"/>
                    </a:lnTo>
                    <a:lnTo>
                      <a:pt x="0" y="6"/>
                    </a:lnTo>
                    <a:lnTo>
                      <a:pt x="0" y="6"/>
                    </a:lnTo>
                    <a:lnTo>
                      <a:pt x="0" y="6"/>
                    </a:lnTo>
                    <a:lnTo>
                      <a:pt x="0" y="5"/>
                    </a:lnTo>
                    <a:lnTo>
                      <a:pt x="0" y="4"/>
                    </a:lnTo>
                    <a:lnTo>
                      <a:pt x="0" y="4"/>
                    </a:lnTo>
                    <a:lnTo>
                      <a:pt x="0" y="4"/>
                    </a:lnTo>
                    <a:lnTo>
                      <a:pt x="0" y="3"/>
                    </a:lnTo>
                    <a:lnTo>
                      <a:pt x="0" y="3"/>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7"/>
                    </a:lnTo>
                    <a:lnTo>
                      <a:pt x="0" y="8"/>
                    </a:lnTo>
                    <a:lnTo>
                      <a:pt x="0" y="8"/>
                    </a:lnTo>
                    <a:lnTo>
                      <a:pt x="0" y="8"/>
                    </a:lnTo>
                    <a:lnTo>
                      <a:pt x="0" y="9"/>
                    </a:lnTo>
                    <a:lnTo>
                      <a:pt x="0" y="8"/>
                    </a:lnTo>
                    <a:lnTo>
                      <a:pt x="0" y="9"/>
                    </a:lnTo>
                    <a:lnTo>
                      <a:pt x="0" y="8"/>
                    </a:lnTo>
                    <a:lnTo>
                      <a:pt x="0" y="8"/>
                    </a:lnTo>
                    <a:lnTo>
                      <a:pt x="0" y="8"/>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6"/>
                    </a:lnTo>
                    <a:lnTo>
                      <a:pt x="0" y="6"/>
                    </a:lnTo>
                    <a:lnTo>
                      <a:pt x="0" y="7"/>
                    </a:lnTo>
                    <a:lnTo>
                      <a:pt x="0" y="7"/>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6"/>
                    </a:lnTo>
                    <a:lnTo>
                      <a:pt x="0" y="5"/>
                    </a:lnTo>
                    <a:lnTo>
                      <a:pt x="0" y="5"/>
                    </a:lnTo>
                    <a:lnTo>
                      <a:pt x="0" y="4"/>
                    </a:lnTo>
                    <a:lnTo>
                      <a:pt x="0" y="4"/>
                    </a:lnTo>
                    <a:lnTo>
                      <a:pt x="0" y="3"/>
                    </a:lnTo>
                    <a:lnTo>
                      <a:pt x="0" y="3"/>
                    </a:lnTo>
                    <a:lnTo>
                      <a:pt x="0" y="3"/>
                    </a:lnTo>
                    <a:lnTo>
                      <a:pt x="0" y="2"/>
                    </a:lnTo>
                    <a:lnTo>
                      <a:pt x="0" y="2"/>
                    </a:lnTo>
                    <a:lnTo>
                      <a:pt x="0" y="1"/>
                    </a:lnTo>
                    <a:lnTo>
                      <a:pt x="0" y="1"/>
                    </a:lnTo>
                    <a:lnTo>
                      <a:pt x="0" y="2"/>
                    </a:lnTo>
                    <a:lnTo>
                      <a:pt x="0" y="2"/>
                    </a:lnTo>
                    <a:lnTo>
                      <a:pt x="0" y="3"/>
                    </a:lnTo>
                    <a:lnTo>
                      <a:pt x="0" y="3"/>
                    </a:lnTo>
                    <a:lnTo>
                      <a:pt x="0" y="3"/>
                    </a:lnTo>
                    <a:lnTo>
                      <a:pt x="0" y="2"/>
                    </a:lnTo>
                    <a:lnTo>
                      <a:pt x="0" y="3"/>
                    </a:lnTo>
                    <a:lnTo>
                      <a:pt x="0" y="4"/>
                    </a:lnTo>
                    <a:lnTo>
                      <a:pt x="0" y="4"/>
                    </a:lnTo>
                    <a:lnTo>
                      <a:pt x="0" y="4"/>
                    </a:lnTo>
                    <a:lnTo>
                      <a:pt x="0" y="5"/>
                    </a:lnTo>
                    <a:lnTo>
                      <a:pt x="0" y="5"/>
                    </a:lnTo>
                    <a:lnTo>
                      <a:pt x="0" y="6"/>
                    </a:lnTo>
                    <a:lnTo>
                      <a:pt x="0" y="6"/>
                    </a:lnTo>
                    <a:lnTo>
                      <a:pt x="0" y="5"/>
                    </a:lnTo>
                    <a:lnTo>
                      <a:pt x="0" y="4"/>
                    </a:lnTo>
                    <a:lnTo>
                      <a:pt x="0" y="5"/>
                    </a:lnTo>
                    <a:lnTo>
                      <a:pt x="0" y="4"/>
                    </a:lnTo>
                    <a:lnTo>
                      <a:pt x="0" y="4"/>
                    </a:lnTo>
                    <a:lnTo>
                      <a:pt x="0" y="4"/>
                    </a:lnTo>
                    <a:lnTo>
                      <a:pt x="0" y="3"/>
                    </a:lnTo>
                    <a:lnTo>
                      <a:pt x="0" y="3"/>
                    </a:lnTo>
                    <a:lnTo>
                      <a:pt x="0" y="3"/>
                    </a:lnTo>
                    <a:lnTo>
                      <a:pt x="0" y="2"/>
                    </a:lnTo>
                    <a:lnTo>
                      <a:pt x="0" y="2"/>
                    </a:lnTo>
                    <a:lnTo>
                      <a:pt x="0" y="3"/>
                    </a:lnTo>
                    <a:lnTo>
                      <a:pt x="0" y="3"/>
                    </a:lnTo>
                    <a:lnTo>
                      <a:pt x="0" y="4"/>
                    </a:lnTo>
                    <a:lnTo>
                      <a:pt x="0" y="4"/>
                    </a:lnTo>
                    <a:lnTo>
                      <a:pt x="0" y="4"/>
                    </a:lnTo>
                    <a:lnTo>
                      <a:pt x="0" y="4"/>
                    </a:lnTo>
                    <a:lnTo>
                      <a:pt x="0" y="4"/>
                    </a:lnTo>
                    <a:lnTo>
                      <a:pt x="0" y="5"/>
                    </a:lnTo>
                    <a:lnTo>
                      <a:pt x="0" y="5"/>
                    </a:lnTo>
                    <a:lnTo>
                      <a:pt x="0" y="4"/>
                    </a:lnTo>
                    <a:lnTo>
                      <a:pt x="0" y="5"/>
                    </a:lnTo>
                    <a:lnTo>
                      <a:pt x="0" y="6"/>
                    </a:lnTo>
                    <a:lnTo>
                      <a:pt x="0" y="6"/>
                    </a:lnTo>
                    <a:lnTo>
                      <a:pt x="0" y="6"/>
                    </a:lnTo>
                    <a:lnTo>
                      <a:pt x="0" y="7"/>
                    </a:lnTo>
                    <a:lnTo>
                      <a:pt x="0" y="7"/>
                    </a:lnTo>
                    <a:lnTo>
                      <a:pt x="0" y="7"/>
                    </a:lnTo>
                    <a:lnTo>
                      <a:pt x="0" y="7"/>
                    </a:lnTo>
                    <a:lnTo>
                      <a:pt x="0" y="8"/>
                    </a:lnTo>
                    <a:lnTo>
                      <a:pt x="0" y="9"/>
                    </a:lnTo>
                    <a:lnTo>
                      <a:pt x="0" y="9"/>
                    </a:lnTo>
                    <a:lnTo>
                      <a:pt x="0" y="9"/>
                    </a:lnTo>
                    <a:lnTo>
                      <a:pt x="0" y="10"/>
                    </a:lnTo>
                    <a:lnTo>
                      <a:pt x="0" y="9"/>
                    </a:lnTo>
                    <a:lnTo>
                      <a:pt x="0" y="10"/>
                    </a:lnTo>
                    <a:lnTo>
                      <a:pt x="0" y="9"/>
                    </a:lnTo>
                    <a:lnTo>
                      <a:pt x="0" y="9"/>
                    </a:lnTo>
                    <a:lnTo>
                      <a:pt x="0" y="9"/>
                    </a:lnTo>
                    <a:lnTo>
                      <a:pt x="0" y="9"/>
                    </a:lnTo>
                    <a:lnTo>
                      <a:pt x="0" y="9"/>
                    </a:lnTo>
                    <a:lnTo>
                      <a:pt x="0" y="10"/>
                    </a:lnTo>
                    <a:lnTo>
                      <a:pt x="0" y="9"/>
                    </a:lnTo>
                    <a:lnTo>
                      <a:pt x="0" y="9"/>
                    </a:lnTo>
                    <a:lnTo>
                      <a:pt x="0" y="9"/>
                    </a:lnTo>
                    <a:lnTo>
                      <a:pt x="0" y="8"/>
                    </a:lnTo>
                    <a:lnTo>
                      <a:pt x="0" y="8"/>
                    </a:lnTo>
                    <a:lnTo>
                      <a:pt x="0" y="7"/>
                    </a:lnTo>
                    <a:lnTo>
                      <a:pt x="0" y="8"/>
                    </a:lnTo>
                    <a:lnTo>
                      <a:pt x="0" y="9"/>
                    </a:lnTo>
                    <a:lnTo>
                      <a:pt x="0" y="9"/>
                    </a:lnTo>
                    <a:lnTo>
                      <a:pt x="0" y="10"/>
                    </a:lnTo>
                    <a:lnTo>
                      <a:pt x="0" y="9"/>
                    </a:lnTo>
                    <a:lnTo>
                      <a:pt x="0" y="9"/>
                    </a:lnTo>
                    <a:lnTo>
                      <a:pt x="0" y="9"/>
                    </a:lnTo>
                    <a:lnTo>
                      <a:pt x="0" y="9"/>
                    </a:lnTo>
                    <a:lnTo>
                      <a:pt x="0" y="8"/>
                    </a:lnTo>
                    <a:lnTo>
                      <a:pt x="0" y="7"/>
                    </a:lnTo>
                    <a:lnTo>
                      <a:pt x="0" y="8"/>
                    </a:lnTo>
                    <a:lnTo>
                      <a:pt x="0" y="7"/>
                    </a:lnTo>
                    <a:lnTo>
                      <a:pt x="0" y="7"/>
                    </a:lnTo>
                    <a:lnTo>
                      <a:pt x="0" y="7"/>
                    </a:lnTo>
                    <a:lnTo>
                      <a:pt x="0" y="6"/>
                    </a:lnTo>
                    <a:lnTo>
                      <a:pt x="0" y="6"/>
                    </a:lnTo>
                    <a:lnTo>
                      <a:pt x="0" y="7"/>
                    </a:lnTo>
                    <a:lnTo>
                      <a:pt x="0" y="6"/>
                    </a:lnTo>
                    <a:lnTo>
                      <a:pt x="0" y="6"/>
                    </a:lnTo>
                    <a:lnTo>
                      <a:pt x="0" y="7"/>
                    </a:lnTo>
                    <a:lnTo>
                      <a:pt x="0" y="7"/>
                    </a:lnTo>
                    <a:lnTo>
                      <a:pt x="0" y="7"/>
                    </a:lnTo>
                    <a:lnTo>
                      <a:pt x="0" y="7"/>
                    </a:lnTo>
                    <a:lnTo>
                      <a:pt x="0" y="7"/>
                    </a:lnTo>
                    <a:lnTo>
                      <a:pt x="0" y="7"/>
                    </a:lnTo>
                    <a:lnTo>
                      <a:pt x="0" y="8"/>
                    </a:lnTo>
                    <a:lnTo>
                      <a:pt x="0" y="9"/>
                    </a:lnTo>
                    <a:lnTo>
                      <a:pt x="0" y="9"/>
                    </a:lnTo>
                    <a:lnTo>
                      <a:pt x="0" y="9"/>
                    </a:lnTo>
                    <a:lnTo>
                      <a:pt x="0" y="8"/>
                    </a:lnTo>
                    <a:lnTo>
                      <a:pt x="0" y="8"/>
                    </a:lnTo>
                    <a:lnTo>
                      <a:pt x="0" y="8"/>
                    </a:lnTo>
                    <a:lnTo>
                      <a:pt x="0" y="7"/>
                    </a:lnTo>
                    <a:lnTo>
                      <a:pt x="0" y="8"/>
                    </a:lnTo>
                    <a:lnTo>
                      <a:pt x="0" y="7"/>
                    </a:lnTo>
                    <a:lnTo>
                      <a:pt x="0" y="7"/>
                    </a:lnTo>
                    <a:lnTo>
                      <a:pt x="0" y="6"/>
                    </a:lnTo>
                    <a:lnTo>
                      <a:pt x="0" y="6"/>
                    </a:lnTo>
                    <a:lnTo>
                      <a:pt x="0" y="6"/>
                    </a:lnTo>
                    <a:lnTo>
                      <a:pt x="0" y="5"/>
                    </a:lnTo>
                    <a:lnTo>
                      <a:pt x="0" y="6"/>
                    </a:lnTo>
                    <a:lnTo>
                      <a:pt x="0" y="5"/>
                    </a:lnTo>
                    <a:lnTo>
                      <a:pt x="0" y="5"/>
                    </a:lnTo>
                    <a:lnTo>
                      <a:pt x="0" y="6"/>
                    </a:lnTo>
                    <a:lnTo>
                      <a:pt x="0" y="6"/>
                    </a:lnTo>
                    <a:lnTo>
                      <a:pt x="0" y="5"/>
                    </a:lnTo>
                    <a:lnTo>
                      <a:pt x="0" y="6"/>
                    </a:lnTo>
                    <a:lnTo>
                      <a:pt x="0" y="5"/>
                    </a:lnTo>
                    <a:lnTo>
                      <a:pt x="0" y="4"/>
                    </a:lnTo>
                    <a:lnTo>
                      <a:pt x="0" y="4"/>
                    </a:lnTo>
                    <a:lnTo>
                      <a:pt x="0" y="4"/>
                    </a:lnTo>
                    <a:lnTo>
                      <a:pt x="0" y="5"/>
                    </a:lnTo>
                    <a:lnTo>
                      <a:pt x="0" y="6"/>
                    </a:lnTo>
                    <a:lnTo>
                      <a:pt x="0" y="5"/>
                    </a:lnTo>
                    <a:lnTo>
                      <a:pt x="0" y="5"/>
                    </a:lnTo>
                    <a:lnTo>
                      <a:pt x="0" y="6"/>
                    </a:lnTo>
                    <a:lnTo>
                      <a:pt x="0" y="5"/>
                    </a:lnTo>
                    <a:lnTo>
                      <a:pt x="0" y="4"/>
                    </a:lnTo>
                    <a:lnTo>
                      <a:pt x="0" y="5"/>
                    </a:lnTo>
                    <a:lnTo>
                      <a:pt x="0" y="5"/>
                    </a:lnTo>
                    <a:lnTo>
                      <a:pt x="0" y="5"/>
                    </a:lnTo>
                    <a:lnTo>
                      <a:pt x="0" y="6"/>
                    </a:lnTo>
                    <a:lnTo>
                      <a:pt x="0" y="6"/>
                    </a:lnTo>
                    <a:lnTo>
                      <a:pt x="0" y="6"/>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6"/>
                    </a:lnTo>
                    <a:lnTo>
                      <a:pt x="0" y="5"/>
                    </a:lnTo>
                    <a:lnTo>
                      <a:pt x="0" y="4"/>
                    </a:lnTo>
                    <a:lnTo>
                      <a:pt x="0" y="4"/>
                    </a:lnTo>
                    <a:lnTo>
                      <a:pt x="0" y="4"/>
                    </a:lnTo>
                    <a:lnTo>
                      <a:pt x="0" y="3"/>
                    </a:lnTo>
                    <a:lnTo>
                      <a:pt x="0" y="4"/>
                    </a:lnTo>
                    <a:lnTo>
                      <a:pt x="0" y="4"/>
                    </a:lnTo>
                    <a:lnTo>
                      <a:pt x="0" y="3"/>
                    </a:lnTo>
                    <a:lnTo>
                      <a:pt x="0" y="3"/>
                    </a:lnTo>
                    <a:lnTo>
                      <a:pt x="0" y="4"/>
                    </a:lnTo>
                    <a:lnTo>
                      <a:pt x="0" y="3"/>
                    </a:lnTo>
                    <a:lnTo>
                      <a:pt x="0" y="3"/>
                    </a:lnTo>
                    <a:lnTo>
                      <a:pt x="0" y="4"/>
                    </a:lnTo>
                    <a:lnTo>
                      <a:pt x="0" y="4"/>
                    </a:lnTo>
                    <a:lnTo>
                      <a:pt x="0" y="4"/>
                    </a:lnTo>
                    <a:lnTo>
                      <a:pt x="0" y="4"/>
                    </a:lnTo>
                    <a:lnTo>
                      <a:pt x="0" y="4"/>
                    </a:lnTo>
                    <a:lnTo>
                      <a:pt x="0" y="3"/>
                    </a:lnTo>
                    <a:lnTo>
                      <a:pt x="0" y="3"/>
                    </a:lnTo>
                    <a:lnTo>
                      <a:pt x="0" y="3"/>
                    </a:lnTo>
                    <a:lnTo>
                      <a:pt x="0" y="3"/>
                    </a:lnTo>
                    <a:lnTo>
                      <a:pt x="0" y="2"/>
                    </a:lnTo>
                    <a:lnTo>
                      <a:pt x="0" y="3"/>
                    </a:lnTo>
                    <a:lnTo>
                      <a:pt x="0" y="3"/>
                    </a:lnTo>
                    <a:lnTo>
                      <a:pt x="0" y="3"/>
                    </a:lnTo>
                    <a:lnTo>
                      <a:pt x="0" y="3"/>
                    </a:lnTo>
                    <a:lnTo>
                      <a:pt x="0" y="4"/>
                    </a:lnTo>
                    <a:lnTo>
                      <a:pt x="0" y="3"/>
                    </a:lnTo>
                    <a:lnTo>
                      <a:pt x="0" y="3"/>
                    </a:lnTo>
                    <a:lnTo>
                      <a:pt x="0" y="3"/>
                    </a:lnTo>
                    <a:lnTo>
                      <a:pt x="0" y="2"/>
                    </a:lnTo>
                    <a:lnTo>
                      <a:pt x="0" y="2"/>
                    </a:lnTo>
                    <a:lnTo>
                      <a:pt x="0" y="3"/>
                    </a:lnTo>
                    <a:lnTo>
                      <a:pt x="0" y="2"/>
                    </a:lnTo>
                    <a:lnTo>
                      <a:pt x="0" y="3"/>
                    </a:lnTo>
                    <a:lnTo>
                      <a:pt x="0" y="3"/>
                    </a:lnTo>
                    <a:lnTo>
                      <a:pt x="0" y="3"/>
                    </a:lnTo>
                    <a:lnTo>
                      <a:pt x="0" y="3"/>
                    </a:lnTo>
                    <a:lnTo>
                      <a:pt x="0" y="3"/>
                    </a:lnTo>
                    <a:lnTo>
                      <a:pt x="0" y="4"/>
                    </a:lnTo>
                    <a:lnTo>
                      <a:pt x="0" y="3"/>
                    </a:lnTo>
                    <a:lnTo>
                      <a:pt x="0" y="4"/>
                    </a:lnTo>
                    <a:lnTo>
                      <a:pt x="0" y="4"/>
                    </a:lnTo>
                    <a:lnTo>
                      <a:pt x="0" y="4"/>
                    </a:lnTo>
                    <a:lnTo>
                      <a:pt x="0" y="4"/>
                    </a:lnTo>
                    <a:lnTo>
                      <a:pt x="0" y="5"/>
                    </a:lnTo>
                    <a:lnTo>
                      <a:pt x="0" y="4"/>
                    </a:lnTo>
                    <a:lnTo>
                      <a:pt x="0" y="4"/>
                    </a:lnTo>
                    <a:lnTo>
                      <a:pt x="0" y="4"/>
                    </a:lnTo>
                    <a:lnTo>
                      <a:pt x="0" y="5"/>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1"/>
                    </a:lnTo>
                    <a:lnTo>
                      <a:pt x="0" y="2"/>
                    </a:lnTo>
                    <a:lnTo>
                      <a:pt x="0" y="1"/>
                    </a:lnTo>
                    <a:lnTo>
                      <a:pt x="0" y="1"/>
                    </a:lnTo>
                    <a:lnTo>
                      <a:pt x="0" y="2"/>
                    </a:lnTo>
                    <a:lnTo>
                      <a:pt x="0" y="2"/>
                    </a:lnTo>
                    <a:lnTo>
                      <a:pt x="0" y="2"/>
                    </a:lnTo>
                    <a:lnTo>
                      <a:pt x="0" y="2"/>
                    </a:lnTo>
                    <a:lnTo>
                      <a:pt x="0" y="2"/>
                    </a:lnTo>
                    <a:lnTo>
                      <a:pt x="0" y="2"/>
                    </a:lnTo>
                    <a:lnTo>
                      <a:pt x="0" y="2"/>
                    </a:lnTo>
                    <a:lnTo>
                      <a:pt x="0" y="2"/>
                    </a:lnTo>
                    <a:lnTo>
                      <a:pt x="0" y="1"/>
                    </a:lnTo>
                    <a:lnTo>
                      <a:pt x="0" y="2"/>
                    </a:lnTo>
                    <a:lnTo>
                      <a:pt x="0" y="1"/>
                    </a:lnTo>
                    <a:lnTo>
                      <a:pt x="0" y="1"/>
                    </a:lnTo>
                    <a:lnTo>
                      <a:pt x="0" y="1"/>
                    </a:lnTo>
                    <a:lnTo>
                      <a:pt x="0" y="1"/>
                    </a:lnTo>
                    <a:lnTo>
                      <a:pt x="0" y="1"/>
                    </a:lnTo>
                    <a:lnTo>
                      <a:pt x="0" y="0"/>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3"/>
                    </a:lnTo>
                    <a:lnTo>
                      <a:pt x="0" y="2"/>
                    </a:lnTo>
                    <a:lnTo>
                      <a:pt x="0" y="2"/>
                    </a:lnTo>
                    <a:lnTo>
                      <a:pt x="0" y="3"/>
                    </a:lnTo>
                    <a:lnTo>
                      <a:pt x="0" y="3"/>
                    </a:lnTo>
                    <a:lnTo>
                      <a:pt x="0" y="3"/>
                    </a:lnTo>
                    <a:lnTo>
                      <a:pt x="0" y="2"/>
                    </a:lnTo>
                    <a:lnTo>
                      <a:pt x="0" y="2"/>
                    </a:lnTo>
                    <a:lnTo>
                      <a:pt x="0" y="2"/>
                    </a:lnTo>
                    <a:lnTo>
                      <a:pt x="0" y="3"/>
                    </a:lnTo>
                    <a:lnTo>
                      <a:pt x="0" y="3"/>
                    </a:lnTo>
                    <a:lnTo>
                      <a:pt x="0" y="3"/>
                    </a:lnTo>
                    <a:lnTo>
                      <a:pt x="0" y="2"/>
                    </a:lnTo>
                    <a:lnTo>
                      <a:pt x="0" y="2"/>
                    </a:lnTo>
                    <a:lnTo>
                      <a:pt x="0" y="2"/>
                    </a:lnTo>
                    <a:lnTo>
                      <a:pt x="0" y="2"/>
                    </a:lnTo>
                    <a:lnTo>
                      <a:pt x="0" y="2"/>
                    </a:lnTo>
                    <a:lnTo>
                      <a:pt x="0" y="3"/>
                    </a:lnTo>
                    <a:lnTo>
                      <a:pt x="0" y="4"/>
                    </a:lnTo>
                    <a:lnTo>
                      <a:pt x="0" y="4"/>
                    </a:lnTo>
                    <a:lnTo>
                      <a:pt x="0" y="5"/>
                    </a:lnTo>
                    <a:lnTo>
                      <a:pt x="0" y="5"/>
                    </a:lnTo>
                    <a:lnTo>
                      <a:pt x="0" y="5"/>
                    </a:lnTo>
                    <a:lnTo>
                      <a:pt x="0" y="6"/>
                    </a:lnTo>
                    <a:lnTo>
                      <a:pt x="0" y="5"/>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6123" name="Freeform 779"/>
              <p:cNvSpPr>
                <a:spLocks/>
              </p:cNvSpPr>
              <p:nvPr/>
            </p:nvSpPr>
            <p:spPr bwMode="auto">
              <a:xfrm>
                <a:off x="3282" y="3581"/>
                <a:ext cx="6" cy="66"/>
              </a:xfrm>
              <a:custGeom>
                <a:avLst/>
                <a:gdLst/>
                <a:ahLst/>
                <a:cxnLst>
                  <a:cxn ang="0">
                    <a:pos x="0" y="9"/>
                  </a:cxn>
                  <a:cxn ang="0">
                    <a:pos x="0" y="7"/>
                  </a:cxn>
                  <a:cxn ang="0">
                    <a:pos x="0" y="6"/>
                  </a:cxn>
                  <a:cxn ang="0">
                    <a:pos x="0" y="6"/>
                  </a:cxn>
                  <a:cxn ang="0">
                    <a:pos x="0" y="6"/>
                  </a:cxn>
                  <a:cxn ang="0">
                    <a:pos x="0" y="8"/>
                  </a:cxn>
                  <a:cxn ang="0">
                    <a:pos x="0" y="8"/>
                  </a:cxn>
                  <a:cxn ang="0">
                    <a:pos x="0" y="7"/>
                  </a:cxn>
                  <a:cxn ang="0">
                    <a:pos x="0" y="5"/>
                  </a:cxn>
                  <a:cxn ang="0">
                    <a:pos x="0" y="6"/>
                  </a:cxn>
                  <a:cxn ang="0">
                    <a:pos x="0" y="6"/>
                  </a:cxn>
                  <a:cxn ang="0">
                    <a:pos x="0" y="4"/>
                  </a:cxn>
                  <a:cxn ang="0">
                    <a:pos x="0" y="3"/>
                  </a:cxn>
                  <a:cxn ang="0">
                    <a:pos x="0" y="4"/>
                  </a:cxn>
                  <a:cxn ang="0">
                    <a:pos x="0" y="6"/>
                  </a:cxn>
                  <a:cxn ang="0">
                    <a:pos x="0" y="5"/>
                  </a:cxn>
                  <a:cxn ang="0">
                    <a:pos x="0" y="4"/>
                  </a:cxn>
                  <a:cxn ang="0">
                    <a:pos x="0" y="4"/>
                  </a:cxn>
                  <a:cxn ang="0">
                    <a:pos x="0" y="6"/>
                  </a:cxn>
                  <a:cxn ang="0">
                    <a:pos x="0" y="10"/>
                  </a:cxn>
                  <a:cxn ang="0">
                    <a:pos x="0" y="8"/>
                  </a:cxn>
                  <a:cxn ang="0">
                    <a:pos x="0" y="9"/>
                  </a:cxn>
                  <a:cxn ang="0">
                    <a:pos x="0" y="8"/>
                  </a:cxn>
                  <a:cxn ang="0">
                    <a:pos x="0" y="8"/>
                  </a:cxn>
                  <a:cxn ang="0">
                    <a:pos x="0" y="7"/>
                  </a:cxn>
                  <a:cxn ang="0">
                    <a:pos x="0" y="6"/>
                  </a:cxn>
                  <a:cxn ang="0">
                    <a:pos x="0" y="4"/>
                  </a:cxn>
                  <a:cxn ang="0">
                    <a:pos x="0" y="3"/>
                  </a:cxn>
                  <a:cxn ang="0">
                    <a:pos x="0" y="4"/>
                  </a:cxn>
                  <a:cxn ang="0">
                    <a:pos x="0" y="4"/>
                  </a:cxn>
                  <a:cxn ang="0">
                    <a:pos x="0" y="1"/>
                  </a:cxn>
                  <a:cxn ang="0">
                    <a:pos x="0" y="1"/>
                  </a:cxn>
                  <a:cxn ang="0">
                    <a:pos x="0" y="2"/>
                  </a:cxn>
                  <a:cxn ang="0">
                    <a:pos x="0" y="3"/>
                  </a:cxn>
                  <a:cxn ang="0">
                    <a:pos x="0" y="2"/>
                  </a:cxn>
                  <a:cxn ang="0">
                    <a:pos x="0" y="3"/>
                  </a:cxn>
                  <a:cxn ang="0">
                    <a:pos x="0" y="3"/>
                  </a:cxn>
                  <a:cxn ang="0">
                    <a:pos x="0" y="4"/>
                  </a:cxn>
                  <a:cxn ang="0">
                    <a:pos x="0" y="4"/>
                  </a:cxn>
                  <a:cxn ang="0">
                    <a:pos x="0" y="6"/>
                  </a:cxn>
                  <a:cxn ang="0">
                    <a:pos x="0" y="6"/>
                  </a:cxn>
                  <a:cxn ang="0">
                    <a:pos x="0" y="6"/>
                  </a:cxn>
                  <a:cxn ang="0">
                    <a:pos x="0" y="6"/>
                  </a:cxn>
                  <a:cxn ang="0">
                    <a:pos x="0" y="6"/>
                  </a:cxn>
                  <a:cxn ang="0">
                    <a:pos x="0" y="9"/>
                  </a:cxn>
                  <a:cxn ang="0">
                    <a:pos x="0" y="9"/>
                  </a:cxn>
                  <a:cxn ang="0">
                    <a:pos x="0" y="10"/>
                  </a:cxn>
                  <a:cxn ang="0">
                    <a:pos x="0" y="9"/>
                  </a:cxn>
                  <a:cxn ang="0">
                    <a:pos x="0" y="5"/>
                  </a:cxn>
                  <a:cxn ang="0">
                    <a:pos x="0" y="5"/>
                  </a:cxn>
                  <a:cxn ang="0">
                    <a:pos x="0" y="6"/>
                  </a:cxn>
                  <a:cxn ang="0">
                    <a:pos x="0" y="6"/>
                  </a:cxn>
                  <a:cxn ang="0">
                    <a:pos x="0" y="7"/>
                  </a:cxn>
                  <a:cxn ang="0">
                    <a:pos x="1" y="5"/>
                  </a:cxn>
                  <a:cxn ang="0">
                    <a:pos x="1" y="5"/>
                  </a:cxn>
                  <a:cxn ang="0">
                    <a:pos x="1" y="5"/>
                  </a:cxn>
                  <a:cxn ang="0">
                    <a:pos x="1" y="4"/>
                  </a:cxn>
                  <a:cxn ang="0">
                    <a:pos x="1" y="6"/>
                  </a:cxn>
                  <a:cxn ang="0">
                    <a:pos x="1" y="7"/>
                  </a:cxn>
                  <a:cxn ang="0">
                    <a:pos x="1" y="7"/>
                  </a:cxn>
                  <a:cxn ang="0">
                    <a:pos x="1" y="7"/>
                  </a:cxn>
                  <a:cxn ang="0">
                    <a:pos x="1" y="6"/>
                  </a:cxn>
                  <a:cxn ang="0">
                    <a:pos x="1" y="4"/>
                  </a:cxn>
                </a:cxnLst>
                <a:rect l="0" t="0" r="r" b="b"/>
                <a:pathLst>
                  <a:path w="1" h="11">
                    <a:moveTo>
                      <a:pt x="0" y="6"/>
                    </a:moveTo>
                    <a:lnTo>
                      <a:pt x="0" y="7"/>
                    </a:lnTo>
                    <a:lnTo>
                      <a:pt x="0" y="7"/>
                    </a:lnTo>
                    <a:lnTo>
                      <a:pt x="0" y="7"/>
                    </a:lnTo>
                    <a:lnTo>
                      <a:pt x="0" y="7"/>
                    </a:lnTo>
                    <a:lnTo>
                      <a:pt x="0" y="6"/>
                    </a:lnTo>
                    <a:lnTo>
                      <a:pt x="0" y="7"/>
                    </a:lnTo>
                    <a:lnTo>
                      <a:pt x="0" y="8"/>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6"/>
                    </a:lnTo>
                    <a:lnTo>
                      <a:pt x="0" y="7"/>
                    </a:lnTo>
                    <a:lnTo>
                      <a:pt x="0" y="7"/>
                    </a:lnTo>
                    <a:lnTo>
                      <a:pt x="0" y="6"/>
                    </a:lnTo>
                    <a:lnTo>
                      <a:pt x="0" y="7"/>
                    </a:lnTo>
                    <a:lnTo>
                      <a:pt x="0" y="7"/>
                    </a:lnTo>
                    <a:lnTo>
                      <a:pt x="0" y="6"/>
                    </a:lnTo>
                    <a:lnTo>
                      <a:pt x="0" y="6"/>
                    </a:lnTo>
                    <a:lnTo>
                      <a:pt x="0" y="6"/>
                    </a:lnTo>
                    <a:lnTo>
                      <a:pt x="0" y="6"/>
                    </a:lnTo>
                    <a:lnTo>
                      <a:pt x="0" y="6"/>
                    </a:lnTo>
                    <a:lnTo>
                      <a:pt x="0" y="7"/>
                    </a:lnTo>
                    <a:lnTo>
                      <a:pt x="0" y="6"/>
                    </a:lnTo>
                    <a:lnTo>
                      <a:pt x="0" y="7"/>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4"/>
                    </a:lnTo>
                    <a:lnTo>
                      <a:pt x="0" y="5"/>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9"/>
                    </a:lnTo>
                    <a:lnTo>
                      <a:pt x="0" y="8"/>
                    </a:lnTo>
                    <a:lnTo>
                      <a:pt x="0" y="8"/>
                    </a:lnTo>
                    <a:lnTo>
                      <a:pt x="0" y="7"/>
                    </a:lnTo>
                    <a:lnTo>
                      <a:pt x="0" y="7"/>
                    </a:lnTo>
                    <a:lnTo>
                      <a:pt x="0" y="7"/>
                    </a:lnTo>
                    <a:lnTo>
                      <a:pt x="0" y="7"/>
                    </a:lnTo>
                    <a:lnTo>
                      <a:pt x="0" y="8"/>
                    </a:lnTo>
                    <a:lnTo>
                      <a:pt x="0" y="8"/>
                    </a:lnTo>
                    <a:lnTo>
                      <a:pt x="0" y="9"/>
                    </a:lnTo>
                    <a:lnTo>
                      <a:pt x="0" y="8"/>
                    </a:lnTo>
                    <a:lnTo>
                      <a:pt x="0" y="8"/>
                    </a:lnTo>
                    <a:lnTo>
                      <a:pt x="0" y="7"/>
                    </a:lnTo>
                    <a:lnTo>
                      <a:pt x="0" y="8"/>
                    </a:lnTo>
                    <a:lnTo>
                      <a:pt x="0" y="8"/>
                    </a:lnTo>
                    <a:lnTo>
                      <a:pt x="0" y="8"/>
                    </a:lnTo>
                    <a:lnTo>
                      <a:pt x="0" y="9"/>
                    </a:lnTo>
                    <a:lnTo>
                      <a:pt x="0" y="8"/>
                    </a:lnTo>
                    <a:lnTo>
                      <a:pt x="0" y="8"/>
                    </a:lnTo>
                    <a:lnTo>
                      <a:pt x="0" y="7"/>
                    </a:lnTo>
                    <a:lnTo>
                      <a:pt x="0" y="7"/>
                    </a:lnTo>
                    <a:lnTo>
                      <a:pt x="0" y="7"/>
                    </a:lnTo>
                    <a:lnTo>
                      <a:pt x="0" y="7"/>
                    </a:lnTo>
                    <a:lnTo>
                      <a:pt x="0" y="7"/>
                    </a:lnTo>
                    <a:lnTo>
                      <a:pt x="0" y="7"/>
                    </a:lnTo>
                    <a:lnTo>
                      <a:pt x="0" y="6"/>
                    </a:lnTo>
                    <a:lnTo>
                      <a:pt x="0" y="6"/>
                    </a:lnTo>
                    <a:lnTo>
                      <a:pt x="0" y="6"/>
                    </a:lnTo>
                    <a:lnTo>
                      <a:pt x="0" y="6"/>
                    </a:lnTo>
                    <a:lnTo>
                      <a:pt x="0" y="7"/>
                    </a:ln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5"/>
                    </a:lnTo>
                    <a:lnTo>
                      <a:pt x="0" y="4"/>
                    </a:lnTo>
                    <a:lnTo>
                      <a:pt x="0" y="5"/>
                    </a:lnTo>
                    <a:lnTo>
                      <a:pt x="0" y="5"/>
                    </a:lnTo>
                    <a:lnTo>
                      <a:pt x="0" y="4"/>
                    </a:lnTo>
                    <a:lnTo>
                      <a:pt x="0" y="4"/>
                    </a:lnTo>
                    <a:lnTo>
                      <a:pt x="0" y="4"/>
                    </a:lnTo>
                    <a:lnTo>
                      <a:pt x="0" y="4"/>
                    </a:lnTo>
                    <a:lnTo>
                      <a:pt x="0" y="3"/>
                    </a:lnTo>
                    <a:lnTo>
                      <a:pt x="0" y="3"/>
                    </a:lnTo>
                    <a:lnTo>
                      <a:pt x="0" y="2"/>
                    </a:lnTo>
                    <a:lnTo>
                      <a:pt x="0" y="2"/>
                    </a:lnTo>
                    <a:lnTo>
                      <a:pt x="0" y="3"/>
                    </a:lnTo>
                    <a:lnTo>
                      <a:pt x="0" y="3"/>
                    </a:lnTo>
                    <a:lnTo>
                      <a:pt x="0" y="3"/>
                    </a:lnTo>
                    <a:lnTo>
                      <a:pt x="0" y="3"/>
                    </a:lnTo>
                    <a:lnTo>
                      <a:pt x="0" y="4"/>
                    </a:lnTo>
                    <a:lnTo>
                      <a:pt x="0" y="3"/>
                    </a:lnTo>
                    <a:lnTo>
                      <a:pt x="0" y="3"/>
                    </a:lnTo>
                    <a:lnTo>
                      <a:pt x="0" y="3"/>
                    </a:lnTo>
                    <a:lnTo>
                      <a:pt x="0" y="2"/>
                    </a:lnTo>
                    <a:lnTo>
                      <a:pt x="0" y="3"/>
                    </a:lnTo>
                    <a:lnTo>
                      <a:pt x="0" y="3"/>
                    </a:lnTo>
                    <a:lnTo>
                      <a:pt x="0" y="2"/>
                    </a:lnTo>
                    <a:lnTo>
                      <a:pt x="0" y="2"/>
                    </a:lnTo>
                    <a:lnTo>
                      <a:pt x="0" y="3"/>
                    </a:lnTo>
                    <a:lnTo>
                      <a:pt x="0" y="4"/>
                    </a:lnTo>
                    <a:lnTo>
                      <a:pt x="0" y="4"/>
                    </a:lnTo>
                    <a:lnTo>
                      <a:pt x="0" y="4"/>
                    </a:lnTo>
                    <a:lnTo>
                      <a:pt x="0" y="5"/>
                    </a:lnTo>
                    <a:lnTo>
                      <a:pt x="0" y="5"/>
                    </a:lnTo>
                    <a:lnTo>
                      <a:pt x="0" y="6"/>
                    </a:lnTo>
                    <a:lnTo>
                      <a:pt x="0" y="6"/>
                    </a:lnTo>
                    <a:lnTo>
                      <a:pt x="0" y="6"/>
                    </a:lnTo>
                    <a:lnTo>
                      <a:pt x="0" y="6"/>
                    </a:lnTo>
                    <a:lnTo>
                      <a:pt x="0" y="6"/>
                    </a:lnTo>
                    <a:lnTo>
                      <a:pt x="0" y="6"/>
                    </a:lnTo>
                    <a:lnTo>
                      <a:pt x="0" y="6"/>
                    </a:lnTo>
                    <a:lnTo>
                      <a:pt x="0" y="6"/>
                    </a:lnTo>
                    <a:lnTo>
                      <a:pt x="0" y="7"/>
                    </a:lnTo>
                    <a:lnTo>
                      <a:pt x="0" y="7"/>
                    </a:lnTo>
                    <a:lnTo>
                      <a:pt x="0" y="6"/>
                    </a:lnTo>
                    <a:lnTo>
                      <a:pt x="0" y="6"/>
                    </a:lnTo>
                    <a:lnTo>
                      <a:pt x="0" y="6"/>
                    </a:lnTo>
                    <a:lnTo>
                      <a:pt x="0" y="6"/>
                    </a:lnTo>
                    <a:lnTo>
                      <a:pt x="0" y="5"/>
                    </a:lnTo>
                    <a:lnTo>
                      <a:pt x="0" y="5"/>
                    </a:lnTo>
                    <a:lnTo>
                      <a:pt x="0" y="6"/>
                    </a:lnTo>
                    <a:lnTo>
                      <a:pt x="0" y="5"/>
                    </a:lnTo>
                    <a:lnTo>
                      <a:pt x="0" y="5"/>
                    </a:lnTo>
                    <a:lnTo>
                      <a:pt x="0" y="5"/>
                    </a:lnTo>
                    <a:lnTo>
                      <a:pt x="0" y="5"/>
                    </a:lnTo>
                    <a:lnTo>
                      <a:pt x="0" y="5"/>
                    </a:lnTo>
                    <a:lnTo>
                      <a:pt x="0" y="4"/>
                    </a:lnTo>
                    <a:lnTo>
                      <a:pt x="0" y="4"/>
                    </a:lnTo>
                    <a:lnTo>
                      <a:pt x="0" y="3"/>
                    </a:lnTo>
                    <a:lnTo>
                      <a:pt x="0" y="3"/>
                    </a:lnTo>
                    <a:lnTo>
                      <a:pt x="0" y="4"/>
                    </a:lnTo>
                    <a:lnTo>
                      <a:pt x="0" y="3"/>
                    </a:lnTo>
                    <a:lnTo>
                      <a:pt x="0" y="4"/>
                    </a:lnTo>
                    <a:lnTo>
                      <a:pt x="0" y="5"/>
                    </a:lnTo>
                    <a:lnTo>
                      <a:pt x="0" y="5"/>
                    </a:lnTo>
                    <a:lnTo>
                      <a:pt x="0" y="6"/>
                    </a:lnTo>
                    <a:lnTo>
                      <a:pt x="0" y="5"/>
                    </a:lnTo>
                    <a:lnTo>
                      <a:pt x="0" y="6"/>
                    </a:lnTo>
                    <a:lnTo>
                      <a:pt x="0" y="5"/>
                    </a:lnTo>
                    <a:lnTo>
                      <a:pt x="0" y="6"/>
                    </a:lnTo>
                    <a:lnTo>
                      <a:pt x="0" y="5"/>
                    </a:lnTo>
                    <a:lnTo>
                      <a:pt x="0" y="4"/>
                    </a:lnTo>
                    <a:lnTo>
                      <a:pt x="0" y="5"/>
                    </a:lnTo>
                    <a:lnTo>
                      <a:pt x="0" y="4"/>
                    </a:lnTo>
                    <a:lnTo>
                      <a:pt x="0" y="5"/>
                    </a:lnTo>
                    <a:lnTo>
                      <a:pt x="0" y="5"/>
                    </a:lnTo>
                    <a:lnTo>
                      <a:pt x="0" y="4"/>
                    </a:lnTo>
                    <a:lnTo>
                      <a:pt x="0" y="5"/>
                    </a:lnTo>
                    <a:lnTo>
                      <a:pt x="0" y="4"/>
                    </a:lnTo>
                    <a:lnTo>
                      <a:pt x="0" y="5"/>
                    </a:lnTo>
                    <a:lnTo>
                      <a:pt x="0" y="5"/>
                    </a:lnTo>
                    <a:lnTo>
                      <a:pt x="0" y="6"/>
                    </a:lnTo>
                    <a:lnTo>
                      <a:pt x="0" y="6"/>
                    </a:lnTo>
                    <a:lnTo>
                      <a:pt x="0" y="6"/>
                    </a:lnTo>
                    <a:lnTo>
                      <a:pt x="0" y="6"/>
                    </a:lnTo>
                    <a:lnTo>
                      <a:pt x="0" y="6"/>
                    </a:lnTo>
                    <a:lnTo>
                      <a:pt x="0" y="7"/>
                    </a:lnTo>
                    <a:lnTo>
                      <a:pt x="0" y="7"/>
                    </a:lnTo>
                    <a:lnTo>
                      <a:pt x="0" y="8"/>
                    </a:lnTo>
                    <a:lnTo>
                      <a:pt x="0" y="7"/>
                    </a:lnTo>
                    <a:lnTo>
                      <a:pt x="0" y="8"/>
                    </a:lnTo>
                    <a:lnTo>
                      <a:pt x="0" y="8"/>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8"/>
                    </a:lnTo>
                    <a:lnTo>
                      <a:pt x="0" y="7"/>
                    </a:lnTo>
                    <a:lnTo>
                      <a:pt x="0" y="8"/>
                    </a:lnTo>
                    <a:lnTo>
                      <a:pt x="0" y="8"/>
                    </a:lnTo>
                    <a:lnTo>
                      <a:pt x="0" y="9"/>
                    </a:lnTo>
                    <a:lnTo>
                      <a:pt x="0" y="9"/>
                    </a:lnTo>
                    <a:lnTo>
                      <a:pt x="0" y="9"/>
                    </a:lnTo>
                    <a:lnTo>
                      <a:pt x="0" y="9"/>
                    </a:lnTo>
                    <a:lnTo>
                      <a:pt x="0" y="10"/>
                    </a:lnTo>
                    <a:lnTo>
                      <a:pt x="0" y="10"/>
                    </a:lnTo>
                    <a:lnTo>
                      <a:pt x="0" y="10"/>
                    </a:lnTo>
                    <a:lnTo>
                      <a:pt x="0" y="11"/>
                    </a:lnTo>
                    <a:lnTo>
                      <a:pt x="0" y="10"/>
                    </a:lnTo>
                    <a:lnTo>
                      <a:pt x="0" y="10"/>
                    </a:lnTo>
                    <a:lnTo>
                      <a:pt x="0" y="10"/>
                    </a:lnTo>
                    <a:lnTo>
                      <a:pt x="0" y="9"/>
                    </a:lnTo>
                    <a:lnTo>
                      <a:pt x="0" y="8"/>
                    </a:lnTo>
                    <a:lnTo>
                      <a:pt x="0" y="9"/>
                    </a:lnTo>
                    <a:lnTo>
                      <a:pt x="0" y="8"/>
                    </a:lnTo>
                    <a:lnTo>
                      <a:pt x="0" y="9"/>
                    </a:lnTo>
                    <a:lnTo>
                      <a:pt x="0" y="8"/>
                    </a:lnTo>
                    <a:lnTo>
                      <a:pt x="0" y="8"/>
                    </a:lnTo>
                    <a:lnTo>
                      <a:pt x="0" y="8"/>
                    </a:lnTo>
                    <a:lnTo>
                      <a:pt x="0" y="8"/>
                    </a:lnTo>
                    <a:lnTo>
                      <a:pt x="0" y="8"/>
                    </a:lnTo>
                    <a:lnTo>
                      <a:pt x="0" y="9"/>
                    </a:lnTo>
                    <a:lnTo>
                      <a:pt x="0" y="8"/>
                    </a:lnTo>
                    <a:lnTo>
                      <a:pt x="0" y="8"/>
                    </a:lnTo>
                    <a:lnTo>
                      <a:pt x="0" y="8"/>
                    </a:lnTo>
                    <a:lnTo>
                      <a:pt x="0" y="8"/>
                    </a:lnTo>
                    <a:lnTo>
                      <a:pt x="0" y="9"/>
                    </a:lnTo>
                    <a:lnTo>
                      <a:pt x="0" y="8"/>
                    </a:lnTo>
                    <a:lnTo>
                      <a:pt x="0" y="7"/>
                    </a:lnTo>
                    <a:lnTo>
                      <a:pt x="0" y="7"/>
                    </a:lnTo>
                    <a:lnTo>
                      <a:pt x="0" y="8"/>
                    </a:lnTo>
                    <a:lnTo>
                      <a:pt x="0" y="7"/>
                    </a:lnTo>
                    <a:lnTo>
                      <a:pt x="0" y="7"/>
                    </a:lnTo>
                    <a:lnTo>
                      <a:pt x="0" y="8"/>
                    </a:lnTo>
                    <a:lnTo>
                      <a:pt x="0" y="7"/>
                    </a:lnTo>
                    <a:lnTo>
                      <a:pt x="0" y="8"/>
                    </a:lnTo>
                    <a:lnTo>
                      <a:pt x="0" y="7"/>
                    </a:lnTo>
                    <a:lnTo>
                      <a:pt x="0" y="7"/>
                    </a:lnTo>
                    <a:lnTo>
                      <a:pt x="0" y="6"/>
                    </a:lnTo>
                    <a:lnTo>
                      <a:pt x="0" y="6"/>
                    </a:lnTo>
                    <a:lnTo>
                      <a:pt x="0" y="6"/>
                    </a:lnTo>
                    <a:lnTo>
                      <a:pt x="0" y="6"/>
                    </a:lnTo>
                    <a:lnTo>
                      <a:pt x="0" y="6"/>
                    </a:lnTo>
                    <a:lnTo>
                      <a:pt x="0" y="5"/>
                    </a:lnTo>
                    <a:lnTo>
                      <a:pt x="0" y="6"/>
                    </a:lnTo>
                    <a:lnTo>
                      <a:pt x="0" y="6"/>
                    </a:lnTo>
                    <a:lnTo>
                      <a:pt x="0" y="6"/>
                    </a:lnTo>
                    <a:lnTo>
                      <a:pt x="0" y="5"/>
                    </a:lnTo>
                    <a:lnTo>
                      <a:pt x="0" y="4"/>
                    </a:lnTo>
                    <a:lnTo>
                      <a:pt x="0" y="5"/>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2"/>
                    </a:lnTo>
                    <a:lnTo>
                      <a:pt x="0" y="3"/>
                    </a:lnTo>
                    <a:lnTo>
                      <a:pt x="0" y="3"/>
                    </a:lnTo>
                    <a:lnTo>
                      <a:pt x="0" y="3"/>
                    </a:lnTo>
                    <a:lnTo>
                      <a:pt x="0" y="2"/>
                    </a:lnTo>
                    <a:lnTo>
                      <a:pt x="0" y="2"/>
                    </a:lnTo>
                    <a:lnTo>
                      <a:pt x="0" y="3"/>
                    </a:lnTo>
                    <a:lnTo>
                      <a:pt x="0" y="3"/>
                    </a:lnTo>
                    <a:lnTo>
                      <a:pt x="0" y="3"/>
                    </a:lnTo>
                    <a:lnTo>
                      <a:pt x="0" y="4"/>
                    </a:lnTo>
                    <a:lnTo>
                      <a:pt x="0" y="3"/>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0" y="5"/>
                    </a:lnTo>
                    <a:lnTo>
                      <a:pt x="0" y="4"/>
                    </a:lnTo>
                    <a:lnTo>
                      <a:pt x="0" y="5"/>
                    </a:lnTo>
                    <a:lnTo>
                      <a:pt x="0" y="5"/>
                    </a:lnTo>
                    <a:lnTo>
                      <a:pt x="0" y="6"/>
                    </a:lnTo>
                    <a:lnTo>
                      <a:pt x="0" y="6"/>
                    </a:lnTo>
                    <a:lnTo>
                      <a:pt x="0" y="5"/>
                    </a:lnTo>
                    <a:lnTo>
                      <a:pt x="0" y="4"/>
                    </a:lnTo>
                    <a:lnTo>
                      <a:pt x="0" y="3"/>
                    </a:lnTo>
                    <a:lnTo>
                      <a:pt x="0" y="2"/>
                    </a:lnTo>
                    <a:lnTo>
                      <a:pt x="0" y="2"/>
                    </a:lnTo>
                    <a:lnTo>
                      <a:pt x="0" y="2"/>
                    </a:lnTo>
                    <a:lnTo>
                      <a:pt x="0" y="1"/>
                    </a:lnTo>
                    <a:lnTo>
                      <a:pt x="0" y="0"/>
                    </a:lnTo>
                    <a:lnTo>
                      <a:pt x="0" y="1"/>
                    </a:lnTo>
                    <a:lnTo>
                      <a:pt x="0" y="0"/>
                    </a:lnTo>
                    <a:lnTo>
                      <a:pt x="0" y="0"/>
                    </a:lnTo>
                    <a:lnTo>
                      <a:pt x="0" y="0"/>
                    </a:lnTo>
                    <a:lnTo>
                      <a:pt x="0" y="1"/>
                    </a:lnTo>
                    <a:lnTo>
                      <a:pt x="0" y="0"/>
                    </a:lnTo>
                    <a:lnTo>
                      <a:pt x="0" y="1"/>
                    </a:lnTo>
                    <a:lnTo>
                      <a:pt x="0" y="1"/>
                    </a:lnTo>
                    <a:lnTo>
                      <a:pt x="0" y="2"/>
                    </a:lnTo>
                    <a:lnTo>
                      <a:pt x="0" y="1"/>
                    </a:lnTo>
                    <a:lnTo>
                      <a:pt x="0" y="2"/>
                    </a:lnTo>
                    <a:lnTo>
                      <a:pt x="0" y="1"/>
                    </a:lnTo>
                    <a:lnTo>
                      <a:pt x="0" y="1"/>
                    </a:lnTo>
                    <a:lnTo>
                      <a:pt x="0" y="1"/>
                    </a:lnTo>
                    <a:lnTo>
                      <a:pt x="0" y="1"/>
                    </a:lnTo>
                    <a:lnTo>
                      <a:pt x="0" y="1"/>
                    </a:lnTo>
                    <a:lnTo>
                      <a:pt x="0" y="2"/>
                    </a:lnTo>
                    <a:lnTo>
                      <a:pt x="0" y="2"/>
                    </a:lnTo>
                    <a:lnTo>
                      <a:pt x="0" y="2"/>
                    </a:lnTo>
                    <a:lnTo>
                      <a:pt x="0" y="2"/>
                    </a:lnTo>
                    <a:lnTo>
                      <a:pt x="0" y="2"/>
                    </a:lnTo>
                    <a:lnTo>
                      <a:pt x="0" y="3"/>
                    </a:lnTo>
                    <a:lnTo>
                      <a:pt x="0" y="3"/>
                    </a:lnTo>
                    <a:lnTo>
                      <a:pt x="0" y="4"/>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1"/>
                    </a:lnTo>
                    <a:lnTo>
                      <a:pt x="0" y="2"/>
                    </a:lnTo>
                    <a:lnTo>
                      <a:pt x="0" y="2"/>
                    </a:lnTo>
                    <a:lnTo>
                      <a:pt x="0" y="2"/>
                    </a:lnTo>
                    <a:lnTo>
                      <a:pt x="0" y="3"/>
                    </a:lnTo>
                    <a:lnTo>
                      <a:pt x="0" y="2"/>
                    </a:lnTo>
                    <a:lnTo>
                      <a:pt x="0" y="2"/>
                    </a:lnTo>
                    <a:lnTo>
                      <a:pt x="0" y="3"/>
                    </a:lnTo>
                    <a:lnTo>
                      <a:pt x="0" y="3"/>
                    </a:lnTo>
                    <a:lnTo>
                      <a:pt x="0" y="4"/>
                    </a:lnTo>
                    <a:lnTo>
                      <a:pt x="0" y="3"/>
                    </a:lnTo>
                    <a:lnTo>
                      <a:pt x="0" y="4"/>
                    </a:lnTo>
                    <a:lnTo>
                      <a:pt x="0" y="4"/>
                    </a:lnTo>
                    <a:lnTo>
                      <a:pt x="0" y="4"/>
                    </a:lnTo>
                    <a:lnTo>
                      <a:pt x="0" y="4"/>
                    </a:lnTo>
                    <a:lnTo>
                      <a:pt x="0" y="4"/>
                    </a:lnTo>
                    <a:lnTo>
                      <a:pt x="0" y="4"/>
                    </a:lnTo>
                    <a:lnTo>
                      <a:pt x="0" y="3"/>
                    </a:lnTo>
                    <a:lnTo>
                      <a:pt x="0" y="4"/>
                    </a:lnTo>
                    <a:lnTo>
                      <a:pt x="0" y="3"/>
                    </a:lnTo>
                    <a:lnTo>
                      <a:pt x="0" y="3"/>
                    </a:lnTo>
                    <a:lnTo>
                      <a:pt x="0" y="2"/>
                    </a:lnTo>
                    <a:lnTo>
                      <a:pt x="0" y="3"/>
                    </a:lnTo>
                    <a:lnTo>
                      <a:pt x="0" y="2"/>
                    </a:lnTo>
                    <a:lnTo>
                      <a:pt x="0" y="3"/>
                    </a:lnTo>
                    <a:lnTo>
                      <a:pt x="0" y="2"/>
                    </a:lnTo>
                    <a:lnTo>
                      <a:pt x="0" y="3"/>
                    </a:lnTo>
                    <a:lnTo>
                      <a:pt x="0" y="3"/>
                    </a:lnTo>
                    <a:lnTo>
                      <a:pt x="0" y="3"/>
                    </a:lnTo>
                    <a:lnTo>
                      <a:pt x="0" y="4"/>
                    </a:lnTo>
                    <a:lnTo>
                      <a:pt x="0" y="4"/>
                    </a:lnTo>
                    <a:lnTo>
                      <a:pt x="0" y="4"/>
                    </a:lnTo>
                    <a:lnTo>
                      <a:pt x="0" y="4"/>
                    </a:lnTo>
                    <a:lnTo>
                      <a:pt x="0" y="4"/>
                    </a:lnTo>
                    <a:lnTo>
                      <a:pt x="0" y="4"/>
                    </a:lnTo>
                    <a:lnTo>
                      <a:pt x="0" y="3"/>
                    </a:lnTo>
                    <a:lnTo>
                      <a:pt x="0" y="3"/>
                    </a:lnTo>
                    <a:lnTo>
                      <a:pt x="0" y="3"/>
                    </a:lnTo>
                    <a:lnTo>
                      <a:pt x="0" y="3"/>
                    </a:lnTo>
                    <a:lnTo>
                      <a:pt x="0" y="4"/>
                    </a:lnTo>
                    <a:lnTo>
                      <a:pt x="0" y="4"/>
                    </a:lnTo>
                    <a:lnTo>
                      <a:pt x="0" y="4"/>
                    </a:lnTo>
                    <a:lnTo>
                      <a:pt x="0" y="3"/>
                    </a:lnTo>
                    <a:lnTo>
                      <a:pt x="0" y="4"/>
                    </a:lnTo>
                    <a:lnTo>
                      <a:pt x="0" y="4"/>
                    </a:lnTo>
                    <a:lnTo>
                      <a:pt x="0" y="3"/>
                    </a:lnTo>
                    <a:lnTo>
                      <a:pt x="0" y="4"/>
                    </a:lnTo>
                    <a:lnTo>
                      <a:pt x="0" y="4"/>
                    </a:lnTo>
                    <a:lnTo>
                      <a:pt x="0" y="4"/>
                    </a:lnTo>
                    <a:lnTo>
                      <a:pt x="0" y="4"/>
                    </a:lnTo>
                    <a:lnTo>
                      <a:pt x="0" y="4"/>
                    </a:lnTo>
                    <a:lnTo>
                      <a:pt x="0" y="4"/>
                    </a:lnTo>
                    <a:lnTo>
                      <a:pt x="0" y="3"/>
                    </a:lnTo>
                    <a:lnTo>
                      <a:pt x="0" y="4"/>
                    </a:lnTo>
                    <a:lnTo>
                      <a:pt x="0" y="4"/>
                    </a:lnTo>
                    <a:lnTo>
                      <a:pt x="0" y="5"/>
                    </a:lnTo>
                    <a:lnTo>
                      <a:pt x="0" y="4"/>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7"/>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9"/>
                    </a:lnTo>
                    <a:lnTo>
                      <a:pt x="0" y="8"/>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10"/>
                    </a:lnTo>
                    <a:lnTo>
                      <a:pt x="0" y="10"/>
                    </a:lnTo>
                    <a:lnTo>
                      <a:pt x="0" y="9"/>
                    </a:lnTo>
                    <a:lnTo>
                      <a:pt x="0" y="9"/>
                    </a:lnTo>
                    <a:lnTo>
                      <a:pt x="0" y="9"/>
                    </a:lnTo>
                    <a:lnTo>
                      <a:pt x="0" y="8"/>
                    </a:lnTo>
                    <a:lnTo>
                      <a:pt x="0" y="9"/>
                    </a:lnTo>
                    <a:lnTo>
                      <a:pt x="0" y="8"/>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7"/>
                    </a:lnTo>
                    <a:lnTo>
                      <a:pt x="0" y="6"/>
                    </a:lnTo>
                    <a:lnTo>
                      <a:pt x="0" y="6"/>
                    </a:lnTo>
                    <a:lnTo>
                      <a:pt x="0" y="6"/>
                    </a:lnTo>
                    <a:lnTo>
                      <a:pt x="0" y="5"/>
                    </a:lnTo>
                    <a:lnTo>
                      <a:pt x="0" y="5"/>
                    </a:lnTo>
                    <a:lnTo>
                      <a:pt x="0" y="5"/>
                    </a:lnTo>
                    <a:lnTo>
                      <a:pt x="0" y="4"/>
                    </a:lnTo>
                    <a:lnTo>
                      <a:pt x="0" y="4"/>
                    </a:lnTo>
                    <a:lnTo>
                      <a:pt x="0" y="4"/>
                    </a:lnTo>
                    <a:lnTo>
                      <a:pt x="0" y="4"/>
                    </a:lnTo>
                    <a:lnTo>
                      <a:pt x="0" y="4"/>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7"/>
                    </a:lnTo>
                    <a:lnTo>
                      <a:pt x="0" y="6"/>
                    </a:lnTo>
                    <a:lnTo>
                      <a:pt x="0" y="6"/>
                    </a:lnTo>
                    <a:lnTo>
                      <a:pt x="0" y="6"/>
                    </a:lnTo>
                    <a:lnTo>
                      <a:pt x="0" y="7"/>
                    </a:lnTo>
                    <a:lnTo>
                      <a:pt x="0" y="6"/>
                    </a:lnTo>
                    <a:lnTo>
                      <a:pt x="0" y="6"/>
                    </a:lnTo>
                    <a:lnTo>
                      <a:pt x="0" y="5"/>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7"/>
                    </a:lnTo>
                    <a:lnTo>
                      <a:pt x="0" y="6"/>
                    </a:lnTo>
                    <a:lnTo>
                      <a:pt x="0" y="6"/>
                    </a:lnTo>
                    <a:lnTo>
                      <a:pt x="0" y="5"/>
                    </a:lnTo>
                    <a:lnTo>
                      <a:pt x="0" y="5"/>
                    </a:lnTo>
                    <a:lnTo>
                      <a:pt x="1" y="5"/>
                    </a:lnTo>
                    <a:lnTo>
                      <a:pt x="1" y="4"/>
                    </a:lnTo>
                    <a:lnTo>
                      <a:pt x="1" y="5"/>
                    </a:lnTo>
                    <a:lnTo>
                      <a:pt x="1" y="4"/>
                    </a:lnTo>
                    <a:lnTo>
                      <a:pt x="1" y="5"/>
                    </a:lnTo>
                    <a:lnTo>
                      <a:pt x="1" y="5"/>
                    </a:lnTo>
                    <a:lnTo>
                      <a:pt x="1" y="4"/>
                    </a:lnTo>
                    <a:lnTo>
                      <a:pt x="1" y="5"/>
                    </a:lnTo>
                    <a:lnTo>
                      <a:pt x="1" y="5"/>
                    </a:lnTo>
                    <a:lnTo>
                      <a:pt x="1" y="6"/>
                    </a:lnTo>
                    <a:lnTo>
                      <a:pt x="1" y="5"/>
                    </a:lnTo>
                    <a:lnTo>
                      <a:pt x="1" y="5"/>
                    </a:lnTo>
                    <a:lnTo>
                      <a:pt x="1" y="5"/>
                    </a:lnTo>
                    <a:lnTo>
                      <a:pt x="1" y="5"/>
                    </a:lnTo>
                    <a:lnTo>
                      <a:pt x="1" y="5"/>
                    </a:lnTo>
                    <a:lnTo>
                      <a:pt x="1" y="5"/>
                    </a:lnTo>
                    <a:lnTo>
                      <a:pt x="1" y="4"/>
                    </a:lnTo>
                    <a:lnTo>
                      <a:pt x="1" y="5"/>
                    </a:lnTo>
                    <a:lnTo>
                      <a:pt x="1" y="6"/>
                    </a:lnTo>
                    <a:lnTo>
                      <a:pt x="1" y="5"/>
                    </a:lnTo>
                    <a:lnTo>
                      <a:pt x="1" y="4"/>
                    </a:lnTo>
                    <a:lnTo>
                      <a:pt x="1" y="5"/>
                    </a:lnTo>
                    <a:lnTo>
                      <a:pt x="1" y="5"/>
                    </a:lnTo>
                    <a:lnTo>
                      <a:pt x="1" y="5"/>
                    </a:lnTo>
                    <a:lnTo>
                      <a:pt x="1" y="5"/>
                    </a:lnTo>
                    <a:lnTo>
                      <a:pt x="1" y="4"/>
                    </a:lnTo>
                    <a:lnTo>
                      <a:pt x="1" y="5"/>
                    </a:lnTo>
                    <a:lnTo>
                      <a:pt x="1" y="6"/>
                    </a:lnTo>
                    <a:lnTo>
                      <a:pt x="1" y="6"/>
                    </a:lnTo>
                    <a:lnTo>
                      <a:pt x="1" y="6"/>
                    </a:lnTo>
                    <a:lnTo>
                      <a:pt x="1" y="6"/>
                    </a:lnTo>
                    <a:lnTo>
                      <a:pt x="1" y="5"/>
                    </a:lnTo>
                    <a:lnTo>
                      <a:pt x="1" y="5"/>
                    </a:lnTo>
                    <a:lnTo>
                      <a:pt x="1" y="5"/>
                    </a:lnTo>
                    <a:lnTo>
                      <a:pt x="1" y="5"/>
                    </a:lnTo>
                    <a:lnTo>
                      <a:pt x="1" y="4"/>
                    </a:lnTo>
                    <a:lnTo>
                      <a:pt x="1" y="4"/>
                    </a:lnTo>
                    <a:lnTo>
                      <a:pt x="1" y="4"/>
                    </a:lnTo>
                    <a:lnTo>
                      <a:pt x="1" y="4"/>
                    </a:lnTo>
                    <a:lnTo>
                      <a:pt x="1" y="5"/>
                    </a:lnTo>
                    <a:lnTo>
                      <a:pt x="1" y="4"/>
                    </a:lnTo>
                    <a:lnTo>
                      <a:pt x="1" y="4"/>
                    </a:lnTo>
                    <a:lnTo>
                      <a:pt x="1" y="5"/>
                    </a:lnTo>
                    <a:lnTo>
                      <a:pt x="1" y="4"/>
                    </a:lnTo>
                    <a:lnTo>
                      <a:pt x="1" y="5"/>
                    </a:lnTo>
                    <a:lnTo>
                      <a:pt x="1" y="5"/>
                    </a:lnTo>
                    <a:lnTo>
                      <a:pt x="1" y="6"/>
                    </a:lnTo>
                    <a:lnTo>
                      <a:pt x="1" y="5"/>
                    </a:lnTo>
                    <a:lnTo>
                      <a:pt x="1" y="6"/>
                    </a:lnTo>
                    <a:lnTo>
                      <a:pt x="1" y="6"/>
                    </a:lnTo>
                    <a:lnTo>
                      <a:pt x="1" y="6"/>
                    </a:lnTo>
                    <a:lnTo>
                      <a:pt x="1" y="7"/>
                    </a:lnTo>
                    <a:lnTo>
                      <a:pt x="1" y="7"/>
                    </a:lnTo>
                    <a:lnTo>
                      <a:pt x="1" y="7"/>
                    </a:lnTo>
                    <a:lnTo>
                      <a:pt x="1" y="8"/>
                    </a:lnTo>
                    <a:lnTo>
                      <a:pt x="1" y="7"/>
                    </a:lnTo>
                    <a:lnTo>
                      <a:pt x="1" y="8"/>
                    </a:lnTo>
                    <a:lnTo>
                      <a:pt x="1" y="7"/>
                    </a:lnTo>
                    <a:lnTo>
                      <a:pt x="1" y="8"/>
                    </a:lnTo>
                    <a:lnTo>
                      <a:pt x="1" y="8"/>
                    </a:lnTo>
                    <a:lnTo>
                      <a:pt x="1" y="7"/>
                    </a:lnTo>
                    <a:lnTo>
                      <a:pt x="1" y="7"/>
                    </a:lnTo>
                    <a:lnTo>
                      <a:pt x="1" y="7"/>
                    </a:lnTo>
                    <a:lnTo>
                      <a:pt x="1" y="7"/>
                    </a:lnTo>
                    <a:lnTo>
                      <a:pt x="1" y="6"/>
                    </a:lnTo>
                    <a:lnTo>
                      <a:pt x="1" y="7"/>
                    </a:lnTo>
                    <a:lnTo>
                      <a:pt x="1" y="6"/>
                    </a:lnTo>
                    <a:lnTo>
                      <a:pt x="1" y="7"/>
                    </a:lnTo>
                    <a:lnTo>
                      <a:pt x="1" y="7"/>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8"/>
                    </a:lnTo>
                    <a:lnTo>
                      <a:pt x="1" y="8"/>
                    </a:lnTo>
                    <a:lnTo>
                      <a:pt x="1" y="7"/>
                    </a:lnTo>
                    <a:lnTo>
                      <a:pt x="1" y="7"/>
                    </a:lnTo>
                    <a:lnTo>
                      <a:pt x="1" y="6"/>
                    </a:lnTo>
                    <a:lnTo>
                      <a:pt x="1" y="6"/>
                    </a:lnTo>
                    <a:lnTo>
                      <a:pt x="1" y="7"/>
                    </a:lnTo>
                    <a:lnTo>
                      <a:pt x="1" y="6"/>
                    </a:lnTo>
                    <a:lnTo>
                      <a:pt x="1" y="7"/>
                    </a:lnTo>
                    <a:lnTo>
                      <a:pt x="1" y="6"/>
                    </a:lnTo>
                    <a:lnTo>
                      <a:pt x="1" y="6"/>
                    </a:lnTo>
                    <a:lnTo>
                      <a:pt x="1" y="6"/>
                    </a:lnTo>
                    <a:lnTo>
                      <a:pt x="1" y="5"/>
                    </a:lnTo>
                    <a:lnTo>
                      <a:pt x="1" y="6"/>
                    </a:lnTo>
                    <a:lnTo>
                      <a:pt x="1" y="5"/>
                    </a:lnTo>
                    <a:lnTo>
                      <a:pt x="1" y="5"/>
                    </a:lnTo>
                    <a:lnTo>
                      <a:pt x="1" y="5"/>
                    </a:lnTo>
                    <a:lnTo>
                      <a:pt x="1" y="5"/>
                    </a:lnTo>
                    <a:lnTo>
                      <a:pt x="1" y="5"/>
                    </a:lnTo>
                    <a:lnTo>
                      <a:pt x="1" y="5"/>
                    </a:lnTo>
                    <a:lnTo>
                      <a:pt x="1" y="4"/>
                    </a:lnTo>
                    <a:lnTo>
                      <a:pt x="1" y="4"/>
                    </a:lnTo>
                    <a:lnTo>
                      <a:pt x="1" y="4"/>
                    </a:lnTo>
                    <a:lnTo>
                      <a:pt x="1" y="4"/>
                    </a:lnTo>
                    <a:lnTo>
                      <a:pt x="1" y="4"/>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6124" name="Freeform 780"/>
              <p:cNvSpPr>
                <a:spLocks/>
              </p:cNvSpPr>
              <p:nvPr/>
            </p:nvSpPr>
            <p:spPr bwMode="auto">
              <a:xfrm>
                <a:off x="3288" y="3527"/>
                <a:ext cx="1" cy="432"/>
              </a:xfrm>
              <a:custGeom>
                <a:avLst/>
                <a:gdLst/>
                <a:ahLst/>
                <a:cxnLst>
                  <a:cxn ang="0">
                    <a:pos x="0" y="12"/>
                  </a:cxn>
                  <a:cxn ang="0">
                    <a:pos x="0" y="13"/>
                  </a:cxn>
                  <a:cxn ang="0">
                    <a:pos x="0" y="13"/>
                  </a:cxn>
                  <a:cxn ang="0">
                    <a:pos x="0" y="12"/>
                  </a:cxn>
                  <a:cxn ang="0">
                    <a:pos x="0" y="15"/>
                  </a:cxn>
                  <a:cxn ang="0">
                    <a:pos x="0" y="12"/>
                  </a:cxn>
                  <a:cxn ang="0">
                    <a:pos x="0" y="11"/>
                  </a:cxn>
                  <a:cxn ang="0">
                    <a:pos x="0" y="7"/>
                  </a:cxn>
                  <a:cxn ang="0">
                    <a:pos x="0" y="8"/>
                  </a:cxn>
                  <a:cxn ang="0">
                    <a:pos x="0" y="19"/>
                  </a:cxn>
                  <a:cxn ang="0">
                    <a:pos x="0" y="25"/>
                  </a:cxn>
                  <a:cxn ang="0">
                    <a:pos x="0" y="29"/>
                  </a:cxn>
                  <a:cxn ang="0">
                    <a:pos x="0" y="34"/>
                  </a:cxn>
                  <a:cxn ang="0">
                    <a:pos x="0" y="40"/>
                  </a:cxn>
                  <a:cxn ang="0">
                    <a:pos x="0" y="44"/>
                  </a:cxn>
                  <a:cxn ang="0">
                    <a:pos x="0" y="49"/>
                  </a:cxn>
                  <a:cxn ang="0">
                    <a:pos x="0" y="52"/>
                  </a:cxn>
                  <a:cxn ang="0">
                    <a:pos x="0" y="52"/>
                  </a:cxn>
                  <a:cxn ang="0">
                    <a:pos x="0" y="54"/>
                  </a:cxn>
                  <a:cxn ang="0">
                    <a:pos x="0" y="56"/>
                  </a:cxn>
                  <a:cxn ang="0">
                    <a:pos x="0" y="59"/>
                  </a:cxn>
                  <a:cxn ang="0">
                    <a:pos x="0" y="61"/>
                  </a:cxn>
                  <a:cxn ang="0">
                    <a:pos x="0" y="59"/>
                  </a:cxn>
                  <a:cxn ang="0">
                    <a:pos x="0" y="60"/>
                  </a:cxn>
                  <a:cxn ang="0">
                    <a:pos x="0" y="62"/>
                  </a:cxn>
                  <a:cxn ang="0">
                    <a:pos x="0" y="60"/>
                  </a:cxn>
                  <a:cxn ang="0">
                    <a:pos x="0" y="62"/>
                  </a:cxn>
                  <a:cxn ang="0">
                    <a:pos x="0" y="63"/>
                  </a:cxn>
                  <a:cxn ang="0">
                    <a:pos x="0" y="66"/>
                  </a:cxn>
                  <a:cxn ang="0">
                    <a:pos x="0" y="67"/>
                  </a:cxn>
                  <a:cxn ang="0">
                    <a:pos x="0" y="65"/>
                  </a:cxn>
                  <a:cxn ang="0">
                    <a:pos x="0" y="66"/>
                  </a:cxn>
                  <a:cxn ang="0">
                    <a:pos x="0" y="65"/>
                  </a:cxn>
                  <a:cxn ang="0">
                    <a:pos x="0" y="63"/>
                  </a:cxn>
                  <a:cxn ang="0">
                    <a:pos x="0" y="65"/>
                  </a:cxn>
                  <a:cxn ang="0">
                    <a:pos x="0" y="68"/>
                  </a:cxn>
                  <a:cxn ang="0">
                    <a:pos x="0" y="63"/>
                  </a:cxn>
                  <a:cxn ang="0">
                    <a:pos x="0" y="64"/>
                  </a:cxn>
                  <a:cxn ang="0">
                    <a:pos x="0" y="61"/>
                  </a:cxn>
                  <a:cxn ang="0">
                    <a:pos x="0" y="62"/>
                  </a:cxn>
                  <a:cxn ang="0">
                    <a:pos x="0" y="62"/>
                  </a:cxn>
                  <a:cxn ang="0">
                    <a:pos x="0" y="62"/>
                  </a:cxn>
                  <a:cxn ang="0">
                    <a:pos x="0" y="62"/>
                  </a:cxn>
                  <a:cxn ang="0">
                    <a:pos x="0" y="61"/>
                  </a:cxn>
                  <a:cxn ang="0">
                    <a:pos x="0" y="61"/>
                  </a:cxn>
                  <a:cxn ang="0">
                    <a:pos x="0" y="61"/>
                  </a:cxn>
                  <a:cxn ang="0">
                    <a:pos x="0" y="61"/>
                  </a:cxn>
                  <a:cxn ang="0">
                    <a:pos x="0" y="64"/>
                  </a:cxn>
                  <a:cxn ang="0">
                    <a:pos x="0" y="64"/>
                  </a:cxn>
                  <a:cxn ang="0">
                    <a:pos x="0" y="66"/>
                  </a:cxn>
                  <a:cxn ang="0">
                    <a:pos x="0" y="67"/>
                  </a:cxn>
                  <a:cxn ang="0">
                    <a:pos x="0" y="66"/>
                  </a:cxn>
                  <a:cxn ang="0">
                    <a:pos x="0" y="62"/>
                  </a:cxn>
                  <a:cxn ang="0">
                    <a:pos x="0" y="62"/>
                  </a:cxn>
                  <a:cxn ang="0">
                    <a:pos x="0" y="63"/>
                  </a:cxn>
                  <a:cxn ang="0">
                    <a:pos x="0" y="67"/>
                  </a:cxn>
                  <a:cxn ang="0">
                    <a:pos x="0" y="68"/>
                  </a:cxn>
                  <a:cxn ang="0">
                    <a:pos x="0" y="72"/>
                  </a:cxn>
                  <a:cxn ang="0">
                    <a:pos x="0" y="68"/>
                  </a:cxn>
                  <a:cxn ang="0">
                    <a:pos x="0" y="69"/>
                  </a:cxn>
                  <a:cxn ang="0">
                    <a:pos x="0" y="69"/>
                  </a:cxn>
                  <a:cxn ang="0">
                    <a:pos x="0" y="66"/>
                  </a:cxn>
                  <a:cxn ang="0">
                    <a:pos x="0" y="66"/>
                  </a:cxn>
                </a:cxnLst>
                <a:rect l="0" t="0" r="r" b="b"/>
                <a:pathLst>
                  <a:path h="72">
                    <a:moveTo>
                      <a:pt x="0" y="13"/>
                    </a:moveTo>
                    <a:lnTo>
                      <a:pt x="0" y="13"/>
                    </a:lnTo>
                    <a:lnTo>
                      <a:pt x="0" y="13"/>
                    </a:lnTo>
                    <a:lnTo>
                      <a:pt x="0" y="13"/>
                    </a:lnTo>
                    <a:lnTo>
                      <a:pt x="0" y="13"/>
                    </a:lnTo>
                    <a:lnTo>
                      <a:pt x="0" y="12"/>
                    </a:lnTo>
                    <a:lnTo>
                      <a:pt x="0" y="13"/>
                    </a:lnTo>
                    <a:lnTo>
                      <a:pt x="0" y="12"/>
                    </a:lnTo>
                    <a:lnTo>
                      <a:pt x="0" y="11"/>
                    </a:lnTo>
                    <a:lnTo>
                      <a:pt x="0" y="11"/>
                    </a:lnTo>
                    <a:lnTo>
                      <a:pt x="0" y="12"/>
                    </a:lnTo>
                    <a:lnTo>
                      <a:pt x="0" y="12"/>
                    </a:lnTo>
                    <a:lnTo>
                      <a:pt x="0" y="12"/>
                    </a:lnTo>
                    <a:lnTo>
                      <a:pt x="0" y="11"/>
                    </a:lnTo>
                    <a:lnTo>
                      <a:pt x="0" y="11"/>
                    </a:lnTo>
                    <a:lnTo>
                      <a:pt x="0" y="12"/>
                    </a:lnTo>
                    <a:lnTo>
                      <a:pt x="0" y="12"/>
                    </a:lnTo>
                    <a:lnTo>
                      <a:pt x="0" y="12"/>
                    </a:lnTo>
                    <a:lnTo>
                      <a:pt x="0" y="12"/>
                    </a:lnTo>
                    <a:lnTo>
                      <a:pt x="0" y="13"/>
                    </a:lnTo>
                    <a:lnTo>
                      <a:pt x="0" y="13"/>
                    </a:lnTo>
                    <a:lnTo>
                      <a:pt x="0" y="13"/>
                    </a:lnTo>
                    <a:lnTo>
                      <a:pt x="0" y="13"/>
                    </a:lnTo>
                    <a:lnTo>
                      <a:pt x="0" y="13"/>
                    </a:lnTo>
                    <a:lnTo>
                      <a:pt x="0" y="13"/>
                    </a:lnTo>
                    <a:lnTo>
                      <a:pt x="0" y="14"/>
                    </a:lnTo>
                    <a:lnTo>
                      <a:pt x="0" y="13"/>
                    </a:lnTo>
                    <a:lnTo>
                      <a:pt x="0" y="13"/>
                    </a:lnTo>
                    <a:lnTo>
                      <a:pt x="0" y="13"/>
                    </a:lnTo>
                    <a:lnTo>
                      <a:pt x="0" y="13"/>
                    </a:lnTo>
                    <a:lnTo>
                      <a:pt x="0" y="13"/>
                    </a:lnTo>
                    <a:lnTo>
                      <a:pt x="0" y="13"/>
                    </a:lnTo>
                    <a:lnTo>
                      <a:pt x="0" y="13"/>
                    </a:lnTo>
                    <a:lnTo>
                      <a:pt x="0" y="12"/>
                    </a:lnTo>
                    <a:lnTo>
                      <a:pt x="0" y="12"/>
                    </a:lnTo>
                    <a:lnTo>
                      <a:pt x="0" y="12"/>
                    </a:lnTo>
                    <a:lnTo>
                      <a:pt x="0" y="12"/>
                    </a:lnTo>
                    <a:lnTo>
                      <a:pt x="0" y="12"/>
                    </a:lnTo>
                    <a:lnTo>
                      <a:pt x="0" y="12"/>
                    </a:lnTo>
                    <a:lnTo>
                      <a:pt x="0" y="12"/>
                    </a:lnTo>
                    <a:lnTo>
                      <a:pt x="0" y="11"/>
                    </a:lnTo>
                    <a:lnTo>
                      <a:pt x="0" y="12"/>
                    </a:lnTo>
                    <a:lnTo>
                      <a:pt x="0" y="12"/>
                    </a:lnTo>
                    <a:lnTo>
                      <a:pt x="0" y="12"/>
                    </a:lnTo>
                    <a:lnTo>
                      <a:pt x="0" y="12"/>
                    </a:lnTo>
                    <a:lnTo>
                      <a:pt x="0" y="12"/>
                    </a:lnTo>
                    <a:lnTo>
                      <a:pt x="0" y="12"/>
                    </a:lnTo>
                    <a:lnTo>
                      <a:pt x="0" y="13"/>
                    </a:lnTo>
                    <a:lnTo>
                      <a:pt x="0" y="12"/>
                    </a:lnTo>
                    <a:lnTo>
                      <a:pt x="0" y="13"/>
                    </a:lnTo>
                    <a:lnTo>
                      <a:pt x="0" y="13"/>
                    </a:lnTo>
                    <a:lnTo>
                      <a:pt x="0" y="13"/>
                    </a:lnTo>
                    <a:lnTo>
                      <a:pt x="0" y="14"/>
                    </a:lnTo>
                    <a:lnTo>
                      <a:pt x="0" y="15"/>
                    </a:lnTo>
                    <a:lnTo>
                      <a:pt x="0" y="15"/>
                    </a:lnTo>
                    <a:lnTo>
                      <a:pt x="0" y="15"/>
                    </a:lnTo>
                    <a:lnTo>
                      <a:pt x="0" y="15"/>
                    </a:lnTo>
                    <a:lnTo>
                      <a:pt x="0" y="15"/>
                    </a:lnTo>
                    <a:lnTo>
                      <a:pt x="0" y="14"/>
                    </a:lnTo>
                    <a:lnTo>
                      <a:pt x="0" y="15"/>
                    </a:lnTo>
                    <a:lnTo>
                      <a:pt x="0" y="14"/>
                    </a:lnTo>
                    <a:lnTo>
                      <a:pt x="0" y="13"/>
                    </a:lnTo>
                    <a:lnTo>
                      <a:pt x="0" y="13"/>
                    </a:lnTo>
                    <a:lnTo>
                      <a:pt x="0" y="13"/>
                    </a:lnTo>
                    <a:lnTo>
                      <a:pt x="0" y="12"/>
                    </a:lnTo>
                    <a:lnTo>
                      <a:pt x="0" y="12"/>
                    </a:lnTo>
                    <a:lnTo>
                      <a:pt x="0" y="11"/>
                    </a:lnTo>
                    <a:lnTo>
                      <a:pt x="0" y="11"/>
                    </a:lnTo>
                    <a:lnTo>
                      <a:pt x="0" y="11"/>
                    </a:lnTo>
                    <a:lnTo>
                      <a:pt x="0" y="12"/>
                    </a:lnTo>
                    <a:lnTo>
                      <a:pt x="0" y="11"/>
                    </a:lnTo>
                    <a:lnTo>
                      <a:pt x="0" y="11"/>
                    </a:lnTo>
                    <a:lnTo>
                      <a:pt x="0" y="11"/>
                    </a:lnTo>
                    <a:lnTo>
                      <a:pt x="0" y="12"/>
                    </a:lnTo>
                    <a:lnTo>
                      <a:pt x="0" y="12"/>
                    </a:lnTo>
                    <a:lnTo>
                      <a:pt x="0" y="11"/>
                    </a:lnTo>
                    <a:lnTo>
                      <a:pt x="0" y="11"/>
                    </a:lnTo>
                    <a:lnTo>
                      <a:pt x="0" y="10"/>
                    </a:lnTo>
                    <a:lnTo>
                      <a:pt x="0" y="10"/>
                    </a:lnTo>
                    <a:lnTo>
                      <a:pt x="0" y="11"/>
                    </a:lnTo>
                    <a:lnTo>
                      <a:pt x="0" y="10"/>
                    </a:lnTo>
                    <a:lnTo>
                      <a:pt x="0" y="10"/>
                    </a:lnTo>
                    <a:lnTo>
                      <a:pt x="0" y="9"/>
                    </a:lnTo>
                    <a:lnTo>
                      <a:pt x="0" y="8"/>
                    </a:lnTo>
                    <a:lnTo>
                      <a:pt x="0" y="8"/>
                    </a:lnTo>
                    <a:lnTo>
                      <a:pt x="0" y="8"/>
                    </a:lnTo>
                    <a:lnTo>
                      <a:pt x="0" y="7"/>
                    </a:lnTo>
                    <a:lnTo>
                      <a:pt x="0" y="7"/>
                    </a:lnTo>
                    <a:lnTo>
                      <a:pt x="0" y="7"/>
                    </a:lnTo>
                    <a:lnTo>
                      <a:pt x="0" y="7"/>
                    </a:lnTo>
                    <a:lnTo>
                      <a:pt x="0" y="7"/>
                    </a:lnTo>
                    <a:lnTo>
                      <a:pt x="0" y="6"/>
                    </a:lnTo>
                    <a:lnTo>
                      <a:pt x="0" y="6"/>
                    </a:lnTo>
                    <a:lnTo>
                      <a:pt x="0" y="6"/>
                    </a:lnTo>
                    <a:lnTo>
                      <a:pt x="0" y="6"/>
                    </a:lnTo>
                    <a:lnTo>
                      <a:pt x="0" y="6"/>
                    </a:lnTo>
                    <a:lnTo>
                      <a:pt x="0" y="0"/>
                    </a:lnTo>
                    <a:lnTo>
                      <a:pt x="0" y="5"/>
                    </a:lnTo>
                    <a:lnTo>
                      <a:pt x="0" y="8"/>
                    </a:lnTo>
                    <a:lnTo>
                      <a:pt x="0" y="9"/>
                    </a:lnTo>
                    <a:lnTo>
                      <a:pt x="0" y="10"/>
                    </a:lnTo>
                    <a:lnTo>
                      <a:pt x="0" y="11"/>
                    </a:lnTo>
                    <a:lnTo>
                      <a:pt x="0" y="11"/>
                    </a:lnTo>
                    <a:lnTo>
                      <a:pt x="0" y="11"/>
                    </a:lnTo>
                    <a:lnTo>
                      <a:pt x="0" y="13"/>
                    </a:lnTo>
                    <a:lnTo>
                      <a:pt x="0" y="15"/>
                    </a:lnTo>
                    <a:lnTo>
                      <a:pt x="0" y="15"/>
                    </a:lnTo>
                    <a:lnTo>
                      <a:pt x="0" y="17"/>
                    </a:lnTo>
                    <a:lnTo>
                      <a:pt x="0" y="18"/>
                    </a:lnTo>
                    <a:lnTo>
                      <a:pt x="0" y="19"/>
                    </a:lnTo>
                    <a:lnTo>
                      <a:pt x="0" y="20"/>
                    </a:lnTo>
                    <a:lnTo>
                      <a:pt x="0" y="21"/>
                    </a:lnTo>
                    <a:lnTo>
                      <a:pt x="0" y="21"/>
                    </a:lnTo>
                    <a:lnTo>
                      <a:pt x="0" y="22"/>
                    </a:lnTo>
                    <a:lnTo>
                      <a:pt x="0" y="22"/>
                    </a:lnTo>
                    <a:lnTo>
                      <a:pt x="0" y="23"/>
                    </a:lnTo>
                    <a:lnTo>
                      <a:pt x="0" y="23"/>
                    </a:lnTo>
                    <a:lnTo>
                      <a:pt x="0" y="24"/>
                    </a:lnTo>
                    <a:lnTo>
                      <a:pt x="0" y="24"/>
                    </a:lnTo>
                    <a:lnTo>
                      <a:pt x="0" y="25"/>
                    </a:lnTo>
                    <a:lnTo>
                      <a:pt x="0" y="25"/>
                    </a:lnTo>
                    <a:lnTo>
                      <a:pt x="0" y="25"/>
                    </a:lnTo>
                    <a:lnTo>
                      <a:pt x="0" y="26"/>
                    </a:lnTo>
                    <a:lnTo>
                      <a:pt x="0" y="26"/>
                    </a:lnTo>
                    <a:lnTo>
                      <a:pt x="0" y="26"/>
                    </a:lnTo>
                    <a:lnTo>
                      <a:pt x="0" y="27"/>
                    </a:lnTo>
                    <a:lnTo>
                      <a:pt x="0" y="28"/>
                    </a:lnTo>
                    <a:lnTo>
                      <a:pt x="0" y="27"/>
                    </a:lnTo>
                    <a:lnTo>
                      <a:pt x="0" y="28"/>
                    </a:lnTo>
                    <a:lnTo>
                      <a:pt x="0" y="27"/>
                    </a:lnTo>
                    <a:lnTo>
                      <a:pt x="0" y="28"/>
                    </a:lnTo>
                    <a:lnTo>
                      <a:pt x="0" y="29"/>
                    </a:lnTo>
                    <a:lnTo>
                      <a:pt x="0" y="29"/>
                    </a:lnTo>
                    <a:lnTo>
                      <a:pt x="0" y="30"/>
                    </a:lnTo>
                    <a:lnTo>
                      <a:pt x="0" y="32"/>
                    </a:lnTo>
                    <a:lnTo>
                      <a:pt x="0" y="31"/>
                    </a:lnTo>
                    <a:lnTo>
                      <a:pt x="0" y="32"/>
                    </a:lnTo>
                    <a:lnTo>
                      <a:pt x="0" y="32"/>
                    </a:lnTo>
                    <a:lnTo>
                      <a:pt x="0" y="33"/>
                    </a:lnTo>
                    <a:lnTo>
                      <a:pt x="0" y="33"/>
                    </a:lnTo>
                    <a:lnTo>
                      <a:pt x="0" y="34"/>
                    </a:lnTo>
                    <a:lnTo>
                      <a:pt x="0" y="34"/>
                    </a:lnTo>
                    <a:lnTo>
                      <a:pt x="0" y="34"/>
                    </a:lnTo>
                    <a:lnTo>
                      <a:pt x="0" y="35"/>
                    </a:lnTo>
                    <a:lnTo>
                      <a:pt x="0" y="35"/>
                    </a:lnTo>
                    <a:lnTo>
                      <a:pt x="0" y="35"/>
                    </a:lnTo>
                    <a:lnTo>
                      <a:pt x="0" y="36"/>
                    </a:lnTo>
                    <a:lnTo>
                      <a:pt x="0" y="36"/>
                    </a:lnTo>
                    <a:lnTo>
                      <a:pt x="0" y="37"/>
                    </a:lnTo>
                    <a:lnTo>
                      <a:pt x="0" y="38"/>
                    </a:lnTo>
                    <a:lnTo>
                      <a:pt x="0" y="38"/>
                    </a:lnTo>
                    <a:lnTo>
                      <a:pt x="0" y="39"/>
                    </a:lnTo>
                    <a:lnTo>
                      <a:pt x="0" y="39"/>
                    </a:lnTo>
                    <a:lnTo>
                      <a:pt x="0" y="40"/>
                    </a:lnTo>
                    <a:lnTo>
                      <a:pt x="0" y="40"/>
                    </a:lnTo>
                    <a:lnTo>
                      <a:pt x="0" y="41"/>
                    </a:lnTo>
                    <a:lnTo>
                      <a:pt x="0" y="41"/>
                    </a:lnTo>
                    <a:lnTo>
                      <a:pt x="0" y="42"/>
                    </a:lnTo>
                    <a:lnTo>
                      <a:pt x="0" y="42"/>
                    </a:lnTo>
                    <a:lnTo>
                      <a:pt x="0" y="42"/>
                    </a:lnTo>
                    <a:lnTo>
                      <a:pt x="0" y="42"/>
                    </a:lnTo>
                    <a:lnTo>
                      <a:pt x="0" y="42"/>
                    </a:lnTo>
                    <a:lnTo>
                      <a:pt x="0" y="43"/>
                    </a:lnTo>
                    <a:lnTo>
                      <a:pt x="0" y="44"/>
                    </a:lnTo>
                    <a:lnTo>
                      <a:pt x="0" y="44"/>
                    </a:lnTo>
                    <a:lnTo>
                      <a:pt x="0" y="45"/>
                    </a:lnTo>
                    <a:lnTo>
                      <a:pt x="0" y="45"/>
                    </a:lnTo>
                    <a:lnTo>
                      <a:pt x="0" y="46"/>
                    </a:lnTo>
                    <a:lnTo>
                      <a:pt x="0" y="46"/>
                    </a:lnTo>
                    <a:lnTo>
                      <a:pt x="0" y="46"/>
                    </a:lnTo>
                    <a:lnTo>
                      <a:pt x="0" y="47"/>
                    </a:lnTo>
                    <a:lnTo>
                      <a:pt x="0" y="47"/>
                    </a:lnTo>
                    <a:lnTo>
                      <a:pt x="0" y="47"/>
                    </a:lnTo>
                    <a:lnTo>
                      <a:pt x="0" y="48"/>
                    </a:lnTo>
                    <a:lnTo>
                      <a:pt x="0" y="48"/>
                    </a:lnTo>
                    <a:lnTo>
                      <a:pt x="0" y="49"/>
                    </a:lnTo>
                    <a:lnTo>
                      <a:pt x="0" y="48"/>
                    </a:lnTo>
                    <a:lnTo>
                      <a:pt x="0" y="49"/>
                    </a:lnTo>
                    <a:lnTo>
                      <a:pt x="0" y="49"/>
                    </a:lnTo>
                    <a:lnTo>
                      <a:pt x="0" y="50"/>
                    </a:lnTo>
                    <a:lnTo>
                      <a:pt x="0" y="50"/>
                    </a:lnTo>
                    <a:lnTo>
                      <a:pt x="0" y="51"/>
                    </a:lnTo>
                    <a:lnTo>
                      <a:pt x="0" y="51"/>
                    </a:lnTo>
                    <a:lnTo>
                      <a:pt x="0" y="51"/>
                    </a:lnTo>
                    <a:lnTo>
                      <a:pt x="0" y="52"/>
                    </a:lnTo>
                    <a:lnTo>
                      <a:pt x="0" y="52"/>
                    </a:lnTo>
                    <a:lnTo>
                      <a:pt x="0" y="52"/>
                    </a:lnTo>
                    <a:lnTo>
                      <a:pt x="0" y="52"/>
                    </a:lnTo>
                    <a:lnTo>
                      <a:pt x="0" y="52"/>
                    </a:lnTo>
                    <a:lnTo>
                      <a:pt x="0" y="52"/>
                    </a:lnTo>
                    <a:lnTo>
                      <a:pt x="0" y="53"/>
                    </a:lnTo>
                    <a:lnTo>
                      <a:pt x="0" y="53"/>
                    </a:lnTo>
                    <a:lnTo>
                      <a:pt x="0" y="52"/>
                    </a:lnTo>
                    <a:lnTo>
                      <a:pt x="0" y="53"/>
                    </a:lnTo>
                    <a:lnTo>
                      <a:pt x="0" y="53"/>
                    </a:lnTo>
                    <a:lnTo>
                      <a:pt x="0" y="52"/>
                    </a:lnTo>
                    <a:lnTo>
                      <a:pt x="0" y="53"/>
                    </a:lnTo>
                    <a:lnTo>
                      <a:pt x="0" y="52"/>
                    </a:lnTo>
                    <a:lnTo>
                      <a:pt x="0" y="53"/>
                    </a:lnTo>
                    <a:lnTo>
                      <a:pt x="0" y="52"/>
                    </a:lnTo>
                    <a:lnTo>
                      <a:pt x="0" y="52"/>
                    </a:lnTo>
                    <a:lnTo>
                      <a:pt x="0" y="52"/>
                    </a:lnTo>
                    <a:lnTo>
                      <a:pt x="0" y="53"/>
                    </a:lnTo>
                    <a:lnTo>
                      <a:pt x="0" y="53"/>
                    </a:lnTo>
                    <a:lnTo>
                      <a:pt x="0" y="54"/>
                    </a:lnTo>
                    <a:lnTo>
                      <a:pt x="0" y="54"/>
                    </a:lnTo>
                    <a:lnTo>
                      <a:pt x="0" y="54"/>
                    </a:lnTo>
                    <a:lnTo>
                      <a:pt x="0" y="54"/>
                    </a:lnTo>
                    <a:lnTo>
                      <a:pt x="0" y="54"/>
                    </a:lnTo>
                    <a:lnTo>
                      <a:pt x="0" y="54"/>
                    </a:lnTo>
                    <a:lnTo>
                      <a:pt x="0" y="54"/>
                    </a:lnTo>
                    <a:lnTo>
                      <a:pt x="0" y="55"/>
                    </a:lnTo>
                    <a:lnTo>
                      <a:pt x="0" y="55"/>
                    </a:lnTo>
                    <a:lnTo>
                      <a:pt x="0" y="56"/>
                    </a:lnTo>
                    <a:lnTo>
                      <a:pt x="0" y="55"/>
                    </a:lnTo>
                    <a:lnTo>
                      <a:pt x="0" y="55"/>
                    </a:lnTo>
                    <a:lnTo>
                      <a:pt x="0" y="55"/>
                    </a:lnTo>
                    <a:lnTo>
                      <a:pt x="0" y="56"/>
                    </a:lnTo>
                    <a:lnTo>
                      <a:pt x="0" y="56"/>
                    </a:lnTo>
                    <a:lnTo>
                      <a:pt x="0" y="56"/>
                    </a:lnTo>
                    <a:lnTo>
                      <a:pt x="0" y="55"/>
                    </a:lnTo>
                    <a:lnTo>
                      <a:pt x="0" y="56"/>
                    </a:lnTo>
                    <a:lnTo>
                      <a:pt x="0" y="56"/>
                    </a:lnTo>
                    <a:lnTo>
                      <a:pt x="0" y="57"/>
                    </a:lnTo>
                    <a:lnTo>
                      <a:pt x="0" y="57"/>
                    </a:lnTo>
                    <a:lnTo>
                      <a:pt x="0" y="57"/>
                    </a:lnTo>
                    <a:lnTo>
                      <a:pt x="0" y="57"/>
                    </a:lnTo>
                    <a:lnTo>
                      <a:pt x="0" y="58"/>
                    </a:lnTo>
                    <a:lnTo>
                      <a:pt x="0" y="58"/>
                    </a:lnTo>
                    <a:lnTo>
                      <a:pt x="0" y="58"/>
                    </a:lnTo>
                    <a:lnTo>
                      <a:pt x="0" y="59"/>
                    </a:lnTo>
                    <a:lnTo>
                      <a:pt x="0" y="59"/>
                    </a:lnTo>
                    <a:lnTo>
                      <a:pt x="0" y="60"/>
                    </a:lnTo>
                    <a:lnTo>
                      <a:pt x="0" y="60"/>
                    </a:lnTo>
                    <a:lnTo>
                      <a:pt x="0" y="61"/>
                    </a:lnTo>
                    <a:lnTo>
                      <a:pt x="0" y="60"/>
                    </a:lnTo>
                    <a:lnTo>
                      <a:pt x="0" y="61"/>
                    </a:lnTo>
                    <a:lnTo>
                      <a:pt x="0" y="61"/>
                    </a:lnTo>
                    <a:lnTo>
                      <a:pt x="0" y="61"/>
                    </a:lnTo>
                    <a:lnTo>
                      <a:pt x="0" y="62"/>
                    </a:lnTo>
                    <a:lnTo>
                      <a:pt x="0" y="61"/>
                    </a:lnTo>
                    <a:lnTo>
                      <a:pt x="0" y="61"/>
                    </a:lnTo>
                    <a:lnTo>
                      <a:pt x="0" y="61"/>
                    </a:lnTo>
                    <a:lnTo>
                      <a:pt x="0" y="60"/>
                    </a:lnTo>
                    <a:lnTo>
                      <a:pt x="0" y="59"/>
                    </a:lnTo>
                    <a:lnTo>
                      <a:pt x="0" y="59"/>
                    </a:lnTo>
                    <a:lnTo>
                      <a:pt x="0" y="59"/>
                    </a:lnTo>
                    <a:lnTo>
                      <a:pt x="0" y="58"/>
                    </a:lnTo>
                    <a:lnTo>
                      <a:pt x="0" y="59"/>
                    </a:lnTo>
                    <a:lnTo>
                      <a:pt x="0" y="58"/>
                    </a:lnTo>
                    <a:lnTo>
                      <a:pt x="0" y="58"/>
                    </a:lnTo>
                    <a:lnTo>
                      <a:pt x="0" y="58"/>
                    </a:lnTo>
                    <a:lnTo>
                      <a:pt x="0" y="59"/>
                    </a:lnTo>
                    <a:lnTo>
                      <a:pt x="0" y="59"/>
                    </a:lnTo>
                    <a:lnTo>
                      <a:pt x="0" y="59"/>
                    </a:lnTo>
                    <a:lnTo>
                      <a:pt x="0" y="59"/>
                    </a:lnTo>
                    <a:lnTo>
                      <a:pt x="0" y="59"/>
                    </a:lnTo>
                    <a:lnTo>
                      <a:pt x="0" y="59"/>
                    </a:lnTo>
                    <a:lnTo>
                      <a:pt x="0" y="59"/>
                    </a:lnTo>
                    <a:lnTo>
                      <a:pt x="0" y="59"/>
                    </a:lnTo>
                    <a:lnTo>
                      <a:pt x="0" y="60"/>
                    </a:lnTo>
                    <a:lnTo>
                      <a:pt x="0" y="60"/>
                    </a:lnTo>
                    <a:lnTo>
                      <a:pt x="0" y="60"/>
                    </a:lnTo>
                    <a:lnTo>
                      <a:pt x="0" y="60"/>
                    </a:lnTo>
                    <a:lnTo>
                      <a:pt x="0" y="60"/>
                    </a:lnTo>
                    <a:lnTo>
                      <a:pt x="0" y="61"/>
                    </a:lnTo>
                    <a:lnTo>
                      <a:pt x="0" y="61"/>
                    </a:lnTo>
                    <a:lnTo>
                      <a:pt x="0" y="62"/>
                    </a:lnTo>
                    <a:lnTo>
                      <a:pt x="0" y="62"/>
                    </a:lnTo>
                    <a:lnTo>
                      <a:pt x="0" y="62"/>
                    </a:lnTo>
                    <a:lnTo>
                      <a:pt x="0" y="62"/>
                    </a:lnTo>
                    <a:lnTo>
                      <a:pt x="0" y="62"/>
                    </a:lnTo>
                    <a:lnTo>
                      <a:pt x="0" y="62"/>
                    </a:lnTo>
                    <a:lnTo>
                      <a:pt x="0" y="63"/>
                    </a:lnTo>
                    <a:lnTo>
                      <a:pt x="0" y="62"/>
                    </a:lnTo>
                    <a:lnTo>
                      <a:pt x="0" y="62"/>
                    </a:lnTo>
                    <a:lnTo>
                      <a:pt x="0" y="62"/>
                    </a:lnTo>
                    <a:lnTo>
                      <a:pt x="0" y="62"/>
                    </a:lnTo>
                    <a:lnTo>
                      <a:pt x="0" y="61"/>
                    </a:lnTo>
                    <a:lnTo>
                      <a:pt x="0" y="62"/>
                    </a:lnTo>
                    <a:lnTo>
                      <a:pt x="0" y="61"/>
                    </a:lnTo>
                    <a:lnTo>
                      <a:pt x="0" y="61"/>
                    </a:lnTo>
                    <a:lnTo>
                      <a:pt x="0" y="61"/>
                    </a:lnTo>
                    <a:lnTo>
                      <a:pt x="0" y="60"/>
                    </a:lnTo>
                    <a:lnTo>
                      <a:pt x="0" y="61"/>
                    </a:lnTo>
                    <a:lnTo>
                      <a:pt x="0" y="60"/>
                    </a:lnTo>
                    <a:lnTo>
                      <a:pt x="0" y="60"/>
                    </a:lnTo>
                    <a:lnTo>
                      <a:pt x="0" y="60"/>
                    </a:lnTo>
                    <a:lnTo>
                      <a:pt x="0" y="60"/>
                    </a:lnTo>
                    <a:lnTo>
                      <a:pt x="0" y="61"/>
                    </a:lnTo>
                    <a:lnTo>
                      <a:pt x="0" y="61"/>
                    </a:lnTo>
                    <a:lnTo>
                      <a:pt x="0" y="61"/>
                    </a:lnTo>
                    <a:lnTo>
                      <a:pt x="0" y="62"/>
                    </a:lnTo>
                    <a:lnTo>
                      <a:pt x="0" y="61"/>
                    </a:lnTo>
                    <a:lnTo>
                      <a:pt x="0" y="62"/>
                    </a:lnTo>
                    <a:lnTo>
                      <a:pt x="0" y="62"/>
                    </a:lnTo>
                    <a:lnTo>
                      <a:pt x="0" y="62"/>
                    </a:lnTo>
                    <a:lnTo>
                      <a:pt x="0" y="62"/>
                    </a:lnTo>
                    <a:lnTo>
                      <a:pt x="0" y="62"/>
                    </a:lnTo>
                    <a:lnTo>
                      <a:pt x="0" y="62"/>
                    </a:lnTo>
                    <a:lnTo>
                      <a:pt x="0" y="62"/>
                    </a:lnTo>
                    <a:lnTo>
                      <a:pt x="0" y="63"/>
                    </a:lnTo>
                    <a:lnTo>
                      <a:pt x="0" y="64"/>
                    </a:lnTo>
                    <a:lnTo>
                      <a:pt x="0" y="63"/>
                    </a:lnTo>
                    <a:lnTo>
                      <a:pt x="0" y="63"/>
                    </a:lnTo>
                    <a:lnTo>
                      <a:pt x="0" y="63"/>
                    </a:lnTo>
                    <a:lnTo>
                      <a:pt x="0" y="63"/>
                    </a:lnTo>
                    <a:lnTo>
                      <a:pt x="0" y="63"/>
                    </a:lnTo>
                    <a:lnTo>
                      <a:pt x="0" y="63"/>
                    </a:lnTo>
                    <a:lnTo>
                      <a:pt x="0" y="63"/>
                    </a:lnTo>
                    <a:lnTo>
                      <a:pt x="0" y="64"/>
                    </a:lnTo>
                    <a:lnTo>
                      <a:pt x="0" y="64"/>
                    </a:lnTo>
                    <a:lnTo>
                      <a:pt x="0" y="64"/>
                    </a:lnTo>
                    <a:lnTo>
                      <a:pt x="0" y="64"/>
                    </a:lnTo>
                    <a:lnTo>
                      <a:pt x="0" y="65"/>
                    </a:lnTo>
                    <a:lnTo>
                      <a:pt x="0" y="65"/>
                    </a:lnTo>
                    <a:lnTo>
                      <a:pt x="0" y="66"/>
                    </a:lnTo>
                    <a:lnTo>
                      <a:pt x="0" y="66"/>
                    </a:lnTo>
                    <a:lnTo>
                      <a:pt x="0" y="66"/>
                    </a:lnTo>
                    <a:lnTo>
                      <a:pt x="0" y="65"/>
                    </a:lnTo>
                    <a:lnTo>
                      <a:pt x="0" y="65"/>
                    </a:lnTo>
                    <a:lnTo>
                      <a:pt x="0" y="65"/>
                    </a:lnTo>
                    <a:lnTo>
                      <a:pt x="0" y="66"/>
                    </a:lnTo>
                    <a:lnTo>
                      <a:pt x="0" y="66"/>
                    </a:lnTo>
                    <a:lnTo>
                      <a:pt x="0" y="66"/>
                    </a:lnTo>
                    <a:lnTo>
                      <a:pt x="0" y="67"/>
                    </a:lnTo>
                    <a:lnTo>
                      <a:pt x="0" y="67"/>
                    </a:lnTo>
                    <a:lnTo>
                      <a:pt x="0" y="67"/>
                    </a:lnTo>
                    <a:lnTo>
                      <a:pt x="0" y="67"/>
                    </a:lnTo>
                    <a:lnTo>
                      <a:pt x="0" y="67"/>
                    </a:lnTo>
                    <a:lnTo>
                      <a:pt x="0" y="66"/>
                    </a:lnTo>
                    <a:lnTo>
                      <a:pt x="0" y="67"/>
                    </a:lnTo>
                    <a:lnTo>
                      <a:pt x="0" y="67"/>
                    </a:lnTo>
                    <a:lnTo>
                      <a:pt x="0" y="67"/>
                    </a:lnTo>
                    <a:lnTo>
                      <a:pt x="0" y="67"/>
                    </a:lnTo>
                    <a:lnTo>
                      <a:pt x="0" y="66"/>
                    </a:lnTo>
                    <a:lnTo>
                      <a:pt x="0" y="66"/>
                    </a:lnTo>
                    <a:lnTo>
                      <a:pt x="0" y="65"/>
                    </a:lnTo>
                    <a:lnTo>
                      <a:pt x="0" y="65"/>
                    </a:lnTo>
                    <a:lnTo>
                      <a:pt x="0" y="64"/>
                    </a:lnTo>
                    <a:lnTo>
                      <a:pt x="0" y="65"/>
                    </a:lnTo>
                    <a:lnTo>
                      <a:pt x="0" y="65"/>
                    </a:lnTo>
                    <a:lnTo>
                      <a:pt x="0" y="65"/>
                    </a:lnTo>
                    <a:lnTo>
                      <a:pt x="0" y="66"/>
                    </a:lnTo>
                    <a:lnTo>
                      <a:pt x="0" y="66"/>
                    </a:lnTo>
                    <a:lnTo>
                      <a:pt x="0" y="66"/>
                    </a:lnTo>
                    <a:lnTo>
                      <a:pt x="0" y="65"/>
                    </a:lnTo>
                    <a:lnTo>
                      <a:pt x="0" y="65"/>
                    </a:lnTo>
                    <a:lnTo>
                      <a:pt x="0" y="64"/>
                    </a:lnTo>
                    <a:lnTo>
                      <a:pt x="0" y="64"/>
                    </a:lnTo>
                    <a:lnTo>
                      <a:pt x="0" y="65"/>
                    </a:lnTo>
                    <a:lnTo>
                      <a:pt x="0" y="66"/>
                    </a:lnTo>
                    <a:lnTo>
                      <a:pt x="0" y="65"/>
                    </a:lnTo>
                    <a:lnTo>
                      <a:pt x="0" y="65"/>
                    </a:lnTo>
                    <a:lnTo>
                      <a:pt x="0" y="65"/>
                    </a:lnTo>
                    <a:lnTo>
                      <a:pt x="0" y="64"/>
                    </a:lnTo>
                    <a:lnTo>
                      <a:pt x="0" y="65"/>
                    </a:lnTo>
                    <a:lnTo>
                      <a:pt x="0" y="65"/>
                    </a:lnTo>
                    <a:lnTo>
                      <a:pt x="0" y="65"/>
                    </a:lnTo>
                    <a:lnTo>
                      <a:pt x="0" y="65"/>
                    </a:lnTo>
                    <a:lnTo>
                      <a:pt x="0" y="65"/>
                    </a:lnTo>
                    <a:lnTo>
                      <a:pt x="0" y="65"/>
                    </a:lnTo>
                    <a:lnTo>
                      <a:pt x="0" y="65"/>
                    </a:lnTo>
                    <a:lnTo>
                      <a:pt x="0" y="64"/>
                    </a:lnTo>
                    <a:lnTo>
                      <a:pt x="0" y="64"/>
                    </a:lnTo>
                    <a:lnTo>
                      <a:pt x="0" y="63"/>
                    </a:lnTo>
                    <a:lnTo>
                      <a:pt x="0" y="63"/>
                    </a:lnTo>
                    <a:lnTo>
                      <a:pt x="0" y="63"/>
                    </a:lnTo>
                    <a:lnTo>
                      <a:pt x="0" y="63"/>
                    </a:lnTo>
                    <a:lnTo>
                      <a:pt x="0" y="64"/>
                    </a:lnTo>
                    <a:lnTo>
                      <a:pt x="0" y="63"/>
                    </a:lnTo>
                    <a:lnTo>
                      <a:pt x="0" y="62"/>
                    </a:lnTo>
                    <a:lnTo>
                      <a:pt x="0" y="63"/>
                    </a:lnTo>
                    <a:lnTo>
                      <a:pt x="0" y="63"/>
                    </a:lnTo>
                    <a:lnTo>
                      <a:pt x="0" y="64"/>
                    </a:lnTo>
                    <a:lnTo>
                      <a:pt x="0" y="64"/>
                    </a:lnTo>
                    <a:lnTo>
                      <a:pt x="0" y="65"/>
                    </a:lnTo>
                    <a:lnTo>
                      <a:pt x="0" y="65"/>
                    </a:lnTo>
                    <a:lnTo>
                      <a:pt x="0" y="66"/>
                    </a:lnTo>
                    <a:lnTo>
                      <a:pt x="0" y="66"/>
                    </a:lnTo>
                    <a:lnTo>
                      <a:pt x="0" y="66"/>
                    </a:lnTo>
                    <a:lnTo>
                      <a:pt x="0" y="66"/>
                    </a:lnTo>
                    <a:lnTo>
                      <a:pt x="0" y="66"/>
                    </a:lnTo>
                    <a:lnTo>
                      <a:pt x="0" y="66"/>
                    </a:lnTo>
                    <a:lnTo>
                      <a:pt x="0" y="65"/>
                    </a:lnTo>
                    <a:lnTo>
                      <a:pt x="0" y="66"/>
                    </a:lnTo>
                    <a:lnTo>
                      <a:pt x="0" y="66"/>
                    </a:lnTo>
                    <a:lnTo>
                      <a:pt x="0" y="65"/>
                    </a:lnTo>
                    <a:lnTo>
                      <a:pt x="0" y="66"/>
                    </a:lnTo>
                    <a:lnTo>
                      <a:pt x="0" y="67"/>
                    </a:lnTo>
                    <a:lnTo>
                      <a:pt x="0" y="67"/>
                    </a:lnTo>
                    <a:lnTo>
                      <a:pt x="0" y="67"/>
                    </a:lnTo>
                    <a:lnTo>
                      <a:pt x="0" y="67"/>
                    </a:lnTo>
                    <a:lnTo>
                      <a:pt x="0" y="68"/>
                    </a:lnTo>
                    <a:lnTo>
                      <a:pt x="0" y="68"/>
                    </a:lnTo>
                    <a:lnTo>
                      <a:pt x="0" y="68"/>
                    </a:lnTo>
                    <a:lnTo>
                      <a:pt x="0" y="67"/>
                    </a:lnTo>
                    <a:lnTo>
                      <a:pt x="0" y="67"/>
                    </a:lnTo>
                    <a:lnTo>
                      <a:pt x="0" y="66"/>
                    </a:lnTo>
                    <a:lnTo>
                      <a:pt x="0" y="66"/>
                    </a:lnTo>
                    <a:lnTo>
                      <a:pt x="0" y="65"/>
                    </a:lnTo>
                    <a:lnTo>
                      <a:pt x="0" y="65"/>
                    </a:lnTo>
                    <a:lnTo>
                      <a:pt x="0" y="64"/>
                    </a:lnTo>
                    <a:lnTo>
                      <a:pt x="0" y="64"/>
                    </a:lnTo>
                    <a:lnTo>
                      <a:pt x="0" y="64"/>
                    </a:lnTo>
                    <a:lnTo>
                      <a:pt x="0" y="64"/>
                    </a:lnTo>
                    <a:lnTo>
                      <a:pt x="0" y="63"/>
                    </a:lnTo>
                    <a:lnTo>
                      <a:pt x="0" y="64"/>
                    </a:lnTo>
                    <a:lnTo>
                      <a:pt x="0" y="64"/>
                    </a:lnTo>
                    <a:lnTo>
                      <a:pt x="0" y="64"/>
                    </a:lnTo>
                    <a:lnTo>
                      <a:pt x="0" y="64"/>
                    </a:lnTo>
                    <a:lnTo>
                      <a:pt x="0" y="64"/>
                    </a:lnTo>
                    <a:lnTo>
                      <a:pt x="0" y="64"/>
                    </a:lnTo>
                    <a:lnTo>
                      <a:pt x="0" y="64"/>
                    </a:lnTo>
                    <a:lnTo>
                      <a:pt x="0" y="64"/>
                    </a:lnTo>
                    <a:lnTo>
                      <a:pt x="0" y="65"/>
                    </a:lnTo>
                    <a:lnTo>
                      <a:pt x="0" y="64"/>
                    </a:lnTo>
                    <a:lnTo>
                      <a:pt x="0" y="64"/>
                    </a:lnTo>
                    <a:lnTo>
                      <a:pt x="0" y="64"/>
                    </a:lnTo>
                    <a:lnTo>
                      <a:pt x="0" y="63"/>
                    </a:lnTo>
                    <a:lnTo>
                      <a:pt x="0" y="63"/>
                    </a:lnTo>
                    <a:lnTo>
                      <a:pt x="0" y="63"/>
                    </a:lnTo>
                    <a:lnTo>
                      <a:pt x="0" y="62"/>
                    </a:lnTo>
                    <a:lnTo>
                      <a:pt x="0" y="63"/>
                    </a:lnTo>
                    <a:lnTo>
                      <a:pt x="0" y="62"/>
                    </a:lnTo>
                    <a:lnTo>
                      <a:pt x="0" y="62"/>
                    </a:lnTo>
                    <a:lnTo>
                      <a:pt x="0" y="62"/>
                    </a:lnTo>
                    <a:lnTo>
                      <a:pt x="0" y="61"/>
                    </a:lnTo>
                    <a:lnTo>
                      <a:pt x="0" y="61"/>
                    </a:lnTo>
                    <a:lnTo>
                      <a:pt x="0" y="61"/>
                    </a:lnTo>
                    <a:lnTo>
                      <a:pt x="0" y="60"/>
                    </a:lnTo>
                    <a:lnTo>
                      <a:pt x="0" y="60"/>
                    </a:lnTo>
                    <a:lnTo>
                      <a:pt x="0" y="60"/>
                    </a:lnTo>
                    <a:lnTo>
                      <a:pt x="0" y="60"/>
                    </a:lnTo>
                    <a:lnTo>
                      <a:pt x="0" y="61"/>
                    </a:lnTo>
                    <a:lnTo>
                      <a:pt x="0" y="61"/>
                    </a:lnTo>
                    <a:lnTo>
                      <a:pt x="0" y="61"/>
                    </a:lnTo>
                    <a:lnTo>
                      <a:pt x="0" y="61"/>
                    </a:lnTo>
                    <a:lnTo>
                      <a:pt x="0" y="62"/>
                    </a:lnTo>
                    <a:lnTo>
                      <a:pt x="0" y="62"/>
                    </a:lnTo>
                    <a:lnTo>
                      <a:pt x="0" y="63"/>
                    </a:lnTo>
                    <a:lnTo>
                      <a:pt x="0" y="63"/>
                    </a:lnTo>
                    <a:lnTo>
                      <a:pt x="0" y="62"/>
                    </a:lnTo>
                    <a:lnTo>
                      <a:pt x="0" y="62"/>
                    </a:lnTo>
                    <a:lnTo>
                      <a:pt x="0" y="62"/>
                    </a:lnTo>
                    <a:lnTo>
                      <a:pt x="0" y="62"/>
                    </a:lnTo>
                    <a:lnTo>
                      <a:pt x="0" y="62"/>
                    </a:lnTo>
                    <a:lnTo>
                      <a:pt x="0" y="62"/>
                    </a:lnTo>
                    <a:lnTo>
                      <a:pt x="0" y="61"/>
                    </a:lnTo>
                    <a:lnTo>
                      <a:pt x="0" y="61"/>
                    </a:lnTo>
                    <a:lnTo>
                      <a:pt x="0" y="62"/>
                    </a:lnTo>
                    <a:lnTo>
                      <a:pt x="0" y="63"/>
                    </a:lnTo>
                    <a:lnTo>
                      <a:pt x="0" y="62"/>
                    </a:lnTo>
                    <a:lnTo>
                      <a:pt x="0" y="62"/>
                    </a:lnTo>
                    <a:lnTo>
                      <a:pt x="0" y="62"/>
                    </a:lnTo>
                    <a:lnTo>
                      <a:pt x="0" y="62"/>
                    </a:lnTo>
                    <a:lnTo>
                      <a:pt x="0" y="62"/>
                    </a:lnTo>
                    <a:lnTo>
                      <a:pt x="0" y="62"/>
                    </a:lnTo>
                    <a:lnTo>
                      <a:pt x="0" y="62"/>
                    </a:lnTo>
                    <a:lnTo>
                      <a:pt x="0" y="62"/>
                    </a:lnTo>
                    <a:lnTo>
                      <a:pt x="0" y="62"/>
                    </a:lnTo>
                    <a:lnTo>
                      <a:pt x="0" y="62"/>
                    </a:lnTo>
                    <a:lnTo>
                      <a:pt x="0" y="62"/>
                    </a:lnTo>
                    <a:lnTo>
                      <a:pt x="0" y="63"/>
                    </a:lnTo>
                    <a:lnTo>
                      <a:pt x="0" y="62"/>
                    </a:lnTo>
                    <a:lnTo>
                      <a:pt x="0" y="63"/>
                    </a:lnTo>
                    <a:lnTo>
                      <a:pt x="0" y="62"/>
                    </a:lnTo>
                    <a:lnTo>
                      <a:pt x="0" y="63"/>
                    </a:lnTo>
                    <a:lnTo>
                      <a:pt x="0" y="63"/>
                    </a:lnTo>
                    <a:lnTo>
                      <a:pt x="0" y="63"/>
                    </a:lnTo>
                    <a:lnTo>
                      <a:pt x="0" y="63"/>
                    </a:lnTo>
                    <a:lnTo>
                      <a:pt x="0" y="62"/>
                    </a:lnTo>
                    <a:lnTo>
                      <a:pt x="0" y="62"/>
                    </a:lnTo>
                    <a:lnTo>
                      <a:pt x="0" y="62"/>
                    </a:lnTo>
                    <a:lnTo>
                      <a:pt x="0" y="61"/>
                    </a:lnTo>
                    <a:lnTo>
                      <a:pt x="0" y="61"/>
                    </a:lnTo>
                    <a:lnTo>
                      <a:pt x="0" y="61"/>
                    </a:lnTo>
                    <a:lnTo>
                      <a:pt x="0" y="61"/>
                    </a:lnTo>
                    <a:lnTo>
                      <a:pt x="0" y="61"/>
                    </a:lnTo>
                    <a:lnTo>
                      <a:pt x="0" y="60"/>
                    </a:lnTo>
                    <a:lnTo>
                      <a:pt x="0" y="61"/>
                    </a:lnTo>
                    <a:lnTo>
                      <a:pt x="0" y="61"/>
                    </a:lnTo>
                    <a:lnTo>
                      <a:pt x="0" y="61"/>
                    </a:lnTo>
                    <a:lnTo>
                      <a:pt x="0" y="61"/>
                    </a:lnTo>
                    <a:lnTo>
                      <a:pt x="0" y="61"/>
                    </a:lnTo>
                    <a:lnTo>
                      <a:pt x="0" y="61"/>
                    </a:lnTo>
                    <a:lnTo>
                      <a:pt x="0" y="61"/>
                    </a:lnTo>
                    <a:lnTo>
                      <a:pt x="0" y="60"/>
                    </a:lnTo>
                    <a:lnTo>
                      <a:pt x="0" y="59"/>
                    </a:lnTo>
                    <a:lnTo>
                      <a:pt x="0" y="60"/>
                    </a:lnTo>
                    <a:lnTo>
                      <a:pt x="0" y="60"/>
                    </a:lnTo>
                    <a:lnTo>
                      <a:pt x="0" y="61"/>
                    </a:lnTo>
                    <a:lnTo>
                      <a:pt x="0" y="61"/>
                    </a:lnTo>
                    <a:lnTo>
                      <a:pt x="0" y="61"/>
                    </a:lnTo>
                    <a:lnTo>
                      <a:pt x="0" y="61"/>
                    </a:lnTo>
                    <a:lnTo>
                      <a:pt x="0" y="62"/>
                    </a:lnTo>
                    <a:lnTo>
                      <a:pt x="0" y="61"/>
                    </a:lnTo>
                    <a:lnTo>
                      <a:pt x="0" y="62"/>
                    </a:lnTo>
                    <a:lnTo>
                      <a:pt x="0" y="62"/>
                    </a:lnTo>
                    <a:lnTo>
                      <a:pt x="0" y="62"/>
                    </a:lnTo>
                    <a:lnTo>
                      <a:pt x="0" y="63"/>
                    </a:lnTo>
                    <a:lnTo>
                      <a:pt x="0" y="62"/>
                    </a:lnTo>
                    <a:lnTo>
                      <a:pt x="0" y="62"/>
                    </a:lnTo>
                    <a:lnTo>
                      <a:pt x="0" y="61"/>
                    </a:lnTo>
                    <a:lnTo>
                      <a:pt x="0" y="62"/>
                    </a:lnTo>
                    <a:lnTo>
                      <a:pt x="0" y="61"/>
                    </a:lnTo>
                    <a:lnTo>
                      <a:pt x="0" y="60"/>
                    </a:lnTo>
                    <a:lnTo>
                      <a:pt x="0" y="60"/>
                    </a:lnTo>
                    <a:lnTo>
                      <a:pt x="0" y="60"/>
                    </a:lnTo>
                    <a:lnTo>
                      <a:pt x="0" y="61"/>
                    </a:lnTo>
                    <a:lnTo>
                      <a:pt x="0" y="61"/>
                    </a:lnTo>
                    <a:lnTo>
                      <a:pt x="0" y="61"/>
                    </a:lnTo>
                    <a:lnTo>
                      <a:pt x="0" y="61"/>
                    </a:lnTo>
                    <a:lnTo>
                      <a:pt x="0" y="61"/>
                    </a:lnTo>
                    <a:lnTo>
                      <a:pt x="0" y="60"/>
                    </a:lnTo>
                    <a:lnTo>
                      <a:pt x="0" y="60"/>
                    </a:lnTo>
                    <a:lnTo>
                      <a:pt x="0" y="61"/>
                    </a:lnTo>
                    <a:lnTo>
                      <a:pt x="0" y="61"/>
                    </a:lnTo>
                    <a:lnTo>
                      <a:pt x="0" y="61"/>
                    </a:lnTo>
                    <a:lnTo>
                      <a:pt x="0" y="62"/>
                    </a:lnTo>
                    <a:lnTo>
                      <a:pt x="0" y="63"/>
                    </a:lnTo>
                    <a:lnTo>
                      <a:pt x="0" y="62"/>
                    </a:lnTo>
                    <a:lnTo>
                      <a:pt x="0" y="63"/>
                    </a:lnTo>
                    <a:lnTo>
                      <a:pt x="0" y="64"/>
                    </a:lnTo>
                    <a:lnTo>
                      <a:pt x="0" y="63"/>
                    </a:lnTo>
                    <a:lnTo>
                      <a:pt x="0" y="64"/>
                    </a:lnTo>
                    <a:lnTo>
                      <a:pt x="0" y="64"/>
                    </a:lnTo>
                    <a:lnTo>
                      <a:pt x="0" y="64"/>
                    </a:lnTo>
                    <a:lnTo>
                      <a:pt x="0" y="65"/>
                    </a:lnTo>
                    <a:lnTo>
                      <a:pt x="0" y="65"/>
                    </a:lnTo>
                    <a:lnTo>
                      <a:pt x="0" y="66"/>
                    </a:lnTo>
                    <a:lnTo>
                      <a:pt x="0" y="66"/>
                    </a:lnTo>
                    <a:lnTo>
                      <a:pt x="0" y="66"/>
                    </a:lnTo>
                    <a:lnTo>
                      <a:pt x="0" y="65"/>
                    </a:lnTo>
                    <a:lnTo>
                      <a:pt x="0" y="63"/>
                    </a:lnTo>
                    <a:lnTo>
                      <a:pt x="0" y="64"/>
                    </a:lnTo>
                    <a:lnTo>
                      <a:pt x="0" y="64"/>
                    </a:lnTo>
                    <a:lnTo>
                      <a:pt x="0" y="63"/>
                    </a:lnTo>
                    <a:lnTo>
                      <a:pt x="0" y="64"/>
                    </a:lnTo>
                    <a:lnTo>
                      <a:pt x="0" y="64"/>
                    </a:lnTo>
                    <a:lnTo>
                      <a:pt x="0" y="64"/>
                    </a:lnTo>
                    <a:lnTo>
                      <a:pt x="0" y="64"/>
                    </a:lnTo>
                    <a:lnTo>
                      <a:pt x="0" y="64"/>
                    </a:lnTo>
                    <a:lnTo>
                      <a:pt x="0" y="64"/>
                    </a:lnTo>
                    <a:lnTo>
                      <a:pt x="0" y="65"/>
                    </a:lnTo>
                    <a:lnTo>
                      <a:pt x="0" y="64"/>
                    </a:lnTo>
                    <a:lnTo>
                      <a:pt x="0" y="65"/>
                    </a:lnTo>
                    <a:lnTo>
                      <a:pt x="0" y="64"/>
                    </a:lnTo>
                    <a:lnTo>
                      <a:pt x="0" y="65"/>
                    </a:lnTo>
                    <a:lnTo>
                      <a:pt x="0" y="66"/>
                    </a:lnTo>
                    <a:lnTo>
                      <a:pt x="0" y="66"/>
                    </a:lnTo>
                    <a:lnTo>
                      <a:pt x="0" y="66"/>
                    </a:lnTo>
                    <a:lnTo>
                      <a:pt x="0" y="66"/>
                    </a:lnTo>
                    <a:lnTo>
                      <a:pt x="0" y="67"/>
                    </a:lnTo>
                    <a:lnTo>
                      <a:pt x="0" y="66"/>
                    </a:lnTo>
                    <a:lnTo>
                      <a:pt x="0" y="66"/>
                    </a:lnTo>
                    <a:lnTo>
                      <a:pt x="0" y="66"/>
                    </a:lnTo>
                    <a:lnTo>
                      <a:pt x="0" y="67"/>
                    </a:lnTo>
                    <a:lnTo>
                      <a:pt x="0" y="66"/>
                    </a:lnTo>
                    <a:lnTo>
                      <a:pt x="0" y="67"/>
                    </a:lnTo>
                    <a:lnTo>
                      <a:pt x="0" y="67"/>
                    </a:lnTo>
                    <a:lnTo>
                      <a:pt x="0" y="67"/>
                    </a:lnTo>
                    <a:lnTo>
                      <a:pt x="0" y="67"/>
                    </a:lnTo>
                    <a:lnTo>
                      <a:pt x="0" y="66"/>
                    </a:lnTo>
                    <a:lnTo>
                      <a:pt x="0" y="66"/>
                    </a:lnTo>
                    <a:lnTo>
                      <a:pt x="0" y="66"/>
                    </a:lnTo>
                    <a:lnTo>
                      <a:pt x="0" y="66"/>
                    </a:lnTo>
                    <a:lnTo>
                      <a:pt x="0" y="66"/>
                    </a:lnTo>
                    <a:lnTo>
                      <a:pt x="0" y="66"/>
                    </a:lnTo>
                    <a:lnTo>
                      <a:pt x="0" y="66"/>
                    </a:lnTo>
                    <a:lnTo>
                      <a:pt x="0" y="66"/>
                    </a:lnTo>
                    <a:lnTo>
                      <a:pt x="0" y="66"/>
                    </a:lnTo>
                    <a:lnTo>
                      <a:pt x="0" y="65"/>
                    </a:lnTo>
                    <a:lnTo>
                      <a:pt x="0" y="65"/>
                    </a:lnTo>
                    <a:lnTo>
                      <a:pt x="0" y="64"/>
                    </a:lnTo>
                    <a:lnTo>
                      <a:pt x="0" y="64"/>
                    </a:lnTo>
                    <a:lnTo>
                      <a:pt x="0" y="64"/>
                    </a:lnTo>
                    <a:lnTo>
                      <a:pt x="0" y="64"/>
                    </a:lnTo>
                    <a:lnTo>
                      <a:pt x="0" y="63"/>
                    </a:lnTo>
                    <a:lnTo>
                      <a:pt x="0" y="63"/>
                    </a:lnTo>
                    <a:lnTo>
                      <a:pt x="0" y="62"/>
                    </a:lnTo>
                    <a:lnTo>
                      <a:pt x="0" y="62"/>
                    </a:lnTo>
                    <a:lnTo>
                      <a:pt x="0" y="62"/>
                    </a:lnTo>
                    <a:lnTo>
                      <a:pt x="0" y="62"/>
                    </a:lnTo>
                    <a:lnTo>
                      <a:pt x="0" y="62"/>
                    </a:lnTo>
                    <a:lnTo>
                      <a:pt x="0" y="61"/>
                    </a:lnTo>
                    <a:lnTo>
                      <a:pt x="0" y="62"/>
                    </a:lnTo>
                    <a:lnTo>
                      <a:pt x="0" y="61"/>
                    </a:lnTo>
                    <a:lnTo>
                      <a:pt x="0" y="62"/>
                    </a:lnTo>
                    <a:lnTo>
                      <a:pt x="0" y="62"/>
                    </a:lnTo>
                    <a:lnTo>
                      <a:pt x="0" y="62"/>
                    </a:lnTo>
                    <a:lnTo>
                      <a:pt x="0" y="62"/>
                    </a:lnTo>
                    <a:lnTo>
                      <a:pt x="0" y="62"/>
                    </a:lnTo>
                    <a:lnTo>
                      <a:pt x="0" y="62"/>
                    </a:lnTo>
                    <a:lnTo>
                      <a:pt x="0" y="63"/>
                    </a:lnTo>
                    <a:lnTo>
                      <a:pt x="0" y="62"/>
                    </a:lnTo>
                    <a:lnTo>
                      <a:pt x="0" y="62"/>
                    </a:lnTo>
                    <a:lnTo>
                      <a:pt x="0" y="62"/>
                    </a:lnTo>
                    <a:lnTo>
                      <a:pt x="0" y="61"/>
                    </a:lnTo>
                    <a:lnTo>
                      <a:pt x="0" y="61"/>
                    </a:lnTo>
                    <a:lnTo>
                      <a:pt x="0" y="62"/>
                    </a:lnTo>
                    <a:lnTo>
                      <a:pt x="0" y="62"/>
                    </a:lnTo>
                    <a:lnTo>
                      <a:pt x="0" y="63"/>
                    </a:lnTo>
                    <a:lnTo>
                      <a:pt x="0" y="64"/>
                    </a:lnTo>
                    <a:lnTo>
                      <a:pt x="0" y="63"/>
                    </a:lnTo>
                    <a:lnTo>
                      <a:pt x="0" y="64"/>
                    </a:lnTo>
                    <a:lnTo>
                      <a:pt x="0" y="64"/>
                    </a:lnTo>
                    <a:lnTo>
                      <a:pt x="0" y="64"/>
                    </a:lnTo>
                    <a:lnTo>
                      <a:pt x="0" y="64"/>
                    </a:lnTo>
                    <a:lnTo>
                      <a:pt x="0" y="65"/>
                    </a:lnTo>
                    <a:lnTo>
                      <a:pt x="0" y="66"/>
                    </a:lnTo>
                    <a:lnTo>
                      <a:pt x="0" y="66"/>
                    </a:lnTo>
                    <a:lnTo>
                      <a:pt x="0" y="67"/>
                    </a:lnTo>
                    <a:lnTo>
                      <a:pt x="0" y="67"/>
                    </a:lnTo>
                    <a:lnTo>
                      <a:pt x="0" y="67"/>
                    </a:lnTo>
                    <a:lnTo>
                      <a:pt x="0" y="67"/>
                    </a:lnTo>
                    <a:lnTo>
                      <a:pt x="0" y="67"/>
                    </a:lnTo>
                    <a:lnTo>
                      <a:pt x="0" y="67"/>
                    </a:lnTo>
                    <a:lnTo>
                      <a:pt x="0" y="68"/>
                    </a:lnTo>
                    <a:lnTo>
                      <a:pt x="0" y="68"/>
                    </a:lnTo>
                    <a:lnTo>
                      <a:pt x="0" y="68"/>
                    </a:lnTo>
                    <a:lnTo>
                      <a:pt x="0" y="67"/>
                    </a:lnTo>
                    <a:lnTo>
                      <a:pt x="0" y="67"/>
                    </a:lnTo>
                    <a:lnTo>
                      <a:pt x="0" y="68"/>
                    </a:lnTo>
                    <a:lnTo>
                      <a:pt x="0" y="68"/>
                    </a:lnTo>
                    <a:lnTo>
                      <a:pt x="0" y="68"/>
                    </a:lnTo>
                    <a:lnTo>
                      <a:pt x="0" y="68"/>
                    </a:lnTo>
                    <a:lnTo>
                      <a:pt x="0" y="68"/>
                    </a:lnTo>
                    <a:lnTo>
                      <a:pt x="0" y="69"/>
                    </a:lnTo>
                    <a:lnTo>
                      <a:pt x="0" y="69"/>
                    </a:lnTo>
                    <a:lnTo>
                      <a:pt x="0" y="69"/>
                    </a:lnTo>
                    <a:lnTo>
                      <a:pt x="0" y="70"/>
                    </a:lnTo>
                    <a:lnTo>
                      <a:pt x="0" y="70"/>
                    </a:lnTo>
                    <a:lnTo>
                      <a:pt x="0" y="71"/>
                    </a:lnTo>
                    <a:lnTo>
                      <a:pt x="0" y="71"/>
                    </a:lnTo>
                    <a:lnTo>
                      <a:pt x="0" y="72"/>
                    </a:lnTo>
                    <a:lnTo>
                      <a:pt x="0" y="72"/>
                    </a:lnTo>
                    <a:lnTo>
                      <a:pt x="0" y="72"/>
                    </a:lnTo>
                    <a:lnTo>
                      <a:pt x="0" y="72"/>
                    </a:lnTo>
                    <a:lnTo>
                      <a:pt x="0" y="72"/>
                    </a:lnTo>
                    <a:lnTo>
                      <a:pt x="0" y="72"/>
                    </a:lnTo>
                    <a:lnTo>
                      <a:pt x="0" y="71"/>
                    </a:lnTo>
                    <a:lnTo>
                      <a:pt x="0" y="71"/>
                    </a:lnTo>
                    <a:lnTo>
                      <a:pt x="0" y="70"/>
                    </a:lnTo>
                    <a:lnTo>
                      <a:pt x="0" y="70"/>
                    </a:lnTo>
                    <a:lnTo>
                      <a:pt x="0" y="69"/>
                    </a:lnTo>
                    <a:lnTo>
                      <a:pt x="0" y="69"/>
                    </a:lnTo>
                    <a:lnTo>
                      <a:pt x="0" y="68"/>
                    </a:lnTo>
                    <a:lnTo>
                      <a:pt x="0" y="68"/>
                    </a:lnTo>
                    <a:lnTo>
                      <a:pt x="0" y="68"/>
                    </a:lnTo>
                    <a:lnTo>
                      <a:pt x="0" y="69"/>
                    </a:lnTo>
                    <a:lnTo>
                      <a:pt x="0" y="68"/>
                    </a:lnTo>
                    <a:lnTo>
                      <a:pt x="0" y="69"/>
                    </a:lnTo>
                    <a:lnTo>
                      <a:pt x="0" y="68"/>
                    </a:lnTo>
                    <a:lnTo>
                      <a:pt x="0" y="69"/>
                    </a:lnTo>
                    <a:lnTo>
                      <a:pt x="0" y="69"/>
                    </a:lnTo>
                    <a:lnTo>
                      <a:pt x="0" y="69"/>
                    </a:lnTo>
                    <a:lnTo>
                      <a:pt x="0" y="69"/>
                    </a:lnTo>
                    <a:lnTo>
                      <a:pt x="0" y="70"/>
                    </a:lnTo>
                    <a:lnTo>
                      <a:pt x="0" y="69"/>
                    </a:lnTo>
                    <a:lnTo>
                      <a:pt x="0" y="69"/>
                    </a:lnTo>
                    <a:lnTo>
                      <a:pt x="0" y="69"/>
                    </a:lnTo>
                    <a:lnTo>
                      <a:pt x="0" y="69"/>
                    </a:lnTo>
                    <a:lnTo>
                      <a:pt x="0" y="69"/>
                    </a:lnTo>
                    <a:lnTo>
                      <a:pt x="0" y="68"/>
                    </a:lnTo>
                    <a:lnTo>
                      <a:pt x="0" y="69"/>
                    </a:lnTo>
                    <a:lnTo>
                      <a:pt x="0" y="69"/>
                    </a:lnTo>
                    <a:lnTo>
                      <a:pt x="0" y="68"/>
                    </a:lnTo>
                    <a:lnTo>
                      <a:pt x="0" y="69"/>
                    </a:lnTo>
                    <a:lnTo>
                      <a:pt x="0" y="68"/>
                    </a:lnTo>
                    <a:lnTo>
                      <a:pt x="0" y="69"/>
                    </a:lnTo>
                    <a:lnTo>
                      <a:pt x="0" y="69"/>
                    </a:lnTo>
                    <a:lnTo>
                      <a:pt x="0" y="69"/>
                    </a:lnTo>
                    <a:lnTo>
                      <a:pt x="0" y="69"/>
                    </a:lnTo>
                    <a:lnTo>
                      <a:pt x="0" y="68"/>
                    </a:lnTo>
                    <a:lnTo>
                      <a:pt x="0" y="68"/>
                    </a:lnTo>
                    <a:lnTo>
                      <a:pt x="0" y="68"/>
                    </a:lnTo>
                    <a:lnTo>
                      <a:pt x="0" y="67"/>
                    </a:lnTo>
                    <a:lnTo>
                      <a:pt x="0" y="67"/>
                    </a:lnTo>
                    <a:lnTo>
                      <a:pt x="0" y="66"/>
                    </a:lnTo>
                    <a:lnTo>
                      <a:pt x="0" y="66"/>
                    </a:lnTo>
                    <a:lnTo>
                      <a:pt x="0" y="66"/>
                    </a:lnTo>
                    <a:lnTo>
                      <a:pt x="0" y="65"/>
                    </a:lnTo>
                    <a:lnTo>
                      <a:pt x="0" y="65"/>
                    </a:lnTo>
                    <a:lnTo>
                      <a:pt x="0" y="66"/>
                    </a:lnTo>
                    <a:lnTo>
                      <a:pt x="0" y="65"/>
                    </a:lnTo>
                    <a:lnTo>
                      <a:pt x="0" y="65"/>
                    </a:lnTo>
                    <a:lnTo>
                      <a:pt x="0" y="66"/>
                    </a:lnTo>
                    <a:lnTo>
                      <a:pt x="0" y="66"/>
                    </a:lnTo>
                    <a:lnTo>
                      <a:pt x="0" y="66"/>
                    </a:lnTo>
                    <a:lnTo>
                      <a:pt x="0" y="66"/>
                    </a:lnTo>
                    <a:lnTo>
                      <a:pt x="0" y="67"/>
                    </a:lnTo>
                    <a:lnTo>
                      <a:pt x="0" y="66"/>
                    </a:lnTo>
                    <a:lnTo>
                      <a:pt x="0" y="66"/>
                    </a:lnTo>
                    <a:lnTo>
                      <a:pt x="0" y="67"/>
                    </a:lnTo>
                    <a:lnTo>
                      <a:pt x="0" y="66"/>
                    </a:lnTo>
                    <a:lnTo>
                      <a:pt x="0" y="67"/>
                    </a:lnTo>
                    <a:lnTo>
                      <a:pt x="0" y="66"/>
                    </a:lnTo>
                    <a:lnTo>
                      <a:pt x="0" y="66"/>
                    </a:lnTo>
                    <a:lnTo>
                      <a:pt x="0" y="66"/>
                    </a:lnTo>
                  </a:path>
                </a:pathLst>
              </a:custGeom>
              <a:noFill/>
              <a:ln w="0">
                <a:solidFill>
                  <a:srgbClr val="3366FF"/>
                </a:solidFill>
                <a:prstDash val="solid"/>
                <a:round/>
                <a:headEnd/>
                <a:tailEnd/>
              </a:ln>
            </p:spPr>
            <p:txBody>
              <a:bodyPr/>
              <a:lstStyle/>
              <a:p>
                <a:endParaRPr lang="en-GB"/>
              </a:p>
            </p:txBody>
          </p:sp>
          <p:sp>
            <p:nvSpPr>
              <p:cNvPr id="186125" name="Freeform 781"/>
              <p:cNvSpPr>
                <a:spLocks/>
              </p:cNvSpPr>
              <p:nvPr/>
            </p:nvSpPr>
            <p:spPr bwMode="auto">
              <a:xfrm>
                <a:off x="3288" y="3587"/>
                <a:ext cx="1" cy="372"/>
              </a:xfrm>
              <a:custGeom>
                <a:avLst/>
                <a:gdLst/>
                <a:ahLst/>
                <a:cxnLst>
                  <a:cxn ang="0">
                    <a:pos x="0" y="55"/>
                  </a:cxn>
                  <a:cxn ang="0">
                    <a:pos x="0" y="58"/>
                  </a:cxn>
                  <a:cxn ang="0">
                    <a:pos x="0" y="57"/>
                  </a:cxn>
                  <a:cxn ang="0">
                    <a:pos x="0" y="55"/>
                  </a:cxn>
                  <a:cxn ang="0">
                    <a:pos x="0" y="52"/>
                  </a:cxn>
                  <a:cxn ang="0">
                    <a:pos x="0" y="51"/>
                  </a:cxn>
                  <a:cxn ang="0">
                    <a:pos x="0" y="54"/>
                  </a:cxn>
                  <a:cxn ang="0">
                    <a:pos x="0" y="55"/>
                  </a:cxn>
                  <a:cxn ang="0">
                    <a:pos x="0" y="53"/>
                  </a:cxn>
                  <a:cxn ang="0">
                    <a:pos x="0" y="53"/>
                  </a:cxn>
                  <a:cxn ang="0">
                    <a:pos x="0" y="57"/>
                  </a:cxn>
                  <a:cxn ang="0">
                    <a:pos x="0" y="57"/>
                  </a:cxn>
                  <a:cxn ang="0">
                    <a:pos x="0" y="50"/>
                  </a:cxn>
                  <a:cxn ang="0">
                    <a:pos x="0" y="43"/>
                  </a:cxn>
                  <a:cxn ang="0">
                    <a:pos x="0" y="37"/>
                  </a:cxn>
                  <a:cxn ang="0">
                    <a:pos x="0" y="32"/>
                  </a:cxn>
                  <a:cxn ang="0">
                    <a:pos x="0" y="28"/>
                  </a:cxn>
                  <a:cxn ang="0">
                    <a:pos x="0" y="19"/>
                  </a:cxn>
                  <a:cxn ang="0">
                    <a:pos x="0" y="17"/>
                  </a:cxn>
                  <a:cxn ang="0">
                    <a:pos x="0" y="18"/>
                  </a:cxn>
                  <a:cxn ang="0">
                    <a:pos x="0" y="17"/>
                  </a:cxn>
                  <a:cxn ang="0">
                    <a:pos x="0" y="16"/>
                  </a:cxn>
                  <a:cxn ang="0">
                    <a:pos x="0" y="14"/>
                  </a:cxn>
                  <a:cxn ang="0">
                    <a:pos x="0" y="13"/>
                  </a:cxn>
                  <a:cxn ang="0">
                    <a:pos x="0" y="11"/>
                  </a:cxn>
                  <a:cxn ang="0">
                    <a:pos x="0" y="10"/>
                  </a:cxn>
                  <a:cxn ang="0">
                    <a:pos x="0" y="5"/>
                  </a:cxn>
                  <a:cxn ang="0">
                    <a:pos x="0" y="7"/>
                  </a:cxn>
                  <a:cxn ang="0">
                    <a:pos x="0" y="5"/>
                  </a:cxn>
                  <a:cxn ang="0">
                    <a:pos x="0" y="4"/>
                  </a:cxn>
                  <a:cxn ang="0">
                    <a:pos x="0" y="5"/>
                  </a:cxn>
                  <a:cxn ang="0">
                    <a:pos x="0" y="5"/>
                  </a:cxn>
                  <a:cxn ang="0">
                    <a:pos x="0" y="5"/>
                  </a:cxn>
                  <a:cxn ang="0">
                    <a:pos x="0" y="6"/>
                  </a:cxn>
                  <a:cxn ang="0">
                    <a:pos x="0" y="5"/>
                  </a:cxn>
                  <a:cxn ang="0">
                    <a:pos x="0" y="3"/>
                  </a:cxn>
                  <a:cxn ang="0">
                    <a:pos x="0" y="3"/>
                  </a:cxn>
                  <a:cxn ang="0">
                    <a:pos x="0" y="3"/>
                  </a:cxn>
                  <a:cxn ang="0">
                    <a:pos x="0" y="3"/>
                  </a:cxn>
                  <a:cxn ang="0">
                    <a:pos x="0" y="2"/>
                  </a:cxn>
                  <a:cxn ang="0">
                    <a:pos x="0" y="1"/>
                  </a:cxn>
                  <a:cxn ang="0">
                    <a:pos x="0" y="2"/>
                  </a:cxn>
                  <a:cxn ang="0">
                    <a:pos x="0" y="1"/>
                  </a:cxn>
                  <a:cxn ang="0">
                    <a:pos x="0" y="1"/>
                  </a:cxn>
                  <a:cxn ang="0">
                    <a:pos x="0" y="3"/>
                  </a:cxn>
                  <a:cxn ang="0">
                    <a:pos x="0" y="3"/>
                  </a:cxn>
                  <a:cxn ang="0">
                    <a:pos x="0" y="4"/>
                  </a:cxn>
                  <a:cxn ang="0">
                    <a:pos x="0" y="5"/>
                  </a:cxn>
                  <a:cxn ang="0">
                    <a:pos x="0" y="5"/>
                  </a:cxn>
                  <a:cxn ang="0">
                    <a:pos x="0" y="3"/>
                  </a:cxn>
                  <a:cxn ang="0">
                    <a:pos x="0" y="2"/>
                  </a:cxn>
                  <a:cxn ang="0">
                    <a:pos x="0" y="3"/>
                  </a:cxn>
                  <a:cxn ang="0">
                    <a:pos x="0" y="3"/>
                  </a:cxn>
                  <a:cxn ang="0">
                    <a:pos x="0" y="2"/>
                  </a:cxn>
                  <a:cxn ang="0">
                    <a:pos x="0" y="4"/>
                  </a:cxn>
                  <a:cxn ang="0">
                    <a:pos x="0" y="2"/>
                  </a:cxn>
                  <a:cxn ang="0">
                    <a:pos x="0" y="3"/>
                  </a:cxn>
                  <a:cxn ang="0">
                    <a:pos x="0" y="5"/>
                  </a:cxn>
                  <a:cxn ang="0">
                    <a:pos x="0" y="3"/>
                  </a:cxn>
                  <a:cxn ang="0">
                    <a:pos x="0" y="6"/>
                  </a:cxn>
                  <a:cxn ang="0">
                    <a:pos x="0" y="6"/>
                  </a:cxn>
                  <a:cxn ang="0">
                    <a:pos x="0" y="5"/>
                  </a:cxn>
                  <a:cxn ang="0">
                    <a:pos x="0" y="4"/>
                  </a:cxn>
                </a:cxnLst>
                <a:rect l="0" t="0" r="r" b="b"/>
                <a:pathLst>
                  <a:path h="62">
                    <a:moveTo>
                      <a:pt x="0" y="56"/>
                    </a:moveTo>
                    <a:lnTo>
                      <a:pt x="0" y="56"/>
                    </a:lnTo>
                    <a:lnTo>
                      <a:pt x="0" y="56"/>
                    </a:lnTo>
                    <a:lnTo>
                      <a:pt x="0" y="55"/>
                    </a:lnTo>
                    <a:lnTo>
                      <a:pt x="0" y="56"/>
                    </a:lnTo>
                    <a:lnTo>
                      <a:pt x="0" y="56"/>
                    </a:lnTo>
                    <a:lnTo>
                      <a:pt x="0" y="56"/>
                    </a:lnTo>
                    <a:lnTo>
                      <a:pt x="0" y="56"/>
                    </a:lnTo>
                    <a:lnTo>
                      <a:pt x="0" y="56"/>
                    </a:lnTo>
                    <a:lnTo>
                      <a:pt x="0" y="55"/>
                    </a:lnTo>
                    <a:lnTo>
                      <a:pt x="0" y="55"/>
                    </a:lnTo>
                    <a:lnTo>
                      <a:pt x="0" y="55"/>
                    </a:lnTo>
                    <a:lnTo>
                      <a:pt x="0" y="56"/>
                    </a:lnTo>
                    <a:lnTo>
                      <a:pt x="0" y="56"/>
                    </a:lnTo>
                    <a:lnTo>
                      <a:pt x="0" y="56"/>
                    </a:lnTo>
                    <a:lnTo>
                      <a:pt x="0" y="56"/>
                    </a:lnTo>
                    <a:lnTo>
                      <a:pt x="0" y="56"/>
                    </a:lnTo>
                    <a:lnTo>
                      <a:pt x="0" y="56"/>
                    </a:lnTo>
                    <a:lnTo>
                      <a:pt x="0" y="57"/>
                    </a:lnTo>
                    <a:lnTo>
                      <a:pt x="0" y="57"/>
                    </a:lnTo>
                    <a:lnTo>
                      <a:pt x="0" y="57"/>
                    </a:lnTo>
                    <a:lnTo>
                      <a:pt x="0" y="58"/>
                    </a:lnTo>
                    <a:lnTo>
                      <a:pt x="0" y="57"/>
                    </a:lnTo>
                    <a:lnTo>
                      <a:pt x="0" y="57"/>
                    </a:lnTo>
                    <a:lnTo>
                      <a:pt x="0" y="57"/>
                    </a:lnTo>
                    <a:lnTo>
                      <a:pt x="0" y="57"/>
                    </a:lnTo>
                    <a:lnTo>
                      <a:pt x="0" y="57"/>
                    </a:lnTo>
                    <a:lnTo>
                      <a:pt x="0" y="56"/>
                    </a:lnTo>
                    <a:lnTo>
                      <a:pt x="0" y="57"/>
                    </a:lnTo>
                    <a:lnTo>
                      <a:pt x="0" y="57"/>
                    </a:lnTo>
                    <a:lnTo>
                      <a:pt x="0" y="57"/>
                    </a:lnTo>
                    <a:lnTo>
                      <a:pt x="0" y="57"/>
                    </a:lnTo>
                    <a:lnTo>
                      <a:pt x="0" y="57"/>
                    </a:lnTo>
                    <a:lnTo>
                      <a:pt x="0" y="57"/>
                    </a:lnTo>
                    <a:lnTo>
                      <a:pt x="0" y="57"/>
                    </a:lnTo>
                    <a:lnTo>
                      <a:pt x="0" y="57"/>
                    </a:lnTo>
                    <a:lnTo>
                      <a:pt x="0" y="56"/>
                    </a:lnTo>
                    <a:lnTo>
                      <a:pt x="0" y="57"/>
                    </a:lnTo>
                    <a:lnTo>
                      <a:pt x="0" y="56"/>
                    </a:lnTo>
                    <a:lnTo>
                      <a:pt x="0" y="56"/>
                    </a:lnTo>
                    <a:lnTo>
                      <a:pt x="0" y="56"/>
                    </a:lnTo>
                    <a:lnTo>
                      <a:pt x="0" y="55"/>
                    </a:lnTo>
                    <a:lnTo>
                      <a:pt x="0" y="56"/>
                    </a:lnTo>
                    <a:lnTo>
                      <a:pt x="0" y="55"/>
                    </a:lnTo>
                    <a:lnTo>
                      <a:pt x="0" y="55"/>
                    </a:lnTo>
                    <a:lnTo>
                      <a:pt x="0" y="55"/>
                    </a:lnTo>
                    <a:lnTo>
                      <a:pt x="0" y="54"/>
                    </a:lnTo>
                    <a:lnTo>
                      <a:pt x="0" y="55"/>
                    </a:lnTo>
                    <a:lnTo>
                      <a:pt x="0" y="54"/>
                    </a:lnTo>
                    <a:lnTo>
                      <a:pt x="0" y="53"/>
                    </a:lnTo>
                    <a:lnTo>
                      <a:pt x="0" y="53"/>
                    </a:lnTo>
                    <a:lnTo>
                      <a:pt x="0" y="53"/>
                    </a:lnTo>
                    <a:lnTo>
                      <a:pt x="0" y="52"/>
                    </a:lnTo>
                    <a:lnTo>
                      <a:pt x="0" y="53"/>
                    </a:lnTo>
                    <a:lnTo>
                      <a:pt x="0" y="52"/>
                    </a:lnTo>
                    <a:lnTo>
                      <a:pt x="0" y="52"/>
                    </a:lnTo>
                    <a:lnTo>
                      <a:pt x="0" y="51"/>
                    </a:lnTo>
                    <a:lnTo>
                      <a:pt x="0" y="51"/>
                    </a:lnTo>
                    <a:lnTo>
                      <a:pt x="0" y="51"/>
                    </a:lnTo>
                    <a:lnTo>
                      <a:pt x="0" y="52"/>
                    </a:lnTo>
                    <a:lnTo>
                      <a:pt x="0" y="51"/>
                    </a:lnTo>
                    <a:lnTo>
                      <a:pt x="0" y="52"/>
                    </a:lnTo>
                    <a:lnTo>
                      <a:pt x="0" y="51"/>
                    </a:lnTo>
                    <a:lnTo>
                      <a:pt x="0" y="51"/>
                    </a:lnTo>
                    <a:lnTo>
                      <a:pt x="0" y="51"/>
                    </a:lnTo>
                    <a:lnTo>
                      <a:pt x="0" y="51"/>
                    </a:lnTo>
                    <a:lnTo>
                      <a:pt x="0" y="51"/>
                    </a:lnTo>
                    <a:lnTo>
                      <a:pt x="0" y="52"/>
                    </a:lnTo>
                    <a:lnTo>
                      <a:pt x="0" y="52"/>
                    </a:lnTo>
                    <a:lnTo>
                      <a:pt x="0" y="52"/>
                    </a:lnTo>
                    <a:lnTo>
                      <a:pt x="0" y="52"/>
                    </a:lnTo>
                    <a:lnTo>
                      <a:pt x="0" y="52"/>
                    </a:lnTo>
                    <a:lnTo>
                      <a:pt x="0" y="53"/>
                    </a:lnTo>
                    <a:lnTo>
                      <a:pt x="0" y="53"/>
                    </a:lnTo>
                    <a:lnTo>
                      <a:pt x="0" y="53"/>
                    </a:lnTo>
                    <a:lnTo>
                      <a:pt x="0" y="54"/>
                    </a:lnTo>
                    <a:lnTo>
                      <a:pt x="0" y="54"/>
                    </a:lnTo>
                    <a:lnTo>
                      <a:pt x="0" y="55"/>
                    </a:lnTo>
                    <a:lnTo>
                      <a:pt x="0" y="56"/>
                    </a:lnTo>
                    <a:lnTo>
                      <a:pt x="0" y="55"/>
                    </a:lnTo>
                    <a:lnTo>
                      <a:pt x="0" y="55"/>
                    </a:lnTo>
                    <a:lnTo>
                      <a:pt x="0" y="54"/>
                    </a:lnTo>
                    <a:lnTo>
                      <a:pt x="0" y="55"/>
                    </a:lnTo>
                    <a:lnTo>
                      <a:pt x="0" y="54"/>
                    </a:lnTo>
                    <a:lnTo>
                      <a:pt x="0" y="54"/>
                    </a:lnTo>
                    <a:lnTo>
                      <a:pt x="0" y="54"/>
                    </a:lnTo>
                    <a:lnTo>
                      <a:pt x="0" y="54"/>
                    </a:lnTo>
                    <a:lnTo>
                      <a:pt x="0" y="55"/>
                    </a:lnTo>
                    <a:lnTo>
                      <a:pt x="0" y="54"/>
                    </a:lnTo>
                    <a:lnTo>
                      <a:pt x="0" y="54"/>
                    </a:lnTo>
                    <a:lnTo>
                      <a:pt x="0" y="54"/>
                    </a:lnTo>
                    <a:lnTo>
                      <a:pt x="0" y="54"/>
                    </a:lnTo>
                    <a:lnTo>
                      <a:pt x="0" y="54"/>
                    </a:lnTo>
                    <a:lnTo>
                      <a:pt x="0" y="54"/>
                    </a:lnTo>
                    <a:lnTo>
                      <a:pt x="0" y="54"/>
                    </a:lnTo>
                    <a:lnTo>
                      <a:pt x="0" y="54"/>
                    </a:lnTo>
                    <a:lnTo>
                      <a:pt x="0" y="53"/>
                    </a:lnTo>
                    <a:lnTo>
                      <a:pt x="0" y="54"/>
                    </a:lnTo>
                    <a:lnTo>
                      <a:pt x="0" y="53"/>
                    </a:lnTo>
                    <a:lnTo>
                      <a:pt x="0" y="54"/>
                    </a:lnTo>
                    <a:lnTo>
                      <a:pt x="0" y="54"/>
                    </a:lnTo>
                    <a:lnTo>
                      <a:pt x="0" y="53"/>
                    </a:lnTo>
                    <a:lnTo>
                      <a:pt x="0" y="53"/>
                    </a:lnTo>
                    <a:lnTo>
                      <a:pt x="0" y="52"/>
                    </a:lnTo>
                    <a:lnTo>
                      <a:pt x="0" y="53"/>
                    </a:lnTo>
                    <a:lnTo>
                      <a:pt x="0" y="54"/>
                    </a:lnTo>
                    <a:lnTo>
                      <a:pt x="0" y="53"/>
                    </a:lnTo>
                    <a:lnTo>
                      <a:pt x="0" y="53"/>
                    </a:lnTo>
                    <a:lnTo>
                      <a:pt x="0" y="54"/>
                    </a:lnTo>
                    <a:lnTo>
                      <a:pt x="0" y="53"/>
                    </a:lnTo>
                    <a:lnTo>
                      <a:pt x="0" y="54"/>
                    </a:lnTo>
                    <a:lnTo>
                      <a:pt x="0" y="54"/>
                    </a:lnTo>
                    <a:lnTo>
                      <a:pt x="0" y="54"/>
                    </a:lnTo>
                    <a:lnTo>
                      <a:pt x="0" y="55"/>
                    </a:lnTo>
                    <a:lnTo>
                      <a:pt x="0" y="55"/>
                    </a:lnTo>
                    <a:lnTo>
                      <a:pt x="0" y="55"/>
                    </a:lnTo>
                    <a:lnTo>
                      <a:pt x="0" y="56"/>
                    </a:lnTo>
                    <a:lnTo>
                      <a:pt x="0" y="57"/>
                    </a:lnTo>
                    <a:lnTo>
                      <a:pt x="0" y="56"/>
                    </a:lnTo>
                    <a:lnTo>
                      <a:pt x="0" y="57"/>
                    </a:lnTo>
                    <a:lnTo>
                      <a:pt x="0" y="57"/>
                    </a:lnTo>
                    <a:lnTo>
                      <a:pt x="0" y="57"/>
                    </a:lnTo>
                    <a:lnTo>
                      <a:pt x="0" y="57"/>
                    </a:lnTo>
                    <a:lnTo>
                      <a:pt x="0" y="58"/>
                    </a:lnTo>
                    <a:lnTo>
                      <a:pt x="0" y="57"/>
                    </a:lnTo>
                    <a:lnTo>
                      <a:pt x="0" y="57"/>
                    </a:lnTo>
                    <a:lnTo>
                      <a:pt x="0" y="57"/>
                    </a:lnTo>
                    <a:lnTo>
                      <a:pt x="0" y="57"/>
                    </a:lnTo>
                    <a:lnTo>
                      <a:pt x="0" y="56"/>
                    </a:lnTo>
                    <a:lnTo>
                      <a:pt x="0" y="57"/>
                    </a:lnTo>
                    <a:lnTo>
                      <a:pt x="0" y="56"/>
                    </a:lnTo>
                    <a:lnTo>
                      <a:pt x="0" y="57"/>
                    </a:lnTo>
                    <a:lnTo>
                      <a:pt x="0" y="57"/>
                    </a:lnTo>
                    <a:lnTo>
                      <a:pt x="0" y="57"/>
                    </a:lnTo>
                    <a:lnTo>
                      <a:pt x="0" y="57"/>
                    </a:lnTo>
                    <a:lnTo>
                      <a:pt x="0" y="62"/>
                    </a:lnTo>
                    <a:lnTo>
                      <a:pt x="0" y="57"/>
                    </a:lnTo>
                    <a:lnTo>
                      <a:pt x="0" y="56"/>
                    </a:lnTo>
                    <a:lnTo>
                      <a:pt x="0" y="54"/>
                    </a:lnTo>
                    <a:lnTo>
                      <a:pt x="0" y="53"/>
                    </a:lnTo>
                    <a:lnTo>
                      <a:pt x="0" y="52"/>
                    </a:lnTo>
                    <a:lnTo>
                      <a:pt x="0" y="51"/>
                    </a:lnTo>
                    <a:lnTo>
                      <a:pt x="0" y="50"/>
                    </a:lnTo>
                    <a:lnTo>
                      <a:pt x="0" y="50"/>
                    </a:lnTo>
                    <a:lnTo>
                      <a:pt x="0" y="49"/>
                    </a:lnTo>
                    <a:lnTo>
                      <a:pt x="0" y="48"/>
                    </a:lnTo>
                    <a:lnTo>
                      <a:pt x="0" y="48"/>
                    </a:lnTo>
                    <a:lnTo>
                      <a:pt x="0" y="47"/>
                    </a:lnTo>
                    <a:lnTo>
                      <a:pt x="0" y="47"/>
                    </a:lnTo>
                    <a:lnTo>
                      <a:pt x="0" y="46"/>
                    </a:lnTo>
                    <a:lnTo>
                      <a:pt x="0" y="46"/>
                    </a:lnTo>
                    <a:lnTo>
                      <a:pt x="0" y="45"/>
                    </a:lnTo>
                    <a:lnTo>
                      <a:pt x="0" y="44"/>
                    </a:lnTo>
                    <a:lnTo>
                      <a:pt x="0" y="43"/>
                    </a:lnTo>
                    <a:lnTo>
                      <a:pt x="0" y="43"/>
                    </a:lnTo>
                    <a:lnTo>
                      <a:pt x="0" y="42"/>
                    </a:lnTo>
                    <a:lnTo>
                      <a:pt x="0" y="41"/>
                    </a:lnTo>
                    <a:lnTo>
                      <a:pt x="0" y="41"/>
                    </a:lnTo>
                    <a:lnTo>
                      <a:pt x="0" y="40"/>
                    </a:lnTo>
                    <a:lnTo>
                      <a:pt x="0" y="40"/>
                    </a:lnTo>
                    <a:lnTo>
                      <a:pt x="0" y="39"/>
                    </a:lnTo>
                    <a:lnTo>
                      <a:pt x="0" y="39"/>
                    </a:lnTo>
                    <a:lnTo>
                      <a:pt x="0" y="38"/>
                    </a:lnTo>
                    <a:lnTo>
                      <a:pt x="0" y="38"/>
                    </a:lnTo>
                    <a:lnTo>
                      <a:pt x="0" y="37"/>
                    </a:lnTo>
                    <a:lnTo>
                      <a:pt x="0" y="37"/>
                    </a:lnTo>
                    <a:lnTo>
                      <a:pt x="0" y="36"/>
                    </a:lnTo>
                    <a:lnTo>
                      <a:pt x="0" y="36"/>
                    </a:lnTo>
                    <a:lnTo>
                      <a:pt x="0" y="34"/>
                    </a:lnTo>
                    <a:lnTo>
                      <a:pt x="0" y="33"/>
                    </a:lnTo>
                    <a:lnTo>
                      <a:pt x="0" y="33"/>
                    </a:lnTo>
                    <a:lnTo>
                      <a:pt x="0" y="33"/>
                    </a:lnTo>
                    <a:lnTo>
                      <a:pt x="0" y="32"/>
                    </a:lnTo>
                    <a:lnTo>
                      <a:pt x="0" y="32"/>
                    </a:lnTo>
                    <a:lnTo>
                      <a:pt x="0" y="32"/>
                    </a:lnTo>
                    <a:lnTo>
                      <a:pt x="0" y="32"/>
                    </a:lnTo>
                    <a:lnTo>
                      <a:pt x="0" y="31"/>
                    </a:lnTo>
                    <a:lnTo>
                      <a:pt x="0" y="31"/>
                    </a:lnTo>
                    <a:lnTo>
                      <a:pt x="0" y="31"/>
                    </a:lnTo>
                    <a:lnTo>
                      <a:pt x="0" y="31"/>
                    </a:lnTo>
                    <a:lnTo>
                      <a:pt x="0" y="30"/>
                    </a:lnTo>
                    <a:lnTo>
                      <a:pt x="0" y="30"/>
                    </a:lnTo>
                    <a:lnTo>
                      <a:pt x="0" y="30"/>
                    </a:lnTo>
                    <a:lnTo>
                      <a:pt x="0" y="30"/>
                    </a:lnTo>
                    <a:lnTo>
                      <a:pt x="0" y="30"/>
                    </a:lnTo>
                    <a:lnTo>
                      <a:pt x="0" y="29"/>
                    </a:lnTo>
                    <a:lnTo>
                      <a:pt x="0" y="28"/>
                    </a:lnTo>
                    <a:lnTo>
                      <a:pt x="0" y="27"/>
                    </a:lnTo>
                    <a:lnTo>
                      <a:pt x="0" y="26"/>
                    </a:lnTo>
                    <a:lnTo>
                      <a:pt x="0" y="25"/>
                    </a:lnTo>
                    <a:lnTo>
                      <a:pt x="0" y="24"/>
                    </a:lnTo>
                    <a:lnTo>
                      <a:pt x="0" y="24"/>
                    </a:lnTo>
                    <a:lnTo>
                      <a:pt x="0" y="22"/>
                    </a:lnTo>
                    <a:lnTo>
                      <a:pt x="0" y="22"/>
                    </a:lnTo>
                    <a:lnTo>
                      <a:pt x="0" y="21"/>
                    </a:lnTo>
                    <a:lnTo>
                      <a:pt x="0" y="21"/>
                    </a:lnTo>
                    <a:lnTo>
                      <a:pt x="0" y="20"/>
                    </a:lnTo>
                    <a:lnTo>
                      <a:pt x="0" y="19"/>
                    </a:lnTo>
                    <a:lnTo>
                      <a:pt x="0" y="18"/>
                    </a:lnTo>
                    <a:lnTo>
                      <a:pt x="0" y="19"/>
                    </a:lnTo>
                    <a:lnTo>
                      <a:pt x="0" y="18"/>
                    </a:lnTo>
                    <a:lnTo>
                      <a:pt x="0" y="18"/>
                    </a:lnTo>
                    <a:lnTo>
                      <a:pt x="0" y="17"/>
                    </a:lnTo>
                    <a:lnTo>
                      <a:pt x="0" y="17"/>
                    </a:lnTo>
                    <a:lnTo>
                      <a:pt x="0" y="17"/>
                    </a:lnTo>
                    <a:lnTo>
                      <a:pt x="0" y="16"/>
                    </a:lnTo>
                    <a:lnTo>
                      <a:pt x="0" y="17"/>
                    </a:lnTo>
                    <a:lnTo>
                      <a:pt x="0" y="17"/>
                    </a:lnTo>
                    <a:lnTo>
                      <a:pt x="0" y="17"/>
                    </a:lnTo>
                    <a:lnTo>
                      <a:pt x="0" y="17"/>
                    </a:lnTo>
                    <a:lnTo>
                      <a:pt x="0" y="18"/>
                    </a:lnTo>
                    <a:lnTo>
                      <a:pt x="0" y="17"/>
                    </a:lnTo>
                    <a:lnTo>
                      <a:pt x="0" y="18"/>
                    </a:lnTo>
                    <a:lnTo>
                      <a:pt x="0" y="19"/>
                    </a:lnTo>
                    <a:lnTo>
                      <a:pt x="0" y="18"/>
                    </a:lnTo>
                    <a:lnTo>
                      <a:pt x="0" y="18"/>
                    </a:lnTo>
                    <a:lnTo>
                      <a:pt x="0" y="19"/>
                    </a:lnTo>
                    <a:lnTo>
                      <a:pt x="0" y="18"/>
                    </a:lnTo>
                    <a:lnTo>
                      <a:pt x="0" y="18"/>
                    </a:lnTo>
                    <a:lnTo>
                      <a:pt x="0" y="18"/>
                    </a:lnTo>
                    <a:lnTo>
                      <a:pt x="0" y="19"/>
                    </a:lnTo>
                    <a:lnTo>
                      <a:pt x="0" y="18"/>
                    </a:lnTo>
                    <a:lnTo>
                      <a:pt x="0" y="19"/>
                    </a:lnTo>
                    <a:lnTo>
                      <a:pt x="0" y="18"/>
                    </a:lnTo>
                    <a:lnTo>
                      <a:pt x="0" y="18"/>
                    </a:lnTo>
                    <a:lnTo>
                      <a:pt x="0" y="18"/>
                    </a:lnTo>
                    <a:lnTo>
                      <a:pt x="0" y="18"/>
                    </a:lnTo>
                    <a:lnTo>
                      <a:pt x="0" y="18"/>
                    </a:lnTo>
                    <a:lnTo>
                      <a:pt x="0" y="18"/>
                    </a:lnTo>
                    <a:lnTo>
                      <a:pt x="0" y="17"/>
                    </a:lnTo>
                    <a:lnTo>
                      <a:pt x="0" y="17"/>
                    </a:lnTo>
                    <a:lnTo>
                      <a:pt x="0" y="17"/>
                    </a:lnTo>
                    <a:lnTo>
                      <a:pt x="0" y="17"/>
                    </a:lnTo>
                    <a:lnTo>
                      <a:pt x="0" y="16"/>
                    </a:lnTo>
                    <a:lnTo>
                      <a:pt x="0" y="16"/>
                    </a:lnTo>
                    <a:lnTo>
                      <a:pt x="0" y="15"/>
                    </a:lnTo>
                    <a:lnTo>
                      <a:pt x="0" y="16"/>
                    </a:lnTo>
                    <a:lnTo>
                      <a:pt x="0" y="15"/>
                    </a:lnTo>
                    <a:lnTo>
                      <a:pt x="0" y="16"/>
                    </a:lnTo>
                    <a:lnTo>
                      <a:pt x="0" y="15"/>
                    </a:lnTo>
                    <a:lnTo>
                      <a:pt x="0" y="15"/>
                    </a:lnTo>
                    <a:lnTo>
                      <a:pt x="0" y="16"/>
                    </a:lnTo>
                    <a:lnTo>
                      <a:pt x="0" y="15"/>
                    </a:lnTo>
                    <a:lnTo>
                      <a:pt x="0" y="16"/>
                    </a:lnTo>
                    <a:lnTo>
                      <a:pt x="0" y="15"/>
                    </a:lnTo>
                    <a:lnTo>
                      <a:pt x="0" y="15"/>
                    </a:lnTo>
                    <a:lnTo>
                      <a:pt x="0" y="14"/>
                    </a:lnTo>
                    <a:lnTo>
                      <a:pt x="0" y="14"/>
                    </a:lnTo>
                    <a:lnTo>
                      <a:pt x="0" y="14"/>
                    </a:lnTo>
                    <a:lnTo>
                      <a:pt x="0" y="14"/>
                    </a:lnTo>
                    <a:lnTo>
                      <a:pt x="0" y="15"/>
                    </a:lnTo>
                    <a:lnTo>
                      <a:pt x="0" y="14"/>
                    </a:lnTo>
                    <a:lnTo>
                      <a:pt x="0" y="14"/>
                    </a:lnTo>
                    <a:lnTo>
                      <a:pt x="0" y="14"/>
                    </a:lnTo>
                    <a:lnTo>
                      <a:pt x="0" y="14"/>
                    </a:lnTo>
                    <a:lnTo>
                      <a:pt x="0" y="15"/>
                    </a:lnTo>
                    <a:lnTo>
                      <a:pt x="0" y="15"/>
                    </a:lnTo>
                    <a:lnTo>
                      <a:pt x="0" y="14"/>
                    </a:lnTo>
                    <a:lnTo>
                      <a:pt x="0" y="14"/>
                    </a:lnTo>
                    <a:lnTo>
                      <a:pt x="0" y="14"/>
                    </a:lnTo>
                    <a:lnTo>
                      <a:pt x="0" y="13"/>
                    </a:lnTo>
                    <a:lnTo>
                      <a:pt x="0" y="14"/>
                    </a:lnTo>
                    <a:lnTo>
                      <a:pt x="0" y="13"/>
                    </a:lnTo>
                    <a:lnTo>
                      <a:pt x="0" y="13"/>
                    </a:lnTo>
                    <a:lnTo>
                      <a:pt x="0" y="13"/>
                    </a:lnTo>
                    <a:lnTo>
                      <a:pt x="0" y="13"/>
                    </a:lnTo>
                    <a:lnTo>
                      <a:pt x="0" y="12"/>
                    </a:lnTo>
                    <a:lnTo>
                      <a:pt x="0" y="12"/>
                    </a:lnTo>
                    <a:lnTo>
                      <a:pt x="0" y="11"/>
                    </a:lnTo>
                    <a:lnTo>
                      <a:pt x="0" y="12"/>
                    </a:lnTo>
                    <a:lnTo>
                      <a:pt x="0" y="12"/>
                    </a:lnTo>
                    <a:lnTo>
                      <a:pt x="0" y="12"/>
                    </a:lnTo>
                    <a:lnTo>
                      <a:pt x="0" y="12"/>
                    </a:lnTo>
                    <a:lnTo>
                      <a:pt x="0" y="12"/>
                    </a:lnTo>
                    <a:lnTo>
                      <a:pt x="0" y="11"/>
                    </a:lnTo>
                    <a:lnTo>
                      <a:pt x="0" y="11"/>
                    </a:lnTo>
                    <a:lnTo>
                      <a:pt x="0" y="11"/>
                    </a:lnTo>
                    <a:lnTo>
                      <a:pt x="0" y="11"/>
                    </a:lnTo>
                    <a:lnTo>
                      <a:pt x="0" y="10"/>
                    </a:lnTo>
                    <a:lnTo>
                      <a:pt x="0" y="11"/>
                    </a:lnTo>
                    <a:lnTo>
                      <a:pt x="0" y="10"/>
                    </a:lnTo>
                    <a:lnTo>
                      <a:pt x="0" y="11"/>
                    </a:lnTo>
                    <a:lnTo>
                      <a:pt x="0" y="10"/>
                    </a:lnTo>
                    <a:lnTo>
                      <a:pt x="0" y="10"/>
                    </a:lnTo>
                    <a:lnTo>
                      <a:pt x="0" y="10"/>
                    </a:lnTo>
                    <a:lnTo>
                      <a:pt x="0" y="10"/>
                    </a:lnTo>
                    <a:lnTo>
                      <a:pt x="0" y="10"/>
                    </a:lnTo>
                    <a:lnTo>
                      <a:pt x="0" y="9"/>
                    </a:lnTo>
                    <a:lnTo>
                      <a:pt x="0" y="8"/>
                    </a:lnTo>
                    <a:lnTo>
                      <a:pt x="0" y="8"/>
                    </a:lnTo>
                    <a:lnTo>
                      <a:pt x="0" y="7"/>
                    </a:lnTo>
                    <a:lnTo>
                      <a:pt x="0" y="7"/>
                    </a:lnTo>
                    <a:lnTo>
                      <a:pt x="0" y="6"/>
                    </a:lnTo>
                    <a:lnTo>
                      <a:pt x="0" y="6"/>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6"/>
                    </a:lnTo>
                    <a:lnTo>
                      <a:pt x="0" y="6"/>
                    </a:lnTo>
                    <a:lnTo>
                      <a:pt x="0" y="5"/>
                    </a:lnTo>
                    <a:lnTo>
                      <a:pt x="0" y="6"/>
                    </a:lnTo>
                    <a:lnTo>
                      <a:pt x="0" y="6"/>
                    </a:lnTo>
                    <a:lnTo>
                      <a:pt x="0" y="5"/>
                    </a:lnTo>
                    <a:lnTo>
                      <a:pt x="0" y="5"/>
                    </a:lnTo>
                    <a:lnTo>
                      <a:pt x="0" y="5"/>
                    </a:lnTo>
                    <a:lnTo>
                      <a:pt x="0" y="5"/>
                    </a:lnTo>
                    <a:lnTo>
                      <a:pt x="0" y="5"/>
                    </a:lnTo>
                    <a:lnTo>
                      <a:pt x="0" y="4"/>
                    </a:lnTo>
                    <a:lnTo>
                      <a:pt x="0" y="4"/>
                    </a:lnTo>
                    <a:lnTo>
                      <a:pt x="0" y="3"/>
                    </a:lnTo>
                    <a:lnTo>
                      <a:pt x="0" y="4"/>
                    </a:lnTo>
                    <a:lnTo>
                      <a:pt x="0" y="4"/>
                    </a:lnTo>
                    <a:lnTo>
                      <a:pt x="0" y="4"/>
                    </a:lnTo>
                    <a:lnTo>
                      <a:pt x="0" y="4"/>
                    </a:lnTo>
                    <a:lnTo>
                      <a:pt x="0" y="5"/>
                    </a:lnTo>
                    <a:lnTo>
                      <a:pt x="0" y="4"/>
                    </a:lnTo>
                    <a:lnTo>
                      <a:pt x="0" y="4"/>
                    </a:lnTo>
                    <a:lnTo>
                      <a:pt x="0" y="4"/>
                    </a:lnTo>
                    <a:lnTo>
                      <a:pt x="0" y="4"/>
                    </a:lnTo>
                    <a:lnTo>
                      <a:pt x="0" y="4"/>
                    </a:lnTo>
                    <a:lnTo>
                      <a:pt x="0" y="4"/>
                    </a:lnTo>
                    <a:lnTo>
                      <a:pt x="0" y="5"/>
                    </a:lnTo>
                    <a:lnTo>
                      <a:pt x="0" y="5"/>
                    </a:lnTo>
                    <a:lnTo>
                      <a:pt x="0" y="5"/>
                    </a:lnTo>
                    <a:lnTo>
                      <a:pt x="0" y="4"/>
                    </a:lnTo>
                    <a:lnTo>
                      <a:pt x="0" y="4"/>
                    </a:lnTo>
                    <a:lnTo>
                      <a:pt x="0" y="5"/>
                    </a:lnTo>
                    <a:lnTo>
                      <a:pt x="0" y="5"/>
                    </a:lnTo>
                    <a:lnTo>
                      <a:pt x="0" y="5"/>
                    </a:lnTo>
                    <a:lnTo>
                      <a:pt x="0" y="5"/>
                    </a:lnTo>
                    <a:lnTo>
                      <a:pt x="0" y="4"/>
                    </a:lnTo>
                    <a:lnTo>
                      <a:pt x="0" y="5"/>
                    </a:lnTo>
                    <a:lnTo>
                      <a:pt x="0" y="4"/>
                    </a:lnTo>
                    <a:lnTo>
                      <a:pt x="0" y="4"/>
                    </a:lnTo>
                    <a:lnTo>
                      <a:pt x="0" y="3"/>
                    </a:lnTo>
                    <a:lnTo>
                      <a:pt x="0" y="4"/>
                    </a:lnTo>
                    <a:lnTo>
                      <a:pt x="0" y="4"/>
                    </a:lnTo>
                    <a:lnTo>
                      <a:pt x="0" y="4"/>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6"/>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3"/>
                    </a:lnTo>
                    <a:lnTo>
                      <a:pt x="0" y="3"/>
                    </a:lnTo>
                    <a:lnTo>
                      <a:pt x="0" y="3"/>
                    </a:lnTo>
                    <a:lnTo>
                      <a:pt x="0" y="3"/>
                    </a:lnTo>
                    <a:lnTo>
                      <a:pt x="0" y="4"/>
                    </a:lnTo>
                    <a:lnTo>
                      <a:pt x="0" y="5"/>
                    </a:lnTo>
                    <a:lnTo>
                      <a:pt x="0" y="4"/>
                    </a:lnTo>
                    <a:lnTo>
                      <a:pt x="0" y="5"/>
                    </a:lnTo>
                    <a:lnTo>
                      <a:pt x="0" y="4"/>
                    </a:lnTo>
                    <a:lnTo>
                      <a:pt x="0" y="5"/>
                    </a:lnTo>
                    <a:lnTo>
                      <a:pt x="0" y="5"/>
                    </a:lnTo>
                    <a:lnTo>
                      <a:pt x="0" y="4"/>
                    </a:lnTo>
                    <a:lnTo>
                      <a:pt x="0" y="4"/>
                    </a:lnTo>
                    <a:lnTo>
                      <a:pt x="0" y="3"/>
                    </a:lnTo>
                    <a:lnTo>
                      <a:pt x="0" y="3"/>
                    </a:lnTo>
                    <a:lnTo>
                      <a:pt x="0" y="3"/>
                    </a:lnTo>
                    <a:lnTo>
                      <a:pt x="0" y="2"/>
                    </a:lnTo>
                    <a:lnTo>
                      <a:pt x="0" y="3"/>
                    </a:lnTo>
                    <a:lnTo>
                      <a:pt x="0" y="4"/>
                    </a:lnTo>
                    <a:lnTo>
                      <a:pt x="0" y="3"/>
                    </a:lnTo>
                    <a:lnTo>
                      <a:pt x="0" y="3"/>
                    </a:lnTo>
                    <a:lnTo>
                      <a:pt x="0" y="3"/>
                    </a:lnTo>
                    <a:lnTo>
                      <a:pt x="0" y="3"/>
                    </a:lnTo>
                    <a:lnTo>
                      <a:pt x="0" y="3"/>
                    </a:lnTo>
                    <a:lnTo>
                      <a:pt x="0" y="3"/>
                    </a:lnTo>
                    <a:lnTo>
                      <a:pt x="0" y="4"/>
                    </a:lnTo>
                    <a:lnTo>
                      <a:pt x="0" y="3"/>
                    </a:lnTo>
                    <a:lnTo>
                      <a:pt x="0" y="4"/>
                    </a:lnTo>
                    <a:lnTo>
                      <a:pt x="0" y="4"/>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1"/>
                    </a:lnTo>
                    <a:lnTo>
                      <a:pt x="0" y="1"/>
                    </a:lnTo>
                    <a:lnTo>
                      <a:pt x="0" y="2"/>
                    </a:lnTo>
                    <a:lnTo>
                      <a:pt x="0" y="1"/>
                    </a:lnTo>
                    <a:lnTo>
                      <a:pt x="0" y="2"/>
                    </a:lnTo>
                    <a:lnTo>
                      <a:pt x="0" y="2"/>
                    </a:lnTo>
                    <a:lnTo>
                      <a:pt x="0" y="2"/>
                    </a:lnTo>
                    <a:lnTo>
                      <a:pt x="0" y="2"/>
                    </a:lnTo>
                    <a:lnTo>
                      <a:pt x="0" y="2"/>
                    </a:lnTo>
                    <a:lnTo>
                      <a:pt x="0" y="3"/>
                    </a:lnTo>
                    <a:lnTo>
                      <a:pt x="0" y="3"/>
                    </a:lnTo>
                    <a:lnTo>
                      <a:pt x="0" y="2"/>
                    </a:lnTo>
                    <a:lnTo>
                      <a:pt x="0" y="1"/>
                    </a:lnTo>
                    <a:lnTo>
                      <a:pt x="0" y="1"/>
                    </a:lnTo>
                    <a:lnTo>
                      <a:pt x="0" y="0"/>
                    </a:lnTo>
                    <a:lnTo>
                      <a:pt x="0" y="1"/>
                    </a:lnTo>
                    <a:lnTo>
                      <a:pt x="0" y="1"/>
                    </a:lnTo>
                    <a:lnTo>
                      <a:pt x="0" y="1"/>
                    </a:lnTo>
                    <a:lnTo>
                      <a:pt x="0" y="0"/>
                    </a:lnTo>
                    <a:lnTo>
                      <a:pt x="0" y="1"/>
                    </a:lnTo>
                    <a:lnTo>
                      <a:pt x="0" y="0"/>
                    </a:lnTo>
                    <a:lnTo>
                      <a:pt x="0" y="1"/>
                    </a:lnTo>
                    <a:lnTo>
                      <a:pt x="0" y="1"/>
                    </a:lnTo>
                    <a:lnTo>
                      <a:pt x="0" y="1"/>
                    </a:lnTo>
                    <a:lnTo>
                      <a:pt x="0" y="1"/>
                    </a:lnTo>
                    <a:lnTo>
                      <a:pt x="0" y="2"/>
                    </a:lnTo>
                    <a:lnTo>
                      <a:pt x="0" y="2"/>
                    </a:lnTo>
                    <a:lnTo>
                      <a:pt x="0" y="2"/>
                    </a:lnTo>
                    <a:lnTo>
                      <a:pt x="0" y="2"/>
                    </a:lnTo>
                    <a:lnTo>
                      <a:pt x="0" y="2"/>
                    </a:lnTo>
                    <a:lnTo>
                      <a:pt x="0" y="1"/>
                    </a:lnTo>
                    <a:lnTo>
                      <a:pt x="0" y="2"/>
                    </a:lnTo>
                    <a:lnTo>
                      <a:pt x="0" y="3"/>
                    </a:lnTo>
                    <a:lnTo>
                      <a:pt x="0" y="2"/>
                    </a:lnTo>
                    <a:lnTo>
                      <a:pt x="0" y="3"/>
                    </a:lnTo>
                    <a:lnTo>
                      <a:pt x="0" y="2"/>
                    </a:lnTo>
                    <a:lnTo>
                      <a:pt x="0" y="3"/>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3"/>
                    </a:lnTo>
                    <a:lnTo>
                      <a:pt x="0" y="2"/>
                    </a:lnTo>
                    <a:lnTo>
                      <a:pt x="0" y="3"/>
                    </a:lnTo>
                    <a:lnTo>
                      <a:pt x="0" y="3"/>
                    </a:lnTo>
                    <a:lnTo>
                      <a:pt x="0" y="3"/>
                    </a:lnTo>
                    <a:lnTo>
                      <a:pt x="0" y="2"/>
                    </a:lnTo>
                    <a:lnTo>
                      <a:pt x="0" y="3"/>
                    </a:lnTo>
                    <a:lnTo>
                      <a:pt x="0" y="3"/>
                    </a:lnTo>
                    <a:lnTo>
                      <a:pt x="0" y="3"/>
                    </a:lnTo>
                    <a:lnTo>
                      <a:pt x="0" y="3"/>
                    </a:lnTo>
                    <a:lnTo>
                      <a:pt x="0" y="3"/>
                    </a:lnTo>
                    <a:lnTo>
                      <a:pt x="0" y="3"/>
                    </a:lnTo>
                    <a:lnTo>
                      <a:pt x="0" y="3"/>
                    </a:lnTo>
                    <a:lnTo>
                      <a:pt x="0" y="4"/>
                    </a:lnTo>
                    <a:lnTo>
                      <a:pt x="0" y="4"/>
                    </a:lnTo>
                    <a:lnTo>
                      <a:pt x="0" y="3"/>
                    </a:lnTo>
                    <a:lnTo>
                      <a:pt x="0" y="4"/>
                    </a:lnTo>
                    <a:lnTo>
                      <a:pt x="0" y="3"/>
                    </a:lnTo>
                    <a:lnTo>
                      <a:pt x="0" y="3"/>
                    </a:lnTo>
                    <a:lnTo>
                      <a:pt x="0" y="3"/>
                    </a:lnTo>
                    <a:lnTo>
                      <a:pt x="0" y="3"/>
                    </a:lnTo>
                    <a:lnTo>
                      <a:pt x="0" y="3"/>
                    </a:lnTo>
                    <a:lnTo>
                      <a:pt x="0" y="4"/>
                    </a:lnTo>
                    <a:lnTo>
                      <a:pt x="0" y="4"/>
                    </a:lnTo>
                    <a:lnTo>
                      <a:pt x="0" y="4"/>
                    </a:lnTo>
                    <a:lnTo>
                      <a:pt x="0" y="4"/>
                    </a:lnTo>
                    <a:lnTo>
                      <a:pt x="0" y="4"/>
                    </a:lnTo>
                    <a:lnTo>
                      <a:pt x="0" y="4"/>
                    </a:lnTo>
                    <a:lnTo>
                      <a:pt x="0" y="3"/>
                    </a:lnTo>
                    <a:lnTo>
                      <a:pt x="0" y="4"/>
                    </a:lnTo>
                    <a:lnTo>
                      <a:pt x="0" y="4"/>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5"/>
                    </a:lnTo>
                    <a:lnTo>
                      <a:pt x="0" y="5"/>
                    </a:lnTo>
                    <a:lnTo>
                      <a:pt x="0" y="5"/>
                    </a:lnTo>
                    <a:lnTo>
                      <a:pt x="0" y="5"/>
                    </a:lnTo>
                    <a:lnTo>
                      <a:pt x="0" y="5"/>
                    </a:lnTo>
                    <a:lnTo>
                      <a:pt x="0" y="5"/>
                    </a:lnTo>
                    <a:lnTo>
                      <a:pt x="0" y="5"/>
                    </a:lnTo>
                    <a:lnTo>
                      <a:pt x="0" y="4"/>
                    </a:lnTo>
                    <a:lnTo>
                      <a:pt x="0" y="3"/>
                    </a:lnTo>
                    <a:lnTo>
                      <a:pt x="0" y="3"/>
                    </a:lnTo>
                    <a:lnTo>
                      <a:pt x="0" y="4"/>
                    </a:lnTo>
                    <a:lnTo>
                      <a:pt x="0" y="3"/>
                    </a:lnTo>
                    <a:lnTo>
                      <a:pt x="0" y="3"/>
                    </a:lnTo>
                    <a:lnTo>
                      <a:pt x="0" y="2"/>
                    </a:lnTo>
                    <a:lnTo>
                      <a:pt x="0" y="2"/>
                    </a:lnTo>
                    <a:lnTo>
                      <a:pt x="0" y="3"/>
                    </a:lnTo>
                    <a:lnTo>
                      <a:pt x="0" y="2"/>
                    </a:lnTo>
                    <a:lnTo>
                      <a:pt x="0" y="2"/>
                    </a:lnTo>
                    <a:lnTo>
                      <a:pt x="0" y="2"/>
                    </a:lnTo>
                    <a:lnTo>
                      <a:pt x="0" y="2"/>
                    </a:lnTo>
                    <a:lnTo>
                      <a:pt x="0" y="2"/>
                    </a:lnTo>
                    <a:lnTo>
                      <a:pt x="0" y="2"/>
                    </a:lnTo>
                    <a:lnTo>
                      <a:pt x="0" y="2"/>
                    </a:lnTo>
                    <a:lnTo>
                      <a:pt x="0" y="3"/>
                    </a:lnTo>
                    <a:lnTo>
                      <a:pt x="0" y="2"/>
                    </a:lnTo>
                    <a:lnTo>
                      <a:pt x="0" y="3"/>
                    </a:lnTo>
                    <a:lnTo>
                      <a:pt x="0" y="3"/>
                    </a:lnTo>
                    <a:lnTo>
                      <a:pt x="0" y="2"/>
                    </a:lnTo>
                    <a:lnTo>
                      <a:pt x="0" y="3"/>
                    </a:lnTo>
                    <a:lnTo>
                      <a:pt x="0" y="3"/>
                    </a:lnTo>
                    <a:lnTo>
                      <a:pt x="0" y="3"/>
                    </a:lnTo>
                    <a:lnTo>
                      <a:pt x="0" y="3"/>
                    </a:lnTo>
                    <a:lnTo>
                      <a:pt x="0" y="2"/>
                    </a:lnTo>
                    <a:lnTo>
                      <a:pt x="0" y="3"/>
                    </a:lnTo>
                    <a:lnTo>
                      <a:pt x="0" y="3"/>
                    </a:lnTo>
                    <a:lnTo>
                      <a:pt x="0" y="3"/>
                    </a:lnTo>
                    <a:lnTo>
                      <a:pt x="0" y="3"/>
                    </a:lnTo>
                    <a:lnTo>
                      <a:pt x="0" y="4"/>
                    </a:lnTo>
                    <a:lnTo>
                      <a:pt x="0" y="4"/>
                    </a:lnTo>
                    <a:lnTo>
                      <a:pt x="0" y="3"/>
                    </a:lnTo>
                    <a:lnTo>
                      <a:pt x="0" y="4"/>
                    </a:lnTo>
                    <a:lnTo>
                      <a:pt x="0" y="3"/>
                    </a:lnTo>
                    <a:lnTo>
                      <a:pt x="0" y="4"/>
                    </a:lnTo>
                    <a:lnTo>
                      <a:pt x="0" y="4"/>
                    </a:lnTo>
                    <a:lnTo>
                      <a:pt x="0" y="3"/>
                    </a:lnTo>
                    <a:lnTo>
                      <a:pt x="0" y="3"/>
                    </a:lnTo>
                    <a:lnTo>
                      <a:pt x="0" y="3"/>
                    </a:lnTo>
                    <a:lnTo>
                      <a:pt x="0" y="3"/>
                    </a:lnTo>
                    <a:lnTo>
                      <a:pt x="0" y="2"/>
                    </a:lnTo>
                    <a:lnTo>
                      <a:pt x="0" y="3"/>
                    </a:lnTo>
                    <a:lnTo>
                      <a:pt x="0" y="3"/>
                    </a:lnTo>
                    <a:lnTo>
                      <a:pt x="0" y="3"/>
                    </a:lnTo>
                    <a:lnTo>
                      <a:pt x="0" y="3"/>
                    </a:lnTo>
                    <a:lnTo>
                      <a:pt x="0" y="3"/>
                    </a:lnTo>
                    <a:lnTo>
                      <a:pt x="0" y="3"/>
                    </a:lnTo>
                    <a:lnTo>
                      <a:pt x="0" y="2"/>
                    </a:lnTo>
                    <a:lnTo>
                      <a:pt x="0" y="3"/>
                    </a:lnTo>
                    <a:lnTo>
                      <a:pt x="0" y="3"/>
                    </a:lnTo>
                    <a:lnTo>
                      <a:pt x="0" y="3"/>
                    </a:lnTo>
                    <a:lnTo>
                      <a:pt x="0" y="4"/>
                    </a:lnTo>
                    <a:lnTo>
                      <a:pt x="0" y="4"/>
                    </a:lnTo>
                    <a:lnTo>
                      <a:pt x="0" y="4"/>
                    </a:lnTo>
                    <a:lnTo>
                      <a:pt x="0" y="5"/>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2"/>
                    </a:lnTo>
                    <a:lnTo>
                      <a:pt x="0" y="2"/>
                    </a:lnTo>
                    <a:lnTo>
                      <a:pt x="0" y="3"/>
                    </a:lnTo>
                    <a:lnTo>
                      <a:pt x="0" y="2"/>
                    </a:lnTo>
                    <a:lnTo>
                      <a:pt x="0" y="3"/>
                    </a:lnTo>
                    <a:lnTo>
                      <a:pt x="0" y="2"/>
                    </a:lnTo>
                    <a:lnTo>
                      <a:pt x="0" y="2"/>
                    </a:lnTo>
                    <a:lnTo>
                      <a:pt x="0" y="3"/>
                    </a:lnTo>
                    <a:lnTo>
                      <a:pt x="0" y="3"/>
                    </a:lnTo>
                    <a:lnTo>
                      <a:pt x="0" y="3"/>
                    </a:lnTo>
                    <a:lnTo>
                      <a:pt x="0" y="2"/>
                    </a:lnTo>
                    <a:lnTo>
                      <a:pt x="0" y="3"/>
                    </a:lnTo>
                    <a:lnTo>
                      <a:pt x="0" y="3"/>
                    </a:lnTo>
                    <a:lnTo>
                      <a:pt x="0" y="3"/>
                    </a:lnTo>
                    <a:lnTo>
                      <a:pt x="0" y="3"/>
                    </a:lnTo>
                    <a:lnTo>
                      <a:pt x="0" y="4"/>
                    </a:lnTo>
                    <a:lnTo>
                      <a:pt x="0" y="4"/>
                    </a:lnTo>
                    <a:lnTo>
                      <a:pt x="0" y="5"/>
                    </a:lnTo>
                    <a:lnTo>
                      <a:pt x="0" y="4"/>
                    </a:lnTo>
                    <a:lnTo>
                      <a:pt x="0" y="5"/>
                    </a:lnTo>
                    <a:lnTo>
                      <a:pt x="0" y="5"/>
                    </a:lnTo>
                    <a:lnTo>
                      <a:pt x="0" y="5"/>
                    </a:lnTo>
                    <a:lnTo>
                      <a:pt x="0" y="5"/>
                    </a:lnTo>
                    <a:lnTo>
                      <a:pt x="0" y="5"/>
                    </a:lnTo>
                    <a:lnTo>
                      <a:pt x="0" y="4"/>
                    </a:lnTo>
                    <a:lnTo>
                      <a:pt x="0" y="4"/>
                    </a:lnTo>
                    <a:lnTo>
                      <a:pt x="0" y="4"/>
                    </a:lnTo>
                    <a:lnTo>
                      <a:pt x="0" y="4"/>
                    </a:lnTo>
                    <a:lnTo>
                      <a:pt x="0" y="3"/>
                    </a:lnTo>
                    <a:lnTo>
                      <a:pt x="0" y="3"/>
                    </a:lnTo>
                    <a:lnTo>
                      <a:pt x="0" y="3"/>
                    </a:lnTo>
                    <a:lnTo>
                      <a:pt x="0" y="3"/>
                    </a:lnTo>
                    <a:lnTo>
                      <a:pt x="0" y="2"/>
                    </a:lnTo>
                    <a:lnTo>
                      <a:pt x="0" y="3"/>
                    </a:lnTo>
                    <a:lnTo>
                      <a:pt x="0" y="3"/>
                    </a:lnTo>
                    <a:lnTo>
                      <a:pt x="0" y="3"/>
                    </a:lnTo>
                    <a:lnTo>
                      <a:pt x="0" y="3"/>
                    </a:lnTo>
                    <a:lnTo>
                      <a:pt x="0" y="3"/>
                    </a:lnTo>
                    <a:lnTo>
                      <a:pt x="0" y="4"/>
                    </a:lnTo>
                    <a:lnTo>
                      <a:pt x="0" y="4"/>
                    </a:lnTo>
                    <a:lnTo>
                      <a:pt x="0" y="4"/>
                    </a:lnTo>
                    <a:lnTo>
                      <a:pt x="0" y="4"/>
                    </a:lnTo>
                    <a:lnTo>
                      <a:pt x="0" y="5"/>
                    </a:lnTo>
                    <a:lnTo>
                      <a:pt x="0" y="6"/>
                    </a:lnTo>
                    <a:lnTo>
                      <a:pt x="0" y="5"/>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4"/>
                    </a:lnTo>
                    <a:lnTo>
                      <a:pt x="0" y="5"/>
                    </a:lnTo>
                    <a:lnTo>
                      <a:pt x="0" y="5"/>
                    </a:lnTo>
                    <a:lnTo>
                      <a:pt x="0" y="5"/>
                    </a:lnTo>
                    <a:lnTo>
                      <a:pt x="0" y="4"/>
                    </a:lnTo>
                    <a:lnTo>
                      <a:pt x="0" y="3"/>
                    </a:lnTo>
                    <a:lnTo>
                      <a:pt x="0" y="3"/>
                    </a:lnTo>
                    <a:lnTo>
                      <a:pt x="0" y="4"/>
                    </a:lnTo>
                    <a:lnTo>
                      <a:pt x="0" y="4"/>
                    </a:lnTo>
                    <a:lnTo>
                      <a:pt x="0" y="4"/>
                    </a:lnTo>
                    <a:lnTo>
                      <a:pt x="0" y="5"/>
                    </a:lnTo>
                    <a:lnTo>
                      <a:pt x="0" y="4"/>
                    </a:lnTo>
                    <a:lnTo>
                      <a:pt x="0" y="4"/>
                    </a:lnTo>
                    <a:lnTo>
                      <a:pt x="0" y="4"/>
                    </a:lnTo>
                    <a:lnTo>
                      <a:pt x="0" y="3"/>
                    </a:lnTo>
                    <a:lnTo>
                      <a:pt x="0" y="4"/>
                    </a:lnTo>
                    <a:lnTo>
                      <a:pt x="0" y="3"/>
                    </a:lnTo>
                    <a:lnTo>
                      <a:pt x="0" y="4"/>
                    </a:lnTo>
                    <a:lnTo>
                      <a:pt x="0" y="4"/>
                    </a:lnTo>
                    <a:lnTo>
                      <a:pt x="0" y="4"/>
                    </a:lnTo>
                    <a:lnTo>
                      <a:pt x="0" y="4"/>
                    </a:lnTo>
                  </a:path>
                </a:pathLst>
              </a:custGeom>
              <a:noFill/>
              <a:ln w="0">
                <a:solidFill>
                  <a:srgbClr val="3366FF"/>
                </a:solidFill>
                <a:prstDash val="solid"/>
                <a:round/>
                <a:headEnd/>
                <a:tailEnd/>
              </a:ln>
            </p:spPr>
            <p:txBody>
              <a:bodyPr/>
              <a:lstStyle/>
              <a:p>
                <a:endParaRPr lang="en-GB"/>
              </a:p>
            </p:txBody>
          </p:sp>
          <p:sp>
            <p:nvSpPr>
              <p:cNvPr id="186126" name="Freeform 782"/>
              <p:cNvSpPr>
                <a:spLocks/>
              </p:cNvSpPr>
              <p:nvPr/>
            </p:nvSpPr>
            <p:spPr bwMode="auto">
              <a:xfrm>
                <a:off x="3288" y="3557"/>
                <a:ext cx="6" cy="102"/>
              </a:xfrm>
              <a:custGeom>
                <a:avLst/>
                <a:gdLst/>
                <a:ahLst/>
                <a:cxnLst>
                  <a:cxn ang="0">
                    <a:pos x="0" y="10"/>
                  </a:cxn>
                  <a:cxn ang="0">
                    <a:pos x="0" y="11"/>
                  </a:cxn>
                  <a:cxn ang="0">
                    <a:pos x="0" y="12"/>
                  </a:cxn>
                  <a:cxn ang="0">
                    <a:pos x="0" y="11"/>
                  </a:cxn>
                  <a:cxn ang="0">
                    <a:pos x="0" y="11"/>
                  </a:cxn>
                  <a:cxn ang="0">
                    <a:pos x="0" y="10"/>
                  </a:cxn>
                  <a:cxn ang="0">
                    <a:pos x="0" y="10"/>
                  </a:cxn>
                  <a:cxn ang="0">
                    <a:pos x="0" y="10"/>
                  </a:cxn>
                  <a:cxn ang="0">
                    <a:pos x="0" y="7"/>
                  </a:cxn>
                  <a:cxn ang="0">
                    <a:pos x="0" y="7"/>
                  </a:cxn>
                  <a:cxn ang="0">
                    <a:pos x="0" y="6"/>
                  </a:cxn>
                  <a:cxn ang="0">
                    <a:pos x="0" y="3"/>
                  </a:cxn>
                  <a:cxn ang="0">
                    <a:pos x="0" y="5"/>
                  </a:cxn>
                  <a:cxn ang="0">
                    <a:pos x="0" y="7"/>
                  </a:cxn>
                  <a:cxn ang="0">
                    <a:pos x="0" y="8"/>
                  </a:cxn>
                  <a:cxn ang="0">
                    <a:pos x="0" y="7"/>
                  </a:cxn>
                  <a:cxn ang="0">
                    <a:pos x="0" y="4"/>
                  </a:cxn>
                  <a:cxn ang="0">
                    <a:pos x="0" y="5"/>
                  </a:cxn>
                  <a:cxn ang="0">
                    <a:pos x="0" y="5"/>
                  </a:cxn>
                  <a:cxn ang="0">
                    <a:pos x="0" y="5"/>
                  </a:cxn>
                  <a:cxn ang="0">
                    <a:pos x="0" y="5"/>
                  </a:cxn>
                  <a:cxn ang="0">
                    <a:pos x="0" y="4"/>
                  </a:cxn>
                  <a:cxn ang="0">
                    <a:pos x="0" y="2"/>
                  </a:cxn>
                  <a:cxn ang="0">
                    <a:pos x="1" y="2"/>
                  </a:cxn>
                  <a:cxn ang="0">
                    <a:pos x="1" y="2"/>
                  </a:cxn>
                  <a:cxn ang="0">
                    <a:pos x="1" y="2"/>
                  </a:cxn>
                  <a:cxn ang="0">
                    <a:pos x="1" y="5"/>
                  </a:cxn>
                  <a:cxn ang="0">
                    <a:pos x="1" y="6"/>
                  </a:cxn>
                  <a:cxn ang="0">
                    <a:pos x="1" y="6"/>
                  </a:cxn>
                  <a:cxn ang="0">
                    <a:pos x="1" y="6"/>
                  </a:cxn>
                  <a:cxn ang="0">
                    <a:pos x="1" y="5"/>
                  </a:cxn>
                  <a:cxn ang="0">
                    <a:pos x="1" y="7"/>
                  </a:cxn>
                  <a:cxn ang="0">
                    <a:pos x="1" y="8"/>
                  </a:cxn>
                  <a:cxn ang="0">
                    <a:pos x="1" y="5"/>
                  </a:cxn>
                  <a:cxn ang="0">
                    <a:pos x="1" y="6"/>
                  </a:cxn>
                  <a:cxn ang="0">
                    <a:pos x="1" y="7"/>
                  </a:cxn>
                  <a:cxn ang="0">
                    <a:pos x="1" y="7"/>
                  </a:cxn>
                  <a:cxn ang="0">
                    <a:pos x="1" y="9"/>
                  </a:cxn>
                  <a:cxn ang="0">
                    <a:pos x="1" y="9"/>
                  </a:cxn>
                  <a:cxn ang="0">
                    <a:pos x="1" y="11"/>
                  </a:cxn>
                  <a:cxn ang="0">
                    <a:pos x="1" y="14"/>
                  </a:cxn>
                  <a:cxn ang="0">
                    <a:pos x="1" y="16"/>
                  </a:cxn>
                  <a:cxn ang="0">
                    <a:pos x="1" y="16"/>
                  </a:cxn>
                  <a:cxn ang="0">
                    <a:pos x="1" y="16"/>
                  </a:cxn>
                  <a:cxn ang="0">
                    <a:pos x="1" y="15"/>
                  </a:cxn>
                  <a:cxn ang="0">
                    <a:pos x="1" y="15"/>
                  </a:cxn>
                  <a:cxn ang="0">
                    <a:pos x="1" y="15"/>
                  </a:cxn>
                  <a:cxn ang="0">
                    <a:pos x="1" y="14"/>
                  </a:cxn>
                  <a:cxn ang="0">
                    <a:pos x="1" y="11"/>
                  </a:cxn>
                  <a:cxn ang="0">
                    <a:pos x="1" y="11"/>
                  </a:cxn>
                  <a:cxn ang="0">
                    <a:pos x="1" y="8"/>
                  </a:cxn>
                  <a:cxn ang="0">
                    <a:pos x="1" y="6"/>
                  </a:cxn>
                  <a:cxn ang="0">
                    <a:pos x="1" y="6"/>
                  </a:cxn>
                  <a:cxn ang="0">
                    <a:pos x="1" y="8"/>
                  </a:cxn>
                  <a:cxn ang="0">
                    <a:pos x="1" y="10"/>
                  </a:cxn>
                  <a:cxn ang="0">
                    <a:pos x="1" y="8"/>
                  </a:cxn>
                  <a:cxn ang="0">
                    <a:pos x="1" y="5"/>
                  </a:cxn>
                  <a:cxn ang="0">
                    <a:pos x="1" y="5"/>
                  </a:cxn>
                  <a:cxn ang="0">
                    <a:pos x="1" y="6"/>
                  </a:cxn>
                  <a:cxn ang="0">
                    <a:pos x="1" y="9"/>
                  </a:cxn>
                  <a:cxn ang="0">
                    <a:pos x="1" y="6"/>
                  </a:cxn>
                  <a:cxn ang="0">
                    <a:pos x="1" y="7"/>
                  </a:cxn>
                  <a:cxn ang="0">
                    <a:pos x="1" y="8"/>
                  </a:cxn>
                </a:cxnLst>
                <a:rect l="0" t="0" r="r" b="b"/>
                <a:pathLst>
                  <a:path w="1" h="17">
                    <a:moveTo>
                      <a:pt x="0" y="9"/>
                    </a:moveTo>
                    <a:lnTo>
                      <a:pt x="0" y="9"/>
                    </a:lnTo>
                    <a:lnTo>
                      <a:pt x="0" y="8"/>
                    </a:lnTo>
                    <a:lnTo>
                      <a:pt x="0" y="8"/>
                    </a:lnTo>
                    <a:lnTo>
                      <a:pt x="0" y="9"/>
                    </a:lnTo>
                    <a:lnTo>
                      <a:pt x="0" y="8"/>
                    </a:lnTo>
                    <a:lnTo>
                      <a:pt x="0" y="9"/>
                    </a:lnTo>
                    <a:lnTo>
                      <a:pt x="0" y="9"/>
                    </a:lnTo>
                    <a:lnTo>
                      <a:pt x="0" y="10"/>
                    </a:lnTo>
                    <a:lnTo>
                      <a:pt x="0" y="10"/>
                    </a:lnTo>
                    <a:lnTo>
                      <a:pt x="0" y="10"/>
                    </a:lnTo>
                    <a:lnTo>
                      <a:pt x="0" y="10"/>
                    </a:lnTo>
                    <a:lnTo>
                      <a:pt x="0" y="11"/>
                    </a:lnTo>
                    <a:lnTo>
                      <a:pt x="0" y="11"/>
                    </a:lnTo>
                    <a:lnTo>
                      <a:pt x="0" y="10"/>
                    </a:lnTo>
                    <a:lnTo>
                      <a:pt x="0" y="10"/>
                    </a:lnTo>
                    <a:lnTo>
                      <a:pt x="0" y="11"/>
                    </a:lnTo>
                    <a:lnTo>
                      <a:pt x="0" y="10"/>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1"/>
                    </a:lnTo>
                    <a:lnTo>
                      <a:pt x="0" y="12"/>
                    </a:lnTo>
                    <a:lnTo>
                      <a:pt x="0" y="12"/>
                    </a:lnTo>
                    <a:lnTo>
                      <a:pt x="0" y="11"/>
                    </a:lnTo>
                    <a:lnTo>
                      <a:pt x="0" y="12"/>
                    </a:lnTo>
                    <a:lnTo>
                      <a:pt x="0" y="11"/>
                    </a:lnTo>
                    <a:lnTo>
                      <a:pt x="0" y="11"/>
                    </a:lnTo>
                    <a:lnTo>
                      <a:pt x="0" y="11"/>
                    </a:lnTo>
                    <a:lnTo>
                      <a:pt x="0" y="10"/>
                    </a:lnTo>
                    <a:lnTo>
                      <a:pt x="0" y="11"/>
                    </a:lnTo>
                    <a:lnTo>
                      <a:pt x="0" y="11"/>
                    </a:lnTo>
                    <a:lnTo>
                      <a:pt x="0" y="11"/>
                    </a:lnTo>
                    <a:lnTo>
                      <a:pt x="0" y="11"/>
                    </a:lnTo>
                    <a:lnTo>
                      <a:pt x="0" y="11"/>
                    </a:lnTo>
                    <a:lnTo>
                      <a:pt x="0" y="11"/>
                    </a:lnTo>
                    <a:lnTo>
                      <a:pt x="0" y="11"/>
                    </a:lnTo>
                    <a:lnTo>
                      <a:pt x="0" y="12"/>
                    </a:lnTo>
                    <a:lnTo>
                      <a:pt x="0" y="12"/>
                    </a:lnTo>
                    <a:lnTo>
                      <a:pt x="0" y="11"/>
                    </a:lnTo>
                    <a:lnTo>
                      <a:pt x="0" y="11"/>
                    </a:lnTo>
                    <a:lnTo>
                      <a:pt x="0" y="10"/>
                    </a:lnTo>
                    <a:lnTo>
                      <a:pt x="0" y="11"/>
                    </a:lnTo>
                    <a:lnTo>
                      <a:pt x="0" y="11"/>
                    </a:lnTo>
                    <a:lnTo>
                      <a:pt x="0" y="11"/>
                    </a:lnTo>
                    <a:lnTo>
                      <a:pt x="0" y="10"/>
                    </a:lnTo>
                    <a:lnTo>
                      <a:pt x="0" y="11"/>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1"/>
                    </a:lnTo>
                    <a:lnTo>
                      <a:pt x="0" y="10"/>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7"/>
                    </a:lnTo>
                    <a:lnTo>
                      <a:pt x="0" y="7"/>
                    </a:lnTo>
                    <a:lnTo>
                      <a:pt x="0" y="7"/>
                    </a:lnTo>
                    <a:lnTo>
                      <a:pt x="0" y="6"/>
                    </a:lnTo>
                    <a:lnTo>
                      <a:pt x="0" y="7"/>
                    </a:lnTo>
                    <a:lnTo>
                      <a:pt x="0" y="7"/>
                    </a:lnTo>
                    <a:lnTo>
                      <a:pt x="0" y="7"/>
                    </a:lnTo>
                    <a:lnTo>
                      <a:pt x="0" y="7"/>
                    </a:lnTo>
                    <a:lnTo>
                      <a:pt x="0" y="7"/>
                    </a:lnTo>
                    <a:lnTo>
                      <a:pt x="0" y="7"/>
                    </a:lnTo>
                    <a:lnTo>
                      <a:pt x="0" y="6"/>
                    </a:lnTo>
                    <a:lnTo>
                      <a:pt x="0" y="6"/>
                    </a:lnTo>
                    <a:lnTo>
                      <a:pt x="0" y="7"/>
                    </a:lnTo>
                    <a:lnTo>
                      <a:pt x="0" y="7"/>
                    </a:lnTo>
                    <a:lnTo>
                      <a:pt x="0" y="7"/>
                    </a:lnTo>
                    <a:lnTo>
                      <a:pt x="0" y="6"/>
                    </a:lnTo>
                    <a:lnTo>
                      <a:pt x="0" y="7"/>
                    </a:lnTo>
                    <a:lnTo>
                      <a:pt x="0" y="6"/>
                    </a:lnTo>
                    <a:lnTo>
                      <a:pt x="0" y="6"/>
                    </a:lnTo>
                    <a:lnTo>
                      <a:pt x="0" y="6"/>
                    </a:lnTo>
                    <a:lnTo>
                      <a:pt x="0" y="6"/>
                    </a:lnTo>
                    <a:lnTo>
                      <a:pt x="0" y="6"/>
                    </a:lnTo>
                    <a:lnTo>
                      <a:pt x="0" y="5"/>
                    </a:lnTo>
                    <a:lnTo>
                      <a:pt x="0" y="6"/>
                    </a:lnTo>
                    <a:lnTo>
                      <a:pt x="0" y="5"/>
                    </a:lnTo>
                    <a:lnTo>
                      <a:pt x="0" y="4"/>
                    </a:lnTo>
                    <a:lnTo>
                      <a:pt x="0" y="3"/>
                    </a:lnTo>
                    <a:lnTo>
                      <a:pt x="0" y="2"/>
                    </a:lnTo>
                    <a:lnTo>
                      <a:pt x="0" y="2"/>
                    </a:lnTo>
                    <a:lnTo>
                      <a:pt x="0" y="3"/>
                    </a:lnTo>
                    <a:lnTo>
                      <a:pt x="0" y="2"/>
                    </a:lnTo>
                    <a:lnTo>
                      <a:pt x="0" y="2"/>
                    </a:lnTo>
                    <a:lnTo>
                      <a:pt x="0" y="2"/>
                    </a:lnTo>
                    <a:lnTo>
                      <a:pt x="0" y="2"/>
                    </a:lnTo>
                    <a:lnTo>
                      <a:pt x="0" y="3"/>
                    </a:lnTo>
                    <a:lnTo>
                      <a:pt x="0" y="3"/>
                    </a:lnTo>
                    <a:lnTo>
                      <a:pt x="0" y="3"/>
                    </a:lnTo>
                    <a:lnTo>
                      <a:pt x="0" y="4"/>
                    </a:lnTo>
                    <a:lnTo>
                      <a:pt x="0" y="4"/>
                    </a:lnTo>
                    <a:lnTo>
                      <a:pt x="0" y="4"/>
                    </a:lnTo>
                    <a:lnTo>
                      <a:pt x="0" y="4"/>
                    </a:lnTo>
                    <a:lnTo>
                      <a:pt x="0" y="5"/>
                    </a:lnTo>
                    <a:lnTo>
                      <a:pt x="0" y="5"/>
                    </a:lnTo>
                    <a:lnTo>
                      <a:pt x="0" y="4"/>
                    </a:lnTo>
                    <a:lnTo>
                      <a:pt x="0" y="5"/>
                    </a:lnTo>
                    <a:lnTo>
                      <a:pt x="0" y="5"/>
                    </a:lnTo>
                    <a:lnTo>
                      <a:pt x="0" y="4"/>
                    </a:lnTo>
                    <a:lnTo>
                      <a:pt x="0" y="4"/>
                    </a:lnTo>
                    <a:lnTo>
                      <a:pt x="0" y="4"/>
                    </a:lnTo>
                    <a:lnTo>
                      <a:pt x="0" y="5"/>
                    </a:lnTo>
                    <a:lnTo>
                      <a:pt x="0" y="4"/>
                    </a:lnTo>
                    <a:lnTo>
                      <a:pt x="0" y="4"/>
                    </a:lnTo>
                    <a:lnTo>
                      <a:pt x="0" y="5"/>
                    </a:lnTo>
                    <a:lnTo>
                      <a:pt x="0" y="6"/>
                    </a:lnTo>
                    <a:lnTo>
                      <a:pt x="0" y="5"/>
                    </a:lnTo>
                    <a:lnTo>
                      <a:pt x="0" y="6"/>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7"/>
                    </a:lnTo>
                    <a:lnTo>
                      <a:pt x="0" y="7"/>
                    </a:lnTo>
                    <a:lnTo>
                      <a:pt x="0" y="6"/>
                    </a:lnTo>
                    <a:lnTo>
                      <a:pt x="0" y="6"/>
                    </a:lnTo>
                    <a:lnTo>
                      <a:pt x="0" y="6"/>
                    </a:lnTo>
                    <a:lnTo>
                      <a:pt x="0" y="6"/>
                    </a:lnTo>
                    <a:lnTo>
                      <a:pt x="0" y="5"/>
                    </a:lnTo>
                    <a:lnTo>
                      <a:pt x="0" y="5"/>
                    </a:lnTo>
                    <a:lnTo>
                      <a:pt x="0" y="3"/>
                    </a:lnTo>
                    <a:lnTo>
                      <a:pt x="0" y="4"/>
                    </a:lnTo>
                    <a:lnTo>
                      <a:pt x="0" y="4"/>
                    </a:lnTo>
                    <a:lnTo>
                      <a:pt x="0" y="5"/>
                    </a:lnTo>
                    <a:lnTo>
                      <a:pt x="0" y="5"/>
                    </a:lnTo>
                    <a:lnTo>
                      <a:pt x="0" y="5"/>
                    </a:lnTo>
                    <a:lnTo>
                      <a:pt x="0" y="5"/>
                    </a:lnTo>
                    <a:lnTo>
                      <a:pt x="0" y="5"/>
                    </a:lnTo>
                    <a:lnTo>
                      <a:pt x="0" y="4"/>
                    </a:lnTo>
                    <a:lnTo>
                      <a:pt x="0" y="4"/>
                    </a:lnTo>
                    <a:lnTo>
                      <a:pt x="0" y="5"/>
                    </a:lnTo>
                    <a:lnTo>
                      <a:pt x="0" y="5"/>
                    </a:lnTo>
                    <a:lnTo>
                      <a:pt x="0" y="5"/>
                    </a:lnTo>
                    <a:lnTo>
                      <a:pt x="0" y="5"/>
                    </a:lnTo>
                    <a:lnTo>
                      <a:pt x="0" y="6"/>
                    </a:lnTo>
                    <a:lnTo>
                      <a:pt x="0" y="6"/>
                    </a:lnTo>
                    <a:lnTo>
                      <a:pt x="0" y="6"/>
                    </a:lnTo>
                    <a:lnTo>
                      <a:pt x="0" y="6"/>
                    </a:lnTo>
                    <a:lnTo>
                      <a:pt x="0" y="6"/>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4"/>
                    </a:lnTo>
                    <a:lnTo>
                      <a:pt x="0" y="4"/>
                    </a:lnTo>
                    <a:lnTo>
                      <a:pt x="0" y="4"/>
                    </a:lnTo>
                    <a:lnTo>
                      <a:pt x="0" y="4"/>
                    </a:lnTo>
                    <a:lnTo>
                      <a:pt x="0" y="4"/>
                    </a:lnTo>
                    <a:lnTo>
                      <a:pt x="0" y="4"/>
                    </a:lnTo>
                    <a:lnTo>
                      <a:pt x="0" y="4"/>
                    </a:lnTo>
                    <a:lnTo>
                      <a:pt x="0" y="4"/>
                    </a:lnTo>
                    <a:lnTo>
                      <a:pt x="0" y="3"/>
                    </a:lnTo>
                    <a:lnTo>
                      <a:pt x="0" y="3"/>
                    </a:lnTo>
                    <a:lnTo>
                      <a:pt x="0" y="3"/>
                    </a:lnTo>
                    <a:lnTo>
                      <a:pt x="0" y="2"/>
                    </a:lnTo>
                    <a:lnTo>
                      <a:pt x="0" y="3"/>
                    </a:lnTo>
                    <a:lnTo>
                      <a:pt x="0" y="3"/>
                    </a:lnTo>
                    <a:lnTo>
                      <a:pt x="0" y="3"/>
                    </a:lnTo>
                    <a:lnTo>
                      <a:pt x="0" y="3"/>
                    </a:lnTo>
                    <a:lnTo>
                      <a:pt x="0" y="3"/>
                    </a:lnTo>
                    <a:lnTo>
                      <a:pt x="0" y="3"/>
                    </a:lnTo>
                    <a:lnTo>
                      <a:pt x="0" y="2"/>
                    </a:lnTo>
                    <a:lnTo>
                      <a:pt x="0" y="2"/>
                    </a:lnTo>
                    <a:lnTo>
                      <a:pt x="0" y="1"/>
                    </a:lnTo>
                    <a:lnTo>
                      <a:pt x="1" y="0"/>
                    </a:lnTo>
                    <a:lnTo>
                      <a:pt x="1" y="1"/>
                    </a:lnTo>
                    <a:lnTo>
                      <a:pt x="1" y="0"/>
                    </a:lnTo>
                    <a:lnTo>
                      <a:pt x="1" y="0"/>
                    </a:lnTo>
                    <a:lnTo>
                      <a:pt x="1" y="0"/>
                    </a:lnTo>
                    <a:lnTo>
                      <a:pt x="1" y="1"/>
                    </a:lnTo>
                    <a:lnTo>
                      <a:pt x="1" y="1"/>
                    </a:lnTo>
                    <a:lnTo>
                      <a:pt x="1" y="1"/>
                    </a:lnTo>
                    <a:lnTo>
                      <a:pt x="1" y="2"/>
                    </a:lnTo>
                    <a:lnTo>
                      <a:pt x="1" y="2"/>
                    </a:lnTo>
                    <a:lnTo>
                      <a:pt x="1" y="3"/>
                    </a:lnTo>
                    <a:lnTo>
                      <a:pt x="1" y="2"/>
                    </a:lnTo>
                    <a:lnTo>
                      <a:pt x="1" y="3"/>
                    </a:lnTo>
                    <a:lnTo>
                      <a:pt x="1" y="3"/>
                    </a:lnTo>
                    <a:lnTo>
                      <a:pt x="1" y="3"/>
                    </a:lnTo>
                    <a:lnTo>
                      <a:pt x="1" y="3"/>
                    </a:lnTo>
                    <a:lnTo>
                      <a:pt x="1" y="3"/>
                    </a:lnTo>
                    <a:lnTo>
                      <a:pt x="1" y="3"/>
                    </a:lnTo>
                    <a:lnTo>
                      <a:pt x="1" y="2"/>
                    </a:lnTo>
                    <a:lnTo>
                      <a:pt x="1" y="2"/>
                    </a:lnTo>
                    <a:lnTo>
                      <a:pt x="1" y="1"/>
                    </a:lnTo>
                    <a:lnTo>
                      <a:pt x="1" y="2"/>
                    </a:lnTo>
                    <a:lnTo>
                      <a:pt x="1" y="1"/>
                    </a:lnTo>
                    <a:lnTo>
                      <a:pt x="1" y="2"/>
                    </a:lnTo>
                    <a:lnTo>
                      <a:pt x="1" y="1"/>
                    </a:lnTo>
                    <a:lnTo>
                      <a:pt x="1" y="2"/>
                    </a:lnTo>
                    <a:lnTo>
                      <a:pt x="1" y="2"/>
                    </a:lnTo>
                    <a:lnTo>
                      <a:pt x="1" y="2"/>
                    </a:lnTo>
                    <a:lnTo>
                      <a:pt x="1" y="2"/>
                    </a:lnTo>
                    <a:lnTo>
                      <a:pt x="1" y="2"/>
                    </a:lnTo>
                    <a:lnTo>
                      <a:pt x="1" y="2"/>
                    </a:lnTo>
                    <a:lnTo>
                      <a:pt x="1" y="3"/>
                    </a:lnTo>
                    <a:lnTo>
                      <a:pt x="1" y="3"/>
                    </a:lnTo>
                    <a:lnTo>
                      <a:pt x="1" y="3"/>
                    </a:lnTo>
                    <a:lnTo>
                      <a:pt x="1" y="4"/>
                    </a:lnTo>
                    <a:lnTo>
                      <a:pt x="1" y="4"/>
                    </a:lnTo>
                    <a:lnTo>
                      <a:pt x="1" y="3"/>
                    </a:lnTo>
                    <a:lnTo>
                      <a:pt x="1" y="3"/>
                    </a:lnTo>
                    <a:lnTo>
                      <a:pt x="1" y="3"/>
                    </a:lnTo>
                    <a:lnTo>
                      <a:pt x="1" y="4"/>
                    </a:lnTo>
                    <a:lnTo>
                      <a:pt x="1" y="4"/>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7"/>
                    </a:lnTo>
                    <a:lnTo>
                      <a:pt x="1" y="6"/>
                    </a:lnTo>
                    <a:lnTo>
                      <a:pt x="1" y="7"/>
                    </a:lnTo>
                    <a:lnTo>
                      <a:pt x="1" y="7"/>
                    </a:lnTo>
                    <a:lnTo>
                      <a:pt x="1" y="7"/>
                    </a:lnTo>
                    <a:lnTo>
                      <a:pt x="1" y="8"/>
                    </a:lnTo>
                    <a:lnTo>
                      <a:pt x="1" y="8"/>
                    </a:lnTo>
                    <a:lnTo>
                      <a:pt x="1" y="7"/>
                    </a:lnTo>
                    <a:lnTo>
                      <a:pt x="1" y="6"/>
                    </a:lnTo>
                    <a:lnTo>
                      <a:pt x="1" y="7"/>
                    </a:lnTo>
                    <a:lnTo>
                      <a:pt x="1" y="6"/>
                    </a:lnTo>
                    <a:lnTo>
                      <a:pt x="1" y="7"/>
                    </a:lnTo>
                    <a:lnTo>
                      <a:pt x="1" y="7"/>
                    </a:lnTo>
                    <a:lnTo>
                      <a:pt x="1" y="7"/>
                    </a:lnTo>
                    <a:lnTo>
                      <a:pt x="1" y="6"/>
                    </a:lnTo>
                    <a:lnTo>
                      <a:pt x="1" y="7"/>
                    </a:lnTo>
                    <a:lnTo>
                      <a:pt x="1" y="6"/>
                    </a:lnTo>
                    <a:lnTo>
                      <a:pt x="1" y="6"/>
                    </a:lnTo>
                    <a:lnTo>
                      <a:pt x="1" y="7"/>
                    </a:lnTo>
                    <a:lnTo>
                      <a:pt x="1" y="6"/>
                    </a:lnTo>
                    <a:lnTo>
                      <a:pt x="1" y="6"/>
                    </a:lnTo>
                    <a:lnTo>
                      <a:pt x="1" y="6"/>
                    </a:lnTo>
                    <a:lnTo>
                      <a:pt x="1" y="6"/>
                    </a:lnTo>
                    <a:lnTo>
                      <a:pt x="1" y="6"/>
                    </a:lnTo>
                    <a:lnTo>
                      <a:pt x="1" y="5"/>
                    </a:lnTo>
                    <a:lnTo>
                      <a:pt x="1" y="5"/>
                    </a:lnTo>
                    <a:lnTo>
                      <a:pt x="1" y="5"/>
                    </a:lnTo>
                    <a:lnTo>
                      <a:pt x="1" y="5"/>
                    </a:lnTo>
                    <a:lnTo>
                      <a:pt x="1" y="5"/>
                    </a:lnTo>
                    <a:lnTo>
                      <a:pt x="1" y="4"/>
                    </a:lnTo>
                    <a:lnTo>
                      <a:pt x="1" y="4"/>
                    </a:lnTo>
                    <a:lnTo>
                      <a:pt x="1" y="5"/>
                    </a:lnTo>
                    <a:lnTo>
                      <a:pt x="1" y="5"/>
                    </a:lnTo>
                    <a:lnTo>
                      <a:pt x="1" y="5"/>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8"/>
                    </a:lnTo>
                    <a:lnTo>
                      <a:pt x="1" y="8"/>
                    </a:lnTo>
                    <a:lnTo>
                      <a:pt x="1" y="8"/>
                    </a:lnTo>
                    <a:lnTo>
                      <a:pt x="1" y="8"/>
                    </a:lnTo>
                    <a:lnTo>
                      <a:pt x="1" y="7"/>
                    </a:lnTo>
                    <a:lnTo>
                      <a:pt x="1" y="7"/>
                    </a:lnTo>
                    <a:lnTo>
                      <a:pt x="1" y="7"/>
                    </a:lnTo>
                    <a:lnTo>
                      <a:pt x="1" y="7"/>
                    </a:lnTo>
                    <a:lnTo>
                      <a:pt x="1" y="7"/>
                    </a:lnTo>
                    <a:lnTo>
                      <a:pt x="1" y="7"/>
                    </a:lnTo>
                    <a:lnTo>
                      <a:pt x="1" y="6"/>
                    </a:lnTo>
                    <a:lnTo>
                      <a:pt x="1" y="6"/>
                    </a:lnTo>
                    <a:lnTo>
                      <a:pt x="1" y="6"/>
                    </a:lnTo>
                    <a:lnTo>
                      <a:pt x="1" y="6"/>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8"/>
                    </a:lnTo>
                    <a:lnTo>
                      <a:pt x="1" y="7"/>
                    </a:lnTo>
                    <a:lnTo>
                      <a:pt x="1" y="7"/>
                    </a:lnTo>
                    <a:lnTo>
                      <a:pt x="1" y="8"/>
                    </a:lnTo>
                    <a:lnTo>
                      <a:pt x="1" y="7"/>
                    </a:lnTo>
                    <a:lnTo>
                      <a:pt x="1" y="8"/>
                    </a:lnTo>
                    <a:lnTo>
                      <a:pt x="1" y="8"/>
                    </a:lnTo>
                    <a:lnTo>
                      <a:pt x="1" y="7"/>
                    </a:lnTo>
                    <a:lnTo>
                      <a:pt x="1" y="8"/>
                    </a:lnTo>
                    <a:lnTo>
                      <a:pt x="1" y="8"/>
                    </a:lnTo>
                    <a:lnTo>
                      <a:pt x="1" y="8"/>
                    </a:lnTo>
                    <a:lnTo>
                      <a:pt x="1" y="7"/>
                    </a:lnTo>
                    <a:lnTo>
                      <a:pt x="1" y="8"/>
                    </a:lnTo>
                    <a:lnTo>
                      <a:pt x="1" y="7"/>
                    </a:lnTo>
                    <a:lnTo>
                      <a:pt x="1" y="7"/>
                    </a:lnTo>
                    <a:lnTo>
                      <a:pt x="1" y="7"/>
                    </a:lnTo>
                    <a:lnTo>
                      <a:pt x="1" y="8"/>
                    </a:lnTo>
                    <a:lnTo>
                      <a:pt x="1" y="8"/>
                    </a:lnTo>
                    <a:lnTo>
                      <a:pt x="1" y="8"/>
                    </a:lnTo>
                    <a:lnTo>
                      <a:pt x="1" y="8"/>
                    </a:lnTo>
                    <a:lnTo>
                      <a:pt x="1" y="8"/>
                    </a:lnTo>
                    <a:lnTo>
                      <a:pt x="1" y="8"/>
                    </a:lnTo>
                    <a:lnTo>
                      <a:pt x="1" y="9"/>
                    </a:lnTo>
                    <a:lnTo>
                      <a:pt x="1" y="9"/>
                    </a:lnTo>
                    <a:lnTo>
                      <a:pt x="1" y="9"/>
                    </a:lnTo>
                    <a:lnTo>
                      <a:pt x="1" y="8"/>
                    </a:lnTo>
                    <a:lnTo>
                      <a:pt x="1" y="9"/>
                    </a:lnTo>
                    <a:lnTo>
                      <a:pt x="1" y="9"/>
                    </a:lnTo>
                    <a:lnTo>
                      <a:pt x="1" y="8"/>
                    </a:lnTo>
                    <a:lnTo>
                      <a:pt x="1" y="9"/>
                    </a:lnTo>
                    <a:lnTo>
                      <a:pt x="1" y="8"/>
                    </a:lnTo>
                    <a:lnTo>
                      <a:pt x="1" y="9"/>
                    </a:lnTo>
                    <a:lnTo>
                      <a:pt x="1" y="8"/>
                    </a:lnTo>
                    <a:lnTo>
                      <a:pt x="1" y="9"/>
                    </a:lnTo>
                    <a:lnTo>
                      <a:pt x="1" y="9"/>
                    </a:lnTo>
                    <a:lnTo>
                      <a:pt x="1" y="9"/>
                    </a:lnTo>
                    <a:lnTo>
                      <a:pt x="1" y="9"/>
                    </a:lnTo>
                    <a:lnTo>
                      <a:pt x="1" y="10"/>
                    </a:lnTo>
                    <a:lnTo>
                      <a:pt x="1" y="10"/>
                    </a:lnTo>
                    <a:lnTo>
                      <a:pt x="1" y="10"/>
                    </a:lnTo>
                    <a:lnTo>
                      <a:pt x="1" y="10"/>
                    </a:lnTo>
                    <a:lnTo>
                      <a:pt x="1" y="11"/>
                    </a:lnTo>
                    <a:lnTo>
                      <a:pt x="1" y="11"/>
                    </a:lnTo>
                    <a:lnTo>
                      <a:pt x="1" y="11"/>
                    </a:lnTo>
                    <a:lnTo>
                      <a:pt x="1" y="11"/>
                    </a:lnTo>
                    <a:lnTo>
                      <a:pt x="1" y="11"/>
                    </a:lnTo>
                    <a:lnTo>
                      <a:pt x="1" y="11"/>
                    </a:lnTo>
                    <a:lnTo>
                      <a:pt x="1" y="11"/>
                    </a:lnTo>
                    <a:lnTo>
                      <a:pt x="1" y="11"/>
                    </a:lnTo>
                    <a:lnTo>
                      <a:pt x="1" y="12"/>
                    </a:lnTo>
                    <a:lnTo>
                      <a:pt x="1" y="12"/>
                    </a:lnTo>
                    <a:lnTo>
                      <a:pt x="1" y="13"/>
                    </a:lnTo>
                    <a:lnTo>
                      <a:pt x="1" y="13"/>
                    </a:lnTo>
                    <a:lnTo>
                      <a:pt x="1" y="13"/>
                    </a:lnTo>
                    <a:lnTo>
                      <a:pt x="1" y="13"/>
                    </a:lnTo>
                    <a:lnTo>
                      <a:pt x="1" y="13"/>
                    </a:lnTo>
                    <a:lnTo>
                      <a:pt x="1" y="14"/>
                    </a:lnTo>
                    <a:lnTo>
                      <a:pt x="1" y="14"/>
                    </a:lnTo>
                    <a:lnTo>
                      <a:pt x="1" y="14"/>
                    </a:lnTo>
                    <a:lnTo>
                      <a:pt x="1" y="15"/>
                    </a:lnTo>
                    <a:lnTo>
                      <a:pt x="1" y="14"/>
                    </a:lnTo>
                    <a:lnTo>
                      <a:pt x="1" y="15"/>
                    </a:lnTo>
                    <a:lnTo>
                      <a:pt x="1" y="15"/>
                    </a:lnTo>
                    <a:lnTo>
                      <a:pt x="1" y="15"/>
                    </a:lnTo>
                    <a:lnTo>
                      <a:pt x="1" y="16"/>
                    </a:lnTo>
                    <a:lnTo>
                      <a:pt x="1" y="16"/>
                    </a:lnTo>
                    <a:lnTo>
                      <a:pt x="1" y="16"/>
                    </a:lnTo>
                    <a:lnTo>
                      <a:pt x="1" y="17"/>
                    </a:lnTo>
                    <a:lnTo>
                      <a:pt x="1" y="16"/>
                    </a:lnTo>
                    <a:lnTo>
                      <a:pt x="1" y="16"/>
                    </a:lnTo>
                    <a:lnTo>
                      <a:pt x="1" y="15"/>
                    </a:lnTo>
                    <a:lnTo>
                      <a:pt x="1" y="16"/>
                    </a:lnTo>
                    <a:lnTo>
                      <a:pt x="1" y="15"/>
                    </a:lnTo>
                    <a:lnTo>
                      <a:pt x="1" y="16"/>
                    </a:lnTo>
                    <a:lnTo>
                      <a:pt x="1" y="15"/>
                    </a:lnTo>
                    <a:lnTo>
                      <a:pt x="1" y="16"/>
                    </a:lnTo>
                    <a:lnTo>
                      <a:pt x="1" y="16"/>
                    </a:lnTo>
                    <a:lnTo>
                      <a:pt x="1" y="15"/>
                    </a:lnTo>
                    <a:lnTo>
                      <a:pt x="1" y="16"/>
                    </a:lnTo>
                    <a:lnTo>
                      <a:pt x="1" y="16"/>
                    </a:lnTo>
                    <a:lnTo>
                      <a:pt x="1" y="16"/>
                    </a:lnTo>
                    <a:lnTo>
                      <a:pt x="1" y="16"/>
                    </a:lnTo>
                    <a:lnTo>
                      <a:pt x="1" y="16"/>
                    </a:lnTo>
                    <a:lnTo>
                      <a:pt x="1" y="16"/>
                    </a:lnTo>
                    <a:lnTo>
                      <a:pt x="1" y="16"/>
                    </a:lnTo>
                    <a:lnTo>
                      <a:pt x="1" y="16"/>
                    </a:lnTo>
                    <a:lnTo>
                      <a:pt x="1" y="16"/>
                    </a:lnTo>
                    <a:lnTo>
                      <a:pt x="1" y="17"/>
                    </a:lnTo>
                    <a:lnTo>
                      <a:pt x="1" y="16"/>
                    </a:lnTo>
                    <a:lnTo>
                      <a:pt x="1" y="16"/>
                    </a:lnTo>
                    <a:lnTo>
                      <a:pt x="1" y="16"/>
                    </a:lnTo>
                    <a:lnTo>
                      <a:pt x="1" y="16"/>
                    </a:lnTo>
                    <a:lnTo>
                      <a:pt x="1" y="16"/>
                    </a:lnTo>
                    <a:lnTo>
                      <a:pt x="1" y="16"/>
                    </a:lnTo>
                    <a:lnTo>
                      <a:pt x="1" y="16"/>
                    </a:lnTo>
                    <a:lnTo>
                      <a:pt x="1" y="16"/>
                    </a:lnTo>
                    <a:lnTo>
                      <a:pt x="1" y="16"/>
                    </a:lnTo>
                    <a:lnTo>
                      <a:pt x="1" y="16"/>
                    </a:lnTo>
                    <a:lnTo>
                      <a:pt x="1" y="16"/>
                    </a:lnTo>
                    <a:lnTo>
                      <a:pt x="1" y="15"/>
                    </a:lnTo>
                    <a:lnTo>
                      <a:pt x="1" y="16"/>
                    </a:lnTo>
                    <a:lnTo>
                      <a:pt x="1" y="15"/>
                    </a:lnTo>
                    <a:lnTo>
                      <a:pt x="1" y="15"/>
                    </a:lnTo>
                    <a:lnTo>
                      <a:pt x="1" y="15"/>
                    </a:lnTo>
                    <a:lnTo>
                      <a:pt x="1" y="14"/>
                    </a:lnTo>
                    <a:lnTo>
                      <a:pt x="1" y="14"/>
                    </a:lnTo>
                    <a:lnTo>
                      <a:pt x="1" y="14"/>
                    </a:lnTo>
                    <a:lnTo>
                      <a:pt x="1" y="14"/>
                    </a:lnTo>
                    <a:lnTo>
                      <a:pt x="1" y="15"/>
                    </a:lnTo>
                    <a:lnTo>
                      <a:pt x="1" y="14"/>
                    </a:lnTo>
                    <a:lnTo>
                      <a:pt x="1" y="14"/>
                    </a:lnTo>
                    <a:lnTo>
                      <a:pt x="1" y="14"/>
                    </a:lnTo>
                    <a:lnTo>
                      <a:pt x="1" y="15"/>
                    </a:lnTo>
                    <a:lnTo>
                      <a:pt x="1" y="15"/>
                    </a:lnTo>
                    <a:lnTo>
                      <a:pt x="1" y="15"/>
                    </a:lnTo>
                    <a:lnTo>
                      <a:pt x="1" y="15"/>
                    </a:lnTo>
                    <a:lnTo>
                      <a:pt x="1" y="15"/>
                    </a:lnTo>
                    <a:lnTo>
                      <a:pt x="1" y="15"/>
                    </a:lnTo>
                    <a:lnTo>
                      <a:pt x="1" y="14"/>
                    </a:lnTo>
                    <a:lnTo>
                      <a:pt x="1" y="14"/>
                    </a:lnTo>
                    <a:lnTo>
                      <a:pt x="1" y="14"/>
                    </a:lnTo>
                    <a:lnTo>
                      <a:pt x="1" y="14"/>
                    </a:lnTo>
                    <a:lnTo>
                      <a:pt x="1" y="15"/>
                    </a:lnTo>
                    <a:lnTo>
                      <a:pt x="1" y="15"/>
                    </a:lnTo>
                    <a:lnTo>
                      <a:pt x="1" y="14"/>
                    </a:lnTo>
                    <a:lnTo>
                      <a:pt x="1" y="14"/>
                    </a:lnTo>
                    <a:lnTo>
                      <a:pt x="1" y="14"/>
                    </a:lnTo>
                    <a:lnTo>
                      <a:pt x="1" y="14"/>
                    </a:lnTo>
                    <a:lnTo>
                      <a:pt x="1" y="14"/>
                    </a:lnTo>
                    <a:lnTo>
                      <a:pt x="1" y="14"/>
                    </a:lnTo>
                    <a:lnTo>
                      <a:pt x="1" y="14"/>
                    </a:lnTo>
                    <a:lnTo>
                      <a:pt x="1" y="14"/>
                    </a:lnTo>
                    <a:lnTo>
                      <a:pt x="1" y="14"/>
                    </a:lnTo>
                    <a:lnTo>
                      <a:pt x="1" y="14"/>
                    </a:lnTo>
                    <a:lnTo>
                      <a:pt x="1" y="14"/>
                    </a:lnTo>
                    <a:lnTo>
                      <a:pt x="1" y="14"/>
                    </a:lnTo>
                    <a:lnTo>
                      <a:pt x="1" y="13"/>
                    </a:lnTo>
                    <a:lnTo>
                      <a:pt x="1" y="13"/>
                    </a:lnTo>
                    <a:lnTo>
                      <a:pt x="1" y="13"/>
                    </a:lnTo>
                    <a:lnTo>
                      <a:pt x="1" y="13"/>
                    </a:lnTo>
                    <a:lnTo>
                      <a:pt x="1" y="13"/>
                    </a:lnTo>
                    <a:lnTo>
                      <a:pt x="1" y="12"/>
                    </a:lnTo>
                    <a:lnTo>
                      <a:pt x="1" y="12"/>
                    </a:lnTo>
                    <a:lnTo>
                      <a:pt x="1" y="11"/>
                    </a:lnTo>
                    <a:lnTo>
                      <a:pt x="1" y="11"/>
                    </a:lnTo>
                    <a:lnTo>
                      <a:pt x="1" y="11"/>
                    </a:lnTo>
                    <a:lnTo>
                      <a:pt x="1" y="11"/>
                    </a:lnTo>
                    <a:lnTo>
                      <a:pt x="1" y="12"/>
                    </a:lnTo>
                    <a:lnTo>
                      <a:pt x="1" y="12"/>
                    </a:lnTo>
                    <a:lnTo>
                      <a:pt x="1" y="13"/>
                    </a:lnTo>
                    <a:lnTo>
                      <a:pt x="1" y="12"/>
                    </a:lnTo>
                    <a:lnTo>
                      <a:pt x="1" y="12"/>
                    </a:lnTo>
                    <a:lnTo>
                      <a:pt x="1" y="13"/>
                    </a:lnTo>
                    <a:lnTo>
                      <a:pt x="1" y="12"/>
                    </a:lnTo>
                    <a:lnTo>
                      <a:pt x="1" y="11"/>
                    </a:lnTo>
                    <a:lnTo>
                      <a:pt x="1" y="11"/>
                    </a:lnTo>
                    <a:lnTo>
                      <a:pt x="1" y="11"/>
                    </a:lnTo>
                    <a:lnTo>
                      <a:pt x="1" y="10"/>
                    </a:lnTo>
                    <a:lnTo>
                      <a:pt x="1" y="10"/>
                    </a:lnTo>
                    <a:lnTo>
                      <a:pt x="1" y="10"/>
                    </a:lnTo>
                    <a:lnTo>
                      <a:pt x="1" y="10"/>
                    </a:lnTo>
                    <a:lnTo>
                      <a:pt x="1" y="9"/>
                    </a:lnTo>
                    <a:lnTo>
                      <a:pt x="1" y="8"/>
                    </a:lnTo>
                    <a:lnTo>
                      <a:pt x="1" y="10"/>
                    </a:lnTo>
                    <a:lnTo>
                      <a:pt x="1" y="9"/>
                    </a:lnTo>
                    <a:lnTo>
                      <a:pt x="1" y="9"/>
                    </a:lnTo>
                    <a:lnTo>
                      <a:pt x="1" y="8"/>
                    </a:lnTo>
                    <a:lnTo>
                      <a:pt x="1" y="8"/>
                    </a:lnTo>
                    <a:lnTo>
                      <a:pt x="1" y="8"/>
                    </a:lnTo>
                    <a:lnTo>
                      <a:pt x="1" y="7"/>
                    </a:lnTo>
                    <a:lnTo>
                      <a:pt x="1" y="7"/>
                    </a:lnTo>
                    <a:lnTo>
                      <a:pt x="1" y="6"/>
                    </a:lnTo>
                    <a:lnTo>
                      <a:pt x="1" y="7"/>
                    </a:lnTo>
                    <a:lnTo>
                      <a:pt x="1" y="6"/>
                    </a:lnTo>
                    <a:lnTo>
                      <a:pt x="1" y="6"/>
                    </a:lnTo>
                    <a:lnTo>
                      <a:pt x="1" y="7"/>
                    </a:lnTo>
                    <a:lnTo>
                      <a:pt x="1" y="6"/>
                    </a:lnTo>
                    <a:lnTo>
                      <a:pt x="1" y="6"/>
                    </a:lnTo>
                    <a:lnTo>
                      <a:pt x="1" y="6"/>
                    </a:lnTo>
                    <a:lnTo>
                      <a:pt x="1" y="6"/>
                    </a:lnTo>
                    <a:lnTo>
                      <a:pt x="1" y="6"/>
                    </a:lnTo>
                    <a:lnTo>
                      <a:pt x="1" y="7"/>
                    </a:lnTo>
                    <a:lnTo>
                      <a:pt x="1" y="7"/>
                    </a:lnTo>
                    <a:lnTo>
                      <a:pt x="1" y="7"/>
                    </a:lnTo>
                    <a:lnTo>
                      <a:pt x="1" y="6"/>
                    </a:lnTo>
                    <a:lnTo>
                      <a:pt x="1" y="6"/>
                    </a:lnTo>
                    <a:lnTo>
                      <a:pt x="1" y="7"/>
                    </a:lnTo>
                    <a:lnTo>
                      <a:pt x="1" y="6"/>
                    </a:lnTo>
                    <a:lnTo>
                      <a:pt x="1" y="6"/>
                    </a:lnTo>
                    <a:lnTo>
                      <a:pt x="1" y="6"/>
                    </a:lnTo>
                    <a:lnTo>
                      <a:pt x="1" y="6"/>
                    </a:lnTo>
                    <a:lnTo>
                      <a:pt x="1" y="6"/>
                    </a:lnTo>
                    <a:lnTo>
                      <a:pt x="1" y="7"/>
                    </a:lnTo>
                    <a:lnTo>
                      <a:pt x="1" y="6"/>
                    </a:lnTo>
                    <a:lnTo>
                      <a:pt x="1" y="7"/>
                    </a:lnTo>
                    <a:lnTo>
                      <a:pt x="1" y="7"/>
                    </a:lnTo>
                    <a:lnTo>
                      <a:pt x="1" y="7"/>
                    </a:lnTo>
                    <a:lnTo>
                      <a:pt x="1" y="7"/>
                    </a:lnTo>
                    <a:lnTo>
                      <a:pt x="1" y="6"/>
                    </a:lnTo>
                    <a:lnTo>
                      <a:pt x="1" y="7"/>
                    </a:lnTo>
                    <a:lnTo>
                      <a:pt x="1" y="8"/>
                    </a:lnTo>
                    <a:lnTo>
                      <a:pt x="1" y="8"/>
                    </a:lnTo>
                    <a:lnTo>
                      <a:pt x="1" y="8"/>
                    </a:lnTo>
                    <a:lnTo>
                      <a:pt x="1" y="8"/>
                    </a:lnTo>
                    <a:lnTo>
                      <a:pt x="1" y="8"/>
                    </a:lnTo>
                    <a:lnTo>
                      <a:pt x="1" y="8"/>
                    </a:lnTo>
                    <a:lnTo>
                      <a:pt x="1" y="8"/>
                    </a:lnTo>
                    <a:lnTo>
                      <a:pt x="1" y="8"/>
                    </a:lnTo>
                    <a:lnTo>
                      <a:pt x="1" y="9"/>
                    </a:lnTo>
                    <a:lnTo>
                      <a:pt x="1" y="8"/>
                    </a:lnTo>
                    <a:lnTo>
                      <a:pt x="1" y="9"/>
                    </a:lnTo>
                    <a:lnTo>
                      <a:pt x="1" y="10"/>
                    </a:lnTo>
                    <a:lnTo>
                      <a:pt x="1" y="10"/>
                    </a:lnTo>
                    <a:lnTo>
                      <a:pt x="1" y="10"/>
                    </a:lnTo>
                    <a:lnTo>
                      <a:pt x="1" y="10"/>
                    </a:lnTo>
                    <a:lnTo>
                      <a:pt x="1" y="9"/>
                    </a:lnTo>
                    <a:lnTo>
                      <a:pt x="1" y="10"/>
                    </a:lnTo>
                    <a:lnTo>
                      <a:pt x="1" y="9"/>
                    </a:lnTo>
                    <a:lnTo>
                      <a:pt x="1" y="10"/>
                    </a:lnTo>
                    <a:lnTo>
                      <a:pt x="1" y="9"/>
                    </a:lnTo>
                    <a:lnTo>
                      <a:pt x="1" y="9"/>
                    </a:lnTo>
                    <a:lnTo>
                      <a:pt x="1" y="8"/>
                    </a:lnTo>
                    <a:lnTo>
                      <a:pt x="1" y="8"/>
                    </a:lnTo>
                    <a:lnTo>
                      <a:pt x="1" y="8"/>
                    </a:lnTo>
                    <a:lnTo>
                      <a:pt x="1" y="7"/>
                    </a:lnTo>
                    <a:lnTo>
                      <a:pt x="1" y="7"/>
                    </a:lnTo>
                    <a:lnTo>
                      <a:pt x="1" y="6"/>
                    </a:lnTo>
                    <a:lnTo>
                      <a:pt x="1" y="5"/>
                    </a:lnTo>
                    <a:lnTo>
                      <a:pt x="1" y="6"/>
                    </a:lnTo>
                    <a:lnTo>
                      <a:pt x="1" y="6"/>
                    </a:lnTo>
                    <a:lnTo>
                      <a:pt x="1" y="6"/>
                    </a:lnTo>
                    <a:lnTo>
                      <a:pt x="1" y="5"/>
                    </a:lnTo>
                    <a:lnTo>
                      <a:pt x="1" y="5"/>
                    </a:lnTo>
                    <a:lnTo>
                      <a:pt x="1" y="5"/>
                    </a:lnTo>
                    <a:lnTo>
                      <a:pt x="1" y="4"/>
                    </a:lnTo>
                    <a:lnTo>
                      <a:pt x="1" y="5"/>
                    </a:lnTo>
                    <a:lnTo>
                      <a:pt x="1" y="4"/>
                    </a:lnTo>
                    <a:lnTo>
                      <a:pt x="1" y="5"/>
                    </a:lnTo>
                    <a:lnTo>
                      <a:pt x="1" y="5"/>
                    </a:lnTo>
                    <a:lnTo>
                      <a:pt x="1" y="5"/>
                    </a:lnTo>
                    <a:lnTo>
                      <a:pt x="1" y="6"/>
                    </a:lnTo>
                    <a:lnTo>
                      <a:pt x="1" y="5"/>
                    </a:lnTo>
                    <a:lnTo>
                      <a:pt x="1" y="6"/>
                    </a:lnTo>
                    <a:lnTo>
                      <a:pt x="1" y="5"/>
                    </a:lnTo>
                    <a:lnTo>
                      <a:pt x="1" y="5"/>
                    </a:lnTo>
                    <a:lnTo>
                      <a:pt x="1" y="4"/>
                    </a:lnTo>
                    <a:lnTo>
                      <a:pt x="1" y="5"/>
                    </a:lnTo>
                    <a:lnTo>
                      <a:pt x="1" y="5"/>
                    </a:lnTo>
                    <a:lnTo>
                      <a:pt x="1" y="6"/>
                    </a:lnTo>
                    <a:lnTo>
                      <a:pt x="1" y="6"/>
                    </a:lnTo>
                    <a:lnTo>
                      <a:pt x="1" y="6"/>
                    </a:lnTo>
                    <a:lnTo>
                      <a:pt x="1" y="6"/>
                    </a:lnTo>
                    <a:lnTo>
                      <a:pt x="1" y="5"/>
                    </a:lnTo>
                    <a:lnTo>
                      <a:pt x="1" y="5"/>
                    </a:lnTo>
                    <a:lnTo>
                      <a:pt x="1" y="5"/>
                    </a:lnTo>
                    <a:lnTo>
                      <a:pt x="1" y="6"/>
                    </a:lnTo>
                    <a:lnTo>
                      <a:pt x="1" y="6"/>
                    </a:lnTo>
                    <a:lnTo>
                      <a:pt x="1" y="6"/>
                    </a:lnTo>
                    <a:lnTo>
                      <a:pt x="1" y="7"/>
                    </a:lnTo>
                    <a:lnTo>
                      <a:pt x="1" y="7"/>
                    </a:lnTo>
                    <a:lnTo>
                      <a:pt x="1" y="8"/>
                    </a:lnTo>
                    <a:lnTo>
                      <a:pt x="1" y="8"/>
                    </a:lnTo>
                    <a:lnTo>
                      <a:pt x="1" y="8"/>
                    </a:lnTo>
                    <a:lnTo>
                      <a:pt x="1" y="8"/>
                    </a:lnTo>
                    <a:lnTo>
                      <a:pt x="1" y="9"/>
                    </a:lnTo>
                    <a:lnTo>
                      <a:pt x="1" y="8"/>
                    </a:lnTo>
                    <a:lnTo>
                      <a:pt x="1" y="9"/>
                    </a:lnTo>
                    <a:lnTo>
                      <a:pt x="1" y="9"/>
                    </a:lnTo>
                    <a:lnTo>
                      <a:pt x="1" y="8"/>
                    </a:lnTo>
                    <a:lnTo>
                      <a:pt x="1" y="9"/>
                    </a:lnTo>
                    <a:lnTo>
                      <a:pt x="1" y="8"/>
                    </a:lnTo>
                    <a:lnTo>
                      <a:pt x="1" y="8"/>
                    </a:lnTo>
                    <a:lnTo>
                      <a:pt x="1" y="8"/>
                    </a:lnTo>
                    <a:lnTo>
                      <a:pt x="1" y="8"/>
                    </a:lnTo>
                    <a:lnTo>
                      <a:pt x="1" y="7"/>
                    </a:lnTo>
                    <a:lnTo>
                      <a:pt x="1" y="8"/>
                    </a:lnTo>
                    <a:lnTo>
                      <a:pt x="1" y="7"/>
                    </a:lnTo>
                    <a:lnTo>
                      <a:pt x="1" y="6"/>
                    </a:lnTo>
                    <a:lnTo>
                      <a:pt x="1" y="6"/>
                    </a:lnTo>
                    <a:lnTo>
                      <a:pt x="1" y="6"/>
                    </a:lnTo>
                    <a:lnTo>
                      <a:pt x="1" y="5"/>
                    </a:lnTo>
                    <a:lnTo>
                      <a:pt x="1" y="5"/>
                    </a:lnTo>
                    <a:lnTo>
                      <a:pt x="1" y="5"/>
                    </a:lnTo>
                    <a:lnTo>
                      <a:pt x="1" y="5"/>
                    </a:lnTo>
                    <a:lnTo>
                      <a:pt x="1" y="6"/>
                    </a:lnTo>
                    <a:lnTo>
                      <a:pt x="1" y="5"/>
                    </a:lnTo>
                    <a:lnTo>
                      <a:pt x="1" y="6"/>
                    </a:lnTo>
                    <a:lnTo>
                      <a:pt x="1" y="6"/>
                    </a:lnTo>
                    <a:lnTo>
                      <a:pt x="1" y="7"/>
                    </a:lnTo>
                    <a:lnTo>
                      <a:pt x="1" y="6"/>
                    </a:lnTo>
                    <a:lnTo>
                      <a:pt x="1" y="6"/>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8"/>
                    </a:lnTo>
                  </a:path>
                </a:pathLst>
              </a:custGeom>
              <a:noFill/>
              <a:ln w="0">
                <a:solidFill>
                  <a:srgbClr val="3366FF"/>
                </a:solidFill>
                <a:prstDash val="solid"/>
                <a:round/>
                <a:headEnd/>
                <a:tailEnd/>
              </a:ln>
            </p:spPr>
            <p:txBody>
              <a:bodyPr/>
              <a:lstStyle/>
              <a:p>
                <a:endParaRPr lang="en-GB"/>
              </a:p>
            </p:txBody>
          </p:sp>
          <p:sp>
            <p:nvSpPr>
              <p:cNvPr id="186127" name="Freeform 783"/>
              <p:cNvSpPr>
                <a:spLocks/>
              </p:cNvSpPr>
              <p:nvPr/>
            </p:nvSpPr>
            <p:spPr bwMode="auto">
              <a:xfrm>
                <a:off x="3294" y="3545"/>
                <a:ext cx="1" cy="96"/>
              </a:xfrm>
              <a:custGeom>
                <a:avLst/>
                <a:gdLst/>
                <a:ahLst/>
                <a:cxnLst>
                  <a:cxn ang="0">
                    <a:pos x="0" y="11"/>
                  </a:cxn>
                  <a:cxn ang="0">
                    <a:pos x="0" y="14"/>
                  </a:cxn>
                  <a:cxn ang="0">
                    <a:pos x="0" y="15"/>
                  </a:cxn>
                  <a:cxn ang="0">
                    <a:pos x="0" y="12"/>
                  </a:cxn>
                  <a:cxn ang="0">
                    <a:pos x="0" y="9"/>
                  </a:cxn>
                  <a:cxn ang="0">
                    <a:pos x="0" y="7"/>
                  </a:cxn>
                  <a:cxn ang="0">
                    <a:pos x="0" y="8"/>
                  </a:cxn>
                  <a:cxn ang="0">
                    <a:pos x="0" y="10"/>
                  </a:cxn>
                  <a:cxn ang="0">
                    <a:pos x="0" y="10"/>
                  </a:cxn>
                  <a:cxn ang="0">
                    <a:pos x="0" y="10"/>
                  </a:cxn>
                  <a:cxn ang="0">
                    <a:pos x="0" y="9"/>
                  </a:cxn>
                  <a:cxn ang="0">
                    <a:pos x="0" y="8"/>
                  </a:cxn>
                  <a:cxn ang="0">
                    <a:pos x="0" y="9"/>
                  </a:cxn>
                  <a:cxn ang="0">
                    <a:pos x="0" y="9"/>
                  </a:cxn>
                  <a:cxn ang="0">
                    <a:pos x="0" y="8"/>
                  </a:cxn>
                  <a:cxn ang="0">
                    <a:pos x="0" y="3"/>
                  </a:cxn>
                  <a:cxn ang="0">
                    <a:pos x="0" y="4"/>
                  </a:cxn>
                  <a:cxn ang="0">
                    <a:pos x="0" y="6"/>
                  </a:cxn>
                  <a:cxn ang="0">
                    <a:pos x="0" y="7"/>
                  </a:cxn>
                  <a:cxn ang="0">
                    <a:pos x="0" y="8"/>
                  </a:cxn>
                  <a:cxn ang="0">
                    <a:pos x="0" y="10"/>
                  </a:cxn>
                  <a:cxn ang="0">
                    <a:pos x="0" y="9"/>
                  </a:cxn>
                  <a:cxn ang="0">
                    <a:pos x="0" y="11"/>
                  </a:cxn>
                  <a:cxn ang="0">
                    <a:pos x="0" y="9"/>
                  </a:cxn>
                  <a:cxn ang="0">
                    <a:pos x="0" y="8"/>
                  </a:cxn>
                  <a:cxn ang="0">
                    <a:pos x="0" y="9"/>
                  </a:cxn>
                  <a:cxn ang="0">
                    <a:pos x="0" y="9"/>
                  </a:cxn>
                  <a:cxn ang="0">
                    <a:pos x="0" y="3"/>
                  </a:cxn>
                  <a:cxn ang="0">
                    <a:pos x="0" y="1"/>
                  </a:cxn>
                  <a:cxn ang="0">
                    <a:pos x="0" y="0"/>
                  </a:cxn>
                  <a:cxn ang="0">
                    <a:pos x="0" y="0"/>
                  </a:cxn>
                  <a:cxn ang="0">
                    <a:pos x="0" y="2"/>
                  </a:cxn>
                  <a:cxn ang="0">
                    <a:pos x="0" y="2"/>
                  </a:cxn>
                  <a:cxn ang="0">
                    <a:pos x="0" y="4"/>
                  </a:cxn>
                  <a:cxn ang="0">
                    <a:pos x="0" y="5"/>
                  </a:cxn>
                  <a:cxn ang="0">
                    <a:pos x="0" y="2"/>
                  </a:cxn>
                  <a:cxn ang="0">
                    <a:pos x="0" y="4"/>
                  </a:cxn>
                  <a:cxn ang="0">
                    <a:pos x="0" y="7"/>
                  </a:cxn>
                  <a:cxn ang="0">
                    <a:pos x="0" y="9"/>
                  </a:cxn>
                  <a:cxn ang="0">
                    <a:pos x="0" y="8"/>
                  </a:cxn>
                  <a:cxn ang="0">
                    <a:pos x="0" y="10"/>
                  </a:cxn>
                  <a:cxn ang="0">
                    <a:pos x="0" y="8"/>
                  </a:cxn>
                  <a:cxn ang="0">
                    <a:pos x="0" y="10"/>
                  </a:cxn>
                  <a:cxn ang="0">
                    <a:pos x="0" y="12"/>
                  </a:cxn>
                  <a:cxn ang="0">
                    <a:pos x="0" y="14"/>
                  </a:cxn>
                  <a:cxn ang="0">
                    <a:pos x="0" y="14"/>
                  </a:cxn>
                  <a:cxn ang="0">
                    <a:pos x="0" y="15"/>
                  </a:cxn>
                  <a:cxn ang="0">
                    <a:pos x="0" y="15"/>
                  </a:cxn>
                  <a:cxn ang="0">
                    <a:pos x="0" y="12"/>
                  </a:cxn>
                  <a:cxn ang="0">
                    <a:pos x="0" y="12"/>
                  </a:cxn>
                  <a:cxn ang="0">
                    <a:pos x="0" y="10"/>
                  </a:cxn>
                  <a:cxn ang="0">
                    <a:pos x="0" y="8"/>
                  </a:cxn>
                  <a:cxn ang="0">
                    <a:pos x="0" y="6"/>
                  </a:cxn>
                  <a:cxn ang="0">
                    <a:pos x="0" y="6"/>
                  </a:cxn>
                  <a:cxn ang="0">
                    <a:pos x="0" y="5"/>
                  </a:cxn>
                  <a:cxn ang="0">
                    <a:pos x="0" y="5"/>
                  </a:cxn>
                  <a:cxn ang="0">
                    <a:pos x="0" y="8"/>
                  </a:cxn>
                  <a:cxn ang="0">
                    <a:pos x="0" y="7"/>
                  </a:cxn>
                  <a:cxn ang="0">
                    <a:pos x="0" y="8"/>
                  </a:cxn>
                  <a:cxn ang="0">
                    <a:pos x="0" y="10"/>
                  </a:cxn>
                  <a:cxn ang="0">
                    <a:pos x="0" y="8"/>
                  </a:cxn>
                  <a:cxn ang="0">
                    <a:pos x="0" y="5"/>
                  </a:cxn>
                  <a:cxn ang="0">
                    <a:pos x="0" y="8"/>
                  </a:cxn>
                </a:cxnLst>
                <a:rect l="0" t="0" r="r" b="b"/>
                <a:pathLst>
                  <a:path h="16">
                    <a:moveTo>
                      <a:pt x="0" y="10"/>
                    </a:moveTo>
                    <a:lnTo>
                      <a:pt x="0" y="11"/>
                    </a:lnTo>
                    <a:lnTo>
                      <a:pt x="0" y="10"/>
                    </a:lnTo>
                    <a:lnTo>
                      <a:pt x="0" y="11"/>
                    </a:lnTo>
                    <a:lnTo>
                      <a:pt x="0" y="11"/>
                    </a:lnTo>
                    <a:lnTo>
                      <a:pt x="0" y="11"/>
                    </a:lnTo>
                    <a:lnTo>
                      <a:pt x="0" y="11"/>
                    </a:lnTo>
                    <a:lnTo>
                      <a:pt x="0" y="10"/>
                    </a:lnTo>
                    <a:lnTo>
                      <a:pt x="0" y="11"/>
                    </a:lnTo>
                    <a:lnTo>
                      <a:pt x="0" y="11"/>
                    </a:lnTo>
                    <a:lnTo>
                      <a:pt x="0" y="11"/>
                    </a:lnTo>
                    <a:lnTo>
                      <a:pt x="0" y="11"/>
                    </a:lnTo>
                    <a:lnTo>
                      <a:pt x="0" y="11"/>
                    </a:lnTo>
                    <a:lnTo>
                      <a:pt x="0" y="12"/>
                    </a:lnTo>
                    <a:lnTo>
                      <a:pt x="0" y="12"/>
                    </a:lnTo>
                    <a:lnTo>
                      <a:pt x="0" y="12"/>
                    </a:lnTo>
                    <a:lnTo>
                      <a:pt x="0" y="11"/>
                    </a:lnTo>
                    <a:lnTo>
                      <a:pt x="0" y="12"/>
                    </a:lnTo>
                    <a:lnTo>
                      <a:pt x="0" y="12"/>
                    </a:lnTo>
                    <a:lnTo>
                      <a:pt x="0" y="13"/>
                    </a:lnTo>
                    <a:lnTo>
                      <a:pt x="0" y="13"/>
                    </a:lnTo>
                    <a:lnTo>
                      <a:pt x="0" y="14"/>
                    </a:lnTo>
                    <a:lnTo>
                      <a:pt x="0" y="15"/>
                    </a:lnTo>
                    <a:lnTo>
                      <a:pt x="0" y="14"/>
                    </a:lnTo>
                    <a:lnTo>
                      <a:pt x="0" y="14"/>
                    </a:lnTo>
                    <a:lnTo>
                      <a:pt x="0" y="14"/>
                    </a:lnTo>
                    <a:lnTo>
                      <a:pt x="0" y="15"/>
                    </a:lnTo>
                    <a:lnTo>
                      <a:pt x="0" y="15"/>
                    </a:lnTo>
                    <a:lnTo>
                      <a:pt x="0" y="15"/>
                    </a:lnTo>
                    <a:lnTo>
                      <a:pt x="0" y="14"/>
                    </a:lnTo>
                    <a:lnTo>
                      <a:pt x="0" y="15"/>
                    </a:lnTo>
                    <a:lnTo>
                      <a:pt x="0" y="14"/>
                    </a:lnTo>
                    <a:lnTo>
                      <a:pt x="0" y="15"/>
                    </a:lnTo>
                    <a:lnTo>
                      <a:pt x="0" y="14"/>
                    </a:lnTo>
                    <a:lnTo>
                      <a:pt x="0" y="13"/>
                    </a:lnTo>
                    <a:lnTo>
                      <a:pt x="0" y="14"/>
                    </a:lnTo>
                    <a:lnTo>
                      <a:pt x="0" y="14"/>
                    </a:lnTo>
                    <a:lnTo>
                      <a:pt x="0" y="14"/>
                    </a:lnTo>
                    <a:lnTo>
                      <a:pt x="0" y="13"/>
                    </a:lnTo>
                    <a:lnTo>
                      <a:pt x="0" y="13"/>
                    </a:lnTo>
                    <a:lnTo>
                      <a:pt x="0" y="14"/>
                    </a:lnTo>
                    <a:lnTo>
                      <a:pt x="0" y="13"/>
                    </a:lnTo>
                    <a:lnTo>
                      <a:pt x="0" y="13"/>
                    </a:lnTo>
                    <a:lnTo>
                      <a:pt x="0" y="12"/>
                    </a:lnTo>
                    <a:lnTo>
                      <a:pt x="0" y="12"/>
                    </a:lnTo>
                    <a:lnTo>
                      <a:pt x="0" y="12"/>
                    </a:lnTo>
                    <a:lnTo>
                      <a:pt x="0" y="11"/>
                    </a:lnTo>
                    <a:lnTo>
                      <a:pt x="0" y="10"/>
                    </a:lnTo>
                    <a:lnTo>
                      <a:pt x="0" y="11"/>
                    </a:lnTo>
                    <a:lnTo>
                      <a:pt x="0" y="10"/>
                    </a:lnTo>
                    <a:lnTo>
                      <a:pt x="0" y="10"/>
                    </a:lnTo>
                    <a:lnTo>
                      <a:pt x="0" y="10"/>
                    </a:lnTo>
                    <a:lnTo>
                      <a:pt x="0" y="10"/>
                    </a:lnTo>
                    <a:lnTo>
                      <a:pt x="0" y="10"/>
                    </a:lnTo>
                    <a:lnTo>
                      <a:pt x="0" y="9"/>
                    </a:lnTo>
                    <a:lnTo>
                      <a:pt x="0" y="9"/>
                    </a:lnTo>
                    <a:lnTo>
                      <a:pt x="0" y="9"/>
                    </a:lnTo>
                    <a:lnTo>
                      <a:pt x="0" y="10"/>
                    </a:lnTo>
                    <a:lnTo>
                      <a:pt x="0" y="9"/>
                    </a:lnTo>
                    <a:lnTo>
                      <a:pt x="0" y="9"/>
                    </a:lnTo>
                    <a:lnTo>
                      <a:pt x="0" y="9"/>
                    </a:lnTo>
                    <a:lnTo>
                      <a:pt x="0" y="8"/>
                    </a:lnTo>
                    <a:lnTo>
                      <a:pt x="0" y="8"/>
                    </a:lnTo>
                    <a:lnTo>
                      <a:pt x="0" y="8"/>
                    </a:lnTo>
                    <a:lnTo>
                      <a:pt x="0" y="8"/>
                    </a:lnTo>
                    <a:lnTo>
                      <a:pt x="0" y="7"/>
                    </a:lnTo>
                    <a:lnTo>
                      <a:pt x="0" y="8"/>
                    </a:lnTo>
                    <a:lnTo>
                      <a:pt x="0" y="7"/>
                    </a:lnTo>
                    <a:lnTo>
                      <a:pt x="0" y="7"/>
                    </a:lnTo>
                    <a:lnTo>
                      <a:pt x="0" y="7"/>
                    </a:lnTo>
                    <a:lnTo>
                      <a:pt x="0" y="7"/>
                    </a:lnTo>
                    <a:lnTo>
                      <a:pt x="0" y="6"/>
                    </a:lnTo>
                    <a:lnTo>
                      <a:pt x="0" y="7"/>
                    </a:lnTo>
                    <a:lnTo>
                      <a:pt x="0" y="6"/>
                    </a:lnTo>
                    <a:lnTo>
                      <a:pt x="0" y="7"/>
                    </a:lnTo>
                    <a:lnTo>
                      <a:pt x="0" y="7"/>
                    </a:lnTo>
                    <a:lnTo>
                      <a:pt x="0" y="8"/>
                    </a:lnTo>
                    <a:lnTo>
                      <a:pt x="0" y="8"/>
                    </a:lnTo>
                    <a:lnTo>
                      <a:pt x="0" y="7"/>
                    </a:lnTo>
                    <a:lnTo>
                      <a:pt x="0" y="8"/>
                    </a:lnTo>
                    <a:lnTo>
                      <a:pt x="0" y="8"/>
                    </a:lnTo>
                    <a:lnTo>
                      <a:pt x="0" y="9"/>
                    </a:lnTo>
                    <a:lnTo>
                      <a:pt x="0" y="8"/>
                    </a:lnTo>
                    <a:lnTo>
                      <a:pt x="0" y="9"/>
                    </a:lnTo>
                    <a:lnTo>
                      <a:pt x="0" y="10"/>
                    </a:lnTo>
                    <a:lnTo>
                      <a:pt x="0" y="9"/>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9"/>
                    </a:lnTo>
                    <a:lnTo>
                      <a:pt x="0" y="10"/>
                    </a:lnTo>
                    <a:lnTo>
                      <a:pt x="0" y="10"/>
                    </a:lnTo>
                    <a:lnTo>
                      <a:pt x="0" y="9"/>
                    </a:lnTo>
                    <a:lnTo>
                      <a:pt x="0" y="10"/>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9"/>
                    </a:lnTo>
                    <a:lnTo>
                      <a:pt x="0" y="9"/>
                    </a:lnTo>
                    <a:lnTo>
                      <a:pt x="0" y="9"/>
                    </a:lnTo>
                    <a:lnTo>
                      <a:pt x="0" y="9"/>
                    </a:lnTo>
                    <a:lnTo>
                      <a:pt x="0" y="9"/>
                    </a:lnTo>
                    <a:lnTo>
                      <a:pt x="0" y="10"/>
                    </a:lnTo>
                    <a:lnTo>
                      <a:pt x="0" y="9"/>
                    </a:lnTo>
                    <a:lnTo>
                      <a:pt x="0" y="9"/>
                    </a:lnTo>
                    <a:lnTo>
                      <a:pt x="0" y="9"/>
                    </a:lnTo>
                    <a:lnTo>
                      <a:pt x="0" y="8"/>
                    </a:lnTo>
                    <a:lnTo>
                      <a:pt x="0" y="9"/>
                    </a:lnTo>
                    <a:lnTo>
                      <a:pt x="0" y="8"/>
                    </a:lnTo>
                    <a:lnTo>
                      <a:pt x="0" y="9"/>
                    </a:lnTo>
                    <a:lnTo>
                      <a:pt x="0" y="9"/>
                    </a:lnTo>
                    <a:lnTo>
                      <a:pt x="0" y="8"/>
                    </a:lnTo>
                    <a:lnTo>
                      <a:pt x="0" y="9"/>
                    </a:lnTo>
                    <a:lnTo>
                      <a:pt x="0" y="8"/>
                    </a:lnTo>
                    <a:lnTo>
                      <a:pt x="0" y="8"/>
                    </a:lnTo>
                    <a:lnTo>
                      <a:pt x="0" y="8"/>
                    </a:lnTo>
                    <a:lnTo>
                      <a:pt x="0" y="7"/>
                    </a:lnTo>
                    <a:lnTo>
                      <a:pt x="0" y="7"/>
                    </a:lnTo>
                    <a:lnTo>
                      <a:pt x="0" y="8"/>
                    </a:lnTo>
                    <a:lnTo>
                      <a:pt x="0" y="9"/>
                    </a:lnTo>
                    <a:lnTo>
                      <a:pt x="0" y="8"/>
                    </a:lnTo>
                    <a:lnTo>
                      <a:pt x="0" y="8"/>
                    </a:lnTo>
                    <a:lnTo>
                      <a:pt x="0" y="8"/>
                    </a:lnTo>
                    <a:lnTo>
                      <a:pt x="0" y="9"/>
                    </a:lnTo>
                    <a:lnTo>
                      <a:pt x="0" y="8"/>
                    </a:lnTo>
                    <a:lnTo>
                      <a:pt x="0" y="8"/>
                    </a:lnTo>
                    <a:lnTo>
                      <a:pt x="0" y="7"/>
                    </a:lnTo>
                    <a:lnTo>
                      <a:pt x="0" y="5"/>
                    </a:lnTo>
                    <a:lnTo>
                      <a:pt x="0" y="5"/>
                    </a:lnTo>
                    <a:lnTo>
                      <a:pt x="0" y="4"/>
                    </a:lnTo>
                    <a:lnTo>
                      <a:pt x="0" y="4"/>
                    </a:lnTo>
                    <a:lnTo>
                      <a:pt x="0" y="4"/>
                    </a:lnTo>
                    <a:lnTo>
                      <a:pt x="0" y="3"/>
                    </a:lnTo>
                    <a:lnTo>
                      <a:pt x="0" y="4"/>
                    </a:lnTo>
                    <a:lnTo>
                      <a:pt x="0" y="3"/>
                    </a:lnTo>
                    <a:lnTo>
                      <a:pt x="0" y="3"/>
                    </a:lnTo>
                    <a:lnTo>
                      <a:pt x="0" y="3"/>
                    </a:lnTo>
                    <a:lnTo>
                      <a:pt x="0" y="3"/>
                    </a:lnTo>
                    <a:lnTo>
                      <a:pt x="0" y="3"/>
                    </a:lnTo>
                    <a:lnTo>
                      <a:pt x="0" y="3"/>
                    </a:lnTo>
                    <a:lnTo>
                      <a:pt x="0" y="2"/>
                    </a:lnTo>
                    <a:lnTo>
                      <a:pt x="0" y="3"/>
                    </a:lnTo>
                    <a:lnTo>
                      <a:pt x="0" y="4"/>
                    </a:lnTo>
                    <a:lnTo>
                      <a:pt x="0" y="4"/>
                    </a:lnTo>
                    <a:lnTo>
                      <a:pt x="0" y="5"/>
                    </a:lnTo>
                    <a:lnTo>
                      <a:pt x="0" y="4"/>
                    </a:lnTo>
                    <a:lnTo>
                      <a:pt x="0" y="5"/>
                    </a:lnTo>
                    <a:lnTo>
                      <a:pt x="0" y="5"/>
                    </a:lnTo>
                    <a:lnTo>
                      <a:pt x="0" y="6"/>
                    </a:lnTo>
                    <a:lnTo>
                      <a:pt x="0" y="6"/>
                    </a:lnTo>
                    <a:lnTo>
                      <a:pt x="0" y="7"/>
                    </a:lnTo>
                    <a:lnTo>
                      <a:pt x="0" y="6"/>
                    </a:lnTo>
                    <a:lnTo>
                      <a:pt x="0" y="6"/>
                    </a:lnTo>
                    <a:lnTo>
                      <a:pt x="0" y="7"/>
                    </a:lnTo>
                    <a:lnTo>
                      <a:pt x="0" y="6"/>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9"/>
                    </a:lnTo>
                    <a:lnTo>
                      <a:pt x="0" y="9"/>
                    </a:lnTo>
                    <a:lnTo>
                      <a:pt x="0" y="8"/>
                    </a:lnTo>
                    <a:lnTo>
                      <a:pt x="0" y="9"/>
                    </a:lnTo>
                    <a:lnTo>
                      <a:pt x="0" y="9"/>
                    </a:lnTo>
                    <a:lnTo>
                      <a:pt x="0" y="10"/>
                    </a:lnTo>
                    <a:lnTo>
                      <a:pt x="0" y="9"/>
                    </a:lnTo>
                    <a:lnTo>
                      <a:pt x="0" y="10"/>
                    </a:lnTo>
                    <a:lnTo>
                      <a:pt x="0" y="10"/>
                    </a:lnTo>
                    <a:lnTo>
                      <a:pt x="0" y="10"/>
                    </a:lnTo>
                    <a:lnTo>
                      <a:pt x="0" y="9"/>
                    </a:lnTo>
                    <a:lnTo>
                      <a:pt x="0" y="10"/>
                    </a:lnTo>
                    <a:lnTo>
                      <a:pt x="0" y="10"/>
                    </a:lnTo>
                    <a:lnTo>
                      <a:pt x="0" y="10"/>
                    </a:lnTo>
                    <a:lnTo>
                      <a:pt x="0" y="9"/>
                    </a:lnTo>
                    <a:lnTo>
                      <a:pt x="0" y="9"/>
                    </a:lnTo>
                    <a:lnTo>
                      <a:pt x="0" y="8"/>
                    </a:lnTo>
                    <a:lnTo>
                      <a:pt x="0" y="9"/>
                    </a:lnTo>
                    <a:lnTo>
                      <a:pt x="0" y="9"/>
                    </a:lnTo>
                    <a:lnTo>
                      <a:pt x="0" y="10"/>
                    </a:lnTo>
                    <a:lnTo>
                      <a:pt x="0" y="9"/>
                    </a:lnTo>
                    <a:lnTo>
                      <a:pt x="0" y="10"/>
                    </a:lnTo>
                    <a:lnTo>
                      <a:pt x="0" y="10"/>
                    </a:lnTo>
                    <a:lnTo>
                      <a:pt x="0" y="10"/>
                    </a:lnTo>
                    <a:lnTo>
                      <a:pt x="0" y="11"/>
                    </a:lnTo>
                    <a:lnTo>
                      <a:pt x="0" y="11"/>
                    </a:lnTo>
                    <a:lnTo>
                      <a:pt x="0" y="11"/>
                    </a:lnTo>
                    <a:lnTo>
                      <a:pt x="0" y="12"/>
                    </a:lnTo>
                    <a:lnTo>
                      <a:pt x="0" y="11"/>
                    </a:lnTo>
                    <a:lnTo>
                      <a:pt x="0" y="11"/>
                    </a:lnTo>
                    <a:lnTo>
                      <a:pt x="0" y="12"/>
                    </a:lnTo>
                    <a:lnTo>
                      <a:pt x="0" y="10"/>
                    </a:lnTo>
                    <a:lnTo>
                      <a:pt x="0" y="10"/>
                    </a:lnTo>
                    <a:lnTo>
                      <a:pt x="0" y="10"/>
                    </a:lnTo>
                    <a:lnTo>
                      <a:pt x="0" y="10"/>
                    </a:lnTo>
                    <a:lnTo>
                      <a:pt x="0" y="10"/>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7"/>
                    </a:lnTo>
                    <a:lnTo>
                      <a:pt x="0" y="7"/>
                    </a:lnTo>
                    <a:lnTo>
                      <a:pt x="0" y="6"/>
                    </a:lnTo>
                    <a:lnTo>
                      <a:pt x="0" y="5"/>
                    </a:lnTo>
                    <a:lnTo>
                      <a:pt x="0" y="5"/>
                    </a:lnTo>
                    <a:lnTo>
                      <a:pt x="0" y="4"/>
                    </a:lnTo>
                    <a:lnTo>
                      <a:pt x="0" y="4"/>
                    </a:lnTo>
                    <a:lnTo>
                      <a:pt x="0" y="3"/>
                    </a:lnTo>
                    <a:lnTo>
                      <a:pt x="0" y="4"/>
                    </a:lnTo>
                    <a:lnTo>
                      <a:pt x="0" y="3"/>
                    </a:lnTo>
                    <a:lnTo>
                      <a:pt x="0" y="2"/>
                    </a:lnTo>
                    <a:lnTo>
                      <a:pt x="0" y="2"/>
                    </a:lnTo>
                    <a:lnTo>
                      <a:pt x="0" y="2"/>
                    </a:lnTo>
                    <a:lnTo>
                      <a:pt x="0" y="1"/>
                    </a:lnTo>
                    <a:lnTo>
                      <a:pt x="0" y="1"/>
                    </a:lnTo>
                    <a:lnTo>
                      <a:pt x="0" y="1"/>
                    </a:lnTo>
                    <a:lnTo>
                      <a:pt x="0" y="1"/>
                    </a:lnTo>
                    <a:lnTo>
                      <a:pt x="0" y="0"/>
                    </a:lnTo>
                    <a:lnTo>
                      <a:pt x="0" y="0"/>
                    </a:lnTo>
                    <a:lnTo>
                      <a:pt x="0" y="1"/>
                    </a:lnTo>
                    <a:lnTo>
                      <a:pt x="0" y="1"/>
                    </a:lnTo>
                    <a:lnTo>
                      <a:pt x="0" y="1"/>
                    </a:lnTo>
                    <a:lnTo>
                      <a:pt x="0" y="0"/>
                    </a:lnTo>
                    <a:lnTo>
                      <a:pt x="0" y="1"/>
                    </a:lnTo>
                    <a:lnTo>
                      <a:pt x="0" y="1"/>
                    </a:lnTo>
                    <a:lnTo>
                      <a:pt x="0" y="2"/>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1"/>
                    </a:lnTo>
                    <a:lnTo>
                      <a:pt x="0" y="0"/>
                    </a:lnTo>
                    <a:lnTo>
                      <a:pt x="0" y="1"/>
                    </a:lnTo>
                    <a:lnTo>
                      <a:pt x="0" y="0"/>
                    </a:lnTo>
                    <a:lnTo>
                      <a:pt x="0" y="0"/>
                    </a:lnTo>
                    <a:lnTo>
                      <a:pt x="0" y="0"/>
                    </a:lnTo>
                    <a:lnTo>
                      <a:pt x="0" y="0"/>
                    </a:lnTo>
                    <a:lnTo>
                      <a:pt x="0" y="1"/>
                    </a:lnTo>
                    <a:lnTo>
                      <a:pt x="0" y="1"/>
                    </a:lnTo>
                    <a:lnTo>
                      <a:pt x="0" y="2"/>
                    </a:lnTo>
                    <a:lnTo>
                      <a:pt x="0" y="2"/>
                    </a:lnTo>
                    <a:lnTo>
                      <a:pt x="0" y="1"/>
                    </a:lnTo>
                    <a:lnTo>
                      <a:pt x="0" y="1"/>
                    </a:lnTo>
                    <a:lnTo>
                      <a:pt x="0" y="2"/>
                    </a:lnTo>
                    <a:lnTo>
                      <a:pt x="0" y="2"/>
                    </a:lnTo>
                    <a:lnTo>
                      <a:pt x="0" y="1"/>
                    </a:lnTo>
                    <a:lnTo>
                      <a:pt x="0" y="1"/>
                    </a:lnTo>
                    <a:lnTo>
                      <a:pt x="0" y="2"/>
                    </a:lnTo>
                    <a:lnTo>
                      <a:pt x="0" y="1"/>
                    </a:lnTo>
                    <a:lnTo>
                      <a:pt x="0" y="2"/>
                    </a:lnTo>
                    <a:lnTo>
                      <a:pt x="0" y="1"/>
                    </a:lnTo>
                    <a:lnTo>
                      <a:pt x="0" y="2"/>
                    </a:lnTo>
                    <a:lnTo>
                      <a:pt x="0" y="2"/>
                    </a:lnTo>
                    <a:lnTo>
                      <a:pt x="0" y="2"/>
                    </a:lnTo>
                    <a:lnTo>
                      <a:pt x="0" y="2"/>
                    </a:lnTo>
                    <a:lnTo>
                      <a:pt x="0" y="2"/>
                    </a:lnTo>
                    <a:lnTo>
                      <a:pt x="0" y="2"/>
                    </a:lnTo>
                    <a:lnTo>
                      <a:pt x="0" y="3"/>
                    </a:lnTo>
                    <a:lnTo>
                      <a:pt x="0" y="2"/>
                    </a:lnTo>
                    <a:lnTo>
                      <a:pt x="0" y="3"/>
                    </a:lnTo>
                    <a:lnTo>
                      <a:pt x="0" y="3"/>
                    </a:lnTo>
                    <a:lnTo>
                      <a:pt x="0" y="4"/>
                    </a:lnTo>
                    <a:lnTo>
                      <a:pt x="0" y="3"/>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4"/>
                    </a:lnTo>
                    <a:lnTo>
                      <a:pt x="0" y="5"/>
                    </a:lnTo>
                    <a:lnTo>
                      <a:pt x="0" y="4"/>
                    </a:lnTo>
                    <a:lnTo>
                      <a:pt x="0" y="4"/>
                    </a:lnTo>
                    <a:lnTo>
                      <a:pt x="0" y="4"/>
                    </a:lnTo>
                    <a:lnTo>
                      <a:pt x="0" y="4"/>
                    </a:lnTo>
                    <a:lnTo>
                      <a:pt x="0" y="4"/>
                    </a:lnTo>
                    <a:lnTo>
                      <a:pt x="0" y="3"/>
                    </a:lnTo>
                    <a:lnTo>
                      <a:pt x="0" y="3"/>
                    </a:lnTo>
                    <a:lnTo>
                      <a:pt x="0" y="2"/>
                    </a:lnTo>
                    <a:lnTo>
                      <a:pt x="0" y="2"/>
                    </a:lnTo>
                    <a:lnTo>
                      <a:pt x="0" y="3"/>
                    </a:lnTo>
                    <a:lnTo>
                      <a:pt x="0" y="3"/>
                    </a:lnTo>
                    <a:lnTo>
                      <a:pt x="0" y="2"/>
                    </a:lnTo>
                    <a:lnTo>
                      <a:pt x="0" y="3"/>
                    </a:lnTo>
                    <a:lnTo>
                      <a:pt x="0" y="3"/>
                    </a:lnTo>
                    <a:lnTo>
                      <a:pt x="0" y="3"/>
                    </a:lnTo>
                    <a:lnTo>
                      <a:pt x="0" y="3"/>
                    </a:lnTo>
                    <a:lnTo>
                      <a:pt x="0" y="4"/>
                    </a:lnTo>
                    <a:lnTo>
                      <a:pt x="0" y="4"/>
                    </a:lnTo>
                    <a:lnTo>
                      <a:pt x="0" y="4"/>
                    </a:lnTo>
                    <a:lnTo>
                      <a:pt x="0" y="4"/>
                    </a:lnTo>
                    <a:lnTo>
                      <a:pt x="0" y="4"/>
                    </a:lnTo>
                    <a:lnTo>
                      <a:pt x="0" y="4"/>
                    </a:lnTo>
                    <a:lnTo>
                      <a:pt x="0" y="5"/>
                    </a:lnTo>
                    <a:lnTo>
                      <a:pt x="0" y="4"/>
                    </a:lnTo>
                    <a:lnTo>
                      <a:pt x="0" y="5"/>
                    </a:lnTo>
                    <a:lnTo>
                      <a:pt x="0" y="5"/>
                    </a:lnTo>
                    <a:lnTo>
                      <a:pt x="0" y="5"/>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10"/>
                    </a:lnTo>
                    <a:lnTo>
                      <a:pt x="0" y="10"/>
                    </a:lnTo>
                    <a:lnTo>
                      <a:pt x="0" y="10"/>
                    </a:lnTo>
                    <a:lnTo>
                      <a:pt x="0" y="11"/>
                    </a:lnTo>
                    <a:lnTo>
                      <a:pt x="0" y="10"/>
                    </a:lnTo>
                    <a:lnTo>
                      <a:pt x="0" y="11"/>
                    </a:lnTo>
                    <a:lnTo>
                      <a:pt x="0" y="10"/>
                    </a:lnTo>
                    <a:lnTo>
                      <a:pt x="0" y="9"/>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10"/>
                    </a:lnTo>
                    <a:lnTo>
                      <a:pt x="0" y="10"/>
                    </a:lnTo>
                    <a:lnTo>
                      <a:pt x="0" y="11"/>
                    </a:lnTo>
                    <a:lnTo>
                      <a:pt x="0" y="10"/>
                    </a:lnTo>
                    <a:lnTo>
                      <a:pt x="0" y="11"/>
                    </a:lnTo>
                    <a:lnTo>
                      <a:pt x="0" y="10"/>
                    </a:lnTo>
                    <a:lnTo>
                      <a:pt x="0" y="10"/>
                    </a:lnTo>
                    <a:lnTo>
                      <a:pt x="0" y="10"/>
                    </a:lnTo>
                    <a:lnTo>
                      <a:pt x="0" y="10"/>
                    </a:lnTo>
                    <a:lnTo>
                      <a:pt x="0" y="11"/>
                    </a:lnTo>
                    <a:lnTo>
                      <a:pt x="0" y="10"/>
                    </a:lnTo>
                    <a:lnTo>
                      <a:pt x="0" y="11"/>
                    </a:lnTo>
                    <a:lnTo>
                      <a:pt x="0" y="11"/>
                    </a:lnTo>
                    <a:lnTo>
                      <a:pt x="0" y="11"/>
                    </a:lnTo>
                    <a:lnTo>
                      <a:pt x="0" y="12"/>
                    </a:lnTo>
                    <a:lnTo>
                      <a:pt x="0" y="11"/>
                    </a:lnTo>
                    <a:lnTo>
                      <a:pt x="0" y="11"/>
                    </a:lnTo>
                    <a:lnTo>
                      <a:pt x="0" y="12"/>
                    </a:lnTo>
                    <a:lnTo>
                      <a:pt x="0" y="12"/>
                    </a:lnTo>
                    <a:lnTo>
                      <a:pt x="0" y="13"/>
                    </a:lnTo>
                    <a:lnTo>
                      <a:pt x="0" y="13"/>
                    </a:lnTo>
                    <a:lnTo>
                      <a:pt x="0" y="13"/>
                    </a:lnTo>
                    <a:lnTo>
                      <a:pt x="0" y="14"/>
                    </a:lnTo>
                    <a:lnTo>
                      <a:pt x="0" y="14"/>
                    </a:lnTo>
                    <a:lnTo>
                      <a:pt x="0" y="15"/>
                    </a:lnTo>
                    <a:lnTo>
                      <a:pt x="0" y="14"/>
                    </a:lnTo>
                    <a:lnTo>
                      <a:pt x="0" y="15"/>
                    </a:lnTo>
                    <a:lnTo>
                      <a:pt x="0" y="14"/>
                    </a:lnTo>
                    <a:lnTo>
                      <a:pt x="0" y="14"/>
                    </a:lnTo>
                    <a:lnTo>
                      <a:pt x="0" y="14"/>
                    </a:lnTo>
                    <a:lnTo>
                      <a:pt x="0" y="13"/>
                    </a:lnTo>
                    <a:lnTo>
                      <a:pt x="0" y="14"/>
                    </a:lnTo>
                    <a:lnTo>
                      <a:pt x="0" y="14"/>
                    </a:lnTo>
                    <a:lnTo>
                      <a:pt x="0" y="14"/>
                    </a:lnTo>
                    <a:lnTo>
                      <a:pt x="0" y="14"/>
                    </a:lnTo>
                    <a:lnTo>
                      <a:pt x="0" y="14"/>
                    </a:lnTo>
                    <a:lnTo>
                      <a:pt x="0" y="14"/>
                    </a:lnTo>
                    <a:lnTo>
                      <a:pt x="0" y="14"/>
                    </a:lnTo>
                    <a:lnTo>
                      <a:pt x="0" y="14"/>
                    </a:lnTo>
                    <a:lnTo>
                      <a:pt x="0" y="14"/>
                    </a:lnTo>
                    <a:lnTo>
                      <a:pt x="0" y="13"/>
                    </a:lnTo>
                    <a:lnTo>
                      <a:pt x="0" y="14"/>
                    </a:lnTo>
                    <a:lnTo>
                      <a:pt x="0" y="13"/>
                    </a:lnTo>
                    <a:lnTo>
                      <a:pt x="0" y="14"/>
                    </a:lnTo>
                    <a:lnTo>
                      <a:pt x="0" y="14"/>
                    </a:lnTo>
                    <a:lnTo>
                      <a:pt x="0" y="14"/>
                    </a:lnTo>
                    <a:lnTo>
                      <a:pt x="0" y="15"/>
                    </a:lnTo>
                    <a:lnTo>
                      <a:pt x="0" y="15"/>
                    </a:lnTo>
                    <a:lnTo>
                      <a:pt x="0" y="15"/>
                    </a:lnTo>
                    <a:lnTo>
                      <a:pt x="0" y="15"/>
                    </a:lnTo>
                    <a:lnTo>
                      <a:pt x="0" y="15"/>
                    </a:lnTo>
                    <a:lnTo>
                      <a:pt x="0" y="16"/>
                    </a:lnTo>
                    <a:lnTo>
                      <a:pt x="0" y="15"/>
                    </a:lnTo>
                    <a:lnTo>
                      <a:pt x="0" y="15"/>
                    </a:lnTo>
                    <a:lnTo>
                      <a:pt x="0" y="15"/>
                    </a:lnTo>
                    <a:lnTo>
                      <a:pt x="0" y="15"/>
                    </a:lnTo>
                    <a:lnTo>
                      <a:pt x="0" y="14"/>
                    </a:lnTo>
                    <a:lnTo>
                      <a:pt x="0" y="15"/>
                    </a:lnTo>
                    <a:lnTo>
                      <a:pt x="0" y="15"/>
                    </a:lnTo>
                    <a:lnTo>
                      <a:pt x="0" y="14"/>
                    </a:lnTo>
                    <a:lnTo>
                      <a:pt x="0" y="13"/>
                    </a:lnTo>
                    <a:lnTo>
                      <a:pt x="0" y="13"/>
                    </a:lnTo>
                    <a:lnTo>
                      <a:pt x="0" y="12"/>
                    </a:lnTo>
                    <a:lnTo>
                      <a:pt x="0" y="12"/>
                    </a:lnTo>
                    <a:lnTo>
                      <a:pt x="0" y="12"/>
                    </a:lnTo>
                    <a:lnTo>
                      <a:pt x="0" y="12"/>
                    </a:lnTo>
                    <a:lnTo>
                      <a:pt x="0" y="11"/>
                    </a:lnTo>
                    <a:lnTo>
                      <a:pt x="0" y="12"/>
                    </a:lnTo>
                    <a:lnTo>
                      <a:pt x="0" y="11"/>
                    </a:lnTo>
                    <a:lnTo>
                      <a:pt x="0" y="12"/>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1"/>
                    </a:lnTo>
                    <a:lnTo>
                      <a:pt x="0" y="10"/>
                    </a:lnTo>
                    <a:lnTo>
                      <a:pt x="0" y="11"/>
                    </a:lnTo>
                    <a:lnTo>
                      <a:pt x="0" y="10"/>
                    </a:lnTo>
                    <a:lnTo>
                      <a:pt x="0" y="10"/>
                    </a:lnTo>
                    <a:lnTo>
                      <a:pt x="0" y="10"/>
                    </a:lnTo>
                    <a:lnTo>
                      <a:pt x="0" y="9"/>
                    </a:lnTo>
                    <a:lnTo>
                      <a:pt x="0" y="9"/>
                    </a:lnTo>
                    <a:lnTo>
                      <a:pt x="0" y="8"/>
                    </a:lnTo>
                    <a:lnTo>
                      <a:pt x="0" y="9"/>
                    </a:lnTo>
                    <a:lnTo>
                      <a:pt x="0" y="8"/>
                    </a:lnTo>
                    <a:lnTo>
                      <a:pt x="0" y="8"/>
                    </a:lnTo>
                    <a:lnTo>
                      <a:pt x="0" y="8"/>
                    </a:lnTo>
                    <a:lnTo>
                      <a:pt x="0" y="7"/>
                    </a:lnTo>
                    <a:lnTo>
                      <a:pt x="0" y="8"/>
                    </a:lnTo>
                    <a:lnTo>
                      <a:pt x="0" y="7"/>
                    </a:lnTo>
                    <a:lnTo>
                      <a:pt x="0" y="7"/>
                    </a:lnTo>
                    <a:lnTo>
                      <a:pt x="0" y="7"/>
                    </a:lnTo>
                    <a:lnTo>
                      <a:pt x="0" y="7"/>
                    </a:lnTo>
                    <a:lnTo>
                      <a:pt x="0" y="8"/>
                    </a:lnTo>
                    <a:lnTo>
                      <a:pt x="0" y="8"/>
                    </a:lnTo>
                    <a:lnTo>
                      <a:pt x="0" y="8"/>
                    </a:lnTo>
                    <a:lnTo>
                      <a:pt x="0" y="7"/>
                    </a:lnTo>
                    <a:lnTo>
                      <a:pt x="0" y="8"/>
                    </a:lnTo>
                    <a:lnTo>
                      <a:pt x="0" y="7"/>
                    </a:lnTo>
                    <a:lnTo>
                      <a:pt x="0" y="6"/>
                    </a:lnTo>
                    <a:lnTo>
                      <a:pt x="0" y="6"/>
                    </a:lnTo>
                    <a:lnTo>
                      <a:pt x="0" y="5"/>
                    </a:lnTo>
                    <a:lnTo>
                      <a:pt x="0" y="5"/>
                    </a:lnTo>
                    <a:lnTo>
                      <a:pt x="0" y="5"/>
                    </a:lnTo>
                    <a:lnTo>
                      <a:pt x="0" y="6"/>
                    </a:lnTo>
                    <a:lnTo>
                      <a:pt x="0" y="6"/>
                    </a:lnTo>
                    <a:lnTo>
                      <a:pt x="0" y="6"/>
                    </a:lnTo>
                    <a:lnTo>
                      <a:pt x="0" y="6"/>
                    </a:lnTo>
                    <a:lnTo>
                      <a:pt x="0" y="7"/>
                    </a:lnTo>
                    <a:lnTo>
                      <a:pt x="0" y="6"/>
                    </a:lnTo>
                    <a:lnTo>
                      <a:pt x="0" y="6"/>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6"/>
                    </a:lnTo>
                    <a:lnTo>
                      <a:pt x="0" y="5"/>
                    </a:lnTo>
                    <a:lnTo>
                      <a:pt x="0" y="6"/>
                    </a:lnTo>
                    <a:lnTo>
                      <a:pt x="0" y="6"/>
                    </a:lnTo>
                    <a:lnTo>
                      <a:pt x="0" y="5"/>
                    </a:lnTo>
                    <a:lnTo>
                      <a:pt x="0" y="6"/>
                    </a:lnTo>
                    <a:lnTo>
                      <a:pt x="0" y="6"/>
                    </a:lnTo>
                    <a:lnTo>
                      <a:pt x="0" y="6"/>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9"/>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7"/>
                    </a:lnTo>
                    <a:lnTo>
                      <a:pt x="0" y="7"/>
                    </a:lnTo>
                    <a:lnTo>
                      <a:pt x="0" y="8"/>
                    </a:lnTo>
                    <a:lnTo>
                      <a:pt x="0" y="8"/>
                    </a:lnTo>
                    <a:lnTo>
                      <a:pt x="0" y="7"/>
                    </a:lnTo>
                    <a:lnTo>
                      <a:pt x="0" y="7"/>
                    </a:lnTo>
                    <a:lnTo>
                      <a:pt x="0" y="7"/>
                    </a:lnTo>
                    <a:lnTo>
                      <a:pt x="0" y="6"/>
                    </a:lnTo>
                    <a:lnTo>
                      <a:pt x="0" y="6"/>
                    </a:lnTo>
                    <a:lnTo>
                      <a:pt x="0" y="6"/>
                    </a:lnTo>
                    <a:lnTo>
                      <a:pt x="0" y="5"/>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10"/>
                    </a:lnTo>
                    <a:lnTo>
                      <a:pt x="0" y="10"/>
                    </a:lnTo>
                  </a:path>
                </a:pathLst>
              </a:custGeom>
              <a:noFill/>
              <a:ln w="0">
                <a:solidFill>
                  <a:srgbClr val="3366FF"/>
                </a:solidFill>
                <a:prstDash val="solid"/>
                <a:round/>
                <a:headEnd/>
                <a:tailEnd/>
              </a:ln>
            </p:spPr>
            <p:txBody>
              <a:bodyPr/>
              <a:lstStyle/>
              <a:p>
                <a:endParaRPr lang="en-GB"/>
              </a:p>
            </p:txBody>
          </p:sp>
          <p:sp>
            <p:nvSpPr>
              <p:cNvPr id="186128" name="Freeform 784"/>
              <p:cNvSpPr>
                <a:spLocks/>
              </p:cNvSpPr>
              <p:nvPr/>
            </p:nvSpPr>
            <p:spPr bwMode="auto">
              <a:xfrm>
                <a:off x="3294" y="3539"/>
                <a:ext cx="6" cy="84"/>
              </a:xfrm>
              <a:custGeom>
                <a:avLst/>
                <a:gdLst/>
                <a:ahLst/>
                <a:cxnLst>
                  <a:cxn ang="0">
                    <a:pos x="0" y="12"/>
                  </a:cxn>
                  <a:cxn ang="0">
                    <a:pos x="0" y="13"/>
                  </a:cxn>
                  <a:cxn ang="0">
                    <a:pos x="0" y="11"/>
                  </a:cxn>
                  <a:cxn ang="0">
                    <a:pos x="0" y="11"/>
                  </a:cxn>
                  <a:cxn ang="0">
                    <a:pos x="0" y="10"/>
                  </a:cxn>
                  <a:cxn ang="0">
                    <a:pos x="0" y="9"/>
                  </a:cxn>
                  <a:cxn ang="0">
                    <a:pos x="0" y="9"/>
                  </a:cxn>
                  <a:cxn ang="0">
                    <a:pos x="0" y="8"/>
                  </a:cxn>
                  <a:cxn ang="0">
                    <a:pos x="0" y="6"/>
                  </a:cxn>
                  <a:cxn ang="0">
                    <a:pos x="0" y="6"/>
                  </a:cxn>
                  <a:cxn ang="0">
                    <a:pos x="0" y="9"/>
                  </a:cxn>
                  <a:cxn ang="0">
                    <a:pos x="1" y="9"/>
                  </a:cxn>
                  <a:cxn ang="0">
                    <a:pos x="1" y="9"/>
                  </a:cxn>
                  <a:cxn ang="0">
                    <a:pos x="1" y="10"/>
                  </a:cxn>
                  <a:cxn ang="0">
                    <a:pos x="1" y="10"/>
                  </a:cxn>
                  <a:cxn ang="0">
                    <a:pos x="1" y="8"/>
                  </a:cxn>
                  <a:cxn ang="0">
                    <a:pos x="1" y="5"/>
                  </a:cxn>
                  <a:cxn ang="0">
                    <a:pos x="1" y="5"/>
                  </a:cxn>
                  <a:cxn ang="0">
                    <a:pos x="1" y="1"/>
                  </a:cxn>
                  <a:cxn ang="0">
                    <a:pos x="1" y="2"/>
                  </a:cxn>
                  <a:cxn ang="0">
                    <a:pos x="1" y="0"/>
                  </a:cxn>
                  <a:cxn ang="0">
                    <a:pos x="1" y="2"/>
                  </a:cxn>
                  <a:cxn ang="0">
                    <a:pos x="1" y="3"/>
                  </a:cxn>
                  <a:cxn ang="0">
                    <a:pos x="1" y="6"/>
                  </a:cxn>
                  <a:cxn ang="0">
                    <a:pos x="1" y="6"/>
                  </a:cxn>
                  <a:cxn ang="0">
                    <a:pos x="1" y="5"/>
                  </a:cxn>
                  <a:cxn ang="0">
                    <a:pos x="1" y="3"/>
                  </a:cxn>
                  <a:cxn ang="0">
                    <a:pos x="1" y="2"/>
                  </a:cxn>
                  <a:cxn ang="0">
                    <a:pos x="1" y="3"/>
                  </a:cxn>
                  <a:cxn ang="0">
                    <a:pos x="1" y="3"/>
                  </a:cxn>
                  <a:cxn ang="0">
                    <a:pos x="1" y="5"/>
                  </a:cxn>
                  <a:cxn ang="0">
                    <a:pos x="1" y="7"/>
                  </a:cxn>
                  <a:cxn ang="0">
                    <a:pos x="1" y="9"/>
                  </a:cxn>
                  <a:cxn ang="0">
                    <a:pos x="1" y="7"/>
                  </a:cxn>
                  <a:cxn ang="0">
                    <a:pos x="1" y="5"/>
                  </a:cxn>
                  <a:cxn ang="0">
                    <a:pos x="1" y="5"/>
                  </a:cxn>
                  <a:cxn ang="0">
                    <a:pos x="1" y="8"/>
                  </a:cxn>
                  <a:cxn ang="0">
                    <a:pos x="1" y="6"/>
                  </a:cxn>
                  <a:cxn ang="0">
                    <a:pos x="1" y="8"/>
                  </a:cxn>
                  <a:cxn ang="0">
                    <a:pos x="1" y="10"/>
                  </a:cxn>
                  <a:cxn ang="0">
                    <a:pos x="1" y="9"/>
                  </a:cxn>
                  <a:cxn ang="0">
                    <a:pos x="1" y="9"/>
                  </a:cxn>
                  <a:cxn ang="0">
                    <a:pos x="1" y="9"/>
                  </a:cxn>
                  <a:cxn ang="0">
                    <a:pos x="1" y="9"/>
                  </a:cxn>
                  <a:cxn ang="0">
                    <a:pos x="1" y="10"/>
                  </a:cxn>
                  <a:cxn ang="0">
                    <a:pos x="1" y="8"/>
                  </a:cxn>
                  <a:cxn ang="0">
                    <a:pos x="1" y="8"/>
                  </a:cxn>
                  <a:cxn ang="0">
                    <a:pos x="1" y="7"/>
                  </a:cxn>
                  <a:cxn ang="0">
                    <a:pos x="1" y="7"/>
                  </a:cxn>
                  <a:cxn ang="0">
                    <a:pos x="1" y="6"/>
                  </a:cxn>
                  <a:cxn ang="0">
                    <a:pos x="1" y="7"/>
                  </a:cxn>
                  <a:cxn ang="0">
                    <a:pos x="1" y="5"/>
                  </a:cxn>
                  <a:cxn ang="0">
                    <a:pos x="1" y="6"/>
                  </a:cxn>
                  <a:cxn ang="0">
                    <a:pos x="1" y="7"/>
                  </a:cxn>
                  <a:cxn ang="0">
                    <a:pos x="1" y="7"/>
                  </a:cxn>
                  <a:cxn ang="0">
                    <a:pos x="1" y="7"/>
                  </a:cxn>
                  <a:cxn ang="0">
                    <a:pos x="1" y="7"/>
                  </a:cxn>
                  <a:cxn ang="0">
                    <a:pos x="1" y="7"/>
                  </a:cxn>
                  <a:cxn ang="0">
                    <a:pos x="1" y="8"/>
                  </a:cxn>
                  <a:cxn ang="0">
                    <a:pos x="1" y="8"/>
                  </a:cxn>
                  <a:cxn ang="0">
                    <a:pos x="1" y="11"/>
                  </a:cxn>
                  <a:cxn ang="0">
                    <a:pos x="1" y="11"/>
                  </a:cxn>
                  <a:cxn ang="0">
                    <a:pos x="1" y="9"/>
                  </a:cxn>
                </a:cxnLst>
                <a:rect l="0" t="0" r="r" b="b"/>
                <a:pathLst>
                  <a:path w="1" h="14">
                    <a:moveTo>
                      <a:pt x="0" y="11"/>
                    </a:moveTo>
                    <a:lnTo>
                      <a:pt x="0" y="10"/>
                    </a:lnTo>
                    <a:lnTo>
                      <a:pt x="0" y="11"/>
                    </a:lnTo>
                    <a:lnTo>
                      <a:pt x="0" y="11"/>
                    </a:lnTo>
                    <a:lnTo>
                      <a:pt x="0" y="11"/>
                    </a:lnTo>
                    <a:lnTo>
                      <a:pt x="0" y="11"/>
                    </a:lnTo>
                    <a:lnTo>
                      <a:pt x="0" y="12"/>
                    </a:lnTo>
                    <a:lnTo>
                      <a:pt x="0" y="12"/>
                    </a:lnTo>
                    <a:lnTo>
                      <a:pt x="0" y="12"/>
                    </a:lnTo>
                    <a:lnTo>
                      <a:pt x="0" y="11"/>
                    </a:lnTo>
                    <a:lnTo>
                      <a:pt x="0" y="12"/>
                    </a:lnTo>
                    <a:lnTo>
                      <a:pt x="0" y="13"/>
                    </a:lnTo>
                    <a:lnTo>
                      <a:pt x="0" y="13"/>
                    </a:lnTo>
                    <a:lnTo>
                      <a:pt x="0" y="12"/>
                    </a:lnTo>
                    <a:lnTo>
                      <a:pt x="0" y="13"/>
                    </a:lnTo>
                    <a:lnTo>
                      <a:pt x="0" y="13"/>
                    </a:lnTo>
                    <a:lnTo>
                      <a:pt x="0" y="13"/>
                    </a:lnTo>
                    <a:lnTo>
                      <a:pt x="0" y="13"/>
                    </a:lnTo>
                    <a:lnTo>
                      <a:pt x="0" y="13"/>
                    </a:lnTo>
                    <a:lnTo>
                      <a:pt x="0" y="14"/>
                    </a:lnTo>
                    <a:lnTo>
                      <a:pt x="0" y="13"/>
                    </a:lnTo>
                    <a:lnTo>
                      <a:pt x="0" y="13"/>
                    </a:lnTo>
                    <a:lnTo>
                      <a:pt x="0" y="13"/>
                    </a:lnTo>
                    <a:lnTo>
                      <a:pt x="0" y="13"/>
                    </a:lnTo>
                    <a:lnTo>
                      <a:pt x="0" y="13"/>
                    </a:lnTo>
                    <a:lnTo>
                      <a:pt x="0" y="13"/>
                    </a:lnTo>
                    <a:lnTo>
                      <a:pt x="0" y="13"/>
                    </a:lnTo>
                    <a:lnTo>
                      <a:pt x="0" y="13"/>
                    </a:lnTo>
                    <a:lnTo>
                      <a:pt x="0" y="12"/>
                    </a:lnTo>
                    <a:lnTo>
                      <a:pt x="0" y="12"/>
                    </a:lnTo>
                    <a:lnTo>
                      <a:pt x="0" y="11"/>
                    </a:lnTo>
                    <a:lnTo>
                      <a:pt x="0" y="11"/>
                    </a:lnTo>
                    <a:lnTo>
                      <a:pt x="0" y="11"/>
                    </a:lnTo>
                    <a:lnTo>
                      <a:pt x="0" y="11"/>
                    </a:lnTo>
                    <a:lnTo>
                      <a:pt x="0" y="11"/>
                    </a:lnTo>
                    <a:lnTo>
                      <a:pt x="0" y="11"/>
                    </a:lnTo>
                    <a:lnTo>
                      <a:pt x="0" y="10"/>
                    </a:lnTo>
                    <a:lnTo>
                      <a:pt x="0" y="11"/>
                    </a:lnTo>
                    <a:lnTo>
                      <a:pt x="0" y="11"/>
                    </a:lnTo>
                    <a:lnTo>
                      <a:pt x="0" y="11"/>
                    </a:lnTo>
                    <a:lnTo>
                      <a:pt x="0" y="10"/>
                    </a:lnTo>
                    <a:lnTo>
                      <a:pt x="0" y="11"/>
                    </a:lnTo>
                    <a:lnTo>
                      <a:pt x="0" y="11"/>
                    </a:lnTo>
                    <a:lnTo>
                      <a:pt x="0" y="11"/>
                    </a:lnTo>
                    <a:lnTo>
                      <a:pt x="0" y="11"/>
                    </a:lnTo>
                    <a:lnTo>
                      <a:pt x="0" y="11"/>
                    </a:lnTo>
                    <a:lnTo>
                      <a:pt x="0" y="11"/>
                    </a:lnTo>
                    <a:lnTo>
                      <a:pt x="0" y="11"/>
                    </a:lnTo>
                    <a:lnTo>
                      <a:pt x="0" y="11"/>
                    </a:lnTo>
                    <a:lnTo>
                      <a:pt x="0" y="12"/>
                    </a:lnTo>
                    <a:lnTo>
                      <a:pt x="0" y="12"/>
                    </a:lnTo>
                    <a:lnTo>
                      <a:pt x="0" y="11"/>
                    </a:lnTo>
                    <a:lnTo>
                      <a:pt x="0" y="11"/>
                    </a:lnTo>
                    <a:lnTo>
                      <a:pt x="0" y="10"/>
                    </a:lnTo>
                    <a:lnTo>
                      <a:pt x="0" y="10"/>
                    </a:lnTo>
                    <a:lnTo>
                      <a:pt x="0" y="9"/>
                    </a:lnTo>
                    <a:lnTo>
                      <a:pt x="0" y="9"/>
                    </a:lnTo>
                    <a:lnTo>
                      <a:pt x="0" y="9"/>
                    </a:lnTo>
                    <a:lnTo>
                      <a:pt x="0" y="9"/>
                    </a:lnTo>
                    <a:lnTo>
                      <a:pt x="0" y="9"/>
                    </a:lnTo>
                    <a:lnTo>
                      <a:pt x="0" y="9"/>
                    </a:lnTo>
                    <a:lnTo>
                      <a:pt x="0" y="9"/>
                    </a:lnTo>
                    <a:lnTo>
                      <a:pt x="0" y="10"/>
                    </a:lnTo>
                    <a:lnTo>
                      <a:pt x="0" y="9"/>
                    </a:lnTo>
                    <a:lnTo>
                      <a:pt x="0" y="9"/>
                    </a:lnTo>
                    <a:lnTo>
                      <a:pt x="0" y="9"/>
                    </a:lnTo>
                    <a:lnTo>
                      <a:pt x="0" y="8"/>
                    </a:lnTo>
                    <a:lnTo>
                      <a:pt x="0" y="8"/>
                    </a:lnTo>
                    <a:lnTo>
                      <a:pt x="0" y="8"/>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8"/>
                    </a:lnTo>
                    <a:lnTo>
                      <a:pt x="0" y="8"/>
                    </a:lnTo>
                    <a:lnTo>
                      <a:pt x="0" y="9"/>
                    </a:lnTo>
                    <a:lnTo>
                      <a:pt x="0" y="8"/>
                    </a:lnTo>
                    <a:lnTo>
                      <a:pt x="0" y="8"/>
                    </a:lnTo>
                    <a:lnTo>
                      <a:pt x="0" y="8"/>
                    </a:lnTo>
                    <a:lnTo>
                      <a:pt x="0" y="8"/>
                    </a:lnTo>
                    <a:lnTo>
                      <a:pt x="0" y="7"/>
                    </a:lnTo>
                    <a:lnTo>
                      <a:pt x="0" y="6"/>
                    </a:lnTo>
                    <a:lnTo>
                      <a:pt x="0" y="7"/>
                    </a:lnTo>
                    <a:lnTo>
                      <a:pt x="0" y="7"/>
                    </a:lnTo>
                    <a:lnTo>
                      <a:pt x="0" y="7"/>
                    </a:lnTo>
                    <a:lnTo>
                      <a:pt x="0" y="6"/>
                    </a:lnTo>
                    <a:lnTo>
                      <a:pt x="0" y="6"/>
                    </a:lnTo>
                    <a:lnTo>
                      <a:pt x="0" y="6"/>
                    </a:lnTo>
                    <a:lnTo>
                      <a:pt x="0" y="6"/>
                    </a:lnTo>
                    <a:lnTo>
                      <a:pt x="0" y="6"/>
                    </a:lnTo>
                    <a:lnTo>
                      <a:pt x="0" y="5"/>
                    </a:lnTo>
                    <a:lnTo>
                      <a:pt x="0" y="6"/>
                    </a:lnTo>
                    <a:lnTo>
                      <a:pt x="0" y="6"/>
                    </a:lnTo>
                    <a:lnTo>
                      <a:pt x="0" y="6"/>
                    </a:lnTo>
                    <a:lnTo>
                      <a:pt x="0" y="6"/>
                    </a:lnTo>
                    <a:lnTo>
                      <a:pt x="0" y="6"/>
                    </a:lnTo>
                    <a:lnTo>
                      <a:pt x="0" y="7"/>
                    </a:lnTo>
                    <a:lnTo>
                      <a:pt x="0" y="6"/>
                    </a:lnTo>
                    <a:lnTo>
                      <a:pt x="0" y="6"/>
                    </a:lnTo>
                    <a:lnTo>
                      <a:pt x="0" y="6"/>
                    </a:lnTo>
                    <a:lnTo>
                      <a:pt x="0" y="7"/>
                    </a:lnTo>
                    <a:lnTo>
                      <a:pt x="0" y="7"/>
                    </a:lnTo>
                    <a:lnTo>
                      <a:pt x="0" y="8"/>
                    </a:lnTo>
                    <a:lnTo>
                      <a:pt x="0" y="7"/>
                    </a:lnTo>
                    <a:lnTo>
                      <a:pt x="0" y="8"/>
                    </a:lnTo>
                    <a:lnTo>
                      <a:pt x="0" y="8"/>
                    </a:lnTo>
                    <a:lnTo>
                      <a:pt x="0" y="9"/>
                    </a:lnTo>
                    <a:lnTo>
                      <a:pt x="0" y="8"/>
                    </a:lnTo>
                    <a:lnTo>
                      <a:pt x="0" y="9"/>
                    </a:lnTo>
                    <a:lnTo>
                      <a:pt x="0" y="9"/>
                    </a:lnTo>
                    <a:lnTo>
                      <a:pt x="0" y="9"/>
                    </a:lnTo>
                    <a:lnTo>
                      <a:pt x="0" y="9"/>
                    </a:lnTo>
                    <a:lnTo>
                      <a:pt x="0" y="9"/>
                    </a:lnTo>
                    <a:lnTo>
                      <a:pt x="0" y="9"/>
                    </a:lnTo>
                    <a:lnTo>
                      <a:pt x="0" y="9"/>
                    </a:lnTo>
                    <a:lnTo>
                      <a:pt x="0" y="10"/>
                    </a:lnTo>
                    <a:lnTo>
                      <a:pt x="0" y="9"/>
                    </a:lnTo>
                    <a:lnTo>
                      <a:pt x="1" y="9"/>
                    </a:lnTo>
                    <a:lnTo>
                      <a:pt x="1" y="9"/>
                    </a:lnTo>
                    <a:lnTo>
                      <a:pt x="1" y="9"/>
                    </a:lnTo>
                    <a:lnTo>
                      <a:pt x="1" y="8"/>
                    </a:lnTo>
                    <a:lnTo>
                      <a:pt x="1" y="9"/>
                    </a:lnTo>
                    <a:lnTo>
                      <a:pt x="1" y="9"/>
                    </a:lnTo>
                    <a:lnTo>
                      <a:pt x="1" y="9"/>
                    </a:lnTo>
                    <a:lnTo>
                      <a:pt x="1" y="9"/>
                    </a:lnTo>
                    <a:lnTo>
                      <a:pt x="1" y="9"/>
                    </a:lnTo>
                    <a:lnTo>
                      <a:pt x="1" y="9"/>
                    </a:lnTo>
                    <a:lnTo>
                      <a:pt x="1" y="8"/>
                    </a:lnTo>
                    <a:lnTo>
                      <a:pt x="1" y="9"/>
                    </a:lnTo>
                    <a:lnTo>
                      <a:pt x="1" y="10"/>
                    </a:lnTo>
                    <a:lnTo>
                      <a:pt x="1" y="10"/>
                    </a:lnTo>
                    <a:lnTo>
                      <a:pt x="1" y="10"/>
                    </a:lnTo>
                    <a:lnTo>
                      <a:pt x="1" y="9"/>
                    </a:lnTo>
                    <a:lnTo>
                      <a:pt x="1" y="10"/>
                    </a:lnTo>
                    <a:lnTo>
                      <a:pt x="1" y="10"/>
                    </a:lnTo>
                    <a:lnTo>
                      <a:pt x="1" y="9"/>
                    </a:lnTo>
                    <a:lnTo>
                      <a:pt x="1" y="9"/>
                    </a:lnTo>
                    <a:lnTo>
                      <a:pt x="1" y="9"/>
                    </a:lnTo>
                    <a:lnTo>
                      <a:pt x="1" y="9"/>
                    </a:lnTo>
                    <a:lnTo>
                      <a:pt x="1" y="9"/>
                    </a:lnTo>
                    <a:lnTo>
                      <a:pt x="1" y="9"/>
                    </a:lnTo>
                    <a:lnTo>
                      <a:pt x="1" y="10"/>
                    </a:lnTo>
                    <a:lnTo>
                      <a:pt x="1" y="9"/>
                    </a:lnTo>
                    <a:lnTo>
                      <a:pt x="1" y="10"/>
                    </a:lnTo>
                    <a:lnTo>
                      <a:pt x="1" y="10"/>
                    </a:lnTo>
                    <a:lnTo>
                      <a:pt x="1" y="10"/>
                    </a:lnTo>
                    <a:lnTo>
                      <a:pt x="1" y="10"/>
                    </a:lnTo>
                    <a:lnTo>
                      <a:pt x="1" y="11"/>
                    </a:lnTo>
                    <a:lnTo>
                      <a:pt x="1" y="10"/>
                    </a:lnTo>
                    <a:lnTo>
                      <a:pt x="1" y="11"/>
                    </a:lnTo>
                    <a:lnTo>
                      <a:pt x="1" y="10"/>
                    </a:lnTo>
                    <a:lnTo>
                      <a:pt x="1" y="10"/>
                    </a:lnTo>
                    <a:lnTo>
                      <a:pt x="1" y="10"/>
                    </a:lnTo>
                    <a:lnTo>
                      <a:pt x="1" y="10"/>
                    </a:lnTo>
                    <a:lnTo>
                      <a:pt x="1" y="10"/>
                    </a:lnTo>
                    <a:lnTo>
                      <a:pt x="1" y="10"/>
                    </a:lnTo>
                    <a:lnTo>
                      <a:pt x="1" y="10"/>
                    </a:lnTo>
                    <a:lnTo>
                      <a:pt x="1" y="10"/>
                    </a:lnTo>
                    <a:lnTo>
                      <a:pt x="1" y="10"/>
                    </a:lnTo>
                    <a:lnTo>
                      <a:pt x="1" y="9"/>
                    </a:lnTo>
                    <a:lnTo>
                      <a:pt x="1" y="9"/>
                    </a:lnTo>
                    <a:lnTo>
                      <a:pt x="1" y="9"/>
                    </a:lnTo>
                    <a:lnTo>
                      <a:pt x="1" y="9"/>
                    </a:lnTo>
                    <a:lnTo>
                      <a:pt x="1" y="9"/>
                    </a:lnTo>
                    <a:lnTo>
                      <a:pt x="1" y="8"/>
                    </a:lnTo>
                    <a:lnTo>
                      <a:pt x="1" y="8"/>
                    </a:lnTo>
                    <a:lnTo>
                      <a:pt x="1" y="8"/>
                    </a:lnTo>
                    <a:lnTo>
                      <a:pt x="1" y="8"/>
                    </a:lnTo>
                    <a:lnTo>
                      <a:pt x="1" y="7"/>
                    </a:lnTo>
                    <a:lnTo>
                      <a:pt x="1" y="7"/>
                    </a:lnTo>
                    <a:lnTo>
                      <a:pt x="1" y="6"/>
                    </a:lnTo>
                    <a:lnTo>
                      <a:pt x="1" y="6"/>
                    </a:lnTo>
                    <a:lnTo>
                      <a:pt x="1" y="7"/>
                    </a:lnTo>
                    <a:lnTo>
                      <a:pt x="1" y="7"/>
                    </a:lnTo>
                    <a:lnTo>
                      <a:pt x="1" y="6"/>
                    </a:lnTo>
                    <a:lnTo>
                      <a:pt x="1" y="5"/>
                    </a:lnTo>
                    <a:lnTo>
                      <a:pt x="1" y="5"/>
                    </a:lnTo>
                    <a:lnTo>
                      <a:pt x="1" y="4"/>
                    </a:lnTo>
                    <a:lnTo>
                      <a:pt x="1" y="5"/>
                    </a:lnTo>
                    <a:lnTo>
                      <a:pt x="1" y="5"/>
                    </a:lnTo>
                    <a:lnTo>
                      <a:pt x="1" y="5"/>
                    </a:lnTo>
                    <a:lnTo>
                      <a:pt x="1" y="5"/>
                    </a:lnTo>
                    <a:lnTo>
                      <a:pt x="1" y="4"/>
                    </a:lnTo>
                    <a:lnTo>
                      <a:pt x="1" y="5"/>
                    </a:lnTo>
                    <a:lnTo>
                      <a:pt x="1" y="5"/>
                    </a:lnTo>
                    <a:lnTo>
                      <a:pt x="1" y="5"/>
                    </a:lnTo>
                    <a:lnTo>
                      <a:pt x="1" y="4"/>
                    </a:lnTo>
                    <a:lnTo>
                      <a:pt x="1" y="5"/>
                    </a:lnTo>
                    <a:lnTo>
                      <a:pt x="1" y="5"/>
                    </a:lnTo>
                    <a:lnTo>
                      <a:pt x="1" y="4"/>
                    </a:lnTo>
                    <a:lnTo>
                      <a:pt x="1" y="3"/>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2"/>
                    </a:lnTo>
                    <a:lnTo>
                      <a:pt x="1" y="1"/>
                    </a:lnTo>
                    <a:lnTo>
                      <a:pt x="1" y="1"/>
                    </a:lnTo>
                    <a:lnTo>
                      <a:pt x="1" y="1"/>
                    </a:lnTo>
                    <a:lnTo>
                      <a:pt x="1" y="1"/>
                    </a:lnTo>
                    <a:lnTo>
                      <a:pt x="1" y="2"/>
                    </a:lnTo>
                    <a:lnTo>
                      <a:pt x="1" y="2"/>
                    </a:lnTo>
                    <a:lnTo>
                      <a:pt x="1" y="2"/>
                    </a:lnTo>
                    <a:lnTo>
                      <a:pt x="1" y="2"/>
                    </a:lnTo>
                    <a:lnTo>
                      <a:pt x="1" y="2"/>
                    </a:lnTo>
                    <a:lnTo>
                      <a:pt x="1" y="3"/>
                    </a:lnTo>
                    <a:lnTo>
                      <a:pt x="1" y="3"/>
                    </a:lnTo>
                    <a:lnTo>
                      <a:pt x="1" y="2"/>
                    </a:lnTo>
                    <a:lnTo>
                      <a:pt x="1" y="2"/>
                    </a:lnTo>
                    <a:lnTo>
                      <a:pt x="1" y="2"/>
                    </a:lnTo>
                    <a:lnTo>
                      <a:pt x="1" y="1"/>
                    </a:lnTo>
                    <a:lnTo>
                      <a:pt x="1" y="1"/>
                    </a:lnTo>
                    <a:lnTo>
                      <a:pt x="1" y="0"/>
                    </a:lnTo>
                    <a:lnTo>
                      <a:pt x="1" y="0"/>
                    </a:lnTo>
                    <a:lnTo>
                      <a:pt x="1" y="0"/>
                    </a:lnTo>
                    <a:lnTo>
                      <a:pt x="1" y="0"/>
                    </a:lnTo>
                    <a:lnTo>
                      <a:pt x="1" y="0"/>
                    </a:lnTo>
                    <a:lnTo>
                      <a:pt x="1" y="0"/>
                    </a:lnTo>
                    <a:lnTo>
                      <a:pt x="1" y="1"/>
                    </a:lnTo>
                    <a:lnTo>
                      <a:pt x="1" y="0"/>
                    </a:lnTo>
                    <a:lnTo>
                      <a:pt x="1" y="0"/>
                    </a:lnTo>
                    <a:lnTo>
                      <a:pt x="1" y="1"/>
                    </a:lnTo>
                    <a:lnTo>
                      <a:pt x="1" y="1"/>
                    </a:lnTo>
                    <a:lnTo>
                      <a:pt x="1" y="2"/>
                    </a:lnTo>
                    <a:lnTo>
                      <a:pt x="1" y="2"/>
                    </a:lnTo>
                    <a:lnTo>
                      <a:pt x="1" y="2"/>
                    </a:lnTo>
                    <a:lnTo>
                      <a:pt x="1" y="3"/>
                    </a:lnTo>
                    <a:lnTo>
                      <a:pt x="1" y="2"/>
                    </a:lnTo>
                    <a:lnTo>
                      <a:pt x="1" y="2"/>
                    </a:lnTo>
                    <a:lnTo>
                      <a:pt x="1" y="2"/>
                    </a:lnTo>
                    <a:lnTo>
                      <a:pt x="1" y="2"/>
                    </a:lnTo>
                    <a:lnTo>
                      <a:pt x="1" y="3"/>
                    </a:lnTo>
                    <a:lnTo>
                      <a:pt x="1" y="3"/>
                    </a:lnTo>
                    <a:lnTo>
                      <a:pt x="1" y="3"/>
                    </a:lnTo>
                    <a:lnTo>
                      <a:pt x="1" y="3"/>
                    </a:lnTo>
                    <a:lnTo>
                      <a:pt x="1" y="3"/>
                    </a:lnTo>
                    <a:lnTo>
                      <a:pt x="1" y="3"/>
                    </a:lnTo>
                    <a:lnTo>
                      <a:pt x="1" y="3"/>
                    </a:lnTo>
                    <a:lnTo>
                      <a:pt x="1" y="4"/>
                    </a:lnTo>
                    <a:lnTo>
                      <a:pt x="1" y="4"/>
                    </a:lnTo>
                    <a:lnTo>
                      <a:pt x="1" y="4"/>
                    </a:lnTo>
                    <a:lnTo>
                      <a:pt x="1" y="4"/>
                    </a:lnTo>
                    <a:lnTo>
                      <a:pt x="1" y="5"/>
                    </a:lnTo>
                    <a:lnTo>
                      <a:pt x="1" y="5"/>
                    </a:lnTo>
                    <a:lnTo>
                      <a:pt x="1" y="5"/>
                    </a:lnTo>
                    <a:lnTo>
                      <a:pt x="1" y="6"/>
                    </a:lnTo>
                    <a:lnTo>
                      <a:pt x="1" y="5"/>
                    </a:lnTo>
                    <a:lnTo>
                      <a:pt x="1" y="6"/>
                    </a:lnTo>
                    <a:lnTo>
                      <a:pt x="1" y="6"/>
                    </a:lnTo>
                    <a:lnTo>
                      <a:pt x="1" y="6"/>
                    </a:lnTo>
                    <a:lnTo>
                      <a:pt x="1" y="6"/>
                    </a:lnTo>
                    <a:lnTo>
                      <a:pt x="1" y="6"/>
                    </a:lnTo>
                    <a:lnTo>
                      <a:pt x="1" y="6"/>
                    </a:lnTo>
                    <a:lnTo>
                      <a:pt x="1" y="7"/>
                    </a:lnTo>
                    <a:lnTo>
                      <a:pt x="1" y="7"/>
                    </a:lnTo>
                    <a:lnTo>
                      <a:pt x="1" y="6"/>
                    </a:lnTo>
                    <a:lnTo>
                      <a:pt x="1" y="6"/>
                    </a:lnTo>
                    <a:lnTo>
                      <a:pt x="1" y="6"/>
                    </a:lnTo>
                    <a:lnTo>
                      <a:pt x="1" y="5"/>
                    </a:lnTo>
                    <a:lnTo>
                      <a:pt x="1" y="5"/>
                    </a:lnTo>
                    <a:lnTo>
                      <a:pt x="1" y="4"/>
                    </a:lnTo>
                    <a:lnTo>
                      <a:pt x="1" y="3"/>
                    </a:lnTo>
                    <a:lnTo>
                      <a:pt x="1" y="4"/>
                    </a:lnTo>
                    <a:lnTo>
                      <a:pt x="1" y="4"/>
                    </a:lnTo>
                    <a:lnTo>
                      <a:pt x="1" y="4"/>
                    </a:lnTo>
                    <a:lnTo>
                      <a:pt x="1" y="4"/>
                    </a:lnTo>
                    <a:lnTo>
                      <a:pt x="1" y="4"/>
                    </a:lnTo>
                    <a:lnTo>
                      <a:pt x="1" y="5"/>
                    </a:lnTo>
                    <a:lnTo>
                      <a:pt x="1" y="5"/>
                    </a:lnTo>
                    <a:lnTo>
                      <a:pt x="1" y="5"/>
                    </a:lnTo>
                    <a:lnTo>
                      <a:pt x="1" y="4"/>
                    </a:lnTo>
                    <a:lnTo>
                      <a:pt x="1" y="4"/>
                    </a:lnTo>
                    <a:lnTo>
                      <a:pt x="1" y="3"/>
                    </a:lnTo>
                    <a:lnTo>
                      <a:pt x="1" y="3"/>
                    </a:lnTo>
                    <a:lnTo>
                      <a:pt x="1" y="3"/>
                    </a:lnTo>
                    <a:lnTo>
                      <a:pt x="1" y="4"/>
                    </a:lnTo>
                    <a:lnTo>
                      <a:pt x="1" y="4"/>
                    </a:lnTo>
                    <a:lnTo>
                      <a:pt x="1" y="3"/>
                    </a:lnTo>
                    <a:lnTo>
                      <a:pt x="1" y="3"/>
                    </a:lnTo>
                    <a:lnTo>
                      <a:pt x="1" y="4"/>
                    </a:lnTo>
                    <a:lnTo>
                      <a:pt x="1" y="3"/>
                    </a:lnTo>
                    <a:lnTo>
                      <a:pt x="1" y="3"/>
                    </a:lnTo>
                    <a:lnTo>
                      <a:pt x="1" y="2"/>
                    </a:lnTo>
                    <a:lnTo>
                      <a:pt x="1" y="3"/>
                    </a:lnTo>
                    <a:lnTo>
                      <a:pt x="1" y="2"/>
                    </a:lnTo>
                    <a:lnTo>
                      <a:pt x="1" y="2"/>
                    </a:lnTo>
                    <a:lnTo>
                      <a:pt x="1" y="2"/>
                    </a:lnTo>
                    <a:lnTo>
                      <a:pt x="1" y="2"/>
                    </a:lnTo>
                    <a:lnTo>
                      <a:pt x="1" y="3"/>
                    </a:lnTo>
                    <a:lnTo>
                      <a:pt x="1" y="2"/>
                    </a:lnTo>
                    <a:lnTo>
                      <a:pt x="1" y="3"/>
                    </a:lnTo>
                    <a:lnTo>
                      <a:pt x="1" y="2"/>
                    </a:lnTo>
                    <a:lnTo>
                      <a:pt x="1" y="3"/>
                    </a:lnTo>
                    <a:lnTo>
                      <a:pt x="1" y="3"/>
                    </a:lnTo>
                    <a:lnTo>
                      <a:pt x="1" y="3"/>
                    </a:lnTo>
                    <a:lnTo>
                      <a:pt x="1" y="4"/>
                    </a:lnTo>
                    <a:lnTo>
                      <a:pt x="1" y="4"/>
                    </a:lnTo>
                    <a:lnTo>
                      <a:pt x="1" y="4"/>
                    </a:lnTo>
                    <a:lnTo>
                      <a:pt x="1" y="3"/>
                    </a:lnTo>
                    <a:lnTo>
                      <a:pt x="1" y="3"/>
                    </a:lnTo>
                    <a:lnTo>
                      <a:pt x="1" y="3"/>
                    </a:lnTo>
                    <a:lnTo>
                      <a:pt x="1" y="4"/>
                    </a:lnTo>
                    <a:lnTo>
                      <a:pt x="1" y="4"/>
                    </a:lnTo>
                    <a:lnTo>
                      <a:pt x="1" y="4"/>
                    </a:lnTo>
                    <a:lnTo>
                      <a:pt x="1" y="3"/>
                    </a:lnTo>
                    <a:lnTo>
                      <a:pt x="1" y="3"/>
                    </a:lnTo>
                    <a:lnTo>
                      <a:pt x="1" y="4"/>
                    </a:lnTo>
                    <a:lnTo>
                      <a:pt x="1" y="4"/>
                    </a:lnTo>
                    <a:lnTo>
                      <a:pt x="1" y="4"/>
                    </a:lnTo>
                    <a:lnTo>
                      <a:pt x="1" y="3"/>
                    </a:lnTo>
                    <a:lnTo>
                      <a:pt x="1" y="3"/>
                    </a:lnTo>
                    <a:lnTo>
                      <a:pt x="1" y="3"/>
                    </a:lnTo>
                    <a:lnTo>
                      <a:pt x="1" y="4"/>
                    </a:lnTo>
                    <a:lnTo>
                      <a:pt x="1" y="3"/>
                    </a:lnTo>
                    <a:lnTo>
                      <a:pt x="1" y="4"/>
                    </a:lnTo>
                    <a:lnTo>
                      <a:pt x="1" y="4"/>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7"/>
                    </a:lnTo>
                    <a:lnTo>
                      <a:pt x="1" y="6"/>
                    </a:lnTo>
                    <a:lnTo>
                      <a:pt x="1" y="6"/>
                    </a:lnTo>
                    <a:lnTo>
                      <a:pt x="1" y="7"/>
                    </a:lnTo>
                    <a:lnTo>
                      <a:pt x="1" y="7"/>
                    </a:lnTo>
                    <a:lnTo>
                      <a:pt x="1" y="7"/>
                    </a:lnTo>
                    <a:lnTo>
                      <a:pt x="1" y="7"/>
                    </a:lnTo>
                    <a:lnTo>
                      <a:pt x="1" y="7"/>
                    </a:lnTo>
                    <a:lnTo>
                      <a:pt x="1" y="8"/>
                    </a:lnTo>
                    <a:lnTo>
                      <a:pt x="1" y="8"/>
                    </a:lnTo>
                    <a:lnTo>
                      <a:pt x="1" y="8"/>
                    </a:lnTo>
                    <a:lnTo>
                      <a:pt x="1" y="8"/>
                    </a:lnTo>
                    <a:lnTo>
                      <a:pt x="1" y="7"/>
                    </a:lnTo>
                    <a:lnTo>
                      <a:pt x="1" y="8"/>
                    </a:lnTo>
                    <a:lnTo>
                      <a:pt x="1" y="8"/>
                    </a:lnTo>
                    <a:lnTo>
                      <a:pt x="1" y="9"/>
                    </a:lnTo>
                    <a:lnTo>
                      <a:pt x="1" y="9"/>
                    </a:lnTo>
                    <a:lnTo>
                      <a:pt x="1" y="9"/>
                    </a:lnTo>
                    <a:lnTo>
                      <a:pt x="1" y="9"/>
                    </a:lnTo>
                    <a:lnTo>
                      <a:pt x="1" y="9"/>
                    </a:lnTo>
                    <a:lnTo>
                      <a:pt x="1" y="9"/>
                    </a:lnTo>
                    <a:lnTo>
                      <a:pt x="1" y="9"/>
                    </a:lnTo>
                    <a:lnTo>
                      <a:pt x="1" y="8"/>
                    </a:lnTo>
                    <a:lnTo>
                      <a:pt x="1" y="8"/>
                    </a:lnTo>
                    <a:lnTo>
                      <a:pt x="1" y="7"/>
                    </a:lnTo>
                    <a:lnTo>
                      <a:pt x="1" y="7"/>
                    </a:lnTo>
                    <a:lnTo>
                      <a:pt x="1" y="7"/>
                    </a:lnTo>
                    <a:lnTo>
                      <a:pt x="1" y="8"/>
                    </a:lnTo>
                    <a:lnTo>
                      <a:pt x="1" y="7"/>
                    </a:lnTo>
                    <a:lnTo>
                      <a:pt x="1" y="6"/>
                    </a:lnTo>
                    <a:lnTo>
                      <a:pt x="1" y="6"/>
                    </a:lnTo>
                    <a:lnTo>
                      <a:pt x="1" y="6"/>
                    </a:lnTo>
                    <a:lnTo>
                      <a:pt x="1" y="5"/>
                    </a:lnTo>
                    <a:lnTo>
                      <a:pt x="1" y="5"/>
                    </a:lnTo>
                    <a:lnTo>
                      <a:pt x="1" y="5"/>
                    </a:lnTo>
                    <a:lnTo>
                      <a:pt x="1" y="5"/>
                    </a:lnTo>
                    <a:lnTo>
                      <a:pt x="1" y="5"/>
                    </a:lnTo>
                    <a:lnTo>
                      <a:pt x="1" y="5"/>
                    </a:lnTo>
                    <a:lnTo>
                      <a:pt x="1" y="4"/>
                    </a:lnTo>
                    <a:lnTo>
                      <a:pt x="1" y="4"/>
                    </a:lnTo>
                    <a:lnTo>
                      <a:pt x="1" y="3"/>
                    </a:lnTo>
                    <a:lnTo>
                      <a:pt x="1" y="4"/>
                    </a:lnTo>
                    <a:lnTo>
                      <a:pt x="1" y="4"/>
                    </a:lnTo>
                    <a:lnTo>
                      <a:pt x="1" y="5"/>
                    </a:lnTo>
                    <a:lnTo>
                      <a:pt x="1" y="4"/>
                    </a:lnTo>
                    <a:lnTo>
                      <a:pt x="1" y="4"/>
                    </a:lnTo>
                    <a:lnTo>
                      <a:pt x="1" y="4"/>
                    </a:lnTo>
                    <a:lnTo>
                      <a:pt x="1" y="5"/>
                    </a:lnTo>
                    <a:lnTo>
                      <a:pt x="1" y="5"/>
                    </a:lnTo>
                    <a:lnTo>
                      <a:pt x="1" y="6"/>
                    </a:lnTo>
                    <a:lnTo>
                      <a:pt x="1" y="6"/>
                    </a:lnTo>
                    <a:lnTo>
                      <a:pt x="1" y="8"/>
                    </a:lnTo>
                    <a:lnTo>
                      <a:pt x="1" y="7"/>
                    </a:lnTo>
                    <a:lnTo>
                      <a:pt x="1" y="8"/>
                    </a:lnTo>
                    <a:lnTo>
                      <a:pt x="1" y="7"/>
                    </a:lnTo>
                    <a:lnTo>
                      <a:pt x="1" y="8"/>
                    </a:lnTo>
                    <a:lnTo>
                      <a:pt x="1" y="9"/>
                    </a:lnTo>
                    <a:lnTo>
                      <a:pt x="1" y="8"/>
                    </a:lnTo>
                    <a:lnTo>
                      <a:pt x="1" y="9"/>
                    </a:lnTo>
                    <a:lnTo>
                      <a:pt x="1" y="8"/>
                    </a:lnTo>
                    <a:lnTo>
                      <a:pt x="1" y="8"/>
                    </a:lnTo>
                    <a:lnTo>
                      <a:pt x="1" y="8"/>
                    </a:lnTo>
                    <a:lnTo>
                      <a:pt x="1" y="8"/>
                    </a:lnTo>
                    <a:lnTo>
                      <a:pt x="1" y="8"/>
                    </a:lnTo>
                    <a:lnTo>
                      <a:pt x="1" y="8"/>
                    </a:lnTo>
                    <a:lnTo>
                      <a:pt x="1" y="8"/>
                    </a:lnTo>
                    <a:lnTo>
                      <a:pt x="1" y="7"/>
                    </a:lnTo>
                    <a:lnTo>
                      <a:pt x="1" y="6"/>
                    </a:lnTo>
                    <a:lnTo>
                      <a:pt x="1" y="6"/>
                    </a:lnTo>
                    <a:lnTo>
                      <a:pt x="1" y="5"/>
                    </a:lnTo>
                    <a:lnTo>
                      <a:pt x="1" y="6"/>
                    </a:lnTo>
                    <a:lnTo>
                      <a:pt x="1" y="6"/>
                    </a:lnTo>
                    <a:lnTo>
                      <a:pt x="1" y="6"/>
                    </a:lnTo>
                    <a:lnTo>
                      <a:pt x="1" y="6"/>
                    </a:lnTo>
                    <a:lnTo>
                      <a:pt x="1" y="6"/>
                    </a:lnTo>
                    <a:lnTo>
                      <a:pt x="1" y="6"/>
                    </a:lnTo>
                    <a:lnTo>
                      <a:pt x="1" y="6"/>
                    </a:lnTo>
                    <a:lnTo>
                      <a:pt x="1" y="6"/>
                    </a:lnTo>
                    <a:lnTo>
                      <a:pt x="1" y="7"/>
                    </a:lnTo>
                    <a:lnTo>
                      <a:pt x="1" y="7"/>
                    </a:lnTo>
                    <a:lnTo>
                      <a:pt x="1" y="8"/>
                    </a:lnTo>
                    <a:lnTo>
                      <a:pt x="1" y="8"/>
                    </a:lnTo>
                    <a:lnTo>
                      <a:pt x="1" y="9"/>
                    </a:lnTo>
                    <a:lnTo>
                      <a:pt x="1" y="9"/>
                    </a:lnTo>
                    <a:lnTo>
                      <a:pt x="1" y="10"/>
                    </a:lnTo>
                    <a:lnTo>
                      <a:pt x="1" y="9"/>
                    </a:lnTo>
                    <a:lnTo>
                      <a:pt x="1" y="8"/>
                    </a:lnTo>
                    <a:lnTo>
                      <a:pt x="1" y="9"/>
                    </a:lnTo>
                    <a:lnTo>
                      <a:pt x="1" y="9"/>
                    </a:lnTo>
                    <a:lnTo>
                      <a:pt x="1" y="10"/>
                    </a:lnTo>
                    <a:lnTo>
                      <a:pt x="1" y="10"/>
                    </a:lnTo>
                    <a:lnTo>
                      <a:pt x="1" y="9"/>
                    </a:lnTo>
                    <a:lnTo>
                      <a:pt x="1" y="10"/>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9"/>
                    </a:lnTo>
                    <a:lnTo>
                      <a:pt x="1" y="9"/>
                    </a:lnTo>
                    <a:lnTo>
                      <a:pt x="1" y="8"/>
                    </a:lnTo>
                    <a:lnTo>
                      <a:pt x="1" y="8"/>
                    </a:lnTo>
                    <a:lnTo>
                      <a:pt x="1" y="8"/>
                    </a:lnTo>
                    <a:lnTo>
                      <a:pt x="1" y="8"/>
                    </a:lnTo>
                    <a:lnTo>
                      <a:pt x="1" y="9"/>
                    </a:lnTo>
                    <a:lnTo>
                      <a:pt x="1" y="9"/>
                    </a:lnTo>
                    <a:lnTo>
                      <a:pt x="1" y="8"/>
                    </a:lnTo>
                    <a:lnTo>
                      <a:pt x="1" y="9"/>
                    </a:lnTo>
                    <a:lnTo>
                      <a:pt x="1" y="9"/>
                    </a:lnTo>
                    <a:lnTo>
                      <a:pt x="1" y="8"/>
                    </a:lnTo>
                    <a:lnTo>
                      <a:pt x="1" y="8"/>
                    </a:lnTo>
                    <a:lnTo>
                      <a:pt x="1" y="8"/>
                    </a:lnTo>
                    <a:lnTo>
                      <a:pt x="1" y="8"/>
                    </a:lnTo>
                    <a:lnTo>
                      <a:pt x="1" y="8"/>
                    </a:lnTo>
                    <a:lnTo>
                      <a:pt x="1" y="8"/>
                    </a:lnTo>
                    <a:lnTo>
                      <a:pt x="1" y="9"/>
                    </a:lnTo>
                    <a:lnTo>
                      <a:pt x="1" y="8"/>
                    </a:lnTo>
                    <a:lnTo>
                      <a:pt x="1" y="8"/>
                    </a:lnTo>
                    <a:lnTo>
                      <a:pt x="1" y="8"/>
                    </a:lnTo>
                    <a:lnTo>
                      <a:pt x="1" y="7"/>
                    </a:lnTo>
                    <a:lnTo>
                      <a:pt x="1" y="8"/>
                    </a:lnTo>
                    <a:lnTo>
                      <a:pt x="1" y="7"/>
                    </a:lnTo>
                    <a:lnTo>
                      <a:pt x="1" y="8"/>
                    </a:lnTo>
                    <a:lnTo>
                      <a:pt x="1" y="8"/>
                    </a:lnTo>
                    <a:lnTo>
                      <a:pt x="1" y="9"/>
                    </a:lnTo>
                    <a:lnTo>
                      <a:pt x="1" y="9"/>
                    </a:lnTo>
                    <a:lnTo>
                      <a:pt x="1" y="9"/>
                    </a:lnTo>
                    <a:lnTo>
                      <a:pt x="1" y="9"/>
                    </a:lnTo>
                    <a:lnTo>
                      <a:pt x="1" y="10"/>
                    </a:lnTo>
                    <a:lnTo>
                      <a:pt x="1" y="9"/>
                    </a:lnTo>
                    <a:lnTo>
                      <a:pt x="1" y="10"/>
                    </a:lnTo>
                    <a:lnTo>
                      <a:pt x="1" y="9"/>
                    </a:lnTo>
                    <a:lnTo>
                      <a:pt x="1" y="10"/>
                    </a:lnTo>
                    <a:lnTo>
                      <a:pt x="1" y="9"/>
                    </a:lnTo>
                    <a:lnTo>
                      <a:pt x="1" y="10"/>
                    </a:lnTo>
                    <a:lnTo>
                      <a:pt x="1" y="10"/>
                    </a:lnTo>
                    <a:lnTo>
                      <a:pt x="1" y="10"/>
                    </a:lnTo>
                    <a:lnTo>
                      <a:pt x="1" y="10"/>
                    </a:lnTo>
                    <a:lnTo>
                      <a:pt x="1" y="11"/>
                    </a:lnTo>
                    <a:lnTo>
                      <a:pt x="1" y="10"/>
                    </a:lnTo>
                    <a:lnTo>
                      <a:pt x="1" y="10"/>
                    </a:lnTo>
                    <a:lnTo>
                      <a:pt x="1" y="10"/>
                    </a:lnTo>
                    <a:lnTo>
                      <a:pt x="1" y="9"/>
                    </a:lnTo>
                    <a:lnTo>
                      <a:pt x="1" y="9"/>
                    </a:lnTo>
                    <a:lnTo>
                      <a:pt x="1" y="9"/>
                    </a:lnTo>
                    <a:lnTo>
                      <a:pt x="1" y="9"/>
                    </a:lnTo>
                    <a:lnTo>
                      <a:pt x="1" y="8"/>
                    </a:lnTo>
                    <a:lnTo>
                      <a:pt x="1" y="8"/>
                    </a:lnTo>
                    <a:lnTo>
                      <a:pt x="1" y="8"/>
                    </a:lnTo>
                    <a:lnTo>
                      <a:pt x="1" y="9"/>
                    </a:lnTo>
                    <a:lnTo>
                      <a:pt x="1" y="8"/>
                    </a:lnTo>
                    <a:lnTo>
                      <a:pt x="1" y="8"/>
                    </a:lnTo>
                    <a:lnTo>
                      <a:pt x="1" y="7"/>
                    </a:lnTo>
                    <a:lnTo>
                      <a:pt x="1" y="7"/>
                    </a:lnTo>
                    <a:lnTo>
                      <a:pt x="1" y="7"/>
                    </a:lnTo>
                    <a:lnTo>
                      <a:pt x="1" y="6"/>
                    </a:lnTo>
                    <a:lnTo>
                      <a:pt x="1" y="8"/>
                    </a:lnTo>
                    <a:lnTo>
                      <a:pt x="1" y="8"/>
                    </a:lnTo>
                    <a:lnTo>
                      <a:pt x="1" y="8"/>
                    </a:lnTo>
                    <a:lnTo>
                      <a:pt x="1" y="8"/>
                    </a:lnTo>
                    <a:lnTo>
                      <a:pt x="1" y="8"/>
                    </a:lnTo>
                    <a:lnTo>
                      <a:pt x="1" y="7"/>
                    </a:lnTo>
                    <a:lnTo>
                      <a:pt x="1" y="7"/>
                    </a:lnTo>
                    <a:lnTo>
                      <a:pt x="1" y="7"/>
                    </a:lnTo>
                    <a:lnTo>
                      <a:pt x="1" y="6"/>
                    </a:lnTo>
                    <a:lnTo>
                      <a:pt x="1" y="7"/>
                    </a:lnTo>
                    <a:lnTo>
                      <a:pt x="1" y="6"/>
                    </a:lnTo>
                    <a:lnTo>
                      <a:pt x="1" y="7"/>
                    </a:lnTo>
                    <a:lnTo>
                      <a:pt x="1" y="6"/>
                    </a:lnTo>
                    <a:lnTo>
                      <a:pt x="1" y="6"/>
                    </a:lnTo>
                    <a:lnTo>
                      <a:pt x="1" y="7"/>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6"/>
                    </a:lnTo>
                    <a:lnTo>
                      <a:pt x="1" y="6"/>
                    </a:lnTo>
                    <a:lnTo>
                      <a:pt x="1" y="7"/>
                    </a:lnTo>
                    <a:lnTo>
                      <a:pt x="1" y="7"/>
                    </a:lnTo>
                    <a:lnTo>
                      <a:pt x="1" y="6"/>
                    </a:lnTo>
                    <a:lnTo>
                      <a:pt x="1" y="6"/>
                    </a:lnTo>
                    <a:lnTo>
                      <a:pt x="1" y="6"/>
                    </a:lnTo>
                    <a:lnTo>
                      <a:pt x="1" y="6"/>
                    </a:lnTo>
                    <a:lnTo>
                      <a:pt x="1" y="6"/>
                    </a:lnTo>
                    <a:lnTo>
                      <a:pt x="1" y="7"/>
                    </a:lnTo>
                    <a:lnTo>
                      <a:pt x="1" y="6"/>
                    </a:lnTo>
                    <a:lnTo>
                      <a:pt x="1" y="7"/>
                    </a:lnTo>
                    <a:lnTo>
                      <a:pt x="1" y="7"/>
                    </a:lnTo>
                    <a:lnTo>
                      <a:pt x="1" y="8"/>
                    </a:lnTo>
                    <a:lnTo>
                      <a:pt x="1" y="7"/>
                    </a:lnTo>
                    <a:lnTo>
                      <a:pt x="1" y="7"/>
                    </a:lnTo>
                    <a:lnTo>
                      <a:pt x="1" y="7"/>
                    </a:lnTo>
                    <a:lnTo>
                      <a:pt x="1" y="7"/>
                    </a:lnTo>
                    <a:lnTo>
                      <a:pt x="1" y="6"/>
                    </a:lnTo>
                    <a:lnTo>
                      <a:pt x="1" y="7"/>
                    </a:lnTo>
                    <a:lnTo>
                      <a:pt x="1" y="7"/>
                    </a:lnTo>
                    <a:lnTo>
                      <a:pt x="1" y="7"/>
                    </a:lnTo>
                    <a:lnTo>
                      <a:pt x="1" y="7"/>
                    </a:lnTo>
                    <a:lnTo>
                      <a:pt x="1" y="6"/>
                    </a:lnTo>
                    <a:lnTo>
                      <a:pt x="1" y="6"/>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7"/>
                    </a:lnTo>
                    <a:lnTo>
                      <a:pt x="1" y="7"/>
                    </a:lnTo>
                    <a:lnTo>
                      <a:pt x="1" y="8"/>
                    </a:lnTo>
                    <a:lnTo>
                      <a:pt x="1" y="7"/>
                    </a:lnTo>
                    <a:lnTo>
                      <a:pt x="1" y="6"/>
                    </a:lnTo>
                    <a:lnTo>
                      <a:pt x="1" y="7"/>
                    </a:lnTo>
                    <a:lnTo>
                      <a:pt x="1" y="7"/>
                    </a:lnTo>
                    <a:lnTo>
                      <a:pt x="1" y="7"/>
                    </a:lnTo>
                    <a:lnTo>
                      <a:pt x="1" y="7"/>
                    </a:lnTo>
                    <a:lnTo>
                      <a:pt x="1" y="6"/>
                    </a:lnTo>
                    <a:lnTo>
                      <a:pt x="1" y="7"/>
                    </a:lnTo>
                    <a:lnTo>
                      <a:pt x="1" y="6"/>
                    </a:lnTo>
                    <a:lnTo>
                      <a:pt x="1" y="6"/>
                    </a:lnTo>
                    <a:lnTo>
                      <a:pt x="1" y="6"/>
                    </a:lnTo>
                    <a:lnTo>
                      <a:pt x="1" y="7"/>
                    </a:lnTo>
                    <a:lnTo>
                      <a:pt x="1" y="7"/>
                    </a:lnTo>
                    <a:lnTo>
                      <a:pt x="1" y="7"/>
                    </a:lnTo>
                    <a:lnTo>
                      <a:pt x="1" y="7"/>
                    </a:lnTo>
                    <a:lnTo>
                      <a:pt x="1" y="7"/>
                    </a:lnTo>
                    <a:lnTo>
                      <a:pt x="1" y="7"/>
                    </a:lnTo>
                    <a:lnTo>
                      <a:pt x="1" y="8"/>
                    </a:lnTo>
                    <a:lnTo>
                      <a:pt x="1" y="7"/>
                    </a:lnTo>
                    <a:lnTo>
                      <a:pt x="1" y="8"/>
                    </a:lnTo>
                    <a:lnTo>
                      <a:pt x="1" y="8"/>
                    </a:lnTo>
                    <a:lnTo>
                      <a:pt x="1" y="7"/>
                    </a:lnTo>
                    <a:lnTo>
                      <a:pt x="1" y="6"/>
                    </a:lnTo>
                    <a:lnTo>
                      <a:pt x="1" y="7"/>
                    </a:lnTo>
                    <a:lnTo>
                      <a:pt x="1" y="7"/>
                    </a:lnTo>
                    <a:lnTo>
                      <a:pt x="1" y="6"/>
                    </a:lnTo>
                    <a:lnTo>
                      <a:pt x="1" y="6"/>
                    </a:lnTo>
                    <a:lnTo>
                      <a:pt x="1" y="6"/>
                    </a:lnTo>
                    <a:lnTo>
                      <a:pt x="1" y="7"/>
                    </a:lnTo>
                    <a:lnTo>
                      <a:pt x="1" y="7"/>
                    </a:lnTo>
                    <a:lnTo>
                      <a:pt x="1" y="7"/>
                    </a:lnTo>
                    <a:lnTo>
                      <a:pt x="1" y="7"/>
                    </a:lnTo>
                    <a:lnTo>
                      <a:pt x="1" y="7"/>
                    </a:lnTo>
                    <a:lnTo>
                      <a:pt x="1" y="7"/>
                    </a:lnTo>
                    <a:lnTo>
                      <a:pt x="1" y="7"/>
                    </a:lnTo>
                    <a:lnTo>
                      <a:pt x="1" y="6"/>
                    </a:lnTo>
                    <a:lnTo>
                      <a:pt x="1" y="7"/>
                    </a:lnTo>
                    <a:lnTo>
                      <a:pt x="1" y="8"/>
                    </a:lnTo>
                    <a:lnTo>
                      <a:pt x="1" y="6"/>
                    </a:lnTo>
                    <a:lnTo>
                      <a:pt x="1" y="7"/>
                    </a:lnTo>
                    <a:lnTo>
                      <a:pt x="1" y="7"/>
                    </a:lnTo>
                    <a:lnTo>
                      <a:pt x="1" y="7"/>
                    </a:lnTo>
                    <a:lnTo>
                      <a:pt x="1" y="8"/>
                    </a:lnTo>
                    <a:lnTo>
                      <a:pt x="1" y="8"/>
                    </a:lnTo>
                    <a:lnTo>
                      <a:pt x="1" y="7"/>
                    </a:lnTo>
                    <a:lnTo>
                      <a:pt x="1" y="7"/>
                    </a:lnTo>
                    <a:lnTo>
                      <a:pt x="1" y="7"/>
                    </a:lnTo>
                    <a:lnTo>
                      <a:pt x="1" y="7"/>
                    </a:lnTo>
                    <a:lnTo>
                      <a:pt x="1" y="7"/>
                    </a:lnTo>
                    <a:lnTo>
                      <a:pt x="1" y="6"/>
                    </a:lnTo>
                    <a:lnTo>
                      <a:pt x="1" y="6"/>
                    </a:lnTo>
                    <a:lnTo>
                      <a:pt x="1" y="6"/>
                    </a:lnTo>
                    <a:lnTo>
                      <a:pt x="1" y="6"/>
                    </a:lnTo>
                    <a:lnTo>
                      <a:pt x="1" y="6"/>
                    </a:lnTo>
                    <a:lnTo>
                      <a:pt x="1" y="6"/>
                    </a:lnTo>
                    <a:lnTo>
                      <a:pt x="1" y="7"/>
                    </a:lnTo>
                    <a:lnTo>
                      <a:pt x="1" y="7"/>
                    </a:lnTo>
                    <a:lnTo>
                      <a:pt x="1" y="7"/>
                    </a:lnTo>
                    <a:lnTo>
                      <a:pt x="1" y="7"/>
                    </a:lnTo>
                    <a:lnTo>
                      <a:pt x="1" y="8"/>
                    </a:lnTo>
                    <a:lnTo>
                      <a:pt x="1" y="8"/>
                    </a:lnTo>
                    <a:lnTo>
                      <a:pt x="1" y="7"/>
                    </a:lnTo>
                    <a:lnTo>
                      <a:pt x="1" y="7"/>
                    </a:lnTo>
                    <a:lnTo>
                      <a:pt x="1" y="7"/>
                    </a:lnTo>
                    <a:lnTo>
                      <a:pt x="1" y="8"/>
                    </a:lnTo>
                    <a:lnTo>
                      <a:pt x="1" y="7"/>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10"/>
                    </a:lnTo>
                    <a:lnTo>
                      <a:pt x="1" y="10"/>
                    </a:lnTo>
                    <a:lnTo>
                      <a:pt x="1" y="11"/>
                    </a:lnTo>
                    <a:lnTo>
                      <a:pt x="1" y="11"/>
                    </a:lnTo>
                    <a:lnTo>
                      <a:pt x="1" y="11"/>
                    </a:lnTo>
                    <a:lnTo>
                      <a:pt x="1" y="12"/>
                    </a:lnTo>
                    <a:lnTo>
                      <a:pt x="1" y="11"/>
                    </a:lnTo>
                    <a:lnTo>
                      <a:pt x="1" y="11"/>
                    </a:lnTo>
                    <a:lnTo>
                      <a:pt x="1" y="11"/>
                    </a:lnTo>
                    <a:lnTo>
                      <a:pt x="1" y="11"/>
                    </a:lnTo>
                    <a:lnTo>
                      <a:pt x="1" y="11"/>
                    </a:lnTo>
                    <a:lnTo>
                      <a:pt x="1" y="10"/>
                    </a:lnTo>
                    <a:lnTo>
                      <a:pt x="1" y="10"/>
                    </a:lnTo>
                    <a:lnTo>
                      <a:pt x="1" y="10"/>
                    </a:lnTo>
                    <a:lnTo>
                      <a:pt x="1" y="9"/>
                    </a:lnTo>
                    <a:lnTo>
                      <a:pt x="1" y="10"/>
                    </a:lnTo>
                    <a:lnTo>
                      <a:pt x="1" y="10"/>
                    </a:lnTo>
                    <a:lnTo>
                      <a:pt x="1" y="11"/>
                    </a:lnTo>
                    <a:lnTo>
                      <a:pt x="1" y="11"/>
                    </a:lnTo>
                    <a:lnTo>
                      <a:pt x="1" y="10"/>
                    </a:lnTo>
                    <a:lnTo>
                      <a:pt x="1" y="11"/>
                    </a:lnTo>
                    <a:lnTo>
                      <a:pt x="1" y="10"/>
                    </a:lnTo>
                    <a:lnTo>
                      <a:pt x="1" y="10"/>
                    </a:lnTo>
                    <a:lnTo>
                      <a:pt x="1" y="9"/>
                    </a:lnTo>
                    <a:lnTo>
                      <a:pt x="1" y="9"/>
                    </a:lnTo>
                    <a:lnTo>
                      <a:pt x="1" y="9"/>
                    </a:lnTo>
                    <a:lnTo>
                      <a:pt x="1" y="9"/>
                    </a:lnTo>
                    <a:lnTo>
                      <a:pt x="1" y="9"/>
                    </a:lnTo>
                    <a:lnTo>
                      <a:pt x="1" y="8"/>
                    </a:lnTo>
                    <a:lnTo>
                      <a:pt x="1" y="9"/>
                    </a:lnTo>
                    <a:lnTo>
                      <a:pt x="1" y="8"/>
                    </a:lnTo>
                    <a:lnTo>
                      <a:pt x="1" y="8"/>
                    </a:lnTo>
                    <a:lnTo>
                      <a:pt x="1" y="8"/>
                    </a:lnTo>
                    <a:lnTo>
                      <a:pt x="1" y="8"/>
                    </a:lnTo>
                    <a:lnTo>
                      <a:pt x="1" y="8"/>
                    </a:lnTo>
                    <a:lnTo>
                      <a:pt x="1" y="7"/>
                    </a:lnTo>
                    <a:lnTo>
                      <a:pt x="1" y="7"/>
                    </a:lnTo>
                  </a:path>
                </a:pathLst>
              </a:custGeom>
              <a:noFill/>
              <a:ln w="0">
                <a:solidFill>
                  <a:srgbClr val="3366FF"/>
                </a:solidFill>
                <a:prstDash val="solid"/>
                <a:round/>
                <a:headEnd/>
                <a:tailEnd/>
              </a:ln>
            </p:spPr>
            <p:txBody>
              <a:bodyPr/>
              <a:lstStyle/>
              <a:p>
                <a:endParaRPr lang="en-GB"/>
              </a:p>
            </p:txBody>
          </p:sp>
          <p:sp>
            <p:nvSpPr>
              <p:cNvPr id="186129" name="Freeform 785"/>
              <p:cNvSpPr>
                <a:spLocks/>
              </p:cNvSpPr>
              <p:nvPr/>
            </p:nvSpPr>
            <p:spPr bwMode="auto">
              <a:xfrm>
                <a:off x="3300" y="3539"/>
                <a:ext cx="1" cy="78"/>
              </a:xfrm>
              <a:custGeom>
                <a:avLst/>
                <a:gdLst/>
                <a:ahLst/>
                <a:cxnLst>
                  <a:cxn ang="0">
                    <a:pos x="0" y="6"/>
                  </a:cxn>
                  <a:cxn ang="0">
                    <a:pos x="0" y="10"/>
                  </a:cxn>
                  <a:cxn ang="0">
                    <a:pos x="0" y="10"/>
                  </a:cxn>
                  <a:cxn ang="0">
                    <a:pos x="0" y="8"/>
                  </a:cxn>
                  <a:cxn ang="0">
                    <a:pos x="0" y="9"/>
                  </a:cxn>
                  <a:cxn ang="0">
                    <a:pos x="0" y="9"/>
                  </a:cxn>
                  <a:cxn ang="0">
                    <a:pos x="0" y="10"/>
                  </a:cxn>
                  <a:cxn ang="0">
                    <a:pos x="0" y="10"/>
                  </a:cxn>
                  <a:cxn ang="0">
                    <a:pos x="0" y="7"/>
                  </a:cxn>
                  <a:cxn ang="0">
                    <a:pos x="0" y="6"/>
                  </a:cxn>
                  <a:cxn ang="0">
                    <a:pos x="0" y="8"/>
                  </a:cxn>
                  <a:cxn ang="0">
                    <a:pos x="0" y="11"/>
                  </a:cxn>
                  <a:cxn ang="0">
                    <a:pos x="0" y="11"/>
                  </a:cxn>
                  <a:cxn ang="0">
                    <a:pos x="0" y="9"/>
                  </a:cxn>
                  <a:cxn ang="0">
                    <a:pos x="0" y="11"/>
                  </a:cxn>
                  <a:cxn ang="0">
                    <a:pos x="0" y="8"/>
                  </a:cxn>
                  <a:cxn ang="0">
                    <a:pos x="0" y="9"/>
                  </a:cxn>
                  <a:cxn ang="0">
                    <a:pos x="0" y="9"/>
                  </a:cxn>
                  <a:cxn ang="0">
                    <a:pos x="0" y="9"/>
                  </a:cxn>
                  <a:cxn ang="0">
                    <a:pos x="0" y="9"/>
                  </a:cxn>
                  <a:cxn ang="0">
                    <a:pos x="0" y="9"/>
                  </a:cxn>
                  <a:cxn ang="0">
                    <a:pos x="0" y="7"/>
                  </a:cxn>
                  <a:cxn ang="0">
                    <a:pos x="0" y="8"/>
                  </a:cxn>
                  <a:cxn ang="0">
                    <a:pos x="0" y="7"/>
                  </a:cxn>
                  <a:cxn ang="0">
                    <a:pos x="0" y="6"/>
                  </a:cxn>
                  <a:cxn ang="0">
                    <a:pos x="0" y="8"/>
                  </a:cxn>
                  <a:cxn ang="0">
                    <a:pos x="0" y="9"/>
                  </a:cxn>
                  <a:cxn ang="0">
                    <a:pos x="0" y="9"/>
                  </a:cxn>
                  <a:cxn ang="0">
                    <a:pos x="0" y="8"/>
                  </a:cxn>
                  <a:cxn ang="0">
                    <a:pos x="0" y="6"/>
                  </a:cxn>
                  <a:cxn ang="0">
                    <a:pos x="0" y="5"/>
                  </a:cxn>
                  <a:cxn ang="0">
                    <a:pos x="0" y="5"/>
                  </a:cxn>
                  <a:cxn ang="0">
                    <a:pos x="0" y="4"/>
                  </a:cxn>
                  <a:cxn ang="0">
                    <a:pos x="0" y="3"/>
                  </a:cxn>
                  <a:cxn ang="0">
                    <a:pos x="0" y="6"/>
                  </a:cxn>
                  <a:cxn ang="0">
                    <a:pos x="0" y="5"/>
                  </a:cxn>
                  <a:cxn ang="0">
                    <a:pos x="0" y="6"/>
                  </a:cxn>
                  <a:cxn ang="0">
                    <a:pos x="0" y="5"/>
                  </a:cxn>
                  <a:cxn ang="0">
                    <a:pos x="0" y="7"/>
                  </a:cxn>
                  <a:cxn ang="0">
                    <a:pos x="0" y="9"/>
                  </a:cxn>
                  <a:cxn ang="0">
                    <a:pos x="0" y="8"/>
                  </a:cxn>
                  <a:cxn ang="0">
                    <a:pos x="0" y="7"/>
                  </a:cxn>
                  <a:cxn ang="0">
                    <a:pos x="0" y="7"/>
                  </a:cxn>
                  <a:cxn ang="0">
                    <a:pos x="0" y="7"/>
                  </a:cxn>
                  <a:cxn ang="0">
                    <a:pos x="0" y="5"/>
                  </a:cxn>
                  <a:cxn ang="0">
                    <a:pos x="0" y="8"/>
                  </a:cxn>
                  <a:cxn ang="0">
                    <a:pos x="0" y="9"/>
                  </a:cxn>
                  <a:cxn ang="0">
                    <a:pos x="0" y="9"/>
                  </a:cxn>
                  <a:cxn ang="0">
                    <a:pos x="0" y="8"/>
                  </a:cxn>
                  <a:cxn ang="0">
                    <a:pos x="0" y="9"/>
                  </a:cxn>
                  <a:cxn ang="0">
                    <a:pos x="0" y="9"/>
                  </a:cxn>
                  <a:cxn ang="0">
                    <a:pos x="0" y="9"/>
                  </a:cxn>
                  <a:cxn ang="0">
                    <a:pos x="0" y="10"/>
                  </a:cxn>
                  <a:cxn ang="0">
                    <a:pos x="0" y="13"/>
                  </a:cxn>
                  <a:cxn ang="0">
                    <a:pos x="0" y="10"/>
                  </a:cxn>
                  <a:cxn ang="0">
                    <a:pos x="0" y="6"/>
                  </a:cxn>
                  <a:cxn ang="0">
                    <a:pos x="0" y="2"/>
                  </a:cxn>
                  <a:cxn ang="0">
                    <a:pos x="0" y="2"/>
                  </a:cxn>
                  <a:cxn ang="0">
                    <a:pos x="0" y="6"/>
                  </a:cxn>
                  <a:cxn ang="0">
                    <a:pos x="0" y="5"/>
                  </a:cxn>
                  <a:cxn ang="0">
                    <a:pos x="0" y="6"/>
                  </a:cxn>
                  <a:cxn ang="0">
                    <a:pos x="0" y="9"/>
                  </a:cxn>
                  <a:cxn ang="0">
                    <a:pos x="0" y="9"/>
                  </a:cxn>
                </a:cxnLst>
                <a:rect l="0" t="0" r="r" b="b"/>
                <a:pathLst>
                  <a:path h="13">
                    <a:moveTo>
                      <a:pt x="0" y="7"/>
                    </a:move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7"/>
                    </a:lnTo>
                    <a:lnTo>
                      <a:pt x="0" y="7"/>
                    </a:lnTo>
                    <a:lnTo>
                      <a:pt x="0" y="8"/>
                    </a:lnTo>
                    <a:lnTo>
                      <a:pt x="0" y="8"/>
                    </a:lnTo>
                    <a:lnTo>
                      <a:pt x="0" y="9"/>
                    </a:lnTo>
                    <a:lnTo>
                      <a:pt x="0" y="9"/>
                    </a:lnTo>
                    <a:lnTo>
                      <a:pt x="0" y="9"/>
                    </a:lnTo>
                    <a:lnTo>
                      <a:pt x="0" y="10"/>
                    </a:lnTo>
                    <a:lnTo>
                      <a:pt x="0" y="10"/>
                    </a:lnTo>
                    <a:lnTo>
                      <a:pt x="0" y="9"/>
                    </a:lnTo>
                    <a:lnTo>
                      <a:pt x="0" y="10"/>
                    </a:lnTo>
                    <a:lnTo>
                      <a:pt x="0" y="10"/>
                    </a:lnTo>
                    <a:lnTo>
                      <a:pt x="0" y="10"/>
                    </a:lnTo>
                    <a:lnTo>
                      <a:pt x="0" y="10"/>
                    </a:lnTo>
                    <a:lnTo>
                      <a:pt x="0" y="11"/>
                    </a:lnTo>
                    <a:lnTo>
                      <a:pt x="0" y="10"/>
                    </a:lnTo>
                    <a:lnTo>
                      <a:pt x="0" y="11"/>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8"/>
                    </a:lnTo>
                    <a:lnTo>
                      <a:pt x="0" y="9"/>
                    </a:lnTo>
                    <a:lnTo>
                      <a:pt x="0" y="9"/>
                    </a:lnTo>
                    <a:lnTo>
                      <a:pt x="0" y="9"/>
                    </a:lnTo>
                    <a:lnTo>
                      <a:pt x="0" y="9"/>
                    </a:lnTo>
                    <a:lnTo>
                      <a:pt x="0" y="9"/>
                    </a:lnTo>
                    <a:lnTo>
                      <a:pt x="0" y="9"/>
                    </a:lnTo>
                    <a:lnTo>
                      <a:pt x="0" y="8"/>
                    </a:lnTo>
                    <a:lnTo>
                      <a:pt x="0" y="9"/>
                    </a:lnTo>
                    <a:lnTo>
                      <a:pt x="0" y="9"/>
                    </a:lnTo>
                    <a:lnTo>
                      <a:pt x="0" y="9"/>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0"/>
                    </a:lnTo>
                    <a:lnTo>
                      <a:pt x="0" y="9"/>
                    </a:lnTo>
                    <a:lnTo>
                      <a:pt x="0" y="9"/>
                    </a:lnTo>
                    <a:lnTo>
                      <a:pt x="0" y="9"/>
                    </a:lnTo>
                    <a:lnTo>
                      <a:pt x="0" y="8"/>
                    </a:lnTo>
                    <a:lnTo>
                      <a:pt x="0" y="9"/>
                    </a:lnTo>
                    <a:lnTo>
                      <a:pt x="0" y="8"/>
                    </a:lnTo>
                    <a:lnTo>
                      <a:pt x="0" y="7"/>
                    </a:lnTo>
                    <a:lnTo>
                      <a:pt x="0" y="7"/>
                    </a:lnTo>
                    <a:lnTo>
                      <a:pt x="0" y="7"/>
                    </a:lnTo>
                    <a:lnTo>
                      <a:pt x="0" y="7"/>
                    </a:lnTo>
                    <a:lnTo>
                      <a:pt x="0" y="7"/>
                    </a:lnTo>
                    <a:lnTo>
                      <a:pt x="0" y="8"/>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7"/>
                    </a:lnTo>
                    <a:lnTo>
                      <a:pt x="0" y="7"/>
                    </a:lnTo>
                    <a:lnTo>
                      <a:pt x="0" y="6"/>
                    </a:lnTo>
                    <a:lnTo>
                      <a:pt x="0" y="6"/>
                    </a:lnTo>
                    <a:lnTo>
                      <a:pt x="0" y="6"/>
                    </a:lnTo>
                    <a:lnTo>
                      <a:pt x="0" y="7"/>
                    </a:lnTo>
                    <a:lnTo>
                      <a:pt x="0" y="7"/>
                    </a:lnTo>
                    <a:lnTo>
                      <a:pt x="0" y="7"/>
                    </a:lnTo>
                    <a:lnTo>
                      <a:pt x="0" y="8"/>
                    </a:lnTo>
                    <a:lnTo>
                      <a:pt x="0" y="8"/>
                    </a:lnTo>
                    <a:lnTo>
                      <a:pt x="0" y="8"/>
                    </a:lnTo>
                    <a:lnTo>
                      <a:pt x="0" y="9"/>
                    </a:lnTo>
                    <a:lnTo>
                      <a:pt x="0" y="9"/>
                    </a:lnTo>
                    <a:lnTo>
                      <a:pt x="0" y="9"/>
                    </a:lnTo>
                    <a:lnTo>
                      <a:pt x="0" y="10"/>
                    </a:lnTo>
                    <a:lnTo>
                      <a:pt x="0" y="9"/>
                    </a:lnTo>
                    <a:lnTo>
                      <a:pt x="0" y="10"/>
                    </a:lnTo>
                    <a:lnTo>
                      <a:pt x="0" y="10"/>
                    </a:lnTo>
                    <a:lnTo>
                      <a:pt x="0" y="10"/>
                    </a:lnTo>
                    <a:lnTo>
                      <a:pt x="0" y="11"/>
                    </a:lnTo>
                    <a:lnTo>
                      <a:pt x="0" y="11"/>
                    </a:lnTo>
                    <a:lnTo>
                      <a:pt x="0" y="10"/>
                    </a:lnTo>
                    <a:lnTo>
                      <a:pt x="0" y="11"/>
                    </a:lnTo>
                    <a:lnTo>
                      <a:pt x="0" y="11"/>
                    </a:lnTo>
                    <a:lnTo>
                      <a:pt x="0" y="12"/>
                    </a:lnTo>
                    <a:lnTo>
                      <a:pt x="0" y="12"/>
                    </a:lnTo>
                    <a:lnTo>
                      <a:pt x="0" y="12"/>
                    </a:lnTo>
                    <a:lnTo>
                      <a:pt x="0" y="11"/>
                    </a:lnTo>
                    <a:lnTo>
                      <a:pt x="0" y="11"/>
                    </a:lnTo>
                    <a:lnTo>
                      <a:pt x="0" y="11"/>
                    </a:lnTo>
                    <a:lnTo>
                      <a:pt x="0" y="11"/>
                    </a:lnTo>
                    <a:lnTo>
                      <a:pt x="0" y="10"/>
                    </a:lnTo>
                    <a:lnTo>
                      <a:pt x="0" y="9"/>
                    </a:lnTo>
                    <a:lnTo>
                      <a:pt x="0" y="9"/>
                    </a:lnTo>
                    <a:lnTo>
                      <a:pt x="0" y="9"/>
                    </a:lnTo>
                    <a:lnTo>
                      <a:pt x="0" y="9"/>
                    </a:lnTo>
                    <a:lnTo>
                      <a:pt x="0" y="9"/>
                    </a:lnTo>
                    <a:lnTo>
                      <a:pt x="0" y="9"/>
                    </a:lnTo>
                    <a:lnTo>
                      <a:pt x="0" y="9"/>
                    </a:lnTo>
                    <a:lnTo>
                      <a:pt x="0" y="8"/>
                    </a:lnTo>
                    <a:lnTo>
                      <a:pt x="0" y="9"/>
                    </a:lnTo>
                    <a:lnTo>
                      <a:pt x="0" y="9"/>
                    </a:lnTo>
                    <a:lnTo>
                      <a:pt x="0" y="9"/>
                    </a:lnTo>
                    <a:lnTo>
                      <a:pt x="0" y="8"/>
                    </a:lnTo>
                    <a:lnTo>
                      <a:pt x="0" y="9"/>
                    </a:lnTo>
                    <a:lnTo>
                      <a:pt x="0" y="9"/>
                    </a:lnTo>
                    <a:lnTo>
                      <a:pt x="0" y="9"/>
                    </a:lnTo>
                    <a:lnTo>
                      <a:pt x="0" y="9"/>
                    </a:lnTo>
                    <a:lnTo>
                      <a:pt x="0" y="9"/>
                    </a:lnTo>
                    <a:lnTo>
                      <a:pt x="0" y="10"/>
                    </a:lnTo>
                    <a:lnTo>
                      <a:pt x="0" y="10"/>
                    </a:lnTo>
                    <a:lnTo>
                      <a:pt x="0" y="10"/>
                    </a:lnTo>
                    <a:lnTo>
                      <a:pt x="0" y="11"/>
                    </a:lnTo>
                    <a:lnTo>
                      <a:pt x="0" y="10"/>
                    </a:lnTo>
                    <a:lnTo>
                      <a:pt x="0" y="9"/>
                    </a:lnTo>
                    <a:lnTo>
                      <a:pt x="0" y="10"/>
                    </a:lnTo>
                    <a:lnTo>
                      <a:pt x="0" y="10"/>
                    </a:lnTo>
                    <a:lnTo>
                      <a:pt x="0" y="9"/>
                    </a:lnTo>
                    <a:lnTo>
                      <a:pt x="0" y="9"/>
                    </a:lnTo>
                    <a:lnTo>
                      <a:pt x="0" y="9"/>
                    </a:lnTo>
                    <a:lnTo>
                      <a:pt x="0" y="9"/>
                    </a:lnTo>
                    <a:lnTo>
                      <a:pt x="0" y="9"/>
                    </a:lnTo>
                    <a:lnTo>
                      <a:pt x="0" y="9"/>
                    </a:lnTo>
                    <a:lnTo>
                      <a:pt x="0" y="8"/>
                    </a:lnTo>
                    <a:lnTo>
                      <a:pt x="0" y="8"/>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9"/>
                    </a:lnTo>
                    <a:lnTo>
                      <a:pt x="0" y="9"/>
                    </a:lnTo>
                    <a:lnTo>
                      <a:pt x="0" y="8"/>
                    </a:lnTo>
                    <a:lnTo>
                      <a:pt x="0" y="9"/>
                    </a:lnTo>
                    <a:lnTo>
                      <a:pt x="0" y="8"/>
                    </a:lnTo>
                    <a:lnTo>
                      <a:pt x="0" y="9"/>
                    </a:lnTo>
                    <a:lnTo>
                      <a:pt x="0" y="8"/>
                    </a:lnTo>
                    <a:lnTo>
                      <a:pt x="0" y="8"/>
                    </a:lnTo>
                    <a:lnTo>
                      <a:pt x="0" y="8"/>
                    </a:lnTo>
                    <a:lnTo>
                      <a:pt x="0" y="8"/>
                    </a:lnTo>
                    <a:lnTo>
                      <a:pt x="0" y="8"/>
                    </a:lnTo>
                    <a:lnTo>
                      <a:pt x="0" y="9"/>
                    </a:lnTo>
                    <a:lnTo>
                      <a:pt x="0" y="8"/>
                    </a:lnTo>
                    <a:lnTo>
                      <a:pt x="0" y="9"/>
                    </a:lnTo>
                    <a:lnTo>
                      <a:pt x="0" y="8"/>
                    </a:lnTo>
                    <a:lnTo>
                      <a:pt x="0" y="9"/>
                    </a:lnTo>
                    <a:lnTo>
                      <a:pt x="0" y="9"/>
                    </a:lnTo>
                    <a:lnTo>
                      <a:pt x="0" y="9"/>
                    </a:lnTo>
                    <a:lnTo>
                      <a:pt x="0" y="8"/>
                    </a:lnTo>
                    <a:lnTo>
                      <a:pt x="0" y="8"/>
                    </a:lnTo>
                    <a:lnTo>
                      <a:pt x="0" y="9"/>
                    </a:lnTo>
                    <a:lnTo>
                      <a:pt x="0" y="8"/>
                    </a:lnTo>
                    <a:lnTo>
                      <a:pt x="0" y="9"/>
                    </a:lnTo>
                    <a:lnTo>
                      <a:pt x="0" y="8"/>
                    </a:lnTo>
                    <a:lnTo>
                      <a:pt x="0" y="8"/>
                    </a:lnTo>
                    <a:lnTo>
                      <a:pt x="0" y="9"/>
                    </a:lnTo>
                    <a:lnTo>
                      <a:pt x="0" y="9"/>
                    </a:lnTo>
                    <a:lnTo>
                      <a:pt x="0" y="9"/>
                    </a:lnTo>
                    <a:lnTo>
                      <a:pt x="0" y="10"/>
                    </a:lnTo>
                    <a:lnTo>
                      <a:pt x="0" y="9"/>
                    </a:lnTo>
                    <a:lnTo>
                      <a:pt x="0" y="10"/>
                    </a:lnTo>
                    <a:lnTo>
                      <a:pt x="0" y="9"/>
                    </a:lnTo>
                    <a:lnTo>
                      <a:pt x="0" y="9"/>
                    </a:lnTo>
                    <a:lnTo>
                      <a:pt x="0" y="9"/>
                    </a:lnTo>
                    <a:lnTo>
                      <a:pt x="0" y="8"/>
                    </a:lnTo>
                    <a:lnTo>
                      <a:pt x="0" y="8"/>
                    </a:lnTo>
                    <a:lnTo>
                      <a:pt x="0" y="8"/>
                    </a:lnTo>
                    <a:lnTo>
                      <a:pt x="0" y="7"/>
                    </a:lnTo>
                    <a:lnTo>
                      <a:pt x="0" y="7"/>
                    </a:lnTo>
                    <a:lnTo>
                      <a:pt x="0" y="6"/>
                    </a:lnTo>
                    <a:lnTo>
                      <a:pt x="0" y="7"/>
                    </a:lnTo>
                    <a:lnTo>
                      <a:pt x="0" y="6"/>
                    </a:lnTo>
                    <a:lnTo>
                      <a:pt x="0" y="7"/>
                    </a:lnTo>
                    <a:lnTo>
                      <a:pt x="0" y="7"/>
                    </a:lnTo>
                    <a:lnTo>
                      <a:pt x="0" y="7"/>
                    </a:lnTo>
                    <a:lnTo>
                      <a:pt x="0" y="6"/>
                    </a:lnTo>
                    <a:lnTo>
                      <a:pt x="0" y="7"/>
                    </a:lnTo>
                    <a:lnTo>
                      <a:pt x="0" y="8"/>
                    </a:lnTo>
                    <a:lnTo>
                      <a:pt x="0" y="8"/>
                    </a:lnTo>
                    <a:lnTo>
                      <a:pt x="0" y="8"/>
                    </a:lnTo>
                    <a:lnTo>
                      <a:pt x="0" y="8"/>
                    </a:lnTo>
                    <a:lnTo>
                      <a:pt x="0" y="8"/>
                    </a:lnTo>
                    <a:lnTo>
                      <a:pt x="0" y="8"/>
                    </a:lnTo>
                    <a:lnTo>
                      <a:pt x="0" y="9"/>
                    </a:lnTo>
                    <a:lnTo>
                      <a:pt x="0" y="8"/>
                    </a:lnTo>
                    <a:lnTo>
                      <a:pt x="0" y="8"/>
                    </a:lnTo>
                    <a:lnTo>
                      <a:pt x="0" y="9"/>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9"/>
                    </a:lnTo>
                    <a:lnTo>
                      <a:pt x="0" y="9"/>
                    </a:lnTo>
                    <a:lnTo>
                      <a:pt x="0" y="9"/>
                    </a:lnTo>
                    <a:lnTo>
                      <a:pt x="0" y="9"/>
                    </a:lnTo>
                    <a:lnTo>
                      <a:pt x="0" y="10"/>
                    </a:lnTo>
                    <a:lnTo>
                      <a:pt x="0" y="10"/>
                    </a:lnTo>
                    <a:lnTo>
                      <a:pt x="0" y="9"/>
                    </a:lnTo>
                    <a:lnTo>
                      <a:pt x="0" y="9"/>
                    </a:lnTo>
                    <a:lnTo>
                      <a:pt x="0" y="8"/>
                    </a:lnTo>
                    <a:lnTo>
                      <a:pt x="0" y="9"/>
                    </a:lnTo>
                    <a:lnTo>
                      <a:pt x="0" y="9"/>
                    </a:lnTo>
                    <a:lnTo>
                      <a:pt x="0" y="9"/>
                    </a:lnTo>
                    <a:lnTo>
                      <a:pt x="0" y="9"/>
                    </a:lnTo>
                    <a:lnTo>
                      <a:pt x="0" y="9"/>
                    </a:lnTo>
                    <a:lnTo>
                      <a:pt x="0" y="10"/>
                    </a:lnTo>
                    <a:lnTo>
                      <a:pt x="0" y="9"/>
                    </a:lnTo>
                    <a:lnTo>
                      <a:pt x="0" y="10"/>
                    </a:lnTo>
                    <a:lnTo>
                      <a:pt x="0" y="10"/>
                    </a:lnTo>
                    <a:lnTo>
                      <a:pt x="0" y="10"/>
                    </a:lnTo>
                    <a:lnTo>
                      <a:pt x="0" y="10"/>
                    </a:lnTo>
                    <a:lnTo>
                      <a:pt x="0" y="10"/>
                    </a:lnTo>
                    <a:lnTo>
                      <a:pt x="0" y="9"/>
                    </a:lnTo>
                    <a:lnTo>
                      <a:pt x="0" y="10"/>
                    </a:lnTo>
                    <a:lnTo>
                      <a:pt x="0" y="9"/>
                    </a:lnTo>
                    <a:lnTo>
                      <a:pt x="0" y="9"/>
                    </a:lnTo>
                    <a:lnTo>
                      <a:pt x="0" y="9"/>
                    </a:lnTo>
                    <a:lnTo>
                      <a:pt x="0" y="9"/>
                    </a:lnTo>
                    <a:lnTo>
                      <a:pt x="0" y="9"/>
                    </a:lnTo>
                    <a:lnTo>
                      <a:pt x="0" y="9"/>
                    </a:lnTo>
                    <a:lnTo>
                      <a:pt x="0" y="8"/>
                    </a:lnTo>
                    <a:lnTo>
                      <a:pt x="0" y="9"/>
                    </a:lnTo>
                    <a:lnTo>
                      <a:pt x="0" y="9"/>
                    </a:lnTo>
                    <a:lnTo>
                      <a:pt x="0" y="8"/>
                    </a:lnTo>
                    <a:lnTo>
                      <a:pt x="0" y="8"/>
                    </a:lnTo>
                    <a:lnTo>
                      <a:pt x="0" y="9"/>
                    </a:lnTo>
                    <a:lnTo>
                      <a:pt x="0" y="8"/>
                    </a:lnTo>
                    <a:lnTo>
                      <a:pt x="0" y="8"/>
                    </a:lnTo>
                    <a:lnTo>
                      <a:pt x="0" y="8"/>
                    </a:lnTo>
                    <a:lnTo>
                      <a:pt x="0" y="7"/>
                    </a:lnTo>
                    <a:lnTo>
                      <a:pt x="0" y="8"/>
                    </a:lnTo>
                    <a:lnTo>
                      <a:pt x="0" y="7"/>
                    </a:lnTo>
                    <a:lnTo>
                      <a:pt x="0" y="7"/>
                    </a:lnTo>
                    <a:lnTo>
                      <a:pt x="0" y="7"/>
                    </a:lnTo>
                    <a:lnTo>
                      <a:pt x="0" y="6"/>
                    </a:lnTo>
                    <a:lnTo>
                      <a:pt x="0" y="5"/>
                    </a:lnTo>
                    <a:lnTo>
                      <a:pt x="0" y="6"/>
                    </a:lnTo>
                    <a:lnTo>
                      <a:pt x="0" y="6"/>
                    </a:lnTo>
                    <a:lnTo>
                      <a:pt x="0" y="6"/>
                    </a:lnTo>
                    <a:lnTo>
                      <a:pt x="0" y="6"/>
                    </a:lnTo>
                    <a:lnTo>
                      <a:pt x="0" y="6"/>
                    </a:lnTo>
                    <a:lnTo>
                      <a:pt x="0" y="7"/>
                    </a:lnTo>
                    <a:lnTo>
                      <a:pt x="0" y="6"/>
                    </a:lnTo>
                    <a:lnTo>
                      <a:pt x="0" y="6"/>
                    </a:lnTo>
                    <a:lnTo>
                      <a:pt x="0" y="6"/>
                    </a:lnTo>
                    <a:lnTo>
                      <a:pt x="0" y="5"/>
                    </a:lnTo>
                    <a:lnTo>
                      <a:pt x="0" y="6"/>
                    </a:lnTo>
                    <a:lnTo>
                      <a:pt x="0" y="5"/>
                    </a:lnTo>
                    <a:lnTo>
                      <a:pt x="0" y="5"/>
                    </a:lnTo>
                    <a:lnTo>
                      <a:pt x="0" y="5"/>
                    </a:lnTo>
                    <a:lnTo>
                      <a:pt x="0" y="4"/>
                    </a:lnTo>
                    <a:lnTo>
                      <a:pt x="0" y="4"/>
                    </a:lnTo>
                    <a:lnTo>
                      <a:pt x="0" y="4"/>
                    </a:lnTo>
                    <a:lnTo>
                      <a:pt x="0" y="4"/>
                    </a:lnTo>
                    <a:lnTo>
                      <a:pt x="0" y="4"/>
                    </a:lnTo>
                    <a:lnTo>
                      <a:pt x="0" y="4"/>
                    </a:lnTo>
                    <a:lnTo>
                      <a:pt x="0" y="5"/>
                    </a:lnTo>
                    <a:lnTo>
                      <a:pt x="0" y="4"/>
                    </a:lnTo>
                    <a:lnTo>
                      <a:pt x="0" y="5"/>
                    </a:lnTo>
                    <a:lnTo>
                      <a:pt x="0" y="5"/>
                    </a:lnTo>
                    <a:lnTo>
                      <a:pt x="0" y="6"/>
                    </a:lnTo>
                    <a:lnTo>
                      <a:pt x="0" y="6"/>
                    </a:lnTo>
                    <a:lnTo>
                      <a:pt x="0" y="5"/>
                    </a:lnTo>
                    <a:lnTo>
                      <a:pt x="0" y="5"/>
                    </a:lnTo>
                    <a:lnTo>
                      <a:pt x="0" y="5"/>
                    </a:lnTo>
                    <a:lnTo>
                      <a:pt x="0" y="4"/>
                    </a:lnTo>
                    <a:lnTo>
                      <a:pt x="0" y="5"/>
                    </a:lnTo>
                    <a:lnTo>
                      <a:pt x="0" y="4"/>
                    </a:lnTo>
                    <a:lnTo>
                      <a:pt x="0" y="5"/>
                    </a:lnTo>
                    <a:lnTo>
                      <a:pt x="0" y="4"/>
                    </a:lnTo>
                    <a:lnTo>
                      <a:pt x="0" y="5"/>
                    </a:lnTo>
                    <a:lnTo>
                      <a:pt x="0" y="5"/>
                    </a:lnTo>
                    <a:lnTo>
                      <a:pt x="0" y="5"/>
                    </a:lnTo>
                    <a:lnTo>
                      <a:pt x="0" y="4"/>
                    </a:lnTo>
                    <a:lnTo>
                      <a:pt x="0" y="4"/>
                    </a:lnTo>
                    <a:lnTo>
                      <a:pt x="0" y="5"/>
                    </a:lnTo>
                    <a:lnTo>
                      <a:pt x="0" y="4"/>
                    </a:lnTo>
                    <a:lnTo>
                      <a:pt x="0" y="3"/>
                    </a:lnTo>
                    <a:lnTo>
                      <a:pt x="0" y="3"/>
                    </a:lnTo>
                    <a:lnTo>
                      <a:pt x="0" y="4"/>
                    </a:lnTo>
                    <a:lnTo>
                      <a:pt x="0" y="3"/>
                    </a:lnTo>
                    <a:lnTo>
                      <a:pt x="0" y="4"/>
                    </a:lnTo>
                    <a:lnTo>
                      <a:pt x="0" y="3"/>
                    </a:lnTo>
                    <a:lnTo>
                      <a:pt x="0" y="4"/>
                    </a:lnTo>
                    <a:lnTo>
                      <a:pt x="0" y="5"/>
                    </a:lnTo>
                    <a:lnTo>
                      <a:pt x="0" y="5"/>
                    </a:lnTo>
                    <a:lnTo>
                      <a:pt x="0" y="5"/>
                    </a:lnTo>
                    <a:lnTo>
                      <a:pt x="0" y="5"/>
                    </a:lnTo>
                    <a:lnTo>
                      <a:pt x="0" y="5"/>
                    </a:lnTo>
                    <a:lnTo>
                      <a:pt x="0" y="6"/>
                    </a:lnTo>
                    <a:lnTo>
                      <a:pt x="0" y="6"/>
                    </a:lnTo>
                    <a:lnTo>
                      <a:pt x="0" y="7"/>
                    </a:lnTo>
                    <a:lnTo>
                      <a:pt x="0" y="6"/>
                    </a:lnTo>
                    <a:lnTo>
                      <a:pt x="0" y="6"/>
                    </a:lnTo>
                    <a:lnTo>
                      <a:pt x="0" y="7"/>
                    </a:lnTo>
                    <a:lnTo>
                      <a:pt x="0" y="6"/>
                    </a:lnTo>
                    <a:lnTo>
                      <a:pt x="0" y="6"/>
                    </a:lnTo>
                    <a:lnTo>
                      <a:pt x="0" y="6"/>
                    </a:lnTo>
                    <a:lnTo>
                      <a:pt x="0" y="5"/>
                    </a:lnTo>
                    <a:lnTo>
                      <a:pt x="0" y="5"/>
                    </a:lnTo>
                    <a:lnTo>
                      <a:pt x="0" y="5"/>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5"/>
                    </a:lnTo>
                    <a:lnTo>
                      <a:pt x="0" y="6"/>
                    </a:lnTo>
                    <a:lnTo>
                      <a:pt x="0" y="6"/>
                    </a:lnTo>
                    <a:lnTo>
                      <a:pt x="0" y="5"/>
                    </a:lnTo>
                    <a:lnTo>
                      <a:pt x="0" y="5"/>
                    </a:lnTo>
                    <a:lnTo>
                      <a:pt x="0" y="5"/>
                    </a:lnTo>
                    <a:lnTo>
                      <a:pt x="0" y="5"/>
                    </a:lnTo>
                    <a:lnTo>
                      <a:pt x="0" y="6"/>
                    </a:lnTo>
                    <a:lnTo>
                      <a:pt x="0" y="5"/>
                    </a:lnTo>
                    <a:lnTo>
                      <a:pt x="0" y="6"/>
                    </a:lnTo>
                    <a:lnTo>
                      <a:pt x="0" y="6"/>
                    </a:lnTo>
                    <a:lnTo>
                      <a:pt x="0" y="6"/>
                    </a:lnTo>
                    <a:lnTo>
                      <a:pt x="0" y="6"/>
                    </a:lnTo>
                    <a:lnTo>
                      <a:pt x="0" y="7"/>
                    </a:lnTo>
                    <a:lnTo>
                      <a:pt x="0" y="7"/>
                    </a:lnTo>
                    <a:lnTo>
                      <a:pt x="0" y="7"/>
                    </a:lnTo>
                    <a:lnTo>
                      <a:pt x="0" y="8"/>
                    </a:lnTo>
                    <a:lnTo>
                      <a:pt x="0" y="7"/>
                    </a:lnTo>
                    <a:lnTo>
                      <a:pt x="0" y="7"/>
                    </a:lnTo>
                    <a:lnTo>
                      <a:pt x="0" y="7"/>
                    </a:lnTo>
                    <a:lnTo>
                      <a:pt x="0" y="8"/>
                    </a:lnTo>
                    <a:lnTo>
                      <a:pt x="0" y="8"/>
                    </a:lnTo>
                    <a:lnTo>
                      <a:pt x="0" y="8"/>
                    </a:lnTo>
                    <a:lnTo>
                      <a:pt x="0" y="8"/>
                    </a:lnTo>
                    <a:lnTo>
                      <a:pt x="0" y="9"/>
                    </a:lnTo>
                    <a:lnTo>
                      <a:pt x="0" y="9"/>
                    </a:lnTo>
                    <a:lnTo>
                      <a:pt x="0" y="8"/>
                    </a:lnTo>
                    <a:lnTo>
                      <a:pt x="0" y="8"/>
                    </a:lnTo>
                    <a:lnTo>
                      <a:pt x="0" y="8"/>
                    </a:lnTo>
                    <a:lnTo>
                      <a:pt x="0" y="8"/>
                    </a:lnTo>
                    <a:lnTo>
                      <a:pt x="0" y="9"/>
                    </a:lnTo>
                    <a:lnTo>
                      <a:pt x="0" y="8"/>
                    </a:lnTo>
                    <a:lnTo>
                      <a:pt x="0" y="9"/>
                    </a:lnTo>
                    <a:lnTo>
                      <a:pt x="0" y="9"/>
                    </a:lnTo>
                    <a:lnTo>
                      <a:pt x="0" y="8"/>
                    </a:lnTo>
                    <a:lnTo>
                      <a:pt x="0" y="9"/>
                    </a:lnTo>
                    <a:lnTo>
                      <a:pt x="0" y="8"/>
                    </a:lnTo>
                    <a:lnTo>
                      <a:pt x="0" y="8"/>
                    </a:lnTo>
                    <a:lnTo>
                      <a:pt x="0" y="8"/>
                    </a:lnTo>
                    <a:lnTo>
                      <a:pt x="0" y="7"/>
                    </a:lnTo>
                    <a:lnTo>
                      <a:pt x="0" y="8"/>
                    </a:lnTo>
                    <a:lnTo>
                      <a:pt x="0" y="7"/>
                    </a:lnTo>
                    <a:lnTo>
                      <a:pt x="0" y="7"/>
                    </a:lnTo>
                    <a:lnTo>
                      <a:pt x="0" y="7"/>
                    </a:lnTo>
                    <a:lnTo>
                      <a:pt x="0" y="8"/>
                    </a:lnTo>
                    <a:lnTo>
                      <a:pt x="0" y="7"/>
                    </a:lnTo>
                    <a:lnTo>
                      <a:pt x="0" y="6"/>
                    </a:lnTo>
                    <a:lnTo>
                      <a:pt x="0" y="7"/>
                    </a:lnTo>
                    <a:lnTo>
                      <a:pt x="0" y="7"/>
                    </a:lnTo>
                    <a:lnTo>
                      <a:pt x="0" y="6"/>
                    </a:lnTo>
                    <a:lnTo>
                      <a:pt x="0" y="6"/>
                    </a:lnTo>
                    <a:lnTo>
                      <a:pt x="0" y="6"/>
                    </a:lnTo>
                    <a:lnTo>
                      <a:pt x="0" y="6"/>
                    </a:lnTo>
                    <a:lnTo>
                      <a:pt x="0" y="5"/>
                    </a:lnTo>
                    <a:lnTo>
                      <a:pt x="0" y="6"/>
                    </a:lnTo>
                    <a:lnTo>
                      <a:pt x="0" y="6"/>
                    </a:lnTo>
                    <a:lnTo>
                      <a:pt x="0" y="6"/>
                    </a:lnTo>
                    <a:lnTo>
                      <a:pt x="0" y="6"/>
                    </a:lnTo>
                    <a:lnTo>
                      <a:pt x="0" y="7"/>
                    </a:lnTo>
                    <a:lnTo>
                      <a:pt x="0" y="7"/>
                    </a:lnTo>
                    <a:lnTo>
                      <a:pt x="0" y="7"/>
                    </a:lnTo>
                    <a:lnTo>
                      <a:pt x="0" y="8"/>
                    </a:lnTo>
                    <a:lnTo>
                      <a:pt x="0" y="7"/>
                    </a:lnTo>
                    <a:lnTo>
                      <a:pt x="0" y="7"/>
                    </a:lnTo>
                    <a:lnTo>
                      <a:pt x="0" y="6"/>
                    </a:lnTo>
                    <a:lnTo>
                      <a:pt x="0" y="6"/>
                    </a:lnTo>
                    <a:lnTo>
                      <a:pt x="0" y="7"/>
                    </a:lnTo>
                    <a:lnTo>
                      <a:pt x="0" y="7"/>
                    </a:lnTo>
                    <a:lnTo>
                      <a:pt x="0" y="6"/>
                    </a:lnTo>
                    <a:lnTo>
                      <a:pt x="0" y="7"/>
                    </a:lnTo>
                    <a:lnTo>
                      <a:pt x="0" y="6"/>
                    </a:lnTo>
                    <a:lnTo>
                      <a:pt x="0" y="6"/>
                    </a:lnTo>
                    <a:lnTo>
                      <a:pt x="0" y="6"/>
                    </a:lnTo>
                    <a:lnTo>
                      <a:pt x="0" y="6"/>
                    </a:lnTo>
                    <a:lnTo>
                      <a:pt x="0" y="6"/>
                    </a:lnTo>
                    <a:lnTo>
                      <a:pt x="0" y="6"/>
                    </a:lnTo>
                    <a:lnTo>
                      <a:pt x="0" y="5"/>
                    </a:lnTo>
                    <a:lnTo>
                      <a:pt x="0" y="5"/>
                    </a:lnTo>
                    <a:lnTo>
                      <a:pt x="0" y="5"/>
                    </a:lnTo>
                    <a:lnTo>
                      <a:pt x="0" y="5"/>
                    </a:lnTo>
                    <a:lnTo>
                      <a:pt x="0" y="5"/>
                    </a:lnTo>
                    <a:lnTo>
                      <a:pt x="0" y="6"/>
                    </a:lnTo>
                    <a:lnTo>
                      <a:pt x="0" y="5"/>
                    </a:lnTo>
                    <a:lnTo>
                      <a:pt x="0" y="6"/>
                    </a:lnTo>
                    <a:lnTo>
                      <a:pt x="0" y="6"/>
                    </a:lnTo>
                    <a:lnTo>
                      <a:pt x="0" y="6"/>
                    </a:lnTo>
                    <a:lnTo>
                      <a:pt x="0" y="6"/>
                    </a:lnTo>
                    <a:lnTo>
                      <a:pt x="0" y="7"/>
                    </a:lnTo>
                    <a:lnTo>
                      <a:pt x="0" y="6"/>
                    </a:lnTo>
                    <a:lnTo>
                      <a:pt x="0" y="7"/>
                    </a:lnTo>
                    <a:lnTo>
                      <a:pt x="0" y="8"/>
                    </a:lnTo>
                    <a:lnTo>
                      <a:pt x="0" y="8"/>
                    </a:lnTo>
                    <a:lnTo>
                      <a:pt x="0" y="8"/>
                    </a:lnTo>
                    <a:lnTo>
                      <a:pt x="0" y="8"/>
                    </a:lnTo>
                    <a:lnTo>
                      <a:pt x="0" y="8"/>
                    </a:lnTo>
                    <a:lnTo>
                      <a:pt x="0" y="8"/>
                    </a:lnTo>
                    <a:lnTo>
                      <a:pt x="0" y="8"/>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8"/>
                    </a:lnTo>
                    <a:lnTo>
                      <a:pt x="0" y="8"/>
                    </a:lnTo>
                    <a:lnTo>
                      <a:pt x="0" y="7"/>
                    </a:lnTo>
                    <a:lnTo>
                      <a:pt x="0" y="8"/>
                    </a:lnTo>
                    <a:lnTo>
                      <a:pt x="0" y="9"/>
                    </a:lnTo>
                    <a:lnTo>
                      <a:pt x="0" y="8"/>
                    </a:lnTo>
                    <a:lnTo>
                      <a:pt x="0" y="8"/>
                    </a:lnTo>
                    <a:lnTo>
                      <a:pt x="0" y="9"/>
                    </a:lnTo>
                    <a:lnTo>
                      <a:pt x="0" y="8"/>
                    </a:lnTo>
                    <a:lnTo>
                      <a:pt x="0" y="9"/>
                    </a:lnTo>
                    <a:lnTo>
                      <a:pt x="0" y="8"/>
                    </a:lnTo>
                    <a:lnTo>
                      <a:pt x="0" y="8"/>
                    </a:lnTo>
                    <a:lnTo>
                      <a:pt x="0" y="9"/>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8"/>
                    </a:lnTo>
                    <a:lnTo>
                      <a:pt x="0" y="9"/>
                    </a:lnTo>
                    <a:lnTo>
                      <a:pt x="0" y="8"/>
                    </a:lnTo>
                    <a:lnTo>
                      <a:pt x="0" y="8"/>
                    </a:lnTo>
                    <a:lnTo>
                      <a:pt x="0" y="8"/>
                    </a:lnTo>
                    <a:lnTo>
                      <a:pt x="0" y="9"/>
                    </a:lnTo>
                    <a:lnTo>
                      <a:pt x="0" y="8"/>
                    </a:lnTo>
                    <a:lnTo>
                      <a:pt x="0" y="9"/>
                    </a:lnTo>
                    <a:lnTo>
                      <a:pt x="0" y="8"/>
                    </a:lnTo>
                    <a:lnTo>
                      <a:pt x="0" y="9"/>
                    </a:lnTo>
                    <a:lnTo>
                      <a:pt x="0" y="9"/>
                    </a:lnTo>
                    <a:lnTo>
                      <a:pt x="0" y="10"/>
                    </a:lnTo>
                    <a:lnTo>
                      <a:pt x="0" y="10"/>
                    </a:lnTo>
                    <a:lnTo>
                      <a:pt x="0" y="10"/>
                    </a:lnTo>
                    <a:lnTo>
                      <a:pt x="0" y="10"/>
                    </a:lnTo>
                    <a:lnTo>
                      <a:pt x="0" y="10"/>
                    </a:lnTo>
                    <a:lnTo>
                      <a:pt x="0" y="11"/>
                    </a:lnTo>
                    <a:lnTo>
                      <a:pt x="0" y="11"/>
                    </a:lnTo>
                    <a:lnTo>
                      <a:pt x="0" y="11"/>
                    </a:lnTo>
                    <a:lnTo>
                      <a:pt x="0" y="12"/>
                    </a:lnTo>
                    <a:lnTo>
                      <a:pt x="0" y="12"/>
                    </a:lnTo>
                    <a:lnTo>
                      <a:pt x="0" y="13"/>
                    </a:lnTo>
                    <a:lnTo>
                      <a:pt x="0" y="13"/>
                    </a:lnTo>
                    <a:lnTo>
                      <a:pt x="0" y="13"/>
                    </a:lnTo>
                    <a:lnTo>
                      <a:pt x="0" y="12"/>
                    </a:lnTo>
                    <a:lnTo>
                      <a:pt x="0" y="13"/>
                    </a:lnTo>
                    <a:lnTo>
                      <a:pt x="0" y="12"/>
                    </a:lnTo>
                    <a:lnTo>
                      <a:pt x="0" y="11"/>
                    </a:lnTo>
                    <a:lnTo>
                      <a:pt x="0" y="11"/>
                    </a:lnTo>
                    <a:lnTo>
                      <a:pt x="0" y="11"/>
                    </a:lnTo>
                    <a:lnTo>
                      <a:pt x="0" y="11"/>
                    </a:lnTo>
                    <a:lnTo>
                      <a:pt x="0" y="11"/>
                    </a:lnTo>
                    <a:lnTo>
                      <a:pt x="0" y="10"/>
                    </a:lnTo>
                    <a:lnTo>
                      <a:pt x="0" y="10"/>
                    </a:lnTo>
                    <a:lnTo>
                      <a:pt x="0" y="10"/>
                    </a:lnTo>
                    <a:lnTo>
                      <a:pt x="0" y="9"/>
                    </a:lnTo>
                    <a:lnTo>
                      <a:pt x="0" y="8"/>
                    </a:lnTo>
                    <a:lnTo>
                      <a:pt x="0" y="8"/>
                    </a:lnTo>
                    <a:lnTo>
                      <a:pt x="0" y="8"/>
                    </a:lnTo>
                    <a:lnTo>
                      <a:pt x="0" y="7"/>
                    </a:lnTo>
                    <a:lnTo>
                      <a:pt x="0" y="7"/>
                    </a:lnTo>
                    <a:lnTo>
                      <a:pt x="0" y="6"/>
                    </a:lnTo>
                    <a:lnTo>
                      <a:pt x="0" y="7"/>
                    </a:lnTo>
                    <a:lnTo>
                      <a:pt x="0" y="6"/>
                    </a:lnTo>
                    <a:lnTo>
                      <a:pt x="0" y="6"/>
                    </a:lnTo>
                    <a:lnTo>
                      <a:pt x="0" y="6"/>
                    </a:lnTo>
                    <a:lnTo>
                      <a:pt x="0" y="6"/>
                    </a:lnTo>
                    <a:lnTo>
                      <a:pt x="0" y="5"/>
                    </a:lnTo>
                    <a:lnTo>
                      <a:pt x="0" y="6"/>
                    </a:lnTo>
                    <a:lnTo>
                      <a:pt x="0" y="5"/>
                    </a:lnTo>
                    <a:lnTo>
                      <a:pt x="0" y="4"/>
                    </a:lnTo>
                    <a:lnTo>
                      <a:pt x="0" y="4"/>
                    </a:lnTo>
                    <a:lnTo>
                      <a:pt x="0" y="4"/>
                    </a:lnTo>
                    <a:lnTo>
                      <a:pt x="0" y="3"/>
                    </a:lnTo>
                    <a:lnTo>
                      <a:pt x="0" y="2"/>
                    </a:lnTo>
                    <a:lnTo>
                      <a:pt x="0" y="2"/>
                    </a:lnTo>
                    <a:lnTo>
                      <a:pt x="0" y="2"/>
                    </a:lnTo>
                    <a:lnTo>
                      <a:pt x="0" y="2"/>
                    </a:lnTo>
                    <a:lnTo>
                      <a:pt x="0" y="1"/>
                    </a:lnTo>
                    <a:lnTo>
                      <a:pt x="0" y="2"/>
                    </a:lnTo>
                    <a:lnTo>
                      <a:pt x="0" y="2"/>
                    </a:lnTo>
                    <a:lnTo>
                      <a:pt x="0" y="1"/>
                    </a:lnTo>
                    <a:lnTo>
                      <a:pt x="0" y="1"/>
                    </a:lnTo>
                    <a:lnTo>
                      <a:pt x="0" y="0"/>
                    </a:lnTo>
                    <a:lnTo>
                      <a:pt x="0" y="0"/>
                    </a:lnTo>
                    <a:lnTo>
                      <a:pt x="0" y="1"/>
                    </a:lnTo>
                    <a:lnTo>
                      <a:pt x="0" y="2"/>
                    </a:lnTo>
                    <a:lnTo>
                      <a:pt x="0" y="2"/>
                    </a:lnTo>
                    <a:lnTo>
                      <a:pt x="0" y="3"/>
                    </a:lnTo>
                    <a:lnTo>
                      <a:pt x="0" y="3"/>
                    </a:lnTo>
                    <a:lnTo>
                      <a:pt x="0" y="3"/>
                    </a:lnTo>
                    <a:lnTo>
                      <a:pt x="0" y="3"/>
                    </a:lnTo>
                    <a:lnTo>
                      <a:pt x="0" y="4"/>
                    </a:lnTo>
                    <a:lnTo>
                      <a:pt x="0" y="5"/>
                    </a:lnTo>
                    <a:lnTo>
                      <a:pt x="0" y="4"/>
                    </a:lnTo>
                    <a:lnTo>
                      <a:pt x="0" y="5"/>
                    </a:lnTo>
                    <a:lnTo>
                      <a:pt x="0" y="5"/>
                    </a:lnTo>
                    <a:lnTo>
                      <a:pt x="0" y="6"/>
                    </a:lnTo>
                    <a:lnTo>
                      <a:pt x="0" y="6"/>
                    </a:lnTo>
                    <a:lnTo>
                      <a:pt x="0" y="6"/>
                    </a:lnTo>
                    <a:lnTo>
                      <a:pt x="0" y="6"/>
                    </a:lnTo>
                    <a:lnTo>
                      <a:pt x="0" y="7"/>
                    </a:lnTo>
                    <a:lnTo>
                      <a:pt x="0" y="7"/>
                    </a:lnTo>
                    <a:lnTo>
                      <a:pt x="0" y="6"/>
                    </a:lnTo>
                    <a:lnTo>
                      <a:pt x="0" y="6"/>
                    </a:lnTo>
                    <a:lnTo>
                      <a:pt x="0" y="5"/>
                    </a:lnTo>
                    <a:lnTo>
                      <a:pt x="0" y="5"/>
                    </a:lnTo>
                    <a:lnTo>
                      <a:pt x="0" y="5"/>
                    </a:lnTo>
                    <a:lnTo>
                      <a:pt x="0" y="5"/>
                    </a:lnTo>
                    <a:lnTo>
                      <a:pt x="0" y="5"/>
                    </a:lnTo>
                    <a:lnTo>
                      <a:pt x="0" y="4"/>
                    </a:lnTo>
                    <a:lnTo>
                      <a:pt x="0" y="5"/>
                    </a:lnTo>
                    <a:lnTo>
                      <a:pt x="0" y="4"/>
                    </a:lnTo>
                    <a:lnTo>
                      <a:pt x="0" y="4"/>
                    </a:lnTo>
                    <a:lnTo>
                      <a:pt x="0" y="5"/>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7"/>
                    </a:lnTo>
                    <a:lnTo>
                      <a:pt x="0" y="8"/>
                    </a:lnTo>
                    <a:lnTo>
                      <a:pt x="0" y="8"/>
                    </a:lnTo>
                    <a:lnTo>
                      <a:pt x="0" y="8"/>
                    </a:lnTo>
                    <a:lnTo>
                      <a:pt x="0" y="9"/>
                    </a:lnTo>
                    <a:lnTo>
                      <a:pt x="0" y="8"/>
                    </a:lnTo>
                    <a:lnTo>
                      <a:pt x="0" y="9"/>
                    </a:lnTo>
                    <a:lnTo>
                      <a:pt x="0" y="9"/>
                    </a:lnTo>
                    <a:lnTo>
                      <a:pt x="0" y="9"/>
                    </a:lnTo>
                    <a:lnTo>
                      <a:pt x="0" y="9"/>
                    </a:lnTo>
                    <a:lnTo>
                      <a:pt x="0" y="8"/>
                    </a:lnTo>
                    <a:lnTo>
                      <a:pt x="0" y="9"/>
                    </a:lnTo>
                    <a:lnTo>
                      <a:pt x="0" y="9"/>
                    </a:lnTo>
                    <a:lnTo>
                      <a:pt x="0" y="10"/>
                    </a:lnTo>
                    <a:lnTo>
                      <a:pt x="0" y="9"/>
                    </a:lnTo>
                    <a:lnTo>
                      <a:pt x="0" y="9"/>
                    </a:lnTo>
                    <a:lnTo>
                      <a:pt x="0" y="8"/>
                    </a:lnTo>
                    <a:lnTo>
                      <a:pt x="0" y="7"/>
                    </a:lnTo>
                    <a:lnTo>
                      <a:pt x="0" y="8"/>
                    </a:lnTo>
                    <a:lnTo>
                      <a:pt x="0" y="9"/>
                    </a:lnTo>
                    <a:lnTo>
                      <a:pt x="0" y="8"/>
                    </a:lnTo>
                    <a:lnTo>
                      <a:pt x="0" y="9"/>
                    </a:lnTo>
                    <a:lnTo>
                      <a:pt x="0" y="8"/>
                    </a:lnTo>
                  </a:path>
                </a:pathLst>
              </a:custGeom>
              <a:noFill/>
              <a:ln w="0">
                <a:solidFill>
                  <a:srgbClr val="3366FF"/>
                </a:solidFill>
                <a:prstDash val="solid"/>
                <a:round/>
                <a:headEnd/>
                <a:tailEnd/>
              </a:ln>
            </p:spPr>
            <p:txBody>
              <a:bodyPr/>
              <a:lstStyle/>
              <a:p>
                <a:endParaRPr lang="en-GB"/>
              </a:p>
            </p:txBody>
          </p:sp>
          <p:sp>
            <p:nvSpPr>
              <p:cNvPr id="186130" name="Freeform 786"/>
              <p:cNvSpPr>
                <a:spLocks/>
              </p:cNvSpPr>
              <p:nvPr/>
            </p:nvSpPr>
            <p:spPr bwMode="auto">
              <a:xfrm>
                <a:off x="3300" y="3557"/>
                <a:ext cx="6" cy="354"/>
              </a:xfrm>
              <a:custGeom>
                <a:avLst/>
                <a:gdLst/>
                <a:ahLst/>
                <a:cxnLst>
                  <a:cxn ang="0">
                    <a:pos x="0" y="6"/>
                  </a:cxn>
                  <a:cxn ang="0">
                    <a:pos x="0" y="6"/>
                  </a:cxn>
                  <a:cxn ang="0">
                    <a:pos x="0" y="6"/>
                  </a:cxn>
                  <a:cxn ang="0">
                    <a:pos x="0" y="4"/>
                  </a:cxn>
                  <a:cxn ang="0">
                    <a:pos x="0" y="3"/>
                  </a:cxn>
                  <a:cxn ang="0">
                    <a:pos x="0" y="3"/>
                  </a:cxn>
                  <a:cxn ang="0">
                    <a:pos x="0" y="3"/>
                  </a:cxn>
                  <a:cxn ang="0">
                    <a:pos x="0" y="2"/>
                  </a:cxn>
                  <a:cxn ang="0">
                    <a:pos x="0" y="3"/>
                  </a:cxn>
                  <a:cxn ang="0">
                    <a:pos x="0" y="5"/>
                  </a:cxn>
                  <a:cxn ang="0">
                    <a:pos x="0" y="6"/>
                  </a:cxn>
                  <a:cxn ang="0">
                    <a:pos x="0" y="5"/>
                  </a:cxn>
                  <a:cxn ang="0">
                    <a:pos x="0" y="4"/>
                  </a:cxn>
                  <a:cxn ang="0">
                    <a:pos x="0" y="5"/>
                  </a:cxn>
                  <a:cxn ang="0">
                    <a:pos x="0" y="4"/>
                  </a:cxn>
                  <a:cxn ang="0">
                    <a:pos x="0" y="2"/>
                  </a:cxn>
                  <a:cxn ang="0">
                    <a:pos x="0" y="1"/>
                  </a:cxn>
                  <a:cxn ang="0">
                    <a:pos x="0" y="3"/>
                  </a:cxn>
                  <a:cxn ang="0">
                    <a:pos x="0" y="6"/>
                  </a:cxn>
                  <a:cxn ang="0">
                    <a:pos x="0" y="5"/>
                  </a:cxn>
                  <a:cxn ang="0">
                    <a:pos x="0" y="6"/>
                  </a:cxn>
                  <a:cxn ang="0">
                    <a:pos x="0" y="6"/>
                  </a:cxn>
                  <a:cxn ang="0">
                    <a:pos x="0" y="11"/>
                  </a:cxn>
                  <a:cxn ang="0">
                    <a:pos x="0" y="20"/>
                  </a:cxn>
                  <a:cxn ang="0">
                    <a:pos x="0" y="25"/>
                  </a:cxn>
                  <a:cxn ang="0">
                    <a:pos x="0" y="29"/>
                  </a:cxn>
                  <a:cxn ang="0">
                    <a:pos x="0" y="35"/>
                  </a:cxn>
                  <a:cxn ang="0">
                    <a:pos x="0" y="36"/>
                  </a:cxn>
                  <a:cxn ang="0">
                    <a:pos x="0" y="40"/>
                  </a:cxn>
                  <a:cxn ang="0">
                    <a:pos x="0" y="43"/>
                  </a:cxn>
                  <a:cxn ang="0">
                    <a:pos x="0" y="45"/>
                  </a:cxn>
                  <a:cxn ang="0">
                    <a:pos x="0" y="46"/>
                  </a:cxn>
                  <a:cxn ang="0">
                    <a:pos x="0" y="49"/>
                  </a:cxn>
                  <a:cxn ang="0">
                    <a:pos x="0" y="48"/>
                  </a:cxn>
                  <a:cxn ang="0">
                    <a:pos x="0" y="51"/>
                  </a:cxn>
                  <a:cxn ang="0">
                    <a:pos x="0" y="52"/>
                  </a:cxn>
                  <a:cxn ang="0">
                    <a:pos x="0" y="52"/>
                  </a:cxn>
                  <a:cxn ang="0">
                    <a:pos x="0" y="54"/>
                  </a:cxn>
                  <a:cxn ang="0">
                    <a:pos x="0" y="55"/>
                  </a:cxn>
                  <a:cxn ang="0">
                    <a:pos x="0" y="56"/>
                  </a:cxn>
                  <a:cxn ang="0">
                    <a:pos x="0" y="57"/>
                  </a:cxn>
                  <a:cxn ang="0">
                    <a:pos x="0" y="55"/>
                  </a:cxn>
                  <a:cxn ang="0">
                    <a:pos x="0" y="55"/>
                  </a:cxn>
                  <a:cxn ang="0">
                    <a:pos x="0" y="54"/>
                  </a:cxn>
                  <a:cxn ang="0">
                    <a:pos x="0" y="57"/>
                  </a:cxn>
                  <a:cxn ang="0">
                    <a:pos x="1" y="52"/>
                  </a:cxn>
                  <a:cxn ang="0">
                    <a:pos x="1" y="50"/>
                  </a:cxn>
                  <a:cxn ang="0">
                    <a:pos x="1" y="53"/>
                  </a:cxn>
                  <a:cxn ang="0">
                    <a:pos x="1" y="54"/>
                  </a:cxn>
                  <a:cxn ang="0">
                    <a:pos x="1" y="53"/>
                  </a:cxn>
                  <a:cxn ang="0">
                    <a:pos x="1" y="53"/>
                  </a:cxn>
                  <a:cxn ang="0">
                    <a:pos x="1" y="53"/>
                  </a:cxn>
                  <a:cxn ang="0">
                    <a:pos x="1" y="53"/>
                  </a:cxn>
                  <a:cxn ang="0">
                    <a:pos x="1" y="55"/>
                  </a:cxn>
                  <a:cxn ang="0">
                    <a:pos x="1" y="56"/>
                  </a:cxn>
                  <a:cxn ang="0">
                    <a:pos x="1" y="56"/>
                  </a:cxn>
                  <a:cxn ang="0">
                    <a:pos x="1" y="53"/>
                  </a:cxn>
                  <a:cxn ang="0">
                    <a:pos x="1" y="54"/>
                  </a:cxn>
                  <a:cxn ang="0">
                    <a:pos x="1" y="54"/>
                  </a:cxn>
                  <a:cxn ang="0">
                    <a:pos x="1" y="54"/>
                  </a:cxn>
                  <a:cxn ang="0">
                    <a:pos x="1" y="56"/>
                  </a:cxn>
                  <a:cxn ang="0">
                    <a:pos x="1" y="56"/>
                  </a:cxn>
                  <a:cxn ang="0">
                    <a:pos x="1" y="55"/>
                  </a:cxn>
                </a:cxnLst>
                <a:rect l="0" t="0" r="r" b="b"/>
                <a:pathLst>
                  <a:path w="1" h="59">
                    <a:moveTo>
                      <a:pt x="0" y="5"/>
                    </a:moveTo>
                    <a:lnTo>
                      <a:pt x="0" y="6"/>
                    </a:lnTo>
                    <a:lnTo>
                      <a:pt x="0" y="5"/>
                    </a:lnTo>
                    <a:lnTo>
                      <a:pt x="0" y="6"/>
                    </a:lnTo>
                    <a:lnTo>
                      <a:pt x="0" y="5"/>
                    </a:lnTo>
                    <a:lnTo>
                      <a:pt x="0" y="6"/>
                    </a:lnTo>
                    <a:lnTo>
                      <a:pt x="0" y="7"/>
                    </a:lnTo>
                    <a:lnTo>
                      <a:pt x="0" y="8"/>
                    </a:lnTo>
                    <a:lnTo>
                      <a:pt x="0" y="7"/>
                    </a:lnTo>
                    <a:lnTo>
                      <a:pt x="0" y="7"/>
                    </a:lnTo>
                    <a:lnTo>
                      <a:pt x="0" y="6"/>
                    </a:lnTo>
                    <a:lnTo>
                      <a:pt x="0" y="7"/>
                    </a:lnTo>
                    <a:lnTo>
                      <a:pt x="0" y="6"/>
                    </a:lnTo>
                    <a:lnTo>
                      <a:pt x="0" y="7"/>
                    </a:lnTo>
                    <a:lnTo>
                      <a:pt x="0" y="7"/>
                    </a:lnTo>
                    <a:lnTo>
                      <a:pt x="0" y="8"/>
                    </a:lnTo>
                    <a:lnTo>
                      <a:pt x="0" y="7"/>
                    </a:lnTo>
                    <a:lnTo>
                      <a:pt x="0" y="6"/>
                    </a:lnTo>
                    <a:lnTo>
                      <a:pt x="0" y="7"/>
                    </a:lnTo>
                    <a:lnTo>
                      <a:pt x="0" y="6"/>
                    </a:lnTo>
                    <a:lnTo>
                      <a:pt x="0" y="7"/>
                    </a:lnTo>
                    <a:lnTo>
                      <a:pt x="0" y="6"/>
                    </a:lnTo>
                    <a:lnTo>
                      <a:pt x="0" y="6"/>
                    </a:lnTo>
                    <a:lnTo>
                      <a:pt x="0" y="6"/>
                    </a:lnTo>
                    <a:lnTo>
                      <a:pt x="0" y="5"/>
                    </a:lnTo>
                    <a:lnTo>
                      <a:pt x="0" y="6"/>
                    </a:lnTo>
                    <a:lnTo>
                      <a:pt x="0" y="6"/>
                    </a:lnTo>
                    <a:lnTo>
                      <a:pt x="0" y="7"/>
                    </a:lnTo>
                    <a:lnTo>
                      <a:pt x="0" y="6"/>
                    </a:lnTo>
                    <a:lnTo>
                      <a:pt x="0" y="6"/>
                    </a:lnTo>
                    <a:lnTo>
                      <a:pt x="0" y="6"/>
                    </a:lnTo>
                    <a:lnTo>
                      <a:pt x="0" y="6"/>
                    </a:lnTo>
                    <a:lnTo>
                      <a:pt x="0" y="6"/>
                    </a:lnTo>
                    <a:lnTo>
                      <a:pt x="0" y="5"/>
                    </a:lnTo>
                    <a:lnTo>
                      <a:pt x="0" y="5"/>
                    </a:lnTo>
                    <a:lnTo>
                      <a:pt x="0" y="5"/>
                    </a:lnTo>
                    <a:lnTo>
                      <a:pt x="0" y="5"/>
                    </a:lnTo>
                    <a:lnTo>
                      <a:pt x="0" y="4"/>
                    </a:lnTo>
                    <a:lnTo>
                      <a:pt x="0" y="5"/>
                    </a:lnTo>
                    <a:lnTo>
                      <a:pt x="0" y="4"/>
                    </a:lnTo>
                    <a:lnTo>
                      <a:pt x="0" y="4"/>
                    </a:lnTo>
                    <a:lnTo>
                      <a:pt x="0" y="5"/>
                    </a:lnTo>
                    <a:lnTo>
                      <a:pt x="0" y="4"/>
                    </a:lnTo>
                    <a:lnTo>
                      <a:pt x="0" y="4"/>
                    </a:lnTo>
                    <a:lnTo>
                      <a:pt x="0" y="5"/>
                    </a:lnTo>
                    <a:lnTo>
                      <a:pt x="0" y="4"/>
                    </a:lnTo>
                    <a:lnTo>
                      <a:pt x="0" y="5"/>
                    </a:lnTo>
                    <a:lnTo>
                      <a:pt x="0" y="5"/>
                    </a:lnTo>
                    <a:lnTo>
                      <a:pt x="0" y="5"/>
                    </a:lnTo>
                    <a:lnTo>
                      <a:pt x="0" y="6"/>
                    </a:lnTo>
                    <a:lnTo>
                      <a:pt x="0" y="5"/>
                    </a:lnTo>
                    <a:lnTo>
                      <a:pt x="0" y="5"/>
                    </a:lnTo>
                    <a:lnTo>
                      <a:pt x="0" y="5"/>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5"/>
                    </a:lnTo>
                    <a:lnTo>
                      <a:pt x="0" y="4"/>
                    </a:lnTo>
                    <a:lnTo>
                      <a:pt x="0" y="4"/>
                    </a:lnTo>
                    <a:lnTo>
                      <a:pt x="0" y="4"/>
                    </a:lnTo>
                    <a:lnTo>
                      <a:pt x="0" y="4"/>
                    </a:lnTo>
                    <a:lnTo>
                      <a:pt x="0" y="3"/>
                    </a:lnTo>
                    <a:lnTo>
                      <a:pt x="0" y="4"/>
                    </a:lnTo>
                    <a:lnTo>
                      <a:pt x="0" y="3"/>
                    </a:lnTo>
                    <a:lnTo>
                      <a:pt x="0" y="3"/>
                    </a:lnTo>
                    <a:lnTo>
                      <a:pt x="0" y="3"/>
                    </a:lnTo>
                    <a:lnTo>
                      <a:pt x="0" y="3"/>
                    </a:lnTo>
                    <a:lnTo>
                      <a:pt x="0" y="2"/>
                    </a:lnTo>
                    <a:lnTo>
                      <a:pt x="0" y="2"/>
                    </a:lnTo>
                    <a:lnTo>
                      <a:pt x="0" y="2"/>
                    </a:lnTo>
                    <a:lnTo>
                      <a:pt x="0" y="3"/>
                    </a:lnTo>
                    <a:lnTo>
                      <a:pt x="0" y="3"/>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3"/>
                    </a:lnTo>
                    <a:lnTo>
                      <a:pt x="0" y="3"/>
                    </a:lnTo>
                    <a:lnTo>
                      <a:pt x="0" y="4"/>
                    </a:lnTo>
                    <a:lnTo>
                      <a:pt x="0" y="5"/>
                    </a:lnTo>
                    <a:lnTo>
                      <a:pt x="0" y="5"/>
                    </a:lnTo>
                    <a:lnTo>
                      <a:pt x="0" y="5"/>
                    </a:lnTo>
                    <a:lnTo>
                      <a:pt x="0" y="5"/>
                    </a:lnTo>
                    <a:lnTo>
                      <a:pt x="0" y="6"/>
                    </a:lnTo>
                    <a:lnTo>
                      <a:pt x="0" y="5"/>
                    </a:lnTo>
                    <a:lnTo>
                      <a:pt x="0" y="5"/>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5"/>
                    </a:lnTo>
                    <a:lnTo>
                      <a:pt x="0" y="6"/>
                    </a:lnTo>
                    <a:lnTo>
                      <a:pt x="0" y="5"/>
                    </a:lnTo>
                    <a:lnTo>
                      <a:pt x="0" y="6"/>
                    </a:lnTo>
                    <a:lnTo>
                      <a:pt x="0" y="6"/>
                    </a:lnTo>
                    <a:lnTo>
                      <a:pt x="0" y="6"/>
                    </a:lnTo>
                    <a:lnTo>
                      <a:pt x="0" y="6"/>
                    </a:lnTo>
                    <a:lnTo>
                      <a:pt x="0" y="6"/>
                    </a:lnTo>
                    <a:lnTo>
                      <a:pt x="0" y="5"/>
                    </a:lnTo>
                    <a:lnTo>
                      <a:pt x="0" y="5"/>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5"/>
                    </a:lnTo>
                    <a:lnTo>
                      <a:pt x="0" y="5"/>
                    </a:lnTo>
                    <a:lnTo>
                      <a:pt x="0" y="4"/>
                    </a:lnTo>
                    <a:lnTo>
                      <a:pt x="0" y="4"/>
                    </a:lnTo>
                    <a:lnTo>
                      <a:pt x="0" y="4"/>
                    </a:lnTo>
                    <a:lnTo>
                      <a:pt x="0" y="3"/>
                    </a:lnTo>
                    <a:lnTo>
                      <a:pt x="0" y="4"/>
                    </a:lnTo>
                    <a:lnTo>
                      <a:pt x="0" y="4"/>
                    </a:lnTo>
                    <a:lnTo>
                      <a:pt x="0" y="4"/>
                    </a:lnTo>
                    <a:lnTo>
                      <a:pt x="0" y="3"/>
                    </a:lnTo>
                    <a:lnTo>
                      <a:pt x="0" y="3"/>
                    </a:lnTo>
                    <a:lnTo>
                      <a:pt x="0" y="3"/>
                    </a:lnTo>
                    <a:lnTo>
                      <a:pt x="0" y="4"/>
                    </a:lnTo>
                    <a:lnTo>
                      <a:pt x="0" y="3"/>
                    </a:lnTo>
                    <a:lnTo>
                      <a:pt x="0" y="3"/>
                    </a:lnTo>
                    <a:lnTo>
                      <a:pt x="0" y="2"/>
                    </a:lnTo>
                    <a:lnTo>
                      <a:pt x="0" y="3"/>
                    </a:lnTo>
                    <a:lnTo>
                      <a:pt x="0" y="2"/>
                    </a:lnTo>
                    <a:lnTo>
                      <a:pt x="0" y="2"/>
                    </a:lnTo>
                    <a:lnTo>
                      <a:pt x="0" y="2"/>
                    </a:lnTo>
                    <a:lnTo>
                      <a:pt x="0" y="2"/>
                    </a:lnTo>
                    <a:lnTo>
                      <a:pt x="0" y="2"/>
                    </a:lnTo>
                    <a:lnTo>
                      <a:pt x="0" y="3"/>
                    </a:lnTo>
                    <a:lnTo>
                      <a:pt x="0" y="3"/>
                    </a:lnTo>
                    <a:lnTo>
                      <a:pt x="0" y="3"/>
                    </a:lnTo>
                    <a:lnTo>
                      <a:pt x="0" y="2"/>
                    </a:lnTo>
                    <a:lnTo>
                      <a:pt x="0" y="2"/>
                    </a:lnTo>
                    <a:lnTo>
                      <a:pt x="0" y="1"/>
                    </a:lnTo>
                    <a:lnTo>
                      <a:pt x="0" y="1"/>
                    </a:lnTo>
                    <a:lnTo>
                      <a:pt x="0" y="1"/>
                    </a:lnTo>
                    <a:lnTo>
                      <a:pt x="0" y="1"/>
                    </a:lnTo>
                    <a:lnTo>
                      <a:pt x="0" y="2"/>
                    </a:lnTo>
                    <a:lnTo>
                      <a:pt x="0" y="2"/>
                    </a:lnTo>
                    <a:lnTo>
                      <a:pt x="0" y="2"/>
                    </a:lnTo>
                    <a:lnTo>
                      <a:pt x="0" y="2"/>
                    </a:lnTo>
                    <a:lnTo>
                      <a:pt x="0" y="3"/>
                    </a:lnTo>
                    <a:lnTo>
                      <a:pt x="0" y="2"/>
                    </a:lnTo>
                    <a:lnTo>
                      <a:pt x="0" y="3"/>
                    </a:lnTo>
                    <a:lnTo>
                      <a:pt x="0" y="3"/>
                    </a:lnTo>
                    <a:lnTo>
                      <a:pt x="0" y="3"/>
                    </a:lnTo>
                    <a:lnTo>
                      <a:pt x="0" y="3"/>
                    </a:lnTo>
                    <a:lnTo>
                      <a:pt x="0" y="4"/>
                    </a:lnTo>
                    <a:lnTo>
                      <a:pt x="0" y="5"/>
                    </a:lnTo>
                    <a:lnTo>
                      <a:pt x="0" y="4"/>
                    </a:lnTo>
                    <a:lnTo>
                      <a:pt x="0" y="5"/>
                    </a:lnTo>
                    <a:lnTo>
                      <a:pt x="0" y="5"/>
                    </a:lnTo>
                    <a:lnTo>
                      <a:pt x="0" y="5"/>
                    </a:lnTo>
                    <a:lnTo>
                      <a:pt x="0" y="6"/>
                    </a:lnTo>
                    <a:lnTo>
                      <a:pt x="0" y="6"/>
                    </a:lnTo>
                    <a:lnTo>
                      <a:pt x="0" y="7"/>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5"/>
                    </a:lnTo>
                    <a:lnTo>
                      <a:pt x="0" y="6"/>
                    </a:lnTo>
                    <a:lnTo>
                      <a:pt x="0" y="6"/>
                    </a:lnTo>
                    <a:lnTo>
                      <a:pt x="0" y="5"/>
                    </a:lnTo>
                    <a:lnTo>
                      <a:pt x="0" y="5"/>
                    </a:lnTo>
                    <a:lnTo>
                      <a:pt x="0" y="6"/>
                    </a:lnTo>
                    <a:lnTo>
                      <a:pt x="0" y="6"/>
                    </a:lnTo>
                    <a:lnTo>
                      <a:pt x="0" y="5"/>
                    </a:lnTo>
                    <a:lnTo>
                      <a:pt x="0" y="5"/>
                    </a:lnTo>
                    <a:lnTo>
                      <a:pt x="0" y="5"/>
                    </a:lnTo>
                    <a:lnTo>
                      <a:pt x="0" y="5"/>
                    </a:lnTo>
                    <a:lnTo>
                      <a:pt x="0" y="6"/>
                    </a:lnTo>
                    <a:lnTo>
                      <a:pt x="0" y="5"/>
                    </a:lnTo>
                    <a:lnTo>
                      <a:pt x="0" y="6"/>
                    </a:lnTo>
                    <a:lnTo>
                      <a:pt x="0" y="6"/>
                    </a:lnTo>
                    <a:lnTo>
                      <a:pt x="0" y="6"/>
                    </a:lnTo>
                    <a:lnTo>
                      <a:pt x="0" y="6"/>
                    </a:lnTo>
                    <a:lnTo>
                      <a:pt x="0" y="6"/>
                    </a:lnTo>
                    <a:lnTo>
                      <a:pt x="0" y="0"/>
                    </a:lnTo>
                    <a:lnTo>
                      <a:pt x="0" y="5"/>
                    </a:lnTo>
                    <a:lnTo>
                      <a:pt x="0" y="8"/>
                    </a:lnTo>
                    <a:lnTo>
                      <a:pt x="0" y="9"/>
                    </a:lnTo>
                    <a:lnTo>
                      <a:pt x="0" y="10"/>
                    </a:lnTo>
                    <a:lnTo>
                      <a:pt x="0" y="10"/>
                    </a:lnTo>
                    <a:lnTo>
                      <a:pt x="0" y="11"/>
                    </a:lnTo>
                    <a:lnTo>
                      <a:pt x="0" y="13"/>
                    </a:lnTo>
                    <a:lnTo>
                      <a:pt x="0" y="13"/>
                    </a:lnTo>
                    <a:lnTo>
                      <a:pt x="0" y="14"/>
                    </a:lnTo>
                    <a:lnTo>
                      <a:pt x="0" y="15"/>
                    </a:lnTo>
                    <a:lnTo>
                      <a:pt x="0" y="16"/>
                    </a:lnTo>
                    <a:lnTo>
                      <a:pt x="0" y="16"/>
                    </a:lnTo>
                    <a:lnTo>
                      <a:pt x="0" y="17"/>
                    </a:lnTo>
                    <a:lnTo>
                      <a:pt x="0" y="18"/>
                    </a:lnTo>
                    <a:lnTo>
                      <a:pt x="0" y="19"/>
                    </a:lnTo>
                    <a:lnTo>
                      <a:pt x="0" y="19"/>
                    </a:lnTo>
                    <a:lnTo>
                      <a:pt x="0" y="20"/>
                    </a:lnTo>
                    <a:lnTo>
                      <a:pt x="0" y="21"/>
                    </a:lnTo>
                    <a:lnTo>
                      <a:pt x="0" y="22"/>
                    </a:lnTo>
                    <a:lnTo>
                      <a:pt x="0" y="22"/>
                    </a:lnTo>
                    <a:lnTo>
                      <a:pt x="0" y="22"/>
                    </a:lnTo>
                    <a:lnTo>
                      <a:pt x="0" y="22"/>
                    </a:lnTo>
                    <a:lnTo>
                      <a:pt x="0" y="23"/>
                    </a:lnTo>
                    <a:lnTo>
                      <a:pt x="0" y="23"/>
                    </a:lnTo>
                    <a:lnTo>
                      <a:pt x="0" y="24"/>
                    </a:lnTo>
                    <a:lnTo>
                      <a:pt x="0" y="25"/>
                    </a:lnTo>
                    <a:lnTo>
                      <a:pt x="0" y="25"/>
                    </a:lnTo>
                    <a:lnTo>
                      <a:pt x="0" y="25"/>
                    </a:lnTo>
                    <a:lnTo>
                      <a:pt x="0" y="26"/>
                    </a:lnTo>
                    <a:lnTo>
                      <a:pt x="0" y="26"/>
                    </a:lnTo>
                    <a:lnTo>
                      <a:pt x="0" y="26"/>
                    </a:lnTo>
                    <a:lnTo>
                      <a:pt x="0" y="27"/>
                    </a:lnTo>
                    <a:lnTo>
                      <a:pt x="0" y="27"/>
                    </a:lnTo>
                    <a:lnTo>
                      <a:pt x="0" y="27"/>
                    </a:lnTo>
                    <a:lnTo>
                      <a:pt x="0" y="27"/>
                    </a:lnTo>
                    <a:lnTo>
                      <a:pt x="0" y="27"/>
                    </a:lnTo>
                    <a:lnTo>
                      <a:pt x="0" y="28"/>
                    </a:lnTo>
                    <a:lnTo>
                      <a:pt x="0" y="28"/>
                    </a:lnTo>
                    <a:lnTo>
                      <a:pt x="0" y="29"/>
                    </a:lnTo>
                    <a:lnTo>
                      <a:pt x="0" y="29"/>
                    </a:lnTo>
                    <a:lnTo>
                      <a:pt x="0" y="30"/>
                    </a:lnTo>
                    <a:lnTo>
                      <a:pt x="0" y="31"/>
                    </a:lnTo>
                    <a:lnTo>
                      <a:pt x="0" y="32"/>
                    </a:lnTo>
                    <a:lnTo>
                      <a:pt x="0" y="32"/>
                    </a:lnTo>
                    <a:lnTo>
                      <a:pt x="0" y="33"/>
                    </a:lnTo>
                    <a:lnTo>
                      <a:pt x="0" y="34"/>
                    </a:lnTo>
                    <a:lnTo>
                      <a:pt x="0" y="34"/>
                    </a:lnTo>
                    <a:lnTo>
                      <a:pt x="0" y="34"/>
                    </a:lnTo>
                    <a:lnTo>
                      <a:pt x="0" y="35"/>
                    </a:lnTo>
                    <a:lnTo>
                      <a:pt x="0" y="35"/>
                    </a:lnTo>
                    <a:lnTo>
                      <a:pt x="0" y="35"/>
                    </a:lnTo>
                    <a:lnTo>
                      <a:pt x="0" y="35"/>
                    </a:lnTo>
                    <a:lnTo>
                      <a:pt x="0" y="36"/>
                    </a:lnTo>
                    <a:lnTo>
                      <a:pt x="0" y="35"/>
                    </a:lnTo>
                    <a:lnTo>
                      <a:pt x="0" y="35"/>
                    </a:lnTo>
                    <a:lnTo>
                      <a:pt x="0" y="35"/>
                    </a:lnTo>
                    <a:lnTo>
                      <a:pt x="0" y="35"/>
                    </a:lnTo>
                    <a:lnTo>
                      <a:pt x="0" y="35"/>
                    </a:lnTo>
                    <a:lnTo>
                      <a:pt x="0" y="36"/>
                    </a:lnTo>
                    <a:lnTo>
                      <a:pt x="0" y="36"/>
                    </a:lnTo>
                    <a:lnTo>
                      <a:pt x="0" y="36"/>
                    </a:lnTo>
                    <a:lnTo>
                      <a:pt x="0" y="36"/>
                    </a:lnTo>
                    <a:lnTo>
                      <a:pt x="0" y="37"/>
                    </a:lnTo>
                    <a:lnTo>
                      <a:pt x="0" y="37"/>
                    </a:lnTo>
                    <a:lnTo>
                      <a:pt x="0" y="37"/>
                    </a:lnTo>
                    <a:lnTo>
                      <a:pt x="0" y="38"/>
                    </a:lnTo>
                    <a:lnTo>
                      <a:pt x="0" y="38"/>
                    </a:lnTo>
                    <a:lnTo>
                      <a:pt x="0" y="39"/>
                    </a:lnTo>
                    <a:lnTo>
                      <a:pt x="0" y="40"/>
                    </a:lnTo>
                    <a:lnTo>
                      <a:pt x="0" y="40"/>
                    </a:lnTo>
                    <a:lnTo>
                      <a:pt x="0" y="40"/>
                    </a:lnTo>
                    <a:lnTo>
                      <a:pt x="0" y="40"/>
                    </a:lnTo>
                    <a:lnTo>
                      <a:pt x="0" y="40"/>
                    </a:lnTo>
                    <a:lnTo>
                      <a:pt x="0" y="41"/>
                    </a:lnTo>
                    <a:lnTo>
                      <a:pt x="0" y="41"/>
                    </a:lnTo>
                    <a:lnTo>
                      <a:pt x="0" y="42"/>
                    </a:lnTo>
                    <a:lnTo>
                      <a:pt x="0" y="42"/>
                    </a:lnTo>
                    <a:lnTo>
                      <a:pt x="0" y="43"/>
                    </a:lnTo>
                    <a:lnTo>
                      <a:pt x="0" y="42"/>
                    </a:lnTo>
                    <a:lnTo>
                      <a:pt x="0" y="43"/>
                    </a:lnTo>
                    <a:lnTo>
                      <a:pt x="0" y="42"/>
                    </a:lnTo>
                    <a:lnTo>
                      <a:pt x="0" y="43"/>
                    </a:lnTo>
                    <a:lnTo>
                      <a:pt x="0" y="43"/>
                    </a:lnTo>
                    <a:lnTo>
                      <a:pt x="0" y="43"/>
                    </a:lnTo>
                    <a:lnTo>
                      <a:pt x="0" y="43"/>
                    </a:lnTo>
                    <a:lnTo>
                      <a:pt x="0" y="44"/>
                    </a:lnTo>
                    <a:lnTo>
                      <a:pt x="0" y="44"/>
                    </a:lnTo>
                    <a:lnTo>
                      <a:pt x="0" y="43"/>
                    </a:lnTo>
                    <a:lnTo>
                      <a:pt x="0" y="44"/>
                    </a:lnTo>
                    <a:lnTo>
                      <a:pt x="0" y="45"/>
                    </a:lnTo>
                    <a:lnTo>
                      <a:pt x="0" y="44"/>
                    </a:lnTo>
                    <a:lnTo>
                      <a:pt x="0" y="44"/>
                    </a:lnTo>
                    <a:lnTo>
                      <a:pt x="0" y="45"/>
                    </a:lnTo>
                    <a:lnTo>
                      <a:pt x="0" y="45"/>
                    </a:lnTo>
                    <a:lnTo>
                      <a:pt x="0" y="46"/>
                    </a:lnTo>
                    <a:lnTo>
                      <a:pt x="0" y="45"/>
                    </a:lnTo>
                    <a:lnTo>
                      <a:pt x="0" y="45"/>
                    </a:lnTo>
                    <a:lnTo>
                      <a:pt x="0" y="45"/>
                    </a:lnTo>
                    <a:lnTo>
                      <a:pt x="0" y="45"/>
                    </a:lnTo>
                    <a:lnTo>
                      <a:pt x="0" y="44"/>
                    </a:lnTo>
                    <a:lnTo>
                      <a:pt x="0" y="43"/>
                    </a:lnTo>
                    <a:lnTo>
                      <a:pt x="0" y="45"/>
                    </a:lnTo>
                    <a:lnTo>
                      <a:pt x="0" y="45"/>
                    </a:lnTo>
                    <a:lnTo>
                      <a:pt x="0" y="46"/>
                    </a:lnTo>
                    <a:lnTo>
                      <a:pt x="0" y="46"/>
                    </a:lnTo>
                    <a:lnTo>
                      <a:pt x="0" y="47"/>
                    </a:lnTo>
                    <a:lnTo>
                      <a:pt x="0" y="48"/>
                    </a:lnTo>
                    <a:lnTo>
                      <a:pt x="0" y="48"/>
                    </a:lnTo>
                    <a:lnTo>
                      <a:pt x="0" y="48"/>
                    </a:lnTo>
                    <a:lnTo>
                      <a:pt x="0" y="48"/>
                    </a:lnTo>
                    <a:lnTo>
                      <a:pt x="0" y="48"/>
                    </a:lnTo>
                    <a:lnTo>
                      <a:pt x="0" y="49"/>
                    </a:lnTo>
                    <a:lnTo>
                      <a:pt x="0" y="49"/>
                    </a:lnTo>
                    <a:lnTo>
                      <a:pt x="0" y="50"/>
                    </a:lnTo>
                    <a:lnTo>
                      <a:pt x="0" y="49"/>
                    </a:lnTo>
                    <a:lnTo>
                      <a:pt x="0" y="49"/>
                    </a:lnTo>
                    <a:lnTo>
                      <a:pt x="0" y="49"/>
                    </a:lnTo>
                    <a:lnTo>
                      <a:pt x="0" y="49"/>
                    </a:lnTo>
                    <a:lnTo>
                      <a:pt x="0" y="49"/>
                    </a:lnTo>
                    <a:lnTo>
                      <a:pt x="0" y="48"/>
                    </a:lnTo>
                    <a:lnTo>
                      <a:pt x="0" y="49"/>
                    </a:lnTo>
                    <a:lnTo>
                      <a:pt x="0" y="49"/>
                    </a:lnTo>
                    <a:lnTo>
                      <a:pt x="0" y="48"/>
                    </a:lnTo>
                    <a:lnTo>
                      <a:pt x="0" y="49"/>
                    </a:lnTo>
                    <a:lnTo>
                      <a:pt x="0" y="48"/>
                    </a:lnTo>
                    <a:lnTo>
                      <a:pt x="0" y="48"/>
                    </a:lnTo>
                    <a:lnTo>
                      <a:pt x="0" y="48"/>
                    </a:lnTo>
                    <a:lnTo>
                      <a:pt x="0" y="48"/>
                    </a:lnTo>
                    <a:lnTo>
                      <a:pt x="0" y="48"/>
                    </a:lnTo>
                    <a:lnTo>
                      <a:pt x="0" y="49"/>
                    </a:lnTo>
                    <a:lnTo>
                      <a:pt x="0" y="49"/>
                    </a:lnTo>
                    <a:lnTo>
                      <a:pt x="0" y="50"/>
                    </a:lnTo>
                    <a:lnTo>
                      <a:pt x="0" y="50"/>
                    </a:lnTo>
                    <a:lnTo>
                      <a:pt x="0" y="50"/>
                    </a:lnTo>
                    <a:lnTo>
                      <a:pt x="0" y="50"/>
                    </a:lnTo>
                    <a:lnTo>
                      <a:pt x="0" y="50"/>
                    </a:lnTo>
                    <a:lnTo>
                      <a:pt x="0" y="50"/>
                    </a:lnTo>
                    <a:lnTo>
                      <a:pt x="0" y="51"/>
                    </a:lnTo>
                    <a:lnTo>
                      <a:pt x="0" y="50"/>
                    </a:lnTo>
                    <a:lnTo>
                      <a:pt x="0" y="51"/>
                    </a:lnTo>
                    <a:lnTo>
                      <a:pt x="0" y="50"/>
                    </a:lnTo>
                    <a:lnTo>
                      <a:pt x="0" y="51"/>
                    </a:lnTo>
                    <a:lnTo>
                      <a:pt x="0" y="51"/>
                    </a:lnTo>
                    <a:lnTo>
                      <a:pt x="0" y="51"/>
                    </a:lnTo>
                    <a:lnTo>
                      <a:pt x="0" y="51"/>
                    </a:lnTo>
                    <a:lnTo>
                      <a:pt x="0" y="51"/>
                    </a:lnTo>
                    <a:lnTo>
                      <a:pt x="0" y="51"/>
                    </a:lnTo>
                    <a:lnTo>
                      <a:pt x="0" y="52"/>
                    </a:lnTo>
                    <a:lnTo>
                      <a:pt x="0" y="52"/>
                    </a:lnTo>
                    <a:lnTo>
                      <a:pt x="0" y="52"/>
                    </a:lnTo>
                    <a:lnTo>
                      <a:pt x="0" y="52"/>
                    </a:lnTo>
                    <a:lnTo>
                      <a:pt x="0" y="52"/>
                    </a:lnTo>
                    <a:lnTo>
                      <a:pt x="0" y="51"/>
                    </a:lnTo>
                    <a:lnTo>
                      <a:pt x="0" y="52"/>
                    </a:lnTo>
                    <a:lnTo>
                      <a:pt x="0" y="52"/>
                    </a:lnTo>
                    <a:lnTo>
                      <a:pt x="0" y="52"/>
                    </a:lnTo>
                    <a:lnTo>
                      <a:pt x="0" y="53"/>
                    </a:lnTo>
                    <a:lnTo>
                      <a:pt x="0" y="52"/>
                    </a:lnTo>
                    <a:lnTo>
                      <a:pt x="0" y="53"/>
                    </a:lnTo>
                    <a:lnTo>
                      <a:pt x="0" y="52"/>
                    </a:lnTo>
                    <a:lnTo>
                      <a:pt x="0" y="53"/>
                    </a:lnTo>
                    <a:lnTo>
                      <a:pt x="0" y="54"/>
                    </a:lnTo>
                    <a:lnTo>
                      <a:pt x="0" y="53"/>
                    </a:lnTo>
                    <a:lnTo>
                      <a:pt x="0" y="53"/>
                    </a:lnTo>
                    <a:lnTo>
                      <a:pt x="0" y="53"/>
                    </a:lnTo>
                    <a:lnTo>
                      <a:pt x="0" y="53"/>
                    </a:lnTo>
                    <a:lnTo>
                      <a:pt x="0" y="53"/>
                    </a:lnTo>
                    <a:lnTo>
                      <a:pt x="0" y="52"/>
                    </a:lnTo>
                    <a:lnTo>
                      <a:pt x="0" y="53"/>
                    </a:lnTo>
                    <a:lnTo>
                      <a:pt x="0" y="53"/>
                    </a:lnTo>
                    <a:lnTo>
                      <a:pt x="0" y="54"/>
                    </a:lnTo>
                    <a:lnTo>
                      <a:pt x="0" y="54"/>
                    </a:lnTo>
                    <a:lnTo>
                      <a:pt x="0" y="54"/>
                    </a:lnTo>
                    <a:lnTo>
                      <a:pt x="0" y="54"/>
                    </a:lnTo>
                    <a:lnTo>
                      <a:pt x="0" y="54"/>
                    </a:lnTo>
                    <a:lnTo>
                      <a:pt x="0" y="55"/>
                    </a:lnTo>
                    <a:lnTo>
                      <a:pt x="0" y="54"/>
                    </a:lnTo>
                    <a:lnTo>
                      <a:pt x="0" y="55"/>
                    </a:lnTo>
                    <a:lnTo>
                      <a:pt x="0" y="55"/>
                    </a:lnTo>
                    <a:lnTo>
                      <a:pt x="0" y="55"/>
                    </a:lnTo>
                    <a:lnTo>
                      <a:pt x="0" y="54"/>
                    </a:lnTo>
                    <a:lnTo>
                      <a:pt x="0" y="55"/>
                    </a:lnTo>
                    <a:lnTo>
                      <a:pt x="0" y="54"/>
                    </a:lnTo>
                    <a:lnTo>
                      <a:pt x="0" y="55"/>
                    </a:lnTo>
                    <a:lnTo>
                      <a:pt x="0" y="54"/>
                    </a:lnTo>
                    <a:lnTo>
                      <a:pt x="0" y="54"/>
                    </a:lnTo>
                    <a:lnTo>
                      <a:pt x="0" y="55"/>
                    </a:lnTo>
                    <a:lnTo>
                      <a:pt x="0" y="55"/>
                    </a:lnTo>
                    <a:lnTo>
                      <a:pt x="0" y="55"/>
                    </a:lnTo>
                    <a:lnTo>
                      <a:pt x="0" y="56"/>
                    </a:lnTo>
                    <a:lnTo>
                      <a:pt x="0" y="56"/>
                    </a:lnTo>
                    <a:lnTo>
                      <a:pt x="0" y="57"/>
                    </a:lnTo>
                    <a:lnTo>
                      <a:pt x="0" y="56"/>
                    </a:lnTo>
                    <a:lnTo>
                      <a:pt x="0" y="57"/>
                    </a:lnTo>
                    <a:lnTo>
                      <a:pt x="0" y="57"/>
                    </a:lnTo>
                    <a:lnTo>
                      <a:pt x="0" y="56"/>
                    </a:lnTo>
                    <a:lnTo>
                      <a:pt x="0" y="57"/>
                    </a:lnTo>
                    <a:lnTo>
                      <a:pt x="0" y="57"/>
                    </a:lnTo>
                    <a:lnTo>
                      <a:pt x="0" y="58"/>
                    </a:lnTo>
                    <a:lnTo>
                      <a:pt x="0" y="58"/>
                    </a:lnTo>
                    <a:lnTo>
                      <a:pt x="0" y="59"/>
                    </a:lnTo>
                    <a:lnTo>
                      <a:pt x="0" y="58"/>
                    </a:lnTo>
                    <a:lnTo>
                      <a:pt x="0" y="57"/>
                    </a:lnTo>
                    <a:lnTo>
                      <a:pt x="0" y="57"/>
                    </a:lnTo>
                    <a:lnTo>
                      <a:pt x="0" y="56"/>
                    </a:lnTo>
                    <a:lnTo>
                      <a:pt x="0" y="56"/>
                    </a:lnTo>
                    <a:lnTo>
                      <a:pt x="0" y="56"/>
                    </a:lnTo>
                    <a:lnTo>
                      <a:pt x="0" y="56"/>
                    </a:lnTo>
                    <a:lnTo>
                      <a:pt x="0" y="54"/>
                    </a:lnTo>
                    <a:lnTo>
                      <a:pt x="0" y="54"/>
                    </a:lnTo>
                    <a:lnTo>
                      <a:pt x="0" y="54"/>
                    </a:lnTo>
                    <a:lnTo>
                      <a:pt x="0" y="55"/>
                    </a:lnTo>
                    <a:lnTo>
                      <a:pt x="0" y="54"/>
                    </a:lnTo>
                    <a:lnTo>
                      <a:pt x="0" y="55"/>
                    </a:lnTo>
                    <a:lnTo>
                      <a:pt x="0" y="55"/>
                    </a:lnTo>
                    <a:lnTo>
                      <a:pt x="0" y="55"/>
                    </a:lnTo>
                    <a:lnTo>
                      <a:pt x="0" y="56"/>
                    </a:lnTo>
                    <a:lnTo>
                      <a:pt x="0" y="56"/>
                    </a:lnTo>
                    <a:lnTo>
                      <a:pt x="0" y="57"/>
                    </a:lnTo>
                    <a:lnTo>
                      <a:pt x="0" y="56"/>
                    </a:lnTo>
                    <a:lnTo>
                      <a:pt x="0" y="57"/>
                    </a:lnTo>
                    <a:lnTo>
                      <a:pt x="0" y="56"/>
                    </a:lnTo>
                    <a:lnTo>
                      <a:pt x="0" y="56"/>
                    </a:lnTo>
                    <a:lnTo>
                      <a:pt x="0" y="56"/>
                    </a:lnTo>
                    <a:lnTo>
                      <a:pt x="0" y="56"/>
                    </a:lnTo>
                    <a:lnTo>
                      <a:pt x="0" y="55"/>
                    </a:lnTo>
                    <a:lnTo>
                      <a:pt x="0" y="55"/>
                    </a:lnTo>
                    <a:lnTo>
                      <a:pt x="0" y="54"/>
                    </a:lnTo>
                    <a:lnTo>
                      <a:pt x="0" y="54"/>
                    </a:lnTo>
                    <a:lnTo>
                      <a:pt x="0" y="53"/>
                    </a:lnTo>
                    <a:lnTo>
                      <a:pt x="0" y="53"/>
                    </a:lnTo>
                    <a:lnTo>
                      <a:pt x="0" y="53"/>
                    </a:lnTo>
                    <a:lnTo>
                      <a:pt x="0" y="53"/>
                    </a:lnTo>
                    <a:lnTo>
                      <a:pt x="0" y="53"/>
                    </a:lnTo>
                    <a:lnTo>
                      <a:pt x="0" y="54"/>
                    </a:lnTo>
                    <a:lnTo>
                      <a:pt x="0" y="54"/>
                    </a:lnTo>
                    <a:lnTo>
                      <a:pt x="0" y="54"/>
                    </a:lnTo>
                    <a:lnTo>
                      <a:pt x="0" y="54"/>
                    </a:lnTo>
                    <a:lnTo>
                      <a:pt x="0" y="55"/>
                    </a:lnTo>
                    <a:lnTo>
                      <a:pt x="0" y="54"/>
                    </a:lnTo>
                    <a:lnTo>
                      <a:pt x="0" y="55"/>
                    </a:lnTo>
                    <a:lnTo>
                      <a:pt x="0" y="54"/>
                    </a:lnTo>
                    <a:lnTo>
                      <a:pt x="0" y="55"/>
                    </a:lnTo>
                    <a:lnTo>
                      <a:pt x="0" y="55"/>
                    </a:lnTo>
                    <a:lnTo>
                      <a:pt x="0" y="56"/>
                    </a:lnTo>
                    <a:lnTo>
                      <a:pt x="0" y="56"/>
                    </a:lnTo>
                    <a:lnTo>
                      <a:pt x="0" y="57"/>
                    </a:lnTo>
                    <a:lnTo>
                      <a:pt x="0" y="57"/>
                    </a:lnTo>
                    <a:lnTo>
                      <a:pt x="0" y="57"/>
                    </a:lnTo>
                    <a:lnTo>
                      <a:pt x="0" y="57"/>
                    </a:lnTo>
                    <a:lnTo>
                      <a:pt x="0" y="56"/>
                    </a:lnTo>
                    <a:lnTo>
                      <a:pt x="0" y="56"/>
                    </a:lnTo>
                    <a:lnTo>
                      <a:pt x="0" y="55"/>
                    </a:lnTo>
                    <a:lnTo>
                      <a:pt x="0" y="55"/>
                    </a:lnTo>
                    <a:lnTo>
                      <a:pt x="0" y="55"/>
                    </a:lnTo>
                    <a:lnTo>
                      <a:pt x="0" y="55"/>
                    </a:lnTo>
                    <a:lnTo>
                      <a:pt x="0" y="54"/>
                    </a:lnTo>
                    <a:lnTo>
                      <a:pt x="1" y="53"/>
                    </a:lnTo>
                    <a:lnTo>
                      <a:pt x="1" y="52"/>
                    </a:lnTo>
                    <a:lnTo>
                      <a:pt x="1" y="52"/>
                    </a:lnTo>
                    <a:lnTo>
                      <a:pt x="1" y="51"/>
                    </a:lnTo>
                    <a:lnTo>
                      <a:pt x="1" y="51"/>
                    </a:lnTo>
                    <a:lnTo>
                      <a:pt x="1" y="51"/>
                    </a:lnTo>
                    <a:lnTo>
                      <a:pt x="1" y="50"/>
                    </a:lnTo>
                    <a:lnTo>
                      <a:pt x="1" y="50"/>
                    </a:lnTo>
                    <a:lnTo>
                      <a:pt x="1" y="50"/>
                    </a:lnTo>
                    <a:lnTo>
                      <a:pt x="1" y="51"/>
                    </a:lnTo>
                    <a:lnTo>
                      <a:pt x="1" y="50"/>
                    </a:lnTo>
                    <a:lnTo>
                      <a:pt x="1" y="51"/>
                    </a:lnTo>
                    <a:lnTo>
                      <a:pt x="1" y="50"/>
                    </a:lnTo>
                    <a:lnTo>
                      <a:pt x="1" y="51"/>
                    </a:lnTo>
                    <a:lnTo>
                      <a:pt x="1" y="51"/>
                    </a:lnTo>
                    <a:lnTo>
                      <a:pt x="1" y="51"/>
                    </a:lnTo>
                    <a:lnTo>
                      <a:pt x="1" y="52"/>
                    </a:lnTo>
                    <a:lnTo>
                      <a:pt x="1" y="53"/>
                    </a:lnTo>
                    <a:lnTo>
                      <a:pt x="1" y="53"/>
                    </a:lnTo>
                    <a:lnTo>
                      <a:pt x="1" y="53"/>
                    </a:lnTo>
                    <a:lnTo>
                      <a:pt x="1" y="53"/>
                    </a:lnTo>
                    <a:lnTo>
                      <a:pt x="1" y="52"/>
                    </a:lnTo>
                    <a:lnTo>
                      <a:pt x="1" y="53"/>
                    </a:lnTo>
                    <a:lnTo>
                      <a:pt x="1" y="53"/>
                    </a:lnTo>
                    <a:lnTo>
                      <a:pt x="1" y="54"/>
                    </a:lnTo>
                    <a:lnTo>
                      <a:pt x="1" y="54"/>
                    </a:lnTo>
                    <a:lnTo>
                      <a:pt x="1" y="55"/>
                    </a:lnTo>
                    <a:lnTo>
                      <a:pt x="1" y="55"/>
                    </a:lnTo>
                    <a:lnTo>
                      <a:pt x="1" y="55"/>
                    </a:lnTo>
                    <a:lnTo>
                      <a:pt x="1" y="54"/>
                    </a:lnTo>
                    <a:lnTo>
                      <a:pt x="1" y="55"/>
                    </a:lnTo>
                    <a:lnTo>
                      <a:pt x="1" y="55"/>
                    </a:lnTo>
                    <a:lnTo>
                      <a:pt x="1" y="54"/>
                    </a:lnTo>
                    <a:lnTo>
                      <a:pt x="1" y="55"/>
                    </a:lnTo>
                    <a:lnTo>
                      <a:pt x="1" y="54"/>
                    </a:lnTo>
                    <a:lnTo>
                      <a:pt x="1" y="54"/>
                    </a:lnTo>
                    <a:lnTo>
                      <a:pt x="1" y="54"/>
                    </a:lnTo>
                    <a:lnTo>
                      <a:pt x="1" y="54"/>
                    </a:lnTo>
                    <a:lnTo>
                      <a:pt x="1" y="54"/>
                    </a:lnTo>
                    <a:lnTo>
                      <a:pt x="1" y="53"/>
                    </a:lnTo>
                    <a:lnTo>
                      <a:pt x="1" y="53"/>
                    </a:lnTo>
                    <a:lnTo>
                      <a:pt x="1" y="53"/>
                    </a:lnTo>
                    <a:lnTo>
                      <a:pt x="1" y="53"/>
                    </a:lnTo>
                    <a:lnTo>
                      <a:pt x="1" y="53"/>
                    </a:lnTo>
                    <a:lnTo>
                      <a:pt x="1" y="54"/>
                    </a:lnTo>
                    <a:lnTo>
                      <a:pt x="1" y="53"/>
                    </a:lnTo>
                    <a:lnTo>
                      <a:pt x="1" y="54"/>
                    </a:lnTo>
                    <a:lnTo>
                      <a:pt x="1" y="54"/>
                    </a:lnTo>
                    <a:lnTo>
                      <a:pt x="1" y="53"/>
                    </a:lnTo>
                    <a:lnTo>
                      <a:pt x="1" y="53"/>
                    </a:lnTo>
                    <a:lnTo>
                      <a:pt x="1" y="53"/>
                    </a:lnTo>
                    <a:lnTo>
                      <a:pt x="1" y="52"/>
                    </a:lnTo>
                    <a:lnTo>
                      <a:pt x="1" y="53"/>
                    </a:lnTo>
                    <a:lnTo>
                      <a:pt x="1" y="53"/>
                    </a:lnTo>
                    <a:lnTo>
                      <a:pt x="1" y="53"/>
                    </a:lnTo>
                    <a:lnTo>
                      <a:pt x="1" y="53"/>
                    </a:lnTo>
                    <a:lnTo>
                      <a:pt x="1" y="53"/>
                    </a:lnTo>
                    <a:lnTo>
                      <a:pt x="1" y="53"/>
                    </a:lnTo>
                    <a:lnTo>
                      <a:pt x="1" y="54"/>
                    </a:lnTo>
                    <a:lnTo>
                      <a:pt x="1" y="54"/>
                    </a:lnTo>
                    <a:lnTo>
                      <a:pt x="1" y="54"/>
                    </a:lnTo>
                    <a:lnTo>
                      <a:pt x="1" y="54"/>
                    </a:lnTo>
                    <a:lnTo>
                      <a:pt x="1" y="54"/>
                    </a:lnTo>
                    <a:lnTo>
                      <a:pt x="1" y="54"/>
                    </a:lnTo>
                    <a:lnTo>
                      <a:pt x="1" y="54"/>
                    </a:lnTo>
                    <a:lnTo>
                      <a:pt x="1" y="54"/>
                    </a:lnTo>
                    <a:lnTo>
                      <a:pt x="1" y="54"/>
                    </a:lnTo>
                    <a:lnTo>
                      <a:pt x="1" y="53"/>
                    </a:lnTo>
                    <a:lnTo>
                      <a:pt x="1" y="54"/>
                    </a:lnTo>
                    <a:lnTo>
                      <a:pt x="1" y="54"/>
                    </a:lnTo>
                    <a:lnTo>
                      <a:pt x="1" y="53"/>
                    </a:lnTo>
                    <a:lnTo>
                      <a:pt x="1" y="53"/>
                    </a:lnTo>
                    <a:lnTo>
                      <a:pt x="1" y="53"/>
                    </a:lnTo>
                    <a:lnTo>
                      <a:pt x="1" y="52"/>
                    </a:lnTo>
                    <a:lnTo>
                      <a:pt x="1" y="52"/>
                    </a:lnTo>
                    <a:lnTo>
                      <a:pt x="1" y="52"/>
                    </a:lnTo>
                    <a:lnTo>
                      <a:pt x="1" y="53"/>
                    </a:lnTo>
                    <a:lnTo>
                      <a:pt x="1" y="52"/>
                    </a:lnTo>
                    <a:lnTo>
                      <a:pt x="1" y="53"/>
                    </a:lnTo>
                    <a:lnTo>
                      <a:pt x="1" y="53"/>
                    </a:lnTo>
                    <a:lnTo>
                      <a:pt x="1" y="53"/>
                    </a:lnTo>
                    <a:lnTo>
                      <a:pt x="1" y="53"/>
                    </a:lnTo>
                    <a:lnTo>
                      <a:pt x="1" y="54"/>
                    </a:lnTo>
                    <a:lnTo>
                      <a:pt x="1" y="54"/>
                    </a:lnTo>
                    <a:lnTo>
                      <a:pt x="1" y="54"/>
                    </a:lnTo>
                    <a:lnTo>
                      <a:pt x="1" y="55"/>
                    </a:lnTo>
                    <a:lnTo>
                      <a:pt x="1" y="55"/>
                    </a:lnTo>
                    <a:lnTo>
                      <a:pt x="1" y="56"/>
                    </a:lnTo>
                    <a:lnTo>
                      <a:pt x="1" y="56"/>
                    </a:lnTo>
                    <a:lnTo>
                      <a:pt x="1" y="55"/>
                    </a:lnTo>
                    <a:lnTo>
                      <a:pt x="1" y="56"/>
                    </a:lnTo>
                    <a:lnTo>
                      <a:pt x="1" y="55"/>
                    </a:lnTo>
                    <a:lnTo>
                      <a:pt x="1" y="56"/>
                    </a:lnTo>
                    <a:lnTo>
                      <a:pt x="1" y="56"/>
                    </a:lnTo>
                    <a:lnTo>
                      <a:pt x="1" y="55"/>
                    </a:lnTo>
                    <a:lnTo>
                      <a:pt x="1" y="55"/>
                    </a:lnTo>
                    <a:lnTo>
                      <a:pt x="1" y="55"/>
                    </a:lnTo>
                    <a:lnTo>
                      <a:pt x="1" y="55"/>
                    </a:lnTo>
                    <a:lnTo>
                      <a:pt x="1" y="55"/>
                    </a:lnTo>
                    <a:lnTo>
                      <a:pt x="1" y="56"/>
                    </a:lnTo>
                    <a:lnTo>
                      <a:pt x="1" y="56"/>
                    </a:lnTo>
                    <a:lnTo>
                      <a:pt x="1" y="56"/>
                    </a:lnTo>
                    <a:lnTo>
                      <a:pt x="1" y="56"/>
                    </a:lnTo>
                    <a:lnTo>
                      <a:pt x="1" y="56"/>
                    </a:lnTo>
                    <a:lnTo>
                      <a:pt x="1" y="57"/>
                    </a:lnTo>
                    <a:lnTo>
                      <a:pt x="1" y="56"/>
                    </a:lnTo>
                    <a:lnTo>
                      <a:pt x="1" y="56"/>
                    </a:lnTo>
                    <a:lnTo>
                      <a:pt x="1" y="56"/>
                    </a:lnTo>
                    <a:lnTo>
                      <a:pt x="1" y="56"/>
                    </a:lnTo>
                    <a:lnTo>
                      <a:pt x="1" y="56"/>
                    </a:lnTo>
                    <a:lnTo>
                      <a:pt x="1" y="56"/>
                    </a:lnTo>
                    <a:lnTo>
                      <a:pt x="1" y="56"/>
                    </a:lnTo>
                    <a:lnTo>
                      <a:pt x="1" y="55"/>
                    </a:lnTo>
                    <a:lnTo>
                      <a:pt x="1" y="56"/>
                    </a:lnTo>
                    <a:lnTo>
                      <a:pt x="1" y="56"/>
                    </a:lnTo>
                    <a:lnTo>
                      <a:pt x="1" y="56"/>
                    </a:lnTo>
                    <a:lnTo>
                      <a:pt x="1" y="55"/>
                    </a:lnTo>
                    <a:lnTo>
                      <a:pt x="1" y="55"/>
                    </a:lnTo>
                    <a:lnTo>
                      <a:pt x="1" y="55"/>
                    </a:lnTo>
                    <a:lnTo>
                      <a:pt x="1" y="55"/>
                    </a:lnTo>
                    <a:lnTo>
                      <a:pt x="1" y="54"/>
                    </a:lnTo>
                    <a:lnTo>
                      <a:pt x="1" y="54"/>
                    </a:lnTo>
                    <a:lnTo>
                      <a:pt x="1" y="53"/>
                    </a:lnTo>
                    <a:lnTo>
                      <a:pt x="1" y="53"/>
                    </a:lnTo>
                    <a:lnTo>
                      <a:pt x="1" y="53"/>
                    </a:lnTo>
                    <a:lnTo>
                      <a:pt x="1" y="54"/>
                    </a:lnTo>
                    <a:lnTo>
                      <a:pt x="1" y="53"/>
                    </a:lnTo>
                    <a:lnTo>
                      <a:pt x="1" y="54"/>
                    </a:lnTo>
                    <a:lnTo>
                      <a:pt x="1" y="54"/>
                    </a:lnTo>
                    <a:lnTo>
                      <a:pt x="1" y="54"/>
                    </a:lnTo>
                    <a:lnTo>
                      <a:pt x="1" y="54"/>
                    </a:lnTo>
                    <a:lnTo>
                      <a:pt x="1" y="54"/>
                    </a:lnTo>
                    <a:lnTo>
                      <a:pt x="1" y="55"/>
                    </a:lnTo>
                    <a:lnTo>
                      <a:pt x="1" y="54"/>
                    </a:lnTo>
                    <a:lnTo>
                      <a:pt x="1" y="55"/>
                    </a:lnTo>
                    <a:lnTo>
                      <a:pt x="1" y="54"/>
                    </a:lnTo>
                    <a:lnTo>
                      <a:pt x="1" y="54"/>
                    </a:lnTo>
                    <a:lnTo>
                      <a:pt x="1" y="54"/>
                    </a:lnTo>
                    <a:lnTo>
                      <a:pt x="1" y="55"/>
                    </a:lnTo>
                    <a:lnTo>
                      <a:pt x="1" y="54"/>
                    </a:lnTo>
                    <a:lnTo>
                      <a:pt x="1" y="53"/>
                    </a:lnTo>
                    <a:lnTo>
                      <a:pt x="1" y="53"/>
                    </a:lnTo>
                    <a:lnTo>
                      <a:pt x="1" y="53"/>
                    </a:lnTo>
                    <a:lnTo>
                      <a:pt x="1" y="53"/>
                    </a:lnTo>
                    <a:lnTo>
                      <a:pt x="1" y="54"/>
                    </a:lnTo>
                    <a:lnTo>
                      <a:pt x="1" y="54"/>
                    </a:lnTo>
                    <a:lnTo>
                      <a:pt x="1" y="55"/>
                    </a:lnTo>
                    <a:lnTo>
                      <a:pt x="1" y="55"/>
                    </a:lnTo>
                    <a:lnTo>
                      <a:pt x="1" y="55"/>
                    </a:lnTo>
                    <a:lnTo>
                      <a:pt x="1" y="55"/>
                    </a:lnTo>
                    <a:lnTo>
                      <a:pt x="1" y="55"/>
                    </a:lnTo>
                    <a:lnTo>
                      <a:pt x="1" y="55"/>
                    </a:lnTo>
                    <a:lnTo>
                      <a:pt x="1" y="55"/>
                    </a:lnTo>
                    <a:lnTo>
                      <a:pt x="1" y="54"/>
                    </a:lnTo>
                    <a:lnTo>
                      <a:pt x="1" y="54"/>
                    </a:lnTo>
                    <a:lnTo>
                      <a:pt x="1" y="54"/>
                    </a:lnTo>
                    <a:lnTo>
                      <a:pt x="1" y="54"/>
                    </a:lnTo>
                    <a:lnTo>
                      <a:pt x="1" y="53"/>
                    </a:lnTo>
                    <a:lnTo>
                      <a:pt x="1" y="53"/>
                    </a:lnTo>
                    <a:lnTo>
                      <a:pt x="1" y="54"/>
                    </a:lnTo>
                    <a:lnTo>
                      <a:pt x="1" y="54"/>
                    </a:lnTo>
                    <a:lnTo>
                      <a:pt x="1" y="54"/>
                    </a:lnTo>
                    <a:lnTo>
                      <a:pt x="1" y="55"/>
                    </a:lnTo>
                    <a:lnTo>
                      <a:pt x="1" y="55"/>
                    </a:lnTo>
                    <a:lnTo>
                      <a:pt x="1" y="56"/>
                    </a:lnTo>
                    <a:lnTo>
                      <a:pt x="1" y="56"/>
                    </a:lnTo>
                    <a:lnTo>
                      <a:pt x="1" y="56"/>
                    </a:lnTo>
                    <a:lnTo>
                      <a:pt x="1" y="56"/>
                    </a:lnTo>
                    <a:lnTo>
                      <a:pt x="1" y="57"/>
                    </a:lnTo>
                    <a:lnTo>
                      <a:pt x="1" y="57"/>
                    </a:lnTo>
                    <a:lnTo>
                      <a:pt x="1" y="57"/>
                    </a:lnTo>
                    <a:lnTo>
                      <a:pt x="1" y="57"/>
                    </a:lnTo>
                    <a:lnTo>
                      <a:pt x="1" y="58"/>
                    </a:lnTo>
                    <a:lnTo>
                      <a:pt x="1" y="57"/>
                    </a:lnTo>
                    <a:lnTo>
                      <a:pt x="1" y="57"/>
                    </a:lnTo>
                    <a:lnTo>
                      <a:pt x="1" y="56"/>
                    </a:lnTo>
                    <a:lnTo>
                      <a:pt x="1" y="56"/>
                    </a:lnTo>
                    <a:lnTo>
                      <a:pt x="1" y="56"/>
                    </a:lnTo>
                    <a:lnTo>
                      <a:pt x="1" y="56"/>
                    </a:lnTo>
                    <a:lnTo>
                      <a:pt x="1" y="56"/>
                    </a:lnTo>
                    <a:lnTo>
                      <a:pt x="1" y="55"/>
                    </a:lnTo>
                    <a:lnTo>
                      <a:pt x="1" y="55"/>
                    </a:lnTo>
                    <a:lnTo>
                      <a:pt x="1" y="55"/>
                    </a:lnTo>
                    <a:lnTo>
                      <a:pt x="1" y="55"/>
                    </a:lnTo>
                    <a:lnTo>
                      <a:pt x="1" y="56"/>
                    </a:lnTo>
                    <a:lnTo>
                      <a:pt x="1" y="55"/>
                    </a:lnTo>
                    <a:lnTo>
                      <a:pt x="1" y="55"/>
                    </a:lnTo>
                    <a:lnTo>
                      <a:pt x="1" y="55"/>
                    </a:lnTo>
                    <a:lnTo>
                      <a:pt x="1" y="55"/>
                    </a:lnTo>
                    <a:lnTo>
                      <a:pt x="1" y="56"/>
                    </a:lnTo>
                    <a:lnTo>
                      <a:pt x="1" y="56"/>
                    </a:lnTo>
                    <a:lnTo>
                      <a:pt x="1" y="56"/>
                    </a:lnTo>
                    <a:lnTo>
                      <a:pt x="1" y="56"/>
                    </a:lnTo>
                    <a:lnTo>
                      <a:pt x="1" y="56"/>
                    </a:lnTo>
                    <a:lnTo>
                      <a:pt x="1" y="56"/>
                    </a:lnTo>
                    <a:lnTo>
                      <a:pt x="1" y="57"/>
                    </a:lnTo>
                  </a:path>
                </a:pathLst>
              </a:custGeom>
              <a:noFill/>
              <a:ln w="0">
                <a:solidFill>
                  <a:srgbClr val="3366FF"/>
                </a:solidFill>
                <a:prstDash val="solid"/>
                <a:round/>
                <a:headEnd/>
                <a:tailEnd/>
              </a:ln>
            </p:spPr>
            <p:txBody>
              <a:bodyPr/>
              <a:lstStyle/>
              <a:p>
                <a:endParaRPr lang="en-GB"/>
              </a:p>
            </p:txBody>
          </p:sp>
          <p:sp>
            <p:nvSpPr>
              <p:cNvPr id="186131" name="Freeform 787"/>
              <p:cNvSpPr>
                <a:spLocks/>
              </p:cNvSpPr>
              <p:nvPr/>
            </p:nvSpPr>
            <p:spPr bwMode="auto">
              <a:xfrm>
                <a:off x="3306" y="3593"/>
                <a:ext cx="1" cy="336"/>
              </a:xfrm>
              <a:custGeom>
                <a:avLst/>
                <a:gdLst/>
                <a:ahLst/>
                <a:cxnLst>
                  <a:cxn ang="0">
                    <a:pos x="0" y="52"/>
                  </a:cxn>
                  <a:cxn ang="0">
                    <a:pos x="0" y="54"/>
                  </a:cxn>
                  <a:cxn ang="0">
                    <a:pos x="0" y="54"/>
                  </a:cxn>
                  <a:cxn ang="0">
                    <a:pos x="0" y="52"/>
                  </a:cxn>
                  <a:cxn ang="0">
                    <a:pos x="0" y="53"/>
                  </a:cxn>
                  <a:cxn ang="0">
                    <a:pos x="0" y="52"/>
                  </a:cxn>
                  <a:cxn ang="0">
                    <a:pos x="0" y="53"/>
                  </a:cxn>
                  <a:cxn ang="0">
                    <a:pos x="0" y="52"/>
                  </a:cxn>
                  <a:cxn ang="0">
                    <a:pos x="0" y="53"/>
                  </a:cxn>
                  <a:cxn ang="0">
                    <a:pos x="0" y="52"/>
                  </a:cxn>
                  <a:cxn ang="0">
                    <a:pos x="0" y="53"/>
                  </a:cxn>
                  <a:cxn ang="0">
                    <a:pos x="0" y="53"/>
                  </a:cxn>
                  <a:cxn ang="0">
                    <a:pos x="0" y="53"/>
                  </a:cxn>
                  <a:cxn ang="0">
                    <a:pos x="0" y="54"/>
                  </a:cxn>
                  <a:cxn ang="0">
                    <a:pos x="0" y="53"/>
                  </a:cxn>
                  <a:cxn ang="0">
                    <a:pos x="0" y="54"/>
                  </a:cxn>
                  <a:cxn ang="0">
                    <a:pos x="0" y="55"/>
                  </a:cxn>
                  <a:cxn ang="0">
                    <a:pos x="0" y="54"/>
                  </a:cxn>
                  <a:cxn ang="0">
                    <a:pos x="0" y="56"/>
                  </a:cxn>
                  <a:cxn ang="0">
                    <a:pos x="0" y="46"/>
                  </a:cxn>
                  <a:cxn ang="0">
                    <a:pos x="0" y="44"/>
                  </a:cxn>
                  <a:cxn ang="0">
                    <a:pos x="0" y="49"/>
                  </a:cxn>
                  <a:cxn ang="0">
                    <a:pos x="0" y="50"/>
                  </a:cxn>
                  <a:cxn ang="0">
                    <a:pos x="0" y="53"/>
                  </a:cxn>
                  <a:cxn ang="0">
                    <a:pos x="0" y="52"/>
                  </a:cxn>
                  <a:cxn ang="0">
                    <a:pos x="0" y="44"/>
                  </a:cxn>
                  <a:cxn ang="0">
                    <a:pos x="0" y="34"/>
                  </a:cxn>
                  <a:cxn ang="0">
                    <a:pos x="0" y="25"/>
                  </a:cxn>
                  <a:cxn ang="0">
                    <a:pos x="0" y="20"/>
                  </a:cxn>
                  <a:cxn ang="0">
                    <a:pos x="0" y="16"/>
                  </a:cxn>
                  <a:cxn ang="0">
                    <a:pos x="0" y="12"/>
                  </a:cxn>
                  <a:cxn ang="0">
                    <a:pos x="0" y="7"/>
                  </a:cxn>
                  <a:cxn ang="0">
                    <a:pos x="0" y="8"/>
                  </a:cxn>
                  <a:cxn ang="0">
                    <a:pos x="0" y="7"/>
                  </a:cxn>
                  <a:cxn ang="0">
                    <a:pos x="0" y="6"/>
                  </a:cxn>
                  <a:cxn ang="0">
                    <a:pos x="0" y="5"/>
                  </a:cxn>
                  <a:cxn ang="0">
                    <a:pos x="0" y="6"/>
                  </a:cxn>
                  <a:cxn ang="0">
                    <a:pos x="0" y="4"/>
                  </a:cxn>
                  <a:cxn ang="0">
                    <a:pos x="0" y="5"/>
                  </a:cxn>
                  <a:cxn ang="0">
                    <a:pos x="0" y="5"/>
                  </a:cxn>
                  <a:cxn ang="0">
                    <a:pos x="0" y="4"/>
                  </a:cxn>
                  <a:cxn ang="0">
                    <a:pos x="0" y="6"/>
                  </a:cxn>
                  <a:cxn ang="0">
                    <a:pos x="0" y="8"/>
                  </a:cxn>
                  <a:cxn ang="0">
                    <a:pos x="0" y="7"/>
                  </a:cxn>
                  <a:cxn ang="0">
                    <a:pos x="0" y="6"/>
                  </a:cxn>
                  <a:cxn ang="0">
                    <a:pos x="0" y="5"/>
                  </a:cxn>
                  <a:cxn ang="0">
                    <a:pos x="0" y="3"/>
                  </a:cxn>
                  <a:cxn ang="0">
                    <a:pos x="0" y="4"/>
                  </a:cxn>
                  <a:cxn ang="0">
                    <a:pos x="0" y="3"/>
                  </a:cxn>
                  <a:cxn ang="0">
                    <a:pos x="0" y="4"/>
                  </a:cxn>
                  <a:cxn ang="0">
                    <a:pos x="0" y="4"/>
                  </a:cxn>
                  <a:cxn ang="0">
                    <a:pos x="0" y="5"/>
                  </a:cxn>
                  <a:cxn ang="0">
                    <a:pos x="0" y="5"/>
                  </a:cxn>
                  <a:cxn ang="0">
                    <a:pos x="0" y="3"/>
                  </a:cxn>
                  <a:cxn ang="0">
                    <a:pos x="0" y="3"/>
                  </a:cxn>
                  <a:cxn ang="0">
                    <a:pos x="0" y="2"/>
                  </a:cxn>
                  <a:cxn ang="0">
                    <a:pos x="0" y="5"/>
                  </a:cxn>
                  <a:cxn ang="0">
                    <a:pos x="0" y="5"/>
                  </a:cxn>
                  <a:cxn ang="0">
                    <a:pos x="0" y="5"/>
                  </a:cxn>
                  <a:cxn ang="0">
                    <a:pos x="0" y="6"/>
                  </a:cxn>
                  <a:cxn ang="0">
                    <a:pos x="0" y="2"/>
                  </a:cxn>
                  <a:cxn ang="0">
                    <a:pos x="0" y="2"/>
                  </a:cxn>
                  <a:cxn ang="0">
                    <a:pos x="0" y="2"/>
                  </a:cxn>
                </a:cxnLst>
                <a:rect l="0" t="0" r="r" b="b"/>
                <a:pathLst>
                  <a:path h="56">
                    <a:moveTo>
                      <a:pt x="0" y="51"/>
                    </a:moveTo>
                    <a:lnTo>
                      <a:pt x="0" y="52"/>
                    </a:lnTo>
                    <a:lnTo>
                      <a:pt x="0" y="51"/>
                    </a:lnTo>
                    <a:lnTo>
                      <a:pt x="0" y="52"/>
                    </a:lnTo>
                    <a:lnTo>
                      <a:pt x="0" y="52"/>
                    </a:lnTo>
                    <a:lnTo>
                      <a:pt x="0" y="52"/>
                    </a:lnTo>
                    <a:lnTo>
                      <a:pt x="0" y="53"/>
                    </a:lnTo>
                    <a:lnTo>
                      <a:pt x="0" y="52"/>
                    </a:lnTo>
                    <a:lnTo>
                      <a:pt x="0" y="51"/>
                    </a:lnTo>
                    <a:lnTo>
                      <a:pt x="0" y="52"/>
                    </a:lnTo>
                    <a:lnTo>
                      <a:pt x="0" y="52"/>
                    </a:lnTo>
                    <a:lnTo>
                      <a:pt x="0" y="53"/>
                    </a:lnTo>
                    <a:lnTo>
                      <a:pt x="0" y="52"/>
                    </a:lnTo>
                    <a:lnTo>
                      <a:pt x="0" y="53"/>
                    </a:lnTo>
                    <a:lnTo>
                      <a:pt x="0" y="52"/>
                    </a:lnTo>
                    <a:lnTo>
                      <a:pt x="0" y="53"/>
                    </a:lnTo>
                    <a:lnTo>
                      <a:pt x="0" y="53"/>
                    </a:lnTo>
                    <a:lnTo>
                      <a:pt x="0" y="53"/>
                    </a:lnTo>
                    <a:lnTo>
                      <a:pt x="0" y="54"/>
                    </a:lnTo>
                    <a:lnTo>
                      <a:pt x="0" y="54"/>
                    </a:lnTo>
                    <a:lnTo>
                      <a:pt x="0" y="54"/>
                    </a:lnTo>
                    <a:lnTo>
                      <a:pt x="0" y="54"/>
                    </a:lnTo>
                    <a:lnTo>
                      <a:pt x="0" y="54"/>
                    </a:lnTo>
                    <a:lnTo>
                      <a:pt x="0" y="55"/>
                    </a:lnTo>
                    <a:lnTo>
                      <a:pt x="0" y="55"/>
                    </a:lnTo>
                    <a:lnTo>
                      <a:pt x="0" y="54"/>
                    </a:lnTo>
                    <a:lnTo>
                      <a:pt x="0" y="54"/>
                    </a:lnTo>
                    <a:lnTo>
                      <a:pt x="0" y="53"/>
                    </a:lnTo>
                    <a:lnTo>
                      <a:pt x="0" y="53"/>
                    </a:lnTo>
                    <a:lnTo>
                      <a:pt x="0" y="54"/>
                    </a:lnTo>
                    <a:lnTo>
                      <a:pt x="0" y="54"/>
                    </a:lnTo>
                    <a:lnTo>
                      <a:pt x="0" y="54"/>
                    </a:lnTo>
                    <a:lnTo>
                      <a:pt x="0" y="54"/>
                    </a:lnTo>
                    <a:lnTo>
                      <a:pt x="0" y="53"/>
                    </a:lnTo>
                    <a:lnTo>
                      <a:pt x="0" y="53"/>
                    </a:lnTo>
                    <a:lnTo>
                      <a:pt x="0" y="53"/>
                    </a:lnTo>
                    <a:lnTo>
                      <a:pt x="0" y="53"/>
                    </a:lnTo>
                    <a:lnTo>
                      <a:pt x="0" y="53"/>
                    </a:lnTo>
                    <a:lnTo>
                      <a:pt x="0" y="53"/>
                    </a:lnTo>
                    <a:lnTo>
                      <a:pt x="0" y="52"/>
                    </a:lnTo>
                    <a:lnTo>
                      <a:pt x="0" y="53"/>
                    </a:lnTo>
                    <a:lnTo>
                      <a:pt x="0" y="52"/>
                    </a:lnTo>
                    <a:lnTo>
                      <a:pt x="0" y="52"/>
                    </a:lnTo>
                    <a:lnTo>
                      <a:pt x="0" y="52"/>
                    </a:lnTo>
                    <a:lnTo>
                      <a:pt x="0" y="52"/>
                    </a:lnTo>
                    <a:lnTo>
                      <a:pt x="0" y="53"/>
                    </a:lnTo>
                    <a:lnTo>
                      <a:pt x="0" y="52"/>
                    </a:lnTo>
                    <a:lnTo>
                      <a:pt x="0" y="53"/>
                    </a:lnTo>
                    <a:lnTo>
                      <a:pt x="0" y="53"/>
                    </a:lnTo>
                    <a:lnTo>
                      <a:pt x="0" y="53"/>
                    </a:lnTo>
                    <a:lnTo>
                      <a:pt x="0" y="54"/>
                    </a:lnTo>
                    <a:lnTo>
                      <a:pt x="0" y="53"/>
                    </a:lnTo>
                    <a:lnTo>
                      <a:pt x="0" y="53"/>
                    </a:lnTo>
                    <a:lnTo>
                      <a:pt x="0" y="53"/>
                    </a:lnTo>
                    <a:lnTo>
                      <a:pt x="0" y="53"/>
                    </a:lnTo>
                    <a:lnTo>
                      <a:pt x="0" y="53"/>
                    </a:lnTo>
                    <a:lnTo>
                      <a:pt x="0" y="53"/>
                    </a:lnTo>
                    <a:lnTo>
                      <a:pt x="0" y="52"/>
                    </a:lnTo>
                    <a:lnTo>
                      <a:pt x="0" y="52"/>
                    </a:lnTo>
                    <a:lnTo>
                      <a:pt x="0" y="52"/>
                    </a:lnTo>
                    <a:lnTo>
                      <a:pt x="0" y="51"/>
                    </a:lnTo>
                    <a:lnTo>
                      <a:pt x="0" y="51"/>
                    </a:lnTo>
                    <a:lnTo>
                      <a:pt x="0" y="51"/>
                    </a:lnTo>
                    <a:lnTo>
                      <a:pt x="0" y="52"/>
                    </a:lnTo>
                    <a:lnTo>
                      <a:pt x="0" y="51"/>
                    </a:lnTo>
                    <a:lnTo>
                      <a:pt x="0" y="52"/>
                    </a:lnTo>
                    <a:lnTo>
                      <a:pt x="0" y="52"/>
                    </a:lnTo>
                    <a:lnTo>
                      <a:pt x="0" y="53"/>
                    </a:lnTo>
                    <a:lnTo>
                      <a:pt x="0" y="53"/>
                    </a:lnTo>
                    <a:lnTo>
                      <a:pt x="0" y="54"/>
                    </a:lnTo>
                    <a:lnTo>
                      <a:pt x="0" y="54"/>
                    </a:lnTo>
                    <a:lnTo>
                      <a:pt x="0" y="53"/>
                    </a:lnTo>
                    <a:lnTo>
                      <a:pt x="0" y="53"/>
                    </a:lnTo>
                    <a:lnTo>
                      <a:pt x="0" y="53"/>
                    </a:lnTo>
                    <a:lnTo>
                      <a:pt x="0" y="53"/>
                    </a:lnTo>
                    <a:lnTo>
                      <a:pt x="0" y="53"/>
                    </a:lnTo>
                    <a:lnTo>
                      <a:pt x="0" y="53"/>
                    </a:lnTo>
                    <a:lnTo>
                      <a:pt x="0" y="53"/>
                    </a:lnTo>
                    <a:lnTo>
                      <a:pt x="0" y="53"/>
                    </a:lnTo>
                    <a:lnTo>
                      <a:pt x="0" y="53"/>
                    </a:lnTo>
                    <a:lnTo>
                      <a:pt x="0" y="54"/>
                    </a:lnTo>
                    <a:lnTo>
                      <a:pt x="0" y="53"/>
                    </a:lnTo>
                    <a:lnTo>
                      <a:pt x="0" y="53"/>
                    </a:lnTo>
                    <a:lnTo>
                      <a:pt x="0" y="52"/>
                    </a:lnTo>
                    <a:lnTo>
                      <a:pt x="0" y="53"/>
                    </a:lnTo>
                    <a:lnTo>
                      <a:pt x="0" y="52"/>
                    </a:lnTo>
                    <a:lnTo>
                      <a:pt x="0" y="52"/>
                    </a:lnTo>
                    <a:lnTo>
                      <a:pt x="0" y="52"/>
                    </a:lnTo>
                    <a:lnTo>
                      <a:pt x="0" y="52"/>
                    </a:lnTo>
                    <a:lnTo>
                      <a:pt x="0" y="51"/>
                    </a:lnTo>
                    <a:lnTo>
                      <a:pt x="0" y="52"/>
                    </a:lnTo>
                    <a:lnTo>
                      <a:pt x="0" y="53"/>
                    </a:lnTo>
                    <a:lnTo>
                      <a:pt x="0" y="53"/>
                    </a:lnTo>
                    <a:lnTo>
                      <a:pt x="0" y="53"/>
                    </a:lnTo>
                    <a:lnTo>
                      <a:pt x="0" y="53"/>
                    </a:lnTo>
                    <a:lnTo>
                      <a:pt x="0" y="52"/>
                    </a:lnTo>
                    <a:lnTo>
                      <a:pt x="0" y="53"/>
                    </a:lnTo>
                    <a:lnTo>
                      <a:pt x="0" y="53"/>
                    </a:lnTo>
                    <a:lnTo>
                      <a:pt x="0" y="53"/>
                    </a:lnTo>
                    <a:lnTo>
                      <a:pt x="0" y="53"/>
                    </a:lnTo>
                    <a:lnTo>
                      <a:pt x="0" y="54"/>
                    </a:lnTo>
                    <a:lnTo>
                      <a:pt x="0" y="53"/>
                    </a:lnTo>
                    <a:lnTo>
                      <a:pt x="0" y="53"/>
                    </a:lnTo>
                    <a:lnTo>
                      <a:pt x="0" y="52"/>
                    </a:lnTo>
                    <a:lnTo>
                      <a:pt x="0" y="53"/>
                    </a:lnTo>
                    <a:lnTo>
                      <a:pt x="0" y="52"/>
                    </a:lnTo>
                    <a:lnTo>
                      <a:pt x="0" y="52"/>
                    </a:lnTo>
                    <a:lnTo>
                      <a:pt x="0" y="52"/>
                    </a:lnTo>
                    <a:lnTo>
                      <a:pt x="0" y="51"/>
                    </a:lnTo>
                    <a:lnTo>
                      <a:pt x="0" y="52"/>
                    </a:lnTo>
                    <a:lnTo>
                      <a:pt x="0" y="51"/>
                    </a:lnTo>
                    <a:lnTo>
                      <a:pt x="0" y="52"/>
                    </a:lnTo>
                    <a:lnTo>
                      <a:pt x="0" y="53"/>
                    </a:lnTo>
                    <a:lnTo>
                      <a:pt x="0" y="52"/>
                    </a:lnTo>
                    <a:lnTo>
                      <a:pt x="0" y="52"/>
                    </a:lnTo>
                    <a:lnTo>
                      <a:pt x="0" y="52"/>
                    </a:lnTo>
                    <a:lnTo>
                      <a:pt x="0" y="53"/>
                    </a:lnTo>
                    <a:lnTo>
                      <a:pt x="0" y="52"/>
                    </a:lnTo>
                    <a:lnTo>
                      <a:pt x="0" y="52"/>
                    </a:lnTo>
                    <a:lnTo>
                      <a:pt x="0" y="52"/>
                    </a:lnTo>
                    <a:lnTo>
                      <a:pt x="0" y="53"/>
                    </a:lnTo>
                    <a:lnTo>
                      <a:pt x="0" y="53"/>
                    </a:lnTo>
                    <a:lnTo>
                      <a:pt x="0" y="53"/>
                    </a:lnTo>
                    <a:lnTo>
                      <a:pt x="0" y="53"/>
                    </a:lnTo>
                    <a:lnTo>
                      <a:pt x="0" y="54"/>
                    </a:lnTo>
                    <a:lnTo>
                      <a:pt x="0" y="54"/>
                    </a:lnTo>
                    <a:lnTo>
                      <a:pt x="0" y="54"/>
                    </a:lnTo>
                    <a:lnTo>
                      <a:pt x="0" y="53"/>
                    </a:lnTo>
                    <a:lnTo>
                      <a:pt x="0" y="53"/>
                    </a:lnTo>
                    <a:lnTo>
                      <a:pt x="0" y="52"/>
                    </a:lnTo>
                    <a:lnTo>
                      <a:pt x="0" y="53"/>
                    </a:lnTo>
                    <a:lnTo>
                      <a:pt x="0" y="53"/>
                    </a:lnTo>
                    <a:lnTo>
                      <a:pt x="0" y="54"/>
                    </a:lnTo>
                    <a:lnTo>
                      <a:pt x="0" y="53"/>
                    </a:lnTo>
                    <a:lnTo>
                      <a:pt x="0" y="53"/>
                    </a:lnTo>
                    <a:lnTo>
                      <a:pt x="0" y="52"/>
                    </a:lnTo>
                    <a:lnTo>
                      <a:pt x="0" y="53"/>
                    </a:lnTo>
                    <a:lnTo>
                      <a:pt x="0" y="52"/>
                    </a:lnTo>
                    <a:lnTo>
                      <a:pt x="0" y="53"/>
                    </a:lnTo>
                    <a:lnTo>
                      <a:pt x="0" y="53"/>
                    </a:lnTo>
                    <a:lnTo>
                      <a:pt x="0" y="53"/>
                    </a:lnTo>
                    <a:lnTo>
                      <a:pt x="0" y="53"/>
                    </a:lnTo>
                    <a:lnTo>
                      <a:pt x="0" y="53"/>
                    </a:lnTo>
                    <a:lnTo>
                      <a:pt x="0" y="53"/>
                    </a:lnTo>
                    <a:lnTo>
                      <a:pt x="0" y="55"/>
                    </a:lnTo>
                    <a:lnTo>
                      <a:pt x="0" y="54"/>
                    </a:lnTo>
                    <a:lnTo>
                      <a:pt x="0" y="55"/>
                    </a:lnTo>
                    <a:lnTo>
                      <a:pt x="0" y="54"/>
                    </a:lnTo>
                    <a:lnTo>
                      <a:pt x="0" y="55"/>
                    </a:lnTo>
                    <a:lnTo>
                      <a:pt x="0" y="55"/>
                    </a:lnTo>
                    <a:lnTo>
                      <a:pt x="0" y="54"/>
                    </a:lnTo>
                    <a:lnTo>
                      <a:pt x="0" y="55"/>
                    </a:lnTo>
                    <a:lnTo>
                      <a:pt x="0" y="55"/>
                    </a:lnTo>
                    <a:lnTo>
                      <a:pt x="0" y="54"/>
                    </a:lnTo>
                    <a:lnTo>
                      <a:pt x="0" y="54"/>
                    </a:lnTo>
                    <a:lnTo>
                      <a:pt x="0" y="54"/>
                    </a:lnTo>
                    <a:lnTo>
                      <a:pt x="0" y="54"/>
                    </a:lnTo>
                    <a:lnTo>
                      <a:pt x="0" y="54"/>
                    </a:lnTo>
                    <a:lnTo>
                      <a:pt x="0" y="53"/>
                    </a:lnTo>
                    <a:lnTo>
                      <a:pt x="0" y="52"/>
                    </a:lnTo>
                    <a:lnTo>
                      <a:pt x="0" y="53"/>
                    </a:lnTo>
                    <a:lnTo>
                      <a:pt x="0" y="53"/>
                    </a:lnTo>
                    <a:lnTo>
                      <a:pt x="0" y="53"/>
                    </a:lnTo>
                    <a:lnTo>
                      <a:pt x="0" y="53"/>
                    </a:lnTo>
                    <a:lnTo>
                      <a:pt x="0" y="53"/>
                    </a:lnTo>
                    <a:lnTo>
                      <a:pt x="0" y="53"/>
                    </a:lnTo>
                    <a:lnTo>
                      <a:pt x="0" y="53"/>
                    </a:lnTo>
                    <a:lnTo>
                      <a:pt x="0" y="54"/>
                    </a:lnTo>
                    <a:lnTo>
                      <a:pt x="0" y="53"/>
                    </a:lnTo>
                    <a:lnTo>
                      <a:pt x="0" y="53"/>
                    </a:lnTo>
                    <a:lnTo>
                      <a:pt x="0" y="53"/>
                    </a:lnTo>
                    <a:lnTo>
                      <a:pt x="0" y="54"/>
                    </a:lnTo>
                    <a:lnTo>
                      <a:pt x="0" y="54"/>
                    </a:lnTo>
                    <a:lnTo>
                      <a:pt x="0" y="54"/>
                    </a:lnTo>
                    <a:lnTo>
                      <a:pt x="0" y="55"/>
                    </a:lnTo>
                    <a:lnTo>
                      <a:pt x="0" y="54"/>
                    </a:lnTo>
                    <a:lnTo>
                      <a:pt x="0" y="54"/>
                    </a:lnTo>
                    <a:lnTo>
                      <a:pt x="0" y="53"/>
                    </a:lnTo>
                    <a:lnTo>
                      <a:pt x="0" y="54"/>
                    </a:lnTo>
                    <a:lnTo>
                      <a:pt x="0" y="53"/>
                    </a:lnTo>
                    <a:lnTo>
                      <a:pt x="0" y="54"/>
                    </a:lnTo>
                    <a:lnTo>
                      <a:pt x="0" y="54"/>
                    </a:lnTo>
                    <a:lnTo>
                      <a:pt x="0" y="54"/>
                    </a:lnTo>
                    <a:lnTo>
                      <a:pt x="0" y="53"/>
                    </a:lnTo>
                    <a:lnTo>
                      <a:pt x="0" y="54"/>
                    </a:lnTo>
                    <a:lnTo>
                      <a:pt x="0" y="55"/>
                    </a:lnTo>
                    <a:lnTo>
                      <a:pt x="0" y="55"/>
                    </a:lnTo>
                    <a:lnTo>
                      <a:pt x="0" y="54"/>
                    </a:lnTo>
                    <a:lnTo>
                      <a:pt x="0" y="55"/>
                    </a:lnTo>
                    <a:lnTo>
                      <a:pt x="0" y="55"/>
                    </a:lnTo>
                    <a:lnTo>
                      <a:pt x="0" y="55"/>
                    </a:lnTo>
                    <a:lnTo>
                      <a:pt x="0" y="55"/>
                    </a:lnTo>
                    <a:lnTo>
                      <a:pt x="0" y="54"/>
                    </a:lnTo>
                    <a:lnTo>
                      <a:pt x="0" y="54"/>
                    </a:lnTo>
                    <a:lnTo>
                      <a:pt x="0" y="53"/>
                    </a:lnTo>
                    <a:lnTo>
                      <a:pt x="0" y="53"/>
                    </a:lnTo>
                    <a:lnTo>
                      <a:pt x="0" y="53"/>
                    </a:lnTo>
                    <a:lnTo>
                      <a:pt x="0" y="54"/>
                    </a:lnTo>
                    <a:lnTo>
                      <a:pt x="0" y="54"/>
                    </a:lnTo>
                    <a:lnTo>
                      <a:pt x="0" y="55"/>
                    </a:lnTo>
                    <a:lnTo>
                      <a:pt x="0" y="55"/>
                    </a:lnTo>
                    <a:lnTo>
                      <a:pt x="0" y="55"/>
                    </a:lnTo>
                    <a:lnTo>
                      <a:pt x="0" y="55"/>
                    </a:lnTo>
                    <a:lnTo>
                      <a:pt x="0" y="55"/>
                    </a:lnTo>
                    <a:lnTo>
                      <a:pt x="0" y="56"/>
                    </a:lnTo>
                    <a:lnTo>
                      <a:pt x="0" y="56"/>
                    </a:lnTo>
                    <a:lnTo>
                      <a:pt x="0" y="56"/>
                    </a:lnTo>
                    <a:lnTo>
                      <a:pt x="0" y="56"/>
                    </a:lnTo>
                    <a:lnTo>
                      <a:pt x="0" y="56"/>
                    </a:lnTo>
                    <a:lnTo>
                      <a:pt x="0" y="56"/>
                    </a:lnTo>
                    <a:lnTo>
                      <a:pt x="0" y="55"/>
                    </a:lnTo>
                    <a:lnTo>
                      <a:pt x="0" y="55"/>
                    </a:lnTo>
                    <a:lnTo>
                      <a:pt x="0" y="53"/>
                    </a:lnTo>
                    <a:lnTo>
                      <a:pt x="0" y="53"/>
                    </a:lnTo>
                    <a:lnTo>
                      <a:pt x="0" y="51"/>
                    </a:lnTo>
                    <a:lnTo>
                      <a:pt x="0" y="48"/>
                    </a:lnTo>
                    <a:lnTo>
                      <a:pt x="0" y="48"/>
                    </a:lnTo>
                    <a:lnTo>
                      <a:pt x="0" y="47"/>
                    </a:lnTo>
                    <a:lnTo>
                      <a:pt x="0" y="47"/>
                    </a:lnTo>
                    <a:lnTo>
                      <a:pt x="0" y="46"/>
                    </a:lnTo>
                    <a:lnTo>
                      <a:pt x="0" y="45"/>
                    </a:lnTo>
                    <a:lnTo>
                      <a:pt x="0" y="44"/>
                    </a:lnTo>
                    <a:lnTo>
                      <a:pt x="0" y="44"/>
                    </a:lnTo>
                    <a:lnTo>
                      <a:pt x="0" y="44"/>
                    </a:lnTo>
                    <a:lnTo>
                      <a:pt x="0" y="44"/>
                    </a:lnTo>
                    <a:lnTo>
                      <a:pt x="0" y="44"/>
                    </a:lnTo>
                    <a:lnTo>
                      <a:pt x="0" y="43"/>
                    </a:lnTo>
                    <a:lnTo>
                      <a:pt x="0" y="43"/>
                    </a:lnTo>
                    <a:lnTo>
                      <a:pt x="0" y="43"/>
                    </a:lnTo>
                    <a:lnTo>
                      <a:pt x="0" y="43"/>
                    </a:lnTo>
                    <a:lnTo>
                      <a:pt x="0" y="44"/>
                    </a:lnTo>
                    <a:lnTo>
                      <a:pt x="0" y="44"/>
                    </a:lnTo>
                    <a:lnTo>
                      <a:pt x="0" y="45"/>
                    </a:lnTo>
                    <a:lnTo>
                      <a:pt x="0" y="45"/>
                    </a:lnTo>
                    <a:lnTo>
                      <a:pt x="0" y="46"/>
                    </a:lnTo>
                    <a:lnTo>
                      <a:pt x="0" y="46"/>
                    </a:lnTo>
                    <a:lnTo>
                      <a:pt x="0" y="46"/>
                    </a:lnTo>
                    <a:lnTo>
                      <a:pt x="0" y="47"/>
                    </a:lnTo>
                    <a:lnTo>
                      <a:pt x="0" y="47"/>
                    </a:lnTo>
                    <a:lnTo>
                      <a:pt x="0" y="47"/>
                    </a:lnTo>
                    <a:lnTo>
                      <a:pt x="0" y="48"/>
                    </a:lnTo>
                    <a:lnTo>
                      <a:pt x="0" y="49"/>
                    </a:lnTo>
                    <a:lnTo>
                      <a:pt x="0" y="49"/>
                    </a:lnTo>
                    <a:lnTo>
                      <a:pt x="0" y="49"/>
                    </a:lnTo>
                    <a:lnTo>
                      <a:pt x="0" y="48"/>
                    </a:lnTo>
                    <a:lnTo>
                      <a:pt x="0" y="48"/>
                    </a:lnTo>
                    <a:lnTo>
                      <a:pt x="0" y="48"/>
                    </a:lnTo>
                    <a:lnTo>
                      <a:pt x="0" y="48"/>
                    </a:lnTo>
                    <a:lnTo>
                      <a:pt x="0" y="49"/>
                    </a:lnTo>
                    <a:lnTo>
                      <a:pt x="0" y="49"/>
                    </a:lnTo>
                    <a:lnTo>
                      <a:pt x="0" y="50"/>
                    </a:lnTo>
                    <a:lnTo>
                      <a:pt x="0" y="50"/>
                    </a:lnTo>
                    <a:lnTo>
                      <a:pt x="0" y="50"/>
                    </a:lnTo>
                    <a:lnTo>
                      <a:pt x="0" y="51"/>
                    </a:lnTo>
                    <a:lnTo>
                      <a:pt x="0" y="51"/>
                    </a:lnTo>
                    <a:lnTo>
                      <a:pt x="0" y="51"/>
                    </a:lnTo>
                    <a:lnTo>
                      <a:pt x="0" y="52"/>
                    </a:lnTo>
                    <a:lnTo>
                      <a:pt x="0" y="51"/>
                    </a:lnTo>
                    <a:lnTo>
                      <a:pt x="0" y="51"/>
                    </a:lnTo>
                    <a:lnTo>
                      <a:pt x="0" y="52"/>
                    </a:lnTo>
                    <a:lnTo>
                      <a:pt x="0" y="51"/>
                    </a:lnTo>
                    <a:lnTo>
                      <a:pt x="0" y="53"/>
                    </a:lnTo>
                    <a:lnTo>
                      <a:pt x="0" y="53"/>
                    </a:lnTo>
                    <a:lnTo>
                      <a:pt x="0" y="53"/>
                    </a:lnTo>
                    <a:lnTo>
                      <a:pt x="0" y="54"/>
                    </a:lnTo>
                    <a:lnTo>
                      <a:pt x="0" y="53"/>
                    </a:lnTo>
                    <a:lnTo>
                      <a:pt x="0" y="54"/>
                    </a:lnTo>
                    <a:lnTo>
                      <a:pt x="0" y="53"/>
                    </a:lnTo>
                    <a:lnTo>
                      <a:pt x="0" y="53"/>
                    </a:lnTo>
                    <a:lnTo>
                      <a:pt x="0" y="53"/>
                    </a:lnTo>
                    <a:lnTo>
                      <a:pt x="0" y="53"/>
                    </a:lnTo>
                    <a:lnTo>
                      <a:pt x="0" y="52"/>
                    </a:lnTo>
                    <a:lnTo>
                      <a:pt x="0" y="51"/>
                    </a:lnTo>
                    <a:lnTo>
                      <a:pt x="0" y="52"/>
                    </a:lnTo>
                    <a:lnTo>
                      <a:pt x="0" y="52"/>
                    </a:lnTo>
                    <a:lnTo>
                      <a:pt x="0" y="52"/>
                    </a:lnTo>
                    <a:lnTo>
                      <a:pt x="0" y="51"/>
                    </a:lnTo>
                    <a:lnTo>
                      <a:pt x="0" y="52"/>
                    </a:lnTo>
                    <a:lnTo>
                      <a:pt x="0" y="56"/>
                    </a:lnTo>
                    <a:lnTo>
                      <a:pt x="0" y="51"/>
                    </a:lnTo>
                    <a:lnTo>
                      <a:pt x="0" y="48"/>
                    </a:lnTo>
                    <a:lnTo>
                      <a:pt x="0" y="47"/>
                    </a:lnTo>
                    <a:lnTo>
                      <a:pt x="0" y="46"/>
                    </a:lnTo>
                    <a:lnTo>
                      <a:pt x="0" y="45"/>
                    </a:lnTo>
                    <a:lnTo>
                      <a:pt x="0" y="45"/>
                    </a:lnTo>
                    <a:lnTo>
                      <a:pt x="0" y="44"/>
                    </a:lnTo>
                    <a:lnTo>
                      <a:pt x="0" y="43"/>
                    </a:lnTo>
                    <a:lnTo>
                      <a:pt x="0" y="42"/>
                    </a:lnTo>
                    <a:lnTo>
                      <a:pt x="0" y="42"/>
                    </a:lnTo>
                    <a:lnTo>
                      <a:pt x="0" y="41"/>
                    </a:lnTo>
                    <a:lnTo>
                      <a:pt x="0" y="40"/>
                    </a:lnTo>
                    <a:lnTo>
                      <a:pt x="0" y="39"/>
                    </a:lnTo>
                    <a:lnTo>
                      <a:pt x="0" y="38"/>
                    </a:lnTo>
                    <a:lnTo>
                      <a:pt x="0" y="37"/>
                    </a:lnTo>
                    <a:lnTo>
                      <a:pt x="0" y="35"/>
                    </a:lnTo>
                    <a:lnTo>
                      <a:pt x="0" y="34"/>
                    </a:lnTo>
                    <a:lnTo>
                      <a:pt x="0" y="34"/>
                    </a:lnTo>
                    <a:lnTo>
                      <a:pt x="0" y="33"/>
                    </a:lnTo>
                    <a:lnTo>
                      <a:pt x="0" y="32"/>
                    </a:lnTo>
                    <a:lnTo>
                      <a:pt x="0" y="31"/>
                    </a:lnTo>
                    <a:lnTo>
                      <a:pt x="0" y="31"/>
                    </a:lnTo>
                    <a:lnTo>
                      <a:pt x="0" y="30"/>
                    </a:lnTo>
                    <a:lnTo>
                      <a:pt x="0" y="30"/>
                    </a:lnTo>
                    <a:lnTo>
                      <a:pt x="0" y="29"/>
                    </a:lnTo>
                    <a:lnTo>
                      <a:pt x="0" y="28"/>
                    </a:lnTo>
                    <a:lnTo>
                      <a:pt x="0" y="28"/>
                    </a:lnTo>
                    <a:lnTo>
                      <a:pt x="0" y="26"/>
                    </a:lnTo>
                    <a:lnTo>
                      <a:pt x="0" y="25"/>
                    </a:lnTo>
                    <a:lnTo>
                      <a:pt x="0" y="25"/>
                    </a:lnTo>
                    <a:lnTo>
                      <a:pt x="0" y="24"/>
                    </a:lnTo>
                    <a:lnTo>
                      <a:pt x="0" y="24"/>
                    </a:lnTo>
                    <a:lnTo>
                      <a:pt x="0" y="23"/>
                    </a:lnTo>
                    <a:lnTo>
                      <a:pt x="0" y="22"/>
                    </a:lnTo>
                    <a:lnTo>
                      <a:pt x="0" y="21"/>
                    </a:lnTo>
                    <a:lnTo>
                      <a:pt x="0" y="21"/>
                    </a:lnTo>
                    <a:lnTo>
                      <a:pt x="0" y="20"/>
                    </a:lnTo>
                    <a:lnTo>
                      <a:pt x="0" y="20"/>
                    </a:lnTo>
                    <a:lnTo>
                      <a:pt x="0" y="20"/>
                    </a:lnTo>
                    <a:lnTo>
                      <a:pt x="0" y="20"/>
                    </a:lnTo>
                    <a:lnTo>
                      <a:pt x="0" y="19"/>
                    </a:lnTo>
                    <a:lnTo>
                      <a:pt x="0" y="18"/>
                    </a:lnTo>
                    <a:lnTo>
                      <a:pt x="0" y="18"/>
                    </a:lnTo>
                    <a:lnTo>
                      <a:pt x="0" y="18"/>
                    </a:lnTo>
                    <a:lnTo>
                      <a:pt x="0" y="18"/>
                    </a:lnTo>
                    <a:lnTo>
                      <a:pt x="0" y="18"/>
                    </a:lnTo>
                    <a:lnTo>
                      <a:pt x="0" y="17"/>
                    </a:lnTo>
                    <a:lnTo>
                      <a:pt x="0" y="17"/>
                    </a:lnTo>
                    <a:lnTo>
                      <a:pt x="0" y="17"/>
                    </a:lnTo>
                    <a:lnTo>
                      <a:pt x="0" y="16"/>
                    </a:lnTo>
                    <a:lnTo>
                      <a:pt x="0" y="16"/>
                    </a:lnTo>
                    <a:lnTo>
                      <a:pt x="0" y="15"/>
                    </a:lnTo>
                    <a:lnTo>
                      <a:pt x="0" y="15"/>
                    </a:lnTo>
                    <a:lnTo>
                      <a:pt x="0" y="15"/>
                    </a:lnTo>
                    <a:lnTo>
                      <a:pt x="0" y="15"/>
                    </a:lnTo>
                    <a:lnTo>
                      <a:pt x="0" y="15"/>
                    </a:lnTo>
                    <a:lnTo>
                      <a:pt x="0" y="14"/>
                    </a:lnTo>
                    <a:lnTo>
                      <a:pt x="0" y="14"/>
                    </a:lnTo>
                    <a:lnTo>
                      <a:pt x="0" y="13"/>
                    </a:lnTo>
                    <a:lnTo>
                      <a:pt x="0" y="13"/>
                    </a:lnTo>
                    <a:lnTo>
                      <a:pt x="0" y="12"/>
                    </a:lnTo>
                    <a:lnTo>
                      <a:pt x="0" y="12"/>
                    </a:lnTo>
                    <a:lnTo>
                      <a:pt x="0" y="11"/>
                    </a:lnTo>
                    <a:lnTo>
                      <a:pt x="0" y="11"/>
                    </a:lnTo>
                    <a:lnTo>
                      <a:pt x="0" y="10"/>
                    </a:lnTo>
                    <a:lnTo>
                      <a:pt x="0" y="10"/>
                    </a:lnTo>
                    <a:lnTo>
                      <a:pt x="0" y="9"/>
                    </a:lnTo>
                    <a:lnTo>
                      <a:pt x="0" y="9"/>
                    </a:lnTo>
                    <a:lnTo>
                      <a:pt x="0" y="9"/>
                    </a:lnTo>
                    <a:lnTo>
                      <a:pt x="0" y="8"/>
                    </a:lnTo>
                    <a:lnTo>
                      <a:pt x="0" y="8"/>
                    </a:lnTo>
                    <a:lnTo>
                      <a:pt x="0" y="7"/>
                    </a:lnTo>
                    <a:lnTo>
                      <a:pt x="0" y="7"/>
                    </a:lnTo>
                    <a:lnTo>
                      <a:pt x="0" y="7"/>
                    </a:lnTo>
                    <a:lnTo>
                      <a:pt x="0" y="8"/>
                    </a:lnTo>
                    <a:lnTo>
                      <a:pt x="0" y="8"/>
                    </a:lnTo>
                    <a:lnTo>
                      <a:pt x="0" y="8"/>
                    </a:lnTo>
                    <a:lnTo>
                      <a:pt x="0" y="7"/>
                    </a:lnTo>
                    <a:lnTo>
                      <a:pt x="0" y="7"/>
                    </a:lnTo>
                    <a:lnTo>
                      <a:pt x="0" y="8"/>
                    </a:lnTo>
                    <a:lnTo>
                      <a:pt x="0" y="7"/>
                    </a:lnTo>
                    <a:lnTo>
                      <a:pt x="0" y="8"/>
                    </a:lnTo>
                    <a:lnTo>
                      <a:pt x="0" y="8"/>
                    </a:lnTo>
                    <a:lnTo>
                      <a:pt x="0" y="8"/>
                    </a:lnTo>
                    <a:lnTo>
                      <a:pt x="0" y="9"/>
                    </a:lnTo>
                    <a:lnTo>
                      <a:pt x="0" y="9"/>
                    </a:lnTo>
                    <a:lnTo>
                      <a:pt x="0" y="9"/>
                    </a:lnTo>
                    <a:lnTo>
                      <a:pt x="0" y="8"/>
                    </a:lnTo>
                    <a:lnTo>
                      <a:pt x="0" y="8"/>
                    </a:lnTo>
                    <a:lnTo>
                      <a:pt x="0" y="8"/>
                    </a:lnTo>
                    <a:lnTo>
                      <a:pt x="0" y="8"/>
                    </a:lnTo>
                    <a:lnTo>
                      <a:pt x="0" y="7"/>
                    </a:lnTo>
                    <a:lnTo>
                      <a:pt x="0" y="7"/>
                    </a:lnTo>
                    <a:lnTo>
                      <a:pt x="0" y="7"/>
                    </a:lnTo>
                    <a:lnTo>
                      <a:pt x="0" y="7"/>
                    </a:lnTo>
                    <a:lnTo>
                      <a:pt x="0" y="7"/>
                    </a:lnTo>
                    <a:lnTo>
                      <a:pt x="0" y="6"/>
                    </a:lnTo>
                    <a:lnTo>
                      <a:pt x="0" y="7"/>
                    </a:lnTo>
                    <a:lnTo>
                      <a:pt x="0" y="7"/>
                    </a:lnTo>
                    <a:lnTo>
                      <a:pt x="0" y="6"/>
                    </a:lnTo>
                    <a:lnTo>
                      <a:pt x="0" y="6"/>
                    </a:lnTo>
                    <a:lnTo>
                      <a:pt x="0" y="6"/>
                    </a:lnTo>
                    <a:lnTo>
                      <a:pt x="0" y="5"/>
                    </a:lnTo>
                    <a:lnTo>
                      <a:pt x="0" y="6"/>
                    </a:lnTo>
                    <a:lnTo>
                      <a:pt x="0" y="6"/>
                    </a:lnTo>
                    <a:lnTo>
                      <a:pt x="0" y="6"/>
                    </a:lnTo>
                    <a:lnTo>
                      <a:pt x="0" y="6"/>
                    </a:lnTo>
                    <a:lnTo>
                      <a:pt x="0" y="5"/>
                    </a:lnTo>
                    <a:lnTo>
                      <a:pt x="0" y="5"/>
                    </a:lnTo>
                    <a:lnTo>
                      <a:pt x="0" y="5"/>
                    </a:lnTo>
                    <a:lnTo>
                      <a:pt x="0" y="5"/>
                    </a:lnTo>
                    <a:lnTo>
                      <a:pt x="0" y="5"/>
                    </a:lnTo>
                    <a:lnTo>
                      <a:pt x="0" y="5"/>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5"/>
                    </a:lnTo>
                    <a:lnTo>
                      <a:pt x="0" y="5"/>
                    </a:lnTo>
                    <a:lnTo>
                      <a:pt x="0" y="5"/>
                    </a:lnTo>
                    <a:lnTo>
                      <a:pt x="0" y="5"/>
                    </a:lnTo>
                    <a:lnTo>
                      <a:pt x="0" y="4"/>
                    </a:lnTo>
                    <a:lnTo>
                      <a:pt x="0" y="4"/>
                    </a:lnTo>
                    <a:lnTo>
                      <a:pt x="0" y="4"/>
                    </a:lnTo>
                    <a:lnTo>
                      <a:pt x="0" y="3"/>
                    </a:lnTo>
                    <a:lnTo>
                      <a:pt x="0" y="3"/>
                    </a:lnTo>
                    <a:lnTo>
                      <a:pt x="0" y="4"/>
                    </a:lnTo>
                    <a:lnTo>
                      <a:pt x="0" y="4"/>
                    </a:lnTo>
                    <a:lnTo>
                      <a:pt x="0" y="4"/>
                    </a:lnTo>
                    <a:lnTo>
                      <a:pt x="0" y="4"/>
                    </a:lnTo>
                    <a:lnTo>
                      <a:pt x="0" y="4"/>
                    </a:lnTo>
                    <a:lnTo>
                      <a:pt x="0" y="4"/>
                    </a:lnTo>
                    <a:lnTo>
                      <a:pt x="0" y="4"/>
                    </a:lnTo>
                    <a:lnTo>
                      <a:pt x="0" y="4"/>
                    </a:lnTo>
                    <a:lnTo>
                      <a:pt x="0" y="5"/>
                    </a:lnTo>
                    <a:lnTo>
                      <a:pt x="0" y="5"/>
                    </a:lnTo>
                    <a:lnTo>
                      <a:pt x="0" y="4"/>
                    </a:lnTo>
                    <a:lnTo>
                      <a:pt x="0" y="5"/>
                    </a:lnTo>
                    <a:lnTo>
                      <a:pt x="0" y="4"/>
                    </a:lnTo>
                    <a:lnTo>
                      <a:pt x="0" y="5"/>
                    </a:lnTo>
                    <a:lnTo>
                      <a:pt x="0" y="5"/>
                    </a:lnTo>
                    <a:lnTo>
                      <a:pt x="0" y="4"/>
                    </a:lnTo>
                    <a:lnTo>
                      <a:pt x="0" y="5"/>
                    </a:lnTo>
                    <a:lnTo>
                      <a:pt x="0" y="5"/>
                    </a:lnTo>
                    <a:lnTo>
                      <a:pt x="0" y="5"/>
                    </a:lnTo>
                    <a:lnTo>
                      <a:pt x="0" y="4"/>
                    </a:lnTo>
                    <a:lnTo>
                      <a:pt x="0" y="4"/>
                    </a:lnTo>
                    <a:lnTo>
                      <a:pt x="0" y="5"/>
                    </a:lnTo>
                    <a:lnTo>
                      <a:pt x="0" y="5"/>
                    </a:lnTo>
                    <a:lnTo>
                      <a:pt x="0" y="5"/>
                    </a:lnTo>
                    <a:lnTo>
                      <a:pt x="0" y="4"/>
                    </a:lnTo>
                    <a:lnTo>
                      <a:pt x="0" y="4"/>
                    </a:lnTo>
                    <a:lnTo>
                      <a:pt x="0" y="4"/>
                    </a:lnTo>
                    <a:lnTo>
                      <a:pt x="0" y="4"/>
                    </a:lnTo>
                    <a:lnTo>
                      <a:pt x="0" y="5"/>
                    </a:lnTo>
                    <a:lnTo>
                      <a:pt x="0" y="5"/>
                    </a:lnTo>
                    <a:lnTo>
                      <a:pt x="0" y="5"/>
                    </a:lnTo>
                    <a:lnTo>
                      <a:pt x="0" y="4"/>
                    </a:lnTo>
                    <a:lnTo>
                      <a:pt x="0" y="4"/>
                    </a:lnTo>
                    <a:lnTo>
                      <a:pt x="0" y="4"/>
                    </a:lnTo>
                    <a:lnTo>
                      <a:pt x="0" y="5"/>
                    </a:lnTo>
                    <a:lnTo>
                      <a:pt x="0" y="5"/>
                    </a:lnTo>
                    <a:lnTo>
                      <a:pt x="0" y="5"/>
                    </a:lnTo>
                    <a:lnTo>
                      <a:pt x="0" y="6"/>
                    </a:lnTo>
                    <a:lnTo>
                      <a:pt x="0" y="6"/>
                    </a:lnTo>
                    <a:lnTo>
                      <a:pt x="0" y="5"/>
                    </a:lnTo>
                    <a:lnTo>
                      <a:pt x="0" y="5"/>
                    </a:lnTo>
                    <a:lnTo>
                      <a:pt x="0" y="5"/>
                    </a:lnTo>
                    <a:lnTo>
                      <a:pt x="0" y="6"/>
                    </a:lnTo>
                    <a:lnTo>
                      <a:pt x="0" y="5"/>
                    </a:lnTo>
                    <a:lnTo>
                      <a:pt x="0" y="6"/>
                    </a:lnTo>
                    <a:lnTo>
                      <a:pt x="0" y="5"/>
                    </a:lnTo>
                    <a:lnTo>
                      <a:pt x="0" y="5"/>
                    </a:lnTo>
                    <a:lnTo>
                      <a:pt x="0" y="6"/>
                    </a:lnTo>
                    <a:lnTo>
                      <a:pt x="0" y="7"/>
                    </a:lnTo>
                    <a:lnTo>
                      <a:pt x="0" y="7"/>
                    </a:lnTo>
                    <a:lnTo>
                      <a:pt x="0" y="6"/>
                    </a:lnTo>
                    <a:lnTo>
                      <a:pt x="0" y="7"/>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6"/>
                    </a:lnTo>
                    <a:lnTo>
                      <a:pt x="0" y="6"/>
                    </a:lnTo>
                    <a:lnTo>
                      <a:pt x="0" y="6"/>
                    </a:lnTo>
                    <a:lnTo>
                      <a:pt x="0" y="5"/>
                    </a:lnTo>
                    <a:lnTo>
                      <a:pt x="0" y="5"/>
                    </a:lnTo>
                    <a:lnTo>
                      <a:pt x="0" y="6"/>
                    </a:lnTo>
                    <a:lnTo>
                      <a:pt x="0" y="5"/>
                    </a:lnTo>
                    <a:lnTo>
                      <a:pt x="0" y="6"/>
                    </a:lnTo>
                    <a:lnTo>
                      <a:pt x="0" y="5"/>
                    </a:lnTo>
                    <a:lnTo>
                      <a:pt x="0" y="4"/>
                    </a:lnTo>
                    <a:lnTo>
                      <a:pt x="0" y="4"/>
                    </a:lnTo>
                    <a:lnTo>
                      <a:pt x="0" y="5"/>
                    </a:lnTo>
                    <a:lnTo>
                      <a:pt x="0" y="5"/>
                    </a:lnTo>
                    <a:lnTo>
                      <a:pt x="0" y="5"/>
                    </a:lnTo>
                    <a:lnTo>
                      <a:pt x="0" y="5"/>
                    </a:lnTo>
                    <a:lnTo>
                      <a:pt x="0" y="5"/>
                    </a:lnTo>
                    <a:lnTo>
                      <a:pt x="0" y="5"/>
                    </a:lnTo>
                    <a:lnTo>
                      <a:pt x="0" y="6"/>
                    </a:lnTo>
                    <a:lnTo>
                      <a:pt x="0" y="5"/>
                    </a:lnTo>
                    <a:lnTo>
                      <a:pt x="0" y="6"/>
                    </a:lnTo>
                    <a:lnTo>
                      <a:pt x="0" y="5"/>
                    </a:lnTo>
                    <a:lnTo>
                      <a:pt x="0" y="4"/>
                    </a:lnTo>
                    <a:lnTo>
                      <a:pt x="0" y="4"/>
                    </a:lnTo>
                    <a:lnTo>
                      <a:pt x="0" y="3"/>
                    </a:lnTo>
                    <a:lnTo>
                      <a:pt x="0" y="4"/>
                    </a:lnTo>
                    <a:lnTo>
                      <a:pt x="0" y="4"/>
                    </a:lnTo>
                    <a:lnTo>
                      <a:pt x="0" y="4"/>
                    </a:lnTo>
                    <a:lnTo>
                      <a:pt x="0" y="4"/>
                    </a:lnTo>
                    <a:lnTo>
                      <a:pt x="0" y="3"/>
                    </a:lnTo>
                    <a:lnTo>
                      <a:pt x="0" y="3"/>
                    </a:lnTo>
                    <a:lnTo>
                      <a:pt x="0" y="3"/>
                    </a:lnTo>
                    <a:lnTo>
                      <a:pt x="0" y="2"/>
                    </a:lnTo>
                    <a:lnTo>
                      <a:pt x="0" y="3"/>
                    </a:lnTo>
                    <a:lnTo>
                      <a:pt x="0" y="3"/>
                    </a:lnTo>
                    <a:lnTo>
                      <a:pt x="0" y="4"/>
                    </a:lnTo>
                    <a:lnTo>
                      <a:pt x="0" y="3"/>
                    </a:lnTo>
                    <a:lnTo>
                      <a:pt x="0" y="3"/>
                    </a:lnTo>
                    <a:lnTo>
                      <a:pt x="0" y="4"/>
                    </a:lnTo>
                    <a:lnTo>
                      <a:pt x="0" y="3"/>
                    </a:lnTo>
                    <a:lnTo>
                      <a:pt x="0" y="4"/>
                    </a:lnTo>
                    <a:lnTo>
                      <a:pt x="0" y="4"/>
                    </a:lnTo>
                    <a:lnTo>
                      <a:pt x="0" y="4"/>
                    </a:lnTo>
                    <a:lnTo>
                      <a:pt x="0" y="3"/>
                    </a:lnTo>
                    <a:lnTo>
                      <a:pt x="0" y="3"/>
                    </a:lnTo>
                    <a:lnTo>
                      <a:pt x="0" y="4"/>
                    </a:lnTo>
                    <a:lnTo>
                      <a:pt x="0" y="3"/>
                    </a:lnTo>
                    <a:lnTo>
                      <a:pt x="0" y="3"/>
                    </a:lnTo>
                    <a:lnTo>
                      <a:pt x="0" y="4"/>
                    </a:lnTo>
                    <a:lnTo>
                      <a:pt x="0" y="4"/>
                    </a:lnTo>
                    <a:lnTo>
                      <a:pt x="0" y="4"/>
                    </a:lnTo>
                    <a:lnTo>
                      <a:pt x="0" y="3"/>
                    </a:lnTo>
                    <a:lnTo>
                      <a:pt x="0" y="3"/>
                    </a:lnTo>
                    <a:lnTo>
                      <a:pt x="0" y="2"/>
                    </a:lnTo>
                    <a:lnTo>
                      <a:pt x="0" y="3"/>
                    </a:lnTo>
                    <a:lnTo>
                      <a:pt x="0" y="2"/>
                    </a:lnTo>
                    <a:lnTo>
                      <a:pt x="0" y="3"/>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3"/>
                    </a:lnTo>
                    <a:lnTo>
                      <a:pt x="0" y="3"/>
                    </a:lnTo>
                    <a:lnTo>
                      <a:pt x="0" y="4"/>
                    </a:lnTo>
                    <a:lnTo>
                      <a:pt x="0" y="4"/>
                    </a:lnTo>
                    <a:lnTo>
                      <a:pt x="0" y="5"/>
                    </a:lnTo>
                    <a:lnTo>
                      <a:pt x="0" y="5"/>
                    </a:lnTo>
                    <a:lnTo>
                      <a:pt x="0" y="4"/>
                    </a:lnTo>
                    <a:lnTo>
                      <a:pt x="0" y="4"/>
                    </a:lnTo>
                    <a:lnTo>
                      <a:pt x="0" y="5"/>
                    </a:lnTo>
                    <a:lnTo>
                      <a:pt x="0" y="5"/>
                    </a:lnTo>
                    <a:lnTo>
                      <a:pt x="0" y="5"/>
                    </a:lnTo>
                    <a:lnTo>
                      <a:pt x="0" y="5"/>
                    </a:lnTo>
                    <a:lnTo>
                      <a:pt x="0" y="5"/>
                    </a:lnTo>
                    <a:lnTo>
                      <a:pt x="0" y="4"/>
                    </a:lnTo>
                    <a:lnTo>
                      <a:pt x="0" y="5"/>
                    </a:lnTo>
                    <a:lnTo>
                      <a:pt x="0" y="5"/>
                    </a:lnTo>
                    <a:lnTo>
                      <a:pt x="0" y="5"/>
                    </a:lnTo>
                    <a:lnTo>
                      <a:pt x="0" y="6"/>
                    </a:lnTo>
                    <a:lnTo>
                      <a:pt x="0" y="5"/>
                    </a:lnTo>
                    <a:lnTo>
                      <a:pt x="0" y="6"/>
                    </a:lnTo>
                    <a:lnTo>
                      <a:pt x="0" y="6"/>
                    </a:lnTo>
                    <a:lnTo>
                      <a:pt x="0" y="5"/>
                    </a:lnTo>
                    <a:lnTo>
                      <a:pt x="0" y="5"/>
                    </a:lnTo>
                    <a:lnTo>
                      <a:pt x="0" y="5"/>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2"/>
                    </a:lnTo>
                    <a:lnTo>
                      <a:pt x="0" y="3"/>
                    </a:lnTo>
                    <a:lnTo>
                      <a:pt x="0" y="3"/>
                    </a:lnTo>
                    <a:lnTo>
                      <a:pt x="0" y="2"/>
                    </a:lnTo>
                    <a:lnTo>
                      <a:pt x="0" y="3"/>
                    </a:lnTo>
                    <a:lnTo>
                      <a:pt x="0" y="3"/>
                    </a:lnTo>
                    <a:lnTo>
                      <a:pt x="0" y="2"/>
                    </a:lnTo>
                    <a:lnTo>
                      <a:pt x="0" y="2"/>
                    </a:lnTo>
                    <a:lnTo>
                      <a:pt x="0" y="2"/>
                    </a:lnTo>
                    <a:lnTo>
                      <a:pt x="0" y="1"/>
                    </a:lnTo>
                    <a:lnTo>
                      <a:pt x="0" y="2"/>
                    </a:lnTo>
                    <a:lnTo>
                      <a:pt x="0" y="1"/>
                    </a:lnTo>
                    <a:lnTo>
                      <a:pt x="0" y="1"/>
                    </a:lnTo>
                    <a:lnTo>
                      <a:pt x="0" y="1"/>
                    </a:lnTo>
                    <a:lnTo>
                      <a:pt x="0" y="2"/>
                    </a:lnTo>
                    <a:lnTo>
                      <a:pt x="0" y="1"/>
                    </a:lnTo>
                    <a:lnTo>
                      <a:pt x="0" y="2"/>
                    </a:lnTo>
                    <a:lnTo>
                      <a:pt x="0" y="1"/>
                    </a:lnTo>
                    <a:lnTo>
                      <a:pt x="0" y="2"/>
                    </a:lnTo>
                    <a:lnTo>
                      <a:pt x="0" y="2"/>
                    </a:lnTo>
                    <a:lnTo>
                      <a:pt x="0" y="2"/>
                    </a:lnTo>
                    <a:lnTo>
                      <a:pt x="0" y="3"/>
                    </a:lnTo>
                    <a:lnTo>
                      <a:pt x="0" y="3"/>
                    </a:lnTo>
                    <a:lnTo>
                      <a:pt x="0" y="4"/>
                    </a:lnTo>
                    <a:lnTo>
                      <a:pt x="0" y="4"/>
                    </a:lnTo>
                    <a:lnTo>
                      <a:pt x="0" y="4"/>
                    </a:lnTo>
                    <a:lnTo>
                      <a:pt x="0" y="4"/>
                    </a:lnTo>
                    <a:lnTo>
                      <a:pt x="0" y="5"/>
                    </a:lnTo>
                    <a:lnTo>
                      <a:pt x="0" y="5"/>
                    </a:lnTo>
                    <a:lnTo>
                      <a:pt x="0" y="5"/>
                    </a:lnTo>
                    <a:lnTo>
                      <a:pt x="0" y="5"/>
                    </a:lnTo>
                    <a:lnTo>
                      <a:pt x="0" y="6"/>
                    </a:lnTo>
                    <a:lnTo>
                      <a:pt x="0" y="5"/>
                    </a:lnTo>
                    <a:lnTo>
                      <a:pt x="0" y="6"/>
                    </a:lnTo>
                    <a:lnTo>
                      <a:pt x="0" y="5"/>
                    </a:lnTo>
                    <a:lnTo>
                      <a:pt x="0" y="6"/>
                    </a:lnTo>
                    <a:lnTo>
                      <a:pt x="0" y="5"/>
                    </a:lnTo>
                    <a:lnTo>
                      <a:pt x="0" y="5"/>
                    </a:lnTo>
                    <a:lnTo>
                      <a:pt x="0" y="5"/>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4"/>
                    </a:lnTo>
                    <a:lnTo>
                      <a:pt x="0" y="5"/>
                    </a:lnTo>
                    <a:lnTo>
                      <a:pt x="0" y="3"/>
                    </a:lnTo>
                    <a:lnTo>
                      <a:pt x="0" y="4"/>
                    </a:lnTo>
                    <a:lnTo>
                      <a:pt x="0" y="4"/>
                    </a:lnTo>
                    <a:lnTo>
                      <a:pt x="0" y="3"/>
                    </a:lnTo>
                    <a:lnTo>
                      <a:pt x="0" y="3"/>
                    </a:lnTo>
                    <a:lnTo>
                      <a:pt x="0" y="2"/>
                    </a:lnTo>
                    <a:lnTo>
                      <a:pt x="0" y="2"/>
                    </a:lnTo>
                    <a:lnTo>
                      <a:pt x="0" y="2"/>
                    </a:lnTo>
                    <a:lnTo>
                      <a:pt x="0" y="1"/>
                    </a:lnTo>
                    <a:lnTo>
                      <a:pt x="0" y="2"/>
                    </a:lnTo>
                    <a:lnTo>
                      <a:pt x="0" y="2"/>
                    </a:lnTo>
                    <a:lnTo>
                      <a:pt x="0" y="3"/>
                    </a:lnTo>
                    <a:lnTo>
                      <a:pt x="0" y="2"/>
                    </a:lnTo>
                    <a:lnTo>
                      <a:pt x="0" y="3"/>
                    </a:lnTo>
                    <a:lnTo>
                      <a:pt x="0" y="2"/>
                    </a:lnTo>
                    <a:lnTo>
                      <a:pt x="0" y="2"/>
                    </a:lnTo>
                    <a:lnTo>
                      <a:pt x="0" y="2"/>
                    </a:lnTo>
                    <a:lnTo>
                      <a:pt x="0" y="2"/>
                    </a:lnTo>
                    <a:lnTo>
                      <a:pt x="0" y="2"/>
                    </a:lnTo>
                    <a:lnTo>
                      <a:pt x="0" y="2"/>
                    </a:lnTo>
                    <a:lnTo>
                      <a:pt x="0" y="3"/>
                    </a:lnTo>
                    <a:lnTo>
                      <a:pt x="0" y="2"/>
                    </a:lnTo>
                    <a:lnTo>
                      <a:pt x="0" y="3"/>
                    </a:lnTo>
                    <a:lnTo>
                      <a:pt x="0" y="2"/>
                    </a:lnTo>
                    <a:lnTo>
                      <a:pt x="0" y="2"/>
                    </a:lnTo>
                    <a:lnTo>
                      <a:pt x="0" y="2"/>
                    </a:lnTo>
                    <a:lnTo>
                      <a:pt x="0" y="2"/>
                    </a:lnTo>
                    <a:lnTo>
                      <a:pt x="0" y="2"/>
                    </a:lnTo>
                    <a:lnTo>
                      <a:pt x="0" y="1"/>
                    </a:lnTo>
                    <a:lnTo>
                      <a:pt x="0" y="0"/>
                    </a:lnTo>
                    <a:lnTo>
                      <a:pt x="0" y="1"/>
                    </a:lnTo>
                    <a:lnTo>
                      <a:pt x="0" y="1"/>
                    </a:lnTo>
                    <a:lnTo>
                      <a:pt x="0" y="2"/>
                    </a:lnTo>
                    <a:lnTo>
                      <a:pt x="0" y="2"/>
                    </a:lnTo>
                    <a:lnTo>
                      <a:pt x="0" y="2"/>
                    </a:lnTo>
                  </a:path>
                </a:pathLst>
              </a:custGeom>
              <a:noFill/>
              <a:ln w="0">
                <a:solidFill>
                  <a:srgbClr val="3366FF"/>
                </a:solidFill>
                <a:prstDash val="solid"/>
                <a:round/>
                <a:headEnd/>
                <a:tailEnd/>
              </a:ln>
            </p:spPr>
            <p:txBody>
              <a:bodyPr/>
              <a:lstStyle/>
              <a:p>
                <a:endParaRPr lang="en-GB"/>
              </a:p>
            </p:txBody>
          </p:sp>
          <p:sp>
            <p:nvSpPr>
              <p:cNvPr id="186132" name="Freeform 788"/>
              <p:cNvSpPr>
                <a:spLocks/>
              </p:cNvSpPr>
              <p:nvPr/>
            </p:nvSpPr>
            <p:spPr bwMode="auto">
              <a:xfrm>
                <a:off x="3306" y="3551"/>
                <a:ext cx="1" cy="66"/>
              </a:xfrm>
              <a:custGeom>
                <a:avLst/>
                <a:gdLst/>
                <a:ahLst/>
                <a:cxnLst>
                  <a:cxn ang="0">
                    <a:pos x="0" y="10"/>
                  </a:cxn>
                  <a:cxn ang="0">
                    <a:pos x="0" y="9"/>
                  </a:cxn>
                  <a:cxn ang="0">
                    <a:pos x="0" y="4"/>
                  </a:cxn>
                  <a:cxn ang="0">
                    <a:pos x="0" y="4"/>
                  </a:cxn>
                  <a:cxn ang="0">
                    <a:pos x="0" y="5"/>
                  </a:cxn>
                  <a:cxn ang="0">
                    <a:pos x="0" y="4"/>
                  </a:cxn>
                  <a:cxn ang="0">
                    <a:pos x="0" y="7"/>
                  </a:cxn>
                  <a:cxn ang="0">
                    <a:pos x="0" y="4"/>
                  </a:cxn>
                  <a:cxn ang="0">
                    <a:pos x="0" y="3"/>
                  </a:cxn>
                  <a:cxn ang="0">
                    <a:pos x="0" y="5"/>
                  </a:cxn>
                  <a:cxn ang="0">
                    <a:pos x="0" y="5"/>
                  </a:cxn>
                  <a:cxn ang="0">
                    <a:pos x="0" y="4"/>
                  </a:cxn>
                  <a:cxn ang="0">
                    <a:pos x="0" y="5"/>
                  </a:cxn>
                  <a:cxn ang="0">
                    <a:pos x="0" y="6"/>
                  </a:cxn>
                  <a:cxn ang="0">
                    <a:pos x="0" y="7"/>
                  </a:cxn>
                  <a:cxn ang="0">
                    <a:pos x="0" y="6"/>
                  </a:cxn>
                  <a:cxn ang="0">
                    <a:pos x="0" y="6"/>
                  </a:cxn>
                  <a:cxn ang="0">
                    <a:pos x="0" y="6"/>
                  </a:cxn>
                  <a:cxn ang="0">
                    <a:pos x="0" y="1"/>
                  </a:cxn>
                  <a:cxn ang="0">
                    <a:pos x="0" y="4"/>
                  </a:cxn>
                  <a:cxn ang="0">
                    <a:pos x="0" y="6"/>
                  </a:cxn>
                  <a:cxn ang="0">
                    <a:pos x="0" y="9"/>
                  </a:cxn>
                  <a:cxn ang="0">
                    <a:pos x="0" y="10"/>
                  </a:cxn>
                  <a:cxn ang="0">
                    <a:pos x="0" y="8"/>
                  </a:cxn>
                  <a:cxn ang="0">
                    <a:pos x="0" y="8"/>
                  </a:cxn>
                  <a:cxn ang="0">
                    <a:pos x="0" y="9"/>
                  </a:cxn>
                  <a:cxn ang="0">
                    <a:pos x="0" y="9"/>
                  </a:cxn>
                  <a:cxn ang="0">
                    <a:pos x="0" y="8"/>
                  </a:cxn>
                  <a:cxn ang="0">
                    <a:pos x="0" y="7"/>
                  </a:cxn>
                  <a:cxn ang="0">
                    <a:pos x="0" y="6"/>
                  </a:cxn>
                  <a:cxn ang="0">
                    <a:pos x="0" y="9"/>
                  </a:cxn>
                  <a:cxn ang="0">
                    <a:pos x="0" y="9"/>
                  </a:cxn>
                  <a:cxn ang="0">
                    <a:pos x="0" y="10"/>
                  </a:cxn>
                  <a:cxn ang="0">
                    <a:pos x="0" y="7"/>
                  </a:cxn>
                  <a:cxn ang="0">
                    <a:pos x="0" y="8"/>
                  </a:cxn>
                  <a:cxn ang="0">
                    <a:pos x="0" y="5"/>
                  </a:cxn>
                  <a:cxn ang="0">
                    <a:pos x="0" y="6"/>
                  </a:cxn>
                  <a:cxn ang="0">
                    <a:pos x="0" y="8"/>
                  </a:cxn>
                  <a:cxn ang="0">
                    <a:pos x="0" y="9"/>
                  </a:cxn>
                  <a:cxn ang="0">
                    <a:pos x="0" y="9"/>
                  </a:cxn>
                  <a:cxn ang="0">
                    <a:pos x="0" y="6"/>
                  </a:cxn>
                  <a:cxn ang="0">
                    <a:pos x="0" y="7"/>
                  </a:cxn>
                  <a:cxn ang="0">
                    <a:pos x="0" y="7"/>
                  </a:cxn>
                  <a:cxn ang="0">
                    <a:pos x="0" y="8"/>
                  </a:cxn>
                  <a:cxn ang="0">
                    <a:pos x="0" y="3"/>
                  </a:cxn>
                  <a:cxn ang="0">
                    <a:pos x="0" y="1"/>
                  </a:cxn>
                  <a:cxn ang="0">
                    <a:pos x="0" y="2"/>
                  </a:cxn>
                  <a:cxn ang="0">
                    <a:pos x="0" y="3"/>
                  </a:cxn>
                  <a:cxn ang="0">
                    <a:pos x="0" y="2"/>
                  </a:cxn>
                  <a:cxn ang="0">
                    <a:pos x="0" y="3"/>
                  </a:cxn>
                  <a:cxn ang="0">
                    <a:pos x="0" y="4"/>
                  </a:cxn>
                  <a:cxn ang="0">
                    <a:pos x="0" y="6"/>
                  </a:cxn>
                  <a:cxn ang="0">
                    <a:pos x="0" y="6"/>
                  </a:cxn>
                  <a:cxn ang="0">
                    <a:pos x="0" y="7"/>
                  </a:cxn>
                  <a:cxn ang="0">
                    <a:pos x="0" y="9"/>
                  </a:cxn>
                  <a:cxn ang="0">
                    <a:pos x="0" y="8"/>
                  </a:cxn>
                  <a:cxn ang="0">
                    <a:pos x="0" y="8"/>
                  </a:cxn>
                  <a:cxn ang="0">
                    <a:pos x="0" y="7"/>
                  </a:cxn>
                  <a:cxn ang="0">
                    <a:pos x="0" y="8"/>
                  </a:cxn>
                  <a:cxn ang="0">
                    <a:pos x="0" y="7"/>
                  </a:cxn>
                  <a:cxn ang="0">
                    <a:pos x="0" y="4"/>
                  </a:cxn>
                  <a:cxn ang="0">
                    <a:pos x="0" y="6"/>
                  </a:cxn>
                  <a:cxn ang="0">
                    <a:pos x="0" y="4"/>
                  </a:cxn>
                </a:cxnLst>
                <a:rect l="0" t="0" r="r" b="b"/>
                <a:pathLst>
                  <a:path h="11">
                    <a:moveTo>
                      <a:pt x="0" y="9"/>
                    </a:moveTo>
                    <a:lnTo>
                      <a:pt x="0" y="9"/>
                    </a:lnTo>
                    <a:lnTo>
                      <a:pt x="0" y="9"/>
                    </a:lnTo>
                    <a:lnTo>
                      <a:pt x="0" y="9"/>
                    </a:lnTo>
                    <a:lnTo>
                      <a:pt x="0" y="10"/>
                    </a:lnTo>
                    <a:lnTo>
                      <a:pt x="0" y="9"/>
                    </a:lnTo>
                    <a:lnTo>
                      <a:pt x="0" y="10"/>
                    </a:lnTo>
                    <a:lnTo>
                      <a:pt x="0" y="9"/>
                    </a:lnTo>
                    <a:lnTo>
                      <a:pt x="0" y="9"/>
                    </a:lnTo>
                    <a:lnTo>
                      <a:pt x="0" y="10"/>
                    </a:lnTo>
                    <a:lnTo>
                      <a:pt x="0" y="10"/>
                    </a:lnTo>
                    <a:lnTo>
                      <a:pt x="0" y="10"/>
                    </a:lnTo>
                    <a:lnTo>
                      <a:pt x="0" y="10"/>
                    </a:lnTo>
                    <a:lnTo>
                      <a:pt x="0" y="11"/>
                    </a:lnTo>
                    <a:lnTo>
                      <a:pt x="0" y="11"/>
                    </a:lnTo>
                    <a:lnTo>
                      <a:pt x="0" y="11"/>
                    </a:lnTo>
                    <a:lnTo>
                      <a:pt x="0" y="10"/>
                    </a:lnTo>
                    <a:lnTo>
                      <a:pt x="0" y="10"/>
                    </a:lnTo>
                    <a:lnTo>
                      <a:pt x="0" y="9"/>
                    </a:lnTo>
                    <a:lnTo>
                      <a:pt x="0" y="9"/>
                    </a:lnTo>
                    <a:lnTo>
                      <a:pt x="0" y="9"/>
                    </a:lnTo>
                    <a:lnTo>
                      <a:pt x="0" y="9"/>
                    </a:lnTo>
                    <a:lnTo>
                      <a:pt x="0" y="8"/>
                    </a:lnTo>
                    <a:lnTo>
                      <a:pt x="0" y="8"/>
                    </a:lnTo>
                    <a:lnTo>
                      <a:pt x="0" y="8"/>
                    </a:lnTo>
                    <a:lnTo>
                      <a:pt x="0" y="7"/>
                    </a:lnTo>
                    <a:lnTo>
                      <a:pt x="0" y="7"/>
                    </a:lnTo>
                    <a:lnTo>
                      <a:pt x="0" y="7"/>
                    </a:lnTo>
                    <a:lnTo>
                      <a:pt x="0" y="6"/>
                    </a:lnTo>
                    <a:lnTo>
                      <a:pt x="0" y="6"/>
                    </a:lnTo>
                    <a:lnTo>
                      <a:pt x="0" y="6"/>
                    </a:lnTo>
                    <a:lnTo>
                      <a:pt x="0" y="5"/>
                    </a:lnTo>
                    <a:lnTo>
                      <a:pt x="0" y="4"/>
                    </a:lnTo>
                    <a:lnTo>
                      <a:pt x="0" y="4"/>
                    </a:lnTo>
                    <a:lnTo>
                      <a:pt x="0" y="4"/>
                    </a:lnTo>
                    <a:lnTo>
                      <a:pt x="0" y="4"/>
                    </a:lnTo>
                    <a:lnTo>
                      <a:pt x="0" y="3"/>
                    </a:lnTo>
                    <a:lnTo>
                      <a:pt x="0" y="3"/>
                    </a:lnTo>
                    <a:lnTo>
                      <a:pt x="0" y="3"/>
                    </a:lnTo>
                    <a:lnTo>
                      <a:pt x="0" y="4"/>
                    </a:lnTo>
                    <a:lnTo>
                      <a:pt x="0" y="3"/>
                    </a:lnTo>
                    <a:lnTo>
                      <a:pt x="0" y="3"/>
                    </a:lnTo>
                    <a:lnTo>
                      <a:pt x="0" y="4"/>
                    </a:lnTo>
                    <a:lnTo>
                      <a:pt x="0" y="4"/>
                    </a:lnTo>
                    <a:lnTo>
                      <a:pt x="0" y="4"/>
                    </a:lnTo>
                    <a:lnTo>
                      <a:pt x="0" y="5"/>
                    </a:lnTo>
                    <a:lnTo>
                      <a:pt x="0" y="4"/>
                    </a:lnTo>
                    <a:lnTo>
                      <a:pt x="0" y="4"/>
                    </a:lnTo>
                    <a:lnTo>
                      <a:pt x="0" y="3"/>
                    </a:lnTo>
                    <a:lnTo>
                      <a:pt x="0" y="4"/>
                    </a:lnTo>
                    <a:lnTo>
                      <a:pt x="0" y="4"/>
                    </a:lnTo>
                    <a:lnTo>
                      <a:pt x="0" y="4"/>
                    </a:lnTo>
                    <a:lnTo>
                      <a:pt x="0" y="4"/>
                    </a:lnTo>
                    <a:lnTo>
                      <a:pt x="0" y="5"/>
                    </a:lnTo>
                    <a:lnTo>
                      <a:pt x="0" y="5"/>
                    </a:lnTo>
                    <a:lnTo>
                      <a:pt x="0" y="5"/>
                    </a:lnTo>
                    <a:lnTo>
                      <a:pt x="0" y="5"/>
                    </a:lnTo>
                    <a:lnTo>
                      <a:pt x="0" y="4"/>
                    </a:lnTo>
                    <a:lnTo>
                      <a:pt x="0" y="5"/>
                    </a:lnTo>
                    <a:lnTo>
                      <a:pt x="0" y="5"/>
                    </a:lnTo>
                    <a:lnTo>
                      <a:pt x="0" y="5"/>
                    </a:lnTo>
                    <a:lnTo>
                      <a:pt x="0" y="4"/>
                    </a:lnTo>
                    <a:lnTo>
                      <a:pt x="0" y="3"/>
                    </a:lnTo>
                    <a:lnTo>
                      <a:pt x="0" y="4"/>
                    </a:lnTo>
                    <a:lnTo>
                      <a:pt x="0" y="5"/>
                    </a:lnTo>
                    <a:lnTo>
                      <a:pt x="0" y="4"/>
                    </a:lnTo>
                    <a:lnTo>
                      <a:pt x="0" y="5"/>
                    </a:lnTo>
                    <a:lnTo>
                      <a:pt x="0" y="5"/>
                    </a:lnTo>
                    <a:lnTo>
                      <a:pt x="0" y="6"/>
                    </a:lnTo>
                    <a:lnTo>
                      <a:pt x="0" y="5"/>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4"/>
                    </a:lnTo>
                    <a:lnTo>
                      <a:pt x="0" y="4"/>
                    </a:lnTo>
                    <a:lnTo>
                      <a:pt x="0" y="4"/>
                    </a:lnTo>
                    <a:lnTo>
                      <a:pt x="0" y="4"/>
                    </a:lnTo>
                    <a:lnTo>
                      <a:pt x="0" y="5"/>
                    </a:lnTo>
                    <a:lnTo>
                      <a:pt x="0" y="5"/>
                    </a:lnTo>
                    <a:lnTo>
                      <a:pt x="0" y="5"/>
                    </a:lnTo>
                    <a:lnTo>
                      <a:pt x="0" y="5"/>
                    </a:lnTo>
                    <a:lnTo>
                      <a:pt x="0" y="5"/>
                    </a:lnTo>
                    <a:lnTo>
                      <a:pt x="0" y="5"/>
                    </a:lnTo>
                    <a:lnTo>
                      <a:pt x="0" y="5"/>
                    </a:lnTo>
                    <a:lnTo>
                      <a:pt x="0" y="4"/>
                    </a:lnTo>
                    <a:lnTo>
                      <a:pt x="0" y="4"/>
                    </a:lnTo>
                    <a:lnTo>
                      <a:pt x="0" y="3"/>
                    </a:lnTo>
                    <a:lnTo>
                      <a:pt x="0" y="4"/>
                    </a:lnTo>
                    <a:lnTo>
                      <a:pt x="0" y="4"/>
                    </a:lnTo>
                    <a:lnTo>
                      <a:pt x="0" y="4"/>
                    </a:lnTo>
                    <a:lnTo>
                      <a:pt x="0" y="4"/>
                    </a:lnTo>
                    <a:lnTo>
                      <a:pt x="0" y="4"/>
                    </a:lnTo>
                    <a:lnTo>
                      <a:pt x="0" y="5"/>
                    </a:lnTo>
                    <a:lnTo>
                      <a:pt x="0" y="5"/>
                    </a:lnTo>
                    <a:lnTo>
                      <a:pt x="0" y="5"/>
                    </a:lnTo>
                    <a:lnTo>
                      <a:pt x="0" y="4"/>
                    </a:lnTo>
                    <a:lnTo>
                      <a:pt x="0" y="5"/>
                    </a:lnTo>
                    <a:lnTo>
                      <a:pt x="0" y="5"/>
                    </a:lnTo>
                    <a:lnTo>
                      <a:pt x="0" y="6"/>
                    </a:lnTo>
                    <a:lnTo>
                      <a:pt x="0" y="6"/>
                    </a:lnTo>
                    <a:lnTo>
                      <a:pt x="0" y="6"/>
                    </a:lnTo>
                    <a:lnTo>
                      <a:pt x="0" y="6"/>
                    </a:lnTo>
                    <a:lnTo>
                      <a:pt x="0" y="7"/>
                    </a:lnTo>
                    <a:lnTo>
                      <a:pt x="0" y="6"/>
                    </a:lnTo>
                    <a:lnTo>
                      <a:pt x="0" y="6"/>
                    </a:lnTo>
                    <a:lnTo>
                      <a:pt x="0" y="6"/>
                    </a:lnTo>
                    <a:lnTo>
                      <a:pt x="0" y="6"/>
                    </a:lnTo>
                    <a:lnTo>
                      <a:pt x="0" y="6"/>
                    </a:lnTo>
                    <a:lnTo>
                      <a:pt x="0" y="5"/>
                    </a:lnTo>
                    <a:lnTo>
                      <a:pt x="0" y="6"/>
                    </a:lnTo>
                    <a:lnTo>
                      <a:pt x="0" y="5"/>
                    </a:lnTo>
                    <a:lnTo>
                      <a:pt x="0" y="5"/>
                    </a:lnTo>
                    <a:lnTo>
                      <a:pt x="0" y="5"/>
                    </a:lnTo>
                    <a:lnTo>
                      <a:pt x="0" y="6"/>
                    </a:lnTo>
                    <a:lnTo>
                      <a:pt x="0" y="6"/>
                    </a:lnTo>
                    <a:lnTo>
                      <a:pt x="0" y="6"/>
                    </a:lnTo>
                    <a:lnTo>
                      <a:pt x="0" y="6"/>
                    </a:lnTo>
                    <a:lnTo>
                      <a:pt x="0" y="5"/>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5"/>
                    </a:lnTo>
                    <a:lnTo>
                      <a:pt x="0" y="5"/>
                    </a:lnTo>
                    <a:lnTo>
                      <a:pt x="0" y="6"/>
                    </a:lnTo>
                    <a:lnTo>
                      <a:pt x="0" y="6"/>
                    </a:lnTo>
                    <a:lnTo>
                      <a:pt x="0" y="6"/>
                    </a:lnTo>
                    <a:lnTo>
                      <a:pt x="0" y="6"/>
                    </a:lnTo>
                    <a:lnTo>
                      <a:pt x="0" y="5"/>
                    </a:lnTo>
                    <a:lnTo>
                      <a:pt x="0" y="6"/>
                    </a:lnTo>
                    <a:lnTo>
                      <a:pt x="0" y="6"/>
                    </a:lnTo>
                    <a:lnTo>
                      <a:pt x="0" y="6"/>
                    </a:lnTo>
                    <a:lnTo>
                      <a:pt x="0" y="6"/>
                    </a:lnTo>
                    <a:lnTo>
                      <a:pt x="0" y="6"/>
                    </a:lnTo>
                    <a:lnTo>
                      <a:pt x="0" y="7"/>
                    </a:lnTo>
                    <a:lnTo>
                      <a:pt x="0" y="6"/>
                    </a:lnTo>
                    <a:lnTo>
                      <a:pt x="0" y="7"/>
                    </a:lnTo>
                    <a:lnTo>
                      <a:pt x="0" y="7"/>
                    </a:lnTo>
                    <a:lnTo>
                      <a:pt x="0" y="6"/>
                    </a:lnTo>
                    <a:lnTo>
                      <a:pt x="0" y="6"/>
                    </a:lnTo>
                    <a:lnTo>
                      <a:pt x="0" y="7"/>
                    </a:lnTo>
                    <a:lnTo>
                      <a:pt x="0" y="7"/>
                    </a:lnTo>
                    <a:lnTo>
                      <a:pt x="0" y="7"/>
                    </a:lnTo>
                    <a:lnTo>
                      <a:pt x="0" y="7"/>
                    </a:lnTo>
                    <a:lnTo>
                      <a:pt x="0" y="7"/>
                    </a:lnTo>
                    <a:lnTo>
                      <a:pt x="0" y="6"/>
                    </a:lnTo>
                    <a:lnTo>
                      <a:pt x="0" y="6"/>
                    </a:lnTo>
                    <a:lnTo>
                      <a:pt x="0" y="5"/>
                    </a:lnTo>
                    <a:lnTo>
                      <a:pt x="0" y="5"/>
                    </a:lnTo>
                    <a:lnTo>
                      <a:pt x="0" y="6"/>
                    </a:lnTo>
                    <a:lnTo>
                      <a:pt x="0" y="5"/>
                    </a:lnTo>
                    <a:lnTo>
                      <a:pt x="0" y="4"/>
                    </a:lnTo>
                    <a:lnTo>
                      <a:pt x="0" y="5"/>
                    </a:lnTo>
                    <a:lnTo>
                      <a:pt x="0" y="5"/>
                    </a:lnTo>
                    <a:lnTo>
                      <a:pt x="0" y="5"/>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7"/>
                    </a:lnTo>
                    <a:lnTo>
                      <a:pt x="0" y="6"/>
                    </a:lnTo>
                    <a:lnTo>
                      <a:pt x="0" y="6"/>
                    </a:lnTo>
                    <a:lnTo>
                      <a:pt x="0" y="7"/>
                    </a:lnTo>
                    <a:lnTo>
                      <a:pt x="0" y="6"/>
                    </a:lnTo>
                    <a:lnTo>
                      <a:pt x="0" y="6"/>
                    </a:lnTo>
                    <a:lnTo>
                      <a:pt x="0" y="6"/>
                    </a:lnTo>
                    <a:lnTo>
                      <a:pt x="0" y="7"/>
                    </a:lnTo>
                    <a:lnTo>
                      <a:pt x="0" y="7"/>
                    </a:lnTo>
                    <a:lnTo>
                      <a:pt x="0" y="6"/>
                    </a:lnTo>
                    <a:lnTo>
                      <a:pt x="0" y="6"/>
                    </a:lnTo>
                    <a:lnTo>
                      <a:pt x="0" y="5"/>
                    </a:lnTo>
                    <a:lnTo>
                      <a:pt x="0" y="5"/>
                    </a:lnTo>
                    <a:lnTo>
                      <a:pt x="0" y="4"/>
                    </a:lnTo>
                    <a:lnTo>
                      <a:pt x="0" y="4"/>
                    </a:lnTo>
                    <a:lnTo>
                      <a:pt x="0" y="3"/>
                    </a:lnTo>
                    <a:lnTo>
                      <a:pt x="0" y="2"/>
                    </a:lnTo>
                    <a:lnTo>
                      <a:pt x="0" y="3"/>
                    </a:lnTo>
                    <a:lnTo>
                      <a:pt x="0" y="2"/>
                    </a:lnTo>
                    <a:lnTo>
                      <a:pt x="0" y="2"/>
                    </a:lnTo>
                    <a:lnTo>
                      <a:pt x="0" y="2"/>
                    </a:lnTo>
                    <a:lnTo>
                      <a:pt x="0" y="1"/>
                    </a:lnTo>
                    <a:lnTo>
                      <a:pt x="0" y="2"/>
                    </a:lnTo>
                    <a:lnTo>
                      <a:pt x="0" y="3"/>
                    </a:lnTo>
                    <a:lnTo>
                      <a:pt x="0" y="3"/>
                    </a:lnTo>
                    <a:lnTo>
                      <a:pt x="0" y="3"/>
                    </a:lnTo>
                    <a:lnTo>
                      <a:pt x="0" y="3"/>
                    </a:lnTo>
                    <a:lnTo>
                      <a:pt x="0" y="3"/>
                    </a:lnTo>
                    <a:lnTo>
                      <a:pt x="0" y="4"/>
                    </a:lnTo>
                    <a:lnTo>
                      <a:pt x="0" y="4"/>
                    </a:lnTo>
                    <a:lnTo>
                      <a:pt x="0" y="4"/>
                    </a:lnTo>
                    <a:lnTo>
                      <a:pt x="0" y="4"/>
                    </a:lnTo>
                    <a:lnTo>
                      <a:pt x="0" y="4"/>
                    </a:lnTo>
                    <a:lnTo>
                      <a:pt x="0" y="5"/>
                    </a:lnTo>
                    <a:lnTo>
                      <a:pt x="0" y="4"/>
                    </a:lnTo>
                    <a:lnTo>
                      <a:pt x="0" y="5"/>
                    </a:lnTo>
                    <a:lnTo>
                      <a:pt x="0" y="5"/>
                    </a:lnTo>
                    <a:lnTo>
                      <a:pt x="0" y="6"/>
                    </a:lnTo>
                    <a:lnTo>
                      <a:pt x="0" y="6"/>
                    </a:lnTo>
                    <a:lnTo>
                      <a:pt x="0" y="6"/>
                    </a:lnTo>
                    <a:lnTo>
                      <a:pt x="0" y="6"/>
                    </a:lnTo>
                    <a:lnTo>
                      <a:pt x="0" y="5"/>
                    </a:lnTo>
                    <a:lnTo>
                      <a:pt x="0" y="5"/>
                    </a:lnTo>
                    <a:lnTo>
                      <a:pt x="0" y="6"/>
                    </a:lnTo>
                    <a:lnTo>
                      <a:pt x="0" y="6"/>
                    </a:lnTo>
                    <a:lnTo>
                      <a:pt x="0" y="6"/>
                    </a:lnTo>
                    <a:lnTo>
                      <a:pt x="0" y="7"/>
                    </a:lnTo>
                    <a:lnTo>
                      <a:pt x="0" y="7"/>
                    </a:lnTo>
                    <a:lnTo>
                      <a:pt x="0" y="7"/>
                    </a:lnTo>
                    <a:lnTo>
                      <a:pt x="0" y="7"/>
                    </a:lnTo>
                    <a:lnTo>
                      <a:pt x="0" y="7"/>
                    </a:lnTo>
                    <a:lnTo>
                      <a:pt x="0" y="8"/>
                    </a:lnTo>
                    <a:lnTo>
                      <a:pt x="0" y="7"/>
                    </a:lnTo>
                    <a:lnTo>
                      <a:pt x="0" y="8"/>
                    </a:lnTo>
                    <a:lnTo>
                      <a:pt x="0" y="9"/>
                    </a:lnTo>
                    <a:lnTo>
                      <a:pt x="0" y="8"/>
                    </a:lnTo>
                    <a:lnTo>
                      <a:pt x="0" y="9"/>
                    </a:lnTo>
                    <a:lnTo>
                      <a:pt x="0" y="9"/>
                    </a:lnTo>
                    <a:lnTo>
                      <a:pt x="0" y="9"/>
                    </a:lnTo>
                    <a:lnTo>
                      <a:pt x="0" y="10"/>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9"/>
                    </a:lnTo>
                    <a:lnTo>
                      <a:pt x="0" y="9"/>
                    </a:lnTo>
                    <a:lnTo>
                      <a:pt x="0" y="9"/>
                    </a:lnTo>
                    <a:lnTo>
                      <a:pt x="0" y="8"/>
                    </a:lnTo>
                    <a:lnTo>
                      <a:pt x="0" y="8"/>
                    </a:lnTo>
                    <a:lnTo>
                      <a:pt x="0" y="7"/>
                    </a:lnTo>
                    <a:lnTo>
                      <a:pt x="0" y="7"/>
                    </a:lnTo>
                    <a:lnTo>
                      <a:pt x="0" y="6"/>
                    </a:lnTo>
                    <a:lnTo>
                      <a:pt x="0" y="7"/>
                    </a:lnTo>
                    <a:lnTo>
                      <a:pt x="0" y="7"/>
                    </a:lnTo>
                    <a:lnTo>
                      <a:pt x="0" y="7"/>
                    </a:lnTo>
                    <a:lnTo>
                      <a:pt x="0" y="7"/>
                    </a:lnTo>
                    <a:lnTo>
                      <a:pt x="0" y="7"/>
                    </a:lnTo>
                    <a:lnTo>
                      <a:pt x="0" y="8"/>
                    </a:lnTo>
                    <a:lnTo>
                      <a:pt x="0" y="7"/>
                    </a:lnTo>
                    <a:lnTo>
                      <a:pt x="0" y="8"/>
                    </a:lnTo>
                    <a:lnTo>
                      <a:pt x="0" y="8"/>
                    </a:lnTo>
                    <a:lnTo>
                      <a:pt x="0" y="9"/>
                    </a:lnTo>
                    <a:lnTo>
                      <a:pt x="0" y="9"/>
                    </a:lnTo>
                    <a:lnTo>
                      <a:pt x="0" y="9"/>
                    </a:lnTo>
                    <a:lnTo>
                      <a:pt x="0" y="9"/>
                    </a:lnTo>
                    <a:lnTo>
                      <a:pt x="0" y="9"/>
                    </a:lnTo>
                    <a:lnTo>
                      <a:pt x="0" y="9"/>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9"/>
                    </a:lnTo>
                    <a:lnTo>
                      <a:pt x="0" y="9"/>
                    </a:lnTo>
                    <a:lnTo>
                      <a:pt x="0" y="9"/>
                    </a:lnTo>
                    <a:lnTo>
                      <a:pt x="0" y="9"/>
                    </a:lnTo>
                    <a:lnTo>
                      <a:pt x="0" y="9"/>
                    </a:lnTo>
                    <a:lnTo>
                      <a:pt x="0" y="9"/>
                    </a:lnTo>
                    <a:lnTo>
                      <a:pt x="0" y="8"/>
                    </a:lnTo>
                    <a:lnTo>
                      <a:pt x="0" y="7"/>
                    </a:lnTo>
                    <a:lnTo>
                      <a:pt x="0" y="8"/>
                    </a:lnTo>
                    <a:lnTo>
                      <a:pt x="0" y="8"/>
                    </a:lnTo>
                    <a:lnTo>
                      <a:pt x="0" y="7"/>
                    </a:lnTo>
                    <a:lnTo>
                      <a:pt x="0" y="7"/>
                    </a:lnTo>
                    <a:lnTo>
                      <a:pt x="0" y="7"/>
                    </a:lnTo>
                    <a:lnTo>
                      <a:pt x="0" y="8"/>
                    </a:lnTo>
                    <a:lnTo>
                      <a:pt x="0" y="8"/>
                    </a:lnTo>
                    <a:lnTo>
                      <a:pt x="0" y="8"/>
                    </a:lnTo>
                    <a:lnTo>
                      <a:pt x="0" y="8"/>
                    </a:lnTo>
                    <a:lnTo>
                      <a:pt x="0" y="7"/>
                    </a:lnTo>
                    <a:lnTo>
                      <a:pt x="0" y="6"/>
                    </a:lnTo>
                    <a:lnTo>
                      <a:pt x="0" y="7"/>
                    </a:lnTo>
                    <a:lnTo>
                      <a:pt x="0" y="6"/>
                    </a:lnTo>
                    <a:lnTo>
                      <a:pt x="0" y="7"/>
                    </a:lnTo>
                    <a:lnTo>
                      <a:pt x="0" y="6"/>
                    </a:lnTo>
                    <a:lnTo>
                      <a:pt x="0" y="6"/>
                    </a:lnTo>
                    <a:lnTo>
                      <a:pt x="0" y="7"/>
                    </a:lnTo>
                    <a:lnTo>
                      <a:pt x="0" y="7"/>
                    </a:lnTo>
                    <a:lnTo>
                      <a:pt x="0" y="7"/>
                    </a:lnTo>
                    <a:lnTo>
                      <a:pt x="0" y="7"/>
                    </a:lnTo>
                    <a:lnTo>
                      <a:pt x="0" y="6"/>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10"/>
                    </a:lnTo>
                    <a:lnTo>
                      <a:pt x="0" y="10"/>
                    </a:lnTo>
                    <a:lnTo>
                      <a:pt x="0" y="9"/>
                    </a:lnTo>
                    <a:lnTo>
                      <a:pt x="0" y="9"/>
                    </a:lnTo>
                    <a:lnTo>
                      <a:pt x="0" y="9"/>
                    </a:lnTo>
                    <a:lnTo>
                      <a:pt x="0" y="9"/>
                    </a:lnTo>
                    <a:lnTo>
                      <a:pt x="0" y="9"/>
                    </a:lnTo>
                    <a:lnTo>
                      <a:pt x="0" y="9"/>
                    </a:lnTo>
                    <a:lnTo>
                      <a:pt x="0" y="9"/>
                    </a:lnTo>
                    <a:lnTo>
                      <a:pt x="0" y="10"/>
                    </a:lnTo>
                    <a:lnTo>
                      <a:pt x="0" y="9"/>
                    </a:lnTo>
                    <a:lnTo>
                      <a:pt x="0" y="9"/>
                    </a:lnTo>
                    <a:lnTo>
                      <a:pt x="0" y="8"/>
                    </a:lnTo>
                    <a:lnTo>
                      <a:pt x="0" y="7"/>
                    </a:lnTo>
                    <a:lnTo>
                      <a:pt x="0" y="7"/>
                    </a:lnTo>
                    <a:lnTo>
                      <a:pt x="0" y="7"/>
                    </a:lnTo>
                    <a:lnTo>
                      <a:pt x="0" y="7"/>
                    </a:lnTo>
                    <a:lnTo>
                      <a:pt x="0" y="7"/>
                    </a:lnTo>
                    <a:lnTo>
                      <a:pt x="0" y="6"/>
                    </a:lnTo>
                    <a:lnTo>
                      <a:pt x="0" y="6"/>
                    </a:lnTo>
                    <a:lnTo>
                      <a:pt x="0" y="7"/>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7"/>
                    </a:lnTo>
                    <a:lnTo>
                      <a:pt x="0" y="7"/>
                    </a:lnTo>
                    <a:lnTo>
                      <a:pt x="0" y="6"/>
                    </a:lnTo>
                    <a:lnTo>
                      <a:pt x="0" y="5"/>
                    </a:lnTo>
                    <a:lnTo>
                      <a:pt x="0" y="5"/>
                    </a:lnTo>
                    <a:lnTo>
                      <a:pt x="0" y="6"/>
                    </a:lnTo>
                    <a:lnTo>
                      <a:pt x="0" y="6"/>
                    </a:lnTo>
                    <a:lnTo>
                      <a:pt x="0" y="5"/>
                    </a:lnTo>
                    <a:lnTo>
                      <a:pt x="0" y="4"/>
                    </a:lnTo>
                    <a:lnTo>
                      <a:pt x="0" y="5"/>
                    </a:lnTo>
                    <a:lnTo>
                      <a:pt x="0" y="5"/>
                    </a:lnTo>
                    <a:lnTo>
                      <a:pt x="0" y="6"/>
                    </a:lnTo>
                    <a:lnTo>
                      <a:pt x="0" y="5"/>
                    </a:lnTo>
                    <a:lnTo>
                      <a:pt x="0" y="6"/>
                    </a:lnTo>
                    <a:lnTo>
                      <a:pt x="0" y="5"/>
                    </a:lnTo>
                    <a:lnTo>
                      <a:pt x="0" y="5"/>
                    </a:lnTo>
                    <a:lnTo>
                      <a:pt x="0" y="5"/>
                    </a:lnTo>
                    <a:lnTo>
                      <a:pt x="0" y="6"/>
                    </a:lnTo>
                    <a:lnTo>
                      <a:pt x="0" y="7"/>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9"/>
                    </a:lnTo>
                    <a:lnTo>
                      <a:pt x="0" y="10"/>
                    </a:lnTo>
                    <a:lnTo>
                      <a:pt x="0" y="11"/>
                    </a:lnTo>
                    <a:lnTo>
                      <a:pt x="0" y="10"/>
                    </a:lnTo>
                    <a:lnTo>
                      <a:pt x="0" y="10"/>
                    </a:lnTo>
                    <a:lnTo>
                      <a:pt x="0" y="10"/>
                    </a:lnTo>
                    <a:lnTo>
                      <a:pt x="0" y="10"/>
                    </a:lnTo>
                    <a:lnTo>
                      <a:pt x="0" y="9"/>
                    </a:lnTo>
                    <a:lnTo>
                      <a:pt x="0" y="9"/>
                    </a:lnTo>
                    <a:lnTo>
                      <a:pt x="0" y="9"/>
                    </a:lnTo>
                    <a:lnTo>
                      <a:pt x="0" y="9"/>
                    </a:lnTo>
                    <a:lnTo>
                      <a:pt x="0" y="9"/>
                    </a:lnTo>
                    <a:lnTo>
                      <a:pt x="0" y="9"/>
                    </a:lnTo>
                    <a:lnTo>
                      <a:pt x="0" y="9"/>
                    </a:lnTo>
                    <a:lnTo>
                      <a:pt x="0" y="8"/>
                    </a:lnTo>
                    <a:lnTo>
                      <a:pt x="0" y="8"/>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7"/>
                    </a:lnTo>
                    <a:lnTo>
                      <a:pt x="0" y="8"/>
                    </a:lnTo>
                    <a:lnTo>
                      <a:pt x="0" y="7"/>
                    </a:lnTo>
                    <a:lnTo>
                      <a:pt x="0" y="7"/>
                    </a:lnTo>
                    <a:lnTo>
                      <a:pt x="0" y="7"/>
                    </a:lnTo>
                    <a:lnTo>
                      <a:pt x="0" y="7"/>
                    </a:lnTo>
                    <a:lnTo>
                      <a:pt x="0" y="7"/>
                    </a:lnTo>
                    <a:lnTo>
                      <a:pt x="0" y="8"/>
                    </a:lnTo>
                    <a:lnTo>
                      <a:pt x="0" y="8"/>
                    </a:lnTo>
                    <a:lnTo>
                      <a:pt x="0" y="7"/>
                    </a:lnTo>
                    <a:lnTo>
                      <a:pt x="0" y="8"/>
                    </a:lnTo>
                    <a:lnTo>
                      <a:pt x="0" y="8"/>
                    </a:lnTo>
                    <a:lnTo>
                      <a:pt x="0" y="8"/>
                    </a:lnTo>
                    <a:lnTo>
                      <a:pt x="0" y="8"/>
                    </a:lnTo>
                    <a:lnTo>
                      <a:pt x="0" y="8"/>
                    </a:lnTo>
                    <a:lnTo>
                      <a:pt x="0" y="8"/>
                    </a:lnTo>
                    <a:lnTo>
                      <a:pt x="0" y="8"/>
                    </a:lnTo>
                    <a:lnTo>
                      <a:pt x="0" y="8"/>
                    </a:lnTo>
                    <a:lnTo>
                      <a:pt x="0" y="7"/>
                    </a:lnTo>
                    <a:lnTo>
                      <a:pt x="0" y="8"/>
                    </a:lnTo>
                    <a:lnTo>
                      <a:pt x="0" y="6"/>
                    </a:lnTo>
                    <a:lnTo>
                      <a:pt x="0" y="6"/>
                    </a:lnTo>
                    <a:lnTo>
                      <a:pt x="0" y="4"/>
                    </a:lnTo>
                    <a:lnTo>
                      <a:pt x="0" y="4"/>
                    </a:lnTo>
                    <a:lnTo>
                      <a:pt x="0" y="3"/>
                    </a:lnTo>
                    <a:lnTo>
                      <a:pt x="0" y="3"/>
                    </a:lnTo>
                    <a:lnTo>
                      <a:pt x="0" y="2"/>
                    </a:lnTo>
                    <a:lnTo>
                      <a:pt x="0" y="3"/>
                    </a:lnTo>
                    <a:lnTo>
                      <a:pt x="0" y="3"/>
                    </a:lnTo>
                    <a:lnTo>
                      <a:pt x="0" y="3"/>
                    </a:lnTo>
                    <a:lnTo>
                      <a:pt x="0" y="2"/>
                    </a:lnTo>
                    <a:lnTo>
                      <a:pt x="0" y="1"/>
                    </a:lnTo>
                    <a:lnTo>
                      <a:pt x="0" y="2"/>
                    </a:lnTo>
                    <a:lnTo>
                      <a:pt x="0" y="1"/>
                    </a:lnTo>
                    <a:lnTo>
                      <a:pt x="0" y="0"/>
                    </a:lnTo>
                    <a:lnTo>
                      <a:pt x="0" y="1"/>
                    </a:lnTo>
                    <a:lnTo>
                      <a:pt x="0" y="1"/>
                    </a:lnTo>
                    <a:lnTo>
                      <a:pt x="0" y="1"/>
                    </a:lnTo>
                    <a:lnTo>
                      <a:pt x="0" y="1"/>
                    </a:lnTo>
                    <a:lnTo>
                      <a:pt x="0" y="1"/>
                    </a:lnTo>
                    <a:lnTo>
                      <a:pt x="0" y="1"/>
                    </a:lnTo>
                    <a:lnTo>
                      <a:pt x="0" y="2"/>
                    </a:lnTo>
                    <a:lnTo>
                      <a:pt x="0" y="2"/>
                    </a:lnTo>
                    <a:lnTo>
                      <a:pt x="0" y="3"/>
                    </a:lnTo>
                    <a:lnTo>
                      <a:pt x="0" y="3"/>
                    </a:lnTo>
                    <a:lnTo>
                      <a:pt x="0" y="3"/>
                    </a:lnTo>
                    <a:lnTo>
                      <a:pt x="0" y="3"/>
                    </a:lnTo>
                    <a:lnTo>
                      <a:pt x="0" y="2"/>
                    </a:lnTo>
                    <a:lnTo>
                      <a:pt x="0" y="1"/>
                    </a:lnTo>
                    <a:lnTo>
                      <a:pt x="0" y="1"/>
                    </a:lnTo>
                    <a:lnTo>
                      <a:pt x="0" y="1"/>
                    </a:lnTo>
                    <a:lnTo>
                      <a:pt x="0" y="0"/>
                    </a:lnTo>
                    <a:lnTo>
                      <a:pt x="0" y="1"/>
                    </a:lnTo>
                    <a:lnTo>
                      <a:pt x="0" y="0"/>
                    </a:lnTo>
                    <a:lnTo>
                      <a:pt x="0" y="1"/>
                    </a:lnTo>
                    <a:lnTo>
                      <a:pt x="0" y="1"/>
                    </a:lnTo>
                    <a:lnTo>
                      <a:pt x="0" y="2"/>
                    </a:lnTo>
                    <a:lnTo>
                      <a:pt x="0" y="2"/>
                    </a:lnTo>
                    <a:lnTo>
                      <a:pt x="0" y="3"/>
                    </a:lnTo>
                    <a:lnTo>
                      <a:pt x="0" y="2"/>
                    </a:lnTo>
                    <a:lnTo>
                      <a:pt x="0" y="3"/>
                    </a:lnTo>
                    <a:lnTo>
                      <a:pt x="0" y="2"/>
                    </a:lnTo>
                    <a:lnTo>
                      <a:pt x="0" y="1"/>
                    </a:lnTo>
                    <a:lnTo>
                      <a:pt x="0" y="1"/>
                    </a:lnTo>
                    <a:lnTo>
                      <a:pt x="0" y="1"/>
                    </a:lnTo>
                    <a:lnTo>
                      <a:pt x="0" y="2"/>
                    </a:lnTo>
                    <a:lnTo>
                      <a:pt x="0" y="2"/>
                    </a:lnTo>
                    <a:lnTo>
                      <a:pt x="0" y="2"/>
                    </a:lnTo>
                    <a:lnTo>
                      <a:pt x="0" y="3"/>
                    </a:lnTo>
                    <a:lnTo>
                      <a:pt x="0" y="2"/>
                    </a:lnTo>
                    <a:lnTo>
                      <a:pt x="0" y="3"/>
                    </a:lnTo>
                    <a:lnTo>
                      <a:pt x="0" y="3"/>
                    </a:lnTo>
                    <a:lnTo>
                      <a:pt x="0" y="3"/>
                    </a:lnTo>
                    <a:lnTo>
                      <a:pt x="0" y="3"/>
                    </a:lnTo>
                    <a:lnTo>
                      <a:pt x="0" y="4"/>
                    </a:lnTo>
                    <a:lnTo>
                      <a:pt x="0" y="3"/>
                    </a:lnTo>
                    <a:lnTo>
                      <a:pt x="0" y="4"/>
                    </a:lnTo>
                    <a:lnTo>
                      <a:pt x="0" y="3"/>
                    </a:lnTo>
                    <a:lnTo>
                      <a:pt x="0" y="3"/>
                    </a:lnTo>
                    <a:lnTo>
                      <a:pt x="0" y="2"/>
                    </a:lnTo>
                    <a:lnTo>
                      <a:pt x="0" y="3"/>
                    </a:lnTo>
                    <a:lnTo>
                      <a:pt x="0" y="3"/>
                    </a:lnTo>
                    <a:lnTo>
                      <a:pt x="0" y="3"/>
                    </a:lnTo>
                    <a:lnTo>
                      <a:pt x="0" y="2"/>
                    </a:lnTo>
                    <a:lnTo>
                      <a:pt x="0" y="2"/>
                    </a:lnTo>
                    <a:lnTo>
                      <a:pt x="0" y="3"/>
                    </a:lnTo>
                    <a:lnTo>
                      <a:pt x="0" y="3"/>
                    </a:lnTo>
                    <a:lnTo>
                      <a:pt x="0" y="3"/>
                    </a:lnTo>
                    <a:lnTo>
                      <a:pt x="0" y="4"/>
                    </a:lnTo>
                    <a:lnTo>
                      <a:pt x="0" y="3"/>
                    </a:lnTo>
                    <a:lnTo>
                      <a:pt x="0" y="3"/>
                    </a:lnTo>
                    <a:lnTo>
                      <a:pt x="0" y="4"/>
                    </a:lnTo>
                    <a:lnTo>
                      <a:pt x="0" y="3"/>
                    </a:lnTo>
                    <a:lnTo>
                      <a:pt x="0" y="4"/>
                    </a:lnTo>
                    <a:lnTo>
                      <a:pt x="0" y="4"/>
                    </a:lnTo>
                    <a:lnTo>
                      <a:pt x="0" y="4"/>
                    </a:lnTo>
                    <a:lnTo>
                      <a:pt x="0" y="4"/>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6"/>
                    </a:lnTo>
                    <a:lnTo>
                      <a:pt x="0" y="6"/>
                    </a:lnTo>
                    <a:lnTo>
                      <a:pt x="0" y="7"/>
                    </a:lnTo>
                    <a:lnTo>
                      <a:pt x="0" y="7"/>
                    </a:lnTo>
                    <a:lnTo>
                      <a:pt x="0" y="8"/>
                    </a:lnTo>
                    <a:lnTo>
                      <a:pt x="0" y="8"/>
                    </a:lnTo>
                    <a:lnTo>
                      <a:pt x="0" y="9"/>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9"/>
                    </a:lnTo>
                    <a:lnTo>
                      <a:pt x="0" y="8"/>
                    </a:lnTo>
                    <a:lnTo>
                      <a:pt x="0" y="8"/>
                    </a:lnTo>
                    <a:lnTo>
                      <a:pt x="0" y="8"/>
                    </a:lnTo>
                    <a:lnTo>
                      <a:pt x="0" y="7"/>
                    </a:lnTo>
                    <a:lnTo>
                      <a:pt x="0" y="8"/>
                    </a:lnTo>
                    <a:lnTo>
                      <a:pt x="0" y="7"/>
                    </a:lnTo>
                    <a:lnTo>
                      <a:pt x="0" y="7"/>
                    </a:lnTo>
                    <a:lnTo>
                      <a:pt x="0" y="7"/>
                    </a:lnTo>
                    <a:lnTo>
                      <a:pt x="0" y="6"/>
                    </a:lnTo>
                    <a:lnTo>
                      <a:pt x="0" y="7"/>
                    </a:lnTo>
                    <a:lnTo>
                      <a:pt x="0" y="6"/>
                    </a:lnTo>
                    <a:lnTo>
                      <a:pt x="0" y="7"/>
                    </a:lnTo>
                    <a:lnTo>
                      <a:pt x="0" y="7"/>
                    </a:lnTo>
                    <a:lnTo>
                      <a:pt x="0" y="7"/>
                    </a:lnTo>
                    <a:lnTo>
                      <a:pt x="0" y="6"/>
                    </a:lnTo>
                    <a:lnTo>
                      <a:pt x="0" y="6"/>
                    </a:lnTo>
                    <a:lnTo>
                      <a:pt x="0" y="6"/>
                    </a:lnTo>
                    <a:lnTo>
                      <a:pt x="0" y="7"/>
                    </a:lnTo>
                    <a:lnTo>
                      <a:pt x="0" y="6"/>
                    </a:lnTo>
                    <a:lnTo>
                      <a:pt x="0" y="6"/>
                    </a:lnTo>
                    <a:lnTo>
                      <a:pt x="0" y="6"/>
                    </a:lnTo>
                    <a:lnTo>
                      <a:pt x="0" y="6"/>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7"/>
                    </a:lnTo>
                    <a:lnTo>
                      <a:pt x="0" y="7"/>
                    </a:lnTo>
                    <a:lnTo>
                      <a:pt x="0" y="7"/>
                    </a:lnTo>
                    <a:lnTo>
                      <a:pt x="0" y="7"/>
                    </a:lnTo>
                    <a:lnTo>
                      <a:pt x="0" y="7"/>
                    </a:lnTo>
                    <a:lnTo>
                      <a:pt x="0" y="6"/>
                    </a:lnTo>
                    <a:lnTo>
                      <a:pt x="0" y="7"/>
                    </a:lnTo>
                    <a:lnTo>
                      <a:pt x="0" y="6"/>
                    </a:lnTo>
                    <a:lnTo>
                      <a:pt x="0" y="6"/>
                    </a:lnTo>
                    <a:lnTo>
                      <a:pt x="0" y="5"/>
                    </a:lnTo>
                    <a:lnTo>
                      <a:pt x="0" y="4"/>
                    </a:lnTo>
                    <a:lnTo>
                      <a:pt x="0" y="4"/>
                    </a:lnTo>
                    <a:lnTo>
                      <a:pt x="0" y="4"/>
                    </a:lnTo>
                    <a:lnTo>
                      <a:pt x="0" y="4"/>
                    </a:lnTo>
                    <a:lnTo>
                      <a:pt x="0" y="4"/>
                    </a:lnTo>
                    <a:lnTo>
                      <a:pt x="0" y="4"/>
                    </a:lnTo>
                    <a:lnTo>
                      <a:pt x="0" y="4"/>
                    </a:lnTo>
                    <a:lnTo>
                      <a:pt x="0" y="4"/>
                    </a:lnTo>
                    <a:lnTo>
                      <a:pt x="0" y="5"/>
                    </a:lnTo>
                    <a:lnTo>
                      <a:pt x="0" y="6"/>
                    </a:lnTo>
                    <a:lnTo>
                      <a:pt x="0" y="5"/>
                    </a:lnTo>
                    <a:lnTo>
                      <a:pt x="0" y="6"/>
                    </a:lnTo>
                    <a:lnTo>
                      <a:pt x="0" y="6"/>
                    </a:lnTo>
                    <a:lnTo>
                      <a:pt x="0" y="6"/>
                    </a:lnTo>
                    <a:lnTo>
                      <a:pt x="0" y="6"/>
                    </a:lnTo>
                    <a:lnTo>
                      <a:pt x="0" y="6"/>
                    </a:lnTo>
                    <a:lnTo>
                      <a:pt x="0" y="6"/>
                    </a:lnTo>
                    <a:lnTo>
                      <a:pt x="0" y="7"/>
                    </a:lnTo>
                    <a:lnTo>
                      <a:pt x="0" y="6"/>
                    </a:lnTo>
                    <a:lnTo>
                      <a:pt x="0" y="6"/>
                    </a:lnTo>
                    <a:lnTo>
                      <a:pt x="0" y="6"/>
                    </a:lnTo>
                    <a:lnTo>
                      <a:pt x="0" y="5"/>
                    </a:lnTo>
                    <a:lnTo>
                      <a:pt x="0" y="5"/>
                    </a:lnTo>
                    <a:lnTo>
                      <a:pt x="0" y="4"/>
                    </a:lnTo>
                    <a:lnTo>
                      <a:pt x="0" y="4"/>
                    </a:lnTo>
                    <a:lnTo>
                      <a:pt x="0" y="4"/>
                    </a:lnTo>
                    <a:lnTo>
                      <a:pt x="0" y="4"/>
                    </a:lnTo>
                    <a:lnTo>
                      <a:pt x="0" y="3"/>
                    </a:lnTo>
                    <a:lnTo>
                      <a:pt x="0" y="3"/>
                    </a:lnTo>
                    <a:lnTo>
                      <a:pt x="0" y="3"/>
                    </a:lnTo>
                    <a:lnTo>
                      <a:pt x="0" y="2"/>
                    </a:lnTo>
                  </a:path>
                </a:pathLst>
              </a:custGeom>
              <a:noFill/>
              <a:ln w="0">
                <a:solidFill>
                  <a:srgbClr val="3366FF"/>
                </a:solidFill>
                <a:prstDash val="solid"/>
                <a:round/>
                <a:headEnd/>
                <a:tailEnd/>
              </a:ln>
            </p:spPr>
            <p:txBody>
              <a:bodyPr/>
              <a:lstStyle/>
              <a:p>
                <a:endParaRPr lang="en-GB"/>
              </a:p>
            </p:txBody>
          </p:sp>
          <p:sp>
            <p:nvSpPr>
              <p:cNvPr id="186133" name="Freeform 789"/>
              <p:cNvSpPr>
                <a:spLocks/>
              </p:cNvSpPr>
              <p:nvPr/>
            </p:nvSpPr>
            <p:spPr bwMode="auto">
              <a:xfrm>
                <a:off x="3306" y="3527"/>
                <a:ext cx="6" cy="78"/>
              </a:xfrm>
              <a:custGeom>
                <a:avLst/>
                <a:gdLst/>
                <a:ahLst/>
                <a:cxnLst>
                  <a:cxn ang="0">
                    <a:pos x="0" y="4"/>
                  </a:cxn>
                  <a:cxn ang="0">
                    <a:pos x="0" y="5"/>
                  </a:cxn>
                  <a:cxn ang="0">
                    <a:pos x="0" y="8"/>
                  </a:cxn>
                  <a:cxn ang="0">
                    <a:pos x="0" y="7"/>
                  </a:cxn>
                  <a:cxn ang="0">
                    <a:pos x="0" y="7"/>
                  </a:cxn>
                  <a:cxn ang="0">
                    <a:pos x="0" y="7"/>
                  </a:cxn>
                  <a:cxn ang="0">
                    <a:pos x="0" y="7"/>
                  </a:cxn>
                  <a:cxn ang="0">
                    <a:pos x="0" y="8"/>
                  </a:cxn>
                  <a:cxn ang="0">
                    <a:pos x="0" y="10"/>
                  </a:cxn>
                  <a:cxn ang="0">
                    <a:pos x="0" y="9"/>
                  </a:cxn>
                  <a:cxn ang="0">
                    <a:pos x="0" y="10"/>
                  </a:cxn>
                  <a:cxn ang="0">
                    <a:pos x="0" y="9"/>
                  </a:cxn>
                  <a:cxn ang="0">
                    <a:pos x="1" y="7"/>
                  </a:cxn>
                  <a:cxn ang="0">
                    <a:pos x="1" y="9"/>
                  </a:cxn>
                  <a:cxn ang="0">
                    <a:pos x="1" y="6"/>
                  </a:cxn>
                  <a:cxn ang="0">
                    <a:pos x="1" y="8"/>
                  </a:cxn>
                  <a:cxn ang="0">
                    <a:pos x="1" y="8"/>
                  </a:cxn>
                  <a:cxn ang="0">
                    <a:pos x="1" y="9"/>
                  </a:cxn>
                  <a:cxn ang="0">
                    <a:pos x="1" y="9"/>
                  </a:cxn>
                  <a:cxn ang="0">
                    <a:pos x="1" y="10"/>
                  </a:cxn>
                  <a:cxn ang="0">
                    <a:pos x="1" y="8"/>
                  </a:cxn>
                  <a:cxn ang="0">
                    <a:pos x="1" y="8"/>
                  </a:cxn>
                  <a:cxn ang="0">
                    <a:pos x="1" y="7"/>
                  </a:cxn>
                  <a:cxn ang="0">
                    <a:pos x="1" y="9"/>
                  </a:cxn>
                  <a:cxn ang="0">
                    <a:pos x="1" y="8"/>
                  </a:cxn>
                  <a:cxn ang="0">
                    <a:pos x="1" y="11"/>
                  </a:cxn>
                  <a:cxn ang="0">
                    <a:pos x="1" y="12"/>
                  </a:cxn>
                  <a:cxn ang="0">
                    <a:pos x="1" y="8"/>
                  </a:cxn>
                  <a:cxn ang="0">
                    <a:pos x="1" y="6"/>
                  </a:cxn>
                  <a:cxn ang="0">
                    <a:pos x="1" y="7"/>
                  </a:cxn>
                  <a:cxn ang="0">
                    <a:pos x="1" y="3"/>
                  </a:cxn>
                  <a:cxn ang="0">
                    <a:pos x="1" y="5"/>
                  </a:cxn>
                  <a:cxn ang="0">
                    <a:pos x="1" y="8"/>
                  </a:cxn>
                  <a:cxn ang="0">
                    <a:pos x="1" y="8"/>
                  </a:cxn>
                  <a:cxn ang="0">
                    <a:pos x="1" y="8"/>
                  </a:cxn>
                  <a:cxn ang="0">
                    <a:pos x="1" y="8"/>
                  </a:cxn>
                  <a:cxn ang="0">
                    <a:pos x="1" y="9"/>
                  </a:cxn>
                  <a:cxn ang="0">
                    <a:pos x="1" y="7"/>
                  </a:cxn>
                  <a:cxn ang="0">
                    <a:pos x="1" y="4"/>
                  </a:cxn>
                  <a:cxn ang="0">
                    <a:pos x="1" y="5"/>
                  </a:cxn>
                  <a:cxn ang="0">
                    <a:pos x="1" y="1"/>
                  </a:cxn>
                  <a:cxn ang="0">
                    <a:pos x="1" y="4"/>
                  </a:cxn>
                  <a:cxn ang="0">
                    <a:pos x="1" y="4"/>
                  </a:cxn>
                  <a:cxn ang="0">
                    <a:pos x="1" y="4"/>
                  </a:cxn>
                  <a:cxn ang="0">
                    <a:pos x="1" y="6"/>
                  </a:cxn>
                  <a:cxn ang="0">
                    <a:pos x="1" y="6"/>
                  </a:cxn>
                  <a:cxn ang="0">
                    <a:pos x="1" y="6"/>
                  </a:cxn>
                  <a:cxn ang="0">
                    <a:pos x="1" y="10"/>
                  </a:cxn>
                  <a:cxn ang="0">
                    <a:pos x="1" y="9"/>
                  </a:cxn>
                  <a:cxn ang="0">
                    <a:pos x="1" y="9"/>
                  </a:cxn>
                  <a:cxn ang="0">
                    <a:pos x="1" y="9"/>
                  </a:cxn>
                  <a:cxn ang="0">
                    <a:pos x="1" y="8"/>
                  </a:cxn>
                  <a:cxn ang="0">
                    <a:pos x="1" y="9"/>
                  </a:cxn>
                  <a:cxn ang="0">
                    <a:pos x="1" y="10"/>
                  </a:cxn>
                  <a:cxn ang="0">
                    <a:pos x="1" y="11"/>
                  </a:cxn>
                  <a:cxn ang="0">
                    <a:pos x="1" y="11"/>
                  </a:cxn>
                  <a:cxn ang="0">
                    <a:pos x="1" y="13"/>
                  </a:cxn>
                  <a:cxn ang="0">
                    <a:pos x="1" y="10"/>
                  </a:cxn>
                  <a:cxn ang="0">
                    <a:pos x="1" y="8"/>
                  </a:cxn>
                  <a:cxn ang="0">
                    <a:pos x="1" y="7"/>
                  </a:cxn>
                  <a:cxn ang="0">
                    <a:pos x="1" y="5"/>
                  </a:cxn>
                  <a:cxn ang="0">
                    <a:pos x="1" y="9"/>
                  </a:cxn>
                  <a:cxn ang="0">
                    <a:pos x="1" y="11"/>
                  </a:cxn>
                </a:cxnLst>
                <a:rect l="0" t="0" r="r" b="b"/>
                <a:pathLst>
                  <a:path w="1" h="13">
                    <a:moveTo>
                      <a:pt x="0" y="6"/>
                    </a:moveTo>
                    <a:lnTo>
                      <a:pt x="0" y="6"/>
                    </a:lnTo>
                    <a:lnTo>
                      <a:pt x="0" y="5"/>
                    </a:lnTo>
                    <a:lnTo>
                      <a:pt x="0" y="6"/>
                    </a:lnTo>
                    <a:lnTo>
                      <a:pt x="0" y="5"/>
                    </a:lnTo>
                    <a:lnTo>
                      <a:pt x="0" y="4"/>
                    </a:lnTo>
                    <a:lnTo>
                      <a:pt x="0" y="5"/>
                    </a:lnTo>
                    <a:lnTo>
                      <a:pt x="0" y="4"/>
                    </a:lnTo>
                    <a:lnTo>
                      <a:pt x="0" y="4"/>
                    </a:lnTo>
                    <a:lnTo>
                      <a:pt x="0" y="4"/>
                    </a:lnTo>
                    <a:lnTo>
                      <a:pt x="0" y="4"/>
                    </a:lnTo>
                    <a:lnTo>
                      <a:pt x="0" y="4"/>
                    </a:lnTo>
                    <a:lnTo>
                      <a:pt x="0" y="5"/>
                    </a:lnTo>
                    <a:lnTo>
                      <a:pt x="0" y="5"/>
                    </a:lnTo>
                    <a:lnTo>
                      <a:pt x="0" y="5"/>
                    </a:lnTo>
                    <a:lnTo>
                      <a:pt x="0" y="5"/>
                    </a:lnTo>
                    <a:lnTo>
                      <a:pt x="0" y="6"/>
                    </a:lnTo>
                    <a:lnTo>
                      <a:pt x="0" y="6"/>
                    </a:lnTo>
                    <a:lnTo>
                      <a:pt x="0" y="6"/>
                    </a:lnTo>
                    <a:lnTo>
                      <a:pt x="0" y="6"/>
                    </a:lnTo>
                    <a:lnTo>
                      <a:pt x="0" y="6"/>
                    </a:lnTo>
                    <a:lnTo>
                      <a:pt x="0" y="5"/>
                    </a:lnTo>
                    <a:lnTo>
                      <a:pt x="0" y="6"/>
                    </a:lnTo>
                    <a:lnTo>
                      <a:pt x="0" y="6"/>
                    </a:lnTo>
                    <a:lnTo>
                      <a:pt x="0" y="6"/>
                    </a:lnTo>
                    <a:lnTo>
                      <a:pt x="0" y="7"/>
                    </a:lnTo>
                    <a:lnTo>
                      <a:pt x="0" y="6"/>
                    </a:lnTo>
                    <a:lnTo>
                      <a:pt x="0" y="7"/>
                    </a:lnTo>
                    <a:lnTo>
                      <a:pt x="0" y="6"/>
                    </a:lnTo>
                    <a:lnTo>
                      <a:pt x="0" y="6"/>
                    </a:lnTo>
                    <a:lnTo>
                      <a:pt x="0" y="7"/>
                    </a:lnTo>
                    <a:lnTo>
                      <a:pt x="0" y="7"/>
                    </a:lnTo>
                    <a:lnTo>
                      <a:pt x="0" y="8"/>
                    </a:lnTo>
                    <a:lnTo>
                      <a:pt x="0" y="7"/>
                    </a:lnTo>
                    <a:lnTo>
                      <a:pt x="0" y="8"/>
                    </a:lnTo>
                    <a:lnTo>
                      <a:pt x="0" y="8"/>
                    </a:lnTo>
                    <a:lnTo>
                      <a:pt x="0" y="8"/>
                    </a:lnTo>
                    <a:lnTo>
                      <a:pt x="0" y="7"/>
                    </a:lnTo>
                    <a:lnTo>
                      <a:pt x="0" y="7"/>
                    </a:lnTo>
                    <a:lnTo>
                      <a:pt x="0" y="7"/>
                    </a:lnTo>
                    <a:lnTo>
                      <a:pt x="0" y="7"/>
                    </a:lnTo>
                    <a:lnTo>
                      <a:pt x="0" y="6"/>
                    </a:lnTo>
                    <a:lnTo>
                      <a:pt x="0" y="6"/>
                    </a:lnTo>
                    <a:lnTo>
                      <a:pt x="0" y="7"/>
                    </a:lnTo>
                    <a:lnTo>
                      <a:pt x="0" y="6"/>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8"/>
                    </a:lnTo>
                    <a:lnTo>
                      <a:pt x="0" y="8"/>
                    </a:lnTo>
                    <a:lnTo>
                      <a:pt x="0" y="7"/>
                    </a:lnTo>
                    <a:lnTo>
                      <a:pt x="0" y="8"/>
                    </a:lnTo>
                    <a:lnTo>
                      <a:pt x="0" y="8"/>
                    </a:lnTo>
                    <a:lnTo>
                      <a:pt x="0" y="8"/>
                    </a:lnTo>
                    <a:lnTo>
                      <a:pt x="0" y="7"/>
                    </a:lnTo>
                    <a:lnTo>
                      <a:pt x="0" y="7"/>
                    </a:lnTo>
                    <a:lnTo>
                      <a:pt x="0" y="7"/>
                    </a:lnTo>
                    <a:lnTo>
                      <a:pt x="0" y="7"/>
                    </a:lnTo>
                    <a:lnTo>
                      <a:pt x="0" y="7"/>
                    </a:lnTo>
                    <a:lnTo>
                      <a:pt x="0" y="7"/>
                    </a:lnTo>
                    <a:lnTo>
                      <a:pt x="0" y="8"/>
                    </a:lnTo>
                    <a:lnTo>
                      <a:pt x="0" y="8"/>
                    </a:lnTo>
                    <a:lnTo>
                      <a:pt x="0" y="7"/>
                    </a:lnTo>
                    <a:lnTo>
                      <a:pt x="0" y="8"/>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9"/>
                    </a:lnTo>
                    <a:lnTo>
                      <a:pt x="0" y="10"/>
                    </a:lnTo>
                    <a:lnTo>
                      <a:pt x="0" y="9"/>
                    </a:lnTo>
                    <a:lnTo>
                      <a:pt x="0" y="9"/>
                    </a:lnTo>
                    <a:lnTo>
                      <a:pt x="0" y="8"/>
                    </a:lnTo>
                    <a:lnTo>
                      <a:pt x="0" y="8"/>
                    </a:lnTo>
                    <a:lnTo>
                      <a:pt x="0" y="8"/>
                    </a:lnTo>
                    <a:lnTo>
                      <a:pt x="0" y="8"/>
                    </a:lnTo>
                    <a:lnTo>
                      <a:pt x="0" y="9"/>
                    </a:lnTo>
                    <a:lnTo>
                      <a:pt x="0" y="8"/>
                    </a:lnTo>
                    <a:lnTo>
                      <a:pt x="0" y="9"/>
                    </a:lnTo>
                    <a:lnTo>
                      <a:pt x="0" y="9"/>
                    </a:lnTo>
                    <a:lnTo>
                      <a:pt x="0" y="9"/>
                    </a:lnTo>
                    <a:lnTo>
                      <a:pt x="0" y="10"/>
                    </a:lnTo>
                    <a:lnTo>
                      <a:pt x="0" y="10"/>
                    </a:lnTo>
                    <a:lnTo>
                      <a:pt x="0" y="9"/>
                    </a:lnTo>
                    <a:lnTo>
                      <a:pt x="0" y="9"/>
                    </a:lnTo>
                    <a:lnTo>
                      <a:pt x="0" y="8"/>
                    </a:lnTo>
                    <a:lnTo>
                      <a:pt x="0" y="9"/>
                    </a:lnTo>
                    <a:lnTo>
                      <a:pt x="0" y="9"/>
                    </a:lnTo>
                    <a:lnTo>
                      <a:pt x="0" y="9"/>
                    </a:lnTo>
                    <a:lnTo>
                      <a:pt x="0" y="10"/>
                    </a:lnTo>
                    <a:lnTo>
                      <a:pt x="0" y="9"/>
                    </a:lnTo>
                    <a:lnTo>
                      <a:pt x="0" y="9"/>
                    </a:lnTo>
                    <a:lnTo>
                      <a:pt x="0" y="9"/>
                    </a:lnTo>
                    <a:lnTo>
                      <a:pt x="0" y="10"/>
                    </a:lnTo>
                    <a:lnTo>
                      <a:pt x="0" y="9"/>
                    </a:lnTo>
                    <a:lnTo>
                      <a:pt x="0" y="8"/>
                    </a:lnTo>
                    <a:lnTo>
                      <a:pt x="0" y="8"/>
                    </a:lnTo>
                    <a:lnTo>
                      <a:pt x="0" y="8"/>
                    </a:lnTo>
                    <a:lnTo>
                      <a:pt x="0" y="8"/>
                    </a:lnTo>
                    <a:lnTo>
                      <a:pt x="0" y="8"/>
                    </a:lnTo>
                    <a:lnTo>
                      <a:pt x="1" y="8"/>
                    </a:lnTo>
                    <a:lnTo>
                      <a:pt x="1" y="7"/>
                    </a:lnTo>
                    <a:lnTo>
                      <a:pt x="1" y="8"/>
                    </a:lnTo>
                    <a:lnTo>
                      <a:pt x="1" y="7"/>
                    </a:lnTo>
                    <a:lnTo>
                      <a:pt x="1" y="8"/>
                    </a:lnTo>
                    <a:lnTo>
                      <a:pt x="1" y="7"/>
                    </a:lnTo>
                    <a:lnTo>
                      <a:pt x="1" y="7"/>
                    </a:lnTo>
                    <a:lnTo>
                      <a:pt x="1" y="8"/>
                    </a:lnTo>
                    <a:lnTo>
                      <a:pt x="1" y="8"/>
                    </a:lnTo>
                    <a:lnTo>
                      <a:pt x="1" y="8"/>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8"/>
                    </a:lnTo>
                    <a:lnTo>
                      <a:pt x="1" y="7"/>
                    </a:lnTo>
                    <a:lnTo>
                      <a:pt x="1" y="6"/>
                    </a:lnTo>
                    <a:lnTo>
                      <a:pt x="1" y="7"/>
                    </a:lnTo>
                    <a:lnTo>
                      <a:pt x="1" y="7"/>
                    </a:lnTo>
                    <a:lnTo>
                      <a:pt x="1" y="7"/>
                    </a:lnTo>
                    <a:lnTo>
                      <a:pt x="1" y="7"/>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8"/>
                    </a:lnTo>
                    <a:lnTo>
                      <a:pt x="1" y="7"/>
                    </a:lnTo>
                    <a:lnTo>
                      <a:pt x="1" y="8"/>
                    </a:lnTo>
                    <a:lnTo>
                      <a:pt x="1" y="8"/>
                    </a:lnTo>
                    <a:lnTo>
                      <a:pt x="1" y="8"/>
                    </a:lnTo>
                    <a:lnTo>
                      <a:pt x="1" y="7"/>
                    </a:lnTo>
                    <a:lnTo>
                      <a:pt x="1" y="8"/>
                    </a:lnTo>
                    <a:lnTo>
                      <a:pt x="1" y="7"/>
                    </a:lnTo>
                    <a:lnTo>
                      <a:pt x="1" y="8"/>
                    </a:lnTo>
                    <a:lnTo>
                      <a:pt x="1" y="8"/>
                    </a:lnTo>
                    <a:lnTo>
                      <a:pt x="1" y="8"/>
                    </a:lnTo>
                    <a:lnTo>
                      <a:pt x="1" y="8"/>
                    </a:lnTo>
                    <a:lnTo>
                      <a:pt x="1" y="8"/>
                    </a:lnTo>
                    <a:lnTo>
                      <a:pt x="1" y="9"/>
                    </a:lnTo>
                    <a:lnTo>
                      <a:pt x="1" y="9"/>
                    </a:lnTo>
                    <a:lnTo>
                      <a:pt x="1" y="9"/>
                    </a:lnTo>
                    <a:lnTo>
                      <a:pt x="1" y="8"/>
                    </a:lnTo>
                    <a:lnTo>
                      <a:pt x="1" y="8"/>
                    </a:lnTo>
                    <a:lnTo>
                      <a:pt x="1" y="9"/>
                    </a:lnTo>
                    <a:lnTo>
                      <a:pt x="1" y="9"/>
                    </a:lnTo>
                    <a:lnTo>
                      <a:pt x="1" y="9"/>
                    </a:lnTo>
                    <a:lnTo>
                      <a:pt x="1" y="10"/>
                    </a:lnTo>
                    <a:lnTo>
                      <a:pt x="1" y="10"/>
                    </a:lnTo>
                    <a:lnTo>
                      <a:pt x="1" y="9"/>
                    </a:lnTo>
                    <a:lnTo>
                      <a:pt x="1" y="9"/>
                    </a:lnTo>
                    <a:lnTo>
                      <a:pt x="1" y="9"/>
                    </a:lnTo>
                    <a:lnTo>
                      <a:pt x="1" y="10"/>
                    </a:lnTo>
                    <a:lnTo>
                      <a:pt x="1" y="8"/>
                    </a:lnTo>
                    <a:lnTo>
                      <a:pt x="1" y="8"/>
                    </a:lnTo>
                    <a:lnTo>
                      <a:pt x="1" y="8"/>
                    </a:lnTo>
                    <a:lnTo>
                      <a:pt x="1" y="8"/>
                    </a:lnTo>
                    <a:lnTo>
                      <a:pt x="1" y="8"/>
                    </a:lnTo>
                    <a:lnTo>
                      <a:pt x="1" y="8"/>
                    </a:lnTo>
                    <a:lnTo>
                      <a:pt x="1" y="8"/>
                    </a:lnTo>
                    <a:lnTo>
                      <a:pt x="1" y="9"/>
                    </a:lnTo>
                    <a:lnTo>
                      <a:pt x="1" y="10"/>
                    </a:lnTo>
                    <a:lnTo>
                      <a:pt x="1" y="9"/>
                    </a:lnTo>
                    <a:lnTo>
                      <a:pt x="1" y="9"/>
                    </a:lnTo>
                    <a:lnTo>
                      <a:pt x="1" y="9"/>
                    </a:lnTo>
                    <a:lnTo>
                      <a:pt x="1" y="9"/>
                    </a:lnTo>
                    <a:lnTo>
                      <a:pt x="1" y="8"/>
                    </a:lnTo>
                    <a:lnTo>
                      <a:pt x="1" y="9"/>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7"/>
                    </a:lnTo>
                    <a:lnTo>
                      <a:pt x="1" y="7"/>
                    </a:lnTo>
                    <a:lnTo>
                      <a:pt x="1" y="7"/>
                    </a:lnTo>
                    <a:lnTo>
                      <a:pt x="1" y="7"/>
                    </a:lnTo>
                    <a:lnTo>
                      <a:pt x="1" y="7"/>
                    </a:lnTo>
                    <a:lnTo>
                      <a:pt x="1" y="8"/>
                    </a:lnTo>
                    <a:lnTo>
                      <a:pt x="1" y="7"/>
                    </a:lnTo>
                    <a:lnTo>
                      <a:pt x="1" y="7"/>
                    </a:lnTo>
                    <a:lnTo>
                      <a:pt x="1" y="7"/>
                    </a:lnTo>
                    <a:lnTo>
                      <a:pt x="1" y="8"/>
                    </a:lnTo>
                    <a:lnTo>
                      <a:pt x="1" y="8"/>
                    </a:lnTo>
                    <a:lnTo>
                      <a:pt x="1" y="8"/>
                    </a:lnTo>
                    <a:lnTo>
                      <a:pt x="1" y="9"/>
                    </a:lnTo>
                    <a:lnTo>
                      <a:pt x="1" y="8"/>
                    </a:lnTo>
                    <a:lnTo>
                      <a:pt x="1" y="8"/>
                    </a:lnTo>
                    <a:lnTo>
                      <a:pt x="1" y="9"/>
                    </a:lnTo>
                    <a:lnTo>
                      <a:pt x="1" y="8"/>
                    </a:lnTo>
                    <a:lnTo>
                      <a:pt x="1" y="8"/>
                    </a:lnTo>
                    <a:lnTo>
                      <a:pt x="1" y="9"/>
                    </a:lnTo>
                    <a:lnTo>
                      <a:pt x="1" y="9"/>
                    </a:lnTo>
                    <a:lnTo>
                      <a:pt x="1" y="8"/>
                    </a:lnTo>
                    <a:lnTo>
                      <a:pt x="1" y="9"/>
                    </a:lnTo>
                    <a:lnTo>
                      <a:pt x="1" y="8"/>
                    </a:lnTo>
                    <a:lnTo>
                      <a:pt x="1" y="9"/>
                    </a:lnTo>
                    <a:lnTo>
                      <a:pt x="1" y="8"/>
                    </a:lnTo>
                    <a:lnTo>
                      <a:pt x="1" y="9"/>
                    </a:lnTo>
                    <a:lnTo>
                      <a:pt x="1" y="8"/>
                    </a:lnTo>
                    <a:lnTo>
                      <a:pt x="1" y="8"/>
                    </a:lnTo>
                    <a:lnTo>
                      <a:pt x="1" y="8"/>
                    </a:lnTo>
                    <a:lnTo>
                      <a:pt x="1" y="8"/>
                    </a:lnTo>
                    <a:lnTo>
                      <a:pt x="1" y="8"/>
                    </a:lnTo>
                    <a:lnTo>
                      <a:pt x="1" y="9"/>
                    </a:lnTo>
                    <a:lnTo>
                      <a:pt x="1" y="9"/>
                    </a:lnTo>
                    <a:lnTo>
                      <a:pt x="1" y="8"/>
                    </a:lnTo>
                    <a:lnTo>
                      <a:pt x="1" y="9"/>
                    </a:lnTo>
                    <a:lnTo>
                      <a:pt x="1" y="9"/>
                    </a:lnTo>
                    <a:lnTo>
                      <a:pt x="1" y="10"/>
                    </a:lnTo>
                    <a:lnTo>
                      <a:pt x="1" y="10"/>
                    </a:lnTo>
                    <a:lnTo>
                      <a:pt x="1" y="10"/>
                    </a:lnTo>
                    <a:lnTo>
                      <a:pt x="1" y="10"/>
                    </a:lnTo>
                    <a:lnTo>
                      <a:pt x="1" y="11"/>
                    </a:lnTo>
                    <a:lnTo>
                      <a:pt x="1" y="11"/>
                    </a:lnTo>
                    <a:lnTo>
                      <a:pt x="1" y="11"/>
                    </a:lnTo>
                    <a:lnTo>
                      <a:pt x="1" y="11"/>
                    </a:lnTo>
                    <a:lnTo>
                      <a:pt x="1" y="11"/>
                    </a:lnTo>
                    <a:lnTo>
                      <a:pt x="1" y="11"/>
                    </a:lnTo>
                    <a:lnTo>
                      <a:pt x="1" y="11"/>
                    </a:lnTo>
                    <a:lnTo>
                      <a:pt x="1" y="11"/>
                    </a:lnTo>
                    <a:lnTo>
                      <a:pt x="1" y="11"/>
                    </a:lnTo>
                    <a:lnTo>
                      <a:pt x="1" y="12"/>
                    </a:lnTo>
                    <a:lnTo>
                      <a:pt x="1" y="11"/>
                    </a:lnTo>
                    <a:lnTo>
                      <a:pt x="1" y="12"/>
                    </a:lnTo>
                    <a:lnTo>
                      <a:pt x="1" y="12"/>
                    </a:lnTo>
                    <a:lnTo>
                      <a:pt x="1" y="12"/>
                    </a:lnTo>
                    <a:lnTo>
                      <a:pt x="1" y="11"/>
                    </a:lnTo>
                    <a:lnTo>
                      <a:pt x="1" y="11"/>
                    </a:lnTo>
                    <a:lnTo>
                      <a:pt x="1" y="11"/>
                    </a:lnTo>
                    <a:lnTo>
                      <a:pt x="1" y="11"/>
                    </a:lnTo>
                    <a:lnTo>
                      <a:pt x="1" y="10"/>
                    </a:lnTo>
                    <a:lnTo>
                      <a:pt x="1" y="10"/>
                    </a:lnTo>
                    <a:lnTo>
                      <a:pt x="1" y="9"/>
                    </a:lnTo>
                    <a:lnTo>
                      <a:pt x="1" y="8"/>
                    </a:lnTo>
                    <a:lnTo>
                      <a:pt x="1" y="8"/>
                    </a:lnTo>
                    <a:lnTo>
                      <a:pt x="1" y="8"/>
                    </a:lnTo>
                    <a:lnTo>
                      <a:pt x="1" y="8"/>
                    </a:lnTo>
                    <a:lnTo>
                      <a:pt x="1" y="8"/>
                    </a:lnTo>
                    <a:lnTo>
                      <a:pt x="1" y="8"/>
                    </a:lnTo>
                    <a:lnTo>
                      <a:pt x="1" y="7"/>
                    </a:lnTo>
                    <a:lnTo>
                      <a:pt x="1" y="7"/>
                    </a:lnTo>
                    <a:lnTo>
                      <a:pt x="1" y="7"/>
                    </a:lnTo>
                    <a:lnTo>
                      <a:pt x="1" y="6"/>
                    </a:lnTo>
                    <a:lnTo>
                      <a:pt x="1" y="7"/>
                    </a:lnTo>
                    <a:lnTo>
                      <a:pt x="1" y="7"/>
                    </a:lnTo>
                    <a:lnTo>
                      <a:pt x="1" y="7"/>
                    </a:lnTo>
                    <a:lnTo>
                      <a:pt x="1" y="6"/>
                    </a:lnTo>
                    <a:lnTo>
                      <a:pt x="1" y="7"/>
                    </a:lnTo>
                    <a:lnTo>
                      <a:pt x="1" y="7"/>
                    </a:lnTo>
                    <a:lnTo>
                      <a:pt x="1" y="6"/>
                    </a:lnTo>
                    <a:lnTo>
                      <a:pt x="1" y="6"/>
                    </a:lnTo>
                    <a:lnTo>
                      <a:pt x="1" y="6"/>
                    </a:lnTo>
                    <a:lnTo>
                      <a:pt x="1" y="7"/>
                    </a:lnTo>
                    <a:lnTo>
                      <a:pt x="1" y="7"/>
                    </a:lnTo>
                    <a:lnTo>
                      <a:pt x="1" y="6"/>
                    </a:lnTo>
                    <a:lnTo>
                      <a:pt x="1" y="7"/>
                    </a:lnTo>
                    <a:lnTo>
                      <a:pt x="1" y="6"/>
                    </a:lnTo>
                    <a:lnTo>
                      <a:pt x="1" y="7"/>
                    </a:lnTo>
                    <a:lnTo>
                      <a:pt x="1" y="6"/>
                    </a:lnTo>
                    <a:lnTo>
                      <a:pt x="1" y="6"/>
                    </a:lnTo>
                    <a:lnTo>
                      <a:pt x="1" y="5"/>
                    </a:lnTo>
                    <a:lnTo>
                      <a:pt x="1" y="5"/>
                    </a:lnTo>
                    <a:lnTo>
                      <a:pt x="1" y="4"/>
                    </a:lnTo>
                    <a:lnTo>
                      <a:pt x="1" y="5"/>
                    </a:lnTo>
                    <a:lnTo>
                      <a:pt x="1" y="4"/>
                    </a:lnTo>
                    <a:lnTo>
                      <a:pt x="1" y="5"/>
                    </a:lnTo>
                    <a:lnTo>
                      <a:pt x="1" y="4"/>
                    </a:lnTo>
                    <a:lnTo>
                      <a:pt x="1" y="4"/>
                    </a:lnTo>
                    <a:lnTo>
                      <a:pt x="1" y="3"/>
                    </a:lnTo>
                    <a:lnTo>
                      <a:pt x="1" y="3"/>
                    </a:lnTo>
                    <a:lnTo>
                      <a:pt x="1" y="2"/>
                    </a:lnTo>
                    <a:lnTo>
                      <a:pt x="1" y="2"/>
                    </a:lnTo>
                    <a:lnTo>
                      <a:pt x="1" y="1"/>
                    </a:lnTo>
                    <a:lnTo>
                      <a:pt x="1" y="0"/>
                    </a:lnTo>
                    <a:lnTo>
                      <a:pt x="1" y="1"/>
                    </a:lnTo>
                    <a:lnTo>
                      <a:pt x="1" y="2"/>
                    </a:lnTo>
                    <a:lnTo>
                      <a:pt x="1" y="3"/>
                    </a:lnTo>
                    <a:lnTo>
                      <a:pt x="1" y="3"/>
                    </a:lnTo>
                    <a:lnTo>
                      <a:pt x="1" y="4"/>
                    </a:lnTo>
                    <a:lnTo>
                      <a:pt x="1" y="5"/>
                    </a:lnTo>
                    <a:lnTo>
                      <a:pt x="1" y="5"/>
                    </a:lnTo>
                    <a:lnTo>
                      <a:pt x="1" y="5"/>
                    </a:lnTo>
                    <a:lnTo>
                      <a:pt x="1" y="6"/>
                    </a:lnTo>
                    <a:lnTo>
                      <a:pt x="1" y="6"/>
                    </a:lnTo>
                    <a:lnTo>
                      <a:pt x="1" y="6"/>
                    </a:lnTo>
                    <a:lnTo>
                      <a:pt x="1" y="7"/>
                    </a:lnTo>
                    <a:lnTo>
                      <a:pt x="1" y="7"/>
                    </a:lnTo>
                    <a:lnTo>
                      <a:pt x="1" y="7"/>
                    </a:lnTo>
                    <a:lnTo>
                      <a:pt x="1" y="7"/>
                    </a:lnTo>
                    <a:lnTo>
                      <a:pt x="1" y="8"/>
                    </a:lnTo>
                    <a:lnTo>
                      <a:pt x="1" y="8"/>
                    </a:lnTo>
                    <a:lnTo>
                      <a:pt x="1" y="7"/>
                    </a:lnTo>
                    <a:lnTo>
                      <a:pt x="1" y="8"/>
                    </a:lnTo>
                    <a:lnTo>
                      <a:pt x="1" y="8"/>
                    </a:lnTo>
                    <a:lnTo>
                      <a:pt x="1" y="9"/>
                    </a:lnTo>
                    <a:lnTo>
                      <a:pt x="1" y="9"/>
                    </a:lnTo>
                    <a:lnTo>
                      <a:pt x="1" y="9"/>
                    </a:lnTo>
                    <a:lnTo>
                      <a:pt x="1" y="8"/>
                    </a:lnTo>
                    <a:lnTo>
                      <a:pt x="1" y="9"/>
                    </a:lnTo>
                    <a:lnTo>
                      <a:pt x="1" y="9"/>
                    </a:lnTo>
                    <a:lnTo>
                      <a:pt x="1" y="8"/>
                    </a:lnTo>
                    <a:lnTo>
                      <a:pt x="1" y="8"/>
                    </a:lnTo>
                    <a:lnTo>
                      <a:pt x="1" y="9"/>
                    </a:lnTo>
                    <a:lnTo>
                      <a:pt x="1" y="8"/>
                    </a:lnTo>
                    <a:lnTo>
                      <a:pt x="1" y="8"/>
                    </a:lnTo>
                    <a:lnTo>
                      <a:pt x="1" y="8"/>
                    </a:lnTo>
                    <a:lnTo>
                      <a:pt x="1" y="7"/>
                    </a:lnTo>
                    <a:lnTo>
                      <a:pt x="1" y="8"/>
                    </a:lnTo>
                    <a:lnTo>
                      <a:pt x="1" y="8"/>
                    </a:lnTo>
                    <a:lnTo>
                      <a:pt x="1" y="7"/>
                    </a:lnTo>
                    <a:lnTo>
                      <a:pt x="1" y="8"/>
                    </a:lnTo>
                    <a:lnTo>
                      <a:pt x="1" y="8"/>
                    </a:lnTo>
                    <a:lnTo>
                      <a:pt x="1" y="8"/>
                    </a:lnTo>
                    <a:lnTo>
                      <a:pt x="1" y="8"/>
                    </a:lnTo>
                    <a:lnTo>
                      <a:pt x="1" y="8"/>
                    </a:lnTo>
                    <a:lnTo>
                      <a:pt x="1" y="8"/>
                    </a:lnTo>
                    <a:lnTo>
                      <a:pt x="1" y="8"/>
                    </a:lnTo>
                    <a:lnTo>
                      <a:pt x="1" y="8"/>
                    </a:lnTo>
                    <a:lnTo>
                      <a:pt x="1" y="9"/>
                    </a:lnTo>
                    <a:lnTo>
                      <a:pt x="1" y="8"/>
                    </a:lnTo>
                    <a:lnTo>
                      <a:pt x="1" y="8"/>
                    </a:lnTo>
                    <a:lnTo>
                      <a:pt x="1" y="9"/>
                    </a:lnTo>
                    <a:lnTo>
                      <a:pt x="1" y="9"/>
                    </a:lnTo>
                    <a:lnTo>
                      <a:pt x="1" y="8"/>
                    </a:lnTo>
                    <a:lnTo>
                      <a:pt x="1" y="8"/>
                    </a:lnTo>
                    <a:lnTo>
                      <a:pt x="1" y="8"/>
                    </a:lnTo>
                    <a:lnTo>
                      <a:pt x="1" y="8"/>
                    </a:lnTo>
                    <a:lnTo>
                      <a:pt x="1" y="8"/>
                    </a:lnTo>
                    <a:lnTo>
                      <a:pt x="1" y="9"/>
                    </a:lnTo>
                    <a:lnTo>
                      <a:pt x="1" y="9"/>
                    </a:lnTo>
                    <a:lnTo>
                      <a:pt x="1" y="9"/>
                    </a:lnTo>
                    <a:lnTo>
                      <a:pt x="1" y="9"/>
                    </a:lnTo>
                    <a:lnTo>
                      <a:pt x="1" y="10"/>
                    </a:lnTo>
                    <a:lnTo>
                      <a:pt x="1" y="9"/>
                    </a:lnTo>
                    <a:lnTo>
                      <a:pt x="1" y="9"/>
                    </a:lnTo>
                    <a:lnTo>
                      <a:pt x="1" y="9"/>
                    </a:lnTo>
                    <a:lnTo>
                      <a:pt x="1" y="9"/>
                    </a:lnTo>
                    <a:lnTo>
                      <a:pt x="1" y="9"/>
                    </a:lnTo>
                    <a:lnTo>
                      <a:pt x="1" y="9"/>
                    </a:lnTo>
                    <a:lnTo>
                      <a:pt x="1" y="8"/>
                    </a:lnTo>
                    <a:lnTo>
                      <a:pt x="1" y="8"/>
                    </a:lnTo>
                    <a:lnTo>
                      <a:pt x="1" y="8"/>
                    </a:lnTo>
                    <a:lnTo>
                      <a:pt x="1" y="8"/>
                    </a:lnTo>
                    <a:lnTo>
                      <a:pt x="1" y="7"/>
                    </a:lnTo>
                    <a:lnTo>
                      <a:pt x="1" y="7"/>
                    </a:lnTo>
                    <a:lnTo>
                      <a:pt x="1" y="7"/>
                    </a:lnTo>
                    <a:lnTo>
                      <a:pt x="1" y="6"/>
                    </a:lnTo>
                    <a:lnTo>
                      <a:pt x="1" y="6"/>
                    </a:lnTo>
                    <a:lnTo>
                      <a:pt x="1" y="5"/>
                    </a:lnTo>
                    <a:lnTo>
                      <a:pt x="1" y="4"/>
                    </a:lnTo>
                    <a:lnTo>
                      <a:pt x="1" y="4"/>
                    </a:lnTo>
                    <a:lnTo>
                      <a:pt x="1" y="4"/>
                    </a:lnTo>
                    <a:lnTo>
                      <a:pt x="1" y="4"/>
                    </a:lnTo>
                    <a:lnTo>
                      <a:pt x="1" y="4"/>
                    </a:lnTo>
                    <a:lnTo>
                      <a:pt x="1" y="4"/>
                    </a:lnTo>
                    <a:lnTo>
                      <a:pt x="1" y="4"/>
                    </a:lnTo>
                    <a:lnTo>
                      <a:pt x="1" y="4"/>
                    </a:lnTo>
                    <a:lnTo>
                      <a:pt x="1" y="4"/>
                    </a:lnTo>
                    <a:lnTo>
                      <a:pt x="1" y="4"/>
                    </a:lnTo>
                    <a:lnTo>
                      <a:pt x="1" y="5"/>
                    </a:lnTo>
                    <a:lnTo>
                      <a:pt x="1" y="5"/>
                    </a:lnTo>
                    <a:lnTo>
                      <a:pt x="1" y="5"/>
                    </a:lnTo>
                    <a:lnTo>
                      <a:pt x="1" y="5"/>
                    </a:lnTo>
                    <a:lnTo>
                      <a:pt x="1" y="6"/>
                    </a:lnTo>
                    <a:lnTo>
                      <a:pt x="1" y="6"/>
                    </a:lnTo>
                    <a:lnTo>
                      <a:pt x="1" y="6"/>
                    </a:lnTo>
                    <a:lnTo>
                      <a:pt x="1" y="6"/>
                    </a:lnTo>
                    <a:lnTo>
                      <a:pt x="1" y="5"/>
                    </a:lnTo>
                    <a:lnTo>
                      <a:pt x="1" y="5"/>
                    </a:lnTo>
                    <a:lnTo>
                      <a:pt x="1" y="5"/>
                    </a:lnTo>
                    <a:lnTo>
                      <a:pt x="1" y="5"/>
                    </a:lnTo>
                    <a:lnTo>
                      <a:pt x="1" y="6"/>
                    </a:lnTo>
                    <a:lnTo>
                      <a:pt x="1" y="5"/>
                    </a:lnTo>
                    <a:lnTo>
                      <a:pt x="1" y="5"/>
                    </a:lnTo>
                    <a:lnTo>
                      <a:pt x="1" y="4"/>
                    </a:lnTo>
                    <a:lnTo>
                      <a:pt x="1" y="3"/>
                    </a:lnTo>
                    <a:lnTo>
                      <a:pt x="1" y="2"/>
                    </a:lnTo>
                    <a:lnTo>
                      <a:pt x="1" y="1"/>
                    </a:lnTo>
                    <a:lnTo>
                      <a:pt x="1" y="1"/>
                    </a:lnTo>
                    <a:lnTo>
                      <a:pt x="1" y="2"/>
                    </a:lnTo>
                    <a:lnTo>
                      <a:pt x="1" y="2"/>
                    </a:lnTo>
                    <a:lnTo>
                      <a:pt x="1" y="3"/>
                    </a:lnTo>
                    <a:lnTo>
                      <a:pt x="1" y="3"/>
                    </a:lnTo>
                    <a:lnTo>
                      <a:pt x="1" y="3"/>
                    </a:lnTo>
                    <a:lnTo>
                      <a:pt x="1" y="4"/>
                    </a:lnTo>
                    <a:lnTo>
                      <a:pt x="1" y="4"/>
                    </a:lnTo>
                    <a:lnTo>
                      <a:pt x="1" y="4"/>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4"/>
                    </a:lnTo>
                    <a:lnTo>
                      <a:pt x="1" y="4"/>
                    </a:lnTo>
                    <a:lnTo>
                      <a:pt x="1" y="5"/>
                    </a:lnTo>
                    <a:lnTo>
                      <a:pt x="1" y="5"/>
                    </a:lnTo>
                    <a:lnTo>
                      <a:pt x="1" y="4"/>
                    </a:lnTo>
                    <a:lnTo>
                      <a:pt x="1" y="5"/>
                    </a:lnTo>
                    <a:lnTo>
                      <a:pt x="1" y="4"/>
                    </a:lnTo>
                    <a:lnTo>
                      <a:pt x="1" y="4"/>
                    </a:lnTo>
                    <a:lnTo>
                      <a:pt x="1" y="4"/>
                    </a:lnTo>
                    <a:lnTo>
                      <a:pt x="1" y="3"/>
                    </a:lnTo>
                    <a:lnTo>
                      <a:pt x="1" y="2"/>
                    </a:lnTo>
                    <a:lnTo>
                      <a:pt x="1" y="3"/>
                    </a:lnTo>
                    <a:lnTo>
                      <a:pt x="1" y="4"/>
                    </a:lnTo>
                    <a:lnTo>
                      <a:pt x="1" y="4"/>
                    </a:lnTo>
                    <a:lnTo>
                      <a:pt x="1" y="4"/>
                    </a:lnTo>
                    <a:lnTo>
                      <a:pt x="1" y="4"/>
                    </a:lnTo>
                    <a:lnTo>
                      <a:pt x="1" y="5"/>
                    </a:lnTo>
                    <a:lnTo>
                      <a:pt x="1" y="5"/>
                    </a:lnTo>
                    <a:lnTo>
                      <a:pt x="1" y="5"/>
                    </a:lnTo>
                    <a:lnTo>
                      <a:pt x="1" y="6"/>
                    </a:lnTo>
                    <a:lnTo>
                      <a:pt x="1" y="6"/>
                    </a:lnTo>
                    <a:lnTo>
                      <a:pt x="1" y="6"/>
                    </a:lnTo>
                    <a:lnTo>
                      <a:pt x="1" y="6"/>
                    </a:lnTo>
                    <a:lnTo>
                      <a:pt x="1" y="6"/>
                    </a:lnTo>
                    <a:lnTo>
                      <a:pt x="1" y="6"/>
                    </a:lnTo>
                    <a:lnTo>
                      <a:pt x="1" y="7"/>
                    </a:lnTo>
                    <a:lnTo>
                      <a:pt x="1" y="6"/>
                    </a:lnTo>
                    <a:lnTo>
                      <a:pt x="1" y="7"/>
                    </a:lnTo>
                    <a:lnTo>
                      <a:pt x="1" y="6"/>
                    </a:lnTo>
                    <a:lnTo>
                      <a:pt x="1" y="6"/>
                    </a:lnTo>
                    <a:lnTo>
                      <a:pt x="1" y="6"/>
                    </a:lnTo>
                    <a:lnTo>
                      <a:pt x="1" y="6"/>
                    </a:lnTo>
                    <a:lnTo>
                      <a:pt x="1" y="7"/>
                    </a:lnTo>
                    <a:lnTo>
                      <a:pt x="1" y="5"/>
                    </a:lnTo>
                    <a:lnTo>
                      <a:pt x="1" y="6"/>
                    </a:lnTo>
                    <a:lnTo>
                      <a:pt x="1" y="5"/>
                    </a:lnTo>
                    <a:lnTo>
                      <a:pt x="1" y="6"/>
                    </a:lnTo>
                    <a:lnTo>
                      <a:pt x="1" y="5"/>
                    </a:lnTo>
                    <a:lnTo>
                      <a:pt x="1" y="6"/>
                    </a:lnTo>
                    <a:lnTo>
                      <a:pt x="1" y="6"/>
                    </a:lnTo>
                    <a:lnTo>
                      <a:pt x="1" y="6"/>
                    </a:lnTo>
                    <a:lnTo>
                      <a:pt x="1" y="5"/>
                    </a:lnTo>
                    <a:lnTo>
                      <a:pt x="1" y="5"/>
                    </a:lnTo>
                    <a:lnTo>
                      <a:pt x="1" y="5"/>
                    </a:lnTo>
                    <a:lnTo>
                      <a:pt x="1" y="5"/>
                    </a:lnTo>
                    <a:lnTo>
                      <a:pt x="1" y="6"/>
                    </a:lnTo>
                    <a:lnTo>
                      <a:pt x="1" y="6"/>
                    </a:lnTo>
                    <a:lnTo>
                      <a:pt x="1" y="6"/>
                    </a:lnTo>
                    <a:lnTo>
                      <a:pt x="1" y="7"/>
                    </a:lnTo>
                    <a:lnTo>
                      <a:pt x="1" y="7"/>
                    </a:lnTo>
                    <a:lnTo>
                      <a:pt x="1" y="7"/>
                    </a:lnTo>
                    <a:lnTo>
                      <a:pt x="1" y="7"/>
                    </a:lnTo>
                    <a:lnTo>
                      <a:pt x="1" y="7"/>
                    </a:lnTo>
                    <a:lnTo>
                      <a:pt x="1" y="8"/>
                    </a:lnTo>
                    <a:lnTo>
                      <a:pt x="1" y="8"/>
                    </a:lnTo>
                    <a:lnTo>
                      <a:pt x="1" y="9"/>
                    </a:lnTo>
                    <a:lnTo>
                      <a:pt x="1" y="10"/>
                    </a:lnTo>
                    <a:lnTo>
                      <a:pt x="1" y="9"/>
                    </a:lnTo>
                    <a:lnTo>
                      <a:pt x="1" y="8"/>
                    </a:lnTo>
                    <a:lnTo>
                      <a:pt x="1" y="8"/>
                    </a:lnTo>
                    <a:lnTo>
                      <a:pt x="1" y="8"/>
                    </a:lnTo>
                    <a:lnTo>
                      <a:pt x="1" y="8"/>
                    </a:lnTo>
                    <a:lnTo>
                      <a:pt x="1" y="8"/>
                    </a:lnTo>
                    <a:lnTo>
                      <a:pt x="1" y="8"/>
                    </a:lnTo>
                    <a:lnTo>
                      <a:pt x="1" y="9"/>
                    </a:lnTo>
                    <a:lnTo>
                      <a:pt x="1" y="9"/>
                    </a:lnTo>
                    <a:lnTo>
                      <a:pt x="1" y="9"/>
                    </a:lnTo>
                    <a:lnTo>
                      <a:pt x="1" y="9"/>
                    </a:lnTo>
                    <a:lnTo>
                      <a:pt x="1" y="10"/>
                    </a:lnTo>
                    <a:lnTo>
                      <a:pt x="1" y="10"/>
                    </a:lnTo>
                    <a:lnTo>
                      <a:pt x="1" y="10"/>
                    </a:lnTo>
                    <a:lnTo>
                      <a:pt x="1" y="11"/>
                    </a:lnTo>
                    <a:lnTo>
                      <a:pt x="1" y="10"/>
                    </a:lnTo>
                    <a:lnTo>
                      <a:pt x="1" y="10"/>
                    </a:lnTo>
                    <a:lnTo>
                      <a:pt x="1" y="10"/>
                    </a:lnTo>
                    <a:lnTo>
                      <a:pt x="1" y="10"/>
                    </a:lnTo>
                    <a:lnTo>
                      <a:pt x="1" y="10"/>
                    </a:lnTo>
                    <a:lnTo>
                      <a:pt x="1" y="9"/>
                    </a:lnTo>
                    <a:lnTo>
                      <a:pt x="1" y="9"/>
                    </a:lnTo>
                    <a:lnTo>
                      <a:pt x="1" y="10"/>
                    </a:lnTo>
                    <a:lnTo>
                      <a:pt x="1" y="10"/>
                    </a:lnTo>
                    <a:lnTo>
                      <a:pt x="1" y="9"/>
                    </a:lnTo>
                    <a:lnTo>
                      <a:pt x="1" y="10"/>
                    </a:lnTo>
                    <a:lnTo>
                      <a:pt x="1" y="9"/>
                    </a:lnTo>
                    <a:lnTo>
                      <a:pt x="1" y="10"/>
                    </a:lnTo>
                    <a:lnTo>
                      <a:pt x="1" y="9"/>
                    </a:lnTo>
                    <a:lnTo>
                      <a:pt x="1" y="10"/>
                    </a:lnTo>
                    <a:lnTo>
                      <a:pt x="1" y="9"/>
                    </a:lnTo>
                    <a:lnTo>
                      <a:pt x="1" y="9"/>
                    </a:lnTo>
                    <a:lnTo>
                      <a:pt x="1" y="9"/>
                    </a:lnTo>
                    <a:lnTo>
                      <a:pt x="1" y="8"/>
                    </a:lnTo>
                    <a:lnTo>
                      <a:pt x="1" y="8"/>
                    </a:lnTo>
                    <a:lnTo>
                      <a:pt x="1" y="8"/>
                    </a:lnTo>
                    <a:lnTo>
                      <a:pt x="1" y="8"/>
                    </a:lnTo>
                    <a:lnTo>
                      <a:pt x="1" y="8"/>
                    </a:lnTo>
                    <a:lnTo>
                      <a:pt x="1" y="7"/>
                    </a:lnTo>
                    <a:lnTo>
                      <a:pt x="1" y="8"/>
                    </a:lnTo>
                    <a:lnTo>
                      <a:pt x="1" y="7"/>
                    </a:lnTo>
                    <a:lnTo>
                      <a:pt x="1" y="7"/>
                    </a:lnTo>
                    <a:lnTo>
                      <a:pt x="1" y="7"/>
                    </a:lnTo>
                    <a:lnTo>
                      <a:pt x="1" y="8"/>
                    </a:lnTo>
                    <a:lnTo>
                      <a:pt x="1" y="8"/>
                    </a:lnTo>
                    <a:lnTo>
                      <a:pt x="1" y="8"/>
                    </a:lnTo>
                    <a:lnTo>
                      <a:pt x="1" y="9"/>
                    </a:lnTo>
                    <a:lnTo>
                      <a:pt x="1" y="9"/>
                    </a:lnTo>
                    <a:lnTo>
                      <a:pt x="1" y="9"/>
                    </a:lnTo>
                    <a:lnTo>
                      <a:pt x="1" y="10"/>
                    </a:lnTo>
                    <a:lnTo>
                      <a:pt x="1" y="10"/>
                    </a:lnTo>
                    <a:lnTo>
                      <a:pt x="1" y="10"/>
                    </a:lnTo>
                    <a:lnTo>
                      <a:pt x="1" y="10"/>
                    </a:lnTo>
                    <a:lnTo>
                      <a:pt x="1" y="9"/>
                    </a:lnTo>
                    <a:lnTo>
                      <a:pt x="1" y="9"/>
                    </a:lnTo>
                    <a:lnTo>
                      <a:pt x="1" y="8"/>
                    </a:lnTo>
                    <a:lnTo>
                      <a:pt x="1" y="9"/>
                    </a:lnTo>
                    <a:lnTo>
                      <a:pt x="1" y="8"/>
                    </a:lnTo>
                    <a:lnTo>
                      <a:pt x="1" y="8"/>
                    </a:lnTo>
                    <a:lnTo>
                      <a:pt x="1" y="8"/>
                    </a:lnTo>
                    <a:lnTo>
                      <a:pt x="1" y="8"/>
                    </a:lnTo>
                    <a:lnTo>
                      <a:pt x="1" y="8"/>
                    </a:lnTo>
                    <a:lnTo>
                      <a:pt x="1" y="9"/>
                    </a:lnTo>
                    <a:lnTo>
                      <a:pt x="1" y="9"/>
                    </a:lnTo>
                    <a:lnTo>
                      <a:pt x="1" y="10"/>
                    </a:lnTo>
                    <a:lnTo>
                      <a:pt x="1" y="10"/>
                    </a:lnTo>
                    <a:lnTo>
                      <a:pt x="1" y="10"/>
                    </a:lnTo>
                    <a:lnTo>
                      <a:pt x="1" y="11"/>
                    </a:lnTo>
                    <a:lnTo>
                      <a:pt x="1" y="10"/>
                    </a:lnTo>
                    <a:lnTo>
                      <a:pt x="1" y="11"/>
                    </a:lnTo>
                    <a:lnTo>
                      <a:pt x="1" y="10"/>
                    </a:lnTo>
                    <a:lnTo>
                      <a:pt x="1" y="10"/>
                    </a:lnTo>
                    <a:lnTo>
                      <a:pt x="1" y="10"/>
                    </a:lnTo>
                    <a:lnTo>
                      <a:pt x="1" y="10"/>
                    </a:lnTo>
                    <a:lnTo>
                      <a:pt x="1" y="11"/>
                    </a:lnTo>
                    <a:lnTo>
                      <a:pt x="1" y="11"/>
                    </a:lnTo>
                    <a:lnTo>
                      <a:pt x="1" y="11"/>
                    </a:lnTo>
                    <a:lnTo>
                      <a:pt x="1" y="10"/>
                    </a:lnTo>
                    <a:lnTo>
                      <a:pt x="1" y="11"/>
                    </a:lnTo>
                    <a:lnTo>
                      <a:pt x="1" y="10"/>
                    </a:lnTo>
                    <a:lnTo>
                      <a:pt x="1" y="11"/>
                    </a:lnTo>
                    <a:lnTo>
                      <a:pt x="1" y="10"/>
                    </a:lnTo>
                    <a:lnTo>
                      <a:pt x="1" y="10"/>
                    </a:lnTo>
                    <a:lnTo>
                      <a:pt x="1" y="10"/>
                    </a:lnTo>
                    <a:lnTo>
                      <a:pt x="1" y="11"/>
                    </a:lnTo>
                    <a:lnTo>
                      <a:pt x="1" y="10"/>
                    </a:lnTo>
                    <a:lnTo>
                      <a:pt x="1" y="11"/>
                    </a:lnTo>
                    <a:lnTo>
                      <a:pt x="1" y="11"/>
                    </a:lnTo>
                    <a:lnTo>
                      <a:pt x="1" y="11"/>
                    </a:lnTo>
                    <a:lnTo>
                      <a:pt x="1" y="12"/>
                    </a:lnTo>
                    <a:lnTo>
                      <a:pt x="1" y="12"/>
                    </a:lnTo>
                    <a:lnTo>
                      <a:pt x="1" y="12"/>
                    </a:lnTo>
                    <a:lnTo>
                      <a:pt x="1" y="12"/>
                    </a:lnTo>
                    <a:lnTo>
                      <a:pt x="1" y="13"/>
                    </a:lnTo>
                    <a:lnTo>
                      <a:pt x="1" y="13"/>
                    </a:lnTo>
                    <a:lnTo>
                      <a:pt x="1" y="13"/>
                    </a:lnTo>
                    <a:lnTo>
                      <a:pt x="1" y="13"/>
                    </a:lnTo>
                    <a:lnTo>
                      <a:pt x="1" y="13"/>
                    </a:lnTo>
                    <a:lnTo>
                      <a:pt x="1" y="13"/>
                    </a:lnTo>
                    <a:lnTo>
                      <a:pt x="1" y="13"/>
                    </a:lnTo>
                    <a:lnTo>
                      <a:pt x="1" y="12"/>
                    </a:lnTo>
                    <a:lnTo>
                      <a:pt x="1" y="11"/>
                    </a:lnTo>
                    <a:lnTo>
                      <a:pt x="1" y="12"/>
                    </a:lnTo>
                    <a:lnTo>
                      <a:pt x="1" y="11"/>
                    </a:lnTo>
                    <a:lnTo>
                      <a:pt x="1" y="11"/>
                    </a:lnTo>
                    <a:lnTo>
                      <a:pt x="1" y="11"/>
                    </a:lnTo>
                    <a:lnTo>
                      <a:pt x="1" y="10"/>
                    </a:lnTo>
                    <a:lnTo>
                      <a:pt x="1" y="11"/>
                    </a:lnTo>
                    <a:lnTo>
                      <a:pt x="1" y="10"/>
                    </a:lnTo>
                    <a:lnTo>
                      <a:pt x="1" y="10"/>
                    </a:lnTo>
                    <a:lnTo>
                      <a:pt x="1" y="10"/>
                    </a:lnTo>
                    <a:lnTo>
                      <a:pt x="1" y="10"/>
                    </a:lnTo>
                    <a:lnTo>
                      <a:pt x="1" y="10"/>
                    </a:lnTo>
                    <a:lnTo>
                      <a:pt x="1" y="11"/>
                    </a:lnTo>
                    <a:lnTo>
                      <a:pt x="1" y="10"/>
                    </a:lnTo>
                    <a:lnTo>
                      <a:pt x="1" y="10"/>
                    </a:lnTo>
                    <a:lnTo>
                      <a:pt x="1" y="9"/>
                    </a:lnTo>
                    <a:lnTo>
                      <a:pt x="1" y="9"/>
                    </a:lnTo>
                    <a:lnTo>
                      <a:pt x="1" y="8"/>
                    </a:lnTo>
                    <a:lnTo>
                      <a:pt x="1" y="8"/>
                    </a:lnTo>
                    <a:lnTo>
                      <a:pt x="1" y="8"/>
                    </a:lnTo>
                    <a:lnTo>
                      <a:pt x="1" y="8"/>
                    </a:lnTo>
                    <a:lnTo>
                      <a:pt x="1" y="8"/>
                    </a:lnTo>
                    <a:lnTo>
                      <a:pt x="1" y="9"/>
                    </a:lnTo>
                    <a:lnTo>
                      <a:pt x="1" y="8"/>
                    </a:lnTo>
                    <a:lnTo>
                      <a:pt x="1" y="9"/>
                    </a:lnTo>
                    <a:lnTo>
                      <a:pt x="1" y="9"/>
                    </a:lnTo>
                    <a:lnTo>
                      <a:pt x="1" y="9"/>
                    </a:lnTo>
                    <a:lnTo>
                      <a:pt x="1" y="9"/>
                    </a:lnTo>
                    <a:lnTo>
                      <a:pt x="1" y="8"/>
                    </a:lnTo>
                    <a:lnTo>
                      <a:pt x="1" y="8"/>
                    </a:lnTo>
                    <a:lnTo>
                      <a:pt x="1" y="7"/>
                    </a:lnTo>
                    <a:lnTo>
                      <a:pt x="1" y="7"/>
                    </a:lnTo>
                    <a:lnTo>
                      <a:pt x="1" y="7"/>
                    </a:lnTo>
                    <a:lnTo>
                      <a:pt x="1" y="5"/>
                    </a:lnTo>
                    <a:lnTo>
                      <a:pt x="1" y="5"/>
                    </a:lnTo>
                    <a:lnTo>
                      <a:pt x="1" y="5"/>
                    </a:lnTo>
                    <a:lnTo>
                      <a:pt x="1" y="4"/>
                    </a:lnTo>
                    <a:lnTo>
                      <a:pt x="1" y="4"/>
                    </a:lnTo>
                    <a:lnTo>
                      <a:pt x="1" y="5"/>
                    </a:lnTo>
                    <a:lnTo>
                      <a:pt x="1" y="5"/>
                    </a:lnTo>
                    <a:lnTo>
                      <a:pt x="1" y="6"/>
                    </a:lnTo>
                    <a:lnTo>
                      <a:pt x="1" y="5"/>
                    </a:lnTo>
                    <a:lnTo>
                      <a:pt x="1" y="6"/>
                    </a:lnTo>
                    <a:lnTo>
                      <a:pt x="1" y="5"/>
                    </a:lnTo>
                    <a:lnTo>
                      <a:pt x="1" y="6"/>
                    </a:lnTo>
                    <a:lnTo>
                      <a:pt x="1" y="6"/>
                    </a:lnTo>
                    <a:lnTo>
                      <a:pt x="1" y="7"/>
                    </a:lnTo>
                    <a:lnTo>
                      <a:pt x="1" y="7"/>
                    </a:lnTo>
                    <a:lnTo>
                      <a:pt x="1" y="7"/>
                    </a:lnTo>
                    <a:lnTo>
                      <a:pt x="1" y="8"/>
                    </a:lnTo>
                    <a:lnTo>
                      <a:pt x="1" y="8"/>
                    </a:lnTo>
                    <a:lnTo>
                      <a:pt x="1" y="8"/>
                    </a:lnTo>
                    <a:lnTo>
                      <a:pt x="1" y="9"/>
                    </a:lnTo>
                    <a:lnTo>
                      <a:pt x="1" y="10"/>
                    </a:lnTo>
                    <a:lnTo>
                      <a:pt x="1" y="9"/>
                    </a:lnTo>
                    <a:lnTo>
                      <a:pt x="1" y="9"/>
                    </a:lnTo>
                    <a:lnTo>
                      <a:pt x="1" y="10"/>
                    </a:lnTo>
                    <a:lnTo>
                      <a:pt x="1" y="10"/>
                    </a:lnTo>
                    <a:lnTo>
                      <a:pt x="1" y="9"/>
                    </a:lnTo>
                    <a:lnTo>
                      <a:pt x="1" y="10"/>
                    </a:lnTo>
                    <a:lnTo>
                      <a:pt x="1" y="10"/>
                    </a:lnTo>
                    <a:lnTo>
                      <a:pt x="1" y="11"/>
                    </a:lnTo>
                    <a:lnTo>
                      <a:pt x="1" y="11"/>
                    </a:lnTo>
                    <a:lnTo>
                      <a:pt x="1" y="11"/>
                    </a:lnTo>
                    <a:lnTo>
                      <a:pt x="1" y="11"/>
                    </a:lnTo>
                    <a:lnTo>
                      <a:pt x="1" y="11"/>
                    </a:lnTo>
                    <a:lnTo>
                      <a:pt x="1" y="12"/>
                    </a:lnTo>
                    <a:lnTo>
                      <a:pt x="1" y="12"/>
                    </a:lnTo>
                    <a:lnTo>
                      <a:pt x="1" y="13"/>
                    </a:lnTo>
                    <a:lnTo>
                      <a:pt x="1" y="12"/>
                    </a:lnTo>
                    <a:lnTo>
                      <a:pt x="1" y="13"/>
                    </a:lnTo>
                  </a:path>
                </a:pathLst>
              </a:custGeom>
              <a:noFill/>
              <a:ln w="0">
                <a:solidFill>
                  <a:srgbClr val="3366FF"/>
                </a:solidFill>
                <a:prstDash val="solid"/>
                <a:round/>
                <a:headEnd/>
                <a:tailEnd/>
              </a:ln>
            </p:spPr>
            <p:txBody>
              <a:bodyPr/>
              <a:lstStyle/>
              <a:p>
                <a:endParaRPr lang="en-GB"/>
              </a:p>
            </p:txBody>
          </p:sp>
          <p:sp>
            <p:nvSpPr>
              <p:cNvPr id="186134" name="Freeform 790"/>
              <p:cNvSpPr>
                <a:spLocks/>
              </p:cNvSpPr>
              <p:nvPr/>
            </p:nvSpPr>
            <p:spPr bwMode="auto">
              <a:xfrm>
                <a:off x="3312" y="3539"/>
                <a:ext cx="6" cy="72"/>
              </a:xfrm>
              <a:custGeom>
                <a:avLst/>
                <a:gdLst/>
                <a:ahLst/>
                <a:cxnLst>
                  <a:cxn ang="0">
                    <a:pos x="0" y="11"/>
                  </a:cxn>
                  <a:cxn ang="0">
                    <a:pos x="0" y="9"/>
                  </a:cxn>
                  <a:cxn ang="0">
                    <a:pos x="0" y="10"/>
                  </a:cxn>
                  <a:cxn ang="0">
                    <a:pos x="0" y="9"/>
                  </a:cxn>
                  <a:cxn ang="0">
                    <a:pos x="0" y="10"/>
                  </a:cxn>
                  <a:cxn ang="0">
                    <a:pos x="0" y="9"/>
                  </a:cxn>
                  <a:cxn ang="0">
                    <a:pos x="0" y="7"/>
                  </a:cxn>
                  <a:cxn ang="0">
                    <a:pos x="0" y="9"/>
                  </a:cxn>
                  <a:cxn ang="0">
                    <a:pos x="0" y="10"/>
                  </a:cxn>
                  <a:cxn ang="0">
                    <a:pos x="0" y="6"/>
                  </a:cxn>
                  <a:cxn ang="0">
                    <a:pos x="0" y="3"/>
                  </a:cxn>
                  <a:cxn ang="0">
                    <a:pos x="0" y="3"/>
                  </a:cxn>
                  <a:cxn ang="0">
                    <a:pos x="0" y="4"/>
                  </a:cxn>
                  <a:cxn ang="0">
                    <a:pos x="0" y="3"/>
                  </a:cxn>
                  <a:cxn ang="0">
                    <a:pos x="0" y="4"/>
                  </a:cxn>
                  <a:cxn ang="0">
                    <a:pos x="0" y="4"/>
                  </a:cxn>
                  <a:cxn ang="0">
                    <a:pos x="0" y="3"/>
                  </a:cxn>
                  <a:cxn ang="0">
                    <a:pos x="0" y="4"/>
                  </a:cxn>
                  <a:cxn ang="0">
                    <a:pos x="0" y="4"/>
                  </a:cxn>
                  <a:cxn ang="0">
                    <a:pos x="0" y="4"/>
                  </a:cxn>
                  <a:cxn ang="0">
                    <a:pos x="0" y="5"/>
                  </a:cxn>
                  <a:cxn ang="0">
                    <a:pos x="0" y="5"/>
                  </a:cxn>
                  <a:cxn ang="0">
                    <a:pos x="0" y="5"/>
                  </a:cxn>
                  <a:cxn ang="0">
                    <a:pos x="0" y="4"/>
                  </a:cxn>
                  <a:cxn ang="0">
                    <a:pos x="0" y="5"/>
                  </a:cxn>
                  <a:cxn ang="0">
                    <a:pos x="0" y="6"/>
                  </a:cxn>
                  <a:cxn ang="0">
                    <a:pos x="0" y="5"/>
                  </a:cxn>
                  <a:cxn ang="0">
                    <a:pos x="0" y="5"/>
                  </a:cxn>
                  <a:cxn ang="0">
                    <a:pos x="0" y="2"/>
                  </a:cxn>
                  <a:cxn ang="0">
                    <a:pos x="0" y="1"/>
                  </a:cxn>
                  <a:cxn ang="0">
                    <a:pos x="0" y="1"/>
                  </a:cxn>
                  <a:cxn ang="0">
                    <a:pos x="0" y="3"/>
                  </a:cxn>
                  <a:cxn ang="0">
                    <a:pos x="0" y="3"/>
                  </a:cxn>
                  <a:cxn ang="0">
                    <a:pos x="0" y="2"/>
                  </a:cxn>
                  <a:cxn ang="0">
                    <a:pos x="0" y="5"/>
                  </a:cxn>
                  <a:cxn ang="0">
                    <a:pos x="0" y="6"/>
                  </a:cxn>
                  <a:cxn ang="0">
                    <a:pos x="0" y="8"/>
                  </a:cxn>
                  <a:cxn ang="0">
                    <a:pos x="0" y="7"/>
                  </a:cxn>
                  <a:cxn ang="0">
                    <a:pos x="0" y="5"/>
                  </a:cxn>
                  <a:cxn ang="0">
                    <a:pos x="0" y="3"/>
                  </a:cxn>
                  <a:cxn ang="0">
                    <a:pos x="0" y="2"/>
                  </a:cxn>
                  <a:cxn ang="0">
                    <a:pos x="0" y="3"/>
                  </a:cxn>
                  <a:cxn ang="0">
                    <a:pos x="0" y="3"/>
                  </a:cxn>
                  <a:cxn ang="0">
                    <a:pos x="0" y="4"/>
                  </a:cxn>
                  <a:cxn ang="0">
                    <a:pos x="0" y="3"/>
                  </a:cxn>
                  <a:cxn ang="0">
                    <a:pos x="0" y="5"/>
                  </a:cxn>
                  <a:cxn ang="0">
                    <a:pos x="0" y="6"/>
                  </a:cxn>
                  <a:cxn ang="0">
                    <a:pos x="0" y="7"/>
                  </a:cxn>
                  <a:cxn ang="0">
                    <a:pos x="0" y="5"/>
                  </a:cxn>
                  <a:cxn ang="0">
                    <a:pos x="0" y="7"/>
                  </a:cxn>
                  <a:cxn ang="0">
                    <a:pos x="0" y="7"/>
                  </a:cxn>
                  <a:cxn ang="0">
                    <a:pos x="0" y="8"/>
                  </a:cxn>
                  <a:cxn ang="0">
                    <a:pos x="0" y="6"/>
                  </a:cxn>
                  <a:cxn ang="0">
                    <a:pos x="0" y="5"/>
                  </a:cxn>
                  <a:cxn ang="0">
                    <a:pos x="0" y="6"/>
                  </a:cxn>
                  <a:cxn ang="0">
                    <a:pos x="0" y="9"/>
                  </a:cxn>
                  <a:cxn ang="0">
                    <a:pos x="0" y="8"/>
                  </a:cxn>
                  <a:cxn ang="0">
                    <a:pos x="0" y="6"/>
                  </a:cxn>
                  <a:cxn ang="0">
                    <a:pos x="0" y="9"/>
                  </a:cxn>
                  <a:cxn ang="0">
                    <a:pos x="0" y="11"/>
                  </a:cxn>
                  <a:cxn ang="0">
                    <a:pos x="0" y="10"/>
                  </a:cxn>
                  <a:cxn ang="0">
                    <a:pos x="0" y="10"/>
                  </a:cxn>
                  <a:cxn ang="0">
                    <a:pos x="0" y="8"/>
                  </a:cxn>
                </a:cxnLst>
                <a:rect l="0" t="0" r="r" b="b"/>
                <a:pathLst>
                  <a:path w="1" h="12">
                    <a:moveTo>
                      <a:pt x="0" y="11"/>
                    </a:moveTo>
                    <a:lnTo>
                      <a:pt x="0" y="11"/>
                    </a:lnTo>
                    <a:lnTo>
                      <a:pt x="0" y="11"/>
                    </a:lnTo>
                    <a:lnTo>
                      <a:pt x="0" y="11"/>
                    </a:lnTo>
                    <a:lnTo>
                      <a:pt x="0" y="11"/>
                    </a:lnTo>
                    <a:lnTo>
                      <a:pt x="0" y="12"/>
                    </a:lnTo>
                    <a:lnTo>
                      <a:pt x="0" y="11"/>
                    </a:lnTo>
                    <a:lnTo>
                      <a:pt x="0" y="12"/>
                    </a:lnTo>
                    <a:lnTo>
                      <a:pt x="0" y="12"/>
                    </a:lnTo>
                    <a:lnTo>
                      <a:pt x="0" y="12"/>
                    </a:lnTo>
                    <a:lnTo>
                      <a:pt x="0" y="11"/>
                    </a:lnTo>
                    <a:lnTo>
                      <a:pt x="0" y="10"/>
                    </a:lnTo>
                    <a:lnTo>
                      <a:pt x="0" y="10"/>
                    </a:lnTo>
                    <a:lnTo>
                      <a:pt x="0" y="9"/>
                    </a:lnTo>
                    <a:lnTo>
                      <a:pt x="0" y="9"/>
                    </a:lnTo>
                    <a:lnTo>
                      <a:pt x="0" y="9"/>
                    </a:lnTo>
                    <a:lnTo>
                      <a:pt x="0" y="9"/>
                    </a:lnTo>
                    <a:lnTo>
                      <a:pt x="0" y="9"/>
                    </a:lnTo>
                    <a:lnTo>
                      <a:pt x="0" y="9"/>
                    </a:lnTo>
                    <a:lnTo>
                      <a:pt x="0" y="10"/>
                    </a:lnTo>
                    <a:lnTo>
                      <a:pt x="0" y="10"/>
                    </a:lnTo>
                    <a:lnTo>
                      <a:pt x="0" y="9"/>
                    </a:lnTo>
                    <a:lnTo>
                      <a:pt x="0" y="9"/>
                    </a:lnTo>
                    <a:lnTo>
                      <a:pt x="0" y="9"/>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10"/>
                    </a:lnTo>
                    <a:lnTo>
                      <a:pt x="0" y="9"/>
                    </a:lnTo>
                    <a:lnTo>
                      <a:pt x="0" y="8"/>
                    </a:lnTo>
                    <a:lnTo>
                      <a:pt x="0" y="9"/>
                    </a:lnTo>
                    <a:lnTo>
                      <a:pt x="0" y="8"/>
                    </a:lnTo>
                    <a:lnTo>
                      <a:pt x="0" y="9"/>
                    </a:lnTo>
                    <a:lnTo>
                      <a:pt x="0" y="9"/>
                    </a:lnTo>
                    <a:lnTo>
                      <a:pt x="0" y="10"/>
                    </a:lnTo>
                    <a:lnTo>
                      <a:pt x="0" y="9"/>
                    </a:lnTo>
                    <a:lnTo>
                      <a:pt x="0" y="9"/>
                    </a:lnTo>
                    <a:lnTo>
                      <a:pt x="0" y="10"/>
                    </a:lnTo>
                    <a:lnTo>
                      <a:pt x="0" y="9"/>
                    </a:lnTo>
                    <a:lnTo>
                      <a:pt x="0" y="11"/>
                    </a:lnTo>
                    <a:lnTo>
                      <a:pt x="0" y="11"/>
                    </a:lnTo>
                    <a:lnTo>
                      <a:pt x="0" y="10"/>
                    </a:lnTo>
                    <a:lnTo>
                      <a:pt x="0" y="10"/>
                    </a:lnTo>
                    <a:lnTo>
                      <a:pt x="0" y="9"/>
                    </a:lnTo>
                    <a:lnTo>
                      <a:pt x="0" y="9"/>
                    </a:lnTo>
                    <a:lnTo>
                      <a:pt x="0" y="8"/>
                    </a:lnTo>
                    <a:lnTo>
                      <a:pt x="0" y="9"/>
                    </a:lnTo>
                    <a:lnTo>
                      <a:pt x="0" y="8"/>
                    </a:lnTo>
                    <a:lnTo>
                      <a:pt x="0" y="9"/>
                    </a:lnTo>
                    <a:lnTo>
                      <a:pt x="0" y="8"/>
                    </a:lnTo>
                    <a:lnTo>
                      <a:pt x="0" y="8"/>
                    </a:lnTo>
                    <a:lnTo>
                      <a:pt x="0" y="7"/>
                    </a:lnTo>
                    <a:lnTo>
                      <a:pt x="0" y="7"/>
                    </a:lnTo>
                    <a:lnTo>
                      <a:pt x="0" y="6"/>
                    </a:lnTo>
                    <a:lnTo>
                      <a:pt x="0" y="6"/>
                    </a:lnTo>
                    <a:lnTo>
                      <a:pt x="0" y="6"/>
                    </a:lnTo>
                    <a:lnTo>
                      <a:pt x="0" y="7"/>
                    </a:lnTo>
                    <a:lnTo>
                      <a:pt x="0" y="7"/>
                    </a:lnTo>
                    <a:lnTo>
                      <a:pt x="0" y="6"/>
                    </a:lnTo>
                    <a:lnTo>
                      <a:pt x="0" y="7"/>
                    </a:lnTo>
                    <a:lnTo>
                      <a:pt x="0" y="7"/>
                    </a:lnTo>
                    <a:lnTo>
                      <a:pt x="0" y="7"/>
                    </a:lnTo>
                    <a:lnTo>
                      <a:pt x="0" y="7"/>
                    </a:lnTo>
                    <a:lnTo>
                      <a:pt x="0" y="6"/>
                    </a:lnTo>
                    <a:lnTo>
                      <a:pt x="0" y="7"/>
                    </a:lnTo>
                    <a:lnTo>
                      <a:pt x="0" y="7"/>
                    </a:lnTo>
                    <a:lnTo>
                      <a:pt x="0" y="7"/>
                    </a:lnTo>
                    <a:lnTo>
                      <a:pt x="0" y="7"/>
                    </a:lnTo>
                    <a:lnTo>
                      <a:pt x="0" y="8"/>
                    </a:lnTo>
                    <a:lnTo>
                      <a:pt x="0" y="8"/>
                    </a:lnTo>
                    <a:lnTo>
                      <a:pt x="0" y="9"/>
                    </a:lnTo>
                    <a:lnTo>
                      <a:pt x="0" y="8"/>
                    </a:lnTo>
                    <a:lnTo>
                      <a:pt x="0" y="9"/>
                    </a:lnTo>
                    <a:lnTo>
                      <a:pt x="0" y="9"/>
                    </a:lnTo>
                    <a:lnTo>
                      <a:pt x="0" y="10"/>
                    </a:lnTo>
                    <a:lnTo>
                      <a:pt x="0" y="10"/>
                    </a:lnTo>
                    <a:lnTo>
                      <a:pt x="0" y="10"/>
                    </a:lnTo>
                    <a:lnTo>
                      <a:pt x="0" y="10"/>
                    </a:lnTo>
                    <a:lnTo>
                      <a:pt x="0" y="10"/>
                    </a:lnTo>
                    <a:lnTo>
                      <a:pt x="0" y="9"/>
                    </a:lnTo>
                    <a:lnTo>
                      <a:pt x="0" y="9"/>
                    </a:lnTo>
                    <a:lnTo>
                      <a:pt x="0" y="10"/>
                    </a:lnTo>
                    <a:lnTo>
                      <a:pt x="0" y="9"/>
                    </a:lnTo>
                    <a:lnTo>
                      <a:pt x="0" y="10"/>
                    </a:lnTo>
                    <a:lnTo>
                      <a:pt x="0" y="9"/>
                    </a:lnTo>
                    <a:lnTo>
                      <a:pt x="0" y="9"/>
                    </a:lnTo>
                    <a:lnTo>
                      <a:pt x="0" y="9"/>
                    </a:lnTo>
                    <a:lnTo>
                      <a:pt x="0" y="10"/>
                    </a:lnTo>
                    <a:lnTo>
                      <a:pt x="0" y="9"/>
                    </a:lnTo>
                    <a:lnTo>
                      <a:pt x="0" y="8"/>
                    </a:lnTo>
                    <a:lnTo>
                      <a:pt x="0" y="8"/>
                    </a:lnTo>
                    <a:lnTo>
                      <a:pt x="0" y="7"/>
                    </a:lnTo>
                    <a:lnTo>
                      <a:pt x="0" y="6"/>
                    </a:lnTo>
                    <a:lnTo>
                      <a:pt x="0" y="6"/>
                    </a:lnTo>
                    <a:lnTo>
                      <a:pt x="0" y="5"/>
                    </a:lnTo>
                    <a:lnTo>
                      <a:pt x="0" y="5"/>
                    </a:lnTo>
                    <a:lnTo>
                      <a:pt x="0" y="6"/>
                    </a:lnTo>
                    <a:lnTo>
                      <a:pt x="0" y="5"/>
                    </a:lnTo>
                    <a:lnTo>
                      <a:pt x="0" y="5"/>
                    </a:lnTo>
                    <a:lnTo>
                      <a:pt x="0" y="5"/>
                    </a:lnTo>
                    <a:lnTo>
                      <a:pt x="0" y="5"/>
                    </a:lnTo>
                    <a:lnTo>
                      <a:pt x="0" y="4"/>
                    </a:lnTo>
                    <a:lnTo>
                      <a:pt x="0" y="4"/>
                    </a:lnTo>
                    <a:lnTo>
                      <a:pt x="0" y="3"/>
                    </a:lnTo>
                    <a:lnTo>
                      <a:pt x="0" y="4"/>
                    </a:lnTo>
                    <a:lnTo>
                      <a:pt x="0" y="4"/>
                    </a:lnTo>
                    <a:lnTo>
                      <a:pt x="0" y="4"/>
                    </a:lnTo>
                    <a:lnTo>
                      <a:pt x="0" y="4"/>
                    </a:lnTo>
                    <a:lnTo>
                      <a:pt x="0" y="3"/>
                    </a:lnTo>
                    <a:lnTo>
                      <a:pt x="0" y="3"/>
                    </a:lnTo>
                    <a:lnTo>
                      <a:pt x="0" y="3"/>
                    </a:lnTo>
                    <a:lnTo>
                      <a:pt x="0" y="3"/>
                    </a:lnTo>
                    <a:lnTo>
                      <a:pt x="0" y="4"/>
                    </a:lnTo>
                    <a:lnTo>
                      <a:pt x="0" y="3"/>
                    </a:lnTo>
                    <a:lnTo>
                      <a:pt x="0" y="3"/>
                    </a:lnTo>
                    <a:lnTo>
                      <a:pt x="0" y="3"/>
                    </a:lnTo>
                    <a:lnTo>
                      <a:pt x="0" y="3"/>
                    </a:lnTo>
                    <a:lnTo>
                      <a:pt x="0" y="4"/>
                    </a:lnTo>
                    <a:lnTo>
                      <a:pt x="0" y="3"/>
                    </a:lnTo>
                    <a:lnTo>
                      <a:pt x="0" y="3"/>
                    </a:lnTo>
                    <a:lnTo>
                      <a:pt x="0" y="3"/>
                    </a:lnTo>
                    <a:lnTo>
                      <a:pt x="0" y="2"/>
                    </a:lnTo>
                    <a:lnTo>
                      <a:pt x="0" y="3"/>
                    </a:lnTo>
                    <a:lnTo>
                      <a:pt x="0" y="3"/>
                    </a:lnTo>
                    <a:lnTo>
                      <a:pt x="0" y="3"/>
                    </a:lnTo>
                    <a:lnTo>
                      <a:pt x="0" y="4"/>
                    </a:lnTo>
                    <a:lnTo>
                      <a:pt x="0" y="4"/>
                    </a:lnTo>
                    <a:lnTo>
                      <a:pt x="0" y="5"/>
                    </a:lnTo>
                    <a:lnTo>
                      <a:pt x="0" y="4"/>
                    </a:lnTo>
                    <a:lnTo>
                      <a:pt x="0" y="4"/>
                    </a:lnTo>
                    <a:lnTo>
                      <a:pt x="0" y="5"/>
                    </a:lnTo>
                    <a:lnTo>
                      <a:pt x="0" y="5"/>
                    </a:lnTo>
                    <a:lnTo>
                      <a:pt x="0" y="5"/>
                    </a:lnTo>
                    <a:lnTo>
                      <a:pt x="0" y="5"/>
                    </a:lnTo>
                    <a:lnTo>
                      <a:pt x="0" y="4"/>
                    </a:lnTo>
                    <a:lnTo>
                      <a:pt x="0" y="4"/>
                    </a:lnTo>
                    <a:lnTo>
                      <a:pt x="0" y="3"/>
                    </a:lnTo>
                    <a:lnTo>
                      <a:pt x="0" y="4"/>
                    </a:lnTo>
                    <a:lnTo>
                      <a:pt x="0" y="4"/>
                    </a:lnTo>
                    <a:lnTo>
                      <a:pt x="0" y="4"/>
                    </a:lnTo>
                    <a:lnTo>
                      <a:pt x="0" y="4"/>
                    </a:lnTo>
                    <a:lnTo>
                      <a:pt x="0" y="3"/>
                    </a:lnTo>
                    <a:lnTo>
                      <a:pt x="0" y="3"/>
                    </a:lnTo>
                    <a:lnTo>
                      <a:pt x="0" y="3"/>
                    </a:lnTo>
                    <a:lnTo>
                      <a:pt x="0" y="3"/>
                    </a:lnTo>
                    <a:lnTo>
                      <a:pt x="0" y="3"/>
                    </a:lnTo>
                    <a:lnTo>
                      <a:pt x="0" y="3"/>
                    </a:lnTo>
                    <a:lnTo>
                      <a:pt x="0" y="4"/>
                    </a:lnTo>
                    <a:lnTo>
                      <a:pt x="0" y="3"/>
                    </a:lnTo>
                    <a:lnTo>
                      <a:pt x="0" y="3"/>
                    </a:lnTo>
                    <a:lnTo>
                      <a:pt x="0" y="3"/>
                    </a:lnTo>
                    <a:lnTo>
                      <a:pt x="0" y="4"/>
                    </a:lnTo>
                    <a:lnTo>
                      <a:pt x="0" y="3"/>
                    </a:lnTo>
                    <a:lnTo>
                      <a:pt x="0" y="4"/>
                    </a:lnTo>
                    <a:lnTo>
                      <a:pt x="0" y="4"/>
                    </a:lnTo>
                    <a:lnTo>
                      <a:pt x="0" y="4"/>
                    </a:lnTo>
                    <a:lnTo>
                      <a:pt x="0" y="4"/>
                    </a:lnTo>
                    <a:lnTo>
                      <a:pt x="0" y="4"/>
                    </a:lnTo>
                    <a:lnTo>
                      <a:pt x="0" y="4"/>
                    </a:lnTo>
                    <a:lnTo>
                      <a:pt x="0" y="3"/>
                    </a:lnTo>
                    <a:lnTo>
                      <a:pt x="0" y="3"/>
                    </a:lnTo>
                    <a:lnTo>
                      <a:pt x="0" y="2"/>
                    </a:lnTo>
                    <a:lnTo>
                      <a:pt x="0" y="3"/>
                    </a:lnTo>
                    <a:lnTo>
                      <a:pt x="0" y="2"/>
                    </a:lnTo>
                    <a:lnTo>
                      <a:pt x="0" y="2"/>
                    </a:lnTo>
                    <a:lnTo>
                      <a:pt x="0" y="2"/>
                    </a:lnTo>
                    <a:lnTo>
                      <a:pt x="0" y="3"/>
                    </a:lnTo>
                    <a:lnTo>
                      <a:pt x="0" y="2"/>
                    </a:lnTo>
                    <a:lnTo>
                      <a:pt x="0" y="2"/>
                    </a:lnTo>
                    <a:lnTo>
                      <a:pt x="0" y="3"/>
                    </a:lnTo>
                    <a:lnTo>
                      <a:pt x="0" y="2"/>
                    </a:lnTo>
                    <a:lnTo>
                      <a:pt x="0" y="2"/>
                    </a:lnTo>
                    <a:lnTo>
                      <a:pt x="0" y="3"/>
                    </a:lnTo>
                    <a:lnTo>
                      <a:pt x="0" y="3"/>
                    </a:lnTo>
                    <a:lnTo>
                      <a:pt x="0" y="3"/>
                    </a:lnTo>
                    <a:lnTo>
                      <a:pt x="0" y="3"/>
                    </a:lnTo>
                    <a:lnTo>
                      <a:pt x="0" y="4"/>
                    </a:lnTo>
                    <a:lnTo>
                      <a:pt x="0" y="4"/>
                    </a:lnTo>
                    <a:lnTo>
                      <a:pt x="0" y="5"/>
                    </a:lnTo>
                    <a:lnTo>
                      <a:pt x="0" y="5"/>
                    </a:lnTo>
                    <a:lnTo>
                      <a:pt x="0" y="4"/>
                    </a:lnTo>
                    <a:lnTo>
                      <a:pt x="0" y="4"/>
                    </a:lnTo>
                    <a:lnTo>
                      <a:pt x="0" y="3"/>
                    </a:lnTo>
                    <a:lnTo>
                      <a:pt x="0" y="4"/>
                    </a:lnTo>
                    <a:lnTo>
                      <a:pt x="0" y="4"/>
                    </a:lnTo>
                    <a:lnTo>
                      <a:pt x="0" y="4"/>
                    </a:lnTo>
                    <a:lnTo>
                      <a:pt x="0" y="5"/>
                    </a:lnTo>
                    <a:lnTo>
                      <a:pt x="0" y="5"/>
                    </a:lnTo>
                    <a:lnTo>
                      <a:pt x="0" y="5"/>
                    </a:lnTo>
                    <a:lnTo>
                      <a:pt x="0" y="5"/>
                    </a:lnTo>
                    <a:lnTo>
                      <a:pt x="0" y="5"/>
                    </a:lnTo>
                    <a:lnTo>
                      <a:pt x="0" y="4"/>
                    </a:lnTo>
                    <a:lnTo>
                      <a:pt x="0" y="4"/>
                    </a:lnTo>
                    <a:lnTo>
                      <a:pt x="0" y="3"/>
                    </a:lnTo>
                    <a:lnTo>
                      <a:pt x="0" y="3"/>
                    </a:lnTo>
                    <a:lnTo>
                      <a:pt x="0" y="3"/>
                    </a:lnTo>
                    <a:lnTo>
                      <a:pt x="0" y="3"/>
                    </a:lnTo>
                    <a:lnTo>
                      <a:pt x="0" y="4"/>
                    </a:lnTo>
                    <a:lnTo>
                      <a:pt x="0" y="4"/>
                    </a:lnTo>
                    <a:lnTo>
                      <a:pt x="0" y="3"/>
                    </a:lnTo>
                    <a:lnTo>
                      <a:pt x="0" y="3"/>
                    </a:lnTo>
                    <a:lnTo>
                      <a:pt x="0" y="3"/>
                    </a:lnTo>
                    <a:lnTo>
                      <a:pt x="0" y="4"/>
                    </a:lnTo>
                    <a:lnTo>
                      <a:pt x="0" y="4"/>
                    </a:lnTo>
                    <a:lnTo>
                      <a:pt x="0" y="4"/>
                    </a:lnTo>
                    <a:lnTo>
                      <a:pt x="0" y="3"/>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5"/>
                    </a:lnTo>
                    <a:lnTo>
                      <a:pt x="0" y="5"/>
                    </a:lnTo>
                    <a:lnTo>
                      <a:pt x="0" y="5"/>
                    </a:lnTo>
                    <a:lnTo>
                      <a:pt x="0" y="6"/>
                    </a:lnTo>
                    <a:lnTo>
                      <a:pt x="0" y="5"/>
                    </a:lnTo>
                    <a:lnTo>
                      <a:pt x="0" y="5"/>
                    </a:lnTo>
                    <a:lnTo>
                      <a:pt x="0" y="5"/>
                    </a:lnTo>
                    <a:lnTo>
                      <a:pt x="0" y="6"/>
                    </a:lnTo>
                    <a:lnTo>
                      <a:pt x="0" y="5"/>
                    </a:lnTo>
                    <a:lnTo>
                      <a:pt x="0" y="5"/>
                    </a:lnTo>
                    <a:lnTo>
                      <a:pt x="0" y="5"/>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4"/>
                    </a:lnTo>
                    <a:lnTo>
                      <a:pt x="0" y="4"/>
                    </a:lnTo>
                    <a:lnTo>
                      <a:pt x="0" y="3"/>
                    </a:lnTo>
                    <a:lnTo>
                      <a:pt x="0" y="3"/>
                    </a:lnTo>
                    <a:lnTo>
                      <a:pt x="0" y="3"/>
                    </a:lnTo>
                    <a:lnTo>
                      <a:pt x="0" y="4"/>
                    </a:lnTo>
                    <a:lnTo>
                      <a:pt x="0" y="3"/>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6"/>
                    </a:lnTo>
                    <a:lnTo>
                      <a:pt x="0" y="5"/>
                    </a:lnTo>
                    <a:lnTo>
                      <a:pt x="0" y="6"/>
                    </a:lnTo>
                    <a:lnTo>
                      <a:pt x="0" y="5"/>
                    </a:lnTo>
                    <a:lnTo>
                      <a:pt x="0" y="6"/>
                    </a:lnTo>
                    <a:lnTo>
                      <a:pt x="0" y="5"/>
                    </a:lnTo>
                    <a:lnTo>
                      <a:pt x="0" y="6"/>
                    </a:lnTo>
                    <a:lnTo>
                      <a:pt x="0" y="5"/>
                    </a:lnTo>
                    <a:lnTo>
                      <a:pt x="0" y="5"/>
                    </a:lnTo>
                    <a:lnTo>
                      <a:pt x="0" y="5"/>
                    </a:lnTo>
                    <a:lnTo>
                      <a:pt x="0" y="6"/>
                    </a:lnTo>
                    <a:lnTo>
                      <a:pt x="0" y="5"/>
                    </a:lnTo>
                    <a:lnTo>
                      <a:pt x="0" y="6"/>
                    </a:lnTo>
                    <a:lnTo>
                      <a:pt x="0" y="6"/>
                    </a:lnTo>
                    <a:lnTo>
                      <a:pt x="0" y="5"/>
                    </a:lnTo>
                    <a:lnTo>
                      <a:pt x="0" y="6"/>
                    </a:lnTo>
                    <a:lnTo>
                      <a:pt x="0" y="6"/>
                    </a:lnTo>
                    <a:lnTo>
                      <a:pt x="0" y="6"/>
                    </a:lnTo>
                    <a:lnTo>
                      <a:pt x="0" y="6"/>
                    </a:lnTo>
                    <a:lnTo>
                      <a:pt x="0" y="6"/>
                    </a:lnTo>
                    <a:lnTo>
                      <a:pt x="0" y="5"/>
                    </a:lnTo>
                    <a:lnTo>
                      <a:pt x="0" y="6"/>
                    </a:lnTo>
                    <a:lnTo>
                      <a:pt x="0" y="5"/>
                    </a:lnTo>
                    <a:lnTo>
                      <a:pt x="0" y="5"/>
                    </a:lnTo>
                    <a:lnTo>
                      <a:pt x="0" y="4"/>
                    </a:lnTo>
                    <a:lnTo>
                      <a:pt x="0" y="3"/>
                    </a:lnTo>
                    <a:lnTo>
                      <a:pt x="0" y="4"/>
                    </a:lnTo>
                    <a:lnTo>
                      <a:pt x="0" y="4"/>
                    </a:lnTo>
                    <a:lnTo>
                      <a:pt x="0" y="5"/>
                    </a:lnTo>
                    <a:lnTo>
                      <a:pt x="0" y="4"/>
                    </a:lnTo>
                    <a:lnTo>
                      <a:pt x="0" y="4"/>
                    </a:lnTo>
                    <a:lnTo>
                      <a:pt x="0" y="3"/>
                    </a:lnTo>
                    <a:lnTo>
                      <a:pt x="0" y="3"/>
                    </a:lnTo>
                    <a:lnTo>
                      <a:pt x="0" y="2"/>
                    </a:lnTo>
                    <a:lnTo>
                      <a:pt x="0" y="3"/>
                    </a:lnTo>
                    <a:lnTo>
                      <a:pt x="0" y="2"/>
                    </a:lnTo>
                    <a:lnTo>
                      <a:pt x="0" y="2"/>
                    </a:lnTo>
                    <a:lnTo>
                      <a:pt x="0" y="2"/>
                    </a:lnTo>
                    <a:lnTo>
                      <a:pt x="0" y="2"/>
                    </a:lnTo>
                    <a:lnTo>
                      <a:pt x="0" y="2"/>
                    </a:lnTo>
                    <a:lnTo>
                      <a:pt x="0" y="2"/>
                    </a:lnTo>
                    <a:lnTo>
                      <a:pt x="0" y="1"/>
                    </a:lnTo>
                    <a:lnTo>
                      <a:pt x="0" y="1"/>
                    </a:lnTo>
                    <a:lnTo>
                      <a:pt x="0" y="1"/>
                    </a:lnTo>
                    <a:lnTo>
                      <a:pt x="0" y="1"/>
                    </a:lnTo>
                    <a:lnTo>
                      <a:pt x="0" y="1"/>
                    </a:lnTo>
                    <a:lnTo>
                      <a:pt x="0" y="2"/>
                    </a:lnTo>
                    <a:lnTo>
                      <a:pt x="0" y="1"/>
                    </a:lnTo>
                    <a:lnTo>
                      <a:pt x="0" y="1"/>
                    </a:lnTo>
                    <a:lnTo>
                      <a:pt x="0" y="1"/>
                    </a:lnTo>
                    <a:lnTo>
                      <a:pt x="0" y="0"/>
                    </a:lnTo>
                    <a:lnTo>
                      <a:pt x="0" y="1"/>
                    </a:lnTo>
                    <a:lnTo>
                      <a:pt x="0" y="1"/>
                    </a:lnTo>
                    <a:lnTo>
                      <a:pt x="0" y="1"/>
                    </a:lnTo>
                    <a:lnTo>
                      <a:pt x="0" y="1"/>
                    </a:lnTo>
                    <a:lnTo>
                      <a:pt x="0" y="1"/>
                    </a:lnTo>
                    <a:lnTo>
                      <a:pt x="0" y="2"/>
                    </a:lnTo>
                    <a:lnTo>
                      <a:pt x="0" y="1"/>
                    </a:lnTo>
                    <a:lnTo>
                      <a:pt x="0" y="2"/>
                    </a:lnTo>
                    <a:lnTo>
                      <a:pt x="0" y="2"/>
                    </a:lnTo>
                    <a:lnTo>
                      <a:pt x="0" y="2"/>
                    </a:lnTo>
                    <a:lnTo>
                      <a:pt x="0" y="3"/>
                    </a:lnTo>
                    <a:lnTo>
                      <a:pt x="0" y="2"/>
                    </a:lnTo>
                    <a:lnTo>
                      <a:pt x="0" y="2"/>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4"/>
                    </a:lnTo>
                    <a:lnTo>
                      <a:pt x="0" y="4"/>
                    </a:lnTo>
                    <a:lnTo>
                      <a:pt x="0" y="3"/>
                    </a:lnTo>
                    <a:lnTo>
                      <a:pt x="0" y="4"/>
                    </a:lnTo>
                    <a:lnTo>
                      <a:pt x="0" y="3"/>
                    </a:lnTo>
                    <a:lnTo>
                      <a:pt x="0" y="3"/>
                    </a:lnTo>
                    <a:lnTo>
                      <a:pt x="0" y="3"/>
                    </a:lnTo>
                    <a:lnTo>
                      <a:pt x="0" y="3"/>
                    </a:lnTo>
                    <a:lnTo>
                      <a:pt x="0" y="2"/>
                    </a:lnTo>
                    <a:lnTo>
                      <a:pt x="0" y="3"/>
                    </a:lnTo>
                    <a:lnTo>
                      <a:pt x="0" y="2"/>
                    </a:lnTo>
                    <a:lnTo>
                      <a:pt x="0" y="3"/>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6"/>
                    </a:lnTo>
                    <a:lnTo>
                      <a:pt x="0" y="6"/>
                    </a:lnTo>
                    <a:lnTo>
                      <a:pt x="0" y="6"/>
                    </a:lnTo>
                    <a:lnTo>
                      <a:pt x="0" y="6"/>
                    </a:lnTo>
                    <a:lnTo>
                      <a:pt x="0" y="7"/>
                    </a:lnTo>
                    <a:lnTo>
                      <a:pt x="0" y="6"/>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9"/>
                    </a:lnTo>
                    <a:lnTo>
                      <a:pt x="0" y="8"/>
                    </a:lnTo>
                    <a:lnTo>
                      <a:pt x="0" y="8"/>
                    </a:lnTo>
                    <a:lnTo>
                      <a:pt x="0" y="8"/>
                    </a:lnTo>
                    <a:lnTo>
                      <a:pt x="0" y="9"/>
                    </a:lnTo>
                    <a:lnTo>
                      <a:pt x="0" y="8"/>
                    </a:lnTo>
                    <a:lnTo>
                      <a:pt x="0" y="8"/>
                    </a:lnTo>
                    <a:lnTo>
                      <a:pt x="0" y="7"/>
                    </a:lnTo>
                    <a:lnTo>
                      <a:pt x="0" y="8"/>
                    </a:lnTo>
                    <a:lnTo>
                      <a:pt x="0" y="8"/>
                    </a:lnTo>
                    <a:lnTo>
                      <a:pt x="0" y="7"/>
                    </a:lnTo>
                    <a:lnTo>
                      <a:pt x="0" y="6"/>
                    </a:lnTo>
                    <a:lnTo>
                      <a:pt x="0" y="7"/>
                    </a:lnTo>
                    <a:lnTo>
                      <a:pt x="0" y="6"/>
                    </a:lnTo>
                    <a:lnTo>
                      <a:pt x="0" y="6"/>
                    </a:lnTo>
                    <a:lnTo>
                      <a:pt x="0" y="5"/>
                    </a:lnTo>
                    <a:lnTo>
                      <a:pt x="0" y="5"/>
                    </a:lnTo>
                    <a:lnTo>
                      <a:pt x="0" y="5"/>
                    </a:lnTo>
                    <a:lnTo>
                      <a:pt x="0" y="5"/>
                    </a:lnTo>
                    <a:lnTo>
                      <a:pt x="0" y="4"/>
                    </a:lnTo>
                    <a:lnTo>
                      <a:pt x="0" y="5"/>
                    </a:lnTo>
                    <a:lnTo>
                      <a:pt x="0" y="5"/>
                    </a:lnTo>
                    <a:lnTo>
                      <a:pt x="0" y="4"/>
                    </a:lnTo>
                    <a:lnTo>
                      <a:pt x="0" y="5"/>
                    </a:lnTo>
                    <a:lnTo>
                      <a:pt x="0" y="4"/>
                    </a:lnTo>
                    <a:lnTo>
                      <a:pt x="0" y="4"/>
                    </a:lnTo>
                    <a:lnTo>
                      <a:pt x="0" y="3"/>
                    </a:lnTo>
                    <a:lnTo>
                      <a:pt x="0" y="3"/>
                    </a:lnTo>
                    <a:lnTo>
                      <a:pt x="0" y="4"/>
                    </a:lnTo>
                    <a:lnTo>
                      <a:pt x="0" y="3"/>
                    </a:lnTo>
                    <a:lnTo>
                      <a:pt x="0" y="3"/>
                    </a:lnTo>
                    <a:lnTo>
                      <a:pt x="0" y="4"/>
                    </a:lnTo>
                    <a:lnTo>
                      <a:pt x="0" y="3"/>
                    </a:lnTo>
                    <a:lnTo>
                      <a:pt x="0" y="3"/>
                    </a:lnTo>
                    <a:lnTo>
                      <a:pt x="0" y="3"/>
                    </a:lnTo>
                    <a:lnTo>
                      <a:pt x="0" y="2"/>
                    </a:lnTo>
                    <a:lnTo>
                      <a:pt x="0" y="2"/>
                    </a:lnTo>
                    <a:lnTo>
                      <a:pt x="0" y="2"/>
                    </a:lnTo>
                    <a:lnTo>
                      <a:pt x="0" y="2"/>
                    </a:lnTo>
                    <a:lnTo>
                      <a:pt x="0" y="1"/>
                    </a:lnTo>
                    <a:lnTo>
                      <a:pt x="0" y="1"/>
                    </a:lnTo>
                    <a:lnTo>
                      <a:pt x="0" y="1"/>
                    </a:lnTo>
                    <a:lnTo>
                      <a:pt x="0" y="2"/>
                    </a:lnTo>
                    <a:lnTo>
                      <a:pt x="0" y="1"/>
                    </a:lnTo>
                    <a:lnTo>
                      <a:pt x="0" y="2"/>
                    </a:lnTo>
                    <a:lnTo>
                      <a:pt x="0" y="2"/>
                    </a:lnTo>
                    <a:lnTo>
                      <a:pt x="0" y="2"/>
                    </a:lnTo>
                    <a:lnTo>
                      <a:pt x="0" y="1"/>
                    </a:lnTo>
                    <a:lnTo>
                      <a:pt x="0" y="2"/>
                    </a:lnTo>
                    <a:lnTo>
                      <a:pt x="0" y="3"/>
                    </a:lnTo>
                    <a:lnTo>
                      <a:pt x="0" y="2"/>
                    </a:lnTo>
                    <a:lnTo>
                      <a:pt x="0" y="3"/>
                    </a:lnTo>
                    <a:lnTo>
                      <a:pt x="0" y="4"/>
                    </a:lnTo>
                    <a:lnTo>
                      <a:pt x="0" y="3"/>
                    </a:lnTo>
                    <a:lnTo>
                      <a:pt x="0" y="4"/>
                    </a:lnTo>
                    <a:lnTo>
                      <a:pt x="0" y="3"/>
                    </a:lnTo>
                    <a:lnTo>
                      <a:pt x="0" y="3"/>
                    </a:lnTo>
                    <a:lnTo>
                      <a:pt x="0" y="4"/>
                    </a:lnTo>
                    <a:lnTo>
                      <a:pt x="0" y="4"/>
                    </a:lnTo>
                    <a:lnTo>
                      <a:pt x="0" y="3"/>
                    </a:lnTo>
                    <a:lnTo>
                      <a:pt x="0" y="3"/>
                    </a:lnTo>
                    <a:lnTo>
                      <a:pt x="0" y="3"/>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3"/>
                    </a:lnTo>
                    <a:lnTo>
                      <a:pt x="0" y="4"/>
                    </a:lnTo>
                    <a:lnTo>
                      <a:pt x="0" y="4"/>
                    </a:lnTo>
                    <a:lnTo>
                      <a:pt x="0" y="3"/>
                    </a:lnTo>
                    <a:lnTo>
                      <a:pt x="0" y="3"/>
                    </a:lnTo>
                    <a:lnTo>
                      <a:pt x="0" y="4"/>
                    </a:lnTo>
                    <a:lnTo>
                      <a:pt x="0" y="4"/>
                    </a:lnTo>
                    <a:lnTo>
                      <a:pt x="0" y="4"/>
                    </a:lnTo>
                    <a:lnTo>
                      <a:pt x="0" y="3"/>
                    </a:lnTo>
                    <a:lnTo>
                      <a:pt x="0" y="3"/>
                    </a:lnTo>
                    <a:lnTo>
                      <a:pt x="0" y="3"/>
                    </a:lnTo>
                    <a:lnTo>
                      <a:pt x="0" y="4"/>
                    </a:lnTo>
                    <a:lnTo>
                      <a:pt x="0" y="4"/>
                    </a:lnTo>
                    <a:lnTo>
                      <a:pt x="0" y="4"/>
                    </a:lnTo>
                    <a:lnTo>
                      <a:pt x="0" y="4"/>
                    </a:lnTo>
                    <a:lnTo>
                      <a:pt x="0" y="4"/>
                    </a:lnTo>
                    <a:lnTo>
                      <a:pt x="0" y="5"/>
                    </a:lnTo>
                    <a:lnTo>
                      <a:pt x="0" y="5"/>
                    </a:lnTo>
                    <a:lnTo>
                      <a:pt x="0" y="5"/>
                    </a:lnTo>
                    <a:lnTo>
                      <a:pt x="0" y="6"/>
                    </a:lnTo>
                    <a:lnTo>
                      <a:pt x="0" y="5"/>
                    </a:lnTo>
                    <a:lnTo>
                      <a:pt x="0" y="4"/>
                    </a:lnTo>
                    <a:lnTo>
                      <a:pt x="0" y="5"/>
                    </a:lnTo>
                    <a:lnTo>
                      <a:pt x="0" y="5"/>
                    </a:lnTo>
                    <a:lnTo>
                      <a:pt x="0" y="5"/>
                    </a:lnTo>
                    <a:lnTo>
                      <a:pt x="0" y="5"/>
                    </a:lnTo>
                    <a:lnTo>
                      <a:pt x="0" y="4"/>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4"/>
                    </a:lnTo>
                    <a:lnTo>
                      <a:pt x="0" y="4"/>
                    </a:lnTo>
                    <a:lnTo>
                      <a:pt x="0" y="4"/>
                    </a:lnTo>
                    <a:lnTo>
                      <a:pt x="0" y="5"/>
                    </a:lnTo>
                    <a:lnTo>
                      <a:pt x="0" y="5"/>
                    </a:lnTo>
                    <a:lnTo>
                      <a:pt x="0" y="5"/>
                    </a:lnTo>
                    <a:lnTo>
                      <a:pt x="0" y="6"/>
                    </a:lnTo>
                    <a:lnTo>
                      <a:pt x="0" y="6"/>
                    </a:lnTo>
                    <a:lnTo>
                      <a:pt x="0" y="7"/>
                    </a:lnTo>
                    <a:lnTo>
                      <a:pt x="0" y="6"/>
                    </a:lnTo>
                    <a:lnTo>
                      <a:pt x="0" y="6"/>
                    </a:lnTo>
                    <a:lnTo>
                      <a:pt x="0" y="6"/>
                    </a:lnTo>
                    <a:lnTo>
                      <a:pt x="0" y="6"/>
                    </a:lnTo>
                    <a:lnTo>
                      <a:pt x="0" y="7"/>
                    </a:lnTo>
                    <a:lnTo>
                      <a:pt x="0" y="6"/>
                    </a:lnTo>
                    <a:lnTo>
                      <a:pt x="0" y="7"/>
                    </a:lnTo>
                    <a:lnTo>
                      <a:pt x="0" y="7"/>
                    </a:lnTo>
                    <a:lnTo>
                      <a:pt x="0" y="7"/>
                    </a:lnTo>
                    <a:lnTo>
                      <a:pt x="0" y="8"/>
                    </a:lnTo>
                    <a:lnTo>
                      <a:pt x="0" y="7"/>
                    </a:lnTo>
                    <a:lnTo>
                      <a:pt x="0" y="8"/>
                    </a:lnTo>
                    <a:lnTo>
                      <a:pt x="0" y="7"/>
                    </a:lnTo>
                    <a:lnTo>
                      <a:pt x="0" y="8"/>
                    </a:lnTo>
                    <a:lnTo>
                      <a:pt x="0" y="8"/>
                    </a:lnTo>
                    <a:lnTo>
                      <a:pt x="0" y="8"/>
                    </a:lnTo>
                    <a:lnTo>
                      <a:pt x="0" y="7"/>
                    </a:lnTo>
                    <a:lnTo>
                      <a:pt x="0" y="7"/>
                    </a:lnTo>
                    <a:lnTo>
                      <a:pt x="0" y="7"/>
                    </a:lnTo>
                    <a:lnTo>
                      <a:pt x="0" y="7"/>
                    </a:lnTo>
                    <a:lnTo>
                      <a:pt x="0" y="6"/>
                    </a:lnTo>
                    <a:lnTo>
                      <a:pt x="0" y="6"/>
                    </a:lnTo>
                    <a:lnTo>
                      <a:pt x="0" y="6"/>
                    </a:lnTo>
                    <a:lnTo>
                      <a:pt x="0" y="7"/>
                    </a:lnTo>
                    <a:lnTo>
                      <a:pt x="0" y="8"/>
                    </a:lnTo>
                    <a:lnTo>
                      <a:pt x="0" y="7"/>
                    </a:lnTo>
                    <a:lnTo>
                      <a:pt x="0" y="7"/>
                    </a:lnTo>
                    <a:lnTo>
                      <a:pt x="0" y="8"/>
                    </a:lnTo>
                    <a:lnTo>
                      <a:pt x="0" y="8"/>
                    </a:lnTo>
                    <a:lnTo>
                      <a:pt x="0" y="9"/>
                    </a:lnTo>
                    <a:lnTo>
                      <a:pt x="0" y="8"/>
                    </a:lnTo>
                    <a:lnTo>
                      <a:pt x="0" y="8"/>
                    </a:lnTo>
                    <a:lnTo>
                      <a:pt x="0" y="8"/>
                    </a:lnTo>
                    <a:lnTo>
                      <a:pt x="0" y="8"/>
                    </a:lnTo>
                    <a:lnTo>
                      <a:pt x="0" y="7"/>
                    </a:lnTo>
                    <a:lnTo>
                      <a:pt x="0" y="8"/>
                    </a:lnTo>
                    <a:lnTo>
                      <a:pt x="0" y="7"/>
                    </a:lnTo>
                    <a:lnTo>
                      <a:pt x="0" y="6"/>
                    </a:lnTo>
                    <a:lnTo>
                      <a:pt x="0" y="6"/>
                    </a:lnTo>
                    <a:lnTo>
                      <a:pt x="0" y="6"/>
                    </a:lnTo>
                    <a:lnTo>
                      <a:pt x="0" y="7"/>
                    </a:lnTo>
                    <a:lnTo>
                      <a:pt x="0" y="6"/>
                    </a:lnTo>
                    <a:lnTo>
                      <a:pt x="0" y="6"/>
                    </a:lnTo>
                    <a:lnTo>
                      <a:pt x="0" y="6"/>
                    </a:lnTo>
                    <a:lnTo>
                      <a:pt x="0" y="5"/>
                    </a:lnTo>
                    <a:lnTo>
                      <a:pt x="0" y="4"/>
                    </a:lnTo>
                    <a:lnTo>
                      <a:pt x="0" y="4"/>
                    </a:lnTo>
                    <a:lnTo>
                      <a:pt x="0" y="4"/>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6"/>
                    </a:lnTo>
                    <a:lnTo>
                      <a:pt x="0" y="5"/>
                    </a:lnTo>
                    <a:lnTo>
                      <a:pt x="0" y="5"/>
                    </a:lnTo>
                    <a:lnTo>
                      <a:pt x="0" y="5"/>
                    </a:lnTo>
                    <a:lnTo>
                      <a:pt x="0" y="5"/>
                    </a:lnTo>
                    <a:lnTo>
                      <a:pt x="0" y="5"/>
                    </a:lnTo>
                    <a:lnTo>
                      <a:pt x="0" y="6"/>
                    </a:lnTo>
                    <a:lnTo>
                      <a:pt x="0" y="6"/>
                    </a:lnTo>
                    <a:lnTo>
                      <a:pt x="0" y="7"/>
                    </a:lnTo>
                    <a:lnTo>
                      <a:pt x="0" y="7"/>
                    </a:lnTo>
                    <a:lnTo>
                      <a:pt x="0" y="8"/>
                    </a:lnTo>
                    <a:lnTo>
                      <a:pt x="0" y="8"/>
                    </a:lnTo>
                    <a:lnTo>
                      <a:pt x="0" y="8"/>
                    </a:lnTo>
                    <a:lnTo>
                      <a:pt x="0" y="8"/>
                    </a:lnTo>
                    <a:lnTo>
                      <a:pt x="0" y="9"/>
                    </a:lnTo>
                    <a:lnTo>
                      <a:pt x="0" y="8"/>
                    </a:lnTo>
                    <a:lnTo>
                      <a:pt x="0" y="8"/>
                    </a:lnTo>
                    <a:lnTo>
                      <a:pt x="0" y="9"/>
                    </a:lnTo>
                    <a:lnTo>
                      <a:pt x="0" y="9"/>
                    </a:lnTo>
                    <a:lnTo>
                      <a:pt x="0" y="9"/>
                    </a:lnTo>
                    <a:lnTo>
                      <a:pt x="0" y="9"/>
                    </a:lnTo>
                    <a:lnTo>
                      <a:pt x="0" y="9"/>
                    </a:lnTo>
                    <a:lnTo>
                      <a:pt x="0" y="9"/>
                    </a:lnTo>
                    <a:lnTo>
                      <a:pt x="0" y="10"/>
                    </a:lnTo>
                    <a:lnTo>
                      <a:pt x="0" y="10"/>
                    </a:lnTo>
                    <a:lnTo>
                      <a:pt x="0" y="11"/>
                    </a:lnTo>
                    <a:lnTo>
                      <a:pt x="0" y="11"/>
                    </a:lnTo>
                    <a:lnTo>
                      <a:pt x="0" y="11"/>
                    </a:lnTo>
                    <a:lnTo>
                      <a:pt x="0" y="11"/>
                    </a:lnTo>
                    <a:lnTo>
                      <a:pt x="0" y="11"/>
                    </a:lnTo>
                    <a:lnTo>
                      <a:pt x="0" y="10"/>
                    </a:lnTo>
                    <a:lnTo>
                      <a:pt x="0" y="11"/>
                    </a:lnTo>
                    <a:lnTo>
                      <a:pt x="0" y="11"/>
                    </a:lnTo>
                    <a:lnTo>
                      <a:pt x="0" y="12"/>
                    </a:lnTo>
                    <a:lnTo>
                      <a:pt x="0" y="11"/>
                    </a:lnTo>
                    <a:lnTo>
                      <a:pt x="0" y="11"/>
                    </a:lnTo>
                    <a:lnTo>
                      <a:pt x="0" y="10"/>
                    </a:lnTo>
                    <a:lnTo>
                      <a:pt x="0" y="10"/>
                    </a:lnTo>
                    <a:lnTo>
                      <a:pt x="0" y="9"/>
                    </a:lnTo>
                    <a:lnTo>
                      <a:pt x="0" y="10"/>
                    </a:lnTo>
                    <a:lnTo>
                      <a:pt x="0" y="10"/>
                    </a:lnTo>
                    <a:lnTo>
                      <a:pt x="0" y="11"/>
                    </a:lnTo>
                    <a:lnTo>
                      <a:pt x="0" y="11"/>
                    </a:lnTo>
                    <a:lnTo>
                      <a:pt x="0" y="10"/>
                    </a:lnTo>
                    <a:lnTo>
                      <a:pt x="0" y="10"/>
                    </a:lnTo>
                    <a:lnTo>
                      <a:pt x="0" y="10"/>
                    </a:lnTo>
                    <a:lnTo>
                      <a:pt x="0" y="9"/>
                    </a:lnTo>
                    <a:lnTo>
                      <a:pt x="0" y="10"/>
                    </a:lnTo>
                    <a:lnTo>
                      <a:pt x="0" y="10"/>
                    </a:lnTo>
                    <a:lnTo>
                      <a:pt x="0" y="10"/>
                    </a:lnTo>
                    <a:lnTo>
                      <a:pt x="0" y="10"/>
                    </a:lnTo>
                    <a:lnTo>
                      <a:pt x="0" y="10"/>
                    </a:lnTo>
                    <a:lnTo>
                      <a:pt x="0" y="9"/>
                    </a:lnTo>
                    <a:lnTo>
                      <a:pt x="0" y="9"/>
                    </a:lnTo>
                    <a:lnTo>
                      <a:pt x="0" y="9"/>
                    </a:lnTo>
                    <a:lnTo>
                      <a:pt x="0" y="8"/>
                    </a:lnTo>
                    <a:lnTo>
                      <a:pt x="0" y="8"/>
                    </a:lnTo>
                    <a:lnTo>
                      <a:pt x="0" y="8"/>
                    </a:lnTo>
                    <a:lnTo>
                      <a:pt x="0" y="7"/>
                    </a:lnTo>
                    <a:lnTo>
                      <a:pt x="0" y="8"/>
                    </a:lnTo>
                    <a:lnTo>
                      <a:pt x="0" y="8"/>
                    </a:lnTo>
                    <a:lnTo>
                      <a:pt x="0" y="8"/>
                    </a:lnTo>
                    <a:lnTo>
                      <a:pt x="1" y="8"/>
                    </a:lnTo>
                    <a:lnTo>
                      <a:pt x="1" y="8"/>
                    </a:lnTo>
                    <a:lnTo>
                      <a:pt x="1" y="9"/>
                    </a:lnTo>
                    <a:lnTo>
                      <a:pt x="1" y="8"/>
                    </a:lnTo>
                    <a:lnTo>
                      <a:pt x="1" y="9"/>
                    </a:lnTo>
                    <a:lnTo>
                      <a:pt x="1" y="8"/>
                    </a:lnTo>
                    <a:lnTo>
                      <a:pt x="1" y="8"/>
                    </a:lnTo>
                  </a:path>
                </a:pathLst>
              </a:custGeom>
              <a:noFill/>
              <a:ln w="0">
                <a:solidFill>
                  <a:srgbClr val="3366FF"/>
                </a:solidFill>
                <a:prstDash val="solid"/>
                <a:round/>
                <a:headEnd/>
                <a:tailEnd/>
              </a:ln>
            </p:spPr>
            <p:txBody>
              <a:bodyPr/>
              <a:lstStyle/>
              <a:p>
                <a:endParaRPr lang="en-GB"/>
              </a:p>
            </p:txBody>
          </p:sp>
          <p:sp>
            <p:nvSpPr>
              <p:cNvPr id="186135" name="Freeform 791"/>
              <p:cNvSpPr>
                <a:spLocks/>
              </p:cNvSpPr>
              <p:nvPr/>
            </p:nvSpPr>
            <p:spPr bwMode="auto">
              <a:xfrm>
                <a:off x="3318" y="3539"/>
                <a:ext cx="1" cy="72"/>
              </a:xfrm>
              <a:custGeom>
                <a:avLst/>
                <a:gdLst/>
                <a:ahLst/>
                <a:cxnLst>
                  <a:cxn ang="0">
                    <a:pos x="0" y="9"/>
                  </a:cxn>
                  <a:cxn ang="0">
                    <a:pos x="0" y="8"/>
                  </a:cxn>
                  <a:cxn ang="0">
                    <a:pos x="0" y="5"/>
                  </a:cxn>
                  <a:cxn ang="0">
                    <a:pos x="0" y="5"/>
                  </a:cxn>
                  <a:cxn ang="0">
                    <a:pos x="0" y="7"/>
                  </a:cxn>
                  <a:cxn ang="0">
                    <a:pos x="0" y="8"/>
                  </a:cxn>
                  <a:cxn ang="0">
                    <a:pos x="0" y="6"/>
                  </a:cxn>
                  <a:cxn ang="0">
                    <a:pos x="0" y="6"/>
                  </a:cxn>
                  <a:cxn ang="0">
                    <a:pos x="0" y="7"/>
                  </a:cxn>
                  <a:cxn ang="0">
                    <a:pos x="0" y="7"/>
                  </a:cxn>
                  <a:cxn ang="0">
                    <a:pos x="0" y="7"/>
                  </a:cxn>
                  <a:cxn ang="0">
                    <a:pos x="0" y="7"/>
                  </a:cxn>
                  <a:cxn ang="0">
                    <a:pos x="0" y="6"/>
                  </a:cxn>
                  <a:cxn ang="0">
                    <a:pos x="0" y="8"/>
                  </a:cxn>
                  <a:cxn ang="0">
                    <a:pos x="0" y="7"/>
                  </a:cxn>
                  <a:cxn ang="0">
                    <a:pos x="0" y="9"/>
                  </a:cxn>
                  <a:cxn ang="0">
                    <a:pos x="0" y="8"/>
                  </a:cxn>
                  <a:cxn ang="0">
                    <a:pos x="0" y="9"/>
                  </a:cxn>
                  <a:cxn ang="0">
                    <a:pos x="0" y="9"/>
                  </a:cxn>
                  <a:cxn ang="0">
                    <a:pos x="0" y="9"/>
                  </a:cxn>
                  <a:cxn ang="0">
                    <a:pos x="0" y="11"/>
                  </a:cxn>
                  <a:cxn ang="0">
                    <a:pos x="0" y="9"/>
                  </a:cxn>
                  <a:cxn ang="0">
                    <a:pos x="0" y="9"/>
                  </a:cxn>
                  <a:cxn ang="0">
                    <a:pos x="0" y="10"/>
                  </a:cxn>
                  <a:cxn ang="0">
                    <a:pos x="0" y="11"/>
                  </a:cxn>
                  <a:cxn ang="0">
                    <a:pos x="0" y="11"/>
                  </a:cxn>
                  <a:cxn ang="0">
                    <a:pos x="0" y="11"/>
                  </a:cxn>
                  <a:cxn ang="0">
                    <a:pos x="0" y="8"/>
                  </a:cxn>
                  <a:cxn ang="0">
                    <a:pos x="0" y="9"/>
                  </a:cxn>
                  <a:cxn ang="0">
                    <a:pos x="0" y="8"/>
                  </a:cxn>
                  <a:cxn ang="0">
                    <a:pos x="0" y="9"/>
                  </a:cxn>
                  <a:cxn ang="0">
                    <a:pos x="0" y="8"/>
                  </a:cxn>
                  <a:cxn ang="0">
                    <a:pos x="0" y="7"/>
                  </a:cxn>
                  <a:cxn ang="0">
                    <a:pos x="0" y="4"/>
                  </a:cxn>
                  <a:cxn ang="0">
                    <a:pos x="0" y="6"/>
                  </a:cxn>
                  <a:cxn ang="0">
                    <a:pos x="0" y="6"/>
                  </a:cxn>
                  <a:cxn ang="0">
                    <a:pos x="0" y="6"/>
                  </a:cxn>
                  <a:cxn ang="0">
                    <a:pos x="0" y="8"/>
                  </a:cxn>
                  <a:cxn ang="0">
                    <a:pos x="0" y="8"/>
                  </a:cxn>
                  <a:cxn ang="0">
                    <a:pos x="0" y="9"/>
                  </a:cxn>
                  <a:cxn ang="0">
                    <a:pos x="0" y="9"/>
                  </a:cxn>
                  <a:cxn ang="0">
                    <a:pos x="0" y="9"/>
                  </a:cxn>
                  <a:cxn ang="0">
                    <a:pos x="0" y="9"/>
                  </a:cxn>
                  <a:cxn ang="0">
                    <a:pos x="0" y="9"/>
                  </a:cxn>
                  <a:cxn ang="0">
                    <a:pos x="0" y="9"/>
                  </a:cxn>
                  <a:cxn ang="0">
                    <a:pos x="0" y="8"/>
                  </a:cxn>
                  <a:cxn ang="0">
                    <a:pos x="0" y="7"/>
                  </a:cxn>
                  <a:cxn ang="0">
                    <a:pos x="0" y="6"/>
                  </a:cxn>
                  <a:cxn ang="0">
                    <a:pos x="0" y="8"/>
                  </a:cxn>
                  <a:cxn ang="0">
                    <a:pos x="0" y="8"/>
                  </a:cxn>
                  <a:cxn ang="0">
                    <a:pos x="0" y="9"/>
                  </a:cxn>
                  <a:cxn ang="0">
                    <a:pos x="0" y="6"/>
                  </a:cxn>
                  <a:cxn ang="0">
                    <a:pos x="0" y="8"/>
                  </a:cxn>
                  <a:cxn ang="0">
                    <a:pos x="0" y="6"/>
                  </a:cxn>
                  <a:cxn ang="0">
                    <a:pos x="0" y="5"/>
                  </a:cxn>
                  <a:cxn ang="0">
                    <a:pos x="0" y="4"/>
                  </a:cxn>
                  <a:cxn ang="0">
                    <a:pos x="0" y="6"/>
                  </a:cxn>
                  <a:cxn ang="0">
                    <a:pos x="0" y="8"/>
                  </a:cxn>
                  <a:cxn ang="0">
                    <a:pos x="0" y="7"/>
                  </a:cxn>
                  <a:cxn ang="0">
                    <a:pos x="0" y="6"/>
                  </a:cxn>
                  <a:cxn ang="0">
                    <a:pos x="0" y="6"/>
                  </a:cxn>
                  <a:cxn ang="0">
                    <a:pos x="0" y="3"/>
                  </a:cxn>
                  <a:cxn ang="0">
                    <a:pos x="0" y="2"/>
                  </a:cxn>
                </a:cxnLst>
                <a:rect l="0" t="0" r="r" b="b"/>
                <a:pathLst>
                  <a:path h="12">
                    <a:moveTo>
                      <a:pt x="0" y="8"/>
                    </a:moveTo>
                    <a:lnTo>
                      <a:pt x="0" y="9"/>
                    </a:lnTo>
                    <a:lnTo>
                      <a:pt x="0" y="9"/>
                    </a:lnTo>
                    <a:lnTo>
                      <a:pt x="0" y="9"/>
                    </a:lnTo>
                    <a:lnTo>
                      <a:pt x="0" y="8"/>
                    </a:lnTo>
                    <a:lnTo>
                      <a:pt x="0" y="9"/>
                    </a:lnTo>
                    <a:lnTo>
                      <a:pt x="0" y="9"/>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6"/>
                    </a:lnTo>
                    <a:lnTo>
                      <a:pt x="0" y="6"/>
                    </a:lnTo>
                    <a:lnTo>
                      <a:pt x="0" y="5"/>
                    </a:lnTo>
                    <a:lnTo>
                      <a:pt x="0" y="5"/>
                    </a:lnTo>
                    <a:lnTo>
                      <a:pt x="0" y="4"/>
                    </a:lnTo>
                    <a:lnTo>
                      <a:pt x="0" y="3"/>
                    </a:lnTo>
                    <a:lnTo>
                      <a:pt x="0" y="4"/>
                    </a:lnTo>
                    <a:lnTo>
                      <a:pt x="0" y="4"/>
                    </a:lnTo>
                    <a:lnTo>
                      <a:pt x="0" y="3"/>
                    </a:lnTo>
                    <a:lnTo>
                      <a:pt x="0" y="4"/>
                    </a:lnTo>
                    <a:lnTo>
                      <a:pt x="0" y="3"/>
                    </a:lnTo>
                    <a:lnTo>
                      <a:pt x="0" y="4"/>
                    </a:lnTo>
                    <a:lnTo>
                      <a:pt x="0" y="4"/>
                    </a:lnTo>
                    <a:lnTo>
                      <a:pt x="0" y="5"/>
                    </a:lnTo>
                    <a:lnTo>
                      <a:pt x="0" y="5"/>
                    </a:lnTo>
                    <a:lnTo>
                      <a:pt x="0" y="5"/>
                    </a:lnTo>
                    <a:lnTo>
                      <a:pt x="0" y="6"/>
                    </a:lnTo>
                    <a:lnTo>
                      <a:pt x="0" y="6"/>
                    </a:lnTo>
                    <a:lnTo>
                      <a:pt x="0" y="6"/>
                    </a:lnTo>
                    <a:lnTo>
                      <a:pt x="0" y="7"/>
                    </a:lnTo>
                    <a:lnTo>
                      <a:pt x="0" y="7"/>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7"/>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6"/>
                    </a:lnTo>
                    <a:lnTo>
                      <a:pt x="0" y="6"/>
                    </a:lnTo>
                    <a:lnTo>
                      <a:pt x="0" y="6"/>
                    </a:lnTo>
                    <a:lnTo>
                      <a:pt x="0" y="6"/>
                    </a:lnTo>
                    <a:lnTo>
                      <a:pt x="0" y="6"/>
                    </a:lnTo>
                    <a:lnTo>
                      <a:pt x="0" y="7"/>
                    </a:lnTo>
                    <a:lnTo>
                      <a:pt x="0" y="7"/>
                    </a:lnTo>
                    <a:lnTo>
                      <a:pt x="0" y="7"/>
                    </a:lnTo>
                    <a:lnTo>
                      <a:pt x="0" y="6"/>
                    </a:lnTo>
                    <a:lnTo>
                      <a:pt x="0" y="7"/>
                    </a:lnTo>
                    <a:lnTo>
                      <a:pt x="0" y="7"/>
                    </a:lnTo>
                    <a:lnTo>
                      <a:pt x="0" y="6"/>
                    </a:lnTo>
                    <a:lnTo>
                      <a:pt x="0" y="7"/>
                    </a:lnTo>
                    <a:lnTo>
                      <a:pt x="0" y="7"/>
                    </a:lnTo>
                    <a:lnTo>
                      <a:pt x="0" y="6"/>
                    </a:lnTo>
                    <a:lnTo>
                      <a:pt x="0" y="7"/>
                    </a:lnTo>
                    <a:lnTo>
                      <a:pt x="0" y="6"/>
                    </a:lnTo>
                    <a:lnTo>
                      <a:pt x="0" y="7"/>
                    </a:lnTo>
                    <a:lnTo>
                      <a:pt x="0" y="7"/>
                    </a:lnTo>
                    <a:lnTo>
                      <a:pt x="0" y="7"/>
                    </a:lnTo>
                    <a:lnTo>
                      <a:pt x="0" y="7"/>
                    </a:lnTo>
                    <a:lnTo>
                      <a:pt x="0" y="6"/>
                    </a:lnTo>
                    <a:lnTo>
                      <a:pt x="0" y="8"/>
                    </a:lnTo>
                    <a:lnTo>
                      <a:pt x="0" y="7"/>
                    </a:lnTo>
                    <a:lnTo>
                      <a:pt x="0" y="6"/>
                    </a:lnTo>
                    <a:lnTo>
                      <a:pt x="0" y="7"/>
                    </a:lnTo>
                    <a:lnTo>
                      <a:pt x="0" y="7"/>
                    </a:lnTo>
                    <a:lnTo>
                      <a:pt x="0" y="7"/>
                    </a:lnTo>
                    <a:lnTo>
                      <a:pt x="0" y="7"/>
                    </a:lnTo>
                    <a:lnTo>
                      <a:pt x="0" y="7"/>
                    </a:lnTo>
                    <a:lnTo>
                      <a:pt x="0" y="7"/>
                    </a:lnTo>
                    <a:lnTo>
                      <a:pt x="0" y="7"/>
                    </a:lnTo>
                    <a:lnTo>
                      <a:pt x="0" y="7"/>
                    </a:lnTo>
                    <a:lnTo>
                      <a:pt x="0" y="6"/>
                    </a:lnTo>
                    <a:lnTo>
                      <a:pt x="0" y="6"/>
                    </a:lnTo>
                    <a:lnTo>
                      <a:pt x="0" y="7"/>
                    </a:lnTo>
                    <a:lnTo>
                      <a:pt x="0" y="7"/>
                    </a:lnTo>
                    <a:lnTo>
                      <a:pt x="0" y="8"/>
                    </a:lnTo>
                    <a:lnTo>
                      <a:pt x="0" y="7"/>
                    </a:lnTo>
                    <a:lnTo>
                      <a:pt x="0" y="7"/>
                    </a:lnTo>
                    <a:lnTo>
                      <a:pt x="0" y="7"/>
                    </a:lnTo>
                    <a:lnTo>
                      <a:pt x="0" y="8"/>
                    </a:lnTo>
                    <a:lnTo>
                      <a:pt x="0" y="7"/>
                    </a:lnTo>
                    <a:lnTo>
                      <a:pt x="0" y="8"/>
                    </a:lnTo>
                    <a:lnTo>
                      <a:pt x="0" y="6"/>
                    </a:lnTo>
                    <a:lnTo>
                      <a:pt x="0" y="6"/>
                    </a:lnTo>
                    <a:lnTo>
                      <a:pt x="0" y="6"/>
                    </a:lnTo>
                    <a:lnTo>
                      <a:pt x="0" y="5"/>
                    </a:lnTo>
                    <a:lnTo>
                      <a:pt x="0" y="5"/>
                    </a:lnTo>
                    <a:lnTo>
                      <a:pt x="0" y="5"/>
                    </a:lnTo>
                    <a:lnTo>
                      <a:pt x="0" y="5"/>
                    </a:lnTo>
                    <a:lnTo>
                      <a:pt x="0" y="5"/>
                    </a:lnTo>
                    <a:lnTo>
                      <a:pt x="0" y="6"/>
                    </a:lnTo>
                    <a:lnTo>
                      <a:pt x="0" y="6"/>
                    </a:lnTo>
                    <a:lnTo>
                      <a:pt x="0" y="5"/>
                    </a:lnTo>
                    <a:lnTo>
                      <a:pt x="0" y="6"/>
                    </a:lnTo>
                    <a:lnTo>
                      <a:pt x="0" y="6"/>
                    </a:lnTo>
                    <a:lnTo>
                      <a:pt x="0" y="7"/>
                    </a:lnTo>
                    <a:lnTo>
                      <a:pt x="0" y="7"/>
                    </a:lnTo>
                    <a:lnTo>
                      <a:pt x="0" y="7"/>
                    </a:lnTo>
                    <a:lnTo>
                      <a:pt x="0" y="7"/>
                    </a:lnTo>
                    <a:lnTo>
                      <a:pt x="0" y="7"/>
                    </a:lnTo>
                    <a:lnTo>
                      <a:pt x="0" y="8"/>
                    </a:lnTo>
                    <a:lnTo>
                      <a:pt x="0" y="8"/>
                    </a:lnTo>
                    <a:lnTo>
                      <a:pt x="0" y="8"/>
                    </a:lnTo>
                    <a:lnTo>
                      <a:pt x="0" y="8"/>
                    </a:lnTo>
                    <a:lnTo>
                      <a:pt x="0" y="7"/>
                    </a:lnTo>
                    <a:lnTo>
                      <a:pt x="0" y="8"/>
                    </a:lnTo>
                    <a:lnTo>
                      <a:pt x="0" y="8"/>
                    </a:lnTo>
                    <a:lnTo>
                      <a:pt x="0" y="8"/>
                    </a:lnTo>
                    <a:lnTo>
                      <a:pt x="0" y="8"/>
                    </a:lnTo>
                    <a:lnTo>
                      <a:pt x="0" y="8"/>
                    </a:lnTo>
                    <a:lnTo>
                      <a:pt x="0" y="8"/>
                    </a:lnTo>
                    <a:lnTo>
                      <a:pt x="0" y="7"/>
                    </a:lnTo>
                    <a:lnTo>
                      <a:pt x="0" y="6"/>
                    </a:lnTo>
                    <a:lnTo>
                      <a:pt x="0" y="7"/>
                    </a:lnTo>
                    <a:lnTo>
                      <a:pt x="0" y="6"/>
                    </a:lnTo>
                    <a:lnTo>
                      <a:pt x="0" y="7"/>
                    </a:lnTo>
                    <a:lnTo>
                      <a:pt x="0" y="8"/>
                    </a:lnTo>
                    <a:lnTo>
                      <a:pt x="0" y="8"/>
                    </a:lnTo>
                    <a:lnTo>
                      <a:pt x="0" y="8"/>
                    </a:lnTo>
                    <a:lnTo>
                      <a:pt x="0" y="8"/>
                    </a:lnTo>
                    <a:lnTo>
                      <a:pt x="0" y="8"/>
                    </a:lnTo>
                    <a:lnTo>
                      <a:pt x="0" y="8"/>
                    </a:lnTo>
                    <a:lnTo>
                      <a:pt x="0" y="8"/>
                    </a:lnTo>
                    <a:lnTo>
                      <a:pt x="0" y="8"/>
                    </a:lnTo>
                    <a:lnTo>
                      <a:pt x="0" y="9"/>
                    </a:lnTo>
                    <a:lnTo>
                      <a:pt x="0" y="8"/>
                    </a:lnTo>
                    <a:lnTo>
                      <a:pt x="0" y="8"/>
                    </a:lnTo>
                    <a:lnTo>
                      <a:pt x="0" y="7"/>
                    </a:lnTo>
                    <a:lnTo>
                      <a:pt x="0" y="8"/>
                    </a:lnTo>
                    <a:lnTo>
                      <a:pt x="0" y="8"/>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10"/>
                    </a:lnTo>
                    <a:lnTo>
                      <a:pt x="0" y="11"/>
                    </a:lnTo>
                    <a:lnTo>
                      <a:pt x="0" y="10"/>
                    </a:lnTo>
                    <a:lnTo>
                      <a:pt x="0" y="11"/>
                    </a:lnTo>
                    <a:lnTo>
                      <a:pt x="0" y="10"/>
                    </a:lnTo>
                    <a:lnTo>
                      <a:pt x="0" y="10"/>
                    </a:lnTo>
                    <a:lnTo>
                      <a:pt x="0" y="11"/>
                    </a:lnTo>
                    <a:lnTo>
                      <a:pt x="0" y="10"/>
                    </a:lnTo>
                    <a:lnTo>
                      <a:pt x="0" y="10"/>
                    </a:lnTo>
                    <a:lnTo>
                      <a:pt x="0" y="9"/>
                    </a:lnTo>
                    <a:lnTo>
                      <a:pt x="0" y="9"/>
                    </a:lnTo>
                    <a:lnTo>
                      <a:pt x="0" y="9"/>
                    </a:lnTo>
                    <a:lnTo>
                      <a:pt x="0" y="9"/>
                    </a:lnTo>
                    <a:lnTo>
                      <a:pt x="0" y="10"/>
                    </a:lnTo>
                    <a:lnTo>
                      <a:pt x="0" y="11"/>
                    </a:lnTo>
                    <a:lnTo>
                      <a:pt x="0" y="10"/>
                    </a:lnTo>
                    <a:lnTo>
                      <a:pt x="0" y="10"/>
                    </a:lnTo>
                    <a:lnTo>
                      <a:pt x="0" y="9"/>
                    </a:lnTo>
                    <a:lnTo>
                      <a:pt x="0" y="9"/>
                    </a:lnTo>
                    <a:lnTo>
                      <a:pt x="0" y="9"/>
                    </a:lnTo>
                    <a:lnTo>
                      <a:pt x="0" y="9"/>
                    </a:lnTo>
                    <a:lnTo>
                      <a:pt x="0" y="9"/>
                    </a:lnTo>
                    <a:lnTo>
                      <a:pt x="0" y="8"/>
                    </a:lnTo>
                    <a:lnTo>
                      <a:pt x="0" y="8"/>
                    </a:lnTo>
                    <a:lnTo>
                      <a:pt x="0" y="8"/>
                    </a:lnTo>
                    <a:lnTo>
                      <a:pt x="0" y="8"/>
                    </a:lnTo>
                    <a:lnTo>
                      <a:pt x="0" y="8"/>
                    </a:lnTo>
                    <a:lnTo>
                      <a:pt x="0" y="9"/>
                    </a:lnTo>
                    <a:lnTo>
                      <a:pt x="0" y="9"/>
                    </a:lnTo>
                    <a:lnTo>
                      <a:pt x="0" y="9"/>
                    </a:lnTo>
                    <a:lnTo>
                      <a:pt x="0" y="10"/>
                    </a:lnTo>
                    <a:lnTo>
                      <a:pt x="0" y="9"/>
                    </a:lnTo>
                    <a:lnTo>
                      <a:pt x="0" y="10"/>
                    </a:lnTo>
                    <a:lnTo>
                      <a:pt x="0" y="10"/>
                    </a:lnTo>
                    <a:lnTo>
                      <a:pt x="0" y="11"/>
                    </a:lnTo>
                    <a:lnTo>
                      <a:pt x="0" y="11"/>
                    </a:lnTo>
                    <a:lnTo>
                      <a:pt x="0" y="11"/>
                    </a:lnTo>
                    <a:lnTo>
                      <a:pt x="0" y="11"/>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0"/>
                    </a:lnTo>
                    <a:lnTo>
                      <a:pt x="0" y="9"/>
                    </a:lnTo>
                    <a:lnTo>
                      <a:pt x="0" y="10"/>
                    </a:lnTo>
                    <a:lnTo>
                      <a:pt x="0" y="10"/>
                    </a:lnTo>
                    <a:lnTo>
                      <a:pt x="0" y="10"/>
                    </a:lnTo>
                    <a:lnTo>
                      <a:pt x="0" y="10"/>
                    </a:lnTo>
                    <a:lnTo>
                      <a:pt x="0" y="10"/>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2"/>
                    </a:lnTo>
                    <a:lnTo>
                      <a:pt x="0" y="12"/>
                    </a:lnTo>
                    <a:lnTo>
                      <a:pt x="0" y="11"/>
                    </a:lnTo>
                    <a:lnTo>
                      <a:pt x="0" y="11"/>
                    </a:lnTo>
                    <a:lnTo>
                      <a:pt x="0" y="11"/>
                    </a:lnTo>
                    <a:lnTo>
                      <a:pt x="0" y="11"/>
                    </a:lnTo>
                    <a:lnTo>
                      <a:pt x="0" y="11"/>
                    </a:lnTo>
                    <a:lnTo>
                      <a:pt x="0" y="10"/>
                    </a:lnTo>
                    <a:lnTo>
                      <a:pt x="0" y="10"/>
                    </a:lnTo>
                    <a:lnTo>
                      <a:pt x="0" y="9"/>
                    </a:lnTo>
                    <a:lnTo>
                      <a:pt x="0" y="9"/>
                    </a:lnTo>
                    <a:lnTo>
                      <a:pt x="0" y="8"/>
                    </a:lnTo>
                    <a:lnTo>
                      <a:pt x="0" y="9"/>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8"/>
                    </a:lnTo>
                    <a:lnTo>
                      <a:pt x="0" y="9"/>
                    </a:lnTo>
                    <a:lnTo>
                      <a:pt x="0" y="9"/>
                    </a:lnTo>
                    <a:lnTo>
                      <a:pt x="0" y="9"/>
                    </a:lnTo>
                    <a:lnTo>
                      <a:pt x="0" y="9"/>
                    </a:lnTo>
                    <a:lnTo>
                      <a:pt x="0" y="9"/>
                    </a:lnTo>
                    <a:lnTo>
                      <a:pt x="0" y="9"/>
                    </a:lnTo>
                    <a:lnTo>
                      <a:pt x="0" y="9"/>
                    </a:lnTo>
                    <a:lnTo>
                      <a:pt x="0" y="10"/>
                    </a:lnTo>
                    <a:lnTo>
                      <a:pt x="0" y="10"/>
                    </a:lnTo>
                    <a:lnTo>
                      <a:pt x="0" y="9"/>
                    </a:lnTo>
                    <a:lnTo>
                      <a:pt x="0" y="9"/>
                    </a:lnTo>
                    <a:lnTo>
                      <a:pt x="0" y="9"/>
                    </a:lnTo>
                    <a:lnTo>
                      <a:pt x="0" y="9"/>
                    </a:lnTo>
                    <a:lnTo>
                      <a:pt x="0" y="9"/>
                    </a:lnTo>
                    <a:lnTo>
                      <a:pt x="0" y="8"/>
                    </a:lnTo>
                    <a:lnTo>
                      <a:pt x="0" y="8"/>
                    </a:lnTo>
                    <a:lnTo>
                      <a:pt x="0" y="8"/>
                    </a:lnTo>
                    <a:lnTo>
                      <a:pt x="0" y="9"/>
                    </a:lnTo>
                    <a:lnTo>
                      <a:pt x="0" y="8"/>
                    </a:lnTo>
                    <a:lnTo>
                      <a:pt x="0" y="9"/>
                    </a:lnTo>
                    <a:lnTo>
                      <a:pt x="0" y="9"/>
                    </a:lnTo>
                    <a:lnTo>
                      <a:pt x="0" y="9"/>
                    </a:lnTo>
                    <a:lnTo>
                      <a:pt x="0" y="9"/>
                    </a:lnTo>
                    <a:lnTo>
                      <a:pt x="0" y="9"/>
                    </a:lnTo>
                    <a:lnTo>
                      <a:pt x="0" y="8"/>
                    </a:lnTo>
                    <a:lnTo>
                      <a:pt x="0" y="8"/>
                    </a:lnTo>
                    <a:lnTo>
                      <a:pt x="0" y="8"/>
                    </a:lnTo>
                    <a:lnTo>
                      <a:pt x="0" y="7"/>
                    </a:lnTo>
                    <a:lnTo>
                      <a:pt x="0" y="7"/>
                    </a:lnTo>
                    <a:lnTo>
                      <a:pt x="0" y="7"/>
                    </a:lnTo>
                    <a:lnTo>
                      <a:pt x="0" y="7"/>
                    </a:lnTo>
                    <a:lnTo>
                      <a:pt x="0" y="6"/>
                    </a:lnTo>
                    <a:lnTo>
                      <a:pt x="0" y="5"/>
                    </a:lnTo>
                    <a:lnTo>
                      <a:pt x="0" y="5"/>
                    </a:lnTo>
                    <a:lnTo>
                      <a:pt x="0" y="4"/>
                    </a:lnTo>
                    <a:lnTo>
                      <a:pt x="0" y="3"/>
                    </a:lnTo>
                    <a:lnTo>
                      <a:pt x="0" y="4"/>
                    </a:lnTo>
                    <a:lnTo>
                      <a:pt x="0" y="3"/>
                    </a:lnTo>
                    <a:lnTo>
                      <a:pt x="0" y="4"/>
                    </a:lnTo>
                    <a:lnTo>
                      <a:pt x="0" y="5"/>
                    </a:lnTo>
                    <a:lnTo>
                      <a:pt x="0" y="5"/>
                    </a:lnTo>
                    <a:lnTo>
                      <a:pt x="0" y="4"/>
                    </a:lnTo>
                    <a:lnTo>
                      <a:pt x="0" y="5"/>
                    </a:lnTo>
                    <a:lnTo>
                      <a:pt x="0" y="5"/>
                    </a:lnTo>
                    <a:lnTo>
                      <a:pt x="0" y="5"/>
                    </a:lnTo>
                    <a:lnTo>
                      <a:pt x="0" y="4"/>
                    </a:lnTo>
                    <a:lnTo>
                      <a:pt x="0" y="5"/>
                    </a:lnTo>
                    <a:lnTo>
                      <a:pt x="0" y="5"/>
                    </a:lnTo>
                    <a:lnTo>
                      <a:pt x="0" y="5"/>
                    </a:lnTo>
                    <a:lnTo>
                      <a:pt x="0" y="6"/>
                    </a:lnTo>
                    <a:lnTo>
                      <a:pt x="0" y="6"/>
                    </a:lnTo>
                    <a:lnTo>
                      <a:pt x="0" y="6"/>
                    </a:lnTo>
                    <a:lnTo>
                      <a:pt x="0" y="7"/>
                    </a:lnTo>
                    <a:lnTo>
                      <a:pt x="0" y="7"/>
                    </a:lnTo>
                    <a:lnTo>
                      <a:pt x="0" y="7"/>
                    </a:lnTo>
                    <a:lnTo>
                      <a:pt x="0" y="7"/>
                    </a:lnTo>
                    <a:lnTo>
                      <a:pt x="0" y="8"/>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6"/>
                    </a:lnTo>
                    <a:lnTo>
                      <a:pt x="0" y="7"/>
                    </a:lnTo>
                    <a:lnTo>
                      <a:pt x="0" y="8"/>
                    </a:lnTo>
                    <a:lnTo>
                      <a:pt x="0" y="7"/>
                    </a:lnTo>
                    <a:lnTo>
                      <a:pt x="0" y="7"/>
                    </a:lnTo>
                    <a:lnTo>
                      <a:pt x="0" y="7"/>
                    </a:lnTo>
                    <a:lnTo>
                      <a:pt x="0" y="8"/>
                    </a:lnTo>
                    <a:lnTo>
                      <a:pt x="0" y="7"/>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9"/>
                    </a:lnTo>
                    <a:lnTo>
                      <a:pt x="0" y="8"/>
                    </a:lnTo>
                    <a:lnTo>
                      <a:pt x="0" y="9"/>
                    </a:lnTo>
                    <a:lnTo>
                      <a:pt x="0" y="9"/>
                    </a:lnTo>
                    <a:lnTo>
                      <a:pt x="0" y="9"/>
                    </a:lnTo>
                    <a:lnTo>
                      <a:pt x="0" y="8"/>
                    </a:lnTo>
                    <a:lnTo>
                      <a:pt x="0" y="8"/>
                    </a:lnTo>
                    <a:lnTo>
                      <a:pt x="0" y="9"/>
                    </a:lnTo>
                    <a:lnTo>
                      <a:pt x="0" y="9"/>
                    </a:lnTo>
                    <a:lnTo>
                      <a:pt x="0" y="9"/>
                    </a:lnTo>
                    <a:lnTo>
                      <a:pt x="0" y="8"/>
                    </a:lnTo>
                    <a:lnTo>
                      <a:pt x="0" y="9"/>
                    </a:lnTo>
                    <a:lnTo>
                      <a:pt x="0" y="9"/>
                    </a:lnTo>
                    <a:lnTo>
                      <a:pt x="0" y="9"/>
                    </a:lnTo>
                    <a:lnTo>
                      <a:pt x="0" y="10"/>
                    </a:lnTo>
                    <a:lnTo>
                      <a:pt x="0" y="9"/>
                    </a:lnTo>
                    <a:lnTo>
                      <a:pt x="0" y="9"/>
                    </a:lnTo>
                    <a:lnTo>
                      <a:pt x="0" y="9"/>
                    </a:lnTo>
                    <a:lnTo>
                      <a:pt x="0" y="9"/>
                    </a:lnTo>
                    <a:lnTo>
                      <a:pt x="0" y="8"/>
                    </a:lnTo>
                    <a:lnTo>
                      <a:pt x="0" y="8"/>
                    </a:lnTo>
                    <a:lnTo>
                      <a:pt x="0" y="9"/>
                    </a:lnTo>
                    <a:lnTo>
                      <a:pt x="0" y="9"/>
                    </a:lnTo>
                    <a:lnTo>
                      <a:pt x="0" y="9"/>
                    </a:lnTo>
                    <a:lnTo>
                      <a:pt x="0" y="9"/>
                    </a:lnTo>
                    <a:lnTo>
                      <a:pt x="0" y="9"/>
                    </a:lnTo>
                    <a:lnTo>
                      <a:pt x="0" y="8"/>
                    </a:lnTo>
                    <a:lnTo>
                      <a:pt x="0" y="9"/>
                    </a:lnTo>
                    <a:lnTo>
                      <a:pt x="0" y="8"/>
                    </a:lnTo>
                    <a:lnTo>
                      <a:pt x="0" y="8"/>
                    </a:lnTo>
                    <a:lnTo>
                      <a:pt x="0" y="9"/>
                    </a:lnTo>
                    <a:lnTo>
                      <a:pt x="0" y="9"/>
                    </a:lnTo>
                    <a:lnTo>
                      <a:pt x="0" y="9"/>
                    </a:lnTo>
                    <a:lnTo>
                      <a:pt x="0" y="9"/>
                    </a:lnTo>
                    <a:lnTo>
                      <a:pt x="0" y="9"/>
                    </a:lnTo>
                    <a:lnTo>
                      <a:pt x="0" y="9"/>
                    </a:lnTo>
                    <a:lnTo>
                      <a:pt x="0" y="10"/>
                    </a:lnTo>
                    <a:lnTo>
                      <a:pt x="0" y="10"/>
                    </a:lnTo>
                    <a:lnTo>
                      <a:pt x="0" y="9"/>
                    </a:lnTo>
                    <a:lnTo>
                      <a:pt x="0" y="10"/>
                    </a:lnTo>
                    <a:lnTo>
                      <a:pt x="0" y="10"/>
                    </a:lnTo>
                    <a:lnTo>
                      <a:pt x="0" y="10"/>
                    </a:lnTo>
                    <a:lnTo>
                      <a:pt x="0" y="10"/>
                    </a:lnTo>
                    <a:lnTo>
                      <a:pt x="0" y="10"/>
                    </a:lnTo>
                    <a:lnTo>
                      <a:pt x="0" y="9"/>
                    </a:lnTo>
                    <a:lnTo>
                      <a:pt x="0" y="9"/>
                    </a:lnTo>
                    <a:lnTo>
                      <a:pt x="0" y="9"/>
                    </a:lnTo>
                    <a:lnTo>
                      <a:pt x="0" y="9"/>
                    </a:lnTo>
                    <a:lnTo>
                      <a:pt x="0" y="8"/>
                    </a:lnTo>
                    <a:lnTo>
                      <a:pt x="0" y="9"/>
                    </a:lnTo>
                    <a:lnTo>
                      <a:pt x="0" y="8"/>
                    </a:lnTo>
                    <a:lnTo>
                      <a:pt x="0" y="9"/>
                    </a:lnTo>
                    <a:lnTo>
                      <a:pt x="0" y="9"/>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8"/>
                    </a:lnTo>
                    <a:lnTo>
                      <a:pt x="0" y="8"/>
                    </a:lnTo>
                    <a:lnTo>
                      <a:pt x="0" y="8"/>
                    </a:lnTo>
                    <a:lnTo>
                      <a:pt x="0" y="7"/>
                    </a:lnTo>
                    <a:lnTo>
                      <a:pt x="0" y="8"/>
                    </a:lnTo>
                    <a:lnTo>
                      <a:pt x="0" y="7"/>
                    </a:lnTo>
                    <a:lnTo>
                      <a:pt x="0" y="7"/>
                    </a:lnTo>
                    <a:lnTo>
                      <a:pt x="0" y="7"/>
                    </a:lnTo>
                    <a:lnTo>
                      <a:pt x="0" y="8"/>
                    </a:lnTo>
                    <a:lnTo>
                      <a:pt x="0" y="7"/>
                    </a:lnTo>
                    <a:lnTo>
                      <a:pt x="0" y="6"/>
                    </a:lnTo>
                    <a:lnTo>
                      <a:pt x="0" y="6"/>
                    </a:lnTo>
                    <a:lnTo>
                      <a:pt x="0" y="5"/>
                    </a:lnTo>
                    <a:lnTo>
                      <a:pt x="0" y="6"/>
                    </a:lnTo>
                    <a:lnTo>
                      <a:pt x="0" y="6"/>
                    </a:lnTo>
                    <a:lnTo>
                      <a:pt x="0" y="6"/>
                    </a:lnTo>
                    <a:lnTo>
                      <a:pt x="0" y="6"/>
                    </a:lnTo>
                    <a:lnTo>
                      <a:pt x="0" y="6"/>
                    </a:lnTo>
                    <a:lnTo>
                      <a:pt x="0" y="7"/>
                    </a:lnTo>
                    <a:lnTo>
                      <a:pt x="0" y="7"/>
                    </a:lnTo>
                    <a:lnTo>
                      <a:pt x="0" y="7"/>
                    </a:lnTo>
                    <a:lnTo>
                      <a:pt x="0" y="8"/>
                    </a:lnTo>
                    <a:lnTo>
                      <a:pt x="0" y="8"/>
                    </a:lnTo>
                    <a:lnTo>
                      <a:pt x="0" y="9"/>
                    </a:lnTo>
                    <a:lnTo>
                      <a:pt x="0" y="8"/>
                    </a:lnTo>
                    <a:lnTo>
                      <a:pt x="0" y="8"/>
                    </a:lnTo>
                    <a:lnTo>
                      <a:pt x="0" y="7"/>
                    </a:lnTo>
                    <a:lnTo>
                      <a:pt x="0" y="7"/>
                    </a:lnTo>
                    <a:lnTo>
                      <a:pt x="0" y="8"/>
                    </a:lnTo>
                    <a:lnTo>
                      <a:pt x="0" y="8"/>
                    </a:lnTo>
                    <a:lnTo>
                      <a:pt x="0" y="8"/>
                    </a:lnTo>
                    <a:lnTo>
                      <a:pt x="0" y="7"/>
                    </a:lnTo>
                    <a:lnTo>
                      <a:pt x="0" y="6"/>
                    </a:lnTo>
                    <a:lnTo>
                      <a:pt x="0" y="8"/>
                    </a:lnTo>
                    <a:lnTo>
                      <a:pt x="0" y="8"/>
                    </a:lnTo>
                    <a:lnTo>
                      <a:pt x="0" y="7"/>
                    </a:lnTo>
                    <a:lnTo>
                      <a:pt x="0" y="7"/>
                    </a:lnTo>
                    <a:lnTo>
                      <a:pt x="0" y="8"/>
                    </a:lnTo>
                    <a:lnTo>
                      <a:pt x="0" y="7"/>
                    </a:lnTo>
                    <a:lnTo>
                      <a:pt x="0" y="8"/>
                    </a:lnTo>
                    <a:lnTo>
                      <a:pt x="0" y="8"/>
                    </a:lnTo>
                    <a:lnTo>
                      <a:pt x="0" y="8"/>
                    </a:lnTo>
                    <a:lnTo>
                      <a:pt x="0" y="8"/>
                    </a:lnTo>
                    <a:lnTo>
                      <a:pt x="0" y="9"/>
                    </a:lnTo>
                    <a:lnTo>
                      <a:pt x="0" y="9"/>
                    </a:lnTo>
                    <a:lnTo>
                      <a:pt x="0" y="9"/>
                    </a:lnTo>
                    <a:lnTo>
                      <a:pt x="0" y="8"/>
                    </a:lnTo>
                    <a:lnTo>
                      <a:pt x="0" y="8"/>
                    </a:lnTo>
                    <a:lnTo>
                      <a:pt x="0" y="9"/>
                    </a:lnTo>
                    <a:lnTo>
                      <a:pt x="0" y="9"/>
                    </a:lnTo>
                    <a:lnTo>
                      <a:pt x="0" y="9"/>
                    </a:lnTo>
                    <a:lnTo>
                      <a:pt x="0" y="8"/>
                    </a:lnTo>
                    <a:lnTo>
                      <a:pt x="0" y="7"/>
                    </a:lnTo>
                    <a:lnTo>
                      <a:pt x="0" y="8"/>
                    </a:lnTo>
                    <a:lnTo>
                      <a:pt x="0" y="7"/>
                    </a:lnTo>
                    <a:lnTo>
                      <a:pt x="0" y="8"/>
                    </a:lnTo>
                    <a:lnTo>
                      <a:pt x="0" y="7"/>
                    </a:lnTo>
                    <a:lnTo>
                      <a:pt x="0" y="7"/>
                    </a:lnTo>
                    <a:lnTo>
                      <a:pt x="0" y="6"/>
                    </a:lnTo>
                    <a:lnTo>
                      <a:pt x="0" y="6"/>
                    </a:lnTo>
                    <a:lnTo>
                      <a:pt x="0" y="6"/>
                    </a:lnTo>
                    <a:lnTo>
                      <a:pt x="0" y="6"/>
                    </a:lnTo>
                    <a:lnTo>
                      <a:pt x="0" y="7"/>
                    </a:lnTo>
                    <a:lnTo>
                      <a:pt x="0" y="7"/>
                    </a:lnTo>
                    <a:lnTo>
                      <a:pt x="0" y="6"/>
                    </a:lnTo>
                    <a:lnTo>
                      <a:pt x="0" y="7"/>
                    </a:lnTo>
                    <a:lnTo>
                      <a:pt x="0" y="7"/>
                    </a:lnTo>
                    <a:lnTo>
                      <a:pt x="0" y="6"/>
                    </a:lnTo>
                    <a:lnTo>
                      <a:pt x="0" y="7"/>
                    </a:lnTo>
                    <a:lnTo>
                      <a:pt x="0" y="7"/>
                    </a:lnTo>
                    <a:lnTo>
                      <a:pt x="0" y="8"/>
                    </a:lnTo>
                    <a:lnTo>
                      <a:pt x="0" y="8"/>
                    </a:lnTo>
                    <a:lnTo>
                      <a:pt x="0" y="8"/>
                    </a:lnTo>
                    <a:lnTo>
                      <a:pt x="0" y="8"/>
                    </a:lnTo>
                    <a:lnTo>
                      <a:pt x="0" y="8"/>
                    </a:lnTo>
                    <a:lnTo>
                      <a:pt x="0" y="8"/>
                    </a:lnTo>
                    <a:lnTo>
                      <a:pt x="0" y="8"/>
                    </a:lnTo>
                    <a:lnTo>
                      <a:pt x="0" y="9"/>
                    </a:lnTo>
                    <a:lnTo>
                      <a:pt x="0" y="8"/>
                    </a:lnTo>
                    <a:lnTo>
                      <a:pt x="0" y="8"/>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4"/>
                    </a:lnTo>
                    <a:lnTo>
                      <a:pt x="0" y="3"/>
                    </a:lnTo>
                    <a:lnTo>
                      <a:pt x="0" y="3"/>
                    </a:lnTo>
                    <a:lnTo>
                      <a:pt x="0" y="3"/>
                    </a:lnTo>
                    <a:lnTo>
                      <a:pt x="0" y="3"/>
                    </a:lnTo>
                    <a:lnTo>
                      <a:pt x="0" y="2"/>
                    </a:lnTo>
                    <a:lnTo>
                      <a:pt x="0" y="3"/>
                    </a:lnTo>
                    <a:lnTo>
                      <a:pt x="0" y="3"/>
                    </a:lnTo>
                    <a:lnTo>
                      <a:pt x="0" y="4"/>
                    </a:lnTo>
                    <a:lnTo>
                      <a:pt x="0" y="4"/>
                    </a:lnTo>
                    <a:lnTo>
                      <a:pt x="0" y="4"/>
                    </a:lnTo>
                    <a:lnTo>
                      <a:pt x="0" y="5"/>
                    </a:lnTo>
                    <a:lnTo>
                      <a:pt x="0" y="5"/>
                    </a:lnTo>
                    <a:lnTo>
                      <a:pt x="0" y="4"/>
                    </a:lnTo>
                    <a:lnTo>
                      <a:pt x="0" y="4"/>
                    </a:lnTo>
                    <a:lnTo>
                      <a:pt x="0" y="5"/>
                    </a:lnTo>
                    <a:lnTo>
                      <a:pt x="0" y="5"/>
                    </a:lnTo>
                    <a:lnTo>
                      <a:pt x="0" y="6"/>
                    </a:lnTo>
                    <a:lnTo>
                      <a:pt x="0" y="6"/>
                    </a:lnTo>
                    <a:lnTo>
                      <a:pt x="0" y="6"/>
                    </a:lnTo>
                    <a:lnTo>
                      <a:pt x="0" y="6"/>
                    </a:lnTo>
                    <a:lnTo>
                      <a:pt x="0" y="6"/>
                    </a:lnTo>
                    <a:lnTo>
                      <a:pt x="0" y="6"/>
                    </a:lnTo>
                    <a:lnTo>
                      <a:pt x="0" y="6"/>
                    </a:lnTo>
                    <a:lnTo>
                      <a:pt x="0" y="7"/>
                    </a:lnTo>
                    <a:lnTo>
                      <a:pt x="0" y="7"/>
                    </a:lnTo>
                    <a:lnTo>
                      <a:pt x="0" y="8"/>
                    </a:lnTo>
                    <a:lnTo>
                      <a:pt x="0" y="8"/>
                    </a:lnTo>
                    <a:lnTo>
                      <a:pt x="0" y="8"/>
                    </a:lnTo>
                    <a:lnTo>
                      <a:pt x="0" y="8"/>
                    </a:lnTo>
                    <a:lnTo>
                      <a:pt x="0" y="8"/>
                    </a:lnTo>
                    <a:lnTo>
                      <a:pt x="0" y="8"/>
                    </a:lnTo>
                    <a:lnTo>
                      <a:pt x="0" y="7"/>
                    </a:lnTo>
                    <a:lnTo>
                      <a:pt x="0" y="8"/>
                    </a:lnTo>
                    <a:lnTo>
                      <a:pt x="0" y="8"/>
                    </a:lnTo>
                    <a:lnTo>
                      <a:pt x="0" y="8"/>
                    </a:lnTo>
                    <a:lnTo>
                      <a:pt x="0" y="7"/>
                    </a:lnTo>
                    <a:lnTo>
                      <a:pt x="0" y="6"/>
                    </a:lnTo>
                    <a:lnTo>
                      <a:pt x="0" y="7"/>
                    </a:lnTo>
                    <a:lnTo>
                      <a:pt x="0" y="7"/>
                    </a:lnTo>
                    <a:lnTo>
                      <a:pt x="0" y="6"/>
                    </a:lnTo>
                    <a:lnTo>
                      <a:pt x="0" y="7"/>
                    </a:lnTo>
                    <a:lnTo>
                      <a:pt x="0" y="7"/>
                    </a:lnTo>
                    <a:lnTo>
                      <a:pt x="0" y="6"/>
                    </a:lnTo>
                    <a:lnTo>
                      <a:pt x="0" y="6"/>
                    </a:lnTo>
                    <a:lnTo>
                      <a:pt x="0" y="6"/>
                    </a:lnTo>
                    <a:lnTo>
                      <a:pt x="0" y="7"/>
                    </a:lnTo>
                    <a:lnTo>
                      <a:pt x="0" y="7"/>
                    </a:lnTo>
                    <a:lnTo>
                      <a:pt x="0" y="6"/>
                    </a:lnTo>
                    <a:lnTo>
                      <a:pt x="0" y="6"/>
                    </a:lnTo>
                    <a:lnTo>
                      <a:pt x="0" y="6"/>
                    </a:lnTo>
                    <a:lnTo>
                      <a:pt x="0" y="6"/>
                    </a:lnTo>
                    <a:lnTo>
                      <a:pt x="0" y="6"/>
                    </a:lnTo>
                    <a:lnTo>
                      <a:pt x="0" y="7"/>
                    </a:lnTo>
                    <a:lnTo>
                      <a:pt x="0" y="7"/>
                    </a:lnTo>
                    <a:lnTo>
                      <a:pt x="0" y="6"/>
                    </a:lnTo>
                    <a:lnTo>
                      <a:pt x="0" y="7"/>
                    </a:lnTo>
                    <a:lnTo>
                      <a:pt x="0" y="6"/>
                    </a:lnTo>
                    <a:lnTo>
                      <a:pt x="0" y="6"/>
                    </a:lnTo>
                    <a:lnTo>
                      <a:pt x="0" y="5"/>
                    </a:lnTo>
                    <a:lnTo>
                      <a:pt x="0" y="6"/>
                    </a:lnTo>
                    <a:lnTo>
                      <a:pt x="0" y="6"/>
                    </a:lnTo>
                    <a:lnTo>
                      <a:pt x="0" y="6"/>
                    </a:lnTo>
                    <a:lnTo>
                      <a:pt x="0" y="6"/>
                    </a:lnTo>
                    <a:lnTo>
                      <a:pt x="0" y="6"/>
                    </a:lnTo>
                    <a:lnTo>
                      <a:pt x="0" y="7"/>
                    </a:lnTo>
                    <a:lnTo>
                      <a:pt x="0" y="6"/>
                    </a:lnTo>
                    <a:lnTo>
                      <a:pt x="0" y="6"/>
                    </a:lnTo>
                    <a:lnTo>
                      <a:pt x="0" y="5"/>
                    </a:lnTo>
                    <a:lnTo>
                      <a:pt x="0" y="4"/>
                    </a:lnTo>
                    <a:lnTo>
                      <a:pt x="0" y="4"/>
                    </a:lnTo>
                    <a:lnTo>
                      <a:pt x="0" y="3"/>
                    </a:lnTo>
                    <a:lnTo>
                      <a:pt x="0" y="3"/>
                    </a:lnTo>
                    <a:lnTo>
                      <a:pt x="0" y="3"/>
                    </a:lnTo>
                    <a:lnTo>
                      <a:pt x="0" y="3"/>
                    </a:lnTo>
                    <a:lnTo>
                      <a:pt x="0" y="3"/>
                    </a:lnTo>
                    <a:lnTo>
                      <a:pt x="0" y="3"/>
                    </a:lnTo>
                    <a:lnTo>
                      <a:pt x="0" y="4"/>
                    </a:lnTo>
                    <a:lnTo>
                      <a:pt x="0" y="3"/>
                    </a:lnTo>
                    <a:lnTo>
                      <a:pt x="0" y="3"/>
                    </a:lnTo>
                    <a:lnTo>
                      <a:pt x="0" y="4"/>
                    </a:lnTo>
                    <a:lnTo>
                      <a:pt x="0" y="3"/>
                    </a:lnTo>
                    <a:lnTo>
                      <a:pt x="0" y="3"/>
                    </a:lnTo>
                    <a:lnTo>
                      <a:pt x="0" y="4"/>
                    </a:lnTo>
                    <a:lnTo>
                      <a:pt x="0" y="3"/>
                    </a:lnTo>
                    <a:lnTo>
                      <a:pt x="0" y="2"/>
                    </a:lnTo>
                    <a:lnTo>
                      <a:pt x="0" y="2"/>
                    </a:lnTo>
                    <a:lnTo>
                      <a:pt x="0" y="2"/>
                    </a:lnTo>
                    <a:lnTo>
                      <a:pt x="0" y="1"/>
                    </a:lnTo>
                    <a:lnTo>
                      <a:pt x="0" y="2"/>
                    </a:lnTo>
                    <a:lnTo>
                      <a:pt x="0" y="1"/>
                    </a:lnTo>
                    <a:lnTo>
                      <a:pt x="0" y="0"/>
                    </a:lnTo>
                    <a:lnTo>
                      <a:pt x="0" y="0"/>
                    </a:lnTo>
                  </a:path>
                </a:pathLst>
              </a:custGeom>
              <a:noFill/>
              <a:ln w="0">
                <a:solidFill>
                  <a:srgbClr val="3366FF"/>
                </a:solidFill>
                <a:prstDash val="solid"/>
                <a:round/>
                <a:headEnd/>
                <a:tailEnd/>
              </a:ln>
            </p:spPr>
            <p:txBody>
              <a:bodyPr/>
              <a:lstStyle/>
              <a:p>
                <a:endParaRPr lang="en-GB"/>
              </a:p>
            </p:txBody>
          </p:sp>
          <p:sp>
            <p:nvSpPr>
              <p:cNvPr id="186136" name="Freeform 792"/>
              <p:cNvSpPr>
                <a:spLocks/>
              </p:cNvSpPr>
              <p:nvPr/>
            </p:nvSpPr>
            <p:spPr bwMode="auto">
              <a:xfrm>
                <a:off x="3318" y="3521"/>
                <a:ext cx="1" cy="378"/>
              </a:xfrm>
              <a:custGeom>
                <a:avLst/>
                <a:gdLst/>
                <a:ahLst/>
                <a:cxnLst>
                  <a:cxn ang="0">
                    <a:pos x="0" y="5"/>
                  </a:cxn>
                  <a:cxn ang="0">
                    <a:pos x="0" y="6"/>
                  </a:cxn>
                  <a:cxn ang="0">
                    <a:pos x="0" y="7"/>
                  </a:cxn>
                  <a:cxn ang="0">
                    <a:pos x="0" y="7"/>
                  </a:cxn>
                  <a:cxn ang="0">
                    <a:pos x="0" y="8"/>
                  </a:cxn>
                  <a:cxn ang="0">
                    <a:pos x="0" y="10"/>
                  </a:cxn>
                  <a:cxn ang="0">
                    <a:pos x="0" y="11"/>
                  </a:cxn>
                  <a:cxn ang="0">
                    <a:pos x="0" y="10"/>
                  </a:cxn>
                  <a:cxn ang="0">
                    <a:pos x="0" y="8"/>
                  </a:cxn>
                  <a:cxn ang="0">
                    <a:pos x="0" y="9"/>
                  </a:cxn>
                  <a:cxn ang="0">
                    <a:pos x="0" y="9"/>
                  </a:cxn>
                  <a:cxn ang="0">
                    <a:pos x="0" y="9"/>
                  </a:cxn>
                  <a:cxn ang="0">
                    <a:pos x="0" y="12"/>
                  </a:cxn>
                  <a:cxn ang="0">
                    <a:pos x="0" y="11"/>
                  </a:cxn>
                  <a:cxn ang="0">
                    <a:pos x="0" y="11"/>
                  </a:cxn>
                  <a:cxn ang="0">
                    <a:pos x="0" y="12"/>
                  </a:cxn>
                  <a:cxn ang="0">
                    <a:pos x="0" y="11"/>
                  </a:cxn>
                  <a:cxn ang="0">
                    <a:pos x="0" y="9"/>
                  </a:cxn>
                  <a:cxn ang="0">
                    <a:pos x="0" y="12"/>
                  </a:cxn>
                  <a:cxn ang="0">
                    <a:pos x="0" y="12"/>
                  </a:cxn>
                  <a:cxn ang="0">
                    <a:pos x="0" y="12"/>
                  </a:cxn>
                  <a:cxn ang="0">
                    <a:pos x="0" y="11"/>
                  </a:cxn>
                  <a:cxn ang="0">
                    <a:pos x="0" y="9"/>
                  </a:cxn>
                  <a:cxn ang="0">
                    <a:pos x="0" y="9"/>
                  </a:cxn>
                  <a:cxn ang="0">
                    <a:pos x="0" y="9"/>
                  </a:cxn>
                  <a:cxn ang="0">
                    <a:pos x="0" y="8"/>
                  </a:cxn>
                  <a:cxn ang="0">
                    <a:pos x="0" y="6"/>
                  </a:cxn>
                  <a:cxn ang="0">
                    <a:pos x="0" y="5"/>
                  </a:cxn>
                  <a:cxn ang="0">
                    <a:pos x="0" y="6"/>
                  </a:cxn>
                  <a:cxn ang="0">
                    <a:pos x="0" y="14"/>
                  </a:cxn>
                  <a:cxn ang="0">
                    <a:pos x="0" y="24"/>
                  </a:cxn>
                  <a:cxn ang="0">
                    <a:pos x="0" y="29"/>
                  </a:cxn>
                  <a:cxn ang="0">
                    <a:pos x="0" y="34"/>
                  </a:cxn>
                  <a:cxn ang="0">
                    <a:pos x="0" y="40"/>
                  </a:cxn>
                  <a:cxn ang="0">
                    <a:pos x="0" y="43"/>
                  </a:cxn>
                  <a:cxn ang="0">
                    <a:pos x="0" y="46"/>
                  </a:cxn>
                  <a:cxn ang="0">
                    <a:pos x="0" y="48"/>
                  </a:cxn>
                  <a:cxn ang="0">
                    <a:pos x="0" y="49"/>
                  </a:cxn>
                  <a:cxn ang="0">
                    <a:pos x="0" y="53"/>
                  </a:cxn>
                  <a:cxn ang="0">
                    <a:pos x="0" y="54"/>
                  </a:cxn>
                  <a:cxn ang="0">
                    <a:pos x="0" y="55"/>
                  </a:cxn>
                  <a:cxn ang="0">
                    <a:pos x="0" y="58"/>
                  </a:cxn>
                  <a:cxn ang="0">
                    <a:pos x="0" y="57"/>
                  </a:cxn>
                  <a:cxn ang="0">
                    <a:pos x="0" y="57"/>
                  </a:cxn>
                  <a:cxn ang="0">
                    <a:pos x="0" y="56"/>
                  </a:cxn>
                  <a:cxn ang="0">
                    <a:pos x="0" y="55"/>
                  </a:cxn>
                  <a:cxn ang="0">
                    <a:pos x="0" y="57"/>
                  </a:cxn>
                  <a:cxn ang="0">
                    <a:pos x="0" y="57"/>
                  </a:cxn>
                  <a:cxn ang="0">
                    <a:pos x="0" y="57"/>
                  </a:cxn>
                  <a:cxn ang="0">
                    <a:pos x="0" y="59"/>
                  </a:cxn>
                  <a:cxn ang="0">
                    <a:pos x="0" y="56"/>
                  </a:cxn>
                  <a:cxn ang="0">
                    <a:pos x="0" y="55"/>
                  </a:cxn>
                  <a:cxn ang="0">
                    <a:pos x="0" y="54"/>
                  </a:cxn>
                  <a:cxn ang="0">
                    <a:pos x="0" y="52"/>
                  </a:cxn>
                  <a:cxn ang="0">
                    <a:pos x="0" y="52"/>
                  </a:cxn>
                  <a:cxn ang="0">
                    <a:pos x="0" y="51"/>
                  </a:cxn>
                  <a:cxn ang="0">
                    <a:pos x="0" y="55"/>
                  </a:cxn>
                  <a:cxn ang="0">
                    <a:pos x="0" y="54"/>
                  </a:cxn>
                  <a:cxn ang="0">
                    <a:pos x="0" y="54"/>
                  </a:cxn>
                  <a:cxn ang="0">
                    <a:pos x="0" y="59"/>
                  </a:cxn>
                  <a:cxn ang="0">
                    <a:pos x="0" y="60"/>
                  </a:cxn>
                  <a:cxn ang="0">
                    <a:pos x="0" y="61"/>
                  </a:cxn>
                  <a:cxn ang="0">
                    <a:pos x="0" y="62"/>
                  </a:cxn>
                </a:cxnLst>
                <a:rect l="0" t="0" r="r" b="b"/>
                <a:pathLst>
                  <a:path h="63">
                    <a:moveTo>
                      <a:pt x="0" y="3"/>
                    </a:moveTo>
                    <a:lnTo>
                      <a:pt x="0" y="3"/>
                    </a:lnTo>
                    <a:lnTo>
                      <a:pt x="0" y="3"/>
                    </a:lnTo>
                    <a:lnTo>
                      <a:pt x="0" y="4"/>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7"/>
                    </a:lnTo>
                    <a:lnTo>
                      <a:pt x="0" y="7"/>
                    </a:lnTo>
                    <a:lnTo>
                      <a:pt x="0" y="7"/>
                    </a:lnTo>
                    <a:lnTo>
                      <a:pt x="0" y="6"/>
                    </a:lnTo>
                    <a:lnTo>
                      <a:pt x="0" y="6"/>
                    </a:lnTo>
                    <a:lnTo>
                      <a:pt x="0" y="6"/>
                    </a:lnTo>
                    <a:lnTo>
                      <a:pt x="0" y="6"/>
                    </a:lnTo>
                    <a:lnTo>
                      <a:pt x="0" y="6"/>
                    </a:lnTo>
                    <a:lnTo>
                      <a:pt x="0" y="6"/>
                    </a:lnTo>
                    <a:lnTo>
                      <a:pt x="0" y="7"/>
                    </a:lnTo>
                    <a:lnTo>
                      <a:pt x="0" y="6"/>
                    </a:lnTo>
                    <a:lnTo>
                      <a:pt x="0" y="6"/>
                    </a:lnTo>
                    <a:lnTo>
                      <a:pt x="0" y="7"/>
                    </a:lnTo>
                    <a:lnTo>
                      <a:pt x="0" y="7"/>
                    </a:lnTo>
                    <a:lnTo>
                      <a:pt x="0" y="8"/>
                    </a:lnTo>
                    <a:lnTo>
                      <a:pt x="0" y="7"/>
                    </a:lnTo>
                    <a:lnTo>
                      <a:pt x="0" y="7"/>
                    </a:lnTo>
                    <a:lnTo>
                      <a:pt x="0" y="7"/>
                    </a:lnTo>
                    <a:lnTo>
                      <a:pt x="0" y="7"/>
                    </a:lnTo>
                    <a:lnTo>
                      <a:pt x="0" y="7"/>
                    </a:lnTo>
                    <a:lnTo>
                      <a:pt x="0" y="7"/>
                    </a:lnTo>
                    <a:lnTo>
                      <a:pt x="0" y="6"/>
                    </a:lnTo>
                    <a:lnTo>
                      <a:pt x="0" y="7"/>
                    </a:lnTo>
                    <a:lnTo>
                      <a:pt x="0" y="7"/>
                    </a:lnTo>
                    <a:lnTo>
                      <a:pt x="0" y="7"/>
                    </a:lnTo>
                    <a:lnTo>
                      <a:pt x="0" y="8"/>
                    </a:lnTo>
                    <a:lnTo>
                      <a:pt x="0" y="8"/>
                    </a:lnTo>
                    <a:lnTo>
                      <a:pt x="0" y="7"/>
                    </a:lnTo>
                    <a:lnTo>
                      <a:pt x="0" y="8"/>
                    </a:lnTo>
                    <a:lnTo>
                      <a:pt x="0" y="7"/>
                    </a:lnTo>
                    <a:lnTo>
                      <a:pt x="0" y="8"/>
                    </a:lnTo>
                    <a:lnTo>
                      <a:pt x="0" y="8"/>
                    </a:lnTo>
                    <a:lnTo>
                      <a:pt x="0" y="7"/>
                    </a:lnTo>
                    <a:lnTo>
                      <a:pt x="0" y="8"/>
                    </a:lnTo>
                    <a:lnTo>
                      <a:pt x="0" y="8"/>
                    </a:lnTo>
                    <a:lnTo>
                      <a:pt x="0" y="8"/>
                    </a:lnTo>
                    <a:lnTo>
                      <a:pt x="0" y="8"/>
                    </a:lnTo>
                    <a:lnTo>
                      <a:pt x="0" y="8"/>
                    </a:lnTo>
                    <a:lnTo>
                      <a:pt x="0" y="8"/>
                    </a:lnTo>
                    <a:lnTo>
                      <a:pt x="0" y="8"/>
                    </a:lnTo>
                    <a:lnTo>
                      <a:pt x="0" y="9"/>
                    </a:lnTo>
                    <a:lnTo>
                      <a:pt x="0" y="9"/>
                    </a:lnTo>
                    <a:lnTo>
                      <a:pt x="0" y="9"/>
                    </a:lnTo>
                    <a:lnTo>
                      <a:pt x="0" y="10"/>
                    </a:lnTo>
                    <a:lnTo>
                      <a:pt x="0" y="10"/>
                    </a:lnTo>
                    <a:lnTo>
                      <a:pt x="0" y="9"/>
                    </a:lnTo>
                    <a:lnTo>
                      <a:pt x="0" y="10"/>
                    </a:lnTo>
                    <a:lnTo>
                      <a:pt x="0" y="10"/>
                    </a:lnTo>
                    <a:lnTo>
                      <a:pt x="0" y="11"/>
                    </a:lnTo>
                    <a:lnTo>
                      <a:pt x="0" y="10"/>
                    </a:lnTo>
                    <a:lnTo>
                      <a:pt x="0" y="10"/>
                    </a:lnTo>
                    <a:lnTo>
                      <a:pt x="0" y="10"/>
                    </a:lnTo>
                    <a:lnTo>
                      <a:pt x="0" y="9"/>
                    </a:lnTo>
                    <a:lnTo>
                      <a:pt x="0" y="10"/>
                    </a:lnTo>
                    <a:lnTo>
                      <a:pt x="0" y="10"/>
                    </a:lnTo>
                    <a:lnTo>
                      <a:pt x="0" y="10"/>
                    </a:lnTo>
                    <a:lnTo>
                      <a:pt x="0" y="11"/>
                    </a:lnTo>
                    <a:lnTo>
                      <a:pt x="0" y="10"/>
                    </a:lnTo>
                    <a:lnTo>
                      <a:pt x="0" y="10"/>
                    </a:lnTo>
                    <a:lnTo>
                      <a:pt x="0" y="10"/>
                    </a:lnTo>
                    <a:lnTo>
                      <a:pt x="0" y="11"/>
                    </a:lnTo>
                    <a:lnTo>
                      <a:pt x="0" y="11"/>
                    </a:lnTo>
                    <a:lnTo>
                      <a:pt x="0" y="11"/>
                    </a:lnTo>
                    <a:lnTo>
                      <a:pt x="0" y="10"/>
                    </a:lnTo>
                    <a:lnTo>
                      <a:pt x="0" y="10"/>
                    </a:lnTo>
                    <a:lnTo>
                      <a:pt x="0" y="11"/>
                    </a:lnTo>
                    <a:lnTo>
                      <a:pt x="0" y="11"/>
                    </a:lnTo>
                    <a:lnTo>
                      <a:pt x="0" y="11"/>
                    </a:lnTo>
                    <a:lnTo>
                      <a:pt x="0" y="11"/>
                    </a:lnTo>
                    <a:lnTo>
                      <a:pt x="0" y="11"/>
                    </a:lnTo>
                    <a:lnTo>
                      <a:pt x="0" y="10"/>
                    </a:lnTo>
                    <a:lnTo>
                      <a:pt x="0" y="10"/>
                    </a:lnTo>
                    <a:lnTo>
                      <a:pt x="0" y="9"/>
                    </a:lnTo>
                    <a:lnTo>
                      <a:pt x="0" y="10"/>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7"/>
                    </a:lnTo>
                    <a:lnTo>
                      <a:pt x="0" y="8"/>
                    </a:lnTo>
                    <a:lnTo>
                      <a:pt x="0" y="7"/>
                    </a:lnTo>
                    <a:lnTo>
                      <a:pt x="0" y="8"/>
                    </a:lnTo>
                    <a:lnTo>
                      <a:pt x="0" y="8"/>
                    </a:lnTo>
                    <a:lnTo>
                      <a:pt x="0" y="8"/>
                    </a:lnTo>
                    <a:lnTo>
                      <a:pt x="0" y="9"/>
                    </a:lnTo>
                    <a:lnTo>
                      <a:pt x="0" y="9"/>
                    </a:lnTo>
                    <a:lnTo>
                      <a:pt x="0" y="9"/>
                    </a:lnTo>
                    <a:lnTo>
                      <a:pt x="0" y="9"/>
                    </a:lnTo>
                    <a:lnTo>
                      <a:pt x="0" y="10"/>
                    </a:lnTo>
                    <a:lnTo>
                      <a:pt x="0" y="10"/>
                    </a:lnTo>
                    <a:lnTo>
                      <a:pt x="0" y="11"/>
                    </a:lnTo>
                    <a:lnTo>
                      <a:pt x="0" y="10"/>
                    </a:lnTo>
                    <a:lnTo>
                      <a:pt x="0" y="10"/>
                    </a:lnTo>
                    <a:lnTo>
                      <a:pt x="0" y="10"/>
                    </a:lnTo>
                    <a:lnTo>
                      <a:pt x="0" y="10"/>
                    </a:lnTo>
                    <a:lnTo>
                      <a:pt x="0" y="10"/>
                    </a:lnTo>
                    <a:lnTo>
                      <a:pt x="0" y="9"/>
                    </a:lnTo>
                    <a:lnTo>
                      <a:pt x="0" y="9"/>
                    </a:lnTo>
                    <a:lnTo>
                      <a:pt x="0" y="8"/>
                    </a:lnTo>
                    <a:lnTo>
                      <a:pt x="0" y="8"/>
                    </a:lnTo>
                    <a:lnTo>
                      <a:pt x="0" y="8"/>
                    </a:lnTo>
                    <a:lnTo>
                      <a:pt x="0" y="8"/>
                    </a:lnTo>
                    <a:lnTo>
                      <a:pt x="0" y="9"/>
                    </a:lnTo>
                    <a:lnTo>
                      <a:pt x="0" y="9"/>
                    </a:lnTo>
                    <a:lnTo>
                      <a:pt x="0" y="9"/>
                    </a:lnTo>
                    <a:lnTo>
                      <a:pt x="0" y="8"/>
                    </a:lnTo>
                    <a:lnTo>
                      <a:pt x="0" y="9"/>
                    </a:lnTo>
                    <a:lnTo>
                      <a:pt x="0" y="9"/>
                    </a:lnTo>
                    <a:lnTo>
                      <a:pt x="0" y="10"/>
                    </a:lnTo>
                    <a:lnTo>
                      <a:pt x="0" y="9"/>
                    </a:lnTo>
                    <a:lnTo>
                      <a:pt x="0" y="9"/>
                    </a:lnTo>
                    <a:lnTo>
                      <a:pt x="0" y="10"/>
                    </a:lnTo>
                    <a:lnTo>
                      <a:pt x="0" y="10"/>
                    </a:lnTo>
                    <a:lnTo>
                      <a:pt x="0" y="10"/>
                    </a:lnTo>
                    <a:lnTo>
                      <a:pt x="0" y="10"/>
                    </a:lnTo>
                    <a:lnTo>
                      <a:pt x="0" y="11"/>
                    </a:lnTo>
                    <a:lnTo>
                      <a:pt x="0" y="11"/>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1"/>
                    </a:lnTo>
                    <a:lnTo>
                      <a:pt x="0" y="12"/>
                    </a:lnTo>
                    <a:lnTo>
                      <a:pt x="0" y="11"/>
                    </a:lnTo>
                    <a:lnTo>
                      <a:pt x="0" y="11"/>
                    </a:lnTo>
                    <a:lnTo>
                      <a:pt x="0" y="11"/>
                    </a:lnTo>
                    <a:lnTo>
                      <a:pt x="0" y="12"/>
                    </a:lnTo>
                    <a:lnTo>
                      <a:pt x="0" y="11"/>
                    </a:lnTo>
                    <a:lnTo>
                      <a:pt x="0" y="12"/>
                    </a:lnTo>
                    <a:lnTo>
                      <a:pt x="0" y="12"/>
                    </a:lnTo>
                    <a:lnTo>
                      <a:pt x="0" y="11"/>
                    </a:lnTo>
                    <a:lnTo>
                      <a:pt x="0" y="12"/>
                    </a:lnTo>
                    <a:lnTo>
                      <a:pt x="0" y="11"/>
                    </a:lnTo>
                    <a:lnTo>
                      <a:pt x="0" y="11"/>
                    </a:lnTo>
                    <a:lnTo>
                      <a:pt x="0" y="11"/>
                    </a:lnTo>
                    <a:lnTo>
                      <a:pt x="0" y="12"/>
                    </a:lnTo>
                    <a:lnTo>
                      <a:pt x="0" y="11"/>
                    </a:lnTo>
                    <a:lnTo>
                      <a:pt x="0" y="12"/>
                    </a:lnTo>
                    <a:lnTo>
                      <a:pt x="0" y="11"/>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2"/>
                    </a:lnTo>
                    <a:lnTo>
                      <a:pt x="0" y="11"/>
                    </a:lnTo>
                    <a:lnTo>
                      <a:pt x="0" y="12"/>
                    </a:lnTo>
                    <a:lnTo>
                      <a:pt x="0" y="11"/>
                    </a:lnTo>
                    <a:lnTo>
                      <a:pt x="0" y="11"/>
                    </a:lnTo>
                    <a:lnTo>
                      <a:pt x="0" y="11"/>
                    </a:lnTo>
                    <a:lnTo>
                      <a:pt x="0" y="11"/>
                    </a:lnTo>
                    <a:lnTo>
                      <a:pt x="0" y="11"/>
                    </a:lnTo>
                    <a:lnTo>
                      <a:pt x="0" y="11"/>
                    </a:lnTo>
                    <a:lnTo>
                      <a:pt x="0" y="10"/>
                    </a:lnTo>
                    <a:lnTo>
                      <a:pt x="0" y="10"/>
                    </a:lnTo>
                    <a:lnTo>
                      <a:pt x="0" y="9"/>
                    </a:lnTo>
                    <a:lnTo>
                      <a:pt x="0" y="10"/>
                    </a:lnTo>
                    <a:lnTo>
                      <a:pt x="0" y="10"/>
                    </a:lnTo>
                    <a:lnTo>
                      <a:pt x="0" y="9"/>
                    </a:lnTo>
                    <a:lnTo>
                      <a:pt x="0" y="10"/>
                    </a:lnTo>
                    <a:lnTo>
                      <a:pt x="0" y="11"/>
                    </a:lnTo>
                    <a:lnTo>
                      <a:pt x="0" y="12"/>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1"/>
                    </a:lnTo>
                    <a:lnTo>
                      <a:pt x="0" y="12"/>
                    </a:lnTo>
                    <a:lnTo>
                      <a:pt x="0" y="12"/>
                    </a:lnTo>
                    <a:lnTo>
                      <a:pt x="0" y="12"/>
                    </a:lnTo>
                    <a:lnTo>
                      <a:pt x="0" y="12"/>
                    </a:lnTo>
                    <a:lnTo>
                      <a:pt x="0" y="12"/>
                    </a:lnTo>
                    <a:lnTo>
                      <a:pt x="0" y="12"/>
                    </a:lnTo>
                    <a:lnTo>
                      <a:pt x="0" y="12"/>
                    </a:lnTo>
                    <a:lnTo>
                      <a:pt x="0" y="12"/>
                    </a:lnTo>
                    <a:lnTo>
                      <a:pt x="0" y="13"/>
                    </a:lnTo>
                    <a:lnTo>
                      <a:pt x="0" y="12"/>
                    </a:lnTo>
                    <a:lnTo>
                      <a:pt x="0" y="13"/>
                    </a:lnTo>
                    <a:lnTo>
                      <a:pt x="0" y="12"/>
                    </a:lnTo>
                    <a:lnTo>
                      <a:pt x="0" y="12"/>
                    </a:lnTo>
                    <a:lnTo>
                      <a:pt x="0" y="12"/>
                    </a:lnTo>
                    <a:lnTo>
                      <a:pt x="0" y="12"/>
                    </a:lnTo>
                    <a:lnTo>
                      <a:pt x="0" y="11"/>
                    </a:lnTo>
                    <a:lnTo>
                      <a:pt x="0" y="12"/>
                    </a:lnTo>
                    <a:lnTo>
                      <a:pt x="0" y="11"/>
                    </a:lnTo>
                    <a:lnTo>
                      <a:pt x="0" y="11"/>
                    </a:lnTo>
                    <a:lnTo>
                      <a:pt x="0" y="11"/>
                    </a:lnTo>
                    <a:lnTo>
                      <a:pt x="0" y="11"/>
                    </a:lnTo>
                    <a:lnTo>
                      <a:pt x="0" y="11"/>
                    </a:lnTo>
                    <a:lnTo>
                      <a:pt x="0" y="11"/>
                    </a:lnTo>
                    <a:lnTo>
                      <a:pt x="0" y="10"/>
                    </a:lnTo>
                    <a:lnTo>
                      <a:pt x="0" y="10"/>
                    </a:lnTo>
                    <a:lnTo>
                      <a:pt x="0" y="9"/>
                    </a:lnTo>
                    <a:lnTo>
                      <a:pt x="0" y="10"/>
                    </a:lnTo>
                    <a:lnTo>
                      <a:pt x="0" y="10"/>
                    </a:lnTo>
                    <a:lnTo>
                      <a:pt x="0" y="9"/>
                    </a:lnTo>
                    <a:lnTo>
                      <a:pt x="0" y="9"/>
                    </a:lnTo>
                    <a:lnTo>
                      <a:pt x="0" y="8"/>
                    </a:lnTo>
                    <a:lnTo>
                      <a:pt x="0" y="8"/>
                    </a:lnTo>
                    <a:lnTo>
                      <a:pt x="0" y="10"/>
                    </a:lnTo>
                    <a:lnTo>
                      <a:pt x="0" y="9"/>
                    </a:lnTo>
                    <a:lnTo>
                      <a:pt x="0" y="9"/>
                    </a:lnTo>
                    <a:lnTo>
                      <a:pt x="0" y="8"/>
                    </a:lnTo>
                    <a:lnTo>
                      <a:pt x="0" y="9"/>
                    </a:lnTo>
                    <a:lnTo>
                      <a:pt x="0" y="9"/>
                    </a:lnTo>
                    <a:lnTo>
                      <a:pt x="0" y="10"/>
                    </a:lnTo>
                    <a:lnTo>
                      <a:pt x="0" y="10"/>
                    </a:lnTo>
                    <a:lnTo>
                      <a:pt x="0" y="10"/>
                    </a:lnTo>
                    <a:lnTo>
                      <a:pt x="0" y="9"/>
                    </a:lnTo>
                    <a:lnTo>
                      <a:pt x="0" y="9"/>
                    </a:lnTo>
                    <a:lnTo>
                      <a:pt x="0" y="9"/>
                    </a:lnTo>
                    <a:lnTo>
                      <a:pt x="0" y="9"/>
                    </a:lnTo>
                    <a:lnTo>
                      <a:pt x="0" y="10"/>
                    </a:lnTo>
                    <a:lnTo>
                      <a:pt x="0" y="10"/>
                    </a:lnTo>
                    <a:lnTo>
                      <a:pt x="0" y="9"/>
                    </a:lnTo>
                    <a:lnTo>
                      <a:pt x="0" y="9"/>
                    </a:lnTo>
                    <a:lnTo>
                      <a:pt x="0" y="9"/>
                    </a:lnTo>
                    <a:lnTo>
                      <a:pt x="0" y="9"/>
                    </a:lnTo>
                    <a:lnTo>
                      <a:pt x="0" y="9"/>
                    </a:lnTo>
                    <a:lnTo>
                      <a:pt x="0" y="10"/>
                    </a:lnTo>
                    <a:lnTo>
                      <a:pt x="0" y="9"/>
                    </a:lnTo>
                    <a:lnTo>
                      <a:pt x="0" y="9"/>
                    </a:lnTo>
                    <a:lnTo>
                      <a:pt x="0" y="9"/>
                    </a:lnTo>
                    <a:lnTo>
                      <a:pt x="0" y="9"/>
                    </a:lnTo>
                    <a:lnTo>
                      <a:pt x="0" y="10"/>
                    </a:lnTo>
                    <a:lnTo>
                      <a:pt x="0" y="10"/>
                    </a:lnTo>
                    <a:lnTo>
                      <a:pt x="0" y="10"/>
                    </a:lnTo>
                    <a:lnTo>
                      <a:pt x="0" y="9"/>
                    </a:lnTo>
                    <a:lnTo>
                      <a:pt x="0" y="10"/>
                    </a:lnTo>
                    <a:lnTo>
                      <a:pt x="0" y="9"/>
                    </a:lnTo>
                    <a:lnTo>
                      <a:pt x="0" y="9"/>
                    </a:lnTo>
                    <a:lnTo>
                      <a:pt x="0" y="8"/>
                    </a:lnTo>
                    <a:lnTo>
                      <a:pt x="0" y="8"/>
                    </a:lnTo>
                    <a:lnTo>
                      <a:pt x="0" y="8"/>
                    </a:lnTo>
                    <a:lnTo>
                      <a:pt x="0" y="8"/>
                    </a:lnTo>
                    <a:lnTo>
                      <a:pt x="0" y="7"/>
                    </a:lnTo>
                    <a:lnTo>
                      <a:pt x="0" y="8"/>
                    </a:lnTo>
                    <a:lnTo>
                      <a:pt x="0" y="8"/>
                    </a:lnTo>
                    <a:lnTo>
                      <a:pt x="0" y="7"/>
                    </a:lnTo>
                    <a:lnTo>
                      <a:pt x="0" y="7"/>
                    </a:lnTo>
                    <a:lnTo>
                      <a:pt x="0" y="6"/>
                    </a:lnTo>
                    <a:lnTo>
                      <a:pt x="0" y="7"/>
                    </a:lnTo>
                    <a:lnTo>
                      <a:pt x="0" y="7"/>
                    </a:lnTo>
                    <a:lnTo>
                      <a:pt x="0" y="6"/>
                    </a:lnTo>
                    <a:lnTo>
                      <a:pt x="0" y="6"/>
                    </a:lnTo>
                    <a:lnTo>
                      <a:pt x="0" y="6"/>
                    </a:lnTo>
                    <a:lnTo>
                      <a:pt x="0" y="5"/>
                    </a:lnTo>
                    <a:lnTo>
                      <a:pt x="0" y="5"/>
                    </a:lnTo>
                    <a:lnTo>
                      <a:pt x="0" y="6"/>
                    </a:lnTo>
                    <a:lnTo>
                      <a:pt x="0" y="6"/>
                    </a:lnTo>
                    <a:lnTo>
                      <a:pt x="0" y="6"/>
                    </a:lnTo>
                    <a:lnTo>
                      <a:pt x="0" y="7"/>
                    </a:lnTo>
                    <a:lnTo>
                      <a:pt x="0" y="6"/>
                    </a:lnTo>
                    <a:lnTo>
                      <a:pt x="0" y="6"/>
                    </a:lnTo>
                    <a:lnTo>
                      <a:pt x="0" y="6"/>
                    </a:lnTo>
                    <a:lnTo>
                      <a:pt x="0" y="5"/>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5"/>
                    </a:lnTo>
                    <a:lnTo>
                      <a:pt x="0" y="0"/>
                    </a:lnTo>
                    <a:lnTo>
                      <a:pt x="0" y="5"/>
                    </a:lnTo>
                    <a:lnTo>
                      <a:pt x="0" y="8"/>
                    </a:lnTo>
                    <a:lnTo>
                      <a:pt x="0" y="9"/>
                    </a:lnTo>
                    <a:lnTo>
                      <a:pt x="0" y="11"/>
                    </a:lnTo>
                    <a:lnTo>
                      <a:pt x="0" y="12"/>
                    </a:lnTo>
                    <a:lnTo>
                      <a:pt x="0" y="13"/>
                    </a:lnTo>
                    <a:lnTo>
                      <a:pt x="0" y="14"/>
                    </a:lnTo>
                    <a:lnTo>
                      <a:pt x="0" y="16"/>
                    </a:lnTo>
                    <a:lnTo>
                      <a:pt x="0" y="16"/>
                    </a:lnTo>
                    <a:lnTo>
                      <a:pt x="0" y="17"/>
                    </a:lnTo>
                    <a:lnTo>
                      <a:pt x="0" y="19"/>
                    </a:lnTo>
                    <a:lnTo>
                      <a:pt x="0" y="19"/>
                    </a:lnTo>
                    <a:lnTo>
                      <a:pt x="0" y="20"/>
                    </a:lnTo>
                    <a:lnTo>
                      <a:pt x="0" y="21"/>
                    </a:lnTo>
                    <a:lnTo>
                      <a:pt x="0" y="21"/>
                    </a:lnTo>
                    <a:lnTo>
                      <a:pt x="0" y="22"/>
                    </a:lnTo>
                    <a:lnTo>
                      <a:pt x="0" y="24"/>
                    </a:lnTo>
                    <a:lnTo>
                      <a:pt x="0" y="24"/>
                    </a:lnTo>
                    <a:lnTo>
                      <a:pt x="0" y="25"/>
                    </a:lnTo>
                    <a:lnTo>
                      <a:pt x="0" y="25"/>
                    </a:lnTo>
                    <a:lnTo>
                      <a:pt x="0" y="26"/>
                    </a:lnTo>
                    <a:lnTo>
                      <a:pt x="0" y="26"/>
                    </a:lnTo>
                    <a:lnTo>
                      <a:pt x="0" y="27"/>
                    </a:lnTo>
                    <a:lnTo>
                      <a:pt x="0" y="28"/>
                    </a:lnTo>
                    <a:lnTo>
                      <a:pt x="0" y="28"/>
                    </a:lnTo>
                    <a:lnTo>
                      <a:pt x="0" y="29"/>
                    </a:lnTo>
                    <a:lnTo>
                      <a:pt x="0" y="29"/>
                    </a:lnTo>
                    <a:lnTo>
                      <a:pt x="0" y="29"/>
                    </a:lnTo>
                    <a:lnTo>
                      <a:pt x="0" y="29"/>
                    </a:lnTo>
                    <a:lnTo>
                      <a:pt x="0" y="30"/>
                    </a:lnTo>
                    <a:lnTo>
                      <a:pt x="0" y="30"/>
                    </a:lnTo>
                    <a:lnTo>
                      <a:pt x="0" y="31"/>
                    </a:lnTo>
                    <a:lnTo>
                      <a:pt x="0" y="32"/>
                    </a:lnTo>
                    <a:lnTo>
                      <a:pt x="0" y="32"/>
                    </a:lnTo>
                    <a:lnTo>
                      <a:pt x="0" y="32"/>
                    </a:lnTo>
                    <a:lnTo>
                      <a:pt x="0" y="33"/>
                    </a:lnTo>
                    <a:lnTo>
                      <a:pt x="0" y="33"/>
                    </a:lnTo>
                    <a:lnTo>
                      <a:pt x="0" y="33"/>
                    </a:lnTo>
                    <a:lnTo>
                      <a:pt x="0" y="34"/>
                    </a:lnTo>
                    <a:lnTo>
                      <a:pt x="0" y="34"/>
                    </a:lnTo>
                    <a:lnTo>
                      <a:pt x="0" y="35"/>
                    </a:lnTo>
                    <a:lnTo>
                      <a:pt x="0" y="35"/>
                    </a:lnTo>
                    <a:lnTo>
                      <a:pt x="0" y="36"/>
                    </a:lnTo>
                    <a:lnTo>
                      <a:pt x="0" y="36"/>
                    </a:lnTo>
                    <a:lnTo>
                      <a:pt x="0" y="37"/>
                    </a:lnTo>
                    <a:lnTo>
                      <a:pt x="0" y="37"/>
                    </a:lnTo>
                    <a:lnTo>
                      <a:pt x="0" y="38"/>
                    </a:lnTo>
                    <a:lnTo>
                      <a:pt x="0" y="39"/>
                    </a:lnTo>
                    <a:lnTo>
                      <a:pt x="0" y="39"/>
                    </a:lnTo>
                    <a:lnTo>
                      <a:pt x="0" y="39"/>
                    </a:lnTo>
                    <a:lnTo>
                      <a:pt x="0" y="40"/>
                    </a:lnTo>
                    <a:lnTo>
                      <a:pt x="0" y="40"/>
                    </a:lnTo>
                    <a:lnTo>
                      <a:pt x="0" y="40"/>
                    </a:lnTo>
                    <a:lnTo>
                      <a:pt x="0" y="40"/>
                    </a:lnTo>
                    <a:lnTo>
                      <a:pt x="0" y="41"/>
                    </a:lnTo>
                    <a:lnTo>
                      <a:pt x="0" y="41"/>
                    </a:lnTo>
                    <a:lnTo>
                      <a:pt x="0" y="41"/>
                    </a:lnTo>
                    <a:lnTo>
                      <a:pt x="0" y="41"/>
                    </a:lnTo>
                    <a:lnTo>
                      <a:pt x="0" y="42"/>
                    </a:lnTo>
                    <a:lnTo>
                      <a:pt x="0" y="42"/>
                    </a:lnTo>
                    <a:lnTo>
                      <a:pt x="0" y="43"/>
                    </a:lnTo>
                    <a:lnTo>
                      <a:pt x="0" y="43"/>
                    </a:lnTo>
                    <a:lnTo>
                      <a:pt x="0" y="43"/>
                    </a:lnTo>
                    <a:lnTo>
                      <a:pt x="0" y="44"/>
                    </a:lnTo>
                    <a:lnTo>
                      <a:pt x="0" y="43"/>
                    </a:lnTo>
                    <a:lnTo>
                      <a:pt x="0" y="44"/>
                    </a:lnTo>
                    <a:lnTo>
                      <a:pt x="0" y="45"/>
                    </a:lnTo>
                    <a:lnTo>
                      <a:pt x="0" y="45"/>
                    </a:lnTo>
                    <a:lnTo>
                      <a:pt x="0" y="45"/>
                    </a:lnTo>
                    <a:lnTo>
                      <a:pt x="0" y="45"/>
                    </a:lnTo>
                    <a:lnTo>
                      <a:pt x="0" y="46"/>
                    </a:lnTo>
                    <a:lnTo>
                      <a:pt x="0" y="46"/>
                    </a:lnTo>
                    <a:lnTo>
                      <a:pt x="0" y="46"/>
                    </a:lnTo>
                    <a:lnTo>
                      <a:pt x="0" y="46"/>
                    </a:lnTo>
                    <a:lnTo>
                      <a:pt x="0" y="46"/>
                    </a:lnTo>
                    <a:lnTo>
                      <a:pt x="0" y="47"/>
                    </a:lnTo>
                    <a:lnTo>
                      <a:pt x="0" y="47"/>
                    </a:lnTo>
                    <a:lnTo>
                      <a:pt x="0" y="47"/>
                    </a:lnTo>
                    <a:lnTo>
                      <a:pt x="0" y="48"/>
                    </a:lnTo>
                    <a:lnTo>
                      <a:pt x="0" y="47"/>
                    </a:lnTo>
                    <a:lnTo>
                      <a:pt x="0" y="47"/>
                    </a:lnTo>
                    <a:lnTo>
                      <a:pt x="0" y="47"/>
                    </a:lnTo>
                    <a:lnTo>
                      <a:pt x="0" y="47"/>
                    </a:lnTo>
                    <a:lnTo>
                      <a:pt x="0" y="48"/>
                    </a:lnTo>
                    <a:lnTo>
                      <a:pt x="0" y="48"/>
                    </a:lnTo>
                    <a:lnTo>
                      <a:pt x="0" y="47"/>
                    </a:lnTo>
                    <a:lnTo>
                      <a:pt x="0" y="48"/>
                    </a:lnTo>
                    <a:lnTo>
                      <a:pt x="0" y="47"/>
                    </a:lnTo>
                    <a:lnTo>
                      <a:pt x="0" y="48"/>
                    </a:lnTo>
                    <a:lnTo>
                      <a:pt x="0" y="47"/>
                    </a:lnTo>
                    <a:lnTo>
                      <a:pt x="0" y="48"/>
                    </a:lnTo>
                    <a:lnTo>
                      <a:pt x="0" y="48"/>
                    </a:lnTo>
                    <a:lnTo>
                      <a:pt x="0" y="48"/>
                    </a:lnTo>
                    <a:lnTo>
                      <a:pt x="0" y="49"/>
                    </a:lnTo>
                    <a:lnTo>
                      <a:pt x="0" y="49"/>
                    </a:lnTo>
                    <a:lnTo>
                      <a:pt x="0" y="49"/>
                    </a:lnTo>
                    <a:lnTo>
                      <a:pt x="0" y="49"/>
                    </a:lnTo>
                    <a:lnTo>
                      <a:pt x="0" y="50"/>
                    </a:lnTo>
                    <a:lnTo>
                      <a:pt x="0" y="50"/>
                    </a:lnTo>
                    <a:lnTo>
                      <a:pt x="0" y="51"/>
                    </a:lnTo>
                    <a:lnTo>
                      <a:pt x="0" y="51"/>
                    </a:lnTo>
                    <a:lnTo>
                      <a:pt x="0" y="52"/>
                    </a:lnTo>
                    <a:lnTo>
                      <a:pt x="0" y="52"/>
                    </a:lnTo>
                    <a:lnTo>
                      <a:pt x="0" y="52"/>
                    </a:lnTo>
                    <a:lnTo>
                      <a:pt x="0" y="53"/>
                    </a:lnTo>
                    <a:lnTo>
                      <a:pt x="0" y="53"/>
                    </a:lnTo>
                    <a:lnTo>
                      <a:pt x="0" y="54"/>
                    </a:lnTo>
                    <a:lnTo>
                      <a:pt x="0" y="53"/>
                    </a:lnTo>
                    <a:lnTo>
                      <a:pt x="0" y="53"/>
                    </a:lnTo>
                    <a:lnTo>
                      <a:pt x="0" y="54"/>
                    </a:lnTo>
                    <a:lnTo>
                      <a:pt x="0" y="54"/>
                    </a:lnTo>
                    <a:lnTo>
                      <a:pt x="0" y="54"/>
                    </a:lnTo>
                    <a:lnTo>
                      <a:pt x="0" y="54"/>
                    </a:lnTo>
                    <a:lnTo>
                      <a:pt x="0" y="54"/>
                    </a:lnTo>
                    <a:lnTo>
                      <a:pt x="0" y="54"/>
                    </a:lnTo>
                    <a:lnTo>
                      <a:pt x="0" y="54"/>
                    </a:lnTo>
                    <a:lnTo>
                      <a:pt x="0" y="54"/>
                    </a:lnTo>
                    <a:lnTo>
                      <a:pt x="0" y="53"/>
                    </a:lnTo>
                    <a:lnTo>
                      <a:pt x="0" y="54"/>
                    </a:lnTo>
                    <a:lnTo>
                      <a:pt x="0" y="53"/>
                    </a:lnTo>
                    <a:lnTo>
                      <a:pt x="0" y="54"/>
                    </a:lnTo>
                    <a:lnTo>
                      <a:pt x="0" y="54"/>
                    </a:lnTo>
                    <a:lnTo>
                      <a:pt x="0" y="54"/>
                    </a:lnTo>
                    <a:lnTo>
                      <a:pt x="0" y="54"/>
                    </a:lnTo>
                    <a:lnTo>
                      <a:pt x="0" y="54"/>
                    </a:lnTo>
                    <a:lnTo>
                      <a:pt x="0" y="55"/>
                    </a:lnTo>
                    <a:lnTo>
                      <a:pt x="0" y="54"/>
                    </a:lnTo>
                    <a:lnTo>
                      <a:pt x="0" y="55"/>
                    </a:lnTo>
                    <a:lnTo>
                      <a:pt x="0" y="54"/>
                    </a:lnTo>
                    <a:lnTo>
                      <a:pt x="0" y="55"/>
                    </a:lnTo>
                    <a:lnTo>
                      <a:pt x="0" y="56"/>
                    </a:lnTo>
                    <a:lnTo>
                      <a:pt x="0" y="56"/>
                    </a:lnTo>
                    <a:lnTo>
                      <a:pt x="0" y="57"/>
                    </a:lnTo>
                    <a:lnTo>
                      <a:pt x="0" y="57"/>
                    </a:lnTo>
                    <a:lnTo>
                      <a:pt x="0" y="57"/>
                    </a:lnTo>
                    <a:lnTo>
                      <a:pt x="0" y="57"/>
                    </a:lnTo>
                    <a:lnTo>
                      <a:pt x="0" y="58"/>
                    </a:lnTo>
                    <a:lnTo>
                      <a:pt x="0" y="58"/>
                    </a:lnTo>
                    <a:lnTo>
                      <a:pt x="0" y="58"/>
                    </a:lnTo>
                    <a:lnTo>
                      <a:pt x="0" y="57"/>
                    </a:lnTo>
                    <a:lnTo>
                      <a:pt x="0" y="58"/>
                    </a:lnTo>
                    <a:lnTo>
                      <a:pt x="0" y="59"/>
                    </a:lnTo>
                    <a:lnTo>
                      <a:pt x="0" y="58"/>
                    </a:lnTo>
                    <a:lnTo>
                      <a:pt x="0" y="58"/>
                    </a:lnTo>
                    <a:lnTo>
                      <a:pt x="0" y="57"/>
                    </a:lnTo>
                    <a:lnTo>
                      <a:pt x="0" y="57"/>
                    </a:lnTo>
                    <a:lnTo>
                      <a:pt x="0" y="57"/>
                    </a:lnTo>
                    <a:lnTo>
                      <a:pt x="0" y="57"/>
                    </a:lnTo>
                    <a:lnTo>
                      <a:pt x="0" y="57"/>
                    </a:lnTo>
                    <a:lnTo>
                      <a:pt x="0" y="57"/>
                    </a:lnTo>
                    <a:lnTo>
                      <a:pt x="0" y="57"/>
                    </a:lnTo>
                    <a:lnTo>
                      <a:pt x="0" y="58"/>
                    </a:lnTo>
                    <a:lnTo>
                      <a:pt x="0" y="57"/>
                    </a:lnTo>
                    <a:lnTo>
                      <a:pt x="0" y="58"/>
                    </a:lnTo>
                    <a:lnTo>
                      <a:pt x="0" y="58"/>
                    </a:lnTo>
                    <a:lnTo>
                      <a:pt x="0" y="58"/>
                    </a:lnTo>
                    <a:lnTo>
                      <a:pt x="0" y="58"/>
                    </a:lnTo>
                    <a:lnTo>
                      <a:pt x="0" y="58"/>
                    </a:lnTo>
                    <a:lnTo>
                      <a:pt x="0" y="57"/>
                    </a:lnTo>
                    <a:lnTo>
                      <a:pt x="0" y="57"/>
                    </a:lnTo>
                    <a:lnTo>
                      <a:pt x="0" y="57"/>
                    </a:lnTo>
                    <a:lnTo>
                      <a:pt x="0" y="57"/>
                    </a:lnTo>
                    <a:lnTo>
                      <a:pt x="0" y="57"/>
                    </a:lnTo>
                    <a:lnTo>
                      <a:pt x="0" y="57"/>
                    </a:lnTo>
                    <a:lnTo>
                      <a:pt x="0" y="58"/>
                    </a:lnTo>
                    <a:lnTo>
                      <a:pt x="0" y="58"/>
                    </a:lnTo>
                    <a:lnTo>
                      <a:pt x="0" y="58"/>
                    </a:lnTo>
                    <a:lnTo>
                      <a:pt x="0" y="57"/>
                    </a:lnTo>
                    <a:lnTo>
                      <a:pt x="0" y="57"/>
                    </a:lnTo>
                    <a:lnTo>
                      <a:pt x="0" y="56"/>
                    </a:lnTo>
                    <a:lnTo>
                      <a:pt x="0" y="55"/>
                    </a:lnTo>
                    <a:lnTo>
                      <a:pt x="0" y="56"/>
                    </a:lnTo>
                    <a:lnTo>
                      <a:pt x="0" y="56"/>
                    </a:lnTo>
                    <a:lnTo>
                      <a:pt x="0" y="55"/>
                    </a:lnTo>
                    <a:lnTo>
                      <a:pt x="0" y="55"/>
                    </a:lnTo>
                    <a:lnTo>
                      <a:pt x="0" y="54"/>
                    </a:lnTo>
                    <a:lnTo>
                      <a:pt x="0" y="54"/>
                    </a:lnTo>
                    <a:lnTo>
                      <a:pt x="0" y="54"/>
                    </a:lnTo>
                    <a:lnTo>
                      <a:pt x="0" y="54"/>
                    </a:lnTo>
                    <a:lnTo>
                      <a:pt x="0" y="54"/>
                    </a:lnTo>
                    <a:lnTo>
                      <a:pt x="0" y="54"/>
                    </a:lnTo>
                    <a:lnTo>
                      <a:pt x="0" y="54"/>
                    </a:lnTo>
                    <a:lnTo>
                      <a:pt x="0" y="55"/>
                    </a:lnTo>
                    <a:lnTo>
                      <a:pt x="0" y="55"/>
                    </a:lnTo>
                    <a:lnTo>
                      <a:pt x="0" y="56"/>
                    </a:lnTo>
                    <a:lnTo>
                      <a:pt x="0" y="56"/>
                    </a:lnTo>
                    <a:lnTo>
                      <a:pt x="0" y="57"/>
                    </a:lnTo>
                    <a:lnTo>
                      <a:pt x="0" y="56"/>
                    </a:lnTo>
                    <a:lnTo>
                      <a:pt x="0" y="57"/>
                    </a:lnTo>
                    <a:lnTo>
                      <a:pt x="0" y="57"/>
                    </a:lnTo>
                    <a:lnTo>
                      <a:pt x="0" y="56"/>
                    </a:lnTo>
                    <a:lnTo>
                      <a:pt x="0" y="57"/>
                    </a:lnTo>
                    <a:lnTo>
                      <a:pt x="0" y="57"/>
                    </a:lnTo>
                    <a:lnTo>
                      <a:pt x="0" y="57"/>
                    </a:lnTo>
                    <a:lnTo>
                      <a:pt x="0" y="57"/>
                    </a:lnTo>
                    <a:lnTo>
                      <a:pt x="0" y="57"/>
                    </a:lnTo>
                    <a:lnTo>
                      <a:pt x="0" y="57"/>
                    </a:lnTo>
                    <a:lnTo>
                      <a:pt x="0" y="58"/>
                    </a:lnTo>
                    <a:lnTo>
                      <a:pt x="0" y="57"/>
                    </a:lnTo>
                    <a:lnTo>
                      <a:pt x="0" y="58"/>
                    </a:lnTo>
                    <a:lnTo>
                      <a:pt x="0" y="57"/>
                    </a:lnTo>
                    <a:lnTo>
                      <a:pt x="0" y="57"/>
                    </a:lnTo>
                    <a:lnTo>
                      <a:pt x="0" y="57"/>
                    </a:lnTo>
                    <a:lnTo>
                      <a:pt x="0" y="57"/>
                    </a:lnTo>
                    <a:lnTo>
                      <a:pt x="0" y="57"/>
                    </a:lnTo>
                    <a:lnTo>
                      <a:pt x="0" y="56"/>
                    </a:lnTo>
                    <a:lnTo>
                      <a:pt x="0" y="57"/>
                    </a:lnTo>
                    <a:lnTo>
                      <a:pt x="0" y="58"/>
                    </a:lnTo>
                    <a:lnTo>
                      <a:pt x="0" y="57"/>
                    </a:lnTo>
                    <a:lnTo>
                      <a:pt x="0" y="57"/>
                    </a:lnTo>
                    <a:lnTo>
                      <a:pt x="0" y="57"/>
                    </a:lnTo>
                    <a:lnTo>
                      <a:pt x="0" y="56"/>
                    </a:lnTo>
                    <a:lnTo>
                      <a:pt x="0" y="56"/>
                    </a:lnTo>
                    <a:lnTo>
                      <a:pt x="0" y="56"/>
                    </a:lnTo>
                    <a:lnTo>
                      <a:pt x="0" y="56"/>
                    </a:lnTo>
                    <a:lnTo>
                      <a:pt x="0" y="57"/>
                    </a:lnTo>
                    <a:lnTo>
                      <a:pt x="0" y="56"/>
                    </a:lnTo>
                    <a:lnTo>
                      <a:pt x="0" y="57"/>
                    </a:lnTo>
                    <a:lnTo>
                      <a:pt x="0" y="57"/>
                    </a:lnTo>
                    <a:lnTo>
                      <a:pt x="0" y="57"/>
                    </a:lnTo>
                    <a:lnTo>
                      <a:pt x="0" y="58"/>
                    </a:lnTo>
                    <a:lnTo>
                      <a:pt x="0" y="58"/>
                    </a:lnTo>
                    <a:lnTo>
                      <a:pt x="0" y="58"/>
                    </a:lnTo>
                    <a:lnTo>
                      <a:pt x="0" y="58"/>
                    </a:lnTo>
                    <a:lnTo>
                      <a:pt x="0" y="59"/>
                    </a:lnTo>
                    <a:lnTo>
                      <a:pt x="0" y="59"/>
                    </a:lnTo>
                    <a:lnTo>
                      <a:pt x="0" y="59"/>
                    </a:lnTo>
                    <a:lnTo>
                      <a:pt x="0" y="58"/>
                    </a:lnTo>
                    <a:lnTo>
                      <a:pt x="0" y="58"/>
                    </a:lnTo>
                    <a:lnTo>
                      <a:pt x="0" y="57"/>
                    </a:lnTo>
                    <a:lnTo>
                      <a:pt x="0" y="57"/>
                    </a:lnTo>
                    <a:lnTo>
                      <a:pt x="0" y="57"/>
                    </a:lnTo>
                    <a:lnTo>
                      <a:pt x="0" y="56"/>
                    </a:lnTo>
                    <a:lnTo>
                      <a:pt x="0" y="56"/>
                    </a:lnTo>
                    <a:lnTo>
                      <a:pt x="0" y="56"/>
                    </a:lnTo>
                    <a:lnTo>
                      <a:pt x="0" y="56"/>
                    </a:lnTo>
                    <a:lnTo>
                      <a:pt x="0" y="56"/>
                    </a:lnTo>
                    <a:lnTo>
                      <a:pt x="0" y="56"/>
                    </a:lnTo>
                    <a:lnTo>
                      <a:pt x="0" y="56"/>
                    </a:lnTo>
                    <a:lnTo>
                      <a:pt x="0" y="56"/>
                    </a:lnTo>
                    <a:lnTo>
                      <a:pt x="0" y="56"/>
                    </a:lnTo>
                    <a:lnTo>
                      <a:pt x="0" y="56"/>
                    </a:lnTo>
                    <a:lnTo>
                      <a:pt x="0" y="56"/>
                    </a:lnTo>
                    <a:lnTo>
                      <a:pt x="0" y="56"/>
                    </a:lnTo>
                    <a:lnTo>
                      <a:pt x="0" y="55"/>
                    </a:lnTo>
                    <a:lnTo>
                      <a:pt x="0" y="55"/>
                    </a:lnTo>
                    <a:lnTo>
                      <a:pt x="0" y="55"/>
                    </a:lnTo>
                    <a:lnTo>
                      <a:pt x="0" y="54"/>
                    </a:lnTo>
                    <a:lnTo>
                      <a:pt x="0" y="55"/>
                    </a:lnTo>
                    <a:lnTo>
                      <a:pt x="0" y="54"/>
                    </a:lnTo>
                    <a:lnTo>
                      <a:pt x="0" y="54"/>
                    </a:lnTo>
                    <a:lnTo>
                      <a:pt x="0" y="53"/>
                    </a:lnTo>
                    <a:lnTo>
                      <a:pt x="0" y="53"/>
                    </a:lnTo>
                    <a:lnTo>
                      <a:pt x="0" y="53"/>
                    </a:lnTo>
                    <a:lnTo>
                      <a:pt x="0" y="52"/>
                    </a:lnTo>
                    <a:lnTo>
                      <a:pt x="0" y="53"/>
                    </a:lnTo>
                    <a:lnTo>
                      <a:pt x="0" y="53"/>
                    </a:lnTo>
                    <a:lnTo>
                      <a:pt x="0" y="54"/>
                    </a:lnTo>
                    <a:lnTo>
                      <a:pt x="0" y="54"/>
                    </a:lnTo>
                    <a:lnTo>
                      <a:pt x="0" y="54"/>
                    </a:lnTo>
                    <a:lnTo>
                      <a:pt x="0" y="54"/>
                    </a:lnTo>
                    <a:lnTo>
                      <a:pt x="0" y="54"/>
                    </a:lnTo>
                    <a:lnTo>
                      <a:pt x="0" y="53"/>
                    </a:lnTo>
                    <a:lnTo>
                      <a:pt x="0" y="53"/>
                    </a:lnTo>
                    <a:lnTo>
                      <a:pt x="0" y="53"/>
                    </a:lnTo>
                    <a:lnTo>
                      <a:pt x="0" y="52"/>
                    </a:lnTo>
                    <a:lnTo>
                      <a:pt x="0" y="52"/>
                    </a:lnTo>
                    <a:lnTo>
                      <a:pt x="0" y="53"/>
                    </a:lnTo>
                    <a:lnTo>
                      <a:pt x="0" y="53"/>
                    </a:lnTo>
                    <a:lnTo>
                      <a:pt x="0" y="52"/>
                    </a:lnTo>
                    <a:lnTo>
                      <a:pt x="0" y="52"/>
                    </a:lnTo>
                    <a:lnTo>
                      <a:pt x="0" y="53"/>
                    </a:lnTo>
                    <a:lnTo>
                      <a:pt x="0" y="52"/>
                    </a:lnTo>
                    <a:lnTo>
                      <a:pt x="0" y="53"/>
                    </a:lnTo>
                    <a:lnTo>
                      <a:pt x="0" y="53"/>
                    </a:lnTo>
                    <a:lnTo>
                      <a:pt x="0" y="54"/>
                    </a:lnTo>
                    <a:lnTo>
                      <a:pt x="0" y="54"/>
                    </a:lnTo>
                    <a:lnTo>
                      <a:pt x="0" y="55"/>
                    </a:lnTo>
                    <a:lnTo>
                      <a:pt x="0" y="54"/>
                    </a:lnTo>
                    <a:lnTo>
                      <a:pt x="0" y="53"/>
                    </a:lnTo>
                    <a:lnTo>
                      <a:pt x="0" y="53"/>
                    </a:lnTo>
                    <a:lnTo>
                      <a:pt x="0" y="52"/>
                    </a:lnTo>
                    <a:lnTo>
                      <a:pt x="0" y="52"/>
                    </a:lnTo>
                    <a:lnTo>
                      <a:pt x="0" y="51"/>
                    </a:lnTo>
                    <a:lnTo>
                      <a:pt x="0" y="52"/>
                    </a:lnTo>
                    <a:lnTo>
                      <a:pt x="0" y="51"/>
                    </a:lnTo>
                    <a:lnTo>
                      <a:pt x="0" y="51"/>
                    </a:lnTo>
                    <a:lnTo>
                      <a:pt x="0" y="51"/>
                    </a:lnTo>
                    <a:lnTo>
                      <a:pt x="0" y="51"/>
                    </a:lnTo>
                    <a:lnTo>
                      <a:pt x="0" y="51"/>
                    </a:lnTo>
                    <a:lnTo>
                      <a:pt x="0" y="51"/>
                    </a:lnTo>
                    <a:lnTo>
                      <a:pt x="0" y="51"/>
                    </a:lnTo>
                    <a:lnTo>
                      <a:pt x="0" y="51"/>
                    </a:lnTo>
                    <a:lnTo>
                      <a:pt x="0" y="52"/>
                    </a:lnTo>
                    <a:lnTo>
                      <a:pt x="0" y="52"/>
                    </a:lnTo>
                    <a:lnTo>
                      <a:pt x="0" y="52"/>
                    </a:lnTo>
                    <a:lnTo>
                      <a:pt x="0" y="53"/>
                    </a:lnTo>
                    <a:lnTo>
                      <a:pt x="0" y="53"/>
                    </a:lnTo>
                    <a:lnTo>
                      <a:pt x="0" y="54"/>
                    </a:lnTo>
                    <a:lnTo>
                      <a:pt x="0" y="54"/>
                    </a:lnTo>
                    <a:lnTo>
                      <a:pt x="0" y="54"/>
                    </a:lnTo>
                    <a:lnTo>
                      <a:pt x="0" y="55"/>
                    </a:lnTo>
                    <a:lnTo>
                      <a:pt x="0" y="55"/>
                    </a:lnTo>
                    <a:lnTo>
                      <a:pt x="0" y="55"/>
                    </a:lnTo>
                    <a:lnTo>
                      <a:pt x="0" y="55"/>
                    </a:lnTo>
                    <a:lnTo>
                      <a:pt x="0" y="54"/>
                    </a:lnTo>
                    <a:lnTo>
                      <a:pt x="0" y="54"/>
                    </a:lnTo>
                    <a:lnTo>
                      <a:pt x="0" y="53"/>
                    </a:lnTo>
                    <a:lnTo>
                      <a:pt x="0" y="54"/>
                    </a:lnTo>
                    <a:lnTo>
                      <a:pt x="0" y="54"/>
                    </a:lnTo>
                    <a:lnTo>
                      <a:pt x="0" y="54"/>
                    </a:lnTo>
                    <a:lnTo>
                      <a:pt x="0" y="55"/>
                    </a:lnTo>
                    <a:lnTo>
                      <a:pt x="0" y="55"/>
                    </a:lnTo>
                    <a:lnTo>
                      <a:pt x="0" y="55"/>
                    </a:lnTo>
                    <a:lnTo>
                      <a:pt x="0" y="54"/>
                    </a:lnTo>
                    <a:lnTo>
                      <a:pt x="0" y="55"/>
                    </a:lnTo>
                    <a:lnTo>
                      <a:pt x="0" y="54"/>
                    </a:lnTo>
                    <a:lnTo>
                      <a:pt x="0" y="54"/>
                    </a:lnTo>
                    <a:lnTo>
                      <a:pt x="0" y="55"/>
                    </a:lnTo>
                    <a:lnTo>
                      <a:pt x="0" y="55"/>
                    </a:lnTo>
                    <a:lnTo>
                      <a:pt x="0" y="55"/>
                    </a:lnTo>
                    <a:lnTo>
                      <a:pt x="0" y="55"/>
                    </a:lnTo>
                    <a:lnTo>
                      <a:pt x="0" y="55"/>
                    </a:lnTo>
                    <a:lnTo>
                      <a:pt x="0" y="54"/>
                    </a:lnTo>
                    <a:lnTo>
                      <a:pt x="0" y="55"/>
                    </a:lnTo>
                    <a:lnTo>
                      <a:pt x="0" y="54"/>
                    </a:lnTo>
                    <a:lnTo>
                      <a:pt x="0" y="54"/>
                    </a:lnTo>
                    <a:lnTo>
                      <a:pt x="0" y="54"/>
                    </a:lnTo>
                    <a:lnTo>
                      <a:pt x="0" y="55"/>
                    </a:lnTo>
                    <a:lnTo>
                      <a:pt x="0" y="56"/>
                    </a:lnTo>
                    <a:lnTo>
                      <a:pt x="0" y="57"/>
                    </a:lnTo>
                    <a:lnTo>
                      <a:pt x="0" y="57"/>
                    </a:lnTo>
                    <a:lnTo>
                      <a:pt x="0" y="59"/>
                    </a:lnTo>
                    <a:lnTo>
                      <a:pt x="0" y="59"/>
                    </a:lnTo>
                    <a:lnTo>
                      <a:pt x="0" y="60"/>
                    </a:lnTo>
                    <a:lnTo>
                      <a:pt x="0" y="59"/>
                    </a:lnTo>
                    <a:lnTo>
                      <a:pt x="0" y="59"/>
                    </a:lnTo>
                    <a:lnTo>
                      <a:pt x="0" y="59"/>
                    </a:lnTo>
                    <a:lnTo>
                      <a:pt x="0" y="59"/>
                    </a:lnTo>
                    <a:lnTo>
                      <a:pt x="0" y="59"/>
                    </a:lnTo>
                    <a:lnTo>
                      <a:pt x="0" y="59"/>
                    </a:lnTo>
                    <a:lnTo>
                      <a:pt x="0" y="59"/>
                    </a:lnTo>
                    <a:lnTo>
                      <a:pt x="0" y="59"/>
                    </a:lnTo>
                    <a:lnTo>
                      <a:pt x="0" y="59"/>
                    </a:lnTo>
                    <a:lnTo>
                      <a:pt x="0" y="59"/>
                    </a:lnTo>
                    <a:lnTo>
                      <a:pt x="0" y="60"/>
                    </a:lnTo>
                    <a:lnTo>
                      <a:pt x="0" y="59"/>
                    </a:lnTo>
                    <a:lnTo>
                      <a:pt x="0" y="60"/>
                    </a:lnTo>
                    <a:lnTo>
                      <a:pt x="0" y="59"/>
                    </a:lnTo>
                    <a:lnTo>
                      <a:pt x="0" y="60"/>
                    </a:lnTo>
                    <a:lnTo>
                      <a:pt x="0" y="59"/>
                    </a:lnTo>
                    <a:lnTo>
                      <a:pt x="0" y="60"/>
                    </a:lnTo>
                    <a:lnTo>
                      <a:pt x="0" y="60"/>
                    </a:lnTo>
                    <a:lnTo>
                      <a:pt x="0" y="60"/>
                    </a:lnTo>
                    <a:lnTo>
                      <a:pt x="0" y="60"/>
                    </a:lnTo>
                    <a:lnTo>
                      <a:pt x="0" y="60"/>
                    </a:lnTo>
                    <a:lnTo>
                      <a:pt x="0" y="61"/>
                    </a:lnTo>
                    <a:lnTo>
                      <a:pt x="0" y="62"/>
                    </a:lnTo>
                    <a:lnTo>
                      <a:pt x="0" y="61"/>
                    </a:lnTo>
                    <a:lnTo>
                      <a:pt x="0" y="61"/>
                    </a:lnTo>
                    <a:lnTo>
                      <a:pt x="0" y="62"/>
                    </a:lnTo>
                    <a:lnTo>
                      <a:pt x="0" y="62"/>
                    </a:lnTo>
                    <a:lnTo>
                      <a:pt x="0" y="62"/>
                    </a:lnTo>
                    <a:lnTo>
                      <a:pt x="0" y="62"/>
                    </a:lnTo>
                    <a:lnTo>
                      <a:pt x="0" y="62"/>
                    </a:lnTo>
                    <a:lnTo>
                      <a:pt x="0" y="62"/>
                    </a:lnTo>
                    <a:lnTo>
                      <a:pt x="0" y="62"/>
                    </a:lnTo>
                    <a:lnTo>
                      <a:pt x="0" y="62"/>
                    </a:lnTo>
                    <a:lnTo>
                      <a:pt x="0" y="62"/>
                    </a:lnTo>
                    <a:lnTo>
                      <a:pt x="0" y="62"/>
                    </a:lnTo>
                    <a:lnTo>
                      <a:pt x="0" y="63"/>
                    </a:lnTo>
                    <a:lnTo>
                      <a:pt x="0" y="62"/>
                    </a:lnTo>
                    <a:lnTo>
                      <a:pt x="0" y="63"/>
                    </a:lnTo>
                    <a:lnTo>
                      <a:pt x="0" y="62"/>
                    </a:lnTo>
                    <a:lnTo>
                      <a:pt x="0" y="62"/>
                    </a:lnTo>
                    <a:lnTo>
                      <a:pt x="0" y="61"/>
                    </a:lnTo>
                    <a:lnTo>
                      <a:pt x="0" y="61"/>
                    </a:lnTo>
                  </a:path>
                </a:pathLst>
              </a:custGeom>
              <a:noFill/>
              <a:ln w="0">
                <a:solidFill>
                  <a:srgbClr val="3366FF"/>
                </a:solidFill>
                <a:prstDash val="solid"/>
                <a:round/>
                <a:headEnd/>
                <a:tailEnd/>
              </a:ln>
            </p:spPr>
            <p:txBody>
              <a:bodyPr/>
              <a:lstStyle/>
              <a:p>
                <a:endParaRPr lang="en-GB"/>
              </a:p>
            </p:txBody>
          </p:sp>
          <p:sp>
            <p:nvSpPr>
              <p:cNvPr id="186137" name="Freeform 793"/>
              <p:cNvSpPr>
                <a:spLocks/>
              </p:cNvSpPr>
              <p:nvPr/>
            </p:nvSpPr>
            <p:spPr bwMode="auto">
              <a:xfrm>
                <a:off x="3318" y="3575"/>
                <a:ext cx="6" cy="372"/>
              </a:xfrm>
              <a:custGeom>
                <a:avLst/>
                <a:gdLst/>
                <a:ahLst/>
                <a:cxnLst>
                  <a:cxn ang="0">
                    <a:pos x="0" y="53"/>
                  </a:cxn>
                  <a:cxn ang="0">
                    <a:pos x="0" y="54"/>
                  </a:cxn>
                  <a:cxn ang="0">
                    <a:pos x="0" y="50"/>
                  </a:cxn>
                  <a:cxn ang="0">
                    <a:pos x="0" y="46"/>
                  </a:cxn>
                  <a:cxn ang="0">
                    <a:pos x="0" y="45"/>
                  </a:cxn>
                  <a:cxn ang="0">
                    <a:pos x="0" y="43"/>
                  </a:cxn>
                  <a:cxn ang="0">
                    <a:pos x="0" y="46"/>
                  </a:cxn>
                  <a:cxn ang="0">
                    <a:pos x="0" y="50"/>
                  </a:cxn>
                  <a:cxn ang="0">
                    <a:pos x="0" y="50"/>
                  </a:cxn>
                  <a:cxn ang="0">
                    <a:pos x="0" y="50"/>
                  </a:cxn>
                  <a:cxn ang="0">
                    <a:pos x="0" y="49"/>
                  </a:cxn>
                  <a:cxn ang="0">
                    <a:pos x="0" y="48"/>
                  </a:cxn>
                  <a:cxn ang="0">
                    <a:pos x="0" y="50"/>
                  </a:cxn>
                  <a:cxn ang="0">
                    <a:pos x="0" y="50"/>
                  </a:cxn>
                  <a:cxn ang="0">
                    <a:pos x="0" y="54"/>
                  </a:cxn>
                  <a:cxn ang="0">
                    <a:pos x="0" y="55"/>
                  </a:cxn>
                  <a:cxn ang="0">
                    <a:pos x="0" y="51"/>
                  </a:cxn>
                  <a:cxn ang="0">
                    <a:pos x="0" y="54"/>
                  </a:cxn>
                  <a:cxn ang="0">
                    <a:pos x="0" y="55"/>
                  </a:cxn>
                  <a:cxn ang="0">
                    <a:pos x="0" y="53"/>
                  </a:cxn>
                  <a:cxn ang="0">
                    <a:pos x="0" y="55"/>
                  </a:cxn>
                  <a:cxn ang="0">
                    <a:pos x="0" y="56"/>
                  </a:cxn>
                  <a:cxn ang="0">
                    <a:pos x="0" y="56"/>
                  </a:cxn>
                  <a:cxn ang="0">
                    <a:pos x="0" y="58"/>
                  </a:cxn>
                  <a:cxn ang="0">
                    <a:pos x="0" y="56"/>
                  </a:cxn>
                  <a:cxn ang="0">
                    <a:pos x="0" y="57"/>
                  </a:cxn>
                  <a:cxn ang="0">
                    <a:pos x="0" y="59"/>
                  </a:cxn>
                  <a:cxn ang="0">
                    <a:pos x="0" y="57"/>
                  </a:cxn>
                  <a:cxn ang="0">
                    <a:pos x="0" y="59"/>
                  </a:cxn>
                  <a:cxn ang="0">
                    <a:pos x="0" y="56"/>
                  </a:cxn>
                  <a:cxn ang="0">
                    <a:pos x="0" y="53"/>
                  </a:cxn>
                  <a:cxn ang="0">
                    <a:pos x="0" y="55"/>
                  </a:cxn>
                  <a:cxn ang="0">
                    <a:pos x="1" y="58"/>
                  </a:cxn>
                  <a:cxn ang="0">
                    <a:pos x="1" y="54"/>
                  </a:cxn>
                  <a:cxn ang="0">
                    <a:pos x="1" y="48"/>
                  </a:cxn>
                  <a:cxn ang="0">
                    <a:pos x="1" y="42"/>
                  </a:cxn>
                  <a:cxn ang="0">
                    <a:pos x="1" y="34"/>
                  </a:cxn>
                  <a:cxn ang="0">
                    <a:pos x="1" y="29"/>
                  </a:cxn>
                  <a:cxn ang="0">
                    <a:pos x="1" y="25"/>
                  </a:cxn>
                  <a:cxn ang="0">
                    <a:pos x="1" y="23"/>
                  </a:cxn>
                  <a:cxn ang="0">
                    <a:pos x="1" y="22"/>
                  </a:cxn>
                  <a:cxn ang="0">
                    <a:pos x="1" y="17"/>
                  </a:cxn>
                  <a:cxn ang="0">
                    <a:pos x="1" y="13"/>
                  </a:cxn>
                  <a:cxn ang="0">
                    <a:pos x="1" y="13"/>
                  </a:cxn>
                  <a:cxn ang="0">
                    <a:pos x="1" y="13"/>
                  </a:cxn>
                  <a:cxn ang="0">
                    <a:pos x="1" y="13"/>
                  </a:cxn>
                  <a:cxn ang="0">
                    <a:pos x="1" y="11"/>
                  </a:cxn>
                  <a:cxn ang="0">
                    <a:pos x="1" y="11"/>
                  </a:cxn>
                  <a:cxn ang="0">
                    <a:pos x="1" y="10"/>
                  </a:cxn>
                  <a:cxn ang="0">
                    <a:pos x="1" y="9"/>
                  </a:cxn>
                  <a:cxn ang="0">
                    <a:pos x="1" y="10"/>
                  </a:cxn>
                  <a:cxn ang="0">
                    <a:pos x="1" y="8"/>
                  </a:cxn>
                  <a:cxn ang="0">
                    <a:pos x="1" y="7"/>
                  </a:cxn>
                  <a:cxn ang="0">
                    <a:pos x="1" y="3"/>
                  </a:cxn>
                  <a:cxn ang="0">
                    <a:pos x="1" y="2"/>
                  </a:cxn>
                  <a:cxn ang="0">
                    <a:pos x="1" y="3"/>
                  </a:cxn>
                  <a:cxn ang="0">
                    <a:pos x="1" y="3"/>
                  </a:cxn>
                  <a:cxn ang="0">
                    <a:pos x="1" y="1"/>
                  </a:cxn>
                  <a:cxn ang="0">
                    <a:pos x="1" y="4"/>
                  </a:cxn>
                  <a:cxn ang="0">
                    <a:pos x="1" y="4"/>
                  </a:cxn>
                  <a:cxn ang="0">
                    <a:pos x="1" y="6"/>
                  </a:cxn>
                  <a:cxn ang="0">
                    <a:pos x="1" y="5"/>
                  </a:cxn>
                  <a:cxn ang="0">
                    <a:pos x="1" y="3"/>
                  </a:cxn>
                </a:cxnLst>
                <a:rect l="0" t="0" r="r" b="b"/>
                <a:pathLst>
                  <a:path w="1" h="62">
                    <a:moveTo>
                      <a:pt x="0" y="52"/>
                    </a:moveTo>
                    <a:lnTo>
                      <a:pt x="0" y="51"/>
                    </a:lnTo>
                    <a:lnTo>
                      <a:pt x="0" y="51"/>
                    </a:lnTo>
                    <a:lnTo>
                      <a:pt x="0" y="52"/>
                    </a:lnTo>
                    <a:lnTo>
                      <a:pt x="0" y="52"/>
                    </a:lnTo>
                    <a:lnTo>
                      <a:pt x="0" y="52"/>
                    </a:lnTo>
                    <a:lnTo>
                      <a:pt x="0" y="52"/>
                    </a:lnTo>
                    <a:lnTo>
                      <a:pt x="0" y="51"/>
                    </a:lnTo>
                    <a:lnTo>
                      <a:pt x="0" y="52"/>
                    </a:lnTo>
                    <a:lnTo>
                      <a:pt x="0" y="52"/>
                    </a:lnTo>
                    <a:lnTo>
                      <a:pt x="0" y="53"/>
                    </a:lnTo>
                    <a:lnTo>
                      <a:pt x="0" y="53"/>
                    </a:lnTo>
                    <a:lnTo>
                      <a:pt x="0" y="54"/>
                    </a:lnTo>
                    <a:lnTo>
                      <a:pt x="0" y="53"/>
                    </a:lnTo>
                    <a:lnTo>
                      <a:pt x="0" y="54"/>
                    </a:lnTo>
                    <a:lnTo>
                      <a:pt x="0" y="54"/>
                    </a:lnTo>
                    <a:lnTo>
                      <a:pt x="0" y="54"/>
                    </a:lnTo>
                    <a:lnTo>
                      <a:pt x="0" y="54"/>
                    </a:lnTo>
                    <a:lnTo>
                      <a:pt x="0" y="53"/>
                    </a:lnTo>
                    <a:lnTo>
                      <a:pt x="0" y="54"/>
                    </a:lnTo>
                    <a:lnTo>
                      <a:pt x="0" y="53"/>
                    </a:lnTo>
                    <a:lnTo>
                      <a:pt x="0" y="54"/>
                    </a:lnTo>
                    <a:lnTo>
                      <a:pt x="0" y="53"/>
                    </a:lnTo>
                    <a:lnTo>
                      <a:pt x="0" y="53"/>
                    </a:lnTo>
                    <a:lnTo>
                      <a:pt x="0" y="53"/>
                    </a:lnTo>
                    <a:lnTo>
                      <a:pt x="0" y="52"/>
                    </a:lnTo>
                    <a:lnTo>
                      <a:pt x="0" y="52"/>
                    </a:lnTo>
                    <a:lnTo>
                      <a:pt x="0" y="51"/>
                    </a:lnTo>
                    <a:lnTo>
                      <a:pt x="0" y="51"/>
                    </a:lnTo>
                    <a:lnTo>
                      <a:pt x="0" y="51"/>
                    </a:lnTo>
                    <a:lnTo>
                      <a:pt x="0" y="50"/>
                    </a:lnTo>
                    <a:lnTo>
                      <a:pt x="0" y="51"/>
                    </a:lnTo>
                    <a:lnTo>
                      <a:pt x="0" y="50"/>
                    </a:lnTo>
                    <a:lnTo>
                      <a:pt x="0" y="50"/>
                    </a:lnTo>
                    <a:lnTo>
                      <a:pt x="0" y="50"/>
                    </a:lnTo>
                    <a:lnTo>
                      <a:pt x="0" y="49"/>
                    </a:lnTo>
                    <a:lnTo>
                      <a:pt x="0" y="48"/>
                    </a:lnTo>
                    <a:lnTo>
                      <a:pt x="0" y="49"/>
                    </a:lnTo>
                    <a:lnTo>
                      <a:pt x="0" y="48"/>
                    </a:lnTo>
                    <a:lnTo>
                      <a:pt x="0" y="48"/>
                    </a:lnTo>
                    <a:lnTo>
                      <a:pt x="0" y="47"/>
                    </a:lnTo>
                    <a:lnTo>
                      <a:pt x="0" y="47"/>
                    </a:lnTo>
                    <a:lnTo>
                      <a:pt x="0" y="46"/>
                    </a:lnTo>
                    <a:lnTo>
                      <a:pt x="0" y="46"/>
                    </a:lnTo>
                    <a:lnTo>
                      <a:pt x="0" y="45"/>
                    </a:lnTo>
                    <a:lnTo>
                      <a:pt x="0" y="46"/>
                    </a:lnTo>
                    <a:lnTo>
                      <a:pt x="0" y="45"/>
                    </a:lnTo>
                    <a:lnTo>
                      <a:pt x="0" y="45"/>
                    </a:lnTo>
                    <a:lnTo>
                      <a:pt x="0" y="45"/>
                    </a:lnTo>
                    <a:lnTo>
                      <a:pt x="0" y="45"/>
                    </a:lnTo>
                    <a:lnTo>
                      <a:pt x="0" y="45"/>
                    </a:lnTo>
                    <a:lnTo>
                      <a:pt x="0" y="44"/>
                    </a:lnTo>
                    <a:lnTo>
                      <a:pt x="0" y="45"/>
                    </a:lnTo>
                    <a:lnTo>
                      <a:pt x="0" y="45"/>
                    </a:lnTo>
                    <a:lnTo>
                      <a:pt x="0" y="45"/>
                    </a:lnTo>
                    <a:lnTo>
                      <a:pt x="0" y="45"/>
                    </a:lnTo>
                    <a:lnTo>
                      <a:pt x="0" y="45"/>
                    </a:lnTo>
                    <a:lnTo>
                      <a:pt x="0" y="45"/>
                    </a:lnTo>
                    <a:lnTo>
                      <a:pt x="0" y="44"/>
                    </a:lnTo>
                    <a:lnTo>
                      <a:pt x="0" y="45"/>
                    </a:lnTo>
                    <a:lnTo>
                      <a:pt x="0" y="43"/>
                    </a:lnTo>
                    <a:lnTo>
                      <a:pt x="0" y="43"/>
                    </a:lnTo>
                    <a:lnTo>
                      <a:pt x="0" y="43"/>
                    </a:lnTo>
                    <a:lnTo>
                      <a:pt x="0" y="43"/>
                    </a:lnTo>
                    <a:lnTo>
                      <a:pt x="0" y="42"/>
                    </a:lnTo>
                    <a:lnTo>
                      <a:pt x="0" y="43"/>
                    </a:lnTo>
                    <a:lnTo>
                      <a:pt x="0" y="42"/>
                    </a:lnTo>
                    <a:lnTo>
                      <a:pt x="0" y="43"/>
                    </a:lnTo>
                    <a:lnTo>
                      <a:pt x="0" y="42"/>
                    </a:lnTo>
                    <a:lnTo>
                      <a:pt x="0" y="43"/>
                    </a:lnTo>
                    <a:lnTo>
                      <a:pt x="0" y="43"/>
                    </a:lnTo>
                    <a:lnTo>
                      <a:pt x="0" y="44"/>
                    </a:lnTo>
                    <a:lnTo>
                      <a:pt x="0" y="44"/>
                    </a:lnTo>
                    <a:lnTo>
                      <a:pt x="0" y="45"/>
                    </a:lnTo>
                    <a:lnTo>
                      <a:pt x="0" y="45"/>
                    </a:lnTo>
                    <a:lnTo>
                      <a:pt x="0" y="45"/>
                    </a:lnTo>
                    <a:lnTo>
                      <a:pt x="0" y="46"/>
                    </a:lnTo>
                    <a:lnTo>
                      <a:pt x="0" y="46"/>
                    </a:lnTo>
                    <a:lnTo>
                      <a:pt x="0" y="47"/>
                    </a:lnTo>
                    <a:lnTo>
                      <a:pt x="0" y="47"/>
                    </a:lnTo>
                    <a:lnTo>
                      <a:pt x="0" y="48"/>
                    </a:lnTo>
                    <a:lnTo>
                      <a:pt x="0" y="47"/>
                    </a:lnTo>
                    <a:lnTo>
                      <a:pt x="0" y="48"/>
                    </a:lnTo>
                    <a:lnTo>
                      <a:pt x="0" y="48"/>
                    </a:lnTo>
                    <a:lnTo>
                      <a:pt x="0" y="48"/>
                    </a:lnTo>
                    <a:lnTo>
                      <a:pt x="0" y="49"/>
                    </a:lnTo>
                    <a:lnTo>
                      <a:pt x="0" y="49"/>
                    </a:lnTo>
                    <a:lnTo>
                      <a:pt x="0" y="50"/>
                    </a:lnTo>
                    <a:lnTo>
                      <a:pt x="0" y="50"/>
                    </a:lnTo>
                    <a:lnTo>
                      <a:pt x="0" y="50"/>
                    </a:lnTo>
                    <a:lnTo>
                      <a:pt x="0" y="49"/>
                    </a:lnTo>
                    <a:lnTo>
                      <a:pt x="0" y="48"/>
                    </a:lnTo>
                    <a:lnTo>
                      <a:pt x="0" y="49"/>
                    </a:lnTo>
                    <a:lnTo>
                      <a:pt x="0" y="50"/>
                    </a:lnTo>
                    <a:lnTo>
                      <a:pt x="0" y="49"/>
                    </a:lnTo>
                    <a:lnTo>
                      <a:pt x="0" y="49"/>
                    </a:lnTo>
                    <a:lnTo>
                      <a:pt x="0" y="50"/>
                    </a:lnTo>
                    <a:lnTo>
                      <a:pt x="0" y="49"/>
                    </a:lnTo>
                    <a:lnTo>
                      <a:pt x="0" y="50"/>
                    </a:lnTo>
                    <a:lnTo>
                      <a:pt x="0" y="50"/>
                    </a:lnTo>
                    <a:lnTo>
                      <a:pt x="0" y="50"/>
                    </a:lnTo>
                    <a:lnTo>
                      <a:pt x="0" y="50"/>
                    </a:lnTo>
                    <a:lnTo>
                      <a:pt x="0" y="50"/>
                    </a:lnTo>
                    <a:lnTo>
                      <a:pt x="0" y="50"/>
                    </a:lnTo>
                    <a:lnTo>
                      <a:pt x="0" y="49"/>
                    </a:lnTo>
                    <a:lnTo>
                      <a:pt x="0" y="49"/>
                    </a:lnTo>
                    <a:lnTo>
                      <a:pt x="0" y="50"/>
                    </a:lnTo>
                    <a:lnTo>
                      <a:pt x="0" y="50"/>
                    </a:lnTo>
                    <a:lnTo>
                      <a:pt x="0" y="51"/>
                    </a:lnTo>
                    <a:lnTo>
                      <a:pt x="0" y="50"/>
                    </a:lnTo>
                    <a:lnTo>
                      <a:pt x="0" y="51"/>
                    </a:lnTo>
                    <a:lnTo>
                      <a:pt x="0" y="50"/>
                    </a:lnTo>
                    <a:lnTo>
                      <a:pt x="0" y="51"/>
                    </a:lnTo>
                    <a:lnTo>
                      <a:pt x="0" y="51"/>
                    </a:lnTo>
                    <a:lnTo>
                      <a:pt x="0" y="51"/>
                    </a:lnTo>
                    <a:lnTo>
                      <a:pt x="0" y="50"/>
                    </a:lnTo>
                    <a:lnTo>
                      <a:pt x="0" y="49"/>
                    </a:lnTo>
                    <a:lnTo>
                      <a:pt x="0" y="49"/>
                    </a:lnTo>
                    <a:lnTo>
                      <a:pt x="0" y="49"/>
                    </a:lnTo>
                    <a:lnTo>
                      <a:pt x="0" y="50"/>
                    </a:lnTo>
                    <a:lnTo>
                      <a:pt x="0" y="49"/>
                    </a:lnTo>
                    <a:lnTo>
                      <a:pt x="0" y="49"/>
                    </a:lnTo>
                    <a:lnTo>
                      <a:pt x="0" y="49"/>
                    </a:lnTo>
                    <a:lnTo>
                      <a:pt x="0" y="49"/>
                    </a:lnTo>
                    <a:lnTo>
                      <a:pt x="0" y="49"/>
                    </a:lnTo>
                    <a:lnTo>
                      <a:pt x="0" y="48"/>
                    </a:lnTo>
                    <a:lnTo>
                      <a:pt x="0" y="48"/>
                    </a:lnTo>
                    <a:lnTo>
                      <a:pt x="0" y="48"/>
                    </a:lnTo>
                    <a:lnTo>
                      <a:pt x="0" y="48"/>
                    </a:lnTo>
                    <a:lnTo>
                      <a:pt x="0" y="48"/>
                    </a:lnTo>
                    <a:lnTo>
                      <a:pt x="0" y="48"/>
                    </a:lnTo>
                    <a:lnTo>
                      <a:pt x="0" y="48"/>
                    </a:lnTo>
                    <a:lnTo>
                      <a:pt x="0" y="48"/>
                    </a:lnTo>
                    <a:lnTo>
                      <a:pt x="0" y="48"/>
                    </a:lnTo>
                    <a:lnTo>
                      <a:pt x="0" y="50"/>
                    </a:lnTo>
                    <a:lnTo>
                      <a:pt x="0" y="49"/>
                    </a:lnTo>
                    <a:lnTo>
                      <a:pt x="0" y="50"/>
                    </a:lnTo>
                    <a:lnTo>
                      <a:pt x="0" y="50"/>
                    </a:lnTo>
                    <a:lnTo>
                      <a:pt x="0" y="50"/>
                    </a:lnTo>
                    <a:lnTo>
                      <a:pt x="0" y="50"/>
                    </a:lnTo>
                    <a:lnTo>
                      <a:pt x="0" y="50"/>
                    </a:lnTo>
                    <a:lnTo>
                      <a:pt x="0" y="50"/>
                    </a:lnTo>
                    <a:lnTo>
                      <a:pt x="0" y="50"/>
                    </a:lnTo>
                    <a:lnTo>
                      <a:pt x="0" y="50"/>
                    </a:lnTo>
                    <a:lnTo>
                      <a:pt x="0" y="51"/>
                    </a:lnTo>
                    <a:lnTo>
                      <a:pt x="0" y="50"/>
                    </a:lnTo>
                    <a:lnTo>
                      <a:pt x="0" y="50"/>
                    </a:lnTo>
                    <a:lnTo>
                      <a:pt x="0" y="49"/>
                    </a:lnTo>
                    <a:lnTo>
                      <a:pt x="0" y="49"/>
                    </a:lnTo>
                    <a:lnTo>
                      <a:pt x="0" y="48"/>
                    </a:lnTo>
                    <a:lnTo>
                      <a:pt x="0" y="49"/>
                    </a:lnTo>
                    <a:lnTo>
                      <a:pt x="0" y="50"/>
                    </a:lnTo>
                    <a:lnTo>
                      <a:pt x="0" y="50"/>
                    </a:lnTo>
                    <a:lnTo>
                      <a:pt x="0" y="50"/>
                    </a:lnTo>
                    <a:lnTo>
                      <a:pt x="0" y="51"/>
                    </a:lnTo>
                    <a:lnTo>
                      <a:pt x="0" y="51"/>
                    </a:lnTo>
                    <a:lnTo>
                      <a:pt x="0" y="51"/>
                    </a:lnTo>
                    <a:lnTo>
                      <a:pt x="0" y="52"/>
                    </a:lnTo>
                    <a:lnTo>
                      <a:pt x="0" y="51"/>
                    </a:lnTo>
                    <a:lnTo>
                      <a:pt x="0" y="52"/>
                    </a:lnTo>
                    <a:lnTo>
                      <a:pt x="0" y="52"/>
                    </a:lnTo>
                    <a:lnTo>
                      <a:pt x="0" y="53"/>
                    </a:lnTo>
                    <a:lnTo>
                      <a:pt x="0" y="53"/>
                    </a:lnTo>
                    <a:lnTo>
                      <a:pt x="0" y="53"/>
                    </a:lnTo>
                    <a:lnTo>
                      <a:pt x="0" y="54"/>
                    </a:lnTo>
                    <a:lnTo>
                      <a:pt x="0" y="54"/>
                    </a:lnTo>
                    <a:lnTo>
                      <a:pt x="0" y="54"/>
                    </a:lnTo>
                    <a:lnTo>
                      <a:pt x="0" y="54"/>
                    </a:lnTo>
                    <a:lnTo>
                      <a:pt x="0" y="55"/>
                    </a:lnTo>
                    <a:lnTo>
                      <a:pt x="0" y="54"/>
                    </a:lnTo>
                    <a:lnTo>
                      <a:pt x="0" y="55"/>
                    </a:lnTo>
                    <a:lnTo>
                      <a:pt x="0" y="55"/>
                    </a:lnTo>
                    <a:lnTo>
                      <a:pt x="0" y="56"/>
                    </a:lnTo>
                    <a:lnTo>
                      <a:pt x="0" y="55"/>
                    </a:lnTo>
                    <a:lnTo>
                      <a:pt x="0" y="54"/>
                    </a:lnTo>
                    <a:lnTo>
                      <a:pt x="0" y="55"/>
                    </a:lnTo>
                    <a:lnTo>
                      <a:pt x="0" y="55"/>
                    </a:lnTo>
                    <a:lnTo>
                      <a:pt x="0" y="54"/>
                    </a:lnTo>
                    <a:lnTo>
                      <a:pt x="0" y="55"/>
                    </a:lnTo>
                    <a:lnTo>
                      <a:pt x="0" y="56"/>
                    </a:lnTo>
                    <a:lnTo>
                      <a:pt x="0" y="56"/>
                    </a:lnTo>
                    <a:lnTo>
                      <a:pt x="0" y="55"/>
                    </a:lnTo>
                    <a:lnTo>
                      <a:pt x="0" y="54"/>
                    </a:lnTo>
                    <a:lnTo>
                      <a:pt x="0" y="54"/>
                    </a:lnTo>
                    <a:lnTo>
                      <a:pt x="0" y="53"/>
                    </a:lnTo>
                    <a:lnTo>
                      <a:pt x="0" y="52"/>
                    </a:lnTo>
                    <a:lnTo>
                      <a:pt x="0" y="51"/>
                    </a:lnTo>
                    <a:lnTo>
                      <a:pt x="0" y="53"/>
                    </a:lnTo>
                    <a:lnTo>
                      <a:pt x="0" y="52"/>
                    </a:lnTo>
                    <a:lnTo>
                      <a:pt x="0" y="52"/>
                    </a:lnTo>
                    <a:lnTo>
                      <a:pt x="0" y="51"/>
                    </a:lnTo>
                    <a:lnTo>
                      <a:pt x="0" y="52"/>
                    </a:lnTo>
                    <a:lnTo>
                      <a:pt x="0" y="53"/>
                    </a:lnTo>
                    <a:lnTo>
                      <a:pt x="0" y="53"/>
                    </a:lnTo>
                    <a:lnTo>
                      <a:pt x="0" y="52"/>
                    </a:lnTo>
                    <a:lnTo>
                      <a:pt x="0" y="53"/>
                    </a:lnTo>
                    <a:lnTo>
                      <a:pt x="0" y="53"/>
                    </a:lnTo>
                    <a:lnTo>
                      <a:pt x="0" y="54"/>
                    </a:lnTo>
                    <a:lnTo>
                      <a:pt x="0" y="54"/>
                    </a:lnTo>
                    <a:lnTo>
                      <a:pt x="0" y="54"/>
                    </a:lnTo>
                    <a:lnTo>
                      <a:pt x="0" y="54"/>
                    </a:lnTo>
                    <a:lnTo>
                      <a:pt x="0" y="54"/>
                    </a:lnTo>
                    <a:lnTo>
                      <a:pt x="0" y="54"/>
                    </a:lnTo>
                    <a:lnTo>
                      <a:pt x="0" y="55"/>
                    </a:lnTo>
                    <a:lnTo>
                      <a:pt x="0" y="54"/>
                    </a:lnTo>
                    <a:lnTo>
                      <a:pt x="0" y="55"/>
                    </a:lnTo>
                    <a:lnTo>
                      <a:pt x="0" y="55"/>
                    </a:lnTo>
                    <a:lnTo>
                      <a:pt x="0" y="54"/>
                    </a:lnTo>
                    <a:lnTo>
                      <a:pt x="0" y="55"/>
                    </a:lnTo>
                    <a:lnTo>
                      <a:pt x="0" y="54"/>
                    </a:lnTo>
                    <a:lnTo>
                      <a:pt x="0" y="54"/>
                    </a:lnTo>
                    <a:lnTo>
                      <a:pt x="0" y="54"/>
                    </a:lnTo>
                    <a:lnTo>
                      <a:pt x="0" y="54"/>
                    </a:lnTo>
                    <a:lnTo>
                      <a:pt x="0" y="54"/>
                    </a:lnTo>
                    <a:lnTo>
                      <a:pt x="0" y="53"/>
                    </a:lnTo>
                    <a:lnTo>
                      <a:pt x="0" y="53"/>
                    </a:lnTo>
                    <a:lnTo>
                      <a:pt x="0" y="53"/>
                    </a:lnTo>
                    <a:lnTo>
                      <a:pt x="0" y="52"/>
                    </a:lnTo>
                    <a:lnTo>
                      <a:pt x="0" y="53"/>
                    </a:lnTo>
                    <a:lnTo>
                      <a:pt x="0" y="53"/>
                    </a:lnTo>
                    <a:lnTo>
                      <a:pt x="0" y="52"/>
                    </a:lnTo>
                    <a:lnTo>
                      <a:pt x="0" y="53"/>
                    </a:lnTo>
                    <a:lnTo>
                      <a:pt x="0" y="53"/>
                    </a:lnTo>
                    <a:lnTo>
                      <a:pt x="0" y="53"/>
                    </a:lnTo>
                    <a:lnTo>
                      <a:pt x="0" y="53"/>
                    </a:lnTo>
                    <a:lnTo>
                      <a:pt x="0" y="54"/>
                    </a:lnTo>
                    <a:lnTo>
                      <a:pt x="0" y="54"/>
                    </a:lnTo>
                    <a:lnTo>
                      <a:pt x="0" y="54"/>
                    </a:lnTo>
                    <a:lnTo>
                      <a:pt x="0" y="54"/>
                    </a:lnTo>
                    <a:lnTo>
                      <a:pt x="0" y="55"/>
                    </a:lnTo>
                    <a:lnTo>
                      <a:pt x="0" y="55"/>
                    </a:lnTo>
                    <a:lnTo>
                      <a:pt x="0" y="56"/>
                    </a:lnTo>
                    <a:lnTo>
                      <a:pt x="0" y="56"/>
                    </a:lnTo>
                    <a:lnTo>
                      <a:pt x="0" y="55"/>
                    </a:lnTo>
                    <a:lnTo>
                      <a:pt x="0" y="56"/>
                    </a:lnTo>
                    <a:lnTo>
                      <a:pt x="0" y="56"/>
                    </a:lnTo>
                    <a:lnTo>
                      <a:pt x="0" y="57"/>
                    </a:lnTo>
                    <a:lnTo>
                      <a:pt x="0" y="56"/>
                    </a:lnTo>
                    <a:lnTo>
                      <a:pt x="0" y="56"/>
                    </a:lnTo>
                    <a:lnTo>
                      <a:pt x="0" y="56"/>
                    </a:lnTo>
                    <a:lnTo>
                      <a:pt x="0" y="56"/>
                    </a:lnTo>
                    <a:lnTo>
                      <a:pt x="0" y="56"/>
                    </a:lnTo>
                    <a:lnTo>
                      <a:pt x="0" y="56"/>
                    </a:lnTo>
                    <a:lnTo>
                      <a:pt x="0" y="55"/>
                    </a:lnTo>
                    <a:lnTo>
                      <a:pt x="0" y="56"/>
                    </a:lnTo>
                    <a:lnTo>
                      <a:pt x="0" y="56"/>
                    </a:lnTo>
                    <a:lnTo>
                      <a:pt x="0" y="56"/>
                    </a:lnTo>
                    <a:lnTo>
                      <a:pt x="0" y="55"/>
                    </a:lnTo>
                    <a:lnTo>
                      <a:pt x="0" y="56"/>
                    </a:lnTo>
                    <a:lnTo>
                      <a:pt x="0" y="55"/>
                    </a:lnTo>
                    <a:lnTo>
                      <a:pt x="0" y="56"/>
                    </a:lnTo>
                    <a:lnTo>
                      <a:pt x="0" y="56"/>
                    </a:lnTo>
                    <a:lnTo>
                      <a:pt x="0" y="56"/>
                    </a:lnTo>
                    <a:lnTo>
                      <a:pt x="0" y="57"/>
                    </a:lnTo>
                    <a:lnTo>
                      <a:pt x="0" y="57"/>
                    </a:lnTo>
                    <a:lnTo>
                      <a:pt x="0" y="58"/>
                    </a:lnTo>
                    <a:lnTo>
                      <a:pt x="0" y="57"/>
                    </a:lnTo>
                    <a:lnTo>
                      <a:pt x="0" y="58"/>
                    </a:lnTo>
                    <a:lnTo>
                      <a:pt x="0" y="58"/>
                    </a:lnTo>
                    <a:lnTo>
                      <a:pt x="0" y="58"/>
                    </a:lnTo>
                    <a:lnTo>
                      <a:pt x="0" y="59"/>
                    </a:lnTo>
                    <a:lnTo>
                      <a:pt x="0" y="58"/>
                    </a:lnTo>
                    <a:lnTo>
                      <a:pt x="0" y="58"/>
                    </a:lnTo>
                    <a:lnTo>
                      <a:pt x="0" y="58"/>
                    </a:lnTo>
                    <a:lnTo>
                      <a:pt x="0" y="58"/>
                    </a:lnTo>
                    <a:lnTo>
                      <a:pt x="0" y="58"/>
                    </a:lnTo>
                    <a:lnTo>
                      <a:pt x="0" y="58"/>
                    </a:lnTo>
                    <a:lnTo>
                      <a:pt x="0" y="58"/>
                    </a:lnTo>
                    <a:lnTo>
                      <a:pt x="0" y="59"/>
                    </a:lnTo>
                    <a:lnTo>
                      <a:pt x="0" y="58"/>
                    </a:lnTo>
                    <a:lnTo>
                      <a:pt x="0" y="58"/>
                    </a:lnTo>
                    <a:lnTo>
                      <a:pt x="0" y="58"/>
                    </a:lnTo>
                    <a:lnTo>
                      <a:pt x="0" y="57"/>
                    </a:lnTo>
                    <a:lnTo>
                      <a:pt x="0" y="56"/>
                    </a:lnTo>
                    <a:lnTo>
                      <a:pt x="0" y="56"/>
                    </a:lnTo>
                    <a:lnTo>
                      <a:pt x="0" y="55"/>
                    </a:lnTo>
                    <a:lnTo>
                      <a:pt x="0" y="54"/>
                    </a:lnTo>
                    <a:lnTo>
                      <a:pt x="0" y="55"/>
                    </a:lnTo>
                    <a:lnTo>
                      <a:pt x="0" y="54"/>
                    </a:lnTo>
                    <a:lnTo>
                      <a:pt x="0" y="55"/>
                    </a:lnTo>
                    <a:lnTo>
                      <a:pt x="0" y="56"/>
                    </a:lnTo>
                    <a:lnTo>
                      <a:pt x="0" y="56"/>
                    </a:lnTo>
                    <a:lnTo>
                      <a:pt x="0" y="56"/>
                    </a:lnTo>
                    <a:lnTo>
                      <a:pt x="0" y="56"/>
                    </a:lnTo>
                    <a:lnTo>
                      <a:pt x="0" y="56"/>
                    </a:lnTo>
                    <a:lnTo>
                      <a:pt x="0" y="57"/>
                    </a:lnTo>
                    <a:lnTo>
                      <a:pt x="0" y="57"/>
                    </a:lnTo>
                    <a:lnTo>
                      <a:pt x="0" y="57"/>
                    </a:lnTo>
                    <a:lnTo>
                      <a:pt x="0" y="57"/>
                    </a:lnTo>
                    <a:lnTo>
                      <a:pt x="0" y="58"/>
                    </a:lnTo>
                    <a:lnTo>
                      <a:pt x="0" y="59"/>
                    </a:lnTo>
                    <a:lnTo>
                      <a:pt x="0" y="58"/>
                    </a:lnTo>
                    <a:lnTo>
                      <a:pt x="0" y="58"/>
                    </a:lnTo>
                    <a:lnTo>
                      <a:pt x="0" y="59"/>
                    </a:lnTo>
                    <a:lnTo>
                      <a:pt x="0" y="59"/>
                    </a:lnTo>
                    <a:lnTo>
                      <a:pt x="0" y="59"/>
                    </a:lnTo>
                    <a:lnTo>
                      <a:pt x="0" y="59"/>
                    </a:lnTo>
                    <a:lnTo>
                      <a:pt x="0" y="59"/>
                    </a:lnTo>
                    <a:lnTo>
                      <a:pt x="0" y="58"/>
                    </a:lnTo>
                    <a:lnTo>
                      <a:pt x="0" y="58"/>
                    </a:lnTo>
                    <a:lnTo>
                      <a:pt x="0" y="58"/>
                    </a:lnTo>
                    <a:lnTo>
                      <a:pt x="0" y="57"/>
                    </a:lnTo>
                    <a:lnTo>
                      <a:pt x="0" y="58"/>
                    </a:lnTo>
                    <a:lnTo>
                      <a:pt x="0" y="57"/>
                    </a:lnTo>
                    <a:lnTo>
                      <a:pt x="0" y="58"/>
                    </a:lnTo>
                    <a:lnTo>
                      <a:pt x="0" y="58"/>
                    </a:lnTo>
                    <a:lnTo>
                      <a:pt x="0" y="57"/>
                    </a:lnTo>
                    <a:lnTo>
                      <a:pt x="0" y="57"/>
                    </a:lnTo>
                    <a:lnTo>
                      <a:pt x="0" y="57"/>
                    </a:lnTo>
                    <a:lnTo>
                      <a:pt x="0" y="57"/>
                    </a:lnTo>
                    <a:lnTo>
                      <a:pt x="0" y="57"/>
                    </a:lnTo>
                    <a:lnTo>
                      <a:pt x="0" y="58"/>
                    </a:lnTo>
                    <a:lnTo>
                      <a:pt x="0" y="58"/>
                    </a:lnTo>
                    <a:lnTo>
                      <a:pt x="0" y="58"/>
                    </a:lnTo>
                    <a:lnTo>
                      <a:pt x="0" y="59"/>
                    </a:lnTo>
                    <a:lnTo>
                      <a:pt x="0" y="58"/>
                    </a:lnTo>
                    <a:lnTo>
                      <a:pt x="0" y="58"/>
                    </a:lnTo>
                    <a:lnTo>
                      <a:pt x="0" y="59"/>
                    </a:lnTo>
                    <a:lnTo>
                      <a:pt x="0" y="59"/>
                    </a:lnTo>
                    <a:lnTo>
                      <a:pt x="0" y="59"/>
                    </a:lnTo>
                    <a:lnTo>
                      <a:pt x="0" y="59"/>
                    </a:lnTo>
                    <a:lnTo>
                      <a:pt x="0" y="59"/>
                    </a:lnTo>
                    <a:lnTo>
                      <a:pt x="0" y="59"/>
                    </a:lnTo>
                    <a:lnTo>
                      <a:pt x="0" y="59"/>
                    </a:lnTo>
                    <a:lnTo>
                      <a:pt x="0" y="58"/>
                    </a:lnTo>
                    <a:lnTo>
                      <a:pt x="0" y="58"/>
                    </a:lnTo>
                    <a:lnTo>
                      <a:pt x="0" y="58"/>
                    </a:lnTo>
                    <a:lnTo>
                      <a:pt x="0" y="58"/>
                    </a:lnTo>
                    <a:lnTo>
                      <a:pt x="0" y="57"/>
                    </a:lnTo>
                    <a:lnTo>
                      <a:pt x="0" y="56"/>
                    </a:lnTo>
                    <a:lnTo>
                      <a:pt x="0" y="57"/>
                    </a:lnTo>
                    <a:lnTo>
                      <a:pt x="0" y="56"/>
                    </a:lnTo>
                    <a:lnTo>
                      <a:pt x="0" y="55"/>
                    </a:lnTo>
                    <a:lnTo>
                      <a:pt x="0" y="56"/>
                    </a:lnTo>
                    <a:lnTo>
                      <a:pt x="0" y="56"/>
                    </a:lnTo>
                    <a:lnTo>
                      <a:pt x="0" y="56"/>
                    </a:lnTo>
                    <a:lnTo>
                      <a:pt x="0" y="55"/>
                    </a:lnTo>
                    <a:lnTo>
                      <a:pt x="0" y="53"/>
                    </a:lnTo>
                    <a:lnTo>
                      <a:pt x="0" y="53"/>
                    </a:lnTo>
                    <a:lnTo>
                      <a:pt x="0" y="53"/>
                    </a:lnTo>
                    <a:lnTo>
                      <a:pt x="0" y="53"/>
                    </a:lnTo>
                    <a:lnTo>
                      <a:pt x="0" y="53"/>
                    </a:lnTo>
                    <a:lnTo>
                      <a:pt x="0" y="54"/>
                    </a:lnTo>
                    <a:lnTo>
                      <a:pt x="0" y="54"/>
                    </a:lnTo>
                    <a:lnTo>
                      <a:pt x="0" y="55"/>
                    </a:lnTo>
                    <a:lnTo>
                      <a:pt x="0" y="56"/>
                    </a:lnTo>
                    <a:lnTo>
                      <a:pt x="0" y="55"/>
                    </a:lnTo>
                    <a:lnTo>
                      <a:pt x="0" y="56"/>
                    </a:lnTo>
                    <a:lnTo>
                      <a:pt x="0" y="55"/>
                    </a:lnTo>
                    <a:lnTo>
                      <a:pt x="0" y="55"/>
                    </a:lnTo>
                    <a:lnTo>
                      <a:pt x="0" y="54"/>
                    </a:lnTo>
                    <a:lnTo>
                      <a:pt x="0" y="55"/>
                    </a:lnTo>
                    <a:lnTo>
                      <a:pt x="0" y="56"/>
                    </a:lnTo>
                    <a:lnTo>
                      <a:pt x="0" y="56"/>
                    </a:lnTo>
                    <a:lnTo>
                      <a:pt x="0" y="57"/>
                    </a:lnTo>
                    <a:lnTo>
                      <a:pt x="0" y="56"/>
                    </a:lnTo>
                    <a:lnTo>
                      <a:pt x="0" y="57"/>
                    </a:lnTo>
                    <a:lnTo>
                      <a:pt x="0" y="58"/>
                    </a:lnTo>
                    <a:lnTo>
                      <a:pt x="0" y="58"/>
                    </a:lnTo>
                    <a:lnTo>
                      <a:pt x="1" y="58"/>
                    </a:lnTo>
                    <a:lnTo>
                      <a:pt x="1" y="58"/>
                    </a:lnTo>
                    <a:lnTo>
                      <a:pt x="1" y="58"/>
                    </a:lnTo>
                    <a:lnTo>
                      <a:pt x="1" y="58"/>
                    </a:lnTo>
                    <a:lnTo>
                      <a:pt x="1" y="59"/>
                    </a:lnTo>
                    <a:lnTo>
                      <a:pt x="1" y="59"/>
                    </a:lnTo>
                    <a:lnTo>
                      <a:pt x="1" y="59"/>
                    </a:lnTo>
                    <a:lnTo>
                      <a:pt x="1" y="59"/>
                    </a:lnTo>
                    <a:lnTo>
                      <a:pt x="1" y="59"/>
                    </a:lnTo>
                    <a:lnTo>
                      <a:pt x="1" y="59"/>
                    </a:lnTo>
                    <a:lnTo>
                      <a:pt x="1" y="59"/>
                    </a:lnTo>
                    <a:lnTo>
                      <a:pt x="1" y="62"/>
                    </a:lnTo>
                    <a:lnTo>
                      <a:pt x="1" y="58"/>
                    </a:lnTo>
                    <a:lnTo>
                      <a:pt x="1" y="55"/>
                    </a:lnTo>
                    <a:lnTo>
                      <a:pt x="1" y="54"/>
                    </a:lnTo>
                    <a:lnTo>
                      <a:pt x="1" y="54"/>
                    </a:lnTo>
                    <a:lnTo>
                      <a:pt x="1" y="53"/>
                    </a:lnTo>
                    <a:lnTo>
                      <a:pt x="1" y="53"/>
                    </a:lnTo>
                    <a:lnTo>
                      <a:pt x="1" y="52"/>
                    </a:lnTo>
                    <a:lnTo>
                      <a:pt x="1" y="51"/>
                    </a:lnTo>
                    <a:lnTo>
                      <a:pt x="1" y="51"/>
                    </a:lnTo>
                    <a:lnTo>
                      <a:pt x="1" y="51"/>
                    </a:lnTo>
                    <a:lnTo>
                      <a:pt x="1" y="51"/>
                    </a:lnTo>
                    <a:lnTo>
                      <a:pt x="1" y="50"/>
                    </a:lnTo>
                    <a:lnTo>
                      <a:pt x="1" y="49"/>
                    </a:lnTo>
                    <a:lnTo>
                      <a:pt x="1" y="48"/>
                    </a:lnTo>
                    <a:lnTo>
                      <a:pt x="1" y="48"/>
                    </a:lnTo>
                    <a:lnTo>
                      <a:pt x="1" y="47"/>
                    </a:lnTo>
                    <a:lnTo>
                      <a:pt x="1" y="46"/>
                    </a:lnTo>
                    <a:lnTo>
                      <a:pt x="1" y="46"/>
                    </a:lnTo>
                    <a:lnTo>
                      <a:pt x="1" y="46"/>
                    </a:lnTo>
                    <a:lnTo>
                      <a:pt x="1" y="45"/>
                    </a:lnTo>
                    <a:lnTo>
                      <a:pt x="1" y="45"/>
                    </a:lnTo>
                    <a:lnTo>
                      <a:pt x="1" y="44"/>
                    </a:lnTo>
                    <a:lnTo>
                      <a:pt x="1" y="43"/>
                    </a:lnTo>
                    <a:lnTo>
                      <a:pt x="1" y="43"/>
                    </a:lnTo>
                    <a:lnTo>
                      <a:pt x="1" y="42"/>
                    </a:lnTo>
                    <a:lnTo>
                      <a:pt x="1" y="41"/>
                    </a:lnTo>
                    <a:lnTo>
                      <a:pt x="1" y="40"/>
                    </a:lnTo>
                    <a:lnTo>
                      <a:pt x="1" y="39"/>
                    </a:lnTo>
                    <a:lnTo>
                      <a:pt x="1" y="38"/>
                    </a:lnTo>
                    <a:lnTo>
                      <a:pt x="1" y="38"/>
                    </a:lnTo>
                    <a:lnTo>
                      <a:pt x="1" y="37"/>
                    </a:lnTo>
                    <a:lnTo>
                      <a:pt x="1" y="37"/>
                    </a:lnTo>
                    <a:lnTo>
                      <a:pt x="1" y="36"/>
                    </a:lnTo>
                    <a:lnTo>
                      <a:pt x="1" y="35"/>
                    </a:lnTo>
                    <a:lnTo>
                      <a:pt x="1" y="35"/>
                    </a:lnTo>
                    <a:lnTo>
                      <a:pt x="1" y="34"/>
                    </a:lnTo>
                    <a:lnTo>
                      <a:pt x="1" y="34"/>
                    </a:lnTo>
                    <a:lnTo>
                      <a:pt x="1" y="33"/>
                    </a:lnTo>
                    <a:lnTo>
                      <a:pt x="1" y="32"/>
                    </a:lnTo>
                    <a:lnTo>
                      <a:pt x="1" y="31"/>
                    </a:lnTo>
                    <a:lnTo>
                      <a:pt x="1" y="30"/>
                    </a:lnTo>
                    <a:lnTo>
                      <a:pt x="1" y="31"/>
                    </a:lnTo>
                    <a:lnTo>
                      <a:pt x="1" y="30"/>
                    </a:lnTo>
                    <a:lnTo>
                      <a:pt x="1" y="30"/>
                    </a:lnTo>
                    <a:lnTo>
                      <a:pt x="1" y="30"/>
                    </a:lnTo>
                    <a:lnTo>
                      <a:pt x="1" y="29"/>
                    </a:lnTo>
                    <a:lnTo>
                      <a:pt x="1" y="29"/>
                    </a:lnTo>
                    <a:lnTo>
                      <a:pt x="1" y="28"/>
                    </a:lnTo>
                    <a:lnTo>
                      <a:pt x="1" y="28"/>
                    </a:lnTo>
                    <a:lnTo>
                      <a:pt x="1" y="28"/>
                    </a:lnTo>
                    <a:lnTo>
                      <a:pt x="1" y="28"/>
                    </a:lnTo>
                    <a:lnTo>
                      <a:pt x="1" y="27"/>
                    </a:lnTo>
                    <a:lnTo>
                      <a:pt x="1" y="27"/>
                    </a:lnTo>
                    <a:lnTo>
                      <a:pt x="1" y="26"/>
                    </a:lnTo>
                    <a:lnTo>
                      <a:pt x="1" y="27"/>
                    </a:lnTo>
                    <a:lnTo>
                      <a:pt x="1" y="26"/>
                    </a:lnTo>
                    <a:lnTo>
                      <a:pt x="1" y="26"/>
                    </a:lnTo>
                    <a:lnTo>
                      <a:pt x="1" y="25"/>
                    </a:lnTo>
                    <a:lnTo>
                      <a:pt x="1" y="25"/>
                    </a:lnTo>
                    <a:lnTo>
                      <a:pt x="1" y="24"/>
                    </a:lnTo>
                    <a:lnTo>
                      <a:pt x="1" y="24"/>
                    </a:lnTo>
                    <a:lnTo>
                      <a:pt x="1" y="24"/>
                    </a:lnTo>
                    <a:lnTo>
                      <a:pt x="1" y="24"/>
                    </a:lnTo>
                    <a:lnTo>
                      <a:pt x="1" y="24"/>
                    </a:lnTo>
                    <a:lnTo>
                      <a:pt x="1" y="23"/>
                    </a:lnTo>
                    <a:lnTo>
                      <a:pt x="1" y="23"/>
                    </a:lnTo>
                    <a:lnTo>
                      <a:pt x="1" y="23"/>
                    </a:lnTo>
                    <a:lnTo>
                      <a:pt x="1" y="22"/>
                    </a:lnTo>
                    <a:lnTo>
                      <a:pt x="1" y="23"/>
                    </a:lnTo>
                    <a:lnTo>
                      <a:pt x="1" y="22"/>
                    </a:lnTo>
                    <a:lnTo>
                      <a:pt x="1" y="23"/>
                    </a:lnTo>
                    <a:lnTo>
                      <a:pt x="1" y="23"/>
                    </a:lnTo>
                    <a:lnTo>
                      <a:pt x="1" y="22"/>
                    </a:lnTo>
                    <a:lnTo>
                      <a:pt x="1" y="23"/>
                    </a:lnTo>
                    <a:lnTo>
                      <a:pt x="1" y="23"/>
                    </a:lnTo>
                    <a:lnTo>
                      <a:pt x="1" y="23"/>
                    </a:lnTo>
                    <a:lnTo>
                      <a:pt x="1" y="23"/>
                    </a:lnTo>
                    <a:lnTo>
                      <a:pt x="1" y="22"/>
                    </a:lnTo>
                    <a:lnTo>
                      <a:pt x="1" y="22"/>
                    </a:lnTo>
                    <a:lnTo>
                      <a:pt x="1" y="22"/>
                    </a:lnTo>
                    <a:lnTo>
                      <a:pt x="1" y="21"/>
                    </a:lnTo>
                    <a:lnTo>
                      <a:pt x="1" y="21"/>
                    </a:lnTo>
                    <a:lnTo>
                      <a:pt x="1" y="20"/>
                    </a:lnTo>
                    <a:lnTo>
                      <a:pt x="1" y="19"/>
                    </a:lnTo>
                    <a:lnTo>
                      <a:pt x="1" y="19"/>
                    </a:lnTo>
                    <a:lnTo>
                      <a:pt x="1" y="19"/>
                    </a:lnTo>
                    <a:lnTo>
                      <a:pt x="1" y="18"/>
                    </a:lnTo>
                    <a:lnTo>
                      <a:pt x="1" y="18"/>
                    </a:lnTo>
                    <a:lnTo>
                      <a:pt x="1" y="18"/>
                    </a:lnTo>
                    <a:lnTo>
                      <a:pt x="1" y="17"/>
                    </a:lnTo>
                    <a:lnTo>
                      <a:pt x="1" y="17"/>
                    </a:lnTo>
                    <a:lnTo>
                      <a:pt x="1" y="16"/>
                    </a:lnTo>
                    <a:lnTo>
                      <a:pt x="1" y="16"/>
                    </a:lnTo>
                    <a:lnTo>
                      <a:pt x="1" y="15"/>
                    </a:lnTo>
                    <a:lnTo>
                      <a:pt x="1" y="14"/>
                    </a:lnTo>
                    <a:lnTo>
                      <a:pt x="1" y="14"/>
                    </a:lnTo>
                    <a:lnTo>
                      <a:pt x="1" y="14"/>
                    </a:lnTo>
                    <a:lnTo>
                      <a:pt x="1" y="14"/>
                    </a:lnTo>
                    <a:lnTo>
                      <a:pt x="1" y="14"/>
                    </a:lnTo>
                    <a:lnTo>
                      <a:pt x="1" y="13"/>
                    </a:lnTo>
                    <a:lnTo>
                      <a:pt x="1" y="13"/>
                    </a:lnTo>
                    <a:lnTo>
                      <a:pt x="1" y="13"/>
                    </a:lnTo>
                    <a:lnTo>
                      <a:pt x="1" y="13"/>
                    </a:lnTo>
                    <a:lnTo>
                      <a:pt x="1" y="12"/>
                    </a:lnTo>
                    <a:lnTo>
                      <a:pt x="1" y="12"/>
                    </a:lnTo>
                    <a:lnTo>
                      <a:pt x="1" y="12"/>
                    </a:lnTo>
                    <a:lnTo>
                      <a:pt x="1" y="12"/>
                    </a:lnTo>
                    <a:lnTo>
                      <a:pt x="1" y="12"/>
                    </a:lnTo>
                    <a:lnTo>
                      <a:pt x="1" y="13"/>
                    </a:lnTo>
                    <a:lnTo>
                      <a:pt x="1" y="12"/>
                    </a:lnTo>
                    <a:lnTo>
                      <a:pt x="1" y="13"/>
                    </a:lnTo>
                    <a:lnTo>
                      <a:pt x="1" y="12"/>
                    </a:lnTo>
                    <a:lnTo>
                      <a:pt x="1" y="13"/>
                    </a:lnTo>
                    <a:lnTo>
                      <a:pt x="1" y="13"/>
                    </a:lnTo>
                    <a:lnTo>
                      <a:pt x="1" y="12"/>
                    </a:lnTo>
                    <a:lnTo>
                      <a:pt x="1" y="13"/>
                    </a:lnTo>
                    <a:lnTo>
                      <a:pt x="1" y="12"/>
                    </a:lnTo>
                    <a:lnTo>
                      <a:pt x="1" y="13"/>
                    </a:lnTo>
                    <a:lnTo>
                      <a:pt x="1" y="12"/>
                    </a:lnTo>
                    <a:lnTo>
                      <a:pt x="1" y="13"/>
                    </a:lnTo>
                    <a:lnTo>
                      <a:pt x="1" y="13"/>
                    </a:lnTo>
                    <a:lnTo>
                      <a:pt x="1" y="13"/>
                    </a:lnTo>
                    <a:lnTo>
                      <a:pt x="1" y="13"/>
                    </a:lnTo>
                    <a:lnTo>
                      <a:pt x="1" y="13"/>
                    </a:lnTo>
                    <a:lnTo>
                      <a:pt x="1" y="13"/>
                    </a:lnTo>
                    <a:lnTo>
                      <a:pt x="1" y="13"/>
                    </a:lnTo>
                    <a:lnTo>
                      <a:pt x="1" y="13"/>
                    </a:lnTo>
                    <a:lnTo>
                      <a:pt x="1" y="13"/>
                    </a:lnTo>
                    <a:lnTo>
                      <a:pt x="1" y="13"/>
                    </a:lnTo>
                    <a:lnTo>
                      <a:pt x="1" y="12"/>
                    </a:lnTo>
                    <a:lnTo>
                      <a:pt x="1" y="13"/>
                    </a:lnTo>
                    <a:lnTo>
                      <a:pt x="1" y="13"/>
                    </a:lnTo>
                    <a:lnTo>
                      <a:pt x="1" y="13"/>
                    </a:lnTo>
                    <a:lnTo>
                      <a:pt x="1" y="13"/>
                    </a:lnTo>
                    <a:lnTo>
                      <a:pt x="1" y="13"/>
                    </a:lnTo>
                    <a:lnTo>
                      <a:pt x="1" y="13"/>
                    </a:lnTo>
                    <a:lnTo>
                      <a:pt x="1" y="13"/>
                    </a:lnTo>
                    <a:lnTo>
                      <a:pt x="1" y="13"/>
                    </a:lnTo>
                    <a:lnTo>
                      <a:pt x="1" y="12"/>
                    </a:lnTo>
                    <a:lnTo>
                      <a:pt x="1" y="12"/>
                    </a:lnTo>
                    <a:lnTo>
                      <a:pt x="1" y="11"/>
                    </a:lnTo>
                    <a:lnTo>
                      <a:pt x="1" y="11"/>
                    </a:lnTo>
                    <a:lnTo>
                      <a:pt x="1" y="10"/>
                    </a:lnTo>
                    <a:lnTo>
                      <a:pt x="1" y="11"/>
                    </a:lnTo>
                    <a:lnTo>
                      <a:pt x="1" y="10"/>
                    </a:lnTo>
                    <a:lnTo>
                      <a:pt x="1" y="11"/>
                    </a:lnTo>
                    <a:lnTo>
                      <a:pt x="1" y="11"/>
                    </a:lnTo>
                    <a:lnTo>
                      <a:pt x="1" y="11"/>
                    </a:lnTo>
                    <a:lnTo>
                      <a:pt x="1" y="11"/>
                    </a:lnTo>
                    <a:lnTo>
                      <a:pt x="1" y="12"/>
                    </a:lnTo>
                    <a:lnTo>
                      <a:pt x="1" y="12"/>
                    </a:lnTo>
                    <a:lnTo>
                      <a:pt x="1" y="12"/>
                    </a:lnTo>
                    <a:lnTo>
                      <a:pt x="1" y="12"/>
                    </a:lnTo>
                    <a:lnTo>
                      <a:pt x="1" y="12"/>
                    </a:lnTo>
                    <a:lnTo>
                      <a:pt x="1" y="12"/>
                    </a:lnTo>
                    <a:lnTo>
                      <a:pt x="1" y="11"/>
                    </a:lnTo>
                    <a:lnTo>
                      <a:pt x="1" y="11"/>
                    </a:lnTo>
                    <a:lnTo>
                      <a:pt x="1" y="12"/>
                    </a:lnTo>
                    <a:lnTo>
                      <a:pt x="1" y="12"/>
                    </a:lnTo>
                    <a:lnTo>
                      <a:pt x="1" y="11"/>
                    </a:lnTo>
                    <a:lnTo>
                      <a:pt x="1" y="11"/>
                    </a:lnTo>
                    <a:lnTo>
                      <a:pt x="1" y="11"/>
                    </a:lnTo>
                    <a:lnTo>
                      <a:pt x="1" y="11"/>
                    </a:lnTo>
                    <a:lnTo>
                      <a:pt x="1" y="10"/>
                    </a:lnTo>
                    <a:lnTo>
                      <a:pt x="1" y="10"/>
                    </a:lnTo>
                    <a:lnTo>
                      <a:pt x="1" y="10"/>
                    </a:lnTo>
                    <a:lnTo>
                      <a:pt x="1" y="10"/>
                    </a:lnTo>
                    <a:lnTo>
                      <a:pt x="1" y="10"/>
                    </a:lnTo>
                    <a:lnTo>
                      <a:pt x="1" y="10"/>
                    </a:lnTo>
                    <a:lnTo>
                      <a:pt x="1" y="10"/>
                    </a:lnTo>
                    <a:lnTo>
                      <a:pt x="1" y="10"/>
                    </a:lnTo>
                    <a:lnTo>
                      <a:pt x="1" y="10"/>
                    </a:lnTo>
                    <a:lnTo>
                      <a:pt x="1" y="10"/>
                    </a:lnTo>
                    <a:lnTo>
                      <a:pt x="1" y="10"/>
                    </a:lnTo>
                    <a:lnTo>
                      <a:pt x="1" y="9"/>
                    </a:lnTo>
                    <a:lnTo>
                      <a:pt x="1" y="9"/>
                    </a:lnTo>
                    <a:lnTo>
                      <a:pt x="1" y="10"/>
                    </a:lnTo>
                    <a:lnTo>
                      <a:pt x="1" y="10"/>
                    </a:lnTo>
                    <a:lnTo>
                      <a:pt x="1" y="9"/>
                    </a:lnTo>
                    <a:lnTo>
                      <a:pt x="1" y="10"/>
                    </a:lnTo>
                    <a:lnTo>
                      <a:pt x="1" y="9"/>
                    </a:lnTo>
                    <a:lnTo>
                      <a:pt x="1" y="9"/>
                    </a:lnTo>
                    <a:lnTo>
                      <a:pt x="1" y="10"/>
                    </a:lnTo>
                    <a:lnTo>
                      <a:pt x="1" y="10"/>
                    </a:lnTo>
                    <a:lnTo>
                      <a:pt x="1" y="10"/>
                    </a:lnTo>
                    <a:lnTo>
                      <a:pt x="1" y="10"/>
                    </a:lnTo>
                    <a:lnTo>
                      <a:pt x="1" y="10"/>
                    </a:lnTo>
                    <a:lnTo>
                      <a:pt x="1" y="11"/>
                    </a:lnTo>
                    <a:lnTo>
                      <a:pt x="1" y="10"/>
                    </a:lnTo>
                    <a:lnTo>
                      <a:pt x="1" y="10"/>
                    </a:lnTo>
                    <a:lnTo>
                      <a:pt x="1" y="10"/>
                    </a:lnTo>
                    <a:lnTo>
                      <a:pt x="1" y="10"/>
                    </a:lnTo>
                    <a:lnTo>
                      <a:pt x="1" y="10"/>
                    </a:lnTo>
                    <a:lnTo>
                      <a:pt x="1" y="10"/>
                    </a:lnTo>
                    <a:lnTo>
                      <a:pt x="1" y="10"/>
                    </a:lnTo>
                    <a:lnTo>
                      <a:pt x="1" y="10"/>
                    </a:lnTo>
                    <a:lnTo>
                      <a:pt x="1" y="10"/>
                    </a:lnTo>
                    <a:lnTo>
                      <a:pt x="1" y="10"/>
                    </a:lnTo>
                    <a:lnTo>
                      <a:pt x="1" y="9"/>
                    </a:lnTo>
                    <a:lnTo>
                      <a:pt x="1" y="9"/>
                    </a:lnTo>
                    <a:lnTo>
                      <a:pt x="1" y="8"/>
                    </a:lnTo>
                    <a:lnTo>
                      <a:pt x="1" y="8"/>
                    </a:lnTo>
                    <a:lnTo>
                      <a:pt x="1" y="9"/>
                    </a:lnTo>
                    <a:lnTo>
                      <a:pt x="1" y="8"/>
                    </a:lnTo>
                    <a:lnTo>
                      <a:pt x="1" y="8"/>
                    </a:lnTo>
                    <a:lnTo>
                      <a:pt x="1" y="8"/>
                    </a:lnTo>
                    <a:lnTo>
                      <a:pt x="1" y="8"/>
                    </a:lnTo>
                    <a:lnTo>
                      <a:pt x="1" y="8"/>
                    </a:lnTo>
                    <a:lnTo>
                      <a:pt x="1" y="7"/>
                    </a:lnTo>
                    <a:lnTo>
                      <a:pt x="1" y="7"/>
                    </a:lnTo>
                    <a:lnTo>
                      <a:pt x="1" y="6"/>
                    </a:lnTo>
                    <a:lnTo>
                      <a:pt x="1" y="7"/>
                    </a:lnTo>
                    <a:lnTo>
                      <a:pt x="1" y="5"/>
                    </a:lnTo>
                    <a:lnTo>
                      <a:pt x="1" y="4"/>
                    </a:lnTo>
                    <a:lnTo>
                      <a:pt x="1" y="4"/>
                    </a:lnTo>
                    <a:lnTo>
                      <a:pt x="1" y="3"/>
                    </a:lnTo>
                    <a:lnTo>
                      <a:pt x="1" y="3"/>
                    </a:lnTo>
                    <a:lnTo>
                      <a:pt x="1" y="2"/>
                    </a:lnTo>
                    <a:lnTo>
                      <a:pt x="1" y="2"/>
                    </a:lnTo>
                    <a:lnTo>
                      <a:pt x="1" y="2"/>
                    </a:lnTo>
                    <a:lnTo>
                      <a:pt x="1" y="3"/>
                    </a:lnTo>
                    <a:lnTo>
                      <a:pt x="1" y="2"/>
                    </a:lnTo>
                    <a:lnTo>
                      <a:pt x="1" y="3"/>
                    </a:lnTo>
                    <a:lnTo>
                      <a:pt x="1" y="3"/>
                    </a:lnTo>
                    <a:lnTo>
                      <a:pt x="1" y="3"/>
                    </a:lnTo>
                    <a:lnTo>
                      <a:pt x="1" y="3"/>
                    </a:lnTo>
                    <a:lnTo>
                      <a:pt x="1" y="4"/>
                    </a:lnTo>
                    <a:lnTo>
                      <a:pt x="1" y="3"/>
                    </a:lnTo>
                    <a:lnTo>
                      <a:pt x="1" y="3"/>
                    </a:lnTo>
                    <a:lnTo>
                      <a:pt x="1" y="2"/>
                    </a:lnTo>
                    <a:lnTo>
                      <a:pt x="1" y="2"/>
                    </a:lnTo>
                    <a:lnTo>
                      <a:pt x="1" y="2"/>
                    </a:lnTo>
                    <a:lnTo>
                      <a:pt x="1" y="2"/>
                    </a:lnTo>
                    <a:lnTo>
                      <a:pt x="1" y="2"/>
                    </a:lnTo>
                    <a:lnTo>
                      <a:pt x="1" y="3"/>
                    </a:lnTo>
                    <a:lnTo>
                      <a:pt x="1" y="3"/>
                    </a:lnTo>
                    <a:lnTo>
                      <a:pt x="1" y="3"/>
                    </a:lnTo>
                    <a:lnTo>
                      <a:pt x="1" y="3"/>
                    </a:lnTo>
                    <a:lnTo>
                      <a:pt x="1" y="2"/>
                    </a:lnTo>
                    <a:lnTo>
                      <a:pt x="1" y="3"/>
                    </a:lnTo>
                    <a:lnTo>
                      <a:pt x="1" y="3"/>
                    </a:lnTo>
                    <a:lnTo>
                      <a:pt x="1" y="3"/>
                    </a:lnTo>
                    <a:lnTo>
                      <a:pt x="1" y="3"/>
                    </a:lnTo>
                    <a:lnTo>
                      <a:pt x="1" y="3"/>
                    </a:lnTo>
                    <a:lnTo>
                      <a:pt x="1" y="3"/>
                    </a:lnTo>
                    <a:lnTo>
                      <a:pt x="1" y="4"/>
                    </a:lnTo>
                    <a:lnTo>
                      <a:pt x="1" y="4"/>
                    </a:lnTo>
                    <a:lnTo>
                      <a:pt x="1" y="4"/>
                    </a:lnTo>
                    <a:lnTo>
                      <a:pt x="1" y="4"/>
                    </a:lnTo>
                    <a:lnTo>
                      <a:pt x="1" y="5"/>
                    </a:lnTo>
                    <a:lnTo>
                      <a:pt x="1" y="4"/>
                    </a:lnTo>
                    <a:lnTo>
                      <a:pt x="1" y="4"/>
                    </a:lnTo>
                    <a:lnTo>
                      <a:pt x="1" y="3"/>
                    </a:lnTo>
                    <a:lnTo>
                      <a:pt x="1" y="3"/>
                    </a:lnTo>
                    <a:lnTo>
                      <a:pt x="1" y="3"/>
                    </a:lnTo>
                    <a:lnTo>
                      <a:pt x="1" y="3"/>
                    </a:lnTo>
                    <a:lnTo>
                      <a:pt x="1" y="3"/>
                    </a:lnTo>
                    <a:lnTo>
                      <a:pt x="1" y="3"/>
                    </a:lnTo>
                    <a:lnTo>
                      <a:pt x="1" y="2"/>
                    </a:lnTo>
                    <a:lnTo>
                      <a:pt x="1" y="2"/>
                    </a:lnTo>
                    <a:lnTo>
                      <a:pt x="1" y="2"/>
                    </a:lnTo>
                    <a:lnTo>
                      <a:pt x="1" y="1"/>
                    </a:lnTo>
                    <a:lnTo>
                      <a:pt x="1" y="1"/>
                    </a:lnTo>
                    <a:lnTo>
                      <a:pt x="1" y="2"/>
                    </a:lnTo>
                    <a:lnTo>
                      <a:pt x="1" y="1"/>
                    </a:lnTo>
                    <a:lnTo>
                      <a:pt x="1" y="0"/>
                    </a:lnTo>
                    <a:lnTo>
                      <a:pt x="1" y="1"/>
                    </a:lnTo>
                    <a:lnTo>
                      <a:pt x="1" y="1"/>
                    </a:lnTo>
                    <a:lnTo>
                      <a:pt x="1" y="2"/>
                    </a:lnTo>
                    <a:lnTo>
                      <a:pt x="1" y="2"/>
                    </a:lnTo>
                    <a:lnTo>
                      <a:pt x="1" y="2"/>
                    </a:lnTo>
                    <a:lnTo>
                      <a:pt x="1" y="3"/>
                    </a:lnTo>
                    <a:lnTo>
                      <a:pt x="1" y="3"/>
                    </a:lnTo>
                    <a:lnTo>
                      <a:pt x="1" y="4"/>
                    </a:lnTo>
                    <a:lnTo>
                      <a:pt x="1" y="5"/>
                    </a:lnTo>
                    <a:lnTo>
                      <a:pt x="1" y="5"/>
                    </a:lnTo>
                    <a:lnTo>
                      <a:pt x="1" y="5"/>
                    </a:lnTo>
                    <a:lnTo>
                      <a:pt x="1" y="4"/>
                    </a:lnTo>
                    <a:lnTo>
                      <a:pt x="1" y="5"/>
                    </a:lnTo>
                    <a:lnTo>
                      <a:pt x="1" y="4"/>
                    </a:lnTo>
                    <a:lnTo>
                      <a:pt x="1" y="3"/>
                    </a:lnTo>
                    <a:lnTo>
                      <a:pt x="1" y="4"/>
                    </a:lnTo>
                    <a:lnTo>
                      <a:pt x="1" y="3"/>
                    </a:lnTo>
                    <a:lnTo>
                      <a:pt x="1" y="3"/>
                    </a:lnTo>
                    <a:lnTo>
                      <a:pt x="1" y="3"/>
                    </a:lnTo>
                    <a:lnTo>
                      <a:pt x="1" y="3"/>
                    </a:lnTo>
                    <a:lnTo>
                      <a:pt x="1" y="3"/>
                    </a:lnTo>
                    <a:lnTo>
                      <a:pt x="1" y="4"/>
                    </a:lnTo>
                    <a:lnTo>
                      <a:pt x="1" y="4"/>
                    </a:lnTo>
                    <a:lnTo>
                      <a:pt x="1" y="4"/>
                    </a:lnTo>
                    <a:lnTo>
                      <a:pt x="1" y="4"/>
                    </a:lnTo>
                    <a:lnTo>
                      <a:pt x="1" y="4"/>
                    </a:lnTo>
                    <a:lnTo>
                      <a:pt x="1" y="5"/>
                    </a:lnTo>
                    <a:lnTo>
                      <a:pt x="1" y="4"/>
                    </a:lnTo>
                    <a:lnTo>
                      <a:pt x="1" y="5"/>
                    </a:lnTo>
                    <a:lnTo>
                      <a:pt x="1" y="5"/>
                    </a:lnTo>
                    <a:lnTo>
                      <a:pt x="1" y="5"/>
                    </a:lnTo>
                    <a:lnTo>
                      <a:pt x="1" y="5"/>
                    </a:lnTo>
                    <a:lnTo>
                      <a:pt x="1" y="5"/>
                    </a:lnTo>
                    <a:lnTo>
                      <a:pt x="1" y="6"/>
                    </a:lnTo>
                    <a:lnTo>
                      <a:pt x="1" y="6"/>
                    </a:lnTo>
                    <a:lnTo>
                      <a:pt x="1" y="7"/>
                    </a:lnTo>
                    <a:lnTo>
                      <a:pt x="1" y="7"/>
                    </a:lnTo>
                    <a:lnTo>
                      <a:pt x="1" y="7"/>
                    </a:lnTo>
                    <a:lnTo>
                      <a:pt x="1" y="6"/>
                    </a:lnTo>
                    <a:lnTo>
                      <a:pt x="1" y="6"/>
                    </a:lnTo>
                    <a:lnTo>
                      <a:pt x="1" y="6"/>
                    </a:lnTo>
                    <a:lnTo>
                      <a:pt x="1" y="5"/>
                    </a:lnTo>
                    <a:lnTo>
                      <a:pt x="1" y="5"/>
                    </a:lnTo>
                    <a:lnTo>
                      <a:pt x="1" y="5"/>
                    </a:lnTo>
                    <a:lnTo>
                      <a:pt x="1" y="5"/>
                    </a:lnTo>
                    <a:lnTo>
                      <a:pt x="1" y="5"/>
                    </a:lnTo>
                    <a:lnTo>
                      <a:pt x="1" y="5"/>
                    </a:lnTo>
                    <a:lnTo>
                      <a:pt x="1" y="5"/>
                    </a:lnTo>
                    <a:lnTo>
                      <a:pt x="1" y="4"/>
                    </a:lnTo>
                    <a:lnTo>
                      <a:pt x="1" y="4"/>
                    </a:lnTo>
                    <a:lnTo>
                      <a:pt x="1" y="4"/>
                    </a:lnTo>
                    <a:lnTo>
                      <a:pt x="1" y="4"/>
                    </a:lnTo>
                    <a:lnTo>
                      <a:pt x="1" y="4"/>
                    </a:lnTo>
                    <a:lnTo>
                      <a:pt x="1" y="3"/>
                    </a:lnTo>
                    <a:lnTo>
                      <a:pt x="1" y="2"/>
                    </a:lnTo>
                    <a:lnTo>
                      <a:pt x="1" y="3"/>
                    </a:lnTo>
                    <a:lnTo>
                      <a:pt x="1" y="3"/>
                    </a:lnTo>
                    <a:lnTo>
                      <a:pt x="1" y="3"/>
                    </a:lnTo>
                    <a:lnTo>
                      <a:pt x="1" y="3"/>
                    </a:lnTo>
                    <a:lnTo>
                      <a:pt x="1" y="3"/>
                    </a:lnTo>
                    <a:lnTo>
                      <a:pt x="1" y="3"/>
                    </a:lnTo>
                    <a:lnTo>
                      <a:pt x="1" y="3"/>
                    </a:lnTo>
                    <a:lnTo>
                      <a:pt x="1" y="3"/>
                    </a:lnTo>
                  </a:path>
                </a:pathLst>
              </a:custGeom>
              <a:noFill/>
              <a:ln w="0">
                <a:solidFill>
                  <a:srgbClr val="3366FF"/>
                </a:solidFill>
                <a:prstDash val="solid"/>
                <a:round/>
                <a:headEnd/>
                <a:tailEnd/>
              </a:ln>
            </p:spPr>
            <p:txBody>
              <a:bodyPr/>
              <a:lstStyle/>
              <a:p>
                <a:endParaRPr lang="en-GB"/>
              </a:p>
            </p:txBody>
          </p:sp>
          <p:sp>
            <p:nvSpPr>
              <p:cNvPr id="186138" name="Freeform 794"/>
              <p:cNvSpPr>
                <a:spLocks/>
              </p:cNvSpPr>
              <p:nvPr/>
            </p:nvSpPr>
            <p:spPr bwMode="auto">
              <a:xfrm>
                <a:off x="3324" y="3545"/>
                <a:ext cx="1" cy="84"/>
              </a:xfrm>
              <a:custGeom>
                <a:avLst/>
                <a:gdLst/>
                <a:ahLst/>
                <a:cxnLst>
                  <a:cxn ang="0">
                    <a:pos x="0" y="5"/>
                  </a:cxn>
                  <a:cxn ang="0">
                    <a:pos x="0" y="6"/>
                  </a:cxn>
                  <a:cxn ang="0">
                    <a:pos x="0" y="7"/>
                  </a:cxn>
                  <a:cxn ang="0">
                    <a:pos x="0" y="7"/>
                  </a:cxn>
                  <a:cxn ang="0">
                    <a:pos x="0" y="8"/>
                  </a:cxn>
                  <a:cxn ang="0">
                    <a:pos x="0" y="11"/>
                  </a:cxn>
                  <a:cxn ang="0">
                    <a:pos x="0" y="8"/>
                  </a:cxn>
                  <a:cxn ang="0">
                    <a:pos x="0" y="8"/>
                  </a:cxn>
                  <a:cxn ang="0">
                    <a:pos x="0" y="10"/>
                  </a:cxn>
                  <a:cxn ang="0">
                    <a:pos x="0" y="11"/>
                  </a:cxn>
                  <a:cxn ang="0">
                    <a:pos x="0" y="12"/>
                  </a:cxn>
                  <a:cxn ang="0">
                    <a:pos x="0" y="12"/>
                  </a:cxn>
                  <a:cxn ang="0">
                    <a:pos x="0" y="13"/>
                  </a:cxn>
                  <a:cxn ang="0">
                    <a:pos x="0" y="13"/>
                  </a:cxn>
                  <a:cxn ang="0">
                    <a:pos x="0" y="12"/>
                  </a:cxn>
                  <a:cxn ang="0">
                    <a:pos x="0" y="11"/>
                  </a:cxn>
                  <a:cxn ang="0">
                    <a:pos x="0" y="9"/>
                  </a:cxn>
                  <a:cxn ang="0">
                    <a:pos x="0" y="11"/>
                  </a:cxn>
                  <a:cxn ang="0">
                    <a:pos x="0" y="10"/>
                  </a:cxn>
                  <a:cxn ang="0">
                    <a:pos x="0" y="10"/>
                  </a:cxn>
                  <a:cxn ang="0">
                    <a:pos x="0" y="12"/>
                  </a:cxn>
                  <a:cxn ang="0">
                    <a:pos x="0" y="10"/>
                  </a:cxn>
                  <a:cxn ang="0">
                    <a:pos x="0" y="8"/>
                  </a:cxn>
                  <a:cxn ang="0">
                    <a:pos x="0" y="5"/>
                  </a:cxn>
                  <a:cxn ang="0">
                    <a:pos x="0" y="5"/>
                  </a:cxn>
                  <a:cxn ang="0">
                    <a:pos x="0" y="7"/>
                  </a:cxn>
                  <a:cxn ang="0">
                    <a:pos x="0" y="7"/>
                  </a:cxn>
                  <a:cxn ang="0">
                    <a:pos x="0" y="5"/>
                  </a:cxn>
                  <a:cxn ang="0">
                    <a:pos x="0" y="3"/>
                  </a:cxn>
                  <a:cxn ang="0">
                    <a:pos x="0" y="1"/>
                  </a:cxn>
                  <a:cxn ang="0">
                    <a:pos x="0" y="4"/>
                  </a:cxn>
                  <a:cxn ang="0">
                    <a:pos x="0" y="4"/>
                  </a:cxn>
                  <a:cxn ang="0">
                    <a:pos x="0" y="2"/>
                  </a:cxn>
                  <a:cxn ang="0">
                    <a:pos x="0" y="3"/>
                  </a:cxn>
                  <a:cxn ang="0">
                    <a:pos x="0" y="5"/>
                  </a:cxn>
                  <a:cxn ang="0">
                    <a:pos x="0" y="6"/>
                  </a:cxn>
                  <a:cxn ang="0">
                    <a:pos x="0" y="9"/>
                  </a:cxn>
                  <a:cxn ang="0">
                    <a:pos x="0" y="7"/>
                  </a:cxn>
                  <a:cxn ang="0">
                    <a:pos x="0" y="7"/>
                  </a:cxn>
                  <a:cxn ang="0">
                    <a:pos x="0" y="8"/>
                  </a:cxn>
                  <a:cxn ang="0">
                    <a:pos x="0" y="8"/>
                  </a:cxn>
                  <a:cxn ang="0">
                    <a:pos x="0" y="10"/>
                  </a:cxn>
                  <a:cxn ang="0">
                    <a:pos x="0" y="8"/>
                  </a:cxn>
                  <a:cxn ang="0">
                    <a:pos x="0" y="6"/>
                  </a:cxn>
                  <a:cxn ang="0">
                    <a:pos x="0" y="3"/>
                  </a:cxn>
                  <a:cxn ang="0">
                    <a:pos x="0" y="3"/>
                  </a:cxn>
                  <a:cxn ang="0">
                    <a:pos x="0" y="3"/>
                  </a:cxn>
                  <a:cxn ang="0">
                    <a:pos x="0" y="4"/>
                  </a:cxn>
                  <a:cxn ang="0">
                    <a:pos x="0" y="7"/>
                  </a:cxn>
                  <a:cxn ang="0">
                    <a:pos x="0" y="5"/>
                  </a:cxn>
                  <a:cxn ang="0">
                    <a:pos x="0" y="8"/>
                  </a:cxn>
                  <a:cxn ang="0">
                    <a:pos x="0" y="7"/>
                  </a:cxn>
                  <a:cxn ang="0">
                    <a:pos x="0" y="7"/>
                  </a:cxn>
                  <a:cxn ang="0">
                    <a:pos x="0" y="6"/>
                  </a:cxn>
                  <a:cxn ang="0">
                    <a:pos x="0" y="2"/>
                  </a:cxn>
                  <a:cxn ang="0">
                    <a:pos x="0" y="4"/>
                  </a:cxn>
                  <a:cxn ang="0">
                    <a:pos x="0" y="7"/>
                  </a:cxn>
                  <a:cxn ang="0">
                    <a:pos x="0" y="7"/>
                  </a:cxn>
                  <a:cxn ang="0">
                    <a:pos x="0" y="6"/>
                  </a:cxn>
                  <a:cxn ang="0">
                    <a:pos x="0" y="5"/>
                  </a:cxn>
                  <a:cxn ang="0">
                    <a:pos x="0" y="6"/>
                  </a:cxn>
                  <a:cxn ang="0">
                    <a:pos x="0" y="8"/>
                  </a:cxn>
                  <a:cxn ang="0">
                    <a:pos x="0" y="6"/>
                  </a:cxn>
                </a:cxnLst>
                <a:rect l="0" t="0" r="r" b="b"/>
                <a:pathLst>
                  <a:path h="14">
                    <a:moveTo>
                      <a:pt x="0" y="8"/>
                    </a:moveTo>
                    <a:lnTo>
                      <a:pt x="0" y="8"/>
                    </a:lnTo>
                    <a:lnTo>
                      <a:pt x="0" y="8"/>
                    </a:lnTo>
                    <a:lnTo>
                      <a:pt x="0" y="8"/>
                    </a:lnTo>
                    <a:lnTo>
                      <a:pt x="0" y="8"/>
                    </a:lnTo>
                    <a:lnTo>
                      <a:pt x="0" y="8"/>
                    </a:lnTo>
                    <a:lnTo>
                      <a:pt x="0" y="7"/>
                    </a:lnTo>
                    <a:lnTo>
                      <a:pt x="0" y="8"/>
                    </a:lnTo>
                    <a:lnTo>
                      <a:pt x="0" y="6"/>
                    </a:lnTo>
                    <a:lnTo>
                      <a:pt x="0" y="6"/>
                    </a:lnTo>
                    <a:lnTo>
                      <a:pt x="0" y="5"/>
                    </a:lnTo>
                    <a:lnTo>
                      <a:pt x="0" y="5"/>
                    </a:lnTo>
                    <a:lnTo>
                      <a:pt x="0" y="5"/>
                    </a:lnTo>
                    <a:lnTo>
                      <a:pt x="0" y="5"/>
                    </a:lnTo>
                    <a:lnTo>
                      <a:pt x="0" y="5"/>
                    </a:lnTo>
                    <a:lnTo>
                      <a:pt x="0" y="5"/>
                    </a:lnTo>
                    <a:lnTo>
                      <a:pt x="0" y="4"/>
                    </a:lnTo>
                    <a:lnTo>
                      <a:pt x="0" y="5"/>
                    </a:lnTo>
                    <a:lnTo>
                      <a:pt x="0" y="5"/>
                    </a:lnTo>
                    <a:lnTo>
                      <a:pt x="0" y="5"/>
                    </a:lnTo>
                    <a:lnTo>
                      <a:pt x="0" y="6"/>
                    </a:lnTo>
                    <a:lnTo>
                      <a:pt x="0" y="6"/>
                    </a:lnTo>
                    <a:lnTo>
                      <a:pt x="0" y="7"/>
                    </a:lnTo>
                    <a:lnTo>
                      <a:pt x="0" y="6"/>
                    </a:lnTo>
                    <a:lnTo>
                      <a:pt x="0" y="7"/>
                    </a:lnTo>
                    <a:lnTo>
                      <a:pt x="0" y="7"/>
                    </a:lnTo>
                    <a:lnTo>
                      <a:pt x="0" y="8"/>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7"/>
                    </a:lnTo>
                    <a:lnTo>
                      <a:pt x="0" y="7"/>
                    </a:lnTo>
                    <a:lnTo>
                      <a:pt x="0" y="8"/>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9"/>
                    </a:lnTo>
                    <a:lnTo>
                      <a:pt x="0" y="9"/>
                    </a:lnTo>
                    <a:lnTo>
                      <a:pt x="0" y="10"/>
                    </a:lnTo>
                    <a:lnTo>
                      <a:pt x="0" y="9"/>
                    </a:lnTo>
                    <a:lnTo>
                      <a:pt x="0" y="10"/>
                    </a:lnTo>
                    <a:lnTo>
                      <a:pt x="0" y="9"/>
                    </a:lnTo>
                    <a:lnTo>
                      <a:pt x="0" y="10"/>
                    </a:lnTo>
                    <a:lnTo>
                      <a:pt x="0" y="11"/>
                    </a:lnTo>
                    <a:lnTo>
                      <a:pt x="0" y="11"/>
                    </a:lnTo>
                    <a:lnTo>
                      <a:pt x="0" y="10"/>
                    </a:lnTo>
                    <a:lnTo>
                      <a:pt x="0" y="10"/>
                    </a:lnTo>
                    <a:lnTo>
                      <a:pt x="0" y="10"/>
                    </a:lnTo>
                    <a:lnTo>
                      <a:pt x="0" y="9"/>
                    </a:lnTo>
                    <a:lnTo>
                      <a:pt x="0" y="10"/>
                    </a:lnTo>
                    <a:lnTo>
                      <a:pt x="0" y="10"/>
                    </a:lnTo>
                    <a:lnTo>
                      <a:pt x="0" y="9"/>
                    </a:lnTo>
                    <a:lnTo>
                      <a:pt x="0" y="9"/>
                    </a:lnTo>
                    <a:lnTo>
                      <a:pt x="0" y="8"/>
                    </a:lnTo>
                    <a:lnTo>
                      <a:pt x="0" y="9"/>
                    </a:lnTo>
                    <a:lnTo>
                      <a:pt x="0" y="8"/>
                    </a:lnTo>
                    <a:lnTo>
                      <a:pt x="0" y="9"/>
                    </a:lnTo>
                    <a:lnTo>
                      <a:pt x="0" y="8"/>
                    </a:lnTo>
                    <a:lnTo>
                      <a:pt x="0" y="8"/>
                    </a:lnTo>
                    <a:lnTo>
                      <a:pt x="0" y="9"/>
                    </a:lnTo>
                    <a:lnTo>
                      <a:pt x="0" y="8"/>
                    </a:lnTo>
                    <a:lnTo>
                      <a:pt x="0" y="8"/>
                    </a:lnTo>
                    <a:lnTo>
                      <a:pt x="0" y="8"/>
                    </a:lnTo>
                    <a:lnTo>
                      <a:pt x="0" y="7"/>
                    </a:lnTo>
                    <a:lnTo>
                      <a:pt x="0" y="8"/>
                    </a:lnTo>
                    <a:lnTo>
                      <a:pt x="0" y="8"/>
                    </a:lnTo>
                    <a:lnTo>
                      <a:pt x="0" y="8"/>
                    </a:lnTo>
                    <a:lnTo>
                      <a:pt x="0" y="8"/>
                    </a:lnTo>
                    <a:lnTo>
                      <a:pt x="0" y="9"/>
                    </a:lnTo>
                    <a:lnTo>
                      <a:pt x="0" y="8"/>
                    </a:lnTo>
                    <a:lnTo>
                      <a:pt x="0" y="9"/>
                    </a:lnTo>
                    <a:lnTo>
                      <a:pt x="0" y="9"/>
                    </a:lnTo>
                    <a:lnTo>
                      <a:pt x="0" y="9"/>
                    </a:lnTo>
                    <a:lnTo>
                      <a:pt x="0" y="9"/>
                    </a:lnTo>
                    <a:lnTo>
                      <a:pt x="0" y="10"/>
                    </a:lnTo>
                    <a:lnTo>
                      <a:pt x="0" y="10"/>
                    </a:lnTo>
                    <a:lnTo>
                      <a:pt x="0" y="11"/>
                    </a:lnTo>
                    <a:lnTo>
                      <a:pt x="0" y="10"/>
                    </a:lnTo>
                    <a:lnTo>
                      <a:pt x="0" y="10"/>
                    </a:lnTo>
                    <a:lnTo>
                      <a:pt x="0" y="10"/>
                    </a:lnTo>
                    <a:lnTo>
                      <a:pt x="0" y="11"/>
                    </a:lnTo>
                    <a:lnTo>
                      <a:pt x="0" y="11"/>
                    </a:lnTo>
                    <a:lnTo>
                      <a:pt x="0" y="10"/>
                    </a:lnTo>
                    <a:lnTo>
                      <a:pt x="0" y="11"/>
                    </a:lnTo>
                    <a:lnTo>
                      <a:pt x="0" y="10"/>
                    </a:lnTo>
                    <a:lnTo>
                      <a:pt x="0" y="11"/>
                    </a:lnTo>
                    <a:lnTo>
                      <a:pt x="0" y="11"/>
                    </a:lnTo>
                    <a:lnTo>
                      <a:pt x="0" y="11"/>
                    </a:lnTo>
                    <a:lnTo>
                      <a:pt x="0" y="11"/>
                    </a:lnTo>
                    <a:lnTo>
                      <a:pt x="0" y="11"/>
                    </a:lnTo>
                    <a:lnTo>
                      <a:pt x="0" y="11"/>
                    </a:lnTo>
                    <a:lnTo>
                      <a:pt x="0" y="11"/>
                    </a:lnTo>
                    <a:lnTo>
                      <a:pt x="0" y="10"/>
                    </a:lnTo>
                    <a:lnTo>
                      <a:pt x="0" y="11"/>
                    </a:lnTo>
                    <a:lnTo>
                      <a:pt x="0" y="12"/>
                    </a:lnTo>
                    <a:lnTo>
                      <a:pt x="0" y="12"/>
                    </a:lnTo>
                    <a:lnTo>
                      <a:pt x="0" y="12"/>
                    </a:lnTo>
                    <a:lnTo>
                      <a:pt x="0" y="11"/>
                    </a:lnTo>
                    <a:lnTo>
                      <a:pt x="0" y="12"/>
                    </a:lnTo>
                    <a:lnTo>
                      <a:pt x="0" y="12"/>
                    </a:lnTo>
                    <a:lnTo>
                      <a:pt x="0" y="12"/>
                    </a:lnTo>
                    <a:lnTo>
                      <a:pt x="0" y="12"/>
                    </a:lnTo>
                    <a:lnTo>
                      <a:pt x="0" y="12"/>
                    </a:lnTo>
                    <a:lnTo>
                      <a:pt x="0" y="11"/>
                    </a:lnTo>
                    <a:lnTo>
                      <a:pt x="0" y="11"/>
                    </a:lnTo>
                    <a:lnTo>
                      <a:pt x="0" y="11"/>
                    </a:lnTo>
                    <a:lnTo>
                      <a:pt x="0" y="11"/>
                    </a:lnTo>
                    <a:lnTo>
                      <a:pt x="0" y="12"/>
                    </a:lnTo>
                    <a:lnTo>
                      <a:pt x="0" y="11"/>
                    </a:lnTo>
                    <a:lnTo>
                      <a:pt x="0" y="12"/>
                    </a:lnTo>
                    <a:lnTo>
                      <a:pt x="0" y="12"/>
                    </a:lnTo>
                    <a:lnTo>
                      <a:pt x="0" y="12"/>
                    </a:lnTo>
                    <a:lnTo>
                      <a:pt x="0" y="12"/>
                    </a:lnTo>
                    <a:lnTo>
                      <a:pt x="0" y="12"/>
                    </a:lnTo>
                    <a:lnTo>
                      <a:pt x="0" y="13"/>
                    </a:lnTo>
                    <a:lnTo>
                      <a:pt x="0" y="12"/>
                    </a:lnTo>
                    <a:lnTo>
                      <a:pt x="0" y="12"/>
                    </a:lnTo>
                    <a:lnTo>
                      <a:pt x="0" y="13"/>
                    </a:lnTo>
                    <a:lnTo>
                      <a:pt x="0" y="13"/>
                    </a:lnTo>
                    <a:lnTo>
                      <a:pt x="0" y="13"/>
                    </a:lnTo>
                    <a:lnTo>
                      <a:pt x="0" y="13"/>
                    </a:lnTo>
                    <a:lnTo>
                      <a:pt x="0" y="13"/>
                    </a:lnTo>
                    <a:lnTo>
                      <a:pt x="0" y="13"/>
                    </a:lnTo>
                    <a:lnTo>
                      <a:pt x="0" y="13"/>
                    </a:lnTo>
                    <a:lnTo>
                      <a:pt x="0" y="13"/>
                    </a:lnTo>
                    <a:lnTo>
                      <a:pt x="0" y="14"/>
                    </a:lnTo>
                    <a:lnTo>
                      <a:pt x="0" y="13"/>
                    </a:lnTo>
                    <a:lnTo>
                      <a:pt x="0" y="14"/>
                    </a:lnTo>
                    <a:lnTo>
                      <a:pt x="0" y="13"/>
                    </a:lnTo>
                    <a:lnTo>
                      <a:pt x="0" y="13"/>
                    </a:lnTo>
                    <a:lnTo>
                      <a:pt x="0" y="14"/>
                    </a:lnTo>
                    <a:lnTo>
                      <a:pt x="0" y="13"/>
                    </a:lnTo>
                    <a:lnTo>
                      <a:pt x="0" y="13"/>
                    </a:lnTo>
                    <a:lnTo>
                      <a:pt x="0" y="13"/>
                    </a:lnTo>
                    <a:lnTo>
                      <a:pt x="0" y="13"/>
                    </a:lnTo>
                    <a:lnTo>
                      <a:pt x="0" y="12"/>
                    </a:lnTo>
                    <a:lnTo>
                      <a:pt x="0" y="12"/>
                    </a:lnTo>
                    <a:lnTo>
                      <a:pt x="0" y="12"/>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1"/>
                    </a:lnTo>
                    <a:lnTo>
                      <a:pt x="0" y="11"/>
                    </a:lnTo>
                    <a:lnTo>
                      <a:pt x="0" y="11"/>
                    </a:lnTo>
                    <a:lnTo>
                      <a:pt x="0" y="11"/>
                    </a:lnTo>
                    <a:lnTo>
                      <a:pt x="0" y="10"/>
                    </a:lnTo>
                    <a:lnTo>
                      <a:pt x="0" y="10"/>
                    </a:lnTo>
                    <a:lnTo>
                      <a:pt x="0" y="10"/>
                    </a:lnTo>
                    <a:lnTo>
                      <a:pt x="0" y="10"/>
                    </a:lnTo>
                    <a:lnTo>
                      <a:pt x="0" y="9"/>
                    </a:lnTo>
                    <a:lnTo>
                      <a:pt x="0" y="9"/>
                    </a:lnTo>
                    <a:lnTo>
                      <a:pt x="0" y="9"/>
                    </a:lnTo>
                    <a:lnTo>
                      <a:pt x="0" y="9"/>
                    </a:lnTo>
                    <a:lnTo>
                      <a:pt x="0" y="9"/>
                    </a:lnTo>
                    <a:lnTo>
                      <a:pt x="0" y="8"/>
                    </a:lnTo>
                    <a:lnTo>
                      <a:pt x="0" y="9"/>
                    </a:lnTo>
                    <a:lnTo>
                      <a:pt x="0" y="9"/>
                    </a:lnTo>
                    <a:lnTo>
                      <a:pt x="0" y="10"/>
                    </a:lnTo>
                    <a:lnTo>
                      <a:pt x="0" y="11"/>
                    </a:lnTo>
                    <a:lnTo>
                      <a:pt x="0" y="10"/>
                    </a:lnTo>
                    <a:lnTo>
                      <a:pt x="0" y="11"/>
                    </a:lnTo>
                    <a:lnTo>
                      <a:pt x="0" y="12"/>
                    </a:lnTo>
                    <a:lnTo>
                      <a:pt x="0" y="11"/>
                    </a:lnTo>
                    <a:lnTo>
                      <a:pt x="0" y="11"/>
                    </a:lnTo>
                    <a:lnTo>
                      <a:pt x="0" y="11"/>
                    </a:lnTo>
                    <a:lnTo>
                      <a:pt x="0" y="10"/>
                    </a:lnTo>
                    <a:lnTo>
                      <a:pt x="0" y="10"/>
                    </a:lnTo>
                    <a:lnTo>
                      <a:pt x="0" y="10"/>
                    </a:lnTo>
                    <a:lnTo>
                      <a:pt x="0" y="9"/>
                    </a:lnTo>
                    <a:lnTo>
                      <a:pt x="0" y="9"/>
                    </a:lnTo>
                    <a:lnTo>
                      <a:pt x="0" y="10"/>
                    </a:lnTo>
                    <a:lnTo>
                      <a:pt x="0" y="10"/>
                    </a:lnTo>
                    <a:lnTo>
                      <a:pt x="0" y="10"/>
                    </a:lnTo>
                    <a:lnTo>
                      <a:pt x="0" y="9"/>
                    </a:lnTo>
                    <a:lnTo>
                      <a:pt x="0" y="9"/>
                    </a:lnTo>
                    <a:lnTo>
                      <a:pt x="0" y="9"/>
                    </a:lnTo>
                    <a:lnTo>
                      <a:pt x="0" y="9"/>
                    </a:lnTo>
                    <a:lnTo>
                      <a:pt x="0" y="9"/>
                    </a:lnTo>
                    <a:lnTo>
                      <a:pt x="0" y="10"/>
                    </a:lnTo>
                    <a:lnTo>
                      <a:pt x="0" y="10"/>
                    </a:lnTo>
                    <a:lnTo>
                      <a:pt x="0" y="9"/>
                    </a:lnTo>
                    <a:lnTo>
                      <a:pt x="0" y="10"/>
                    </a:lnTo>
                    <a:lnTo>
                      <a:pt x="0" y="10"/>
                    </a:lnTo>
                    <a:lnTo>
                      <a:pt x="0" y="10"/>
                    </a:lnTo>
                    <a:lnTo>
                      <a:pt x="0" y="11"/>
                    </a:lnTo>
                    <a:lnTo>
                      <a:pt x="0" y="11"/>
                    </a:lnTo>
                    <a:lnTo>
                      <a:pt x="0" y="12"/>
                    </a:lnTo>
                    <a:lnTo>
                      <a:pt x="0" y="12"/>
                    </a:lnTo>
                    <a:lnTo>
                      <a:pt x="0" y="12"/>
                    </a:lnTo>
                    <a:lnTo>
                      <a:pt x="0" y="12"/>
                    </a:lnTo>
                    <a:lnTo>
                      <a:pt x="0" y="12"/>
                    </a:lnTo>
                    <a:lnTo>
                      <a:pt x="0" y="11"/>
                    </a:lnTo>
                    <a:lnTo>
                      <a:pt x="0" y="11"/>
                    </a:lnTo>
                    <a:lnTo>
                      <a:pt x="0" y="12"/>
                    </a:lnTo>
                    <a:lnTo>
                      <a:pt x="0" y="12"/>
                    </a:lnTo>
                    <a:lnTo>
                      <a:pt x="0" y="12"/>
                    </a:lnTo>
                    <a:lnTo>
                      <a:pt x="0" y="12"/>
                    </a:lnTo>
                    <a:lnTo>
                      <a:pt x="0" y="11"/>
                    </a:lnTo>
                    <a:lnTo>
                      <a:pt x="0" y="10"/>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8"/>
                    </a:lnTo>
                    <a:lnTo>
                      <a:pt x="0" y="8"/>
                    </a:lnTo>
                    <a:lnTo>
                      <a:pt x="0" y="8"/>
                    </a:lnTo>
                    <a:lnTo>
                      <a:pt x="0" y="8"/>
                    </a:lnTo>
                    <a:lnTo>
                      <a:pt x="0" y="7"/>
                    </a:lnTo>
                    <a:lnTo>
                      <a:pt x="0" y="8"/>
                    </a:lnTo>
                    <a:lnTo>
                      <a:pt x="0" y="7"/>
                    </a:lnTo>
                    <a:lnTo>
                      <a:pt x="0" y="7"/>
                    </a:lnTo>
                    <a:lnTo>
                      <a:pt x="0" y="6"/>
                    </a:lnTo>
                    <a:lnTo>
                      <a:pt x="0" y="5"/>
                    </a:lnTo>
                    <a:lnTo>
                      <a:pt x="0" y="5"/>
                    </a:lnTo>
                    <a:lnTo>
                      <a:pt x="0" y="5"/>
                    </a:lnTo>
                    <a:lnTo>
                      <a:pt x="0" y="5"/>
                    </a:lnTo>
                    <a:lnTo>
                      <a:pt x="0" y="5"/>
                    </a:lnTo>
                    <a:lnTo>
                      <a:pt x="0" y="5"/>
                    </a:lnTo>
                    <a:lnTo>
                      <a:pt x="0" y="4"/>
                    </a:lnTo>
                    <a:lnTo>
                      <a:pt x="0" y="4"/>
                    </a:lnTo>
                    <a:lnTo>
                      <a:pt x="0" y="4"/>
                    </a:lnTo>
                    <a:lnTo>
                      <a:pt x="0" y="3"/>
                    </a:lnTo>
                    <a:lnTo>
                      <a:pt x="0" y="4"/>
                    </a:lnTo>
                    <a:lnTo>
                      <a:pt x="0" y="5"/>
                    </a:lnTo>
                    <a:lnTo>
                      <a:pt x="0" y="5"/>
                    </a:lnTo>
                    <a:lnTo>
                      <a:pt x="0" y="5"/>
                    </a:lnTo>
                    <a:lnTo>
                      <a:pt x="0" y="6"/>
                    </a:lnTo>
                    <a:lnTo>
                      <a:pt x="0" y="6"/>
                    </a:lnTo>
                    <a:lnTo>
                      <a:pt x="0" y="5"/>
                    </a:lnTo>
                    <a:lnTo>
                      <a:pt x="0" y="5"/>
                    </a:lnTo>
                    <a:lnTo>
                      <a:pt x="0" y="5"/>
                    </a:lnTo>
                    <a:lnTo>
                      <a:pt x="0" y="5"/>
                    </a:lnTo>
                    <a:lnTo>
                      <a:pt x="0" y="6"/>
                    </a:lnTo>
                    <a:lnTo>
                      <a:pt x="0" y="7"/>
                    </a:lnTo>
                    <a:lnTo>
                      <a:pt x="0" y="6"/>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4"/>
                    </a:lnTo>
                    <a:lnTo>
                      <a:pt x="0" y="4"/>
                    </a:lnTo>
                    <a:lnTo>
                      <a:pt x="0" y="4"/>
                    </a:lnTo>
                    <a:lnTo>
                      <a:pt x="0" y="3"/>
                    </a:lnTo>
                    <a:lnTo>
                      <a:pt x="0" y="3"/>
                    </a:lnTo>
                    <a:lnTo>
                      <a:pt x="0" y="2"/>
                    </a:lnTo>
                    <a:lnTo>
                      <a:pt x="0" y="3"/>
                    </a:lnTo>
                    <a:lnTo>
                      <a:pt x="0" y="2"/>
                    </a:lnTo>
                    <a:lnTo>
                      <a:pt x="0" y="2"/>
                    </a:lnTo>
                    <a:lnTo>
                      <a:pt x="0" y="2"/>
                    </a:lnTo>
                    <a:lnTo>
                      <a:pt x="0" y="1"/>
                    </a:lnTo>
                    <a:lnTo>
                      <a:pt x="0" y="1"/>
                    </a:lnTo>
                    <a:lnTo>
                      <a:pt x="0" y="0"/>
                    </a:lnTo>
                    <a:lnTo>
                      <a:pt x="0" y="0"/>
                    </a:lnTo>
                    <a:lnTo>
                      <a:pt x="0" y="1"/>
                    </a:lnTo>
                    <a:lnTo>
                      <a:pt x="0" y="1"/>
                    </a:lnTo>
                    <a:lnTo>
                      <a:pt x="0" y="1"/>
                    </a:lnTo>
                    <a:lnTo>
                      <a:pt x="0" y="1"/>
                    </a:lnTo>
                    <a:lnTo>
                      <a:pt x="0" y="1"/>
                    </a:lnTo>
                    <a:lnTo>
                      <a:pt x="0" y="2"/>
                    </a:lnTo>
                    <a:lnTo>
                      <a:pt x="0" y="1"/>
                    </a:lnTo>
                    <a:lnTo>
                      <a:pt x="0" y="2"/>
                    </a:lnTo>
                    <a:lnTo>
                      <a:pt x="0" y="2"/>
                    </a:lnTo>
                    <a:lnTo>
                      <a:pt x="0" y="2"/>
                    </a:lnTo>
                    <a:lnTo>
                      <a:pt x="0" y="3"/>
                    </a:lnTo>
                    <a:lnTo>
                      <a:pt x="0" y="3"/>
                    </a:lnTo>
                    <a:lnTo>
                      <a:pt x="0" y="4"/>
                    </a:lnTo>
                    <a:lnTo>
                      <a:pt x="0" y="4"/>
                    </a:lnTo>
                    <a:lnTo>
                      <a:pt x="0" y="4"/>
                    </a:lnTo>
                    <a:lnTo>
                      <a:pt x="0" y="4"/>
                    </a:lnTo>
                    <a:lnTo>
                      <a:pt x="0" y="5"/>
                    </a:lnTo>
                    <a:lnTo>
                      <a:pt x="0" y="5"/>
                    </a:lnTo>
                    <a:lnTo>
                      <a:pt x="0" y="6"/>
                    </a:lnTo>
                    <a:lnTo>
                      <a:pt x="0" y="5"/>
                    </a:lnTo>
                    <a:lnTo>
                      <a:pt x="0" y="6"/>
                    </a:lnTo>
                    <a:lnTo>
                      <a:pt x="0" y="5"/>
                    </a:lnTo>
                    <a:lnTo>
                      <a:pt x="0" y="5"/>
                    </a:lnTo>
                    <a:lnTo>
                      <a:pt x="0" y="4"/>
                    </a:lnTo>
                    <a:lnTo>
                      <a:pt x="0" y="4"/>
                    </a:lnTo>
                    <a:lnTo>
                      <a:pt x="0" y="4"/>
                    </a:lnTo>
                    <a:lnTo>
                      <a:pt x="0" y="3"/>
                    </a:lnTo>
                    <a:lnTo>
                      <a:pt x="0" y="3"/>
                    </a:lnTo>
                    <a:lnTo>
                      <a:pt x="0" y="2"/>
                    </a:lnTo>
                    <a:lnTo>
                      <a:pt x="0" y="3"/>
                    </a:lnTo>
                    <a:lnTo>
                      <a:pt x="0" y="2"/>
                    </a:lnTo>
                    <a:lnTo>
                      <a:pt x="0" y="2"/>
                    </a:lnTo>
                    <a:lnTo>
                      <a:pt x="0" y="3"/>
                    </a:lnTo>
                    <a:lnTo>
                      <a:pt x="0" y="3"/>
                    </a:lnTo>
                    <a:lnTo>
                      <a:pt x="0" y="2"/>
                    </a:lnTo>
                    <a:lnTo>
                      <a:pt x="0" y="2"/>
                    </a:lnTo>
                    <a:lnTo>
                      <a:pt x="0" y="2"/>
                    </a:lnTo>
                    <a:lnTo>
                      <a:pt x="0" y="2"/>
                    </a:lnTo>
                    <a:lnTo>
                      <a:pt x="0" y="1"/>
                    </a:lnTo>
                    <a:lnTo>
                      <a:pt x="0" y="2"/>
                    </a:lnTo>
                    <a:lnTo>
                      <a:pt x="0" y="2"/>
                    </a:lnTo>
                    <a:lnTo>
                      <a:pt x="0" y="2"/>
                    </a:lnTo>
                    <a:lnTo>
                      <a:pt x="0" y="2"/>
                    </a:lnTo>
                    <a:lnTo>
                      <a:pt x="0" y="3"/>
                    </a:lnTo>
                    <a:lnTo>
                      <a:pt x="0" y="2"/>
                    </a:lnTo>
                    <a:lnTo>
                      <a:pt x="0" y="2"/>
                    </a:lnTo>
                    <a:lnTo>
                      <a:pt x="0" y="3"/>
                    </a:lnTo>
                    <a:lnTo>
                      <a:pt x="0" y="3"/>
                    </a:lnTo>
                    <a:lnTo>
                      <a:pt x="0" y="2"/>
                    </a:lnTo>
                    <a:lnTo>
                      <a:pt x="0" y="2"/>
                    </a:lnTo>
                    <a:lnTo>
                      <a:pt x="0" y="3"/>
                    </a:lnTo>
                    <a:lnTo>
                      <a:pt x="0" y="4"/>
                    </a:lnTo>
                    <a:lnTo>
                      <a:pt x="0" y="4"/>
                    </a:lnTo>
                    <a:lnTo>
                      <a:pt x="0" y="4"/>
                    </a:lnTo>
                    <a:lnTo>
                      <a:pt x="0" y="5"/>
                    </a:lnTo>
                    <a:lnTo>
                      <a:pt x="0" y="4"/>
                    </a:lnTo>
                    <a:lnTo>
                      <a:pt x="0" y="4"/>
                    </a:lnTo>
                    <a:lnTo>
                      <a:pt x="0" y="4"/>
                    </a:lnTo>
                    <a:lnTo>
                      <a:pt x="0" y="5"/>
                    </a:lnTo>
                    <a:lnTo>
                      <a:pt x="0" y="4"/>
                    </a:lnTo>
                    <a:lnTo>
                      <a:pt x="0" y="5"/>
                    </a:lnTo>
                    <a:lnTo>
                      <a:pt x="0" y="5"/>
                    </a:lnTo>
                    <a:lnTo>
                      <a:pt x="0" y="5"/>
                    </a:lnTo>
                    <a:lnTo>
                      <a:pt x="0" y="5"/>
                    </a:lnTo>
                    <a:lnTo>
                      <a:pt x="0" y="5"/>
                    </a:lnTo>
                    <a:lnTo>
                      <a:pt x="0" y="6"/>
                    </a:lnTo>
                    <a:lnTo>
                      <a:pt x="0" y="5"/>
                    </a:lnTo>
                    <a:lnTo>
                      <a:pt x="0" y="6"/>
                    </a:lnTo>
                    <a:lnTo>
                      <a:pt x="0" y="6"/>
                    </a:lnTo>
                    <a:lnTo>
                      <a:pt x="0" y="6"/>
                    </a:lnTo>
                    <a:lnTo>
                      <a:pt x="0" y="7"/>
                    </a:lnTo>
                    <a:lnTo>
                      <a:pt x="0" y="7"/>
                    </a:lnTo>
                    <a:lnTo>
                      <a:pt x="0" y="8"/>
                    </a:lnTo>
                    <a:lnTo>
                      <a:pt x="0" y="8"/>
                    </a:lnTo>
                    <a:lnTo>
                      <a:pt x="0" y="8"/>
                    </a:lnTo>
                    <a:lnTo>
                      <a:pt x="0" y="8"/>
                    </a:lnTo>
                    <a:lnTo>
                      <a:pt x="0" y="8"/>
                    </a:lnTo>
                    <a:lnTo>
                      <a:pt x="0" y="9"/>
                    </a:lnTo>
                    <a:lnTo>
                      <a:pt x="0" y="8"/>
                    </a:lnTo>
                    <a:lnTo>
                      <a:pt x="0" y="9"/>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9"/>
                    </a:lnTo>
                    <a:lnTo>
                      <a:pt x="0" y="9"/>
                    </a:lnTo>
                    <a:lnTo>
                      <a:pt x="0" y="8"/>
                    </a:lnTo>
                    <a:lnTo>
                      <a:pt x="0" y="9"/>
                    </a:lnTo>
                    <a:lnTo>
                      <a:pt x="0" y="9"/>
                    </a:lnTo>
                    <a:lnTo>
                      <a:pt x="0" y="8"/>
                    </a:lnTo>
                    <a:lnTo>
                      <a:pt x="0" y="9"/>
                    </a:lnTo>
                    <a:lnTo>
                      <a:pt x="0" y="8"/>
                    </a:lnTo>
                    <a:lnTo>
                      <a:pt x="0" y="8"/>
                    </a:lnTo>
                    <a:lnTo>
                      <a:pt x="0" y="7"/>
                    </a:lnTo>
                    <a:lnTo>
                      <a:pt x="0" y="8"/>
                    </a:lnTo>
                    <a:lnTo>
                      <a:pt x="0" y="8"/>
                    </a:lnTo>
                    <a:lnTo>
                      <a:pt x="0" y="9"/>
                    </a:lnTo>
                    <a:lnTo>
                      <a:pt x="0" y="8"/>
                    </a:lnTo>
                    <a:lnTo>
                      <a:pt x="0" y="8"/>
                    </a:lnTo>
                    <a:lnTo>
                      <a:pt x="0" y="9"/>
                    </a:lnTo>
                    <a:lnTo>
                      <a:pt x="0" y="10"/>
                    </a:lnTo>
                    <a:lnTo>
                      <a:pt x="0" y="10"/>
                    </a:lnTo>
                    <a:lnTo>
                      <a:pt x="0" y="9"/>
                    </a:lnTo>
                    <a:lnTo>
                      <a:pt x="0" y="10"/>
                    </a:lnTo>
                    <a:lnTo>
                      <a:pt x="0" y="10"/>
                    </a:lnTo>
                    <a:lnTo>
                      <a:pt x="0" y="10"/>
                    </a:lnTo>
                    <a:lnTo>
                      <a:pt x="0" y="10"/>
                    </a:lnTo>
                    <a:lnTo>
                      <a:pt x="0" y="9"/>
                    </a:lnTo>
                    <a:lnTo>
                      <a:pt x="0" y="10"/>
                    </a:lnTo>
                    <a:lnTo>
                      <a:pt x="0" y="10"/>
                    </a:lnTo>
                    <a:lnTo>
                      <a:pt x="0" y="9"/>
                    </a:lnTo>
                    <a:lnTo>
                      <a:pt x="0" y="9"/>
                    </a:lnTo>
                    <a:lnTo>
                      <a:pt x="0" y="8"/>
                    </a:lnTo>
                    <a:lnTo>
                      <a:pt x="0" y="9"/>
                    </a:lnTo>
                    <a:lnTo>
                      <a:pt x="0" y="8"/>
                    </a:lnTo>
                    <a:lnTo>
                      <a:pt x="0" y="9"/>
                    </a:lnTo>
                    <a:lnTo>
                      <a:pt x="0" y="9"/>
                    </a:lnTo>
                    <a:lnTo>
                      <a:pt x="0" y="8"/>
                    </a:lnTo>
                    <a:lnTo>
                      <a:pt x="0" y="9"/>
                    </a:lnTo>
                    <a:lnTo>
                      <a:pt x="0" y="8"/>
                    </a:lnTo>
                    <a:lnTo>
                      <a:pt x="0" y="9"/>
                    </a:lnTo>
                    <a:lnTo>
                      <a:pt x="0" y="8"/>
                    </a:lnTo>
                    <a:lnTo>
                      <a:pt x="0" y="8"/>
                    </a:lnTo>
                    <a:lnTo>
                      <a:pt x="0" y="8"/>
                    </a:lnTo>
                    <a:lnTo>
                      <a:pt x="0" y="8"/>
                    </a:lnTo>
                    <a:lnTo>
                      <a:pt x="0" y="8"/>
                    </a:lnTo>
                    <a:lnTo>
                      <a:pt x="0" y="8"/>
                    </a:lnTo>
                    <a:lnTo>
                      <a:pt x="0" y="7"/>
                    </a:lnTo>
                    <a:lnTo>
                      <a:pt x="0" y="7"/>
                    </a:lnTo>
                    <a:lnTo>
                      <a:pt x="0" y="7"/>
                    </a:lnTo>
                    <a:lnTo>
                      <a:pt x="0" y="6"/>
                    </a:lnTo>
                    <a:lnTo>
                      <a:pt x="0" y="6"/>
                    </a:lnTo>
                    <a:lnTo>
                      <a:pt x="0" y="6"/>
                    </a:lnTo>
                    <a:lnTo>
                      <a:pt x="0" y="5"/>
                    </a:lnTo>
                    <a:lnTo>
                      <a:pt x="0" y="6"/>
                    </a:lnTo>
                    <a:lnTo>
                      <a:pt x="0" y="5"/>
                    </a:lnTo>
                    <a:lnTo>
                      <a:pt x="0" y="5"/>
                    </a:lnTo>
                    <a:lnTo>
                      <a:pt x="0" y="5"/>
                    </a:lnTo>
                    <a:lnTo>
                      <a:pt x="0" y="5"/>
                    </a:lnTo>
                    <a:lnTo>
                      <a:pt x="0" y="3"/>
                    </a:lnTo>
                    <a:lnTo>
                      <a:pt x="0" y="4"/>
                    </a:lnTo>
                    <a:lnTo>
                      <a:pt x="0" y="3"/>
                    </a:lnTo>
                    <a:lnTo>
                      <a:pt x="0" y="4"/>
                    </a:lnTo>
                    <a:lnTo>
                      <a:pt x="0" y="3"/>
                    </a:lnTo>
                    <a:lnTo>
                      <a:pt x="0" y="4"/>
                    </a:lnTo>
                    <a:lnTo>
                      <a:pt x="0" y="4"/>
                    </a:lnTo>
                    <a:lnTo>
                      <a:pt x="0" y="3"/>
                    </a:lnTo>
                    <a:lnTo>
                      <a:pt x="0" y="3"/>
                    </a:lnTo>
                    <a:lnTo>
                      <a:pt x="0" y="2"/>
                    </a:lnTo>
                    <a:lnTo>
                      <a:pt x="0" y="2"/>
                    </a:lnTo>
                    <a:lnTo>
                      <a:pt x="0" y="2"/>
                    </a:lnTo>
                    <a:lnTo>
                      <a:pt x="0" y="2"/>
                    </a:lnTo>
                    <a:lnTo>
                      <a:pt x="0" y="3"/>
                    </a:lnTo>
                    <a:lnTo>
                      <a:pt x="0" y="2"/>
                    </a:lnTo>
                    <a:lnTo>
                      <a:pt x="0" y="2"/>
                    </a:lnTo>
                    <a:lnTo>
                      <a:pt x="0" y="2"/>
                    </a:lnTo>
                    <a:lnTo>
                      <a:pt x="0" y="1"/>
                    </a:lnTo>
                    <a:lnTo>
                      <a:pt x="0" y="1"/>
                    </a:lnTo>
                    <a:lnTo>
                      <a:pt x="0" y="2"/>
                    </a:lnTo>
                    <a:lnTo>
                      <a:pt x="0" y="2"/>
                    </a:lnTo>
                    <a:lnTo>
                      <a:pt x="0" y="2"/>
                    </a:lnTo>
                    <a:lnTo>
                      <a:pt x="0" y="3"/>
                    </a:lnTo>
                    <a:lnTo>
                      <a:pt x="0" y="3"/>
                    </a:lnTo>
                    <a:lnTo>
                      <a:pt x="0" y="3"/>
                    </a:lnTo>
                    <a:lnTo>
                      <a:pt x="0" y="3"/>
                    </a:lnTo>
                    <a:lnTo>
                      <a:pt x="0" y="3"/>
                    </a:lnTo>
                    <a:lnTo>
                      <a:pt x="0" y="3"/>
                    </a:lnTo>
                    <a:lnTo>
                      <a:pt x="0" y="4"/>
                    </a:lnTo>
                    <a:lnTo>
                      <a:pt x="0" y="3"/>
                    </a:lnTo>
                    <a:lnTo>
                      <a:pt x="0" y="3"/>
                    </a:lnTo>
                    <a:lnTo>
                      <a:pt x="0" y="4"/>
                    </a:lnTo>
                    <a:lnTo>
                      <a:pt x="0" y="3"/>
                    </a:lnTo>
                    <a:lnTo>
                      <a:pt x="0" y="4"/>
                    </a:lnTo>
                    <a:lnTo>
                      <a:pt x="0" y="4"/>
                    </a:lnTo>
                    <a:lnTo>
                      <a:pt x="0" y="4"/>
                    </a:lnTo>
                    <a:lnTo>
                      <a:pt x="0" y="4"/>
                    </a:lnTo>
                    <a:lnTo>
                      <a:pt x="0" y="5"/>
                    </a:lnTo>
                    <a:lnTo>
                      <a:pt x="0" y="5"/>
                    </a:lnTo>
                    <a:lnTo>
                      <a:pt x="0" y="6"/>
                    </a:lnTo>
                    <a:lnTo>
                      <a:pt x="0" y="6"/>
                    </a:lnTo>
                    <a:lnTo>
                      <a:pt x="0" y="6"/>
                    </a:lnTo>
                    <a:lnTo>
                      <a:pt x="0" y="6"/>
                    </a:lnTo>
                    <a:lnTo>
                      <a:pt x="0" y="7"/>
                    </a:lnTo>
                    <a:lnTo>
                      <a:pt x="0" y="7"/>
                    </a:lnTo>
                    <a:lnTo>
                      <a:pt x="0" y="7"/>
                    </a:lnTo>
                    <a:lnTo>
                      <a:pt x="0" y="7"/>
                    </a:lnTo>
                    <a:lnTo>
                      <a:pt x="0" y="7"/>
                    </a:lnTo>
                    <a:lnTo>
                      <a:pt x="0" y="6"/>
                    </a:lnTo>
                    <a:lnTo>
                      <a:pt x="0" y="7"/>
                    </a:lnTo>
                    <a:lnTo>
                      <a:pt x="0" y="7"/>
                    </a:lnTo>
                    <a:lnTo>
                      <a:pt x="0" y="6"/>
                    </a:lnTo>
                    <a:lnTo>
                      <a:pt x="0" y="7"/>
                    </a:lnTo>
                    <a:lnTo>
                      <a:pt x="0" y="7"/>
                    </a:lnTo>
                    <a:lnTo>
                      <a:pt x="0" y="7"/>
                    </a:lnTo>
                    <a:lnTo>
                      <a:pt x="0" y="6"/>
                    </a:lnTo>
                    <a:lnTo>
                      <a:pt x="0" y="6"/>
                    </a:lnTo>
                    <a:lnTo>
                      <a:pt x="0" y="5"/>
                    </a:lnTo>
                    <a:lnTo>
                      <a:pt x="0" y="5"/>
                    </a:lnTo>
                    <a:lnTo>
                      <a:pt x="0" y="5"/>
                    </a:lnTo>
                    <a:lnTo>
                      <a:pt x="0" y="6"/>
                    </a:lnTo>
                    <a:lnTo>
                      <a:pt x="0" y="6"/>
                    </a:lnTo>
                    <a:lnTo>
                      <a:pt x="0" y="6"/>
                    </a:lnTo>
                    <a:lnTo>
                      <a:pt x="0" y="7"/>
                    </a:lnTo>
                    <a:lnTo>
                      <a:pt x="0" y="7"/>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7"/>
                    </a:lnTo>
                    <a:lnTo>
                      <a:pt x="0" y="7"/>
                    </a:lnTo>
                    <a:lnTo>
                      <a:pt x="0" y="8"/>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7"/>
                    </a:lnTo>
                    <a:lnTo>
                      <a:pt x="0" y="7"/>
                    </a:lnTo>
                    <a:lnTo>
                      <a:pt x="0" y="6"/>
                    </a:lnTo>
                    <a:lnTo>
                      <a:pt x="0" y="5"/>
                    </a:lnTo>
                    <a:lnTo>
                      <a:pt x="0" y="6"/>
                    </a:lnTo>
                    <a:lnTo>
                      <a:pt x="0" y="5"/>
                    </a:lnTo>
                    <a:lnTo>
                      <a:pt x="0" y="6"/>
                    </a:lnTo>
                    <a:lnTo>
                      <a:pt x="0" y="6"/>
                    </a:lnTo>
                    <a:lnTo>
                      <a:pt x="0" y="6"/>
                    </a:lnTo>
                    <a:lnTo>
                      <a:pt x="0" y="6"/>
                    </a:lnTo>
                    <a:lnTo>
                      <a:pt x="0" y="5"/>
                    </a:lnTo>
                    <a:lnTo>
                      <a:pt x="0" y="4"/>
                    </a:lnTo>
                    <a:lnTo>
                      <a:pt x="0" y="4"/>
                    </a:lnTo>
                    <a:lnTo>
                      <a:pt x="0" y="4"/>
                    </a:lnTo>
                    <a:lnTo>
                      <a:pt x="0" y="4"/>
                    </a:lnTo>
                    <a:lnTo>
                      <a:pt x="0" y="3"/>
                    </a:lnTo>
                    <a:lnTo>
                      <a:pt x="0" y="2"/>
                    </a:lnTo>
                    <a:lnTo>
                      <a:pt x="0" y="3"/>
                    </a:lnTo>
                    <a:lnTo>
                      <a:pt x="0" y="2"/>
                    </a:lnTo>
                    <a:lnTo>
                      <a:pt x="0" y="2"/>
                    </a:lnTo>
                    <a:lnTo>
                      <a:pt x="0" y="2"/>
                    </a:lnTo>
                    <a:lnTo>
                      <a:pt x="0" y="2"/>
                    </a:lnTo>
                    <a:lnTo>
                      <a:pt x="0" y="2"/>
                    </a:lnTo>
                    <a:lnTo>
                      <a:pt x="0" y="2"/>
                    </a:lnTo>
                    <a:lnTo>
                      <a:pt x="0" y="3"/>
                    </a:lnTo>
                    <a:lnTo>
                      <a:pt x="0" y="3"/>
                    </a:lnTo>
                    <a:lnTo>
                      <a:pt x="0" y="4"/>
                    </a:lnTo>
                    <a:lnTo>
                      <a:pt x="0" y="3"/>
                    </a:lnTo>
                    <a:lnTo>
                      <a:pt x="0" y="3"/>
                    </a:lnTo>
                    <a:lnTo>
                      <a:pt x="0" y="4"/>
                    </a:lnTo>
                    <a:lnTo>
                      <a:pt x="0" y="4"/>
                    </a:lnTo>
                    <a:lnTo>
                      <a:pt x="0" y="4"/>
                    </a:lnTo>
                    <a:lnTo>
                      <a:pt x="0" y="5"/>
                    </a:lnTo>
                    <a:lnTo>
                      <a:pt x="0" y="5"/>
                    </a:lnTo>
                    <a:lnTo>
                      <a:pt x="0" y="6"/>
                    </a:lnTo>
                    <a:lnTo>
                      <a:pt x="0" y="5"/>
                    </a:lnTo>
                    <a:lnTo>
                      <a:pt x="0" y="6"/>
                    </a:lnTo>
                    <a:lnTo>
                      <a:pt x="0" y="6"/>
                    </a:lnTo>
                    <a:lnTo>
                      <a:pt x="0" y="6"/>
                    </a:lnTo>
                    <a:lnTo>
                      <a:pt x="0" y="6"/>
                    </a:lnTo>
                    <a:lnTo>
                      <a:pt x="0" y="7"/>
                    </a:lnTo>
                    <a:lnTo>
                      <a:pt x="0" y="6"/>
                    </a:lnTo>
                    <a:lnTo>
                      <a:pt x="0" y="6"/>
                    </a:lnTo>
                    <a:lnTo>
                      <a:pt x="0" y="7"/>
                    </a:lnTo>
                    <a:lnTo>
                      <a:pt x="0" y="7"/>
                    </a:lnTo>
                    <a:lnTo>
                      <a:pt x="0" y="6"/>
                    </a:lnTo>
                    <a:lnTo>
                      <a:pt x="0" y="6"/>
                    </a:lnTo>
                    <a:lnTo>
                      <a:pt x="0" y="6"/>
                    </a:lnTo>
                    <a:lnTo>
                      <a:pt x="0" y="7"/>
                    </a:lnTo>
                    <a:lnTo>
                      <a:pt x="0" y="7"/>
                    </a:lnTo>
                    <a:lnTo>
                      <a:pt x="0" y="7"/>
                    </a:lnTo>
                    <a:lnTo>
                      <a:pt x="0" y="7"/>
                    </a:lnTo>
                    <a:lnTo>
                      <a:pt x="0" y="6"/>
                    </a:lnTo>
                    <a:lnTo>
                      <a:pt x="0" y="7"/>
                    </a:lnTo>
                    <a:lnTo>
                      <a:pt x="0" y="7"/>
                    </a:lnTo>
                    <a:lnTo>
                      <a:pt x="0" y="8"/>
                    </a:lnTo>
                    <a:lnTo>
                      <a:pt x="0" y="7"/>
                    </a:lnTo>
                    <a:lnTo>
                      <a:pt x="0" y="8"/>
                    </a:lnTo>
                    <a:lnTo>
                      <a:pt x="0" y="7"/>
                    </a:lnTo>
                    <a:lnTo>
                      <a:pt x="0" y="8"/>
                    </a:lnTo>
                    <a:lnTo>
                      <a:pt x="0" y="7"/>
                    </a:lnTo>
                    <a:lnTo>
                      <a:pt x="0" y="7"/>
                    </a:lnTo>
                    <a:lnTo>
                      <a:pt x="0" y="6"/>
                    </a:lnTo>
                    <a:lnTo>
                      <a:pt x="0" y="5"/>
                    </a:lnTo>
                    <a:lnTo>
                      <a:pt x="0" y="5"/>
                    </a:lnTo>
                    <a:lnTo>
                      <a:pt x="0" y="6"/>
                    </a:lnTo>
                    <a:lnTo>
                      <a:pt x="0" y="6"/>
                    </a:lnTo>
                    <a:lnTo>
                      <a:pt x="0" y="5"/>
                    </a:lnTo>
                    <a:lnTo>
                      <a:pt x="0" y="6"/>
                    </a:lnTo>
                    <a:lnTo>
                      <a:pt x="0" y="5"/>
                    </a:lnTo>
                    <a:lnTo>
                      <a:pt x="0" y="5"/>
                    </a:lnTo>
                    <a:lnTo>
                      <a:pt x="0" y="5"/>
                    </a:lnTo>
                    <a:lnTo>
                      <a:pt x="0" y="6"/>
                    </a:lnTo>
                    <a:lnTo>
                      <a:pt x="0" y="5"/>
                    </a:lnTo>
                    <a:lnTo>
                      <a:pt x="0" y="5"/>
                    </a:lnTo>
                    <a:lnTo>
                      <a:pt x="0" y="5"/>
                    </a:lnTo>
                    <a:lnTo>
                      <a:pt x="0" y="5"/>
                    </a:lnTo>
                    <a:lnTo>
                      <a:pt x="0" y="5"/>
                    </a:lnTo>
                    <a:lnTo>
                      <a:pt x="0" y="6"/>
                    </a:lnTo>
                    <a:lnTo>
                      <a:pt x="0" y="6"/>
                    </a:lnTo>
                    <a:lnTo>
                      <a:pt x="0" y="5"/>
                    </a:lnTo>
                    <a:lnTo>
                      <a:pt x="0" y="5"/>
                    </a:lnTo>
                    <a:lnTo>
                      <a:pt x="0" y="6"/>
                    </a:lnTo>
                    <a:lnTo>
                      <a:pt x="0" y="7"/>
                    </a:lnTo>
                    <a:lnTo>
                      <a:pt x="0" y="6"/>
                    </a:lnTo>
                    <a:lnTo>
                      <a:pt x="0" y="7"/>
                    </a:lnTo>
                    <a:lnTo>
                      <a:pt x="0" y="7"/>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6"/>
                    </a:lnTo>
                    <a:lnTo>
                      <a:pt x="0" y="7"/>
                    </a:lnTo>
                    <a:lnTo>
                      <a:pt x="0" y="6"/>
                    </a:lnTo>
                    <a:lnTo>
                      <a:pt x="0" y="6"/>
                    </a:lnTo>
                    <a:lnTo>
                      <a:pt x="0" y="6"/>
                    </a:lnTo>
                    <a:lnTo>
                      <a:pt x="0" y="6"/>
                    </a:lnTo>
                    <a:lnTo>
                      <a:pt x="0" y="6"/>
                    </a:lnTo>
                    <a:lnTo>
                      <a:pt x="0" y="5"/>
                    </a:lnTo>
                    <a:lnTo>
                      <a:pt x="0" y="4"/>
                    </a:lnTo>
                    <a:lnTo>
                      <a:pt x="0" y="4"/>
                    </a:lnTo>
                    <a:lnTo>
                      <a:pt x="0" y="5"/>
                    </a:lnTo>
                    <a:lnTo>
                      <a:pt x="0" y="5"/>
                    </a:lnTo>
                  </a:path>
                </a:pathLst>
              </a:custGeom>
              <a:noFill/>
              <a:ln w="0">
                <a:solidFill>
                  <a:srgbClr val="3366FF"/>
                </a:solidFill>
                <a:prstDash val="solid"/>
                <a:round/>
                <a:headEnd/>
                <a:tailEnd/>
              </a:ln>
            </p:spPr>
            <p:txBody>
              <a:bodyPr/>
              <a:lstStyle/>
              <a:p>
                <a:endParaRPr lang="en-GB"/>
              </a:p>
            </p:txBody>
          </p:sp>
          <p:sp>
            <p:nvSpPr>
              <p:cNvPr id="186139" name="Freeform 795"/>
              <p:cNvSpPr>
                <a:spLocks/>
              </p:cNvSpPr>
              <p:nvPr/>
            </p:nvSpPr>
            <p:spPr bwMode="auto">
              <a:xfrm>
                <a:off x="3324" y="3521"/>
                <a:ext cx="6" cy="96"/>
              </a:xfrm>
              <a:custGeom>
                <a:avLst/>
                <a:gdLst/>
                <a:ahLst/>
                <a:cxnLst>
                  <a:cxn ang="0">
                    <a:pos x="0" y="10"/>
                  </a:cxn>
                  <a:cxn ang="0">
                    <a:pos x="0" y="10"/>
                  </a:cxn>
                  <a:cxn ang="0">
                    <a:pos x="0" y="9"/>
                  </a:cxn>
                  <a:cxn ang="0">
                    <a:pos x="0" y="10"/>
                  </a:cxn>
                  <a:cxn ang="0">
                    <a:pos x="0" y="9"/>
                  </a:cxn>
                  <a:cxn ang="0">
                    <a:pos x="0" y="11"/>
                  </a:cxn>
                  <a:cxn ang="0">
                    <a:pos x="0" y="11"/>
                  </a:cxn>
                  <a:cxn ang="0">
                    <a:pos x="0" y="12"/>
                  </a:cxn>
                  <a:cxn ang="0">
                    <a:pos x="0" y="12"/>
                  </a:cxn>
                  <a:cxn ang="0">
                    <a:pos x="0" y="12"/>
                  </a:cxn>
                  <a:cxn ang="0">
                    <a:pos x="0" y="8"/>
                  </a:cxn>
                  <a:cxn ang="0">
                    <a:pos x="0" y="8"/>
                  </a:cxn>
                  <a:cxn ang="0">
                    <a:pos x="0" y="9"/>
                  </a:cxn>
                  <a:cxn ang="0">
                    <a:pos x="0" y="9"/>
                  </a:cxn>
                  <a:cxn ang="0">
                    <a:pos x="0" y="7"/>
                  </a:cxn>
                  <a:cxn ang="0">
                    <a:pos x="0" y="6"/>
                  </a:cxn>
                  <a:cxn ang="0">
                    <a:pos x="0" y="5"/>
                  </a:cxn>
                  <a:cxn ang="0">
                    <a:pos x="0" y="8"/>
                  </a:cxn>
                  <a:cxn ang="0">
                    <a:pos x="0" y="9"/>
                  </a:cxn>
                  <a:cxn ang="0">
                    <a:pos x="0" y="7"/>
                  </a:cxn>
                  <a:cxn ang="0">
                    <a:pos x="0" y="9"/>
                  </a:cxn>
                  <a:cxn ang="0">
                    <a:pos x="0" y="7"/>
                  </a:cxn>
                  <a:cxn ang="0">
                    <a:pos x="0" y="5"/>
                  </a:cxn>
                  <a:cxn ang="0">
                    <a:pos x="0" y="5"/>
                  </a:cxn>
                  <a:cxn ang="0">
                    <a:pos x="0" y="1"/>
                  </a:cxn>
                  <a:cxn ang="0">
                    <a:pos x="0" y="4"/>
                  </a:cxn>
                  <a:cxn ang="0">
                    <a:pos x="0" y="7"/>
                  </a:cxn>
                  <a:cxn ang="0">
                    <a:pos x="0" y="6"/>
                  </a:cxn>
                  <a:cxn ang="0">
                    <a:pos x="0" y="10"/>
                  </a:cxn>
                  <a:cxn ang="0">
                    <a:pos x="0" y="11"/>
                  </a:cxn>
                  <a:cxn ang="0">
                    <a:pos x="0" y="11"/>
                  </a:cxn>
                  <a:cxn ang="0">
                    <a:pos x="0" y="13"/>
                  </a:cxn>
                  <a:cxn ang="0">
                    <a:pos x="0" y="12"/>
                  </a:cxn>
                  <a:cxn ang="0">
                    <a:pos x="0" y="14"/>
                  </a:cxn>
                  <a:cxn ang="0">
                    <a:pos x="0" y="14"/>
                  </a:cxn>
                  <a:cxn ang="0">
                    <a:pos x="0" y="15"/>
                  </a:cxn>
                  <a:cxn ang="0">
                    <a:pos x="0" y="13"/>
                  </a:cxn>
                  <a:cxn ang="0">
                    <a:pos x="0" y="15"/>
                  </a:cxn>
                  <a:cxn ang="0">
                    <a:pos x="0" y="14"/>
                  </a:cxn>
                  <a:cxn ang="0">
                    <a:pos x="0" y="14"/>
                  </a:cxn>
                  <a:cxn ang="0">
                    <a:pos x="0" y="13"/>
                  </a:cxn>
                  <a:cxn ang="0">
                    <a:pos x="0" y="13"/>
                  </a:cxn>
                  <a:cxn ang="0">
                    <a:pos x="0" y="12"/>
                  </a:cxn>
                  <a:cxn ang="0">
                    <a:pos x="0" y="13"/>
                  </a:cxn>
                  <a:cxn ang="0">
                    <a:pos x="0" y="14"/>
                  </a:cxn>
                  <a:cxn ang="0">
                    <a:pos x="0" y="16"/>
                  </a:cxn>
                  <a:cxn ang="0">
                    <a:pos x="0" y="15"/>
                  </a:cxn>
                  <a:cxn ang="0">
                    <a:pos x="0" y="14"/>
                  </a:cxn>
                  <a:cxn ang="0">
                    <a:pos x="0" y="14"/>
                  </a:cxn>
                  <a:cxn ang="0">
                    <a:pos x="0" y="12"/>
                  </a:cxn>
                  <a:cxn ang="0">
                    <a:pos x="0" y="9"/>
                  </a:cxn>
                  <a:cxn ang="0">
                    <a:pos x="0" y="9"/>
                  </a:cxn>
                  <a:cxn ang="0">
                    <a:pos x="0" y="10"/>
                  </a:cxn>
                  <a:cxn ang="0">
                    <a:pos x="0" y="9"/>
                  </a:cxn>
                  <a:cxn ang="0">
                    <a:pos x="0" y="11"/>
                  </a:cxn>
                  <a:cxn ang="0">
                    <a:pos x="0" y="12"/>
                  </a:cxn>
                  <a:cxn ang="0">
                    <a:pos x="0" y="9"/>
                  </a:cxn>
                  <a:cxn ang="0">
                    <a:pos x="0" y="8"/>
                  </a:cxn>
                  <a:cxn ang="0">
                    <a:pos x="0" y="7"/>
                  </a:cxn>
                  <a:cxn ang="0">
                    <a:pos x="0" y="8"/>
                  </a:cxn>
                  <a:cxn ang="0">
                    <a:pos x="1" y="9"/>
                  </a:cxn>
                  <a:cxn ang="0">
                    <a:pos x="1" y="10"/>
                  </a:cxn>
                  <a:cxn ang="0">
                    <a:pos x="1" y="9"/>
                  </a:cxn>
                </a:cxnLst>
                <a:rect l="0" t="0" r="r" b="b"/>
                <a:pathLst>
                  <a:path w="1" h="16">
                    <a:moveTo>
                      <a:pt x="0" y="9"/>
                    </a:moveTo>
                    <a:lnTo>
                      <a:pt x="0" y="8"/>
                    </a:lnTo>
                    <a:lnTo>
                      <a:pt x="0" y="9"/>
                    </a:lnTo>
                    <a:lnTo>
                      <a:pt x="0" y="9"/>
                    </a:lnTo>
                    <a:lnTo>
                      <a:pt x="0" y="9"/>
                    </a:lnTo>
                    <a:lnTo>
                      <a:pt x="0" y="9"/>
                    </a:lnTo>
                    <a:lnTo>
                      <a:pt x="0" y="9"/>
                    </a:lnTo>
                    <a:lnTo>
                      <a:pt x="0" y="9"/>
                    </a:lnTo>
                    <a:lnTo>
                      <a:pt x="0" y="10"/>
                    </a:lnTo>
                    <a:lnTo>
                      <a:pt x="0" y="9"/>
                    </a:lnTo>
                    <a:lnTo>
                      <a:pt x="0" y="10"/>
                    </a:lnTo>
                    <a:lnTo>
                      <a:pt x="0" y="10"/>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10"/>
                    </a:lnTo>
                    <a:lnTo>
                      <a:pt x="0" y="10"/>
                    </a:lnTo>
                    <a:lnTo>
                      <a:pt x="0" y="10"/>
                    </a:lnTo>
                    <a:lnTo>
                      <a:pt x="0" y="11"/>
                    </a:lnTo>
                    <a:lnTo>
                      <a:pt x="0" y="10"/>
                    </a:lnTo>
                    <a:lnTo>
                      <a:pt x="0" y="9"/>
                    </a:lnTo>
                    <a:lnTo>
                      <a:pt x="0" y="10"/>
                    </a:lnTo>
                    <a:lnTo>
                      <a:pt x="0" y="11"/>
                    </a:lnTo>
                    <a:lnTo>
                      <a:pt x="0" y="10"/>
                    </a:lnTo>
                    <a:lnTo>
                      <a:pt x="0" y="11"/>
                    </a:lnTo>
                    <a:lnTo>
                      <a:pt x="0" y="10"/>
                    </a:lnTo>
                    <a:lnTo>
                      <a:pt x="0" y="11"/>
                    </a:lnTo>
                    <a:lnTo>
                      <a:pt x="0" y="10"/>
                    </a:lnTo>
                    <a:lnTo>
                      <a:pt x="0" y="10"/>
                    </a:lnTo>
                    <a:lnTo>
                      <a:pt x="0" y="10"/>
                    </a:lnTo>
                    <a:lnTo>
                      <a:pt x="0" y="10"/>
                    </a:lnTo>
                    <a:lnTo>
                      <a:pt x="0" y="10"/>
                    </a:lnTo>
                    <a:lnTo>
                      <a:pt x="0" y="11"/>
                    </a:lnTo>
                    <a:lnTo>
                      <a:pt x="0" y="10"/>
                    </a:lnTo>
                    <a:lnTo>
                      <a:pt x="0" y="9"/>
                    </a:lnTo>
                    <a:lnTo>
                      <a:pt x="0" y="10"/>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1"/>
                    </a:lnTo>
                    <a:lnTo>
                      <a:pt x="0" y="12"/>
                    </a:lnTo>
                    <a:lnTo>
                      <a:pt x="0" y="12"/>
                    </a:lnTo>
                    <a:lnTo>
                      <a:pt x="0" y="12"/>
                    </a:lnTo>
                    <a:lnTo>
                      <a:pt x="0" y="12"/>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1"/>
                    </a:lnTo>
                    <a:lnTo>
                      <a:pt x="0" y="11"/>
                    </a:lnTo>
                    <a:lnTo>
                      <a:pt x="0" y="11"/>
                    </a:lnTo>
                    <a:lnTo>
                      <a:pt x="0" y="12"/>
                    </a:lnTo>
                    <a:lnTo>
                      <a:pt x="0" y="12"/>
                    </a:lnTo>
                    <a:lnTo>
                      <a:pt x="0" y="12"/>
                    </a:lnTo>
                    <a:lnTo>
                      <a:pt x="0" y="12"/>
                    </a:lnTo>
                    <a:lnTo>
                      <a:pt x="0" y="12"/>
                    </a:lnTo>
                    <a:lnTo>
                      <a:pt x="0" y="12"/>
                    </a:lnTo>
                    <a:lnTo>
                      <a:pt x="0" y="12"/>
                    </a:lnTo>
                    <a:lnTo>
                      <a:pt x="0" y="11"/>
                    </a:lnTo>
                    <a:lnTo>
                      <a:pt x="0" y="11"/>
                    </a:lnTo>
                    <a:lnTo>
                      <a:pt x="0" y="10"/>
                    </a:lnTo>
                    <a:lnTo>
                      <a:pt x="0" y="10"/>
                    </a:lnTo>
                    <a:lnTo>
                      <a:pt x="0" y="9"/>
                    </a:lnTo>
                    <a:lnTo>
                      <a:pt x="0" y="9"/>
                    </a:lnTo>
                    <a:lnTo>
                      <a:pt x="0" y="8"/>
                    </a:lnTo>
                    <a:lnTo>
                      <a:pt x="0" y="8"/>
                    </a:lnTo>
                    <a:lnTo>
                      <a:pt x="0" y="8"/>
                    </a:lnTo>
                    <a:lnTo>
                      <a:pt x="0" y="7"/>
                    </a:lnTo>
                    <a:lnTo>
                      <a:pt x="0" y="8"/>
                    </a:lnTo>
                    <a:lnTo>
                      <a:pt x="0" y="7"/>
                    </a:lnTo>
                    <a:lnTo>
                      <a:pt x="0" y="8"/>
                    </a:lnTo>
                    <a:lnTo>
                      <a:pt x="0" y="8"/>
                    </a:lnTo>
                    <a:lnTo>
                      <a:pt x="0" y="7"/>
                    </a:lnTo>
                    <a:lnTo>
                      <a:pt x="0" y="7"/>
                    </a:lnTo>
                    <a:lnTo>
                      <a:pt x="0" y="7"/>
                    </a:lnTo>
                    <a:lnTo>
                      <a:pt x="0" y="8"/>
                    </a:lnTo>
                    <a:lnTo>
                      <a:pt x="0" y="7"/>
                    </a:lnTo>
                    <a:lnTo>
                      <a:pt x="0" y="8"/>
                    </a:lnTo>
                    <a:lnTo>
                      <a:pt x="0" y="8"/>
                    </a:lnTo>
                    <a:lnTo>
                      <a:pt x="0" y="7"/>
                    </a:lnTo>
                    <a:lnTo>
                      <a:pt x="0" y="8"/>
                    </a:lnTo>
                    <a:lnTo>
                      <a:pt x="0" y="8"/>
                    </a:lnTo>
                    <a:lnTo>
                      <a:pt x="0" y="7"/>
                    </a:lnTo>
                    <a:lnTo>
                      <a:pt x="0" y="8"/>
                    </a:lnTo>
                    <a:lnTo>
                      <a:pt x="0" y="8"/>
                    </a:lnTo>
                    <a:lnTo>
                      <a:pt x="0" y="9"/>
                    </a:lnTo>
                    <a:lnTo>
                      <a:pt x="0" y="9"/>
                    </a:lnTo>
                    <a:lnTo>
                      <a:pt x="0" y="9"/>
                    </a:lnTo>
                    <a:lnTo>
                      <a:pt x="0" y="9"/>
                    </a:lnTo>
                    <a:lnTo>
                      <a:pt x="0" y="9"/>
                    </a:lnTo>
                    <a:lnTo>
                      <a:pt x="0" y="10"/>
                    </a:lnTo>
                    <a:lnTo>
                      <a:pt x="0" y="9"/>
                    </a:lnTo>
                    <a:lnTo>
                      <a:pt x="0" y="10"/>
                    </a:lnTo>
                    <a:lnTo>
                      <a:pt x="0" y="9"/>
                    </a:lnTo>
                    <a:lnTo>
                      <a:pt x="0" y="9"/>
                    </a:lnTo>
                    <a:lnTo>
                      <a:pt x="0" y="9"/>
                    </a:lnTo>
                    <a:lnTo>
                      <a:pt x="0" y="10"/>
                    </a:lnTo>
                    <a:lnTo>
                      <a:pt x="0" y="9"/>
                    </a:lnTo>
                    <a:lnTo>
                      <a:pt x="0" y="9"/>
                    </a:lnTo>
                    <a:lnTo>
                      <a:pt x="0" y="9"/>
                    </a:lnTo>
                    <a:lnTo>
                      <a:pt x="0" y="9"/>
                    </a:lnTo>
                    <a:lnTo>
                      <a:pt x="0" y="8"/>
                    </a:lnTo>
                    <a:lnTo>
                      <a:pt x="0" y="8"/>
                    </a:lnTo>
                    <a:lnTo>
                      <a:pt x="0" y="8"/>
                    </a:lnTo>
                    <a:lnTo>
                      <a:pt x="0" y="7"/>
                    </a:lnTo>
                    <a:lnTo>
                      <a:pt x="0" y="7"/>
                    </a:lnTo>
                    <a:lnTo>
                      <a:pt x="0" y="6"/>
                    </a:lnTo>
                    <a:lnTo>
                      <a:pt x="0" y="6"/>
                    </a:lnTo>
                    <a:lnTo>
                      <a:pt x="0" y="7"/>
                    </a:lnTo>
                    <a:lnTo>
                      <a:pt x="0" y="7"/>
                    </a:lnTo>
                    <a:lnTo>
                      <a:pt x="0" y="7"/>
                    </a:lnTo>
                    <a:lnTo>
                      <a:pt x="0" y="7"/>
                    </a:lnTo>
                    <a:lnTo>
                      <a:pt x="0" y="7"/>
                    </a:lnTo>
                    <a:lnTo>
                      <a:pt x="0" y="7"/>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6"/>
                    </a:lnTo>
                    <a:lnTo>
                      <a:pt x="0" y="6"/>
                    </a:lnTo>
                    <a:lnTo>
                      <a:pt x="0" y="6"/>
                    </a:lnTo>
                    <a:lnTo>
                      <a:pt x="0" y="7"/>
                    </a:lnTo>
                    <a:lnTo>
                      <a:pt x="0" y="8"/>
                    </a:lnTo>
                    <a:lnTo>
                      <a:pt x="0" y="7"/>
                    </a:lnTo>
                    <a:lnTo>
                      <a:pt x="0" y="8"/>
                    </a:lnTo>
                    <a:lnTo>
                      <a:pt x="0" y="8"/>
                    </a:lnTo>
                    <a:lnTo>
                      <a:pt x="0" y="8"/>
                    </a:lnTo>
                    <a:lnTo>
                      <a:pt x="0" y="9"/>
                    </a:lnTo>
                    <a:lnTo>
                      <a:pt x="0" y="8"/>
                    </a:lnTo>
                    <a:lnTo>
                      <a:pt x="0" y="8"/>
                    </a:lnTo>
                    <a:lnTo>
                      <a:pt x="0" y="8"/>
                    </a:lnTo>
                    <a:lnTo>
                      <a:pt x="0" y="8"/>
                    </a:lnTo>
                    <a:lnTo>
                      <a:pt x="0" y="8"/>
                    </a:lnTo>
                    <a:lnTo>
                      <a:pt x="0" y="9"/>
                    </a:lnTo>
                    <a:lnTo>
                      <a:pt x="0" y="8"/>
                    </a:lnTo>
                    <a:lnTo>
                      <a:pt x="0" y="8"/>
                    </a:lnTo>
                    <a:lnTo>
                      <a:pt x="0" y="7"/>
                    </a:lnTo>
                    <a:lnTo>
                      <a:pt x="0" y="7"/>
                    </a:lnTo>
                    <a:lnTo>
                      <a:pt x="0" y="7"/>
                    </a:lnTo>
                    <a:lnTo>
                      <a:pt x="0" y="7"/>
                    </a:lnTo>
                    <a:lnTo>
                      <a:pt x="0" y="7"/>
                    </a:lnTo>
                    <a:lnTo>
                      <a:pt x="0" y="7"/>
                    </a:lnTo>
                    <a:lnTo>
                      <a:pt x="0" y="8"/>
                    </a:lnTo>
                    <a:lnTo>
                      <a:pt x="0" y="8"/>
                    </a:lnTo>
                    <a:lnTo>
                      <a:pt x="0" y="7"/>
                    </a:lnTo>
                    <a:lnTo>
                      <a:pt x="0" y="6"/>
                    </a:lnTo>
                    <a:lnTo>
                      <a:pt x="0" y="7"/>
                    </a:lnTo>
                    <a:lnTo>
                      <a:pt x="0" y="8"/>
                    </a:lnTo>
                    <a:lnTo>
                      <a:pt x="0" y="8"/>
                    </a:lnTo>
                    <a:lnTo>
                      <a:pt x="0" y="8"/>
                    </a:lnTo>
                    <a:lnTo>
                      <a:pt x="0" y="8"/>
                    </a:lnTo>
                    <a:lnTo>
                      <a:pt x="0" y="9"/>
                    </a:lnTo>
                    <a:lnTo>
                      <a:pt x="0" y="8"/>
                    </a:lnTo>
                    <a:lnTo>
                      <a:pt x="0" y="9"/>
                    </a:lnTo>
                    <a:lnTo>
                      <a:pt x="0" y="9"/>
                    </a:lnTo>
                    <a:lnTo>
                      <a:pt x="0" y="9"/>
                    </a:lnTo>
                    <a:lnTo>
                      <a:pt x="0" y="9"/>
                    </a:lnTo>
                    <a:lnTo>
                      <a:pt x="0" y="9"/>
                    </a:lnTo>
                    <a:lnTo>
                      <a:pt x="0" y="8"/>
                    </a:lnTo>
                    <a:lnTo>
                      <a:pt x="0" y="8"/>
                    </a:lnTo>
                    <a:lnTo>
                      <a:pt x="0" y="8"/>
                    </a:lnTo>
                    <a:lnTo>
                      <a:pt x="0" y="8"/>
                    </a:lnTo>
                    <a:lnTo>
                      <a:pt x="0" y="7"/>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6"/>
                    </a:lnTo>
                    <a:lnTo>
                      <a:pt x="0" y="6"/>
                    </a:lnTo>
                    <a:lnTo>
                      <a:pt x="0" y="5"/>
                    </a:lnTo>
                    <a:lnTo>
                      <a:pt x="0" y="5"/>
                    </a:lnTo>
                    <a:lnTo>
                      <a:pt x="0" y="5"/>
                    </a:lnTo>
                    <a:lnTo>
                      <a:pt x="0" y="6"/>
                    </a:lnTo>
                    <a:lnTo>
                      <a:pt x="0" y="5"/>
                    </a:lnTo>
                    <a:lnTo>
                      <a:pt x="0" y="5"/>
                    </a:lnTo>
                    <a:lnTo>
                      <a:pt x="0" y="4"/>
                    </a:lnTo>
                    <a:lnTo>
                      <a:pt x="0" y="3"/>
                    </a:lnTo>
                    <a:lnTo>
                      <a:pt x="0" y="3"/>
                    </a:lnTo>
                    <a:lnTo>
                      <a:pt x="0" y="2"/>
                    </a:lnTo>
                    <a:lnTo>
                      <a:pt x="0" y="2"/>
                    </a:lnTo>
                    <a:lnTo>
                      <a:pt x="0" y="1"/>
                    </a:lnTo>
                    <a:lnTo>
                      <a:pt x="0" y="1"/>
                    </a:lnTo>
                    <a:lnTo>
                      <a:pt x="0" y="1"/>
                    </a:lnTo>
                    <a:lnTo>
                      <a:pt x="0" y="0"/>
                    </a:lnTo>
                    <a:lnTo>
                      <a:pt x="0" y="1"/>
                    </a:lnTo>
                    <a:lnTo>
                      <a:pt x="0" y="0"/>
                    </a:lnTo>
                    <a:lnTo>
                      <a:pt x="0" y="1"/>
                    </a:lnTo>
                    <a:lnTo>
                      <a:pt x="0" y="1"/>
                    </a:lnTo>
                    <a:lnTo>
                      <a:pt x="0" y="1"/>
                    </a:lnTo>
                    <a:lnTo>
                      <a:pt x="0" y="1"/>
                    </a:lnTo>
                    <a:lnTo>
                      <a:pt x="0" y="1"/>
                    </a:lnTo>
                    <a:lnTo>
                      <a:pt x="0" y="2"/>
                    </a:lnTo>
                    <a:lnTo>
                      <a:pt x="0" y="2"/>
                    </a:lnTo>
                    <a:lnTo>
                      <a:pt x="0" y="3"/>
                    </a:lnTo>
                    <a:lnTo>
                      <a:pt x="0" y="3"/>
                    </a:lnTo>
                    <a:lnTo>
                      <a:pt x="0" y="4"/>
                    </a:lnTo>
                    <a:lnTo>
                      <a:pt x="0" y="4"/>
                    </a:lnTo>
                    <a:lnTo>
                      <a:pt x="0" y="5"/>
                    </a:lnTo>
                    <a:lnTo>
                      <a:pt x="0" y="5"/>
                    </a:lnTo>
                    <a:lnTo>
                      <a:pt x="0" y="6"/>
                    </a:lnTo>
                    <a:lnTo>
                      <a:pt x="0" y="6"/>
                    </a:lnTo>
                    <a:lnTo>
                      <a:pt x="0" y="7"/>
                    </a:lnTo>
                    <a:lnTo>
                      <a:pt x="0" y="7"/>
                    </a:lnTo>
                    <a:lnTo>
                      <a:pt x="0" y="8"/>
                    </a:lnTo>
                    <a:lnTo>
                      <a:pt x="0" y="8"/>
                    </a:lnTo>
                    <a:lnTo>
                      <a:pt x="0" y="8"/>
                    </a:lnTo>
                    <a:lnTo>
                      <a:pt x="0" y="7"/>
                    </a:lnTo>
                    <a:lnTo>
                      <a:pt x="0" y="8"/>
                    </a:lnTo>
                    <a:lnTo>
                      <a:pt x="0" y="8"/>
                    </a:lnTo>
                    <a:lnTo>
                      <a:pt x="0" y="8"/>
                    </a:lnTo>
                    <a:lnTo>
                      <a:pt x="0" y="8"/>
                    </a:lnTo>
                    <a:lnTo>
                      <a:pt x="0" y="8"/>
                    </a:lnTo>
                    <a:lnTo>
                      <a:pt x="0" y="8"/>
                    </a:lnTo>
                    <a:lnTo>
                      <a:pt x="0" y="7"/>
                    </a:lnTo>
                    <a:lnTo>
                      <a:pt x="0" y="7"/>
                    </a:lnTo>
                    <a:lnTo>
                      <a:pt x="0" y="6"/>
                    </a:lnTo>
                    <a:lnTo>
                      <a:pt x="0" y="6"/>
                    </a:lnTo>
                    <a:lnTo>
                      <a:pt x="0" y="6"/>
                    </a:lnTo>
                    <a:lnTo>
                      <a:pt x="0" y="7"/>
                    </a:lnTo>
                    <a:lnTo>
                      <a:pt x="0" y="7"/>
                    </a:lnTo>
                    <a:lnTo>
                      <a:pt x="0" y="8"/>
                    </a:lnTo>
                    <a:lnTo>
                      <a:pt x="0" y="8"/>
                    </a:lnTo>
                    <a:lnTo>
                      <a:pt x="0" y="8"/>
                    </a:lnTo>
                    <a:lnTo>
                      <a:pt x="0" y="9"/>
                    </a:lnTo>
                    <a:lnTo>
                      <a:pt x="0" y="9"/>
                    </a:lnTo>
                    <a:lnTo>
                      <a:pt x="0" y="9"/>
                    </a:lnTo>
                    <a:lnTo>
                      <a:pt x="0" y="9"/>
                    </a:lnTo>
                    <a:lnTo>
                      <a:pt x="0" y="10"/>
                    </a:lnTo>
                    <a:lnTo>
                      <a:pt x="0" y="10"/>
                    </a:lnTo>
                    <a:lnTo>
                      <a:pt x="0" y="9"/>
                    </a:lnTo>
                    <a:lnTo>
                      <a:pt x="0" y="10"/>
                    </a:lnTo>
                    <a:lnTo>
                      <a:pt x="0" y="11"/>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0"/>
                    </a:lnTo>
                    <a:lnTo>
                      <a:pt x="0" y="11"/>
                    </a:lnTo>
                    <a:lnTo>
                      <a:pt x="0" y="11"/>
                    </a:lnTo>
                    <a:lnTo>
                      <a:pt x="0" y="11"/>
                    </a:lnTo>
                    <a:lnTo>
                      <a:pt x="0" y="12"/>
                    </a:lnTo>
                    <a:lnTo>
                      <a:pt x="0" y="11"/>
                    </a:lnTo>
                    <a:lnTo>
                      <a:pt x="0" y="12"/>
                    </a:lnTo>
                    <a:lnTo>
                      <a:pt x="0" y="12"/>
                    </a:lnTo>
                    <a:lnTo>
                      <a:pt x="0" y="12"/>
                    </a:lnTo>
                    <a:lnTo>
                      <a:pt x="0" y="12"/>
                    </a:lnTo>
                    <a:lnTo>
                      <a:pt x="0" y="13"/>
                    </a:lnTo>
                    <a:lnTo>
                      <a:pt x="0" y="13"/>
                    </a:lnTo>
                    <a:lnTo>
                      <a:pt x="0" y="14"/>
                    </a:lnTo>
                    <a:lnTo>
                      <a:pt x="0" y="13"/>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3"/>
                    </a:lnTo>
                    <a:lnTo>
                      <a:pt x="0" y="14"/>
                    </a:lnTo>
                    <a:lnTo>
                      <a:pt x="0" y="13"/>
                    </a:lnTo>
                    <a:lnTo>
                      <a:pt x="0" y="14"/>
                    </a:lnTo>
                    <a:lnTo>
                      <a:pt x="0" y="14"/>
                    </a:lnTo>
                    <a:lnTo>
                      <a:pt x="0" y="14"/>
                    </a:lnTo>
                    <a:lnTo>
                      <a:pt x="0" y="14"/>
                    </a:lnTo>
                    <a:lnTo>
                      <a:pt x="0" y="14"/>
                    </a:lnTo>
                    <a:lnTo>
                      <a:pt x="0" y="14"/>
                    </a:lnTo>
                    <a:lnTo>
                      <a:pt x="0" y="14"/>
                    </a:lnTo>
                    <a:lnTo>
                      <a:pt x="0" y="14"/>
                    </a:lnTo>
                    <a:lnTo>
                      <a:pt x="0" y="15"/>
                    </a:lnTo>
                    <a:lnTo>
                      <a:pt x="0" y="14"/>
                    </a:lnTo>
                    <a:lnTo>
                      <a:pt x="0" y="14"/>
                    </a:lnTo>
                    <a:lnTo>
                      <a:pt x="0" y="14"/>
                    </a:lnTo>
                    <a:lnTo>
                      <a:pt x="0" y="14"/>
                    </a:lnTo>
                    <a:lnTo>
                      <a:pt x="0" y="13"/>
                    </a:lnTo>
                    <a:lnTo>
                      <a:pt x="0" y="13"/>
                    </a:lnTo>
                    <a:lnTo>
                      <a:pt x="0" y="13"/>
                    </a:lnTo>
                    <a:lnTo>
                      <a:pt x="0" y="13"/>
                    </a:lnTo>
                    <a:lnTo>
                      <a:pt x="0" y="13"/>
                    </a:lnTo>
                    <a:lnTo>
                      <a:pt x="0" y="14"/>
                    </a:lnTo>
                    <a:lnTo>
                      <a:pt x="0" y="14"/>
                    </a:lnTo>
                    <a:lnTo>
                      <a:pt x="0" y="14"/>
                    </a:lnTo>
                    <a:lnTo>
                      <a:pt x="0" y="15"/>
                    </a:lnTo>
                    <a:lnTo>
                      <a:pt x="0" y="15"/>
                    </a:lnTo>
                    <a:lnTo>
                      <a:pt x="0" y="15"/>
                    </a:lnTo>
                    <a:lnTo>
                      <a:pt x="0" y="15"/>
                    </a:lnTo>
                    <a:lnTo>
                      <a:pt x="0" y="15"/>
                    </a:lnTo>
                    <a:lnTo>
                      <a:pt x="0" y="16"/>
                    </a:lnTo>
                    <a:lnTo>
                      <a:pt x="0" y="15"/>
                    </a:lnTo>
                    <a:lnTo>
                      <a:pt x="0" y="14"/>
                    </a:lnTo>
                    <a:lnTo>
                      <a:pt x="0" y="13"/>
                    </a:lnTo>
                    <a:lnTo>
                      <a:pt x="0" y="13"/>
                    </a:lnTo>
                    <a:lnTo>
                      <a:pt x="0" y="13"/>
                    </a:lnTo>
                    <a:lnTo>
                      <a:pt x="0" y="13"/>
                    </a:lnTo>
                    <a:lnTo>
                      <a:pt x="0" y="13"/>
                    </a:lnTo>
                    <a:lnTo>
                      <a:pt x="0" y="13"/>
                    </a:lnTo>
                    <a:lnTo>
                      <a:pt x="0" y="13"/>
                    </a:lnTo>
                    <a:lnTo>
                      <a:pt x="0" y="14"/>
                    </a:lnTo>
                    <a:lnTo>
                      <a:pt x="0" y="13"/>
                    </a:lnTo>
                    <a:lnTo>
                      <a:pt x="0" y="13"/>
                    </a:lnTo>
                    <a:lnTo>
                      <a:pt x="0" y="13"/>
                    </a:lnTo>
                    <a:lnTo>
                      <a:pt x="0" y="14"/>
                    </a:lnTo>
                    <a:lnTo>
                      <a:pt x="0" y="14"/>
                    </a:lnTo>
                    <a:lnTo>
                      <a:pt x="0" y="15"/>
                    </a:lnTo>
                    <a:lnTo>
                      <a:pt x="0" y="15"/>
                    </a:lnTo>
                    <a:lnTo>
                      <a:pt x="0" y="15"/>
                    </a:lnTo>
                    <a:lnTo>
                      <a:pt x="0" y="15"/>
                    </a:lnTo>
                    <a:lnTo>
                      <a:pt x="0" y="14"/>
                    </a:lnTo>
                    <a:lnTo>
                      <a:pt x="0" y="15"/>
                    </a:lnTo>
                    <a:lnTo>
                      <a:pt x="0" y="16"/>
                    </a:lnTo>
                    <a:lnTo>
                      <a:pt x="0" y="15"/>
                    </a:lnTo>
                    <a:lnTo>
                      <a:pt x="0" y="16"/>
                    </a:lnTo>
                    <a:lnTo>
                      <a:pt x="0" y="15"/>
                    </a:lnTo>
                    <a:lnTo>
                      <a:pt x="0" y="16"/>
                    </a:lnTo>
                    <a:lnTo>
                      <a:pt x="0" y="16"/>
                    </a:lnTo>
                    <a:lnTo>
                      <a:pt x="0" y="16"/>
                    </a:lnTo>
                    <a:lnTo>
                      <a:pt x="0" y="14"/>
                    </a:lnTo>
                    <a:lnTo>
                      <a:pt x="0" y="15"/>
                    </a:lnTo>
                    <a:lnTo>
                      <a:pt x="0" y="15"/>
                    </a:lnTo>
                    <a:lnTo>
                      <a:pt x="0" y="16"/>
                    </a:lnTo>
                    <a:lnTo>
                      <a:pt x="0" y="15"/>
                    </a:lnTo>
                    <a:lnTo>
                      <a:pt x="0" y="15"/>
                    </a:lnTo>
                    <a:lnTo>
                      <a:pt x="0" y="14"/>
                    </a:lnTo>
                    <a:lnTo>
                      <a:pt x="0" y="14"/>
                    </a:lnTo>
                    <a:lnTo>
                      <a:pt x="0" y="14"/>
                    </a:lnTo>
                    <a:lnTo>
                      <a:pt x="0" y="14"/>
                    </a:lnTo>
                    <a:lnTo>
                      <a:pt x="0" y="15"/>
                    </a:lnTo>
                    <a:lnTo>
                      <a:pt x="0" y="14"/>
                    </a:lnTo>
                    <a:lnTo>
                      <a:pt x="0" y="14"/>
                    </a:lnTo>
                    <a:lnTo>
                      <a:pt x="0" y="14"/>
                    </a:lnTo>
                    <a:lnTo>
                      <a:pt x="0" y="14"/>
                    </a:lnTo>
                    <a:lnTo>
                      <a:pt x="0" y="14"/>
                    </a:lnTo>
                    <a:lnTo>
                      <a:pt x="0" y="14"/>
                    </a:lnTo>
                    <a:lnTo>
                      <a:pt x="0" y="14"/>
                    </a:lnTo>
                    <a:lnTo>
                      <a:pt x="0" y="13"/>
                    </a:lnTo>
                    <a:lnTo>
                      <a:pt x="0" y="14"/>
                    </a:lnTo>
                    <a:lnTo>
                      <a:pt x="0" y="13"/>
                    </a:lnTo>
                    <a:lnTo>
                      <a:pt x="0" y="14"/>
                    </a:lnTo>
                    <a:lnTo>
                      <a:pt x="0" y="13"/>
                    </a:lnTo>
                    <a:lnTo>
                      <a:pt x="0" y="14"/>
                    </a:lnTo>
                    <a:lnTo>
                      <a:pt x="0" y="14"/>
                    </a:lnTo>
                    <a:lnTo>
                      <a:pt x="0" y="15"/>
                    </a:lnTo>
                    <a:lnTo>
                      <a:pt x="0" y="14"/>
                    </a:lnTo>
                    <a:lnTo>
                      <a:pt x="0" y="14"/>
                    </a:lnTo>
                    <a:lnTo>
                      <a:pt x="0" y="14"/>
                    </a:lnTo>
                    <a:lnTo>
                      <a:pt x="0" y="15"/>
                    </a:lnTo>
                    <a:lnTo>
                      <a:pt x="0" y="14"/>
                    </a:lnTo>
                    <a:lnTo>
                      <a:pt x="0" y="14"/>
                    </a:lnTo>
                    <a:lnTo>
                      <a:pt x="0" y="14"/>
                    </a:lnTo>
                    <a:lnTo>
                      <a:pt x="0" y="13"/>
                    </a:lnTo>
                    <a:lnTo>
                      <a:pt x="0" y="12"/>
                    </a:lnTo>
                    <a:lnTo>
                      <a:pt x="0" y="12"/>
                    </a:lnTo>
                    <a:lnTo>
                      <a:pt x="0" y="11"/>
                    </a:lnTo>
                    <a:lnTo>
                      <a:pt x="0" y="11"/>
                    </a:lnTo>
                    <a:lnTo>
                      <a:pt x="0" y="10"/>
                    </a:lnTo>
                    <a:lnTo>
                      <a:pt x="0" y="10"/>
                    </a:lnTo>
                    <a:lnTo>
                      <a:pt x="0" y="11"/>
                    </a:lnTo>
                    <a:lnTo>
                      <a:pt x="0" y="11"/>
                    </a:lnTo>
                    <a:lnTo>
                      <a:pt x="0" y="11"/>
                    </a:lnTo>
                    <a:lnTo>
                      <a:pt x="0" y="12"/>
                    </a:lnTo>
                    <a:lnTo>
                      <a:pt x="0" y="12"/>
                    </a:lnTo>
                    <a:lnTo>
                      <a:pt x="0" y="12"/>
                    </a:lnTo>
                    <a:lnTo>
                      <a:pt x="0" y="12"/>
                    </a:lnTo>
                    <a:lnTo>
                      <a:pt x="0" y="13"/>
                    </a:lnTo>
                    <a:lnTo>
                      <a:pt x="0" y="14"/>
                    </a:lnTo>
                    <a:lnTo>
                      <a:pt x="0" y="13"/>
                    </a:lnTo>
                    <a:lnTo>
                      <a:pt x="0" y="14"/>
                    </a:lnTo>
                    <a:lnTo>
                      <a:pt x="0" y="14"/>
                    </a:lnTo>
                    <a:lnTo>
                      <a:pt x="0" y="14"/>
                    </a:lnTo>
                    <a:lnTo>
                      <a:pt x="0" y="14"/>
                    </a:lnTo>
                    <a:lnTo>
                      <a:pt x="0" y="14"/>
                    </a:lnTo>
                    <a:lnTo>
                      <a:pt x="0" y="13"/>
                    </a:lnTo>
                    <a:lnTo>
                      <a:pt x="0" y="13"/>
                    </a:lnTo>
                    <a:lnTo>
                      <a:pt x="0" y="13"/>
                    </a:lnTo>
                    <a:lnTo>
                      <a:pt x="0" y="14"/>
                    </a:lnTo>
                    <a:lnTo>
                      <a:pt x="0" y="13"/>
                    </a:lnTo>
                    <a:lnTo>
                      <a:pt x="0" y="14"/>
                    </a:lnTo>
                    <a:lnTo>
                      <a:pt x="0" y="14"/>
                    </a:lnTo>
                    <a:lnTo>
                      <a:pt x="0" y="14"/>
                    </a:lnTo>
                    <a:lnTo>
                      <a:pt x="0" y="13"/>
                    </a:lnTo>
                    <a:lnTo>
                      <a:pt x="0" y="14"/>
                    </a:lnTo>
                    <a:lnTo>
                      <a:pt x="0" y="13"/>
                    </a:lnTo>
                    <a:lnTo>
                      <a:pt x="0" y="14"/>
                    </a:lnTo>
                    <a:lnTo>
                      <a:pt x="0" y="14"/>
                    </a:lnTo>
                    <a:lnTo>
                      <a:pt x="0" y="15"/>
                    </a:lnTo>
                    <a:lnTo>
                      <a:pt x="0" y="14"/>
                    </a:lnTo>
                    <a:lnTo>
                      <a:pt x="0" y="15"/>
                    </a:lnTo>
                    <a:lnTo>
                      <a:pt x="0" y="15"/>
                    </a:lnTo>
                    <a:lnTo>
                      <a:pt x="0" y="16"/>
                    </a:lnTo>
                    <a:lnTo>
                      <a:pt x="0" y="16"/>
                    </a:lnTo>
                    <a:lnTo>
                      <a:pt x="0" y="16"/>
                    </a:lnTo>
                    <a:lnTo>
                      <a:pt x="0" y="16"/>
                    </a:lnTo>
                    <a:lnTo>
                      <a:pt x="0" y="16"/>
                    </a:lnTo>
                    <a:lnTo>
                      <a:pt x="0" y="16"/>
                    </a:lnTo>
                    <a:lnTo>
                      <a:pt x="0" y="16"/>
                    </a:lnTo>
                    <a:lnTo>
                      <a:pt x="0" y="16"/>
                    </a:lnTo>
                    <a:lnTo>
                      <a:pt x="0" y="16"/>
                    </a:lnTo>
                    <a:lnTo>
                      <a:pt x="0" y="15"/>
                    </a:lnTo>
                    <a:lnTo>
                      <a:pt x="0" y="16"/>
                    </a:lnTo>
                    <a:lnTo>
                      <a:pt x="0" y="16"/>
                    </a:lnTo>
                    <a:lnTo>
                      <a:pt x="0" y="15"/>
                    </a:lnTo>
                    <a:lnTo>
                      <a:pt x="0" y="14"/>
                    </a:lnTo>
                    <a:lnTo>
                      <a:pt x="0" y="14"/>
                    </a:lnTo>
                    <a:lnTo>
                      <a:pt x="0" y="15"/>
                    </a:lnTo>
                    <a:lnTo>
                      <a:pt x="0" y="15"/>
                    </a:lnTo>
                    <a:lnTo>
                      <a:pt x="0" y="15"/>
                    </a:lnTo>
                    <a:lnTo>
                      <a:pt x="0" y="15"/>
                    </a:lnTo>
                    <a:lnTo>
                      <a:pt x="0" y="15"/>
                    </a:lnTo>
                    <a:lnTo>
                      <a:pt x="0" y="15"/>
                    </a:lnTo>
                    <a:lnTo>
                      <a:pt x="0" y="15"/>
                    </a:lnTo>
                    <a:lnTo>
                      <a:pt x="0" y="14"/>
                    </a:lnTo>
                    <a:lnTo>
                      <a:pt x="0" y="15"/>
                    </a:lnTo>
                    <a:lnTo>
                      <a:pt x="0" y="14"/>
                    </a:lnTo>
                    <a:lnTo>
                      <a:pt x="0" y="14"/>
                    </a:lnTo>
                    <a:lnTo>
                      <a:pt x="0" y="14"/>
                    </a:lnTo>
                    <a:lnTo>
                      <a:pt x="0" y="14"/>
                    </a:lnTo>
                    <a:lnTo>
                      <a:pt x="0" y="13"/>
                    </a:lnTo>
                    <a:lnTo>
                      <a:pt x="0" y="14"/>
                    </a:lnTo>
                    <a:lnTo>
                      <a:pt x="0" y="14"/>
                    </a:lnTo>
                    <a:lnTo>
                      <a:pt x="0" y="14"/>
                    </a:lnTo>
                    <a:lnTo>
                      <a:pt x="0" y="15"/>
                    </a:lnTo>
                    <a:lnTo>
                      <a:pt x="0" y="15"/>
                    </a:lnTo>
                    <a:lnTo>
                      <a:pt x="0" y="14"/>
                    </a:lnTo>
                    <a:lnTo>
                      <a:pt x="0" y="14"/>
                    </a:lnTo>
                    <a:lnTo>
                      <a:pt x="0" y="14"/>
                    </a:lnTo>
                    <a:lnTo>
                      <a:pt x="0" y="14"/>
                    </a:lnTo>
                    <a:lnTo>
                      <a:pt x="0" y="14"/>
                    </a:lnTo>
                    <a:lnTo>
                      <a:pt x="0" y="13"/>
                    </a:lnTo>
                    <a:lnTo>
                      <a:pt x="0" y="14"/>
                    </a:lnTo>
                    <a:lnTo>
                      <a:pt x="0" y="14"/>
                    </a:lnTo>
                    <a:lnTo>
                      <a:pt x="0" y="14"/>
                    </a:lnTo>
                    <a:lnTo>
                      <a:pt x="0" y="13"/>
                    </a:lnTo>
                    <a:lnTo>
                      <a:pt x="0" y="13"/>
                    </a:lnTo>
                    <a:lnTo>
                      <a:pt x="0" y="13"/>
                    </a:lnTo>
                    <a:lnTo>
                      <a:pt x="0" y="13"/>
                    </a:lnTo>
                    <a:lnTo>
                      <a:pt x="0" y="14"/>
                    </a:lnTo>
                    <a:lnTo>
                      <a:pt x="0" y="13"/>
                    </a:lnTo>
                    <a:lnTo>
                      <a:pt x="0" y="12"/>
                    </a:lnTo>
                    <a:lnTo>
                      <a:pt x="0" y="12"/>
                    </a:lnTo>
                    <a:lnTo>
                      <a:pt x="0" y="12"/>
                    </a:lnTo>
                    <a:lnTo>
                      <a:pt x="0" y="12"/>
                    </a:lnTo>
                    <a:lnTo>
                      <a:pt x="0" y="12"/>
                    </a:lnTo>
                    <a:lnTo>
                      <a:pt x="0" y="11"/>
                    </a:lnTo>
                    <a:lnTo>
                      <a:pt x="0" y="10"/>
                    </a:lnTo>
                    <a:lnTo>
                      <a:pt x="0" y="10"/>
                    </a:lnTo>
                    <a:lnTo>
                      <a:pt x="0" y="10"/>
                    </a:lnTo>
                    <a:lnTo>
                      <a:pt x="0" y="9"/>
                    </a:lnTo>
                    <a:lnTo>
                      <a:pt x="0" y="10"/>
                    </a:lnTo>
                    <a:lnTo>
                      <a:pt x="0" y="9"/>
                    </a:lnTo>
                    <a:lnTo>
                      <a:pt x="0" y="9"/>
                    </a:lnTo>
                    <a:lnTo>
                      <a:pt x="0" y="8"/>
                    </a:lnTo>
                    <a:lnTo>
                      <a:pt x="0" y="8"/>
                    </a:lnTo>
                    <a:lnTo>
                      <a:pt x="0" y="8"/>
                    </a:lnTo>
                    <a:lnTo>
                      <a:pt x="0" y="8"/>
                    </a:lnTo>
                    <a:lnTo>
                      <a:pt x="0" y="8"/>
                    </a:lnTo>
                    <a:lnTo>
                      <a:pt x="0" y="9"/>
                    </a:lnTo>
                    <a:lnTo>
                      <a:pt x="0" y="9"/>
                    </a:lnTo>
                    <a:lnTo>
                      <a:pt x="0" y="9"/>
                    </a:lnTo>
                    <a:lnTo>
                      <a:pt x="0" y="8"/>
                    </a:lnTo>
                    <a:lnTo>
                      <a:pt x="0" y="9"/>
                    </a:lnTo>
                    <a:lnTo>
                      <a:pt x="0" y="8"/>
                    </a:lnTo>
                    <a:lnTo>
                      <a:pt x="0" y="8"/>
                    </a:lnTo>
                    <a:lnTo>
                      <a:pt x="0" y="9"/>
                    </a:lnTo>
                    <a:lnTo>
                      <a:pt x="0" y="9"/>
                    </a:lnTo>
                    <a:lnTo>
                      <a:pt x="0" y="9"/>
                    </a:lnTo>
                    <a:lnTo>
                      <a:pt x="0" y="9"/>
                    </a:lnTo>
                    <a:lnTo>
                      <a:pt x="0" y="9"/>
                    </a:lnTo>
                    <a:lnTo>
                      <a:pt x="0" y="10"/>
                    </a:lnTo>
                    <a:lnTo>
                      <a:pt x="0" y="9"/>
                    </a:lnTo>
                    <a:lnTo>
                      <a:pt x="0" y="10"/>
                    </a:lnTo>
                    <a:lnTo>
                      <a:pt x="0" y="10"/>
                    </a:lnTo>
                    <a:lnTo>
                      <a:pt x="0" y="10"/>
                    </a:lnTo>
                    <a:lnTo>
                      <a:pt x="0" y="9"/>
                    </a:lnTo>
                    <a:lnTo>
                      <a:pt x="0" y="10"/>
                    </a:lnTo>
                    <a:lnTo>
                      <a:pt x="0" y="9"/>
                    </a:lnTo>
                    <a:lnTo>
                      <a:pt x="0" y="9"/>
                    </a:lnTo>
                    <a:lnTo>
                      <a:pt x="0" y="9"/>
                    </a:lnTo>
                    <a:lnTo>
                      <a:pt x="0" y="10"/>
                    </a:lnTo>
                    <a:lnTo>
                      <a:pt x="0" y="10"/>
                    </a:lnTo>
                    <a:lnTo>
                      <a:pt x="0" y="10"/>
                    </a:lnTo>
                    <a:lnTo>
                      <a:pt x="0" y="9"/>
                    </a:lnTo>
                    <a:lnTo>
                      <a:pt x="0" y="9"/>
                    </a:lnTo>
                    <a:lnTo>
                      <a:pt x="0" y="9"/>
                    </a:lnTo>
                    <a:lnTo>
                      <a:pt x="0" y="10"/>
                    </a:lnTo>
                    <a:lnTo>
                      <a:pt x="0" y="9"/>
                    </a:lnTo>
                    <a:lnTo>
                      <a:pt x="0" y="10"/>
                    </a:lnTo>
                    <a:lnTo>
                      <a:pt x="0" y="10"/>
                    </a:lnTo>
                    <a:lnTo>
                      <a:pt x="0" y="10"/>
                    </a:lnTo>
                    <a:lnTo>
                      <a:pt x="0" y="9"/>
                    </a:lnTo>
                    <a:lnTo>
                      <a:pt x="0" y="10"/>
                    </a:lnTo>
                    <a:lnTo>
                      <a:pt x="0" y="10"/>
                    </a:lnTo>
                    <a:lnTo>
                      <a:pt x="0" y="10"/>
                    </a:lnTo>
                    <a:lnTo>
                      <a:pt x="0" y="11"/>
                    </a:lnTo>
                    <a:lnTo>
                      <a:pt x="0" y="10"/>
                    </a:lnTo>
                    <a:lnTo>
                      <a:pt x="0" y="11"/>
                    </a:lnTo>
                    <a:lnTo>
                      <a:pt x="0" y="10"/>
                    </a:lnTo>
                    <a:lnTo>
                      <a:pt x="0" y="11"/>
                    </a:lnTo>
                    <a:lnTo>
                      <a:pt x="0" y="11"/>
                    </a:lnTo>
                    <a:lnTo>
                      <a:pt x="0" y="11"/>
                    </a:lnTo>
                    <a:lnTo>
                      <a:pt x="0" y="11"/>
                    </a:lnTo>
                    <a:lnTo>
                      <a:pt x="0" y="12"/>
                    </a:lnTo>
                    <a:lnTo>
                      <a:pt x="0" y="12"/>
                    </a:lnTo>
                    <a:lnTo>
                      <a:pt x="0" y="12"/>
                    </a:lnTo>
                    <a:lnTo>
                      <a:pt x="0" y="12"/>
                    </a:lnTo>
                    <a:lnTo>
                      <a:pt x="0" y="12"/>
                    </a:lnTo>
                    <a:lnTo>
                      <a:pt x="0" y="11"/>
                    </a:lnTo>
                    <a:lnTo>
                      <a:pt x="0" y="11"/>
                    </a:lnTo>
                    <a:lnTo>
                      <a:pt x="0" y="11"/>
                    </a:lnTo>
                    <a:lnTo>
                      <a:pt x="0" y="11"/>
                    </a:lnTo>
                    <a:lnTo>
                      <a:pt x="0" y="11"/>
                    </a:lnTo>
                    <a:lnTo>
                      <a:pt x="0" y="10"/>
                    </a:lnTo>
                    <a:lnTo>
                      <a:pt x="0" y="10"/>
                    </a:lnTo>
                    <a:lnTo>
                      <a:pt x="0" y="9"/>
                    </a:lnTo>
                    <a:lnTo>
                      <a:pt x="0" y="9"/>
                    </a:lnTo>
                    <a:lnTo>
                      <a:pt x="0" y="9"/>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8"/>
                    </a:lnTo>
                    <a:lnTo>
                      <a:pt x="0" y="8"/>
                    </a:lnTo>
                    <a:lnTo>
                      <a:pt x="0" y="7"/>
                    </a:lnTo>
                    <a:lnTo>
                      <a:pt x="0" y="7"/>
                    </a:lnTo>
                    <a:lnTo>
                      <a:pt x="0" y="6"/>
                    </a:lnTo>
                    <a:lnTo>
                      <a:pt x="0" y="6"/>
                    </a:lnTo>
                    <a:lnTo>
                      <a:pt x="0" y="7"/>
                    </a:lnTo>
                    <a:lnTo>
                      <a:pt x="0" y="6"/>
                    </a:lnTo>
                    <a:lnTo>
                      <a:pt x="0" y="7"/>
                    </a:lnTo>
                    <a:lnTo>
                      <a:pt x="0" y="7"/>
                    </a:lnTo>
                    <a:lnTo>
                      <a:pt x="0" y="8"/>
                    </a:lnTo>
                    <a:lnTo>
                      <a:pt x="0" y="8"/>
                    </a:lnTo>
                    <a:lnTo>
                      <a:pt x="0" y="8"/>
                    </a:lnTo>
                    <a:lnTo>
                      <a:pt x="0" y="8"/>
                    </a:lnTo>
                    <a:lnTo>
                      <a:pt x="0" y="9"/>
                    </a:lnTo>
                    <a:lnTo>
                      <a:pt x="0" y="8"/>
                    </a:lnTo>
                    <a:lnTo>
                      <a:pt x="1" y="7"/>
                    </a:lnTo>
                    <a:lnTo>
                      <a:pt x="1" y="7"/>
                    </a:lnTo>
                    <a:lnTo>
                      <a:pt x="1" y="8"/>
                    </a:lnTo>
                    <a:lnTo>
                      <a:pt x="1" y="8"/>
                    </a:lnTo>
                    <a:lnTo>
                      <a:pt x="1" y="8"/>
                    </a:lnTo>
                    <a:lnTo>
                      <a:pt x="1" y="8"/>
                    </a:lnTo>
                    <a:lnTo>
                      <a:pt x="1" y="8"/>
                    </a:lnTo>
                    <a:lnTo>
                      <a:pt x="1" y="8"/>
                    </a:lnTo>
                    <a:lnTo>
                      <a:pt x="1" y="9"/>
                    </a:lnTo>
                    <a:lnTo>
                      <a:pt x="1" y="9"/>
                    </a:lnTo>
                    <a:lnTo>
                      <a:pt x="1" y="10"/>
                    </a:lnTo>
                    <a:lnTo>
                      <a:pt x="1" y="10"/>
                    </a:lnTo>
                    <a:lnTo>
                      <a:pt x="1" y="10"/>
                    </a:lnTo>
                    <a:lnTo>
                      <a:pt x="1" y="9"/>
                    </a:lnTo>
                    <a:lnTo>
                      <a:pt x="1" y="10"/>
                    </a:lnTo>
                    <a:lnTo>
                      <a:pt x="1" y="10"/>
                    </a:lnTo>
                    <a:lnTo>
                      <a:pt x="1" y="10"/>
                    </a:lnTo>
                    <a:lnTo>
                      <a:pt x="1" y="10"/>
                    </a:lnTo>
                    <a:lnTo>
                      <a:pt x="1" y="10"/>
                    </a:lnTo>
                    <a:lnTo>
                      <a:pt x="1" y="10"/>
                    </a:lnTo>
                    <a:lnTo>
                      <a:pt x="1" y="10"/>
                    </a:lnTo>
                    <a:lnTo>
                      <a:pt x="1" y="10"/>
                    </a:lnTo>
                    <a:lnTo>
                      <a:pt x="1" y="11"/>
                    </a:lnTo>
                    <a:lnTo>
                      <a:pt x="1" y="10"/>
                    </a:lnTo>
                    <a:lnTo>
                      <a:pt x="1" y="10"/>
                    </a:lnTo>
                    <a:lnTo>
                      <a:pt x="1" y="9"/>
                    </a:lnTo>
                    <a:lnTo>
                      <a:pt x="1" y="10"/>
                    </a:lnTo>
                    <a:lnTo>
                      <a:pt x="1" y="9"/>
                    </a:lnTo>
                    <a:lnTo>
                      <a:pt x="1" y="9"/>
                    </a:lnTo>
                    <a:lnTo>
                      <a:pt x="1" y="9"/>
                    </a:lnTo>
                    <a:lnTo>
                      <a:pt x="1" y="9"/>
                    </a:lnTo>
                    <a:lnTo>
                      <a:pt x="1" y="9"/>
                    </a:lnTo>
                    <a:lnTo>
                      <a:pt x="1" y="9"/>
                    </a:lnTo>
                    <a:lnTo>
                      <a:pt x="1" y="9"/>
                    </a:lnTo>
                    <a:lnTo>
                      <a:pt x="1" y="9"/>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6140" name="Freeform 796"/>
              <p:cNvSpPr>
                <a:spLocks/>
              </p:cNvSpPr>
              <p:nvPr/>
            </p:nvSpPr>
            <p:spPr bwMode="auto">
              <a:xfrm>
                <a:off x="3330" y="3521"/>
                <a:ext cx="1" cy="90"/>
              </a:xfrm>
              <a:custGeom>
                <a:avLst/>
                <a:gdLst/>
                <a:ahLst/>
                <a:cxnLst>
                  <a:cxn ang="0">
                    <a:pos x="0" y="9"/>
                  </a:cxn>
                  <a:cxn ang="0">
                    <a:pos x="0" y="9"/>
                  </a:cxn>
                  <a:cxn ang="0">
                    <a:pos x="0" y="10"/>
                  </a:cxn>
                  <a:cxn ang="0">
                    <a:pos x="0" y="8"/>
                  </a:cxn>
                  <a:cxn ang="0">
                    <a:pos x="0" y="11"/>
                  </a:cxn>
                  <a:cxn ang="0">
                    <a:pos x="0" y="10"/>
                  </a:cxn>
                  <a:cxn ang="0">
                    <a:pos x="0" y="11"/>
                  </a:cxn>
                  <a:cxn ang="0">
                    <a:pos x="0" y="13"/>
                  </a:cxn>
                  <a:cxn ang="0">
                    <a:pos x="0" y="14"/>
                  </a:cxn>
                  <a:cxn ang="0">
                    <a:pos x="0" y="13"/>
                  </a:cxn>
                  <a:cxn ang="0">
                    <a:pos x="0" y="13"/>
                  </a:cxn>
                  <a:cxn ang="0">
                    <a:pos x="0" y="14"/>
                  </a:cxn>
                  <a:cxn ang="0">
                    <a:pos x="0" y="13"/>
                  </a:cxn>
                  <a:cxn ang="0">
                    <a:pos x="0" y="12"/>
                  </a:cxn>
                  <a:cxn ang="0">
                    <a:pos x="0" y="11"/>
                  </a:cxn>
                  <a:cxn ang="0">
                    <a:pos x="0" y="10"/>
                  </a:cxn>
                  <a:cxn ang="0">
                    <a:pos x="0" y="9"/>
                  </a:cxn>
                  <a:cxn ang="0">
                    <a:pos x="0" y="8"/>
                  </a:cxn>
                  <a:cxn ang="0">
                    <a:pos x="0" y="10"/>
                  </a:cxn>
                  <a:cxn ang="0">
                    <a:pos x="0" y="10"/>
                  </a:cxn>
                  <a:cxn ang="0">
                    <a:pos x="0" y="12"/>
                  </a:cxn>
                  <a:cxn ang="0">
                    <a:pos x="0" y="10"/>
                  </a:cxn>
                  <a:cxn ang="0">
                    <a:pos x="0" y="11"/>
                  </a:cxn>
                  <a:cxn ang="0">
                    <a:pos x="0" y="13"/>
                  </a:cxn>
                  <a:cxn ang="0">
                    <a:pos x="0" y="11"/>
                  </a:cxn>
                  <a:cxn ang="0">
                    <a:pos x="0" y="9"/>
                  </a:cxn>
                  <a:cxn ang="0">
                    <a:pos x="0" y="11"/>
                  </a:cxn>
                  <a:cxn ang="0">
                    <a:pos x="0" y="10"/>
                  </a:cxn>
                  <a:cxn ang="0">
                    <a:pos x="0" y="8"/>
                  </a:cxn>
                  <a:cxn ang="0">
                    <a:pos x="0" y="7"/>
                  </a:cxn>
                  <a:cxn ang="0">
                    <a:pos x="0" y="7"/>
                  </a:cxn>
                  <a:cxn ang="0">
                    <a:pos x="0" y="8"/>
                  </a:cxn>
                  <a:cxn ang="0">
                    <a:pos x="0" y="9"/>
                  </a:cxn>
                  <a:cxn ang="0">
                    <a:pos x="0" y="11"/>
                  </a:cxn>
                  <a:cxn ang="0">
                    <a:pos x="0" y="12"/>
                  </a:cxn>
                  <a:cxn ang="0">
                    <a:pos x="0" y="8"/>
                  </a:cxn>
                  <a:cxn ang="0">
                    <a:pos x="0" y="7"/>
                  </a:cxn>
                  <a:cxn ang="0">
                    <a:pos x="0" y="7"/>
                  </a:cxn>
                  <a:cxn ang="0">
                    <a:pos x="0" y="8"/>
                  </a:cxn>
                  <a:cxn ang="0">
                    <a:pos x="0" y="9"/>
                  </a:cxn>
                  <a:cxn ang="0">
                    <a:pos x="0" y="8"/>
                  </a:cxn>
                  <a:cxn ang="0">
                    <a:pos x="0" y="9"/>
                  </a:cxn>
                  <a:cxn ang="0">
                    <a:pos x="0" y="8"/>
                  </a:cxn>
                  <a:cxn ang="0">
                    <a:pos x="0" y="7"/>
                  </a:cxn>
                  <a:cxn ang="0">
                    <a:pos x="0" y="9"/>
                  </a:cxn>
                  <a:cxn ang="0">
                    <a:pos x="0" y="8"/>
                  </a:cxn>
                  <a:cxn ang="0">
                    <a:pos x="0" y="11"/>
                  </a:cxn>
                  <a:cxn ang="0">
                    <a:pos x="0" y="11"/>
                  </a:cxn>
                  <a:cxn ang="0">
                    <a:pos x="0" y="10"/>
                  </a:cxn>
                  <a:cxn ang="0">
                    <a:pos x="0" y="12"/>
                  </a:cxn>
                  <a:cxn ang="0">
                    <a:pos x="0" y="10"/>
                  </a:cxn>
                  <a:cxn ang="0">
                    <a:pos x="0" y="9"/>
                  </a:cxn>
                  <a:cxn ang="0">
                    <a:pos x="0" y="9"/>
                  </a:cxn>
                  <a:cxn ang="0">
                    <a:pos x="0" y="10"/>
                  </a:cxn>
                  <a:cxn ang="0">
                    <a:pos x="0" y="12"/>
                  </a:cxn>
                  <a:cxn ang="0">
                    <a:pos x="0" y="10"/>
                  </a:cxn>
                  <a:cxn ang="0">
                    <a:pos x="0" y="11"/>
                  </a:cxn>
                  <a:cxn ang="0">
                    <a:pos x="0" y="8"/>
                  </a:cxn>
                  <a:cxn ang="0">
                    <a:pos x="0" y="8"/>
                  </a:cxn>
                  <a:cxn ang="0">
                    <a:pos x="0" y="11"/>
                  </a:cxn>
                  <a:cxn ang="0">
                    <a:pos x="0" y="7"/>
                  </a:cxn>
                  <a:cxn ang="0">
                    <a:pos x="0" y="3"/>
                  </a:cxn>
                  <a:cxn ang="0">
                    <a:pos x="0" y="1"/>
                  </a:cxn>
                </a:cxnLst>
                <a:rect l="0" t="0" r="r" b="b"/>
                <a:pathLst>
                  <a:path h="15">
                    <a:moveTo>
                      <a:pt x="0" y="8"/>
                    </a:move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1"/>
                    </a:lnTo>
                    <a:lnTo>
                      <a:pt x="0" y="11"/>
                    </a:lnTo>
                    <a:lnTo>
                      <a:pt x="0" y="11"/>
                    </a:lnTo>
                    <a:lnTo>
                      <a:pt x="0" y="11"/>
                    </a:lnTo>
                    <a:lnTo>
                      <a:pt x="0" y="11"/>
                    </a:lnTo>
                    <a:lnTo>
                      <a:pt x="0" y="11"/>
                    </a:lnTo>
                    <a:lnTo>
                      <a:pt x="0" y="10"/>
                    </a:lnTo>
                    <a:lnTo>
                      <a:pt x="0" y="10"/>
                    </a:lnTo>
                    <a:lnTo>
                      <a:pt x="0" y="10"/>
                    </a:lnTo>
                    <a:lnTo>
                      <a:pt x="0" y="10"/>
                    </a:lnTo>
                    <a:lnTo>
                      <a:pt x="0" y="9"/>
                    </a:lnTo>
                    <a:lnTo>
                      <a:pt x="0" y="10"/>
                    </a:lnTo>
                    <a:lnTo>
                      <a:pt x="0" y="10"/>
                    </a:lnTo>
                    <a:lnTo>
                      <a:pt x="0" y="9"/>
                    </a:lnTo>
                    <a:lnTo>
                      <a:pt x="0" y="9"/>
                    </a:lnTo>
                    <a:lnTo>
                      <a:pt x="0" y="8"/>
                    </a:lnTo>
                    <a:lnTo>
                      <a:pt x="0" y="8"/>
                    </a:lnTo>
                    <a:lnTo>
                      <a:pt x="0" y="9"/>
                    </a:lnTo>
                    <a:lnTo>
                      <a:pt x="0" y="8"/>
                    </a:lnTo>
                    <a:lnTo>
                      <a:pt x="0" y="9"/>
                    </a:lnTo>
                    <a:lnTo>
                      <a:pt x="0" y="8"/>
                    </a:lnTo>
                    <a:lnTo>
                      <a:pt x="0" y="8"/>
                    </a:lnTo>
                    <a:lnTo>
                      <a:pt x="0" y="8"/>
                    </a:lnTo>
                    <a:lnTo>
                      <a:pt x="0" y="9"/>
                    </a:lnTo>
                    <a:lnTo>
                      <a:pt x="0" y="9"/>
                    </a:lnTo>
                    <a:lnTo>
                      <a:pt x="0" y="9"/>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0"/>
                    </a:lnTo>
                    <a:lnTo>
                      <a:pt x="0" y="10"/>
                    </a:lnTo>
                    <a:lnTo>
                      <a:pt x="0" y="10"/>
                    </a:lnTo>
                    <a:lnTo>
                      <a:pt x="0" y="10"/>
                    </a:lnTo>
                    <a:lnTo>
                      <a:pt x="0" y="10"/>
                    </a:lnTo>
                    <a:lnTo>
                      <a:pt x="0" y="10"/>
                    </a:lnTo>
                    <a:lnTo>
                      <a:pt x="0" y="10"/>
                    </a:lnTo>
                    <a:lnTo>
                      <a:pt x="0" y="11"/>
                    </a:lnTo>
                    <a:lnTo>
                      <a:pt x="0" y="11"/>
                    </a:lnTo>
                    <a:lnTo>
                      <a:pt x="0" y="11"/>
                    </a:lnTo>
                    <a:lnTo>
                      <a:pt x="0" y="11"/>
                    </a:lnTo>
                    <a:lnTo>
                      <a:pt x="0" y="12"/>
                    </a:lnTo>
                    <a:lnTo>
                      <a:pt x="0" y="11"/>
                    </a:lnTo>
                    <a:lnTo>
                      <a:pt x="0" y="12"/>
                    </a:lnTo>
                    <a:lnTo>
                      <a:pt x="0" y="12"/>
                    </a:lnTo>
                    <a:lnTo>
                      <a:pt x="0" y="13"/>
                    </a:lnTo>
                    <a:lnTo>
                      <a:pt x="0" y="12"/>
                    </a:lnTo>
                    <a:lnTo>
                      <a:pt x="0" y="13"/>
                    </a:lnTo>
                    <a:lnTo>
                      <a:pt x="0" y="12"/>
                    </a:lnTo>
                    <a:lnTo>
                      <a:pt x="0" y="12"/>
                    </a:lnTo>
                    <a:lnTo>
                      <a:pt x="0" y="12"/>
                    </a:lnTo>
                    <a:lnTo>
                      <a:pt x="0" y="12"/>
                    </a:lnTo>
                    <a:lnTo>
                      <a:pt x="0" y="13"/>
                    </a:lnTo>
                    <a:lnTo>
                      <a:pt x="0" y="13"/>
                    </a:lnTo>
                    <a:lnTo>
                      <a:pt x="0" y="14"/>
                    </a:lnTo>
                    <a:lnTo>
                      <a:pt x="0" y="13"/>
                    </a:lnTo>
                    <a:lnTo>
                      <a:pt x="0" y="14"/>
                    </a:lnTo>
                    <a:lnTo>
                      <a:pt x="0" y="14"/>
                    </a:lnTo>
                    <a:lnTo>
                      <a:pt x="0" y="14"/>
                    </a:lnTo>
                    <a:lnTo>
                      <a:pt x="0" y="14"/>
                    </a:lnTo>
                    <a:lnTo>
                      <a:pt x="0" y="14"/>
                    </a:lnTo>
                    <a:lnTo>
                      <a:pt x="0" y="14"/>
                    </a:lnTo>
                    <a:lnTo>
                      <a:pt x="0" y="15"/>
                    </a:lnTo>
                    <a:lnTo>
                      <a:pt x="0" y="14"/>
                    </a:lnTo>
                    <a:lnTo>
                      <a:pt x="0" y="14"/>
                    </a:lnTo>
                    <a:lnTo>
                      <a:pt x="0" y="13"/>
                    </a:lnTo>
                    <a:lnTo>
                      <a:pt x="0" y="13"/>
                    </a:lnTo>
                    <a:lnTo>
                      <a:pt x="0" y="13"/>
                    </a:lnTo>
                    <a:lnTo>
                      <a:pt x="0" y="13"/>
                    </a:lnTo>
                    <a:lnTo>
                      <a:pt x="0" y="14"/>
                    </a:lnTo>
                    <a:lnTo>
                      <a:pt x="0" y="13"/>
                    </a:lnTo>
                    <a:lnTo>
                      <a:pt x="0" y="13"/>
                    </a:lnTo>
                    <a:lnTo>
                      <a:pt x="0" y="14"/>
                    </a:lnTo>
                    <a:lnTo>
                      <a:pt x="0" y="14"/>
                    </a:lnTo>
                    <a:lnTo>
                      <a:pt x="0" y="14"/>
                    </a:lnTo>
                    <a:lnTo>
                      <a:pt x="0" y="13"/>
                    </a:lnTo>
                    <a:lnTo>
                      <a:pt x="0" y="14"/>
                    </a:lnTo>
                    <a:lnTo>
                      <a:pt x="0" y="14"/>
                    </a:lnTo>
                    <a:lnTo>
                      <a:pt x="0" y="14"/>
                    </a:lnTo>
                    <a:lnTo>
                      <a:pt x="0" y="14"/>
                    </a:lnTo>
                    <a:lnTo>
                      <a:pt x="0" y="13"/>
                    </a:lnTo>
                    <a:lnTo>
                      <a:pt x="0" y="13"/>
                    </a:lnTo>
                    <a:lnTo>
                      <a:pt x="0" y="14"/>
                    </a:lnTo>
                    <a:lnTo>
                      <a:pt x="0" y="14"/>
                    </a:lnTo>
                    <a:lnTo>
                      <a:pt x="0" y="13"/>
                    </a:lnTo>
                    <a:lnTo>
                      <a:pt x="0" y="14"/>
                    </a:lnTo>
                    <a:lnTo>
                      <a:pt x="0" y="13"/>
                    </a:lnTo>
                    <a:lnTo>
                      <a:pt x="0" y="13"/>
                    </a:lnTo>
                    <a:lnTo>
                      <a:pt x="0" y="13"/>
                    </a:lnTo>
                    <a:lnTo>
                      <a:pt x="0" y="13"/>
                    </a:lnTo>
                    <a:lnTo>
                      <a:pt x="0" y="12"/>
                    </a:lnTo>
                    <a:lnTo>
                      <a:pt x="0" y="13"/>
                    </a:lnTo>
                    <a:lnTo>
                      <a:pt x="0" y="12"/>
                    </a:lnTo>
                    <a:lnTo>
                      <a:pt x="0" y="12"/>
                    </a:lnTo>
                    <a:lnTo>
                      <a:pt x="0" y="13"/>
                    </a:lnTo>
                    <a:lnTo>
                      <a:pt x="0" y="14"/>
                    </a:lnTo>
                    <a:lnTo>
                      <a:pt x="0" y="13"/>
                    </a:lnTo>
                    <a:lnTo>
                      <a:pt x="0" y="14"/>
                    </a:lnTo>
                    <a:lnTo>
                      <a:pt x="0" y="13"/>
                    </a:lnTo>
                    <a:lnTo>
                      <a:pt x="0" y="14"/>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1"/>
                    </a:lnTo>
                    <a:lnTo>
                      <a:pt x="0" y="11"/>
                    </a:lnTo>
                    <a:lnTo>
                      <a:pt x="0" y="12"/>
                    </a:lnTo>
                    <a:lnTo>
                      <a:pt x="0" y="11"/>
                    </a:lnTo>
                    <a:lnTo>
                      <a:pt x="0" y="12"/>
                    </a:lnTo>
                    <a:lnTo>
                      <a:pt x="0" y="11"/>
                    </a:lnTo>
                    <a:lnTo>
                      <a:pt x="0" y="12"/>
                    </a:lnTo>
                    <a:lnTo>
                      <a:pt x="0" y="12"/>
                    </a:lnTo>
                    <a:lnTo>
                      <a:pt x="0" y="12"/>
                    </a:lnTo>
                    <a:lnTo>
                      <a:pt x="0" y="12"/>
                    </a:lnTo>
                    <a:lnTo>
                      <a:pt x="0" y="12"/>
                    </a:lnTo>
                    <a:lnTo>
                      <a:pt x="0" y="12"/>
                    </a:lnTo>
                    <a:lnTo>
                      <a:pt x="0" y="11"/>
                    </a:lnTo>
                    <a:lnTo>
                      <a:pt x="0" y="12"/>
                    </a:lnTo>
                    <a:lnTo>
                      <a:pt x="0" y="11"/>
                    </a:lnTo>
                    <a:lnTo>
                      <a:pt x="0" y="11"/>
                    </a:lnTo>
                    <a:lnTo>
                      <a:pt x="0" y="12"/>
                    </a:lnTo>
                    <a:lnTo>
                      <a:pt x="0" y="12"/>
                    </a:lnTo>
                    <a:lnTo>
                      <a:pt x="0" y="11"/>
                    </a:lnTo>
                    <a:lnTo>
                      <a:pt x="0" y="12"/>
                    </a:lnTo>
                    <a:lnTo>
                      <a:pt x="0" y="11"/>
                    </a:lnTo>
                    <a:lnTo>
                      <a:pt x="0" y="12"/>
                    </a:lnTo>
                    <a:lnTo>
                      <a:pt x="0" y="12"/>
                    </a:lnTo>
                    <a:lnTo>
                      <a:pt x="0" y="11"/>
                    </a:lnTo>
                    <a:lnTo>
                      <a:pt x="0" y="11"/>
                    </a:lnTo>
                    <a:lnTo>
                      <a:pt x="0" y="11"/>
                    </a:lnTo>
                    <a:lnTo>
                      <a:pt x="0" y="10"/>
                    </a:lnTo>
                    <a:lnTo>
                      <a:pt x="0" y="9"/>
                    </a:lnTo>
                    <a:lnTo>
                      <a:pt x="0" y="10"/>
                    </a:lnTo>
                    <a:lnTo>
                      <a:pt x="0" y="10"/>
                    </a:lnTo>
                    <a:lnTo>
                      <a:pt x="0" y="11"/>
                    </a:lnTo>
                    <a:lnTo>
                      <a:pt x="0" y="11"/>
                    </a:lnTo>
                    <a:lnTo>
                      <a:pt x="0" y="11"/>
                    </a:lnTo>
                    <a:lnTo>
                      <a:pt x="0" y="11"/>
                    </a:lnTo>
                    <a:lnTo>
                      <a:pt x="0" y="10"/>
                    </a:lnTo>
                    <a:lnTo>
                      <a:pt x="0" y="10"/>
                    </a:lnTo>
                    <a:lnTo>
                      <a:pt x="0" y="10"/>
                    </a:lnTo>
                    <a:lnTo>
                      <a:pt x="0" y="9"/>
                    </a:lnTo>
                    <a:lnTo>
                      <a:pt x="0" y="9"/>
                    </a:lnTo>
                    <a:lnTo>
                      <a:pt x="0" y="9"/>
                    </a:lnTo>
                    <a:lnTo>
                      <a:pt x="0" y="9"/>
                    </a:lnTo>
                    <a:lnTo>
                      <a:pt x="0" y="8"/>
                    </a:lnTo>
                    <a:lnTo>
                      <a:pt x="0" y="9"/>
                    </a:lnTo>
                    <a:lnTo>
                      <a:pt x="0" y="8"/>
                    </a:lnTo>
                    <a:lnTo>
                      <a:pt x="0" y="8"/>
                    </a:lnTo>
                    <a:lnTo>
                      <a:pt x="0" y="8"/>
                    </a:lnTo>
                    <a:lnTo>
                      <a:pt x="0" y="8"/>
                    </a:lnTo>
                    <a:lnTo>
                      <a:pt x="0" y="7"/>
                    </a:lnTo>
                    <a:lnTo>
                      <a:pt x="0" y="7"/>
                    </a:lnTo>
                    <a:lnTo>
                      <a:pt x="0" y="7"/>
                    </a:lnTo>
                    <a:lnTo>
                      <a:pt x="0" y="7"/>
                    </a:lnTo>
                    <a:lnTo>
                      <a:pt x="0" y="8"/>
                    </a:lnTo>
                    <a:lnTo>
                      <a:pt x="0" y="8"/>
                    </a:lnTo>
                    <a:lnTo>
                      <a:pt x="0" y="8"/>
                    </a:lnTo>
                    <a:lnTo>
                      <a:pt x="0" y="9"/>
                    </a:lnTo>
                    <a:lnTo>
                      <a:pt x="0" y="8"/>
                    </a:lnTo>
                    <a:lnTo>
                      <a:pt x="0" y="9"/>
                    </a:lnTo>
                    <a:lnTo>
                      <a:pt x="0" y="9"/>
                    </a:lnTo>
                    <a:lnTo>
                      <a:pt x="0" y="9"/>
                    </a:lnTo>
                    <a:lnTo>
                      <a:pt x="0" y="9"/>
                    </a:lnTo>
                    <a:lnTo>
                      <a:pt x="0" y="10"/>
                    </a:lnTo>
                    <a:lnTo>
                      <a:pt x="0" y="9"/>
                    </a:lnTo>
                    <a:lnTo>
                      <a:pt x="0" y="10"/>
                    </a:lnTo>
                    <a:lnTo>
                      <a:pt x="0" y="9"/>
                    </a:lnTo>
                    <a:lnTo>
                      <a:pt x="0" y="10"/>
                    </a:lnTo>
                    <a:lnTo>
                      <a:pt x="0" y="9"/>
                    </a:lnTo>
                    <a:lnTo>
                      <a:pt x="0" y="9"/>
                    </a:lnTo>
                    <a:lnTo>
                      <a:pt x="0" y="9"/>
                    </a:lnTo>
                    <a:lnTo>
                      <a:pt x="0" y="9"/>
                    </a:lnTo>
                    <a:lnTo>
                      <a:pt x="0" y="10"/>
                    </a:lnTo>
                    <a:lnTo>
                      <a:pt x="0" y="9"/>
                    </a:lnTo>
                    <a:lnTo>
                      <a:pt x="0" y="10"/>
                    </a:lnTo>
                    <a:lnTo>
                      <a:pt x="0" y="10"/>
                    </a:lnTo>
                    <a:lnTo>
                      <a:pt x="0" y="10"/>
                    </a:lnTo>
                    <a:lnTo>
                      <a:pt x="0" y="10"/>
                    </a:lnTo>
                    <a:lnTo>
                      <a:pt x="0" y="10"/>
                    </a:lnTo>
                    <a:lnTo>
                      <a:pt x="0" y="9"/>
                    </a:lnTo>
                    <a:lnTo>
                      <a:pt x="0" y="10"/>
                    </a:lnTo>
                    <a:lnTo>
                      <a:pt x="0" y="11"/>
                    </a:lnTo>
                    <a:lnTo>
                      <a:pt x="0" y="11"/>
                    </a:lnTo>
                    <a:lnTo>
                      <a:pt x="0" y="11"/>
                    </a:lnTo>
                    <a:lnTo>
                      <a:pt x="0" y="11"/>
                    </a:lnTo>
                    <a:lnTo>
                      <a:pt x="0" y="11"/>
                    </a:lnTo>
                    <a:lnTo>
                      <a:pt x="0" y="11"/>
                    </a:lnTo>
                    <a:lnTo>
                      <a:pt x="0" y="12"/>
                    </a:lnTo>
                    <a:lnTo>
                      <a:pt x="0" y="11"/>
                    </a:lnTo>
                    <a:lnTo>
                      <a:pt x="0" y="12"/>
                    </a:lnTo>
                    <a:lnTo>
                      <a:pt x="0" y="11"/>
                    </a:lnTo>
                    <a:lnTo>
                      <a:pt x="0" y="11"/>
                    </a:lnTo>
                    <a:lnTo>
                      <a:pt x="0" y="12"/>
                    </a:lnTo>
                    <a:lnTo>
                      <a:pt x="0" y="11"/>
                    </a:lnTo>
                    <a:lnTo>
                      <a:pt x="0" y="11"/>
                    </a:lnTo>
                    <a:lnTo>
                      <a:pt x="0" y="11"/>
                    </a:lnTo>
                    <a:lnTo>
                      <a:pt x="0" y="11"/>
                    </a:lnTo>
                    <a:lnTo>
                      <a:pt x="0" y="10"/>
                    </a:lnTo>
                    <a:lnTo>
                      <a:pt x="0" y="10"/>
                    </a:lnTo>
                    <a:lnTo>
                      <a:pt x="0" y="10"/>
                    </a:lnTo>
                    <a:lnTo>
                      <a:pt x="0" y="9"/>
                    </a:lnTo>
                    <a:lnTo>
                      <a:pt x="0" y="10"/>
                    </a:lnTo>
                    <a:lnTo>
                      <a:pt x="0" y="10"/>
                    </a:lnTo>
                    <a:lnTo>
                      <a:pt x="0" y="10"/>
                    </a:lnTo>
                    <a:lnTo>
                      <a:pt x="0" y="10"/>
                    </a:lnTo>
                    <a:lnTo>
                      <a:pt x="0" y="11"/>
                    </a:lnTo>
                    <a:lnTo>
                      <a:pt x="0" y="10"/>
                    </a:lnTo>
                    <a:lnTo>
                      <a:pt x="0" y="11"/>
                    </a:lnTo>
                    <a:lnTo>
                      <a:pt x="0" y="10"/>
                    </a:lnTo>
                    <a:lnTo>
                      <a:pt x="0" y="11"/>
                    </a:lnTo>
                    <a:lnTo>
                      <a:pt x="0" y="11"/>
                    </a:lnTo>
                    <a:lnTo>
                      <a:pt x="0" y="12"/>
                    </a:lnTo>
                    <a:lnTo>
                      <a:pt x="0" y="12"/>
                    </a:lnTo>
                    <a:lnTo>
                      <a:pt x="0" y="12"/>
                    </a:lnTo>
                    <a:lnTo>
                      <a:pt x="0" y="12"/>
                    </a:lnTo>
                    <a:lnTo>
                      <a:pt x="0" y="12"/>
                    </a:lnTo>
                    <a:lnTo>
                      <a:pt x="0" y="12"/>
                    </a:lnTo>
                    <a:lnTo>
                      <a:pt x="0" y="12"/>
                    </a:lnTo>
                    <a:lnTo>
                      <a:pt x="0" y="12"/>
                    </a:lnTo>
                    <a:lnTo>
                      <a:pt x="0" y="13"/>
                    </a:lnTo>
                    <a:lnTo>
                      <a:pt x="0" y="13"/>
                    </a:lnTo>
                    <a:lnTo>
                      <a:pt x="0" y="13"/>
                    </a:lnTo>
                    <a:lnTo>
                      <a:pt x="0" y="13"/>
                    </a:lnTo>
                    <a:lnTo>
                      <a:pt x="0" y="12"/>
                    </a:lnTo>
                    <a:lnTo>
                      <a:pt x="0" y="13"/>
                    </a:lnTo>
                    <a:lnTo>
                      <a:pt x="0" y="12"/>
                    </a:lnTo>
                    <a:lnTo>
                      <a:pt x="0" y="12"/>
                    </a:lnTo>
                    <a:lnTo>
                      <a:pt x="0" y="12"/>
                    </a:lnTo>
                    <a:lnTo>
                      <a:pt x="0" y="11"/>
                    </a:lnTo>
                    <a:lnTo>
                      <a:pt x="0" y="11"/>
                    </a:lnTo>
                    <a:lnTo>
                      <a:pt x="0" y="11"/>
                    </a:lnTo>
                    <a:lnTo>
                      <a:pt x="0" y="11"/>
                    </a:lnTo>
                    <a:lnTo>
                      <a:pt x="0" y="10"/>
                    </a:lnTo>
                    <a:lnTo>
                      <a:pt x="0" y="11"/>
                    </a:lnTo>
                    <a:lnTo>
                      <a:pt x="0" y="10"/>
                    </a:lnTo>
                    <a:lnTo>
                      <a:pt x="0" y="9"/>
                    </a:lnTo>
                    <a:lnTo>
                      <a:pt x="0" y="10"/>
                    </a:lnTo>
                    <a:lnTo>
                      <a:pt x="0" y="10"/>
                    </a:lnTo>
                    <a:lnTo>
                      <a:pt x="0" y="9"/>
                    </a:lnTo>
                    <a:lnTo>
                      <a:pt x="0" y="9"/>
                    </a:lnTo>
                    <a:lnTo>
                      <a:pt x="0" y="9"/>
                    </a:lnTo>
                    <a:lnTo>
                      <a:pt x="0" y="9"/>
                    </a:lnTo>
                    <a:lnTo>
                      <a:pt x="0" y="9"/>
                    </a:lnTo>
                    <a:lnTo>
                      <a:pt x="0" y="10"/>
                    </a:lnTo>
                    <a:lnTo>
                      <a:pt x="0" y="10"/>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10"/>
                    </a:lnTo>
                    <a:lnTo>
                      <a:pt x="0" y="9"/>
                    </a:lnTo>
                    <a:lnTo>
                      <a:pt x="0" y="9"/>
                    </a:lnTo>
                    <a:lnTo>
                      <a:pt x="0" y="9"/>
                    </a:lnTo>
                    <a:lnTo>
                      <a:pt x="0" y="9"/>
                    </a:lnTo>
                    <a:lnTo>
                      <a:pt x="0" y="9"/>
                    </a:lnTo>
                    <a:lnTo>
                      <a:pt x="0" y="10"/>
                    </a:lnTo>
                    <a:lnTo>
                      <a:pt x="0" y="10"/>
                    </a:lnTo>
                    <a:lnTo>
                      <a:pt x="0" y="10"/>
                    </a:lnTo>
                    <a:lnTo>
                      <a:pt x="0" y="9"/>
                    </a:lnTo>
                    <a:lnTo>
                      <a:pt x="0" y="10"/>
                    </a:lnTo>
                    <a:lnTo>
                      <a:pt x="0" y="10"/>
                    </a:lnTo>
                    <a:lnTo>
                      <a:pt x="0" y="11"/>
                    </a:lnTo>
                    <a:lnTo>
                      <a:pt x="0" y="10"/>
                    </a:lnTo>
                    <a:lnTo>
                      <a:pt x="0" y="9"/>
                    </a:lnTo>
                    <a:lnTo>
                      <a:pt x="0" y="9"/>
                    </a:lnTo>
                    <a:lnTo>
                      <a:pt x="0" y="8"/>
                    </a:lnTo>
                    <a:lnTo>
                      <a:pt x="0" y="8"/>
                    </a:lnTo>
                    <a:lnTo>
                      <a:pt x="0" y="8"/>
                    </a:lnTo>
                    <a:lnTo>
                      <a:pt x="0" y="8"/>
                    </a:lnTo>
                    <a:lnTo>
                      <a:pt x="0" y="8"/>
                    </a:lnTo>
                    <a:lnTo>
                      <a:pt x="0" y="8"/>
                    </a:lnTo>
                    <a:lnTo>
                      <a:pt x="0" y="7"/>
                    </a:lnTo>
                    <a:lnTo>
                      <a:pt x="0" y="8"/>
                    </a:lnTo>
                    <a:lnTo>
                      <a:pt x="0" y="8"/>
                    </a:lnTo>
                    <a:lnTo>
                      <a:pt x="0" y="7"/>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9"/>
                    </a:lnTo>
                    <a:lnTo>
                      <a:pt x="0" y="8"/>
                    </a:lnTo>
                    <a:lnTo>
                      <a:pt x="0" y="9"/>
                    </a:lnTo>
                    <a:lnTo>
                      <a:pt x="0" y="9"/>
                    </a:lnTo>
                    <a:lnTo>
                      <a:pt x="0" y="9"/>
                    </a:lnTo>
                    <a:lnTo>
                      <a:pt x="0" y="8"/>
                    </a:lnTo>
                    <a:lnTo>
                      <a:pt x="0" y="9"/>
                    </a:lnTo>
                    <a:lnTo>
                      <a:pt x="0" y="9"/>
                    </a:lnTo>
                    <a:lnTo>
                      <a:pt x="0" y="9"/>
                    </a:lnTo>
                    <a:lnTo>
                      <a:pt x="0" y="9"/>
                    </a:lnTo>
                    <a:lnTo>
                      <a:pt x="0" y="9"/>
                    </a:lnTo>
                    <a:lnTo>
                      <a:pt x="0" y="9"/>
                    </a:lnTo>
                    <a:lnTo>
                      <a:pt x="0" y="9"/>
                    </a:lnTo>
                    <a:lnTo>
                      <a:pt x="0" y="10"/>
                    </a:lnTo>
                    <a:lnTo>
                      <a:pt x="0" y="9"/>
                    </a:lnTo>
                    <a:lnTo>
                      <a:pt x="0" y="9"/>
                    </a:lnTo>
                    <a:lnTo>
                      <a:pt x="0" y="9"/>
                    </a:lnTo>
                    <a:lnTo>
                      <a:pt x="0" y="10"/>
                    </a:lnTo>
                    <a:lnTo>
                      <a:pt x="0" y="9"/>
                    </a:lnTo>
                    <a:lnTo>
                      <a:pt x="0" y="10"/>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9"/>
                    </a:lnTo>
                    <a:lnTo>
                      <a:pt x="0" y="9"/>
                    </a:lnTo>
                    <a:lnTo>
                      <a:pt x="0" y="9"/>
                    </a:lnTo>
                    <a:lnTo>
                      <a:pt x="0" y="9"/>
                    </a:lnTo>
                    <a:lnTo>
                      <a:pt x="0" y="8"/>
                    </a:lnTo>
                    <a:lnTo>
                      <a:pt x="0" y="8"/>
                    </a:lnTo>
                    <a:lnTo>
                      <a:pt x="0" y="8"/>
                    </a:lnTo>
                    <a:lnTo>
                      <a:pt x="0" y="7"/>
                    </a:lnTo>
                    <a:lnTo>
                      <a:pt x="0" y="8"/>
                    </a:lnTo>
                    <a:lnTo>
                      <a:pt x="0" y="8"/>
                    </a:lnTo>
                    <a:lnTo>
                      <a:pt x="0" y="8"/>
                    </a:lnTo>
                    <a:lnTo>
                      <a:pt x="0" y="8"/>
                    </a:lnTo>
                    <a:lnTo>
                      <a:pt x="0" y="8"/>
                    </a:lnTo>
                    <a:lnTo>
                      <a:pt x="0" y="8"/>
                    </a:lnTo>
                    <a:lnTo>
                      <a:pt x="0" y="8"/>
                    </a:lnTo>
                    <a:lnTo>
                      <a:pt x="0" y="7"/>
                    </a:lnTo>
                    <a:lnTo>
                      <a:pt x="0" y="8"/>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8"/>
                    </a:lnTo>
                    <a:lnTo>
                      <a:pt x="0" y="9"/>
                    </a:lnTo>
                    <a:lnTo>
                      <a:pt x="0" y="9"/>
                    </a:lnTo>
                    <a:lnTo>
                      <a:pt x="0" y="9"/>
                    </a:lnTo>
                    <a:lnTo>
                      <a:pt x="0" y="9"/>
                    </a:lnTo>
                    <a:lnTo>
                      <a:pt x="0" y="9"/>
                    </a:lnTo>
                    <a:lnTo>
                      <a:pt x="0" y="8"/>
                    </a:lnTo>
                    <a:lnTo>
                      <a:pt x="0" y="9"/>
                    </a:lnTo>
                    <a:lnTo>
                      <a:pt x="0" y="9"/>
                    </a:lnTo>
                    <a:lnTo>
                      <a:pt x="0" y="9"/>
                    </a:lnTo>
                    <a:lnTo>
                      <a:pt x="0" y="8"/>
                    </a:lnTo>
                    <a:lnTo>
                      <a:pt x="0" y="8"/>
                    </a:lnTo>
                    <a:lnTo>
                      <a:pt x="0" y="8"/>
                    </a:lnTo>
                    <a:lnTo>
                      <a:pt x="0" y="7"/>
                    </a:lnTo>
                    <a:lnTo>
                      <a:pt x="0" y="8"/>
                    </a:lnTo>
                    <a:lnTo>
                      <a:pt x="0" y="7"/>
                    </a:lnTo>
                    <a:lnTo>
                      <a:pt x="0" y="8"/>
                    </a:lnTo>
                    <a:lnTo>
                      <a:pt x="0" y="9"/>
                    </a:lnTo>
                    <a:lnTo>
                      <a:pt x="0" y="9"/>
                    </a:lnTo>
                    <a:lnTo>
                      <a:pt x="0" y="9"/>
                    </a:lnTo>
                    <a:lnTo>
                      <a:pt x="0" y="8"/>
                    </a:lnTo>
                    <a:lnTo>
                      <a:pt x="0" y="9"/>
                    </a:lnTo>
                    <a:lnTo>
                      <a:pt x="0" y="8"/>
                    </a:lnTo>
                    <a:lnTo>
                      <a:pt x="0" y="8"/>
                    </a:lnTo>
                    <a:lnTo>
                      <a:pt x="0" y="8"/>
                    </a:lnTo>
                    <a:lnTo>
                      <a:pt x="0" y="7"/>
                    </a:lnTo>
                    <a:lnTo>
                      <a:pt x="0" y="7"/>
                    </a:lnTo>
                    <a:lnTo>
                      <a:pt x="0" y="8"/>
                    </a:lnTo>
                    <a:lnTo>
                      <a:pt x="0" y="8"/>
                    </a:lnTo>
                    <a:lnTo>
                      <a:pt x="0" y="7"/>
                    </a:lnTo>
                    <a:lnTo>
                      <a:pt x="0" y="8"/>
                    </a:lnTo>
                    <a:lnTo>
                      <a:pt x="0" y="8"/>
                    </a:lnTo>
                    <a:lnTo>
                      <a:pt x="0" y="8"/>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7"/>
                    </a:lnTo>
                    <a:lnTo>
                      <a:pt x="0" y="8"/>
                    </a:lnTo>
                    <a:lnTo>
                      <a:pt x="0" y="8"/>
                    </a:lnTo>
                    <a:lnTo>
                      <a:pt x="0" y="9"/>
                    </a:lnTo>
                    <a:lnTo>
                      <a:pt x="0" y="9"/>
                    </a:lnTo>
                    <a:lnTo>
                      <a:pt x="0" y="9"/>
                    </a:lnTo>
                    <a:lnTo>
                      <a:pt x="0" y="9"/>
                    </a:lnTo>
                    <a:lnTo>
                      <a:pt x="0" y="10"/>
                    </a:lnTo>
                    <a:lnTo>
                      <a:pt x="0" y="10"/>
                    </a:lnTo>
                    <a:lnTo>
                      <a:pt x="0" y="9"/>
                    </a:lnTo>
                    <a:lnTo>
                      <a:pt x="0" y="9"/>
                    </a:lnTo>
                    <a:lnTo>
                      <a:pt x="0" y="9"/>
                    </a:lnTo>
                    <a:lnTo>
                      <a:pt x="0" y="10"/>
                    </a:lnTo>
                    <a:lnTo>
                      <a:pt x="0" y="10"/>
                    </a:lnTo>
                    <a:lnTo>
                      <a:pt x="0" y="9"/>
                    </a:lnTo>
                    <a:lnTo>
                      <a:pt x="0" y="9"/>
                    </a:lnTo>
                    <a:lnTo>
                      <a:pt x="0" y="8"/>
                    </a:lnTo>
                    <a:lnTo>
                      <a:pt x="0" y="8"/>
                    </a:lnTo>
                    <a:lnTo>
                      <a:pt x="0" y="8"/>
                    </a:lnTo>
                    <a:lnTo>
                      <a:pt x="0" y="7"/>
                    </a:lnTo>
                    <a:lnTo>
                      <a:pt x="0" y="7"/>
                    </a:lnTo>
                    <a:lnTo>
                      <a:pt x="0" y="7"/>
                    </a:lnTo>
                    <a:lnTo>
                      <a:pt x="0" y="8"/>
                    </a:lnTo>
                    <a:lnTo>
                      <a:pt x="0" y="9"/>
                    </a:lnTo>
                    <a:lnTo>
                      <a:pt x="0" y="9"/>
                    </a:lnTo>
                    <a:lnTo>
                      <a:pt x="0" y="10"/>
                    </a:lnTo>
                    <a:lnTo>
                      <a:pt x="0" y="10"/>
                    </a:lnTo>
                    <a:lnTo>
                      <a:pt x="0" y="11"/>
                    </a:lnTo>
                    <a:lnTo>
                      <a:pt x="0" y="10"/>
                    </a:lnTo>
                    <a:lnTo>
                      <a:pt x="0" y="10"/>
                    </a:lnTo>
                    <a:lnTo>
                      <a:pt x="0" y="11"/>
                    </a:lnTo>
                    <a:lnTo>
                      <a:pt x="0" y="11"/>
                    </a:lnTo>
                    <a:lnTo>
                      <a:pt x="0" y="12"/>
                    </a:lnTo>
                    <a:lnTo>
                      <a:pt x="0" y="11"/>
                    </a:lnTo>
                    <a:lnTo>
                      <a:pt x="0" y="11"/>
                    </a:lnTo>
                    <a:lnTo>
                      <a:pt x="0" y="11"/>
                    </a:lnTo>
                    <a:lnTo>
                      <a:pt x="0" y="11"/>
                    </a:lnTo>
                    <a:lnTo>
                      <a:pt x="0" y="11"/>
                    </a:lnTo>
                    <a:lnTo>
                      <a:pt x="0" y="11"/>
                    </a:lnTo>
                    <a:lnTo>
                      <a:pt x="0" y="11"/>
                    </a:lnTo>
                    <a:lnTo>
                      <a:pt x="0" y="11"/>
                    </a:lnTo>
                    <a:lnTo>
                      <a:pt x="0" y="10"/>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11"/>
                    </a:lnTo>
                    <a:lnTo>
                      <a:pt x="0" y="11"/>
                    </a:lnTo>
                    <a:lnTo>
                      <a:pt x="0" y="11"/>
                    </a:lnTo>
                    <a:lnTo>
                      <a:pt x="0" y="12"/>
                    </a:lnTo>
                    <a:lnTo>
                      <a:pt x="0" y="12"/>
                    </a:lnTo>
                    <a:lnTo>
                      <a:pt x="0" y="13"/>
                    </a:lnTo>
                    <a:lnTo>
                      <a:pt x="0" y="12"/>
                    </a:lnTo>
                    <a:lnTo>
                      <a:pt x="0" y="13"/>
                    </a:lnTo>
                    <a:lnTo>
                      <a:pt x="0" y="12"/>
                    </a:lnTo>
                    <a:lnTo>
                      <a:pt x="0" y="12"/>
                    </a:lnTo>
                    <a:lnTo>
                      <a:pt x="0" y="12"/>
                    </a:lnTo>
                    <a:lnTo>
                      <a:pt x="0" y="12"/>
                    </a:lnTo>
                    <a:lnTo>
                      <a:pt x="0" y="11"/>
                    </a:lnTo>
                    <a:lnTo>
                      <a:pt x="0" y="10"/>
                    </a:lnTo>
                    <a:lnTo>
                      <a:pt x="0" y="10"/>
                    </a:lnTo>
                    <a:lnTo>
                      <a:pt x="0" y="11"/>
                    </a:lnTo>
                    <a:lnTo>
                      <a:pt x="0" y="10"/>
                    </a:lnTo>
                    <a:lnTo>
                      <a:pt x="0" y="10"/>
                    </a:lnTo>
                    <a:lnTo>
                      <a:pt x="0" y="9"/>
                    </a:lnTo>
                    <a:lnTo>
                      <a:pt x="0" y="9"/>
                    </a:lnTo>
                    <a:lnTo>
                      <a:pt x="0" y="8"/>
                    </a:lnTo>
                    <a:lnTo>
                      <a:pt x="0" y="9"/>
                    </a:lnTo>
                    <a:lnTo>
                      <a:pt x="0" y="8"/>
                    </a:lnTo>
                    <a:lnTo>
                      <a:pt x="0" y="9"/>
                    </a:lnTo>
                    <a:lnTo>
                      <a:pt x="0" y="8"/>
                    </a:lnTo>
                    <a:lnTo>
                      <a:pt x="0" y="8"/>
                    </a:lnTo>
                    <a:lnTo>
                      <a:pt x="0" y="8"/>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9"/>
                    </a:lnTo>
                    <a:lnTo>
                      <a:pt x="0" y="9"/>
                    </a:lnTo>
                    <a:lnTo>
                      <a:pt x="0" y="9"/>
                    </a:lnTo>
                    <a:lnTo>
                      <a:pt x="0" y="10"/>
                    </a:lnTo>
                    <a:lnTo>
                      <a:pt x="0" y="10"/>
                    </a:lnTo>
                    <a:lnTo>
                      <a:pt x="0" y="11"/>
                    </a:lnTo>
                    <a:lnTo>
                      <a:pt x="0" y="10"/>
                    </a:lnTo>
                    <a:lnTo>
                      <a:pt x="0" y="11"/>
                    </a:lnTo>
                    <a:lnTo>
                      <a:pt x="0" y="11"/>
                    </a:lnTo>
                    <a:lnTo>
                      <a:pt x="0" y="11"/>
                    </a:lnTo>
                    <a:lnTo>
                      <a:pt x="0" y="12"/>
                    </a:lnTo>
                    <a:lnTo>
                      <a:pt x="0" y="11"/>
                    </a:lnTo>
                    <a:lnTo>
                      <a:pt x="0" y="12"/>
                    </a:lnTo>
                    <a:lnTo>
                      <a:pt x="0" y="12"/>
                    </a:lnTo>
                    <a:lnTo>
                      <a:pt x="0" y="11"/>
                    </a:lnTo>
                    <a:lnTo>
                      <a:pt x="0" y="12"/>
                    </a:lnTo>
                    <a:lnTo>
                      <a:pt x="0" y="12"/>
                    </a:lnTo>
                    <a:lnTo>
                      <a:pt x="0" y="11"/>
                    </a:lnTo>
                    <a:lnTo>
                      <a:pt x="0" y="11"/>
                    </a:lnTo>
                    <a:lnTo>
                      <a:pt x="0" y="10"/>
                    </a:lnTo>
                    <a:lnTo>
                      <a:pt x="0" y="10"/>
                    </a:lnTo>
                    <a:lnTo>
                      <a:pt x="0" y="10"/>
                    </a:lnTo>
                    <a:lnTo>
                      <a:pt x="0" y="10"/>
                    </a:lnTo>
                    <a:lnTo>
                      <a:pt x="0" y="10"/>
                    </a:lnTo>
                    <a:lnTo>
                      <a:pt x="0" y="11"/>
                    </a:lnTo>
                    <a:lnTo>
                      <a:pt x="0" y="10"/>
                    </a:lnTo>
                    <a:lnTo>
                      <a:pt x="0" y="10"/>
                    </a:lnTo>
                    <a:lnTo>
                      <a:pt x="0" y="9"/>
                    </a:lnTo>
                    <a:lnTo>
                      <a:pt x="0" y="8"/>
                    </a:lnTo>
                    <a:lnTo>
                      <a:pt x="0" y="8"/>
                    </a:lnTo>
                    <a:lnTo>
                      <a:pt x="0" y="8"/>
                    </a:lnTo>
                    <a:lnTo>
                      <a:pt x="0" y="9"/>
                    </a:lnTo>
                    <a:lnTo>
                      <a:pt x="0" y="9"/>
                    </a:lnTo>
                    <a:lnTo>
                      <a:pt x="0" y="9"/>
                    </a:lnTo>
                    <a:lnTo>
                      <a:pt x="0" y="10"/>
                    </a:lnTo>
                    <a:lnTo>
                      <a:pt x="0" y="10"/>
                    </a:lnTo>
                    <a:lnTo>
                      <a:pt x="0" y="10"/>
                    </a:lnTo>
                    <a:lnTo>
                      <a:pt x="0" y="11"/>
                    </a:lnTo>
                    <a:lnTo>
                      <a:pt x="0" y="10"/>
                    </a:lnTo>
                    <a:lnTo>
                      <a:pt x="0" y="11"/>
                    </a:lnTo>
                    <a:lnTo>
                      <a:pt x="0" y="10"/>
                    </a:lnTo>
                    <a:lnTo>
                      <a:pt x="0" y="9"/>
                    </a:lnTo>
                    <a:lnTo>
                      <a:pt x="0" y="8"/>
                    </a:lnTo>
                    <a:lnTo>
                      <a:pt x="0" y="8"/>
                    </a:lnTo>
                    <a:lnTo>
                      <a:pt x="0" y="8"/>
                    </a:lnTo>
                    <a:lnTo>
                      <a:pt x="0" y="7"/>
                    </a:lnTo>
                    <a:lnTo>
                      <a:pt x="0" y="8"/>
                    </a:lnTo>
                    <a:lnTo>
                      <a:pt x="0" y="8"/>
                    </a:lnTo>
                    <a:lnTo>
                      <a:pt x="0" y="8"/>
                    </a:lnTo>
                    <a:lnTo>
                      <a:pt x="0" y="7"/>
                    </a:lnTo>
                    <a:lnTo>
                      <a:pt x="0" y="7"/>
                    </a:lnTo>
                    <a:lnTo>
                      <a:pt x="0" y="6"/>
                    </a:lnTo>
                    <a:lnTo>
                      <a:pt x="0" y="7"/>
                    </a:lnTo>
                    <a:lnTo>
                      <a:pt x="0" y="7"/>
                    </a:lnTo>
                    <a:lnTo>
                      <a:pt x="0" y="7"/>
                    </a:lnTo>
                    <a:lnTo>
                      <a:pt x="0" y="7"/>
                    </a:lnTo>
                    <a:lnTo>
                      <a:pt x="0" y="8"/>
                    </a:lnTo>
                    <a:lnTo>
                      <a:pt x="0" y="8"/>
                    </a:lnTo>
                    <a:lnTo>
                      <a:pt x="0" y="8"/>
                    </a:lnTo>
                    <a:lnTo>
                      <a:pt x="0" y="8"/>
                    </a:lnTo>
                    <a:lnTo>
                      <a:pt x="0" y="9"/>
                    </a:lnTo>
                    <a:lnTo>
                      <a:pt x="0" y="8"/>
                    </a:lnTo>
                    <a:lnTo>
                      <a:pt x="0" y="9"/>
                    </a:lnTo>
                    <a:lnTo>
                      <a:pt x="0" y="9"/>
                    </a:lnTo>
                    <a:lnTo>
                      <a:pt x="0" y="9"/>
                    </a:lnTo>
                    <a:lnTo>
                      <a:pt x="0" y="9"/>
                    </a:lnTo>
                    <a:lnTo>
                      <a:pt x="0" y="10"/>
                    </a:lnTo>
                    <a:lnTo>
                      <a:pt x="0" y="10"/>
                    </a:lnTo>
                    <a:lnTo>
                      <a:pt x="0" y="11"/>
                    </a:lnTo>
                    <a:lnTo>
                      <a:pt x="0" y="10"/>
                    </a:lnTo>
                    <a:lnTo>
                      <a:pt x="0" y="11"/>
                    </a:lnTo>
                    <a:lnTo>
                      <a:pt x="0" y="10"/>
                    </a:lnTo>
                    <a:lnTo>
                      <a:pt x="0" y="10"/>
                    </a:lnTo>
                    <a:lnTo>
                      <a:pt x="0" y="9"/>
                    </a:lnTo>
                    <a:lnTo>
                      <a:pt x="0" y="9"/>
                    </a:lnTo>
                    <a:lnTo>
                      <a:pt x="0" y="9"/>
                    </a:lnTo>
                    <a:lnTo>
                      <a:pt x="0" y="8"/>
                    </a:lnTo>
                    <a:lnTo>
                      <a:pt x="0" y="9"/>
                    </a:lnTo>
                    <a:lnTo>
                      <a:pt x="0" y="8"/>
                    </a:lnTo>
                    <a:lnTo>
                      <a:pt x="0" y="8"/>
                    </a:lnTo>
                    <a:lnTo>
                      <a:pt x="0" y="7"/>
                    </a:lnTo>
                    <a:lnTo>
                      <a:pt x="0" y="7"/>
                    </a:lnTo>
                    <a:lnTo>
                      <a:pt x="0" y="6"/>
                    </a:lnTo>
                    <a:lnTo>
                      <a:pt x="0" y="6"/>
                    </a:lnTo>
                    <a:lnTo>
                      <a:pt x="0" y="5"/>
                    </a:lnTo>
                    <a:lnTo>
                      <a:pt x="0" y="5"/>
                    </a:lnTo>
                    <a:lnTo>
                      <a:pt x="0" y="4"/>
                    </a:lnTo>
                    <a:lnTo>
                      <a:pt x="0" y="4"/>
                    </a:lnTo>
                    <a:lnTo>
                      <a:pt x="0" y="4"/>
                    </a:lnTo>
                    <a:lnTo>
                      <a:pt x="0" y="3"/>
                    </a:lnTo>
                    <a:lnTo>
                      <a:pt x="0" y="4"/>
                    </a:lnTo>
                    <a:lnTo>
                      <a:pt x="0" y="3"/>
                    </a:lnTo>
                    <a:lnTo>
                      <a:pt x="0" y="3"/>
                    </a:lnTo>
                    <a:lnTo>
                      <a:pt x="0" y="3"/>
                    </a:lnTo>
                    <a:lnTo>
                      <a:pt x="0" y="3"/>
                    </a:lnTo>
                    <a:lnTo>
                      <a:pt x="0" y="1"/>
                    </a:lnTo>
                    <a:lnTo>
                      <a:pt x="0" y="1"/>
                    </a:lnTo>
                    <a:lnTo>
                      <a:pt x="0" y="0"/>
                    </a:lnTo>
                    <a:lnTo>
                      <a:pt x="0" y="0"/>
                    </a:lnTo>
                    <a:lnTo>
                      <a:pt x="0" y="0"/>
                    </a:lnTo>
                    <a:lnTo>
                      <a:pt x="0" y="0"/>
                    </a:lnTo>
                    <a:lnTo>
                      <a:pt x="0" y="0"/>
                    </a:lnTo>
                    <a:lnTo>
                      <a:pt x="0" y="1"/>
                    </a:lnTo>
                    <a:lnTo>
                      <a:pt x="0" y="1"/>
                    </a:lnTo>
                    <a:lnTo>
                      <a:pt x="0" y="1"/>
                    </a:lnTo>
                    <a:lnTo>
                      <a:pt x="0" y="1"/>
                    </a:lnTo>
                    <a:lnTo>
                      <a:pt x="0" y="2"/>
                    </a:lnTo>
                    <a:lnTo>
                      <a:pt x="0" y="1"/>
                    </a:lnTo>
                    <a:lnTo>
                      <a:pt x="0" y="1"/>
                    </a:lnTo>
                    <a:lnTo>
                      <a:pt x="0" y="1"/>
                    </a:lnTo>
                    <a:lnTo>
                      <a:pt x="0" y="2"/>
                    </a:lnTo>
                  </a:path>
                </a:pathLst>
              </a:custGeom>
              <a:noFill/>
              <a:ln w="0">
                <a:solidFill>
                  <a:srgbClr val="3366FF"/>
                </a:solidFill>
                <a:prstDash val="solid"/>
                <a:round/>
                <a:headEnd/>
                <a:tailEnd/>
              </a:ln>
            </p:spPr>
            <p:txBody>
              <a:bodyPr/>
              <a:lstStyle/>
              <a:p>
                <a:endParaRPr lang="en-GB"/>
              </a:p>
            </p:txBody>
          </p:sp>
          <p:sp>
            <p:nvSpPr>
              <p:cNvPr id="186141" name="Freeform 797"/>
              <p:cNvSpPr>
                <a:spLocks/>
              </p:cNvSpPr>
              <p:nvPr/>
            </p:nvSpPr>
            <p:spPr bwMode="auto">
              <a:xfrm>
                <a:off x="3330" y="3527"/>
                <a:ext cx="6" cy="78"/>
              </a:xfrm>
              <a:custGeom>
                <a:avLst/>
                <a:gdLst/>
                <a:ahLst/>
                <a:cxnLst>
                  <a:cxn ang="0">
                    <a:pos x="0" y="2"/>
                  </a:cxn>
                  <a:cxn ang="0">
                    <a:pos x="0" y="4"/>
                  </a:cxn>
                  <a:cxn ang="0">
                    <a:pos x="0" y="3"/>
                  </a:cxn>
                  <a:cxn ang="0">
                    <a:pos x="0" y="5"/>
                  </a:cxn>
                  <a:cxn ang="0">
                    <a:pos x="0" y="5"/>
                  </a:cxn>
                  <a:cxn ang="0">
                    <a:pos x="0" y="4"/>
                  </a:cxn>
                  <a:cxn ang="0">
                    <a:pos x="0" y="5"/>
                  </a:cxn>
                  <a:cxn ang="0">
                    <a:pos x="0" y="3"/>
                  </a:cxn>
                  <a:cxn ang="0">
                    <a:pos x="0" y="5"/>
                  </a:cxn>
                  <a:cxn ang="0">
                    <a:pos x="0" y="6"/>
                  </a:cxn>
                  <a:cxn ang="0">
                    <a:pos x="0" y="6"/>
                  </a:cxn>
                  <a:cxn ang="0">
                    <a:pos x="0" y="7"/>
                  </a:cxn>
                  <a:cxn ang="0">
                    <a:pos x="0" y="6"/>
                  </a:cxn>
                  <a:cxn ang="0">
                    <a:pos x="0" y="9"/>
                  </a:cxn>
                  <a:cxn ang="0">
                    <a:pos x="0" y="10"/>
                  </a:cxn>
                  <a:cxn ang="0">
                    <a:pos x="0" y="8"/>
                  </a:cxn>
                  <a:cxn ang="0">
                    <a:pos x="0" y="8"/>
                  </a:cxn>
                  <a:cxn ang="0">
                    <a:pos x="0" y="10"/>
                  </a:cxn>
                  <a:cxn ang="0">
                    <a:pos x="0" y="10"/>
                  </a:cxn>
                  <a:cxn ang="0">
                    <a:pos x="0" y="13"/>
                  </a:cxn>
                  <a:cxn ang="0">
                    <a:pos x="0" y="10"/>
                  </a:cxn>
                  <a:cxn ang="0">
                    <a:pos x="0" y="11"/>
                  </a:cxn>
                  <a:cxn ang="0">
                    <a:pos x="0" y="9"/>
                  </a:cxn>
                  <a:cxn ang="0">
                    <a:pos x="0" y="7"/>
                  </a:cxn>
                  <a:cxn ang="0">
                    <a:pos x="0" y="8"/>
                  </a:cxn>
                  <a:cxn ang="0">
                    <a:pos x="0" y="6"/>
                  </a:cxn>
                  <a:cxn ang="0">
                    <a:pos x="0" y="8"/>
                  </a:cxn>
                  <a:cxn ang="0">
                    <a:pos x="0" y="7"/>
                  </a:cxn>
                  <a:cxn ang="0">
                    <a:pos x="0" y="6"/>
                  </a:cxn>
                  <a:cxn ang="0">
                    <a:pos x="0" y="6"/>
                  </a:cxn>
                  <a:cxn ang="0">
                    <a:pos x="0" y="8"/>
                  </a:cxn>
                  <a:cxn ang="0">
                    <a:pos x="0" y="11"/>
                  </a:cxn>
                  <a:cxn ang="0">
                    <a:pos x="0" y="11"/>
                  </a:cxn>
                  <a:cxn ang="0">
                    <a:pos x="0" y="8"/>
                  </a:cxn>
                  <a:cxn ang="0">
                    <a:pos x="0" y="9"/>
                  </a:cxn>
                  <a:cxn ang="0">
                    <a:pos x="0" y="4"/>
                  </a:cxn>
                  <a:cxn ang="0">
                    <a:pos x="0" y="6"/>
                  </a:cxn>
                  <a:cxn ang="0">
                    <a:pos x="0" y="6"/>
                  </a:cxn>
                  <a:cxn ang="0">
                    <a:pos x="0" y="8"/>
                  </a:cxn>
                  <a:cxn ang="0">
                    <a:pos x="0" y="7"/>
                  </a:cxn>
                  <a:cxn ang="0">
                    <a:pos x="0" y="7"/>
                  </a:cxn>
                  <a:cxn ang="0">
                    <a:pos x="0" y="9"/>
                  </a:cxn>
                  <a:cxn ang="0">
                    <a:pos x="0" y="8"/>
                  </a:cxn>
                  <a:cxn ang="0">
                    <a:pos x="0" y="5"/>
                  </a:cxn>
                  <a:cxn ang="0">
                    <a:pos x="0" y="6"/>
                  </a:cxn>
                  <a:cxn ang="0">
                    <a:pos x="0" y="5"/>
                  </a:cxn>
                  <a:cxn ang="0">
                    <a:pos x="0" y="8"/>
                  </a:cxn>
                  <a:cxn ang="0">
                    <a:pos x="0" y="6"/>
                  </a:cxn>
                  <a:cxn ang="0">
                    <a:pos x="1" y="8"/>
                  </a:cxn>
                  <a:cxn ang="0">
                    <a:pos x="1" y="5"/>
                  </a:cxn>
                  <a:cxn ang="0">
                    <a:pos x="1" y="7"/>
                  </a:cxn>
                  <a:cxn ang="0">
                    <a:pos x="1" y="4"/>
                  </a:cxn>
                  <a:cxn ang="0">
                    <a:pos x="1" y="4"/>
                  </a:cxn>
                  <a:cxn ang="0">
                    <a:pos x="1" y="6"/>
                  </a:cxn>
                  <a:cxn ang="0">
                    <a:pos x="1" y="4"/>
                  </a:cxn>
                  <a:cxn ang="0">
                    <a:pos x="1" y="5"/>
                  </a:cxn>
                  <a:cxn ang="0">
                    <a:pos x="1" y="7"/>
                  </a:cxn>
                  <a:cxn ang="0">
                    <a:pos x="1" y="8"/>
                  </a:cxn>
                  <a:cxn ang="0">
                    <a:pos x="1" y="9"/>
                  </a:cxn>
                  <a:cxn ang="0">
                    <a:pos x="1" y="6"/>
                  </a:cxn>
                  <a:cxn ang="0">
                    <a:pos x="1" y="7"/>
                  </a:cxn>
                  <a:cxn ang="0">
                    <a:pos x="1" y="7"/>
                  </a:cxn>
                  <a:cxn ang="0">
                    <a:pos x="1" y="8"/>
                  </a:cxn>
                </a:cxnLst>
                <a:rect l="0" t="0" r="r" b="b"/>
                <a:pathLst>
                  <a:path w="1" h="13">
                    <a:moveTo>
                      <a:pt x="0" y="1"/>
                    </a:moveTo>
                    <a:lnTo>
                      <a:pt x="0" y="0"/>
                    </a:lnTo>
                    <a:lnTo>
                      <a:pt x="0" y="1"/>
                    </a:lnTo>
                    <a:lnTo>
                      <a:pt x="0" y="1"/>
                    </a:lnTo>
                    <a:lnTo>
                      <a:pt x="0" y="1"/>
                    </a:lnTo>
                    <a:lnTo>
                      <a:pt x="0" y="1"/>
                    </a:lnTo>
                    <a:lnTo>
                      <a:pt x="0" y="1"/>
                    </a:lnTo>
                    <a:lnTo>
                      <a:pt x="0" y="1"/>
                    </a:lnTo>
                    <a:lnTo>
                      <a:pt x="0" y="2"/>
                    </a:lnTo>
                    <a:lnTo>
                      <a:pt x="0" y="2"/>
                    </a:lnTo>
                    <a:lnTo>
                      <a:pt x="0" y="2"/>
                    </a:lnTo>
                    <a:lnTo>
                      <a:pt x="0" y="2"/>
                    </a:lnTo>
                    <a:lnTo>
                      <a:pt x="0" y="4"/>
                    </a:lnTo>
                    <a:lnTo>
                      <a:pt x="0" y="3"/>
                    </a:lnTo>
                    <a:lnTo>
                      <a:pt x="0" y="4"/>
                    </a:lnTo>
                    <a:lnTo>
                      <a:pt x="0" y="3"/>
                    </a:lnTo>
                    <a:lnTo>
                      <a:pt x="0" y="4"/>
                    </a:lnTo>
                    <a:lnTo>
                      <a:pt x="0" y="3"/>
                    </a:lnTo>
                    <a:lnTo>
                      <a:pt x="0" y="4"/>
                    </a:lnTo>
                    <a:lnTo>
                      <a:pt x="0" y="3"/>
                    </a:lnTo>
                    <a:lnTo>
                      <a:pt x="0" y="4"/>
                    </a:lnTo>
                    <a:lnTo>
                      <a:pt x="0" y="4"/>
                    </a:lnTo>
                    <a:lnTo>
                      <a:pt x="0" y="3"/>
                    </a:lnTo>
                    <a:lnTo>
                      <a:pt x="0" y="3"/>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5"/>
                    </a:lnTo>
                    <a:lnTo>
                      <a:pt x="0" y="5"/>
                    </a:lnTo>
                    <a:lnTo>
                      <a:pt x="0" y="4"/>
                    </a:lnTo>
                    <a:lnTo>
                      <a:pt x="0" y="4"/>
                    </a:lnTo>
                    <a:lnTo>
                      <a:pt x="0" y="5"/>
                    </a:lnTo>
                    <a:lnTo>
                      <a:pt x="0" y="5"/>
                    </a:lnTo>
                    <a:lnTo>
                      <a:pt x="0" y="5"/>
                    </a:lnTo>
                    <a:lnTo>
                      <a:pt x="0" y="5"/>
                    </a:lnTo>
                    <a:lnTo>
                      <a:pt x="0" y="5"/>
                    </a:lnTo>
                    <a:lnTo>
                      <a:pt x="0" y="5"/>
                    </a:lnTo>
                    <a:lnTo>
                      <a:pt x="0" y="6"/>
                    </a:lnTo>
                    <a:lnTo>
                      <a:pt x="0" y="5"/>
                    </a:lnTo>
                    <a:lnTo>
                      <a:pt x="0" y="5"/>
                    </a:lnTo>
                    <a:lnTo>
                      <a:pt x="0" y="6"/>
                    </a:lnTo>
                    <a:lnTo>
                      <a:pt x="0" y="6"/>
                    </a:lnTo>
                    <a:lnTo>
                      <a:pt x="0" y="6"/>
                    </a:lnTo>
                    <a:lnTo>
                      <a:pt x="0" y="6"/>
                    </a:lnTo>
                    <a:lnTo>
                      <a:pt x="0" y="5"/>
                    </a:lnTo>
                    <a:lnTo>
                      <a:pt x="0" y="5"/>
                    </a:lnTo>
                    <a:lnTo>
                      <a:pt x="0" y="5"/>
                    </a:lnTo>
                    <a:lnTo>
                      <a:pt x="0" y="6"/>
                    </a:lnTo>
                    <a:lnTo>
                      <a:pt x="0" y="4"/>
                    </a:lnTo>
                    <a:lnTo>
                      <a:pt x="0" y="4"/>
                    </a:lnTo>
                    <a:lnTo>
                      <a:pt x="0" y="4"/>
                    </a:lnTo>
                    <a:lnTo>
                      <a:pt x="0" y="4"/>
                    </a:lnTo>
                    <a:lnTo>
                      <a:pt x="0" y="5"/>
                    </a:lnTo>
                    <a:lnTo>
                      <a:pt x="0" y="5"/>
                    </a:lnTo>
                    <a:lnTo>
                      <a:pt x="0" y="5"/>
                    </a:lnTo>
                    <a:lnTo>
                      <a:pt x="0" y="5"/>
                    </a:lnTo>
                    <a:lnTo>
                      <a:pt x="0" y="6"/>
                    </a:lnTo>
                    <a:lnTo>
                      <a:pt x="0" y="6"/>
                    </a:lnTo>
                    <a:lnTo>
                      <a:pt x="0" y="6"/>
                    </a:lnTo>
                    <a:lnTo>
                      <a:pt x="0" y="5"/>
                    </a:lnTo>
                    <a:lnTo>
                      <a:pt x="0" y="6"/>
                    </a:lnTo>
                    <a:lnTo>
                      <a:pt x="0" y="5"/>
                    </a:lnTo>
                    <a:lnTo>
                      <a:pt x="0" y="5"/>
                    </a:lnTo>
                    <a:lnTo>
                      <a:pt x="0" y="6"/>
                    </a:lnTo>
                    <a:lnTo>
                      <a:pt x="0" y="5"/>
                    </a:lnTo>
                    <a:lnTo>
                      <a:pt x="0" y="5"/>
                    </a:lnTo>
                    <a:lnTo>
                      <a:pt x="0" y="5"/>
                    </a:lnTo>
                    <a:lnTo>
                      <a:pt x="0" y="5"/>
                    </a:lnTo>
                    <a:lnTo>
                      <a:pt x="0" y="4"/>
                    </a:lnTo>
                    <a:lnTo>
                      <a:pt x="0" y="4"/>
                    </a:lnTo>
                    <a:lnTo>
                      <a:pt x="0" y="4"/>
                    </a:lnTo>
                    <a:lnTo>
                      <a:pt x="0" y="3"/>
                    </a:lnTo>
                    <a:lnTo>
                      <a:pt x="0" y="3"/>
                    </a:lnTo>
                    <a:lnTo>
                      <a:pt x="0" y="3"/>
                    </a:lnTo>
                    <a:lnTo>
                      <a:pt x="0" y="2"/>
                    </a:lnTo>
                    <a:lnTo>
                      <a:pt x="0" y="2"/>
                    </a:lnTo>
                    <a:lnTo>
                      <a:pt x="0" y="3"/>
                    </a:lnTo>
                    <a:lnTo>
                      <a:pt x="0" y="3"/>
                    </a:lnTo>
                    <a:lnTo>
                      <a:pt x="0" y="4"/>
                    </a:lnTo>
                    <a:lnTo>
                      <a:pt x="0" y="4"/>
                    </a:lnTo>
                    <a:lnTo>
                      <a:pt x="0" y="5"/>
                    </a:lnTo>
                    <a:lnTo>
                      <a:pt x="0" y="5"/>
                    </a:lnTo>
                    <a:lnTo>
                      <a:pt x="0" y="6"/>
                    </a:lnTo>
                    <a:lnTo>
                      <a:pt x="0" y="5"/>
                    </a:lnTo>
                    <a:lnTo>
                      <a:pt x="0" y="6"/>
                    </a:lnTo>
                    <a:lnTo>
                      <a:pt x="0" y="6"/>
                    </a:lnTo>
                    <a:lnTo>
                      <a:pt x="0" y="6"/>
                    </a:lnTo>
                    <a:lnTo>
                      <a:pt x="0" y="6"/>
                    </a:lnTo>
                    <a:lnTo>
                      <a:pt x="0" y="7"/>
                    </a:lnTo>
                    <a:lnTo>
                      <a:pt x="0" y="6"/>
                    </a:lnTo>
                    <a:lnTo>
                      <a:pt x="0" y="6"/>
                    </a:lnTo>
                    <a:lnTo>
                      <a:pt x="0" y="6"/>
                    </a:lnTo>
                    <a:lnTo>
                      <a:pt x="0" y="6"/>
                    </a:lnTo>
                    <a:lnTo>
                      <a:pt x="0" y="5"/>
                    </a:lnTo>
                    <a:lnTo>
                      <a:pt x="0" y="6"/>
                    </a:lnTo>
                    <a:lnTo>
                      <a:pt x="0" y="6"/>
                    </a:lnTo>
                    <a:lnTo>
                      <a:pt x="0" y="6"/>
                    </a:lnTo>
                    <a:lnTo>
                      <a:pt x="0" y="6"/>
                    </a:lnTo>
                    <a:lnTo>
                      <a:pt x="0" y="7"/>
                    </a:lnTo>
                    <a:lnTo>
                      <a:pt x="0" y="6"/>
                    </a:lnTo>
                    <a:lnTo>
                      <a:pt x="0" y="7"/>
                    </a:lnTo>
                    <a:lnTo>
                      <a:pt x="0" y="6"/>
                    </a:lnTo>
                    <a:lnTo>
                      <a:pt x="0" y="7"/>
                    </a:lnTo>
                    <a:lnTo>
                      <a:pt x="0" y="7"/>
                    </a:lnTo>
                    <a:lnTo>
                      <a:pt x="0" y="7"/>
                    </a:lnTo>
                    <a:lnTo>
                      <a:pt x="0" y="6"/>
                    </a:lnTo>
                    <a:lnTo>
                      <a:pt x="0" y="7"/>
                    </a:lnTo>
                    <a:lnTo>
                      <a:pt x="0" y="6"/>
                    </a:lnTo>
                    <a:lnTo>
                      <a:pt x="0" y="6"/>
                    </a:lnTo>
                    <a:lnTo>
                      <a:pt x="0" y="6"/>
                    </a:lnTo>
                    <a:lnTo>
                      <a:pt x="0" y="7"/>
                    </a:lnTo>
                    <a:lnTo>
                      <a:pt x="0" y="7"/>
                    </a:lnTo>
                    <a:lnTo>
                      <a:pt x="0" y="7"/>
                    </a:lnTo>
                    <a:lnTo>
                      <a:pt x="0" y="6"/>
                    </a:lnTo>
                    <a:lnTo>
                      <a:pt x="0" y="6"/>
                    </a:lnTo>
                    <a:lnTo>
                      <a:pt x="0" y="7"/>
                    </a:lnTo>
                    <a:lnTo>
                      <a:pt x="0" y="7"/>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7"/>
                    </a:lnTo>
                    <a:lnTo>
                      <a:pt x="0" y="7"/>
                    </a:lnTo>
                    <a:lnTo>
                      <a:pt x="0" y="7"/>
                    </a:lnTo>
                    <a:lnTo>
                      <a:pt x="0" y="8"/>
                    </a:lnTo>
                    <a:lnTo>
                      <a:pt x="0" y="7"/>
                    </a:lnTo>
                    <a:lnTo>
                      <a:pt x="0" y="8"/>
                    </a:lnTo>
                    <a:lnTo>
                      <a:pt x="0" y="8"/>
                    </a:lnTo>
                    <a:lnTo>
                      <a:pt x="0" y="8"/>
                    </a:lnTo>
                    <a:lnTo>
                      <a:pt x="0" y="8"/>
                    </a:lnTo>
                    <a:lnTo>
                      <a:pt x="0" y="9"/>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9"/>
                    </a:lnTo>
                    <a:lnTo>
                      <a:pt x="0" y="9"/>
                    </a:lnTo>
                    <a:lnTo>
                      <a:pt x="0" y="10"/>
                    </a:lnTo>
                    <a:lnTo>
                      <a:pt x="0" y="10"/>
                    </a:lnTo>
                    <a:lnTo>
                      <a:pt x="0" y="9"/>
                    </a:lnTo>
                    <a:lnTo>
                      <a:pt x="0" y="8"/>
                    </a:lnTo>
                    <a:lnTo>
                      <a:pt x="0" y="9"/>
                    </a:lnTo>
                    <a:lnTo>
                      <a:pt x="0" y="8"/>
                    </a:lnTo>
                    <a:lnTo>
                      <a:pt x="0" y="9"/>
                    </a:lnTo>
                    <a:lnTo>
                      <a:pt x="0" y="8"/>
                    </a:lnTo>
                    <a:lnTo>
                      <a:pt x="0" y="8"/>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2"/>
                    </a:lnTo>
                    <a:lnTo>
                      <a:pt x="0" y="11"/>
                    </a:lnTo>
                    <a:lnTo>
                      <a:pt x="0" y="12"/>
                    </a:lnTo>
                    <a:lnTo>
                      <a:pt x="0" y="12"/>
                    </a:lnTo>
                    <a:lnTo>
                      <a:pt x="0" y="13"/>
                    </a:lnTo>
                    <a:lnTo>
                      <a:pt x="0" y="13"/>
                    </a:lnTo>
                    <a:lnTo>
                      <a:pt x="0" y="13"/>
                    </a:lnTo>
                    <a:lnTo>
                      <a:pt x="0" y="13"/>
                    </a:lnTo>
                    <a:lnTo>
                      <a:pt x="0" y="13"/>
                    </a:lnTo>
                    <a:lnTo>
                      <a:pt x="0" y="13"/>
                    </a:lnTo>
                    <a:lnTo>
                      <a:pt x="0" y="12"/>
                    </a:lnTo>
                    <a:lnTo>
                      <a:pt x="0" y="11"/>
                    </a:lnTo>
                    <a:lnTo>
                      <a:pt x="0" y="10"/>
                    </a:lnTo>
                    <a:lnTo>
                      <a:pt x="0" y="10"/>
                    </a:lnTo>
                    <a:lnTo>
                      <a:pt x="0" y="10"/>
                    </a:lnTo>
                    <a:lnTo>
                      <a:pt x="0" y="10"/>
                    </a:lnTo>
                    <a:lnTo>
                      <a:pt x="0" y="10"/>
                    </a:lnTo>
                    <a:lnTo>
                      <a:pt x="0" y="9"/>
                    </a:lnTo>
                    <a:lnTo>
                      <a:pt x="0" y="9"/>
                    </a:lnTo>
                    <a:lnTo>
                      <a:pt x="0" y="9"/>
                    </a:lnTo>
                    <a:lnTo>
                      <a:pt x="0" y="10"/>
                    </a:lnTo>
                    <a:lnTo>
                      <a:pt x="0" y="10"/>
                    </a:lnTo>
                    <a:lnTo>
                      <a:pt x="0" y="11"/>
                    </a:lnTo>
                    <a:lnTo>
                      <a:pt x="0" y="10"/>
                    </a:lnTo>
                    <a:lnTo>
                      <a:pt x="0" y="11"/>
                    </a:lnTo>
                    <a:lnTo>
                      <a:pt x="0" y="11"/>
                    </a:lnTo>
                    <a:lnTo>
                      <a:pt x="0" y="11"/>
                    </a:lnTo>
                    <a:lnTo>
                      <a:pt x="0" y="11"/>
                    </a:lnTo>
                    <a:lnTo>
                      <a:pt x="0" y="11"/>
                    </a:lnTo>
                    <a:lnTo>
                      <a:pt x="0" y="11"/>
                    </a:lnTo>
                    <a:lnTo>
                      <a:pt x="0" y="12"/>
                    </a:lnTo>
                    <a:lnTo>
                      <a:pt x="0" y="11"/>
                    </a:lnTo>
                    <a:lnTo>
                      <a:pt x="0" y="11"/>
                    </a:lnTo>
                    <a:lnTo>
                      <a:pt x="0" y="10"/>
                    </a:lnTo>
                    <a:lnTo>
                      <a:pt x="0" y="10"/>
                    </a:lnTo>
                    <a:lnTo>
                      <a:pt x="0" y="10"/>
                    </a:lnTo>
                    <a:lnTo>
                      <a:pt x="0" y="10"/>
                    </a:lnTo>
                    <a:lnTo>
                      <a:pt x="0" y="9"/>
                    </a:lnTo>
                    <a:lnTo>
                      <a:pt x="0" y="9"/>
                    </a:lnTo>
                    <a:lnTo>
                      <a:pt x="0" y="8"/>
                    </a:lnTo>
                    <a:lnTo>
                      <a:pt x="0" y="8"/>
                    </a:lnTo>
                    <a:lnTo>
                      <a:pt x="0" y="8"/>
                    </a:lnTo>
                    <a:lnTo>
                      <a:pt x="0" y="7"/>
                    </a:lnTo>
                    <a:lnTo>
                      <a:pt x="0" y="7"/>
                    </a:lnTo>
                    <a:lnTo>
                      <a:pt x="0" y="8"/>
                    </a:lnTo>
                    <a:lnTo>
                      <a:pt x="0" y="7"/>
                    </a:lnTo>
                    <a:lnTo>
                      <a:pt x="0" y="7"/>
                    </a:lnTo>
                    <a:lnTo>
                      <a:pt x="0" y="7"/>
                    </a:lnTo>
                    <a:lnTo>
                      <a:pt x="0" y="7"/>
                    </a:lnTo>
                    <a:lnTo>
                      <a:pt x="0" y="7"/>
                    </a:lnTo>
                    <a:lnTo>
                      <a:pt x="0" y="7"/>
                    </a:lnTo>
                    <a:lnTo>
                      <a:pt x="0" y="8"/>
                    </a:lnTo>
                    <a:lnTo>
                      <a:pt x="0" y="8"/>
                    </a:lnTo>
                    <a:lnTo>
                      <a:pt x="0" y="9"/>
                    </a:lnTo>
                    <a:lnTo>
                      <a:pt x="0" y="8"/>
                    </a:lnTo>
                    <a:lnTo>
                      <a:pt x="0" y="8"/>
                    </a:lnTo>
                    <a:lnTo>
                      <a:pt x="0" y="8"/>
                    </a:lnTo>
                    <a:lnTo>
                      <a:pt x="0" y="8"/>
                    </a:lnTo>
                    <a:lnTo>
                      <a:pt x="0" y="7"/>
                    </a:lnTo>
                    <a:lnTo>
                      <a:pt x="0" y="8"/>
                    </a:lnTo>
                    <a:lnTo>
                      <a:pt x="0" y="8"/>
                    </a:lnTo>
                    <a:lnTo>
                      <a:pt x="0" y="8"/>
                    </a:lnTo>
                    <a:lnTo>
                      <a:pt x="0" y="7"/>
                    </a:lnTo>
                    <a:lnTo>
                      <a:pt x="0" y="7"/>
                    </a:lnTo>
                    <a:lnTo>
                      <a:pt x="0" y="8"/>
                    </a:lnTo>
                    <a:lnTo>
                      <a:pt x="0" y="7"/>
                    </a:lnTo>
                    <a:lnTo>
                      <a:pt x="0" y="8"/>
                    </a:lnTo>
                    <a:lnTo>
                      <a:pt x="0" y="7"/>
                    </a:lnTo>
                    <a:lnTo>
                      <a:pt x="0" y="8"/>
                    </a:lnTo>
                    <a:lnTo>
                      <a:pt x="0" y="7"/>
                    </a:lnTo>
                    <a:lnTo>
                      <a:pt x="0" y="7"/>
                    </a:lnTo>
                    <a:lnTo>
                      <a:pt x="0" y="6"/>
                    </a:lnTo>
                    <a:lnTo>
                      <a:pt x="0" y="6"/>
                    </a:lnTo>
                    <a:lnTo>
                      <a:pt x="0" y="6"/>
                    </a:lnTo>
                    <a:lnTo>
                      <a:pt x="0" y="7"/>
                    </a:lnTo>
                    <a:lnTo>
                      <a:pt x="0" y="7"/>
                    </a:lnTo>
                    <a:lnTo>
                      <a:pt x="0" y="6"/>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6"/>
                    </a:lnTo>
                    <a:lnTo>
                      <a:pt x="0" y="6"/>
                    </a:lnTo>
                    <a:lnTo>
                      <a:pt x="0" y="6"/>
                    </a:lnTo>
                    <a:lnTo>
                      <a:pt x="0" y="7"/>
                    </a:lnTo>
                    <a:lnTo>
                      <a:pt x="0" y="7"/>
                    </a:lnTo>
                    <a:lnTo>
                      <a:pt x="0" y="7"/>
                    </a:lnTo>
                    <a:lnTo>
                      <a:pt x="0" y="6"/>
                    </a:lnTo>
                    <a:lnTo>
                      <a:pt x="0" y="7"/>
                    </a:lnTo>
                    <a:lnTo>
                      <a:pt x="0" y="7"/>
                    </a:lnTo>
                    <a:lnTo>
                      <a:pt x="0" y="6"/>
                    </a:lnTo>
                    <a:lnTo>
                      <a:pt x="0" y="6"/>
                    </a:lnTo>
                    <a:lnTo>
                      <a:pt x="0" y="5"/>
                    </a:lnTo>
                    <a:lnTo>
                      <a:pt x="0" y="6"/>
                    </a:lnTo>
                    <a:lnTo>
                      <a:pt x="0" y="5"/>
                    </a:lnTo>
                    <a:lnTo>
                      <a:pt x="0" y="5"/>
                    </a:lnTo>
                    <a:lnTo>
                      <a:pt x="0" y="5"/>
                    </a:lnTo>
                    <a:lnTo>
                      <a:pt x="0" y="5"/>
                    </a:lnTo>
                    <a:lnTo>
                      <a:pt x="0" y="5"/>
                    </a:lnTo>
                    <a:lnTo>
                      <a:pt x="0" y="5"/>
                    </a:lnTo>
                    <a:lnTo>
                      <a:pt x="0" y="6"/>
                    </a:lnTo>
                    <a:lnTo>
                      <a:pt x="0" y="6"/>
                    </a:lnTo>
                    <a:lnTo>
                      <a:pt x="0" y="7"/>
                    </a:lnTo>
                    <a:lnTo>
                      <a:pt x="0" y="7"/>
                    </a:lnTo>
                    <a:lnTo>
                      <a:pt x="0" y="6"/>
                    </a:lnTo>
                    <a:lnTo>
                      <a:pt x="0" y="7"/>
                    </a:lnTo>
                    <a:lnTo>
                      <a:pt x="0" y="6"/>
                    </a:lnTo>
                    <a:lnTo>
                      <a:pt x="0" y="6"/>
                    </a:lnTo>
                    <a:lnTo>
                      <a:pt x="0" y="7"/>
                    </a:lnTo>
                    <a:lnTo>
                      <a:pt x="0" y="6"/>
                    </a:lnTo>
                    <a:lnTo>
                      <a:pt x="0" y="7"/>
                    </a:lnTo>
                    <a:lnTo>
                      <a:pt x="0" y="6"/>
                    </a:lnTo>
                    <a:lnTo>
                      <a:pt x="0" y="8"/>
                    </a:lnTo>
                    <a:lnTo>
                      <a:pt x="0" y="8"/>
                    </a:lnTo>
                    <a:lnTo>
                      <a:pt x="0" y="9"/>
                    </a:lnTo>
                    <a:lnTo>
                      <a:pt x="0" y="9"/>
                    </a:lnTo>
                    <a:lnTo>
                      <a:pt x="0" y="10"/>
                    </a:lnTo>
                    <a:lnTo>
                      <a:pt x="0" y="9"/>
                    </a:lnTo>
                    <a:lnTo>
                      <a:pt x="0" y="10"/>
                    </a:lnTo>
                    <a:lnTo>
                      <a:pt x="0" y="10"/>
                    </a:lnTo>
                    <a:lnTo>
                      <a:pt x="0" y="10"/>
                    </a:lnTo>
                    <a:lnTo>
                      <a:pt x="0" y="11"/>
                    </a:lnTo>
                    <a:lnTo>
                      <a:pt x="0" y="10"/>
                    </a:lnTo>
                    <a:lnTo>
                      <a:pt x="0" y="11"/>
                    </a:lnTo>
                    <a:lnTo>
                      <a:pt x="0" y="10"/>
                    </a:lnTo>
                    <a:lnTo>
                      <a:pt x="0" y="10"/>
                    </a:lnTo>
                    <a:lnTo>
                      <a:pt x="0" y="10"/>
                    </a:lnTo>
                    <a:lnTo>
                      <a:pt x="0" y="10"/>
                    </a:lnTo>
                    <a:lnTo>
                      <a:pt x="0" y="10"/>
                    </a:lnTo>
                    <a:lnTo>
                      <a:pt x="0" y="11"/>
                    </a:lnTo>
                    <a:lnTo>
                      <a:pt x="0" y="10"/>
                    </a:lnTo>
                    <a:lnTo>
                      <a:pt x="0" y="11"/>
                    </a:lnTo>
                    <a:lnTo>
                      <a:pt x="0" y="10"/>
                    </a:lnTo>
                    <a:lnTo>
                      <a:pt x="0" y="11"/>
                    </a:lnTo>
                    <a:lnTo>
                      <a:pt x="0" y="11"/>
                    </a:lnTo>
                    <a:lnTo>
                      <a:pt x="0" y="10"/>
                    </a:lnTo>
                    <a:lnTo>
                      <a:pt x="0" y="10"/>
                    </a:lnTo>
                    <a:lnTo>
                      <a:pt x="0" y="9"/>
                    </a:lnTo>
                    <a:lnTo>
                      <a:pt x="0" y="9"/>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7"/>
                    </a:lnTo>
                    <a:lnTo>
                      <a:pt x="0" y="5"/>
                    </a:lnTo>
                    <a:lnTo>
                      <a:pt x="0" y="5"/>
                    </a:lnTo>
                    <a:lnTo>
                      <a:pt x="0" y="4"/>
                    </a:lnTo>
                    <a:lnTo>
                      <a:pt x="0" y="4"/>
                    </a:lnTo>
                    <a:lnTo>
                      <a:pt x="0" y="4"/>
                    </a:lnTo>
                    <a:lnTo>
                      <a:pt x="0" y="3"/>
                    </a:lnTo>
                    <a:lnTo>
                      <a:pt x="0" y="4"/>
                    </a:lnTo>
                    <a:lnTo>
                      <a:pt x="0" y="4"/>
                    </a:lnTo>
                    <a:lnTo>
                      <a:pt x="0" y="4"/>
                    </a:lnTo>
                    <a:lnTo>
                      <a:pt x="0" y="4"/>
                    </a:lnTo>
                    <a:lnTo>
                      <a:pt x="0" y="5"/>
                    </a:lnTo>
                    <a:lnTo>
                      <a:pt x="0" y="5"/>
                    </a:lnTo>
                    <a:lnTo>
                      <a:pt x="0" y="6"/>
                    </a:lnTo>
                    <a:lnTo>
                      <a:pt x="0" y="6"/>
                    </a:lnTo>
                    <a:lnTo>
                      <a:pt x="0" y="6"/>
                    </a:lnTo>
                    <a:lnTo>
                      <a:pt x="0" y="6"/>
                    </a:lnTo>
                    <a:lnTo>
                      <a:pt x="0" y="7"/>
                    </a:lnTo>
                    <a:lnTo>
                      <a:pt x="0" y="7"/>
                    </a:lnTo>
                    <a:lnTo>
                      <a:pt x="0" y="8"/>
                    </a:lnTo>
                    <a:lnTo>
                      <a:pt x="0" y="7"/>
                    </a:lnTo>
                    <a:lnTo>
                      <a:pt x="0" y="7"/>
                    </a:lnTo>
                    <a:lnTo>
                      <a:pt x="0" y="8"/>
                    </a:lnTo>
                    <a:lnTo>
                      <a:pt x="0" y="7"/>
                    </a:lnTo>
                    <a:lnTo>
                      <a:pt x="0" y="7"/>
                    </a:lnTo>
                    <a:lnTo>
                      <a:pt x="0" y="6"/>
                    </a:lnTo>
                    <a:lnTo>
                      <a:pt x="0" y="7"/>
                    </a:lnTo>
                    <a:lnTo>
                      <a:pt x="0" y="7"/>
                    </a:lnTo>
                    <a:lnTo>
                      <a:pt x="0" y="6"/>
                    </a:lnTo>
                    <a:lnTo>
                      <a:pt x="0" y="7"/>
                    </a:lnTo>
                    <a:lnTo>
                      <a:pt x="0" y="7"/>
                    </a:lnTo>
                    <a:lnTo>
                      <a:pt x="0" y="7"/>
                    </a:lnTo>
                    <a:lnTo>
                      <a:pt x="0" y="7"/>
                    </a:lnTo>
                    <a:lnTo>
                      <a:pt x="0" y="8"/>
                    </a:lnTo>
                    <a:lnTo>
                      <a:pt x="0" y="7"/>
                    </a:lnTo>
                    <a:lnTo>
                      <a:pt x="0" y="7"/>
                    </a:lnTo>
                    <a:lnTo>
                      <a:pt x="0" y="8"/>
                    </a:lnTo>
                    <a:lnTo>
                      <a:pt x="0" y="8"/>
                    </a:lnTo>
                    <a:lnTo>
                      <a:pt x="0" y="8"/>
                    </a:lnTo>
                    <a:lnTo>
                      <a:pt x="0" y="8"/>
                    </a:lnTo>
                    <a:lnTo>
                      <a:pt x="0" y="8"/>
                    </a:lnTo>
                    <a:lnTo>
                      <a:pt x="0" y="8"/>
                    </a:lnTo>
                    <a:lnTo>
                      <a:pt x="0" y="7"/>
                    </a:lnTo>
                    <a:lnTo>
                      <a:pt x="0" y="8"/>
                    </a:lnTo>
                    <a:lnTo>
                      <a:pt x="0" y="8"/>
                    </a:lnTo>
                    <a:lnTo>
                      <a:pt x="0" y="7"/>
                    </a:lnTo>
                    <a:lnTo>
                      <a:pt x="0" y="7"/>
                    </a:lnTo>
                    <a:lnTo>
                      <a:pt x="0" y="7"/>
                    </a:lnTo>
                    <a:lnTo>
                      <a:pt x="0" y="7"/>
                    </a:lnTo>
                    <a:lnTo>
                      <a:pt x="0" y="7"/>
                    </a:lnTo>
                    <a:lnTo>
                      <a:pt x="0" y="7"/>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8"/>
                    </a:lnTo>
                    <a:lnTo>
                      <a:pt x="0" y="8"/>
                    </a:lnTo>
                    <a:lnTo>
                      <a:pt x="0" y="9"/>
                    </a:lnTo>
                    <a:lnTo>
                      <a:pt x="0" y="9"/>
                    </a:lnTo>
                    <a:lnTo>
                      <a:pt x="0" y="10"/>
                    </a:lnTo>
                    <a:lnTo>
                      <a:pt x="0" y="9"/>
                    </a:lnTo>
                    <a:lnTo>
                      <a:pt x="0" y="9"/>
                    </a:lnTo>
                    <a:lnTo>
                      <a:pt x="0" y="10"/>
                    </a:lnTo>
                    <a:lnTo>
                      <a:pt x="0" y="10"/>
                    </a:lnTo>
                    <a:lnTo>
                      <a:pt x="0" y="10"/>
                    </a:lnTo>
                    <a:lnTo>
                      <a:pt x="0" y="10"/>
                    </a:lnTo>
                    <a:lnTo>
                      <a:pt x="0" y="11"/>
                    </a:lnTo>
                    <a:lnTo>
                      <a:pt x="0" y="11"/>
                    </a:lnTo>
                    <a:lnTo>
                      <a:pt x="0" y="10"/>
                    </a:lnTo>
                    <a:lnTo>
                      <a:pt x="0" y="10"/>
                    </a:lnTo>
                    <a:lnTo>
                      <a:pt x="0" y="9"/>
                    </a:lnTo>
                    <a:lnTo>
                      <a:pt x="0" y="9"/>
                    </a:lnTo>
                    <a:lnTo>
                      <a:pt x="0" y="8"/>
                    </a:lnTo>
                    <a:lnTo>
                      <a:pt x="0" y="8"/>
                    </a:lnTo>
                    <a:lnTo>
                      <a:pt x="0" y="7"/>
                    </a:lnTo>
                    <a:lnTo>
                      <a:pt x="0" y="7"/>
                    </a:lnTo>
                    <a:lnTo>
                      <a:pt x="0" y="7"/>
                    </a:lnTo>
                    <a:lnTo>
                      <a:pt x="0" y="8"/>
                    </a:lnTo>
                    <a:lnTo>
                      <a:pt x="0" y="8"/>
                    </a:lnTo>
                    <a:lnTo>
                      <a:pt x="0" y="7"/>
                    </a:lnTo>
                    <a:lnTo>
                      <a:pt x="0" y="7"/>
                    </a:lnTo>
                    <a:lnTo>
                      <a:pt x="0" y="6"/>
                    </a:lnTo>
                    <a:lnTo>
                      <a:pt x="0" y="6"/>
                    </a:lnTo>
                    <a:lnTo>
                      <a:pt x="0" y="5"/>
                    </a:lnTo>
                    <a:lnTo>
                      <a:pt x="0" y="5"/>
                    </a:lnTo>
                    <a:lnTo>
                      <a:pt x="0" y="4"/>
                    </a:lnTo>
                    <a:lnTo>
                      <a:pt x="0" y="5"/>
                    </a:lnTo>
                    <a:lnTo>
                      <a:pt x="0" y="5"/>
                    </a:lnTo>
                    <a:lnTo>
                      <a:pt x="0" y="6"/>
                    </a:lnTo>
                    <a:lnTo>
                      <a:pt x="0" y="6"/>
                    </a:lnTo>
                    <a:lnTo>
                      <a:pt x="0" y="7"/>
                    </a:lnTo>
                    <a:lnTo>
                      <a:pt x="0" y="6"/>
                    </a:lnTo>
                    <a:lnTo>
                      <a:pt x="0" y="7"/>
                    </a:lnTo>
                    <a:lnTo>
                      <a:pt x="0" y="6"/>
                    </a:lnTo>
                    <a:lnTo>
                      <a:pt x="0" y="6"/>
                    </a:lnTo>
                    <a:lnTo>
                      <a:pt x="0" y="6"/>
                    </a:lnTo>
                    <a:lnTo>
                      <a:pt x="0" y="6"/>
                    </a:lnTo>
                    <a:lnTo>
                      <a:pt x="0" y="6"/>
                    </a:lnTo>
                    <a:lnTo>
                      <a:pt x="0" y="5"/>
                    </a:lnTo>
                    <a:lnTo>
                      <a:pt x="0" y="5"/>
                    </a:lnTo>
                    <a:lnTo>
                      <a:pt x="0" y="4"/>
                    </a:lnTo>
                    <a:lnTo>
                      <a:pt x="0" y="5"/>
                    </a:lnTo>
                    <a:lnTo>
                      <a:pt x="0" y="5"/>
                    </a:lnTo>
                    <a:lnTo>
                      <a:pt x="0" y="5"/>
                    </a:lnTo>
                    <a:lnTo>
                      <a:pt x="0" y="5"/>
                    </a:lnTo>
                    <a:lnTo>
                      <a:pt x="0" y="5"/>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7"/>
                    </a:lnTo>
                    <a:lnTo>
                      <a:pt x="0" y="7"/>
                    </a:lnTo>
                    <a:lnTo>
                      <a:pt x="0" y="6"/>
                    </a:lnTo>
                    <a:lnTo>
                      <a:pt x="0" y="6"/>
                    </a:lnTo>
                    <a:lnTo>
                      <a:pt x="0" y="7"/>
                    </a:lnTo>
                    <a:lnTo>
                      <a:pt x="0" y="7"/>
                    </a:lnTo>
                    <a:lnTo>
                      <a:pt x="1" y="7"/>
                    </a:lnTo>
                    <a:lnTo>
                      <a:pt x="1" y="7"/>
                    </a:lnTo>
                    <a:lnTo>
                      <a:pt x="1" y="7"/>
                    </a:lnTo>
                    <a:lnTo>
                      <a:pt x="1" y="8"/>
                    </a:lnTo>
                    <a:lnTo>
                      <a:pt x="1" y="8"/>
                    </a:lnTo>
                    <a:lnTo>
                      <a:pt x="1" y="7"/>
                    </a:lnTo>
                    <a:lnTo>
                      <a:pt x="1" y="7"/>
                    </a:lnTo>
                    <a:lnTo>
                      <a:pt x="1" y="8"/>
                    </a:lnTo>
                    <a:lnTo>
                      <a:pt x="1" y="7"/>
                    </a:lnTo>
                    <a:lnTo>
                      <a:pt x="1" y="7"/>
                    </a:lnTo>
                    <a:lnTo>
                      <a:pt x="1" y="6"/>
                    </a:lnTo>
                    <a:lnTo>
                      <a:pt x="1" y="7"/>
                    </a:lnTo>
                    <a:lnTo>
                      <a:pt x="1" y="6"/>
                    </a:lnTo>
                    <a:lnTo>
                      <a:pt x="1" y="6"/>
                    </a:lnTo>
                    <a:lnTo>
                      <a:pt x="1" y="5"/>
                    </a:lnTo>
                    <a:lnTo>
                      <a:pt x="1" y="6"/>
                    </a:lnTo>
                    <a:lnTo>
                      <a:pt x="1" y="6"/>
                    </a:lnTo>
                    <a:lnTo>
                      <a:pt x="1" y="6"/>
                    </a:lnTo>
                    <a:lnTo>
                      <a:pt x="1" y="5"/>
                    </a:lnTo>
                    <a:lnTo>
                      <a:pt x="1" y="6"/>
                    </a:lnTo>
                    <a:lnTo>
                      <a:pt x="1" y="6"/>
                    </a:lnTo>
                    <a:lnTo>
                      <a:pt x="1" y="6"/>
                    </a:lnTo>
                    <a:lnTo>
                      <a:pt x="1" y="7"/>
                    </a:lnTo>
                    <a:lnTo>
                      <a:pt x="1" y="6"/>
                    </a:lnTo>
                    <a:lnTo>
                      <a:pt x="1" y="7"/>
                    </a:lnTo>
                    <a:lnTo>
                      <a:pt x="1" y="6"/>
                    </a:lnTo>
                    <a:lnTo>
                      <a:pt x="1" y="7"/>
                    </a:lnTo>
                    <a:lnTo>
                      <a:pt x="1" y="7"/>
                    </a:lnTo>
                    <a:lnTo>
                      <a:pt x="1" y="8"/>
                    </a:lnTo>
                    <a:lnTo>
                      <a:pt x="1" y="7"/>
                    </a:lnTo>
                    <a:lnTo>
                      <a:pt x="1" y="7"/>
                    </a:lnTo>
                    <a:lnTo>
                      <a:pt x="1" y="7"/>
                    </a:lnTo>
                    <a:lnTo>
                      <a:pt x="1" y="6"/>
                    </a:lnTo>
                    <a:lnTo>
                      <a:pt x="1" y="6"/>
                    </a:lnTo>
                    <a:lnTo>
                      <a:pt x="1" y="6"/>
                    </a:lnTo>
                    <a:lnTo>
                      <a:pt x="1" y="6"/>
                    </a:lnTo>
                    <a:lnTo>
                      <a:pt x="1" y="6"/>
                    </a:lnTo>
                    <a:lnTo>
                      <a:pt x="1" y="5"/>
                    </a:lnTo>
                    <a:lnTo>
                      <a:pt x="1" y="5"/>
                    </a:lnTo>
                    <a:lnTo>
                      <a:pt x="1" y="5"/>
                    </a:lnTo>
                    <a:lnTo>
                      <a:pt x="1" y="4"/>
                    </a:lnTo>
                    <a:lnTo>
                      <a:pt x="1" y="4"/>
                    </a:lnTo>
                    <a:lnTo>
                      <a:pt x="1" y="4"/>
                    </a:lnTo>
                    <a:lnTo>
                      <a:pt x="1" y="4"/>
                    </a:lnTo>
                    <a:lnTo>
                      <a:pt x="1" y="3"/>
                    </a:lnTo>
                    <a:lnTo>
                      <a:pt x="1" y="4"/>
                    </a:lnTo>
                    <a:lnTo>
                      <a:pt x="1" y="3"/>
                    </a:lnTo>
                    <a:lnTo>
                      <a:pt x="1" y="3"/>
                    </a:lnTo>
                    <a:lnTo>
                      <a:pt x="1" y="4"/>
                    </a:lnTo>
                    <a:lnTo>
                      <a:pt x="1" y="3"/>
                    </a:lnTo>
                    <a:lnTo>
                      <a:pt x="1" y="4"/>
                    </a:lnTo>
                    <a:lnTo>
                      <a:pt x="1" y="4"/>
                    </a:lnTo>
                    <a:lnTo>
                      <a:pt x="1" y="4"/>
                    </a:lnTo>
                    <a:lnTo>
                      <a:pt x="1" y="5"/>
                    </a:lnTo>
                    <a:lnTo>
                      <a:pt x="1" y="6"/>
                    </a:lnTo>
                    <a:lnTo>
                      <a:pt x="1" y="6"/>
                    </a:lnTo>
                    <a:lnTo>
                      <a:pt x="1" y="7"/>
                    </a:lnTo>
                    <a:lnTo>
                      <a:pt x="1" y="7"/>
                    </a:lnTo>
                    <a:lnTo>
                      <a:pt x="1" y="7"/>
                    </a:lnTo>
                    <a:lnTo>
                      <a:pt x="1" y="5"/>
                    </a:lnTo>
                    <a:lnTo>
                      <a:pt x="1" y="6"/>
                    </a:lnTo>
                    <a:lnTo>
                      <a:pt x="1" y="6"/>
                    </a:lnTo>
                    <a:lnTo>
                      <a:pt x="1" y="6"/>
                    </a:lnTo>
                    <a:lnTo>
                      <a:pt x="1" y="5"/>
                    </a:lnTo>
                    <a:lnTo>
                      <a:pt x="1" y="6"/>
                    </a:lnTo>
                    <a:lnTo>
                      <a:pt x="1" y="5"/>
                    </a:lnTo>
                    <a:lnTo>
                      <a:pt x="1" y="5"/>
                    </a:lnTo>
                    <a:lnTo>
                      <a:pt x="1" y="5"/>
                    </a:lnTo>
                    <a:lnTo>
                      <a:pt x="1" y="5"/>
                    </a:lnTo>
                    <a:lnTo>
                      <a:pt x="1" y="5"/>
                    </a:lnTo>
                    <a:lnTo>
                      <a:pt x="1" y="5"/>
                    </a:lnTo>
                    <a:lnTo>
                      <a:pt x="1" y="4"/>
                    </a:lnTo>
                    <a:lnTo>
                      <a:pt x="1" y="4"/>
                    </a:lnTo>
                    <a:lnTo>
                      <a:pt x="1" y="4"/>
                    </a:lnTo>
                    <a:lnTo>
                      <a:pt x="1" y="3"/>
                    </a:lnTo>
                    <a:lnTo>
                      <a:pt x="1" y="3"/>
                    </a:lnTo>
                    <a:lnTo>
                      <a:pt x="1" y="2"/>
                    </a:lnTo>
                    <a:lnTo>
                      <a:pt x="1" y="2"/>
                    </a:lnTo>
                    <a:lnTo>
                      <a:pt x="1" y="2"/>
                    </a:lnTo>
                    <a:lnTo>
                      <a:pt x="1" y="3"/>
                    </a:lnTo>
                    <a:lnTo>
                      <a:pt x="1" y="3"/>
                    </a:lnTo>
                    <a:lnTo>
                      <a:pt x="1" y="4"/>
                    </a:lnTo>
                    <a:lnTo>
                      <a:pt x="1" y="4"/>
                    </a:lnTo>
                    <a:lnTo>
                      <a:pt x="1" y="5"/>
                    </a:lnTo>
                    <a:lnTo>
                      <a:pt x="1" y="5"/>
                    </a:lnTo>
                    <a:lnTo>
                      <a:pt x="1" y="5"/>
                    </a:lnTo>
                    <a:lnTo>
                      <a:pt x="1" y="5"/>
                    </a:lnTo>
                    <a:lnTo>
                      <a:pt x="1" y="6"/>
                    </a:lnTo>
                    <a:lnTo>
                      <a:pt x="1" y="6"/>
                    </a:lnTo>
                    <a:lnTo>
                      <a:pt x="1" y="6"/>
                    </a:lnTo>
                    <a:lnTo>
                      <a:pt x="1" y="7"/>
                    </a:lnTo>
                    <a:lnTo>
                      <a:pt x="1" y="6"/>
                    </a:lnTo>
                    <a:lnTo>
                      <a:pt x="1" y="7"/>
                    </a:lnTo>
                    <a:lnTo>
                      <a:pt x="1" y="7"/>
                    </a:lnTo>
                    <a:lnTo>
                      <a:pt x="1" y="7"/>
                    </a:lnTo>
                    <a:lnTo>
                      <a:pt x="1" y="7"/>
                    </a:lnTo>
                    <a:lnTo>
                      <a:pt x="1" y="7"/>
                    </a:lnTo>
                    <a:lnTo>
                      <a:pt x="1" y="6"/>
                    </a:lnTo>
                    <a:lnTo>
                      <a:pt x="1" y="7"/>
                    </a:lnTo>
                    <a:lnTo>
                      <a:pt x="1" y="5"/>
                    </a:lnTo>
                    <a:lnTo>
                      <a:pt x="1" y="6"/>
                    </a:lnTo>
                    <a:lnTo>
                      <a:pt x="1" y="7"/>
                    </a:lnTo>
                    <a:lnTo>
                      <a:pt x="1" y="7"/>
                    </a:lnTo>
                    <a:lnTo>
                      <a:pt x="1" y="8"/>
                    </a:lnTo>
                    <a:lnTo>
                      <a:pt x="1" y="7"/>
                    </a:lnTo>
                    <a:lnTo>
                      <a:pt x="1" y="8"/>
                    </a:lnTo>
                    <a:lnTo>
                      <a:pt x="1" y="8"/>
                    </a:lnTo>
                    <a:lnTo>
                      <a:pt x="1" y="8"/>
                    </a:lnTo>
                    <a:lnTo>
                      <a:pt x="1" y="8"/>
                    </a:lnTo>
                    <a:lnTo>
                      <a:pt x="1" y="9"/>
                    </a:lnTo>
                    <a:lnTo>
                      <a:pt x="1" y="8"/>
                    </a:lnTo>
                    <a:lnTo>
                      <a:pt x="1" y="9"/>
                    </a:lnTo>
                    <a:lnTo>
                      <a:pt x="1" y="10"/>
                    </a:lnTo>
                    <a:lnTo>
                      <a:pt x="1" y="9"/>
                    </a:lnTo>
                    <a:lnTo>
                      <a:pt x="1" y="8"/>
                    </a:lnTo>
                    <a:lnTo>
                      <a:pt x="1" y="9"/>
                    </a:lnTo>
                    <a:lnTo>
                      <a:pt x="1" y="9"/>
                    </a:lnTo>
                    <a:lnTo>
                      <a:pt x="1" y="9"/>
                    </a:lnTo>
                    <a:lnTo>
                      <a:pt x="1" y="8"/>
                    </a:lnTo>
                    <a:lnTo>
                      <a:pt x="1" y="8"/>
                    </a:lnTo>
                    <a:lnTo>
                      <a:pt x="1" y="8"/>
                    </a:lnTo>
                    <a:lnTo>
                      <a:pt x="1" y="8"/>
                    </a:lnTo>
                    <a:lnTo>
                      <a:pt x="1" y="8"/>
                    </a:lnTo>
                    <a:lnTo>
                      <a:pt x="1" y="8"/>
                    </a:lnTo>
                    <a:lnTo>
                      <a:pt x="1" y="7"/>
                    </a:lnTo>
                    <a:lnTo>
                      <a:pt x="1" y="7"/>
                    </a:lnTo>
                    <a:lnTo>
                      <a:pt x="1" y="7"/>
                    </a:lnTo>
                    <a:lnTo>
                      <a:pt x="1" y="6"/>
                    </a:lnTo>
                    <a:lnTo>
                      <a:pt x="1" y="6"/>
                    </a:lnTo>
                    <a:lnTo>
                      <a:pt x="1" y="5"/>
                    </a:lnTo>
                    <a:lnTo>
                      <a:pt x="1" y="5"/>
                    </a:lnTo>
                    <a:lnTo>
                      <a:pt x="1" y="5"/>
                    </a:lnTo>
                    <a:lnTo>
                      <a:pt x="1" y="5"/>
                    </a:lnTo>
                    <a:lnTo>
                      <a:pt x="1" y="5"/>
                    </a:lnTo>
                    <a:lnTo>
                      <a:pt x="1" y="6"/>
                    </a:lnTo>
                    <a:lnTo>
                      <a:pt x="1" y="6"/>
                    </a:lnTo>
                    <a:lnTo>
                      <a:pt x="1" y="7"/>
                    </a:lnTo>
                    <a:lnTo>
                      <a:pt x="1" y="7"/>
                    </a:lnTo>
                    <a:lnTo>
                      <a:pt x="1" y="7"/>
                    </a:lnTo>
                    <a:lnTo>
                      <a:pt x="1" y="7"/>
                    </a:lnTo>
                    <a:lnTo>
                      <a:pt x="1" y="7"/>
                    </a:lnTo>
                    <a:lnTo>
                      <a:pt x="1" y="7"/>
                    </a:lnTo>
                    <a:lnTo>
                      <a:pt x="1" y="8"/>
                    </a:lnTo>
                    <a:lnTo>
                      <a:pt x="1" y="7"/>
                    </a:lnTo>
                    <a:lnTo>
                      <a:pt x="1" y="8"/>
                    </a:lnTo>
                    <a:lnTo>
                      <a:pt x="1" y="7"/>
                    </a:lnTo>
                    <a:lnTo>
                      <a:pt x="1" y="7"/>
                    </a:lnTo>
                    <a:lnTo>
                      <a:pt x="1" y="7"/>
                    </a:lnTo>
                    <a:lnTo>
                      <a:pt x="1" y="7"/>
                    </a:lnTo>
                    <a:lnTo>
                      <a:pt x="1" y="7"/>
                    </a:lnTo>
                    <a:lnTo>
                      <a:pt x="1" y="7"/>
                    </a:lnTo>
                    <a:lnTo>
                      <a:pt x="1" y="6"/>
                    </a:lnTo>
                    <a:lnTo>
                      <a:pt x="1" y="7"/>
                    </a:lnTo>
                    <a:lnTo>
                      <a:pt x="1" y="5"/>
                    </a:lnTo>
                    <a:lnTo>
                      <a:pt x="1" y="6"/>
                    </a:lnTo>
                    <a:lnTo>
                      <a:pt x="1" y="7"/>
                    </a:lnTo>
                    <a:lnTo>
                      <a:pt x="1" y="7"/>
                    </a:lnTo>
                    <a:lnTo>
                      <a:pt x="1" y="7"/>
                    </a:lnTo>
                    <a:lnTo>
                      <a:pt x="1" y="7"/>
                    </a:lnTo>
                    <a:lnTo>
                      <a:pt x="1" y="7"/>
                    </a:lnTo>
                    <a:lnTo>
                      <a:pt x="1" y="8"/>
                    </a:lnTo>
                    <a:lnTo>
                      <a:pt x="1" y="8"/>
                    </a:lnTo>
                    <a:lnTo>
                      <a:pt x="1" y="8"/>
                    </a:lnTo>
                    <a:lnTo>
                      <a:pt x="1" y="9"/>
                    </a:lnTo>
                    <a:lnTo>
                      <a:pt x="1" y="9"/>
                    </a:lnTo>
                    <a:lnTo>
                      <a:pt x="1" y="8"/>
                    </a:lnTo>
                    <a:lnTo>
                      <a:pt x="1" y="9"/>
                    </a:lnTo>
                    <a:lnTo>
                      <a:pt x="1" y="10"/>
                    </a:lnTo>
                    <a:lnTo>
                      <a:pt x="1" y="10"/>
                    </a:lnTo>
                  </a:path>
                </a:pathLst>
              </a:custGeom>
              <a:noFill/>
              <a:ln w="0">
                <a:solidFill>
                  <a:srgbClr val="3366FF"/>
                </a:solidFill>
                <a:prstDash val="solid"/>
                <a:round/>
                <a:headEnd/>
                <a:tailEnd/>
              </a:ln>
            </p:spPr>
            <p:txBody>
              <a:bodyPr/>
              <a:lstStyle/>
              <a:p>
                <a:endParaRPr lang="en-GB"/>
              </a:p>
            </p:txBody>
          </p:sp>
          <p:sp>
            <p:nvSpPr>
              <p:cNvPr id="186142" name="Freeform 798"/>
              <p:cNvSpPr>
                <a:spLocks/>
              </p:cNvSpPr>
              <p:nvPr/>
            </p:nvSpPr>
            <p:spPr bwMode="auto">
              <a:xfrm>
                <a:off x="3336" y="3545"/>
                <a:ext cx="1" cy="336"/>
              </a:xfrm>
              <a:custGeom>
                <a:avLst/>
                <a:gdLst/>
                <a:ahLst/>
                <a:cxnLst>
                  <a:cxn ang="0">
                    <a:pos x="0" y="7"/>
                  </a:cxn>
                  <a:cxn ang="0">
                    <a:pos x="0" y="6"/>
                  </a:cxn>
                  <a:cxn ang="0">
                    <a:pos x="0" y="6"/>
                  </a:cxn>
                  <a:cxn ang="0">
                    <a:pos x="0" y="8"/>
                  </a:cxn>
                  <a:cxn ang="0">
                    <a:pos x="0" y="6"/>
                  </a:cxn>
                  <a:cxn ang="0">
                    <a:pos x="0" y="7"/>
                  </a:cxn>
                  <a:cxn ang="0">
                    <a:pos x="0" y="6"/>
                  </a:cxn>
                  <a:cxn ang="0">
                    <a:pos x="0" y="4"/>
                  </a:cxn>
                  <a:cxn ang="0">
                    <a:pos x="0" y="4"/>
                  </a:cxn>
                  <a:cxn ang="0">
                    <a:pos x="0" y="5"/>
                  </a:cxn>
                  <a:cxn ang="0">
                    <a:pos x="0" y="8"/>
                  </a:cxn>
                  <a:cxn ang="0">
                    <a:pos x="0" y="6"/>
                  </a:cxn>
                  <a:cxn ang="0">
                    <a:pos x="0" y="5"/>
                  </a:cxn>
                  <a:cxn ang="0">
                    <a:pos x="0" y="8"/>
                  </a:cxn>
                  <a:cxn ang="0">
                    <a:pos x="0" y="5"/>
                  </a:cxn>
                  <a:cxn ang="0">
                    <a:pos x="0" y="7"/>
                  </a:cxn>
                  <a:cxn ang="0">
                    <a:pos x="0" y="8"/>
                  </a:cxn>
                  <a:cxn ang="0">
                    <a:pos x="0" y="9"/>
                  </a:cxn>
                  <a:cxn ang="0">
                    <a:pos x="0" y="8"/>
                  </a:cxn>
                  <a:cxn ang="0">
                    <a:pos x="0" y="5"/>
                  </a:cxn>
                  <a:cxn ang="0">
                    <a:pos x="0" y="3"/>
                  </a:cxn>
                  <a:cxn ang="0">
                    <a:pos x="0" y="5"/>
                  </a:cxn>
                  <a:cxn ang="0">
                    <a:pos x="0" y="5"/>
                  </a:cxn>
                  <a:cxn ang="0">
                    <a:pos x="0" y="4"/>
                  </a:cxn>
                  <a:cxn ang="0">
                    <a:pos x="0" y="4"/>
                  </a:cxn>
                  <a:cxn ang="0">
                    <a:pos x="0" y="1"/>
                  </a:cxn>
                  <a:cxn ang="0">
                    <a:pos x="0" y="3"/>
                  </a:cxn>
                  <a:cxn ang="0">
                    <a:pos x="0" y="4"/>
                  </a:cxn>
                  <a:cxn ang="0">
                    <a:pos x="0" y="6"/>
                  </a:cxn>
                  <a:cxn ang="0">
                    <a:pos x="0" y="7"/>
                  </a:cxn>
                  <a:cxn ang="0">
                    <a:pos x="0" y="9"/>
                  </a:cxn>
                  <a:cxn ang="0">
                    <a:pos x="0" y="8"/>
                  </a:cxn>
                  <a:cxn ang="0">
                    <a:pos x="0" y="8"/>
                  </a:cxn>
                  <a:cxn ang="0">
                    <a:pos x="0" y="4"/>
                  </a:cxn>
                  <a:cxn ang="0">
                    <a:pos x="0" y="7"/>
                  </a:cxn>
                  <a:cxn ang="0">
                    <a:pos x="0" y="17"/>
                  </a:cxn>
                  <a:cxn ang="0">
                    <a:pos x="0" y="24"/>
                  </a:cxn>
                  <a:cxn ang="0">
                    <a:pos x="0" y="31"/>
                  </a:cxn>
                  <a:cxn ang="0">
                    <a:pos x="0" y="37"/>
                  </a:cxn>
                  <a:cxn ang="0">
                    <a:pos x="0" y="42"/>
                  </a:cxn>
                  <a:cxn ang="0">
                    <a:pos x="0" y="43"/>
                  </a:cxn>
                  <a:cxn ang="0">
                    <a:pos x="0" y="47"/>
                  </a:cxn>
                  <a:cxn ang="0">
                    <a:pos x="0" y="50"/>
                  </a:cxn>
                  <a:cxn ang="0">
                    <a:pos x="0" y="49"/>
                  </a:cxn>
                  <a:cxn ang="0">
                    <a:pos x="0" y="48"/>
                  </a:cxn>
                  <a:cxn ang="0">
                    <a:pos x="0" y="48"/>
                  </a:cxn>
                  <a:cxn ang="0">
                    <a:pos x="0" y="51"/>
                  </a:cxn>
                  <a:cxn ang="0">
                    <a:pos x="0" y="49"/>
                  </a:cxn>
                  <a:cxn ang="0">
                    <a:pos x="0" y="50"/>
                  </a:cxn>
                  <a:cxn ang="0">
                    <a:pos x="0" y="52"/>
                  </a:cxn>
                  <a:cxn ang="0">
                    <a:pos x="0" y="51"/>
                  </a:cxn>
                  <a:cxn ang="0">
                    <a:pos x="0" y="53"/>
                  </a:cxn>
                  <a:cxn ang="0">
                    <a:pos x="0" y="54"/>
                  </a:cxn>
                  <a:cxn ang="0">
                    <a:pos x="0" y="55"/>
                  </a:cxn>
                  <a:cxn ang="0">
                    <a:pos x="0" y="53"/>
                  </a:cxn>
                  <a:cxn ang="0">
                    <a:pos x="0" y="51"/>
                  </a:cxn>
                  <a:cxn ang="0">
                    <a:pos x="0" y="47"/>
                  </a:cxn>
                  <a:cxn ang="0">
                    <a:pos x="0" y="43"/>
                  </a:cxn>
                  <a:cxn ang="0">
                    <a:pos x="0" y="47"/>
                  </a:cxn>
                  <a:cxn ang="0">
                    <a:pos x="0" y="51"/>
                  </a:cxn>
                  <a:cxn ang="0">
                    <a:pos x="0" y="52"/>
                  </a:cxn>
                  <a:cxn ang="0">
                    <a:pos x="0" y="52"/>
                  </a:cxn>
                  <a:cxn ang="0">
                    <a:pos x="0" y="53"/>
                  </a:cxn>
                </a:cxnLst>
                <a:rect l="0" t="0" r="r" b="b"/>
                <a:pathLst>
                  <a:path h="56">
                    <a:moveTo>
                      <a:pt x="0" y="7"/>
                    </a:moveTo>
                    <a:lnTo>
                      <a:pt x="0" y="7"/>
                    </a:lnTo>
                    <a:lnTo>
                      <a:pt x="0" y="7"/>
                    </a:lnTo>
                    <a:lnTo>
                      <a:pt x="0" y="8"/>
                    </a:lnTo>
                    <a:lnTo>
                      <a:pt x="0" y="7"/>
                    </a:lnTo>
                    <a:lnTo>
                      <a:pt x="0" y="8"/>
                    </a:lnTo>
                    <a:lnTo>
                      <a:pt x="0" y="7"/>
                    </a:lnTo>
                    <a:lnTo>
                      <a:pt x="0" y="6"/>
                    </a:lnTo>
                    <a:lnTo>
                      <a:pt x="0" y="7"/>
                    </a:lnTo>
                    <a:lnTo>
                      <a:pt x="0" y="7"/>
                    </a:lnTo>
                    <a:lnTo>
                      <a:pt x="0" y="7"/>
                    </a:lnTo>
                    <a:lnTo>
                      <a:pt x="0" y="7"/>
                    </a:lnTo>
                    <a:lnTo>
                      <a:pt x="0" y="6"/>
                    </a:lnTo>
                    <a:lnTo>
                      <a:pt x="0" y="6"/>
                    </a:lnTo>
                    <a:lnTo>
                      <a:pt x="0" y="6"/>
                    </a:lnTo>
                    <a:lnTo>
                      <a:pt x="0" y="6"/>
                    </a:lnTo>
                    <a:lnTo>
                      <a:pt x="0" y="5"/>
                    </a:lnTo>
                    <a:lnTo>
                      <a:pt x="0" y="6"/>
                    </a:lnTo>
                    <a:lnTo>
                      <a:pt x="0" y="6"/>
                    </a:lnTo>
                    <a:lnTo>
                      <a:pt x="0" y="5"/>
                    </a:lnTo>
                    <a:lnTo>
                      <a:pt x="0" y="6"/>
                    </a:lnTo>
                    <a:lnTo>
                      <a:pt x="0" y="6"/>
                    </a:lnTo>
                    <a:lnTo>
                      <a:pt x="0" y="5"/>
                    </a:lnTo>
                    <a:lnTo>
                      <a:pt x="0" y="6"/>
                    </a:lnTo>
                    <a:lnTo>
                      <a:pt x="0" y="6"/>
                    </a:lnTo>
                    <a:lnTo>
                      <a:pt x="0" y="7"/>
                    </a:lnTo>
                    <a:lnTo>
                      <a:pt x="0" y="6"/>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7"/>
                    </a:lnTo>
                    <a:lnTo>
                      <a:pt x="0" y="8"/>
                    </a:lnTo>
                    <a:lnTo>
                      <a:pt x="0" y="8"/>
                    </a:lnTo>
                    <a:lnTo>
                      <a:pt x="0" y="8"/>
                    </a:lnTo>
                    <a:lnTo>
                      <a:pt x="0" y="7"/>
                    </a:lnTo>
                    <a:lnTo>
                      <a:pt x="0" y="8"/>
                    </a:lnTo>
                    <a:lnTo>
                      <a:pt x="0" y="7"/>
                    </a:lnTo>
                    <a:lnTo>
                      <a:pt x="0" y="7"/>
                    </a:lnTo>
                    <a:lnTo>
                      <a:pt x="0" y="7"/>
                    </a:lnTo>
                    <a:lnTo>
                      <a:pt x="0" y="7"/>
                    </a:lnTo>
                    <a:lnTo>
                      <a:pt x="0" y="6"/>
                    </a:lnTo>
                    <a:lnTo>
                      <a:pt x="0" y="5"/>
                    </a:lnTo>
                    <a:lnTo>
                      <a:pt x="0" y="6"/>
                    </a:lnTo>
                    <a:lnTo>
                      <a:pt x="0" y="6"/>
                    </a:lnTo>
                    <a:lnTo>
                      <a:pt x="0" y="6"/>
                    </a:lnTo>
                    <a:lnTo>
                      <a:pt x="0" y="6"/>
                    </a:lnTo>
                    <a:lnTo>
                      <a:pt x="0" y="7"/>
                    </a:lnTo>
                    <a:lnTo>
                      <a:pt x="0" y="7"/>
                    </a:lnTo>
                    <a:lnTo>
                      <a:pt x="0" y="7"/>
                    </a:lnTo>
                    <a:lnTo>
                      <a:pt x="0" y="7"/>
                    </a:lnTo>
                    <a:lnTo>
                      <a:pt x="0" y="7"/>
                    </a:lnTo>
                    <a:lnTo>
                      <a:pt x="0" y="6"/>
                    </a:lnTo>
                    <a:lnTo>
                      <a:pt x="0" y="7"/>
                    </a:lnTo>
                    <a:lnTo>
                      <a:pt x="0" y="7"/>
                    </a:lnTo>
                    <a:lnTo>
                      <a:pt x="0" y="7"/>
                    </a:lnTo>
                    <a:lnTo>
                      <a:pt x="0" y="7"/>
                    </a:lnTo>
                    <a:lnTo>
                      <a:pt x="0" y="7"/>
                    </a:lnTo>
                    <a:lnTo>
                      <a:pt x="0" y="6"/>
                    </a:lnTo>
                    <a:lnTo>
                      <a:pt x="0" y="6"/>
                    </a:lnTo>
                    <a:lnTo>
                      <a:pt x="0" y="7"/>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5"/>
                    </a:lnTo>
                    <a:lnTo>
                      <a:pt x="0" y="5"/>
                    </a:lnTo>
                    <a:lnTo>
                      <a:pt x="0" y="4"/>
                    </a:lnTo>
                    <a:lnTo>
                      <a:pt x="0" y="5"/>
                    </a:lnTo>
                    <a:lnTo>
                      <a:pt x="0" y="4"/>
                    </a:lnTo>
                    <a:lnTo>
                      <a:pt x="0" y="5"/>
                    </a:lnTo>
                    <a:lnTo>
                      <a:pt x="0" y="4"/>
                    </a:lnTo>
                    <a:lnTo>
                      <a:pt x="0" y="4"/>
                    </a:lnTo>
                    <a:lnTo>
                      <a:pt x="0" y="4"/>
                    </a:lnTo>
                    <a:lnTo>
                      <a:pt x="0" y="5"/>
                    </a:lnTo>
                    <a:lnTo>
                      <a:pt x="0" y="4"/>
                    </a:lnTo>
                    <a:lnTo>
                      <a:pt x="0" y="4"/>
                    </a:lnTo>
                    <a:lnTo>
                      <a:pt x="0" y="4"/>
                    </a:lnTo>
                    <a:lnTo>
                      <a:pt x="0" y="4"/>
                    </a:lnTo>
                    <a:lnTo>
                      <a:pt x="0" y="4"/>
                    </a:lnTo>
                    <a:lnTo>
                      <a:pt x="0" y="4"/>
                    </a:lnTo>
                    <a:lnTo>
                      <a:pt x="0" y="5"/>
                    </a:lnTo>
                    <a:lnTo>
                      <a:pt x="0" y="5"/>
                    </a:lnTo>
                    <a:lnTo>
                      <a:pt x="0" y="5"/>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8"/>
                    </a:lnTo>
                    <a:lnTo>
                      <a:pt x="0" y="8"/>
                    </a:lnTo>
                    <a:lnTo>
                      <a:pt x="0" y="7"/>
                    </a:lnTo>
                    <a:lnTo>
                      <a:pt x="0" y="7"/>
                    </a:lnTo>
                    <a:lnTo>
                      <a:pt x="0" y="6"/>
                    </a:lnTo>
                    <a:lnTo>
                      <a:pt x="0" y="6"/>
                    </a:lnTo>
                    <a:lnTo>
                      <a:pt x="0" y="6"/>
                    </a:lnTo>
                    <a:lnTo>
                      <a:pt x="0" y="7"/>
                    </a:lnTo>
                    <a:lnTo>
                      <a:pt x="0" y="5"/>
                    </a:lnTo>
                    <a:lnTo>
                      <a:pt x="0" y="6"/>
                    </a:lnTo>
                    <a:lnTo>
                      <a:pt x="0" y="6"/>
                    </a:lnTo>
                    <a:lnTo>
                      <a:pt x="0" y="5"/>
                    </a:lnTo>
                    <a:lnTo>
                      <a:pt x="0" y="5"/>
                    </a:lnTo>
                    <a:lnTo>
                      <a:pt x="0" y="5"/>
                    </a:lnTo>
                    <a:lnTo>
                      <a:pt x="0" y="4"/>
                    </a:lnTo>
                    <a:lnTo>
                      <a:pt x="0" y="5"/>
                    </a:lnTo>
                    <a:lnTo>
                      <a:pt x="0" y="5"/>
                    </a:lnTo>
                    <a:lnTo>
                      <a:pt x="0" y="5"/>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9"/>
                    </a:lnTo>
                    <a:lnTo>
                      <a:pt x="0" y="8"/>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8"/>
                    </a:lnTo>
                    <a:lnTo>
                      <a:pt x="0" y="8"/>
                    </a:lnTo>
                    <a:lnTo>
                      <a:pt x="0" y="9"/>
                    </a:lnTo>
                    <a:lnTo>
                      <a:pt x="0" y="8"/>
                    </a:lnTo>
                    <a:lnTo>
                      <a:pt x="0" y="8"/>
                    </a:lnTo>
                    <a:lnTo>
                      <a:pt x="0" y="8"/>
                    </a:lnTo>
                    <a:lnTo>
                      <a:pt x="0" y="8"/>
                    </a:lnTo>
                    <a:lnTo>
                      <a:pt x="0" y="9"/>
                    </a:lnTo>
                    <a:lnTo>
                      <a:pt x="0" y="8"/>
                    </a:lnTo>
                    <a:lnTo>
                      <a:pt x="0" y="8"/>
                    </a:lnTo>
                    <a:lnTo>
                      <a:pt x="0" y="8"/>
                    </a:lnTo>
                    <a:lnTo>
                      <a:pt x="0" y="7"/>
                    </a:lnTo>
                    <a:lnTo>
                      <a:pt x="0" y="7"/>
                    </a:lnTo>
                    <a:lnTo>
                      <a:pt x="0" y="6"/>
                    </a:lnTo>
                    <a:lnTo>
                      <a:pt x="0" y="5"/>
                    </a:lnTo>
                    <a:lnTo>
                      <a:pt x="0" y="4"/>
                    </a:lnTo>
                    <a:lnTo>
                      <a:pt x="0" y="4"/>
                    </a:lnTo>
                    <a:lnTo>
                      <a:pt x="0" y="3"/>
                    </a:lnTo>
                    <a:lnTo>
                      <a:pt x="0" y="3"/>
                    </a:lnTo>
                    <a:lnTo>
                      <a:pt x="0" y="2"/>
                    </a:lnTo>
                    <a:lnTo>
                      <a:pt x="0" y="2"/>
                    </a:lnTo>
                    <a:lnTo>
                      <a:pt x="0" y="2"/>
                    </a:lnTo>
                    <a:lnTo>
                      <a:pt x="0" y="3"/>
                    </a:lnTo>
                    <a:lnTo>
                      <a:pt x="0" y="2"/>
                    </a:lnTo>
                    <a:lnTo>
                      <a:pt x="0" y="3"/>
                    </a:lnTo>
                    <a:lnTo>
                      <a:pt x="0" y="3"/>
                    </a:lnTo>
                    <a:lnTo>
                      <a:pt x="0" y="3"/>
                    </a:lnTo>
                    <a:lnTo>
                      <a:pt x="0" y="3"/>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3"/>
                    </a:lnTo>
                    <a:lnTo>
                      <a:pt x="0" y="4"/>
                    </a:lnTo>
                    <a:lnTo>
                      <a:pt x="0" y="4"/>
                    </a:lnTo>
                    <a:lnTo>
                      <a:pt x="0" y="4"/>
                    </a:lnTo>
                    <a:lnTo>
                      <a:pt x="0" y="5"/>
                    </a:lnTo>
                    <a:lnTo>
                      <a:pt x="0" y="4"/>
                    </a:lnTo>
                    <a:lnTo>
                      <a:pt x="0" y="4"/>
                    </a:lnTo>
                    <a:lnTo>
                      <a:pt x="0" y="4"/>
                    </a:lnTo>
                    <a:lnTo>
                      <a:pt x="0" y="5"/>
                    </a:lnTo>
                    <a:lnTo>
                      <a:pt x="0" y="5"/>
                    </a:lnTo>
                    <a:lnTo>
                      <a:pt x="0" y="4"/>
                    </a:lnTo>
                    <a:lnTo>
                      <a:pt x="0" y="4"/>
                    </a:lnTo>
                    <a:lnTo>
                      <a:pt x="0" y="3"/>
                    </a:lnTo>
                    <a:lnTo>
                      <a:pt x="0" y="3"/>
                    </a:lnTo>
                    <a:lnTo>
                      <a:pt x="0" y="3"/>
                    </a:lnTo>
                    <a:lnTo>
                      <a:pt x="0" y="2"/>
                    </a:lnTo>
                    <a:lnTo>
                      <a:pt x="0" y="1"/>
                    </a:lnTo>
                    <a:lnTo>
                      <a:pt x="0" y="1"/>
                    </a:lnTo>
                    <a:lnTo>
                      <a:pt x="0" y="1"/>
                    </a:lnTo>
                    <a:lnTo>
                      <a:pt x="0" y="1"/>
                    </a:lnTo>
                    <a:lnTo>
                      <a:pt x="0" y="1"/>
                    </a:lnTo>
                    <a:lnTo>
                      <a:pt x="0" y="1"/>
                    </a:lnTo>
                    <a:lnTo>
                      <a:pt x="0" y="1"/>
                    </a:lnTo>
                    <a:lnTo>
                      <a:pt x="0" y="2"/>
                    </a:lnTo>
                    <a:lnTo>
                      <a:pt x="0" y="2"/>
                    </a:lnTo>
                    <a:lnTo>
                      <a:pt x="0" y="2"/>
                    </a:lnTo>
                    <a:lnTo>
                      <a:pt x="0" y="3"/>
                    </a:lnTo>
                    <a:lnTo>
                      <a:pt x="0" y="4"/>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6"/>
                    </a:lnTo>
                    <a:lnTo>
                      <a:pt x="0" y="6"/>
                    </a:lnTo>
                    <a:lnTo>
                      <a:pt x="0" y="7"/>
                    </a:lnTo>
                    <a:lnTo>
                      <a:pt x="0" y="6"/>
                    </a:lnTo>
                    <a:lnTo>
                      <a:pt x="0" y="7"/>
                    </a:lnTo>
                    <a:lnTo>
                      <a:pt x="0" y="6"/>
                    </a:lnTo>
                    <a:lnTo>
                      <a:pt x="0" y="7"/>
                    </a:lnTo>
                    <a:lnTo>
                      <a:pt x="0" y="7"/>
                    </a:lnTo>
                    <a:lnTo>
                      <a:pt x="0" y="8"/>
                    </a:lnTo>
                    <a:lnTo>
                      <a:pt x="0" y="7"/>
                    </a:lnTo>
                    <a:lnTo>
                      <a:pt x="0" y="7"/>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8"/>
                    </a:lnTo>
                    <a:lnTo>
                      <a:pt x="0" y="9"/>
                    </a:lnTo>
                    <a:lnTo>
                      <a:pt x="0" y="9"/>
                    </a:lnTo>
                    <a:lnTo>
                      <a:pt x="0" y="9"/>
                    </a:lnTo>
                    <a:lnTo>
                      <a:pt x="0" y="9"/>
                    </a:lnTo>
                    <a:lnTo>
                      <a:pt x="0" y="9"/>
                    </a:lnTo>
                    <a:lnTo>
                      <a:pt x="0" y="8"/>
                    </a:lnTo>
                    <a:lnTo>
                      <a:pt x="0" y="9"/>
                    </a:lnTo>
                    <a:lnTo>
                      <a:pt x="0" y="8"/>
                    </a:lnTo>
                    <a:lnTo>
                      <a:pt x="0" y="8"/>
                    </a:lnTo>
                    <a:lnTo>
                      <a:pt x="0" y="7"/>
                    </a:lnTo>
                    <a:lnTo>
                      <a:pt x="0" y="7"/>
                    </a:lnTo>
                    <a:lnTo>
                      <a:pt x="0" y="7"/>
                    </a:lnTo>
                    <a:lnTo>
                      <a:pt x="0" y="7"/>
                    </a:lnTo>
                    <a:lnTo>
                      <a:pt x="0" y="7"/>
                    </a:lnTo>
                    <a:lnTo>
                      <a:pt x="0" y="6"/>
                    </a:lnTo>
                    <a:lnTo>
                      <a:pt x="0" y="6"/>
                    </a:lnTo>
                    <a:lnTo>
                      <a:pt x="0" y="7"/>
                    </a:lnTo>
                    <a:lnTo>
                      <a:pt x="0" y="7"/>
                    </a:lnTo>
                    <a:lnTo>
                      <a:pt x="0" y="7"/>
                    </a:lnTo>
                    <a:lnTo>
                      <a:pt x="0" y="8"/>
                    </a:lnTo>
                    <a:lnTo>
                      <a:pt x="0" y="7"/>
                    </a:lnTo>
                    <a:lnTo>
                      <a:pt x="0" y="7"/>
                    </a:lnTo>
                    <a:lnTo>
                      <a:pt x="0" y="7"/>
                    </a:lnTo>
                    <a:lnTo>
                      <a:pt x="0" y="8"/>
                    </a:lnTo>
                    <a:lnTo>
                      <a:pt x="0" y="7"/>
                    </a:lnTo>
                    <a:lnTo>
                      <a:pt x="0" y="7"/>
                    </a:lnTo>
                    <a:lnTo>
                      <a:pt x="0" y="7"/>
                    </a:lnTo>
                    <a:lnTo>
                      <a:pt x="0" y="6"/>
                    </a:lnTo>
                    <a:lnTo>
                      <a:pt x="0" y="6"/>
                    </a:lnTo>
                    <a:lnTo>
                      <a:pt x="0" y="5"/>
                    </a:lnTo>
                    <a:lnTo>
                      <a:pt x="0" y="4"/>
                    </a:lnTo>
                    <a:lnTo>
                      <a:pt x="0" y="4"/>
                    </a:lnTo>
                    <a:lnTo>
                      <a:pt x="0" y="5"/>
                    </a:lnTo>
                    <a:lnTo>
                      <a:pt x="0" y="5"/>
                    </a:lnTo>
                    <a:lnTo>
                      <a:pt x="0" y="5"/>
                    </a:lnTo>
                    <a:lnTo>
                      <a:pt x="0" y="5"/>
                    </a:lnTo>
                    <a:lnTo>
                      <a:pt x="0" y="4"/>
                    </a:lnTo>
                    <a:lnTo>
                      <a:pt x="0" y="5"/>
                    </a:lnTo>
                    <a:lnTo>
                      <a:pt x="0" y="5"/>
                    </a:lnTo>
                    <a:lnTo>
                      <a:pt x="0" y="0"/>
                    </a:lnTo>
                    <a:lnTo>
                      <a:pt x="0" y="4"/>
                    </a:lnTo>
                    <a:lnTo>
                      <a:pt x="0" y="7"/>
                    </a:lnTo>
                    <a:lnTo>
                      <a:pt x="0" y="8"/>
                    </a:lnTo>
                    <a:lnTo>
                      <a:pt x="0" y="9"/>
                    </a:lnTo>
                    <a:lnTo>
                      <a:pt x="0" y="10"/>
                    </a:lnTo>
                    <a:lnTo>
                      <a:pt x="0" y="10"/>
                    </a:lnTo>
                    <a:lnTo>
                      <a:pt x="0" y="11"/>
                    </a:lnTo>
                    <a:lnTo>
                      <a:pt x="0" y="12"/>
                    </a:lnTo>
                    <a:lnTo>
                      <a:pt x="0" y="13"/>
                    </a:lnTo>
                    <a:lnTo>
                      <a:pt x="0" y="14"/>
                    </a:lnTo>
                    <a:lnTo>
                      <a:pt x="0" y="15"/>
                    </a:lnTo>
                    <a:lnTo>
                      <a:pt x="0" y="16"/>
                    </a:lnTo>
                    <a:lnTo>
                      <a:pt x="0" y="17"/>
                    </a:lnTo>
                    <a:lnTo>
                      <a:pt x="0" y="17"/>
                    </a:lnTo>
                    <a:lnTo>
                      <a:pt x="0" y="19"/>
                    </a:lnTo>
                    <a:lnTo>
                      <a:pt x="0" y="20"/>
                    </a:lnTo>
                    <a:lnTo>
                      <a:pt x="0" y="20"/>
                    </a:lnTo>
                    <a:lnTo>
                      <a:pt x="0" y="21"/>
                    </a:lnTo>
                    <a:lnTo>
                      <a:pt x="0" y="22"/>
                    </a:lnTo>
                    <a:lnTo>
                      <a:pt x="0" y="22"/>
                    </a:lnTo>
                    <a:lnTo>
                      <a:pt x="0" y="23"/>
                    </a:lnTo>
                    <a:lnTo>
                      <a:pt x="0" y="24"/>
                    </a:lnTo>
                    <a:lnTo>
                      <a:pt x="0" y="24"/>
                    </a:lnTo>
                    <a:lnTo>
                      <a:pt x="0" y="24"/>
                    </a:lnTo>
                    <a:lnTo>
                      <a:pt x="0" y="25"/>
                    </a:lnTo>
                    <a:lnTo>
                      <a:pt x="0" y="26"/>
                    </a:lnTo>
                    <a:lnTo>
                      <a:pt x="0" y="27"/>
                    </a:lnTo>
                    <a:lnTo>
                      <a:pt x="0" y="28"/>
                    </a:lnTo>
                    <a:lnTo>
                      <a:pt x="0" y="28"/>
                    </a:lnTo>
                    <a:lnTo>
                      <a:pt x="0" y="28"/>
                    </a:lnTo>
                    <a:lnTo>
                      <a:pt x="0" y="29"/>
                    </a:lnTo>
                    <a:lnTo>
                      <a:pt x="0" y="30"/>
                    </a:lnTo>
                    <a:lnTo>
                      <a:pt x="0" y="29"/>
                    </a:lnTo>
                    <a:lnTo>
                      <a:pt x="0" y="31"/>
                    </a:lnTo>
                    <a:lnTo>
                      <a:pt x="0" y="31"/>
                    </a:lnTo>
                    <a:lnTo>
                      <a:pt x="0" y="31"/>
                    </a:lnTo>
                    <a:lnTo>
                      <a:pt x="0" y="31"/>
                    </a:lnTo>
                    <a:lnTo>
                      <a:pt x="0" y="31"/>
                    </a:lnTo>
                    <a:lnTo>
                      <a:pt x="0" y="31"/>
                    </a:lnTo>
                    <a:lnTo>
                      <a:pt x="0" y="33"/>
                    </a:lnTo>
                    <a:lnTo>
                      <a:pt x="0" y="33"/>
                    </a:lnTo>
                    <a:lnTo>
                      <a:pt x="0" y="34"/>
                    </a:lnTo>
                    <a:lnTo>
                      <a:pt x="0" y="35"/>
                    </a:lnTo>
                    <a:lnTo>
                      <a:pt x="0" y="35"/>
                    </a:lnTo>
                    <a:lnTo>
                      <a:pt x="0" y="36"/>
                    </a:lnTo>
                    <a:lnTo>
                      <a:pt x="0" y="37"/>
                    </a:lnTo>
                    <a:lnTo>
                      <a:pt x="0" y="37"/>
                    </a:lnTo>
                    <a:lnTo>
                      <a:pt x="0" y="38"/>
                    </a:lnTo>
                    <a:lnTo>
                      <a:pt x="0" y="38"/>
                    </a:lnTo>
                    <a:lnTo>
                      <a:pt x="0" y="39"/>
                    </a:lnTo>
                    <a:lnTo>
                      <a:pt x="0" y="39"/>
                    </a:lnTo>
                    <a:lnTo>
                      <a:pt x="0" y="40"/>
                    </a:lnTo>
                    <a:lnTo>
                      <a:pt x="0" y="40"/>
                    </a:lnTo>
                    <a:lnTo>
                      <a:pt x="0" y="40"/>
                    </a:lnTo>
                    <a:lnTo>
                      <a:pt x="0" y="41"/>
                    </a:lnTo>
                    <a:lnTo>
                      <a:pt x="0" y="42"/>
                    </a:lnTo>
                    <a:lnTo>
                      <a:pt x="0" y="42"/>
                    </a:lnTo>
                    <a:lnTo>
                      <a:pt x="0" y="42"/>
                    </a:lnTo>
                    <a:lnTo>
                      <a:pt x="0" y="42"/>
                    </a:lnTo>
                    <a:lnTo>
                      <a:pt x="0" y="43"/>
                    </a:lnTo>
                    <a:lnTo>
                      <a:pt x="0" y="42"/>
                    </a:lnTo>
                    <a:lnTo>
                      <a:pt x="0" y="42"/>
                    </a:lnTo>
                    <a:lnTo>
                      <a:pt x="0" y="42"/>
                    </a:lnTo>
                    <a:lnTo>
                      <a:pt x="0" y="42"/>
                    </a:lnTo>
                    <a:lnTo>
                      <a:pt x="0" y="43"/>
                    </a:lnTo>
                    <a:lnTo>
                      <a:pt x="0" y="42"/>
                    </a:lnTo>
                    <a:lnTo>
                      <a:pt x="0" y="42"/>
                    </a:lnTo>
                    <a:lnTo>
                      <a:pt x="0" y="43"/>
                    </a:lnTo>
                    <a:lnTo>
                      <a:pt x="0" y="43"/>
                    </a:lnTo>
                    <a:lnTo>
                      <a:pt x="0" y="44"/>
                    </a:lnTo>
                    <a:lnTo>
                      <a:pt x="0" y="44"/>
                    </a:lnTo>
                    <a:lnTo>
                      <a:pt x="0" y="44"/>
                    </a:lnTo>
                    <a:lnTo>
                      <a:pt x="0" y="44"/>
                    </a:lnTo>
                    <a:lnTo>
                      <a:pt x="0" y="45"/>
                    </a:lnTo>
                    <a:lnTo>
                      <a:pt x="0" y="45"/>
                    </a:lnTo>
                    <a:lnTo>
                      <a:pt x="0" y="46"/>
                    </a:lnTo>
                    <a:lnTo>
                      <a:pt x="0" y="46"/>
                    </a:lnTo>
                    <a:lnTo>
                      <a:pt x="0" y="47"/>
                    </a:lnTo>
                    <a:lnTo>
                      <a:pt x="0" y="47"/>
                    </a:lnTo>
                    <a:lnTo>
                      <a:pt x="0" y="47"/>
                    </a:lnTo>
                    <a:lnTo>
                      <a:pt x="0" y="47"/>
                    </a:lnTo>
                    <a:lnTo>
                      <a:pt x="0" y="47"/>
                    </a:lnTo>
                    <a:lnTo>
                      <a:pt x="0" y="48"/>
                    </a:lnTo>
                    <a:lnTo>
                      <a:pt x="0" y="48"/>
                    </a:lnTo>
                    <a:lnTo>
                      <a:pt x="0" y="48"/>
                    </a:lnTo>
                    <a:lnTo>
                      <a:pt x="0" y="48"/>
                    </a:lnTo>
                    <a:lnTo>
                      <a:pt x="0" y="49"/>
                    </a:lnTo>
                    <a:lnTo>
                      <a:pt x="0" y="49"/>
                    </a:lnTo>
                    <a:lnTo>
                      <a:pt x="0" y="49"/>
                    </a:lnTo>
                    <a:lnTo>
                      <a:pt x="0" y="50"/>
                    </a:lnTo>
                    <a:lnTo>
                      <a:pt x="0" y="50"/>
                    </a:lnTo>
                    <a:lnTo>
                      <a:pt x="0" y="50"/>
                    </a:lnTo>
                    <a:lnTo>
                      <a:pt x="0" y="50"/>
                    </a:lnTo>
                    <a:lnTo>
                      <a:pt x="0" y="49"/>
                    </a:lnTo>
                    <a:lnTo>
                      <a:pt x="0" y="49"/>
                    </a:lnTo>
                    <a:lnTo>
                      <a:pt x="0" y="49"/>
                    </a:lnTo>
                    <a:lnTo>
                      <a:pt x="0" y="49"/>
                    </a:lnTo>
                    <a:lnTo>
                      <a:pt x="0" y="49"/>
                    </a:lnTo>
                    <a:lnTo>
                      <a:pt x="0" y="49"/>
                    </a:lnTo>
                    <a:lnTo>
                      <a:pt x="0" y="49"/>
                    </a:lnTo>
                    <a:lnTo>
                      <a:pt x="0" y="49"/>
                    </a:lnTo>
                    <a:lnTo>
                      <a:pt x="0" y="48"/>
                    </a:lnTo>
                    <a:lnTo>
                      <a:pt x="0" y="47"/>
                    </a:lnTo>
                    <a:lnTo>
                      <a:pt x="0" y="48"/>
                    </a:lnTo>
                    <a:lnTo>
                      <a:pt x="0" y="47"/>
                    </a:lnTo>
                    <a:lnTo>
                      <a:pt x="0" y="48"/>
                    </a:lnTo>
                    <a:lnTo>
                      <a:pt x="0" y="48"/>
                    </a:lnTo>
                    <a:lnTo>
                      <a:pt x="0" y="48"/>
                    </a:lnTo>
                    <a:lnTo>
                      <a:pt x="0" y="48"/>
                    </a:lnTo>
                    <a:lnTo>
                      <a:pt x="0" y="48"/>
                    </a:lnTo>
                    <a:lnTo>
                      <a:pt x="0" y="48"/>
                    </a:lnTo>
                    <a:lnTo>
                      <a:pt x="0" y="48"/>
                    </a:lnTo>
                    <a:lnTo>
                      <a:pt x="0" y="48"/>
                    </a:lnTo>
                    <a:lnTo>
                      <a:pt x="0" y="49"/>
                    </a:lnTo>
                    <a:lnTo>
                      <a:pt x="0" y="49"/>
                    </a:lnTo>
                    <a:lnTo>
                      <a:pt x="0" y="49"/>
                    </a:lnTo>
                    <a:lnTo>
                      <a:pt x="0" y="49"/>
                    </a:lnTo>
                    <a:lnTo>
                      <a:pt x="0" y="48"/>
                    </a:lnTo>
                    <a:lnTo>
                      <a:pt x="0" y="48"/>
                    </a:lnTo>
                    <a:lnTo>
                      <a:pt x="0" y="49"/>
                    </a:lnTo>
                    <a:lnTo>
                      <a:pt x="0" y="49"/>
                    </a:lnTo>
                    <a:lnTo>
                      <a:pt x="0" y="48"/>
                    </a:lnTo>
                    <a:lnTo>
                      <a:pt x="0" y="48"/>
                    </a:lnTo>
                    <a:lnTo>
                      <a:pt x="0" y="49"/>
                    </a:lnTo>
                    <a:lnTo>
                      <a:pt x="0" y="49"/>
                    </a:lnTo>
                    <a:lnTo>
                      <a:pt x="0" y="48"/>
                    </a:lnTo>
                    <a:lnTo>
                      <a:pt x="0" y="49"/>
                    </a:lnTo>
                    <a:lnTo>
                      <a:pt x="0" y="50"/>
                    </a:lnTo>
                    <a:lnTo>
                      <a:pt x="0" y="49"/>
                    </a:lnTo>
                    <a:lnTo>
                      <a:pt x="0" y="50"/>
                    </a:lnTo>
                    <a:lnTo>
                      <a:pt x="0" y="51"/>
                    </a:lnTo>
                    <a:lnTo>
                      <a:pt x="0" y="51"/>
                    </a:lnTo>
                    <a:lnTo>
                      <a:pt x="0" y="50"/>
                    </a:lnTo>
                    <a:lnTo>
                      <a:pt x="0" y="51"/>
                    </a:lnTo>
                    <a:lnTo>
                      <a:pt x="0" y="50"/>
                    </a:lnTo>
                    <a:lnTo>
                      <a:pt x="0" y="51"/>
                    </a:lnTo>
                    <a:lnTo>
                      <a:pt x="0" y="51"/>
                    </a:lnTo>
                    <a:lnTo>
                      <a:pt x="0" y="51"/>
                    </a:lnTo>
                    <a:lnTo>
                      <a:pt x="0" y="51"/>
                    </a:lnTo>
                    <a:lnTo>
                      <a:pt x="0" y="50"/>
                    </a:lnTo>
                    <a:lnTo>
                      <a:pt x="0" y="51"/>
                    </a:lnTo>
                    <a:lnTo>
                      <a:pt x="0" y="50"/>
                    </a:lnTo>
                    <a:lnTo>
                      <a:pt x="0" y="50"/>
                    </a:lnTo>
                    <a:lnTo>
                      <a:pt x="0" y="49"/>
                    </a:lnTo>
                    <a:lnTo>
                      <a:pt x="0" y="49"/>
                    </a:lnTo>
                    <a:lnTo>
                      <a:pt x="0" y="49"/>
                    </a:lnTo>
                    <a:lnTo>
                      <a:pt x="0" y="50"/>
                    </a:lnTo>
                    <a:lnTo>
                      <a:pt x="0" y="50"/>
                    </a:lnTo>
                    <a:lnTo>
                      <a:pt x="0" y="50"/>
                    </a:lnTo>
                    <a:lnTo>
                      <a:pt x="0" y="51"/>
                    </a:lnTo>
                    <a:lnTo>
                      <a:pt x="0" y="50"/>
                    </a:lnTo>
                    <a:lnTo>
                      <a:pt x="0" y="50"/>
                    </a:lnTo>
                    <a:lnTo>
                      <a:pt x="0" y="50"/>
                    </a:lnTo>
                    <a:lnTo>
                      <a:pt x="0" y="50"/>
                    </a:lnTo>
                    <a:lnTo>
                      <a:pt x="0" y="51"/>
                    </a:lnTo>
                    <a:lnTo>
                      <a:pt x="0" y="50"/>
                    </a:lnTo>
                    <a:lnTo>
                      <a:pt x="0" y="51"/>
                    </a:lnTo>
                    <a:lnTo>
                      <a:pt x="0" y="51"/>
                    </a:lnTo>
                    <a:lnTo>
                      <a:pt x="0" y="50"/>
                    </a:lnTo>
                    <a:lnTo>
                      <a:pt x="0" y="50"/>
                    </a:lnTo>
                    <a:lnTo>
                      <a:pt x="0" y="51"/>
                    </a:lnTo>
                    <a:lnTo>
                      <a:pt x="0" y="51"/>
                    </a:lnTo>
                    <a:lnTo>
                      <a:pt x="0" y="52"/>
                    </a:lnTo>
                    <a:lnTo>
                      <a:pt x="0" y="51"/>
                    </a:lnTo>
                    <a:lnTo>
                      <a:pt x="0" y="52"/>
                    </a:lnTo>
                    <a:lnTo>
                      <a:pt x="0" y="52"/>
                    </a:lnTo>
                    <a:lnTo>
                      <a:pt x="0" y="52"/>
                    </a:lnTo>
                    <a:lnTo>
                      <a:pt x="0" y="51"/>
                    </a:lnTo>
                    <a:lnTo>
                      <a:pt x="0" y="52"/>
                    </a:lnTo>
                    <a:lnTo>
                      <a:pt x="0" y="52"/>
                    </a:lnTo>
                    <a:lnTo>
                      <a:pt x="0" y="51"/>
                    </a:lnTo>
                    <a:lnTo>
                      <a:pt x="0" y="51"/>
                    </a:lnTo>
                    <a:lnTo>
                      <a:pt x="0" y="51"/>
                    </a:lnTo>
                    <a:lnTo>
                      <a:pt x="0" y="51"/>
                    </a:lnTo>
                    <a:lnTo>
                      <a:pt x="0" y="51"/>
                    </a:lnTo>
                    <a:lnTo>
                      <a:pt x="0" y="51"/>
                    </a:lnTo>
                    <a:lnTo>
                      <a:pt x="0" y="51"/>
                    </a:lnTo>
                    <a:lnTo>
                      <a:pt x="0" y="51"/>
                    </a:lnTo>
                    <a:lnTo>
                      <a:pt x="0" y="52"/>
                    </a:lnTo>
                    <a:lnTo>
                      <a:pt x="0" y="52"/>
                    </a:lnTo>
                    <a:lnTo>
                      <a:pt x="0" y="52"/>
                    </a:lnTo>
                    <a:lnTo>
                      <a:pt x="0" y="51"/>
                    </a:lnTo>
                    <a:lnTo>
                      <a:pt x="0" y="51"/>
                    </a:lnTo>
                    <a:lnTo>
                      <a:pt x="0" y="52"/>
                    </a:lnTo>
                    <a:lnTo>
                      <a:pt x="0" y="52"/>
                    </a:lnTo>
                    <a:lnTo>
                      <a:pt x="0" y="52"/>
                    </a:lnTo>
                    <a:lnTo>
                      <a:pt x="0" y="52"/>
                    </a:lnTo>
                    <a:lnTo>
                      <a:pt x="0" y="52"/>
                    </a:lnTo>
                    <a:lnTo>
                      <a:pt x="0" y="53"/>
                    </a:lnTo>
                    <a:lnTo>
                      <a:pt x="0" y="53"/>
                    </a:lnTo>
                    <a:lnTo>
                      <a:pt x="0" y="53"/>
                    </a:lnTo>
                    <a:lnTo>
                      <a:pt x="0" y="54"/>
                    </a:lnTo>
                    <a:lnTo>
                      <a:pt x="0" y="53"/>
                    </a:lnTo>
                    <a:lnTo>
                      <a:pt x="0" y="54"/>
                    </a:lnTo>
                    <a:lnTo>
                      <a:pt x="0" y="54"/>
                    </a:lnTo>
                    <a:lnTo>
                      <a:pt x="0" y="53"/>
                    </a:lnTo>
                    <a:lnTo>
                      <a:pt x="0" y="54"/>
                    </a:lnTo>
                    <a:lnTo>
                      <a:pt x="0" y="54"/>
                    </a:lnTo>
                    <a:lnTo>
                      <a:pt x="0" y="53"/>
                    </a:lnTo>
                    <a:lnTo>
                      <a:pt x="0" y="54"/>
                    </a:lnTo>
                    <a:lnTo>
                      <a:pt x="0" y="53"/>
                    </a:lnTo>
                    <a:lnTo>
                      <a:pt x="0" y="54"/>
                    </a:lnTo>
                    <a:lnTo>
                      <a:pt x="0" y="54"/>
                    </a:lnTo>
                    <a:lnTo>
                      <a:pt x="0" y="55"/>
                    </a:lnTo>
                    <a:lnTo>
                      <a:pt x="0" y="55"/>
                    </a:lnTo>
                    <a:lnTo>
                      <a:pt x="0" y="55"/>
                    </a:lnTo>
                    <a:lnTo>
                      <a:pt x="0" y="54"/>
                    </a:lnTo>
                    <a:lnTo>
                      <a:pt x="0" y="55"/>
                    </a:lnTo>
                    <a:lnTo>
                      <a:pt x="0" y="55"/>
                    </a:lnTo>
                    <a:lnTo>
                      <a:pt x="0" y="55"/>
                    </a:lnTo>
                    <a:lnTo>
                      <a:pt x="0" y="55"/>
                    </a:lnTo>
                    <a:lnTo>
                      <a:pt x="0" y="55"/>
                    </a:lnTo>
                    <a:lnTo>
                      <a:pt x="0" y="56"/>
                    </a:lnTo>
                    <a:lnTo>
                      <a:pt x="0" y="55"/>
                    </a:lnTo>
                    <a:lnTo>
                      <a:pt x="0" y="56"/>
                    </a:lnTo>
                    <a:lnTo>
                      <a:pt x="0" y="55"/>
                    </a:lnTo>
                    <a:lnTo>
                      <a:pt x="0" y="55"/>
                    </a:lnTo>
                    <a:lnTo>
                      <a:pt x="0" y="54"/>
                    </a:lnTo>
                    <a:lnTo>
                      <a:pt x="0" y="53"/>
                    </a:lnTo>
                    <a:lnTo>
                      <a:pt x="0" y="54"/>
                    </a:lnTo>
                    <a:lnTo>
                      <a:pt x="0" y="53"/>
                    </a:lnTo>
                    <a:lnTo>
                      <a:pt x="0" y="53"/>
                    </a:lnTo>
                    <a:lnTo>
                      <a:pt x="0" y="53"/>
                    </a:lnTo>
                    <a:lnTo>
                      <a:pt x="0" y="53"/>
                    </a:lnTo>
                    <a:lnTo>
                      <a:pt x="0" y="53"/>
                    </a:lnTo>
                    <a:lnTo>
                      <a:pt x="0" y="53"/>
                    </a:lnTo>
                    <a:lnTo>
                      <a:pt x="0" y="53"/>
                    </a:lnTo>
                    <a:lnTo>
                      <a:pt x="0" y="52"/>
                    </a:lnTo>
                    <a:lnTo>
                      <a:pt x="0" y="53"/>
                    </a:lnTo>
                    <a:lnTo>
                      <a:pt x="0" y="52"/>
                    </a:lnTo>
                    <a:lnTo>
                      <a:pt x="0" y="53"/>
                    </a:lnTo>
                    <a:lnTo>
                      <a:pt x="0" y="53"/>
                    </a:lnTo>
                    <a:lnTo>
                      <a:pt x="0" y="51"/>
                    </a:lnTo>
                    <a:lnTo>
                      <a:pt x="0" y="50"/>
                    </a:lnTo>
                    <a:lnTo>
                      <a:pt x="0" y="49"/>
                    </a:lnTo>
                    <a:lnTo>
                      <a:pt x="0" y="48"/>
                    </a:lnTo>
                    <a:lnTo>
                      <a:pt x="0" y="49"/>
                    </a:lnTo>
                    <a:lnTo>
                      <a:pt x="0" y="48"/>
                    </a:lnTo>
                    <a:lnTo>
                      <a:pt x="0" y="48"/>
                    </a:lnTo>
                    <a:lnTo>
                      <a:pt x="0" y="47"/>
                    </a:lnTo>
                    <a:lnTo>
                      <a:pt x="0" y="47"/>
                    </a:lnTo>
                    <a:lnTo>
                      <a:pt x="0" y="47"/>
                    </a:lnTo>
                    <a:lnTo>
                      <a:pt x="0" y="47"/>
                    </a:lnTo>
                    <a:lnTo>
                      <a:pt x="0" y="47"/>
                    </a:lnTo>
                    <a:lnTo>
                      <a:pt x="0" y="47"/>
                    </a:lnTo>
                    <a:lnTo>
                      <a:pt x="0" y="46"/>
                    </a:lnTo>
                    <a:lnTo>
                      <a:pt x="0" y="45"/>
                    </a:lnTo>
                    <a:lnTo>
                      <a:pt x="0" y="45"/>
                    </a:lnTo>
                    <a:lnTo>
                      <a:pt x="0" y="44"/>
                    </a:lnTo>
                    <a:lnTo>
                      <a:pt x="0" y="44"/>
                    </a:lnTo>
                    <a:lnTo>
                      <a:pt x="0" y="44"/>
                    </a:lnTo>
                    <a:lnTo>
                      <a:pt x="0" y="43"/>
                    </a:lnTo>
                    <a:lnTo>
                      <a:pt x="0" y="43"/>
                    </a:lnTo>
                    <a:lnTo>
                      <a:pt x="0" y="42"/>
                    </a:lnTo>
                    <a:lnTo>
                      <a:pt x="0" y="43"/>
                    </a:lnTo>
                    <a:lnTo>
                      <a:pt x="0" y="43"/>
                    </a:lnTo>
                    <a:lnTo>
                      <a:pt x="0" y="43"/>
                    </a:lnTo>
                    <a:lnTo>
                      <a:pt x="0" y="43"/>
                    </a:lnTo>
                    <a:lnTo>
                      <a:pt x="0" y="43"/>
                    </a:lnTo>
                    <a:lnTo>
                      <a:pt x="0" y="44"/>
                    </a:lnTo>
                    <a:lnTo>
                      <a:pt x="0" y="45"/>
                    </a:lnTo>
                    <a:lnTo>
                      <a:pt x="0" y="45"/>
                    </a:lnTo>
                    <a:lnTo>
                      <a:pt x="0" y="45"/>
                    </a:lnTo>
                    <a:lnTo>
                      <a:pt x="0" y="46"/>
                    </a:lnTo>
                    <a:lnTo>
                      <a:pt x="0" y="47"/>
                    </a:lnTo>
                    <a:lnTo>
                      <a:pt x="0" y="47"/>
                    </a:lnTo>
                    <a:lnTo>
                      <a:pt x="0" y="47"/>
                    </a:lnTo>
                    <a:lnTo>
                      <a:pt x="0" y="47"/>
                    </a:lnTo>
                    <a:lnTo>
                      <a:pt x="0" y="47"/>
                    </a:lnTo>
                    <a:lnTo>
                      <a:pt x="0" y="47"/>
                    </a:lnTo>
                    <a:lnTo>
                      <a:pt x="0" y="48"/>
                    </a:lnTo>
                    <a:lnTo>
                      <a:pt x="0" y="49"/>
                    </a:lnTo>
                    <a:lnTo>
                      <a:pt x="0" y="49"/>
                    </a:lnTo>
                    <a:lnTo>
                      <a:pt x="0" y="50"/>
                    </a:lnTo>
                    <a:lnTo>
                      <a:pt x="0" y="50"/>
                    </a:lnTo>
                    <a:lnTo>
                      <a:pt x="0" y="50"/>
                    </a:lnTo>
                    <a:lnTo>
                      <a:pt x="0" y="51"/>
                    </a:lnTo>
                    <a:lnTo>
                      <a:pt x="0" y="51"/>
                    </a:lnTo>
                    <a:lnTo>
                      <a:pt x="0" y="51"/>
                    </a:lnTo>
                    <a:lnTo>
                      <a:pt x="0" y="51"/>
                    </a:lnTo>
                    <a:lnTo>
                      <a:pt x="0" y="51"/>
                    </a:lnTo>
                    <a:lnTo>
                      <a:pt x="0" y="52"/>
                    </a:lnTo>
                    <a:lnTo>
                      <a:pt x="0" y="52"/>
                    </a:lnTo>
                    <a:lnTo>
                      <a:pt x="0" y="52"/>
                    </a:lnTo>
                    <a:lnTo>
                      <a:pt x="0" y="52"/>
                    </a:lnTo>
                    <a:lnTo>
                      <a:pt x="0" y="53"/>
                    </a:lnTo>
                    <a:lnTo>
                      <a:pt x="0" y="52"/>
                    </a:lnTo>
                    <a:lnTo>
                      <a:pt x="0" y="52"/>
                    </a:lnTo>
                    <a:lnTo>
                      <a:pt x="0" y="52"/>
                    </a:lnTo>
                    <a:lnTo>
                      <a:pt x="0" y="53"/>
                    </a:lnTo>
                    <a:lnTo>
                      <a:pt x="0" y="53"/>
                    </a:lnTo>
                    <a:lnTo>
                      <a:pt x="0" y="53"/>
                    </a:lnTo>
                    <a:lnTo>
                      <a:pt x="0" y="53"/>
                    </a:lnTo>
                    <a:lnTo>
                      <a:pt x="0" y="53"/>
                    </a:lnTo>
                    <a:lnTo>
                      <a:pt x="0" y="53"/>
                    </a:lnTo>
                    <a:lnTo>
                      <a:pt x="0" y="53"/>
                    </a:lnTo>
                    <a:lnTo>
                      <a:pt x="0" y="53"/>
                    </a:lnTo>
                    <a:lnTo>
                      <a:pt x="0" y="53"/>
                    </a:lnTo>
                    <a:lnTo>
                      <a:pt x="0" y="52"/>
                    </a:lnTo>
                    <a:lnTo>
                      <a:pt x="0" y="52"/>
                    </a:lnTo>
                    <a:lnTo>
                      <a:pt x="0" y="51"/>
                    </a:lnTo>
                    <a:lnTo>
                      <a:pt x="0" y="51"/>
                    </a:lnTo>
                    <a:lnTo>
                      <a:pt x="0" y="52"/>
                    </a:lnTo>
                    <a:lnTo>
                      <a:pt x="0" y="52"/>
                    </a:lnTo>
                    <a:lnTo>
                      <a:pt x="0" y="53"/>
                    </a:lnTo>
                    <a:lnTo>
                      <a:pt x="0" y="53"/>
                    </a:lnTo>
                    <a:lnTo>
                      <a:pt x="0" y="53"/>
                    </a:lnTo>
                    <a:lnTo>
                      <a:pt x="0" y="53"/>
                    </a:lnTo>
                    <a:lnTo>
                      <a:pt x="0" y="52"/>
                    </a:lnTo>
                    <a:lnTo>
                      <a:pt x="0" y="53"/>
                    </a:lnTo>
                    <a:lnTo>
                      <a:pt x="0" y="53"/>
                    </a:lnTo>
                    <a:lnTo>
                      <a:pt x="0" y="52"/>
                    </a:lnTo>
                    <a:lnTo>
                      <a:pt x="0" y="53"/>
                    </a:lnTo>
                    <a:lnTo>
                      <a:pt x="0" y="53"/>
                    </a:lnTo>
                    <a:lnTo>
                      <a:pt x="0" y="53"/>
                    </a:lnTo>
                    <a:lnTo>
                      <a:pt x="0" y="53"/>
                    </a:lnTo>
                    <a:lnTo>
                      <a:pt x="0" y="52"/>
                    </a:lnTo>
                  </a:path>
                </a:pathLst>
              </a:custGeom>
              <a:noFill/>
              <a:ln w="0">
                <a:solidFill>
                  <a:srgbClr val="3366FF"/>
                </a:solidFill>
                <a:prstDash val="solid"/>
                <a:round/>
                <a:headEnd/>
                <a:tailEnd/>
              </a:ln>
            </p:spPr>
            <p:txBody>
              <a:bodyPr/>
              <a:lstStyle/>
              <a:p>
                <a:endParaRPr lang="en-GB"/>
              </a:p>
            </p:txBody>
          </p:sp>
          <p:sp>
            <p:nvSpPr>
              <p:cNvPr id="186143" name="Freeform 799"/>
              <p:cNvSpPr>
                <a:spLocks/>
              </p:cNvSpPr>
              <p:nvPr/>
            </p:nvSpPr>
            <p:spPr bwMode="auto">
              <a:xfrm>
                <a:off x="3336" y="3575"/>
                <a:ext cx="1" cy="336"/>
              </a:xfrm>
              <a:custGeom>
                <a:avLst/>
                <a:gdLst/>
                <a:ahLst/>
                <a:cxnLst>
                  <a:cxn ang="0">
                    <a:pos x="0" y="48"/>
                  </a:cxn>
                  <a:cxn ang="0">
                    <a:pos x="0" y="48"/>
                  </a:cxn>
                  <a:cxn ang="0">
                    <a:pos x="0" y="46"/>
                  </a:cxn>
                  <a:cxn ang="0">
                    <a:pos x="0" y="45"/>
                  </a:cxn>
                  <a:cxn ang="0">
                    <a:pos x="0" y="47"/>
                  </a:cxn>
                  <a:cxn ang="0">
                    <a:pos x="0" y="51"/>
                  </a:cxn>
                  <a:cxn ang="0">
                    <a:pos x="0" y="48"/>
                  </a:cxn>
                  <a:cxn ang="0">
                    <a:pos x="0" y="45"/>
                  </a:cxn>
                  <a:cxn ang="0">
                    <a:pos x="0" y="46"/>
                  </a:cxn>
                  <a:cxn ang="0">
                    <a:pos x="0" y="45"/>
                  </a:cxn>
                  <a:cxn ang="0">
                    <a:pos x="0" y="43"/>
                  </a:cxn>
                  <a:cxn ang="0">
                    <a:pos x="0" y="43"/>
                  </a:cxn>
                  <a:cxn ang="0">
                    <a:pos x="0" y="44"/>
                  </a:cxn>
                  <a:cxn ang="0">
                    <a:pos x="0" y="43"/>
                  </a:cxn>
                  <a:cxn ang="0">
                    <a:pos x="0" y="45"/>
                  </a:cxn>
                  <a:cxn ang="0">
                    <a:pos x="0" y="45"/>
                  </a:cxn>
                  <a:cxn ang="0">
                    <a:pos x="0" y="45"/>
                  </a:cxn>
                  <a:cxn ang="0">
                    <a:pos x="0" y="42"/>
                  </a:cxn>
                  <a:cxn ang="0">
                    <a:pos x="0" y="45"/>
                  </a:cxn>
                  <a:cxn ang="0">
                    <a:pos x="0" y="49"/>
                  </a:cxn>
                  <a:cxn ang="0">
                    <a:pos x="0" y="48"/>
                  </a:cxn>
                  <a:cxn ang="0">
                    <a:pos x="0" y="51"/>
                  </a:cxn>
                  <a:cxn ang="0">
                    <a:pos x="0" y="53"/>
                  </a:cxn>
                  <a:cxn ang="0">
                    <a:pos x="0" y="52"/>
                  </a:cxn>
                  <a:cxn ang="0">
                    <a:pos x="0" y="52"/>
                  </a:cxn>
                  <a:cxn ang="0">
                    <a:pos x="0" y="53"/>
                  </a:cxn>
                  <a:cxn ang="0">
                    <a:pos x="0" y="53"/>
                  </a:cxn>
                  <a:cxn ang="0">
                    <a:pos x="0" y="55"/>
                  </a:cxn>
                  <a:cxn ang="0">
                    <a:pos x="0" y="51"/>
                  </a:cxn>
                  <a:cxn ang="0">
                    <a:pos x="0" y="51"/>
                  </a:cxn>
                  <a:cxn ang="0">
                    <a:pos x="0" y="53"/>
                  </a:cxn>
                  <a:cxn ang="0">
                    <a:pos x="0" y="48"/>
                  </a:cxn>
                  <a:cxn ang="0">
                    <a:pos x="0" y="46"/>
                  </a:cxn>
                  <a:cxn ang="0">
                    <a:pos x="0" y="47"/>
                  </a:cxn>
                  <a:cxn ang="0">
                    <a:pos x="0" y="47"/>
                  </a:cxn>
                  <a:cxn ang="0">
                    <a:pos x="0" y="50"/>
                  </a:cxn>
                  <a:cxn ang="0">
                    <a:pos x="0" y="49"/>
                  </a:cxn>
                  <a:cxn ang="0">
                    <a:pos x="0" y="45"/>
                  </a:cxn>
                  <a:cxn ang="0">
                    <a:pos x="0" y="36"/>
                  </a:cxn>
                  <a:cxn ang="0">
                    <a:pos x="0" y="29"/>
                  </a:cxn>
                  <a:cxn ang="0">
                    <a:pos x="0" y="23"/>
                  </a:cxn>
                  <a:cxn ang="0">
                    <a:pos x="0" y="19"/>
                  </a:cxn>
                  <a:cxn ang="0">
                    <a:pos x="0" y="16"/>
                  </a:cxn>
                  <a:cxn ang="0">
                    <a:pos x="0" y="13"/>
                  </a:cxn>
                  <a:cxn ang="0">
                    <a:pos x="0" y="12"/>
                  </a:cxn>
                  <a:cxn ang="0">
                    <a:pos x="0" y="10"/>
                  </a:cxn>
                  <a:cxn ang="0">
                    <a:pos x="0" y="8"/>
                  </a:cxn>
                  <a:cxn ang="0">
                    <a:pos x="0" y="7"/>
                  </a:cxn>
                  <a:cxn ang="0">
                    <a:pos x="0" y="5"/>
                  </a:cxn>
                  <a:cxn ang="0">
                    <a:pos x="0" y="5"/>
                  </a:cxn>
                  <a:cxn ang="0">
                    <a:pos x="0" y="5"/>
                  </a:cxn>
                  <a:cxn ang="0">
                    <a:pos x="0" y="3"/>
                  </a:cxn>
                  <a:cxn ang="0">
                    <a:pos x="0" y="3"/>
                  </a:cxn>
                  <a:cxn ang="0">
                    <a:pos x="0" y="3"/>
                  </a:cxn>
                  <a:cxn ang="0">
                    <a:pos x="0" y="4"/>
                  </a:cxn>
                  <a:cxn ang="0">
                    <a:pos x="0" y="5"/>
                  </a:cxn>
                  <a:cxn ang="0">
                    <a:pos x="0" y="3"/>
                  </a:cxn>
                  <a:cxn ang="0">
                    <a:pos x="0" y="1"/>
                  </a:cxn>
                  <a:cxn ang="0">
                    <a:pos x="0" y="2"/>
                  </a:cxn>
                  <a:cxn ang="0">
                    <a:pos x="0" y="1"/>
                  </a:cxn>
                  <a:cxn ang="0">
                    <a:pos x="0" y="3"/>
                  </a:cxn>
                  <a:cxn ang="0">
                    <a:pos x="0" y="3"/>
                  </a:cxn>
                  <a:cxn ang="0">
                    <a:pos x="0" y="3"/>
                  </a:cxn>
                </a:cxnLst>
                <a:rect l="0" t="0" r="r" b="b"/>
                <a:pathLst>
                  <a:path h="56">
                    <a:moveTo>
                      <a:pt x="0" y="47"/>
                    </a:moveTo>
                    <a:lnTo>
                      <a:pt x="0" y="47"/>
                    </a:lnTo>
                    <a:lnTo>
                      <a:pt x="0" y="48"/>
                    </a:lnTo>
                    <a:lnTo>
                      <a:pt x="0" y="48"/>
                    </a:lnTo>
                    <a:lnTo>
                      <a:pt x="0" y="48"/>
                    </a:lnTo>
                    <a:lnTo>
                      <a:pt x="0" y="48"/>
                    </a:lnTo>
                    <a:lnTo>
                      <a:pt x="0" y="49"/>
                    </a:lnTo>
                    <a:lnTo>
                      <a:pt x="0" y="49"/>
                    </a:lnTo>
                    <a:lnTo>
                      <a:pt x="0" y="49"/>
                    </a:lnTo>
                    <a:lnTo>
                      <a:pt x="0" y="49"/>
                    </a:lnTo>
                    <a:lnTo>
                      <a:pt x="0" y="48"/>
                    </a:lnTo>
                    <a:lnTo>
                      <a:pt x="0" y="50"/>
                    </a:lnTo>
                    <a:lnTo>
                      <a:pt x="0" y="49"/>
                    </a:lnTo>
                    <a:lnTo>
                      <a:pt x="0" y="48"/>
                    </a:lnTo>
                    <a:lnTo>
                      <a:pt x="0" y="49"/>
                    </a:lnTo>
                    <a:lnTo>
                      <a:pt x="0" y="49"/>
                    </a:lnTo>
                    <a:lnTo>
                      <a:pt x="0" y="50"/>
                    </a:lnTo>
                    <a:lnTo>
                      <a:pt x="0" y="49"/>
                    </a:lnTo>
                    <a:lnTo>
                      <a:pt x="0" y="49"/>
                    </a:lnTo>
                    <a:lnTo>
                      <a:pt x="0" y="50"/>
                    </a:lnTo>
                    <a:lnTo>
                      <a:pt x="0" y="49"/>
                    </a:lnTo>
                    <a:lnTo>
                      <a:pt x="0" y="48"/>
                    </a:lnTo>
                    <a:lnTo>
                      <a:pt x="0" y="46"/>
                    </a:lnTo>
                    <a:lnTo>
                      <a:pt x="0" y="46"/>
                    </a:lnTo>
                    <a:lnTo>
                      <a:pt x="0" y="45"/>
                    </a:lnTo>
                    <a:lnTo>
                      <a:pt x="0" y="46"/>
                    </a:lnTo>
                    <a:lnTo>
                      <a:pt x="0" y="45"/>
                    </a:lnTo>
                    <a:lnTo>
                      <a:pt x="0" y="44"/>
                    </a:lnTo>
                    <a:lnTo>
                      <a:pt x="0" y="45"/>
                    </a:lnTo>
                    <a:lnTo>
                      <a:pt x="0" y="45"/>
                    </a:lnTo>
                    <a:lnTo>
                      <a:pt x="0" y="45"/>
                    </a:lnTo>
                    <a:lnTo>
                      <a:pt x="0" y="46"/>
                    </a:lnTo>
                    <a:lnTo>
                      <a:pt x="0" y="46"/>
                    </a:lnTo>
                    <a:lnTo>
                      <a:pt x="0" y="46"/>
                    </a:lnTo>
                    <a:lnTo>
                      <a:pt x="0" y="47"/>
                    </a:lnTo>
                    <a:lnTo>
                      <a:pt x="0" y="47"/>
                    </a:lnTo>
                    <a:lnTo>
                      <a:pt x="0" y="47"/>
                    </a:lnTo>
                    <a:lnTo>
                      <a:pt x="0" y="47"/>
                    </a:lnTo>
                    <a:lnTo>
                      <a:pt x="0" y="47"/>
                    </a:lnTo>
                    <a:lnTo>
                      <a:pt x="0" y="48"/>
                    </a:lnTo>
                    <a:lnTo>
                      <a:pt x="0" y="47"/>
                    </a:lnTo>
                    <a:lnTo>
                      <a:pt x="0" y="46"/>
                    </a:lnTo>
                    <a:lnTo>
                      <a:pt x="0" y="46"/>
                    </a:lnTo>
                    <a:lnTo>
                      <a:pt x="0" y="45"/>
                    </a:lnTo>
                    <a:lnTo>
                      <a:pt x="0" y="45"/>
                    </a:lnTo>
                    <a:lnTo>
                      <a:pt x="0" y="46"/>
                    </a:lnTo>
                    <a:lnTo>
                      <a:pt x="0" y="45"/>
                    </a:lnTo>
                    <a:lnTo>
                      <a:pt x="0" y="45"/>
                    </a:lnTo>
                    <a:lnTo>
                      <a:pt x="0" y="44"/>
                    </a:lnTo>
                    <a:lnTo>
                      <a:pt x="0" y="45"/>
                    </a:lnTo>
                    <a:lnTo>
                      <a:pt x="0" y="45"/>
                    </a:lnTo>
                    <a:lnTo>
                      <a:pt x="0" y="46"/>
                    </a:lnTo>
                    <a:lnTo>
                      <a:pt x="0" y="45"/>
                    </a:lnTo>
                    <a:lnTo>
                      <a:pt x="0" y="46"/>
                    </a:lnTo>
                    <a:lnTo>
                      <a:pt x="0" y="47"/>
                    </a:lnTo>
                    <a:lnTo>
                      <a:pt x="0" y="47"/>
                    </a:lnTo>
                    <a:lnTo>
                      <a:pt x="0" y="48"/>
                    </a:lnTo>
                    <a:lnTo>
                      <a:pt x="0" y="48"/>
                    </a:lnTo>
                    <a:lnTo>
                      <a:pt x="0" y="48"/>
                    </a:lnTo>
                    <a:lnTo>
                      <a:pt x="0" y="50"/>
                    </a:lnTo>
                    <a:lnTo>
                      <a:pt x="0" y="50"/>
                    </a:lnTo>
                    <a:lnTo>
                      <a:pt x="0" y="50"/>
                    </a:lnTo>
                    <a:lnTo>
                      <a:pt x="0" y="50"/>
                    </a:lnTo>
                    <a:lnTo>
                      <a:pt x="0" y="50"/>
                    </a:lnTo>
                    <a:lnTo>
                      <a:pt x="0" y="51"/>
                    </a:lnTo>
                    <a:lnTo>
                      <a:pt x="0" y="51"/>
                    </a:lnTo>
                    <a:lnTo>
                      <a:pt x="0" y="51"/>
                    </a:lnTo>
                    <a:lnTo>
                      <a:pt x="0" y="51"/>
                    </a:lnTo>
                    <a:lnTo>
                      <a:pt x="0" y="51"/>
                    </a:lnTo>
                    <a:lnTo>
                      <a:pt x="0" y="50"/>
                    </a:lnTo>
                    <a:lnTo>
                      <a:pt x="0" y="51"/>
                    </a:lnTo>
                    <a:lnTo>
                      <a:pt x="0" y="50"/>
                    </a:lnTo>
                    <a:lnTo>
                      <a:pt x="0" y="50"/>
                    </a:lnTo>
                    <a:lnTo>
                      <a:pt x="0" y="49"/>
                    </a:lnTo>
                    <a:lnTo>
                      <a:pt x="0" y="48"/>
                    </a:lnTo>
                    <a:lnTo>
                      <a:pt x="0" y="48"/>
                    </a:lnTo>
                    <a:lnTo>
                      <a:pt x="0" y="48"/>
                    </a:lnTo>
                    <a:lnTo>
                      <a:pt x="0" y="47"/>
                    </a:lnTo>
                    <a:lnTo>
                      <a:pt x="0" y="46"/>
                    </a:lnTo>
                    <a:lnTo>
                      <a:pt x="0" y="45"/>
                    </a:lnTo>
                    <a:lnTo>
                      <a:pt x="0" y="46"/>
                    </a:lnTo>
                    <a:lnTo>
                      <a:pt x="0" y="46"/>
                    </a:lnTo>
                    <a:lnTo>
                      <a:pt x="0" y="45"/>
                    </a:lnTo>
                    <a:lnTo>
                      <a:pt x="0" y="45"/>
                    </a:lnTo>
                    <a:lnTo>
                      <a:pt x="0" y="45"/>
                    </a:lnTo>
                    <a:lnTo>
                      <a:pt x="0" y="45"/>
                    </a:lnTo>
                    <a:lnTo>
                      <a:pt x="0" y="45"/>
                    </a:lnTo>
                    <a:lnTo>
                      <a:pt x="0" y="45"/>
                    </a:lnTo>
                    <a:lnTo>
                      <a:pt x="0" y="45"/>
                    </a:lnTo>
                    <a:lnTo>
                      <a:pt x="0" y="45"/>
                    </a:lnTo>
                    <a:lnTo>
                      <a:pt x="0" y="45"/>
                    </a:lnTo>
                    <a:lnTo>
                      <a:pt x="0" y="46"/>
                    </a:lnTo>
                    <a:lnTo>
                      <a:pt x="0" y="46"/>
                    </a:lnTo>
                    <a:lnTo>
                      <a:pt x="0" y="46"/>
                    </a:lnTo>
                    <a:lnTo>
                      <a:pt x="0" y="46"/>
                    </a:lnTo>
                    <a:lnTo>
                      <a:pt x="0" y="45"/>
                    </a:lnTo>
                    <a:lnTo>
                      <a:pt x="0" y="45"/>
                    </a:lnTo>
                    <a:lnTo>
                      <a:pt x="0" y="45"/>
                    </a:lnTo>
                    <a:lnTo>
                      <a:pt x="0" y="46"/>
                    </a:lnTo>
                    <a:lnTo>
                      <a:pt x="0" y="46"/>
                    </a:lnTo>
                    <a:lnTo>
                      <a:pt x="0" y="45"/>
                    </a:lnTo>
                    <a:lnTo>
                      <a:pt x="0" y="45"/>
                    </a:lnTo>
                    <a:lnTo>
                      <a:pt x="0" y="45"/>
                    </a:lnTo>
                    <a:lnTo>
                      <a:pt x="0" y="45"/>
                    </a:lnTo>
                    <a:lnTo>
                      <a:pt x="0" y="45"/>
                    </a:lnTo>
                    <a:lnTo>
                      <a:pt x="0" y="46"/>
                    </a:lnTo>
                    <a:lnTo>
                      <a:pt x="0" y="45"/>
                    </a:lnTo>
                    <a:lnTo>
                      <a:pt x="0" y="45"/>
                    </a:lnTo>
                    <a:lnTo>
                      <a:pt x="0" y="44"/>
                    </a:lnTo>
                    <a:lnTo>
                      <a:pt x="0" y="45"/>
                    </a:lnTo>
                    <a:lnTo>
                      <a:pt x="0" y="44"/>
                    </a:lnTo>
                    <a:lnTo>
                      <a:pt x="0" y="44"/>
                    </a:lnTo>
                    <a:lnTo>
                      <a:pt x="0" y="44"/>
                    </a:lnTo>
                    <a:lnTo>
                      <a:pt x="0" y="44"/>
                    </a:lnTo>
                    <a:lnTo>
                      <a:pt x="0" y="43"/>
                    </a:lnTo>
                    <a:lnTo>
                      <a:pt x="0" y="43"/>
                    </a:lnTo>
                    <a:lnTo>
                      <a:pt x="0" y="43"/>
                    </a:lnTo>
                    <a:lnTo>
                      <a:pt x="0" y="43"/>
                    </a:lnTo>
                    <a:lnTo>
                      <a:pt x="0" y="43"/>
                    </a:lnTo>
                    <a:lnTo>
                      <a:pt x="0" y="42"/>
                    </a:lnTo>
                    <a:lnTo>
                      <a:pt x="0" y="43"/>
                    </a:lnTo>
                    <a:lnTo>
                      <a:pt x="0" y="43"/>
                    </a:lnTo>
                    <a:lnTo>
                      <a:pt x="0" y="43"/>
                    </a:lnTo>
                    <a:lnTo>
                      <a:pt x="0" y="43"/>
                    </a:lnTo>
                    <a:lnTo>
                      <a:pt x="0" y="43"/>
                    </a:lnTo>
                    <a:lnTo>
                      <a:pt x="0" y="43"/>
                    </a:lnTo>
                    <a:lnTo>
                      <a:pt x="0" y="44"/>
                    </a:lnTo>
                    <a:lnTo>
                      <a:pt x="0" y="43"/>
                    </a:lnTo>
                    <a:lnTo>
                      <a:pt x="0" y="44"/>
                    </a:lnTo>
                    <a:lnTo>
                      <a:pt x="0" y="43"/>
                    </a:lnTo>
                    <a:lnTo>
                      <a:pt x="0" y="43"/>
                    </a:lnTo>
                    <a:lnTo>
                      <a:pt x="0" y="43"/>
                    </a:lnTo>
                    <a:lnTo>
                      <a:pt x="0" y="42"/>
                    </a:lnTo>
                    <a:lnTo>
                      <a:pt x="0" y="42"/>
                    </a:lnTo>
                    <a:lnTo>
                      <a:pt x="0" y="42"/>
                    </a:lnTo>
                    <a:lnTo>
                      <a:pt x="0" y="42"/>
                    </a:lnTo>
                    <a:lnTo>
                      <a:pt x="0" y="42"/>
                    </a:lnTo>
                    <a:lnTo>
                      <a:pt x="0" y="42"/>
                    </a:lnTo>
                    <a:lnTo>
                      <a:pt x="0" y="43"/>
                    </a:lnTo>
                    <a:lnTo>
                      <a:pt x="0" y="43"/>
                    </a:lnTo>
                    <a:lnTo>
                      <a:pt x="0" y="43"/>
                    </a:lnTo>
                    <a:lnTo>
                      <a:pt x="0" y="43"/>
                    </a:lnTo>
                    <a:lnTo>
                      <a:pt x="0" y="44"/>
                    </a:lnTo>
                    <a:lnTo>
                      <a:pt x="0" y="44"/>
                    </a:lnTo>
                    <a:lnTo>
                      <a:pt x="0" y="44"/>
                    </a:lnTo>
                    <a:lnTo>
                      <a:pt x="0" y="44"/>
                    </a:lnTo>
                    <a:lnTo>
                      <a:pt x="0" y="44"/>
                    </a:lnTo>
                    <a:lnTo>
                      <a:pt x="0" y="45"/>
                    </a:lnTo>
                    <a:lnTo>
                      <a:pt x="0" y="45"/>
                    </a:lnTo>
                    <a:lnTo>
                      <a:pt x="0" y="45"/>
                    </a:lnTo>
                    <a:lnTo>
                      <a:pt x="0" y="45"/>
                    </a:lnTo>
                    <a:lnTo>
                      <a:pt x="0" y="45"/>
                    </a:lnTo>
                    <a:lnTo>
                      <a:pt x="0" y="44"/>
                    </a:lnTo>
                    <a:lnTo>
                      <a:pt x="0" y="43"/>
                    </a:lnTo>
                    <a:lnTo>
                      <a:pt x="0" y="43"/>
                    </a:lnTo>
                    <a:lnTo>
                      <a:pt x="0" y="43"/>
                    </a:lnTo>
                    <a:lnTo>
                      <a:pt x="0" y="43"/>
                    </a:lnTo>
                    <a:lnTo>
                      <a:pt x="0" y="43"/>
                    </a:lnTo>
                    <a:lnTo>
                      <a:pt x="0" y="44"/>
                    </a:lnTo>
                    <a:lnTo>
                      <a:pt x="0" y="45"/>
                    </a:lnTo>
                    <a:lnTo>
                      <a:pt x="0" y="45"/>
                    </a:lnTo>
                    <a:lnTo>
                      <a:pt x="0" y="44"/>
                    </a:lnTo>
                    <a:lnTo>
                      <a:pt x="0" y="45"/>
                    </a:lnTo>
                    <a:lnTo>
                      <a:pt x="0" y="45"/>
                    </a:lnTo>
                    <a:lnTo>
                      <a:pt x="0" y="45"/>
                    </a:lnTo>
                    <a:lnTo>
                      <a:pt x="0" y="45"/>
                    </a:lnTo>
                    <a:lnTo>
                      <a:pt x="0" y="45"/>
                    </a:lnTo>
                    <a:lnTo>
                      <a:pt x="0" y="46"/>
                    </a:lnTo>
                    <a:lnTo>
                      <a:pt x="0" y="45"/>
                    </a:lnTo>
                    <a:lnTo>
                      <a:pt x="0" y="46"/>
                    </a:lnTo>
                    <a:lnTo>
                      <a:pt x="0" y="45"/>
                    </a:lnTo>
                    <a:lnTo>
                      <a:pt x="0" y="46"/>
                    </a:lnTo>
                    <a:lnTo>
                      <a:pt x="0" y="45"/>
                    </a:lnTo>
                    <a:lnTo>
                      <a:pt x="0" y="45"/>
                    </a:lnTo>
                    <a:lnTo>
                      <a:pt x="0" y="45"/>
                    </a:lnTo>
                    <a:lnTo>
                      <a:pt x="0" y="45"/>
                    </a:lnTo>
                    <a:lnTo>
                      <a:pt x="0" y="45"/>
                    </a:lnTo>
                    <a:lnTo>
                      <a:pt x="0" y="45"/>
                    </a:lnTo>
                    <a:lnTo>
                      <a:pt x="0" y="45"/>
                    </a:lnTo>
                    <a:lnTo>
                      <a:pt x="0" y="46"/>
                    </a:lnTo>
                    <a:lnTo>
                      <a:pt x="0" y="46"/>
                    </a:lnTo>
                    <a:lnTo>
                      <a:pt x="0" y="46"/>
                    </a:lnTo>
                    <a:lnTo>
                      <a:pt x="0" y="46"/>
                    </a:lnTo>
                    <a:lnTo>
                      <a:pt x="0" y="46"/>
                    </a:lnTo>
                    <a:lnTo>
                      <a:pt x="0" y="46"/>
                    </a:lnTo>
                    <a:lnTo>
                      <a:pt x="0" y="45"/>
                    </a:lnTo>
                    <a:lnTo>
                      <a:pt x="0" y="45"/>
                    </a:lnTo>
                    <a:lnTo>
                      <a:pt x="0" y="45"/>
                    </a:lnTo>
                    <a:lnTo>
                      <a:pt x="0" y="45"/>
                    </a:lnTo>
                    <a:lnTo>
                      <a:pt x="0" y="44"/>
                    </a:lnTo>
                    <a:lnTo>
                      <a:pt x="0" y="43"/>
                    </a:lnTo>
                    <a:lnTo>
                      <a:pt x="0" y="43"/>
                    </a:lnTo>
                    <a:lnTo>
                      <a:pt x="0" y="42"/>
                    </a:lnTo>
                    <a:lnTo>
                      <a:pt x="0" y="42"/>
                    </a:lnTo>
                    <a:lnTo>
                      <a:pt x="0" y="42"/>
                    </a:lnTo>
                    <a:lnTo>
                      <a:pt x="0" y="42"/>
                    </a:lnTo>
                    <a:lnTo>
                      <a:pt x="0" y="42"/>
                    </a:lnTo>
                    <a:lnTo>
                      <a:pt x="0" y="42"/>
                    </a:lnTo>
                    <a:lnTo>
                      <a:pt x="0" y="43"/>
                    </a:lnTo>
                    <a:lnTo>
                      <a:pt x="0" y="42"/>
                    </a:lnTo>
                    <a:lnTo>
                      <a:pt x="0" y="43"/>
                    </a:lnTo>
                    <a:lnTo>
                      <a:pt x="0" y="43"/>
                    </a:lnTo>
                    <a:lnTo>
                      <a:pt x="0" y="43"/>
                    </a:lnTo>
                    <a:lnTo>
                      <a:pt x="0" y="43"/>
                    </a:lnTo>
                    <a:lnTo>
                      <a:pt x="0" y="44"/>
                    </a:lnTo>
                    <a:lnTo>
                      <a:pt x="0" y="45"/>
                    </a:lnTo>
                    <a:lnTo>
                      <a:pt x="0" y="45"/>
                    </a:lnTo>
                    <a:lnTo>
                      <a:pt x="0" y="45"/>
                    </a:lnTo>
                    <a:lnTo>
                      <a:pt x="0" y="45"/>
                    </a:lnTo>
                    <a:lnTo>
                      <a:pt x="0" y="45"/>
                    </a:lnTo>
                    <a:lnTo>
                      <a:pt x="0" y="46"/>
                    </a:lnTo>
                    <a:lnTo>
                      <a:pt x="0" y="47"/>
                    </a:lnTo>
                    <a:lnTo>
                      <a:pt x="0" y="46"/>
                    </a:lnTo>
                    <a:lnTo>
                      <a:pt x="0" y="47"/>
                    </a:lnTo>
                    <a:lnTo>
                      <a:pt x="0" y="47"/>
                    </a:lnTo>
                    <a:lnTo>
                      <a:pt x="0" y="48"/>
                    </a:lnTo>
                    <a:lnTo>
                      <a:pt x="0" y="48"/>
                    </a:lnTo>
                    <a:lnTo>
                      <a:pt x="0" y="49"/>
                    </a:lnTo>
                    <a:lnTo>
                      <a:pt x="0" y="48"/>
                    </a:lnTo>
                    <a:lnTo>
                      <a:pt x="0" y="49"/>
                    </a:lnTo>
                    <a:lnTo>
                      <a:pt x="0" y="48"/>
                    </a:lnTo>
                    <a:lnTo>
                      <a:pt x="0" y="48"/>
                    </a:lnTo>
                    <a:lnTo>
                      <a:pt x="0" y="48"/>
                    </a:lnTo>
                    <a:lnTo>
                      <a:pt x="0" y="48"/>
                    </a:lnTo>
                    <a:lnTo>
                      <a:pt x="0" y="48"/>
                    </a:lnTo>
                    <a:lnTo>
                      <a:pt x="0" y="48"/>
                    </a:lnTo>
                    <a:lnTo>
                      <a:pt x="0" y="49"/>
                    </a:lnTo>
                    <a:lnTo>
                      <a:pt x="0" y="48"/>
                    </a:lnTo>
                    <a:lnTo>
                      <a:pt x="0" y="49"/>
                    </a:lnTo>
                    <a:lnTo>
                      <a:pt x="0" y="48"/>
                    </a:lnTo>
                    <a:lnTo>
                      <a:pt x="0" y="48"/>
                    </a:lnTo>
                    <a:lnTo>
                      <a:pt x="0" y="49"/>
                    </a:lnTo>
                    <a:lnTo>
                      <a:pt x="0" y="49"/>
                    </a:lnTo>
                    <a:lnTo>
                      <a:pt x="0" y="49"/>
                    </a:lnTo>
                    <a:lnTo>
                      <a:pt x="0" y="50"/>
                    </a:lnTo>
                    <a:lnTo>
                      <a:pt x="0" y="50"/>
                    </a:lnTo>
                    <a:lnTo>
                      <a:pt x="0" y="51"/>
                    </a:lnTo>
                    <a:lnTo>
                      <a:pt x="0" y="51"/>
                    </a:lnTo>
                    <a:lnTo>
                      <a:pt x="0" y="51"/>
                    </a:lnTo>
                    <a:lnTo>
                      <a:pt x="0" y="51"/>
                    </a:lnTo>
                    <a:lnTo>
                      <a:pt x="0" y="51"/>
                    </a:lnTo>
                    <a:lnTo>
                      <a:pt x="0" y="51"/>
                    </a:lnTo>
                    <a:lnTo>
                      <a:pt x="0" y="51"/>
                    </a:lnTo>
                    <a:lnTo>
                      <a:pt x="0" y="52"/>
                    </a:lnTo>
                    <a:lnTo>
                      <a:pt x="0" y="52"/>
                    </a:lnTo>
                    <a:lnTo>
                      <a:pt x="0" y="52"/>
                    </a:lnTo>
                    <a:lnTo>
                      <a:pt x="0" y="52"/>
                    </a:lnTo>
                    <a:lnTo>
                      <a:pt x="0" y="52"/>
                    </a:lnTo>
                    <a:lnTo>
                      <a:pt x="0" y="52"/>
                    </a:lnTo>
                    <a:lnTo>
                      <a:pt x="0" y="51"/>
                    </a:lnTo>
                    <a:lnTo>
                      <a:pt x="0" y="52"/>
                    </a:lnTo>
                    <a:lnTo>
                      <a:pt x="0" y="52"/>
                    </a:lnTo>
                    <a:lnTo>
                      <a:pt x="0" y="53"/>
                    </a:lnTo>
                    <a:lnTo>
                      <a:pt x="0" y="53"/>
                    </a:lnTo>
                    <a:lnTo>
                      <a:pt x="0" y="52"/>
                    </a:lnTo>
                    <a:lnTo>
                      <a:pt x="0" y="53"/>
                    </a:lnTo>
                    <a:lnTo>
                      <a:pt x="0" y="52"/>
                    </a:lnTo>
                    <a:lnTo>
                      <a:pt x="0" y="52"/>
                    </a:lnTo>
                    <a:lnTo>
                      <a:pt x="0" y="52"/>
                    </a:lnTo>
                    <a:lnTo>
                      <a:pt x="0" y="53"/>
                    </a:lnTo>
                    <a:lnTo>
                      <a:pt x="0" y="53"/>
                    </a:lnTo>
                    <a:lnTo>
                      <a:pt x="0" y="53"/>
                    </a:lnTo>
                    <a:lnTo>
                      <a:pt x="0" y="53"/>
                    </a:lnTo>
                    <a:lnTo>
                      <a:pt x="0" y="52"/>
                    </a:lnTo>
                    <a:lnTo>
                      <a:pt x="0" y="52"/>
                    </a:lnTo>
                    <a:lnTo>
                      <a:pt x="0" y="53"/>
                    </a:lnTo>
                    <a:lnTo>
                      <a:pt x="0" y="53"/>
                    </a:lnTo>
                    <a:lnTo>
                      <a:pt x="0" y="53"/>
                    </a:lnTo>
                    <a:lnTo>
                      <a:pt x="0" y="52"/>
                    </a:lnTo>
                    <a:lnTo>
                      <a:pt x="0" y="52"/>
                    </a:lnTo>
                    <a:lnTo>
                      <a:pt x="0" y="52"/>
                    </a:lnTo>
                    <a:lnTo>
                      <a:pt x="0" y="52"/>
                    </a:lnTo>
                    <a:lnTo>
                      <a:pt x="0" y="52"/>
                    </a:lnTo>
                    <a:lnTo>
                      <a:pt x="0" y="52"/>
                    </a:lnTo>
                    <a:lnTo>
                      <a:pt x="0" y="52"/>
                    </a:lnTo>
                    <a:lnTo>
                      <a:pt x="0" y="52"/>
                    </a:lnTo>
                    <a:lnTo>
                      <a:pt x="0" y="52"/>
                    </a:lnTo>
                    <a:lnTo>
                      <a:pt x="0" y="53"/>
                    </a:lnTo>
                    <a:lnTo>
                      <a:pt x="0" y="52"/>
                    </a:lnTo>
                    <a:lnTo>
                      <a:pt x="0" y="52"/>
                    </a:lnTo>
                    <a:lnTo>
                      <a:pt x="0" y="52"/>
                    </a:lnTo>
                    <a:lnTo>
                      <a:pt x="0" y="53"/>
                    </a:lnTo>
                    <a:lnTo>
                      <a:pt x="0" y="52"/>
                    </a:lnTo>
                    <a:lnTo>
                      <a:pt x="0" y="53"/>
                    </a:lnTo>
                    <a:lnTo>
                      <a:pt x="0" y="53"/>
                    </a:lnTo>
                    <a:lnTo>
                      <a:pt x="0" y="53"/>
                    </a:lnTo>
                    <a:lnTo>
                      <a:pt x="0" y="53"/>
                    </a:lnTo>
                    <a:lnTo>
                      <a:pt x="0" y="53"/>
                    </a:lnTo>
                    <a:lnTo>
                      <a:pt x="0" y="54"/>
                    </a:lnTo>
                    <a:lnTo>
                      <a:pt x="0" y="53"/>
                    </a:lnTo>
                    <a:lnTo>
                      <a:pt x="0" y="53"/>
                    </a:lnTo>
                    <a:lnTo>
                      <a:pt x="0" y="54"/>
                    </a:lnTo>
                    <a:lnTo>
                      <a:pt x="0" y="53"/>
                    </a:lnTo>
                    <a:lnTo>
                      <a:pt x="0" y="53"/>
                    </a:lnTo>
                    <a:lnTo>
                      <a:pt x="0" y="53"/>
                    </a:lnTo>
                    <a:lnTo>
                      <a:pt x="0" y="53"/>
                    </a:lnTo>
                    <a:lnTo>
                      <a:pt x="0" y="53"/>
                    </a:lnTo>
                    <a:lnTo>
                      <a:pt x="0" y="53"/>
                    </a:lnTo>
                    <a:lnTo>
                      <a:pt x="0" y="53"/>
                    </a:lnTo>
                    <a:lnTo>
                      <a:pt x="0" y="53"/>
                    </a:lnTo>
                    <a:lnTo>
                      <a:pt x="0" y="53"/>
                    </a:lnTo>
                    <a:lnTo>
                      <a:pt x="0" y="54"/>
                    </a:lnTo>
                    <a:lnTo>
                      <a:pt x="0" y="54"/>
                    </a:lnTo>
                    <a:lnTo>
                      <a:pt x="0" y="54"/>
                    </a:lnTo>
                    <a:lnTo>
                      <a:pt x="0" y="54"/>
                    </a:lnTo>
                    <a:lnTo>
                      <a:pt x="0" y="55"/>
                    </a:lnTo>
                    <a:lnTo>
                      <a:pt x="0" y="55"/>
                    </a:lnTo>
                    <a:lnTo>
                      <a:pt x="0" y="55"/>
                    </a:lnTo>
                    <a:lnTo>
                      <a:pt x="0" y="56"/>
                    </a:lnTo>
                    <a:lnTo>
                      <a:pt x="0" y="56"/>
                    </a:lnTo>
                    <a:lnTo>
                      <a:pt x="0" y="56"/>
                    </a:lnTo>
                    <a:lnTo>
                      <a:pt x="0" y="55"/>
                    </a:lnTo>
                    <a:lnTo>
                      <a:pt x="0" y="55"/>
                    </a:lnTo>
                    <a:lnTo>
                      <a:pt x="0" y="54"/>
                    </a:lnTo>
                    <a:lnTo>
                      <a:pt x="0" y="54"/>
                    </a:lnTo>
                    <a:lnTo>
                      <a:pt x="0" y="53"/>
                    </a:lnTo>
                    <a:lnTo>
                      <a:pt x="0" y="52"/>
                    </a:lnTo>
                    <a:lnTo>
                      <a:pt x="0" y="52"/>
                    </a:lnTo>
                    <a:lnTo>
                      <a:pt x="0" y="51"/>
                    </a:lnTo>
                    <a:lnTo>
                      <a:pt x="0" y="51"/>
                    </a:lnTo>
                    <a:lnTo>
                      <a:pt x="0" y="51"/>
                    </a:lnTo>
                    <a:lnTo>
                      <a:pt x="0" y="51"/>
                    </a:lnTo>
                    <a:lnTo>
                      <a:pt x="0" y="50"/>
                    </a:lnTo>
                    <a:lnTo>
                      <a:pt x="0" y="50"/>
                    </a:lnTo>
                    <a:lnTo>
                      <a:pt x="0" y="49"/>
                    </a:lnTo>
                    <a:lnTo>
                      <a:pt x="0" y="50"/>
                    </a:lnTo>
                    <a:lnTo>
                      <a:pt x="0" y="50"/>
                    </a:lnTo>
                    <a:lnTo>
                      <a:pt x="0" y="50"/>
                    </a:lnTo>
                    <a:lnTo>
                      <a:pt x="0" y="51"/>
                    </a:lnTo>
                    <a:lnTo>
                      <a:pt x="0" y="51"/>
                    </a:lnTo>
                    <a:lnTo>
                      <a:pt x="0" y="51"/>
                    </a:lnTo>
                    <a:lnTo>
                      <a:pt x="0" y="52"/>
                    </a:lnTo>
                    <a:lnTo>
                      <a:pt x="0" y="52"/>
                    </a:lnTo>
                    <a:lnTo>
                      <a:pt x="0" y="51"/>
                    </a:lnTo>
                    <a:lnTo>
                      <a:pt x="0" y="52"/>
                    </a:lnTo>
                    <a:lnTo>
                      <a:pt x="0" y="53"/>
                    </a:lnTo>
                    <a:lnTo>
                      <a:pt x="0" y="53"/>
                    </a:lnTo>
                    <a:lnTo>
                      <a:pt x="0" y="54"/>
                    </a:lnTo>
                    <a:lnTo>
                      <a:pt x="0" y="53"/>
                    </a:lnTo>
                    <a:lnTo>
                      <a:pt x="0" y="53"/>
                    </a:lnTo>
                    <a:lnTo>
                      <a:pt x="0" y="53"/>
                    </a:lnTo>
                    <a:lnTo>
                      <a:pt x="0" y="53"/>
                    </a:lnTo>
                    <a:lnTo>
                      <a:pt x="0" y="53"/>
                    </a:lnTo>
                    <a:lnTo>
                      <a:pt x="0" y="52"/>
                    </a:lnTo>
                    <a:lnTo>
                      <a:pt x="0" y="51"/>
                    </a:lnTo>
                    <a:lnTo>
                      <a:pt x="0" y="50"/>
                    </a:lnTo>
                    <a:lnTo>
                      <a:pt x="0" y="50"/>
                    </a:lnTo>
                    <a:lnTo>
                      <a:pt x="0" y="49"/>
                    </a:lnTo>
                    <a:lnTo>
                      <a:pt x="0" y="48"/>
                    </a:lnTo>
                    <a:lnTo>
                      <a:pt x="0" y="49"/>
                    </a:lnTo>
                    <a:lnTo>
                      <a:pt x="0" y="48"/>
                    </a:lnTo>
                    <a:lnTo>
                      <a:pt x="0" y="48"/>
                    </a:lnTo>
                    <a:lnTo>
                      <a:pt x="0" y="47"/>
                    </a:lnTo>
                    <a:lnTo>
                      <a:pt x="0" y="47"/>
                    </a:lnTo>
                    <a:lnTo>
                      <a:pt x="0" y="47"/>
                    </a:lnTo>
                    <a:lnTo>
                      <a:pt x="0" y="46"/>
                    </a:lnTo>
                    <a:lnTo>
                      <a:pt x="0" y="46"/>
                    </a:lnTo>
                    <a:lnTo>
                      <a:pt x="0" y="46"/>
                    </a:lnTo>
                    <a:lnTo>
                      <a:pt x="0" y="45"/>
                    </a:lnTo>
                    <a:lnTo>
                      <a:pt x="0" y="45"/>
                    </a:lnTo>
                    <a:lnTo>
                      <a:pt x="0" y="46"/>
                    </a:lnTo>
                    <a:lnTo>
                      <a:pt x="0" y="46"/>
                    </a:lnTo>
                    <a:lnTo>
                      <a:pt x="0" y="46"/>
                    </a:lnTo>
                    <a:lnTo>
                      <a:pt x="0" y="45"/>
                    </a:lnTo>
                    <a:lnTo>
                      <a:pt x="0" y="46"/>
                    </a:lnTo>
                    <a:lnTo>
                      <a:pt x="0" y="46"/>
                    </a:lnTo>
                    <a:lnTo>
                      <a:pt x="0" y="46"/>
                    </a:lnTo>
                    <a:lnTo>
                      <a:pt x="0" y="46"/>
                    </a:lnTo>
                    <a:lnTo>
                      <a:pt x="0" y="47"/>
                    </a:lnTo>
                    <a:lnTo>
                      <a:pt x="0" y="47"/>
                    </a:lnTo>
                    <a:lnTo>
                      <a:pt x="0" y="46"/>
                    </a:lnTo>
                    <a:lnTo>
                      <a:pt x="0" y="47"/>
                    </a:lnTo>
                    <a:lnTo>
                      <a:pt x="0" y="46"/>
                    </a:lnTo>
                    <a:lnTo>
                      <a:pt x="0" y="47"/>
                    </a:lnTo>
                    <a:lnTo>
                      <a:pt x="0" y="46"/>
                    </a:lnTo>
                    <a:lnTo>
                      <a:pt x="0" y="47"/>
                    </a:lnTo>
                    <a:lnTo>
                      <a:pt x="0" y="48"/>
                    </a:lnTo>
                    <a:lnTo>
                      <a:pt x="0" y="48"/>
                    </a:lnTo>
                    <a:lnTo>
                      <a:pt x="0" y="48"/>
                    </a:lnTo>
                    <a:lnTo>
                      <a:pt x="0" y="48"/>
                    </a:lnTo>
                    <a:lnTo>
                      <a:pt x="0" y="48"/>
                    </a:lnTo>
                    <a:lnTo>
                      <a:pt x="0" y="49"/>
                    </a:lnTo>
                    <a:lnTo>
                      <a:pt x="0" y="48"/>
                    </a:lnTo>
                    <a:lnTo>
                      <a:pt x="0" y="48"/>
                    </a:lnTo>
                    <a:lnTo>
                      <a:pt x="0" y="47"/>
                    </a:lnTo>
                    <a:lnTo>
                      <a:pt x="0" y="47"/>
                    </a:lnTo>
                    <a:lnTo>
                      <a:pt x="0" y="48"/>
                    </a:lnTo>
                    <a:lnTo>
                      <a:pt x="0" y="48"/>
                    </a:lnTo>
                    <a:lnTo>
                      <a:pt x="0" y="48"/>
                    </a:lnTo>
                    <a:lnTo>
                      <a:pt x="0" y="48"/>
                    </a:lnTo>
                    <a:lnTo>
                      <a:pt x="0" y="47"/>
                    </a:lnTo>
                    <a:lnTo>
                      <a:pt x="0" y="48"/>
                    </a:lnTo>
                    <a:lnTo>
                      <a:pt x="0" y="48"/>
                    </a:lnTo>
                    <a:lnTo>
                      <a:pt x="0" y="49"/>
                    </a:lnTo>
                    <a:lnTo>
                      <a:pt x="0" y="49"/>
                    </a:lnTo>
                    <a:lnTo>
                      <a:pt x="0" y="50"/>
                    </a:lnTo>
                    <a:lnTo>
                      <a:pt x="0" y="49"/>
                    </a:lnTo>
                    <a:lnTo>
                      <a:pt x="0" y="49"/>
                    </a:lnTo>
                    <a:lnTo>
                      <a:pt x="0" y="50"/>
                    </a:lnTo>
                    <a:lnTo>
                      <a:pt x="0" y="49"/>
                    </a:lnTo>
                    <a:lnTo>
                      <a:pt x="0" y="48"/>
                    </a:lnTo>
                    <a:lnTo>
                      <a:pt x="0" y="49"/>
                    </a:lnTo>
                    <a:lnTo>
                      <a:pt x="0" y="49"/>
                    </a:lnTo>
                    <a:lnTo>
                      <a:pt x="0" y="48"/>
                    </a:lnTo>
                    <a:lnTo>
                      <a:pt x="0" y="48"/>
                    </a:lnTo>
                    <a:lnTo>
                      <a:pt x="0" y="49"/>
                    </a:lnTo>
                    <a:lnTo>
                      <a:pt x="0" y="49"/>
                    </a:lnTo>
                    <a:lnTo>
                      <a:pt x="0" y="50"/>
                    </a:lnTo>
                    <a:lnTo>
                      <a:pt x="0" y="50"/>
                    </a:lnTo>
                    <a:lnTo>
                      <a:pt x="0" y="50"/>
                    </a:lnTo>
                    <a:lnTo>
                      <a:pt x="0" y="50"/>
                    </a:lnTo>
                    <a:lnTo>
                      <a:pt x="0" y="50"/>
                    </a:lnTo>
                    <a:lnTo>
                      <a:pt x="0" y="51"/>
                    </a:lnTo>
                    <a:lnTo>
                      <a:pt x="0" y="54"/>
                    </a:lnTo>
                    <a:lnTo>
                      <a:pt x="0" y="50"/>
                    </a:lnTo>
                    <a:lnTo>
                      <a:pt x="0" y="48"/>
                    </a:lnTo>
                    <a:lnTo>
                      <a:pt x="0" y="46"/>
                    </a:lnTo>
                    <a:lnTo>
                      <a:pt x="0" y="45"/>
                    </a:lnTo>
                    <a:lnTo>
                      <a:pt x="0" y="45"/>
                    </a:lnTo>
                    <a:lnTo>
                      <a:pt x="0" y="44"/>
                    </a:lnTo>
                    <a:lnTo>
                      <a:pt x="0" y="43"/>
                    </a:lnTo>
                    <a:lnTo>
                      <a:pt x="0" y="42"/>
                    </a:lnTo>
                    <a:lnTo>
                      <a:pt x="0" y="42"/>
                    </a:lnTo>
                    <a:lnTo>
                      <a:pt x="0" y="40"/>
                    </a:lnTo>
                    <a:lnTo>
                      <a:pt x="0" y="39"/>
                    </a:lnTo>
                    <a:lnTo>
                      <a:pt x="0" y="38"/>
                    </a:lnTo>
                    <a:lnTo>
                      <a:pt x="0" y="36"/>
                    </a:lnTo>
                    <a:lnTo>
                      <a:pt x="0" y="35"/>
                    </a:lnTo>
                    <a:lnTo>
                      <a:pt x="0" y="36"/>
                    </a:lnTo>
                    <a:lnTo>
                      <a:pt x="0" y="35"/>
                    </a:lnTo>
                    <a:lnTo>
                      <a:pt x="0" y="35"/>
                    </a:lnTo>
                    <a:lnTo>
                      <a:pt x="0" y="34"/>
                    </a:lnTo>
                    <a:lnTo>
                      <a:pt x="0" y="34"/>
                    </a:lnTo>
                    <a:lnTo>
                      <a:pt x="0" y="33"/>
                    </a:lnTo>
                    <a:lnTo>
                      <a:pt x="0" y="32"/>
                    </a:lnTo>
                    <a:lnTo>
                      <a:pt x="0" y="31"/>
                    </a:lnTo>
                    <a:lnTo>
                      <a:pt x="0" y="31"/>
                    </a:lnTo>
                    <a:lnTo>
                      <a:pt x="0" y="31"/>
                    </a:lnTo>
                    <a:lnTo>
                      <a:pt x="0" y="30"/>
                    </a:lnTo>
                    <a:lnTo>
                      <a:pt x="0" y="29"/>
                    </a:lnTo>
                    <a:lnTo>
                      <a:pt x="0" y="28"/>
                    </a:lnTo>
                    <a:lnTo>
                      <a:pt x="0" y="27"/>
                    </a:lnTo>
                    <a:lnTo>
                      <a:pt x="0" y="27"/>
                    </a:lnTo>
                    <a:lnTo>
                      <a:pt x="0" y="26"/>
                    </a:lnTo>
                    <a:lnTo>
                      <a:pt x="0" y="26"/>
                    </a:lnTo>
                    <a:lnTo>
                      <a:pt x="0" y="25"/>
                    </a:lnTo>
                    <a:lnTo>
                      <a:pt x="0" y="24"/>
                    </a:lnTo>
                    <a:lnTo>
                      <a:pt x="0" y="24"/>
                    </a:lnTo>
                    <a:lnTo>
                      <a:pt x="0" y="23"/>
                    </a:lnTo>
                    <a:lnTo>
                      <a:pt x="0" y="23"/>
                    </a:lnTo>
                    <a:lnTo>
                      <a:pt x="0" y="23"/>
                    </a:lnTo>
                    <a:lnTo>
                      <a:pt x="0" y="22"/>
                    </a:lnTo>
                    <a:lnTo>
                      <a:pt x="0" y="22"/>
                    </a:lnTo>
                    <a:lnTo>
                      <a:pt x="0" y="21"/>
                    </a:lnTo>
                    <a:lnTo>
                      <a:pt x="0" y="21"/>
                    </a:lnTo>
                    <a:lnTo>
                      <a:pt x="0" y="20"/>
                    </a:lnTo>
                    <a:lnTo>
                      <a:pt x="0" y="20"/>
                    </a:lnTo>
                    <a:lnTo>
                      <a:pt x="0" y="20"/>
                    </a:lnTo>
                    <a:lnTo>
                      <a:pt x="0" y="19"/>
                    </a:lnTo>
                    <a:lnTo>
                      <a:pt x="0" y="19"/>
                    </a:lnTo>
                    <a:lnTo>
                      <a:pt x="0" y="19"/>
                    </a:lnTo>
                    <a:lnTo>
                      <a:pt x="0" y="19"/>
                    </a:lnTo>
                    <a:lnTo>
                      <a:pt x="0" y="19"/>
                    </a:lnTo>
                    <a:lnTo>
                      <a:pt x="0" y="18"/>
                    </a:lnTo>
                    <a:lnTo>
                      <a:pt x="0" y="19"/>
                    </a:lnTo>
                    <a:lnTo>
                      <a:pt x="0" y="18"/>
                    </a:lnTo>
                    <a:lnTo>
                      <a:pt x="0" y="18"/>
                    </a:lnTo>
                    <a:lnTo>
                      <a:pt x="0" y="18"/>
                    </a:lnTo>
                    <a:lnTo>
                      <a:pt x="0" y="17"/>
                    </a:lnTo>
                    <a:lnTo>
                      <a:pt x="0" y="17"/>
                    </a:lnTo>
                    <a:lnTo>
                      <a:pt x="0" y="17"/>
                    </a:lnTo>
                    <a:lnTo>
                      <a:pt x="0" y="17"/>
                    </a:lnTo>
                    <a:lnTo>
                      <a:pt x="0" y="16"/>
                    </a:lnTo>
                    <a:lnTo>
                      <a:pt x="0" y="16"/>
                    </a:lnTo>
                    <a:lnTo>
                      <a:pt x="0" y="16"/>
                    </a:lnTo>
                    <a:lnTo>
                      <a:pt x="0" y="16"/>
                    </a:lnTo>
                    <a:lnTo>
                      <a:pt x="0" y="16"/>
                    </a:lnTo>
                    <a:lnTo>
                      <a:pt x="0" y="15"/>
                    </a:lnTo>
                    <a:lnTo>
                      <a:pt x="0" y="15"/>
                    </a:lnTo>
                    <a:lnTo>
                      <a:pt x="0" y="14"/>
                    </a:lnTo>
                    <a:lnTo>
                      <a:pt x="0" y="14"/>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3"/>
                    </a:lnTo>
                    <a:lnTo>
                      <a:pt x="0" y="12"/>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9"/>
                    </a:lnTo>
                    <a:lnTo>
                      <a:pt x="0" y="8"/>
                    </a:lnTo>
                    <a:lnTo>
                      <a:pt x="0" y="8"/>
                    </a:lnTo>
                    <a:lnTo>
                      <a:pt x="0" y="9"/>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3"/>
                    </a:lnTo>
                    <a:lnTo>
                      <a:pt x="0" y="3"/>
                    </a:lnTo>
                    <a:lnTo>
                      <a:pt x="0" y="3"/>
                    </a:lnTo>
                    <a:lnTo>
                      <a:pt x="0" y="2"/>
                    </a:lnTo>
                    <a:lnTo>
                      <a:pt x="0" y="3"/>
                    </a:lnTo>
                    <a:lnTo>
                      <a:pt x="0" y="2"/>
                    </a:lnTo>
                    <a:lnTo>
                      <a:pt x="0" y="2"/>
                    </a:lnTo>
                    <a:lnTo>
                      <a:pt x="0" y="4"/>
                    </a:lnTo>
                    <a:lnTo>
                      <a:pt x="0" y="4"/>
                    </a:lnTo>
                    <a:lnTo>
                      <a:pt x="0" y="5"/>
                    </a:lnTo>
                    <a:lnTo>
                      <a:pt x="0" y="4"/>
                    </a:lnTo>
                    <a:lnTo>
                      <a:pt x="0" y="4"/>
                    </a:lnTo>
                    <a:lnTo>
                      <a:pt x="0" y="3"/>
                    </a:lnTo>
                    <a:lnTo>
                      <a:pt x="0" y="3"/>
                    </a:lnTo>
                    <a:lnTo>
                      <a:pt x="0" y="3"/>
                    </a:lnTo>
                    <a:lnTo>
                      <a:pt x="0" y="2"/>
                    </a:lnTo>
                    <a:lnTo>
                      <a:pt x="0" y="2"/>
                    </a:lnTo>
                    <a:lnTo>
                      <a:pt x="0" y="2"/>
                    </a:lnTo>
                    <a:lnTo>
                      <a:pt x="0" y="2"/>
                    </a:lnTo>
                    <a:lnTo>
                      <a:pt x="0" y="2"/>
                    </a:lnTo>
                    <a:lnTo>
                      <a:pt x="0" y="2"/>
                    </a:lnTo>
                    <a:lnTo>
                      <a:pt x="0" y="2"/>
                    </a:lnTo>
                    <a:lnTo>
                      <a:pt x="0" y="2"/>
                    </a:lnTo>
                    <a:lnTo>
                      <a:pt x="0" y="3"/>
                    </a:lnTo>
                    <a:lnTo>
                      <a:pt x="0" y="3"/>
                    </a:lnTo>
                    <a:lnTo>
                      <a:pt x="0" y="2"/>
                    </a:lnTo>
                    <a:lnTo>
                      <a:pt x="0" y="2"/>
                    </a:lnTo>
                    <a:lnTo>
                      <a:pt x="0" y="3"/>
                    </a:lnTo>
                    <a:lnTo>
                      <a:pt x="0" y="2"/>
                    </a:lnTo>
                    <a:lnTo>
                      <a:pt x="0" y="3"/>
                    </a:lnTo>
                    <a:lnTo>
                      <a:pt x="0" y="3"/>
                    </a:lnTo>
                    <a:lnTo>
                      <a:pt x="0" y="3"/>
                    </a:lnTo>
                    <a:lnTo>
                      <a:pt x="0" y="4"/>
                    </a:lnTo>
                    <a:lnTo>
                      <a:pt x="0" y="3"/>
                    </a:lnTo>
                    <a:lnTo>
                      <a:pt x="0" y="4"/>
                    </a:lnTo>
                    <a:lnTo>
                      <a:pt x="0" y="5"/>
                    </a:lnTo>
                    <a:lnTo>
                      <a:pt x="0" y="4"/>
                    </a:lnTo>
                    <a:lnTo>
                      <a:pt x="0" y="5"/>
                    </a:lnTo>
                    <a:lnTo>
                      <a:pt x="0" y="5"/>
                    </a:lnTo>
                    <a:lnTo>
                      <a:pt x="0" y="6"/>
                    </a:lnTo>
                    <a:lnTo>
                      <a:pt x="0" y="5"/>
                    </a:lnTo>
                    <a:lnTo>
                      <a:pt x="0" y="5"/>
                    </a:lnTo>
                    <a:lnTo>
                      <a:pt x="0" y="5"/>
                    </a:lnTo>
                    <a:lnTo>
                      <a:pt x="0" y="5"/>
                    </a:lnTo>
                    <a:lnTo>
                      <a:pt x="0" y="5"/>
                    </a:lnTo>
                    <a:lnTo>
                      <a:pt x="0" y="5"/>
                    </a:lnTo>
                    <a:lnTo>
                      <a:pt x="0" y="4"/>
                    </a:lnTo>
                    <a:lnTo>
                      <a:pt x="0" y="5"/>
                    </a:lnTo>
                    <a:lnTo>
                      <a:pt x="0" y="4"/>
                    </a:lnTo>
                    <a:lnTo>
                      <a:pt x="0" y="3"/>
                    </a:lnTo>
                    <a:lnTo>
                      <a:pt x="0" y="3"/>
                    </a:lnTo>
                    <a:lnTo>
                      <a:pt x="0" y="3"/>
                    </a:lnTo>
                    <a:lnTo>
                      <a:pt x="0" y="3"/>
                    </a:lnTo>
                    <a:lnTo>
                      <a:pt x="0" y="2"/>
                    </a:lnTo>
                    <a:lnTo>
                      <a:pt x="0" y="2"/>
                    </a:lnTo>
                    <a:lnTo>
                      <a:pt x="0" y="2"/>
                    </a:lnTo>
                    <a:lnTo>
                      <a:pt x="0" y="3"/>
                    </a:lnTo>
                    <a:lnTo>
                      <a:pt x="0" y="2"/>
                    </a:lnTo>
                    <a:lnTo>
                      <a:pt x="0" y="2"/>
                    </a:lnTo>
                    <a:lnTo>
                      <a:pt x="0" y="2"/>
                    </a:lnTo>
                    <a:lnTo>
                      <a:pt x="0" y="1"/>
                    </a:lnTo>
                    <a:lnTo>
                      <a:pt x="0" y="2"/>
                    </a:lnTo>
                    <a:lnTo>
                      <a:pt x="0" y="1"/>
                    </a:lnTo>
                    <a:lnTo>
                      <a:pt x="0" y="2"/>
                    </a:lnTo>
                    <a:lnTo>
                      <a:pt x="0" y="1"/>
                    </a:lnTo>
                    <a:lnTo>
                      <a:pt x="0" y="1"/>
                    </a:lnTo>
                    <a:lnTo>
                      <a:pt x="0" y="1"/>
                    </a:lnTo>
                    <a:lnTo>
                      <a:pt x="0" y="1"/>
                    </a:lnTo>
                    <a:lnTo>
                      <a:pt x="0" y="1"/>
                    </a:lnTo>
                    <a:lnTo>
                      <a:pt x="0" y="2"/>
                    </a:lnTo>
                    <a:lnTo>
                      <a:pt x="0" y="1"/>
                    </a:lnTo>
                    <a:lnTo>
                      <a:pt x="0" y="2"/>
                    </a:lnTo>
                    <a:lnTo>
                      <a:pt x="0" y="1"/>
                    </a:lnTo>
                    <a:lnTo>
                      <a:pt x="0" y="1"/>
                    </a:lnTo>
                    <a:lnTo>
                      <a:pt x="0" y="1"/>
                    </a:lnTo>
                    <a:lnTo>
                      <a:pt x="0" y="0"/>
                    </a:lnTo>
                    <a:lnTo>
                      <a:pt x="0" y="1"/>
                    </a:lnTo>
                    <a:lnTo>
                      <a:pt x="0" y="1"/>
                    </a:lnTo>
                    <a:lnTo>
                      <a:pt x="0" y="2"/>
                    </a:lnTo>
                    <a:lnTo>
                      <a:pt x="0" y="2"/>
                    </a:lnTo>
                    <a:lnTo>
                      <a:pt x="0" y="2"/>
                    </a:lnTo>
                    <a:lnTo>
                      <a:pt x="0" y="2"/>
                    </a:lnTo>
                    <a:lnTo>
                      <a:pt x="0" y="1"/>
                    </a:lnTo>
                    <a:lnTo>
                      <a:pt x="0" y="2"/>
                    </a:lnTo>
                    <a:lnTo>
                      <a:pt x="0" y="2"/>
                    </a:lnTo>
                    <a:lnTo>
                      <a:pt x="0" y="3"/>
                    </a:lnTo>
                    <a:lnTo>
                      <a:pt x="0" y="2"/>
                    </a:lnTo>
                    <a:lnTo>
                      <a:pt x="0" y="1"/>
                    </a:lnTo>
                    <a:lnTo>
                      <a:pt x="0" y="1"/>
                    </a:lnTo>
                    <a:lnTo>
                      <a:pt x="0" y="1"/>
                    </a:lnTo>
                    <a:lnTo>
                      <a:pt x="0" y="1"/>
                    </a:lnTo>
                    <a:lnTo>
                      <a:pt x="0" y="1"/>
                    </a:lnTo>
                    <a:lnTo>
                      <a:pt x="0" y="0"/>
                    </a:lnTo>
                    <a:lnTo>
                      <a:pt x="0" y="1"/>
                    </a:lnTo>
                    <a:lnTo>
                      <a:pt x="0" y="2"/>
                    </a:lnTo>
                    <a:lnTo>
                      <a:pt x="0" y="2"/>
                    </a:lnTo>
                    <a:lnTo>
                      <a:pt x="0" y="2"/>
                    </a:lnTo>
                    <a:lnTo>
                      <a:pt x="0" y="3"/>
                    </a:lnTo>
                    <a:lnTo>
                      <a:pt x="0" y="2"/>
                    </a:lnTo>
                    <a:lnTo>
                      <a:pt x="0" y="2"/>
                    </a:lnTo>
                    <a:lnTo>
                      <a:pt x="0" y="3"/>
                    </a:lnTo>
                    <a:lnTo>
                      <a:pt x="0" y="3"/>
                    </a:lnTo>
                    <a:lnTo>
                      <a:pt x="0" y="3"/>
                    </a:lnTo>
                    <a:lnTo>
                      <a:pt x="0" y="3"/>
                    </a:lnTo>
                    <a:lnTo>
                      <a:pt x="0" y="2"/>
                    </a:lnTo>
                    <a:lnTo>
                      <a:pt x="0" y="3"/>
                    </a:lnTo>
                    <a:lnTo>
                      <a:pt x="0" y="2"/>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4"/>
                    </a:lnTo>
                    <a:lnTo>
                      <a:pt x="0" y="4"/>
                    </a:lnTo>
                  </a:path>
                </a:pathLst>
              </a:custGeom>
              <a:noFill/>
              <a:ln w="0">
                <a:solidFill>
                  <a:srgbClr val="3366FF"/>
                </a:solidFill>
                <a:prstDash val="solid"/>
                <a:round/>
                <a:headEnd/>
                <a:tailEnd/>
              </a:ln>
            </p:spPr>
            <p:txBody>
              <a:bodyPr/>
              <a:lstStyle/>
              <a:p>
                <a:endParaRPr lang="en-GB"/>
              </a:p>
            </p:txBody>
          </p:sp>
          <p:sp>
            <p:nvSpPr>
              <p:cNvPr id="186144" name="Freeform 800"/>
              <p:cNvSpPr>
                <a:spLocks/>
              </p:cNvSpPr>
              <p:nvPr/>
            </p:nvSpPr>
            <p:spPr bwMode="auto">
              <a:xfrm>
                <a:off x="3336" y="3539"/>
                <a:ext cx="6" cy="78"/>
              </a:xfrm>
              <a:custGeom>
                <a:avLst/>
                <a:gdLst/>
                <a:ahLst/>
                <a:cxnLst>
                  <a:cxn ang="0">
                    <a:pos x="0" y="10"/>
                  </a:cxn>
                  <a:cxn ang="0">
                    <a:pos x="0" y="8"/>
                  </a:cxn>
                  <a:cxn ang="0">
                    <a:pos x="0" y="8"/>
                  </a:cxn>
                  <a:cxn ang="0">
                    <a:pos x="0" y="9"/>
                  </a:cxn>
                  <a:cxn ang="0">
                    <a:pos x="0" y="11"/>
                  </a:cxn>
                  <a:cxn ang="0">
                    <a:pos x="0" y="9"/>
                  </a:cxn>
                  <a:cxn ang="0">
                    <a:pos x="0" y="10"/>
                  </a:cxn>
                  <a:cxn ang="0">
                    <a:pos x="0" y="13"/>
                  </a:cxn>
                  <a:cxn ang="0">
                    <a:pos x="0" y="10"/>
                  </a:cxn>
                  <a:cxn ang="0">
                    <a:pos x="0" y="12"/>
                  </a:cxn>
                  <a:cxn ang="0">
                    <a:pos x="0" y="10"/>
                  </a:cxn>
                  <a:cxn ang="0">
                    <a:pos x="0" y="8"/>
                  </a:cxn>
                  <a:cxn ang="0">
                    <a:pos x="0" y="8"/>
                  </a:cxn>
                  <a:cxn ang="0">
                    <a:pos x="0" y="7"/>
                  </a:cxn>
                  <a:cxn ang="0">
                    <a:pos x="0" y="7"/>
                  </a:cxn>
                  <a:cxn ang="0">
                    <a:pos x="1" y="8"/>
                  </a:cxn>
                  <a:cxn ang="0">
                    <a:pos x="1" y="8"/>
                  </a:cxn>
                  <a:cxn ang="0">
                    <a:pos x="1" y="10"/>
                  </a:cxn>
                  <a:cxn ang="0">
                    <a:pos x="1" y="10"/>
                  </a:cxn>
                  <a:cxn ang="0">
                    <a:pos x="1" y="9"/>
                  </a:cxn>
                  <a:cxn ang="0">
                    <a:pos x="1" y="10"/>
                  </a:cxn>
                  <a:cxn ang="0">
                    <a:pos x="1" y="11"/>
                  </a:cxn>
                  <a:cxn ang="0">
                    <a:pos x="1" y="10"/>
                  </a:cxn>
                  <a:cxn ang="0">
                    <a:pos x="1" y="9"/>
                  </a:cxn>
                  <a:cxn ang="0">
                    <a:pos x="1" y="11"/>
                  </a:cxn>
                  <a:cxn ang="0">
                    <a:pos x="1" y="8"/>
                  </a:cxn>
                  <a:cxn ang="0">
                    <a:pos x="1" y="8"/>
                  </a:cxn>
                  <a:cxn ang="0">
                    <a:pos x="1" y="5"/>
                  </a:cxn>
                  <a:cxn ang="0">
                    <a:pos x="1" y="4"/>
                  </a:cxn>
                  <a:cxn ang="0">
                    <a:pos x="1" y="7"/>
                  </a:cxn>
                  <a:cxn ang="0">
                    <a:pos x="1" y="7"/>
                  </a:cxn>
                  <a:cxn ang="0">
                    <a:pos x="1" y="10"/>
                  </a:cxn>
                  <a:cxn ang="0">
                    <a:pos x="1" y="8"/>
                  </a:cxn>
                  <a:cxn ang="0">
                    <a:pos x="1" y="9"/>
                  </a:cxn>
                  <a:cxn ang="0">
                    <a:pos x="1" y="8"/>
                  </a:cxn>
                  <a:cxn ang="0">
                    <a:pos x="1" y="7"/>
                  </a:cxn>
                  <a:cxn ang="0">
                    <a:pos x="1" y="9"/>
                  </a:cxn>
                  <a:cxn ang="0">
                    <a:pos x="1" y="7"/>
                  </a:cxn>
                  <a:cxn ang="0">
                    <a:pos x="1" y="6"/>
                  </a:cxn>
                  <a:cxn ang="0">
                    <a:pos x="1" y="3"/>
                  </a:cxn>
                  <a:cxn ang="0">
                    <a:pos x="1" y="5"/>
                  </a:cxn>
                  <a:cxn ang="0">
                    <a:pos x="1" y="7"/>
                  </a:cxn>
                  <a:cxn ang="0">
                    <a:pos x="1" y="7"/>
                  </a:cxn>
                  <a:cxn ang="0">
                    <a:pos x="1" y="6"/>
                  </a:cxn>
                  <a:cxn ang="0">
                    <a:pos x="1" y="7"/>
                  </a:cxn>
                  <a:cxn ang="0">
                    <a:pos x="1" y="5"/>
                  </a:cxn>
                  <a:cxn ang="0">
                    <a:pos x="1" y="4"/>
                  </a:cxn>
                  <a:cxn ang="0">
                    <a:pos x="1" y="3"/>
                  </a:cxn>
                  <a:cxn ang="0">
                    <a:pos x="1" y="4"/>
                  </a:cxn>
                  <a:cxn ang="0">
                    <a:pos x="1" y="4"/>
                  </a:cxn>
                  <a:cxn ang="0">
                    <a:pos x="1" y="7"/>
                  </a:cxn>
                  <a:cxn ang="0">
                    <a:pos x="1" y="7"/>
                  </a:cxn>
                  <a:cxn ang="0">
                    <a:pos x="1" y="4"/>
                  </a:cxn>
                  <a:cxn ang="0">
                    <a:pos x="1" y="4"/>
                  </a:cxn>
                  <a:cxn ang="0">
                    <a:pos x="1" y="3"/>
                  </a:cxn>
                  <a:cxn ang="0">
                    <a:pos x="1" y="5"/>
                  </a:cxn>
                  <a:cxn ang="0">
                    <a:pos x="1" y="4"/>
                  </a:cxn>
                  <a:cxn ang="0">
                    <a:pos x="1" y="2"/>
                  </a:cxn>
                  <a:cxn ang="0">
                    <a:pos x="1" y="2"/>
                  </a:cxn>
                  <a:cxn ang="0">
                    <a:pos x="1" y="2"/>
                  </a:cxn>
                  <a:cxn ang="0">
                    <a:pos x="1" y="3"/>
                  </a:cxn>
                  <a:cxn ang="0">
                    <a:pos x="1" y="5"/>
                  </a:cxn>
                  <a:cxn ang="0">
                    <a:pos x="1" y="6"/>
                  </a:cxn>
                </a:cxnLst>
                <a:rect l="0" t="0" r="r" b="b"/>
                <a:pathLst>
                  <a:path w="1" h="13">
                    <a:moveTo>
                      <a:pt x="0" y="10"/>
                    </a:moveTo>
                    <a:lnTo>
                      <a:pt x="0" y="11"/>
                    </a:lnTo>
                    <a:lnTo>
                      <a:pt x="0" y="10"/>
                    </a:lnTo>
                    <a:lnTo>
                      <a:pt x="0" y="10"/>
                    </a:lnTo>
                    <a:lnTo>
                      <a:pt x="0" y="11"/>
                    </a:lnTo>
                    <a:lnTo>
                      <a:pt x="0" y="10"/>
                    </a:lnTo>
                    <a:lnTo>
                      <a:pt x="0" y="10"/>
                    </a:lnTo>
                    <a:lnTo>
                      <a:pt x="0" y="10"/>
                    </a:lnTo>
                    <a:lnTo>
                      <a:pt x="0" y="10"/>
                    </a:lnTo>
                    <a:lnTo>
                      <a:pt x="0" y="10"/>
                    </a:lnTo>
                    <a:lnTo>
                      <a:pt x="0" y="10"/>
                    </a:lnTo>
                    <a:lnTo>
                      <a:pt x="0" y="9"/>
                    </a:lnTo>
                    <a:lnTo>
                      <a:pt x="0" y="10"/>
                    </a:lnTo>
                    <a:lnTo>
                      <a:pt x="0" y="10"/>
                    </a:lnTo>
                    <a:lnTo>
                      <a:pt x="0" y="9"/>
                    </a:lnTo>
                    <a:lnTo>
                      <a:pt x="0" y="9"/>
                    </a:lnTo>
                    <a:lnTo>
                      <a:pt x="0" y="9"/>
                    </a:lnTo>
                    <a:lnTo>
                      <a:pt x="0" y="9"/>
                    </a:lnTo>
                    <a:lnTo>
                      <a:pt x="0" y="8"/>
                    </a:lnTo>
                    <a:lnTo>
                      <a:pt x="0" y="8"/>
                    </a:lnTo>
                    <a:lnTo>
                      <a:pt x="0" y="8"/>
                    </a:lnTo>
                    <a:lnTo>
                      <a:pt x="0" y="8"/>
                    </a:lnTo>
                    <a:lnTo>
                      <a:pt x="0" y="9"/>
                    </a:lnTo>
                    <a:lnTo>
                      <a:pt x="0" y="8"/>
                    </a:lnTo>
                    <a:lnTo>
                      <a:pt x="0" y="9"/>
                    </a:lnTo>
                    <a:lnTo>
                      <a:pt x="0" y="8"/>
                    </a:lnTo>
                    <a:lnTo>
                      <a:pt x="0" y="9"/>
                    </a:lnTo>
                    <a:lnTo>
                      <a:pt x="0" y="8"/>
                    </a:lnTo>
                    <a:lnTo>
                      <a:pt x="0" y="8"/>
                    </a:lnTo>
                    <a:lnTo>
                      <a:pt x="0" y="9"/>
                    </a:lnTo>
                    <a:lnTo>
                      <a:pt x="0" y="9"/>
                    </a:lnTo>
                    <a:lnTo>
                      <a:pt x="0" y="8"/>
                    </a:lnTo>
                    <a:lnTo>
                      <a:pt x="0" y="8"/>
                    </a:lnTo>
                    <a:lnTo>
                      <a:pt x="0" y="8"/>
                    </a:lnTo>
                    <a:lnTo>
                      <a:pt x="0" y="8"/>
                    </a:lnTo>
                    <a:lnTo>
                      <a:pt x="0" y="8"/>
                    </a:lnTo>
                    <a:lnTo>
                      <a:pt x="0" y="8"/>
                    </a:lnTo>
                    <a:lnTo>
                      <a:pt x="0" y="8"/>
                    </a:lnTo>
                    <a:lnTo>
                      <a:pt x="0" y="9"/>
                    </a:lnTo>
                    <a:lnTo>
                      <a:pt x="0" y="8"/>
                    </a:lnTo>
                    <a:lnTo>
                      <a:pt x="0" y="9"/>
                    </a:lnTo>
                    <a:lnTo>
                      <a:pt x="0" y="8"/>
                    </a:lnTo>
                    <a:lnTo>
                      <a:pt x="0" y="9"/>
                    </a:lnTo>
                    <a:lnTo>
                      <a:pt x="0" y="9"/>
                    </a:lnTo>
                    <a:lnTo>
                      <a:pt x="0" y="9"/>
                    </a:lnTo>
                    <a:lnTo>
                      <a:pt x="0" y="9"/>
                    </a:lnTo>
                    <a:lnTo>
                      <a:pt x="0" y="10"/>
                    </a:lnTo>
                    <a:lnTo>
                      <a:pt x="0" y="10"/>
                    </a:lnTo>
                    <a:lnTo>
                      <a:pt x="0" y="10"/>
                    </a:lnTo>
                    <a:lnTo>
                      <a:pt x="0" y="10"/>
                    </a:lnTo>
                    <a:lnTo>
                      <a:pt x="0" y="11"/>
                    </a:lnTo>
                    <a:lnTo>
                      <a:pt x="0" y="10"/>
                    </a:lnTo>
                    <a:lnTo>
                      <a:pt x="0" y="10"/>
                    </a:lnTo>
                    <a:lnTo>
                      <a:pt x="0" y="10"/>
                    </a:lnTo>
                    <a:lnTo>
                      <a:pt x="0" y="11"/>
                    </a:lnTo>
                    <a:lnTo>
                      <a:pt x="0" y="10"/>
                    </a:lnTo>
                    <a:lnTo>
                      <a:pt x="0" y="11"/>
                    </a:lnTo>
                    <a:lnTo>
                      <a:pt x="0" y="11"/>
                    </a:lnTo>
                    <a:lnTo>
                      <a:pt x="0" y="10"/>
                    </a:lnTo>
                    <a:lnTo>
                      <a:pt x="0" y="10"/>
                    </a:lnTo>
                    <a:lnTo>
                      <a:pt x="0" y="11"/>
                    </a:lnTo>
                    <a:lnTo>
                      <a:pt x="0" y="10"/>
                    </a:lnTo>
                    <a:lnTo>
                      <a:pt x="0" y="10"/>
                    </a:lnTo>
                    <a:lnTo>
                      <a:pt x="0" y="9"/>
                    </a:lnTo>
                    <a:lnTo>
                      <a:pt x="0" y="9"/>
                    </a:lnTo>
                    <a:lnTo>
                      <a:pt x="0" y="9"/>
                    </a:lnTo>
                    <a:lnTo>
                      <a:pt x="0" y="9"/>
                    </a:lnTo>
                    <a:lnTo>
                      <a:pt x="0" y="8"/>
                    </a:lnTo>
                    <a:lnTo>
                      <a:pt x="0" y="8"/>
                    </a:lnTo>
                    <a:lnTo>
                      <a:pt x="0" y="8"/>
                    </a:lnTo>
                    <a:lnTo>
                      <a:pt x="0" y="7"/>
                    </a:lnTo>
                    <a:lnTo>
                      <a:pt x="0" y="8"/>
                    </a:lnTo>
                    <a:lnTo>
                      <a:pt x="0" y="8"/>
                    </a:lnTo>
                    <a:lnTo>
                      <a:pt x="0" y="9"/>
                    </a:lnTo>
                    <a:lnTo>
                      <a:pt x="0" y="9"/>
                    </a:lnTo>
                    <a:lnTo>
                      <a:pt x="0" y="10"/>
                    </a:lnTo>
                    <a:lnTo>
                      <a:pt x="0" y="10"/>
                    </a:lnTo>
                    <a:lnTo>
                      <a:pt x="0" y="11"/>
                    </a:lnTo>
                    <a:lnTo>
                      <a:pt x="0" y="11"/>
                    </a:lnTo>
                    <a:lnTo>
                      <a:pt x="0" y="11"/>
                    </a:lnTo>
                    <a:lnTo>
                      <a:pt x="0" y="11"/>
                    </a:lnTo>
                    <a:lnTo>
                      <a:pt x="0" y="11"/>
                    </a:lnTo>
                    <a:lnTo>
                      <a:pt x="0" y="12"/>
                    </a:lnTo>
                    <a:lnTo>
                      <a:pt x="0" y="13"/>
                    </a:lnTo>
                    <a:lnTo>
                      <a:pt x="0" y="12"/>
                    </a:lnTo>
                    <a:lnTo>
                      <a:pt x="0" y="12"/>
                    </a:lnTo>
                    <a:lnTo>
                      <a:pt x="0" y="12"/>
                    </a:lnTo>
                    <a:lnTo>
                      <a:pt x="0" y="13"/>
                    </a:lnTo>
                    <a:lnTo>
                      <a:pt x="0" y="12"/>
                    </a:lnTo>
                    <a:lnTo>
                      <a:pt x="0" y="12"/>
                    </a:lnTo>
                    <a:lnTo>
                      <a:pt x="0" y="12"/>
                    </a:lnTo>
                    <a:lnTo>
                      <a:pt x="0" y="11"/>
                    </a:lnTo>
                    <a:lnTo>
                      <a:pt x="0" y="11"/>
                    </a:lnTo>
                    <a:lnTo>
                      <a:pt x="0" y="11"/>
                    </a:lnTo>
                    <a:lnTo>
                      <a:pt x="0" y="11"/>
                    </a:lnTo>
                    <a:lnTo>
                      <a:pt x="0" y="10"/>
                    </a:lnTo>
                    <a:lnTo>
                      <a:pt x="0" y="10"/>
                    </a:lnTo>
                    <a:lnTo>
                      <a:pt x="0" y="9"/>
                    </a:lnTo>
                    <a:lnTo>
                      <a:pt x="0" y="10"/>
                    </a:lnTo>
                    <a:lnTo>
                      <a:pt x="0" y="10"/>
                    </a:lnTo>
                    <a:lnTo>
                      <a:pt x="0" y="10"/>
                    </a:lnTo>
                    <a:lnTo>
                      <a:pt x="0" y="10"/>
                    </a:lnTo>
                    <a:lnTo>
                      <a:pt x="0" y="11"/>
                    </a:lnTo>
                    <a:lnTo>
                      <a:pt x="0" y="11"/>
                    </a:lnTo>
                    <a:lnTo>
                      <a:pt x="0" y="11"/>
                    </a:lnTo>
                    <a:lnTo>
                      <a:pt x="0" y="11"/>
                    </a:lnTo>
                    <a:lnTo>
                      <a:pt x="0" y="11"/>
                    </a:lnTo>
                    <a:lnTo>
                      <a:pt x="0" y="12"/>
                    </a:lnTo>
                    <a:lnTo>
                      <a:pt x="0" y="11"/>
                    </a:lnTo>
                    <a:lnTo>
                      <a:pt x="0" y="12"/>
                    </a:lnTo>
                    <a:lnTo>
                      <a:pt x="0" y="11"/>
                    </a:lnTo>
                    <a:lnTo>
                      <a:pt x="0" y="11"/>
                    </a:lnTo>
                    <a:lnTo>
                      <a:pt x="0" y="10"/>
                    </a:lnTo>
                    <a:lnTo>
                      <a:pt x="0" y="11"/>
                    </a:lnTo>
                    <a:lnTo>
                      <a:pt x="0" y="11"/>
                    </a:lnTo>
                    <a:lnTo>
                      <a:pt x="0" y="10"/>
                    </a:lnTo>
                    <a:lnTo>
                      <a:pt x="0" y="10"/>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7"/>
                    </a:lnTo>
                    <a:lnTo>
                      <a:pt x="0" y="6"/>
                    </a:lnTo>
                    <a:lnTo>
                      <a:pt x="0" y="7"/>
                    </a:lnTo>
                    <a:lnTo>
                      <a:pt x="0" y="6"/>
                    </a:lnTo>
                    <a:lnTo>
                      <a:pt x="0" y="6"/>
                    </a:lnTo>
                    <a:lnTo>
                      <a:pt x="0" y="6"/>
                    </a:lnTo>
                    <a:lnTo>
                      <a:pt x="0" y="6"/>
                    </a:lnTo>
                    <a:lnTo>
                      <a:pt x="0" y="6"/>
                    </a:lnTo>
                    <a:lnTo>
                      <a:pt x="0" y="6"/>
                    </a:lnTo>
                    <a:lnTo>
                      <a:pt x="0" y="7"/>
                    </a:lnTo>
                    <a:lnTo>
                      <a:pt x="0" y="6"/>
                    </a:lnTo>
                    <a:lnTo>
                      <a:pt x="0" y="7"/>
                    </a:lnTo>
                    <a:lnTo>
                      <a:pt x="0" y="6"/>
                    </a:lnTo>
                    <a:lnTo>
                      <a:pt x="0" y="7"/>
                    </a:lnTo>
                    <a:lnTo>
                      <a:pt x="0" y="8"/>
                    </a:lnTo>
                    <a:lnTo>
                      <a:pt x="0" y="7"/>
                    </a:lnTo>
                    <a:lnTo>
                      <a:pt x="0" y="7"/>
                    </a:lnTo>
                    <a:lnTo>
                      <a:pt x="0" y="7"/>
                    </a:lnTo>
                    <a:lnTo>
                      <a:pt x="0" y="6"/>
                    </a:lnTo>
                    <a:lnTo>
                      <a:pt x="0" y="6"/>
                    </a:lnTo>
                    <a:lnTo>
                      <a:pt x="0" y="7"/>
                    </a:lnTo>
                    <a:lnTo>
                      <a:pt x="0" y="8"/>
                    </a:lnTo>
                    <a:lnTo>
                      <a:pt x="0" y="8"/>
                    </a:lnTo>
                    <a:lnTo>
                      <a:pt x="0" y="8"/>
                    </a:lnTo>
                    <a:lnTo>
                      <a:pt x="0" y="8"/>
                    </a:lnTo>
                    <a:lnTo>
                      <a:pt x="0" y="9"/>
                    </a:lnTo>
                    <a:lnTo>
                      <a:pt x="0" y="8"/>
                    </a:lnTo>
                    <a:lnTo>
                      <a:pt x="1" y="9"/>
                    </a:lnTo>
                    <a:lnTo>
                      <a:pt x="1" y="8"/>
                    </a:lnTo>
                    <a:lnTo>
                      <a:pt x="1" y="9"/>
                    </a:lnTo>
                    <a:lnTo>
                      <a:pt x="1" y="8"/>
                    </a:lnTo>
                    <a:lnTo>
                      <a:pt x="1" y="8"/>
                    </a:lnTo>
                    <a:lnTo>
                      <a:pt x="1" y="8"/>
                    </a:lnTo>
                    <a:lnTo>
                      <a:pt x="1" y="8"/>
                    </a:lnTo>
                    <a:lnTo>
                      <a:pt x="1" y="8"/>
                    </a:lnTo>
                    <a:lnTo>
                      <a:pt x="1" y="8"/>
                    </a:lnTo>
                    <a:lnTo>
                      <a:pt x="1" y="8"/>
                    </a:lnTo>
                    <a:lnTo>
                      <a:pt x="1" y="7"/>
                    </a:lnTo>
                    <a:lnTo>
                      <a:pt x="1" y="8"/>
                    </a:lnTo>
                    <a:lnTo>
                      <a:pt x="1" y="8"/>
                    </a:lnTo>
                    <a:lnTo>
                      <a:pt x="1" y="9"/>
                    </a:lnTo>
                    <a:lnTo>
                      <a:pt x="1" y="8"/>
                    </a:lnTo>
                    <a:lnTo>
                      <a:pt x="1" y="8"/>
                    </a:lnTo>
                    <a:lnTo>
                      <a:pt x="1" y="8"/>
                    </a:lnTo>
                    <a:lnTo>
                      <a:pt x="1" y="8"/>
                    </a:lnTo>
                    <a:lnTo>
                      <a:pt x="1" y="9"/>
                    </a:lnTo>
                    <a:lnTo>
                      <a:pt x="1" y="9"/>
                    </a:lnTo>
                    <a:lnTo>
                      <a:pt x="1" y="9"/>
                    </a:lnTo>
                    <a:lnTo>
                      <a:pt x="1" y="9"/>
                    </a:lnTo>
                    <a:lnTo>
                      <a:pt x="1" y="10"/>
                    </a:lnTo>
                    <a:lnTo>
                      <a:pt x="1" y="9"/>
                    </a:lnTo>
                    <a:lnTo>
                      <a:pt x="1" y="9"/>
                    </a:lnTo>
                    <a:lnTo>
                      <a:pt x="1" y="10"/>
                    </a:lnTo>
                    <a:lnTo>
                      <a:pt x="1" y="10"/>
                    </a:lnTo>
                    <a:lnTo>
                      <a:pt x="1" y="10"/>
                    </a:lnTo>
                    <a:lnTo>
                      <a:pt x="1" y="10"/>
                    </a:lnTo>
                    <a:lnTo>
                      <a:pt x="1" y="10"/>
                    </a:lnTo>
                    <a:lnTo>
                      <a:pt x="1" y="10"/>
                    </a:lnTo>
                    <a:lnTo>
                      <a:pt x="1" y="10"/>
                    </a:lnTo>
                    <a:lnTo>
                      <a:pt x="1" y="10"/>
                    </a:lnTo>
                    <a:lnTo>
                      <a:pt x="1" y="9"/>
                    </a:lnTo>
                    <a:lnTo>
                      <a:pt x="1" y="10"/>
                    </a:lnTo>
                    <a:lnTo>
                      <a:pt x="1" y="10"/>
                    </a:lnTo>
                    <a:lnTo>
                      <a:pt x="1" y="10"/>
                    </a:lnTo>
                    <a:lnTo>
                      <a:pt x="1" y="10"/>
                    </a:lnTo>
                    <a:lnTo>
                      <a:pt x="1" y="10"/>
                    </a:lnTo>
                    <a:lnTo>
                      <a:pt x="1" y="10"/>
                    </a:lnTo>
                    <a:lnTo>
                      <a:pt x="1" y="10"/>
                    </a:lnTo>
                    <a:lnTo>
                      <a:pt x="1" y="10"/>
                    </a:lnTo>
                    <a:lnTo>
                      <a:pt x="1" y="10"/>
                    </a:lnTo>
                    <a:lnTo>
                      <a:pt x="1" y="9"/>
                    </a:lnTo>
                    <a:lnTo>
                      <a:pt x="1" y="9"/>
                    </a:lnTo>
                    <a:lnTo>
                      <a:pt x="1" y="9"/>
                    </a:lnTo>
                    <a:lnTo>
                      <a:pt x="1" y="10"/>
                    </a:lnTo>
                    <a:lnTo>
                      <a:pt x="1" y="9"/>
                    </a:lnTo>
                    <a:lnTo>
                      <a:pt x="1" y="9"/>
                    </a:lnTo>
                    <a:lnTo>
                      <a:pt x="1" y="10"/>
                    </a:lnTo>
                    <a:lnTo>
                      <a:pt x="1" y="10"/>
                    </a:lnTo>
                    <a:lnTo>
                      <a:pt x="1" y="10"/>
                    </a:lnTo>
                    <a:lnTo>
                      <a:pt x="1" y="11"/>
                    </a:lnTo>
                    <a:lnTo>
                      <a:pt x="1" y="11"/>
                    </a:lnTo>
                    <a:lnTo>
                      <a:pt x="1" y="11"/>
                    </a:lnTo>
                    <a:lnTo>
                      <a:pt x="1" y="10"/>
                    </a:lnTo>
                    <a:lnTo>
                      <a:pt x="1" y="10"/>
                    </a:lnTo>
                    <a:lnTo>
                      <a:pt x="1" y="11"/>
                    </a:lnTo>
                    <a:lnTo>
                      <a:pt x="1" y="11"/>
                    </a:lnTo>
                    <a:lnTo>
                      <a:pt x="1" y="10"/>
                    </a:lnTo>
                    <a:lnTo>
                      <a:pt x="1" y="11"/>
                    </a:lnTo>
                    <a:lnTo>
                      <a:pt x="1" y="11"/>
                    </a:lnTo>
                    <a:lnTo>
                      <a:pt x="1" y="11"/>
                    </a:lnTo>
                    <a:lnTo>
                      <a:pt x="1" y="10"/>
                    </a:lnTo>
                    <a:lnTo>
                      <a:pt x="1" y="10"/>
                    </a:lnTo>
                    <a:lnTo>
                      <a:pt x="1" y="11"/>
                    </a:lnTo>
                    <a:lnTo>
                      <a:pt x="1" y="11"/>
                    </a:lnTo>
                    <a:lnTo>
                      <a:pt x="1" y="12"/>
                    </a:lnTo>
                    <a:lnTo>
                      <a:pt x="1" y="11"/>
                    </a:lnTo>
                    <a:lnTo>
                      <a:pt x="1" y="11"/>
                    </a:lnTo>
                    <a:lnTo>
                      <a:pt x="1" y="11"/>
                    </a:lnTo>
                    <a:lnTo>
                      <a:pt x="1" y="11"/>
                    </a:lnTo>
                    <a:lnTo>
                      <a:pt x="1" y="11"/>
                    </a:lnTo>
                    <a:lnTo>
                      <a:pt x="1" y="11"/>
                    </a:lnTo>
                    <a:lnTo>
                      <a:pt x="1" y="11"/>
                    </a:lnTo>
                    <a:lnTo>
                      <a:pt x="1" y="10"/>
                    </a:lnTo>
                    <a:lnTo>
                      <a:pt x="1" y="10"/>
                    </a:lnTo>
                    <a:lnTo>
                      <a:pt x="1" y="10"/>
                    </a:lnTo>
                    <a:lnTo>
                      <a:pt x="1" y="10"/>
                    </a:lnTo>
                    <a:lnTo>
                      <a:pt x="1" y="9"/>
                    </a:lnTo>
                    <a:lnTo>
                      <a:pt x="1" y="9"/>
                    </a:lnTo>
                    <a:lnTo>
                      <a:pt x="1" y="10"/>
                    </a:lnTo>
                    <a:lnTo>
                      <a:pt x="1" y="9"/>
                    </a:lnTo>
                    <a:lnTo>
                      <a:pt x="1" y="9"/>
                    </a:lnTo>
                    <a:lnTo>
                      <a:pt x="1" y="10"/>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9"/>
                    </a:lnTo>
                    <a:lnTo>
                      <a:pt x="1" y="10"/>
                    </a:lnTo>
                    <a:lnTo>
                      <a:pt x="1" y="9"/>
                    </a:lnTo>
                    <a:lnTo>
                      <a:pt x="1" y="10"/>
                    </a:lnTo>
                    <a:lnTo>
                      <a:pt x="1" y="10"/>
                    </a:lnTo>
                    <a:lnTo>
                      <a:pt x="1" y="10"/>
                    </a:lnTo>
                    <a:lnTo>
                      <a:pt x="1" y="11"/>
                    </a:lnTo>
                    <a:lnTo>
                      <a:pt x="1" y="11"/>
                    </a:lnTo>
                    <a:lnTo>
                      <a:pt x="1" y="10"/>
                    </a:lnTo>
                    <a:lnTo>
                      <a:pt x="1" y="10"/>
                    </a:lnTo>
                    <a:lnTo>
                      <a:pt x="1" y="9"/>
                    </a:lnTo>
                    <a:lnTo>
                      <a:pt x="1" y="9"/>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9"/>
                    </a:lnTo>
                    <a:lnTo>
                      <a:pt x="1" y="8"/>
                    </a:lnTo>
                    <a:lnTo>
                      <a:pt x="1" y="8"/>
                    </a:lnTo>
                    <a:lnTo>
                      <a:pt x="1" y="8"/>
                    </a:lnTo>
                    <a:lnTo>
                      <a:pt x="1" y="8"/>
                    </a:lnTo>
                    <a:lnTo>
                      <a:pt x="1" y="8"/>
                    </a:lnTo>
                    <a:lnTo>
                      <a:pt x="1" y="8"/>
                    </a:lnTo>
                    <a:lnTo>
                      <a:pt x="1" y="8"/>
                    </a:lnTo>
                    <a:lnTo>
                      <a:pt x="1" y="8"/>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4"/>
                    </a:lnTo>
                    <a:lnTo>
                      <a:pt x="1" y="5"/>
                    </a:lnTo>
                    <a:lnTo>
                      <a:pt x="1" y="5"/>
                    </a:lnTo>
                    <a:lnTo>
                      <a:pt x="1" y="4"/>
                    </a:lnTo>
                    <a:lnTo>
                      <a:pt x="1" y="4"/>
                    </a:lnTo>
                    <a:lnTo>
                      <a:pt x="1" y="4"/>
                    </a:lnTo>
                    <a:lnTo>
                      <a:pt x="1" y="5"/>
                    </a:lnTo>
                    <a:lnTo>
                      <a:pt x="1" y="5"/>
                    </a:lnTo>
                    <a:lnTo>
                      <a:pt x="1" y="5"/>
                    </a:lnTo>
                    <a:lnTo>
                      <a:pt x="1" y="5"/>
                    </a:lnTo>
                    <a:lnTo>
                      <a:pt x="1" y="5"/>
                    </a:lnTo>
                    <a:lnTo>
                      <a:pt x="1" y="5"/>
                    </a:lnTo>
                    <a:lnTo>
                      <a:pt x="1" y="5"/>
                    </a:lnTo>
                    <a:lnTo>
                      <a:pt x="1" y="6"/>
                    </a:lnTo>
                    <a:lnTo>
                      <a:pt x="1" y="6"/>
                    </a:lnTo>
                    <a:lnTo>
                      <a:pt x="1" y="7"/>
                    </a:lnTo>
                    <a:lnTo>
                      <a:pt x="1" y="7"/>
                    </a:lnTo>
                    <a:lnTo>
                      <a:pt x="1" y="7"/>
                    </a:lnTo>
                    <a:lnTo>
                      <a:pt x="1" y="8"/>
                    </a:lnTo>
                    <a:lnTo>
                      <a:pt x="1" y="8"/>
                    </a:lnTo>
                    <a:lnTo>
                      <a:pt x="1" y="8"/>
                    </a:lnTo>
                    <a:lnTo>
                      <a:pt x="1" y="7"/>
                    </a:lnTo>
                    <a:lnTo>
                      <a:pt x="1" y="8"/>
                    </a:lnTo>
                    <a:lnTo>
                      <a:pt x="1" y="7"/>
                    </a:lnTo>
                    <a:lnTo>
                      <a:pt x="1" y="7"/>
                    </a:lnTo>
                    <a:lnTo>
                      <a:pt x="1" y="7"/>
                    </a:lnTo>
                    <a:lnTo>
                      <a:pt x="1" y="6"/>
                    </a:lnTo>
                    <a:lnTo>
                      <a:pt x="1" y="7"/>
                    </a:lnTo>
                    <a:lnTo>
                      <a:pt x="1" y="7"/>
                    </a:lnTo>
                    <a:lnTo>
                      <a:pt x="1" y="7"/>
                    </a:lnTo>
                    <a:lnTo>
                      <a:pt x="1" y="8"/>
                    </a:lnTo>
                    <a:lnTo>
                      <a:pt x="1" y="8"/>
                    </a:lnTo>
                    <a:lnTo>
                      <a:pt x="1" y="8"/>
                    </a:lnTo>
                    <a:lnTo>
                      <a:pt x="1" y="8"/>
                    </a:lnTo>
                    <a:lnTo>
                      <a:pt x="1" y="8"/>
                    </a:lnTo>
                    <a:lnTo>
                      <a:pt x="1" y="9"/>
                    </a:lnTo>
                    <a:lnTo>
                      <a:pt x="1" y="9"/>
                    </a:lnTo>
                    <a:lnTo>
                      <a:pt x="1" y="9"/>
                    </a:lnTo>
                    <a:lnTo>
                      <a:pt x="1" y="10"/>
                    </a:lnTo>
                    <a:lnTo>
                      <a:pt x="1" y="9"/>
                    </a:lnTo>
                    <a:lnTo>
                      <a:pt x="1" y="10"/>
                    </a:lnTo>
                    <a:lnTo>
                      <a:pt x="1" y="9"/>
                    </a:lnTo>
                    <a:lnTo>
                      <a:pt x="1" y="9"/>
                    </a:lnTo>
                    <a:lnTo>
                      <a:pt x="1" y="10"/>
                    </a:lnTo>
                    <a:lnTo>
                      <a:pt x="1" y="9"/>
                    </a:lnTo>
                    <a:lnTo>
                      <a:pt x="1" y="9"/>
                    </a:lnTo>
                    <a:lnTo>
                      <a:pt x="1" y="9"/>
                    </a:lnTo>
                    <a:lnTo>
                      <a:pt x="1" y="8"/>
                    </a:lnTo>
                    <a:lnTo>
                      <a:pt x="1" y="9"/>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8"/>
                    </a:lnTo>
                    <a:lnTo>
                      <a:pt x="1" y="9"/>
                    </a:lnTo>
                    <a:lnTo>
                      <a:pt x="1" y="8"/>
                    </a:lnTo>
                    <a:lnTo>
                      <a:pt x="1" y="8"/>
                    </a:lnTo>
                    <a:lnTo>
                      <a:pt x="1" y="8"/>
                    </a:lnTo>
                    <a:lnTo>
                      <a:pt x="1" y="8"/>
                    </a:lnTo>
                    <a:lnTo>
                      <a:pt x="1" y="8"/>
                    </a:lnTo>
                    <a:lnTo>
                      <a:pt x="1" y="7"/>
                    </a:lnTo>
                    <a:lnTo>
                      <a:pt x="1" y="8"/>
                    </a:lnTo>
                    <a:lnTo>
                      <a:pt x="1" y="7"/>
                    </a:lnTo>
                    <a:lnTo>
                      <a:pt x="1" y="8"/>
                    </a:lnTo>
                    <a:lnTo>
                      <a:pt x="1" y="7"/>
                    </a:lnTo>
                    <a:lnTo>
                      <a:pt x="1" y="7"/>
                    </a:lnTo>
                    <a:lnTo>
                      <a:pt x="1" y="8"/>
                    </a:lnTo>
                    <a:lnTo>
                      <a:pt x="1" y="6"/>
                    </a:lnTo>
                    <a:lnTo>
                      <a:pt x="1" y="7"/>
                    </a:lnTo>
                    <a:lnTo>
                      <a:pt x="1" y="7"/>
                    </a:lnTo>
                    <a:lnTo>
                      <a:pt x="1" y="7"/>
                    </a:lnTo>
                    <a:lnTo>
                      <a:pt x="1" y="7"/>
                    </a:lnTo>
                    <a:lnTo>
                      <a:pt x="1" y="7"/>
                    </a:lnTo>
                    <a:lnTo>
                      <a:pt x="1" y="7"/>
                    </a:lnTo>
                    <a:lnTo>
                      <a:pt x="1" y="7"/>
                    </a:lnTo>
                    <a:lnTo>
                      <a:pt x="1" y="6"/>
                    </a:lnTo>
                    <a:lnTo>
                      <a:pt x="1" y="6"/>
                    </a:lnTo>
                    <a:lnTo>
                      <a:pt x="1" y="7"/>
                    </a:lnTo>
                    <a:lnTo>
                      <a:pt x="1" y="8"/>
                    </a:lnTo>
                    <a:lnTo>
                      <a:pt x="1" y="8"/>
                    </a:lnTo>
                    <a:lnTo>
                      <a:pt x="1" y="7"/>
                    </a:lnTo>
                    <a:lnTo>
                      <a:pt x="1" y="8"/>
                    </a:lnTo>
                    <a:lnTo>
                      <a:pt x="1" y="8"/>
                    </a:lnTo>
                    <a:lnTo>
                      <a:pt x="1" y="9"/>
                    </a:lnTo>
                    <a:lnTo>
                      <a:pt x="1" y="9"/>
                    </a:lnTo>
                    <a:lnTo>
                      <a:pt x="1" y="9"/>
                    </a:lnTo>
                    <a:lnTo>
                      <a:pt x="1" y="8"/>
                    </a:lnTo>
                    <a:lnTo>
                      <a:pt x="1" y="8"/>
                    </a:lnTo>
                    <a:lnTo>
                      <a:pt x="1" y="8"/>
                    </a:lnTo>
                    <a:lnTo>
                      <a:pt x="1" y="7"/>
                    </a:lnTo>
                    <a:lnTo>
                      <a:pt x="1" y="7"/>
                    </a:lnTo>
                    <a:lnTo>
                      <a:pt x="1" y="8"/>
                    </a:lnTo>
                    <a:lnTo>
                      <a:pt x="1" y="8"/>
                    </a:lnTo>
                    <a:lnTo>
                      <a:pt x="1" y="7"/>
                    </a:lnTo>
                    <a:lnTo>
                      <a:pt x="1" y="7"/>
                    </a:lnTo>
                    <a:lnTo>
                      <a:pt x="1" y="7"/>
                    </a:lnTo>
                    <a:lnTo>
                      <a:pt x="1" y="7"/>
                    </a:lnTo>
                    <a:lnTo>
                      <a:pt x="1" y="7"/>
                    </a:lnTo>
                    <a:lnTo>
                      <a:pt x="1" y="7"/>
                    </a:lnTo>
                    <a:lnTo>
                      <a:pt x="1" y="7"/>
                    </a:lnTo>
                    <a:lnTo>
                      <a:pt x="1" y="6"/>
                    </a:lnTo>
                    <a:lnTo>
                      <a:pt x="1" y="7"/>
                    </a:lnTo>
                    <a:lnTo>
                      <a:pt x="1" y="6"/>
                    </a:lnTo>
                    <a:lnTo>
                      <a:pt x="1" y="6"/>
                    </a:lnTo>
                    <a:lnTo>
                      <a:pt x="1" y="6"/>
                    </a:lnTo>
                    <a:lnTo>
                      <a:pt x="1" y="6"/>
                    </a:lnTo>
                    <a:lnTo>
                      <a:pt x="1" y="5"/>
                    </a:lnTo>
                    <a:lnTo>
                      <a:pt x="1" y="6"/>
                    </a:lnTo>
                    <a:lnTo>
                      <a:pt x="1" y="5"/>
                    </a:lnTo>
                    <a:lnTo>
                      <a:pt x="1" y="5"/>
                    </a:lnTo>
                    <a:lnTo>
                      <a:pt x="1" y="5"/>
                    </a:lnTo>
                    <a:lnTo>
                      <a:pt x="1" y="5"/>
                    </a:lnTo>
                    <a:lnTo>
                      <a:pt x="1" y="5"/>
                    </a:lnTo>
                    <a:lnTo>
                      <a:pt x="1" y="5"/>
                    </a:lnTo>
                    <a:lnTo>
                      <a:pt x="1" y="5"/>
                    </a:lnTo>
                    <a:lnTo>
                      <a:pt x="1" y="5"/>
                    </a:lnTo>
                    <a:lnTo>
                      <a:pt x="1" y="4"/>
                    </a:lnTo>
                    <a:lnTo>
                      <a:pt x="1" y="4"/>
                    </a:lnTo>
                    <a:lnTo>
                      <a:pt x="1" y="3"/>
                    </a:lnTo>
                    <a:lnTo>
                      <a:pt x="1" y="4"/>
                    </a:lnTo>
                    <a:lnTo>
                      <a:pt x="1" y="4"/>
                    </a:lnTo>
                    <a:lnTo>
                      <a:pt x="1" y="5"/>
                    </a:lnTo>
                    <a:lnTo>
                      <a:pt x="1" y="4"/>
                    </a:lnTo>
                    <a:lnTo>
                      <a:pt x="1" y="5"/>
                    </a:lnTo>
                    <a:lnTo>
                      <a:pt x="1" y="4"/>
                    </a:lnTo>
                    <a:lnTo>
                      <a:pt x="1" y="5"/>
                    </a:lnTo>
                    <a:lnTo>
                      <a:pt x="1" y="4"/>
                    </a:lnTo>
                    <a:lnTo>
                      <a:pt x="1" y="5"/>
                    </a:lnTo>
                    <a:lnTo>
                      <a:pt x="1" y="5"/>
                    </a:lnTo>
                    <a:lnTo>
                      <a:pt x="1" y="5"/>
                    </a:lnTo>
                    <a:lnTo>
                      <a:pt x="1" y="5"/>
                    </a:lnTo>
                    <a:lnTo>
                      <a:pt x="1" y="6"/>
                    </a:lnTo>
                    <a:lnTo>
                      <a:pt x="1" y="5"/>
                    </a:lnTo>
                    <a:lnTo>
                      <a:pt x="1" y="6"/>
                    </a:lnTo>
                    <a:lnTo>
                      <a:pt x="1" y="6"/>
                    </a:lnTo>
                    <a:lnTo>
                      <a:pt x="1" y="6"/>
                    </a:lnTo>
                    <a:lnTo>
                      <a:pt x="1" y="7"/>
                    </a:lnTo>
                    <a:lnTo>
                      <a:pt x="1" y="6"/>
                    </a:lnTo>
                    <a:lnTo>
                      <a:pt x="1" y="7"/>
                    </a:lnTo>
                    <a:lnTo>
                      <a:pt x="1" y="6"/>
                    </a:lnTo>
                    <a:lnTo>
                      <a:pt x="1" y="7"/>
                    </a:lnTo>
                    <a:lnTo>
                      <a:pt x="1" y="6"/>
                    </a:lnTo>
                    <a:lnTo>
                      <a:pt x="1" y="7"/>
                    </a:lnTo>
                    <a:lnTo>
                      <a:pt x="1" y="6"/>
                    </a:lnTo>
                    <a:lnTo>
                      <a:pt x="1" y="6"/>
                    </a:lnTo>
                    <a:lnTo>
                      <a:pt x="1" y="6"/>
                    </a:lnTo>
                    <a:lnTo>
                      <a:pt x="1" y="7"/>
                    </a:lnTo>
                    <a:lnTo>
                      <a:pt x="1" y="7"/>
                    </a:lnTo>
                    <a:lnTo>
                      <a:pt x="1" y="7"/>
                    </a:lnTo>
                    <a:lnTo>
                      <a:pt x="1" y="6"/>
                    </a:lnTo>
                    <a:lnTo>
                      <a:pt x="1" y="6"/>
                    </a:lnTo>
                    <a:lnTo>
                      <a:pt x="1" y="7"/>
                    </a:lnTo>
                    <a:lnTo>
                      <a:pt x="1" y="6"/>
                    </a:lnTo>
                    <a:lnTo>
                      <a:pt x="1" y="6"/>
                    </a:lnTo>
                    <a:lnTo>
                      <a:pt x="1" y="6"/>
                    </a:lnTo>
                    <a:lnTo>
                      <a:pt x="1" y="5"/>
                    </a:lnTo>
                    <a:lnTo>
                      <a:pt x="1" y="6"/>
                    </a:lnTo>
                    <a:lnTo>
                      <a:pt x="1" y="6"/>
                    </a:lnTo>
                    <a:lnTo>
                      <a:pt x="1" y="6"/>
                    </a:lnTo>
                    <a:lnTo>
                      <a:pt x="1" y="5"/>
                    </a:lnTo>
                    <a:lnTo>
                      <a:pt x="1" y="6"/>
                    </a:lnTo>
                    <a:lnTo>
                      <a:pt x="1" y="6"/>
                    </a:lnTo>
                    <a:lnTo>
                      <a:pt x="1" y="6"/>
                    </a:lnTo>
                    <a:lnTo>
                      <a:pt x="1" y="6"/>
                    </a:lnTo>
                    <a:lnTo>
                      <a:pt x="1" y="8"/>
                    </a:lnTo>
                    <a:lnTo>
                      <a:pt x="1" y="7"/>
                    </a:lnTo>
                    <a:lnTo>
                      <a:pt x="1" y="7"/>
                    </a:lnTo>
                    <a:lnTo>
                      <a:pt x="1" y="7"/>
                    </a:lnTo>
                    <a:lnTo>
                      <a:pt x="1" y="7"/>
                    </a:lnTo>
                    <a:lnTo>
                      <a:pt x="1" y="7"/>
                    </a:lnTo>
                    <a:lnTo>
                      <a:pt x="1" y="8"/>
                    </a:lnTo>
                    <a:lnTo>
                      <a:pt x="1" y="7"/>
                    </a:lnTo>
                    <a:lnTo>
                      <a:pt x="1" y="6"/>
                    </a:lnTo>
                    <a:lnTo>
                      <a:pt x="1" y="7"/>
                    </a:lnTo>
                    <a:lnTo>
                      <a:pt x="1" y="6"/>
                    </a:lnTo>
                    <a:lnTo>
                      <a:pt x="1" y="6"/>
                    </a:lnTo>
                    <a:lnTo>
                      <a:pt x="1" y="5"/>
                    </a:lnTo>
                    <a:lnTo>
                      <a:pt x="1" y="5"/>
                    </a:lnTo>
                    <a:lnTo>
                      <a:pt x="1" y="5"/>
                    </a:lnTo>
                    <a:lnTo>
                      <a:pt x="1" y="5"/>
                    </a:lnTo>
                    <a:lnTo>
                      <a:pt x="1" y="5"/>
                    </a:lnTo>
                    <a:lnTo>
                      <a:pt x="1" y="4"/>
                    </a:lnTo>
                    <a:lnTo>
                      <a:pt x="1" y="3"/>
                    </a:lnTo>
                    <a:lnTo>
                      <a:pt x="1" y="4"/>
                    </a:lnTo>
                    <a:lnTo>
                      <a:pt x="1" y="5"/>
                    </a:lnTo>
                    <a:lnTo>
                      <a:pt x="1" y="4"/>
                    </a:lnTo>
                    <a:lnTo>
                      <a:pt x="1" y="4"/>
                    </a:lnTo>
                    <a:lnTo>
                      <a:pt x="1" y="4"/>
                    </a:lnTo>
                    <a:lnTo>
                      <a:pt x="1" y="4"/>
                    </a:lnTo>
                    <a:lnTo>
                      <a:pt x="1" y="3"/>
                    </a:lnTo>
                    <a:lnTo>
                      <a:pt x="1" y="3"/>
                    </a:lnTo>
                    <a:lnTo>
                      <a:pt x="1" y="3"/>
                    </a:lnTo>
                    <a:lnTo>
                      <a:pt x="1" y="3"/>
                    </a:lnTo>
                    <a:lnTo>
                      <a:pt x="1" y="4"/>
                    </a:lnTo>
                    <a:lnTo>
                      <a:pt x="1" y="4"/>
                    </a:lnTo>
                    <a:lnTo>
                      <a:pt x="1" y="4"/>
                    </a:lnTo>
                    <a:lnTo>
                      <a:pt x="1" y="3"/>
                    </a:lnTo>
                    <a:lnTo>
                      <a:pt x="1" y="3"/>
                    </a:lnTo>
                    <a:lnTo>
                      <a:pt x="1" y="2"/>
                    </a:lnTo>
                    <a:lnTo>
                      <a:pt x="1" y="3"/>
                    </a:lnTo>
                    <a:lnTo>
                      <a:pt x="1" y="2"/>
                    </a:lnTo>
                    <a:lnTo>
                      <a:pt x="1" y="3"/>
                    </a:lnTo>
                    <a:lnTo>
                      <a:pt x="1" y="2"/>
                    </a:lnTo>
                    <a:lnTo>
                      <a:pt x="1" y="3"/>
                    </a:lnTo>
                    <a:lnTo>
                      <a:pt x="1" y="3"/>
                    </a:lnTo>
                    <a:lnTo>
                      <a:pt x="1" y="3"/>
                    </a:lnTo>
                    <a:lnTo>
                      <a:pt x="1" y="3"/>
                    </a:lnTo>
                    <a:lnTo>
                      <a:pt x="1" y="4"/>
                    </a:lnTo>
                    <a:lnTo>
                      <a:pt x="1" y="3"/>
                    </a:lnTo>
                    <a:lnTo>
                      <a:pt x="1" y="4"/>
                    </a:lnTo>
                    <a:lnTo>
                      <a:pt x="1" y="4"/>
                    </a:lnTo>
                    <a:lnTo>
                      <a:pt x="1" y="3"/>
                    </a:lnTo>
                    <a:lnTo>
                      <a:pt x="1" y="3"/>
                    </a:lnTo>
                    <a:lnTo>
                      <a:pt x="1" y="3"/>
                    </a:lnTo>
                    <a:lnTo>
                      <a:pt x="1" y="4"/>
                    </a:lnTo>
                    <a:lnTo>
                      <a:pt x="1" y="3"/>
                    </a:lnTo>
                    <a:lnTo>
                      <a:pt x="1" y="4"/>
                    </a:lnTo>
                    <a:lnTo>
                      <a:pt x="1" y="4"/>
                    </a:lnTo>
                    <a:lnTo>
                      <a:pt x="1" y="4"/>
                    </a:lnTo>
                    <a:lnTo>
                      <a:pt x="1" y="3"/>
                    </a:lnTo>
                    <a:lnTo>
                      <a:pt x="1" y="4"/>
                    </a:lnTo>
                    <a:lnTo>
                      <a:pt x="1" y="4"/>
                    </a:lnTo>
                    <a:lnTo>
                      <a:pt x="1" y="4"/>
                    </a:lnTo>
                    <a:lnTo>
                      <a:pt x="1" y="4"/>
                    </a:lnTo>
                    <a:lnTo>
                      <a:pt x="1" y="4"/>
                    </a:lnTo>
                    <a:lnTo>
                      <a:pt x="1" y="4"/>
                    </a:lnTo>
                    <a:lnTo>
                      <a:pt x="1" y="3"/>
                    </a:lnTo>
                    <a:lnTo>
                      <a:pt x="1" y="4"/>
                    </a:lnTo>
                    <a:lnTo>
                      <a:pt x="1" y="4"/>
                    </a:lnTo>
                    <a:lnTo>
                      <a:pt x="1" y="4"/>
                    </a:lnTo>
                    <a:lnTo>
                      <a:pt x="1" y="4"/>
                    </a:lnTo>
                    <a:lnTo>
                      <a:pt x="1" y="5"/>
                    </a:lnTo>
                    <a:lnTo>
                      <a:pt x="1" y="4"/>
                    </a:lnTo>
                    <a:lnTo>
                      <a:pt x="1" y="5"/>
                    </a:lnTo>
                    <a:lnTo>
                      <a:pt x="1" y="5"/>
                    </a:lnTo>
                    <a:lnTo>
                      <a:pt x="1" y="5"/>
                    </a:lnTo>
                    <a:lnTo>
                      <a:pt x="1" y="6"/>
                    </a:lnTo>
                    <a:lnTo>
                      <a:pt x="1" y="6"/>
                    </a:lnTo>
                    <a:lnTo>
                      <a:pt x="1" y="6"/>
                    </a:lnTo>
                    <a:lnTo>
                      <a:pt x="1" y="7"/>
                    </a:lnTo>
                    <a:lnTo>
                      <a:pt x="1" y="7"/>
                    </a:lnTo>
                    <a:lnTo>
                      <a:pt x="1" y="8"/>
                    </a:lnTo>
                    <a:lnTo>
                      <a:pt x="1" y="7"/>
                    </a:lnTo>
                    <a:lnTo>
                      <a:pt x="1" y="7"/>
                    </a:lnTo>
                    <a:lnTo>
                      <a:pt x="1" y="7"/>
                    </a:lnTo>
                    <a:lnTo>
                      <a:pt x="1" y="7"/>
                    </a:lnTo>
                    <a:lnTo>
                      <a:pt x="1" y="6"/>
                    </a:lnTo>
                    <a:lnTo>
                      <a:pt x="1" y="7"/>
                    </a:lnTo>
                    <a:lnTo>
                      <a:pt x="1" y="7"/>
                    </a:lnTo>
                    <a:lnTo>
                      <a:pt x="1" y="7"/>
                    </a:lnTo>
                    <a:lnTo>
                      <a:pt x="1" y="7"/>
                    </a:lnTo>
                    <a:lnTo>
                      <a:pt x="1" y="7"/>
                    </a:lnTo>
                    <a:lnTo>
                      <a:pt x="1" y="6"/>
                    </a:lnTo>
                    <a:lnTo>
                      <a:pt x="1" y="6"/>
                    </a:lnTo>
                    <a:lnTo>
                      <a:pt x="1" y="5"/>
                    </a:lnTo>
                    <a:lnTo>
                      <a:pt x="1" y="5"/>
                    </a:lnTo>
                    <a:lnTo>
                      <a:pt x="1" y="5"/>
                    </a:lnTo>
                    <a:lnTo>
                      <a:pt x="1" y="4"/>
                    </a:lnTo>
                    <a:lnTo>
                      <a:pt x="1" y="4"/>
                    </a:lnTo>
                    <a:lnTo>
                      <a:pt x="1" y="4"/>
                    </a:lnTo>
                    <a:lnTo>
                      <a:pt x="1" y="4"/>
                    </a:lnTo>
                    <a:lnTo>
                      <a:pt x="1" y="4"/>
                    </a:lnTo>
                    <a:lnTo>
                      <a:pt x="1" y="5"/>
                    </a:lnTo>
                    <a:lnTo>
                      <a:pt x="1" y="4"/>
                    </a:lnTo>
                    <a:lnTo>
                      <a:pt x="1" y="4"/>
                    </a:lnTo>
                    <a:lnTo>
                      <a:pt x="1" y="4"/>
                    </a:lnTo>
                    <a:lnTo>
                      <a:pt x="1" y="4"/>
                    </a:lnTo>
                    <a:lnTo>
                      <a:pt x="1" y="5"/>
                    </a:lnTo>
                    <a:lnTo>
                      <a:pt x="1" y="5"/>
                    </a:lnTo>
                    <a:lnTo>
                      <a:pt x="1" y="4"/>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3"/>
                    </a:lnTo>
                    <a:lnTo>
                      <a:pt x="1" y="3"/>
                    </a:lnTo>
                    <a:lnTo>
                      <a:pt x="1" y="4"/>
                    </a:lnTo>
                    <a:lnTo>
                      <a:pt x="1" y="4"/>
                    </a:lnTo>
                    <a:lnTo>
                      <a:pt x="1" y="5"/>
                    </a:lnTo>
                    <a:lnTo>
                      <a:pt x="1" y="5"/>
                    </a:lnTo>
                    <a:lnTo>
                      <a:pt x="1" y="4"/>
                    </a:lnTo>
                    <a:lnTo>
                      <a:pt x="1" y="5"/>
                    </a:lnTo>
                    <a:lnTo>
                      <a:pt x="1" y="4"/>
                    </a:lnTo>
                    <a:lnTo>
                      <a:pt x="1" y="5"/>
                    </a:lnTo>
                    <a:lnTo>
                      <a:pt x="1" y="5"/>
                    </a:lnTo>
                    <a:lnTo>
                      <a:pt x="1" y="5"/>
                    </a:lnTo>
                    <a:lnTo>
                      <a:pt x="1" y="5"/>
                    </a:lnTo>
                    <a:lnTo>
                      <a:pt x="1" y="5"/>
                    </a:lnTo>
                    <a:lnTo>
                      <a:pt x="1" y="5"/>
                    </a:lnTo>
                    <a:lnTo>
                      <a:pt x="1" y="4"/>
                    </a:lnTo>
                    <a:lnTo>
                      <a:pt x="1" y="4"/>
                    </a:lnTo>
                    <a:lnTo>
                      <a:pt x="1" y="3"/>
                    </a:lnTo>
                    <a:lnTo>
                      <a:pt x="1" y="4"/>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1"/>
                    </a:lnTo>
                    <a:lnTo>
                      <a:pt x="1" y="1"/>
                    </a:lnTo>
                    <a:lnTo>
                      <a:pt x="1" y="0"/>
                    </a:lnTo>
                    <a:lnTo>
                      <a:pt x="1" y="1"/>
                    </a:lnTo>
                    <a:lnTo>
                      <a:pt x="1" y="1"/>
                    </a:lnTo>
                    <a:lnTo>
                      <a:pt x="1" y="2"/>
                    </a:lnTo>
                    <a:lnTo>
                      <a:pt x="1" y="2"/>
                    </a:lnTo>
                    <a:lnTo>
                      <a:pt x="1" y="2"/>
                    </a:lnTo>
                    <a:lnTo>
                      <a:pt x="1" y="3"/>
                    </a:lnTo>
                    <a:lnTo>
                      <a:pt x="1" y="2"/>
                    </a:lnTo>
                    <a:lnTo>
                      <a:pt x="1" y="3"/>
                    </a:lnTo>
                    <a:lnTo>
                      <a:pt x="1" y="3"/>
                    </a:lnTo>
                    <a:lnTo>
                      <a:pt x="1" y="2"/>
                    </a:lnTo>
                    <a:lnTo>
                      <a:pt x="1" y="2"/>
                    </a:lnTo>
                    <a:lnTo>
                      <a:pt x="1" y="2"/>
                    </a:lnTo>
                    <a:lnTo>
                      <a:pt x="1" y="3"/>
                    </a:lnTo>
                    <a:lnTo>
                      <a:pt x="1" y="3"/>
                    </a:lnTo>
                    <a:lnTo>
                      <a:pt x="1" y="3"/>
                    </a:lnTo>
                    <a:lnTo>
                      <a:pt x="1" y="5"/>
                    </a:lnTo>
                    <a:lnTo>
                      <a:pt x="1" y="5"/>
                    </a:lnTo>
                    <a:lnTo>
                      <a:pt x="1" y="5"/>
                    </a:lnTo>
                    <a:lnTo>
                      <a:pt x="1" y="5"/>
                    </a:lnTo>
                    <a:lnTo>
                      <a:pt x="1" y="5"/>
                    </a:lnTo>
                    <a:lnTo>
                      <a:pt x="1" y="5"/>
                    </a:lnTo>
                    <a:lnTo>
                      <a:pt x="1" y="5"/>
                    </a:lnTo>
                    <a:lnTo>
                      <a:pt x="1" y="6"/>
                    </a:lnTo>
                    <a:lnTo>
                      <a:pt x="1" y="6"/>
                    </a:lnTo>
                    <a:lnTo>
                      <a:pt x="1" y="5"/>
                    </a:lnTo>
                    <a:lnTo>
                      <a:pt x="1" y="6"/>
                    </a:lnTo>
                    <a:lnTo>
                      <a:pt x="1" y="6"/>
                    </a:lnTo>
                    <a:lnTo>
                      <a:pt x="1" y="6"/>
                    </a:lnTo>
                    <a:lnTo>
                      <a:pt x="1" y="7"/>
                    </a:lnTo>
                    <a:lnTo>
                      <a:pt x="1" y="8"/>
                    </a:lnTo>
                    <a:lnTo>
                      <a:pt x="1" y="7"/>
                    </a:lnTo>
                    <a:lnTo>
                      <a:pt x="1" y="7"/>
                    </a:lnTo>
                    <a:lnTo>
                      <a:pt x="1" y="7"/>
                    </a:lnTo>
                    <a:lnTo>
                      <a:pt x="1" y="7"/>
                    </a:lnTo>
                    <a:lnTo>
                      <a:pt x="1" y="8"/>
                    </a:lnTo>
                  </a:path>
                </a:pathLst>
              </a:custGeom>
              <a:noFill/>
              <a:ln w="0">
                <a:solidFill>
                  <a:srgbClr val="3366FF"/>
                </a:solidFill>
                <a:prstDash val="solid"/>
                <a:round/>
                <a:headEnd/>
                <a:tailEnd/>
              </a:ln>
            </p:spPr>
            <p:txBody>
              <a:bodyPr/>
              <a:lstStyle/>
              <a:p>
                <a:endParaRPr lang="en-GB"/>
              </a:p>
            </p:txBody>
          </p:sp>
          <p:sp>
            <p:nvSpPr>
              <p:cNvPr id="186145" name="Freeform 801"/>
              <p:cNvSpPr>
                <a:spLocks/>
              </p:cNvSpPr>
              <p:nvPr/>
            </p:nvSpPr>
            <p:spPr bwMode="auto">
              <a:xfrm>
                <a:off x="3342" y="3527"/>
                <a:ext cx="1" cy="72"/>
              </a:xfrm>
              <a:custGeom>
                <a:avLst/>
                <a:gdLst/>
                <a:ahLst/>
                <a:cxnLst>
                  <a:cxn ang="0">
                    <a:pos x="0" y="10"/>
                  </a:cxn>
                  <a:cxn ang="0">
                    <a:pos x="0" y="8"/>
                  </a:cxn>
                  <a:cxn ang="0">
                    <a:pos x="0" y="8"/>
                  </a:cxn>
                  <a:cxn ang="0">
                    <a:pos x="0" y="6"/>
                  </a:cxn>
                  <a:cxn ang="0">
                    <a:pos x="0" y="2"/>
                  </a:cxn>
                  <a:cxn ang="0">
                    <a:pos x="0" y="2"/>
                  </a:cxn>
                  <a:cxn ang="0">
                    <a:pos x="0" y="1"/>
                  </a:cxn>
                  <a:cxn ang="0">
                    <a:pos x="0" y="2"/>
                  </a:cxn>
                  <a:cxn ang="0">
                    <a:pos x="0" y="2"/>
                  </a:cxn>
                  <a:cxn ang="0">
                    <a:pos x="0" y="3"/>
                  </a:cxn>
                  <a:cxn ang="0">
                    <a:pos x="0" y="4"/>
                  </a:cxn>
                  <a:cxn ang="0">
                    <a:pos x="0" y="6"/>
                  </a:cxn>
                  <a:cxn ang="0">
                    <a:pos x="0" y="7"/>
                  </a:cxn>
                  <a:cxn ang="0">
                    <a:pos x="0" y="9"/>
                  </a:cxn>
                  <a:cxn ang="0">
                    <a:pos x="0" y="6"/>
                  </a:cxn>
                  <a:cxn ang="0">
                    <a:pos x="0" y="4"/>
                  </a:cxn>
                  <a:cxn ang="0">
                    <a:pos x="0" y="6"/>
                  </a:cxn>
                  <a:cxn ang="0">
                    <a:pos x="0" y="6"/>
                  </a:cxn>
                  <a:cxn ang="0">
                    <a:pos x="0" y="7"/>
                  </a:cxn>
                  <a:cxn ang="0">
                    <a:pos x="0" y="8"/>
                  </a:cxn>
                  <a:cxn ang="0">
                    <a:pos x="0" y="6"/>
                  </a:cxn>
                  <a:cxn ang="0">
                    <a:pos x="0" y="7"/>
                  </a:cxn>
                  <a:cxn ang="0">
                    <a:pos x="0" y="5"/>
                  </a:cxn>
                  <a:cxn ang="0">
                    <a:pos x="0" y="8"/>
                  </a:cxn>
                  <a:cxn ang="0">
                    <a:pos x="0" y="5"/>
                  </a:cxn>
                  <a:cxn ang="0">
                    <a:pos x="0" y="2"/>
                  </a:cxn>
                  <a:cxn ang="0">
                    <a:pos x="0" y="1"/>
                  </a:cxn>
                  <a:cxn ang="0">
                    <a:pos x="0" y="1"/>
                  </a:cxn>
                  <a:cxn ang="0">
                    <a:pos x="0" y="2"/>
                  </a:cxn>
                  <a:cxn ang="0">
                    <a:pos x="0" y="3"/>
                  </a:cxn>
                  <a:cxn ang="0">
                    <a:pos x="0" y="4"/>
                  </a:cxn>
                  <a:cxn ang="0">
                    <a:pos x="0" y="6"/>
                  </a:cxn>
                  <a:cxn ang="0">
                    <a:pos x="0" y="7"/>
                  </a:cxn>
                  <a:cxn ang="0">
                    <a:pos x="0" y="5"/>
                  </a:cxn>
                  <a:cxn ang="0">
                    <a:pos x="0" y="5"/>
                  </a:cxn>
                  <a:cxn ang="0">
                    <a:pos x="0" y="6"/>
                  </a:cxn>
                  <a:cxn ang="0">
                    <a:pos x="0" y="6"/>
                  </a:cxn>
                  <a:cxn ang="0">
                    <a:pos x="0" y="7"/>
                  </a:cxn>
                  <a:cxn ang="0">
                    <a:pos x="0" y="6"/>
                  </a:cxn>
                  <a:cxn ang="0">
                    <a:pos x="0" y="6"/>
                  </a:cxn>
                  <a:cxn ang="0">
                    <a:pos x="0" y="7"/>
                  </a:cxn>
                  <a:cxn ang="0">
                    <a:pos x="0" y="10"/>
                  </a:cxn>
                  <a:cxn ang="0">
                    <a:pos x="0" y="12"/>
                  </a:cxn>
                  <a:cxn ang="0">
                    <a:pos x="0" y="9"/>
                  </a:cxn>
                  <a:cxn ang="0">
                    <a:pos x="0" y="8"/>
                  </a:cxn>
                  <a:cxn ang="0">
                    <a:pos x="0" y="9"/>
                  </a:cxn>
                  <a:cxn ang="0">
                    <a:pos x="0" y="10"/>
                  </a:cxn>
                  <a:cxn ang="0">
                    <a:pos x="0" y="11"/>
                  </a:cxn>
                  <a:cxn ang="0">
                    <a:pos x="0" y="11"/>
                  </a:cxn>
                  <a:cxn ang="0">
                    <a:pos x="0" y="11"/>
                  </a:cxn>
                  <a:cxn ang="0">
                    <a:pos x="0" y="10"/>
                  </a:cxn>
                  <a:cxn ang="0">
                    <a:pos x="0" y="7"/>
                  </a:cxn>
                  <a:cxn ang="0">
                    <a:pos x="0" y="7"/>
                  </a:cxn>
                  <a:cxn ang="0">
                    <a:pos x="0" y="7"/>
                  </a:cxn>
                  <a:cxn ang="0">
                    <a:pos x="0" y="10"/>
                  </a:cxn>
                  <a:cxn ang="0">
                    <a:pos x="0" y="8"/>
                  </a:cxn>
                  <a:cxn ang="0">
                    <a:pos x="0" y="8"/>
                  </a:cxn>
                  <a:cxn ang="0">
                    <a:pos x="0" y="6"/>
                  </a:cxn>
                  <a:cxn ang="0">
                    <a:pos x="0" y="6"/>
                  </a:cxn>
                  <a:cxn ang="0">
                    <a:pos x="0" y="7"/>
                  </a:cxn>
                  <a:cxn ang="0">
                    <a:pos x="0" y="8"/>
                  </a:cxn>
                  <a:cxn ang="0">
                    <a:pos x="0" y="8"/>
                  </a:cxn>
                  <a:cxn ang="0">
                    <a:pos x="0" y="7"/>
                  </a:cxn>
                </a:cxnLst>
                <a:rect l="0" t="0" r="r" b="b"/>
                <a:pathLst>
                  <a:path h="12">
                    <a:moveTo>
                      <a:pt x="0" y="10"/>
                    </a:move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9"/>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8"/>
                    </a:lnTo>
                    <a:lnTo>
                      <a:pt x="0" y="8"/>
                    </a:lnTo>
                    <a:lnTo>
                      <a:pt x="0" y="7"/>
                    </a:lnTo>
                    <a:lnTo>
                      <a:pt x="0" y="7"/>
                    </a:lnTo>
                    <a:lnTo>
                      <a:pt x="0" y="6"/>
                    </a:lnTo>
                    <a:lnTo>
                      <a:pt x="0" y="7"/>
                    </a:lnTo>
                    <a:lnTo>
                      <a:pt x="0" y="7"/>
                    </a:lnTo>
                    <a:lnTo>
                      <a:pt x="0" y="7"/>
                    </a:lnTo>
                    <a:lnTo>
                      <a:pt x="0" y="6"/>
                    </a:lnTo>
                    <a:lnTo>
                      <a:pt x="0" y="5"/>
                    </a:lnTo>
                    <a:lnTo>
                      <a:pt x="0" y="5"/>
                    </a:lnTo>
                    <a:lnTo>
                      <a:pt x="0" y="4"/>
                    </a:lnTo>
                    <a:lnTo>
                      <a:pt x="0" y="4"/>
                    </a:lnTo>
                    <a:lnTo>
                      <a:pt x="0" y="4"/>
                    </a:lnTo>
                    <a:lnTo>
                      <a:pt x="0" y="4"/>
                    </a:lnTo>
                    <a:lnTo>
                      <a:pt x="0" y="2"/>
                    </a:lnTo>
                    <a:lnTo>
                      <a:pt x="0" y="2"/>
                    </a:lnTo>
                    <a:lnTo>
                      <a:pt x="0" y="1"/>
                    </a:lnTo>
                    <a:lnTo>
                      <a:pt x="0" y="1"/>
                    </a:lnTo>
                    <a:lnTo>
                      <a:pt x="0" y="2"/>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2"/>
                    </a:lnTo>
                    <a:lnTo>
                      <a:pt x="0" y="1"/>
                    </a:lnTo>
                    <a:lnTo>
                      <a:pt x="0" y="2"/>
                    </a:lnTo>
                    <a:lnTo>
                      <a:pt x="0" y="1"/>
                    </a:lnTo>
                    <a:lnTo>
                      <a:pt x="0" y="0"/>
                    </a:lnTo>
                    <a:lnTo>
                      <a:pt x="0" y="1"/>
                    </a:lnTo>
                    <a:lnTo>
                      <a:pt x="0" y="1"/>
                    </a:lnTo>
                    <a:lnTo>
                      <a:pt x="0" y="2"/>
                    </a:lnTo>
                    <a:lnTo>
                      <a:pt x="0" y="1"/>
                    </a:lnTo>
                    <a:lnTo>
                      <a:pt x="0" y="2"/>
                    </a:lnTo>
                    <a:lnTo>
                      <a:pt x="0" y="2"/>
                    </a:lnTo>
                    <a:lnTo>
                      <a:pt x="0" y="2"/>
                    </a:lnTo>
                    <a:lnTo>
                      <a:pt x="0" y="2"/>
                    </a:lnTo>
                    <a:lnTo>
                      <a:pt x="0" y="2"/>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3"/>
                    </a:lnTo>
                    <a:lnTo>
                      <a:pt x="0" y="3"/>
                    </a:lnTo>
                    <a:lnTo>
                      <a:pt x="0" y="4"/>
                    </a:lnTo>
                    <a:lnTo>
                      <a:pt x="0" y="4"/>
                    </a:lnTo>
                    <a:lnTo>
                      <a:pt x="0" y="4"/>
                    </a:lnTo>
                    <a:lnTo>
                      <a:pt x="0" y="5"/>
                    </a:lnTo>
                    <a:lnTo>
                      <a:pt x="0" y="5"/>
                    </a:lnTo>
                    <a:lnTo>
                      <a:pt x="0" y="6"/>
                    </a:lnTo>
                    <a:lnTo>
                      <a:pt x="0" y="6"/>
                    </a:lnTo>
                    <a:lnTo>
                      <a:pt x="0" y="6"/>
                    </a:lnTo>
                    <a:lnTo>
                      <a:pt x="0" y="6"/>
                    </a:lnTo>
                    <a:lnTo>
                      <a:pt x="0" y="7"/>
                    </a:lnTo>
                    <a:lnTo>
                      <a:pt x="0" y="6"/>
                    </a:lnTo>
                    <a:lnTo>
                      <a:pt x="0" y="6"/>
                    </a:lnTo>
                    <a:lnTo>
                      <a:pt x="0" y="6"/>
                    </a:lnTo>
                    <a:lnTo>
                      <a:pt x="0" y="7"/>
                    </a:lnTo>
                    <a:lnTo>
                      <a:pt x="0" y="6"/>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8"/>
                    </a:lnTo>
                    <a:lnTo>
                      <a:pt x="0" y="9"/>
                    </a:lnTo>
                    <a:lnTo>
                      <a:pt x="0" y="8"/>
                    </a:lnTo>
                    <a:lnTo>
                      <a:pt x="0" y="9"/>
                    </a:lnTo>
                    <a:lnTo>
                      <a:pt x="0" y="9"/>
                    </a:lnTo>
                    <a:lnTo>
                      <a:pt x="0" y="9"/>
                    </a:lnTo>
                    <a:lnTo>
                      <a:pt x="0" y="8"/>
                    </a:lnTo>
                    <a:lnTo>
                      <a:pt x="0" y="8"/>
                    </a:lnTo>
                    <a:lnTo>
                      <a:pt x="0" y="8"/>
                    </a:lnTo>
                    <a:lnTo>
                      <a:pt x="0" y="8"/>
                    </a:lnTo>
                    <a:lnTo>
                      <a:pt x="0" y="7"/>
                    </a:lnTo>
                    <a:lnTo>
                      <a:pt x="0" y="7"/>
                    </a:lnTo>
                    <a:lnTo>
                      <a:pt x="0" y="6"/>
                    </a:lnTo>
                    <a:lnTo>
                      <a:pt x="0" y="6"/>
                    </a:lnTo>
                    <a:lnTo>
                      <a:pt x="0" y="5"/>
                    </a:lnTo>
                    <a:lnTo>
                      <a:pt x="0" y="5"/>
                    </a:lnTo>
                    <a:lnTo>
                      <a:pt x="0" y="6"/>
                    </a:lnTo>
                    <a:lnTo>
                      <a:pt x="0" y="5"/>
                    </a:lnTo>
                    <a:lnTo>
                      <a:pt x="0" y="5"/>
                    </a:lnTo>
                    <a:lnTo>
                      <a:pt x="0" y="4"/>
                    </a:lnTo>
                    <a:lnTo>
                      <a:pt x="0" y="5"/>
                    </a:lnTo>
                    <a:lnTo>
                      <a:pt x="0" y="4"/>
                    </a:lnTo>
                    <a:lnTo>
                      <a:pt x="0" y="4"/>
                    </a:lnTo>
                    <a:lnTo>
                      <a:pt x="0" y="4"/>
                    </a:lnTo>
                    <a:lnTo>
                      <a:pt x="0" y="5"/>
                    </a:lnTo>
                    <a:lnTo>
                      <a:pt x="0" y="4"/>
                    </a:lnTo>
                    <a:lnTo>
                      <a:pt x="0" y="5"/>
                    </a:lnTo>
                    <a:lnTo>
                      <a:pt x="0" y="5"/>
                    </a:lnTo>
                    <a:lnTo>
                      <a:pt x="0" y="6"/>
                    </a:lnTo>
                    <a:lnTo>
                      <a:pt x="0" y="6"/>
                    </a:lnTo>
                    <a:lnTo>
                      <a:pt x="0" y="6"/>
                    </a:lnTo>
                    <a:lnTo>
                      <a:pt x="0" y="7"/>
                    </a:lnTo>
                    <a:lnTo>
                      <a:pt x="0" y="7"/>
                    </a:lnTo>
                    <a:lnTo>
                      <a:pt x="0" y="7"/>
                    </a:lnTo>
                    <a:lnTo>
                      <a:pt x="0" y="6"/>
                    </a:lnTo>
                    <a:lnTo>
                      <a:pt x="0" y="6"/>
                    </a:lnTo>
                    <a:lnTo>
                      <a:pt x="0" y="6"/>
                    </a:lnTo>
                    <a:lnTo>
                      <a:pt x="0" y="6"/>
                    </a:lnTo>
                    <a:lnTo>
                      <a:pt x="0" y="6"/>
                    </a:lnTo>
                    <a:lnTo>
                      <a:pt x="0" y="7"/>
                    </a:lnTo>
                    <a:lnTo>
                      <a:pt x="0" y="6"/>
                    </a:lnTo>
                    <a:lnTo>
                      <a:pt x="0" y="6"/>
                    </a:lnTo>
                    <a:lnTo>
                      <a:pt x="0" y="5"/>
                    </a:lnTo>
                    <a:lnTo>
                      <a:pt x="0" y="6"/>
                    </a:lnTo>
                    <a:lnTo>
                      <a:pt x="0" y="6"/>
                    </a:lnTo>
                    <a:lnTo>
                      <a:pt x="0" y="6"/>
                    </a:lnTo>
                    <a:lnTo>
                      <a:pt x="0" y="5"/>
                    </a:lnTo>
                    <a:lnTo>
                      <a:pt x="0" y="6"/>
                    </a:lnTo>
                    <a:lnTo>
                      <a:pt x="0" y="5"/>
                    </a:lnTo>
                    <a:lnTo>
                      <a:pt x="0" y="6"/>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7"/>
                    </a:lnTo>
                    <a:lnTo>
                      <a:pt x="0" y="7"/>
                    </a:lnTo>
                    <a:lnTo>
                      <a:pt x="0" y="7"/>
                    </a:lnTo>
                    <a:lnTo>
                      <a:pt x="0" y="6"/>
                    </a:lnTo>
                    <a:lnTo>
                      <a:pt x="0" y="6"/>
                    </a:lnTo>
                    <a:lnTo>
                      <a:pt x="0" y="5"/>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7"/>
                    </a:lnTo>
                    <a:lnTo>
                      <a:pt x="0" y="6"/>
                    </a:lnTo>
                    <a:lnTo>
                      <a:pt x="0" y="7"/>
                    </a:lnTo>
                    <a:lnTo>
                      <a:pt x="0" y="6"/>
                    </a:lnTo>
                    <a:lnTo>
                      <a:pt x="0" y="7"/>
                    </a:lnTo>
                    <a:lnTo>
                      <a:pt x="0" y="8"/>
                    </a:lnTo>
                    <a:lnTo>
                      <a:pt x="0" y="7"/>
                    </a:lnTo>
                    <a:lnTo>
                      <a:pt x="0" y="7"/>
                    </a:lnTo>
                    <a:lnTo>
                      <a:pt x="0" y="7"/>
                    </a:lnTo>
                    <a:lnTo>
                      <a:pt x="0" y="6"/>
                    </a:lnTo>
                    <a:lnTo>
                      <a:pt x="0" y="6"/>
                    </a:lnTo>
                    <a:lnTo>
                      <a:pt x="0" y="6"/>
                    </a:lnTo>
                    <a:lnTo>
                      <a:pt x="0" y="5"/>
                    </a:lnTo>
                    <a:lnTo>
                      <a:pt x="0" y="5"/>
                    </a:lnTo>
                    <a:lnTo>
                      <a:pt x="0" y="5"/>
                    </a:lnTo>
                    <a:lnTo>
                      <a:pt x="0" y="4"/>
                    </a:lnTo>
                    <a:lnTo>
                      <a:pt x="0" y="5"/>
                    </a:lnTo>
                    <a:lnTo>
                      <a:pt x="0" y="4"/>
                    </a:lnTo>
                    <a:lnTo>
                      <a:pt x="0" y="5"/>
                    </a:lnTo>
                    <a:lnTo>
                      <a:pt x="0" y="5"/>
                    </a:lnTo>
                    <a:lnTo>
                      <a:pt x="0" y="4"/>
                    </a:lnTo>
                    <a:lnTo>
                      <a:pt x="0" y="4"/>
                    </a:lnTo>
                    <a:lnTo>
                      <a:pt x="0" y="4"/>
                    </a:lnTo>
                    <a:lnTo>
                      <a:pt x="0" y="4"/>
                    </a:lnTo>
                    <a:lnTo>
                      <a:pt x="0" y="3"/>
                    </a:lnTo>
                    <a:lnTo>
                      <a:pt x="0" y="3"/>
                    </a:lnTo>
                    <a:lnTo>
                      <a:pt x="0" y="2"/>
                    </a:lnTo>
                    <a:lnTo>
                      <a:pt x="0" y="2"/>
                    </a:lnTo>
                    <a:lnTo>
                      <a:pt x="0" y="1"/>
                    </a:lnTo>
                    <a:lnTo>
                      <a:pt x="0" y="0"/>
                    </a:lnTo>
                    <a:lnTo>
                      <a:pt x="0" y="0"/>
                    </a:lnTo>
                    <a:lnTo>
                      <a:pt x="0" y="0"/>
                    </a:lnTo>
                    <a:lnTo>
                      <a:pt x="0" y="0"/>
                    </a:lnTo>
                    <a:lnTo>
                      <a:pt x="0" y="0"/>
                    </a:lnTo>
                    <a:lnTo>
                      <a:pt x="0" y="0"/>
                    </a:lnTo>
                    <a:lnTo>
                      <a:pt x="0" y="0"/>
                    </a:lnTo>
                    <a:lnTo>
                      <a:pt x="0" y="1"/>
                    </a:lnTo>
                    <a:lnTo>
                      <a:pt x="0" y="1"/>
                    </a:lnTo>
                    <a:lnTo>
                      <a:pt x="0" y="1"/>
                    </a:lnTo>
                    <a:lnTo>
                      <a:pt x="0" y="0"/>
                    </a:lnTo>
                    <a:lnTo>
                      <a:pt x="0" y="0"/>
                    </a:lnTo>
                    <a:lnTo>
                      <a:pt x="0" y="0"/>
                    </a:lnTo>
                    <a:lnTo>
                      <a:pt x="0" y="1"/>
                    </a:lnTo>
                    <a:lnTo>
                      <a:pt x="0" y="1"/>
                    </a:lnTo>
                    <a:lnTo>
                      <a:pt x="0" y="0"/>
                    </a:lnTo>
                    <a:lnTo>
                      <a:pt x="0" y="1"/>
                    </a:lnTo>
                    <a:lnTo>
                      <a:pt x="0" y="1"/>
                    </a:lnTo>
                    <a:lnTo>
                      <a:pt x="0" y="2"/>
                    </a:lnTo>
                    <a:lnTo>
                      <a:pt x="0" y="1"/>
                    </a:lnTo>
                    <a:lnTo>
                      <a:pt x="0" y="1"/>
                    </a:lnTo>
                    <a:lnTo>
                      <a:pt x="0" y="0"/>
                    </a:lnTo>
                    <a:lnTo>
                      <a:pt x="0" y="0"/>
                    </a:lnTo>
                    <a:lnTo>
                      <a:pt x="0" y="0"/>
                    </a:lnTo>
                    <a:lnTo>
                      <a:pt x="0" y="1"/>
                    </a:lnTo>
                    <a:lnTo>
                      <a:pt x="0" y="1"/>
                    </a:lnTo>
                    <a:lnTo>
                      <a:pt x="0" y="1"/>
                    </a:lnTo>
                    <a:lnTo>
                      <a:pt x="0" y="2"/>
                    </a:lnTo>
                    <a:lnTo>
                      <a:pt x="0" y="2"/>
                    </a:lnTo>
                    <a:lnTo>
                      <a:pt x="0" y="2"/>
                    </a:lnTo>
                    <a:lnTo>
                      <a:pt x="0" y="2"/>
                    </a:lnTo>
                    <a:lnTo>
                      <a:pt x="0" y="2"/>
                    </a:lnTo>
                    <a:lnTo>
                      <a:pt x="0" y="2"/>
                    </a:lnTo>
                    <a:lnTo>
                      <a:pt x="0" y="3"/>
                    </a:lnTo>
                    <a:lnTo>
                      <a:pt x="0" y="2"/>
                    </a:lnTo>
                    <a:lnTo>
                      <a:pt x="0" y="2"/>
                    </a:lnTo>
                    <a:lnTo>
                      <a:pt x="0" y="3"/>
                    </a:lnTo>
                    <a:lnTo>
                      <a:pt x="0" y="3"/>
                    </a:lnTo>
                    <a:lnTo>
                      <a:pt x="0" y="4"/>
                    </a:lnTo>
                    <a:lnTo>
                      <a:pt x="0" y="3"/>
                    </a:lnTo>
                    <a:lnTo>
                      <a:pt x="0" y="4"/>
                    </a:lnTo>
                    <a:lnTo>
                      <a:pt x="0" y="4"/>
                    </a:lnTo>
                    <a:lnTo>
                      <a:pt x="0" y="3"/>
                    </a:lnTo>
                    <a:lnTo>
                      <a:pt x="0" y="4"/>
                    </a:lnTo>
                    <a:lnTo>
                      <a:pt x="0" y="4"/>
                    </a:lnTo>
                    <a:lnTo>
                      <a:pt x="0" y="4"/>
                    </a:lnTo>
                    <a:lnTo>
                      <a:pt x="0" y="4"/>
                    </a:lnTo>
                    <a:lnTo>
                      <a:pt x="0" y="3"/>
                    </a:lnTo>
                    <a:lnTo>
                      <a:pt x="0" y="4"/>
                    </a:lnTo>
                    <a:lnTo>
                      <a:pt x="0" y="4"/>
                    </a:lnTo>
                    <a:lnTo>
                      <a:pt x="0" y="4"/>
                    </a:lnTo>
                    <a:lnTo>
                      <a:pt x="0" y="5"/>
                    </a:lnTo>
                    <a:lnTo>
                      <a:pt x="0" y="4"/>
                    </a:lnTo>
                    <a:lnTo>
                      <a:pt x="0" y="4"/>
                    </a:lnTo>
                    <a:lnTo>
                      <a:pt x="0" y="4"/>
                    </a:lnTo>
                    <a:lnTo>
                      <a:pt x="0" y="4"/>
                    </a:lnTo>
                    <a:lnTo>
                      <a:pt x="0" y="3"/>
                    </a:lnTo>
                    <a:lnTo>
                      <a:pt x="0" y="4"/>
                    </a:lnTo>
                    <a:lnTo>
                      <a:pt x="0" y="4"/>
                    </a:lnTo>
                    <a:lnTo>
                      <a:pt x="0" y="4"/>
                    </a:lnTo>
                    <a:lnTo>
                      <a:pt x="0" y="5"/>
                    </a:lnTo>
                    <a:lnTo>
                      <a:pt x="0" y="5"/>
                    </a:lnTo>
                    <a:lnTo>
                      <a:pt x="0" y="5"/>
                    </a:lnTo>
                    <a:lnTo>
                      <a:pt x="0" y="6"/>
                    </a:lnTo>
                    <a:lnTo>
                      <a:pt x="0" y="6"/>
                    </a:lnTo>
                    <a:lnTo>
                      <a:pt x="0" y="7"/>
                    </a:lnTo>
                    <a:lnTo>
                      <a:pt x="0" y="6"/>
                    </a:lnTo>
                    <a:lnTo>
                      <a:pt x="0" y="6"/>
                    </a:lnTo>
                    <a:lnTo>
                      <a:pt x="0" y="5"/>
                    </a:lnTo>
                    <a:lnTo>
                      <a:pt x="0" y="6"/>
                    </a:lnTo>
                    <a:lnTo>
                      <a:pt x="0" y="6"/>
                    </a:lnTo>
                    <a:lnTo>
                      <a:pt x="0" y="7"/>
                    </a:lnTo>
                    <a:lnTo>
                      <a:pt x="0" y="6"/>
                    </a:lnTo>
                    <a:lnTo>
                      <a:pt x="0" y="7"/>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5"/>
                    </a:lnTo>
                    <a:lnTo>
                      <a:pt x="0" y="5"/>
                    </a:lnTo>
                    <a:lnTo>
                      <a:pt x="0" y="5"/>
                    </a:lnTo>
                    <a:lnTo>
                      <a:pt x="0" y="5"/>
                    </a:lnTo>
                    <a:lnTo>
                      <a:pt x="0" y="6"/>
                    </a:lnTo>
                    <a:lnTo>
                      <a:pt x="0" y="7"/>
                    </a:lnTo>
                    <a:lnTo>
                      <a:pt x="0" y="7"/>
                    </a:lnTo>
                    <a:lnTo>
                      <a:pt x="0" y="7"/>
                    </a:lnTo>
                    <a:lnTo>
                      <a:pt x="0" y="7"/>
                    </a:lnTo>
                    <a:lnTo>
                      <a:pt x="0" y="7"/>
                    </a:lnTo>
                    <a:lnTo>
                      <a:pt x="0" y="6"/>
                    </a:lnTo>
                    <a:lnTo>
                      <a:pt x="0" y="6"/>
                    </a:lnTo>
                    <a:lnTo>
                      <a:pt x="0" y="6"/>
                    </a:lnTo>
                    <a:lnTo>
                      <a:pt x="0" y="7"/>
                    </a:lnTo>
                    <a:lnTo>
                      <a:pt x="0" y="7"/>
                    </a:lnTo>
                    <a:lnTo>
                      <a:pt x="0" y="6"/>
                    </a:lnTo>
                    <a:lnTo>
                      <a:pt x="0" y="6"/>
                    </a:lnTo>
                    <a:lnTo>
                      <a:pt x="0" y="6"/>
                    </a:lnTo>
                    <a:lnTo>
                      <a:pt x="0" y="5"/>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7"/>
                    </a:lnTo>
                    <a:lnTo>
                      <a:pt x="0" y="7"/>
                    </a:lnTo>
                    <a:lnTo>
                      <a:pt x="0" y="7"/>
                    </a:lnTo>
                    <a:lnTo>
                      <a:pt x="0" y="8"/>
                    </a:lnTo>
                    <a:lnTo>
                      <a:pt x="0" y="8"/>
                    </a:lnTo>
                    <a:lnTo>
                      <a:pt x="0" y="7"/>
                    </a:lnTo>
                    <a:lnTo>
                      <a:pt x="0" y="7"/>
                    </a:lnTo>
                    <a:lnTo>
                      <a:pt x="0" y="7"/>
                    </a:lnTo>
                    <a:lnTo>
                      <a:pt x="0" y="7"/>
                    </a:lnTo>
                    <a:lnTo>
                      <a:pt x="0" y="7"/>
                    </a:lnTo>
                    <a:lnTo>
                      <a:pt x="0" y="7"/>
                    </a:lnTo>
                    <a:lnTo>
                      <a:pt x="0" y="6"/>
                    </a:lnTo>
                    <a:lnTo>
                      <a:pt x="0" y="6"/>
                    </a:lnTo>
                    <a:lnTo>
                      <a:pt x="0" y="6"/>
                    </a:lnTo>
                    <a:lnTo>
                      <a:pt x="0" y="6"/>
                    </a:lnTo>
                    <a:lnTo>
                      <a:pt x="0" y="6"/>
                    </a:lnTo>
                    <a:lnTo>
                      <a:pt x="0" y="7"/>
                    </a:lnTo>
                    <a:lnTo>
                      <a:pt x="0" y="6"/>
                    </a:lnTo>
                    <a:lnTo>
                      <a:pt x="0" y="5"/>
                    </a:lnTo>
                    <a:lnTo>
                      <a:pt x="0" y="6"/>
                    </a:lnTo>
                    <a:lnTo>
                      <a:pt x="0" y="6"/>
                    </a:lnTo>
                    <a:lnTo>
                      <a:pt x="0" y="6"/>
                    </a:lnTo>
                    <a:lnTo>
                      <a:pt x="0" y="5"/>
                    </a:lnTo>
                    <a:lnTo>
                      <a:pt x="0" y="6"/>
                    </a:lnTo>
                    <a:lnTo>
                      <a:pt x="0" y="6"/>
                    </a:lnTo>
                    <a:lnTo>
                      <a:pt x="0" y="6"/>
                    </a:lnTo>
                    <a:lnTo>
                      <a:pt x="0" y="7"/>
                    </a:lnTo>
                    <a:lnTo>
                      <a:pt x="0" y="7"/>
                    </a:lnTo>
                    <a:lnTo>
                      <a:pt x="0" y="7"/>
                    </a:lnTo>
                    <a:lnTo>
                      <a:pt x="0" y="7"/>
                    </a:lnTo>
                    <a:lnTo>
                      <a:pt x="0" y="7"/>
                    </a:lnTo>
                    <a:lnTo>
                      <a:pt x="0" y="7"/>
                    </a:lnTo>
                    <a:lnTo>
                      <a:pt x="0" y="7"/>
                    </a:lnTo>
                    <a:lnTo>
                      <a:pt x="0" y="6"/>
                    </a:lnTo>
                    <a:lnTo>
                      <a:pt x="0" y="7"/>
                    </a:lnTo>
                    <a:lnTo>
                      <a:pt x="0" y="7"/>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2"/>
                    </a:lnTo>
                    <a:lnTo>
                      <a:pt x="0" y="11"/>
                    </a:lnTo>
                    <a:lnTo>
                      <a:pt x="0" y="12"/>
                    </a:lnTo>
                    <a:lnTo>
                      <a:pt x="0" y="12"/>
                    </a:lnTo>
                    <a:lnTo>
                      <a:pt x="0" y="12"/>
                    </a:lnTo>
                    <a:lnTo>
                      <a:pt x="0" y="11"/>
                    </a:lnTo>
                    <a:lnTo>
                      <a:pt x="0" y="11"/>
                    </a:lnTo>
                    <a:lnTo>
                      <a:pt x="0" y="11"/>
                    </a:lnTo>
                    <a:lnTo>
                      <a:pt x="0" y="11"/>
                    </a:lnTo>
                    <a:lnTo>
                      <a:pt x="0" y="11"/>
                    </a:lnTo>
                    <a:lnTo>
                      <a:pt x="0" y="10"/>
                    </a:lnTo>
                    <a:lnTo>
                      <a:pt x="0" y="10"/>
                    </a:lnTo>
                    <a:lnTo>
                      <a:pt x="0" y="10"/>
                    </a:lnTo>
                    <a:lnTo>
                      <a:pt x="0" y="10"/>
                    </a:lnTo>
                    <a:lnTo>
                      <a:pt x="0" y="9"/>
                    </a:lnTo>
                    <a:lnTo>
                      <a:pt x="0" y="9"/>
                    </a:lnTo>
                    <a:lnTo>
                      <a:pt x="0" y="10"/>
                    </a:lnTo>
                    <a:lnTo>
                      <a:pt x="0" y="9"/>
                    </a:lnTo>
                    <a:lnTo>
                      <a:pt x="0" y="10"/>
                    </a:lnTo>
                    <a:lnTo>
                      <a:pt x="0" y="10"/>
                    </a:lnTo>
                    <a:lnTo>
                      <a:pt x="0" y="10"/>
                    </a:lnTo>
                    <a:lnTo>
                      <a:pt x="0" y="9"/>
                    </a:lnTo>
                    <a:lnTo>
                      <a:pt x="0" y="10"/>
                    </a:lnTo>
                    <a:lnTo>
                      <a:pt x="0" y="10"/>
                    </a:lnTo>
                    <a:lnTo>
                      <a:pt x="0" y="10"/>
                    </a:lnTo>
                    <a:lnTo>
                      <a:pt x="0" y="9"/>
                    </a:lnTo>
                    <a:lnTo>
                      <a:pt x="0" y="8"/>
                    </a:lnTo>
                    <a:lnTo>
                      <a:pt x="0" y="8"/>
                    </a:lnTo>
                    <a:lnTo>
                      <a:pt x="0" y="9"/>
                    </a:lnTo>
                    <a:lnTo>
                      <a:pt x="0" y="9"/>
                    </a:lnTo>
                    <a:lnTo>
                      <a:pt x="0" y="8"/>
                    </a:lnTo>
                    <a:lnTo>
                      <a:pt x="0" y="8"/>
                    </a:lnTo>
                    <a:lnTo>
                      <a:pt x="0" y="8"/>
                    </a:lnTo>
                    <a:lnTo>
                      <a:pt x="0" y="8"/>
                    </a:lnTo>
                    <a:lnTo>
                      <a:pt x="0" y="8"/>
                    </a:lnTo>
                    <a:lnTo>
                      <a:pt x="0" y="9"/>
                    </a:lnTo>
                    <a:lnTo>
                      <a:pt x="0" y="8"/>
                    </a:lnTo>
                    <a:lnTo>
                      <a:pt x="0" y="9"/>
                    </a:lnTo>
                    <a:lnTo>
                      <a:pt x="0" y="8"/>
                    </a:lnTo>
                    <a:lnTo>
                      <a:pt x="0" y="9"/>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0"/>
                    </a:lnTo>
                    <a:lnTo>
                      <a:pt x="0" y="11"/>
                    </a:lnTo>
                    <a:lnTo>
                      <a:pt x="0" y="11"/>
                    </a:lnTo>
                    <a:lnTo>
                      <a:pt x="0" y="11"/>
                    </a:lnTo>
                    <a:lnTo>
                      <a:pt x="0" y="11"/>
                    </a:lnTo>
                    <a:lnTo>
                      <a:pt x="0" y="11"/>
                    </a:lnTo>
                    <a:lnTo>
                      <a:pt x="0" y="11"/>
                    </a:lnTo>
                    <a:lnTo>
                      <a:pt x="0" y="10"/>
                    </a:lnTo>
                    <a:lnTo>
                      <a:pt x="0" y="11"/>
                    </a:lnTo>
                    <a:lnTo>
                      <a:pt x="0" y="10"/>
                    </a:lnTo>
                    <a:lnTo>
                      <a:pt x="0" y="11"/>
                    </a:lnTo>
                    <a:lnTo>
                      <a:pt x="0" y="10"/>
                    </a:lnTo>
                    <a:lnTo>
                      <a:pt x="0" y="10"/>
                    </a:lnTo>
                    <a:lnTo>
                      <a:pt x="0" y="10"/>
                    </a:lnTo>
                    <a:lnTo>
                      <a:pt x="0" y="10"/>
                    </a:lnTo>
                    <a:lnTo>
                      <a:pt x="0" y="11"/>
                    </a:lnTo>
                    <a:lnTo>
                      <a:pt x="0" y="10"/>
                    </a:lnTo>
                    <a:lnTo>
                      <a:pt x="0" y="10"/>
                    </a:lnTo>
                    <a:lnTo>
                      <a:pt x="0" y="11"/>
                    </a:lnTo>
                    <a:lnTo>
                      <a:pt x="0" y="11"/>
                    </a:lnTo>
                    <a:lnTo>
                      <a:pt x="0" y="11"/>
                    </a:lnTo>
                    <a:lnTo>
                      <a:pt x="0" y="11"/>
                    </a:lnTo>
                    <a:lnTo>
                      <a:pt x="0" y="11"/>
                    </a:lnTo>
                    <a:lnTo>
                      <a:pt x="0" y="10"/>
                    </a:lnTo>
                    <a:lnTo>
                      <a:pt x="0" y="11"/>
                    </a:lnTo>
                    <a:lnTo>
                      <a:pt x="0" y="11"/>
                    </a:lnTo>
                    <a:lnTo>
                      <a:pt x="0" y="11"/>
                    </a:lnTo>
                    <a:lnTo>
                      <a:pt x="0" y="11"/>
                    </a:lnTo>
                    <a:lnTo>
                      <a:pt x="0" y="10"/>
                    </a:lnTo>
                    <a:lnTo>
                      <a:pt x="0" y="11"/>
                    </a:lnTo>
                    <a:lnTo>
                      <a:pt x="0" y="11"/>
                    </a:lnTo>
                    <a:lnTo>
                      <a:pt x="0" y="11"/>
                    </a:lnTo>
                    <a:lnTo>
                      <a:pt x="0" y="11"/>
                    </a:lnTo>
                    <a:lnTo>
                      <a:pt x="0" y="10"/>
                    </a:lnTo>
                    <a:lnTo>
                      <a:pt x="0" y="11"/>
                    </a:lnTo>
                    <a:lnTo>
                      <a:pt x="0" y="10"/>
                    </a:lnTo>
                    <a:lnTo>
                      <a:pt x="0" y="11"/>
                    </a:lnTo>
                    <a:lnTo>
                      <a:pt x="0" y="10"/>
                    </a:lnTo>
                    <a:lnTo>
                      <a:pt x="0" y="10"/>
                    </a:lnTo>
                    <a:lnTo>
                      <a:pt x="0" y="10"/>
                    </a:lnTo>
                    <a:lnTo>
                      <a:pt x="0" y="10"/>
                    </a:lnTo>
                    <a:lnTo>
                      <a:pt x="0" y="9"/>
                    </a:lnTo>
                    <a:lnTo>
                      <a:pt x="0" y="10"/>
                    </a:lnTo>
                    <a:lnTo>
                      <a:pt x="0" y="9"/>
                    </a:lnTo>
                    <a:lnTo>
                      <a:pt x="0" y="8"/>
                    </a:lnTo>
                    <a:lnTo>
                      <a:pt x="0" y="8"/>
                    </a:lnTo>
                    <a:lnTo>
                      <a:pt x="0" y="7"/>
                    </a:lnTo>
                    <a:lnTo>
                      <a:pt x="0" y="7"/>
                    </a:lnTo>
                    <a:lnTo>
                      <a:pt x="0" y="7"/>
                    </a:lnTo>
                    <a:lnTo>
                      <a:pt x="0" y="6"/>
                    </a:lnTo>
                    <a:lnTo>
                      <a:pt x="0" y="6"/>
                    </a:lnTo>
                    <a:lnTo>
                      <a:pt x="0" y="6"/>
                    </a:lnTo>
                    <a:lnTo>
                      <a:pt x="0" y="7"/>
                    </a:lnTo>
                    <a:lnTo>
                      <a:pt x="0" y="6"/>
                    </a:lnTo>
                    <a:lnTo>
                      <a:pt x="0" y="7"/>
                    </a:lnTo>
                    <a:lnTo>
                      <a:pt x="0" y="6"/>
                    </a:lnTo>
                    <a:lnTo>
                      <a:pt x="0" y="6"/>
                    </a:lnTo>
                    <a:lnTo>
                      <a:pt x="0" y="6"/>
                    </a:lnTo>
                    <a:lnTo>
                      <a:pt x="0" y="6"/>
                    </a:lnTo>
                    <a:lnTo>
                      <a:pt x="0" y="7"/>
                    </a:lnTo>
                    <a:lnTo>
                      <a:pt x="0" y="7"/>
                    </a:lnTo>
                    <a:lnTo>
                      <a:pt x="0" y="6"/>
                    </a:lnTo>
                    <a:lnTo>
                      <a:pt x="0" y="6"/>
                    </a:lnTo>
                    <a:lnTo>
                      <a:pt x="0" y="6"/>
                    </a:lnTo>
                    <a:lnTo>
                      <a:pt x="0" y="7"/>
                    </a:lnTo>
                    <a:lnTo>
                      <a:pt x="0" y="7"/>
                    </a:lnTo>
                    <a:lnTo>
                      <a:pt x="0" y="7"/>
                    </a:lnTo>
                    <a:lnTo>
                      <a:pt x="0" y="8"/>
                    </a:lnTo>
                    <a:lnTo>
                      <a:pt x="0" y="7"/>
                    </a:lnTo>
                    <a:lnTo>
                      <a:pt x="0" y="7"/>
                    </a:lnTo>
                    <a:lnTo>
                      <a:pt x="0" y="7"/>
                    </a:lnTo>
                    <a:lnTo>
                      <a:pt x="0" y="8"/>
                    </a:lnTo>
                    <a:lnTo>
                      <a:pt x="0" y="8"/>
                    </a:lnTo>
                    <a:lnTo>
                      <a:pt x="0" y="8"/>
                    </a:lnTo>
                    <a:lnTo>
                      <a:pt x="0" y="8"/>
                    </a:lnTo>
                    <a:lnTo>
                      <a:pt x="0" y="8"/>
                    </a:lnTo>
                    <a:lnTo>
                      <a:pt x="0" y="9"/>
                    </a:lnTo>
                    <a:lnTo>
                      <a:pt x="0" y="8"/>
                    </a:lnTo>
                    <a:lnTo>
                      <a:pt x="0" y="9"/>
                    </a:lnTo>
                    <a:lnTo>
                      <a:pt x="0" y="9"/>
                    </a:lnTo>
                    <a:lnTo>
                      <a:pt x="0" y="9"/>
                    </a:lnTo>
                    <a:lnTo>
                      <a:pt x="0" y="10"/>
                    </a:lnTo>
                    <a:lnTo>
                      <a:pt x="0" y="10"/>
                    </a:lnTo>
                    <a:lnTo>
                      <a:pt x="0" y="10"/>
                    </a:lnTo>
                    <a:lnTo>
                      <a:pt x="0" y="10"/>
                    </a:lnTo>
                    <a:lnTo>
                      <a:pt x="0" y="9"/>
                    </a:lnTo>
                    <a:lnTo>
                      <a:pt x="0" y="10"/>
                    </a:lnTo>
                    <a:lnTo>
                      <a:pt x="0" y="10"/>
                    </a:lnTo>
                    <a:lnTo>
                      <a:pt x="0" y="9"/>
                    </a:lnTo>
                    <a:lnTo>
                      <a:pt x="0" y="9"/>
                    </a:lnTo>
                    <a:lnTo>
                      <a:pt x="0" y="9"/>
                    </a:lnTo>
                    <a:lnTo>
                      <a:pt x="0" y="9"/>
                    </a:lnTo>
                    <a:lnTo>
                      <a:pt x="0" y="8"/>
                    </a:lnTo>
                    <a:lnTo>
                      <a:pt x="0" y="8"/>
                    </a:lnTo>
                    <a:lnTo>
                      <a:pt x="0" y="7"/>
                    </a:lnTo>
                    <a:lnTo>
                      <a:pt x="0" y="8"/>
                    </a:lnTo>
                    <a:lnTo>
                      <a:pt x="0" y="7"/>
                    </a:lnTo>
                    <a:lnTo>
                      <a:pt x="0" y="7"/>
                    </a:lnTo>
                    <a:lnTo>
                      <a:pt x="0" y="6"/>
                    </a:lnTo>
                    <a:lnTo>
                      <a:pt x="0" y="7"/>
                    </a:lnTo>
                    <a:lnTo>
                      <a:pt x="0" y="7"/>
                    </a:lnTo>
                    <a:lnTo>
                      <a:pt x="0" y="8"/>
                    </a:lnTo>
                    <a:lnTo>
                      <a:pt x="0" y="7"/>
                    </a:lnTo>
                    <a:lnTo>
                      <a:pt x="0" y="8"/>
                    </a:lnTo>
                    <a:lnTo>
                      <a:pt x="0" y="8"/>
                    </a:lnTo>
                    <a:lnTo>
                      <a:pt x="0" y="7"/>
                    </a:lnTo>
                    <a:lnTo>
                      <a:pt x="0" y="7"/>
                    </a:lnTo>
                    <a:lnTo>
                      <a:pt x="0" y="7"/>
                    </a:lnTo>
                    <a:lnTo>
                      <a:pt x="0" y="7"/>
                    </a:lnTo>
                    <a:lnTo>
                      <a:pt x="0" y="7"/>
                    </a:lnTo>
                    <a:lnTo>
                      <a:pt x="0" y="6"/>
                    </a:lnTo>
                    <a:lnTo>
                      <a:pt x="0" y="7"/>
                    </a:lnTo>
                    <a:lnTo>
                      <a:pt x="0" y="7"/>
                    </a:lnTo>
                    <a:lnTo>
                      <a:pt x="0" y="7"/>
                    </a:lnTo>
                    <a:lnTo>
                      <a:pt x="0" y="6"/>
                    </a:lnTo>
                    <a:lnTo>
                      <a:pt x="0" y="7"/>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9"/>
                    </a:lnTo>
                    <a:lnTo>
                      <a:pt x="0" y="9"/>
                    </a:lnTo>
                    <a:lnTo>
                      <a:pt x="0" y="10"/>
                    </a:lnTo>
                    <a:lnTo>
                      <a:pt x="0" y="9"/>
                    </a:lnTo>
                    <a:lnTo>
                      <a:pt x="0" y="8"/>
                    </a:lnTo>
                    <a:lnTo>
                      <a:pt x="0" y="8"/>
                    </a:lnTo>
                    <a:lnTo>
                      <a:pt x="0" y="8"/>
                    </a:lnTo>
                    <a:lnTo>
                      <a:pt x="0" y="8"/>
                    </a:lnTo>
                    <a:lnTo>
                      <a:pt x="0" y="8"/>
                    </a:lnTo>
                    <a:lnTo>
                      <a:pt x="0" y="7"/>
                    </a:lnTo>
                    <a:lnTo>
                      <a:pt x="0" y="7"/>
                    </a:lnTo>
                    <a:lnTo>
                      <a:pt x="0" y="8"/>
                    </a:lnTo>
                    <a:lnTo>
                      <a:pt x="0" y="7"/>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path>
                </a:pathLst>
              </a:custGeom>
              <a:noFill/>
              <a:ln w="0">
                <a:solidFill>
                  <a:srgbClr val="3366FF"/>
                </a:solidFill>
                <a:prstDash val="solid"/>
                <a:round/>
                <a:headEnd/>
                <a:tailEnd/>
              </a:ln>
            </p:spPr>
            <p:txBody>
              <a:bodyPr/>
              <a:lstStyle/>
              <a:p>
                <a:endParaRPr lang="en-GB"/>
              </a:p>
            </p:txBody>
          </p:sp>
          <p:sp>
            <p:nvSpPr>
              <p:cNvPr id="186146" name="Freeform 802"/>
              <p:cNvSpPr>
                <a:spLocks/>
              </p:cNvSpPr>
              <p:nvPr/>
            </p:nvSpPr>
            <p:spPr bwMode="auto">
              <a:xfrm>
                <a:off x="3342" y="3515"/>
                <a:ext cx="6" cy="78"/>
              </a:xfrm>
              <a:custGeom>
                <a:avLst/>
                <a:gdLst/>
                <a:ahLst/>
                <a:cxnLst>
                  <a:cxn ang="0">
                    <a:pos x="0" y="9"/>
                  </a:cxn>
                  <a:cxn ang="0">
                    <a:pos x="0" y="8"/>
                  </a:cxn>
                  <a:cxn ang="0">
                    <a:pos x="0" y="9"/>
                  </a:cxn>
                  <a:cxn ang="0">
                    <a:pos x="0" y="10"/>
                  </a:cxn>
                  <a:cxn ang="0">
                    <a:pos x="0" y="11"/>
                  </a:cxn>
                  <a:cxn ang="0">
                    <a:pos x="0" y="13"/>
                  </a:cxn>
                  <a:cxn ang="0">
                    <a:pos x="0" y="11"/>
                  </a:cxn>
                  <a:cxn ang="0">
                    <a:pos x="0" y="11"/>
                  </a:cxn>
                  <a:cxn ang="0">
                    <a:pos x="0" y="10"/>
                  </a:cxn>
                  <a:cxn ang="0">
                    <a:pos x="0" y="10"/>
                  </a:cxn>
                  <a:cxn ang="0">
                    <a:pos x="0" y="10"/>
                  </a:cxn>
                  <a:cxn ang="0">
                    <a:pos x="0" y="8"/>
                  </a:cxn>
                  <a:cxn ang="0">
                    <a:pos x="0" y="6"/>
                  </a:cxn>
                  <a:cxn ang="0">
                    <a:pos x="0" y="5"/>
                  </a:cxn>
                  <a:cxn ang="0">
                    <a:pos x="0" y="4"/>
                  </a:cxn>
                  <a:cxn ang="0">
                    <a:pos x="0" y="1"/>
                  </a:cxn>
                  <a:cxn ang="0">
                    <a:pos x="0" y="2"/>
                  </a:cxn>
                  <a:cxn ang="0">
                    <a:pos x="0" y="3"/>
                  </a:cxn>
                  <a:cxn ang="0">
                    <a:pos x="0" y="4"/>
                  </a:cxn>
                  <a:cxn ang="0">
                    <a:pos x="0" y="4"/>
                  </a:cxn>
                  <a:cxn ang="0">
                    <a:pos x="0" y="6"/>
                  </a:cxn>
                  <a:cxn ang="0">
                    <a:pos x="0" y="7"/>
                  </a:cxn>
                  <a:cxn ang="0">
                    <a:pos x="0" y="7"/>
                  </a:cxn>
                  <a:cxn ang="0">
                    <a:pos x="0" y="7"/>
                  </a:cxn>
                  <a:cxn ang="0">
                    <a:pos x="0" y="7"/>
                  </a:cxn>
                  <a:cxn ang="0">
                    <a:pos x="0" y="9"/>
                  </a:cxn>
                  <a:cxn ang="0">
                    <a:pos x="0" y="11"/>
                  </a:cxn>
                  <a:cxn ang="0">
                    <a:pos x="0" y="12"/>
                  </a:cxn>
                  <a:cxn ang="0">
                    <a:pos x="0" y="12"/>
                  </a:cxn>
                  <a:cxn ang="0">
                    <a:pos x="0" y="11"/>
                  </a:cxn>
                  <a:cxn ang="0">
                    <a:pos x="0" y="12"/>
                  </a:cxn>
                  <a:cxn ang="0">
                    <a:pos x="0" y="11"/>
                  </a:cxn>
                  <a:cxn ang="0">
                    <a:pos x="0" y="11"/>
                  </a:cxn>
                  <a:cxn ang="0">
                    <a:pos x="0" y="10"/>
                  </a:cxn>
                  <a:cxn ang="0">
                    <a:pos x="0" y="9"/>
                  </a:cxn>
                  <a:cxn ang="0">
                    <a:pos x="0" y="12"/>
                  </a:cxn>
                  <a:cxn ang="0">
                    <a:pos x="0" y="10"/>
                  </a:cxn>
                  <a:cxn ang="0">
                    <a:pos x="0" y="10"/>
                  </a:cxn>
                  <a:cxn ang="0">
                    <a:pos x="0" y="10"/>
                  </a:cxn>
                  <a:cxn ang="0">
                    <a:pos x="0" y="8"/>
                  </a:cxn>
                  <a:cxn ang="0">
                    <a:pos x="1" y="11"/>
                  </a:cxn>
                  <a:cxn ang="0">
                    <a:pos x="1" y="12"/>
                  </a:cxn>
                  <a:cxn ang="0">
                    <a:pos x="1" y="11"/>
                  </a:cxn>
                  <a:cxn ang="0">
                    <a:pos x="1" y="10"/>
                  </a:cxn>
                  <a:cxn ang="0">
                    <a:pos x="1" y="12"/>
                  </a:cxn>
                  <a:cxn ang="0">
                    <a:pos x="1" y="10"/>
                  </a:cxn>
                  <a:cxn ang="0">
                    <a:pos x="1" y="9"/>
                  </a:cxn>
                  <a:cxn ang="0">
                    <a:pos x="1" y="9"/>
                  </a:cxn>
                  <a:cxn ang="0">
                    <a:pos x="1" y="8"/>
                  </a:cxn>
                  <a:cxn ang="0">
                    <a:pos x="1" y="10"/>
                  </a:cxn>
                  <a:cxn ang="0">
                    <a:pos x="1" y="11"/>
                  </a:cxn>
                  <a:cxn ang="0">
                    <a:pos x="1" y="11"/>
                  </a:cxn>
                  <a:cxn ang="0">
                    <a:pos x="1" y="11"/>
                  </a:cxn>
                  <a:cxn ang="0">
                    <a:pos x="1" y="10"/>
                  </a:cxn>
                  <a:cxn ang="0">
                    <a:pos x="1" y="9"/>
                  </a:cxn>
                  <a:cxn ang="0">
                    <a:pos x="1" y="10"/>
                  </a:cxn>
                  <a:cxn ang="0">
                    <a:pos x="1" y="10"/>
                  </a:cxn>
                  <a:cxn ang="0">
                    <a:pos x="1" y="10"/>
                  </a:cxn>
                  <a:cxn ang="0">
                    <a:pos x="1" y="11"/>
                  </a:cxn>
                  <a:cxn ang="0">
                    <a:pos x="1" y="12"/>
                  </a:cxn>
                  <a:cxn ang="0">
                    <a:pos x="1" y="11"/>
                  </a:cxn>
                  <a:cxn ang="0">
                    <a:pos x="1" y="10"/>
                  </a:cxn>
                  <a:cxn ang="0">
                    <a:pos x="1" y="11"/>
                  </a:cxn>
                </a:cxnLst>
                <a:rect l="0" t="0" r="r" b="b"/>
                <a:pathLst>
                  <a:path w="1" h="13">
                    <a:moveTo>
                      <a:pt x="0" y="7"/>
                    </a:moveTo>
                    <a:lnTo>
                      <a:pt x="0" y="7"/>
                    </a:lnTo>
                    <a:lnTo>
                      <a:pt x="0" y="8"/>
                    </a:lnTo>
                    <a:lnTo>
                      <a:pt x="0" y="8"/>
                    </a:lnTo>
                    <a:lnTo>
                      <a:pt x="0" y="8"/>
                    </a:lnTo>
                    <a:lnTo>
                      <a:pt x="0" y="9"/>
                    </a:lnTo>
                    <a:lnTo>
                      <a:pt x="0" y="8"/>
                    </a:lnTo>
                    <a:lnTo>
                      <a:pt x="0" y="8"/>
                    </a:lnTo>
                    <a:lnTo>
                      <a:pt x="0" y="9"/>
                    </a:lnTo>
                    <a:lnTo>
                      <a:pt x="0" y="8"/>
                    </a:lnTo>
                    <a:lnTo>
                      <a:pt x="0" y="9"/>
                    </a:lnTo>
                    <a:lnTo>
                      <a:pt x="0" y="9"/>
                    </a:lnTo>
                    <a:lnTo>
                      <a:pt x="0" y="9"/>
                    </a:lnTo>
                    <a:lnTo>
                      <a:pt x="0" y="8"/>
                    </a:lnTo>
                    <a:lnTo>
                      <a:pt x="0" y="9"/>
                    </a:lnTo>
                    <a:lnTo>
                      <a:pt x="0" y="9"/>
                    </a:lnTo>
                    <a:lnTo>
                      <a:pt x="0" y="9"/>
                    </a:lnTo>
                    <a:lnTo>
                      <a:pt x="0" y="9"/>
                    </a:lnTo>
                    <a:lnTo>
                      <a:pt x="0" y="9"/>
                    </a:lnTo>
                    <a:lnTo>
                      <a:pt x="0" y="9"/>
                    </a:lnTo>
                    <a:lnTo>
                      <a:pt x="0" y="9"/>
                    </a:lnTo>
                    <a:lnTo>
                      <a:pt x="0" y="8"/>
                    </a:lnTo>
                    <a:lnTo>
                      <a:pt x="0" y="8"/>
                    </a:lnTo>
                    <a:lnTo>
                      <a:pt x="0" y="8"/>
                    </a:lnTo>
                    <a:lnTo>
                      <a:pt x="0" y="7"/>
                    </a:lnTo>
                    <a:lnTo>
                      <a:pt x="0" y="8"/>
                    </a:lnTo>
                    <a:lnTo>
                      <a:pt x="0" y="9"/>
                    </a:lnTo>
                    <a:lnTo>
                      <a:pt x="0" y="8"/>
                    </a:lnTo>
                    <a:lnTo>
                      <a:pt x="0" y="9"/>
                    </a:lnTo>
                    <a:lnTo>
                      <a:pt x="0" y="8"/>
                    </a:lnTo>
                    <a:lnTo>
                      <a:pt x="0" y="9"/>
                    </a:lnTo>
                    <a:lnTo>
                      <a:pt x="0" y="9"/>
                    </a:lnTo>
                    <a:lnTo>
                      <a:pt x="0" y="9"/>
                    </a:lnTo>
                    <a:lnTo>
                      <a:pt x="0" y="8"/>
                    </a:lnTo>
                    <a:lnTo>
                      <a:pt x="0" y="9"/>
                    </a:lnTo>
                    <a:lnTo>
                      <a:pt x="0" y="9"/>
                    </a:lnTo>
                    <a:lnTo>
                      <a:pt x="0" y="10"/>
                    </a:lnTo>
                    <a:lnTo>
                      <a:pt x="0" y="10"/>
                    </a:lnTo>
                    <a:lnTo>
                      <a:pt x="0" y="11"/>
                    </a:lnTo>
                    <a:lnTo>
                      <a:pt x="0" y="11"/>
                    </a:lnTo>
                    <a:lnTo>
                      <a:pt x="0" y="10"/>
                    </a:lnTo>
                    <a:lnTo>
                      <a:pt x="0" y="11"/>
                    </a:lnTo>
                    <a:lnTo>
                      <a:pt x="0" y="10"/>
                    </a:lnTo>
                    <a:lnTo>
                      <a:pt x="0" y="10"/>
                    </a:lnTo>
                    <a:lnTo>
                      <a:pt x="0" y="11"/>
                    </a:lnTo>
                    <a:lnTo>
                      <a:pt x="0" y="11"/>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2"/>
                    </a:lnTo>
                    <a:lnTo>
                      <a:pt x="0" y="11"/>
                    </a:lnTo>
                    <a:lnTo>
                      <a:pt x="0" y="11"/>
                    </a:lnTo>
                    <a:lnTo>
                      <a:pt x="0" y="12"/>
                    </a:lnTo>
                    <a:lnTo>
                      <a:pt x="0" y="12"/>
                    </a:lnTo>
                    <a:lnTo>
                      <a:pt x="0" y="11"/>
                    </a:lnTo>
                    <a:lnTo>
                      <a:pt x="0" y="12"/>
                    </a:lnTo>
                    <a:lnTo>
                      <a:pt x="0" y="11"/>
                    </a:lnTo>
                    <a:lnTo>
                      <a:pt x="0" y="11"/>
                    </a:lnTo>
                    <a:lnTo>
                      <a:pt x="0" y="10"/>
                    </a:lnTo>
                    <a:lnTo>
                      <a:pt x="0" y="10"/>
                    </a:lnTo>
                    <a:lnTo>
                      <a:pt x="0" y="10"/>
                    </a:lnTo>
                    <a:lnTo>
                      <a:pt x="0" y="11"/>
                    </a:lnTo>
                    <a:lnTo>
                      <a:pt x="0" y="11"/>
                    </a:lnTo>
                    <a:lnTo>
                      <a:pt x="0" y="11"/>
                    </a:lnTo>
                    <a:lnTo>
                      <a:pt x="0" y="10"/>
                    </a:lnTo>
                    <a:lnTo>
                      <a:pt x="0" y="11"/>
                    </a:lnTo>
                    <a:lnTo>
                      <a:pt x="0" y="10"/>
                    </a:lnTo>
                    <a:lnTo>
                      <a:pt x="0" y="10"/>
                    </a:lnTo>
                    <a:lnTo>
                      <a:pt x="0" y="10"/>
                    </a:lnTo>
                    <a:lnTo>
                      <a:pt x="0" y="10"/>
                    </a:lnTo>
                    <a:lnTo>
                      <a:pt x="0" y="9"/>
                    </a:lnTo>
                    <a:lnTo>
                      <a:pt x="0" y="9"/>
                    </a:lnTo>
                    <a:lnTo>
                      <a:pt x="0" y="10"/>
                    </a:lnTo>
                    <a:lnTo>
                      <a:pt x="0" y="10"/>
                    </a:lnTo>
                    <a:lnTo>
                      <a:pt x="0" y="10"/>
                    </a:lnTo>
                    <a:lnTo>
                      <a:pt x="0" y="10"/>
                    </a:lnTo>
                    <a:lnTo>
                      <a:pt x="0" y="10"/>
                    </a:lnTo>
                    <a:lnTo>
                      <a:pt x="0" y="9"/>
                    </a:lnTo>
                    <a:lnTo>
                      <a:pt x="0" y="10"/>
                    </a:lnTo>
                    <a:lnTo>
                      <a:pt x="0" y="9"/>
                    </a:lnTo>
                    <a:lnTo>
                      <a:pt x="0" y="10"/>
                    </a:lnTo>
                    <a:lnTo>
                      <a:pt x="0" y="10"/>
                    </a:lnTo>
                    <a:lnTo>
                      <a:pt x="0" y="10"/>
                    </a:lnTo>
                    <a:lnTo>
                      <a:pt x="0" y="10"/>
                    </a:lnTo>
                    <a:lnTo>
                      <a:pt x="0" y="10"/>
                    </a:lnTo>
                    <a:lnTo>
                      <a:pt x="0" y="9"/>
                    </a:lnTo>
                    <a:lnTo>
                      <a:pt x="0" y="9"/>
                    </a:lnTo>
                    <a:lnTo>
                      <a:pt x="0" y="10"/>
                    </a:lnTo>
                    <a:lnTo>
                      <a:pt x="0" y="10"/>
                    </a:lnTo>
                    <a:lnTo>
                      <a:pt x="0" y="11"/>
                    </a:lnTo>
                    <a:lnTo>
                      <a:pt x="0" y="10"/>
                    </a:lnTo>
                    <a:lnTo>
                      <a:pt x="0" y="11"/>
                    </a:lnTo>
                    <a:lnTo>
                      <a:pt x="0" y="11"/>
                    </a:lnTo>
                    <a:lnTo>
                      <a:pt x="0" y="10"/>
                    </a:lnTo>
                    <a:lnTo>
                      <a:pt x="0" y="10"/>
                    </a:lnTo>
                    <a:lnTo>
                      <a:pt x="0" y="10"/>
                    </a:lnTo>
                    <a:lnTo>
                      <a:pt x="0" y="9"/>
                    </a:lnTo>
                    <a:lnTo>
                      <a:pt x="0" y="8"/>
                    </a:lnTo>
                    <a:lnTo>
                      <a:pt x="0" y="9"/>
                    </a:lnTo>
                    <a:lnTo>
                      <a:pt x="0" y="8"/>
                    </a:lnTo>
                    <a:lnTo>
                      <a:pt x="0" y="7"/>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7"/>
                    </a:lnTo>
                    <a:lnTo>
                      <a:pt x="0" y="7"/>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5"/>
                    </a:lnTo>
                    <a:lnTo>
                      <a:pt x="0" y="6"/>
                    </a:lnTo>
                    <a:lnTo>
                      <a:pt x="0" y="5"/>
                    </a:lnTo>
                    <a:lnTo>
                      <a:pt x="0" y="5"/>
                    </a:lnTo>
                    <a:lnTo>
                      <a:pt x="0" y="4"/>
                    </a:lnTo>
                    <a:lnTo>
                      <a:pt x="0" y="4"/>
                    </a:lnTo>
                    <a:lnTo>
                      <a:pt x="0" y="4"/>
                    </a:lnTo>
                    <a:lnTo>
                      <a:pt x="0" y="4"/>
                    </a:lnTo>
                    <a:lnTo>
                      <a:pt x="0" y="3"/>
                    </a:lnTo>
                    <a:lnTo>
                      <a:pt x="0" y="4"/>
                    </a:lnTo>
                    <a:lnTo>
                      <a:pt x="0" y="4"/>
                    </a:lnTo>
                    <a:lnTo>
                      <a:pt x="0" y="4"/>
                    </a:lnTo>
                    <a:lnTo>
                      <a:pt x="0" y="3"/>
                    </a:lnTo>
                    <a:lnTo>
                      <a:pt x="0" y="3"/>
                    </a:lnTo>
                    <a:lnTo>
                      <a:pt x="0" y="2"/>
                    </a:lnTo>
                    <a:lnTo>
                      <a:pt x="0" y="2"/>
                    </a:lnTo>
                    <a:lnTo>
                      <a:pt x="0" y="2"/>
                    </a:lnTo>
                    <a:lnTo>
                      <a:pt x="0" y="2"/>
                    </a:lnTo>
                    <a:lnTo>
                      <a:pt x="0" y="2"/>
                    </a:lnTo>
                    <a:lnTo>
                      <a:pt x="0" y="1"/>
                    </a:lnTo>
                    <a:lnTo>
                      <a:pt x="0" y="0"/>
                    </a:lnTo>
                    <a:lnTo>
                      <a:pt x="0" y="0"/>
                    </a:lnTo>
                    <a:lnTo>
                      <a:pt x="0" y="1"/>
                    </a:lnTo>
                    <a:lnTo>
                      <a:pt x="0" y="0"/>
                    </a:lnTo>
                    <a:lnTo>
                      <a:pt x="0" y="0"/>
                    </a:lnTo>
                    <a:lnTo>
                      <a:pt x="0" y="0"/>
                    </a:lnTo>
                    <a:lnTo>
                      <a:pt x="0" y="0"/>
                    </a:lnTo>
                    <a:lnTo>
                      <a:pt x="0" y="1"/>
                    </a:lnTo>
                    <a:lnTo>
                      <a:pt x="0" y="1"/>
                    </a:lnTo>
                    <a:lnTo>
                      <a:pt x="0" y="2"/>
                    </a:lnTo>
                    <a:lnTo>
                      <a:pt x="0" y="2"/>
                    </a:lnTo>
                    <a:lnTo>
                      <a:pt x="0" y="2"/>
                    </a:lnTo>
                    <a:lnTo>
                      <a:pt x="0" y="2"/>
                    </a:lnTo>
                    <a:lnTo>
                      <a:pt x="0" y="2"/>
                    </a:lnTo>
                    <a:lnTo>
                      <a:pt x="0" y="2"/>
                    </a:lnTo>
                    <a:lnTo>
                      <a:pt x="0" y="2"/>
                    </a:lnTo>
                    <a:lnTo>
                      <a:pt x="0" y="3"/>
                    </a:lnTo>
                    <a:lnTo>
                      <a:pt x="0" y="3"/>
                    </a:lnTo>
                    <a:lnTo>
                      <a:pt x="0" y="3"/>
                    </a:lnTo>
                    <a:lnTo>
                      <a:pt x="0" y="2"/>
                    </a:lnTo>
                    <a:lnTo>
                      <a:pt x="0" y="3"/>
                    </a:lnTo>
                    <a:lnTo>
                      <a:pt x="0" y="3"/>
                    </a:lnTo>
                    <a:lnTo>
                      <a:pt x="0" y="3"/>
                    </a:lnTo>
                    <a:lnTo>
                      <a:pt x="0" y="2"/>
                    </a:lnTo>
                    <a:lnTo>
                      <a:pt x="0" y="3"/>
                    </a:lnTo>
                    <a:lnTo>
                      <a:pt x="0" y="3"/>
                    </a:lnTo>
                    <a:lnTo>
                      <a:pt x="0" y="2"/>
                    </a:lnTo>
                    <a:lnTo>
                      <a:pt x="0" y="2"/>
                    </a:lnTo>
                    <a:lnTo>
                      <a:pt x="0" y="2"/>
                    </a:lnTo>
                    <a:lnTo>
                      <a:pt x="0" y="2"/>
                    </a:lnTo>
                    <a:lnTo>
                      <a:pt x="0" y="3"/>
                    </a:lnTo>
                    <a:lnTo>
                      <a:pt x="0" y="3"/>
                    </a:lnTo>
                    <a:lnTo>
                      <a:pt x="0" y="4"/>
                    </a:lnTo>
                    <a:lnTo>
                      <a:pt x="0" y="4"/>
                    </a:lnTo>
                    <a:lnTo>
                      <a:pt x="0" y="4"/>
                    </a:lnTo>
                    <a:lnTo>
                      <a:pt x="0" y="4"/>
                    </a:lnTo>
                    <a:lnTo>
                      <a:pt x="0" y="3"/>
                    </a:lnTo>
                    <a:lnTo>
                      <a:pt x="0" y="4"/>
                    </a:lnTo>
                    <a:lnTo>
                      <a:pt x="0" y="3"/>
                    </a:lnTo>
                    <a:lnTo>
                      <a:pt x="0" y="3"/>
                    </a:lnTo>
                    <a:lnTo>
                      <a:pt x="0" y="3"/>
                    </a:lnTo>
                    <a:lnTo>
                      <a:pt x="0" y="3"/>
                    </a:lnTo>
                    <a:lnTo>
                      <a:pt x="0" y="3"/>
                    </a:lnTo>
                    <a:lnTo>
                      <a:pt x="0" y="4"/>
                    </a:lnTo>
                    <a:lnTo>
                      <a:pt x="0" y="4"/>
                    </a:lnTo>
                    <a:lnTo>
                      <a:pt x="0" y="4"/>
                    </a:lnTo>
                    <a:lnTo>
                      <a:pt x="0" y="4"/>
                    </a:lnTo>
                    <a:lnTo>
                      <a:pt x="0" y="5"/>
                    </a:lnTo>
                    <a:lnTo>
                      <a:pt x="0" y="4"/>
                    </a:lnTo>
                    <a:lnTo>
                      <a:pt x="0" y="5"/>
                    </a:lnTo>
                    <a:lnTo>
                      <a:pt x="0" y="5"/>
                    </a:lnTo>
                    <a:lnTo>
                      <a:pt x="0" y="6"/>
                    </a:lnTo>
                    <a:lnTo>
                      <a:pt x="0" y="5"/>
                    </a:lnTo>
                    <a:lnTo>
                      <a:pt x="0" y="5"/>
                    </a:lnTo>
                    <a:lnTo>
                      <a:pt x="0" y="5"/>
                    </a:lnTo>
                    <a:lnTo>
                      <a:pt x="0" y="6"/>
                    </a:lnTo>
                    <a:lnTo>
                      <a:pt x="0" y="7"/>
                    </a:lnTo>
                    <a:lnTo>
                      <a:pt x="0" y="6"/>
                    </a:lnTo>
                    <a:lnTo>
                      <a:pt x="0" y="7"/>
                    </a:lnTo>
                    <a:lnTo>
                      <a:pt x="0" y="7"/>
                    </a:lnTo>
                    <a:lnTo>
                      <a:pt x="0" y="7"/>
                    </a:lnTo>
                    <a:lnTo>
                      <a:pt x="0" y="8"/>
                    </a:lnTo>
                    <a:lnTo>
                      <a:pt x="0" y="7"/>
                    </a:lnTo>
                    <a:lnTo>
                      <a:pt x="0" y="8"/>
                    </a:lnTo>
                    <a:lnTo>
                      <a:pt x="0" y="7"/>
                    </a:lnTo>
                    <a:lnTo>
                      <a:pt x="0" y="8"/>
                    </a:lnTo>
                    <a:lnTo>
                      <a:pt x="0" y="8"/>
                    </a:lnTo>
                    <a:lnTo>
                      <a:pt x="0" y="7"/>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8"/>
                    </a:lnTo>
                    <a:lnTo>
                      <a:pt x="0" y="9"/>
                    </a:lnTo>
                    <a:lnTo>
                      <a:pt x="0" y="8"/>
                    </a:lnTo>
                    <a:lnTo>
                      <a:pt x="0" y="7"/>
                    </a:lnTo>
                    <a:lnTo>
                      <a:pt x="0" y="8"/>
                    </a:lnTo>
                    <a:lnTo>
                      <a:pt x="0" y="7"/>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7"/>
                    </a:lnTo>
                    <a:lnTo>
                      <a:pt x="0" y="7"/>
                    </a:lnTo>
                    <a:lnTo>
                      <a:pt x="0" y="8"/>
                    </a:lnTo>
                    <a:lnTo>
                      <a:pt x="0" y="7"/>
                    </a:lnTo>
                    <a:lnTo>
                      <a:pt x="0" y="8"/>
                    </a:lnTo>
                    <a:lnTo>
                      <a:pt x="0" y="7"/>
                    </a:lnTo>
                    <a:lnTo>
                      <a:pt x="0" y="8"/>
                    </a:lnTo>
                    <a:lnTo>
                      <a:pt x="0" y="8"/>
                    </a:lnTo>
                    <a:lnTo>
                      <a:pt x="0" y="8"/>
                    </a:lnTo>
                    <a:lnTo>
                      <a:pt x="0" y="9"/>
                    </a:lnTo>
                    <a:lnTo>
                      <a:pt x="0" y="8"/>
                    </a:lnTo>
                    <a:lnTo>
                      <a:pt x="0" y="9"/>
                    </a:lnTo>
                    <a:lnTo>
                      <a:pt x="0" y="8"/>
                    </a:lnTo>
                    <a:lnTo>
                      <a:pt x="0" y="9"/>
                    </a:lnTo>
                    <a:lnTo>
                      <a:pt x="0" y="9"/>
                    </a:lnTo>
                    <a:lnTo>
                      <a:pt x="0" y="9"/>
                    </a:lnTo>
                    <a:lnTo>
                      <a:pt x="0" y="9"/>
                    </a:lnTo>
                    <a:lnTo>
                      <a:pt x="0" y="10"/>
                    </a:lnTo>
                    <a:lnTo>
                      <a:pt x="0" y="9"/>
                    </a:lnTo>
                    <a:lnTo>
                      <a:pt x="0" y="10"/>
                    </a:lnTo>
                    <a:lnTo>
                      <a:pt x="0" y="10"/>
                    </a:lnTo>
                    <a:lnTo>
                      <a:pt x="0" y="11"/>
                    </a:lnTo>
                    <a:lnTo>
                      <a:pt x="0" y="10"/>
                    </a:lnTo>
                    <a:lnTo>
                      <a:pt x="0" y="10"/>
                    </a:lnTo>
                    <a:lnTo>
                      <a:pt x="0" y="11"/>
                    </a:lnTo>
                    <a:lnTo>
                      <a:pt x="0" y="11"/>
                    </a:lnTo>
                    <a:lnTo>
                      <a:pt x="0" y="11"/>
                    </a:lnTo>
                    <a:lnTo>
                      <a:pt x="0" y="10"/>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2"/>
                    </a:lnTo>
                    <a:lnTo>
                      <a:pt x="0" y="13"/>
                    </a:lnTo>
                    <a:lnTo>
                      <a:pt x="0" y="13"/>
                    </a:lnTo>
                    <a:lnTo>
                      <a:pt x="0" y="13"/>
                    </a:lnTo>
                    <a:lnTo>
                      <a:pt x="0" y="12"/>
                    </a:lnTo>
                    <a:lnTo>
                      <a:pt x="0" y="13"/>
                    </a:lnTo>
                    <a:lnTo>
                      <a:pt x="0" y="12"/>
                    </a:lnTo>
                    <a:lnTo>
                      <a:pt x="0" y="13"/>
                    </a:lnTo>
                    <a:lnTo>
                      <a:pt x="0" y="13"/>
                    </a:lnTo>
                    <a:lnTo>
                      <a:pt x="0" y="13"/>
                    </a:lnTo>
                    <a:lnTo>
                      <a:pt x="0" y="12"/>
                    </a:lnTo>
                    <a:lnTo>
                      <a:pt x="0" y="13"/>
                    </a:lnTo>
                    <a:lnTo>
                      <a:pt x="0" y="12"/>
                    </a:lnTo>
                    <a:lnTo>
                      <a:pt x="0" y="12"/>
                    </a:lnTo>
                    <a:lnTo>
                      <a:pt x="0" y="11"/>
                    </a:lnTo>
                    <a:lnTo>
                      <a:pt x="0" y="11"/>
                    </a:lnTo>
                    <a:lnTo>
                      <a:pt x="0" y="11"/>
                    </a:lnTo>
                    <a:lnTo>
                      <a:pt x="0" y="12"/>
                    </a:lnTo>
                    <a:lnTo>
                      <a:pt x="0" y="11"/>
                    </a:lnTo>
                    <a:lnTo>
                      <a:pt x="0" y="11"/>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2"/>
                    </a:lnTo>
                    <a:lnTo>
                      <a:pt x="0" y="12"/>
                    </a:lnTo>
                    <a:lnTo>
                      <a:pt x="0" y="11"/>
                    </a:lnTo>
                    <a:lnTo>
                      <a:pt x="0" y="11"/>
                    </a:lnTo>
                    <a:lnTo>
                      <a:pt x="0" y="10"/>
                    </a:lnTo>
                    <a:lnTo>
                      <a:pt x="0" y="11"/>
                    </a:lnTo>
                    <a:lnTo>
                      <a:pt x="0" y="10"/>
                    </a:lnTo>
                    <a:lnTo>
                      <a:pt x="0" y="10"/>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1"/>
                    </a:lnTo>
                    <a:lnTo>
                      <a:pt x="0" y="10"/>
                    </a:lnTo>
                    <a:lnTo>
                      <a:pt x="0" y="11"/>
                    </a:lnTo>
                    <a:lnTo>
                      <a:pt x="0" y="11"/>
                    </a:lnTo>
                    <a:lnTo>
                      <a:pt x="0" y="12"/>
                    </a:lnTo>
                    <a:lnTo>
                      <a:pt x="0" y="12"/>
                    </a:lnTo>
                    <a:lnTo>
                      <a:pt x="0" y="12"/>
                    </a:lnTo>
                    <a:lnTo>
                      <a:pt x="0" y="12"/>
                    </a:lnTo>
                    <a:lnTo>
                      <a:pt x="0" y="12"/>
                    </a:lnTo>
                    <a:lnTo>
                      <a:pt x="0" y="12"/>
                    </a:lnTo>
                    <a:lnTo>
                      <a:pt x="0" y="12"/>
                    </a:lnTo>
                    <a:lnTo>
                      <a:pt x="0" y="11"/>
                    </a:lnTo>
                    <a:lnTo>
                      <a:pt x="0" y="11"/>
                    </a:lnTo>
                    <a:lnTo>
                      <a:pt x="0" y="10"/>
                    </a:lnTo>
                    <a:lnTo>
                      <a:pt x="0" y="10"/>
                    </a:lnTo>
                    <a:lnTo>
                      <a:pt x="0" y="9"/>
                    </a:lnTo>
                    <a:lnTo>
                      <a:pt x="0" y="10"/>
                    </a:lnTo>
                    <a:lnTo>
                      <a:pt x="0" y="9"/>
                    </a:lnTo>
                    <a:lnTo>
                      <a:pt x="0" y="9"/>
                    </a:lnTo>
                    <a:lnTo>
                      <a:pt x="0" y="9"/>
                    </a:lnTo>
                    <a:lnTo>
                      <a:pt x="0" y="9"/>
                    </a:lnTo>
                    <a:lnTo>
                      <a:pt x="0" y="9"/>
                    </a:lnTo>
                    <a:lnTo>
                      <a:pt x="0" y="10"/>
                    </a:lnTo>
                    <a:lnTo>
                      <a:pt x="0" y="10"/>
                    </a:lnTo>
                    <a:lnTo>
                      <a:pt x="0" y="10"/>
                    </a:lnTo>
                    <a:lnTo>
                      <a:pt x="0" y="9"/>
                    </a:lnTo>
                    <a:lnTo>
                      <a:pt x="0" y="9"/>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1"/>
                    </a:lnTo>
                    <a:lnTo>
                      <a:pt x="0" y="10"/>
                    </a:lnTo>
                    <a:lnTo>
                      <a:pt x="0" y="10"/>
                    </a:lnTo>
                    <a:lnTo>
                      <a:pt x="0" y="10"/>
                    </a:lnTo>
                    <a:lnTo>
                      <a:pt x="0" y="9"/>
                    </a:lnTo>
                    <a:lnTo>
                      <a:pt x="0" y="9"/>
                    </a:lnTo>
                    <a:lnTo>
                      <a:pt x="0" y="9"/>
                    </a:lnTo>
                    <a:lnTo>
                      <a:pt x="0" y="9"/>
                    </a:lnTo>
                    <a:lnTo>
                      <a:pt x="0" y="9"/>
                    </a:lnTo>
                    <a:lnTo>
                      <a:pt x="0" y="8"/>
                    </a:lnTo>
                    <a:lnTo>
                      <a:pt x="0" y="8"/>
                    </a:lnTo>
                    <a:lnTo>
                      <a:pt x="0" y="8"/>
                    </a:lnTo>
                    <a:lnTo>
                      <a:pt x="0" y="9"/>
                    </a:lnTo>
                    <a:lnTo>
                      <a:pt x="0" y="9"/>
                    </a:lnTo>
                    <a:lnTo>
                      <a:pt x="0" y="9"/>
                    </a:lnTo>
                    <a:lnTo>
                      <a:pt x="1" y="9"/>
                    </a:lnTo>
                    <a:lnTo>
                      <a:pt x="1" y="9"/>
                    </a:lnTo>
                    <a:lnTo>
                      <a:pt x="1" y="10"/>
                    </a:lnTo>
                    <a:lnTo>
                      <a:pt x="1" y="9"/>
                    </a:lnTo>
                    <a:lnTo>
                      <a:pt x="1" y="10"/>
                    </a:lnTo>
                    <a:lnTo>
                      <a:pt x="1" y="10"/>
                    </a:lnTo>
                    <a:lnTo>
                      <a:pt x="1" y="11"/>
                    </a:lnTo>
                    <a:lnTo>
                      <a:pt x="1" y="11"/>
                    </a:lnTo>
                    <a:lnTo>
                      <a:pt x="1" y="11"/>
                    </a:lnTo>
                    <a:lnTo>
                      <a:pt x="1" y="12"/>
                    </a:lnTo>
                    <a:lnTo>
                      <a:pt x="1" y="12"/>
                    </a:lnTo>
                    <a:lnTo>
                      <a:pt x="1" y="11"/>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1"/>
                    </a:lnTo>
                    <a:lnTo>
                      <a:pt x="1" y="11"/>
                    </a:lnTo>
                    <a:lnTo>
                      <a:pt x="1" y="11"/>
                    </a:lnTo>
                    <a:lnTo>
                      <a:pt x="1" y="11"/>
                    </a:lnTo>
                    <a:lnTo>
                      <a:pt x="1" y="11"/>
                    </a:lnTo>
                    <a:lnTo>
                      <a:pt x="1" y="10"/>
                    </a:lnTo>
                    <a:lnTo>
                      <a:pt x="1" y="10"/>
                    </a:lnTo>
                    <a:lnTo>
                      <a:pt x="1" y="10"/>
                    </a:lnTo>
                    <a:lnTo>
                      <a:pt x="1" y="10"/>
                    </a:lnTo>
                    <a:lnTo>
                      <a:pt x="1" y="9"/>
                    </a:lnTo>
                    <a:lnTo>
                      <a:pt x="1" y="10"/>
                    </a:lnTo>
                    <a:lnTo>
                      <a:pt x="1" y="9"/>
                    </a:lnTo>
                    <a:lnTo>
                      <a:pt x="1" y="10"/>
                    </a:lnTo>
                    <a:lnTo>
                      <a:pt x="1" y="9"/>
                    </a:lnTo>
                    <a:lnTo>
                      <a:pt x="1" y="10"/>
                    </a:lnTo>
                    <a:lnTo>
                      <a:pt x="1" y="10"/>
                    </a:lnTo>
                    <a:lnTo>
                      <a:pt x="1" y="10"/>
                    </a:lnTo>
                    <a:lnTo>
                      <a:pt x="1" y="10"/>
                    </a:lnTo>
                    <a:lnTo>
                      <a:pt x="1" y="11"/>
                    </a:lnTo>
                    <a:lnTo>
                      <a:pt x="1" y="10"/>
                    </a:lnTo>
                    <a:lnTo>
                      <a:pt x="1" y="11"/>
                    </a:lnTo>
                    <a:lnTo>
                      <a:pt x="1" y="11"/>
                    </a:lnTo>
                    <a:lnTo>
                      <a:pt x="1" y="12"/>
                    </a:lnTo>
                    <a:lnTo>
                      <a:pt x="1" y="12"/>
                    </a:lnTo>
                    <a:lnTo>
                      <a:pt x="1" y="12"/>
                    </a:lnTo>
                    <a:lnTo>
                      <a:pt x="1" y="12"/>
                    </a:lnTo>
                    <a:lnTo>
                      <a:pt x="1" y="12"/>
                    </a:lnTo>
                    <a:lnTo>
                      <a:pt x="1" y="12"/>
                    </a:lnTo>
                    <a:lnTo>
                      <a:pt x="1" y="12"/>
                    </a:lnTo>
                    <a:lnTo>
                      <a:pt x="1" y="11"/>
                    </a:lnTo>
                    <a:lnTo>
                      <a:pt x="1" y="12"/>
                    </a:lnTo>
                    <a:lnTo>
                      <a:pt x="1" y="11"/>
                    </a:lnTo>
                    <a:lnTo>
                      <a:pt x="1" y="11"/>
                    </a:lnTo>
                    <a:lnTo>
                      <a:pt x="1" y="10"/>
                    </a:lnTo>
                    <a:lnTo>
                      <a:pt x="1" y="11"/>
                    </a:lnTo>
                    <a:lnTo>
                      <a:pt x="1" y="10"/>
                    </a:lnTo>
                    <a:lnTo>
                      <a:pt x="1" y="10"/>
                    </a:lnTo>
                    <a:lnTo>
                      <a:pt x="1" y="10"/>
                    </a:lnTo>
                    <a:lnTo>
                      <a:pt x="1" y="10"/>
                    </a:lnTo>
                    <a:lnTo>
                      <a:pt x="1" y="10"/>
                    </a:lnTo>
                    <a:lnTo>
                      <a:pt x="1" y="9"/>
                    </a:lnTo>
                    <a:lnTo>
                      <a:pt x="1" y="9"/>
                    </a:lnTo>
                    <a:lnTo>
                      <a:pt x="1" y="9"/>
                    </a:lnTo>
                    <a:lnTo>
                      <a:pt x="1" y="9"/>
                    </a:lnTo>
                    <a:lnTo>
                      <a:pt x="1" y="9"/>
                    </a:lnTo>
                    <a:lnTo>
                      <a:pt x="1" y="9"/>
                    </a:lnTo>
                    <a:lnTo>
                      <a:pt x="1" y="9"/>
                    </a:lnTo>
                    <a:lnTo>
                      <a:pt x="1" y="9"/>
                    </a:lnTo>
                    <a:lnTo>
                      <a:pt x="1" y="9"/>
                    </a:lnTo>
                    <a:lnTo>
                      <a:pt x="1" y="10"/>
                    </a:lnTo>
                    <a:lnTo>
                      <a:pt x="1" y="10"/>
                    </a:lnTo>
                    <a:lnTo>
                      <a:pt x="1" y="10"/>
                    </a:lnTo>
                    <a:lnTo>
                      <a:pt x="1" y="11"/>
                    </a:lnTo>
                    <a:lnTo>
                      <a:pt x="1" y="10"/>
                    </a:lnTo>
                    <a:lnTo>
                      <a:pt x="1" y="10"/>
                    </a:lnTo>
                    <a:lnTo>
                      <a:pt x="1" y="10"/>
                    </a:lnTo>
                    <a:lnTo>
                      <a:pt x="1" y="9"/>
                    </a:lnTo>
                    <a:lnTo>
                      <a:pt x="1" y="9"/>
                    </a:lnTo>
                    <a:lnTo>
                      <a:pt x="1" y="9"/>
                    </a:lnTo>
                    <a:lnTo>
                      <a:pt x="1" y="9"/>
                    </a:lnTo>
                    <a:lnTo>
                      <a:pt x="1" y="8"/>
                    </a:lnTo>
                    <a:lnTo>
                      <a:pt x="1" y="8"/>
                    </a:lnTo>
                    <a:lnTo>
                      <a:pt x="1" y="8"/>
                    </a:lnTo>
                    <a:lnTo>
                      <a:pt x="1" y="9"/>
                    </a:lnTo>
                    <a:lnTo>
                      <a:pt x="1" y="8"/>
                    </a:lnTo>
                    <a:lnTo>
                      <a:pt x="1" y="8"/>
                    </a:lnTo>
                    <a:lnTo>
                      <a:pt x="1" y="8"/>
                    </a:lnTo>
                    <a:lnTo>
                      <a:pt x="1" y="9"/>
                    </a:lnTo>
                    <a:lnTo>
                      <a:pt x="1" y="9"/>
                    </a:lnTo>
                    <a:lnTo>
                      <a:pt x="1" y="9"/>
                    </a:lnTo>
                    <a:lnTo>
                      <a:pt x="1" y="8"/>
                    </a:lnTo>
                    <a:lnTo>
                      <a:pt x="1" y="9"/>
                    </a:lnTo>
                    <a:lnTo>
                      <a:pt x="1" y="10"/>
                    </a:lnTo>
                    <a:lnTo>
                      <a:pt x="1" y="10"/>
                    </a:lnTo>
                    <a:lnTo>
                      <a:pt x="1" y="9"/>
                    </a:lnTo>
                    <a:lnTo>
                      <a:pt x="1" y="10"/>
                    </a:lnTo>
                    <a:lnTo>
                      <a:pt x="1" y="10"/>
                    </a:lnTo>
                    <a:lnTo>
                      <a:pt x="1" y="10"/>
                    </a:lnTo>
                    <a:lnTo>
                      <a:pt x="1" y="11"/>
                    </a:lnTo>
                    <a:lnTo>
                      <a:pt x="1" y="10"/>
                    </a:lnTo>
                    <a:lnTo>
                      <a:pt x="1" y="11"/>
                    </a:lnTo>
                    <a:lnTo>
                      <a:pt x="1" y="10"/>
                    </a:lnTo>
                    <a:lnTo>
                      <a:pt x="1" y="10"/>
                    </a:lnTo>
                    <a:lnTo>
                      <a:pt x="1" y="10"/>
                    </a:lnTo>
                    <a:lnTo>
                      <a:pt x="1" y="11"/>
                    </a:lnTo>
                    <a:lnTo>
                      <a:pt x="1" y="11"/>
                    </a:lnTo>
                    <a:lnTo>
                      <a:pt x="1" y="11"/>
                    </a:lnTo>
                    <a:lnTo>
                      <a:pt x="1" y="11"/>
                    </a:lnTo>
                    <a:lnTo>
                      <a:pt x="1" y="10"/>
                    </a:lnTo>
                    <a:lnTo>
                      <a:pt x="1" y="11"/>
                    </a:lnTo>
                    <a:lnTo>
                      <a:pt x="1" y="11"/>
                    </a:lnTo>
                    <a:lnTo>
                      <a:pt x="1" y="10"/>
                    </a:lnTo>
                    <a:lnTo>
                      <a:pt x="1" y="11"/>
                    </a:lnTo>
                    <a:lnTo>
                      <a:pt x="1" y="10"/>
                    </a:lnTo>
                    <a:lnTo>
                      <a:pt x="1" y="10"/>
                    </a:lnTo>
                    <a:lnTo>
                      <a:pt x="1" y="10"/>
                    </a:lnTo>
                    <a:lnTo>
                      <a:pt x="1" y="10"/>
                    </a:lnTo>
                    <a:lnTo>
                      <a:pt x="1" y="11"/>
                    </a:lnTo>
                    <a:lnTo>
                      <a:pt x="1" y="11"/>
                    </a:lnTo>
                    <a:lnTo>
                      <a:pt x="1" y="10"/>
                    </a:lnTo>
                    <a:lnTo>
                      <a:pt x="1" y="10"/>
                    </a:lnTo>
                    <a:lnTo>
                      <a:pt x="1" y="11"/>
                    </a:lnTo>
                    <a:lnTo>
                      <a:pt x="1" y="11"/>
                    </a:lnTo>
                    <a:lnTo>
                      <a:pt x="1" y="11"/>
                    </a:lnTo>
                    <a:lnTo>
                      <a:pt x="1" y="11"/>
                    </a:lnTo>
                    <a:lnTo>
                      <a:pt x="1" y="12"/>
                    </a:lnTo>
                    <a:lnTo>
                      <a:pt x="1" y="12"/>
                    </a:lnTo>
                    <a:lnTo>
                      <a:pt x="1" y="11"/>
                    </a:lnTo>
                    <a:lnTo>
                      <a:pt x="1" y="11"/>
                    </a:lnTo>
                    <a:lnTo>
                      <a:pt x="1" y="12"/>
                    </a:lnTo>
                    <a:lnTo>
                      <a:pt x="1" y="11"/>
                    </a:lnTo>
                    <a:lnTo>
                      <a:pt x="1" y="11"/>
                    </a:lnTo>
                    <a:lnTo>
                      <a:pt x="1" y="10"/>
                    </a:lnTo>
                    <a:lnTo>
                      <a:pt x="1" y="11"/>
                    </a:lnTo>
                    <a:lnTo>
                      <a:pt x="1" y="11"/>
                    </a:lnTo>
                    <a:lnTo>
                      <a:pt x="1" y="11"/>
                    </a:lnTo>
                    <a:lnTo>
                      <a:pt x="1" y="12"/>
                    </a:lnTo>
                    <a:lnTo>
                      <a:pt x="1" y="11"/>
                    </a:lnTo>
                    <a:lnTo>
                      <a:pt x="1" y="11"/>
                    </a:lnTo>
                    <a:lnTo>
                      <a:pt x="1" y="11"/>
                    </a:lnTo>
                    <a:lnTo>
                      <a:pt x="1" y="11"/>
                    </a:lnTo>
                    <a:lnTo>
                      <a:pt x="1" y="11"/>
                    </a:lnTo>
                    <a:lnTo>
                      <a:pt x="1" y="10"/>
                    </a:lnTo>
                    <a:lnTo>
                      <a:pt x="1" y="11"/>
                    </a:lnTo>
                    <a:lnTo>
                      <a:pt x="1" y="11"/>
                    </a:lnTo>
                    <a:lnTo>
                      <a:pt x="1" y="10"/>
                    </a:lnTo>
                    <a:lnTo>
                      <a:pt x="1" y="10"/>
                    </a:lnTo>
                    <a:lnTo>
                      <a:pt x="1" y="11"/>
                    </a:lnTo>
                    <a:lnTo>
                      <a:pt x="1" y="11"/>
                    </a:lnTo>
                    <a:lnTo>
                      <a:pt x="1" y="11"/>
                    </a:lnTo>
                    <a:lnTo>
                      <a:pt x="1" y="11"/>
                    </a:lnTo>
                    <a:lnTo>
                      <a:pt x="1" y="11"/>
                    </a:lnTo>
                    <a:lnTo>
                      <a:pt x="1" y="11"/>
                    </a:lnTo>
                    <a:lnTo>
                      <a:pt x="1" y="10"/>
                    </a:lnTo>
                    <a:lnTo>
                      <a:pt x="1" y="9"/>
                    </a:lnTo>
                    <a:lnTo>
                      <a:pt x="1" y="9"/>
                    </a:lnTo>
                    <a:lnTo>
                      <a:pt x="1" y="9"/>
                    </a:lnTo>
                    <a:lnTo>
                      <a:pt x="1" y="10"/>
                    </a:lnTo>
                    <a:lnTo>
                      <a:pt x="1" y="10"/>
                    </a:lnTo>
                    <a:lnTo>
                      <a:pt x="1" y="10"/>
                    </a:lnTo>
                    <a:lnTo>
                      <a:pt x="1" y="9"/>
                    </a:lnTo>
                    <a:lnTo>
                      <a:pt x="1" y="10"/>
                    </a:lnTo>
                    <a:lnTo>
                      <a:pt x="1" y="10"/>
                    </a:lnTo>
                    <a:lnTo>
                      <a:pt x="1" y="10"/>
                    </a:lnTo>
                    <a:lnTo>
                      <a:pt x="1" y="10"/>
                    </a:lnTo>
                    <a:lnTo>
                      <a:pt x="1" y="10"/>
                    </a:lnTo>
                    <a:lnTo>
                      <a:pt x="1" y="10"/>
                    </a:lnTo>
                    <a:lnTo>
                      <a:pt x="1" y="10"/>
                    </a:lnTo>
                    <a:lnTo>
                      <a:pt x="1" y="9"/>
                    </a:lnTo>
                    <a:lnTo>
                      <a:pt x="1" y="10"/>
                    </a:lnTo>
                    <a:lnTo>
                      <a:pt x="1" y="10"/>
                    </a:lnTo>
                    <a:lnTo>
                      <a:pt x="1" y="10"/>
                    </a:lnTo>
                    <a:lnTo>
                      <a:pt x="1" y="11"/>
                    </a:lnTo>
                    <a:lnTo>
                      <a:pt x="1" y="11"/>
                    </a:lnTo>
                    <a:lnTo>
                      <a:pt x="1" y="10"/>
                    </a:lnTo>
                    <a:lnTo>
                      <a:pt x="1" y="10"/>
                    </a:lnTo>
                    <a:lnTo>
                      <a:pt x="1" y="10"/>
                    </a:lnTo>
                    <a:lnTo>
                      <a:pt x="1" y="9"/>
                    </a:lnTo>
                    <a:lnTo>
                      <a:pt x="1" y="10"/>
                    </a:lnTo>
                    <a:lnTo>
                      <a:pt x="1" y="9"/>
                    </a:lnTo>
                    <a:lnTo>
                      <a:pt x="1" y="9"/>
                    </a:lnTo>
                    <a:lnTo>
                      <a:pt x="1" y="10"/>
                    </a:lnTo>
                    <a:lnTo>
                      <a:pt x="1" y="10"/>
                    </a:lnTo>
                    <a:lnTo>
                      <a:pt x="1" y="10"/>
                    </a:lnTo>
                    <a:lnTo>
                      <a:pt x="1" y="10"/>
                    </a:lnTo>
                    <a:lnTo>
                      <a:pt x="1" y="10"/>
                    </a:lnTo>
                    <a:lnTo>
                      <a:pt x="1" y="10"/>
                    </a:lnTo>
                    <a:lnTo>
                      <a:pt x="1" y="10"/>
                    </a:lnTo>
                    <a:lnTo>
                      <a:pt x="1" y="10"/>
                    </a:lnTo>
                    <a:lnTo>
                      <a:pt x="1" y="10"/>
                    </a:lnTo>
                    <a:lnTo>
                      <a:pt x="1" y="10"/>
                    </a:lnTo>
                    <a:lnTo>
                      <a:pt x="1" y="11"/>
                    </a:lnTo>
                    <a:lnTo>
                      <a:pt x="1" y="10"/>
                    </a:lnTo>
                    <a:lnTo>
                      <a:pt x="1" y="10"/>
                    </a:lnTo>
                    <a:lnTo>
                      <a:pt x="1" y="10"/>
                    </a:lnTo>
                    <a:lnTo>
                      <a:pt x="1" y="10"/>
                    </a:lnTo>
                    <a:lnTo>
                      <a:pt x="1" y="10"/>
                    </a:lnTo>
                    <a:lnTo>
                      <a:pt x="1" y="11"/>
                    </a:lnTo>
                    <a:lnTo>
                      <a:pt x="1" y="10"/>
                    </a:lnTo>
                    <a:lnTo>
                      <a:pt x="1" y="11"/>
                    </a:lnTo>
                    <a:lnTo>
                      <a:pt x="1" y="11"/>
                    </a:lnTo>
                    <a:lnTo>
                      <a:pt x="1" y="11"/>
                    </a:lnTo>
                    <a:lnTo>
                      <a:pt x="1" y="12"/>
                    </a:lnTo>
                    <a:lnTo>
                      <a:pt x="1" y="12"/>
                    </a:lnTo>
                    <a:lnTo>
                      <a:pt x="1" y="12"/>
                    </a:lnTo>
                    <a:lnTo>
                      <a:pt x="1" y="12"/>
                    </a:lnTo>
                    <a:lnTo>
                      <a:pt x="1" y="12"/>
                    </a:lnTo>
                    <a:lnTo>
                      <a:pt x="1" y="11"/>
                    </a:lnTo>
                    <a:lnTo>
                      <a:pt x="1" y="12"/>
                    </a:lnTo>
                    <a:lnTo>
                      <a:pt x="1" y="11"/>
                    </a:lnTo>
                    <a:lnTo>
                      <a:pt x="1" y="11"/>
                    </a:lnTo>
                    <a:lnTo>
                      <a:pt x="1" y="12"/>
                    </a:lnTo>
                    <a:lnTo>
                      <a:pt x="1" y="11"/>
                    </a:lnTo>
                    <a:lnTo>
                      <a:pt x="1" y="11"/>
                    </a:lnTo>
                    <a:lnTo>
                      <a:pt x="1" y="11"/>
                    </a:lnTo>
                    <a:lnTo>
                      <a:pt x="1" y="11"/>
                    </a:lnTo>
                    <a:lnTo>
                      <a:pt x="1" y="11"/>
                    </a:lnTo>
                    <a:lnTo>
                      <a:pt x="1" y="10"/>
                    </a:lnTo>
                    <a:lnTo>
                      <a:pt x="1" y="11"/>
                    </a:lnTo>
                    <a:lnTo>
                      <a:pt x="1" y="11"/>
                    </a:lnTo>
                    <a:lnTo>
                      <a:pt x="1" y="11"/>
                    </a:lnTo>
                    <a:lnTo>
                      <a:pt x="1" y="12"/>
                    </a:lnTo>
                    <a:lnTo>
                      <a:pt x="1" y="11"/>
                    </a:lnTo>
                    <a:lnTo>
                      <a:pt x="1" y="10"/>
                    </a:lnTo>
                    <a:lnTo>
                      <a:pt x="1" y="11"/>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0"/>
                    </a:lnTo>
                    <a:lnTo>
                      <a:pt x="1" y="11"/>
                    </a:lnTo>
                    <a:lnTo>
                      <a:pt x="1" y="10"/>
                    </a:lnTo>
                    <a:lnTo>
                      <a:pt x="1" y="10"/>
                    </a:lnTo>
                    <a:lnTo>
                      <a:pt x="1" y="11"/>
                    </a:lnTo>
                    <a:lnTo>
                      <a:pt x="1" y="11"/>
                    </a:lnTo>
                    <a:lnTo>
                      <a:pt x="1" y="11"/>
                    </a:lnTo>
                    <a:lnTo>
                      <a:pt x="1" y="11"/>
                    </a:lnTo>
                    <a:lnTo>
                      <a:pt x="1" y="11"/>
                    </a:lnTo>
                    <a:lnTo>
                      <a:pt x="1" y="11"/>
                    </a:lnTo>
                    <a:lnTo>
                      <a:pt x="1" y="11"/>
                    </a:lnTo>
                    <a:lnTo>
                      <a:pt x="1" y="10"/>
                    </a:lnTo>
                    <a:lnTo>
                      <a:pt x="1" y="11"/>
                    </a:lnTo>
                    <a:lnTo>
                      <a:pt x="1" y="12"/>
                    </a:lnTo>
                    <a:lnTo>
                      <a:pt x="1" y="11"/>
                    </a:lnTo>
                  </a:path>
                </a:pathLst>
              </a:custGeom>
              <a:noFill/>
              <a:ln w="0">
                <a:solidFill>
                  <a:srgbClr val="3366FF"/>
                </a:solidFill>
                <a:prstDash val="solid"/>
                <a:round/>
                <a:headEnd/>
                <a:tailEnd/>
              </a:ln>
            </p:spPr>
            <p:txBody>
              <a:bodyPr/>
              <a:lstStyle/>
              <a:p>
                <a:endParaRPr lang="en-GB"/>
              </a:p>
            </p:txBody>
          </p:sp>
          <p:sp>
            <p:nvSpPr>
              <p:cNvPr id="186147" name="Freeform 803"/>
              <p:cNvSpPr>
                <a:spLocks/>
              </p:cNvSpPr>
              <p:nvPr/>
            </p:nvSpPr>
            <p:spPr bwMode="auto">
              <a:xfrm>
                <a:off x="3348" y="3503"/>
                <a:ext cx="1" cy="84"/>
              </a:xfrm>
              <a:custGeom>
                <a:avLst/>
                <a:gdLst/>
                <a:ahLst/>
                <a:cxnLst>
                  <a:cxn ang="0">
                    <a:pos x="0" y="10"/>
                  </a:cxn>
                  <a:cxn ang="0">
                    <a:pos x="0" y="11"/>
                  </a:cxn>
                  <a:cxn ang="0">
                    <a:pos x="0" y="10"/>
                  </a:cxn>
                  <a:cxn ang="0">
                    <a:pos x="0" y="8"/>
                  </a:cxn>
                  <a:cxn ang="0">
                    <a:pos x="0" y="8"/>
                  </a:cxn>
                  <a:cxn ang="0">
                    <a:pos x="0" y="8"/>
                  </a:cxn>
                  <a:cxn ang="0">
                    <a:pos x="0" y="8"/>
                  </a:cxn>
                  <a:cxn ang="0">
                    <a:pos x="0" y="8"/>
                  </a:cxn>
                  <a:cxn ang="0">
                    <a:pos x="0" y="5"/>
                  </a:cxn>
                  <a:cxn ang="0">
                    <a:pos x="0" y="6"/>
                  </a:cxn>
                  <a:cxn ang="0">
                    <a:pos x="0" y="5"/>
                  </a:cxn>
                  <a:cxn ang="0">
                    <a:pos x="0" y="4"/>
                  </a:cxn>
                  <a:cxn ang="0">
                    <a:pos x="0" y="4"/>
                  </a:cxn>
                  <a:cxn ang="0">
                    <a:pos x="0" y="6"/>
                  </a:cxn>
                  <a:cxn ang="0">
                    <a:pos x="0" y="2"/>
                  </a:cxn>
                  <a:cxn ang="0">
                    <a:pos x="0" y="2"/>
                  </a:cxn>
                  <a:cxn ang="0">
                    <a:pos x="0" y="3"/>
                  </a:cxn>
                  <a:cxn ang="0">
                    <a:pos x="0" y="3"/>
                  </a:cxn>
                  <a:cxn ang="0">
                    <a:pos x="0" y="4"/>
                  </a:cxn>
                  <a:cxn ang="0">
                    <a:pos x="0" y="2"/>
                  </a:cxn>
                  <a:cxn ang="0">
                    <a:pos x="0" y="1"/>
                  </a:cxn>
                  <a:cxn ang="0">
                    <a:pos x="0" y="3"/>
                  </a:cxn>
                  <a:cxn ang="0">
                    <a:pos x="0" y="6"/>
                  </a:cxn>
                  <a:cxn ang="0">
                    <a:pos x="0" y="5"/>
                  </a:cxn>
                  <a:cxn ang="0">
                    <a:pos x="0" y="10"/>
                  </a:cxn>
                  <a:cxn ang="0">
                    <a:pos x="0" y="11"/>
                  </a:cxn>
                  <a:cxn ang="0">
                    <a:pos x="0" y="14"/>
                  </a:cxn>
                  <a:cxn ang="0">
                    <a:pos x="0" y="12"/>
                  </a:cxn>
                  <a:cxn ang="0">
                    <a:pos x="0" y="11"/>
                  </a:cxn>
                  <a:cxn ang="0">
                    <a:pos x="0" y="13"/>
                  </a:cxn>
                  <a:cxn ang="0">
                    <a:pos x="0" y="13"/>
                  </a:cxn>
                  <a:cxn ang="0">
                    <a:pos x="0" y="12"/>
                  </a:cxn>
                  <a:cxn ang="0">
                    <a:pos x="0" y="12"/>
                  </a:cxn>
                  <a:cxn ang="0">
                    <a:pos x="0" y="11"/>
                  </a:cxn>
                  <a:cxn ang="0">
                    <a:pos x="0" y="9"/>
                  </a:cxn>
                  <a:cxn ang="0">
                    <a:pos x="0" y="9"/>
                  </a:cxn>
                  <a:cxn ang="0">
                    <a:pos x="0" y="11"/>
                  </a:cxn>
                  <a:cxn ang="0">
                    <a:pos x="0" y="13"/>
                  </a:cxn>
                  <a:cxn ang="0">
                    <a:pos x="0" y="10"/>
                  </a:cxn>
                  <a:cxn ang="0">
                    <a:pos x="0" y="11"/>
                  </a:cxn>
                  <a:cxn ang="0">
                    <a:pos x="0" y="12"/>
                  </a:cxn>
                  <a:cxn ang="0">
                    <a:pos x="0" y="12"/>
                  </a:cxn>
                  <a:cxn ang="0">
                    <a:pos x="0" y="12"/>
                  </a:cxn>
                  <a:cxn ang="0">
                    <a:pos x="0" y="11"/>
                  </a:cxn>
                  <a:cxn ang="0">
                    <a:pos x="0" y="9"/>
                  </a:cxn>
                  <a:cxn ang="0">
                    <a:pos x="0" y="10"/>
                  </a:cxn>
                  <a:cxn ang="0">
                    <a:pos x="0" y="7"/>
                  </a:cxn>
                  <a:cxn ang="0">
                    <a:pos x="0" y="8"/>
                  </a:cxn>
                  <a:cxn ang="0">
                    <a:pos x="0" y="7"/>
                  </a:cxn>
                  <a:cxn ang="0">
                    <a:pos x="0" y="9"/>
                  </a:cxn>
                  <a:cxn ang="0">
                    <a:pos x="0" y="11"/>
                  </a:cxn>
                  <a:cxn ang="0">
                    <a:pos x="0" y="11"/>
                  </a:cxn>
                  <a:cxn ang="0">
                    <a:pos x="0" y="12"/>
                  </a:cxn>
                  <a:cxn ang="0">
                    <a:pos x="0" y="10"/>
                  </a:cxn>
                  <a:cxn ang="0">
                    <a:pos x="0" y="10"/>
                  </a:cxn>
                  <a:cxn ang="0">
                    <a:pos x="0" y="11"/>
                  </a:cxn>
                  <a:cxn ang="0">
                    <a:pos x="0" y="9"/>
                  </a:cxn>
                  <a:cxn ang="0">
                    <a:pos x="0" y="8"/>
                  </a:cxn>
                  <a:cxn ang="0">
                    <a:pos x="0" y="10"/>
                  </a:cxn>
                  <a:cxn ang="0">
                    <a:pos x="0" y="7"/>
                  </a:cxn>
                  <a:cxn ang="0">
                    <a:pos x="0" y="8"/>
                  </a:cxn>
                  <a:cxn ang="0">
                    <a:pos x="0" y="9"/>
                  </a:cxn>
                  <a:cxn ang="0">
                    <a:pos x="0" y="6"/>
                  </a:cxn>
                </a:cxnLst>
                <a:rect l="0" t="0" r="r" b="b"/>
                <a:pathLst>
                  <a:path h="14">
                    <a:moveTo>
                      <a:pt x="0" y="13"/>
                    </a:moveTo>
                    <a:lnTo>
                      <a:pt x="0" y="12"/>
                    </a:lnTo>
                    <a:lnTo>
                      <a:pt x="0" y="13"/>
                    </a:lnTo>
                    <a:lnTo>
                      <a:pt x="0" y="12"/>
                    </a:lnTo>
                    <a:lnTo>
                      <a:pt x="0" y="12"/>
                    </a:lnTo>
                    <a:lnTo>
                      <a:pt x="0" y="12"/>
                    </a:lnTo>
                    <a:lnTo>
                      <a:pt x="0" y="11"/>
                    </a:lnTo>
                    <a:lnTo>
                      <a:pt x="0" y="11"/>
                    </a:lnTo>
                    <a:lnTo>
                      <a:pt x="0" y="10"/>
                    </a:lnTo>
                    <a:lnTo>
                      <a:pt x="0" y="9"/>
                    </a:lnTo>
                    <a:lnTo>
                      <a:pt x="0" y="10"/>
                    </a:lnTo>
                    <a:lnTo>
                      <a:pt x="0" y="9"/>
                    </a:lnTo>
                    <a:lnTo>
                      <a:pt x="0" y="10"/>
                    </a:lnTo>
                    <a:lnTo>
                      <a:pt x="0" y="9"/>
                    </a:lnTo>
                    <a:lnTo>
                      <a:pt x="0" y="10"/>
                    </a:lnTo>
                    <a:lnTo>
                      <a:pt x="0" y="9"/>
                    </a:lnTo>
                    <a:lnTo>
                      <a:pt x="0" y="10"/>
                    </a:lnTo>
                    <a:lnTo>
                      <a:pt x="0" y="11"/>
                    </a:lnTo>
                    <a:lnTo>
                      <a:pt x="0" y="10"/>
                    </a:lnTo>
                    <a:lnTo>
                      <a:pt x="0" y="11"/>
                    </a:lnTo>
                    <a:lnTo>
                      <a:pt x="0" y="11"/>
                    </a:lnTo>
                    <a:lnTo>
                      <a:pt x="0" y="11"/>
                    </a:lnTo>
                    <a:lnTo>
                      <a:pt x="0" y="11"/>
                    </a:lnTo>
                    <a:lnTo>
                      <a:pt x="0" y="12"/>
                    </a:lnTo>
                    <a:lnTo>
                      <a:pt x="0" y="12"/>
                    </a:lnTo>
                    <a:lnTo>
                      <a:pt x="0" y="12"/>
                    </a:lnTo>
                    <a:lnTo>
                      <a:pt x="0" y="12"/>
                    </a:lnTo>
                    <a:lnTo>
                      <a:pt x="0" y="12"/>
                    </a:lnTo>
                    <a:lnTo>
                      <a:pt x="0" y="12"/>
                    </a:lnTo>
                    <a:lnTo>
                      <a:pt x="0" y="11"/>
                    </a:lnTo>
                    <a:lnTo>
                      <a:pt x="0" y="11"/>
                    </a:lnTo>
                    <a:lnTo>
                      <a:pt x="0" y="10"/>
                    </a:lnTo>
                    <a:lnTo>
                      <a:pt x="0" y="10"/>
                    </a:lnTo>
                    <a:lnTo>
                      <a:pt x="0" y="10"/>
                    </a:lnTo>
                    <a:lnTo>
                      <a:pt x="0" y="10"/>
                    </a:lnTo>
                    <a:lnTo>
                      <a:pt x="0" y="9"/>
                    </a:lnTo>
                    <a:lnTo>
                      <a:pt x="0" y="9"/>
                    </a:lnTo>
                    <a:lnTo>
                      <a:pt x="0" y="9"/>
                    </a:lnTo>
                    <a:lnTo>
                      <a:pt x="0" y="8"/>
                    </a:lnTo>
                    <a:lnTo>
                      <a:pt x="0" y="8"/>
                    </a:lnTo>
                    <a:lnTo>
                      <a:pt x="0" y="9"/>
                    </a:lnTo>
                    <a:lnTo>
                      <a:pt x="0" y="8"/>
                    </a:lnTo>
                    <a:lnTo>
                      <a:pt x="0" y="8"/>
                    </a:lnTo>
                    <a:lnTo>
                      <a:pt x="0" y="8"/>
                    </a:lnTo>
                    <a:lnTo>
                      <a:pt x="0" y="7"/>
                    </a:lnTo>
                    <a:lnTo>
                      <a:pt x="0" y="8"/>
                    </a:lnTo>
                    <a:lnTo>
                      <a:pt x="0" y="8"/>
                    </a:lnTo>
                    <a:lnTo>
                      <a:pt x="0" y="9"/>
                    </a:lnTo>
                    <a:lnTo>
                      <a:pt x="0" y="8"/>
                    </a:lnTo>
                    <a:lnTo>
                      <a:pt x="0" y="8"/>
                    </a:lnTo>
                    <a:lnTo>
                      <a:pt x="0" y="8"/>
                    </a:lnTo>
                    <a:lnTo>
                      <a:pt x="0" y="9"/>
                    </a:lnTo>
                    <a:lnTo>
                      <a:pt x="0" y="8"/>
                    </a:lnTo>
                    <a:lnTo>
                      <a:pt x="0" y="8"/>
                    </a:lnTo>
                    <a:lnTo>
                      <a:pt x="0" y="8"/>
                    </a:lnTo>
                    <a:lnTo>
                      <a:pt x="0" y="9"/>
                    </a:lnTo>
                    <a:lnTo>
                      <a:pt x="0" y="8"/>
                    </a:lnTo>
                    <a:lnTo>
                      <a:pt x="0" y="8"/>
                    </a:lnTo>
                    <a:lnTo>
                      <a:pt x="0" y="7"/>
                    </a:lnTo>
                    <a:lnTo>
                      <a:pt x="0" y="8"/>
                    </a:lnTo>
                    <a:lnTo>
                      <a:pt x="0" y="7"/>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8"/>
                    </a:lnTo>
                    <a:lnTo>
                      <a:pt x="0" y="8"/>
                    </a:lnTo>
                    <a:lnTo>
                      <a:pt x="0" y="8"/>
                    </a:lnTo>
                    <a:lnTo>
                      <a:pt x="0" y="8"/>
                    </a:lnTo>
                    <a:lnTo>
                      <a:pt x="0" y="7"/>
                    </a:lnTo>
                    <a:lnTo>
                      <a:pt x="0" y="7"/>
                    </a:lnTo>
                    <a:lnTo>
                      <a:pt x="0" y="7"/>
                    </a:lnTo>
                    <a:lnTo>
                      <a:pt x="0" y="6"/>
                    </a:lnTo>
                    <a:lnTo>
                      <a:pt x="0" y="7"/>
                    </a:lnTo>
                    <a:lnTo>
                      <a:pt x="0" y="6"/>
                    </a:lnTo>
                    <a:lnTo>
                      <a:pt x="0" y="5"/>
                    </a:lnTo>
                    <a:lnTo>
                      <a:pt x="0" y="6"/>
                    </a:lnTo>
                    <a:lnTo>
                      <a:pt x="0" y="6"/>
                    </a:lnTo>
                    <a:lnTo>
                      <a:pt x="0" y="5"/>
                    </a:lnTo>
                    <a:lnTo>
                      <a:pt x="0" y="5"/>
                    </a:lnTo>
                    <a:lnTo>
                      <a:pt x="0" y="5"/>
                    </a:lnTo>
                    <a:lnTo>
                      <a:pt x="0" y="4"/>
                    </a:lnTo>
                    <a:lnTo>
                      <a:pt x="0" y="4"/>
                    </a:lnTo>
                    <a:lnTo>
                      <a:pt x="0" y="5"/>
                    </a:lnTo>
                    <a:lnTo>
                      <a:pt x="0" y="5"/>
                    </a:lnTo>
                    <a:lnTo>
                      <a:pt x="0" y="6"/>
                    </a:lnTo>
                    <a:lnTo>
                      <a:pt x="0" y="6"/>
                    </a:lnTo>
                    <a:lnTo>
                      <a:pt x="0" y="7"/>
                    </a:lnTo>
                    <a:lnTo>
                      <a:pt x="0" y="6"/>
                    </a:lnTo>
                    <a:lnTo>
                      <a:pt x="0" y="6"/>
                    </a:lnTo>
                    <a:lnTo>
                      <a:pt x="0" y="6"/>
                    </a:lnTo>
                    <a:lnTo>
                      <a:pt x="0" y="7"/>
                    </a:lnTo>
                    <a:lnTo>
                      <a:pt x="0" y="6"/>
                    </a:lnTo>
                    <a:lnTo>
                      <a:pt x="0" y="7"/>
                    </a:lnTo>
                    <a:lnTo>
                      <a:pt x="0" y="6"/>
                    </a:lnTo>
                    <a:lnTo>
                      <a:pt x="0" y="6"/>
                    </a:lnTo>
                    <a:lnTo>
                      <a:pt x="0" y="6"/>
                    </a:lnTo>
                    <a:lnTo>
                      <a:pt x="0" y="5"/>
                    </a:lnTo>
                    <a:lnTo>
                      <a:pt x="0" y="5"/>
                    </a:lnTo>
                    <a:lnTo>
                      <a:pt x="0" y="6"/>
                    </a:lnTo>
                    <a:lnTo>
                      <a:pt x="0" y="5"/>
                    </a:lnTo>
                    <a:lnTo>
                      <a:pt x="0" y="5"/>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4"/>
                    </a:lnTo>
                    <a:lnTo>
                      <a:pt x="0" y="3"/>
                    </a:lnTo>
                    <a:lnTo>
                      <a:pt x="0" y="4"/>
                    </a:lnTo>
                    <a:lnTo>
                      <a:pt x="0" y="4"/>
                    </a:lnTo>
                    <a:lnTo>
                      <a:pt x="0" y="4"/>
                    </a:lnTo>
                    <a:lnTo>
                      <a:pt x="0" y="4"/>
                    </a:lnTo>
                    <a:lnTo>
                      <a:pt x="0" y="4"/>
                    </a:lnTo>
                    <a:lnTo>
                      <a:pt x="0" y="4"/>
                    </a:lnTo>
                    <a:lnTo>
                      <a:pt x="0" y="5"/>
                    </a:lnTo>
                    <a:lnTo>
                      <a:pt x="0" y="5"/>
                    </a:lnTo>
                    <a:lnTo>
                      <a:pt x="0" y="4"/>
                    </a:lnTo>
                    <a:lnTo>
                      <a:pt x="0" y="5"/>
                    </a:lnTo>
                    <a:lnTo>
                      <a:pt x="0" y="4"/>
                    </a:lnTo>
                    <a:lnTo>
                      <a:pt x="0" y="4"/>
                    </a:lnTo>
                    <a:lnTo>
                      <a:pt x="0" y="4"/>
                    </a:lnTo>
                    <a:lnTo>
                      <a:pt x="0" y="5"/>
                    </a:lnTo>
                    <a:lnTo>
                      <a:pt x="0" y="6"/>
                    </a:lnTo>
                    <a:lnTo>
                      <a:pt x="0" y="6"/>
                    </a:lnTo>
                    <a:lnTo>
                      <a:pt x="0" y="6"/>
                    </a:lnTo>
                    <a:lnTo>
                      <a:pt x="0" y="7"/>
                    </a:lnTo>
                    <a:lnTo>
                      <a:pt x="0" y="6"/>
                    </a:lnTo>
                    <a:lnTo>
                      <a:pt x="0" y="6"/>
                    </a:lnTo>
                    <a:lnTo>
                      <a:pt x="0" y="4"/>
                    </a:lnTo>
                    <a:lnTo>
                      <a:pt x="0" y="4"/>
                    </a:lnTo>
                    <a:lnTo>
                      <a:pt x="0" y="3"/>
                    </a:lnTo>
                    <a:lnTo>
                      <a:pt x="0" y="3"/>
                    </a:lnTo>
                    <a:lnTo>
                      <a:pt x="0" y="2"/>
                    </a:lnTo>
                    <a:lnTo>
                      <a:pt x="0" y="3"/>
                    </a:lnTo>
                    <a:lnTo>
                      <a:pt x="0" y="2"/>
                    </a:lnTo>
                    <a:lnTo>
                      <a:pt x="0" y="2"/>
                    </a:lnTo>
                    <a:lnTo>
                      <a:pt x="0" y="3"/>
                    </a:lnTo>
                    <a:lnTo>
                      <a:pt x="0" y="3"/>
                    </a:lnTo>
                    <a:lnTo>
                      <a:pt x="0" y="3"/>
                    </a:lnTo>
                    <a:lnTo>
                      <a:pt x="0" y="2"/>
                    </a:lnTo>
                    <a:lnTo>
                      <a:pt x="0" y="2"/>
                    </a:lnTo>
                    <a:lnTo>
                      <a:pt x="0" y="2"/>
                    </a:lnTo>
                    <a:lnTo>
                      <a:pt x="0" y="2"/>
                    </a:lnTo>
                    <a:lnTo>
                      <a:pt x="0" y="3"/>
                    </a:lnTo>
                    <a:lnTo>
                      <a:pt x="0" y="2"/>
                    </a:lnTo>
                    <a:lnTo>
                      <a:pt x="0" y="2"/>
                    </a:lnTo>
                    <a:lnTo>
                      <a:pt x="0" y="1"/>
                    </a:lnTo>
                    <a:lnTo>
                      <a:pt x="0" y="2"/>
                    </a:lnTo>
                    <a:lnTo>
                      <a:pt x="0" y="2"/>
                    </a:lnTo>
                    <a:lnTo>
                      <a:pt x="0" y="2"/>
                    </a:lnTo>
                    <a:lnTo>
                      <a:pt x="0" y="2"/>
                    </a:lnTo>
                    <a:lnTo>
                      <a:pt x="0" y="2"/>
                    </a:lnTo>
                    <a:lnTo>
                      <a:pt x="0" y="2"/>
                    </a:lnTo>
                    <a:lnTo>
                      <a:pt x="0" y="2"/>
                    </a:lnTo>
                    <a:lnTo>
                      <a:pt x="0" y="3"/>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3"/>
                    </a:lnTo>
                    <a:lnTo>
                      <a:pt x="0" y="3"/>
                    </a:lnTo>
                    <a:lnTo>
                      <a:pt x="0" y="3"/>
                    </a:lnTo>
                    <a:lnTo>
                      <a:pt x="0" y="3"/>
                    </a:lnTo>
                    <a:lnTo>
                      <a:pt x="0" y="3"/>
                    </a:lnTo>
                    <a:lnTo>
                      <a:pt x="0" y="4"/>
                    </a:lnTo>
                    <a:lnTo>
                      <a:pt x="0" y="3"/>
                    </a:lnTo>
                    <a:lnTo>
                      <a:pt x="0" y="3"/>
                    </a:lnTo>
                    <a:lnTo>
                      <a:pt x="0" y="2"/>
                    </a:lnTo>
                    <a:lnTo>
                      <a:pt x="0" y="1"/>
                    </a:lnTo>
                    <a:lnTo>
                      <a:pt x="0" y="1"/>
                    </a:lnTo>
                    <a:lnTo>
                      <a:pt x="0" y="2"/>
                    </a:lnTo>
                    <a:lnTo>
                      <a:pt x="0" y="2"/>
                    </a:lnTo>
                    <a:lnTo>
                      <a:pt x="0" y="3"/>
                    </a:lnTo>
                    <a:lnTo>
                      <a:pt x="0" y="3"/>
                    </a:lnTo>
                    <a:lnTo>
                      <a:pt x="0" y="2"/>
                    </a:lnTo>
                    <a:lnTo>
                      <a:pt x="0" y="2"/>
                    </a:lnTo>
                    <a:lnTo>
                      <a:pt x="0" y="1"/>
                    </a:lnTo>
                    <a:lnTo>
                      <a:pt x="0" y="2"/>
                    </a:lnTo>
                    <a:lnTo>
                      <a:pt x="0" y="1"/>
                    </a:lnTo>
                    <a:lnTo>
                      <a:pt x="0" y="1"/>
                    </a:lnTo>
                    <a:lnTo>
                      <a:pt x="0" y="1"/>
                    </a:lnTo>
                    <a:lnTo>
                      <a:pt x="0" y="1"/>
                    </a:lnTo>
                    <a:lnTo>
                      <a:pt x="0" y="1"/>
                    </a:lnTo>
                    <a:lnTo>
                      <a:pt x="0" y="0"/>
                    </a:lnTo>
                    <a:lnTo>
                      <a:pt x="0" y="1"/>
                    </a:lnTo>
                    <a:lnTo>
                      <a:pt x="0" y="1"/>
                    </a:lnTo>
                    <a:lnTo>
                      <a:pt x="0" y="1"/>
                    </a:lnTo>
                    <a:lnTo>
                      <a:pt x="0" y="1"/>
                    </a:lnTo>
                    <a:lnTo>
                      <a:pt x="0" y="1"/>
                    </a:lnTo>
                    <a:lnTo>
                      <a:pt x="0" y="2"/>
                    </a:lnTo>
                    <a:lnTo>
                      <a:pt x="0" y="3"/>
                    </a:lnTo>
                    <a:lnTo>
                      <a:pt x="0" y="2"/>
                    </a:lnTo>
                    <a:lnTo>
                      <a:pt x="0" y="2"/>
                    </a:lnTo>
                    <a:lnTo>
                      <a:pt x="0" y="2"/>
                    </a:lnTo>
                    <a:lnTo>
                      <a:pt x="0" y="2"/>
                    </a:lnTo>
                    <a:lnTo>
                      <a:pt x="0" y="3"/>
                    </a:lnTo>
                    <a:lnTo>
                      <a:pt x="0" y="3"/>
                    </a:lnTo>
                    <a:lnTo>
                      <a:pt x="0" y="3"/>
                    </a:lnTo>
                    <a:lnTo>
                      <a:pt x="0" y="4"/>
                    </a:lnTo>
                    <a:lnTo>
                      <a:pt x="0" y="4"/>
                    </a:lnTo>
                    <a:lnTo>
                      <a:pt x="0" y="4"/>
                    </a:lnTo>
                    <a:lnTo>
                      <a:pt x="0" y="4"/>
                    </a:lnTo>
                    <a:lnTo>
                      <a:pt x="0" y="5"/>
                    </a:lnTo>
                    <a:lnTo>
                      <a:pt x="0" y="4"/>
                    </a:lnTo>
                    <a:lnTo>
                      <a:pt x="0" y="5"/>
                    </a:lnTo>
                    <a:lnTo>
                      <a:pt x="0" y="6"/>
                    </a:lnTo>
                    <a:lnTo>
                      <a:pt x="0" y="6"/>
                    </a:lnTo>
                    <a:lnTo>
                      <a:pt x="0" y="5"/>
                    </a:lnTo>
                    <a:lnTo>
                      <a:pt x="0" y="6"/>
                    </a:lnTo>
                    <a:lnTo>
                      <a:pt x="0" y="6"/>
                    </a:lnTo>
                    <a:lnTo>
                      <a:pt x="0" y="6"/>
                    </a:lnTo>
                    <a:lnTo>
                      <a:pt x="0" y="7"/>
                    </a:lnTo>
                    <a:lnTo>
                      <a:pt x="0" y="7"/>
                    </a:lnTo>
                    <a:lnTo>
                      <a:pt x="0" y="7"/>
                    </a:lnTo>
                    <a:lnTo>
                      <a:pt x="0" y="7"/>
                    </a:lnTo>
                    <a:lnTo>
                      <a:pt x="0" y="6"/>
                    </a:lnTo>
                    <a:lnTo>
                      <a:pt x="0" y="7"/>
                    </a:lnTo>
                    <a:lnTo>
                      <a:pt x="0" y="5"/>
                    </a:lnTo>
                    <a:lnTo>
                      <a:pt x="0" y="5"/>
                    </a:lnTo>
                    <a:lnTo>
                      <a:pt x="0" y="5"/>
                    </a:lnTo>
                    <a:lnTo>
                      <a:pt x="0" y="5"/>
                    </a:lnTo>
                    <a:lnTo>
                      <a:pt x="0" y="6"/>
                    </a:lnTo>
                    <a:lnTo>
                      <a:pt x="0" y="6"/>
                    </a:lnTo>
                    <a:lnTo>
                      <a:pt x="0" y="6"/>
                    </a:lnTo>
                    <a:lnTo>
                      <a:pt x="0" y="7"/>
                    </a:lnTo>
                    <a:lnTo>
                      <a:pt x="0" y="8"/>
                    </a:lnTo>
                    <a:lnTo>
                      <a:pt x="0" y="8"/>
                    </a:lnTo>
                    <a:lnTo>
                      <a:pt x="0" y="8"/>
                    </a:lnTo>
                    <a:lnTo>
                      <a:pt x="0" y="9"/>
                    </a:lnTo>
                    <a:lnTo>
                      <a:pt x="0" y="9"/>
                    </a:lnTo>
                    <a:lnTo>
                      <a:pt x="0" y="10"/>
                    </a:lnTo>
                    <a:lnTo>
                      <a:pt x="0" y="11"/>
                    </a:lnTo>
                    <a:lnTo>
                      <a:pt x="0" y="11"/>
                    </a:lnTo>
                    <a:lnTo>
                      <a:pt x="0" y="11"/>
                    </a:lnTo>
                    <a:lnTo>
                      <a:pt x="0" y="12"/>
                    </a:lnTo>
                    <a:lnTo>
                      <a:pt x="0" y="12"/>
                    </a:lnTo>
                    <a:lnTo>
                      <a:pt x="0" y="12"/>
                    </a:lnTo>
                    <a:lnTo>
                      <a:pt x="0" y="12"/>
                    </a:lnTo>
                    <a:lnTo>
                      <a:pt x="0" y="12"/>
                    </a:lnTo>
                    <a:lnTo>
                      <a:pt x="0" y="11"/>
                    </a:lnTo>
                    <a:lnTo>
                      <a:pt x="0" y="11"/>
                    </a:lnTo>
                    <a:lnTo>
                      <a:pt x="0" y="11"/>
                    </a:lnTo>
                    <a:lnTo>
                      <a:pt x="0" y="12"/>
                    </a:lnTo>
                    <a:lnTo>
                      <a:pt x="0" y="12"/>
                    </a:lnTo>
                    <a:lnTo>
                      <a:pt x="0" y="12"/>
                    </a:lnTo>
                    <a:lnTo>
                      <a:pt x="0" y="13"/>
                    </a:lnTo>
                    <a:lnTo>
                      <a:pt x="0" y="13"/>
                    </a:lnTo>
                    <a:lnTo>
                      <a:pt x="0" y="13"/>
                    </a:lnTo>
                    <a:lnTo>
                      <a:pt x="0" y="14"/>
                    </a:lnTo>
                    <a:lnTo>
                      <a:pt x="0" y="14"/>
                    </a:lnTo>
                    <a:lnTo>
                      <a:pt x="0" y="14"/>
                    </a:lnTo>
                    <a:lnTo>
                      <a:pt x="0" y="14"/>
                    </a:lnTo>
                    <a:lnTo>
                      <a:pt x="0" y="14"/>
                    </a:lnTo>
                    <a:lnTo>
                      <a:pt x="0" y="14"/>
                    </a:lnTo>
                    <a:lnTo>
                      <a:pt x="0" y="13"/>
                    </a:lnTo>
                    <a:lnTo>
                      <a:pt x="0" y="14"/>
                    </a:lnTo>
                    <a:lnTo>
                      <a:pt x="0" y="13"/>
                    </a:lnTo>
                    <a:lnTo>
                      <a:pt x="0" y="13"/>
                    </a:lnTo>
                    <a:lnTo>
                      <a:pt x="0" y="13"/>
                    </a:lnTo>
                    <a:lnTo>
                      <a:pt x="0" y="14"/>
                    </a:lnTo>
                    <a:lnTo>
                      <a:pt x="0" y="13"/>
                    </a:lnTo>
                    <a:lnTo>
                      <a:pt x="0" y="13"/>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3"/>
                    </a:lnTo>
                    <a:lnTo>
                      <a:pt x="0" y="13"/>
                    </a:lnTo>
                    <a:lnTo>
                      <a:pt x="0" y="13"/>
                    </a:lnTo>
                    <a:lnTo>
                      <a:pt x="0" y="13"/>
                    </a:lnTo>
                    <a:lnTo>
                      <a:pt x="0" y="13"/>
                    </a:lnTo>
                    <a:lnTo>
                      <a:pt x="0" y="13"/>
                    </a:lnTo>
                    <a:lnTo>
                      <a:pt x="0" y="12"/>
                    </a:lnTo>
                    <a:lnTo>
                      <a:pt x="0" y="13"/>
                    </a:lnTo>
                    <a:lnTo>
                      <a:pt x="0" y="14"/>
                    </a:lnTo>
                    <a:lnTo>
                      <a:pt x="0" y="13"/>
                    </a:lnTo>
                    <a:lnTo>
                      <a:pt x="0" y="14"/>
                    </a:lnTo>
                    <a:lnTo>
                      <a:pt x="0" y="13"/>
                    </a:lnTo>
                    <a:lnTo>
                      <a:pt x="0" y="13"/>
                    </a:lnTo>
                    <a:lnTo>
                      <a:pt x="0" y="13"/>
                    </a:lnTo>
                    <a:lnTo>
                      <a:pt x="0" y="13"/>
                    </a:lnTo>
                    <a:lnTo>
                      <a:pt x="0" y="13"/>
                    </a:lnTo>
                    <a:lnTo>
                      <a:pt x="0" y="13"/>
                    </a:lnTo>
                    <a:lnTo>
                      <a:pt x="0" y="14"/>
                    </a:lnTo>
                    <a:lnTo>
                      <a:pt x="0" y="13"/>
                    </a:lnTo>
                    <a:lnTo>
                      <a:pt x="0" y="12"/>
                    </a:lnTo>
                    <a:lnTo>
                      <a:pt x="0" y="12"/>
                    </a:lnTo>
                    <a:lnTo>
                      <a:pt x="0" y="12"/>
                    </a:lnTo>
                    <a:lnTo>
                      <a:pt x="0" y="11"/>
                    </a:lnTo>
                    <a:lnTo>
                      <a:pt x="0" y="11"/>
                    </a:lnTo>
                    <a:lnTo>
                      <a:pt x="0" y="12"/>
                    </a:lnTo>
                    <a:lnTo>
                      <a:pt x="0" y="11"/>
                    </a:lnTo>
                    <a:lnTo>
                      <a:pt x="0" y="11"/>
                    </a:lnTo>
                    <a:lnTo>
                      <a:pt x="0" y="11"/>
                    </a:lnTo>
                    <a:lnTo>
                      <a:pt x="0" y="11"/>
                    </a:lnTo>
                    <a:lnTo>
                      <a:pt x="0" y="11"/>
                    </a:lnTo>
                    <a:lnTo>
                      <a:pt x="0" y="12"/>
                    </a:lnTo>
                    <a:lnTo>
                      <a:pt x="0" y="11"/>
                    </a:lnTo>
                    <a:lnTo>
                      <a:pt x="0" y="11"/>
                    </a:lnTo>
                    <a:lnTo>
                      <a:pt x="0" y="12"/>
                    </a:lnTo>
                    <a:lnTo>
                      <a:pt x="0" y="11"/>
                    </a:lnTo>
                    <a:lnTo>
                      <a:pt x="0" y="12"/>
                    </a:lnTo>
                    <a:lnTo>
                      <a:pt x="0" y="11"/>
                    </a:lnTo>
                    <a:lnTo>
                      <a:pt x="0" y="11"/>
                    </a:lnTo>
                    <a:lnTo>
                      <a:pt x="0" y="11"/>
                    </a:lnTo>
                    <a:lnTo>
                      <a:pt x="0" y="11"/>
                    </a:lnTo>
                    <a:lnTo>
                      <a:pt x="0" y="11"/>
                    </a:lnTo>
                    <a:lnTo>
                      <a:pt x="0" y="11"/>
                    </a:lnTo>
                    <a:lnTo>
                      <a:pt x="0" y="11"/>
                    </a:lnTo>
                    <a:lnTo>
                      <a:pt x="0" y="10"/>
                    </a:lnTo>
                    <a:lnTo>
                      <a:pt x="0" y="10"/>
                    </a:lnTo>
                    <a:lnTo>
                      <a:pt x="0" y="10"/>
                    </a:lnTo>
                    <a:lnTo>
                      <a:pt x="0" y="11"/>
                    </a:lnTo>
                    <a:lnTo>
                      <a:pt x="0" y="10"/>
                    </a:lnTo>
                    <a:lnTo>
                      <a:pt x="0" y="9"/>
                    </a:lnTo>
                    <a:lnTo>
                      <a:pt x="0" y="10"/>
                    </a:lnTo>
                    <a:lnTo>
                      <a:pt x="0" y="9"/>
                    </a:lnTo>
                    <a:lnTo>
                      <a:pt x="0" y="9"/>
                    </a:lnTo>
                    <a:lnTo>
                      <a:pt x="0" y="9"/>
                    </a:lnTo>
                    <a:lnTo>
                      <a:pt x="0" y="9"/>
                    </a:lnTo>
                    <a:lnTo>
                      <a:pt x="0" y="10"/>
                    </a:lnTo>
                    <a:lnTo>
                      <a:pt x="0" y="10"/>
                    </a:lnTo>
                    <a:lnTo>
                      <a:pt x="0" y="10"/>
                    </a:lnTo>
                    <a:lnTo>
                      <a:pt x="0" y="9"/>
                    </a:lnTo>
                    <a:lnTo>
                      <a:pt x="0" y="9"/>
                    </a:lnTo>
                    <a:lnTo>
                      <a:pt x="0" y="10"/>
                    </a:lnTo>
                    <a:lnTo>
                      <a:pt x="0" y="9"/>
                    </a:lnTo>
                    <a:lnTo>
                      <a:pt x="0" y="9"/>
                    </a:lnTo>
                    <a:lnTo>
                      <a:pt x="0" y="9"/>
                    </a:lnTo>
                    <a:lnTo>
                      <a:pt x="0" y="9"/>
                    </a:lnTo>
                    <a:lnTo>
                      <a:pt x="0" y="9"/>
                    </a:lnTo>
                    <a:lnTo>
                      <a:pt x="0" y="9"/>
                    </a:lnTo>
                    <a:lnTo>
                      <a:pt x="0" y="9"/>
                    </a:lnTo>
                    <a:lnTo>
                      <a:pt x="0" y="10"/>
                    </a:lnTo>
                    <a:lnTo>
                      <a:pt x="0" y="9"/>
                    </a:lnTo>
                    <a:lnTo>
                      <a:pt x="0" y="9"/>
                    </a:lnTo>
                    <a:lnTo>
                      <a:pt x="0" y="10"/>
                    </a:lnTo>
                    <a:lnTo>
                      <a:pt x="0" y="10"/>
                    </a:lnTo>
                    <a:lnTo>
                      <a:pt x="0" y="10"/>
                    </a:lnTo>
                    <a:lnTo>
                      <a:pt x="0" y="9"/>
                    </a:lnTo>
                    <a:lnTo>
                      <a:pt x="0" y="10"/>
                    </a:lnTo>
                    <a:lnTo>
                      <a:pt x="0" y="10"/>
                    </a:lnTo>
                    <a:lnTo>
                      <a:pt x="0" y="10"/>
                    </a:lnTo>
                    <a:lnTo>
                      <a:pt x="0" y="10"/>
                    </a:lnTo>
                    <a:lnTo>
                      <a:pt x="0" y="10"/>
                    </a:lnTo>
                    <a:lnTo>
                      <a:pt x="0" y="11"/>
                    </a:lnTo>
                    <a:lnTo>
                      <a:pt x="0" y="10"/>
                    </a:lnTo>
                    <a:lnTo>
                      <a:pt x="0" y="11"/>
                    </a:lnTo>
                    <a:lnTo>
                      <a:pt x="0" y="11"/>
                    </a:lnTo>
                    <a:lnTo>
                      <a:pt x="0" y="11"/>
                    </a:lnTo>
                    <a:lnTo>
                      <a:pt x="0" y="11"/>
                    </a:lnTo>
                    <a:lnTo>
                      <a:pt x="0" y="11"/>
                    </a:lnTo>
                    <a:lnTo>
                      <a:pt x="0" y="12"/>
                    </a:lnTo>
                    <a:lnTo>
                      <a:pt x="0" y="13"/>
                    </a:lnTo>
                    <a:lnTo>
                      <a:pt x="0" y="12"/>
                    </a:lnTo>
                    <a:lnTo>
                      <a:pt x="0" y="12"/>
                    </a:lnTo>
                    <a:lnTo>
                      <a:pt x="0" y="13"/>
                    </a:lnTo>
                    <a:lnTo>
                      <a:pt x="0" y="13"/>
                    </a:lnTo>
                    <a:lnTo>
                      <a:pt x="0" y="13"/>
                    </a:lnTo>
                    <a:lnTo>
                      <a:pt x="0" y="13"/>
                    </a:lnTo>
                    <a:lnTo>
                      <a:pt x="0" y="12"/>
                    </a:lnTo>
                    <a:lnTo>
                      <a:pt x="0" y="13"/>
                    </a:lnTo>
                    <a:lnTo>
                      <a:pt x="0" y="12"/>
                    </a:lnTo>
                    <a:lnTo>
                      <a:pt x="0" y="12"/>
                    </a:lnTo>
                    <a:lnTo>
                      <a:pt x="0" y="11"/>
                    </a:lnTo>
                    <a:lnTo>
                      <a:pt x="0" y="11"/>
                    </a:lnTo>
                    <a:lnTo>
                      <a:pt x="0" y="11"/>
                    </a:lnTo>
                    <a:lnTo>
                      <a:pt x="0" y="10"/>
                    </a:lnTo>
                    <a:lnTo>
                      <a:pt x="0" y="10"/>
                    </a:lnTo>
                    <a:lnTo>
                      <a:pt x="0" y="9"/>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2"/>
                    </a:lnTo>
                    <a:lnTo>
                      <a:pt x="0" y="12"/>
                    </a:lnTo>
                    <a:lnTo>
                      <a:pt x="0" y="11"/>
                    </a:lnTo>
                    <a:lnTo>
                      <a:pt x="0" y="12"/>
                    </a:lnTo>
                    <a:lnTo>
                      <a:pt x="0" y="12"/>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11"/>
                    </a:lnTo>
                    <a:lnTo>
                      <a:pt x="0" y="11"/>
                    </a:lnTo>
                    <a:lnTo>
                      <a:pt x="0" y="11"/>
                    </a:lnTo>
                    <a:lnTo>
                      <a:pt x="0" y="11"/>
                    </a:lnTo>
                    <a:lnTo>
                      <a:pt x="0" y="10"/>
                    </a:lnTo>
                    <a:lnTo>
                      <a:pt x="0" y="10"/>
                    </a:lnTo>
                    <a:lnTo>
                      <a:pt x="0" y="10"/>
                    </a:lnTo>
                    <a:lnTo>
                      <a:pt x="0" y="10"/>
                    </a:lnTo>
                    <a:lnTo>
                      <a:pt x="0" y="10"/>
                    </a:lnTo>
                    <a:lnTo>
                      <a:pt x="0" y="10"/>
                    </a:lnTo>
                    <a:lnTo>
                      <a:pt x="0" y="10"/>
                    </a:lnTo>
                    <a:lnTo>
                      <a:pt x="0" y="9"/>
                    </a:lnTo>
                    <a:lnTo>
                      <a:pt x="0" y="9"/>
                    </a:lnTo>
                    <a:lnTo>
                      <a:pt x="0" y="9"/>
                    </a:lnTo>
                    <a:lnTo>
                      <a:pt x="0" y="10"/>
                    </a:lnTo>
                    <a:lnTo>
                      <a:pt x="0" y="9"/>
                    </a:lnTo>
                    <a:lnTo>
                      <a:pt x="0" y="9"/>
                    </a:lnTo>
                    <a:lnTo>
                      <a:pt x="0" y="9"/>
                    </a:lnTo>
                    <a:lnTo>
                      <a:pt x="0" y="9"/>
                    </a:lnTo>
                    <a:lnTo>
                      <a:pt x="0" y="9"/>
                    </a:lnTo>
                    <a:lnTo>
                      <a:pt x="0" y="9"/>
                    </a:lnTo>
                    <a:lnTo>
                      <a:pt x="0" y="10"/>
                    </a:lnTo>
                    <a:lnTo>
                      <a:pt x="0" y="10"/>
                    </a:lnTo>
                    <a:lnTo>
                      <a:pt x="0" y="11"/>
                    </a:lnTo>
                    <a:lnTo>
                      <a:pt x="0" y="10"/>
                    </a:lnTo>
                    <a:lnTo>
                      <a:pt x="0" y="10"/>
                    </a:lnTo>
                    <a:lnTo>
                      <a:pt x="0" y="10"/>
                    </a:lnTo>
                    <a:lnTo>
                      <a:pt x="0" y="9"/>
                    </a:lnTo>
                    <a:lnTo>
                      <a:pt x="0" y="9"/>
                    </a:lnTo>
                    <a:lnTo>
                      <a:pt x="0" y="8"/>
                    </a:lnTo>
                    <a:lnTo>
                      <a:pt x="0" y="8"/>
                    </a:lnTo>
                    <a:lnTo>
                      <a:pt x="0" y="7"/>
                    </a:lnTo>
                    <a:lnTo>
                      <a:pt x="0" y="7"/>
                    </a:lnTo>
                    <a:lnTo>
                      <a:pt x="0" y="6"/>
                    </a:lnTo>
                    <a:lnTo>
                      <a:pt x="0" y="7"/>
                    </a:lnTo>
                    <a:lnTo>
                      <a:pt x="0" y="7"/>
                    </a:lnTo>
                    <a:lnTo>
                      <a:pt x="0" y="7"/>
                    </a:lnTo>
                    <a:lnTo>
                      <a:pt x="0" y="8"/>
                    </a:lnTo>
                    <a:lnTo>
                      <a:pt x="0" y="8"/>
                    </a:lnTo>
                    <a:lnTo>
                      <a:pt x="0" y="8"/>
                    </a:lnTo>
                    <a:lnTo>
                      <a:pt x="0" y="7"/>
                    </a:lnTo>
                    <a:lnTo>
                      <a:pt x="0" y="8"/>
                    </a:lnTo>
                    <a:lnTo>
                      <a:pt x="0" y="7"/>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7"/>
                    </a:lnTo>
                    <a:lnTo>
                      <a:pt x="0" y="7"/>
                    </a:lnTo>
                    <a:lnTo>
                      <a:pt x="0" y="6"/>
                    </a:lnTo>
                    <a:lnTo>
                      <a:pt x="0" y="7"/>
                    </a:lnTo>
                    <a:lnTo>
                      <a:pt x="0" y="7"/>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2"/>
                    </a:lnTo>
                    <a:lnTo>
                      <a:pt x="0" y="12"/>
                    </a:lnTo>
                    <a:lnTo>
                      <a:pt x="0" y="12"/>
                    </a:lnTo>
                    <a:lnTo>
                      <a:pt x="0" y="12"/>
                    </a:lnTo>
                    <a:lnTo>
                      <a:pt x="0" y="11"/>
                    </a:lnTo>
                    <a:lnTo>
                      <a:pt x="0" y="12"/>
                    </a:lnTo>
                    <a:lnTo>
                      <a:pt x="0" y="11"/>
                    </a:lnTo>
                    <a:lnTo>
                      <a:pt x="0" y="12"/>
                    </a:lnTo>
                    <a:lnTo>
                      <a:pt x="0" y="12"/>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10"/>
                    </a:lnTo>
                    <a:lnTo>
                      <a:pt x="0" y="9"/>
                    </a:lnTo>
                    <a:lnTo>
                      <a:pt x="0" y="9"/>
                    </a:lnTo>
                    <a:lnTo>
                      <a:pt x="0" y="10"/>
                    </a:lnTo>
                    <a:lnTo>
                      <a:pt x="0" y="10"/>
                    </a:lnTo>
                    <a:lnTo>
                      <a:pt x="0" y="10"/>
                    </a:lnTo>
                    <a:lnTo>
                      <a:pt x="0" y="10"/>
                    </a:lnTo>
                    <a:lnTo>
                      <a:pt x="0" y="10"/>
                    </a:lnTo>
                    <a:lnTo>
                      <a:pt x="0" y="10"/>
                    </a:lnTo>
                    <a:lnTo>
                      <a:pt x="0" y="10"/>
                    </a:lnTo>
                    <a:lnTo>
                      <a:pt x="0" y="11"/>
                    </a:lnTo>
                    <a:lnTo>
                      <a:pt x="0" y="10"/>
                    </a:lnTo>
                    <a:lnTo>
                      <a:pt x="0" y="10"/>
                    </a:lnTo>
                    <a:lnTo>
                      <a:pt x="0" y="10"/>
                    </a:lnTo>
                    <a:lnTo>
                      <a:pt x="0" y="11"/>
                    </a:lnTo>
                    <a:lnTo>
                      <a:pt x="0" y="10"/>
                    </a:lnTo>
                    <a:lnTo>
                      <a:pt x="0" y="11"/>
                    </a:lnTo>
                    <a:lnTo>
                      <a:pt x="0" y="11"/>
                    </a:lnTo>
                    <a:lnTo>
                      <a:pt x="0" y="11"/>
                    </a:lnTo>
                    <a:lnTo>
                      <a:pt x="0" y="11"/>
                    </a:lnTo>
                    <a:lnTo>
                      <a:pt x="0" y="11"/>
                    </a:lnTo>
                    <a:lnTo>
                      <a:pt x="0" y="10"/>
                    </a:lnTo>
                    <a:lnTo>
                      <a:pt x="0" y="11"/>
                    </a:lnTo>
                    <a:lnTo>
                      <a:pt x="0" y="10"/>
                    </a:lnTo>
                    <a:lnTo>
                      <a:pt x="0" y="11"/>
                    </a:lnTo>
                    <a:lnTo>
                      <a:pt x="0" y="10"/>
                    </a:lnTo>
                    <a:lnTo>
                      <a:pt x="0" y="9"/>
                    </a:lnTo>
                    <a:lnTo>
                      <a:pt x="0" y="9"/>
                    </a:lnTo>
                    <a:lnTo>
                      <a:pt x="0" y="9"/>
                    </a:lnTo>
                    <a:lnTo>
                      <a:pt x="0" y="8"/>
                    </a:lnTo>
                    <a:lnTo>
                      <a:pt x="0" y="8"/>
                    </a:lnTo>
                    <a:lnTo>
                      <a:pt x="0" y="8"/>
                    </a:lnTo>
                    <a:lnTo>
                      <a:pt x="0" y="9"/>
                    </a:lnTo>
                    <a:lnTo>
                      <a:pt x="0" y="9"/>
                    </a:lnTo>
                    <a:lnTo>
                      <a:pt x="0" y="9"/>
                    </a:lnTo>
                    <a:lnTo>
                      <a:pt x="0" y="9"/>
                    </a:lnTo>
                    <a:lnTo>
                      <a:pt x="0" y="8"/>
                    </a:lnTo>
                    <a:lnTo>
                      <a:pt x="0" y="9"/>
                    </a:lnTo>
                    <a:lnTo>
                      <a:pt x="0" y="9"/>
                    </a:lnTo>
                    <a:lnTo>
                      <a:pt x="0" y="8"/>
                    </a:lnTo>
                    <a:lnTo>
                      <a:pt x="0" y="8"/>
                    </a:lnTo>
                    <a:lnTo>
                      <a:pt x="0" y="9"/>
                    </a:lnTo>
                    <a:lnTo>
                      <a:pt x="0" y="8"/>
                    </a:lnTo>
                    <a:lnTo>
                      <a:pt x="0" y="9"/>
                    </a:lnTo>
                    <a:lnTo>
                      <a:pt x="0" y="9"/>
                    </a:lnTo>
                    <a:lnTo>
                      <a:pt x="0" y="9"/>
                    </a:lnTo>
                    <a:lnTo>
                      <a:pt x="0" y="9"/>
                    </a:lnTo>
                    <a:lnTo>
                      <a:pt x="0" y="10"/>
                    </a:lnTo>
                    <a:lnTo>
                      <a:pt x="0" y="9"/>
                    </a:lnTo>
                    <a:lnTo>
                      <a:pt x="0" y="10"/>
                    </a:lnTo>
                    <a:lnTo>
                      <a:pt x="0" y="10"/>
                    </a:lnTo>
                    <a:lnTo>
                      <a:pt x="0" y="9"/>
                    </a:lnTo>
                    <a:lnTo>
                      <a:pt x="0" y="10"/>
                    </a:lnTo>
                    <a:lnTo>
                      <a:pt x="0" y="9"/>
                    </a:lnTo>
                    <a:lnTo>
                      <a:pt x="0" y="9"/>
                    </a:lnTo>
                    <a:lnTo>
                      <a:pt x="0" y="9"/>
                    </a:lnTo>
                    <a:lnTo>
                      <a:pt x="0" y="9"/>
                    </a:lnTo>
                    <a:lnTo>
                      <a:pt x="0" y="9"/>
                    </a:lnTo>
                    <a:lnTo>
                      <a:pt x="0" y="9"/>
                    </a:lnTo>
                    <a:lnTo>
                      <a:pt x="0" y="8"/>
                    </a:lnTo>
                    <a:lnTo>
                      <a:pt x="0" y="7"/>
                    </a:lnTo>
                    <a:lnTo>
                      <a:pt x="0" y="7"/>
                    </a:lnTo>
                    <a:lnTo>
                      <a:pt x="0" y="6"/>
                    </a:lnTo>
                    <a:lnTo>
                      <a:pt x="0" y="7"/>
                    </a:lnTo>
                    <a:lnTo>
                      <a:pt x="0" y="7"/>
                    </a:lnTo>
                    <a:lnTo>
                      <a:pt x="0" y="8"/>
                    </a:lnTo>
                    <a:lnTo>
                      <a:pt x="0" y="7"/>
                    </a:lnTo>
                    <a:lnTo>
                      <a:pt x="0" y="8"/>
                    </a:lnTo>
                    <a:lnTo>
                      <a:pt x="0" y="8"/>
                    </a:lnTo>
                    <a:lnTo>
                      <a:pt x="0" y="8"/>
                    </a:lnTo>
                    <a:lnTo>
                      <a:pt x="0" y="9"/>
                    </a:lnTo>
                    <a:lnTo>
                      <a:pt x="0" y="9"/>
                    </a:lnTo>
                    <a:lnTo>
                      <a:pt x="0" y="8"/>
                    </a:lnTo>
                    <a:lnTo>
                      <a:pt x="0" y="9"/>
                    </a:lnTo>
                    <a:lnTo>
                      <a:pt x="0" y="9"/>
                    </a:lnTo>
                    <a:lnTo>
                      <a:pt x="0" y="9"/>
                    </a:lnTo>
                    <a:lnTo>
                      <a:pt x="0" y="9"/>
                    </a:lnTo>
                    <a:lnTo>
                      <a:pt x="0" y="9"/>
                    </a:lnTo>
                    <a:lnTo>
                      <a:pt x="0" y="8"/>
                    </a:lnTo>
                    <a:lnTo>
                      <a:pt x="0" y="9"/>
                    </a:lnTo>
                    <a:lnTo>
                      <a:pt x="0" y="8"/>
                    </a:lnTo>
                    <a:lnTo>
                      <a:pt x="0" y="9"/>
                    </a:lnTo>
                    <a:lnTo>
                      <a:pt x="0" y="8"/>
                    </a:lnTo>
                    <a:lnTo>
                      <a:pt x="0" y="9"/>
                    </a:lnTo>
                    <a:lnTo>
                      <a:pt x="0" y="8"/>
                    </a:lnTo>
                    <a:lnTo>
                      <a:pt x="0" y="8"/>
                    </a:lnTo>
                    <a:lnTo>
                      <a:pt x="0" y="8"/>
                    </a:lnTo>
                    <a:lnTo>
                      <a:pt x="0" y="8"/>
                    </a:lnTo>
                    <a:lnTo>
                      <a:pt x="0" y="7"/>
                    </a:lnTo>
                    <a:lnTo>
                      <a:pt x="0" y="7"/>
                    </a:lnTo>
                    <a:lnTo>
                      <a:pt x="0" y="7"/>
                    </a:lnTo>
                    <a:lnTo>
                      <a:pt x="0" y="6"/>
                    </a:lnTo>
                    <a:lnTo>
                      <a:pt x="0" y="6"/>
                    </a:lnTo>
                    <a:lnTo>
                      <a:pt x="0" y="7"/>
                    </a:lnTo>
                    <a:lnTo>
                      <a:pt x="0" y="6"/>
                    </a:lnTo>
                    <a:lnTo>
                      <a:pt x="0" y="6"/>
                    </a:lnTo>
                    <a:lnTo>
                      <a:pt x="0" y="6"/>
                    </a:lnTo>
                    <a:lnTo>
                      <a:pt x="0" y="6"/>
                    </a:lnTo>
                    <a:lnTo>
                      <a:pt x="0" y="7"/>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6148" name="Freeform 804"/>
              <p:cNvSpPr>
                <a:spLocks/>
              </p:cNvSpPr>
              <p:nvPr/>
            </p:nvSpPr>
            <p:spPr bwMode="auto">
              <a:xfrm>
                <a:off x="3348" y="3509"/>
                <a:ext cx="6" cy="366"/>
              </a:xfrm>
              <a:custGeom>
                <a:avLst/>
                <a:gdLst/>
                <a:ahLst/>
                <a:cxnLst>
                  <a:cxn ang="0">
                    <a:pos x="0" y="6"/>
                  </a:cxn>
                  <a:cxn ang="0">
                    <a:pos x="0" y="6"/>
                  </a:cxn>
                  <a:cxn ang="0">
                    <a:pos x="0" y="6"/>
                  </a:cxn>
                  <a:cxn ang="0">
                    <a:pos x="0" y="5"/>
                  </a:cxn>
                  <a:cxn ang="0">
                    <a:pos x="0" y="7"/>
                  </a:cxn>
                  <a:cxn ang="0">
                    <a:pos x="0" y="6"/>
                  </a:cxn>
                  <a:cxn ang="0">
                    <a:pos x="0" y="7"/>
                  </a:cxn>
                  <a:cxn ang="0">
                    <a:pos x="0" y="6"/>
                  </a:cxn>
                  <a:cxn ang="0">
                    <a:pos x="0" y="8"/>
                  </a:cxn>
                  <a:cxn ang="0">
                    <a:pos x="0" y="6"/>
                  </a:cxn>
                  <a:cxn ang="0">
                    <a:pos x="0" y="6"/>
                  </a:cxn>
                  <a:cxn ang="0">
                    <a:pos x="0" y="7"/>
                  </a:cxn>
                  <a:cxn ang="0">
                    <a:pos x="0" y="6"/>
                  </a:cxn>
                  <a:cxn ang="0">
                    <a:pos x="0" y="5"/>
                  </a:cxn>
                  <a:cxn ang="0">
                    <a:pos x="0" y="5"/>
                  </a:cxn>
                  <a:cxn ang="0">
                    <a:pos x="0" y="5"/>
                  </a:cxn>
                  <a:cxn ang="0">
                    <a:pos x="0" y="4"/>
                  </a:cxn>
                  <a:cxn ang="0">
                    <a:pos x="0" y="7"/>
                  </a:cxn>
                  <a:cxn ang="0">
                    <a:pos x="0" y="5"/>
                  </a:cxn>
                  <a:cxn ang="0">
                    <a:pos x="0" y="7"/>
                  </a:cxn>
                  <a:cxn ang="0">
                    <a:pos x="0" y="7"/>
                  </a:cxn>
                  <a:cxn ang="0">
                    <a:pos x="0" y="5"/>
                  </a:cxn>
                  <a:cxn ang="0">
                    <a:pos x="0" y="7"/>
                  </a:cxn>
                  <a:cxn ang="0">
                    <a:pos x="0" y="6"/>
                  </a:cxn>
                  <a:cxn ang="0">
                    <a:pos x="0" y="8"/>
                  </a:cxn>
                  <a:cxn ang="0">
                    <a:pos x="0" y="8"/>
                  </a:cxn>
                  <a:cxn ang="0">
                    <a:pos x="0" y="7"/>
                  </a:cxn>
                  <a:cxn ang="0">
                    <a:pos x="0" y="9"/>
                  </a:cxn>
                  <a:cxn ang="0">
                    <a:pos x="0" y="6"/>
                  </a:cxn>
                  <a:cxn ang="0">
                    <a:pos x="0" y="5"/>
                  </a:cxn>
                  <a:cxn ang="0">
                    <a:pos x="1" y="6"/>
                  </a:cxn>
                  <a:cxn ang="0">
                    <a:pos x="1" y="5"/>
                  </a:cxn>
                  <a:cxn ang="0">
                    <a:pos x="1" y="6"/>
                  </a:cxn>
                  <a:cxn ang="0">
                    <a:pos x="1" y="3"/>
                  </a:cxn>
                  <a:cxn ang="0">
                    <a:pos x="1" y="3"/>
                  </a:cxn>
                  <a:cxn ang="0">
                    <a:pos x="1" y="5"/>
                  </a:cxn>
                  <a:cxn ang="0">
                    <a:pos x="1" y="6"/>
                  </a:cxn>
                  <a:cxn ang="0">
                    <a:pos x="1" y="6"/>
                  </a:cxn>
                  <a:cxn ang="0">
                    <a:pos x="1" y="8"/>
                  </a:cxn>
                  <a:cxn ang="0">
                    <a:pos x="1" y="5"/>
                  </a:cxn>
                  <a:cxn ang="0">
                    <a:pos x="1" y="16"/>
                  </a:cxn>
                  <a:cxn ang="0">
                    <a:pos x="1" y="25"/>
                  </a:cxn>
                  <a:cxn ang="0">
                    <a:pos x="1" y="30"/>
                  </a:cxn>
                  <a:cxn ang="0">
                    <a:pos x="1" y="35"/>
                  </a:cxn>
                  <a:cxn ang="0">
                    <a:pos x="1" y="38"/>
                  </a:cxn>
                  <a:cxn ang="0">
                    <a:pos x="1" y="41"/>
                  </a:cxn>
                  <a:cxn ang="0">
                    <a:pos x="1" y="45"/>
                  </a:cxn>
                  <a:cxn ang="0">
                    <a:pos x="1" y="47"/>
                  </a:cxn>
                  <a:cxn ang="0">
                    <a:pos x="1" y="47"/>
                  </a:cxn>
                  <a:cxn ang="0">
                    <a:pos x="1" y="51"/>
                  </a:cxn>
                  <a:cxn ang="0">
                    <a:pos x="1" y="54"/>
                  </a:cxn>
                  <a:cxn ang="0">
                    <a:pos x="1" y="54"/>
                  </a:cxn>
                  <a:cxn ang="0">
                    <a:pos x="1" y="56"/>
                  </a:cxn>
                  <a:cxn ang="0">
                    <a:pos x="1" y="55"/>
                  </a:cxn>
                  <a:cxn ang="0">
                    <a:pos x="1" y="57"/>
                  </a:cxn>
                  <a:cxn ang="0">
                    <a:pos x="1" y="56"/>
                  </a:cxn>
                  <a:cxn ang="0">
                    <a:pos x="1" y="55"/>
                  </a:cxn>
                  <a:cxn ang="0">
                    <a:pos x="1" y="57"/>
                  </a:cxn>
                  <a:cxn ang="0">
                    <a:pos x="1" y="59"/>
                  </a:cxn>
                  <a:cxn ang="0">
                    <a:pos x="1" y="59"/>
                  </a:cxn>
                  <a:cxn ang="0">
                    <a:pos x="1" y="59"/>
                  </a:cxn>
                  <a:cxn ang="0">
                    <a:pos x="1" y="59"/>
                  </a:cxn>
                  <a:cxn ang="0">
                    <a:pos x="1" y="60"/>
                  </a:cxn>
                </a:cxnLst>
                <a:rect l="0" t="0" r="r" b="b"/>
                <a:pathLst>
                  <a:path w="1" h="61">
                    <a:moveTo>
                      <a:pt x="0" y="5"/>
                    </a:moveTo>
                    <a:lnTo>
                      <a:pt x="0" y="6"/>
                    </a:lnTo>
                    <a:lnTo>
                      <a:pt x="0" y="5"/>
                    </a:lnTo>
                    <a:lnTo>
                      <a:pt x="0" y="6"/>
                    </a:lnTo>
                    <a:lnTo>
                      <a:pt x="0" y="6"/>
                    </a:lnTo>
                    <a:lnTo>
                      <a:pt x="0" y="7"/>
                    </a:lnTo>
                    <a:lnTo>
                      <a:pt x="0" y="7"/>
                    </a:lnTo>
                    <a:lnTo>
                      <a:pt x="0" y="6"/>
                    </a:lnTo>
                    <a:lnTo>
                      <a:pt x="0" y="7"/>
                    </a:lnTo>
                    <a:lnTo>
                      <a:pt x="0" y="6"/>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5"/>
                    </a:lnTo>
                    <a:lnTo>
                      <a:pt x="0" y="5"/>
                    </a:lnTo>
                    <a:lnTo>
                      <a:pt x="0" y="6"/>
                    </a:lnTo>
                    <a:lnTo>
                      <a:pt x="0" y="5"/>
                    </a:lnTo>
                    <a:lnTo>
                      <a:pt x="0" y="6"/>
                    </a:lnTo>
                    <a:lnTo>
                      <a:pt x="0" y="7"/>
                    </a:lnTo>
                    <a:lnTo>
                      <a:pt x="0" y="7"/>
                    </a:lnTo>
                    <a:lnTo>
                      <a:pt x="0" y="7"/>
                    </a:lnTo>
                    <a:lnTo>
                      <a:pt x="0" y="7"/>
                    </a:lnTo>
                    <a:lnTo>
                      <a:pt x="0" y="8"/>
                    </a:lnTo>
                    <a:lnTo>
                      <a:pt x="0" y="7"/>
                    </a:lnTo>
                    <a:lnTo>
                      <a:pt x="0" y="8"/>
                    </a:lnTo>
                    <a:lnTo>
                      <a:pt x="0" y="7"/>
                    </a:lnTo>
                    <a:lnTo>
                      <a:pt x="0" y="7"/>
                    </a:lnTo>
                    <a:lnTo>
                      <a:pt x="0" y="6"/>
                    </a:lnTo>
                    <a:lnTo>
                      <a:pt x="0" y="7"/>
                    </a:lnTo>
                    <a:lnTo>
                      <a:pt x="0" y="6"/>
                    </a:lnTo>
                    <a:lnTo>
                      <a:pt x="0" y="6"/>
                    </a:lnTo>
                    <a:lnTo>
                      <a:pt x="0" y="6"/>
                    </a:lnTo>
                    <a:lnTo>
                      <a:pt x="0" y="5"/>
                    </a:lnTo>
                    <a:lnTo>
                      <a:pt x="0" y="6"/>
                    </a:lnTo>
                    <a:lnTo>
                      <a:pt x="0" y="6"/>
                    </a:lnTo>
                    <a:lnTo>
                      <a:pt x="0" y="5"/>
                    </a:lnTo>
                    <a:lnTo>
                      <a:pt x="0" y="6"/>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8"/>
                    </a:lnTo>
                    <a:lnTo>
                      <a:pt x="0" y="8"/>
                    </a:lnTo>
                    <a:lnTo>
                      <a:pt x="0" y="8"/>
                    </a:lnTo>
                    <a:lnTo>
                      <a:pt x="0" y="7"/>
                    </a:lnTo>
                    <a:lnTo>
                      <a:pt x="0" y="7"/>
                    </a:lnTo>
                    <a:lnTo>
                      <a:pt x="0" y="7"/>
                    </a:lnTo>
                    <a:lnTo>
                      <a:pt x="0" y="6"/>
                    </a:lnTo>
                    <a:lnTo>
                      <a:pt x="0" y="6"/>
                    </a:lnTo>
                    <a:lnTo>
                      <a:pt x="0" y="6"/>
                    </a:lnTo>
                    <a:lnTo>
                      <a:pt x="0" y="5"/>
                    </a:lnTo>
                    <a:lnTo>
                      <a:pt x="0" y="6"/>
                    </a:lnTo>
                    <a:lnTo>
                      <a:pt x="0" y="5"/>
                    </a:lnTo>
                    <a:lnTo>
                      <a:pt x="0" y="6"/>
                    </a:lnTo>
                    <a:lnTo>
                      <a:pt x="0" y="6"/>
                    </a:lnTo>
                    <a:lnTo>
                      <a:pt x="0" y="6"/>
                    </a:lnTo>
                    <a:lnTo>
                      <a:pt x="0" y="6"/>
                    </a:lnTo>
                    <a:lnTo>
                      <a:pt x="0" y="6"/>
                    </a:lnTo>
                    <a:lnTo>
                      <a:pt x="0" y="7"/>
                    </a:lnTo>
                    <a:lnTo>
                      <a:pt x="0" y="6"/>
                    </a:lnTo>
                    <a:lnTo>
                      <a:pt x="0" y="7"/>
                    </a:lnTo>
                    <a:lnTo>
                      <a:pt x="0" y="6"/>
                    </a:lnTo>
                    <a:lnTo>
                      <a:pt x="0" y="7"/>
                    </a:lnTo>
                    <a:lnTo>
                      <a:pt x="0" y="6"/>
                    </a:lnTo>
                    <a:lnTo>
                      <a:pt x="0" y="6"/>
                    </a:lnTo>
                    <a:lnTo>
                      <a:pt x="0" y="5"/>
                    </a:lnTo>
                    <a:lnTo>
                      <a:pt x="0" y="6"/>
                    </a:lnTo>
                    <a:lnTo>
                      <a:pt x="0" y="5"/>
                    </a:lnTo>
                    <a:lnTo>
                      <a:pt x="0" y="6"/>
                    </a:lnTo>
                    <a:lnTo>
                      <a:pt x="0" y="6"/>
                    </a:lnTo>
                    <a:lnTo>
                      <a:pt x="0" y="7"/>
                    </a:lnTo>
                    <a:lnTo>
                      <a:pt x="0" y="6"/>
                    </a:lnTo>
                    <a:lnTo>
                      <a:pt x="0" y="7"/>
                    </a:lnTo>
                    <a:lnTo>
                      <a:pt x="0" y="6"/>
                    </a:lnTo>
                    <a:lnTo>
                      <a:pt x="0" y="5"/>
                    </a:lnTo>
                    <a:lnTo>
                      <a:pt x="0" y="6"/>
                    </a:lnTo>
                    <a:lnTo>
                      <a:pt x="0" y="7"/>
                    </a:lnTo>
                    <a:lnTo>
                      <a:pt x="0" y="7"/>
                    </a:lnTo>
                    <a:lnTo>
                      <a:pt x="0" y="7"/>
                    </a:lnTo>
                    <a:lnTo>
                      <a:pt x="0" y="6"/>
                    </a:lnTo>
                    <a:lnTo>
                      <a:pt x="0" y="7"/>
                    </a:lnTo>
                    <a:lnTo>
                      <a:pt x="0" y="6"/>
                    </a:lnTo>
                    <a:lnTo>
                      <a:pt x="0" y="7"/>
                    </a:lnTo>
                    <a:lnTo>
                      <a:pt x="0" y="7"/>
                    </a:lnTo>
                    <a:lnTo>
                      <a:pt x="0" y="7"/>
                    </a:lnTo>
                    <a:lnTo>
                      <a:pt x="0" y="7"/>
                    </a:lnTo>
                    <a:lnTo>
                      <a:pt x="0" y="7"/>
                    </a:lnTo>
                    <a:lnTo>
                      <a:pt x="0" y="6"/>
                    </a:lnTo>
                    <a:lnTo>
                      <a:pt x="0" y="5"/>
                    </a:lnTo>
                    <a:lnTo>
                      <a:pt x="0" y="6"/>
                    </a:lnTo>
                    <a:lnTo>
                      <a:pt x="0" y="5"/>
                    </a:lnTo>
                    <a:lnTo>
                      <a:pt x="0" y="5"/>
                    </a:lnTo>
                    <a:lnTo>
                      <a:pt x="0" y="5"/>
                    </a:lnTo>
                    <a:lnTo>
                      <a:pt x="0" y="4"/>
                    </a:lnTo>
                    <a:lnTo>
                      <a:pt x="0" y="5"/>
                    </a:lnTo>
                    <a:lnTo>
                      <a:pt x="0" y="5"/>
                    </a:lnTo>
                    <a:lnTo>
                      <a:pt x="0" y="5"/>
                    </a:lnTo>
                    <a:lnTo>
                      <a:pt x="0" y="4"/>
                    </a:lnTo>
                    <a:lnTo>
                      <a:pt x="0" y="5"/>
                    </a:lnTo>
                    <a:lnTo>
                      <a:pt x="0" y="5"/>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4"/>
                    </a:lnTo>
                    <a:lnTo>
                      <a:pt x="0" y="5"/>
                    </a:lnTo>
                    <a:lnTo>
                      <a:pt x="0" y="5"/>
                    </a:lnTo>
                    <a:lnTo>
                      <a:pt x="0" y="4"/>
                    </a:lnTo>
                    <a:lnTo>
                      <a:pt x="0" y="4"/>
                    </a:lnTo>
                    <a:lnTo>
                      <a:pt x="0" y="3"/>
                    </a:lnTo>
                    <a:lnTo>
                      <a:pt x="0" y="3"/>
                    </a:lnTo>
                    <a:lnTo>
                      <a:pt x="0" y="2"/>
                    </a:lnTo>
                    <a:lnTo>
                      <a:pt x="0" y="3"/>
                    </a:lnTo>
                    <a:lnTo>
                      <a:pt x="0" y="2"/>
                    </a:lnTo>
                    <a:lnTo>
                      <a:pt x="0" y="3"/>
                    </a:lnTo>
                    <a:lnTo>
                      <a:pt x="0" y="3"/>
                    </a:lnTo>
                    <a:lnTo>
                      <a:pt x="0" y="4"/>
                    </a:lnTo>
                    <a:lnTo>
                      <a:pt x="0" y="4"/>
                    </a:lnTo>
                    <a:lnTo>
                      <a:pt x="0" y="5"/>
                    </a:lnTo>
                    <a:lnTo>
                      <a:pt x="0" y="5"/>
                    </a:lnTo>
                    <a:lnTo>
                      <a:pt x="0" y="5"/>
                    </a:lnTo>
                    <a:lnTo>
                      <a:pt x="0" y="6"/>
                    </a:lnTo>
                    <a:lnTo>
                      <a:pt x="0" y="6"/>
                    </a:lnTo>
                    <a:lnTo>
                      <a:pt x="0" y="7"/>
                    </a:lnTo>
                    <a:lnTo>
                      <a:pt x="0" y="6"/>
                    </a:lnTo>
                    <a:lnTo>
                      <a:pt x="0" y="7"/>
                    </a:lnTo>
                    <a:lnTo>
                      <a:pt x="0" y="7"/>
                    </a:lnTo>
                    <a:lnTo>
                      <a:pt x="0" y="7"/>
                    </a:lnTo>
                    <a:lnTo>
                      <a:pt x="0" y="7"/>
                    </a:lnTo>
                    <a:lnTo>
                      <a:pt x="0" y="6"/>
                    </a:lnTo>
                    <a:lnTo>
                      <a:pt x="0" y="6"/>
                    </a:lnTo>
                    <a:lnTo>
                      <a:pt x="0" y="7"/>
                    </a:lnTo>
                    <a:lnTo>
                      <a:pt x="0" y="6"/>
                    </a:lnTo>
                    <a:lnTo>
                      <a:pt x="0" y="6"/>
                    </a:lnTo>
                    <a:lnTo>
                      <a:pt x="0" y="5"/>
                    </a:lnTo>
                    <a:lnTo>
                      <a:pt x="0" y="5"/>
                    </a:lnTo>
                    <a:lnTo>
                      <a:pt x="0" y="4"/>
                    </a:lnTo>
                    <a:lnTo>
                      <a:pt x="0" y="5"/>
                    </a:lnTo>
                    <a:lnTo>
                      <a:pt x="0" y="5"/>
                    </a:lnTo>
                    <a:lnTo>
                      <a:pt x="0" y="5"/>
                    </a:lnTo>
                    <a:lnTo>
                      <a:pt x="0" y="6"/>
                    </a:lnTo>
                    <a:lnTo>
                      <a:pt x="0" y="5"/>
                    </a:lnTo>
                    <a:lnTo>
                      <a:pt x="0" y="5"/>
                    </a:lnTo>
                    <a:lnTo>
                      <a:pt x="0" y="6"/>
                    </a:lnTo>
                    <a:lnTo>
                      <a:pt x="0" y="5"/>
                    </a:lnTo>
                    <a:lnTo>
                      <a:pt x="0" y="6"/>
                    </a:lnTo>
                    <a:lnTo>
                      <a:pt x="0" y="6"/>
                    </a:lnTo>
                    <a:lnTo>
                      <a:pt x="0" y="7"/>
                    </a:lnTo>
                    <a:lnTo>
                      <a:pt x="0" y="7"/>
                    </a:lnTo>
                    <a:lnTo>
                      <a:pt x="0" y="7"/>
                    </a:lnTo>
                    <a:lnTo>
                      <a:pt x="0" y="7"/>
                    </a:lnTo>
                    <a:lnTo>
                      <a:pt x="0" y="7"/>
                    </a:lnTo>
                    <a:lnTo>
                      <a:pt x="0" y="8"/>
                    </a:lnTo>
                    <a:lnTo>
                      <a:pt x="0" y="8"/>
                    </a:lnTo>
                    <a:lnTo>
                      <a:pt x="0" y="9"/>
                    </a:lnTo>
                    <a:lnTo>
                      <a:pt x="0" y="9"/>
                    </a:lnTo>
                    <a:lnTo>
                      <a:pt x="0" y="9"/>
                    </a:lnTo>
                    <a:lnTo>
                      <a:pt x="0" y="9"/>
                    </a:lnTo>
                    <a:lnTo>
                      <a:pt x="0" y="8"/>
                    </a:lnTo>
                    <a:lnTo>
                      <a:pt x="0" y="8"/>
                    </a:lnTo>
                    <a:lnTo>
                      <a:pt x="0" y="8"/>
                    </a:lnTo>
                    <a:lnTo>
                      <a:pt x="0" y="7"/>
                    </a:lnTo>
                    <a:lnTo>
                      <a:pt x="0" y="7"/>
                    </a:lnTo>
                    <a:lnTo>
                      <a:pt x="0" y="6"/>
                    </a:lnTo>
                    <a:lnTo>
                      <a:pt x="0" y="7"/>
                    </a:lnTo>
                    <a:lnTo>
                      <a:pt x="0" y="6"/>
                    </a:lnTo>
                    <a:lnTo>
                      <a:pt x="0" y="7"/>
                    </a:lnTo>
                    <a:lnTo>
                      <a:pt x="0" y="6"/>
                    </a:lnTo>
                    <a:lnTo>
                      <a:pt x="0" y="5"/>
                    </a:lnTo>
                    <a:lnTo>
                      <a:pt x="0" y="6"/>
                    </a:lnTo>
                    <a:lnTo>
                      <a:pt x="0" y="6"/>
                    </a:lnTo>
                    <a:lnTo>
                      <a:pt x="0" y="5"/>
                    </a:lnTo>
                    <a:lnTo>
                      <a:pt x="0" y="5"/>
                    </a:lnTo>
                    <a:lnTo>
                      <a:pt x="0" y="5"/>
                    </a:lnTo>
                    <a:lnTo>
                      <a:pt x="0" y="5"/>
                    </a:lnTo>
                    <a:lnTo>
                      <a:pt x="0" y="5"/>
                    </a:lnTo>
                    <a:lnTo>
                      <a:pt x="0" y="5"/>
                    </a:lnTo>
                    <a:lnTo>
                      <a:pt x="0" y="6"/>
                    </a:lnTo>
                    <a:lnTo>
                      <a:pt x="0" y="5"/>
                    </a:lnTo>
                    <a:lnTo>
                      <a:pt x="0" y="6"/>
                    </a:lnTo>
                    <a:lnTo>
                      <a:pt x="0" y="6"/>
                    </a:lnTo>
                    <a:lnTo>
                      <a:pt x="0" y="6"/>
                    </a:lnTo>
                    <a:lnTo>
                      <a:pt x="0" y="7"/>
                    </a:lnTo>
                    <a:lnTo>
                      <a:pt x="0" y="7"/>
                    </a:lnTo>
                    <a:lnTo>
                      <a:pt x="0" y="7"/>
                    </a:lnTo>
                    <a:lnTo>
                      <a:pt x="0" y="7"/>
                    </a:lnTo>
                    <a:lnTo>
                      <a:pt x="0" y="7"/>
                    </a:lnTo>
                    <a:lnTo>
                      <a:pt x="0" y="8"/>
                    </a:lnTo>
                    <a:lnTo>
                      <a:pt x="0" y="7"/>
                    </a:lnTo>
                    <a:lnTo>
                      <a:pt x="0" y="7"/>
                    </a:lnTo>
                    <a:lnTo>
                      <a:pt x="0" y="7"/>
                    </a:lnTo>
                    <a:lnTo>
                      <a:pt x="0" y="6"/>
                    </a:lnTo>
                    <a:lnTo>
                      <a:pt x="0" y="6"/>
                    </a:lnTo>
                    <a:lnTo>
                      <a:pt x="0" y="6"/>
                    </a:lnTo>
                    <a:lnTo>
                      <a:pt x="0" y="6"/>
                    </a:lnTo>
                    <a:lnTo>
                      <a:pt x="0" y="7"/>
                    </a:lnTo>
                    <a:lnTo>
                      <a:pt x="0" y="7"/>
                    </a:lnTo>
                    <a:lnTo>
                      <a:pt x="0" y="7"/>
                    </a:lnTo>
                    <a:lnTo>
                      <a:pt x="0" y="7"/>
                    </a:lnTo>
                    <a:lnTo>
                      <a:pt x="0" y="8"/>
                    </a:lnTo>
                    <a:lnTo>
                      <a:pt x="0" y="7"/>
                    </a:lnTo>
                    <a:lnTo>
                      <a:pt x="0" y="7"/>
                    </a:lnTo>
                    <a:lnTo>
                      <a:pt x="0" y="8"/>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8"/>
                    </a:lnTo>
                    <a:lnTo>
                      <a:pt x="0" y="8"/>
                    </a:lnTo>
                    <a:lnTo>
                      <a:pt x="0" y="8"/>
                    </a:lnTo>
                    <a:lnTo>
                      <a:pt x="0" y="9"/>
                    </a:lnTo>
                    <a:lnTo>
                      <a:pt x="0" y="9"/>
                    </a:lnTo>
                    <a:lnTo>
                      <a:pt x="0" y="9"/>
                    </a:lnTo>
                    <a:lnTo>
                      <a:pt x="0" y="8"/>
                    </a:lnTo>
                    <a:lnTo>
                      <a:pt x="0" y="9"/>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8"/>
                    </a:lnTo>
                    <a:lnTo>
                      <a:pt x="0" y="8"/>
                    </a:lnTo>
                    <a:lnTo>
                      <a:pt x="0" y="8"/>
                    </a:lnTo>
                    <a:lnTo>
                      <a:pt x="0" y="9"/>
                    </a:lnTo>
                    <a:lnTo>
                      <a:pt x="0" y="8"/>
                    </a:lnTo>
                    <a:lnTo>
                      <a:pt x="0" y="8"/>
                    </a:lnTo>
                    <a:lnTo>
                      <a:pt x="0" y="8"/>
                    </a:lnTo>
                    <a:lnTo>
                      <a:pt x="0" y="7"/>
                    </a:lnTo>
                    <a:lnTo>
                      <a:pt x="0" y="7"/>
                    </a:lnTo>
                    <a:lnTo>
                      <a:pt x="0" y="6"/>
                    </a:lnTo>
                    <a:lnTo>
                      <a:pt x="0" y="6"/>
                    </a:lnTo>
                    <a:lnTo>
                      <a:pt x="0" y="6"/>
                    </a:lnTo>
                    <a:lnTo>
                      <a:pt x="0" y="5"/>
                    </a:lnTo>
                    <a:lnTo>
                      <a:pt x="0" y="5"/>
                    </a:lnTo>
                    <a:lnTo>
                      <a:pt x="0" y="5"/>
                    </a:lnTo>
                    <a:lnTo>
                      <a:pt x="0" y="5"/>
                    </a:lnTo>
                    <a:lnTo>
                      <a:pt x="0" y="5"/>
                    </a:lnTo>
                    <a:lnTo>
                      <a:pt x="0" y="4"/>
                    </a:lnTo>
                    <a:lnTo>
                      <a:pt x="0" y="5"/>
                    </a:lnTo>
                    <a:lnTo>
                      <a:pt x="0" y="4"/>
                    </a:lnTo>
                    <a:lnTo>
                      <a:pt x="0" y="5"/>
                    </a:lnTo>
                    <a:lnTo>
                      <a:pt x="1" y="5"/>
                    </a:lnTo>
                    <a:lnTo>
                      <a:pt x="1" y="4"/>
                    </a:lnTo>
                    <a:lnTo>
                      <a:pt x="1" y="4"/>
                    </a:lnTo>
                    <a:lnTo>
                      <a:pt x="1" y="3"/>
                    </a:lnTo>
                    <a:lnTo>
                      <a:pt x="1" y="4"/>
                    </a:lnTo>
                    <a:lnTo>
                      <a:pt x="1" y="5"/>
                    </a:lnTo>
                    <a:lnTo>
                      <a:pt x="1" y="5"/>
                    </a:lnTo>
                    <a:lnTo>
                      <a:pt x="1" y="5"/>
                    </a:lnTo>
                    <a:lnTo>
                      <a:pt x="1" y="5"/>
                    </a:lnTo>
                    <a:lnTo>
                      <a:pt x="1" y="5"/>
                    </a:lnTo>
                    <a:lnTo>
                      <a:pt x="1" y="6"/>
                    </a:lnTo>
                    <a:lnTo>
                      <a:pt x="1" y="7"/>
                    </a:lnTo>
                    <a:lnTo>
                      <a:pt x="1" y="6"/>
                    </a:lnTo>
                    <a:lnTo>
                      <a:pt x="1" y="6"/>
                    </a:lnTo>
                    <a:lnTo>
                      <a:pt x="1" y="6"/>
                    </a:lnTo>
                    <a:lnTo>
                      <a:pt x="1" y="5"/>
                    </a:lnTo>
                    <a:lnTo>
                      <a:pt x="1" y="5"/>
                    </a:lnTo>
                    <a:lnTo>
                      <a:pt x="1" y="5"/>
                    </a:lnTo>
                    <a:lnTo>
                      <a:pt x="1" y="5"/>
                    </a:lnTo>
                    <a:lnTo>
                      <a:pt x="1" y="6"/>
                    </a:lnTo>
                    <a:lnTo>
                      <a:pt x="1" y="5"/>
                    </a:lnTo>
                    <a:lnTo>
                      <a:pt x="1" y="5"/>
                    </a:lnTo>
                    <a:lnTo>
                      <a:pt x="1" y="4"/>
                    </a:lnTo>
                    <a:lnTo>
                      <a:pt x="1" y="5"/>
                    </a:lnTo>
                    <a:lnTo>
                      <a:pt x="1" y="5"/>
                    </a:lnTo>
                    <a:lnTo>
                      <a:pt x="1" y="5"/>
                    </a:lnTo>
                    <a:lnTo>
                      <a:pt x="1" y="5"/>
                    </a:lnTo>
                    <a:lnTo>
                      <a:pt x="1" y="5"/>
                    </a:lnTo>
                    <a:lnTo>
                      <a:pt x="1" y="5"/>
                    </a:lnTo>
                    <a:lnTo>
                      <a:pt x="1" y="5"/>
                    </a:lnTo>
                    <a:lnTo>
                      <a:pt x="1" y="6"/>
                    </a:lnTo>
                    <a:lnTo>
                      <a:pt x="1" y="6"/>
                    </a:lnTo>
                    <a:lnTo>
                      <a:pt x="1" y="6"/>
                    </a:lnTo>
                    <a:lnTo>
                      <a:pt x="1" y="5"/>
                    </a:lnTo>
                    <a:lnTo>
                      <a:pt x="1" y="5"/>
                    </a:lnTo>
                    <a:lnTo>
                      <a:pt x="1" y="6"/>
                    </a:lnTo>
                    <a:lnTo>
                      <a:pt x="1" y="5"/>
                    </a:lnTo>
                    <a:lnTo>
                      <a:pt x="1" y="4"/>
                    </a:lnTo>
                    <a:lnTo>
                      <a:pt x="1" y="3"/>
                    </a:lnTo>
                    <a:lnTo>
                      <a:pt x="1" y="2"/>
                    </a:lnTo>
                    <a:lnTo>
                      <a:pt x="1" y="2"/>
                    </a:lnTo>
                    <a:lnTo>
                      <a:pt x="1" y="2"/>
                    </a:lnTo>
                    <a:lnTo>
                      <a:pt x="1" y="3"/>
                    </a:lnTo>
                    <a:lnTo>
                      <a:pt x="1" y="3"/>
                    </a:lnTo>
                    <a:lnTo>
                      <a:pt x="1" y="3"/>
                    </a:lnTo>
                    <a:lnTo>
                      <a:pt x="1" y="3"/>
                    </a:lnTo>
                    <a:lnTo>
                      <a:pt x="1" y="4"/>
                    </a:lnTo>
                    <a:lnTo>
                      <a:pt x="1" y="3"/>
                    </a:lnTo>
                    <a:lnTo>
                      <a:pt x="1" y="3"/>
                    </a:lnTo>
                    <a:lnTo>
                      <a:pt x="1" y="2"/>
                    </a:lnTo>
                    <a:lnTo>
                      <a:pt x="1" y="3"/>
                    </a:lnTo>
                    <a:lnTo>
                      <a:pt x="1" y="2"/>
                    </a:lnTo>
                    <a:lnTo>
                      <a:pt x="1" y="3"/>
                    </a:lnTo>
                    <a:lnTo>
                      <a:pt x="1" y="2"/>
                    </a:lnTo>
                    <a:lnTo>
                      <a:pt x="1" y="3"/>
                    </a:lnTo>
                    <a:lnTo>
                      <a:pt x="1" y="2"/>
                    </a:lnTo>
                    <a:lnTo>
                      <a:pt x="1" y="3"/>
                    </a:lnTo>
                    <a:lnTo>
                      <a:pt x="1" y="3"/>
                    </a:lnTo>
                    <a:lnTo>
                      <a:pt x="1" y="3"/>
                    </a:lnTo>
                    <a:lnTo>
                      <a:pt x="1" y="4"/>
                    </a:lnTo>
                    <a:lnTo>
                      <a:pt x="1" y="3"/>
                    </a:lnTo>
                    <a:lnTo>
                      <a:pt x="1" y="4"/>
                    </a:lnTo>
                    <a:lnTo>
                      <a:pt x="1" y="4"/>
                    </a:lnTo>
                    <a:lnTo>
                      <a:pt x="1" y="5"/>
                    </a:lnTo>
                    <a:lnTo>
                      <a:pt x="1" y="5"/>
                    </a:lnTo>
                    <a:lnTo>
                      <a:pt x="1" y="5"/>
                    </a:lnTo>
                    <a:lnTo>
                      <a:pt x="1" y="5"/>
                    </a:lnTo>
                    <a:lnTo>
                      <a:pt x="1" y="5"/>
                    </a:lnTo>
                    <a:lnTo>
                      <a:pt x="1" y="6"/>
                    </a:lnTo>
                    <a:lnTo>
                      <a:pt x="1" y="6"/>
                    </a:lnTo>
                    <a:lnTo>
                      <a:pt x="1" y="6"/>
                    </a:lnTo>
                    <a:lnTo>
                      <a:pt x="1" y="7"/>
                    </a:lnTo>
                    <a:lnTo>
                      <a:pt x="1" y="6"/>
                    </a:lnTo>
                    <a:lnTo>
                      <a:pt x="1" y="7"/>
                    </a:lnTo>
                    <a:lnTo>
                      <a:pt x="1" y="6"/>
                    </a:lnTo>
                    <a:lnTo>
                      <a:pt x="1" y="6"/>
                    </a:lnTo>
                    <a:lnTo>
                      <a:pt x="1" y="6"/>
                    </a:lnTo>
                    <a:lnTo>
                      <a:pt x="1" y="5"/>
                    </a:lnTo>
                    <a:lnTo>
                      <a:pt x="1" y="6"/>
                    </a:lnTo>
                    <a:lnTo>
                      <a:pt x="1" y="6"/>
                    </a:lnTo>
                    <a:lnTo>
                      <a:pt x="1" y="6"/>
                    </a:lnTo>
                    <a:lnTo>
                      <a:pt x="1" y="7"/>
                    </a:lnTo>
                    <a:lnTo>
                      <a:pt x="1" y="6"/>
                    </a:lnTo>
                    <a:lnTo>
                      <a:pt x="1" y="7"/>
                    </a:lnTo>
                    <a:lnTo>
                      <a:pt x="1" y="6"/>
                    </a:lnTo>
                    <a:lnTo>
                      <a:pt x="1" y="6"/>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7"/>
                    </a:lnTo>
                    <a:lnTo>
                      <a:pt x="1" y="7"/>
                    </a:lnTo>
                    <a:lnTo>
                      <a:pt x="1" y="6"/>
                    </a:lnTo>
                    <a:lnTo>
                      <a:pt x="1" y="7"/>
                    </a:lnTo>
                    <a:lnTo>
                      <a:pt x="1" y="6"/>
                    </a:lnTo>
                    <a:lnTo>
                      <a:pt x="1" y="6"/>
                    </a:lnTo>
                    <a:lnTo>
                      <a:pt x="1" y="5"/>
                    </a:lnTo>
                    <a:lnTo>
                      <a:pt x="1" y="5"/>
                    </a:lnTo>
                    <a:lnTo>
                      <a:pt x="1" y="0"/>
                    </a:lnTo>
                    <a:lnTo>
                      <a:pt x="1" y="5"/>
                    </a:lnTo>
                    <a:lnTo>
                      <a:pt x="1" y="8"/>
                    </a:lnTo>
                    <a:lnTo>
                      <a:pt x="1" y="10"/>
                    </a:lnTo>
                    <a:lnTo>
                      <a:pt x="1" y="11"/>
                    </a:lnTo>
                    <a:lnTo>
                      <a:pt x="1" y="11"/>
                    </a:lnTo>
                    <a:lnTo>
                      <a:pt x="1" y="12"/>
                    </a:lnTo>
                    <a:lnTo>
                      <a:pt x="1" y="13"/>
                    </a:lnTo>
                    <a:lnTo>
                      <a:pt x="1" y="14"/>
                    </a:lnTo>
                    <a:lnTo>
                      <a:pt x="1" y="15"/>
                    </a:lnTo>
                    <a:lnTo>
                      <a:pt x="1" y="16"/>
                    </a:lnTo>
                    <a:lnTo>
                      <a:pt x="1" y="18"/>
                    </a:lnTo>
                    <a:lnTo>
                      <a:pt x="1" y="18"/>
                    </a:lnTo>
                    <a:lnTo>
                      <a:pt x="1" y="19"/>
                    </a:lnTo>
                    <a:lnTo>
                      <a:pt x="1" y="20"/>
                    </a:lnTo>
                    <a:lnTo>
                      <a:pt x="1" y="21"/>
                    </a:lnTo>
                    <a:lnTo>
                      <a:pt x="1" y="21"/>
                    </a:lnTo>
                    <a:lnTo>
                      <a:pt x="1" y="22"/>
                    </a:lnTo>
                    <a:lnTo>
                      <a:pt x="1" y="23"/>
                    </a:lnTo>
                    <a:lnTo>
                      <a:pt x="1" y="24"/>
                    </a:lnTo>
                    <a:lnTo>
                      <a:pt x="1" y="24"/>
                    </a:lnTo>
                    <a:lnTo>
                      <a:pt x="1" y="25"/>
                    </a:lnTo>
                    <a:lnTo>
                      <a:pt x="1" y="26"/>
                    </a:lnTo>
                    <a:lnTo>
                      <a:pt x="1" y="27"/>
                    </a:lnTo>
                    <a:lnTo>
                      <a:pt x="1" y="27"/>
                    </a:lnTo>
                    <a:lnTo>
                      <a:pt x="1" y="28"/>
                    </a:lnTo>
                    <a:lnTo>
                      <a:pt x="1" y="28"/>
                    </a:lnTo>
                    <a:lnTo>
                      <a:pt x="1" y="29"/>
                    </a:lnTo>
                    <a:lnTo>
                      <a:pt x="1" y="29"/>
                    </a:lnTo>
                    <a:lnTo>
                      <a:pt x="1" y="29"/>
                    </a:lnTo>
                    <a:lnTo>
                      <a:pt x="1" y="30"/>
                    </a:lnTo>
                    <a:lnTo>
                      <a:pt x="1" y="30"/>
                    </a:lnTo>
                    <a:lnTo>
                      <a:pt x="1" y="30"/>
                    </a:lnTo>
                    <a:lnTo>
                      <a:pt x="1" y="30"/>
                    </a:lnTo>
                    <a:lnTo>
                      <a:pt x="1" y="31"/>
                    </a:lnTo>
                    <a:lnTo>
                      <a:pt x="1" y="31"/>
                    </a:lnTo>
                    <a:lnTo>
                      <a:pt x="1" y="32"/>
                    </a:lnTo>
                    <a:lnTo>
                      <a:pt x="1" y="33"/>
                    </a:lnTo>
                    <a:lnTo>
                      <a:pt x="1" y="33"/>
                    </a:lnTo>
                    <a:lnTo>
                      <a:pt x="1" y="34"/>
                    </a:lnTo>
                    <a:lnTo>
                      <a:pt x="1" y="34"/>
                    </a:lnTo>
                    <a:lnTo>
                      <a:pt x="1" y="35"/>
                    </a:lnTo>
                    <a:lnTo>
                      <a:pt x="1" y="35"/>
                    </a:lnTo>
                    <a:lnTo>
                      <a:pt x="1" y="35"/>
                    </a:lnTo>
                    <a:lnTo>
                      <a:pt x="1" y="36"/>
                    </a:lnTo>
                    <a:lnTo>
                      <a:pt x="1" y="36"/>
                    </a:lnTo>
                    <a:lnTo>
                      <a:pt x="1" y="37"/>
                    </a:lnTo>
                    <a:lnTo>
                      <a:pt x="1" y="37"/>
                    </a:lnTo>
                    <a:lnTo>
                      <a:pt x="1" y="37"/>
                    </a:lnTo>
                    <a:lnTo>
                      <a:pt x="1" y="38"/>
                    </a:lnTo>
                    <a:lnTo>
                      <a:pt x="1" y="38"/>
                    </a:lnTo>
                    <a:lnTo>
                      <a:pt x="1" y="38"/>
                    </a:lnTo>
                    <a:lnTo>
                      <a:pt x="1" y="37"/>
                    </a:lnTo>
                    <a:lnTo>
                      <a:pt x="1" y="38"/>
                    </a:lnTo>
                    <a:lnTo>
                      <a:pt x="1" y="38"/>
                    </a:lnTo>
                    <a:lnTo>
                      <a:pt x="1" y="39"/>
                    </a:lnTo>
                    <a:lnTo>
                      <a:pt x="1" y="39"/>
                    </a:lnTo>
                    <a:lnTo>
                      <a:pt x="1" y="40"/>
                    </a:lnTo>
                    <a:lnTo>
                      <a:pt x="1" y="39"/>
                    </a:lnTo>
                    <a:lnTo>
                      <a:pt x="1" y="40"/>
                    </a:lnTo>
                    <a:lnTo>
                      <a:pt x="1" y="40"/>
                    </a:lnTo>
                    <a:lnTo>
                      <a:pt x="1" y="41"/>
                    </a:lnTo>
                    <a:lnTo>
                      <a:pt x="1" y="41"/>
                    </a:lnTo>
                    <a:lnTo>
                      <a:pt x="1" y="41"/>
                    </a:lnTo>
                    <a:lnTo>
                      <a:pt x="1" y="41"/>
                    </a:lnTo>
                    <a:lnTo>
                      <a:pt x="1" y="41"/>
                    </a:lnTo>
                    <a:lnTo>
                      <a:pt x="1" y="42"/>
                    </a:lnTo>
                    <a:lnTo>
                      <a:pt x="1" y="42"/>
                    </a:lnTo>
                    <a:lnTo>
                      <a:pt x="1" y="43"/>
                    </a:lnTo>
                    <a:lnTo>
                      <a:pt x="1" y="43"/>
                    </a:lnTo>
                    <a:lnTo>
                      <a:pt x="1" y="43"/>
                    </a:lnTo>
                    <a:lnTo>
                      <a:pt x="1" y="43"/>
                    </a:lnTo>
                    <a:lnTo>
                      <a:pt x="1" y="43"/>
                    </a:lnTo>
                    <a:lnTo>
                      <a:pt x="1" y="44"/>
                    </a:lnTo>
                    <a:lnTo>
                      <a:pt x="1" y="45"/>
                    </a:lnTo>
                    <a:lnTo>
                      <a:pt x="1" y="45"/>
                    </a:lnTo>
                    <a:lnTo>
                      <a:pt x="1" y="45"/>
                    </a:lnTo>
                    <a:lnTo>
                      <a:pt x="1" y="44"/>
                    </a:lnTo>
                    <a:lnTo>
                      <a:pt x="1" y="45"/>
                    </a:lnTo>
                    <a:lnTo>
                      <a:pt x="1" y="45"/>
                    </a:lnTo>
                    <a:lnTo>
                      <a:pt x="1" y="46"/>
                    </a:lnTo>
                    <a:lnTo>
                      <a:pt x="1" y="46"/>
                    </a:lnTo>
                    <a:lnTo>
                      <a:pt x="1" y="47"/>
                    </a:lnTo>
                    <a:lnTo>
                      <a:pt x="1" y="46"/>
                    </a:lnTo>
                    <a:lnTo>
                      <a:pt x="1" y="46"/>
                    </a:lnTo>
                    <a:lnTo>
                      <a:pt x="1" y="47"/>
                    </a:lnTo>
                    <a:lnTo>
                      <a:pt x="1" y="47"/>
                    </a:lnTo>
                    <a:lnTo>
                      <a:pt x="1" y="47"/>
                    </a:lnTo>
                    <a:lnTo>
                      <a:pt x="1" y="48"/>
                    </a:lnTo>
                    <a:lnTo>
                      <a:pt x="1" y="48"/>
                    </a:lnTo>
                    <a:lnTo>
                      <a:pt x="1" y="48"/>
                    </a:lnTo>
                    <a:lnTo>
                      <a:pt x="1" y="48"/>
                    </a:lnTo>
                    <a:lnTo>
                      <a:pt x="1" y="47"/>
                    </a:lnTo>
                    <a:lnTo>
                      <a:pt x="1" y="47"/>
                    </a:lnTo>
                    <a:lnTo>
                      <a:pt x="1" y="47"/>
                    </a:lnTo>
                    <a:lnTo>
                      <a:pt x="1" y="46"/>
                    </a:lnTo>
                    <a:lnTo>
                      <a:pt x="1" y="46"/>
                    </a:lnTo>
                    <a:lnTo>
                      <a:pt x="1" y="47"/>
                    </a:lnTo>
                    <a:lnTo>
                      <a:pt x="1" y="47"/>
                    </a:lnTo>
                    <a:lnTo>
                      <a:pt x="1" y="48"/>
                    </a:lnTo>
                    <a:lnTo>
                      <a:pt x="1" y="48"/>
                    </a:lnTo>
                    <a:lnTo>
                      <a:pt x="1" y="48"/>
                    </a:lnTo>
                    <a:lnTo>
                      <a:pt x="1" y="50"/>
                    </a:lnTo>
                    <a:lnTo>
                      <a:pt x="1" y="51"/>
                    </a:lnTo>
                    <a:lnTo>
                      <a:pt x="1" y="50"/>
                    </a:lnTo>
                    <a:lnTo>
                      <a:pt x="1" y="50"/>
                    </a:lnTo>
                    <a:lnTo>
                      <a:pt x="1" y="51"/>
                    </a:lnTo>
                    <a:lnTo>
                      <a:pt x="1" y="51"/>
                    </a:lnTo>
                    <a:lnTo>
                      <a:pt x="1" y="51"/>
                    </a:lnTo>
                    <a:lnTo>
                      <a:pt x="1" y="51"/>
                    </a:lnTo>
                    <a:lnTo>
                      <a:pt x="1" y="52"/>
                    </a:lnTo>
                    <a:lnTo>
                      <a:pt x="1" y="52"/>
                    </a:lnTo>
                    <a:lnTo>
                      <a:pt x="1" y="53"/>
                    </a:lnTo>
                    <a:lnTo>
                      <a:pt x="1" y="52"/>
                    </a:lnTo>
                    <a:lnTo>
                      <a:pt x="1" y="53"/>
                    </a:lnTo>
                    <a:lnTo>
                      <a:pt x="1" y="53"/>
                    </a:lnTo>
                    <a:lnTo>
                      <a:pt x="1" y="53"/>
                    </a:lnTo>
                    <a:lnTo>
                      <a:pt x="1" y="54"/>
                    </a:lnTo>
                    <a:lnTo>
                      <a:pt x="1" y="53"/>
                    </a:lnTo>
                    <a:lnTo>
                      <a:pt x="1" y="53"/>
                    </a:lnTo>
                    <a:lnTo>
                      <a:pt x="1" y="54"/>
                    </a:lnTo>
                    <a:lnTo>
                      <a:pt x="1" y="54"/>
                    </a:lnTo>
                    <a:lnTo>
                      <a:pt x="1" y="54"/>
                    </a:lnTo>
                    <a:lnTo>
                      <a:pt x="1" y="55"/>
                    </a:lnTo>
                    <a:lnTo>
                      <a:pt x="1" y="55"/>
                    </a:lnTo>
                    <a:lnTo>
                      <a:pt x="1" y="54"/>
                    </a:lnTo>
                    <a:lnTo>
                      <a:pt x="1" y="55"/>
                    </a:lnTo>
                    <a:lnTo>
                      <a:pt x="1" y="56"/>
                    </a:lnTo>
                    <a:lnTo>
                      <a:pt x="1" y="55"/>
                    </a:lnTo>
                    <a:lnTo>
                      <a:pt x="1" y="55"/>
                    </a:lnTo>
                    <a:lnTo>
                      <a:pt x="1" y="55"/>
                    </a:lnTo>
                    <a:lnTo>
                      <a:pt x="1" y="54"/>
                    </a:lnTo>
                    <a:lnTo>
                      <a:pt x="1" y="55"/>
                    </a:lnTo>
                    <a:lnTo>
                      <a:pt x="1" y="54"/>
                    </a:lnTo>
                    <a:lnTo>
                      <a:pt x="1" y="54"/>
                    </a:lnTo>
                    <a:lnTo>
                      <a:pt x="1" y="54"/>
                    </a:lnTo>
                    <a:lnTo>
                      <a:pt x="1" y="55"/>
                    </a:lnTo>
                    <a:lnTo>
                      <a:pt x="1" y="54"/>
                    </a:lnTo>
                    <a:lnTo>
                      <a:pt x="1" y="55"/>
                    </a:lnTo>
                    <a:lnTo>
                      <a:pt x="1" y="56"/>
                    </a:lnTo>
                    <a:lnTo>
                      <a:pt x="1" y="56"/>
                    </a:lnTo>
                    <a:lnTo>
                      <a:pt x="1" y="56"/>
                    </a:lnTo>
                    <a:lnTo>
                      <a:pt x="1" y="56"/>
                    </a:lnTo>
                    <a:lnTo>
                      <a:pt x="1" y="56"/>
                    </a:lnTo>
                    <a:lnTo>
                      <a:pt x="1" y="56"/>
                    </a:lnTo>
                    <a:lnTo>
                      <a:pt x="1" y="57"/>
                    </a:lnTo>
                    <a:lnTo>
                      <a:pt x="1" y="56"/>
                    </a:lnTo>
                    <a:lnTo>
                      <a:pt x="1" y="56"/>
                    </a:lnTo>
                    <a:lnTo>
                      <a:pt x="1" y="56"/>
                    </a:lnTo>
                    <a:lnTo>
                      <a:pt x="1" y="56"/>
                    </a:lnTo>
                    <a:lnTo>
                      <a:pt x="1" y="56"/>
                    </a:lnTo>
                    <a:lnTo>
                      <a:pt x="1" y="56"/>
                    </a:lnTo>
                    <a:lnTo>
                      <a:pt x="1" y="56"/>
                    </a:lnTo>
                    <a:lnTo>
                      <a:pt x="1" y="55"/>
                    </a:lnTo>
                    <a:lnTo>
                      <a:pt x="1" y="56"/>
                    </a:lnTo>
                    <a:lnTo>
                      <a:pt x="1" y="56"/>
                    </a:lnTo>
                    <a:lnTo>
                      <a:pt x="1" y="56"/>
                    </a:lnTo>
                    <a:lnTo>
                      <a:pt x="1" y="56"/>
                    </a:lnTo>
                    <a:lnTo>
                      <a:pt x="1" y="55"/>
                    </a:lnTo>
                    <a:lnTo>
                      <a:pt x="1" y="56"/>
                    </a:lnTo>
                    <a:lnTo>
                      <a:pt x="1" y="55"/>
                    </a:lnTo>
                    <a:lnTo>
                      <a:pt x="1" y="56"/>
                    </a:lnTo>
                    <a:lnTo>
                      <a:pt x="1" y="57"/>
                    </a:lnTo>
                    <a:lnTo>
                      <a:pt x="1" y="57"/>
                    </a:lnTo>
                    <a:lnTo>
                      <a:pt x="1" y="57"/>
                    </a:lnTo>
                    <a:lnTo>
                      <a:pt x="1" y="57"/>
                    </a:lnTo>
                    <a:lnTo>
                      <a:pt x="1" y="58"/>
                    </a:lnTo>
                    <a:lnTo>
                      <a:pt x="1" y="57"/>
                    </a:lnTo>
                    <a:lnTo>
                      <a:pt x="1" y="57"/>
                    </a:lnTo>
                    <a:lnTo>
                      <a:pt x="1" y="57"/>
                    </a:lnTo>
                    <a:lnTo>
                      <a:pt x="1" y="58"/>
                    </a:lnTo>
                    <a:lnTo>
                      <a:pt x="1" y="58"/>
                    </a:lnTo>
                    <a:lnTo>
                      <a:pt x="1" y="57"/>
                    </a:lnTo>
                    <a:lnTo>
                      <a:pt x="1" y="57"/>
                    </a:lnTo>
                    <a:lnTo>
                      <a:pt x="1" y="56"/>
                    </a:lnTo>
                    <a:lnTo>
                      <a:pt x="1" y="56"/>
                    </a:lnTo>
                    <a:lnTo>
                      <a:pt x="1" y="56"/>
                    </a:lnTo>
                    <a:lnTo>
                      <a:pt x="1" y="55"/>
                    </a:lnTo>
                    <a:lnTo>
                      <a:pt x="1" y="56"/>
                    </a:lnTo>
                    <a:lnTo>
                      <a:pt x="1" y="55"/>
                    </a:lnTo>
                    <a:lnTo>
                      <a:pt x="1" y="56"/>
                    </a:lnTo>
                    <a:lnTo>
                      <a:pt x="1" y="55"/>
                    </a:lnTo>
                    <a:lnTo>
                      <a:pt x="1" y="55"/>
                    </a:lnTo>
                    <a:lnTo>
                      <a:pt x="1" y="55"/>
                    </a:lnTo>
                    <a:lnTo>
                      <a:pt x="1" y="54"/>
                    </a:lnTo>
                    <a:lnTo>
                      <a:pt x="1" y="55"/>
                    </a:lnTo>
                    <a:lnTo>
                      <a:pt x="1" y="55"/>
                    </a:lnTo>
                    <a:lnTo>
                      <a:pt x="1" y="55"/>
                    </a:lnTo>
                    <a:lnTo>
                      <a:pt x="1" y="56"/>
                    </a:lnTo>
                    <a:lnTo>
                      <a:pt x="1" y="55"/>
                    </a:lnTo>
                    <a:lnTo>
                      <a:pt x="1" y="56"/>
                    </a:lnTo>
                    <a:lnTo>
                      <a:pt x="1" y="56"/>
                    </a:lnTo>
                    <a:lnTo>
                      <a:pt x="1" y="56"/>
                    </a:lnTo>
                    <a:lnTo>
                      <a:pt x="1" y="57"/>
                    </a:lnTo>
                    <a:lnTo>
                      <a:pt x="1" y="57"/>
                    </a:lnTo>
                    <a:lnTo>
                      <a:pt x="1" y="57"/>
                    </a:lnTo>
                    <a:lnTo>
                      <a:pt x="1" y="57"/>
                    </a:lnTo>
                    <a:lnTo>
                      <a:pt x="1" y="57"/>
                    </a:lnTo>
                    <a:lnTo>
                      <a:pt x="1" y="56"/>
                    </a:lnTo>
                    <a:lnTo>
                      <a:pt x="1" y="57"/>
                    </a:lnTo>
                    <a:lnTo>
                      <a:pt x="1" y="57"/>
                    </a:lnTo>
                    <a:lnTo>
                      <a:pt x="1" y="57"/>
                    </a:lnTo>
                    <a:lnTo>
                      <a:pt x="1" y="57"/>
                    </a:lnTo>
                    <a:lnTo>
                      <a:pt x="1" y="58"/>
                    </a:lnTo>
                    <a:lnTo>
                      <a:pt x="1" y="58"/>
                    </a:lnTo>
                    <a:lnTo>
                      <a:pt x="1" y="59"/>
                    </a:lnTo>
                    <a:lnTo>
                      <a:pt x="1" y="59"/>
                    </a:lnTo>
                    <a:lnTo>
                      <a:pt x="1" y="58"/>
                    </a:lnTo>
                    <a:lnTo>
                      <a:pt x="1" y="59"/>
                    </a:lnTo>
                    <a:lnTo>
                      <a:pt x="1" y="58"/>
                    </a:lnTo>
                    <a:lnTo>
                      <a:pt x="1" y="59"/>
                    </a:lnTo>
                    <a:lnTo>
                      <a:pt x="1" y="59"/>
                    </a:lnTo>
                    <a:lnTo>
                      <a:pt x="1" y="60"/>
                    </a:lnTo>
                    <a:lnTo>
                      <a:pt x="1" y="59"/>
                    </a:lnTo>
                    <a:lnTo>
                      <a:pt x="1" y="60"/>
                    </a:lnTo>
                    <a:lnTo>
                      <a:pt x="1" y="60"/>
                    </a:lnTo>
                    <a:lnTo>
                      <a:pt x="1" y="61"/>
                    </a:lnTo>
                    <a:lnTo>
                      <a:pt x="1" y="60"/>
                    </a:lnTo>
                    <a:lnTo>
                      <a:pt x="1" y="60"/>
                    </a:lnTo>
                    <a:lnTo>
                      <a:pt x="1" y="59"/>
                    </a:lnTo>
                    <a:lnTo>
                      <a:pt x="1" y="59"/>
                    </a:lnTo>
                    <a:lnTo>
                      <a:pt x="1" y="59"/>
                    </a:lnTo>
                    <a:lnTo>
                      <a:pt x="1" y="59"/>
                    </a:lnTo>
                    <a:lnTo>
                      <a:pt x="1" y="59"/>
                    </a:lnTo>
                    <a:lnTo>
                      <a:pt x="1" y="59"/>
                    </a:lnTo>
                    <a:lnTo>
                      <a:pt x="1" y="58"/>
                    </a:lnTo>
                    <a:lnTo>
                      <a:pt x="1" y="58"/>
                    </a:lnTo>
                    <a:lnTo>
                      <a:pt x="1" y="59"/>
                    </a:lnTo>
                    <a:lnTo>
                      <a:pt x="1" y="58"/>
                    </a:lnTo>
                    <a:lnTo>
                      <a:pt x="1" y="58"/>
                    </a:lnTo>
                    <a:lnTo>
                      <a:pt x="1" y="59"/>
                    </a:lnTo>
                    <a:lnTo>
                      <a:pt x="1" y="59"/>
                    </a:lnTo>
                    <a:lnTo>
                      <a:pt x="1" y="59"/>
                    </a:lnTo>
                    <a:lnTo>
                      <a:pt x="1" y="60"/>
                    </a:lnTo>
                    <a:lnTo>
                      <a:pt x="1" y="59"/>
                    </a:lnTo>
                    <a:lnTo>
                      <a:pt x="1" y="61"/>
                    </a:lnTo>
                    <a:lnTo>
                      <a:pt x="1" y="59"/>
                    </a:lnTo>
                    <a:lnTo>
                      <a:pt x="1" y="59"/>
                    </a:lnTo>
                    <a:lnTo>
                      <a:pt x="1" y="59"/>
                    </a:lnTo>
                    <a:lnTo>
                      <a:pt x="1" y="59"/>
                    </a:lnTo>
                    <a:lnTo>
                      <a:pt x="1" y="59"/>
                    </a:lnTo>
                    <a:lnTo>
                      <a:pt x="1" y="59"/>
                    </a:lnTo>
                    <a:lnTo>
                      <a:pt x="1" y="59"/>
                    </a:lnTo>
                    <a:lnTo>
                      <a:pt x="1" y="59"/>
                    </a:lnTo>
                    <a:lnTo>
                      <a:pt x="1" y="59"/>
                    </a:lnTo>
                    <a:lnTo>
                      <a:pt x="1" y="59"/>
                    </a:lnTo>
                    <a:lnTo>
                      <a:pt x="1" y="59"/>
                    </a:lnTo>
                    <a:lnTo>
                      <a:pt x="1" y="60"/>
                    </a:lnTo>
                    <a:lnTo>
                      <a:pt x="1" y="60"/>
                    </a:lnTo>
                    <a:lnTo>
                      <a:pt x="1" y="60"/>
                    </a:lnTo>
                    <a:lnTo>
                      <a:pt x="1" y="60"/>
                    </a:lnTo>
                    <a:lnTo>
                      <a:pt x="1" y="60"/>
                    </a:lnTo>
                    <a:lnTo>
                      <a:pt x="1" y="60"/>
                    </a:lnTo>
                    <a:lnTo>
                      <a:pt x="1" y="59"/>
                    </a:lnTo>
                    <a:lnTo>
                      <a:pt x="1" y="60"/>
                    </a:lnTo>
                    <a:lnTo>
                      <a:pt x="1" y="59"/>
                    </a:lnTo>
                    <a:lnTo>
                      <a:pt x="1" y="58"/>
                    </a:lnTo>
                    <a:lnTo>
                      <a:pt x="1" y="58"/>
                    </a:lnTo>
                    <a:lnTo>
                      <a:pt x="1" y="58"/>
                    </a:lnTo>
                    <a:lnTo>
                      <a:pt x="1" y="57"/>
                    </a:lnTo>
                  </a:path>
                </a:pathLst>
              </a:custGeom>
              <a:noFill/>
              <a:ln w="0">
                <a:solidFill>
                  <a:srgbClr val="3366FF"/>
                </a:solidFill>
                <a:prstDash val="solid"/>
                <a:round/>
                <a:headEnd/>
                <a:tailEnd/>
              </a:ln>
            </p:spPr>
            <p:txBody>
              <a:bodyPr/>
              <a:lstStyle/>
              <a:p>
                <a:endParaRPr lang="en-GB"/>
              </a:p>
            </p:txBody>
          </p:sp>
          <p:sp>
            <p:nvSpPr>
              <p:cNvPr id="186149" name="Freeform 805"/>
              <p:cNvSpPr>
                <a:spLocks/>
              </p:cNvSpPr>
              <p:nvPr/>
            </p:nvSpPr>
            <p:spPr bwMode="auto">
              <a:xfrm>
                <a:off x="3354" y="3563"/>
                <a:ext cx="1" cy="336"/>
              </a:xfrm>
              <a:custGeom>
                <a:avLst/>
                <a:gdLst/>
                <a:ahLst/>
                <a:cxnLst>
                  <a:cxn ang="0">
                    <a:pos x="0" y="50"/>
                  </a:cxn>
                  <a:cxn ang="0">
                    <a:pos x="0" y="49"/>
                  </a:cxn>
                  <a:cxn ang="0">
                    <a:pos x="0" y="51"/>
                  </a:cxn>
                  <a:cxn ang="0">
                    <a:pos x="0" y="52"/>
                  </a:cxn>
                  <a:cxn ang="0">
                    <a:pos x="0" y="53"/>
                  </a:cxn>
                  <a:cxn ang="0">
                    <a:pos x="0" y="54"/>
                  </a:cxn>
                  <a:cxn ang="0">
                    <a:pos x="0" y="51"/>
                  </a:cxn>
                  <a:cxn ang="0">
                    <a:pos x="0" y="51"/>
                  </a:cxn>
                  <a:cxn ang="0">
                    <a:pos x="0" y="50"/>
                  </a:cxn>
                  <a:cxn ang="0">
                    <a:pos x="0" y="49"/>
                  </a:cxn>
                  <a:cxn ang="0">
                    <a:pos x="0" y="49"/>
                  </a:cxn>
                  <a:cxn ang="0">
                    <a:pos x="0" y="50"/>
                  </a:cxn>
                  <a:cxn ang="0">
                    <a:pos x="0" y="50"/>
                  </a:cxn>
                  <a:cxn ang="0">
                    <a:pos x="0" y="51"/>
                  </a:cxn>
                  <a:cxn ang="0">
                    <a:pos x="0" y="52"/>
                  </a:cxn>
                  <a:cxn ang="0">
                    <a:pos x="0" y="53"/>
                  </a:cxn>
                  <a:cxn ang="0">
                    <a:pos x="0" y="55"/>
                  </a:cxn>
                  <a:cxn ang="0">
                    <a:pos x="0" y="53"/>
                  </a:cxn>
                  <a:cxn ang="0">
                    <a:pos x="0" y="55"/>
                  </a:cxn>
                  <a:cxn ang="0">
                    <a:pos x="0" y="56"/>
                  </a:cxn>
                  <a:cxn ang="0">
                    <a:pos x="0" y="55"/>
                  </a:cxn>
                  <a:cxn ang="0">
                    <a:pos x="0" y="54"/>
                  </a:cxn>
                  <a:cxn ang="0">
                    <a:pos x="0" y="53"/>
                  </a:cxn>
                  <a:cxn ang="0">
                    <a:pos x="0" y="51"/>
                  </a:cxn>
                  <a:cxn ang="0">
                    <a:pos x="0" y="50"/>
                  </a:cxn>
                  <a:cxn ang="0">
                    <a:pos x="0" y="51"/>
                  </a:cxn>
                  <a:cxn ang="0">
                    <a:pos x="0" y="52"/>
                  </a:cxn>
                  <a:cxn ang="0">
                    <a:pos x="0" y="52"/>
                  </a:cxn>
                  <a:cxn ang="0">
                    <a:pos x="0" y="53"/>
                  </a:cxn>
                  <a:cxn ang="0">
                    <a:pos x="0" y="52"/>
                  </a:cxn>
                  <a:cxn ang="0">
                    <a:pos x="0" y="54"/>
                  </a:cxn>
                  <a:cxn ang="0">
                    <a:pos x="0" y="54"/>
                  </a:cxn>
                  <a:cxn ang="0">
                    <a:pos x="0" y="53"/>
                  </a:cxn>
                  <a:cxn ang="0">
                    <a:pos x="0" y="53"/>
                  </a:cxn>
                  <a:cxn ang="0">
                    <a:pos x="0" y="54"/>
                  </a:cxn>
                  <a:cxn ang="0">
                    <a:pos x="0" y="52"/>
                  </a:cxn>
                  <a:cxn ang="0">
                    <a:pos x="0" y="51"/>
                  </a:cxn>
                  <a:cxn ang="0">
                    <a:pos x="0" y="52"/>
                  </a:cxn>
                  <a:cxn ang="0">
                    <a:pos x="0" y="45"/>
                  </a:cxn>
                  <a:cxn ang="0">
                    <a:pos x="0" y="47"/>
                  </a:cxn>
                  <a:cxn ang="0">
                    <a:pos x="0" y="47"/>
                  </a:cxn>
                  <a:cxn ang="0">
                    <a:pos x="0" y="40"/>
                  </a:cxn>
                  <a:cxn ang="0">
                    <a:pos x="0" y="35"/>
                  </a:cxn>
                  <a:cxn ang="0">
                    <a:pos x="0" y="30"/>
                  </a:cxn>
                  <a:cxn ang="0">
                    <a:pos x="0" y="24"/>
                  </a:cxn>
                  <a:cxn ang="0">
                    <a:pos x="0" y="19"/>
                  </a:cxn>
                  <a:cxn ang="0">
                    <a:pos x="0" y="16"/>
                  </a:cxn>
                  <a:cxn ang="0">
                    <a:pos x="0" y="13"/>
                  </a:cxn>
                  <a:cxn ang="0">
                    <a:pos x="0" y="13"/>
                  </a:cxn>
                  <a:cxn ang="0">
                    <a:pos x="0" y="12"/>
                  </a:cxn>
                  <a:cxn ang="0">
                    <a:pos x="0" y="12"/>
                  </a:cxn>
                  <a:cxn ang="0">
                    <a:pos x="0" y="12"/>
                  </a:cxn>
                  <a:cxn ang="0">
                    <a:pos x="0" y="10"/>
                  </a:cxn>
                  <a:cxn ang="0">
                    <a:pos x="0" y="11"/>
                  </a:cxn>
                  <a:cxn ang="0">
                    <a:pos x="0" y="11"/>
                  </a:cxn>
                  <a:cxn ang="0">
                    <a:pos x="0" y="11"/>
                  </a:cxn>
                  <a:cxn ang="0">
                    <a:pos x="0" y="9"/>
                  </a:cxn>
                  <a:cxn ang="0">
                    <a:pos x="0" y="10"/>
                  </a:cxn>
                  <a:cxn ang="0">
                    <a:pos x="0" y="4"/>
                  </a:cxn>
                  <a:cxn ang="0">
                    <a:pos x="0" y="3"/>
                  </a:cxn>
                  <a:cxn ang="0">
                    <a:pos x="0" y="1"/>
                  </a:cxn>
                  <a:cxn ang="0">
                    <a:pos x="0" y="1"/>
                  </a:cxn>
                  <a:cxn ang="0">
                    <a:pos x="0" y="5"/>
                  </a:cxn>
                </a:cxnLst>
                <a:rect l="0" t="0" r="r" b="b"/>
                <a:pathLst>
                  <a:path h="56">
                    <a:moveTo>
                      <a:pt x="0" y="48"/>
                    </a:moveTo>
                    <a:lnTo>
                      <a:pt x="0" y="49"/>
                    </a:lnTo>
                    <a:lnTo>
                      <a:pt x="0" y="48"/>
                    </a:lnTo>
                    <a:lnTo>
                      <a:pt x="0" y="49"/>
                    </a:lnTo>
                    <a:lnTo>
                      <a:pt x="0" y="48"/>
                    </a:lnTo>
                    <a:lnTo>
                      <a:pt x="0" y="49"/>
                    </a:lnTo>
                    <a:lnTo>
                      <a:pt x="0" y="48"/>
                    </a:lnTo>
                    <a:lnTo>
                      <a:pt x="0" y="49"/>
                    </a:lnTo>
                    <a:lnTo>
                      <a:pt x="0" y="49"/>
                    </a:lnTo>
                    <a:lnTo>
                      <a:pt x="0" y="49"/>
                    </a:lnTo>
                    <a:lnTo>
                      <a:pt x="0" y="50"/>
                    </a:lnTo>
                    <a:lnTo>
                      <a:pt x="0" y="50"/>
                    </a:lnTo>
                    <a:lnTo>
                      <a:pt x="0" y="51"/>
                    </a:lnTo>
                    <a:lnTo>
                      <a:pt x="0" y="50"/>
                    </a:lnTo>
                    <a:lnTo>
                      <a:pt x="0" y="51"/>
                    </a:lnTo>
                    <a:lnTo>
                      <a:pt x="0" y="51"/>
                    </a:lnTo>
                    <a:lnTo>
                      <a:pt x="0" y="50"/>
                    </a:lnTo>
                    <a:lnTo>
                      <a:pt x="0" y="49"/>
                    </a:lnTo>
                    <a:lnTo>
                      <a:pt x="0" y="49"/>
                    </a:lnTo>
                    <a:lnTo>
                      <a:pt x="0" y="49"/>
                    </a:lnTo>
                    <a:lnTo>
                      <a:pt x="0" y="49"/>
                    </a:lnTo>
                    <a:lnTo>
                      <a:pt x="0" y="49"/>
                    </a:lnTo>
                    <a:lnTo>
                      <a:pt x="0" y="48"/>
                    </a:lnTo>
                    <a:lnTo>
                      <a:pt x="0" y="49"/>
                    </a:lnTo>
                    <a:lnTo>
                      <a:pt x="0" y="49"/>
                    </a:lnTo>
                    <a:lnTo>
                      <a:pt x="0" y="50"/>
                    </a:lnTo>
                    <a:lnTo>
                      <a:pt x="0" y="49"/>
                    </a:lnTo>
                    <a:lnTo>
                      <a:pt x="0" y="50"/>
                    </a:lnTo>
                    <a:lnTo>
                      <a:pt x="0" y="50"/>
                    </a:lnTo>
                    <a:lnTo>
                      <a:pt x="0" y="49"/>
                    </a:lnTo>
                    <a:lnTo>
                      <a:pt x="0" y="50"/>
                    </a:lnTo>
                    <a:lnTo>
                      <a:pt x="0" y="50"/>
                    </a:lnTo>
                    <a:lnTo>
                      <a:pt x="0" y="51"/>
                    </a:lnTo>
                    <a:lnTo>
                      <a:pt x="0" y="50"/>
                    </a:lnTo>
                    <a:lnTo>
                      <a:pt x="0" y="51"/>
                    </a:lnTo>
                    <a:lnTo>
                      <a:pt x="0" y="52"/>
                    </a:lnTo>
                    <a:lnTo>
                      <a:pt x="0" y="51"/>
                    </a:lnTo>
                    <a:lnTo>
                      <a:pt x="0" y="51"/>
                    </a:lnTo>
                    <a:lnTo>
                      <a:pt x="0" y="51"/>
                    </a:lnTo>
                    <a:lnTo>
                      <a:pt x="0" y="51"/>
                    </a:lnTo>
                    <a:lnTo>
                      <a:pt x="0" y="52"/>
                    </a:lnTo>
                    <a:lnTo>
                      <a:pt x="0" y="52"/>
                    </a:lnTo>
                    <a:lnTo>
                      <a:pt x="0" y="52"/>
                    </a:lnTo>
                    <a:lnTo>
                      <a:pt x="0" y="52"/>
                    </a:lnTo>
                    <a:lnTo>
                      <a:pt x="0" y="52"/>
                    </a:lnTo>
                    <a:lnTo>
                      <a:pt x="0" y="51"/>
                    </a:lnTo>
                    <a:lnTo>
                      <a:pt x="0" y="52"/>
                    </a:lnTo>
                    <a:lnTo>
                      <a:pt x="0" y="52"/>
                    </a:lnTo>
                    <a:lnTo>
                      <a:pt x="0" y="52"/>
                    </a:lnTo>
                    <a:lnTo>
                      <a:pt x="0" y="52"/>
                    </a:lnTo>
                    <a:lnTo>
                      <a:pt x="0" y="52"/>
                    </a:lnTo>
                    <a:lnTo>
                      <a:pt x="0" y="53"/>
                    </a:lnTo>
                    <a:lnTo>
                      <a:pt x="0" y="52"/>
                    </a:lnTo>
                    <a:lnTo>
                      <a:pt x="0" y="53"/>
                    </a:lnTo>
                    <a:lnTo>
                      <a:pt x="0" y="53"/>
                    </a:lnTo>
                    <a:lnTo>
                      <a:pt x="0" y="53"/>
                    </a:lnTo>
                    <a:lnTo>
                      <a:pt x="0" y="53"/>
                    </a:lnTo>
                    <a:lnTo>
                      <a:pt x="0" y="54"/>
                    </a:lnTo>
                    <a:lnTo>
                      <a:pt x="0" y="54"/>
                    </a:lnTo>
                    <a:lnTo>
                      <a:pt x="0" y="54"/>
                    </a:lnTo>
                    <a:lnTo>
                      <a:pt x="0" y="54"/>
                    </a:lnTo>
                    <a:lnTo>
                      <a:pt x="0" y="54"/>
                    </a:lnTo>
                    <a:lnTo>
                      <a:pt x="0" y="55"/>
                    </a:lnTo>
                    <a:lnTo>
                      <a:pt x="0" y="54"/>
                    </a:lnTo>
                    <a:lnTo>
                      <a:pt x="0" y="54"/>
                    </a:lnTo>
                    <a:lnTo>
                      <a:pt x="0" y="54"/>
                    </a:lnTo>
                    <a:lnTo>
                      <a:pt x="0" y="54"/>
                    </a:lnTo>
                    <a:lnTo>
                      <a:pt x="0" y="54"/>
                    </a:lnTo>
                    <a:lnTo>
                      <a:pt x="0" y="53"/>
                    </a:lnTo>
                    <a:lnTo>
                      <a:pt x="0" y="53"/>
                    </a:lnTo>
                    <a:lnTo>
                      <a:pt x="0" y="52"/>
                    </a:lnTo>
                    <a:lnTo>
                      <a:pt x="0" y="52"/>
                    </a:lnTo>
                    <a:lnTo>
                      <a:pt x="0" y="52"/>
                    </a:lnTo>
                    <a:lnTo>
                      <a:pt x="0" y="51"/>
                    </a:lnTo>
                    <a:lnTo>
                      <a:pt x="0" y="51"/>
                    </a:lnTo>
                    <a:lnTo>
                      <a:pt x="0" y="51"/>
                    </a:lnTo>
                    <a:lnTo>
                      <a:pt x="0" y="51"/>
                    </a:lnTo>
                    <a:lnTo>
                      <a:pt x="0" y="51"/>
                    </a:lnTo>
                    <a:lnTo>
                      <a:pt x="0" y="51"/>
                    </a:lnTo>
                    <a:lnTo>
                      <a:pt x="0" y="50"/>
                    </a:lnTo>
                    <a:lnTo>
                      <a:pt x="0" y="51"/>
                    </a:lnTo>
                    <a:lnTo>
                      <a:pt x="0" y="51"/>
                    </a:lnTo>
                    <a:lnTo>
                      <a:pt x="0" y="51"/>
                    </a:lnTo>
                    <a:lnTo>
                      <a:pt x="0" y="51"/>
                    </a:lnTo>
                    <a:lnTo>
                      <a:pt x="0" y="52"/>
                    </a:lnTo>
                    <a:lnTo>
                      <a:pt x="0" y="51"/>
                    </a:lnTo>
                    <a:lnTo>
                      <a:pt x="0" y="51"/>
                    </a:lnTo>
                    <a:lnTo>
                      <a:pt x="0" y="51"/>
                    </a:lnTo>
                    <a:lnTo>
                      <a:pt x="0" y="51"/>
                    </a:lnTo>
                    <a:lnTo>
                      <a:pt x="0" y="50"/>
                    </a:lnTo>
                    <a:lnTo>
                      <a:pt x="0" y="50"/>
                    </a:lnTo>
                    <a:lnTo>
                      <a:pt x="0" y="50"/>
                    </a:lnTo>
                    <a:lnTo>
                      <a:pt x="0" y="50"/>
                    </a:lnTo>
                    <a:lnTo>
                      <a:pt x="0" y="50"/>
                    </a:lnTo>
                    <a:lnTo>
                      <a:pt x="0" y="51"/>
                    </a:lnTo>
                    <a:lnTo>
                      <a:pt x="0" y="50"/>
                    </a:lnTo>
                    <a:lnTo>
                      <a:pt x="0" y="51"/>
                    </a:lnTo>
                    <a:lnTo>
                      <a:pt x="0" y="50"/>
                    </a:lnTo>
                    <a:lnTo>
                      <a:pt x="0" y="50"/>
                    </a:lnTo>
                    <a:lnTo>
                      <a:pt x="0" y="50"/>
                    </a:lnTo>
                    <a:lnTo>
                      <a:pt x="0" y="50"/>
                    </a:lnTo>
                    <a:lnTo>
                      <a:pt x="0" y="50"/>
                    </a:lnTo>
                    <a:lnTo>
                      <a:pt x="0" y="49"/>
                    </a:lnTo>
                    <a:lnTo>
                      <a:pt x="0" y="48"/>
                    </a:lnTo>
                    <a:lnTo>
                      <a:pt x="0" y="49"/>
                    </a:lnTo>
                    <a:lnTo>
                      <a:pt x="0" y="49"/>
                    </a:lnTo>
                    <a:lnTo>
                      <a:pt x="0" y="50"/>
                    </a:lnTo>
                    <a:lnTo>
                      <a:pt x="0" y="49"/>
                    </a:lnTo>
                    <a:lnTo>
                      <a:pt x="0" y="50"/>
                    </a:lnTo>
                    <a:lnTo>
                      <a:pt x="0" y="49"/>
                    </a:lnTo>
                    <a:lnTo>
                      <a:pt x="0" y="49"/>
                    </a:lnTo>
                    <a:lnTo>
                      <a:pt x="0" y="49"/>
                    </a:lnTo>
                    <a:lnTo>
                      <a:pt x="0" y="49"/>
                    </a:lnTo>
                    <a:lnTo>
                      <a:pt x="0" y="50"/>
                    </a:lnTo>
                    <a:lnTo>
                      <a:pt x="0" y="49"/>
                    </a:lnTo>
                    <a:lnTo>
                      <a:pt x="0" y="49"/>
                    </a:lnTo>
                    <a:lnTo>
                      <a:pt x="0" y="49"/>
                    </a:lnTo>
                    <a:lnTo>
                      <a:pt x="0" y="49"/>
                    </a:lnTo>
                    <a:lnTo>
                      <a:pt x="0" y="49"/>
                    </a:lnTo>
                    <a:lnTo>
                      <a:pt x="0" y="50"/>
                    </a:lnTo>
                    <a:lnTo>
                      <a:pt x="0" y="49"/>
                    </a:lnTo>
                    <a:lnTo>
                      <a:pt x="0" y="50"/>
                    </a:lnTo>
                    <a:lnTo>
                      <a:pt x="0" y="50"/>
                    </a:lnTo>
                    <a:lnTo>
                      <a:pt x="0" y="49"/>
                    </a:lnTo>
                    <a:lnTo>
                      <a:pt x="0" y="50"/>
                    </a:lnTo>
                    <a:lnTo>
                      <a:pt x="0" y="49"/>
                    </a:lnTo>
                    <a:lnTo>
                      <a:pt x="0" y="50"/>
                    </a:lnTo>
                    <a:lnTo>
                      <a:pt x="0" y="49"/>
                    </a:lnTo>
                    <a:lnTo>
                      <a:pt x="0" y="49"/>
                    </a:lnTo>
                    <a:lnTo>
                      <a:pt x="0" y="50"/>
                    </a:lnTo>
                    <a:lnTo>
                      <a:pt x="0" y="49"/>
                    </a:lnTo>
                    <a:lnTo>
                      <a:pt x="0" y="50"/>
                    </a:lnTo>
                    <a:lnTo>
                      <a:pt x="0" y="50"/>
                    </a:lnTo>
                    <a:lnTo>
                      <a:pt x="0" y="50"/>
                    </a:lnTo>
                    <a:lnTo>
                      <a:pt x="0" y="50"/>
                    </a:lnTo>
                    <a:lnTo>
                      <a:pt x="0" y="50"/>
                    </a:lnTo>
                    <a:lnTo>
                      <a:pt x="0" y="50"/>
                    </a:lnTo>
                    <a:lnTo>
                      <a:pt x="0" y="49"/>
                    </a:lnTo>
                    <a:lnTo>
                      <a:pt x="0" y="49"/>
                    </a:lnTo>
                    <a:lnTo>
                      <a:pt x="0" y="49"/>
                    </a:lnTo>
                    <a:lnTo>
                      <a:pt x="0" y="49"/>
                    </a:lnTo>
                    <a:lnTo>
                      <a:pt x="0" y="49"/>
                    </a:lnTo>
                    <a:lnTo>
                      <a:pt x="0" y="50"/>
                    </a:lnTo>
                    <a:lnTo>
                      <a:pt x="0" y="50"/>
                    </a:lnTo>
                    <a:lnTo>
                      <a:pt x="0" y="50"/>
                    </a:lnTo>
                    <a:lnTo>
                      <a:pt x="0" y="50"/>
                    </a:lnTo>
                    <a:lnTo>
                      <a:pt x="0" y="51"/>
                    </a:lnTo>
                    <a:lnTo>
                      <a:pt x="0" y="50"/>
                    </a:lnTo>
                    <a:lnTo>
                      <a:pt x="0" y="50"/>
                    </a:lnTo>
                    <a:lnTo>
                      <a:pt x="0" y="50"/>
                    </a:lnTo>
                    <a:lnTo>
                      <a:pt x="0" y="51"/>
                    </a:lnTo>
                    <a:lnTo>
                      <a:pt x="0" y="50"/>
                    </a:lnTo>
                    <a:lnTo>
                      <a:pt x="0" y="51"/>
                    </a:lnTo>
                    <a:lnTo>
                      <a:pt x="0" y="51"/>
                    </a:lnTo>
                    <a:lnTo>
                      <a:pt x="0" y="52"/>
                    </a:lnTo>
                    <a:lnTo>
                      <a:pt x="0" y="52"/>
                    </a:lnTo>
                    <a:lnTo>
                      <a:pt x="0" y="52"/>
                    </a:lnTo>
                    <a:lnTo>
                      <a:pt x="0" y="52"/>
                    </a:lnTo>
                    <a:lnTo>
                      <a:pt x="0" y="52"/>
                    </a:lnTo>
                    <a:lnTo>
                      <a:pt x="0" y="52"/>
                    </a:lnTo>
                    <a:lnTo>
                      <a:pt x="0" y="52"/>
                    </a:lnTo>
                    <a:lnTo>
                      <a:pt x="0" y="51"/>
                    </a:lnTo>
                    <a:lnTo>
                      <a:pt x="0" y="52"/>
                    </a:lnTo>
                    <a:lnTo>
                      <a:pt x="0" y="52"/>
                    </a:lnTo>
                    <a:lnTo>
                      <a:pt x="0" y="52"/>
                    </a:lnTo>
                    <a:lnTo>
                      <a:pt x="0" y="52"/>
                    </a:lnTo>
                    <a:lnTo>
                      <a:pt x="0" y="53"/>
                    </a:lnTo>
                    <a:lnTo>
                      <a:pt x="0" y="52"/>
                    </a:lnTo>
                    <a:lnTo>
                      <a:pt x="0" y="52"/>
                    </a:lnTo>
                    <a:lnTo>
                      <a:pt x="0" y="53"/>
                    </a:lnTo>
                    <a:lnTo>
                      <a:pt x="0" y="53"/>
                    </a:lnTo>
                    <a:lnTo>
                      <a:pt x="0" y="52"/>
                    </a:lnTo>
                    <a:lnTo>
                      <a:pt x="0" y="52"/>
                    </a:lnTo>
                    <a:lnTo>
                      <a:pt x="0" y="52"/>
                    </a:lnTo>
                    <a:lnTo>
                      <a:pt x="0" y="52"/>
                    </a:lnTo>
                    <a:lnTo>
                      <a:pt x="0" y="53"/>
                    </a:lnTo>
                    <a:lnTo>
                      <a:pt x="0" y="52"/>
                    </a:lnTo>
                    <a:lnTo>
                      <a:pt x="0" y="53"/>
                    </a:lnTo>
                    <a:lnTo>
                      <a:pt x="0" y="53"/>
                    </a:lnTo>
                    <a:lnTo>
                      <a:pt x="0" y="54"/>
                    </a:lnTo>
                    <a:lnTo>
                      <a:pt x="0" y="54"/>
                    </a:lnTo>
                    <a:lnTo>
                      <a:pt x="0" y="54"/>
                    </a:lnTo>
                    <a:lnTo>
                      <a:pt x="0" y="55"/>
                    </a:lnTo>
                    <a:lnTo>
                      <a:pt x="0" y="55"/>
                    </a:lnTo>
                    <a:lnTo>
                      <a:pt x="0" y="55"/>
                    </a:lnTo>
                    <a:lnTo>
                      <a:pt x="0" y="55"/>
                    </a:lnTo>
                    <a:lnTo>
                      <a:pt x="0" y="55"/>
                    </a:lnTo>
                    <a:lnTo>
                      <a:pt x="0" y="54"/>
                    </a:lnTo>
                    <a:lnTo>
                      <a:pt x="0" y="54"/>
                    </a:lnTo>
                    <a:lnTo>
                      <a:pt x="0" y="53"/>
                    </a:lnTo>
                    <a:lnTo>
                      <a:pt x="0" y="52"/>
                    </a:lnTo>
                    <a:lnTo>
                      <a:pt x="0" y="52"/>
                    </a:lnTo>
                    <a:lnTo>
                      <a:pt x="0" y="52"/>
                    </a:lnTo>
                    <a:lnTo>
                      <a:pt x="0" y="52"/>
                    </a:lnTo>
                    <a:lnTo>
                      <a:pt x="0" y="52"/>
                    </a:lnTo>
                    <a:lnTo>
                      <a:pt x="0" y="53"/>
                    </a:lnTo>
                    <a:lnTo>
                      <a:pt x="0" y="52"/>
                    </a:lnTo>
                    <a:lnTo>
                      <a:pt x="0" y="53"/>
                    </a:lnTo>
                    <a:lnTo>
                      <a:pt x="0" y="53"/>
                    </a:lnTo>
                    <a:lnTo>
                      <a:pt x="0" y="53"/>
                    </a:lnTo>
                    <a:lnTo>
                      <a:pt x="0" y="53"/>
                    </a:lnTo>
                    <a:lnTo>
                      <a:pt x="0" y="54"/>
                    </a:lnTo>
                    <a:lnTo>
                      <a:pt x="0" y="53"/>
                    </a:lnTo>
                    <a:lnTo>
                      <a:pt x="0" y="53"/>
                    </a:lnTo>
                    <a:lnTo>
                      <a:pt x="0" y="54"/>
                    </a:lnTo>
                    <a:lnTo>
                      <a:pt x="0" y="54"/>
                    </a:lnTo>
                    <a:lnTo>
                      <a:pt x="0" y="54"/>
                    </a:lnTo>
                    <a:lnTo>
                      <a:pt x="0" y="54"/>
                    </a:lnTo>
                    <a:lnTo>
                      <a:pt x="0" y="55"/>
                    </a:lnTo>
                    <a:lnTo>
                      <a:pt x="0" y="54"/>
                    </a:lnTo>
                    <a:lnTo>
                      <a:pt x="0" y="55"/>
                    </a:lnTo>
                    <a:lnTo>
                      <a:pt x="0" y="55"/>
                    </a:lnTo>
                    <a:lnTo>
                      <a:pt x="0" y="55"/>
                    </a:lnTo>
                    <a:lnTo>
                      <a:pt x="0" y="55"/>
                    </a:lnTo>
                    <a:lnTo>
                      <a:pt x="0" y="55"/>
                    </a:lnTo>
                    <a:lnTo>
                      <a:pt x="0" y="55"/>
                    </a:lnTo>
                    <a:lnTo>
                      <a:pt x="0" y="55"/>
                    </a:lnTo>
                    <a:lnTo>
                      <a:pt x="0" y="55"/>
                    </a:lnTo>
                    <a:lnTo>
                      <a:pt x="0" y="55"/>
                    </a:lnTo>
                    <a:lnTo>
                      <a:pt x="0" y="56"/>
                    </a:lnTo>
                    <a:lnTo>
                      <a:pt x="0" y="55"/>
                    </a:lnTo>
                    <a:lnTo>
                      <a:pt x="0" y="56"/>
                    </a:lnTo>
                    <a:lnTo>
                      <a:pt x="0" y="56"/>
                    </a:lnTo>
                    <a:lnTo>
                      <a:pt x="0" y="56"/>
                    </a:lnTo>
                    <a:lnTo>
                      <a:pt x="0" y="56"/>
                    </a:lnTo>
                    <a:lnTo>
                      <a:pt x="0" y="56"/>
                    </a:lnTo>
                    <a:lnTo>
                      <a:pt x="0" y="56"/>
                    </a:lnTo>
                    <a:lnTo>
                      <a:pt x="0" y="55"/>
                    </a:lnTo>
                    <a:lnTo>
                      <a:pt x="0" y="55"/>
                    </a:lnTo>
                    <a:lnTo>
                      <a:pt x="0" y="55"/>
                    </a:lnTo>
                    <a:lnTo>
                      <a:pt x="0" y="55"/>
                    </a:lnTo>
                    <a:lnTo>
                      <a:pt x="0" y="55"/>
                    </a:lnTo>
                    <a:lnTo>
                      <a:pt x="0" y="55"/>
                    </a:lnTo>
                    <a:lnTo>
                      <a:pt x="0" y="55"/>
                    </a:lnTo>
                    <a:lnTo>
                      <a:pt x="0" y="55"/>
                    </a:lnTo>
                    <a:lnTo>
                      <a:pt x="0" y="55"/>
                    </a:lnTo>
                    <a:lnTo>
                      <a:pt x="0" y="55"/>
                    </a:lnTo>
                    <a:lnTo>
                      <a:pt x="0" y="54"/>
                    </a:lnTo>
                    <a:lnTo>
                      <a:pt x="0" y="54"/>
                    </a:lnTo>
                    <a:lnTo>
                      <a:pt x="0" y="55"/>
                    </a:lnTo>
                    <a:lnTo>
                      <a:pt x="0" y="54"/>
                    </a:lnTo>
                    <a:lnTo>
                      <a:pt x="0" y="54"/>
                    </a:lnTo>
                    <a:lnTo>
                      <a:pt x="0" y="53"/>
                    </a:lnTo>
                    <a:lnTo>
                      <a:pt x="0" y="53"/>
                    </a:lnTo>
                    <a:lnTo>
                      <a:pt x="0" y="52"/>
                    </a:lnTo>
                    <a:lnTo>
                      <a:pt x="0" y="52"/>
                    </a:lnTo>
                    <a:lnTo>
                      <a:pt x="0" y="52"/>
                    </a:lnTo>
                    <a:lnTo>
                      <a:pt x="0" y="51"/>
                    </a:lnTo>
                    <a:lnTo>
                      <a:pt x="0" y="52"/>
                    </a:lnTo>
                    <a:lnTo>
                      <a:pt x="0" y="53"/>
                    </a:lnTo>
                    <a:lnTo>
                      <a:pt x="0" y="53"/>
                    </a:lnTo>
                    <a:lnTo>
                      <a:pt x="0" y="53"/>
                    </a:lnTo>
                    <a:lnTo>
                      <a:pt x="0" y="53"/>
                    </a:lnTo>
                    <a:lnTo>
                      <a:pt x="0" y="53"/>
                    </a:lnTo>
                    <a:lnTo>
                      <a:pt x="0" y="53"/>
                    </a:lnTo>
                    <a:lnTo>
                      <a:pt x="0" y="53"/>
                    </a:lnTo>
                    <a:lnTo>
                      <a:pt x="0" y="53"/>
                    </a:lnTo>
                    <a:lnTo>
                      <a:pt x="0" y="52"/>
                    </a:lnTo>
                    <a:lnTo>
                      <a:pt x="0" y="53"/>
                    </a:lnTo>
                    <a:lnTo>
                      <a:pt x="0" y="52"/>
                    </a:lnTo>
                    <a:lnTo>
                      <a:pt x="0" y="52"/>
                    </a:lnTo>
                    <a:lnTo>
                      <a:pt x="0" y="51"/>
                    </a:lnTo>
                    <a:lnTo>
                      <a:pt x="0" y="51"/>
                    </a:lnTo>
                    <a:lnTo>
                      <a:pt x="0" y="51"/>
                    </a:lnTo>
                    <a:lnTo>
                      <a:pt x="0" y="51"/>
                    </a:lnTo>
                    <a:lnTo>
                      <a:pt x="0" y="51"/>
                    </a:lnTo>
                    <a:lnTo>
                      <a:pt x="0" y="50"/>
                    </a:lnTo>
                    <a:lnTo>
                      <a:pt x="0" y="50"/>
                    </a:lnTo>
                    <a:lnTo>
                      <a:pt x="0" y="50"/>
                    </a:lnTo>
                    <a:lnTo>
                      <a:pt x="0" y="50"/>
                    </a:lnTo>
                    <a:lnTo>
                      <a:pt x="0" y="49"/>
                    </a:lnTo>
                    <a:lnTo>
                      <a:pt x="0" y="48"/>
                    </a:lnTo>
                    <a:lnTo>
                      <a:pt x="0" y="48"/>
                    </a:lnTo>
                    <a:lnTo>
                      <a:pt x="0" y="49"/>
                    </a:lnTo>
                    <a:lnTo>
                      <a:pt x="0" y="50"/>
                    </a:lnTo>
                    <a:lnTo>
                      <a:pt x="0" y="49"/>
                    </a:lnTo>
                    <a:lnTo>
                      <a:pt x="0" y="50"/>
                    </a:lnTo>
                    <a:lnTo>
                      <a:pt x="0" y="49"/>
                    </a:lnTo>
                    <a:lnTo>
                      <a:pt x="0" y="50"/>
                    </a:lnTo>
                    <a:lnTo>
                      <a:pt x="0" y="50"/>
                    </a:lnTo>
                    <a:lnTo>
                      <a:pt x="0" y="50"/>
                    </a:lnTo>
                    <a:lnTo>
                      <a:pt x="0" y="50"/>
                    </a:lnTo>
                    <a:lnTo>
                      <a:pt x="0" y="51"/>
                    </a:lnTo>
                    <a:lnTo>
                      <a:pt x="0" y="51"/>
                    </a:lnTo>
                    <a:lnTo>
                      <a:pt x="0" y="50"/>
                    </a:lnTo>
                    <a:lnTo>
                      <a:pt x="0" y="51"/>
                    </a:lnTo>
                    <a:lnTo>
                      <a:pt x="0" y="51"/>
                    </a:lnTo>
                    <a:lnTo>
                      <a:pt x="0" y="51"/>
                    </a:lnTo>
                    <a:lnTo>
                      <a:pt x="0" y="52"/>
                    </a:lnTo>
                    <a:lnTo>
                      <a:pt x="0" y="51"/>
                    </a:lnTo>
                    <a:lnTo>
                      <a:pt x="0" y="51"/>
                    </a:lnTo>
                    <a:lnTo>
                      <a:pt x="0" y="52"/>
                    </a:lnTo>
                    <a:lnTo>
                      <a:pt x="0" y="52"/>
                    </a:lnTo>
                    <a:lnTo>
                      <a:pt x="0" y="52"/>
                    </a:lnTo>
                    <a:lnTo>
                      <a:pt x="0" y="52"/>
                    </a:lnTo>
                    <a:lnTo>
                      <a:pt x="0" y="52"/>
                    </a:lnTo>
                    <a:lnTo>
                      <a:pt x="0" y="52"/>
                    </a:lnTo>
                    <a:lnTo>
                      <a:pt x="0" y="52"/>
                    </a:lnTo>
                    <a:lnTo>
                      <a:pt x="0" y="52"/>
                    </a:lnTo>
                    <a:lnTo>
                      <a:pt x="0" y="51"/>
                    </a:lnTo>
                    <a:lnTo>
                      <a:pt x="0" y="51"/>
                    </a:lnTo>
                    <a:lnTo>
                      <a:pt x="0" y="52"/>
                    </a:lnTo>
                    <a:lnTo>
                      <a:pt x="0" y="53"/>
                    </a:lnTo>
                    <a:lnTo>
                      <a:pt x="0" y="53"/>
                    </a:lnTo>
                    <a:lnTo>
                      <a:pt x="0" y="53"/>
                    </a:lnTo>
                    <a:lnTo>
                      <a:pt x="0" y="53"/>
                    </a:lnTo>
                    <a:lnTo>
                      <a:pt x="0" y="53"/>
                    </a:lnTo>
                    <a:lnTo>
                      <a:pt x="0" y="52"/>
                    </a:lnTo>
                    <a:lnTo>
                      <a:pt x="0" y="53"/>
                    </a:lnTo>
                    <a:lnTo>
                      <a:pt x="0" y="53"/>
                    </a:lnTo>
                    <a:lnTo>
                      <a:pt x="0" y="52"/>
                    </a:lnTo>
                    <a:lnTo>
                      <a:pt x="0" y="52"/>
                    </a:lnTo>
                    <a:lnTo>
                      <a:pt x="0" y="53"/>
                    </a:lnTo>
                    <a:lnTo>
                      <a:pt x="0" y="53"/>
                    </a:lnTo>
                    <a:lnTo>
                      <a:pt x="0" y="53"/>
                    </a:lnTo>
                    <a:lnTo>
                      <a:pt x="0" y="53"/>
                    </a:lnTo>
                    <a:lnTo>
                      <a:pt x="0" y="53"/>
                    </a:lnTo>
                    <a:lnTo>
                      <a:pt x="0" y="53"/>
                    </a:lnTo>
                    <a:lnTo>
                      <a:pt x="0" y="53"/>
                    </a:lnTo>
                    <a:lnTo>
                      <a:pt x="0" y="52"/>
                    </a:lnTo>
                    <a:lnTo>
                      <a:pt x="0" y="53"/>
                    </a:lnTo>
                    <a:lnTo>
                      <a:pt x="0" y="53"/>
                    </a:lnTo>
                    <a:lnTo>
                      <a:pt x="0" y="53"/>
                    </a:lnTo>
                    <a:lnTo>
                      <a:pt x="0" y="53"/>
                    </a:lnTo>
                    <a:lnTo>
                      <a:pt x="0" y="53"/>
                    </a:lnTo>
                    <a:lnTo>
                      <a:pt x="0" y="53"/>
                    </a:lnTo>
                    <a:lnTo>
                      <a:pt x="0" y="53"/>
                    </a:lnTo>
                    <a:lnTo>
                      <a:pt x="0" y="53"/>
                    </a:lnTo>
                    <a:lnTo>
                      <a:pt x="0" y="53"/>
                    </a:lnTo>
                    <a:lnTo>
                      <a:pt x="0" y="52"/>
                    </a:lnTo>
                    <a:lnTo>
                      <a:pt x="0" y="52"/>
                    </a:lnTo>
                    <a:lnTo>
                      <a:pt x="0" y="52"/>
                    </a:lnTo>
                    <a:lnTo>
                      <a:pt x="0" y="52"/>
                    </a:lnTo>
                    <a:lnTo>
                      <a:pt x="0" y="52"/>
                    </a:lnTo>
                    <a:lnTo>
                      <a:pt x="0" y="53"/>
                    </a:lnTo>
                    <a:lnTo>
                      <a:pt x="0" y="53"/>
                    </a:lnTo>
                    <a:lnTo>
                      <a:pt x="0" y="53"/>
                    </a:lnTo>
                    <a:lnTo>
                      <a:pt x="0" y="53"/>
                    </a:lnTo>
                    <a:lnTo>
                      <a:pt x="0" y="53"/>
                    </a:lnTo>
                    <a:lnTo>
                      <a:pt x="0" y="53"/>
                    </a:lnTo>
                    <a:lnTo>
                      <a:pt x="0" y="54"/>
                    </a:lnTo>
                    <a:lnTo>
                      <a:pt x="0" y="53"/>
                    </a:lnTo>
                    <a:lnTo>
                      <a:pt x="0" y="53"/>
                    </a:lnTo>
                    <a:lnTo>
                      <a:pt x="0" y="53"/>
                    </a:lnTo>
                    <a:lnTo>
                      <a:pt x="0" y="53"/>
                    </a:lnTo>
                    <a:lnTo>
                      <a:pt x="0" y="53"/>
                    </a:lnTo>
                    <a:lnTo>
                      <a:pt x="0" y="54"/>
                    </a:lnTo>
                    <a:lnTo>
                      <a:pt x="0" y="54"/>
                    </a:lnTo>
                    <a:lnTo>
                      <a:pt x="0" y="54"/>
                    </a:lnTo>
                    <a:lnTo>
                      <a:pt x="0" y="54"/>
                    </a:lnTo>
                    <a:lnTo>
                      <a:pt x="0" y="54"/>
                    </a:lnTo>
                    <a:lnTo>
                      <a:pt x="0" y="54"/>
                    </a:lnTo>
                    <a:lnTo>
                      <a:pt x="0" y="54"/>
                    </a:lnTo>
                    <a:lnTo>
                      <a:pt x="0" y="55"/>
                    </a:lnTo>
                    <a:lnTo>
                      <a:pt x="0" y="54"/>
                    </a:lnTo>
                    <a:lnTo>
                      <a:pt x="0" y="55"/>
                    </a:lnTo>
                    <a:lnTo>
                      <a:pt x="0" y="55"/>
                    </a:lnTo>
                    <a:lnTo>
                      <a:pt x="0" y="54"/>
                    </a:lnTo>
                    <a:lnTo>
                      <a:pt x="0" y="54"/>
                    </a:lnTo>
                    <a:lnTo>
                      <a:pt x="0" y="53"/>
                    </a:lnTo>
                    <a:lnTo>
                      <a:pt x="0" y="53"/>
                    </a:lnTo>
                    <a:lnTo>
                      <a:pt x="0" y="53"/>
                    </a:lnTo>
                    <a:lnTo>
                      <a:pt x="0" y="53"/>
                    </a:lnTo>
                    <a:lnTo>
                      <a:pt x="0" y="54"/>
                    </a:lnTo>
                    <a:lnTo>
                      <a:pt x="0" y="54"/>
                    </a:lnTo>
                    <a:lnTo>
                      <a:pt x="0" y="54"/>
                    </a:lnTo>
                    <a:lnTo>
                      <a:pt x="0" y="53"/>
                    </a:lnTo>
                    <a:lnTo>
                      <a:pt x="0" y="53"/>
                    </a:lnTo>
                    <a:lnTo>
                      <a:pt x="0" y="53"/>
                    </a:lnTo>
                    <a:lnTo>
                      <a:pt x="0" y="53"/>
                    </a:lnTo>
                    <a:lnTo>
                      <a:pt x="0" y="53"/>
                    </a:lnTo>
                    <a:lnTo>
                      <a:pt x="0" y="53"/>
                    </a:lnTo>
                    <a:lnTo>
                      <a:pt x="0" y="53"/>
                    </a:lnTo>
                    <a:lnTo>
                      <a:pt x="0" y="53"/>
                    </a:lnTo>
                    <a:lnTo>
                      <a:pt x="0" y="53"/>
                    </a:lnTo>
                    <a:lnTo>
                      <a:pt x="0" y="53"/>
                    </a:lnTo>
                    <a:lnTo>
                      <a:pt x="0" y="53"/>
                    </a:lnTo>
                    <a:lnTo>
                      <a:pt x="0" y="54"/>
                    </a:lnTo>
                    <a:lnTo>
                      <a:pt x="0" y="53"/>
                    </a:lnTo>
                    <a:lnTo>
                      <a:pt x="0" y="54"/>
                    </a:lnTo>
                    <a:lnTo>
                      <a:pt x="0" y="54"/>
                    </a:lnTo>
                    <a:lnTo>
                      <a:pt x="0" y="55"/>
                    </a:lnTo>
                    <a:lnTo>
                      <a:pt x="0" y="54"/>
                    </a:lnTo>
                    <a:lnTo>
                      <a:pt x="0" y="54"/>
                    </a:lnTo>
                    <a:lnTo>
                      <a:pt x="0" y="54"/>
                    </a:lnTo>
                    <a:lnTo>
                      <a:pt x="0" y="54"/>
                    </a:lnTo>
                    <a:lnTo>
                      <a:pt x="0" y="53"/>
                    </a:lnTo>
                    <a:lnTo>
                      <a:pt x="0" y="52"/>
                    </a:lnTo>
                    <a:lnTo>
                      <a:pt x="0" y="52"/>
                    </a:lnTo>
                    <a:lnTo>
                      <a:pt x="0" y="52"/>
                    </a:lnTo>
                    <a:lnTo>
                      <a:pt x="0" y="52"/>
                    </a:lnTo>
                    <a:lnTo>
                      <a:pt x="0" y="53"/>
                    </a:lnTo>
                    <a:lnTo>
                      <a:pt x="0" y="52"/>
                    </a:lnTo>
                    <a:lnTo>
                      <a:pt x="0" y="52"/>
                    </a:lnTo>
                    <a:lnTo>
                      <a:pt x="0" y="53"/>
                    </a:lnTo>
                    <a:lnTo>
                      <a:pt x="0" y="52"/>
                    </a:lnTo>
                    <a:lnTo>
                      <a:pt x="0" y="52"/>
                    </a:lnTo>
                    <a:lnTo>
                      <a:pt x="0" y="52"/>
                    </a:lnTo>
                    <a:lnTo>
                      <a:pt x="0" y="52"/>
                    </a:lnTo>
                    <a:lnTo>
                      <a:pt x="0" y="52"/>
                    </a:lnTo>
                    <a:lnTo>
                      <a:pt x="0" y="52"/>
                    </a:lnTo>
                    <a:lnTo>
                      <a:pt x="0" y="52"/>
                    </a:lnTo>
                    <a:lnTo>
                      <a:pt x="0" y="52"/>
                    </a:lnTo>
                    <a:lnTo>
                      <a:pt x="0" y="51"/>
                    </a:lnTo>
                    <a:lnTo>
                      <a:pt x="0" y="52"/>
                    </a:lnTo>
                    <a:lnTo>
                      <a:pt x="0" y="51"/>
                    </a:lnTo>
                    <a:lnTo>
                      <a:pt x="0" y="51"/>
                    </a:lnTo>
                    <a:lnTo>
                      <a:pt x="0" y="50"/>
                    </a:lnTo>
                    <a:lnTo>
                      <a:pt x="0" y="50"/>
                    </a:lnTo>
                    <a:lnTo>
                      <a:pt x="0" y="50"/>
                    </a:lnTo>
                    <a:lnTo>
                      <a:pt x="0" y="51"/>
                    </a:lnTo>
                    <a:lnTo>
                      <a:pt x="0" y="51"/>
                    </a:lnTo>
                    <a:lnTo>
                      <a:pt x="0" y="51"/>
                    </a:lnTo>
                    <a:lnTo>
                      <a:pt x="0" y="51"/>
                    </a:lnTo>
                    <a:lnTo>
                      <a:pt x="0" y="51"/>
                    </a:lnTo>
                    <a:lnTo>
                      <a:pt x="0" y="52"/>
                    </a:lnTo>
                    <a:lnTo>
                      <a:pt x="0" y="52"/>
                    </a:lnTo>
                    <a:lnTo>
                      <a:pt x="0" y="52"/>
                    </a:lnTo>
                    <a:lnTo>
                      <a:pt x="0" y="51"/>
                    </a:lnTo>
                    <a:lnTo>
                      <a:pt x="0" y="51"/>
                    </a:lnTo>
                    <a:lnTo>
                      <a:pt x="0" y="52"/>
                    </a:lnTo>
                    <a:lnTo>
                      <a:pt x="0" y="51"/>
                    </a:lnTo>
                    <a:lnTo>
                      <a:pt x="0" y="50"/>
                    </a:lnTo>
                    <a:lnTo>
                      <a:pt x="0" y="48"/>
                    </a:lnTo>
                    <a:lnTo>
                      <a:pt x="0" y="48"/>
                    </a:lnTo>
                    <a:lnTo>
                      <a:pt x="0" y="48"/>
                    </a:lnTo>
                    <a:lnTo>
                      <a:pt x="0" y="47"/>
                    </a:lnTo>
                    <a:lnTo>
                      <a:pt x="0" y="46"/>
                    </a:lnTo>
                    <a:lnTo>
                      <a:pt x="0" y="45"/>
                    </a:lnTo>
                    <a:lnTo>
                      <a:pt x="0" y="46"/>
                    </a:lnTo>
                    <a:lnTo>
                      <a:pt x="0" y="45"/>
                    </a:lnTo>
                    <a:lnTo>
                      <a:pt x="0" y="44"/>
                    </a:lnTo>
                    <a:lnTo>
                      <a:pt x="0" y="44"/>
                    </a:lnTo>
                    <a:lnTo>
                      <a:pt x="0" y="44"/>
                    </a:lnTo>
                    <a:lnTo>
                      <a:pt x="0" y="45"/>
                    </a:lnTo>
                    <a:lnTo>
                      <a:pt x="0" y="45"/>
                    </a:lnTo>
                    <a:lnTo>
                      <a:pt x="0" y="45"/>
                    </a:lnTo>
                    <a:lnTo>
                      <a:pt x="0" y="46"/>
                    </a:lnTo>
                    <a:lnTo>
                      <a:pt x="0" y="46"/>
                    </a:lnTo>
                    <a:lnTo>
                      <a:pt x="0" y="47"/>
                    </a:lnTo>
                    <a:lnTo>
                      <a:pt x="0" y="47"/>
                    </a:lnTo>
                    <a:lnTo>
                      <a:pt x="0" y="46"/>
                    </a:lnTo>
                    <a:lnTo>
                      <a:pt x="0" y="47"/>
                    </a:lnTo>
                    <a:lnTo>
                      <a:pt x="0" y="47"/>
                    </a:lnTo>
                    <a:lnTo>
                      <a:pt x="0" y="48"/>
                    </a:lnTo>
                    <a:lnTo>
                      <a:pt x="0" y="47"/>
                    </a:lnTo>
                    <a:lnTo>
                      <a:pt x="0" y="48"/>
                    </a:lnTo>
                    <a:lnTo>
                      <a:pt x="0" y="47"/>
                    </a:lnTo>
                    <a:lnTo>
                      <a:pt x="0" y="47"/>
                    </a:lnTo>
                    <a:lnTo>
                      <a:pt x="0" y="47"/>
                    </a:lnTo>
                    <a:lnTo>
                      <a:pt x="0" y="47"/>
                    </a:lnTo>
                    <a:lnTo>
                      <a:pt x="0" y="46"/>
                    </a:lnTo>
                    <a:lnTo>
                      <a:pt x="0" y="45"/>
                    </a:lnTo>
                    <a:lnTo>
                      <a:pt x="0" y="45"/>
                    </a:lnTo>
                    <a:lnTo>
                      <a:pt x="0" y="44"/>
                    </a:lnTo>
                    <a:lnTo>
                      <a:pt x="0" y="45"/>
                    </a:lnTo>
                    <a:lnTo>
                      <a:pt x="0" y="48"/>
                    </a:lnTo>
                    <a:lnTo>
                      <a:pt x="0" y="45"/>
                    </a:lnTo>
                    <a:lnTo>
                      <a:pt x="0" y="43"/>
                    </a:lnTo>
                    <a:lnTo>
                      <a:pt x="0" y="41"/>
                    </a:lnTo>
                    <a:lnTo>
                      <a:pt x="0" y="41"/>
                    </a:lnTo>
                    <a:lnTo>
                      <a:pt x="0" y="40"/>
                    </a:lnTo>
                    <a:lnTo>
                      <a:pt x="0" y="40"/>
                    </a:lnTo>
                    <a:lnTo>
                      <a:pt x="0" y="39"/>
                    </a:lnTo>
                    <a:lnTo>
                      <a:pt x="0" y="39"/>
                    </a:lnTo>
                    <a:lnTo>
                      <a:pt x="0" y="38"/>
                    </a:lnTo>
                    <a:lnTo>
                      <a:pt x="0" y="38"/>
                    </a:lnTo>
                    <a:lnTo>
                      <a:pt x="0" y="37"/>
                    </a:lnTo>
                    <a:lnTo>
                      <a:pt x="0" y="37"/>
                    </a:lnTo>
                    <a:lnTo>
                      <a:pt x="0" y="36"/>
                    </a:lnTo>
                    <a:lnTo>
                      <a:pt x="0" y="37"/>
                    </a:lnTo>
                    <a:lnTo>
                      <a:pt x="0" y="36"/>
                    </a:lnTo>
                    <a:lnTo>
                      <a:pt x="0" y="35"/>
                    </a:lnTo>
                    <a:lnTo>
                      <a:pt x="0" y="35"/>
                    </a:lnTo>
                    <a:lnTo>
                      <a:pt x="0" y="34"/>
                    </a:lnTo>
                    <a:lnTo>
                      <a:pt x="0" y="34"/>
                    </a:lnTo>
                    <a:lnTo>
                      <a:pt x="0" y="33"/>
                    </a:lnTo>
                    <a:lnTo>
                      <a:pt x="0" y="33"/>
                    </a:lnTo>
                    <a:lnTo>
                      <a:pt x="0" y="32"/>
                    </a:lnTo>
                    <a:lnTo>
                      <a:pt x="0" y="32"/>
                    </a:lnTo>
                    <a:lnTo>
                      <a:pt x="0" y="32"/>
                    </a:lnTo>
                    <a:lnTo>
                      <a:pt x="0" y="31"/>
                    </a:lnTo>
                    <a:lnTo>
                      <a:pt x="0" y="31"/>
                    </a:lnTo>
                    <a:lnTo>
                      <a:pt x="0" y="30"/>
                    </a:lnTo>
                    <a:lnTo>
                      <a:pt x="0" y="30"/>
                    </a:lnTo>
                    <a:lnTo>
                      <a:pt x="0" y="29"/>
                    </a:lnTo>
                    <a:lnTo>
                      <a:pt x="0" y="29"/>
                    </a:lnTo>
                    <a:lnTo>
                      <a:pt x="0" y="28"/>
                    </a:lnTo>
                    <a:lnTo>
                      <a:pt x="0" y="27"/>
                    </a:lnTo>
                    <a:lnTo>
                      <a:pt x="0" y="27"/>
                    </a:lnTo>
                    <a:lnTo>
                      <a:pt x="0" y="26"/>
                    </a:lnTo>
                    <a:lnTo>
                      <a:pt x="0" y="26"/>
                    </a:lnTo>
                    <a:lnTo>
                      <a:pt x="0" y="25"/>
                    </a:lnTo>
                    <a:lnTo>
                      <a:pt x="0" y="25"/>
                    </a:lnTo>
                    <a:lnTo>
                      <a:pt x="0" y="24"/>
                    </a:lnTo>
                    <a:lnTo>
                      <a:pt x="0" y="23"/>
                    </a:lnTo>
                    <a:lnTo>
                      <a:pt x="0" y="23"/>
                    </a:lnTo>
                    <a:lnTo>
                      <a:pt x="0" y="22"/>
                    </a:lnTo>
                    <a:lnTo>
                      <a:pt x="0" y="22"/>
                    </a:lnTo>
                    <a:lnTo>
                      <a:pt x="0" y="21"/>
                    </a:lnTo>
                    <a:lnTo>
                      <a:pt x="0" y="21"/>
                    </a:lnTo>
                    <a:lnTo>
                      <a:pt x="0" y="20"/>
                    </a:lnTo>
                    <a:lnTo>
                      <a:pt x="0" y="20"/>
                    </a:lnTo>
                    <a:lnTo>
                      <a:pt x="0" y="20"/>
                    </a:lnTo>
                    <a:lnTo>
                      <a:pt x="0" y="19"/>
                    </a:lnTo>
                    <a:lnTo>
                      <a:pt x="0" y="19"/>
                    </a:lnTo>
                    <a:lnTo>
                      <a:pt x="0" y="18"/>
                    </a:lnTo>
                    <a:lnTo>
                      <a:pt x="0" y="19"/>
                    </a:lnTo>
                    <a:lnTo>
                      <a:pt x="0" y="18"/>
                    </a:lnTo>
                    <a:lnTo>
                      <a:pt x="0" y="18"/>
                    </a:lnTo>
                    <a:lnTo>
                      <a:pt x="0" y="17"/>
                    </a:lnTo>
                    <a:lnTo>
                      <a:pt x="0" y="17"/>
                    </a:lnTo>
                    <a:lnTo>
                      <a:pt x="0" y="18"/>
                    </a:lnTo>
                    <a:lnTo>
                      <a:pt x="0" y="17"/>
                    </a:lnTo>
                    <a:lnTo>
                      <a:pt x="0" y="17"/>
                    </a:lnTo>
                    <a:lnTo>
                      <a:pt x="0" y="17"/>
                    </a:lnTo>
                    <a:lnTo>
                      <a:pt x="0" y="16"/>
                    </a:lnTo>
                    <a:lnTo>
                      <a:pt x="0" y="16"/>
                    </a:lnTo>
                    <a:lnTo>
                      <a:pt x="0" y="15"/>
                    </a:lnTo>
                    <a:lnTo>
                      <a:pt x="0" y="15"/>
                    </a:lnTo>
                    <a:lnTo>
                      <a:pt x="0" y="15"/>
                    </a:lnTo>
                    <a:lnTo>
                      <a:pt x="0" y="15"/>
                    </a:lnTo>
                    <a:lnTo>
                      <a:pt x="0" y="14"/>
                    </a:lnTo>
                    <a:lnTo>
                      <a:pt x="0" y="13"/>
                    </a:lnTo>
                    <a:lnTo>
                      <a:pt x="0" y="13"/>
                    </a:lnTo>
                    <a:lnTo>
                      <a:pt x="0" y="13"/>
                    </a:lnTo>
                    <a:lnTo>
                      <a:pt x="0" y="12"/>
                    </a:lnTo>
                    <a:lnTo>
                      <a:pt x="0" y="13"/>
                    </a:lnTo>
                    <a:lnTo>
                      <a:pt x="0" y="13"/>
                    </a:lnTo>
                    <a:lnTo>
                      <a:pt x="0" y="12"/>
                    </a:lnTo>
                    <a:lnTo>
                      <a:pt x="0" y="13"/>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3"/>
                    </a:lnTo>
                    <a:lnTo>
                      <a:pt x="0" y="12"/>
                    </a:lnTo>
                    <a:lnTo>
                      <a:pt x="0" y="12"/>
                    </a:lnTo>
                    <a:lnTo>
                      <a:pt x="0" y="12"/>
                    </a:lnTo>
                    <a:lnTo>
                      <a:pt x="0" y="13"/>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0"/>
                    </a:lnTo>
                    <a:lnTo>
                      <a:pt x="0" y="11"/>
                    </a:lnTo>
                    <a:lnTo>
                      <a:pt x="0" y="10"/>
                    </a:lnTo>
                    <a:lnTo>
                      <a:pt x="0" y="10"/>
                    </a:lnTo>
                    <a:lnTo>
                      <a:pt x="0" y="11"/>
                    </a:lnTo>
                    <a:lnTo>
                      <a:pt x="0" y="12"/>
                    </a:lnTo>
                    <a:lnTo>
                      <a:pt x="0" y="11"/>
                    </a:lnTo>
                    <a:lnTo>
                      <a:pt x="0" y="12"/>
                    </a:lnTo>
                    <a:lnTo>
                      <a:pt x="0" y="11"/>
                    </a:lnTo>
                    <a:lnTo>
                      <a:pt x="0" y="11"/>
                    </a:lnTo>
                    <a:lnTo>
                      <a:pt x="0" y="12"/>
                    </a:lnTo>
                    <a:lnTo>
                      <a:pt x="0" y="11"/>
                    </a:lnTo>
                    <a:lnTo>
                      <a:pt x="0" y="12"/>
                    </a:lnTo>
                    <a:lnTo>
                      <a:pt x="0" y="12"/>
                    </a:lnTo>
                    <a:lnTo>
                      <a:pt x="0" y="12"/>
                    </a:lnTo>
                    <a:lnTo>
                      <a:pt x="0" y="12"/>
                    </a:lnTo>
                    <a:lnTo>
                      <a:pt x="0" y="12"/>
                    </a:lnTo>
                    <a:lnTo>
                      <a:pt x="0" y="11"/>
                    </a:lnTo>
                    <a:lnTo>
                      <a:pt x="0" y="12"/>
                    </a:lnTo>
                    <a:lnTo>
                      <a:pt x="0" y="11"/>
                    </a:lnTo>
                    <a:lnTo>
                      <a:pt x="0" y="12"/>
                    </a:lnTo>
                    <a:lnTo>
                      <a:pt x="0" y="12"/>
                    </a:lnTo>
                    <a:lnTo>
                      <a:pt x="0" y="11"/>
                    </a:lnTo>
                    <a:lnTo>
                      <a:pt x="0" y="12"/>
                    </a:lnTo>
                    <a:lnTo>
                      <a:pt x="0" y="11"/>
                    </a:lnTo>
                    <a:lnTo>
                      <a:pt x="0" y="11"/>
                    </a:lnTo>
                    <a:lnTo>
                      <a:pt x="0" y="10"/>
                    </a:lnTo>
                    <a:lnTo>
                      <a:pt x="0" y="11"/>
                    </a:lnTo>
                    <a:lnTo>
                      <a:pt x="0" y="10"/>
                    </a:lnTo>
                    <a:lnTo>
                      <a:pt x="0" y="11"/>
                    </a:lnTo>
                    <a:lnTo>
                      <a:pt x="0" y="10"/>
                    </a:lnTo>
                    <a:lnTo>
                      <a:pt x="0" y="10"/>
                    </a:lnTo>
                    <a:lnTo>
                      <a:pt x="0" y="10"/>
                    </a:lnTo>
                    <a:lnTo>
                      <a:pt x="0" y="11"/>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10"/>
                    </a:lnTo>
                    <a:lnTo>
                      <a:pt x="0" y="9"/>
                    </a:lnTo>
                    <a:lnTo>
                      <a:pt x="0" y="10"/>
                    </a:lnTo>
                    <a:lnTo>
                      <a:pt x="0" y="9"/>
                    </a:lnTo>
                    <a:lnTo>
                      <a:pt x="0" y="9"/>
                    </a:lnTo>
                    <a:lnTo>
                      <a:pt x="0" y="8"/>
                    </a:lnTo>
                    <a:lnTo>
                      <a:pt x="0" y="9"/>
                    </a:lnTo>
                    <a:lnTo>
                      <a:pt x="0" y="8"/>
                    </a:lnTo>
                    <a:lnTo>
                      <a:pt x="0" y="7"/>
                    </a:lnTo>
                    <a:lnTo>
                      <a:pt x="0" y="6"/>
                    </a:lnTo>
                    <a:lnTo>
                      <a:pt x="0" y="5"/>
                    </a:lnTo>
                    <a:lnTo>
                      <a:pt x="0" y="4"/>
                    </a:lnTo>
                    <a:lnTo>
                      <a:pt x="0" y="4"/>
                    </a:lnTo>
                    <a:lnTo>
                      <a:pt x="0" y="4"/>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2"/>
                    </a:lnTo>
                    <a:lnTo>
                      <a:pt x="0" y="2"/>
                    </a:lnTo>
                    <a:lnTo>
                      <a:pt x="0" y="1"/>
                    </a:lnTo>
                    <a:lnTo>
                      <a:pt x="0" y="1"/>
                    </a:lnTo>
                    <a:lnTo>
                      <a:pt x="0" y="0"/>
                    </a:lnTo>
                    <a:lnTo>
                      <a:pt x="0" y="1"/>
                    </a:lnTo>
                    <a:lnTo>
                      <a:pt x="0" y="1"/>
                    </a:lnTo>
                    <a:lnTo>
                      <a:pt x="0" y="2"/>
                    </a:lnTo>
                    <a:lnTo>
                      <a:pt x="0" y="2"/>
                    </a:lnTo>
                    <a:lnTo>
                      <a:pt x="0" y="2"/>
                    </a:lnTo>
                    <a:lnTo>
                      <a:pt x="0" y="2"/>
                    </a:lnTo>
                    <a:lnTo>
                      <a:pt x="0" y="2"/>
                    </a:lnTo>
                    <a:lnTo>
                      <a:pt x="0" y="1"/>
                    </a:lnTo>
                    <a:lnTo>
                      <a:pt x="0" y="1"/>
                    </a:lnTo>
                    <a:lnTo>
                      <a:pt x="0" y="1"/>
                    </a:lnTo>
                    <a:lnTo>
                      <a:pt x="0" y="1"/>
                    </a:lnTo>
                    <a:lnTo>
                      <a:pt x="0" y="2"/>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5"/>
                    </a:lnTo>
                  </a:path>
                </a:pathLst>
              </a:custGeom>
              <a:noFill/>
              <a:ln w="0">
                <a:solidFill>
                  <a:srgbClr val="3366FF"/>
                </a:solidFill>
                <a:prstDash val="solid"/>
                <a:round/>
                <a:headEnd/>
                <a:tailEnd/>
              </a:ln>
            </p:spPr>
            <p:txBody>
              <a:bodyPr/>
              <a:lstStyle/>
              <a:p>
                <a:endParaRPr lang="en-GB"/>
              </a:p>
            </p:txBody>
          </p:sp>
          <p:sp>
            <p:nvSpPr>
              <p:cNvPr id="186150" name="Freeform 806"/>
              <p:cNvSpPr>
                <a:spLocks/>
              </p:cNvSpPr>
              <p:nvPr/>
            </p:nvSpPr>
            <p:spPr bwMode="auto">
              <a:xfrm>
                <a:off x="3354" y="3485"/>
                <a:ext cx="6" cy="114"/>
              </a:xfrm>
              <a:custGeom>
                <a:avLst/>
                <a:gdLst/>
                <a:ahLst/>
                <a:cxnLst>
                  <a:cxn ang="0">
                    <a:pos x="0" y="18"/>
                  </a:cxn>
                  <a:cxn ang="0">
                    <a:pos x="0" y="18"/>
                  </a:cxn>
                  <a:cxn ang="0">
                    <a:pos x="0" y="16"/>
                  </a:cxn>
                  <a:cxn ang="0">
                    <a:pos x="0" y="17"/>
                  </a:cxn>
                  <a:cxn ang="0">
                    <a:pos x="0" y="15"/>
                  </a:cxn>
                  <a:cxn ang="0">
                    <a:pos x="0" y="16"/>
                  </a:cxn>
                  <a:cxn ang="0">
                    <a:pos x="0" y="13"/>
                  </a:cxn>
                  <a:cxn ang="0">
                    <a:pos x="0" y="13"/>
                  </a:cxn>
                  <a:cxn ang="0">
                    <a:pos x="0" y="12"/>
                  </a:cxn>
                  <a:cxn ang="0">
                    <a:pos x="0" y="15"/>
                  </a:cxn>
                  <a:cxn ang="0">
                    <a:pos x="0" y="16"/>
                  </a:cxn>
                  <a:cxn ang="0">
                    <a:pos x="0" y="19"/>
                  </a:cxn>
                  <a:cxn ang="0">
                    <a:pos x="0" y="18"/>
                  </a:cxn>
                  <a:cxn ang="0">
                    <a:pos x="0" y="17"/>
                  </a:cxn>
                  <a:cxn ang="0">
                    <a:pos x="0" y="14"/>
                  </a:cxn>
                  <a:cxn ang="0">
                    <a:pos x="0" y="14"/>
                  </a:cxn>
                  <a:cxn ang="0">
                    <a:pos x="0" y="16"/>
                  </a:cxn>
                  <a:cxn ang="0">
                    <a:pos x="0" y="16"/>
                  </a:cxn>
                  <a:cxn ang="0">
                    <a:pos x="0" y="16"/>
                  </a:cxn>
                  <a:cxn ang="0">
                    <a:pos x="0" y="14"/>
                  </a:cxn>
                  <a:cxn ang="0">
                    <a:pos x="0" y="12"/>
                  </a:cxn>
                  <a:cxn ang="0">
                    <a:pos x="0" y="13"/>
                  </a:cxn>
                  <a:cxn ang="0">
                    <a:pos x="0" y="13"/>
                  </a:cxn>
                  <a:cxn ang="0">
                    <a:pos x="0" y="13"/>
                  </a:cxn>
                  <a:cxn ang="0">
                    <a:pos x="0" y="10"/>
                  </a:cxn>
                  <a:cxn ang="0">
                    <a:pos x="0" y="9"/>
                  </a:cxn>
                  <a:cxn ang="0">
                    <a:pos x="0" y="6"/>
                  </a:cxn>
                  <a:cxn ang="0">
                    <a:pos x="0" y="7"/>
                  </a:cxn>
                  <a:cxn ang="0">
                    <a:pos x="0" y="9"/>
                  </a:cxn>
                  <a:cxn ang="0">
                    <a:pos x="0" y="12"/>
                  </a:cxn>
                  <a:cxn ang="0">
                    <a:pos x="0" y="10"/>
                  </a:cxn>
                  <a:cxn ang="0">
                    <a:pos x="0" y="9"/>
                  </a:cxn>
                  <a:cxn ang="0">
                    <a:pos x="0" y="7"/>
                  </a:cxn>
                  <a:cxn ang="0">
                    <a:pos x="0" y="5"/>
                  </a:cxn>
                  <a:cxn ang="0">
                    <a:pos x="0" y="0"/>
                  </a:cxn>
                  <a:cxn ang="0">
                    <a:pos x="0" y="6"/>
                  </a:cxn>
                  <a:cxn ang="0">
                    <a:pos x="0" y="7"/>
                  </a:cxn>
                  <a:cxn ang="0">
                    <a:pos x="0" y="7"/>
                  </a:cxn>
                  <a:cxn ang="0">
                    <a:pos x="0" y="8"/>
                  </a:cxn>
                  <a:cxn ang="0">
                    <a:pos x="0" y="11"/>
                  </a:cxn>
                  <a:cxn ang="0">
                    <a:pos x="0" y="12"/>
                  </a:cxn>
                  <a:cxn ang="0">
                    <a:pos x="0" y="13"/>
                  </a:cxn>
                  <a:cxn ang="0">
                    <a:pos x="0" y="14"/>
                  </a:cxn>
                  <a:cxn ang="0">
                    <a:pos x="0" y="13"/>
                  </a:cxn>
                  <a:cxn ang="0">
                    <a:pos x="0" y="13"/>
                  </a:cxn>
                  <a:cxn ang="0">
                    <a:pos x="0" y="9"/>
                  </a:cxn>
                  <a:cxn ang="0">
                    <a:pos x="0" y="9"/>
                  </a:cxn>
                  <a:cxn ang="0">
                    <a:pos x="0" y="6"/>
                  </a:cxn>
                  <a:cxn ang="0">
                    <a:pos x="0" y="6"/>
                  </a:cxn>
                  <a:cxn ang="0">
                    <a:pos x="0" y="6"/>
                  </a:cxn>
                  <a:cxn ang="0">
                    <a:pos x="0" y="7"/>
                  </a:cxn>
                  <a:cxn ang="0">
                    <a:pos x="0" y="9"/>
                  </a:cxn>
                  <a:cxn ang="0">
                    <a:pos x="0" y="7"/>
                  </a:cxn>
                  <a:cxn ang="0">
                    <a:pos x="0" y="8"/>
                  </a:cxn>
                  <a:cxn ang="0">
                    <a:pos x="0" y="5"/>
                  </a:cxn>
                  <a:cxn ang="0">
                    <a:pos x="0" y="6"/>
                  </a:cxn>
                  <a:cxn ang="0">
                    <a:pos x="0" y="8"/>
                  </a:cxn>
                  <a:cxn ang="0">
                    <a:pos x="0" y="6"/>
                  </a:cxn>
                  <a:cxn ang="0">
                    <a:pos x="0" y="7"/>
                  </a:cxn>
                  <a:cxn ang="0">
                    <a:pos x="0" y="7"/>
                  </a:cxn>
                  <a:cxn ang="0">
                    <a:pos x="0" y="7"/>
                  </a:cxn>
                  <a:cxn ang="0">
                    <a:pos x="1" y="8"/>
                  </a:cxn>
                  <a:cxn ang="0">
                    <a:pos x="1" y="6"/>
                  </a:cxn>
                </a:cxnLst>
                <a:rect l="0" t="0" r="r" b="b"/>
                <a:pathLst>
                  <a:path w="1" h="19">
                    <a:moveTo>
                      <a:pt x="0" y="18"/>
                    </a:moveTo>
                    <a:lnTo>
                      <a:pt x="0" y="18"/>
                    </a:lnTo>
                    <a:lnTo>
                      <a:pt x="0" y="18"/>
                    </a:lnTo>
                    <a:lnTo>
                      <a:pt x="0" y="18"/>
                    </a:lnTo>
                    <a:lnTo>
                      <a:pt x="0" y="17"/>
                    </a:lnTo>
                    <a:lnTo>
                      <a:pt x="0" y="17"/>
                    </a:lnTo>
                    <a:lnTo>
                      <a:pt x="0" y="18"/>
                    </a:lnTo>
                    <a:lnTo>
                      <a:pt x="0" y="17"/>
                    </a:lnTo>
                    <a:lnTo>
                      <a:pt x="0" y="18"/>
                    </a:lnTo>
                    <a:lnTo>
                      <a:pt x="0" y="18"/>
                    </a:lnTo>
                    <a:lnTo>
                      <a:pt x="0" y="18"/>
                    </a:lnTo>
                    <a:lnTo>
                      <a:pt x="0" y="19"/>
                    </a:lnTo>
                    <a:lnTo>
                      <a:pt x="0" y="18"/>
                    </a:lnTo>
                    <a:lnTo>
                      <a:pt x="0" y="18"/>
                    </a:lnTo>
                    <a:lnTo>
                      <a:pt x="0" y="18"/>
                    </a:lnTo>
                    <a:lnTo>
                      <a:pt x="0" y="18"/>
                    </a:lnTo>
                    <a:lnTo>
                      <a:pt x="0" y="17"/>
                    </a:lnTo>
                    <a:lnTo>
                      <a:pt x="0" y="17"/>
                    </a:lnTo>
                    <a:lnTo>
                      <a:pt x="0" y="17"/>
                    </a:lnTo>
                    <a:lnTo>
                      <a:pt x="0" y="17"/>
                    </a:lnTo>
                    <a:lnTo>
                      <a:pt x="0" y="17"/>
                    </a:lnTo>
                    <a:lnTo>
                      <a:pt x="0" y="18"/>
                    </a:lnTo>
                    <a:lnTo>
                      <a:pt x="0" y="18"/>
                    </a:lnTo>
                    <a:lnTo>
                      <a:pt x="0" y="18"/>
                    </a:lnTo>
                    <a:lnTo>
                      <a:pt x="0" y="16"/>
                    </a:lnTo>
                    <a:lnTo>
                      <a:pt x="0" y="16"/>
                    </a:lnTo>
                    <a:lnTo>
                      <a:pt x="0" y="16"/>
                    </a:lnTo>
                    <a:lnTo>
                      <a:pt x="0" y="16"/>
                    </a:lnTo>
                    <a:lnTo>
                      <a:pt x="0" y="17"/>
                    </a:lnTo>
                    <a:lnTo>
                      <a:pt x="0" y="16"/>
                    </a:lnTo>
                    <a:lnTo>
                      <a:pt x="0" y="16"/>
                    </a:lnTo>
                    <a:lnTo>
                      <a:pt x="0" y="16"/>
                    </a:lnTo>
                    <a:lnTo>
                      <a:pt x="0" y="16"/>
                    </a:lnTo>
                    <a:lnTo>
                      <a:pt x="0" y="16"/>
                    </a:lnTo>
                    <a:lnTo>
                      <a:pt x="0" y="16"/>
                    </a:lnTo>
                    <a:lnTo>
                      <a:pt x="0" y="17"/>
                    </a:lnTo>
                    <a:lnTo>
                      <a:pt x="0" y="17"/>
                    </a:lnTo>
                    <a:lnTo>
                      <a:pt x="0" y="17"/>
                    </a:lnTo>
                    <a:lnTo>
                      <a:pt x="0" y="18"/>
                    </a:lnTo>
                    <a:lnTo>
                      <a:pt x="0" y="17"/>
                    </a:lnTo>
                    <a:lnTo>
                      <a:pt x="0" y="18"/>
                    </a:lnTo>
                    <a:lnTo>
                      <a:pt x="0" y="17"/>
                    </a:lnTo>
                    <a:lnTo>
                      <a:pt x="0" y="18"/>
                    </a:lnTo>
                    <a:lnTo>
                      <a:pt x="0" y="17"/>
                    </a:lnTo>
                    <a:lnTo>
                      <a:pt x="0" y="16"/>
                    </a:lnTo>
                    <a:lnTo>
                      <a:pt x="0" y="16"/>
                    </a:lnTo>
                    <a:lnTo>
                      <a:pt x="0" y="16"/>
                    </a:lnTo>
                    <a:lnTo>
                      <a:pt x="0" y="16"/>
                    </a:lnTo>
                    <a:lnTo>
                      <a:pt x="0" y="16"/>
                    </a:lnTo>
                    <a:lnTo>
                      <a:pt x="0" y="15"/>
                    </a:lnTo>
                    <a:lnTo>
                      <a:pt x="0" y="15"/>
                    </a:lnTo>
                    <a:lnTo>
                      <a:pt x="0" y="15"/>
                    </a:lnTo>
                    <a:lnTo>
                      <a:pt x="0" y="15"/>
                    </a:lnTo>
                    <a:lnTo>
                      <a:pt x="0" y="15"/>
                    </a:lnTo>
                    <a:lnTo>
                      <a:pt x="0" y="15"/>
                    </a:lnTo>
                    <a:lnTo>
                      <a:pt x="0" y="16"/>
                    </a:lnTo>
                    <a:lnTo>
                      <a:pt x="0" y="15"/>
                    </a:lnTo>
                    <a:lnTo>
                      <a:pt x="0" y="16"/>
                    </a:lnTo>
                    <a:lnTo>
                      <a:pt x="0" y="15"/>
                    </a:lnTo>
                    <a:lnTo>
                      <a:pt x="0" y="15"/>
                    </a:lnTo>
                    <a:lnTo>
                      <a:pt x="0" y="16"/>
                    </a:lnTo>
                    <a:lnTo>
                      <a:pt x="0" y="16"/>
                    </a:lnTo>
                    <a:lnTo>
                      <a:pt x="0" y="17"/>
                    </a:lnTo>
                    <a:lnTo>
                      <a:pt x="0" y="16"/>
                    </a:lnTo>
                    <a:lnTo>
                      <a:pt x="0" y="16"/>
                    </a:lnTo>
                    <a:lnTo>
                      <a:pt x="0" y="16"/>
                    </a:lnTo>
                    <a:lnTo>
                      <a:pt x="0" y="16"/>
                    </a:lnTo>
                    <a:lnTo>
                      <a:pt x="0" y="15"/>
                    </a:lnTo>
                    <a:lnTo>
                      <a:pt x="0" y="14"/>
                    </a:lnTo>
                    <a:lnTo>
                      <a:pt x="0" y="15"/>
                    </a:lnTo>
                    <a:lnTo>
                      <a:pt x="0" y="15"/>
                    </a:lnTo>
                    <a:lnTo>
                      <a:pt x="0" y="14"/>
                    </a:lnTo>
                    <a:lnTo>
                      <a:pt x="0" y="14"/>
                    </a:lnTo>
                    <a:lnTo>
                      <a:pt x="0" y="14"/>
                    </a:lnTo>
                    <a:lnTo>
                      <a:pt x="0" y="13"/>
                    </a:lnTo>
                    <a:lnTo>
                      <a:pt x="0" y="14"/>
                    </a:lnTo>
                    <a:lnTo>
                      <a:pt x="0" y="13"/>
                    </a:lnTo>
                    <a:lnTo>
                      <a:pt x="0" y="13"/>
                    </a:lnTo>
                    <a:lnTo>
                      <a:pt x="0" y="13"/>
                    </a:lnTo>
                    <a:lnTo>
                      <a:pt x="0" y="13"/>
                    </a:lnTo>
                    <a:lnTo>
                      <a:pt x="0" y="13"/>
                    </a:lnTo>
                    <a:lnTo>
                      <a:pt x="0" y="12"/>
                    </a:lnTo>
                    <a:lnTo>
                      <a:pt x="0" y="12"/>
                    </a:lnTo>
                    <a:lnTo>
                      <a:pt x="0" y="13"/>
                    </a:lnTo>
                    <a:lnTo>
                      <a:pt x="0" y="12"/>
                    </a:lnTo>
                    <a:lnTo>
                      <a:pt x="0" y="13"/>
                    </a:lnTo>
                    <a:lnTo>
                      <a:pt x="0" y="13"/>
                    </a:lnTo>
                    <a:lnTo>
                      <a:pt x="0" y="13"/>
                    </a:lnTo>
                    <a:lnTo>
                      <a:pt x="0" y="12"/>
                    </a:lnTo>
                    <a:lnTo>
                      <a:pt x="0" y="12"/>
                    </a:lnTo>
                    <a:lnTo>
                      <a:pt x="0" y="11"/>
                    </a:lnTo>
                    <a:lnTo>
                      <a:pt x="0" y="11"/>
                    </a:lnTo>
                    <a:lnTo>
                      <a:pt x="0" y="11"/>
                    </a:lnTo>
                    <a:lnTo>
                      <a:pt x="0" y="12"/>
                    </a:lnTo>
                    <a:lnTo>
                      <a:pt x="0" y="11"/>
                    </a:lnTo>
                    <a:lnTo>
                      <a:pt x="0" y="12"/>
                    </a:lnTo>
                    <a:lnTo>
                      <a:pt x="0" y="12"/>
                    </a:lnTo>
                    <a:lnTo>
                      <a:pt x="0" y="12"/>
                    </a:lnTo>
                    <a:lnTo>
                      <a:pt x="0" y="12"/>
                    </a:lnTo>
                    <a:lnTo>
                      <a:pt x="0" y="13"/>
                    </a:lnTo>
                    <a:lnTo>
                      <a:pt x="0" y="14"/>
                    </a:lnTo>
                    <a:lnTo>
                      <a:pt x="0" y="14"/>
                    </a:lnTo>
                    <a:lnTo>
                      <a:pt x="0" y="14"/>
                    </a:lnTo>
                    <a:lnTo>
                      <a:pt x="0" y="14"/>
                    </a:lnTo>
                    <a:lnTo>
                      <a:pt x="0" y="13"/>
                    </a:lnTo>
                    <a:lnTo>
                      <a:pt x="0" y="14"/>
                    </a:lnTo>
                    <a:lnTo>
                      <a:pt x="0" y="14"/>
                    </a:lnTo>
                    <a:lnTo>
                      <a:pt x="0" y="14"/>
                    </a:lnTo>
                    <a:lnTo>
                      <a:pt x="0" y="15"/>
                    </a:lnTo>
                    <a:lnTo>
                      <a:pt x="0" y="15"/>
                    </a:lnTo>
                    <a:lnTo>
                      <a:pt x="0" y="15"/>
                    </a:lnTo>
                    <a:lnTo>
                      <a:pt x="0" y="15"/>
                    </a:lnTo>
                    <a:lnTo>
                      <a:pt x="0" y="15"/>
                    </a:lnTo>
                    <a:lnTo>
                      <a:pt x="0" y="15"/>
                    </a:lnTo>
                    <a:lnTo>
                      <a:pt x="0" y="16"/>
                    </a:lnTo>
                    <a:lnTo>
                      <a:pt x="0" y="15"/>
                    </a:lnTo>
                    <a:lnTo>
                      <a:pt x="0" y="16"/>
                    </a:lnTo>
                    <a:lnTo>
                      <a:pt x="0" y="16"/>
                    </a:lnTo>
                    <a:lnTo>
                      <a:pt x="0" y="16"/>
                    </a:lnTo>
                    <a:lnTo>
                      <a:pt x="0" y="16"/>
                    </a:lnTo>
                    <a:lnTo>
                      <a:pt x="0" y="16"/>
                    </a:lnTo>
                    <a:lnTo>
                      <a:pt x="0" y="16"/>
                    </a:lnTo>
                    <a:lnTo>
                      <a:pt x="0" y="16"/>
                    </a:lnTo>
                    <a:lnTo>
                      <a:pt x="0" y="17"/>
                    </a:lnTo>
                    <a:lnTo>
                      <a:pt x="0" y="16"/>
                    </a:lnTo>
                    <a:lnTo>
                      <a:pt x="0" y="17"/>
                    </a:lnTo>
                    <a:lnTo>
                      <a:pt x="0" y="18"/>
                    </a:lnTo>
                    <a:lnTo>
                      <a:pt x="0" y="18"/>
                    </a:lnTo>
                    <a:lnTo>
                      <a:pt x="0" y="18"/>
                    </a:lnTo>
                    <a:lnTo>
                      <a:pt x="0" y="18"/>
                    </a:lnTo>
                    <a:lnTo>
                      <a:pt x="0" y="18"/>
                    </a:lnTo>
                    <a:lnTo>
                      <a:pt x="0" y="19"/>
                    </a:lnTo>
                    <a:lnTo>
                      <a:pt x="0" y="19"/>
                    </a:lnTo>
                    <a:lnTo>
                      <a:pt x="0" y="19"/>
                    </a:lnTo>
                    <a:lnTo>
                      <a:pt x="0" y="18"/>
                    </a:lnTo>
                    <a:lnTo>
                      <a:pt x="0" y="18"/>
                    </a:lnTo>
                    <a:lnTo>
                      <a:pt x="0" y="18"/>
                    </a:lnTo>
                    <a:lnTo>
                      <a:pt x="0" y="18"/>
                    </a:lnTo>
                    <a:lnTo>
                      <a:pt x="0" y="18"/>
                    </a:lnTo>
                    <a:lnTo>
                      <a:pt x="0" y="18"/>
                    </a:lnTo>
                    <a:lnTo>
                      <a:pt x="0" y="18"/>
                    </a:lnTo>
                    <a:lnTo>
                      <a:pt x="0" y="17"/>
                    </a:lnTo>
                    <a:lnTo>
                      <a:pt x="0" y="18"/>
                    </a:lnTo>
                    <a:lnTo>
                      <a:pt x="0" y="17"/>
                    </a:lnTo>
                    <a:lnTo>
                      <a:pt x="0" y="18"/>
                    </a:lnTo>
                    <a:lnTo>
                      <a:pt x="0" y="17"/>
                    </a:lnTo>
                    <a:lnTo>
                      <a:pt x="0" y="17"/>
                    </a:lnTo>
                    <a:lnTo>
                      <a:pt x="0" y="17"/>
                    </a:lnTo>
                    <a:lnTo>
                      <a:pt x="0" y="18"/>
                    </a:lnTo>
                    <a:lnTo>
                      <a:pt x="0" y="17"/>
                    </a:lnTo>
                    <a:lnTo>
                      <a:pt x="0" y="17"/>
                    </a:lnTo>
                    <a:lnTo>
                      <a:pt x="0" y="17"/>
                    </a:lnTo>
                    <a:lnTo>
                      <a:pt x="0" y="16"/>
                    </a:lnTo>
                    <a:lnTo>
                      <a:pt x="0" y="17"/>
                    </a:lnTo>
                    <a:lnTo>
                      <a:pt x="0" y="16"/>
                    </a:lnTo>
                    <a:lnTo>
                      <a:pt x="0" y="17"/>
                    </a:lnTo>
                    <a:lnTo>
                      <a:pt x="0" y="16"/>
                    </a:lnTo>
                    <a:lnTo>
                      <a:pt x="0" y="16"/>
                    </a:lnTo>
                    <a:lnTo>
                      <a:pt x="0" y="16"/>
                    </a:lnTo>
                    <a:lnTo>
                      <a:pt x="0" y="15"/>
                    </a:lnTo>
                    <a:lnTo>
                      <a:pt x="0" y="15"/>
                    </a:lnTo>
                    <a:lnTo>
                      <a:pt x="0" y="15"/>
                    </a:lnTo>
                    <a:lnTo>
                      <a:pt x="0" y="14"/>
                    </a:lnTo>
                    <a:lnTo>
                      <a:pt x="0" y="15"/>
                    </a:lnTo>
                    <a:lnTo>
                      <a:pt x="0" y="14"/>
                    </a:lnTo>
                    <a:lnTo>
                      <a:pt x="0" y="14"/>
                    </a:lnTo>
                    <a:lnTo>
                      <a:pt x="0" y="13"/>
                    </a:lnTo>
                    <a:lnTo>
                      <a:pt x="0" y="14"/>
                    </a:lnTo>
                    <a:lnTo>
                      <a:pt x="0" y="14"/>
                    </a:lnTo>
                    <a:lnTo>
                      <a:pt x="0" y="14"/>
                    </a:lnTo>
                    <a:lnTo>
                      <a:pt x="0" y="14"/>
                    </a:lnTo>
                    <a:lnTo>
                      <a:pt x="0" y="14"/>
                    </a:lnTo>
                    <a:lnTo>
                      <a:pt x="0" y="14"/>
                    </a:lnTo>
                    <a:lnTo>
                      <a:pt x="0" y="14"/>
                    </a:lnTo>
                    <a:lnTo>
                      <a:pt x="0" y="15"/>
                    </a:lnTo>
                    <a:lnTo>
                      <a:pt x="0" y="14"/>
                    </a:lnTo>
                    <a:lnTo>
                      <a:pt x="0" y="15"/>
                    </a:lnTo>
                    <a:lnTo>
                      <a:pt x="0" y="16"/>
                    </a:lnTo>
                    <a:lnTo>
                      <a:pt x="0" y="15"/>
                    </a:lnTo>
                    <a:lnTo>
                      <a:pt x="0" y="16"/>
                    </a:lnTo>
                    <a:lnTo>
                      <a:pt x="0" y="16"/>
                    </a:lnTo>
                    <a:lnTo>
                      <a:pt x="0" y="16"/>
                    </a:lnTo>
                    <a:lnTo>
                      <a:pt x="0" y="17"/>
                    </a:lnTo>
                    <a:lnTo>
                      <a:pt x="0" y="17"/>
                    </a:lnTo>
                    <a:lnTo>
                      <a:pt x="0" y="16"/>
                    </a:lnTo>
                    <a:lnTo>
                      <a:pt x="0" y="15"/>
                    </a:lnTo>
                    <a:lnTo>
                      <a:pt x="0" y="16"/>
                    </a:lnTo>
                    <a:lnTo>
                      <a:pt x="0" y="17"/>
                    </a:lnTo>
                    <a:lnTo>
                      <a:pt x="0" y="16"/>
                    </a:lnTo>
                    <a:lnTo>
                      <a:pt x="0" y="16"/>
                    </a:lnTo>
                    <a:lnTo>
                      <a:pt x="0" y="16"/>
                    </a:lnTo>
                    <a:lnTo>
                      <a:pt x="0" y="16"/>
                    </a:lnTo>
                    <a:lnTo>
                      <a:pt x="0" y="16"/>
                    </a:lnTo>
                    <a:lnTo>
                      <a:pt x="0" y="16"/>
                    </a:lnTo>
                    <a:lnTo>
                      <a:pt x="0" y="15"/>
                    </a:lnTo>
                    <a:lnTo>
                      <a:pt x="0" y="16"/>
                    </a:lnTo>
                    <a:lnTo>
                      <a:pt x="0" y="16"/>
                    </a:lnTo>
                    <a:lnTo>
                      <a:pt x="0" y="16"/>
                    </a:lnTo>
                    <a:lnTo>
                      <a:pt x="0" y="16"/>
                    </a:lnTo>
                    <a:lnTo>
                      <a:pt x="0" y="16"/>
                    </a:lnTo>
                    <a:lnTo>
                      <a:pt x="0" y="16"/>
                    </a:lnTo>
                    <a:lnTo>
                      <a:pt x="0" y="15"/>
                    </a:lnTo>
                    <a:lnTo>
                      <a:pt x="0" y="15"/>
                    </a:lnTo>
                    <a:lnTo>
                      <a:pt x="0" y="16"/>
                    </a:lnTo>
                    <a:lnTo>
                      <a:pt x="0" y="16"/>
                    </a:lnTo>
                    <a:lnTo>
                      <a:pt x="0" y="15"/>
                    </a:lnTo>
                    <a:lnTo>
                      <a:pt x="0" y="16"/>
                    </a:lnTo>
                    <a:lnTo>
                      <a:pt x="0" y="15"/>
                    </a:lnTo>
                    <a:lnTo>
                      <a:pt x="0" y="16"/>
                    </a:lnTo>
                    <a:lnTo>
                      <a:pt x="0" y="15"/>
                    </a:lnTo>
                    <a:lnTo>
                      <a:pt x="0" y="15"/>
                    </a:lnTo>
                    <a:lnTo>
                      <a:pt x="0" y="16"/>
                    </a:lnTo>
                    <a:lnTo>
                      <a:pt x="0" y="15"/>
                    </a:lnTo>
                    <a:lnTo>
                      <a:pt x="0" y="15"/>
                    </a:lnTo>
                    <a:lnTo>
                      <a:pt x="0" y="15"/>
                    </a:lnTo>
                    <a:lnTo>
                      <a:pt x="0" y="15"/>
                    </a:lnTo>
                    <a:lnTo>
                      <a:pt x="0" y="15"/>
                    </a:lnTo>
                    <a:lnTo>
                      <a:pt x="0" y="15"/>
                    </a:lnTo>
                    <a:lnTo>
                      <a:pt x="0" y="15"/>
                    </a:lnTo>
                    <a:lnTo>
                      <a:pt x="0" y="14"/>
                    </a:lnTo>
                    <a:lnTo>
                      <a:pt x="0" y="14"/>
                    </a:lnTo>
                    <a:lnTo>
                      <a:pt x="0" y="14"/>
                    </a:lnTo>
                    <a:lnTo>
                      <a:pt x="0" y="14"/>
                    </a:lnTo>
                    <a:lnTo>
                      <a:pt x="0" y="13"/>
                    </a:lnTo>
                    <a:lnTo>
                      <a:pt x="0" y="14"/>
                    </a:lnTo>
                    <a:lnTo>
                      <a:pt x="0" y="13"/>
                    </a:lnTo>
                    <a:lnTo>
                      <a:pt x="0" y="14"/>
                    </a:lnTo>
                    <a:lnTo>
                      <a:pt x="0" y="14"/>
                    </a:lnTo>
                    <a:lnTo>
                      <a:pt x="0" y="14"/>
                    </a:lnTo>
                    <a:lnTo>
                      <a:pt x="0" y="13"/>
                    </a:lnTo>
                    <a:lnTo>
                      <a:pt x="0" y="12"/>
                    </a:lnTo>
                    <a:lnTo>
                      <a:pt x="0" y="12"/>
                    </a:lnTo>
                    <a:lnTo>
                      <a:pt x="0" y="12"/>
                    </a:lnTo>
                    <a:lnTo>
                      <a:pt x="0" y="12"/>
                    </a:lnTo>
                    <a:lnTo>
                      <a:pt x="0" y="12"/>
                    </a:lnTo>
                    <a:lnTo>
                      <a:pt x="0" y="12"/>
                    </a:lnTo>
                    <a:lnTo>
                      <a:pt x="0" y="13"/>
                    </a:lnTo>
                    <a:lnTo>
                      <a:pt x="0" y="12"/>
                    </a:lnTo>
                    <a:lnTo>
                      <a:pt x="0" y="13"/>
                    </a:lnTo>
                    <a:lnTo>
                      <a:pt x="0" y="12"/>
                    </a:lnTo>
                    <a:lnTo>
                      <a:pt x="0" y="12"/>
                    </a:lnTo>
                    <a:lnTo>
                      <a:pt x="0" y="13"/>
                    </a:lnTo>
                    <a:lnTo>
                      <a:pt x="0" y="13"/>
                    </a:lnTo>
                    <a:lnTo>
                      <a:pt x="0" y="12"/>
                    </a:lnTo>
                    <a:lnTo>
                      <a:pt x="0" y="12"/>
                    </a:lnTo>
                    <a:lnTo>
                      <a:pt x="0" y="13"/>
                    </a:lnTo>
                    <a:lnTo>
                      <a:pt x="0" y="13"/>
                    </a:lnTo>
                    <a:lnTo>
                      <a:pt x="0" y="13"/>
                    </a:lnTo>
                    <a:lnTo>
                      <a:pt x="0" y="12"/>
                    </a:lnTo>
                    <a:lnTo>
                      <a:pt x="0" y="12"/>
                    </a:lnTo>
                    <a:lnTo>
                      <a:pt x="0" y="13"/>
                    </a:lnTo>
                    <a:lnTo>
                      <a:pt x="0" y="13"/>
                    </a:lnTo>
                    <a:lnTo>
                      <a:pt x="0" y="13"/>
                    </a:lnTo>
                    <a:lnTo>
                      <a:pt x="0" y="13"/>
                    </a:lnTo>
                    <a:lnTo>
                      <a:pt x="0" y="13"/>
                    </a:lnTo>
                    <a:lnTo>
                      <a:pt x="0" y="14"/>
                    </a:lnTo>
                    <a:lnTo>
                      <a:pt x="0" y="14"/>
                    </a:lnTo>
                    <a:lnTo>
                      <a:pt x="0" y="14"/>
                    </a:lnTo>
                    <a:lnTo>
                      <a:pt x="0" y="14"/>
                    </a:lnTo>
                    <a:lnTo>
                      <a:pt x="0" y="14"/>
                    </a:lnTo>
                    <a:lnTo>
                      <a:pt x="0" y="13"/>
                    </a:lnTo>
                    <a:lnTo>
                      <a:pt x="0" y="13"/>
                    </a:lnTo>
                    <a:lnTo>
                      <a:pt x="0" y="14"/>
                    </a:lnTo>
                    <a:lnTo>
                      <a:pt x="0" y="13"/>
                    </a:lnTo>
                    <a:lnTo>
                      <a:pt x="0" y="13"/>
                    </a:lnTo>
                    <a:lnTo>
                      <a:pt x="0" y="12"/>
                    </a:lnTo>
                    <a:lnTo>
                      <a:pt x="0" y="12"/>
                    </a:lnTo>
                    <a:lnTo>
                      <a:pt x="0" y="12"/>
                    </a:lnTo>
                    <a:lnTo>
                      <a:pt x="0" y="12"/>
                    </a:lnTo>
                    <a:lnTo>
                      <a:pt x="0" y="12"/>
                    </a:lnTo>
                    <a:lnTo>
                      <a:pt x="0" y="11"/>
                    </a:lnTo>
                    <a:lnTo>
                      <a:pt x="0" y="12"/>
                    </a:lnTo>
                    <a:lnTo>
                      <a:pt x="0" y="11"/>
                    </a:lnTo>
                    <a:lnTo>
                      <a:pt x="0" y="11"/>
                    </a:lnTo>
                    <a:lnTo>
                      <a:pt x="0" y="10"/>
                    </a:lnTo>
                    <a:lnTo>
                      <a:pt x="0" y="11"/>
                    </a:lnTo>
                    <a:lnTo>
                      <a:pt x="0" y="10"/>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8"/>
                    </a:lnTo>
                    <a:lnTo>
                      <a:pt x="0" y="8"/>
                    </a:lnTo>
                    <a:lnTo>
                      <a:pt x="0" y="7"/>
                    </a:lnTo>
                    <a:lnTo>
                      <a:pt x="0" y="7"/>
                    </a:lnTo>
                    <a:lnTo>
                      <a:pt x="0" y="8"/>
                    </a:lnTo>
                    <a:lnTo>
                      <a:pt x="0" y="7"/>
                    </a:lnTo>
                    <a:lnTo>
                      <a:pt x="0" y="7"/>
                    </a:lnTo>
                    <a:lnTo>
                      <a:pt x="0" y="6"/>
                    </a:lnTo>
                    <a:lnTo>
                      <a:pt x="0" y="6"/>
                    </a:lnTo>
                    <a:lnTo>
                      <a:pt x="0" y="6"/>
                    </a:lnTo>
                    <a:lnTo>
                      <a:pt x="0" y="6"/>
                    </a:lnTo>
                    <a:lnTo>
                      <a:pt x="0" y="7"/>
                    </a:lnTo>
                    <a:lnTo>
                      <a:pt x="0" y="7"/>
                    </a:lnTo>
                    <a:lnTo>
                      <a:pt x="0" y="7"/>
                    </a:lnTo>
                    <a:lnTo>
                      <a:pt x="0" y="7"/>
                    </a:lnTo>
                    <a:lnTo>
                      <a:pt x="0" y="7"/>
                    </a:lnTo>
                    <a:lnTo>
                      <a:pt x="0" y="7"/>
                    </a:lnTo>
                    <a:lnTo>
                      <a:pt x="0" y="6"/>
                    </a:lnTo>
                    <a:lnTo>
                      <a:pt x="0" y="7"/>
                    </a:lnTo>
                    <a:lnTo>
                      <a:pt x="0" y="7"/>
                    </a:lnTo>
                    <a:lnTo>
                      <a:pt x="0" y="8"/>
                    </a:lnTo>
                    <a:lnTo>
                      <a:pt x="0" y="7"/>
                    </a:lnTo>
                    <a:lnTo>
                      <a:pt x="0" y="7"/>
                    </a:lnTo>
                    <a:lnTo>
                      <a:pt x="0" y="7"/>
                    </a:lnTo>
                    <a:lnTo>
                      <a:pt x="0" y="7"/>
                    </a:lnTo>
                    <a:lnTo>
                      <a:pt x="0" y="8"/>
                    </a:lnTo>
                    <a:lnTo>
                      <a:pt x="0" y="7"/>
                    </a:lnTo>
                    <a:lnTo>
                      <a:pt x="0" y="8"/>
                    </a:lnTo>
                    <a:lnTo>
                      <a:pt x="0" y="9"/>
                    </a:lnTo>
                    <a:lnTo>
                      <a:pt x="0" y="9"/>
                    </a:lnTo>
                    <a:lnTo>
                      <a:pt x="0" y="9"/>
                    </a:lnTo>
                    <a:lnTo>
                      <a:pt x="0" y="10"/>
                    </a:lnTo>
                    <a:lnTo>
                      <a:pt x="0" y="10"/>
                    </a:lnTo>
                    <a:lnTo>
                      <a:pt x="0" y="11"/>
                    </a:lnTo>
                    <a:lnTo>
                      <a:pt x="0" y="12"/>
                    </a:lnTo>
                    <a:lnTo>
                      <a:pt x="0" y="11"/>
                    </a:lnTo>
                    <a:lnTo>
                      <a:pt x="0" y="12"/>
                    </a:lnTo>
                    <a:lnTo>
                      <a:pt x="0" y="12"/>
                    </a:lnTo>
                    <a:lnTo>
                      <a:pt x="0" y="12"/>
                    </a:lnTo>
                    <a:lnTo>
                      <a:pt x="0" y="12"/>
                    </a:lnTo>
                    <a:lnTo>
                      <a:pt x="0" y="12"/>
                    </a:lnTo>
                    <a:lnTo>
                      <a:pt x="0" y="11"/>
                    </a:lnTo>
                    <a:lnTo>
                      <a:pt x="0" y="11"/>
                    </a:lnTo>
                    <a:lnTo>
                      <a:pt x="0" y="11"/>
                    </a:lnTo>
                    <a:lnTo>
                      <a:pt x="0" y="12"/>
                    </a:lnTo>
                    <a:lnTo>
                      <a:pt x="0" y="11"/>
                    </a:lnTo>
                    <a:lnTo>
                      <a:pt x="0" y="12"/>
                    </a:lnTo>
                    <a:lnTo>
                      <a:pt x="0" y="12"/>
                    </a:lnTo>
                    <a:lnTo>
                      <a:pt x="0" y="12"/>
                    </a:lnTo>
                    <a:lnTo>
                      <a:pt x="0" y="11"/>
                    </a:lnTo>
                    <a:lnTo>
                      <a:pt x="0" y="10"/>
                    </a:lnTo>
                    <a:lnTo>
                      <a:pt x="0" y="10"/>
                    </a:lnTo>
                    <a:lnTo>
                      <a:pt x="0" y="11"/>
                    </a:lnTo>
                    <a:lnTo>
                      <a:pt x="0" y="11"/>
                    </a:lnTo>
                    <a:lnTo>
                      <a:pt x="0" y="11"/>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8"/>
                    </a:lnTo>
                    <a:lnTo>
                      <a:pt x="0" y="8"/>
                    </a:lnTo>
                    <a:lnTo>
                      <a:pt x="0" y="7"/>
                    </a:lnTo>
                    <a:lnTo>
                      <a:pt x="0" y="7"/>
                    </a:lnTo>
                    <a:lnTo>
                      <a:pt x="0" y="7"/>
                    </a:lnTo>
                    <a:lnTo>
                      <a:pt x="0" y="6"/>
                    </a:lnTo>
                    <a:lnTo>
                      <a:pt x="0" y="6"/>
                    </a:lnTo>
                    <a:lnTo>
                      <a:pt x="0" y="6"/>
                    </a:lnTo>
                    <a:lnTo>
                      <a:pt x="0" y="5"/>
                    </a:lnTo>
                    <a:lnTo>
                      <a:pt x="0" y="5"/>
                    </a:lnTo>
                    <a:lnTo>
                      <a:pt x="0" y="4"/>
                    </a:lnTo>
                    <a:lnTo>
                      <a:pt x="0" y="4"/>
                    </a:lnTo>
                    <a:lnTo>
                      <a:pt x="0" y="4"/>
                    </a:lnTo>
                    <a:lnTo>
                      <a:pt x="0" y="5"/>
                    </a:lnTo>
                    <a:lnTo>
                      <a:pt x="0" y="4"/>
                    </a:lnTo>
                    <a:lnTo>
                      <a:pt x="0" y="3"/>
                    </a:lnTo>
                    <a:lnTo>
                      <a:pt x="0" y="3"/>
                    </a:lnTo>
                    <a:lnTo>
                      <a:pt x="0" y="2"/>
                    </a:lnTo>
                    <a:lnTo>
                      <a:pt x="0" y="2"/>
                    </a:lnTo>
                    <a:lnTo>
                      <a:pt x="0" y="1"/>
                    </a:lnTo>
                    <a:lnTo>
                      <a:pt x="0" y="1"/>
                    </a:lnTo>
                    <a:lnTo>
                      <a:pt x="0" y="1"/>
                    </a:lnTo>
                    <a:lnTo>
                      <a:pt x="0" y="0"/>
                    </a:lnTo>
                    <a:lnTo>
                      <a:pt x="0" y="0"/>
                    </a:lnTo>
                    <a:lnTo>
                      <a:pt x="0" y="0"/>
                    </a:lnTo>
                    <a:lnTo>
                      <a:pt x="0" y="1"/>
                    </a:lnTo>
                    <a:lnTo>
                      <a:pt x="0" y="1"/>
                    </a:lnTo>
                    <a:lnTo>
                      <a:pt x="0" y="2"/>
                    </a:lnTo>
                    <a:lnTo>
                      <a:pt x="0" y="3"/>
                    </a:lnTo>
                    <a:lnTo>
                      <a:pt x="0" y="3"/>
                    </a:lnTo>
                    <a:lnTo>
                      <a:pt x="0" y="4"/>
                    </a:lnTo>
                    <a:lnTo>
                      <a:pt x="0" y="5"/>
                    </a:lnTo>
                    <a:lnTo>
                      <a:pt x="0" y="5"/>
                    </a:lnTo>
                    <a:lnTo>
                      <a:pt x="0" y="5"/>
                    </a:lnTo>
                    <a:lnTo>
                      <a:pt x="0" y="6"/>
                    </a:lnTo>
                    <a:lnTo>
                      <a:pt x="0" y="6"/>
                    </a:lnTo>
                    <a:lnTo>
                      <a:pt x="0" y="6"/>
                    </a:lnTo>
                    <a:lnTo>
                      <a:pt x="0" y="7"/>
                    </a:lnTo>
                    <a:lnTo>
                      <a:pt x="0" y="7"/>
                    </a:lnTo>
                    <a:lnTo>
                      <a:pt x="0" y="7"/>
                    </a:lnTo>
                    <a:lnTo>
                      <a:pt x="0" y="6"/>
                    </a:lnTo>
                    <a:lnTo>
                      <a:pt x="0" y="7"/>
                    </a:lnTo>
                    <a:lnTo>
                      <a:pt x="0" y="7"/>
                    </a:lnTo>
                    <a:lnTo>
                      <a:pt x="0" y="7"/>
                    </a:lnTo>
                    <a:lnTo>
                      <a:pt x="0" y="7"/>
                    </a:lnTo>
                    <a:lnTo>
                      <a:pt x="0" y="8"/>
                    </a:lnTo>
                    <a:lnTo>
                      <a:pt x="0" y="7"/>
                    </a:lnTo>
                    <a:lnTo>
                      <a:pt x="0" y="7"/>
                    </a:lnTo>
                    <a:lnTo>
                      <a:pt x="0" y="7"/>
                    </a:lnTo>
                    <a:lnTo>
                      <a:pt x="0" y="7"/>
                    </a:lnTo>
                    <a:lnTo>
                      <a:pt x="0" y="6"/>
                    </a:lnTo>
                    <a:lnTo>
                      <a:pt x="0" y="7"/>
                    </a:lnTo>
                    <a:lnTo>
                      <a:pt x="0" y="7"/>
                    </a:lnTo>
                    <a:lnTo>
                      <a:pt x="0" y="7"/>
                    </a:lnTo>
                    <a:lnTo>
                      <a:pt x="0" y="8"/>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10"/>
                    </a:lnTo>
                    <a:lnTo>
                      <a:pt x="0" y="9"/>
                    </a:lnTo>
                    <a:lnTo>
                      <a:pt x="0" y="10"/>
                    </a:lnTo>
                    <a:lnTo>
                      <a:pt x="0" y="11"/>
                    </a:lnTo>
                    <a:lnTo>
                      <a:pt x="0" y="10"/>
                    </a:lnTo>
                    <a:lnTo>
                      <a:pt x="0" y="11"/>
                    </a:lnTo>
                    <a:lnTo>
                      <a:pt x="0" y="11"/>
                    </a:lnTo>
                    <a:lnTo>
                      <a:pt x="0" y="11"/>
                    </a:lnTo>
                    <a:lnTo>
                      <a:pt x="0" y="11"/>
                    </a:lnTo>
                    <a:lnTo>
                      <a:pt x="0" y="11"/>
                    </a:lnTo>
                    <a:lnTo>
                      <a:pt x="0" y="12"/>
                    </a:lnTo>
                    <a:lnTo>
                      <a:pt x="0" y="12"/>
                    </a:lnTo>
                    <a:lnTo>
                      <a:pt x="0" y="13"/>
                    </a:lnTo>
                    <a:lnTo>
                      <a:pt x="0" y="13"/>
                    </a:lnTo>
                    <a:lnTo>
                      <a:pt x="0" y="12"/>
                    </a:lnTo>
                    <a:lnTo>
                      <a:pt x="0" y="12"/>
                    </a:lnTo>
                    <a:lnTo>
                      <a:pt x="0" y="12"/>
                    </a:lnTo>
                    <a:lnTo>
                      <a:pt x="0" y="12"/>
                    </a:lnTo>
                    <a:lnTo>
                      <a:pt x="0" y="12"/>
                    </a:lnTo>
                    <a:lnTo>
                      <a:pt x="0" y="12"/>
                    </a:lnTo>
                    <a:lnTo>
                      <a:pt x="0" y="11"/>
                    </a:lnTo>
                    <a:lnTo>
                      <a:pt x="0" y="12"/>
                    </a:lnTo>
                    <a:lnTo>
                      <a:pt x="0" y="12"/>
                    </a:lnTo>
                    <a:lnTo>
                      <a:pt x="0" y="12"/>
                    </a:lnTo>
                    <a:lnTo>
                      <a:pt x="0" y="12"/>
                    </a:lnTo>
                    <a:lnTo>
                      <a:pt x="0" y="12"/>
                    </a:lnTo>
                    <a:lnTo>
                      <a:pt x="0" y="13"/>
                    </a:lnTo>
                    <a:lnTo>
                      <a:pt x="0" y="13"/>
                    </a:lnTo>
                    <a:lnTo>
                      <a:pt x="0" y="14"/>
                    </a:lnTo>
                    <a:lnTo>
                      <a:pt x="0" y="13"/>
                    </a:lnTo>
                    <a:lnTo>
                      <a:pt x="0" y="14"/>
                    </a:lnTo>
                    <a:lnTo>
                      <a:pt x="0" y="14"/>
                    </a:lnTo>
                    <a:lnTo>
                      <a:pt x="0" y="13"/>
                    </a:lnTo>
                    <a:lnTo>
                      <a:pt x="0" y="14"/>
                    </a:lnTo>
                    <a:lnTo>
                      <a:pt x="0" y="14"/>
                    </a:lnTo>
                    <a:lnTo>
                      <a:pt x="0" y="14"/>
                    </a:lnTo>
                    <a:lnTo>
                      <a:pt x="0" y="14"/>
                    </a:lnTo>
                    <a:lnTo>
                      <a:pt x="0" y="14"/>
                    </a:lnTo>
                    <a:lnTo>
                      <a:pt x="0" y="14"/>
                    </a:lnTo>
                    <a:lnTo>
                      <a:pt x="0" y="14"/>
                    </a:lnTo>
                    <a:lnTo>
                      <a:pt x="0" y="13"/>
                    </a:lnTo>
                    <a:lnTo>
                      <a:pt x="0" y="14"/>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2"/>
                    </a:lnTo>
                    <a:lnTo>
                      <a:pt x="0" y="13"/>
                    </a:lnTo>
                    <a:lnTo>
                      <a:pt x="0" y="13"/>
                    </a:lnTo>
                    <a:lnTo>
                      <a:pt x="0" y="13"/>
                    </a:lnTo>
                    <a:lnTo>
                      <a:pt x="0" y="12"/>
                    </a:lnTo>
                    <a:lnTo>
                      <a:pt x="0" y="13"/>
                    </a:lnTo>
                    <a:lnTo>
                      <a:pt x="0" y="12"/>
                    </a:lnTo>
                    <a:lnTo>
                      <a:pt x="0" y="13"/>
                    </a:lnTo>
                    <a:lnTo>
                      <a:pt x="0" y="13"/>
                    </a:lnTo>
                    <a:lnTo>
                      <a:pt x="0" y="13"/>
                    </a:lnTo>
                    <a:lnTo>
                      <a:pt x="0" y="13"/>
                    </a:lnTo>
                    <a:lnTo>
                      <a:pt x="0" y="12"/>
                    </a:lnTo>
                    <a:lnTo>
                      <a:pt x="0" y="11"/>
                    </a:lnTo>
                    <a:lnTo>
                      <a:pt x="0" y="11"/>
                    </a:lnTo>
                    <a:lnTo>
                      <a:pt x="0" y="11"/>
                    </a:lnTo>
                    <a:lnTo>
                      <a:pt x="0" y="10"/>
                    </a:lnTo>
                    <a:lnTo>
                      <a:pt x="0" y="9"/>
                    </a:lnTo>
                    <a:lnTo>
                      <a:pt x="0" y="9"/>
                    </a:lnTo>
                    <a:lnTo>
                      <a:pt x="0" y="10"/>
                    </a:lnTo>
                    <a:lnTo>
                      <a:pt x="0" y="10"/>
                    </a:lnTo>
                    <a:lnTo>
                      <a:pt x="0" y="10"/>
                    </a:lnTo>
                    <a:lnTo>
                      <a:pt x="0" y="10"/>
                    </a:lnTo>
                    <a:lnTo>
                      <a:pt x="0" y="9"/>
                    </a:lnTo>
                    <a:lnTo>
                      <a:pt x="0" y="9"/>
                    </a:lnTo>
                    <a:lnTo>
                      <a:pt x="0" y="8"/>
                    </a:lnTo>
                    <a:lnTo>
                      <a:pt x="0" y="9"/>
                    </a:lnTo>
                    <a:lnTo>
                      <a:pt x="0" y="8"/>
                    </a:lnTo>
                    <a:lnTo>
                      <a:pt x="0" y="9"/>
                    </a:lnTo>
                    <a:lnTo>
                      <a:pt x="0" y="7"/>
                    </a:lnTo>
                    <a:lnTo>
                      <a:pt x="0" y="8"/>
                    </a:lnTo>
                    <a:lnTo>
                      <a:pt x="0" y="7"/>
                    </a:lnTo>
                    <a:lnTo>
                      <a:pt x="0" y="8"/>
                    </a:lnTo>
                    <a:lnTo>
                      <a:pt x="0" y="7"/>
                    </a:lnTo>
                    <a:lnTo>
                      <a:pt x="0" y="7"/>
                    </a:lnTo>
                    <a:lnTo>
                      <a:pt x="0" y="7"/>
                    </a:lnTo>
                    <a:lnTo>
                      <a:pt x="0" y="7"/>
                    </a:lnTo>
                    <a:lnTo>
                      <a:pt x="0" y="6"/>
                    </a:lnTo>
                    <a:lnTo>
                      <a:pt x="0" y="6"/>
                    </a:lnTo>
                    <a:lnTo>
                      <a:pt x="0" y="6"/>
                    </a:lnTo>
                    <a:lnTo>
                      <a:pt x="0" y="6"/>
                    </a:lnTo>
                    <a:lnTo>
                      <a:pt x="0" y="7"/>
                    </a:lnTo>
                    <a:lnTo>
                      <a:pt x="0" y="6"/>
                    </a:lnTo>
                    <a:lnTo>
                      <a:pt x="0" y="6"/>
                    </a:lnTo>
                    <a:lnTo>
                      <a:pt x="0" y="6"/>
                    </a:lnTo>
                    <a:lnTo>
                      <a:pt x="0" y="6"/>
                    </a:lnTo>
                    <a:lnTo>
                      <a:pt x="0" y="6"/>
                    </a:lnTo>
                    <a:lnTo>
                      <a:pt x="0" y="7"/>
                    </a:lnTo>
                    <a:lnTo>
                      <a:pt x="0" y="7"/>
                    </a:lnTo>
                    <a:lnTo>
                      <a:pt x="0" y="7"/>
                    </a:lnTo>
                    <a:lnTo>
                      <a:pt x="0" y="6"/>
                    </a:lnTo>
                    <a:lnTo>
                      <a:pt x="0" y="7"/>
                    </a:lnTo>
                    <a:lnTo>
                      <a:pt x="0" y="7"/>
                    </a:lnTo>
                    <a:lnTo>
                      <a:pt x="0" y="7"/>
                    </a:lnTo>
                    <a:lnTo>
                      <a:pt x="0" y="7"/>
                    </a:lnTo>
                    <a:lnTo>
                      <a:pt x="0" y="7"/>
                    </a:lnTo>
                    <a:lnTo>
                      <a:pt x="0" y="7"/>
                    </a:lnTo>
                    <a:lnTo>
                      <a:pt x="0" y="6"/>
                    </a:lnTo>
                    <a:lnTo>
                      <a:pt x="0" y="7"/>
                    </a:lnTo>
                    <a:lnTo>
                      <a:pt x="0" y="7"/>
                    </a:lnTo>
                    <a:lnTo>
                      <a:pt x="0" y="6"/>
                    </a:lnTo>
                    <a:lnTo>
                      <a:pt x="0" y="6"/>
                    </a:lnTo>
                    <a:lnTo>
                      <a:pt x="0" y="6"/>
                    </a:lnTo>
                    <a:lnTo>
                      <a:pt x="0" y="6"/>
                    </a:lnTo>
                    <a:lnTo>
                      <a:pt x="0" y="7"/>
                    </a:lnTo>
                    <a:lnTo>
                      <a:pt x="0" y="7"/>
                    </a:lnTo>
                    <a:lnTo>
                      <a:pt x="0" y="7"/>
                    </a:lnTo>
                    <a:lnTo>
                      <a:pt x="0" y="7"/>
                    </a:lnTo>
                    <a:lnTo>
                      <a:pt x="0" y="7"/>
                    </a:lnTo>
                    <a:lnTo>
                      <a:pt x="0" y="7"/>
                    </a:lnTo>
                    <a:lnTo>
                      <a:pt x="0" y="7"/>
                    </a:lnTo>
                    <a:lnTo>
                      <a:pt x="0" y="8"/>
                    </a:lnTo>
                    <a:lnTo>
                      <a:pt x="0" y="7"/>
                    </a:lnTo>
                    <a:lnTo>
                      <a:pt x="0" y="8"/>
                    </a:lnTo>
                    <a:lnTo>
                      <a:pt x="0" y="7"/>
                    </a:lnTo>
                    <a:lnTo>
                      <a:pt x="0" y="7"/>
                    </a:lnTo>
                    <a:lnTo>
                      <a:pt x="0" y="8"/>
                    </a:lnTo>
                    <a:lnTo>
                      <a:pt x="0" y="8"/>
                    </a:lnTo>
                    <a:lnTo>
                      <a:pt x="0" y="8"/>
                    </a:lnTo>
                    <a:lnTo>
                      <a:pt x="0" y="7"/>
                    </a:lnTo>
                    <a:lnTo>
                      <a:pt x="0" y="8"/>
                    </a:lnTo>
                    <a:lnTo>
                      <a:pt x="0" y="9"/>
                    </a:lnTo>
                    <a:lnTo>
                      <a:pt x="0" y="8"/>
                    </a:lnTo>
                    <a:lnTo>
                      <a:pt x="0" y="9"/>
                    </a:lnTo>
                    <a:lnTo>
                      <a:pt x="0" y="9"/>
                    </a:lnTo>
                    <a:lnTo>
                      <a:pt x="0" y="9"/>
                    </a:lnTo>
                    <a:lnTo>
                      <a:pt x="0" y="8"/>
                    </a:lnTo>
                    <a:lnTo>
                      <a:pt x="0" y="9"/>
                    </a:lnTo>
                    <a:lnTo>
                      <a:pt x="0" y="9"/>
                    </a:lnTo>
                    <a:lnTo>
                      <a:pt x="0" y="8"/>
                    </a:lnTo>
                    <a:lnTo>
                      <a:pt x="0" y="7"/>
                    </a:lnTo>
                    <a:lnTo>
                      <a:pt x="0" y="7"/>
                    </a:lnTo>
                    <a:lnTo>
                      <a:pt x="0" y="7"/>
                    </a:lnTo>
                    <a:lnTo>
                      <a:pt x="0" y="6"/>
                    </a:lnTo>
                    <a:lnTo>
                      <a:pt x="0" y="7"/>
                    </a:lnTo>
                    <a:lnTo>
                      <a:pt x="0" y="7"/>
                    </a:lnTo>
                    <a:lnTo>
                      <a:pt x="0" y="8"/>
                    </a:lnTo>
                    <a:lnTo>
                      <a:pt x="0" y="8"/>
                    </a:lnTo>
                    <a:lnTo>
                      <a:pt x="0" y="8"/>
                    </a:lnTo>
                    <a:lnTo>
                      <a:pt x="0" y="9"/>
                    </a:lnTo>
                    <a:lnTo>
                      <a:pt x="0" y="9"/>
                    </a:lnTo>
                    <a:lnTo>
                      <a:pt x="0" y="10"/>
                    </a:lnTo>
                    <a:lnTo>
                      <a:pt x="0" y="9"/>
                    </a:lnTo>
                    <a:lnTo>
                      <a:pt x="0" y="9"/>
                    </a:lnTo>
                    <a:lnTo>
                      <a:pt x="0" y="8"/>
                    </a:lnTo>
                    <a:lnTo>
                      <a:pt x="0" y="8"/>
                    </a:lnTo>
                    <a:lnTo>
                      <a:pt x="0" y="8"/>
                    </a:lnTo>
                    <a:lnTo>
                      <a:pt x="0" y="8"/>
                    </a:lnTo>
                    <a:lnTo>
                      <a:pt x="0" y="7"/>
                    </a:lnTo>
                    <a:lnTo>
                      <a:pt x="0" y="7"/>
                    </a:lnTo>
                    <a:lnTo>
                      <a:pt x="0" y="6"/>
                    </a:lnTo>
                    <a:lnTo>
                      <a:pt x="0" y="6"/>
                    </a:lnTo>
                    <a:lnTo>
                      <a:pt x="0" y="5"/>
                    </a:lnTo>
                    <a:lnTo>
                      <a:pt x="0" y="4"/>
                    </a:lnTo>
                    <a:lnTo>
                      <a:pt x="0" y="5"/>
                    </a:lnTo>
                    <a:lnTo>
                      <a:pt x="0" y="4"/>
                    </a:lnTo>
                    <a:lnTo>
                      <a:pt x="0" y="5"/>
                    </a:lnTo>
                    <a:lnTo>
                      <a:pt x="0" y="4"/>
                    </a:lnTo>
                    <a:lnTo>
                      <a:pt x="0" y="4"/>
                    </a:lnTo>
                    <a:lnTo>
                      <a:pt x="0" y="3"/>
                    </a:lnTo>
                    <a:lnTo>
                      <a:pt x="0" y="3"/>
                    </a:lnTo>
                    <a:lnTo>
                      <a:pt x="0" y="4"/>
                    </a:lnTo>
                    <a:lnTo>
                      <a:pt x="0" y="4"/>
                    </a:lnTo>
                    <a:lnTo>
                      <a:pt x="0" y="4"/>
                    </a:lnTo>
                    <a:lnTo>
                      <a:pt x="0" y="5"/>
                    </a:lnTo>
                    <a:lnTo>
                      <a:pt x="0" y="4"/>
                    </a:lnTo>
                    <a:lnTo>
                      <a:pt x="0" y="5"/>
                    </a:lnTo>
                    <a:lnTo>
                      <a:pt x="0" y="6"/>
                    </a:lnTo>
                    <a:lnTo>
                      <a:pt x="0" y="7"/>
                    </a:lnTo>
                    <a:lnTo>
                      <a:pt x="0" y="6"/>
                    </a:lnTo>
                    <a:lnTo>
                      <a:pt x="0" y="7"/>
                    </a:lnTo>
                    <a:lnTo>
                      <a:pt x="0" y="6"/>
                    </a:lnTo>
                    <a:lnTo>
                      <a:pt x="0" y="6"/>
                    </a:lnTo>
                    <a:lnTo>
                      <a:pt x="0" y="7"/>
                    </a:lnTo>
                    <a:lnTo>
                      <a:pt x="0" y="7"/>
                    </a:lnTo>
                    <a:lnTo>
                      <a:pt x="0" y="7"/>
                    </a:lnTo>
                    <a:lnTo>
                      <a:pt x="0" y="7"/>
                    </a:lnTo>
                    <a:lnTo>
                      <a:pt x="0" y="8"/>
                    </a:lnTo>
                    <a:lnTo>
                      <a:pt x="0" y="8"/>
                    </a:lnTo>
                    <a:lnTo>
                      <a:pt x="0" y="8"/>
                    </a:lnTo>
                    <a:lnTo>
                      <a:pt x="0" y="7"/>
                    </a:lnTo>
                    <a:lnTo>
                      <a:pt x="0" y="7"/>
                    </a:lnTo>
                    <a:lnTo>
                      <a:pt x="0" y="8"/>
                    </a:lnTo>
                    <a:lnTo>
                      <a:pt x="0" y="7"/>
                    </a:lnTo>
                    <a:lnTo>
                      <a:pt x="0" y="7"/>
                    </a:lnTo>
                    <a:lnTo>
                      <a:pt x="0" y="7"/>
                    </a:lnTo>
                    <a:lnTo>
                      <a:pt x="0" y="6"/>
                    </a:lnTo>
                    <a:lnTo>
                      <a:pt x="0" y="6"/>
                    </a:lnTo>
                    <a:lnTo>
                      <a:pt x="0" y="6"/>
                    </a:lnTo>
                    <a:lnTo>
                      <a:pt x="0" y="6"/>
                    </a:lnTo>
                    <a:lnTo>
                      <a:pt x="0" y="6"/>
                    </a:lnTo>
                    <a:lnTo>
                      <a:pt x="0" y="7"/>
                    </a:lnTo>
                    <a:lnTo>
                      <a:pt x="0" y="6"/>
                    </a:lnTo>
                    <a:lnTo>
                      <a:pt x="0" y="7"/>
                    </a:lnTo>
                    <a:lnTo>
                      <a:pt x="0" y="7"/>
                    </a:lnTo>
                    <a:lnTo>
                      <a:pt x="0" y="7"/>
                    </a:lnTo>
                    <a:lnTo>
                      <a:pt x="0" y="8"/>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7"/>
                    </a:lnTo>
                    <a:lnTo>
                      <a:pt x="0" y="8"/>
                    </a:lnTo>
                    <a:lnTo>
                      <a:pt x="0" y="7"/>
                    </a:lnTo>
                    <a:lnTo>
                      <a:pt x="1" y="8"/>
                    </a:lnTo>
                    <a:lnTo>
                      <a:pt x="1" y="8"/>
                    </a:lnTo>
                    <a:lnTo>
                      <a:pt x="1" y="9"/>
                    </a:lnTo>
                    <a:lnTo>
                      <a:pt x="1" y="9"/>
                    </a:lnTo>
                    <a:lnTo>
                      <a:pt x="1" y="9"/>
                    </a:lnTo>
                    <a:lnTo>
                      <a:pt x="1" y="8"/>
                    </a:lnTo>
                    <a:lnTo>
                      <a:pt x="1" y="7"/>
                    </a:lnTo>
                    <a:lnTo>
                      <a:pt x="1" y="8"/>
                    </a:lnTo>
                    <a:lnTo>
                      <a:pt x="1" y="9"/>
                    </a:lnTo>
                    <a:lnTo>
                      <a:pt x="1" y="8"/>
                    </a:lnTo>
                    <a:lnTo>
                      <a:pt x="1" y="7"/>
                    </a:lnTo>
                    <a:lnTo>
                      <a:pt x="1" y="7"/>
                    </a:lnTo>
                    <a:lnTo>
                      <a:pt x="1" y="6"/>
                    </a:lnTo>
                    <a:lnTo>
                      <a:pt x="1" y="7"/>
                    </a:lnTo>
                    <a:lnTo>
                      <a:pt x="1" y="6"/>
                    </a:lnTo>
                    <a:lnTo>
                      <a:pt x="1" y="6"/>
                    </a:lnTo>
                    <a:lnTo>
                      <a:pt x="1" y="6"/>
                    </a:lnTo>
                    <a:lnTo>
                      <a:pt x="1" y="6"/>
                    </a:lnTo>
                    <a:lnTo>
                      <a:pt x="1" y="5"/>
                    </a:lnTo>
                    <a:lnTo>
                      <a:pt x="1" y="5"/>
                    </a:lnTo>
                    <a:lnTo>
                      <a:pt x="1" y="5"/>
                    </a:lnTo>
                    <a:lnTo>
                      <a:pt x="1" y="5"/>
                    </a:lnTo>
                    <a:lnTo>
                      <a:pt x="1" y="6"/>
                    </a:lnTo>
                    <a:lnTo>
                      <a:pt x="1" y="6"/>
                    </a:lnTo>
                  </a:path>
                </a:pathLst>
              </a:custGeom>
              <a:noFill/>
              <a:ln w="0">
                <a:solidFill>
                  <a:srgbClr val="3366FF"/>
                </a:solidFill>
                <a:prstDash val="solid"/>
                <a:round/>
                <a:headEnd/>
                <a:tailEnd/>
              </a:ln>
            </p:spPr>
            <p:txBody>
              <a:bodyPr/>
              <a:lstStyle/>
              <a:p>
                <a:endParaRPr lang="en-GB"/>
              </a:p>
            </p:txBody>
          </p:sp>
          <p:sp>
            <p:nvSpPr>
              <p:cNvPr id="186151" name="Freeform 807"/>
              <p:cNvSpPr>
                <a:spLocks/>
              </p:cNvSpPr>
              <p:nvPr/>
            </p:nvSpPr>
            <p:spPr bwMode="auto">
              <a:xfrm>
                <a:off x="3360" y="3473"/>
                <a:ext cx="1" cy="72"/>
              </a:xfrm>
              <a:custGeom>
                <a:avLst/>
                <a:gdLst/>
                <a:ahLst/>
                <a:cxnLst>
                  <a:cxn ang="0">
                    <a:pos x="0" y="8"/>
                  </a:cxn>
                  <a:cxn ang="0">
                    <a:pos x="0" y="8"/>
                  </a:cxn>
                  <a:cxn ang="0">
                    <a:pos x="0" y="9"/>
                  </a:cxn>
                  <a:cxn ang="0">
                    <a:pos x="0" y="5"/>
                  </a:cxn>
                  <a:cxn ang="0">
                    <a:pos x="0" y="5"/>
                  </a:cxn>
                  <a:cxn ang="0">
                    <a:pos x="0" y="7"/>
                  </a:cxn>
                  <a:cxn ang="0">
                    <a:pos x="0" y="6"/>
                  </a:cxn>
                  <a:cxn ang="0">
                    <a:pos x="0" y="8"/>
                  </a:cxn>
                  <a:cxn ang="0">
                    <a:pos x="0" y="8"/>
                  </a:cxn>
                  <a:cxn ang="0">
                    <a:pos x="0" y="9"/>
                  </a:cxn>
                  <a:cxn ang="0">
                    <a:pos x="0" y="10"/>
                  </a:cxn>
                  <a:cxn ang="0">
                    <a:pos x="0" y="8"/>
                  </a:cxn>
                  <a:cxn ang="0">
                    <a:pos x="0" y="10"/>
                  </a:cxn>
                  <a:cxn ang="0">
                    <a:pos x="0" y="11"/>
                  </a:cxn>
                  <a:cxn ang="0">
                    <a:pos x="0" y="12"/>
                  </a:cxn>
                  <a:cxn ang="0">
                    <a:pos x="0" y="12"/>
                  </a:cxn>
                  <a:cxn ang="0">
                    <a:pos x="0" y="11"/>
                  </a:cxn>
                  <a:cxn ang="0">
                    <a:pos x="0" y="12"/>
                  </a:cxn>
                  <a:cxn ang="0">
                    <a:pos x="0" y="7"/>
                  </a:cxn>
                  <a:cxn ang="0">
                    <a:pos x="0" y="3"/>
                  </a:cxn>
                  <a:cxn ang="0">
                    <a:pos x="0" y="7"/>
                  </a:cxn>
                  <a:cxn ang="0">
                    <a:pos x="0" y="6"/>
                  </a:cxn>
                  <a:cxn ang="0">
                    <a:pos x="0" y="6"/>
                  </a:cxn>
                  <a:cxn ang="0">
                    <a:pos x="0" y="7"/>
                  </a:cxn>
                  <a:cxn ang="0">
                    <a:pos x="0" y="6"/>
                  </a:cxn>
                  <a:cxn ang="0">
                    <a:pos x="0" y="9"/>
                  </a:cxn>
                  <a:cxn ang="0">
                    <a:pos x="0" y="8"/>
                  </a:cxn>
                  <a:cxn ang="0">
                    <a:pos x="0" y="6"/>
                  </a:cxn>
                  <a:cxn ang="0">
                    <a:pos x="0" y="3"/>
                  </a:cxn>
                  <a:cxn ang="0">
                    <a:pos x="0" y="0"/>
                  </a:cxn>
                  <a:cxn ang="0">
                    <a:pos x="0" y="2"/>
                  </a:cxn>
                  <a:cxn ang="0">
                    <a:pos x="0" y="3"/>
                  </a:cxn>
                  <a:cxn ang="0">
                    <a:pos x="0" y="5"/>
                  </a:cxn>
                  <a:cxn ang="0">
                    <a:pos x="0" y="5"/>
                  </a:cxn>
                  <a:cxn ang="0">
                    <a:pos x="0" y="5"/>
                  </a:cxn>
                  <a:cxn ang="0">
                    <a:pos x="0" y="6"/>
                  </a:cxn>
                  <a:cxn ang="0">
                    <a:pos x="0" y="5"/>
                  </a:cxn>
                  <a:cxn ang="0">
                    <a:pos x="0" y="6"/>
                  </a:cxn>
                  <a:cxn ang="0">
                    <a:pos x="0" y="8"/>
                  </a:cxn>
                  <a:cxn ang="0">
                    <a:pos x="0" y="7"/>
                  </a:cxn>
                  <a:cxn ang="0">
                    <a:pos x="0" y="9"/>
                  </a:cxn>
                  <a:cxn ang="0">
                    <a:pos x="0" y="8"/>
                  </a:cxn>
                  <a:cxn ang="0">
                    <a:pos x="0" y="6"/>
                  </a:cxn>
                  <a:cxn ang="0">
                    <a:pos x="0" y="6"/>
                  </a:cxn>
                  <a:cxn ang="0">
                    <a:pos x="0" y="3"/>
                  </a:cxn>
                  <a:cxn ang="0">
                    <a:pos x="0" y="6"/>
                  </a:cxn>
                  <a:cxn ang="0">
                    <a:pos x="0" y="3"/>
                  </a:cxn>
                  <a:cxn ang="0">
                    <a:pos x="0" y="3"/>
                  </a:cxn>
                  <a:cxn ang="0">
                    <a:pos x="0" y="5"/>
                  </a:cxn>
                  <a:cxn ang="0">
                    <a:pos x="0" y="6"/>
                  </a:cxn>
                  <a:cxn ang="0">
                    <a:pos x="0" y="4"/>
                  </a:cxn>
                  <a:cxn ang="0">
                    <a:pos x="0" y="4"/>
                  </a:cxn>
                  <a:cxn ang="0">
                    <a:pos x="0" y="3"/>
                  </a:cxn>
                  <a:cxn ang="0">
                    <a:pos x="0" y="3"/>
                  </a:cxn>
                  <a:cxn ang="0">
                    <a:pos x="0" y="5"/>
                  </a:cxn>
                  <a:cxn ang="0">
                    <a:pos x="0" y="5"/>
                  </a:cxn>
                  <a:cxn ang="0">
                    <a:pos x="0" y="7"/>
                  </a:cxn>
                  <a:cxn ang="0">
                    <a:pos x="0" y="6"/>
                  </a:cxn>
                  <a:cxn ang="0">
                    <a:pos x="0" y="10"/>
                  </a:cxn>
                  <a:cxn ang="0">
                    <a:pos x="0" y="12"/>
                  </a:cxn>
                  <a:cxn ang="0">
                    <a:pos x="0" y="9"/>
                  </a:cxn>
                  <a:cxn ang="0">
                    <a:pos x="0" y="9"/>
                  </a:cxn>
                  <a:cxn ang="0">
                    <a:pos x="0" y="10"/>
                  </a:cxn>
                </a:cxnLst>
                <a:rect l="0" t="0" r="r" b="b"/>
                <a:pathLst>
                  <a:path h="12">
                    <a:moveTo>
                      <a:pt x="0" y="8"/>
                    </a:move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7"/>
                    </a:lnTo>
                    <a:lnTo>
                      <a:pt x="0" y="6"/>
                    </a:lnTo>
                    <a:lnTo>
                      <a:pt x="0" y="7"/>
                    </a:lnTo>
                    <a:lnTo>
                      <a:pt x="0" y="7"/>
                    </a:lnTo>
                    <a:lnTo>
                      <a:pt x="0" y="7"/>
                    </a:lnTo>
                    <a:lnTo>
                      <a:pt x="0" y="8"/>
                    </a:lnTo>
                    <a:lnTo>
                      <a:pt x="0" y="8"/>
                    </a:lnTo>
                    <a:lnTo>
                      <a:pt x="0" y="7"/>
                    </a:lnTo>
                    <a:lnTo>
                      <a:pt x="0" y="8"/>
                    </a:lnTo>
                    <a:lnTo>
                      <a:pt x="0" y="8"/>
                    </a:lnTo>
                    <a:lnTo>
                      <a:pt x="0" y="9"/>
                    </a:lnTo>
                    <a:lnTo>
                      <a:pt x="0" y="8"/>
                    </a:lnTo>
                    <a:lnTo>
                      <a:pt x="0" y="9"/>
                    </a:lnTo>
                    <a:lnTo>
                      <a:pt x="0" y="9"/>
                    </a:lnTo>
                    <a:lnTo>
                      <a:pt x="0" y="9"/>
                    </a:lnTo>
                    <a:lnTo>
                      <a:pt x="0" y="9"/>
                    </a:lnTo>
                    <a:lnTo>
                      <a:pt x="0" y="10"/>
                    </a:lnTo>
                    <a:lnTo>
                      <a:pt x="0" y="9"/>
                    </a:lnTo>
                    <a:lnTo>
                      <a:pt x="0" y="9"/>
                    </a:lnTo>
                    <a:lnTo>
                      <a:pt x="0" y="8"/>
                    </a:lnTo>
                    <a:lnTo>
                      <a:pt x="0" y="8"/>
                    </a:lnTo>
                    <a:lnTo>
                      <a:pt x="0" y="8"/>
                    </a:lnTo>
                    <a:lnTo>
                      <a:pt x="0" y="7"/>
                    </a:lnTo>
                    <a:lnTo>
                      <a:pt x="0" y="7"/>
                    </a:lnTo>
                    <a:lnTo>
                      <a:pt x="0" y="6"/>
                    </a:lnTo>
                    <a:lnTo>
                      <a:pt x="0" y="5"/>
                    </a:lnTo>
                    <a:lnTo>
                      <a:pt x="0" y="5"/>
                    </a:lnTo>
                    <a:lnTo>
                      <a:pt x="0" y="5"/>
                    </a:lnTo>
                    <a:lnTo>
                      <a:pt x="0" y="5"/>
                    </a:lnTo>
                    <a:lnTo>
                      <a:pt x="0" y="4"/>
                    </a:lnTo>
                    <a:lnTo>
                      <a:pt x="0" y="5"/>
                    </a:lnTo>
                    <a:lnTo>
                      <a:pt x="0" y="5"/>
                    </a:lnTo>
                    <a:lnTo>
                      <a:pt x="0" y="5"/>
                    </a:lnTo>
                    <a:lnTo>
                      <a:pt x="0" y="5"/>
                    </a:lnTo>
                    <a:lnTo>
                      <a:pt x="0" y="6"/>
                    </a:lnTo>
                    <a:lnTo>
                      <a:pt x="0" y="5"/>
                    </a:lnTo>
                    <a:lnTo>
                      <a:pt x="0" y="5"/>
                    </a:lnTo>
                    <a:lnTo>
                      <a:pt x="0" y="5"/>
                    </a:lnTo>
                    <a:lnTo>
                      <a:pt x="0" y="5"/>
                    </a:lnTo>
                    <a:lnTo>
                      <a:pt x="0" y="5"/>
                    </a:lnTo>
                    <a:lnTo>
                      <a:pt x="0" y="6"/>
                    </a:lnTo>
                    <a:lnTo>
                      <a:pt x="0" y="6"/>
                    </a:lnTo>
                    <a:lnTo>
                      <a:pt x="0" y="6"/>
                    </a:lnTo>
                    <a:lnTo>
                      <a:pt x="0" y="6"/>
                    </a:lnTo>
                    <a:lnTo>
                      <a:pt x="0" y="6"/>
                    </a:lnTo>
                    <a:lnTo>
                      <a:pt x="0" y="7"/>
                    </a:lnTo>
                    <a:lnTo>
                      <a:pt x="0" y="7"/>
                    </a:lnTo>
                    <a:lnTo>
                      <a:pt x="0" y="8"/>
                    </a:lnTo>
                    <a:lnTo>
                      <a:pt x="0" y="8"/>
                    </a:lnTo>
                    <a:lnTo>
                      <a:pt x="0" y="8"/>
                    </a:lnTo>
                    <a:lnTo>
                      <a:pt x="0" y="7"/>
                    </a:lnTo>
                    <a:lnTo>
                      <a:pt x="0" y="7"/>
                    </a:lnTo>
                    <a:lnTo>
                      <a:pt x="0" y="7"/>
                    </a:lnTo>
                    <a:lnTo>
                      <a:pt x="0" y="8"/>
                    </a:lnTo>
                    <a:lnTo>
                      <a:pt x="0" y="7"/>
                    </a:lnTo>
                    <a:lnTo>
                      <a:pt x="0" y="6"/>
                    </a:lnTo>
                    <a:lnTo>
                      <a:pt x="0" y="7"/>
                    </a:lnTo>
                    <a:lnTo>
                      <a:pt x="0" y="6"/>
                    </a:lnTo>
                    <a:lnTo>
                      <a:pt x="0" y="6"/>
                    </a:lnTo>
                    <a:lnTo>
                      <a:pt x="0" y="6"/>
                    </a:lnTo>
                    <a:lnTo>
                      <a:pt x="0" y="6"/>
                    </a:lnTo>
                    <a:lnTo>
                      <a:pt x="0" y="6"/>
                    </a:lnTo>
                    <a:lnTo>
                      <a:pt x="0" y="7"/>
                    </a:lnTo>
                    <a:lnTo>
                      <a:pt x="0" y="7"/>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9"/>
                    </a:lnTo>
                    <a:lnTo>
                      <a:pt x="0" y="8"/>
                    </a:lnTo>
                    <a:lnTo>
                      <a:pt x="0" y="9"/>
                    </a:lnTo>
                    <a:lnTo>
                      <a:pt x="0" y="9"/>
                    </a:lnTo>
                    <a:lnTo>
                      <a:pt x="0" y="9"/>
                    </a:lnTo>
                    <a:lnTo>
                      <a:pt x="0" y="10"/>
                    </a:lnTo>
                    <a:lnTo>
                      <a:pt x="0" y="10"/>
                    </a:lnTo>
                    <a:lnTo>
                      <a:pt x="0" y="11"/>
                    </a:lnTo>
                    <a:lnTo>
                      <a:pt x="0" y="11"/>
                    </a:lnTo>
                    <a:lnTo>
                      <a:pt x="0" y="11"/>
                    </a:lnTo>
                    <a:lnTo>
                      <a:pt x="0" y="11"/>
                    </a:lnTo>
                    <a:lnTo>
                      <a:pt x="0" y="11"/>
                    </a:lnTo>
                    <a:lnTo>
                      <a:pt x="0" y="11"/>
                    </a:lnTo>
                    <a:lnTo>
                      <a:pt x="0" y="10"/>
                    </a:lnTo>
                    <a:lnTo>
                      <a:pt x="0" y="10"/>
                    </a:lnTo>
                    <a:lnTo>
                      <a:pt x="0" y="10"/>
                    </a:lnTo>
                    <a:lnTo>
                      <a:pt x="0" y="11"/>
                    </a:lnTo>
                    <a:lnTo>
                      <a:pt x="0" y="10"/>
                    </a:lnTo>
                    <a:lnTo>
                      <a:pt x="0" y="9"/>
                    </a:lnTo>
                    <a:lnTo>
                      <a:pt x="0" y="9"/>
                    </a:lnTo>
                    <a:lnTo>
                      <a:pt x="0" y="10"/>
                    </a:lnTo>
                    <a:lnTo>
                      <a:pt x="0" y="9"/>
                    </a:lnTo>
                    <a:lnTo>
                      <a:pt x="0" y="9"/>
                    </a:lnTo>
                    <a:lnTo>
                      <a:pt x="0" y="9"/>
                    </a:lnTo>
                    <a:lnTo>
                      <a:pt x="0" y="9"/>
                    </a:lnTo>
                    <a:lnTo>
                      <a:pt x="0" y="8"/>
                    </a:lnTo>
                    <a:lnTo>
                      <a:pt x="0" y="8"/>
                    </a:lnTo>
                    <a:lnTo>
                      <a:pt x="0" y="8"/>
                    </a:lnTo>
                    <a:lnTo>
                      <a:pt x="0" y="9"/>
                    </a:lnTo>
                    <a:lnTo>
                      <a:pt x="0" y="9"/>
                    </a:lnTo>
                    <a:lnTo>
                      <a:pt x="0" y="10"/>
                    </a:lnTo>
                    <a:lnTo>
                      <a:pt x="0" y="9"/>
                    </a:lnTo>
                    <a:lnTo>
                      <a:pt x="0" y="10"/>
                    </a:lnTo>
                    <a:lnTo>
                      <a:pt x="0" y="11"/>
                    </a:lnTo>
                    <a:lnTo>
                      <a:pt x="0" y="11"/>
                    </a:lnTo>
                    <a:lnTo>
                      <a:pt x="0" y="10"/>
                    </a:lnTo>
                    <a:lnTo>
                      <a:pt x="0" y="11"/>
                    </a:lnTo>
                    <a:lnTo>
                      <a:pt x="0" y="10"/>
                    </a:lnTo>
                    <a:lnTo>
                      <a:pt x="0" y="11"/>
                    </a:lnTo>
                    <a:lnTo>
                      <a:pt x="0" y="10"/>
                    </a:lnTo>
                    <a:lnTo>
                      <a:pt x="0" y="10"/>
                    </a:lnTo>
                    <a:lnTo>
                      <a:pt x="0" y="10"/>
                    </a:lnTo>
                    <a:lnTo>
                      <a:pt x="0" y="11"/>
                    </a:lnTo>
                    <a:lnTo>
                      <a:pt x="0" y="11"/>
                    </a:lnTo>
                    <a:lnTo>
                      <a:pt x="0" y="11"/>
                    </a:lnTo>
                    <a:lnTo>
                      <a:pt x="0" y="11"/>
                    </a:lnTo>
                    <a:lnTo>
                      <a:pt x="0" y="11"/>
                    </a:lnTo>
                    <a:lnTo>
                      <a:pt x="0" y="10"/>
                    </a:lnTo>
                    <a:lnTo>
                      <a:pt x="0" y="11"/>
                    </a:lnTo>
                    <a:lnTo>
                      <a:pt x="0" y="11"/>
                    </a:lnTo>
                    <a:lnTo>
                      <a:pt x="0" y="11"/>
                    </a:lnTo>
                    <a:lnTo>
                      <a:pt x="0" y="11"/>
                    </a:lnTo>
                    <a:lnTo>
                      <a:pt x="0" y="12"/>
                    </a:lnTo>
                    <a:lnTo>
                      <a:pt x="0" y="11"/>
                    </a:lnTo>
                    <a:lnTo>
                      <a:pt x="0" y="11"/>
                    </a:lnTo>
                    <a:lnTo>
                      <a:pt x="0" y="11"/>
                    </a:lnTo>
                    <a:lnTo>
                      <a:pt x="0" y="11"/>
                    </a:lnTo>
                    <a:lnTo>
                      <a:pt x="0" y="11"/>
                    </a:lnTo>
                    <a:lnTo>
                      <a:pt x="0" y="11"/>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1"/>
                    </a:lnTo>
                    <a:lnTo>
                      <a:pt x="0" y="11"/>
                    </a:lnTo>
                    <a:lnTo>
                      <a:pt x="0" y="11"/>
                    </a:lnTo>
                    <a:lnTo>
                      <a:pt x="0" y="11"/>
                    </a:lnTo>
                    <a:lnTo>
                      <a:pt x="0" y="10"/>
                    </a:lnTo>
                    <a:lnTo>
                      <a:pt x="0" y="11"/>
                    </a:lnTo>
                    <a:lnTo>
                      <a:pt x="0" y="11"/>
                    </a:lnTo>
                    <a:lnTo>
                      <a:pt x="0" y="10"/>
                    </a:lnTo>
                    <a:lnTo>
                      <a:pt x="0" y="11"/>
                    </a:lnTo>
                    <a:lnTo>
                      <a:pt x="0" y="11"/>
                    </a:lnTo>
                    <a:lnTo>
                      <a:pt x="0" y="11"/>
                    </a:lnTo>
                    <a:lnTo>
                      <a:pt x="0" y="11"/>
                    </a:lnTo>
                    <a:lnTo>
                      <a:pt x="0" y="11"/>
                    </a:lnTo>
                    <a:lnTo>
                      <a:pt x="0" y="12"/>
                    </a:lnTo>
                    <a:lnTo>
                      <a:pt x="0" y="12"/>
                    </a:lnTo>
                    <a:lnTo>
                      <a:pt x="0" y="12"/>
                    </a:lnTo>
                    <a:lnTo>
                      <a:pt x="0" y="12"/>
                    </a:lnTo>
                    <a:lnTo>
                      <a:pt x="0" y="12"/>
                    </a:lnTo>
                    <a:lnTo>
                      <a:pt x="0" y="12"/>
                    </a:lnTo>
                    <a:lnTo>
                      <a:pt x="0" y="11"/>
                    </a:lnTo>
                    <a:lnTo>
                      <a:pt x="0" y="12"/>
                    </a:lnTo>
                    <a:lnTo>
                      <a:pt x="0" y="12"/>
                    </a:lnTo>
                    <a:lnTo>
                      <a:pt x="0" y="12"/>
                    </a:lnTo>
                    <a:lnTo>
                      <a:pt x="0" y="12"/>
                    </a:lnTo>
                    <a:lnTo>
                      <a:pt x="0" y="11"/>
                    </a:lnTo>
                    <a:lnTo>
                      <a:pt x="0" y="10"/>
                    </a:lnTo>
                    <a:lnTo>
                      <a:pt x="0" y="8"/>
                    </a:lnTo>
                    <a:lnTo>
                      <a:pt x="0" y="8"/>
                    </a:lnTo>
                    <a:lnTo>
                      <a:pt x="0" y="7"/>
                    </a:lnTo>
                    <a:lnTo>
                      <a:pt x="0" y="7"/>
                    </a:lnTo>
                    <a:lnTo>
                      <a:pt x="0" y="7"/>
                    </a:lnTo>
                    <a:lnTo>
                      <a:pt x="0" y="6"/>
                    </a:lnTo>
                    <a:lnTo>
                      <a:pt x="0" y="6"/>
                    </a:lnTo>
                    <a:lnTo>
                      <a:pt x="0" y="5"/>
                    </a:lnTo>
                    <a:lnTo>
                      <a:pt x="0" y="5"/>
                    </a:lnTo>
                    <a:lnTo>
                      <a:pt x="0" y="4"/>
                    </a:lnTo>
                    <a:lnTo>
                      <a:pt x="0" y="4"/>
                    </a:lnTo>
                    <a:lnTo>
                      <a:pt x="0" y="3"/>
                    </a:lnTo>
                    <a:lnTo>
                      <a:pt x="0" y="4"/>
                    </a:lnTo>
                    <a:lnTo>
                      <a:pt x="0" y="3"/>
                    </a:lnTo>
                    <a:lnTo>
                      <a:pt x="0" y="4"/>
                    </a:lnTo>
                    <a:lnTo>
                      <a:pt x="0" y="4"/>
                    </a:lnTo>
                    <a:lnTo>
                      <a:pt x="0" y="4"/>
                    </a:lnTo>
                    <a:lnTo>
                      <a:pt x="0" y="5"/>
                    </a:lnTo>
                    <a:lnTo>
                      <a:pt x="0" y="5"/>
                    </a:lnTo>
                    <a:lnTo>
                      <a:pt x="0" y="5"/>
                    </a:lnTo>
                    <a:lnTo>
                      <a:pt x="0" y="6"/>
                    </a:lnTo>
                    <a:lnTo>
                      <a:pt x="0" y="6"/>
                    </a:lnTo>
                    <a:lnTo>
                      <a:pt x="0" y="6"/>
                    </a:lnTo>
                    <a:lnTo>
                      <a:pt x="0" y="6"/>
                    </a:lnTo>
                    <a:lnTo>
                      <a:pt x="0" y="7"/>
                    </a:lnTo>
                    <a:lnTo>
                      <a:pt x="0" y="6"/>
                    </a:lnTo>
                    <a:lnTo>
                      <a:pt x="0" y="6"/>
                    </a:lnTo>
                    <a:lnTo>
                      <a:pt x="0" y="7"/>
                    </a:lnTo>
                    <a:lnTo>
                      <a:pt x="0" y="8"/>
                    </a:lnTo>
                    <a:lnTo>
                      <a:pt x="0" y="7"/>
                    </a:lnTo>
                    <a:lnTo>
                      <a:pt x="0" y="7"/>
                    </a:lnTo>
                    <a:lnTo>
                      <a:pt x="0" y="6"/>
                    </a:lnTo>
                    <a:lnTo>
                      <a:pt x="0" y="6"/>
                    </a:lnTo>
                    <a:lnTo>
                      <a:pt x="0" y="6"/>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5"/>
                    </a:lnTo>
                    <a:lnTo>
                      <a:pt x="0" y="6"/>
                    </a:lnTo>
                    <a:lnTo>
                      <a:pt x="0" y="6"/>
                    </a:lnTo>
                    <a:lnTo>
                      <a:pt x="0" y="6"/>
                    </a:lnTo>
                    <a:lnTo>
                      <a:pt x="0" y="6"/>
                    </a:lnTo>
                    <a:lnTo>
                      <a:pt x="0" y="7"/>
                    </a:lnTo>
                    <a:lnTo>
                      <a:pt x="0" y="6"/>
                    </a:lnTo>
                    <a:lnTo>
                      <a:pt x="0" y="7"/>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6"/>
                    </a:lnTo>
                    <a:lnTo>
                      <a:pt x="0" y="6"/>
                    </a:lnTo>
                    <a:lnTo>
                      <a:pt x="0" y="6"/>
                    </a:lnTo>
                    <a:lnTo>
                      <a:pt x="0" y="7"/>
                    </a:lnTo>
                    <a:lnTo>
                      <a:pt x="0" y="7"/>
                    </a:lnTo>
                    <a:lnTo>
                      <a:pt x="0" y="7"/>
                    </a:lnTo>
                    <a:lnTo>
                      <a:pt x="0" y="6"/>
                    </a:lnTo>
                    <a:lnTo>
                      <a:pt x="0" y="6"/>
                    </a:lnTo>
                    <a:lnTo>
                      <a:pt x="0" y="5"/>
                    </a:lnTo>
                    <a:lnTo>
                      <a:pt x="0" y="5"/>
                    </a:lnTo>
                    <a:lnTo>
                      <a:pt x="0" y="4"/>
                    </a:lnTo>
                    <a:lnTo>
                      <a:pt x="0" y="4"/>
                    </a:lnTo>
                    <a:lnTo>
                      <a:pt x="0" y="4"/>
                    </a:lnTo>
                    <a:lnTo>
                      <a:pt x="0" y="3"/>
                    </a:lnTo>
                    <a:lnTo>
                      <a:pt x="0" y="3"/>
                    </a:lnTo>
                    <a:lnTo>
                      <a:pt x="0" y="3"/>
                    </a:lnTo>
                    <a:lnTo>
                      <a:pt x="0" y="2"/>
                    </a:lnTo>
                    <a:lnTo>
                      <a:pt x="0" y="3"/>
                    </a:lnTo>
                    <a:lnTo>
                      <a:pt x="0" y="2"/>
                    </a:lnTo>
                    <a:lnTo>
                      <a:pt x="0" y="1"/>
                    </a:lnTo>
                    <a:lnTo>
                      <a:pt x="0" y="1"/>
                    </a:lnTo>
                    <a:lnTo>
                      <a:pt x="0" y="1"/>
                    </a:lnTo>
                    <a:lnTo>
                      <a:pt x="0" y="0"/>
                    </a:lnTo>
                    <a:lnTo>
                      <a:pt x="0" y="1"/>
                    </a:lnTo>
                    <a:lnTo>
                      <a:pt x="0" y="0"/>
                    </a:lnTo>
                    <a:lnTo>
                      <a:pt x="0" y="1"/>
                    </a:lnTo>
                    <a:lnTo>
                      <a:pt x="0" y="1"/>
                    </a:lnTo>
                    <a:lnTo>
                      <a:pt x="0" y="1"/>
                    </a:lnTo>
                    <a:lnTo>
                      <a:pt x="0" y="1"/>
                    </a:lnTo>
                    <a:lnTo>
                      <a:pt x="0" y="2"/>
                    </a:lnTo>
                    <a:lnTo>
                      <a:pt x="0" y="2"/>
                    </a:lnTo>
                    <a:lnTo>
                      <a:pt x="0" y="2"/>
                    </a:lnTo>
                    <a:lnTo>
                      <a:pt x="0" y="2"/>
                    </a:lnTo>
                    <a:lnTo>
                      <a:pt x="0" y="2"/>
                    </a:lnTo>
                    <a:lnTo>
                      <a:pt x="0" y="3"/>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4"/>
                    </a:lnTo>
                    <a:lnTo>
                      <a:pt x="0" y="4"/>
                    </a:lnTo>
                    <a:lnTo>
                      <a:pt x="0" y="4"/>
                    </a:lnTo>
                    <a:lnTo>
                      <a:pt x="0" y="5"/>
                    </a:lnTo>
                    <a:lnTo>
                      <a:pt x="0" y="4"/>
                    </a:lnTo>
                    <a:lnTo>
                      <a:pt x="0" y="5"/>
                    </a:lnTo>
                    <a:lnTo>
                      <a:pt x="0" y="5"/>
                    </a:lnTo>
                    <a:lnTo>
                      <a:pt x="0" y="5"/>
                    </a:lnTo>
                    <a:lnTo>
                      <a:pt x="0" y="4"/>
                    </a:lnTo>
                    <a:lnTo>
                      <a:pt x="0" y="4"/>
                    </a:lnTo>
                    <a:lnTo>
                      <a:pt x="0" y="3"/>
                    </a:lnTo>
                    <a:lnTo>
                      <a:pt x="0" y="4"/>
                    </a:lnTo>
                    <a:lnTo>
                      <a:pt x="0" y="5"/>
                    </a:lnTo>
                    <a:lnTo>
                      <a:pt x="0" y="5"/>
                    </a:lnTo>
                    <a:lnTo>
                      <a:pt x="0" y="5"/>
                    </a:lnTo>
                    <a:lnTo>
                      <a:pt x="0" y="5"/>
                    </a:lnTo>
                    <a:lnTo>
                      <a:pt x="0" y="5"/>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6"/>
                    </a:lnTo>
                    <a:lnTo>
                      <a:pt x="0" y="6"/>
                    </a:lnTo>
                    <a:lnTo>
                      <a:pt x="0" y="5"/>
                    </a:lnTo>
                    <a:lnTo>
                      <a:pt x="0" y="5"/>
                    </a:lnTo>
                    <a:lnTo>
                      <a:pt x="0" y="5"/>
                    </a:lnTo>
                    <a:lnTo>
                      <a:pt x="0" y="6"/>
                    </a:lnTo>
                    <a:lnTo>
                      <a:pt x="0" y="6"/>
                    </a:lnTo>
                    <a:lnTo>
                      <a:pt x="0" y="7"/>
                    </a:lnTo>
                    <a:lnTo>
                      <a:pt x="0" y="7"/>
                    </a:lnTo>
                    <a:lnTo>
                      <a:pt x="0" y="8"/>
                    </a:lnTo>
                    <a:lnTo>
                      <a:pt x="0" y="8"/>
                    </a:lnTo>
                    <a:lnTo>
                      <a:pt x="0" y="8"/>
                    </a:lnTo>
                    <a:lnTo>
                      <a:pt x="0" y="7"/>
                    </a:lnTo>
                    <a:lnTo>
                      <a:pt x="0" y="8"/>
                    </a:lnTo>
                    <a:lnTo>
                      <a:pt x="0" y="8"/>
                    </a:lnTo>
                    <a:lnTo>
                      <a:pt x="0" y="8"/>
                    </a:lnTo>
                    <a:lnTo>
                      <a:pt x="0" y="8"/>
                    </a:lnTo>
                    <a:lnTo>
                      <a:pt x="0" y="8"/>
                    </a:lnTo>
                    <a:lnTo>
                      <a:pt x="0" y="7"/>
                    </a:lnTo>
                    <a:lnTo>
                      <a:pt x="0" y="8"/>
                    </a:lnTo>
                    <a:lnTo>
                      <a:pt x="0" y="8"/>
                    </a:lnTo>
                    <a:lnTo>
                      <a:pt x="0" y="7"/>
                    </a:lnTo>
                    <a:lnTo>
                      <a:pt x="0" y="7"/>
                    </a:lnTo>
                    <a:lnTo>
                      <a:pt x="0" y="8"/>
                    </a:lnTo>
                    <a:lnTo>
                      <a:pt x="0" y="7"/>
                    </a:lnTo>
                    <a:lnTo>
                      <a:pt x="0" y="8"/>
                    </a:lnTo>
                    <a:lnTo>
                      <a:pt x="0" y="8"/>
                    </a:lnTo>
                    <a:lnTo>
                      <a:pt x="0" y="9"/>
                    </a:lnTo>
                    <a:lnTo>
                      <a:pt x="0" y="8"/>
                    </a:lnTo>
                    <a:lnTo>
                      <a:pt x="0" y="8"/>
                    </a:lnTo>
                    <a:lnTo>
                      <a:pt x="0" y="8"/>
                    </a:lnTo>
                    <a:lnTo>
                      <a:pt x="0" y="8"/>
                    </a:lnTo>
                    <a:lnTo>
                      <a:pt x="0" y="8"/>
                    </a:lnTo>
                    <a:lnTo>
                      <a:pt x="0" y="9"/>
                    </a:lnTo>
                    <a:lnTo>
                      <a:pt x="0" y="8"/>
                    </a:lnTo>
                    <a:lnTo>
                      <a:pt x="0" y="8"/>
                    </a:lnTo>
                    <a:lnTo>
                      <a:pt x="0" y="9"/>
                    </a:lnTo>
                    <a:lnTo>
                      <a:pt x="0" y="9"/>
                    </a:lnTo>
                    <a:lnTo>
                      <a:pt x="0" y="9"/>
                    </a:lnTo>
                    <a:lnTo>
                      <a:pt x="0" y="9"/>
                    </a:lnTo>
                    <a:lnTo>
                      <a:pt x="0" y="9"/>
                    </a:lnTo>
                    <a:lnTo>
                      <a:pt x="0" y="9"/>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5"/>
                    </a:lnTo>
                    <a:lnTo>
                      <a:pt x="0" y="5"/>
                    </a:lnTo>
                    <a:lnTo>
                      <a:pt x="0" y="5"/>
                    </a:lnTo>
                    <a:lnTo>
                      <a:pt x="0" y="5"/>
                    </a:lnTo>
                    <a:lnTo>
                      <a:pt x="0" y="6"/>
                    </a:lnTo>
                    <a:lnTo>
                      <a:pt x="0" y="5"/>
                    </a:lnTo>
                    <a:lnTo>
                      <a:pt x="0" y="6"/>
                    </a:lnTo>
                    <a:lnTo>
                      <a:pt x="0" y="6"/>
                    </a:lnTo>
                    <a:lnTo>
                      <a:pt x="0" y="6"/>
                    </a:lnTo>
                    <a:lnTo>
                      <a:pt x="0" y="5"/>
                    </a:lnTo>
                    <a:lnTo>
                      <a:pt x="0" y="6"/>
                    </a:lnTo>
                    <a:lnTo>
                      <a:pt x="0" y="5"/>
                    </a:lnTo>
                    <a:lnTo>
                      <a:pt x="0" y="6"/>
                    </a:lnTo>
                    <a:lnTo>
                      <a:pt x="0" y="5"/>
                    </a:lnTo>
                    <a:lnTo>
                      <a:pt x="0" y="4"/>
                    </a:lnTo>
                    <a:lnTo>
                      <a:pt x="0" y="4"/>
                    </a:lnTo>
                    <a:lnTo>
                      <a:pt x="0" y="4"/>
                    </a:lnTo>
                    <a:lnTo>
                      <a:pt x="0" y="3"/>
                    </a:lnTo>
                    <a:lnTo>
                      <a:pt x="0" y="4"/>
                    </a:lnTo>
                    <a:lnTo>
                      <a:pt x="0" y="5"/>
                    </a:lnTo>
                    <a:lnTo>
                      <a:pt x="0" y="5"/>
                    </a:lnTo>
                    <a:lnTo>
                      <a:pt x="0" y="5"/>
                    </a:lnTo>
                    <a:lnTo>
                      <a:pt x="0" y="4"/>
                    </a:lnTo>
                    <a:lnTo>
                      <a:pt x="0" y="5"/>
                    </a:lnTo>
                    <a:lnTo>
                      <a:pt x="0" y="5"/>
                    </a:lnTo>
                    <a:lnTo>
                      <a:pt x="0" y="5"/>
                    </a:lnTo>
                    <a:lnTo>
                      <a:pt x="0" y="5"/>
                    </a:lnTo>
                    <a:lnTo>
                      <a:pt x="0" y="6"/>
                    </a:lnTo>
                    <a:lnTo>
                      <a:pt x="0" y="6"/>
                    </a:lnTo>
                    <a:lnTo>
                      <a:pt x="0" y="5"/>
                    </a:lnTo>
                    <a:lnTo>
                      <a:pt x="0" y="5"/>
                    </a:lnTo>
                    <a:lnTo>
                      <a:pt x="0" y="6"/>
                    </a:lnTo>
                    <a:lnTo>
                      <a:pt x="0" y="5"/>
                    </a:lnTo>
                    <a:lnTo>
                      <a:pt x="0" y="5"/>
                    </a:lnTo>
                    <a:lnTo>
                      <a:pt x="0" y="4"/>
                    </a:lnTo>
                    <a:lnTo>
                      <a:pt x="0" y="4"/>
                    </a:lnTo>
                    <a:lnTo>
                      <a:pt x="0" y="5"/>
                    </a:lnTo>
                    <a:lnTo>
                      <a:pt x="0" y="4"/>
                    </a:lnTo>
                    <a:lnTo>
                      <a:pt x="0" y="4"/>
                    </a:lnTo>
                    <a:lnTo>
                      <a:pt x="0" y="3"/>
                    </a:lnTo>
                    <a:lnTo>
                      <a:pt x="0" y="4"/>
                    </a:lnTo>
                    <a:lnTo>
                      <a:pt x="0" y="3"/>
                    </a:lnTo>
                    <a:lnTo>
                      <a:pt x="0" y="4"/>
                    </a:lnTo>
                    <a:lnTo>
                      <a:pt x="0" y="4"/>
                    </a:lnTo>
                    <a:lnTo>
                      <a:pt x="0" y="4"/>
                    </a:lnTo>
                    <a:lnTo>
                      <a:pt x="0" y="4"/>
                    </a:lnTo>
                    <a:lnTo>
                      <a:pt x="0" y="3"/>
                    </a:lnTo>
                    <a:lnTo>
                      <a:pt x="0" y="4"/>
                    </a:lnTo>
                    <a:lnTo>
                      <a:pt x="0" y="4"/>
                    </a:lnTo>
                    <a:lnTo>
                      <a:pt x="0" y="3"/>
                    </a:lnTo>
                    <a:lnTo>
                      <a:pt x="0" y="3"/>
                    </a:lnTo>
                    <a:lnTo>
                      <a:pt x="0" y="3"/>
                    </a:lnTo>
                    <a:lnTo>
                      <a:pt x="0" y="4"/>
                    </a:lnTo>
                    <a:lnTo>
                      <a:pt x="0" y="4"/>
                    </a:lnTo>
                    <a:lnTo>
                      <a:pt x="0" y="5"/>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5"/>
                    </a:lnTo>
                    <a:lnTo>
                      <a:pt x="0" y="5"/>
                    </a:lnTo>
                    <a:lnTo>
                      <a:pt x="0" y="6"/>
                    </a:lnTo>
                    <a:lnTo>
                      <a:pt x="0" y="5"/>
                    </a:lnTo>
                    <a:lnTo>
                      <a:pt x="0" y="6"/>
                    </a:lnTo>
                    <a:lnTo>
                      <a:pt x="0" y="5"/>
                    </a:lnTo>
                    <a:lnTo>
                      <a:pt x="0" y="6"/>
                    </a:lnTo>
                    <a:lnTo>
                      <a:pt x="0" y="6"/>
                    </a:lnTo>
                    <a:lnTo>
                      <a:pt x="0" y="6"/>
                    </a:lnTo>
                    <a:lnTo>
                      <a:pt x="0" y="5"/>
                    </a:lnTo>
                    <a:lnTo>
                      <a:pt x="0" y="5"/>
                    </a:lnTo>
                    <a:lnTo>
                      <a:pt x="0" y="5"/>
                    </a:lnTo>
                    <a:lnTo>
                      <a:pt x="0" y="5"/>
                    </a:lnTo>
                    <a:lnTo>
                      <a:pt x="0" y="4"/>
                    </a:lnTo>
                    <a:lnTo>
                      <a:pt x="0" y="3"/>
                    </a:lnTo>
                    <a:lnTo>
                      <a:pt x="0" y="4"/>
                    </a:lnTo>
                    <a:lnTo>
                      <a:pt x="0" y="4"/>
                    </a:lnTo>
                    <a:lnTo>
                      <a:pt x="0" y="4"/>
                    </a:lnTo>
                    <a:lnTo>
                      <a:pt x="0" y="5"/>
                    </a:lnTo>
                    <a:lnTo>
                      <a:pt x="0" y="4"/>
                    </a:lnTo>
                    <a:lnTo>
                      <a:pt x="0" y="4"/>
                    </a:lnTo>
                    <a:lnTo>
                      <a:pt x="0" y="5"/>
                    </a:lnTo>
                    <a:lnTo>
                      <a:pt x="0" y="5"/>
                    </a:lnTo>
                    <a:lnTo>
                      <a:pt x="0" y="5"/>
                    </a:lnTo>
                    <a:lnTo>
                      <a:pt x="0" y="4"/>
                    </a:lnTo>
                    <a:lnTo>
                      <a:pt x="0" y="5"/>
                    </a:lnTo>
                    <a:lnTo>
                      <a:pt x="0" y="4"/>
                    </a:lnTo>
                    <a:lnTo>
                      <a:pt x="0" y="5"/>
                    </a:lnTo>
                    <a:lnTo>
                      <a:pt x="0" y="5"/>
                    </a:lnTo>
                    <a:lnTo>
                      <a:pt x="0" y="6"/>
                    </a:lnTo>
                    <a:lnTo>
                      <a:pt x="0" y="5"/>
                    </a:lnTo>
                    <a:lnTo>
                      <a:pt x="0" y="5"/>
                    </a:lnTo>
                    <a:lnTo>
                      <a:pt x="0" y="5"/>
                    </a:lnTo>
                    <a:lnTo>
                      <a:pt x="0" y="4"/>
                    </a:lnTo>
                    <a:lnTo>
                      <a:pt x="0" y="3"/>
                    </a:lnTo>
                    <a:lnTo>
                      <a:pt x="0" y="3"/>
                    </a:lnTo>
                    <a:lnTo>
                      <a:pt x="0" y="2"/>
                    </a:lnTo>
                    <a:lnTo>
                      <a:pt x="0" y="3"/>
                    </a:lnTo>
                    <a:lnTo>
                      <a:pt x="0" y="2"/>
                    </a:lnTo>
                    <a:lnTo>
                      <a:pt x="0" y="1"/>
                    </a:lnTo>
                    <a:lnTo>
                      <a:pt x="0" y="1"/>
                    </a:lnTo>
                    <a:lnTo>
                      <a:pt x="0" y="1"/>
                    </a:lnTo>
                    <a:lnTo>
                      <a:pt x="0" y="2"/>
                    </a:lnTo>
                    <a:lnTo>
                      <a:pt x="0" y="2"/>
                    </a:lnTo>
                    <a:lnTo>
                      <a:pt x="0" y="2"/>
                    </a:lnTo>
                    <a:lnTo>
                      <a:pt x="0" y="2"/>
                    </a:lnTo>
                    <a:lnTo>
                      <a:pt x="0" y="3"/>
                    </a:lnTo>
                    <a:lnTo>
                      <a:pt x="0" y="3"/>
                    </a:lnTo>
                    <a:lnTo>
                      <a:pt x="0" y="3"/>
                    </a:lnTo>
                    <a:lnTo>
                      <a:pt x="0" y="3"/>
                    </a:lnTo>
                    <a:lnTo>
                      <a:pt x="0" y="4"/>
                    </a:lnTo>
                    <a:lnTo>
                      <a:pt x="0" y="4"/>
                    </a:lnTo>
                    <a:lnTo>
                      <a:pt x="0" y="4"/>
                    </a:lnTo>
                    <a:lnTo>
                      <a:pt x="0" y="4"/>
                    </a:lnTo>
                    <a:lnTo>
                      <a:pt x="0" y="5"/>
                    </a:lnTo>
                    <a:lnTo>
                      <a:pt x="0" y="5"/>
                    </a:lnTo>
                    <a:lnTo>
                      <a:pt x="0" y="6"/>
                    </a:lnTo>
                    <a:lnTo>
                      <a:pt x="0" y="5"/>
                    </a:lnTo>
                    <a:lnTo>
                      <a:pt x="0" y="6"/>
                    </a:lnTo>
                    <a:lnTo>
                      <a:pt x="0" y="5"/>
                    </a:lnTo>
                    <a:lnTo>
                      <a:pt x="0" y="5"/>
                    </a:lnTo>
                    <a:lnTo>
                      <a:pt x="0" y="5"/>
                    </a:lnTo>
                    <a:lnTo>
                      <a:pt x="0" y="4"/>
                    </a:lnTo>
                    <a:lnTo>
                      <a:pt x="0" y="5"/>
                    </a:lnTo>
                    <a:lnTo>
                      <a:pt x="0" y="4"/>
                    </a:lnTo>
                    <a:lnTo>
                      <a:pt x="0" y="4"/>
                    </a:lnTo>
                    <a:lnTo>
                      <a:pt x="0" y="5"/>
                    </a:lnTo>
                    <a:lnTo>
                      <a:pt x="0" y="4"/>
                    </a:lnTo>
                    <a:lnTo>
                      <a:pt x="0" y="4"/>
                    </a:lnTo>
                    <a:lnTo>
                      <a:pt x="0" y="4"/>
                    </a:lnTo>
                    <a:lnTo>
                      <a:pt x="0" y="5"/>
                    </a:lnTo>
                    <a:lnTo>
                      <a:pt x="0" y="5"/>
                    </a:lnTo>
                    <a:lnTo>
                      <a:pt x="0" y="6"/>
                    </a:lnTo>
                    <a:lnTo>
                      <a:pt x="0" y="5"/>
                    </a:lnTo>
                    <a:lnTo>
                      <a:pt x="0" y="6"/>
                    </a:lnTo>
                    <a:lnTo>
                      <a:pt x="0" y="7"/>
                    </a:lnTo>
                    <a:lnTo>
                      <a:pt x="0" y="6"/>
                    </a:lnTo>
                    <a:lnTo>
                      <a:pt x="0" y="7"/>
                    </a:lnTo>
                    <a:lnTo>
                      <a:pt x="0" y="6"/>
                    </a:lnTo>
                    <a:lnTo>
                      <a:pt x="0" y="6"/>
                    </a:lnTo>
                    <a:lnTo>
                      <a:pt x="0" y="7"/>
                    </a:lnTo>
                    <a:lnTo>
                      <a:pt x="0" y="7"/>
                    </a:lnTo>
                    <a:lnTo>
                      <a:pt x="0" y="7"/>
                    </a:lnTo>
                    <a:lnTo>
                      <a:pt x="0" y="7"/>
                    </a:lnTo>
                    <a:lnTo>
                      <a:pt x="0" y="6"/>
                    </a:lnTo>
                    <a:lnTo>
                      <a:pt x="0" y="6"/>
                    </a:lnTo>
                    <a:lnTo>
                      <a:pt x="0" y="6"/>
                    </a:lnTo>
                    <a:lnTo>
                      <a:pt x="0" y="6"/>
                    </a:lnTo>
                    <a:lnTo>
                      <a:pt x="0" y="7"/>
                    </a:lnTo>
                    <a:lnTo>
                      <a:pt x="0" y="6"/>
                    </a:lnTo>
                    <a:lnTo>
                      <a:pt x="0" y="6"/>
                    </a:lnTo>
                    <a:lnTo>
                      <a:pt x="0" y="6"/>
                    </a:lnTo>
                    <a:lnTo>
                      <a:pt x="0" y="6"/>
                    </a:lnTo>
                    <a:lnTo>
                      <a:pt x="0" y="6"/>
                    </a:lnTo>
                    <a:lnTo>
                      <a:pt x="0" y="7"/>
                    </a:lnTo>
                    <a:lnTo>
                      <a:pt x="0" y="7"/>
                    </a:lnTo>
                    <a:lnTo>
                      <a:pt x="0" y="7"/>
                    </a:lnTo>
                    <a:lnTo>
                      <a:pt x="0" y="8"/>
                    </a:lnTo>
                    <a:lnTo>
                      <a:pt x="0" y="8"/>
                    </a:lnTo>
                    <a:lnTo>
                      <a:pt x="0" y="8"/>
                    </a:lnTo>
                    <a:lnTo>
                      <a:pt x="0" y="9"/>
                    </a:lnTo>
                    <a:lnTo>
                      <a:pt x="0" y="9"/>
                    </a:lnTo>
                    <a:lnTo>
                      <a:pt x="0" y="9"/>
                    </a:lnTo>
                    <a:lnTo>
                      <a:pt x="0" y="10"/>
                    </a:lnTo>
                    <a:lnTo>
                      <a:pt x="0" y="10"/>
                    </a:lnTo>
                    <a:lnTo>
                      <a:pt x="0" y="10"/>
                    </a:lnTo>
                    <a:lnTo>
                      <a:pt x="0" y="10"/>
                    </a:lnTo>
                    <a:lnTo>
                      <a:pt x="0" y="10"/>
                    </a:lnTo>
                    <a:lnTo>
                      <a:pt x="0" y="11"/>
                    </a:lnTo>
                    <a:lnTo>
                      <a:pt x="0" y="10"/>
                    </a:lnTo>
                    <a:lnTo>
                      <a:pt x="0" y="11"/>
                    </a:lnTo>
                    <a:lnTo>
                      <a:pt x="0" y="11"/>
                    </a:lnTo>
                    <a:lnTo>
                      <a:pt x="0" y="12"/>
                    </a:lnTo>
                    <a:lnTo>
                      <a:pt x="0" y="11"/>
                    </a:lnTo>
                    <a:lnTo>
                      <a:pt x="0" y="12"/>
                    </a:lnTo>
                    <a:lnTo>
                      <a:pt x="0" y="12"/>
                    </a:lnTo>
                    <a:lnTo>
                      <a:pt x="0" y="12"/>
                    </a:lnTo>
                    <a:lnTo>
                      <a:pt x="0" y="12"/>
                    </a:lnTo>
                    <a:lnTo>
                      <a:pt x="0" y="11"/>
                    </a:lnTo>
                    <a:lnTo>
                      <a:pt x="0" y="11"/>
                    </a:lnTo>
                    <a:lnTo>
                      <a:pt x="0" y="10"/>
                    </a:lnTo>
                    <a:lnTo>
                      <a:pt x="0" y="10"/>
                    </a:lnTo>
                    <a:lnTo>
                      <a:pt x="0" y="10"/>
                    </a:lnTo>
                    <a:lnTo>
                      <a:pt x="0" y="9"/>
                    </a:lnTo>
                    <a:lnTo>
                      <a:pt x="0" y="9"/>
                    </a:lnTo>
                    <a:lnTo>
                      <a:pt x="0" y="9"/>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10"/>
                    </a:lnTo>
                    <a:lnTo>
                      <a:pt x="0" y="10"/>
                    </a:lnTo>
                    <a:lnTo>
                      <a:pt x="0" y="11"/>
                    </a:lnTo>
                    <a:lnTo>
                      <a:pt x="0" y="11"/>
                    </a:lnTo>
                    <a:lnTo>
                      <a:pt x="0" y="11"/>
                    </a:lnTo>
                    <a:lnTo>
                      <a:pt x="0" y="10"/>
                    </a:lnTo>
                    <a:lnTo>
                      <a:pt x="0" y="11"/>
                    </a:lnTo>
                    <a:lnTo>
                      <a:pt x="0" y="10"/>
                    </a:lnTo>
                    <a:lnTo>
                      <a:pt x="0" y="11"/>
                    </a:lnTo>
                    <a:lnTo>
                      <a:pt x="0" y="10"/>
                    </a:lnTo>
                    <a:lnTo>
                      <a:pt x="0" y="10"/>
                    </a:lnTo>
                    <a:lnTo>
                      <a:pt x="0" y="10"/>
                    </a:lnTo>
                    <a:lnTo>
                      <a:pt x="0" y="10"/>
                    </a:lnTo>
                    <a:lnTo>
                      <a:pt x="0" y="10"/>
                    </a:lnTo>
                    <a:lnTo>
                      <a:pt x="0" y="9"/>
                    </a:lnTo>
                  </a:path>
                </a:pathLst>
              </a:custGeom>
              <a:noFill/>
              <a:ln w="0">
                <a:solidFill>
                  <a:srgbClr val="3366FF"/>
                </a:solidFill>
                <a:prstDash val="solid"/>
                <a:round/>
                <a:headEnd/>
                <a:tailEnd/>
              </a:ln>
            </p:spPr>
            <p:txBody>
              <a:bodyPr/>
              <a:lstStyle/>
              <a:p>
                <a:endParaRPr lang="en-GB"/>
              </a:p>
            </p:txBody>
          </p:sp>
          <p:sp>
            <p:nvSpPr>
              <p:cNvPr id="186152" name="Freeform 808"/>
              <p:cNvSpPr>
                <a:spLocks/>
              </p:cNvSpPr>
              <p:nvPr/>
            </p:nvSpPr>
            <p:spPr bwMode="auto">
              <a:xfrm>
                <a:off x="3360" y="3515"/>
                <a:ext cx="1" cy="54"/>
              </a:xfrm>
              <a:custGeom>
                <a:avLst/>
                <a:gdLst/>
                <a:ahLst/>
                <a:cxnLst>
                  <a:cxn ang="0">
                    <a:pos x="0" y="4"/>
                  </a:cxn>
                  <a:cxn ang="0">
                    <a:pos x="0" y="4"/>
                  </a:cxn>
                  <a:cxn ang="0">
                    <a:pos x="0" y="5"/>
                  </a:cxn>
                  <a:cxn ang="0">
                    <a:pos x="0" y="4"/>
                  </a:cxn>
                  <a:cxn ang="0">
                    <a:pos x="0" y="1"/>
                  </a:cxn>
                  <a:cxn ang="0">
                    <a:pos x="0" y="2"/>
                  </a:cxn>
                  <a:cxn ang="0">
                    <a:pos x="0" y="2"/>
                  </a:cxn>
                  <a:cxn ang="0">
                    <a:pos x="0" y="1"/>
                  </a:cxn>
                  <a:cxn ang="0">
                    <a:pos x="0" y="4"/>
                  </a:cxn>
                  <a:cxn ang="0">
                    <a:pos x="0" y="3"/>
                  </a:cxn>
                  <a:cxn ang="0">
                    <a:pos x="0" y="3"/>
                  </a:cxn>
                  <a:cxn ang="0">
                    <a:pos x="0" y="2"/>
                  </a:cxn>
                  <a:cxn ang="0">
                    <a:pos x="0" y="0"/>
                  </a:cxn>
                  <a:cxn ang="0">
                    <a:pos x="0" y="4"/>
                  </a:cxn>
                  <a:cxn ang="0">
                    <a:pos x="0" y="5"/>
                  </a:cxn>
                  <a:cxn ang="0">
                    <a:pos x="0" y="7"/>
                  </a:cxn>
                  <a:cxn ang="0">
                    <a:pos x="0" y="6"/>
                  </a:cxn>
                  <a:cxn ang="0">
                    <a:pos x="0" y="7"/>
                  </a:cxn>
                  <a:cxn ang="0">
                    <a:pos x="0" y="5"/>
                  </a:cxn>
                  <a:cxn ang="0">
                    <a:pos x="0" y="3"/>
                  </a:cxn>
                  <a:cxn ang="0">
                    <a:pos x="0" y="6"/>
                  </a:cxn>
                  <a:cxn ang="0">
                    <a:pos x="0" y="6"/>
                  </a:cxn>
                  <a:cxn ang="0">
                    <a:pos x="0" y="6"/>
                  </a:cxn>
                  <a:cxn ang="0">
                    <a:pos x="0" y="4"/>
                  </a:cxn>
                  <a:cxn ang="0">
                    <a:pos x="0" y="4"/>
                  </a:cxn>
                  <a:cxn ang="0">
                    <a:pos x="0" y="4"/>
                  </a:cxn>
                  <a:cxn ang="0">
                    <a:pos x="0" y="1"/>
                  </a:cxn>
                  <a:cxn ang="0">
                    <a:pos x="0" y="1"/>
                  </a:cxn>
                  <a:cxn ang="0">
                    <a:pos x="0" y="5"/>
                  </a:cxn>
                  <a:cxn ang="0">
                    <a:pos x="0" y="4"/>
                  </a:cxn>
                  <a:cxn ang="0">
                    <a:pos x="0" y="3"/>
                  </a:cxn>
                  <a:cxn ang="0">
                    <a:pos x="0" y="2"/>
                  </a:cxn>
                  <a:cxn ang="0">
                    <a:pos x="0" y="2"/>
                  </a:cxn>
                  <a:cxn ang="0">
                    <a:pos x="0" y="3"/>
                  </a:cxn>
                  <a:cxn ang="0">
                    <a:pos x="0" y="3"/>
                  </a:cxn>
                  <a:cxn ang="0">
                    <a:pos x="0" y="3"/>
                  </a:cxn>
                  <a:cxn ang="0">
                    <a:pos x="0" y="4"/>
                  </a:cxn>
                  <a:cxn ang="0">
                    <a:pos x="0" y="1"/>
                  </a:cxn>
                  <a:cxn ang="0">
                    <a:pos x="0" y="2"/>
                  </a:cxn>
                  <a:cxn ang="0">
                    <a:pos x="0" y="4"/>
                  </a:cxn>
                  <a:cxn ang="0">
                    <a:pos x="0" y="1"/>
                  </a:cxn>
                  <a:cxn ang="0">
                    <a:pos x="0" y="2"/>
                  </a:cxn>
                  <a:cxn ang="0">
                    <a:pos x="0" y="5"/>
                  </a:cxn>
                  <a:cxn ang="0">
                    <a:pos x="0" y="7"/>
                  </a:cxn>
                  <a:cxn ang="0">
                    <a:pos x="0" y="8"/>
                  </a:cxn>
                  <a:cxn ang="0">
                    <a:pos x="0" y="7"/>
                  </a:cxn>
                  <a:cxn ang="0">
                    <a:pos x="0" y="7"/>
                  </a:cxn>
                  <a:cxn ang="0">
                    <a:pos x="0" y="4"/>
                  </a:cxn>
                  <a:cxn ang="0">
                    <a:pos x="0" y="6"/>
                  </a:cxn>
                  <a:cxn ang="0">
                    <a:pos x="0" y="6"/>
                  </a:cxn>
                  <a:cxn ang="0">
                    <a:pos x="0" y="7"/>
                  </a:cxn>
                  <a:cxn ang="0">
                    <a:pos x="0" y="6"/>
                  </a:cxn>
                  <a:cxn ang="0">
                    <a:pos x="0" y="4"/>
                  </a:cxn>
                  <a:cxn ang="0">
                    <a:pos x="0" y="4"/>
                  </a:cxn>
                  <a:cxn ang="0">
                    <a:pos x="0" y="4"/>
                  </a:cxn>
                  <a:cxn ang="0">
                    <a:pos x="0" y="4"/>
                  </a:cxn>
                  <a:cxn ang="0">
                    <a:pos x="0" y="4"/>
                  </a:cxn>
                  <a:cxn ang="0">
                    <a:pos x="0" y="3"/>
                  </a:cxn>
                  <a:cxn ang="0">
                    <a:pos x="0" y="1"/>
                  </a:cxn>
                  <a:cxn ang="0">
                    <a:pos x="0" y="1"/>
                  </a:cxn>
                  <a:cxn ang="0">
                    <a:pos x="0" y="2"/>
                  </a:cxn>
                  <a:cxn ang="0">
                    <a:pos x="0" y="1"/>
                  </a:cxn>
                  <a:cxn ang="0">
                    <a:pos x="0" y="1"/>
                  </a:cxn>
                </a:cxnLst>
                <a:rect l="0" t="0" r="r" b="b"/>
                <a:pathLst>
                  <a:path h="9">
                    <a:moveTo>
                      <a:pt x="0" y="2"/>
                    </a:moveTo>
                    <a:lnTo>
                      <a:pt x="0" y="2"/>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2"/>
                    </a:lnTo>
                    <a:lnTo>
                      <a:pt x="0" y="2"/>
                    </a:lnTo>
                    <a:lnTo>
                      <a:pt x="0" y="2"/>
                    </a:lnTo>
                    <a:lnTo>
                      <a:pt x="0" y="1"/>
                    </a:lnTo>
                    <a:lnTo>
                      <a:pt x="0" y="1"/>
                    </a:lnTo>
                    <a:lnTo>
                      <a:pt x="0" y="1"/>
                    </a:lnTo>
                    <a:lnTo>
                      <a:pt x="0" y="1"/>
                    </a:lnTo>
                    <a:lnTo>
                      <a:pt x="0" y="1"/>
                    </a:lnTo>
                    <a:lnTo>
                      <a:pt x="0" y="1"/>
                    </a:lnTo>
                    <a:lnTo>
                      <a:pt x="0" y="1"/>
                    </a:lnTo>
                    <a:lnTo>
                      <a:pt x="0" y="1"/>
                    </a:lnTo>
                    <a:lnTo>
                      <a:pt x="0" y="2"/>
                    </a:lnTo>
                    <a:lnTo>
                      <a:pt x="0" y="2"/>
                    </a:lnTo>
                    <a:lnTo>
                      <a:pt x="0" y="1"/>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1"/>
                    </a:lnTo>
                    <a:lnTo>
                      <a:pt x="0" y="2"/>
                    </a:lnTo>
                    <a:lnTo>
                      <a:pt x="0" y="2"/>
                    </a:lnTo>
                    <a:lnTo>
                      <a:pt x="0" y="1"/>
                    </a:lnTo>
                    <a:lnTo>
                      <a:pt x="0" y="2"/>
                    </a:lnTo>
                    <a:lnTo>
                      <a:pt x="0" y="1"/>
                    </a:lnTo>
                    <a:lnTo>
                      <a:pt x="0" y="2"/>
                    </a:lnTo>
                    <a:lnTo>
                      <a:pt x="0" y="1"/>
                    </a:lnTo>
                    <a:lnTo>
                      <a:pt x="0" y="1"/>
                    </a:lnTo>
                    <a:lnTo>
                      <a:pt x="0" y="1"/>
                    </a:lnTo>
                    <a:lnTo>
                      <a:pt x="0" y="1"/>
                    </a:lnTo>
                    <a:lnTo>
                      <a:pt x="0" y="1"/>
                    </a:lnTo>
                    <a:lnTo>
                      <a:pt x="0" y="1"/>
                    </a:lnTo>
                    <a:lnTo>
                      <a:pt x="0" y="1"/>
                    </a:lnTo>
                    <a:lnTo>
                      <a:pt x="0" y="2"/>
                    </a:lnTo>
                    <a:lnTo>
                      <a:pt x="0" y="1"/>
                    </a:lnTo>
                    <a:lnTo>
                      <a:pt x="0" y="2"/>
                    </a:lnTo>
                    <a:lnTo>
                      <a:pt x="0" y="1"/>
                    </a:lnTo>
                    <a:lnTo>
                      <a:pt x="0" y="2"/>
                    </a:lnTo>
                    <a:lnTo>
                      <a:pt x="0" y="2"/>
                    </a:lnTo>
                    <a:lnTo>
                      <a:pt x="0" y="2"/>
                    </a:lnTo>
                    <a:lnTo>
                      <a:pt x="0" y="3"/>
                    </a:lnTo>
                    <a:lnTo>
                      <a:pt x="0" y="3"/>
                    </a:lnTo>
                    <a:lnTo>
                      <a:pt x="0" y="4"/>
                    </a:lnTo>
                    <a:lnTo>
                      <a:pt x="0" y="4"/>
                    </a:lnTo>
                    <a:lnTo>
                      <a:pt x="0" y="4"/>
                    </a:lnTo>
                    <a:lnTo>
                      <a:pt x="0" y="4"/>
                    </a:lnTo>
                    <a:lnTo>
                      <a:pt x="0" y="4"/>
                    </a:lnTo>
                    <a:lnTo>
                      <a:pt x="0" y="3"/>
                    </a:lnTo>
                    <a:lnTo>
                      <a:pt x="0" y="3"/>
                    </a:lnTo>
                    <a:lnTo>
                      <a:pt x="0" y="3"/>
                    </a:lnTo>
                    <a:lnTo>
                      <a:pt x="0" y="3"/>
                    </a:lnTo>
                    <a:lnTo>
                      <a:pt x="0" y="3"/>
                    </a:lnTo>
                    <a:lnTo>
                      <a:pt x="0" y="2"/>
                    </a:lnTo>
                    <a:lnTo>
                      <a:pt x="0" y="3"/>
                    </a:lnTo>
                    <a:lnTo>
                      <a:pt x="0" y="2"/>
                    </a:lnTo>
                    <a:lnTo>
                      <a:pt x="0" y="2"/>
                    </a:lnTo>
                    <a:lnTo>
                      <a:pt x="0" y="1"/>
                    </a:lnTo>
                    <a:lnTo>
                      <a:pt x="0" y="2"/>
                    </a:lnTo>
                    <a:lnTo>
                      <a:pt x="0" y="1"/>
                    </a:lnTo>
                    <a:lnTo>
                      <a:pt x="0" y="1"/>
                    </a:lnTo>
                    <a:lnTo>
                      <a:pt x="0" y="2"/>
                    </a:lnTo>
                    <a:lnTo>
                      <a:pt x="0" y="2"/>
                    </a:lnTo>
                    <a:lnTo>
                      <a:pt x="0" y="3"/>
                    </a:lnTo>
                    <a:lnTo>
                      <a:pt x="0" y="3"/>
                    </a:lnTo>
                    <a:lnTo>
                      <a:pt x="0" y="3"/>
                    </a:lnTo>
                    <a:lnTo>
                      <a:pt x="0" y="3"/>
                    </a:lnTo>
                    <a:lnTo>
                      <a:pt x="0" y="2"/>
                    </a:lnTo>
                    <a:lnTo>
                      <a:pt x="0" y="2"/>
                    </a:lnTo>
                    <a:lnTo>
                      <a:pt x="0" y="2"/>
                    </a:lnTo>
                    <a:lnTo>
                      <a:pt x="0" y="3"/>
                    </a:lnTo>
                    <a:lnTo>
                      <a:pt x="0" y="3"/>
                    </a:lnTo>
                    <a:lnTo>
                      <a:pt x="0" y="2"/>
                    </a:lnTo>
                    <a:lnTo>
                      <a:pt x="0" y="2"/>
                    </a:lnTo>
                    <a:lnTo>
                      <a:pt x="0" y="3"/>
                    </a:lnTo>
                    <a:lnTo>
                      <a:pt x="0" y="3"/>
                    </a:lnTo>
                    <a:lnTo>
                      <a:pt x="0" y="2"/>
                    </a:lnTo>
                    <a:lnTo>
                      <a:pt x="0" y="3"/>
                    </a:lnTo>
                    <a:lnTo>
                      <a:pt x="0" y="3"/>
                    </a:lnTo>
                    <a:lnTo>
                      <a:pt x="0" y="2"/>
                    </a:lnTo>
                    <a:lnTo>
                      <a:pt x="0" y="3"/>
                    </a:lnTo>
                    <a:lnTo>
                      <a:pt x="0" y="2"/>
                    </a:lnTo>
                    <a:lnTo>
                      <a:pt x="0" y="2"/>
                    </a:lnTo>
                    <a:lnTo>
                      <a:pt x="0" y="1"/>
                    </a:lnTo>
                    <a:lnTo>
                      <a:pt x="0" y="1"/>
                    </a:lnTo>
                    <a:lnTo>
                      <a:pt x="0" y="1"/>
                    </a:lnTo>
                    <a:lnTo>
                      <a:pt x="0" y="1"/>
                    </a:lnTo>
                    <a:lnTo>
                      <a:pt x="0" y="0"/>
                    </a:lnTo>
                    <a:lnTo>
                      <a:pt x="0" y="1"/>
                    </a:lnTo>
                    <a:lnTo>
                      <a:pt x="0" y="1"/>
                    </a:lnTo>
                    <a:lnTo>
                      <a:pt x="0" y="2"/>
                    </a:lnTo>
                    <a:lnTo>
                      <a:pt x="0" y="2"/>
                    </a:lnTo>
                    <a:lnTo>
                      <a:pt x="0" y="3"/>
                    </a:lnTo>
                    <a:lnTo>
                      <a:pt x="0" y="3"/>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4"/>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7"/>
                    </a:lnTo>
                    <a:lnTo>
                      <a:pt x="0" y="8"/>
                    </a:lnTo>
                    <a:lnTo>
                      <a:pt x="0" y="7"/>
                    </a:lnTo>
                    <a:lnTo>
                      <a:pt x="0" y="8"/>
                    </a:lnTo>
                    <a:lnTo>
                      <a:pt x="0" y="7"/>
                    </a:lnTo>
                    <a:lnTo>
                      <a:pt x="0" y="7"/>
                    </a:lnTo>
                    <a:lnTo>
                      <a:pt x="0" y="7"/>
                    </a:lnTo>
                    <a:lnTo>
                      <a:pt x="0" y="6"/>
                    </a:lnTo>
                    <a:lnTo>
                      <a:pt x="0" y="7"/>
                    </a:lnTo>
                    <a:lnTo>
                      <a:pt x="0" y="6"/>
                    </a:lnTo>
                    <a:lnTo>
                      <a:pt x="0" y="6"/>
                    </a:lnTo>
                    <a:lnTo>
                      <a:pt x="0" y="6"/>
                    </a:lnTo>
                    <a:lnTo>
                      <a:pt x="0" y="5"/>
                    </a:lnTo>
                    <a:lnTo>
                      <a:pt x="0" y="5"/>
                    </a:lnTo>
                    <a:lnTo>
                      <a:pt x="0" y="4"/>
                    </a:lnTo>
                    <a:lnTo>
                      <a:pt x="0" y="4"/>
                    </a:lnTo>
                    <a:lnTo>
                      <a:pt x="0" y="4"/>
                    </a:lnTo>
                    <a:lnTo>
                      <a:pt x="0" y="5"/>
                    </a:lnTo>
                    <a:lnTo>
                      <a:pt x="0" y="5"/>
                    </a:lnTo>
                    <a:lnTo>
                      <a:pt x="0" y="5"/>
                    </a:lnTo>
                    <a:lnTo>
                      <a:pt x="0" y="6"/>
                    </a:lnTo>
                    <a:lnTo>
                      <a:pt x="0" y="6"/>
                    </a:lnTo>
                    <a:lnTo>
                      <a:pt x="0" y="7"/>
                    </a:lnTo>
                    <a:lnTo>
                      <a:pt x="0" y="7"/>
                    </a:lnTo>
                    <a:lnTo>
                      <a:pt x="0" y="7"/>
                    </a:lnTo>
                    <a:lnTo>
                      <a:pt x="0" y="7"/>
                    </a:lnTo>
                    <a:lnTo>
                      <a:pt x="0" y="7"/>
                    </a:lnTo>
                    <a:lnTo>
                      <a:pt x="0" y="7"/>
                    </a:lnTo>
                    <a:lnTo>
                      <a:pt x="0" y="8"/>
                    </a:lnTo>
                    <a:lnTo>
                      <a:pt x="0" y="7"/>
                    </a:lnTo>
                    <a:lnTo>
                      <a:pt x="0" y="7"/>
                    </a:lnTo>
                    <a:lnTo>
                      <a:pt x="0" y="6"/>
                    </a:lnTo>
                    <a:lnTo>
                      <a:pt x="0" y="6"/>
                    </a:lnTo>
                    <a:lnTo>
                      <a:pt x="0" y="5"/>
                    </a:lnTo>
                    <a:lnTo>
                      <a:pt x="0" y="4"/>
                    </a:lnTo>
                    <a:lnTo>
                      <a:pt x="0" y="3"/>
                    </a:lnTo>
                    <a:lnTo>
                      <a:pt x="0" y="3"/>
                    </a:lnTo>
                    <a:lnTo>
                      <a:pt x="0" y="3"/>
                    </a:lnTo>
                    <a:lnTo>
                      <a:pt x="0" y="3"/>
                    </a:lnTo>
                    <a:lnTo>
                      <a:pt x="0" y="4"/>
                    </a:lnTo>
                    <a:lnTo>
                      <a:pt x="0" y="3"/>
                    </a:lnTo>
                    <a:lnTo>
                      <a:pt x="0" y="3"/>
                    </a:lnTo>
                    <a:lnTo>
                      <a:pt x="0" y="4"/>
                    </a:lnTo>
                    <a:lnTo>
                      <a:pt x="0" y="3"/>
                    </a:lnTo>
                    <a:lnTo>
                      <a:pt x="0" y="3"/>
                    </a:lnTo>
                    <a:lnTo>
                      <a:pt x="0" y="4"/>
                    </a:lnTo>
                    <a:lnTo>
                      <a:pt x="0" y="3"/>
                    </a:lnTo>
                    <a:lnTo>
                      <a:pt x="0" y="4"/>
                    </a:lnTo>
                    <a:lnTo>
                      <a:pt x="0" y="4"/>
                    </a:lnTo>
                    <a:lnTo>
                      <a:pt x="0" y="4"/>
                    </a:lnTo>
                    <a:lnTo>
                      <a:pt x="0" y="5"/>
                    </a:lnTo>
                    <a:lnTo>
                      <a:pt x="0" y="5"/>
                    </a:lnTo>
                    <a:lnTo>
                      <a:pt x="0" y="5"/>
                    </a:lnTo>
                    <a:lnTo>
                      <a:pt x="0" y="6"/>
                    </a:lnTo>
                    <a:lnTo>
                      <a:pt x="0" y="6"/>
                    </a:lnTo>
                    <a:lnTo>
                      <a:pt x="0" y="6"/>
                    </a:lnTo>
                    <a:lnTo>
                      <a:pt x="0" y="5"/>
                    </a:lnTo>
                    <a:lnTo>
                      <a:pt x="0" y="5"/>
                    </a:lnTo>
                    <a:lnTo>
                      <a:pt x="0" y="4"/>
                    </a:lnTo>
                    <a:lnTo>
                      <a:pt x="0" y="4"/>
                    </a:lnTo>
                    <a:lnTo>
                      <a:pt x="0" y="4"/>
                    </a:lnTo>
                    <a:lnTo>
                      <a:pt x="0" y="4"/>
                    </a:lnTo>
                    <a:lnTo>
                      <a:pt x="0" y="4"/>
                    </a:lnTo>
                    <a:lnTo>
                      <a:pt x="0" y="5"/>
                    </a:lnTo>
                    <a:lnTo>
                      <a:pt x="0" y="5"/>
                    </a:lnTo>
                    <a:lnTo>
                      <a:pt x="0" y="5"/>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4"/>
                    </a:lnTo>
                    <a:lnTo>
                      <a:pt x="0" y="4"/>
                    </a:lnTo>
                    <a:lnTo>
                      <a:pt x="0" y="5"/>
                    </a:lnTo>
                    <a:lnTo>
                      <a:pt x="0" y="4"/>
                    </a:lnTo>
                    <a:lnTo>
                      <a:pt x="0" y="5"/>
                    </a:lnTo>
                    <a:lnTo>
                      <a:pt x="0" y="4"/>
                    </a:lnTo>
                    <a:lnTo>
                      <a:pt x="0" y="5"/>
                    </a:lnTo>
                    <a:lnTo>
                      <a:pt x="0" y="5"/>
                    </a:lnTo>
                    <a:lnTo>
                      <a:pt x="0" y="5"/>
                    </a:lnTo>
                    <a:lnTo>
                      <a:pt x="0" y="4"/>
                    </a:lnTo>
                    <a:lnTo>
                      <a:pt x="0" y="4"/>
                    </a:lnTo>
                    <a:lnTo>
                      <a:pt x="0" y="4"/>
                    </a:lnTo>
                    <a:lnTo>
                      <a:pt x="0" y="4"/>
                    </a:lnTo>
                    <a:lnTo>
                      <a:pt x="0" y="4"/>
                    </a:lnTo>
                    <a:lnTo>
                      <a:pt x="0" y="3"/>
                    </a:lnTo>
                    <a:lnTo>
                      <a:pt x="0" y="2"/>
                    </a:lnTo>
                    <a:lnTo>
                      <a:pt x="0" y="2"/>
                    </a:lnTo>
                    <a:lnTo>
                      <a:pt x="0" y="2"/>
                    </a:lnTo>
                    <a:lnTo>
                      <a:pt x="0" y="2"/>
                    </a:lnTo>
                    <a:lnTo>
                      <a:pt x="0" y="2"/>
                    </a:lnTo>
                    <a:lnTo>
                      <a:pt x="0" y="2"/>
                    </a:lnTo>
                    <a:lnTo>
                      <a:pt x="0" y="1"/>
                    </a:lnTo>
                    <a:lnTo>
                      <a:pt x="0" y="1"/>
                    </a:lnTo>
                    <a:lnTo>
                      <a:pt x="0" y="1"/>
                    </a:lnTo>
                    <a:lnTo>
                      <a:pt x="0" y="1"/>
                    </a:lnTo>
                    <a:lnTo>
                      <a:pt x="0" y="2"/>
                    </a:lnTo>
                    <a:lnTo>
                      <a:pt x="0" y="2"/>
                    </a:lnTo>
                    <a:lnTo>
                      <a:pt x="0" y="1"/>
                    </a:lnTo>
                    <a:lnTo>
                      <a:pt x="0" y="1"/>
                    </a:lnTo>
                    <a:lnTo>
                      <a:pt x="0" y="1"/>
                    </a:lnTo>
                    <a:lnTo>
                      <a:pt x="0" y="1"/>
                    </a:lnTo>
                    <a:lnTo>
                      <a:pt x="0" y="1"/>
                    </a:lnTo>
                    <a:lnTo>
                      <a:pt x="0" y="2"/>
                    </a:lnTo>
                    <a:lnTo>
                      <a:pt x="0" y="1"/>
                    </a:lnTo>
                    <a:lnTo>
                      <a:pt x="0" y="1"/>
                    </a:lnTo>
                    <a:lnTo>
                      <a:pt x="0" y="2"/>
                    </a:lnTo>
                    <a:lnTo>
                      <a:pt x="0" y="2"/>
                    </a:lnTo>
                    <a:lnTo>
                      <a:pt x="0" y="3"/>
                    </a:lnTo>
                    <a:lnTo>
                      <a:pt x="0" y="4"/>
                    </a:lnTo>
                    <a:lnTo>
                      <a:pt x="0" y="3"/>
                    </a:lnTo>
                    <a:lnTo>
                      <a:pt x="0" y="4"/>
                    </a:lnTo>
                    <a:lnTo>
                      <a:pt x="0" y="5"/>
                    </a:lnTo>
                    <a:lnTo>
                      <a:pt x="0" y="4"/>
                    </a:lnTo>
                    <a:lnTo>
                      <a:pt x="0" y="5"/>
                    </a:lnTo>
                    <a:lnTo>
                      <a:pt x="0" y="5"/>
                    </a:lnTo>
                    <a:lnTo>
                      <a:pt x="0" y="5"/>
                    </a:lnTo>
                    <a:lnTo>
                      <a:pt x="0" y="5"/>
                    </a:lnTo>
                    <a:lnTo>
                      <a:pt x="0" y="4"/>
                    </a:lnTo>
                    <a:lnTo>
                      <a:pt x="0" y="4"/>
                    </a:lnTo>
                    <a:lnTo>
                      <a:pt x="0" y="4"/>
                    </a:lnTo>
                    <a:lnTo>
                      <a:pt x="0" y="4"/>
                    </a:lnTo>
                    <a:lnTo>
                      <a:pt x="0" y="4"/>
                    </a:lnTo>
                    <a:lnTo>
                      <a:pt x="0" y="4"/>
                    </a:lnTo>
                    <a:lnTo>
                      <a:pt x="0" y="5"/>
                    </a:lnTo>
                    <a:lnTo>
                      <a:pt x="0" y="4"/>
                    </a:lnTo>
                    <a:lnTo>
                      <a:pt x="0" y="4"/>
                    </a:lnTo>
                    <a:lnTo>
                      <a:pt x="0" y="4"/>
                    </a:lnTo>
                    <a:lnTo>
                      <a:pt x="0" y="4"/>
                    </a:lnTo>
                    <a:lnTo>
                      <a:pt x="0" y="3"/>
                    </a:lnTo>
                    <a:lnTo>
                      <a:pt x="0" y="4"/>
                    </a:lnTo>
                    <a:lnTo>
                      <a:pt x="0" y="4"/>
                    </a:lnTo>
                    <a:lnTo>
                      <a:pt x="0" y="4"/>
                    </a:lnTo>
                    <a:lnTo>
                      <a:pt x="0" y="4"/>
                    </a:lnTo>
                    <a:lnTo>
                      <a:pt x="0" y="4"/>
                    </a:lnTo>
                    <a:lnTo>
                      <a:pt x="0" y="3"/>
                    </a:lnTo>
                    <a:lnTo>
                      <a:pt x="0" y="3"/>
                    </a:lnTo>
                    <a:lnTo>
                      <a:pt x="0" y="3"/>
                    </a:lnTo>
                    <a:lnTo>
                      <a:pt x="0" y="2"/>
                    </a:lnTo>
                    <a:lnTo>
                      <a:pt x="0" y="2"/>
                    </a:lnTo>
                    <a:lnTo>
                      <a:pt x="0" y="1"/>
                    </a:lnTo>
                    <a:lnTo>
                      <a:pt x="0" y="2"/>
                    </a:lnTo>
                    <a:lnTo>
                      <a:pt x="0" y="3"/>
                    </a:lnTo>
                    <a:lnTo>
                      <a:pt x="0" y="2"/>
                    </a:lnTo>
                    <a:lnTo>
                      <a:pt x="0" y="2"/>
                    </a:lnTo>
                    <a:lnTo>
                      <a:pt x="0" y="3"/>
                    </a:lnTo>
                    <a:lnTo>
                      <a:pt x="0" y="2"/>
                    </a:lnTo>
                    <a:lnTo>
                      <a:pt x="0" y="3"/>
                    </a:lnTo>
                    <a:lnTo>
                      <a:pt x="0" y="2"/>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4"/>
                    </a:lnTo>
                    <a:lnTo>
                      <a:pt x="0" y="3"/>
                    </a:lnTo>
                    <a:lnTo>
                      <a:pt x="0" y="4"/>
                    </a:lnTo>
                    <a:lnTo>
                      <a:pt x="0" y="3"/>
                    </a:lnTo>
                    <a:lnTo>
                      <a:pt x="0" y="3"/>
                    </a:lnTo>
                    <a:lnTo>
                      <a:pt x="0" y="3"/>
                    </a:lnTo>
                    <a:lnTo>
                      <a:pt x="0" y="2"/>
                    </a:lnTo>
                    <a:lnTo>
                      <a:pt x="0" y="3"/>
                    </a:lnTo>
                    <a:lnTo>
                      <a:pt x="0" y="3"/>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3"/>
                    </a:lnTo>
                    <a:lnTo>
                      <a:pt x="0" y="2"/>
                    </a:lnTo>
                    <a:lnTo>
                      <a:pt x="0" y="2"/>
                    </a:lnTo>
                    <a:lnTo>
                      <a:pt x="0" y="2"/>
                    </a:lnTo>
                    <a:lnTo>
                      <a:pt x="0" y="2"/>
                    </a:lnTo>
                    <a:lnTo>
                      <a:pt x="0" y="3"/>
                    </a:lnTo>
                    <a:lnTo>
                      <a:pt x="0" y="2"/>
                    </a:lnTo>
                    <a:lnTo>
                      <a:pt x="0" y="2"/>
                    </a:lnTo>
                    <a:lnTo>
                      <a:pt x="0" y="1"/>
                    </a:lnTo>
                    <a:lnTo>
                      <a:pt x="0" y="2"/>
                    </a:lnTo>
                    <a:lnTo>
                      <a:pt x="0" y="1"/>
                    </a:lnTo>
                    <a:lnTo>
                      <a:pt x="0" y="1"/>
                    </a:lnTo>
                    <a:lnTo>
                      <a:pt x="0" y="1"/>
                    </a:lnTo>
                    <a:lnTo>
                      <a:pt x="0" y="1"/>
                    </a:lnTo>
                    <a:lnTo>
                      <a:pt x="0" y="1"/>
                    </a:lnTo>
                    <a:lnTo>
                      <a:pt x="0" y="1"/>
                    </a:lnTo>
                    <a:lnTo>
                      <a:pt x="0" y="1"/>
                    </a:lnTo>
                    <a:lnTo>
                      <a:pt x="0" y="1"/>
                    </a:lnTo>
                    <a:lnTo>
                      <a:pt x="0" y="2"/>
                    </a:lnTo>
                    <a:lnTo>
                      <a:pt x="0" y="2"/>
                    </a:lnTo>
                    <a:lnTo>
                      <a:pt x="0" y="1"/>
                    </a:lnTo>
                    <a:lnTo>
                      <a:pt x="0" y="2"/>
                    </a:lnTo>
                    <a:lnTo>
                      <a:pt x="0" y="2"/>
                    </a:lnTo>
                    <a:lnTo>
                      <a:pt x="0" y="3"/>
                    </a:lnTo>
                    <a:lnTo>
                      <a:pt x="0" y="2"/>
                    </a:lnTo>
                    <a:lnTo>
                      <a:pt x="0" y="2"/>
                    </a:lnTo>
                    <a:lnTo>
                      <a:pt x="0" y="2"/>
                    </a:lnTo>
                    <a:lnTo>
                      <a:pt x="0" y="2"/>
                    </a:lnTo>
                    <a:lnTo>
                      <a:pt x="0" y="3"/>
                    </a:lnTo>
                    <a:lnTo>
                      <a:pt x="0" y="3"/>
                    </a:lnTo>
                    <a:lnTo>
                      <a:pt x="0" y="3"/>
                    </a:lnTo>
                    <a:lnTo>
                      <a:pt x="0" y="3"/>
                    </a:lnTo>
                    <a:lnTo>
                      <a:pt x="0" y="4"/>
                    </a:lnTo>
                    <a:lnTo>
                      <a:pt x="0" y="3"/>
                    </a:lnTo>
                    <a:lnTo>
                      <a:pt x="0" y="3"/>
                    </a:lnTo>
                    <a:lnTo>
                      <a:pt x="0" y="3"/>
                    </a:lnTo>
                    <a:lnTo>
                      <a:pt x="0" y="3"/>
                    </a:lnTo>
                    <a:lnTo>
                      <a:pt x="0" y="2"/>
                    </a:lnTo>
                    <a:lnTo>
                      <a:pt x="0" y="2"/>
                    </a:lnTo>
                    <a:lnTo>
                      <a:pt x="0" y="2"/>
                    </a:lnTo>
                    <a:lnTo>
                      <a:pt x="0" y="2"/>
                    </a:lnTo>
                    <a:lnTo>
                      <a:pt x="0" y="2"/>
                    </a:lnTo>
                    <a:lnTo>
                      <a:pt x="0" y="2"/>
                    </a:lnTo>
                    <a:lnTo>
                      <a:pt x="0" y="1"/>
                    </a:lnTo>
                    <a:lnTo>
                      <a:pt x="0" y="2"/>
                    </a:lnTo>
                    <a:lnTo>
                      <a:pt x="0" y="1"/>
                    </a:lnTo>
                    <a:lnTo>
                      <a:pt x="0" y="1"/>
                    </a:lnTo>
                    <a:lnTo>
                      <a:pt x="0" y="2"/>
                    </a:lnTo>
                    <a:lnTo>
                      <a:pt x="0" y="2"/>
                    </a:lnTo>
                    <a:lnTo>
                      <a:pt x="0" y="3"/>
                    </a:lnTo>
                    <a:lnTo>
                      <a:pt x="0" y="2"/>
                    </a:lnTo>
                    <a:lnTo>
                      <a:pt x="0" y="1"/>
                    </a:lnTo>
                    <a:lnTo>
                      <a:pt x="0" y="2"/>
                    </a:lnTo>
                    <a:lnTo>
                      <a:pt x="0" y="2"/>
                    </a:lnTo>
                    <a:lnTo>
                      <a:pt x="0" y="2"/>
                    </a:lnTo>
                    <a:lnTo>
                      <a:pt x="0" y="3"/>
                    </a:lnTo>
                    <a:lnTo>
                      <a:pt x="0" y="2"/>
                    </a:lnTo>
                    <a:lnTo>
                      <a:pt x="0" y="3"/>
                    </a:lnTo>
                    <a:lnTo>
                      <a:pt x="0" y="2"/>
                    </a:lnTo>
                    <a:lnTo>
                      <a:pt x="0" y="3"/>
                    </a:lnTo>
                    <a:lnTo>
                      <a:pt x="0" y="4"/>
                    </a:lnTo>
                    <a:lnTo>
                      <a:pt x="0" y="4"/>
                    </a:lnTo>
                    <a:lnTo>
                      <a:pt x="0" y="4"/>
                    </a:lnTo>
                    <a:lnTo>
                      <a:pt x="0" y="4"/>
                    </a:lnTo>
                    <a:lnTo>
                      <a:pt x="0" y="5"/>
                    </a:lnTo>
                    <a:lnTo>
                      <a:pt x="0" y="5"/>
                    </a:lnTo>
                    <a:lnTo>
                      <a:pt x="0" y="6"/>
                    </a:lnTo>
                    <a:lnTo>
                      <a:pt x="0" y="5"/>
                    </a:lnTo>
                    <a:lnTo>
                      <a:pt x="0" y="5"/>
                    </a:lnTo>
                    <a:lnTo>
                      <a:pt x="0" y="5"/>
                    </a:lnTo>
                    <a:lnTo>
                      <a:pt x="0" y="5"/>
                    </a:lnTo>
                    <a:lnTo>
                      <a:pt x="0" y="6"/>
                    </a:lnTo>
                    <a:lnTo>
                      <a:pt x="0" y="6"/>
                    </a:lnTo>
                    <a:lnTo>
                      <a:pt x="0" y="7"/>
                    </a:lnTo>
                    <a:lnTo>
                      <a:pt x="0" y="6"/>
                    </a:lnTo>
                    <a:lnTo>
                      <a:pt x="0" y="6"/>
                    </a:lnTo>
                    <a:lnTo>
                      <a:pt x="0" y="7"/>
                    </a:lnTo>
                    <a:lnTo>
                      <a:pt x="0" y="7"/>
                    </a:lnTo>
                    <a:lnTo>
                      <a:pt x="0" y="7"/>
                    </a:lnTo>
                    <a:lnTo>
                      <a:pt x="0" y="8"/>
                    </a:lnTo>
                    <a:lnTo>
                      <a:pt x="0" y="7"/>
                    </a:lnTo>
                    <a:lnTo>
                      <a:pt x="0" y="8"/>
                    </a:lnTo>
                    <a:lnTo>
                      <a:pt x="0" y="9"/>
                    </a:lnTo>
                    <a:lnTo>
                      <a:pt x="0" y="9"/>
                    </a:lnTo>
                    <a:lnTo>
                      <a:pt x="0" y="9"/>
                    </a:lnTo>
                    <a:lnTo>
                      <a:pt x="0" y="9"/>
                    </a:lnTo>
                    <a:lnTo>
                      <a:pt x="0" y="8"/>
                    </a:lnTo>
                    <a:lnTo>
                      <a:pt x="0" y="8"/>
                    </a:lnTo>
                    <a:lnTo>
                      <a:pt x="0" y="9"/>
                    </a:lnTo>
                    <a:lnTo>
                      <a:pt x="0" y="9"/>
                    </a:lnTo>
                    <a:lnTo>
                      <a:pt x="0" y="8"/>
                    </a:lnTo>
                    <a:lnTo>
                      <a:pt x="0" y="9"/>
                    </a:lnTo>
                    <a:lnTo>
                      <a:pt x="0" y="9"/>
                    </a:lnTo>
                    <a:lnTo>
                      <a:pt x="0" y="8"/>
                    </a:lnTo>
                    <a:lnTo>
                      <a:pt x="0" y="7"/>
                    </a:lnTo>
                    <a:lnTo>
                      <a:pt x="0" y="8"/>
                    </a:lnTo>
                    <a:lnTo>
                      <a:pt x="0" y="7"/>
                    </a:lnTo>
                    <a:lnTo>
                      <a:pt x="0" y="7"/>
                    </a:lnTo>
                    <a:lnTo>
                      <a:pt x="0" y="7"/>
                    </a:lnTo>
                    <a:lnTo>
                      <a:pt x="0" y="7"/>
                    </a:lnTo>
                    <a:lnTo>
                      <a:pt x="0" y="7"/>
                    </a:lnTo>
                    <a:lnTo>
                      <a:pt x="0" y="6"/>
                    </a:lnTo>
                    <a:lnTo>
                      <a:pt x="0" y="6"/>
                    </a:lnTo>
                    <a:lnTo>
                      <a:pt x="0" y="6"/>
                    </a:lnTo>
                    <a:lnTo>
                      <a:pt x="0" y="7"/>
                    </a:lnTo>
                    <a:lnTo>
                      <a:pt x="0" y="7"/>
                    </a:lnTo>
                    <a:lnTo>
                      <a:pt x="0" y="6"/>
                    </a:lnTo>
                    <a:lnTo>
                      <a:pt x="0" y="7"/>
                    </a:lnTo>
                    <a:lnTo>
                      <a:pt x="0" y="7"/>
                    </a:lnTo>
                    <a:lnTo>
                      <a:pt x="0" y="7"/>
                    </a:lnTo>
                    <a:lnTo>
                      <a:pt x="0" y="6"/>
                    </a:lnTo>
                    <a:lnTo>
                      <a:pt x="0" y="6"/>
                    </a:lnTo>
                    <a:lnTo>
                      <a:pt x="0" y="6"/>
                    </a:lnTo>
                    <a:lnTo>
                      <a:pt x="0" y="6"/>
                    </a:lnTo>
                    <a:lnTo>
                      <a:pt x="0" y="6"/>
                    </a:lnTo>
                    <a:lnTo>
                      <a:pt x="0" y="5"/>
                    </a:lnTo>
                    <a:lnTo>
                      <a:pt x="0" y="6"/>
                    </a:lnTo>
                    <a:lnTo>
                      <a:pt x="0" y="6"/>
                    </a:lnTo>
                    <a:lnTo>
                      <a:pt x="0" y="6"/>
                    </a:lnTo>
                    <a:lnTo>
                      <a:pt x="0" y="5"/>
                    </a:lnTo>
                    <a:lnTo>
                      <a:pt x="0" y="4"/>
                    </a:lnTo>
                    <a:lnTo>
                      <a:pt x="0" y="4"/>
                    </a:lnTo>
                    <a:lnTo>
                      <a:pt x="0" y="4"/>
                    </a:lnTo>
                    <a:lnTo>
                      <a:pt x="0" y="4"/>
                    </a:lnTo>
                    <a:lnTo>
                      <a:pt x="0" y="4"/>
                    </a:lnTo>
                    <a:lnTo>
                      <a:pt x="0" y="4"/>
                    </a:lnTo>
                    <a:lnTo>
                      <a:pt x="0" y="5"/>
                    </a:lnTo>
                    <a:lnTo>
                      <a:pt x="0" y="5"/>
                    </a:lnTo>
                    <a:lnTo>
                      <a:pt x="0" y="6"/>
                    </a:lnTo>
                    <a:lnTo>
                      <a:pt x="0" y="6"/>
                    </a:lnTo>
                    <a:lnTo>
                      <a:pt x="0" y="5"/>
                    </a:lnTo>
                    <a:lnTo>
                      <a:pt x="0" y="6"/>
                    </a:lnTo>
                    <a:lnTo>
                      <a:pt x="0" y="7"/>
                    </a:lnTo>
                    <a:lnTo>
                      <a:pt x="0" y="7"/>
                    </a:lnTo>
                    <a:lnTo>
                      <a:pt x="0" y="7"/>
                    </a:lnTo>
                    <a:lnTo>
                      <a:pt x="0" y="7"/>
                    </a:lnTo>
                    <a:lnTo>
                      <a:pt x="0" y="7"/>
                    </a:lnTo>
                    <a:lnTo>
                      <a:pt x="0" y="7"/>
                    </a:lnTo>
                    <a:lnTo>
                      <a:pt x="0" y="8"/>
                    </a:lnTo>
                    <a:lnTo>
                      <a:pt x="0" y="7"/>
                    </a:lnTo>
                    <a:lnTo>
                      <a:pt x="0" y="7"/>
                    </a:lnTo>
                    <a:lnTo>
                      <a:pt x="0" y="7"/>
                    </a:lnTo>
                    <a:lnTo>
                      <a:pt x="0" y="6"/>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6"/>
                    </a:lnTo>
                    <a:lnTo>
                      <a:pt x="0" y="7"/>
                    </a:lnTo>
                    <a:lnTo>
                      <a:pt x="0" y="7"/>
                    </a:lnTo>
                    <a:lnTo>
                      <a:pt x="0" y="7"/>
                    </a:lnTo>
                    <a:lnTo>
                      <a:pt x="0" y="6"/>
                    </a:lnTo>
                    <a:lnTo>
                      <a:pt x="0" y="7"/>
                    </a:lnTo>
                    <a:lnTo>
                      <a:pt x="0" y="6"/>
                    </a:lnTo>
                    <a:lnTo>
                      <a:pt x="0" y="6"/>
                    </a:lnTo>
                    <a:lnTo>
                      <a:pt x="0" y="6"/>
                    </a:lnTo>
                    <a:lnTo>
                      <a:pt x="0" y="6"/>
                    </a:lnTo>
                    <a:lnTo>
                      <a:pt x="0" y="5"/>
                    </a:lnTo>
                    <a:lnTo>
                      <a:pt x="0" y="6"/>
                    </a:lnTo>
                    <a:lnTo>
                      <a:pt x="0" y="5"/>
                    </a:lnTo>
                    <a:lnTo>
                      <a:pt x="0" y="4"/>
                    </a:lnTo>
                    <a:lnTo>
                      <a:pt x="0" y="4"/>
                    </a:lnTo>
                    <a:lnTo>
                      <a:pt x="0" y="5"/>
                    </a:lnTo>
                    <a:lnTo>
                      <a:pt x="0" y="5"/>
                    </a:lnTo>
                    <a:lnTo>
                      <a:pt x="0" y="4"/>
                    </a:lnTo>
                    <a:lnTo>
                      <a:pt x="0" y="4"/>
                    </a:lnTo>
                    <a:lnTo>
                      <a:pt x="0" y="3"/>
                    </a:lnTo>
                    <a:lnTo>
                      <a:pt x="0" y="3"/>
                    </a:lnTo>
                    <a:lnTo>
                      <a:pt x="0" y="3"/>
                    </a:lnTo>
                    <a:lnTo>
                      <a:pt x="0" y="2"/>
                    </a:lnTo>
                    <a:lnTo>
                      <a:pt x="0" y="3"/>
                    </a:lnTo>
                    <a:lnTo>
                      <a:pt x="0" y="3"/>
                    </a:lnTo>
                    <a:lnTo>
                      <a:pt x="0" y="4"/>
                    </a:lnTo>
                    <a:lnTo>
                      <a:pt x="0" y="4"/>
                    </a:lnTo>
                    <a:lnTo>
                      <a:pt x="0" y="4"/>
                    </a:lnTo>
                    <a:lnTo>
                      <a:pt x="0" y="4"/>
                    </a:lnTo>
                    <a:lnTo>
                      <a:pt x="0" y="4"/>
                    </a:lnTo>
                    <a:lnTo>
                      <a:pt x="0" y="4"/>
                    </a:lnTo>
                    <a:lnTo>
                      <a:pt x="0" y="5"/>
                    </a:lnTo>
                    <a:lnTo>
                      <a:pt x="0" y="5"/>
                    </a:lnTo>
                    <a:lnTo>
                      <a:pt x="0" y="5"/>
                    </a:lnTo>
                    <a:lnTo>
                      <a:pt x="0" y="6"/>
                    </a:lnTo>
                    <a:lnTo>
                      <a:pt x="0" y="5"/>
                    </a:lnTo>
                    <a:lnTo>
                      <a:pt x="0" y="5"/>
                    </a:lnTo>
                    <a:lnTo>
                      <a:pt x="0" y="4"/>
                    </a:lnTo>
                    <a:lnTo>
                      <a:pt x="0" y="4"/>
                    </a:lnTo>
                    <a:lnTo>
                      <a:pt x="0" y="4"/>
                    </a:lnTo>
                    <a:lnTo>
                      <a:pt x="0" y="4"/>
                    </a:lnTo>
                    <a:lnTo>
                      <a:pt x="0" y="3"/>
                    </a:lnTo>
                    <a:lnTo>
                      <a:pt x="0" y="3"/>
                    </a:lnTo>
                    <a:lnTo>
                      <a:pt x="0" y="3"/>
                    </a:lnTo>
                    <a:lnTo>
                      <a:pt x="0" y="3"/>
                    </a:lnTo>
                    <a:lnTo>
                      <a:pt x="0" y="2"/>
                    </a:lnTo>
                    <a:lnTo>
                      <a:pt x="0" y="2"/>
                    </a:lnTo>
                    <a:lnTo>
                      <a:pt x="0" y="2"/>
                    </a:lnTo>
                    <a:lnTo>
                      <a:pt x="0" y="3"/>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4"/>
                    </a:lnTo>
                    <a:lnTo>
                      <a:pt x="0" y="4"/>
                    </a:lnTo>
                    <a:lnTo>
                      <a:pt x="0" y="3"/>
                    </a:lnTo>
                    <a:lnTo>
                      <a:pt x="0" y="4"/>
                    </a:lnTo>
                    <a:lnTo>
                      <a:pt x="0" y="3"/>
                    </a:lnTo>
                    <a:lnTo>
                      <a:pt x="0" y="3"/>
                    </a:lnTo>
                    <a:lnTo>
                      <a:pt x="0" y="3"/>
                    </a:lnTo>
                    <a:lnTo>
                      <a:pt x="0" y="2"/>
                    </a:lnTo>
                    <a:lnTo>
                      <a:pt x="0" y="2"/>
                    </a:lnTo>
                    <a:lnTo>
                      <a:pt x="0" y="1"/>
                    </a:lnTo>
                    <a:lnTo>
                      <a:pt x="0" y="2"/>
                    </a:lnTo>
                    <a:lnTo>
                      <a:pt x="0" y="1"/>
                    </a:lnTo>
                    <a:lnTo>
                      <a:pt x="0" y="1"/>
                    </a:lnTo>
                    <a:lnTo>
                      <a:pt x="0" y="2"/>
                    </a:lnTo>
                    <a:lnTo>
                      <a:pt x="0" y="2"/>
                    </a:lnTo>
                    <a:lnTo>
                      <a:pt x="0" y="1"/>
                    </a:lnTo>
                    <a:lnTo>
                      <a:pt x="0" y="1"/>
                    </a:lnTo>
                    <a:lnTo>
                      <a:pt x="0" y="1"/>
                    </a:lnTo>
                    <a:lnTo>
                      <a:pt x="0" y="1"/>
                    </a:lnTo>
                    <a:lnTo>
                      <a:pt x="0" y="1"/>
                    </a:lnTo>
                    <a:lnTo>
                      <a:pt x="0" y="1"/>
                    </a:lnTo>
                    <a:lnTo>
                      <a:pt x="0" y="2"/>
                    </a:lnTo>
                    <a:lnTo>
                      <a:pt x="0" y="2"/>
                    </a:lnTo>
                    <a:lnTo>
                      <a:pt x="0" y="1"/>
                    </a:lnTo>
                    <a:lnTo>
                      <a:pt x="0" y="2"/>
                    </a:lnTo>
                    <a:lnTo>
                      <a:pt x="0" y="1"/>
                    </a:lnTo>
                    <a:lnTo>
                      <a:pt x="0" y="1"/>
                    </a:lnTo>
                    <a:lnTo>
                      <a:pt x="0" y="1"/>
                    </a:lnTo>
                    <a:lnTo>
                      <a:pt x="0" y="1"/>
                    </a:lnTo>
                    <a:lnTo>
                      <a:pt x="0" y="0"/>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2"/>
                    </a:lnTo>
                    <a:lnTo>
                      <a:pt x="0" y="1"/>
                    </a:lnTo>
                    <a:lnTo>
                      <a:pt x="0" y="2"/>
                    </a:lnTo>
                    <a:lnTo>
                      <a:pt x="0" y="1"/>
                    </a:lnTo>
                    <a:lnTo>
                      <a:pt x="0" y="2"/>
                    </a:lnTo>
                  </a:path>
                </a:pathLst>
              </a:custGeom>
              <a:noFill/>
              <a:ln w="0">
                <a:solidFill>
                  <a:srgbClr val="3366FF"/>
                </a:solidFill>
                <a:prstDash val="solid"/>
                <a:round/>
                <a:headEnd/>
                <a:tailEnd/>
              </a:ln>
            </p:spPr>
            <p:txBody>
              <a:bodyPr/>
              <a:lstStyle/>
              <a:p>
                <a:endParaRPr lang="en-GB"/>
              </a:p>
            </p:txBody>
          </p:sp>
          <p:sp>
            <p:nvSpPr>
              <p:cNvPr id="186153" name="Freeform 809"/>
              <p:cNvSpPr>
                <a:spLocks/>
              </p:cNvSpPr>
              <p:nvPr/>
            </p:nvSpPr>
            <p:spPr bwMode="auto">
              <a:xfrm>
                <a:off x="3360" y="3497"/>
                <a:ext cx="6" cy="60"/>
              </a:xfrm>
              <a:custGeom>
                <a:avLst/>
                <a:gdLst/>
                <a:ahLst/>
                <a:cxnLst>
                  <a:cxn ang="0">
                    <a:pos x="0" y="5"/>
                  </a:cxn>
                  <a:cxn ang="0">
                    <a:pos x="0" y="8"/>
                  </a:cxn>
                  <a:cxn ang="0">
                    <a:pos x="0" y="6"/>
                  </a:cxn>
                  <a:cxn ang="0">
                    <a:pos x="0" y="7"/>
                  </a:cxn>
                  <a:cxn ang="0">
                    <a:pos x="0" y="7"/>
                  </a:cxn>
                  <a:cxn ang="0">
                    <a:pos x="0" y="6"/>
                  </a:cxn>
                  <a:cxn ang="0">
                    <a:pos x="0" y="9"/>
                  </a:cxn>
                  <a:cxn ang="0">
                    <a:pos x="0" y="10"/>
                  </a:cxn>
                  <a:cxn ang="0">
                    <a:pos x="0" y="6"/>
                  </a:cxn>
                  <a:cxn ang="0">
                    <a:pos x="0" y="4"/>
                  </a:cxn>
                  <a:cxn ang="0">
                    <a:pos x="0" y="3"/>
                  </a:cxn>
                  <a:cxn ang="0">
                    <a:pos x="0" y="2"/>
                  </a:cxn>
                  <a:cxn ang="0">
                    <a:pos x="0" y="2"/>
                  </a:cxn>
                  <a:cxn ang="0">
                    <a:pos x="0" y="1"/>
                  </a:cxn>
                  <a:cxn ang="0">
                    <a:pos x="0" y="1"/>
                  </a:cxn>
                  <a:cxn ang="0">
                    <a:pos x="0" y="4"/>
                  </a:cxn>
                  <a:cxn ang="0">
                    <a:pos x="0" y="4"/>
                  </a:cxn>
                  <a:cxn ang="0">
                    <a:pos x="0" y="2"/>
                  </a:cxn>
                  <a:cxn ang="0">
                    <a:pos x="0" y="3"/>
                  </a:cxn>
                  <a:cxn ang="0">
                    <a:pos x="0" y="3"/>
                  </a:cxn>
                  <a:cxn ang="0">
                    <a:pos x="0" y="3"/>
                  </a:cxn>
                  <a:cxn ang="0">
                    <a:pos x="0" y="3"/>
                  </a:cxn>
                  <a:cxn ang="0">
                    <a:pos x="0" y="4"/>
                  </a:cxn>
                  <a:cxn ang="0">
                    <a:pos x="0" y="5"/>
                  </a:cxn>
                  <a:cxn ang="0">
                    <a:pos x="1" y="2"/>
                  </a:cxn>
                  <a:cxn ang="0">
                    <a:pos x="1" y="2"/>
                  </a:cxn>
                  <a:cxn ang="0">
                    <a:pos x="1" y="2"/>
                  </a:cxn>
                  <a:cxn ang="0">
                    <a:pos x="1" y="3"/>
                  </a:cxn>
                  <a:cxn ang="0">
                    <a:pos x="1" y="4"/>
                  </a:cxn>
                  <a:cxn ang="0">
                    <a:pos x="1" y="4"/>
                  </a:cxn>
                  <a:cxn ang="0">
                    <a:pos x="1" y="6"/>
                  </a:cxn>
                  <a:cxn ang="0">
                    <a:pos x="1" y="2"/>
                  </a:cxn>
                  <a:cxn ang="0">
                    <a:pos x="1" y="2"/>
                  </a:cxn>
                  <a:cxn ang="0">
                    <a:pos x="1" y="4"/>
                  </a:cxn>
                  <a:cxn ang="0">
                    <a:pos x="1" y="2"/>
                  </a:cxn>
                  <a:cxn ang="0">
                    <a:pos x="1" y="4"/>
                  </a:cxn>
                  <a:cxn ang="0">
                    <a:pos x="1" y="4"/>
                  </a:cxn>
                  <a:cxn ang="0">
                    <a:pos x="1" y="4"/>
                  </a:cxn>
                  <a:cxn ang="0">
                    <a:pos x="1" y="5"/>
                  </a:cxn>
                  <a:cxn ang="0">
                    <a:pos x="1" y="5"/>
                  </a:cxn>
                  <a:cxn ang="0">
                    <a:pos x="1" y="6"/>
                  </a:cxn>
                  <a:cxn ang="0">
                    <a:pos x="1" y="7"/>
                  </a:cxn>
                  <a:cxn ang="0">
                    <a:pos x="1" y="5"/>
                  </a:cxn>
                  <a:cxn ang="0">
                    <a:pos x="1" y="6"/>
                  </a:cxn>
                  <a:cxn ang="0">
                    <a:pos x="1" y="4"/>
                  </a:cxn>
                  <a:cxn ang="0">
                    <a:pos x="1" y="2"/>
                  </a:cxn>
                  <a:cxn ang="0">
                    <a:pos x="1" y="3"/>
                  </a:cxn>
                  <a:cxn ang="0">
                    <a:pos x="1" y="2"/>
                  </a:cxn>
                  <a:cxn ang="0">
                    <a:pos x="1" y="1"/>
                  </a:cxn>
                  <a:cxn ang="0">
                    <a:pos x="1" y="2"/>
                  </a:cxn>
                  <a:cxn ang="0">
                    <a:pos x="1" y="4"/>
                  </a:cxn>
                  <a:cxn ang="0">
                    <a:pos x="1" y="3"/>
                  </a:cxn>
                  <a:cxn ang="0">
                    <a:pos x="1" y="8"/>
                  </a:cxn>
                  <a:cxn ang="0">
                    <a:pos x="1" y="7"/>
                  </a:cxn>
                  <a:cxn ang="0">
                    <a:pos x="1" y="9"/>
                  </a:cxn>
                  <a:cxn ang="0">
                    <a:pos x="1" y="7"/>
                  </a:cxn>
                  <a:cxn ang="0">
                    <a:pos x="1" y="5"/>
                  </a:cxn>
                  <a:cxn ang="0">
                    <a:pos x="1" y="5"/>
                  </a:cxn>
                  <a:cxn ang="0">
                    <a:pos x="1" y="5"/>
                  </a:cxn>
                  <a:cxn ang="0">
                    <a:pos x="1" y="7"/>
                  </a:cxn>
                  <a:cxn ang="0">
                    <a:pos x="1" y="6"/>
                  </a:cxn>
                  <a:cxn ang="0">
                    <a:pos x="1" y="5"/>
                  </a:cxn>
                  <a:cxn ang="0">
                    <a:pos x="1" y="2"/>
                  </a:cxn>
                </a:cxnLst>
                <a:rect l="0" t="0" r="r" b="b"/>
                <a:pathLst>
                  <a:path w="1" h="10">
                    <a:moveTo>
                      <a:pt x="0" y="5"/>
                    </a:move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6"/>
                    </a:lnTo>
                    <a:lnTo>
                      <a:pt x="0" y="7"/>
                    </a:lnTo>
                    <a:lnTo>
                      <a:pt x="0" y="7"/>
                    </a:lnTo>
                    <a:lnTo>
                      <a:pt x="0" y="7"/>
                    </a:lnTo>
                    <a:lnTo>
                      <a:pt x="0" y="8"/>
                    </a:lnTo>
                    <a:lnTo>
                      <a:pt x="0" y="7"/>
                    </a:lnTo>
                    <a:lnTo>
                      <a:pt x="0" y="7"/>
                    </a:lnTo>
                    <a:lnTo>
                      <a:pt x="0" y="8"/>
                    </a:lnTo>
                    <a:lnTo>
                      <a:pt x="0" y="8"/>
                    </a:lnTo>
                    <a:lnTo>
                      <a:pt x="0" y="8"/>
                    </a:lnTo>
                    <a:lnTo>
                      <a:pt x="0" y="7"/>
                    </a:lnTo>
                    <a:lnTo>
                      <a:pt x="0" y="7"/>
                    </a:lnTo>
                    <a:lnTo>
                      <a:pt x="0" y="8"/>
                    </a:lnTo>
                    <a:lnTo>
                      <a:pt x="0" y="7"/>
                    </a:lnTo>
                    <a:lnTo>
                      <a:pt x="0" y="7"/>
                    </a:lnTo>
                    <a:lnTo>
                      <a:pt x="0" y="6"/>
                    </a:lnTo>
                    <a:lnTo>
                      <a:pt x="0" y="7"/>
                    </a:lnTo>
                    <a:lnTo>
                      <a:pt x="0" y="7"/>
                    </a:lnTo>
                    <a:lnTo>
                      <a:pt x="0" y="7"/>
                    </a:lnTo>
                    <a:lnTo>
                      <a:pt x="0" y="6"/>
                    </a:lnTo>
                    <a:lnTo>
                      <a:pt x="0" y="6"/>
                    </a:lnTo>
                    <a:lnTo>
                      <a:pt x="0" y="5"/>
                    </a:lnTo>
                    <a:lnTo>
                      <a:pt x="0" y="5"/>
                    </a:lnTo>
                    <a:lnTo>
                      <a:pt x="0" y="5"/>
                    </a:lnTo>
                    <a:lnTo>
                      <a:pt x="0" y="5"/>
                    </a:lnTo>
                    <a:lnTo>
                      <a:pt x="0" y="5"/>
                    </a:lnTo>
                    <a:lnTo>
                      <a:pt x="0" y="6"/>
                    </a:lnTo>
                    <a:lnTo>
                      <a:pt x="0" y="7"/>
                    </a:lnTo>
                    <a:lnTo>
                      <a:pt x="0" y="6"/>
                    </a:lnTo>
                    <a:lnTo>
                      <a:pt x="0" y="6"/>
                    </a:lnTo>
                    <a:lnTo>
                      <a:pt x="0" y="7"/>
                    </a:lnTo>
                    <a:lnTo>
                      <a:pt x="0" y="6"/>
                    </a:lnTo>
                    <a:lnTo>
                      <a:pt x="0" y="6"/>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6"/>
                    </a:lnTo>
                    <a:lnTo>
                      <a:pt x="0" y="7"/>
                    </a:lnTo>
                    <a:lnTo>
                      <a:pt x="0" y="7"/>
                    </a:lnTo>
                    <a:lnTo>
                      <a:pt x="0" y="6"/>
                    </a:lnTo>
                    <a:lnTo>
                      <a:pt x="0" y="6"/>
                    </a:lnTo>
                    <a:lnTo>
                      <a:pt x="0" y="5"/>
                    </a:lnTo>
                    <a:lnTo>
                      <a:pt x="0" y="6"/>
                    </a:lnTo>
                    <a:lnTo>
                      <a:pt x="0" y="6"/>
                    </a:lnTo>
                    <a:lnTo>
                      <a:pt x="0" y="5"/>
                    </a:lnTo>
                    <a:lnTo>
                      <a:pt x="0" y="6"/>
                    </a:lnTo>
                    <a:lnTo>
                      <a:pt x="0" y="6"/>
                    </a:lnTo>
                    <a:lnTo>
                      <a:pt x="0" y="6"/>
                    </a:lnTo>
                    <a:lnTo>
                      <a:pt x="0" y="6"/>
                    </a:lnTo>
                    <a:lnTo>
                      <a:pt x="0" y="7"/>
                    </a:lnTo>
                    <a:lnTo>
                      <a:pt x="0" y="7"/>
                    </a:lnTo>
                    <a:lnTo>
                      <a:pt x="0" y="7"/>
                    </a:lnTo>
                    <a:lnTo>
                      <a:pt x="0" y="8"/>
                    </a:lnTo>
                    <a:lnTo>
                      <a:pt x="0" y="8"/>
                    </a:lnTo>
                    <a:lnTo>
                      <a:pt x="0" y="9"/>
                    </a:lnTo>
                    <a:lnTo>
                      <a:pt x="0" y="10"/>
                    </a:lnTo>
                    <a:lnTo>
                      <a:pt x="0" y="10"/>
                    </a:lnTo>
                    <a:lnTo>
                      <a:pt x="0" y="10"/>
                    </a:lnTo>
                    <a:lnTo>
                      <a:pt x="0" y="10"/>
                    </a:lnTo>
                    <a:lnTo>
                      <a:pt x="0" y="10"/>
                    </a:lnTo>
                    <a:lnTo>
                      <a:pt x="0" y="10"/>
                    </a:lnTo>
                    <a:lnTo>
                      <a:pt x="0" y="10"/>
                    </a:lnTo>
                    <a:lnTo>
                      <a:pt x="0" y="9"/>
                    </a:lnTo>
                    <a:lnTo>
                      <a:pt x="0" y="10"/>
                    </a:lnTo>
                    <a:lnTo>
                      <a:pt x="0" y="9"/>
                    </a:lnTo>
                    <a:lnTo>
                      <a:pt x="0" y="10"/>
                    </a:lnTo>
                    <a:lnTo>
                      <a:pt x="0" y="9"/>
                    </a:lnTo>
                    <a:lnTo>
                      <a:pt x="0" y="10"/>
                    </a:lnTo>
                    <a:lnTo>
                      <a:pt x="0" y="9"/>
                    </a:lnTo>
                    <a:lnTo>
                      <a:pt x="0" y="9"/>
                    </a:lnTo>
                    <a:lnTo>
                      <a:pt x="0" y="8"/>
                    </a:lnTo>
                    <a:lnTo>
                      <a:pt x="0" y="8"/>
                    </a:lnTo>
                    <a:lnTo>
                      <a:pt x="0" y="7"/>
                    </a:lnTo>
                    <a:lnTo>
                      <a:pt x="0" y="7"/>
                    </a:lnTo>
                    <a:lnTo>
                      <a:pt x="0" y="6"/>
                    </a:lnTo>
                    <a:lnTo>
                      <a:pt x="0" y="7"/>
                    </a:lnTo>
                    <a:lnTo>
                      <a:pt x="0" y="6"/>
                    </a:lnTo>
                    <a:lnTo>
                      <a:pt x="0" y="6"/>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4"/>
                    </a:lnTo>
                    <a:lnTo>
                      <a:pt x="0" y="3"/>
                    </a:lnTo>
                    <a:lnTo>
                      <a:pt x="0" y="3"/>
                    </a:lnTo>
                    <a:lnTo>
                      <a:pt x="0" y="3"/>
                    </a:lnTo>
                    <a:lnTo>
                      <a:pt x="0" y="3"/>
                    </a:lnTo>
                    <a:lnTo>
                      <a:pt x="0" y="3"/>
                    </a:lnTo>
                    <a:lnTo>
                      <a:pt x="0" y="3"/>
                    </a:lnTo>
                    <a:lnTo>
                      <a:pt x="0" y="2"/>
                    </a:lnTo>
                    <a:lnTo>
                      <a:pt x="0" y="3"/>
                    </a:lnTo>
                    <a:lnTo>
                      <a:pt x="0" y="2"/>
                    </a:lnTo>
                    <a:lnTo>
                      <a:pt x="0" y="3"/>
                    </a:lnTo>
                    <a:lnTo>
                      <a:pt x="0" y="3"/>
                    </a:lnTo>
                    <a:lnTo>
                      <a:pt x="0" y="2"/>
                    </a:lnTo>
                    <a:lnTo>
                      <a:pt x="0" y="2"/>
                    </a:lnTo>
                    <a:lnTo>
                      <a:pt x="0" y="2"/>
                    </a:lnTo>
                    <a:lnTo>
                      <a:pt x="0" y="2"/>
                    </a:lnTo>
                    <a:lnTo>
                      <a:pt x="0" y="1"/>
                    </a:lnTo>
                    <a:lnTo>
                      <a:pt x="0" y="1"/>
                    </a:lnTo>
                    <a:lnTo>
                      <a:pt x="0" y="1"/>
                    </a:lnTo>
                    <a:lnTo>
                      <a:pt x="0" y="2"/>
                    </a:lnTo>
                    <a:lnTo>
                      <a:pt x="0" y="2"/>
                    </a:lnTo>
                    <a:lnTo>
                      <a:pt x="0" y="2"/>
                    </a:lnTo>
                    <a:lnTo>
                      <a:pt x="0" y="3"/>
                    </a:lnTo>
                    <a:lnTo>
                      <a:pt x="0" y="4"/>
                    </a:lnTo>
                    <a:lnTo>
                      <a:pt x="0" y="3"/>
                    </a:lnTo>
                    <a:lnTo>
                      <a:pt x="0" y="2"/>
                    </a:lnTo>
                    <a:lnTo>
                      <a:pt x="0" y="2"/>
                    </a:lnTo>
                    <a:lnTo>
                      <a:pt x="0" y="1"/>
                    </a:lnTo>
                    <a:lnTo>
                      <a:pt x="0" y="2"/>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2"/>
                    </a:lnTo>
                    <a:lnTo>
                      <a:pt x="0" y="2"/>
                    </a:lnTo>
                    <a:lnTo>
                      <a:pt x="0" y="2"/>
                    </a:lnTo>
                    <a:lnTo>
                      <a:pt x="0" y="2"/>
                    </a:lnTo>
                    <a:lnTo>
                      <a:pt x="0" y="2"/>
                    </a:lnTo>
                    <a:lnTo>
                      <a:pt x="0" y="2"/>
                    </a:lnTo>
                    <a:lnTo>
                      <a:pt x="0" y="2"/>
                    </a:lnTo>
                    <a:lnTo>
                      <a:pt x="0" y="2"/>
                    </a:lnTo>
                    <a:lnTo>
                      <a:pt x="0" y="1"/>
                    </a:lnTo>
                    <a:lnTo>
                      <a:pt x="0" y="2"/>
                    </a:lnTo>
                    <a:lnTo>
                      <a:pt x="0" y="2"/>
                    </a:lnTo>
                    <a:lnTo>
                      <a:pt x="0" y="3"/>
                    </a:lnTo>
                    <a:lnTo>
                      <a:pt x="0" y="2"/>
                    </a:lnTo>
                    <a:lnTo>
                      <a:pt x="0" y="3"/>
                    </a:lnTo>
                    <a:lnTo>
                      <a:pt x="0" y="3"/>
                    </a:lnTo>
                    <a:lnTo>
                      <a:pt x="0" y="4"/>
                    </a:lnTo>
                    <a:lnTo>
                      <a:pt x="0" y="3"/>
                    </a:lnTo>
                    <a:lnTo>
                      <a:pt x="0" y="3"/>
                    </a:lnTo>
                    <a:lnTo>
                      <a:pt x="0" y="3"/>
                    </a:lnTo>
                    <a:lnTo>
                      <a:pt x="0" y="4"/>
                    </a:lnTo>
                    <a:lnTo>
                      <a:pt x="0" y="4"/>
                    </a:lnTo>
                    <a:lnTo>
                      <a:pt x="0" y="4"/>
                    </a:lnTo>
                    <a:lnTo>
                      <a:pt x="0" y="5"/>
                    </a:lnTo>
                    <a:lnTo>
                      <a:pt x="0" y="4"/>
                    </a:lnTo>
                    <a:lnTo>
                      <a:pt x="0" y="5"/>
                    </a:lnTo>
                    <a:lnTo>
                      <a:pt x="0" y="5"/>
                    </a:lnTo>
                    <a:lnTo>
                      <a:pt x="0" y="5"/>
                    </a:lnTo>
                    <a:lnTo>
                      <a:pt x="0" y="5"/>
                    </a:lnTo>
                    <a:lnTo>
                      <a:pt x="0" y="5"/>
                    </a:lnTo>
                    <a:lnTo>
                      <a:pt x="0" y="4"/>
                    </a:lnTo>
                    <a:lnTo>
                      <a:pt x="0" y="4"/>
                    </a:lnTo>
                    <a:lnTo>
                      <a:pt x="0" y="4"/>
                    </a:lnTo>
                    <a:lnTo>
                      <a:pt x="0" y="4"/>
                    </a:lnTo>
                    <a:lnTo>
                      <a:pt x="0" y="4"/>
                    </a:lnTo>
                    <a:lnTo>
                      <a:pt x="0" y="3"/>
                    </a:lnTo>
                    <a:lnTo>
                      <a:pt x="0" y="3"/>
                    </a:lnTo>
                    <a:lnTo>
                      <a:pt x="0" y="3"/>
                    </a:lnTo>
                    <a:lnTo>
                      <a:pt x="0" y="3"/>
                    </a:lnTo>
                    <a:lnTo>
                      <a:pt x="0" y="3"/>
                    </a:lnTo>
                    <a:lnTo>
                      <a:pt x="0" y="2"/>
                    </a:lnTo>
                    <a:lnTo>
                      <a:pt x="0" y="2"/>
                    </a:lnTo>
                    <a:lnTo>
                      <a:pt x="0" y="2"/>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4"/>
                    </a:lnTo>
                    <a:lnTo>
                      <a:pt x="0" y="4"/>
                    </a:lnTo>
                    <a:lnTo>
                      <a:pt x="0" y="5"/>
                    </a:lnTo>
                    <a:lnTo>
                      <a:pt x="0" y="4"/>
                    </a:lnTo>
                    <a:lnTo>
                      <a:pt x="0" y="4"/>
                    </a:lnTo>
                    <a:lnTo>
                      <a:pt x="0" y="3"/>
                    </a:lnTo>
                    <a:lnTo>
                      <a:pt x="0" y="3"/>
                    </a:lnTo>
                    <a:lnTo>
                      <a:pt x="0" y="3"/>
                    </a:lnTo>
                    <a:lnTo>
                      <a:pt x="0" y="4"/>
                    </a:lnTo>
                    <a:lnTo>
                      <a:pt x="0" y="3"/>
                    </a:lnTo>
                    <a:lnTo>
                      <a:pt x="0" y="2"/>
                    </a:lnTo>
                    <a:lnTo>
                      <a:pt x="0" y="3"/>
                    </a:lnTo>
                    <a:lnTo>
                      <a:pt x="0" y="2"/>
                    </a:lnTo>
                    <a:lnTo>
                      <a:pt x="0" y="2"/>
                    </a:lnTo>
                    <a:lnTo>
                      <a:pt x="0" y="2"/>
                    </a:lnTo>
                    <a:lnTo>
                      <a:pt x="0" y="2"/>
                    </a:lnTo>
                    <a:lnTo>
                      <a:pt x="0" y="3"/>
                    </a:lnTo>
                    <a:lnTo>
                      <a:pt x="0" y="3"/>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4"/>
                    </a:lnTo>
                    <a:lnTo>
                      <a:pt x="0" y="3"/>
                    </a:lnTo>
                    <a:lnTo>
                      <a:pt x="0" y="3"/>
                    </a:lnTo>
                    <a:lnTo>
                      <a:pt x="0" y="4"/>
                    </a:lnTo>
                    <a:lnTo>
                      <a:pt x="0" y="4"/>
                    </a:lnTo>
                    <a:lnTo>
                      <a:pt x="0" y="4"/>
                    </a:lnTo>
                    <a:lnTo>
                      <a:pt x="0" y="4"/>
                    </a:lnTo>
                    <a:lnTo>
                      <a:pt x="0" y="4"/>
                    </a:lnTo>
                    <a:lnTo>
                      <a:pt x="0" y="5"/>
                    </a:lnTo>
                    <a:lnTo>
                      <a:pt x="0" y="5"/>
                    </a:lnTo>
                    <a:lnTo>
                      <a:pt x="0" y="5"/>
                    </a:lnTo>
                    <a:lnTo>
                      <a:pt x="0" y="6"/>
                    </a:lnTo>
                    <a:lnTo>
                      <a:pt x="0" y="7"/>
                    </a:lnTo>
                    <a:lnTo>
                      <a:pt x="0" y="6"/>
                    </a:lnTo>
                    <a:lnTo>
                      <a:pt x="0" y="6"/>
                    </a:lnTo>
                    <a:lnTo>
                      <a:pt x="0" y="5"/>
                    </a:lnTo>
                    <a:lnTo>
                      <a:pt x="0" y="5"/>
                    </a:lnTo>
                    <a:lnTo>
                      <a:pt x="0" y="6"/>
                    </a:lnTo>
                    <a:lnTo>
                      <a:pt x="0" y="5"/>
                    </a:lnTo>
                    <a:lnTo>
                      <a:pt x="0" y="5"/>
                    </a:lnTo>
                    <a:lnTo>
                      <a:pt x="0" y="5"/>
                    </a:lnTo>
                    <a:lnTo>
                      <a:pt x="0" y="4"/>
                    </a:lnTo>
                    <a:lnTo>
                      <a:pt x="0" y="3"/>
                    </a:lnTo>
                    <a:lnTo>
                      <a:pt x="0" y="3"/>
                    </a:lnTo>
                    <a:lnTo>
                      <a:pt x="1" y="3"/>
                    </a:lnTo>
                    <a:lnTo>
                      <a:pt x="1" y="2"/>
                    </a:lnTo>
                    <a:lnTo>
                      <a:pt x="1" y="2"/>
                    </a:lnTo>
                    <a:lnTo>
                      <a:pt x="1" y="2"/>
                    </a:lnTo>
                    <a:lnTo>
                      <a:pt x="1" y="2"/>
                    </a:lnTo>
                    <a:lnTo>
                      <a:pt x="1" y="2"/>
                    </a:lnTo>
                    <a:lnTo>
                      <a:pt x="1" y="1"/>
                    </a:lnTo>
                    <a:lnTo>
                      <a:pt x="1" y="2"/>
                    </a:lnTo>
                    <a:lnTo>
                      <a:pt x="1" y="1"/>
                    </a:lnTo>
                    <a:lnTo>
                      <a:pt x="1" y="2"/>
                    </a:lnTo>
                    <a:lnTo>
                      <a:pt x="1" y="2"/>
                    </a:lnTo>
                    <a:lnTo>
                      <a:pt x="1" y="1"/>
                    </a:lnTo>
                    <a:lnTo>
                      <a:pt x="1" y="2"/>
                    </a:lnTo>
                    <a:lnTo>
                      <a:pt x="1" y="1"/>
                    </a:lnTo>
                    <a:lnTo>
                      <a:pt x="1" y="2"/>
                    </a:lnTo>
                    <a:lnTo>
                      <a:pt x="1" y="3"/>
                    </a:lnTo>
                    <a:lnTo>
                      <a:pt x="1" y="2"/>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5"/>
                    </a:lnTo>
                    <a:lnTo>
                      <a:pt x="1" y="5"/>
                    </a:lnTo>
                    <a:lnTo>
                      <a:pt x="1" y="5"/>
                    </a:lnTo>
                    <a:lnTo>
                      <a:pt x="1" y="5"/>
                    </a:lnTo>
                    <a:lnTo>
                      <a:pt x="1" y="5"/>
                    </a:lnTo>
                    <a:lnTo>
                      <a:pt x="1" y="6"/>
                    </a:lnTo>
                    <a:lnTo>
                      <a:pt x="1" y="5"/>
                    </a:lnTo>
                    <a:lnTo>
                      <a:pt x="1" y="6"/>
                    </a:lnTo>
                    <a:lnTo>
                      <a:pt x="1" y="6"/>
                    </a:lnTo>
                    <a:lnTo>
                      <a:pt x="1" y="6"/>
                    </a:lnTo>
                    <a:lnTo>
                      <a:pt x="1" y="5"/>
                    </a:lnTo>
                    <a:lnTo>
                      <a:pt x="1" y="5"/>
                    </a:lnTo>
                    <a:lnTo>
                      <a:pt x="1" y="5"/>
                    </a:lnTo>
                    <a:lnTo>
                      <a:pt x="1" y="4"/>
                    </a:lnTo>
                    <a:lnTo>
                      <a:pt x="1" y="4"/>
                    </a:lnTo>
                    <a:lnTo>
                      <a:pt x="1" y="2"/>
                    </a:lnTo>
                    <a:lnTo>
                      <a:pt x="1" y="3"/>
                    </a:lnTo>
                    <a:lnTo>
                      <a:pt x="1" y="2"/>
                    </a:lnTo>
                    <a:lnTo>
                      <a:pt x="1" y="3"/>
                    </a:lnTo>
                    <a:lnTo>
                      <a:pt x="1" y="3"/>
                    </a:lnTo>
                    <a:lnTo>
                      <a:pt x="1" y="2"/>
                    </a:lnTo>
                    <a:lnTo>
                      <a:pt x="1" y="4"/>
                    </a:lnTo>
                    <a:lnTo>
                      <a:pt x="1" y="3"/>
                    </a:lnTo>
                    <a:lnTo>
                      <a:pt x="1" y="4"/>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4"/>
                    </a:lnTo>
                    <a:lnTo>
                      <a:pt x="1" y="3"/>
                    </a:lnTo>
                    <a:lnTo>
                      <a:pt x="1" y="4"/>
                    </a:lnTo>
                    <a:lnTo>
                      <a:pt x="1" y="4"/>
                    </a:lnTo>
                    <a:lnTo>
                      <a:pt x="1" y="4"/>
                    </a:lnTo>
                    <a:lnTo>
                      <a:pt x="1" y="3"/>
                    </a:lnTo>
                    <a:lnTo>
                      <a:pt x="1" y="3"/>
                    </a:lnTo>
                    <a:lnTo>
                      <a:pt x="1" y="3"/>
                    </a:lnTo>
                    <a:lnTo>
                      <a:pt x="1" y="3"/>
                    </a:lnTo>
                    <a:lnTo>
                      <a:pt x="1" y="2"/>
                    </a:lnTo>
                    <a:lnTo>
                      <a:pt x="1" y="1"/>
                    </a:lnTo>
                    <a:lnTo>
                      <a:pt x="1" y="2"/>
                    </a:lnTo>
                    <a:lnTo>
                      <a:pt x="1" y="2"/>
                    </a:lnTo>
                    <a:lnTo>
                      <a:pt x="1" y="2"/>
                    </a:lnTo>
                    <a:lnTo>
                      <a:pt x="1" y="1"/>
                    </a:lnTo>
                    <a:lnTo>
                      <a:pt x="1" y="1"/>
                    </a:lnTo>
                    <a:lnTo>
                      <a:pt x="1" y="2"/>
                    </a:lnTo>
                    <a:lnTo>
                      <a:pt x="1" y="2"/>
                    </a:lnTo>
                    <a:lnTo>
                      <a:pt x="1" y="3"/>
                    </a:lnTo>
                    <a:lnTo>
                      <a:pt x="1" y="3"/>
                    </a:lnTo>
                    <a:lnTo>
                      <a:pt x="1" y="3"/>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4"/>
                    </a:lnTo>
                    <a:lnTo>
                      <a:pt x="1" y="3"/>
                    </a:lnTo>
                    <a:lnTo>
                      <a:pt x="1" y="4"/>
                    </a:lnTo>
                    <a:lnTo>
                      <a:pt x="1" y="4"/>
                    </a:lnTo>
                    <a:lnTo>
                      <a:pt x="1" y="4"/>
                    </a:lnTo>
                    <a:lnTo>
                      <a:pt x="1" y="4"/>
                    </a:lnTo>
                    <a:lnTo>
                      <a:pt x="1" y="5"/>
                    </a:lnTo>
                    <a:lnTo>
                      <a:pt x="1" y="4"/>
                    </a:lnTo>
                    <a:lnTo>
                      <a:pt x="1" y="5"/>
                    </a:lnTo>
                    <a:lnTo>
                      <a:pt x="1" y="5"/>
                    </a:lnTo>
                    <a:lnTo>
                      <a:pt x="1" y="5"/>
                    </a:lnTo>
                    <a:lnTo>
                      <a:pt x="1" y="5"/>
                    </a:lnTo>
                    <a:lnTo>
                      <a:pt x="1" y="5"/>
                    </a:lnTo>
                    <a:lnTo>
                      <a:pt x="1" y="6"/>
                    </a:lnTo>
                    <a:lnTo>
                      <a:pt x="1" y="5"/>
                    </a:lnTo>
                    <a:lnTo>
                      <a:pt x="1" y="5"/>
                    </a:lnTo>
                    <a:lnTo>
                      <a:pt x="1" y="6"/>
                    </a:lnTo>
                    <a:lnTo>
                      <a:pt x="1" y="6"/>
                    </a:lnTo>
                    <a:lnTo>
                      <a:pt x="1" y="6"/>
                    </a:lnTo>
                    <a:lnTo>
                      <a:pt x="1" y="5"/>
                    </a:lnTo>
                    <a:lnTo>
                      <a:pt x="1" y="6"/>
                    </a:lnTo>
                    <a:lnTo>
                      <a:pt x="1" y="5"/>
                    </a:lnTo>
                    <a:lnTo>
                      <a:pt x="1" y="4"/>
                    </a:lnTo>
                    <a:lnTo>
                      <a:pt x="1" y="5"/>
                    </a:lnTo>
                    <a:lnTo>
                      <a:pt x="1" y="5"/>
                    </a:lnTo>
                    <a:lnTo>
                      <a:pt x="1" y="5"/>
                    </a:lnTo>
                    <a:lnTo>
                      <a:pt x="1" y="5"/>
                    </a:lnTo>
                    <a:lnTo>
                      <a:pt x="1" y="5"/>
                    </a:lnTo>
                    <a:lnTo>
                      <a:pt x="1" y="5"/>
                    </a:lnTo>
                    <a:lnTo>
                      <a:pt x="1" y="5"/>
                    </a:lnTo>
                    <a:lnTo>
                      <a:pt x="1" y="5"/>
                    </a:lnTo>
                    <a:lnTo>
                      <a:pt x="1" y="5"/>
                    </a:lnTo>
                    <a:lnTo>
                      <a:pt x="1" y="7"/>
                    </a:lnTo>
                    <a:lnTo>
                      <a:pt x="1" y="6"/>
                    </a:lnTo>
                    <a:lnTo>
                      <a:pt x="1" y="6"/>
                    </a:lnTo>
                    <a:lnTo>
                      <a:pt x="1" y="7"/>
                    </a:lnTo>
                    <a:lnTo>
                      <a:pt x="1" y="6"/>
                    </a:lnTo>
                    <a:lnTo>
                      <a:pt x="1" y="7"/>
                    </a:lnTo>
                    <a:lnTo>
                      <a:pt x="1" y="7"/>
                    </a:lnTo>
                    <a:lnTo>
                      <a:pt x="1" y="7"/>
                    </a:lnTo>
                    <a:lnTo>
                      <a:pt x="1" y="7"/>
                    </a:lnTo>
                    <a:lnTo>
                      <a:pt x="1" y="8"/>
                    </a:lnTo>
                    <a:lnTo>
                      <a:pt x="1" y="8"/>
                    </a:lnTo>
                    <a:lnTo>
                      <a:pt x="1" y="8"/>
                    </a:lnTo>
                    <a:lnTo>
                      <a:pt x="1" y="8"/>
                    </a:lnTo>
                    <a:lnTo>
                      <a:pt x="1" y="8"/>
                    </a:lnTo>
                    <a:lnTo>
                      <a:pt x="1" y="8"/>
                    </a:lnTo>
                    <a:lnTo>
                      <a:pt x="1" y="7"/>
                    </a:lnTo>
                    <a:lnTo>
                      <a:pt x="1" y="7"/>
                    </a:lnTo>
                    <a:lnTo>
                      <a:pt x="1" y="6"/>
                    </a:lnTo>
                    <a:lnTo>
                      <a:pt x="1" y="6"/>
                    </a:lnTo>
                    <a:lnTo>
                      <a:pt x="1" y="5"/>
                    </a:lnTo>
                    <a:lnTo>
                      <a:pt x="1" y="5"/>
                    </a:lnTo>
                    <a:lnTo>
                      <a:pt x="1" y="6"/>
                    </a:lnTo>
                    <a:lnTo>
                      <a:pt x="1" y="6"/>
                    </a:lnTo>
                    <a:lnTo>
                      <a:pt x="1" y="6"/>
                    </a:lnTo>
                    <a:lnTo>
                      <a:pt x="1" y="5"/>
                    </a:lnTo>
                    <a:lnTo>
                      <a:pt x="1" y="6"/>
                    </a:lnTo>
                    <a:lnTo>
                      <a:pt x="1" y="5"/>
                    </a:lnTo>
                    <a:lnTo>
                      <a:pt x="1" y="5"/>
                    </a:lnTo>
                    <a:lnTo>
                      <a:pt x="1" y="5"/>
                    </a:lnTo>
                    <a:lnTo>
                      <a:pt x="1" y="6"/>
                    </a:lnTo>
                    <a:lnTo>
                      <a:pt x="1" y="6"/>
                    </a:lnTo>
                    <a:lnTo>
                      <a:pt x="1" y="6"/>
                    </a:lnTo>
                    <a:lnTo>
                      <a:pt x="1" y="7"/>
                    </a:lnTo>
                    <a:lnTo>
                      <a:pt x="1" y="7"/>
                    </a:lnTo>
                    <a:lnTo>
                      <a:pt x="1" y="7"/>
                    </a:lnTo>
                    <a:lnTo>
                      <a:pt x="1" y="7"/>
                    </a:lnTo>
                    <a:lnTo>
                      <a:pt x="1" y="6"/>
                    </a:lnTo>
                    <a:lnTo>
                      <a:pt x="1" y="6"/>
                    </a:lnTo>
                    <a:lnTo>
                      <a:pt x="1" y="6"/>
                    </a:lnTo>
                    <a:lnTo>
                      <a:pt x="1" y="7"/>
                    </a:lnTo>
                    <a:lnTo>
                      <a:pt x="1" y="6"/>
                    </a:lnTo>
                    <a:lnTo>
                      <a:pt x="1" y="6"/>
                    </a:lnTo>
                    <a:lnTo>
                      <a:pt x="1" y="6"/>
                    </a:lnTo>
                    <a:lnTo>
                      <a:pt x="1" y="6"/>
                    </a:lnTo>
                    <a:lnTo>
                      <a:pt x="1" y="5"/>
                    </a:lnTo>
                    <a:lnTo>
                      <a:pt x="1" y="6"/>
                    </a:lnTo>
                    <a:lnTo>
                      <a:pt x="1" y="5"/>
                    </a:lnTo>
                    <a:lnTo>
                      <a:pt x="1" y="5"/>
                    </a:lnTo>
                    <a:lnTo>
                      <a:pt x="1" y="4"/>
                    </a:lnTo>
                    <a:lnTo>
                      <a:pt x="1" y="4"/>
                    </a:lnTo>
                    <a:lnTo>
                      <a:pt x="1" y="3"/>
                    </a:lnTo>
                    <a:lnTo>
                      <a:pt x="1" y="3"/>
                    </a:lnTo>
                    <a:lnTo>
                      <a:pt x="1" y="3"/>
                    </a:lnTo>
                    <a:lnTo>
                      <a:pt x="1" y="3"/>
                    </a:lnTo>
                    <a:lnTo>
                      <a:pt x="1" y="2"/>
                    </a:lnTo>
                    <a:lnTo>
                      <a:pt x="1" y="2"/>
                    </a:lnTo>
                    <a:lnTo>
                      <a:pt x="1" y="2"/>
                    </a:lnTo>
                    <a:lnTo>
                      <a:pt x="1" y="2"/>
                    </a:lnTo>
                    <a:lnTo>
                      <a:pt x="1" y="3"/>
                    </a:lnTo>
                    <a:lnTo>
                      <a:pt x="1" y="2"/>
                    </a:lnTo>
                    <a:lnTo>
                      <a:pt x="1" y="2"/>
                    </a:lnTo>
                    <a:lnTo>
                      <a:pt x="1" y="3"/>
                    </a:lnTo>
                    <a:lnTo>
                      <a:pt x="1" y="2"/>
                    </a:lnTo>
                    <a:lnTo>
                      <a:pt x="1" y="2"/>
                    </a:lnTo>
                    <a:lnTo>
                      <a:pt x="1" y="3"/>
                    </a:lnTo>
                    <a:lnTo>
                      <a:pt x="1" y="3"/>
                    </a:lnTo>
                    <a:lnTo>
                      <a:pt x="1" y="3"/>
                    </a:lnTo>
                    <a:lnTo>
                      <a:pt x="1" y="3"/>
                    </a:lnTo>
                    <a:lnTo>
                      <a:pt x="1" y="3"/>
                    </a:lnTo>
                    <a:lnTo>
                      <a:pt x="1" y="3"/>
                    </a:lnTo>
                    <a:lnTo>
                      <a:pt x="1" y="3"/>
                    </a:lnTo>
                    <a:lnTo>
                      <a:pt x="1" y="3"/>
                    </a:lnTo>
                    <a:lnTo>
                      <a:pt x="1" y="2"/>
                    </a:lnTo>
                    <a:lnTo>
                      <a:pt x="1" y="2"/>
                    </a:lnTo>
                    <a:lnTo>
                      <a:pt x="1" y="1"/>
                    </a:lnTo>
                    <a:lnTo>
                      <a:pt x="1" y="1"/>
                    </a:lnTo>
                    <a:lnTo>
                      <a:pt x="1" y="1"/>
                    </a:lnTo>
                    <a:lnTo>
                      <a:pt x="1" y="1"/>
                    </a:lnTo>
                    <a:lnTo>
                      <a:pt x="1" y="0"/>
                    </a:lnTo>
                    <a:lnTo>
                      <a:pt x="1" y="1"/>
                    </a:lnTo>
                    <a:lnTo>
                      <a:pt x="1" y="2"/>
                    </a:lnTo>
                    <a:lnTo>
                      <a:pt x="1" y="2"/>
                    </a:lnTo>
                    <a:lnTo>
                      <a:pt x="1" y="2"/>
                    </a:lnTo>
                    <a:lnTo>
                      <a:pt x="1" y="2"/>
                    </a:lnTo>
                    <a:lnTo>
                      <a:pt x="1" y="2"/>
                    </a:lnTo>
                    <a:lnTo>
                      <a:pt x="1" y="2"/>
                    </a:lnTo>
                    <a:lnTo>
                      <a:pt x="1" y="2"/>
                    </a:lnTo>
                    <a:lnTo>
                      <a:pt x="1" y="2"/>
                    </a:lnTo>
                    <a:lnTo>
                      <a:pt x="1" y="3"/>
                    </a:lnTo>
                    <a:lnTo>
                      <a:pt x="1" y="3"/>
                    </a:lnTo>
                    <a:lnTo>
                      <a:pt x="1" y="2"/>
                    </a:lnTo>
                    <a:lnTo>
                      <a:pt x="1" y="2"/>
                    </a:lnTo>
                    <a:lnTo>
                      <a:pt x="1" y="1"/>
                    </a:lnTo>
                    <a:lnTo>
                      <a:pt x="1" y="2"/>
                    </a:lnTo>
                    <a:lnTo>
                      <a:pt x="1" y="2"/>
                    </a:lnTo>
                    <a:lnTo>
                      <a:pt x="1" y="2"/>
                    </a:lnTo>
                    <a:lnTo>
                      <a:pt x="1" y="2"/>
                    </a:lnTo>
                    <a:lnTo>
                      <a:pt x="1" y="2"/>
                    </a:lnTo>
                    <a:lnTo>
                      <a:pt x="1" y="3"/>
                    </a:lnTo>
                    <a:lnTo>
                      <a:pt x="1" y="3"/>
                    </a:lnTo>
                    <a:lnTo>
                      <a:pt x="1" y="4"/>
                    </a:lnTo>
                    <a:lnTo>
                      <a:pt x="1" y="2"/>
                    </a:lnTo>
                    <a:lnTo>
                      <a:pt x="1" y="3"/>
                    </a:lnTo>
                    <a:lnTo>
                      <a:pt x="1" y="2"/>
                    </a:lnTo>
                    <a:lnTo>
                      <a:pt x="1" y="3"/>
                    </a:lnTo>
                    <a:lnTo>
                      <a:pt x="1" y="3"/>
                    </a:lnTo>
                    <a:lnTo>
                      <a:pt x="1" y="3"/>
                    </a:lnTo>
                    <a:lnTo>
                      <a:pt x="1" y="3"/>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4"/>
                    </a:lnTo>
                    <a:lnTo>
                      <a:pt x="1" y="3"/>
                    </a:lnTo>
                    <a:lnTo>
                      <a:pt x="1" y="4"/>
                    </a:lnTo>
                    <a:lnTo>
                      <a:pt x="1" y="3"/>
                    </a:lnTo>
                    <a:lnTo>
                      <a:pt x="1" y="4"/>
                    </a:lnTo>
                    <a:lnTo>
                      <a:pt x="1" y="3"/>
                    </a:lnTo>
                    <a:lnTo>
                      <a:pt x="1" y="4"/>
                    </a:lnTo>
                    <a:lnTo>
                      <a:pt x="1" y="5"/>
                    </a:lnTo>
                    <a:lnTo>
                      <a:pt x="1" y="5"/>
                    </a:lnTo>
                    <a:lnTo>
                      <a:pt x="1" y="5"/>
                    </a:lnTo>
                    <a:lnTo>
                      <a:pt x="1" y="5"/>
                    </a:lnTo>
                    <a:lnTo>
                      <a:pt x="1" y="6"/>
                    </a:lnTo>
                    <a:lnTo>
                      <a:pt x="1" y="6"/>
                    </a:lnTo>
                    <a:lnTo>
                      <a:pt x="1" y="7"/>
                    </a:lnTo>
                    <a:lnTo>
                      <a:pt x="1" y="8"/>
                    </a:lnTo>
                    <a:lnTo>
                      <a:pt x="1" y="9"/>
                    </a:lnTo>
                    <a:lnTo>
                      <a:pt x="1" y="8"/>
                    </a:lnTo>
                    <a:lnTo>
                      <a:pt x="1" y="9"/>
                    </a:lnTo>
                    <a:lnTo>
                      <a:pt x="1" y="9"/>
                    </a:lnTo>
                    <a:lnTo>
                      <a:pt x="1" y="8"/>
                    </a:lnTo>
                    <a:lnTo>
                      <a:pt x="1" y="8"/>
                    </a:lnTo>
                    <a:lnTo>
                      <a:pt x="1" y="7"/>
                    </a:lnTo>
                    <a:lnTo>
                      <a:pt x="1" y="8"/>
                    </a:lnTo>
                    <a:lnTo>
                      <a:pt x="1" y="7"/>
                    </a:lnTo>
                    <a:lnTo>
                      <a:pt x="1" y="7"/>
                    </a:lnTo>
                    <a:lnTo>
                      <a:pt x="1" y="7"/>
                    </a:lnTo>
                    <a:lnTo>
                      <a:pt x="1" y="7"/>
                    </a:lnTo>
                    <a:lnTo>
                      <a:pt x="1" y="7"/>
                    </a:lnTo>
                    <a:lnTo>
                      <a:pt x="1" y="8"/>
                    </a:lnTo>
                    <a:lnTo>
                      <a:pt x="1" y="7"/>
                    </a:lnTo>
                    <a:lnTo>
                      <a:pt x="1" y="8"/>
                    </a:lnTo>
                    <a:lnTo>
                      <a:pt x="1" y="8"/>
                    </a:lnTo>
                    <a:lnTo>
                      <a:pt x="1" y="9"/>
                    </a:lnTo>
                    <a:lnTo>
                      <a:pt x="1" y="9"/>
                    </a:lnTo>
                    <a:lnTo>
                      <a:pt x="1" y="10"/>
                    </a:lnTo>
                    <a:lnTo>
                      <a:pt x="1" y="9"/>
                    </a:lnTo>
                    <a:lnTo>
                      <a:pt x="1" y="9"/>
                    </a:lnTo>
                    <a:lnTo>
                      <a:pt x="1" y="10"/>
                    </a:lnTo>
                    <a:lnTo>
                      <a:pt x="1" y="9"/>
                    </a:lnTo>
                    <a:lnTo>
                      <a:pt x="1" y="9"/>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7"/>
                    </a:lnTo>
                    <a:lnTo>
                      <a:pt x="1" y="7"/>
                    </a:lnTo>
                    <a:lnTo>
                      <a:pt x="1" y="6"/>
                    </a:lnTo>
                    <a:lnTo>
                      <a:pt x="1" y="5"/>
                    </a:lnTo>
                    <a:lnTo>
                      <a:pt x="1" y="5"/>
                    </a:lnTo>
                    <a:lnTo>
                      <a:pt x="1" y="4"/>
                    </a:lnTo>
                    <a:lnTo>
                      <a:pt x="1" y="4"/>
                    </a:lnTo>
                    <a:lnTo>
                      <a:pt x="1" y="4"/>
                    </a:lnTo>
                    <a:lnTo>
                      <a:pt x="1" y="4"/>
                    </a:lnTo>
                    <a:lnTo>
                      <a:pt x="1" y="5"/>
                    </a:lnTo>
                    <a:lnTo>
                      <a:pt x="1" y="4"/>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6"/>
                    </a:lnTo>
                    <a:lnTo>
                      <a:pt x="1" y="5"/>
                    </a:lnTo>
                    <a:lnTo>
                      <a:pt x="1" y="5"/>
                    </a:lnTo>
                    <a:lnTo>
                      <a:pt x="1" y="5"/>
                    </a:lnTo>
                    <a:lnTo>
                      <a:pt x="1" y="6"/>
                    </a:lnTo>
                    <a:lnTo>
                      <a:pt x="1" y="7"/>
                    </a:lnTo>
                    <a:lnTo>
                      <a:pt x="1" y="6"/>
                    </a:lnTo>
                    <a:lnTo>
                      <a:pt x="1" y="5"/>
                    </a:lnTo>
                    <a:lnTo>
                      <a:pt x="1" y="5"/>
                    </a:lnTo>
                    <a:lnTo>
                      <a:pt x="1" y="5"/>
                    </a:lnTo>
                    <a:lnTo>
                      <a:pt x="1" y="6"/>
                    </a:lnTo>
                    <a:lnTo>
                      <a:pt x="1" y="6"/>
                    </a:lnTo>
                    <a:lnTo>
                      <a:pt x="1" y="6"/>
                    </a:lnTo>
                    <a:lnTo>
                      <a:pt x="1" y="5"/>
                    </a:lnTo>
                    <a:lnTo>
                      <a:pt x="1" y="6"/>
                    </a:lnTo>
                    <a:lnTo>
                      <a:pt x="1" y="6"/>
                    </a:lnTo>
                    <a:lnTo>
                      <a:pt x="1" y="6"/>
                    </a:lnTo>
                    <a:lnTo>
                      <a:pt x="1" y="6"/>
                    </a:lnTo>
                    <a:lnTo>
                      <a:pt x="1" y="6"/>
                    </a:lnTo>
                    <a:lnTo>
                      <a:pt x="1" y="6"/>
                    </a:lnTo>
                    <a:lnTo>
                      <a:pt x="1" y="7"/>
                    </a:lnTo>
                    <a:lnTo>
                      <a:pt x="1" y="6"/>
                    </a:lnTo>
                    <a:lnTo>
                      <a:pt x="1" y="5"/>
                    </a:lnTo>
                    <a:lnTo>
                      <a:pt x="1" y="6"/>
                    </a:lnTo>
                    <a:lnTo>
                      <a:pt x="1" y="6"/>
                    </a:lnTo>
                    <a:lnTo>
                      <a:pt x="1" y="5"/>
                    </a:lnTo>
                    <a:lnTo>
                      <a:pt x="1" y="5"/>
                    </a:lnTo>
                    <a:lnTo>
                      <a:pt x="1" y="5"/>
                    </a:lnTo>
                    <a:lnTo>
                      <a:pt x="1" y="5"/>
                    </a:lnTo>
                    <a:lnTo>
                      <a:pt x="1" y="4"/>
                    </a:lnTo>
                    <a:lnTo>
                      <a:pt x="1" y="3"/>
                    </a:lnTo>
                    <a:lnTo>
                      <a:pt x="1" y="3"/>
                    </a:lnTo>
                    <a:lnTo>
                      <a:pt x="1" y="2"/>
                    </a:lnTo>
                    <a:lnTo>
                      <a:pt x="1" y="2"/>
                    </a:lnTo>
                    <a:lnTo>
                      <a:pt x="1" y="2"/>
                    </a:lnTo>
                    <a:lnTo>
                      <a:pt x="1" y="3"/>
                    </a:lnTo>
                    <a:lnTo>
                      <a:pt x="1" y="2"/>
                    </a:lnTo>
                    <a:lnTo>
                      <a:pt x="1" y="2"/>
                    </a:lnTo>
                    <a:lnTo>
                      <a:pt x="1" y="2"/>
                    </a:lnTo>
                    <a:lnTo>
                      <a:pt x="1" y="2"/>
                    </a:lnTo>
                    <a:lnTo>
                      <a:pt x="1" y="3"/>
                    </a:lnTo>
                    <a:lnTo>
                      <a:pt x="1" y="3"/>
                    </a:lnTo>
                    <a:lnTo>
                      <a:pt x="1" y="4"/>
                    </a:lnTo>
                    <a:lnTo>
                      <a:pt x="1" y="3"/>
                    </a:lnTo>
                    <a:lnTo>
                      <a:pt x="1" y="4"/>
                    </a:lnTo>
                    <a:lnTo>
                      <a:pt x="1" y="3"/>
                    </a:lnTo>
                  </a:path>
                </a:pathLst>
              </a:custGeom>
              <a:noFill/>
              <a:ln w="0">
                <a:solidFill>
                  <a:srgbClr val="3366FF"/>
                </a:solidFill>
                <a:prstDash val="solid"/>
                <a:round/>
                <a:headEnd/>
                <a:tailEnd/>
              </a:ln>
            </p:spPr>
            <p:txBody>
              <a:bodyPr/>
              <a:lstStyle/>
              <a:p>
                <a:endParaRPr lang="en-GB"/>
              </a:p>
            </p:txBody>
          </p:sp>
          <p:sp>
            <p:nvSpPr>
              <p:cNvPr id="186154" name="Freeform 810"/>
              <p:cNvSpPr>
                <a:spLocks/>
              </p:cNvSpPr>
              <p:nvPr/>
            </p:nvSpPr>
            <p:spPr bwMode="auto">
              <a:xfrm>
                <a:off x="3366" y="3473"/>
                <a:ext cx="1" cy="330"/>
              </a:xfrm>
              <a:custGeom>
                <a:avLst/>
                <a:gdLst/>
                <a:ahLst/>
                <a:cxnLst>
                  <a:cxn ang="0">
                    <a:pos x="0" y="6"/>
                  </a:cxn>
                  <a:cxn ang="0">
                    <a:pos x="0" y="7"/>
                  </a:cxn>
                  <a:cxn ang="0">
                    <a:pos x="0" y="6"/>
                  </a:cxn>
                  <a:cxn ang="0">
                    <a:pos x="0" y="5"/>
                  </a:cxn>
                  <a:cxn ang="0">
                    <a:pos x="0" y="3"/>
                  </a:cxn>
                  <a:cxn ang="0">
                    <a:pos x="0" y="2"/>
                  </a:cxn>
                  <a:cxn ang="0">
                    <a:pos x="0" y="3"/>
                  </a:cxn>
                  <a:cxn ang="0">
                    <a:pos x="0" y="2"/>
                  </a:cxn>
                  <a:cxn ang="0">
                    <a:pos x="0" y="4"/>
                  </a:cxn>
                  <a:cxn ang="0">
                    <a:pos x="0" y="4"/>
                  </a:cxn>
                  <a:cxn ang="0">
                    <a:pos x="0" y="1"/>
                  </a:cxn>
                  <a:cxn ang="0">
                    <a:pos x="0" y="1"/>
                  </a:cxn>
                  <a:cxn ang="0">
                    <a:pos x="0" y="2"/>
                  </a:cxn>
                  <a:cxn ang="0">
                    <a:pos x="0" y="5"/>
                  </a:cxn>
                  <a:cxn ang="0">
                    <a:pos x="0" y="5"/>
                  </a:cxn>
                  <a:cxn ang="0">
                    <a:pos x="0" y="5"/>
                  </a:cxn>
                  <a:cxn ang="0">
                    <a:pos x="0" y="3"/>
                  </a:cxn>
                  <a:cxn ang="0">
                    <a:pos x="0" y="6"/>
                  </a:cxn>
                  <a:cxn ang="0">
                    <a:pos x="0" y="8"/>
                  </a:cxn>
                  <a:cxn ang="0">
                    <a:pos x="0" y="6"/>
                  </a:cxn>
                  <a:cxn ang="0">
                    <a:pos x="0" y="5"/>
                  </a:cxn>
                  <a:cxn ang="0">
                    <a:pos x="0" y="7"/>
                  </a:cxn>
                  <a:cxn ang="0">
                    <a:pos x="0" y="6"/>
                  </a:cxn>
                  <a:cxn ang="0">
                    <a:pos x="0" y="9"/>
                  </a:cxn>
                  <a:cxn ang="0">
                    <a:pos x="0" y="7"/>
                  </a:cxn>
                  <a:cxn ang="0">
                    <a:pos x="0" y="7"/>
                  </a:cxn>
                  <a:cxn ang="0">
                    <a:pos x="0" y="6"/>
                  </a:cxn>
                  <a:cxn ang="0">
                    <a:pos x="0" y="5"/>
                  </a:cxn>
                  <a:cxn ang="0">
                    <a:pos x="0" y="6"/>
                  </a:cxn>
                  <a:cxn ang="0">
                    <a:pos x="0" y="5"/>
                  </a:cxn>
                  <a:cxn ang="0">
                    <a:pos x="0" y="5"/>
                  </a:cxn>
                  <a:cxn ang="0">
                    <a:pos x="0" y="6"/>
                  </a:cxn>
                  <a:cxn ang="0">
                    <a:pos x="0" y="5"/>
                  </a:cxn>
                  <a:cxn ang="0">
                    <a:pos x="0" y="1"/>
                  </a:cxn>
                  <a:cxn ang="0">
                    <a:pos x="0" y="1"/>
                  </a:cxn>
                  <a:cxn ang="0">
                    <a:pos x="0" y="2"/>
                  </a:cxn>
                  <a:cxn ang="0">
                    <a:pos x="0" y="3"/>
                  </a:cxn>
                  <a:cxn ang="0">
                    <a:pos x="0" y="3"/>
                  </a:cxn>
                  <a:cxn ang="0">
                    <a:pos x="0" y="4"/>
                  </a:cxn>
                  <a:cxn ang="0">
                    <a:pos x="0" y="3"/>
                  </a:cxn>
                  <a:cxn ang="0">
                    <a:pos x="0" y="4"/>
                  </a:cxn>
                  <a:cxn ang="0">
                    <a:pos x="0" y="6"/>
                  </a:cxn>
                  <a:cxn ang="0">
                    <a:pos x="0" y="6"/>
                  </a:cxn>
                  <a:cxn ang="0">
                    <a:pos x="0" y="8"/>
                  </a:cxn>
                  <a:cxn ang="0">
                    <a:pos x="0" y="10"/>
                  </a:cxn>
                  <a:cxn ang="0">
                    <a:pos x="0" y="14"/>
                  </a:cxn>
                  <a:cxn ang="0">
                    <a:pos x="0" y="24"/>
                  </a:cxn>
                  <a:cxn ang="0">
                    <a:pos x="0" y="30"/>
                  </a:cxn>
                  <a:cxn ang="0">
                    <a:pos x="0" y="35"/>
                  </a:cxn>
                  <a:cxn ang="0">
                    <a:pos x="0" y="39"/>
                  </a:cxn>
                  <a:cxn ang="0">
                    <a:pos x="0" y="41"/>
                  </a:cxn>
                  <a:cxn ang="0">
                    <a:pos x="0" y="41"/>
                  </a:cxn>
                  <a:cxn ang="0">
                    <a:pos x="0" y="44"/>
                  </a:cxn>
                  <a:cxn ang="0">
                    <a:pos x="0" y="45"/>
                  </a:cxn>
                  <a:cxn ang="0">
                    <a:pos x="0" y="49"/>
                  </a:cxn>
                  <a:cxn ang="0">
                    <a:pos x="0" y="50"/>
                  </a:cxn>
                  <a:cxn ang="0">
                    <a:pos x="0" y="47"/>
                  </a:cxn>
                  <a:cxn ang="0">
                    <a:pos x="0" y="49"/>
                  </a:cxn>
                  <a:cxn ang="0">
                    <a:pos x="0" y="51"/>
                  </a:cxn>
                  <a:cxn ang="0">
                    <a:pos x="0" y="52"/>
                  </a:cxn>
                  <a:cxn ang="0">
                    <a:pos x="0" y="54"/>
                  </a:cxn>
                  <a:cxn ang="0">
                    <a:pos x="0" y="53"/>
                  </a:cxn>
                  <a:cxn ang="0">
                    <a:pos x="0" y="54"/>
                  </a:cxn>
                </a:cxnLst>
                <a:rect l="0" t="0" r="r" b="b"/>
                <a:pathLst>
                  <a:path h="55">
                    <a:moveTo>
                      <a:pt x="0" y="7"/>
                    </a:moveTo>
                    <a:lnTo>
                      <a:pt x="0" y="8"/>
                    </a:lnTo>
                    <a:lnTo>
                      <a:pt x="0" y="7"/>
                    </a:lnTo>
                    <a:lnTo>
                      <a:pt x="0" y="7"/>
                    </a:lnTo>
                    <a:lnTo>
                      <a:pt x="0" y="7"/>
                    </a:lnTo>
                    <a:lnTo>
                      <a:pt x="0" y="6"/>
                    </a:lnTo>
                    <a:lnTo>
                      <a:pt x="0" y="6"/>
                    </a:lnTo>
                    <a:lnTo>
                      <a:pt x="0" y="6"/>
                    </a:lnTo>
                    <a:lnTo>
                      <a:pt x="0" y="6"/>
                    </a:lnTo>
                    <a:lnTo>
                      <a:pt x="0" y="7"/>
                    </a:lnTo>
                    <a:lnTo>
                      <a:pt x="0" y="6"/>
                    </a:lnTo>
                    <a:lnTo>
                      <a:pt x="0" y="6"/>
                    </a:lnTo>
                    <a:lnTo>
                      <a:pt x="0" y="5"/>
                    </a:lnTo>
                    <a:lnTo>
                      <a:pt x="0" y="6"/>
                    </a:lnTo>
                    <a:lnTo>
                      <a:pt x="0" y="6"/>
                    </a:lnTo>
                    <a:lnTo>
                      <a:pt x="0" y="5"/>
                    </a:lnTo>
                    <a:lnTo>
                      <a:pt x="0" y="6"/>
                    </a:lnTo>
                    <a:lnTo>
                      <a:pt x="0" y="6"/>
                    </a:lnTo>
                    <a:lnTo>
                      <a:pt x="0" y="6"/>
                    </a:lnTo>
                    <a:lnTo>
                      <a:pt x="0" y="6"/>
                    </a:lnTo>
                    <a:lnTo>
                      <a:pt x="0" y="7"/>
                    </a:lnTo>
                    <a:lnTo>
                      <a:pt x="0" y="7"/>
                    </a:lnTo>
                    <a:lnTo>
                      <a:pt x="0" y="7"/>
                    </a:lnTo>
                    <a:lnTo>
                      <a:pt x="0" y="7"/>
                    </a:lnTo>
                    <a:lnTo>
                      <a:pt x="0" y="6"/>
                    </a:lnTo>
                    <a:lnTo>
                      <a:pt x="0" y="7"/>
                    </a:lnTo>
                    <a:lnTo>
                      <a:pt x="0" y="6"/>
                    </a:lnTo>
                    <a:lnTo>
                      <a:pt x="0" y="6"/>
                    </a:lnTo>
                    <a:lnTo>
                      <a:pt x="0" y="6"/>
                    </a:lnTo>
                    <a:lnTo>
                      <a:pt x="0" y="6"/>
                    </a:lnTo>
                    <a:lnTo>
                      <a:pt x="0" y="5"/>
                    </a:lnTo>
                    <a:lnTo>
                      <a:pt x="0" y="6"/>
                    </a:lnTo>
                    <a:lnTo>
                      <a:pt x="0" y="6"/>
                    </a:lnTo>
                    <a:lnTo>
                      <a:pt x="0" y="5"/>
                    </a:lnTo>
                    <a:lnTo>
                      <a:pt x="0" y="6"/>
                    </a:lnTo>
                    <a:lnTo>
                      <a:pt x="0" y="5"/>
                    </a:lnTo>
                    <a:lnTo>
                      <a:pt x="0" y="6"/>
                    </a:lnTo>
                    <a:lnTo>
                      <a:pt x="0" y="5"/>
                    </a:lnTo>
                    <a:lnTo>
                      <a:pt x="0" y="5"/>
                    </a:lnTo>
                    <a:lnTo>
                      <a:pt x="0" y="5"/>
                    </a:lnTo>
                    <a:lnTo>
                      <a:pt x="0" y="5"/>
                    </a:lnTo>
                    <a:lnTo>
                      <a:pt x="0" y="5"/>
                    </a:lnTo>
                    <a:lnTo>
                      <a:pt x="0" y="4"/>
                    </a:lnTo>
                    <a:lnTo>
                      <a:pt x="0" y="5"/>
                    </a:lnTo>
                    <a:lnTo>
                      <a:pt x="0" y="5"/>
                    </a:lnTo>
                    <a:lnTo>
                      <a:pt x="0" y="6"/>
                    </a:lnTo>
                    <a:lnTo>
                      <a:pt x="0" y="5"/>
                    </a:lnTo>
                    <a:lnTo>
                      <a:pt x="0" y="4"/>
                    </a:lnTo>
                    <a:lnTo>
                      <a:pt x="0" y="4"/>
                    </a:lnTo>
                    <a:lnTo>
                      <a:pt x="0" y="5"/>
                    </a:lnTo>
                    <a:lnTo>
                      <a:pt x="0" y="4"/>
                    </a:lnTo>
                    <a:lnTo>
                      <a:pt x="0" y="4"/>
                    </a:lnTo>
                    <a:lnTo>
                      <a:pt x="0" y="4"/>
                    </a:lnTo>
                    <a:lnTo>
                      <a:pt x="0" y="3"/>
                    </a:lnTo>
                    <a:lnTo>
                      <a:pt x="0" y="3"/>
                    </a:lnTo>
                    <a:lnTo>
                      <a:pt x="0" y="3"/>
                    </a:lnTo>
                    <a:lnTo>
                      <a:pt x="0" y="2"/>
                    </a:lnTo>
                    <a:lnTo>
                      <a:pt x="0" y="2"/>
                    </a:lnTo>
                    <a:lnTo>
                      <a:pt x="0" y="3"/>
                    </a:lnTo>
                    <a:lnTo>
                      <a:pt x="0" y="3"/>
                    </a:lnTo>
                    <a:lnTo>
                      <a:pt x="0" y="2"/>
                    </a:lnTo>
                    <a:lnTo>
                      <a:pt x="0" y="3"/>
                    </a:lnTo>
                    <a:lnTo>
                      <a:pt x="0" y="1"/>
                    </a:lnTo>
                    <a:lnTo>
                      <a:pt x="0" y="2"/>
                    </a:lnTo>
                    <a:lnTo>
                      <a:pt x="0" y="1"/>
                    </a:lnTo>
                    <a:lnTo>
                      <a:pt x="0" y="2"/>
                    </a:lnTo>
                    <a:lnTo>
                      <a:pt x="0" y="2"/>
                    </a:lnTo>
                    <a:lnTo>
                      <a:pt x="0" y="2"/>
                    </a:lnTo>
                    <a:lnTo>
                      <a:pt x="0" y="2"/>
                    </a:lnTo>
                    <a:lnTo>
                      <a:pt x="0" y="3"/>
                    </a:lnTo>
                    <a:lnTo>
                      <a:pt x="0" y="3"/>
                    </a:lnTo>
                    <a:lnTo>
                      <a:pt x="0" y="4"/>
                    </a:lnTo>
                    <a:lnTo>
                      <a:pt x="0" y="3"/>
                    </a:lnTo>
                    <a:lnTo>
                      <a:pt x="0" y="3"/>
                    </a:lnTo>
                    <a:lnTo>
                      <a:pt x="0" y="3"/>
                    </a:lnTo>
                    <a:lnTo>
                      <a:pt x="0" y="3"/>
                    </a:lnTo>
                    <a:lnTo>
                      <a:pt x="0" y="3"/>
                    </a:lnTo>
                    <a:lnTo>
                      <a:pt x="0" y="3"/>
                    </a:lnTo>
                    <a:lnTo>
                      <a:pt x="0" y="2"/>
                    </a:lnTo>
                    <a:lnTo>
                      <a:pt x="0" y="2"/>
                    </a:lnTo>
                    <a:lnTo>
                      <a:pt x="0" y="2"/>
                    </a:lnTo>
                    <a:lnTo>
                      <a:pt x="0" y="2"/>
                    </a:lnTo>
                    <a:lnTo>
                      <a:pt x="0" y="2"/>
                    </a:lnTo>
                    <a:lnTo>
                      <a:pt x="0" y="3"/>
                    </a:lnTo>
                    <a:lnTo>
                      <a:pt x="0" y="2"/>
                    </a:lnTo>
                    <a:lnTo>
                      <a:pt x="0" y="2"/>
                    </a:lnTo>
                    <a:lnTo>
                      <a:pt x="0" y="1"/>
                    </a:lnTo>
                    <a:lnTo>
                      <a:pt x="0" y="2"/>
                    </a:lnTo>
                    <a:lnTo>
                      <a:pt x="0" y="3"/>
                    </a:lnTo>
                    <a:lnTo>
                      <a:pt x="0" y="2"/>
                    </a:lnTo>
                    <a:lnTo>
                      <a:pt x="0" y="3"/>
                    </a:lnTo>
                    <a:lnTo>
                      <a:pt x="0" y="3"/>
                    </a:lnTo>
                    <a:lnTo>
                      <a:pt x="0" y="3"/>
                    </a:lnTo>
                    <a:lnTo>
                      <a:pt x="0" y="3"/>
                    </a:lnTo>
                    <a:lnTo>
                      <a:pt x="0" y="3"/>
                    </a:lnTo>
                    <a:lnTo>
                      <a:pt x="0" y="3"/>
                    </a:lnTo>
                    <a:lnTo>
                      <a:pt x="0" y="4"/>
                    </a:lnTo>
                    <a:lnTo>
                      <a:pt x="0" y="3"/>
                    </a:lnTo>
                    <a:lnTo>
                      <a:pt x="0" y="4"/>
                    </a:lnTo>
                    <a:lnTo>
                      <a:pt x="0" y="4"/>
                    </a:lnTo>
                    <a:lnTo>
                      <a:pt x="0" y="4"/>
                    </a:lnTo>
                    <a:lnTo>
                      <a:pt x="0" y="4"/>
                    </a:lnTo>
                    <a:lnTo>
                      <a:pt x="0" y="4"/>
                    </a:lnTo>
                    <a:lnTo>
                      <a:pt x="0" y="5"/>
                    </a:lnTo>
                    <a:lnTo>
                      <a:pt x="0" y="5"/>
                    </a:lnTo>
                    <a:lnTo>
                      <a:pt x="0" y="4"/>
                    </a:lnTo>
                    <a:lnTo>
                      <a:pt x="0" y="4"/>
                    </a:lnTo>
                    <a:lnTo>
                      <a:pt x="0" y="5"/>
                    </a:lnTo>
                    <a:lnTo>
                      <a:pt x="0" y="4"/>
                    </a:lnTo>
                    <a:lnTo>
                      <a:pt x="0" y="4"/>
                    </a:lnTo>
                    <a:lnTo>
                      <a:pt x="0" y="5"/>
                    </a:lnTo>
                    <a:lnTo>
                      <a:pt x="0" y="4"/>
                    </a:lnTo>
                    <a:lnTo>
                      <a:pt x="0" y="4"/>
                    </a:lnTo>
                    <a:lnTo>
                      <a:pt x="0" y="4"/>
                    </a:lnTo>
                    <a:lnTo>
                      <a:pt x="0" y="3"/>
                    </a:lnTo>
                    <a:lnTo>
                      <a:pt x="0" y="4"/>
                    </a:lnTo>
                    <a:lnTo>
                      <a:pt x="0" y="3"/>
                    </a:lnTo>
                    <a:lnTo>
                      <a:pt x="0" y="3"/>
                    </a:lnTo>
                    <a:lnTo>
                      <a:pt x="0" y="1"/>
                    </a:lnTo>
                    <a:lnTo>
                      <a:pt x="0" y="1"/>
                    </a:lnTo>
                    <a:lnTo>
                      <a:pt x="0" y="1"/>
                    </a:lnTo>
                    <a:lnTo>
                      <a:pt x="0" y="2"/>
                    </a:lnTo>
                    <a:lnTo>
                      <a:pt x="0" y="2"/>
                    </a:lnTo>
                    <a:lnTo>
                      <a:pt x="0" y="1"/>
                    </a:lnTo>
                    <a:lnTo>
                      <a:pt x="0" y="2"/>
                    </a:lnTo>
                    <a:lnTo>
                      <a:pt x="0" y="3"/>
                    </a:lnTo>
                    <a:lnTo>
                      <a:pt x="0" y="2"/>
                    </a:lnTo>
                    <a:lnTo>
                      <a:pt x="0" y="2"/>
                    </a:lnTo>
                    <a:lnTo>
                      <a:pt x="0" y="1"/>
                    </a:lnTo>
                    <a:lnTo>
                      <a:pt x="0" y="2"/>
                    </a:lnTo>
                    <a:lnTo>
                      <a:pt x="0" y="1"/>
                    </a:lnTo>
                    <a:lnTo>
                      <a:pt x="0" y="1"/>
                    </a:lnTo>
                    <a:lnTo>
                      <a:pt x="0" y="2"/>
                    </a:lnTo>
                    <a:lnTo>
                      <a:pt x="0" y="1"/>
                    </a:lnTo>
                    <a:lnTo>
                      <a:pt x="0" y="2"/>
                    </a:lnTo>
                    <a:lnTo>
                      <a:pt x="0" y="2"/>
                    </a:lnTo>
                    <a:lnTo>
                      <a:pt x="0" y="2"/>
                    </a:lnTo>
                    <a:lnTo>
                      <a:pt x="0" y="3"/>
                    </a:lnTo>
                    <a:lnTo>
                      <a:pt x="0" y="2"/>
                    </a:lnTo>
                    <a:lnTo>
                      <a:pt x="0" y="2"/>
                    </a:lnTo>
                    <a:lnTo>
                      <a:pt x="0" y="1"/>
                    </a:lnTo>
                    <a:lnTo>
                      <a:pt x="0" y="2"/>
                    </a:lnTo>
                    <a:lnTo>
                      <a:pt x="0" y="2"/>
                    </a:lnTo>
                    <a:lnTo>
                      <a:pt x="0" y="3"/>
                    </a:lnTo>
                    <a:lnTo>
                      <a:pt x="0" y="3"/>
                    </a:lnTo>
                    <a:lnTo>
                      <a:pt x="0" y="3"/>
                    </a:lnTo>
                    <a:lnTo>
                      <a:pt x="0" y="3"/>
                    </a:lnTo>
                    <a:lnTo>
                      <a:pt x="0" y="4"/>
                    </a:lnTo>
                    <a:lnTo>
                      <a:pt x="0" y="4"/>
                    </a:lnTo>
                    <a:lnTo>
                      <a:pt x="0" y="4"/>
                    </a:lnTo>
                    <a:lnTo>
                      <a:pt x="0" y="5"/>
                    </a:lnTo>
                    <a:lnTo>
                      <a:pt x="0" y="5"/>
                    </a:lnTo>
                    <a:lnTo>
                      <a:pt x="0" y="5"/>
                    </a:lnTo>
                    <a:lnTo>
                      <a:pt x="0" y="5"/>
                    </a:lnTo>
                    <a:lnTo>
                      <a:pt x="0" y="6"/>
                    </a:lnTo>
                    <a:lnTo>
                      <a:pt x="0" y="5"/>
                    </a:lnTo>
                    <a:lnTo>
                      <a:pt x="0" y="5"/>
                    </a:lnTo>
                    <a:lnTo>
                      <a:pt x="0" y="5"/>
                    </a:lnTo>
                    <a:lnTo>
                      <a:pt x="0" y="6"/>
                    </a:lnTo>
                    <a:lnTo>
                      <a:pt x="0" y="5"/>
                    </a:lnTo>
                    <a:lnTo>
                      <a:pt x="0" y="5"/>
                    </a:lnTo>
                    <a:lnTo>
                      <a:pt x="0" y="5"/>
                    </a:lnTo>
                    <a:lnTo>
                      <a:pt x="0" y="4"/>
                    </a:lnTo>
                    <a:lnTo>
                      <a:pt x="0" y="4"/>
                    </a:lnTo>
                    <a:lnTo>
                      <a:pt x="0" y="5"/>
                    </a:lnTo>
                    <a:lnTo>
                      <a:pt x="0" y="5"/>
                    </a:lnTo>
                    <a:lnTo>
                      <a:pt x="0" y="5"/>
                    </a:lnTo>
                    <a:lnTo>
                      <a:pt x="0" y="5"/>
                    </a:lnTo>
                    <a:lnTo>
                      <a:pt x="0" y="5"/>
                    </a:lnTo>
                    <a:lnTo>
                      <a:pt x="0" y="5"/>
                    </a:lnTo>
                    <a:lnTo>
                      <a:pt x="0" y="5"/>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3"/>
                    </a:lnTo>
                    <a:lnTo>
                      <a:pt x="0" y="3"/>
                    </a:lnTo>
                    <a:lnTo>
                      <a:pt x="0" y="4"/>
                    </a:lnTo>
                    <a:lnTo>
                      <a:pt x="0" y="3"/>
                    </a:lnTo>
                    <a:lnTo>
                      <a:pt x="0" y="3"/>
                    </a:lnTo>
                    <a:lnTo>
                      <a:pt x="0" y="4"/>
                    </a:lnTo>
                    <a:lnTo>
                      <a:pt x="0" y="4"/>
                    </a:lnTo>
                    <a:lnTo>
                      <a:pt x="0" y="5"/>
                    </a:lnTo>
                    <a:lnTo>
                      <a:pt x="0" y="4"/>
                    </a:lnTo>
                    <a:lnTo>
                      <a:pt x="0" y="5"/>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7"/>
                    </a:lnTo>
                    <a:lnTo>
                      <a:pt x="0" y="8"/>
                    </a:lnTo>
                    <a:lnTo>
                      <a:pt x="0" y="8"/>
                    </a:lnTo>
                    <a:lnTo>
                      <a:pt x="0" y="7"/>
                    </a:lnTo>
                    <a:lnTo>
                      <a:pt x="0" y="8"/>
                    </a:lnTo>
                    <a:lnTo>
                      <a:pt x="0" y="8"/>
                    </a:lnTo>
                    <a:lnTo>
                      <a:pt x="0" y="7"/>
                    </a:lnTo>
                    <a:lnTo>
                      <a:pt x="0" y="7"/>
                    </a:lnTo>
                    <a:lnTo>
                      <a:pt x="0" y="6"/>
                    </a:lnTo>
                    <a:lnTo>
                      <a:pt x="0" y="7"/>
                    </a:lnTo>
                    <a:lnTo>
                      <a:pt x="0" y="6"/>
                    </a:lnTo>
                    <a:lnTo>
                      <a:pt x="0" y="6"/>
                    </a:lnTo>
                    <a:lnTo>
                      <a:pt x="0" y="5"/>
                    </a:lnTo>
                    <a:lnTo>
                      <a:pt x="0" y="5"/>
                    </a:lnTo>
                    <a:lnTo>
                      <a:pt x="0" y="5"/>
                    </a:lnTo>
                    <a:lnTo>
                      <a:pt x="0" y="4"/>
                    </a:lnTo>
                    <a:lnTo>
                      <a:pt x="0" y="3"/>
                    </a:lnTo>
                    <a:lnTo>
                      <a:pt x="0" y="4"/>
                    </a:lnTo>
                    <a:lnTo>
                      <a:pt x="0" y="4"/>
                    </a:lnTo>
                    <a:lnTo>
                      <a:pt x="0" y="5"/>
                    </a:lnTo>
                    <a:lnTo>
                      <a:pt x="0" y="5"/>
                    </a:lnTo>
                    <a:lnTo>
                      <a:pt x="0" y="5"/>
                    </a:lnTo>
                    <a:lnTo>
                      <a:pt x="0" y="5"/>
                    </a:lnTo>
                    <a:lnTo>
                      <a:pt x="0" y="6"/>
                    </a:lnTo>
                    <a:lnTo>
                      <a:pt x="0" y="6"/>
                    </a:lnTo>
                    <a:lnTo>
                      <a:pt x="0" y="6"/>
                    </a:lnTo>
                    <a:lnTo>
                      <a:pt x="0" y="5"/>
                    </a:lnTo>
                    <a:lnTo>
                      <a:pt x="0" y="5"/>
                    </a:lnTo>
                    <a:lnTo>
                      <a:pt x="0" y="6"/>
                    </a:lnTo>
                    <a:lnTo>
                      <a:pt x="0" y="6"/>
                    </a:lnTo>
                    <a:lnTo>
                      <a:pt x="0" y="6"/>
                    </a:lnTo>
                    <a:lnTo>
                      <a:pt x="0" y="6"/>
                    </a:lnTo>
                    <a:lnTo>
                      <a:pt x="0" y="7"/>
                    </a:lnTo>
                    <a:lnTo>
                      <a:pt x="0" y="7"/>
                    </a:lnTo>
                    <a:lnTo>
                      <a:pt x="0" y="6"/>
                    </a:lnTo>
                    <a:lnTo>
                      <a:pt x="0" y="6"/>
                    </a:lnTo>
                    <a:lnTo>
                      <a:pt x="0" y="6"/>
                    </a:lnTo>
                    <a:lnTo>
                      <a:pt x="0" y="6"/>
                    </a:lnTo>
                    <a:lnTo>
                      <a:pt x="0" y="6"/>
                    </a:lnTo>
                    <a:lnTo>
                      <a:pt x="0" y="5"/>
                    </a:lnTo>
                    <a:lnTo>
                      <a:pt x="0" y="6"/>
                    </a:lnTo>
                    <a:lnTo>
                      <a:pt x="0" y="6"/>
                    </a:lnTo>
                    <a:lnTo>
                      <a:pt x="0" y="5"/>
                    </a:lnTo>
                    <a:lnTo>
                      <a:pt x="0" y="6"/>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9"/>
                    </a:lnTo>
                    <a:lnTo>
                      <a:pt x="0" y="10"/>
                    </a:lnTo>
                    <a:lnTo>
                      <a:pt x="0" y="9"/>
                    </a:lnTo>
                    <a:lnTo>
                      <a:pt x="0" y="9"/>
                    </a:lnTo>
                    <a:lnTo>
                      <a:pt x="0" y="9"/>
                    </a:lnTo>
                    <a:lnTo>
                      <a:pt x="0" y="9"/>
                    </a:lnTo>
                    <a:lnTo>
                      <a:pt x="0" y="9"/>
                    </a:lnTo>
                    <a:lnTo>
                      <a:pt x="0" y="8"/>
                    </a:lnTo>
                    <a:lnTo>
                      <a:pt x="0" y="8"/>
                    </a:lnTo>
                    <a:lnTo>
                      <a:pt x="0" y="7"/>
                    </a:lnTo>
                    <a:lnTo>
                      <a:pt x="0" y="8"/>
                    </a:lnTo>
                    <a:lnTo>
                      <a:pt x="0" y="7"/>
                    </a:lnTo>
                    <a:lnTo>
                      <a:pt x="0" y="7"/>
                    </a:lnTo>
                    <a:lnTo>
                      <a:pt x="0" y="6"/>
                    </a:lnTo>
                    <a:lnTo>
                      <a:pt x="0" y="6"/>
                    </a:lnTo>
                    <a:lnTo>
                      <a:pt x="0" y="6"/>
                    </a:lnTo>
                    <a:lnTo>
                      <a:pt x="0" y="6"/>
                    </a:lnTo>
                    <a:lnTo>
                      <a:pt x="0" y="6"/>
                    </a:lnTo>
                    <a:lnTo>
                      <a:pt x="0" y="6"/>
                    </a:lnTo>
                    <a:lnTo>
                      <a:pt x="0" y="6"/>
                    </a:lnTo>
                    <a:lnTo>
                      <a:pt x="0" y="7"/>
                    </a:lnTo>
                    <a:lnTo>
                      <a:pt x="0" y="7"/>
                    </a:lnTo>
                    <a:lnTo>
                      <a:pt x="0" y="7"/>
                    </a:lnTo>
                    <a:lnTo>
                      <a:pt x="0" y="6"/>
                    </a:lnTo>
                    <a:lnTo>
                      <a:pt x="0" y="7"/>
                    </a:lnTo>
                    <a:lnTo>
                      <a:pt x="0" y="6"/>
                    </a:lnTo>
                    <a:lnTo>
                      <a:pt x="0" y="7"/>
                    </a:lnTo>
                    <a:lnTo>
                      <a:pt x="0" y="7"/>
                    </a:lnTo>
                    <a:lnTo>
                      <a:pt x="0" y="7"/>
                    </a:lnTo>
                    <a:lnTo>
                      <a:pt x="0" y="6"/>
                    </a:lnTo>
                    <a:lnTo>
                      <a:pt x="0" y="6"/>
                    </a:lnTo>
                    <a:lnTo>
                      <a:pt x="0" y="6"/>
                    </a:lnTo>
                    <a:lnTo>
                      <a:pt x="0" y="6"/>
                    </a:lnTo>
                    <a:lnTo>
                      <a:pt x="0" y="5"/>
                    </a:lnTo>
                    <a:lnTo>
                      <a:pt x="0" y="5"/>
                    </a:lnTo>
                    <a:lnTo>
                      <a:pt x="0" y="5"/>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6"/>
                    </a:lnTo>
                    <a:lnTo>
                      <a:pt x="0" y="5"/>
                    </a:lnTo>
                    <a:lnTo>
                      <a:pt x="0" y="5"/>
                    </a:lnTo>
                    <a:lnTo>
                      <a:pt x="0" y="5"/>
                    </a:lnTo>
                    <a:lnTo>
                      <a:pt x="0" y="6"/>
                    </a:lnTo>
                    <a:lnTo>
                      <a:pt x="0" y="5"/>
                    </a:lnTo>
                    <a:lnTo>
                      <a:pt x="0" y="4"/>
                    </a:lnTo>
                    <a:lnTo>
                      <a:pt x="0" y="4"/>
                    </a:lnTo>
                    <a:lnTo>
                      <a:pt x="0" y="4"/>
                    </a:lnTo>
                    <a:lnTo>
                      <a:pt x="0" y="4"/>
                    </a:lnTo>
                    <a:lnTo>
                      <a:pt x="0" y="4"/>
                    </a:lnTo>
                    <a:lnTo>
                      <a:pt x="0" y="4"/>
                    </a:lnTo>
                    <a:lnTo>
                      <a:pt x="0" y="4"/>
                    </a:lnTo>
                    <a:lnTo>
                      <a:pt x="0" y="5"/>
                    </a:lnTo>
                    <a:lnTo>
                      <a:pt x="0" y="5"/>
                    </a:lnTo>
                    <a:lnTo>
                      <a:pt x="0" y="5"/>
                    </a:lnTo>
                    <a:lnTo>
                      <a:pt x="0" y="5"/>
                    </a:lnTo>
                    <a:lnTo>
                      <a:pt x="0" y="4"/>
                    </a:lnTo>
                    <a:lnTo>
                      <a:pt x="0" y="5"/>
                    </a:lnTo>
                    <a:lnTo>
                      <a:pt x="0" y="4"/>
                    </a:lnTo>
                    <a:lnTo>
                      <a:pt x="0" y="4"/>
                    </a:lnTo>
                    <a:lnTo>
                      <a:pt x="0" y="5"/>
                    </a:lnTo>
                    <a:lnTo>
                      <a:pt x="0" y="5"/>
                    </a:lnTo>
                    <a:lnTo>
                      <a:pt x="0" y="5"/>
                    </a:lnTo>
                    <a:lnTo>
                      <a:pt x="0" y="6"/>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4"/>
                    </a:lnTo>
                    <a:lnTo>
                      <a:pt x="0" y="3"/>
                    </a:lnTo>
                    <a:lnTo>
                      <a:pt x="0" y="2"/>
                    </a:lnTo>
                    <a:lnTo>
                      <a:pt x="0" y="2"/>
                    </a:lnTo>
                    <a:lnTo>
                      <a:pt x="0" y="1"/>
                    </a:lnTo>
                    <a:lnTo>
                      <a:pt x="0" y="1"/>
                    </a:lnTo>
                    <a:lnTo>
                      <a:pt x="0" y="1"/>
                    </a:lnTo>
                    <a:lnTo>
                      <a:pt x="0" y="1"/>
                    </a:lnTo>
                    <a:lnTo>
                      <a:pt x="0" y="1"/>
                    </a:lnTo>
                    <a:lnTo>
                      <a:pt x="0" y="1"/>
                    </a:lnTo>
                    <a:lnTo>
                      <a:pt x="0" y="0"/>
                    </a:lnTo>
                    <a:lnTo>
                      <a:pt x="0" y="1"/>
                    </a:lnTo>
                    <a:lnTo>
                      <a:pt x="0" y="1"/>
                    </a:lnTo>
                    <a:lnTo>
                      <a:pt x="0" y="1"/>
                    </a:lnTo>
                    <a:lnTo>
                      <a:pt x="0" y="1"/>
                    </a:lnTo>
                    <a:lnTo>
                      <a:pt x="0" y="0"/>
                    </a:lnTo>
                    <a:lnTo>
                      <a:pt x="0" y="0"/>
                    </a:lnTo>
                    <a:lnTo>
                      <a:pt x="0" y="1"/>
                    </a:lnTo>
                    <a:lnTo>
                      <a:pt x="0" y="1"/>
                    </a:lnTo>
                    <a:lnTo>
                      <a:pt x="0" y="1"/>
                    </a:lnTo>
                    <a:lnTo>
                      <a:pt x="0" y="1"/>
                    </a:lnTo>
                    <a:lnTo>
                      <a:pt x="0" y="1"/>
                    </a:lnTo>
                    <a:lnTo>
                      <a:pt x="0" y="1"/>
                    </a:lnTo>
                    <a:lnTo>
                      <a:pt x="0" y="2"/>
                    </a:lnTo>
                    <a:lnTo>
                      <a:pt x="0" y="1"/>
                    </a:lnTo>
                    <a:lnTo>
                      <a:pt x="0" y="1"/>
                    </a:lnTo>
                    <a:lnTo>
                      <a:pt x="0" y="1"/>
                    </a:lnTo>
                    <a:lnTo>
                      <a:pt x="0" y="1"/>
                    </a:lnTo>
                    <a:lnTo>
                      <a:pt x="0" y="1"/>
                    </a:lnTo>
                    <a:lnTo>
                      <a:pt x="0" y="2"/>
                    </a:lnTo>
                    <a:lnTo>
                      <a:pt x="0" y="1"/>
                    </a:lnTo>
                    <a:lnTo>
                      <a:pt x="0" y="2"/>
                    </a:lnTo>
                    <a:lnTo>
                      <a:pt x="0" y="2"/>
                    </a:lnTo>
                    <a:lnTo>
                      <a:pt x="0" y="3"/>
                    </a:lnTo>
                    <a:lnTo>
                      <a:pt x="0" y="3"/>
                    </a:lnTo>
                    <a:lnTo>
                      <a:pt x="0" y="3"/>
                    </a:lnTo>
                    <a:lnTo>
                      <a:pt x="0" y="3"/>
                    </a:lnTo>
                    <a:lnTo>
                      <a:pt x="0" y="3"/>
                    </a:lnTo>
                    <a:lnTo>
                      <a:pt x="0" y="3"/>
                    </a:lnTo>
                    <a:lnTo>
                      <a:pt x="0" y="4"/>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9"/>
                    </a:lnTo>
                    <a:lnTo>
                      <a:pt x="0" y="8"/>
                    </a:lnTo>
                    <a:lnTo>
                      <a:pt x="0" y="3"/>
                    </a:lnTo>
                    <a:lnTo>
                      <a:pt x="0" y="8"/>
                    </a:lnTo>
                    <a:lnTo>
                      <a:pt x="0" y="11"/>
                    </a:lnTo>
                    <a:lnTo>
                      <a:pt x="0" y="12"/>
                    </a:lnTo>
                    <a:lnTo>
                      <a:pt x="0" y="13"/>
                    </a:lnTo>
                    <a:lnTo>
                      <a:pt x="0" y="13"/>
                    </a:lnTo>
                    <a:lnTo>
                      <a:pt x="0" y="14"/>
                    </a:lnTo>
                    <a:lnTo>
                      <a:pt x="0" y="14"/>
                    </a:lnTo>
                    <a:lnTo>
                      <a:pt x="0" y="15"/>
                    </a:lnTo>
                    <a:lnTo>
                      <a:pt x="0" y="16"/>
                    </a:lnTo>
                    <a:lnTo>
                      <a:pt x="0" y="17"/>
                    </a:lnTo>
                    <a:lnTo>
                      <a:pt x="0" y="17"/>
                    </a:lnTo>
                    <a:lnTo>
                      <a:pt x="0" y="19"/>
                    </a:lnTo>
                    <a:lnTo>
                      <a:pt x="0" y="20"/>
                    </a:lnTo>
                    <a:lnTo>
                      <a:pt x="0" y="21"/>
                    </a:lnTo>
                    <a:lnTo>
                      <a:pt x="0" y="22"/>
                    </a:lnTo>
                    <a:lnTo>
                      <a:pt x="0" y="22"/>
                    </a:lnTo>
                    <a:lnTo>
                      <a:pt x="0" y="23"/>
                    </a:lnTo>
                    <a:lnTo>
                      <a:pt x="0" y="24"/>
                    </a:lnTo>
                    <a:lnTo>
                      <a:pt x="0" y="25"/>
                    </a:lnTo>
                    <a:lnTo>
                      <a:pt x="0" y="26"/>
                    </a:lnTo>
                    <a:lnTo>
                      <a:pt x="0" y="26"/>
                    </a:lnTo>
                    <a:lnTo>
                      <a:pt x="0" y="27"/>
                    </a:lnTo>
                    <a:lnTo>
                      <a:pt x="0" y="27"/>
                    </a:lnTo>
                    <a:lnTo>
                      <a:pt x="0" y="27"/>
                    </a:lnTo>
                    <a:lnTo>
                      <a:pt x="0" y="28"/>
                    </a:lnTo>
                    <a:lnTo>
                      <a:pt x="0" y="28"/>
                    </a:lnTo>
                    <a:lnTo>
                      <a:pt x="0" y="29"/>
                    </a:lnTo>
                    <a:lnTo>
                      <a:pt x="0" y="29"/>
                    </a:lnTo>
                    <a:lnTo>
                      <a:pt x="0" y="30"/>
                    </a:lnTo>
                    <a:lnTo>
                      <a:pt x="0" y="30"/>
                    </a:lnTo>
                    <a:lnTo>
                      <a:pt x="0" y="29"/>
                    </a:lnTo>
                    <a:lnTo>
                      <a:pt x="0" y="30"/>
                    </a:lnTo>
                    <a:lnTo>
                      <a:pt x="0" y="30"/>
                    </a:lnTo>
                    <a:lnTo>
                      <a:pt x="0" y="31"/>
                    </a:lnTo>
                    <a:lnTo>
                      <a:pt x="0" y="32"/>
                    </a:lnTo>
                    <a:lnTo>
                      <a:pt x="0" y="32"/>
                    </a:lnTo>
                    <a:lnTo>
                      <a:pt x="0" y="33"/>
                    </a:lnTo>
                    <a:lnTo>
                      <a:pt x="0" y="33"/>
                    </a:lnTo>
                    <a:lnTo>
                      <a:pt x="0" y="33"/>
                    </a:lnTo>
                    <a:lnTo>
                      <a:pt x="0" y="35"/>
                    </a:lnTo>
                    <a:lnTo>
                      <a:pt x="0" y="35"/>
                    </a:lnTo>
                    <a:lnTo>
                      <a:pt x="0" y="35"/>
                    </a:lnTo>
                    <a:lnTo>
                      <a:pt x="0" y="36"/>
                    </a:lnTo>
                    <a:lnTo>
                      <a:pt x="0" y="36"/>
                    </a:lnTo>
                    <a:lnTo>
                      <a:pt x="0" y="37"/>
                    </a:lnTo>
                    <a:lnTo>
                      <a:pt x="0" y="37"/>
                    </a:lnTo>
                    <a:lnTo>
                      <a:pt x="0" y="37"/>
                    </a:lnTo>
                    <a:lnTo>
                      <a:pt x="0" y="38"/>
                    </a:lnTo>
                    <a:lnTo>
                      <a:pt x="0" y="38"/>
                    </a:lnTo>
                    <a:lnTo>
                      <a:pt x="0" y="39"/>
                    </a:lnTo>
                    <a:lnTo>
                      <a:pt x="0" y="39"/>
                    </a:lnTo>
                    <a:lnTo>
                      <a:pt x="0" y="39"/>
                    </a:lnTo>
                    <a:lnTo>
                      <a:pt x="0" y="40"/>
                    </a:lnTo>
                    <a:lnTo>
                      <a:pt x="0" y="40"/>
                    </a:lnTo>
                    <a:lnTo>
                      <a:pt x="0" y="40"/>
                    </a:lnTo>
                    <a:lnTo>
                      <a:pt x="0" y="41"/>
                    </a:lnTo>
                    <a:lnTo>
                      <a:pt x="0" y="41"/>
                    </a:lnTo>
                    <a:lnTo>
                      <a:pt x="0" y="41"/>
                    </a:lnTo>
                    <a:lnTo>
                      <a:pt x="0" y="41"/>
                    </a:lnTo>
                    <a:lnTo>
                      <a:pt x="0" y="42"/>
                    </a:lnTo>
                    <a:lnTo>
                      <a:pt x="0" y="41"/>
                    </a:lnTo>
                    <a:lnTo>
                      <a:pt x="0" y="41"/>
                    </a:lnTo>
                    <a:lnTo>
                      <a:pt x="0" y="42"/>
                    </a:lnTo>
                    <a:lnTo>
                      <a:pt x="0" y="43"/>
                    </a:lnTo>
                    <a:lnTo>
                      <a:pt x="0" y="43"/>
                    </a:lnTo>
                    <a:lnTo>
                      <a:pt x="0" y="43"/>
                    </a:lnTo>
                    <a:lnTo>
                      <a:pt x="0" y="43"/>
                    </a:lnTo>
                    <a:lnTo>
                      <a:pt x="0" y="43"/>
                    </a:lnTo>
                    <a:lnTo>
                      <a:pt x="0" y="43"/>
                    </a:lnTo>
                    <a:lnTo>
                      <a:pt x="0" y="42"/>
                    </a:lnTo>
                    <a:lnTo>
                      <a:pt x="0" y="41"/>
                    </a:lnTo>
                    <a:lnTo>
                      <a:pt x="0" y="41"/>
                    </a:lnTo>
                    <a:lnTo>
                      <a:pt x="0" y="41"/>
                    </a:lnTo>
                    <a:lnTo>
                      <a:pt x="0" y="41"/>
                    </a:lnTo>
                    <a:lnTo>
                      <a:pt x="0" y="42"/>
                    </a:lnTo>
                    <a:lnTo>
                      <a:pt x="0" y="41"/>
                    </a:lnTo>
                    <a:lnTo>
                      <a:pt x="0" y="42"/>
                    </a:lnTo>
                    <a:lnTo>
                      <a:pt x="0" y="41"/>
                    </a:lnTo>
                    <a:lnTo>
                      <a:pt x="0" y="42"/>
                    </a:lnTo>
                    <a:lnTo>
                      <a:pt x="0" y="42"/>
                    </a:lnTo>
                    <a:lnTo>
                      <a:pt x="0" y="43"/>
                    </a:lnTo>
                    <a:lnTo>
                      <a:pt x="0" y="43"/>
                    </a:lnTo>
                    <a:lnTo>
                      <a:pt x="0" y="44"/>
                    </a:lnTo>
                    <a:lnTo>
                      <a:pt x="0" y="44"/>
                    </a:lnTo>
                    <a:lnTo>
                      <a:pt x="0" y="44"/>
                    </a:lnTo>
                    <a:lnTo>
                      <a:pt x="0" y="43"/>
                    </a:lnTo>
                    <a:lnTo>
                      <a:pt x="0" y="44"/>
                    </a:lnTo>
                    <a:lnTo>
                      <a:pt x="0" y="44"/>
                    </a:lnTo>
                    <a:lnTo>
                      <a:pt x="0" y="44"/>
                    </a:lnTo>
                    <a:lnTo>
                      <a:pt x="0" y="44"/>
                    </a:lnTo>
                    <a:lnTo>
                      <a:pt x="0" y="44"/>
                    </a:lnTo>
                    <a:lnTo>
                      <a:pt x="0" y="45"/>
                    </a:lnTo>
                    <a:lnTo>
                      <a:pt x="0" y="45"/>
                    </a:lnTo>
                    <a:lnTo>
                      <a:pt x="0" y="45"/>
                    </a:lnTo>
                    <a:lnTo>
                      <a:pt x="0" y="45"/>
                    </a:lnTo>
                    <a:lnTo>
                      <a:pt x="0" y="45"/>
                    </a:lnTo>
                    <a:lnTo>
                      <a:pt x="0" y="46"/>
                    </a:lnTo>
                    <a:lnTo>
                      <a:pt x="0" y="46"/>
                    </a:lnTo>
                    <a:lnTo>
                      <a:pt x="0" y="47"/>
                    </a:lnTo>
                    <a:lnTo>
                      <a:pt x="0" y="48"/>
                    </a:lnTo>
                    <a:lnTo>
                      <a:pt x="0" y="48"/>
                    </a:lnTo>
                    <a:lnTo>
                      <a:pt x="0" y="48"/>
                    </a:lnTo>
                    <a:lnTo>
                      <a:pt x="0" y="49"/>
                    </a:lnTo>
                    <a:lnTo>
                      <a:pt x="0" y="49"/>
                    </a:lnTo>
                    <a:lnTo>
                      <a:pt x="0" y="50"/>
                    </a:lnTo>
                    <a:lnTo>
                      <a:pt x="0" y="49"/>
                    </a:lnTo>
                    <a:lnTo>
                      <a:pt x="0" y="49"/>
                    </a:lnTo>
                    <a:lnTo>
                      <a:pt x="0" y="50"/>
                    </a:lnTo>
                    <a:lnTo>
                      <a:pt x="0" y="50"/>
                    </a:lnTo>
                    <a:lnTo>
                      <a:pt x="0" y="50"/>
                    </a:lnTo>
                    <a:lnTo>
                      <a:pt x="0" y="51"/>
                    </a:lnTo>
                    <a:lnTo>
                      <a:pt x="0" y="51"/>
                    </a:lnTo>
                    <a:lnTo>
                      <a:pt x="0" y="51"/>
                    </a:lnTo>
                    <a:lnTo>
                      <a:pt x="0" y="51"/>
                    </a:lnTo>
                    <a:lnTo>
                      <a:pt x="0" y="51"/>
                    </a:lnTo>
                    <a:lnTo>
                      <a:pt x="0" y="50"/>
                    </a:lnTo>
                    <a:lnTo>
                      <a:pt x="0" y="50"/>
                    </a:lnTo>
                    <a:lnTo>
                      <a:pt x="0" y="49"/>
                    </a:lnTo>
                    <a:lnTo>
                      <a:pt x="0" y="49"/>
                    </a:lnTo>
                    <a:lnTo>
                      <a:pt x="0" y="49"/>
                    </a:lnTo>
                    <a:lnTo>
                      <a:pt x="0" y="48"/>
                    </a:lnTo>
                    <a:lnTo>
                      <a:pt x="0" y="47"/>
                    </a:lnTo>
                    <a:lnTo>
                      <a:pt x="0" y="47"/>
                    </a:lnTo>
                    <a:lnTo>
                      <a:pt x="0" y="47"/>
                    </a:lnTo>
                    <a:lnTo>
                      <a:pt x="0" y="47"/>
                    </a:lnTo>
                    <a:lnTo>
                      <a:pt x="0" y="47"/>
                    </a:lnTo>
                    <a:lnTo>
                      <a:pt x="0" y="46"/>
                    </a:lnTo>
                    <a:lnTo>
                      <a:pt x="0" y="47"/>
                    </a:lnTo>
                    <a:lnTo>
                      <a:pt x="0" y="48"/>
                    </a:lnTo>
                    <a:lnTo>
                      <a:pt x="0" y="48"/>
                    </a:lnTo>
                    <a:lnTo>
                      <a:pt x="0" y="47"/>
                    </a:lnTo>
                    <a:lnTo>
                      <a:pt x="0" y="47"/>
                    </a:lnTo>
                    <a:lnTo>
                      <a:pt x="0" y="46"/>
                    </a:lnTo>
                    <a:lnTo>
                      <a:pt x="0" y="47"/>
                    </a:lnTo>
                    <a:lnTo>
                      <a:pt x="0" y="47"/>
                    </a:lnTo>
                    <a:lnTo>
                      <a:pt x="0" y="47"/>
                    </a:lnTo>
                    <a:lnTo>
                      <a:pt x="0" y="48"/>
                    </a:lnTo>
                    <a:lnTo>
                      <a:pt x="0" y="48"/>
                    </a:lnTo>
                    <a:lnTo>
                      <a:pt x="0" y="49"/>
                    </a:lnTo>
                    <a:lnTo>
                      <a:pt x="0" y="49"/>
                    </a:lnTo>
                    <a:lnTo>
                      <a:pt x="0" y="50"/>
                    </a:lnTo>
                    <a:lnTo>
                      <a:pt x="0" y="49"/>
                    </a:lnTo>
                    <a:lnTo>
                      <a:pt x="0" y="50"/>
                    </a:lnTo>
                    <a:lnTo>
                      <a:pt x="0" y="50"/>
                    </a:lnTo>
                    <a:lnTo>
                      <a:pt x="0" y="50"/>
                    </a:lnTo>
                    <a:lnTo>
                      <a:pt x="0" y="50"/>
                    </a:lnTo>
                    <a:lnTo>
                      <a:pt x="0" y="50"/>
                    </a:lnTo>
                    <a:lnTo>
                      <a:pt x="0" y="50"/>
                    </a:lnTo>
                    <a:lnTo>
                      <a:pt x="0" y="50"/>
                    </a:lnTo>
                    <a:lnTo>
                      <a:pt x="0" y="51"/>
                    </a:lnTo>
                    <a:lnTo>
                      <a:pt x="0" y="51"/>
                    </a:lnTo>
                    <a:lnTo>
                      <a:pt x="0" y="51"/>
                    </a:lnTo>
                    <a:lnTo>
                      <a:pt x="0" y="51"/>
                    </a:lnTo>
                    <a:lnTo>
                      <a:pt x="0" y="51"/>
                    </a:lnTo>
                    <a:lnTo>
                      <a:pt x="0" y="51"/>
                    </a:lnTo>
                    <a:lnTo>
                      <a:pt x="0" y="51"/>
                    </a:lnTo>
                    <a:lnTo>
                      <a:pt x="0" y="52"/>
                    </a:lnTo>
                    <a:lnTo>
                      <a:pt x="0" y="51"/>
                    </a:lnTo>
                    <a:lnTo>
                      <a:pt x="0" y="51"/>
                    </a:lnTo>
                    <a:lnTo>
                      <a:pt x="0" y="51"/>
                    </a:lnTo>
                    <a:lnTo>
                      <a:pt x="0" y="52"/>
                    </a:lnTo>
                    <a:lnTo>
                      <a:pt x="0" y="51"/>
                    </a:lnTo>
                    <a:lnTo>
                      <a:pt x="0" y="51"/>
                    </a:lnTo>
                    <a:lnTo>
                      <a:pt x="0" y="51"/>
                    </a:lnTo>
                    <a:lnTo>
                      <a:pt x="0" y="52"/>
                    </a:lnTo>
                    <a:lnTo>
                      <a:pt x="0" y="52"/>
                    </a:lnTo>
                    <a:lnTo>
                      <a:pt x="0" y="53"/>
                    </a:lnTo>
                    <a:lnTo>
                      <a:pt x="0" y="54"/>
                    </a:lnTo>
                    <a:lnTo>
                      <a:pt x="0" y="54"/>
                    </a:lnTo>
                    <a:lnTo>
                      <a:pt x="0" y="54"/>
                    </a:lnTo>
                    <a:lnTo>
                      <a:pt x="0" y="55"/>
                    </a:lnTo>
                    <a:lnTo>
                      <a:pt x="0" y="54"/>
                    </a:lnTo>
                    <a:lnTo>
                      <a:pt x="0" y="54"/>
                    </a:lnTo>
                    <a:lnTo>
                      <a:pt x="0" y="53"/>
                    </a:lnTo>
                    <a:lnTo>
                      <a:pt x="0" y="54"/>
                    </a:lnTo>
                    <a:lnTo>
                      <a:pt x="0" y="53"/>
                    </a:lnTo>
                    <a:lnTo>
                      <a:pt x="0" y="54"/>
                    </a:lnTo>
                    <a:lnTo>
                      <a:pt x="0" y="53"/>
                    </a:lnTo>
                    <a:lnTo>
                      <a:pt x="0" y="53"/>
                    </a:lnTo>
                    <a:lnTo>
                      <a:pt x="0" y="53"/>
                    </a:lnTo>
                    <a:lnTo>
                      <a:pt x="0" y="53"/>
                    </a:lnTo>
                    <a:lnTo>
                      <a:pt x="0" y="54"/>
                    </a:lnTo>
                    <a:lnTo>
                      <a:pt x="0" y="53"/>
                    </a:lnTo>
                    <a:lnTo>
                      <a:pt x="0" y="54"/>
                    </a:lnTo>
                    <a:lnTo>
                      <a:pt x="0" y="53"/>
                    </a:lnTo>
                    <a:lnTo>
                      <a:pt x="0" y="53"/>
                    </a:lnTo>
                    <a:lnTo>
                      <a:pt x="0" y="53"/>
                    </a:lnTo>
                    <a:lnTo>
                      <a:pt x="0" y="53"/>
                    </a:lnTo>
                    <a:lnTo>
                      <a:pt x="0" y="54"/>
                    </a:lnTo>
                    <a:lnTo>
                      <a:pt x="0" y="54"/>
                    </a:lnTo>
                    <a:lnTo>
                      <a:pt x="0" y="54"/>
                    </a:lnTo>
                    <a:lnTo>
                      <a:pt x="0" y="53"/>
                    </a:lnTo>
                    <a:lnTo>
                      <a:pt x="0" y="54"/>
                    </a:lnTo>
                    <a:lnTo>
                      <a:pt x="0" y="54"/>
                    </a:lnTo>
                    <a:lnTo>
                      <a:pt x="0" y="53"/>
                    </a:lnTo>
                    <a:lnTo>
                      <a:pt x="0" y="54"/>
                    </a:lnTo>
                    <a:lnTo>
                      <a:pt x="0" y="53"/>
                    </a:lnTo>
                    <a:lnTo>
                      <a:pt x="0" y="52"/>
                    </a:lnTo>
                    <a:lnTo>
                      <a:pt x="0" y="52"/>
                    </a:lnTo>
                    <a:lnTo>
                      <a:pt x="0" y="52"/>
                    </a:lnTo>
                    <a:lnTo>
                      <a:pt x="0" y="52"/>
                    </a:lnTo>
                  </a:path>
                </a:pathLst>
              </a:custGeom>
              <a:noFill/>
              <a:ln w="0">
                <a:solidFill>
                  <a:srgbClr val="3366FF"/>
                </a:solidFill>
                <a:prstDash val="solid"/>
                <a:round/>
                <a:headEnd/>
                <a:tailEnd/>
              </a:ln>
            </p:spPr>
            <p:txBody>
              <a:bodyPr/>
              <a:lstStyle/>
              <a:p>
                <a:endParaRPr lang="en-GB"/>
              </a:p>
            </p:txBody>
          </p:sp>
          <p:sp>
            <p:nvSpPr>
              <p:cNvPr id="186155" name="Freeform 811"/>
              <p:cNvSpPr>
                <a:spLocks/>
              </p:cNvSpPr>
              <p:nvPr/>
            </p:nvSpPr>
            <p:spPr bwMode="auto">
              <a:xfrm>
                <a:off x="3366" y="3509"/>
                <a:ext cx="6" cy="324"/>
              </a:xfrm>
              <a:custGeom>
                <a:avLst/>
                <a:gdLst/>
                <a:ahLst/>
                <a:cxnLst>
                  <a:cxn ang="0">
                    <a:pos x="0" y="43"/>
                  </a:cxn>
                  <a:cxn ang="0">
                    <a:pos x="0" y="45"/>
                  </a:cxn>
                  <a:cxn ang="0">
                    <a:pos x="0" y="46"/>
                  </a:cxn>
                  <a:cxn ang="0">
                    <a:pos x="0" y="45"/>
                  </a:cxn>
                  <a:cxn ang="0">
                    <a:pos x="0" y="48"/>
                  </a:cxn>
                  <a:cxn ang="0">
                    <a:pos x="0" y="48"/>
                  </a:cxn>
                  <a:cxn ang="0">
                    <a:pos x="0" y="51"/>
                  </a:cxn>
                  <a:cxn ang="0">
                    <a:pos x="0" y="49"/>
                  </a:cxn>
                  <a:cxn ang="0">
                    <a:pos x="0" y="49"/>
                  </a:cxn>
                  <a:cxn ang="0">
                    <a:pos x="0" y="47"/>
                  </a:cxn>
                  <a:cxn ang="0">
                    <a:pos x="0" y="46"/>
                  </a:cxn>
                  <a:cxn ang="0">
                    <a:pos x="0" y="45"/>
                  </a:cxn>
                  <a:cxn ang="0">
                    <a:pos x="0" y="43"/>
                  </a:cxn>
                  <a:cxn ang="0">
                    <a:pos x="1" y="43"/>
                  </a:cxn>
                  <a:cxn ang="0">
                    <a:pos x="1" y="44"/>
                  </a:cxn>
                  <a:cxn ang="0">
                    <a:pos x="1" y="44"/>
                  </a:cxn>
                  <a:cxn ang="0">
                    <a:pos x="1" y="46"/>
                  </a:cxn>
                  <a:cxn ang="0">
                    <a:pos x="1" y="48"/>
                  </a:cxn>
                  <a:cxn ang="0">
                    <a:pos x="1" y="46"/>
                  </a:cxn>
                  <a:cxn ang="0">
                    <a:pos x="1" y="44"/>
                  </a:cxn>
                  <a:cxn ang="0">
                    <a:pos x="1" y="46"/>
                  </a:cxn>
                  <a:cxn ang="0">
                    <a:pos x="1" y="47"/>
                  </a:cxn>
                  <a:cxn ang="0">
                    <a:pos x="1" y="48"/>
                  </a:cxn>
                  <a:cxn ang="0">
                    <a:pos x="1" y="49"/>
                  </a:cxn>
                  <a:cxn ang="0">
                    <a:pos x="1" y="49"/>
                  </a:cxn>
                  <a:cxn ang="0">
                    <a:pos x="1" y="47"/>
                  </a:cxn>
                  <a:cxn ang="0">
                    <a:pos x="1" y="47"/>
                  </a:cxn>
                  <a:cxn ang="0">
                    <a:pos x="1" y="46"/>
                  </a:cxn>
                  <a:cxn ang="0">
                    <a:pos x="1" y="46"/>
                  </a:cxn>
                  <a:cxn ang="0">
                    <a:pos x="1" y="46"/>
                  </a:cxn>
                  <a:cxn ang="0">
                    <a:pos x="1" y="46"/>
                  </a:cxn>
                  <a:cxn ang="0">
                    <a:pos x="1" y="45"/>
                  </a:cxn>
                  <a:cxn ang="0">
                    <a:pos x="1" y="49"/>
                  </a:cxn>
                  <a:cxn ang="0">
                    <a:pos x="1" y="49"/>
                  </a:cxn>
                  <a:cxn ang="0">
                    <a:pos x="1" y="49"/>
                  </a:cxn>
                  <a:cxn ang="0">
                    <a:pos x="1" y="48"/>
                  </a:cxn>
                  <a:cxn ang="0">
                    <a:pos x="1" y="50"/>
                  </a:cxn>
                  <a:cxn ang="0">
                    <a:pos x="1" y="51"/>
                  </a:cxn>
                  <a:cxn ang="0">
                    <a:pos x="1" y="49"/>
                  </a:cxn>
                  <a:cxn ang="0">
                    <a:pos x="1" y="50"/>
                  </a:cxn>
                  <a:cxn ang="0">
                    <a:pos x="1" y="51"/>
                  </a:cxn>
                  <a:cxn ang="0">
                    <a:pos x="1" y="52"/>
                  </a:cxn>
                  <a:cxn ang="0">
                    <a:pos x="1" y="49"/>
                  </a:cxn>
                  <a:cxn ang="0">
                    <a:pos x="1" y="48"/>
                  </a:cxn>
                  <a:cxn ang="0">
                    <a:pos x="1" y="50"/>
                  </a:cxn>
                  <a:cxn ang="0">
                    <a:pos x="1" y="45"/>
                  </a:cxn>
                  <a:cxn ang="0">
                    <a:pos x="1" y="38"/>
                  </a:cxn>
                  <a:cxn ang="0">
                    <a:pos x="1" y="31"/>
                  </a:cxn>
                  <a:cxn ang="0">
                    <a:pos x="1" y="24"/>
                  </a:cxn>
                  <a:cxn ang="0">
                    <a:pos x="1" y="21"/>
                  </a:cxn>
                  <a:cxn ang="0">
                    <a:pos x="1" y="19"/>
                  </a:cxn>
                  <a:cxn ang="0">
                    <a:pos x="1" y="17"/>
                  </a:cxn>
                  <a:cxn ang="0">
                    <a:pos x="1" y="16"/>
                  </a:cxn>
                  <a:cxn ang="0">
                    <a:pos x="1" y="12"/>
                  </a:cxn>
                  <a:cxn ang="0">
                    <a:pos x="1" y="6"/>
                  </a:cxn>
                  <a:cxn ang="0">
                    <a:pos x="1" y="5"/>
                  </a:cxn>
                  <a:cxn ang="0">
                    <a:pos x="1" y="4"/>
                  </a:cxn>
                  <a:cxn ang="0">
                    <a:pos x="1" y="3"/>
                  </a:cxn>
                  <a:cxn ang="0">
                    <a:pos x="1" y="2"/>
                  </a:cxn>
                  <a:cxn ang="0">
                    <a:pos x="1" y="2"/>
                  </a:cxn>
                  <a:cxn ang="0">
                    <a:pos x="1" y="3"/>
                  </a:cxn>
                  <a:cxn ang="0">
                    <a:pos x="1" y="3"/>
                  </a:cxn>
                  <a:cxn ang="0">
                    <a:pos x="1" y="0"/>
                  </a:cxn>
                </a:cxnLst>
                <a:rect l="0" t="0" r="r" b="b"/>
                <a:pathLst>
                  <a:path w="1" h="54">
                    <a:moveTo>
                      <a:pt x="0" y="46"/>
                    </a:moveTo>
                    <a:lnTo>
                      <a:pt x="0" y="45"/>
                    </a:lnTo>
                    <a:lnTo>
                      <a:pt x="0" y="45"/>
                    </a:lnTo>
                    <a:lnTo>
                      <a:pt x="0" y="45"/>
                    </a:lnTo>
                    <a:lnTo>
                      <a:pt x="0" y="44"/>
                    </a:lnTo>
                    <a:lnTo>
                      <a:pt x="0" y="44"/>
                    </a:lnTo>
                    <a:lnTo>
                      <a:pt x="0" y="45"/>
                    </a:lnTo>
                    <a:lnTo>
                      <a:pt x="0" y="44"/>
                    </a:lnTo>
                    <a:lnTo>
                      <a:pt x="0" y="45"/>
                    </a:lnTo>
                    <a:lnTo>
                      <a:pt x="0" y="44"/>
                    </a:lnTo>
                    <a:lnTo>
                      <a:pt x="0" y="43"/>
                    </a:lnTo>
                    <a:lnTo>
                      <a:pt x="0" y="43"/>
                    </a:lnTo>
                    <a:lnTo>
                      <a:pt x="0" y="43"/>
                    </a:lnTo>
                    <a:lnTo>
                      <a:pt x="0" y="43"/>
                    </a:lnTo>
                    <a:lnTo>
                      <a:pt x="0" y="43"/>
                    </a:lnTo>
                    <a:lnTo>
                      <a:pt x="0" y="44"/>
                    </a:lnTo>
                    <a:lnTo>
                      <a:pt x="0" y="44"/>
                    </a:lnTo>
                    <a:lnTo>
                      <a:pt x="0" y="44"/>
                    </a:lnTo>
                    <a:lnTo>
                      <a:pt x="0" y="45"/>
                    </a:lnTo>
                    <a:lnTo>
                      <a:pt x="0" y="45"/>
                    </a:lnTo>
                    <a:lnTo>
                      <a:pt x="0" y="45"/>
                    </a:lnTo>
                    <a:lnTo>
                      <a:pt x="0" y="45"/>
                    </a:lnTo>
                    <a:lnTo>
                      <a:pt x="0" y="45"/>
                    </a:lnTo>
                    <a:lnTo>
                      <a:pt x="0" y="44"/>
                    </a:lnTo>
                    <a:lnTo>
                      <a:pt x="0" y="45"/>
                    </a:lnTo>
                    <a:lnTo>
                      <a:pt x="0" y="45"/>
                    </a:lnTo>
                    <a:lnTo>
                      <a:pt x="0" y="45"/>
                    </a:lnTo>
                    <a:lnTo>
                      <a:pt x="0" y="46"/>
                    </a:lnTo>
                    <a:lnTo>
                      <a:pt x="0" y="45"/>
                    </a:lnTo>
                    <a:lnTo>
                      <a:pt x="0" y="46"/>
                    </a:lnTo>
                    <a:lnTo>
                      <a:pt x="0" y="46"/>
                    </a:lnTo>
                    <a:lnTo>
                      <a:pt x="0" y="46"/>
                    </a:lnTo>
                    <a:lnTo>
                      <a:pt x="0" y="46"/>
                    </a:lnTo>
                    <a:lnTo>
                      <a:pt x="0" y="47"/>
                    </a:lnTo>
                    <a:lnTo>
                      <a:pt x="0" y="46"/>
                    </a:lnTo>
                    <a:lnTo>
                      <a:pt x="0" y="47"/>
                    </a:lnTo>
                    <a:lnTo>
                      <a:pt x="0" y="47"/>
                    </a:lnTo>
                    <a:lnTo>
                      <a:pt x="0" y="46"/>
                    </a:lnTo>
                    <a:lnTo>
                      <a:pt x="0" y="46"/>
                    </a:lnTo>
                    <a:lnTo>
                      <a:pt x="0" y="46"/>
                    </a:lnTo>
                    <a:lnTo>
                      <a:pt x="0" y="46"/>
                    </a:lnTo>
                    <a:lnTo>
                      <a:pt x="0" y="46"/>
                    </a:lnTo>
                    <a:lnTo>
                      <a:pt x="0" y="45"/>
                    </a:lnTo>
                    <a:lnTo>
                      <a:pt x="0" y="45"/>
                    </a:lnTo>
                    <a:lnTo>
                      <a:pt x="0" y="45"/>
                    </a:lnTo>
                    <a:lnTo>
                      <a:pt x="0" y="46"/>
                    </a:lnTo>
                    <a:lnTo>
                      <a:pt x="0" y="46"/>
                    </a:lnTo>
                    <a:lnTo>
                      <a:pt x="0" y="47"/>
                    </a:lnTo>
                    <a:lnTo>
                      <a:pt x="0" y="47"/>
                    </a:lnTo>
                    <a:lnTo>
                      <a:pt x="0" y="48"/>
                    </a:lnTo>
                    <a:lnTo>
                      <a:pt x="0" y="48"/>
                    </a:lnTo>
                    <a:lnTo>
                      <a:pt x="0" y="49"/>
                    </a:lnTo>
                    <a:lnTo>
                      <a:pt x="0" y="48"/>
                    </a:lnTo>
                    <a:lnTo>
                      <a:pt x="0" y="48"/>
                    </a:lnTo>
                    <a:lnTo>
                      <a:pt x="0" y="48"/>
                    </a:lnTo>
                    <a:lnTo>
                      <a:pt x="0" y="49"/>
                    </a:lnTo>
                    <a:lnTo>
                      <a:pt x="0" y="49"/>
                    </a:lnTo>
                    <a:lnTo>
                      <a:pt x="0" y="49"/>
                    </a:lnTo>
                    <a:lnTo>
                      <a:pt x="0" y="49"/>
                    </a:lnTo>
                    <a:lnTo>
                      <a:pt x="0" y="49"/>
                    </a:lnTo>
                    <a:lnTo>
                      <a:pt x="0" y="49"/>
                    </a:lnTo>
                    <a:lnTo>
                      <a:pt x="0" y="48"/>
                    </a:lnTo>
                    <a:lnTo>
                      <a:pt x="0" y="48"/>
                    </a:lnTo>
                    <a:lnTo>
                      <a:pt x="0" y="48"/>
                    </a:lnTo>
                    <a:lnTo>
                      <a:pt x="0" y="48"/>
                    </a:lnTo>
                    <a:lnTo>
                      <a:pt x="0" y="48"/>
                    </a:lnTo>
                    <a:lnTo>
                      <a:pt x="0" y="48"/>
                    </a:lnTo>
                    <a:lnTo>
                      <a:pt x="0" y="48"/>
                    </a:lnTo>
                    <a:lnTo>
                      <a:pt x="0" y="49"/>
                    </a:lnTo>
                    <a:lnTo>
                      <a:pt x="0" y="49"/>
                    </a:lnTo>
                    <a:lnTo>
                      <a:pt x="0" y="49"/>
                    </a:lnTo>
                    <a:lnTo>
                      <a:pt x="0" y="49"/>
                    </a:lnTo>
                    <a:lnTo>
                      <a:pt x="0" y="50"/>
                    </a:lnTo>
                    <a:lnTo>
                      <a:pt x="0" y="50"/>
                    </a:lnTo>
                    <a:lnTo>
                      <a:pt x="0" y="51"/>
                    </a:lnTo>
                    <a:lnTo>
                      <a:pt x="0" y="51"/>
                    </a:lnTo>
                    <a:lnTo>
                      <a:pt x="0" y="51"/>
                    </a:lnTo>
                    <a:lnTo>
                      <a:pt x="0" y="51"/>
                    </a:lnTo>
                    <a:lnTo>
                      <a:pt x="0" y="51"/>
                    </a:lnTo>
                    <a:lnTo>
                      <a:pt x="0" y="51"/>
                    </a:lnTo>
                    <a:lnTo>
                      <a:pt x="0" y="50"/>
                    </a:lnTo>
                    <a:lnTo>
                      <a:pt x="0" y="50"/>
                    </a:lnTo>
                    <a:lnTo>
                      <a:pt x="0" y="49"/>
                    </a:lnTo>
                    <a:lnTo>
                      <a:pt x="0" y="50"/>
                    </a:lnTo>
                    <a:lnTo>
                      <a:pt x="0" y="50"/>
                    </a:lnTo>
                    <a:lnTo>
                      <a:pt x="0" y="49"/>
                    </a:lnTo>
                    <a:lnTo>
                      <a:pt x="0" y="49"/>
                    </a:lnTo>
                    <a:lnTo>
                      <a:pt x="0" y="49"/>
                    </a:lnTo>
                    <a:lnTo>
                      <a:pt x="0" y="49"/>
                    </a:lnTo>
                    <a:lnTo>
                      <a:pt x="0" y="48"/>
                    </a:lnTo>
                    <a:lnTo>
                      <a:pt x="0" y="49"/>
                    </a:lnTo>
                    <a:lnTo>
                      <a:pt x="0" y="49"/>
                    </a:lnTo>
                    <a:lnTo>
                      <a:pt x="0" y="49"/>
                    </a:lnTo>
                    <a:lnTo>
                      <a:pt x="0" y="49"/>
                    </a:lnTo>
                    <a:lnTo>
                      <a:pt x="0" y="49"/>
                    </a:lnTo>
                    <a:lnTo>
                      <a:pt x="0" y="49"/>
                    </a:lnTo>
                    <a:lnTo>
                      <a:pt x="0" y="49"/>
                    </a:lnTo>
                    <a:lnTo>
                      <a:pt x="0" y="49"/>
                    </a:lnTo>
                    <a:lnTo>
                      <a:pt x="0" y="49"/>
                    </a:lnTo>
                    <a:lnTo>
                      <a:pt x="0" y="48"/>
                    </a:lnTo>
                    <a:lnTo>
                      <a:pt x="0" y="48"/>
                    </a:lnTo>
                    <a:lnTo>
                      <a:pt x="0" y="48"/>
                    </a:lnTo>
                    <a:lnTo>
                      <a:pt x="0" y="49"/>
                    </a:lnTo>
                    <a:lnTo>
                      <a:pt x="0" y="48"/>
                    </a:lnTo>
                    <a:lnTo>
                      <a:pt x="0" y="48"/>
                    </a:lnTo>
                    <a:lnTo>
                      <a:pt x="0" y="48"/>
                    </a:lnTo>
                    <a:lnTo>
                      <a:pt x="0" y="48"/>
                    </a:lnTo>
                    <a:lnTo>
                      <a:pt x="0" y="48"/>
                    </a:lnTo>
                    <a:lnTo>
                      <a:pt x="0" y="47"/>
                    </a:lnTo>
                    <a:lnTo>
                      <a:pt x="0" y="47"/>
                    </a:lnTo>
                    <a:lnTo>
                      <a:pt x="0" y="46"/>
                    </a:lnTo>
                    <a:lnTo>
                      <a:pt x="0" y="46"/>
                    </a:lnTo>
                    <a:lnTo>
                      <a:pt x="0" y="46"/>
                    </a:lnTo>
                    <a:lnTo>
                      <a:pt x="0" y="46"/>
                    </a:lnTo>
                    <a:lnTo>
                      <a:pt x="0" y="46"/>
                    </a:lnTo>
                    <a:lnTo>
                      <a:pt x="0" y="46"/>
                    </a:lnTo>
                    <a:lnTo>
                      <a:pt x="0" y="45"/>
                    </a:lnTo>
                    <a:lnTo>
                      <a:pt x="0" y="46"/>
                    </a:lnTo>
                    <a:lnTo>
                      <a:pt x="0" y="45"/>
                    </a:lnTo>
                    <a:lnTo>
                      <a:pt x="0" y="46"/>
                    </a:lnTo>
                    <a:lnTo>
                      <a:pt x="0" y="46"/>
                    </a:lnTo>
                    <a:lnTo>
                      <a:pt x="0" y="46"/>
                    </a:lnTo>
                    <a:lnTo>
                      <a:pt x="0" y="46"/>
                    </a:lnTo>
                    <a:lnTo>
                      <a:pt x="0" y="46"/>
                    </a:lnTo>
                    <a:lnTo>
                      <a:pt x="0" y="46"/>
                    </a:lnTo>
                    <a:lnTo>
                      <a:pt x="0" y="45"/>
                    </a:lnTo>
                    <a:lnTo>
                      <a:pt x="0" y="45"/>
                    </a:lnTo>
                    <a:lnTo>
                      <a:pt x="0" y="45"/>
                    </a:lnTo>
                    <a:lnTo>
                      <a:pt x="0" y="46"/>
                    </a:lnTo>
                    <a:lnTo>
                      <a:pt x="0" y="46"/>
                    </a:lnTo>
                    <a:lnTo>
                      <a:pt x="0" y="45"/>
                    </a:lnTo>
                    <a:lnTo>
                      <a:pt x="0" y="45"/>
                    </a:lnTo>
                    <a:lnTo>
                      <a:pt x="0" y="45"/>
                    </a:lnTo>
                    <a:lnTo>
                      <a:pt x="0" y="45"/>
                    </a:lnTo>
                    <a:lnTo>
                      <a:pt x="0" y="45"/>
                    </a:lnTo>
                    <a:lnTo>
                      <a:pt x="0" y="44"/>
                    </a:lnTo>
                    <a:lnTo>
                      <a:pt x="0" y="43"/>
                    </a:lnTo>
                    <a:lnTo>
                      <a:pt x="0" y="43"/>
                    </a:lnTo>
                    <a:lnTo>
                      <a:pt x="0" y="44"/>
                    </a:lnTo>
                    <a:lnTo>
                      <a:pt x="0" y="43"/>
                    </a:lnTo>
                    <a:lnTo>
                      <a:pt x="0" y="43"/>
                    </a:lnTo>
                    <a:lnTo>
                      <a:pt x="0" y="43"/>
                    </a:lnTo>
                    <a:lnTo>
                      <a:pt x="0" y="43"/>
                    </a:lnTo>
                    <a:lnTo>
                      <a:pt x="0" y="43"/>
                    </a:lnTo>
                    <a:lnTo>
                      <a:pt x="0" y="43"/>
                    </a:lnTo>
                    <a:lnTo>
                      <a:pt x="0" y="43"/>
                    </a:lnTo>
                    <a:lnTo>
                      <a:pt x="0" y="43"/>
                    </a:lnTo>
                    <a:lnTo>
                      <a:pt x="0" y="43"/>
                    </a:lnTo>
                    <a:lnTo>
                      <a:pt x="0" y="43"/>
                    </a:lnTo>
                    <a:lnTo>
                      <a:pt x="0" y="43"/>
                    </a:lnTo>
                    <a:lnTo>
                      <a:pt x="0" y="43"/>
                    </a:lnTo>
                    <a:lnTo>
                      <a:pt x="1" y="43"/>
                    </a:lnTo>
                    <a:lnTo>
                      <a:pt x="1" y="43"/>
                    </a:lnTo>
                    <a:lnTo>
                      <a:pt x="1" y="43"/>
                    </a:lnTo>
                    <a:lnTo>
                      <a:pt x="1" y="44"/>
                    </a:lnTo>
                    <a:lnTo>
                      <a:pt x="1" y="44"/>
                    </a:lnTo>
                    <a:lnTo>
                      <a:pt x="1" y="44"/>
                    </a:lnTo>
                    <a:lnTo>
                      <a:pt x="1" y="45"/>
                    </a:lnTo>
                    <a:lnTo>
                      <a:pt x="1" y="45"/>
                    </a:lnTo>
                    <a:lnTo>
                      <a:pt x="1" y="44"/>
                    </a:lnTo>
                    <a:lnTo>
                      <a:pt x="1" y="45"/>
                    </a:lnTo>
                    <a:lnTo>
                      <a:pt x="1" y="44"/>
                    </a:lnTo>
                    <a:lnTo>
                      <a:pt x="1" y="44"/>
                    </a:lnTo>
                    <a:lnTo>
                      <a:pt x="1" y="44"/>
                    </a:lnTo>
                    <a:lnTo>
                      <a:pt x="1" y="44"/>
                    </a:lnTo>
                    <a:lnTo>
                      <a:pt x="1" y="44"/>
                    </a:lnTo>
                    <a:lnTo>
                      <a:pt x="1" y="43"/>
                    </a:lnTo>
                    <a:lnTo>
                      <a:pt x="1" y="43"/>
                    </a:lnTo>
                    <a:lnTo>
                      <a:pt x="1" y="44"/>
                    </a:lnTo>
                    <a:lnTo>
                      <a:pt x="1" y="44"/>
                    </a:lnTo>
                    <a:lnTo>
                      <a:pt x="1" y="44"/>
                    </a:lnTo>
                    <a:lnTo>
                      <a:pt x="1" y="44"/>
                    </a:lnTo>
                    <a:lnTo>
                      <a:pt x="1" y="43"/>
                    </a:lnTo>
                    <a:lnTo>
                      <a:pt x="1" y="43"/>
                    </a:lnTo>
                    <a:lnTo>
                      <a:pt x="1" y="44"/>
                    </a:lnTo>
                    <a:lnTo>
                      <a:pt x="1" y="44"/>
                    </a:lnTo>
                    <a:lnTo>
                      <a:pt x="1" y="45"/>
                    </a:lnTo>
                    <a:lnTo>
                      <a:pt x="1" y="44"/>
                    </a:lnTo>
                    <a:lnTo>
                      <a:pt x="1" y="44"/>
                    </a:lnTo>
                    <a:lnTo>
                      <a:pt x="1" y="44"/>
                    </a:lnTo>
                    <a:lnTo>
                      <a:pt x="1" y="44"/>
                    </a:lnTo>
                    <a:lnTo>
                      <a:pt x="1" y="45"/>
                    </a:lnTo>
                    <a:lnTo>
                      <a:pt x="1" y="45"/>
                    </a:lnTo>
                    <a:lnTo>
                      <a:pt x="1" y="45"/>
                    </a:lnTo>
                    <a:lnTo>
                      <a:pt x="1" y="46"/>
                    </a:lnTo>
                    <a:lnTo>
                      <a:pt x="1" y="46"/>
                    </a:lnTo>
                    <a:lnTo>
                      <a:pt x="1" y="46"/>
                    </a:lnTo>
                    <a:lnTo>
                      <a:pt x="1" y="47"/>
                    </a:lnTo>
                    <a:lnTo>
                      <a:pt x="1" y="47"/>
                    </a:lnTo>
                    <a:lnTo>
                      <a:pt x="1" y="48"/>
                    </a:lnTo>
                    <a:lnTo>
                      <a:pt x="1" y="48"/>
                    </a:lnTo>
                    <a:lnTo>
                      <a:pt x="1" y="48"/>
                    </a:lnTo>
                    <a:lnTo>
                      <a:pt x="1" y="47"/>
                    </a:lnTo>
                    <a:lnTo>
                      <a:pt x="1" y="46"/>
                    </a:lnTo>
                    <a:lnTo>
                      <a:pt x="1" y="47"/>
                    </a:lnTo>
                    <a:lnTo>
                      <a:pt x="1" y="48"/>
                    </a:lnTo>
                    <a:lnTo>
                      <a:pt x="1" y="48"/>
                    </a:lnTo>
                    <a:lnTo>
                      <a:pt x="1" y="48"/>
                    </a:lnTo>
                    <a:lnTo>
                      <a:pt x="1" y="48"/>
                    </a:lnTo>
                    <a:lnTo>
                      <a:pt x="1" y="48"/>
                    </a:lnTo>
                    <a:lnTo>
                      <a:pt x="1" y="48"/>
                    </a:lnTo>
                    <a:lnTo>
                      <a:pt x="1" y="48"/>
                    </a:lnTo>
                    <a:lnTo>
                      <a:pt x="1" y="48"/>
                    </a:lnTo>
                    <a:lnTo>
                      <a:pt x="1" y="48"/>
                    </a:lnTo>
                    <a:lnTo>
                      <a:pt x="1" y="47"/>
                    </a:lnTo>
                    <a:lnTo>
                      <a:pt x="1" y="47"/>
                    </a:lnTo>
                    <a:lnTo>
                      <a:pt x="1" y="47"/>
                    </a:lnTo>
                    <a:lnTo>
                      <a:pt x="1" y="46"/>
                    </a:lnTo>
                    <a:lnTo>
                      <a:pt x="1" y="46"/>
                    </a:lnTo>
                    <a:lnTo>
                      <a:pt x="1" y="46"/>
                    </a:lnTo>
                    <a:lnTo>
                      <a:pt x="1" y="45"/>
                    </a:lnTo>
                    <a:lnTo>
                      <a:pt x="1" y="45"/>
                    </a:lnTo>
                    <a:lnTo>
                      <a:pt x="1" y="45"/>
                    </a:lnTo>
                    <a:lnTo>
                      <a:pt x="1" y="45"/>
                    </a:lnTo>
                    <a:lnTo>
                      <a:pt x="1" y="44"/>
                    </a:lnTo>
                    <a:lnTo>
                      <a:pt x="1" y="44"/>
                    </a:lnTo>
                    <a:lnTo>
                      <a:pt x="1" y="45"/>
                    </a:lnTo>
                    <a:lnTo>
                      <a:pt x="1" y="45"/>
                    </a:lnTo>
                    <a:lnTo>
                      <a:pt x="1" y="45"/>
                    </a:lnTo>
                    <a:lnTo>
                      <a:pt x="1" y="44"/>
                    </a:lnTo>
                    <a:lnTo>
                      <a:pt x="1" y="44"/>
                    </a:lnTo>
                    <a:lnTo>
                      <a:pt x="1" y="43"/>
                    </a:lnTo>
                    <a:lnTo>
                      <a:pt x="1" y="44"/>
                    </a:lnTo>
                    <a:lnTo>
                      <a:pt x="1" y="44"/>
                    </a:lnTo>
                    <a:lnTo>
                      <a:pt x="1" y="44"/>
                    </a:lnTo>
                    <a:lnTo>
                      <a:pt x="1" y="45"/>
                    </a:lnTo>
                    <a:lnTo>
                      <a:pt x="1" y="45"/>
                    </a:lnTo>
                    <a:lnTo>
                      <a:pt x="1" y="45"/>
                    </a:lnTo>
                    <a:lnTo>
                      <a:pt x="1" y="45"/>
                    </a:lnTo>
                    <a:lnTo>
                      <a:pt x="1" y="46"/>
                    </a:lnTo>
                    <a:lnTo>
                      <a:pt x="1" y="46"/>
                    </a:lnTo>
                    <a:lnTo>
                      <a:pt x="1" y="46"/>
                    </a:lnTo>
                    <a:lnTo>
                      <a:pt x="1" y="46"/>
                    </a:lnTo>
                    <a:lnTo>
                      <a:pt x="1" y="46"/>
                    </a:lnTo>
                    <a:lnTo>
                      <a:pt x="1" y="47"/>
                    </a:lnTo>
                    <a:lnTo>
                      <a:pt x="1" y="47"/>
                    </a:lnTo>
                    <a:lnTo>
                      <a:pt x="1" y="47"/>
                    </a:lnTo>
                    <a:lnTo>
                      <a:pt x="1" y="47"/>
                    </a:lnTo>
                    <a:lnTo>
                      <a:pt x="1" y="47"/>
                    </a:lnTo>
                    <a:lnTo>
                      <a:pt x="1" y="46"/>
                    </a:lnTo>
                    <a:lnTo>
                      <a:pt x="1" y="47"/>
                    </a:lnTo>
                    <a:lnTo>
                      <a:pt x="1" y="47"/>
                    </a:lnTo>
                    <a:lnTo>
                      <a:pt x="1" y="46"/>
                    </a:lnTo>
                    <a:lnTo>
                      <a:pt x="1" y="47"/>
                    </a:lnTo>
                    <a:lnTo>
                      <a:pt x="1" y="47"/>
                    </a:lnTo>
                    <a:lnTo>
                      <a:pt x="1" y="47"/>
                    </a:lnTo>
                    <a:lnTo>
                      <a:pt x="1" y="46"/>
                    </a:lnTo>
                    <a:lnTo>
                      <a:pt x="1" y="47"/>
                    </a:lnTo>
                    <a:lnTo>
                      <a:pt x="1" y="47"/>
                    </a:lnTo>
                    <a:lnTo>
                      <a:pt x="1" y="46"/>
                    </a:lnTo>
                    <a:lnTo>
                      <a:pt x="1" y="47"/>
                    </a:lnTo>
                    <a:lnTo>
                      <a:pt x="1" y="48"/>
                    </a:lnTo>
                    <a:lnTo>
                      <a:pt x="1" y="48"/>
                    </a:lnTo>
                    <a:lnTo>
                      <a:pt x="1" y="48"/>
                    </a:lnTo>
                    <a:lnTo>
                      <a:pt x="1" y="49"/>
                    </a:lnTo>
                    <a:lnTo>
                      <a:pt x="1" y="48"/>
                    </a:lnTo>
                    <a:lnTo>
                      <a:pt x="1" y="48"/>
                    </a:lnTo>
                    <a:lnTo>
                      <a:pt x="1" y="48"/>
                    </a:lnTo>
                    <a:lnTo>
                      <a:pt x="1" y="48"/>
                    </a:lnTo>
                    <a:lnTo>
                      <a:pt x="1" y="48"/>
                    </a:lnTo>
                    <a:lnTo>
                      <a:pt x="1" y="48"/>
                    </a:lnTo>
                    <a:lnTo>
                      <a:pt x="1" y="49"/>
                    </a:lnTo>
                    <a:lnTo>
                      <a:pt x="1" y="49"/>
                    </a:lnTo>
                    <a:lnTo>
                      <a:pt x="1" y="49"/>
                    </a:lnTo>
                    <a:lnTo>
                      <a:pt x="1" y="49"/>
                    </a:lnTo>
                    <a:lnTo>
                      <a:pt x="1" y="49"/>
                    </a:lnTo>
                    <a:lnTo>
                      <a:pt x="1" y="49"/>
                    </a:lnTo>
                    <a:lnTo>
                      <a:pt x="1" y="48"/>
                    </a:lnTo>
                    <a:lnTo>
                      <a:pt x="1" y="49"/>
                    </a:lnTo>
                    <a:lnTo>
                      <a:pt x="1" y="48"/>
                    </a:lnTo>
                    <a:lnTo>
                      <a:pt x="1" y="48"/>
                    </a:lnTo>
                    <a:lnTo>
                      <a:pt x="1" y="49"/>
                    </a:lnTo>
                    <a:lnTo>
                      <a:pt x="1" y="49"/>
                    </a:lnTo>
                    <a:lnTo>
                      <a:pt x="1" y="49"/>
                    </a:lnTo>
                    <a:lnTo>
                      <a:pt x="1" y="49"/>
                    </a:lnTo>
                    <a:lnTo>
                      <a:pt x="1" y="49"/>
                    </a:lnTo>
                    <a:lnTo>
                      <a:pt x="1" y="49"/>
                    </a:lnTo>
                    <a:lnTo>
                      <a:pt x="1" y="50"/>
                    </a:lnTo>
                    <a:lnTo>
                      <a:pt x="1" y="50"/>
                    </a:lnTo>
                    <a:lnTo>
                      <a:pt x="1" y="50"/>
                    </a:lnTo>
                    <a:lnTo>
                      <a:pt x="1" y="50"/>
                    </a:lnTo>
                    <a:lnTo>
                      <a:pt x="1" y="50"/>
                    </a:lnTo>
                    <a:lnTo>
                      <a:pt x="1" y="49"/>
                    </a:lnTo>
                    <a:lnTo>
                      <a:pt x="1" y="48"/>
                    </a:lnTo>
                    <a:lnTo>
                      <a:pt x="1" y="48"/>
                    </a:lnTo>
                    <a:lnTo>
                      <a:pt x="1" y="47"/>
                    </a:lnTo>
                    <a:lnTo>
                      <a:pt x="1" y="46"/>
                    </a:lnTo>
                    <a:lnTo>
                      <a:pt x="1" y="46"/>
                    </a:lnTo>
                    <a:lnTo>
                      <a:pt x="1" y="47"/>
                    </a:lnTo>
                    <a:lnTo>
                      <a:pt x="1" y="47"/>
                    </a:lnTo>
                    <a:lnTo>
                      <a:pt x="1" y="46"/>
                    </a:lnTo>
                    <a:lnTo>
                      <a:pt x="1" y="47"/>
                    </a:lnTo>
                    <a:lnTo>
                      <a:pt x="1" y="46"/>
                    </a:lnTo>
                    <a:lnTo>
                      <a:pt x="1" y="46"/>
                    </a:lnTo>
                    <a:lnTo>
                      <a:pt x="1" y="46"/>
                    </a:lnTo>
                    <a:lnTo>
                      <a:pt x="1" y="47"/>
                    </a:lnTo>
                    <a:lnTo>
                      <a:pt x="1" y="47"/>
                    </a:lnTo>
                    <a:lnTo>
                      <a:pt x="1" y="47"/>
                    </a:lnTo>
                    <a:lnTo>
                      <a:pt x="1" y="46"/>
                    </a:lnTo>
                    <a:lnTo>
                      <a:pt x="1" y="46"/>
                    </a:lnTo>
                    <a:lnTo>
                      <a:pt x="1" y="46"/>
                    </a:lnTo>
                    <a:lnTo>
                      <a:pt x="1" y="45"/>
                    </a:lnTo>
                    <a:lnTo>
                      <a:pt x="1" y="46"/>
                    </a:lnTo>
                    <a:lnTo>
                      <a:pt x="1" y="45"/>
                    </a:lnTo>
                    <a:lnTo>
                      <a:pt x="1" y="45"/>
                    </a:lnTo>
                    <a:lnTo>
                      <a:pt x="1" y="45"/>
                    </a:lnTo>
                    <a:lnTo>
                      <a:pt x="1" y="46"/>
                    </a:lnTo>
                    <a:lnTo>
                      <a:pt x="1" y="46"/>
                    </a:lnTo>
                    <a:lnTo>
                      <a:pt x="1" y="46"/>
                    </a:lnTo>
                    <a:lnTo>
                      <a:pt x="1" y="45"/>
                    </a:lnTo>
                    <a:lnTo>
                      <a:pt x="1" y="46"/>
                    </a:lnTo>
                    <a:lnTo>
                      <a:pt x="1" y="45"/>
                    </a:lnTo>
                    <a:lnTo>
                      <a:pt x="1" y="45"/>
                    </a:lnTo>
                    <a:lnTo>
                      <a:pt x="1" y="44"/>
                    </a:lnTo>
                    <a:lnTo>
                      <a:pt x="1" y="45"/>
                    </a:lnTo>
                    <a:lnTo>
                      <a:pt x="1" y="45"/>
                    </a:lnTo>
                    <a:lnTo>
                      <a:pt x="1" y="46"/>
                    </a:lnTo>
                    <a:lnTo>
                      <a:pt x="1" y="46"/>
                    </a:lnTo>
                    <a:lnTo>
                      <a:pt x="1" y="46"/>
                    </a:lnTo>
                    <a:lnTo>
                      <a:pt x="1" y="46"/>
                    </a:lnTo>
                    <a:lnTo>
                      <a:pt x="1" y="48"/>
                    </a:lnTo>
                    <a:lnTo>
                      <a:pt x="1" y="48"/>
                    </a:lnTo>
                    <a:lnTo>
                      <a:pt x="1" y="47"/>
                    </a:lnTo>
                    <a:lnTo>
                      <a:pt x="1" y="47"/>
                    </a:lnTo>
                    <a:lnTo>
                      <a:pt x="1" y="46"/>
                    </a:lnTo>
                    <a:lnTo>
                      <a:pt x="1" y="46"/>
                    </a:lnTo>
                    <a:lnTo>
                      <a:pt x="1" y="46"/>
                    </a:lnTo>
                    <a:lnTo>
                      <a:pt x="1" y="45"/>
                    </a:lnTo>
                    <a:lnTo>
                      <a:pt x="1" y="46"/>
                    </a:lnTo>
                    <a:lnTo>
                      <a:pt x="1" y="46"/>
                    </a:lnTo>
                    <a:lnTo>
                      <a:pt x="1" y="46"/>
                    </a:lnTo>
                    <a:lnTo>
                      <a:pt x="1" y="46"/>
                    </a:lnTo>
                    <a:lnTo>
                      <a:pt x="1" y="47"/>
                    </a:lnTo>
                    <a:lnTo>
                      <a:pt x="1" y="47"/>
                    </a:lnTo>
                    <a:lnTo>
                      <a:pt x="1" y="47"/>
                    </a:lnTo>
                    <a:lnTo>
                      <a:pt x="1" y="47"/>
                    </a:lnTo>
                    <a:lnTo>
                      <a:pt x="1" y="46"/>
                    </a:lnTo>
                    <a:lnTo>
                      <a:pt x="1" y="46"/>
                    </a:lnTo>
                    <a:lnTo>
                      <a:pt x="1" y="45"/>
                    </a:lnTo>
                    <a:lnTo>
                      <a:pt x="1" y="46"/>
                    </a:lnTo>
                    <a:lnTo>
                      <a:pt x="1" y="46"/>
                    </a:lnTo>
                    <a:lnTo>
                      <a:pt x="1" y="46"/>
                    </a:lnTo>
                    <a:lnTo>
                      <a:pt x="1" y="45"/>
                    </a:lnTo>
                    <a:lnTo>
                      <a:pt x="1" y="45"/>
                    </a:lnTo>
                    <a:lnTo>
                      <a:pt x="1" y="44"/>
                    </a:lnTo>
                    <a:lnTo>
                      <a:pt x="1" y="45"/>
                    </a:lnTo>
                    <a:lnTo>
                      <a:pt x="1" y="45"/>
                    </a:lnTo>
                    <a:lnTo>
                      <a:pt x="1" y="45"/>
                    </a:lnTo>
                    <a:lnTo>
                      <a:pt x="1" y="45"/>
                    </a:lnTo>
                    <a:lnTo>
                      <a:pt x="1" y="44"/>
                    </a:lnTo>
                    <a:lnTo>
                      <a:pt x="1" y="44"/>
                    </a:lnTo>
                    <a:lnTo>
                      <a:pt x="1" y="45"/>
                    </a:lnTo>
                    <a:lnTo>
                      <a:pt x="1" y="45"/>
                    </a:lnTo>
                    <a:lnTo>
                      <a:pt x="1" y="45"/>
                    </a:lnTo>
                    <a:lnTo>
                      <a:pt x="1" y="46"/>
                    </a:lnTo>
                    <a:lnTo>
                      <a:pt x="1" y="46"/>
                    </a:lnTo>
                    <a:lnTo>
                      <a:pt x="1" y="47"/>
                    </a:lnTo>
                    <a:lnTo>
                      <a:pt x="1" y="48"/>
                    </a:lnTo>
                    <a:lnTo>
                      <a:pt x="1" y="47"/>
                    </a:lnTo>
                    <a:lnTo>
                      <a:pt x="1" y="48"/>
                    </a:lnTo>
                    <a:lnTo>
                      <a:pt x="1" y="48"/>
                    </a:lnTo>
                    <a:lnTo>
                      <a:pt x="1" y="48"/>
                    </a:lnTo>
                    <a:lnTo>
                      <a:pt x="1" y="49"/>
                    </a:lnTo>
                    <a:lnTo>
                      <a:pt x="1" y="48"/>
                    </a:lnTo>
                    <a:lnTo>
                      <a:pt x="1" y="49"/>
                    </a:lnTo>
                    <a:lnTo>
                      <a:pt x="1" y="48"/>
                    </a:lnTo>
                    <a:lnTo>
                      <a:pt x="1" y="49"/>
                    </a:lnTo>
                    <a:lnTo>
                      <a:pt x="1" y="49"/>
                    </a:lnTo>
                    <a:lnTo>
                      <a:pt x="1" y="49"/>
                    </a:lnTo>
                    <a:lnTo>
                      <a:pt x="1" y="49"/>
                    </a:lnTo>
                    <a:lnTo>
                      <a:pt x="1" y="50"/>
                    </a:lnTo>
                    <a:lnTo>
                      <a:pt x="1" y="49"/>
                    </a:lnTo>
                    <a:lnTo>
                      <a:pt x="1" y="49"/>
                    </a:lnTo>
                    <a:lnTo>
                      <a:pt x="1" y="49"/>
                    </a:lnTo>
                    <a:lnTo>
                      <a:pt x="1" y="49"/>
                    </a:lnTo>
                    <a:lnTo>
                      <a:pt x="1" y="49"/>
                    </a:lnTo>
                    <a:lnTo>
                      <a:pt x="1" y="48"/>
                    </a:lnTo>
                    <a:lnTo>
                      <a:pt x="1" y="48"/>
                    </a:lnTo>
                    <a:lnTo>
                      <a:pt x="1" y="49"/>
                    </a:lnTo>
                    <a:lnTo>
                      <a:pt x="1" y="49"/>
                    </a:lnTo>
                    <a:lnTo>
                      <a:pt x="1" y="49"/>
                    </a:lnTo>
                    <a:lnTo>
                      <a:pt x="1" y="50"/>
                    </a:lnTo>
                    <a:lnTo>
                      <a:pt x="1" y="49"/>
                    </a:lnTo>
                    <a:lnTo>
                      <a:pt x="1" y="49"/>
                    </a:lnTo>
                    <a:lnTo>
                      <a:pt x="1" y="49"/>
                    </a:lnTo>
                    <a:lnTo>
                      <a:pt x="1" y="49"/>
                    </a:lnTo>
                    <a:lnTo>
                      <a:pt x="1" y="50"/>
                    </a:lnTo>
                    <a:lnTo>
                      <a:pt x="1" y="49"/>
                    </a:lnTo>
                    <a:lnTo>
                      <a:pt x="1" y="49"/>
                    </a:lnTo>
                    <a:lnTo>
                      <a:pt x="1" y="48"/>
                    </a:lnTo>
                    <a:lnTo>
                      <a:pt x="1" y="49"/>
                    </a:lnTo>
                    <a:lnTo>
                      <a:pt x="1" y="49"/>
                    </a:lnTo>
                    <a:lnTo>
                      <a:pt x="1" y="49"/>
                    </a:lnTo>
                    <a:lnTo>
                      <a:pt x="1" y="48"/>
                    </a:lnTo>
                    <a:lnTo>
                      <a:pt x="1" y="48"/>
                    </a:lnTo>
                    <a:lnTo>
                      <a:pt x="1" y="48"/>
                    </a:lnTo>
                    <a:lnTo>
                      <a:pt x="1" y="48"/>
                    </a:lnTo>
                    <a:lnTo>
                      <a:pt x="1" y="49"/>
                    </a:lnTo>
                    <a:lnTo>
                      <a:pt x="1" y="48"/>
                    </a:lnTo>
                    <a:lnTo>
                      <a:pt x="1" y="48"/>
                    </a:lnTo>
                    <a:lnTo>
                      <a:pt x="1" y="48"/>
                    </a:lnTo>
                    <a:lnTo>
                      <a:pt x="1" y="49"/>
                    </a:lnTo>
                    <a:lnTo>
                      <a:pt x="1" y="49"/>
                    </a:lnTo>
                    <a:lnTo>
                      <a:pt x="1" y="50"/>
                    </a:lnTo>
                    <a:lnTo>
                      <a:pt x="1" y="51"/>
                    </a:lnTo>
                    <a:lnTo>
                      <a:pt x="1" y="51"/>
                    </a:lnTo>
                    <a:lnTo>
                      <a:pt x="1" y="50"/>
                    </a:lnTo>
                    <a:lnTo>
                      <a:pt x="1" y="51"/>
                    </a:lnTo>
                    <a:lnTo>
                      <a:pt x="1" y="51"/>
                    </a:lnTo>
                    <a:lnTo>
                      <a:pt x="1" y="51"/>
                    </a:lnTo>
                    <a:lnTo>
                      <a:pt x="1" y="51"/>
                    </a:lnTo>
                    <a:lnTo>
                      <a:pt x="1" y="51"/>
                    </a:lnTo>
                    <a:lnTo>
                      <a:pt x="1" y="51"/>
                    </a:lnTo>
                    <a:lnTo>
                      <a:pt x="1" y="51"/>
                    </a:lnTo>
                    <a:lnTo>
                      <a:pt x="1" y="51"/>
                    </a:lnTo>
                    <a:lnTo>
                      <a:pt x="1" y="51"/>
                    </a:lnTo>
                    <a:lnTo>
                      <a:pt x="1" y="50"/>
                    </a:lnTo>
                    <a:lnTo>
                      <a:pt x="1" y="51"/>
                    </a:lnTo>
                    <a:lnTo>
                      <a:pt x="1" y="50"/>
                    </a:lnTo>
                    <a:lnTo>
                      <a:pt x="1" y="50"/>
                    </a:lnTo>
                    <a:lnTo>
                      <a:pt x="1" y="49"/>
                    </a:lnTo>
                    <a:lnTo>
                      <a:pt x="1" y="50"/>
                    </a:lnTo>
                    <a:lnTo>
                      <a:pt x="1" y="49"/>
                    </a:lnTo>
                    <a:lnTo>
                      <a:pt x="1" y="50"/>
                    </a:lnTo>
                    <a:lnTo>
                      <a:pt x="1" y="49"/>
                    </a:lnTo>
                    <a:lnTo>
                      <a:pt x="1" y="49"/>
                    </a:lnTo>
                    <a:lnTo>
                      <a:pt x="1" y="48"/>
                    </a:lnTo>
                    <a:lnTo>
                      <a:pt x="1" y="49"/>
                    </a:lnTo>
                    <a:lnTo>
                      <a:pt x="1" y="49"/>
                    </a:lnTo>
                    <a:lnTo>
                      <a:pt x="1" y="50"/>
                    </a:lnTo>
                    <a:lnTo>
                      <a:pt x="1" y="49"/>
                    </a:lnTo>
                    <a:lnTo>
                      <a:pt x="1" y="49"/>
                    </a:lnTo>
                    <a:lnTo>
                      <a:pt x="1" y="49"/>
                    </a:lnTo>
                    <a:lnTo>
                      <a:pt x="1" y="50"/>
                    </a:lnTo>
                    <a:lnTo>
                      <a:pt x="1" y="50"/>
                    </a:lnTo>
                    <a:lnTo>
                      <a:pt x="1" y="51"/>
                    </a:lnTo>
                    <a:lnTo>
                      <a:pt x="1" y="51"/>
                    </a:lnTo>
                    <a:lnTo>
                      <a:pt x="1" y="51"/>
                    </a:lnTo>
                    <a:lnTo>
                      <a:pt x="1" y="51"/>
                    </a:lnTo>
                    <a:lnTo>
                      <a:pt x="1" y="50"/>
                    </a:lnTo>
                    <a:lnTo>
                      <a:pt x="1" y="50"/>
                    </a:lnTo>
                    <a:lnTo>
                      <a:pt x="1" y="50"/>
                    </a:lnTo>
                    <a:lnTo>
                      <a:pt x="1" y="50"/>
                    </a:lnTo>
                    <a:lnTo>
                      <a:pt x="1" y="50"/>
                    </a:lnTo>
                    <a:lnTo>
                      <a:pt x="1" y="50"/>
                    </a:lnTo>
                    <a:lnTo>
                      <a:pt x="1" y="49"/>
                    </a:lnTo>
                    <a:lnTo>
                      <a:pt x="1" y="50"/>
                    </a:lnTo>
                    <a:lnTo>
                      <a:pt x="1" y="50"/>
                    </a:lnTo>
                    <a:lnTo>
                      <a:pt x="1" y="51"/>
                    </a:lnTo>
                    <a:lnTo>
                      <a:pt x="1" y="50"/>
                    </a:lnTo>
                    <a:lnTo>
                      <a:pt x="1" y="51"/>
                    </a:lnTo>
                    <a:lnTo>
                      <a:pt x="1" y="51"/>
                    </a:lnTo>
                    <a:lnTo>
                      <a:pt x="1" y="52"/>
                    </a:lnTo>
                    <a:lnTo>
                      <a:pt x="1" y="52"/>
                    </a:lnTo>
                    <a:lnTo>
                      <a:pt x="1" y="51"/>
                    </a:lnTo>
                    <a:lnTo>
                      <a:pt x="1" y="52"/>
                    </a:lnTo>
                    <a:lnTo>
                      <a:pt x="1" y="52"/>
                    </a:lnTo>
                    <a:lnTo>
                      <a:pt x="1" y="52"/>
                    </a:lnTo>
                    <a:lnTo>
                      <a:pt x="1" y="52"/>
                    </a:lnTo>
                    <a:lnTo>
                      <a:pt x="1" y="52"/>
                    </a:lnTo>
                    <a:lnTo>
                      <a:pt x="1" y="52"/>
                    </a:lnTo>
                    <a:lnTo>
                      <a:pt x="1" y="52"/>
                    </a:lnTo>
                    <a:lnTo>
                      <a:pt x="1" y="52"/>
                    </a:lnTo>
                    <a:lnTo>
                      <a:pt x="1" y="51"/>
                    </a:lnTo>
                    <a:lnTo>
                      <a:pt x="1" y="52"/>
                    </a:lnTo>
                    <a:lnTo>
                      <a:pt x="1" y="52"/>
                    </a:lnTo>
                    <a:lnTo>
                      <a:pt x="1" y="52"/>
                    </a:lnTo>
                    <a:lnTo>
                      <a:pt x="1" y="52"/>
                    </a:lnTo>
                    <a:lnTo>
                      <a:pt x="1" y="51"/>
                    </a:lnTo>
                    <a:lnTo>
                      <a:pt x="1" y="51"/>
                    </a:lnTo>
                    <a:lnTo>
                      <a:pt x="1" y="51"/>
                    </a:lnTo>
                    <a:lnTo>
                      <a:pt x="1" y="50"/>
                    </a:lnTo>
                    <a:lnTo>
                      <a:pt x="1" y="49"/>
                    </a:lnTo>
                    <a:lnTo>
                      <a:pt x="1" y="49"/>
                    </a:lnTo>
                    <a:lnTo>
                      <a:pt x="1" y="49"/>
                    </a:lnTo>
                    <a:lnTo>
                      <a:pt x="1" y="48"/>
                    </a:lnTo>
                    <a:lnTo>
                      <a:pt x="1" y="47"/>
                    </a:lnTo>
                    <a:lnTo>
                      <a:pt x="1" y="47"/>
                    </a:lnTo>
                    <a:lnTo>
                      <a:pt x="1" y="47"/>
                    </a:lnTo>
                    <a:lnTo>
                      <a:pt x="1" y="46"/>
                    </a:lnTo>
                    <a:lnTo>
                      <a:pt x="1" y="46"/>
                    </a:lnTo>
                    <a:lnTo>
                      <a:pt x="1" y="46"/>
                    </a:lnTo>
                    <a:lnTo>
                      <a:pt x="1" y="47"/>
                    </a:lnTo>
                    <a:lnTo>
                      <a:pt x="1" y="48"/>
                    </a:lnTo>
                    <a:lnTo>
                      <a:pt x="1" y="48"/>
                    </a:lnTo>
                    <a:lnTo>
                      <a:pt x="1" y="48"/>
                    </a:lnTo>
                    <a:lnTo>
                      <a:pt x="1" y="48"/>
                    </a:lnTo>
                    <a:lnTo>
                      <a:pt x="1" y="48"/>
                    </a:lnTo>
                    <a:lnTo>
                      <a:pt x="1" y="49"/>
                    </a:lnTo>
                    <a:lnTo>
                      <a:pt x="1" y="49"/>
                    </a:lnTo>
                    <a:lnTo>
                      <a:pt x="1" y="50"/>
                    </a:lnTo>
                    <a:lnTo>
                      <a:pt x="1" y="49"/>
                    </a:lnTo>
                    <a:lnTo>
                      <a:pt x="1" y="50"/>
                    </a:lnTo>
                    <a:lnTo>
                      <a:pt x="1" y="49"/>
                    </a:lnTo>
                    <a:lnTo>
                      <a:pt x="1" y="50"/>
                    </a:lnTo>
                    <a:lnTo>
                      <a:pt x="1" y="50"/>
                    </a:lnTo>
                    <a:lnTo>
                      <a:pt x="1" y="50"/>
                    </a:lnTo>
                    <a:lnTo>
                      <a:pt x="1" y="51"/>
                    </a:lnTo>
                    <a:lnTo>
                      <a:pt x="1" y="51"/>
                    </a:lnTo>
                    <a:lnTo>
                      <a:pt x="1" y="50"/>
                    </a:lnTo>
                    <a:lnTo>
                      <a:pt x="1" y="50"/>
                    </a:lnTo>
                    <a:lnTo>
                      <a:pt x="1" y="54"/>
                    </a:lnTo>
                    <a:lnTo>
                      <a:pt x="1" y="51"/>
                    </a:lnTo>
                    <a:lnTo>
                      <a:pt x="1" y="48"/>
                    </a:lnTo>
                    <a:lnTo>
                      <a:pt x="1" y="46"/>
                    </a:lnTo>
                    <a:lnTo>
                      <a:pt x="1" y="45"/>
                    </a:lnTo>
                    <a:lnTo>
                      <a:pt x="1" y="45"/>
                    </a:lnTo>
                    <a:lnTo>
                      <a:pt x="1" y="45"/>
                    </a:lnTo>
                    <a:lnTo>
                      <a:pt x="1" y="43"/>
                    </a:lnTo>
                    <a:lnTo>
                      <a:pt x="1" y="43"/>
                    </a:lnTo>
                    <a:lnTo>
                      <a:pt x="1" y="42"/>
                    </a:lnTo>
                    <a:lnTo>
                      <a:pt x="1" y="42"/>
                    </a:lnTo>
                    <a:lnTo>
                      <a:pt x="1" y="41"/>
                    </a:lnTo>
                    <a:lnTo>
                      <a:pt x="1" y="41"/>
                    </a:lnTo>
                    <a:lnTo>
                      <a:pt x="1" y="41"/>
                    </a:lnTo>
                    <a:lnTo>
                      <a:pt x="1" y="40"/>
                    </a:lnTo>
                    <a:lnTo>
                      <a:pt x="1" y="38"/>
                    </a:lnTo>
                    <a:lnTo>
                      <a:pt x="1" y="38"/>
                    </a:lnTo>
                    <a:lnTo>
                      <a:pt x="1" y="37"/>
                    </a:lnTo>
                    <a:lnTo>
                      <a:pt x="1" y="37"/>
                    </a:lnTo>
                    <a:lnTo>
                      <a:pt x="1" y="36"/>
                    </a:lnTo>
                    <a:lnTo>
                      <a:pt x="1" y="35"/>
                    </a:lnTo>
                    <a:lnTo>
                      <a:pt x="1" y="34"/>
                    </a:lnTo>
                    <a:lnTo>
                      <a:pt x="1" y="34"/>
                    </a:lnTo>
                    <a:lnTo>
                      <a:pt x="1" y="33"/>
                    </a:lnTo>
                    <a:lnTo>
                      <a:pt x="1" y="32"/>
                    </a:lnTo>
                    <a:lnTo>
                      <a:pt x="1" y="31"/>
                    </a:lnTo>
                    <a:lnTo>
                      <a:pt x="1" y="31"/>
                    </a:lnTo>
                    <a:lnTo>
                      <a:pt x="1" y="30"/>
                    </a:lnTo>
                    <a:lnTo>
                      <a:pt x="1" y="30"/>
                    </a:lnTo>
                    <a:lnTo>
                      <a:pt x="1" y="30"/>
                    </a:lnTo>
                    <a:lnTo>
                      <a:pt x="1" y="29"/>
                    </a:lnTo>
                    <a:lnTo>
                      <a:pt x="1" y="29"/>
                    </a:lnTo>
                    <a:lnTo>
                      <a:pt x="1" y="27"/>
                    </a:lnTo>
                    <a:lnTo>
                      <a:pt x="1" y="27"/>
                    </a:lnTo>
                    <a:lnTo>
                      <a:pt x="1" y="27"/>
                    </a:lnTo>
                    <a:lnTo>
                      <a:pt x="1" y="26"/>
                    </a:lnTo>
                    <a:lnTo>
                      <a:pt x="1" y="25"/>
                    </a:lnTo>
                    <a:lnTo>
                      <a:pt x="1" y="24"/>
                    </a:lnTo>
                    <a:lnTo>
                      <a:pt x="1" y="24"/>
                    </a:lnTo>
                    <a:lnTo>
                      <a:pt x="1" y="23"/>
                    </a:lnTo>
                    <a:lnTo>
                      <a:pt x="1" y="22"/>
                    </a:lnTo>
                    <a:lnTo>
                      <a:pt x="1" y="21"/>
                    </a:lnTo>
                    <a:lnTo>
                      <a:pt x="1" y="22"/>
                    </a:lnTo>
                    <a:lnTo>
                      <a:pt x="1" y="21"/>
                    </a:lnTo>
                    <a:lnTo>
                      <a:pt x="1" y="22"/>
                    </a:lnTo>
                    <a:lnTo>
                      <a:pt x="1" y="21"/>
                    </a:lnTo>
                    <a:lnTo>
                      <a:pt x="1" y="21"/>
                    </a:lnTo>
                    <a:lnTo>
                      <a:pt x="1" y="21"/>
                    </a:lnTo>
                    <a:lnTo>
                      <a:pt x="1" y="21"/>
                    </a:lnTo>
                    <a:lnTo>
                      <a:pt x="1" y="21"/>
                    </a:lnTo>
                    <a:lnTo>
                      <a:pt x="1" y="21"/>
                    </a:lnTo>
                    <a:lnTo>
                      <a:pt x="1" y="21"/>
                    </a:lnTo>
                    <a:lnTo>
                      <a:pt x="1" y="20"/>
                    </a:lnTo>
                    <a:lnTo>
                      <a:pt x="1" y="20"/>
                    </a:lnTo>
                    <a:lnTo>
                      <a:pt x="1" y="19"/>
                    </a:lnTo>
                    <a:lnTo>
                      <a:pt x="1" y="20"/>
                    </a:lnTo>
                    <a:lnTo>
                      <a:pt x="1" y="19"/>
                    </a:lnTo>
                    <a:lnTo>
                      <a:pt x="1" y="19"/>
                    </a:lnTo>
                    <a:lnTo>
                      <a:pt x="1" y="19"/>
                    </a:lnTo>
                    <a:lnTo>
                      <a:pt x="1" y="19"/>
                    </a:lnTo>
                    <a:lnTo>
                      <a:pt x="1" y="19"/>
                    </a:lnTo>
                    <a:lnTo>
                      <a:pt x="1" y="18"/>
                    </a:lnTo>
                    <a:lnTo>
                      <a:pt x="1" y="18"/>
                    </a:lnTo>
                    <a:lnTo>
                      <a:pt x="1" y="18"/>
                    </a:lnTo>
                    <a:lnTo>
                      <a:pt x="1" y="18"/>
                    </a:lnTo>
                    <a:lnTo>
                      <a:pt x="1" y="17"/>
                    </a:lnTo>
                    <a:lnTo>
                      <a:pt x="1" y="17"/>
                    </a:lnTo>
                    <a:lnTo>
                      <a:pt x="1" y="17"/>
                    </a:lnTo>
                    <a:lnTo>
                      <a:pt x="1" y="17"/>
                    </a:lnTo>
                    <a:lnTo>
                      <a:pt x="1" y="17"/>
                    </a:lnTo>
                    <a:lnTo>
                      <a:pt x="1" y="17"/>
                    </a:lnTo>
                    <a:lnTo>
                      <a:pt x="1" y="16"/>
                    </a:lnTo>
                    <a:lnTo>
                      <a:pt x="1" y="17"/>
                    </a:lnTo>
                    <a:lnTo>
                      <a:pt x="1" y="16"/>
                    </a:lnTo>
                    <a:lnTo>
                      <a:pt x="1" y="17"/>
                    </a:lnTo>
                    <a:lnTo>
                      <a:pt x="1" y="17"/>
                    </a:lnTo>
                    <a:lnTo>
                      <a:pt x="1" y="17"/>
                    </a:lnTo>
                    <a:lnTo>
                      <a:pt x="1" y="16"/>
                    </a:lnTo>
                    <a:lnTo>
                      <a:pt x="1" y="17"/>
                    </a:lnTo>
                    <a:lnTo>
                      <a:pt x="1" y="17"/>
                    </a:lnTo>
                    <a:lnTo>
                      <a:pt x="1" y="18"/>
                    </a:lnTo>
                    <a:lnTo>
                      <a:pt x="1" y="16"/>
                    </a:lnTo>
                    <a:lnTo>
                      <a:pt x="1" y="16"/>
                    </a:lnTo>
                    <a:lnTo>
                      <a:pt x="1" y="15"/>
                    </a:lnTo>
                    <a:lnTo>
                      <a:pt x="1" y="14"/>
                    </a:lnTo>
                    <a:lnTo>
                      <a:pt x="1" y="14"/>
                    </a:lnTo>
                    <a:lnTo>
                      <a:pt x="1" y="14"/>
                    </a:lnTo>
                    <a:lnTo>
                      <a:pt x="1" y="14"/>
                    </a:lnTo>
                    <a:lnTo>
                      <a:pt x="1" y="13"/>
                    </a:lnTo>
                    <a:lnTo>
                      <a:pt x="1" y="14"/>
                    </a:lnTo>
                    <a:lnTo>
                      <a:pt x="1" y="13"/>
                    </a:lnTo>
                    <a:lnTo>
                      <a:pt x="1" y="13"/>
                    </a:lnTo>
                    <a:lnTo>
                      <a:pt x="1" y="12"/>
                    </a:lnTo>
                    <a:lnTo>
                      <a:pt x="1" y="12"/>
                    </a:lnTo>
                    <a:lnTo>
                      <a:pt x="1" y="10"/>
                    </a:lnTo>
                    <a:lnTo>
                      <a:pt x="1" y="10"/>
                    </a:lnTo>
                    <a:lnTo>
                      <a:pt x="1" y="9"/>
                    </a:lnTo>
                    <a:lnTo>
                      <a:pt x="1" y="9"/>
                    </a:lnTo>
                    <a:lnTo>
                      <a:pt x="1" y="8"/>
                    </a:lnTo>
                    <a:lnTo>
                      <a:pt x="1" y="8"/>
                    </a:lnTo>
                    <a:lnTo>
                      <a:pt x="1" y="8"/>
                    </a:lnTo>
                    <a:lnTo>
                      <a:pt x="1" y="7"/>
                    </a:lnTo>
                    <a:lnTo>
                      <a:pt x="1" y="7"/>
                    </a:lnTo>
                    <a:lnTo>
                      <a:pt x="1" y="6"/>
                    </a:lnTo>
                    <a:lnTo>
                      <a:pt x="1" y="7"/>
                    </a:lnTo>
                    <a:lnTo>
                      <a:pt x="1" y="7"/>
                    </a:lnTo>
                    <a:lnTo>
                      <a:pt x="1" y="7"/>
                    </a:lnTo>
                    <a:lnTo>
                      <a:pt x="1" y="6"/>
                    </a:lnTo>
                    <a:lnTo>
                      <a:pt x="1" y="7"/>
                    </a:lnTo>
                    <a:lnTo>
                      <a:pt x="1" y="7"/>
                    </a:lnTo>
                    <a:lnTo>
                      <a:pt x="1" y="7"/>
                    </a:lnTo>
                    <a:lnTo>
                      <a:pt x="1" y="7"/>
                    </a:lnTo>
                    <a:lnTo>
                      <a:pt x="1" y="6"/>
                    </a:lnTo>
                    <a:lnTo>
                      <a:pt x="1" y="6"/>
                    </a:lnTo>
                    <a:lnTo>
                      <a:pt x="1" y="5"/>
                    </a:lnTo>
                    <a:lnTo>
                      <a:pt x="1" y="5"/>
                    </a:lnTo>
                    <a:lnTo>
                      <a:pt x="1" y="4"/>
                    </a:lnTo>
                    <a:lnTo>
                      <a:pt x="1" y="5"/>
                    </a:lnTo>
                    <a:lnTo>
                      <a:pt x="1" y="4"/>
                    </a:lnTo>
                    <a:lnTo>
                      <a:pt x="1" y="5"/>
                    </a:lnTo>
                    <a:lnTo>
                      <a:pt x="1" y="4"/>
                    </a:lnTo>
                    <a:lnTo>
                      <a:pt x="1" y="4"/>
                    </a:lnTo>
                    <a:lnTo>
                      <a:pt x="1" y="4"/>
                    </a:lnTo>
                    <a:lnTo>
                      <a:pt x="1" y="5"/>
                    </a:lnTo>
                    <a:lnTo>
                      <a:pt x="1" y="4"/>
                    </a:lnTo>
                    <a:lnTo>
                      <a:pt x="1" y="4"/>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2"/>
                    </a:lnTo>
                    <a:lnTo>
                      <a:pt x="1" y="2"/>
                    </a:lnTo>
                    <a:lnTo>
                      <a:pt x="1" y="2"/>
                    </a:lnTo>
                    <a:lnTo>
                      <a:pt x="1" y="2"/>
                    </a:lnTo>
                    <a:lnTo>
                      <a:pt x="1" y="2"/>
                    </a:lnTo>
                    <a:lnTo>
                      <a:pt x="1" y="1"/>
                    </a:lnTo>
                    <a:lnTo>
                      <a:pt x="1" y="2"/>
                    </a:lnTo>
                    <a:lnTo>
                      <a:pt x="1" y="2"/>
                    </a:lnTo>
                    <a:lnTo>
                      <a:pt x="1" y="2"/>
                    </a:lnTo>
                    <a:lnTo>
                      <a:pt x="1" y="2"/>
                    </a:lnTo>
                    <a:lnTo>
                      <a:pt x="1" y="2"/>
                    </a:lnTo>
                    <a:lnTo>
                      <a:pt x="1" y="1"/>
                    </a:lnTo>
                    <a:lnTo>
                      <a:pt x="1" y="0"/>
                    </a:lnTo>
                    <a:lnTo>
                      <a:pt x="1" y="1"/>
                    </a:lnTo>
                    <a:lnTo>
                      <a:pt x="1" y="2"/>
                    </a:lnTo>
                    <a:lnTo>
                      <a:pt x="1" y="1"/>
                    </a:lnTo>
                    <a:lnTo>
                      <a:pt x="1" y="1"/>
                    </a:lnTo>
                    <a:lnTo>
                      <a:pt x="1" y="1"/>
                    </a:lnTo>
                    <a:lnTo>
                      <a:pt x="1" y="1"/>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3"/>
                    </a:lnTo>
                    <a:lnTo>
                      <a:pt x="1" y="4"/>
                    </a:lnTo>
                    <a:lnTo>
                      <a:pt x="1" y="5"/>
                    </a:lnTo>
                    <a:lnTo>
                      <a:pt x="1" y="4"/>
                    </a:lnTo>
                    <a:lnTo>
                      <a:pt x="1" y="4"/>
                    </a:lnTo>
                    <a:lnTo>
                      <a:pt x="1" y="5"/>
                    </a:lnTo>
                    <a:lnTo>
                      <a:pt x="1" y="4"/>
                    </a:lnTo>
                    <a:lnTo>
                      <a:pt x="1" y="5"/>
                    </a:lnTo>
                    <a:lnTo>
                      <a:pt x="1" y="5"/>
                    </a:lnTo>
                    <a:lnTo>
                      <a:pt x="1" y="5"/>
                    </a:lnTo>
                    <a:lnTo>
                      <a:pt x="1" y="5"/>
                    </a:lnTo>
                    <a:lnTo>
                      <a:pt x="1" y="3"/>
                    </a:lnTo>
                    <a:lnTo>
                      <a:pt x="1" y="3"/>
                    </a:lnTo>
                    <a:lnTo>
                      <a:pt x="1" y="3"/>
                    </a:lnTo>
                    <a:lnTo>
                      <a:pt x="1" y="2"/>
                    </a:lnTo>
                    <a:lnTo>
                      <a:pt x="1" y="2"/>
                    </a:lnTo>
                    <a:lnTo>
                      <a:pt x="1" y="2"/>
                    </a:lnTo>
                    <a:lnTo>
                      <a:pt x="1" y="2"/>
                    </a:lnTo>
                    <a:lnTo>
                      <a:pt x="1" y="2"/>
                    </a:lnTo>
                    <a:lnTo>
                      <a:pt x="1" y="1"/>
                    </a:lnTo>
                    <a:lnTo>
                      <a:pt x="1" y="1"/>
                    </a:lnTo>
                    <a:lnTo>
                      <a:pt x="1" y="1"/>
                    </a:lnTo>
                    <a:lnTo>
                      <a:pt x="1" y="0"/>
                    </a:lnTo>
                    <a:lnTo>
                      <a:pt x="1" y="1"/>
                    </a:lnTo>
                    <a:lnTo>
                      <a:pt x="1" y="1"/>
                    </a:lnTo>
                    <a:lnTo>
                      <a:pt x="1" y="2"/>
                    </a:lnTo>
                    <a:lnTo>
                      <a:pt x="1" y="2"/>
                    </a:lnTo>
                    <a:lnTo>
                      <a:pt x="1" y="1"/>
                    </a:lnTo>
                    <a:lnTo>
                      <a:pt x="1" y="1"/>
                    </a:lnTo>
                    <a:lnTo>
                      <a:pt x="1" y="0"/>
                    </a:lnTo>
                  </a:path>
                </a:pathLst>
              </a:custGeom>
              <a:noFill/>
              <a:ln w="0">
                <a:solidFill>
                  <a:srgbClr val="3366FF"/>
                </a:solidFill>
                <a:prstDash val="solid"/>
                <a:round/>
                <a:headEnd/>
                <a:tailEnd/>
              </a:ln>
            </p:spPr>
            <p:txBody>
              <a:bodyPr/>
              <a:lstStyle/>
              <a:p>
                <a:endParaRPr lang="en-GB"/>
              </a:p>
            </p:txBody>
          </p:sp>
          <p:sp>
            <p:nvSpPr>
              <p:cNvPr id="186156" name="Freeform 812"/>
              <p:cNvSpPr>
                <a:spLocks/>
              </p:cNvSpPr>
              <p:nvPr/>
            </p:nvSpPr>
            <p:spPr bwMode="auto">
              <a:xfrm>
                <a:off x="3372" y="3419"/>
                <a:ext cx="1" cy="120"/>
              </a:xfrm>
              <a:custGeom>
                <a:avLst/>
                <a:gdLst/>
                <a:ahLst/>
                <a:cxnLst>
                  <a:cxn ang="0">
                    <a:pos x="0" y="16"/>
                  </a:cxn>
                  <a:cxn ang="0">
                    <a:pos x="0" y="17"/>
                  </a:cxn>
                  <a:cxn ang="0">
                    <a:pos x="0" y="19"/>
                  </a:cxn>
                  <a:cxn ang="0">
                    <a:pos x="0" y="19"/>
                  </a:cxn>
                  <a:cxn ang="0">
                    <a:pos x="0" y="18"/>
                  </a:cxn>
                  <a:cxn ang="0">
                    <a:pos x="0" y="17"/>
                  </a:cxn>
                  <a:cxn ang="0">
                    <a:pos x="0" y="15"/>
                  </a:cxn>
                  <a:cxn ang="0">
                    <a:pos x="0" y="10"/>
                  </a:cxn>
                  <a:cxn ang="0">
                    <a:pos x="0" y="11"/>
                  </a:cxn>
                  <a:cxn ang="0">
                    <a:pos x="0" y="10"/>
                  </a:cxn>
                  <a:cxn ang="0">
                    <a:pos x="0" y="10"/>
                  </a:cxn>
                  <a:cxn ang="0">
                    <a:pos x="0" y="12"/>
                  </a:cxn>
                  <a:cxn ang="0">
                    <a:pos x="0" y="14"/>
                  </a:cxn>
                  <a:cxn ang="0">
                    <a:pos x="0" y="14"/>
                  </a:cxn>
                  <a:cxn ang="0">
                    <a:pos x="0" y="11"/>
                  </a:cxn>
                  <a:cxn ang="0">
                    <a:pos x="0" y="11"/>
                  </a:cxn>
                  <a:cxn ang="0">
                    <a:pos x="0" y="9"/>
                  </a:cxn>
                  <a:cxn ang="0">
                    <a:pos x="0" y="5"/>
                  </a:cxn>
                  <a:cxn ang="0">
                    <a:pos x="0" y="6"/>
                  </a:cxn>
                  <a:cxn ang="0">
                    <a:pos x="0" y="7"/>
                  </a:cxn>
                  <a:cxn ang="0">
                    <a:pos x="0" y="2"/>
                  </a:cxn>
                  <a:cxn ang="0">
                    <a:pos x="0" y="5"/>
                  </a:cxn>
                  <a:cxn ang="0">
                    <a:pos x="0" y="7"/>
                  </a:cxn>
                  <a:cxn ang="0">
                    <a:pos x="0" y="9"/>
                  </a:cxn>
                  <a:cxn ang="0">
                    <a:pos x="0" y="10"/>
                  </a:cxn>
                  <a:cxn ang="0">
                    <a:pos x="0" y="7"/>
                  </a:cxn>
                  <a:cxn ang="0">
                    <a:pos x="0" y="8"/>
                  </a:cxn>
                  <a:cxn ang="0">
                    <a:pos x="0" y="9"/>
                  </a:cxn>
                  <a:cxn ang="0">
                    <a:pos x="0" y="7"/>
                  </a:cxn>
                  <a:cxn ang="0">
                    <a:pos x="0" y="9"/>
                  </a:cxn>
                  <a:cxn ang="0">
                    <a:pos x="0" y="8"/>
                  </a:cxn>
                  <a:cxn ang="0">
                    <a:pos x="0" y="8"/>
                  </a:cxn>
                  <a:cxn ang="0">
                    <a:pos x="0" y="7"/>
                  </a:cxn>
                  <a:cxn ang="0">
                    <a:pos x="0" y="4"/>
                  </a:cxn>
                  <a:cxn ang="0">
                    <a:pos x="0" y="2"/>
                  </a:cxn>
                  <a:cxn ang="0">
                    <a:pos x="0" y="0"/>
                  </a:cxn>
                  <a:cxn ang="0">
                    <a:pos x="0" y="3"/>
                  </a:cxn>
                  <a:cxn ang="0">
                    <a:pos x="0" y="3"/>
                  </a:cxn>
                  <a:cxn ang="0">
                    <a:pos x="0" y="5"/>
                  </a:cxn>
                  <a:cxn ang="0">
                    <a:pos x="0" y="4"/>
                  </a:cxn>
                  <a:cxn ang="0">
                    <a:pos x="0" y="4"/>
                  </a:cxn>
                  <a:cxn ang="0">
                    <a:pos x="0" y="3"/>
                  </a:cxn>
                  <a:cxn ang="0">
                    <a:pos x="0" y="5"/>
                  </a:cxn>
                  <a:cxn ang="0">
                    <a:pos x="0" y="7"/>
                  </a:cxn>
                  <a:cxn ang="0">
                    <a:pos x="0" y="6"/>
                  </a:cxn>
                  <a:cxn ang="0">
                    <a:pos x="0" y="4"/>
                  </a:cxn>
                  <a:cxn ang="0">
                    <a:pos x="0" y="2"/>
                  </a:cxn>
                  <a:cxn ang="0">
                    <a:pos x="0" y="0"/>
                  </a:cxn>
                  <a:cxn ang="0">
                    <a:pos x="0" y="2"/>
                  </a:cxn>
                  <a:cxn ang="0">
                    <a:pos x="0" y="4"/>
                  </a:cxn>
                  <a:cxn ang="0">
                    <a:pos x="0" y="6"/>
                  </a:cxn>
                  <a:cxn ang="0">
                    <a:pos x="0" y="7"/>
                  </a:cxn>
                  <a:cxn ang="0">
                    <a:pos x="0" y="6"/>
                  </a:cxn>
                  <a:cxn ang="0">
                    <a:pos x="0" y="8"/>
                  </a:cxn>
                  <a:cxn ang="0">
                    <a:pos x="0" y="9"/>
                  </a:cxn>
                  <a:cxn ang="0">
                    <a:pos x="0" y="9"/>
                  </a:cxn>
                  <a:cxn ang="0">
                    <a:pos x="0" y="8"/>
                  </a:cxn>
                  <a:cxn ang="0">
                    <a:pos x="0" y="8"/>
                  </a:cxn>
                  <a:cxn ang="0">
                    <a:pos x="0" y="7"/>
                  </a:cxn>
                  <a:cxn ang="0">
                    <a:pos x="0" y="2"/>
                  </a:cxn>
                  <a:cxn ang="0">
                    <a:pos x="0" y="4"/>
                  </a:cxn>
                  <a:cxn ang="0">
                    <a:pos x="0" y="2"/>
                  </a:cxn>
                  <a:cxn ang="0">
                    <a:pos x="0" y="3"/>
                  </a:cxn>
                </a:cxnLst>
                <a:rect l="0" t="0" r="r" b="b"/>
                <a:pathLst>
                  <a:path h="20">
                    <a:moveTo>
                      <a:pt x="0" y="15"/>
                    </a:moveTo>
                    <a:lnTo>
                      <a:pt x="0" y="15"/>
                    </a:lnTo>
                    <a:lnTo>
                      <a:pt x="0" y="16"/>
                    </a:lnTo>
                    <a:lnTo>
                      <a:pt x="0" y="15"/>
                    </a:lnTo>
                    <a:lnTo>
                      <a:pt x="0" y="15"/>
                    </a:lnTo>
                    <a:lnTo>
                      <a:pt x="0" y="15"/>
                    </a:lnTo>
                    <a:lnTo>
                      <a:pt x="0" y="16"/>
                    </a:lnTo>
                    <a:lnTo>
                      <a:pt x="0" y="16"/>
                    </a:lnTo>
                    <a:lnTo>
                      <a:pt x="0" y="17"/>
                    </a:lnTo>
                    <a:lnTo>
                      <a:pt x="0" y="16"/>
                    </a:lnTo>
                    <a:lnTo>
                      <a:pt x="0" y="16"/>
                    </a:lnTo>
                    <a:lnTo>
                      <a:pt x="0" y="16"/>
                    </a:lnTo>
                    <a:lnTo>
                      <a:pt x="0" y="15"/>
                    </a:lnTo>
                    <a:lnTo>
                      <a:pt x="0" y="15"/>
                    </a:lnTo>
                    <a:lnTo>
                      <a:pt x="0" y="15"/>
                    </a:lnTo>
                    <a:lnTo>
                      <a:pt x="0" y="15"/>
                    </a:lnTo>
                    <a:lnTo>
                      <a:pt x="0" y="14"/>
                    </a:lnTo>
                    <a:lnTo>
                      <a:pt x="0" y="15"/>
                    </a:lnTo>
                    <a:lnTo>
                      <a:pt x="0" y="15"/>
                    </a:lnTo>
                    <a:lnTo>
                      <a:pt x="0" y="16"/>
                    </a:lnTo>
                    <a:lnTo>
                      <a:pt x="0" y="16"/>
                    </a:lnTo>
                    <a:lnTo>
                      <a:pt x="0" y="17"/>
                    </a:lnTo>
                    <a:lnTo>
                      <a:pt x="0" y="17"/>
                    </a:lnTo>
                    <a:lnTo>
                      <a:pt x="0" y="17"/>
                    </a:lnTo>
                    <a:lnTo>
                      <a:pt x="0" y="17"/>
                    </a:lnTo>
                    <a:lnTo>
                      <a:pt x="0" y="17"/>
                    </a:lnTo>
                    <a:lnTo>
                      <a:pt x="0" y="17"/>
                    </a:lnTo>
                    <a:lnTo>
                      <a:pt x="0" y="17"/>
                    </a:lnTo>
                    <a:lnTo>
                      <a:pt x="0" y="18"/>
                    </a:lnTo>
                    <a:lnTo>
                      <a:pt x="0" y="18"/>
                    </a:lnTo>
                    <a:lnTo>
                      <a:pt x="0" y="18"/>
                    </a:lnTo>
                    <a:lnTo>
                      <a:pt x="0" y="18"/>
                    </a:lnTo>
                    <a:lnTo>
                      <a:pt x="0" y="19"/>
                    </a:lnTo>
                    <a:lnTo>
                      <a:pt x="0" y="19"/>
                    </a:lnTo>
                    <a:lnTo>
                      <a:pt x="0" y="18"/>
                    </a:lnTo>
                    <a:lnTo>
                      <a:pt x="0" y="19"/>
                    </a:lnTo>
                    <a:lnTo>
                      <a:pt x="0" y="19"/>
                    </a:lnTo>
                    <a:lnTo>
                      <a:pt x="0" y="19"/>
                    </a:lnTo>
                    <a:lnTo>
                      <a:pt x="0" y="19"/>
                    </a:lnTo>
                    <a:lnTo>
                      <a:pt x="0" y="18"/>
                    </a:lnTo>
                    <a:lnTo>
                      <a:pt x="0" y="19"/>
                    </a:lnTo>
                    <a:lnTo>
                      <a:pt x="0" y="19"/>
                    </a:lnTo>
                    <a:lnTo>
                      <a:pt x="0" y="18"/>
                    </a:lnTo>
                    <a:lnTo>
                      <a:pt x="0" y="19"/>
                    </a:lnTo>
                    <a:lnTo>
                      <a:pt x="0" y="18"/>
                    </a:lnTo>
                    <a:lnTo>
                      <a:pt x="0" y="18"/>
                    </a:lnTo>
                    <a:lnTo>
                      <a:pt x="0" y="18"/>
                    </a:lnTo>
                    <a:lnTo>
                      <a:pt x="0" y="19"/>
                    </a:lnTo>
                    <a:lnTo>
                      <a:pt x="0" y="19"/>
                    </a:lnTo>
                    <a:lnTo>
                      <a:pt x="0" y="19"/>
                    </a:lnTo>
                    <a:lnTo>
                      <a:pt x="0" y="20"/>
                    </a:lnTo>
                    <a:lnTo>
                      <a:pt x="0" y="19"/>
                    </a:lnTo>
                    <a:lnTo>
                      <a:pt x="0" y="18"/>
                    </a:lnTo>
                    <a:lnTo>
                      <a:pt x="0" y="18"/>
                    </a:lnTo>
                    <a:lnTo>
                      <a:pt x="0" y="18"/>
                    </a:lnTo>
                    <a:lnTo>
                      <a:pt x="0" y="18"/>
                    </a:lnTo>
                    <a:lnTo>
                      <a:pt x="0" y="18"/>
                    </a:lnTo>
                    <a:lnTo>
                      <a:pt x="0" y="18"/>
                    </a:lnTo>
                    <a:lnTo>
                      <a:pt x="0" y="18"/>
                    </a:lnTo>
                    <a:lnTo>
                      <a:pt x="0" y="18"/>
                    </a:lnTo>
                    <a:lnTo>
                      <a:pt x="0" y="18"/>
                    </a:lnTo>
                    <a:lnTo>
                      <a:pt x="0" y="18"/>
                    </a:lnTo>
                    <a:lnTo>
                      <a:pt x="0" y="17"/>
                    </a:lnTo>
                    <a:lnTo>
                      <a:pt x="0" y="17"/>
                    </a:lnTo>
                    <a:lnTo>
                      <a:pt x="0" y="18"/>
                    </a:lnTo>
                    <a:lnTo>
                      <a:pt x="0" y="17"/>
                    </a:lnTo>
                    <a:lnTo>
                      <a:pt x="0" y="17"/>
                    </a:lnTo>
                    <a:lnTo>
                      <a:pt x="0" y="17"/>
                    </a:lnTo>
                    <a:lnTo>
                      <a:pt x="0" y="17"/>
                    </a:lnTo>
                    <a:lnTo>
                      <a:pt x="0" y="17"/>
                    </a:lnTo>
                    <a:lnTo>
                      <a:pt x="0" y="17"/>
                    </a:lnTo>
                    <a:lnTo>
                      <a:pt x="0" y="16"/>
                    </a:lnTo>
                    <a:lnTo>
                      <a:pt x="0" y="17"/>
                    </a:lnTo>
                    <a:lnTo>
                      <a:pt x="0" y="16"/>
                    </a:lnTo>
                    <a:lnTo>
                      <a:pt x="0" y="15"/>
                    </a:lnTo>
                    <a:lnTo>
                      <a:pt x="0" y="14"/>
                    </a:lnTo>
                    <a:lnTo>
                      <a:pt x="0" y="15"/>
                    </a:lnTo>
                    <a:lnTo>
                      <a:pt x="0" y="15"/>
                    </a:lnTo>
                    <a:lnTo>
                      <a:pt x="0" y="14"/>
                    </a:lnTo>
                    <a:lnTo>
                      <a:pt x="0" y="14"/>
                    </a:lnTo>
                    <a:lnTo>
                      <a:pt x="0" y="14"/>
                    </a:lnTo>
                    <a:lnTo>
                      <a:pt x="0" y="13"/>
                    </a:lnTo>
                    <a:lnTo>
                      <a:pt x="0" y="13"/>
                    </a:lnTo>
                    <a:lnTo>
                      <a:pt x="0" y="12"/>
                    </a:lnTo>
                    <a:lnTo>
                      <a:pt x="0" y="11"/>
                    </a:lnTo>
                    <a:lnTo>
                      <a:pt x="0" y="11"/>
                    </a:lnTo>
                    <a:lnTo>
                      <a:pt x="0" y="10"/>
                    </a:lnTo>
                    <a:lnTo>
                      <a:pt x="0" y="10"/>
                    </a:lnTo>
                    <a:lnTo>
                      <a:pt x="0" y="11"/>
                    </a:lnTo>
                    <a:lnTo>
                      <a:pt x="0" y="11"/>
                    </a:lnTo>
                    <a:lnTo>
                      <a:pt x="0" y="12"/>
                    </a:lnTo>
                    <a:lnTo>
                      <a:pt x="0" y="12"/>
                    </a:lnTo>
                    <a:lnTo>
                      <a:pt x="0" y="12"/>
                    </a:lnTo>
                    <a:lnTo>
                      <a:pt x="0" y="11"/>
                    </a:lnTo>
                    <a:lnTo>
                      <a:pt x="0" y="10"/>
                    </a:lnTo>
                    <a:lnTo>
                      <a:pt x="0" y="10"/>
                    </a:lnTo>
                    <a:lnTo>
                      <a:pt x="0" y="10"/>
                    </a:lnTo>
                    <a:lnTo>
                      <a:pt x="0" y="10"/>
                    </a:lnTo>
                    <a:lnTo>
                      <a:pt x="0" y="11"/>
                    </a:lnTo>
                    <a:lnTo>
                      <a:pt x="0" y="10"/>
                    </a:lnTo>
                    <a:lnTo>
                      <a:pt x="0" y="11"/>
                    </a:lnTo>
                    <a:lnTo>
                      <a:pt x="0" y="11"/>
                    </a:lnTo>
                    <a:lnTo>
                      <a:pt x="0" y="11"/>
                    </a:lnTo>
                    <a:lnTo>
                      <a:pt x="0" y="11"/>
                    </a:lnTo>
                    <a:lnTo>
                      <a:pt x="0" y="11"/>
                    </a:lnTo>
                    <a:lnTo>
                      <a:pt x="0" y="10"/>
                    </a:lnTo>
                    <a:lnTo>
                      <a:pt x="0" y="10"/>
                    </a:lnTo>
                    <a:lnTo>
                      <a:pt x="0" y="10"/>
                    </a:lnTo>
                    <a:lnTo>
                      <a:pt x="0" y="9"/>
                    </a:lnTo>
                    <a:lnTo>
                      <a:pt x="0" y="10"/>
                    </a:lnTo>
                    <a:lnTo>
                      <a:pt x="0" y="9"/>
                    </a:lnTo>
                    <a:lnTo>
                      <a:pt x="0" y="9"/>
                    </a:lnTo>
                    <a:lnTo>
                      <a:pt x="0" y="9"/>
                    </a:lnTo>
                    <a:lnTo>
                      <a:pt x="0" y="9"/>
                    </a:lnTo>
                    <a:lnTo>
                      <a:pt x="0" y="9"/>
                    </a:lnTo>
                    <a:lnTo>
                      <a:pt x="0" y="10"/>
                    </a:lnTo>
                    <a:lnTo>
                      <a:pt x="0" y="9"/>
                    </a:lnTo>
                    <a:lnTo>
                      <a:pt x="0" y="9"/>
                    </a:lnTo>
                    <a:lnTo>
                      <a:pt x="0" y="10"/>
                    </a:lnTo>
                    <a:lnTo>
                      <a:pt x="0" y="9"/>
                    </a:lnTo>
                    <a:lnTo>
                      <a:pt x="0" y="10"/>
                    </a:lnTo>
                    <a:lnTo>
                      <a:pt x="0" y="10"/>
                    </a:lnTo>
                    <a:lnTo>
                      <a:pt x="0" y="10"/>
                    </a:lnTo>
                    <a:lnTo>
                      <a:pt x="0" y="11"/>
                    </a:lnTo>
                    <a:lnTo>
                      <a:pt x="0" y="10"/>
                    </a:lnTo>
                    <a:lnTo>
                      <a:pt x="0" y="10"/>
                    </a:lnTo>
                    <a:lnTo>
                      <a:pt x="0" y="11"/>
                    </a:lnTo>
                    <a:lnTo>
                      <a:pt x="0" y="11"/>
                    </a:lnTo>
                    <a:lnTo>
                      <a:pt x="0" y="11"/>
                    </a:lnTo>
                    <a:lnTo>
                      <a:pt x="0" y="11"/>
                    </a:lnTo>
                    <a:lnTo>
                      <a:pt x="0" y="11"/>
                    </a:lnTo>
                    <a:lnTo>
                      <a:pt x="0" y="12"/>
                    </a:lnTo>
                    <a:lnTo>
                      <a:pt x="0" y="12"/>
                    </a:lnTo>
                    <a:lnTo>
                      <a:pt x="0" y="12"/>
                    </a:lnTo>
                    <a:lnTo>
                      <a:pt x="0" y="13"/>
                    </a:lnTo>
                    <a:lnTo>
                      <a:pt x="0" y="14"/>
                    </a:lnTo>
                    <a:lnTo>
                      <a:pt x="0" y="13"/>
                    </a:lnTo>
                    <a:lnTo>
                      <a:pt x="0" y="13"/>
                    </a:lnTo>
                    <a:lnTo>
                      <a:pt x="0" y="14"/>
                    </a:lnTo>
                    <a:lnTo>
                      <a:pt x="0" y="14"/>
                    </a:lnTo>
                    <a:lnTo>
                      <a:pt x="0" y="14"/>
                    </a:lnTo>
                    <a:lnTo>
                      <a:pt x="0" y="14"/>
                    </a:lnTo>
                    <a:lnTo>
                      <a:pt x="0" y="14"/>
                    </a:lnTo>
                    <a:lnTo>
                      <a:pt x="0" y="14"/>
                    </a:lnTo>
                    <a:lnTo>
                      <a:pt x="0" y="14"/>
                    </a:lnTo>
                    <a:lnTo>
                      <a:pt x="0" y="14"/>
                    </a:lnTo>
                    <a:lnTo>
                      <a:pt x="0" y="14"/>
                    </a:lnTo>
                    <a:lnTo>
                      <a:pt x="0" y="13"/>
                    </a:lnTo>
                    <a:lnTo>
                      <a:pt x="0" y="14"/>
                    </a:lnTo>
                    <a:lnTo>
                      <a:pt x="0" y="13"/>
                    </a:lnTo>
                    <a:lnTo>
                      <a:pt x="0" y="13"/>
                    </a:lnTo>
                    <a:lnTo>
                      <a:pt x="0" y="13"/>
                    </a:lnTo>
                    <a:lnTo>
                      <a:pt x="0" y="13"/>
                    </a:lnTo>
                    <a:lnTo>
                      <a:pt x="0" y="14"/>
                    </a:lnTo>
                    <a:lnTo>
                      <a:pt x="0" y="13"/>
                    </a:lnTo>
                    <a:lnTo>
                      <a:pt x="0" y="14"/>
                    </a:lnTo>
                    <a:lnTo>
                      <a:pt x="0" y="13"/>
                    </a:lnTo>
                    <a:lnTo>
                      <a:pt x="0" y="12"/>
                    </a:lnTo>
                    <a:lnTo>
                      <a:pt x="0" y="12"/>
                    </a:lnTo>
                    <a:lnTo>
                      <a:pt x="0" y="12"/>
                    </a:lnTo>
                    <a:lnTo>
                      <a:pt x="0" y="11"/>
                    </a:lnTo>
                    <a:lnTo>
                      <a:pt x="0" y="11"/>
                    </a:lnTo>
                    <a:lnTo>
                      <a:pt x="0" y="12"/>
                    </a:lnTo>
                    <a:lnTo>
                      <a:pt x="0" y="12"/>
                    </a:lnTo>
                    <a:lnTo>
                      <a:pt x="0" y="11"/>
                    </a:lnTo>
                    <a:lnTo>
                      <a:pt x="0" y="11"/>
                    </a:lnTo>
                    <a:lnTo>
                      <a:pt x="0" y="10"/>
                    </a:lnTo>
                    <a:lnTo>
                      <a:pt x="0" y="10"/>
                    </a:lnTo>
                    <a:lnTo>
                      <a:pt x="0" y="10"/>
                    </a:lnTo>
                    <a:lnTo>
                      <a:pt x="0" y="10"/>
                    </a:lnTo>
                    <a:lnTo>
                      <a:pt x="0" y="10"/>
                    </a:lnTo>
                    <a:lnTo>
                      <a:pt x="0" y="11"/>
                    </a:lnTo>
                    <a:lnTo>
                      <a:pt x="0" y="10"/>
                    </a:lnTo>
                    <a:lnTo>
                      <a:pt x="0" y="11"/>
                    </a:lnTo>
                    <a:lnTo>
                      <a:pt x="0" y="11"/>
                    </a:lnTo>
                    <a:lnTo>
                      <a:pt x="0" y="11"/>
                    </a:lnTo>
                    <a:lnTo>
                      <a:pt x="0" y="11"/>
                    </a:lnTo>
                    <a:lnTo>
                      <a:pt x="0" y="12"/>
                    </a:lnTo>
                    <a:lnTo>
                      <a:pt x="0" y="12"/>
                    </a:lnTo>
                    <a:lnTo>
                      <a:pt x="0" y="11"/>
                    </a:lnTo>
                    <a:lnTo>
                      <a:pt x="0" y="11"/>
                    </a:lnTo>
                    <a:lnTo>
                      <a:pt x="0" y="11"/>
                    </a:lnTo>
                    <a:lnTo>
                      <a:pt x="0" y="11"/>
                    </a:lnTo>
                    <a:lnTo>
                      <a:pt x="0" y="10"/>
                    </a:lnTo>
                    <a:lnTo>
                      <a:pt x="0" y="10"/>
                    </a:lnTo>
                    <a:lnTo>
                      <a:pt x="0" y="10"/>
                    </a:lnTo>
                    <a:lnTo>
                      <a:pt x="0" y="9"/>
                    </a:lnTo>
                    <a:lnTo>
                      <a:pt x="0" y="9"/>
                    </a:lnTo>
                    <a:lnTo>
                      <a:pt x="0" y="9"/>
                    </a:lnTo>
                    <a:lnTo>
                      <a:pt x="0" y="8"/>
                    </a:lnTo>
                    <a:lnTo>
                      <a:pt x="0" y="7"/>
                    </a:lnTo>
                    <a:lnTo>
                      <a:pt x="0" y="7"/>
                    </a:lnTo>
                    <a:lnTo>
                      <a:pt x="0" y="6"/>
                    </a:lnTo>
                    <a:lnTo>
                      <a:pt x="0" y="6"/>
                    </a:lnTo>
                    <a:lnTo>
                      <a:pt x="0" y="5"/>
                    </a:lnTo>
                    <a:lnTo>
                      <a:pt x="0" y="6"/>
                    </a:lnTo>
                    <a:lnTo>
                      <a:pt x="0" y="5"/>
                    </a:lnTo>
                    <a:lnTo>
                      <a:pt x="0" y="5"/>
                    </a:lnTo>
                    <a:lnTo>
                      <a:pt x="0" y="5"/>
                    </a:lnTo>
                    <a:lnTo>
                      <a:pt x="0" y="6"/>
                    </a:lnTo>
                    <a:lnTo>
                      <a:pt x="0" y="6"/>
                    </a:lnTo>
                    <a:lnTo>
                      <a:pt x="0" y="6"/>
                    </a:lnTo>
                    <a:lnTo>
                      <a:pt x="0" y="6"/>
                    </a:lnTo>
                    <a:lnTo>
                      <a:pt x="0" y="7"/>
                    </a:lnTo>
                    <a:lnTo>
                      <a:pt x="0" y="6"/>
                    </a:lnTo>
                    <a:lnTo>
                      <a:pt x="0" y="6"/>
                    </a:lnTo>
                    <a:lnTo>
                      <a:pt x="0" y="6"/>
                    </a:lnTo>
                    <a:lnTo>
                      <a:pt x="0" y="5"/>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4"/>
                    </a:lnTo>
                    <a:lnTo>
                      <a:pt x="0" y="4"/>
                    </a:lnTo>
                    <a:lnTo>
                      <a:pt x="0" y="3"/>
                    </a:lnTo>
                    <a:lnTo>
                      <a:pt x="0" y="2"/>
                    </a:lnTo>
                    <a:lnTo>
                      <a:pt x="0" y="2"/>
                    </a:lnTo>
                    <a:lnTo>
                      <a:pt x="0" y="2"/>
                    </a:lnTo>
                    <a:lnTo>
                      <a:pt x="0" y="2"/>
                    </a:lnTo>
                    <a:lnTo>
                      <a:pt x="0" y="2"/>
                    </a:lnTo>
                    <a:lnTo>
                      <a:pt x="0" y="3"/>
                    </a:lnTo>
                    <a:lnTo>
                      <a:pt x="0" y="3"/>
                    </a:lnTo>
                    <a:lnTo>
                      <a:pt x="0" y="4"/>
                    </a:lnTo>
                    <a:lnTo>
                      <a:pt x="0" y="5"/>
                    </a:lnTo>
                    <a:lnTo>
                      <a:pt x="0" y="4"/>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8"/>
                    </a:lnTo>
                    <a:lnTo>
                      <a:pt x="0" y="7"/>
                    </a:lnTo>
                    <a:lnTo>
                      <a:pt x="0" y="8"/>
                    </a:lnTo>
                    <a:lnTo>
                      <a:pt x="0" y="8"/>
                    </a:lnTo>
                    <a:lnTo>
                      <a:pt x="0" y="9"/>
                    </a:lnTo>
                    <a:lnTo>
                      <a:pt x="0" y="9"/>
                    </a:lnTo>
                    <a:lnTo>
                      <a:pt x="0" y="9"/>
                    </a:lnTo>
                    <a:lnTo>
                      <a:pt x="0" y="10"/>
                    </a:lnTo>
                    <a:lnTo>
                      <a:pt x="0" y="10"/>
                    </a:lnTo>
                    <a:lnTo>
                      <a:pt x="0" y="10"/>
                    </a:lnTo>
                    <a:lnTo>
                      <a:pt x="0" y="10"/>
                    </a:lnTo>
                    <a:lnTo>
                      <a:pt x="0" y="11"/>
                    </a:lnTo>
                    <a:lnTo>
                      <a:pt x="0" y="11"/>
                    </a:lnTo>
                    <a:lnTo>
                      <a:pt x="0" y="11"/>
                    </a:lnTo>
                    <a:lnTo>
                      <a:pt x="0" y="11"/>
                    </a:lnTo>
                    <a:lnTo>
                      <a:pt x="0" y="10"/>
                    </a:lnTo>
                    <a:lnTo>
                      <a:pt x="0" y="10"/>
                    </a:lnTo>
                    <a:lnTo>
                      <a:pt x="0" y="10"/>
                    </a:lnTo>
                    <a:lnTo>
                      <a:pt x="0" y="9"/>
                    </a:lnTo>
                    <a:lnTo>
                      <a:pt x="0" y="8"/>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8"/>
                    </a:lnTo>
                    <a:lnTo>
                      <a:pt x="0" y="9"/>
                    </a:lnTo>
                    <a:lnTo>
                      <a:pt x="0" y="8"/>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7"/>
                    </a:lnTo>
                    <a:lnTo>
                      <a:pt x="0" y="8"/>
                    </a:lnTo>
                    <a:lnTo>
                      <a:pt x="0" y="7"/>
                    </a:lnTo>
                    <a:lnTo>
                      <a:pt x="0" y="8"/>
                    </a:lnTo>
                    <a:lnTo>
                      <a:pt x="0" y="7"/>
                    </a:lnTo>
                    <a:lnTo>
                      <a:pt x="0" y="8"/>
                    </a:lnTo>
                    <a:lnTo>
                      <a:pt x="0" y="8"/>
                    </a:lnTo>
                    <a:lnTo>
                      <a:pt x="0" y="8"/>
                    </a:lnTo>
                    <a:lnTo>
                      <a:pt x="0" y="8"/>
                    </a:lnTo>
                    <a:lnTo>
                      <a:pt x="0" y="9"/>
                    </a:lnTo>
                    <a:lnTo>
                      <a:pt x="0" y="8"/>
                    </a:lnTo>
                    <a:lnTo>
                      <a:pt x="0" y="8"/>
                    </a:lnTo>
                    <a:lnTo>
                      <a:pt x="0" y="9"/>
                    </a:lnTo>
                    <a:lnTo>
                      <a:pt x="0" y="9"/>
                    </a:lnTo>
                    <a:lnTo>
                      <a:pt x="0" y="8"/>
                    </a:lnTo>
                    <a:lnTo>
                      <a:pt x="0" y="9"/>
                    </a:lnTo>
                    <a:lnTo>
                      <a:pt x="0" y="9"/>
                    </a:lnTo>
                    <a:lnTo>
                      <a:pt x="0" y="9"/>
                    </a:lnTo>
                    <a:lnTo>
                      <a:pt x="0" y="9"/>
                    </a:lnTo>
                    <a:lnTo>
                      <a:pt x="0" y="8"/>
                    </a:lnTo>
                    <a:lnTo>
                      <a:pt x="0" y="9"/>
                    </a:lnTo>
                    <a:lnTo>
                      <a:pt x="0" y="8"/>
                    </a:lnTo>
                    <a:lnTo>
                      <a:pt x="0" y="9"/>
                    </a:lnTo>
                    <a:lnTo>
                      <a:pt x="0" y="8"/>
                    </a:lnTo>
                    <a:lnTo>
                      <a:pt x="0" y="8"/>
                    </a:lnTo>
                    <a:lnTo>
                      <a:pt x="0" y="8"/>
                    </a:lnTo>
                    <a:lnTo>
                      <a:pt x="0" y="8"/>
                    </a:lnTo>
                    <a:lnTo>
                      <a:pt x="0" y="7"/>
                    </a:lnTo>
                    <a:lnTo>
                      <a:pt x="0" y="7"/>
                    </a:lnTo>
                    <a:lnTo>
                      <a:pt x="0" y="8"/>
                    </a:lnTo>
                    <a:lnTo>
                      <a:pt x="0" y="7"/>
                    </a:lnTo>
                    <a:lnTo>
                      <a:pt x="0" y="8"/>
                    </a:lnTo>
                    <a:lnTo>
                      <a:pt x="0" y="8"/>
                    </a:lnTo>
                    <a:lnTo>
                      <a:pt x="0" y="8"/>
                    </a:lnTo>
                    <a:lnTo>
                      <a:pt x="0" y="8"/>
                    </a:lnTo>
                    <a:lnTo>
                      <a:pt x="0" y="8"/>
                    </a:lnTo>
                    <a:lnTo>
                      <a:pt x="0" y="7"/>
                    </a:lnTo>
                    <a:lnTo>
                      <a:pt x="0" y="8"/>
                    </a:lnTo>
                    <a:lnTo>
                      <a:pt x="0" y="8"/>
                    </a:lnTo>
                    <a:lnTo>
                      <a:pt x="0" y="7"/>
                    </a:lnTo>
                    <a:lnTo>
                      <a:pt x="0" y="7"/>
                    </a:lnTo>
                    <a:lnTo>
                      <a:pt x="0" y="8"/>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7"/>
                    </a:lnTo>
                    <a:lnTo>
                      <a:pt x="0" y="7"/>
                    </a:lnTo>
                    <a:lnTo>
                      <a:pt x="0" y="6"/>
                    </a:lnTo>
                    <a:lnTo>
                      <a:pt x="0" y="6"/>
                    </a:lnTo>
                    <a:lnTo>
                      <a:pt x="0" y="5"/>
                    </a:lnTo>
                    <a:lnTo>
                      <a:pt x="0" y="4"/>
                    </a:lnTo>
                    <a:lnTo>
                      <a:pt x="0" y="4"/>
                    </a:lnTo>
                    <a:lnTo>
                      <a:pt x="0" y="4"/>
                    </a:lnTo>
                    <a:lnTo>
                      <a:pt x="0" y="3"/>
                    </a:lnTo>
                    <a:lnTo>
                      <a:pt x="0" y="3"/>
                    </a:lnTo>
                    <a:lnTo>
                      <a:pt x="0" y="3"/>
                    </a:lnTo>
                    <a:lnTo>
                      <a:pt x="0" y="2"/>
                    </a:lnTo>
                    <a:lnTo>
                      <a:pt x="0" y="2"/>
                    </a:lnTo>
                    <a:lnTo>
                      <a:pt x="0" y="2"/>
                    </a:lnTo>
                    <a:lnTo>
                      <a:pt x="0" y="1"/>
                    </a:lnTo>
                    <a:lnTo>
                      <a:pt x="0" y="2"/>
                    </a:lnTo>
                    <a:lnTo>
                      <a:pt x="0" y="2"/>
                    </a:lnTo>
                    <a:lnTo>
                      <a:pt x="0" y="2"/>
                    </a:lnTo>
                    <a:lnTo>
                      <a:pt x="0" y="1"/>
                    </a:lnTo>
                    <a:lnTo>
                      <a:pt x="0" y="1"/>
                    </a:lnTo>
                    <a:lnTo>
                      <a:pt x="0" y="2"/>
                    </a:lnTo>
                    <a:lnTo>
                      <a:pt x="0" y="2"/>
                    </a:lnTo>
                    <a:lnTo>
                      <a:pt x="0" y="1"/>
                    </a:lnTo>
                    <a:lnTo>
                      <a:pt x="0" y="1"/>
                    </a:lnTo>
                    <a:lnTo>
                      <a:pt x="0" y="0"/>
                    </a:lnTo>
                    <a:lnTo>
                      <a:pt x="0" y="0"/>
                    </a:lnTo>
                    <a:lnTo>
                      <a:pt x="0" y="0"/>
                    </a:lnTo>
                    <a:lnTo>
                      <a:pt x="0" y="0"/>
                    </a:lnTo>
                    <a:lnTo>
                      <a:pt x="0" y="0"/>
                    </a:lnTo>
                    <a:lnTo>
                      <a:pt x="0" y="1"/>
                    </a:lnTo>
                    <a:lnTo>
                      <a:pt x="0" y="1"/>
                    </a:lnTo>
                    <a:lnTo>
                      <a:pt x="0" y="1"/>
                    </a:lnTo>
                    <a:lnTo>
                      <a:pt x="0" y="1"/>
                    </a:lnTo>
                    <a:lnTo>
                      <a:pt x="0" y="2"/>
                    </a:lnTo>
                    <a:lnTo>
                      <a:pt x="0" y="2"/>
                    </a:lnTo>
                    <a:lnTo>
                      <a:pt x="0" y="2"/>
                    </a:lnTo>
                    <a:lnTo>
                      <a:pt x="0" y="3"/>
                    </a:lnTo>
                    <a:lnTo>
                      <a:pt x="0" y="3"/>
                    </a:lnTo>
                    <a:lnTo>
                      <a:pt x="0" y="3"/>
                    </a:lnTo>
                    <a:lnTo>
                      <a:pt x="0" y="3"/>
                    </a:lnTo>
                    <a:lnTo>
                      <a:pt x="0" y="2"/>
                    </a:lnTo>
                    <a:lnTo>
                      <a:pt x="0" y="2"/>
                    </a:lnTo>
                    <a:lnTo>
                      <a:pt x="0" y="1"/>
                    </a:lnTo>
                    <a:lnTo>
                      <a:pt x="0" y="2"/>
                    </a:lnTo>
                    <a:lnTo>
                      <a:pt x="0" y="1"/>
                    </a:lnTo>
                    <a:lnTo>
                      <a:pt x="0" y="2"/>
                    </a:lnTo>
                    <a:lnTo>
                      <a:pt x="0" y="1"/>
                    </a:lnTo>
                    <a:lnTo>
                      <a:pt x="0" y="2"/>
                    </a:lnTo>
                    <a:lnTo>
                      <a:pt x="0" y="2"/>
                    </a:lnTo>
                    <a:lnTo>
                      <a:pt x="0" y="3"/>
                    </a:lnTo>
                    <a:lnTo>
                      <a:pt x="0" y="3"/>
                    </a:lnTo>
                    <a:lnTo>
                      <a:pt x="0" y="4"/>
                    </a:lnTo>
                    <a:lnTo>
                      <a:pt x="0" y="4"/>
                    </a:lnTo>
                    <a:lnTo>
                      <a:pt x="0" y="3"/>
                    </a:lnTo>
                    <a:lnTo>
                      <a:pt x="0" y="4"/>
                    </a:lnTo>
                    <a:lnTo>
                      <a:pt x="0" y="4"/>
                    </a:lnTo>
                    <a:lnTo>
                      <a:pt x="0" y="4"/>
                    </a:lnTo>
                    <a:lnTo>
                      <a:pt x="0" y="4"/>
                    </a:lnTo>
                    <a:lnTo>
                      <a:pt x="0" y="4"/>
                    </a:lnTo>
                    <a:lnTo>
                      <a:pt x="0" y="5"/>
                    </a:lnTo>
                    <a:lnTo>
                      <a:pt x="0" y="5"/>
                    </a:lnTo>
                    <a:lnTo>
                      <a:pt x="0" y="6"/>
                    </a:lnTo>
                    <a:lnTo>
                      <a:pt x="0" y="6"/>
                    </a:lnTo>
                    <a:lnTo>
                      <a:pt x="0" y="6"/>
                    </a:lnTo>
                    <a:lnTo>
                      <a:pt x="0" y="7"/>
                    </a:lnTo>
                    <a:lnTo>
                      <a:pt x="0" y="6"/>
                    </a:lnTo>
                    <a:lnTo>
                      <a:pt x="0" y="7"/>
                    </a:lnTo>
                    <a:lnTo>
                      <a:pt x="0" y="6"/>
                    </a:lnTo>
                    <a:lnTo>
                      <a:pt x="0" y="6"/>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5"/>
                    </a:lnTo>
                    <a:lnTo>
                      <a:pt x="0" y="6"/>
                    </a:lnTo>
                    <a:lnTo>
                      <a:pt x="0" y="5"/>
                    </a:lnTo>
                    <a:lnTo>
                      <a:pt x="0" y="5"/>
                    </a:lnTo>
                    <a:lnTo>
                      <a:pt x="0" y="5"/>
                    </a:lnTo>
                    <a:lnTo>
                      <a:pt x="0" y="5"/>
                    </a:lnTo>
                    <a:lnTo>
                      <a:pt x="0" y="6"/>
                    </a:lnTo>
                    <a:lnTo>
                      <a:pt x="0" y="4"/>
                    </a:lnTo>
                    <a:lnTo>
                      <a:pt x="0" y="4"/>
                    </a:lnTo>
                    <a:lnTo>
                      <a:pt x="0" y="3"/>
                    </a:lnTo>
                    <a:lnTo>
                      <a:pt x="0" y="3"/>
                    </a:lnTo>
                    <a:lnTo>
                      <a:pt x="0" y="4"/>
                    </a:lnTo>
                    <a:lnTo>
                      <a:pt x="0" y="4"/>
                    </a:lnTo>
                    <a:lnTo>
                      <a:pt x="0" y="4"/>
                    </a:lnTo>
                    <a:lnTo>
                      <a:pt x="0" y="5"/>
                    </a:lnTo>
                    <a:lnTo>
                      <a:pt x="0" y="5"/>
                    </a:lnTo>
                    <a:lnTo>
                      <a:pt x="0" y="5"/>
                    </a:lnTo>
                    <a:lnTo>
                      <a:pt x="0" y="5"/>
                    </a:lnTo>
                    <a:lnTo>
                      <a:pt x="0" y="6"/>
                    </a:lnTo>
                    <a:lnTo>
                      <a:pt x="0" y="5"/>
                    </a:lnTo>
                    <a:lnTo>
                      <a:pt x="0" y="6"/>
                    </a:lnTo>
                    <a:lnTo>
                      <a:pt x="0" y="5"/>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6"/>
                    </a:lnTo>
                    <a:lnTo>
                      <a:pt x="0" y="6"/>
                    </a:lnTo>
                    <a:lnTo>
                      <a:pt x="0" y="6"/>
                    </a:lnTo>
                    <a:lnTo>
                      <a:pt x="0" y="6"/>
                    </a:lnTo>
                    <a:lnTo>
                      <a:pt x="0" y="6"/>
                    </a:lnTo>
                    <a:lnTo>
                      <a:pt x="0" y="5"/>
                    </a:lnTo>
                    <a:lnTo>
                      <a:pt x="0" y="5"/>
                    </a:lnTo>
                    <a:lnTo>
                      <a:pt x="0" y="4"/>
                    </a:lnTo>
                    <a:lnTo>
                      <a:pt x="0" y="5"/>
                    </a:lnTo>
                    <a:lnTo>
                      <a:pt x="0" y="4"/>
                    </a:lnTo>
                    <a:lnTo>
                      <a:pt x="0" y="4"/>
                    </a:lnTo>
                    <a:lnTo>
                      <a:pt x="0" y="4"/>
                    </a:lnTo>
                    <a:lnTo>
                      <a:pt x="0" y="3"/>
                    </a:lnTo>
                    <a:lnTo>
                      <a:pt x="0" y="4"/>
                    </a:lnTo>
                    <a:lnTo>
                      <a:pt x="0" y="3"/>
                    </a:lnTo>
                    <a:lnTo>
                      <a:pt x="0" y="3"/>
                    </a:lnTo>
                    <a:lnTo>
                      <a:pt x="0" y="3"/>
                    </a:lnTo>
                    <a:lnTo>
                      <a:pt x="0" y="3"/>
                    </a:lnTo>
                    <a:lnTo>
                      <a:pt x="0" y="2"/>
                    </a:lnTo>
                    <a:lnTo>
                      <a:pt x="0" y="2"/>
                    </a:lnTo>
                    <a:lnTo>
                      <a:pt x="0" y="3"/>
                    </a:lnTo>
                    <a:lnTo>
                      <a:pt x="0" y="2"/>
                    </a:lnTo>
                    <a:lnTo>
                      <a:pt x="0" y="1"/>
                    </a:lnTo>
                    <a:lnTo>
                      <a:pt x="0" y="1"/>
                    </a:lnTo>
                    <a:lnTo>
                      <a:pt x="0" y="2"/>
                    </a:lnTo>
                    <a:lnTo>
                      <a:pt x="0" y="2"/>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3"/>
                    </a:lnTo>
                    <a:lnTo>
                      <a:pt x="0" y="3"/>
                    </a:lnTo>
                    <a:lnTo>
                      <a:pt x="0" y="3"/>
                    </a:lnTo>
                    <a:lnTo>
                      <a:pt x="0" y="3"/>
                    </a:lnTo>
                    <a:lnTo>
                      <a:pt x="0" y="3"/>
                    </a:lnTo>
                    <a:lnTo>
                      <a:pt x="0" y="4"/>
                    </a:lnTo>
                    <a:lnTo>
                      <a:pt x="0" y="4"/>
                    </a:lnTo>
                    <a:lnTo>
                      <a:pt x="0" y="4"/>
                    </a:lnTo>
                    <a:lnTo>
                      <a:pt x="0" y="3"/>
                    </a:lnTo>
                    <a:lnTo>
                      <a:pt x="0" y="4"/>
                    </a:lnTo>
                    <a:lnTo>
                      <a:pt x="0" y="4"/>
                    </a:lnTo>
                    <a:lnTo>
                      <a:pt x="0" y="4"/>
                    </a:lnTo>
                    <a:lnTo>
                      <a:pt x="0" y="4"/>
                    </a:lnTo>
                    <a:lnTo>
                      <a:pt x="0" y="4"/>
                    </a:lnTo>
                    <a:lnTo>
                      <a:pt x="0" y="4"/>
                    </a:lnTo>
                    <a:lnTo>
                      <a:pt x="0" y="4"/>
                    </a:lnTo>
                    <a:lnTo>
                      <a:pt x="0" y="6"/>
                    </a:lnTo>
                    <a:lnTo>
                      <a:pt x="0" y="5"/>
                    </a:lnTo>
                    <a:lnTo>
                      <a:pt x="0" y="6"/>
                    </a:lnTo>
                    <a:lnTo>
                      <a:pt x="0" y="5"/>
                    </a:lnTo>
                    <a:lnTo>
                      <a:pt x="0" y="6"/>
                    </a:lnTo>
                    <a:lnTo>
                      <a:pt x="0" y="6"/>
                    </a:lnTo>
                    <a:lnTo>
                      <a:pt x="0" y="7"/>
                    </a:lnTo>
                    <a:lnTo>
                      <a:pt x="0" y="7"/>
                    </a:lnTo>
                    <a:lnTo>
                      <a:pt x="0" y="8"/>
                    </a:lnTo>
                    <a:lnTo>
                      <a:pt x="0" y="8"/>
                    </a:lnTo>
                    <a:lnTo>
                      <a:pt x="0" y="8"/>
                    </a:lnTo>
                    <a:lnTo>
                      <a:pt x="0" y="7"/>
                    </a:lnTo>
                    <a:lnTo>
                      <a:pt x="0" y="8"/>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9"/>
                    </a:lnTo>
                    <a:lnTo>
                      <a:pt x="0" y="8"/>
                    </a:lnTo>
                    <a:lnTo>
                      <a:pt x="0" y="9"/>
                    </a:lnTo>
                    <a:lnTo>
                      <a:pt x="0" y="9"/>
                    </a:lnTo>
                    <a:lnTo>
                      <a:pt x="0" y="10"/>
                    </a:lnTo>
                    <a:lnTo>
                      <a:pt x="0" y="9"/>
                    </a:lnTo>
                    <a:lnTo>
                      <a:pt x="0" y="9"/>
                    </a:lnTo>
                    <a:lnTo>
                      <a:pt x="0" y="9"/>
                    </a:lnTo>
                    <a:lnTo>
                      <a:pt x="0" y="10"/>
                    </a:lnTo>
                    <a:lnTo>
                      <a:pt x="0" y="9"/>
                    </a:lnTo>
                    <a:lnTo>
                      <a:pt x="0" y="9"/>
                    </a:lnTo>
                    <a:lnTo>
                      <a:pt x="0" y="8"/>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9"/>
                    </a:lnTo>
                    <a:lnTo>
                      <a:pt x="0" y="10"/>
                    </a:lnTo>
                    <a:lnTo>
                      <a:pt x="0" y="9"/>
                    </a:lnTo>
                    <a:lnTo>
                      <a:pt x="0" y="9"/>
                    </a:lnTo>
                    <a:lnTo>
                      <a:pt x="0" y="8"/>
                    </a:lnTo>
                    <a:lnTo>
                      <a:pt x="0" y="8"/>
                    </a:lnTo>
                    <a:lnTo>
                      <a:pt x="0" y="8"/>
                    </a:lnTo>
                    <a:lnTo>
                      <a:pt x="0" y="8"/>
                    </a:lnTo>
                    <a:lnTo>
                      <a:pt x="0" y="9"/>
                    </a:lnTo>
                    <a:lnTo>
                      <a:pt x="0" y="8"/>
                    </a:lnTo>
                    <a:lnTo>
                      <a:pt x="0" y="9"/>
                    </a:lnTo>
                    <a:lnTo>
                      <a:pt x="0" y="8"/>
                    </a:lnTo>
                    <a:lnTo>
                      <a:pt x="0" y="9"/>
                    </a:lnTo>
                    <a:lnTo>
                      <a:pt x="0" y="8"/>
                    </a:lnTo>
                    <a:lnTo>
                      <a:pt x="0" y="7"/>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6"/>
                    </a:lnTo>
                    <a:lnTo>
                      <a:pt x="0" y="5"/>
                    </a:lnTo>
                    <a:lnTo>
                      <a:pt x="0" y="4"/>
                    </a:lnTo>
                    <a:lnTo>
                      <a:pt x="0" y="4"/>
                    </a:lnTo>
                    <a:lnTo>
                      <a:pt x="0" y="4"/>
                    </a:lnTo>
                    <a:lnTo>
                      <a:pt x="0" y="4"/>
                    </a:lnTo>
                    <a:lnTo>
                      <a:pt x="0" y="3"/>
                    </a:lnTo>
                    <a:lnTo>
                      <a:pt x="0" y="3"/>
                    </a:lnTo>
                    <a:lnTo>
                      <a:pt x="0" y="2"/>
                    </a:lnTo>
                    <a:lnTo>
                      <a:pt x="0" y="2"/>
                    </a:lnTo>
                    <a:lnTo>
                      <a:pt x="0" y="2"/>
                    </a:lnTo>
                    <a:lnTo>
                      <a:pt x="0" y="3"/>
                    </a:lnTo>
                    <a:lnTo>
                      <a:pt x="0" y="2"/>
                    </a:lnTo>
                    <a:lnTo>
                      <a:pt x="0" y="3"/>
                    </a:lnTo>
                    <a:lnTo>
                      <a:pt x="0" y="2"/>
                    </a:lnTo>
                    <a:lnTo>
                      <a:pt x="0" y="2"/>
                    </a:lnTo>
                    <a:lnTo>
                      <a:pt x="0" y="2"/>
                    </a:lnTo>
                    <a:lnTo>
                      <a:pt x="0" y="2"/>
                    </a:lnTo>
                    <a:lnTo>
                      <a:pt x="0" y="2"/>
                    </a:lnTo>
                    <a:lnTo>
                      <a:pt x="0" y="3"/>
                    </a:lnTo>
                    <a:lnTo>
                      <a:pt x="0" y="4"/>
                    </a:lnTo>
                    <a:lnTo>
                      <a:pt x="0" y="3"/>
                    </a:lnTo>
                    <a:lnTo>
                      <a:pt x="0" y="3"/>
                    </a:lnTo>
                    <a:lnTo>
                      <a:pt x="0" y="3"/>
                    </a:lnTo>
                    <a:lnTo>
                      <a:pt x="0" y="4"/>
                    </a:lnTo>
                    <a:lnTo>
                      <a:pt x="0" y="4"/>
                    </a:lnTo>
                    <a:lnTo>
                      <a:pt x="0" y="4"/>
                    </a:lnTo>
                    <a:lnTo>
                      <a:pt x="0" y="3"/>
                    </a:lnTo>
                    <a:lnTo>
                      <a:pt x="0" y="3"/>
                    </a:lnTo>
                    <a:lnTo>
                      <a:pt x="0" y="2"/>
                    </a:lnTo>
                    <a:lnTo>
                      <a:pt x="0" y="2"/>
                    </a:lnTo>
                    <a:lnTo>
                      <a:pt x="0" y="2"/>
                    </a:lnTo>
                    <a:lnTo>
                      <a:pt x="0" y="2"/>
                    </a:lnTo>
                    <a:lnTo>
                      <a:pt x="0" y="2"/>
                    </a:lnTo>
                    <a:lnTo>
                      <a:pt x="0" y="3"/>
                    </a:lnTo>
                    <a:lnTo>
                      <a:pt x="0" y="2"/>
                    </a:lnTo>
                    <a:lnTo>
                      <a:pt x="0" y="3"/>
                    </a:lnTo>
                    <a:lnTo>
                      <a:pt x="0" y="4"/>
                    </a:lnTo>
                    <a:lnTo>
                      <a:pt x="0" y="4"/>
                    </a:lnTo>
                    <a:lnTo>
                      <a:pt x="0" y="5"/>
                    </a:lnTo>
                    <a:lnTo>
                      <a:pt x="0" y="4"/>
                    </a:lnTo>
                    <a:lnTo>
                      <a:pt x="0" y="4"/>
                    </a:lnTo>
                    <a:lnTo>
                      <a:pt x="0" y="3"/>
                    </a:lnTo>
                    <a:lnTo>
                      <a:pt x="0" y="4"/>
                    </a:lnTo>
                    <a:lnTo>
                      <a:pt x="0" y="3"/>
                    </a:lnTo>
                    <a:lnTo>
                      <a:pt x="0" y="3"/>
                    </a:lnTo>
                    <a:lnTo>
                      <a:pt x="0" y="2"/>
                    </a:lnTo>
                    <a:lnTo>
                      <a:pt x="0" y="2"/>
                    </a:lnTo>
                    <a:lnTo>
                      <a:pt x="0" y="2"/>
                    </a:lnTo>
                    <a:lnTo>
                      <a:pt x="0" y="3"/>
                    </a:lnTo>
                  </a:path>
                </a:pathLst>
              </a:custGeom>
              <a:noFill/>
              <a:ln w="0">
                <a:solidFill>
                  <a:srgbClr val="3366FF"/>
                </a:solidFill>
                <a:prstDash val="solid"/>
                <a:round/>
                <a:headEnd/>
                <a:tailEnd/>
              </a:ln>
            </p:spPr>
            <p:txBody>
              <a:bodyPr/>
              <a:lstStyle/>
              <a:p>
                <a:endParaRPr lang="en-GB"/>
              </a:p>
            </p:txBody>
          </p:sp>
          <p:sp>
            <p:nvSpPr>
              <p:cNvPr id="186157" name="Freeform 813"/>
              <p:cNvSpPr>
                <a:spLocks/>
              </p:cNvSpPr>
              <p:nvPr/>
            </p:nvSpPr>
            <p:spPr bwMode="auto">
              <a:xfrm>
                <a:off x="3372" y="3359"/>
                <a:ext cx="6" cy="96"/>
              </a:xfrm>
              <a:custGeom>
                <a:avLst/>
                <a:gdLst/>
                <a:ahLst/>
                <a:cxnLst>
                  <a:cxn ang="0">
                    <a:pos x="0" y="9"/>
                  </a:cxn>
                  <a:cxn ang="0">
                    <a:pos x="0" y="9"/>
                  </a:cxn>
                  <a:cxn ang="0">
                    <a:pos x="0" y="11"/>
                  </a:cxn>
                  <a:cxn ang="0">
                    <a:pos x="0" y="13"/>
                  </a:cxn>
                  <a:cxn ang="0">
                    <a:pos x="0" y="12"/>
                  </a:cxn>
                  <a:cxn ang="0">
                    <a:pos x="0" y="12"/>
                  </a:cxn>
                  <a:cxn ang="0">
                    <a:pos x="0" y="14"/>
                  </a:cxn>
                  <a:cxn ang="0">
                    <a:pos x="0" y="15"/>
                  </a:cxn>
                  <a:cxn ang="0">
                    <a:pos x="0" y="16"/>
                  </a:cxn>
                  <a:cxn ang="0">
                    <a:pos x="0" y="15"/>
                  </a:cxn>
                  <a:cxn ang="0">
                    <a:pos x="0" y="11"/>
                  </a:cxn>
                  <a:cxn ang="0">
                    <a:pos x="0" y="13"/>
                  </a:cxn>
                  <a:cxn ang="0">
                    <a:pos x="0" y="11"/>
                  </a:cxn>
                  <a:cxn ang="0">
                    <a:pos x="0" y="11"/>
                  </a:cxn>
                  <a:cxn ang="0">
                    <a:pos x="0" y="12"/>
                  </a:cxn>
                  <a:cxn ang="0">
                    <a:pos x="0" y="11"/>
                  </a:cxn>
                  <a:cxn ang="0">
                    <a:pos x="0" y="11"/>
                  </a:cxn>
                  <a:cxn ang="0">
                    <a:pos x="0" y="9"/>
                  </a:cxn>
                  <a:cxn ang="0">
                    <a:pos x="0" y="8"/>
                  </a:cxn>
                  <a:cxn ang="0">
                    <a:pos x="0" y="7"/>
                  </a:cxn>
                  <a:cxn ang="0">
                    <a:pos x="0" y="9"/>
                  </a:cxn>
                  <a:cxn ang="0">
                    <a:pos x="0" y="10"/>
                  </a:cxn>
                  <a:cxn ang="0">
                    <a:pos x="0" y="12"/>
                  </a:cxn>
                  <a:cxn ang="0">
                    <a:pos x="0" y="15"/>
                  </a:cxn>
                  <a:cxn ang="0">
                    <a:pos x="0" y="13"/>
                  </a:cxn>
                  <a:cxn ang="0">
                    <a:pos x="0" y="12"/>
                  </a:cxn>
                  <a:cxn ang="0">
                    <a:pos x="0" y="10"/>
                  </a:cxn>
                  <a:cxn ang="0">
                    <a:pos x="0" y="3"/>
                  </a:cxn>
                  <a:cxn ang="0">
                    <a:pos x="0" y="1"/>
                  </a:cxn>
                  <a:cxn ang="0">
                    <a:pos x="0" y="3"/>
                  </a:cxn>
                  <a:cxn ang="0">
                    <a:pos x="0" y="5"/>
                  </a:cxn>
                  <a:cxn ang="0">
                    <a:pos x="0" y="6"/>
                  </a:cxn>
                  <a:cxn ang="0">
                    <a:pos x="0" y="5"/>
                  </a:cxn>
                  <a:cxn ang="0">
                    <a:pos x="0" y="5"/>
                  </a:cxn>
                  <a:cxn ang="0">
                    <a:pos x="0" y="4"/>
                  </a:cxn>
                  <a:cxn ang="0">
                    <a:pos x="0" y="3"/>
                  </a:cxn>
                  <a:cxn ang="0">
                    <a:pos x="0" y="4"/>
                  </a:cxn>
                  <a:cxn ang="0">
                    <a:pos x="1" y="5"/>
                  </a:cxn>
                  <a:cxn ang="0">
                    <a:pos x="1" y="5"/>
                  </a:cxn>
                  <a:cxn ang="0">
                    <a:pos x="1" y="7"/>
                  </a:cxn>
                  <a:cxn ang="0">
                    <a:pos x="1" y="7"/>
                  </a:cxn>
                  <a:cxn ang="0">
                    <a:pos x="1" y="6"/>
                  </a:cxn>
                  <a:cxn ang="0">
                    <a:pos x="1" y="8"/>
                  </a:cxn>
                  <a:cxn ang="0">
                    <a:pos x="1" y="10"/>
                  </a:cxn>
                  <a:cxn ang="0">
                    <a:pos x="1" y="11"/>
                  </a:cxn>
                  <a:cxn ang="0">
                    <a:pos x="1" y="12"/>
                  </a:cxn>
                  <a:cxn ang="0">
                    <a:pos x="1" y="13"/>
                  </a:cxn>
                  <a:cxn ang="0">
                    <a:pos x="1" y="13"/>
                  </a:cxn>
                  <a:cxn ang="0">
                    <a:pos x="1" y="12"/>
                  </a:cxn>
                  <a:cxn ang="0">
                    <a:pos x="1" y="12"/>
                  </a:cxn>
                  <a:cxn ang="0">
                    <a:pos x="1" y="11"/>
                  </a:cxn>
                  <a:cxn ang="0">
                    <a:pos x="1" y="12"/>
                  </a:cxn>
                  <a:cxn ang="0">
                    <a:pos x="1" y="9"/>
                  </a:cxn>
                  <a:cxn ang="0">
                    <a:pos x="1" y="8"/>
                  </a:cxn>
                  <a:cxn ang="0">
                    <a:pos x="1" y="6"/>
                  </a:cxn>
                  <a:cxn ang="0">
                    <a:pos x="1" y="6"/>
                  </a:cxn>
                  <a:cxn ang="0">
                    <a:pos x="1" y="8"/>
                  </a:cxn>
                  <a:cxn ang="0">
                    <a:pos x="1" y="9"/>
                  </a:cxn>
                  <a:cxn ang="0">
                    <a:pos x="1" y="9"/>
                  </a:cxn>
                  <a:cxn ang="0">
                    <a:pos x="1" y="8"/>
                  </a:cxn>
                  <a:cxn ang="0">
                    <a:pos x="1" y="7"/>
                  </a:cxn>
                  <a:cxn ang="0">
                    <a:pos x="1" y="7"/>
                  </a:cxn>
                  <a:cxn ang="0">
                    <a:pos x="1" y="8"/>
                  </a:cxn>
                </a:cxnLst>
                <a:rect l="0" t="0" r="r" b="b"/>
                <a:pathLst>
                  <a:path w="1" h="16">
                    <a:moveTo>
                      <a:pt x="0" y="13"/>
                    </a:moveTo>
                    <a:lnTo>
                      <a:pt x="0" y="12"/>
                    </a:lnTo>
                    <a:lnTo>
                      <a:pt x="0" y="12"/>
                    </a:lnTo>
                    <a:lnTo>
                      <a:pt x="0" y="12"/>
                    </a:lnTo>
                    <a:lnTo>
                      <a:pt x="0" y="12"/>
                    </a:lnTo>
                    <a:lnTo>
                      <a:pt x="0" y="11"/>
                    </a:lnTo>
                    <a:lnTo>
                      <a:pt x="0" y="12"/>
                    </a:lnTo>
                    <a:lnTo>
                      <a:pt x="0" y="11"/>
                    </a:lnTo>
                    <a:lnTo>
                      <a:pt x="0" y="11"/>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1"/>
                    </a:lnTo>
                    <a:lnTo>
                      <a:pt x="0" y="10"/>
                    </a:lnTo>
                    <a:lnTo>
                      <a:pt x="0" y="11"/>
                    </a:lnTo>
                    <a:lnTo>
                      <a:pt x="0" y="11"/>
                    </a:lnTo>
                    <a:lnTo>
                      <a:pt x="0" y="11"/>
                    </a:lnTo>
                    <a:lnTo>
                      <a:pt x="0" y="12"/>
                    </a:lnTo>
                    <a:lnTo>
                      <a:pt x="0" y="11"/>
                    </a:lnTo>
                    <a:lnTo>
                      <a:pt x="0" y="11"/>
                    </a:lnTo>
                    <a:lnTo>
                      <a:pt x="0" y="12"/>
                    </a:lnTo>
                    <a:lnTo>
                      <a:pt x="0" y="11"/>
                    </a:lnTo>
                    <a:lnTo>
                      <a:pt x="0" y="11"/>
                    </a:lnTo>
                    <a:lnTo>
                      <a:pt x="0" y="12"/>
                    </a:lnTo>
                    <a:lnTo>
                      <a:pt x="0" y="12"/>
                    </a:lnTo>
                    <a:lnTo>
                      <a:pt x="0" y="11"/>
                    </a:lnTo>
                    <a:lnTo>
                      <a:pt x="0" y="12"/>
                    </a:lnTo>
                    <a:lnTo>
                      <a:pt x="0" y="11"/>
                    </a:lnTo>
                    <a:lnTo>
                      <a:pt x="0" y="12"/>
                    </a:lnTo>
                    <a:lnTo>
                      <a:pt x="0" y="12"/>
                    </a:lnTo>
                    <a:lnTo>
                      <a:pt x="0" y="12"/>
                    </a:lnTo>
                    <a:lnTo>
                      <a:pt x="0" y="13"/>
                    </a:lnTo>
                    <a:lnTo>
                      <a:pt x="0" y="13"/>
                    </a:lnTo>
                    <a:lnTo>
                      <a:pt x="0" y="13"/>
                    </a:lnTo>
                    <a:lnTo>
                      <a:pt x="0" y="13"/>
                    </a:lnTo>
                    <a:lnTo>
                      <a:pt x="0" y="13"/>
                    </a:lnTo>
                    <a:lnTo>
                      <a:pt x="0" y="13"/>
                    </a:lnTo>
                    <a:lnTo>
                      <a:pt x="0" y="12"/>
                    </a:lnTo>
                    <a:lnTo>
                      <a:pt x="0" y="12"/>
                    </a:lnTo>
                    <a:lnTo>
                      <a:pt x="0" y="12"/>
                    </a:lnTo>
                    <a:lnTo>
                      <a:pt x="0" y="12"/>
                    </a:lnTo>
                    <a:lnTo>
                      <a:pt x="0" y="12"/>
                    </a:lnTo>
                    <a:lnTo>
                      <a:pt x="0" y="12"/>
                    </a:lnTo>
                    <a:lnTo>
                      <a:pt x="0" y="11"/>
                    </a:lnTo>
                    <a:lnTo>
                      <a:pt x="0" y="12"/>
                    </a:lnTo>
                    <a:lnTo>
                      <a:pt x="0" y="12"/>
                    </a:lnTo>
                    <a:lnTo>
                      <a:pt x="0" y="12"/>
                    </a:lnTo>
                    <a:lnTo>
                      <a:pt x="0" y="13"/>
                    </a:lnTo>
                    <a:lnTo>
                      <a:pt x="0" y="12"/>
                    </a:lnTo>
                    <a:lnTo>
                      <a:pt x="0" y="13"/>
                    </a:lnTo>
                    <a:lnTo>
                      <a:pt x="0" y="12"/>
                    </a:lnTo>
                    <a:lnTo>
                      <a:pt x="0" y="13"/>
                    </a:lnTo>
                    <a:lnTo>
                      <a:pt x="0" y="12"/>
                    </a:lnTo>
                    <a:lnTo>
                      <a:pt x="0" y="13"/>
                    </a:lnTo>
                    <a:lnTo>
                      <a:pt x="0" y="12"/>
                    </a:lnTo>
                    <a:lnTo>
                      <a:pt x="0" y="12"/>
                    </a:lnTo>
                    <a:lnTo>
                      <a:pt x="0" y="12"/>
                    </a:lnTo>
                    <a:lnTo>
                      <a:pt x="0" y="12"/>
                    </a:lnTo>
                    <a:lnTo>
                      <a:pt x="0" y="12"/>
                    </a:lnTo>
                    <a:lnTo>
                      <a:pt x="0" y="12"/>
                    </a:lnTo>
                    <a:lnTo>
                      <a:pt x="0" y="12"/>
                    </a:lnTo>
                    <a:lnTo>
                      <a:pt x="0" y="12"/>
                    </a:lnTo>
                    <a:lnTo>
                      <a:pt x="0" y="13"/>
                    </a:lnTo>
                    <a:lnTo>
                      <a:pt x="0" y="13"/>
                    </a:lnTo>
                    <a:lnTo>
                      <a:pt x="0" y="13"/>
                    </a:lnTo>
                    <a:lnTo>
                      <a:pt x="0" y="14"/>
                    </a:lnTo>
                    <a:lnTo>
                      <a:pt x="0" y="14"/>
                    </a:lnTo>
                    <a:lnTo>
                      <a:pt x="0" y="14"/>
                    </a:lnTo>
                    <a:lnTo>
                      <a:pt x="0" y="14"/>
                    </a:lnTo>
                    <a:lnTo>
                      <a:pt x="0" y="14"/>
                    </a:lnTo>
                    <a:lnTo>
                      <a:pt x="0" y="14"/>
                    </a:lnTo>
                    <a:lnTo>
                      <a:pt x="0" y="14"/>
                    </a:lnTo>
                    <a:lnTo>
                      <a:pt x="0" y="14"/>
                    </a:lnTo>
                    <a:lnTo>
                      <a:pt x="0" y="15"/>
                    </a:lnTo>
                    <a:lnTo>
                      <a:pt x="0" y="15"/>
                    </a:lnTo>
                    <a:lnTo>
                      <a:pt x="0" y="15"/>
                    </a:lnTo>
                    <a:lnTo>
                      <a:pt x="0" y="16"/>
                    </a:lnTo>
                    <a:lnTo>
                      <a:pt x="0" y="15"/>
                    </a:lnTo>
                    <a:lnTo>
                      <a:pt x="0" y="15"/>
                    </a:lnTo>
                    <a:lnTo>
                      <a:pt x="0" y="16"/>
                    </a:lnTo>
                    <a:lnTo>
                      <a:pt x="0" y="15"/>
                    </a:lnTo>
                    <a:lnTo>
                      <a:pt x="0" y="15"/>
                    </a:lnTo>
                    <a:lnTo>
                      <a:pt x="0" y="15"/>
                    </a:lnTo>
                    <a:lnTo>
                      <a:pt x="0" y="15"/>
                    </a:lnTo>
                    <a:lnTo>
                      <a:pt x="0" y="15"/>
                    </a:lnTo>
                    <a:lnTo>
                      <a:pt x="0" y="16"/>
                    </a:lnTo>
                    <a:lnTo>
                      <a:pt x="0" y="16"/>
                    </a:lnTo>
                    <a:lnTo>
                      <a:pt x="0" y="16"/>
                    </a:lnTo>
                    <a:lnTo>
                      <a:pt x="0" y="16"/>
                    </a:lnTo>
                    <a:lnTo>
                      <a:pt x="0" y="16"/>
                    </a:lnTo>
                    <a:lnTo>
                      <a:pt x="0" y="16"/>
                    </a:lnTo>
                    <a:lnTo>
                      <a:pt x="0" y="16"/>
                    </a:lnTo>
                    <a:lnTo>
                      <a:pt x="0" y="16"/>
                    </a:lnTo>
                    <a:lnTo>
                      <a:pt x="0" y="15"/>
                    </a:lnTo>
                    <a:lnTo>
                      <a:pt x="0" y="16"/>
                    </a:lnTo>
                    <a:lnTo>
                      <a:pt x="0" y="16"/>
                    </a:lnTo>
                    <a:lnTo>
                      <a:pt x="0" y="16"/>
                    </a:lnTo>
                    <a:lnTo>
                      <a:pt x="0" y="16"/>
                    </a:lnTo>
                    <a:lnTo>
                      <a:pt x="0" y="15"/>
                    </a:lnTo>
                    <a:lnTo>
                      <a:pt x="0" y="15"/>
                    </a:lnTo>
                    <a:lnTo>
                      <a:pt x="0" y="14"/>
                    </a:lnTo>
                    <a:lnTo>
                      <a:pt x="0" y="14"/>
                    </a:lnTo>
                    <a:lnTo>
                      <a:pt x="0" y="14"/>
                    </a:lnTo>
                    <a:lnTo>
                      <a:pt x="0" y="13"/>
                    </a:lnTo>
                    <a:lnTo>
                      <a:pt x="0" y="12"/>
                    </a:lnTo>
                    <a:lnTo>
                      <a:pt x="0" y="13"/>
                    </a:lnTo>
                    <a:lnTo>
                      <a:pt x="0" y="13"/>
                    </a:lnTo>
                    <a:lnTo>
                      <a:pt x="0" y="13"/>
                    </a:lnTo>
                    <a:lnTo>
                      <a:pt x="0" y="12"/>
                    </a:lnTo>
                    <a:lnTo>
                      <a:pt x="0" y="12"/>
                    </a:lnTo>
                    <a:lnTo>
                      <a:pt x="0" y="11"/>
                    </a:lnTo>
                    <a:lnTo>
                      <a:pt x="0" y="12"/>
                    </a:lnTo>
                    <a:lnTo>
                      <a:pt x="0" y="12"/>
                    </a:lnTo>
                    <a:lnTo>
                      <a:pt x="0" y="12"/>
                    </a:lnTo>
                    <a:lnTo>
                      <a:pt x="0" y="12"/>
                    </a:lnTo>
                    <a:lnTo>
                      <a:pt x="0" y="12"/>
                    </a:lnTo>
                    <a:lnTo>
                      <a:pt x="0" y="12"/>
                    </a:lnTo>
                    <a:lnTo>
                      <a:pt x="0" y="13"/>
                    </a:lnTo>
                    <a:lnTo>
                      <a:pt x="0" y="12"/>
                    </a:lnTo>
                    <a:lnTo>
                      <a:pt x="0" y="13"/>
                    </a:lnTo>
                    <a:lnTo>
                      <a:pt x="0" y="13"/>
                    </a:lnTo>
                    <a:lnTo>
                      <a:pt x="0" y="13"/>
                    </a:lnTo>
                    <a:lnTo>
                      <a:pt x="0" y="12"/>
                    </a:lnTo>
                    <a:lnTo>
                      <a:pt x="0" y="12"/>
                    </a:lnTo>
                    <a:lnTo>
                      <a:pt x="0" y="13"/>
                    </a:lnTo>
                    <a:lnTo>
                      <a:pt x="0" y="13"/>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1"/>
                    </a:lnTo>
                    <a:lnTo>
                      <a:pt x="0" y="11"/>
                    </a:lnTo>
                    <a:lnTo>
                      <a:pt x="0" y="11"/>
                    </a:lnTo>
                    <a:lnTo>
                      <a:pt x="0" y="11"/>
                    </a:lnTo>
                    <a:lnTo>
                      <a:pt x="0" y="12"/>
                    </a:lnTo>
                    <a:lnTo>
                      <a:pt x="0" y="11"/>
                    </a:lnTo>
                    <a:lnTo>
                      <a:pt x="0" y="12"/>
                    </a:lnTo>
                    <a:lnTo>
                      <a:pt x="0" y="12"/>
                    </a:lnTo>
                    <a:lnTo>
                      <a:pt x="0" y="12"/>
                    </a:lnTo>
                    <a:lnTo>
                      <a:pt x="0" y="12"/>
                    </a:lnTo>
                    <a:lnTo>
                      <a:pt x="0" y="12"/>
                    </a:lnTo>
                    <a:lnTo>
                      <a:pt x="0" y="12"/>
                    </a:lnTo>
                    <a:lnTo>
                      <a:pt x="0" y="12"/>
                    </a:lnTo>
                    <a:lnTo>
                      <a:pt x="0" y="12"/>
                    </a:lnTo>
                    <a:lnTo>
                      <a:pt x="0" y="11"/>
                    </a:lnTo>
                    <a:lnTo>
                      <a:pt x="0" y="10"/>
                    </a:lnTo>
                    <a:lnTo>
                      <a:pt x="0" y="10"/>
                    </a:lnTo>
                    <a:lnTo>
                      <a:pt x="0" y="9"/>
                    </a:lnTo>
                    <a:lnTo>
                      <a:pt x="0" y="10"/>
                    </a:lnTo>
                    <a:lnTo>
                      <a:pt x="0" y="11"/>
                    </a:lnTo>
                    <a:lnTo>
                      <a:pt x="0" y="10"/>
                    </a:lnTo>
                    <a:lnTo>
                      <a:pt x="0" y="11"/>
                    </a:lnTo>
                    <a:lnTo>
                      <a:pt x="0" y="11"/>
                    </a:lnTo>
                    <a:lnTo>
                      <a:pt x="0" y="11"/>
                    </a:lnTo>
                    <a:lnTo>
                      <a:pt x="0" y="10"/>
                    </a:lnTo>
                    <a:lnTo>
                      <a:pt x="0" y="11"/>
                    </a:lnTo>
                    <a:lnTo>
                      <a:pt x="0" y="11"/>
                    </a:lnTo>
                    <a:lnTo>
                      <a:pt x="0" y="11"/>
                    </a:lnTo>
                    <a:lnTo>
                      <a:pt x="0" y="11"/>
                    </a:lnTo>
                    <a:lnTo>
                      <a:pt x="0" y="11"/>
                    </a:lnTo>
                    <a:lnTo>
                      <a:pt x="0" y="11"/>
                    </a:lnTo>
                    <a:lnTo>
                      <a:pt x="0" y="10"/>
                    </a:lnTo>
                    <a:lnTo>
                      <a:pt x="0" y="11"/>
                    </a:lnTo>
                    <a:lnTo>
                      <a:pt x="0" y="10"/>
                    </a:lnTo>
                    <a:lnTo>
                      <a:pt x="0" y="11"/>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10"/>
                    </a:lnTo>
                    <a:lnTo>
                      <a:pt x="0" y="9"/>
                    </a:lnTo>
                    <a:lnTo>
                      <a:pt x="0" y="9"/>
                    </a:lnTo>
                    <a:lnTo>
                      <a:pt x="0" y="9"/>
                    </a:lnTo>
                    <a:lnTo>
                      <a:pt x="0" y="8"/>
                    </a:lnTo>
                    <a:lnTo>
                      <a:pt x="0" y="8"/>
                    </a:lnTo>
                    <a:lnTo>
                      <a:pt x="0" y="8"/>
                    </a:lnTo>
                    <a:lnTo>
                      <a:pt x="0" y="7"/>
                    </a:lnTo>
                    <a:lnTo>
                      <a:pt x="0" y="8"/>
                    </a:lnTo>
                    <a:lnTo>
                      <a:pt x="0" y="7"/>
                    </a:lnTo>
                    <a:lnTo>
                      <a:pt x="0" y="8"/>
                    </a:lnTo>
                    <a:lnTo>
                      <a:pt x="0" y="7"/>
                    </a:lnTo>
                    <a:lnTo>
                      <a:pt x="0" y="7"/>
                    </a:lnTo>
                    <a:lnTo>
                      <a:pt x="0" y="6"/>
                    </a:lnTo>
                    <a:lnTo>
                      <a:pt x="0" y="7"/>
                    </a:lnTo>
                    <a:lnTo>
                      <a:pt x="0" y="7"/>
                    </a:lnTo>
                    <a:lnTo>
                      <a:pt x="0" y="8"/>
                    </a:lnTo>
                    <a:lnTo>
                      <a:pt x="0" y="7"/>
                    </a:lnTo>
                    <a:lnTo>
                      <a:pt x="0" y="8"/>
                    </a:lnTo>
                    <a:lnTo>
                      <a:pt x="0" y="7"/>
                    </a:lnTo>
                    <a:lnTo>
                      <a:pt x="0" y="6"/>
                    </a:lnTo>
                    <a:lnTo>
                      <a:pt x="0" y="7"/>
                    </a:lnTo>
                    <a:lnTo>
                      <a:pt x="0" y="7"/>
                    </a:lnTo>
                    <a:lnTo>
                      <a:pt x="0" y="8"/>
                    </a:lnTo>
                    <a:lnTo>
                      <a:pt x="0" y="8"/>
                    </a:lnTo>
                    <a:lnTo>
                      <a:pt x="0" y="8"/>
                    </a:lnTo>
                    <a:lnTo>
                      <a:pt x="0" y="9"/>
                    </a:lnTo>
                    <a:lnTo>
                      <a:pt x="0" y="9"/>
                    </a:lnTo>
                    <a:lnTo>
                      <a:pt x="0" y="9"/>
                    </a:lnTo>
                    <a:lnTo>
                      <a:pt x="0" y="8"/>
                    </a:lnTo>
                    <a:lnTo>
                      <a:pt x="0" y="9"/>
                    </a:lnTo>
                    <a:lnTo>
                      <a:pt x="0" y="9"/>
                    </a:lnTo>
                    <a:lnTo>
                      <a:pt x="0" y="9"/>
                    </a:lnTo>
                    <a:lnTo>
                      <a:pt x="0" y="9"/>
                    </a:lnTo>
                    <a:lnTo>
                      <a:pt x="0" y="10"/>
                    </a:lnTo>
                    <a:lnTo>
                      <a:pt x="0" y="9"/>
                    </a:lnTo>
                    <a:lnTo>
                      <a:pt x="0" y="10"/>
                    </a:lnTo>
                    <a:lnTo>
                      <a:pt x="0" y="10"/>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3"/>
                    </a:lnTo>
                    <a:lnTo>
                      <a:pt x="0" y="12"/>
                    </a:lnTo>
                    <a:lnTo>
                      <a:pt x="0" y="13"/>
                    </a:lnTo>
                    <a:lnTo>
                      <a:pt x="0" y="14"/>
                    </a:lnTo>
                    <a:lnTo>
                      <a:pt x="0" y="14"/>
                    </a:lnTo>
                    <a:lnTo>
                      <a:pt x="0" y="14"/>
                    </a:lnTo>
                    <a:lnTo>
                      <a:pt x="0" y="14"/>
                    </a:lnTo>
                    <a:lnTo>
                      <a:pt x="0" y="15"/>
                    </a:lnTo>
                    <a:lnTo>
                      <a:pt x="0" y="16"/>
                    </a:lnTo>
                    <a:lnTo>
                      <a:pt x="0" y="15"/>
                    </a:lnTo>
                    <a:lnTo>
                      <a:pt x="0" y="15"/>
                    </a:lnTo>
                    <a:lnTo>
                      <a:pt x="0" y="14"/>
                    </a:lnTo>
                    <a:lnTo>
                      <a:pt x="0" y="14"/>
                    </a:lnTo>
                    <a:lnTo>
                      <a:pt x="0" y="14"/>
                    </a:lnTo>
                    <a:lnTo>
                      <a:pt x="0" y="14"/>
                    </a:lnTo>
                    <a:lnTo>
                      <a:pt x="0" y="14"/>
                    </a:lnTo>
                    <a:lnTo>
                      <a:pt x="0" y="14"/>
                    </a:lnTo>
                    <a:lnTo>
                      <a:pt x="0" y="14"/>
                    </a:lnTo>
                    <a:lnTo>
                      <a:pt x="0" y="13"/>
                    </a:lnTo>
                    <a:lnTo>
                      <a:pt x="0" y="13"/>
                    </a:lnTo>
                    <a:lnTo>
                      <a:pt x="0" y="13"/>
                    </a:lnTo>
                    <a:lnTo>
                      <a:pt x="0" y="13"/>
                    </a:lnTo>
                    <a:lnTo>
                      <a:pt x="0" y="12"/>
                    </a:lnTo>
                    <a:lnTo>
                      <a:pt x="0" y="12"/>
                    </a:lnTo>
                    <a:lnTo>
                      <a:pt x="0" y="12"/>
                    </a:lnTo>
                    <a:lnTo>
                      <a:pt x="0" y="12"/>
                    </a:lnTo>
                    <a:lnTo>
                      <a:pt x="0" y="11"/>
                    </a:lnTo>
                    <a:lnTo>
                      <a:pt x="0" y="12"/>
                    </a:lnTo>
                    <a:lnTo>
                      <a:pt x="0" y="11"/>
                    </a:lnTo>
                    <a:lnTo>
                      <a:pt x="0" y="12"/>
                    </a:lnTo>
                    <a:lnTo>
                      <a:pt x="0" y="11"/>
                    </a:lnTo>
                    <a:lnTo>
                      <a:pt x="0" y="12"/>
                    </a:lnTo>
                    <a:lnTo>
                      <a:pt x="0" y="11"/>
                    </a:lnTo>
                    <a:lnTo>
                      <a:pt x="0" y="12"/>
                    </a:lnTo>
                    <a:lnTo>
                      <a:pt x="0" y="11"/>
                    </a:lnTo>
                    <a:lnTo>
                      <a:pt x="0" y="11"/>
                    </a:lnTo>
                    <a:lnTo>
                      <a:pt x="0" y="12"/>
                    </a:lnTo>
                    <a:lnTo>
                      <a:pt x="0" y="11"/>
                    </a:lnTo>
                    <a:lnTo>
                      <a:pt x="0" y="10"/>
                    </a:lnTo>
                    <a:lnTo>
                      <a:pt x="0" y="11"/>
                    </a:lnTo>
                    <a:lnTo>
                      <a:pt x="0" y="10"/>
                    </a:lnTo>
                    <a:lnTo>
                      <a:pt x="0" y="10"/>
                    </a:lnTo>
                    <a:lnTo>
                      <a:pt x="0" y="10"/>
                    </a:lnTo>
                    <a:lnTo>
                      <a:pt x="0" y="8"/>
                    </a:lnTo>
                    <a:lnTo>
                      <a:pt x="0" y="7"/>
                    </a:lnTo>
                    <a:lnTo>
                      <a:pt x="0" y="6"/>
                    </a:lnTo>
                    <a:lnTo>
                      <a:pt x="0" y="5"/>
                    </a:lnTo>
                    <a:lnTo>
                      <a:pt x="0" y="4"/>
                    </a:lnTo>
                    <a:lnTo>
                      <a:pt x="0" y="4"/>
                    </a:lnTo>
                    <a:lnTo>
                      <a:pt x="0" y="3"/>
                    </a:lnTo>
                    <a:lnTo>
                      <a:pt x="0" y="2"/>
                    </a:lnTo>
                    <a:lnTo>
                      <a:pt x="0" y="2"/>
                    </a:lnTo>
                    <a:lnTo>
                      <a:pt x="0" y="3"/>
                    </a:lnTo>
                    <a:lnTo>
                      <a:pt x="0" y="3"/>
                    </a:lnTo>
                    <a:lnTo>
                      <a:pt x="0" y="2"/>
                    </a:lnTo>
                    <a:lnTo>
                      <a:pt x="0" y="2"/>
                    </a:lnTo>
                    <a:lnTo>
                      <a:pt x="0" y="1"/>
                    </a:lnTo>
                    <a:lnTo>
                      <a:pt x="0" y="1"/>
                    </a:lnTo>
                    <a:lnTo>
                      <a:pt x="0" y="1"/>
                    </a:lnTo>
                    <a:lnTo>
                      <a:pt x="0" y="0"/>
                    </a:lnTo>
                    <a:lnTo>
                      <a:pt x="0" y="1"/>
                    </a:lnTo>
                    <a:lnTo>
                      <a:pt x="0" y="1"/>
                    </a:lnTo>
                    <a:lnTo>
                      <a:pt x="0" y="0"/>
                    </a:lnTo>
                    <a:lnTo>
                      <a:pt x="0" y="0"/>
                    </a:lnTo>
                    <a:lnTo>
                      <a:pt x="0" y="1"/>
                    </a:lnTo>
                    <a:lnTo>
                      <a:pt x="0" y="1"/>
                    </a:lnTo>
                    <a:lnTo>
                      <a:pt x="0" y="1"/>
                    </a:lnTo>
                    <a:lnTo>
                      <a:pt x="0" y="1"/>
                    </a:lnTo>
                    <a:lnTo>
                      <a:pt x="0" y="1"/>
                    </a:lnTo>
                    <a:lnTo>
                      <a:pt x="0" y="2"/>
                    </a:lnTo>
                    <a:lnTo>
                      <a:pt x="0" y="2"/>
                    </a:lnTo>
                    <a:lnTo>
                      <a:pt x="0" y="3"/>
                    </a:lnTo>
                    <a:lnTo>
                      <a:pt x="0" y="2"/>
                    </a:lnTo>
                    <a:lnTo>
                      <a:pt x="0" y="3"/>
                    </a:lnTo>
                    <a:lnTo>
                      <a:pt x="0" y="3"/>
                    </a:lnTo>
                    <a:lnTo>
                      <a:pt x="0" y="3"/>
                    </a:lnTo>
                    <a:lnTo>
                      <a:pt x="0" y="2"/>
                    </a:lnTo>
                    <a:lnTo>
                      <a:pt x="0" y="2"/>
                    </a:lnTo>
                    <a:lnTo>
                      <a:pt x="0" y="2"/>
                    </a:lnTo>
                    <a:lnTo>
                      <a:pt x="0" y="2"/>
                    </a:lnTo>
                    <a:lnTo>
                      <a:pt x="0" y="2"/>
                    </a:lnTo>
                    <a:lnTo>
                      <a:pt x="0" y="3"/>
                    </a:lnTo>
                    <a:lnTo>
                      <a:pt x="0" y="3"/>
                    </a:lnTo>
                    <a:lnTo>
                      <a:pt x="0" y="4"/>
                    </a:lnTo>
                    <a:lnTo>
                      <a:pt x="0" y="4"/>
                    </a:lnTo>
                    <a:lnTo>
                      <a:pt x="0" y="5"/>
                    </a:lnTo>
                    <a:lnTo>
                      <a:pt x="0" y="5"/>
                    </a:lnTo>
                    <a:lnTo>
                      <a:pt x="0" y="4"/>
                    </a:lnTo>
                    <a:lnTo>
                      <a:pt x="0" y="5"/>
                    </a:lnTo>
                    <a:lnTo>
                      <a:pt x="0" y="6"/>
                    </a:lnTo>
                    <a:lnTo>
                      <a:pt x="0" y="6"/>
                    </a:lnTo>
                    <a:lnTo>
                      <a:pt x="0" y="5"/>
                    </a:lnTo>
                    <a:lnTo>
                      <a:pt x="0" y="6"/>
                    </a:lnTo>
                    <a:lnTo>
                      <a:pt x="0" y="5"/>
                    </a:lnTo>
                    <a:lnTo>
                      <a:pt x="0" y="5"/>
                    </a:lnTo>
                    <a:lnTo>
                      <a:pt x="0" y="5"/>
                    </a:lnTo>
                    <a:lnTo>
                      <a:pt x="0" y="6"/>
                    </a:lnTo>
                    <a:lnTo>
                      <a:pt x="0" y="6"/>
                    </a:lnTo>
                    <a:lnTo>
                      <a:pt x="0" y="6"/>
                    </a:lnTo>
                    <a:lnTo>
                      <a:pt x="0" y="6"/>
                    </a:lnTo>
                    <a:lnTo>
                      <a:pt x="0" y="5"/>
                    </a:lnTo>
                    <a:lnTo>
                      <a:pt x="0" y="6"/>
                    </a:lnTo>
                    <a:lnTo>
                      <a:pt x="0" y="6"/>
                    </a:lnTo>
                    <a:lnTo>
                      <a:pt x="0" y="6"/>
                    </a:lnTo>
                    <a:lnTo>
                      <a:pt x="0" y="5"/>
                    </a:lnTo>
                    <a:lnTo>
                      <a:pt x="0" y="5"/>
                    </a:lnTo>
                    <a:lnTo>
                      <a:pt x="0" y="5"/>
                    </a:lnTo>
                    <a:lnTo>
                      <a:pt x="0" y="5"/>
                    </a:lnTo>
                    <a:lnTo>
                      <a:pt x="0" y="5"/>
                    </a:lnTo>
                    <a:lnTo>
                      <a:pt x="0" y="5"/>
                    </a:lnTo>
                    <a:lnTo>
                      <a:pt x="0" y="6"/>
                    </a:lnTo>
                    <a:lnTo>
                      <a:pt x="0" y="5"/>
                    </a:lnTo>
                    <a:lnTo>
                      <a:pt x="0" y="5"/>
                    </a:lnTo>
                    <a:lnTo>
                      <a:pt x="0" y="5"/>
                    </a:lnTo>
                    <a:lnTo>
                      <a:pt x="0" y="4"/>
                    </a:lnTo>
                    <a:lnTo>
                      <a:pt x="0" y="5"/>
                    </a:lnTo>
                    <a:lnTo>
                      <a:pt x="0" y="5"/>
                    </a:lnTo>
                    <a:lnTo>
                      <a:pt x="0" y="5"/>
                    </a:lnTo>
                    <a:lnTo>
                      <a:pt x="0" y="6"/>
                    </a:lnTo>
                    <a:lnTo>
                      <a:pt x="0" y="5"/>
                    </a:lnTo>
                    <a:lnTo>
                      <a:pt x="0" y="6"/>
                    </a:lnTo>
                    <a:lnTo>
                      <a:pt x="0" y="5"/>
                    </a:lnTo>
                    <a:lnTo>
                      <a:pt x="0" y="5"/>
                    </a:lnTo>
                    <a:lnTo>
                      <a:pt x="0" y="4"/>
                    </a:lnTo>
                    <a:lnTo>
                      <a:pt x="0" y="4"/>
                    </a:lnTo>
                    <a:lnTo>
                      <a:pt x="0" y="4"/>
                    </a:lnTo>
                    <a:lnTo>
                      <a:pt x="0" y="5"/>
                    </a:lnTo>
                    <a:lnTo>
                      <a:pt x="0" y="4"/>
                    </a:lnTo>
                    <a:lnTo>
                      <a:pt x="0" y="4"/>
                    </a:lnTo>
                    <a:lnTo>
                      <a:pt x="0" y="4"/>
                    </a:lnTo>
                    <a:lnTo>
                      <a:pt x="0" y="4"/>
                    </a:lnTo>
                    <a:lnTo>
                      <a:pt x="0" y="5"/>
                    </a:lnTo>
                    <a:lnTo>
                      <a:pt x="0" y="5"/>
                    </a:lnTo>
                    <a:lnTo>
                      <a:pt x="0" y="5"/>
                    </a:lnTo>
                    <a:lnTo>
                      <a:pt x="0" y="5"/>
                    </a:lnTo>
                    <a:lnTo>
                      <a:pt x="0" y="4"/>
                    </a:lnTo>
                    <a:lnTo>
                      <a:pt x="0" y="5"/>
                    </a:lnTo>
                    <a:lnTo>
                      <a:pt x="0" y="5"/>
                    </a:lnTo>
                    <a:lnTo>
                      <a:pt x="0" y="5"/>
                    </a:lnTo>
                    <a:lnTo>
                      <a:pt x="0" y="4"/>
                    </a:lnTo>
                    <a:lnTo>
                      <a:pt x="0" y="4"/>
                    </a:lnTo>
                    <a:lnTo>
                      <a:pt x="0" y="3"/>
                    </a:lnTo>
                    <a:lnTo>
                      <a:pt x="0" y="4"/>
                    </a:lnTo>
                    <a:lnTo>
                      <a:pt x="0" y="3"/>
                    </a:lnTo>
                    <a:lnTo>
                      <a:pt x="0" y="4"/>
                    </a:lnTo>
                    <a:lnTo>
                      <a:pt x="0" y="4"/>
                    </a:lnTo>
                    <a:lnTo>
                      <a:pt x="0" y="3"/>
                    </a:lnTo>
                    <a:lnTo>
                      <a:pt x="0" y="3"/>
                    </a:lnTo>
                    <a:lnTo>
                      <a:pt x="0" y="3"/>
                    </a:lnTo>
                    <a:lnTo>
                      <a:pt x="0" y="4"/>
                    </a:lnTo>
                    <a:lnTo>
                      <a:pt x="0" y="4"/>
                    </a:lnTo>
                    <a:lnTo>
                      <a:pt x="0" y="4"/>
                    </a:lnTo>
                    <a:lnTo>
                      <a:pt x="0" y="4"/>
                    </a:lnTo>
                    <a:lnTo>
                      <a:pt x="0" y="5"/>
                    </a:lnTo>
                    <a:lnTo>
                      <a:pt x="0" y="5"/>
                    </a:lnTo>
                    <a:lnTo>
                      <a:pt x="0" y="4"/>
                    </a:lnTo>
                    <a:lnTo>
                      <a:pt x="1" y="4"/>
                    </a:lnTo>
                    <a:lnTo>
                      <a:pt x="1" y="4"/>
                    </a:lnTo>
                    <a:lnTo>
                      <a:pt x="1" y="4"/>
                    </a:lnTo>
                    <a:lnTo>
                      <a:pt x="1" y="4"/>
                    </a:lnTo>
                    <a:lnTo>
                      <a:pt x="1" y="4"/>
                    </a:lnTo>
                    <a:lnTo>
                      <a:pt x="1" y="4"/>
                    </a:lnTo>
                    <a:lnTo>
                      <a:pt x="1" y="4"/>
                    </a:lnTo>
                    <a:lnTo>
                      <a:pt x="1" y="5"/>
                    </a:lnTo>
                    <a:lnTo>
                      <a:pt x="1" y="5"/>
                    </a:lnTo>
                    <a:lnTo>
                      <a:pt x="1" y="6"/>
                    </a:lnTo>
                    <a:lnTo>
                      <a:pt x="1" y="6"/>
                    </a:lnTo>
                    <a:lnTo>
                      <a:pt x="1" y="6"/>
                    </a:lnTo>
                    <a:lnTo>
                      <a:pt x="1" y="6"/>
                    </a:lnTo>
                    <a:lnTo>
                      <a:pt x="1" y="6"/>
                    </a:lnTo>
                    <a:lnTo>
                      <a:pt x="1" y="6"/>
                    </a:lnTo>
                    <a:lnTo>
                      <a:pt x="1" y="6"/>
                    </a:lnTo>
                    <a:lnTo>
                      <a:pt x="1" y="6"/>
                    </a:lnTo>
                    <a:lnTo>
                      <a:pt x="1" y="5"/>
                    </a:lnTo>
                    <a:lnTo>
                      <a:pt x="1" y="5"/>
                    </a:lnTo>
                    <a:lnTo>
                      <a:pt x="1" y="6"/>
                    </a:lnTo>
                    <a:lnTo>
                      <a:pt x="1" y="6"/>
                    </a:lnTo>
                    <a:lnTo>
                      <a:pt x="1" y="6"/>
                    </a:lnTo>
                    <a:lnTo>
                      <a:pt x="1" y="7"/>
                    </a:lnTo>
                    <a:lnTo>
                      <a:pt x="1" y="6"/>
                    </a:lnTo>
                    <a:lnTo>
                      <a:pt x="1" y="7"/>
                    </a:lnTo>
                    <a:lnTo>
                      <a:pt x="1" y="7"/>
                    </a:lnTo>
                    <a:lnTo>
                      <a:pt x="1" y="6"/>
                    </a:lnTo>
                    <a:lnTo>
                      <a:pt x="1" y="6"/>
                    </a:lnTo>
                    <a:lnTo>
                      <a:pt x="1" y="6"/>
                    </a:lnTo>
                    <a:lnTo>
                      <a:pt x="1" y="7"/>
                    </a:lnTo>
                    <a:lnTo>
                      <a:pt x="1" y="7"/>
                    </a:lnTo>
                    <a:lnTo>
                      <a:pt x="1" y="6"/>
                    </a:lnTo>
                    <a:lnTo>
                      <a:pt x="1" y="7"/>
                    </a:lnTo>
                    <a:lnTo>
                      <a:pt x="1" y="6"/>
                    </a:lnTo>
                    <a:lnTo>
                      <a:pt x="1" y="6"/>
                    </a:lnTo>
                    <a:lnTo>
                      <a:pt x="1" y="6"/>
                    </a:lnTo>
                    <a:lnTo>
                      <a:pt x="1" y="5"/>
                    </a:lnTo>
                    <a:lnTo>
                      <a:pt x="1" y="6"/>
                    </a:lnTo>
                    <a:lnTo>
                      <a:pt x="1" y="6"/>
                    </a:lnTo>
                    <a:lnTo>
                      <a:pt x="1" y="6"/>
                    </a:lnTo>
                    <a:lnTo>
                      <a:pt x="1" y="7"/>
                    </a:lnTo>
                    <a:lnTo>
                      <a:pt x="1" y="7"/>
                    </a:lnTo>
                    <a:lnTo>
                      <a:pt x="1" y="8"/>
                    </a:lnTo>
                    <a:lnTo>
                      <a:pt x="1" y="7"/>
                    </a:lnTo>
                    <a:lnTo>
                      <a:pt x="1" y="7"/>
                    </a:lnTo>
                    <a:lnTo>
                      <a:pt x="1" y="8"/>
                    </a:lnTo>
                    <a:lnTo>
                      <a:pt x="1" y="8"/>
                    </a:lnTo>
                    <a:lnTo>
                      <a:pt x="1" y="8"/>
                    </a:lnTo>
                    <a:lnTo>
                      <a:pt x="1" y="8"/>
                    </a:lnTo>
                    <a:lnTo>
                      <a:pt x="1" y="7"/>
                    </a:lnTo>
                    <a:lnTo>
                      <a:pt x="1" y="7"/>
                    </a:lnTo>
                    <a:lnTo>
                      <a:pt x="1" y="6"/>
                    </a:lnTo>
                    <a:lnTo>
                      <a:pt x="1" y="6"/>
                    </a:lnTo>
                    <a:lnTo>
                      <a:pt x="1" y="8"/>
                    </a:lnTo>
                    <a:lnTo>
                      <a:pt x="1" y="8"/>
                    </a:lnTo>
                    <a:lnTo>
                      <a:pt x="1" y="8"/>
                    </a:lnTo>
                    <a:lnTo>
                      <a:pt x="1" y="8"/>
                    </a:lnTo>
                    <a:lnTo>
                      <a:pt x="1" y="7"/>
                    </a:lnTo>
                    <a:lnTo>
                      <a:pt x="1" y="7"/>
                    </a:lnTo>
                    <a:lnTo>
                      <a:pt x="1" y="8"/>
                    </a:lnTo>
                    <a:lnTo>
                      <a:pt x="1" y="8"/>
                    </a:lnTo>
                    <a:lnTo>
                      <a:pt x="1" y="8"/>
                    </a:lnTo>
                    <a:lnTo>
                      <a:pt x="1" y="8"/>
                    </a:lnTo>
                    <a:lnTo>
                      <a:pt x="1" y="8"/>
                    </a:lnTo>
                    <a:lnTo>
                      <a:pt x="1" y="9"/>
                    </a:lnTo>
                    <a:lnTo>
                      <a:pt x="1" y="9"/>
                    </a:lnTo>
                    <a:lnTo>
                      <a:pt x="1" y="9"/>
                    </a:lnTo>
                    <a:lnTo>
                      <a:pt x="1" y="9"/>
                    </a:lnTo>
                    <a:lnTo>
                      <a:pt x="1" y="10"/>
                    </a:lnTo>
                    <a:lnTo>
                      <a:pt x="1" y="9"/>
                    </a:lnTo>
                    <a:lnTo>
                      <a:pt x="1" y="10"/>
                    </a:lnTo>
                    <a:lnTo>
                      <a:pt x="1" y="10"/>
                    </a:lnTo>
                    <a:lnTo>
                      <a:pt x="1" y="9"/>
                    </a:lnTo>
                    <a:lnTo>
                      <a:pt x="1" y="10"/>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2"/>
                    </a:lnTo>
                    <a:lnTo>
                      <a:pt x="1" y="11"/>
                    </a:lnTo>
                    <a:lnTo>
                      <a:pt x="1" y="11"/>
                    </a:lnTo>
                    <a:lnTo>
                      <a:pt x="1" y="11"/>
                    </a:lnTo>
                    <a:lnTo>
                      <a:pt x="1" y="12"/>
                    </a:lnTo>
                    <a:lnTo>
                      <a:pt x="1" y="12"/>
                    </a:lnTo>
                    <a:lnTo>
                      <a:pt x="1" y="12"/>
                    </a:lnTo>
                    <a:lnTo>
                      <a:pt x="1" y="11"/>
                    </a:lnTo>
                    <a:lnTo>
                      <a:pt x="1" y="12"/>
                    </a:lnTo>
                    <a:lnTo>
                      <a:pt x="1" y="12"/>
                    </a:lnTo>
                    <a:lnTo>
                      <a:pt x="1" y="12"/>
                    </a:lnTo>
                    <a:lnTo>
                      <a:pt x="1" y="12"/>
                    </a:lnTo>
                    <a:lnTo>
                      <a:pt x="1" y="13"/>
                    </a:lnTo>
                    <a:lnTo>
                      <a:pt x="1" y="13"/>
                    </a:lnTo>
                    <a:lnTo>
                      <a:pt x="1" y="13"/>
                    </a:lnTo>
                    <a:lnTo>
                      <a:pt x="1" y="13"/>
                    </a:lnTo>
                    <a:lnTo>
                      <a:pt x="1" y="14"/>
                    </a:lnTo>
                    <a:lnTo>
                      <a:pt x="1" y="14"/>
                    </a:lnTo>
                    <a:lnTo>
                      <a:pt x="1" y="13"/>
                    </a:lnTo>
                    <a:lnTo>
                      <a:pt x="1" y="13"/>
                    </a:lnTo>
                    <a:lnTo>
                      <a:pt x="1" y="13"/>
                    </a:lnTo>
                    <a:lnTo>
                      <a:pt x="1" y="12"/>
                    </a:lnTo>
                    <a:lnTo>
                      <a:pt x="1" y="13"/>
                    </a:lnTo>
                    <a:lnTo>
                      <a:pt x="1" y="12"/>
                    </a:lnTo>
                    <a:lnTo>
                      <a:pt x="1" y="12"/>
                    </a:lnTo>
                    <a:lnTo>
                      <a:pt x="1" y="12"/>
                    </a:lnTo>
                    <a:lnTo>
                      <a:pt x="1" y="13"/>
                    </a:lnTo>
                    <a:lnTo>
                      <a:pt x="1" y="13"/>
                    </a:lnTo>
                    <a:lnTo>
                      <a:pt x="1" y="13"/>
                    </a:lnTo>
                    <a:lnTo>
                      <a:pt x="1" y="13"/>
                    </a:lnTo>
                    <a:lnTo>
                      <a:pt x="1" y="14"/>
                    </a:lnTo>
                    <a:lnTo>
                      <a:pt x="1" y="13"/>
                    </a:lnTo>
                    <a:lnTo>
                      <a:pt x="1" y="12"/>
                    </a:lnTo>
                    <a:lnTo>
                      <a:pt x="1" y="12"/>
                    </a:lnTo>
                    <a:lnTo>
                      <a:pt x="1" y="11"/>
                    </a:lnTo>
                    <a:lnTo>
                      <a:pt x="1" y="11"/>
                    </a:lnTo>
                    <a:lnTo>
                      <a:pt x="1" y="11"/>
                    </a:lnTo>
                    <a:lnTo>
                      <a:pt x="1" y="12"/>
                    </a:lnTo>
                    <a:lnTo>
                      <a:pt x="1" y="12"/>
                    </a:lnTo>
                    <a:lnTo>
                      <a:pt x="1" y="12"/>
                    </a:lnTo>
                    <a:lnTo>
                      <a:pt x="1" y="11"/>
                    </a:lnTo>
                    <a:lnTo>
                      <a:pt x="1" y="11"/>
                    </a:lnTo>
                    <a:lnTo>
                      <a:pt x="1" y="11"/>
                    </a:lnTo>
                    <a:lnTo>
                      <a:pt x="1" y="12"/>
                    </a:lnTo>
                    <a:lnTo>
                      <a:pt x="1" y="12"/>
                    </a:lnTo>
                    <a:lnTo>
                      <a:pt x="1" y="13"/>
                    </a:lnTo>
                    <a:lnTo>
                      <a:pt x="1" y="12"/>
                    </a:lnTo>
                    <a:lnTo>
                      <a:pt x="1" y="12"/>
                    </a:lnTo>
                    <a:lnTo>
                      <a:pt x="1" y="12"/>
                    </a:lnTo>
                    <a:lnTo>
                      <a:pt x="1" y="12"/>
                    </a:lnTo>
                    <a:lnTo>
                      <a:pt x="1" y="12"/>
                    </a:lnTo>
                    <a:lnTo>
                      <a:pt x="1" y="12"/>
                    </a:lnTo>
                    <a:lnTo>
                      <a:pt x="1" y="11"/>
                    </a:lnTo>
                    <a:lnTo>
                      <a:pt x="1" y="12"/>
                    </a:lnTo>
                    <a:lnTo>
                      <a:pt x="1" y="12"/>
                    </a:lnTo>
                    <a:lnTo>
                      <a:pt x="1" y="12"/>
                    </a:lnTo>
                    <a:lnTo>
                      <a:pt x="1" y="12"/>
                    </a:lnTo>
                    <a:lnTo>
                      <a:pt x="1" y="11"/>
                    </a:lnTo>
                    <a:lnTo>
                      <a:pt x="1" y="11"/>
                    </a:lnTo>
                    <a:lnTo>
                      <a:pt x="1" y="11"/>
                    </a:lnTo>
                    <a:lnTo>
                      <a:pt x="1" y="10"/>
                    </a:lnTo>
                    <a:lnTo>
                      <a:pt x="1" y="9"/>
                    </a:lnTo>
                    <a:lnTo>
                      <a:pt x="1" y="10"/>
                    </a:lnTo>
                    <a:lnTo>
                      <a:pt x="1" y="11"/>
                    </a:lnTo>
                    <a:lnTo>
                      <a:pt x="1" y="10"/>
                    </a:lnTo>
                    <a:lnTo>
                      <a:pt x="1" y="11"/>
                    </a:lnTo>
                    <a:lnTo>
                      <a:pt x="1" y="11"/>
                    </a:lnTo>
                    <a:lnTo>
                      <a:pt x="1" y="11"/>
                    </a:lnTo>
                    <a:lnTo>
                      <a:pt x="1" y="12"/>
                    </a:lnTo>
                    <a:lnTo>
                      <a:pt x="1" y="12"/>
                    </a:lnTo>
                    <a:lnTo>
                      <a:pt x="1" y="12"/>
                    </a:lnTo>
                    <a:lnTo>
                      <a:pt x="1" y="11"/>
                    </a:lnTo>
                    <a:lnTo>
                      <a:pt x="1" y="11"/>
                    </a:lnTo>
                    <a:lnTo>
                      <a:pt x="1" y="11"/>
                    </a:lnTo>
                    <a:lnTo>
                      <a:pt x="1" y="11"/>
                    </a:lnTo>
                    <a:lnTo>
                      <a:pt x="1" y="11"/>
                    </a:lnTo>
                    <a:lnTo>
                      <a:pt x="1" y="10"/>
                    </a:lnTo>
                    <a:lnTo>
                      <a:pt x="1" y="10"/>
                    </a:lnTo>
                    <a:lnTo>
                      <a:pt x="1" y="10"/>
                    </a:lnTo>
                    <a:lnTo>
                      <a:pt x="1" y="10"/>
                    </a:lnTo>
                    <a:lnTo>
                      <a:pt x="1" y="9"/>
                    </a:lnTo>
                    <a:lnTo>
                      <a:pt x="1" y="9"/>
                    </a:lnTo>
                    <a:lnTo>
                      <a:pt x="1" y="9"/>
                    </a:lnTo>
                    <a:lnTo>
                      <a:pt x="1" y="9"/>
                    </a:lnTo>
                    <a:lnTo>
                      <a:pt x="1" y="9"/>
                    </a:lnTo>
                    <a:lnTo>
                      <a:pt x="1" y="8"/>
                    </a:lnTo>
                    <a:lnTo>
                      <a:pt x="1" y="8"/>
                    </a:lnTo>
                    <a:lnTo>
                      <a:pt x="1" y="8"/>
                    </a:lnTo>
                    <a:lnTo>
                      <a:pt x="1" y="8"/>
                    </a:lnTo>
                    <a:lnTo>
                      <a:pt x="1" y="8"/>
                    </a:lnTo>
                    <a:lnTo>
                      <a:pt x="1" y="9"/>
                    </a:lnTo>
                    <a:lnTo>
                      <a:pt x="1" y="8"/>
                    </a:lnTo>
                    <a:lnTo>
                      <a:pt x="1" y="8"/>
                    </a:lnTo>
                    <a:lnTo>
                      <a:pt x="1" y="8"/>
                    </a:lnTo>
                    <a:lnTo>
                      <a:pt x="1" y="8"/>
                    </a:lnTo>
                    <a:lnTo>
                      <a:pt x="1" y="8"/>
                    </a:lnTo>
                    <a:lnTo>
                      <a:pt x="1" y="7"/>
                    </a:lnTo>
                    <a:lnTo>
                      <a:pt x="1" y="8"/>
                    </a:lnTo>
                    <a:lnTo>
                      <a:pt x="1" y="8"/>
                    </a:lnTo>
                    <a:lnTo>
                      <a:pt x="1" y="8"/>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7"/>
                    </a:lnTo>
                    <a:lnTo>
                      <a:pt x="1" y="8"/>
                    </a:lnTo>
                    <a:lnTo>
                      <a:pt x="1" y="7"/>
                    </a:lnTo>
                    <a:lnTo>
                      <a:pt x="1" y="8"/>
                    </a:lnTo>
                    <a:lnTo>
                      <a:pt x="1" y="7"/>
                    </a:lnTo>
                    <a:lnTo>
                      <a:pt x="1" y="8"/>
                    </a:lnTo>
                    <a:lnTo>
                      <a:pt x="1" y="8"/>
                    </a:lnTo>
                    <a:lnTo>
                      <a:pt x="1" y="8"/>
                    </a:lnTo>
                    <a:lnTo>
                      <a:pt x="1" y="8"/>
                    </a:lnTo>
                    <a:lnTo>
                      <a:pt x="1" y="8"/>
                    </a:lnTo>
                    <a:lnTo>
                      <a:pt x="1" y="8"/>
                    </a:lnTo>
                    <a:lnTo>
                      <a:pt x="1" y="8"/>
                    </a:lnTo>
                    <a:lnTo>
                      <a:pt x="1" y="7"/>
                    </a:lnTo>
                    <a:lnTo>
                      <a:pt x="1" y="8"/>
                    </a:lnTo>
                    <a:lnTo>
                      <a:pt x="1" y="9"/>
                    </a:lnTo>
                    <a:lnTo>
                      <a:pt x="1" y="8"/>
                    </a:lnTo>
                    <a:lnTo>
                      <a:pt x="1" y="9"/>
                    </a:lnTo>
                    <a:lnTo>
                      <a:pt x="1" y="9"/>
                    </a:lnTo>
                    <a:lnTo>
                      <a:pt x="1" y="9"/>
                    </a:lnTo>
                    <a:lnTo>
                      <a:pt x="1" y="9"/>
                    </a:lnTo>
                    <a:lnTo>
                      <a:pt x="1" y="9"/>
                    </a:lnTo>
                    <a:lnTo>
                      <a:pt x="1" y="10"/>
                    </a:lnTo>
                    <a:lnTo>
                      <a:pt x="1" y="9"/>
                    </a:lnTo>
                    <a:lnTo>
                      <a:pt x="1" y="10"/>
                    </a:lnTo>
                    <a:lnTo>
                      <a:pt x="1" y="9"/>
                    </a:lnTo>
                    <a:lnTo>
                      <a:pt x="1" y="10"/>
                    </a:lnTo>
                    <a:lnTo>
                      <a:pt x="1" y="10"/>
                    </a:lnTo>
                    <a:lnTo>
                      <a:pt x="1" y="10"/>
                    </a:lnTo>
                    <a:lnTo>
                      <a:pt x="1" y="9"/>
                    </a:lnTo>
                    <a:lnTo>
                      <a:pt x="1" y="9"/>
                    </a:lnTo>
                    <a:lnTo>
                      <a:pt x="1" y="9"/>
                    </a:lnTo>
                    <a:lnTo>
                      <a:pt x="1" y="9"/>
                    </a:lnTo>
                    <a:lnTo>
                      <a:pt x="1" y="8"/>
                    </a:lnTo>
                    <a:lnTo>
                      <a:pt x="1" y="8"/>
                    </a:lnTo>
                    <a:lnTo>
                      <a:pt x="1" y="8"/>
                    </a:lnTo>
                    <a:lnTo>
                      <a:pt x="1" y="8"/>
                    </a:lnTo>
                    <a:lnTo>
                      <a:pt x="1" y="8"/>
                    </a:lnTo>
                    <a:lnTo>
                      <a:pt x="1" y="8"/>
                    </a:lnTo>
                    <a:lnTo>
                      <a:pt x="1" y="8"/>
                    </a:lnTo>
                    <a:lnTo>
                      <a:pt x="1" y="7"/>
                    </a:lnTo>
                    <a:lnTo>
                      <a:pt x="1" y="8"/>
                    </a:lnTo>
                    <a:lnTo>
                      <a:pt x="1" y="7"/>
                    </a:lnTo>
                    <a:lnTo>
                      <a:pt x="1" y="6"/>
                    </a:lnTo>
                    <a:lnTo>
                      <a:pt x="1" y="6"/>
                    </a:lnTo>
                    <a:lnTo>
                      <a:pt x="1" y="6"/>
                    </a:lnTo>
                    <a:lnTo>
                      <a:pt x="1" y="7"/>
                    </a:lnTo>
                    <a:lnTo>
                      <a:pt x="1" y="6"/>
                    </a:lnTo>
                    <a:lnTo>
                      <a:pt x="1" y="7"/>
                    </a:lnTo>
                    <a:lnTo>
                      <a:pt x="1" y="7"/>
                    </a:lnTo>
                    <a:lnTo>
                      <a:pt x="1" y="7"/>
                    </a:lnTo>
                    <a:lnTo>
                      <a:pt x="1" y="8"/>
                    </a:lnTo>
                    <a:lnTo>
                      <a:pt x="1" y="7"/>
                    </a:lnTo>
                    <a:lnTo>
                      <a:pt x="1" y="7"/>
                    </a:lnTo>
                    <a:lnTo>
                      <a:pt x="1" y="7"/>
                    </a:lnTo>
                    <a:lnTo>
                      <a:pt x="1" y="8"/>
                    </a:lnTo>
                    <a:lnTo>
                      <a:pt x="1" y="7"/>
                    </a:lnTo>
                    <a:lnTo>
                      <a:pt x="1" y="6"/>
                    </a:lnTo>
                    <a:lnTo>
                      <a:pt x="1" y="6"/>
                    </a:lnTo>
                    <a:lnTo>
                      <a:pt x="1" y="6"/>
                    </a:lnTo>
                    <a:lnTo>
                      <a:pt x="1" y="7"/>
                    </a:lnTo>
                    <a:lnTo>
                      <a:pt x="1" y="7"/>
                    </a:lnTo>
                    <a:lnTo>
                      <a:pt x="1" y="8"/>
                    </a:lnTo>
                    <a:lnTo>
                      <a:pt x="1" y="7"/>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7"/>
                    </a:lnTo>
                    <a:lnTo>
                      <a:pt x="1" y="7"/>
                    </a:lnTo>
                    <a:lnTo>
                      <a:pt x="1" y="8"/>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6158" name="Freeform 814"/>
              <p:cNvSpPr>
                <a:spLocks/>
              </p:cNvSpPr>
              <p:nvPr/>
            </p:nvSpPr>
            <p:spPr bwMode="auto">
              <a:xfrm>
                <a:off x="3378" y="3371"/>
                <a:ext cx="1" cy="84"/>
              </a:xfrm>
              <a:custGeom>
                <a:avLst/>
                <a:gdLst/>
                <a:ahLst/>
                <a:cxnLst>
                  <a:cxn ang="0">
                    <a:pos x="0" y="11"/>
                  </a:cxn>
                  <a:cxn ang="0">
                    <a:pos x="0" y="12"/>
                  </a:cxn>
                  <a:cxn ang="0">
                    <a:pos x="0" y="12"/>
                  </a:cxn>
                  <a:cxn ang="0">
                    <a:pos x="0" y="10"/>
                  </a:cxn>
                  <a:cxn ang="0">
                    <a:pos x="0" y="9"/>
                  </a:cxn>
                  <a:cxn ang="0">
                    <a:pos x="0" y="8"/>
                  </a:cxn>
                  <a:cxn ang="0">
                    <a:pos x="0" y="7"/>
                  </a:cxn>
                  <a:cxn ang="0">
                    <a:pos x="0" y="5"/>
                  </a:cxn>
                  <a:cxn ang="0">
                    <a:pos x="0" y="4"/>
                  </a:cxn>
                  <a:cxn ang="0">
                    <a:pos x="0" y="4"/>
                  </a:cxn>
                  <a:cxn ang="0">
                    <a:pos x="0" y="3"/>
                  </a:cxn>
                  <a:cxn ang="0">
                    <a:pos x="0" y="4"/>
                  </a:cxn>
                  <a:cxn ang="0">
                    <a:pos x="0" y="4"/>
                  </a:cxn>
                  <a:cxn ang="0">
                    <a:pos x="0" y="7"/>
                  </a:cxn>
                  <a:cxn ang="0">
                    <a:pos x="0" y="9"/>
                  </a:cxn>
                  <a:cxn ang="0">
                    <a:pos x="0" y="9"/>
                  </a:cxn>
                  <a:cxn ang="0">
                    <a:pos x="0" y="7"/>
                  </a:cxn>
                  <a:cxn ang="0">
                    <a:pos x="0" y="8"/>
                  </a:cxn>
                  <a:cxn ang="0">
                    <a:pos x="0" y="7"/>
                  </a:cxn>
                  <a:cxn ang="0">
                    <a:pos x="0" y="10"/>
                  </a:cxn>
                  <a:cxn ang="0">
                    <a:pos x="0" y="10"/>
                  </a:cxn>
                  <a:cxn ang="0">
                    <a:pos x="0" y="9"/>
                  </a:cxn>
                  <a:cxn ang="0">
                    <a:pos x="0" y="9"/>
                  </a:cxn>
                  <a:cxn ang="0">
                    <a:pos x="0" y="8"/>
                  </a:cxn>
                  <a:cxn ang="0">
                    <a:pos x="0" y="11"/>
                  </a:cxn>
                  <a:cxn ang="0">
                    <a:pos x="0" y="11"/>
                  </a:cxn>
                  <a:cxn ang="0">
                    <a:pos x="0" y="11"/>
                  </a:cxn>
                  <a:cxn ang="0">
                    <a:pos x="0" y="14"/>
                  </a:cxn>
                  <a:cxn ang="0">
                    <a:pos x="0" y="13"/>
                  </a:cxn>
                  <a:cxn ang="0">
                    <a:pos x="0" y="10"/>
                  </a:cxn>
                  <a:cxn ang="0">
                    <a:pos x="0" y="7"/>
                  </a:cxn>
                  <a:cxn ang="0">
                    <a:pos x="0" y="3"/>
                  </a:cxn>
                  <a:cxn ang="0">
                    <a:pos x="0" y="3"/>
                  </a:cxn>
                  <a:cxn ang="0">
                    <a:pos x="0" y="2"/>
                  </a:cxn>
                  <a:cxn ang="0">
                    <a:pos x="0" y="2"/>
                  </a:cxn>
                  <a:cxn ang="0">
                    <a:pos x="0" y="4"/>
                  </a:cxn>
                  <a:cxn ang="0">
                    <a:pos x="0" y="7"/>
                  </a:cxn>
                  <a:cxn ang="0">
                    <a:pos x="0" y="10"/>
                  </a:cxn>
                  <a:cxn ang="0">
                    <a:pos x="0" y="11"/>
                  </a:cxn>
                  <a:cxn ang="0">
                    <a:pos x="0" y="14"/>
                  </a:cxn>
                  <a:cxn ang="0">
                    <a:pos x="0" y="12"/>
                  </a:cxn>
                  <a:cxn ang="0">
                    <a:pos x="0" y="11"/>
                  </a:cxn>
                  <a:cxn ang="0">
                    <a:pos x="0" y="12"/>
                  </a:cxn>
                  <a:cxn ang="0">
                    <a:pos x="0" y="9"/>
                  </a:cxn>
                  <a:cxn ang="0">
                    <a:pos x="0" y="7"/>
                  </a:cxn>
                  <a:cxn ang="0">
                    <a:pos x="0" y="9"/>
                  </a:cxn>
                  <a:cxn ang="0">
                    <a:pos x="0" y="7"/>
                  </a:cxn>
                  <a:cxn ang="0">
                    <a:pos x="0" y="6"/>
                  </a:cxn>
                  <a:cxn ang="0">
                    <a:pos x="0" y="9"/>
                  </a:cxn>
                  <a:cxn ang="0">
                    <a:pos x="0" y="8"/>
                  </a:cxn>
                  <a:cxn ang="0">
                    <a:pos x="0" y="10"/>
                  </a:cxn>
                  <a:cxn ang="0">
                    <a:pos x="0" y="12"/>
                  </a:cxn>
                  <a:cxn ang="0">
                    <a:pos x="0" y="11"/>
                  </a:cxn>
                  <a:cxn ang="0">
                    <a:pos x="0" y="10"/>
                  </a:cxn>
                  <a:cxn ang="0">
                    <a:pos x="0" y="8"/>
                  </a:cxn>
                  <a:cxn ang="0">
                    <a:pos x="0" y="4"/>
                  </a:cxn>
                  <a:cxn ang="0">
                    <a:pos x="0" y="4"/>
                  </a:cxn>
                  <a:cxn ang="0">
                    <a:pos x="0" y="4"/>
                  </a:cxn>
                  <a:cxn ang="0">
                    <a:pos x="0" y="5"/>
                  </a:cxn>
                  <a:cxn ang="0">
                    <a:pos x="0" y="5"/>
                  </a:cxn>
                  <a:cxn ang="0">
                    <a:pos x="0" y="5"/>
                  </a:cxn>
                  <a:cxn ang="0">
                    <a:pos x="0" y="8"/>
                  </a:cxn>
                  <a:cxn ang="0">
                    <a:pos x="0" y="10"/>
                  </a:cxn>
                </a:cxnLst>
                <a:rect l="0" t="0" r="r" b="b"/>
                <a:pathLst>
                  <a:path h="14">
                    <a:moveTo>
                      <a:pt x="0" y="6"/>
                    </a:moveTo>
                    <a:lnTo>
                      <a:pt x="0" y="7"/>
                    </a:lnTo>
                    <a:lnTo>
                      <a:pt x="0" y="8"/>
                    </a:lnTo>
                    <a:lnTo>
                      <a:pt x="0" y="9"/>
                    </a:lnTo>
                    <a:lnTo>
                      <a:pt x="0" y="9"/>
                    </a:lnTo>
                    <a:lnTo>
                      <a:pt x="0" y="9"/>
                    </a:lnTo>
                    <a:lnTo>
                      <a:pt x="0" y="9"/>
                    </a:lnTo>
                    <a:lnTo>
                      <a:pt x="0" y="9"/>
                    </a:lnTo>
                    <a:lnTo>
                      <a:pt x="0" y="10"/>
                    </a:lnTo>
                    <a:lnTo>
                      <a:pt x="0" y="11"/>
                    </a:lnTo>
                    <a:lnTo>
                      <a:pt x="0" y="11"/>
                    </a:lnTo>
                    <a:lnTo>
                      <a:pt x="0" y="11"/>
                    </a:lnTo>
                    <a:lnTo>
                      <a:pt x="0" y="11"/>
                    </a:lnTo>
                    <a:lnTo>
                      <a:pt x="0" y="11"/>
                    </a:lnTo>
                    <a:lnTo>
                      <a:pt x="0" y="12"/>
                    </a:lnTo>
                    <a:lnTo>
                      <a:pt x="0" y="11"/>
                    </a:lnTo>
                    <a:lnTo>
                      <a:pt x="0" y="12"/>
                    </a:lnTo>
                    <a:lnTo>
                      <a:pt x="0" y="12"/>
                    </a:lnTo>
                    <a:lnTo>
                      <a:pt x="0" y="12"/>
                    </a:lnTo>
                    <a:lnTo>
                      <a:pt x="0" y="12"/>
                    </a:lnTo>
                    <a:lnTo>
                      <a:pt x="0" y="13"/>
                    </a:lnTo>
                    <a:lnTo>
                      <a:pt x="0" y="12"/>
                    </a:lnTo>
                    <a:lnTo>
                      <a:pt x="0" y="12"/>
                    </a:lnTo>
                    <a:lnTo>
                      <a:pt x="0" y="13"/>
                    </a:lnTo>
                    <a:lnTo>
                      <a:pt x="0" y="12"/>
                    </a:lnTo>
                    <a:lnTo>
                      <a:pt x="0" y="12"/>
                    </a:lnTo>
                    <a:lnTo>
                      <a:pt x="0" y="12"/>
                    </a:lnTo>
                    <a:lnTo>
                      <a:pt x="0" y="13"/>
                    </a:lnTo>
                    <a:lnTo>
                      <a:pt x="0" y="12"/>
                    </a:lnTo>
                    <a:lnTo>
                      <a:pt x="0" y="13"/>
                    </a:lnTo>
                    <a:lnTo>
                      <a:pt x="0" y="12"/>
                    </a:lnTo>
                    <a:lnTo>
                      <a:pt x="0" y="12"/>
                    </a:lnTo>
                    <a:lnTo>
                      <a:pt x="0" y="12"/>
                    </a:lnTo>
                    <a:lnTo>
                      <a:pt x="0" y="12"/>
                    </a:lnTo>
                    <a:lnTo>
                      <a:pt x="0" y="11"/>
                    </a:lnTo>
                    <a:lnTo>
                      <a:pt x="0" y="11"/>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8"/>
                    </a:lnTo>
                    <a:lnTo>
                      <a:pt x="0" y="9"/>
                    </a:lnTo>
                    <a:lnTo>
                      <a:pt x="0" y="9"/>
                    </a:lnTo>
                    <a:lnTo>
                      <a:pt x="0" y="9"/>
                    </a:lnTo>
                    <a:lnTo>
                      <a:pt x="0" y="8"/>
                    </a:lnTo>
                    <a:lnTo>
                      <a:pt x="0" y="8"/>
                    </a:lnTo>
                    <a:lnTo>
                      <a:pt x="0" y="8"/>
                    </a:lnTo>
                    <a:lnTo>
                      <a:pt x="0" y="8"/>
                    </a:lnTo>
                    <a:lnTo>
                      <a:pt x="0" y="8"/>
                    </a:lnTo>
                    <a:lnTo>
                      <a:pt x="0" y="9"/>
                    </a:lnTo>
                    <a:lnTo>
                      <a:pt x="0" y="8"/>
                    </a:lnTo>
                    <a:lnTo>
                      <a:pt x="0" y="9"/>
                    </a:lnTo>
                    <a:lnTo>
                      <a:pt x="0" y="8"/>
                    </a:lnTo>
                    <a:lnTo>
                      <a:pt x="0" y="9"/>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6"/>
                    </a:lnTo>
                    <a:lnTo>
                      <a:pt x="0" y="6"/>
                    </a:lnTo>
                    <a:lnTo>
                      <a:pt x="0" y="6"/>
                    </a:lnTo>
                    <a:lnTo>
                      <a:pt x="0" y="5"/>
                    </a:lnTo>
                    <a:lnTo>
                      <a:pt x="0" y="6"/>
                    </a:lnTo>
                    <a:lnTo>
                      <a:pt x="0" y="5"/>
                    </a:lnTo>
                    <a:lnTo>
                      <a:pt x="0" y="5"/>
                    </a:lnTo>
                    <a:lnTo>
                      <a:pt x="0" y="4"/>
                    </a:lnTo>
                    <a:lnTo>
                      <a:pt x="0" y="5"/>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5"/>
                    </a:lnTo>
                    <a:lnTo>
                      <a:pt x="0" y="4"/>
                    </a:lnTo>
                    <a:lnTo>
                      <a:pt x="0" y="4"/>
                    </a:lnTo>
                    <a:lnTo>
                      <a:pt x="0" y="3"/>
                    </a:lnTo>
                    <a:lnTo>
                      <a:pt x="0" y="3"/>
                    </a:lnTo>
                    <a:lnTo>
                      <a:pt x="0" y="3"/>
                    </a:lnTo>
                    <a:lnTo>
                      <a:pt x="0" y="3"/>
                    </a:lnTo>
                    <a:lnTo>
                      <a:pt x="0" y="3"/>
                    </a:lnTo>
                    <a:lnTo>
                      <a:pt x="0" y="3"/>
                    </a:lnTo>
                    <a:lnTo>
                      <a:pt x="0" y="3"/>
                    </a:lnTo>
                    <a:lnTo>
                      <a:pt x="0" y="2"/>
                    </a:lnTo>
                    <a:lnTo>
                      <a:pt x="0" y="3"/>
                    </a:lnTo>
                    <a:lnTo>
                      <a:pt x="0" y="4"/>
                    </a:lnTo>
                    <a:lnTo>
                      <a:pt x="0" y="4"/>
                    </a:lnTo>
                    <a:lnTo>
                      <a:pt x="0" y="3"/>
                    </a:lnTo>
                    <a:lnTo>
                      <a:pt x="0" y="3"/>
                    </a:lnTo>
                    <a:lnTo>
                      <a:pt x="0" y="4"/>
                    </a:lnTo>
                    <a:lnTo>
                      <a:pt x="0" y="4"/>
                    </a:lnTo>
                    <a:lnTo>
                      <a:pt x="0" y="4"/>
                    </a:lnTo>
                    <a:lnTo>
                      <a:pt x="0" y="3"/>
                    </a:lnTo>
                    <a:lnTo>
                      <a:pt x="0" y="4"/>
                    </a:lnTo>
                    <a:lnTo>
                      <a:pt x="0" y="3"/>
                    </a:lnTo>
                    <a:lnTo>
                      <a:pt x="0" y="4"/>
                    </a:lnTo>
                    <a:lnTo>
                      <a:pt x="0" y="4"/>
                    </a:lnTo>
                    <a:lnTo>
                      <a:pt x="0" y="3"/>
                    </a:lnTo>
                    <a:lnTo>
                      <a:pt x="0" y="4"/>
                    </a:lnTo>
                    <a:lnTo>
                      <a:pt x="0" y="3"/>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6"/>
                    </a:lnTo>
                    <a:lnTo>
                      <a:pt x="0" y="7"/>
                    </a:lnTo>
                    <a:lnTo>
                      <a:pt x="0" y="7"/>
                    </a:lnTo>
                    <a:lnTo>
                      <a:pt x="0" y="7"/>
                    </a:lnTo>
                    <a:lnTo>
                      <a:pt x="0" y="8"/>
                    </a:lnTo>
                    <a:lnTo>
                      <a:pt x="0" y="8"/>
                    </a:lnTo>
                    <a:lnTo>
                      <a:pt x="0" y="9"/>
                    </a:lnTo>
                    <a:lnTo>
                      <a:pt x="0" y="8"/>
                    </a:lnTo>
                    <a:lnTo>
                      <a:pt x="0" y="9"/>
                    </a:lnTo>
                    <a:lnTo>
                      <a:pt x="0" y="8"/>
                    </a:lnTo>
                    <a:lnTo>
                      <a:pt x="0" y="9"/>
                    </a:lnTo>
                    <a:lnTo>
                      <a:pt x="0" y="10"/>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8"/>
                    </a:lnTo>
                    <a:lnTo>
                      <a:pt x="0" y="8"/>
                    </a:lnTo>
                    <a:lnTo>
                      <a:pt x="0" y="8"/>
                    </a:lnTo>
                    <a:lnTo>
                      <a:pt x="0" y="8"/>
                    </a:lnTo>
                    <a:lnTo>
                      <a:pt x="0" y="9"/>
                    </a:lnTo>
                    <a:lnTo>
                      <a:pt x="0" y="8"/>
                    </a:lnTo>
                    <a:lnTo>
                      <a:pt x="0" y="8"/>
                    </a:lnTo>
                    <a:lnTo>
                      <a:pt x="0" y="7"/>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8"/>
                    </a:lnTo>
                    <a:lnTo>
                      <a:pt x="0" y="8"/>
                    </a:lnTo>
                    <a:lnTo>
                      <a:pt x="0" y="8"/>
                    </a:lnTo>
                    <a:lnTo>
                      <a:pt x="0" y="7"/>
                    </a:lnTo>
                    <a:lnTo>
                      <a:pt x="0" y="8"/>
                    </a:lnTo>
                    <a:lnTo>
                      <a:pt x="0" y="7"/>
                    </a:lnTo>
                    <a:lnTo>
                      <a:pt x="0" y="7"/>
                    </a:lnTo>
                    <a:lnTo>
                      <a:pt x="0" y="7"/>
                    </a:lnTo>
                    <a:lnTo>
                      <a:pt x="0" y="7"/>
                    </a:lnTo>
                    <a:lnTo>
                      <a:pt x="0" y="8"/>
                    </a:lnTo>
                    <a:lnTo>
                      <a:pt x="0" y="7"/>
                    </a:lnTo>
                    <a:lnTo>
                      <a:pt x="0" y="8"/>
                    </a:lnTo>
                    <a:lnTo>
                      <a:pt x="0" y="9"/>
                    </a:lnTo>
                    <a:lnTo>
                      <a:pt x="0" y="9"/>
                    </a:lnTo>
                    <a:lnTo>
                      <a:pt x="0" y="9"/>
                    </a:lnTo>
                    <a:lnTo>
                      <a:pt x="0" y="10"/>
                    </a:lnTo>
                    <a:lnTo>
                      <a:pt x="0" y="10"/>
                    </a:lnTo>
                    <a:lnTo>
                      <a:pt x="0" y="11"/>
                    </a:lnTo>
                    <a:lnTo>
                      <a:pt x="0" y="10"/>
                    </a:lnTo>
                    <a:lnTo>
                      <a:pt x="0" y="11"/>
                    </a:lnTo>
                    <a:lnTo>
                      <a:pt x="0" y="10"/>
                    </a:lnTo>
                    <a:lnTo>
                      <a:pt x="0" y="10"/>
                    </a:lnTo>
                    <a:lnTo>
                      <a:pt x="0" y="11"/>
                    </a:lnTo>
                    <a:lnTo>
                      <a:pt x="0" y="11"/>
                    </a:lnTo>
                    <a:lnTo>
                      <a:pt x="0" y="10"/>
                    </a:lnTo>
                    <a:lnTo>
                      <a:pt x="0" y="11"/>
                    </a:lnTo>
                    <a:lnTo>
                      <a:pt x="0" y="11"/>
                    </a:lnTo>
                    <a:lnTo>
                      <a:pt x="0" y="10"/>
                    </a:lnTo>
                    <a:lnTo>
                      <a:pt x="0" y="10"/>
                    </a:lnTo>
                    <a:lnTo>
                      <a:pt x="0" y="10"/>
                    </a:lnTo>
                    <a:lnTo>
                      <a:pt x="0" y="11"/>
                    </a:lnTo>
                    <a:lnTo>
                      <a:pt x="0" y="11"/>
                    </a:lnTo>
                    <a:lnTo>
                      <a:pt x="0" y="10"/>
                    </a:lnTo>
                    <a:lnTo>
                      <a:pt x="0" y="11"/>
                    </a:lnTo>
                    <a:lnTo>
                      <a:pt x="0" y="10"/>
                    </a:lnTo>
                    <a:lnTo>
                      <a:pt x="0" y="9"/>
                    </a:lnTo>
                    <a:lnTo>
                      <a:pt x="0" y="10"/>
                    </a:lnTo>
                    <a:lnTo>
                      <a:pt x="0" y="10"/>
                    </a:lnTo>
                    <a:lnTo>
                      <a:pt x="0" y="9"/>
                    </a:lnTo>
                    <a:lnTo>
                      <a:pt x="0" y="9"/>
                    </a:lnTo>
                    <a:lnTo>
                      <a:pt x="0" y="9"/>
                    </a:lnTo>
                    <a:lnTo>
                      <a:pt x="0" y="9"/>
                    </a:lnTo>
                    <a:lnTo>
                      <a:pt x="0" y="9"/>
                    </a:lnTo>
                    <a:lnTo>
                      <a:pt x="0" y="9"/>
                    </a:lnTo>
                    <a:lnTo>
                      <a:pt x="0" y="10"/>
                    </a:lnTo>
                    <a:lnTo>
                      <a:pt x="0" y="9"/>
                    </a:lnTo>
                    <a:lnTo>
                      <a:pt x="0" y="9"/>
                    </a:lnTo>
                    <a:lnTo>
                      <a:pt x="0" y="8"/>
                    </a:lnTo>
                    <a:lnTo>
                      <a:pt x="0" y="8"/>
                    </a:lnTo>
                    <a:lnTo>
                      <a:pt x="0" y="9"/>
                    </a:lnTo>
                    <a:lnTo>
                      <a:pt x="0" y="8"/>
                    </a:lnTo>
                    <a:lnTo>
                      <a:pt x="0" y="9"/>
                    </a:lnTo>
                    <a:lnTo>
                      <a:pt x="0" y="9"/>
                    </a:lnTo>
                    <a:lnTo>
                      <a:pt x="0" y="9"/>
                    </a:lnTo>
                    <a:lnTo>
                      <a:pt x="0" y="9"/>
                    </a:lnTo>
                    <a:lnTo>
                      <a:pt x="0" y="8"/>
                    </a:lnTo>
                    <a:lnTo>
                      <a:pt x="0" y="7"/>
                    </a:lnTo>
                    <a:lnTo>
                      <a:pt x="0" y="8"/>
                    </a:lnTo>
                    <a:lnTo>
                      <a:pt x="0" y="8"/>
                    </a:lnTo>
                    <a:lnTo>
                      <a:pt x="0" y="8"/>
                    </a:lnTo>
                    <a:lnTo>
                      <a:pt x="0" y="8"/>
                    </a:lnTo>
                    <a:lnTo>
                      <a:pt x="0" y="7"/>
                    </a:lnTo>
                    <a:lnTo>
                      <a:pt x="0" y="8"/>
                    </a:lnTo>
                    <a:lnTo>
                      <a:pt x="0" y="8"/>
                    </a:lnTo>
                    <a:lnTo>
                      <a:pt x="0" y="8"/>
                    </a:lnTo>
                    <a:lnTo>
                      <a:pt x="0" y="9"/>
                    </a:lnTo>
                    <a:lnTo>
                      <a:pt x="0" y="9"/>
                    </a:lnTo>
                    <a:lnTo>
                      <a:pt x="0" y="9"/>
                    </a:lnTo>
                    <a:lnTo>
                      <a:pt x="0" y="9"/>
                    </a:lnTo>
                    <a:lnTo>
                      <a:pt x="0" y="10"/>
                    </a:lnTo>
                    <a:lnTo>
                      <a:pt x="0" y="10"/>
                    </a:lnTo>
                    <a:lnTo>
                      <a:pt x="0" y="10"/>
                    </a:lnTo>
                    <a:lnTo>
                      <a:pt x="0" y="10"/>
                    </a:lnTo>
                    <a:lnTo>
                      <a:pt x="0" y="11"/>
                    </a:lnTo>
                    <a:lnTo>
                      <a:pt x="0" y="11"/>
                    </a:lnTo>
                    <a:lnTo>
                      <a:pt x="0" y="12"/>
                    </a:lnTo>
                    <a:lnTo>
                      <a:pt x="0" y="11"/>
                    </a:lnTo>
                    <a:lnTo>
                      <a:pt x="0" y="12"/>
                    </a:lnTo>
                    <a:lnTo>
                      <a:pt x="0" y="12"/>
                    </a:lnTo>
                    <a:lnTo>
                      <a:pt x="0" y="12"/>
                    </a:lnTo>
                    <a:lnTo>
                      <a:pt x="0" y="13"/>
                    </a:lnTo>
                    <a:lnTo>
                      <a:pt x="0" y="12"/>
                    </a:lnTo>
                    <a:lnTo>
                      <a:pt x="0" y="12"/>
                    </a:lnTo>
                    <a:lnTo>
                      <a:pt x="0" y="12"/>
                    </a:lnTo>
                    <a:lnTo>
                      <a:pt x="0" y="11"/>
                    </a:lnTo>
                    <a:lnTo>
                      <a:pt x="0" y="10"/>
                    </a:lnTo>
                    <a:lnTo>
                      <a:pt x="0" y="10"/>
                    </a:lnTo>
                    <a:lnTo>
                      <a:pt x="0" y="11"/>
                    </a:lnTo>
                    <a:lnTo>
                      <a:pt x="0" y="11"/>
                    </a:lnTo>
                    <a:lnTo>
                      <a:pt x="0" y="12"/>
                    </a:lnTo>
                    <a:lnTo>
                      <a:pt x="0" y="12"/>
                    </a:lnTo>
                    <a:lnTo>
                      <a:pt x="0" y="11"/>
                    </a:lnTo>
                    <a:lnTo>
                      <a:pt x="0" y="11"/>
                    </a:lnTo>
                    <a:lnTo>
                      <a:pt x="0" y="12"/>
                    </a:lnTo>
                    <a:lnTo>
                      <a:pt x="0" y="12"/>
                    </a:lnTo>
                    <a:lnTo>
                      <a:pt x="0" y="11"/>
                    </a:lnTo>
                    <a:lnTo>
                      <a:pt x="0" y="12"/>
                    </a:lnTo>
                    <a:lnTo>
                      <a:pt x="0" y="12"/>
                    </a:lnTo>
                    <a:lnTo>
                      <a:pt x="0" y="12"/>
                    </a:lnTo>
                    <a:lnTo>
                      <a:pt x="0" y="12"/>
                    </a:lnTo>
                    <a:lnTo>
                      <a:pt x="0" y="13"/>
                    </a:lnTo>
                    <a:lnTo>
                      <a:pt x="0" y="14"/>
                    </a:lnTo>
                    <a:lnTo>
                      <a:pt x="0" y="13"/>
                    </a:lnTo>
                    <a:lnTo>
                      <a:pt x="0" y="13"/>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2"/>
                    </a:lnTo>
                    <a:lnTo>
                      <a:pt x="0" y="13"/>
                    </a:lnTo>
                    <a:lnTo>
                      <a:pt x="0" y="12"/>
                    </a:lnTo>
                    <a:lnTo>
                      <a:pt x="0" y="12"/>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9"/>
                    </a:lnTo>
                    <a:lnTo>
                      <a:pt x="0" y="9"/>
                    </a:lnTo>
                    <a:lnTo>
                      <a:pt x="0" y="9"/>
                    </a:lnTo>
                    <a:lnTo>
                      <a:pt x="0" y="8"/>
                    </a:lnTo>
                    <a:lnTo>
                      <a:pt x="0" y="7"/>
                    </a:lnTo>
                    <a:lnTo>
                      <a:pt x="0" y="7"/>
                    </a:lnTo>
                    <a:lnTo>
                      <a:pt x="0" y="7"/>
                    </a:lnTo>
                    <a:lnTo>
                      <a:pt x="0" y="6"/>
                    </a:lnTo>
                    <a:lnTo>
                      <a:pt x="0" y="6"/>
                    </a:lnTo>
                    <a:lnTo>
                      <a:pt x="0" y="5"/>
                    </a:lnTo>
                    <a:lnTo>
                      <a:pt x="0" y="6"/>
                    </a:lnTo>
                    <a:lnTo>
                      <a:pt x="0" y="5"/>
                    </a:lnTo>
                    <a:lnTo>
                      <a:pt x="0" y="5"/>
                    </a:lnTo>
                    <a:lnTo>
                      <a:pt x="0" y="4"/>
                    </a:lnTo>
                    <a:lnTo>
                      <a:pt x="0" y="4"/>
                    </a:lnTo>
                    <a:lnTo>
                      <a:pt x="0" y="3"/>
                    </a:lnTo>
                    <a:lnTo>
                      <a:pt x="0" y="3"/>
                    </a:lnTo>
                    <a:lnTo>
                      <a:pt x="0" y="4"/>
                    </a:lnTo>
                    <a:lnTo>
                      <a:pt x="0" y="4"/>
                    </a:lnTo>
                    <a:lnTo>
                      <a:pt x="0" y="4"/>
                    </a:lnTo>
                    <a:lnTo>
                      <a:pt x="0" y="4"/>
                    </a:lnTo>
                    <a:lnTo>
                      <a:pt x="0" y="3"/>
                    </a:lnTo>
                    <a:lnTo>
                      <a:pt x="0" y="4"/>
                    </a:lnTo>
                    <a:lnTo>
                      <a:pt x="0" y="3"/>
                    </a:lnTo>
                    <a:lnTo>
                      <a:pt x="0" y="3"/>
                    </a:lnTo>
                    <a:lnTo>
                      <a:pt x="0" y="4"/>
                    </a:lnTo>
                    <a:lnTo>
                      <a:pt x="0" y="3"/>
                    </a:lnTo>
                    <a:lnTo>
                      <a:pt x="0" y="3"/>
                    </a:lnTo>
                    <a:lnTo>
                      <a:pt x="0" y="2"/>
                    </a:lnTo>
                    <a:lnTo>
                      <a:pt x="0" y="3"/>
                    </a:lnTo>
                    <a:lnTo>
                      <a:pt x="0" y="2"/>
                    </a:lnTo>
                    <a:lnTo>
                      <a:pt x="0" y="2"/>
                    </a:lnTo>
                    <a:lnTo>
                      <a:pt x="0" y="1"/>
                    </a:lnTo>
                    <a:lnTo>
                      <a:pt x="0" y="2"/>
                    </a:lnTo>
                    <a:lnTo>
                      <a:pt x="0" y="1"/>
                    </a:lnTo>
                    <a:lnTo>
                      <a:pt x="0" y="1"/>
                    </a:lnTo>
                    <a:lnTo>
                      <a:pt x="0" y="2"/>
                    </a:lnTo>
                    <a:lnTo>
                      <a:pt x="0" y="2"/>
                    </a:lnTo>
                    <a:lnTo>
                      <a:pt x="0" y="2"/>
                    </a:lnTo>
                    <a:lnTo>
                      <a:pt x="0" y="2"/>
                    </a:lnTo>
                    <a:lnTo>
                      <a:pt x="0" y="2"/>
                    </a:lnTo>
                    <a:lnTo>
                      <a:pt x="0" y="1"/>
                    </a:lnTo>
                    <a:lnTo>
                      <a:pt x="0" y="1"/>
                    </a:lnTo>
                    <a:lnTo>
                      <a:pt x="0" y="0"/>
                    </a:lnTo>
                    <a:lnTo>
                      <a:pt x="0" y="1"/>
                    </a:lnTo>
                    <a:lnTo>
                      <a:pt x="0" y="1"/>
                    </a:lnTo>
                    <a:lnTo>
                      <a:pt x="0" y="1"/>
                    </a:lnTo>
                    <a:lnTo>
                      <a:pt x="0" y="2"/>
                    </a:lnTo>
                    <a:lnTo>
                      <a:pt x="0" y="1"/>
                    </a:lnTo>
                    <a:lnTo>
                      <a:pt x="0" y="2"/>
                    </a:lnTo>
                    <a:lnTo>
                      <a:pt x="0" y="2"/>
                    </a:lnTo>
                    <a:lnTo>
                      <a:pt x="0" y="1"/>
                    </a:lnTo>
                    <a:lnTo>
                      <a:pt x="0" y="1"/>
                    </a:lnTo>
                    <a:lnTo>
                      <a:pt x="0" y="1"/>
                    </a:lnTo>
                    <a:lnTo>
                      <a:pt x="0" y="2"/>
                    </a:lnTo>
                    <a:lnTo>
                      <a:pt x="0" y="2"/>
                    </a:lnTo>
                    <a:lnTo>
                      <a:pt x="0" y="2"/>
                    </a:lnTo>
                    <a:lnTo>
                      <a:pt x="0" y="3"/>
                    </a:lnTo>
                    <a:lnTo>
                      <a:pt x="0" y="3"/>
                    </a:lnTo>
                    <a:lnTo>
                      <a:pt x="0" y="4"/>
                    </a:lnTo>
                    <a:lnTo>
                      <a:pt x="0" y="4"/>
                    </a:lnTo>
                    <a:lnTo>
                      <a:pt x="0" y="5"/>
                    </a:lnTo>
                    <a:lnTo>
                      <a:pt x="0" y="4"/>
                    </a:lnTo>
                    <a:lnTo>
                      <a:pt x="0" y="5"/>
                    </a:lnTo>
                    <a:lnTo>
                      <a:pt x="0" y="6"/>
                    </a:lnTo>
                    <a:lnTo>
                      <a:pt x="0" y="5"/>
                    </a:lnTo>
                    <a:lnTo>
                      <a:pt x="0" y="6"/>
                    </a:lnTo>
                    <a:lnTo>
                      <a:pt x="0" y="6"/>
                    </a:lnTo>
                    <a:lnTo>
                      <a:pt x="0" y="6"/>
                    </a:lnTo>
                    <a:lnTo>
                      <a:pt x="0" y="6"/>
                    </a:lnTo>
                    <a:lnTo>
                      <a:pt x="0" y="7"/>
                    </a:lnTo>
                    <a:lnTo>
                      <a:pt x="0" y="7"/>
                    </a:lnTo>
                    <a:lnTo>
                      <a:pt x="0" y="7"/>
                    </a:lnTo>
                    <a:lnTo>
                      <a:pt x="0" y="7"/>
                    </a:lnTo>
                    <a:lnTo>
                      <a:pt x="0" y="7"/>
                    </a:lnTo>
                    <a:lnTo>
                      <a:pt x="0" y="8"/>
                    </a:lnTo>
                    <a:lnTo>
                      <a:pt x="0" y="8"/>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2"/>
                    </a:lnTo>
                    <a:lnTo>
                      <a:pt x="0" y="12"/>
                    </a:lnTo>
                    <a:lnTo>
                      <a:pt x="0" y="12"/>
                    </a:lnTo>
                    <a:lnTo>
                      <a:pt x="0" y="12"/>
                    </a:lnTo>
                    <a:lnTo>
                      <a:pt x="0" y="11"/>
                    </a:lnTo>
                    <a:lnTo>
                      <a:pt x="0" y="12"/>
                    </a:lnTo>
                    <a:lnTo>
                      <a:pt x="0" y="11"/>
                    </a:lnTo>
                    <a:lnTo>
                      <a:pt x="0" y="12"/>
                    </a:lnTo>
                    <a:lnTo>
                      <a:pt x="0" y="12"/>
                    </a:lnTo>
                    <a:lnTo>
                      <a:pt x="0" y="12"/>
                    </a:lnTo>
                    <a:lnTo>
                      <a:pt x="0" y="12"/>
                    </a:lnTo>
                    <a:lnTo>
                      <a:pt x="0" y="13"/>
                    </a:lnTo>
                    <a:lnTo>
                      <a:pt x="0" y="13"/>
                    </a:lnTo>
                    <a:lnTo>
                      <a:pt x="0" y="13"/>
                    </a:lnTo>
                    <a:lnTo>
                      <a:pt x="0" y="13"/>
                    </a:lnTo>
                    <a:lnTo>
                      <a:pt x="0" y="14"/>
                    </a:lnTo>
                    <a:lnTo>
                      <a:pt x="0" y="14"/>
                    </a:lnTo>
                    <a:lnTo>
                      <a:pt x="0" y="14"/>
                    </a:lnTo>
                    <a:lnTo>
                      <a:pt x="0" y="14"/>
                    </a:lnTo>
                    <a:lnTo>
                      <a:pt x="0" y="13"/>
                    </a:lnTo>
                    <a:lnTo>
                      <a:pt x="0" y="12"/>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3"/>
                    </a:lnTo>
                    <a:lnTo>
                      <a:pt x="0" y="12"/>
                    </a:lnTo>
                    <a:lnTo>
                      <a:pt x="0" y="11"/>
                    </a:lnTo>
                    <a:lnTo>
                      <a:pt x="0" y="12"/>
                    </a:lnTo>
                    <a:lnTo>
                      <a:pt x="0" y="12"/>
                    </a:lnTo>
                    <a:lnTo>
                      <a:pt x="0" y="12"/>
                    </a:lnTo>
                    <a:lnTo>
                      <a:pt x="0" y="12"/>
                    </a:lnTo>
                    <a:lnTo>
                      <a:pt x="0" y="11"/>
                    </a:lnTo>
                    <a:lnTo>
                      <a:pt x="0" y="11"/>
                    </a:lnTo>
                    <a:lnTo>
                      <a:pt x="0" y="10"/>
                    </a:lnTo>
                    <a:lnTo>
                      <a:pt x="0" y="9"/>
                    </a:lnTo>
                    <a:lnTo>
                      <a:pt x="0" y="10"/>
                    </a:lnTo>
                    <a:lnTo>
                      <a:pt x="0" y="9"/>
                    </a:lnTo>
                    <a:lnTo>
                      <a:pt x="0" y="9"/>
                    </a:lnTo>
                    <a:lnTo>
                      <a:pt x="0" y="8"/>
                    </a:lnTo>
                    <a:lnTo>
                      <a:pt x="0" y="7"/>
                    </a:lnTo>
                    <a:lnTo>
                      <a:pt x="0" y="8"/>
                    </a:lnTo>
                    <a:lnTo>
                      <a:pt x="0" y="7"/>
                    </a:lnTo>
                    <a:lnTo>
                      <a:pt x="0" y="8"/>
                    </a:lnTo>
                    <a:lnTo>
                      <a:pt x="0" y="7"/>
                    </a:lnTo>
                    <a:lnTo>
                      <a:pt x="0" y="8"/>
                    </a:lnTo>
                    <a:lnTo>
                      <a:pt x="0" y="7"/>
                    </a:lnTo>
                    <a:lnTo>
                      <a:pt x="0" y="8"/>
                    </a:lnTo>
                    <a:lnTo>
                      <a:pt x="0" y="7"/>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9"/>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7"/>
                    </a:lnTo>
                    <a:lnTo>
                      <a:pt x="0" y="6"/>
                    </a:lnTo>
                    <a:lnTo>
                      <a:pt x="0" y="6"/>
                    </a:lnTo>
                    <a:lnTo>
                      <a:pt x="0" y="7"/>
                    </a:lnTo>
                    <a:lnTo>
                      <a:pt x="0" y="7"/>
                    </a:lnTo>
                    <a:lnTo>
                      <a:pt x="0" y="7"/>
                    </a:lnTo>
                    <a:lnTo>
                      <a:pt x="0" y="7"/>
                    </a:lnTo>
                    <a:lnTo>
                      <a:pt x="0" y="8"/>
                    </a:lnTo>
                    <a:lnTo>
                      <a:pt x="0" y="8"/>
                    </a:lnTo>
                    <a:lnTo>
                      <a:pt x="0" y="9"/>
                    </a:lnTo>
                    <a:lnTo>
                      <a:pt x="0" y="9"/>
                    </a:lnTo>
                    <a:lnTo>
                      <a:pt x="0" y="9"/>
                    </a:lnTo>
                    <a:lnTo>
                      <a:pt x="0" y="9"/>
                    </a:lnTo>
                    <a:lnTo>
                      <a:pt x="0" y="9"/>
                    </a:lnTo>
                    <a:lnTo>
                      <a:pt x="0" y="8"/>
                    </a:lnTo>
                    <a:lnTo>
                      <a:pt x="0" y="8"/>
                    </a:lnTo>
                    <a:lnTo>
                      <a:pt x="0" y="7"/>
                    </a:lnTo>
                    <a:lnTo>
                      <a:pt x="0" y="7"/>
                    </a:lnTo>
                    <a:lnTo>
                      <a:pt x="0" y="7"/>
                    </a:lnTo>
                    <a:lnTo>
                      <a:pt x="0" y="7"/>
                    </a:lnTo>
                    <a:lnTo>
                      <a:pt x="0" y="7"/>
                    </a:lnTo>
                    <a:lnTo>
                      <a:pt x="0" y="8"/>
                    </a:lnTo>
                    <a:lnTo>
                      <a:pt x="0" y="7"/>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1"/>
                    </a:lnTo>
                    <a:lnTo>
                      <a:pt x="0" y="12"/>
                    </a:lnTo>
                    <a:lnTo>
                      <a:pt x="0" y="12"/>
                    </a:lnTo>
                    <a:lnTo>
                      <a:pt x="0" y="12"/>
                    </a:lnTo>
                    <a:lnTo>
                      <a:pt x="0" y="11"/>
                    </a:lnTo>
                    <a:lnTo>
                      <a:pt x="0" y="12"/>
                    </a:lnTo>
                    <a:lnTo>
                      <a:pt x="0" y="12"/>
                    </a:lnTo>
                    <a:lnTo>
                      <a:pt x="0" y="12"/>
                    </a:lnTo>
                    <a:lnTo>
                      <a:pt x="0" y="12"/>
                    </a:lnTo>
                    <a:lnTo>
                      <a:pt x="0" y="13"/>
                    </a:lnTo>
                    <a:lnTo>
                      <a:pt x="0" y="13"/>
                    </a:lnTo>
                    <a:lnTo>
                      <a:pt x="0" y="12"/>
                    </a:lnTo>
                    <a:lnTo>
                      <a:pt x="0" y="13"/>
                    </a:lnTo>
                    <a:lnTo>
                      <a:pt x="0" y="12"/>
                    </a:lnTo>
                    <a:lnTo>
                      <a:pt x="0" y="13"/>
                    </a:lnTo>
                    <a:lnTo>
                      <a:pt x="0" y="13"/>
                    </a:lnTo>
                    <a:lnTo>
                      <a:pt x="0" y="13"/>
                    </a:lnTo>
                    <a:lnTo>
                      <a:pt x="0" y="12"/>
                    </a:lnTo>
                    <a:lnTo>
                      <a:pt x="0" y="12"/>
                    </a:lnTo>
                    <a:lnTo>
                      <a:pt x="0" y="11"/>
                    </a:lnTo>
                    <a:lnTo>
                      <a:pt x="0" y="11"/>
                    </a:lnTo>
                    <a:lnTo>
                      <a:pt x="0" y="10"/>
                    </a:lnTo>
                    <a:lnTo>
                      <a:pt x="0" y="11"/>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9"/>
                    </a:lnTo>
                    <a:lnTo>
                      <a:pt x="0" y="9"/>
                    </a:lnTo>
                    <a:lnTo>
                      <a:pt x="0" y="10"/>
                    </a:lnTo>
                    <a:lnTo>
                      <a:pt x="0" y="10"/>
                    </a:lnTo>
                    <a:lnTo>
                      <a:pt x="0" y="9"/>
                    </a:lnTo>
                    <a:lnTo>
                      <a:pt x="0" y="9"/>
                    </a:lnTo>
                    <a:lnTo>
                      <a:pt x="0" y="8"/>
                    </a:lnTo>
                    <a:lnTo>
                      <a:pt x="0" y="9"/>
                    </a:lnTo>
                    <a:lnTo>
                      <a:pt x="0" y="9"/>
                    </a:lnTo>
                    <a:lnTo>
                      <a:pt x="0" y="9"/>
                    </a:lnTo>
                    <a:lnTo>
                      <a:pt x="0" y="8"/>
                    </a:lnTo>
                    <a:lnTo>
                      <a:pt x="0" y="7"/>
                    </a:lnTo>
                    <a:lnTo>
                      <a:pt x="0" y="7"/>
                    </a:lnTo>
                    <a:lnTo>
                      <a:pt x="0" y="6"/>
                    </a:lnTo>
                    <a:lnTo>
                      <a:pt x="0" y="5"/>
                    </a:lnTo>
                    <a:lnTo>
                      <a:pt x="0" y="6"/>
                    </a:lnTo>
                    <a:lnTo>
                      <a:pt x="0" y="5"/>
                    </a:lnTo>
                    <a:lnTo>
                      <a:pt x="0" y="4"/>
                    </a:lnTo>
                    <a:lnTo>
                      <a:pt x="0" y="5"/>
                    </a:lnTo>
                    <a:lnTo>
                      <a:pt x="0" y="4"/>
                    </a:lnTo>
                    <a:lnTo>
                      <a:pt x="0" y="5"/>
                    </a:lnTo>
                    <a:lnTo>
                      <a:pt x="0" y="4"/>
                    </a:lnTo>
                    <a:lnTo>
                      <a:pt x="0" y="4"/>
                    </a:lnTo>
                    <a:lnTo>
                      <a:pt x="0" y="4"/>
                    </a:lnTo>
                    <a:lnTo>
                      <a:pt x="0" y="4"/>
                    </a:lnTo>
                    <a:lnTo>
                      <a:pt x="0" y="4"/>
                    </a:lnTo>
                    <a:lnTo>
                      <a:pt x="0" y="4"/>
                    </a:lnTo>
                    <a:lnTo>
                      <a:pt x="0" y="3"/>
                    </a:lnTo>
                    <a:lnTo>
                      <a:pt x="0" y="4"/>
                    </a:lnTo>
                    <a:lnTo>
                      <a:pt x="0" y="4"/>
                    </a:lnTo>
                    <a:lnTo>
                      <a:pt x="0" y="4"/>
                    </a:lnTo>
                    <a:lnTo>
                      <a:pt x="0" y="5"/>
                    </a:lnTo>
                    <a:lnTo>
                      <a:pt x="0" y="4"/>
                    </a:lnTo>
                    <a:lnTo>
                      <a:pt x="0" y="5"/>
                    </a:lnTo>
                    <a:lnTo>
                      <a:pt x="0" y="4"/>
                    </a:lnTo>
                    <a:lnTo>
                      <a:pt x="0" y="4"/>
                    </a:lnTo>
                    <a:lnTo>
                      <a:pt x="0" y="3"/>
                    </a:lnTo>
                    <a:lnTo>
                      <a:pt x="0" y="4"/>
                    </a:lnTo>
                    <a:lnTo>
                      <a:pt x="0" y="4"/>
                    </a:lnTo>
                    <a:lnTo>
                      <a:pt x="0" y="4"/>
                    </a:lnTo>
                    <a:lnTo>
                      <a:pt x="0" y="4"/>
                    </a:lnTo>
                    <a:lnTo>
                      <a:pt x="0" y="3"/>
                    </a:lnTo>
                    <a:lnTo>
                      <a:pt x="0" y="3"/>
                    </a:lnTo>
                    <a:lnTo>
                      <a:pt x="0" y="3"/>
                    </a:lnTo>
                    <a:lnTo>
                      <a:pt x="0" y="3"/>
                    </a:lnTo>
                    <a:lnTo>
                      <a:pt x="0" y="4"/>
                    </a:lnTo>
                    <a:lnTo>
                      <a:pt x="0" y="4"/>
                    </a:lnTo>
                    <a:lnTo>
                      <a:pt x="0" y="4"/>
                    </a:lnTo>
                    <a:lnTo>
                      <a:pt x="0" y="5"/>
                    </a:lnTo>
                    <a:lnTo>
                      <a:pt x="0" y="5"/>
                    </a:lnTo>
                    <a:lnTo>
                      <a:pt x="0" y="5"/>
                    </a:lnTo>
                    <a:lnTo>
                      <a:pt x="0" y="6"/>
                    </a:lnTo>
                    <a:lnTo>
                      <a:pt x="0" y="5"/>
                    </a:lnTo>
                    <a:lnTo>
                      <a:pt x="0" y="5"/>
                    </a:lnTo>
                    <a:lnTo>
                      <a:pt x="0" y="5"/>
                    </a:lnTo>
                    <a:lnTo>
                      <a:pt x="0" y="5"/>
                    </a:lnTo>
                    <a:lnTo>
                      <a:pt x="0" y="5"/>
                    </a:lnTo>
                    <a:lnTo>
                      <a:pt x="0" y="5"/>
                    </a:lnTo>
                    <a:lnTo>
                      <a:pt x="0" y="6"/>
                    </a:lnTo>
                    <a:lnTo>
                      <a:pt x="0" y="5"/>
                    </a:lnTo>
                    <a:lnTo>
                      <a:pt x="0" y="5"/>
                    </a:lnTo>
                    <a:lnTo>
                      <a:pt x="0" y="5"/>
                    </a:lnTo>
                    <a:lnTo>
                      <a:pt x="0" y="5"/>
                    </a:lnTo>
                    <a:lnTo>
                      <a:pt x="0" y="4"/>
                    </a:lnTo>
                    <a:lnTo>
                      <a:pt x="0" y="5"/>
                    </a:lnTo>
                    <a:lnTo>
                      <a:pt x="0" y="5"/>
                    </a:lnTo>
                    <a:lnTo>
                      <a:pt x="0" y="4"/>
                    </a:lnTo>
                    <a:lnTo>
                      <a:pt x="0" y="5"/>
                    </a:lnTo>
                    <a:lnTo>
                      <a:pt x="0" y="4"/>
                    </a:lnTo>
                    <a:lnTo>
                      <a:pt x="0" y="5"/>
                    </a:lnTo>
                    <a:lnTo>
                      <a:pt x="0" y="6"/>
                    </a:lnTo>
                    <a:lnTo>
                      <a:pt x="0" y="6"/>
                    </a:lnTo>
                    <a:lnTo>
                      <a:pt x="0" y="5"/>
                    </a:lnTo>
                    <a:lnTo>
                      <a:pt x="0" y="6"/>
                    </a:lnTo>
                    <a:lnTo>
                      <a:pt x="0" y="5"/>
                    </a:lnTo>
                    <a:lnTo>
                      <a:pt x="0" y="4"/>
                    </a:lnTo>
                    <a:lnTo>
                      <a:pt x="0" y="5"/>
                    </a:lnTo>
                    <a:lnTo>
                      <a:pt x="0" y="4"/>
                    </a:lnTo>
                    <a:lnTo>
                      <a:pt x="0" y="5"/>
                    </a:lnTo>
                    <a:lnTo>
                      <a:pt x="0" y="5"/>
                    </a:lnTo>
                    <a:lnTo>
                      <a:pt x="0" y="6"/>
                    </a:lnTo>
                    <a:lnTo>
                      <a:pt x="0" y="7"/>
                    </a:lnTo>
                    <a:lnTo>
                      <a:pt x="0" y="7"/>
                    </a:lnTo>
                    <a:lnTo>
                      <a:pt x="0" y="8"/>
                    </a:lnTo>
                    <a:lnTo>
                      <a:pt x="0" y="8"/>
                    </a:lnTo>
                    <a:lnTo>
                      <a:pt x="0" y="8"/>
                    </a:lnTo>
                    <a:lnTo>
                      <a:pt x="0" y="9"/>
                    </a:lnTo>
                    <a:lnTo>
                      <a:pt x="0" y="9"/>
                    </a:lnTo>
                    <a:lnTo>
                      <a:pt x="0" y="9"/>
                    </a:lnTo>
                    <a:lnTo>
                      <a:pt x="0" y="8"/>
                    </a:lnTo>
                    <a:lnTo>
                      <a:pt x="0" y="9"/>
                    </a:lnTo>
                    <a:lnTo>
                      <a:pt x="0" y="9"/>
                    </a:lnTo>
                    <a:lnTo>
                      <a:pt x="0" y="10"/>
                    </a:lnTo>
                    <a:lnTo>
                      <a:pt x="0" y="10"/>
                    </a:lnTo>
                    <a:lnTo>
                      <a:pt x="0" y="10"/>
                    </a:lnTo>
                    <a:lnTo>
                      <a:pt x="0" y="10"/>
                    </a:lnTo>
                    <a:lnTo>
                      <a:pt x="0" y="10"/>
                    </a:lnTo>
                    <a:lnTo>
                      <a:pt x="0" y="10"/>
                    </a:lnTo>
                    <a:lnTo>
                      <a:pt x="0" y="11"/>
                    </a:lnTo>
                    <a:lnTo>
                      <a:pt x="0" y="10"/>
                    </a:lnTo>
                    <a:lnTo>
                      <a:pt x="0" y="10"/>
                    </a:lnTo>
                    <a:lnTo>
                      <a:pt x="0" y="11"/>
                    </a:lnTo>
                  </a:path>
                </a:pathLst>
              </a:custGeom>
              <a:noFill/>
              <a:ln w="0">
                <a:solidFill>
                  <a:srgbClr val="3366FF"/>
                </a:solidFill>
                <a:prstDash val="solid"/>
                <a:round/>
                <a:headEnd/>
                <a:tailEnd/>
              </a:ln>
            </p:spPr>
            <p:txBody>
              <a:bodyPr/>
              <a:lstStyle/>
              <a:p>
                <a:endParaRPr lang="en-GB"/>
              </a:p>
            </p:txBody>
          </p:sp>
          <p:sp>
            <p:nvSpPr>
              <p:cNvPr id="186159" name="Freeform 815"/>
              <p:cNvSpPr>
                <a:spLocks/>
              </p:cNvSpPr>
              <p:nvPr/>
            </p:nvSpPr>
            <p:spPr bwMode="auto">
              <a:xfrm>
                <a:off x="3378" y="3347"/>
                <a:ext cx="1" cy="126"/>
              </a:xfrm>
              <a:custGeom>
                <a:avLst/>
                <a:gdLst/>
                <a:ahLst/>
                <a:cxnLst>
                  <a:cxn ang="0">
                    <a:pos x="0" y="16"/>
                  </a:cxn>
                  <a:cxn ang="0">
                    <a:pos x="0" y="15"/>
                  </a:cxn>
                  <a:cxn ang="0">
                    <a:pos x="0" y="15"/>
                  </a:cxn>
                  <a:cxn ang="0">
                    <a:pos x="0" y="18"/>
                  </a:cxn>
                  <a:cxn ang="0">
                    <a:pos x="0" y="21"/>
                  </a:cxn>
                  <a:cxn ang="0">
                    <a:pos x="0" y="19"/>
                  </a:cxn>
                  <a:cxn ang="0">
                    <a:pos x="0" y="19"/>
                  </a:cxn>
                  <a:cxn ang="0">
                    <a:pos x="0" y="19"/>
                  </a:cxn>
                  <a:cxn ang="0">
                    <a:pos x="0" y="18"/>
                  </a:cxn>
                  <a:cxn ang="0">
                    <a:pos x="0" y="20"/>
                  </a:cxn>
                  <a:cxn ang="0">
                    <a:pos x="0" y="18"/>
                  </a:cxn>
                  <a:cxn ang="0">
                    <a:pos x="0" y="18"/>
                  </a:cxn>
                  <a:cxn ang="0">
                    <a:pos x="0" y="18"/>
                  </a:cxn>
                  <a:cxn ang="0">
                    <a:pos x="0" y="17"/>
                  </a:cxn>
                  <a:cxn ang="0">
                    <a:pos x="0" y="17"/>
                  </a:cxn>
                  <a:cxn ang="0">
                    <a:pos x="0" y="15"/>
                  </a:cxn>
                  <a:cxn ang="0">
                    <a:pos x="0" y="16"/>
                  </a:cxn>
                  <a:cxn ang="0">
                    <a:pos x="0" y="13"/>
                  </a:cxn>
                  <a:cxn ang="0">
                    <a:pos x="0" y="14"/>
                  </a:cxn>
                  <a:cxn ang="0">
                    <a:pos x="0" y="11"/>
                  </a:cxn>
                  <a:cxn ang="0">
                    <a:pos x="0" y="9"/>
                  </a:cxn>
                  <a:cxn ang="0">
                    <a:pos x="0" y="7"/>
                  </a:cxn>
                  <a:cxn ang="0">
                    <a:pos x="0" y="3"/>
                  </a:cxn>
                  <a:cxn ang="0">
                    <a:pos x="0" y="3"/>
                  </a:cxn>
                  <a:cxn ang="0">
                    <a:pos x="0" y="5"/>
                  </a:cxn>
                  <a:cxn ang="0">
                    <a:pos x="0" y="2"/>
                  </a:cxn>
                  <a:cxn ang="0">
                    <a:pos x="0" y="3"/>
                  </a:cxn>
                  <a:cxn ang="0">
                    <a:pos x="0" y="3"/>
                  </a:cxn>
                  <a:cxn ang="0">
                    <a:pos x="0" y="6"/>
                  </a:cxn>
                  <a:cxn ang="0">
                    <a:pos x="0" y="11"/>
                  </a:cxn>
                  <a:cxn ang="0">
                    <a:pos x="0" y="13"/>
                  </a:cxn>
                  <a:cxn ang="0">
                    <a:pos x="0" y="12"/>
                  </a:cxn>
                  <a:cxn ang="0">
                    <a:pos x="0" y="13"/>
                  </a:cxn>
                  <a:cxn ang="0">
                    <a:pos x="0" y="13"/>
                  </a:cxn>
                  <a:cxn ang="0">
                    <a:pos x="0" y="13"/>
                  </a:cxn>
                  <a:cxn ang="0">
                    <a:pos x="0" y="11"/>
                  </a:cxn>
                  <a:cxn ang="0">
                    <a:pos x="0" y="13"/>
                  </a:cxn>
                  <a:cxn ang="0">
                    <a:pos x="0" y="11"/>
                  </a:cxn>
                  <a:cxn ang="0">
                    <a:pos x="0" y="12"/>
                  </a:cxn>
                  <a:cxn ang="0">
                    <a:pos x="0" y="15"/>
                  </a:cxn>
                  <a:cxn ang="0">
                    <a:pos x="0" y="14"/>
                  </a:cxn>
                  <a:cxn ang="0">
                    <a:pos x="0" y="16"/>
                  </a:cxn>
                  <a:cxn ang="0">
                    <a:pos x="0" y="13"/>
                  </a:cxn>
                  <a:cxn ang="0">
                    <a:pos x="0" y="13"/>
                  </a:cxn>
                  <a:cxn ang="0">
                    <a:pos x="0" y="14"/>
                  </a:cxn>
                  <a:cxn ang="0">
                    <a:pos x="0" y="13"/>
                  </a:cxn>
                  <a:cxn ang="0">
                    <a:pos x="0" y="11"/>
                  </a:cxn>
                  <a:cxn ang="0">
                    <a:pos x="0" y="13"/>
                  </a:cxn>
                  <a:cxn ang="0">
                    <a:pos x="0" y="9"/>
                  </a:cxn>
                  <a:cxn ang="0">
                    <a:pos x="0" y="8"/>
                  </a:cxn>
                  <a:cxn ang="0">
                    <a:pos x="0" y="8"/>
                  </a:cxn>
                  <a:cxn ang="0">
                    <a:pos x="0" y="9"/>
                  </a:cxn>
                  <a:cxn ang="0">
                    <a:pos x="0" y="11"/>
                  </a:cxn>
                  <a:cxn ang="0">
                    <a:pos x="0" y="9"/>
                  </a:cxn>
                  <a:cxn ang="0">
                    <a:pos x="0" y="8"/>
                  </a:cxn>
                  <a:cxn ang="0">
                    <a:pos x="0" y="7"/>
                  </a:cxn>
                  <a:cxn ang="0">
                    <a:pos x="0" y="6"/>
                  </a:cxn>
                  <a:cxn ang="0">
                    <a:pos x="0" y="6"/>
                  </a:cxn>
                  <a:cxn ang="0">
                    <a:pos x="0" y="9"/>
                  </a:cxn>
                  <a:cxn ang="0">
                    <a:pos x="0" y="9"/>
                  </a:cxn>
                  <a:cxn ang="0">
                    <a:pos x="0" y="9"/>
                  </a:cxn>
                  <a:cxn ang="0">
                    <a:pos x="0" y="10"/>
                  </a:cxn>
                  <a:cxn ang="0">
                    <a:pos x="0" y="13"/>
                  </a:cxn>
                </a:cxnLst>
                <a:rect l="0" t="0" r="r" b="b"/>
                <a:pathLst>
                  <a:path h="21">
                    <a:moveTo>
                      <a:pt x="0" y="15"/>
                    </a:moveTo>
                    <a:lnTo>
                      <a:pt x="0" y="14"/>
                    </a:lnTo>
                    <a:lnTo>
                      <a:pt x="0" y="15"/>
                    </a:lnTo>
                    <a:lnTo>
                      <a:pt x="0" y="15"/>
                    </a:lnTo>
                    <a:lnTo>
                      <a:pt x="0" y="15"/>
                    </a:lnTo>
                    <a:lnTo>
                      <a:pt x="0" y="15"/>
                    </a:lnTo>
                    <a:lnTo>
                      <a:pt x="0" y="16"/>
                    </a:lnTo>
                    <a:lnTo>
                      <a:pt x="0" y="16"/>
                    </a:lnTo>
                    <a:lnTo>
                      <a:pt x="0" y="15"/>
                    </a:lnTo>
                    <a:lnTo>
                      <a:pt x="0" y="16"/>
                    </a:lnTo>
                    <a:lnTo>
                      <a:pt x="0" y="16"/>
                    </a:lnTo>
                    <a:lnTo>
                      <a:pt x="0" y="15"/>
                    </a:lnTo>
                    <a:lnTo>
                      <a:pt x="0" y="16"/>
                    </a:lnTo>
                    <a:lnTo>
                      <a:pt x="0" y="15"/>
                    </a:lnTo>
                    <a:lnTo>
                      <a:pt x="0" y="16"/>
                    </a:lnTo>
                    <a:lnTo>
                      <a:pt x="0" y="15"/>
                    </a:lnTo>
                    <a:lnTo>
                      <a:pt x="0" y="15"/>
                    </a:lnTo>
                    <a:lnTo>
                      <a:pt x="0" y="16"/>
                    </a:lnTo>
                    <a:lnTo>
                      <a:pt x="0" y="16"/>
                    </a:lnTo>
                    <a:lnTo>
                      <a:pt x="0" y="16"/>
                    </a:lnTo>
                    <a:lnTo>
                      <a:pt x="0" y="16"/>
                    </a:lnTo>
                    <a:lnTo>
                      <a:pt x="0" y="15"/>
                    </a:lnTo>
                    <a:lnTo>
                      <a:pt x="0" y="15"/>
                    </a:lnTo>
                    <a:lnTo>
                      <a:pt x="0" y="15"/>
                    </a:lnTo>
                    <a:lnTo>
                      <a:pt x="0" y="15"/>
                    </a:lnTo>
                    <a:lnTo>
                      <a:pt x="0" y="15"/>
                    </a:lnTo>
                    <a:lnTo>
                      <a:pt x="0" y="14"/>
                    </a:lnTo>
                    <a:lnTo>
                      <a:pt x="0" y="14"/>
                    </a:lnTo>
                    <a:lnTo>
                      <a:pt x="0" y="15"/>
                    </a:lnTo>
                    <a:lnTo>
                      <a:pt x="0" y="15"/>
                    </a:lnTo>
                    <a:lnTo>
                      <a:pt x="0" y="15"/>
                    </a:lnTo>
                    <a:lnTo>
                      <a:pt x="0" y="15"/>
                    </a:lnTo>
                    <a:lnTo>
                      <a:pt x="0" y="15"/>
                    </a:lnTo>
                    <a:lnTo>
                      <a:pt x="0" y="15"/>
                    </a:lnTo>
                    <a:lnTo>
                      <a:pt x="0" y="16"/>
                    </a:lnTo>
                    <a:lnTo>
                      <a:pt x="0" y="16"/>
                    </a:lnTo>
                    <a:lnTo>
                      <a:pt x="0" y="16"/>
                    </a:lnTo>
                    <a:lnTo>
                      <a:pt x="0" y="16"/>
                    </a:lnTo>
                    <a:lnTo>
                      <a:pt x="0" y="18"/>
                    </a:lnTo>
                    <a:lnTo>
                      <a:pt x="0" y="17"/>
                    </a:lnTo>
                    <a:lnTo>
                      <a:pt x="0" y="18"/>
                    </a:lnTo>
                    <a:lnTo>
                      <a:pt x="0" y="17"/>
                    </a:lnTo>
                    <a:lnTo>
                      <a:pt x="0" y="18"/>
                    </a:lnTo>
                    <a:lnTo>
                      <a:pt x="0" y="18"/>
                    </a:lnTo>
                    <a:lnTo>
                      <a:pt x="0" y="18"/>
                    </a:lnTo>
                    <a:lnTo>
                      <a:pt x="0" y="19"/>
                    </a:lnTo>
                    <a:lnTo>
                      <a:pt x="0" y="19"/>
                    </a:lnTo>
                    <a:lnTo>
                      <a:pt x="0" y="19"/>
                    </a:lnTo>
                    <a:lnTo>
                      <a:pt x="0" y="19"/>
                    </a:lnTo>
                    <a:lnTo>
                      <a:pt x="0" y="19"/>
                    </a:lnTo>
                    <a:lnTo>
                      <a:pt x="0" y="19"/>
                    </a:lnTo>
                    <a:lnTo>
                      <a:pt x="0" y="20"/>
                    </a:lnTo>
                    <a:lnTo>
                      <a:pt x="0" y="20"/>
                    </a:lnTo>
                    <a:lnTo>
                      <a:pt x="0" y="20"/>
                    </a:lnTo>
                    <a:lnTo>
                      <a:pt x="0" y="21"/>
                    </a:lnTo>
                    <a:lnTo>
                      <a:pt x="0" y="20"/>
                    </a:lnTo>
                    <a:lnTo>
                      <a:pt x="0" y="21"/>
                    </a:lnTo>
                    <a:lnTo>
                      <a:pt x="0" y="20"/>
                    </a:lnTo>
                    <a:lnTo>
                      <a:pt x="0" y="21"/>
                    </a:lnTo>
                    <a:lnTo>
                      <a:pt x="0" y="20"/>
                    </a:lnTo>
                    <a:lnTo>
                      <a:pt x="0" y="20"/>
                    </a:lnTo>
                    <a:lnTo>
                      <a:pt x="0" y="19"/>
                    </a:lnTo>
                    <a:lnTo>
                      <a:pt x="0" y="19"/>
                    </a:lnTo>
                    <a:lnTo>
                      <a:pt x="0" y="19"/>
                    </a:lnTo>
                    <a:lnTo>
                      <a:pt x="0" y="19"/>
                    </a:lnTo>
                    <a:lnTo>
                      <a:pt x="0" y="19"/>
                    </a:lnTo>
                    <a:lnTo>
                      <a:pt x="0" y="19"/>
                    </a:lnTo>
                    <a:lnTo>
                      <a:pt x="0" y="19"/>
                    </a:lnTo>
                    <a:lnTo>
                      <a:pt x="0" y="19"/>
                    </a:lnTo>
                    <a:lnTo>
                      <a:pt x="0" y="19"/>
                    </a:lnTo>
                    <a:lnTo>
                      <a:pt x="0" y="19"/>
                    </a:lnTo>
                    <a:lnTo>
                      <a:pt x="0" y="20"/>
                    </a:lnTo>
                    <a:lnTo>
                      <a:pt x="0" y="19"/>
                    </a:lnTo>
                    <a:lnTo>
                      <a:pt x="0" y="19"/>
                    </a:lnTo>
                    <a:lnTo>
                      <a:pt x="0" y="18"/>
                    </a:lnTo>
                    <a:lnTo>
                      <a:pt x="0" y="19"/>
                    </a:lnTo>
                    <a:lnTo>
                      <a:pt x="0" y="19"/>
                    </a:lnTo>
                    <a:lnTo>
                      <a:pt x="0" y="19"/>
                    </a:lnTo>
                    <a:lnTo>
                      <a:pt x="0" y="19"/>
                    </a:lnTo>
                    <a:lnTo>
                      <a:pt x="0" y="20"/>
                    </a:lnTo>
                    <a:lnTo>
                      <a:pt x="0" y="20"/>
                    </a:lnTo>
                    <a:lnTo>
                      <a:pt x="0" y="21"/>
                    </a:lnTo>
                    <a:lnTo>
                      <a:pt x="0" y="20"/>
                    </a:lnTo>
                    <a:lnTo>
                      <a:pt x="0" y="19"/>
                    </a:lnTo>
                    <a:lnTo>
                      <a:pt x="0" y="19"/>
                    </a:lnTo>
                    <a:lnTo>
                      <a:pt x="0" y="19"/>
                    </a:lnTo>
                    <a:lnTo>
                      <a:pt x="0" y="18"/>
                    </a:lnTo>
                    <a:lnTo>
                      <a:pt x="0" y="19"/>
                    </a:lnTo>
                    <a:lnTo>
                      <a:pt x="0" y="18"/>
                    </a:lnTo>
                    <a:lnTo>
                      <a:pt x="0" y="19"/>
                    </a:lnTo>
                    <a:lnTo>
                      <a:pt x="0" y="19"/>
                    </a:lnTo>
                    <a:lnTo>
                      <a:pt x="0" y="19"/>
                    </a:lnTo>
                    <a:lnTo>
                      <a:pt x="0" y="19"/>
                    </a:lnTo>
                    <a:lnTo>
                      <a:pt x="0" y="18"/>
                    </a:lnTo>
                    <a:lnTo>
                      <a:pt x="0" y="18"/>
                    </a:lnTo>
                    <a:lnTo>
                      <a:pt x="0" y="18"/>
                    </a:lnTo>
                    <a:lnTo>
                      <a:pt x="0" y="18"/>
                    </a:lnTo>
                    <a:lnTo>
                      <a:pt x="0" y="18"/>
                    </a:lnTo>
                    <a:lnTo>
                      <a:pt x="0" y="18"/>
                    </a:lnTo>
                    <a:lnTo>
                      <a:pt x="0" y="19"/>
                    </a:lnTo>
                    <a:lnTo>
                      <a:pt x="0" y="19"/>
                    </a:lnTo>
                    <a:lnTo>
                      <a:pt x="0" y="19"/>
                    </a:lnTo>
                    <a:lnTo>
                      <a:pt x="0" y="19"/>
                    </a:lnTo>
                    <a:lnTo>
                      <a:pt x="0" y="19"/>
                    </a:lnTo>
                    <a:lnTo>
                      <a:pt x="0" y="20"/>
                    </a:lnTo>
                    <a:lnTo>
                      <a:pt x="0" y="19"/>
                    </a:lnTo>
                    <a:lnTo>
                      <a:pt x="0" y="20"/>
                    </a:lnTo>
                    <a:lnTo>
                      <a:pt x="0" y="19"/>
                    </a:lnTo>
                    <a:lnTo>
                      <a:pt x="0" y="19"/>
                    </a:lnTo>
                    <a:lnTo>
                      <a:pt x="0" y="20"/>
                    </a:lnTo>
                    <a:lnTo>
                      <a:pt x="0" y="19"/>
                    </a:lnTo>
                    <a:lnTo>
                      <a:pt x="0" y="19"/>
                    </a:lnTo>
                    <a:lnTo>
                      <a:pt x="0" y="19"/>
                    </a:lnTo>
                    <a:lnTo>
                      <a:pt x="0" y="18"/>
                    </a:lnTo>
                    <a:lnTo>
                      <a:pt x="0" y="19"/>
                    </a:lnTo>
                    <a:lnTo>
                      <a:pt x="0" y="19"/>
                    </a:lnTo>
                    <a:lnTo>
                      <a:pt x="0" y="19"/>
                    </a:lnTo>
                    <a:lnTo>
                      <a:pt x="0" y="18"/>
                    </a:lnTo>
                    <a:lnTo>
                      <a:pt x="0" y="18"/>
                    </a:lnTo>
                    <a:lnTo>
                      <a:pt x="0" y="18"/>
                    </a:lnTo>
                    <a:lnTo>
                      <a:pt x="0" y="18"/>
                    </a:lnTo>
                    <a:lnTo>
                      <a:pt x="0" y="19"/>
                    </a:lnTo>
                    <a:lnTo>
                      <a:pt x="0" y="18"/>
                    </a:lnTo>
                    <a:lnTo>
                      <a:pt x="0" y="19"/>
                    </a:lnTo>
                    <a:lnTo>
                      <a:pt x="0" y="18"/>
                    </a:lnTo>
                    <a:lnTo>
                      <a:pt x="0" y="19"/>
                    </a:lnTo>
                    <a:lnTo>
                      <a:pt x="0" y="19"/>
                    </a:lnTo>
                    <a:lnTo>
                      <a:pt x="0" y="19"/>
                    </a:lnTo>
                    <a:lnTo>
                      <a:pt x="0" y="19"/>
                    </a:lnTo>
                    <a:lnTo>
                      <a:pt x="0" y="18"/>
                    </a:lnTo>
                    <a:lnTo>
                      <a:pt x="0" y="19"/>
                    </a:lnTo>
                    <a:lnTo>
                      <a:pt x="0" y="18"/>
                    </a:lnTo>
                    <a:lnTo>
                      <a:pt x="0" y="18"/>
                    </a:lnTo>
                    <a:lnTo>
                      <a:pt x="0" y="19"/>
                    </a:lnTo>
                    <a:lnTo>
                      <a:pt x="0" y="19"/>
                    </a:lnTo>
                    <a:lnTo>
                      <a:pt x="0" y="19"/>
                    </a:lnTo>
                    <a:lnTo>
                      <a:pt x="0" y="19"/>
                    </a:lnTo>
                    <a:lnTo>
                      <a:pt x="0" y="19"/>
                    </a:lnTo>
                    <a:lnTo>
                      <a:pt x="0" y="19"/>
                    </a:lnTo>
                    <a:lnTo>
                      <a:pt x="0" y="18"/>
                    </a:lnTo>
                    <a:lnTo>
                      <a:pt x="0" y="19"/>
                    </a:lnTo>
                    <a:lnTo>
                      <a:pt x="0" y="18"/>
                    </a:lnTo>
                    <a:lnTo>
                      <a:pt x="0" y="18"/>
                    </a:lnTo>
                    <a:lnTo>
                      <a:pt x="0" y="17"/>
                    </a:lnTo>
                    <a:lnTo>
                      <a:pt x="0" y="18"/>
                    </a:lnTo>
                    <a:lnTo>
                      <a:pt x="0" y="17"/>
                    </a:lnTo>
                    <a:lnTo>
                      <a:pt x="0" y="18"/>
                    </a:lnTo>
                    <a:lnTo>
                      <a:pt x="0" y="18"/>
                    </a:lnTo>
                    <a:lnTo>
                      <a:pt x="0" y="17"/>
                    </a:lnTo>
                    <a:lnTo>
                      <a:pt x="0" y="17"/>
                    </a:lnTo>
                    <a:lnTo>
                      <a:pt x="0" y="17"/>
                    </a:lnTo>
                    <a:lnTo>
                      <a:pt x="0" y="17"/>
                    </a:lnTo>
                    <a:lnTo>
                      <a:pt x="0" y="17"/>
                    </a:lnTo>
                    <a:lnTo>
                      <a:pt x="0" y="17"/>
                    </a:lnTo>
                    <a:lnTo>
                      <a:pt x="0" y="17"/>
                    </a:lnTo>
                    <a:lnTo>
                      <a:pt x="0" y="18"/>
                    </a:lnTo>
                    <a:lnTo>
                      <a:pt x="0" y="18"/>
                    </a:lnTo>
                    <a:lnTo>
                      <a:pt x="0" y="18"/>
                    </a:lnTo>
                    <a:lnTo>
                      <a:pt x="0" y="18"/>
                    </a:lnTo>
                    <a:lnTo>
                      <a:pt x="0" y="18"/>
                    </a:lnTo>
                    <a:lnTo>
                      <a:pt x="0" y="18"/>
                    </a:lnTo>
                    <a:lnTo>
                      <a:pt x="0" y="18"/>
                    </a:lnTo>
                    <a:lnTo>
                      <a:pt x="0" y="17"/>
                    </a:lnTo>
                    <a:lnTo>
                      <a:pt x="0" y="16"/>
                    </a:lnTo>
                    <a:lnTo>
                      <a:pt x="0" y="17"/>
                    </a:lnTo>
                    <a:lnTo>
                      <a:pt x="0" y="17"/>
                    </a:lnTo>
                    <a:lnTo>
                      <a:pt x="0" y="18"/>
                    </a:lnTo>
                    <a:lnTo>
                      <a:pt x="0" y="17"/>
                    </a:lnTo>
                    <a:lnTo>
                      <a:pt x="0" y="16"/>
                    </a:lnTo>
                    <a:lnTo>
                      <a:pt x="0" y="16"/>
                    </a:lnTo>
                    <a:lnTo>
                      <a:pt x="0" y="16"/>
                    </a:lnTo>
                    <a:lnTo>
                      <a:pt x="0" y="16"/>
                    </a:lnTo>
                    <a:lnTo>
                      <a:pt x="0" y="15"/>
                    </a:lnTo>
                    <a:lnTo>
                      <a:pt x="0" y="16"/>
                    </a:lnTo>
                    <a:lnTo>
                      <a:pt x="0" y="16"/>
                    </a:lnTo>
                    <a:lnTo>
                      <a:pt x="0" y="15"/>
                    </a:lnTo>
                    <a:lnTo>
                      <a:pt x="0" y="15"/>
                    </a:lnTo>
                    <a:lnTo>
                      <a:pt x="0" y="15"/>
                    </a:lnTo>
                    <a:lnTo>
                      <a:pt x="0" y="14"/>
                    </a:lnTo>
                    <a:lnTo>
                      <a:pt x="0" y="14"/>
                    </a:lnTo>
                    <a:lnTo>
                      <a:pt x="0" y="14"/>
                    </a:lnTo>
                    <a:lnTo>
                      <a:pt x="0" y="14"/>
                    </a:lnTo>
                    <a:lnTo>
                      <a:pt x="0" y="14"/>
                    </a:lnTo>
                    <a:lnTo>
                      <a:pt x="0" y="15"/>
                    </a:lnTo>
                    <a:lnTo>
                      <a:pt x="0" y="14"/>
                    </a:lnTo>
                    <a:lnTo>
                      <a:pt x="0" y="15"/>
                    </a:lnTo>
                    <a:lnTo>
                      <a:pt x="0" y="16"/>
                    </a:lnTo>
                    <a:lnTo>
                      <a:pt x="0" y="15"/>
                    </a:lnTo>
                    <a:lnTo>
                      <a:pt x="0" y="16"/>
                    </a:lnTo>
                    <a:lnTo>
                      <a:pt x="0" y="15"/>
                    </a:lnTo>
                    <a:lnTo>
                      <a:pt x="0" y="14"/>
                    </a:lnTo>
                    <a:lnTo>
                      <a:pt x="0" y="14"/>
                    </a:lnTo>
                    <a:lnTo>
                      <a:pt x="0" y="14"/>
                    </a:lnTo>
                    <a:lnTo>
                      <a:pt x="0" y="14"/>
                    </a:lnTo>
                    <a:lnTo>
                      <a:pt x="0" y="14"/>
                    </a:lnTo>
                    <a:lnTo>
                      <a:pt x="0" y="13"/>
                    </a:lnTo>
                    <a:lnTo>
                      <a:pt x="0" y="13"/>
                    </a:lnTo>
                    <a:lnTo>
                      <a:pt x="0" y="13"/>
                    </a:lnTo>
                    <a:lnTo>
                      <a:pt x="0" y="13"/>
                    </a:lnTo>
                    <a:lnTo>
                      <a:pt x="0" y="12"/>
                    </a:lnTo>
                    <a:lnTo>
                      <a:pt x="0" y="13"/>
                    </a:lnTo>
                    <a:lnTo>
                      <a:pt x="0" y="12"/>
                    </a:lnTo>
                    <a:lnTo>
                      <a:pt x="0" y="12"/>
                    </a:lnTo>
                    <a:lnTo>
                      <a:pt x="0" y="13"/>
                    </a:lnTo>
                    <a:lnTo>
                      <a:pt x="0" y="13"/>
                    </a:lnTo>
                    <a:lnTo>
                      <a:pt x="0" y="13"/>
                    </a:lnTo>
                    <a:lnTo>
                      <a:pt x="0" y="13"/>
                    </a:lnTo>
                    <a:lnTo>
                      <a:pt x="0" y="13"/>
                    </a:lnTo>
                    <a:lnTo>
                      <a:pt x="0" y="14"/>
                    </a:lnTo>
                    <a:lnTo>
                      <a:pt x="0" y="14"/>
                    </a:lnTo>
                    <a:lnTo>
                      <a:pt x="0" y="15"/>
                    </a:lnTo>
                    <a:lnTo>
                      <a:pt x="0" y="14"/>
                    </a:lnTo>
                    <a:lnTo>
                      <a:pt x="0" y="14"/>
                    </a:lnTo>
                    <a:lnTo>
                      <a:pt x="0" y="14"/>
                    </a:lnTo>
                    <a:lnTo>
                      <a:pt x="0" y="13"/>
                    </a:lnTo>
                    <a:lnTo>
                      <a:pt x="0" y="14"/>
                    </a:lnTo>
                    <a:lnTo>
                      <a:pt x="0" y="13"/>
                    </a:lnTo>
                    <a:lnTo>
                      <a:pt x="0" y="13"/>
                    </a:lnTo>
                    <a:lnTo>
                      <a:pt x="0" y="12"/>
                    </a:lnTo>
                    <a:lnTo>
                      <a:pt x="0" y="11"/>
                    </a:lnTo>
                    <a:lnTo>
                      <a:pt x="0" y="11"/>
                    </a:lnTo>
                    <a:lnTo>
                      <a:pt x="0" y="12"/>
                    </a:lnTo>
                    <a:lnTo>
                      <a:pt x="0" y="11"/>
                    </a:lnTo>
                    <a:lnTo>
                      <a:pt x="0" y="10"/>
                    </a:lnTo>
                    <a:lnTo>
                      <a:pt x="0" y="10"/>
                    </a:lnTo>
                    <a:lnTo>
                      <a:pt x="0" y="10"/>
                    </a:lnTo>
                    <a:lnTo>
                      <a:pt x="0" y="9"/>
                    </a:lnTo>
                    <a:lnTo>
                      <a:pt x="0" y="9"/>
                    </a:lnTo>
                    <a:lnTo>
                      <a:pt x="0" y="9"/>
                    </a:lnTo>
                    <a:lnTo>
                      <a:pt x="0" y="9"/>
                    </a:lnTo>
                    <a:lnTo>
                      <a:pt x="0" y="9"/>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5"/>
                    </a:lnTo>
                    <a:lnTo>
                      <a:pt x="0" y="5"/>
                    </a:lnTo>
                    <a:lnTo>
                      <a:pt x="0" y="4"/>
                    </a:lnTo>
                    <a:lnTo>
                      <a:pt x="0" y="3"/>
                    </a:lnTo>
                    <a:lnTo>
                      <a:pt x="0" y="3"/>
                    </a:lnTo>
                    <a:lnTo>
                      <a:pt x="0" y="2"/>
                    </a:lnTo>
                    <a:lnTo>
                      <a:pt x="0" y="2"/>
                    </a:lnTo>
                    <a:lnTo>
                      <a:pt x="0" y="2"/>
                    </a:lnTo>
                    <a:lnTo>
                      <a:pt x="0" y="1"/>
                    </a:lnTo>
                    <a:lnTo>
                      <a:pt x="0" y="1"/>
                    </a:lnTo>
                    <a:lnTo>
                      <a:pt x="0" y="2"/>
                    </a:lnTo>
                    <a:lnTo>
                      <a:pt x="0" y="2"/>
                    </a:lnTo>
                    <a:lnTo>
                      <a:pt x="0" y="2"/>
                    </a:lnTo>
                    <a:lnTo>
                      <a:pt x="0" y="3"/>
                    </a:lnTo>
                    <a:lnTo>
                      <a:pt x="0" y="3"/>
                    </a:lnTo>
                    <a:lnTo>
                      <a:pt x="0" y="3"/>
                    </a:lnTo>
                    <a:lnTo>
                      <a:pt x="0" y="3"/>
                    </a:lnTo>
                    <a:lnTo>
                      <a:pt x="0" y="3"/>
                    </a:lnTo>
                    <a:lnTo>
                      <a:pt x="0" y="3"/>
                    </a:lnTo>
                    <a:lnTo>
                      <a:pt x="0" y="3"/>
                    </a:lnTo>
                    <a:lnTo>
                      <a:pt x="0" y="5"/>
                    </a:lnTo>
                    <a:lnTo>
                      <a:pt x="0" y="5"/>
                    </a:lnTo>
                    <a:lnTo>
                      <a:pt x="0" y="5"/>
                    </a:lnTo>
                    <a:lnTo>
                      <a:pt x="0" y="6"/>
                    </a:lnTo>
                    <a:lnTo>
                      <a:pt x="0" y="6"/>
                    </a:lnTo>
                    <a:lnTo>
                      <a:pt x="0" y="5"/>
                    </a:lnTo>
                    <a:lnTo>
                      <a:pt x="0" y="5"/>
                    </a:lnTo>
                    <a:lnTo>
                      <a:pt x="0" y="5"/>
                    </a:lnTo>
                    <a:lnTo>
                      <a:pt x="0" y="4"/>
                    </a:lnTo>
                    <a:lnTo>
                      <a:pt x="0" y="4"/>
                    </a:lnTo>
                    <a:lnTo>
                      <a:pt x="0" y="4"/>
                    </a:lnTo>
                    <a:lnTo>
                      <a:pt x="0" y="5"/>
                    </a:lnTo>
                    <a:lnTo>
                      <a:pt x="0" y="4"/>
                    </a:lnTo>
                    <a:lnTo>
                      <a:pt x="0" y="4"/>
                    </a:lnTo>
                    <a:lnTo>
                      <a:pt x="0" y="3"/>
                    </a:lnTo>
                    <a:lnTo>
                      <a:pt x="0" y="3"/>
                    </a:lnTo>
                    <a:lnTo>
                      <a:pt x="0" y="2"/>
                    </a:lnTo>
                    <a:lnTo>
                      <a:pt x="0" y="3"/>
                    </a:lnTo>
                    <a:lnTo>
                      <a:pt x="0" y="3"/>
                    </a:lnTo>
                    <a:lnTo>
                      <a:pt x="0" y="3"/>
                    </a:lnTo>
                    <a:lnTo>
                      <a:pt x="0" y="4"/>
                    </a:lnTo>
                    <a:lnTo>
                      <a:pt x="0" y="3"/>
                    </a:lnTo>
                    <a:lnTo>
                      <a:pt x="0" y="3"/>
                    </a:lnTo>
                    <a:lnTo>
                      <a:pt x="0" y="3"/>
                    </a:lnTo>
                    <a:lnTo>
                      <a:pt x="0" y="3"/>
                    </a:lnTo>
                    <a:lnTo>
                      <a:pt x="0" y="3"/>
                    </a:lnTo>
                    <a:lnTo>
                      <a:pt x="0" y="2"/>
                    </a:lnTo>
                    <a:lnTo>
                      <a:pt x="0" y="3"/>
                    </a:lnTo>
                    <a:lnTo>
                      <a:pt x="0" y="2"/>
                    </a:lnTo>
                    <a:lnTo>
                      <a:pt x="0" y="0"/>
                    </a:lnTo>
                    <a:lnTo>
                      <a:pt x="0" y="1"/>
                    </a:lnTo>
                    <a:lnTo>
                      <a:pt x="0" y="1"/>
                    </a:lnTo>
                    <a:lnTo>
                      <a:pt x="0" y="2"/>
                    </a:lnTo>
                    <a:lnTo>
                      <a:pt x="0" y="2"/>
                    </a:lnTo>
                    <a:lnTo>
                      <a:pt x="0" y="3"/>
                    </a:lnTo>
                    <a:lnTo>
                      <a:pt x="0" y="3"/>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5"/>
                    </a:lnTo>
                    <a:lnTo>
                      <a:pt x="0" y="6"/>
                    </a:lnTo>
                    <a:lnTo>
                      <a:pt x="0" y="7"/>
                    </a:lnTo>
                    <a:lnTo>
                      <a:pt x="0" y="8"/>
                    </a:lnTo>
                    <a:lnTo>
                      <a:pt x="0" y="8"/>
                    </a:lnTo>
                    <a:lnTo>
                      <a:pt x="0" y="8"/>
                    </a:lnTo>
                    <a:lnTo>
                      <a:pt x="0" y="9"/>
                    </a:lnTo>
                    <a:lnTo>
                      <a:pt x="0" y="10"/>
                    </a:lnTo>
                    <a:lnTo>
                      <a:pt x="0" y="10"/>
                    </a:lnTo>
                    <a:lnTo>
                      <a:pt x="0" y="10"/>
                    </a:lnTo>
                    <a:lnTo>
                      <a:pt x="0" y="10"/>
                    </a:lnTo>
                    <a:lnTo>
                      <a:pt x="0" y="11"/>
                    </a:lnTo>
                    <a:lnTo>
                      <a:pt x="0" y="11"/>
                    </a:lnTo>
                    <a:lnTo>
                      <a:pt x="0" y="11"/>
                    </a:lnTo>
                    <a:lnTo>
                      <a:pt x="0" y="12"/>
                    </a:lnTo>
                    <a:lnTo>
                      <a:pt x="0" y="12"/>
                    </a:lnTo>
                    <a:lnTo>
                      <a:pt x="0" y="13"/>
                    </a:lnTo>
                    <a:lnTo>
                      <a:pt x="0" y="12"/>
                    </a:lnTo>
                    <a:lnTo>
                      <a:pt x="0" y="13"/>
                    </a:lnTo>
                    <a:lnTo>
                      <a:pt x="0" y="13"/>
                    </a:lnTo>
                    <a:lnTo>
                      <a:pt x="0" y="13"/>
                    </a:lnTo>
                    <a:lnTo>
                      <a:pt x="0" y="13"/>
                    </a:lnTo>
                    <a:lnTo>
                      <a:pt x="0" y="13"/>
                    </a:lnTo>
                    <a:lnTo>
                      <a:pt x="0" y="13"/>
                    </a:lnTo>
                    <a:lnTo>
                      <a:pt x="0" y="13"/>
                    </a:lnTo>
                    <a:lnTo>
                      <a:pt x="0" y="13"/>
                    </a:lnTo>
                    <a:lnTo>
                      <a:pt x="0" y="13"/>
                    </a:lnTo>
                    <a:lnTo>
                      <a:pt x="0" y="14"/>
                    </a:lnTo>
                    <a:lnTo>
                      <a:pt x="0" y="14"/>
                    </a:lnTo>
                    <a:lnTo>
                      <a:pt x="0" y="14"/>
                    </a:lnTo>
                    <a:lnTo>
                      <a:pt x="0" y="13"/>
                    </a:lnTo>
                    <a:lnTo>
                      <a:pt x="0" y="13"/>
                    </a:lnTo>
                    <a:lnTo>
                      <a:pt x="0" y="13"/>
                    </a:lnTo>
                    <a:lnTo>
                      <a:pt x="0" y="12"/>
                    </a:lnTo>
                    <a:lnTo>
                      <a:pt x="0" y="12"/>
                    </a:lnTo>
                    <a:lnTo>
                      <a:pt x="0" y="12"/>
                    </a:lnTo>
                    <a:lnTo>
                      <a:pt x="0" y="12"/>
                    </a:lnTo>
                    <a:lnTo>
                      <a:pt x="0" y="13"/>
                    </a:lnTo>
                    <a:lnTo>
                      <a:pt x="0" y="13"/>
                    </a:lnTo>
                    <a:lnTo>
                      <a:pt x="0" y="14"/>
                    </a:lnTo>
                    <a:lnTo>
                      <a:pt x="0" y="13"/>
                    </a:lnTo>
                    <a:lnTo>
                      <a:pt x="0" y="13"/>
                    </a:lnTo>
                    <a:lnTo>
                      <a:pt x="0" y="14"/>
                    </a:lnTo>
                    <a:lnTo>
                      <a:pt x="0" y="14"/>
                    </a:lnTo>
                    <a:lnTo>
                      <a:pt x="0" y="14"/>
                    </a:lnTo>
                    <a:lnTo>
                      <a:pt x="0" y="13"/>
                    </a:lnTo>
                    <a:lnTo>
                      <a:pt x="0" y="13"/>
                    </a:lnTo>
                    <a:lnTo>
                      <a:pt x="0" y="13"/>
                    </a:lnTo>
                    <a:lnTo>
                      <a:pt x="0" y="12"/>
                    </a:lnTo>
                    <a:lnTo>
                      <a:pt x="0" y="12"/>
                    </a:lnTo>
                    <a:lnTo>
                      <a:pt x="0" y="12"/>
                    </a:lnTo>
                    <a:lnTo>
                      <a:pt x="0" y="13"/>
                    </a:lnTo>
                    <a:lnTo>
                      <a:pt x="0" y="12"/>
                    </a:lnTo>
                    <a:lnTo>
                      <a:pt x="0" y="13"/>
                    </a:lnTo>
                    <a:lnTo>
                      <a:pt x="0" y="13"/>
                    </a:lnTo>
                    <a:lnTo>
                      <a:pt x="0" y="13"/>
                    </a:lnTo>
                    <a:lnTo>
                      <a:pt x="0" y="13"/>
                    </a:lnTo>
                    <a:lnTo>
                      <a:pt x="0" y="14"/>
                    </a:lnTo>
                    <a:lnTo>
                      <a:pt x="0" y="13"/>
                    </a:lnTo>
                    <a:lnTo>
                      <a:pt x="0" y="14"/>
                    </a:lnTo>
                    <a:lnTo>
                      <a:pt x="0" y="14"/>
                    </a:lnTo>
                    <a:lnTo>
                      <a:pt x="0" y="14"/>
                    </a:lnTo>
                    <a:lnTo>
                      <a:pt x="0" y="15"/>
                    </a:lnTo>
                    <a:lnTo>
                      <a:pt x="0" y="14"/>
                    </a:lnTo>
                    <a:lnTo>
                      <a:pt x="0" y="14"/>
                    </a:lnTo>
                    <a:lnTo>
                      <a:pt x="0" y="14"/>
                    </a:lnTo>
                    <a:lnTo>
                      <a:pt x="0" y="14"/>
                    </a:lnTo>
                    <a:lnTo>
                      <a:pt x="0" y="13"/>
                    </a:lnTo>
                    <a:lnTo>
                      <a:pt x="0" y="13"/>
                    </a:lnTo>
                    <a:lnTo>
                      <a:pt x="0" y="13"/>
                    </a:lnTo>
                    <a:lnTo>
                      <a:pt x="0" y="12"/>
                    </a:lnTo>
                    <a:lnTo>
                      <a:pt x="0" y="11"/>
                    </a:lnTo>
                    <a:lnTo>
                      <a:pt x="0" y="11"/>
                    </a:lnTo>
                    <a:lnTo>
                      <a:pt x="0" y="10"/>
                    </a:lnTo>
                    <a:lnTo>
                      <a:pt x="0" y="11"/>
                    </a:lnTo>
                    <a:lnTo>
                      <a:pt x="0" y="11"/>
                    </a:lnTo>
                    <a:lnTo>
                      <a:pt x="0" y="11"/>
                    </a:lnTo>
                    <a:lnTo>
                      <a:pt x="0" y="11"/>
                    </a:lnTo>
                    <a:lnTo>
                      <a:pt x="0" y="11"/>
                    </a:lnTo>
                    <a:lnTo>
                      <a:pt x="0" y="11"/>
                    </a:lnTo>
                    <a:lnTo>
                      <a:pt x="0" y="12"/>
                    </a:lnTo>
                    <a:lnTo>
                      <a:pt x="0" y="12"/>
                    </a:lnTo>
                    <a:lnTo>
                      <a:pt x="0" y="12"/>
                    </a:lnTo>
                    <a:lnTo>
                      <a:pt x="0" y="12"/>
                    </a:lnTo>
                    <a:lnTo>
                      <a:pt x="0" y="11"/>
                    </a:lnTo>
                    <a:lnTo>
                      <a:pt x="0" y="11"/>
                    </a:lnTo>
                    <a:lnTo>
                      <a:pt x="0" y="11"/>
                    </a:lnTo>
                    <a:lnTo>
                      <a:pt x="0" y="12"/>
                    </a:lnTo>
                    <a:lnTo>
                      <a:pt x="0" y="13"/>
                    </a:lnTo>
                    <a:lnTo>
                      <a:pt x="0" y="13"/>
                    </a:lnTo>
                    <a:lnTo>
                      <a:pt x="0" y="13"/>
                    </a:lnTo>
                    <a:lnTo>
                      <a:pt x="0" y="13"/>
                    </a:lnTo>
                    <a:lnTo>
                      <a:pt x="0" y="14"/>
                    </a:lnTo>
                    <a:lnTo>
                      <a:pt x="0" y="14"/>
                    </a:lnTo>
                    <a:lnTo>
                      <a:pt x="0" y="14"/>
                    </a:lnTo>
                    <a:lnTo>
                      <a:pt x="0" y="13"/>
                    </a:lnTo>
                    <a:lnTo>
                      <a:pt x="0" y="13"/>
                    </a:lnTo>
                    <a:lnTo>
                      <a:pt x="0" y="12"/>
                    </a:lnTo>
                    <a:lnTo>
                      <a:pt x="0" y="13"/>
                    </a:lnTo>
                    <a:lnTo>
                      <a:pt x="0" y="11"/>
                    </a:lnTo>
                    <a:lnTo>
                      <a:pt x="0" y="11"/>
                    </a:lnTo>
                    <a:lnTo>
                      <a:pt x="0" y="11"/>
                    </a:lnTo>
                    <a:lnTo>
                      <a:pt x="0" y="11"/>
                    </a:lnTo>
                    <a:lnTo>
                      <a:pt x="0" y="10"/>
                    </a:lnTo>
                    <a:lnTo>
                      <a:pt x="0" y="11"/>
                    </a:lnTo>
                    <a:lnTo>
                      <a:pt x="0" y="11"/>
                    </a:lnTo>
                    <a:lnTo>
                      <a:pt x="0" y="12"/>
                    </a:lnTo>
                    <a:lnTo>
                      <a:pt x="0" y="11"/>
                    </a:lnTo>
                    <a:lnTo>
                      <a:pt x="0" y="11"/>
                    </a:lnTo>
                    <a:lnTo>
                      <a:pt x="0" y="11"/>
                    </a:lnTo>
                    <a:lnTo>
                      <a:pt x="0" y="12"/>
                    </a:lnTo>
                    <a:lnTo>
                      <a:pt x="0" y="12"/>
                    </a:lnTo>
                    <a:lnTo>
                      <a:pt x="0" y="13"/>
                    </a:lnTo>
                    <a:lnTo>
                      <a:pt x="0" y="13"/>
                    </a:lnTo>
                    <a:lnTo>
                      <a:pt x="0" y="13"/>
                    </a:lnTo>
                    <a:lnTo>
                      <a:pt x="0" y="13"/>
                    </a:lnTo>
                    <a:lnTo>
                      <a:pt x="0" y="14"/>
                    </a:lnTo>
                    <a:lnTo>
                      <a:pt x="0" y="15"/>
                    </a:lnTo>
                    <a:lnTo>
                      <a:pt x="0" y="14"/>
                    </a:lnTo>
                    <a:lnTo>
                      <a:pt x="0" y="15"/>
                    </a:lnTo>
                    <a:lnTo>
                      <a:pt x="0" y="16"/>
                    </a:lnTo>
                    <a:lnTo>
                      <a:pt x="0" y="16"/>
                    </a:lnTo>
                    <a:lnTo>
                      <a:pt x="0" y="15"/>
                    </a:lnTo>
                    <a:lnTo>
                      <a:pt x="0" y="14"/>
                    </a:lnTo>
                    <a:lnTo>
                      <a:pt x="0" y="14"/>
                    </a:lnTo>
                    <a:lnTo>
                      <a:pt x="0" y="15"/>
                    </a:lnTo>
                    <a:lnTo>
                      <a:pt x="0" y="14"/>
                    </a:lnTo>
                    <a:lnTo>
                      <a:pt x="0" y="16"/>
                    </a:lnTo>
                    <a:lnTo>
                      <a:pt x="0" y="15"/>
                    </a:lnTo>
                    <a:lnTo>
                      <a:pt x="0" y="15"/>
                    </a:lnTo>
                    <a:lnTo>
                      <a:pt x="0" y="14"/>
                    </a:lnTo>
                    <a:lnTo>
                      <a:pt x="0" y="15"/>
                    </a:lnTo>
                    <a:lnTo>
                      <a:pt x="0" y="14"/>
                    </a:lnTo>
                    <a:lnTo>
                      <a:pt x="0" y="14"/>
                    </a:lnTo>
                    <a:lnTo>
                      <a:pt x="0" y="15"/>
                    </a:lnTo>
                    <a:lnTo>
                      <a:pt x="0" y="14"/>
                    </a:lnTo>
                    <a:lnTo>
                      <a:pt x="0" y="15"/>
                    </a:lnTo>
                    <a:lnTo>
                      <a:pt x="0" y="15"/>
                    </a:lnTo>
                    <a:lnTo>
                      <a:pt x="0" y="16"/>
                    </a:lnTo>
                    <a:lnTo>
                      <a:pt x="0" y="15"/>
                    </a:lnTo>
                    <a:lnTo>
                      <a:pt x="0" y="16"/>
                    </a:lnTo>
                    <a:lnTo>
                      <a:pt x="0" y="15"/>
                    </a:lnTo>
                    <a:lnTo>
                      <a:pt x="0" y="14"/>
                    </a:lnTo>
                    <a:lnTo>
                      <a:pt x="0" y="15"/>
                    </a:lnTo>
                    <a:lnTo>
                      <a:pt x="0" y="16"/>
                    </a:lnTo>
                    <a:lnTo>
                      <a:pt x="0" y="16"/>
                    </a:lnTo>
                    <a:lnTo>
                      <a:pt x="0" y="16"/>
                    </a:lnTo>
                    <a:lnTo>
                      <a:pt x="0" y="16"/>
                    </a:lnTo>
                    <a:lnTo>
                      <a:pt x="0" y="15"/>
                    </a:lnTo>
                    <a:lnTo>
                      <a:pt x="0" y="15"/>
                    </a:lnTo>
                    <a:lnTo>
                      <a:pt x="0" y="14"/>
                    </a:lnTo>
                    <a:lnTo>
                      <a:pt x="0" y="14"/>
                    </a:lnTo>
                    <a:lnTo>
                      <a:pt x="0" y="14"/>
                    </a:lnTo>
                    <a:lnTo>
                      <a:pt x="0" y="14"/>
                    </a:lnTo>
                    <a:lnTo>
                      <a:pt x="0" y="14"/>
                    </a:lnTo>
                    <a:lnTo>
                      <a:pt x="0" y="13"/>
                    </a:lnTo>
                    <a:lnTo>
                      <a:pt x="0" y="14"/>
                    </a:lnTo>
                    <a:lnTo>
                      <a:pt x="0" y="13"/>
                    </a:lnTo>
                    <a:lnTo>
                      <a:pt x="0" y="13"/>
                    </a:lnTo>
                    <a:lnTo>
                      <a:pt x="0" y="13"/>
                    </a:lnTo>
                    <a:lnTo>
                      <a:pt x="0" y="13"/>
                    </a:lnTo>
                    <a:lnTo>
                      <a:pt x="0" y="13"/>
                    </a:lnTo>
                    <a:lnTo>
                      <a:pt x="0" y="13"/>
                    </a:lnTo>
                    <a:lnTo>
                      <a:pt x="0" y="14"/>
                    </a:lnTo>
                    <a:lnTo>
                      <a:pt x="0" y="13"/>
                    </a:lnTo>
                    <a:lnTo>
                      <a:pt x="0" y="14"/>
                    </a:lnTo>
                    <a:lnTo>
                      <a:pt x="0" y="13"/>
                    </a:lnTo>
                    <a:lnTo>
                      <a:pt x="0" y="13"/>
                    </a:lnTo>
                    <a:lnTo>
                      <a:pt x="0" y="13"/>
                    </a:lnTo>
                    <a:lnTo>
                      <a:pt x="0" y="14"/>
                    </a:lnTo>
                    <a:lnTo>
                      <a:pt x="0" y="14"/>
                    </a:lnTo>
                    <a:lnTo>
                      <a:pt x="0" y="14"/>
                    </a:lnTo>
                    <a:lnTo>
                      <a:pt x="0" y="14"/>
                    </a:lnTo>
                    <a:lnTo>
                      <a:pt x="0" y="13"/>
                    </a:lnTo>
                    <a:lnTo>
                      <a:pt x="0" y="14"/>
                    </a:lnTo>
                    <a:lnTo>
                      <a:pt x="0" y="14"/>
                    </a:lnTo>
                    <a:lnTo>
                      <a:pt x="0" y="14"/>
                    </a:lnTo>
                    <a:lnTo>
                      <a:pt x="0" y="14"/>
                    </a:lnTo>
                    <a:lnTo>
                      <a:pt x="0" y="13"/>
                    </a:lnTo>
                    <a:lnTo>
                      <a:pt x="0" y="14"/>
                    </a:lnTo>
                    <a:lnTo>
                      <a:pt x="0" y="14"/>
                    </a:lnTo>
                    <a:lnTo>
                      <a:pt x="0" y="14"/>
                    </a:lnTo>
                    <a:lnTo>
                      <a:pt x="0" y="14"/>
                    </a:lnTo>
                    <a:lnTo>
                      <a:pt x="0" y="14"/>
                    </a:lnTo>
                    <a:lnTo>
                      <a:pt x="0" y="14"/>
                    </a:lnTo>
                    <a:lnTo>
                      <a:pt x="0" y="13"/>
                    </a:lnTo>
                    <a:lnTo>
                      <a:pt x="0" y="14"/>
                    </a:lnTo>
                    <a:lnTo>
                      <a:pt x="0" y="13"/>
                    </a:lnTo>
                    <a:lnTo>
                      <a:pt x="0" y="13"/>
                    </a:lnTo>
                    <a:lnTo>
                      <a:pt x="0" y="13"/>
                    </a:lnTo>
                    <a:lnTo>
                      <a:pt x="0" y="14"/>
                    </a:lnTo>
                    <a:lnTo>
                      <a:pt x="0" y="13"/>
                    </a:lnTo>
                    <a:lnTo>
                      <a:pt x="0" y="13"/>
                    </a:lnTo>
                    <a:lnTo>
                      <a:pt x="0" y="12"/>
                    </a:lnTo>
                    <a:lnTo>
                      <a:pt x="0" y="13"/>
                    </a:lnTo>
                    <a:lnTo>
                      <a:pt x="0" y="13"/>
                    </a:lnTo>
                    <a:lnTo>
                      <a:pt x="0" y="13"/>
                    </a:lnTo>
                    <a:lnTo>
                      <a:pt x="0" y="12"/>
                    </a:lnTo>
                    <a:lnTo>
                      <a:pt x="0" y="12"/>
                    </a:lnTo>
                    <a:lnTo>
                      <a:pt x="0" y="11"/>
                    </a:lnTo>
                    <a:lnTo>
                      <a:pt x="0" y="12"/>
                    </a:lnTo>
                    <a:lnTo>
                      <a:pt x="0" y="12"/>
                    </a:lnTo>
                    <a:lnTo>
                      <a:pt x="0" y="11"/>
                    </a:lnTo>
                    <a:lnTo>
                      <a:pt x="0" y="11"/>
                    </a:lnTo>
                    <a:lnTo>
                      <a:pt x="0" y="11"/>
                    </a:lnTo>
                    <a:lnTo>
                      <a:pt x="0" y="11"/>
                    </a:lnTo>
                    <a:lnTo>
                      <a:pt x="0" y="11"/>
                    </a:lnTo>
                    <a:lnTo>
                      <a:pt x="0" y="11"/>
                    </a:lnTo>
                    <a:lnTo>
                      <a:pt x="0" y="12"/>
                    </a:lnTo>
                    <a:lnTo>
                      <a:pt x="0" y="12"/>
                    </a:lnTo>
                    <a:lnTo>
                      <a:pt x="0" y="13"/>
                    </a:lnTo>
                    <a:lnTo>
                      <a:pt x="0" y="12"/>
                    </a:lnTo>
                    <a:lnTo>
                      <a:pt x="0" y="11"/>
                    </a:lnTo>
                    <a:lnTo>
                      <a:pt x="0" y="11"/>
                    </a:lnTo>
                    <a:lnTo>
                      <a:pt x="0" y="11"/>
                    </a:lnTo>
                    <a:lnTo>
                      <a:pt x="0" y="11"/>
                    </a:lnTo>
                    <a:lnTo>
                      <a:pt x="0" y="10"/>
                    </a:lnTo>
                    <a:lnTo>
                      <a:pt x="0" y="9"/>
                    </a:lnTo>
                    <a:lnTo>
                      <a:pt x="0" y="9"/>
                    </a:lnTo>
                    <a:lnTo>
                      <a:pt x="0" y="9"/>
                    </a:lnTo>
                    <a:lnTo>
                      <a:pt x="0" y="10"/>
                    </a:lnTo>
                    <a:lnTo>
                      <a:pt x="0" y="9"/>
                    </a:lnTo>
                    <a:lnTo>
                      <a:pt x="0" y="9"/>
                    </a:lnTo>
                    <a:lnTo>
                      <a:pt x="0" y="8"/>
                    </a:lnTo>
                    <a:lnTo>
                      <a:pt x="0" y="9"/>
                    </a:lnTo>
                    <a:lnTo>
                      <a:pt x="0" y="8"/>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9"/>
                    </a:lnTo>
                    <a:lnTo>
                      <a:pt x="0" y="10"/>
                    </a:lnTo>
                    <a:lnTo>
                      <a:pt x="0" y="9"/>
                    </a:lnTo>
                    <a:lnTo>
                      <a:pt x="0" y="10"/>
                    </a:lnTo>
                    <a:lnTo>
                      <a:pt x="0" y="10"/>
                    </a:lnTo>
                    <a:lnTo>
                      <a:pt x="0" y="11"/>
                    </a:lnTo>
                    <a:lnTo>
                      <a:pt x="0" y="10"/>
                    </a:lnTo>
                    <a:lnTo>
                      <a:pt x="0" y="11"/>
                    </a:lnTo>
                    <a:lnTo>
                      <a:pt x="0" y="11"/>
                    </a:lnTo>
                    <a:lnTo>
                      <a:pt x="0" y="11"/>
                    </a:lnTo>
                    <a:lnTo>
                      <a:pt x="0" y="11"/>
                    </a:lnTo>
                    <a:lnTo>
                      <a:pt x="0" y="11"/>
                    </a:lnTo>
                    <a:lnTo>
                      <a:pt x="0" y="11"/>
                    </a:lnTo>
                    <a:lnTo>
                      <a:pt x="0" y="11"/>
                    </a:lnTo>
                    <a:lnTo>
                      <a:pt x="0" y="10"/>
                    </a:lnTo>
                    <a:lnTo>
                      <a:pt x="0" y="11"/>
                    </a:lnTo>
                    <a:lnTo>
                      <a:pt x="0" y="10"/>
                    </a:lnTo>
                    <a:lnTo>
                      <a:pt x="0" y="10"/>
                    </a:lnTo>
                    <a:lnTo>
                      <a:pt x="0" y="10"/>
                    </a:lnTo>
                    <a:lnTo>
                      <a:pt x="0" y="10"/>
                    </a:lnTo>
                    <a:lnTo>
                      <a:pt x="0" y="9"/>
                    </a:lnTo>
                    <a:lnTo>
                      <a:pt x="0" y="8"/>
                    </a:lnTo>
                    <a:lnTo>
                      <a:pt x="0" y="9"/>
                    </a:lnTo>
                    <a:lnTo>
                      <a:pt x="0" y="9"/>
                    </a:lnTo>
                    <a:lnTo>
                      <a:pt x="0" y="9"/>
                    </a:lnTo>
                    <a:lnTo>
                      <a:pt x="0" y="9"/>
                    </a:lnTo>
                    <a:lnTo>
                      <a:pt x="0" y="8"/>
                    </a:lnTo>
                    <a:lnTo>
                      <a:pt x="0" y="8"/>
                    </a:lnTo>
                    <a:lnTo>
                      <a:pt x="0" y="8"/>
                    </a:lnTo>
                    <a:lnTo>
                      <a:pt x="0" y="8"/>
                    </a:lnTo>
                    <a:lnTo>
                      <a:pt x="0" y="7"/>
                    </a:lnTo>
                    <a:lnTo>
                      <a:pt x="0" y="7"/>
                    </a:lnTo>
                    <a:lnTo>
                      <a:pt x="0" y="7"/>
                    </a:lnTo>
                    <a:lnTo>
                      <a:pt x="0" y="8"/>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7"/>
                    </a:lnTo>
                    <a:lnTo>
                      <a:pt x="0" y="6"/>
                    </a:lnTo>
                    <a:lnTo>
                      <a:pt x="0" y="6"/>
                    </a:lnTo>
                    <a:lnTo>
                      <a:pt x="0" y="7"/>
                    </a:lnTo>
                    <a:lnTo>
                      <a:pt x="0" y="7"/>
                    </a:lnTo>
                    <a:lnTo>
                      <a:pt x="0" y="6"/>
                    </a:lnTo>
                    <a:lnTo>
                      <a:pt x="0" y="6"/>
                    </a:lnTo>
                    <a:lnTo>
                      <a:pt x="0" y="5"/>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8"/>
                    </a:lnTo>
                    <a:lnTo>
                      <a:pt x="0" y="9"/>
                    </a:lnTo>
                    <a:lnTo>
                      <a:pt x="0" y="9"/>
                    </a:lnTo>
                    <a:lnTo>
                      <a:pt x="0" y="10"/>
                    </a:lnTo>
                    <a:lnTo>
                      <a:pt x="0" y="9"/>
                    </a:lnTo>
                    <a:lnTo>
                      <a:pt x="0" y="9"/>
                    </a:lnTo>
                    <a:lnTo>
                      <a:pt x="0" y="9"/>
                    </a:lnTo>
                    <a:lnTo>
                      <a:pt x="0" y="10"/>
                    </a:lnTo>
                    <a:lnTo>
                      <a:pt x="0" y="9"/>
                    </a:lnTo>
                    <a:lnTo>
                      <a:pt x="0" y="10"/>
                    </a:lnTo>
                    <a:lnTo>
                      <a:pt x="0" y="9"/>
                    </a:lnTo>
                    <a:lnTo>
                      <a:pt x="0" y="10"/>
                    </a:lnTo>
                    <a:lnTo>
                      <a:pt x="0" y="8"/>
                    </a:lnTo>
                    <a:lnTo>
                      <a:pt x="0" y="9"/>
                    </a:lnTo>
                    <a:lnTo>
                      <a:pt x="0" y="8"/>
                    </a:lnTo>
                    <a:lnTo>
                      <a:pt x="0" y="9"/>
                    </a:lnTo>
                    <a:lnTo>
                      <a:pt x="0" y="10"/>
                    </a:lnTo>
                    <a:lnTo>
                      <a:pt x="0" y="9"/>
                    </a:lnTo>
                    <a:lnTo>
                      <a:pt x="0" y="9"/>
                    </a:lnTo>
                    <a:lnTo>
                      <a:pt x="0" y="8"/>
                    </a:lnTo>
                    <a:lnTo>
                      <a:pt x="0" y="8"/>
                    </a:lnTo>
                    <a:lnTo>
                      <a:pt x="0" y="9"/>
                    </a:lnTo>
                    <a:lnTo>
                      <a:pt x="0" y="9"/>
                    </a:lnTo>
                    <a:lnTo>
                      <a:pt x="0" y="9"/>
                    </a:lnTo>
                    <a:lnTo>
                      <a:pt x="0" y="9"/>
                    </a:lnTo>
                    <a:lnTo>
                      <a:pt x="0" y="8"/>
                    </a:lnTo>
                    <a:lnTo>
                      <a:pt x="0" y="9"/>
                    </a:lnTo>
                    <a:lnTo>
                      <a:pt x="0" y="9"/>
                    </a:lnTo>
                    <a:lnTo>
                      <a:pt x="0" y="9"/>
                    </a:lnTo>
                    <a:lnTo>
                      <a:pt x="0" y="9"/>
                    </a:lnTo>
                    <a:lnTo>
                      <a:pt x="0" y="10"/>
                    </a:lnTo>
                    <a:lnTo>
                      <a:pt x="0" y="9"/>
                    </a:lnTo>
                    <a:lnTo>
                      <a:pt x="0" y="10"/>
                    </a:lnTo>
                    <a:lnTo>
                      <a:pt x="0" y="10"/>
                    </a:lnTo>
                    <a:lnTo>
                      <a:pt x="0" y="10"/>
                    </a:lnTo>
                    <a:lnTo>
                      <a:pt x="0" y="10"/>
                    </a:lnTo>
                    <a:lnTo>
                      <a:pt x="0" y="11"/>
                    </a:lnTo>
                    <a:lnTo>
                      <a:pt x="0" y="10"/>
                    </a:lnTo>
                    <a:lnTo>
                      <a:pt x="0" y="11"/>
                    </a:lnTo>
                    <a:lnTo>
                      <a:pt x="0" y="11"/>
                    </a:lnTo>
                    <a:lnTo>
                      <a:pt x="0" y="11"/>
                    </a:lnTo>
                    <a:lnTo>
                      <a:pt x="0" y="11"/>
                    </a:lnTo>
                    <a:lnTo>
                      <a:pt x="0" y="11"/>
                    </a:lnTo>
                    <a:lnTo>
                      <a:pt x="0" y="12"/>
                    </a:lnTo>
                    <a:lnTo>
                      <a:pt x="0" y="13"/>
                    </a:lnTo>
                    <a:lnTo>
                      <a:pt x="0" y="12"/>
                    </a:lnTo>
                    <a:lnTo>
                      <a:pt x="0" y="13"/>
                    </a:lnTo>
                    <a:lnTo>
                      <a:pt x="0" y="13"/>
                    </a:lnTo>
                    <a:lnTo>
                      <a:pt x="0" y="13"/>
                    </a:lnTo>
                    <a:lnTo>
                      <a:pt x="0" y="13"/>
                    </a:lnTo>
                    <a:lnTo>
                      <a:pt x="0" y="13"/>
                    </a:lnTo>
                    <a:lnTo>
                      <a:pt x="0" y="13"/>
                    </a:lnTo>
                    <a:lnTo>
                      <a:pt x="0" y="13"/>
                    </a:lnTo>
                    <a:lnTo>
                      <a:pt x="0" y="12"/>
                    </a:lnTo>
                  </a:path>
                </a:pathLst>
              </a:custGeom>
              <a:noFill/>
              <a:ln w="0">
                <a:solidFill>
                  <a:srgbClr val="3366FF"/>
                </a:solidFill>
                <a:prstDash val="solid"/>
                <a:round/>
                <a:headEnd/>
                <a:tailEnd/>
              </a:ln>
            </p:spPr>
            <p:txBody>
              <a:bodyPr/>
              <a:lstStyle/>
              <a:p>
                <a:endParaRPr lang="en-GB"/>
              </a:p>
            </p:txBody>
          </p:sp>
          <p:sp>
            <p:nvSpPr>
              <p:cNvPr id="186160" name="Freeform 816"/>
              <p:cNvSpPr>
                <a:spLocks/>
              </p:cNvSpPr>
              <p:nvPr/>
            </p:nvSpPr>
            <p:spPr bwMode="auto">
              <a:xfrm>
                <a:off x="3378" y="3353"/>
                <a:ext cx="6" cy="354"/>
              </a:xfrm>
              <a:custGeom>
                <a:avLst/>
                <a:gdLst/>
                <a:ahLst/>
                <a:cxnLst>
                  <a:cxn ang="0">
                    <a:pos x="0" y="10"/>
                  </a:cxn>
                  <a:cxn ang="0">
                    <a:pos x="0" y="9"/>
                  </a:cxn>
                  <a:cxn ang="0">
                    <a:pos x="0" y="11"/>
                  </a:cxn>
                  <a:cxn ang="0">
                    <a:pos x="1" y="11"/>
                  </a:cxn>
                  <a:cxn ang="0">
                    <a:pos x="1" y="12"/>
                  </a:cxn>
                  <a:cxn ang="0">
                    <a:pos x="1" y="12"/>
                  </a:cxn>
                  <a:cxn ang="0">
                    <a:pos x="1" y="9"/>
                  </a:cxn>
                  <a:cxn ang="0">
                    <a:pos x="1" y="10"/>
                  </a:cxn>
                  <a:cxn ang="0">
                    <a:pos x="1" y="8"/>
                  </a:cxn>
                  <a:cxn ang="0">
                    <a:pos x="1" y="4"/>
                  </a:cxn>
                  <a:cxn ang="0">
                    <a:pos x="1" y="2"/>
                  </a:cxn>
                  <a:cxn ang="0">
                    <a:pos x="1" y="5"/>
                  </a:cxn>
                  <a:cxn ang="0">
                    <a:pos x="1" y="6"/>
                  </a:cxn>
                  <a:cxn ang="0">
                    <a:pos x="1" y="10"/>
                  </a:cxn>
                  <a:cxn ang="0">
                    <a:pos x="1" y="11"/>
                  </a:cxn>
                  <a:cxn ang="0">
                    <a:pos x="1" y="11"/>
                  </a:cxn>
                  <a:cxn ang="0">
                    <a:pos x="1" y="10"/>
                  </a:cxn>
                  <a:cxn ang="0">
                    <a:pos x="1" y="13"/>
                  </a:cxn>
                  <a:cxn ang="0">
                    <a:pos x="1" y="12"/>
                  </a:cxn>
                  <a:cxn ang="0">
                    <a:pos x="1" y="11"/>
                  </a:cxn>
                  <a:cxn ang="0">
                    <a:pos x="1" y="11"/>
                  </a:cxn>
                  <a:cxn ang="0">
                    <a:pos x="1" y="9"/>
                  </a:cxn>
                  <a:cxn ang="0">
                    <a:pos x="1" y="8"/>
                  </a:cxn>
                  <a:cxn ang="0">
                    <a:pos x="1" y="6"/>
                  </a:cxn>
                  <a:cxn ang="0">
                    <a:pos x="1" y="3"/>
                  </a:cxn>
                  <a:cxn ang="0">
                    <a:pos x="1" y="2"/>
                  </a:cxn>
                  <a:cxn ang="0">
                    <a:pos x="1" y="4"/>
                  </a:cxn>
                  <a:cxn ang="0">
                    <a:pos x="1" y="5"/>
                  </a:cxn>
                  <a:cxn ang="0">
                    <a:pos x="1" y="7"/>
                  </a:cxn>
                  <a:cxn ang="0">
                    <a:pos x="1" y="7"/>
                  </a:cxn>
                  <a:cxn ang="0">
                    <a:pos x="1" y="8"/>
                  </a:cxn>
                  <a:cxn ang="0">
                    <a:pos x="1" y="10"/>
                  </a:cxn>
                  <a:cxn ang="0">
                    <a:pos x="1" y="11"/>
                  </a:cxn>
                  <a:cxn ang="0">
                    <a:pos x="1" y="10"/>
                  </a:cxn>
                  <a:cxn ang="0">
                    <a:pos x="1" y="9"/>
                  </a:cxn>
                  <a:cxn ang="0">
                    <a:pos x="1" y="9"/>
                  </a:cxn>
                  <a:cxn ang="0">
                    <a:pos x="1" y="9"/>
                  </a:cxn>
                  <a:cxn ang="0">
                    <a:pos x="1" y="7"/>
                  </a:cxn>
                  <a:cxn ang="0">
                    <a:pos x="1" y="10"/>
                  </a:cxn>
                  <a:cxn ang="0">
                    <a:pos x="1" y="10"/>
                  </a:cxn>
                  <a:cxn ang="0">
                    <a:pos x="1" y="11"/>
                  </a:cxn>
                  <a:cxn ang="0">
                    <a:pos x="1" y="13"/>
                  </a:cxn>
                  <a:cxn ang="0">
                    <a:pos x="1" y="12"/>
                  </a:cxn>
                  <a:cxn ang="0">
                    <a:pos x="1" y="11"/>
                  </a:cxn>
                  <a:cxn ang="0">
                    <a:pos x="1" y="12"/>
                  </a:cxn>
                  <a:cxn ang="0">
                    <a:pos x="1" y="11"/>
                  </a:cxn>
                  <a:cxn ang="0">
                    <a:pos x="1" y="13"/>
                  </a:cxn>
                  <a:cxn ang="0">
                    <a:pos x="1" y="14"/>
                  </a:cxn>
                  <a:cxn ang="0">
                    <a:pos x="1" y="18"/>
                  </a:cxn>
                  <a:cxn ang="0">
                    <a:pos x="1" y="26"/>
                  </a:cxn>
                  <a:cxn ang="0">
                    <a:pos x="1" y="32"/>
                  </a:cxn>
                  <a:cxn ang="0">
                    <a:pos x="1" y="37"/>
                  </a:cxn>
                  <a:cxn ang="0">
                    <a:pos x="1" y="40"/>
                  </a:cxn>
                  <a:cxn ang="0">
                    <a:pos x="1" y="46"/>
                  </a:cxn>
                  <a:cxn ang="0">
                    <a:pos x="1" y="49"/>
                  </a:cxn>
                  <a:cxn ang="0">
                    <a:pos x="1" y="53"/>
                  </a:cxn>
                  <a:cxn ang="0">
                    <a:pos x="1" y="57"/>
                  </a:cxn>
                  <a:cxn ang="0">
                    <a:pos x="1" y="58"/>
                  </a:cxn>
                  <a:cxn ang="0">
                    <a:pos x="1" y="55"/>
                  </a:cxn>
                  <a:cxn ang="0">
                    <a:pos x="1" y="56"/>
                  </a:cxn>
                  <a:cxn ang="0">
                    <a:pos x="1" y="57"/>
                  </a:cxn>
                  <a:cxn ang="0">
                    <a:pos x="1" y="58"/>
                  </a:cxn>
                  <a:cxn ang="0">
                    <a:pos x="1" y="58"/>
                  </a:cxn>
                </a:cxnLst>
                <a:rect l="0" t="0" r="r" b="b"/>
                <a:pathLst>
                  <a:path w="1" h="59">
                    <a:moveTo>
                      <a:pt x="0" y="11"/>
                    </a:moveTo>
                    <a:lnTo>
                      <a:pt x="0" y="12"/>
                    </a:lnTo>
                    <a:lnTo>
                      <a:pt x="0" y="11"/>
                    </a:lnTo>
                    <a:lnTo>
                      <a:pt x="0" y="10"/>
                    </a:lnTo>
                    <a:lnTo>
                      <a:pt x="0" y="10"/>
                    </a:lnTo>
                    <a:lnTo>
                      <a:pt x="0" y="10"/>
                    </a:lnTo>
                    <a:lnTo>
                      <a:pt x="0" y="9"/>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9"/>
                    </a:lnTo>
                    <a:lnTo>
                      <a:pt x="0" y="10"/>
                    </a:lnTo>
                    <a:lnTo>
                      <a:pt x="0" y="9"/>
                    </a:lnTo>
                    <a:lnTo>
                      <a:pt x="0" y="10"/>
                    </a:lnTo>
                    <a:lnTo>
                      <a:pt x="0" y="11"/>
                    </a:lnTo>
                    <a:lnTo>
                      <a:pt x="0" y="11"/>
                    </a:lnTo>
                    <a:lnTo>
                      <a:pt x="0" y="11"/>
                    </a:lnTo>
                    <a:lnTo>
                      <a:pt x="0" y="12"/>
                    </a:lnTo>
                    <a:lnTo>
                      <a:pt x="0" y="11"/>
                    </a:lnTo>
                    <a:lnTo>
                      <a:pt x="0" y="10"/>
                    </a:lnTo>
                    <a:lnTo>
                      <a:pt x="0" y="11"/>
                    </a:lnTo>
                    <a:lnTo>
                      <a:pt x="0" y="11"/>
                    </a:lnTo>
                    <a:lnTo>
                      <a:pt x="0" y="11"/>
                    </a:lnTo>
                    <a:lnTo>
                      <a:pt x="0" y="11"/>
                    </a:lnTo>
                    <a:lnTo>
                      <a:pt x="0" y="10"/>
                    </a:lnTo>
                    <a:lnTo>
                      <a:pt x="0" y="11"/>
                    </a:lnTo>
                    <a:lnTo>
                      <a:pt x="0" y="11"/>
                    </a:lnTo>
                    <a:lnTo>
                      <a:pt x="0" y="12"/>
                    </a:lnTo>
                    <a:lnTo>
                      <a:pt x="0" y="11"/>
                    </a:lnTo>
                    <a:lnTo>
                      <a:pt x="0" y="12"/>
                    </a:lnTo>
                    <a:lnTo>
                      <a:pt x="1" y="11"/>
                    </a:lnTo>
                    <a:lnTo>
                      <a:pt x="1" y="12"/>
                    </a:lnTo>
                    <a:lnTo>
                      <a:pt x="1" y="11"/>
                    </a:lnTo>
                    <a:lnTo>
                      <a:pt x="1" y="11"/>
                    </a:lnTo>
                    <a:lnTo>
                      <a:pt x="1" y="11"/>
                    </a:lnTo>
                    <a:lnTo>
                      <a:pt x="1" y="11"/>
                    </a:lnTo>
                    <a:lnTo>
                      <a:pt x="1" y="11"/>
                    </a:lnTo>
                    <a:lnTo>
                      <a:pt x="1" y="12"/>
                    </a:lnTo>
                    <a:lnTo>
                      <a:pt x="1" y="11"/>
                    </a:lnTo>
                    <a:lnTo>
                      <a:pt x="1" y="12"/>
                    </a:lnTo>
                    <a:lnTo>
                      <a:pt x="1" y="12"/>
                    </a:lnTo>
                    <a:lnTo>
                      <a:pt x="1" y="12"/>
                    </a:lnTo>
                    <a:lnTo>
                      <a:pt x="1" y="13"/>
                    </a:lnTo>
                    <a:lnTo>
                      <a:pt x="1" y="13"/>
                    </a:lnTo>
                    <a:lnTo>
                      <a:pt x="1" y="13"/>
                    </a:lnTo>
                    <a:lnTo>
                      <a:pt x="1" y="12"/>
                    </a:lnTo>
                    <a:lnTo>
                      <a:pt x="1" y="12"/>
                    </a:lnTo>
                    <a:lnTo>
                      <a:pt x="1" y="12"/>
                    </a:lnTo>
                    <a:lnTo>
                      <a:pt x="1" y="12"/>
                    </a:lnTo>
                    <a:lnTo>
                      <a:pt x="1" y="12"/>
                    </a:lnTo>
                    <a:lnTo>
                      <a:pt x="1" y="12"/>
                    </a:lnTo>
                    <a:lnTo>
                      <a:pt x="1" y="12"/>
                    </a:lnTo>
                    <a:lnTo>
                      <a:pt x="1" y="13"/>
                    </a:lnTo>
                    <a:lnTo>
                      <a:pt x="1" y="12"/>
                    </a:lnTo>
                    <a:lnTo>
                      <a:pt x="1" y="12"/>
                    </a:lnTo>
                    <a:lnTo>
                      <a:pt x="1" y="11"/>
                    </a:lnTo>
                    <a:lnTo>
                      <a:pt x="1" y="12"/>
                    </a:lnTo>
                    <a:lnTo>
                      <a:pt x="1" y="12"/>
                    </a:lnTo>
                    <a:lnTo>
                      <a:pt x="1" y="12"/>
                    </a:lnTo>
                    <a:lnTo>
                      <a:pt x="1" y="11"/>
                    </a:lnTo>
                    <a:lnTo>
                      <a:pt x="1" y="12"/>
                    </a:lnTo>
                    <a:lnTo>
                      <a:pt x="1" y="11"/>
                    </a:lnTo>
                    <a:lnTo>
                      <a:pt x="1" y="11"/>
                    </a:lnTo>
                    <a:lnTo>
                      <a:pt x="1" y="10"/>
                    </a:lnTo>
                    <a:lnTo>
                      <a:pt x="1" y="10"/>
                    </a:lnTo>
                    <a:lnTo>
                      <a:pt x="1" y="10"/>
                    </a:lnTo>
                    <a:lnTo>
                      <a:pt x="1" y="10"/>
                    </a:lnTo>
                    <a:lnTo>
                      <a:pt x="1" y="9"/>
                    </a:lnTo>
                    <a:lnTo>
                      <a:pt x="1" y="10"/>
                    </a:lnTo>
                    <a:lnTo>
                      <a:pt x="1" y="10"/>
                    </a:lnTo>
                    <a:lnTo>
                      <a:pt x="1" y="10"/>
                    </a:lnTo>
                    <a:lnTo>
                      <a:pt x="1" y="9"/>
                    </a:lnTo>
                    <a:lnTo>
                      <a:pt x="1" y="9"/>
                    </a:lnTo>
                    <a:lnTo>
                      <a:pt x="1" y="9"/>
                    </a:lnTo>
                    <a:lnTo>
                      <a:pt x="1" y="9"/>
                    </a:lnTo>
                    <a:lnTo>
                      <a:pt x="1" y="10"/>
                    </a:lnTo>
                    <a:lnTo>
                      <a:pt x="1" y="10"/>
                    </a:lnTo>
                    <a:lnTo>
                      <a:pt x="1" y="9"/>
                    </a:lnTo>
                    <a:lnTo>
                      <a:pt x="1" y="10"/>
                    </a:lnTo>
                    <a:lnTo>
                      <a:pt x="1" y="10"/>
                    </a:lnTo>
                    <a:lnTo>
                      <a:pt x="1" y="10"/>
                    </a:lnTo>
                    <a:lnTo>
                      <a:pt x="1" y="11"/>
                    </a:lnTo>
                    <a:lnTo>
                      <a:pt x="1" y="10"/>
                    </a:lnTo>
                    <a:lnTo>
                      <a:pt x="1" y="10"/>
                    </a:lnTo>
                    <a:lnTo>
                      <a:pt x="1" y="9"/>
                    </a:lnTo>
                    <a:lnTo>
                      <a:pt x="1" y="8"/>
                    </a:lnTo>
                    <a:lnTo>
                      <a:pt x="1" y="8"/>
                    </a:lnTo>
                    <a:lnTo>
                      <a:pt x="1" y="8"/>
                    </a:lnTo>
                    <a:lnTo>
                      <a:pt x="1" y="7"/>
                    </a:lnTo>
                    <a:lnTo>
                      <a:pt x="1" y="8"/>
                    </a:lnTo>
                    <a:lnTo>
                      <a:pt x="1" y="8"/>
                    </a:lnTo>
                    <a:lnTo>
                      <a:pt x="1" y="7"/>
                    </a:lnTo>
                    <a:lnTo>
                      <a:pt x="1" y="6"/>
                    </a:lnTo>
                    <a:lnTo>
                      <a:pt x="1" y="6"/>
                    </a:lnTo>
                    <a:lnTo>
                      <a:pt x="1" y="6"/>
                    </a:lnTo>
                    <a:lnTo>
                      <a:pt x="1" y="5"/>
                    </a:lnTo>
                    <a:lnTo>
                      <a:pt x="1" y="5"/>
                    </a:lnTo>
                    <a:lnTo>
                      <a:pt x="1" y="5"/>
                    </a:lnTo>
                    <a:lnTo>
                      <a:pt x="1" y="4"/>
                    </a:lnTo>
                    <a:lnTo>
                      <a:pt x="1" y="4"/>
                    </a:lnTo>
                    <a:lnTo>
                      <a:pt x="1" y="4"/>
                    </a:lnTo>
                    <a:lnTo>
                      <a:pt x="1" y="5"/>
                    </a:lnTo>
                    <a:lnTo>
                      <a:pt x="1" y="4"/>
                    </a:lnTo>
                    <a:lnTo>
                      <a:pt x="1" y="4"/>
                    </a:lnTo>
                    <a:lnTo>
                      <a:pt x="1" y="3"/>
                    </a:lnTo>
                    <a:lnTo>
                      <a:pt x="1" y="2"/>
                    </a:lnTo>
                    <a:lnTo>
                      <a:pt x="1" y="2"/>
                    </a:lnTo>
                    <a:lnTo>
                      <a:pt x="1" y="2"/>
                    </a:lnTo>
                    <a:lnTo>
                      <a:pt x="1" y="2"/>
                    </a:lnTo>
                    <a:lnTo>
                      <a:pt x="1" y="2"/>
                    </a:lnTo>
                    <a:lnTo>
                      <a:pt x="1" y="3"/>
                    </a:lnTo>
                    <a:lnTo>
                      <a:pt x="1" y="2"/>
                    </a:lnTo>
                    <a:lnTo>
                      <a:pt x="1" y="3"/>
                    </a:lnTo>
                    <a:lnTo>
                      <a:pt x="1" y="2"/>
                    </a:lnTo>
                    <a:lnTo>
                      <a:pt x="1" y="2"/>
                    </a:lnTo>
                    <a:lnTo>
                      <a:pt x="1" y="3"/>
                    </a:lnTo>
                    <a:lnTo>
                      <a:pt x="1" y="4"/>
                    </a:lnTo>
                    <a:lnTo>
                      <a:pt x="1" y="4"/>
                    </a:lnTo>
                    <a:lnTo>
                      <a:pt x="1" y="4"/>
                    </a:lnTo>
                    <a:lnTo>
                      <a:pt x="1" y="4"/>
                    </a:lnTo>
                    <a:lnTo>
                      <a:pt x="1" y="4"/>
                    </a:lnTo>
                    <a:lnTo>
                      <a:pt x="1" y="5"/>
                    </a:lnTo>
                    <a:lnTo>
                      <a:pt x="1" y="5"/>
                    </a:lnTo>
                    <a:lnTo>
                      <a:pt x="1" y="5"/>
                    </a:lnTo>
                    <a:lnTo>
                      <a:pt x="1" y="5"/>
                    </a:lnTo>
                    <a:lnTo>
                      <a:pt x="1" y="5"/>
                    </a:lnTo>
                    <a:lnTo>
                      <a:pt x="1" y="5"/>
                    </a:lnTo>
                    <a:lnTo>
                      <a:pt x="1" y="5"/>
                    </a:lnTo>
                    <a:lnTo>
                      <a:pt x="1" y="5"/>
                    </a:lnTo>
                    <a:lnTo>
                      <a:pt x="1" y="6"/>
                    </a:lnTo>
                    <a:lnTo>
                      <a:pt x="1" y="6"/>
                    </a:lnTo>
                    <a:lnTo>
                      <a:pt x="1" y="6"/>
                    </a:lnTo>
                    <a:lnTo>
                      <a:pt x="1" y="7"/>
                    </a:lnTo>
                    <a:lnTo>
                      <a:pt x="1" y="6"/>
                    </a:lnTo>
                    <a:lnTo>
                      <a:pt x="1" y="6"/>
                    </a:lnTo>
                    <a:lnTo>
                      <a:pt x="1" y="7"/>
                    </a:lnTo>
                    <a:lnTo>
                      <a:pt x="1" y="7"/>
                    </a:lnTo>
                    <a:lnTo>
                      <a:pt x="1" y="7"/>
                    </a:lnTo>
                    <a:lnTo>
                      <a:pt x="1" y="8"/>
                    </a:lnTo>
                    <a:lnTo>
                      <a:pt x="1" y="8"/>
                    </a:lnTo>
                    <a:lnTo>
                      <a:pt x="1" y="8"/>
                    </a:lnTo>
                    <a:lnTo>
                      <a:pt x="1" y="9"/>
                    </a:lnTo>
                    <a:lnTo>
                      <a:pt x="1" y="9"/>
                    </a:lnTo>
                    <a:lnTo>
                      <a:pt x="1" y="10"/>
                    </a:lnTo>
                    <a:lnTo>
                      <a:pt x="1" y="10"/>
                    </a:lnTo>
                    <a:lnTo>
                      <a:pt x="1" y="10"/>
                    </a:lnTo>
                    <a:lnTo>
                      <a:pt x="1" y="12"/>
                    </a:lnTo>
                    <a:lnTo>
                      <a:pt x="1" y="11"/>
                    </a:lnTo>
                    <a:lnTo>
                      <a:pt x="1" y="12"/>
                    </a:lnTo>
                    <a:lnTo>
                      <a:pt x="1" y="12"/>
                    </a:lnTo>
                    <a:lnTo>
                      <a:pt x="1" y="12"/>
                    </a:lnTo>
                    <a:lnTo>
                      <a:pt x="1" y="11"/>
                    </a:lnTo>
                    <a:lnTo>
                      <a:pt x="1" y="11"/>
                    </a:lnTo>
                    <a:lnTo>
                      <a:pt x="1" y="12"/>
                    </a:lnTo>
                    <a:lnTo>
                      <a:pt x="1" y="12"/>
                    </a:lnTo>
                    <a:lnTo>
                      <a:pt x="1" y="11"/>
                    </a:lnTo>
                    <a:lnTo>
                      <a:pt x="1" y="11"/>
                    </a:lnTo>
                    <a:lnTo>
                      <a:pt x="1" y="10"/>
                    </a:lnTo>
                    <a:lnTo>
                      <a:pt x="1" y="10"/>
                    </a:lnTo>
                    <a:lnTo>
                      <a:pt x="1" y="10"/>
                    </a:lnTo>
                    <a:lnTo>
                      <a:pt x="1" y="10"/>
                    </a:lnTo>
                    <a:lnTo>
                      <a:pt x="1" y="10"/>
                    </a:lnTo>
                    <a:lnTo>
                      <a:pt x="1" y="10"/>
                    </a:lnTo>
                    <a:lnTo>
                      <a:pt x="1" y="11"/>
                    </a:lnTo>
                    <a:lnTo>
                      <a:pt x="1" y="11"/>
                    </a:lnTo>
                    <a:lnTo>
                      <a:pt x="1" y="12"/>
                    </a:lnTo>
                    <a:lnTo>
                      <a:pt x="1" y="11"/>
                    </a:lnTo>
                    <a:lnTo>
                      <a:pt x="1" y="12"/>
                    </a:lnTo>
                    <a:lnTo>
                      <a:pt x="1" y="12"/>
                    </a:lnTo>
                    <a:lnTo>
                      <a:pt x="1" y="12"/>
                    </a:lnTo>
                    <a:lnTo>
                      <a:pt x="1" y="12"/>
                    </a:lnTo>
                    <a:lnTo>
                      <a:pt x="1" y="12"/>
                    </a:lnTo>
                    <a:lnTo>
                      <a:pt x="1" y="11"/>
                    </a:lnTo>
                    <a:lnTo>
                      <a:pt x="1" y="10"/>
                    </a:lnTo>
                    <a:lnTo>
                      <a:pt x="1" y="11"/>
                    </a:lnTo>
                    <a:lnTo>
                      <a:pt x="1" y="11"/>
                    </a:lnTo>
                    <a:lnTo>
                      <a:pt x="1" y="11"/>
                    </a:lnTo>
                    <a:lnTo>
                      <a:pt x="1" y="10"/>
                    </a:lnTo>
                    <a:lnTo>
                      <a:pt x="1" y="11"/>
                    </a:lnTo>
                    <a:lnTo>
                      <a:pt x="1" y="10"/>
                    </a:lnTo>
                    <a:lnTo>
                      <a:pt x="1" y="11"/>
                    </a:lnTo>
                    <a:lnTo>
                      <a:pt x="1" y="11"/>
                    </a:lnTo>
                    <a:lnTo>
                      <a:pt x="1" y="11"/>
                    </a:lnTo>
                    <a:lnTo>
                      <a:pt x="1" y="11"/>
                    </a:lnTo>
                    <a:lnTo>
                      <a:pt x="1" y="12"/>
                    </a:lnTo>
                    <a:lnTo>
                      <a:pt x="1" y="12"/>
                    </a:lnTo>
                    <a:lnTo>
                      <a:pt x="1" y="12"/>
                    </a:lnTo>
                    <a:lnTo>
                      <a:pt x="1" y="12"/>
                    </a:lnTo>
                    <a:lnTo>
                      <a:pt x="1" y="13"/>
                    </a:lnTo>
                    <a:lnTo>
                      <a:pt x="1" y="13"/>
                    </a:lnTo>
                    <a:lnTo>
                      <a:pt x="1" y="13"/>
                    </a:lnTo>
                    <a:lnTo>
                      <a:pt x="1" y="12"/>
                    </a:lnTo>
                    <a:lnTo>
                      <a:pt x="1" y="13"/>
                    </a:lnTo>
                    <a:lnTo>
                      <a:pt x="1" y="12"/>
                    </a:lnTo>
                    <a:lnTo>
                      <a:pt x="1" y="12"/>
                    </a:lnTo>
                    <a:lnTo>
                      <a:pt x="1" y="12"/>
                    </a:lnTo>
                    <a:lnTo>
                      <a:pt x="1" y="13"/>
                    </a:lnTo>
                    <a:lnTo>
                      <a:pt x="1" y="12"/>
                    </a:lnTo>
                    <a:lnTo>
                      <a:pt x="1" y="12"/>
                    </a:lnTo>
                    <a:lnTo>
                      <a:pt x="1" y="12"/>
                    </a:lnTo>
                    <a:lnTo>
                      <a:pt x="1" y="12"/>
                    </a:lnTo>
                    <a:lnTo>
                      <a:pt x="1" y="12"/>
                    </a:lnTo>
                    <a:lnTo>
                      <a:pt x="1" y="12"/>
                    </a:lnTo>
                    <a:lnTo>
                      <a:pt x="1" y="12"/>
                    </a:lnTo>
                    <a:lnTo>
                      <a:pt x="1" y="12"/>
                    </a:lnTo>
                    <a:lnTo>
                      <a:pt x="1" y="11"/>
                    </a:lnTo>
                    <a:lnTo>
                      <a:pt x="1" y="10"/>
                    </a:lnTo>
                    <a:lnTo>
                      <a:pt x="1" y="10"/>
                    </a:lnTo>
                    <a:lnTo>
                      <a:pt x="1" y="10"/>
                    </a:lnTo>
                    <a:lnTo>
                      <a:pt x="1" y="11"/>
                    </a:lnTo>
                    <a:lnTo>
                      <a:pt x="1" y="11"/>
                    </a:lnTo>
                    <a:lnTo>
                      <a:pt x="1" y="11"/>
                    </a:lnTo>
                    <a:lnTo>
                      <a:pt x="1" y="12"/>
                    </a:lnTo>
                    <a:lnTo>
                      <a:pt x="1" y="12"/>
                    </a:lnTo>
                    <a:lnTo>
                      <a:pt x="1" y="11"/>
                    </a:lnTo>
                    <a:lnTo>
                      <a:pt x="1" y="12"/>
                    </a:lnTo>
                    <a:lnTo>
                      <a:pt x="1" y="11"/>
                    </a:lnTo>
                    <a:lnTo>
                      <a:pt x="1" y="12"/>
                    </a:lnTo>
                    <a:lnTo>
                      <a:pt x="1" y="11"/>
                    </a:lnTo>
                    <a:lnTo>
                      <a:pt x="1" y="11"/>
                    </a:lnTo>
                    <a:lnTo>
                      <a:pt x="1" y="10"/>
                    </a:lnTo>
                    <a:lnTo>
                      <a:pt x="1" y="11"/>
                    </a:lnTo>
                    <a:lnTo>
                      <a:pt x="1" y="10"/>
                    </a:lnTo>
                    <a:lnTo>
                      <a:pt x="1" y="10"/>
                    </a:lnTo>
                    <a:lnTo>
                      <a:pt x="1" y="10"/>
                    </a:lnTo>
                    <a:lnTo>
                      <a:pt x="1" y="9"/>
                    </a:lnTo>
                    <a:lnTo>
                      <a:pt x="1" y="9"/>
                    </a:lnTo>
                    <a:lnTo>
                      <a:pt x="1" y="9"/>
                    </a:lnTo>
                    <a:lnTo>
                      <a:pt x="1" y="10"/>
                    </a:lnTo>
                    <a:lnTo>
                      <a:pt x="1" y="9"/>
                    </a:lnTo>
                    <a:lnTo>
                      <a:pt x="1" y="10"/>
                    </a:lnTo>
                    <a:lnTo>
                      <a:pt x="1" y="9"/>
                    </a:lnTo>
                    <a:lnTo>
                      <a:pt x="1" y="9"/>
                    </a:lnTo>
                    <a:lnTo>
                      <a:pt x="1" y="9"/>
                    </a:lnTo>
                    <a:lnTo>
                      <a:pt x="1" y="9"/>
                    </a:lnTo>
                    <a:lnTo>
                      <a:pt x="1" y="8"/>
                    </a:lnTo>
                    <a:lnTo>
                      <a:pt x="1" y="9"/>
                    </a:lnTo>
                    <a:lnTo>
                      <a:pt x="1" y="9"/>
                    </a:lnTo>
                    <a:lnTo>
                      <a:pt x="1" y="9"/>
                    </a:lnTo>
                    <a:lnTo>
                      <a:pt x="1" y="8"/>
                    </a:lnTo>
                    <a:lnTo>
                      <a:pt x="1" y="9"/>
                    </a:lnTo>
                    <a:lnTo>
                      <a:pt x="1" y="8"/>
                    </a:lnTo>
                    <a:lnTo>
                      <a:pt x="1" y="9"/>
                    </a:lnTo>
                    <a:lnTo>
                      <a:pt x="1" y="8"/>
                    </a:lnTo>
                    <a:lnTo>
                      <a:pt x="1" y="7"/>
                    </a:lnTo>
                    <a:lnTo>
                      <a:pt x="1" y="8"/>
                    </a:lnTo>
                    <a:lnTo>
                      <a:pt x="1" y="7"/>
                    </a:lnTo>
                    <a:lnTo>
                      <a:pt x="1" y="7"/>
                    </a:lnTo>
                    <a:lnTo>
                      <a:pt x="1" y="7"/>
                    </a:lnTo>
                    <a:lnTo>
                      <a:pt x="1" y="7"/>
                    </a:lnTo>
                    <a:lnTo>
                      <a:pt x="1" y="6"/>
                    </a:lnTo>
                    <a:lnTo>
                      <a:pt x="1" y="6"/>
                    </a:lnTo>
                    <a:lnTo>
                      <a:pt x="1" y="6"/>
                    </a:lnTo>
                    <a:lnTo>
                      <a:pt x="1" y="7"/>
                    </a:lnTo>
                    <a:lnTo>
                      <a:pt x="1" y="6"/>
                    </a:lnTo>
                    <a:lnTo>
                      <a:pt x="1" y="6"/>
                    </a:lnTo>
                    <a:lnTo>
                      <a:pt x="1" y="6"/>
                    </a:lnTo>
                    <a:lnTo>
                      <a:pt x="1" y="6"/>
                    </a:lnTo>
                    <a:lnTo>
                      <a:pt x="1" y="5"/>
                    </a:lnTo>
                    <a:lnTo>
                      <a:pt x="1" y="5"/>
                    </a:lnTo>
                    <a:lnTo>
                      <a:pt x="1" y="5"/>
                    </a:lnTo>
                    <a:lnTo>
                      <a:pt x="1" y="5"/>
                    </a:lnTo>
                    <a:lnTo>
                      <a:pt x="1" y="4"/>
                    </a:lnTo>
                    <a:lnTo>
                      <a:pt x="1" y="3"/>
                    </a:lnTo>
                    <a:lnTo>
                      <a:pt x="1" y="4"/>
                    </a:lnTo>
                    <a:lnTo>
                      <a:pt x="1" y="3"/>
                    </a:lnTo>
                    <a:lnTo>
                      <a:pt x="1" y="3"/>
                    </a:lnTo>
                    <a:lnTo>
                      <a:pt x="1" y="2"/>
                    </a:lnTo>
                    <a:lnTo>
                      <a:pt x="1" y="1"/>
                    </a:lnTo>
                    <a:lnTo>
                      <a:pt x="1" y="1"/>
                    </a:lnTo>
                    <a:lnTo>
                      <a:pt x="1" y="0"/>
                    </a:lnTo>
                    <a:lnTo>
                      <a:pt x="1" y="1"/>
                    </a:lnTo>
                    <a:lnTo>
                      <a:pt x="1" y="1"/>
                    </a:lnTo>
                    <a:lnTo>
                      <a:pt x="1" y="1"/>
                    </a:lnTo>
                    <a:lnTo>
                      <a:pt x="1" y="1"/>
                    </a:lnTo>
                    <a:lnTo>
                      <a:pt x="1" y="2"/>
                    </a:lnTo>
                    <a:lnTo>
                      <a:pt x="1" y="2"/>
                    </a:lnTo>
                    <a:lnTo>
                      <a:pt x="1" y="3"/>
                    </a:lnTo>
                    <a:lnTo>
                      <a:pt x="1" y="3"/>
                    </a:lnTo>
                    <a:lnTo>
                      <a:pt x="1" y="3"/>
                    </a:lnTo>
                    <a:lnTo>
                      <a:pt x="1" y="2"/>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5"/>
                    </a:lnTo>
                    <a:lnTo>
                      <a:pt x="1" y="5"/>
                    </a:lnTo>
                    <a:lnTo>
                      <a:pt x="1" y="5"/>
                    </a:lnTo>
                    <a:lnTo>
                      <a:pt x="1" y="6"/>
                    </a:lnTo>
                    <a:lnTo>
                      <a:pt x="1" y="6"/>
                    </a:lnTo>
                    <a:lnTo>
                      <a:pt x="1" y="7"/>
                    </a:lnTo>
                    <a:lnTo>
                      <a:pt x="1" y="7"/>
                    </a:lnTo>
                    <a:lnTo>
                      <a:pt x="1" y="7"/>
                    </a:lnTo>
                    <a:lnTo>
                      <a:pt x="1" y="7"/>
                    </a:lnTo>
                    <a:lnTo>
                      <a:pt x="1" y="8"/>
                    </a:lnTo>
                    <a:lnTo>
                      <a:pt x="1" y="7"/>
                    </a:lnTo>
                    <a:lnTo>
                      <a:pt x="1" y="7"/>
                    </a:lnTo>
                    <a:lnTo>
                      <a:pt x="1" y="7"/>
                    </a:lnTo>
                    <a:lnTo>
                      <a:pt x="1" y="7"/>
                    </a:lnTo>
                    <a:lnTo>
                      <a:pt x="1" y="7"/>
                    </a:lnTo>
                    <a:lnTo>
                      <a:pt x="1" y="7"/>
                    </a:lnTo>
                    <a:lnTo>
                      <a:pt x="1" y="7"/>
                    </a:lnTo>
                    <a:lnTo>
                      <a:pt x="1" y="6"/>
                    </a:lnTo>
                    <a:lnTo>
                      <a:pt x="1" y="6"/>
                    </a:lnTo>
                    <a:lnTo>
                      <a:pt x="1" y="7"/>
                    </a:lnTo>
                    <a:lnTo>
                      <a:pt x="1" y="7"/>
                    </a:lnTo>
                    <a:lnTo>
                      <a:pt x="1" y="7"/>
                    </a:lnTo>
                    <a:lnTo>
                      <a:pt x="1" y="7"/>
                    </a:lnTo>
                    <a:lnTo>
                      <a:pt x="1" y="8"/>
                    </a:lnTo>
                    <a:lnTo>
                      <a:pt x="1" y="7"/>
                    </a:lnTo>
                    <a:lnTo>
                      <a:pt x="1" y="7"/>
                    </a:lnTo>
                    <a:lnTo>
                      <a:pt x="1" y="7"/>
                    </a:lnTo>
                    <a:lnTo>
                      <a:pt x="1" y="7"/>
                    </a:lnTo>
                    <a:lnTo>
                      <a:pt x="1" y="7"/>
                    </a:lnTo>
                    <a:lnTo>
                      <a:pt x="1" y="7"/>
                    </a:lnTo>
                    <a:lnTo>
                      <a:pt x="1" y="8"/>
                    </a:lnTo>
                    <a:lnTo>
                      <a:pt x="1" y="8"/>
                    </a:lnTo>
                    <a:lnTo>
                      <a:pt x="1" y="9"/>
                    </a:lnTo>
                    <a:lnTo>
                      <a:pt x="1" y="8"/>
                    </a:lnTo>
                    <a:lnTo>
                      <a:pt x="1" y="8"/>
                    </a:lnTo>
                    <a:lnTo>
                      <a:pt x="1" y="7"/>
                    </a:lnTo>
                    <a:lnTo>
                      <a:pt x="1" y="9"/>
                    </a:lnTo>
                    <a:lnTo>
                      <a:pt x="1" y="8"/>
                    </a:lnTo>
                    <a:lnTo>
                      <a:pt x="1" y="9"/>
                    </a:lnTo>
                    <a:lnTo>
                      <a:pt x="1" y="9"/>
                    </a:lnTo>
                    <a:lnTo>
                      <a:pt x="1" y="9"/>
                    </a:lnTo>
                    <a:lnTo>
                      <a:pt x="1" y="9"/>
                    </a:lnTo>
                    <a:lnTo>
                      <a:pt x="1" y="10"/>
                    </a:lnTo>
                    <a:lnTo>
                      <a:pt x="1" y="10"/>
                    </a:lnTo>
                    <a:lnTo>
                      <a:pt x="1" y="10"/>
                    </a:lnTo>
                    <a:lnTo>
                      <a:pt x="1" y="10"/>
                    </a:lnTo>
                    <a:lnTo>
                      <a:pt x="1" y="11"/>
                    </a:lnTo>
                    <a:lnTo>
                      <a:pt x="1" y="11"/>
                    </a:lnTo>
                    <a:lnTo>
                      <a:pt x="1" y="11"/>
                    </a:lnTo>
                    <a:lnTo>
                      <a:pt x="1" y="11"/>
                    </a:lnTo>
                    <a:lnTo>
                      <a:pt x="1" y="10"/>
                    </a:lnTo>
                    <a:lnTo>
                      <a:pt x="1" y="11"/>
                    </a:lnTo>
                    <a:lnTo>
                      <a:pt x="1" y="10"/>
                    </a:lnTo>
                    <a:lnTo>
                      <a:pt x="1" y="11"/>
                    </a:lnTo>
                    <a:lnTo>
                      <a:pt x="1" y="11"/>
                    </a:lnTo>
                    <a:lnTo>
                      <a:pt x="1" y="11"/>
                    </a:lnTo>
                    <a:lnTo>
                      <a:pt x="1" y="10"/>
                    </a:lnTo>
                    <a:lnTo>
                      <a:pt x="1" y="11"/>
                    </a:lnTo>
                    <a:lnTo>
                      <a:pt x="1" y="11"/>
                    </a:lnTo>
                    <a:lnTo>
                      <a:pt x="1" y="11"/>
                    </a:lnTo>
                    <a:lnTo>
                      <a:pt x="1" y="12"/>
                    </a:lnTo>
                    <a:lnTo>
                      <a:pt x="1" y="11"/>
                    </a:lnTo>
                    <a:lnTo>
                      <a:pt x="1" y="11"/>
                    </a:lnTo>
                    <a:lnTo>
                      <a:pt x="1" y="12"/>
                    </a:lnTo>
                    <a:lnTo>
                      <a:pt x="1" y="11"/>
                    </a:lnTo>
                    <a:lnTo>
                      <a:pt x="1" y="10"/>
                    </a:lnTo>
                    <a:lnTo>
                      <a:pt x="1" y="10"/>
                    </a:lnTo>
                    <a:lnTo>
                      <a:pt x="1" y="11"/>
                    </a:lnTo>
                    <a:lnTo>
                      <a:pt x="1" y="10"/>
                    </a:lnTo>
                    <a:lnTo>
                      <a:pt x="1" y="11"/>
                    </a:lnTo>
                    <a:lnTo>
                      <a:pt x="1" y="11"/>
                    </a:lnTo>
                    <a:lnTo>
                      <a:pt x="1" y="11"/>
                    </a:lnTo>
                    <a:lnTo>
                      <a:pt x="1" y="10"/>
                    </a:lnTo>
                    <a:lnTo>
                      <a:pt x="1" y="10"/>
                    </a:lnTo>
                    <a:lnTo>
                      <a:pt x="1" y="10"/>
                    </a:lnTo>
                    <a:lnTo>
                      <a:pt x="1" y="10"/>
                    </a:lnTo>
                    <a:lnTo>
                      <a:pt x="1" y="9"/>
                    </a:lnTo>
                    <a:lnTo>
                      <a:pt x="1" y="9"/>
                    </a:lnTo>
                    <a:lnTo>
                      <a:pt x="1" y="9"/>
                    </a:lnTo>
                    <a:lnTo>
                      <a:pt x="1" y="9"/>
                    </a:lnTo>
                    <a:lnTo>
                      <a:pt x="1" y="9"/>
                    </a:lnTo>
                    <a:lnTo>
                      <a:pt x="1" y="8"/>
                    </a:lnTo>
                    <a:lnTo>
                      <a:pt x="1" y="9"/>
                    </a:lnTo>
                    <a:lnTo>
                      <a:pt x="1" y="9"/>
                    </a:lnTo>
                    <a:lnTo>
                      <a:pt x="1" y="7"/>
                    </a:lnTo>
                    <a:lnTo>
                      <a:pt x="1" y="8"/>
                    </a:lnTo>
                    <a:lnTo>
                      <a:pt x="1" y="8"/>
                    </a:lnTo>
                    <a:lnTo>
                      <a:pt x="1" y="8"/>
                    </a:lnTo>
                    <a:lnTo>
                      <a:pt x="1" y="9"/>
                    </a:lnTo>
                    <a:lnTo>
                      <a:pt x="1" y="8"/>
                    </a:lnTo>
                    <a:lnTo>
                      <a:pt x="1" y="8"/>
                    </a:lnTo>
                    <a:lnTo>
                      <a:pt x="1" y="9"/>
                    </a:lnTo>
                    <a:lnTo>
                      <a:pt x="1" y="9"/>
                    </a:lnTo>
                    <a:lnTo>
                      <a:pt x="1" y="9"/>
                    </a:lnTo>
                    <a:lnTo>
                      <a:pt x="1" y="9"/>
                    </a:lnTo>
                    <a:lnTo>
                      <a:pt x="1" y="10"/>
                    </a:lnTo>
                    <a:lnTo>
                      <a:pt x="1" y="9"/>
                    </a:lnTo>
                    <a:lnTo>
                      <a:pt x="1" y="9"/>
                    </a:lnTo>
                    <a:lnTo>
                      <a:pt x="1" y="9"/>
                    </a:lnTo>
                    <a:lnTo>
                      <a:pt x="1" y="9"/>
                    </a:lnTo>
                    <a:lnTo>
                      <a:pt x="1" y="8"/>
                    </a:lnTo>
                    <a:lnTo>
                      <a:pt x="1" y="9"/>
                    </a:lnTo>
                    <a:lnTo>
                      <a:pt x="1" y="8"/>
                    </a:lnTo>
                    <a:lnTo>
                      <a:pt x="1" y="9"/>
                    </a:lnTo>
                    <a:lnTo>
                      <a:pt x="1" y="8"/>
                    </a:lnTo>
                    <a:lnTo>
                      <a:pt x="1" y="8"/>
                    </a:lnTo>
                    <a:lnTo>
                      <a:pt x="1" y="7"/>
                    </a:lnTo>
                    <a:lnTo>
                      <a:pt x="1" y="8"/>
                    </a:lnTo>
                    <a:lnTo>
                      <a:pt x="1" y="8"/>
                    </a:lnTo>
                    <a:lnTo>
                      <a:pt x="1" y="8"/>
                    </a:lnTo>
                    <a:lnTo>
                      <a:pt x="1" y="7"/>
                    </a:lnTo>
                    <a:lnTo>
                      <a:pt x="1" y="8"/>
                    </a:lnTo>
                    <a:lnTo>
                      <a:pt x="1" y="8"/>
                    </a:lnTo>
                    <a:lnTo>
                      <a:pt x="1" y="8"/>
                    </a:lnTo>
                    <a:lnTo>
                      <a:pt x="1" y="8"/>
                    </a:lnTo>
                    <a:lnTo>
                      <a:pt x="1" y="8"/>
                    </a:lnTo>
                    <a:lnTo>
                      <a:pt x="1" y="9"/>
                    </a:lnTo>
                    <a:lnTo>
                      <a:pt x="1" y="9"/>
                    </a:lnTo>
                    <a:lnTo>
                      <a:pt x="1" y="9"/>
                    </a:lnTo>
                    <a:lnTo>
                      <a:pt x="1" y="9"/>
                    </a:lnTo>
                    <a:lnTo>
                      <a:pt x="1" y="10"/>
                    </a:lnTo>
                    <a:lnTo>
                      <a:pt x="1" y="10"/>
                    </a:lnTo>
                    <a:lnTo>
                      <a:pt x="1" y="10"/>
                    </a:lnTo>
                    <a:lnTo>
                      <a:pt x="1" y="10"/>
                    </a:lnTo>
                    <a:lnTo>
                      <a:pt x="1" y="10"/>
                    </a:lnTo>
                    <a:lnTo>
                      <a:pt x="1" y="11"/>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1"/>
                    </a:lnTo>
                    <a:lnTo>
                      <a:pt x="1" y="11"/>
                    </a:lnTo>
                    <a:lnTo>
                      <a:pt x="1" y="11"/>
                    </a:lnTo>
                    <a:lnTo>
                      <a:pt x="1" y="12"/>
                    </a:lnTo>
                    <a:lnTo>
                      <a:pt x="1" y="11"/>
                    </a:lnTo>
                    <a:lnTo>
                      <a:pt x="1" y="12"/>
                    </a:lnTo>
                    <a:lnTo>
                      <a:pt x="1" y="12"/>
                    </a:lnTo>
                    <a:lnTo>
                      <a:pt x="1" y="13"/>
                    </a:lnTo>
                    <a:lnTo>
                      <a:pt x="1" y="13"/>
                    </a:lnTo>
                    <a:lnTo>
                      <a:pt x="1" y="13"/>
                    </a:lnTo>
                    <a:lnTo>
                      <a:pt x="1" y="13"/>
                    </a:lnTo>
                    <a:lnTo>
                      <a:pt x="1" y="13"/>
                    </a:lnTo>
                    <a:lnTo>
                      <a:pt x="1" y="13"/>
                    </a:lnTo>
                    <a:lnTo>
                      <a:pt x="1" y="13"/>
                    </a:lnTo>
                    <a:lnTo>
                      <a:pt x="1" y="12"/>
                    </a:lnTo>
                    <a:lnTo>
                      <a:pt x="1" y="13"/>
                    </a:lnTo>
                    <a:lnTo>
                      <a:pt x="1" y="13"/>
                    </a:lnTo>
                    <a:lnTo>
                      <a:pt x="1" y="12"/>
                    </a:lnTo>
                    <a:lnTo>
                      <a:pt x="1" y="12"/>
                    </a:lnTo>
                    <a:lnTo>
                      <a:pt x="1" y="12"/>
                    </a:lnTo>
                    <a:lnTo>
                      <a:pt x="1" y="11"/>
                    </a:lnTo>
                    <a:lnTo>
                      <a:pt x="1" y="12"/>
                    </a:lnTo>
                    <a:lnTo>
                      <a:pt x="1" y="12"/>
                    </a:lnTo>
                    <a:lnTo>
                      <a:pt x="1" y="12"/>
                    </a:lnTo>
                    <a:lnTo>
                      <a:pt x="1" y="12"/>
                    </a:lnTo>
                    <a:lnTo>
                      <a:pt x="1" y="12"/>
                    </a:lnTo>
                    <a:lnTo>
                      <a:pt x="1" y="11"/>
                    </a:lnTo>
                    <a:lnTo>
                      <a:pt x="1" y="11"/>
                    </a:lnTo>
                    <a:lnTo>
                      <a:pt x="1" y="11"/>
                    </a:lnTo>
                    <a:lnTo>
                      <a:pt x="1" y="11"/>
                    </a:lnTo>
                    <a:lnTo>
                      <a:pt x="1" y="12"/>
                    </a:lnTo>
                    <a:lnTo>
                      <a:pt x="1" y="11"/>
                    </a:lnTo>
                    <a:lnTo>
                      <a:pt x="1" y="12"/>
                    </a:lnTo>
                    <a:lnTo>
                      <a:pt x="1" y="11"/>
                    </a:lnTo>
                    <a:lnTo>
                      <a:pt x="1" y="11"/>
                    </a:lnTo>
                    <a:lnTo>
                      <a:pt x="1" y="11"/>
                    </a:lnTo>
                    <a:lnTo>
                      <a:pt x="1" y="11"/>
                    </a:lnTo>
                    <a:lnTo>
                      <a:pt x="1" y="12"/>
                    </a:lnTo>
                    <a:lnTo>
                      <a:pt x="1" y="12"/>
                    </a:lnTo>
                    <a:lnTo>
                      <a:pt x="1" y="12"/>
                    </a:lnTo>
                    <a:lnTo>
                      <a:pt x="1" y="12"/>
                    </a:lnTo>
                    <a:lnTo>
                      <a:pt x="1" y="12"/>
                    </a:lnTo>
                    <a:lnTo>
                      <a:pt x="1" y="11"/>
                    </a:lnTo>
                    <a:lnTo>
                      <a:pt x="1" y="11"/>
                    </a:lnTo>
                    <a:lnTo>
                      <a:pt x="1" y="11"/>
                    </a:lnTo>
                    <a:lnTo>
                      <a:pt x="1" y="12"/>
                    </a:lnTo>
                    <a:lnTo>
                      <a:pt x="1" y="12"/>
                    </a:lnTo>
                    <a:lnTo>
                      <a:pt x="1" y="12"/>
                    </a:lnTo>
                    <a:lnTo>
                      <a:pt x="1" y="11"/>
                    </a:lnTo>
                    <a:lnTo>
                      <a:pt x="1" y="11"/>
                    </a:lnTo>
                    <a:lnTo>
                      <a:pt x="1" y="10"/>
                    </a:lnTo>
                    <a:lnTo>
                      <a:pt x="1" y="11"/>
                    </a:lnTo>
                    <a:lnTo>
                      <a:pt x="1" y="11"/>
                    </a:lnTo>
                    <a:lnTo>
                      <a:pt x="1" y="12"/>
                    </a:lnTo>
                    <a:lnTo>
                      <a:pt x="1" y="11"/>
                    </a:lnTo>
                    <a:lnTo>
                      <a:pt x="1" y="11"/>
                    </a:lnTo>
                    <a:lnTo>
                      <a:pt x="1" y="10"/>
                    </a:lnTo>
                    <a:lnTo>
                      <a:pt x="1" y="11"/>
                    </a:lnTo>
                    <a:lnTo>
                      <a:pt x="1" y="11"/>
                    </a:lnTo>
                    <a:lnTo>
                      <a:pt x="1" y="11"/>
                    </a:lnTo>
                    <a:lnTo>
                      <a:pt x="1" y="12"/>
                    </a:lnTo>
                    <a:lnTo>
                      <a:pt x="1" y="11"/>
                    </a:lnTo>
                    <a:lnTo>
                      <a:pt x="1" y="11"/>
                    </a:lnTo>
                    <a:lnTo>
                      <a:pt x="1" y="12"/>
                    </a:lnTo>
                    <a:lnTo>
                      <a:pt x="1" y="12"/>
                    </a:lnTo>
                    <a:lnTo>
                      <a:pt x="1" y="13"/>
                    </a:lnTo>
                    <a:lnTo>
                      <a:pt x="1" y="14"/>
                    </a:lnTo>
                    <a:lnTo>
                      <a:pt x="1" y="13"/>
                    </a:lnTo>
                    <a:lnTo>
                      <a:pt x="1" y="13"/>
                    </a:lnTo>
                    <a:lnTo>
                      <a:pt x="1" y="13"/>
                    </a:lnTo>
                    <a:lnTo>
                      <a:pt x="1" y="14"/>
                    </a:lnTo>
                    <a:lnTo>
                      <a:pt x="1" y="13"/>
                    </a:lnTo>
                    <a:lnTo>
                      <a:pt x="1" y="13"/>
                    </a:lnTo>
                    <a:lnTo>
                      <a:pt x="1" y="13"/>
                    </a:lnTo>
                    <a:lnTo>
                      <a:pt x="1" y="13"/>
                    </a:lnTo>
                    <a:lnTo>
                      <a:pt x="1" y="13"/>
                    </a:lnTo>
                    <a:lnTo>
                      <a:pt x="1" y="13"/>
                    </a:lnTo>
                    <a:lnTo>
                      <a:pt x="1" y="13"/>
                    </a:lnTo>
                    <a:lnTo>
                      <a:pt x="1" y="13"/>
                    </a:lnTo>
                    <a:lnTo>
                      <a:pt x="1" y="14"/>
                    </a:lnTo>
                    <a:lnTo>
                      <a:pt x="1" y="13"/>
                    </a:lnTo>
                    <a:lnTo>
                      <a:pt x="1" y="13"/>
                    </a:lnTo>
                    <a:lnTo>
                      <a:pt x="1" y="13"/>
                    </a:lnTo>
                    <a:lnTo>
                      <a:pt x="1" y="13"/>
                    </a:lnTo>
                    <a:lnTo>
                      <a:pt x="1" y="13"/>
                    </a:lnTo>
                    <a:lnTo>
                      <a:pt x="1" y="8"/>
                    </a:lnTo>
                    <a:lnTo>
                      <a:pt x="1" y="13"/>
                    </a:lnTo>
                    <a:lnTo>
                      <a:pt x="1" y="15"/>
                    </a:lnTo>
                    <a:lnTo>
                      <a:pt x="1" y="16"/>
                    </a:lnTo>
                    <a:lnTo>
                      <a:pt x="1" y="17"/>
                    </a:lnTo>
                    <a:lnTo>
                      <a:pt x="1" y="18"/>
                    </a:lnTo>
                    <a:lnTo>
                      <a:pt x="1" y="18"/>
                    </a:lnTo>
                    <a:lnTo>
                      <a:pt x="1" y="19"/>
                    </a:lnTo>
                    <a:lnTo>
                      <a:pt x="1" y="20"/>
                    </a:lnTo>
                    <a:lnTo>
                      <a:pt x="1" y="20"/>
                    </a:lnTo>
                    <a:lnTo>
                      <a:pt x="1" y="21"/>
                    </a:lnTo>
                    <a:lnTo>
                      <a:pt x="1" y="22"/>
                    </a:lnTo>
                    <a:lnTo>
                      <a:pt x="1" y="22"/>
                    </a:lnTo>
                    <a:lnTo>
                      <a:pt x="1" y="23"/>
                    </a:lnTo>
                    <a:lnTo>
                      <a:pt x="1" y="24"/>
                    </a:lnTo>
                    <a:lnTo>
                      <a:pt x="1" y="25"/>
                    </a:lnTo>
                    <a:lnTo>
                      <a:pt x="1" y="26"/>
                    </a:lnTo>
                    <a:lnTo>
                      <a:pt x="1" y="26"/>
                    </a:lnTo>
                    <a:lnTo>
                      <a:pt x="1" y="27"/>
                    </a:lnTo>
                    <a:lnTo>
                      <a:pt x="1" y="27"/>
                    </a:lnTo>
                    <a:lnTo>
                      <a:pt x="1" y="28"/>
                    </a:lnTo>
                    <a:lnTo>
                      <a:pt x="1" y="28"/>
                    </a:lnTo>
                    <a:lnTo>
                      <a:pt x="1" y="29"/>
                    </a:lnTo>
                    <a:lnTo>
                      <a:pt x="1" y="30"/>
                    </a:lnTo>
                    <a:lnTo>
                      <a:pt x="1" y="31"/>
                    </a:lnTo>
                    <a:lnTo>
                      <a:pt x="1" y="31"/>
                    </a:lnTo>
                    <a:lnTo>
                      <a:pt x="1" y="31"/>
                    </a:lnTo>
                    <a:lnTo>
                      <a:pt x="1" y="32"/>
                    </a:lnTo>
                    <a:lnTo>
                      <a:pt x="1" y="33"/>
                    </a:lnTo>
                    <a:lnTo>
                      <a:pt x="1" y="33"/>
                    </a:lnTo>
                    <a:lnTo>
                      <a:pt x="1" y="34"/>
                    </a:lnTo>
                    <a:lnTo>
                      <a:pt x="1" y="34"/>
                    </a:lnTo>
                    <a:lnTo>
                      <a:pt x="1" y="34"/>
                    </a:lnTo>
                    <a:lnTo>
                      <a:pt x="1" y="35"/>
                    </a:lnTo>
                    <a:lnTo>
                      <a:pt x="1" y="34"/>
                    </a:lnTo>
                    <a:lnTo>
                      <a:pt x="1" y="36"/>
                    </a:lnTo>
                    <a:lnTo>
                      <a:pt x="1" y="37"/>
                    </a:lnTo>
                    <a:lnTo>
                      <a:pt x="1" y="37"/>
                    </a:lnTo>
                    <a:lnTo>
                      <a:pt x="1" y="37"/>
                    </a:lnTo>
                    <a:lnTo>
                      <a:pt x="1" y="37"/>
                    </a:lnTo>
                    <a:lnTo>
                      <a:pt x="1" y="38"/>
                    </a:lnTo>
                    <a:lnTo>
                      <a:pt x="1" y="39"/>
                    </a:lnTo>
                    <a:lnTo>
                      <a:pt x="1" y="39"/>
                    </a:lnTo>
                    <a:lnTo>
                      <a:pt x="1" y="39"/>
                    </a:lnTo>
                    <a:lnTo>
                      <a:pt x="1" y="39"/>
                    </a:lnTo>
                    <a:lnTo>
                      <a:pt x="1" y="40"/>
                    </a:lnTo>
                    <a:lnTo>
                      <a:pt x="1" y="40"/>
                    </a:lnTo>
                    <a:lnTo>
                      <a:pt x="1" y="40"/>
                    </a:lnTo>
                    <a:lnTo>
                      <a:pt x="1" y="40"/>
                    </a:lnTo>
                    <a:lnTo>
                      <a:pt x="1" y="40"/>
                    </a:lnTo>
                    <a:lnTo>
                      <a:pt x="1" y="41"/>
                    </a:lnTo>
                    <a:lnTo>
                      <a:pt x="1" y="41"/>
                    </a:lnTo>
                    <a:lnTo>
                      <a:pt x="1" y="42"/>
                    </a:lnTo>
                    <a:lnTo>
                      <a:pt x="1" y="42"/>
                    </a:lnTo>
                    <a:lnTo>
                      <a:pt x="1" y="42"/>
                    </a:lnTo>
                    <a:lnTo>
                      <a:pt x="1" y="43"/>
                    </a:lnTo>
                    <a:lnTo>
                      <a:pt x="1" y="44"/>
                    </a:lnTo>
                    <a:lnTo>
                      <a:pt x="1" y="44"/>
                    </a:lnTo>
                    <a:lnTo>
                      <a:pt x="1" y="45"/>
                    </a:lnTo>
                    <a:lnTo>
                      <a:pt x="1" y="45"/>
                    </a:lnTo>
                    <a:lnTo>
                      <a:pt x="1" y="46"/>
                    </a:lnTo>
                    <a:lnTo>
                      <a:pt x="1" y="46"/>
                    </a:lnTo>
                    <a:lnTo>
                      <a:pt x="1" y="47"/>
                    </a:lnTo>
                    <a:lnTo>
                      <a:pt x="1" y="47"/>
                    </a:lnTo>
                    <a:lnTo>
                      <a:pt x="1" y="48"/>
                    </a:lnTo>
                    <a:lnTo>
                      <a:pt x="1" y="48"/>
                    </a:lnTo>
                    <a:lnTo>
                      <a:pt x="1" y="48"/>
                    </a:lnTo>
                    <a:lnTo>
                      <a:pt x="1" y="48"/>
                    </a:lnTo>
                    <a:lnTo>
                      <a:pt x="1" y="49"/>
                    </a:lnTo>
                    <a:lnTo>
                      <a:pt x="1" y="48"/>
                    </a:lnTo>
                    <a:lnTo>
                      <a:pt x="1" y="48"/>
                    </a:lnTo>
                    <a:lnTo>
                      <a:pt x="1" y="49"/>
                    </a:lnTo>
                    <a:lnTo>
                      <a:pt x="1" y="49"/>
                    </a:lnTo>
                    <a:lnTo>
                      <a:pt x="1" y="50"/>
                    </a:lnTo>
                    <a:lnTo>
                      <a:pt x="1" y="50"/>
                    </a:lnTo>
                    <a:lnTo>
                      <a:pt x="1" y="50"/>
                    </a:lnTo>
                    <a:lnTo>
                      <a:pt x="1" y="51"/>
                    </a:lnTo>
                    <a:lnTo>
                      <a:pt x="1" y="51"/>
                    </a:lnTo>
                    <a:lnTo>
                      <a:pt x="1" y="52"/>
                    </a:lnTo>
                    <a:lnTo>
                      <a:pt x="1" y="52"/>
                    </a:lnTo>
                    <a:lnTo>
                      <a:pt x="1" y="53"/>
                    </a:lnTo>
                    <a:lnTo>
                      <a:pt x="1" y="53"/>
                    </a:lnTo>
                    <a:lnTo>
                      <a:pt x="1" y="53"/>
                    </a:lnTo>
                    <a:lnTo>
                      <a:pt x="1" y="53"/>
                    </a:lnTo>
                    <a:lnTo>
                      <a:pt x="1" y="54"/>
                    </a:lnTo>
                    <a:lnTo>
                      <a:pt x="1" y="54"/>
                    </a:lnTo>
                    <a:lnTo>
                      <a:pt x="1" y="55"/>
                    </a:lnTo>
                    <a:lnTo>
                      <a:pt x="1" y="54"/>
                    </a:lnTo>
                    <a:lnTo>
                      <a:pt x="1" y="55"/>
                    </a:lnTo>
                    <a:lnTo>
                      <a:pt x="1" y="55"/>
                    </a:lnTo>
                    <a:lnTo>
                      <a:pt x="1" y="56"/>
                    </a:lnTo>
                    <a:lnTo>
                      <a:pt x="1" y="56"/>
                    </a:lnTo>
                    <a:lnTo>
                      <a:pt x="1" y="56"/>
                    </a:lnTo>
                    <a:lnTo>
                      <a:pt x="1" y="57"/>
                    </a:lnTo>
                    <a:lnTo>
                      <a:pt x="1" y="56"/>
                    </a:lnTo>
                    <a:lnTo>
                      <a:pt x="1" y="57"/>
                    </a:lnTo>
                    <a:lnTo>
                      <a:pt x="1" y="56"/>
                    </a:lnTo>
                    <a:lnTo>
                      <a:pt x="1" y="56"/>
                    </a:lnTo>
                    <a:lnTo>
                      <a:pt x="1" y="56"/>
                    </a:lnTo>
                    <a:lnTo>
                      <a:pt x="1" y="57"/>
                    </a:lnTo>
                    <a:lnTo>
                      <a:pt x="1" y="56"/>
                    </a:lnTo>
                    <a:lnTo>
                      <a:pt x="1" y="57"/>
                    </a:lnTo>
                    <a:lnTo>
                      <a:pt x="1" y="58"/>
                    </a:lnTo>
                    <a:lnTo>
                      <a:pt x="1" y="57"/>
                    </a:lnTo>
                    <a:lnTo>
                      <a:pt x="1" y="58"/>
                    </a:lnTo>
                    <a:lnTo>
                      <a:pt x="1" y="57"/>
                    </a:lnTo>
                    <a:lnTo>
                      <a:pt x="1" y="57"/>
                    </a:lnTo>
                    <a:lnTo>
                      <a:pt x="1" y="58"/>
                    </a:lnTo>
                    <a:lnTo>
                      <a:pt x="1" y="57"/>
                    </a:lnTo>
                    <a:lnTo>
                      <a:pt x="1" y="58"/>
                    </a:lnTo>
                    <a:lnTo>
                      <a:pt x="1" y="57"/>
                    </a:lnTo>
                    <a:lnTo>
                      <a:pt x="1" y="57"/>
                    </a:lnTo>
                    <a:lnTo>
                      <a:pt x="1" y="56"/>
                    </a:lnTo>
                    <a:lnTo>
                      <a:pt x="1" y="56"/>
                    </a:lnTo>
                    <a:lnTo>
                      <a:pt x="1" y="55"/>
                    </a:lnTo>
                    <a:lnTo>
                      <a:pt x="1" y="55"/>
                    </a:lnTo>
                    <a:lnTo>
                      <a:pt x="1" y="56"/>
                    </a:lnTo>
                    <a:lnTo>
                      <a:pt x="1" y="56"/>
                    </a:lnTo>
                    <a:lnTo>
                      <a:pt x="1" y="55"/>
                    </a:lnTo>
                    <a:lnTo>
                      <a:pt x="1" y="56"/>
                    </a:lnTo>
                    <a:lnTo>
                      <a:pt x="1" y="56"/>
                    </a:lnTo>
                    <a:lnTo>
                      <a:pt x="1" y="55"/>
                    </a:lnTo>
                    <a:lnTo>
                      <a:pt x="1" y="55"/>
                    </a:lnTo>
                    <a:lnTo>
                      <a:pt x="1" y="56"/>
                    </a:lnTo>
                    <a:lnTo>
                      <a:pt x="1" y="56"/>
                    </a:lnTo>
                    <a:lnTo>
                      <a:pt x="1" y="56"/>
                    </a:lnTo>
                    <a:lnTo>
                      <a:pt x="1" y="56"/>
                    </a:lnTo>
                    <a:lnTo>
                      <a:pt x="1" y="55"/>
                    </a:lnTo>
                    <a:lnTo>
                      <a:pt x="1" y="56"/>
                    </a:lnTo>
                    <a:lnTo>
                      <a:pt x="1" y="55"/>
                    </a:lnTo>
                    <a:lnTo>
                      <a:pt x="1" y="56"/>
                    </a:lnTo>
                    <a:lnTo>
                      <a:pt x="1" y="55"/>
                    </a:lnTo>
                    <a:lnTo>
                      <a:pt x="1" y="56"/>
                    </a:lnTo>
                    <a:lnTo>
                      <a:pt x="1" y="56"/>
                    </a:lnTo>
                    <a:lnTo>
                      <a:pt x="1" y="56"/>
                    </a:lnTo>
                    <a:lnTo>
                      <a:pt x="1" y="56"/>
                    </a:lnTo>
                    <a:lnTo>
                      <a:pt x="1" y="57"/>
                    </a:lnTo>
                    <a:lnTo>
                      <a:pt x="1" y="57"/>
                    </a:lnTo>
                    <a:lnTo>
                      <a:pt x="1" y="57"/>
                    </a:lnTo>
                    <a:lnTo>
                      <a:pt x="1" y="58"/>
                    </a:lnTo>
                    <a:lnTo>
                      <a:pt x="1" y="58"/>
                    </a:lnTo>
                    <a:lnTo>
                      <a:pt x="1" y="57"/>
                    </a:lnTo>
                    <a:lnTo>
                      <a:pt x="1" y="58"/>
                    </a:lnTo>
                    <a:lnTo>
                      <a:pt x="1" y="58"/>
                    </a:lnTo>
                    <a:lnTo>
                      <a:pt x="1" y="59"/>
                    </a:lnTo>
                    <a:lnTo>
                      <a:pt x="1" y="59"/>
                    </a:lnTo>
                    <a:lnTo>
                      <a:pt x="1" y="59"/>
                    </a:lnTo>
                    <a:lnTo>
                      <a:pt x="1" y="59"/>
                    </a:lnTo>
                    <a:lnTo>
                      <a:pt x="1" y="58"/>
                    </a:lnTo>
                    <a:lnTo>
                      <a:pt x="1" y="58"/>
                    </a:lnTo>
                    <a:lnTo>
                      <a:pt x="1" y="59"/>
                    </a:lnTo>
                    <a:lnTo>
                      <a:pt x="1" y="58"/>
                    </a:lnTo>
                    <a:lnTo>
                      <a:pt x="1" y="58"/>
                    </a:lnTo>
                    <a:lnTo>
                      <a:pt x="1" y="59"/>
                    </a:lnTo>
                    <a:lnTo>
                      <a:pt x="1" y="59"/>
                    </a:lnTo>
                    <a:lnTo>
                      <a:pt x="1" y="58"/>
                    </a:lnTo>
                    <a:lnTo>
                      <a:pt x="1" y="59"/>
                    </a:lnTo>
                    <a:lnTo>
                      <a:pt x="1" y="59"/>
                    </a:lnTo>
                    <a:lnTo>
                      <a:pt x="1" y="58"/>
                    </a:lnTo>
                    <a:lnTo>
                      <a:pt x="1" y="58"/>
                    </a:lnTo>
                    <a:lnTo>
                      <a:pt x="1" y="58"/>
                    </a:lnTo>
                    <a:lnTo>
                      <a:pt x="1" y="57"/>
                    </a:lnTo>
                    <a:lnTo>
                      <a:pt x="1" y="56"/>
                    </a:lnTo>
                    <a:lnTo>
                      <a:pt x="1" y="57"/>
                    </a:lnTo>
                    <a:lnTo>
                      <a:pt x="1" y="57"/>
                    </a:lnTo>
                    <a:lnTo>
                      <a:pt x="1" y="58"/>
                    </a:lnTo>
                    <a:lnTo>
                      <a:pt x="1" y="58"/>
                    </a:lnTo>
                  </a:path>
                </a:pathLst>
              </a:custGeom>
              <a:noFill/>
              <a:ln w="0">
                <a:solidFill>
                  <a:srgbClr val="3366FF"/>
                </a:solidFill>
                <a:prstDash val="solid"/>
                <a:round/>
                <a:headEnd/>
                <a:tailEnd/>
              </a:ln>
            </p:spPr>
            <p:txBody>
              <a:bodyPr/>
              <a:lstStyle/>
              <a:p>
                <a:endParaRPr lang="en-GB"/>
              </a:p>
            </p:txBody>
          </p:sp>
          <p:sp>
            <p:nvSpPr>
              <p:cNvPr id="186161" name="Freeform 817"/>
              <p:cNvSpPr>
                <a:spLocks/>
              </p:cNvSpPr>
              <p:nvPr/>
            </p:nvSpPr>
            <p:spPr bwMode="auto">
              <a:xfrm>
                <a:off x="3384" y="3467"/>
                <a:ext cx="6" cy="282"/>
              </a:xfrm>
              <a:custGeom>
                <a:avLst/>
                <a:gdLst/>
                <a:ahLst/>
                <a:cxnLst>
                  <a:cxn ang="0">
                    <a:pos x="0" y="41"/>
                  </a:cxn>
                  <a:cxn ang="0">
                    <a:pos x="0" y="37"/>
                  </a:cxn>
                  <a:cxn ang="0">
                    <a:pos x="0" y="36"/>
                  </a:cxn>
                  <a:cxn ang="0">
                    <a:pos x="0" y="36"/>
                  </a:cxn>
                  <a:cxn ang="0">
                    <a:pos x="0" y="34"/>
                  </a:cxn>
                  <a:cxn ang="0">
                    <a:pos x="0" y="38"/>
                  </a:cxn>
                  <a:cxn ang="0">
                    <a:pos x="0" y="37"/>
                  </a:cxn>
                  <a:cxn ang="0">
                    <a:pos x="0" y="37"/>
                  </a:cxn>
                  <a:cxn ang="0">
                    <a:pos x="0" y="39"/>
                  </a:cxn>
                  <a:cxn ang="0">
                    <a:pos x="0" y="39"/>
                  </a:cxn>
                  <a:cxn ang="0">
                    <a:pos x="0" y="38"/>
                  </a:cxn>
                  <a:cxn ang="0">
                    <a:pos x="0" y="40"/>
                  </a:cxn>
                  <a:cxn ang="0">
                    <a:pos x="0" y="38"/>
                  </a:cxn>
                  <a:cxn ang="0">
                    <a:pos x="0" y="39"/>
                  </a:cxn>
                  <a:cxn ang="0">
                    <a:pos x="0" y="40"/>
                  </a:cxn>
                  <a:cxn ang="0">
                    <a:pos x="0" y="40"/>
                  </a:cxn>
                  <a:cxn ang="0">
                    <a:pos x="0" y="43"/>
                  </a:cxn>
                  <a:cxn ang="0">
                    <a:pos x="0" y="44"/>
                  </a:cxn>
                  <a:cxn ang="0">
                    <a:pos x="0" y="46"/>
                  </a:cxn>
                  <a:cxn ang="0">
                    <a:pos x="0" y="44"/>
                  </a:cxn>
                  <a:cxn ang="0">
                    <a:pos x="0" y="40"/>
                  </a:cxn>
                  <a:cxn ang="0">
                    <a:pos x="0" y="44"/>
                  </a:cxn>
                  <a:cxn ang="0">
                    <a:pos x="0" y="44"/>
                  </a:cxn>
                  <a:cxn ang="0">
                    <a:pos x="0" y="45"/>
                  </a:cxn>
                  <a:cxn ang="0">
                    <a:pos x="0" y="45"/>
                  </a:cxn>
                  <a:cxn ang="0">
                    <a:pos x="0" y="45"/>
                  </a:cxn>
                  <a:cxn ang="0">
                    <a:pos x="0" y="44"/>
                  </a:cxn>
                  <a:cxn ang="0">
                    <a:pos x="0" y="44"/>
                  </a:cxn>
                  <a:cxn ang="0">
                    <a:pos x="0" y="46"/>
                  </a:cxn>
                  <a:cxn ang="0">
                    <a:pos x="0" y="46"/>
                  </a:cxn>
                  <a:cxn ang="0">
                    <a:pos x="0" y="45"/>
                  </a:cxn>
                  <a:cxn ang="0">
                    <a:pos x="0" y="47"/>
                  </a:cxn>
                  <a:cxn ang="0">
                    <a:pos x="0" y="44"/>
                  </a:cxn>
                  <a:cxn ang="0">
                    <a:pos x="0" y="39"/>
                  </a:cxn>
                  <a:cxn ang="0">
                    <a:pos x="0" y="38"/>
                  </a:cxn>
                  <a:cxn ang="0">
                    <a:pos x="0" y="38"/>
                  </a:cxn>
                  <a:cxn ang="0">
                    <a:pos x="0" y="42"/>
                  </a:cxn>
                  <a:cxn ang="0">
                    <a:pos x="0" y="42"/>
                  </a:cxn>
                  <a:cxn ang="0">
                    <a:pos x="0" y="38"/>
                  </a:cxn>
                  <a:cxn ang="0">
                    <a:pos x="0" y="38"/>
                  </a:cxn>
                  <a:cxn ang="0">
                    <a:pos x="0" y="41"/>
                  </a:cxn>
                  <a:cxn ang="0">
                    <a:pos x="0" y="43"/>
                  </a:cxn>
                  <a:cxn ang="0">
                    <a:pos x="0" y="44"/>
                  </a:cxn>
                  <a:cxn ang="0">
                    <a:pos x="0" y="42"/>
                  </a:cxn>
                  <a:cxn ang="0">
                    <a:pos x="0" y="41"/>
                  </a:cxn>
                  <a:cxn ang="0">
                    <a:pos x="0" y="41"/>
                  </a:cxn>
                  <a:cxn ang="0">
                    <a:pos x="0" y="41"/>
                  </a:cxn>
                  <a:cxn ang="0">
                    <a:pos x="0" y="43"/>
                  </a:cxn>
                  <a:cxn ang="0">
                    <a:pos x="0" y="42"/>
                  </a:cxn>
                  <a:cxn ang="0">
                    <a:pos x="0" y="41"/>
                  </a:cxn>
                  <a:cxn ang="0">
                    <a:pos x="0" y="42"/>
                  </a:cxn>
                  <a:cxn ang="0">
                    <a:pos x="0" y="43"/>
                  </a:cxn>
                  <a:cxn ang="0">
                    <a:pos x="0" y="34"/>
                  </a:cxn>
                  <a:cxn ang="0">
                    <a:pos x="0" y="26"/>
                  </a:cxn>
                  <a:cxn ang="0">
                    <a:pos x="0" y="22"/>
                  </a:cxn>
                  <a:cxn ang="0">
                    <a:pos x="0" y="16"/>
                  </a:cxn>
                  <a:cxn ang="0">
                    <a:pos x="0" y="14"/>
                  </a:cxn>
                  <a:cxn ang="0">
                    <a:pos x="0" y="10"/>
                  </a:cxn>
                  <a:cxn ang="0">
                    <a:pos x="0" y="5"/>
                  </a:cxn>
                  <a:cxn ang="0">
                    <a:pos x="0" y="5"/>
                  </a:cxn>
                  <a:cxn ang="0">
                    <a:pos x="0" y="5"/>
                  </a:cxn>
                  <a:cxn ang="0">
                    <a:pos x="1" y="2"/>
                  </a:cxn>
                  <a:cxn ang="0">
                    <a:pos x="1" y="1"/>
                  </a:cxn>
                </a:cxnLst>
                <a:rect l="0" t="0" r="r" b="b"/>
                <a:pathLst>
                  <a:path w="1" h="47">
                    <a:moveTo>
                      <a:pt x="0" y="39"/>
                    </a:moveTo>
                    <a:lnTo>
                      <a:pt x="0" y="39"/>
                    </a:lnTo>
                    <a:lnTo>
                      <a:pt x="0" y="39"/>
                    </a:lnTo>
                    <a:lnTo>
                      <a:pt x="0" y="39"/>
                    </a:lnTo>
                    <a:lnTo>
                      <a:pt x="0" y="40"/>
                    </a:lnTo>
                    <a:lnTo>
                      <a:pt x="0" y="40"/>
                    </a:lnTo>
                    <a:lnTo>
                      <a:pt x="0" y="40"/>
                    </a:lnTo>
                    <a:lnTo>
                      <a:pt x="0" y="40"/>
                    </a:lnTo>
                    <a:lnTo>
                      <a:pt x="0" y="41"/>
                    </a:lnTo>
                    <a:lnTo>
                      <a:pt x="0" y="41"/>
                    </a:lnTo>
                    <a:lnTo>
                      <a:pt x="0" y="41"/>
                    </a:lnTo>
                    <a:lnTo>
                      <a:pt x="0" y="42"/>
                    </a:lnTo>
                    <a:lnTo>
                      <a:pt x="0" y="41"/>
                    </a:lnTo>
                    <a:lnTo>
                      <a:pt x="0" y="42"/>
                    </a:lnTo>
                    <a:lnTo>
                      <a:pt x="0" y="41"/>
                    </a:lnTo>
                    <a:lnTo>
                      <a:pt x="0" y="41"/>
                    </a:lnTo>
                    <a:lnTo>
                      <a:pt x="0" y="40"/>
                    </a:lnTo>
                    <a:lnTo>
                      <a:pt x="0" y="40"/>
                    </a:lnTo>
                    <a:lnTo>
                      <a:pt x="0" y="39"/>
                    </a:lnTo>
                    <a:lnTo>
                      <a:pt x="0" y="38"/>
                    </a:lnTo>
                    <a:lnTo>
                      <a:pt x="0" y="37"/>
                    </a:lnTo>
                    <a:lnTo>
                      <a:pt x="0" y="37"/>
                    </a:lnTo>
                    <a:lnTo>
                      <a:pt x="0" y="36"/>
                    </a:lnTo>
                    <a:lnTo>
                      <a:pt x="0" y="36"/>
                    </a:lnTo>
                    <a:lnTo>
                      <a:pt x="0" y="35"/>
                    </a:lnTo>
                    <a:lnTo>
                      <a:pt x="0" y="36"/>
                    </a:lnTo>
                    <a:lnTo>
                      <a:pt x="0" y="36"/>
                    </a:lnTo>
                    <a:lnTo>
                      <a:pt x="0" y="35"/>
                    </a:lnTo>
                    <a:lnTo>
                      <a:pt x="0" y="36"/>
                    </a:lnTo>
                    <a:lnTo>
                      <a:pt x="0" y="36"/>
                    </a:lnTo>
                    <a:lnTo>
                      <a:pt x="0" y="36"/>
                    </a:lnTo>
                    <a:lnTo>
                      <a:pt x="0" y="36"/>
                    </a:lnTo>
                    <a:lnTo>
                      <a:pt x="0" y="36"/>
                    </a:lnTo>
                    <a:lnTo>
                      <a:pt x="0" y="36"/>
                    </a:lnTo>
                    <a:lnTo>
                      <a:pt x="0" y="37"/>
                    </a:lnTo>
                    <a:lnTo>
                      <a:pt x="0" y="37"/>
                    </a:lnTo>
                    <a:lnTo>
                      <a:pt x="0" y="36"/>
                    </a:lnTo>
                    <a:lnTo>
                      <a:pt x="0" y="36"/>
                    </a:lnTo>
                    <a:lnTo>
                      <a:pt x="0" y="35"/>
                    </a:lnTo>
                    <a:lnTo>
                      <a:pt x="0" y="36"/>
                    </a:lnTo>
                    <a:lnTo>
                      <a:pt x="0" y="36"/>
                    </a:lnTo>
                    <a:lnTo>
                      <a:pt x="0" y="36"/>
                    </a:lnTo>
                    <a:lnTo>
                      <a:pt x="0" y="36"/>
                    </a:lnTo>
                    <a:lnTo>
                      <a:pt x="0" y="36"/>
                    </a:lnTo>
                    <a:lnTo>
                      <a:pt x="0" y="35"/>
                    </a:lnTo>
                    <a:lnTo>
                      <a:pt x="0" y="36"/>
                    </a:lnTo>
                    <a:lnTo>
                      <a:pt x="0" y="36"/>
                    </a:lnTo>
                    <a:lnTo>
                      <a:pt x="0" y="36"/>
                    </a:lnTo>
                    <a:lnTo>
                      <a:pt x="0" y="36"/>
                    </a:lnTo>
                    <a:lnTo>
                      <a:pt x="0" y="35"/>
                    </a:lnTo>
                    <a:lnTo>
                      <a:pt x="0" y="35"/>
                    </a:lnTo>
                    <a:lnTo>
                      <a:pt x="0" y="34"/>
                    </a:lnTo>
                    <a:lnTo>
                      <a:pt x="0" y="34"/>
                    </a:lnTo>
                    <a:lnTo>
                      <a:pt x="0" y="34"/>
                    </a:lnTo>
                    <a:lnTo>
                      <a:pt x="0" y="34"/>
                    </a:lnTo>
                    <a:lnTo>
                      <a:pt x="0" y="35"/>
                    </a:lnTo>
                    <a:lnTo>
                      <a:pt x="0" y="34"/>
                    </a:lnTo>
                    <a:lnTo>
                      <a:pt x="0" y="35"/>
                    </a:lnTo>
                    <a:lnTo>
                      <a:pt x="0" y="36"/>
                    </a:lnTo>
                    <a:lnTo>
                      <a:pt x="0" y="36"/>
                    </a:lnTo>
                    <a:lnTo>
                      <a:pt x="0" y="36"/>
                    </a:lnTo>
                    <a:lnTo>
                      <a:pt x="0" y="36"/>
                    </a:lnTo>
                    <a:lnTo>
                      <a:pt x="0" y="37"/>
                    </a:lnTo>
                    <a:lnTo>
                      <a:pt x="0" y="37"/>
                    </a:lnTo>
                    <a:lnTo>
                      <a:pt x="0" y="37"/>
                    </a:lnTo>
                    <a:lnTo>
                      <a:pt x="0" y="38"/>
                    </a:lnTo>
                    <a:lnTo>
                      <a:pt x="0" y="38"/>
                    </a:lnTo>
                    <a:lnTo>
                      <a:pt x="0" y="38"/>
                    </a:lnTo>
                    <a:lnTo>
                      <a:pt x="0" y="38"/>
                    </a:lnTo>
                    <a:lnTo>
                      <a:pt x="0" y="38"/>
                    </a:lnTo>
                    <a:lnTo>
                      <a:pt x="0" y="37"/>
                    </a:lnTo>
                    <a:lnTo>
                      <a:pt x="0" y="36"/>
                    </a:lnTo>
                    <a:lnTo>
                      <a:pt x="0" y="37"/>
                    </a:lnTo>
                    <a:lnTo>
                      <a:pt x="0" y="37"/>
                    </a:lnTo>
                    <a:lnTo>
                      <a:pt x="0" y="36"/>
                    </a:lnTo>
                    <a:lnTo>
                      <a:pt x="0" y="37"/>
                    </a:lnTo>
                    <a:lnTo>
                      <a:pt x="0" y="37"/>
                    </a:lnTo>
                    <a:lnTo>
                      <a:pt x="0" y="36"/>
                    </a:lnTo>
                    <a:lnTo>
                      <a:pt x="0" y="36"/>
                    </a:lnTo>
                    <a:lnTo>
                      <a:pt x="0" y="35"/>
                    </a:lnTo>
                    <a:lnTo>
                      <a:pt x="0" y="36"/>
                    </a:lnTo>
                    <a:lnTo>
                      <a:pt x="0" y="35"/>
                    </a:lnTo>
                    <a:lnTo>
                      <a:pt x="0" y="36"/>
                    </a:lnTo>
                    <a:lnTo>
                      <a:pt x="0" y="36"/>
                    </a:lnTo>
                    <a:lnTo>
                      <a:pt x="0" y="36"/>
                    </a:lnTo>
                    <a:lnTo>
                      <a:pt x="0" y="35"/>
                    </a:lnTo>
                    <a:lnTo>
                      <a:pt x="0" y="36"/>
                    </a:lnTo>
                    <a:lnTo>
                      <a:pt x="0" y="37"/>
                    </a:lnTo>
                    <a:lnTo>
                      <a:pt x="0" y="37"/>
                    </a:lnTo>
                    <a:lnTo>
                      <a:pt x="0" y="36"/>
                    </a:lnTo>
                    <a:lnTo>
                      <a:pt x="0" y="37"/>
                    </a:lnTo>
                    <a:lnTo>
                      <a:pt x="0" y="36"/>
                    </a:lnTo>
                    <a:lnTo>
                      <a:pt x="0" y="36"/>
                    </a:lnTo>
                    <a:lnTo>
                      <a:pt x="0" y="37"/>
                    </a:lnTo>
                    <a:lnTo>
                      <a:pt x="0" y="37"/>
                    </a:lnTo>
                    <a:lnTo>
                      <a:pt x="0" y="37"/>
                    </a:lnTo>
                    <a:lnTo>
                      <a:pt x="0" y="38"/>
                    </a:lnTo>
                    <a:lnTo>
                      <a:pt x="0" y="38"/>
                    </a:lnTo>
                    <a:lnTo>
                      <a:pt x="0" y="39"/>
                    </a:lnTo>
                    <a:lnTo>
                      <a:pt x="0" y="39"/>
                    </a:lnTo>
                    <a:lnTo>
                      <a:pt x="0" y="39"/>
                    </a:lnTo>
                    <a:lnTo>
                      <a:pt x="0" y="39"/>
                    </a:lnTo>
                    <a:lnTo>
                      <a:pt x="0" y="39"/>
                    </a:lnTo>
                    <a:lnTo>
                      <a:pt x="0" y="40"/>
                    </a:lnTo>
                    <a:lnTo>
                      <a:pt x="0" y="40"/>
                    </a:lnTo>
                    <a:lnTo>
                      <a:pt x="0" y="40"/>
                    </a:lnTo>
                    <a:lnTo>
                      <a:pt x="0" y="40"/>
                    </a:lnTo>
                    <a:lnTo>
                      <a:pt x="0" y="40"/>
                    </a:lnTo>
                    <a:lnTo>
                      <a:pt x="0" y="40"/>
                    </a:lnTo>
                    <a:lnTo>
                      <a:pt x="0" y="39"/>
                    </a:lnTo>
                    <a:lnTo>
                      <a:pt x="0" y="40"/>
                    </a:lnTo>
                    <a:lnTo>
                      <a:pt x="0" y="39"/>
                    </a:lnTo>
                    <a:lnTo>
                      <a:pt x="0" y="39"/>
                    </a:lnTo>
                    <a:lnTo>
                      <a:pt x="0" y="39"/>
                    </a:lnTo>
                    <a:lnTo>
                      <a:pt x="0" y="40"/>
                    </a:lnTo>
                    <a:lnTo>
                      <a:pt x="0" y="39"/>
                    </a:lnTo>
                    <a:lnTo>
                      <a:pt x="0" y="40"/>
                    </a:lnTo>
                    <a:lnTo>
                      <a:pt x="0" y="39"/>
                    </a:lnTo>
                    <a:lnTo>
                      <a:pt x="0" y="38"/>
                    </a:lnTo>
                    <a:lnTo>
                      <a:pt x="0" y="39"/>
                    </a:lnTo>
                    <a:lnTo>
                      <a:pt x="0" y="38"/>
                    </a:lnTo>
                    <a:lnTo>
                      <a:pt x="0" y="38"/>
                    </a:lnTo>
                    <a:lnTo>
                      <a:pt x="0" y="39"/>
                    </a:lnTo>
                    <a:lnTo>
                      <a:pt x="0" y="39"/>
                    </a:lnTo>
                    <a:lnTo>
                      <a:pt x="0" y="38"/>
                    </a:lnTo>
                    <a:lnTo>
                      <a:pt x="0" y="39"/>
                    </a:lnTo>
                    <a:lnTo>
                      <a:pt x="0" y="40"/>
                    </a:lnTo>
                    <a:lnTo>
                      <a:pt x="0" y="39"/>
                    </a:lnTo>
                    <a:lnTo>
                      <a:pt x="0" y="40"/>
                    </a:lnTo>
                    <a:lnTo>
                      <a:pt x="0" y="40"/>
                    </a:lnTo>
                    <a:lnTo>
                      <a:pt x="0" y="39"/>
                    </a:lnTo>
                    <a:lnTo>
                      <a:pt x="0" y="40"/>
                    </a:lnTo>
                    <a:lnTo>
                      <a:pt x="0" y="39"/>
                    </a:lnTo>
                    <a:lnTo>
                      <a:pt x="0" y="40"/>
                    </a:lnTo>
                    <a:lnTo>
                      <a:pt x="0" y="40"/>
                    </a:lnTo>
                    <a:lnTo>
                      <a:pt x="0" y="40"/>
                    </a:lnTo>
                    <a:lnTo>
                      <a:pt x="0" y="41"/>
                    </a:lnTo>
                    <a:lnTo>
                      <a:pt x="0" y="40"/>
                    </a:lnTo>
                    <a:lnTo>
                      <a:pt x="0" y="40"/>
                    </a:lnTo>
                    <a:lnTo>
                      <a:pt x="0" y="39"/>
                    </a:lnTo>
                    <a:lnTo>
                      <a:pt x="0" y="39"/>
                    </a:lnTo>
                    <a:lnTo>
                      <a:pt x="0" y="39"/>
                    </a:lnTo>
                    <a:lnTo>
                      <a:pt x="0" y="38"/>
                    </a:lnTo>
                    <a:lnTo>
                      <a:pt x="0" y="37"/>
                    </a:lnTo>
                    <a:lnTo>
                      <a:pt x="0" y="37"/>
                    </a:lnTo>
                    <a:lnTo>
                      <a:pt x="0" y="37"/>
                    </a:lnTo>
                    <a:lnTo>
                      <a:pt x="0" y="37"/>
                    </a:lnTo>
                    <a:lnTo>
                      <a:pt x="0" y="37"/>
                    </a:lnTo>
                    <a:lnTo>
                      <a:pt x="0" y="36"/>
                    </a:lnTo>
                    <a:lnTo>
                      <a:pt x="0" y="37"/>
                    </a:lnTo>
                    <a:lnTo>
                      <a:pt x="0" y="37"/>
                    </a:lnTo>
                    <a:lnTo>
                      <a:pt x="0" y="38"/>
                    </a:lnTo>
                    <a:lnTo>
                      <a:pt x="0" y="38"/>
                    </a:lnTo>
                    <a:lnTo>
                      <a:pt x="0" y="39"/>
                    </a:lnTo>
                    <a:lnTo>
                      <a:pt x="0" y="39"/>
                    </a:lnTo>
                    <a:lnTo>
                      <a:pt x="0" y="39"/>
                    </a:lnTo>
                    <a:lnTo>
                      <a:pt x="0" y="39"/>
                    </a:lnTo>
                    <a:lnTo>
                      <a:pt x="0" y="40"/>
                    </a:lnTo>
                    <a:lnTo>
                      <a:pt x="0" y="40"/>
                    </a:lnTo>
                    <a:lnTo>
                      <a:pt x="0" y="40"/>
                    </a:lnTo>
                    <a:lnTo>
                      <a:pt x="0" y="40"/>
                    </a:lnTo>
                    <a:lnTo>
                      <a:pt x="0" y="40"/>
                    </a:lnTo>
                    <a:lnTo>
                      <a:pt x="0" y="40"/>
                    </a:lnTo>
                    <a:lnTo>
                      <a:pt x="0" y="40"/>
                    </a:lnTo>
                    <a:lnTo>
                      <a:pt x="0" y="40"/>
                    </a:lnTo>
                    <a:lnTo>
                      <a:pt x="0" y="40"/>
                    </a:lnTo>
                    <a:lnTo>
                      <a:pt x="0" y="40"/>
                    </a:lnTo>
                    <a:lnTo>
                      <a:pt x="0" y="40"/>
                    </a:lnTo>
                    <a:lnTo>
                      <a:pt x="0" y="40"/>
                    </a:lnTo>
                    <a:lnTo>
                      <a:pt x="0" y="40"/>
                    </a:lnTo>
                    <a:lnTo>
                      <a:pt x="0" y="41"/>
                    </a:lnTo>
                    <a:lnTo>
                      <a:pt x="0" y="40"/>
                    </a:lnTo>
                    <a:lnTo>
                      <a:pt x="0" y="40"/>
                    </a:lnTo>
                    <a:lnTo>
                      <a:pt x="0" y="40"/>
                    </a:lnTo>
                    <a:lnTo>
                      <a:pt x="0" y="40"/>
                    </a:lnTo>
                    <a:lnTo>
                      <a:pt x="0" y="40"/>
                    </a:lnTo>
                    <a:lnTo>
                      <a:pt x="0" y="41"/>
                    </a:lnTo>
                    <a:lnTo>
                      <a:pt x="0" y="41"/>
                    </a:lnTo>
                    <a:lnTo>
                      <a:pt x="0" y="41"/>
                    </a:lnTo>
                    <a:lnTo>
                      <a:pt x="0" y="41"/>
                    </a:lnTo>
                    <a:lnTo>
                      <a:pt x="0" y="42"/>
                    </a:lnTo>
                    <a:lnTo>
                      <a:pt x="0" y="41"/>
                    </a:lnTo>
                    <a:lnTo>
                      <a:pt x="0" y="42"/>
                    </a:lnTo>
                    <a:lnTo>
                      <a:pt x="0" y="41"/>
                    </a:lnTo>
                    <a:lnTo>
                      <a:pt x="0" y="42"/>
                    </a:lnTo>
                    <a:lnTo>
                      <a:pt x="0" y="42"/>
                    </a:lnTo>
                    <a:lnTo>
                      <a:pt x="0" y="43"/>
                    </a:lnTo>
                    <a:lnTo>
                      <a:pt x="0" y="42"/>
                    </a:lnTo>
                    <a:lnTo>
                      <a:pt x="0" y="43"/>
                    </a:lnTo>
                    <a:lnTo>
                      <a:pt x="0" y="43"/>
                    </a:lnTo>
                    <a:lnTo>
                      <a:pt x="0" y="43"/>
                    </a:lnTo>
                    <a:lnTo>
                      <a:pt x="0" y="43"/>
                    </a:lnTo>
                    <a:lnTo>
                      <a:pt x="0" y="43"/>
                    </a:lnTo>
                    <a:lnTo>
                      <a:pt x="0" y="44"/>
                    </a:lnTo>
                    <a:lnTo>
                      <a:pt x="0" y="43"/>
                    </a:lnTo>
                    <a:lnTo>
                      <a:pt x="0" y="43"/>
                    </a:lnTo>
                    <a:lnTo>
                      <a:pt x="0" y="43"/>
                    </a:lnTo>
                    <a:lnTo>
                      <a:pt x="0" y="44"/>
                    </a:lnTo>
                    <a:lnTo>
                      <a:pt x="0" y="43"/>
                    </a:lnTo>
                    <a:lnTo>
                      <a:pt x="0" y="44"/>
                    </a:lnTo>
                    <a:lnTo>
                      <a:pt x="0" y="44"/>
                    </a:lnTo>
                    <a:lnTo>
                      <a:pt x="0" y="45"/>
                    </a:lnTo>
                    <a:lnTo>
                      <a:pt x="0" y="45"/>
                    </a:lnTo>
                    <a:lnTo>
                      <a:pt x="0" y="45"/>
                    </a:lnTo>
                    <a:lnTo>
                      <a:pt x="0" y="45"/>
                    </a:lnTo>
                    <a:lnTo>
                      <a:pt x="0" y="45"/>
                    </a:lnTo>
                    <a:lnTo>
                      <a:pt x="0" y="46"/>
                    </a:lnTo>
                    <a:lnTo>
                      <a:pt x="0" y="46"/>
                    </a:lnTo>
                    <a:lnTo>
                      <a:pt x="0" y="46"/>
                    </a:lnTo>
                    <a:lnTo>
                      <a:pt x="0" y="46"/>
                    </a:lnTo>
                    <a:lnTo>
                      <a:pt x="0" y="46"/>
                    </a:lnTo>
                    <a:lnTo>
                      <a:pt x="0" y="45"/>
                    </a:lnTo>
                    <a:lnTo>
                      <a:pt x="0" y="45"/>
                    </a:lnTo>
                    <a:lnTo>
                      <a:pt x="0" y="45"/>
                    </a:lnTo>
                    <a:lnTo>
                      <a:pt x="0" y="45"/>
                    </a:lnTo>
                    <a:lnTo>
                      <a:pt x="0" y="45"/>
                    </a:lnTo>
                    <a:lnTo>
                      <a:pt x="0" y="44"/>
                    </a:lnTo>
                    <a:lnTo>
                      <a:pt x="0" y="44"/>
                    </a:lnTo>
                    <a:lnTo>
                      <a:pt x="0" y="44"/>
                    </a:lnTo>
                    <a:lnTo>
                      <a:pt x="0" y="44"/>
                    </a:lnTo>
                    <a:lnTo>
                      <a:pt x="0" y="44"/>
                    </a:lnTo>
                    <a:lnTo>
                      <a:pt x="0" y="44"/>
                    </a:lnTo>
                    <a:lnTo>
                      <a:pt x="0" y="44"/>
                    </a:lnTo>
                    <a:lnTo>
                      <a:pt x="0" y="44"/>
                    </a:lnTo>
                    <a:lnTo>
                      <a:pt x="0" y="44"/>
                    </a:lnTo>
                    <a:lnTo>
                      <a:pt x="0" y="44"/>
                    </a:lnTo>
                    <a:lnTo>
                      <a:pt x="0" y="44"/>
                    </a:lnTo>
                    <a:lnTo>
                      <a:pt x="0" y="42"/>
                    </a:lnTo>
                    <a:lnTo>
                      <a:pt x="0" y="42"/>
                    </a:lnTo>
                    <a:lnTo>
                      <a:pt x="0" y="41"/>
                    </a:lnTo>
                    <a:lnTo>
                      <a:pt x="0" y="40"/>
                    </a:lnTo>
                    <a:lnTo>
                      <a:pt x="0" y="41"/>
                    </a:lnTo>
                    <a:lnTo>
                      <a:pt x="0" y="41"/>
                    </a:lnTo>
                    <a:lnTo>
                      <a:pt x="0" y="42"/>
                    </a:lnTo>
                    <a:lnTo>
                      <a:pt x="0" y="42"/>
                    </a:lnTo>
                    <a:lnTo>
                      <a:pt x="0" y="42"/>
                    </a:lnTo>
                    <a:lnTo>
                      <a:pt x="0" y="43"/>
                    </a:lnTo>
                    <a:lnTo>
                      <a:pt x="0" y="43"/>
                    </a:lnTo>
                    <a:lnTo>
                      <a:pt x="0" y="44"/>
                    </a:lnTo>
                    <a:lnTo>
                      <a:pt x="0" y="44"/>
                    </a:lnTo>
                    <a:lnTo>
                      <a:pt x="0" y="44"/>
                    </a:lnTo>
                    <a:lnTo>
                      <a:pt x="0" y="44"/>
                    </a:lnTo>
                    <a:lnTo>
                      <a:pt x="0" y="44"/>
                    </a:lnTo>
                    <a:lnTo>
                      <a:pt x="0" y="44"/>
                    </a:lnTo>
                    <a:lnTo>
                      <a:pt x="0" y="44"/>
                    </a:lnTo>
                    <a:lnTo>
                      <a:pt x="0" y="44"/>
                    </a:lnTo>
                    <a:lnTo>
                      <a:pt x="0" y="44"/>
                    </a:lnTo>
                    <a:lnTo>
                      <a:pt x="0" y="44"/>
                    </a:lnTo>
                    <a:lnTo>
                      <a:pt x="0" y="44"/>
                    </a:lnTo>
                    <a:lnTo>
                      <a:pt x="0" y="44"/>
                    </a:lnTo>
                    <a:lnTo>
                      <a:pt x="0" y="44"/>
                    </a:lnTo>
                    <a:lnTo>
                      <a:pt x="0" y="44"/>
                    </a:lnTo>
                    <a:lnTo>
                      <a:pt x="0" y="44"/>
                    </a:lnTo>
                    <a:lnTo>
                      <a:pt x="0" y="45"/>
                    </a:lnTo>
                    <a:lnTo>
                      <a:pt x="0" y="44"/>
                    </a:lnTo>
                    <a:lnTo>
                      <a:pt x="0" y="45"/>
                    </a:lnTo>
                    <a:lnTo>
                      <a:pt x="0" y="45"/>
                    </a:lnTo>
                    <a:lnTo>
                      <a:pt x="0" y="44"/>
                    </a:lnTo>
                    <a:lnTo>
                      <a:pt x="0" y="45"/>
                    </a:lnTo>
                    <a:lnTo>
                      <a:pt x="0" y="44"/>
                    </a:lnTo>
                    <a:lnTo>
                      <a:pt x="0" y="45"/>
                    </a:lnTo>
                    <a:lnTo>
                      <a:pt x="0" y="45"/>
                    </a:lnTo>
                    <a:lnTo>
                      <a:pt x="0" y="45"/>
                    </a:lnTo>
                    <a:lnTo>
                      <a:pt x="0" y="45"/>
                    </a:lnTo>
                    <a:lnTo>
                      <a:pt x="0" y="46"/>
                    </a:lnTo>
                    <a:lnTo>
                      <a:pt x="0" y="46"/>
                    </a:lnTo>
                    <a:lnTo>
                      <a:pt x="0" y="47"/>
                    </a:lnTo>
                    <a:lnTo>
                      <a:pt x="0" y="46"/>
                    </a:lnTo>
                    <a:lnTo>
                      <a:pt x="0" y="46"/>
                    </a:lnTo>
                    <a:lnTo>
                      <a:pt x="0" y="46"/>
                    </a:lnTo>
                    <a:lnTo>
                      <a:pt x="0" y="45"/>
                    </a:lnTo>
                    <a:lnTo>
                      <a:pt x="0" y="46"/>
                    </a:lnTo>
                    <a:lnTo>
                      <a:pt x="0" y="46"/>
                    </a:lnTo>
                    <a:lnTo>
                      <a:pt x="0" y="46"/>
                    </a:lnTo>
                    <a:lnTo>
                      <a:pt x="0" y="45"/>
                    </a:lnTo>
                    <a:lnTo>
                      <a:pt x="0" y="45"/>
                    </a:lnTo>
                    <a:lnTo>
                      <a:pt x="0" y="45"/>
                    </a:lnTo>
                    <a:lnTo>
                      <a:pt x="0" y="45"/>
                    </a:lnTo>
                    <a:lnTo>
                      <a:pt x="0" y="46"/>
                    </a:lnTo>
                    <a:lnTo>
                      <a:pt x="0" y="45"/>
                    </a:lnTo>
                    <a:lnTo>
                      <a:pt x="0" y="45"/>
                    </a:lnTo>
                    <a:lnTo>
                      <a:pt x="0" y="45"/>
                    </a:lnTo>
                    <a:lnTo>
                      <a:pt x="0" y="46"/>
                    </a:lnTo>
                    <a:lnTo>
                      <a:pt x="0" y="45"/>
                    </a:lnTo>
                    <a:lnTo>
                      <a:pt x="0" y="45"/>
                    </a:lnTo>
                    <a:lnTo>
                      <a:pt x="0" y="45"/>
                    </a:lnTo>
                    <a:lnTo>
                      <a:pt x="0" y="45"/>
                    </a:lnTo>
                    <a:lnTo>
                      <a:pt x="0" y="45"/>
                    </a:lnTo>
                    <a:lnTo>
                      <a:pt x="0" y="45"/>
                    </a:lnTo>
                    <a:lnTo>
                      <a:pt x="0" y="44"/>
                    </a:lnTo>
                    <a:lnTo>
                      <a:pt x="0" y="45"/>
                    </a:lnTo>
                    <a:lnTo>
                      <a:pt x="0" y="44"/>
                    </a:lnTo>
                    <a:lnTo>
                      <a:pt x="0" y="45"/>
                    </a:lnTo>
                    <a:lnTo>
                      <a:pt x="0" y="44"/>
                    </a:lnTo>
                    <a:lnTo>
                      <a:pt x="0" y="45"/>
                    </a:lnTo>
                    <a:lnTo>
                      <a:pt x="0" y="44"/>
                    </a:lnTo>
                    <a:lnTo>
                      <a:pt x="0" y="44"/>
                    </a:lnTo>
                    <a:lnTo>
                      <a:pt x="0" y="44"/>
                    </a:lnTo>
                    <a:lnTo>
                      <a:pt x="0" y="44"/>
                    </a:lnTo>
                    <a:lnTo>
                      <a:pt x="0" y="45"/>
                    </a:lnTo>
                    <a:lnTo>
                      <a:pt x="0" y="44"/>
                    </a:lnTo>
                    <a:lnTo>
                      <a:pt x="0" y="45"/>
                    </a:lnTo>
                    <a:lnTo>
                      <a:pt x="0" y="44"/>
                    </a:lnTo>
                    <a:lnTo>
                      <a:pt x="0" y="45"/>
                    </a:lnTo>
                    <a:lnTo>
                      <a:pt x="0" y="45"/>
                    </a:lnTo>
                    <a:lnTo>
                      <a:pt x="0" y="44"/>
                    </a:lnTo>
                    <a:lnTo>
                      <a:pt x="0" y="44"/>
                    </a:lnTo>
                    <a:lnTo>
                      <a:pt x="0" y="44"/>
                    </a:lnTo>
                    <a:lnTo>
                      <a:pt x="0" y="44"/>
                    </a:lnTo>
                    <a:lnTo>
                      <a:pt x="0" y="44"/>
                    </a:lnTo>
                    <a:lnTo>
                      <a:pt x="0" y="45"/>
                    </a:lnTo>
                    <a:lnTo>
                      <a:pt x="0" y="45"/>
                    </a:lnTo>
                    <a:lnTo>
                      <a:pt x="0" y="46"/>
                    </a:lnTo>
                    <a:lnTo>
                      <a:pt x="0" y="45"/>
                    </a:lnTo>
                    <a:lnTo>
                      <a:pt x="0" y="46"/>
                    </a:lnTo>
                    <a:lnTo>
                      <a:pt x="0" y="46"/>
                    </a:lnTo>
                    <a:lnTo>
                      <a:pt x="0" y="46"/>
                    </a:lnTo>
                    <a:lnTo>
                      <a:pt x="0" y="46"/>
                    </a:lnTo>
                    <a:lnTo>
                      <a:pt x="0" y="46"/>
                    </a:lnTo>
                    <a:lnTo>
                      <a:pt x="0" y="45"/>
                    </a:lnTo>
                    <a:lnTo>
                      <a:pt x="0" y="45"/>
                    </a:lnTo>
                    <a:lnTo>
                      <a:pt x="0" y="45"/>
                    </a:lnTo>
                    <a:lnTo>
                      <a:pt x="0" y="45"/>
                    </a:lnTo>
                    <a:lnTo>
                      <a:pt x="0" y="45"/>
                    </a:lnTo>
                    <a:lnTo>
                      <a:pt x="0" y="45"/>
                    </a:lnTo>
                    <a:lnTo>
                      <a:pt x="0" y="44"/>
                    </a:lnTo>
                    <a:lnTo>
                      <a:pt x="0" y="45"/>
                    </a:lnTo>
                    <a:lnTo>
                      <a:pt x="0" y="46"/>
                    </a:lnTo>
                    <a:lnTo>
                      <a:pt x="0" y="45"/>
                    </a:lnTo>
                    <a:lnTo>
                      <a:pt x="0" y="46"/>
                    </a:lnTo>
                    <a:lnTo>
                      <a:pt x="0" y="45"/>
                    </a:lnTo>
                    <a:lnTo>
                      <a:pt x="0" y="45"/>
                    </a:lnTo>
                    <a:lnTo>
                      <a:pt x="0" y="45"/>
                    </a:lnTo>
                    <a:lnTo>
                      <a:pt x="0" y="45"/>
                    </a:lnTo>
                    <a:lnTo>
                      <a:pt x="0" y="45"/>
                    </a:lnTo>
                    <a:lnTo>
                      <a:pt x="0" y="44"/>
                    </a:lnTo>
                    <a:lnTo>
                      <a:pt x="0" y="45"/>
                    </a:lnTo>
                    <a:lnTo>
                      <a:pt x="0" y="45"/>
                    </a:lnTo>
                    <a:lnTo>
                      <a:pt x="0" y="45"/>
                    </a:lnTo>
                    <a:lnTo>
                      <a:pt x="0" y="45"/>
                    </a:lnTo>
                    <a:lnTo>
                      <a:pt x="0" y="45"/>
                    </a:lnTo>
                    <a:lnTo>
                      <a:pt x="0" y="46"/>
                    </a:lnTo>
                    <a:lnTo>
                      <a:pt x="0" y="45"/>
                    </a:lnTo>
                    <a:lnTo>
                      <a:pt x="0" y="46"/>
                    </a:lnTo>
                    <a:lnTo>
                      <a:pt x="0" y="46"/>
                    </a:lnTo>
                    <a:lnTo>
                      <a:pt x="0" y="46"/>
                    </a:lnTo>
                    <a:lnTo>
                      <a:pt x="0" y="46"/>
                    </a:lnTo>
                    <a:lnTo>
                      <a:pt x="0" y="45"/>
                    </a:lnTo>
                    <a:lnTo>
                      <a:pt x="0" y="47"/>
                    </a:lnTo>
                    <a:lnTo>
                      <a:pt x="0" y="47"/>
                    </a:lnTo>
                    <a:lnTo>
                      <a:pt x="0" y="47"/>
                    </a:lnTo>
                    <a:lnTo>
                      <a:pt x="0" y="47"/>
                    </a:lnTo>
                    <a:lnTo>
                      <a:pt x="0" y="47"/>
                    </a:lnTo>
                    <a:lnTo>
                      <a:pt x="0" y="47"/>
                    </a:lnTo>
                    <a:lnTo>
                      <a:pt x="0" y="47"/>
                    </a:lnTo>
                    <a:lnTo>
                      <a:pt x="0" y="46"/>
                    </a:lnTo>
                    <a:lnTo>
                      <a:pt x="0" y="45"/>
                    </a:lnTo>
                    <a:lnTo>
                      <a:pt x="0" y="45"/>
                    </a:lnTo>
                    <a:lnTo>
                      <a:pt x="0" y="45"/>
                    </a:lnTo>
                    <a:lnTo>
                      <a:pt x="0" y="45"/>
                    </a:lnTo>
                    <a:lnTo>
                      <a:pt x="0" y="44"/>
                    </a:lnTo>
                    <a:lnTo>
                      <a:pt x="0" y="44"/>
                    </a:lnTo>
                    <a:lnTo>
                      <a:pt x="0" y="44"/>
                    </a:lnTo>
                    <a:lnTo>
                      <a:pt x="0" y="44"/>
                    </a:lnTo>
                    <a:lnTo>
                      <a:pt x="0" y="43"/>
                    </a:lnTo>
                    <a:lnTo>
                      <a:pt x="0" y="44"/>
                    </a:lnTo>
                    <a:lnTo>
                      <a:pt x="0" y="43"/>
                    </a:lnTo>
                    <a:lnTo>
                      <a:pt x="0" y="43"/>
                    </a:lnTo>
                    <a:lnTo>
                      <a:pt x="0" y="42"/>
                    </a:lnTo>
                    <a:lnTo>
                      <a:pt x="0" y="42"/>
                    </a:lnTo>
                    <a:lnTo>
                      <a:pt x="0" y="41"/>
                    </a:lnTo>
                    <a:lnTo>
                      <a:pt x="0" y="40"/>
                    </a:lnTo>
                    <a:lnTo>
                      <a:pt x="0" y="39"/>
                    </a:lnTo>
                    <a:lnTo>
                      <a:pt x="0" y="39"/>
                    </a:lnTo>
                    <a:lnTo>
                      <a:pt x="0" y="39"/>
                    </a:lnTo>
                    <a:lnTo>
                      <a:pt x="0" y="39"/>
                    </a:lnTo>
                    <a:lnTo>
                      <a:pt x="0" y="39"/>
                    </a:lnTo>
                    <a:lnTo>
                      <a:pt x="0" y="39"/>
                    </a:lnTo>
                    <a:lnTo>
                      <a:pt x="0" y="39"/>
                    </a:lnTo>
                    <a:lnTo>
                      <a:pt x="0" y="38"/>
                    </a:lnTo>
                    <a:lnTo>
                      <a:pt x="0" y="39"/>
                    </a:lnTo>
                    <a:lnTo>
                      <a:pt x="0" y="38"/>
                    </a:lnTo>
                    <a:lnTo>
                      <a:pt x="0" y="38"/>
                    </a:lnTo>
                    <a:lnTo>
                      <a:pt x="0" y="38"/>
                    </a:lnTo>
                    <a:lnTo>
                      <a:pt x="0" y="38"/>
                    </a:lnTo>
                    <a:lnTo>
                      <a:pt x="0" y="38"/>
                    </a:lnTo>
                    <a:lnTo>
                      <a:pt x="0" y="38"/>
                    </a:lnTo>
                    <a:lnTo>
                      <a:pt x="0" y="38"/>
                    </a:lnTo>
                    <a:lnTo>
                      <a:pt x="0" y="38"/>
                    </a:lnTo>
                    <a:lnTo>
                      <a:pt x="0" y="37"/>
                    </a:lnTo>
                    <a:lnTo>
                      <a:pt x="0" y="38"/>
                    </a:lnTo>
                    <a:lnTo>
                      <a:pt x="0" y="37"/>
                    </a:lnTo>
                    <a:lnTo>
                      <a:pt x="0" y="37"/>
                    </a:lnTo>
                    <a:lnTo>
                      <a:pt x="0" y="37"/>
                    </a:lnTo>
                    <a:lnTo>
                      <a:pt x="0" y="38"/>
                    </a:lnTo>
                    <a:lnTo>
                      <a:pt x="0" y="38"/>
                    </a:lnTo>
                    <a:lnTo>
                      <a:pt x="0" y="38"/>
                    </a:lnTo>
                    <a:lnTo>
                      <a:pt x="0" y="39"/>
                    </a:lnTo>
                    <a:lnTo>
                      <a:pt x="0" y="39"/>
                    </a:lnTo>
                    <a:lnTo>
                      <a:pt x="0" y="39"/>
                    </a:lnTo>
                    <a:lnTo>
                      <a:pt x="0" y="40"/>
                    </a:lnTo>
                    <a:lnTo>
                      <a:pt x="0" y="40"/>
                    </a:lnTo>
                    <a:lnTo>
                      <a:pt x="0" y="41"/>
                    </a:lnTo>
                    <a:lnTo>
                      <a:pt x="0" y="41"/>
                    </a:lnTo>
                    <a:lnTo>
                      <a:pt x="0" y="42"/>
                    </a:lnTo>
                    <a:lnTo>
                      <a:pt x="0" y="41"/>
                    </a:lnTo>
                    <a:lnTo>
                      <a:pt x="0" y="42"/>
                    </a:lnTo>
                    <a:lnTo>
                      <a:pt x="0" y="42"/>
                    </a:lnTo>
                    <a:lnTo>
                      <a:pt x="0" y="42"/>
                    </a:lnTo>
                    <a:lnTo>
                      <a:pt x="0" y="42"/>
                    </a:lnTo>
                    <a:lnTo>
                      <a:pt x="0" y="42"/>
                    </a:lnTo>
                    <a:lnTo>
                      <a:pt x="0" y="42"/>
                    </a:lnTo>
                    <a:lnTo>
                      <a:pt x="0" y="42"/>
                    </a:lnTo>
                    <a:lnTo>
                      <a:pt x="0" y="43"/>
                    </a:lnTo>
                    <a:lnTo>
                      <a:pt x="0" y="43"/>
                    </a:lnTo>
                    <a:lnTo>
                      <a:pt x="0" y="42"/>
                    </a:lnTo>
                    <a:lnTo>
                      <a:pt x="0" y="42"/>
                    </a:lnTo>
                    <a:lnTo>
                      <a:pt x="0" y="42"/>
                    </a:lnTo>
                    <a:lnTo>
                      <a:pt x="0" y="42"/>
                    </a:lnTo>
                    <a:lnTo>
                      <a:pt x="0" y="42"/>
                    </a:lnTo>
                    <a:lnTo>
                      <a:pt x="0" y="42"/>
                    </a:lnTo>
                    <a:lnTo>
                      <a:pt x="0" y="41"/>
                    </a:lnTo>
                    <a:lnTo>
                      <a:pt x="0" y="40"/>
                    </a:lnTo>
                    <a:lnTo>
                      <a:pt x="0" y="40"/>
                    </a:lnTo>
                    <a:lnTo>
                      <a:pt x="0" y="39"/>
                    </a:lnTo>
                    <a:lnTo>
                      <a:pt x="0" y="39"/>
                    </a:lnTo>
                    <a:lnTo>
                      <a:pt x="0" y="38"/>
                    </a:lnTo>
                    <a:lnTo>
                      <a:pt x="0" y="39"/>
                    </a:lnTo>
                    <a:lnTo>
                      <a:pt x="0" y="38"/>
                    </a:lnTo>
                    <a:lnTo>
                      <a:pt x="0" y="38"/>
                    </a:lnTo>
                    <a:lnTo>
                      <a:pt x="0" y="37"/>
                    </a:lnTo>
                    <a:lnTo>
                      <a:pt x="0" y="38"/>
                    </a:lnTo>
                    <a:lnTo>
                      <a:pt x="0" y="38"/>
                    </a:lnTo>
                    <a:lnTo>
                      <a:pt x="0" y="38"/>
                    </a:lnTo>
                    <a:lnTo>
                      <a:pt x="0" y="38"/>
                    </a:lnTo>
                    <a:lnTo>
                      <a:pt x="0" y="38"/>
                    </a:lnTo>
                    <a:lnTo>
                      <a:pt x="0" y="38"/>
                    </a:lnTo>
                    <a:lnTo>
                      <a:pt x="0" y="38"/>
                    </a:lnTo>
                    <a:lnTo>
                      <a:pt x="0" y="38"/>
                    </a:lnTo>
                    <a:lnTo>
                      <a:pt x="0" y="38"/>
                    </a:lnTo>
                    <a:lnTo>
                      <a:pt x="0" y="39"/>
                    </a:lnTo>
                    <a:lnTo>
                      <a:pt x="0" y="39"/>
                    </a:lnTo>
                    <a:lnTo>
                      <a:pt x="0" y="39"/>
                    </a:lnTo>
                    <a:lnTo>
                      <a:pt x="0" y="40"/>
                    </a:lnTo>
                    <a:lnTo>
                      <a:pt x="0" y="40"/>
                    </a:lnTo>
                    <a:lnTo>
                      <a:pt x="0" y="40"/>
                    </a:lnTo>
                    <a:lnTo>
                      <a:pt x="0" y="40"/>
                    </a:lnTo>
                    <a:lnTo>
                      <a:pt x="0" y="41"/>
                    </a:lnTo>
                    <a:lnTo>
                      <a:pt x="0" y="40"/>
                    </a:lnTo>
                    <a:lnTo>
                      <a:pt x="0" y="41"/>
                    </a:lnTo>
                    <a:lnTo>
                      <a:pt x="0" y="41"/>
                    </a:lnTo>
                    <a:lnTo>
                      <a:pt x="0" y="40"/>
                    </a:lnTo>
                    <a:lnTo>
                      <a:pt x="0" y="40"/>
                    </a:lnTo>
                    <a:lnTo>
                      <a:pt x="0" y="41"/>
                    </a:lnTo>
                    <a:lnTo>
                      <a:pt x="0" y="41"/>
                    </a:lnTo>
                    <a:lnTo>
                      <a:pt x="0" y="42"/>
                    </a:lnTo>
                    <a:lnTo>
                      <a:pt x="0" y="43"/>
                    </a:lnTo>
                    <a:lnTo>
                      <a:pt x="0" y="43"/>
                    </a:lnTo>
                    <a:lnTo>
                      <a:pt x="0" y="43"/>
                    </a:lnTo>
                    <a:lnTo>
                      <a:pt x="0" y="43"/>
                    </a:lnTo>
                    <a:lnTo>
                      <a:pt x="0" y="44"/>
                    </a:lnTo>
                    <a:lnTo>
                      <a:pt x="0" y="43"/>
                    </a:lnTo>
                    <a:lnTo>
                      <a:pt x="0" y="44"/>
                    </a:lnTo>
                    <a:lnTo>
                      <a:pt x="0" y="43"/>
                    </a:lnTo>
                    <a:lnTo>
                      <a:pt x="0" y="43"/>
                    </a:lnTo>
                    <a:lnTo>
                      <a:pt x="0" y="43"/>
                    </a:lnTo>
                    <a:lnTo>
                      <a:pt x="0" y="42"/>
                    </a:lnTo>
                    <a:lnTo>
                      <a:pt x="0" y="43"/>
                    </a:lnTo>
                    <a:lnTo>
                      <a:pt x="0" y="43"/>
                    </a:lnTo>
                    <a:lnTo>
                      <a:pt x="0" y="44"/>
                    </a:lnTo>
                    <a:lnTo>
                      <a:pt x="0" y="44"/>
                    </a:lnTo>
                    <a:lnTo>
                      <a:pt x="0" y="44"/>
                    </a:lnTo>
                    <a:lnTo>
                      <a:pt x="0" y="44"/>
                    </a:lnTo>
                    <a:lnTo>
                      <a:pt x="0" y="44"/>
                    </a:lnTo>
                    <a:lnTo>
                      <a:pt x="0" y="44"/>
                    </a:lnTo>
                    <a:lnTo>
                      <a:pt x="0" y="44"/>
                    </a:lnTo>
                    <a:lnTo>
                      <a:pt x="0" y="45"/>
                    </a:lnTo>
                    <a:lnTo>
                      <a:pt x="0" y="45"/>
                    </a:lnTo>
                    <a:lnTo>
                      <a:pt x="0" y="44"/>
                    </a:lnTo>
                    <a:lnTo>
                      <a:pt x="0" y="44"/>
                    </a:lnTo>
                    <a:lnTo>
                      <a:pt x="0" y="43"/>
                    </a:lnTo>
                    <a:lnTo>
                      <a:pt x="0" y="43"/>
                    </a:lnTo>
                    <a:lnTo>
                      <a:pt x="0" y="42"/>
                    </a:lnTo>
                    <a:lnTo>
                      <a:pt x="0" y="42"/>
                    </a:lnTo>
                    <a:lnTo>
                      <a:pt x="0" y="42"/>
                    </a:lnTo>
                    <a:lnTo>
                      <a:pt x="0" y="41"/>
                    </a:lnTo>
                    <a:lnTo>
                      <a:pt x="0" y="41"/>
                    </a:lnTo>
                    <a:lnTo>
                      <a:pt x="0" y="41"/>
                    </a:lnTo>
                    <a:lnTo>
                      <a:pt x="0" y="41"/>
                    </a:lnTo>
                    <a:lnTo>
                      <a:pt x="0" y="41"/>
                    </a:lnTo>
                    <a:lnTo>
                      <a:pt x="0" y="41"/>
                    </a:lnTo>
                    <a:lnTo>
                      <a:pt x="0" y="41"/>
                    </a:lnTo>
                    <a:lnTo>
                      <a:pt x="0" y="41"/>
                    </a:lnTo>
                    <a:lnTo>
                      <a:pt x="0" y="41"/>
                    </a:lnTo>
                    <a:lnTo>
                      <a:pt x="0" y="41"/>
                    </a:lnTo>
                    <a:lnTo>
                      <a:pt x="0" y="41"/>
                    </a:lnTo>
                    <a:lnTo>
                      <a:pt x="0" y="41"/>
                    </a:lnTo>
                    <a:lnTo>
                      <a:pt x="0" y="41"/>
                    </a:lnTo>
                    <a:lnTo>
                      <a:pt x="0" y="41"/>
                    </a:lnTo>
                    <a:lnTo>
                      <a:pt x="0" y="40"/>
                    </a:lnTo>
                    <a:lnTo>
                      <a:pt x="0" y="41"/>
                    </a:lnTo>
                    <a:lnTo>
                      <a:pt x="0" y="40"/>
                    </a:lnTo>
                    <a:lnTo>
                      <a:pt x="0" y="41"/>
                    </a:lnTo>
                    <a:lnTo>
                      <a:pt x="0" y="41"/>
                    </a:lnTo>
                    <a:lnTo>
                      <a:pt x="0" y="41"/>
                    </a:lnTo>
                    <a:lnTo>
                      <a:pt x="0" y="41"/>
                    </a:lnTo>
                    <a:lnTo>
                      <a:pt x="0" y="41"/>
                    </a:lnTo>
                    <a:lnTo>
                      <a:pt x="0" y="41"/>
                    </a:lnTo>
                    <a:lnTo>
                      <a:pt x="0" y="41"/>
                    </a:lnTo>
                    <a:lnTo>
                      <a:pt x="0" y="41"/>
                    </a:lnTo>
                    <a:lnTo>
                      <a:pt x="0" y="41"/>
                    </a:lnTo>
                    <a:lnTo>
                      <a:pt x="0" y="41"/>
                    </a:lnTo>
                    <a:lnTo>
                      <a:pt x="0" y="42"/>
                    </a:lnTo>
                    <a:lnTo>
                      <a:pt x="0" y="41"/>
                    </a:lnTo>
                    <a:lnTo>
                      <a:pt x="0" y="41"/>
                    </a:lnTo>
                    <a:lnTo>
                      <a:pt x="0" y="41"/>
                    </a:lnTo>
                    <a:lnTo>
                      <a:pt x="0" y="41"/>
                    </a:lnTo>
                    <a:lnTo>
                      <a:pt x="0" y="41"/>
                    </a:lnTo>
                    <a:lnTo>
                      <a:pt x="0" y="41"/>
                    </a:lnTo>
                    <a:lnTo>
                      <a:pt x="0" y="41"/>
                    </a:lnTo>
                    <a:lnTo>
                      <a:pt x="0" y="42"/>
                    </a:lnTo>
                    <a:lnTo>
                      <a:pt x="0" y="43"/>
                    </a:lnTo>
                    <a:lnTo>
                      <a:pt x="0" y="42"/>
                    </a:lnTo>
                    <a:lnTo>
                      <a:pt x="0" y="43"/>
                    </a:lnTo>
                    <a:lnTo>
                      <a:pt x="0" y="43"/>
                    </a:lnTo>
                    <a:lnTo>
                      <a:pt x="0" y="43"/>
                    </a:lnTo>
                    <a:lnTo>
                      <a:pt x="0" y="43"/>
                    </a:lnTo>
                    <a:lnTo>
                      <a:pt x="0" y="43"/>
                    </a:lnTo>
                    <a:lnTo>
                      <a:pt x="0" y="42"/>
                    </a:lnTo>
                    <a:lnTo>
                      <a:pt x="0" y="43"/>
                    </a:lnTo>
                    <a:lnTo>
                      <a:pt x="0" y="43"/>
                    </a:lnTo>
                    <a:lnTo>
                      <a:pt x="0" y="44"/>
                    </a:lnTo>
                    <a:lnTo>
                      <a:pt x="0" y="43"/>
                    </a:lnTo>
                    <a:lnTo>
                      <a:pt x="0" y="44"/>
                    </a:lnTo>
                    <a:lnTo>
                      <a:pt x="0" y="44"/>
                    </a:lnTo>
                    <a:lnTo>
                      <a:pt x="0" y="43"/>
                    </a:lnTo>
                    <a:lnTo>
                      <a:pt x="0" y="43"/>
                    </a:lnTo>
                    <a:lnTo>
                      <a:pt x="0" y="43"/>
                    </a:lnTo>
                    <a:lnTo>
                      <a:pt x="0" y="42"/>
                    </a:lnTo>
                    <a:lnTo>
                      <a:pt x="0" y="43"/>
                    </a:lnTo>
                    <a:lnTo>
                      <a:pt x="0" y="42"/>
                    </a:lnTo>
                    <a:lnTo>
                      <a:pt x="0" y="42"/>
                    </a:lnTo>
                    <a:lnTo>
                      <a:pt x="0" y="42"/>
                    </a:lnTo>
                    <a:lnTo>
                      <a:pt x="0" y="41"/>
                    </a:lnTo>
                    <a:lnTo>
                      <a:pt x="0" y="42"/>
                    </a:lnTo>
                    <a:lnTo>
                      <a:pt x="0" y="42"/>
                    </a:lnTo>
                    <a:lnTo>
                      <a:pt x="0" y="41"/>
                    </a:lnTo>
                    <a:lnTo>
                      <a:pt x="0" y="42"/>
                    </a:lnTo>
                    <a:lnTo>
                      <a:pt x="0" y="42"/>
                    </a:lnTo>
                    <a:lnTo>
                      <a:pt x="0" y="41"/>
                    </a:lnTo>
                    <a:lnTo>
                      <a:pt x="0" y="41"/>
                    </a:lnTo>
                    <a:lnTo>
                      <a:pt x="0" y="41"/>
                    </a:lnTo>
                    <a:lnTo>
                      <a:pt x="0" y="41"/>
                    </a:lnTo>
                    <a:lnTo>
                      <a:pt x="0" y="41"/>
                    </a:lnTo>
                    <a:lnTo>
                      <a:pt x="0" y="41"/>
                    </a:lnTo>
                    <a:lnTo>
                      <a:pt x="0" y="41"/>
                    </a:lnTo>
                    <a:lnTo>
                      <a:pt x="0" y="41"/>
                    </a:lnTo>
                    <a:lnTo>
                      <a:pt x="0" y="42"/>
                    </a:lnTo>
                    <a:lnTo>
                      <a:pt x="0" y="42"/>
                    </a:lnTo>
                    <a:lnTo>
                      <a:pt x="0" y="42"/>
                    </a:lnTo>
                    <a:lnTo>
                      <a:pt x="0" y="42"/>
                    </a:lnTo>
                    <a:lnTo>
                      <a:pt x="0" y="42"/>
                    </a:lnTo>
                    <a:lnTo>
                      <a:pt x="0" y="43"/>
                    </a:lnTo>
                    <a:lnTo>
                      <a:pt x="0" y="42"/>
                    </a:lnTo>
                    <a:lnTo>
                      <a:pt x="0" y="42"/>
                    </a:lnTo>
                    <a:lnTo>
                      <a:pt x="0" y="42"/>
                    </a:lnTo>
                    <a:lnTo>
                      <a:pt x="0" y="43"/>
                    </a:lnTo>
                    <a:lnTo>
                      <a:pt x="0" y="43"/>
                    </a:lnTo>
                    <a:lnTo>
                      <a:pt x="0" y="43"/>
                    </a:lnTo>
                    <a:lnTo>
                      <a:pt x="0" y="44"/>
                    </a:lnTo>
                    <a:lnTo>
                      <a:pt x="0" y="43"/>
                    </a:lnTo>
                    <a:lnTo>
                      <a:pt x="0" y="43"/>
                    </a:lnTo>
                    <a:lnTo>
                      <a:pt x="0" y="43"/>
                    </a:lnTo>
                    <a:lnTo>
                      <a:pt x="0" y="43"/>
                    </a:lnTo>
                    <a:lnTo>
                      <a:pt x="0" y="44"/>
                    </a:lnTo>
                    <a:lnTo>
                      <a:pt x="0" y="46"/>
                    </a:lnTo>
                    <a:lnTo>
                      <a:pt x="0" y="42"/>
                    </a:lnTo>
                    <a:lnTo>
                      <a:pt x="0" y="40"/>
                    </a:lnTo>
                    <a:lnTo>
                      <a:pt x="0" y="39"/>
                    </a:lnTo>
                    <a:lnTo>
                      <a:pt x="0" y="37"/>
                    </a:lnTo>
                    <a:lnTo>
                      <a:pt x="0" y="36"/>
                    </a:lnTo>
                    <a:lnTo>
                      <a:pt x="0" y="35"/>
                    </a:lnTo>
                    <a:lnTo>
                      <a:pt x="0" y="34"/>
                    </a:lnTo>
                    <a:lnTo>
                      <a:pt x="0" y="33"/>
                    </a:lnTo>
                    <a:lnTo>
                      <a:pt x="0" y="32"/>
                    </a:lnTo>
                    <a:lnTo>
                      <a:pt x="0" y="31"/>
                    </a:lnTo>
                    <a:lnTo>
                      <a:pt x="0" y="30"/>
                    </a:lnTo>
                    <a:lnTo>
                      <a:pt x="0" y="29"/>
                    </a:lnTo>
                    <a:lnTo>
                      <a:pt x="0" y="29"/>
                    </a:lnTo>
                    <a:lnTo>
                      <a:pt x="0" y="28"/>
                    </a:lnTo>
                    <a:lnTo>
                      <a:pt x="0" y="27"/>
                    </a:lnTo>
                    <a:lnTo>
                      <a:pt x="0" y="27"/>
                    </a:lnTo>
                    <a:lnTo>
                      <a:pt x="0" y="27"/>
                    </a:lnTo>
                    <a:lnTo>
                      <a:pt x="0" y="26"/>
                    </a:lnTo>
                    <a:lnTo>
                      <a:pt x="0" y="26"/>
                    </a:lnTo>
                    <a:lnTo>
                      <a:pt x="0" y="26"/>
                    </a:lnTo>
                    <a:lnTo>
                      <a:pt x="0" y="25"/>
                    </a:lnTo>
                    <a:lnTo>
                      <a:pt x="0" y="25"/>
                    </a:lnTo>
                    <a:lnTo>
                      <a:pt x="0" y="25"/>
                    </a:lnTo>
                    <a:lnTo>
                      <a:pt x="0" y="24"/>
                    </a:lnTo>
                    <a:lnTo>
                      <a:pt x="0" y="24"/>
                    </a:lnTo>
                    <a:lnTo>
                      <a:pt x="0" y="23"/>
                    </a:lnTo>
                    <a:lnTo>
                      <a:pt x="0" y="23"/>
                    </a:lnTo>
                    <a:lnTo>
                      <a:pt x="0" y="22"/>
                    </a:lnTo>
                    <a:lnTo>
                      <a:pt x="0" y="22"/>
                    </a:lnTo>
                    <a:lnTo>
                      <a:pt x="0" y="21"/>
                    </a:lnTo>
                    <a:lnTo>
                      <a:pt x="0" y="20"/>
                    </a:lnTo>
                    <a:lnTo>
                      <a:pt x="0" y="20"/>
                    </a:lnTo>
                    <a:lnTo>
                      <a:pt x="0" y="20"/>
                    </a:lnTo>
                    <a:lnTo>
                      <a:pt x="0" y="20"/>
                    </a:lnTo>
                    <a:lnTo>
                      <a:pt x="0" y="19"/>
                    </a:lnTo>
                    <a:lnTo>
                      <a:pt x="0" y="18"/>
                    </a:lnTo>
                    <a:lnTo>
                      <a:pt x="0" y="17"/>
                    </a:lnTo>
                    <a:lnTo>
                      <a:pt x="0" y="17"/>
                    </a:lnTo>
                    <a:lnTo>
                      <a:pt x="0" y="16"/>
                    </a:lnTo>
                    <a:lnTo>
                      <a:pt x="0" y="16"/>
                    </a:lnTo>
                    <a:lnTo>
                      <a:pt x="0" y="15"/>
                    </a:lnTo>
                    <a:lnTo>
                      <a:pt x="0" y="14"/>
                    </a:lnTo>
                    <a:lnTo>
                      <a:pt x="0" y="14"/>
                    </a:lnTo>
                    <a:lnTo>
                      <a:pt x="0" y="14"/>
                    </a:lnTo>
                    <a:lnTo>
                      <a:pt x="0" y="15"/>
                    </a:lnTo>
                    <a:lnTo>
                      <a:pt x="0" y="15"/>
                    </a:lnTo>
                    <a:lnTo>
                      <a:pt x="0" y="14"/>
                    </a:lnTo>
                    <a:lnTo>
                      <a:pt x="0" y="14"/>
                    </a:lnTo>
                    <a:lnTo>
                      <a:pt x="0" y="14"/>
                    </a:lnTo>
                    <a:lnTo>
                      <a:pt x="0" y="14"/>
                    </a:lnTo>
                    <a:lnTo>
                      <a:pt x="0" y="14"/>
                    </a:lnTo>
                    <a:lnTo>
                      <a:pt x="0" y="14"/>
                    </a:lnTo>
                    <a:lnTo>
                      <a:pt x="0" y="13"/>
                    </a:lnTo>
                    <a:lnTo>
                      <a:pt x="0" y="14"/>
                    </a:lnTo>
                    <a:lnTo>
                      <a:pt x="0" y="13"/>
                    </a:lnTo>
                    <a:lnTo>
                      <a:pt x="0" y="12"/>
                    </a:lnTo>
                    <a:lnTo>
                      <a:pt x="0" y="12"/>
                    </a:lnTo>
                    <a:lnTo>
                      <a:pt x="0" y="12"/>
                    </a:lnTo>
                    <a:lnTo>
                      <a:pt x="0" y="11"/>
                    </a:lnTo>
                    <a:lnTo>
                      <a:pt x="0" y="12"/>
                    </a:lnTo>
                    <a:lnTo>
                      <a:pt x="0" y="11"/>
                    </a:lnTo>
                    <a:lnTo>
                      <a:pt x="0" y="10"/>
                    </a:lnTo>
                    <a:lnTo>
                      <a:pt x="0" y="10"/>
                    </a:lnTo>
                    <a:lnTo>
                      <a:pt x="0" y="9"/>
                    </a:lnTo>
                    <a:lnTo>
                      <a:pt x="0" y="9"/>
                    </a:lnTo>
                    <a:lnTo>
                      <a:pt x="0" y="8"/>
                    </a:lnTo>
                    <a:lnTo>
                      <a:pt x="0" y="8"/>
                    </a:lnTo>
                    <a:lnTo>
                      <a:pt x="0" y="7"/>
                    </a:lnTo>
                    <a:lnTo>
                      <a:pt x="0" y="7"/>
                    </a:lnTo>
                    <a:lnTo>
                      <a:pt x="0" y="7"/>
                    </a:lnTo>
                    <a:lnTo>
                      <a:pt x="0" y="6"/>
                    </a:lnTo>
                    <a:lnTo>
                      <a:pt x="0" y="6"/>
                    </a:lnTo>
                    <a:lnTo>
                      <a:pt x="0" y="5"/>
                    </a:lnTo>
                    <a:lnTo>
                      <a:pt x="0" y="6"/>
                    </a:lnTo>
                    <a:lnTo>
                      <a:pt x="0" y="6"/>
                    </a:lnTo>
                    <a:lnTo>
                      <a:pt x="0" y="5"/>
                    </a:lnTo>
                    <a:lnTo>
                      <a:pt x="0" y="6"/>
                    </a:lnTo>
                    <a:lnTo>
                      <a:pt x="0" y="5"/>
                    </a:lnTo>
                    <a:lnTo>
                      <a:pt x="0" y="6"/>
                    </a:lnTo>
                    <a:lnTo>
                      <a:pt x="0" y="5"/>
                    </a:lnTo>
                    <a:lnTo>
                      <a:pt x="0" y="6"/>
                    </a:lnTo>
                    <a:lnTo>
                      <a:pt x="0" y="6"/>
                    </a:lnTo>
                    <a:lnTo>
                      <a:pt x="0" y="6"/>
                    </a:lnTo>
                    <a:lnTo>
                      <a:pt x="0" y="5"/>
                    </a:lnTo>
                    <a:lnTo>
                      <a:pt x="0" y="6"/>
                    </a:lnTo>
                    <a:lnTo>
                      <a:pt x="0" y="6"/>
                    </a:lnTo>
                    <a:lnTo>
                      <a:pt x="0" y="6"/>
                    </a:lnTo>
                    <a:lnTo>
                      <a:pt x="0" y="6"/>
                    </a:lnTo>
                    <a:lnTo>
                      <a:pt x="0" y="6"/>
                    </a:lnTo>
                    <a:lnTo>
                      <a:pt x="0" y="5"/>
                    </a:lnTo>
                    <a:lnTo>
                      <a:pt x="0" y="6"/>
                    </a:lnTo>
                    <a:lnTo>
                      <a:pt x="0" y="5"/>
                    </a:lnTo>
                    <a:lnTo>
                      <a:pt x="0" y="4"/>
                    </a:lnTo>
                    <a:lnTo>
                      <a:pt x="0" y="4"/>
                    </a:lnTo>
                    <a:lnTo>
                      <a:pt x="0" y="5"/>
                    </a:lnTo>
                    <a:lnTo>
                      <a:pt x="0" y="5"/>
                    </a:lnTo>
                    <a:lnTo>
                      <a:pt x="0" y="4"/>
                    </a:lnTo>
                    <a:lnTo>
                      <a:pt x="0" y="5"/>
                    </a:lnTo>
                    <a:lnTo>
                      <a:pt x="0" y="4"/>
                    </a:lnTo>
                    <a:lnTo>
                      <a:pt x="0" y="4"/>
                    </a:lnTo>
                    <a:lnTo>
                      <a:pt x="0" y="4"/>
                    </a:lnTo>
                    <a:lnTo>
                      <a:pt x="0" y="3"/>
                    </a:lnTo>
                    <a:lnTo>
                      <a:pt x="0" y="2"/>
                    </a:lnTo>
                    <a:lnTo>
                      <a:pt x="0" y="2"/>
                    </a:lnTo>
                    <a:lnTo>
                      <a:pt x="0" y="1"/>
                    </a:lnTo>
                    <a:lnTo>
                      <a:pt x="1" y="2"/>
                    </a:lnTo>
                    <a:lnTo>
                      <a:pt x="1" y="1"/>
                    </a:lnTo>
                    <a:lnTo>
                      <a:pt x="1" y="0"/>
                    </a:lnTo>
                    <a:lnTo>
                      <a:pt x="1" y="0"/>
                    </a:lnTo>
                    <a:lnTo>
                      <a:pt x="1" y="0"/>
                    </a:lnTo>
                    <a:lnTo>
                      <a:pt x="1" y="0"/>
                    </a:lnTo>
                    <a:lnTo>
                      <a:pt x="1" y="1"/>
                    </a:lnTo>
                    <a:lnTo>
                      <a:pt x="1" y="1"/>
                    </a:lnTo>
                    <a:lnTo>
                      <a:pt x="1" y="1"/>
                    </a:lnTo>
                    <a:lnTo>
                      <a:pt x="1" y="1"/>
                    </a:lnTo>
                    <a:lnTo>
                      <a:pt x="1" y="0"/>
                    </a:lnTo>
                    <a:lnTo>
                      <a:pt x="1" y="1"/>
                    </a:lnTo>
                    <a:lnTo>
                      <a:pt x="1" y="1"/>
                    </a:lnTo>
                    <a:lnTo>
                      <a:pt x="1" y="1"/>
                    </a:lnTo>
                    <a:lnTo>
                      <a:pt x="1" y="2"/>
                    </a:lnTo>
                    <a:lnTo>
                      <a:pt x="1" y="1"/>
                    </a:lnTo>
                    <a:lnTo>
                      <a:pt x="1" y="2"/>
                    </a:lnTo>
                    <a:lnTo>
                      <a:pt x="1" y="1"/>
                    </a:lnTo>
                    <a:lnTo>
                      <a:pt x="1" y="1"/>
                    </a:lnTo>
                  </a:path>
                </a:pathLst>
              </a:custGeom>
              <a:noFill/>
              <a:ln w="0">
                <a:solidFill>
                  <a:srgbClr val="3366FF"/>
                </a:solidFill>
                <a:prstDash val="solid"/>
                <a:round/>
                <a:headEnd/>
                <a:tailEnd/>
              </a:ln>
            </p:spPr>
            <p:txBody>
              <a:bodyPr/>
              <a:lstStyle/>
              <a:p>
                <a:endParaRPr lang="en-GB"/>
              </a:p>
            </p:txBody>
          </p:sp>
          <p:sp>
            <p:nvSpPr>
              <p:cNvPr id="186162" name="Freeform 818"/>
              <p:cNvSpPr>
                <a:spLocks/>
              </p:cNvSpPr>
              <p:nvPr/>
            </p:nvSpPr>
            <p:spPr bwMode="auto">
              <a:xfrm>
                <a:off x="3390" y="3347"/>
                <a:ext cx="1" cy="126"/>
              </a:xfrm>
              <a:custGeom>
                <a:avLst/>
                <a:gdLst/>
                <a:ahLst/>
                <a:cxnLst>
                  <a:cxn ang="0">
                    <a:pos x="0" y="16"/>
                  </a:cxn>
                  <a:cxn ang="0">
                    <a:pos x="0" y="14"/>
                  </a:cxn>
                  <a:cxn ang="0">
                    <a:pos x="0" y="14"/>
                  </a:cxn>
                  <a:cxn ang="0">
                    <a:pos x="0" y="16"/>
                  </a:cxn>
                  <a:cxn ang="0">
                    <a:pos x="0" y="15"/>
                  </a:cxn>
                  <a:cxn ang="0">
                    <a:pos x="0" y="13"/>
                  </a:cxn>
                  <a:cxn ang="0">
                    <a:pos x="0" y="10"/>
                  </a:cxn>
                  <a:cxn ang="0">
                    <a:pos x="0" y="10"/>
                  </a:cxn>
                  <a:cxn ang="0">
                    <a:pos x="0" y="10"/>
                  </a:cxn>
                  <a:cxn ang="0">
                    <a:pos x="0" y="7"/>
                  </a:cxn>
                  <a:cxn ang="0">
                    <a:pos x="0" y="7"/>
                  </a:cxn>
                  <a:cxn ang="0">
                    <a:pos x="0" y="7"/>
                  </a:cxn>
                  <a:cxn ang="0">
                    <a:pos x="0" y="3"/>
                  </a:cxn>
                  <a:cxn ang="0">
                    <a:pos x="0" y="4"/>
                  </a:cxn>
                  <a:cxn ang="0">
                    <a:pos x="0" y="6"/>
                  </a:cxn>
                  <a:cxn ang="0">
                    <a:pos x="0" y="6"/>
                  </a:cxn>
                  <a:cxn ang="0">
                    <a:pos x="0" y="9"/>
                  </a:cxn>
                  <a:cxn ang="0">
                    <a:pos x="0" y="8"/>
                  </a:cxn>
                  <a:cxn ang="0">
                    <a:pos x="0" y="8"/>
                  </a:cxn>
                  <a:cxn ang="0">
                    <a:pos x="0" y="4"/>
                  </a:cxn>
                  <a:cxn ang="0">
                    <a:pos x="0" y="3"/>
                  </a:cxn>
                  <a:cxn ang="0">
                    <a:pos x="0" y="4"/>
                  </a:cxn>
                  <a:cxn ang="0">
                    <a:pos x="0" y="6"/>
                  </a:cxn>
                  <a:cxn ang="0">
                    <a:pos x="0" y="9"/>
                  </a:cxn>
                  <a:cxn ang="0">
                    <a:pos x="0" y="8"/>
                  </a:cxn>
                  <a:cxn ang="0">
                    <a:pos x="0" y="7"/>
                  </a:cxn>
                  <a:cxn ang="0">
                    <a:pos x="0" y="8"/>
                  </a:cxn>
                  <a:cxn ang="0">
                    <a:pos x="0" y="6"/>
                  </a:cxn>
                  <a:cxn ang="0">
                    <a:pos x="0" y="2"/>
                  </a:cxn>
                  <a:cxn ang="0">
                    <a:pos x="0" y="2"/>
                  </a:cxn>
                  <a:cxn ang="0">
                    <a:pos x="0" y="1"/>
                  </a:cxn>
                  <a:cxn ang="0">
                    <a:pos x="0" y="2"/>
                  </a:cxn>
                  <a:cxn ang="0">
                    <a:pos x="0" y="6"/>
                  </a:cxn>
                  <a:cxn ang="0">
                    <a:pos x="0" y="9"/>
                  </a:cxn>
                  <a:cxn ang="0">
                    <a:pos x="0" y="6"/>
                  </a:cxn>
                  <a:cxn ang="0">
                    <a:pos x="0" y="8"/>
                  </a:cxn>
                  <a:cxn ang="0">
                    <a:pos x="0" y="8"/>
                  </a:cxn>
                  <a:cxn ang="0">
                    <a:pos x="0" y="9"/>
                  </a:cxn>
                  <a:cxn ang="0">
                    <a:pos x="0" y="13"/>
                  </a:cxn>
                  <a:cxn ang="0">
                    <a:pos x="0" y="12"/>
                  </a:cxn>
                  <a:cxn ang="0">
                    <a:pos x="0" y="14"/>
                  </a:cxn>
                  <a:cxn ang="0">
                    <a:pos x="0" y="13"/>
                  </a:cxn>
                  <a:cxn ang="0">
                    <a:pos x="0" y="14"/>
                  </a:cxn>
                  <a:cxn ang="0">
                    <a:pos x="0" y="13"/>
                  </a:cxn>
                  <a:cxn ang="0">
                    <a:pos x="0" y="11"/>
                  </a:cxn>
                  <a:cxn ang="0">
                    <a:pos x="0" y="12"/>
                  </a:cxn>
                  <a:cxn ang="0">
                    <a:pos x="0" y="10"/>
                  </a:cxn>
                  <a:cxn ang="0">
                    <a:pos x="0" y="8"/>
                  </a:cxn>
                  <a:cxn ang="0">
                    <a:pos x="0" y="11"/>
                  </a:cxn>
                  <a:cxn ang="0">
                    <a:pos x="0" y="8"/>
                  </a:cxn>
                  <a:cxn ang="0">
                    <a:pos x="0" y="7"/>
                  </a:cxn>
                  <a:cxn ang="0">
                    <a:pos x="0" y="8"/>
                  </a:cxn>
                  <a:cxn ang="0">
                    <a:pos x="0" y="5"/>
                  </a:cxn>
                  <a:cxn ang="0">
                    <a:pos x="0" y="5"/>
                  </a:cxn>
                  <a:cxn ang="0">
                    <a:pos x="0" y="8"/>
                  </a:cxn>
                  <a:cxn ang="0">
                    <a:pos x="0" y="6"/>
                  </a:cxn>
                  <a:cxn ang="0">
                    <a:pos x="0" y="4"/>
                  </a:cxn>
                  <a:cxn ang="0">
                    <a:pos x="0" y="4"/>
                  </a:cxn>
                  <a:cxn ang="0">
                    <a:pos x="0" y="3"/>
                  </a:cxn>
                  <a:cxn ang="0">
                    <a:pos x="0" y="5"/>
                  </a:cxn>
                  <a:cxn ang="0">
                    <a:pos x="0" y="3"/>
                  </a:cxn>
                  <a:cxn ang="0">
                    <a:pos x="0" y="5"/>
                  </a:cxn>
                  <a:cxn ang="0">
                    <a:pos x="0" y="5"/>
                  </a:cxn>
                </a:cxnLst>
                <a:rect l="0" t="0" r="r" b="b"/>
                <a:pathLst>
                  <a:path h="21">
                    <a:moveTo>
                      <a:pt x="0" y="21"/>
                    </a:moveTo>
                    <a:lnTo>
                      <a:pt x="0" y="20"/>
                    </a:lnTo>
                    <a:lnTo>
                      <a:pt x="0" y="20"/>
                    </a:lnTo>
                    <a:lnTo>
                      <a:pt x="0" y="19"/>
                    </a:lnTo>
                    <a:lnTo>
                      <a:pt x="0" y="19"/>
                    </a:lnTo>
                    <a:lnTo>
                      <a:pt x="0" y="18"/>
                    </a:lnTo>
                    <a:lnTo>
                      <a:pt x="0" y="18"/>
                    </a:lnTo>
                    <a:lnTo>
                      <a:pt x="0" y="17"/>
                    </a:lnTo>
                    <a:lnTo>
                      <a:pt x="0" y="17"/>
                    </a:lnTo>
                    <a:lnTo>
                      <a:pt x="0" y="17"/>
                    </a:lnTo>
                    <a:lnTo>
                      <a:pt x="0" y="16"/>
                    </a:lnTo>
                    <a:lnTo>
                      <a:pt x="0" y="17"/>
                    </a:lnTo>
                    <a:lnTo>
                      <a:pt x="0" y="16"/>
                    </a:lnTo>
                    <a:lnTo>
                      <a:pt x="0" y="17"/>
                    </a:lnTo>
                    <a:lnTo>
                      <a:pt x="0" y="16"/>
                    </a:lnTo>
                    <a:lnTo>
                      <a:pt x="0" y="16"/>
                    </a:lnTo>
                    <a:lnTo>
                      <a:pt x="0" y="16"/>
                    </a:lnTo>
                    <a:lnTo>
                      <a:pt x="0" y="16"/>
                    </a:lnTo>
                    <a:lnTo>
                      <a:pt x="0" y="15"/>
                    </a:lnTo>
                    <a:lnTo>
                      <a:pt x="0" y="14"/>
                    </a:lnTo>
                    <a:lnTo>
                      <a:pt x="0" y="15"/>
                    </a:lnTo>
                    <a:lnTo>
                      <a:pt x="0" y="14"/>
                    </a:lnTo>
                    <a:lnTo>
                      <a:pt x="0" y="15"/>
                    </a:lnTo>
                    <a:lnTo>
                      <a:pt x="0" y="15"/>
                    </a:lnTo>
                    <a:lnTo>
                      <a:pt x="0" y="15"/>
                    </a:lnTo>
                    <a:lnTo>
                      <a:pt x="0" y="14"/>
                    </a:lnTo>
                    <a:lnTo>
                      <a:pt x="0" y="14"/>
                    </a:lnTo>
                    <a:lnTo>
                      <a:pt x="0" y="14"/>
                    </a:lnTo>
                    <a:lnTo>
                      <a:pt x="0" y="14"/>
                    </a:lnTo>
                    <a:lnTo>
                      <a:pt x="0" y="14"/>
                    </a:lnTo>
                    <a:lnTo>
                      <a:pt x="0" y="14"/>
                    </a:lnTo>
                    <a:lnTo>
                      <a:pt x="0" y="14"/>
                    </a:lnTo>
                    <a:lnTo>
                      <a:pt x="0" y="14"/>
                    </a:lnTo>
                    <a:lnTo>
                      <a:pt x="0" y="15"/>
                    </a:lnTo>
                    <a:lnTo>
                      <a:pt x="0" y="15"/>
                    </a:lnTo>
                    <a:lnTo>
                      <a:pt x="0" y="15"/>
                    </a:lnTo>
                    <a:lnTo>
                      <a:pt x="0" y="15"/>
                    </a:lnTo>
                    <a:lnTo>
                      <a:pt x="0" y="16"/>
                    </a:lnTo>
                    <a:lnTo>
                      <a:pt x="0" y="15"/>
                    </a:lnTo>
                    <a:lnTo>
                      <a:pt x="0" y="16"/>
                    </a:lnTo>
                    <a:lnTo>
                      <a:pt x="0" y="15"/>
                    </a:lnTo>
                    <a:lnTo>
                      <a:pt x="0" y="16"/>
                    </a:lnTo>
                    <a:lnTo>
                      <a:pt x="0" y="15"/>
                    </a:lnTo>
                    <a:lnTo>
                      <a:pt x="0" y="16"/>
                    </a:lnTo>
                    <a:lnTo>
                      <a:pt x="0" y="15"/>
                    </a:lnTo>
                    <a:lnTo>
                      <a:pt x="0" y="16"/>
                    </a:lnTo>
                    <a:lnTo>
                      <a:pt x="0" y="15"/>
                    </a:lnTo>
                    <a:lnTo>
                      <a:pt x="0" y="16"/>
                    </a:lnTo>
                    <a:lnTo>
                      <a:pt x="0" y="16"/>
                    </a:lnTo>
                    <a:lnTo>
                      <a:pt x="0" y="16"/>
                    </a:lnTo>
                    <a:lnTo>
                      <a:pt x="0" y="16"/>
                    </a:lnTo>
                    <a:lnTo>
                      <a:pt x="0" y="15"/>
                    </a:lnTo>
                    <a:lnTo>
                      <a:pt x="0" y="14"/>
                    </a:lnTo>
                    <a:lnTo>
                      <a:pt x="0" y="15"/>
                    </a:lnTo>
                    <a:lnTo>
                      <a:pt x="0" y="15"/>
                    </a:lnTo>
                    <a:lnTo>
                      <a:pt x="0" y="14"/>
                    </a:lnTo>
                    <a:lnTo>
                      <a:pt x="0" y="14"/>
                    </a:lnTo>
                    <a:lnTo>
                      <a:pt x="0" y="14"/>
                    </a:lnTo>
                    <a:lnTo>
                      <a:pt x="0" y="14"/>
                    </a:lnTo>
                    <a:lnTo>
                      <a:pt x="0" y="14"/>
                    </a:lnTo>
                    <a:lnTo>
                      <a:pt x="0" y="13"/>
                    </a:lnTo>
                    <a:lnTo>
                      <a:pt x="0" y="12"/>
                    </a:lnTo>
                    <a:lnTo>
                      <a:pt x="0" y="12"/>
                    </a:lnTo>
                    <a:lnTo>
                      <a:pt x="0" y="13"/>
                    </a:lnTo>
                    <a:lnTo>
                      <a:pt x="0" y="12"/>
                    </a:lnTo>
                    <a:lnTo>
                      <a:pt x="0" y="13"/>
                    </a:lnTo>
                    <a:lnTo>
                      <a:pt x="0" y="12"/>
                    </a:lnTo>
                    <a:lnTo>
                      <a:pt x="0" y="13"/>
                    </a:lnTo>
                    <a:lnTo>
                      <a:pt x="0" y="12"/>
                    </a:lnTo>
                    <a:lnTo>
                      <a:pt x="0" y="12"/>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1"/>
                    </a:lnTo>
                    <a:lnTo>
                      <a:pt x="0" y="11"/>
                    </a:lnTo>
                    <a:lnTo>
                      <a:pt x="0" y="10"/>
                    </a:lnTo>
                    <a:lnTo>
                      <a:pt x="0" y="10"/>
                    </a:lnTo>
                    <a:lnTo>
                      <a:pt x="0" y="10"/>
                    </a:lnTo>
                    <a:lnTo>
                      <a:pt x="0" y="10"/>
                    </a:lnTo>
                    <a:lnTo>
                      <a:pt x="0" y="11"/>
                    </a:lnTo>
                    <a:lnTo>
                      <a:pt x="0" y="11"/>
                    </a:lnTo>
                    <a:lnTo>
                      <a:pt x="0" y="10"/>
                    </a:lnTo>
                    <a:lnTo>
                      <a:pt x="0" y="11"/>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9"/>
                    </a:lnTo>
                    <a:lnTo>
                      <a:pt x="0" y="8"/>
                    </a:lnTo>
                    <a:lnTo>
                      <a:pt x="0" y="8"/>
                    </a:lnTo>
                    <a:lnTo>
                      <a:pt x="0" y="7"/>
                    </a:lnTo>
                    <a:lnTo>
                      <a:pt x="0" y="8"/>
                    </a:lnTo>
                    <a:lnTo>
                      <a:pt x="0" y="8"/>
                    </a:lnTo>
                    <a:lnTo>
                      <a:pt x="0" y="7"/>
                    </a:lnTo>
                    <a:lnTo>
                      <a:pt x="0" y="7"/>
                    </a:lnTo>
                    <a:lnTo>
                      <a:pt x="0" y="7"/>
                    </a:lnTo>
                    <a:lnTo>
                      <a:pt x="0" y="7"/>
                    </a:lnTo>
                    <a:lnTo>
                      <a:pt x="0" y="8"/>
                    </a:lnTo>
                    <a:lnTo>
                      <a:pt x="0" y="7"/>
                    </a:lnTo>
                    <a:lnTo>
                      <a:pt x="0" y="7"/>
                    </a:lnTo>
                    <a:lnTo>
                      <a:pt x="0" y="7"/>
                    </a:lnTo>
                    <a:lnTo>
                      <a:pt x="0" y="7"/>
                    </a:lnTo>
                    <a:lnTo>
                      <a:pt x="0" y="8"/>
                    </a:lnTo>
                    <a:lnTo>
                      <a:pt x="0" y="7"/>
                    </a:lnTo>
                    <a:lnTo>
                      <a:pt x="0" y="7"/>
                    </a:lnTo>
                    <a:lnTo>
                      <a:pt x="0" y="7"/>
                    </a:lnTo>
                    <a:lnTo>
                      <a:pt x="0" y="8"/>
                    </a:lnTo>
                    <a:lnTo>
                      <a:pt x="0" y="7"/>
                    </a:lnTo>
                    <a:lnTo>
                      <a:pt x="0" y="8"/>
                    </a:lnTo>
                    <a:lnTo>
                      <a:pt x="0" y="7"/>
                    </a:lnTo>
                    <a:lnTo>
                      <a:pt x="0" y="7"/>
                    </a:lnTo>
                    <a:lnTo>
                      <a:pt x="0" y="6"/>
                    </a:lnTo>
                    <a:lnTo>
                      <a:pt x="0" y="7"/>
                    </a:lnTo>
                    <a:lnTo>
                      <a:pt x="0" y="6"/>
                    </a:lnTo>
                    <a:lnTo>
                      <a:pt x="0" y="7"/>
                    </a:lnTo>
                    <a:lnTo>
                      <a:pt x="0" y="6"/>
                    </a:lnTo>
                    <a:lnTo>
                      <a:pt x="0" y="7"/>
                    </a:lnTo>
                    <a:lnTo>
                      <a:pt x="0" y="6"/>
                    </a:lnTo>
                    <a:lnTo>
                      <a:pt x="0" y="5"/>
                    </a:lnTo>
                    <a:lnTo>
                      <a:pt x="0" y="5"/>
                    </a:lnTo>
                    <a:lnTo>
                      <a:pt x="0" y="5"/>
                    </a:lnTo>
                    <a:lnTo>
                      <a:pt x="0" y="4"/>
                    </a:lnTo>
                    <a:lnTo>
                      <a:pt x="0" y="4"/>
                    </a:lnTo>
                    <a:lnTo>
                      <a:pt x="0" y="3"/>
                    </a:lnTo>
                    <a:lnTo>
                      <a:pt x="0" y="3"/>
                    </a:lnTo>
                    <a:lnTo>
                      <a:pt x="0" y="3"/>
                    </a:lnTo>
                    <a:lnTo>
                      <a:pt x="0" y="4"/>
                    </a:lnTo>
                    <a:lnTo>
                      <a:pt x="0" y="4"/>
                    </a:lnTo>
                    <a:lnTo>
                      <a:pt x="0" y="3"/>
                    </a:lnTo>
                    <a:lnTo>
                      <a:pt x="0" y="4"/>
                    </a:lnTo>
                    <a:lnTo>
                      <a:pt x="0" y="5"/>
                    </a:lnTo>
                    <a:lnTo>
                      <a:pt x="0" y="5"/>
                    </a:lnTo>
                    <a:lnTo>
                      <a:pt x="0" y="5"/>
                    </a:lnTo>
                    <a:lnTo>
                      <a:pt x="0" y="5"/>
                    </a:lnTo>
                    <a:lnTo>
                      <a:pt x="0" y="4"/>
                    </a:lnTo>
                    <a:lnTo>
                      <a:pt x="0" y="5"/>
                    </a:lnTo>
                    <a:lnTo>
                      <a:pt x="0" y="5"/>
                    </a:lnTo>
                    <a:lnTo>
                      <a:pt x="0" y="5"/>
                    </a:lnTo>
                    <a:lnTo>
                      <a:pt x="0" y="5"/>
                    </a:lnTo>
                    <a:lnTo>
                      <a:pt x="0" y="6"/>
                    </a:lnTo>
                    <a:lnTo>
                      <a:pt x="0" y="5"/>
                    </a:lnTo>
                    <a:lnTo>
                      <a:pt x="0" y="5"/>
                    </a:lnTo>
                    <a:lnTo>
                      <a:pt x="0" y="5"/>
                    </a:lnTo>
                    <a:lnTo>
                      <a:pt x="0" y="6"/>
                    </a:lnTo>
                    <a:lnTo>
                      <a:pt x="0" y="7"/>
                    </a:lnTo>
                    <a:lnTo>
                      <a:pt x="0" y="6"/>
                    </a:lnTo>
                    <a:lnTo>
                      <a:pt x="0" y="6"/>
                    </a:lnTo>
                    <a:lnTo>
                      <a:pt x="0" y="6"/>
                    </a:lnTo>
                    <a:lnTo>
                      <a:pt x="0" y="6"/>
                    </a:lnTo>
                    <a:lnTo>
                      <a:pt x="0" y="7"/>
                    </a:lnTo>
                    <a:lnTo>
                      <a:pt x="0" y="6"/>
                    </a:lnTo>
                    <a:lnTo>
                      <a:pt x="0" y="7"/>
                    </a:lnTo>
                    <a:lnTo>
                      <a:pt x="0" y="6"/>
                    </a:lnTo>
                    <a:lnTo>
                      <a:pt x="0" y="6"/>
                    </a:lnTo>
                    <a:lnTo>
                      <a:pt x="0" y="7"/>
                    </a:lnTo>
                    <a:lnTo>
                      <a:pt x="0" y="7"/>
                    </a:lnTo>
                    <a:lnTo>
                      <a:pt x="0" y="6"/>
                    </a:lnTo>
                    <a:lnTo>
                      <a:pt x="0" y="7"/>
                    </a:lnTo>
                    <a:lnTo>
                      <a:pt x="0" y="7"/>
                    </a:lnTo>
                    <a:lnTo>
                      <a:pt x="0" y="8"/>
                    </a:lnTo>
                    <a:lnTo>
                      <a:pt x="0" y="9"/>
                    </a:lnTo>
                    <a:lnTo>
                      <a:pt x="0" y="8"/>
                    </a:lnTo>
                    <a:lnTo>
                      <a:pt x="0" y="9"/>
                    </a:lnTo>
                    <a:lnTo>
                      <a:pt x="0" y="8"/>
                    </a:lnTo>
                    <a:lnTo>
                      <a:pt x="0" y="9"/>
                    </a:lnTo>
                    <a:lnTo>
                      <a:pt x="0" y="8"/>
                    </a:lnTo>
                    <a:lnTo>
                      <a:pt x="0" y="9"/>
                    </a:lnTo>
                    <a:lnTo>
                      <a:pt x="0" y="9"/>
                    </a:lnTo>
                    <a:lnTo>
                      <a:pt x="0" y="8"/>
                    </a:lnTo>
                    <a:lnTo>
                      <a:pt x="0" y="9"/>
                    </a:lnTo>
                    <a:lnTo>
                      <a:pt x="0" y="8"/>
                    </a:lnTo>
                    <a:lnTo>
                      <a:pt x="0" y="9"/>
                    </a:lnTo>
                    <a:lnTo>
                      <a:pt x="0" y="8"/>
                    </a:lnTo>
                    <a:lnTo>
                      <a:pt x="0" y="8"/>
                    </a:lnTo>
                    <a:lnTo>
                      <a:pt x="0" y="7"/>
                    </a:lnTo>
                    <a:lnTo>
                      <a:pt x="0" y="7"/>
                    </a:lnTo>
                    <a:lnTo>
                      <a:pt x="0" y="7"/>
                    </a:lnTo>
                    <a:lnTo>
                      <a:pt x="0" y="7"/>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7"/>
                    </a:lnTo>
                    <a:lnTo>
                      <a:pt x="0" y="7"/>
                    </a:lnTo>
                    <a:lnTo>
                      <a:pt x="0" y="7"/>
                    </a:lnTo>
                    <a:lnTo>
                      <a:pt x="0" y="6"/>
                    </a:lnTo>
                    <a:lnTo>
                      <a:pt x="0" y="6"/>
                    </a:lnTo>
                    <a:lnTo>
                      <a:pt x="0" y="6"/>
                    </a:lnTo>
                    <a:lnTo>
                      <a:pt x="0" y="5"/>
                    </a:lnTo>
                    <a:lnTo>
                      <a:pt x="0" y="5"/>
                    </a:lnTo>
                    <a:lnTo>
                      <a:pt x="0" y="5"/>
                    </a:lnTo>
                    <a:lnTo>
                      <a:pt x="0" y="4"/>
                    </a:lnTo>
                    <a:lnTo>
                      <a:pt x="0" y="4"/>
                    </a:lnTo>
                    <a:lnTo>
                      <a:pt x="0" y="3"/>
                    </a:lnTo>
                    <a:lnTo>
                      <a:pt x="0" y="3"/>
                    </a:lnTo>
                    <a:lnTo>
                      <a:pt x="0" y="3"/>
                    </a:lnTo>
                    <a:lnTo>
                      <a:pt x="0" y="3"/>
                    </a:lnTo>
                    <a:lnTo>
                      <a:pt x="0" y="4"/>
                    </a:lnTo>
                    <a:lnTo>
                      <a:pt x="0" y="4"/>
                    </a:lnTo>
                    <a:lnTo>
                      <a:pt x="0" y="3"/>
                    </a:lnTo>
                    <a:lnTo>
                      <a:pt x="0" y="4"/>
                    </a:lnTo>
                    <a:lnTo>
                      <a:pt x="0" y="3"/>
                    </a:lnTo>
                    <a:lnTo>
                      <a:pt x="0" y="3"/>
                    </a:lnTo>
                    <a:lnTo>
                      <a:pt x="0" y="3"/>
                    </a:lnTo>
                    <a:lnTo>
                      <a:pt x="0" y="4"/>
                    </a:lnTo>
                    <a:lnTo>
                      <a:pt x="0" y="3"/>
                    </a:lnTo>
                    <a:lnTo>
                      <a:pt x="0" y="3"/>
                    </a:lnTo>
                    <a:lnTo>
                      <a:pt x="0" y="3"/>
                    </a:lnTo>
                    <a:lnTo>
                      <a:pt x="0" y="3"/>
                    </a:lnTo>
                    <a:lnTo>
                      <a:pt x="0" y="3"/>
                    </a:lnTo>
                    <a:lnTo>
                      <a:pt x="0" y="4"/>
                    </a:lnTo>
                    <a:lnTo>
                      <a:pt x="0" y="3"/>
                    </a:lnTo>
                    <a:lnTo>
                      <a:pt x="0" y="3"/>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7"/>
                    </a:lnTo>
                    <a:lnTo>
                      <a:pt x="0" y="8"/>
                    </a:lnTo>
                    <a:lnTo>
                      <a:pt x="0" y="7"/>
                    </a:lnTo>
                    <a:lnTo>
                      <a:pt x="0" y="7"/>
                    </a:lnTo>
                    <a:lnTo>
                      <a:pt x="0" y="8"/>
                    </a:lnTo>
                    <a:lnTo>
                      <a:pt x="0" y="8"/>
                    </a:lnTo>
                    <a:lnTo>
                      <a:pt x="0" y="8"/>
                    </a:lnTo>
                    <a:lnTo>
                      <a:pt x="0" y="8"/>
                    </a:lnTo>
                    <a:lnTo>
                      <a:pt x="0" y="8"/>
                    </a:ln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6"/>
                    </a:lnTo>
                    <a:lnTo>
                      <a:pt x="0" y="7"/>
                    </a:lnTo>
                    <a:lnTo>
                      <a:pt x="0" y="6"/>
                    </a:lnTo>
                    <a:lnTo>
                      <a:pt x="0" y="7"/>
                    </a:lnTo>
                    <a:lnTo>
                      <a:pt x="0" y="7"/>
                    </a:lnTo>
                    <a:lnTo>
                      <a:pt x="0" y="7"/>
                    </a:lnTo>
                    <a:lnTo>
                      <a:pt x="0" y="7"/>
                    </a:lnTo>
                    <a:lnTo>
                      <a:pt x="0" y="7"/>
                    </a:lnTo>
                    <a:lnTo>
                      <a:pt x="0" y="7"/>
                    </a:lnTo>
                    <a:lnTo>
                      <a:pt x="0" y="8"/>
                    </a:lnTo>
                    <a:lnTo>
                      <a:pt x="0" y="7"/>
                    </a:lnTo>
                    <a:lnTo>
                      <a:pt x="0" y="8"/>
                    </a:lnTo>
                    <a:lnTo>
                      <a:pt x="0" y="8"/>
                    </a:lnTo>
                    <a:lnTo>
                      <a:pt x="0" y="7"/>
                    </a:lnTo>
                    <a:lnTo>
                      <a:pt x="0" y="8"/>
                    </a:lnTo>
                    <a:lnTo>
                      <a:pt x="0" y="7"/>
                    </a:lnTo>
                    <a:lnTo>
                      <a:pt x="0" y="7"/>
                    </a:lnTo>
                    <a:lnTo>
                      <a:pt x="0" y="7"/>
                    </a:lnTo>
                    <a:lnTo>
                      <a:pt x="0" y="7"/>
                    </a:lnTo>
                    <a:lnTo>
                      <a:pt x="0" y="7"/>
                    </a:lnTo>
                    <a:lnTo>
                      <a:pt x="0" y="8"/>
                    </a:lnTo>
                    <a:lnTo>
                      <a:pt x="0" y="8"/>
                    </a:lnTo>
                    <a:lnTo>
                      <a:pt x="0" y="7"/>
                    </a:lnTo>
                    <a:lnTo>
                      <a:pt x="0" y="6"/>
                    </a:lnTo>
                    <a:lnTo>
                      <a:pt x="0" y="5"/>
                    </a:lnTo>
                    <a:lnTo>
                      <a:pt x="0" y="4"/>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2"/>
                    </a:lnTo>
                    <a:lnTo>
                      <a:pt x="0" y="3"/>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0"/>
                    </a:lnTo>
                    <a:lnTo>
                      <a:pt x="0" y="1"/>
                    </a:lnTo>
                    <a:lnTo>
                      <a:pt x="0" y="1"/>
                    </a:lnTo>
                    <a:lnTo>
                      <a:pt x="0" y="1"/>
                    </a:lnTo>
                    <a:lnTo>
                      <a:pt x="0" y="1"/>
                    </a:lnTo>
                    <a:lnTo>
                      <a:pt x="0" y="2"/>
                    </a:lnTo>
                    <a:lnTo>
                      <a:pt x="0" y="1"/>
                    </a:lnTo>
                    <a:lnTo>
                      <a:pt x="0" y="2"/>
                    </a:lnTo>
                    <a:lnTo>
                      <a:pt x="0" y="1"/>
                    </a:lnTo>
                    <a:lnTo>
                      <a:pt x="0" y="2"/>
                    </a:lnTo>
                    <a:lnTo>
                      <a:pt x="0" y="2"/>
                    </a:lnTo>
                    <a:lnTo>
                      <a:pt x="0" y="2"/>
                    </a:lnTo>
                    <a:lnTo>
                      <a:pt x="0" y="2"/>
                    </a:lnTo>
                    <a:lnTo>
                      <a:pt x="0" y="3"/>
                    </a:lnTo>
                    <a:lnTo>
                      <a:pt x="0" y="3"/>
                    </a:lnTo>
                    <a:lnTo>
                      <a:pt x="0" y="4"/>
                    </a:lnTo>
                    <a:lnTo>
                      <a:pt x="0" y="3"/>
                    </a:lnTo>
                    <a:lnTo>
                      <a:pt x="0" y="4"/>
                    </a:lnTo>
                    <a:lnTo>
                      <a:pt x="0" y="5"/>
                    </a:lnTo>
                    <a:lnTo>
                      <a:pt x="0" y="6"/>
                    </a:lnTo>
                    <a:lnTo>
                      <a:pt x="0" y="6"/>
                    </a:lnTo>
                    <a:lnTo>
                      <a:pt x="0" y="6"/>
                    </a:lnTo>
                    <a:lnTo>
                      <a:pt x="0" y="7"/>
                    </a:lnTo>
                    <a:lnTo>
                      <a:pt x="0" y="7"/>
                    </a:lnTo>
                    <a:lnTo>
                      <a:pt x="0" y="8"/>
                    </a:lnTo>
                    <a:lnTo>
                      <a:pt x="0" y="7"/>
                    </a:lnTo>
                    <a:lnTo>
                      <a:pt x="0" y="7"/>
                    </a:lnTo>
                    <a:lnTo>
                      <a:pt x="0" y="8"/>
                    </a:lnTo>
                    <a:lnTo>
                      <a:pt x="0" y="8"/>
                    </a:lnTo>
                    <a:lnTo>
                      <a:pt x="0" y="9"/>
                    </a:lnTo>
                    <a:lnTo>
                      <a:pt x="0" y="8"/>
                    </a:lnTo>
                    <a:lnTo>
                      <a:pt x="0" y="9"/>
                    </a:lnTo>
                    <a:lnTo>
                      <a:pt x="0" y="8"/>
                    </a:lnTo>
                    <a:lnTo>
                      <a:pt x="0" y="9"/>
                    </a:lnTo>
                    <a:lnTo>
                      <a:pt x="0" y="8"/>
                    </a:lnTo>
                    <a:lnTo>
                      <a:pt x="0" y="8"/>
                    </a:lnTo>
                    <a:lnTo>
                      <a:pt x="0" y="8"/>
                    </a:lnTo>
                    <a:lnTo>
                      <a:pt x="0" y="7"/>
                    </a:lnTo>
                    <a:lnTo>
                      <a:pt x="0" y="7"/>
                    </a:lnTo>
                    <a:lnTo>
                      <a:pt x="0" y="6"/>
                    </a:lnTo>
                    <a:lnTo>
                      <a:pt x="0" y="7"/>
                    </a:lnTo>
                    <a:lnTo>
                      <a:pt x="0" y="6"/>
                    </a:lnTo>
                    <a:lnTo>
                      <a:pt x="0" y="6"/>
                    </a:lnTo>
                    <a:lnTo>
                      <a:pt x="0" y="5"/>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10"/>
                    </a:lnTo>
                    <a:lnTo>
                      <a:pt x="0" y="10"/>
                    </a:lnTo>
                    <a:lnTo>
                      <a:pt x="0" y="10"/>
                    </a:lnTo>
                    <a:lnTo>
                      <a:pt x="0" y="10"/>
                    </a:lnTo>
                    <a:lnTo>
                      <a:pt x="0" y="11"/>
                    </a:lnTo>
                    <a:lnTo>
                      <a:pt x="0" y="11"/>
                    </a:lnTo>
                    <a:lnTo>
                      <a:pt x="0" y="12"/>
                    </a:lnTo>
                    <a:lnTo>
                      <a:pt x="0" y="12"/>
                    </a:lnTo>
                    <a:lnTo>
                      <a:pt x="0" y="12"/>
                    </a:lnTo>
                    <a:lnTo>
                      <a:pt x="0" y="12"/>
                    </a:lnTo>
                    <a:lnTo>
                      <a:pt x="0" y="13"/>
                    </a:lnTo>
                    <a:lnTo>
                      <a:pt x="0" y="13"/>
                    </a:lnTo>
                    <a:lnTo>
                      <a:pt x="0" y="13"/>
                    </a:lnTo>
                    <a:lnTo>
                      <a:pt x="0" y="13"/>
                    </a:lnTo>
                    <a:lnTo>
                      <a:pt x="0" y="12"/>
                    </a:lnTo>
                    <a:lnTo>
                      <a:pt x="0" y="11"/>
                    </a:lnTo>
                    <a:lnTo>
                      <a:pt x="0" y="12"/>
                    </a:lnTo>
                    <a:lnTo>
                      <a:pt x="0" y="12"/>
                    </a:lnTo>
                    <a:lnTo>
                      <a:pt x="0" y="12"/>
                    </a:lnTo>
                    <a:lnTo>
                      <a:pt x="0" y="12"/>
                    </a:lnTo>
                    <a:lnTo>
                      <a:pt x="0" y="12"/>
                    </a:lnTo>
                    <a:lnTo>
                      <a:pt x="0" y="12"/>
                    </a:lnTo>
                    <a:lnTo>
                      <a:pt x="0" y="12"/>
                    </a:lnTo>
                    <a:lnTo>
                      <a:pt x="0" y="12"/>
                    </a:lnTo>
                    <a:lnTo>
                      <a:pt x="0" y="13"/>
                    </a:lnTo>
                    <a:lnTo>
                      <a:pt x="0" y="13"/>
                    </a:lnTo>
                    <a:lnTo>
                      <a:pt x="0" y="13"/>
                    </a:lnTo>
                    <a:lnTo>
                      <a:pt x="0" y="12"/>
                    </a:lnTo>
                    <a:lnTo>
                      <a:pt x="0" y="13"/>
                    </a:lnTo>
                    <a:lnTo>
                      <a:pt x="0" y="13"/>
                    </a:lnTo>
                    <a:lnTo>
                      <a:pt x="0" y="14"/>
                    </a:lnTo>
                    <a:lnTo>
                      <a:pt x="0" y="14"/>
                    </a:lnTo>
                    <a:lnTo>
                      <a:pt x="0" y="14"/>
                    </a:lnTo>
                    <a:lnTo>
                      <a:pt x="0" y="13"/>
                    </a:lnTo>
                    <a:lnTo>
                      <a:pt x="0" y="14"/>
                    </a:lnTo>
                    <a:lnTo>
                      <a:pt x="0" y="14"/>
                    </a:lnTo>
                    <a:lnTo>
                      <a:pt x="0" y="14"/>
                    </a:lnTo>
                    <a:lnTo>
                      <a:pt x="0" y="14"/>
                    </a:lnTo>
                    <a:lnTo>
                      <a:pt x="0" y="14"/>
                    </a:lnTo>
                    <a:lnTo>
                      <a:pt x="0" y="13"/>
                    </a:lnTo>
                    <a:lnTo>
                      <a:pt x="0" y="13"/>
                    </a:lnTo>
                    <a:lnTo>
                      <a:pt x="0" y="14"/>
                    </a:lnTo>
                    <a:lnTo>
                      <a:pt x="0" y="13"/>
                    </a:lnTo>
                    <a:lnTo>
                      <a:pt x="0" y="13"/>
                    </a:lnTo>
                    <a:lnTo>
                      <a:pt x="0" y="13"/>
                    </a:lnTo>
                    <a:lnTo>
                      <a:pt x="0" y="13"/>
                    </a:lnTo>
                    <a:lnTo>
                      <a:pt x="0" y="14"/>
                    </a:lnTo>
                    <a:lnTo>
                      <a:pt x="0" y="13"/>
                    </a:lnTo>
                    <a:lnTo>
                      <a:pt x="0" y="14"/>
                    </a:lnTo>
                    <a:lnTo>
                      <a:pt x="0" y="13"/>
                    </a:lnTo>
                    <a:lnTo>
                      <a:pt x="0" y="14"/>
                    </a:lnTo>
                    <a:lnTo>
                      <a:pt x="0" y="14"/>
                    </a:lnTo>
                    <a:lnTo>
                      <a:pt x="0" y="15"/>
                    </a:lnTo>
                    <a:lnTo>
                      <a:pt x="0" y="14"/>
                    </a:lnTo>
                    <a:lnTo>
                      <a:pt x="0" y="14"/>
                    </a:lnTo>
                    <a:lnTo>
                      <a:pt x="0" y="15"/>
                    </a:lnTo>
                    <a:lnTo>
                      <a:pt x="0" y="14"/>
                    </a:lnTo>
                    <a:lnTo>
                      <a:pt x="0" y="14"/>
                    </a:lnTo>
                    <a:lnTo>
                      <a:pt x="0" y="14"/>
                    </a:lnTo>
                    <a:lnTo>
                      <a:pt x="0" y="14"/>
                    </a:lnTo>
                    <a:lnTo>
                      <a:pt x="0" y="14"/>
                    </a:lnTo>
                    <a:lnTo>
                      <a:pt x="0" y="13"/>
                    </a:lnTo>
                    <a:lnTo>
                      <a:pt x="0" y="14"/>
                    </a:lnTo>
                    <a:lnTo>
                      <a:pt x="0" y="13"/>
                    </a:lnTo>
                    <a:lnTo>
                      <a:pt x="0" y="13"/>
                    </a:lnTo>
                    <a:lnTo>
                      <a:pt x="0" y="13"/>
                    </a:lnTo>
                    <a:lnTo>
                      <a:pt x="0" y="12"/>
                    </a:lnTo>
                    <a:lnTo>
                      <a:pt x="0" y="12"/>
                    </a:lnTo>
                    <a:lnTo>
                      <a:pt x="0" y="12"/>
                    </a:lnTo>
                    <a:lnTo>
                      <a:pt x="0" y="12"/>
                    </a:lnTo>
                    <a:lnTo>
                      <a:pt x="0" y="12"/>
                    </a:lnTo>
                    <a:lnTo>
                      <a:pt x="0" y="12"/>
                    </a:lnTo>
                    <a:lnTo>
                      <a:pt x="0" y="11"/>
                    </a:lnTo>
                    <a:lnTo>
                      <a:pt x="0" y="12"/>
                    </a:lnTo>
                    <a:lnTo>
                      <a:pt x="0" y="11"/>
                    </a:lnTo>
                    <a:lnTo>
                      <a:pt x="0" y="12"/>
                    </a:lnTo>
                    <a:lnTo>
                      <a:pt x="0" y="11"/>
                    </a:lnTo>
                    <a:lnTo>
                      <a:pt x="0" y="12"/>
                    </a:lnTo>
                    <a:lnTo>
                      <a:pt x="0" y="12"/>
                    </a:lnTo>
                    <a:lnTo>
                      <a:pt x="0" y="13"/>
                    </a:lnTo>
                    <a:lnTo>
                      <a:pt x="0" y="12"/>
                    </a:lnTo>
                    <a:lnTo>
                      <a:pt x="0" y="13"/>
                    </a:lnTo>
                    <a:lnTo>
                      <a:pt x="0" y="12"/>
                    </a:lnTo>
                    <a:lnTo>
                      <a:pt x="0" y="13"/>
                    </a:lnTo>
                    <a:lnTo>
                      <a:pt x="0" y="12"/>
                    </a:lnTo>
                    <a:lnTo>
                      <a:pt x="0" y="13"/>
                    </a:lnTo>
                    <a:lnTo>
                      <a:pt x="0" y="13"/>
                    </a:lnTo>
                    <a:lnTo>
                      <a:pt x="0" y="12"/>
                    </a:lnTo>
                    <a:lnTo>
                      <a:pt x="0" y="13"/>
                    </a:lnTo>
                    <a:lnTo>
                      <a:pt x="0" y="13"/>
                    </a:lnTo>
                    <a:lnTo>
                      <a:pt x="0" y="13"/>
                    </a:lnTo>
                    <a:lnTo>
                      <a:pt x="0" y="13"/>
                    </a:lnTo>
                    <a:lnTo>
                      <a:pt x="0" y="13"/>
                    </a:lnTo>
                    <a:lnTo>
                      <a:pt x="0" y="13"/>
                    </a:lnTo>
                    <a:lnTo>
                      <a:pt x="0" y="12"/>
                    </a:lnTo>
                    <a:lnTo>
                      <a:pt x="0" y="11"/>
                    </a:lnTo>
                    <a:lnTo>
                      <a:pt x="0" y="11"/>
                    </a:lnTo>
                    <a:lnTo>
                      <a:pt x="0" y="10"/>
                    </a:lnTo>
                    <a:lnTo>
                      <a:pt x="0" y="10"/>
                    </a:lnTo>
                    <a:lnTo>
                      <a:pt x="0" y="10"/>
                    </a:lnTo>
                    <a:lnTo>
                      <a:pt x="0" y="9"/>
                    </a:lnTo>
                    <a:lnTo>
                      <a:pt x="0" y="9"/>
                    </a:lnTo>
                    <a:lnTo>
                      <a:pt x="0" y="9"/>
                    </a:lnTo>
                    <a:lnTo>
                      <a:pt x="0" y="8"/>
                    </a:lnTo>
                    <a:lnTo>
                      <a:pt x="0" y="8"/>
                    </a:lnTo>
                    <a:lnTo>
                      <a:pt x="0" y="9"/>
                    </a:lnTo>
                    <a:lnTo>
                      <a:pt x="0" y="9"/>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1"/>
                    </a:lnTo>
                    <a:lnTo>
                      <a:pt x="0" y="11"/>
                    </a:lnTo>
                    <a:lnTo>
                      <a:pt x="0" y="11"/>
                    </a:lnTo>
                    <a:lnTo>
                      <a:pt x="0" y="11"/>
                    </a:lnTo>
                    <a:lnTo>
                      <a:pt x="0" y="11"/>
                    </a:lnTo>
                    <a:lnTo>
                      <a:pt x="0" y="10"/>
                    </a:lnTo>
                    <a:lnTo>
                      <a:pt x="0" y="10"/>
                    </a:lnTo>
                    <a:lnTo>
                      <a:pt x="0" y="10"/>
                    </a:lnTo>
                    <a:lnTo>
                      <a:pt x="0" y="10"/>
                    </a:lnTo>
                    <a:lnTo>
                      <a:pt x="0" y="10"/>
                    </a:lnTo>
                    <a:lnTo>
                      <a:pt x="0" y="10"/>
                    </a:lnTo>
                    <a:lnTo>
                      <a:pt x="0" y="9"/>
                    </a:lnTo>
                    <a:lnTo>
                      <a:pt x="0" y="8"/>
                    </a:lnTo>
                    <a:lnTo>
                      <a:pt x="0" y="8"/>
                    </a:lnTo>
                    <a:lnTo>
                      <a:pt x="0" y="8"/>
                    </a:lnTo>
                    <a:lnTo>
                      <a:pt x="0" y="8"/>
                    </a:lnTo>
                    <a:lnTo>
                      <a:pt x="0" y="8"/>
                    </a:lnTo>
                    <a:lnTo>
                      <a:pt x="0" y="7"/>
                    </a:lnTo>
                    <a:lnTo>
                      <a:pt x="0" y="7"/>
                    </a:lnTo>
                    <a:lnTo>
                      <a:pt x="0" y="7"/>
                    </a:lnTo>
                    <a:lnTo>
                      <a:pt x="0" y="8"/>
                    </a:lnTo>
                    <a:lnTo>
                      <a:pt x="0" y="7"/>
                    </a:lnTo>
                    <a:lnTo>
                      <a:pt x="0" y="8"/>
                    </a:lnTo>
                    <a:lnTo>
                      <a:pt x="0" y="7"/>
                    </a:lnTo>
                    <a:lnTo>
                      <a:pt x="0" y="8"/>
                    </a:lnTo>
                    <a:lnTo>
                      <a:pt x="0" y="8"/>
                    </a:lnTo>
                    <a:lnTo>
                      <a:pt x="0" y="8"/>
                    </a:lnTo>
                    <a:lnTo>
                      <a:pt x="0" y="8"/>
                    </a:lnTo>
                    <a:lnTo>
                      <a:pt x="0" y="7"/>
                    </a:lnTo>
                    <a:lnTo>
                      <a:pt x="0" y="7"/>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5"/>
                    </a:lnTo>
                    <a:lnTo>
                      <a:pt x="0" y="5"/>
                    </a:lnTo>
                    <a:lnTo>
                      <a:pt x="0" y="4"/>
                    </a:lnTo>
                    <a:lnTo>
                      <a:pt x="0" y="4"/>
                    </a:lnTo>
                    <a:lnTo>
                      <a:pt x="0" y="3"/>
                    </a:lnTo>
                    <a:lnTo>
                      <a:pt x="0" y="4"/>
                    </a:lnTo>
                    <a:lnTo>
                      <a:pt x="0" y="4"/>
                    </a:lnTo>
                    <a:lnTo>
                      <a:pt x="0" y="5"/>
                    </a:lnTo>
                    <a:lnTo>
                      <a:pt x="0" y="4"/>
                    </a:lnTo>
                    <a:lnTo>
                      <a:pt x="0" y="4"/>
                    </a:lnTo>
                    <a:lnTo>
                      <a:pt x="0" y="5"/>
                    </a:lnTo>
                    <a:lnTo>
                      <a:pt x="0" y="4"/>
                    </a:lnTo>
                    <a:lnTo>
                      <a:pt x="0" y="5"/>
                    </a:lnTo>
                    <a:lnTo>
                      <a:pt x="0" y="4"/>
                    </a:lnTo>
                    <a:lnTo>
                      <a:pt x="0" y="5"/>
                    </a:lnTo>
                    <a:lnTo>
                      <a:pt x="0" y="6"/>
                    </a:lnTo>
                    <a:lnTo>
                      <a:pt x="0" y="6"/>
                    </a:lnTo>
                    <a:lnTo>
                      <a:pt x="0" y="6"/>
                    </a:lnTo>
                    <a:lnTo>
                      <a:pt x="0" y="6"/>
                    </a:lnTo>
                    <a:lnTo>
                      <a:pt x="0" y="6"/>
                    </a:lnTo>
                    <a:lnTo>
                      <a:pt x="0" y="7"/>
                    </a:lnTo>
                    <a:lnTo>
                      <a:pt x="0" y="7"/>
                    </a:lnTo>
                    <a:lnTo>
                      <a:pt x="0" y="7"/>
                    </a:lnTo>
                    <a:lnTo>
                      <a:pt x="0" y="8"/>
                    </a:lnTo>
                    <a:lnTo>
                      <a:pt x="0" y="7"/>
                    </a:lnTo>
                    <a:lnTo>
                      <a:pt x="0" y="7"/>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7"/>
                    </a:lnTo>
                    <a:lnTo>
                      <a:pt x="0" y="6"/>
                    </a:lnTo>
                    <a:lnTo>
                      <a:pt x="0" y="6"/>
                    </a:lnTo>
                    <a:lnTo>
                      <a:pt x="0" y="5"/>
                    </a:lnTo>
                    <a:lnTo>
                      <a:pt x="0" y="5"/>
                    </a:lnTo>
                    <a:lnTo>
                      <a:pt x="0" y="5"/>
                    </a:lnTo>
                    <a:lnTo>
                      <a:pt x="0" y="4"/>
                    </a:lnTo>
                    <a:lnTo>
                      <a:pt x="0" y="4"/>
                    </a:lnTo>
                    <a:lnTo>
                      <a:pt x="0" y="4"/>
                    </a:lnTo>
                    <a:lnTo>
                      <a:pt x="0" y="5"/>
                    </a:lnTo>
                    <a:lnTo>
                      <a:pt x="0" y="5"/>
                    </a:lnTo>
                    <a:lnTo>
                      <a:pt x="0" y="4"/>
                    </a:lnTo>
                    <a:lnTo>
                      <a:pt x="0" y="3"/>
                    </a:lnTo>
                    <a:lnTo>
                      <a:pt x="0" y="4"/>
                    </a:lnTo>
                    <a:lnTo>
                      <a:pt x="0" y="4"/>
                    </a:lnTo>
                    <a:lnTo>
                      <a:pt x="0" y="4"/>
                    </a:lnTo>
                    <a:lnTo>
                      <a:pt x="0" y="4"/>
                    </a:lnTo>
                    <a:lnTo>
                      <a:pt x="0" y="5"/>
                    </a:lnTo>
                    <a:lnTo>
                      <a:pt x="0" y="4"/>
                    </a:lnTo>
                    <a:lnTo>
                      <a:pt x="0" y="4"/>
                    </a:lnTo>
                    <a:lnTo>
                      <a:pt x="0" y="4"/>
                    </a:lnTo>
                    <a:lnTo>
                      <a:pt x="0" y="3"/>
                    </a:lnTo>
                    <a:lnTo>
                      <a:pt x="0" y="4"/>
                    </a:lnTo>
                    <a:lnTo>
                      <a:pt x="0" y="3"/>
                    </a:lnTo>
                    <a:lnTo>
                      <a:pt x="0" y="4"/>
                    </a:lnTo>
                    <a:lnTo>
                      <a:pt x="0" y="3"/>
                    </a:lnTo>
                    <a:lnTo>
                      <a:pt x="0" y="3"/>
                    </a:lnTo>
                    <a:lnTo>
                      <a:pt x="0" y="3"/>
                    </a:lnTo>
                    <a:lnTo>
                      <a:pt x="0" y="3"/>
                    </a:lnTo>
                    <a:lnTo>
                      <a:pt x="0" y="3"/>
                    </a:lnTo>
                    <a:lnTo>
                      <a:pt x="0" y="2"/>
                    </a:lnTo>
                    <a:lnTo>
                      <a:pt x="0" y="3"/>
                    </a:lnTo>
                    <a:lnTo>
                      <a:pt x="0" y="3"/>
                    </a:lnTo>
                    <a:lnTo>
                      <a:pt x="0" y="4"/>
                    </a:lnTo>
                    <a:lnTo>
                      <a:pt x="0" y="4"/>
                    </a:lnTo>
                    <a:lnTo>
                      <a:pt x="0" y="4"/>
                    </a:lnTo>
                    <a:lnTo>
                      <a:pt x="0" y="4"/>
                    </a:lnTo>
                    <a:lnTo>
                      <a:pt x="0" y="5"/>
                    </a:lnTo>
                    <a:lnTo>
                      <a:pt x="0" y="5"/>
                    </a:lnTo>
                    <a:lnTo>
                      <a:pt x="0" y="5"/>
                    </a:lnTo>
                    <a:lnTo>
                      <a:pt x="0" y="5"/>
                    </a:lnTo>
                    <a:lnTo>
                      <a:pt x="0" y="4"/>
                    </a:lnTo>
                    <a:lnTo>
                      <a:pt x="0" y="5"/>
                    </a:lnTo>
                    <a:lnTo>
                      <a:pt x="0" y="5"/>
                    </a:lnTo>
                    <a:lnTo>
                      <a:pt x="0" y="4"/>
                    </a:lnTo>
                    <a:lnTo>
                      <a:pt x="0" y="4"/>
                    </a:lnTo>
                    <a:lnTo>
                      <a:pt x="0" y="3"/>
                    </a:lnTo>
                    <a:lnTo>
                      <a:pt x="0" y="4"/>
                    </a:lnTo>
                    <a:lnTo>
                      <a:pt x="0" y="3"/>
                    </a:lnTo>
                    <a:lnTo>
                      <a:pt x="0" y="4"/>
                    </a:lnTo>
                    <a:lnTo>
                      <a:pt x="0" y="3"/>
                    </a:lnTo>
                    <a:lnTo>
                      <a:pt x="0" y="3"/>
                    </a:lnTo>
                    <a:lnTo>
                      <a:pt x="0" y="3"/>
                    </a:lnTo>
                    <a:lnTo>
                      <a:pt x="0" y="4"/>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3"/>
                    </a:lnTo>
                    <a:lnTo>
                      <a:pt x="0" y="3"/>
                    </a:lnTo>
                    <a:lnTo>
                      <a:pt x="0" y="3"/>
                    </a:lnTo>
                  </a:path>
                </a:pathLst>
              </a:custGeom>
              <a:noFill/>
              <a:ln w="0">
                <a:solidFill>
                  <a:srgbClr val="3366FF"/>
                </a:solidFill>
                <a:prstDash val="solid"/>
                <a:round/>
                <a:headEnd/>
                <a:tailEnd/>
              </a:ln>
            </p:spPr>
            <p:txBody>
              <a:bodyPr/>
              <a:lstStyle/>
              <a:p>
                <a:endParaRPr lang="en-GB"/>
              </a:p>
            </p:txBody>
          </p:sp>
          <p:sp>
            <p:nvSpPr>
              <p:cNvPr id="186163" name="Freeform 819"/>
              <p:cNvSpPr>
                <a:spLocks/>
              </p:cNvSpPr>
              <p:nvPr/>
            </p:nvSpPr>
            <p:spPr bwMode="auto">
              <a:xfrm>
                <a:off x="3390" y="3353"/>
                <a:ext cx="1" cy="84"/>
              </a:xfrm>
              <a:custGeom>
                <a:avLst/>
                <a:gdLst/>
                <a:ahLst/>
                <a:cxnLst>
                  <a:cxn ang="0">
                    <a:pos x="0" y="2"/>
                  </a:cxn>
                  <a:cxn ang="0">
                    <a:pos x="0" y="3"/>
                  </a:cxn>
                  <a:cxn ang="0">
                    <a:pos x="0" y="5"/>
                  </a:cxn>
                  <a:cxn ang="0">
                    <a:pos x="0" y="5"/>
                  </a:cxn>
                  <a:cxn ang="0">
                    <a:pos x="0" y="7"/>
                  </a:cxn>
                  <a:cxn ang="0">
                    <a:pos x="0" y="6"/>
                  </a:cxn>
                  <a:cxn ang="0">
                    <a:pos x="0" y="6"/>
                  </a:cxn>
                  <a:cxn ang="0">
                    <a:pos x="0" y="7"/>
                  </a:cxn>
                  <a:cxn ang="0">
                    <a:pos x="0" y="9"/>
                  </a:cxn>
                  <a:cxn ang="0">
                    <a:pos x="0" y="9"/>
                  </a:cxn>
                  <a:cxn ang="0">
                    <a:pos x="0" y="8"/>
                  </a:cxn>
                  <a:cxn ang="0">
                    <a:pos x="0" y="7"/>
                  </a:cxn>
                  <a:cxn ang="0">
                    <a:pos x="0" y="6"/>
                  </a:cxn>
                  <a:cxn ang="0">
                    <a:pos x="0" y="7"/>
                  </a:cxn>
                  <a:cxn ang="0">
                    <a:pos x="0" y="6"/>
                  </a:cxn>
                  <a:cxn ang="0">
                    <a:pos x="0" y="6"/>
                  </a:cxn>
                  <a:cxn ang="0">
                    <a:pos x="0" y="8"/>
                  </a:cxn>
                  <a:cxn ang="0">
                    <a:pos x="0" y="8"/>
                  </a:cxn>
                  <a:cxn ang="0">
                    <a:pos x="0" y="9"/>
                  </a:cxn>
                  <a:cxn ang="0">
                    <a:pos x="0" y="9"/>
                  </a:cxn>
                  <a:cxn ang="0">
                    <a:pos x="0" y="8"/>
                  </a:cxn>
                  <a:cxn ang="0">
                    <a:pos x="0" y="9"/>
                  </a:cxn>
                  <a:cxn ang="0">
                    <a:pos x="0" y="9"/>
                  </a:cxn>
                  <a:cxn ang="0">
                    <a:pos x="0" y="10"/>
                  </a:cxn>
                  <a:cxn ang="0">
                    <a:pos x="0" y="10"/>
                  </a:cxn>
                  <a:cxn ang="0">
                    <a:pos x="0" y="10"/>
                  </a:cxn>
                  <a:cxn ang="0">
                    <a:pos x="0" y="13"/>
                  </a:cxn>
                  <a:cxn ang="0">
                    <a:pos x="0" y="11"/>
                  </a:cxn>
                  <a:cxn ang="0">
                    <a:pos x="0" y="10"/>
                  </a:cxn>
                  <a:cxn ang="0">
                    <a:pos x="0" y="10"/>
                  </a:cxn>
                  <a:cxn ang="0">
                    <a:pos x="0" y="9"/>
                  </a:cxn>
                  <a:cxn ang="0">
                    <a:pos x="0" y="9"/>
                  </a:cxn>
                  <a:cxn ang="0">
                    <a:pos x="0" y="10"/>
                  </a:cxn>
                  <a:cxn ang="0">
                    <a:pos x="0" y="10"/>
                  </a:cxn>
                  <a:cxn ang="0">
                    <a:pos x="0" y="8"/>
                  </a:cxn>
                  <a:cxn ang="0">
                    <a:pos x="0" y="10"/>
                  </a:cxn>
                  <a:cxn ang="0">
                    <a:pos x="0" y="9"/>
                  </a:cxn>
                  <a:cxn ang="0">
                    <a:pos x="0" y="10"/>
                  </a:cxn>
                  <a:cxn ang="0">
                    <a:pos x="0" y="13"/>
                  </a:cxn>
                  <a:cxn ang="0">
                    <a:pos x="0" y="9"/>
                  </a:cxn>
                  <a:cxn ang="0">
                    <a:pos x="0" y="12"/>
                  </a:cxn>
                  <a:cxn ang="0">
                    <a:pos x="0" y="12"/>
                  </a:cxn>
                  <a:cxn ang="0">
                    <a:pos x="0" y="12"/>
                  </a:cxn>
                  <a:cxn ang="0">
                    <a:pos x="0" y="12"/>
                  </a:cxn>
                  <a:cxn ang="0">
                    <a:pos x="0" y="8"/>
                  </a:cxn>
                  <a:cxn ang="0">
                    <a:pos x="0" y="10"/>
                  </a:cxn>
                  <a:cxn ang="0">
                    <a:pos x="0" y="10"/>
                  </a:cxn>
                  <a:cxn ang="0">
                    <a:pos x="0" y="7"/>
                  </a:cxn>
                  <a:cxn ang="0">
                    <a:pos x="0" y="7"/>
                  </a:cxn>
                  <a:cxn ang="0">
                    <a:pos x="0" y="4"/>
                  </a:cxn>
                  <a:cxn ang="0">
                    <a:pos x="0" y="2"/>
                  </a:cxn>
                  <a:cxn ang="0">
                    <a:pos x="0" y="3"/>
                  </a:cxn>
                  <a:cxn ang="0">
                    <a:pos x="0" y="2"/>
                  </a:cxn>
                  <a:cxn ang="0">
                    <a:pos x="0" y="5"/>
                  </a:cxn>
                  <a:cxn ang="0">
                    <a:pos x="0" y="8"/>
                  </a:cxn>
                  <a:cxn ang="0">
                    <a:pos x="0" y="8"/>
                  </a:cxn>
                  <a:cxn ang="0">
                    <a:pos x="0" y="8"/>
                  </a:cxn>
                  <a:cxn ang="0">
                    <a:pos x="0" y="5"/>
                  </a:cxn>
                  <a:cxn ang="0">
                    <a:pos x="0" y="7"/>
                  </a:cxn>
                  <a:cxn ang="0">
                    <a:pos x="0" y="10"/>
                  </a:cxn>
                  <a:cxn ang="0">
                    <a:pos x="0" y="8"/>
                  </a:cxn>
                  <a:cxn ang="0">
                    <a:pos x="0" y="8"/>
                  </a:cxn>
                  <a:cxn ang="0">
                    <a:pos x="0" y="12"/>
                  </a:cxn>
                </a:cxnLst>
                <a:rect l="0" t="0" r="r" b="b"/>
                <a:pathLst>
                  <a:path h="14">
                    <a:moveTo>
                      <a:pt x="0" y="2"/>
                    </a:moveTo>
                    <a:lnTo>
                      <a:pt x="0" y="2"/>
                    </a:lnTo>
                    <a:lnTo>
                      <a:pt x="0" y="2"/>
                    </a:lnTo>
                    <a:lnTo>
                      <a:pt x="0" y="2"/>
                    </a:lnTo>
                    <a:lnTo>
                      <a:pt x="0" y="1"/>
                    </a:lnTo>
                    <a:lnTo>
                      <a:pt x="0" y="1"/>
                    </a:lnTo>
                    <a:lnTo>
                      <a:pt x="0" y="0"/>
                    </a:lnTo>
                    <a:lnTo>
                      <a:pt x="0" y="1"/>
                    </a:lnTo>
                    <a:lnTo>
                      <a:pt x="0" y="1"/>
                    </a:lnTo>
                    <a:lnTo>
                      <a:pt x="0" y="2"/>
                    </a:lnTo>
                    <a:lnTo>
                      <a:pt x="0" y="2"/>
                    </a:lnTo>
                    <a:lnTo>
                      <a:pt x="0" y="3"/>
                    </a:lnTo>
                    <a:lnTo>
                      <a:pt x="0" y="3"/>
                    </a:lnTo>
                    <a:lnTo>
                      <a:pt x="0" y="3"/>
                    </a:lnTo>
                    <a:lnTo>
                      <a:pt x="0" y="3"/>
                    </a:lnTo>
                    <a:lnTo>
                      <a:pt x="0" y="3"/>
                    </a:lnTo>
                    <a:lnTo>
                      <a:pt x="0" y="3"/>
                    </a:lnTo>
                    <a:lnTo>
                      <a:pt x="0" y="2"/>
                    </a:lnTo>
                    <a:lnTo>
                      <a:pt x="0" y="3"/>
                    </a:lnTo>
                    <a:lnTo>
                      <a:pt x="0" y="3"/>
                    </a:lnTo>
                    <a:lnTo>
                      <a:pt x="0" y="4"/>
                    </a:lnTo>
                    <a:lnTo>
                      <a:pt x="0" y="3"/>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4"/>
                    </a:lnTo>
                    <a:lnTo>
                      <a:pt x="0" y="5"/>
                    </a:lnTo>
                    <a:lnTo>
                      <a:pt x="0" y="5"/>
                    </a:lnTo>
                    <a:lnTo>
                      <a:pt x="0" y="6"/>
                    </a:lnTo>
                    <a:lnTo>
                      <a:pt x="0" y="6"/>
                    </a:lnTo>
                    <a:lnTo>
                      <a:pt x="0" y="6"/>
                    </a:lnTo>
                    <a:lnTo>
                      <a:pt x="0" y="7"/>
                    </a:lnTo>
                    <a:lnTo>
                      <a:pt x="0" y="6"/>
                    </a:lnTo>
                    <a:lnTo>
                      <a:pt x="0" y="5"/>
                    </a:lnTo>
                    <a:lnTo>
                      <a:pt x="0" y="5"/>
                    </a:lnTo>
                    <a:lnTo>
                      <a:pt x="0" y="5"/>
                    </a:lnTo>
                    <a:lnTo>
                      <a:pt x="0" y="6"/>
                    </a:lnTo>
                    <a:lnTo>
                      <a:pt x="0" y="6"/>
                    </a:lnTo>
                    <a:lnTo>
                      <a:pt x="0" y="6"/>
                    </a:lnTo>
                    <a:lnTo>
                      <a:pt x="0" y="7"/>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6"/>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8"/>
                    </a:lnTo>
                    <a:lnTo>
                      <a:pt x="0" y="7"/>
                    </a:lnTo>
                    <a:lnTo>
                      <a:pt x="0" y="8"/>
                    </a:lnTo>
                    <a:lnTo>
                      <a:pt x="0" y="8"/>
                    </a:lnTo>
                    <a:lnTo>
                      <a:pt x="0" y="9"/>
                    </a:lnTo>
                    <a:lnTo>
                      <a:pt x="0" y="8"/>
                    </a:lnTo>
                    <a:lnTo>
                      <a:pt x="0" y="8"/>
                    </a:lnTo>
                    <a:lnTo>
                      <a:pt x="0" y="9"/>
                    </a:lnTo>
                    <a:lnTo>
                      <a:pt x="0" y="9"/>
                    </a:lnTo>
                    <a:lnTo>
                      <a:pt x="0" y="9"/>
                    </a:lnTo>
                    <a:lnTo>
                      <a:pt x="0" y="9"/>
                    </a:lnTo>
                    <a:lnTo>
                      <a:pt x="0" y="9"/>
                    </a:lnTo>
                    <a:lnTo>
                      <a:pt x="0" y="9"/>
                    </a:lnTo>
                    <a:lnTo>
                      <a:pt x="0" y="8"/>
                    </a:lnTo>
                    <a:lnTo>
                      <a:pt x="0" y="9"/>
                    </a:lnTo>
                    <a:lnTo>
                      <a:pt x="0" y="8"/>
                    </a:lnTo>
                    <a:lnTo>
                      <a:pt x="0" y="8"/>
                    </a:lnTo>
                    <a:lnTo>
                      <a:pt x="0" y="7"/>
                    </a:lnTo>
                    <a:lnTo>
                      <a:pt x="0" y="8"/>
                    </a:lnTo>
                    <a:lnTo>
                      <a:pt x="0" y="8"/>
                    </a:lnTo>
                    <a:lnTo>
                      <a:pt x="0" y="8"/>
                    </a:lnTo>
                    <a:lnTo>
                      <a:pt x="0" y="9"/>
                    </a:lnTo>
                    <a:lnTo>
                      <a:pt x="0" y="8"/>
                    </a:lnTo>
                    <a:lnTo>
                      <a:pt x="0" y="9"/>
                    </a:lnTo>
                    <a:lnTo>
                      <a:pt x="0" y="8"/>
                    </a:lnTo>
                    <a:lnTo>
                      <a:pt x="0" y="8"/>
                    </a:lnTo>
                    <a:lnTo>
                      <a:pt x="0" y="9"/>
                    </a:lnTo>
                    <a:lnTo>
                      <a:pt x="0" y="9"/>
                    </a:lnTo>
                    <a:lnTo>
                      <a:pt x="0" y="9"/>
                    </a:lnTo>
                    <a:lnTo>
                      <a:pt x="0" y="9"/>
                    </a:lnTo>
                    <a:lnTo>
                      <a:pt x="0" y="9"/>
                    </a:lnTo>
                    <a:lnTo>
                      <a:pt x="0" y="8"/>
                    </a:lnTo>
                    <a:lnTo>
                      <a:pt x="0" y="8"/>
                    </a:lnTo>
                    <a:lnTo>
                      <a:pt x="0" y="7"/>
                    </a:lnTo>
                    <a:lnTo>
                      <a:pt x="0" y="8"/>
                    </a:lnTo>
                    <a:lnTo>
                      <a:pt x="0" y="7"/>
                    </a:lnTo>
                    <a:lnTo>
                      <a:pt x="0" y="8"/>
                    </a:lnTo>
                    <a:lnTo>
                      <a:pt x="0" y="9"/>
                    </a:lnTo>
                    <a:lnTo>
                      <a:pt x="0" y="8"/>
                    </a:lnTo>
                    <a:lnTo>
                      <a:pt x="0" y="9"/>
                    </a:lnTo>
                    <a:lnTo>
                      <a:pt x="0" y="8"/>
                    </a:lnTo>
                    <a:lnTo>
                      <a:pt x="0" y="9"/>
                    </a:lnTo>
                    <a:lnTo>
                      <a:pt x="0" y="9"/>
                    </a:lnTo>
                    <a:lnTo>
                      <a:pt x="0" y="8"/>
                    </a:lnTo>
                    <a:lnTo>
                      <a:pt x="0" y="8"/>
                    </a:lnTo>
                    <a:lnTo>
                      <a:pt x="0" y="7"/>
                    </a:lnTo>
                    <a:lnTo>
                      <a:pt x="0" y="7"/>
                    </a:lnTo>
                    <a:lnTo>
                      <a:pt x="0" y="7"/>
                    </a:lnTo>
                    <a:lnTo>
                      <a:pt x="0" y="7"/>
                    </a:lnTo>
                    <a:lnTo>
                      <a:pt x="0" y="5"/>
                    </a:lnTo>
                    <a:lnTo>
                      <a:pt x="0" y="6"/>
                    </a:lnTo>
                    <a:lnTo>
                      <a:pt x="0" y="6"/>
                    </a:lnTo>
                    <a:lnTo>
                      <a:pt x="0" y="6"/>
                    </a:lnTo>
                    <a:lnTo>
                      <a:pt x="0" y="7"/>
                    </a:lnTo>
                    <a:lnTo>
                      <a:pt x="0" y="6"/>
                    </a:lnTo>
                    <a:lnTo>
                      <a:pt x="0" y="7"/>
                    </a:lnTo>
                    <a:lnTo>
                      <a:pt x="0" y="6"/>
                    </a:lnTo>
                    <a:lnTo>
                      <a:pt x="0" y="7"/>
                    </a:lnTo>
                    <a:lnTo>
                      <a:pt x="0" y="5"/>
                    </a:lnTo>
                    <a:lnTo>
                      <a:pt x="0" y="6"/>
                    </a:lnTo>
                    <a:lnTo>
                      <a:pt x="0" y="7"/>
                    </a:lnTo>
                    <a:lnTo>
                      <a:pt x="0" y="6"/>
                    </a:lnTo>
                    <a:lnTo>
                      <a:pt x="0" y="7"/>
                    </a:lnTo>
                    <a:lnTo>
                      <a:pt x="0" y="7"/>
                    </a:lnTo>
                    <a:lnTo>
                      <a:pt x="0" y="7"/>
                    </a:lnTo>
                    <a:lnTo>
                      <a:pt x="0" y="7"/>
                    </a:lnTo>
                    <a:lnTo>
                      <a:pt x="0" y="7"/>
                    </a:lnTo>
                    <a:lnTo>
                      <a:pt x="0" y="7"/>
                    </a:lnTo>
                    <a:lnTo>
                      <a:pt x="0" y="8"/>
                    </a:lnTo>
                    <a:lnTo>
                      <a:pt x="0" y="8"/>
                    </a:lnTo>
                    <a:lnTo>
                      <a:pt x="0" y="7"/>
                    </a:lnTo>
                    <a:lnTo>
                      <a:pt x="0" y="7"/>
                    </a:lnTo>
                    <a:lnTo>
                      <a:pt x="0" y="6"/>
                    </a:lnTo>
                    <a:lnTo>
                      <a:pt x="0" y="6"/>
                    </a:lnTo>
                    <a:lnTo>
                      <a:pt x="0" y="5"/>
                    </a:lnTo>
                    <a:lnTo>
                      <a:pt x="0" y="5"/>
                    </a:lnTo>
                    <a:lnTo>
                      <a:pt x="0" y="6"/>
                    </a:lnTo>
                    <a:lnTo>
                      <a:pt x="0" y="6"/>
                    </a:lnTo>
                    <a:lnTo>
                      <a:pt x="0" y="6"/>
                    </a:lnTo>
                    <a:lnTo>
                      <a:pt x="0" y="6"/>
                    </a:lnTo>
                    <a:lnTo>
                      <a:pt x="0" y="5"/>
                    </a:lnTo>
                    <a:lnTo>
                      <a:pt x="0" y="5"/>
                    </a:lnTo>
                    <a:lnTo>
                      <a:pt x="0" y="6"/>
                    </a:lnTo>
                    <a:lnTo>
                      <a:pt x="0" y="7"/>
                    </a:lnTo>
                    <a:lnTo>
                      <a:pt x="0" y="7"/>
                    </a:lnTo>
                    <a:lnTo>
                      <a:pt x="0" y="7"/>
                    </a:lnTo>
                    <a:lnTo>
                      <a:pt x="0" y="6"/>
                    </a:lnTo>
                    <a:lnTo>
                      <a:pt x="0" y="7"/>
                    </a:lnTo>
                    <a:lnTo>
                      <a:pt x="0" y="7"/>
                    </a:lnTo>
                    <a:lnTo>
                      <a:pt x="0" y="6"/>
                    </a:lnTo>
                    <a:lnTo>
                      <a:pt x="0" y="6"/>
                    </a:lnTo>
                    <a:lnTo>
                      <a:pt x="0" y="7"/>
                    </a:lnTo>
                    <a:lnTo>
                      <a:pt x="0" y="7"/>
                    </a:lnTo>
                    <a:lnTo>
                      <a:pt x="0" y="7"/>
                    </a:lnTo>
                    <a:lnTo>
                      <a:pt x="0" y="7"/>
                    </a:lnTo>
                    <a:lnTo>
                      <a:pt x="0" y="8"/>
                    </a:lnTo>
                    <a:lnTo>
                      <a:pt x="0" y="7"/>
                    </a:lnTo>
                    <a:lnTo>
                      <a:pt x="0" y="9"/>
                    </a:lnTo>
                    <a:lnTo>
                      <a:pt x="0" y="8"/>
                    </a:lnTo>
                    <a:lnTo>
                      <a:pt x="0" y="9"/>
                    </a:lnTo>
                    <a:lnTo>
                      <a:pt x="0" y="8"/>
                    </a:lnTo>
                    <a:lnTo>
                      <a:pt x="0" y="9"/>
                    </a:lnTo>
                    <a:lnTo>
                      <a:pt x="0" y="8"/>
                    </a:lnTo>
                    <a:lnTo>
                      <a:pt x="0" y="9"/>
                    </a:lnTo>
                    <a:lnTo>
                      <a:pt x="0" y="8"/>
                    </a:lnTo>
                    <a:lnTo>
                      <a:pt x="0" y="9"/>
                    </a:lnTo>
                    <a:lnTo>
                      <a:pt x="0" y="8"/>
                    </a:lnTo>
                    <a:lnTo>
                      <a:pt x="0" y="8"/>
                    </a:lnTo>
                    <a:lnTo>
                      <a:pt x="0" y="8"/>
                    </a:lnTo>
                    <a:lnTo>
                      <a:pt x="0" y="9"/>
                    </a:lnTo>
                    <a:lnTo>
                      <a:pt x="0" y="8"/>
                    </a:lnTo>
                    <a:lnTo>
                      <a:pt x="0" y="8"/>
                    </a:lnTo>
                    <a:lnTo>
                      <a:pt x="0" y="8"/>
                    </a:lnTo>
                    <a:lnTo>
                      <a:pt x="0" y="9"/>
                    </a:lnTo>
                    <a:lnTo>
                      <a:pt x="0" y="8"/>
                    </a:lnTo>
                    <a:lnTo>
                      <a:pt x="0" y="9"/>
                    </a:lnTo>
                    <a:lnTo>
                      <a:pt x="0" y="9"/>
                    </a:lnTo>
                    <a:lnTo>
                      <a:pt x="0" y="9"/>
                    </a:lnTo>
                    <a:lnTo>
                      <a:pt x="0" y="10"/>
                    </a:lnTo>
                    <a:lnTo>
                      <a:pt x="0" y="10"/>
                    </a:lnTo>
                    <a:lnTo>
                      <a:pt x="0" y="10"/>
                    </a:lnTo>
                    <a:lnTo>
                      <a:pt x="0" y="10"/>
                    </a:lnTo>
                    <a:lnTo>
                      <a:pt x="0" y="9"/>
                    </a:lnTo>
                    <a:lnTo>
                      <a:pt x="0" y="10"/>
                    </a:lnTo>
                    <a:lnTo>
                      <a:pt x="0" y="9"/>
                    </a:lnTo>
                    <a:lnTo>
                      <a:pt x="0" y="9"/>
                    </a:lnTo>
                    <a:lnTo>
                      <a:pt x="0" y="10"/>
                    </a:lnTo>
                    <a:lnTo>
                      <a:pt x="0" y="9"/>
                    </a:lnTo>
                    <a:lnTo>
                      <a:pt x="0" y="9"/>
                    </a:lnTo>
                    <a:lnTo>
                      <a:pt x="0" y="9"/>
                    </a:lnTo>
                    <a:lnTo>
                      <a:pt x="0" y="8"/>
                    </a:lnTo>
                    <a:lnTo>
                      <a:pt x="0" y="9"/>
                    </a:lnTo>
                    <a:lnTo>
                      <a:pt x="0" y="8"/>
                    </a:lnTo>
                    <a:lnTo>
                      <a:pt x="0" y="9"/>
                    </a:lnTo>
                    <a:lnTo>
                      <a:pt x="0" y="9"/>
                    </a:lnTo>
                    <a:lnTo>
                      <a:pt x="0" y="9"/>
                    </a:lnTo>
                    <a:lnTo>
                      <a:pt x="0" y="10"/>
                    </a:lnTo>
                    <a:lnTo>
                      <a:pt x="0" y="9"/>
                    </a:lnTo>
                    <a:lnTo>
                      <a:pt x="0" y="9"/>
                    </a:lnTo>
                    <a:lnTo>
                      <a:pt x="0" y="8"/>
                    </a:lnTo>
                    <a:lnTo>
                      <a:pt x="0" y="8"/>
                    </a:lnTo>
                    <a:lnTo>
                      <a:pt x="0" y="7"/>
                    </a:lnTo>
                    <a:lnTo>
                      <a:pt x="0" y="8"/>
                    </a:lnTo>
                    <a:lnTo>
                      <a:pt x="0" y="8"/>
                    </a:lnTo>
                    <a:lnTo>
                      <a:pt x="0" y="8"/>
                    </a:lnTo>
                    <a:lnTo>
                      <a:pt x="0" y="9"/>
                    </a:lnTo>
                    <a:lnTo>
                      <a:pt x="0" y="8"/>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9"/>
                    </a:lnTo>
                    <a:lnTo>
                      <a:pt x="0" y="9"/>
                    </a:lnTo>
                    <a:lnTo>
                      <a:pt x="0" y="10"/>
                    </a:lnTo>
                    <a:lnTo>
                      <a:pt x="0" y="10"/>
                    </a:lnTo>
                    <a:lnTo>
                      <a:pt x="0" y="10"/>
                    </a:lnTo>
                    <a:lnTo>
                      <a:pt x="0" y="9"/>
                    </a:lnTo>
                    <a:lnTo>
                      <a:pt x="0" y="10"/>
                    </a:lnTo>
                    <a:lnTo>
                      <a:pt x="0" y="10"/>
                    </a:lnTo>
                    <a:lnTo>
                      <a:pt x="0" y="11"/>
                    </a:lnTo>
                    <a:lnTo>
                      <a:pt x="0" y="10"/>
                    </a:lnTo>
                    <a:lnTo>
                      <a:pt x="0" y="10"/>
                    </a:lnTo>
                    <a:lnTo>
                      <a:pt x="0" y="10"/>
                    </a:lnTo>
                    <a:lnTo>
                      <a:pt x="0" y="10"/>
                    </a:lnTo>
                    <a:lnTo>
                      <a:pt x="0" y="10"/>
                    </a:lnTo>
                    <a:lnTo>
                      <a:pt x="0" y="11"/>
                    </a:lnTo>
                    <a:lnTo>
                      <a:pt x="0" y="11"/>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9"/>
                    </a:lnTo>
                    <a:lnTo>
                      <a:pt x="0" y="10"/>
                    </a:lnTo>
                    <a:lnTo>
                      <a:pt x="0" y="10"/>
                    </a:lnTo>
                    <a:lnTo>
                      <a:pt x="0" y="11"/>
                    </a:lnTo>
                    <a:lnTo>
                      <a:pt x="0" y="11"/>
                    </a:lnTo>
                    <a:lnTo>
                      <a:pt x="0" y="11"/>
                    </a:lnTo>
                    <a:lnTo>
                      <a:pt x="0" y="12"/>
                    </a:lnTo>
                    <a:lnTo>
                      <a:pt x="0" y="12"/>
                    </a:lnTo>
                    <a:lnTo>
                      <a:pt x="0" y="13"/>
                    </a:lnTo>
                    <a:lnTo>
                      <a:pt x="0" y="13"/>
                    </a:lnTo>
                    <a:lnTo>
                      <a:pt x="0" y="14"/>
                    </a:lnTo>
                    <a:lnTo>
                      <a:pt x="0" y="13"/>
                    </a:lnTo>
                    <a:lnTo>
                      <a:pt x="0" y="13"/>
                    </a:lnTo>
                    <a:lnTo>
                      <a:pt x="0" y="13"/>
                    </a:lnTo>
                    <a:lnTo>
                      <a:pt x="0" y="13"/>
                    </a:lnTo>
                    <a:lnTo>
                      <a:pt x="0" y="13"/>
                    </a:lnTo>
                    <a:lnTo>
                      <a:pt x="0" y="12"/>
                    </a:lnTo>
                    <a:lnTo>
                      <a:pt x="0" y="12"/>
                    </a:lnTo>
                    <a:lnTo>
                      <a:pt x="0" y="12"/>
                    </a:lnTo>
                    <a:lnTo>
                      <a:pt x="0" y="12"/>
                    </a:lnTo>
                    <a:lnTo>
                      <a:pt x="0" y="12"/>
                    </a:lnTo>
                    <a:lnTo>
                      <a:pt x="0" y="11"/>
                    </a:lnTo>
                    <a:lnTo>
                      <a:pt x="0" y="12"/>
                    </a:lnTo>
                    <a:lnTo>
                      <a:pt x="0" y="11"/>
                    </a:lnTo>
                    <a:lnTo>
                      <a:pt x="0" y="12"/>
                    </a:lnTo>
                    <a:lnTo>
                      <a:pt x="0" y="12"/>
                    </a:lnTo>
                    <a:lnTo>
                      <a:pt x="0" y="12"/>
                    </a:lnTo>
                    <a:lnTo>
                      <a:pt x="0" y="12"/>
                    </a:lnTo>
                    <a:lnTo>
                      <a:pt x="0" y="11"/>
                    </a:lnTo>
                    <a:lnTo>
                      <a:pt x="0" y="10"/>
                    </a:lnTo>
                    <a:lnTo>
                      <a:pt x="0" y="11"/>
                    </a:lnTo>
                    <a:lnTo>
                      <a:pt x="0" y="10"/>
                    </a:lnTo>
                    <a:lnTo>
                      <a:pt x="0" y="11"/>
                    </a:lnTo>
                    <a:lnTo>
                      <a:pt x="0" y="10"/>
                    </a:lnTo>
                    <a:lnTo>
                      <a:pt x="0" y="10"/>
                    </a:lnTo>
                    <a:lnTo>
                      <a:pt x="0" y="9"/>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9"/>
                    </a:lnTo>
                    <a:lnTo>
                      <a:pt x="0" y="9"/>
                    </a:lnTo>
                    <a:lnTo>
                      <a:pt x="0" y="8"/>
                    </a:lnTo>
                    <a:lnTo>
                      <a:pt x="0" y="9"/>
                    </a:lnTo>
                    <a:lnTo>
                      <a:pt x="0" y="9"/>
                    </a:lnTo>
                    <a:lnTo>
                      <a:pt x="0" y="10"/>
                    </a:lnTo>
                    <a:lnTo>
                      <a:pt x="0" y="10"/>
                    </a:lnTo>
                    <a:lnTo>
                      <a:pt x="0" y="9"/>
                    </a:lnTo>
                    <a:lnTo>
                      <a:pt x="0" y="9"/>
                    </a:lnTo>
                    <a:lnTo>
                      <a:pt x="0" y="8"/>
                    </a:lnTo>
                    <a:lnTo>
                      <a:pt x="0" y="9"/>
                    </a:lnTo>
                    <a:lnTo>
                      <a:pt x="0" y="8"/>
                    </a:lnTo>
                    <a:lnTo>
                      <a:pt x="0" y="8"/>
                    </a:lnTo>
                    <a:lnTo>
                      <a:pt x="0" y="9"/>
                    </a:lnTo>
                    <a:lnTo>
                      <a:pt x="0" y="8"/>
                    </a:lnTo>
                    <a:lnTo>
                      <a:pt x="0" y="8"/>
                    </a:lnTo>
                    <a:lnTo>
                      <a:pt x="0" y="8"/>
                    </a:lnTo>
                    <a:lnTo>
                      <a:pt x="0" y="8"/>
                    </a:lnTo>
                    <a:lnTo>
                      <a:pt x="0" y="8"/>
                    </a:lnTo>
                    <a:lnTo>
                      <a:pt x="0" y="9"/>
                    </a:lnTo>
                    <a:lnTo>
                      <a:pt x="0" y="8"/>
                    </a:lnTo>
                    <a:lnTo>
                      <a:pt x="0" y="9"/>
                    </a:lnTo>
                    <a:lnTo>
                      <a:pt x="0" y="9"/>
                    </a:lnTo>
                    <a:lnTo>
                      <a:pt x="0" y="9"/>
                    </a:lnTo>
                    <a:lnTo>
                      <a:pt x="0" y="10"/>
                    </a:lnTo>
                    <a:lnTo>
                      <a:pt x="0" y="9"/>
                    </a:lnTo>
                    <a:lnTo>
                      <a:pt x="0" y="9"/>
                    </a:lnTo>
                    <a:lnTo>
                      <a:pt x="0" y="9"/>
                    </a:lnTo>
                    <a:lnTo>
                      <a:pt x="0" y="9"/>
                    </a:lnTo>
                    <a:lnTo>
                      <a:pt x="0" y="9"/>
                    </a:lnTo>
                    <a:lnTo>
                      <a:pt x="0" y="10"/>
                    </a:lnTo>
                    <a:lnTo>
                      <a:pt x="0" y="10"/>
                    </a:lnTo>
                    <a:lnTo>
                      <a:pt x="0" y="11"/>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8"/>
                    </a:lnTo>
                    <a:lnTo>
                      <a:pt x="0" y="8"/>
                    </a:lnTo>
                    <a:lnTo>
                      <a:pt x="0" y="7"/>
                    </a:lnTo>
                    <a:lnTo>
                      <a:pt x="0" y="7"/>
                    </a:lnTo>
                    <a:lnTo>
                      <a:pt x="0" y="8"/>
                    </a:lnTo>
                    <a:lnTo>
                      <a:pt x="0" y="7"/>
                    </a:lnTo>
                    <a:lnTo>
                      <a:pt x="0" y="8"/>
                    </a:lnTo>
                    <a:lnTo>
                      <a:pt x="0" y="8"/>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10"/>
                    </a:lnTo>
                    <a:lnTo>
                      <a:pt x="0" y="9"/>
                    </a:lnTo>
                    <a:lnTo>
                      <a:pt x="0" y="10"/>
                    </a:lnTo>
                    <a:lnTo>
                      <a:pt x="0" y="10"/>
                    </a:lnTo>
                    <a:lnTo>
                      <a:pt x="0" y="10"/>
                    </a:lnTo>
                    <a:lnTo>
                      <a:pt x="0" y="10"/>
                    </a:lnTo>
                    <a:lnTo>
                      <a:pt x="0" y="10"/>
                    </a:lnTo>
                    <a:lnTo>
                      <a:pt x="0" y="10"/>
                    </a:lnTo>
                    <a:lnTo>
                      <a:pt x="0" y="10"/>
                    </a:lnTo>
                    <a:lnTo>
                      <a:pt x="0" y="11"/>
                    </a:lnTo>
                    <a:lnTo>
                      <a:pt x="0" y="10"/>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2"/>
                    </a:lnTo>
                    <a:lnTo>
                      <a:pt x="0" y="11"/>
                    </a:lnTo>
                    <a:lnTo>
                      <a:pt x="0" y="10"/>
                    </a:lnTo>
                    <a:lnTo>
                      <a:pt x="0" y="11"/>
                    </a:lnTo>
                    <a:lnTo>
                      <a:pt x="0" y="10"/>
                    </a:lnTo>
                    <a:lnTo>
                      <a:pt x="0" y="11"/>
                    </a:lnTo>
                    <a:lnTo>
                      <a:pt x="0" y="10"/>
                    </a:lnTo>
                    <a:lnTo>
                      <a:pt x="0" y="10"/>
                    </a:lnTo>
                    <a:lnTo>
                      <a:pt x="0" y="9"/>
                    </a:lnTo>
                    <a:lnTo>
                      <a:pt x="0" y="10"/>
                    </a:lnTo>
                    <a:lnTo>
                      <a:pt x="0" y="10"/>
                    </a:lnTo>
                    <a:lnTo>
                      <a:pt x="0" y="10"/>
                    </a:lnTo>
                    <a:lnTo>
                      <a:pt x="0" y="10"/>
                    </a:lnTo>
                    <a:lnTo>
                      <a:pt x="0" y="11"/>
                    </a:lnTo>
                    <a:lnTo>
                      <a:pt x="0" y="11"/>
                    </a:lnTo>
                    <a:lnTo>
                      <a:pt x="0" y="11"/>
                    </a:lnTo>
                    <a:lnTo>
                      <a:pt x="0" y="12"/>
                    </a:lnTo>
                    <a:lnTo>
                      <a:pt x="0" y="11"/>
                    </a:lnTo>
                    <a:lnTo>
                      <a:pt x="0" y="12"/>
                    </a:lnTo>
                    <a:lnTo>
                      <a:pt x="0" y="12"/>
                    </a:lnTo>
                    <a:lnTo>
                      <a:pt x="0" y="12"/>
                    </a:lnTo>
                    <a:lnTo>
                      <a:pt x="0" y="12"/>
                    </a:lnTo>
                    <a:lnTo>
                      <a:pt x="0" y="11"/>
                    </a:lnTo>
                    <a:lnTo>
                      <a:pt x="0" y="12"/>
                    </a:lnTo>
                    <a:lnTo>
                      <a:pt x="0" y="12"/>
                    </a:lnTo>
                    <a:lnTo>
                      <a:pt x="0" y="12"/>
                    </a:lnTo>
                    <a:lnTo>
                      <a:pt x="0" y="13"/>
                    </a:lnTo>
                    <a:lnTo>
                      <a:pt x="0" y="12"/>
                    </a:lnTo>
                    <a:lnTo>
                      <a:pt x="0" y="12"/>
                    </a:lnTo>
                    <a:lnTo>
                      <a:pt x="0" y="12"/>
                    </a:lnTo>
                    <a:lnTo>
                      <a:pt x="0" y="12"/>
                    </a:lnTo>
                    <a:lnTo>
                      <a:pt x="0" y="11"/>
                    </a:lnTo>
                    <a:lnTo>
                      <a:pt x="0" y="11"/>
                    </a:lnTo>
                    <a:lnTo>
                      <a:pt x="0" y="11"/>
                    </a:lnTo>
                    <a:lnTo>
                      <a:pt x="0" y="12"/>
                    </a:lnTo>
                    <a:lnTo>
                      <a:pt x="0" y="12"/>
                    </a:lnTo>
                    <a:lnTo>
                      <a:pt x="0" y="11"/>
                    </a:lnTo>
                    <a:lnTo>
                      <a:pt x="0" y="11"/>
                    </a:lnTo>
                    <a:lnTo>
                      <a:pt x="0" y="12"/>
                    </a:lnTo>
                    <a:lnTo>
                      <a:pt x="0" y="12"/>
                    </a:lnTo>
                    <a:lnTo>
                      <a:pt x="0" y="12"/>
                    </a:lnTo>
                    <a:lnTo>
                      <a:pt x="0" y="12"/>
                    </a:lnTo>
                    <a:lnTo>
                      <a:pt x="0" y="12"/>
                    </a:lnTo>
                    <a:lnTo>
                      <a:pt x="0" y="11"/>
                    </a:lnTo>
                    <a:lnTo>
                      <a:pt x="0" y="11"/>
                    </a:lnTo>
                    <a:lnTo>
                      <a:pt x="0" y="11"/>
                    </a:lnTo>
                    <a:lnTo>
                      <a:pt x="0" y="10"/>
                    </a:lnTo>
                    <a:lnTo>
                      <a:pt x="0" y="11"/>
                    </a:lnTo>
                    <a:lnTo>
                      <a:pt x="0" y="11"/>
                    </a:lnTo>
                    <a:lnTo>
                      <a:pt x="0" y="11"/>
                    </a:lnTo>
                    <a:lnTo>
                      <a:pt x="0" y="12"/>
                    </a:lnTo>
                    <a:lnTo>
                      <a:pt x="0" y="12"/>
                    </a:lnTo>
                    <a:lnTo>
                      <a:pt x="0" y="12"/>
                    </a:lnTo>
                    <a:lnTo>
                      <a:pt x="0" y="11"/>
                    </a:lnTo>
                    <a:lnTo>
                      <a:pt x="0" y="11"/>
                    </a:lnTo>
                    <a:lnTo>
                      <a:pt x="0" y="10"/>
                    </a:lnTo>
                    <a:lnTo>
                      <a:pt x="0" y="10"/>
                    </a:lnTo>
                    <a:lnTo>
                      <a:pt x="0" y="10"/>
                    </a:lnTo>
                    <a:lnTo>
                      <a:pt x="0" y="9"/>
                    </a:lnTo>
                    <a:lnTo>
                      <a:pt x="0" y="9"/>
                    </a:lnTo>
                    <a:lnTo>
                      <a:pt x="0" y="9"/>
                    </a:lnTo>
                    <a:lnTo>
                      <a:pt x="0" y="9"/>
                    </a:lnTo>
                    <a:lnTo>
                      <a:pt x="0" y="9"/>
                    </a:lnTo>
                    <a:lnTo>
                      <a:pt x="0" y="8"/>
                    </a:lnTo>
                    <a:lnTo>
                      <a:pt x="0" y="7"/>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9"/>
                    </a:lnTo>
                    <a:lnTo>
                      <a:pt x="0" y="9"/>
                    </a:lnTo>
                    <a:lnTo>
                      <a:pt x="0" y="10"/>
                    </a:lnTo>
                    <a:lnTo>
                      <a:pt x="0" y="10"/>
                    </a:lnTo>
                    <a:lnTo>
                      <a:pt x="0" y="10"/>
                    </a:lnTo>
                    <a:lnTo>
                      <a:pt x="0" y="10"/>
                    </a:lnTo>
                    <a:lnTo>
                      <a:pt x="0" y="9"/>
                    </a:lnTo>
                    <a:lnTo>
                      <a:pt x="0" y="10"/>
                    </a:lnTo>
                    <a:lnTo>
                      <a:pt x="0" y="10"/>
                    </a:lnTo>
                    <a:lnTo>
                      <a:pt x="0" y="9"/>
                    </a:lnTo>
                    <a:lnTo>
                      <a:pt x="0" y="10"/>
                    </a:lnTo>
                    <a:lnTo>
                      <a:pt x="0" y="9"/>
                    </a:lnTo>
                    <a:lnTo>
                      <a:pt x="0" y="8"/>
                    </a:lnTo>
                    <a:lnTo>
                      <a:pt x="0" y="8"/>
                    </a:lnTo>
                    <a:lnTo>
                      <a:pt x="0" y="8"/>
                    </a:lnTo>
                    <a:lnTo>
                      <a:pt x="0" y="8"/>
                    </a:lnTo>
                    <a:lnTo>
                      <a:pt x="0" y="8"/>
                    </a:lnTo>
                    <a:lnTo>
                      <a:pt x="0" y="8"/>
                    </a:lnTo>
                    <a:lnTo>
                      <a:pt x="0" y="7"/>
                    </a:lnTo>
                    <a:lnTo>
                      <a:pt x="0" y="7"/>
                    </a:lnTo>
                    <a:lnTo>
                      <a:pt x="0" y="7"/>
                    </a:lnTo>
                    <a:lnTo>
                      <a:pt x="0" y="8"/>
                    </a:lnTo>
                    <a:lnTo>
                      <a:pt x="0" y="7"/>
                    </a:lnTo>
                    <a:lnTo>
                      <a:pt x="0" y="7"/>
                    </a:lnTo>
                    <a:lnTo>
                      <a:pt x="0" y="8"/>
                    </a:lnTo>
                    <a:lnTo>
                      <a:pt x="0" y="8"/>
                    </a:lnTo>
                    <a:lnTo>
                      <a:pt x="0" y="8"/>
                    </a:lnTo>
                    <a:lnTo>
                      <a:pt x="0" y="7"/>
                    </a:lnTo>
                    <a:lnTo>
                      <a:pt x="0" y="7"/>
                    </a:lnTo>
                    <a:lnTo>
                      <a:pt x="0" y="7"/>
                    </a:lnTo>
                    <a:lnTo>
                      <a:pt x="0" y="7"/>
                    </a:lnTo>
                    <a:lnTo>
                      <a:pt x="0" y="6"/>
                    </a:lnTo>
                    <a:lnTo>
                      <a:pt x="0" y="5"/>
                    </a:lnTo>
                    <a:lnTo>
                      <a:pt x="0" y="5"/>
                    </a:lnTo>
                    <a:lnTo>
                      <a:pt x="0" y="5"/>
                    </a:lnTo>
                    <a:lnTo>
                      <a:pt x="0" y="5"/>
                    </a:lnTo>
                    <a:lnTo>
                      <a:pt x="0" y="5"/>
                    </a:lnTo>
                    <a:lnTo>
                      <a:pt x="0" y="4"/>
                    </a:lnTo>
                    <a:lnTo>
                      <a:pt x="0" y="5"/>
                    </a:lnTo>
                    <a:lnTo>
                      <a:pt x="0" y="5"/>
                    </a:lnTo>
                    <a:lnTo>
                      <a:pt x="0" y="4"/>
                    </a:lnTo>
                    <a:lnTo>
                      <a:pt x="0" y="4"/>
                    </a:lnTo>
                    <a:lnTo>
                      <a:pt x="0" y="4"/>
                    </a:lnTo>
                    <a:lnTo>
                      <a:pt x="0" y="3"/>
                    </a:lnTo>
                    <a:lnTo>
                      <a:pt x="0" y="4"/>
                    </a:lnTo>
                    <a:lnTo>
                      <a:pt x="0" y="3"/>
                    </a:lnTo>
                    <a:lnTo>
                      <a:pt x="0" y="4"/>
                    </a:lnTo>
                    <a:lnTo>
                      <a:pt x="0" y="4"/>
                    </a:lnTo>
                    <a:lnTo>
                      <a:pt x="0" y="4"/>
                    </a:lnTo>
                    <a:lnTo>
                      <a:pt x="0" y="3"/>
                    </a:lnTo>
                    <a:lnTo>
                      <a:pt x="0" y="3"/>
                    </a:lnTo>
                    <a:lnTo>
                      <a:pt x="0" y="3"/>
                    </a:lnTo>
                    <a:lnTo>
                      <a:pt x="0" y="2"/>
                    </a:lnTo>
                    <a:lnTo>
                      <a:pt x="0" y="3"/>
                    </a:lnTo>
                    <a:lnTo>
                      <a:pt x="0" y="4"/>
                    </a:lnTo>
                    <a:lnTo>
                      <a:pt x="0" y="4"/>
                    </a:lnTo>
                    <a:lnTo>
                      <a:pt x="0" y="4"/>
                    </a:lnTo>
                    <a:lnTo>
                      <a:pt x="0" y="4"/>
                    </a:lnTo>
                    <a:lnTo>
                      <a:pt x="0" y="4"/>
                    </a:lnTo>
                    <a:lnTo>
                      <a:pt x="0" y="4"/>
                    </a:lnTo>
                    <a:lnTo>
                      <a:pt x="0" y="3"/>
                    </a:lnTo>
                    <a:lnTo>
                      <a:pt x="0" y="4"/>
                    </a:lnTo>
                    <a:lnTo>
                      <a:pt x="0" y="3"/>
                    </a:lnTo>
                    <a:lnTo>
                      <a:pt x="0" y="3"/>
                    </a:lnTo>
                    <a:lnTo>
                      <a:pt x="0" y="4"/>
                    </a:lnTo>
                    <a:lnTo>
                      <a:pt x="0" y="3"/>
                    </a:lnTo>
                    <a:lnTo>
                      <a:pt x="0" y="2"/>
                    </a:lnTo>
                    <a:lnTo>
                      <a:pt x="0" y="3"/>
                    </a:lnTo>
                    <a:lnTo>
                      <a:pt x="0" y="3"/>
                    </a:lnTo>
                    <a:lnTo>
                      <a:pt x="0" y="2"/>
                    </a:lnTo>
                    <a:lnTo>
                      <a:pt x="0" y="2"/>
                    </a:lnTo>
                    <a:lnTo>
                      <a:pt x="0" y="2"/>
                    </a:lnTo>
                    <a:lnTo>
                      <a:pt x="0" y="2"/>
                    </a:lnTo>
                    <a:lnTo>
                      <a:pt x="0" y="2"/>
                    </a:lnTo>
                    <a:lnTo>
                      <a:pt x="0" y="2"/>
                    </a:lnTo>
                    <a:lnTo>
                      <a:pt x="0" y="2"/>
                    </a:lnTo>
                    <a:lnTo>
                      <a:pt x="0" y="3"/>
                    </a:lnTo>
                    <a:lnTo>
                      <a:pt x="0" y="3"/>
                    </a:lnTo>
                    <a:lnTo>
                      <a:pt x="0" y="4"/>
                    </a:lnTo>
                    <a:lnTo>
                      <a:pt x="0" y="4"/>
                    </a:lnTo>
                    <a:lnTo>
                      <a:pt x="0" y="3"/>
                    </a:lnTo>
                    <a:lnTo>
                      <a:pt x="0" y="4"/>
                    </a:lnTo>
                    <a:lnTo>
                      <a:pt x="0" y="4"/>
                    </a:lnTo>
                    <a:lnTo>
                      <a:pt x="0" y="5"/>
                    </a:lnTo>
                    <a:lnTo>
                      <a:pt x="0" y="5"/>
                    </a:lnTo>
                    <a:lnTo>
                      <a:pt x="0" y="5"/>
                    </a:lnTo>
                    <a:lnTo>
                      <a:pt x="0" y="6"/>
                    </a:lnTo>
                    <a:lnTo>
                      <a:pt x="0" y="6"/>
                    </a:lnTo>
                    <a:lnTo>
                      <a:pt x="0" y="6"/>
                    </a:lnTo>
                    <a:lnTo>
                      <a:pt x="0" y="6"/>
                    </a:lnTo>
                    <a:lnTo>
                      <a:pt x="0" y="7"/>
                    </a:lnTo>
                    <a:lnTo>
                      <a:pt x="0" y="7"/>
                    </a:lnTo>
                    <a:lnTo>
                      <a:pt x="0" y="8"/>
                    </a:lnTo>
                    <a:lnTo>
                      <a:pt x="0" y="7"/>
                    </a:lnTo>
                    <a:lnTo>
                      <a:pt x="0" y="8"/>
                    </a:lnTo>
                    <a:lnTo>
                      <a:pt x="0" y="7"/>
                    </a:lnTo>
                    <a:lnTo>
                      <a:pt x="0" y="8"/>
                    </a:lnTo>
                    <a:lnTo>
                      <a:pt x="0" y="7"/>
                    </a:lnTo>
                    <a:lnTo>
                      <a:pt x="0" y="8"/>
                    </a:lnTo>
                    <a:lnTo>
                      <a:pt x="0" y="8"/>
                    </a:lnTo>
                    <a:lnTo>
                      <a:pt x="0" y="8"/>
                    </a:lnTo>
                    <a:lnTo>
                      <a:pt x="0" y="8"/>
                    </a:lnTo>
                    <a:lnTo>
                      <a:pt x="0" y="8"/>
                    </a:lnTo>
                    <a:lnTo>
                      <a:pt x="0" y="9"/>
                    </a:lnTo>
                    <a:lnTo>
                      <a:pt x="0" y="9"/>
                    </a:lnTo>
                    <a:lnTo>
                      <a:pt x="0" y="9"/>
                    </a:lnTo>
                    <a:lnTo>
                      <a:pt x="0" y="8"/>
                    </a:lnTo>
                    <a:lnTo>
                      <a:pt x="0" y="8"/>
                    </a:lnTo>
                    <a:lnTo>
                      <a:pt x="0" y="8"/>
                    </a:lnTo>
                    <a:lnTo>
                      <a:pt x="0" y="9"/>
                    </a:lnTo>
                    <a:lnTo>
                      <a:pt x="0" y="9"/>
                    </a:lnTo>
                    <a:lnTo>
                      <a:pt x="0" y="9"/>
                    </a:lnTo>
                    <a:lnTo>
                      <a:pt x="0" y="9"/>
                    </a:lnTo>
                    <a:lnTo>
                      <a:pt x="0" y="9"/>
                    </a:lnTo>
                    <a:lnTo>
                      <a:pt x="0" y="9"/>
                    </a:lnTo>
                    <a:lnTo>
                      <a:pt x="0" y="8"/>
                    </a:lnTo>
                    <a:lnTo>
                      <a:pt x="0" y="8"/>
                    </a:lnTo>
                    <a:lnTo>
                      <a:pt x="0" y="9"/>
                    </a:lnTo>
                    <a:lnTo>
                      <a:pt x="0" y="8"/>
                    </a:lnTo>
                    <a:lnTo>
                      <a:pt x="0" y="9"/>
                    </a:lnTo>
                    <a:lnTo>
                      <a:pt x="0" y="8"/>
                    </a:lnTo>
                    <a:lnTo>
                      <a:pt x="0" y="9"/>
                    </a:lnTo>
                    <a:lnTo>
                      <a:pt x="0" y="8"/>
                    </a:lnTo>
                    <a:lnTo>
                      <a:pt x="0" y="7"/>
                    </a:lnTo>
                    <a:lnTo>
                      <a:pt x="0" y="7"/>
                    </a:lnTo>
                    <a:lnTo>
                      <a:pt x="0" y="6"/>
                    </a:lnTo>
                    <a:lnTo>
                      <a:pt x="0" y="6"/>
                    </a:lnTo>
                    <a:lnTo>
                      <a:pt x="0" y="5"/>
                    </a:lnTo>
                    <a:lnTo>
                      <a:pt x="0" y="6"/>
                    </a:lnTo>
                    <a:lnTo>
                      <a:pt x="0" y="5"/>
                    </a:lnTo>
                    <a:lnTo>
                      <a:pt x="0" y="5"/>
                    </a:lnTo>
                    <a:lnTo>
                      <a:pt x="0" y="6"/>
                    </a:lnTo>
                    <a:lnTo>
                      <a:pt x="0" y="6"/>
                    </a:lnTo>
                    <a:lnTo>
                      <a:pt x="0" y="6"/>
                    </a:lnTo>
                    <a:lnTo>
                      <a:pt x="0" y="5"/>
                    </a:lnTo>
                    <a:lnTo>
                      <a:pt x="0" y="6"/>
                    </a:lnTo>
                    <a:lnTo>
                      <a:pt x="0" y="6"/>
                    </a:lnTo>
                    <a:lnTo>
                      <a:pt x="0" y="7"/>
                    </a:lnTo>
                    <a:lnTo>
                      <a:pt x="0" y="7"/>
                    </a:lnTo>
                    <a:lnTo>
                      <a:pt x="0" y="7"/>
                    </a:lnTo>
                    <a:lnTo>
                      <a:pt x="0" y="7"/>
                    </a:lnTo>
                    <a:lnTo>
                      <a:pt x="0" y="8"/>
                    </a:lnTo>
                    <a:lnTo>
                      <a:pt x="0" y="7"/>
                    </a:lnTo>
                    <a:lnTo>
                      <a:pt x="0" y="8"/>
                    </a:lnTo>
                    <a:lnTo>
                      <a:pt x="0" y="8"/>
                    </a:lnTo>
                    <a:lnTo>
                      <a:pt x="0" y="9"/>
                    </a:lnTo>
                    <a:lnTo>
                      <a:pt x="0" y="9"/>
                    </a:lnTo>
                    <a:lnTo>
                      <a:pt x="0" y="9"/>
                    </a:lnTo>
                    <a:lnTo>
                      <a:pt x="0" y="9"/>
                    </a:lnTo>
                    <a:lnTo>
                      <a:pt x="0" y="10"/>
                    </a:lnTo>
                    <a:lnTo>
                      <a:pt x="0" y="9"/>
                    </a:lnTo>
                    <a:lnTo>
                      <a:pt x="0" y="10"/>
                    </a:lnTo>
                    <a:lnTo>
                      <a:pt x="0" y="11"/>
                    </a:lnTo>
                    <a:lnTo>
                      <a:pt x="0" y="10"/>
                    </a:lnTo>
                    <a:lnTo>
                      <a:pt x="0" y="10"/>
                    </a:lnTo>
                    <a:lnTo>
                      <a:pt x="0" y="10"/>
                    </a:lnTo>
                    <a:lnTo>
                      <a:pt x="0" y="11"/>
                    </a:lnTo>
                    <a:lnTo>
                      <a:pt x="0" y="10"/>
                    </a:lnTo>
                    <a:lnTo>
                      <a:pt x="0" y="10"/>
                    </a:lnTo>
                    <a:lnTo>
                      <a:pt x="0" y="9"/>
                    </a:lnTo>
                    <a:lnTo>
                      <a:pt x="0" y="9"/>
                    </a:lnTo>
                    <a:lnTo>
                      <a:pt x="0" y="8"/>
                    </a:lnTo>
                    <a:lnTo>
                      <a:pt x="0" y="8"/>
                    </a:lnTo>
                    <a:lnTo>
                      <a:pt x="0" y="7"/>
                    </a:lnTo>
                    <a:lnTo>
                      <a:pt x="0" y="7"/>
                    </a:lnTo>
                    <a:lnTo>
                      <a:pt x="0" y="6"/>
                    </a:lnTo>
                    <a:lnTo>
                      <a:pt x="0" y="7"/>
                    </a:lnTo>
                    <a:lnTo>
                      <a:pt x="0" y="6"/>
                    </a:lnTo>
                    <a:lnTo>
                      <a:pt x="0" y="6"/>
                    </a:lnTo>
                    <a:lnTo>
                      <a:pt x="0" y="7"/>
                    </a:lnTo>
                    <a:lnTo>
                      <a:pt x="0" y="7"/>
                    </a:lnTo>
                    <a:lnTo>
                      <a:pt x="0" y="7"/>
                    </a:lnTo>
                    <a:lnTo>
                      <a:pt x="0" y="8"/>
                    </a:lnTo>
                    <a:lnTo>
                      <a:pt x="0" y="8"/>
                    </a:lnTo>
                    <a:lnTo>
                      <a:pt x="0" y="9"/>
                    </a:lnTo>
                    <a:lnTo>
                      <a:pt x="0" y="9"/>
                    </a:lnTo>
                    <a:lnTo>
                      <a:pt x="0" y="10"/>
                    </a:lnTo>
                    <a:lnTo>
                      <a:pt x="0" y="10"/>
                    </a:lnTo>
                    <a:lnTo>
                      <a:pt x="0" y="10"/>
                    </a:lnTo>
                    <a:lnTo>
                      <a:pt x="0" y="11"/>
                    </a:lnTo>
                    <a:lnTo>
                      <a:pt x="0" y="10"/>
                    </a:lnTo>
                    <a:lnTo>
                      <a:pt x="0" y="10"/>
                    </a:lnTo>
                    <a:lnTo>
                      <a:pt x="0" y="11"/>
                    </a:lnTo>
                    <a:lnTo>
                      <a:pt x="0" y="12"/>
                    </a:lnTo>
                    <a:lnTo>
                      <a:pt x="0" y="12"/>
                    </a:lnTo>
                    <a:lnTo>
                      <a:pt x="0" y="12"/>
                    </a:lnTo>
                    <a:lnTo>
                      <a:pt x="0" y="12"/>
                    </a:lnTo>
                    <a:lnTo>
                      <a:pt x="0" y="12"/>
                    </a:lnTo>
                    <a:lnTo>
                      <a:pt x="0" y="12"/>
                    </a:lnTo>
                    <a:lnTo>
                      <a:pt x="0" y="12"/>
                    </a:lnTo>
                    <a:lnTo>
                      <a:pt x="0" y="12"/>
                    </a:lnTo>
                    <a:lnTo>
                      <a:pt x="0" y="11"/>
                    </a:lnTo>
                  </a:path>
                </a:pathLst>
              </a:custGeom>
              <a:noFill/>
              <a:ln w="0">
                <a:solidFill>
                  <a:srgbClr val="3366FF"/>
                </a:solidFill>
                <a:prstDash val="solid"/>
                <a:round/>
                <a:headEnd/>
                <a:tailEnd/>
              </a:ln>
            </p:spPr>
            <p:txBody>
              <a:bodyPr/>
              <a:lstStyle/>
              <a:p>
                <a:endParaRPr lang="en-GB"/>
              </a:p>
            </p:txBody>
          </p:sp>
          <p:sp>
            <p:nvSpPr>
              <p:cNvPr id="186164" name="Freeform 820"/>
              <p:cNvSpPr>
                <a:spLocks/>
              </p:cNvSpPr>
              <p:nvPr/>
            </p:nvSpPr>
            <p:spPr bwMode="auto">
              <a:xfrm>
                <a:off x="3390" y="3395"/>
                <a:ext cx="6" cy="78"/>
              </a:xfrm>
              <a:custGeom>
                <a:avLst/>
                <a:gdLst/>
                <a:ahLst/>
                <a:cxnLst>
                  <a:cxn ang="0">
                    <a:pos x="0" y="4"/>
                  </a:cxn>
                  <a:cxn ang="0">
                    <a:pos x="0" y="5"/>
                  </a:cxn>
                  <a:cxn ang="0">
                    <a:pos x="0" y="3"/>
                  </a:cxn>
                  <a:cxn ang="0">
                    <a:pos x="0" y="4"/>
                  </a:cxn>
                  <a:cxn ang="0">
                    <a:pos x="0" y="5"/>
                  </a:cxn>
                  <a:cxn ang="0">
                    <a:pos x="0" y="6"/>
                  </a:cxn>
                  <a:cxn ang="0">
                    <a:pos x="0" y="8"/>
                  </a:cxn>
                  <a:cxn ang="0">
                    <a:pos x="0" y="9"/>
                  </a:cxn>
                  <a:cxn ang="0">
                    <a:pos x="0" y="8"/>
                  </a:cxn>
                  <a:cxn ang="0">
                    <a:pos x="0" y="7"/>
                  </a:cxn>
                  <a:cxn ang="0">
                    <a:pos x="0" y="6"/>
                  </a:cxn>
                  <a:cxn ang="0">
                    <a:pos x="0" y="2"/>
                  </a:cxn>
                  <a:cxn ang="0">
                    <a:pos x="0" y="1"/>
                  </a:cxn>
                  <a:cxn ang="0">
                    <a:pos x="0" y="3"/>
                  </a:cxn>
                  <a:cxn ang="0">
                    <a:pos x="0" y="3"/>
                  </a:cxn>
                  <a:cxn ang="0">
                    <a:pos x="0" y="5"/>
                  </a:cxn>
                  <a:cxn ang="0">
                    <a:pos x="0" y="3"/>
                  </a:cxn>
                  <a:cxn ang="0">
                    <a:pos x="0" y="0"/>
                  </a:cxn>
                  <a:cxn ang="0">
                    <a:pos x="0" y="3"/>
                  </a:cxn>
                  <a:cxn ang="0">
                    <a:pos x="0" y="6"/>
                  </a:cxn>
                  <a:cxn ang="0">
                    <a:pos x="0" y="6"/>
                  </a:cxn>
                  <a:cxn ang="0">
                    <a:pos x="0" y="8"/>
                  </a:cxn>
                  <a:cxn ang="0">
                    <a:pos x="0" y="6"/>
                  </a:cxn>
                  <a:cxn ang="0">
                    <a:pos x="0" y="4"/>
                  </a:cxn>
                  <a:cxn ang="0">
                    <a:pos x="1" y="3"/>
                  </a:cxn>
                  <a:cxn ang="0">
                    <a:pos x="1" y="3"/>
                  </a:cxn>
                  <a:cxn ang="0">
                    <a:pos x="1" y="4"/>
                  </a:cxn>
                  <a:cxn ang="0">
                    <a:pos x="1" y="5"/>
                  </a:cxn>
                  <a:cxn ang="0">
                    <a:pos x="1" y="5"/>
                  </a:cxn>
                  <a:cxn ang="0">
                    <a:pos x="1" y="6"/>
                  </a:cxn>
                  <a:cxn ang="0">
                    <a:pos x="1" y="5"/>
                  </a:cxn>
                  <a:cxn ang="0">
                    <a:pos x="1" y="7"/>
                  </a:cxn>
                  <a:cxn ang="0">
                    <a:pos x="1" y="8"/>
                  </a:cxn>
                  <a:cxn ang="0">
                    <a:pos x="1" y="7"/>
                  </a:cxn>
                  <a:cxn ang="0">
                    <a:pos x="1" y="10"/>
                  </a:cxn>
                  <a:cxn ang="0">
                    <a:pos x="1" y="11"/>
                  </a:cxn>
                  <a:cxn ang="0">
                    <a:pos x="1" y="11"/>
                  </a:cxn>
                  <a:cxn ang="0">
                    <a:pos x="1" y="12"/>
                  </a:cxn>
                  <a:cxn ang="0">
                    <a:pos x="1" y="11"/>
                  </a:cxn>
                  <a:cxn ang="0">
                    <a:pos x="1" y="12"/>
                  </a:cxn>
                  <a:cxn ang="0">
                    <a:pos x="1" y="12"/>
                  </a:cxn>
                  <a:cxn ang="0">
                    <a:pos x="1" y="12"/>
                  </a:cxn>
                  <a:cxn ang="0">
                    <a:pos x="1" y="10"/>
                  </a:cxn>
                  <a:cxn ang="0">
                    <a:pos x="1" y="10"/>
                  </a:cxn>
                  <a:cxn ang="0">
                    <a:pos x="1" y="11"/>
                  </a:cxn>
                  <a:cxn ang="0">
                    <a:pos x="1" y="10"/>
                  </a:cxn>
                  <a:cxn ang="0">
                    <a:pos x="1" y="12"/>
                  </a:cxn>
                  <a:cxn ang="0">
                    <a:pos x="1" y="10"/>
                  </a:cxn>
                  <a:cxn ang="0">
                    <a:pos x="1" y="10"/>
                  </a:cxn>
                  <a:cxn ang="0">
                    <a:pos x="1" y="10"/>
                  </a:cxn>
                  <a:cxn ang="0">
                    <a:pos x="1" y="8"/>
                  </a:cxn>
                  <a:cxn ang="0">
                    <a:pos x="1" y="8"/>
                  </a:cxn>
                  <a:cxn ang="0">
                    <a:pos x="1" y="9"/>
                  </a:cxn>
                  <a:cxn ang="0">
                    <a:pos x="1" y="7"/>
                  </a:cxn>
                  <a:cxn ang="0">
                    <a:pos x="1" y="9"/>
                  </a:cxn>
                  <a:cxn ang="0">
                    <a:pos x="1" y="8"/>
                  </a:cxn>
                  <a:cxn ang="0">
                    <a:pos x="1" y="6"/>
                  </a:cxn>
                  <a:cxn ang="0">
                    <a:pos x="1" y="8"/>
                  </a:cxn>
                  <a:cxn ang="0">
                    <a:pos x="1" y="8"/>
                  </a:cxn>
                  <a:cxn ang="0">
                    <a:pos x="1" y="8"/>
                  </a:cxn>
                  <a:cxn ang="0">
                    <a:pos x="1" y="6"/>
                  </a:cxn>
                  <a:cxn ang="0">
                    <a:pos x="1" y="7"/>
                  </a:cxn>
                  <a:cxn ang="0">
                    <a:pos x="1" y="6"/>
                  </a:cxn>
                </a:cxnLst>
                <a:rect l="0" t="0" r="r" b="b"/>
                <a:pathLst>
                  <a:path w="1" h="13">
                    <a:moveTo>
                      <a:pt x="0" y="4"/>
                    </a:moveTo>
                    <a:lnTo>
                      <a:pt x="0" y="4"/>
                    </a:lnTo>
                    <a:lnTo>
                      <a:pt x="0" y="4"/>
                    </a:lnTo>
                    <a:lnTo>
                      <a:pt x="0" y="4"/>
                    </a:lnTo>
                    <a:lnTo>
                      <a:pt x="0" y="3"/>
                    </a:lnTo>
                    <a:lnTo>
                      <a:pt x="0" y="3"/>
                    </a:lnTo>
                    <a:lnTo>
                      <a:pt x="0" y="4"/>
                    </a:lnTo>
                    <a:lnTo>
                      <a:pt x="0" y="3"/>
                    </a:lnTo>
                    <a:lnTo>
                      <a:pt x="0" y="3"/>
                    </a:lnTo>
                    <a:lnTo>
                      <a:pt x="0" y="4"/>
                    </a:lnTo>
                    <a:lnTo>
                      <a:pt x="0" y="4"/>
                    </a:lnTo>
                    <a:lnTo>
                      <a:pt x="0" y="5"/>
                    </a:lnTo>
                    <a:lnTo>
                      <a:pt x="0" y="5"/>
                    </a:lnTo>
                    <a:lnTo>
                      <a:pt x="0" y="5"/>
                    </a:lnTo>
                    <a:lnTo>
                      <a:pt x="0" y="5"/>
                    </a:lnTo>
                    <a:lnTo>
                      <a:pt x="0" y="5"/>
                    </a:lnTo>
                    <a:lnTo>
                      <a:pt x="0" y="6"/>
                    </a:lnTo>
                    <a:lnTo>
                      <a:pt x="0" y="5"/>
                    </a:lnTo>
                    <a:lnTo>
                      <a:pt x="0" y="5"/>
                    </a:lnTo>
                    <a:lnTo>
                      <a:pt x="0" y="6"/>
                    </a:lnTo>
                    <a:lnTo>
                      <a:pt x="0" y="5"/>
                    </a:lnTo>
                    <a:lnTo>
                      <a:pt x="0" y="5"/>
                    </a:lnTo>
                    <a:lnTo>
                      <a:pt x="0" y="5"/>
                    </a:lnTo>
                    <a:lnTo>
                      <a:pt x="0" y="4"/>
                    </a:lnTo>
                    <a:lnTo>
                      <a:pt x="0" y="4"/>
                    </a:lnTo>
                    <a:lnTo>
                      <a:pt x="0" y="4"/>
                    </a:lnTo>
                    <a:lnTo>
                      <a:pt x="0" y="4"/>
                    </a:lnTo>
                    <a:lnTo>
                      <a:pt x="0" y="4"/>
                    </a:lnTo>
                    <a:lnTo>
                      <a:pt x="0" y="3"/>
                    </a:lnTo>
                    <a:lnTo>
                      <a:pt x="0" y="3"/>
                    </a:lnTo>
                    <a:lnTo>
                      <a:pt x="0" y="3"/>
                    </a:lnTo>
                    <a:lnTo>
                      <a:pt x="0" y="3"/>
                    </a:lnTo>
                    <a:lnTo>
                      <a:pt x="0" y="3"/>
                    </a:lnTo>
                    <a:lnTo>
                      <a:pt x="0" y="2"/>
                    </a:lnTo>
                    <a:lnTo>
                      <a:pt x="0" y="3"/>
                    </a:lnTo>
                    <a:lnTo>
                      <a:pt x="0" y="3"/>
                    </a:lnTo>
                    <a:lnTo>
                      <a:pt x="0" y="3"/>
                    </a:lnTo>
                    <a:lnTo>
                      <a:pt x="0" y="4"/>
                    </a:lnTo>
                    <a:lnTo>
                      <a:pt x="0" y="3"/>
                    </a:lnTo>
                    <a:lnTo>
                      <a:pt x="0" y="3"/>
                    </a:lnTo>
                    <a:lnTo>
                      <a:pt x="0" y="3"/>
                    </a:lnTo>
                    <a:lnTo>
                      <a:pt x="0" y="3"/>
                    </a:lnTo>
                    <a:lnTo>
                      <a:pt x="0" y="3"/>
                    </a:lnTo>
                    <a:lnTo>
                      <a:pt x="0" y="4"/>
                    </a:lnTo>
                    <a:lnTo>
                      <a:pt x="0" y="4"/>
                    </a:lnTo>
                    <a:lnTo>
                      <a:pt x="0" y="4"/>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7"/>
                    </a:lnTo>
                    <a:lnTo>
                      <a:pt x="0" y="6"/>
                    </a:lnTo>
                    <a:lnTo>
                      <a:pt x="0" y="6"/>
                    </a:lnTo>
                    <a:lnTo>
                      <a:pt x="0" y="6"/>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8"/>
                    </a:lnTo>
                    <a:lnTo>
                      <a:pt x="0" y="9"/>
                    </a:lnTo>
                    <a:lnTo>
                      <a:pt x="0" y="9"/>
                    </a:lnTo>
                    <a:lnTo>
                      <a:pt x="0" y="8"/>
                    </a:lnTo>
                    <a:lnTo>
                      <a:pt x="0" y="8"/>
                    </a:lnTo>
                    <a:lnTo>
                      <a:pt x="0" y="9"/>
                    </a:lnTo>
                    <a:lnTo>
                      <a:pt x="0" y="8"/>
                    </a:lnTo>
                    <a:lnTo>
                      <a:pt x="0" y="9"/>
                    </a:lnTo>
                    <a:lnTo>
                      <a:pt x="0" y="8"/>
                    </a:lnTo>
                    <a:lnTo>
                      <a:pt x="0" y="9"/>
                    </a:lnTo>
                    <a:lnTo>
                      <a:pt x="0" y="9"/>
                    </a:lnTo>
                    <a:lnTo>
                      <a:pt x="0" y="9"/>
                    </a:lnTo>
                    <a:lnTo>
                      <a:pt x="0" y="10"/>
                    </a:lnTo>
                    <a:lnTo>
                      <a:pt x="0" y="9"/>
                    </a:lnTo>
                    <a:lnTo>
                      <a:pt x="0" y="10"/>
                    </a:lnTo>
                    <a:lnTo>
                      <a:pt x="0" y="9"/>
                    </a:lnTo>
                    <a:lnTo>
                      <a:pt x="0" y="9"/>
                    </a:lnTo>
                    <a:lnTo>
                      <a:pt x="0" y="8"/>
                    </a:lnTo>
                    <a:lnTo>
                      <a:pt x="0" y="9"/>
                    </a:lnTo>
                    <a:lnTo>
                      <a:pt x="0" y="9"/>
                    </a:lnTo>
                    <a:lnTo>
                      <a:pt x="0" y="9"/>
                    </a:lnTo>
                    <a:lnTo>
                      <a:pt x="0" y="9"/>
                    </a:lnTo>
                    <a:lnTo>
                      <a:pt x="0" y="8"/>
                    </a:lnTo>
                    <a:lnTo>
                      <a:pt x="0" y="9"/>
                    </a:lnTo>
                    <a:lnTo>
                      <a:pt x="0" y="9"/>
                    </a:lnTo>
                    <a:lnTo>
                      <a:pt x="0" y="8"/>
                    </a:lnTo>
                    <a:lnTo>
                      <a:pt x="0" y="9"/>
                    </a:lnTo>
                    <a:lnTo>
                      <a:pt x="0" y="8"/>
                    </a:lnTo>
                    <a:lnTo>
                      <a:pt x="0" y="8"/>
                    </a:lnTo>
                    <a:lnTo>
                      <a:pt x="0" y="8"/>
                    </a:lnTo>
                    <a:lnTo>
                      <a:pt x="0" y="8"/>
                    </a:lnTo>
                    <a:lnTo>
                      <a:pt x="0" y="8"/>
                    </a:lnTo>
                    <a:lnTo>
                      <a:pt x="0" y="8"/>
                    </a:lnTo>
                    <a:lnTo>
                      <a:pt x="0" y="7"/>
                    </a:lnTo>
                    <a:lnTo>
                      <a:pt x="0" y="8"/>
                    </a:lnTo>
                    <a:lnTo>
                      <a:pt x="0" y="7"/>
                    </a:lnTo>
                    <a:lnTo>
                      <a:pt x="0" y="7"/>
                    </a:lnTo>
                    <a:lnTo>
                      <a:pt x="0" y="8"/>
                    </a:lnTo>
                    <a:lnTo>
                      <a:pt x="0" y="7"/>
                    </a:lnTo>
                    <a:lnTo>
                      <a:pt x="0" y="7"/>
                    </a:lnTo>
                    <a:lnTo>
                      <a:pt x="0" y="7"/>
                    </a:lnTo>
                    <a:lnTo>
                      <a:pt x="0" y="6"/>
                    </a:lnTo>
                    <a:lnTo>
                      <a:pt x="0" y="7"/>
                    </a:lnTo>
                    <a:lnTo>
                      <a:pt x="0" y="6"/>
                    </a:lnTo>
                    <a:lnTo>
                      <a:pt x="0" y="6"/>
                    </a:lnTo>
                    <a:lnTo>
                      <a:pt x="0" y="6"/>
                    </a:lnTo>
                    <a:lnTo>
                      <a:pt x="0" y="5"/>
                    </a:lnTo>
                    <a:lnTo>
                      <a:pt x="0" y="5"/>
                    </a:lnTo>
                    <a:lnTo>
                      <a:pt x="0" y="5"/>
                    </a:lnTo>
                    <a:lnTo>
                      <a:pt x="0" y="4"/>
                    </a:lnTo>
                    <a:lnTo>
                      <a:pt x="0" y="5"/>
                    </a:lnTo>
                    <a:lnTo>
                      <a:pt x="0" y="4"/>
                    </a:lnTo>
                    <a:lnTo>
                      <a:pt x="0" y="4"/>
                    </a:lnTo>
                    <a:lnTo>
                      <a:pt x="0" y="3"/>
                    </a:lnTo>
                    <a:lnTo>
                      <a:pt x="0" y="3"/>
                    </a:lnTo>
                    <a:lnTo>
                      <a:pt x="0" y="2"/>
                    </a:lnTo>
                    <a:lnTo>
                      <a:pt x="0" y="2"/>
                    </a:lnTo>
                    <a:lnTo>
                      <a:pt x="0" y="2"/>
                    </a:lnTo>
                    <a:lnTo>
                      <a:pt x="0" y="2"/>
                    </a:lnTo>
                    <a:lnTo>
                      <a:pt x="0" y="2"/>
                    </a:lnTo>
                    <a:lnTo>
                      <a:pt x="0" y="1"/>
                    </a:lnTo>
                    <a:lnTo>
                      <a:pt x="0" y="2"/>
                    </a:lnTo>
                    <a:lnTo>
                      <a:pt x="0" y="1"/>
                    </a:lnTo>
                    <a:lnTo>
                      <a:pt x="0" y="2"/>
                    </a:lnTo>
                    <a:lnTo>
                      <a:pt x="0" y="1"/>
                    </a:lnTo>
                    <a:lnTo>
                      <a:pt x="0" y="2"/>
                    </a:lnTo>
                    <a:lnTo>
                      <a:pt x="0" y="1"/>
                    </a:lnTo>
                    <a:lnTo>
                      <a:pt x="0" y="2"/>
                    </a:lnTo>
                    <a:lnTo>
                      <a:pt x="0" y="2"/>
                    </a:lnTo>
                    <a:lnTo>
                      <a:pt x="0" y="2"/>
                    </a:lnTo>
                    <a:lnTo>
                      <a:pt x="0" y="1"/>
                    </a:lnTo>
                    <a:lnTo>
                      <a:pt x="0" y="2"/>
                    </a:lnTo>
                    <a:lnTo>
                      <a:pt x="0" y="2"/>
                    </a:lnTo>
                    <a:lnTo>
                      <a:pt x="0" y="2"/>
                    </a:lnTo>
                    <a:lnTo>
                      <a:pt x="0" y="3"/>
                    </a:lnTo>
                    <a:lnTo>
                      <a:pt x="0" y="3"/>
                    </a:lnTo>
                    <a:lnTo>
                      <a:pt x="0" y="3"/>
                    </a:lnTo>
                    <a:lnTo>
                      <a:pt x="0" y="3"/>
                    </a:lnTo>
                    <a:lnTo>
                      <a:pt x="0" y="3"/>
                    </a:lnTo>
                    <a:lnTo>
                      <a:pt x="0" y="3"/>
                    </a:lnTo>
                    <a:lnTo>
                      <a:pt x="0" y="4"/>
                    </a:lnTo>
                    <a:lnTo>
                      <a:pt x="0" y="5"/>
                    </a:lnTo>
                    <a:lnTo>
                      <a:pt x="0" y="4"/>
                    </a:lnTo>
                    <a:lnTo>
                      <a:pt x="0" y="4"/>
                    </a:lnTo>
                    <a:lnTo>
                      <a:pt x="0" y="5"/>
                    </a:lnTo>
                    <a:lnTo>
                      <a:pt x="0" y="4"/>
                    </a:lnTo>
                    <a:lnTo>
                      <a:pt x="0" y="4"/>
                    </a:lnTo>
                    <a:lnTo>
                      <a:pt x="0" y="4"/>
                    </a:lnTo>
                    <a:lnTo>
                      <a:pt x="0" y="3"/>
                    </a:lnTo>
                    <a:lnTo>
                      <a:pt x="0" y="3"/>
                    </a:lnTo>
                    <a:lnTo>
                      <a:pt x="0" y="3"/>
                    </a:lnTo>
                    <a:lnTo>
                      <a:pt x="0" y="4"/>
                    </a:lnTo>
                    <a:lnTo>
                      <a:pt x="0" y="4"/>
                    </a:lnTo>
                    <a:lnTo>
                      <a:pt x="0" y="4"/>
                    </a:lnTo>
                    <a:lnTo>
                      <a:pt x="0" y="3"/>
                    </a:lnTo>
                    <a:lnTo>
                      <a:pt x="0" y="4"/>
                    </a:lnTo>
                    <a:lnTo>
                      <a:pt x="0" y="4"/>
                    </a:lnTo>
                    <a:lnTo>
                      <a:pt x="0" y="5"/>
                    </a:lnTo>
                    <a:lnTo>
                      <a:pt x="0" y="4"/>
                    </a:lnTo>
                    <a:lnTo>
                      <a:pt x="0" y="5"/>
                    </a:lnTo>
                    <a:lnTo>
                      <a:pt x="0" y="4"/>
                    </a:lnTo>
                    <a:lnTo>
                      <a:pt x="0" y="4"/>
                    </a:lnTo>
                    <a:lnTo>
                      <a:pt x="0" y="4"/>
                    </a:lnTo>
                    <a:lnTo>
                      <a:pt x="0" y="4"/>
                    </a:lnTo>
                    <a:lnTo>
                      <a:pt x="0" y="4"/>
                    </a:lnTo>
                    <a:lnTo>
                      <a:pt x="0" y="3"/>
                    </a:lnTo>
                    <a:lnTo>
                      <a:pt x="0" y="3"/>
                    </a:lnTo>
                    <a:lnTo>
                      <a:pt x="0" y="3"/>
                    </a:lnTo>
                    <a:lnTo>
                      <a:pt x="0" y="2"/>
                    </a:lnTo>
                    <a:lnTo>
                      <a:pt x="0" y="3"/>
                    </a:lnTo>
                    <a:lnTo>
                      <a:pt x="0" y="3"/>
                    </a:lnTo>
                    <a:lnTo>
                      <a:pt x="0" y="2"/>
                    </a:lnTo>
                    <a:lnTo>
                      <a:pt x="0" y="3"/>
                    </a:lnTo>
                    <a:lnTo>
                      <a:pt x="0" y="3"/>
                    </a:lnTo>
                    <a:lnTo>
                      <a:pt x="0" y="2"/>
                    </a:lnTo>
                    <a:lnTo>
                      <a:pt x="0" y="2"/>
                    </a:lnTo>
                    <a:lnTo>
                      <a:pt x="0" y="2"/>
                    </a:lnTo>
                    <a:lnTo>
                      <a:pt x="0" y="2"/>
                    </a:lnTo>
                    <a:lnTo>
                      <a:pt x="0" y="1"/>
                    </a:lnTo>
                    <a:lnTo>
                      <a:pt x="0" y="0"/>
                    </a:lnTo>
                    <a:lnTo>
                      <a:pt x="0" y="0"/>
                    </a:lnTo>
                    <a:lnTo>
                      <a:pt x="0" y="0"/>
                    </a:lnTo>
                    <a:lnTo>
                      <a:pt x="0" y="0"/>
                    </a:lnTo>
                    <a:lnTo>
                      <a:pt x="0" y="0"/>
                    </a:lnTo>
                    <a:lnTo>
                      <a:pt x="0" y="0"/>
                    </a:lnTo>
                    <a:lnTo>
                      <a:pt x="0" y="1"/>
                    </a:lnTo>
                    <a:lnTo>
                      <a:pt x="0" y="1"/>
                    </a:lnTo>
                    <a:lnTo>
                      <a:pt x="0" y="1"/>
                    </a:lnTo>
                    <a:lnTo>
                      <a:pt x="0" y="2"/>
                    </a:lnTo>
                    <a:lnTo>
                      <a:pt x="0" y="2"/>
                    </a:lnTo>
                    <a:lnTo>
                      <a:pt x="0" y="3"/>
                    </a:lnTo>
                    <a:lnTo>
                      <a:pt x="0" y="2"/>
                    </a:lnTo>
                    <a:lnTo>
                      <a:pt x="0" y="3"/>
                    </a:lnTo>
                    <a:lnTo>
                      <a:pt x="0" y="4"/>
                    </a:lnTo>
                    <a:lnTo>
                      <a:pt x="0" y="4"/>
                    </a:lnTo>
                    <a:lnTo>
                      <a:pt x="0" y="5"/>
                    </a:lnTo>
                    <a:lnTo>
                      <a:pt x="0" y="5"/>
                    </a:lnTo>
                    <a:lnTo>
                      <a:pt x="0" y="5"/>
                    </a:lnTo>
                    <a:lnTo>
                      <a:pt x="0" y="6"/>
                    </a:lnTo>
                    <a:lnTo>
                      <a:pt x="0" y="5"/>
                    </a:lnTo>
                    <a:lnTo>
                      <a:pt x="0" y="5"/>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7"/>
                    </a:lnTo>
                    <a:lnTo>
                      <a:pt x="0" y="7"/>
                    </a:lnTo>
                    <a:lnTo>
                      <a:pt x="0" y="8"/>
                    </a:lnTo>
                    <a:lnTo>
                      <a:pt x="0" y="7"/>
                    </a:lnTo>
                    <a:lnTo>
                      <a:pt x="0" y="8"/>
                    </a:lnTo>
                    <a:lnTo>
                      <a:pt x="0" y="9"/>
                    </a:lnTo>
                    <a:lnTo>
                      <a:pt x="0" y="8"/>
                    </a:lnTo>
                    <a:lnTo>
                      <a:pt x="0" y="8"/>
                    </a:lnTo>
                    <a:lnTo>
                      <a:pt x="0" y="8"/>
                    </a:lnTo>
                    <a:lnTo>
                      <a:pt x="0" y="7"/>
                    </a:lnTo>
                    <a:lnTo>
                      <a:pt x="0" y="7"/>
                    </a:lnTo>
                    <a:lnTo>
                      <a:pt x="0" y="6"/>
                    </a:lnTo>
                    <a:lnTo>
                      <a:pt x="0" y="6"/>
                    </a:lnTo>
                    <a:lnTo>
                      <a:pt x="0" y="7"/>
                    </a:lnTo>
                    <a:lnTo>
                      <a:pt x="0" y="6"/>
                    </a:lnTo>
                    <a:lnTo>
                      <a:pt x="0" y="6"/>
                    </a:lnTo>
                    <a:lnTo>
                      <a:pt x="0" y="6"/>
                    </a:lnTo>
                    <a:lnTo>
                      <a:pt x="0" y="6"/>
                    </a:lnTo>
                    <a:lnTo>
                      <a:pt x="0" y="6"/>
                    </a:lnTo>
                    <a:lnTo>
                      <a:pt x="0" y="6"/>
                    </a:lnTo>
                    <a:lnTo>
                      <a:pt x="0" y="7"/>
                    </a:lnTo>
                    <a:lnTo>
                      <a:pt x="0" y="6"/>
                    </a:lnTo>
                    <a:lnTo>
                      <a:pt x="0" y="6"/>
                    </a:lnTo>
                    <a:lnTo>
                      <a:pt x="0" y="6"/>
                    </a:lnTo>
                    <a:lnTo>
                      <a:pt x="0" y="6"/>
                    </a:lnTo>
                    <a:lnTo>
                      <a:pt x="0" y="5"/>
                    </a:lnTo>
                    <a:lnTo>
                      <a:pt x="0" y="4"/>
                    </a:lnTo>
                    <a:lnTo>
                      <a:pt x="0" y="3"/>
                    </a:lnTo>
                    <a:lnTo>
                      <a:pt x="0" y="4"/>
                    </a:lnTo>
                    <a:lnTo>
                      <a:pt x="0" y="3"/>
                    </a:lnTo>
                    <a:lnTo>
                      <a:pt x="0" y="4"/>
                    </a:lnTo>
                    <a:lnTo>
                      <a:pt x="0" y="4"/>
                    </a:lnTo>
                    <a:lnTo>
                      <a:pt x="0" y="4"/>
                    </a:lnTo>
                    <a:lnTo>
                      <a:pt x="0" y="5"/>
                    </a:lnTo>
                    <a:lnTo>
                      <a:pt x="0" y="4"/>
                    </a:lnTo>
                    <a:lnTo>
                      <a:pt x="0" y="5"/>
                    </a:lnTo>
                    <a:lnTo>
                      <a:pt x="0" y="4"/>
                    </a:lnTo>
                    <a:lnTo>
                      <a:pt x="1" y="3"/>
                    </a:lnTo>
                    <a:lnTo>
                      <a:pt x="1" y="4"/>
                    </a:lnTo>
                    <a:lnTo>
                      <a:pt x="1" y="3"/>
                    </a:lnTo>
                    <a:lnTo>
                      <a:pt x="1" y="4"/>
                    </a:lnTo>
                    <a:lnTo>
                      <a:pt x="1" y="3"/>
                    </a:lnTo>
                    <a:lnTo>
                      <a:pt x="1" y="4"/>
                    </a:lnTo>
                    <a:lnTo>
                      <a:pt x="1" y="4"/>
                    </a:lnTo>
                    <a:lnTo>
                      <a:pt x="1" y="3"/>
                    </a:lnTo>
                    <a:lnTo>
                      <a:pt x="1" y="3"/>
                    </a:lnTo>
                    <a:lnTo>
                      <a:pt x="1" y="2"/>
                    </a:lnTo>
                    <a:lnTo>
                      <a:pt x="1" y="2"/>
                    </a:lnTo>
                    <a:lnTo>
                      <a:pt x="1" y="3"/>
                    </a:lnTo>
                    <a:lnTo>
                      <a:pt x="1" y="3"/>
                    </a:lnTo>
                    <a:lnTo>
                      <a:pt x="1" y="3"/>
                    </a:lnTo>
                    <a:lnTo>
                      <a:pt x="1" y="3"/>
                    </a:lnTo>
                    <a:lnTo>
                      <a:pt x="1" y="3"/>
                    </a:lnTo>
                    <a:lnTo>
                      <a:pt x="1" y="3"/>
                    </a:lnTo>
                    <a:lnTo>
                      <a:pt x="1" y="4"/>
                    </a:lnTo>
                    <a:lnTo>
                      <a:pt x="1" y="4"/>
                    </a:lnTo>
                    <a:lnTo>
                      <a:pt x="1" y="3"/>
                    </a:lnTo>
                    <a:lnTo>
                      <a:pt x="1" y="4"/>
                    </a:lnTo>
                    <a:lnTo>
                      <a:pt x="1" y="3"/>
                    </a:lnTo>
                    <a:lnTo>
                      <a:pt x="1" y="4"/>
                    </a:lnTo>
                    <a:lnTo>
                      <a:pt x="1" y="3"/>
                    </a:lnTo>
                    <a:lnTo>
                      <a:pt x="1" y="4"/>
                    </a:lnTo>
                    <a:lnTo>
                      <a:pt x="1" y="4"/>
                    </a:lnTo>
                    <a:lnTo>
                      <a:pt x="1" y="5"/>
                    </a:lnTo>
                    <a:lnTo>
                      <a:pt x="1" y="5"/>
                    </a:lnTo>
                    <a:lnTo>
                      <a:pt x="1" y="5"/>
                    </a:lnTo>
                    <a:lnTo>
                      <a:pt x="1" y="5"/>
                    </a:lnTo>
                    <a:lnTo>
                      <a:pt x="1" y="6"/>
                    </a:lnTo>
                    <a:lnTo>
                      <a:pt x="1" y="5"/>
                    </a:lnTo>
                    <a:lnTo>
                      <a:pt x="1" y="5"/>
                    </a:lnTo>
                    <a:lnTo>
                      <a:pt x="1" y="5"/>
                    </a:lnTo>
                    <a:lnTo>
                      <a:pt x="1" y="5"/>
                    </a:lnTo>
                    <a:lnTo>
                      <a:pt x="1" y="5"/>
                    </a:lnTo>
                    <a:lnTo>
                      <a:pt x="1" y="5"/>
                    </a:lnTo>
                    <a:lnTo>
                      <a:pt x="1" y="4"/>
                    </a:lnTo>
                    <a:lnTo>
                      <a:pt x="1" y="4"/>
                    </a:lnTo>
                    <a:lnTo>
                      <a:pt x="1" y="4"/>
                    </a:lnTo>
                    <a:lnTo>
                      <a:pt x="1" y="4"/>
                    </a:lnTo>
                    <a:lnTo>
                      <a:pt x="1" y="4"/>
                    </a:lnTo>
                    <a:lnTo>
                      <a:pt x="1" y="4"/>
                    </a:lnTo>
                    <a:lnTo>
                      <a:pt x="1" y="4"/>
                    </a:lnTo>
                    <a:lnTo>
                      <a:pt x="1" y="4"/>
                    </a:lnTo>
                    <a:lnTo>
                      <a:pt x="1" y="5"/>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5"/>
                    </a:lnTo>
                    <a:lnTo>
                      <a:pt x="1" y="6"/>
                    </a:lnTo>
                    <a:lnTo>
                      <a:pt x="1" y="5"/>
                    </a:lnTo>
                    <a:lnTo>
                      <a:pt x="1" y="6"/>
                    </a:lnTo>
                    <a:lnTo>
                      <a:pt x="1" y="5"/>
                    </a:lnTo>
                    <a:lnTo>
                      <a:pt x="1" y="6"/>
                    </a:lnTo>
                    <a:lnTo>
                      <a:pt x="1" y="5"/>
                    </a:lnTo>
                    <a:lnTo>
                      <a:pt x="1" y="5"/>
                    </a:lnTo>
                    <a:lnTo>
                      <a:pt x="1" y="6"/>
                    </a:lnTo>
                    <a:lnTo>
                      <a:pt x="1" y="5"/>
                    </a:lnTo>
                    <a:lnTo>
                      <a:pt x="1" y="5"/>
                    </a:lnTo>
                    <a:lnTo>
                      <a:pt x="1" y="6"/>
                    </a:lnTo>
                    <a:lnTo>
                      <a:pt x="1" y="6"/>
                    </a:lnTo>
                    <a:lnTo>
                      <a:pt x="1" y="6"/>
                    </a:lnTo>
                    <a:lnTo>
                      <a:pt x="1" y="7"/>
                    </a:lnTo>
                    <a:lnTo>
                      <a:pt x="1" y="6"/>
                    </a:lnTo>
                    <a:lnTo>
                      <a:pt x="1" y="6"/>
                    </a:lnTo>
                    <a:lnTo>
                      <a:pt x="1" y="6"/>
                    </a:lnTo>
                    <a:lnTo>
                      <a:pt x="1" y="6"/>
                    </a:lnTo>
                    <a:lnTo>
                      <a:pt x="1" y="6"/>
                    </a:lnTo>
                    <a:lnTo>
                      <a:pt x="1" y="6"/>
                    </a:lnTo>
                    <a:lnTo>
                      <a:pt x="1" y="7"/>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8"/>
                    </a:lnTo>
                    <a:lnTo>
                      <a:pt x="1" y="7"/>
                    </a:lnTo>
                    <a:lnTo>
                      <a:pt x="1" y="8"/>
                    </a:lnTo>
                    <a:lnTo>
                      <a:pt x="1" y="8"/>
                    </a:lnTo>
                    <a:lnTo>
                      <a:pt x="1" y="8"/>
                    </a:lnTo>
                    <a:lnTo>
                      <a:pt x="1" y="9"/>
                    </a:lnTo>
                    <a:lnTo>
                      <a:pt x="1" y="9"/>
                    </a:lnTo>
                    <a:lnTo>
                      <a:pt x="1" y="10"/>
                    </a:lnTo>
                    <a:lnTo>
                      <a:pt x="1" y="10"/>
                    </a:lnTo>
                    <a:lnTo>
                      <a:pt x="1" y="10"/>
                    </a:lnTo>
                    <a:lnTo>
                      <a:pt x="1" y="10"/>
                    </a:lnTo>
                    <a:lnTo>
                      <a:pt x="1" y="11"/>
                    </a:lnTo>
                    <a:lnTo>
                      <a:pt x="1" y="10"/>
                    </a:lnTo>
                    <a:lnTo>
                      <a:pt x="1" y="11"/>
                    </a:lnTo>
                    <a:lnTo>
                      <a:pt x="1" y="11"/>
                    </a:lnTo>
                    <a:lnTo>
                      <a:pt x="1" y="10"/>
                    </a:lnTo>
                    <a:lnTo>
                      <a:pt x="1" y="10"/>
                    </a:lnTo>
                    <a:lnTo>
                      <a:pt x="1" y="10"/>
                    </a:lnTo>
                    <a:lnTo>
                      <a:pt x="1" y="10"/>
                    </a:lnTo>
                    <a:lnTo>
                      <a:pt x="1" y="10"/>
                    </a:lnTo>
                    <a:lnTo>
                      <a:pt x="1" y="11"/>
                    </a:lnTo>
                    <a:lnTo>
                      <a:pt x="1" y="11"/>
                    </a:lnTo>
                    <a:lnTo>
                      <a:pt x="1" y="11"/>
                    </a:lnTo>
                    <a:lnTo>
                      <a:pt x="1" y="11"/>
                    </a:lnTo>
                    <a:lnTo>
                      <a:pt x="1" y="11"/>
                    </a:lnTo>
                    <a:lnTo>
                      <a:pt x="1" y="11"/>
                    </a:lnTo>
                    <a:lnTo>
                      <a:pt x="1" y="11"/>
                    </a:lnTo>
                    <a:lnTo>
                      <a:pt x="1" y="11"/>
                    </a:lnTo>
                    <a:lnTo>
                      <a:pt x="1" y="11"/>
                    </a:lnTo>
                    <a:lnTo>
                      <a:pt x="1" y="12"/>
                    </a:lnTo>
                    <a:lnTo>
                      <a:pt x="1" y="12"/>
                    </a:lnTo>
                    <a:lnTo>
                      <a:pt x="1" y="12"/>
                    </a:lnTo>
                    <a:lnTo>
                      <a:pt x="1" y="11"/>
                    </a:lnTo>
                    <a:lnTo>
                      <a:pt x="1" y="11"/>
                    </a:lnTo>
                    <a:lnTo>
                      <a:pt x="1" y="11"/>
                    </a:lnTo>
                    <a:lnTo>
                      <a:pt x="1" y="11"/>
                    </a:lnTo>
                    <a:lnTo>
                      <a:pt x="1" y="11"/>
                    </a:lnTo>
                    <a:lnTo>
                      <a:pt x="1" y="11"/>
                    </a:lnTo>
                    <a:lnTo>
                      <a:pt x="1" y="11"/>
                    </a:lnTo>
                    <a:lnTo>
                      <a:pt x="1" y="11"/>
                    </a:lnTo>
                    <a:lnTo>
                      <a:pt x="1" y="12"/>
                    </a:lnTo>
                    <a:lnTo>
                      <a:pt x="1" y="11"/>
                    </a:lnTo>
                    <a:lnTo>
                      <a:pt x="1" y="12"/>
                    </a:lnTo>
                    <a:lnTo>
                      <a:pt x="1" y="12"/>
                    </a:lnTo>
                    <a:lnTo>
                      <a:pt x="1" y="11"/>
                    </a:lnTo>
                    <a:lnTo>
                      <a:pt x="1" y="11"/>
                    </a:lnTo>
                    <a:lnTo>
                      <a:pt x="1" y="12"/>
                    </a:lnTo>
                    <a:lnTo>
                      <a:pt x="1" y="11"/>
                    </a:lnTo>
                    <a:lnTo>
                      <a:pt x="1" y="12"/>
                    </a:lnTo>
                    <a:lnTo>
                      <a:pt x="1" y="11"/>
                    </a:lnTo>
                    <a:lnTo>
                      <a:pt x="1" y="11"/>
                    </a:lnTo>
                    <a:lnTo>
                      <a:pt x="1" y="12"/>
                    </a:lnTo>
                    <a:lnTo>
                      <a:pt x="1" y="12"/>
                    </a:lnTo>
                    <a:lnTo>
                      <a:pt x="1" y="11"/>
                    </a:lnTo>
                    <a:lnTo>
                      <a:pt x="1" y="11"/>
                    </a:lnTo>
                    <a:lnTo>
                      <a:pt x="1" y="12"/>
                    </a:lnTo>
                    <a:lnTo>
                      <a:pt x="1" y="11"/>
                    </a:lnTo>
                    <a:lnTo>
                      <a:pt x="1" y="11"/>
                    </a:lnTo>
                    <a:lnTo>
                      <a:pt x="1" y="11"/>
                    </a:lnTo>
                    <a:lnTo>
                      <a:pt x="1" y="11"/>
                    </a:lnTo>
                    <a:lnTo>
                      <a:pt x="1" y="10"/>
                    </a:lnTo>
                    <a:lnTo>
                      <a:pt x="1" y="11"/>
                    </a:lnTo>
                    <a:lnTo>
                      <a:pt x="1" y="12"/>
                    </a:lnTo>
                    <a:lnTo>
                      <a:pt x="1" y="11"/>
                    </a:lnTo>
                    <a:lnTo>
                      <a:pt x="1" y="12"/>
                    </a:lnTo>
                    <a:lnTo>
                      <a:pt x="1" y="12"/>
                    </a:lnTo>
                    <a:lnTo>
                      <a:pt x="1" y="12"/>
                    </a:lnTo>
                    <a:lnTo>
                      <a:pt x="1" y="12"/>
                    </a:lnTo>
                    <a:lnTo>
                      <a:pt x="1" y="11"/>
                    </a:lnTo>
                    <a:lnTo>
                      <a:pt x="1" y="12"/>
                    </a:lnTo>
                    <a:lnTo>
                      <a:pt x="1" y="12"/>
                    </a:lnTo>
                    <a:lnTo>
                      <a:pt x="1" y="11"/>
                    </a:lnTo>
                    <a:lnTo>
                      <a:pt x="1" y="12"/>
                    </a:lnTo>
                    <a:lnTo>
                      <a:pt x="1" y="11"/>
                    </a:lnTo>
                    <a:lnTo>
                      <a:pt x="1" y="12"/>
                    </a:lnTo>
                    <a:lnTo>
                      <a:pt x="1" y="12"/>
                    </a:lnTo>
                    <a:lnTo>
                      <a:pt x="1" y="12"/>
                    </a:lnTo>
                    <a:lnTo>
                      <a:pt x="1" y="12"/>
                    </a:lnTo>
                    <a:lnTo>
                      <a:pt x="1" y="11"/>
                    </a:lnTo>
                    <a:lnTo>
                      <a:pt x="1" y="11"/>
                    </a:lnTo>
                    <a:lnTo>
                      <a:pt x="1" y="11"/>
                    </a:lnTo>
                    <a:lnTo>
                      <a:pt x="1" y="10"/>
                    </a:lnTo>
                    <a:lnTo>
                      <a:pt x="1" y="11"/>
                    </a:lnTo>
                    <a:lnTo>
                      <a:pt x="1" y="11"/>
                    </a:lnTo>
                    <a:lnTo>
                      <a:pt x="1" y="12"/>
                    </a:lnTo>
                    <a:lnTo>
                      <a:pt x="1" y="11"/>
                    </a:lnTo>
                    <a:lnTo>
                      <a:pt x="1" y="11"/>
                    </a:lnTo>
                    <a:lnTo>
                      <a:pt x="1" y="12"/>
                    </a:lnTo>
                    <a:lnTo>
                      <a:pt x="1" y="11"/>
                    </a:lnTo>
                    <a:lnTo>
                      <a:pt x="1" y="11"/>
                    </a:lnTo>
                    <a:lnTo>
                      <a:pt x="1" y="12"/>
                    </a:lnTo>
                    <a:lnTo>
                      <a:pt x="1" y="11"/>
                    </a:lnTo>
                    <a:lnTo>
                      <a:pt x="1" y="11"/>
                    </a:lnTo>
                    <a:lnTo>
                      <a:pt x="1" y="11"/>
                    </a:lnTo>
                    <a:lnTo>
                      <a:pt x="1" y="11"/>
                    </a:lnTo>
                    <a:lnTo>
                      <a:pt x="1" y="11"/>
                    </a:lnTo>
                    <a:lnTo>
                      <a:pt x="1" y="11"/>
                    </a:lnTo>
                    <a:lnTo>
                      <a:pt x="1" y="11"/>
                    </a:lnTo>
                    <a:lnTo>
                      <a:pt x="1" y="10"/>
                    </a:lnTo>
                    <a:lnTo>
                      <a:pt x="1" y="11"/>
                    </a:lnTo>
                    <a:lnTo>
                      <a:pt x="1" y="12"/>
                    </a:lnTo>
                    <a:lnTo>
                      <a:pt x="1" y="11"/>
                    </a:lnTo>
                    <a:lnTo>
                      <a:pt x="1" y="10"/>
                    </a:lnTo>
                    <a:lnTo>
                      <a:pt x="1" y="11"/>
                    </a:lnTo>
                    <a:lnTo>
                      <a:pt x="1" y="11"/>
                    </a:lnTo>
                    <a:lnTo>
                      <a:pt x="1" y="11"/>
                    </a:lnTo>
                    <a:lnTo>
                      <a:pt x="1" y="10"/>
                    </a:lnTo>
                    <a:lnTo>
                      <a:pt x="1" y="10"/>
                    </a:lnTo>
                    <a:lnTo>
                      <a:pt x="1" y="10"/>
                    </a:lnTo>
                    <a:lnTo>
                      <a:pt x="1" y="10"/>
                    </a:lnTo>
                    <a:lnTo>
                      <a:pt x="1" y="10"/>
                    </a:lnTo>
                    <a:lnTo>
                      <a:pt x="1" y="11"/>
                    </a:lnTo>
                    <a:lnTo>
                      <a:pt x="1" y="10"/>
                    </a:lnTo>
                    <a:lnTo>
                      <a:pt x="1" y="10"/>
                    </a:lnTo>
                    <a:lnTo>
                      <a:pt x="1" y="10"/>
                    </a:lnTo>
                    <a:lnTo>
                      <a:pt x="1" y="11"/>
                    </a:lnTo>
                    <a:lnTo>
                      <a:pt x="1" y="10"/>
                    </a:lnTo>
                    <a:lnTo>
                      <a:pt x="1" y="10"/>
                    </a:lnTo>
                    <a:lnTo>
                      <a:pt x="1" y="11"/>
                    </a:lnTo>
                    <a:lnTo>
                      <a:pt x="1" y="11"/>
                    </a:lnTo>
                    <a:lnTo>
                      <a:pt x="1" y="11"/>
                    </a:lnTo>
                    <a:lnTo>
                      <a:pt x="1" y="11"/>
                    </a:lnTo>
                    <a:lnTo>
                      <a:pt x="1" y="11"/>
                    </a:lnTo>
                    <a:lnTo>
                      <a:pt x="1" y="11"/>
                    </a:lnTo>
                    <a:lnTo>
                      <a:pt x="1" y="11"/>
                    </a:lnTo>
                    <a:lnTo>
                      <a:pt x="1" y="11"/>
                    </a:lnTo>
                    <a:lnTo>
                      <a:pt x="1" y="10"/>
                    </a:lnTo>
                    <a:lnTo>
                      <a:pt x="1" y="10"/>
                    </a:lnTo>
                    <a:lnTo>
                      <a:pt x="1" y="10"/>
                    </a:lnTo>
                    <a:lnTo>
                      <a:pt x="1" y="10"/>
                    </a:lnTo>
                    <a:lnTo>
                      <a:pt x="1" y="10"/>
                    </a:lnTo>
                    <a:lnTo>
                      <a:pt x="1" y="10"/>
                    </a:lnTo>
                    <a:lnTo>
                      <a:pt x="1" y="11"/>
                    </a:lnTo>
                    <a:lnTo>
                      <a:pt x="1" y="10"/>
                    </a:lnTo>
                    <a:lnTo>
                      <a:pt x="1" y="11"/>
                    </a:lnTo>
                    <a:lnTo>
                      <a:pt x="1" y="11"/>
                    </a:lnTo>
                    <a:lnTo>
                      <a:pt x="1" y="11"/>
                    </a:lnTo>
                    <a:lnTo>
                      <a:pt x="1" y="12"/>
                    </a:lnTo>
                    <a:lnTo>
                      <a:pt x="1" y="12"/>
                    </a:lnTo>
                    <a:lnTo>
                      <a:pt x="1" y="12"/>
                    </a:lnTo>
                    <a:lnTo>
                      <a:pt x="1" y="13"/>
                    </a:lnTo>
                    <a:lnTo>
                      <a:pt x="1" y="12"/>
                    </a:lnTo>
                    <a:lnTo>
                      <a:pt x="1" y="12"/>
                    </a:lnTo>
                    <a:lnTo>
                      <a:pt x="1" y="12"/>
                    </a:lnTo>
                    <a:lnTo>
                      <a:pt x="1" y="12"/>
                    </a:lnTo>
                    <a:lnTo>
                      <a:pt x="1" y="11"/>
                    </a:lnTo>
                    <a:lnTo>
                      <a:pt x="1" y="11"/>
                    </a:lnTo>
                    <a:lnTo>
                      <a:pt x="1" y="10"/>
                    </a:lnTo>
                    <a:lnTo>
                      <a:pt x="1" y="11"/>
                    </a:lnTo>
                    <a:lnTo>
                      <a:pt x="1" y="11"/>
                    </a:lnTo>
                    <a:lnTo>
                      <a:pt x="1" y="11"/>
                    </a:lnTo>
                    <a:lnTo>
                      <a:pt x="1" y="11"/>
                    </a:lnTo>
                    <a:lnTo>
                      <a:pt x="1" y="11"/>
                    </a:lnTo>
                    <a:lnTo>
                      <a:pt x="1" y="10"/>
                    </a:lnTo>
                    <a:lnTo>
                      <a:pt x="1" y="11"/>
                    </a:lnTo>
                    <a:lnTo>
                      <a:pt x="1" y="10"/>
                    </a:lnTo>
                    <a:lnTo>
                      <a:pt x="1" y="11"/>
                    </a:lnTo>
                    <a:lnTo>
                      <a:pt x="1" y="10"/>
                    </a:lnTo>
                    <a:lnTo>
                      <a:pt x="1" y="11"/>
                    </a:lnTo>
                    <a:lnTo>
                      <a:pt x="1" y="10"/>
                    </a:lnTo>
                    <a:lnTo>
                      <a:pt x="1" y="11"/>
                    </a:lnTo>
                    <a:lnTo>
                      <a:pt x="1" y="10"/>
                    </a:lnTo>
                    <a:lnTo>
                      <a:pt x="1" y="10"/>
                    </a:lnTo>
                    <a:lnTo>
                      <a:pt x="1" y="10"/>
                    </a:lnTo>
                    <a:lnTo>
                      <a:pt x="1" y="10"/>
                    </a:lnTo>
                    <a:lnTo>
                      <a:pt x="1" y="10"/>
                    </a:lnTo>
                    <a:lnTo>
                      <a:pt x="1" y="10"/>
                    </a:lnTo>
                    <a:lnTo>
                      <a:pt x="1" y="10"/>
                    </a:lnTo>
                    <a:lnTo>
                      <a:pt x="1" y="10"/>
                    </a:lnTo>
                    <a:lnTo>
                      <a:pt x="1" y="11"/>
                    </a:lnTo>
                    <a:lnTo>
                      <a:pt x="1" y="11"/>
                    </a:lnTo>
                    <a:lnTo>
                      <a:pt x="1" y="11"/>
                    </a:lnTo>
                    <a:lnTo>
                      <a:pt x="1" y="11"/>
                    </a:lnTo>
                    <a:lnTo>
                      <a:pt x="1" y="11"/>
                    </a:lnTo>
                    <a:lnTo>
                      <a:pt x="1" y="11"/>
                    </a:lnTo>
                    <a:lnTo>
                      <a:pt x="1" y="10"/>
                    </a:lnTo>
                    <a:lnTo>
                      <a:pt x="1" y="10"/>
                    </a:lnTo>
                    <a:lnTo>
                      <a:pt x="1" y="10"/>
                    </a:lnTo>
                    <a:lnTo>
                      <a:pt x="1" y="10"/>
                    </a:lnTo>
                    <a:lnTo>
                      <a:pt x="1" y="10"/>
                    </a:lnTo>
                    <a:lnTo>
                      <a:pt x="1" y="9"/>
                    </a:lnTo>
                    <a:lnTo>
                      <a:pt x="1" y="9"/>
                    </a:lnTo>
                    <a:lnTo>
                      <a:pt x="1" y="8"/>
                    </a:lnTo>
                    <a:lnTo>
                      <a:pt x="1" y="8"/>
                    </a:lnTo>
                    <a:lnTo>
                      <a:pt x="1" y="8"/>
                    </a:lnTo>
                    <a:lnTo>
                      <a:pt x="1" y="8"/>
                    </a:lnTo>
                    <a:lnTo>
                      <a:pt x="1" y="8"/>
                    </a:lnTo>
                    <a:lnTo>
                      <a:pt x="1" y="8"/>
                    </a:lnTo>
                    <a:lnTo>
                      <a:pt x="1" y="7"/>
                    </a:lnTo>
                    <a:lnTo>
                      <a:pt x="1" y="8"/>
                    </a:lnTo>
                    <a:lnTo>
                      <a:pt x="1" y="8"/>
                    </a:lnTo>
                    <a:lnTo>
                      <a:pt x="1" y="8"/>
                    </a:lnTo>
                    <a:lnTo>
                      <a:pt x="1" y="8"/>
                    </a:lnTo>
                    <a:lnTo>
                      <a:pt x="1" y="9"/>
                    </a:lnTo>
                    <a:lnTo>
                      <a:pt x="1" y="9"/>
                    </a:lnTo>
                    <a:lnTo>
                      <a:pt x="1" y="9"/>
                    </a:lnTo>
                    <a:lnTo>
                      <a:pt x="1" y="8"/>
                    </a:lnTo>
                    <a:lnTo>
                      <a:pt x="1" y="8"/>
                    </a:lnTo>
                    <a:lnTo>
                      <a:pt x="1" y="8"/>
                    </a:lnTo>
                    <a:lnTo>
                      <a:pt x="1" y="8"/>
                    </a:lnTo>
                    <a:lnTo>
                      <a:pt x="1" y="9"/>
                    </a:lnTo>
                    <a:lnTo>
                      <a:pt x="1" y="9"/>
                    </a:lnTo>
                    <a:lnTo>
                      <a:pt x="1" y="9"/>
                    </a:lnTo>
                    <a:lnTo>
                      <a:pt x="1" y="8"/>
                    </a:lnTo>
                    <a:lnTo>
                      <a:pt x="1" y="8"/>
                    </a:lnTo>
                    <a:lnTo>
                      <a:pt x="1" y="8"/>
                    </a:lnTo>
                    <a:lnTo>
                      <a:pt x="1" y="8"/>
                    </a:lnTo>
                    <a:lnTo>
                      <a:pt x="1" y="8"/>
                    </a:lnTo>
                    <a:lnTo>
                      <a:pt x="1" y="9"/>
                    </a:lnTo>
                    <a:lnTo>
                      <a:pt x="1" y="8"/>
                    </a:lnTo>
                    <a:lnTo>
                      <a:pt x="1" y="9"/>
                    </a:lnTo>
                    <a:lnTo>
                      <a:pt x="1" y="9"/>
                    </a:lnTo>
                    <a:lnTo>
                      <a:pt x="1" y="9"/>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8"/>
                    </a:lnTo>
                    <a:lnTo>
                      <a:pt x="1" y="8"/>
                    </a:lnTo>
                    <a:lnTo>
                      <a:pt x="1" y="8"/>
                    </a:lnTo>
                    <a:lnTo>
                      <a:pt x="1" y="9"/>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6"/>
                    </a:lnTo>
                    <a:lnTo>
                      <a:pt x="1" y="6"/>
                    </a:lnTo>
                    <a:lnTo>
                      <a:pt x="1" y="6"/>
                    </a:lnTo>
                    <a:lnTo>
                      <a:pt x="1" y="6"/>
                    </a:lnTo>
                    <a:lnTo>
                      <a:pt x="1" y="6"/>
                    </a:lnTo>
                    <a:lnTo>
                      <a:pt x="1" y="6"/>
                    </a:lnTo>
                    <a:lnTo>
                      <a:pt x="1" y="7"/>
                    </a:lnTo>
                    <a:lnTo>
                      <a:pt x="1" y="6"/>
                    </a:lnTo>
                    <a:lnTo>
                      <a:pt x="1" y="6"/>
                    </a:lnTo>
                    <a:lnTo>
                      <a:pt x="1" y="6"/>
                    </a:lnTo>
                    <a:lnTo>
                      <a:pt x="1" y="7"/>
                    </a:lnTo>
                    <a:lnTo>
                      <a:pt x="1" y="8"/>
                    </a:lnTo>
                    <a:lnTo>
                      <a:pt x="1" y="8"/>
                    </a:lnTo>
                    <a:lnTo>
                      <a:pt x="1" y="8"/>
                    </a:lnTo>
                    <a:lnTo>
                      <a:pt x="1" y="7"/>
                    </a:lnTo>
                    <a:lnTo>
                      <a:pt x="1" y="7"/>
                    </a:lnTo>
                    <a:lnTo>
                      <a:pt x="1" y="8"/>
                    </a:lnTo>
                    <a:lnTo>
                      <a:pt x="1" y="8"/>
                    </a:lnTo>
                    <a:lnTo>
                      <a:pt x="1" y="8"/>
                    </a:lnTo>
                    <a:lnTo>
                      <a:pt x="1" y="8"/>
                    </a:lnTo>
                    <a:lnTo>
                      <a:pt x="1" y="8"/>
                    </a:lnTo>
                    <a:lnTo>
                      <a:pt x="1" y="8"/>
                    </a:lnTo>
                    <a:lnTo>
                      <a:pt x="1" y="8"/>
                    </a:lnTo>
                    <a:lnTo>
                      <a:pt x="1" y="7"/>
                    </a:lnTo>
                    <a:lnTo>
                      <a:pt x="1" y="7"/>
                    </a:lnTo>
                    <a:lnTo>
                      <a:pt x="1" y="7"/>
                    </a:lnTo>
                    <a:lnTo>
                      <a:pt x="1" y="7"/>
                    </a:lnTo>
                    <a:lnTo>
                      <a:pt x="1" y="8"/>
                    </a:lnTo>
                    <a:lnTo>
                      <a:pt x="1" y="8"/>
                    </a:lnTo>
                    <a:lnTo>
                      <a:pt x="1" y="8"/>
                    </a:lnTo>
                    <a:lnTo>
                      <a:pt x="1" y="8"/>
                    </a:lnTo>
                    <a:lnTo>
                      <a:pt x="1" y="8"/>
                    </a:lnTo>
                    <a:lnTo>
                      <a:pt x="1" y="7"/>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7"/>
                    </a:lnTo>
                    <a:lnTo>
                      <a:pt x="1" y="7"/>
                    </a:lnTo>
                    <a:lnTo>
                      <a:pt x="1" y="6"/>
                    </a:lnTo>
                    <a:lnTo>
                      <a:pt x="1" y="7"/>
                    </a:lnTo>
                    <a:lnTo>
                      <a:pt x="1" y="6"/>
                    </a:lnTo>
                    <a:lnTo>
                      <a:pt x="1" y="7"/>
                    </a:lnTo>
                    <a:lnTo>
                      <a:pt x="1" y="6"/>
                    </a:lnTo>
                    <a:lnTo>
                      <a:pt x="1" y="6"/>
                    </a:lnTo>
                    <a:lnTo>
                      <a:pt x="1" y="6"/>
                    </a:lnTo>
                    <a:lnTo>
                      <a:pt x="1" y="5"/>
                    </a:lnTo>
                    <a:lnTo>
                      <a:pt x="1" y="6"/>
                    </a:lnTo>
                    <a:lnTo>
                      <a:pt x="1" y="5"/>
                    </a:lnTo>
                    <a:lnTo>
                      <a:pt x="1" y="6"/>
                    </a:lnTo>
                    <a:lnTo>
                      <a:pt x="1" y="6"/>
                    </a:lnTo>
                    <a:lnTo>
                      <a:pt x="1" y="6"/>
                    </a:lnTo>
                    <a:lnTo>
                      <a:pt x="1" y="7"/>
                    </a:lnTo>
                    <a:lnTo>
                      <a:pt x="1" y="6"/>
                    </a:lnTo>
                    <a:lnTo>
                      <a:pt x="1" y="7"/>
                    </a:lnTo>
                    <a:lnTo>
                      <a:pt x="1" y="6"/>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5"/>
                    </a:lnTo>
                    <a:lnTo>
                      <a:pt x="1" y="5"/>
                    </a:lnTo>
                    <a:lnTo>
                      <a:pt x="1" y="5"/>
                    </a:lnTo>
                    <a:lnTo>
                      <a:pt x="1" y="5"/>
                    </a:lnTo>
                    <a:lnTo>
                      <a:pt x="1" y="5"/>
                    </a:lnTo>
                  </a:path>
                </a:pathLst>
              </a:custGeom>
              <a:noFill/>
              <a:ln w="0">
                <a:solidFill>
                  <a:srgbClr val="3366FF"/>
                </a:solidFill>
                <a:prstDash val="solid"/>
                <a:round/>
                <a:headEnd/>
                <a:tailEnd/>
              </a:ln>
            </p:spPr>
            <p:txBody>
              <a:bodyPr/>
              <a:lstStyle/>
              <a:p>
                <a:endParaRPr lang="en-GB"/>
              </a:p>
            </p:txBody>
          </p:sp>
          <p:sp>
            <p:nvSpPr>
              <p:cNvPr id="186165" name="Freeform 821"/>
              <p:cNvSpPr>
                <a:spLocks/>
              </p:cNvSpPr>
              <p:nvPr/>
            </p:nvSpPr>
            <p:spPr bwMode="auto">
              <a:xfrm>
                <a:off x="3396" y="3371"/>
                <a:ext cx="1" cy="84"/>
              </a:xfrm>
              <a:custGeom>
                <a:avLst/>
                <a:gdLst/>
                <a:ahLst/>
                <a:cxnLst>
                  <a:cxn ang="0">
                    <a:pos x="0" y="8"/>
                  </a:cxn>
                  <a:cxn ang="0">
                    <a:pos x="0" y="7"/>
                  </a:cxn>
                  <a:cxn ang="0">
                    <a:pos x="0" y="6"/>
                  </a:cxn>
                  <a:cxn ang="0">
                    <a:pos x="0" y="9"/>
                  </a:cxn>
                  <a:cxn ang="0">
                    <a:pos x="0" y="3"/>
                  </a:cxn>
                  <a:cxn ang="0">
                    <a:pos x="0" y="4"/>
                  </a:cxn>
                  <a:cxn ang="0">
                    <a:pos x="0" y="5"/>
                  </a:cxn>
                  <a:cxn ang="0">
                    <a:pos x="0" y="5"/>
                  </a:cxn>
                  <a:cxn ang="0">
                    <a:pos x="0" y="6"/>
                  </a:cxn>
                  <a:cxn ang="0">
                    <a:pos x="0" y="7"/>
                  </a:cxn>
                  <a:cxn ang="0">
                    <a:pos x="0" y="8"/>
                  </a:cxn>
                  <a:cxn ang="0">
                    <a:pos x="0" y="9"/>
                  </a:cxn>
                  <a:cxn ang="0">
                    <a:pos x="0" y="8"/>
                  </a:cxn>
                  <a:cxn ang="0">
                    <a:pos x="0" y="8"/>
                  </a:cxn>
                  <a:cxn ang="0">
                    <a:pos x="0" y="9"/>
                  </a:cxn>
                  <a:cxn ang="0">
                    <a:pos x="0" y="10"/>
                  </a:cxn>
                  <a:cxn ang="0">
                    <a:pos x="0" y="9"/>
                  </a:cxn>
                  <a:cxn ang="0">
                    <a:pos x="0" y="8"/>
                  </a:cxn>
                  <a:cxn ang="0">
                    <a:pos x="0" y="8"/>
                  </a:cxn>
                  <a:cxn ang="0">
                    <a:pos x="0" y="3"/>
                  </a:cxn>
                  <a:cxn ang="0">
                    <a:pos x="0" y="6"/>
                  </a:cxn>
                  <a:cxn ang="0">
                    <a:pos x="0" y="5"/>
                  </a:cxn>
                  <a:cxn ang="0">
                    <a:pos x="0" y="2"/>
                  </a:cxn>
                  <a:cxn ang="0">
                    <a:pos x="0" y="6"/>
                  </a:cxn>
                  <a:cxn ang="0">
                    <a:pos x="0" y="3"/>
                  </a:cxn>
                  <a:cxn ang="0">
                    <a:pos x="0" y="4"/>
                  </a:cxn>
                  <a:cxn ang="0">
                    <a:pos x="0" y="7"/>
                  </a:cxn>
                  <a:cxn ang="0">
                    <a:pos x="0" y="7"/>
                  </a:cxn>
                  <a:cxn ang="0">
                    <a:pos x="0" y="8"/>
                  </a:cxn>
                  <a:cxn ang="0">
                    <a:pos x="0" y="9"/>
                  </a:cxn>
                  <a:cxn ang="0">
                    <a:pos x="0" y="9"/>
                  </a:cxn>
                  <a:cxn ang="0">
                    <a:pos x="0" y="9"/>
                  </a:cxn>
                  <a:cxn ang="0">
                    <a:pos x="0" y="9"/>
                  </a:cxn>
                  <a:cxn ang="0">
                    <a:pos x="0" y="9"/>
                  </a:cxn>
                  <a:cxn ang="0">
                    <a:pos x="0" y="9"/>
                  </a:cxn>
                  <a:cxn ang="0">
                    <a:pos x="0" y="6"/>
                  </a:cxn>
                  <a:cxn ang="0">
                    <a:pos x="0" y="7"/>
                  </a:cxn>
                  <a:cxn ang="0">
                    <a:pos x="0" y="6"/>
                  </a:cxn>
                  <a:cxn ang="0">
                    <a:pos x="0" y="3"/>
                  </a:cxn>
                  <a:cxn ang="0">
                    <a:pos x="0" y="1"/>
                  </a:cxn>
                  <a:cxn ang="0">
                    <a:pos x="0" y="2"/>
                  </a:cxn>
                  <a:cxn ang="0">
                    <a:pos x="0" y="1"/>
                  </a:cxn>
                  <a:cxn ang="0">
                    <a:pos x="0" y="1"/>
                  </a:cxn>
                  <a:cxn ang="0">
                    <a:pos x="0" y="3"/>
                  </a:cxn>
                  <a:cxn ang="0">
                    <a:pos x="0" y="9"/>
                  </a:cxn>
                  <a:cxn ang="0">
                    <a:pos x="0" y="10"/>
                  </a:cxn>
                  <a:cxn ang="0">
                    <a:pos x="0" y="10"/>
                  </a:cxn>
                  <a:cxn ang="0">
                    <a:pos x="0" y="11"/>
                  </a:cxn>
                  <a:cxn ang="0">
                    <a:pos x="0" y="11"/>
                  </a:cxn>
                  <a:cxn ang="0">
                    <a:pos x="0" y="12"/>
                  </a:cxn>
                  <a:cxn ang="0">
                    <a:pos x="0" y="13"/>
                  </a:cxn>
                  <a:cxn ang="0">
                    <a:pos x="0" y="11"/>
                  </a:cxn>
                  <a:cxn ang="0">
                    <a:pos x="0" y="9"/>
                  </a:cxn>
                  <a:cxn ang="0">
                    <a:pos x="0" y="9"/>
                  </a:cxn>
                  <a:cxn ang="0">
                    <a:pos x="0" y="5"/>
                  </a:cxn>
                  <a:cxn ang="0">
                    <a:pos x="0" y="3"/>
                  </a:cxn>
                  <a:cxn ang="0">
                    <a:pos x="0" y="1"/>
                  </a:cxn>
                  <a:cxn ang="0">
                    <a:pos x="0" y="4"/>
                  </a:cxn>
                  <a:cxn ang="0">
                    <a:pos x="0" y="9"/>
                  </a:cxn>
                  <a:cxn ang="0">
                    <a:pos x="0" y="10"/>
                  </a:cxn>
                  <a:cxn ang="0">
                    <a:pos x="0" y="11"/>
                  </a:cxn>
                  <a:cxn ang="0">
                    <a:pos x="0" y="12"/>
                  </a:cxn>
                  <a:cxn ang="0">
                    <a:pos x="0" y="13"/>
                  </a:cxn>
                </a:cxnLst>
                <a:rect l="0" t="0" r="r" b="b"/>
                <a:pathLst>
                  <a:path h="14">
                    <a:moveTo>
                      <a:pt x="0" y="9"/>
                    </a:moveTo>
                    <a:lnTo>
                      <a:pt x="0" y="8"/>
                    </a:lnTo>
                    <a:lnTo>
                      <a:pt x="0" y="9"/>
                    </a:lnTo>
                    <a:lnTo>
                      <a:pt x="0" y="9"/>
                    </a:lnTo>
                    <a:lnTo>
                      <a:pt x="0" y="9"/>
                    </a:lnTo>
                    <a:lnTo>
                      <a:pt x="0" y="8"/>
                    </a:lnTo>
                    <a:lnTo>
                      <a:pt x="0" y="9"/>
                    </a:lnTo>
                    <a:lnTo>
                      <a:pt x="0" y="9"/>
                    </a:lnTo>
                    <a:lnTo>
                      <a:pt x="0" y="9"/>
                    </a:lnTo>
                    <a:lnTo>
                      <a:pt x="0" y="9"/>
                    </a:lnTo>
                    <a:lnTo>
                      <a:pt x="0" y="8"/>
                    </a:lnTo>
                    <a:lnTo>
                      <a:pt x="0" y="8"/>
                    </a:lnTo>
                    <a:lnTo>
                      <a:pt x="0" y="9"/>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6"/>
                    </a:lnTo>
                    <a:lnTo>
                      <a:pt x="0" y="6"/>
                    </a:lnTo>
                    <a:lnTo>
                      <a:pt x="0" y="7"/>
                    </a:lnTo>
                    <a:lnTo>
                      <a:pt x="0" y="6"/>
                    </a:lnTo>
                    <a:lnTo>
                      <a:pt x="0" y="6"/>
                    </a:lnTo>
                    <a:lnTo>
                      <a:pt x="0" y="7"/>
                    </a:lnTo>
                    <a:lnTo>
                      <a:pt x="0" y="6"/>
                    </a:lnTo>
                    <a:lnTo>
                      <a:pt x="0" y="7"/>
                    </a:lnTo>
                    <a:lnTo>
                      <a:pt x="0" y="7"/>
                    </a:lnTo>
                    <a:lnTo>
                      <a:pt x="0" y="7"/>
                    </a:lnTo>
                    <a:lnTo>
                      <a:pt x="0" y="8"/>
                    </a:lnTo>
                    <a:lnTo>
                      <a:pt x="0" y="9"/>
                    </a:lnTo>
                    <a:lnTo>
                      <a:pt x="0" y="8"/>
                    </a:lnTo>
                    <a:lnTo>
                      <a:pt x="0" y="9"/>
                    </a:lnTo>
                    <a:lnTo>
                      <a:pt x="0" y="9"/>
                    </a:lnTo>
                    <a:lnTo>
                      <a:pt x="0" y="9"/>
                    </a:lnTo>
                    <a:lnTo>
                      <a:pt x="0" y="9"/>
                    </a:lnTo>
                    <a:lnTo>
                      <a:pt x="0" y="8"/>
                    </a:lnTo>
                    <a:lnTo>
                      <a:pt x="0" y="7"/>
                    </a:lnTo>
                    <a:lnTo>
                      <a:pt x="0" y="7"/>
                    </a:lnTo>
                    <a:lnTo>
                      <a:pt x="0" y="6"/>
                    </a:lnTo>
                    <a:lnTo>
                      <a:pt x="0" y="6"/>
                    </a:lnTo>
                    <a:lnTo>
                      <a:pt x="0" y="5"/>
                    </a:lnTo>
                    <a:lnTo>
                      <a:pt x="0" y="4"/>
                    </a:lnTo>
                    <a:lnTo>
                      <a:pt x="0" y="4"/>
                    </a:lnTo>
                    <a:lnTo>
                      <a:pt x="0" y="3"/>
                    </a:lnTo>
                    <a:lnTo>
                      <a:pt x="0" y="3"/>
                    </a:lnTo>
                    <a:lnTo>
                      <a:pt x="0" y="3"/>
                    </a:lnTo>
                    <a:lnTo>
                      <a:pt x="0" y="2"/>
                    </a:lnTo>
                    <a:lnTo>
                      <a:pt x="0" y="3"/>
                    </a:lnTo>
                    <a:lnTo>
                      <a:pt x="0" y="4"/>
                    </a:lnTo>
                    <a:lnTo>
                      <a:pt x="0" y="3"/>
                    </a:lnTo>
                    <a:lnTo>
                      <a:pt x="0" y="3"/>
                    </a:lnTo>
                    <a:lnTo>
                      <a:pt x="0" y="4"/>
                    </a:lnTo>
                    <a:lnTo>
                      <a:pt x="0" y="4"/>
                    </a:lnTo>
                    <a:lnTo>
                      <a:pt x="0" y="4"/>
                    </a:lnTo>
                    <a:lnTo>
                      <a:pt x="0" y="4"/>
                    </a:lnTo>
                    <a:lnTo>
                      <a:pt x="0" y="4"/>
                    </a:lnTo>
                    <a:lnTo>
                      <a:pt x="0" y="4"/>
                    </a:lnTo>
                    <a:lnTo>
                      <a:pt x="0" y="5"/>
                    </a:lnTo>
                    <a:lnTo>
                      <a:pt x="0" y="4"/>
                    </a:lnTo>
                    <a:lnTo>
                      <a:pt x="0" y="5"/>
                    </a:lnTo>
                    <a:lnTo>
                      <a:pt x="0" y="5"/>
                    </a:lnTo>
                    <a:lnTo>
                      <a:pt x="0" y="6"/>
                    </a:lnTo>
                    <a:lnTo>
                      <a:pt x="0" y="6"/>
                    </a:lnTo>
                    <a:lnTo>
                      <a:pt x="0" y="5"/>
                    </a:lnTo>
                    <a:lnTo>
                      <a:pt x="0" y="6"/>
                    </a:lnTo>
                    <a:lnTo>
                      <a:pt x="0" y="5"/>
                    </a:lnTo>
                    <a:lnTo>
                      <a:pt x="0" y="5"/>
                    </a:lnTo>
                    <a:lnTo>
                      <a:pt x="0" y="4"/>
                    </a:lnTo>
                    <a:lnTo>
                      <a:pt x="0" y="4"/>
                    </a:lnTo>
                    <a:lnTo>
                      <a:pt x="0" y="4"/>
                    </a:lnTo>
                    <a:lnTo>
                      <a:pt x="0" y="4"/>
                    </a:lnTo>
                    <a:lnTo>
                      <a:pt x="0" y="4"/>
                    </a:lnTo>
                    <a:lnTo>
                      <a:pt x="0" y="4"/>
                    </a:lnTo>
                    <a:lnTo>
                      <a:pt x="0" y="5"/>
                    </a:lnTo>
                    <a:lnTo>
                      <a:pt x="0" y="5"/>
                    </a:lnTo>
                    <a:lnTo>
                      <a:pt x="0" y="6"/>
                    </a:lnTo>
                    <a:lnTo>
                      <a:pt x="0" y="5"/>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7"/>
                    </a:lnTo>
                    <a:lnTo>
                      <a:pt x="0" y="7"/>
                    </a:lnTo>
                    <a:lnTo>
                      <a:pt x="0" y="7"/>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8"/>
                    </a:lnTo>
                    <a:lnTo>
                      <a:pt x="0" y="9"/>
                    </a:lnTo>
                    <a:lnTo>
                      <a:pt x="0" y="9"/>
                    </a:lnTo>
                    <a:lnTo>
                      <a:pt x="0" y="8"/>
                    </a:lnTo>
                    <a:lnTo>
                      <a:pt x="0" y="8"/>
                    </a:lnTo>
                    <a:lnTo>
                      <a:pt x="0" y="8"/>
                    </a:lnTo>
                    <a:lnTo>
                      <a:pt x="0" y="9"/>
                    </a:lnTo>
                    <a:lnTo>
                      <a:pt x="0" y="8"/>
                    </a:lnTo>
                    <a:lnTo>
                      <a:pt x="0" y="8"/>
                    </a:lnTo>
                    <a:lnTo>
                      <a:pt x="0" y="7"/>
                    </a:lnTo>
                    <a:lnTo>
                      <a:pt x="0" y="8"/>
                    </a:lnTo>
                    <a:lnTo>
                      <a:pt x="0" y="8"/>
                    </a:lnTo>
                    <a:lnTo>
                      <a:pt x="0" y="8"/>
                    </a:lnTo>
                    <a:lnTo>
                      <a:pt x="0" y="8"/>
                    </a:lnTo>
                    <a:lnTo>
                      <a:pt x="0" y="9"/>
                    </a:lnTo>
                    <a:lnTo>
                      <a:pt x="0" y="8"/>
                    </a:lnTo>
                    <a:lnTo>
                      <a:pt x="0" y="8"/>
                    </a:lnTo>
                    <a:lnTo>
                      <a:pt x="0" y="7"/>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9"/>
                    </a:lnTo>
                    <a:lnTo>
                      <a:pt x="0" y="9"/>
                    </a:lnTo>
                    <a:lnTo>
                      <a:pt x="0" y="9"/>
                    </a:lnTo>
                    <a:lnTo>
                      <a:pt x="0" y="9"/>
                    </a:lnTo>
                    <a:lnTo>
                      <a:pt x="0" y="9"/>
                    </a:lnTo>
                    <a:lnTo>
                      <a:pt x="0" y="9"/>
                    </a:lnTo>
                    <a:lnTo>
                      <a:pt x="0" y="8"/>
                    </a:lnTo>
                    <a:lnTo>
                      <a:pt x="0" y="8"/>
                    </a:lnTo>
                    <a:lnTo>
                      <a:pt x="0" y="7"/>
                    </a:lnTo>
                    <a:lnTo>
                      <a:pt x="0" y="7"/>
                    </a:lnTo>
                    <a:lnTo>
                      <a:pt x="0" y="7"/>
                    </a:lnTo>
                    <a:lnTo>
                      <a:pt x="0" y="8"/>
                    </a:lnTo>
                    <a:lnTo>
                      <a:pt x="0" y="7"/>
                    </a:lnTo>
                    <a:lnTo>
                      <a:pt x="0" y="7"/>
                    </a:lnTo>
                    <a:lnTo>
                      <a:pt x="0" y="8"/>
                    </a:lnTo>
                    <a:lnTo>
                      <a:pt x="0" y="8"/>
                    </a:lnTo>
                    <a:lnTo>
                      <a:pt x="0" y="8"/>
                    </a:lnTo>
                    <a:lnTo>
                      <a:pt x="0" y="9"/>
                    </a:lnTo>
                    <a:lnTo>
                      <a:pt x="0" y="8"/>
                    </a:lnTo>
                    <a:lnTo>
                      <a:pt x="0" y="8"/>
                    </a:lnTo>
                    <a:lnTo>
                      <a:pt x="0" y="7"/>
                    </a:lnTo>
                    <a:lnTo>
                      <a:pt x="0" y="8"/>
                    </a:lnTo>
                    <a:lnTo>
                      <a:pt x="0" y="8"/>
                    </a:lnTo>
                    <a:lnTo>
                      <a:pt x="0" y="8"/>
                    </a:lnTo>
                    <a:lnTo>
                      <a:pt x="0" y="7"/>
                    </a:lnTo>
                    <a:lnTo>
                      <a:pt x="0" y="7"/>
                    </a:lnTo>
                    <a:lnTo>
                      <a:pt x="0" y="6"/>
                    </a:lnTo>
                    <a:lnTo>
                      <a:pt x="0" y="6"/>
                    </a:lnTo>
                    <a:lnTo>
                      <a:pt x="0" y="5"/>
                    </a:lnTo>
                    <a:lnTo>
                      <a:pt x="0" y="4"/>
                    </a:lnTo>
                    <a:lnTo>
                      <a:pt x="0" y="4"/>
                    </a:lnTo>
                    <a:lnTo>
                      <a:pt x="0" y="4"/>
                    </a:lnTo>
                    <a:lnTo>
                      <a:pt x="0" y="4"/>
                    </a:lnTo>
                    <a:lnTo>
                      <a:pt x="0" y="3"/>
                    </a:lnTo>
                    <a:lnTo>
                      <a:pt x="0" y="4"/>
                    </a:lnTo>
                    <a:lnTo>
                      <a:pt x="0" y="4"/>
                    </a:lnTo>
                    <a:lnTo>
                      <a:pt x="0" y="4"/>
                    </a:lnTo>
                    <a:lnTo>
                      <a:pt x="0" y="5"/>
                    </a:lnTo>
                    <a:lnTo>
                      <a:pt x="0" y="4"/>
                    </a:lnTo>
                    <a:lnTo>
                      <a:pt x="0" y="4"/>
                    </a:lnTo>
                    <a:lnTo>
                      <a:pt x="0" y="4"/>
                    </a:lnTo>
                    <a:lnTo>
                      <a:pt x="0" y="4"/>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4"/>
                    </a:lnTo>
                    <a:lnTo>
                      <a:pt x="0" y="5"/>
                    </a:lnTo>
                    <a:lnTo>
                      <a:pt x="0" y="4"/>
                    </a:lnTo>
                    <a:lnTo>
                      <a:pt x="0" y="3"/>
                    </a:lnTo>
                    <a:lnTo>
                      <a:pt x="0" y="2"/>
                    </a:lnTo>
                    <a:lnTo>
                      <a:pt x="0" y="3"/>
                    </a:lnTo>
                    <a:lnTo>
                      <a:pt x="0" y="2"/>
                    </a:lnTo>
                    <a:lnTo>
                      <a:pt x="0" y="3"/>
                    </a:lnTo>
                    <a:lnTo>
                      <a:pt x="0" y="3"/>
                    </a:lnTo>
                    <a:lnTo>
                      <a:pt x="0" y="4"/>
                    </a:lnTo>
                    <a:lnTo>
                      <a:pt x="0" y="4"/>
                    </a:lnTo>
                    <a:lnTo>
                      <a:pt x="0" y="4"/>
                    </a:lnTo>
                    <a:lnTo>
                      <a:pt x="0" y="4"/>
                    </a:lnTo>
                    <a:lnTo>
                      <a:pt x="0" y="5"/>
                    </a:lnTo>
                    <a:lnTo>
                      <a:pt x="0" y="4"/>
                    </a:lnTo>
                    <a:lnTo>
                      <a:pt x="0" y="5"/>
                    </a:lnTo>
                    <a:lnTo>
                      <a:pt x="0" y="6"/>
                    </a:lnTo>
                    <a:lnTo>
                      <a:pt x="0" y="6"/>
                    </a:lnTo>
                    <a:lnTo>
                      <a:pt x="0" y="5"/>
                    </a:lnTo>
                    <a:lnTo>
                      <a:pt x="0" y="5"/>
                    </a:lnTo>
                    <a:lnTo>
                      <a:pt x="0" y="4"/>
                    </a:lnTo>
                    <a:lnTo>
                      <a:pt x="0" y="5"/>
                    </a:lnTo>
                    <a:lnTo>
                      <a:pt x="0" y="4"/>
                    </a:lnTo>
                    <a:lnTo>
                      <a:pt x="0" y="3"/>
                    </a:lnTo>
                    <a:lnTo>
                      <a:pt x="0" y="4"/>
                    </a:lnTo>
                    <a:lnTo>
                      <a:pt x="0" y="4"/>
                    </a:lnTo>
                    <a:lnTo>
                      <a:pt x="0" y="4"/>
                    </a:lnTo>
                    <a:lnTo>
                      <a:pt x="0" y="4"/>
                    </a:lnTo>
                    <a:lnTo>
                      <a:pt x="0" y="3"/>
                    </a:lnTo>
                    <a:lnTo>
                      <a:pt x="0" y="3"/>
                    </a:lnTo>
                    <a:lnTo>
                      <a:pt x="0" y="3"/>
                    </a:lnTo>
                    <a:lnTo>
                      <a:pt x="0" y="4"/>
                    </a:lnTo>
                    <a:lnTo>
                      <a:pt x="0" y="4"/>
                    </a:lnTo>
                    <a:lnTo>
                      <a:pt x="0" y="4"/>
                    </a:lnTo>
                    <a:lnTo>
                      <a:pt x="0" y="4"/>
                    </a:lnTo>
                    <a:lnTo>
                      <a:pt x="0" y="4"/>
                    </a:lnTo>
                    <a:lnTo>
                      <a:pt x="0" y="4"/>
                    </a:lnTo>
                    <a:lnTo>
                      <a:pt x="0" y="4"/>
                    </a:lnTo>
                    <a:lnTo>
                      <a:pt x="0" y="5"/>
                    </a:lnTo>
                    <a:lnTo>
                      <a:pt x="0" y="4"/>
                    </a:lnTo>
                    <a:lnTo>
                      <a:pt x="0" y="5"/>
                    </a:lnTo>
                    <a:lnTo>
                      <a:pt x="0" y="5"/>
                    </a:lnTo>
                    <a:lnTo>
                      <a:pt x="0" y="6"/>
                    </a:lnTo>
                    <a:lnTo>
                      <a:pt x="0" y="7"/>
                    </a:lnTo>
                    <a:lnTo>
                      <a:pt x="0" y="6"/>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8"/>
                    </a:lnTo>
                    <a:lnTo>
                      <a:pt x="0" y="8"/>
                    </a:lnTo>
                    <a:lnTo>
                      <a:pt x="0" y="8"/>
                    </a:lnTo>
                    <a:lnTo>
                      <a:pt x="0" y="8"/>
                    </a:lnTo>
                    <a:lnTo>
                      <a:pt x="0" y="9"/>
                    </a:lnTo>
                    <a:lnTo>
                      <a:pt x="0" y="8"/>
                    </a:lnTo>
                    <a:lnTo>
                      <a:pt x="0" y="8"/>
                    </a:lnTo>
                    <a:lnTo>
                      <a:pt x="0" y="8"/>
                    </a:lnTo>
                    <a:lnTo>
                      <a:pt x="0" y="8"/>
                    </a:lnTo>
                    <a:lnTo>
                      <a:pt x="0" y="9"/>
                    </a:lnTo>
                    <a:lnTo>
                      <a:pt x="0" y="8"/>
                    </a:lnTo>
                    <a:lnTo>
                      <a:pt x="0" y="9"/>
                    </a:lnTo>
                    <a:lnTo>
                      <a:pt x="0" y="9"/>
                    </a:lnTo>
                    <a:lnTo>
                      <a:pt x="0" y="9"/>
                    </a:lnTo>
                    <a:lnTo>
                      <a:pt x="0" y="8"/>
                    </a:lnTo>
                    <a:lnTo>
                      <a:pt x="0" y="8"/>
                    </a:lnTo>
                    <a:lnTo>
                      <a:pt x="0" y="9"/>
                    </a:lnTo>
                    <a:lnTo>
                      <a:pt x="0" y="8"/>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10"/>
                    </a:lnTo>
                    <a:lnTo>
                      <a:pt x="0" y="10"/>
                    </a:lnTo>
                    <a:lnTo>
                      <a:pt x="0" y="10"/>
                    </a:lnTo>
                    <a:lnTo>
                      <a:pt x="0" y="10"/>
                    </a:lnTo>
                    <a:lnTo>
                      <a:pt x="0" y="9"/>
                    </a:lnTo>
                    <a:lnTo>
                      <a:pt x="0" y="9"/>
                    </a:lnTo>
                    <a:lnTo>
                      <a:pt x="0" y="9"/>
                    </a:lnTo>
                    <a:lnTo>
                      <a:pt x="0" y="9"/>
                    </a:lnTo>
                    <a:lnTo>
                      <a:pt x="0" y="10"/>
                    </a:lnTo>
                    <a:lnTo>
                      <a:pt x="0" y="9"/>
                    </a:lnTo>
                    <a:lnTo>
                      <a:pt x="0" y="9"/>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8"/>
                    </a:lnTo>
                    <a:lnTo>
                      <a:pt x="0" y="8"/>
                    </a:lnTo>
                    <a:lnTo>
                      <a:pt x="0" y="7"/>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4"/>
                    </a:lnTo>
                    <a:lnTo>
                      <a:pt x="0" y="4"/>
                    </a:lnTo>
                    <a:lnTo>
                      <a:pt x="0" y="3"/>
                    </a:lnTo>
                    <a:lnTo>
                      <a:pt x="0" y="2"/>
                    </a:lnTo>
                    <a:lnTo>
                      <a:pt x="0" y="2"/>
                    </a:lnTo>
                    <a:lnTo>
                      <a:pt x="0" y="3"/>
                    </a:lnTo>
                    <a:lnTo>
                      <a:pt x="0" y="3"/>
                    </a:lnTo>
                    <a:lnTo>
                      <a:pt x="0" y="2"/>
                    </a:lnTo>
                    <a:lnTo>
                      <a:pt x="0" y="1"/>
                    </a:lnTo>
                    <a:lnTo>
                      <a:pt x="0" y="1"/>
                    </a:lnTo>
                    <a:lnTo>
                      <a:pt x="0" y="0"/>
                    </a:lnTo>
                    <a:lnTo>
                      <a:pt x="0" y="1"/>
                    </a:lnTo>
                    <a:lnTo>
                      <a:pt x="0" y="1"/>
                    </a:lnTo>
                    <a:lnTo>
                      <a:pt x="0" y="1"/>
                    </a:lnTo>
                    <a:lnTo>
                      <a:pt x="0" y="1"/>
                    </a:lnTo>
                    <a:lnTo>
                      <a:pt x="0" y="2"/>
                    </a:lnTo>
                    <a:lnTo>
                      <a:pt x="0" y="1"/>
                    </a:lnTo>
                    <a:lnTo>
                      <a:pt x="0" y="2"/>
                    </a:lnTo>
                    <a:lnTo>
                      <a:pt x="0" y="2"/>
                    </a:lnTo>
                    <a:lnTo>
                      <a:pt x="0" y="1"/>
                    </a:lnTo>
                    <a:lnTo>
                      <a:pt x="0" y="1"/>
                    </a:lnTo>
                    <a:lnTo>
                      <a:pt x="0" y="2"/>
                    </a:lnTo>
                    <a:lnTo>
                      <a:pt x="0" y="1"/>
                    </a:lnTo>
                    <a:lnTo>
                      <a:pt x="0" y="1"/>
                    </a:lnTo>
                    <a:lnTo>
                      <a:pt x="0" y="2"/>
                    </a:lnTo>
                    <a:lnTo>
                      <a:pt x="0" y="2"/>
                    </a:lnTo>
                    <a:lnTo>
                      <a:pt x="0" y="2"/>
                    </a:lnTo>
                    <a:lnTo>
                      <a:pt x="0" y="1"/>
                    </a:lnTo>
                    <a:lnTo>
                      <a:pt x="0" y="2"/>
                    </a:lnTo>
                    <a:lnTo>
                      <a:pt x="0" y="1"/>
                    </a:lnTo>
                    <a:lnTo>
                      <a:pt x="0" y="2"/>
                    </a:lnTo>
                    <a:lnTo>
                      <a:pt x="0" y="1"/>
                    </a:lnTo>
                    <a:lnTo>
                      <a:pt x="0" y="2"/>
                    </a:lnTo>
                    <a:lnTo>
                      <a:pt x="0" y="1"/>
                    </a:lnTo>
                    <a:lnTo>
                      <a:pt x="0" y="1"/>
                    </a:lnTo>
                    <a:lnTo>
                      <a:pt x="0" y="1"/>
                    </a:lnTo>
                    <a:lnTo>
                      <a:pt x="0" y="1"/>
                    </a:lnTo>
                    <a:lnTo>
                      <a:pt x="0" y="2"/>
                    </a:lnTo>
                    <a:lnTo>
                      <a:pt x="0" y="2"/>
                    </a:lnTo>
                    <a:lnTo>
                      <a:pt x="0" y="1"/>
                    </a:lnTo>
                    <a:lnTo>
                      <a:pt x="0" y="1"/>
                    </a:lnTo>
                    <a:lnTo>
                      <a:pt x="0" y="0"/>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3"/>
                    </a:lnTo>
                    <a:lnTo>
                      <a:pt x="0" y="3"/>
                    </a:lnTo>
                    <a:lnTo>
                      <a:pt x="0" y="2"/>
                    </a:lnTo>
                    <a:lnTo>
                      <a:pt x="0" y="3"/>
                    </a:lnTo>
                    <a:lnTo>
                      <a:pt x="0" y="3"/>
                    </a:lnTo>
                    <a:lnTo>
                      <a:pt x="0" y="4"/>
                    </a:lnTo>
                    <a:lnTo>
                      <a:pt x="0" y="4"/>
                    </a:lnTo>
                    <a:lnTo>
                      <a:pt x="0" y="4"/>
                    </a:lnTo>
                    <a:lnTo>
                      <a:pt x="0" y="5"/>
                    </a:lnTo>
                    <a:lnTo>
                      <a:pt x="0" y="6"/>
                    </a:lnTo>
                    <a:lnTo>
                      <a:pt x="0" y="7"/>
                    </a:lnTo>
                    <a:lnTo>
                      <a:pt x="0" y="7"/>
                    </a:lnTo>
                    <a:lnTo>
                      <a:pt x="0" y="8"/>
                    </a:lnTo>
                    <a:lnTo>
                      <a:pt x="0" y="8"/>
                    </a:lnTo>
                    <a:lnTo>
                      <a:pt x="0" y="9"/>
                    </a:lnTo>
                    <a:lnTo>
                      <a:pt x="0" y="9"/>
                    </a:lnTo>
                    <a:lnTo>
                      <a:pt x="0" y="9"/>
                    </a:lnTo>
                    <a:lnTo>
                      <a:pt x="0" y="9"/>
                    </a:lnTo>
                    <a:lnTo>
                      <a:pt x="0" y="9"/>
                    </a:lnTo>
                    <a:lnTo>
                      <a:pt x="0" y="8"/>
                    </a:lnTo>
                    <a:lnTo>
                      <a:pt x="0" y="9"/>
                    </a:lnTo>
                    <a:lnTo>
                      <a:pt x="0" y="8"/>
                    </a:lnTo>
                    <a:lnTo>
                      <a:pt x="0" y="8"/>
                    </a:lnTo>
                    <a:lnTo>
                      <a:pt x="0" y="9"/>
                    </a:lnTo>
                    <a:lnTo>
                      <a:pt x="0" y="9"/>
                    </a:lnTo>
                    <a:lnTo>
                      <a:pt x="0" y="10"/>
                    </a:lnTo>
                    <a:lnTo>
                      <a:pt x="0" y="9"/>
                    </a:lnTo>
                    <a:lnTo>
                      <a:pt x="0" y="10"/>
                    </a:lnTo>
                    <a:lnTo>
                      <a:pt x="0" y="10"/>
                    </a:lnTo>
                    <a:lnTo>
                      <a:pt x="0" y="9"/>
                    </a:lnTo>
                    <a:lnTo>
                      <a:pt x="0" y="10"/>
                    </a:lnTo>
                    <a:lnTo>
                      <a:pt x="0" y="10"/>
                    </a:lnTo>
                    <a:lnTo>
                      <a:pt x="0" y="10"/>
                    </a:lnTo>
                    <a:lnTo>
                      <a:pt x="0" y="10"/>
                    </a:lnTo>
                    <a:lnTo>
                      <a:pt x="0" y="9"/>
                    </a:lnTo>
                    <a:lnTo>
                      <a:pt x="0" y="9"/>
                    </a:lnTo>
                    <a:lnTo>
                      <a:pt x="0" y="10"/>
                    </a:lnTo>
                    <a:lnTo>
                      <a:pt x="0" y="10"/>
                    </a:lnTo>
                    <a:lnTo>
                      <a:pt x="0" y="9"/>
                    </a:lnTo>
                    <a:lnTo>
                      <a:pt x="0" y="10"/>
                    </a:lnTo>
                    <a:lnTo>
                      <a:pt x="0" y="10"/>
                    </a:lnTo>
                    <a:lnTo>
                      <a:pt x="0" y="11"/>
                    </a:lnTo>
                    <a:lnTo>
                      <a:pt x="0" y="11"/>
                    </a:lnTo>
                    <a:lnTo>
                      <a:pt x="0" y="12"/>
                    </a:lnTo>
                    <a:lnTo>
                      <a:pt x="0" y="12"/>
                    </a:lnTo>
                    <a:lnTo>
                      <a:pt x="0" y="12"/>
                    </a:lnTo>
                    <a:lnTo>
                      <a:pt x="0" y="12"/>
                    </a:lnTo>
                    <a:lnTo>
                      <a:pt x="0" y="11"/>
                    </a:lnTo>
                    <a:lnTo>
                      <a:pt x="0" y="12"/>
                    </a:lnTo>
                    <a:lnTo>
                      <a:pt x="0" y="12"/>
                    </a:lnTo>
                    <a:lnTo>
                      <a:pt x="0" y="11"/>
                    </a:lnTo>
                    <a:lnTo>
                      <a:pt x="0" y="11"/>
                    </a:lnTo>
                    <a:lnTo>
                      <a:pt x="0" y="11"/>
                    </a:lnTo>
                    <a:lnTo>
                      <a:pt x="0" y="10"/>
                    </a:lnTo>
                    <a:lnTo>
                      <a:pt x="0" y="10"/>
                    </a:lnTo>
                    <a:lnTo>
                      <a:pt x="0" y="10"/>
                    </a:lnTo>
                    <a:lnTo>
                      <a:pt x="0" y="9"/>
                    </a:lnTo>
                    <a:lnTo>
                      <a:pt x="0" y="10"/>
                    </a:lnTo>
                    <a:lnTo>
                      <a:pt x="0" y="11"/>
                    </a:lnTo>
                    <a:lnTo>
                      <a:pt x="0" y="10"/>
                    </a:lnTo>
                    <a:lnTo>
                      <a:pt x="0" y="11"/>
                    </a:lnTo>
                    <a:lnTo>
                      <a:pt x="0" y="11"/>
                    </a:lnTo>
                    <a:lnTo>
                      <a:pt x="0" y="11"/>
                    </a:lnTo>
                    <a:lnTo>
                      <a:pt x="0" y="11"/>
                    </a:lnTo>
                    <a:lnTo>
                      <a:pt x="0" y="11"/>
                    </a:lnTo>
                    <a:lnTo>
                      <a:pt x="0" y="11"/>
                    </a:lnTo>
                    <a:lnTo>
                      <a:pt x="0" y="12"/>
                    </a:lnTo>
                    <a:lnTo>
                      <a:pt x="0" y="12"/>
                    </a:lnTo>
                    <a:lnTo>
                      <a:pt x="0" y="13"/>
                    </a:lnTo>
                    <a:lnTo>
                      <a:pt x="0" y="12"/>
                    </a:lnTo>
                    <a:lnTo>
                      <a:pt x="0" y="12"/>
                    </a:lnTo>
                    <a:lnTo>
                      <a:pt x="0" y="12"/>
                    </a:lnTo>
                    <a:lnTo>
                      <a:pt x="0" y="12"/>
                    </a:lnTo>
                    <a:lnTo>
                      <a:pt x="0" y="12"/>
                    </a:lnTo>
                    <a:lnTo>
                      <a:pt x="0" y="13"/>
                    </a:lnTo>
                    <a:lnTo>
                      <a:pt x="0" y="13"/>
                    </a:lnTo>
                    <a:lnTo>
                      <a:pt x="0" y="13"/>
                    </a:lnTo>
                    <a:lnTo>
                      <a:pt x="0" y="13"/>
                    </a:lnTo>
                    <a:lnTo>
                      <a:pt x="0" y="14"/>
                    </a:lnTo>
                    <a:lnTo>
                      <a:pt x="0" y="14"/>
                    </a:lnTo>
                    <a:lnTo>
                      <a:pt x="0" y="13"/>
                    </a:lnTo>
                    <a:lnTo>
                      <a:pt x="0" y="14"/>
                    </a:lnTo>
                    <a:lnTo>
                      <a:pt x="0" y="13"/>
                    </a:lnTo>
                    <a:lnTo>
                      <a:pt x="0" y="14"/>
                    </a:lnTo>
                    <a:lnTo>
                      <a:pt x="0" y="13"/>
                    </a:lnTo>
                    <a:lnTo>
                      <a:pt x="0" y="12"/>
                    </a:lnTo>
                    <a:lnTo>
                      <a:pt x="0" y="12"/>
                    </a:lnTo>
                    <a:lnTo>
                      <a:pt x="0" y="12"/>
                    </a:lnTo>
                    <a:lnTo>
                      <a:pt x="0" y="12"/>
                    </a:lnTo>
                    <a:lnTo>
                      <a:pt x="0" y="11"/>
                    </a:lnTo>
                    <a:lnTo>
                      <a:pt x="0" y="11"/>
                    </a:lnTo>
                    <a:lnTo>
                      <a:pt x="0" y="11"/>
                    </a:lnTo>
                    <a:lnTo>
                      <a:pt x="0" y="10"/>
                    </a:lnTo>
                    <a:lnTo>
                      <a:pt x="0" y="10"/>
                    </a:lnTo>
                    <a:lnTo>
                      <a:pt x="0" y="9"/>
                    </a:lnTo>
                    <a:lnTo>
                      <a:pt x="0" y="9"/>
                    </a:lnTo>
                    <a:lnTo>
                      <a:pt x="0" y="10"/>
                    </a:lnTo>
                    <a:lnTo>
                      <a:pt x="0" y="9"/>
                    </a:lnTo>
                    <a:lnTo>
                      <a:pt x="0" y="9"/>
                    </a:lnTo>
                    <a:lnTo>
                      <a:pt x="0" y="9"/>
                    </a:lnTo>
                    <a:lnTo>
                      <a:pt x="0" y="9"/>
                    </a:lnTo>
                    <a:lnTo>
                      <a:pt x="0" y="10"/>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7"/>
                    </a:lnTo>
                    <a:lnTo>
                      <a:pt x="0" y="7"/>
                    </a:lnTo>
                    <a:lnTo>
                      <a:pt x="0" y="7"/>
                    </a:lnTo>
                    <a:lnTo>
                      <a:pt x="0" y="7"/>
                    </a:lnTo>
                    <a:lnTo>
                      <a:pt x="0" y="7"/>
                    </a:lnTo>
                    <a:lnTo>
                      <a:pt x="0" y="6"/>
                    </a:lnTo>
                    <a:lnTo>
                      <a:pt x="0" y="6"/>
                    </a:lnTo>
                    <a:lnTo>
                      <a:pt x="0" y="6"/>
                    </a:lnTo>
                    <a:lnTo>
                      <a:pt x="0" y="6"/>
                    </a:lnTo>
                    <a:lnTo>
                      <a:pt x="0" y="5"/>
                    </a:lnTo>
                    <a:lnTo>
                      <a:pt x="0" y="5"/>
                    </a:lnTo>
                    <a:lnTo>
                      <a:pt x="0" y="4"/>
                    </a:lnTo>
                    <a:lnTo>
                      <a:pt x="0" y="4"/>
                    </a:lnTo>
                    <a:lnTo>
                      <a:pt x="0" y="4"/>
                    </a:lnTo>
                    <a:lnTo>
                      <a:pt x="0" y="3"/>
                    </a:lnTo>
                    <a:lnTo>
                      <a:pt x="0" y="3"/>
                    </a:lnTo>
                    <a:lnTo>
                      <a:pt x="0" y="3"/>
                    </a:lnTo>
                    <a:lnTo>
                      <a:pt x="0" y="3"/>
                    </a:lnTo>
                    <a:lnTo>
                      <a:pt x="0" y="2"/>
                    </a:lnTo>
                    <a:lnTo>
                      <a:pt x="0" y="2"/>
                    </a:lnTo>
                    <a:lnTo>
                      <a:pt x="0" y="2"/>
                    </a:lnTo>
                    <a:lnTo>
                      <a:pt x="0" y="3"/>
                    </a:lnTo>
                    <a:lnTo>
                      <a:pt x="0" y="2"/>
                    </a:lnTo>
                    <a:lnTo>
                      <a:pt x="0" y="3"/>
                    </a:lnTo>
                    <a:lnTo>
                      <a:pt x="0" y="3"/>
                    </a:lnTo>
                    <a:lnTo>
                      <a:pt x="0" y="3"/>
                    </a:lnTo>
                    <a:lnTo>
                      <a:pt x="0" y="2"/>
                    </a:lnTo>
                    <a:lnTo>
                      <a:pt x="0" y="2"/>
                    </a:lnTo>
                    <a:lnTo>
                      <a:pt x="0" y="2"/>
                    </a:lnTo>
                    <a:lnTo>
                      <a:pt x="0" y="1"/>
                    </a:lnTo>
                    <a:lnTo>
                      <a:pt x="0" y="2"/>
                    </a:lnTo>
                    <a:lnTo>
                      <a:pt x="0" y="1"/>
                    </a:lnTo>
                    <a:lnTo>
                      <a:pt x="0" y="1"/>
                    </a:lnTo>
                    <a:lnTo>
                      <a:pt x="0" y="0"/>
                    </a:lnTo>
                    <a:lnTo>
                      <a:pt x="0" y="1"/>
                    </a:lnTo>
                    <a:lnTo>
                      <a:pt x="0" y="1"/>
                    </a:lnTo>
                    <a:lnTo>
                      <a:pt x="0" y="1"/>
                    </a:lnTo>
                    <a:lnTo>
                      <a:pt x="0" y="2"/>
                    </a:lnTo>
                    <a:lnTo>
                      <a:pt x="0" y="2"/>
                    </a:lnTo>
                    <a:lnTo>
                      <a:pt x="0" y="2"/>
                    </a:lnTo>
                    <a:lnTo>
                      <a:pt x="0" y="3"/>
                    </a:lnTo>
                    <a:lnTo>
                      <a:pt x="0" y="4"/>
                    </a:lnTo>
                    <a:lnTo>
                      <a:pt x="0" y="4"/>
                    </a:lnTo>
                    <a:lnTo>
                      <a:pt x="0" y="4"/>
                    </a:lnTo>
                    <a:lnTo>
                      <a:pt x="0" y="4"/>
                    </a:lnTo>
                    <a:lnTo>
                      <a:pt x="0" y="5"/>
                    </a:lnTo>
                    <a:lnTo>
                      <a:pt x="0" y="6"/>
                    </a:lnTo>
                    <a:lnTo>
                      <a:pt x="0" y="6"/>
                    </a:lnTo>
                    <a:lnTo>
                      <a:pt x="0" y="7"/>
                    </a:lnTo>
                    <a:lnTo>
                      <a:pt x="0" y="7"/>
                    </a:lnTo>
                    <a:lnTo>
                      <a:pt x="0" y="7"/>
                    </a:lnTo>
                    <a:lnTo>
                      <a:pt x="0" y="8"/>
                    </a:lnTo>
                    <a:lnTo>
                      <a:pt x="0" y="8"/>
                    </a:lnTo>
                    <a:lnTo>
                      <a:pt x="0" y="8"/>
                    </a:lnTo>
                    <a:lnTo>
                      <a:pt x="0" y="9"/>
                    </a:lnTo>
                    <a:lnTo>
                      <a:pt x="0" y="9"/>
                    </a:lnTo>
                    <a:lnTo>
                      <a:pt x="0" y="9"/>
                    </a:lnTo>
                    <a:lnTo>
                      <a:pt x="0" y="9"/>
                    </a:lnTo>
                    <a:lnTo>
                      <a:pt x="0" y="9"/>
                    </a:lnTo>
                    <a:lnTo>
                      <a:pt x="0" y="10"/>
                    </a:lnTo>
                    <a:lnTo>
                      <a:pt x="0" y="10"/>
                    </a:lnTo>
                    <a:lnTo>
                      <a:pt x="0" y="9"/>
                    </a:lnTo>
                    <a:lnTo>
                      <a:pt x="0" y="10"/>
                    </a:lnTo>
                    <a:lnTo>
                      <a:pt x="0" y="10"/>
                    </a:lnTo>
                    <a:lnTo>
                      <a:pt x="0" y="10"/>
                    </a:lnTo>
                    <a:lnTo>
                      <a:pt x="0" y="10"/>
                    </a:lnTo>
                    <a:lnTo>
                      <a:pt x="0" y="11"/>
                    </a:lnTo>
                    <a:lnTo>
                      <a:pt x="0" y="10"/>
                    </a:lnTo>
                    <a:lnTo>
                      <a:pt x="0" y="10"/>
                    </a:lnTo>
                    <a:lnTo>
                      <a:pt x="0" y="11"/>
                    </a:lnTo>
                    <a:lnTo>
                      <a:pt x="0" y="12"/>
                    </a:lnTo>
                    <a:lnTo>
                      <a:pt x="0" y="11"/>
                    </a:lnTo>
                    <a:lnTo>
                      <a:pt x="0" y="11"/>
                    </a:lnTo>
                    <a:lnTo>
                      <a:pt x="0" y="11"/>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1"/>
                    </a:lnTo>
                    <a:lnTo>
                      <a:pt x="0" y="12"/>
                    </a:lnTo>
                    <a:lnTo>
                      <a:pt x="0" y="12"/>
                    </a:lnTo>
                    <a:lnTo>
                      <a:pt x="0" y="12"/>
                    </a:lnTo>
                    <a:lnTo>
                      <a:pt x="0" y="11"/>
                    </a:lnTo>
                    <a:lnTo>
                      <a:pt x="0" y="12"/>
                    </a:lnTo>
                    <a:lnTo>
                      <a:pt x="0" y="12"/>
                    </a:lnTo>
                    <a:lnTo>
                      <a:pt x="0" y="12"/>
                    </a:lnTo>
                    <a:lnTo>
                      <a:pt x="0" y="13"/>
                    </a:lnTo>
                    <a:lnTo>
                      <a:pt x="0" y="13"/>
                    </a:lnTo>
                    <a:lnTo>
                      <a:pt x="0" y="13"/>
                    </a:lnTo>
                    <a:lnTo>
                      <a:pt x="0" y="14"/>
                    </a:lnTo>
                    <a:lnTo>
                      <a:pt x="0" y="14"/>
                    </a:lnTo>
                    <a:lnTo>
                      <a:pt x="0" y="14"/>
                    </a:lnTo>
                    <a:lnTo>
                      <a:pt x="0" y="14"/>
                    </a:lnTo>
                    <a:lnTo>
                      <a:pt x="0" y="14"/>
                    </a:lnTo>
                    <a:lnTo>
                      <a:pt x="0" y="14"/>
                    </a:lnTo>
                    <a:lnTo>
                      <a:pt x="0" y="14"/>
                    </a:lnTo>
                  </a:path>
                </a:pathLst>
              </a:custGeom>
              <a:noFill/>
              <a:ln w="0">
                <a:solidFill>
                  <a:srgbClr val="3366FF"/>
                </a:solidFill>
                <a:prstDash val="solid"/>
                <a:round/>
                <a:headEnd/>
                <a:tailEnd/>
              </a:ln>
            </p:spPr>
            <p:txBody>
              <a:bodyPr/>
              <a:lstStyle/>
              <a:p>
                <a:endParaRPr lang="en-GB"/>
              </a:p>
            </p:txBody>
          </p:sp>
          <p:sp>
            <p:nvSpPr>
              <p:cNvPr id="186166" name="Freeform 822"/>
              <p:cNvSpPr>
                <a:spLocks/>
              </p:cNvSpPr>
              <p:nvPr/>
            </p:nvSpPr>
            <p:spPr bwMode="auto">
              <a:xfrm>
                <a:off x="3396" y="3377"/>
                <a:ext cx="6" cy="330"/>
              </a:xfrm>
              <a:custGeom>
                <a:avLst/>
                <a:gdLst/>
                <a:ahLst/>
                <a:cxnLst>
                  <a:cxn ang="0">
                    <a:pos x="0" y="12"/>
                  </a:cxn>
                  <a:cxn ang="0">
                    <a:pos x="0" y="11"/>
                  </a:cxn>
                  <a:cxn ang="0">
                    <a:pos x="0" y="12"/>
                  </a:cxn>
                  <a:cxn ang="0">
                    <a:pos x="0" y="11"/>
                  </a:cxn>
                  <a:cxn ang="0">
                    <a:pos x="0" y="9"/>
                  </a:cxn>
                  <a:cxn ang="0">
                    <a:pos x="0" y="8"/>
                  </a:cxn>
                  <a:cxn ang="0">
                    <a:pos x="0" y="7"/>
                  </a:cxn>
                  <a:cxn ang="0">
                    <a:pos x="0" y="7"/>
                  </a:cxn>
                  <a:cxn ang="0">
                    <a:pos x="0" y="8"/>
                  </a:cxn>
                  <a:cxn ang="0">
                    <a:pos x="0" y="9"/>
                  </a:cxn>
                  <a:cxn ang="0">
                    <a:pos x="0" y="10"/>
                  </a:cxn>
                  <a:cxn ang="0">
                    <a:pos x="0" y="11"/>
                  </a:cxn>
                  <a:cxn ang="0">
                    <a:pos x="0" y="10"/>
                  </a:cxn>
                  <a:cxn ang="0">
                    <a:pos x="0" y="11"/>
                  </a:cxn>
                  <a:cxn ang="0">
                    <a:pos x="0" y="9"/>
                  </a:cxn>
                  <a:cxn ang="0">
                    <a:pos x="0" y="10"/>
                  </a:cxn>
                  <a:cxn ang="0">
                    <a:pos x="0" y="13"/>
                  </a:cxn>
                  <a:cxn ang="0">
                    <a:pos x="0" y="9"/>
                  </a:cxn>
                  <a:cxn ang="0">
                    <a:pos x="0" y="8"/>
                  </a:cxn>
                  <a:cxn ang="0">
                    <a:pos x="0" y="8"/>
                  </a:cxn>
                  <a:cxn ang="0">
                    <a:pos x="0" y="6"/>
                  </a:cxn>
                  <a:cxn ang="0">
                    <a:pos x="0" y="7"/>
                  </a:cxn>
                  <a:cxn ang="0">
                    <a:pos x="0" y="6"/>
                  </a:cxn>
                  <a:cxn ang="0">
                    <a:pos x="0" y="6"/>
                  </a:cxn>
                  <a:cxn ang="0">
                    <a:pos x="0" y="5"/>
                  </a:cxn>
                  <a:cxn ang="0">
                    <a:pos x="0" y="3"/>
                  </a:cxn>
                  <a:cxn ang="0">
                    <a:pos x="0" y="1"/>
                  </a:cxn>
                  <a:cxn ang="0">
                    <a:pos x="0" y="1"/>
                  </a:cxn>
                  <a:cxn ang="0">
                    <a:pos x="0" y="2"/>
                  </a:cxn>
                  <a:cxn ang="0">
                    <a:pos x="0" y="3"/>
                  </a:cxn>
                  <a:cxn ang="0">
                    <a:pos x="0" y="0"/>
                  </a:cxn>
                  <a:cxn ang="0">
                    <a:pos x="0" y="2"/>
                  </a:cxn>
                  <a:cxn ang="0">
                    <a:pos x="0" y="3"/>
                  </a:cxn>
                  <a:cxn ang="0">
                    <a:pos x="0" y="2"/>
                  </a:cxn>
                  <a:cxn ang="0">
                    <a:pos x="0" y="3"/>
                  </a:cxn>
                  <a:cxn ang="0">
                    <a:pos x="0" y="4"/>
                  </a:cxn>
                  <a:cxn ang="0">
                    <a:pos x="0" y="7"/>
                  </a:cxn>
                  <a:cxn ang="0">
                    <a:pos x="0" y="9"/>
                  </a:cxn>
                  <a:cxn ang="0">
                    <a:pos x="0" y="9"/>
                  </a:cxn>
                  <a:cxn ang="0">
                    <a:pos x="0" y="9"/>
                  </a:cxn>
                  <a:cxn ang="0">
                    <a:pos x="0" y="8"/>
                  </a:cxn>
                  <a:cxn ang="0">
                    <a:pos x="0" y="9"/>
                  </a:cxn>
                  <a:cxn ang="0">
                    <a:pos x="0" y="9"/>
                  </a:cxn>
                  <a:cxn ang="0">
                    <a:pos x="0" y="7"/>
                  </a:cxn>
                  <a:cxn ang="0">
                    <a:pos x="0" y="7"/>
                  </a:cxn>
                  <a:cxn ang="0">
                    <a:pos x="0" y="9"/>
                  </a:cxn>
                  <a:cxn ang="0">
                    <a:pos x="0" y="8"/>
                  </a:cxn>
                  <a:cxn ang="0">
                    <a:pos x="0" y="8"/>
                  </a:cxn>
                  <a:cxn ang="0">
                    <a:pos x="0" y="8"/>
                  </a:cxn>
                  <a:cxn ang="0">
                    <a:pos x="0" y="6"/>
                  </a:cxn>
                  <a:cxn ang="0">
                    <a:pos x="1" y="8"/>
                  </a:cxn>
                  <a:cxn ang="0">
                    <a:pos x="1" y="11"/>
                  </a:cxn>
                  <a:cxn ang="0">
                    <a:pos x="1" y="17"/>
                  </a:cxn>
                  <a:cxn ang="0">
                    <a:pos x="1" y="26"/>
                  </a:cxn>
                  <a:cxn ang="0">
                    <a:pos x="1" y="32"/>
                  </a:cxn>
                  <a:cxn ang="0">
                    <a:pos x="1" y="36"/>
                  </a:cxn>
                  <a:cxn ang="0">
                    <a:pos x="1" y="41"/>
                  </a:cxn>
                  <a:cxn ang="0">
                    <a:pos x="1" y="44"/>
                  </a:cxn>
                  <a:cxn ang="0">
                    <a:pos x="1" y="46"/>
                  </a:cxn>
                  <a:cxn ang="0">
                    <a:pos x="1" y="51"/>
                  </a:cxn>
                  <a:cxn ang="0">
                    <a:pos x="1" y="51"/>
                  </a:cxn>
                  <a:cxn ang="0">
                    <a:pos x="1" y="54"/>
                  </a:cxn>
                  <a:cxn ang="0">
                    <a:pos x="1" y="53"/>
                  </a:cxn>
                </a:cxnLst>
                <a:rect l="0" t="0" r="r" b="b"/>
                <a:pathLst>
                  <a:path w="1" h="55">
                    <a:moveTo>
                      <a:pt x="0" y="13"/>
                    </a:moveTo>
                    <a:lnTo>
                      <a:pt x="0" y="13"/>
                    </a:lnTo>
                    <a:lnTo>
                      <a:pt x="0" y="13"/>
                    </a:lnTo>
                    <a:lnTo>
                      <a:pt x="0" y="13"/>
                    </a:lnTo>
                    <a:lnTo>
                      <a:pt x="0" y="12"/>
                    </a:lnTo>
                    <a:lnTo>
                      <a:pt x="0" y="12"/>
                    </a:lnTo>
                    <a:lnTo>
                      <a:pt x="0" y="11"/>
                    </a:lnTo>
                    <a:lnTo>
                      <a:pt x="0" y="11"/>
                    </a:lnTo>
                    <a:lnTo>
                      <a:pt x="0" y="11"/>
                    </a:lnTo>
                    <a:lnTo>
                      <a:pt x="0" y="11"/>
                    </a:lnTo>
                    <a:lnTo>
                      <a:pt x="0" y="12"/>
                    </a:lnTo>
                    <a:lnTo>
                      <a:pt x="0" y="11"/>
                    </a:lnTo>
                    <a:lnTo>
                      <a:pt x="0" y="12"/>
                    </a:lnTo>
                    <a:lnTo>
                      <a:pt x="0" y="12"/>
                    </a:lnTo>
                    <a:lnTo>
                      <a:pt x="0" y="13"/>
                    </a:lnTo>
                    <a:lnTo>
                      <a:pt x="0" y="12"/>
                    </a:lnTo>
                    <a:lnTo>
                      <a:pt x="0" y="13"/>
                    </a:lnTo>
                    <a:lnTo>
                      <a:pt x="0" y="12"/>
                    </a:lnTo>
                    <a:lnTo>
                      <a:pt x="0" y="12"/>
                    </a:lnTo>
                    <a:lnTo>
                      <a:pt x="0" y="12"/>
                    </a:lnTo>
                    <a:lnTo>
                      <a:pt x="0" y="12"/>
                    </a:lnTo>
                    <a:lnTo>
                      <a:pt x="0" y="11"/>
                    </a:lnTo>
                    <a:lnTo>
                      <a:pt x="0" y="11"/>
                    </a:lnTo>
                    <a:lnTo>
                      <a:pt x="0" y="11"/>
                    </a:lnTo>
                    <a:lnTo>
                      <a:pt x="0" y="11"/>
                    </a:lnTo>
                    <a:lnTo>
                      <a:pt x="0" y="11"/>
                    </a:lnTo>
                    <a:lnTo>
                      <a:pt x="0" y="11"/>
                    </a:lnTo>
                    <a:lnTo>
                      <a:pt x="0" y="11"/>
                    </a:lnTo>
                    <a:lnTo>
                      <a:pt x="0" y="12"/>
                    </a:lnTo>
                    <a:lnTo>
                      <a:pt x="0" y="11"/>
                    </a:lnTo>
                    <a:lnTo>
                      <a:pt x="0" y="11"/>
                    </a:lnTo>
                    <a:lnTo>
                      <a:pt x="0" y="11"/>
                    </a:lnTo>
                    <a:lnTo>
                      <a:pt x="0" y="12"/>
                    </a:lnTo>
                    <a:lnTo>
                      <a:pt x="0" y="12"/>
                    </a:lnTo>
                    <a:lnTo>
                      <a:pt x="0" y="12"/>
                    </a:lnTo>
                    <a:lnTo>
                      <a:pt x="0" y="11"/>
                    </a:lnTo>
                    <a:lnTo>
                      <a:pt x="0" y="11"/>
                    </a:lnTo>
                    <a:lnTo>
                      <a:pt x="0" y="12"/>
                    </a:lnTo>
                    <a:lnTo>
                      <a:pt x="0" y="12"/>
                    </a:lnTo>
                    <a:lnTo>
                      <a:pt x="0" y="13"/>
                    </a:lnTo>
                    <a:lnTo>
                      <a:pt x="0" y="12"/>
                    </a:lnTo>
                    <a:lnTo>
                      <a:pt x="0" y="11"/>
                    </a:lnTo>
                    <a:lnTo>
                      <a:pt x="0" y="11"/>
                    </a:lnTo>
                    <a:lnTo>
                      <a:pt x="0" y="11"/>
                    </a:lnTo>
                    <a:lnTo>
                      <a:pt x="0" y="11"/>
                    </a:lnTo>
                    <a:lnTo>
                      <a:pt x="0" y="11"/>
                    </a:lnTo>
                    <a:lnTo>
                      <a:pt x="0" y="10"/>
                    </a:lnTo>
                    <a:lnTo>
                      <a:pt x="0" y="10"/>
                    </a:lnTo>
                    <a:lnTo>
                      <a:pt x="0" y="10"/>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8"/>
                    </a:lnTo>
                    <a:lnTo>
                      <a:pt x="0" y="8"/>
                    </a:lnTo>
                    <a:lnTo>
                      <a:pt x="0" y="9"/>
                    </a:lnTo>
                    <a:lnTo>
                      <a:pt x="0" y="9"/>
                    </a:lnTo>
                    <a:lnTo>
                      <a:pt x="0" y="9"/>
                    </a:lnTo>
                    <a:lnTo>
                      <a:pt x="0" y="9"/>
                    </a:lnTo>
                    <a:lnTo>
                      <a:pt x="0" y="8"/>
                    </a:lnTo>
                    <a:lnTo>
                      <a:pt x="0" y="8"/>
                    </a:lnTo>
                    <a:lnTo>
                      <a:pt x="0" y="9"/>
                    </a:lnTo>
                    <a:lnTo>
                      <a:pt x="0" y="8"/>
                    </a:lnTo>
                    <a:lnTo>
                      <a:pt x="0" y="7"/>
                    </a:lnTo>
                    <a:lnTo>
                      <a:pt x="0" y="8"/>
                    </a:lnTo>
                    <a:lnTo>
                      <a:pt x="0" y="7"/>
                    </a:lnTo>
                    <a:lnTo>
                      <a:pt x="0" y="8"/>
                    </a:lnTo>
                    <a:lnTo>
                      <a:pt x="0" y="7"/>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8"/>
                    </a:lnTo>
                    <a:lnTo>
                      <a:pt x="0" y="9"/>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10"/>
                    </a:lnTo>
                    <a:lnTo>
                      <a:pt x="0" y="9"/>
                    </a:lnTo>
                    <a:lnTo>
                      <a:pt x="0" y="10"/>
                    </a:lnTo>
                    <a:lnTo>
                      <a:pt x="0" y="10"/>
                    </a:lnTo>
                    <a:lnTo>
                      <a:pt x="0" y="10"/>
                    </a:lnTo>
                    <a:lnTo>
                      <a:pt x="0" y="9"/>
                    </a:lnTo>
                    <a:lnTo>
                      <a:pt x="0" y="10"/>
                    </a:lnTo>
                    <a:lnTo>
                      <a:pt x="0" y="10"/>
                    </a:lnTo>
                    <a:lnTo>
                      <a:pt x="0" y="10"/>
                    </a:lnTo>
                    <a:lnTo>
                      <a:pt x="0" y="10"/>
                    </a:lnTo>
                    <a:lnTo>
                      <a:pt x="0" y="10"/>
                    </a:lnTo>
                    <a:lnTo>
                      <a:pt x="0" y="10"/>
                    </a:lnTo>
                    <a:lnTo>
                      <a:pt x="0" y="10"/>
                    </a:lnTo>
                    <a:lnTo>
                      <a:pt x="0" y="11"/>
                    </a:lnTo>
                    <a:lnTo>
                      <a:pt x="0" y="11"/>
                    </a:lnTo>
                    <a:lnTo>
                      <a:pt x="0" y="11"/>
                    </a:lnTo>
                    <a:lnTo>
                      <a:pt x="0" y="10"/>
                    </a:lnTo>
                    <a:lnTo>
                      <a:pt x="0" y="11"/>
                    </a:lnTo>
                    <a:lnTo>
                      <a:pt x="0" y="10"/>
                    </a:lnTo>
                    <a:lnTo>
                      <a:pt x="0" y="10"/>
                    </a:lnTo>
                    <a:lnTo>
                      <a:pt x="0" y="9"/>
                    </a:lnTo>
                    <a:lnTo>
                      <a:pt x="0" y="10"/>
                    </a:lnTo>
                    <a:lnTo>
                      <a:pt x="0" y="10"/>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2"/>
                    </a:lnTo>
                    <a:lnTo>
                      <a:pt x="0" y="12"/>
                    </a:lnTo>
                    <a:lnTo>
                      <a:pt x="0" y="11"/>
                    </a:lnTo>
                    <a:lnTo>
                      <a:pt x="0" y="10"/>
                    </a:lnTo>
                    <a:lnTo>
                      <a:pt x="0" y="11"/>
                    </a:lnTo>
                    <a:lnTo>
                      <a:pt x="0" y="10"/>
                    </a:lnTo>
                    <a:lnTo>
                      <a:pt x="0" y="11"/>
                    </a:lnTo>
                    <a:lnTo>
                      <a:pt x="0" y="10"/>
                    </a:lnTo>
                    <a:lnTo>
                      <a:pt x="0" y="10"/>
                    </a:lnTo>
                    <a:lnTo>
                      <a:pt x="0" y="10"/>
                    </a:lnTo>
                    <a:lnTo>
                      <a:pt x="0" y="9"/>
                    </a:lnTo>
                    <a:lnTo>
                      <a:pt x="0" y="10"/>
                    </a:lnTo>
                    <a:lnTo>
                      <a:pt x="0" y="10"/>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2"/>
                    </a:lnTo>
                    <a:lnTo>
                      <a:pt x="0" y="13"/>
                    </a:lnTo>
                    <a:lnTo>
                      <a:pt x="0" y="13"/>
                    </a:lnTo>
                    <a:lnTo>
                      <a:pt x="0" y="13"/>
                    </a:lnTo>
                    <a:lnTo>
                      <a:pt x="0" y="13"/>
                    </a:lnTo>
                    <a:lnTo>
                      <a:pt x="0" y="13"/>
                    </a:lnTo>
                    <a:lnTo>
                      <a:pt x="0" y="12"/>
                    </a:lnTo>
                    <a:lnTo>
                      <a:pt x="0" y="12"/>
                    </a:lnTo>
                    <a:lnTo>
                      <a:pt x="0" y="11"/>
                    </a:lnTo>
                    <a:lnTo>
                      <a:pt x="0" y="10"/>
                    </a:lnTo>
                    <a:lnTo>
                      <a:pt x="0" y="10"/>
                    </a:lnTo>
                    <a:lnTo>
                      <a:pt x="0" y="9"/>
                    </a:lnTo>
                    <a:lnTo>
                      <a:pt x="0" y="9"/>
                    </a:lnTo>
                    <a:lnTo>
                      <a:pt x="0" y="9"/>
                    </a:lnTo>
                    <a:lnTo>
                      <a:pt x="0" y="9"/>
                    </a:lnTo>
                    <a:lnTo>
                      <a:pt x="0" y="9"/>
                    </a:lnTo>
                    <a:lnTo>
                      <a:pt x="0" y="8"/>
                    </a:lnTo>
                    <a:lnTo>
                      <a:pt x="0" y="8"/>
                    </a:lnTo>
                    <a:lnTo>
                      <a:pt x="0" y="9"/>
                    </a:lnTo>
                    <a:lnTo>
                      <a:pt x="0" y="9"/>
                    </a:lnTo>
                    <a:lnTo>
                      <a:pt x="0" y="8"/>
                    </a:lnTo>
                    <a:lnTo>
                      <a:pt x="0" y="8"/>
                    </a:lnTo>
                    <a:lnTo>
                      <a:pt x="0" y="8"/>
                    </a:lnTo>
                    <a:lnTo>
                      <a:pt x="0" y="8"/>
                    </a:lnTo>
                    <a:lnTo>
                      <a:pt x="0" y="8"/>
                    </a:lnTo>
                    <a:lnTo>
                      <a:pt x="0" y="8"/>
                    </a:lnTo>
                    <a:lnTo>
                      <a:pt x="0" y="8"/>
                    </a:lnTo>
                    <a:lnTo>
                      <a:pt x="0" y="7"/>
                    </a:lnTo>
                    <a:lnTo>
                      <a:pt x="0" y="6"/>
                    </a:lnTo>
                    <a:lnTo>
                      <a:pt x="0" y="6"/>
                    </a:lnTo>
                    <a:lnTo>
                      <a:pt x="0" y="6"/>
                    </a:lnTo>
                    <a:lnTo>
                      <a:pt x="0" y="7"/>
                    </a:lnTo>
                    <a:lnTo>
                      <a:pt x="0" y="6"/>
                    </a:lnTo>
                    <a:lnTo>
                      <a:pt x="0" y="6"/>
                    </a:lnTo>
                    <a:lnTo>
                      <a:pt x="0" y="6"/>
                    </a:lnTo>
                    <a:lnTo>
                      <a:pt x="0" y="7"/>
                    </a:lnTo>
                    <a:lnTo>
                      <a:pt x="0" y="8"/>
                    </a:lnTo>
                    <a:lnTo>
                      <a:pt x="0" y="8"/>
                    </a:lnTo>
                    <a:lnTo>
                      <a:pt x="0" y="8"/>
                    </a:lnTo>
                    <a:lnTo>
                      <a:pt x="0" y="8"/>
                    </a:lnTo>
                    <a:lnTo>
                      <a:pt x="0" y="8"/>
                    </a:lnTo>
                    <a:lnTo>
                      <a:pt x="0" y="8"/>
                    </a:lnTo>
                    <a:lnTo>
                      <a:pt x="0" y="8"/>
                    </a:lnTo>
                    <a:lnTo>
                      <a:pt x="0" y="8"/>
                    </a:lnTo>
                    <a:lnTo>
                      <a:pt x="0" y="8"/>
                    </a:lnTo>
                    <a:lnTo>
                      <a:pt x="0" y="7"/>
                    </a:lnTo>
                    <a:lnTo>
                      <a:pt x="0" y="6"/>
                    </a:lnTo>
                    <a:lnTo>
                      <a:pt x="0" y="7"/>
                    </a:lnTo>
                    <a:lnTo>
                      <a:pt x="0" y="6"/>
                    </a:lnTo>
                    <a:lnTo>
                      <a:pt x="0" y="6"/>
                    </a:lnTo>
                    <a:lnTo>
                      <a:pt x="0" y="7"/>
                    </a:lnTo>
                    <a:lnTo>
                      <a:pt x="0" y="6"/>
                    </a:lnTo>
                    <a:lnTo>
                      <a:pt x="0" y="6"/>
                    </a:lnTo>
                    <a:lnTo>
                      <a:pt x="0" y="7"/>
                    </a:lnTo>
                    <a:lnTo>
                      <a:pt x="0" y="6"/>
                    </a:lnTo>
                    <a:lnTo>
                      <a:pt x="0" y="7"/>
                    </a:lnTo>
                    <a:lnTo>
                      <a:pt x="0" y="7"/>
                    </a:lnTo>
                    <a:lnTo>
                      <a:pt x="0" y="7"/>
                    </a:lnTo>
                    <a:lnTo>
                      <a:pt x="0" y="8"/>
                    </a:lnTo>
                    <a:lnTo>
                      <a:pt x="0" y="7"/>
                    </a:lnTo>
                    <a:lnTo>
                      <a:pt x="0" y="8"/>
                    </a:lnTo>
                    <a:lnTo>
                      <a:pt x="0" y="8"/>
                    </a:lnTo>
                    <a:lnTo>
                      <a:pt x="0" y="7"/>
                    </a:lnTo>
                    <a:lnTo>
                      <a:pt x="0" y="7"/>
                    </a:lnTo>
                    <a:lnTo>
                      <a:pt x="0" y="6"/>
                    </a:lnTo>
                    <a:lnTo>
                      <a:pt x="0" y="5"/>
                    </a:lnTo>
                    <a:lnTo>
                      <a:pt x="0" y="5"/>
                    </a:lnTo>
                    <a:lnTo>
                      <a:pt x="0" y="5"/>
                    </a:lnTo>
                    <a:lnTo>
                      <a:pt x="0" y="5"/>
                    </a:lnTo>
                    <a:lnTo>
                      <a:pt x="0" y="5"/>
                    </a:lnTo>
                    <a:lnTo>
                      <a:pt x="0" y="6"/>
                    </a:lnTo>
                    <a:lnTo>
                      <a:pt x="0" y="5"/>
                    </a:lnTo>
                    <a:lnTo>
                      <a:pt x="0" y="5"/>
                    </a:lnTo>
                    <a:lnTo>
                      <a:pt x="0" y="6"/>
                    </a:lnTo>
                    <a:lnTo>
                      <a:pt x="0" y="6"/>
                    </a:lnTo>
                    <a:lnTo>
                      <a:pt x="0" y="6"/>
                    </a:lnTo>
                    <a:lnTo>
                      <a:pt x="0" y="6"/>
                    </a:lnTo>
                    <a:lnTo>
                      <a:pt x="0" y="5"/>
                    </a:lnTo>
                    <a:lnTo>
                      <a:pt x="0" y="5"/>
                    </a:lnTo>
                    <a:lnTo>
                      <a:pt x="0" y="5"/>
                    </a:lnTo>
                    <a:lnTo>
                      <a:pt x="0" y="5"/>
                    </a:lnTo>
                    <a:lnTo>
                      <a:pt x="0" y="6"/>
                    </a:lnTo>
                    <a:lnTo>
                      <a:pt x="0" y="5"/>
                    </a:lnTo>
                    <a:lnTo>
                      <a:pt x="0" y="5"/>
                    </a:lnTo>
                    <a:lnTo>
                      <a:pt x="0" y="4"/>
                    </a:lnTo>
                    <a:lnTo>
                      <a:pt x="0" y="4"/>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3"/>
                    </a:lnTo>
                    <a:lnTo>
                      <a:pt x="0" y="3"/>
                    </a:lnTo>
                    <a:lnTo>
                      <a:pt x="0" y="3"/>
                    </a:lnTo>
                    <a:lnTo>
                      <a:pt x="0" y="2"/>
                    </a:lnTo>
                    <a:lnTo>
                      <a:pt x="0" y="3"/>
                    </a:lnTo>
                    <a:lnTo>
                      <a:pt x="0" y="3"/>
                    </a:lnTo>
                    <a:lnTo>
                      <a:pt x="0" y="3"/>
                    </a:lnTo>
                    <a:lnTo>
                      <a:pt x="0" y="3"/>
                    </a:lnTo>
                    <a:lnTo>
                      <a:pt x="0" y="2"/>
                    </a:lnTo>
                    <a:lnTo>
                      <a:pt x="0" y="2"/>
                    </a:lnTo>
                    <a:lnTo>
                      <a:pt x="0" y="1"/>
                    </a:lnTo>
                    <a:lnTo>
                      <a:pt x="0" y="0"/>
                    </a:lnTo>
                    <a:lnTo>
                      <a:pt x="0" y="1"/>
                    </a:lnTo>
                    <a:lnTo>
                      <a:pt x="0" y="0"/>
                    </a:lnTo>
                    <a:lnTo>
                      <a:pt x="0" y="1"/>
                    </a:lnTo>
                    <a:lnTo>
                      <a:pt x="0" y="0"/>
                    </a:lnTo>
                    <a:lnTo>
                      <a:pt x="0" y="1"/>
                    </a:lnTo>
                    <a:lnTo>
                      <a:pt x="0" y="0"/>
                    </a:lnTo>
                    <a:lnTo>
                      <a:pt x="0" y="1"/>
                    </a:lnTo>
                    <a:lnTo>
                      <a:pt x="0" y="1"/>
                    </a:lnTo>
                    <a:lnTo>
                      <a:pt x="0" y="1"/>
                    </a:lnTo>
                    <a:lnTo>
                      <a:pt x="0" y="1"/>
                    </a:lnTo>
                    <a:lnTo>
                      <a:pt x="0" y="1"/>
                    </a:lnTo>
                    <a:lnTo>
                      <a:pt x="0" y="2"/>
                    </a:lnTo>
                    <a:lnTo>
                      <a:pt x="0" y="2"/>
                    </a:lnTo>
                    <a:lnTo>
                      <a:pt x="0" y="2"/>
                    </a:lnTo>
                    <a:lnTo>
                      <a:pt x="0" y="3"/>
                    </a:lnTo>
                    <a:lnTo>
                      <a:pt x="0" y="3"/>
                    </a:lnTo>
                    <a:lnTo>
                      <a:pt x="0" y="2"/>
                    </a:lnTo>
                    <a:lnTo>
                      <a:pt x="0" y="2"/>
                    </a:lnTo>
                    <a:lnTo>
                      <a:pt x="0" y="3"/>
                    </a:lnTo>
                    <a:lnTo>
                      <a:pt x="0" y="2"/>
                    </a:lnTo>
                    <a:lnTo>
                      <a:pt x="0" y="2"/>
                    </a:lnTo>
                    <a:lnTo>
                      <a:pt x="0" y="2"/>
                    </a:lnTo>
                    <a:lnTo>
                      <a:pt x="0" y="3"/>
                    </a:lnTo>
                    <a:lnTo>
                      <a:pt x="0" y="2"/>
                    </a:lnTo>
                    <a:lnTo>
                      <a:pt x="0" y="2"/>
                    </a:lnTo>
                    <a:lnTo>
                      <a:pt x="0" y="2"/>
                    </a:lnTo>
                    <a:lnTo>
                      <a:pt x="0" y="2"/>
                    </a:lnTo>
                    <a:lnTo>
                      <a:pt x="0" y="2"/>
                    </a:lnTo>
                    <a:lnTo>
                      <a:pt x="0" y="2"/>
                    </a:lnTo>
                    <a:lnTo>
                      <a:pt x="0" y="2"/>
                    </a:lnTo>
                    <a:lnTo>
                      <a:pt x="0" y="3"/>
                    </a:lnTo>
                    <a:lnTo>
                      <a:pt x="0" y="3"/>
                    </a:lnTo>
                    <a:lnTo>
                      <a:pt x="0" y="3"/>
                    </a:lnTo>
                    <a:lnTo>
                      <a:pt x="0" y="2"/>
                    </a:lnTo>
                    <a:lnTo>
                      <a:pt x="0" y="2"/>
                    </a:lnTo>
                    <a:lnTo>
                      <a:pt x="0" y="3"/>
                    </a:lnTo>
                    <a:lnTo>
                      <a:pt x="0" y="2"/>
                    </a:lnTo>
                    <a:lnTo>
                      <a:pt x="0" y="2"/>
                    </a:lnTo>
                    <a:lnTo>
                      <a:pt x="0" y="1"/>
                    </a:lnTo>
                    <a:lnTo>
                      <a:pt x="0" y="1"/>
                    </a:lnTo>
                    <a:lnTo>
                      <a:pt x="0" y="0"/>
                    </a:lnTo>
                    <a:lnTo>
                      <a:pt x="0" y="0"/>
                    </a:lnTo>
                    <a:lnTo>
                      <a:pt x="0" y="0"/>
                    </a:lnTo>
                    <a:lnTo>
                      <a:pt x="0" y="0"/>
                    </a:lnTo>
                    <a:lnTo>
                      <a:pt x="0" y="1"/>
                    </a:lnTo>
                    <a:lnTo>
                      <a:pt x="0" y="0"/>
                    </a:lnTo>
                    <a:lnTo>
                      <a:pt x="0" y="1"/>
                    </a:lnTo>
                    <a:lnTo>
                      <a:pt x="0" y="0"/>
                    </a:lnTo>
                    <a:lnTo>
                      <a:pt x="0" y="1"/>
                    </a:lnTo>
                    <a:lnTo>
                      <a:pt x="0" y="0"/>
                    </a:lnTo>
                    <a:lnTo>
                      <a:pt x="0" y="1"/>
                    </a:lnTo>
                    <a:lnTo>
                      <a:pt x="0" y="1"/>
                    </a:lnTo>
                    <a:lnTo>
                      <a:pt x="0" y="2"/>
                    </a:lnTo>
                    <a:lnTo>
                      <a:pt x="0" y="2"/>
                    </a:lnTo>
                    <a:lnTo>
                      <a:pt x="0" y="2"/>
                    </a:lnTo>
                    <a:lnTo>
                      <a:pt x="0" y="2"/>
                    </a:lnTo>
                    <a:lnTo>
                      <a:pt x="0" y="3"/>
                    </a:lnTo>
                    <a:lnTo>
                      <a:pt x="0" y="4"/>
                    </a:lnTo>
                    <a:lnTo>
                      <a:pt x="0" y="3"/>
                    </a:lnTo>
                    <a:lnTo>
                      <a:pt x="0" y="3"/>
                    </a:lnTo>
                    <a:lnTo>
                      <a:pt x="0" y="4"/>
                    </a:lnTo>
                    <a:lnTo>
                      <a:pt x="0" y="3"/>
                    </a:lnTo>
                    <a:lnTo>
                      <a:pt x="0" y="4"/>
                    </a:lnTo>
                    <a:lnTo>
                      <a:pt x="0" y="4"/>
                    </a:lnTo>
                    <a:lnTo>
                      <a:pt x="0" y="3"/>
                    </a:lnTo>
                    <a:lnTo>
                      <a:pt x="0" y="4"/>
                    </a:lnTo>
                    <a:lnTo>
                      <a:pt x="0" y="4"/>
                    </a:lnTo>
                    <a:lnTo>
                      <a:pt x="0" y="3"/>
                    </a:lnTo>
                    <a:lnTo>
                      <a:pt x="0" y="3"/>
                    </a:lnTo>
                    <a:lnTo>
                      <a:pt x="0" y="3"/>
                    </a:lnTo>
                    <a:lnTo>
                      <a:pt x="0" y="2"/>
                    </a:lnTo>
                    <a:lnTo>
                      <a:pt x="0" y="1"/>
                    </a:lnTo>
                    <a:lnTo>
                      <a:pt x="0" y="1"/>
                    </a:lnTo>
                    <a:lnTo>
                      <a:pt x="0" y="2"/>
                    </a:lnTo>
                    <a:lnTo>
                      <a:pt x="0" y="3"/>
                    </a:lnTo>
                    <a:lnTo>
                      <a:pt x="0" y="2"/>
                    </a:lnTo>
                    <a:lnTo>
                      <a:pt x="0" y="2"/>
                    </a:lnTo>
                    <a:lnTo>
                      <a:pt x="0" y="1"/>
                    </a:lnTo>
                    <a:lnTo>
                      <a:pt x="0" y="1"/>
                    </a:lnTo>
                    <a:lnTo>
                      <a:pt x="0" y="1"/>
                    </a:lnTo>
                    <a:lnTo>
                      <a:pt x="0" y="2"/>
                    </a:lnTo>
                    <a:lnTo>
                      <a:pt x="0" y="2"/>
                    </a:lnTo>
                    <a:lnTo>
                      <a:pt x="0" y="2"/>
                    </a:lnTo>
                    <a:lnTo>
                      <a:pt x="0" y="2"/>
                    </a:lnTo>
                    <a:lnTo>
                      <a:pt x="0" y="3"/>
                    </a:lnTo>
                    <a:lnTo>
                      <a:pt x="0" y="3"/>
                    </a:lnTo>
                    <a:lnTo>
                      <a:pt x="0" y="3"/>
                    </a:lnTo>
                    <a:lnTo>
                      <a:pt x="0" y="3"/>
                    </a:lnTo>
                    <a:lnTo>
                      <a:pt x="0" y="4"/>
                    </a:lnTo>
                    <a:lnTo>
                      <a:pt x="0" y="4"/>
                    </a:lnTo>
                    <a:lnTo>
                      <a:pt x="0" y="5"/>
                    </a:lnTo>
                    <a:lnTo>
                      <a:pt x="0" y="4"/>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7"/>
                    </a:lnTo>
                    <a:lnTo>
                      <a:pt x="0" y="7"/>
                    </a:lnTo>
                    <a:lnTo>
                      <a:pt x="0" y="7"/>
                    </a:lnTo>
                    <a:lnTo>
                      <a:pt x="0" y="8"/>
                    </a:lnTo>
                    <a:lnTo>
                      <a:pt x="0" y="7"/>
                    </a:lnTo>
                    <a:lnTo>
                      <a:pt x="0" y="8"/>
                    </a:lnTo>
                    <a:lnTo>
                      <a:pt x="0" y="8"/>
                    </a:lnTo>
                    <a:lnTo>
                      <a:pt x="0" y="7"/>
                    </a:lnTo>
                    <a:lnTo>
                      <a:pt x="0" y="8"/>
                    </a:lnTo>
                    <a:lnTo>
                      <a:pt x="0" y="8"/>
                    </a:lnTo>
                    <a:lnTo>
                      <a:pt x="0" y="8"/>
                    </a:lnTo>
                    <a:lnTo>
                      <a:pt x="0" y="9"/>
                    </a:lnTo>
                    <a:lnTo>
                      <a:pt x="0" y="9"/>
                    </a:lnTo>
                    <a:lnTo>
                      <a:pt x="0" y="9"/>
                    </a:lnTo>
                    <a:lnTo>
                      <a:pt x="0" y="9"/>
                    </a:lnTo>
                    <a:lnTo>
                      <a:pt x="0" y="9"/>
                    </a:lnTo>
                    <a:lnTo>
                      <a:pt x="0" y="10"/>
                    </a:lnTo>
                    <a:lnTo>
                      <a:pt x="0" y="9"/>
                    </a:lnTo>
                    <a:lnTo>
                      <a:pt x="0" y="9"/>
                    </a:lnTo>
                    <a:lnTo>
                      <a:pt x="0" y="9"/>
                    </a:lnTo>
                    <a:lnTo>
                      <a:pt x="0" y="10"/>
                    </a:lnTo>
                    <a:lnTo>
                      <a:pt x="0" y="9"/>
                    </a:lnTo>
                    <a:lnTo>
                      <a:pt x="0" y="10"/>
                    </a:lnTo>
                    <a:lnTo>
                      <a:pt x="0" y="9"/>
                    </a:lnTo>
                    <a:lnTo>
                      <a:pt x="0" y="9"/>
                    </a:lnTo>
                    <a:lnTo>
                      <a:pt x="0" y="10"/>
                    </a:lnTo>
                    <a:lnTo>
                      <a:pt x="0" y="9"/>
                    </a:lnTo>
                    <a:lnTo>
                      <a:pt x="0" y="10"/>
                    </a:lnTo>
                    <a:lnTo>
                      <a:pt x="0" y="10"/>
                    </a:lnTo>
                    <a:lnTo>
                      <a:pt x="0" y="11"/>
                    </a:lnTo>
                    <a:lnTo>
                      <a:pt x="0" y="10"/>
                    </a:lnTo>
                    <a:lnTo>
                      <a:pt x="0" y="10"/>
                    </a:lnTo>
                    <a:lnTo>
                      <a:pt x="0" y="9"/>
                    </a:lnTo>
                    <a:lnTo>
                      <a:pt x="0" y="9"/>
                    </a:lnTo>
                    <a:lnTo>
                      <a:pt x="0" y="9"/>
                    </a:lnTo>
                    <a:lnTo>
                      <a:pt x="0" y="9"/>
                    </a:lnTo>
                    <a:lnTo>
                      <a:pt x="0" y="9"/>
                    </a:lnTo>
                    <a:lnTo>
                      <a:pt x="0" y="8"/>
                    </a:lnTo>
                    <a:lnTo>
                      <a:pt x="0" y="9"/>
                    </a:lnTo>
                    <a:lnTo>
                      <a:pt x="0" y="8"/>
                    </a:lnTo>
                    <a:lnTo>
                      <a:pt x="0" y="8"/>
                    </a:lnTo>
                    <a:lnTo>
                      <a:pt x="0" y="7"/>
                    </a:lnTo>
                    <a:lnTo>
                      <a:pt x="0" y="8"/>
                    </a:lnTo>
                    <a:lnTo>
                      <a:pt x="0" y="8"/>
                    </a:lnTo>
                    <a:lnTo>
                      <a:pt x="0" y="8"/>
                    </a:lnTo>
                    <a:lnTo>
                      <a:pt x="0" y="8"/>
                    </a:lnTo>
                    <a:lnTo>
                      <a:pt x="0" y="8"/>
                    </a:lnTo>
                    <a:lnTo>
                      <a:pt x="0" y="9"/>
                    </a:lnTo>
                    <a:lnTo>
                      <a:pt x="0" y="9"/>
                    </a:lnTo>
                    <a:lnTo>
                      <a:pt x="0" y="9"/>
                    </a:lnTo>
                    <a:lnTo>
                      <a:pt x="0" y="9"/>
                    </a:lnTo>
                    <a:lnTo>
                      <a:pt x="0" y="9"/>
                    </a:lnTo>
                    <a:lnTo>
                      <a:pt x="0" y="8"/>
                    </a:lnTo>
                    <a:lnTo>
                      <a:pt x="0" y="9"/>
                    </a:lnTo>
                    <a:lnTo>
                      <a:pt x="0" y="8"/>
                    </a:lnTo>
                    <a:lnTo>
                      <a:pt x="0" y="8"/>
                    </a:lnTo>
                    <a:lnTo>
                      <a:pt x="0" y="8"/>
                    </a:lnTo>
                    <a:lnTo>
                      <a:pt x="0" y="9"/>
                    </a:lnTo>
                    <a:lnTo>
                      <a:pt x="0" y="9"/>
                    </a:lnTo>
                    <a:lnTo>
                      <a:pt x="0" y="9"/>
                    </a:lnTo>
                    <a:lnTo>
                      <a:pt x="0" y="8"/>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8"/>
                    </a:lnTo>
                    <a:lnTo>
                      <a:pt x="0" y="9"/>
                    </a:lnTo>
                    <a:lnTo>
                      <a:pt x="0" y="8"/>
                    </a:lnTo>
                    <a:lnTo>
                      <a:pt x="0" y="8"/>
                    </a:lnTo>
                    <a:lnTo>
                      <a:pt x="0" y="7"/>
                    </a:lnTo>
                    <a:lnTo>
                      <a:pt x="0" y="8"/>
                    </a:lnTo>
                    <a:lnTo>
                      <a:pt x="0" y="7"/>
                    </a:lnTo>
                    <a:lnTo>
                      <a:pt x="0" y="7"/>
                    </a:lnTo>
                    <a:lnTo>
                      <a:pt x="0" y="6"/>
                    </a:lnTo>
                    <a:lnTo>
                      <a:pt x="0" y="6"/>
                    </a:lnTo>
                    <a:lnTo>
                      <a:pt x="0" y="6"/>
                    </a:lnTo>
                    <a:lnTo>
                      <a:pt x="0" y="6"/>
                    </a:lnTo>
                    <a:lnTo>
                      <a:pt x="0" y="5"/>
                    </a:lnTo>
                    <a:lnTo>
                      <a:pt x="0" y="6"/>
                    </a:lnTo>
                    <a:lnTo>
                      <a:pt x="0" y="6"/>
                    </a:lnTo>
                    <a:lnTo>
                      <a:pt x="0" y="7"/>
                    </a:lnTo>
                    <a:lnTo>
                      <a:pt x="0" y="7"/>
                    </a:lnTo>
                    <a:lnTo>
                      <a:pt x="0" y="8"/>
                    </a:lnTo>
                    <a:lnTo>
                      <a:pt x="0" y="7"/>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9"/>
                    </a:lnTo>
                    <a:lnTo>
                      <a:pt x="0" y="8"/>
                    </a:lnTo>
                    <a:lnTo>
                      <a:pt x="0" y="8"/>
                    </a:lnTo>
                    <a:lnTo>
                      <a:pt x="0" y="9"/>
                    </a:lnTo>
                    <a:lnTo>
                      <a:pt x="0" y="8"/>
                    </a:lnTo>
                    <a:lnTo>
                      <a:pt x="0" y="9"/>
                    </a:lnTo>
                    <a:lnTo>
                      <a:pt x="0" y="8"/>
                    </a:lnTo>
                    <a:lnTo>
                      <a:pt x="0" y="8"/>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8"/>
                    </a:lnTo>
                    <a:lnTo>
                      <a:pt x="0" y="8"/>
                    </a:lnTo>
                    <a:lnTo>
                      <a:pt x="0" y="7"/>
                    </a:lnTo>
                    <a:lnTo>
                      <a:pt x="0" y="7"/>
                    </a:lnTo>
                    <a:lnTo>
                      <a:pt x="0" y="6"/>
                    </a:lnTo>
                    <a:lnTo>
                      <a:pt x="0" y="6"/>
                    </a:lnTo>
                    <a:lnTo>
                      <a:pt x="1" y="7"/>
                    </a:lnTo>
                    <a:lnTo>
                      <a:pt x="1" y="7"/>
                    </a:lnTo>
                    <a:lnTo>
                      <a:pt x="1" y="7"/>
                    </a:lnTo>
                    <a:lnTo>
                      <a:pt x="1" y="7"/>
                    </a:lnTo>
                    <a:lnTo>
                      <a:pt x="1" y="7"/>
                    </a:lnTo>
                    <a:lnTo>
                      <a:pt x="1" y="7"/>
                    </a:lnTo>
                    <a:lnTo>
                      <a:pt x="1" y="7"/>
                    </a:lnTo>
                    <a:lnTo>
                      <a:pt x="1" y="8"/>
                    </a:lnTo>
                    <a:lnTo>
                      <a:pt x="1" y="7"/>
                    </a:lnTo>
                    <a:lnTo>
                      <a:pt x="1" y="8"/>
                    </a:lnTo>
                    <a:lnTo>
                      <a:pt x="1" y="8"/>
                    </a:lnTo>
                    <a:lnTo>
                      <a:pt x="1" y="9"/>
                    </a:lnTo>
                    <a:lnTo>
                      <a:pt x="1" y="9"/>
                    </a:lnTo>
                    <a:lnTo>
                      <a:pt x="1" y="10"/>
                    </a:lnTo>
                    <a:lnTo>
                      <a:pt x="1" y="10"/>
                    </a:lnTo>
                    <a:lnTo>
                      <a:pt x="1" y="10"/>
                    </a:lnTo>
                    <a:lnTo>
                      <a:pt x="1" y="10"/>
                    </a:lnTo>
                    <a:lnTo>
                      <a:pt x="1" y="10"/>
                    </a:lnTo>
                    <a:lnTo>
                      <a:pt x="1" y="11"/>
                    </a:lnTo>
                    <a:lnTo>
                      <a:pt x="1" y="11"/>
                    </a:lnTo>
                    <a:lnTo>
                      <a:pt x="1" y="11"/>
                    </a:lnTo>
                    <a:lnTo>
                      <a:pt x="1" y="11"/>
                    </a:lnTo>
                    <a:lnTo>
                      <a:pt x="1" y="10"/>
                    </a:lnTo>
                    <a:lnTo>
                      <a:pt x="1" y="11"/>
                    </a:lnTo>
                    <a:lnTo>
                      <a:pt x="1" y="6"/>
                    </a:lnTo>
                    <a:lnTo>
                      <a:pt x="1" y="10"/>
                    </a:lnTo>
                    <a:lnTo>
                      <a:pt x="1" y="13"/>
                    </a:lnTo>
                    <a:lnTo>
                      <a:pt x="1" y="15"/>
                    </a:lnTo>
                    <a:lnTo>
                      <a:pt x="1" y="15"/>
                    </a:lnTo>
                    <a:lnTo>
                      <a:pt x="1" y="15"/>
                    </a:lnTo>
                    <a:lnTo>
                      <a:pt x="1" y="16"/>
                    </a:lnTo>
                    <a:lnTo>
                      <a:pt x="1" y="17"/>
                    </a:lnTo>
                    <a:lnTo>
                      <a:pt x="1" y="17"/>
                    </a:lnTo>
                    <a:lnTo>
                      <a:pt x="1" y="19"/>
                    </a:lnTo>
                    <a:lnTo>
                      <a:pt x="1" y="19"/>
                    </a:lnTo>
                    <a:lnTo>
                      <a:pt x="1" y="20"/>
                    </a:lnTo>
                    <a:lnTo>
                      <a:pt x="1" y="21"/>
                    </a:lnTo>
                    <a:lnTo>
                      <a:pt x="1" y="22"/>
                    </a:lnTo>
                    <a:lnTo>
                      <a:pt x="1" y="23"/>
                    </a:lnTo>
                    <a:lnTo>
                      <a:pt x="1" y="24"/>
                    </a:lnTo>
                    <a:lnTo>
                      <a:pt x="1" y="24"/>
                    </a:lnTo>
                    <a:lnTo>
                      <a:pt x="1" y="25"/>
                    </a:lnTo>
                    <a:lnTo>
                      <a:pt x="1" y="25"/>
                    </a:lnTo>
                    <a:lnTo>
                      <a:pt x="1" y="26"/>
                    </a:lnTo>
                    <a:lnTo>
                      <a:pt x="1" y="27"/>
                    </a:lnTo>
                    <a:lnTo>
                      <a:pt x="1" y="27"/>
                    </a:lnTo>
                    <a:lnTo>
                      <a:pt x="1" y="28"/>
                    </a:lnTo>
                    <a:lnTo>
                      <a:pt x="1" y="29"/>
                    </a:lnTo>
                    <a:lnTo>
                      <a:pt x="1" y="29"/>
                    </a:lnTo>
                    <a:lnTo>
                      <a:pt x="1" y="30"/>
                    </a:lnTo>
                    <a:lnTo>
                      <a:pt x="1" y="31"/>
                    </a:lnTo>
                    <a:lnTo>
                      <a:pt x="1" y="31"/>
                    </a:lnTo>
                    <a:lnTo>
                      <a:pt x="1" y="31"/>
                    </a:lnTo>
                    <a:lnTo>
                      <a:pt x="1" y="32"/>
                    </a:lnTo>
                    <a:lnTo>
                      <a:pt x="1" y="32"/>
                    </a:lnTo>
                    <a:lnTo>
                      <a:pt x="1" y="33"/>
                    </a:lnTo>
                    <a:lnTo>
                      <a:pt x="1" y="33"/>
                    </a:lnTo>
                    <a:lnTo>
                      <a:pt x="1" y="34"/>
                    </a:lnTo>
                    <a:lnTo>
                      <a:pt x="1" y="34"/>
                    </a:lnTo>
                    <a:lnTo>
                      <a:pt x="1" y="34"/>
                    </a:lnTo>
                    <a:lnTo>
                      <a:pt x="1" y="34"/>
                    </a:lnTo>
                    <a:lnTo>
                      <a:pt x="1" y="34"/>
                    </a:lnTo>
                    <a:lnTo>
                      <a:pt x="1" y="35"/>
                    </a:lnTo>
                    <a:lnTo>
                      <a:pt x="1" y="35"/>
                    </a:lnTo>
                    <a:lnTo>
                      <a:pt x="1" y="36"/>
                    </a:lnTo>
                    <a:lnTo>
                      <a:pt x="1" y="36"/>
                    </a:lnTo>
                    <a:lnTo>
                      <a:pt x="1" y="36"/>
                    </a:lnTo>
                    <a:lnTo>
                      <a:pt x="1" y="37"/>
                    </a:lnTo>
                    <a:lnTo>
                      <a:pt x="1" y="38"/>
                    </a:lnTo>
                    <a:lnTo>
                      <a:pt x="1" y="38"/>
                    </a:lnTo>
                    <a:lnTo>
                      <a:pt x="1" y="39"/>
                    </a:lnTo>
                    <a:lnTo>
                      <a:pt x="1" y="39"/>
                    </a:lnTo>
                    <a:lnTo>
                      <a:pt x="1" y="40"/>
                    </a:lnTo>
                    <a:lnTo>
                      <a:pt x="1" y="40"/>
                    </a:lnTo>
                    <a:lnTo>
                      <a:pt x="1" y="41"/>
                    </a:lnTo>
                    <a:lnTo>
                      <a:pt x="1" y="41"/>
                    </a:lnTo>
                    <a:lnTo>
                      <a:pt x="1" y="41"/>
                    </a:lnTo>
                    <a:lnTo>
                      <a:pt x="1" y="41"/>
                    </a:lnTo>
                    <a:lnTo>
                      <a:pt x="1" y="42"/>
                    </a:lnTo>
                    <a:lnTo>
                      <a:pt x="1" y="43"/>
                    </a:lnTo>
                    <a:lnTo>
                      <a:pt x="1" y="43"/>
                    </a:lnTo>
                    <a:lnTo>
                      <a:pt x="1" y="44"/>
                    </a:lnTo>
                    <a:lnTo>
                      <a:pt x="1" y="44"/>
                    </a:lnTo>
                    <a:lnTo>
                      <a:pt x="1" y="45"/>
                    </a:lnTo>
                    <a:lnTo>
                      <a:pt x="1" y="45"/>
                    </a:lnTo>
                    <a:lnTo>
                      <a:pt x="1" y="45"/>
                    </a:lnTo>
                    <a:lnTo>
                      <a:pt x="1" y="45"/>
                    </a:lnTo>
                    <a:lnTo>
                      <a:pt x="1" y="44"/>
                    </a:lnTo>
                    <a:lnTo>
                      <a:pt x="1" y="44"/>
                    </a:lnTo>
                    <a:lnTo>
                      <a:pt x="1" y="44"/>
                    </a:lnTo>
                    <a:lnTo>
                      <a:pt x="1" y="45"/>
                    </a:lnTo>
                    <a:lnTo>
                      <a:pt x="1" y="45"/>
                    </a:lnTo>
                    <a:lnTo>
                      <a:pt x="1" y="46"/>
                    </a:lnTo>
                    <a:lnTo>
                      <a:pt x="1" y="46"/>
                    </a:lnTo>
                    <a:lnTo>
                      <a:pt x="1" y="45"/>
                    </a:lnTo>
                    <a:lnTo>
                      <a:pt x="1" y="46"/>
                    </a:lnTo>
                    <a:lnTo>
                      <a:pt x="1" y="45"/>
                    </a:lnTo>
                    <a:lnTo>
                      <a:pt x="1" y="46"/>
                    </a:lnTo>
                    <a:lnTo>
                      <a:pt x="1" y="46"/>
                    </a:lnTo>
                    <a:lnTo>
                      <a:pt x="1" y="46"/>
                    </a:lnTo>
                    <a:lnTo>
                      <a:pt x="1" y="46"/>
                    </a:lnTo>
                    <a:lnTo>
                      <a:pt x="1" y="46"/>
                    </a:lnTo>
                    <a:lnTo>
                      <a:pt x="1" y="47"/>
                    </a:lnTo>
                    <a:lnTo>
                      <a:pt x="1" y="48"/>
                    </a:lnTo>
                    <a:lnTo>
                      <a:pt x="1" y="49"/>
                    </a:lnTo>
                    <a:lnTo>
                      <a:pt x="1" y="50"/>
                    </a:lnTo>
                    <a:lnTo>
                      <a:pt x="1" y="50"/>
                    </a:lnTo>
                    <a:lnTo>
                      <a:pt x="1" y="50"/>
                    </a:lnTo>
                    <a:lnTo>
                      <a:pt x="1" y="50"/>
                    </a:lnTo>
                    <a:lnTo>
                      <a:pt x="1" y="51"/>
                    </a:lnTo>
                    <a:lnTo>
                      <a:pt x="1" y="51"/>
                    </a:lnTo>
                    <a:lnTo>
                      <a:pt x="1" y="51"/>
                    </a:lnTo>
                    <a:lnTo>
                      <a:pt x="1" y="50"/>
                    </a:lnTo>
                    <a:lnTo>
                      <a:pt x="1" y="51"/>
                    </a:lnTo>
                    <a:lnTo>
                      <a:pt x="1" y="50"/>
                    </a:lnTo>
                    <a:lnTo>
                      <a:pt x="1" y="49"/>
                    </a:lnTo>
                    <a:lnTo>
                      <a:pt x="1" y="50"/>
                    </a:lnTo>
                    <a:lnTo>
                      <a:pt x="1" y="49"/>
                    </a:lnTo>
                    <a:lnTo>
                      <a:pt x="1" y="49"/>
                    </a:lnTo>
                    <a:lnTo>
                      <a:pt x="1" y="50"/>
                    </a:lnTo>
                    <a:lnTo>
                      <a:pt x="1" y="51"/>
                    </a:lnTo>
                    <a:lnTo>
                      <a:pt x="1" y="51"/>
                    </a:lnTo>
                    <a:lnTo>
                      <a:pt x="1" y="51"/>
                    </a:lnTo>
                    <a:lnTo>
                      <a:pt x="1" y="52"/>
                    </a:lnTo>
                    <a:lnTo>
                      <a:pt x="1" y="52"/>
                    </a:lnTo>
                    <a:lnTo>
                      <a:pt x="1" y="52"/>
                    </a:lnTo>
                    <a:lnTo>
                      <a:pt x="1" y="52"/>
                    </a:lnTo>
                    <a:lnTo>
                      <a:pt x="1" y="53"/>
                    </a:lnTo>
                    <a:lnTo>
                      <a:pt x="1" y="53"/>
                    </a:lnTo>
                    <a:lnTo>
                      <a:pt x="1" y="54"/>
                    </a:lnTo>
                    <a:lnTo>
                      <a:pt x="1" y="54"/>
                    </a:lnTo>
                    <a:lnTo>
                      <a:pt x="1" y="54"/>
                    </a:lnTo>
                    <a:lnTo>
                      <a:pt x="1" y="54"/>
                    </a:lnTo>
                    <a:lnTo>
                      <a:pt x="1" y="55"/>
                    </a:lnTo>
                    <a:lnTo>
                      <a:pt x="1" y="54"/>
                    </a:lnTo>
                    <a:lnTo>
                      <a:pt x="1" y="54"/>
                    </a:lnTo>
                    <a:lnTo>
                      <a:pt x="1" y="53"/>
                    </a:lnTo>
                    <a:lnTo>
                      <a:pt x="1" y="53"/>
                    </a:lnTo>
                    <a:lnTo>
                      <a:pt x="1" y="53"/>
                    </a:lnTo>
                    <a:lnTo>
                      <a:pt x="1" y="53"/>
                    </a:lnTo>
                    <a:lnTo>
                      <a:pt x="1" y="53"/>
                    </a:lnTo>
                    <a:lnTo>
                      <a:pt x="1" y="53"/>
                    </a:lnTo>
                    <a:lnTo>
                      <a:pt x="1" y="53"/>
                    </a:lnTo>
                    <a:lnTo>
                      <a:pt x="1" y="53"/>
                    </a:lnTo>
                    <a:lnTo>
                      <a:pt x="1" y="53"/>
                    </a:lnTo>
                    <a:lnTo>
                      <a:pt x="1" y="53"/>
                    </a:lnTo>
                    <a:lnTo>
                      <a:pt x="1" y="53"/>
                    </a:lnTo>
                    <a:lnTo>
                      <a:pt x="1" y="53"/>
                    </a:lnTo>
                    <a:lnTo>
                      <a:pt x="1" y="53"/>
                    </a:lnTo>
                    <a:lnTo>
                      <a:pt x="1" y="53"/>
                    </a:lnTo>
                  </a:path>
                </a:pathLst>
              </a:custGeom>
              <a:noFill/>
              <a:ln w="0">
                <a:solidFill>
                  <a:srgbClr val="3366FF"/>
                </a:solidFill>
                <a:prstDash val="solid"/>
                <a:round/>
                <a:headEnd/>
                <a:tailEnd/>
              </a:ln>
            </p:spPr>
            <p:txBody>
              <a:bodyPr/>
              <a:lstStyle/>
              <a:p>
                <a:endParaRPr lang="en-GB"/>
              </a:p>
            </p:txBody>
          </p:sp>
          <p:sp>
            <p:nvSpPr>
              <p:cNvPr id="186167" name="Freeform 823"/>
              <p:cNvSpPr>
                <a:spLocks/>
              </p:cNvSpPr>
              <p:nvPr/>
            </p:nvSpPr>
            <p:spPr bwMode="auto">
              <a:xfrm>
                <a:off x="3402" y="3551"/>
                <a:ext cx="1" cy="252"/>
              </a:xfrm>
              <a:custGeom>
                <a:avLst/>
                <a:gdLst/>
                <a:ahLst/>
                <a:cxnLst>
                  <a:cxn ang="0">
                    <a:pos x="0" y="27"/>
                  </a:cxn>
                  <a:cxn ang="0">
                    <a:pos x="0" y="27"/>
                  </a:cxn>
                  <a:cxn ang="0">
                    <a:pos x="0" y="29"/>
                  </a:cxn>
                  <a:cxn ang="0">
                    <a:pos x="0" y="30"/>
                  </a:cxn>
                  <a:cxn ang="0">
                    <a:pos x="0" y="26"/>
                  </a:cxn>
                  <a:cxn ang="0">
                    <a:pos x="0" y="30"/>
                  </a:cxn>
                  <a:cxn ang="0">
                    <a:pos x="0" y="30"/>
                  </a:cxn>
                  <a:cxn ang="0">
                    <a:pos x="0" y="31"/>
                  </a:cxn>
                  <a:cxn ang="0">
                    <a:pos x="0" y="31"/>
                  </a:cxn>
                  <a:cxn ang="0">
                    <a:pos x="0" y="32"/>
                  </a:cxn>
                  <a:cxn ang="0">
                    <a:pos x="0" y="32"/>
                  </a:cxn>
                  <a:cxn ang="0">
                    <a:pos x="0" y="31"/>
                  </a:cxn>
                  <a:cxn ang="0">
                    <a:pos x="0" y="30"/>
                  </a:cxn>
                  <a:cxn ang="0">
                    <a:pos x="0" y="32"/>
                  </a:cxn>
                  <a:cxn ang="0">
                    <a:pos x="0" y="35"/>
                  </a:cxn>
                  <a:cxn ang="0">
                    <a:pos x="0" y="34"/>
                  </a:cxn>
                  <a:cxn ang="0">
                    <a:pos x="0" y="37"/>
                  </a:cxn>
                  <a:cxn ang="0">
                    <a:pos x="0" y="36"/>
                  </a:cxn>
                  <a:cxn ang="0">
                    <a:pos x="0" y="34"/>
                  </a:cxn>
                  <a:cxn ang="0">
                    <a:pos x="0" y="37"/>
                  </a:cxn>
                  <a:cxn ang="0">
                    <a:pos x="0" y="34"/>
                  </a:cxn>
                  <a:cxn ang="0">
                    <a:pos x="0" y="35"/>
                  </a:cxn>
                  <a:cxn ang="0">
                    <a:pos x="0" y="36"/>
                  </a:cxn>
                  <a:cxn ang="0">
                    <a:pos x="0" y="35"/>
                  </a:cxn>
                  <a:cxn ang="0">
                    <a:pos x="0" y="37"/>
                  </a:cxn>
                  <a:cxn ang="0">
                    <a:pos x="0" y="36"/>
                  </a:cxn>
                  <a:cxn ang="0">
                    <a:pos x="0" y="36"/>
                  </a:cxn>
                  <a:cxn ang="0">
                    <a:pos x="0" y="36"/>
                  </a:cxn>
                  <a:cxn ang="0">
                    <a:pos x="0" y="37"/>
                  </a:cxn>
                  <a:cxn ang="0">
                    <a:pos x="0" y="36"/>
                  </a:cxn>
                  <a:cxn ang="0">
                    <a:pos x="0" y="38"/>
                  </a:cxn>
                  <a:cxn ang="0">
                    <a:pos x="0" y="38"/>
                  </a:cxn>
                  <a:cxn ang="0">
                    <a:pos x="0" y="40"/>
                  </a:cxn>
                  <a:cxn ang="0">
                    <a:pos x="0" y="42"/>
                  </a:cxn>
                  <a:cxn ang="0">
                    <a:pos x="0" y="39"/>
                  </a:cxn>
                  <a:cxn ang="0">
                    <a:pos x="0" y="38"/>
                  </a:cxn>
                  <a:cxn ang="0">
                    <a:pos x="0" y="39"/>
                  </a:cxn>
                  <a:cxn ang="0">
                    <a:pos x="0" y="36"/>
                  </a:cxn>
                  <a:cxn ang="0">
                    <a:pos x="0" y="34"/>
                  </a:cxn>
                  <a:cxn ang="0">
                    <a:pos x="0" y="33"/>
                  </a:cxn>
                  <a:cxn ang="0">
                    <a:pos x="0" y="36"/>
                  </a:cxn>
                  <a:cxn ang="0">
                    <a:pos x="0" y="35"/>
                  </a:cxn>
                  <a:cxn ang="0">
                    <a:pos x="0" y="34"/>
                  </a:cxn>
                  <a:cxn ang="0">
                    <a:pos x="0" y="36"/>
                  </a:cxn>
                  <a:cxn ang="0">
                    <a:pos x="0" y="36"/>
                  </a:cxn>
                  <a:cxn ang="0">
                    <a:pos x="0" y="38"/>
                  </a:cxn>
                  <a:cxn ang="0">
                    <a:pos x="0" y="37"/>
                  </a:cxn>
                  <a:cxn ang="0">
                    <a:pos x="0" y="33"/>
                  </a:cxn>
                  <a:cxn ang="0">
                    <a:pos x="0" y="36"/>
                  </a:cxn>
                  <a:cxn ang="0">
                    <a:pos x="0" y="35"/>
                  </a:cxn>
                  <a:cxn ang="0">
                    <a:pos x="0" y="36"/>
                  </a:cxn>
                  <a:cxn ang="0">
                    <a:pos x="0" y="35"/>
                  </a:cxn>
                  <a:cxn ang="0">
                    <a:pos x="0" y="26"/>
                  </a:cxn>
                  <a:cxn ang="0">
                    <a:pos x="0" y="16"/>
                  </a:cxn>
                  <a:cxn ang="0">
                    <a:pos x="0" y="13"/>
                  </a:cxn>
                  <a:cxn ang="0">
                    <a:pos x="0" y="9"/>
                  </a:cxn>
                  <a:cxn ang="0">
                    <a:pos x="0" y="7"/>
                  </a:cxn>
                  <a:cxn ang="0">
                    <a:pos x="0" y="4"/>
                  </a:cxn>
                  <a:cxn ang="0">
                    <a:pos x="0" y="1"/>
                  </a:cxn>
                  <a:cxn ang="0">
                    <a:pos x="0" y="1"/>
                  </a:cxn>
                  <a:cxn ang="0">
                    <a:pos x="0" y="0"/>
                  </a:cxn>
                  <a:cxn ang="0">
                    <a:pos x="0" y="1"/>
                  </a:cxn>
                  <a:cxn ang="0">
                    <a:pos x="0" y="1"/>
                  </a:cxn>
                </a:cxnLst>
                <a:rect l="0" t="0" r="r" b="b"/>
                <a:pathLst>
                  <a:path h="42">
                    <a:moveTo>
                      <a:pt x="0" y="24"/>
                    </a:moveTo>
                    <a:lnTo>
                      <a:pt x="0" y="24"/>
                    </a:lnTo>
                    <a:lnTo>
                      <a:pt x="0" y="24"/>
                    </a:lnTo>
                    <a:lnTo>
                      <a:pt x="0" y="24"/>
                    </a:lnTo>
                    <a:lnTo>
                      <a:pt x="0" y="25"/>
                    </a:lnTo>
                    <a:lnTo>
                      <a:pt x="0" y="25"/>
                    </a:lnTo>
                    <a:lnTo>
                      <a:pt x="0" y="26"/>
                    </a:lnTo>
                    <a:lnTo>
                      <a:pt x="0" y="25"/>
                    </a:lnTo>
                    <a:lnTo>
                      <a:pt x="0" y="26"/>
                    </a:lnTo>
                    <a:lnTo>
                      <a:pt x="0" y="27"/>
                    </a:lnTo>
                    <a:lnTo>
                      <a:pt x="0" y="27"/>
                    </a:lnTo>
                    <a:lnTo>
                      <a:pt x="0" y="28"/>
                    </a:lnTo>
                    <a:lnTo>
                      <a:pt x="0" y="28"/>
                    </a:lnTo>
                    <a:lnTo>
                      <a:pt x="0" y="28"/>
                    </a:lnTo>
                    <a:lnTo>
                      <a:pt x="0" y="29"/>
                    </a:lnTo>
                    <a:lnTo>
                      <a:pt x="0" y="28"/>
                    </a:lnTo>
                    <a:lnTo>
                      <a:pt x="0" y="28"/>
                    </a:lnTo>
                    <a:lnTo>
                      <a:pt x="0" y="28"/>
                    </a:lnTo>
                    <a:lnTo>
                      <a:pt x="0" y="28"/>
                    </a:lnTo>
                    <a:lnTo>
                      <a:pt x="0" y="27"/>
                    </a:lnTo>
                    <a:lnTo>
                      <a:pt x="0" y="27"/>
                    </a:lnTo>
                    <a:lnTo>
                      <a:pt x="0" y="27"/>
                    </a:lnTo>
                    <a:lnTo>
                      <a:pt x="0" y="27"/>
                    </a:lnTo>
                    <a:lnTo>
                      <a:pt x="0" y="27"/>
                    </a:lnTo>
                    <a:lnTo>
                      <a:pt x="0" y="27"/>
                    </a:lnTo>
                    <a:lnTo>
                      <a:pt x="0" y="28"/>
                    </a:lnTo>
                    <a:lnTo>
                      <a:pt x="0" y="27"/>
                    </a:lnTo>
                    <a:lnTo>
                      <a:pt x="0" y="28"/>
                    </a:lnTo>
                    <a:lnTo>
                      <a:pt x="0" y="28"/>
                    </a:lnTo>
                    <a:lnTo>
                      <a:pt x="0" y="28"/>
                    </a:lnTo>
                    <a:lnTo>
                      <a:pt x="0" y="28"/>
                    </a:lnTo>
                    <a:lnTo>
                      <a:pt x="0" y="28"/>
                    </a:lnTo>
                    <a:lnTo>
                      <a:pt x="0" y="29"/>
                    </a:lnTo>
                    <a:lnTo>
                      <a:pt x="0" y="29"/>
                    </a:lnTo>
                    <a:lnTo>
                      <a:pt x="0" y="28"/>
                    </a:lnTo>
                    <a:lnTo>
                      <a:pt x="0" y="29"/>
                    </a:lnTo>
                    <a:lnTo>
                      <a:pt x="0" y="30"/>
                    </a:lnTo>
                    <a:lnTo>
                      <a:pt x="0" y="30"/>
                    </a:lnTo>
                    <a:lnTo>
                      <a:pt x="0" y="30"/>
                    </a:lnTo>
                    <a:lnTo>
                      <a:pt x="0" y="30"/>
                    </a:lnTo>
                    <a:lnTo>
                      <a:pt x="0" y="30"/>
                    </a:lnTo>
                    <a:lnTo>
                      <a:pt x="0" y="31"/>
                    </a:lnTo>
                    <a:lnTo>
                      <a:pt x="0" y="30"/>
                    </a:lnTo>
                    <a:lnTo>
                      <a:pt x="0" y="30"/>
                    </a:lnTo>
                    <a:lnTo>
                      <a:pt x="0" y="30"/>
                    </a:lnTo>
                    <a:lnTo>
                      <a:pt x="0" y="30"/>
                    </a:lnTo>
                    <a:lnTo>
                      <a:pt x="0" y="29"/>
                    </a:lnTo>
                    <a:lnTo>
                      <a:pt x="0" y="29"/>
                    </a:lnTo>
                    <a:lnTo>
                      <a:pt x="0" y="29"/>
                    </a:lnTo>
                    <a:lnTo>
                      <a:pt x="0" y="28"/>
                    </a:lnTo>
                    <a:lnTo>
                      <a:pt x="0" y="27"/>
                    </a:lnTo>
                    <a:lnTo>
                      <a:pt x="0" y="27"/>
                    </a:lnTo>
                    <a:lnTo>
                      <a:pt x="0" y="27"/>
                    </a:lnTo>
                    <a:lnTo>
                      <a:pt x="0" y="27"/>
                    </a:lnTo>
                    <a:lnTo>
                      <a:pt x="0" y="26"/>
                    </a:lnTo>
                    <a:lnTo>
                      <a:pt x="0" y="27"/>
                    </a:lnTo>
                    <a:lnTo>
                      <a:pt x="0" y="27"/>
                    </a:lnTo>
                    <a:lnTo>
                      <a:pt x="0" y="27"/>
                    </a:lnTo>
                    <a:lnTo>
                      <a:pt x="0" y="28"/>
                    </a:lnTo>
                    <a:lnTo>
                      <a:pt x="0" y="28"/>
                    </a:lnTo>
                    <a:lnTo>
                      <a:pt x="0" y="29"/>
                    </a:lnTo>
                    <a:lnTo>
                      <a:pt x="0" y="28"/>
                    </a:lnTo>
                    <a:lnTo>
                      <a:pt x="0" y="29"/>
                    </a:lnTo>
                    <a:lnTo>
                      <a:pt x="0" y="29"/>
                    </a:lnTo>
                    <a:lnTo>
                      <a:pt x="0" y="29"/>
                    </a:lnTo>
                    <a:lnTo>
                      <a:pt x="0" y="30"/>
                    </a:lnTo>
                    <a:lnTo>
                      <a:pt x="0" y="29"/>
                    </a:lnTo>
                    <a:lnTo>
                      <a:pt x="0" y="29"/>
                    </a:lnTo>
                    <a:lnTo>
                      <a:pt x="0" y="29"/>
                    </a:lnTo>
                    <a:lnTo>
                      <a:pt x="0" y="29"/>
                    </a:lnTo>
                    <a:lnTo>
                      <a:pt x="0" y="30"/>
                    </a:lnTo>
                    <a:lnTo>
                      <a:pt x="0" y="30"/>
                    </a:lnTo>
                    <a:lnTo>
                      <a:pt x="0" y="30"/>
                    </a:lnTo>
                    <a:lnTo>
                      <a:pt x="0" y="30"/>
                    </a:lnTo>
                    <a:lnTo>
                      <a:pt x="0" y="30"/>
                    </a:lnTo>
                    <a:lnTo>
                      <a:pt x="0" y="30"/>
                    </a:lnTo>
                    <a:lnTo>
                      <a:pt x="0" y="30"/>
                    </a:lnTo>
                    <a:lnTo>
                      <a:pt x="0" y="30"/>
                    </a:lnTo>
                    <a:lnTo>
                      <a:pt x="0" y="30"/>
                    </a:lnTo>
                    <a:lnTo>
                      <a:pt x="0" y="30"/>
                    </a:lnTo>
                    <a:lnTo>
                      <a:pt x="0" y="30"/>
                    </a:lnTo>
                    <a:lnTo>
                      <a:pt x="0" y="31"/>
                    </a:lnTo>
                    <a:lnTo>
                      <a:pt x="0" y="30"/>
                    </a:lnTo>
                    <a:lnTo>
                      <a:pt x="0" y="31"/>
                    </a:lnTo>
                    <a:lnTo>
                      <a:pt x="0" y="31"/>
                    </a:lnTo>
                    <a:lnTo>
                      <a:pt x="0" y="31"/>
                    </a:lnTo>
                    <a:lnTo>
                      <a:pt x="0" y="31"/>
                    </a:lnTo>
                    <a:lnTo>
                      <a:pt x="0" y="31"/>
                    </a:lnTo>
                    <a:lnTo>
                      <a:pt x="0" y="31"/>
                    </a:lnTo>
                    <a:lnTo>
                      <a:pt x="0" y="31"/>
                    </a:lnTo>
                    <a:lnTo>
                      <a:pt x="0" y="30"/>
                    </a:lnTo>
                    <a:lnTo>
                      <a:pt x="0" y="31"/>
                    </a:lnTo>
                    <a:lnTo>
                      <a:pt x="0" y="30"/>
                    </a:lnTo>
                    <a:lnTo>
                      <a:pt x="0" y="31"/>
                    </a:lnTo>
                    <a:lnTo>
                      <a:pt x="0" y="30"/>
                    </a:lnTo>
                    <a:lnTo>
                      <a:pt x="0" y="31"/>
                    </a:lnTo>
                    <a:lnTo>
                      <a:pt x="0" y="31"/>
                    </a:lnTo>
                    <a:lnTo>
                      <a:pt x="0" y="32"/>
                    </a:lnTo>
                    <a:lnTo>
                      <a:pt x="0" y="31"/>
                    </a:lnTo>
                    <a:lnTo>
                      <a:pt x="0" y="31"/>
                    </a:lnTo>
                    <a:lnTo>
                      <a:pt x="0" y="33"/>
                    </a:lnTo>
                    <a:lnTo>
                      <a:pt x="0" y="32"/>
                    </a:lnTo>
                    <a:lnTo>
                      <a:pt x="0" y="32"/>
                    </a:lnTo>
                    <a:lnTo>
                      <a:pt x="0" y="32"/>
                    </a:lnTo>
                    <a:lnTo>
                      <a:pt x="0" y="32"/>
                    </a:lnTo>
                    <a:lnTo>
                      <a:pt x="0" y="32"/>
                    </a:lnTo>
                    <a:lnTo>
                      <a:pt x="0" y="33"/>
                    </a:lnTo>
                    <a:lnTo>
                      <a:pt x="0" y="32"/>
                    </a:lnTo>
                    <a:lnTo>
                      <a:pt x="0" y="33"/>
                    </a:lnTo>
                    <a:lnTo>
                      <a:pt x="0" y="32"/>
                    </a:lnTo>
                    <a:lnTo>
                      <a:pt x="0" y="33"/>
                    </a:lnTo>
                    <a:lnTo>
                      <a:pt x="0" y="33"/>
                    </a:lnTo>
                    <a:lnTo>
                      <a:pt x="0" y="33"/>
                    </a:lnTo>
                    <a:lnTo>
                      <a:pt x="0" y="33"/>
                    </a:lnTo>
                    <a:lnTo>
                      <a:pt x="0" y="33"/>
                    </a:lnTo>
                    <a:lnTo>
                      <a:pt x="0" y="33"/>
                    </a:lnTo>
                    <a:lnTo>
                      <a:pt x="0" y="33"/>
                    </a:lnTo>
                    <a:lnTo>
                      <a:pt x="0" y="33"/>
                    </a:lnTo>
                    <a:lnTo>
                      <a:pt x="0" y="33"/>
                    </a:lnTo>
                    <a:lnTo>
                      <a:pt x="0" y="32"/>
                    </a:lnTo>
                    <a:lnTo>
                      <a:pt x="0" y="32"/>
                    </a:lnTo>
                    <a:lnTo>
                      <a:pt x="0" y="31"/>
                    </a:lnTo>
                    <a:lnTo>
                      <a:pt x="0" y="31"/>
                    </a:lnTo>
                    <a:lnTo>
                      <a:pt x="0" y="30"/>
                    </a:lnTo>
                    <a:lnTo>
                      <a:pt x="0" y="31"/>
                    </a:lnTo>
                    <a:lnTo>
                      <a:pt x="0" y="31"/>
                    </a:lnTo>
                    <a:lnTo>
                      <a:pt x="0" y="31"/>
                    </a:lnTo>
                    <a:lnTo>
                      <a:pt x="0" y="31"/>
                    </a:lnTo>
                    <a:lnTo>
                      <a:pt x="0" y="30"/>
                    </a:lnTo>
                    <a:lnTo>
                      <a:pt x="0" y="30"/>
                    </a:lnTo>
                    <a:lnTo>
                      <a:pt x="0" y="31"/>
                    </a:lnTo>
                    <a:lnTo>
                      <a:pt x="0" y="31"/>
                    </a:lnTo>
                    <a:lnTo>
                      <a:pt x="0" y="31"/>
                    </a:lnTo>
                    <a:lnTo>
                      <a:pt x="0" y="31"/>
                    </a:lnTo>
                    <a:lnTo>
                      <a:pt x="0" y="30"/>
                    </a:lnTo>
                    <a:lnTo>
                      <a:pt x="0" y="30"/>
                    </a:lnTo>
                    <a:lnTo>
                      <a:pt x="0" y="31"/>
                    </a:lnTo>
                    <a:lnTo>
                      <a:pt x="0" y="31"/>
                    </a:lnTo>
                    <a:lnTo>
                      <a:pt x="0" y="31"/>
                    </a:lnTo>
                    <a:lnTo>
                      <a:pt x="0" y="30"/>
                    </a:lnTo>
                    <a:lnTo>
                      <a:pt x="0" y="30"/>
                    </a:lnTo>
                    <a:lnTo>
                      <a:pt x="0" y="30"/>
                    </a:lnTo>
                    <a:lnTo>
                      <a:pt x="0" y="30"/>
                    </a:lnTo>
                    <a:lnTo>
                      <a:pt x="0" y="30"/>
                    </a:lnTo>
                    <a:lnTo>
                      <a:pt x="0" y="31"/>
                    </a:lnTo>
                    <a:lnTo>
                      <a:pt x="0" y="31"/>
                    </a:lnTo>
                    <a:lnTo>
                      <a:pt x="0" y="32"/>
                    </a:lnTo>
                    <a:lnTo>
                      <a:pt x="0" y="32"/>
                    </a:lnTo>
                    <a:lnTo>
                      <a:pt x="0" y="32"/>
                    </a:lnTo>
                    <a:lnTo>
                      <a:pt x="0" y="31"/>
                    </a:lnTo>
                    <a:lnTo>
                      <a:pt x="0" y="32"/>
                    </a:lnTo>
                    <a:lnTo>
                      <a:pt x="0" y="31"/>
                    </a:lnTo>
                    <a:lnTo>
                      <a:pt x="0" y="32"/>
                    </a:lnTo>
                    <a:lnTo>
                      <a:pt x="0" y="32"/>
                    </a:lnTo>
                    <a:lnTo>
                      <a:pt x="0" y="33"/>
                    </a:lnTo>
                    <a:lnTo>
                      <a:pt x="0" y="33"/>
                    </a:lnTo>
                    <a:lnTo>
                      <a:pt x="0" y="34"/>
                    </a:lnTo>
                    <a:lnTo>
                      <a:pt x="0" y="34"/>
                    </a:lnTo>
                    <a:lnTo>
                      <a:pt x="0" y="35"/>
                    </a:lnTo>
                    <a:lnTo>
                      <a:pt x="0" y="35"/>
                    </a:lnTo>
                    <a:lnTo>
                      <a:pt x="0" y="34"/>
                    </a:lnTo>
                    <a:lnTo>
                      <a:pt x="0" y="35"/>
                    </a:lnTo>
                    <a:lnTo>
                      <a:pt x="0" y="35"/>
                    </a:lnTo>
                    <a:lnTo>
                      <a:pt x="0" y="34"/>
                    </a:lnTo>
                    <a:lnTo>
                      <a:pt x="0" y="35"/>
                    </a:lnTo>
                    <a:lnTo>
                      <a:pt x="0" y="34"/>
                    </a:lnTo>
                    <a:lnTo>
                      <a:pt x="0" y="35"/>
                    </a:lnTo>
                    <a:lnTo>
                      <a:pt x="0" y="34"/>
                    </a:lnTo>
                    <a:lnTo>
                      <a:pt x="0" y="34"/>
                    </a:lnTo>
                    <a:lnTo>
                      <a:pt x="0" y="33"/>
                    </a:lnTo>
                    <a:lnTo>
                      <a:pt x="0" y="33"/>
                    </a:lnTo>
                    <a:lnTo>
                      <a:pt x="0" y="33"/>
                    </a:lnTo>
                    <a:lnTo>
                      <a:pt x="0" y="33"/>
                    </a:lnTo>
                    <a:lnTo>
                      <a:pt x="0" y="34"/>
                    </a:lnTo>
                    <a:lnTo>
                      <a:pt x="0" y="35"/>
                    </a:lnTo>
                    <a:lnTo>
                      <a:pt x="0" y="34"/>
                    </a:lnTo>
                    <a:lnTo>
                      <a:pt x="0" y="35"/>
                    </a:lnTo>
                    <a:lnTo>
                      <a:pt x="0" y="35"/>
                    </a:lnTo>
                    <a:lnTo>
                      <a:pt x="0" y="36"/>
                    </a:lnTo>
                    <a:lnTo>
                      <a:pt x="0" y="35"/>
                    </a:lnTo>
                    <a:lnTo>
                      <a:pt x="0" y="35"/>
                    </a:lnTo>
                    <a:lnTo>
                      <a:pt x="0" y="36"/>
                    </a:lnTo>
                    <a:lnTo>
                      <a:pt x="0" y="35"/>
                    </a:lnTo>
                    <a:lnTo>
                      <a:pt x="0" y="36"/>
                    </a:lnTo>
                    <a:lnTo>
                      <a:pt x="0" y="36"/>
                    </a:lnTo>
                    <a:lnTo>
                      <a:pt x="0" y="36"/>
                    </a:lnTo>
                    <a:lnTo>
                      <a:pt x="0" y="37"/>
                    </a:lnTo>
                    <a:lnTo>
                      <a:pt x="0" y="37"/>
                    </a:lnTo>
                    <a:lnTo>
                      <a:pt x="0" y="38"/>
                    </a:lnTo>
                    <a:lnTo>
                      <a:pt x="0" y="37"/>
                    </a:lnTo>
                    <a:lnTo>
                      <a:pt x="0" y="37"/>
                    </a:lnTo>
                    <a:lnTo>
                      <a:pt x="0" y="38"/>
                    </a:lnTo>
                    <a:lnTo>
                      <a:pt x="0" y="38"/>
                    </a:lnTo>
                    <a:lnTo>
                      <a:pt x="0" y="37"/>
                    </a:lnTo>
                    <a:lnTo>
                      <a:pt x="0" y="37"/>
                    </a:lnTo>
                    <a:lnTo>
                      <a:pt x="0" y="36"/>
                    </a:lnTo>
                    <a:lnTo>
                      <a:pt x="0" y="36"/>
                    </a:lnTo>
                    <a:lnTo>
                      <a:pt x="0" y="36"/>
                    </a:lnTo>
                    <a:lnTo>
                      <a:pt x="0" y="36"/>
                    </a:lnTo>
                    <a:lnTo>
                      <a:pt x="0" y="36"/>
                    </a:lnTo>
                    <a:lnTo>
                      <a:pt x="0" y="35"/>
                    </a:lnTo>
                    <a:lnTo>
                      <a:pt x="0" y="35"/>
                    </a:lnTo>
                    <a:lnTo>
                      <a:pt x="0" y="35"/>
                    </a:lnTo>
                    <a:lnTo>
                      <a:pt x="0" y="35"/>
                    </a:lnTo>
                    <a:lnTo>
                      <a:pt x="0" y="35"/>
                    </a:lnTo>
                    <a:lnTo>
                      <a:pt x="0" y="35"/>
                    </a:lnTo>
                    <a:lnTo>
                      <a:pt x="0" y="34"/>
                    </a:lnTo>
                    <a:lnTo>
                      <a:pt x="0" y="33"/>
                    </a:lnTo>
                    <a:lnTo>
                      <a:pt x="0" y="34"/>
                    </a:lnTo>
                    <a:lnTo>
                      <a:pt x="0" y="34"/>
                    </a:lnTo>
                    <a:lnTo>
                      <a:pt x="0" y="35"/>
                    </a:lnTo>
                    <a:lnTo>
                      <a:pt x="0" y="35"/>
                    </a:lnTo>
                    <a:lnTo>
                      <a:pt x="0" y="35"/>
                    </a:lnTo>
                    <a:lnTo>
                      <a:pt x="0" y="36"/>
                    </a:lnTo>
                    <a:lnTo>
                      <a:pt x="0" y="36"/>
                    </a:lnTo>
                    <a:lnTo>
                      <a:pt x="0" y="36"/>
                    </a:lnTo>
                    <a:lnTo>
                      <a:pt x="0" y="36"/>
                    </a:lnTo>
                    <a:lnTo>
                      <a:pt x="0" y="36"/>
                    </a:lnTo>
                    <a:lnTo>
                      <a:pt x="0" y="37"/>
                    </a:lnTo>
                    <a:lnTo>
                      <a:pt x="0" y="37"/>
                    </a:lnTo>
                    <a:lnTo>
                      <a:pt x="0" y="38"/>
                    </a:lnTo>
                    <a:lnTo>
                      <a:pt x="0" y="37"/>
                    </a:lnTo>
                    <a:lnTo>
                      <a:pt x="0" y="37"/>
                    </a:lnTo>
                    <a:lnTo>
                      <a:pt x="0" y="37"/>
                    </a:lnTo>
                    <a:lnTo>
                      <a:pt x="0" y="36"/>
                    </a:lnTo>
                    <a:lnTo>
                      <a:pt x="0" y="36"/>
                    </a:lnTo>
                    <a:lnTo>
                      <a:pt x="0" y="35"/>
                    </a:lnTo>
                    <a:lnTo>
                      <a:pt x="0" y="35"/>
                    </a:lnTo>
                    <a:lnTo>
                      <a:pt x="0" y="35"/>
                    </a:lnTo>
                    <a:lnTo>
                      <a:pt x="0" y="35"/>
                    </a:lnTo>
                    <a:lnTo>
                      <a:pt x="0" y="34"/>
                    </a:lnTo>
                    <a:lnTo>
                      <a:pt x="0" y="34"/>
                    </a:lnTo>
                    <a:lnTo>
                      <a:pt x="0" y="34"/>
                    </a:lnTo>
                    <a:lnTo>
                      <a:pt x="0" y="34"/>
                    </a:lnTo>
                    <a:lnTo>
                      <a:pt x="0" y="33"/>
                    </a:lnTo>
                    <a:lnTo>
                      <a:pt x="0" y="34"/>
                    </a:lnTo>
                    <a:lnTo>
                      <a:pt x="0" y="35"/>
                    </a:lnTo>
                    <a:lnTo>
                      <a:pt x="0" y="34"/>
                    </a:lnTo>
                    <a:lnTo>
                      <a:pt x="0" y="34"/>
                    </a:lnTo>
                    <a:lnTo>
                      <a:pt x="0" y="34"/>
                    </a:lnTo>
                    <a:lnTo>
                      <a:pt x="0" y="35"/>
                    </a:lnTo>
                    <a:lnTo>
                      <a:pt x="0" y="35"/>
                    </a:lnTo>
                    <a:lnTo>
                      <a:pt x="0" y="35"/>
                    </a:lnTo>
                    <a:lnTo>
                      <a:pt x="0" y="36"/>
                    </a:lnTo>
                    <a:lnTo>
                      <a:pt x="0" y="36"/>
                    </a:lnTo>
                    <a:lnTo>
                      <a:pt x="0" y="36"/>
                    </a:lnTo>
                    <a:lnTo>
                      <a:pt x="0" y="36"/>
                    </a:lnTo>
                    <a:lnTo>
                      <a:pt x="0" y="37"/>
                    </a:lnTo>
                    <a:lnTo>
                      <a:pt x="0" y="36"/>
                    </a:lnTo>
                    <a:lnTo>
                      <a:pt x="0" y="37"/>
                    </a:lnTo>
                    <a:lnTo>
                      <a:pt x="0" y="36"/>
                    </a:lnTo>
                    <a:lnTo>
                      <a:pt x="0" y="36"/>
                    </a:lnTo>
                    <a:lnTo>
                      <a:pt x="0" y="36"/>
                    </a:lnTo>
                    <a:lnTo>
                      <a:pt x="0" y="37"/>
                    </a:lnTo>
                    <a:lnTo>
                      <a:pt x="0" y="38"/>
                    </a:lnTo>
                    <a:lnTo>
                      <a:pt x="0" y="37"/>
                    </a:lnTo>
                    <a:lnTo>
                      <a:pt x="0" y="37"/>
                    </a:lnTo>
                    <a:lnTo>
                      <a:pt x="0" y="36"/>
                    </a:lnTo>
                    <a:lnTo>
                      <a:pt x="0" y="36"/>
                    </a:lnTo>
                    <a:lnTo>
                      <a:pt x="0" y="36"/>
                    </a:lnTo>
                    <a:lnTo>
                      <a:pt x="0" y="35"/>
                    </a:lnTo>
                    <a:lnTo>
                      <a:pt x="0" y="35"/>
                    </a:lnTo>
                    <a:lnTo>
                      <a:pt x="0" y="35"/>
                    </a:lnTo>
                    <a:lnTo>
                      <a:pt x="0" y="35"/>
                    </a:lnTo>
                    <a:lnTo>
                      <a:pt x="0" y="35"/>
                    </a:lnTo>
                    <a:lnTo>
                      <a:pt x="0" y="34"/>
                    </a:lnTo>
                    <a:lnTo>
                      <a:pt x="0" y="34"/>
                    </a:lnTo>
                    <a:lnTo>
                      <a:pt x="0" y="34"/>
                    </a:lnTo>
                    <a:lnTo>
                      <a:pt x="0" y="35"/>
                    </a:lnTo>
                    <a:lnTo>
                      <a:pt x="0" y="35"/>
                    </a:lnTo>
                    <a:lnTo>
                      <a:pt x="0" y="36"/>
                    </a:lnTo>
                    <a:lnTo>
                      <a:pt x="0" y="36"/>
                    </a:lnTo>
                    <a:lnTo>
                      <a:pt x="0" y="36"/>
                    </a:lnTo>
                    <a:lnTo>
                      <a:pt x="0" y="36"/>
                    </a:lnTo>
                    <a:lnTo>
                      <a:pt x="0" y="37"/>
                    </a:lnTo>
                    <a:lnTo>
                      <a:pt x="0" y="36"/>
                    </a:lnTo>
                    <a:lnTo>
                      <a:pt x="0" y="37"/>
                    </a:lnTo>
                    <a:lnTo>
                      <a:pt x="0" y="36"/>
                    </a:lnTo>
                    <a:lnTo>
                      <a:pt x="0" y="36"/>
                    </a:lnTo>
                    <a:lnTo>
                      <a:pt x="0" y="36"/>
                    </a:lnTo>
                    <a:lnTo>
                      <a:pt x="0" y="36"/>
                    </a:lnTo>
                    <a:lnTo>
                      <a:pt x="0" y="36"/>
                    </a:lnTo>
                    <a:lnTo>
                      <a:pt x="0" y="35"/>
                    </a:lnTo>
                    <a:lnTo>
                      <a:pt x="0" y="36"/>
                    </a:lnTo>
                    <a:lnTo>
                      <a:pt x="0" y="35"/>
                    </a:lnTo>
                    <a:lnTo>
                      <a:pt x="0" y="36"/>
                    </a:lnTo>
                    <a:lnTo>
                      <a:pt x="0" y="36"/>
                    </a:lnTo>
                    <a:lnTo>
                      <a:pt x="0" y="36"/>
                    </a:lnTo>
                    <a:lnTo>
                      <a:pt x="0" y="36"/>
                    </a:lnTo>
                    <a:lnTo>
                      <a:pt x="0" y="36"/>
                    </a:lnTo>
                    <a:lnTo>
                      <a:pt x="0" y="36"/>
                    </a:lnTo>
                    <a:lnTo>
                      <a:pt x="0" y="36"/>
                    </a:lnTo>
                    <a:lnTo>
                      <a:pt x="0" y="36"/>
                    </a:lnTo>
                    <a:lnTo>
                      <a:pt x="0" y="36"/>
                    </a:lnTo>
                    <a:lnTo>
                      <a:pt x="0" y="36"/>
                    </a:lnTo>
                    <a:lnTo>
                      <a:pt x="0" y="36"/>
                    </a:lnTo>
                    <a:lnTo>
                      <a:pt x="0" y="36"/>
                    </a:lnTo>
                    <a:lnTo>
                      <a:pt x="0" y="35"/>
                    </a:lnTo>
                    <a:lnTo>
                      <a:pt x="0" y="35"/>
                    </a:lnTo>
                    <a:lnTo>
                      <a:pt x="0" y="36"/>
                    </a:lnTo>
                    <a:lnTo>
                      <a:pt x="0" y="36"/>
                    </a:lnTo>
                    <a:lnTo>
                      <a:pt x="0" y="36"/>
                    </a:lnTo>
                    <a:lnTo>
                      <a:pt x="0" y="35"/>
                    </a:lnTo>
                    <a:lnTo>
                      <a:pt x="0" y="36"/>
                    </a:lnTo>
                    <a:lnTo>
                      <a:pt x="0" y="35"/>
                    </a:lnTo>
                    <a:lnTo>
                      <a:pt x="0" y="36"/>
                    </a:lnTo>
                    <a:lnTo>
                      <a:pt x="0" y="36"/>
                    </a:lnTo>
                    <a:lnTo>
                      <a:pt x="0" y="36"/>
                    </a:lnTo>
                    <a:lnTo>
                      <a:pt x="0" y="35"/>
                    </a:lnTo>
                    <a:lnTo>
                      <a:pt x="0" y="36"/>
                    </a:lnTo>
                    <a:lnTo>
                      <a:pt x="0" y="35"/>
                    </a:lnTo>
                    <a:lnTo>
                      <a:pt x="0" y="36"/>
                    </a:lnTo>
                    <a:lnTo>
                      <a:pt x="0" y="35"/>
                    </a:lnTo>
                    <a:lnTo>
                      <a:pt x="0" y="36"/>
                    </a:lnTo>
                    <a:lnTo>
                      <a:pt x="0" y="36"/>
                    </a:lnTo>
                    <a:lnTo>
                      <a:pt x="0" y="36"/>
                    </a:lnTo>
                    <a:lnTo>
                      <a:pt x="0" y="36"/>
                    </a:lnTo>
                    <a:lnTo>
                      <a:pt x="0" y="37"/>
                    </a:lnTo>
                    <a:lnTo>
                      <a:pt x="0" y="37"/>
                    </a:lnTo>
                    <a:lnTo>
                      <a:pt x="0" y="37"/>
                    </a:lnTo>
                    <a:lnTo>
                      <a:pt x="0" y="37"/>
                    </a:lnTo>
                    <a:lnTo>
                      <a:pt x="0" y="37"/>
                    </a:lnTo>
                    <a:lnTo>
                      <a:pt x="0" y="37"/>
                    </a:lnTo>
                    <a:lnTo>
                      <a:pt x="0" y="37"/>
                    </a:lnTo>
                    <a:lnTo>
                      <a:pt x="0" y="38"/>
                    </a:lnTo>
                    <a:lnTo>
                      <a:pt x="0" y="37"/>
                    </a:lnTo>
                    <a:lnTo>
                      <a:pt x="0" y="37"/>
                    </a:lnTo>
                    <a:lnTo>
                      <a:pt x="0" y="37"/>
                    </a:lnTo>
                    <a:lnTo>
                      <a:pt x="0" y="37"/>
                    </a:lnTo>
                    <a:lnTo>
                      <a:pt x="0" y="36"/>
                    </a:lnTo>
                    <a:lnTo>
                      <a:pt x="0" y="36"/>
                    </a:lnTo>
                    <a:lnTo>
                      <a:pt x="0" y="36"/>
                    </a:lnTo>
                    <a:lnTo>
                      <a:pt x="0" y="37"/>
                    </a:lnTo>
                    <a:lnTo>
                      <a:pt x="0" y="37"/>
                    </a:lnTo>
                    <a:lnTo>
                      <a:pt x="0" y="37"/>
                    </a:lnTo>
                    <a:lnTo>
                      <a:pt x="0" y="37"/>
                    </a:lnTo>
                    <a:lnTo>
                      <a:pt x="0" y="37"/>
                    </a:lnTo>
                    <a:lnTo>
                      <a:pt x="0" y="38"/>
                    </a:lnTo>
                    <a:lnTo>
                      <a:pt x="0" y="38"/>
                    </a:lnTo>
                    <a:lnTo>
                      <a:pt x="0" y="38"/>
                    </a:lnTo>
                    <a:lnTo>
                      <a:pt x="0" y="38"/>
                    </a:lnTo>
                    <a:lnTo>
                      <a:pt x="0" y="37"/>
                    </a:lnTo>
                    <a:lnTo>
                      <a:pt x="0" y="37"/>
                    </a:lnTo>
                    <a:lnTo>
                      <a:pt x="0" y="37"/>
                    </a:lnTo>
                    <a:lnTo>
                      <a:pt x="0" y="38"/>
                    </a:lnTo>
                    <a:lnTo>
                      <a:pt x="0" y="38"/>
                    </a:lnTo>
                    <a:lnTo>
                      <a:pt x="0" y="38"/>
                    </a:lnTo>
                    <a:lnTo>
                      <a:pt x="0" y="38"/>
                    </a:lnTo>
                    <a:lnTo>
                      <a:pt x="0" y="38"/>
                    </a:lnTo>
                    <a:lnTo>
                      <a:pt x="0" y="38"/>
                    </a:lnTo>
                    <a:lnTo>
                      <a:pt x="0" y="39"/>
                    </a:lnTo>
                    <a:lnTo>
                      <a:pt x="0" y="38"/>
                    </a:lnTo>
                    <a:lnTo>
                      <a:pt x="0" y="39"/>
                    </a:lnTo>
                    <a:lnTo>
                      <a:pt x="0" y="39"/>
                    </a:lnTo>
                    <a:lnTo>
                      <a:pt x="0" y="39"/>
                    </a:lnTo>
                    <a:lnTo>
                      <a:pt x="0" y="39"/>
                    </a:lnTo>
                    <a:lnTo>
                      <a:pt x="0" y="40"/>
                    </a:lnTo>
                    <a:lnTo>
                      <a:pt x="0" y="40"/>
                    </a:lnTo>
                    <a:lnTo>
                      <a:pt x="0" y="41"/>
                    </a:lnTo>
                    <a:lnTo>
                      <a:pt x="0" y="41"/>
                    </a:lnTo>
                    <a:lnTo>
                      <a:pt x="0" y="41"/>
                    </a:lnTo>
                    <a:lnTo>
                      <a:pt x="0" y="41"/>
                    </a:lnTo>
                    <a:lnTo>
                      <a:pt x="0" y="40"/>
                    </a:lnTo>
                    <a:lnTo>
                      <a:pt x="0" y="40"/>
                    </a:lnTo>
                    <a:lnTo>
                      <a:pt x="0" y="40"/>
                    </a:lnTo>
                    <a:lnTo>
                      <a:pt x="0" y="40"/>
                    </a:lnTo>
                    <a:lnTo>
                      <a:pt x="0" y="40"/>
                    </a:lnTo>
                    <a:lnTo>
                      <a:pt x="0" y="40"/>
                    </a:lnTo>
                    <a:lnTo>
                      <a:pt x="0" y="41"/>
                    </a:lnTo>
                    <a:lnTo>
                      <a:pt x="0" y="41"/>
                    </a:lnTo>
                    <a:lnTo>
                      <a:pt x="0" y="41"/>
                    </a:lnTo>
                    <a:lnTo>
                      <a:pt x="0" y="42"/>
                    </a:lnTo>
                    <a:lnTo>
                      <a:pt x="0" y="41"/>
                    </a:lnTo>
                    <a:lnTo>
                      <a:pt x="0" y="42"/>
                    </a:lnTo>
                    <a:lnTo>
                      <a:pt x="0" y="42"/>
                    </a:lnTo>
                    <a:lnTo>
                      <a:pt x="0" y="42"/>
                    </a:lnTo>
                    <a:lnTo>
                      <a:pt x="0" y="42"/>
                    </a:lnTo>
                    <a:lnTo>
                      <a:pt x="0" y="42"/>
                    </a:lnTo>
                    <a:lnTo>
                      <a:pt x="0" y="42"/>
                    </a:lnTo>
                    <a:lnTo>
                      <a:pt x="0" y="41"/>
                    </a:lnTo>
                    <a:lnTo>
                      <a:pt x="0" y="41"/>
                    </a:lnTo>
                    <a:lnTo>
                      <a:pt x="0" y="41"/>
                    </a:lnTo>
                    <a:lnTo>
                      <a:pt x="0" y="39"/>
                    </a:lnTo>
                    <a:lnTo>
                      <a:pt x="0" y="39"/>
                    </a:lnTo>
                    <a:lnTo>
                      <a:pt x="0" y="39"/>
                    </a:lnTo>
                    <a:lnTo>
                      <a:pt x="0" y="39"/>
                    </a:lnTo>
                    <a:lnTo>
                      <a:pt x="0" y="38"/>
                    </a:lnTo>
                    <a:lnTo>
                      <a:pt x="0" y="39"/>
                    </a:lnTo>
                    <a:lnTo>
                      <a:pt x="0" y="38"/>
                    </a:lnTo>
                    <a:lnTo>
                      <a:pt x="0" y="38"/>
                    </a:lnTo>
                    <a:lnTo>
                      <a:pt x="0" y="38"/>
                    </a:lnTo>
                    <a:lnTo>
                      <a:pt x="0" y="39"/>
                    </a:lnTo>
                    <a:lnTo>
                      <a:pt x="0" y="39"/>
                    </a:lnTo>
                    <a:lnTo>
                      <a:pt x="0" y="39"/>
                    </a:lnTo>
                    <a:lnTo>
                      <a:pt x="0" y="38"/>
                    </a:lnTo>
                    <a:lnTo>
                      <a:pt x="0" y="38"/>
                    </a:lnTo>
                    <a:lnTo>
                      <a:pt x="0" y="38"/>
                    </a:lnTo>
                    <a:lnTo>
                      <a:pt x="0" y="38"/>
                    </a:lnTo>
                    <a:lnTo>
                      <a:pt x="0" y="39"/>
                    </a:lnTo>
                    <a:lnTo>
                      <a:pt x="0" y="38"/>
                    </a:lnTo>
                    <a:lnTo>
                      <a:pt x="0" y="39"/>
                    </a:lnTo>
                    <a:lnTo>
                      <a:pt x="0" y="39"/>
                    </a:lnTo>
                    <a:lnTo>
                      <a:pt x="0" y="39"/>
                    </a:lnTo>
                    <a:lnTo>
                      <a:pt x="0" y="39"/>
                    </a:lnTo>
                    <a:lnTo>
                      <a:pt x="0" y="38"/>
                    </a:lnTo>
                    <a:lnTo>
                      <a:pt x="0" y="39"/>
                    </a:lnTo>
                    <a:lnTo>
                      <a:pt x="0" y="39"/>
                    </a:lnTo>
                    <a:lnTo>
                      <a:pt x="0" y="39"/>
                    </a:lnTo>
                    <a:lnTo>
                      <a:pt x="0" y="38"/>
                    </a:lnTo>
                    <a:lnTo>
                      <a:pt x="0" y="38"/>
                    </a:lnTo>
                    <a:lnTo>
                      <a:pt x="0" y="37"/>
                    </a:lnTo>
                    <a:lnTo>
                      <a:pt x="0" y="36"/>
                    </a:lnTo>
                    <a:lnTo>
                      <a:pt x="0" y="37"/>
                    </a:lnTo>
                    <a:lnTo>
                      <a:pt x="0" y="36"/>
                    </a:lnTo>
                    <a:lnTo>
                      <a:pt x="0" y="36"/>
                    </a:lnTo>
                    <a:lnTo>
                      <a:pt x="0" y="36"/>
                    </a:lnTo>
                    <a:lnTo>
                      <a:pt x="0" y="35"/>
                    </a:lnTo>
                    <a:lnTo>
                      <a:pt x="0" y="36"/>
                    </a:lnTo>
                    <a:lnTo>
                      <a:pt x="0" y="36"/>
                    </a:lnTo>
                    <a:lnTo>
                      <a:pt x="0" y="36"/>
                    </a:lnTo>
                    <a:lnTo>
                      <a:pt x="0" y="36"/>
                    </a:lnTo>
                    <a:lnTo>
                      <a:pt x="0" y="36"/>
                    </a:lnTo>
                    <a:lnTo>
                      <a:pt x="0" y="36"/>
                    </a:lnTo>
                    <a:lnTo>
                      <a:pt x="0" y="35"/>
                    </a:lnTo>
                    <a:lnTo>
                      <a:pt x="0" y="35"/>
                    </a:lnTo>
                    <a:lnTo>
                      <a:pt x="0" y="35"/>
                    </a:lnTo>
                    <a:lnTo>
                      <a:pt x="0" y="35"/>
                    </a:lnTo>
                    <a:lnTo>
                      <a:pt x="0" y="35"/>
                    </a:lnTo>
                    <a:lnTo>
                      <a:pt x="0" y="34"/>
                    </a:lnTo>
                    <a:lnTo>
                      <a:pt x="0" y="34"/>
                    </a:lnTo>
                    <a:lnTo>
                      <a:pt x="0" y="33"/>
                    </a:lnTo>
                    <a:lnTo>
                      <a:pt x="0" y="34"/>
                    </a:lnTo>
                    <a:lnTo>
                      <a:pt x="0" y="33"/>
                    </a:lnTo>
                    <a:lnTo>
                      <a:pt x="0" y="34"/>
                    </a:lnTo>
                    <a:lnTo>
                      <a:pt x="0" y="34"/>
                    </a:lnTo>
                    <a:lnTo>
                      <a:pt x="0" y="34"/>
                    </a:lnTo>
                    <a:lnTo>
                      <a:pt x="0" y="34"/>
                    </a:lnTo>
                    <a:lnTo>
                      <a:pt x="0" y="33"/>
                    </a:lnTo>
                    <a:lnTo>
                      <a:pt x="0" y="33"/>
                    </a:lnTo>
                    <a:lnTo>
                      <a:pt x="0" y="33"/>
                    </a:lnTo>
                    <a:lnTo>
                      <a:pt x="0" y="33"/>
                    </a:lnTo>
                    <a:lnTo>
                      <a:pt x="0" y="34"/>
                    </a:lnTo>
                    <a:lnTo>
                      <a:pt x="0" y="34"/>
                    </a:lnTo>
                    <a:lnTo>
                      <a:pt x="0" y="34"/>
                    </a:lnTo>
                    <a:lnTo>
                      <a:pt x="0" y="35"/>
                    </a:lnTo>
                    <a:lnTo>
                      <a:pt x="0" y="35"/>
                    </a:lnTo>
                    <a:lnTo>
                      <a:pt x="0" y="36"/>
                    </a:lnTo>
                    <a:lnTo>
                      <a:pt x="0" y="36"/>
                    </a:lnTo>
                    <a:lnTo>
                      <a:pt x="0" y="36"/>
                    </a:lnTo>
                    <a:lnTo>
                      <a:pt x="0" y="35"/>
                    </a:lnTo>
                    <a:lnTo>
                      <a:pt x="0" y="36"/>
                    </a:lnTo>
                    <a:lnTo>
                      <a:pt x="0" y="35"/>
                    </a:lnTo>
                    <a:lnTo>
                      <a:pt x="0" y="35"/>
                    </a:lnTo>
                    <a:lnTo>
                      <a:pt x="0" y="35"/>
                    </a:lnTo>
                    <a:lnTo>
                      <a:pt x="0" y="35"/>
                    </a:lnTo>
                    <a:lnTo>
                      <a:pt x="0" y="35"/>
                    </a:lnTo>
                    <a:lnTo>
                      <a:pt x="0" y="34"/>
                    </a:lnTo>
                    <a:lnTo>
                      <a:pt x="0" y="35"/>
                    </a:lnTo>
                    <a:lnTo>
                      <a:pt x="0" y="34"/>
                    </a:lnTo>
                    <a:lnTo>
                      <a:pt x="0" y="35"/>
                    </a:lnTo>
                    <a:lnTo>
                      <a:pt x="0" y="35"/>
                    </a:lnTo>
                    <a:lnTo>
                      <a:pt x="0" y="35"/>
                    </a:lnTo>
                    <a:lnTo>
                      <a:pt x="0" y="35"/>
                    </a:lnTo>
                    <a:lnTo>
                      <a:pt x="0" y="34"/>
                    </a:lnTo>
                    <a:lnTo>
                      <a:pt x="0" y="34"/>
                    </a:lnTo>
                    <a:lnTo>
                      <a:pt x="0" y="35"/>
                    </a:lnTo>
                    <a:lnTo>
                      <a:pt x="0" y="34"/>
                    </a:lnTo>
                    <a:lnTo>
                      <a:pt x="0" y="34"/>
                    </a:lnTo>
                    <a:lnTo>
                      <a:pt x="0" y="33"/>
                    </a:lnTo>
                    <a:lnTo>
                      <a:pt x="0" y="33"/>
                    </a:lnTo>
                    <a:lnTo>
                      <a:pt x="0" y="33"/>
                    </a:lnTo>
                    <a:lnTo>
                      <a:pt x="0" y="33"/>
                    </a:lnTo>
                    <a:lnTo>
                      <a:pt x="0" y="34"/>
                    </a:lnTo>
                    <a:lnTo>
                      <a:pt x="0" y="33"/>
                    </a:lnTo>
                    <a:lnTo>
                      <a:pt x="0" y="34"/>
                    </a:lnTo>
                    <a:lnTo>
                      <a:pt x="0" y="33"/>
                    </a:lnTo>
                    <a:lnTo>
                      <a:pt x="0" y="33"/>
                    </a:lnTo>
                    <a:lnTo>
                      <a:pt x="0" y="34"/>
                    </a:lnTo>
                    <a:lnTo>
                      <a:pt x="0" y="34"/>
                    </a:lnTo>
                    <a:lnTo>
                      <a:pt x="0" y="35"/>
                    </a:lnTo>
                    <a:lnTo>
                      <a:pt x="0" y="35"/>
                    </a:lnTo>
                    <a:lnTo>
                      <a:pt x="0" y="35"/>
                    </a:lnTo>
                    <a:lnTo>
                      <a:pt x="0" y="35"/>
                    </a:lnTo>
                    <a:lnTo>
                      <a:pt x="0" y="36"/>
                    </a:lnTo>
                    <a:lnTo>
                      <a:pt x="0" y="36"/>
                    </a:lnTo>
                    <a:lnTo>
                      <a:pt x="0" y="37"/>
                    </a:lnTo>
                    <a:lnTo>
                      <a:pt x="0" y="37"/>
                    </a:lnTo>
                    <a:lnTo>
                      <a:pt x="0" y="37"/>
                    </a:lnTo>
                    <a:lnTo>
                      <a:pt x="0" y="37"/>
                    </a:lnTo>
                    <a:lnTo>
                      <a:pt x="0" y="37"/>
                    </a:lnTo>
                    <a:lnTo>
                      <a:pt x="0" y="37"/>
                    </a:lnTo>
                    <a:lnTo>
                      <a:pt x="0" y="37"/>
                    </a:lnTo>
                    <a:lnTo>
                      <a:pt x="0" y="37"/>
                    </a:lnTo>
                    <a:lnTo>
                      <a:pt x="0" y="37"/>
                    </a:lnTo>
                    <a:lnTo>
                      <a:pt x="0" y="36"/>
                    </a:lnTo>
                    <a:lnTo>
                      <a:pt x="0" y="36"/>
                    </a:lnTo>
                    <a:lnTo>
                      <a:pt x="0" y="36"/>
                    </a:lnTo>
                    <a:lnTo>
                      <a:pt x="0" y="35"/>
                    </a:lnTo>
                    <a:lnTo>
                      <a:pt x="0" y="36"/>
                    </a:lnTo>
                    <a:lnTo>
                      <a:pt x="0" y="36"/>
                    </a:lnTo>
                    <a:lnTo>
                      <a:pt x="0" y="36"/>
                    </a:lnTo>
                    <a:lnTo>
                      <a:pt x="0" y="37"/>
                    </a:lnTo>
                    <a:lnTo>
                      <a:pt x="0" y="37"/>
                    </a:lnTo>
                    <a:lnTo>
                      <a:pt x="0" y="38"/>
                    </a:lnTo>
                    <a:lnTo>
                      <a:pt x="0" y="38"/>
                    </a:lnTo>
                    <a:lnTo>
                      <a:pt x="0" y="38"/>
                    </a:lnTo>
                    <a:lnTo>
                      <a:pt x="0" y="38"/>
                    </a:lnTo>
                    <a:lnTo>
                      <a:pt x="0" y="38"/>
                    </a:lnTo>
                    <a:lnTo>
                      <a:pt x="0" y="38"/>
                    </a:lnTo>
                    <a:lnTo>
                      <a:pt x="0" y="37"/>
                    </a:lnTo>
                    <a:lnTo>
                      <a:pt x="0" y="37"/>
                    </a:lnTo>
                    <a:lnTo>
                      <a:pt x="0" y="37"/>
                    </a:lnTo>
                    <a:lnTo>
                      <a:pt x="0" y="38"/>
                    </a:lnTo>
                    <a:lnTo>
                      <a:pt x="0" y="37"/>
                    </a:lnTo>
                    <a:lnTo>
                      <a:pt x="0" y="38"/>
                    </a:lnTo>
                    <a:lnTo>
                      <a:pt x="0" y="36"/>
                    </a:lnTo>
                    <a:lnTo>
                      <a:pt x="0" y="37"/>
                    </a:lnTo>
                    <a:lnTo>
                      <a:pt x="0" y="36"/>
                    </a:lnTo>
                    <a:lnTo>
                      <a:pt x="0" y="36"/>
                    </a:lnTo>
                    <a:lnTo>
                      <a:pt x="0" y="36"/>
                    </a:lnTo>
                    <a:lnTo>
                      <a:pt x="0" y="35"/>
                    </a:lnTo>
                    <a:lnTo>
                      <a:pt x="0" y="34"/>
                    </a:lnTo>
                    <a:lnTo>
                      <a:pt x="0" y="34"/>
                    </a:lnTo>
                    <a:lnTo>
                      <a:pt x="0" y="34"/>
                    </a:lnTo>
                    <a:lnTo>
                      <a:pt x="0" y="34"/>
                    </a:lnTo>
                    <a:lnTo>
                      <a:pt x="0" y="34"/>
                    </a:lnTo>
                    <a:lnTo>
                      <a:pt x="0" y="34"/>
                    </a:lnTo>
                    <a:lnTo>
                      <a:pt x="0" y="33"/>
                    </a:lnTo>
                    <a:lnTo>
                      <a:pt x="0" y="34"/>
                    </a:lnTo>
                    <a:lnTo>
                      <a:pt x="0" y="34"/>
                    </a:lnTo>
                    <a:lnTo>
                      <a:pt x="0" y="34"/>
                    </a:lnTo>
                    <a:lnTo>
                      <a:pt x="0" y="34"/>
                    </a:lnTo>
                    <a:lnTo>
                      <a:pt x="0" y="35"/>
                    </a:lnTo>
                    <a:lnTo>
                      <a:pt x="0" y="34"/>
                    </a:lnTo>
                    <a:lnTo>
                      <a:pt x="0" y="35"/>
                    </a:lnTo>
                    <a:lnTo>
                      <a:pt x="0" y="35"/>
                    </a:lnTo>
                    <a:lnTo>
                      <a:pt x="0" y="36"/>
                    </a:lnTo>
                    <a:lnTo>
                      <a:pt x="0" y="35"/>
                    </a:lnTo>
                    <a:lnTo>
                      <a:pt x="0" y="36"/>
                    </a:lnTo>
                    <a:lnTo>
                      <a:pt x="0" y="36"/>
                    </a:lnTo>
                    <a:lnTo>
                      <a:pt x="0" y="36"/>
                    </a:lnTo>
                    <a:lnTo>
                      <a:pt x="0" y="37"/>
                    </a:lnTo>
                    <a:lnTo>
                      <a:pt x="0" y="36"/>
                    </a:lnTo>
                    <a:lnTo>
                      <a:pt x="0" y="36"/>
                    </a:lnTo>
                    <a:lnTo>
                      <a:pt x="0" y="36"/>
                    </a:lnTo>
                    <a:lnTo>
                      <a:pt x="0" y="35"/>
                    </a:lnTo>
                    <a:lnTo>
                      <a:pt x="0" y="36"/>
                    </a:lnTo>
                    <a:lnTo>
                      <a:pt x="0" y="35"/>
                    </a:lnTo>
                    <a:lnTo>
                      <a:pt x="0" y="35"/>
                    </a:lnTo>
                    <a:lnTo>
                      <a:pt x="0" y="35"/>
                    </a:lnTo>
                    <a:lnTo>
                      <a:pt x="0" y="35"/>
                    </a:lnTo>
                    <a:lnTo>
                      <a:pt x="0" y="36"/>
                    </a:lnTo>
                    <a:lnTo>
                      <a:pt x="0" y="35"/>
                    </a:lnTo>
                    <a:lnTo>
                      <a:pt x="0" y="36"/>
                    </a:lnTo>
                    <a:lnTo>
                      <a:pt x="0" y="35"/>
                    </a:lnTo>
                    <a:lnTo>
                      <a:pt x="0" y="36"/>
                    </a:lnTo>
                    <a:lnTo>
                      <a:pt x="0" y="36"/>
                    </a:lnTo>
                    <a:lnTo>
                      <a:pt x="0" y="36"/>
                    </a:lnTo>
                    <a:lnTo>
                      <a:pt x="0" y="36"/>
                    </a:lnTo>
                    <a:lnTo>
                      <a:pt x="0" y="36"/>
                    </a:lnTo>
                    <a:lnTo>
                      <a:pt x="0" y="36"/>
                    </a:lnTo>
                    <a:lnTo>
                      <a:pt x="0" y="36"/>
                    </a:lnTo>
                    <a:lnTo>
                      <a:pt x="0" y="36"/>
                    </a:lnTo>
                    <a:lnTo>
                      <a:pt x="0" y="36"/>
                    </a:lnTo>
                    <a:lnTo>
                      <a:pt x="0" y="37"/>
                    </a:lnTo>
                    <a:lnTo>
                      <a:pt x="0" y="37"/>
                    </a:lnTo>
                    <a:lnTo>
                      <a:pt x="0" y="37"/>
                    </a:lnTo>
                    <a:lnTo>
                      <a:pt x="0" y="37"/>
                    </a:lnTo>
                    <a:lnTo>
                      <a:pt x="0" y="36"/>
                    </a:lnTo>
                    <a:lnTo>
                      <a:pt x="0" y="36"/>
                    </a:lnTo>
                    <a:lnTo>
                      <a:pt x="0" y="36"/>
                    </a:lnTo>
                    <a:lnTo>
                      <a:pt x="0" y="35"/>
                    </a:lnTo>
                    <a:lnTo>
                      <a:pt x="0" y="34"/>
                    </a:lnTo>
                    <a:lnTo>
                      <a:pt x="0" y="35"/>
                    </a:lnTo>
                    <a:lnTo>
                      <a:pt x="0" y="34"/>
                    </a:lnTo>
                    <a:lnTo>
                      <a:pt x="0" y="37"/>
                    </a:lnTo>
                    <a:lnTo>
                      <a:pt x="0" y="32"/>
                    </a:lnTo>
                    <a:lnTo>
                      <a:pt x="0" y="30"/>
                    </a:lnTo>
                    <a:lnTo>
                      <a:pt x="0" y="29"/>
                    </a:lnTo>
                    <a:lnTo>
                      <a:pt x="0" y="28"/>
                    </a:lnTo>
                    <a:lnTo>
                      <a:pt x="0" y="27"/>
                    </a:lnTo>
                    <a:lnTo>
                      <a:pt x="0" y="26"/>
                    </a:lnTo>
                    <a:lnTo>
                      <a:pt x="0" y="26"/>
                    </a:lnTo>
                    <a:lnTo>
                      <a:pt x="0" y="25"/>
                    </a:lnTo>
                    <a:lnTo>
                      <a:pt x="0" y="24"/>
                    </a:lnTo>
                    <a:lnTo>
                      <a:pt x="0" y="24"/>
                    </a:lnTo>
                    <a:lnTo>
                      <a:pt x="0" y="23"/>
                    </a:lnTo>
                    <a:lnTo>
                      <a:pt x="0" y="22"/>
                    </a:lnTo>
                    <a:lnTo>
                      <a:pt x="0" y="21"/>
                    </a:lnTo>
                    <a:lnTo>
                      <a:pt x="0" y="20"/>
                    </a:lnTo>
                    <a:lnTo>
                      <a:pt x="0" y="19"/>
                    </a:lnTo>
                    <a:lnTo>
                      <a:pt x="0" y="18"/>
                    </a:lnTo>
                    <a:lnTo>
                      <a:pt x="0" y="17"/>
                    </a:lnTo>
                    <a:lnTo>
                      <a:pt x="0" y="16"/>
                    </a:lnTo>
                    <a:lnTo>
                      <a:pt x="0" y="17"/>
                    </a:lnTo>
                    <a:lnTo>
                      <a:pt x="0" y="16"/>
                    </a:lnTo>
                    <a:lnTo>
                      <a:pt x="0" y="15"/>
                    </a:lnTo>
                    <a:lnTo>
                      <a:pt x="0" y="15"/>
                    </a:lnTo>
                    <a:lnTo>
                      <a:pt x="0" y="15"/>
                    </a:lnTo>
                    <a:lnTo>
                      <a:pt x="0" y="14"/>
                    </a:lnTo>
                    <a:lnTo>
                      <a:pt x="0" y="14"/>
                    </a:lnTo>
                    <a:lnTo>
                      <a:pt x="0" y="13"/>
                    </a:lnTo>
                    <a:lnTo>
                      <a:pt x="0" y="13"/>
                    </a:lnTo>
                    <a:lnTo>
                      <a:pt x="0" y="13"/>
                    </a:lnTo>
                    <a:lnTo>
                      <a:pt x="0" y="13"/>
                    </a:lnTo>
                    <a:lnTo>
                      <a:pt x="0" y="13"/>
                    </a:lnTo>
                    <a:lnTo>
                      <a:pt x="0" y="12"/>
                    </a:lnTo>
                    <a:lnTo>
                      <a:pt x="0" y="12"/>
                    </a:lnTo>
                    <a:lnTo>
                      <a:pt x="0" y="11"/>
                    </a:lnTo>
                    <a:lnTo>
                      <a:pt x="0" y="11"/>
                    </a:lnTo>
                    <a:lnTo>
                      <a:pt x="0" y="11"/>
                    </a:lnTo>
                    <a:lnTo>
                      <a:pt x="0" y="10"/>
                    </a:lnTo>
                    <a:lnTo>
                      <a:pt x="0" y="10"/>
                    </a:lnTo>
                    <a:lnTo>
                      <a:pt x="0" y="9"/>
                    </a:lnTo>
                    <a:lnTo>
                      <a:pt x="0" y="8"/>
                    </a:lnTo>
                    <a:lnTo>
                      <a:pt x="0" y="9"/>
                    </a:lnTo>
                    <a:lnTo>
                      <a:pt x="0" y="9"/>
                    </a:lnTo>
                    <a:lnTo>
                      <a:pt x="0" y="8"/>
                    </a:lnTo>
                    <a:lnTo>
                      <a:pt x="0" y="8"/>
                    </a:lnTo>
                    <a:lnTo>
                      <a:pt x="0" y="7"/>
                    </a:lnTo>
                    <a:lnTo>
                      <a:pt x="0" y="7"/>
                    </a:lnTo>
                    <a:lnTo>
                      <a:pt x="0" y="7"/>
                    </a:lnTo>
                    <a:lnTo>
                      <a:pt x="0" y="6"/>
                    </a:lnTo>
                    <a:lnTo>
                      <a:pt x="0" y="6"/>
                    </a:lnTo>
                    <a:lnTo>
                      <a:pt x="0" y="7"/>
                    </a:lnTo>
                    <a:lnTo>
                      <a:pt x="0" y="6"/>
                    </a:lnTo>
                    <a:lnTo>
                      <a:pt x="0" y="7"/>
                    </a:lnTo>
                    <a:lnTo>
                      <a:pt x="0" y="6"/>
                    </a:lnTo>
                    <a:lnTo>
                      <a:pt x="0" y="5"/>
                    </a:lnTo>
                    <a:lnTo>
                      <a:pt x="0" y="6"/>
                    </a:lnTo>
                    <a:lnTo>
                      <a:pt x="0" y="6"/>
                    </a:lnTo>
                    <a:lnTo>
                      <a:pt x="0" y="5"/>
                    </a:lnTo>
                    <a:lnTo>
                      <a:pt x="0" y="6"/>
                    </a:lnTo>
                    <a:lnTo>
                      <a:pt x="0" y="5"/>
                    </a:lnTo>
                    <a:lnTo>
                      <a:pt x="0" y="5"/>
                    </a:lnTo>
                    <a:lnTo>
                      <a:pt x="0" y="5"/>
                    </a:lnTo>
                    <a:lnTo>
                      <a:pt x="0" y="5"/>
                    </a:lnTo>
                    <a:lnTo>
                      <a:pt x="0" y="4"/>
                    </a:lnTo>
                    <a:lnTo>
                      <a:pt x="0" y="4"/>
                    </a:lnTo>
                    <a:lnTo>
                      <a:pt x="0" y="3"/>
                    </a:lnTo>
                    <a:lnTo>
                      <a:pt x="0" y="3"/>
                    </a:lnTo>
                    <a:lnTo>
                      <a:pt x="0" y="3"/>
                    </a:lnTo>
                    <a:lnTo>
                      <a:pt x="0" y="2"/>
                    </a:lnTo>
                    <a:lnTo>
                      <a:pt x="0" y="2"/>
                    </a:lnTo>
                    <a:lnTo>
                      <a:pt x="0" y="2"/>
                    </a:lnTo>
                    <a:lnTo>
                      <a:pt x="0" y="1"/>
                    </a:lnTo>
                    <a:lnTo>
                      <a:pt x="0" y="0"/>
                    </a:lnTo>
                    <a:lnTo>
                      <a:pt x="0" y="1"/>
                    </a:lnTo>
                    <a:lnTo>
                      <a:pt x="0" y="1"/>
                    </a:lnTo>
                    <a:lnTo>
                      <a:pt x="0" y="1"/>
                    </a:lnTo>
                    <a:lnTo>
                      <a:pt x="0" y="1"/>
                    </a:lnTo>
                    <a:lnTo>
                      <a:pt x="0" y="1"/>
                    </a:lnTo>
                    <a:lnTo>
                      <a:pt x="0" y="1"/>
                    </a:lnTo>
                    <a:lnTo>
                      <a:pt x="0" y="0"/>
                    </a:lnTo>
                    <a:lnTo>
                      <a:pt x="0" y="1"/>
                    </a:lnTo>
                    <a:lnTo>
                      <a:pt x="0" y="0"/>
                    </a:lnTo>
                    <a:lnTo>
                      <a:pt x="0" y="0"/>
                    </a:lnTo>
                    <a:lnTo>
                      <a:pt x="0" y="0"/>
                    </a:lnTo>
                    <a:lnTo>
                      <a:pt x="0" y="0"/>
                    </a:lnTo>
                    <a:lnTo>
                      <a:pt x="0" y="1"/>
                    </a:lnTo>
                    <a:lnTo>
                      <a:pt x="0" y="0"/>
                    </a:lnTo>
                    <a:lnTo>
                      <a:pt x="0" y="0"/>
                    </a:lnTo>
                    <a:lnTo>
                      <a:pt x="0" y="1"/>
                    </a:lnTo>
                    <a:lnTo>
                      <a:pt x="0" y="1"/>
                    </a:lnTo>
                    <a:lnTo>
                      <a:pt x="0" y="1"/>
                    </a:lnTo>
                    <a:lnTo>
                      <a:pt x="0" y="1"/>
                    </a:lnTo>
                    <a:lnTo>
                      <a:pt x="0" y="1"/>
                    </a:lnTo>
                    <a:lnTo>
                      <a:pt x="0" y="1"/>
                    </a:lnTo>
                    <a:lnTo>
                      <a:pt x="0" y="1"/>
                    </a:lnTo>
                    <a:lnTo>
                      <a:pt x="0" y="0"/>
                    </a:lnTo>
                    <a:lnTo>
                      <a:pt x="0" y="0"/>
                    </a:lnTo>
                    <a:lnTo>
                      <a:pt x="0" y="0"/>
                    </a:lnTo>
                    <a:lnTo>
                      <a:pt x="0" y="1"/>
                    </a:lnTo>
                    <a:lnTo>
                      <a:pt x="0" y="0"/>
                    </a:lnTo>
                    <a:lnTo>
                      <a:pt x="0" y="0"/>
                    </a:lnTo>
                    <a:lnTo>
                      <a:pt x="0" y="0"/>
                    </a:lnTo>
                    <a:lnTo>
                      <a:pt x="0" y="0"/>
                    </a:lnTo>
                    <a:lnTo>
                      <a:pt x="0" y="0"/>
                    </a:lnTo>
                    <a:lnTo>
                      <a:pt x="0" y="0"/>
                    </a:lnTo>
                    <a:lnTo>
                      <a:pt x="0" y="0"/>
                    </a:lnTo>
                    <a:lnTo>
                      <a:pt x="0" y="0"/>
                    </a:lnTo>
                    <a:lnTo>
                      <a:pt x="0" y="1"/>
                    </a:lnTo>
                    <a:lnTo>
                      <a:pt x="0" y="1"/>
                    </a:lnTo>
                    <a:lnTo>
                      <a:pt x="0" y="1"/>
                    </a:lnTo>
                    <a:lnTo>
                      <a:pt x="0" y="2"/>
                    </a:lnTo>
                    <a:lnTo>
                      <a:pt x="0" y="1"/>
                    </a:lnTo>
                    <a:lnTo>
                      <a:pt x="0" y="2"/>
                    </a:lnTo>
                    <a:lnTo>
                      <a:pt x="0" y="2"/>
                    </a:lnTo>
                    <a:lnTo>
                      <a:pt x="0" y="2"/>
                    </a:lnTo>
                    <a:lnTo>
                      <a:pt x="0" y="2"/>
                    </a:lnTo>
                    <a:lnTo>
                      <a:pt x="0" y="1"/>
                    </a:lnTo>
                    <a:lnTo>
                      <a:pt x="0" y="1"/>
                    </a:lnTo>
                    <a:lnTo>
                      <a:pt x="0" y="1"/>
                    </a:lnTo>
                    <a:lnTo>
                      <a:pt x="0" y="1"/>
                    </a:lnTo>
                    <a:lnTo>
                      <a:pt x="0" y="0"/>
                    </a:lnTo>
                    <a:lnTo>
                      <a:pt x="0" y="0"/>
                    </a:lnTo>
                    <a:lnTo>
                      <a:pt x="0" y="1"/>
                    </a:lnTo>
                    <a:lnTo>
                      <a:pt x="0" y="0"/>
                    </a:lnTo>
                    <a:lnTo>
                      <a:pt x="0" y="0"/>
                    </a:lnTo>
                    <a:lnTo>
                      <a:pt x="0" y="0"/>
                    </a:lnTo>
                  </a:path>
                </a:pathLst>
              </a:custGeom>
              <a:noFill/>
              <a:ln w="0">
                <a:solidFill>
                  <a:srgbClr val="3366FF"/>
                </a:solidFill>
                <a:prstDash val="solid"/>
                <a:round/>
                <a:headEnd/>
                <a:tailEnd/>
              </a:ln>
            </p:spPr>
            <p:txBody>
              <a:bodyPr/>
              <a:lstStyle/>
              <a:p>
                <a:endParaRPr lang="en-GB"/>
              </a:p>
            </p:txBody>
          </p:sp>
          <p:sp>
            <p:nvSpPr>
              <p:cNvPr id="186168" name="Freeform 824"/>
              <p:cNvSpPr>
                <a:spLocks/>
              </p:cNvSpPr>
              <p:nvPr/>
            </p:nvSpPr>
            <p:spPr bwMode="auto">
              <a:xfrm>
                <a:off x="3402" y="3461"/>
                <a:ext cx="6" cy="90"/>
              </a:xfrm>
              <a:custGeom>
                <a:avLst/>
                <a:gdLst/>
                <a:ahLst/>
                <a:cxnLst>
                  <a:cxn ang="0">
                    <a:pos x="0" y="13"/>
                  </a:cxn>
                  <a:cxn ang="0">
                    <a:pos x="0" y="10"/>
                  </a:cxn>
                  <a:cxn ang="0">
                    <a:pos x="0" y="10"/>
                  </a:cxn>
                  <a:cxn ang="0">
                    <a:pos x="0" y="10"/>
                  </a:cxn>
                  <a:cxn ang="0">
                    <a:pos x="0" y="7"/>
                  </a:cxn>
                  <a:cxn ang="0">
                    <a:pos x="0" y="7"/>
                  </a:cxn>
                  <a:cxn ang="0">
                    <a:pos x="0" y="4"/>
                  </a:cxn>
                  <a:cxn ang="0">
                    <a:pos x="0" y="1"/>
                  </a:cxn>
                  <a:cxn ang="0">
                    <a:pos x="0" y="4"/>
                  </a:cxn>
                  <a:cxn ang="0">
                    <a:pos x="0" y="1"/>
                  </a:cxn>
                  <a:cxn ang="0">
                    <a:pos x="0" y="2"/>
                  </a:cxn>
                  <a:cxn ang="0">
                    <a:pos x="0" y="2"/>
                  </a:cxn>
                  <a:cxn ang="0">
                    <a:pos x="0" y="5"/>
                  </a:cxn>
                  <a:cxn ang="0">
                    <a:pos x="0" y="7"/>
                  </a:cxn>
                  <a:cxn ang="0">
                    <a:pos x="0" y="7"/>
                  </a:cxn>
                  <a:cxn ang="0">
                    <a:pos x="0" y="10"/>
                  </a:cxn>
                  <a:cxn ang="0">
                    <a:pos x="0" y="8"/>
                  </a:cxn>
                  <a:cxn ang="0">
                    <a:pos x="0" y="7"/>
                  </a:cxn>
                  <a:cxn ang="0">
                    <a:pos x="0" y="5"/>
                  </a:cxn>
                  <a:cxn ang="0">
                    <a:pos x="0" y="5"/>
                  </a:cxn>
                  <a:cxn ang="0">
                    <a:pos x="0" y="3"/>
                  </a:cxn>
                  <a:cxn ang="0">
                    <a:pos x="0" y="3"/>
                  </a:cxn>
                  <a:cxn ang="0">
                    <a:pos x="0" y="2"/>
                  </a:cxn>
                  <a:cxn ang="0">
                    <a:pos x="0" y="2"/>
                  </a:cxn>
                  <a:cxn ang="0">
                    <a:pos x="0" y="2"/>
                  </a:cxn>
                  <a:cxn ang="0">
                    <a:pos x="0" y="4"/>
                  </a:cxn>
                  <a:cxn ang="0">
                    <a:pos x="0" y="4"/>
                  </a:cxn>
                  <a:cxn ang="0">
                    <a:pos x="0" y="1"/>
                  </a:cxn>
                  <a:cxn ang="0">
                    <a:pos x="0" y="4"/>
                  </a:cxn>
                  <a:cxn ang="0">
                    <a:pos x="0" y="6"/>
                  </a:cxn>
                  <a:cxn ang="0">
                    <a:pos x="0" y="8"/>
                  </a:cxn>
                  <a:cxn ang="0">
                    <a:pos x="0" y="7"/>
                  </a:cxn>
                  <a:cxn ang="0">
                    <a:pos x="0" y="5"/>
                  </a:cxn>
                  <a:cxn ang="0">
                    <a:pos x="0" y="5"/>
                  </a:cxn>
                  <a:cxn ang="0">
                    <a:pos x="0" y="3"/>
                  </a:cxn>
                  <a:cxn ang="0">
                    <a:pos x="0" y="3"/>
                  </a:cxn>
                  <a:cxn ang="0">
                    <a:pos x="0" y="1"/>
                  </a:cxn>
                  <a:cxn ang="0">
                    <a:pos x="1" y="2"/>
                  </a:cxn>
                  <a:cxn ang="0">
                    <a:pos x="1" y="3"/>
                  </a:cxn>
                  <a:cxn ang="0">
                    <a:pos x="1" y="1"/>
                  </a:cxn>
                  <a:cxn ang="0">
                    <a:pos x="1" y="2"/>
                  </a:cxn>
                  <a:cxn ang="0">
                    <a:pos x="1" y="1"/>
                  </a:cxn>
                  <a:cxn ang="0">
                    <a:pos x="1" y="2"/>
                  </a:cxn>
                  <a:cxn ang="0">
                    <a:pos x="1" y="5"/>
                  </a:cxn>
                  <a:cxn ang="0">
                    <a:pos x="1" y="5"/>
                  </a:cxn>
                  <a:cxn ang="0">
                    <a:pos x="1" y="5"/>
                  </a:cxn>
                  <a:cxn ang="0">
                    <a:pos x="1" y="6"/>
                  </a:cxn>
                  <a:cxn ang="0">
                    <a:pos x="1" y="8"/>
                  </a:cxn>
                  <a:cxn ang="0">
                    <a:pos x="1" y="5"/>
                  </a:cxn>
                  <a:cxn ang="0">
                    <a:pos x="1" y="3"/>
                  </a:cxn>
                  <a:cxn ang="0">
                    <a:pos x="1" y="3"/>
                  </a:cxn>
                  <a:cxn ang="0">
                    <a:pos x="1" y="2"/>
                  </a:cxn>
                  <a:cxn ang="0">
                    <a:pos x="1" y="3"/>
                  </a:cxn>
                  <a:cxn ang="0">
                    <a:pos x="1" y="6"/>
                  </a:cxn>
                  <a:cxn ang="0">
                    <a:pos x="1" y="7"/>
                  </a:cxn>
                  <a:cxn ang="0">
                    <a:pos x="1" y="9"/>
                  </a:cxn>
                  <a:cxn ang="0">
                    <a:pos x="1" y="9"/>
                  </a:cxn>
                  <a:cxn ang="0">
                    <a:pos x="1" y="8"/>
                  </a:cxn>
                  <a:cxn ang="0">
                    <a:pos x="1" y="7"/>
                  </a:cxn>
                  <a:cxn ang="0">
                    <a:pos x="1" y="8"/>
                  </a:cxn>
                  <a:cxn ang="0">
                    <a:pos x="1" y="10"/>
                  </a:cxn>
                  <a:cxn ang="0">
                    <a:pos x="1" y="11"/>
                  </a:cxn>
                  <a:cxn ang="0">
                    <a:pos x="1" y="11"/>
                  </a:cxn>
                </a:cxnLst>
                <a:rect l="0" t="0" r="r" b="b"/>
                <a:pathLst>
                  <a:path w="1" h="15">
                    <a:moveTo>
                      <a:pt x="0" y="15"/>
                    </a:moveTo>
                    <a:lnTo>
                      <a:pt x="0" y="13"/>
                    </a:lnTo>
                    <a:lnTo>
                      <a:pt x="0" y="13"/>
                    </a:lnTo>
                    <a:lnTo>
                      <a:pt x="0" y="13"/>
                    </a:lnTo>
                    <a:lnTo>
                      <a:pt x="0" y="13"/>
                    </a:lnTo>
                    <a:lnTo>
                      <a:pt x="0" y="12"/>
                    </a:lnTo>
                    <a:lnTo>
                      <a:pt x="0" y="11"/>
                    </a:lnTo>
                    <a:lnTo>
                      <a:pt x="0" y="12"/>
                    </a:lnTo>
                    <a:lnTo>
                      <a:pt x="0" y="13"/>
                    </a:lnTo>
                    <a:lnTo>
                      <a:pt x="0" y="12"/>
                    </a:lnTo>
                    <a:lnTo>
                      <a:pt x="0" y="13"/>
                    </a:lnTo>
                    <a:lnTo>
                      <a:pt x="0" y="12"/>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7"/>
                    </a:lnTo>
                    <a:lnTo>
                      <a:pt x="0" y="8"/>
                    </a:lnTo>
                    <a:lnTo>
                      <a:pt x="0" y="7"/>
                    </a:lnTo>
                    <a:lnTo>
                      <a:pt x="0" y="7"/>
                    </a:lnTo>
                    <a:lnTo>
                      <a:pt x="0" y="8"/>
                    </a:lnTo>
                    <a:lnTo>
                      <a:pt x="0" y="7"/>
                    </a:lnTo>
                    <a:lnTo>
                      <a:pt x="0" y="7"/>
                    </a:lnTo>
                    <a:lnTo>
                      <a:pt x="0" y="7"/>
                    </a:lnTo>
                    <a:lnTo>
                      <a:pt x="0" y="7"/>
                    </a:lnTo>
                    <a:lnTo>
                      <a:pt x="0" y="8"/>
                    </a:lnTo>
                    <a:lnTo>
                      <a:pt x="0" y="7"/>
                    </a:lnTo>
                    <a:lnTo>
                      <a:pt x="0" y="7"/>
                    </a:lnTo>
                    <a:lnTo>
                      <a:pt x="0" y="8"/>
                    </a:lnTo>
                    <a:lnTo>
                      <a:pt x="0" y="7"/>
                    </a:lnTo>
                    <a:lnTo>
                      <a:pt x="0" y="7"/>
                    </a:lnTo>
                    <a:lnTo>
                      <a:pt x="0" y="7"/>
                    </a:lnTo>
                    <a:lnTo>
                      <a:pt x="0" y="7"/>
                    </a:lnTo>
                    <a:lnTo>
                      <a:pt x="0" y="6"/>
                    </a:lnTo>
                    <a:lnTo>
                      <a:pt x="0" y="5"/>
                    </a:lnTo>
                    <a:lnTo>
                      <a:pt x="0" y="5"/>
                    </a:lnTo>
                    <a:lnTo>
                      <a:pt x="0" y="5"/>
                    </a:lnTo>
                    <a:lnTo>
                      <a:pt x="0" y="5"/>
                    </a:lnTo>
                    <a:lnTo>
                      <a:pt x="0" y="5"/>
                    </a:lnTo>
                    <a:lnTo>
                      <a:pt x="0" y="5"/>
                    </a:lnTo>
                    <a:lnTo>
                      <a:pt x="0" y="4"/>
                    </a:lnTo>
                    <a:lnTo>
                      <a:pt x="0" y="5"/>
                    </a:lnTo>
                    <a:lnTo>
                      <a:pt x="0" y="5"/>
                    </a:lnTo>
                    <a:lnTo>
                      <a:pt x="0" y="5"/>
                    </a:lnTo>
                    <a:lnTo>
                      <a:pt x="0" y="4"/>
                    </a:lnTo>
                    <a:lnTo>
                      <a:pt x="0" y="3"/>
                    </a:lnTo>
                    <a:lnTo>
                      <a:pt x="0" y="3"/>
                    </a:lnTo>
                    <a:lnTo>
                      <a:pt x="0" y="2"/>
                    </a:lnTo>
                    <a:lnTo>
                      <a:pt x="0" y="2"/>
                    </a:lnTo>
                    <a:lnTo>
                      <a:pt x="0" y="2"/>
                    </a:lnTo>
                    <a:lnTo>
                      <a:pt x="0" y="2"/>
                    </a:lnTo>
                    <a:lnTo>
                      <a:pt x="0" y="1"/>
                    </a:lnTo>
                    <a:lnTo>
                      <a:pt x="0" y="1"/>
                    </a:lnTo>
                    <a:lnTo>
                      <a:pt x="0" y="2"/>
                    </a:lnTo>
                    <a:lnTo>
                      <a:pt x="0" y="1"/>
                    </a:lnTo>
                    <a:lnTo>
                      <a:pt x="0" y="2"/>
                    </a:lnTo>
                    <a:lnTo>
                      <a:pt x="0" y="2"/>
                    </a:lnTo>
                    <a:lnTo>
                      <a:pt x="0" y="3"/>
                    </a:lnTo>
                    <a:lnTo>
                      <a:pt x="0" y="3"/>
                    </a:lnTo>
                    <a:lnTo>
                      <a:pt x="0" y="4"/>
                    </a:lnTo>
                    <a:lnTo>
                      <a:pt x="0" y="4"/>
                    </a:lnTo>
                    <a:lnTo>
                      <a:pt x="0" y="4"/>
                    </a:lnTo>
                    <a:lnTo>
                      <a:pt x="0" y="4"/>
                    </a:lnTo>
                    <a:lnTo>
                      <a:pt x="0" y="3"/>
                    </a:lnTo>
                    <a:lnTo>
                      <a:pt x="0" y="4"/>
                    </a:lnTo>
                    <a:lnTo>
                      <a:pt x="0" y="3"/>
                    </a:lnTo>
                    <a:lnTo>
                      <a:pt x="0" y="3"/>
                    </a:lnTo>
                    <a:lnTo>
                      <a:pt x="0" y="2"/>
                    </a:lnTo>
                    <a:lnTo>
                      <a:pt x="0" y="3"/>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4"/>
                    </a:lnTo>
                    <a:lnTo>
                      <a:pt x="0" y="3"/>
                    </a:lnTo>
                    <a:lnTo>
                      <a:pt x="0" y="4"/>
                    </a:lnTo>
                    <a:lnTo>
                      <a:pt x="0" y="4"/>
                    </a:lnTo>
                    <a:lnTo>
                      <a:pt x="0" y="5"/>
                    </a:lnTo>
                    <a:lnTo>
                      <a:pt x="0" y="5"/>
                    </a:lnTo>
                    <a:lnTo>
                      <a:pt x="0" y="5"/>
                    </a:lnTo>
                    <a:lnTo>
                      <a:pt x="0" y="5"/>
                    </a:lnTo>
                    <a:lnTo>
                      <a:pt x="0" y="6"/>
                    </a:lnTo>
                    <a:lnTo>
                      <a:pt x="0" y="6"/>
                    </a:lnTo>
                    <a:lnTo>
                      <a:pt x="0" y="6"/>
                    </a:lnTo>
                    <a:lnTo>
                      <a:pt x="0" y="7"/>
                    </a:lnTo>
                    <a:lnTo>
                      <a:pt x="0" y="7"/>
                    </a:lnTo>
                    <a:lnTo>
                      <a:pt x="0" y="7"/>
                    </a:lnTo>
                    <a:lnTo>
                      <a:pt x="0" y="6"/>
                    </a:lnTo>
                    <a:lnTo>
                      <a:pt x="0" y="7"/>
                    </a:lnTo>
                    <a:lnTo>
                      <a:pt x="0" y="6"/>
                    </a:lnTo>
                    <a:lnTo>
                      <a:pt x="0" y="7"/>
                    </a:lnTo>
                    <a:lnTo>
                      <a:pt x="0" y="7"/>
                    </a:lnTo>
                    <a:lnTo>
                      <a:pt x="0" y="6"/>
                    </a:lnTo>
                    <a:lnTo>
                      <a:pt x="0" y="6"/>
                    </a:lnTo>
                    <a:lnTo>
                      <a:pt x="0" y="6"/>
                    </a:lnTo>
                    <a:lnTo>
                      <a:pt x="0" y="7"/>
                    </a:lnTo>
                    <a:lnTo>
                      <a:pt x="0" y="6"/>
                    </a:lnTo>
                    <a:lnTo>
                      <a:pt x="0" y="6"/>
                    </a:lnTo>
                    <a:lnTo>
                      <a:pt x="0" y="7"/>
                    </a:lnTo>
                    <a:lnTo>
                      <a:pt x="0" y="7"/>
                    </a:lnTo>
                    <a:lnTo>
                      <a:pt x="0" y="7"/>
                    </a:lnTo>
                    <a:lnTo>
                      <a:pt x="0" y="7"/>
                    </a:lnTo>
                    <a:lnTo>
                      <a:pt x="0" y="8"/>
                    </a:lnTo>
                    <a:lnTo>
                      <a:pt x="0" y="7"/>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9"/>
                    </a:lnTo>
                    <a:lnTo>
                      <a:pt x="0" y="9"/>
                    </a:lnTo>
                    <a:lnTo>
                      <a:pt x="0" y="9"/>
                    </a:lnTo>
                    <a:lnTo>
                      <a:pt x="0" y="9"/>
                    </a:lnTo>
                    <a:lnTo>
                      <a:pt x="0" y="9"/>
                    </a:lnTo>
                    <a:lnTo>
                      <a:pt x="0" y="8"/>
                    </a:lnTo>
                    <a:lnTo>
                      <a:pt x="0" y="9"/>
                    </a:lnTo>
                    <a:lnTo>
                      <a:pt x="0" y="8"/>
                    </a:lnTo>
                    <a:lnTo>
                      <a:pt x="0" y="8"/>
                    </a:lnTo>
                    <a:lnTo>
                      <a:pt x="0" y="7"/>
                    </a:lnTo>
                    <a:lnTo>
                      <a:pt x="0" y="7"/>
                    </a:lnTo>
                    <a:lnTo>
                      <a:pt x="0" y="7"/>
                    </a:lnTo>
                    <a:lnTo>
                      <a:pt x="0" y="8"/>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6"/>
                    </a:lnTo>
                    <a:lnTo>
                      <a:pt x="0" y="6"/>
                    </a:lnTo>
                    <a:lnTo>
                      <a:pt x="0" y="6"/>
                    </a:lnTo>
                    <a:lnTo>
                      <a:pt x="0" y="6"/>
                    </a:lnTo>
                    <a:lnTo>
                      <a:pt x="0" y="5"/>
                    </a:lnTo>
                    <a:lnTo>
                      <a:pt x="0" y="5"/>
                    </a:lnTo>
                    <a:lnTo>
                      <a:pt x="0" y="5"/>
                    </a:lnTo>
                    <a:lnTo>
                      <a:pt x="0" y="5"/>
                    </a:lnTo>
                    <a:lnTo>
                      <a:pt x="0" y="5"/>
                    </a:lnTo>
                    <a:lnTo>
                      <a:pt x="0" y="5"/>
                    </a:lnTo>
                    <a:lnTo>
                      <a:pt x="0" y="5"/>
                    </a:lnTo>
                    <a:lnTo>
                      <a:pt x="0" y="6"/>
                    </a:lnTo>
                    <a:lnTo>
                      <a:pt x="0" y="6"/>
                    </a:lnTo>
                    <a:lnTo>
                      <a:pt x="0" y="5"/>
                    </a:lnTo>
                    <a:lnTo>
                      <a:pt x="0" y="6"/>
                    </a:lnTo>
                    <a:lnTo>
                      <a:pt x="0" y="5"/>
                    </a:lnTo>
                    <a:lnTo>
                      <a:pt x="0" y="5"/>
                    </a:lnTo>
                    <a:lnTo>
                      <a:pt x="0" y="3"/>
                    </a:lnTo>
                    <a:lnTo>
                      <a:pt x="0" y="3"/>
                    </a:lnTo>
                    <a:lnTo>
                      <a:pt x="0" y="3"/>
                    </a:lnTo>
                    <a:lnTo>
                      <a:pt x="0" y="3"/>
                    </a:lnTo>
                    <a:lnTo>
                      <a:pt x="0" y="3"/>
                    </a:lnTo>
                    <a:lnTo>
                      <a:pt x="0" y="3"/>
                    </a:lnTo>
                    <a:lnTo>
                      <a:pt x="0" y="3"/>
                    </a:lnTo>
                    <a:lnTo>
                      <a:pt x="0" y="3"/>
                    </a:lnTo>
                    <a:lnTo>
                      <a:pt x="0" y="4"/>
                    </a:lnTo>
                    <a:lnTo>
                      <a:pt x="0" y="3"/>
                    </a:lnTo>
                    <a:lnTo>
                      <a:pt x="0" y="4"/>
                    </a:lnTo>
                    <a:lnTo>
                      <a:pt x="0" y="3"/>
                    </a:lnTo>
                    <a:lnTo>
                      <a:pt x="0" y="4"/>
                    </a:lnTo>
                    <a:lnTo>
                      <a:pt x="0" y="4"/>
                    </a:lnTo>
                    <a:lnTo>
                      <a:pt x="0" y="5"/>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3"/>
                    </a:lnTo>
                    <a:lnTo>
                      <a:pt x="0" y="3"/>
                    </a:lnTo>
                    <a:lnTo>
                      <a:pt x="0" y="3"/>
                    </a:lnTo>
                    <a:lnTo>
                      <a:pt x="0" y="3"/>
                    </a:lnTo>
                    <a:lnTo>
                      <a:pt x="0" y="2"/>
                    </a:lnTo>
                    <a:lnTo>
                      <a:pt x="0" y="3"/>
                    </a:lnTo>
                    <a:lnTo>
                      <a:pt x="0" y="2"/>
                    </a:lnTo>
                    <a:lnTo>
                      <a:pt x="0" y="2"/>
                    </a:lnTo>
                    <a:lnTo>
                      <a:pt x="0" y="2"/>
                    </a:lnTo>
                    <a:lnTo>
                      <a:pt x="0" y="2"/>
                    </a:lnTo>
                    <a:lnTo>
                      <a:pt x="0" y="1"/>
                    </a:lnTo>
                    <a:lnTo>
                      <a:pt x="0" y="1"/>
                    </a:lnTo>
                    <a:lnTo>
                      <a:pt x="0" y="1"/>
                    </a:lnTo>
                    <a:lnTo>
                      <a:pt x="0" y="1"/>
                    </a:lnTo>
                    <a:lnTo>
                      <a:pt x="0" y="0"/>
                    </a:lnTo>
                    <a:lnTo>
                      <a:pt x="0" y="1"/>
                    </a:lnTo>
                    <a:lnTo>
                      <a:pt x="0" y="1"/>
                    </a:lnTo>
                    <a:lnTo>
                      <a:pt x="0" y="2"/>
                    </a:lnTo>
                    <a:lnTo>
                      <a:pt x="0" y="2"/>
                    </a:lnTo>
                    <a:lnTo>
                      <a:pt x="0" y="1"/>
                    </a:lnTo>
                    <a:lnTo>
                      <a:pt x="0" y="2"/>
                    </a:lnTo>
                    <a:lnTo>
                      <a:pt x="0" y="2"/>
                    </a:lnTo>
                    <a:lnTo>
                      <a:pt x="0" y="2"/>
                    </a:lnTo>
                    <a:lnTo>
                      <a:pt x="0" y="3"/>
                    </a:lnTo>
                    <a:lnTo>
                      <a:pt x="0" y="3"/>
                    </a:lnTo>
                    <a:lnTo>
                      <a:pt x="0" y="3"/>
                    </a:lnTo>
                    <a:lnTo>
                      <a:pt x="0" y="3"/>
                    </a:lnTo>
                    <a:lnTo>
                      <a:pt x="0" y="4"/>
                    </a:lnTo>
                    <a:lnTo>
                      <a:pt x="0" y="3"/>
                    </a:lnTo>
                    <a:lnTo>
                      <a:pt x="0" y="4"/>
                    </a:lnTo>
                    <a:lnTo>
                      <a:pt x="0" y="4"/>
                    </a:lnTo>
                    <a:lnTo>
                      <a:pt x="0" y="4"/>
                    </a:lnTo>
                    <a:lnTo>
                      <a:pt x="0" y="5"/>
                    </a:lnTo>
                    <a:lnTo>
                      <a:pt x="0" y="5"/>
                    </a:lnTo>
                    <a:lnTo>
                      <a:pt x="0" y="5"/>
                    </a:lnTo>
                    <a:lnTo>
                      <a:pt x="0" y="5"/>
                    </a:lnTo>
                    <a:lnTo>
                      <a:pt x="0" y="6"/>
                    </a:lnTo>
                    <a:lnTo>
                      <a:pt x="0" y="5"/>
                    </a:lnTo>
                    <a:lnTo>
                      <a:pt x="0" y="5"/>
                    </a:lnTo>
                    <a:lnTo>
                      <a:pt x="0" y="4"/>
                    </a:lnTo>
                    <a:lnTo>
                      <a:pt x="0" y="5"/>
                    </a:lnTo>
                    <a:lnTo>
                      <a:pt x="0" y="5"/>
                    </a:lnTo>
                    <a:lnTo>
                      <a:pt x="0" y="4"/>
                    </a:lnTo>
                    <a:lnTo>
                      <a:pt x="0" y="3"/>
                    </a:lnTo>
                    <a:lnTo>
                      <a:pt x="0" y="3"/>
                    </a:lnTo>
                    <a:lnTo>
                      <a:pt x="0" y="2"/>
                    </a:lnTo>
                    <a:lnTo>
                      <a:pt x="0" y="2"/>
                    </a:lnTo>
                    <a:lnTo>
                      <a:pt x="0" y="2"/>
                    </a:lnTo>
                    <a:lnTo>
                      <a:pt x="0" y="2"/>
                    </a:lnTo>
                    <a:lnTo>
                      <a:pt x="0" y="2"/>
                    </a:lnTo>
                    <a:lnTo>
                      <a:pt x="0" y="2"/>
                    </a:lnTo>
                    <a:lnTo>
                      <a:pt x="0" y="1"/>
                    </a:lnTo>
                    <a:lnTo>
                      <a:pt x="0" y="1"/>
                    </a:lnTo>
                    <a:lnTo>
                      <a:pt x="0" y="1"/>
                    </a:lnTo>
                    <a:lnTo>
                      <a:pt x="0" y="1"/>
                    </a:lnTo>
                    <a:lnTo>
                      <a:pt x="0" y="1"/>
                    </a:lnTo>
                    <a:lnTo>
                      <a:pt x="0" y="2"/>
                    </a:lnTo>
                    <a:lnTo>
                      <a:pt x="0" y="2"/>
                    </a:lnTo>
                    <a:lnTo>
                      <a:pt x="0" y="2"/>
                    </a:lnTo>
                    <a:lnTo>
                      <a:pt x="0" y="2"/>
                    </a:lnTo>
                    <a:lnTo>
                      <a:pt x="0" y="3"/>
                    </a:lnTo>
                    <a:lnTo>
                      <a:pt x="0" y="3"/>
                    </a:lnTo>
                    <a:lnTo>
                      <a:pt x="0" y="3"/>
                    </a:lnTo>
                    <a:lnTo>
                      <a:pt x="0" y="3"/>
                    </a:lnTo>
                    <a:lnTo>
                      <a:pt x="0" y="4"/>
                    </a:lnTo>
                    <a:lnTo>
                      <a:pt x="0" y="5"/>
                    </a:lnTo>
                    <a:lnTo>
                      <a:pt x="0" y="4"/>
                    </a:lnTo>
                    <a:lnTo>
                      <a:pt x="0" y="4"/>
                    </a:lnTo>
                    <a:lnTo>
                      <a:pt x="0" y="4"/>
                    </a:lnTo>
                    <a:lnTo>
                      <a:pt x="0" y="4"/>
                    </a:lnTo>
                    <a:lnTo>
                      <a:pt x="0" y="4"/>
                    </a:lnTo>
                    <a:lnTo>
                      <a:pt x="0" y="4"/>
                    </a:lnTo>
                    <a:lnTo>
                      <a:pt x="0" y="5"/>
                    </a:lnTo>
                    <a:lnTo>
                      <a:pt x="0" y="5"/>
                    </a:lnTo>
                    <a:lnTo>
                      <a:pt x="0" y="5"/>
                    </a:lnTo>
                    <a:lnTo>
                      <a:pt x="0" y="6"/>
                    </a:lnTo>
                    <a:lnTo>
                      <a:pt x="0" y="6"/>
                    </a:lnTo>
                    <a:lnTo>
                      <a:pt x="0" y="7"/>
                    </a:lnTo>
                    <a:lnTo>
                      <a:pt x="0" y="7"/>
                    </a:lnTo>
                    <a:lnTo>
                      <a:pt x="0" y="7"/>
                    </a:lnTo>
                    <a:lnTo>
                      <a:pt x="0" y="7"/>
                    </a:lnTo>
                    <a:lnTo>
                      <a:pt x="0" y="7"/>
                    </a:lnTo>
                    <a:lnTo>
                      <a:pt x="0" y="7"/>
                    </a:lnTo>
                    <a:lnTo>
                      <a:pt x="0" y="8"/>
                    </a:lnTo>
                    <a:lnTo>
                      <a:pt x="0" y="8"/>
                    </a:lnTo>
                    <a:lnTo>
                      <a:pt x="0" y="9"/>
                    </a:lnTo>
                    <a:lnTo>
                      <a:pt x="0" y="8"/>
                    </a:lnTo>
                    <a:lnTo>
                      <a:pt x="0" y="8"/>
                    </a:lnTo>
                    <a:lnTo>
                      <a:pt x="0" y="8"/>
                    </a:lnTo>
                    <a:lnTo>
                      <a:pt x="0" y="9"/>
                    </a:lnTo>
                    <a:lnTo>
                      <a:pt x="0" y="8"/>
                    </a:lnTo>
                    <a:lnTo>
                      <a:pt x="0" y="9"/>
                    </a:lnTo>
                    <a:lnTo>
                      <a:pt x="0" y="8"/>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6"/>
                    </a:lnTo>
                    <a:lnTo>
                      <a:pt x="0" y="6"/>
                    </a:lnTo>
                    <a:lnTo>
                      <a:pt x="0" y="6"/>
                    </a:lnTo>
                    <a:lnTo>
                      <a:pt x="0" y="5"/>
                    </a:lnTo>
                    <a:lnTo>
                      <a:pt x="0" y="4"/>
                    </a:lnTo>
                    <a:lnTo>
                      <a:pt x="0" y="4"/>
                    </a:lnTo>
                    <a:lnTo>
                      <a:pt x="0" y="4"/>
                    </a:lnTo>
                    <a:lnTo>
                      <a:pt x="0" y="3"/>
                    </a:lnTo>
                    <a:lnTo>
                      <a:pt x="0" y="4"/>
                    </a:lnTo>
                    <a:lnTo>
                      <a:pt x="0" y="4"/>
                    </a:lnTo>
                    <a:lnTo>
                      <a:pt x="0" y="3"/>
                    </a:lnTo>
                    <a:lnTo>
                      <a:pt x="0" y="4"/>
                    </a:lnTo>
                    <a:lnTo>
                      <a:pt x="0" y="4"/>
                    </a:lnTo>
                    <a:lnTo>
                      <a:pt x="0" y="5"/>
                    </a:lnTo>
                    <a:lnTo>
                      <a:pt x="0" y="5"/>
                    </a:lnTo>
                    <a:lnTo>
                      <a:pt x="0" y="4"/>
                    </a:lnTo>
                    <a:lnTo>
                      <a:pt x="0" y="4"/>
                    </a:lnTo>
                    <a:lnTo>
                      <a:pt x="0" y="3"/>
                    </a:lnTo>
                    <a:lnTo>
                      <a:pt x="0" y="4"/>
                    </a:lnTo>
                    <a:lnTo>
                      <a:pt x="0" y="3"/>
                    </a:lnTo>
                    <a:lnTo>
                      <a:pt x="0" y="3"/>
                    </a:lnTo>
                    <a:lnTo>
                      <a:pt x="0" y="4"/>
                    </a:lnTo>
                    <a:lnTo>
                      <a:pt x="0" y="3"/>
                    </a:lnTo>
                    <a:lnTo>
                      <a:pt x="0" y="3"/>
                    </a:lnTo>
                    <a:lnTo>
                      <a:pt x="0" y="4"/>
                    </a:lnTo>
                    <a:lnTo>
                      <a:pt x="0" y="3"/>
                    </a:lnTo>
                    <a:lnTo>
                      <a:pt x="0" y="3"/>
                    </a:lnTo>
                    <a:lnTo>
                      <a:pt x="0" y="3"/>
                    </a:lnTo>
                    <a:lnTo>
                      <a:pt x="0" y="4"/>
                    </a:lnTo>
                    <a:lnTo>
                      <a:pt x="0" y="4"/>
                    </a:lnTo>
                    <a:lnTo>
                      <a:pt x="0" y="3"/>
                    </a:lnTo>
                    <a:lnTo>
                      <a:pt x="0" y="2"/>
                    </a:lnTo>
                    <a:lnTo>
                      <a:pt x="0" y="3"/>
                    </a:lnTo>
                    <a:lnTo>
                      <a:pt x="0" y="3"/>
                    </a:lnTo>
                    <a:lnTo>
                      <a:pt x="0" y="4"/>
                    </a:lnTo>
                    <a:lnTo>
                      <a:pt x="0" y="3"/>
                    </a:lnTo>
                    <a:lnTo>
                      <a:pt x="0" y="3"/>
                    </a:lnTo>
                    <a:lnTo>
                      <a:pt x="0" y="3"/>
                    </a:lnTo>
                    <a:lnTo>
                      <a:pt x="0" y="4"/>
                    </a:lnTo>
                    <a:lnTo>
                      <a:pt x="0" y="3"/>
                    </a:lnTo>
                    <a:lnTo>
                      <a:pt x="0" y="3"/>
                    </a:lnTo>
                    <a:lnTo>
                      <a:pt x="0" y="4"/>
                    </a:lnTo>
                    <a:lnTo>
                      <a:pt x="0" y="3"/>
                    </a:lnTo>
                    <a:lnTo>
                      <a:pt x="0" y="3"/>
                    </a:lnTo>
                    <a:lnTo>
                      <a:pt x="0" y="2"/>
                    </a:lnTo>
                    <a:lnTo>
                      <a:pt x="0" y="2"/>
                    </a:lnTo>
                    <a:lnTo>
                      <a:pt x="0" y="2"/>
                    </a:lnTo>
                    <a:lnTo>
                      <a:pt x="0" y="1"/>
                    </a:lnTo>
                    <a:lnTo>
                      <a:pt x="0" y="2"/>
                    </a:lnTo>
                    <a:lnTo>
                      <a:pt x="0" y="1"/>
                    </a:lnTo>
                    <a:lnTo>
                      <a:pt x="0" y="1"/>
                    </a:lnTo>
                    <a:lnTo>
                      <a:pt x="0" y="2"/>
                    </a:lnTo>
                    <a:lnTo>
                      <a:pt x="0" y="2"/>
                    </a:lnTo>
                    <a:lnTo>
                      <a:pt x="0" y="2"/>
                    </a:lnTo>
                    <a:lnTo>
                      <a:pt x="1" y="1"/>
                    </a:lnTo>
                    <a:lnTo>
                      <a:pt x="1" y="2"/>
                    </a:lnTo>
                    <a:lnTo>
                      <a:pt x="1" y="2"/>
                    </a:lnTo>
                    <a:lnTo>
                      <a:pt x="1" y="2"/>
                    </a:lnTo>
                    <a:lnTo>
                      <a:pt x="1" y="2"/>
                    </a:lnTo>
                    <a:lnTo>
                      <a:pt x="1" y="3"/>
                    </a:lnTo>
                    <a:lnTo>
                      <a:pt x="1" y="3"/>
                    </a:lnTo>
                    <a:lnTo>
                      <a:pt x="1" y="3"/>
                    </a:lnTo>
                    <a:lnTo>
                      <a:pt x="1" y="3"/>
                    </a:lnTo>
                    <a:lnTo>
                      <a:pt x="1" y="3"/>
                    </a:lnTo>
                    <a:lnTo>
                      <a:pt x="1" y="4"/>
                    </a:lnTo>
                    <a:lnTo>
                      <a:pt x="1" y="4"/>
                    </a:lnTo>
                    <a:lnTo>
                      <a:pt x="1" y="3"/>
                    </a:lnTo>
                    <a:lnTo>
                      <a:pt x="1" y="4"/>
                    </a:lnTo>
                    <a:lnTo>
                      <a:pt x="1" y="4"/>
                    </a:lnTo>
                    <a:lnTo>
                      <a:pt x="1" y="3"/>
                    </a:lnTo>
                    <a:lnTo>
                      <a:pt x="1" y="3"/>
                    </a:lnTo>
                    <a:lnTo>
                      <a:pt x="1" y="3"/>
                    </a:lnTo>
                    <a:lnTo>
                      <a:pt x="1" y="3"/>
                    </a:lnTo>
                    <a:lnTo>
                      <a:pt x="1" y="2"/>
                    </a:lnTo>
                    <a:lnTo>
                      <a:pt x="1" y="2"/>
                    </a:lnTo>
                    <a:lnTo>
                      <a:pt x="1" y="2"/>
                    </a:lnTo>
                    <a:lnTo>
                      <a:pt x="1" y="2"/>
                    </a:lnTo>
                    <a:lnTo>
                      <a:pt x="1" y="2"/>
                    </a:lnTo>
                    <a:lnTo>
                      <a:pt x="1" y="2"/>
                    </a:lnTo>
                    <a:lnTo>
                      <a:pt x="1" y="1"/>
                    </a:lnTo>
                    <a:lnTo>
                      <a:pt x="1" y="1"/>
                    </a:lnTo>
                    <a:lnTo>
                      <a:pt x="1" y="2"/>
                    </a:lnTo>
                    <a:lnTo>
                      <a:pt x="1" y="1"/>
                    </a:lnTo>
                    <a:lnTo>
                      <a:pt x="1" y="2"/>
                    </a:lnTo>
                    <a:lnTo>
                      <a:pt x="1" y="1"/>
                    </a:lnTo>
                    <a:lnTo>
                      <a:pt x="1" y="2"/>
                    </a:lnTo>
                    <a:lnTo>
                      <a:pt x="1" y="2"/>
                    </a:lnTo>
                    <a:lnTo>
                      <a:pt x="1" y="2"/>
                    </a:lnTo>
                    <a:lnTo>
                      <a:pt x="1" y="2"/>
                    </a:lnTo>
                    <a:lnTo>
                      <a:pt x="1" y="2"/>
                    </a:lnTo>
                    <a:lnTo>
                      <a:pt x="1" y="3"/>
                    </a:lnTo>
                    <a:lnTo>
                      <a:pt x="1" y="2"/>
                    </a:lnTo>
                    <a:lnTo>
                      <a:pt x="1" y="2"/>
                    </a:lnTo>
                    <a:lnTo>
                      <a:pt x="1" y="2"/>
                    </a:lnTo>
                    <a:lnTo>
                      <a:pt x="1" y="2"/>
                    </a:lnTo>
                    <a:lnTo>
                      <a:pt x="1" y="2"/>
                    </a:lnTo>
                    <a:lnTo>
                      <a:pt x="1" y="1"/>
                    </a:lnTo>
                    <a:lnTo>
                      <a:pt x="1" y="2"/>
                    </a:lnTo>
                    <a:lnTo>
                      <a:pt x="1" y="1"/>
                    </a:lnTo>
                    <a:lnTo>
                      <a:pt x="1" y="1"/>
                    </a:lnTo>
                    <a:lnTo>
                      <a:pt x="1" y="0"/>
                    </a:lnTo>
                    <a:lnTo>
                      <a:pt x="1" y="0"/>
                    </a:lnTo>
                    <a:lnTo>
                      <a:pt x="1" y="1"/>
                    </a:lnTo>
                    <a:lnTo>
                      <a:pt x="1" y="2"/>
                    </a:lnTo>
                    <a:lnTo>
                      <a:pt x="1" y="1"/>
                    </a:lnTo>
                    <a:lnTo>
                      <a:pt x="1" y="2"/>
                    </a:lnTo>
                    <a:lnTo>
                      <a:pt x="1" y="1"/>
                    </a:lnTo>
                    <a:lnTo>
                      <a:pt x="1" y="1"/>
                    </a:lnTo>
                    <a:lnTo>
                      <a:pt x="1" y="2"/>
                    </a:lnTo>
                    <a:lnTo>
                      <a:pt x="1" y="2"/>
                    </a:lnTo>
                    <a:lnTo>
                      <a:pt x="1" y="1"/>
                    </a:lnTo>
                    <a:lnTo>
                      <a:pt x="1" y="2"/>
                    </a:lnTo>
                    <a:lnTo>
                      <a:pt x="1" y="2"/>
                    </a:lnTo>
                    <a:lnTo>
                      <a:pt x="1" y="2"/>
                    </a:lnTo>
                    <a:lnTo>
                      <a:pt x="1" y="3"/>
                    </a:lnTo>
                    <a:lnTo>
                      <a:pt x="1" y="3"/>
                    </a:lnTo>
                    <a:lnTo>
                      <a:pt x="1" y="4"/>
                    </a:lnTo>
                    <a:lnTo>
                      <a:pt x="1" y="4"/>
                    </a:lnTo>
                    <a:lnTo>
                      <a:pt x="1" y="5"/>
                    </a:lnTo>
                    <a:lnTo>
                      <a:pt x="1" y="5"/>
                    </a:lnTo>
                    <a:lnTo>
                      <a:pt x="1" y="5"/>
                    </a:lnTo>
                    <a:lnTo>
                      <a:pt x="1" y="5"/>
                    </a:lnTo>
                    <a:lnTo>
                      <a:pt x="1" y="6"/>
                    </a:lnTo>
                    <a:lnTo>
                      <a:pt x="1" y="6"/>
                    </a:lnTo>
                    <a:lnTo>
                      <a:pt x="1" y="5"/>
                    </a:lnTo>
                    <a:lnTo>
                      <a:pt x="1" y="5"/>
                    </a:lnTo>
                    <a:lnTo>
                      <a:pt x="1" y="4"/>
                    </a:lnTo>
                    <a:lnTo>
                      <a:pt x="1" y="4"/>
                    </a:lnTo>
                    <a:lnTo>
                      <a:pt x="1" y="4"/>
                    </a:lnTo>
                    <a:lnTo>
                      <a:pt x="1" y="4"/>
                    </a:lnTo>
                    <a:lnTo>
                      <a:pt x="1" y="3"/>
                    </a:lnTo>
                    <a:lnTo>
                      <a:pt x="1" y="4"/>
                    </a:lnTo>
                    <a:lnTo>
                      <a:pt x="1" y="4"/>
                    </a:lnTo>
                    <a:lnTo>
                      <a:pt x="1" y="4"/>
                    </a:lnTo>
                    <a:lnTo>
                      <a:pt x="1" y="5"/>
                    </a:lnTo>
                    <a:lnTo>
                      <a:pt x="1" y="5"/>
                    </a:lnTo>
                    <a:lnTo>
                      <a:pt x="1" y="5"/>
                    </a:lnTo>
                    <a:lnTo>
                      <a:pt x="1" y="5"/>
                    </a:lnTo>
                    <a:lnTo>
                      <a:pt x="1" y="6"/>
                    </a:lnTo>
                    <a:lnTo>
                      <a:pt x="1" y="5"/>
                    </a:lnTo>
                    <a:lnTo>
                      <a:pt x="1" y="6"/>
                    </a:lnTo>
                    <a:lnTo>
                      <a:pt x="1" y="5"/>
                    </a:lnTo>
                    <a:lnTo>
                      <a:pt x="1" y="6"/>
                    </a:lnTo>
                    <a:lnTo>
                      <a:pt x="1" y="6"/>
                    </a:lnTo>
                    <a:lnTo>
                      <a:pt x="1" y="6"/>
                    </a:lnTo>
                    <a:lnTo>
                      <a:pt x="1" y="6"/>
                    </a:lnTo>
                    <a:lnTo>
                      <a:pt x="1" y="5"/>
                    </a:lnTo>
                    <a:lnTo>
                      <a:pt x="1" y="6"/>
                    </a:lnTo>
                    <a:lnTo>
                      <a:pt x="1" y="6"/>
                    </a:lnTo>
                    <a:lnTo>
                      <a:pt x="1" y="6"/>
                    </a:lnTo>
                    <a:lnTo>
                      <a:pt x="1" y="6"/>
                    </a:lnTo>
                    <a:lnTo>
                      <a:pt x="1" y="6"/>
                    </a:lnTo>
                    <a:lnTo>
                      <a:pt x="1" y="6"/>
                    </a:lnTo>
                    <a:lnTo>
                      <a:pt x="1" y="7"/>
                    </a:lnTo>
                    <a:lnTo>
                      <a:pt x="1" y="6"/>
                    </a:lnTo>
                    <a:lnTo>
                      <a:pt x="1" y="6"/>
                    </a:lnTo>
                    <a:lnTo>
                      <a:pt x="1" y="6"/>
                    </a:lnTo>
                    <a:lnTo>
                      <a:pt x="1" y="6"/>
                    </a:lnTo>
                    <a:lnTo>
                      <a:pt x="1" y="6"/>
                    </a:lnTo>
                    <a:lnTo>
                      <a:pt x="1" y="7"/>
                    </a:lnTo>
                    <a:lnTo>
                      <a:pt x="1" y="7"/>
                    </a:lnTo>
                    <a:lnTo>
                      <a:pt x="1" y="7"/>
                    </a:lnTo>
                    <a:lnTo>
                      <a:pt x="1" y="7"/>
                    </a:lnTo>
                    <a:lnTo>
                      <a:pt x="1" y="8"/>
                    </a:lnTo>
                    <a:lnTo>
                      <a:pt x="1" y="7"/>
                    </a:lnTo>
                    <a:lnTo>
                      <a:pt x="1" y="8"/>
                    </a:lnTo>
                    <a:lnTo>
                      <a:pt x="1" y="8"/>
                    </a:lnTo>
                    <a:lnTo>
                      <a:pt x="1" y="8"/>
                    </a:lnTo>
                    <a:lnTo>
                      <a:pt x="1" y="8"/>
                    </a:lnTo>
                    <a:lnTo>
                      <a:pt x="1" y="8"/>
                    </a:lnTo>
                    <a:lnTo>
                      <a:pt x="1" y="7"/>
                    </a:lnTo>
                    <a:lnTo>
                      <a:pt x="1" y="8"/>
                    </a:lnTo>
                    <a:lnTo>
                      <a:pt x="1" y="7"/>
                    </a:lnTo>
                    <a:lnTo>
                      <a:pt x="1" y="7"/>
                    </a:lnTo>
                    <a:lnTo>
                      <a:pt x="1" y="7"/>
                    </a:lnTo>
                    <a:lnTo>
                      <a:pt x="1" y="6"/>
                    </a:lnTo>
                    <a:lnTo>
                      <a:pt x="1" y="6"/>
                    </a:lnTo>
                    <a:lnTo>
                      <a:pt x="1" y="6"/>
                    </a:lnTo>
                    <a:lnTo>
                      <a:pt x="1" y="5"/>
                    </a:lnTo>
                    <a:lnTo>
                      <a:pt x="1" y="5"/>
                    </a:lnTo>
                    <a:lnTo>
                      <a:pt x="1" y="4"/>
                    </a:lnTo>
                    <a:lnTo>
                      <a:pt x="1" y="4"/>
                    </a:lnTo>
                    <a:lnTo>
                      <a:pt x="1" y="4"/>
                    </a:lnTo>
                    <a:lnTo>
                      <a:pt x="1" y="4"/>
                    </a:lnTo>
                    <a:lnTo>
                      <a:pt x="1" y="5"/>
                    </a:lnTo>
                    <a:lnTo>
                      <a:pt x="1" y="5"/>
                    </a:lnTo>
                    <a:lnTo>
                      <a:pt x="1" y="5"/>
                    </a:lnTo>
                    <a:lnTo>
                      <a:pt x="1" y="4"/>
                    </a:lnTo>
                    <a:lnTo>
                      <a:pt x="1" y="5"/>
                    </a:lnTo>
                    <a:lnTo>
                      <a:pt x="1" y="5"/>
                    </a:lnTo>
                    <a:lnTo>
                      <a:pt x="1" y="3"/>
                    </a:lnTo>
                    <a:lnTo>
                      <a:pt x="1" y="3"/>
                    </a:lnTo>
                    <a:lnTo>
                      <a:pt x="1" y="4"/>
                    </a:lnTo>
                    <a:lnTo>
                      <a:pt x="1" y="3"/>
                    </a:lnTo>
                    <a:lnTo>
                      <a:pt x="1" y="3"/>
                    </a:lnTo>
                    <a:lnTo>
                      <a:pt x="1" y="4"/>
                    </a:lnTo>
                    <a:lnTo>
                      <a:pt x="1" y="3"/>
                    </a:lnTo>
                    <a:lnTo>
                      <a:pt x="1" y="3"/>
                    </a:lnTo>
                    <a:lnTo>
                      <a:pt x="1" y="3"/>
                    </a:lnTo>
                    <a:lnTo>
                      <a:pt x="1" y="3"/>
                    </a:lnTo>
                    <a:lnTo>
                      <a:pt x="1" y="3"/>
                    </a:lnTo>
                    <a:lnTo>
                      <a:pt x="1" y="3"/>
                    </a:lnTo>
                    <a:lnTo>
                      <a:pt x="1" y="2"/>
                    </a:lnTo>
                    <a:lnTo>
                      <a:pt x="1" y="2"/>
                    </a:lnTo>
                    <a:lnTo>
                      <a:pt x="1" y="1"/>
                    </a:lnTo>
                    <a:lnTo>
                      <a:pt x="1" y="1"/>
                    </a:lnTo>
                    <a:lnTo>
                      <a:pt x="1" y="1"/>
                    </a:lnTo>
                    <a:lnTo>
                      <a:pt x="1" y="2"/>
                    </a:lnTo>
                    <a:lnTo>
                      <a:pt x="1" y="1"/>
                    </a:lnTo>
                    <a:lnTo>
                      <a:pt x="1" y="1"/>
                    </a:lnTo>
                    <a:lnTo>
                      <a:pt x="1" y="1"/>
                    </a:lnTo>
                    <a:lnTo>
                      <a:pt x="1" y="1"/>
                    </a:lnTo>
                    <a:lnTo>
                      <a:pt x="1" y="2"/>
                    </a:lnTo>
                    <a:lnTo>
                      <a:pt x="1" y="2"/>
                    </a:lnTo>
                    <a:lnTo>
                      <a:pt x="1" y="2"/>
                    </a:lnTo>
                    <a:lnTo>
                      <a:pt x="1" y="2"/>
                    </a:lnTo>
                    <a:lnTo>
                      <a:pt x="1" y="2"/>
                    </a:lnTo>
                    <a:lnTo>
                      <a:pt x="1" y="3"/>
                    </a:lnTo>
                    <a:lnTo>
                      <a:pt x="1" y="3"/>
                    </a:lnTo>
                    <a:lnTo>
                      <a:pt x="1" y="3"/>
                    </a:lnTo>
                    <a:lnTo>
                      <a:pt x="1" y="3"/>
                    </a:lnTo>
                    <a:lnTo>
                      <a:pt x="1" y="2"/>
                    </a:lnTo>
                    <a:lnTo>
                      <a:pt x="1" y="3"/>
                    </a:lnTo>
                    <a:lnTo>
                      <a:pt x="1" y="3"/>
                    </a:lnTo>
                    <a:lnTo>
                      <a:pt x="1" y="4"/>
                    </a:lnTo>
                    <a:lnTo>
                      <a:pt x="1" y="4"/>
                    </a:lnTo>
                    <a:lnTo>
                      <a:pt x="1" y="5"/>
                    </a:lnTo>
                    <a:lnTo>
                      <a:pt x="1" y="5"/>
                    </a:lnTo>
                    <a:lnTo>
                      <a:pt x="1" y="5"/>
                    </a:lnTo>
                    <a:lnTo>
                      <a:pt x="1" y="5"/>
                    </a:lnTo>
                    <a:lnTo>
                      <a:pt x="1" y="5"/>
                    </a:lnTo>
                    <a:lnTo>
                      <a:pt x="1" y="5"/>
                    </a:lnTo>
                    <a:lnTo>
                      <a:pt x="1" y="6"/>
                    </a:lnTo>
                    <a:lnTo>
                      <a:pt x="1" y="6"/>
                    </a:lnTo>
                    <a:lnTo>
                      <a:pt x="1" y="6"/>
                    </a:lnTo>
                    <a:lnTo>
                      <a:pt x="1" y="5"/>
                    </a:lnTo>
                    <a:lnTo>
                      <a:pt x="1" y="5"/>
                    </a:lnTo>
                    <a:lnTo>
                      <a:pt x="1" y="5"/>
                    </a:lnTo>
                    <a:lnTo>
                      <a:pt x="1" y="5"/>
                    </a:lnTo>
                    <a:lnTo>
                      <a:pt x="1" y="5"/>
                    </a:lnTo>
                    <a:lnTo>
                      <a:pt x="1" y="5"/>
                    </a:lnTo>
                    <a:lnTo>
                      <a:pt x="1" y="6"/>
                    </a:lnTo>
                    <a:lnTo>
                      <a:pt x="1" y="6"/>
                    </a:lnTo>
                    <a:lnTo>
                      <a:pt x="1" y="7"/>
                    </a:lnTo>
                    <a:lnTo>
                      <a:pt x="1" y="7"/>
                    </a:lnTo>
                    <a:lnTo>
                      <a:pt x="1" y="7"/>
                    </a:lnTo>
                    <a:lnTo>
                      <a:pt x="1" y="7"/>
                    </a:lnTo>
                    <a:lnTo>
                      <a:pt x="1" y="8"/>
                    </a:lnTo>
                    <a:lnTo>
                      <a:pt x="1" y="7"/>
                    </a:lnTo>
                    <a:lnTo>
                      <a:pt x="1" y="8"/>
                    </a:lnTo>
                    <a:lnTo>
                      <a:pt x="1" y="8"/>
                    </a:lnTo>
                    <a:lnTo>
                      <a:pt x="1" y="8"/>
                    </a:lnTo>
                    <a:lnTo>
                      <a:pt x="1" y="8"/>
                    </a:lnTo>
                    <a:lnTo>
                      <a:pt x="1" y="8"/>
                    </a:lnTo>
                    <a:lnTo>
                      <a:pt x="1" y="8"/>
                    </a:lnTo>
                    <a:lnTo>
                      <a:pt x="1" y="9"/>
                    </a:lnTo>
                    <a:lnTo>
                      <a:pt x="1" y="9"/>
                    </a:lnTo>
                    <a:lnTo>
                      <a:pt x="1" y="10"/>
                    </a:lnTo>
                    <a:lnTo>
                      <a:pt x="1" y="9"/>
                    </a:lnTo>
                    <a:lnTo>
                      <a:pt x="1" y="9"/>
                    </a:lnTo>
                    <a:lnTo>
                      <a:pt x="1" y="10"/>
                    </a:lnTo>
                    <a:lnTo>
                      <a:pt x="1" y="10"/>
                    </a:lnTo>
                    <a:lnTo>
                      <a:pt x="1" y="10"/>
                    </a:lnTo>
                    <a:lnTo>
                      <a:pt x="1" y="10"/>
                    </a:lnTo>
                    <a:lnTo>
                      <a:pt x="1" y="10"/>
                    </a:lnTo>
                    <a:lnTo>
                      <a:pt x="1" y="9"/>
                    </a:lnTo>
                    <a:lnTo>
                      <a:pt x="1" y="9"/>
                    </a:lnTo>
                    <a:lnTo>
                      <a:pt x="1" y="9"/>
                    </a:lnTo>
                    <a:lnTo>
                      <a:pt x="1" y="9"/>
                    </a:lnTo>
                    <a:lnTo>
                      <a:pt x="1" y="9"/>
                    </a:lnTo>
                    <a:lnTo>
                      <a:pt x="1" y="9"/>
                    </a:lnTo>
                    <a:lnTo>
                      <a:pt x="1" y="9"/>
                    </a:lnTo>
                    <a:lnTo>
                      <a:pt x="1" y="10"/>
                    </a:lnTo>
                    <a:lnTo>
                      <a:pt x="1" y="10"/>
                    </a:lnTo>
                    <a:lnTo>
                      <a:pt x="1" y="9"/>
                    </a:lnTo>
                    <a:lnTo>
                      <a:pt x="1" y="9"/>
                    </a:lnTo>
                    <a:lnTo>
                      <a:pt x="1" y="9"/>
                    </a:lnTo>
                    <a:lnTo>
                      <a:pt x="1" y="9"/>
                    </a:lnTo>
                    <a:lnTo>
                      <a:pt x="1" y="8"/>
                    </a:lnTo>
                    <a:lnTo>
                      <a:pt x="1" y="8"/>
                    </a:lnTo>
                    <a:lnTo>
                      <a:pt x="1" y="8"/>
                    </a:lnTo>
                    <a:lnTo>
                      <a:pt x="1" y="7"/>
                    </a:lnTo>
                    <a:lnTo>
                      <a:pt x="1" y="7"/>
                    </a:lnTo>
                    <a:lnTo>
                      <a:pt x="1" y="6"/>
                    </a:lnTo>
                    <a:lnTo>
                      <a:pt x="1" y="7"/>
                    </a:lnTo>
                    <a:lnTo>
                      <a:pt x="1" y="6"/>
                    </a:lnTo>
                    <a:lnTo>
                      <a:pt x="1" y="7"/>
                    </a:lnTo>
                    <a:lnTo>
                      <a:pt x="1" y="7"/>
                    </a:lnTo>
                    <a:lnTo>
                      <a:pt x="1" y="7"/>
                    </a:lnTo>
                    <a:lnTo>
                      <a:pt x="1" y="7"/>
                    </a:lnTo>
                    <a:lnTo>
                      <a:pt x="1" y="8"/>
                    </a:lnTo>
                    <a:lnTo>
                      <a:pt x="1" y="8"/>
                    </a:lnTo>
                    <a:lnTo>
                      <a:pt x="1" y="7"/>
                    </a:lnTo>
                    <a:lnTo>
                      <a:pt x="1" y="7"/>
                    </a:lnTo>
                    <a:lnTo>
                      <a:pt x="1" y="6"/>
                    </a:lnTo>
                    <a:lnTo>
                      <a:pt x="1" y="6"/>
                    </a:lnTo>
                    <a:lnTo>
                      <a:pt x="1" y="6"/>
                    </a:lnTo>
                    <a:lnTo>
                      <a:pt x="1" y="6"/>
                    </a:lnTo>
                    <a:lnTo>
                      <a:pt x="1" y="7"/>
                    </a:lnTo>
                    <a:lnTo>
                      <a:pt x="1" y="7"/>
                    </a:lnTo>
                    <a:lnTo>
                      <a:pt x="1" y="8"/>
                    </a:lnTo>
                    <a:lnTo>
                      <a:pt x="1" y="8"/>
                    </a:lnTo>
                    <a:lnTo>
                      <a:pt x="1" y="8"/>
                    </a:lnTo>
                    <a:lnTo>
                      <a:pt x="1" y="9"/>
                    </a:lnTo>
                    <a:lnTo>
                      <a:pt x="1" y="8"/>
                    </a:lnTo>
                    <a:lnTo>
                      <a:pt x="1" y="9"/>
                    </a:lnTo>
                    <a:lnTo>
                      <a:pt x="1" y="9"/>
                    </a:lnTo>
                    <a:lnTo>
                      <a:pt x="1" y="9"/>
                    </a:lnTo>
                    <a:lnTo>
                      <a:pt x="1" y="10"/>
                    </a:lnTo>
                    <a:lnTo>
                      <a:pt x="1" y="10"/>
                    </a:lnTo>
                    <a:lnTo>
                      <a:pt x="1" y="10"/>
                    </a:lnTo>
                    <a:lnTo>
                      <a:pt x="1" y="10"/>
                    </a:lnTo>
                    <a:lnTo>
                      <a:pt x="1" y="10"/>
                    </a:lnTo>
                    <a:lnTo>
                      <a:pt x="1" y="10"/>
                    </a:lnTo>
                    <a:lnTo>
                      <a:pt x="1" y="11"/>
                    </a:lnTo>
                    <a:lnTo>
                      <a:pt x="1" y="11"/>
                    </a:lnTo>
                    <a:lnTo>
                      <a:pt x="1" y="11"/>
                    </a:lnTo>
                    <a:lnTo>
                      <a:pt x="1" y="11"/>
                    </a:lnTo>
                    <a:lnTo>
                      <a:pt x="1" y="11"/>
                    </a:lnTo>
                    <a:lnTo>
                      <a:pt x="1" y="11"/>
                    </a:lnTo>
                    <a:lnTo>
                      <a:pt x="1" y="12"/>
                    </a:lnTo>
                    <a:lnTo>
                      <a:pt x="1" y="11"/>
                    </a:lnTo>
                    <a:lnTo>
                      <a:pt x="1" y="11"/>
                    </a:lnTo>
                    <a:lnTo>
                      <a:pt x="1" y="10"/>
                    </a:lnTo>
                    <a:lnTo>
                      <a:pt x="1" y="10"/>
                    </a:lnTo>
                    <a:lnTo>
                      <a:pt x="1" y="11"/>
                    </a:lnTo>
                    <a:lnTo>
                      <a:pt x="1" y="11"/>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path>
                </a:pathLst>
              </a:custGeom>
              <a:noFill/>
              <a:ln w="0">
                <a:solidFill>
                  <a:srgbClr val="3366FF"/>
                </a:solidFill>
                <a:prstDash val="solid"/>
                <a:round/>
                <a:headEnd/>
                <a:tailEnd/>
              </a:ln>
            </p:spPr>
            <p:txBody>
              <a:bodyPr/>
              <a:lstStyle/>
              <a:p>
                <a:endParaRPr lang="en-GB"/>
              </a:p>
            </p:txBody>
          </p:sp>
          <p:sp>
            <p:nvSpPr>
              <p:cNvPr id="186169" name="Freeform 825"/>
              <p:cNvSpPr>
                <a:spLocks/>
              </p:cNvSpPr>
              <p:nvPr/>
            </p:nvSpPr>
            <p:spPr bwMode="auto">
              <a:xfrm>
                <a:off x="3408" y="3425"/>
                <a:ext cx="1" cy="138"/>
              </a:xfrm>
              <a:custGeom>
                <a:avLst/>
                <a:gdLst/>
                <a:ahLst/>
                <a:cxnLst>
                  <a:cxn ang="0">
                    <a:pos x="0" y="15"/>
                  </a:cxn>
                  <a:cxn ang="0">
                    <a:pos x="0" y="14"/>
                  </a:cxn>
                  <a:cxn ang="0">
                    <a:pos x="0" y="13"/>
                  </a:cxn>
                  <a:cxn ang="0">
                    <a:pos x="0" y="11"/>
                  </a:cxn>
                  <a:cxn ang="0">
                    <a:pos x="0" y="11"/>
                  </a:cxn>
                  <a:cxn ang="0">
                    <a:pos x="0" y="11"/>
                  </a:cxn>
                  <a:cxn ang="0">
                    <a:pos x="0" y="8"/>
                  </a:cxn>
                  <a:cxn ang="0">
                    <a:pos x="0" y="8"/>
                  </a:cxn>
                  <a:cxn ang="0">
                    <a:pos x="0" y="4"/>
                  </a:cxn>
                  <a:cxn ang="0">
                    <a:pos x="0" y="1"/>
                  </a:cxn>
                  <a:cxn ang="0">
                    <a:pos x="0" y="1"/>
                  </a:cxn>
                  <a:cxn ang="0">
                    <a:pos x="0" y="5"/>
                  </a:cxn>
                  <a:cxn ang="0">
                    <a:pos x="0" y="8"/>
                  </a:cxn>
                  <a:cxn ang="0">
                    <a:pos x="0" y="9"/>
                  </a:cxn>
                  <a:cxn ang="0">
                    <a:pos x="0" y="11"/>
                  </a:cxn>
                  <a:cxn ang="0">
                    <a:pos x="0" y="14"/>
                  </a:cxn>
                  <a:cxn ang="0">
                    <a:pos x="0" y="11"/>
                  </a:cxn>
                  <a:cxn ang="0">
                    <a:pos x="0" y="13"/>
                  </a:cxn>
                  <a:cxn ang="0">
                    <a:pos x="0" y="13"/>
                  </a:cxn>
                  <a:cxn ang="0">
                    <a:pos x="0" y="12"/>
                  </a:cxn>
                  <a:cxn ang="0">
                    <a:pos x="0" y="15"/>
                  </a:cxn>
                  <a:cxn ang="0">
                    <a:pos x="0" y="15"/>
                  </a:cxn>
                  <a:cxn ang="0">
                    <a:pos x="0" y="14"/>
                  </a:cxn>
                  <a:cxn ang="0">
                    <a:pos x="0" y="16"/>
                  </a:cxn>
                  <a:cxn ang="0">
                    <a:pos x="0" y="11"/>
                  </a:cxn>
                  <a:cxn ang="0">
                    <a:pos x="0" y="13"/>
                  </a:cxn>
                  <a:cxn ang="0">
                    <a:pos x="0" y="15"/>
                  </a:cxn>
                  <a:cxn ang="0">
                    <a:pos x="0" y="17"/>
                  </a:cxn>
                  <a:cxn ang="0">
                    <a:pos x="0" y="18"/>
                  </a:cxn>
                  <a:cxn ang="0">
                    <a:pos x="0" y="17"/>
                  </a:cxn>
                  <a:cxn ang="0">
                    <a:pos x="0" y="18"/>
                  </a:cxn>
                  <a:cxn ang="0">
                    <a:pos x="0" y="18"/>
                  </a:cxn>
                  <a:cxn ang="0">
                    <a:pos x="0" y="21"/>
                  </a:cxn>
                  <a:cxn ang="0">
                    <a:pos x="0" y="21"/>
                  </a:cxn>
                  <a:cxn ang="0">
                    <a:pos x="0" y="18"/>
                  </a:cxn>
                  <a:cxn ang="0">
                    <a:pos x="0" y="19"/>
                  </a:cxn>
                  <a:cxn ang="0">
                    <a:pos x="0" y="18"/>
                  </a:cxn>
                  <a:cxn ang="0">
                    <a:pos x="0" y="18"/>
                  </a:cxn>
                  <a:cxn ang="0">
                    <a:pos x="0" y="15"/>
                  </a:cxn>
                  <a:cxn ang="0">
                    <a:pos x="0" y="14"/>
                  </a:cxn>
                  <a:cxn ang="0">
                    <a:pos x="0" y="17"/>
                  </a:cxn>
                  <a:cxn ang="0">
                    <a:pos x="0" y="15"/>
                  </a:cxn>
                  <a:cxn ang="0">
                    <a:pos x="0" y="14"/>
                  </a:cxn>
                  <a:cxn ang="0">
                    <a:pos x="0" y="17"/>
                  </a:cxn>
                  <a:cxn ang="0">
                    <a:pos x="0" y="18"/>
                  </a:cxn>
                  <a:cxn ang="0">
                    <a:pos x="0" y="17"/>
                  </a:cxn>
                  <a:cxn ang="0">
                    <a:pos x="0" y="19"/>
                  </a:cxn>
                  <a:cxn ang="0">
                    <a:pos x="0" y="19"/>
                  </a:cxn>
                  <a:cxn ang="0">
                    <a:pos x="0" y="15"/>
                  </a:cxn>
                  <a:cxn ang="0">
                    <a:pos x="0" y="16"/>
                  </a:cxn>
                  <a:cxn ang="0">
                    <a:pos x="0" y="18"/>
                  </a:cxn>
                  <a:cxn ang="0">
                    <a:pos x="0" y="19"/>
                  </a:cxn>
                  <a:cxn ang="0">
                    <a:pos x="0" y="21"/>
                  </a:cxn>
                  <a:cxn ang="0">
                    <a:pos x="0" y="22"/>
                  </a:cxn>
                  <a:cxn ang="0">
                    <a:pos x="0" y="20"/>
                  </a:cxn>
                  <a:cxn ang="0">
                    <a:pos x="0" y="20"/>
                  </a:cxn>
                  <a:cxn ang="0">
                    <a:pos x="0" y="21"/>
                  </a:cxn>
                  <a:cxn ang="0">
                    <a:pos x="0" y="21"/>
                  </a:cxn>
                  <a:cxn ang="0">
                    <a:pos x="0" y="19"/>
                  </a:cxn>
                  <a:cxn ang="0">
                    <a:pos x="0" y="20"/>
                  </a:cxn>
                  <a:cxn ang="0">
                    <a:pos x="0" y="22"/>
                  </a:cxn>
                  <a:cxn ang="0">
                    <a:pos x="0" y="20"/>
                  </a:cxn>
                  <a:cxn ang="0">
                    <a:pos x="0" y="19"/>
                  </a:cxn>
                </a:cxnLst>
                <a:rect l="0" t="0" r="r" b="b"/>
                <a:pathLst>
                  <a:path h="23">
                    <a:moveTo>
                      <a:pt x="0" y="17"/>
                    </a:moveTo>
                    <a:lnTo>
                      <a:pt x="0" y="17"/>
                    </a:lnTo>
                    <a:lnTo>
                      <a:pt x="0" y="17"/>
                    </a:lnTo>
                    <a:lnTo>
                      <a:pt x="0" y="17"/>
                    </a:lnTo>
                    <a:lnTo>
                      <a:pt x="0" y="17"/>
                    </a:lnTo>
                    <a:lnTo>
                      <a:pt x="0" y="17"/>
                    </a:lnTo>
                    <a:lnTo>
                      <a:pt x="0" y="16"/>
                    </a:lnTo>
                    <a:lnTo>
                      <a:pt x="0" y="16"/>
                    </a:lnTo>
                    <a:lnTo>
                      <a:pt x="0" y="16"/>
                    </a:lnTo>
                    <a:lnTo>
                      <a:pt x="0" y="16"/>
                    </a:lnTo>
                    <a:lnTo>
                      <a:pt x="0" y="15"/>
                    </a:lnTo>
                    <a:lnTo>
                      <a:pt x="0" y="15"/>
                    </a:lnTo>
                    <a:lnTo>
                      <a:pt x="0" y="14"/>
                    </a:lnTo>
                    <a:lnTo>
                      <a:pt x="0" y="15"/>
                    </a:lnTo>
                    <a:lnTo>
                      <a:pt x="0" y="14"/>
                    </a:lnTo>
                    <a:lnTo>
                      <a:pt x="0" y="14"/>
                    </a:lnTo>
                    <a:lnTo>
                      <a:pt x="0" y="15"/>
                    </a:lnTo>
                    <a:lnTo>
                      <a:pt x="0" y="14"/>
                    </a:lnTo>
                    <a:lnTo>
                      <a:pt x="0" y="14"/>
                    </a:lnTo>
                    <a:lnTo>
                      <a:pt x="0" y="14"/>
                    </a:lnTo>
                    <a:lnTo>
                      <a:pt x="0" y="15"/>
                    </a:lnTo>
                    <a:lnTo>
                      <a:pt x="0" y="14"/>
                    </a:lnTo>
                    <a:lnTo>
                      <a:pt x="0" y="13"/>
                    </a:lnTo>
                    <a:lnTo>
                      <a:pt x="0" y="14"/>
                    </a:lnTo>
                    <a:lnTo>
                      <a:pt x="0" y="13"/>
                    </a:lnTo>
                    <a:lnTo>
                      <a:pt x="0" y="13"/>
                    </a:lnTo>
                    <a:lnTo>
                      <a:pt x="0" y="13"/>
                    </a:lnTo>
                    <a:lnTo>
                      <a:pt x="0" y="13"/>
                    </a:lnTo>
                    <a:lnTo>
                      <a:pt x="0" y="13"/>
                    </a:lnTo>
                    <a:lnTo>
                      <a:pt x="0" y="12"/>
                    </a:lnTo>
                    <a:lnTo>
                      <a:pt x="0" y="13"/>
                    </a:lnTo>
                    <a:lnTo>
                      <a:pt x="0" y="13"/>
                    </a:lnTo>
                    <a:lnTo>
                      <a:pt x="0" y="13"/>
                    </a:lnTo>
                    <a:lnTo>
                      <a:pt x="0" y="13"/>
                    </a:lnTo>
                    <a:lnTo>
                      <a:pt x="0" y="12"/>
                    </a:lnTo>
                    <a:lnTo>
                      <a:pt x="0" y="12"/>
                    </a:lnTo>
                    <a:lnTo>
                      <a:pt x="0" y="12"/>
                    </a:lnTo>
                    <a:lnTo>
                      <a:pt x="0" y="11"/>
                    </a:lnTo>
                    <a:lnTo>
                      <a:pt x="0" y="11"/>
                    </a:lnTo>
                    <a:lnTo>
                      <a:pt x="0" y="11"/>
                    </a:lnTo>
                    <a:lnTo>
                      <a:pt x="0" y="11"/>
                    </a:lnTo>
                    <a:lnTo>
                      <a:pt x="0" y="10"/>
                    </a:lnTo>
                    <a:lnTo>
                      <a:pt x="0" y="11"/>
                    </a:lnTo>
                    <a:lnTo>
                      <a:pt x="0" y="11"/>
                    </a:lnTo>
                    <a:lnTo>
                      <a:pt x="0" y="11"/>
                    </a:lnTo>
                    <a:lnTo>
                      <a:pt x="0" y="10"/>
                    </a:lnTo>
                    <a:lnTo>
                      <a:pt x="0" y="10"/>
                    </a:lnTo>
                    <a:lnTo>
                      <a:pt x="0" y="11"/>
                    </a:lnTo>
                    <a:lnTo>
                      <a:pt x="0" y="10"/>
                    </a:lnTo>
                    <a:lnTo>
                      <a:pt x="0" y="11"/>
                    </a:lnTo>
                    <a:lnTo>
                      <a:pt x="0" y="11"/>
                    </a:lnTo>
                    <a:lnTo>
                      <a:pt x="0" y="11"/>
                    </a:lnTo>
                    <a:lnTo>
                      <a:pt x="0" y="10"/>
                    </a:lnTo>
                    <a:lnTo>
                      <a:pt x="0" y="11"/>
                    </a:lnTo>
                    <a:lnTo>
                      <a:pt x="0" y="11"/>
                    </a:lnTo>
                    <a:lnTo>
                      <a:pt x="0" y="11"/>
                    </a:lnTo>
                    <a:lnTo>
                      <a:pt x="0" y="12"/>
                    </a:lnTo>
                    <a:lnTo>
                      <a:pt x="0" y="11"/>
                    </a:lnTo>
                    <a:lnTo>
                      <a:pt x="0" y="11"/>
                    </a:lnTo>
                    <a:lnTo>
                      <a:pt x="0" y="11"/>
                    </a:lnTo>
                    <a:lnTo>
                      <a:pt x="0" y="12"/>
                    </a:lnTo>
                    <a:lnTo>
                      <a:pt x="0" y="12"/>
                    </a:lnTo>
                    <a:lnTo>
                      <a:pt x="0" y="12"/>
                    </a:lnTo>
                    <a:lnTo>
                      <a:pt x="0" y="11"/>
                    </a:lnTo>
                    <a:lnTo>
                      <a:pt x="0" y="11"/>
                    </a:lnTo>
                    <a:lnTo>
                      <a:pt x="0" y="11"/>
                    </a:lnTo>
                    <a:lnTo>
                      <a:pt x="0" y="11"/>
                    </a:lnTo>
                    <a:lnTo>
                      <a:pt x="0" y="10"/>
                    </a:lnTo>
                    <a:lnTo>
                      <a:pt x="0" y="9"/>
                    </a:lnTo>
                    <a:lnTo>
                      <a:pt x="0" y="9"/>
                    </a:lnTo>
                    <a:lnTo>
                      <a:pt x="0" y="9"/>
                    </a:lnTo>
                    <a:lnTo>
                      <a:pt x="0" y="8"/>
                    </a:lnTo>
                    <a:lnTo>
                      <a:pt x="0" y="9"/>
                    </a:lnTo>
                    <a:lnTo>
                      <a:pt x="0" y="9"/>
                    </a:lnTo>
                    <a:lnTo>
                      <a:pt x="0" y="9"/>
                    </a:lnTo>
                    <a:lnTo>
                      <a:pt x="0" y="8"/>
                    </a:lnTo>
                    <a:lnTo>
                      <a:pt x="0" y="8"/>
                    </a:lnTo>
                    <a:lnTo>
                      <a:pt x="0" y="8"/>
                    </a:lnTo>
                    <a:lnTo>
                      <a:pt x="0" y="8"/>
                    </a:lnTo>
                    <a:lnTo>
                      <a:pt x="0" y="9"/>
                    </a:lnTo>
                    <a:lnTo>
                      <a:pt x="0" y="8"/>
                    </a:lnTo>
                    <a:lnTo>
                      <a:pt x="0" y="8"/>
                    </a:lnTo>
                    <a:lnTo>
                      <a:pt x="0" y="8"/>
                    </a:lnTo>
                    <a:lnTo>
                      <a:pt x="0" y="8"/>
                    </a:lnTo>
                    <a:lnTo>
                      <a:pt x="0" y="9"/>
                    </a:lnTo>
                    <a:lnTo>
                      <a:pt x="0" y="8"/>
                    </a:lnTo>
                    <a:lnTo>
                      <a:pt x="0" y="8"/>
                    </a:lnTo>
                    <a:lnTo>
                      <a:pt x="0" y="8"/>
                    </a:lnTo>
                    <a:lnTo>
                      <a:pt x="0" y="8"/>
                    </a:lnTo>
                    <a:lnTo>
                      <a:pt x="0" y="7"/>
                    </a:lnTo>
                    <a:lnTo>
                      <a:pt x="0" y="7"/>
                    </a:lnTo>
                    <a:lnTo>
                      <a:pt x="0" y="6"/>
                    </a:lnTo>
                    <a:lnTo>
                      <a:pt x="0" y="6"/>
                    </a:lnTo>
                    <a:lnTo>
                      <a:pt x="0" y="7"/>
                    </a:lnTo>
                    <a:lnTo>
                      <a:pt x="0" y="6"/>
                    </a:lnTo>
                    <a:lnTo>
                      <a:pt x="0" y="6"/>
                    </a:lnTo>
                    <a:lnTo>
                      <a:pt x="0" y="5"/>
                    </a:lnTo>
                    <a:lnTo>
                      <a:pt x="0" y="5"/>
                    </a:lnTo>
                    <a:lnTo>
                      <a:pt x="0" y="4"/>
                    </a:lnTo>
                    <a:lnTo>
                      <a:pt x="0" y="4"/>
                    </a:lnTo>
                    <a:lnTo>
                      <a:pt x="0" y="3"/>
                    </a:lnTo>
                    <a:lnTo>
                      <a:pt x="0" y="2"/>
                    </a:lnTo>
                    <a:lnTo>
                      <a:pt x="0" y="3"/>
                    </a:lnTo>
                    <a:lnTo>
                      <a:pt x="0" y="2"/>
                    </a:lnTo>
                    <a:lnTo>
                      <a:pt x="0" y="2"/>
                    </a:lnTo>
                    <a:lnTo>
                      <a:pt x="0" y="2"/>
                    </a:lnTo>
                    <a:lnTo>
                      <a:pt x="0" y="2"/>
                    </a:lnTo>
                    <a:lnTo>
                      <a:pt x="0" y="1"/>
                    </a:lnTo>
                    <a:lnTo>
                      <a:pt x="0" y="2"/>
                    </a:lnTo>
                    <a:lnTo>
                      <a:pt x="0" y="1"/>
                    </a:lnTo>
                    <a:lnTo>
                      <a:pt x="0" y="3"/>
                    </a:lnTo>
                    <a:lnTo>
                      <a:pt x="0" y="2"/>
                    </a:lnTo>
                    <a:lnTo>
                      <a:pt x="0" y="2"/>
                    </a:lnTo>
                    <a:lnTo>
                      <a:pt x="0" y="1"/>
                    </a:lnTo>
                    <a:lnTo>
                      <a:pt x="0" y="1"/>
                    </a:lnTo>
                    <a:lnTo>
                      <a:pt x="0" y="1"/>
                    </a:lnTo>
                    <a:lnTo>
                      <a:pt x="0" y="1"/>
                    </a:lnTo>
                    <a:lnTo>
                      <a:pt x="0" y="1"/>
                    </a:lnTo>
                    <a:lnTo>
                      <a:pt x="0" y="0"/>
                    </a:lnTo>
                    <a:lnTo>
                      <a:pt x="0" y="1"/>
                    </a:lnTo>
                    <a:lnTo>
                      <a:pt x="0" y="1"/>
                    </a:lnTo>
                    <a:lnTo>
                      <a:pt x="0" y="1"/>
                    </a:lnTo>
                    <a:lnTo>
                      <a:pt x="0" y="2"/>
                    </a:lnTo>
                    <a:lnTo>
                      <a:pt x="0" y="2"/>
                    </a:lnTo>
                    <a:lnTo>
                      <a:pt x="0" y="2"/>
                    </a:lnTo>
                    <a:lnTo>
                      <a:pt x="0" y="3"/>
                    </a:lnTo>
                    <a:lnTo>
                      <a:pt x="0" y="3"/>
                    </a:lnTo>
                    <a:lnTo>
                      <a:pt x="0" y="3"/>
                    </a:lnTo>
                    <a:lnTo>
                      <a:pt x="0" y="4"/>
                    </a:lnTo>
                    <a:lnTo>
                      <a:pt x="0" y="4"/>
                    </a:lnTo>
                    <a:lnTo>
                      <a:pt x="0" y="5"/>
                    </a:lnTo>
                    <a:lnTo>
                      <a:pt x="0" y="5"/>
                    </a:lnTo>
                    <a:lnTo>
                      <a:pt x="0" y="6"/>
                    </a:lnTo>
                    <a:lnTo>
                      <a:pt x="0" y="6"/>
                    </a:lnTo>
                    <a:lnTo>
                      <a:pt x="0" y="6"/>
                    </a:lnTo>
                    <a:lnTo>
                      <a:pt x="0" y="7"/>
                    </a:lnTo>
                    <a:lnTo>
                      <a:pt x="0" y="7"/>
                    </a:lnTo>
                    <a:lnTo>
                      <a:pt x="0" y="6"/>
                    </a:lnTo>
                    <a:lnTo>
                      <a:pt x="0" y="7"/>
                    </a:lnTo>
                    <a:lnTo>
                      <a:pt x="0" y="8"/>
                    </a:lnTo>
                    <a:lnTo>
                      <a:pt x="0" y="8"/>
                    </a:lnTo>
                    <a:lnTo>
                      <a:pt x="0" y="9"/>
                    </a:lnTo>
                    <a:lnTo>
                      <a:pt x="0" y="8"/>
                    </a:lnTo>
                    <a:lnTo>
                      <a:pt x="0" y="9"/>
                    </a:lnTo>
                    <a:lnTo>
                      <a:pt x="0" y="8"/>
                    </a:lnTo>
                    <a:lnTo>
                      <a:pt x="0" y="9"/>
                    </a:lnTo>
                    <a:lnTo>
                      <a:pt x="0" y="9"/>
                    </a:lnTo>
                    <a:lnTo>
                      <a:pt x="0" y="9"/>
                    </a:lnTo>
                    <a:lnTo>
                      <a:pt x="0" y="9"/>
                    </a:lnTo>
                    <a:lnTo>
                      <a:pt x="0" y="10"/>
                    </a:lnTo>
                    <a:lnTo>
                      <a:pt x="0" y="10"/>
                    </a:lnTo>
                    <a:lnTo>
                      <a:pt x="0" y="10"/>
                    </a:lnTo>
                    <a:lnTo>
                      <a:pt x="0" y="9"/>
                    </a:lnTo>
                    <a:lnTo>
                      <a:pt x="0" y="9"/>
                    </a:lnTo>
                    <a:lnTo>
                      <a:pt x="0" y="9"/>
                    </a:lnTo>
                    <a:lnTo>
                      <a:pt x="0" y="10"/>
                    </a:lnTo>
                    <a:lnTo>
                      <a:pt x="0" y="9"/>
                    </a:lnTo>
                    <a:lnTo>
                      <a:pt x="0" y="9"/>
                    </a:lnTo>
                    <a:lnTo>
                      <a:pt x="0" y="9"/>
                    </a:lnTo>
                    <a:lnTo>
                      <a:pt x="0" y="9"/>
                    </a:lnTo>
                    <a:lnTo>
                      <a:pt x="0" y="9"/>
                    </a:lnTo>
                    <a:lnTo>
                      <a:pt x="0" y="9"/>
                    </a:lnTo>
                    <a:lnTo>
                      <a:pt x="0" y="10"/>
                    </a:lnTo>
                    <a:lnTo>
                      <a:pt x="0" y="11"/>
                    </a:lnTo>
                    <a:lnTo>
                      <a:pt x="0" y="11"/>
                    </a:lnTo>
                    <a:lnTo>
                      <a:pt x="0" y="11"/>
                    </a:lnTo>
                    <a:lnTo>
                      <a:pt x="0" y="11"/>
                    </a:lnTo>
                    <a:lnTo>
                      <a:pt x="0" y="11"/>
                    </a:lnTo>
                    <a:lnTo>
                      <a:pt x="0" y="12"/>
                    </a:lnTo>
                    <a:lnTo>
                      <a:pt x="0" y="13"/>
                    </a:lnTo>
                    <a:lnTo>
                      <a:pt x="0" y="13"/>
                    </a:lnTo>
                    <a:lnTo>
                      <a:pt x="0" y="14"/>
                    </a:lnTo>
                    <a:lnTo>
                      <a:pt x="0" y="13"/>
                    </a:lnTo>
                    <a:lnTo>
                      <a:pt x="0" y="13"/>
                    </a:lnTo>
                    <a:lnTo>
                      <a:pt x="0" y="13"/>
                    </a:lnTo>
                    <a:lnTo>
                      <a:pt x="0" y="14"/>
                    </a:lnTo>
                    <a:lnTo>
                      <a:pt x="0" y="13"/>
                    </a:lnTo>
                    <a:lnTo>
                      <a:pt x="0" y="13"/>
                    </a:lnTo>
                    <a:lnTo>
                      <a:pt x="0" y="13"/>
                    </a:lnTo>
                    <a:lnTo>
                      <a:pt x="0" y="13"/>
                    </a:lnTo>
                    <a:lnTo>
                      <a:pt x="0" y="12"/>
                    </a:lnTo>
                    <a:lnTo>
                      <a:pt x="0" y="11"/>
                    </a:lnTo>
                    <a:lnTo>
                      <a:pt x="0" y="12"/>
                    </a:lnTo>
                    <a:lnTo>
                      <a:pt x="0" y="11"/>
                    </a:lnTo>
                    <a:lnTo>
                      <a:pt x="0" y="11"/>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3"/>
                    </a:lnTo>
                    <a:lnTo>
                      <a:pt x="0" y="13"/>
                    </a:lnTo>
                    <a:lnTo>
                      <a:pt x="0" y="13"/>
                    </a:lnTo>
                    <a:lnTo>
                      <a:pt x="0" y="14"/>
                    </a:lnTo>
                    <a:lnTo>
                      <a:pt x="0" y="14"/>
                    </a:lnTo>
                    <a:lnTo>
                      <a:pt x="0" y="14"/>
                    </a:lnTo>
                    <a:lnTo>
                      <a:pt x="0" y="14"/>
                    </a:lnTo>
                    <a:lnTo>
                      <a:pt x="0" y="14"/>
                    </a:lnTo>
                    <a:lnTo>
                      <a:pt x="0" y="13"/>
                    </a:lnTo>
                    <a:lnTo>
                      <a:pt x="0" y="13"/>
                    </a:lnTo>
                    <a:lnTo>
                      <a:pt x="0" y="13"/>
                    </a:lnTo>
                    <a:lnTo>
                      <a:pt x="0" y="13"/>
                    </a:lnTo>
                    <a:lnTo>
                      <a:pt x="0" y="14"/>
                    </a:lnTo>
                    <a:lnTo>
                      <a:pt x="0" y="13"/>
                    </a:lnTo>
                    <a:lnTo>
                      <a:pt x="0" y="13"/>
                    </a:lnTo>
                    <a:lnTo>
                      <a:pt x="0" y="13"/>
                    </a:lnTo>
                    <a:lnTo>
                      <a:pt x="0" y="12"/>
                    </a:lnTo>
                    <a:lnTo>
                      <a:pt x="0" y="11"/>
                    </a:lnTo>
                    <a:lnTo>
                      <a:pt x="0" y="12"/>
                    </a:lnTo>
                    <a:lnTo>
                      <a:pt x="0" y="12"/>
                    </a:lnTo>
                    <a:lnTo>
                      <a:pt x="0" y="11"/>
                    </a:lnTo>
                    <a:lnTo>
                      <a:pt x="0" y="12"/>
                    </a:lnTo>
                    <a:lnTo>
                      <a:pt x="0" y="12"/>
                    </a:lnTo>
                    <a:lnTo>
                      <a:pt x="0" y="13"/>
                    </a:lnTo>
                    <a:lnTo>
                      <a:pt x="0" y="13"/>
                    </a:lnTo>
                    <a:lnTo>
                      <a:pt x="0" y="13"/>
                    </a:lnTo>
                    <a:lnTo>
                      <a:pt x="0" y="13"/>
                    </a:lnTo>
                    <a:lnTo>
                      <a:pt x="0" y="13"/>
                    </a:lnTo>
                    <a:lnTo>
                      <a:pt x="0" y="14"/>
                    </a:lnTo>
                    <a:lnTo>
                      <a:pt x="0" y="14"/>
                    </a:lnTo>
                    <a:lnTo>
                      <a:pt x="0" y="14"/>
                    </a:lnTo>
                    <a:lnTo>
                      <a:pt x="0" y="14"/>
                    </a:lnTo>
                    <a:lnTo>
                      <a:pt x="0" y="14"/>
                    </a:lnTo>
                    <a:lnTo>
                      <a:pt x="0" y="15"/>
                    </a:lnTo>
                    <a:lnTo>
                      <a:pt x="0" y="15"/>
                    </a:lnTo>
                    <a:lnTo>
                      <a:pt x="0" y="16"/>
                    </a:lnTo>
                    <a:lnTo>
                      <a:pt x="0" y="16"/>
                    </a:lnTo>
                    <a:lnTo>
                      <a:pt x="0" y="16"/>
                    </a:lnTo>
                    <a:lnTo>
                      <a:pt x="0" y="16"/>
                    </a:lnTo>
                    <a:lnTo>
                      <a:pt x="0" y="16"/>
                    </a:lnTo>
                    <a:lnTo>
                      <a:pt x="0" y="17"/>
                    </a:lnTo>
                    <a:lnTo>
                      <a:pt x="0" y="16"/>
                    </a:lnTo>
                    <a:lnTo>
                      <a:pt x="0" y="16"/>
                    </a:lnTo>
                    <a:lnTo>
                      <a:pt x="0" y="16"/>
                    </a:lnTo>
                    <a:lnTo>
                      <a:pt x="0" y="15"/>
                    </a:lnTo>
                    <a:lnTo>
                      <a:pt x="0" y="16"/>
                    </a:lnTo>
                    <a:lnTo>
                      <a:pt x="0" y="16"/>
                    </a:lnTo>
                    <a:lnTo>
                      <a:pt x="0" y="16"/>
                    </a:lnTo>
                    <a:lnTo>
                      <a:pt x="0" y="16"/>
                    </a:lnTo>
                    <a:lnTo>
                      <a:pt x="0" y="15"/>
                    </a:lnTo>
                    <a:lnTo>
                      <a:pt x="0" y="15"/>
                    </a:lnTo>
                    <a:lnTo>
                      <a:pt x="0" y="15"/>
                    </a:lnTo>
                    <a:lnTo>
                      <a:pt x="0" y="15"/>
                    </a:lnTo>
                    <a:lnTo>
                      <a:pt x="0" y="15"/>
                    </a:lnTo>
                    <a:lnTo>
                      <a:pt x="0" y="15"/>
                    </a:lnTo>
                    <a:lnTo>
                      <a:pt x="0" y="14"/>
                    </a:lnTo>
                    <a:lnTo>
                      <a:pt x="0" y="15"/>
                    </a:lnTo>
                    <a:lnTo>
                      <a:pt x="0" y="15"/>
                    </a:lnTo>
                    <a:lnTo>
                      <a:pt x="0" y="16"/>
                    </a:lnTo>
                    <a:lnTo>
                      <a:pt x="0" y="15"/>
                    </a:lnTo>
                    <a:lnTo>
                      <a:pt x="0" y="15"/>
                    </a:lnTo>
                    <a:lnTo>
                      <a:pt x="0" y="15"/>
                    </a:lnTo>
                    <a:lnTo>
                      <a:pt x="0" y="16"/>
                    </a:lnTo>
                    <a:lnTo>
                      <a:pt x="0" y="16"/>
                    </a:lnTo>
                    <a:lnTo>
                      <a:pt x="0" y="16"/>
                    </a:lnTo>
                    <a:lnTo>
                      <a:pt x="0" y="15"/>
                    </a:lnTo>
                    <a:lnTo>
                      <a:pt x="0" y="16"/>
                    </a:lnTo>
                    <a:lnTo>
                      <a:pt x="0" y="15"/>
                    </a:lnTo>
                    <a:lnTo>
                      <a:pt x="0" y="15"/>
                    </a:lnTo>
                    <a:lnTo>
                      <a:pt x="0" y="14"/>
                    </a:lnTo>
                    <a:lnTo>
                      <a:pt x="0" y="14"/>
                    </a:lnTo>
                    <a:lnTo>
                      <a:pt x="0" y="14"/>
                    </a:lnTo>
                    <a:lnTo>
                      <a:pt x="0" y="13"/>
                    </a:lnTo>
                    <a:lnTo>
                      <a:pt x="0" y="13"/>
                    </a:lnTo>
                    <a:lnTo>
                      <a:pt x="0" y="13"/>
                    </a:lnTo>
                    <a:lnTo>
                      <a:pt x="0" y="12"/>
                    </a:lnTo>
                    <a:lnTo>
                      <a:pt x="0" y="12"/>
                    </a:lnTo>
                    <a:lnTo>
                      <a:pt x="0" y="11"/>
                    </a:lnTo>
                    <a:lnTo>
                      <a:pt x="0" y="11"/>
                    </a:lnTo>
                    <a:lnTo>
                      <a:pt x="0" y="11"/>
                    </a:lnTo>
                    <a:lnTo>
                      <a:pt x="0" y="11"/>
                    </a:lnTo>
                    <a:lnTo>
                      <a:pt x="0" y="11"/>
                    </a:lnTo>
                    <a:lnTo>
                      <a:pt x="0" y="10"/>
                    </a:lnTo>
                    <a:lnTo>
                      <a:pt x="0" y="11"/>
                    </a:lnTo>
                    <a:lnTo>
                      <a:pt x="0" y="11"/>
                    </a:lnTo>
                    <a:lnTo>
                      <a:pt x="0" y="12"/>
                    </a:lnTo>
                    <a:lnTo>
                      <a:pt x="0" y="12"/>
                    </a:lnTo>
                    <a:lnTo>
                      <a:pt x="0" y="13"/>
                    </a:lnTo>
                    <a:lnTo>
                      <a:pt x="0" y="13"/>
                    </a:lnTo>
                    <a:lnTo>
                      <a:pt x="0" y="14"/>
                    </a:lnTo>
                    <a:lnTo>
                      <a:pt x="0" y="14"/>
                    </a:lnTo>
                    <a:lnTo>
                      <a:pt x="0" y="15"/>
                    </a:lnTo>
                    <a:lnTo>
                      <a:pt x="0" y="14"/>
                    </a:lnTo>
                    <a:lnTo>
                      <a:pt x="0" y="14"/>
                    </a:lnTo>
                    <a:lnTo>
                      <a:pt x="0" y="15"/>
                    </a:lnTo>
                    <a:lnTo>
                      <a:pt x="0" y="15"/>
                    </a:lnTo>
                    <a:lnTo>
                      <a:pt x="0" y="15"/>
                    </a:lnTo>
                    <a:lnTo>
                      <a:pt x="0" y="15"/>
                    </a:lnTo>
                    <a:lnTo>
                      <a:pt x="0" y="15"/>
                    </a:lnTo>
                    <a:lnTo>
                      <a:pt x="0" y="15"/>
                    </a:lnTo>
                    <a:lnTo>
                      <a:pt x="0" y="15"/>
                    </a:lnTo>
                    <a:lnTo>
                      <a:pt x="0" y="15"/>
                    </a:lnTo>
                    <a:lnTo>
                      <a:pt x="0" y="15"/>
                    </a:lnTo>
                    <a:lnTo>
                      <a:pt x="0" y="14"/>
                    </a:lnTo>
                    <a:lnTo>
                      <a:pt x="0" y="15"/>
                    </a:lnTo>
                    <a:lnTo>
                      <a:pt x="0" y="15"/>
                    </a:lnTo>
                    <a:lnTo>
                      <a:pt x="0" y="16"/>
                    </a:lnTo>
                    <a:lnTo>
                      <a:pt x="0" y="16"/>
                    </a:lnTo>
                    <a:lnTo>
                      <a:pt x="0" y="16"/>
                    </a:lnTo>
                    <a:lnTo>
                      <a:pt x="0" y="16"/>
                    </a:lnTo>
                    <a:lnTo>
                      <a:pt x="0" y="17"/>
                    </a:lnTo>
                    <a:lnTo>
                      <a:pt x="0" y="16"/>
                    </a:lnTo>
                    <a:lnTo>
                      <a:pt x="0" y="17"/>
                    </a:lnTo>
                    <a:lnTo>
                      <a:pt x="0" y="17"/>
                    </a:lnTo>
                    <a:lnTo>
                      <a:pt x="0" y="17"/>
                    </a:lnTo>
                    <a:lnTo>
                      <a:pt x="0" y="18"/>
                    </a:lnTo>
                    <a:lnTo>
                      <a:pt x="0" y="18"/>
                    </a:lnTo>
                    <a:lnTo>
                      <a:pt x="0" y="19"/>
                    </a:lnTo>
                    <a:lnTo>
                      <a:pt x="0" y="18"/>
                    </a:lnTo>
                    <a:lnTo>
                      <a:pt x="0" y="19"/>
                    </a:lnTo>
                    <a:lnTo>
                      <a:pt x="0" y="18"/>
                    </a:lnTo>
                    <a:lnTo>
                      <a:pt x="0" y="18"/>
                    </a:lnTo>
                    <a:lnTo>
                      <a:pt x="0" y="17"/>
                    </a:lnTo>
                    <a:lnTo>
                      <a:pt x="0" y="17"/>
                    </a:lnTo>
                    <a:lnTo>
                      <a:pt x="0" y="17"/>
                    </a:lnTo>
                    <a:lnTo>
                      <a:pt x="0" y="17"/>
                    </a:lnTo>
                    <a:lnTo>
                      <a:pt x="0" y="18"/>
                    </a:lnTo>
                    <a:lnTo>
                      <a:pt x="0" y="17"/>
                    </a:lnTo>
                    <a:lnTo>
                      <a:pt x="0" y="17"/>
                    </a:lnTo>
                    <a:lnTo>
                      <a:pt x="0" y="17"/>
                    </a:lnTo>
                    <a:lnTo>
                      <a:pt x="0" y="17"/>
                    </a:lnTo>
                    <a:lnTo>
                      <a:pt x="0" y="17"/>
                    </a:lnTo>
                    <a:lnTo>
                      <a:pt x="0" y="17"/>
                    </a:lnTo>
                    <a:lnTo>
                      <a:pt x="0" y="16"/>
                    </a:lnTo>
                    <a:lnTo>
                      <a:pt x="0" y="16"/>
                    </a:lnTo>
                    <a:lnTo>
                      <a:pt x="0" y="16"/>
                    </a:lnTo>
                    <a:lnTo>
                      <a:pt x="0" y="16"/>
                    </a:lnTo>
                    <a:lnTo>
                      <a:pt x="0" y="17"/>
                    </a:lnTo>
                    <a:lnTo>
                      <a:pt x="0" y="17"/>
                    </a:lnTo>
                    <a:lnTo>
                      <a:pt x="0" y="17"/>
                    </a:lnTo>
                    <a:lnTo>
                      <a:pt x="0" y="17"/>
                    </a:lnTo>
                    <a:lnTo>
                      <a:pt x="0" y="19"/>
                    </a:lnTo>
                    <a:lnTo>
                      <a:pt x="0" y="18"/>
                    </a:lnTo>
                    <a:lnTo>
                      <a:pt x="0" y="18"/>
                    </a:lnTo>
                    <a:lnTo>
                      <a:pt x="0" y="19"/>
                    </a:lnTo>
                    <a:lnTo>
                      <a:pt x="0" y="19"/>
                    </a:lnTo>
                    <a:lnTo>
                      <a:pt x="0" y="20"/>
                    </a:lnTo>
                    <a:lnTo>
                      <a:pt x="0" y="20"/>
                    </a:lnTo>
                    <a:lnTo>
                      <a:pt x="0" y="20"/>
                    </a:lnTo>
                    <a:lnTo>
                      <a:pt x="0" y="21"/>
                    </a:lnTo>
                    <a:lnTo>
                      <a:pt x="0" y="20"/>
                    </a:lnTo>
                    <a:lnTo>
                      <a:pt x="0" y="19"/>
                    </a:lnTo>
                    <a:lnTo>
                      <a:pt x="0" y="19"/>
                    </a:lnTo>
                    <a:lnTo>
                      <a:pt x="0" y="19"/>
                    </a:lnTo>
                    <a:lnTo>
                      <a:pt x="0" y="18"/>
                    </a:lnTo>
                    <a:lnTo>
                      <a:pt x="0" y="19"/>
                    </a:lnTo>
                    <a:lnTo>
                      <a:pt x="0" y="19"/>
                    </a:lnTo>
                    <a:lnTo>
                      <a:pt x="0" y="19"/>
                    </a:lnTo>
                    <a:lnTo>
                      <a:pt x="0" y="19"/>
                    </a:lnTo>
                    <a:lnTo>
                      <a:pt x="0" y="20"/>
                    </a:lnTo>
                    <a:lnTo>
                      <a:pt x="0" y="19"/>
                    </a:lnTo>
                    <a:lnTo>
                      <a:pt x="0" y="19"/>
                    </a:lnTo>
                    <a:lnTo>
                      <a:pt x="0" y="19"/>
                    </a:lnTo>
                    <a:lnTo>
                      <a:pt x="0" y="20"/>
                    </a:lnTo>
                    <a:lnTo>
                      <a:pt x="0" y="21"/>
                    </a:lnTo>
                    <a:lnTo>
                      <a:pt x="0" y="21"/>
                    </a:lnTo>
                    <a:lnTo>
                      <a:pt x="0" y="21"/>
                    </a:lnTo>
                    <a:lnTo>
                      <a:pt x="0" y="21"/>
                    </a:lnTo>
                    <a:lnTo>
                      <a:pt x="0" y="21"/>
                    </a:lnTo>
                    <a:lnTo>
                      <a:pt x="0" y="22"/>
                    </a:lnTo>
                    <a:lnTo>
                      <a:pt x="0" y="21"/>
                    </a:lnTo>
                    <a:lnTo>
                      <a:pt x="0" y="22"/>
                    </a:lnTo>
                    <a:lnTo>
                      <a:pt x="0" y="21"/>
                    </a:lnTo>
                    <a:lnTo>
                      <a:pt x="0" y="22"/>
                    </a:lnTo>
                    <a:lnTo>
                      <a:pt x="0" y="21"/>
                    </a:lnTo>
                    <a:lnTo>
                      <a:pt x="0" y="21"/>
                    </a:lnTo>
                    <a:lnTo>
                      <a:pt x="0" y="21"/>
                    </a:lnTo>
                    <a:lnTo>
                      <a:pt x="0" y="21"/>
                    </a:lnTo>
                    <a:lnTo>
                      <a:pt x="0" y="20"/>
                    </a:lnTo>
                    <a:lnTo>
                      <a:pt x="0" y="20"/>
                    </a:lnTo>
                    <a:lnTo>
                      <a:pt x="0" y="20"/>
                    </a:lnTo>
                    <a:lnTo>
                      <a:pt x="0" y="19"/>
                    </a:lnTo>
                    <a:lnTo>
                      <a:pt x="0" y="20"/>
                    </a:lnTo>
                    <a:lnTo>
                      <a:pt x="0" y="19"/>
                    </a:lnTo>
                    <a:lnTo>
                      <a:pt x="0" y="19"/>
                    </a:lnTo>
                    <a:lnTo>
                      <a:pt x="0" y="19"/>
                    </a:lnTo>
                    <a:lnTo>
                      <a:pt x="0" y="18"/>
                    </a:lnTo>
                    <a:lnTo>
                      <a:pt x="0" y="18"/>
                    </a:lnTo>
                    <a:lnTo>
                      <a:pt x="0" y="19"/>
                    </a:lnTo>
                    <a:lnTo>
                      <a:pt x="0" y="18"/>
                    </a:lnTo>
                    <a:lnTo>
                      <a:pt x="0" y="19"/>
                    </a:lnTo>
                    <a:lnTo>
                      <a:pt x="0" y="19"/>
                    </a:lnTo>
                    <a:lnTo>
                      <a:pt x="0" y="18"/>
                    </a:lnTo>
                    <a:lnTo>
                      <a:pt x="0" y="18"/>
                    </a:lnTo>
                    <a:lnTo>
                      <a:pt x="0" y="18"/>
                    </a:lnTo>
                    <a:lnTo>
                      <a:pt x="0" y="18"/>
                    </a:lnTo>
                    <a:lnTo>
                      <a:pt x="0" y="18"/>
                    </a:lnTo>
                    <a:lnTo>
                      <a:pt x="0" y="19"/>
                    </a:lnTo>
                    <a:lnTo>
                      <a:pt x="0" y="19"/>
                    </a:lnTo>
                    <a:lnTo>
                      <a:pt x="0" y="19"/>
                    </a:lnTo>
                    <a:lnTo>
                      <a:pt x="0" y="19"/>
                    </a:lnTo>
                    <a:lnTo>
                      <a:pt x="0" y="19"/>
                    </a:lnTo>
                    <a:lnTo>
                      <a:pt x="0" y="19"/>
                    </a:lnTo>
                    <a:lnTo>
                      <a:pt x="0" y="18"/>
                    </a:lnTo>
                    <a:lnTo>
                      <a:pt x="0" y="19"/>
                    </a:lnTo>
                    <a:lnTo>
                      <a:pt x="0" y="18"/>
                    </a:lnTo>
                    <a:lnTo>
                      <a:pt x="0" y="19"/>
                    </a:lnTo>
                    <a:lnTo>
                      <a:pt x="0" y="18"/>
                    </a:lnTo>
                    <a:lnTo>
                      <a:pt x="0" y="18"/>
                    </a:lnTo>
                    <a:lnTo>
                      <a:pt x="0" y="18"/>
                    </a:lnTo>
                    <a:lnTo>
                      <a:pt x="0" y="19"/>
                    </a:lnTo>
                    <a:lnTo>
                      <a:pt x="0" y="19"/>
                    </a:lnTo>
                    <a:lnTo>
                      <a:pt x="0" y="19"/>
                    </a:lnTo>
                    <a:lnTo>
                      <a:pt x="0" y="19"/>
                    </a:lnTo>
                    <a:lnTo>
                      <a:pt x="0" y="19"/>
                    </a:lnTo>
                    <a:lnTo>
                      <a:pt x="0" y="19"/>
                    </a:lnTo>
                    <a:lnTo>
                      <a:pt x="0" y="20"/>
                    </a:lnTo>
                    <a:lnTo>
                      <a:pt x="0" y="19"/>
                    </a:lnTo>
                    <a:lnTo>
                      <a:pt x="0" y="19"/>
                    </a:lnTo>
                    <a:lnTo>
                      <a:pt x="0" y="18"/>
                    </a:lnTo>
                    <a:lnTo>
                      <a:pt x="0" y="18"/>
                    </a:lnTo>
                    <a:lnTo>
                      <a:pt x="0" y="18"/>
                    </a:lnTo>
                    <a:lnTo>
                      <a:pt x="0" y="19"/>
                    </a:lnTo>
                    <a:lnTo>
                      <a:pt x="0" y="19"/>
                    </a:lnTo>
                    <a:lnTo>
                      <a:pt x="0" y="20"/>
                    </a:lnTo>
                    <a:lnTo>
                      <a:pt x="0" y="19"/>
                    </a:lnTo>
                    <a:lnTo>
                      <a:pt x="0" y="19"/>
                    </a:lnTo>
                    <a:lnTo>
                      <a:pt x="0" y="18"/>
                    </a:lnTo>
                    <a:lnTo>
                      <a:pt x="0" y="17"/>
                    </a:lnTo>
                    <a:lnTo>
                      <a:pt x="0" y="17"/>
                    </a:lnTo>
                    <a:lnTo>
                      <a:pt x="0" y="16"/>
                    </a:lnTo>
                    <a:lnTo>
                      <a:pt x="0" y="15"/>
                    </a:lnTo>
                    <a:lnTo>
                      <a:pt x="0" y="16"/>
                    </a:lnTo>
                    <a:lnTo>
                      <a:pt x="0" y="15"/>
                    </a:lnTo>
                    <a:lnTo>
                      <a:pt x="0" y="14"/>
                    </a:lnTo>
                    <a:lnTo>
                      <a:pt x="0" y="14"/>
                    </a:lnTo>
                    <a:lnTo>
                      <a:pt x="0" y="14"/>
                    </a:lnTo>
                    <a:lnTo>
                      <a:pt x="0" y="14"/>
                    </a:lnTo>
                    <a:lnTo>
                      <a:pt x="0" y="14"/>
                    </a:lnTo>
                    <a:lnTo>
                      <a:pt x="0" y="14"/>
                    </a:lnTo>
                    <a:lnTo>
                      <a:pt x="0" y="14"/>
                    </a:lnTo>
                    <a:lnTo>
                      <a:pt x="0" y="14"/>
                    </a:lnTo>
                    <a:lnTo>
                      <a:pt x="0" y="14"/>
                    </a:lnTo>
                    <a:lnTo>
                      <a:pt x="0" y="15"/>
                    </a:lnTo>
                    <a:lnTo>
                      <a:pt x="0" y="15"/>
                    </a:lnTo>
                    <a:lnTo>
                      <a:pt x="0" y="16"/>
                    </a:lnTo>
                    <a:lnTo>
                      <a:pt x="0" y="15"/>
                    </a:lnTo>
                    <a:lnTo>
                      <a:pt x="0" y="16"/>
                    </a:lnTo>
                    <a:lnTo>
                      <a:pt x="0" y="16"/>
                    </a:lnTo>
                    <a:lnTo>
                      <a:pt x="0" y="17"/>
                    </a:lnTo>
                    <a:lnTo>
                      <a:pt x="0" y="17"/>
                    </a:lnTo>
                    <a:lnTo>
                      <a:pt x="0" y="16"/>
                    </a:lnTo>
                    <a:lnTo>
                      <a:pt x="0" y="16"/>
                    </a:lnTo>
                    <a:lnTo>
                      <a:pt x="0" y="17"/>
                    </a:lnTo>
                    <a:lnTo>
                      <a:pt x="0" y="16"/>
                    </a:lnTo>
                    <a:lnTo>
                      <a:pt x="0" y="17"/>
                    </a:lnTo>
                    <a:lnTo>
                      <a:pt x="0" y="16"/>
                    </a:lnTo>
                    <a:lnTo>
                      <a:pt x="0" y="17"/>
                    </a:lnTo>
                    <a:lnTo>
                      <a:pt x="0" y="16"/>
                    </a:lnTo>
                    <a:lnTo>
                      <a:pt x="0" y="16"/>
                    </a:lnTo>
                    <a:lnTo>
                      <a:pt x="0" y="15"/>
                    </a:lnTo>
                    <a:lnTo>
                      <a:pt x="0" y="14"/>
                    </a:lnTo>
                    <a:lnTo>
                      <a:pt x="0" y="15"/>
                    </a:lnTo>
                    <a:lnTo>
                      <a:pt x="0" y="15"/>
                    </a:lnTo>
                    <a:lnTo>
                      <a:pt x="0" y="15"/>
                    </a:lnTo>
                    <a:lnTo>
                      <a:pt x="0" y="15"/>
                    </a:lnTo>
                    <a:lnTo>
                      <a:pt x="0" y="15"/>
                    </a:lnTo>
                    <a:lnTo>
                      <a:pt x="0" y="14"/>
                    </a:lnTo>
                    <a:lnTo>
                      <a:pt x="0" y="15"/>
                    </a:lnTo>
                    <a:lnTo>
                      <a:pt x="0" y="14"/>
                    </a:lnTo>
                    <a:lnTo>
                      <a:pt x="0" y="14"/>
                    </a:lnTo>
                    <a:lnTo>
                      <a:pt x="0" y="14"/>
                    </a:lnTo>
                    <a:lnTo>
                      <a:pt x="0" y="14"/>
                    </a:lnTo>
                    <a:lnTo>
                      <a:pt x="0" y="14"/>
                    </a:lnTo>
                    <a:lnTo>
                      <a:pt x="0" y="14"/>
                    </a:lnTo>
                    <a:lnTo>
                      <a:pt x="0" y="14"/>
                    </a:lnTo>
                    <a:lnTo>
                      <a:pt x="0" y="14"/>
                    </a:lnTo>
                    <a:lnTo>
                      <a:pt x="0" y="15"/>
                    </a:lnTo>
                    <a:lnTo>
                      <a:pt x="0" y="15"/>
                    </a:lnTo>
                    <a:lnTo>
                      <a:pt x="0" y="15"/>
                    </a:lnTo>
                    <a:lnTo>
                      <a:pt x="0" y="15"/>
                    </a:lnTo>
                    <a:lnTo>
                      <a:pt x="0" y="15"/>
                    </a:lnTo>
                    <a:lnTo>
                      <a:pt x="0" y="16"/>
                    </a:lnTo>
                    <a:lnTo>
                      <a:pt x="0" y="16"/>
                    </a:lnTo>
                    <a:lnTo>
                      <a:pt x="0" y="16"/>
                    </a:lnTo>
                    <a:lnTo>
                      <a:pt x="0" y="16"/>
                    </a:lnTo>
                    <a:lnTo>
                      <a:pt x="0" y="17"/>
                    </a:lnTo>
                    <a:lnTo>
                      <a:pt x="0" y="16"/>
                    </a:lnTo>
                    <a:lnTo>
                      <a:pt x="0" y="17"/>
                    </a:lnTo>
                    <a:lnTo>
                      <a:pt x="0" y="17"/>
                    </a:lnTo>
                    <a:lnTo>
                      <a:pt x="0" y="16"/>
                    </a:lnTo>
                    <a:lnTo>
                      <a:pt x="0" y="16"/>
                    </a:lnTo>
                    <a:lnTo>
                      <a:pt x="0" y="16"/>
                    </a:lnTo>
                    <a:lnTo>
                      <a:pt x="0" y="17"/>
                    </a:lnTo>
                    <a:lnTo>
                      <a:pt x="0" y="18"/>
                    </a:lnTo>
                    <a:lnTo>
                      <a:pt x="0" y="17"/>
                    </a:lnTo>
                    <a:lnTo>
                      <a:pt x="0" y="18"/>
                    </a:lnTo>
                    <a:lnTo>
                      <a:pt x="0" y="18"/>
                    </a:lnTo>
                    <a:lnTo>
                      <a:pt x="0" y="19"/>
                    </a:lnTo>
                    <a:lnTo>
                      <a:pt x="0" y="19"/>
                    </a:lnTo>
                    <a:lnTo>
                      <a:pt x="0" y="18"/>
                    </a:lnTo>
                    <a:lnTo>
                      <a:pt x="0" y="19"/>
                    </a:lnTo>
                    <a:lnTo>
                      <a:pt x="0" y="18"/>
                    </a:lnTo>
                    <a:lnTo>
                      <a:pt x="0" y="18"/>
                    </a:lnTo>
                    <a:lnTo>
                      <a:pt x="0" y="18"/>
                    </a:lnTo>
                    <a:lnTo>
                      <a:pt x="0" y="17"/>
                    </a:lnTo>
                    <a:lnTo>
                      <a:pt x="0" y="17"/>
                    </a:lnTo>
                    <a:lnTo>
                      <a:pt x="0" y="17"/>
                    </a:lnTo>
                    <a:lnTo>
                      <a:pt x="0" y="17"/>
                    </a:lnTo>
                    <a:lnTo>
                      <a:pt x="0" y="17"/>
                    </a:lnTo>
                    <a:lnTo>
                      <a:pt x="0" y="17"/>
                    </a:lnTo>
                    <a:lnTo>
                      <a:pt x="0" y="17"/>
                    </a:lnTo>
                    <a:lnTo>
                      <a:pt x="0" y="17"/>
                    </a:lnTo>
                    <a:lnTo>
                      <a:pt x="0" y="17"/>
                    </a:lnTo>
                    <a:lnTo>
                      <a:pt x="0" y="17"/>
                    </a:lnTo>
                    <a:lnTo>
                      <a:pt x="0" y="18"/>
                    </a:lnTo>
                    <a:lnTo>
                      <a:pt x="0" y="17"/>
                    </a:lnTo>
                    <a:lnTo>
                      <a:pt x="0" y="18"/>
                    </a:lnTo>
                    <a:lnTo>
                      <a:pt x="0" y="19"/>
                    </a:lnTo>
                    <a:lnTo>
                      <a:pt x="0" y="19"/>
                    </a:lnTo>
                    <a:lnTo>
                      <a:pt x="0" y="19"/>
                    </a:lnTo>
                    <a:lnTo>
                      <a:pt x="0" y="20"/>
                    </a:lnTo>
                    <a:lnTo>
                      <a:pt x="0" y="20"/>
                    </a:lnTo>
                    <a:lnTo>
                      <a:pt x="0" y="20"/>
                    </a:lnTo>
                    <a:lnTo>
                      <a:pt x="0" y="19"/>
                    </a:lnTo>
                    <a:lnTo>
                      <a:pt x="0" y="19"/>
                    </a:lnTo>
                    <a:lnTo>
                      <a:pt x="0" y="19"/>
                    </a:lnTo>
                    <a:lnTo>
                      <a:pt x="0" y="19"/>
                    </a:lnTo>
                    <a:lnTo>
                      <a:pt x="0" y="19"/>
                    </a:lnTo>
                    <a:lnTo>
                      <a:pt x="0" y="18"/>
                    </a:lnTo>
                    <a:lnTo>
                      <a:pt x="0" y="19"/>
                    </a:lnTo>
                    <a:lnTo>
                      <a:pt x="0" y="18"/>
                    </a:lnTo>
                    <a:lnTo>
                      <a:pt x="0" y="17"/>
                    </a:lnTo>
                    <a:lnTo>
                      <a:pt x="0" y="17"/>
                    </a:lnTo>
                    <a:lnTo>
                      <a:pt x="0" y="17"/>
                    </a:lnTo>
                    <a:lnTo>
                      <a:pt x="0" y="17"/>
                    </a:lnTo>
                    <a:lnTo>
                      <a:pt x="0" y="16"/>
                    </a:lnTo>
                    <a:lnTo>
                      <a:pt x="0" y="16"/>
                    </a:lnTo>
                    <a:lnTo>
                      <a:pt x="0" y="15"/>
                    </a:lnTo>
                    <a:lnTo>
                      <a:pt x="0" y="15"/>
                    </a:lnTo>
                    <a:lnTo>
                      <a:pt x="0" y="15"/>
                    </a:lnTo>
                    <a:lnTo>
                      <a:pt x="0" y="15"/>
                    </a:lnTo>
                    <a:lnTo>
                      <a:pt x="0" y="14"/>
                    </a:lnTo>
                    <a:lnTo>
                      <a:pt x="0" y="14"/>
                    </a:lnTo>
                    <a:lnTo>
                      <a:pt x="0" y="14"/>
                    </a:lnTo>
                    <a:lnTo>
                      <a:pt x="0" y="14"/>
                    </a:lnTo>
                    <a:lnTo>
                      <a:pt x="0" y="14"/>
                    </a:lnTo>
                    <a:lnTo>
                      <a:pt x="0" y="14"/>
                    </a:lnTo>
                    <a:lnTo>
                      <a:pt x="0" y="14"/>
                    </a:lnTo>
                    <a:lnTo>
                      <a:pt x="0" y="14"/>
                    </a:lnTo>
                    <a:lnTo>
                      <a:pt x="0" y="15"/>
                    </a:lnTo>
                    <a:lnTo>
                      <a:pt x="0" y="15"/>
                    </a:lnTo>
                    <a:lnTo>
                      <a:pt x="0" y="16"/>
                    </a:lnTo>
                    <a:lnTo>
                      <a:pt x="0" y="15"/>
                    </a:lnTo>
                    <a:lnTo>
                      <a:pt x="0" y="16"/>
                    </a:lnTo>
                    <a:lnTo>
                      <a:pt x="0" y="15"/>
                    </a:lnTo>
                    <a:lnTo>
                      <a:pt x="0" y="16"/>
                    </a:lnTo>
                    <a:lnTo>
                      <a:pt x="0" y="16"/>
                    </a:lnTo>
                    <a:lnTo>
                      <a:pt x="0" y="17"/>
                    </a:lnTo>
                    <a:lnTo>
                      <a:pt x="0" y="17"/>
                    </a:lnTo>
                    <a:lnTo>
                      <a:pt x="0" y="17"/>
                    </a:lnTo>
                    <a:lnTo>
                      <a:pt x="0" y="18"/>
                    </a:lnTo>
                    <a:lnTo>
                      <a:pt x="0" y="19"/>
                    </a:lnTo>
                    <a:lnTo>
                      <a:pt x="0" y="18"/>
                    </a:lnTo>
                    <a:lnTo>
                      <a:pt x="0" y="19"/>
                    </a:lnTo>
                    <a:lnTo>
                      <a:pt x="0" y="19"/>
                    </a:lnTo>
                    <a:lnTo>
                      <a:pt x="0" y="19"/>
                    </a:lnTo>
                    <a:lnTo>
                      <a:pt x="0" y="18"/>
                    </a:lnTo>
                    <a:lnTo>
                      <a:pt x="0" y="19"/>
                    </a:lnTo>
                    <a:lnTo>
                      <a:pt x="0" y="19"/>
                    </a:lnTo>
                    <a:lnTo>
                      <a:pt x="0" y="19"/>
                    </a:lnTo>
                    <a:lnTo>
                      <a:pt x="0" y="19"/>
                    </a:lnTo>
                    <a:lnTo>
                      <a:pt x="0" y="19"/>
                    </a:lnTo>
                    <a:lnTo>
                      <a:pt x="0" y="19"/>
                    </a:lnTo>
                    <a:lnTo>
                      <a:pt x="0" y="19"/>
                    </a:lnTo>
                    <a:lnTo>
                      <a:pt x="0" y="19"/>
                    </a:lnTo>
                    <a:lnTo>
                      <a:pt x="0" y="19"/>
                    </a:lnTo>
                    <a:lnTo>
                      <a:pt x="0" y="19"/>
                    </a:lnTo>
                    <a:lnTo>
                      <a:pt x="0" y="19"/>
                    </a:lnTo>
                    <a:lnTo>
                      <a:pt x="0" y="20"/>
                    </a:lnTo>
                    <a:lnTo>
                      <a:pt x="0" y="19"/>
                    </a:lnTo>
                    <a:lnTo>
                      <a:pt x="0" y="20"/>
                    </a:lnTo>
                    <a:lnTo>
                      <a:pt x="0" y="20"/>
                    </a:lnTo>
                    <a:lnTo>
                      <a:pt x="0" y="21"/>
                    </a:lnTo>
                    <a:lnTo>
                      <a:pt x="0" y="21"/>
                    </a:lnTo>
                    <a:lnTo>
                      <a:pt x="0" y="21"/>
                    </a:lnTo>
                    <a:lnTo>
                      <a:pt x="0" y="20"/>
                    </a:lnTo>
                    <a:lnTo>
                      <a:pt x="0" y="21"/>
                    </a:lnTo>
                    <a:lnTo>
                      <a:pt x="0" y="21"/>
                    </a:lnTo>
                    <a:lnTo>
                      <a:pt x="0" y="21"/>
                    </a:lnTo>
                    <a:lnTo>
                      <a:pt x="0" y="22"/>
                    </a:lnTo>
                    <a:lnTo>
                      <a:pt x="0" y="22"/>
                    </a:lnTo>
                    <a:lnTo>
                      <a:pt x="0" y="22"/>
                    </a:lnTo>
                    <a:lnTo>
                      <a:pt x="0" y="22"/>
                    </a:lnTo>
                    <a:lnTo>
                      <a:pt x="0" y="22"/>
                    </a:lnTo>
                    <a:lnTo>
                      <a:pt x="0" y="23"/>
                    </a:lnTo>
                    <a:lnTo>
                      <a:pt x="0" y="22"/>
                    </a:lnTo>
                    <a:lnTo>
                      <a:pt x="0" y="22"/>
                    </a:lnTo>
                    <a:lnTo>
                      <a:pt x="0" y="22"/>
                    </a:lnTo>
                    <a:lnTo>
                      <a:pt x="0" y="22"/>
                    </a:lnTo>
                    <a:lnTo>
                      <a:pt x="0" y="21"/>
                    </a:lnTo>
                    <a:lnTo>
                      <a:pt x="0" y="21"/>
                    </a:lnTo>
                    <a:lnTo>
                      <a:pt x="0" y="21"/>
                    </a:lnTo>
                    <a:lnTo>
                      <a:pt x="0" y="20"/>
                    </a:lnTo>
                    <a:lnTo>
                      <a:pt x="0" y="20"/>
                    </a:lnTo>
                    <a:lnTo>
                      <a:pt x="0" y="21"/>
                    </a:lnTo>
                    <a:lnTo>
                      <a:pt x="0" y="20"/>
                    </a:lnTo>
                    <a:lnTo>
                      <a:pt x="0" y="20"/>
                    </a:lnTo>
                    <a:lnTo>
                      <a:pt x="0" y="20"/>
                    </a:lnTo>
                    <a:lnTo>
                      <a:pt x="0" y="20"/>
                    </a:lnTo>
                    <a:lnTo>
                      <a:pt x="0" y="19"/>
                    </a:lnTo>
                    <a:lnTo>
                      <a:pt x="0" y="19"/>
                    </a:lnTo>
                    <a:lnTo>
                      <a:pt x="0" y="19"/>
                    </a:lnTo>
                    <a:lnTo>
                      <a:pt x="0" y="19"/>
                    </a:lnTo>
                    <a:lnTo>
                      <a:pt x="0" y="20"/>
                    </a:lnTo>
                    <a:lnTo>
                      <a:pt x="0" y="20"/>
                    </a:lnTo>
                    <a:lnTo>
                      <a:pt x="0" y="20"/>
                    </a:lnTo>
                    <a:lnTo>
                      <a:pt x="0" y="20"/>
                    </a:lnTo>
                    <a:lnTo>
                      <a:pt x="0" y="20"/>
                    </a:lnTo>
                    <a:lnTo>
                      <a:pt x="0" y="21"/>
                    </a:lnTo>
                    <a:lnTo>
                      <a:pt x="0" y="20"/>
                    </a:lnTo>
                    <a:lnTo>
                      <a:pt x="0" y="21"/>
                    </a:lnTo>
                    <a:lnTo>
                      <a:pt x="0" y="20"/>
                    </a:lnTo>
                    <a:lnTo>
                      <a:pt x="0" y="21"/>
                    </a:lnTo>
                    <a:lnTo>
                      <a:pt x="0" y="21"/>
                    </a:lnTo>
                    <a:lnTo>
                      <a:pt x="0" y="21"/>
                    </a:lnTo>
                    <a:lnTo>
                      <a:pt x="0" y="21"/>
                    </a:lnTo>
                    <a:lnTo>
                      <a:pt x="0" y="21"/>
                    </a:lnTo>
                    <a:lnTo>
                      <a:pt x="0" y="22"/>
                    </a:lnTo>
                    <a:lnTo>
                      <a:pt x="0" y="21"/>
                    </a:lnTo>
                    <a:lnTo>
                      <a:pt x="0" y="20"/>
                    </a:lnTo>
                    <a:lnTo>
                      <a:pt x="0" y="20"/>
                    </a:lnTo>
                    <a:lnTo>
                      <a:pt x="0" y="19"/>
                    </a:lnTo>
                    <a:lnTo>
                      <a:pt x="0" y="19"/>
                    </a:lnTo>
                    <a:lnTo>
                      <a:pt x="0" y="20"/>
                    </a:lnTo>
                    <a:lnTo>
                      <a:pt x="0" y="20"/>
                    </a:lnTo>
                    <a:lnTo>
                      <a:pt x="0" y="21"/>
                    </a:lnTo>
                    <a:lnTo>
                      <a:pt x="0" y="21"/>
                    </a:lnTo>
                    <a:lnTo>
                      <a:pt x="0" y="21"/>
                    </a:lnTo>
                    <a:lnTo>
                      <a:pt x="0" y="21"/>
                    </a:lnTo>
                    <a:lnTo>
                      <a:pt x="0" y="21"/>
                    </a:lnTo>
                    <a:lnTo>
                      <a:pt x="0" y="21"/>
                    </a:lnTo>
                    <a:lnTo>
                      <a:pt x="0" y="21"/>
                    </a:lnTo>
                    <a:lnTo>
                      <a:pt x="0" y="21"/>
                    </a:lnTo>
                    <a:lnTo>
                      <a:pt x="0" y="21"/>
                    </a:lnTo>
                    <a:lnTo>
                      <a:pt x="0" y="20"/>
                    </a:lnTo>
                    <a:lnTo>
                      <a:pt x="0" y="20"/>
                    </a:lnTo>
                    <a:lnTo>
                      <a:pt x="0" y="20"/>
                    </a:lnTo>
                    <a:lnTo>
                      <a:pt x="0" y="20"/>
                    </a:lnTo>
                    <a:lnTo>
                      <a:pt x="0" y="19"/>
                    </a:lnTo>
                    <a:lnTo>
                      <a:pt x="0" y="19"/>
                    </a:lnTo>
                    <a:lnTo>
                      <a:pt x="0" y="19"/>
                    </a:lnTo>
                    <a:lnTo>
                      <a:pt x="0" y="19"/>
                    </a:lnTo>
                    <a:lnTo>
                      <a:pt x="0" y="19"/>
                    </a:lnTo>
                    <a:lnTo>
                      <a:pt x="0" y="20"/>
                    </a:lnTo>
                    <a:lnTo>
                      <a:pt x="0" y="20"/>
                    </a:lnTo>
                    <a:lnTo>
                      <a:pt x="0" y="21"/>
                    </a:lnTo>
                    <a:lnTo>
                      <a:pt x="0" y="20"/>
                    </a:lnTo>
                    <a:lnTo>
                      <a:pt x="0" y="20"/>
                    </a:lnTo>
                    <a:lnTo>
                      <a:pt x="0" y="21"/>
                    </a:lnTo>
                    <a:lnTo>
                      <a:pt x="0" y="20"/>
                    </a:lnTo>
                    <a:lnTo>
                      <a:pt x="0" y="20"/>
                    </a:lnTo>
                    <a:lnTo>
                      <a:pt x="0" y="20"/>
                    </a:lnTo>
                    <a:lnTo>
                      <a:pt x="0" y="19"/>
                    </a:lnTo>
                    <a:lnTo>
                      <a:pt x="0" y="20"/>
                    </a:lnTo>
                    <a:lnTo>
                      <a:pt x="0" y="20"/>
                    </a:lnTo>
                    <a:lnTo>
                      <a:pt x="0" y="21"/>
                    </a:lnTo>
                    <a:lnTo>
                      <a:pt x="0" y="20"/>
                    </a:lnTo>
                    <a:lnTo>
                      <a:pt x="0" y="21"/>
                    </a:lnTo>
                    <a:lnTo>
                      <a:pt x="0" y="21"/>
                    </a:lnTo>
                    <a:lnTo>
                      <a:pt x="0" y="21"/>
                    </a:lnTo>
                    <a:lnTo>
                      <a:pt x="0" y="22"/>
                    </a:lnTo>
                    <a:lnTo>
                      <a:pt x="0" y="22"/>
                    </a:lnTo>
                    <a:lnTo>
                      <a:pt x="0" y="22"/>
                    </a:lnTo>
                    <a:lnTo>
                      <a:pt x="0" y="21"/>
                    </a:lnTo>
                    <a:lnTo>
                      <a:pt x="0" y="21"/>
                    </a:lnTo>
                    <a:lnTo>
                      <a:pt x="0" y="21"/>
                    </a:lnTo>
                    <a:lnTo>
                      <a:pt x="0" y="20"/>
                    </a:lnTo>
                    <a:lnTo>
                      <a:pt x="0" y="20"/>
                    </a:lnTo>
                    <a:lnTo>
                      <a:pt x="0" y="21"/>
                    </a:lnTo>
                    <a:lnTo>
                      <a:pt x="0" y="21"/>
                    </a:lnTo>
                    <a:lnTo>
                      <a:pt x="0" y="21"/>
                    </a:lnTo>
                    <a:lnTo>
                      <a:pt x="0" y="21"/>
                    </a:lnTo>
                    <a:lnTo>
                      <a:pt x="0" y="20"/>
                    </a:lnTo>
                    <a:lnTo>
                      <a:pt x="0" y="20"/>
                    </a:lnTo>
                    <a:lnTo>
                      <a:pt x="0" y="20"/>
                    </a:lnTo>
                    <a:lnTo>
                      <a:pt x="0" y="19"/>
                    </a:lnTo>
                    <a:lnTo>
                      <a:pt x="0" y="19"/>
                    </a:lnTo>
                    <a:lnTo>
                      <a:pt x="0" y="19"/>
                    </a:lnTo>
                    <a:lnTo>
                      <a:pt x="0" y="19"/>
                    </a:lnTo>
                    <a:lnTo>
                      <a:pt x="0" y="19"/>
                    </a:lnTo>
                    <a:lnTo>
                      <a:pt x="0" y="19"/>
                    </a:lnTo>
                    <a:lnTo>
                      <a:pt x="0" y="19"/>
                    </a:lnTo>
                    <a:lnTo>
                      <a:pt x="0" y="19"/>
                    </a:lnTo>
                    <a:lnTo>
                      <a:pt x="0" y="19"/>
                    </a:lnTo>
                    <a:lnTo>
                      <a:pt x="0" y="19"/>
                    </a:lnTo>
                    <a:lnTo>
                      <a:pt x="0" y="20"/>
                    </a:lnTo>
                    <a:lnTo>
                      <a:pt x="0" y="20"/>
                    </a:lnTo>
                    <a:lnTo>
                      <a:pt x="0" y="20"/>
                    </a:lnTo>
                    <a:lnTo>
                      <a:pt x="0" y="20"/>
                    </a:lnTo>
                    <a:lnTo>
                      <a:pt x="0" y="20"/>
                    </a:lnTo>
                    <a:lnTo>
                      <a:pt x="0" y="20"/>
                    </a:lnTo>
                    <a:lnTo>
                      <a:pt x="0" y="21"/>
                    </a:lnTo>
                  </a:path>
                </a:pathLst>
              </a:custGeom>
              <a:noFill/>
              <a:ln w="0">
                <a:solidFill>
                  <a:srgbClr val="3366FF"/>
                </a:solidFill>
                <a:prstDash val="solid"/>
                <a:round/>
                <a:headEnd/>
                <a:tailEnd/>
              </a:ln>
            </p:spPr>
            <p:txBody>
              <a:bodyPr/>
              <a:lstStyle/>
              <a:p>
                <a:endParaRPr lang="en-GB"/>
              </a:p>
            </p:txBody>
          </p:sp>
          <p:sp>
            <p:nvSpPr>
              <p:cNvPr id="186170" name="Freeform 826"/>
              <p:cNvSpPr>
                <a:spLocks/>
              </p:cNvSpPr>
              <p:nvPr/>
            </p:nvSpPr>
            <p:spPr bwMode="auto">
              <a:xfrm>
                <a:off x="3408" y="3539"/>
                <a:ext cx="6" cy="84"/>
              </a:xfrm>
              <a:custGeom>
                <a:avLst/>
                <a:gdLst/>
                <a:ahLst/>
                <a:cxnLst>
                  <a:cxn ang="0">
                    <a:pos x="0" y="3"/>
                  </a:cxn>
                  <a:cxn ang="0">
                    <a:pos x="0" y="2"/>
                  </a:cxn>
                  <a:cxn ang="0">
                    <a:pos x="0" y="4"/>
                  </a:cxn>
                  <a:cxn ang="0">
                    <a:pos x="0" y="3"/>
                  </a:cxn>
                  <a:cxn ang="0">
                    <a:pos x="0" y="2"/>
                  </a:cxn>
                  <a:cxn ang="0">
                    <a:pos x="0" y="6"/>
                  </a:cxn>
                  <a:cxn ang="0">
                    <a:pos x="0" y="5"/>
                  </a:cxn>
                  <a:cxn ang="0">
                    <a:pos x="0" y="2"/>
                  </a:cxn>
                  <a:cxn ang="0">
                    <a:pos x="0" y="1"/>
                  </a:cxn>
                  <a:cxn ang="0">
                    <a:pos x="0" y="3"/>
                  </a:cxn>
                  <a:cxn ang="0">
                    <a:pos x="0" y="3"/>
                  </a:cxn>
                  <a:cxn ang="0">
                    <a:pos x="0" y="2"/>
                  </a:cxn>
                  <a:cxn ang="0">
                    <a:pos x="0" y="4"/>
                  </a:cxn>
                  <a:cxn ang="0">
                    <a:pos x="0" y="4"/>
                  </a:cxn>
                  <a:cxn ang="0">
                    <a:pos x="0" y="5"/>
                  </a:cxn>
                  <a:cxn ang="0">
                    <a:pos x="0" y="7"/>
                  </a:cxn>
                  <a:cxn ang="0">
                    <a:pos x="0" y="5"/>
                  </a:cxn>
                  <a:cxn ang="0">
                    <a:pos x="0" y="6"/>
                  </a:cxn>
                  <a:cxn ang="0">
                    <a:pos x="0" y="5"/>
                  </a:cxn>
                  <a:cxn ang="0">
                    <a:pos x="0" y="4"/>
                  </a:cxn>
                  <a:cxn ang="0">
                    <a:pos x="0" y="5"/>
                  </a:cxn>
                  <a:cxn ang="0">
                    <a:pos x="0" y="5"/>
                  </a:cxn>
                  <a:cxn ang="0">
                    <a:pos x="0" y="5"/>
                  </a:cxn>
                  <a:cxn ang="0">
                    <a:pos x="0" y="5"/>
                  </a:cxn>
                  <a:cxn ang="0">
                    <a:pos x="0" y="2"/>
                  </a:cxn>
                  <a:cxn ang="0">
                    <a:pos x="0" y="2"/>
                  </a:cxn>
                  <a:cxn ang="0">
                    <a:pos x="0" y="4"/>
                  </a:cxn>
                  <a:cxn ang="0">
                    <a:pos x="0" y="5"/>
                  </a:cxn>
                  <a:cxn ang="0">
                    <a:pos x="0" y="5"/>
                  </a:cxn>
                  <a:cxn ang="0">
                    <a:pos x="0" y="6"/>
                  </a:cxn>
                  <a:cxn ang="0">
                    <a:pos x="0" y="5"/>
                  </a:cxn>
                  <a:cxn ang="0">
                    <a:pos x="0" y="5"/>
                  </a:cxn>
                  <a:cxn ang="0">
                    <a:pos x="0" y="6"/>
                  </a:cxn>
                  <a:cxn ang="0">
                    <a:pos x="0" y="8"/>
                  </a:cxn>
                  <a:cxn ang="0">
                    <a:pos x="0" y="8"/>
                  </a:cxn>
                  <a:cxn ang="0">
                    <a:pos x="0" y="5"/>
                  </a:cxn>
                  <a:cxn ang="0">
                    <a:pos x="0" y="5"/>
                  </a:cxn>
                  <a:cxn ang="0">
                    <a:pos x="0" y="5"/>
                  </a:cxn>
                  <a:cxn ang="0">
                    <a:pos x="0" y="6"/>
                  </a:cxn>
                  <a:cxn ang="0">
                    <a:pos x="0" y="4"/>
                  </a:cxn>
                  <a:cxn ang="0">
                    <a:pos x="0" y="5"/>
                  </a:cxn>
                  <a:cxn ang="0">
                    <a:pos x="0" y="4"/>
                  </a:cxn>
                  <a:cxn ang="0">
                    <a:pos x="0" y="3"/>
                  </a:cxn>
                  <a:cxn ang="0">
                    <a:pos x="0" y="3"/>
                  </a:cxn>
                  <a:cxn ang="0">
                    <a:pos x="0" y="5"/>
                  </a:cxn>
                  <a:cxn ang="0">
                    <a:pos x="0" y="9"/>
                  </a:cxn>
                  <a:cxn ang="0">
                    <a:pos x="0" y="7"/>
                  </a:cxn>
                  <a:cxn ang="0">
                    <a:pos x="0" y="5"/>
                  </a:cxn>
                  <a:cxn ang="0">
                    <a:pos x="0" y="6"/>
                  </a:cxn>
                  <a:cxn ang="0">
                    <a:pos x="0" y="6"/>
                  </a:cxn>
                  <a:cxn ang="0">
                    <a:pos x="0" y="6"/>
                  </a:cxn>
                  <a:cxn ang="0">
                    <a:pos x="0" y="7"/>
                  </a:cxn>
                  <a:cxn ang="0">
                    <a:pos x="0" y="9"/>
                  </a:cxn>
                  <a:cxn ang="0">
                    <a:pos x="0" y="11"/>
                  </a:cxn>
                  <a:cxn ang="0">
                    <a:pos x="0" y="12"/>
                  </a:cxn>
                  <a:cxn ang="0">
                    <a:pos x="0" y="11"/>
                  </a:cxn>
                  <a:cxn ang="0">
                    <a:pos x="0" y="9"/>
                  </a:cxn>
                  <a:cxn ang="0">
                    <a:pos x="0" y="11"/>
                  </a:cxn>
                  <a:cxn ang="0">
                    <a:pos x="0" y="11"/>
                  </a:cxn>
                  <a:cxn ang="0">
                    <a:pos x="0" y="11"/>
                  </a:cxn>
                  <a:cxn ang="0">
                    <a:pos x="0" y="14"/>
                  </a:cxn>
                  <a:cxn ang="0">
                    <a:pos x="0" y="9"/>
                  </a:cxn>
                  <a:cxn ang="0">
                    <a:pos x="0" y="8"/>
                  </a:cxn>
                </a:cxnLst>
                <a:rect l="0" t="0" r="r" b="b"/>
                <a:pathLst>
                  <a:path w="1" h="14">
                    <a:moveTo>
                      <a:pt x="0" y="2"/>
                    </a:moveTo>
                    <a:lnTo>
                      <a:pt x="0" y="2"/>
                    </a:lnTo>
                    <a:lnTo>
                      <a:pt x="0" y="2"/>
                    </a:lnTo>
                    <a:lnTo>
                      <a:pt x="0" y="3"/>
                    </a:lnTo>
                    <a:lnTo>
                      <a:pt x="0" y="2"/>
                    </a:lnTo>
                    <a:lnTo>
                      <a:pt x="0" y="3"/>
                    </a:lnTo>
                    <a:lnTo>
                      <a:pt x="0" y="3"/>
                    </a:lnTo>
                    <a:lnTo>
                      <a:pt x="0" y="3"/>
                    </a:lnTo>
                    <a:lnTo>
                      <a:pt x="0" y="4"/>
                    </a:lnTo>
                    <a:lnTo>
                      <a:pt x="0" y="3"/>
                    </a:lnTo>
                    <a:lnTo>
                      <a:pt x="0" y="3"/>
                    </a:lnTo>
                    <a:lnTo>
                      <a:pt x="0" y="3"/>
                    </a:lnTo>
                    <a:lnTo>
                      <a:pt x="0" y="3"/>
                    </a:lnTo>
                    <a:lnTo>
                      <a:pt x="0" y="3"/>
                    </a:lnTo>
                    <a:lnTo>
                      <a:pt x="0" y="3"/>
                    </a:lnTo>
                    <a:lnTo>
                      <a:pt x="0" y="2"/>
                    </a:lnTo>
                    <a:lnTo>
                      <a:pt x="0" y="1"/>
                    </a:lnTo>
                    <a:lnTo>
                      <a:pt x="0" y="2"/>
                    </a:lnTo>
                    <a:lnTo>
                      <a:pt x="0" y="1"/>
                    </a:lnTo>
                    <a:lnTo>
                      <a:pt x="0" y="2"/>
                    </a:lnTo>
                    <a:lnTo>
                      <a:pt x="0" y="2"/>
                    </a:lnTo>
                    <a:lnTo>
                      <a:pt x="0" y="2"/>
                    </a:lnTo>
                    <a:lnTo>
                      <a:pt x="0" y="2"/>
                    </a:lnTo>
                    <a:lnTo>
                      <a:pt x="0" y="3"/>
                    </a:lnTo>
                    <a:lnTo>
                      <a:pt x="0" y="2"/>
                    </a:lnTo>
                    <a:lnTo>
                      <a:pt x="0" y="3"/>
                    </a:lnTo>
                    <a:lnTo>
                      <a:pt x="0" y="2"/>
                    </a:lnTo>
                    <a:lnTo>
                      <a:pt x="0" y="2"/>
                    </a:lnTo>
                    <a:lnTo>
                      <a:pt x="0" y="3"/>
                    </a:lnTo>
                    <a:lnTo>
                      <a:pt x="0" y="3"/>
                    </a:lnTo>
                    <a:lnTo>
                      <a:pt x="0" y="4"/>
                    </a:lnTo>
                    <a:lnTo>
                      <a:pt x="0" y="3"/>
                    </a:lnTo>
                    <a:lnTo>
                      <a:pt x="0" y="4"/>
                    </a:lnTo>
                    <a:lnTo>
                      <a:pt x="0" y="3"/>
                    </a:lnTo>
                    <a:lnTo>
                      <a:pt x="0" y="4"/>
                    </a:lnTo>
                    <a:lnTo>
                      <a:pt x="0" y="4"/>
                    </a:lnTo>
                    <a:lnTo>
                      <a:pt x="0" y="4"/>
                    </a:lnTo>
                    <a:lnTo>
                      <a:pt x="0" y="2"/>
                    </a:lnTo>
                    <a:lnTo>
                      <a:pt x="0" y="2"/>
                    </a:lnTo>
                    <a:lnTo>
                      <a:pt x="0" y="1"/>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3"/>
                    </a:lnTo>
                    <a:lnTo>
                      <a:pt x="0" y="4"/>
                    </a:lnTo>
                    <a:lnTo>
                      <a:pt x="0" y="4"/>
                    </a:lnTo>
                    <a:lnTo>
                      <a:pt x="0" y="4"/>
                    </a:lnTo>
                    <a:lnTo>
                      <a:pt x="0" y="5"/>
                    </a:lnTo>
                    <a:lnTo>
                      <a:pt x="0" y="5"/>
                    </a:lnTo>
                    <a:lnTo>
                      <a:pt x="0" y="5"/>
                    </a:lnTo>
                    <a:lnTo>
                      <a:pt x="0" y="6"/>
                    </a:lnTo>
                    <a:lnTo>
                      <a:pt x="0" y="5"/>
                    </a:lnTo>
                    <a:lnTo>
                      <a:pt x="0" y="5"/>
                    </a:lnTo>
                    <a:lnTo>
                      <a:pt x="0" y="6"/>
                    </a:lnTo>
                    <a:lnTo>
                      <a:pt x="0" y="5"/>
                    </a:lnTo>
                    <a:lnTo>
                      <a:pt x="0" y="5"/>
                    </a:lnTo>
                    <a:lnTo>
                      <a:pt x="0" y="5"/>
                    </a:lnTo>
                    <a:lnTo>
                      <a:pt x="0" y="6"/>
                    </a:lnTo>
                    <a:lnTo>
                      <a:pt x="0" y="5"/>
                    </a:lnTo>
                    <a:lnTo>
                      <a:pt x="0" y="5"/>
                    </a:lnTo>
                    <a:lnTo>
                      <a:pt x="0" y="5"/>
                    </a:lnTo>
                    <a:lnTo>
                      <a:pt x="0" y="5"/>
                    </a:lnTo>
                    <a:lnTo>
                      <a:pt x="0" y="5"/>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0"/>
                    </a:lnTo>
                    <a:lnTo>
                      <a:pt x="0" y="1"/>
                    </a:lnTo>
                    <a:lnTo>
                      <a:pt x="0" y="1"/>
                    </a:lnTo>
                    <a:lnTo>
                      <a:pt x="0" y="2"/>
                    </a:lnTo>
                    <a:lnTo>
                      <a:pt x="0" y="2"/>
                    </a:lnTo>
                    <a:lnTo>
                      <a:pt x="0" y="2"/>
                    </a:lnTo>
                    <a:lnTo>
                      <a:pt x="0" y="3"/>
                    </a:lnTo>
                    <a:lnTo>
                      <a:pt x="0" y="2"/>
                    </a:lnTo>
                    <a:lnTo>
                      <a:pt x="0" y="3"/>
                    </a:lnTo>
                    <a:lnTo>
                      <a:pt x="0" y="3"/>
                    </a:lnTo>
                    <a:lnTo>
                      <a:pt x="0" y="4"/>
                    </a:lnTo>
                    <a:lnTo>
                      <a:pt x="0" y="4"/>
                    </a:lnTo>
                    <a:lnTo>
                      <a:pt x="0" y="4"/>
                    </a:lnTo>
                    <a:lnTo>
                      <a:pt x="0" y="4"/>
                    </a:lnTo>
                    <a:lnTo>
                      <a:pt x="0" y="3"/>
                    </a:lnTo>
                    <a:lnTo>
                      <a:pt x="0" y="3"/>
                    </a:lnTo>
                    <a:lnTo>
                      <a:pt x="0" y="2"/>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4"/>
                    </a:lnTo>
                    <a:lnTo>
                      <a:pt x="0" y="4"/>
                    </a:lnTo>
                    <a:lnTo>
                      <a:pt x="0" y="4"/>
                    </a:lnTo>
                    <a:lnTo>
                      <a:pt x="0" y="5"/>
                    </a:lnTo>
                    <a:lnTo>
                      <a:pt x="0" y="4"/>
                    </a:lnTo>
                    <a:lnTo>
                      <a:pt x="0" y="5"/>
                    </a:lnTo>
                    <a:lnTo>
                      <a:pt x="0" y="5"/>
                    </a:lnTo>
                    <a:lnTo>
                      <a:pt x="0" y="5"/>
                    </a:lnTo>
                    <a:lnTo>
                      <a:pt x="0" y="5"/>
                    </a:lnTo>
                    <a:lnTo>
                      <a:pt x="0" y="4"/>
                    </a:lnTo>
                    <a:lnTo>
                      <a:pt x="0" y="5"/>
                    </a:lnTo>
                    <a:lnTo>
                      <a:pt x="0" y="5"/>
                    </a:lnTo>
                    <a:lnTo>
                      <a:pt x="0" y="5"/>
                    </a:lnTo>
                    <a:lnTo>
                      <a:pt x="0" y="5"/>
                    </a:lnTo>
                    <a:lnTo>
                      <a:pt x="0" y="4"/>
                    </a:lnTo>
                    <a:lnTo>
                      <a:pt x="0" y="4"/>
                    </a:lnTo>
                    <a:lnTo>
                      <a:pt x="0" y="4"/>
                    </a:lnTo>
                    <a:lnTo>
                      <a:pt x="0" y="4"/>
                    </a:lnTo>
                    <a:lnTo>
                      <a:pt x="0" y="4"/>
                    </a:lnTo>
                    <a:lnTo>
                      <a:pt x="0" y="4"/>
                    </a:lnTo>
                    <a:lnTo>
                      <a:pt x="0" y="4"/>
                    </a:lnTo>
                    <a:lnTo>
                      <a:pt x="0" y="5"/>
                    </a:lnTo>
                    <a:lnTo>
                      <a:pt x="0" y="5"/>
                    </a:lnTo>
                    <a:lnTo>
                      <a:pt x="0" y="4"/>
                    </a:lnTo>
                    <a:lnTo>
                      <a:pt x="0" y="5"/>
                    </a:lnTo>
                    <a:lnTo>
                      <a:pt x="0" y="4"/>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7"/>
                    </a:lnTo>
                    <a:lnTo>
                      <a:pt x="0" y="7"/>
                    </a:lnTo>
                    <a:lnTo>
                      <a:pt x="0" y="7"/>
                    </a:lnTo>
                    <a:lnTo>
                      <a:pt x="0" y="6"/>
                    </a:lnTo>
                    <a:lnTo>
                      <a:pt x="0" y="6"/>
                    </a:lnTo>
                    <a:lnTo>
                      <a:pt x="0" y="6"/>
                    </a:lnTo>
                    <a:lnTo>
                      <a:pt x="0" y="5"/>
                    </a:lnTo>
                    <a:lnTo>
                      <a:pt x="0" y="6"/>
                    </a:lnTo>
                    <a:lnTo>
                      <a:pt x="0" y="5"/>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8"/>
                    </a:lnTo>
                    <a:lnTo>
                      <a:pt x="0" y="7"/>
                    </a:lnTo>
                    <a:lnTo>
                      <a:pt x="0" y="6"/>
                    </a:lnTo>
                    <a:lnTo>
                      <a:pt x="0" y="6"/>
                    </a:lnTo>
                    <a:lnTo>
                      <a:pt x="0" y="5"/>
                    </a:lnTo>
                    <a:lnTo>
                      <a:pt x="0" y="5"/>
                    </a:lnTo>
                    <a:lnTo>
                      <a:pt x="0" y="5"/>
                    </a:lnTo>
                    <a:lnTo>
                      <a:pt x="0" y="6"/>
                    </a:lnTo>
                    <a:lnTo>
                      <a:pt x="0" y="5"/>
                    </a:lnTo>
                    <a:lnTo>
                      <a:pt x="0" y="5"/>
                    </a:lnTo>
                    <a:lnTo>
                      <a:pt x="0" y="5"/>
                    </a:lnTo>
                    <a:lnTo>
                      <a:pt x="0" y="5"/>
                    </a:lnTo>
                    <a:lnTo>
                      <a:pt x="0" y="5"/>
                    </a:lnTo>
                    <a:lnTo>
                      <a:pt x="0" y="4"/>
                    </a:lnTo>
                    <a:lnTo>
                      <a:pt x="0" y="5"/>
                    </a:lnTo>
                    <a:lnTo>
                      <a:pt x="0" y="4"/>
                    </a:lnTo>
                    <a:lnTo>
                      <a:pt x="0" y="5"/>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5"/>
                    </a:lnTo>
                    <a:lnTo>
                      <a:pt x="0" y="5"/>
                    </a:lnTo>
                    <a:lnTo>
                      <a:pt x="0" y="5"/>
                    </a:lnTo>
                    <a:lnTo>
                      <a:pt x="0" y="6"/>
                    </a:lnTo>
                    <a:lnTo>
                      <a:pt x="0" y="6"/>
                    </a:lnTo>
                    <a:lnTo>
                      <a:pt x="0" y="5"/>
                    </a:lnTo>
                    <a:lnTo>
                      <a:pt x="0" y="6"/>
                    </a:lnTo>
                    <a:lnTo>
                      <a:pt x="0" y="6"/>
                    </a:lnTo>
                    <a:lnTo>
                      <a:pt x="0" y="5"/>
                    </a:lnTo>
                    <a:lnTo>
                      <a:pt x="0" y="5"/>
                    </a:lnTo>
                    <a:lnTo>
                      <a:pt x="0" y="4"/>
                    </a:lnTo>
                    <a:lnTo>
                      <a:pt x="0" y="5"/>
                    </a:lnTo>
                    <a:lnTo>
                      <a:pt x="0" y="4"/>
                    </a:lnTo>
                    <a:lnTo>
                      <a:pt x="0" y="4"/>
                    </a:lnTo>
                    <a:lnTo>
                      <a:pt x="0" y="4"/>
                    </a:lnTo>
                    <a:lnTo>
                      <a:pt x="0" y="4"/>
                    </a:lnTo>
                    <a:lnTo>
                      <a:pt x="0" y="4"/>
                    </a:lnTo>
                    <a:lnTo>
                      <a:pt x="0" y="5"/>
                    </a:lnTo>
                    <a:lnTo>
                      <a:pt x="0" y="5"/>
                    </a:lnTo>
                    <a:lnTo>
                      <a:pt x="0" y="6"/>
                    </a:lnTo>
                    <a:lnTo>
                      <a:pt x="0" y="6"/>
                    </a:lnTo>
                    <a:lnTo>
                      <a:pt x="0" y="6"/>
                    </a:lnTo>
                    <a:lnTo>
                      <a:pt x="0" y="5"/>
                    </a:lnTo>
                    <a:lnTo>
                      <a:pt x="0" y="6"/>
                    </a:lnTo>
                    <a:lnTo>
                      <a:pt x="0" y="5"/>
                    </a:lnTo>
                    <a:lnTo>
                      <a:pt x="0" y="4"/>
                    </a:lnTo>
                    <a:lnTo>
                      <a:pt x="0" y="5"/>
                    </a:lnTo>
                    <a:lnTo>
                      <a:pt x="0" y="4"/>
                    </a:lnTo>
                    <a:lnTo>
                      <a:pt x="0" y="4"/>
                    </a:lnTo>
                    <a:lnTo>
                      <a:pt x="0" y="3"/>
                    </a:lnTo>
                    <a:lnTo>
                      <a:pt x="0" y="3"/>
                    </a:lnTo>
                    <a:lnTo>
                      <a:pt x="0" y="2"/>
                    </a:lnTo>
                    <a:lnTo>
                      <a:pt x="0" y="3"/>
                    </a:lnTo>
                    <a:lnTo>
                      <a:pt x="0" y="2"/>
                    </a:lnTo>
                    <a:lnTo>
                      <a:pt x="0" y="2"/>
                    </a:lnTo>
                    <a:lnTo>
                      <a:pt x="0" y="2"/>
                    </a:lnTo>
                    <a:lnTo>
                      <a:pt x="0" y="1"/>
                    </a:lnTo>
                    <a:lnTo>
                      <a:pt x="0" y="2"/>
                    </a:lnTo>
                    <a:lnTo>
                      <a:pt x="0" y="1"/>
                    </a:lnTo>
                    <a:lnTo>
                      <a:pt x="0" y="2"/>
                    </a:lnTo>
                    <a:lnTo>
                      <a:pt x="0" y="2"/>
                    </a:lnTo>
                    <a:lnTo>
                      <a:pt x="0" y="2"/>
                    </a:lnTo>
                    <a:lnTo>
                      <a:pt x="0" y="1"/>
                    </a:lnTo>
                    <a:lnTo>
                      <a:pt x="0" y="2"/>
                    </a:lnTo>
                    <a:lnTo>
                      <a:pt x="0" y="2"/>
                    </a:lnTo>
                    <a:lnTo>
                      <a:pt x="0" y="2"/>
                    </a:lnTo>
                    <a:lnTo>
                      <a:pt x="0" y="2"/>
                    </a:lnTo>
                    <a:lnTo>
                      <a:pt x="0" y="2"/>
                    </a:lnTo>
                    <a:lnTo>
                      <a:pt x="0" y="3"/>
                    </a:lnTo>
                    <a:lnTo>
                      <a:pt x="0" y="3"/>
                    </a:lnTo>
                    <a:lnTo>
                      <a:pt x="0" y="3"/>
                    </a:lnTo>
                    <a:lnTo>
                      <a:pt x="0" y="3"/>
                    </a:lnTo>
                    <a:lnTo>
                      <a:pt x="0" y="4"/>
                    </a:lnTo>
                    <a:lnTo>
                      <a:pt x="0" y="4"/>
                    </a:lnTo>
                    <a:lnTo>
                      <a:pt x="0" y="4"/>
                    </a:lnTo>
                    <a:lnTo>
                      <a:pt x="0" y="4"/>
                    </a:lnTo>
                    <a:lnTo>
                      <a:pt x="0" y="5"/>
                    </a:lnTo>
                    <a:lnTo>
                      <a:pt x="0" y="5"/>
                    </a:lnTo>
                    <a:lnTo>
                      <a:pt x="0" y="5"/>
                    </a:lnTo>
                    <a:lnTo>
                      <a:pt x="0" y="6"/>
                    </a:lnTo>
                    <a:lnTo>
                      <a:pt x="0" y="6"/>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4"/>
                    </a:lnTo>
                    <a:lnTo>
                      <a:pt x="0" y="5"/>
                    </a:lnTo>
                    <a:lnTo>
                      <a:pt x="0" y="4"/>
                    </a:lnTo>
                    <a:lnTo>
                      <a:pt x="0" y="5"/>
                    </a:lnTo>
                    <a:lnTo>
                      <a:pt x="0" y="4"/>
                    </a:lnTo>
                    <a:lnTo>
                      <a:pt x="0" y="5"/>
                    </a:lnTo>
                    <a:lnTo>
                      <a:pt x="0" y="5"/>
                    </a:lnTo>
                    <a:lnTo>
                      <a:pt x="0" y="5"/>
                    </a:lnTo>
                    <a:lnTo>
                      <a:pt x="0" y="5"/>
                    </a:lnTo>
                    <a:lnTo>
                      <a:pt x="0" y="5"/>
                    </a:lnTo>
                    <a:lnTo>
                      <a:pt x="0" y="6"/>
                    </a:lnTo>
                    <a:lnTo>
                      <a:pt x="0" y="6"/>
                    </a:lnTo>
                    <a:lnTo>
                      <a:pt x="0" y="6"/>
                    </a:lnTo>
                    <a:lnTo>
                      <a:pt x="0" y="7"/>
                    </a:lnTo>
                    <a:lnTo>
                      <a:pt x="0" y="6"/>
                    </a:lnTo>
                    <a:lnTo>
                      <a:pt x="0" y="7"/>
                    </a:lnTo>
                    <a:lnTo>
                      <a:pt x="0" y="7"/>
                    </a:lnTo>
                    <a:lnTo>
                      <a:pt x="0" y="7"/>
                    </a:lnTo>
                    <a:lnTo>
                      <a:pt x="0" y="6"/>
                    </a:lnTo>
                    <a:lnTo>
                      <a:pt x="0" y="6"/>
                    </a:lnTo>
                    <a:lnTo>
                      <a:pt x="0" y="6"/>
                    </a:lnTo>
                    <a:lnTo>
                      <a:pt x="0" y="5"/>
                    </a:lnTo>
                    <a:lnTo>
                      <a:pt x="0" y="5"/>
                    </a:lnTo>
                    <a:lnTo>
                      <a:pt x="0" y="5"/>
                    </a:lnTo>
                    <a:lnTo>
                      <a:pt x="0" y="6"/>
                    </a:lnTo>
                    <a:lnTo>
                      <a:pt x="0" y="6"/>
                    </a:lnTo>
                    <a:lnTo>
                      <a:pt x="0" y="6"/>
                    </a:lnTo>
                    <a:lnTo>
                      <a:pt x="0" y="5"/>
                    </a:lnTo>
                    <a:lnTo>
                      <a:pt x="0" y="5"/>
                    </a:lnTo>
                    <a:lnTo>
                      <a:pt x="0" y="6"/>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9"/>
                    </a:lnTo>
                    <a:lnTo>
                      <a:pt x="0" y="8"/>
                    </a:lnTo>
                    <a:lnTo>
                      <a:pt x="0" y="9"/>
                    </a:lnTo>
                    <a:lnTo>
                      <a:pt x="0" y="9"/>
                    </a:lnTo>
                    <a:lnTo>
                      <a:pt x="0" y="9"/>
                    </a:lnTo>
                    <a:lnTo>
                      <a:pt x="0" y="8"/>
                    </a:lnTo>
                    <a:lnTo>
                      <a:pt x="0" y="8"/>
                    </a:lnTo>
                    <a:lnTo>
                      <a:pt x="0" y="8"/>
                    </a:lnTo>
                    <a:lnTo>
                      <a:pt x="0" y="8"/>
                    </a:lnTo>
                    <a:lnTo>
                      <a:pt x="0" y="8"/>
                    </a:lnTo>
                    <a:lnTo>
                      <a:pt x="0" y="8"/>
                    </a:lnTo>
                    <a:lnTo>
                      <a:pt x="0" y="7"/>
                    </a:lnTo>
                    <a:lnTo>
                      <a:pt x="0" y="6"/>
                    </a:lnTo>
                    <a:lnTo>
                      <a:pt x="0" y="5"/>
                    </a:lnTo>
                    <a:lnTo>
                      <a:pt x="0" y="5"/>
                    </a:lnTo>
                    <a:lnTo>
                      <a:pt x="0" y="4"/>
                    </a:lnTo>
                    <a:lnTo>
                      <a:pt x="0" y="5"/>
                    </a:lnTo>
                    <a:lnTo>
                      <a:pt x="0" y="5"/>
                    </a:lnTo>
                    <a:lnTo>
                      <a:pt x="0" y="5"/>
                    </a:lnTo>
                    <a:lnTo>
                      <a:pt x="0" y="5"/>
                    </a:lnTo>
                    <a:lnTo>
                      <a:pt x="0" y="5"/>
                    </a:lnTo>
                    <a:lnTo>
                      <a:pt x="0" y="4"/>
                    </a:lnTo>
                    <a:lnTo>
                      <a:pt x="0" y="5"/>
                    </a:lnTo>
                    <a:lnTo>
                      <a:pt x="0" y="4"/>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5"/>
                    </a:lnTo>
                    <a:lnTo>
                      <a:pt x="0" y="5"/>
                    </a:lnTo>
                    <a:lnTo>
                      <a:pt x="0" y="5"/>
                    </a:lnTo>
                    <a:lnTo>
                      <a:pt x="0" y="4"/>
                    </a:lnTo>
                    <a:lnTo>
                      <a:pt x="0" y="4"/>
                    </a:lnTo>
                    <a:lnTo>
                      <a:pt x="0" y="3"/>
                    </a:lnTo>
                    <a:lnTo>
                      <a:pt x="0" y="3"/>
                    </a:lnTo>
                    <a:lnTo>
                      <a:pt x="0" y="3"/>
                    </a:lnTo>
                    <a:lnTo>
                      <a:pt x="0" y="2"/>
                    </a:lnTo>
                    <a:lnTo>
                      <a:pt x="0" y="2"/>
                    </a:lnTo>
                    <a:lnTo>
                      <a:pt x="0" y="2"/>
                    </a:lnTo>
                    <a:lnTo>
                      <a:pt x="0" y="2"/>
                    </a:lnTo>
                    <a:lnTo>
                      <a:pt x="0" y="2"/>
                    </a:lnTo>
                    <a:lnTo>
                      <a:pt x="0" y="3"/>
                    </a:lnTo>
                    <a:lnTo>
                      <a:pt x="0" y="2"/>
                    </a:lnTo>
                    <a:lnTo>
                      <a:pt x="0" y="2"/>
                    </a:lnTo>
                    <a:lnTo>
                      <a:pt x="0" y="2"/>
                    </a:lnTo>
                    <a:lnTo>
                      <a:pt x="0" y="2"/>
                    </a:lnTo>
                    <a:lnTo>
                      <a:pt x="0" y="3"/>
                    </a:lnTo>
                    <a:lnTo>
                      <a:pt x="0" y="2"/>
                    </a:lnTo>
                    <a:lnTo>
                      <a:pt x="0" y="3"/>
                    </a:lnTo>
                    <a:lnTo>
                      <a:pt x="0" y="3"/>
                    </a:lnTo>
                    <a:lnTo>
                      <a:pt x="0" y="3"/>
                    </a:lnTo>
                    <a:lnTo>
                      <a:pt x="0" y="3"/>
                    </a:lnTo>
                    <a:lnTo>
                      <a:pt x="0" y="4"/>
                    </a:lnTo>
                    <a:lnTo>
                      <a:pt x="0" y="3"/>
                    </a:lnTo>
                    <a:lnTo>
                      <a:pt x="0" y="4"/>
                    </a:lnTo>
                    <a:lnTo>
                      <a:pt x="0" y="4"/>
                    </a:lnTo>
                    <a:lnTo>
                      <a:pt x="0" y="5"/>
                    </a:lnTo>
                    <a:lnTo>
                      <a:pt x="0" y="5"/>
                    </a:lnTo>
                    <a:lnTo>
                      <a:pt x="0" y="5"/>
                    </a:lnTo>
                    <a:lnTo>
                      <a:pt x="0" y="5"/>
                    </a:lnTo>
                    <a:lnTo>
                      <a:pt x="0" y="6"/>
                    </a:lnTo>
                    <a:lnTo>
                      <a:pt x="0" y="6"/>
                    </a:lnTo>
                    <a:lnTo>
                      <a:pt x="0" y="7"/>
                    </a:lnTo>
                    <a:lnTo>
                      <a:pt x="0" y="7"/>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6"/>
                    </a:lnTo>
                    <a:lnTo>
                      <a:pt x="0" y="5"/>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10"/>
                    </a:lnTo>
                    <a:lnTo>
                      <a:pt x="0" y="10"/>
                    </a:lnTo>
                    <a:lnTo>
                      <a:pt x="0" y="10"/>
                    </a:lnTo>
                    <a:lnTo>
                      <a:pt x="0" y="11"/>
                    </a:lnTo>
                    <a:lnTo>
                      <a:pt x="0" y="10"/>
                    </a:lnTo>
                    <a:lnTo>
                      <a:pt x="0" y="11"/>
                    </a:lnTo>
                    <a:lnTo>
                      <a:pt x="0" y="11"/>
                    </a:lnTo>
                    <a:lnTo>
                      <a:pt x="0" y="10"/>
                    </a:lnTo>
                    <a:lnTo>
                      <a:pt x="0" y="11"/>
                    </a:lnTo>
                    <a:lnTo>
                      <a:pt x="0" y="11"/>
                    </a:lnTo>
                    <a:lnTo>
                      <a:pt x="0" y="10"/>
                    </a:lnTo>
                    <a:lnTo>
                      <a:pt x="0" y="11"/>
                    </a:lnTo>
                    <a:lnTo>
                      <a:pt x="0" y="11"/>
                    </a:lnTo>
                    <a:lnTo>
                      <a:pt x="0" y="12"/>
                    </a:lnTo>
                    <a:lnTo>
                      <a:pt x="0" y="11"/>
                    </a:lnTo>
                    <a:lnTo>
                      <a:pt x="0" y="12"/>
                    </a:lnTo>
                    <a:lnTo>
                      <a:pt x="0" y="11"/>
                    </a:lnTo>
                    <a:lnTo>
                      <a:pt x="0" y="11"/>
                    </a:lnTo>
                    <a:lnTo>
                      <a:pt x="0" y="12"/>
                    </a:lnTo>
                    <a:lnTo>
                      <a:pt x="0" y="13"/>
                    </a:lnTo>
                    <a:lnTo>
                      <a:pt x="0" y="12"/>
                    </a:lnTo>
                    <a:lnTo>
                      <a:pt x="0" y="13"/>
                    </a:lnTo>
                    <a:lnTo>
                      <a:pt x="0" y="13"/>
                    </a:lnTo>
                    <a:lnTo>
                      <a:pt x="0" y="13"/>
                    </a:lnTo>
                    <a:lnTo>
                      <a:pt x="0" y="13"/>
                    </a:lnTo>
                    <a:lnTo>
                      <a:pt x="0" y="12"/>
                    </a:lnTo>
                    <a:lnTo>
                      <a:pt x="0" y="13"/>
                    </a:lnTo>
                    <a:lnTo>
                      <a:pt x="0" y="12"/>
                    </a:lnTo>
                    <a:lnTo>
                      <a:pt x="0" y="12"/>
                    </a:lnTo>
                    <a:lnTo>
                      <a:pt x="0" y="12"/>
                    </a:lnTo>
                    <a:lnTo>
                      <a:pt x="0" y="11"/>
                    </a:lnTo>
                    <a:lnTo>
                      <a:pt x="0" y="11"/>
                    </a:lnTo>
                    <a:lnTo>
                      <a:pt x="0" y="11"/>
                    </a:lnTo>
                    <a:lnTo>
                      <a:pt x="0" y="11"/>
                    </a:lnTo>
                    <a:lnTo>
                      <a:pt x="0" y="10"/>
                    </a:lnTo>
                    <a:lnTo>
                      <a:pt x="0" y="10"/>
                    </a:lnTo>
                    <a:lnTo>
                      <a:pt x="0" y="11"/>
                    </a:lnTo>
                    <a:lnTo>
                      <a:pt x="0" y="10"/>
                    </a:lnTo>
                    <a:lnTo>
                      <a:pt x="0" y="10"/>
                    </a:lnTo>
                    <a:lnTo>
                      <a:pt x="0" y="10"/>
                    </a:lnTo>
                    <a:lnTo>
                      <a:pt x="0" y="9"/>
                    </a:lnTo>
                    <a:lnTo>
                      <a:pt x="0" y="9"/>
                    </a:lnTo>
                    <a:lnTo>
                      <a:pt x="0" y="9"/>
                    </a:lnTo>
                    <a:lnTo>
                      <a:pt x="0" y="8"/>
                    </a:lnTo>
                    <a:lnTo>
                      <a:pt x="0" y="9"/>
                    </a:lnTo>
                    <a:lnTo>
                      <a:pt x="0" y="8"/>
                    </a:lnTo>
                    <a:lnTo>
                      <a:pt x="0" y="8"/>
                    </a:lnTo>
                    <a:lnTo>
                      <a:pt x="0" y="9"/>
                    </a:lnTo>
                    <a:lnTo>
                      <a:pt x="0" y="9"/>
                    </a:lnTo>
                    <a:lnTo>
                      <a:pt x="0" y="9"/>
                    </a:lnTo>
                    <a:lnTo>
                      <a:pt x="0" y="9"/>
                    </a:lnTo>
                    <a:lnTo>
                      <a:pt x="0" y="10"/>
                    </a:lnTo>
                    <a:lnTo>
                      <a:pt x="0" y="11"/>
                    </a:lnTo>
                    <a:lnTo>
                      <a:pt x="0" y="11"/>
                    </a:lnTo>
                    <a:lnTo>
                      <a:pt x="0" y="11"/>
                    </a:lnTo>
                    <a:lnTo>
                      <a:pt x="0" y="11"/>
                    </a:lnTo>
                    <a:lnTo>
                      <a:pt x="0" y="11"/>
                    </a:lnTo>
                    <a:lnTo>
                      <a:pt x="0" y="11"/>
                    </a:lnTo>
                    <a:lnTo>
                      <a:pt x="0" y="10"/>
                    </a:lnTo>
                    <a:lnTo>
                      <a:pt x="0" y="10"/>
                    </a:lnTo>
                    <a:lnTo>
                      <a:pt x="0" y="11"/>
                    </a:lnTo>
                    <a:lnTo>
                      <a:pt x="0" y="11"/>
                    </a:lnTo>
                    <a:lnTo>
                      <a:pt x="0" y="11"/>
                    </a:lnTo>
                    <a:lnTo>
                      <a:pt x="0" y="11"/>
                    </a:lnTo>
                    <a:lnTo>
                      <a:pt x="0" y="11"/>
                    </a:lnTo>
                    <a:lnTo>
                      <a:pt x="0" y="11"/>
                    </a:lnTo>
                    <a:lnTo>
                      <a:pt x="0" y="12"/>
                    </a:lnTo>
                    <a:lnTo>
                      <a:pt x="0" y="11"/>
                    </a:lnTo>
                    <a:lnTo>
                      <a:pt x="0" y="10"/>
                    </a:lnTo>
                    <a:lnTo>
                      <a:pt x="0" y="11"/>
                    </a:lnTo>
                    <a:lnTo>
                      <a:pt x="0" y="11"/>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3"/>
                    </a:lnTo>
                    <a:lnTo>
                      <a:pt x="0" y="13"/>
                    </a:lnTo>
                    <a:lnTo>
                      <a:pt x="0" y="14"/>
                    </a:lnTo>
                    <a:lnTo>
                      <a:pt x="0" y="14"/>
                    </a:lnTo>
                    <a:lnTo>
                      <a:pt x="0" y="14"/>
                    </a:lnTo>
                    <a:lnTo>
                      <a:pt x="0" y="13"/>
                    </a:lnTo>
                    <a:lnTo>
                      <a:pt x="0" y="13"/>
                    </a:lnTo>
                    <a:lnTo>
                      <a:pt x="0" y="13"/>
                    </a:lnTo>
                    <a:lnTo>
                      <a:pt x="0" y="13"/>
                    </a:lnTo>
                    <a:lnTo>
                      <a:pt x="0" y="12"/>
                    </a:lnTo>
                    <a:lnTo>
                      <a:pt x="0" y="11"/>
                    </a:lnTo>
                    <a:lnTo>
                      <a:pt x="0" y="11"/>
                    </a:lnTo>
                    <a:lnTo>
                      <a:pt x="0" y="10"/>
                    </a:lnTo>
                    <a:lnTo>
                      <a:pt x="0" y="9"/>
                    </a:lnTo>
                    <a:lnTo>
                      <a:pt x="0" y="9"/>
                    </a:lnTo>
                    <a:lnTo>
                      <a:pt x="0" y="9"/>
                    </a:lnTo>
                    <a:lnTo>
                      <a:pt x="0" y="8"/>
                    </a:lnTo>
                    <a:lnTo>
                      <a:pt x="0" y="8"/>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1" y="8"/>
                    </a:lnTo>
                    <a:lnTo>
                      <a:pt x="1" y="7"/>
                    </a:lnTo>
                  </a:path>
                </a:pathLst>
              </a:custGeom>
              <a:noFill/>
              <a:ln w="0">
                <a:solidFill>
                  <a:srgbClr val="3366FF"/>
                </a:solidFill>
                <a:prstDash val="solid"/>
                <a:round/>
                <a:headEnd/>
                <a:tailEnd/>
              </a:ln>
            </p:spPr>
            <p:txBody>
              <a:bodyPr/>
              <a:lstStyle/>
              <a:p>
                <a:endParaRPr lang="en-GB"/>
              </a:p>
            </p:txBody>
          </p:sp>
          <p:sp>
            <p:nvSpPr>
              <p:cNvPr id="186171" name="Freeform 827"/>
              <p:cNvSpPr>
                <a:spLocks/>
              </p:cNvSpPr>
              <p:nvPr/>
            </p:nvSpPr>
            <p:spPr bwMode="auto">
              <a:xfrm>
                <a:off x="3414" y="3563"/>
                <a:ext cx="1" cy="84"/>
              </a:xfrm>
              <a:custGeom>
                <a:avLst/>
                <a:gdLst/>
                <a:ahLst/>
                <a:cxnLst>
                  <a:cxn ang="0">
                    <a:pos x="0" y="0"/>
                  </a:cxn>
                  <a:cxn ang="0">
                    <a:pos x="0" y="3"/>
                  </a:cxn>
                  <a:cxn ang="0">
                    <a:pos x="0" y="6"/>
                  </a:cxn>
                  <a:cxn ang="0">
                    <a:pos x="0" y="5"/>
                  </a:cxn>
                  <a:cxn ang="0">
                    <a:pos x="0" y="4"/>
                  </a:cxn>
                  <a:cxn ang="0">
                    <a:pos x="0" y="7"/>
                  </a:cxn>
                  <a:cxn ang="0">
                    <a:pos x="0" y="7"/>
                  </a:cxn>
                  <a:cxn ang="0">
                    <a:pos x="0" y="6"/>
                  </a:cxn>
                  <a:cxn ang="0">
                    <a:pos x="0" y="8"/>
                  </a:cxn>
                  <a:cxn ang="0">
                    <a:pos x="0" y="5"/>
                  </a:cxn>
                  <a:cxn ang="0">
                    <a:pos x="0" y="1"/>
                  </a:cxn>
                  <a:cxn ang="0">
                    <a:pos x="0" y="2"/>
                  </a:cxn>
                  <a:cxn ang="0">
                    <a:pos x="0" y="4"/>
                  </a:cxn>
                  <a:cxn ang="0">
                    <a:pos x="0" y="2"/>
                  </a:cxn>
                  <a:cxn ang="0">
                    <a:pos x="0" y="2"/>
                  </a:cxn>
                  <a:cxn ang="0">
                    <a:pos x="0" y="5"/>
                  </a:cxn>
                  <a:cxn ang="0">
                    <a:pos x="0" y="6"/>
                  </a:cxn>
                  <a:cxn ang="0">
                    <a:pos x="0" y="7"/>
                  </a:cxn>
                  <a:cxn ang="0">
                    <a:pos x="0" y="7"/>
                  </a:cxn>
                  <a:cxn ang="0">
                    <a:pos x="0" y="6"/>
                  </a:cxn>
                  <a:cxn ang="0">
                    <a:pos x="0" y="4"/>
                  </a:cxn>
                  <a:cxn ang="0">
                    <a:pos x="0" y="6"/>
                  </a:cxn>
                  <a:cxn ang="0">
                    <a:pos x="0" y="8"/>
                  </a:cxn>
                  <a:cxn ang="0">
                    <a:pos x="0" y="6"/>
                  </a:cxn>
                  <a:cxn ang="0">
                    <a:pos x="0" y="8"/>
                  </a:cxn>
                  <a:cxn ang="0">
                    <a:pos x="0" y="8"/>
                  </a:cxn>
                  <a:cxn ang="0">
                    <a:pos x="0" y="8"/>
                  </a:cxn>
                  <a:cxn ang="0">
                    <a:pos x="0" y="5"/>
                  </a:cxn>
                  <a:cxn ang="0">
                    <a:pos x="0" y="6"/>
                  </a:cxn>
                  <a:cxn ang="0">
                    <a:pos x="0" y="7"/>
                  </a:cxn>
                  <a:cxn ang="0">
                    <a:pos x="0" y="7"/>
                  </a:cxn>
                  <a:cxn ang="0">
                    <a:pos x="0" y="4"/>
                  </a:cxn>
                  <a:cxn ang="0">
                    <a:pos x="0" y="6"/>
                  </a:cxn>
                  <a:cxn ang="0">
                    <a:pos x="0" y="6"/>
                  </a:cxn>
                  <a:cxn ang="0">
                    <a:pos x="0" y="9"/>
                  </a:cxn>
                  <a:cxn ang="0">
                    <a:pos x="0" y="11"/>
                  </a:cxn>
                  <a:cxn ang="0">
                    <a:pos x="0" y="10"/>
                  </a:cxn>
                  <a:cxn ang="0">
                    <a:pos x="0" y="11"/>
                  </a:cxn>
                  <a:cxn ang="0">
                    <a:pos x="0" y="9"/>
                  </a:cxn>
                  <a:cxn ang="0">
                    <a:pos x="0" y="10"/>
                  </a:cxn>
                  <a:cxn ang="0">
                    <a:pos x="0" y="9"/>
                  </a:cxn>
                  <a:cxn ang="0">
                    <a:pos x="0" y="10"/>
                  </a:cxn>
                  <a:cxn ang="0">
                    <a:pos x="0" y="11"/>
                  </a:cxn>
                  <a:cxn ang="0">
                    <a:pos x="0" y="9"/>
                  </a:cxn>
                  <a:cxn ang="0">
                    <a:pos x="0" y="10"/>
                  </a:cxn>
                  <a:cxn ang="0">
                    <a:pos x="0" y="10"/>
                  </a:cxn>
                  <a:cxn ang="0">
                    <a:pos x="0" y="9"/>
                  </a:cxn>
                  <a:cxn ang="0">
                    <a:pos x="0" y="10"/>
                  </a:cxn>
                  <a:cxn ang="0">
                    <a:pos x="0" y="10"/>
                  </a:cxn>
                  <a:cxn ang="0">
                    <a:pos x="0" y="11"/>
                  </a:cxn>
                  <a:cxn ang="0">
                    <a:pos x="0" y="12"/>
                  </a:cxn>
                  <a:cxn ang="0">
                    <a:pos x="0" y="10"/>
                  </a:cxn>
                  <a:cxn ang="0">
                    <a:pos x="0" y="12"/>
                  </a:cxn>
                  <a:cxn ang="0">
                    <a:pos x="0" y="10"/>
                  </a:cxn>
                  <a:cxn ang="0">
                    <a:pos x="0" y="11"/>
                  </a:cxn>
                  <a:cxn ang="0">
                    <a:pos x="0" y="12"/>
                  </a:cxn>
                  <a:cxn ang="0">
                    <a:pos x="0" y="11"/>
                  </a:cxn>
                  <a:cxn ang="0">
                    <a:pos x="0" y="13"/>
                  </a:cxn>
                  <a:cxn ang="0">
                    <a:pos x="0" y="14"/>
                  </a:cxn>
                  <a:cxn ang="0">
                    <a:pos x="0" y="13"/>
                  </a:cxn>
                  <a:cxn ang="0">
                    <a:pos x="0" y="13"/>
                  </a:cxn>
                  <a:cxn ang="0">
                    <a:pos x="0" y="13"/>
                  </a:cxn>
                  <a:cxn ang="0">
                    <a:pos x="0" y="13"/>
                  </a:cxn>
                </a:cxnLst>
                <a:rect l="0" t="0" r="r" b="b"/>
                <a:pathLst>
                  <a:path h="14">
                    <a:moveTo>
                      <a:pt x="0" y="3"/>
                    </a:moveTo>
                    <a:lnTo>
                      <a:pt x="0" y="2"/>
                    </a:lnTo>
                    <a:lnTo>
                      <a:pt x="0" y="2"/>
                    </a:lnTo>
                    <a:lnTo>
                      <a:pt x="0" y="1"/>
                    </a:lnTo>
                    <a:lnTo>
                      <a:pt x="0" y="1"/>
                    </a:lnTo>
                    <a:lnTo>
                      <a:pt x="0" y="0"/>
                    </a:lnTo>
                    <a:lnTo>
                      <a:pt x="0" y="1"/>
                    </a:lnTo>
                    <a:lnTo>
                      <a:pt x="0" y="1"/>
                    </a:lnTo>
                    <a:lnTo>
                      <a:pt x="0" y="1"/>
                    </a:lnTo>
                    <a:lnTo>
                      <a:pt x="0" y="0"/>
                    </a:lnTo>
                    <a:lnTo>
                      <a:pt x="0" y="0"/>
                    </a:lnTo>
                    <a:lnTo>
                      <a:pt x="0" y="1"/>
                    </a:lnTo>
                    <a:lnTo>
                      <a:pt x="0" y="0"/>
                    </a:lnTo>
                    <a:lnTo>
                      <a:pt x="0" y="1"/>
                    </a:lnTo>
                    <a:lnTo>
                      <a:pt x="0" y="0"/>
                    </a:lnTo>
                    <a:lnTo>
                      <a:pt x="0" y="1"/>
                    </a:lnTo>
                    <a:lnTo>
                      <a:pt x="0" y="1"/>
                    </a:lnTo>
                    <a:lnTo>
                      <a:pt x="0" y="1"/>
                    </a:lnTo>
                    <a:lnTo>
                      <a:pt x="0" y="1"/>
                    </a:lnTo>
                    <a:lnTo>
                      <a:pt x="0" y="2"/>
                    </a:lnTo>
                    <a:lnTo>
                      <a:pt x="0" y="3"/>
                    </a:lnTo>
                    <a:lnTo>
                      <a:pt x="0" y="3"/>
                    </a:lnTo>
                    <a:lnTo>
                      <a:pt x="0" y="4"/>
                    </a:lnTo>
                    <a:lnTo>
                      <a:pt x="0" y="5"/>
                    </a:lnTo>
                    <a:lnTo>
                      <a:pt x="0" y="4"/>
                    </a:lnTo>
                    <a:lnTo>
                      <a:pt x="0" y="5"/>
                    </a:lnTo>
                    <a:lnTo>
                      <a:pt x="0" y="5"/>
                    </a:lnTo>
                    <a:lnTo>
                      <a:pt x="0" y="5"/>
                    </a:lnTo>
                    <a:lnTo>
                      <a:pt x="0" y="6"/>
                    </a:lnTo>
                    <a:lnTo>
                      <a:pt x="0" y="6"/>
                    </a:lnTo>
                    <a:lnTo>
                      <a:pt x="0" y="7"/>
                    </a:lnTo>
                    <a:lnTo>
                      <a:pt x="0" y="6"/>
                    </a:lnTo>
                    <a:lnTo>
                      <a:pt x="0" y="6"/>
                    </a:lnTo>
                    <a:lnTo>
                      <a:pt x="0" y="5"/>
                    </a:lnTo>
                    <a:lnTo>
                      <a:pt x="0" y="5"/>
                    </a:lnTo>
                    <a:lnTo>
                      <a:pt x="0" y="5"/>
                    </a:lnTo>
                    <a:lnTo>
                      <a:pt x="0" y="5"/>
                    </a:lnTo>
                    <a:lnTo>
                      <a:pt x="0" y="5"/>
                    </a:lnTo>
                    <a:lnTo>
                      <a:pt x="0" y="5"/>
                    </a:lnTo>
                    <a:lnTo>
                      <a:pt x="0" y="5"/>
                    </a:lnTo>
                    <a:lnTo>
                      <a:pt x="0" y="4"/>
                    </a:lnTo>
                    <a:lnTo>
                      <a:pt x="0" y="4"/>
                    </a:lnTo>
                    <a:lnTo>
                      <a:pt x="0" y="4"/>
                    </a:lnTo>
                    <a:lnTo>
                      <a:pt x="0" y="5"/>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7"/>
                    </a:lnTo>
                    <a:lnTo>
                      <a:pt x="0" y="6"/>
                    </a:lnTo>
                    <a:lnTo>
                      <a:pt x="0" y="7"/>
                    </a:lnTo>
                    <a:lnTo>
                      <a:pt x="0" y="7"/>
                    </a:lnTo>
                    <a:lnTo>
                      <a:pt x="0" y="7"/>
                    </a:lnTo>
                    <a:lnTo>
                      <a:pt x="0" y="7"/>
                    </a:lnTo>
                    <a:lnTo>
                      <a:pt x="0" y="7"/>
                    </a:lnTo>
                    <a:lnTo>
                      <a:pt x="0" y="7"/>
                    </a:lnTo>
                    <a:lnTo>
                      <a:pt x="0" y="7"/>
                    </a:lnTo>
                    <a:lnTo>
                      <a:pt x="0" y="8"/>
                    </a:lnTo>
                    <a:lnTo>
                      <a:pt x="0" y="8"/>
                    </a:lnTo>
                    <a:lnTo>
                      <a:pt x="0" y="7"/>
                    </a:lnTo>
                    <a:lnTo>
                      <a:pt x="0" y="7"/>
                    </a:lnTo>
                    <a:lnTo>
                      <a:pt x="0" y="7"/>
                    </a:lnTo>
                    <a:lnTo>
                      <a:pt x="0" y="6"/>
                    </a:lnTo>
                    <a:lnTo>
                      <a:pt x="0" y="6"/>
                    </a:lnTo>
                    <a:lnTo>
                      <a:pt x="0" y="6"/>
                    </a:lnTo>
                    <a:lnTo>
                      <a:pt x="0" y="7"/>
                    </a:lnTo>
                    <a:lnTo>
                      <a:pt x="0" y="7"/>
                    </a:lnTo>
                    <a:lnTo>
                      <a:pt x="0" y="7"/>
                    </a:lnTo>
                    <a:lnTo>
                      <a:pt x="0" y="7"/>
                    </a:lnTo>
                    <a:lnTo>
                      <a:pt x="0" y="7"/>
                    </a:lnTo>
                    <a:lnTo>
                      <a:pt x="0" y="6"/>
                    </a:lnTo>
                    <a:lnTo>
                      <a:pt x="0" y="6"/>
                    </a:lnTo>
                    <a:lnTo>
                      <a:pt x="0" y="6"/>
                    </a:lnTo>
                    <a:lnTo>
                      <a:pt x="0" y="7"/>
                    </a:lnTo>
                    <a:lnTo>
                      <a:pt x="0" y="7"/>
                    </a:lnTo>
                    <a:lnTo>
                      <a:pt x="0" y="8"/>
                    </a:lnTo>
                    <a:lnTo>
                      <a:pt x="0" y="7"/>
                    </a:lnTo>
                    <a:lnTo>
                      <a:pt x="0" y="7"/>
                    </a:lnTo>
                    <a:lnTo>
                      <a:pt x="0" y="7"/>
                    </a:lnTo>
                    <a:lnTo>
                      <a:pt x="0" y="7"/>
                    </a:lnTo>
                    <a:lnTo>
                      <a:pt x="0" y="7"/>
                    </a:lnTo>
                    <a:lnTo>
                      <a:pt x="0" y="8"/>
                    </a:lnTo>
                    <a:lnTo>
                      <a:pt x="0" y="8"/>
                    </a:lnTo>
                    <a:lnTo>
                      <a:pt x="0" y="7"/>
                    </a:lnTo>
                    <a:lnTo>
                      <a:pt x="0" y="7"/>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4"/>
                    </a:lnTo>
                    <a:lnTo>
                      <a:pt x="0" y="2"/>
                    </a:lnTo>
                    <a:lnTo>
                      <a:pt x="0" y="2"/>
                    </a:lnTo>
                    <a:lnTo>
                      <a:pt x="0" y="1"/>
                    </a:lnTo>
                    <a:lnTo>
                      <a:pt x="0" y="1"/>
                    </a:lnTo>
                    <a:lnTo>
                      <a:pt x="0" y="1"/>
                    </a:lnTo>
                    <a:lnTo>
                      <a:pt x="0" y="2"/>
                    </a:lnTo>
                    <a:lnTo>
                      <a:pt x="0" y="1"/>
                    </a:lnTo>
                    <a:lnTo>
                      <a:pt x="0" y="2"/>
                    </a:lnTo>
                    <a:lnTo>
                      <a:pt x="0" y="2"/>
                    </a:lnTo>
                    <a:lnTo>
                      <a:pt x="0" y="2"/>
                    </a:lnTo>
                    <a:lnTo>
                      <a:pt x="0" y="1"/>
                    </a:lnTo>
                    <a:lnTo>
                      <a:pt x="0" y="2"/>
                    </a:lnTo>
                    <a:lnTo>
                      <a:pt x="0" y="2"/>
                    </a:lnTo>
                    <a:lnTo>
                      <a:pt x="0" y="2"/>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4"/>
                    </a:lnTo>
                    <a:lnTo>
                      <a:pt x="0" y="4"/>
                    </a:lnTo>
                    <a:lnTo>
                      <a:pt x="0" y="5"/>
                    </a:lnTo>
                    <a:lnTo>
                      <a:pt x="0" y="5"/>
                    </a:lnTo>
                    <a:lnTo>
                      <a:pt x="0" y="5"/>
                    </a:lnTo>
                    <a:lnTo>
                      <a:pt x="0" y="4"/>
                    </a:lnTo>
                    <a:lnTo>
                      <a:pt x="0" y="4"/>
                    </a:lnTo>
                    <a:lnTo>
                      <a:pt x="0" y="3"/>
                    </a:lnTo>
                    <a:lnTo>
                      <a:pt x="0" y="3"/>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3"/>
                    </a:lnTo>
                    <a:lnTo>
                      <a:pt x="0" y="4"/>
                    </a:lnTo>
                    <a:lnTo>
                      <a:pt x="0" y="4"/>
                    </a:lnTo>
                    <a:lnTo>
                      <a:pt x="0" y="4"/>
                    </a:lnTo>
                    <a:lnTo>
                      <a:pt x="0" y="4"/>
                    </a:lnTo>
                    <a:lnTo>
                      <a:pt x="0" y="5"/>
                    </a:lnTo>
                    <a:lnTo>
                      <a:pt x="0" y="5"/>
                    </a:lnTo>
                    <a:lnTo>
                      <a:pt x="0" y="5"/>
                    </a:lnTo>
                    <a:lnTo>
                      <a:pt x="0" y="5"/>
                    </a:lnTo>
                    <a:lnTo>
                      <a:pt x="0" y="6"/>
                    </a:lnTo>
                    <a:lnTo>
                      <a:pt x="0" y="6"/>
                    </a:lnTo>
                    <a:lnTo>
                      <a:pt x="0" y="6"/>
                    </a:lnTo>
                    <a:lnTo>
                      <a:pt x="0" y="6"/>
                    </a:lnTo>
                    <a:lnTo>
                      <a:pt x="0" y="5"/>
                    </a:lnTo>
                    <a:lnTo>
                      <a:pt x="0" y="5"/>
                    </a:lnTo>
                    <a:lnTo>
                      <a:pt x="0" y="5"/>
                    </a:lnTo>
                    <a:lnTo>
                      <a:pt x="0" y="5"/>
                    </a:lnTo>
                    <a:lnTo>
                      <a:pt x="0" y="5"/>
                    </a:lnTo>
                    <a:lnTo>
                      <a:pt x="0" y="6"/>
                    </a:lnTo>
                    <a:lnTo>
                      <a:pt x="0" y="6"/>
                    </a:lnTo>
                    <a:lnTo>
                      <a:pt x="0" y="6"/>
                    </a:lnTo>
                    <a:lnTo>
                      <a:pt x="0" y="7"/>
                    </a:lnTo>
                    <a:lnTo>
                      <a:pt x="0" y="8"/>
                    </a:lnTo>
                    <a:lnTo>
                      <a:pt x="0" y="7"/>
                    </a:lnTo>
                    <a:lnTo>
                      <a:pt x="0" y="7"/>
                    </a:lnTo>
                    <a:lnTo>
                      <a:pt x="0" y="7"/>
                    </a:lnTo>
                    <a:lnTo>
                      <a:pt x="0" y="7"/>
                    </a:lnTo>
                    <a:lnTo>
                      <a:pt x="0" y="8"/>
                    </a:lnTo>
                    <a:lnTo>
                      <a:pt x="0" y="7"/>
                    </a:lnTo>
                    <a:lnTo>
                      <a:pt x="0" y="8"/>
                    </a:lnTo>
                    <a:lnTo>
                      <a:pt x="0" y="7"/>
                    </a:lnTo>
                    <a:lnTo>
                      <a:pt x="0" y="8"/>
                    </a:lnTo>
                    <a:lnTo>
                      <a:pt x="0" y="8"/>
                    </a:lnTo>
                    <a:lnTo>
                      <a:pt x="0" y="8"/>
                    </a:lnTo>
                    <a:lnTo>
                      <a:pt x="0" y="7"/>
                    </a:lnTo>
                    <a:lnTo>
                      <a:pt x="0" y="7"/>
                    </a:lnTo>
                    <a:lnTo>
                      <a:pt x="0" y="6"/>
                    </a:lnTo>
                    <a:lnTo>
                      <a:pt x="0" y="6"/>
                    </a:lnTo>
                    <a:lnTo>
                      <a:pt x="0" y="5"/>
                    </a:lnTo>
                    <a:lnTo>
                      <a:pt x="0" y="6"/>
                    </a:lnTo>
                    <a:lnTo>
                      <a:pt x="0" y="6"/>
                    </a:lnTo>
                    <a:lnTo>
                      <a:pt x="0" y="7"/>
                    </a:lnTo>
                    <a:lnTo>
                      <a:pt x="0" y="6"/>
                    </a:lnTo>
                    <a:lnTo>
                      <a:pt x="0" y="6"/>
                    </a:lnTo>
                    <a:lnTo>
                      <a:pt x="0" y="6"/>
                    </a:lnTo>
                    <a:lnTo>
                      <a:pt x="0" y="7"/>
                    </a:lnTo>
                    <a:lnTo>
                      <a:pt x="0" y="7"/>
                    </a:lnTo>
                    <a:lnTo>
                      <a:pt x="0" y="7"/>
                    </a:lnTo>
                    <a:lnTo>
                      <a:pt x="0" y="8"/>
                    </a:lnTo>
                    <a:lnTo>
                      <a:pt x="0" y="8"/>
                    </a:lnTo>
                    <a:lnTo>
                      <a:pt x="0" y="8"/>
                    </a:lnTo>
                    <a:lnTo>
                      <a:pt x="0" y="6"/>
                    </a:lnTo>
                    <a:lnTo>
                      <a:pt x="0" y="6"/>
                    </a:lnTo>
                    <a:lnTo>
                      <a:pt x="0" y="6"/>
                    </a:lnTo>
                    <a:lnTo>
                      <a:pt x="0" y="6"/>
                    </a:lnTo>
                    <a:lnTo>
                      <a:pt x="0" y="6"/>
                    </a:lnTo>
                    <a:lnTo>
                      <a:pt x="0" y="5"/>
                    </a:lnTo>
                    <a:lnTo>
                      <a:pt x="0" y="4"/>
                    </a:lnTo>
                    <a:lnTo>
                      <a:pt x="0" y="5"/>
                    </a:lnTo>
                    <a:lnTo>
                      <a:pt x="0" y="5"/>
                    </a:lnTo>
                    <a:lnTo>
                      <a:pt x="0" y="5"/>
                    </a:lnTo>
                    <a:lnTo>
                      <a:pt x="0" y="5"/>
                    </a:lnTo>
                    <a:lnTo>
                      <a:pt x="0" y="4"/>
                    </a:lnTo>
                    <a:lnTo>
                      <a:pt x="0" y="4"/>
                    </a:lnTo>
                    <a:lnTo>
                      <a:pt x="0" y="5"/>
                    </a:lnTo>
                    <a:lnTo>
                      <a:pt x="0" y="5"/>
                    </a:lnTo>
                    <a:lnTo>
                      <a:pt x="0" y="5"/>
                    </a:lnTo>
                    <a:lnTo>
                      <a:pt x="0" y="4"/>
                    </a:lnTo>
                    <a:lnTo>
                      <a:pt x="0" y="5"/>
                    </a:lnTo>
                    <a:lnTo>
                      <a:pt x="0" y="4"/>
                    </a:lnTo>
                    <a:lnTo>
                      <a:pt x="0" y="5"/>
                    </a:lnTo>
                    <a:lnTo>
                      <a:pt x="0" y="4"/>
                    </a:lnTo>
                    <a:lnTo>
                      <a:pt x="0" y="5"/>
                    </a:lnTo>
                    <a:lnTo>
                      <a:pt x="0" y="5"/>
                    </a:lnTo>
                    <a:lnTo>
                      <a:pt x="0" y="6"/>
                    </a:lnTo>
                    <a:lnTo>
                      <a:pt x="0" y="5"/>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7"/>
                    </a:lnTo>
                    <a:lnTo>
                      <a:pt x="0" y="7"/>
                    </a:lnTo>
                    <a:lnTo>
                      <a:pt x="0" y="6"/>
                    </a:lnTo>
                    <a:lnTo>
                      <a:pt x="0" y="7"/>
                    </a:lnTo>
                    <a:lnTo>
                      <a:pt x="0" y="7"/>
                    </a:lnTo>
                    <a:lnTo>
                      <a:pt x="0" y="7"/>
                    </a:lnTo>
                    <a:lnTo>
                      <a:pt x="0" y="7"/>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8"/>
                    </a:lnTo>
                    <a:lnTo>
                      <a:pt x="0" y="9"/>
                    </a:lnTo>
                    <a:lnTo>
                      <a:pt x="0" y="8"/>
                    </a:lnTo>
                    <a:lnTo>
                      <a:pt x="0" y="9"/>
                    </a:lnTo>
                    <a:lnTo>
                      <a:pt x="0" y="9"/>
                    </a:lnTo>
                    <a:lnTo>
                      <a:pt x="0" y="9"/>
                    </a:lnTo>
                    <a:lnTo>
                      <a:pt x="0" y="9"/>
                    </a:lnTo>
                    <a:lnTo>
                      <a:pt x="0" y="8"/>
                    </a:lnTo>
                    <a:lnTo>
                      <a:pt x="0" y="9"/>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7"/>
                    </a:lnTo>
                    <a:lnTo>
                      <a:pt x="0" y="6"/>
                    </a:lnTo>
                    <a:lnTo>
                      <a:pt x="0" y="6"/>
                    </a:lnTo>
                    <a:lnTo>
                      <a:pt x="0" y="5"/>
                    </a:lnTo>
                    <a:lnTo>
                      <a:pt x="0" y="6"/>
                    </a:lnTo>
                    <a:lnTo>
                      <a:pt x="0" y="5"/>
                    </a:lnTo>
                    <a:lnTo>
                      <a:pt x="0" y="5"/>
                    </a:lnTo>
                    <a:lnTo>
                      <a:pt x="0" y="5"/>
                    </a:lnTo>
                    <a:lnTo>
                      <a:pt x="0" y="5"/>
                    </a:lnTo>
                    <a:lnTo>
                      <a:pt x="0" y="5"/>
                    </a:lnTo>
                    <a:lnTo>
                      <a:pt x="0" y="5"/>
                    </a:lnTo>
                    <a:lnTo>
                      <a:pt x="0" y="6"/>
                    </a:lnTo>
                    <a:lnTo>
                      <a:pt x="0" y="6"/>
                    </a:lnTo>
                    <a:lnTo>
                      <a:pt x="0" y="7"/>
                    </a:lnTo>
                    <a:lnTo>
                      <a:pt x="0" y="7"/>
                    </a:lnTo>
                    <a:lnTo>
                      <a:pt x="0" y="6"/>
                    </a:lnTo>
                    <a:lnTo>
                      <a:pt x="0" y="6"/>
                    </a:lnTo>
                    <a:lnTo>
                      <a:pt x="0" y="6"/>
                    </a:lnTo>
                    <a:lnTo>
                      <a:pt x="0" y="6"/>
                    </a:lnTo>
                    <a:lnTo>
                      <a:pt x="0" y="6"/>
                    </a:lnTo>
                    <a:lnTo>
                      <a:pt x="0" y="7"/>
                    </a:lnTo>
                    <a:lnTo>
                      <a:pt x="0" y="8"/>
                    </a:lnTo>
                    <a:lnTo>
                      <a:pt x="0" y="7"/>
                    </a:lnTo>
                    <a:lnTo>
                      <a:pt x="0" y="8"/>
                    </a:lnTo>
                    <a:lnTo>
                      <a:pt x="0" y="7"/>
                    </a:lnTo>
                    <a:lnTo>
                      <a:pt x="0" y="7"/>
                    </a:lnTo>
                    <a:lnTo>
                      <a:pt x="0" y="7"/>
                    </a:lnTo>
                    <a:lnTo>
                      <a:pt x="0" y="6"/>
                    </a:lnTo>
                    <a:lnTo>
                      <a:pt x="0" y="7"/>
                    </a:lnTo>
                    <a:lnTo>
                      <a:pt x="0" y="7"/>
                    </a:lnTo>
                    <a:lnTo>
                      <a:pt x="0" y="7"/>
                    </a:lnTo>
                    <a:lnTo>
                      <a:pt x="0" y="7"/>
                    </a:lnTo>
                    <a:lnTo>
                      <a:pt x="0" y="7"/>
                    </a:lnTo>
                    <a:lnTo>
                      <a:pt x="0" y="8"/>
                    </a:lnTo>
                    <a:lnTo>
                      <a:pt x="0" y="9"/>
                    </a:lnTo>
                    <a:lnTo>
                      <a:pt x="0" y="8"/>
                    </a:lnTo>
                    <a:lnTo>
                      <a:pt x="0" y="8"/>
                    </a:lnTo>
                    <a:lnTo>
                      <a:pt x="0" y="7"/>
                    </a:lnTo>
                    <a:lnTo>
                      <a:pt x="0" y="7"/>
                    </a:lnTo>
                    <a:lnTo>
                      <a:pt x="0" y="7"/>
                    </a:lnTo>
                    <a:lnTo>
                      <a:pt x="0" y="7"/>
                    </a:lnTo>
                    <a:lnTo>
                      <a:pt x="0" y="6"/>
                    </a:lnTo>
                    <a:lnTo>
                      <a:pt x="0" y="6"/>
                    </a:lnTo>
                    <a:lnTo>
                      <a:pt x="0" y="5"/>
                    </a:lnTo>
                    <a:lnTo>
                      <a:pt x="0" y="5"/>
                    </a:lnTo>
                    <a:lnTo>
                      <a:pt x="0" y="4"/>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6"/>
                    </a:lnTo>
                    <a:lnTo>
                      <a:pt x="0" y="6"/>
                    </a:lnTo>
                    <a:lnTo>
                      <a:pt x="0" y="6"/>
                    </a:lnTo>
                    <a:lnTo>
                      <a:pt x="0" y="7"/>
                    </a:lnTo>
                    <a:lnTo>
                      <a:pt x="0" y="7"/>
                    </a:lnTo>
                    <a:lnTo>
                      <a:pt x="0" y="6"/>
                    </a:lnTo>
                    <a:lnTo>
                      <a:pt x="0" y="7"/>
                    </a:lnTo>
                    <a:lnTo>
                      <a:pt x="0" y="6"/>
                    </a:lnTo>
                    <a:lnTo>
                      <a:pt x="0" y="6"/>
                    </a:lnTo>
                    <a:lnTo>
                      <a:pt x="0" y="6"/>
                    </a:lnTo>
                    <a:lnTo>
                      <a:pt x="0" y="7"/>
                    </a:lnTo>
                    <a:lnTo>
                      <a:pt x="0" y="6"/>
                    </a:lnTo>
                    <a:lnTo>
                      <a:pt x="0" y="6"/>
                    </a:lnTo>
                    <a:lnTo>
                      <a:pt x="0" y="6"/>
                    </a:lnTo>
                    <a:lnTo>
                      <a:pt x="0" y="7"/>
                    </a:lnTo>
                    <a:lnTo>
                      <a:pt x="0" y="7"/>
                    </a:lnTo>
                    <a:lnTo>
                      <a:pt x="0" y="7"/>
                    </a:lnTo>
                    <a:lnTo>
                      <a:pt x="0" y="8"/>
                    </a:lnTo>
                    <a:lnTo>
                      <a:pt x="0" y="8"/>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11"/>
                    </a:lnTo>
                    <a:lnTo>
                      <a:pt x="0" y="11"/>
                    </a:lnTo>
                    <a:lnTo>
                      <a:pt x="0" y="11"/>
                    </a:lnTo>
                    <a:lnTo>
                      <a:pt x="0" y="10"/>
                    </a:lnTo>
                    <a:lnTo>
                      <a:pt x="0" y="11"/>
                    </a:lnTo>
                    <a:lnTo>
                      <a:pt x="0" y="11"/>
                    </a:lnTo>
                    <a:lnTo>
                      <a:pt x="0" y="10"/>
                    </a:lnTo>
                    <a:lnTo>
                      <a:pt x="0" y="10"/>
                    </a:lnTo>
                    <a:lnTo>
                      <a:pt x="0" y="10"/>
                    </a:lnTo>
                    <a:lnTo>
                      <a:pt x="0" y="11"/>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2"/>
                    </a:lnTo>
                    <a:lnTo>
                      <a:pt x="0" y="11"/>
                    </a:lnTo>
                    <a:lnTo>
                      <a:pt x="0" y="11"/>
                    </a:lnTo>
                    <a:lnTo>
                      <a:pt x="0" y="11"/>
                    </a:lnTo>
                    <a:lnTo>
                      <a:pt x="0" y="11"/>
                    </a:lnTo>
                    <a:lnTo>
                      <a:pt x="0" y="11"/>
                    </a:lnTo>
                    <a:lnTo>
                      <a:pt x="0" y="11"/>
                    </a:lnTo>
                    <a:lnTo>
                      <a:pt x="0" y="10"/>
                    </a:lnTo>
                    <a:lnTo>
                      <a:pt x="0" y="10"/>
                    </a:lnTo>
                    <a:lnTo>
                      <a:pt x="0" y="10"/>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9"/>
                    </a:lnTo>
                    <a:lnTo>
                      <a:pt x="0" y="10"/>
                    </a:lnTo>
                    <a:lnTo>
                      <a:pt x="0" y="9"/>
                    </a:lnTo>
                    <a:lnTo>
                      <a:pt x="0" y="9"/>
                    </a:lnTo>
                    <a:lnTo>
                      <a:pt x="0" y="10"/>
                    </a:lnTo>
                    <a:lnTo>
                      <a:pt x="0" y="9"/>
                    </a:lnTo>
                    <a:lnTo>
                      <a:pt x="0" y="10"/>
                    </a:lnTo>
                    <a:lnTo>
                      <a:pt x="0" y="9"/>
                    </a:lnTo>
                    <a:lnTo>
                      <a:pt x="0" y="9"/>
                    </a:lnTo>
                    <a:lnTo>
                      <a:pt x="0" y="9"/>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1"/>
                    </a:lnTo>
                    <a:lnTo>
                      <a:pt x="0" y="11"/>
                    </a:lnTo>
                    <a:lnTo>
                      <a:pt x="0" y="11"/>
                    </a:lnTo>
                    <a:lnTo>
                      <a:pt x="0" y="11"/>
                    </a:lnTo>
                    <a:lnTo>
                      <a:pt x="0" y="11"/>
                    </a:lnTo>
                    <a:lnTo>
                      <a:pt x="0" y="10"/>
                    </a:lnTo>
                    <a:lnTo>
                      <a:pt x="0" y="9"/>
                    </a:lnTo>
                    <a:lnTo>
                      <a:pt x="0" y="9"/>
                    </a:lnTo>
                    <a:lnTo>
                      <a:pt x="0" y="9"/>
                    </a:lnTo>
                    <a:lnTo>
                      <a:pt x="0" y="9"/>
                    </a:lnTo>
                    <a:lnTo>
                      <a:pt x="0" y="9"/>
                    </a:lnTo>
                    <a:lnTo>
                      <a:pt x="0" y="8"/>
                    </a:lnTo>
                    <a:lnTo>
                      <a:pt x="0" y="8"/>
                    </a:lnTo>
                    <a:lnTo>
                      <a:pt x="0" y="8"/>
                    </a:lnTo>
                    <a:lnTo>
                      <a:pt x="0" y="9"/>
                    </a:lnTo>
                    <a:lnTo>
                      <a:pt x="0" y="9"/>
                    </a:lnTo>
                    <a:lnTo>
                      <a:pt x="0" y="9"/>
                    </a:lnTo>
                    <a:lnTo>
                      <a:pt x="0" y="10"/>
                    </a:lnTo>
                    <a:lnTo>
                      <a:pt x="0" y="10"/>
                    </a:lnTo>
                    <a:lnTo>
                      <a:pt x="0" y="10"/>
                    </a:lnTo>
                    <a:lnTo>
                      <a:pt x="0" y="10"/>
                    </a:lnTo>
                    <a:lnTo>
                      <a:pt x="0" y="10"/>
                    </a:lnTo>
                    <a:lnTo>
                      <a:pt x="0" y="9"/>
                    </a:lnTo>
                    <a:lnTo>
                      <a:pt x="0" y="10"/>
                    </a:lnTo>
                    <a:lnTo>
                      <a:pt x="0" y="10"/>
                    </a:lnTo>
                    <a:lnTo>
                      <a:pt x="0" y="10"/>
                    </a:lnTo>
                    <a:lnTo>
                      <a:pt x="0" y="11"/>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9"/>
                    </a:lnTo>
                    <a:lnTo>
                      <a:pt x="0" y="9"/>
                    </a:lnTo>
                    <a:lnTo>
                      <a:pt x="0" y="8"/>
                    </a:lnTo>
                    <a:lnTo>
                      <a:pt x="0" y="9"/>
                    </a:lnTo>
                    <a:lnTo>
                      <a:pt x="0" y="10"/>
                    </a:lnTo>
                    <a:lnTo>
                      <a:pt x="0" y="10"/>
                    </a:lnTo>
                    <a:lnTo>
                      <a:pt x="0" y="10"/>
                    </a:lnTo>
                    <a:lnTo>
                      <a:pt x="0" y="10"/>
                    </a:lnTo>
                    <a:lnTo>
                      <a:pt x="0" y="10"/>
                    </a:lnTo>
                    <a:lnTo>
                      <a:pt x="0" y="11"/>
                    </a:lnTo>
                    <a:lnTo>
                      <a:pt x="0" y="11"/>
                    </a:lnTo>
                    <a:lnTo>
                      <a:pt x="0" y="11"/>
                    </a:lnTo>
                    <a:lnTo>
                      <a:pt x="0" y="11"/>
                    </a:lnTo>
                    <a:lnTo>
                      <a:pt x="0" y="10"/>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0"/>
                    </a:lnTo>
                    <a:lnTo>
                      <a:pt x="0" y="9"/>
                    </a:lnTo>
                    <a:lnTo>
                      <a:pt x="0" y="10"/>
                    </a:lnTo>
                    <a:lnTo>
                      <a:pt x="0" y="10"/>
                    </a:lnTo>
                    <a:lnTo>
                      <a:pt x="0" y="10"/>
                    </a:lnTo>
                    <a:lnTo>
                      <a:pt x="0" y="10"/>
                    </a:lnTo>
                    <a:lnTo>
                      <a:pt x="0" y="11"/>
                    </a:lnTo>
                    <a:lnTo>
                      <a:pt x="0" y="11"/>
                    </a:lnTo>
                    <a:lnTo>
                      <a:pt x="0" y="12"/>
                    </a:lnTo>
                    <a:lnTo>
                      <a:pt x="0" y="11"/>
                    </a:lnTo>
                    <a:lnTo>
                      <a:pt x="0" y="12"/>
                    </a:lnTo>
                    <a:lnTo>
                      <a:pt x="0" y="12"/>
                    </a:lnTo>
                    <a:lnTo>
                      <a:pt x="0" y="12"/>
                    </a:lnTo>
                    <a:lnTo>
                      <a:pt x="0" y="12"/>
                    </a:lnTo>
                    <a:lnTo>
                      <a:pt x="0" y="12"/>
                    </a:lnTo>
                    <a:lnTo>
                      <a:pt x="0" y="11"/>
                    </a:lnTo>
                    <a:lnTo>
                      <a:pt x="0" y="11"/>
                    </a:lnTo>
                    <a:lnTo>
                      <a:pt x="0" y="11"/>
                    </a:lnTo>
                    <a:lnTo>
                      <a:pt x="0" y="10"/>
                    </a:lnTo>
                    <a:lnTo>
                      <a:pt x="0" y="10"/>
                    </a:lnTo>
                    <a:lnTo>
                      <a:pt x="0" y="9"/>
                    </a:lnTo>
                    <a:lnTo>
                      <a:pt x="0" y="10"/>
                    </a:lnTo>
                    <a:lnTo>
                      <a:pt x="0" y="9"/>
                    </a:lnTo>
                    <a:lnTo>
                      <a:pt x="0" y="9"/>
                    </a:lnTo>
                    <a:lnTo>
                      <a:pt x="0" y="9"/>
                    </a:lnTo>
                    <a:lnTo>
                      <a:pt x="0" y="10"/>
                    </a:lnTo>
                    <a:lnTo>
                      <a:pt x="0" y="10"/>
                    </a:lnTo>
                    <a:lnTo>
                      <a:pt x="0" y="10"/>
                    </a:lnTo>
                    <a:lnTo>
                      <a:pt x="0" y="10"/>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0"/>
                    </a:lnTo>
                    <a:lnTo>
                      <a:pt x="0" y="11"/>
                    </a:lnTo>
                    <a:lnTo>
                      <a:pt x="0" y="11"/>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3"/>
                    </a:lnTo>
                    <a:lnTo>
                      <a:pt x="0" y="13"/>
                    </a:lnTo>
                    <a:lnTo>
                      <a:pt x="0" y="13"/>
                    </a:lnTo>
                    <a:lnTo>
                      <a:pt x="0" y="14"/>
                    </a:lnTo>
                    <a:lnTo>
                      <a:pt x="0" y="14"/>
                    </a:lnTo>
                    <a:lnTo>
                      <a:pt x="0" y="14"/>
                    </a:lnTo>
                    <a:lnTo>
                      <a:pt x="0" y="13"/>
                    </a:lnTo>
                    <a:lnTo>
                      <a:pt x="0" y="14"/>
                    </a:lnTo>
                    <a:lnTo>
                      <a:pt x="0" y="13"/>
                    </a:lnTo>
                    <a:lnTo>
                      <a:pt x="0" y="14"/>
                    </a:lnTo>
                    <a:lnTo>
                      <a:pt x="0" y="14"/>
                    </a:lnTo>
                    <a:lnTo>
                      <a:pt x="0" y="14"/>
                    </a:lnTo>
                    <a:lnTo>
                      <a:pt x="0" y="14"/>
                    </a:lnTo>
                    <a:lnTo>
                      <a:pt x="0" y="14"/>
                    </a:lnTo>
                    <a:lnTo>
                      <a:pt x="0" y="13"/>
                    </a:lnTo>
                    <a:lnTo>
                      <a:pt x="0" y="13"/>
                    </a:lnTo>
                    <a:lnTo>
                      <a:pt x="0" y="12"/>
                    </a:lnTo>
                    <a:lnTo>
                      <a:pt x="0" y="12"/>
                    </a:lnTo>
                    <a:lnTo>
                      <a:pt x="0" y="12"/>
                    </a:lnTo>
                    <a:lnTo>
                      <a:pt x="0" y="13"/>
                    </a:lnTo>
                    <a:lnTo>
                      <a:pt x="0" y="12"/>
                    </a:lnTo>
                    <a:lnTo>
                      <a:pt x="0" y="13"/>
                    </a:lnTo>
                    <a:lnTo>
                      <a:pt x="0" y="13"/>
                    </a:lnTo>
                    <a:lnTo>
                      <a:pt x="0" y="13"/>
                    </a:lnTo>
                    <a:lnTo>
                      <a:pt x="0" y="13"/>
                    </a:lnTo>
                    <a:lnTo>
                      <a:pt x="0" y="13"/>
                    </a:lnTo>
                    <a:lnTo>
                      <a:pt x="0" y="12"/>
                    </a:lnTo>
                    <a:lnTo>
                      <a:pt x="0" y="12"/>
                    </a:lnTo>
                    <a:lnTo>
                      <a:pt x="0" y="12"/>
                    </a:lnTo>
                    <a:lnTo>
                      <a:pt x="0" y="12"/>
                    </a:lnTo>
                    <a:lnTo>
                      <a:pt x="0" y="13"/>
                    </a:lnTo>
                    <a:lnTo>
                      <a:pt x="0" y="12"/>
                    </a:lnTo>
                    <a:lnTo>
                      <a:pt x="0" y="13"/>
                    </a:lnTo>
                    <a:lnTo>
                      <a:pt x="0" y="12"/>
                    </a:lnTo>
                    <a:lnTo>
                      <a:pt x="0" y="13"/>
                    </a:lnTo>
                    <a:lnTo>
                      <a:pt x="0" y="13"/>
                    </a:lnTo>
                    <a:lnTo>
                      <a:pt x="0" y="13"/>
                    </a:lnTo>
                    <a:lnTo>
                      <a:pt x="0" y="14"/>
                    </a:lnTo>
                    <a:lnTo>
                      <a:pt x="0" y="13"/>
                    </a:lnTo>
                    <a:lnTo>
                      <a:pt x="0" y="13"/>
                    </a:lnTo>
                    <a:lnTo>
                      <a:pt x="0" y="14"/>
                    </a:lnTo>
                    <a:lnTo>
                      <a:pt x="0" y="14"/>
                    </a:lnTo>
                    <a:lnTo>
                      <a:pt x="0" y="14"/>
                    </a:lnTo>
                    <a:lnTo>
                      <a:pt x="0" y="13"/>
                    </a:lnTo>
                    <a:lnTo>
                      <a:pt x="0" y="13"/>
                    </a:lnTo>
                    <a:lnTo>
                      <a:pt x="0" y="14"/>
                    </a:lnTo>
                    <a:lnTo>
                      <a:pt x="0" y="13"/>
                    </a:lnTo>
                    <a:lnTo>
                      <a:pt x="0" y="14"/>
                    </a:lnTo>
                    <a:lnTo>
                      <a:pt x="0" y="13"/>
                    </a:lnTo>
                    <a:lnTo>
                      <a:pt x="0" y="14"/>
                    </a:lnTo>
                    <a:lnTo>
                      <a:pt x="0" y="14"/>
                    </a:lnTo>
                    <a:lnTo>
                      <a:pt x="0" y="13"/>
                    </a:lnTo>
                    <a:lnTo>
                      <a:pt x="0" y="14"/>
                    </a:lnTo>
                    <a:lnTo>
                      <a:pt x="0" y="14"/>
                    </a:lnTo>
                    <a:lnTo>
                      <a:pt x="0" y="14"/>
                    </a:lnTo>
                    <a:lnTo>
                      <a:pt x="0" y="14"/>
                    </a:lnTo>
                    <a:lnTo>
                      <a:pt x="0" y="13"/>
                    </a:lnTo>
                    <a:lnTo>
                      <a:pt x="0" y="13"/>
                    </a:lnTo>
                    <a:lnTo>
                      <a:pt x="0" y="13"/>
                    </a:lnTo>
                    <a:lnTo>
                      <a:pt x="0" y="13"/>
                    </a:lnTo>
                    <a:lnTo>
                      <a:pt x="0" y="12"/>
                    </a:lnTo>
                    <a:lnTo>
                      <a:pt x="0" y="12"/>
                    </a:lnTo>
                    <a:lnTo>
                      <a:pt x="0" y="13"/>
                    </a:lnTo>
                    <a:lnTo>
                      <a:pt x="0" y="13"/>
                    </a:lnTo>
                    <a:lnTo>
                      <a:pt x="0" y="13"/>
                    </a:lnTo>
                  </a:path>
                </a:pathLst>
              </a:custGeom>
              <a:noFill/>
              <a:ln w="0">
                <a:solidFill>
                  <a:srgbClr val="3366FF"/>
                </a:solidFill>
                <a:prstDash val="solid"/>
                <a:round/>
                <a:headEnd/>
                <a:tailEnd/>
              </a:ln>
            </p:spPr>
            <p:txBody>
              <a:bodyPr/>
              <a:lstStyle/>
              <a:p>
                <a:endParaRPr lang="en-GB"/>
              </a:p>
            </p:txBody>
          </p:sp>
          <p:sp>
            <p:nvSpPr>
              <p:cNvPr id="186172" name="Freeform 828"/>
              <p:cNvSpPr>
                <a:spLocks/>
              </p:cNvSpPr>
              <p:nvPr/>
            </p:nvSpPr>
            <p:spPr bwMode="auto">
              <a:xfrm>
                <a:off x="3414" y="3575"/>
                <a:ext cx="1" cy="342"/>
              </a:xfrm>
              <a:custGeom>
                <a:avLst/>
                <a:gdLst/>
                <a:ahLst/>
                <a:cxnLst>
                  <a:cxn ang="0">
                    <a:pos x="0" y="11"/>
                  </a:cxn>
                  <a:cxn ang="0">
                    <a:pos x="0" y="13"/>
                  </a:cxn>
                  <a:cxn ang="0">
                    <a:pos x="0" y="10"/>
                  </a:cxn>
                  <a:cxn ang="0">
                    <a:pos x="0" y="9"/>
                  </a:cxn>
                  <a:cxn ang="0">
                    <a:pos x="0" y="8"/>
                  </a:cxn>
                  <a:cxn ang="0">
                    <a:pos x="0" y="8"/>
                  </a:cxn>
                  <a:cxn ang="0">
                    <a:pos x="0" y="7"/>
                  </a:cxn>
                  <a:cxn ang="0">
                    <a:pos x="0" y="7"/>
                  </a:cxn>
                  <a:cxn ang="0">
                    <a:pos x="0" y="8"/>
                  </a:cxn>
                  <a:cxn ang="0">
                    <a:pos x="0" y="10"/>
                  </a:cxn>
                  <a:cxn ang="0">
                    <a:pos x="0" y="11"/>
                  </a:cxn>
                  <a:cxn ang="0">
                    <a:pos x="0" y="7"/>
                  </a:cxn>
                  <a:cxn ang="0">
                    <a:pos x="0" y="7"/>
                  </a:cxn>
                  <a:cxn ang="0">
                    <a:pos x="0" y="4"/>
                  </a:cxn>
                  <a:cxn ang="0">
                    <a:pos x="0" y="6"/>
                  </a:cxn>
                  <a:cxn ang="0">
                    <a:pos x="0" y="6"/>
                  </a:cxn>
                  <a:cxn ang="0">
                    <a:pos x="0" y="6"/>
                  </a:cxn>
                  <a:cxn ang="0">
                    <a:pos x="0" y="7"/>
                  </a:cxn>
                  <a:cxn ang="0">
                    <a:pos x="0" y="6"/>
                  </a:cxn>
                  <a:cxn ang="0">
                    <a:pos x="0" y="7"/>
                  </a:cxn>
                  <a:cxn ang="0">
                    <a:pos x="0" y="7"/>
                  </a:cxn>
                  <a:cxn ang="0">
                    <a:pos x="0" y="8"/>
                  </a:cxn>
                  <a:cxn ang="0">
                    <a:pos x="0" y="9"/>
                  </a:cxn>
                  <a:cxn ang="0">
                    <a:pos x="0" y="7"/>
                  </a:cxn>
                  <a:cxn ang="0">
                    <a:pos x="0" y="7"/>
                  </a:cxn>
                  <a:cxn ang="0">
                    <a:pos x="0" y="7"/>
                  </a:cxn>
                  <a:cxn ang="0">
                    <a:pos x="0" y="4"/>
                  </a:cxn>
                  <a:cxn ang="0">
                    <a:pos x="0" y="1"/>
                  </a:cxn>
                  <a:cxn ang="0">
                    <a:pos x="0" y="4"/>
                  </a:cxn>
                  <a:cxn ang="0">
                    <a:pos x="0" y="7"/>
                  </a:cxn>
                  <a:cxn ang="0">
                    <a:pos x="0" y="7"/>
                  </a:cxn>
                  <a:cxn ang="0">
                    <a:pos x="0" y="4"/>
                  </a:cxn>
                  <a:cxn ang="0">
                    <a:pos x="0" y="4"/>
                  </a:cxn>
                  <a:cxn ang="0">
                    <a:pos x="0" y="2"/>
                  </a:cxn>
                  <a:cxn ang="0">
                    <a:pos x="0" y="4"/>
                  </a:cxn>
                  <a:cxn ang="0">
                    <a:pos x="0" y="2"/>
                  </a:cxn>
                  <a:cxn ang="0">
                    <a:pos x="0" y="0"/>
                  </a:cxn>
                  <a:cxn ang="0">
                    <a:pos x="0" y="5"/>
                  </a:cxn>
                  <a:cxn ang="0">
                    <a:pos x="0" y="6"/>
                  </a:cxn>
                  <a:cxn ang="0">
                    <a:pos x="0" y="4"/>
                  </a:cxn>
                  <a:cxn ang="0">
                    <a:pos x="0" y="8"/>
                  </a:cxn>
                  <a:cxn ang="0">
                    <a:pos x="0" y="8"/>
                  </a:cxn>
                  <a:cxn ang="0">
                    <a:pos x="0" y="9"/>
                  </a:cxn>
                  <a:cxn ang="0">
                    <a:pos x="0" y="11"/>
                  </a:cxn>
                  <a:cxn ang="0">
                    <a:pos x="0" y="10"/>
                  </a:cxn>
                  <a:cxn ang="0">
                    <a:pos x="0" y="11"/>
                  </a:cxn>
                  <a:cxn ang="0">
                    <a:pos x="0" y="7"/>
                  </a:cxn>
                  <a:cxn ang="0">
                    <a:pos x="0" y="9"/>
                  </a:cxn>
                  <a:cxn ang="0">
                    <a:pos x="0" y="10"/>
                  </a:cxn>
                  <a:cxn ang="0">
                    <a:pos x="0" y="10"/>
                  </a:cxn>
                  <a:cxn ang="0">
                    <a:pos x="0" y="8"/>
                  </a:cxn>
                  <a:cxn ang="0">
                    <a:pos x="0" y="6"/>
                  </a:cxn>
                  <a:cxn ang="0">
                    <a:pos x="0" y="9"/>
                  </a:cxn>
                  <a:cxn ang="0">
                    <a:pos x="0" y="19"/>
                  </a:cxn>
                  <a:cxn ang="0">
                    <a:pos x="0" y="29"/>
                  </a:cxn>
                  <a:cxn ang="0">
                    <a:pos x="0" y="34"/>
                  </a:cxn>
                  <a:cxn ang="0">
                    <a:pos x="0" y="41"/>
                  </a:cxn>
                  <a:cxn ang="0">
                    <a:pos x="0" y="45"/>
                  </a:cxn>
                  <a:cxn ang="0">
                    <a:pos x="0" y="48"/>
                  </a:cxn>
                  <a:cxn ang="0">
                    <a:pos x="0" y="51"/>
                  </a:cxn>
                  <a:cxn ang="0">
                    <a:pos x="0" y="53"/>
                  </a:cxn>
                  <a:cxn ang="0">
                    <a:pos x="0" y="56"/>
                  </a:cxn>
                  <a:cxn ang="0">
                    <a:pos x="0" y="56"/>
                  </a:cxn>
                </a:cxnLst>
                <a:rect l="0" t="0" r="r" b="b"/>
                <a:pathLst>
                  <a:path h="57">
                    <a:moveTo>
                      <a:pt x="0" y="11"/>
                    </a:move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3"/>
                    </a:lnTo>
                    <a:lnTo>
                      <a:pt x="0" y="12"/>
                    </a:lnTo>
                    <a:lnTo>
                      <a:pt x="0" y="12"/>
                    </a:lnTo>
                    <a:lnTo>
                      <a:pt x="0" y="13"/>
                    </a:lnTo>
                    <a:lnTo>
                      <a:pt x="0" y="13"/>
                    </a:lnTo>
                    <a:lnTo>
                      <a:pt x="0" y="12"/>
                    </a:lnTo>
                    <a:lnTo>
                      <a:pt x="0" y="11"/>
                    </a:lnTo>
                    <a:lnTo>
                      <a:pt x="0" y="12"/>
                    </a:lnTo>
                    <a:lnTo>
                      <a:pt x="0" y="11"/>
                    </a:lnTo>
                    <a:lnTo>
                      <a:pt x="0" y="11"/>
                    </a:lnTo>
                    <a:lnTo>
                      <a:pt x="0" y="11"/>
                    </a:lnTo>
                    <a:lnTo>
                      <a:pt x="0" y="11"/>
                    </a:lnTo>
                    <a:lnTo>
                      <a:pt x="0" y="11"/>
                    </a:lnTo>
                    <a:lnTo>
                      <a:pt x="0" y="10"/>
                    </a:lnTo>
                    <a:lnTo>
                      <a:pt x="0" y="10"/>
                    </a:lnTo>
                    <a:lnTo>
                      <a:pt x="0" y="10"/>
                    </a:lnTo>
                    <a:lnTo>
                      <a:pt x="0" y="10"/>
                    </a:lnTo>
                    <a:lnTo>
                      <a:pt x="0" y="9"/>
                    </a:lnTo>
                    <a:lnTo>
                      <a:pt x="0" y="8"/>
                    </a:lnTo>
                    <a:lnTo>
                      <a:pt x="0" y="9"/>
                    </a:lnTo>
                    <a:lnTo>
                      <a:pt x="0" y="9"/>
                    </a:lnTo>
                    <a:lnTo>
                      <a:pt x="0" y="10"/>
                    </a:lnTo>
                    <a:lnTo>
                      <a:pt x="0" y="10"/>
                    </a:lnTo>
                    <a:lnTo>
                      <a:pt x="0" y="10"/>
                    </a:lnTo>
                    <a:lnTo>
                      <a:pt x="0" y="10"/>
                    </a:lnTo>
                    <a:lnTo>
                      <a:pt x="0" y="9"/>
                    </a:lnTo>
                    <a:lnTo>
                      <a:pt x="0" y="9"/>
                    </a:lnTo>
                    <a:lnTo>
                      <a:pt x="0" y="8"/>
                    </a:lnTo>
                    <a:lnTo>
                      <a:pt x="0" y="8"/>
                    </a:lnTo>
                    <a:lnTo>
                      <a:pt x="0" y="8"/>
                    </a:lnTo>
                    <a:lnTo>
                      <a:pt x="0" y="9"/>
                    </a:lnTo>
                    <a:lnTo>
                      <a:pt x="0" y="9"/>
                    </a:lnTo>
                    <a:lnTo>
                      <a:pt x="0" y="8"/>
                    </a:lnTo>
                    <a:lnTo>
                      <a:pt x="0" y="8"/>
                    </a:lnTo>
                    <a:lnTo>
                      <a:pt x="0" y="8"/>
                    </a:lnTo>
                    <a:lnTo>
                      <a:pt x="0" y="7"/>
                    </a:lnTo>
                    <a:lnTo>
                      <a:pt x="0" y="8"/>
                    </a:lnTo>
                    <a:lnTo>
                      <a:pt x="0" y="8"/>
                    </a:lnTo>
                    <a:lnTo>
                      <a:pt x="0" y="8"/>
                    </a:lnTo>
                    <a:lnTo>
                      <a:pt x="0" y="8"/>
                    </a:lnTo>
                    <a:lnTo>
                      <a:pt x="0" y="7"/>
                    </a:lnTo>
                    <a:lnTo>
                      <a:pt x="0" y="8"/>
                    </a:lnTo>
                    <a:lnTo>
                      <a:pt x="0" y="9"/>
                    </a:lnTo>
                    <a:lnTo>
                      <a:pt x="0" y="8"/>
                    </a:lnTo>
                    <a:lnTo>
                      <a:pt x="0" y="9"/>
                    </a:lnTo>
                    <a:lnTo>
                      <a:pt x="0" y="8"/>
                    </a:lnTo>
                    <a:lnTo>
                      <a:pt x="0" y="9"/>
                    </a:lnTo>
                    <a:lnTo>
                      <a:pt x="0" y="8"/>
                    </a:lnTo>
                    <a:lnTo>
                      <a:pt x="0" y="8"/>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7"/>
                    </a:lnTo>
                    <a:lnTo>
                      <a:pt x="0" y="8"/>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8"/>
                    </a:lnTo>
                    <a:lnTo>
                      <a:pt x="0" y="9"/>
                    </a:lnTo>
                    <a:lnTo>
                      <a:pt x="0" y="10"/>
                    </a:lnTo>
                    <a:lnTo>
                      <a:pt x="0" y="10"/>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0"/>
                    </a:lnTo>
                    <a:lnTo>
                      <a:pt x="0" y="8"/>
                    </a:lnTo>
                    <a:lnTo>
                      <a:pt x="0" y="8"/>
                    </a:lnTo>
                    <a:lnTo>
                      <a:pt x="0" y="8"/>
                    </a:lnTo>
                    <a:lnTo>
                      <a:pt x="0" y="8"/>
                    </a:lnTo>
                    <a:lnTo>
                      <a:pt x="0" y="7"/>
                    </a:lnTo>
                    <a:lnTo>
                      <a:pt x="0" y="7"/>
                    </a:lnTo>
                    <a:lnTo>
                      <a:pt x="0" y="8"/>
                    </a:lnTo>
                    <a:lnTo>
                      <a:pt x="0" y="8"/>
                    </a:lnTo>
                    <a:lnTo>
                      <a:pt x="0" y="9"/>
                    </a:lnTo>
                    <a:lnTo>
                      <a:pt x="0" y="8"/>
                    </a:lnTo>
                    <a:lnTo>
                      <a:pt x="0" y="9"/>
                    </a:lnTo>
                    <a:lnTo>
                      <a:pt x="0" y="8"/>
                    </a:lnTo>
                    <a:lnTo>
                      <a:pt x="0" y="8"/>
                    </a:lnTo>
                    <a:lnTo>
                      <a:pt x="0" y="8"/>
                    </a:lnTo>
                    <a:lnTo>
                      <a:pt x="0" y="7"/>
                    </a:lnTo>
                    <a:lnTo>
                      <a:pt x="0" y="7"/>
                    </a:lnTo>
                    <a:lnTo>
                      <a:pt x="0" y="7"/>
                    </a:lnTo>
                    <a:lnTo>
                      <a:pt x="0" y="7"/>
                    </a:lnTo>
                    <a:lnTo>
                      <a:pt x="0" y="7"/>
                    </a:lnTo>
                    <a:lnTo>
                      <a:pt x="0" y="6"/>
                    </a:lnTo>
                    <a:lnTo>
                      <a:pt x="0" y="6"/>
                    </a:lnTo>
                    <a:lnTo>
                      <a:pt x="0" y="6"/>
                    </a:lnTo>
                    <a:lnTo>
                      <a:pt x="0" y="5"/>
                    </a:lnTo>
                    <a:lnTo>
                      <a:pt x="0" y="5"/>
                    </a:lnTo>
                    <a:lnTo>
                      <a:pt x="0" y="6"/>
                    </a:lnTo>
                    <a:lnTo>
                      <a:pt x="0" y="5"/>
                    </a:lnTo>
                    <a:lnTo>
                      <a:pt x="0" y="5"/>
                    </a:lnTo>
                    <a:lnTo>
                      <a:pt x="0" y="4"/>
                    </a:lnTo>
                    <a:lnTo>
                      <a:pt x="0" y="6"/>
                    </a:lnTo>
                    <a:lnTo>
                      <a:pt x="0" y="5"/>
                    </a:lnTo>
                    <a:lnTo>
                      <a:pt x="0" y="6"/>
                    </a:lnTo>
                    <a:lnTo>
                      <a:pt x="0" y="5"/>
                    </a:lnTo>
                    <a:lnTo>
                      <a:pt x="0" y="5"/>
                    </a:lnTo>
                    <a:lnTo>
                      <a:pt x="0" y="6"/>
                    </a:lnTo>
                    <a:lnTo>
                      <a:pt x="0" y="7"/>
                    </a:lnTo>
                    <a:lnTo>
                      <a:pt x="0" y="6"/>
                    </a:lnTo>
                    <a:lnTo>
                      <a:pt x="0" y="7"/>
                    </a:lnTo>
                    <a:lnTo>
                      <a:pt x="0" y="6"/>
                    </a:lnTo>
                    <a:lnTo>
                      <a:pt x="0" y="6"/>
                    </a:lnTo>
                    <a:lnTo>
                      <a:pt x="0" y="7"/>
                    </a:lnTo>
                    <a:lnTo>
                      <a:pt x="0" y="6"/>
                    </a:lnTo>
                    <a:lnTo>
                      <a:pt x="0" y="6"/>
                    </a:lnTo>
                    <a:lnTo>
                      <a:pt x="0" y="6"/>
                    </a:lnTo>
                    <a:lnTo>
                      <a:pt x="0" y="6"/>
                    </a:lnTo>
                    <a:lnTo>
                      <a:pt x="0" y="6"/>
                    </a:lnTo>
                    <a:lnTo>
                      <a:pt x="0" y="6"/>
                    </a:lnTo>
                    <a:lnTo>
                      <a:pt x="0" y="6"/>
                    </a:lnTo>
                    <a:lnTo>
                      <a:pt x="0" y="5"/>
                    </a:lnTo>
                    <a:lnTo>
                      <a:pt x="0" y="6"/>
                    </a:lnTo>
                    <a:lnTo>
                      <a:pt x="0" y="6"/>
                    </a:lnTo>
                    <a:lnTo>
                      <a:pt x="0" y="5"/>
                    </a:lnTo>
                    <a:lnTo>
                      <a:pt x="0" y="4"/>
                    </a:lnTo>
                    <a:lnTo>
                      <a:pt x="0" y="5"/>
                    </a:lnTo>
                    <a:lnTo>
                      <a:pt x="0" y="5"/>
                    </a:lnTo>
                    <a:lnTo>
                      <a:pt x="0" y="4"/>
                    </a:lnTo>
                    <a:lnTo>
                      <a:pt x="0" y="5"/>
                    </a:lnTo>
                    <a:lnTo>
                      <a:pt x="0" y="5"/>
                    </a:lnTo>
                    <a:lnTo>
                      <a:pt x="0" y="5"/>
                    </a:lnTo>
                    <a:lnTo>
                      <a:pt x="0" y="6"/>
                    </a:lnTo>
                    <a:lnTo>
                      <a:pt x="0" y="5"/>
                    </a:lnTo>
                    <a:lnTo>
                      <a:pt x="0" y="6"/>
                    </a:lnTo>
                    <a:lnTo>
                      <a:pt x="0" y="5"/>
                    </a:lnTo>
                    <a:lnTo>
                      <a:pt x="0" y="7"/>
                    </a:lnTo>
                    <a:lnTo>
                      <a:pt x="0" y="7"/>
                    </a:lnTo>
                    <a:lnTo>
                      <a:pt x="0" y="8"/>
                    </a:lnTo>
                    <a:lnTo>
                      <a:pt x="0" y="8"/>
                    </a:lnTo>
                    <a:lnTo>
                      <a:pt x="0" y="8"/>
                    </a:lnTo>
                    <a:lnTo>
                      <a:pt x="0" y="7"/>
                    </a:lnTo>
                    <a:lnTo>
                      <a:pt x="0" y="8"/>
                    </a:lnTo>
                    <a:lnTo>
                      <a:pt x="0" y="7"/>
                    </a:lnTo>
                    <a:lnTo>
                      <a:pt x="0" y="7"/>
                    </a:lnTo>
                    <a:lnTo>
                      <a:pt x="0" y="7"/>
                    </a:lnTo>
                    <a:lnTo>
                      <a:pt x="0" y="7"/>
                    </a:lnTo>
                    <a:lnTo>
                      <a:pt x="0" y="6"/>
                    </a:lnTo>
                    <a:lnTo>
                      <a:pt x="0" y="5"/>
                    </a:lnTo>
                    <a:lnTo>
                      <a:pt x="0" y="6"/>
                    </a:lnTo>
                    <a:lnTo>
                      <a:pt x="0" y="5"/>
                    </a:lnTo>
                    <a:lnTo>
                      <a:pt x="0" y="5"/>
                    </a:lnTo>
                    <a:lnTo>
                      <a:pt x="0" y="5"/>
                    </a:lnTo>
                    <a:lnTo>
                      <a:pt x="0" y="5"/>
                    </a:lnTo>
                    <a:lnTo>
                      <a:pt x="0" y="6"/>
                    </a:lnTo>
                    <a:lnTo>
                      <a:pt x="0" y="7"/>
                    </a:lnTo>
                    <a:lnTo>
                      <a:pt x="0" y="6"/>
                    </a:lnTo>
                    <a:lnTo>
                      <a:pt x="0" y="5"/>
                    </a:lnTo>
                    <a:lnTo>
                      <a:pt x="0" y="7"/>
                    </a:lnTo>
                    <a:lnTo>
                      <a:pt x="0" y="7"/>
                    </a:lnTo>
                    <a:lnTo>
                      <a:pt x="0" y="7"/>
                    </a:lnTo>
                    <a:lnTo>
                      <a:pt x="0" y="8"/>
                    </a:lnTo>
                    <a:lnTo>
                      <a:pt x="0" y="7"/>
                    </a:lnTo>
                    <a:lnTo>
                      <a:pt x="0" y="8"/>
                    </a:lnTo>
                    <a:lnTo>
                      <a:pt x="0" y="7"/>
                    </a:lnTo>
                    <a:lnTo>
                      <a:pt x="0" y="7"/>
                    </a:lnTo>
                    <a:lnTo>
                      <a:pt x="0" y="7"/>
                    </a:lnTo>
                    <a:lnTo>
                      <a:pt x="0" y="7"/>
                    </a:lnTo>
                    <a:lnTo>
                      <a:pt x="0" y="7"/>
                    </a:lnTo>
                    <a:lnTo>
                      <a:pt x="0" y="6"/>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8"/>
                    </a:lnTo>
                    <a:lnTo>
                      <a:pt x="0" y="8"/>
                    </a:lnTo>
                    <a:lnTo>
                      <a:pt x="0" y="8"/>
                    </a:lnTo>
                    <a:lnTo>
                      <a:pt x="0" y="8"/>
                    </a:lnTo>
                    <a:lnTo>
                      <a:pt x="0" y="8"/>
                    </a:lnTo>
                    <a:lnTo>
                      <a:pt x="0" y="8"/>
                    </a:lnTo>
                    <a:lnTo>
                      <a:pt x="0" y="8"/>
                    </a:lnTo>
                    <a:lnTo>
                      <a:pt x="0" y="9"/>
                    </a:lnTo>
                    <a:lnTo>
                      <a:pt x="0" y="8"/>
                    </a:lnTo>
                    <a:lnTo>
                      <a:pt x="0" y="9"/>
                    </a:lnTo>
                    <a:lnTo>
                      <a:pt x="0" y="8"/>
                    </a:lnTo>
                    <a:lnTo>
                      <a:pt x="0" y="9"/>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5"/>
                    </a:lnTo>
                    <a:lnTo>
                      <a:pt x="0" y="4"/>
                    </a:lnTo>
                    <a:lnTo>
                      <a:pt x="0" y="4"/>
                    </a:lnTo>
                    <a:lnTo>
                      <a:pt x="0" y="4"/>
                    </a:lnTo>
                    <a:lnTo>
                      <a:pt x="0" y="3"/>
                    </a:lnTo>
                    <a:lnTo>
                      <a:pt x="0" y="3"/>
                    </a:lnTo>
                    <a:lnTo>
                      <a:pt x="0" y="3"/>
                    </a:lnTo>
                    <a:lnTo>
                      <a:pt x="0" y="2"/>
                    </a:lnTo>
                    <a:lnTo>
                      <a:pt x="0" y="2"/>
                    </a:lnTo>
                    <a:lnTo>
                      <a:pt x="0" y="3"/>
                    </a:lnTo>
                    <a:lnTo>
                      <a:pt x="0" y="2"/>
                    </a:lnTo>
                    <a:lnTo>
                      <a:pt x="0" y="2"/>
                    </a:lnTo>
                    <a:lnTo>
                      <a:pt x="0" y="1"/>
                    </a:lnTo>
                    <a:lnTo>
                      <a:pt x="0" y="1"/>
                    </a:lnTo>
                    <a:lnTo>
                      <a:pt x="0" y="1"/>
                    </a:lnTo>
                    <a:lnTo>
                      <a:pt x="0" y="2"/>
                    </a:lnTo>
                    <a:lnTo>
                      <a:pt x="0" y="2"/>
                    </a:lnTo>
                    <a:lnTo>
                      <a:pt x="0" y="1"/>
                    </a:lnTo>
                    <a:lnTo>
                      <a:pt x="0" y="2"/>
                    </a:lnTo>
                    <a:lnTo>
                      <a:pt x="0" y="2"/>
                    </a:lnTo>
                    <a:lnTo>
                      <a:pt x="0" y="2"/>
                    </a:lnTo>
                    <a:lnTo>
                      <a:pt x="0" y="3"/>
                    </a:lnTo>
                    <a:lnTo>
                      <a:pt x="0" y="4"/>
                    </a:lnTo>
                    <a:lnTo>
                      <a:pt x="0" y="3"/>
                    </a:lnTo>
                    <a:lnTo>
                      <a:pt x="0" y="4"/>
                    </a:lnTo>
                    <a:lnTo>
                      <a:pt x="0" y="5"/>
                    </a:lnTo>
                    <a:lnTo>
                      <a:pt x="0" y="5"/>
                    </a:lnTo>
                    <a:lnTo>
                      <a:pt x="0" y="5"/>
                    </a:lnTo>
                    <a:lnTo>
                      <a:pt x="0" y="5"/>
                    </a:lnTo>
                    <a:lnTo>
                      <a:pt x="0" y="5"/>
                    </a:lnTo>
                    <a:lnTo>
                      <a:pt x="0" y="6"/>
                    </a:lnTo>
                    <a:lnTo>
                      <a:pt x="0" y="6"/>
                    </a:lnTo>
                    <a:lnTo>
                      <a:pt x="0" y="7"/>
                    </a:lnTo>
                    <a:lnTo>
                      <a:pt x="0" y="6"/>
                    </a:lnTo>
                    <a:lnTo>
                      <a:pt x="0" y="7"/>
                    </a:lnTo>
                    <a:lnTo>
                      <a:pt x="0" y="7"/>
                    </a:lnTo>
                    <a:lnTo>
                      <a:pt x="0" y="7"/>
                    </a:lnTo>
                    <a:lnTo>
                      <a:pt x="0" y="7"/>
                    </a:lnTo>
                    <a:lnTo>
                      <a:pt x="0" y="6"/>
                    </a:lnTo>
                    <a:lnTo>
                      <a:pt x="0" y="7"/>
                    </a:lnTo>
                    <a:lnTo>
                      <a:pt x="0" y="7"/>
                    </a:lnTo>
                    <a:lnTo>
                      <a:pt x="0" y="7"/>
                    </a:lnTo>
                    <a:lnTo>
                      <a:pt x="0" y="6"/>
                    </a:lnTo>
                    <a:lnTo>
                      <a:pt x="0" y="7"/>
                    </a:lnTo>
                    <a:lnTo>
                      <a:pt x="0" y="7"/>
                    </a:lnTo>
                    <a:lnTo>
                      <a:pt x="0" y="7"/>
                    </a:lnTo>
                    <a:lnTo>
                      <a:pt x="0" y="7"/>
                    </a:lnTo>
                    <a:lnTo>
                      <a:pt x="0" y="7"/>
                    </a:lnTo>
                    <a:lnTo>
                      <a:pt x="0" y="6"/>
                    </a:lnTo>
                    <a:lnTo>
                      <a:pt x="0" y="5"/>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4"/>
                    </a:lnTo>
                    <a:lnTo>
                      <a:pt x="0" y="4"/>
                    </a:lnTo>
                    <a:lnTo>
                      <a:pt x="0" y="3"/>
                    </a:lnTo>
                    <a:lnTo>
                      <a:pt x="0" y="3"/>
                    </a:lnTo>
                    <a:lnTo>
                      <a:pt x="0" y="4"/>
                    </a:lnTo>
                    <a:lnTo>
                      <a:pt x="0" y="3"/>
                    </a:lnTo>
                    <a:lnTo>
                      <a:pt x="0" y="4"/>
                    </a:lnTo>
                    <a:lnTo>
                      <a:pt x="0" y="3"/>
                    </a:lnTo>
                    <a:lnTo>
                      <a:pt x="0" y="3"/>
                    </a:lnTo>
                    <a:lnTo>
                      <a:pt x="0" y="3"/>
                    </a:lnTo>
                    <a:lnTo>
                      <a:pt x="0" y="2"/>
                    </a:lnTo>
                    <a:lnTo>
                      <a:pt x="0" y="2"/>
                    </a:lnTo>
                    <a:lnTo>
                      <a:pt x="0" y="1"/>
                    </a:lnTo>
                    <a:lnTo>
                      <a:pt x="0" y="1"/>
                    </a:lnTo>
                    <a:lnTo>
                      <a:pt x="0" y="2"/>
                    </a:lnTo>
                    <a:lnTo>
                      <a:pt x="0" y="2"/>
                    </a:lnTo>
                    <a:lnTo>
                      <a:pt x="0" y="1"/>
                    </a:lnTo>
                    <a:lnTo>
                      <a:pt x="0" y="2"/>
                    </a:lnTo>
                    <a:lnTo>
                      <a:pt x="0" y="2"/>
                    </a:lnTo>
                    <a:lnTo>
                      <a:pt x="0" y="2"/>
                    </a:lnTo>
                    <a:lnTo>
                      <a:pt x="0" y="3"/>
                    </a:lnTo>
                    <a:lnTo>
                      <a:pt x="0" y="2"/>
                    </a:lnTo>
                    <a:lnTo>
                      <a:pt x="0" y="3"/>
                    </a:lnTo>
                    <a:lnTo>
                      <a:pt x="0" y="3"/>
                    </a:lnTo>
                    <a:lnTo>
                      <a:pt x="0" y="3"/>
                    </a:lnTo>
                    <a:lnTo>
                      <a:pt x="0" y="4"/>
                    </a:lnTo>
                    <a:lnTo>
                      <a:pt x="0" y="4"/>
                    </a:lnTo>
                    <a:lnTo>
                      <a:pt x="0" y="4"/>
                    </a:lnTo>
                    <a:lnTo>
                      <a:pt x="0" y="4"/>
                    </a:lnTo>
                    <a:lnTo>
                      <a:pt x="0" y="4"/>
                    </a:lnTo>
                    <a:lnTo>
                      <a:pt x="0" y="5"/>
                    </a:lnTo>
                    <a:lnTo>
                      <a:pt x="0" y="4"/>
                    </a:lnTo>
                    <a:lnTo>
                      <a:pt x="0" y="4"/>
                    </a:lnTo>
                    <a:lnTo>
                      <a:pt x="0" y="4"/>
                    </a:lnTo>
                    <a:lnTo>
                      <a:pt x="0" y="4"/>
                    </a:lnTo>
                    <a:lnTo>
                      <a:pt x="0" y="4"/>
                    </a:lnTo>
                    <a:lnTo>
                      <a:pt x="0" y="3"/>
                    </a:lnTo>
                    <a:lnTo>
                      <a:pt x="0" y="2"/>
                    </a:lnTo>
                    <a:lnTo>
                      <a:pt x="0" y="3"/>
                    </a:lnTo>
                    <a:lnTo>
                      <a:pt x="0" y="2"/>
                    </a:lnTo>
                    <a:lnTo>
                      <a:pt x="0" y="2"/>
                    </a:lnTo>
                    <a:lnTo>
                      <a:pt x="0" y="2"/>
                    </a:lnTo>
                    <a:lnTo>
                      <a:pt x="0" y="2"/>
                    </a:lnTo>
                    <a:lnTo>
                      <a:pt x="0" y="2"/>
                    </a:lnTo>
                    <a:lnTo>
                      <a:pt x="0" y="2"/>
                    </a:lnTo>
                    <a:lnTo>
                      <a:pt x="0" y="2"/>
                    </a:lnTo>
                    <a:lnTo>
                      <a:pt x="0" y="1"/>
                    </a:lnTo>
                    <a:lnTo>
                      <a:pt x="0" y="1"/>
                    </a:lnTo>
                    <a:lnTo>
                      <a:pt x="0" y="0"/>
                    </a:lnTo>
                    <a:lnTo>
                      <a:pt x="0" y="1"/>
                    </a:lnTo>
                    <a:lnTo>
                      <a:pt x="0" y="0"/>
                    </a:lnTo>
                    <a:lnTo>
                      <a:pt x="0" y="1"/>
                    </a:lnTo>
                    <a:lnTo>
                      <a:pt x="0" y="2"/>
                    </a:lnTo>
                    <a:lnTo>
                      <a:pt x="0" y="3"/>
                    </a:lnTo>
                    <a:lnTo>
                      <a:pt x="0" y="3"/>
                    </a:lnTo>
                    <a:lnTo>
                      <a:pt x="0" y="3"/>
                    </a:lnTo>
                    <a:lnTo>
                      <a:pt x="0" y="3"/>
                    </a:lnTo>
                    <a:lnTo>
                      <a:pt x="0" y="3"/>
                    </a:lnTo>
                    <a:lnTo>
                      <a:pt x="0" y="4"/>
                    </a:lnTo>
                    <a:lnTo>
                      <a:pt x="0" y="3"/>
                    </a:lnTo>
                    <a:lnTo>
                      <a:pt x="0" y="4"/>
                    </a:lnTo>
                    <a:lnTo>
                      <a:pt x="0" y="5"/>
                    </a:lnTo>
                    <a:lnTo>
                      <a:pt x="0" y="5"/>
                    </a:lnTo>
                    <a:lnTo>
                      <a:pt x="0" y="4"/>
                    </a:lnTo>
                    <a:lnTo>
                      <a:pt x="0" y="4"/>
                    </a:lnTo>
                    <a:lnTo>
                      <a:pt x="0" y="5"/>
                    </a:lnTo>
                    <a:lnTo>
                      <a:pt x="0" y="5"/>
                    </a:lnTo>
                    <a:lnTo>
                      <a:pt x="0" y="5"/>
                    </a:lnTo>
                    <a:lnTo>
                      <a:pt x="0" y="6"/>
                    </a:lnTo>
                    <a:lnTo>
                      <a:pt x="0" y="5"/>
                    </a:lnTo>
                    <a:lnTo>
                      <a:pt x="0" y="6"/>
                    </a:lnTo>
                    <a:lnTo>
                      <a:pt x="0" y="5"/>
                    </a:lnTo>
                    <a:lnTo>
                      <a:pt x="0" y="6"/>
                    </a:lnTo>
                    <a:lnTo>
                      <a:pt x="0" y="5"/>
                    </a:lnTo>
                    <a:lnTo>
                      <a:pt x="0" y="6"/>
                    </a:lnTo>
                    <a:lnTo>
                      <a:pt x="0" y="6"/>
                    </a:lnTo>
                    <a:lnTo>
                      <a:pt x="0" y="5"/>
                    </a:lnTo>
                    <a:lnTo>
                      <a:pt x="0" y="5"/>
                    </a:lnTo>
                    <a:lnTo>
                      <a:pt x="0" y="4"/>
                    </a:lnTo>
                    <a:lnTo>
                      <a:pt x="0" y="3"/>
                    </a:lnTo>
                    <a:lnTo>
                      <a:pt x="0" y="4"/>
                    </a:lnTo>
                    <a:lnTo>
                      <a:pt x="0" y="4"/>
                    </a:lnTo>
                    <a:lnTo>
                      <a:pt x="0" y="3"/>
                    </a:lnTo>
                    <a:lnTo>
                      <a:pt x="0" y="4"/>
                    </a:lnTo>
                    <a:lnTo>
                      <a:pt x="0" y="4"/>
                    </a:lnTo>
                    <a:lnTo>
                      <a:pt x="0" y="5"/>
                    </a:lnTo>
                    <a:lnTo>
                      <a:pt x="0" y="5"/>
                    </a:lnTo>
                    <a:lnTo>
                      <a:pt x="0" y="6"/>
                    </a:lnTo>
                    <a:lnTo>
                      <a:pt x="0" y="5"/>
                    </a:lnTo>
                    <a:lnTo>
                      <a:pt x="0" y="6"/>
                    </a:lnTo>
                    <a:lnTo>
                      <a:pt x="0" y="6"/>
                    </a:lnTo>
                    <a:lnTo>
                      <a:pt x="0" y="7"/>
                    </a:lnTo>
                    <a:lnTo>
                      <a:pt x="0" y="7"/>
                    </a:lnTo>
                    <a:lnTo>
                      <a:pt x="0" y="7"/>
                    </a:lnTo>
                    <a:lnTo>
                      <a:pt x="0" y="8"/>
                    </a:lnTo>
                    <a:lnTo>
                      <a:pt x="0" y="8"/>
                    </a:lnTo>
                    <a:lnTo>
                      <a:pt x="0" y="8"/>
                    </a:lnTo>
                    <a:lnTo>
                      <a:pt x="0" y="8"/>
                    </a:lnTo>
                    <a:lnTo>
                      <a:pt x="0" y="8"/>
                    </a:lnTo>
                    <a:lnTo>
                      <a:pt x="0" y="8"/>
                    </a:lnTo>
                    <a:lnTo>
                      <a:pt x="0" y="7"/>
                    </a:lnTo>
                    <a:lnTo>
                      <a:pt x="0" y="7"/>
                    </a:lnTo>
                    <a:lnTo>
                      <a:pt x="0" y="6"/>
                    </a:lnTo>
                    <a:lnTo>
                      <a:pt x="0" y="7"/>
                    </a:lnTo>
                    <a:lnTo>
                      <a:pt x="0" y="7"/>
                    </a:lnTo>
                    <a:lnTo>
                      <a:pt x="0" y="8"/>
                    </a:lnTo>
                    <a:lnTo>
                      <a:pt x="0" y="7"/>
                    </a:lnTo>
                    <a:lnTo>
                      <a:pt x="0" y="8"/>
                    </a:lnTo>
                    <a:lnTo>
                      <a:pt x="0" y="8"/>
                    </a:lnTo>
                    <a:lnTo>
                      <a:pt x="0" y="7"/>
                    </a:lnTo>
                    <a:lnTo>
                      <a:pt x="0" y="8"/>
                    </a:lnTo>
                    <a:lnTo>
                      <a:pt x="0" y="8"/>
                    </a:lnTo>
                    <a:lnTo>
                      <a:pt x="0" y="8"/>
                    </a:lnTo>
                    <a:lnTo>
                      <a:pt x="0" y="8"/>
                    </a:lnTo>
                    <a:lnTo>
                      <a:pt x="0" y="9"/>
                    </a:lnTo>
                    <a:lnTo>
                      <a:pt x="0" y="8"/>
                    </a:lnTo>
                    <a:lnTo>
                      <a:pt x="0" y="9"/>
                    </a:lnTo>
                    <a:lnTo>
                      <a:pt x="0" y="9"/>
                    </a:lnTo>
                    <a:lnTo>
                      <a:pt x="0" y="8"/>
                    </a:lnTo>
                    <a:lnTo>
                      <a:pt x="0" y="9"/>
                    </a:lnTo>
                    <a:lnTo>
                      <a:pt x="0" y="10"/>
                    </a:lnTo>
                    <a:lnTo>
                      <a:pt x="0" y="10"/>
                    </a:lnTo>
                    <a:lnTo>
                      <a:pt x="0" y="10"/>
                    </a:lnTo>
                    <a:lnTo>
                      <a:pt x="0" y="11"/>
                    </a:lnTo>
                    <a:lnTo>
                      <a:pt x="0" y="11"/>
                    </a:lnTo>
                    <a:lnTo>
                      <a:pt x="0" y="11"/>
                    </a:lnTo>
                    <a:lnTo>
                      <a:pt x="0" y="11"/>
                    </a:lnTo>
                    <a:lnTo>
                      <a:pt x="0" y="11"/>
                    </a:lnTo>
                    <a:lnTo>
                      <a:pt x="0" y="11"/>
                    </a:lnTo>
                    <a:lnTo>
                      <a:pt x="0" y="11"/>
                    </a:lnTo>
                    <a:lnTo>
                      <a:pt x="0" y="10"/>
                    </a:lnTo>
                    <a:lnTo>
                      <a:pt x="0" y="10"/>
                    </a:lnTo>
                    <a:lnTo>
                      <a:pt x="0" y="9"/>
                    </a:lnTo>
                    <a:lnTo>
                      <a:pt x="0" y="10"/>
                    </a:lnTo>
                    <a:lnTo>
                      <a:pt x="0" y="9"/>
                    </a:lnTo>
                    <a:lnTo>
                      <a:pt x="0" y="9"/>
                    </a:lnTo>
                    <a:lnTo>
                      <a:pt x="0" y="10"/>
                    </a:lnTo>
                    <a:lnTo>
                      <a:pt x="0" y="9"/>
                    </a:lnTo>
                    <a:lnTo>
                      <a:pt x="0" y="10"/>
                    </a:lnTo>
                    <a:lnTo>
                      <a:pt x="0" y="9"/>
                    </a:lnTo>
                    <a:lnTo>
                      <a:pt x="0" y="9"/>
                    </a:lnTo>
                    <a:lnTo>
                      <a:pt x="0" y="9"/>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9"/>
                    </a:lnTo>
                    <a:lnTo>
                      <a:pt x="0" y="8"/>
                    </a:lnTo>
                    <a:lnTo>
                      <a:pt x="0" y="8"/>
                    </a:lnTo>
                    <a:lnTo>
                      <a:pt x="0" y="8"/>
                    </a:lnTo>
                    <a:lnTo>
                      <a:pt x="0" y="7"/>
                    </a:lnTo>
                    <a:lnTo>
                      <a:pt x="0" y="7"/>
                    </a:lnTo>
                    <a:lnTo>
                      <a:pt x="0" y="7"/>
                    </a:lnTo>
                    <a:lnTo>
                      <a:pt x="0" y="7"/>
                    </a:lnTo>
                    <a:lnTo>
                      <a:pt x="0" y="7"/>
                    </a:lnTo>
                    <a:lnTo>
                      <a:pt x="0" y="8"/>
                    </a:lnTo>
                    <a:lnTo>
                      <a:pt x="0" y="7"/>
                    </a:lnTo>
                    <a:lnTo>
                      <a:pt x="0" y="8"/>
                    </a:lnTo>
                    <a:lnTo>
                      <a:pt x="0" y="8"/>
                    </a:lnTo>
                    <a:lnTo>
                      <a:pt x="0" y="8"/>
                    </a:lnTo>
                    <a:lnTo>
                      <a:pt x="0" y="8"/>
                    </a:lnTo>
                    <a:lnTo>
                      <a:pt x="0" y="9"/>
                    </a:lnTo>
                    <a:lnTo>
                      <a:pt x="0" y="8"/>
                    </a:lnTo>
                    <a:lnTo>
                      <a:pt x="0" y="9"/>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9"/>
                    </a:lnTo>
                    <a:lnTo>
                      <a:pt x="0" y="10"/>
                    </a:lnTo>
                    <a:lnTo>
                      <a:pt x="0" y="9"/>
                    </a:lnTo>
                    <a:lnTo>
                      <a:pt x="0" y="9"/>
                    </a:lnTo>
                    <a:lnTo>
                      <a:pt x="0" y="9"/>
                    </a:lnTo>
                    <a:lnTo>
                      <a:pt x="0" y="8"/>
                    </a:lnTo>
                    <a:lnTo>
                      <a:pt x="0" y="8"/>
                    </a:lnTo>
                    <a:lnTo>
                      <a:pt x="0" y="9"/>
                    </a:lnTo>
                    <a:lnTo>
                      <a:pt x="0" y="8"/>
                    </a:lnTo>
                    <a:lnTo>
                      <a:pt x="0" y="8"/>
                    </a:lnTo>
                    <a:lnTo>
                      <a:pt x="0" y="8"/>
                    </a:lnTo>
                    <a:lnTo>
                      <a:pt x="0" y="7"/>
                    </a:lnTo>
                    <a:lnTo>
                      <a:pt x="0" y="8"/>
                    </a:lnTo>
                    <a:lnTo>
                      <a:pt x="0" y="7"/>
                    </a:lnTo>
                    <a:lnTo>
                      <a:pt x="0" y="8"/>
                    </a:lnTo>
                    <a:lnTo>
                      <a:pt x="0" y="8"/>
                    </a:lnTo>
                    <a:lnTo>
                      <a:pt x="0" y="7"/>
                    </a:lnTo>
                    <a:lnTo>
                      <a:pt x="0" y="7"/>
                    </a:lnTo>
                    <a:lnTo>
                      <a:pt x="0" y="7"/>
                    </a:lnTo>
                    <a:lnTo>
                      <a:pt x="0" y="7"/>
                    </a:lnTo>
                    <a:lnTo>
                      <a:pt x="0" y="6"/>
                    </a:lnTo>
                    <a:lnTo>
                      <a:pt x="0" y="6"/>
                    </a:lnTo>
                    <a:lnTo>
                      <a:pt x="0" y="6"/>
                    </a:lnTo>
                    <a:lnTo>
                      <a:pt x="0" y="6"/>
                    </a:lnTo>
                    <a:lnTo>
                      <a:pt x="0" y="7"/>
                    </a:lnTo>
                    <a:lnTo>
                      <a:pt x="0" y="6"/>
                    </a:lnTo>
                    <a:lnTo>
                      <a:pt x="0" y="7"/>
                    </a:lnTo>
                    <a:lnTo>
                      <a:pt x="0" y="7"/>
                    </a:lnTo>
                    <a:lnTo>
                      <a:pt x="0" y="6"/>
                    </a:lnTo>
                    <a:lnTo>
                      <a:pt x="0" y="6"/>
                    </a:lnTo>
                    <a:lnTo>
                      <a:pt x="0" y="6"/>
                    </a:lnTo>
                    <a:lnTo>
                      <a:pt x="0" y="7"/>
                    </a:lnTo>
                    <a:lnTo>
                      <a:pt x="0" y="2"/>
                    </a:lnTo>
                    <a:lnTo>
                      <a:pt x="0" y="7"/>
                    </a:lnTo>
                    <a:lnTo>
                      <a:pt x="0" y="9"/>
                    </a:lnTo>
                    <a:lnTo>
                      <a:pt x="0" y="10"/>
                    </a:lnTo>
                    <a:lnTo>
                      <a:pt x="0" y="11"/>
                    </a:lnTo>
                    <a:lnTo>
                      <a:pt x="0" y="11"/>
                    </a:lnTo>
                    <a:lnTo>
                      <a:pt x="0" y="13"/>
                    </a:lnTo>
                    <a:lnTo>
                      <a:pt x="0" y="13"/>
                    </a:lnTo>
                    <a:lnTo>
                      <a:pt x="0" y="14"/>
                    </a:lnTo>
                    <a:lnTo>
                      <a:pt x="0" y="15"/>
                    </a:lnTo>
                    <a:lnTo>
                      <a:pt x="0" y="17"/>
                    </a:lnTo>
                    <a:lnTo>
                      <a:pt x="0" y="18"/>
                    </a:lnTo>
                    <a:lnTo>
                      <a:pt x="0" y="18"/>
                    </a:lnTo>
                    <a:lnTo>
                      <a:pt x="0" y="19"/>
                    </a:lnTo>
                    <a:lnTo>
                      <a:pt x="0" y="19"/>
                    </a:lnTo>
                    <a:lnTo>
                      <a:pt x="0" y="21"/>
                    </a:lnTo>
                    <a:lnTo>
                      <a:pt x="0" y="21"/>
                    </a:lnTo>
                    <a:lnTo>
                      <a:pt x="0" y="23"/>
                    </a:lnTo>
                    <a:lnTo>
                      <a:pt x="0" y="23"/>
                    </a:lnTo>
                    <a:lnTo>
                      <a:pt x="0" y="24"/>
                    </a:lnTo>
                    <a:lnTo>
                      <a:pt x="0" y="25"/>
                    </a:lnTo>
                    <a:lnTo>
                      <a:pt x="0" y="26"/>
                    </a:lnTo>
                    <a:lnTo>
                      <a:pt x="0" y="27"/>
                    </a:lnTo>
                    <a:lnTo>
                      <a:pt x="0" y="28"/>
                    </a:lnTo>
                    <a:lnTo>
                      <a:pt x="0" y="29"/>
                    </a:lnTo>
                    <a:lnTo>
                      <a:pt x="0" y="29"/>
                    </a:lnTo>
                    <a:lnTo>
                      <a:pt x="0" y="29"/>
                    </a:lnTo>
                    <a:lnTo>
                      <a:pt x="0" y="30"/>
                    </a:lnTo>
                    <a:lnTo>
                      <a:pt x="0" y="31"/>
                    </a:lnTo>
                    <a:lnTo>
                      <a:pt x="0" y="31"/>
                    </a:lnTo>
                    <a:lnTo>
                      <a:pt x="0" y="32"/>
                    </a:lnTo>
                    <a:lnTo>
                      <a:pt x="0" y="32"/>
                    </a:lnTo>
                    <a:lnTo>
                      <a:pt x="0" y="32"/>
                    </a:lnTo>
                    <a:lnTo>
                      <a:pt x="0" y="33"/>
                    </a:lnTo>
                    <a:lnTo>
                      <a:pt x="0" y="33"/>
                    </a:lnTo>
                    <a:lnTo>
                      <a:pt x="0" y="34"/>
                    </a:lnTo>
                    <a:lnTo>
                      <a:pt x="0" y="35"/>
                    </a:lnTo>
                    <a:lnTo>
                      <a:pt x="0" y="35"/>
                    </a:lnTo>
                    <a:lnTo>
                      <a:pt x="0" y="35"/>
                    </a:lnTo>
                    <a:lnTo>
                      <a:pt x="0" y="37"/>
                    </a:lnTo>
                    <a:lnTo>
                      <a:pt x="0" y="38"/>
                    </a:lnTo>
                    <a:lnTo>
                      <a:pt x="0" y="38"/>
                    </a:lnTo>
                    <a:lnTo>
                      <a:pt x="0" y="39"/>
                    </a:lnTo>
                    <a:lnTo>
                      <a:pt x="0" y="39"/>
                    </a:lnTo>
                    <a:lnTo>
                      <a:pt x="0" y="40"/>
                    </a:lnTo>
                    <a:lnTo>
                      <a:pt x="0" y="41"/>
                    </a:lnTo>
                    <a:lnTo>
                      <a:pt x="0" y="41"/>
                    </a:lnTo>
                    <a:lnTo>
                      <a:pt x="0" y="42"/>
                    </a:lnTo>
                    <a:lnTo>
                      <a:pt x="0" y="42"/>
                    </a:lnTo>
                    <a:lnTo>
                      <a:pt x="0" y="42"/>
                    </a:lnTo>
                    <a:lnTo>
                      <a:pt x="0" y="43"/>
                    </a:lnTo>
                    <a:lnTo>
                      <a:pt x="0" y="43"/>
                    </a:lnTo>
                    <a:lnTo>
                      <a:pt x="0" y="43"/>
                    </a:lnTo>
                    <a:lnTo>
                      <a:pt x="0" y="43"/>
                    </a:lnTo>
                    <a:lnTo>
                      <a:pt x="0" y="44"/>
                    </a:lnTo>
                    <a:lnTo>
                      <a:pt x="0" y="44"/>
                    </a:lnTo>
                    <a:lnTo>
                      <a:pt x="0" y="44"/>
                    </a:lnTo>
                    <a:lnTo>
                      <a:pt x="0" y="45"/>
                    </a:lnTo>
                    <a:lnTo>
                      <a:pt x="0" y="46"/>
                    </a:lnTo>
                    <a:lnTo>
                      <a:pt x="0" y="46"/>
                    </a:lnTo>
                    <a:lnTo>
                      <a:pt x="0" y="46"/>
                    </a:lnTo>
                    <a:lnTo>
                      <a:pt x="0" y="47"/>
                    </a:lnTo>
                    <a:lnTo>
                      <a:pt x="0" y="48"/>
                    </a:lnTo>
                    <a:lnTo>
                      <a:pt x="0" y="48"/>
                    </a:lnTo>
                    <a:lnTo>
                      <a:pt x="0" y="48"/>
                    </a:lnTo>
                    <a:lnTo>
                      <a:pt x="0" y="48"/>
                    </a:lnTo>
                    <a:lnTo>
                      <a:pt x="0" y="48"/>
                    </a:lnTo>
                    <a:lnTo>
                      <a:pt x="0" y="47"/>
                    </a:lnTo>
                    <a:lnTo>
                      <a:pt x="0" y="48"/>
                    </a:lnTo>
                    <a:lnTo>
                      <a:pt x="0" y="48"/>
                    </a:lnTo>
                    <a:lnTo>
                      <a:pt x="0" y="48"/>
                    </a:lnTo>
                    <a:lnTo>
                      <a:pt x="0" y="49"/>
                    </a:lnTo>
                    <a:lnTo>
                      <a:pt x="0" y="50"/>
                    </a:lnTo>
                    <a:lnTo>
                      <a:pt x="0" y="50"/>
                    </a:lnTo>
                    <a:lnTo>
                      <a:pt x="0" y="50"/>
                    </a:lnTo>
                    <a:lnTo>
                      <a:pt x="0" y="50"/>
                    </a:lnTo>
                    <a:lnTo>
                      <a:pt x="0" y="51"/>
                    </a:lnTo>
                    <a:lnTo>
                      <a:pt x="0" y="51"/>
                    </a:lnTo>
                    <a:lnTo>
                      <a:pt x="0" y="50"/>
                    </a:lnTo>
                    <a:lnTo>
                      <a:pt x="0" y="51"/>
                    </a:lnTo>
                    <a:lnTo>
                      <a:pt x="0" y="51"/>
                    </a:lnTo>
                    <a:lnTo>
                      <a:pt x="0" y="51"/>
                    </a:lnTo>
                    <a:lnTo>
                      <a:pt x="0" y="51"/>
                    </a:lnTo>
                    <a:lnTo>
                      <a:pt x="0" y="51"/>
                    </a:lnTo>
                    <a:lnTo>
                      <a:pt x="0" y="51"/>
                    </a:lnTo>
                    <a:lnTo>
                      <a:pt x="0" y="51"/>
                    </a:lnTo>
                    <a:lnTo>
                      <a:pt x="0" y="52"/>
                    </a:lnTo>
                    <a:lnTo>
                      <a:pt x="0" y="52"/>
                    </a:lnTo>
                    <a:lnTo>
                      <a:pt x="0" y="53"/>
                    </a:lnTo>
                    <a:lnTo>
                      <a:pt x="0" y="54"/>
                    </a:lnTo>
                    <a:lnTo>
                      <a:pt x="0" y="53"/>
                    </a:lnTo>
                    <a:lnTo>
                      <a:pt x="0" y="54"/>
                    </a:lnTo>
                    <a:lnTo>
                      <a:pt x="0" y="53"/>
                    </a:lnTo>
                    <a:lnTo>
                      <a:pt x="0" y="53"/>
                    </a:lnTo>
                    <a:lnTo>
                      <a:pt x="0" y="53"/>
                    </a:lnTo>
                    <a:lnTo>
                      <a:pt x="0" y="53"/>
                    </a:lnTo>
                    <a:lnTo>
                      <a:pt x="0" y="53"/>
                    </a:lnTo>
                    <a:lnTo>
                      <a:pt x="0" y="54"/>
                    </a:lnTo>
                    <a:lnTo>
                      <a:pt x="0" y="54"/>
                    </a:lnTo>
                    <a:lnTo>
                      <a:pt x="0" y="55"/>
                    </a:lnTo>
                    <a:lnTo>
                      <a:pt x="0" y="55"/>
                    </a:lnTo>
                    <a:lnTo>
                      <a:pt x="0" y="56"/>
                    </a:lnTo>
                    <a:lnTo>
                      <a:pt x="0" y="56"/>
                    </a:lnTo>
                    <a:lnTo>
                      <a:pt x="0" y="56"/>
                    </a:lnTo>
                    <a:lnTo>
                      <a:pt x="0" y="57"/>
                    </a:lnTo>
                    <a:lnTo>
                      <a:pt x="0" y="56"/>
                    </a:lnTo>
                    <a:lnTo>
                      <a:pt x="0" y="56"/>
                    </a:lnTo>
                    <a:lnTo>
                      <a:pt x="0" y="57"/>
                    </a:lnTo>
                    <a:lnTo>
                      <a:pt x="0" y="56"/>
                    </a:lnTo>
                    <a:lnTo>
                      <a:pt x="0" y="56"/>
                    </a:lnTo>
                    <a:lnTo>
                      <a:pt x="0" y="56"/>
                    </a:lnTo>
                    <a:lnTo>
                      <a:pt x="0" y="55"/>
                    </a:lnTo>
                    <a:lnTo>
                      <a:pt x="0" y="56"/>
                    </a:lnTo>
                    <a:lnTo>
                      <a:pt x="0" y="56"/>
                    </a:lnTo>
                    <a:lnTo>
                      <a:pt x="0" y="57"/>
                    </a:lnTo>
                    <a:lnTo>
                      <a:pt x="0" y="57"/>
                    </a:lnTo>
                    <a:lnTo>
                      <a:pt x="0" y="56"/>
                    </a:lnTo>
                    <a:lnTo>
                      <a:pt x="0" y="56"/>
                    </a:lnTo>
                    <a:lnTo>
                      <a:pt x="0" y="56"/>
                    </a:lnTo>
                    <a:lnTo>
                      <a:pt x="0" y="56"/>
                    </a:lnTo>
                  </a:path>
                </a:pathLst>
              </a:custGeom>
              <a:noFill/>
              <a:ln w="0">
                <a:solidFill>
                  <a:srgbClr val="3366FF"/>
                </a:solidFill>
                <a:prstDash val="solid"/>
                <a:round/>
                <a:headEnd/>
                <a:tailEnd/>
              </a:ln>
            </p:spPr>
            <p:txBody>
              <a:bodyPr/>
              <a:lstStyle/>
              <a:p>
                <a:endParaRPr lang="en-GB"/>
              </a:p>
            </p:txBody>
          </p:sp>
          <p:sp>
            <p:nvSpPr>
              <p:cNvPr id="186173" name="Freeform 829"/>
              <p:cNvSpPr>
                <a:spLocks/>
              </p:cNvSpPr>
              <p:nvPr/>
            </p:nvSpPr>
            <p:spPr bwMode="auto">
              <a:xfrm>
                <a:off x="3414" y="3701"/>
                <a:ext cx="6" cy="288"/>
              </a:xfrm>
              <a:custGeom>
                <a:avLst/>
                <a:gdLst/>
                <a:ahLst/>
                <a:cxnLst>
                  <a:cxn ang="0">
                    <a:pos x="0" y="33"/>
                  </a:cxn>
                  <a:cxn ang="0">
                    <a:pos x="0" y="33"/>
                  </a:cxn>
                  <a:cxn ang="0">
                    <a:pos x="0" y="35"/>
                  </a:cxn>
                  <a:cxn ang="0">
                    <a:pos x="0" y="36"/>
                  </a:cxn>
                  <a:cxn ang="0">
                    <a:pos x="0" y="38"/>
                  </a:cxn>
                  <a:cxn ang="0">
                    <a:pos x="0" y="37"/>
                  </a:cxn>
                  <a:cxn ang="0">
                    <a:pos x="0" y="35"/>
                  </a:cxn>
                  <a:cxn ang="0">
                    <a:pos x="0" y="35"/>
                  </a:cxn>
                  <a:cxn ang="0">
                    <a:pos x="0" y="34"/>
                  </a:cxn>
                  <a:cxn ang="0">
                    <a:pos x="0" y="34"/>
                  </a:cxn>
                  <a:cxn ang="0">
                    <a:pos x="0" y="37"/>
                  </a:cxn>
                  <a:cxn ang="0">
                    <a:pos x="0" y="39"/>
                  </a:cxn>
                  <a:cxn ang="0">
                    <a:pos x="0" y="39"/>
                  </a:cxn>
                  <a:cxn ang="0">
                    <a:pos x="0" y="39"/>
                  </a:cxn>
                  <a:cxn ang="0">
                    <a:pos x="0" y="41"/>
                  </a:cxn>
                  <a:cxn ang="0">
                    <a:pos x="0" y="37"/>
                  </a:cxn>
                  <a:cxn ang="0">
                    <a:pos x="0" y="39"/>
                  </a:cxn>
                  <a:cxn ang="0">
                    <a:pos x="0" y="40"/>
                  </a:cxn>
                  <a:cxn ang="0">
                    <a:pos x="0" y="41"/>
                  </a:cxn>
                  <a:cxn ang="0">
                    <a:pos x="0" y="40"/>
                  </a:cxn>
                  <a:cxn ang="0">
                    <a:pos x="0" y="40"/>
                  </a:cxn>
                  <a:cxn ang="0">
                    <a:pos x="0" y="42"/>
                  </a:cxn>
                  <a:cxn ang="0">
                    <a:pos x="0" y="44"/>
                  </a:cxn>
                  <a:cxn ang="0">
                    <a:pos x="0" y="42"/>
                  </a:cxn>
                  <a:cxn ang="0">
                    <a:pos x="0" y="46"/>
                  </a:cxn>
                  <a:cxn ang="0">
                    <a:pos x="0" y="46"/>
                  </a:cxn>
                  <a:cxn ang="0">
                    <a:pos x="0" y="43"/>
                  </a:cxn>
                  <a:cxn ang="0">
                    <a:pos x="0" y="45"/>
                  </a:cxn>
                  <a:cxn ang="0">
                    <a:pos x="0" y="47"/>
                  </a:cxn>
                  <a:cxn ang="0">
                    <a:pos x="1" y="46"/>
                  </a:cxn>
                  <a:cxn ang="0">
                    <a:pos x="1" y="42"/>
                  </a:cxn>
                  <a:cxn ang="0">
                    <a:pos x="1" y="38"/>
                  </a:cxn>
                  <a:cxn ang="0">
                    <a:pos x="1" y="41"/>
                  </a:cxn>
                  <a:cxn ang="0">
                    <a:pos x="1" y="44"/>
                  </a:cxn>
                  <a:cxn ang="0">
                    <a:pos x="1" y="42"/>
                  </a:cxn>
                  <a:cxn ang="0">
                    <a:pos x="1" y="37"/>
                  </a:cxn>
                  <a:cxn ang="0">
                    <a:pos x="1" y="40"/>
                  </a:cxn>
                  <a:cxn ang="0">
                    <a:pos x="1" y="41"/>
                  </a:cxn>
                  <a:cxn ang="0">
                    <a:pos x="1" y="41"/>
                  </a:cxn>
                  <a:cxn ang="0">
                    <a:pos x="1" y="41"/>
                  </a:cxn>
                  <a:cxn ang="0">
                    <a:pos x="1" y="39"/>
                  </a:cxn>
                  <a:cxn ang="0">
                    <a:pos x="1" y="42"/>
                  </a:cxn>
                  <a:cxn ang="0">
                    <a:pos x="1" y="43"/>
                  </a:cxn>
                  <a:cxn ang="0">
                    <a:pos x="1" y="46"/>
                  </a:cxn>
                  <a:cxn ang="0">
                    <a:pos x="1" y="45"/>
                  </a:cxn>
                  <a:cxn ang="0">
                    <a:pos x="1" y="45"/>
                  </a:cxn>
                  <a:cxn ang="0">
                    <a:pos x="1" y="46"/>
                  </a:cxn>
                  <a:cxn ang="0">
                    <a:pos x="1" y="43"/>
                  </a:cxn>
                  <a:cxn ang="0">
                    <a:pos x="1" y="42"/>
                  </a:cxn>
                  <a:cxn ang="0">
                    <a:pos x="1" y="42"/>
                  </a:cxn>
                  <a:cxn ang="0">
                    <a:pos x="1" y="43"/>
                  </a:cxn>
                  <a:cxn ang="0">
                    <a:pos x="1" y="46"/>
                  </a:cxn>
                  <a:cxn ang="0">
                    <a:pos x="1" y="45"/>
                  </a:cxn>
                  <a:cxn ang="0">
                    <a:pos x="1" y="44"/>
                  </a:cxn>
                  <a:cxn ang="0">
                    <a:pos x="1" y="41"/>
                  </a:cxn>
                  <a:cxn ang="0">
                    <a:pos x="1" y="31"/>
                  </a:cxn>
                  <a:cxn ang="0">
                    <a:pos x="1" y="23"/>
                  </a:cxn>
                  <a:cxn ang="0">
                    <a:pos x="1" y="18"/>
                  </a:cxn>
                  <a:cxn ang="0">
                    <a:pos x="1" y="13"/>
                  </a:cxn>
                  <a:cxn ang="0">
                    <a:pos x="1" y="10"/>
                  </a:cxn>
                  <a:cxn ang="0">
                    <a:pos x="1" y="7"/>
                  </a:cxn>
                  <a:cxn ang="0">
                    <a:pos x="1" y="5"/>
                  </a:cxn>
                  <a:cxn ang="0">
                    <a:pos x="1" y="3"/>
                  </a:cxn>
                </a:cxnLst>
                <a:rect l="0" t="0" r="r" b="b"/>
                <a:pathLst>
                  <a:path w="1" h="48">
                    <a:moveTo>
                      <a:pt x="0" y="35"/>
                    </a:moveTo>
                    <a:lnTo>
                      <a:pt x="0" y="35"/>
                    </a:lnTo>
                    <a:lnTo>
                      <a:pt x="0" y="34"/>
                    </a:lnTo>
                    <a:lnTo>
                      <a:pt x="0" y="33"/>
                    </a:lnTo>
                    <a:lnTo>
                      <a:pt x="0" y="33"/>
                    </a:lnTo>
                    <a:lnTo>
                      <a:pt x="0" y="32"/>
                    </a:lnTo>
                    <a:lnTo>
                      <a:pt x="0" y="32"/>
                    </a:lnTo>
                    <a:lnTo>
                      <a:pt x="0" y="32"/>
                    </a:lnTo>
                    <a:lnTo>
                      <a:pt x="0" y="33"/>
                    </a:lnTo>
                    <a:lnTo>
                      <a:pt x="0" y="33"/>
                    </a:lnTo>
                    <a:lnTo>
                      <a:pt x="0" y="33"/>
                    </a:lnTo>
                    <a:lnTo>
                      <a:pt x="0" y="34"/>
                    </a:lnTo>
                    <a:lnTo>
                      <a:pt x="0" y="35"/>
                    </a:lnTo>
                    <a:lnTo>
                      <a:pt x="0" y="34"/>
                    </a:lnTo>
                    <a:lnTo>
                      <a:pt x="0" y="34"/>
                    </a:lnTo>
                    <a:lnTo>
                      <a:pt x="0" y="34"/>
                    </a:lnTo>
                    <a:lnTo>
                      <a:pt x="0" y="35"/>
                    </a:lnTo>
                    <a:lnTo>
                      <a:pt x="0" y="34"/>
                    </a:lnTo>
                    <a:lnTo>
                      <a:pt x="0" y="34"/>
                    </a:lnTo>
                    <a:lnTo>
                      <a:pt x="0" y="33"/>
                    </a:lnTo>
                    <a:lnTo>
                      <a:pt x="0" y="34"/>
                    </a:lnTo>
                    <a:lnTo>
                      <a:pt x="0" y="33"/>
                    </a:lnTo>
                    <a:lnTo>
                      <a:pt x="0" y="34"/>
                    </a:lnTo>
                    <a:lnTo>
                      <a:pt x="0" y="34"/>
                    </a:lnTo>
                    <a:lnTo>
                      <a:pt x="0" y="35"/>
                    </a:lnTo>
                    <a:lnTo>
                      <a:pt x="0" y="35"/>
                    </a:lnTo>
                    <a:lnTo>
                      <a:pt x="0" y="35"/>
                    </a:lnTo>
                    <a:lnTo>
                      <a:pt x="0" y="35"/>
                    </a:lnTo>
                    <a:lnTo>
                      <a:pt x="0" y="35"/>
                    </a:lnTo>
                    <a:lnTo>
                      <a:pt x="0" y="35"/>
                    </a:lnTo>
                    <a:lnTo>
                      <a:pt x="0" y="35"/>
                    </a:lnTo>
                    <a:lnTo>
                      <a:pt x="0" y="35"/>
                    </a:lnTo>
                    <a:lnTo>
                      <a:pt x="0" y="35"/>
                    </a:lnTo>
                    <a:lnTo>
                      <a:pt x="0" y="36"/>
                    </a:lnTo>
                    <a:lnTo>
                      <a:pt x="0" y="36"/>
                    </a:lnTo>
                    <a:lnTo>
                      <a:pt x="0" y="36"/>
                    </a:lnTo>
                    <a:lnTo>
                      <a:pt x="0" y="36"/>
                    </a:lnTo>
                    <a:lnTo>
                      <a:pt x="0" y="36"/>
                    </a:lnTo>
                    <a:lnTo>
                      <a:pt x="0" y="36"/>
                    </a:lnTo>
                    <a:lnTo>
                      <a:pt x="0" y="35"/>
                    </a:lnTo>
                    <a:lnTo>
                      <a:pt x="0" y="36"/>
                    </a:lnTo>
                    <a:lnTo>
                      <a:pt x="0" y="36"/>
                    </a:lnTo>
                    <a:lnTo>
                      <a:pt x="0" y="36"/>
                    </a:lnTo>
                    <a:lnTo>
                      <a:pt x="0" y="36"/>
                    </a:lnTo>
                    <a:lnTo>
                      <a:pt x="0" y="37"/>
                    </a:lnTo>
                    <a:lnTo>
                      <a:pt x="0" y="36"/>
                    </a:lnTo>
                    <a:lnTo>
                      <a:pt x="0" y="36"/>
                    </a:lnTo>
                    <a:lnTo>
                      <a:pt x="0" y="36"/>
                    </a:lnTo>
                    <a:lnTo>
                      <a:pt x="0" y="36"/>
                    </a:lnTo>
                    <a:lnTo>
                      <a:pt x="0" y="37"/>
                    </a:lnTo>
                    <a:lnTo>
                      <a:pt x="0" y="36"/>
                    </a:lnTo>
                    <a:lnTo>
                      <a:pt x="0" y="36"/>
                    </a:lnTo>
                    <a:lnTo>
                      <a:pt x="0" y="37"/>
                    </a:lnTo>
                    <a:lnTo>
                      <a:pt x="0" y="37"/>
                    </a:lnTo>
                    <a:lnTo>
                      <a:pt x="0" y="38"/>
                    </a:lnTo>
                    <a:lnTo>
                      <a:pt x="0" y="39"/>
                    </a:lnTo>
                    <a:lnTo>
                      <a:pt x="0" y="38"/>
                    </a:lnTo>
                    <a:lnTo>
                      <a:pt x="0" y="38"/>
                    </a:lnTo>
                    <a:lnTo>
                      <a:pt x="0" y="38"/>
                    </a:lnTo>
                    <a:lnTo>
                      <a:pt x="0" y="39"/>
                    </a:lnTo>
                    <a:lnTo>
                      <a:pt x="0" y="39"/>
                    </a:lnTo>
                    <a:lnTo>
                      <a:pt x="0" y="39"/>
                    </a:lnTo>
                    <a:lnTo>
                      <a:pt x="0" y="38"/>
                    </a:lnTo>
                    <a:lnTo>
                      <a:pt x="0" y="38"/>
                    </a:lnTo>
                    <a:lnTo>
                      <a:pt x="0" y="38"/>
                    </a:lnTo>
                    <a:lnTo>
                      <a:pt x="0" y="37"/>
                    </a:lnTo>
                    <a:lnTo>
                      <a:pt x="0" y="37"/>
                    </a:lnTo>
                    <a:lnTo>
                      <a:pt x="0" y="36"/>
                    </a:lnTo>
                    <a:lnTo>
                      <a:pt x="0" y="37"/>
                    </a:lnTo>
                    <a:lnTo>
                      <a:pt x="0" y="37"/>
                    </a:lnTo>
                    <a:lnTo>
                      <a:pt x="0" y="37"/>
                    </a:lnTo>
                    <a:lnTo>
                      <a:pt x="0" y="37"/>
                    </a:lnTo>
                    <a:lnTo>
                      <a:pt x="0" y="38"/>
                    </a:lnTo>
                    <a:lnTo>
                      <a:pt x="0" y="37"/>
                    </a:lnTo>
                    <a:lnTo>
                      <a:pt x="0" y="36"/>
                    </a:lnTo>
                    <a:lnTo>
                      <a:pt x="0" y="36"/>
                    </a:lnTo>
                    <a:lnTo>
                      <a:pt x="0" y="35"/>
                    </a:lnTo>
                    <a:lnTo>
                      <a:pt x="0" y="36"/>
                    </a:lnTo>
                    <a:lnTo>
                      <a:pt x="0" y="35"/>
                    </a:lnTo>
                    <a:lnTo>
                      <a:pt x="0" y="36"/>
                    </a:lnTo>
                    <a:lnTo>
                      <a:pt x="0" y="37"/>
                    </a:lnTo>
                    <a:lnTo>
                      <a:pt x="0" y="36"/>
                    </a:lnTo>
                    <a:lnTo>
                      <a:pt x="0" y="36"/>
                    </a:lnTo>
                    <a:lnTo>
                      <a:pt x="0" y="36"/>
                    </a:lnTo>
                    <a:lnTo>
                      <a:pt x="0" y="36"/>
                    </a:lnTo>
                    <a:lnTo>
                      <a:pt x="0" y="36"/>
                    </a:lnTo>
                    <a:lnTo>
                      <a:pt x="0" y="35"/>
                    </a:lnTo>
                    <a:lnTo>
                      <a:pt x="0" y="35"/>
                    </a:lnTo>
                    <a:lnTo>
                      <a:pt x="0" y="35"/>
                    </a:lnTo>
                    <a:lnTo>
                      <a:pt x="0" y="34"/>
                    </a:lnTo>
                    <a:lnTo>
                      <a:pt x="0" y="33"/>
                    </a:lnTo>
                    <a:lnTo>
                      <a:pt x="0" y="33"/>
                    </a:lnTo>
                    <a:lnTo>
                      <a:pt x="0" y="33"/>
                    </a:lnTo>
                    <a:lnTo>
                      <a:pt x="0" y="34"/>
                    </a:lnTo>
                    <a:lnTo>
                      <a:pt x="0" y="33"/>
                    </a:lnTo>
                    <a:lnTo>
                      <a:pt x="0" y="34"/>
                    </a:lnTo>
                    <a:lnTo>
                      <a:pt x="0" y="33"/>
                    </a:lnTo>
                    <a:lnTo>
                      <a:pt x="0" y="34"/>
                    </a:lnTo>
                    <a:lnTo>
                      <a:pt x="0" y="34"/>
                    </a:lnTo>
                    <a:lnTo>
                      <a:pt x="0" y="33"/>
                    </a:lnTo>
                    <a:lnTo>
                      <a:pt x="0" y="33"/>
                    </a:lnTo>
                    <a:lnTo>
                      <a:pt x="0" y="33"/>
                    </a:lnTo>
                    <a:lnTo>
                      <a:pt x="0" y="34"/>
                    </a:lnTo>
                    <a:lnTo>
                      <a:pt x="0" y="33"/>
                    </a:lnTo>
                    <a:lnTo>
                      <a:pt x="0" y="34"/>
                    </a:lnTo>
                    <a:lnTo>
                      <a:pt x="0" y="33"/>
                    </a:lnTo>
                    <a:lnTo>
                      <a:pt x="0" y="33"/>
                    </a:lnTo>
                    <a:lnTo>
                      <a:pt x="0" y="33"/>
                    </a:lnTo>
                    <a:lnTo>
                      <a:pt x="0" y="33"/>
                    </a:lnTo>
                    <a:lnTo>
                      <a:pt x="0" y="34"/>
                    </a:lnTo>
                    <a:lnTo>
                      <a:pt x="0" y="34"/>
                    </a:lnTo>
                    <a:lnTo>
                      <a:pt x="0" y="35"/>
                    </a:lnTo>
                    <a:lnTo>
                      <a:pt x="0" y="35"/>
                    </a:lnTo>
                    <a:lnTo>
                      <a:pt x="0" y="36"/>
                    </a:lnTo>
                    <a:lnTo>
                      <a:pt x="0" y="35"/>
                    </a:lnTo>
                    <a:lnTo>
                      <a:pt x="0" y="36"/>
                    </a:lnTo>
                    <a:lnTo>
                      <a:pt x="0" y="35"/>
                    </a:lnTo>
                    <a:lnTo>
                      <a:pt x="0" y="36"/>
                    </a:lnTo>
                    <a:lnTo>
                      <a:pt x="0" y="36"/>
                    </a:lnTo>
                    <a:lnTo>
                      <a:pt x="0" y="36"/>
                    </a:lnTo>
                    <a:lnTo>
                      <a:pt x="0" y="37"/>
                    </a:lnTo>
                    <a:lnTo>
                      <a:pt x="0" y="36"/>
                    </a:lnTo>
                    <a:lnTo>
                      <a:pt x="0" y="37"/>
                    </a:lnTo>
                    <a:lnTo>
                      <a:pt x="0" y="37"/>
                    </a:lnTo>
                    <a:lnTo>
                      <a:pt x="0" y="37"/>
                    </a:lnTo>
                    <a:lnTo>
                      <a:pt x="0" y="37"/>
                    </a:lnTo>
                    <a:lnTo>
                      <a:pt x="0" y="37"/>
                    </a:lnTo>
                    <a:lnTo>
                      <a:pt x="0" y="38"/>
                    </a:lnTo>
                    <a:lnTo>
                      <a:pt x="0" y="38"/>
                    </a:lnTo>
                    <a:lnTo>
                      <a:pt x="0" y="38"/>
                    </a:lnTo>
                    <a:lnTo>
                      <a:pt x="0" y="39"/>
                    </a:lnTo>
                    <a:lnTo>
                      <a:pt x="0" y="39"/>
                    </a:lnTo>
                    <a:lnTo>
                      <a:pt x="0" y="40"/>
                    </a:lnTo>
                    <a:lnTo>
                      <a:pt x="0" y="40"/>
                    </a:lnTo>
                    <a:lnTo>
                      <a:pt x="0" y="40"/>
                    </a:lnTo>
                    <a:lnTo>
                      <a:pt x="0" y="40"/>
                    </a:lnTo>
                    <a:lnTo>
                      <a:pt x="0" y="40"/>
                    </a:lnTo>
                    <a:lnTo>
                      <a:pt x="0" y="40"/>
                    </a:lnTo>
                    <a:lnTo>
                      <a:pt x="0" y="40"/>
                    </a:lnTo>
                    <a:lnTo>
                      <a:pt x="0" y="40"/>
                    </a:lnTo>
                    <a:lnTo>
                      <a:pt x="0" y="40"/>
                    </a:lnTo>
                    <a:lnTo>
                      <a:pt x="0" y="39"/>
                    </a:lnTo>
                    <a:lnTo>
                      <a:pt x="0" y="39"/>
                    </a:lnTo>
                    <a:lnTo>
                      <a:pt x="0" y="39"/>
                    </a:lnTo>
                    <a:lnTo>
                      <a:pt x="0" y="39"/>
                    </a:lnTo>
                    <a:lnTo>
                      <a:pt x="0" y="40"/>
                    </a:lnTo>
                    <a:lnTo>
                      <a:pt x="0" y="40"/>
                    </a:lnTo>
                    <a:lnTo>
                      <a:pt x="0" y="39"/>
                    </a:lnTo>
                    <a:lnTo>
                      <a:pt x="0" y="40"/>
                    </a:lnTo>
                    <a:lnTo>
                      <a:pt x="0" y="39"/>
                    </a:lnTo>
                    <a:lnTo>
                      <a:pt x="0" y="38"/>
                    </a:lnTo>
                    <a:lnTo>
                      <a:pt x="0" y="38"/>
                    </a:lnTo>
                    <a:lnTo>
                      <a:pt x="0" y="39"/>
                    </a:lnTo>
                    <a:lnTo>
                      <a:pt x="0" y="39"/>
                    </a:lnTo>
                    <a:lnTo>
                      <a:pt x="0" y="39"/>
                    </a:lnTo>
                    <a:lnTo>
                      <a:pt x="0" y="40"/>
                    </a:lnTo>
                    <a:lnTo>
                      <a:pt x="0" y="40"/>
                    </a:lnTo>
                    <a:lnTo>
                      <a:pt x="0" y="41"/>
                    </a:lnTo>
                    <a:lnTo>
                      <a:pt x="0" y="41"/>
                    </a:lnTo>
                    <a:lnTo>
                      <a:pt x="0" y="41"/>
                    </a:lnTo>
                    <a:lnTo>
                      <a:pt x="0" y="41"/>
                    </a:lnTo>
                    <a:lnTo>
                      <a:pt x="0" y="41"/>
                    </a:lnTo>
                    <a:lnTo>
                      <a:pt x="0" y="41"/>
                    </a:lnTo>
                    <a:lnTo>
                      <a:pt x="0" y="41"/>
                    </a:lnTo>
                    <a:lnTo>
                      <a:pt x="0" y="41"/>
                    </a:lnTo>
                    <a:lnTo>
                      <a:pt x="0" y="40"/>
                    </a:lnTo>
                    <a:lnTo>
                      <a:pt x="0" y="41"/>
                    </a:lnTo>
                    <a:lnTo>
                      <a:pt x="0" y="40"/>
                    </a:lnTo>
                    <a:lnTo>
                      <a:pt x="0" y="40"/>
                    </a:lnTo>
                    <a:lnTo>
                      <a:pt x="0" y="40"/>
                    </a:lnTo>
                    <a:lnTo>
                      <a:pt x="0" y="40"/>
                    </a:lnTo>
                    <a:lnTo>
                      <a:pt x="0" y="39"/>
                    </a:lnTo>
                    <a:lnTo>
                      <a:pt x="0" y="38"/>
                    </a:lnTo>
                    <a:lnTo>
                      <a:pt x="0" y="37"/>
                    </a:lnTo>
                    <a:lnTo>
                      <a:pt x="0" y="38"/>
                    </a:lnTo>
                    <a:lnTo>
                      <a:pt x="0" y="37"/>
                    </a:lnTo>
                    <a:lnTo>
                      <a:pt x="0" y="38"/>
                    </a:lnTo>
                    <a:lnTo>
                      <a:pt x="0" y="39"/>
                    </a:lnTo>
                    <a:lnTo>
                      <a:pt x="0" y="38"/>
                    </a:lnTo>
                    <a:lnTo>
                      <a:pt x="0" y="39"/>
                    </a:lnTo>
                    <a:lnTo>
                      <a:pt x="0" y="40"/>
                    </a:lnTo>
                    <a:lnTo>
                      <a:pt x="0" y="40"/>
                    </a:lnTo>
                    <a:lnTo>
                      <a:pt x="0" y="39"/>
                    </a:lnTo>
                    <a:lnTo>
                      <a:pt x="0" y="40"/>
                    </a:lnTo>
                    <a:lnTo>
                      <a:pt x="0" y="40"/>
                    </a:lnTo>
                    <a:lnTo>
                      <a:pt x="0" y="40"/>
                    </a:lnTo>
                    <a:lnTo>
                      <a:pt x="0" y="39"/>
                    </a:lnTo>
                    <a:lnTo>
                      <a:pt x="0" y="39"/>
                    </a:lnTo>
                    <a:lnTo>
                      <a:pt x="0" y="39"/>
                    </a:lnTo>
                    <a:lnTo>
                      <a:pt x="0" y="39"/>
                    </a:lnTo>
                    <a:lnTo>
                      <a:pt x="0" y="39"/>
                    </a:lnTo>
                    <a:lnTo>
                      <a:pt x="0" y="39"/>
                    </a:lnTo>
                    <a:lnTo>
                      <a:pt x="0" y="39"/>
                    </a:lnTo>
                    <a:lnTo>
                      <a:pt x="0" y="39"/>
                    </a:lnTo>
                    <a:lnTo>
                      <a:pt x="0" y="40"/>
                    </a:lnTo>
                    <a:lnTo>
                      <a:pt x="0" y="39"/>
                    </a:lnTo>
                    <a:lnTo>
                      <a:pt x="0" y="40"/>
                    </a:lnTo>
                    <a:lnTo>
                      <a:pt x="0" y="40"/>
                    </a:lnTo>
                    <a:lnTo>
                      <a:pt x="0" y="40"/>
                    </a:lnTo>
                    <a:lnTo>
                      <a:pt x="0" y="40"/>
                    </a:lnTo>
                    <a:lnTo>
                      <a:pt x="0" y="40"/>
                    </a:lnTo>
                    <a:lnTo>
                      <a:pt x="0" y="40"/>
                    </a:lnTo>
                    <a:lnTo>
                      <a:pt x="0" y="41"/>
                    </a:lnTo>
                    <a:lnTo>
                      <a:pt x="0" y="41"/>
                    </a:lnTo>
                    <a:lnTo>
                      <a:pt x="0" y="42"/>
                    </a:lnTo>
                    <a:lnTo>
                      <a:pt x="0" y="41"/>
                    </a:lnTo>
                    <a:lnTo>
                      <a:pt x="0" y="41"/>
                    </a:lnTo>
                    <a:lnTo>
                      <a:pt x="0" y="40"/>
                    </a:lnTo>
                    <a:lnTo>
                      <a:pt x="0" y="41"/>
                    </a:lnTo>
                    <a:lnTo>
                      <a:pt x="0" y="41"/>
                    </a:lnTo>
                    <a:lnTo>
                      <a:pt x="0" y="41"/>
                    </a:lnTo>
                    <a:lnTo>
                      <a:pt x="0" y="41"/>
                    </a:lnTo>
                    <a:lnTo>
                      <a:pt x="0" y="41"/>
                    </a:lnTo>
                    <a:lnTo>
                      <a:pt x="0" y="41"/>
                    </a:lnTo>
                    <a:lnTo>
                      <a:pt x="0" y="42"/>
                    </a:lnTo>
                    <a:lnTo>
                      <a:pt x="0" y="41"/>
                    </a:lnTo>
                    <a:lnTo>
                      <a:pt x="0" y="42"/>
                    </a:lnTo>
                    <a:lnTo>
                      <a:pt x="0" y="41"/>
                    </a:lnTo>
                    <a:lnTo>
                      <a:pt x="0" y="40"/>
                    </a:lnTo>
                    <a:lnTo>
                      <a:pt x="0" y="40"/>
                    </a:lnTo>
                    <a:lnTo>
                      <a:pt x="0" y="39"/>
                    </a:lnTo>
                    <a:lnTo>
                      <a:pt x="0" y="39"/>
                    </a:lnTo>
                    <a:lnTo>
                      <a:pt x="0" y="39"/>
                    </a:lnTo>
                    <a:lnTo>
                      <a:pt x="0" y="38"/>
                    </a:lnTo>
                    <a:lnTo>
                      <a:pt x="0" y="39"/>
                    </a:lnTo>
                    <a:lnTo>
                      <a:pt x="0" y="39"/>
                    </a:lnTo>
                    <a:lnTo>
                      <a:pt x="0" y="40"/>
                    </a:lnTo>
                    <a:lnTo>
                      <a:pt x="0" y="39"/>
                    </a:lnTo>
                    <a:lnTo>
                      <a:pt x="0" y="39"/>
                    </a:lnTo>
                    <a:lnTo>
                      <a:pt x="0" y="39"/>
                    </a:lnTo>
                    <a:lnTo>
                      <a:pt x="0" y="40"/>
                    </a:lnTo>
                    <a:lnTo>
                      <a:pt x="0" y="40"/>
                    </a:lnTo>
                    <a:lnTo>
                      <a:pt x="0" y="40"/>
                    </a:lnTo>
                    <a:lnTo>
                      <a:pt x="0" y="40"/>
                    </a:lnTo>
                    <a:lnTo>
                      <a:pt x="0" y="40"/>
                    </a:lnTo>
                    <a:lnTo>
                      <a:pt x="0" y="40"/>
                    </a:lnTo>
                    <a:lnTo>
                      <a:pt x="0" y="41"/>
                    </a:lnTo>
                    <a:lnTo>
                      <a:pt x="0" y="41"/>
                    </a:lnTo>
                    <a:lnTo>
                      <a:pt x="0" y="41"/>
                    </a:lnTo>
                    <a:lnTo>
                      <a:pt x="0" y="42"/>
                    </a:lnTo>
                    <a:lnTo>
                      <a:pt x="0" y="41"/>
                    </a:lnTo>
                    <a:lnTo>
                      <a:pt x="0" y="42"/>
                    </a:lnTo>
                    <a:lnTo>
                      <a:pt x="0" y="43"/>
                    </a:lnTo>
                    <a:lnTo>
                      <a:pt x="0" y="44"/>
                    </a:lnTo>
                    <a:lnTo>
                      <a:pt x="0" y="44"/>
                    </a:lnTo>
                    <a:lnTo>
                      <a:pt x="0" y="45"/>
                    </a:lnTo>
                    <a:lnTo>
                      <a:pt x="0" y="45"/>
                    </a:lnTo>
                    <a:lnTo>
                      <a:pt x="0" y="44"/>
                    </a:lnTo>
                    <a:lnTo>
                      <a:pt x="0" y="45"/>
                    </a:lnTo>
                    <a:lnTo>
                      <a:pt x="0" y="45"/>
                    </a:lnTo>
                    <a:lnTo>
                      <a:pt x="0" y="45"/>
                    </a:lnTo>
                    <a:lnTo>
                      <a:pt x="0" y="44"/>
                    </a:lnTo>
                    <a:lnTo>
                      <a:pt x="0" y="44"/>
                    </a:lnTo>
                    <a:lnTo>
                      <a:pt x="0" y="43"/>
                    </a:lnTo>
                    <a:lnTo>
                      <a:pt x="0" y="43"/>
                    </a:lnTo>
                    <a:lnTo>
                      <a:pt x="0" y="42"/>
                    </a:lnTo>
                    <a:lnTo>
                      <a:pt x="0" y="42"/>
                    </a:lnTo>
                    <a:lnTo>
                      <a:pt x="0" y="41"/>
                    </a:lnTo>
                    <a:lnTo>
                      <a:pt x="0" y="41"/>
                    </a:lnTo>
                    <a:lnTo>
                      <a:pt x="0" y="40"/>
                    </a:lnTo>
                    <a:lnTo>
                      <a:pt x="0" y="41"/>
                    </a:lnTo>
                    <a:lnTo>
                      <a:pt x="0" y="42"/>
                    </a:lnTo>
                    <a:lnTo>
                      <a:pt x="0" y="42"/>
                    </a:lnTo>
                    <a:lnTo>
                      <a:pt x="0" y="42"/>
                    </a:lnTo>
                    <a:lnTo>
                      <a:pt x="0" y="42"/>
                    </a:lnTo>
                    <a:lnTo>
                      <a:pt x="0" y="43"/>
                    </a:lnTo>
                    <a:lnTo>
                      <a:pt x="0" y="43"/>
                    </a:lnTo>
                    <a:lnTo>
                      <a:pt x="0" y="44"/>
                    </a:lnTo>
                    <a:lnTo>
                      <a:pt x="0" y="44"/>
                    </a:lnTo>
                    <a:lnTo>
                      <a:pt x="0" y="45"/>
                    </a:lnTo>
                    <a:lnTo>
                      <a:pt x="0" y="45"/>
                    </a:lnTo>
                    <a:lnTo>
                      <a:pt x="0" y="45"/>
                    </a:lnTo>
                    <a:lnTo>
                      <a:pt x="0" y="46"/>
                    </a:lnTo>
                    <a:lnTo>
                      <a:pt x="0" y="45"/>
                    </a:lnTo>
                    <a:lnTo>
                      <a:pt x="0" y="46"/>
                    </a:lnTo>
                    <a:lnTo>
                      <a:pt x="0" y="46"/>
                    </a:lnTo>
                    <a:lnTo>
                      <a:pt x="0" y="47"/>
                    </a:lnTo>
                    <a:lnTo>
                      <a:pt x="0" y="47"/>
                    </a:lnTo>
                    <a:lnTo>
                      <a:pt x="0" y="47"/>
                    </a:lnTo>
                    <a:lnTo>
                      <a:pt x="0" y="47"/>
                    </a:lnTo>
                    <a:lnTo>
                      <a:pt x="0" y="47"/>
                    </a:lnTo>
                    <a:lnTo>
                      <a:pt x="0" y="47"/>
                    </a:lnTo>
                    <a:lnTo>
                      <a:pt x="0" y="47"/>
                    </a:lnTo>
                    <a:lnTo>
                      <a:pt x="0" y="46"/>
                    </a:lnTo>
                    <a:lnTo>
                      <a:pt x="0" y="46"/>
                    </a:lnTo>
                    <a:lnTo>
                      <a:pt x="0" y="46"/>
                    </a:lnTo>
                    <a:lnTo>
                      <a:pt x="0" y="45"/>
                    </a:lnTo>
                    <a:lnTo>
                      <a:pt x="0" y="45"/>
                    </a:lnTo>
                    <a:lnTo>
                      <a:pt x="0" y="44"/>
                    </a:lnTo>
                    <a:lnTo>
                      <a:pt x="0" y="44"/>
                    </a:lnTo>
                    <a:lnTo>
                      <a:pt x="0" y="44"/>
                    </a:lnTo>
                    <a:lnTo>
                      <a:pt x="0" y="44"/>
                    </a:lnTo>
                    <a:lnTo>
                      <a:pt x="0" y="43"/>
                    </a:lnTo>
                    <a:lnTo>
                      <a:pt x="0" y="43"/>
                    </a:lnTo>
                    <a:lnTo>
                      <a:pt x="0" y="43"/>
                    </a:lnTo>
                    <a:lnTo>
                      <a:pt x="0" y="44"/>
                    </a:lnTo>
                    <a:lnTo>
                      <a:pt x="0" y="43"/>
                    </a:lnTo>
                    <a:lnTo>
                      <a:pt x="0" y="44"/>
                    </a:lnTo>
                    <a:lnTo>
                      <a:pt x="0" y="44"/>
                    </a:lnTo>
                    <a:lnTo>
                      <a:pt x="0" y="43"/>
                    </a:lnTo>
                    <a:lnTo>
                      <a:pt x="0" y="44"/>
                    </a:lnTo>
                    <a:lnTo>
                      <a:pt x="0" y="44"/>
                    </a:lnTo>
                    <a:lnTo>
                      <a:pt x="0" y="45"/>
                    </a:lnTo>
                    <a:lnTo>
                      <a:pt x="0" y="45"/>
                    </a:lnTo>
                    <a:lnTo>
                      <a:pt x="0" y="46"/>
                    </a:lnTo>
                    <a:lnTo>
                      <a:pt x="0" y="46"/>
                    </a:lnTo>
                    <a:lnTo>
                      <a:pt x="0" y="46"/>
                    </a:lnTo>
                    <a:lnTo>
                      <a:pt x="0" y="45"/>
                    </a:lnTo>
                    <a:lnTo>
                      <a:pt x="0" y="45"/>
                    </a:lnTo>
                    <a:lnTo>
                      <a:pt x="0" y="46"/>
                    </a:lnTo>
                    <a:lnTo>
                      <a:pt x="0" y="46"/>
                    </a:lnTo>
                    <a:lnTo>
                      <a:pt x="0" y="46"/>
                    </a:lnTo>
                    <a:lnTo>
                      <a:pt x="0" y="47"/>
                    </a:lnTo>
                    <a:lnTo>
                      <a:pt x="0" y="46"/>
                    </a:lnTo>
                    <a:lnTo>
                      <a:pt x="0" y="46"/>
                    </a:lnTo>
                    <a:lnTo>
                      <a:pt x="0" y="46"/>
                    </a:lnTo>
                    <a:lnTo>
                      <a:pt x="0" y="47"/>
                    </a:lnTo>
                    <a:lnTo>
                      <a:pt x="0" y="47"/>
                    </a:lnTo>
                    <a:lnTo>
                      <a:pt x="0" y="47"/>
                    </a:lnTo>
                    <a:lnTo>
                      <a:pt x="1" y="47"/>
                    </a:lnTo>
                    <a:lnTo>
                      <a:pt x="1" y="47"/>
                    </a:lnTo>
                    <a:lnTo>
                      <a:pt x="1" y="48"/>
                    </a:lnTo>
                    <a:lnTo>
                      <a:pt x="1" y="47"/>
                    </a:lnTo>
                    <a:lnTo>
                      <a:pt x="1" y="48"/>
                    </a:lnTo>
                    <a:lnTo>
                      <a:pt x="1" y="47"/>
                    </a:lnTo>
                    <a:lnTo>
                      <a:pt x="1" y="47"/>
                    </a:lnTo>
                    <a:lnTo>
                      <a:pt x="1" y="46"/>
                    </a:lnTo>
                    <a:lnTo>
                      <a:pt x="1" y="46"/>
                    </a:lnTo>
                    <a:lnTo>
                      <a:pt x="1" y="46"/>
                    </a:lnTo>
                    <a:lnTo>
                      <a:pt x="1" y="46"/>
                    </a:lnTo>
                    <a:lnTo>
                      <a:pt x="1" y="46"/>
                    </a:lnTo>
                    <a:lnTo>
                      <a:pt x="1" y="46"/>
                    </a:lnTo>
                    <a:lnTo>
                      <a:pt x="1" y="46"/>
                    </a:lnTo>
                    <a:lnTo>
                      <a:pt x="1" y="46"/>
                    </a:lnTo>
                    <a:lnTo>
                      <a:pt x="1" y="46"/>
                    </a:lnTo>
                    <a:lnTo>
                      <a:pt x="1" y="47"/>
                    </a:lnTo>
                    <a:lnTo>
                      <a:pt x="1" y="46"/>
                    </a:lnTo>
                    <a:lnTo>
                      <a:pt x="1" y="45"/>
                    </a:lnTo>
                    <a:lnTo>
                      <a:pt x="1" y="43"/>
                    </a:lnTo>
                    <a:lnTo>
                      <a:pt x="1" y="42"/>
                    </a:lnTo>
                    <a:lnTo>
                      <a:pt x="1" y="42"/>
                    </a:lnTo>
                    <a:lnTo>
                      <a:pt x="1" y="41"/>
                    </a:lnTo>
                    <a:lnTo>
                      <a:pt x="1" y="40"/>
                    </a:lnTo>
                    <a:lnTo>
                      <a:pt x="1" y="40"/>
                    </a:lnTo>
                    <a:lnTo>
                      <a:pt x="1" y="40"/>
                    </a:lnTo>
                    <a:lnTo>
                      <a:pt x="1" y="40"/>
                    </a:lnTo>
                    <a:lnTo>
                      <a:pt x="1" y="40"/>
                    </a:lnTo>
                    <a:lnTo>
                      <a:pt x="1" y="40"/>
                    </a:lnTo>
                    <a:lnTo>
                      <a:pt x="1" y="39"/>
                    </a:lnTo>
                    <a:lnTo>
                      <a:pt x="1" y="38"/>
                    </a:lnTo>
                    <a:lnTo>
                      <a:pt x="1" y="38"/>
                    </a:lnTo>
                    <a:lnTo>
                      <a:pt x="1" y="38"/>
                    </a:lnTo>
                    <a:lnTo>
                      <a:pt x="1" y="37"/>
                    </a:lnTo>
                    <a:lnTo>
                      <a:pt x="1" y="37"/>
                    </a:lnTo>
                    <a:lnTo>
                      <a:pt x="1" y="38"/>
                    </a:lnTo>
                    <a:lnTo>
                      <a:pt x="1" y="38"/>
                    </a:lnTo>
                    <a:lnTo>
                      <a:pt x="1" y="38"/>
                    </a:lnTo>
                    <a:lnTo>
                      <a:pt x="1" y="39"/>
                    </a:lnTo>
                    <a:lnTo>
                      <a:pt x="1" y="40"/>
                    </a:lnTo>
                    <a:lnTo>
                      <a:pt x="1" y="40"/>
                    </a:lnTo>
                    <a:lnTo>
                      <a:pt x="1" y="40"/>
                    </a:lnTo>
                    <a:lnTo>
                      <a:pt x="1" y="41"/>
                    </a:lnTo>
                    <a:lnTo>
                      <a:pt x="1" y="41"/>
                    </a:lnTo>
                    <a:lnTo>
                      <a:pt x="1" y="41"/>
                    </a:lnTo>
                    <a:lnTo>
                      <a:pt x="1" y="41"/>
                    </a:lnTo>
                    <a:lnTo>
                      <a:pt x="1" y="41"/>
                    </a:lnTo>
                    <a:lnTo>
                      <a:pt x="1" y="42"/>
                    </a:lnTo>
                    <a:lnTo>
                      <a:pt x="1" y="41"/>
                    </a:lnTo>
                    <a:lnTo>
                      <a:pt x="1" y="42"/>
                    </a:lnTo>
                    <a:lnTo>
                      <a:pt x="1" y="42"/>
                    </a:lnTo>
                    <a:lnTo>
                      <a:pt x="1" y="43"/>
                    </a:lnTo>
                    <a:lnTo>
                      <a:pt x="1" y="43"/>
                    </a:lnTo>
                    <a:lnTo>
                      <a:pt x="1" y="44"/>
                    </a:lnTo>
                    <a:lnTo>
                      <a:pt x="1" y="44"/>
                    </a:lnTo>
                    <a:lnTo>
                      <a:pt x="1" y="44"/>
                    </a:lnTo>
                    <a:lnTo>
                      <a:pt x="1" y="44"/>
                    </a:lnTo>
                    <a:lnTo>
                      <a:pt x="1" y="44"/>
                    </a:lnTo>
                    <a:lnTo>
                      <a:pt x="1" y="45"/>
                    </a:lnTo>
                    <a:lnTo>
                      <a:pt x="1" y="45"/>
                    </a:lnTo>
                    <a:lnTo>
                      <a:pt x="1" y="44"/>
                    </a:lnTo>
                    <a:lnTo>
                      <a:pt x="1" y="44"/>
                    </a:lnTo>
                    <a:lnTo>
                      <a:pt x="1" y="43"/>
                    </a:lnTo>
                    <a:lnTo>
                      <a:pt x="1" y="43"/>
                    </a:lnTo>
                    <a:lnTo>
                      <a:pt x="1" y="42"/>
                    </a:lnTo>
                    <a:lnTo>
                      <a:pt x="1" y="42"/>
                    </a:lnTo>
                    <a:lnTo>
                      <a:pt x="1" y="41"/>
                    </a:lnTo>
                    <a:lnTo>
                      <a:pt x="1" y="41"/>
                    </a:lnTo>
                    <a:lnTo>
                      <a:pt x="1" y="40"/>
                    </a:lnTo>
                    <a:lnTo>
                      <a:pt x="1" y="39"/>
                    </a:lnTo>
                    <a:lnTo>
                      <a:pt x="1" y="38"/>
                    </a:lnTo>
                    <a:lnTo>
                      <a:pt x="1" y="39"/>
                    </a:lnTo>
                    <a:lnTo>
                      <a:pt x="1" y="38"/>
                    </a:lnTo>
                    <a:lnTo>
                      <a:pt x="1" y="39"/>
                    </a:lnTo>
                    <a:lnTo>
                      <a:pt x="1" y="38"/>
                    </a:lnTo>
                    <a:lnTo>
                      <a:pt x="1" y="38"/>
                    </a:lnTo>
                    <a:lnTo>
                      <a:pt x="1" y="37"/>
                    </a:lnTo>
                    <a:lnTo>
                      <a:pt x="1" y="38"/>
                    </a:lnTo>
                    <a:lnTo>
                      <a:pt x="1" y="40"/>
                    </a:lnTo>
                    <a:lnTo>
                      <a:pt x="1" y="39"/>
                    </a:lnTo>
                    <a:lnTo>
                      <a:pt x="1" y="38"/>
                    </a:lnTo>
                    <a:lnTo>
                      <a:pt x="1" y="39"/>
                    </a:lnTo>
                    <a:lnTo>
                      <a:pt x="1" y="39"/>
                    </a:lnTo>
                    <a:lnTo>
                      <a:pt x="1" y="39"/>
                    </a:lnTo>
                    <a:lnTo>
                      <a:pt x="1" y="38"/>
                    </a:lnTo>
                    <a:lnTo>
                      <a:pt x="1" y="39"/>
                    </a:lnTo>
                    <a:lnTo>
                      <a:pt x="1" y="39"/>
                    </a:lnTo>
                    <a:lnTo>
                      <a:pt x="1" y="40"/>
                    </a:lnTo>
                    <a:lnTo>
                      <a:pt x="1" y="40"/>
                    </a:lnTo>
                    <a:lnTo>
                      <a:pt x="1" y="41"/>
                    </a:lnTo>
                    <a:lnTo>
                      <a:pt x="1" y="40"/>
                    </a:lnTo>
                    <a:lnTo>
                      <a:pt x="1" y="41"/>
                    </a:lnTo>
                    <a:lnTo>
                      <a:pt x="1" y="41"/>
                    </a:lnTo>
                    <a:lnTo>
                      <a:pt x="1" y="41"/>
                    </a:lnTo>
                    <a:lnTo>
                      <a:pt x="1" y="41"/>
                    </a:lnTo>
                    <a:lnTo>
                      <a:pt x="1" y="41"/>
                    </a:lnTo>
                    <a:lnTo>
                      <a:pt x="1" y="41"/>
                    </a:lnTo>
                    <a:lnTo>
                      <a:pt x="1" y="40"/>
                    </a:lnTo>
                    <a:lnTo>
                      <a:pt x="1" y="41"/>
                    </a:lnTo>
                    <a:lnTo>
                      <a:pt x="1" y="40"/>
                    </a:lnTo>
                    <a:lnTo>
                      <a:pt x="1" y="40"/>
                    </a:lnTo>
                    <a:lnTo>
                      <a:pt x="1" y="40"/>
                    </a:lnTo>
                    <a:lnTo>
                      <a:pt x="1" y="40"/>
                    </a:lnTo>
                    <a:lnTo>
                      <a:pt x="1" y="40"/>
                    </a:lnTo>
                    <a:lnTo>
                      <a:pt x="1" y="39"/>
                    </a:lnTo>
                    <a:lnTo>
                      <a:pt x="1" y="39"/>
                    </a:lnTo>
                    <a:lnTo>
                      <a:pt x="1" y="39"/>
                    </a:lnTo>
                    <a:lnTo>
                      <a:pt x="1" y="40"/>
                    </a:lnTo>
                    <a:lnTo>
                      <a:pt x="1" y="40"/>
                    </a:lnTo>
                    <a:lnTo>
                      <a:pt x="1" y="41"/>
                    </a:lnTo>
                    <a:lnTo>
                      <a:pt x="1" y="41"/>
                    </a:lnTo>
                    <a:lnTo>
                      <a:pt x="1" y="41"/>
                    </a:lnTo>
                    <a:lnTo>
                      <a:pt x="1" y="41"/>
                    </a:lnTo>
                    <a:lnTo>
                      <a:pt x="1" y="41"/>
                    </a:lnTo>
                    <a:lnTo>
                      <a:pt x="1" y="41"/>
                    </a:lnTo>
                    <a:lnTo>
                      <a:pt x="1" y="42"/>
                    </a:lnTo>
                    <a:lnTo>
                      <a:pt x="1" y="41"/>
                    </a:lnTo>
                    <a:lnTo>
                      <a:pt x="1" y="41"/>
                    </a:lnTo>
                    <a:lnTo>
                      <a:pt x="1" y="41"/>
                    </a:lnTo>
                    <a:lnTo>
                      <a:pt x="1" y="41"/>
                    </a:lnTo>
                    <a:lnTo>
                      <a:pt x="1" y="41"/>
                    </a:lnTo>
                    <a:lnTo>
                      <a:pt x="1" y="40"/>
                    </a:lnTo>
                    <a:lnTo>
                      <a:pt x="1" y="40"/>
                    </a:lnTo>
                    <a:lnTo>
                      <a:pt x="1" y="40"/>
                    </a:lnTo>
                    <a:lnTo>
                      <a:pt x="1" y="40"/>
                    </a:lnTo>
                    <a:lnTo>
                      <a:pt x="1" y="39"/>
                    </a:lnTo>
                    <a:lnTo>
                      <a:pt x="1" y="39"/>
                    </a:lnTo>
                    <a:lnTo>
                      <a:pt x="1" y="38"/>
                    </a:lnTo>
                    <a:lnTo>
                      <a:pt x="1" y="38"/>
                    </a:lnTo>
                    <a:lnTo>
                      <a:pt x="1" y="38"/>
                    </a:lnTo>
                    <a:lnTo>
                      <a:pt x="1" y="39"/>
                    </a:lnTo>
                    <a:lnTo>
                      <a:pt x="1" y="39"/>
                    </a:lnTo>
                    <a:lnTo>
                      <a:pt x="1" y="40"/>
                    </a:lnTo>
                    <a:lnTo>
                      <a:pt x="1" y="40"/>
                    </a:lnTo>
                    <a:lnTo>
                      <a:pt x="1" y="40"/>
                    </a:lnTo>
                    <a:lnTo>
                      <a:pt x="1" y="40"/>
                    </a:lnTo>
                    <a:lnTo>
                      <a:pt x="1" y="41"/>
                    </a:lnTo>
                    <a:lnTo>
                      <a:pt x="1" y="41"/>
                    </a:lnTo>
                    <a:lnTo>
                      <a:pt x="1" y="41"/>
                    </a:lnTo>
                    <a:lnTo>
                      <a:pt x="1" y="42"/>
                    </a:lnTo>
                    <a:lnTo>
                      <a:pt x="1" y="42"/>
                    </a:lnTo>
                    <a:lnTo>
                      <a:pt x="1" y="42"/>
                    </a:lnTo>
                    <a:lnTo>
                      <a:pt x="1" y="42"/>
                    </a:lnTo>
                    <a:lnTo>
                      <a:pt x="1" y="43"/>
                    </a:lnTo>
                    <a:lnTo>
                      <a:pt x="1" y="42"/>
                    </a:lnTo>
                    <a:lnTo>
                      <a:pt x="1" y="43"/>
                    </a:lnTo>
                    <a:lnTo>
                      <a:pt x="1" y="43"/>
                    </a:lnTo>
                    <a:lnTo>
                      <a:pt x="1" y="43"/>
                    </a:lnTo>
                    <a:lnTo>
                      <a:pt x="1" y="43"/>
                    </a:lnTo>
                    <a:lnTo>
                      <a:pt x="1" y="42"/>
                    </a:lnTo>
                    <a:lnTo>
                      <a:pt x="1" y="43"/>
                    </a:lnTo>
                    <a:lnTo>
                      <a:pt x="1" y="43"/>
                    </a:lnTo>
                    <a:lnTo>
                      <a:pt x="1" y="43"/>
                    </a:lnTo>
                    <a:lnTo>
                      <a:pt x="1" y="43"/>
                    </a:lnTo>
                    <a:lnTo>
                      <a:pt x="1" y="44"/>
                    </a:lnTo>
                    <a:lnTo>
                      <a:pt x="1" y="43"/>
                    </a:lnTo>
                    <a:lnTo>
                      <a:pt x="1" y="44"/>
                    </a:lnTo>
                    <a:lnTo>
                      <a:pt x="1" y="44"/>
                    </a:lnTo>
                    <a:lnTo>
                      <a:pt x="1" y="45"/>
                    </a:lnTo>
                    <a:lnTo>
                      <a:pt x="1" y="45"/>
                    </a:lnTo>
                    <a:lnTo>
                      <a:pt x="1" y="44"/>
                    </a:lnTo>
                    <a:lnTo>
                      <a:pt x="1" y="45"/>
                    </a:lnTo>
                    <a:lnTo>
                      <a:pt x="1" y="45"/>
                    </a:lnTo>
                    <a:lnTo>
                      <a:pt x="1" y="45"/>
                    </a:lnTo>
                    <a:lnTo>
                      <a:pt x="1" y="46"/>
                    </a:lnTo>
                    <a:lnTo>
                      <a:pt x="1" y="45"/>
                    </a:lnTo>
                    <a:lnTo>
                      <a:pt x="1" y="45"/>
                    </a:lnTo>
                    <a:lnTo>
                      <a:pt x="1" y="45"/>
                    </a:lnTo>
                    <a:lnTo>
                      <a:pt x="1" y="45"/>
                    </a:lnTo>
                    <a:lnTo>
                      <a:pt x="1" y="45"/>
                    </a:lnTo>
                    <a:lnTo>
                      <a:pt x="1" y="46"/>
                    </a:lnTo>
                    <a:lnTo>
                      <a:pt x="1" y="45"/>
                    </a:lnTo>
                    <a:lnTo>
                      <a:pt x="1" y="45"/>
                    </a:lnTo>
                    <a:lnTo>
                      <a:pt x="1" y="45"/>
                    </a:lnTo>
                    <a:lnTo>
                      <a:pt x="1" y="46"/>
                    </a:lnTo>
                    <a:lnTo>
                      <a:pt x="1" y="45"/>
                    </a:lnTo>
                    <a:lnTo>
                      <a:pt x="1" y="45"/>
                    </a:lnTo>
                    <a:lnTo>
                      <a:pt x="1" y="45"/>
                    </a:lnTo>
                    <a:lnTo>
                      <a:pt x="1" y="44"/>
                    </a:lnTo>
                    <a:lnTo>
                      <a:pt x="1" y="44"/>
                    </a:lnTo>
                    <a:lnTo>
                      <a:pt x="1" y="43"/>
                    </a:lnTo>
                    <a:lnTo>
                      <a:pt x="1" y="43"/>
                    </a:lnTo>
                    <a:lnTo>
                      <a:pt x="1" y="43"/>
                    </a:lnTo>
                    <a:lnTo>
                      <a:pt x="1" y="42"/>
                    </a:lnTo>
                    <a:lnTo>
                      <a:pt x="1" y="43"/>
                    </a:lnTo>
                    <a:lnTo>
                      <a:pt x="1" y="44"/>
                    </a:lnTo>
                    <a:lnTo>
                      <a:pt x="1" y="45"/>
                    </a:lnTo>
                    <a:lnTo>
                      <a:pt x="1" y="44"/>
                    </a:lnTo>
                    <a:lnTo>
                      <a:pt x="1" y="45"/>
                    </a:lnTo>
                    <a:lnTo>
                      <a:pt x="1" y="45"/>
                    </a:lnTo>
                    <a:lnTo>
                      <a:pt x="1" y="45"/>
                    </a:lnTo>
                    <a:lnTo>
                      <a:pt x="1" y="46"/>
                    </a:lnTo>
                    <a:lnTo>
                      <a:pt x="1" y="46"/>
                    </a:lnTo>
                    <a:lnTo>
                      <a:pt x="1" y="47"/>
                    </a:lnTo>
                    <a:lnTo>
                      <a:pt x="1" y="46"/>
                    </a:lnTo>
                    <a:lnTo>
                      <a:pt x="1" y="46"/>
                    </a:lnTo>
                    <a:lnTo>
                      <a:pt x="1" y="46"/>
                    </a:lnTo>
                    <a:lnTo>
                      <a:pt x="1" y="46"/>
                    </a:lnTo>
                    <a:lnTo>
                      <a:pt x="1" y="46"/>
                    </a:lnTo>
                    <a:lnTo>
                      <a:pt x="1" y="46"/>
                    </a:lnTo>
                    <a:lnTo>
                      <a:pt x="1" y="45"/>
                    </a:lnTo>
                    <a:lnTo>
                      <a:pt x="1" y="44"/>
                    </a:lnTo>
                    <a:lnTo>
                      <a:pt x="1" y="44"/>
                    </a:lnTo>
                    <a:lnTo>
                      <a:pt x="1" y="44"/>
                    </a:lnTo>
                    <a:lnTo>
                      <a:pt x="1" y="44"/>
                    </a:lnTo>
                    <a:lnTo>
                      <a:pt x="1" y="43"/>
                    </a:lnTo>
                    <a:lnTo>
                      <a:pt x="1" y="43"/>
                    </a:lnTo>
                    <a:lnTo>
                      <a:pt x="1" y="43"/>
                    </a:lnTo>
                    <a:lnTo>
                      <a:pt x="1" y="43"/>
                    </a:lnTo>
                    <a:lnTo>
                      <a:pt x="1" y="42"/>
                    </a:lnTo>
                    <a:lnTo>
                      <a:pt x="1" y="43"/>
                    </a:lnTo>
                    <a:lnTo>
                      <a:pt x="1" y="42"/>
                    </a:lnTo>
                    <a:lnTo>
                      <a:pt x="1" y="41"/>
                    </a:lnTo>
                    <a:lnTo>
                      <a:pt x="1" y="42"/>
                    </a:lnTo>
                    <a:lnTo>
                      <a:pt x="1" y="42"/>
                    </a:lnTo>
                    <a:lnTo>
                      <a:pt x="1" y="43"/>
                    </a:lnTo>
                    <a:lnTo>
                      <a:pt x="1" y="42"/>
                    </a:lnTo>
                    <a:lnTo>
                      <a:pt x="1" y="43"/>
                    </a:lnTo>
                    <a:lnTo>
                      <a:pt x="1" y="42"/>
                    </a:lnTo>
                    <a:lnTo>
                      <a:pt x="1" y="42"/>
                    </a:lnTo>
                    <a:lnTo>
                      <a:pt x="1" y="42"/>
                    </a:lnTo>
                    <a:lnTo>
                      <a:pt x="1" y="42"/>
                    </a:lnTo>
                    <a:lnTo>
                      <a:pt x="1" y="42"/>
                    </a:lnTo>
                    <a:lnTo>
                      <a:pt x="1" y="41"/>
                    </a:lnTo>
                    <a:lnTo>
                      <a:pt x="1" y="42"/>
                    </a:lnTo>
                    <a:lnTo>
                      <a:pt x="1" y="43"/>
                    </a:lnTo>
                    <a:lnTo>
                      <a:pt x="1" y="42"/>
                    </a:lnTo>
                    <a:lnTo>
                      <a:pt x="1" y="43"/>
                    </a:lnTo>
                    <a:lnTo>
                      <a:pt x="1" y="42"/>
                    </a:lnTo>
                    <a:lnTo>
                      <a:pt x="1" y="43"/>
                    </a:lnTo>
                    <a:lnTo>
                      <a:pt x="1" y="42"/>
                    </a:lnTo>
                    <a:lnTo>
                      <a:pt x="1" y="43"/>
                    </a:lnTo>
                    <a:lnTo>
                      <a:pt x="1" y="42"/>
                    </a:lnTo>
                    <a:lnTo>
                      <a:pt x="1" y="42"/>
                    </a:lnTo>
                    <a:lnTo>
                      <a:pt x="1" y="41"/>
                    </a:lnTo>
                    <a:lnTo>
                      <a:pt x="1" y="42"/>
                    </a:lnTo>
                    <a:lnTo>
                      <a:pt x="1" y="42"/>
                    </a:lnTo>
                    <a:lnTo>
                      <a:pt x="1" y="42"/>
                    </a:lnTo>
                    <a:lnTo>
                      <a:pt x="1" y="42"/>
                    </a:lnTo>
                    <a:lnTo>
                      <a:pt x="1" y="43"/>
                    </a:lnTo>
                    <a:lnTo>
                      <a:pt x="1" y="42"/>
                    </a:lnTo>
                    <a:lnTo>
                      <a:pt x="1" y="43"/>
                    </a:lnTo>
                    <a:lnTo>
                      <a:pt x="1" y="43"/>
                    </a:lnTo>
                    <a:lnTo>
                      <a:pt x="1" y="44"/>
                    </a:lnTo>
                    <a:lnTo>
                      <a:pt x="1" y="43"/>
                    </a:lnTo>
                    <a:lnTo>
                      <a:pt x="1" y="44"/>
                    </a:lnTo>
                    <a:lnTo>
                      <a:pt x="1" y="44"/>
                    </a:lnTo>
                    <a:lnTo>
                      <a:pt x="1" y="45"/>
                    </a:lnTo>
                    <a:lnTo>
                      <a:pt x="1" y="45"/>
                    </a:lnTo>
                    <a:lnTo>
                      <a:pt x="1" y="45"/>
                    </a:lnTo>
                    <a:lnTo>
                      <a:pt x="1" y="46"/>
                    </a:lnTo>
                    <a:lnTo>
                      <a:pt x="1" y="45"/>
                    </a:lnTo>
                    <a:lnTo>
                      <a:pt x="1" y="46"/>
                    </a:lnTo>
                    <a:lnTo>
                      <a:pt x="1" y="46"/>
                    </a:lnTo>
                    <a:lnTo>
                      <a:pt x="1" y="47"/>
                    </a:lnTo>
                    <a:lnTo>
                      <a:pt x="1" y="46"/>
                    </a:lnTo>
                    <a:lnTo>
                      <a:pt x="1" y="46"/>
                    </a:lnTo>
                    <a:lnTo>
                      <a:pt x="1" y="45"/>
                    </a:lnTo>
                    <a:lnTo>
                      <a:pt x="1" y="45"/>
                    </a:lnTo>
                    <a:lnTo>
                      <a:pt x="1" y="44"/>
                    </a:lnTo>
                    <a:lnTo>
                      <a:pt x="1" y="44"/>
                    </a:lnTo>
                    <a:lnTo>
                      <a:pt x="1" y="44"/>
                    </a:lnTo>
                    <a:lnTo>
                      <a:pt x="1" y="44"/>
                    </a:lnTo>
                    <a:lnTo>
                      <a:pt x="1" y="45"/>
                    </a:lnTo>
                    <a:lnTo>
                      <a:pt x="1" y="45"/>
                    </a:lnTo>
                    <a:lnTo>
                      <a:pt x="1" y="45"/>
                    </a:lnTo>
                    <a:lnTo>
                      <a:pt x="1" y="44"/>
                    </a:lnTo>
                    <a:lnTo>
                      <a:pt x="1" y="44"/>
                    </a:lnTo>
                    <a:lnTo>
                      <a:pt x="1" y="45"/>
                    </a:lnTo>
                    <a:lnTo>
                      <a:pt x="1" y="45"/>
                    </a:lnTo>
                    <a:lnTo>
                      <a:pt x="1" y="45"/>
                    </a:lnTo>
                    <a:lnTo>
                      <a:pt x="1" y="45"/>
                    </a:lnTo>
                    <a:lnTo>
                      <a:pt x="1" y="44"/>
                    </a:lnTo>
                    <a:lnTo>
                      <a:pt x="1" y="45"/>
                    </a:lnTo>
                    <a:lnTo>
                      <a:pt x="1" y="44"/>
                    </a:lnTo>
                    <a:lnTo>
                      <a:pt x="1" y="45"/>
                    </a:lnTo>
                    <a:lnTo>
                      <a:pt x="1" y="44"/>
                    </a:lnTo>
                    <a:lnTo>
                      <a:pt x="1" y="44"/>
                    </a:lnTo>
                    <a:lnTo>
                      <a:pt x="1" y="43"/>
                    </a:lnTo>
                    <a:lnTo>
                      <a:pt x="1" y="43"/>
                    </a:lnTo>
                    <a:lnTo>
                      <a:pt x="1" y="43"/>
                    </a:lnTo>
                    <a:lnTo>
                      <a:pt x="1" y="42"/>
                    </a:lnTo>
                    <a:lnTo>
                      <a:pt x="1" y="43"/>
                    </a:lnTo>
                    <a:lnTo>
                      <a:pt x="1" y="42"/>
                    </a:lnTo>
                    <a:lnTo>
                      <a:pt x="1" y="41"/>
                    </a:lnTo>
                    <a:lnTo>
                      <a:pt x="1" y="41"/>
                    </a:lnTo>
                    <a:lnTo>
                      <a:pt x="1" y="45"/>
                    </a:lnTo>
                    <a:lnTo>
                      <a:pt x="1" y="41"/>
                    </a:lnTo>
                    <a:lnTo>
                      <a:pt x="1" y="39"/>
                    </a:lnTo>
                    <a:lnTo>
                      <a:pt x="1" y="38"/>
                    </a:lnTo>
                    <a:lnTo>
                      <a:pt x="1" y="38"/>
                    </a:lnTo>
                    <a:lnTo>
                      <a:pt x="1" y="36"/>
                    </a:lnTo>
                    <a:lnTo>
                      <a:pt x="1" y="35"/>
                    </a:lnTo>
                    <a:lnTo>
                      <a:pt x="1" y="34"/>
                    </a:lnTo>
                    <a:lnTo>
                      <a:pt x="1" y="33"/>
                    </a:lnTo>
                    <a:lnTo>
                      <a:pt x="1" y="32"/>
                    </a:lnTo>
                    <a:lnTo>
                      <a:pt x="1" y="31"/>
                    </a:lnTo>
                    <a:lnTo>
                      <a:pt x="1" y="29"/>
                    </a:lnTo>
                    <a:lnTo>
                      <a:pt x="1" y="28"/>
                    </a:lnTo>
                    <a:lnTo>
                      <a:pt x="1" y="27"/>
                    </a:lnTo>
                    <a:lnTo>
                      <a:pt x="1" y="26"/>
                    </a:lnTo>
                    <a:lnTo>
                      <a:pt x="1" y="26"/>
                    </a:lnTo>
                    <a:lnTo>
                      <a:pt x="1" y="26"/>
                    </a:lnTo>
                    <a:lnTo>
                      <a:pt x="1" y="25"/>
                    </a:lnTo>
                    <a:lnTo>
                      <a:pt x="1" y="25"/>
                    </a:lnTo>
                    <a:lnTo>
                      <a:pt x="1" y="24"/>
                    </a:lnTo>
                    <a:lnTo>
                      <a:pt x="1" y="24"/>
                    </a:lnTo>
                    <a:lnTo>
                      <a:pt x="1" y="23"/>
                    </a:lnTo>
                    <a:lnTo>
                      <a:pt x="1" y="23"/>
                    </a:lnTo>
                    <a:lnTo>
                      <a:pt x="1" y="22"/>
                    </a:lnTo>
                    <a:lnTo>
                      <a:pt x="1" y="21"/>
                    </a:lnTo>
                    <a:lnTo>
                      <a:pt x="1" y="21"/>
                    </a:lnTo>
                    <a:lnTo>
                      <a:pt x="1" y="21"/>
                    </a:lnTo>
                    <a:lnTo>
                      <a:pt x="1" y="20"/>
                    </a:lnTo>
                    <a:lnTo>
                      <a:pt x="1" y="19"/>
                    </a:lnTo>
                    <a:lnTo>
                      <a:pt x="1" y="19"/>
                    </a:lnTo>
                    <a:lnTo>
                      <a:pt x="1" y="19"/>
                    </a:lnTo>
                    <a:lnTo>
                      <a:pt x="1" y="18"/>
                    </a:lnTo>
                    <a:lnTo>
                      <a:pt x="1" y="18"/>
                    </a:lnTo>
                    <a:lnTo>
                      <a:pt x="1" y="18"/>
                    </a:lnTo>
                    <a:lnTo>
                      <a:pt x="1" y="17"/>
                    </a:lnTo>
                    <a:lnTo>
                      <a:pt x="1" y="16"/>
                    </a:lnTo>
                    <a:lnTo>
                      <a:pt x="1" y="17"/>
                    </a:lnTo>
                    <a:lnTo>
                      <a:pt x="1" y="16"/>
                    </a:lnTo>
                    <a:lnTo>
                      <a:pt x="1" y="15"/>
                    </a:lnTo>
                    <a:lnTo>
                      <a:pt x="1" y="14"/>
                    </a:lnTo>
                    <a:lnTo>
                      <a:pt x="1" y="14"/>
                    </a:lnTo>
                    <a:lnTo>
                      <a:pt x="1" y="14"/>
                    </a:lnTo>
                    <a:lnTo>
                      <a:pt x="1" y="13"/>
                    </a:lnTo>
                    <a:lnTo>
                      <a:pt x="1" y="13"/>
                    </a:lnTo>
                    <a:lnTo>
                      <a:pt x="1" y="12"/>
                    </a:lnTo>
                    <a:lnTo>
                      <a:pt x="1" y="12"/>
                    </a:lnTo>
                    <a:lnTo>
                      <a:pt x="1" y="12"/>
                    </a:lnTo>
                    <a:lnTo>
                      <a:pt x="1" y="11"/>
                    </a:lnTo>
                    <a:lnTo>
                      <a:pt x="1" y="11"/>
                    </a:lnTo>
                    <a:lnTo>
                      <a:pt x="1" y="11"/>
                    </a:lnTo>
                    <a:lnTo>
                      <a:pt x="1" y="11"/>
                    </a:lnTo>
                    <a:lnTo>
                      <a:pt x="1" y="11"/>
                    </a:lnTo>
                    <a:lnTo>
                      <a:pt x="1" y="11"/>
                    </a:lnTo>
                    <a:lnTo>
                      <a:pt x="1" y="11"/>
                    </a:lnTo>
                    <a:lnTo>
                      <a:pt x="1" y="10"/>
                    </a:lnTo>
                    <a:lnTo>
                      <a:pt x="1" y="10"/>
                    </a:lnTo>
                    <a:lnTo>
                      <a:pt x="1" y="9"/>
                    </a:lnTo>
                    <a:lnTo>
                      <a:pt x="1" y="9"/>
                    </a:lnTo>
                    <a:lnTo>
                      <a:pt x="1" y="9"/>
                    </a:lnTo>
                    <a:lnTo>
                      <a:pt x="1" y="9"/>
                    </a:lnTo>
                    <a:lnTo>
                      <a:pt x="1" y="9"/>
                    </a:lnTo>
                    <a:lnTo>
                      <a:pt x="1" y="8"/>
                    </a:lnTo>
                    <a:lnTo>
                      <a:pt x="1" y="8"/>
                    </a:lnTo>
                    <a:lnTo>
                      <a:pt x="1" y="8"/>
                    </a:lnTo>
                    <a:lnTo>
                      <a:pt x="1" y="7"/>
                    </a:lnTo>
                    <a:lnTo>
                      <a:pt x="1" y="7"/>
                    </a:lnTo>
                    <a:lnTo>
                      <a:pt x="1" y="6"/>
                    </a:lnTo>
                    <a:lnTo>
                      <a:pt x="1" y="7"/>
                    </a:lnTo>
                    <a:lnTo>
                      <a:pt x="1" y="6"/>
                    </a:lnTo>
                    <a:lnTo>
                      <a:pt x="1" y="6"/>
                    </a:lnTo>
                    <a:lnTo>
                      <a:pt x="1" y="6"/>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3"/>
                    </a:lnTo>
                    <a:lnTo>
                      <a:pt x="1" y="4"/>
                    </a:lnTo>
                    <a:lnTo>
                      <a:pt x="1" y="3"/>
                    </a:lnTo>
                    <a:lnTo>
                      <a:pt x="1" y="3"/>
                    </a:lnTo>
                    <a:lnTo>
                      <a:pt x="1" y="3"/>
                    </a:lnTo>
                    <a:lnTo>
                      <a:pt x="1" y="3"/>
                    </a:lnTo>
                    <a:lnTo>
                      <a:pt x="1" y="2"/>
                    </a:lnTo>
                    <a:lnTo>
                      <a:pt x="1" y="1"/>
                    </a:lnTo>
                    <a:lnTo>
                      <a:pt x="1" y="1"/>
                    </a:lnTo>
                    <a:lnTo>
                      <a:pt x="1" y="0"/>
                    </a:lnTo>
                    <a:lnTo>
                      <a:pt x="1" y="1"/>
                    </a:lnTo>
                  </a:path>
                </a:pathLst>
              </a:custGeom>
              <a:noFill/>
              <a:ln w="0">
                <a:solidFill>
                  <a:srgbClr val="3366FF"/>
                </a:solidFill>
                <a:prstDash val="solid"/>
                <a:round/>
                <a:headEnd/>
                <a:tailEnd/>
              </a:ln>
            </p:spPr>
            <p:txBody>
              <a:bodyPr/>
              <a:lstStyle/>
              <a:p>
                <a:endParaRPr lang="en-GB"/>
              </a:p>
            </p:txBody>
          </p:sp>
          <p:sp>
            <p:nvSpPr>
              <p:cNvPr id="186174" name="Freeform 830"/>
              <p:cNvSpPr>
                <a:spLocks/>
              </p:cNvSpPr>
              <p:nvPr/>
            </p:nvSpPr>
            <p:spPr bwMode="auto">
              <a:xfrm>
                <a:off x="3420" y="3599"/>
                <a:ext cx="1" cy="108"/>
              </a:xfrm>
              <a:custGeom>
                <a:avLst/>
                <a:gdLst/>
                <a:ahLst/>
                <a:cxnLst>
                  <a:cxn ang="0">
                    <a:pos x="0" y="17"/>
                  </a:cxn>
                  <a:cxn ang="0">
                    <a:pos x="0" y="14"/>
                  </a:cxn>
                  <a:cxn ang="0">
                    <a:pos x="0" y="13"/>
                  </a:cxn>
                  <a:cxn ang="0">
                    <a:pos x="0" y="14"/>
                  </a:cxn>
                  <a:cxn ang="0">
                    <a:pos x="0" y="14"/>
                  </a:cxn>
                  <a:cxn ang="0">
                    <a:pos x="0" y="14"/>
                  </a:cxn>
                  <a:cxn ang="0">
                    <a:pos x="0" y="14"/>
                  </a:cxn>
                  <a:cxn ang="0">
                    <a:pos x="0" y="13"/>
                  </a:cxn>
                  <a:cxn ang="0">
                    <a:pos x="0" y="10"/>
                  </a:cxn>
                  <a:cxn ang="0">
                    <a:pos x="0" y="11"/>
                  </a:cxn>
                  <a:cxn ang="0">
                    <a:pos x="0" y="10"/>
                  </a:cxn>
                  <a:cxn ang="0">
                    <a:pos x="0" y="10"/>
                  </a:cxn>
                  <a:cxn ang="0">
                    <a:pos x="0" y="12"/>
                  </a:cxn>
                  <a:cxn ang="0">
                    <a:pos x="0" y="10"/>
                  </a:cxn>
                  <a:cxn ang="0">
                    <a:pos x="0" y="7"/>
                  </a:cxn>
                  <a:cxn ang="0">
                    <a:pos x="0" y="7"/>
                  </a:cxn>
                  <a:cxn ang="0">
                    <a:pos x="0" y="7"/>
                  </a:cxn>
                  <a:cxn ang="0">
                    <a:pos x="0" y="9"/>
                  </a:cxn>
                  <a:cxn ang="0">
                    <a:pos x="0" y="11"/>
                  </a:cxn>
                  <a:cxn ang="0">
                    <a:pos x="0" y="11"/>
                  </a:cxn>
                  <a:cxn ang="0">
                    <a:pos x="0" y="13"/>
                  </a:cxn>
                  <a:cxn ang="0">
                    <a:pos x="0" y="12"/>
                  </a:cxn>
                  <a:cxn ang="0">
                    <a:pos x="0" y="9"/>
                  </a:cxn>
                  <a:cxn ang="0">
                    <a:pos x="0" y="8"/>
                  </a:cxn>
                  <a:cxn ang="0">
                    <a:pos x="0" y="6"/>
                  </a:cxn>
                  <a:cxn ang="0">
                    <a:pos x="0" y="9"/>
                  </a:cxn>
                  <a:cxn ang="0">
                    <a:pos x="0" y="10"/>
                  </a:cxn>
                  <a:cxn ang="0">
                    <a:pos x="0" y="7"/>
                  </a:cxn>
                  <a:cxn ang="0">
                    <a:pos x="0" y="8"/>
                  </a:cxn>
                  <a:cxn ang="0">
                    <a:pos x="0" y="7"/>
                  </a:cxn>
                  <a:cxn ang="0">
                    <a:pos x="0" y="8"/>
                  </a:cxn>
                  <a:cxn ang="0">
                    <a:pos x="0" y="7"/>
                  </a:cxn>
                  <a:cxn ang="0">
                    <a:pos x="0" y="8"/>
                  </a:cxn>
                  <a:cxn ang="0">
                    <a:pos x="0" y="11"/>
                  </a:cxn>
                  <a:cxn ang="0">
                    <a:pos x="0" y="10"/>
                  </a:cxn>
                  <a:cxn ang="0">
                    <a:pos x="0" y="10"/>
                  </a:cxn>
                  <a:cxn ang="0">
                    <a:pos x="0" y="7"/>
                  </a:cxn>
                  <a:cxn ang="0">
                    <a:pos x="0" y="7"/>
                  </a:cxn>
                  <a:cxn ang="0">
                    <a:pos x="0" y="9"/>
                  </a:cxn>
                  <a:cxn ang="0">
                    <a:pos x="0" y="8"/>
                  </a:cxn>
                  <a:cxn ang="0">
                    <a:pos x="0" y="8"/>
                  </a:cxn>
                  <a:cxn ang="0">
                    <a:pos x="0" y="8"/>
                  </a:cxn>
                  <a:cxn ang="0">
                    <a:pos x="0" y="7"/>
                  </a:cxn>
                  <a:cxn ang="0">
                    <a:pos x="0" y="8"/>
                  </a:cxn>
                  <a:cxn ang="0">
                    <a:pos x="0" y="6"/>
                  </a:cxn>
                  <a:cxn ang="0">
                    <a:pos x="0" y="1"/>
                  </a:cxn>
                  <a:cxn ang="0">
                    <a:pos x="0" y="3"/>
                  </a:cxn>
                  <a:cxn ang="0">
                    <a:pos x="0" y="3"/>
                  </a:cxn>
                  <a:cxn ang="0">
                    <a:pos x="0" y="3"/>
                  </a:cxn>
                  <a:cxn ang="0">
                    <a:pos x="0" y="4"/>
                  </a:cxn>
                  <a:cxn ang="0">
                    <a:pos x="0" y="3"/>
                  </a:cxn>
                  <a:cxn ang="0">
                    <a:pos x="0" y="6"/>
                  </a:cxn>
                  <a:cxn ang="0">
                    <a:pos x="0" y="6"/>
                  </a:cxn>
                  <a:cxn ang="0">
                    <a:pos x="0" y="4"/>
                  </a:cxn>
                  <a:cxn ang="0">
                    <a:pos x="0" y="6"/>
                  </a:cxn>
                  <a:cxn ang="0">
                    <a:pos x="0" y="4"/>
                  </a:cxn>
                  <a:cxn ang="0">
                    <a:pos x="0" y="5"/>
                  </a:cxn>
                  <a:cxn ang="0">
                    <a:pos x="0" y="6"/>
                  </a:cxn>
                  <a:cxn ang="0">
                    <a:pos x="0" y="6"/>
                  </a:cxn>
                  <a:cxn ang="0">
                    <a:pos x="0" y="4"/>
                  </a:cxn>
                  <a:cxn ang="0">
                    <a:pos x="0" y="3"/>
                  </a:cxn>
                  <a:cxn ang="0">
                    <a:pos x="0" y="2"/>
                  </a:cxn>
                  <a:cxn ang="0">
                    <a:pos x="0" y="3"/>
                  </a:cxn>
                </a:cxnLst>
                <a:rect l="0" t="0" r="r" b="b"/>
                <a:pathLst>
                  <a:path h="18">
                    <a:moveTo>
                      <a:pt x="0" y="18"/>
                    </a:moveTo>
                    <a:lnTo>
                      <a:pt x="0" y="17"/>
                    </a:lnTo>
                    <a:lnTo>
                      <a:pt x="0" y="17"/>
                    </a:lnTo>
                    <a:lnTo>
                      <a:pt x="0" y="17"/>
                    </a:lnTo>
                    <a:lnTo>
                      <a:pt x="0" y="17"/>
                    </a:lnTo>
                    <a:lnTo>
                      <a:pt x="0" y="17"/>
                    </a:lnTo>
                    <a:lnTo>
                      <a:pt x="0" y="16"/>
                    </a:lnTo>
                    <a:lnTo>
                      <a:pt x="0" y="16"/>
                    </a:lnTo>
                    <a:lnTo>
                      <a:pt x="0" y="17"/>
                    </a:lnTo>
                    <a:lnTo>
                      <a:pt x="0" y="16"/>
                    </a:lnTo>
                    <a:lnTo>
                      <a:pt x="0" y="17"/>
                    </a:lnTo>
                    <a:lnTo>
                      <a:pt x="0" y="16"/>
                    </a:lnTo>
                    <a:lnTo>
                      <a:pt x="0" y="17"/>
                    </a:lnTo>
                    <a:lnTo>
                      <a:pt x="0" y="16"/>
                    </a:lnTo>
                    <a:lnTo>
                      <a:pt x="0" y="15"/>
                    </a:lnTo>
                    <a:lnTo>
                      <a:pt x="0" y="15"/>
                    </a:lnTo>
                    <a:lnTo>
                      <a:pt x="0" y="14"/>
                    </a:lnTo>
                    <a:lnTo>
                      <a:pt x="0" y="14"/>
                    </a:lnTo>
                    <a:lnTo>
                      <a:pt x="0" y="14"/>
                    </a:lnTo>
                    <a:lnTo>
                      <a:pt x="0" y="14"/>
                    </a:lnTo>
                    <a:lnTo>
                      <a:pt x="0" y="13"/>
                    </a:lnTo>
                    <a:lnTo>
                      <a:pt x="0" y="14"/>
                    </a:lnTo>
                    <a:lnTo>
                      <a:pt x="0" y="13"/>
                    </a:lnTo>
                    <a:lnTo>
                      <a:pt x="0" y="13"/>
                    </a:lnTo>
                    <a:lnTo>
                      <a:pt x="0" y="12"/>
                    </a:lnTo>
                    <a:lnTo>
                      <a:pt x="0" y="12"/>
                    </a:lnTo>
                    <a:lnTo>
                      <a:pt x="0" y="12"/>
                    </a:lnTo>
                    <a:lnTo>
                      <a:pt x="0" y="12"/>
                    </a:lnTo>
                    <a:lnTo>
                      <a:pt x="0" y="12"/>
                    </a:lnTo>
                    <a:lnTo>
                      <a:pt x="0" y="12"/>
                    </a:lnTo>
                    <a:lnTo>
                      <a:pt x="0" y="12"/>
                    </a:lnTo>
                    <a:lnTo>
                      <a:pt x="0" y="13"/>
                    </a:lnTo>
                    <a:lnTo>
                      <a:pt x="0" y="13"/>
                    </a:lnTo>
                    <a:lnTo>
                      <a:pt x="0" y="13"/>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4"/>
                    </a:lnTo>
                    <a:lnTo>
                      <a:pt x="0" y="14"/>
                    </a:lnTo>
                    <a:lnTo>
                      <a:pt x="0" y="14"/>
                    </a:lnTo>
                    <a:lnTo>
                      <a:pt x="0" y="14"/>
                    </a:lnTo>
                    <a:lnTo>
                      <a:pt x="0" y="14"/>
                    </a:lnTo>
                    <a:lnTo>
                      <a:pt x="0" y="14"/>
                    </a:lnTo>
                    <a:lnTo>
                      <a:pt x="0" y="14"/>
                    </a:lnTo>
                    <a:lnTo>
                      <a:pt x="0" y="14"/>
                    </a:lnTo>
                    <a:lnTo>
                      <a:pt x="0" y="14"/>
                    </a:lnTo>
                    <a:lnTo>
                      <a:pt x="0" y="14"/>
                    </a:lnTo>
                    <a:lnTo>
                      <a:pt x="0" y="13"/>
                    </a:lnTo>
                    <a:lnTo>
                      <a:pt x="0" y="13"/>
                    </a:lnTo>
                    <a:lnTo>
                      <a:pt x="0" y="13"/>
                    </a:lnTo>
                    <a:lnTo>
                      <a:pt x="0" y="13"/>
                    </a:lnTo>
                    <a:lnTo>
                      <a:pt x="0" y="13"/>
                    </a:lnTo>
                    <a:lnTo>
                      <a:pt x="0" y="13"/>
                    </a:lnTo>
                    <a:lnTo>
                      <a:pt x="0" y="14"/>
                    </a:lnTo>
                    <a:lnTo>
                      <a:pt x="0" y="14"/>
                    </a:lnTo>
                    <a:lnTo>
                      <a:pt x="0" y="14"/>
                    </a:lnTo>
                    <a:lnTo>
                      <a:pt x="0" y="14"/>
                    </a:lnTo>
                    <a:lnTo>
                      <a:pt x="0" y="13"/>
                    </a:lnTo>
                    <a:lnTo>
                      <a:pt x="0" y="14"/>
                    </a:lnTo>
                    <a:lnTo>
                      <a:pt x="0" y="14"/>
                    </a:lnTo>
                    <a:lnTo>
                      <a:pt x="0" y="13"/>
                    </a:lnTo>
                    <a:lnTo>
                      <a:pt x="0" y="14"/>
                    </a:lnTo>
                    <a:lnTo>
                      <a:pt x="0" y="14"/>
                    </a:lnTo>
                    <a:lnTo>
                      <a:pt x="0" y="14"/>
                    </a:lnTo>
                    <a:lnTo>
                      <a:pt x="0" y="14"/>
                    </a:lnTo>
                    <a:lnTo>
                      <a:pt x="0" y="14"/>
                    </a:lnTo>
                    <a:lnTo>
                      <a:pt x="0" y="14"/>
                    </a:lnTo>
                    <a:lnTo>
                      <a:pt x="0" y="13"/>
                    </a:lnTo>
                    <a:lnTo>
                      <a:pt x="0" y="14"/>
                    </a:lnTo>
                    <a:lnTo>
                      <a:pt x="0" y="13"/>
                    </a:lnTo>
                    <a:lnTo>
                      <a:pt x="0" y="13"/>
                    </a:lnTo>
                    <a:lnTo>
                      <a:pt x="0" y="13"/>
                    </a:lnTo>
                    <a:lnTo>
                      <a:pt x="0" y="13"/>
                    </a:lnTo>
                    <a:lnTo>
                      <a:pt x="0" y="13"/>
                    </a:lnTo>
                    <a:lnTo>
                      <a:pt x="0" y="12"/>
                    </a:lnTo>
                    <a:lnTo>
                      <a:pt x="0" y="13"/>
                    </a:lnTo>
                    <a:lnTo>
                      <a:pt x="0" y="13"/>
                    </a:lnTo>
                    <a:lnTo>
                      <a:pt x="0" y="13"/>
                    </a:lnTo>
                    <a:lnTo>
                      <a:pt x="0" y="13"/>
                    </a:lnTo>
                    <a:lnTo>
                      <a:pt x="0" y="13"/>
                    </a:lnTo>
                    <a:lnTo>
                      <a:pt x="0" y="13"/>
                    </a:lnTo>
                    <a:lnTo>
                      <a:pt x="0" y="13"/>
                    </a:lnTo>
                    <a:lnTo>
                      <a:pt x="0" y="13"/>
                    </a:lnTo>
                    <a:lnTo>
                      <a:pt x="0" y="13"/>
                    </a:lnTo>
                    <a:lnTo>
                      <a:pt x="0" y="12"/>
                    </a:lnTo>
                    <a:lnTo>
                      <a:pt x="0" y="12"/>
                    </a:lnTo>
                    <a:lnTo>
                      <a:pt x="0" y="11"/>
                    </a:lnTo>
                    <a:lnTo>
                      <a:pt x="0" y="11"/>
                    </a:lnTo>
                    <a:lnTo>
                      <a:pt x="0" y="10"/>
                    </a:lnTo>
                    <a:lnTo>
                      <a:pt x="0" y="10"/>
                    </a:lnTo>
                    <a:lnTo>
                      <a:pt x="0" y="9"/>
                    </a:lnTo>
                    <a:lnTo>
                      <a:pt x="0" y="9"/>
                    </a:lnTo>
                    <a:lnTo>
                      <a:pt x="0" y="9"/>
                    </a:lnTo>
                    <a:lnTo>
                      <a:pt x="0" y="10"/>
                    </a:lnTo>
                    <a:lnTo>
                      <a:pt x="0" y="10"/>
                    </a:lnTo>
                    <a:lnTo>
                      <a:pt x="0" y="10"/>
                    </a:lnTo>
                    <a:lnTo>
                      <a:pt x="0" y="10"/>
                    </a:lnTo>
                    <a:lnTo>
                      <a:pt x="0" y="11"/>
                    </a:lnTo>
                    <a:lnTo>
                      <a:pt x="0" y="10"/>
                    </a:lnTo>
                    <a:lnTo>
                      <a:pt x="0" y="11"/>
                    </a:lnTo>
                    <a:lnTo>
                      <a:pt x="0" y="10"/>
                    </a:lnTo>
                    <a:lnTo>
                      <a:pt x="0" y="11"/>
                    </a:lnTo>
                    <a:lnTo>
                      <a:pt x="0" y="10"/>
                    </a:lnTo>
                    <a:lnTo>
                      <a:pt x="0" y="10"/>
                    </a:lnTo>
                    <a:lnTo>
                      <a:pt x="0" y="10"/>
                    </a:lnTo>
                    <a:lnTo>
                      <a:pt x="0" y="11"/>
                    </a:lnTo>
                    <a:lnTo>
                      <a:pt x="0" y="11"/>
                    </a:lnTo>
                    <a:lnTo>
                      <a:pt x="0" y="11"/>
                    </a:lnTo>
                    <a:lnTo>
                      <a:pt x="0" y="11"/>
                    </a:lnTo>
                    <a:lnTo>
                      <a:pt x="0" y="10"/>
                    </a:lnTo>
                    <a:lnTo>
                      <a:pt x="0" y="10"/>
                    </a:lnTo>
                    <a:lnTo>
                      <a:pt x="0" y="10"/>
                    </a:lnTo>
                    <a:lnTo>
                      <a:pt x="0" y="10"/>
                    </a:lnTo>
                    <a:lnTo>
                      <a:pt x="0" y="11"/>
                    </a:lnTo>
                    <a:lnTo>
                      <a:pt x="0" y="10"/>
                    </a:lnTo>
                    <a:lnTo>
                      <a:pt x="0" y="10"/>
                    </a:lnTo>
                    <a:lnTo>
                      <a:pt x="0" y="10"/>
                    </a:lnTo>
                    <a:lnTo>
                      <a:pt x="0" y="9"/>
                    </a:lnTo>
                    <a:lnTo>
                      <a:pt x="0" y="10"/>
                    </a:lnTo>
                    <a:lnTo>
                      <a:pt x="0" y="10"/>
                    </a:lnTo>
                    <a:lnTo>
                      <a:pt x="0" y="10"/>
                    </a:lnTo>
                    <a:lnTo>
                      <a:pt x="0" y="10"/>
                    </a:lnTo>
                    <a:lnTo>
                      <a:pt x="0" y="10"/>
                    </a:lnTo>
                    <a:lnTo>
                      <a:pt x="0" y="10"/>
                    </a:lnTo>
                    <a:lnTo>
                      <a:pt x="0" y="10"/>
                    </a:lnTo>
                    <a:lnTo>
                      <a:pt x="0" y="11"/>
                    </a:lnTo>
                    <a:lnTo>
                      <a:pt x="0" y="11"/>
                    </a:lnTo>
                    <a:lnTo>
                      <a:pt x="0" y="11"/>
                    </a:lnTo>
                    <a:lnTo>
                      <a:pt x="0" y="12"/>
                    </a:lnTo>
                    <a:lnTo>
                      <a:pt x="0" y="12"/>
                    </a:lnTo>
                    <a:lnTo>
                      <a:pt x="0" y="12"/>
                    </a:lnTo>
                    <a:lnTo>
                      <a:pt x="0" y="12"/>
                    </a:lnTo>
                    <a:lnTo>
                      <a:pt x="0" y="12"/>
                    </a:lnTo>
                    <a:lnTo>
                      <a:pt x="0" y="12"/>
                    </a:lnTo>
                    <a:lnTo>
                      <a:pt x="0" y="11"/>
                    </a:lnTo>
                    <a:lnTo>
                      <a:pt x="0" y="12"/>
                    </a:lnTo>
                    <a:lnTo>
                      <a:pt x="0" y="12"/>
                    </a:lnTo>
                    <a:lnTo>
                      <a:pt x="0" y="11"/>
                    </a:lnTo>
                    <a:lnTo>
                      <a:pt x="0" y="10"/>
                    </a:lnTo>
                    <a:lnTo>
                      <a:pt x="0" y="11"/>
                    </a:lnTo>
                    <a:lnTo>
                      <a:pt x="0" y="10"/>
                    </a:lnTo>
                    <a:lnTo>
                      <a:pt x="0" y="10"/>
                    </a:lnTo>
                    <a:lnTo>
                      <a:pt x="0" y="10"/>
                    </a:lnTo>
                    <a:lnTo>
                      <a:pt x="0" y="10"/>
                    </a:lnTo>
                    <a:lnTo>
                      <a:pt x="0" y="11"/>
                    </a:lnTo>
                    <a:lnTo>
                      <a:pt x="0" y="10"/>
                    </a:lnTo>
                    <a:lnTo>
                      <a:pt x="0" y="10"/>
                    </a:lnTo>
                    <a:lnTo>
                      <a:pt x="0" y="10"/>
                    </a:lnTo>
                    <a:lnTo>
                      <a:pt x="0" y="9"/>
                    </a:lnTo>
                    <a:lnTo>
                      <a:pt x="0" y="9"/>
                    </a:lnTo>
                    <a:lnTo>
                      <a:pt x="0" y="9"/>
                    </a:lnTo>
                    <a:lnTo>
                      <a:pt x="0" y="8"/>
                    </a:lnTo>
                    <a:lnTo>
                      <a:pt x="0" y="8"/>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10"/>
                    </a:lnTo>
                    <a:lnTo>
                      <a:pt x="0" y="11"/>
                    </a:lnTo>
                    <a:lnTo>
                      <a:pt x="0" y="10"/>
                    </a:lnTo>
                    <a:lnTo>
                      <a:pt x="0" y="11"/>
                    </a:lnTo>
                    <a:lnTo>
                      <a:pt x="0" y="10"/>
                    </a:lnTo>
                    <a:lnTo>
                      <a:pt x="0" y="11"/>
                    </a:lnTo>
                    <a:lnTo>
                      <a:pt x="0" y="11"/>
                    </a:lnTo>
                    <a:lnTo>
                      <a:pt x="0" y="11"/>
                    </a:lnTo>
                    <a:lnTo>
                      <a:pt x="0" y="11"/>
                    </a:lnTo>
                    <a:lnTo>
                      <a:pt x="0" y="10"/>
                    </a:lnTo>
                    <a:lnTo>
                      <a:pt x="0" y="11"/>
                    </a:lnTo>
                    <a:lnTo>
                      <a:pt x="0" y="11"/>
                    </a:lnTo>
                    <a:lnTo>
                      <a:pt x="0" y="11"/>
                    </a:lnTo>
                    <a:lnTo>
                      <a:pt x="0" y="11"/>
                    </a:lnTo>
                    <a:lnTo>
                      <a:pt x="0" y="11"/>
                    </a:lnTo>
                    <a:lnTo>
                      <a:pt x="0" y="12"/>
                    </a:lnTo>
                    <a:lnTo>
                      <a:pt x="0" y="12"/>
                    </a:lnTo>
                    <a:lnTo>
                      <a:pt x="0" y="12"/>
                    </a:lnTo>
                    <a:lnTo>
                      <a:pt x="0" y="12"/>
                    </a:lnTo>
                    <a:lnTo>
                      <a:pt x="0" y="12"/>
                    </a:lnTo>
                    <a:lnTo>
                      <a:pt x="0" y="12"/>
                    </a:lnTo>
                    <a:lnTo>
                      <a:pt x="0" y="11"/>
                    </a:lnTo>
                    <a:lnTo>
                      <a:pt x="0" y="11"/>
                    </a:lnTo>
                    <a:lnTo>
                      <a:pt x="0" y="12"/>
                    </a:lnTo>
                    <a:lnTo>
                      <a:pt x="0" y="11"/>
                    </a:lnTo>
                    <a:lnTo>
                      <a:pt x="0" y="11"/>
                    </a:lnTo>
                    <a:lnTo>
                      <a:pt x="0" y="11"/>
                    </a:lnTo>
                    <a:lnTo>
                      <a:pt x="0" y="12"/>
                    </a:lnTo>
                    <a:lnTo>
                      <a:pt x="0" y="12"/>
                    </a:lnTo>
                    <a:lnTo>
                      <a:pt x="0" y="12"/>
                    </a:lnTo>
                    <a:lnTo>
                      <a:pt x="0" y="12"/>
                    </a:lnTo>
                    <a:lnTo>
                      <a:pt x="0" y="12"/>
                    </a:lnTo>
                    <a:lnTo>
                      <a:pt x="0" y="13"/>
                    </a:lnTo>
                    <a:lnTo>
                      <a:pt x="0" y="14"/>
                    </a:lnTo>
                    <a:lnTo>
                      <a:pt x="0" y="13"/>
                    </a:lnTo>
                    <a:lnTo>
                      <a:pt x="0" y="14"/>
                    </a:lnTo>
                    <a:lnTo>
                      <a:pt x="0" y="13"/>
                    </a:lnTo>
                    <a:lnTo>
                      <a:pt x="0" y="13"/>
                    </a:lnTo>
                    <a:lnTo>
                      <a:pt x="0" y="13"/>
                    </a:lnTo>
                    <a:lnTo>
                      <a:pt x="0" y="14"/>
                    </a:lnTo>
                    <a:lnTo>
                      <a:pt x="0" y="13"/>
                    </a:lnTo>
                    <a:lnTo>
                      <a:pt x="0" y="13"/>
                    </a:lnTo>
                    <a:lnTo>
                      <a:pt x="0" y="12"/>
                    </a:lnTo>
                    <a:lnTo>
                      <a:pt x="0" y="12"/>
                    </a:lnTo>
                    <a:lnTo>
                      <a:pt x="0" y="11"/>
                    </a:lnTo>
                    <a:lnTo>
                      <a:pt x="0" y="11"/>
                    </a:lnTo>
                    <a:lnTo>
                      <a:pt x="0" y="12"/>
                    </a:lnTo>
                    <a:lnTo>
                      <a:pt x="0" y="11"/>
                    </a:lnTo>
                    <a:lnTo>
                      <a:pt x="0" y="10"/>
                    </a:lnTo>
                    <a:lnTo>
                      <a:pt x="0" y="9"/>
                    </a:lnTo>
                    <a:lnTo>
                      <a:pt x="0" y="9"/>
                    </a:lnTo>
                    <a:lnTo>
                      <a:pt x="0" y="8"/>
                    </a:lnTo>
                    <a:lnTo>
                      <a:pt x="0" y="9"/>
                    </a:lnTo>
                    <a:lnTo>
                      <a:pt x="0" y="8"/>
                    </a:lnTo>
                    <a:lnTo>
                      <a:pt x="0" y="9"/>
                    </a:lnTo>
                    <a:lnTo>
                      <a:pt x="0" y="8"/>
                    </a:lnTo>
                    <a:lnTo>
                      <a:pt x="0" y="9"/>
                    </a:lnTo>
                    <a:lnTo>
                      <a:pt x="0" y="8"/>
                    </a:lnTo>
                    <a:lnTo>
                      <a:pt x="0" y="10"/>
                    </a:lnTo>
                    <a:lnTo>
                      <a:pt x="0" y="9"/>
                    </a:lnTo>
                    <a:lnTo>
                      <a:pt x="0" y="8"/>
                    </a:lnTo>
                    <a:lnTo>
                      <a:pt x="0" y="8"/>
                    </a:lnTo>
                    <a:lnTo>
                      <a:pt x="0" y="8"/>
                    </a:lnTo>
                    <a:lnTo>
                      <a:pt x="0" y="7"/>
                    </a:lnTo>
                    <a:lnTo>
                      <a:pt x="0" y="7"/>
                    </a:lnTo>
                    <a:lnTo>
                      <a:pt x="0" y="8"/>
                    </a:lnTo>
                    <a:lnTo>
                      <a:pt x="0" y="7"/>
                    </a:lnTo>
                    <a:lnTo>
                      <a:pt x="0" y="7"/>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7"/>
                    </a:lnTo>
                    <a:lnTo>
                      <a:pt x="0" y="8"/>
                    </a:lnTo>
                    <a:lnTo>
                      <a:pt x="0" y="8"/>
                    </a:lnTo>
                    <a:lnTo>
                      <a:pt x="0" y="8"/>
                    </a:lnTo>
                    <a:lnTo>
                      <a:pt x="0" y="9"/>
                    </a:lnTo>
                    <a:lnTo>
                      <a:pt x="0" y="9"/>
                    </a:lnTo>
                    <a:lnTo>
                      <a:pt x="0" y="9"/>
                    </a:lnTo>
                    <a:lnTo>
                      <a:pt x="0" y="10"/>
                    </a:lnTo>
                    <a:lnTo>
                      <a:pt x="0" y="10"/>
                    </a:lnTo>
                    <a:lnTo>
                      <a:pt x="0" y="10"/>
                    </a:lnTo>
                    <a:lnTo>
                      <a:pt x="0" y="10"/>
                    </a:lnTo>
                    <a:lnTo>
                      <a:pt x="0" y="11"/>
                    </a:lnTo>
                    <a:lnTo>
                      <a:pt x="0" y="10"/>
                    </a:lnTo>
                    <a:lnTo>
                      <a:pt x="0" y="10"/>
                    </a:lnTo>
                    <a:lnTo>
                      <a:pt x="0" y="10"/>
                    </a:lnTo>
                    <a:lnTo>
                      <a:pt x="0" y="11"/>
                    </a:lnTo>
                    <a:lnTo>
                      <a:pt x="0" y="10"/>
                    </a:lnTo>
                    <a:lnTo>
                      <a:pt x="0" y="9"/>
                    </a:lnTo>
                    <a:lnTo>
                      <a:pt x="0" y="9"/>
                    </a:lnTo>
                    <a:lnTo>
                      <a:pt x="0" y="10"/>
                    </a:lnTo>
                    <a:lnTo>
                      <a:pt x="0" y="9"/>
                    </a:lnTo>
                    <a:lnTo>
                      <a:pt x="0" y="9"/>
                    </a:lnTo>
                    <a:lnTo>
                      <a:pt x="0" y="9"/>
                    </a:lnTo>
                    <a:lnTo>
                      <a:pt x="0" y="9"/>
                    </a:lnTo>
                    <a:lnTo>
                      <a:pt x="0" y="9"/>
                    </a:lnTo>
                    <a:lnTo>
                      <a:pt x="0" y="9"/>
                    </a:lnTo>
                    <a:lnTo>
                      <a:pt x="0" y="8"/>
                    </a:lnTo>
                    <a:lnTo>
                      <a:pt x="0" y="7"/>
                    </a:lnTo>
                    <a:lnTo>
                      <a:pt x="0" y="8"/>
                    </a:lnTo>
                    <a:lnTo>
                      <a:pt x="0" y="7"/>
                    </a:lnTo>
                    <a:lnTo>
                      <a:pt x="0" y="7"/>
                    </a:lnTo>
                    <a:lnTo>
                      <a:pt x="0" y="6"/>
                    </a:lnTo>
                    <a:lnTo>
                      <a:pt x="0" y="7"/>
                    </a:lnTo>
                    <a:lnTo>
                      <a:pt x="0" y="6"/>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8"/>
                    </a:lnTo>
                    <a:lnTo>
                      <a:pt x="0" y="8"/>
                    </a:lnTo>
                    <a:lnTo>
                      <a:pt x="0" y="8"/>
                    </a:lnTo>
                    <a:lnTo>
                      <a:pt x="0" y="7"/>
                    </a:lnTo>
                    <a:lnTo>
                      <a:pt x="0" y="7"/>
                    </a:lnTo>
                    <a:lnTo>
                      <a:pt x="0" y="7"/>
                    </a:lnTo>
                    <a:lnTo>
                      <a:pt x="0" y="7"/>
                    </a:lnTo>
                    <a:lnTo>
                      <a:pt x="0" y="8"/>
                    </a:lnTo>
                    <a:lnTo>
                      <a:pt x="0" y="8"/>
                    </a:lnTo>
                    <a:lnTo>
                      <a:pt x="0" y="9"/>
                    </a:lnTo>
                    <a:lnTo>
                      <a:pt x="0" y="8"/>
                    </a:lnTo>
                    <a:lnTo>
                      <a:pt x="0" y="8"/>
                    </a:lnTo>
                    <a:lnTo>
                      <a:pt x="0" y="9"/>
                    </a:lnTo>
                    <a:lnTo>
                      <a:pt x="0" y="8"/>
                    </a:lnTo>
                    <a:lnTo>
                      <a:pt x="0" y="8"/>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8"/>
                    </a:lnTo>
                    <a:lnTo>
                      <a:pt x="0" y="9"/>
                    </a:lnTo>
                    <a:lnTo>
                      <a:pt x="0" y="9"/>
                    </a:lnTo>
                    <a:lnTo>
                      <a:pt x="0" y="9"/>
                    </a:lnTo>
                    <a:lnTo>
                      <a:pt x="0" y="10"/>
                    </a:lnTo>
                    <a:lnTo>
                      <a:pt x="0" y="10"/>
                    </a:lnTo>
                    <a:lnTo>
                      <a:pt x="0" y="10"/>
                    </a:lnTo>
                    <a:lnTo>
                      <a:pt x="0" y="11"/>
                    </a:lnTo>
                    <a:lnTo>
                      <a:pt x="0" y="10"/>
                    </a:lnTo>
                    <a:lnTo>
                      <a:pt x="0" y="10"/>
                    </a:lnTo>
                    <a:lnTo>
                      <a:pt x="0" y="10"/>
                    </a:lnTo>
                    <a:lnTo>
                      <a:pt x="0" y="10"/>
                    </a:lnTo>
                    <a:lnTo>
                      <a:pt x="0" y="11"/>
                    </a:lnTo>
                    <a:lnTo>
                      <a:pt x="0" y="11"/>
                    </a:lnTo>
                    <a:lnTo>
                      <a:pt x="0" y="10"/>
                    </a:lnTo>
                    <a:lnTo>
                      <a:pt x="0" y="9"/>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9"/>
                    </a:lnTo>
                    <a:lnTo>
                      <a:pt x="0" y="10"/>
                    </a:lnTo>
                    <a:lnTo>
                      <a:pt x="0" y="9"/>
                    </a:lnTo>
                    <a:lnTo>
                      <a:pt x="0" y="9"/>
                    </a:lnTo>
                    <a:lnTo>
                      <a:pt x="0" y="10"/>
                    </a:lnTo>
                    <a:lnTo>
                      <a:pt x="0" y="10"/>
                    </a:lnTo>
                    <a:lnTo>
                      <a:pt x="0" y="10"/>
                    </a:lnTo>
                    <a:lnTo>
                      <a:pt x="0" y="10"/>
                    </a:lnTo>
                    <a:lnTo>
                      <a:pt x="0" y="10"/>
                    </a:lnTo>
                    <a:lnTo>
                      <a:pt x="0" y="8"/>
                    </a:lnTo>
                    <a:lnTo>
                      <a:pt x="0" y="8"/>
                    </a:lnTo>
                    <a:lnTo>
                      <a:pt x="0" y="8"/>
                    </a:lnTo>
                    <a:lnTo>
                      <a:pt x="0" y="7"/>
                    </a:lnTo>
                    <a:lnTo>
                      <a:pt x="0" y="7"/>
                    </a:lnTo>
                    <a:lnTo>
                      <a:pt x="0" y="7"/>
                    </a:lnTo>
                    <a:lnTo>
                      <a:pt x="0" y="7"/>
                    </a:lnTo>
                    <a:lnTo>
                      <a:pt x="0" y="7"/>
                    </a:lnTo>
                    <a:lnTo>
                      <a:pt x="0" y="7"/>
                    </a:lnTo>
                    <a:lnTo>
                      <a:pt x="0" y="6"/>
                    </a:lnTo>
                    <a:lnTo>
                      <a:pt x="0" y="6"/>
                    </a:lnTo>
                    <a:lnTo>
                      <a:pt x="0" y="6"/>
                    </a:lnTo>
                    <a:lnTo>
                      <a:pt x="0" y="6"/>
                    </a:lnTo>
                    <a:lnTo>
                      <a:pt x="0" y="6"/>
                    </a:lnTo>
                    <a:lnTo>
                      <a:pt x="0" y="7"/>
                    </a:lnTo>
                    <a:lnTo>
                      <a:pt x="0" y="7"/>
                    </a:lnTo>
                    <a:lnTo>
                      <a:pt x="0" y="7"/>
                    </a:lnTo>
                    <a:lnTo>
                      <a:pt x="0" y="7"/>
                    </a:lnTo>
                    <a:lnTo>
                      <a:pt x="0" y="7"/>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7"/>
                    </a:lnTo>
                    <a:lnTo>
                      <a:pt x="0" y="8"/>
                    </a:lnTo>
                    <a:lnTo>
                      <a:pt x="0" y="7"/>
                    </a:lnTo>
                    <a:lnTo>
                      <a:pt x="0" y="8"/>
                    </a:lnTo>
                    <a:lnTo>
                      <a:pt x="0" y="7"/>
                    </a:lnTo>
                    <a:lnTo>
                      <a:pt x="0" y="7"/>
                    </a:lnTo>
                    <a:lnTo>
                      <a:pt x="0" y="7"/>
                    </a:lnTo>
                    <a:lnTo>
                      <a:pt x="0" y="8"/>
                    </a:lnTo>
                    <a:lnTo>
                      <a:pt x="0" y="7"/>
                    </a:lnTo>
                    <a:lnTo>
                      <a:pt x="0" y="7"/>
                    </a:lnTo>
                    <a:lnTo>
                      <a:pt x="0" y="8"/>
                    </a:lnTo>
                    <a:lnTo>
                      <a:pt x="0" y="7"/>
                    </a:lnTo>
                    <a:lnTo>
                      <a:pt x="0" y="8"/>
                    </a:lnTo>
                    <a:lnTo>
                      <a:pt x="0" y="8"/>
                    </a:lnTo>
                    <a:lnTo>
                      <a:pt x="0" y="9"/>
                    </a:lnTo>
                    <a:lnTo>
                      <a:pt x="0" y="9"/>
                    </a:lnTo>
                    <a:lnTo>
                      <a:pt x="0" y="9"/>
                    </a:lnTo>
                    <a:lnTo>
                      <a:pt x="0" y="8"/>
                    </a:lnTo>
                    <a:lnTo>
                      <a:pt x="0" y="8"/>
                    </a:lnTo>
                    <a:lnTo>
                      <a:pt x="0" y="9"/>
                    </a:lnTo>
                    <a:lnTo>
                      <a:pt x="0" y="9"/>
                    </a:lnTo>
                    <a:lnTo>
                      <a:pt x="0" y="9"/>
                    </a:lnTo>
                    <a:lnTo>
                      <a:pt x="0" y="8"/>
                    </a:lnTo>
                    <a:lnTo>
                      <a:pt x="0" y="8"/>
                    </a:lnTo>
                    <a:lnTo>
                      <a:pt x="0" y="8"/>
                    </a:lnTo>
                    <a:lnTo>
                      <a:pt x="0" y="9"/>
                    </a:lnTo>
                    <a:lnTo>
                      <a:pt x="0" y="9"/>
                    </a:lnTo>
                    <a:lnTo>
                      <a:pt x="0" y="8"/>
                    </a:lnTo>
                    <a:lnTo>
                      <a:pt x="0" y="8"/>
                    </a:lnTo>
                    <a:lnTo>
                      <a:pt x="0" y="7"/>
                    </a:lnTo>
                    <a:lnTo>
                      <a:pt x="0" y="7"/>
                    </a:lnTo>
                    <a:lnTo>
                      <a:pt x="0" y="7"/>
                    </a:lnTo>
                    <a:lnTo>
                      <a:pt x="0" y="6"/>
                    </a:lnTo>
                    <a:lnTo>
                      <a:pt x="0" y="6"/>
                    </a:lnTo>
                    <a:lnTo>
                      <a:pt x="0" y="7"/>
                    </a:lnTo>
                    <a:lnTo>
                      <a:pt x="0" y="7"/>
                    </a:lnTo>
                    <a:lnTo>
                      <a:pt x="0" y="7"/>
                    </a:lnTo>
                    <a:lnTo>
                      <a:pt x="0" y="7"/>
                    </a:lnTo>
                    <a:lnTo>
                      <a:pt x="0" y="7"/>
                    </a:lnTo>
                    <a:lnTo>
                      <a:pt x="0" y="6"/>
                    </a:lnTo>
                    <a:lnTo>
                      <a:pt x="0" y="7"/>
                    </a:lnTo>
                    <a:lnTo>
                      <a:pt x="0" y="7"/>
                    </a:lnTo>
                    <a:lnTo>
                      <a:pt x="0" y="7"/>
                    </a:lnTo>
                    <a:lnTo>
                      <a:pt x="0" y="8"/>
                    </a:lnTo>
                    <a:lnTo>
                      <a:pt x="0" y="8"/>
                    </a:lnTo>
                    <a:lnTo>
                      <a:pt x="0" y="8"/>
                    </a:lnTo>
                    <a:lnTo>
                      <a:pt x="0" y="7"/>
                    </a:lnTo>
                    <a:lnTo>
                      <a:pt x="0" y="7"/>
                    </a:lnTo>
                    <a:lnTo>
                      <a:pt x="0" y="7"/>
                    </a:lnTo>
                    <a:lnTo>
                      <a:pt x="0" y="7"/>
                    </a:lnTo>
                    <a:lnTo>
                      <a:pt x="0" y="8"/>
                    </a:lnTo>
                    <a:lnTo>
                      <a:pt x="0" y="7"/>
                    </a:lnTo>
                    <a:lnTo>
                      <a:pt x="0" y="7"/>
                    </a:lnTo>
                    <a:lnTo>
                      <a:pt x="0" y="6"/>
                    </a:lnTo>
                    <a:lnTo>
                      <a:pt x="0" y="6"/>
                    </a:lnTo>
                    <a:lnTo>
                      <a:pt x="0" y="5"/>
                    </a:lnTo>
                    <a:lnTo>
                      <a:pt x="0" y="6"/>
                    </a:lnTo>
                    <a:lnTo>
                      <a:pt x="0" y="5"/>
                    </a:lnTo>
                    <a:lnTo>
                      <a:pt x="0" y="5"/>
                    </a:lnTo>
                    <a:lnTo>
                      <a:pt x="0" y="4"/>
                    </a:lnTo>
                    <a:lnTo>
                      <a:pt x="0" y="3"/>
                    </a:lnTo>
                    <a:lnTo>
                      <a:pt x="0" y="3"/>
                    </a:lnTo>
                    <a:lnTo>
                      <a:pt x="0" y="2"/>
                    </a:lnTo>
                    <a:lnTo>
                      <a:pt x="0" y="2"/>
                    </a:lnTo>
                    <a:lnTo>
                      <a:pt x="0" y="1"/>
                    </a:lnTo>
                    <a:lnTo>
                      <a:pt x="0" y="1"/>
                    </a:lnTo>
                    <a:lnTo>
                      <a:pt x="0" y="1"/>
                    </a:lnTo>
                    <a:lnTo>
                      <a:pt x="0" y="1"/>
                    </a:lnTo>
                    <a:lnTo>
                      <a:pt x="0" y="0"/>
                    </a:lnTo>
                    <a:lnTo>
                      <a:pt x="0" y="1"/>
                    </a:lnTo>
                    <a:lnTo>
                      <a:pt x="0" y="1"/>
                    </a:lnTo>
                    <a:lnTo>
                      <a:pt x="0" y="2"/>
                    </a:lnTo>
                    <a:lnTo>
                      <a:pt x="0" y="1"/>
                    </a:lnTo>
                    <a:lnTo>
                      <a:pt x="0" y="1"/>
                    </a:lnTo>
                    <a:lnTo>
                      <a:pt x="0" y="1"/>
                    </a:lnTo>
                    <a:lnTo>
                      <a:pt x="0" y="1"/>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1"/>
                    </a:lnTo>
                    <a:lnTo>
                      <a:pt x="0" y="2"/>
                    </a:lnTo>
                    <a:lnTo>
                      <a:pt x="0" y="2"/>
                    </a:lnTo>
                    <a:lnTo>
                      <a:pt x="0" y="2"/>
                    </a:lnTo>
                    <a:lnTo>
                      <a:pt x="0" y="2"/>
                    </a:lnTo>
                    <a:lnTo>
                      <a:pt x="0" y="3"/>
                    </a:lnTo>
                    <a:lnTo>
                      <a:pt x="0" y="2"/>
                    </a:lnTo>
                    <a:lnTo>
                      <a:pt x="0" y="3"/>
                    </a:lnTo>
                    <a:lnTo>
                      <a:pt x="0" y="3"/>
                    </a:lnTo>
                    <a:lnTo>
                      <a:pt x="0" y="4"/>
                    </a:lnTo>
                    <a:lnTo>
                      <a:pt x="0" y="4"/>
                    </a:lnTo>
                    <a:lnTo>
                      <a:pt x="0" y="5"/>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5"/>
                    </a:lnTo>
                    <a:lnTo>
                      <a:pt x="0" y="5"/>
                    </a:lnTo>
                    <a:lnTo>
                      <a:pt x="0" y="4"/>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6"/>
                    </a:lnTo>
                    <a:lnTo>
                      <a:pt x="0" y="5"/>
                    </a:lnTo>
                    <a:lnTo>
                      <a:pt x="0" y="5"/>
                    </a:lnTo>
                    <a:lnTo>
                      <a:pt x="0" y="6"/>
                    </a:lnTo>
                    <a:lnTo>
                      <a:pt x="0" y="6"/>
                    </a:lnTo>
                    <a:lnTo>
                      <a:pt x="0" y="5"/>
                    </a:lnTo>
                    <a:lnTo>
                      <a:pt x="0" y="5"/>
                    </a:lnTo>
                    <a:lnTo>
                      <a:pt x="0" y="6"/>
                    </a:lnTo>
                    <a:lnTo>
                      <a:pt x="0" y="5"/>
                    </a:lnTo>
                    <a:lnTo>
                      <a:pt x="0" y="5"/>
                    </a:lnTo>
                    <a:lnTo>
                      <a:pt x="0" y="4"/>
                    </a:lnTo>
                    <a:lnTo>
                      <a:pt x="0" y="4"/>
                    </a:lnTo>
                    <a:lnTo>
                      <a:pt x="0" y="4"/>
                    </a:lnTo>
                    <a:lnTo>
                      <a:pt x="0" y="5"/>
                    </a:lnTo>
                    <a:lnTo>
                      <a:pt x="0" y="4"/>
                    </a:lnTo>
                    <a:lnTo>
                      <a:pt x="0" y="4"/>
                    </a:lnTo>
                    <a:lnTo>
                      <a:pt x="0" y="4"/>
                    </a:lnTo>
                    <a:lnTo>
                      <a:pt x="0" y="5"/>
                    </a:lnTo>
                    <a:lnTo>
                      <a:pt x="0" y="5"/>
                    </a:lnTo>
                    <a:lnTo>
                      <a:pt x="0" y="5"/>
                    </a:lnTo>
                    <a:lnTo>
                      <a:pt x="0" y="6"/>
                    </a:lnTo>
                    <a:lnTo>
                      <a:pt x="0" y="6"/>
                    </a:lnTo>
                    <a:lnTo>
                      <a:pt x="0" y="7"/>
                    </a:lnTo>
                    <a:lnTo>
                      <a:pt x="0" y="6"/>
                    </a:lnTo>
                    <a:lnTo>
                      <a:pt x="0" y="6"/>
                    </a:lnTo>
                    <a:lnTo>
                      <a:pt x="0" y="7"/>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1"/>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3"/>
                    </a:lnTo>
                    <a:lnTo>
                      <a:pt x="0" y="3"/>
                    </a:lnTo>
                    <a:lnTo>
                      <a:pt x="0" y="3"/>
                    </a:lnTo>
                    <a:lnTo>
                      <a:pt x="0" y="4"/>
                    </a:lnTo>
                    <a:lnTo>
                      <a:pt x="0" y="3"/>
                    </a:lnTo>
                    <a:lnTo>
                      <a:pt x="0" y="3"/>
                    </a:lnTo>
                    <a:lnTo>
                      <a:pt x="0" y="3"/>
                    </a:lnTo>
                  </a:path>
                </a:pathLst>
              </a:custGeom>
              <a:noFill/>
              <a:ln w="0">
                <a:solidFill>
                  <a:srgbClr val="3366FF"/>
                </a:solidFill>
                <a:prstDash val="solid"/>
                <a:round/>
                <a:headEnd/>
                <a:tailEnd/>
              </a:ln>
            </p:spPr>
            <p:txBody>
              <a:bodyPr/>
              <a:lstStyle/>
              <a:p>
                <a:endParaRPr lang="en-GB"/>
              </a:p>
            </p:txBody>
          </p:sp>
          <p:sp>
            <p:nvSpPr>
              <p:cNvPr id="186175" name="Freeform 831"/>
              <p:cNvSpPr>
                <a:spLocks/>
              </p:cNvSpPr>
              <p:nvPr/>
            </p:nvSpPr>
            <p:spPr bwMode="auto">
              <a:xfrm>
                <a:off x="3420" y="3593"/>
                <a:ext cx="6" cy="60"/>
              </a:xfrm>
              <a:custGeom>
                <a:avLst/>
                <a:gdLst/>
                <a:ahLst/>
                <a:cxnLst>
                  <a:cxn ang="0">
                    <a:pos x="0" y="3"/>
                  </a:cxn>
                  <a:cxn ang="0">
                    <a:pos x="0" y="4"/>
                  </a:cxn>
                  <a:cxn ang="0">
                    <a:pos x="0" y="3"/>
                  </a:cxn>
                  <a:cxn ang="0">
                    <a:pos x="0" y="5"/>
                  </a:cxn>
                  <a:cxn ang="0">
                    <a:pos x="0" y="5"/>
                  </a:cxn>
                  <a:cxn ang="0">
                    <a:pos x="0" y="3"/>
                  </a:cxn>
                  <a:cxn ang="0">
                    <a:pos x="0" y="4"/>
                  </a:cxn>
                  <a:cxn ang="0">
                    <a:pos x="0" y="2"/>
                  </a:cxn>
                  <a:cxn ang="0">
                    <a:pos x="0" y="3"/>
                  </a:cxn>
                  <a:cxn ang="0">
                    <a:pos x="0" y="4"/>
                  </a:cxn>
                  <a:cxn ang="0">
                    <a:pos x="0" y="5"/>
                  </a:cxn>
                  <a:cxn ang="0">
                    <a:pos x="0" y="8"/>
                  </a:cxn>
                  <a:cxn ang="0">
                    <a:pos x="0" y="7"/>
                  </a:cxn>
                  <a:cxn ang="0">
                    <a:pos x="0" y="4"/>
                  </a:cxn>
                  <a:cxn ang="0">
                    <a:pos x="0" y="4"/>
                  </a:cxn>
                  <a:cxn ang="0">
                    <a:pos x="0" y="4"/>
                  </a:cxn>
                  <a:cxn ang="0">
                    <a:pos x="0" y="5"/>
                  </a:cxn>
                  <a:cxn ang="0">
                    <a:pos x="0" y="4"/>
                  </a:cxn>
                  <a:cxn ang="0">
                    <a:pos x="0" y="4"/>
                  </a:cxn>
                  <a:cxn ang="0">
                    <a:pos x="0" y="4"/>
                  </a:cxn>
                  <a:cxn ang="0">
                    <a:pos x="0" y="3"/>
                  </a:cxn>
                  <a:cxn ang="0">
                    <a:pos x="1" y="4"/>
                  </a:cxn>
                  <a:cxn ang="0">
                    <a:pos x="1" y="4"/>
                  </a:cxn>
                  <a:cxn ang="0">
                    <a:pos x="1" y="4"/>
                  </a:cxn>
                  <a:cxn ang="0">
                    <a:pos x="1" y="7"/>
                  </a:cxn>
                  <a:cxn ang="0">
                    <a:pos x="1" y="7"/>
                  </a:cxn>
                  <a:cxn ang="0">
                    <a:pos x="1" y="7"/>
                  </a:cxn>
                  <a:cxn ang="0">
                    <a:pos x="1" y="9"/>
                  </a:cxn>
                  <a:cxn ang="0">
                    <a:pos x="1" y="8"/>
                  </a:cxn>
                  <a:cxn ang="0">
                    <a:pos x="1" y="9"/>
                  </a:cxn>
                  <a:cxn ang="0">
                    <a:pos x="1" y="8"/>
                  </a:cxn>
                  <a:cxn ang="0">
                    <a:pos x="1" y="5"/>
                  </a:cxn>
                  <a:cxn ang="0">
                    <a:pos x="1" y="2"/>
                  </a:cxn>
                  <a:cxn ang="0">
                    <a:pos x="1" y="1"/>
                  </a:cxn>
                  <a:cxn ang="0">
                    <a:pos x="1" y="5"/>
                  </a:cxn>
                  <a:cxn ang="0">
                    <a:pos x="1" y="2"/>
                  </a:cxn>
                  <a:cxn ang="0">
                    <a:pos x="1" y="4"/>
                  </a:cxn>
                  <a:cxn ang="0">
                    <a:pos x="1" y="6"/>
                  </a:cxn>
                  <a:cxn ang="0">
                    <a:pos x="1" y="7"/>
                  </a:cxn>
                  <a:cxn ang="0">
                    <a:pos x="1" y="7"/>
                  </a:cxn>
                  <a:cxn ang="0">
                    <a:pos x="1" y="4"/>
                  </a:cxn>
                  <a:cxn ang="0">
                    <a:pos x="1" y="5"/>
                  </a:cxn>
                  <a:cxn ang="0">
                    <a:pos x="1" y="6"/>
                  </a:cxn>
                  <a:cxn ang="0">
                    <a:pos x="1" y="7"/>
                  </a:cxn>
                  <a:cxn ang="0">
                    <a:pos x="1" y="8"/>
                  </a:cxn>
                  <a:cxn ang="0">
                    <a:pos x="1" y="8"/>
                  </a:cxn>
                  <a:cxn ang="0">
                    <a:pos x="1" y="8"/>
                  </a:cxn>
                  <a:cxn ang="0">
                    <a:pos x="1" y="8"/>
                  </a:cxn>
                  <a:cxn ang="0">
                    <a:pos x="1" y="6"/>
                  </a:cxn>
                  <a:cxn ang="0">
                    <a:pos x="1" y="9"/>
                  </a:cxn>
                  <a:cxn ang="0">
                    <a:pos x="1" y="8"/>
                  </a:cxn>
                  <a:cxn ang="0">
                    <a:pos x="1" y="7"/>
                  </a:cxn>
                  <a:cxn ang="0">
                    <a:pos x="1" y="6"/>
                  </a:cxn>
                  <a:cxn ang="0">
                    <a:pos x="1" y="8"/>
                  </a:cxn>
                  <a:cxn ang="0">
                    <a:pos x="1" y="7"/>
                  </a:cxn>
                  <a:cxn ang="0">
                    <a:pos x="1" y="6"/>
                  </a:cxn>
                  <a:cxn ang="0">
                    <a:pos x="1" y="4"/>
                  </a:cxn>
                  <a:cxn ang="0">
                    <a:pos x="1" y="2"/>
                  </a:cxn>
                  <a:cxn ang="0">
                    <a:pos x="1" y="4"/>
                  </a:cxn>
                  <a:cxn ang="0">
                    <a:pos x="1" y="2"/>
                  </a:cxn>
                  <a:cxn ang="0">
                    <a:pos x="1" y="1"/>
                  </a:cxn>
                  <a:cxn ang="0">
                    <a:pos x="1" y="4"/>
                  </a:cxn>
                  <a:cxn ang="0">
                    <a:pos x="1" y="5"/>
                  </a:cxn>
                </a:cxnLst>
                <a:rect l="0" t="0" r="r" b="b"/>
                <a:pathLst>
                  <a:path w="1" h="10">
                    <a:moveTo>
                      <a:pt x="0" y="4"/>
                    </a:moveTo>
                    <a:lnTo>
                      <a:pt x="0" y="3"/>
                    </a:lnTo>
                    <a:lnTo>
                      <a:pt x="0" y="3"/>
                    </a:lnTo>
                    <a:lnTo>
                      <a:pt x="0" y="3"/>
                    </a:lnTo>
                    <a:lnTo>
                      <a:pt x="0" y="3"/>
                    </a:lnTo>
                    <a:lnTo>
                      <a:pt x="0" y="3"/>
                    </a:lnTo>
                    <a:lnTo>
                      <a:pt x="0" y="4"/>
                    </a:lnTo>
                    <a:lnTo>
                      <a:pt x="0" y="4"/>
                    </a:lnTo>
                    <a:lnTo>
                      <a:pt x="0" y="4"/>
                    </a:lnTo>
                    <a:lnTo>
                      <a:pt x="0" y="3"/>
                    </a:lnTo>
                    <a:lnTo>
                      <a:pt x="0" y="3"/>
                    </a:lnTo>
                    <a:lnTo>
                      <a:pt x="0" y="3"/>
                    </a:lnTo>
                    <a:lnTo>
                      <a:pt x="0" y="2"/>
                    </a:lnTo>
                    <a:lnTo>
                      <a:pt x="0" y="3"/>
                    </a:lnTo>
                    <a:lnTo>
                      <a:pt x="0" y="3"/>
                    </a:lnTo>
                    <a:lnTo>
                      <a:pt x="0" y="3"/>
                    </a:lnTo>
                    <a:lnTo>
                      <a:pt x="0" y="4"/>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3"/>
                    </a:lnTo>
                    <a:lnTo>
                      <a:pt x="0" y="2"/>
                    </a:lnTo>
                    <a:lnTo>
                      <a:pt x="0" y="3"/>
                    </a:lnTo>
                    <a:lnTo>
                      <a:pt x="0" y="3"/>
                    </a:lnTo>
                    <a:lnTo>
                      <a:pt x="0" y="3"/>
                    </a:lnTo>
                    <a:lnTo>
                      <a:pt x="0" y="4"/>
                    </a:lnTo>
                    <a:lnTo>
                      <a:pt x="0" y="3"/>
                    </a:lnTo>
                    <a:lnTo>
                      <a:pt x="0" y="4"/>
                    </a:lnTo>
                    <a:lnTo>
                      <a:pt x="0" y="3"/>
                    </a:lnTo>
                    <a:lnTo>
                      <a:pt x="0" y="4"/>
                    </a:lnTo>
                    <a:lnTo>
                      <a:pt x="0" y="4"/>
                    </a:lnTo>
                    <a:lnTo>
                      <a:pt x="0" y="4"/>
                    </a:lnTo>
                    <a:lnTo>
                      <a:pt x="0" y="4"/>
                    </a:lnTo>
                    <a:lnTo>
                      <a:pt x="0" y="5"/>
                    </a:lnTo>
                    <a:lnTo>
                      <a:pt x="0" y="5"/>
                    </a:lnTo>
                    <a:lnTo>
                      <a:pt x="0" y="5"/>
                    </a:lnTo>
                    <a:lnTo>
                      <a:pt x="0" y="5"/>
                    </a:lnTo>
                    <a:lnTo>
                      <a:pt x="0" y="4"/>
                    </a:lnTo>
                    <a:lnTo>
                      <a:pt x="0" y="4"/>
                    </a:lnTo>
                    <a:lnTo>
                      <a:pt x="0" y="5"/>
                    </a:lnTo>
                    <a:lnTo>
                      <a:pt x="0" y="4"/>
                    </a:lnTo>
                    <a:lnTo>
                      <a:pt x="0" y="5"/>
                    </a:lnTo>
                    <a:lnTo>
                      <a:pt x="0" y="4"/>
                    </a:lnTo>
                    <a:lnTo>
                      <a:pt x="0" y="5"/>
                    </a:lnTo>
                    <a:lnTo>
                      <a:pt x="0" y="5"/>
                    </a:lnTo>
                    <a:lnTo>
                      <a:pt x="0" y="4"/>
                    </a:lnTo>
                    <a:lnTo>
                      <a:pt x="0" y="5"/>
                    </a:lnTo>
                    <a:lnTo>
                      <a:pt x="0" y="5"/>
                    </a:lnTo>
                    <a:lnTo>
                      <a:pt x="0" y="4"/>
                    </a:lnTo>
                    <a:lnTo>
                      <a:pt x="0" y="4"/>
                    </a:lnTo>
                    <a:lnTo>
                      <a:pt x="0" y="4"/>
                    </a:lnTo>
                    <a:lnTo>
                      <a:pt x="0" y="4"/>
                    </a:lnTo>
                    <a:lnTo>
                      <a:pt x="0" y="4"/>
                    </a:lnTo>
                    <a:lnTo>
                      <a:pt x="0" y="4"/>
                    </a:lnTo>
                    <a:lnTo>
                      <a:pt x="0" y="3"/>
                    </a:lnTo>
                    <a:lnTo>
                      <a:pt x="0" y="3"/>
                    </a:lnTo>
                    <a:lnTo>
                      <a:pt x="0" y="3"/>
                    </a:lnTo>
                    <a:lnTo>
                      <a:pt x="0" y="3"/>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2"/>
                    </a:lnTo>
                    <a:lnTo>
                      <a:pt x="0" y="2"/>
                    </a:lnTo>
                    <a:lnTo>
                      <a:pt x="0" y="2"/>
                    </a:lnTo>
                    <a:lnTo>
                      <a:pt x="0" y="2"/>
                    </a:lnTo>
                    <a:lnTo>
                      <a:pt x="0" y="2"/>
                    </a:lnTo>
                    <a:lnTo>
                      <a:pt x="0" y="4"/>
                    </a:lnTo>
                    <a:lnTo>
                      <a:pt x="0" y="3"/>
                    </a:lnTo>
                    <a:lnTo>
                      <a:pt x="0" y="3"/>
                    </a:lnTo>
                    <a:lnTo>
                      <a:pt x="0" y="2"/>
                    </a:lnTo>
                    <a:lnTo>
                      <a:pt x="0" y="3"/>
                    </a:lnTo>
                    <a:lnTo>
                      <a:pt x="0" y="3"/>
                    </a:lnTo>
                    <a:lnTo>
                      <a:pt x="0" y="2"/>
                    </a:lnTo>
                    <a:lnTo>
                      <a:pt x="0" y="3"/>
                    </a:lnTo>
                    <a:lnTo>
                      <a:pt x="0" y="4"/>
                    </a:lnTo>
                    <a:lnTo>
                      <a:pt x="0" y="4"/>
                    </a:lnTo>
                    <a:lnTo>
                      <a:pt x="0" y="5"/>
                    </a:lnTo>
                    <a:lnTo>
                      <a:pt x="0" y="5"/>
                    </a:lnTo>
                    <a:lnTo>
                      <a:pt x="0" y="5"/>
                    </a:lnTo>
                    <a:lnTo>
                      <a:pt x="0" y="5"/>
                    </a:lnTo>
                    <a:lnTo>
                      <a:pt x="0" y="4"/>
                    </a:lnTo>
                    <a:lnTo>
                      <a:pt x="0" y="4"/>
                    </a:lnTo>
                    <a:lnTo>
                      <a:pt x="0" y="3"/>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5"/>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7"/>
                    </a:lnTo>
                    <a:lnTo>
                      <a:pt x="0" y="7"/>
                    </a:lnTo>
                    <a:lnTo>
                      <a:pt x="0" y="6"/>
                    </a:lnTo>
                    <a:lnTo>
                      <a:pt x="0" y="5"/>
                    </a:lnTo>
                    <a:lnTo>
                      <a:pt x="0" y="6"/>
                    </a:lnTo>
                    <a:lnTo>
                      <a:pt x="0" y="5"/>
                    </a:lnTo>
                    <a:lnTo>
                      <a:pt x="0" y="4"/>
                    </a:lnTo>
                    <a:lnTo>
                      <a:pt x="0" y="5"/>
                    </a:lnTo>
                    <a:lnTo>
                      <a:pt x="0" y="4"/>
                    </a:lnTo>
                    <a:lnTo>
                      <a:pt x="0" y="5"/>
                    </a:lnTo>
                    <a:lnTo>
                      <a:pt x="0" y="4"/>
                    </a:lnTo>
                    <a:lnTo>
                      <a:pt x="0" y="3"/>
                    </a:lnTo>
                    <a:lnTo>
                      <a:pt x="0" y="4"/>
                    </a:lnTo>
                    <a:lnTo>
                      <a:pt x="0" y="4"/>
                    </a:lnTo>
                    <a:lnTo>
                      <a:pt x="0" y="3"/>
                    </a:lnTo>
                    <a:lnTo>
                      <a:pt x="0" y="4"/>
                    </a:lnTo>
                    <a:lnTo>
                      <a:pt x="0" y="4"/>
                    </a:lnTo>
                    <a:lnTo>
                      <a:pt x="0" y="4"/>
                    </a:lnTo>
                    <a:lnTo>
                      <a:pt x="0" y="4"/>
                    </a:lnTo>
                    <a:lnTo>
                      <a:pt x="0" y="4"/>
                    </a:lnTo>
                    <a:lnTo>
                      <a:pt x="0" y="5"/>
                    </a:lnTo>
                    <a:lnTo>
                      <a:pt x="0" y="4"/>
                    </a:lnTo>
                    <a:lnTo>
                      <a:pt x="0" y="4"/>
                    </a:lnTo>
                    <a:lnTo>
                      <a:pt x="0" y="5"/>
                    </a:lnTo>
                    <a:lnTo>
                      <a:pt x="0" y="5"/>
                    </a:lnTo>
                    <a:lnTo>
                      <a:pt x="0" y="6"/>
                    </a:lnTo>
                    <a:lnTo>
                      <a:pt x="0" y="5"/>
                    </a:lnTo>
                    <a:lnTo>
                      <a:pt x="0" y="6"/>
                    </a:lnTo>
                    <a:lnTo>
                      <a:pt x="0" y="5"/>
                    </a:lnTo>
                    <a:lnTo>
                      <a:pt x="0" y="5"/>
                    </a:lnTo>
                    <a:lnTo>
                      <a:pt x="0" y="5"/>
                    </a:lnTo>
                    <a:lnTo>
                      <a:pt x="0" y="5"/>
                    </a:lnTo>
                    <a:lnTo>
                      <a:pt x="0" y="4"/>
                    </a:lnTo>
                    <a:lnTo>
                      <a:pt x="0" y="5"/>
                    </a:lnTo>
                    <a:lnTo>
                      <a:pt x="0" y="4"/>
                    </a:lnTo>
                    <a:lnTo>
                      <a:pt x="0" y="4"/>
                    </a:lnTo>
                    <a:lnTo>
                      <a:pt x="0" y="4"/>
                    </a:lnTo>
                    <a:lnTo>
                      <a:pt x="0" y="4"/>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4"/>
                    </a:lnTo>
                    <a:lnTo>
                      <a:pt x="0" y="4"/>
                    </a:lnTo>
                    <a:lnTo>
                      <a:pt x="0" y="4"/>
                    </a:lnTo>
                    <a:lnTo>
                      <a:pt x="0" y="3"/>
                    </a:lnTo>
                    <a:lnTo>
                      <a:pt x="0" y="3"/>
                    </a:lnTo>
                    <a:lnTo>
                      <a:pt x="0" y="4"/>
                    </a:lnTo>
                    <a:lnTo>
                      <a:pt x="0" y="4"/>
                    </a:lnTo>
                    <a:lnTo>
                      <a:pt x="0" y="4"/>
                    </a:lnTo>
                    <a:lnTo>
                      <a:pt x="0" y="5"/>
                    </a:lnTo>
                    <a:lnTo>
                      <a:pt x="0" y="4"/>
                    </a:lnTo>
                    <a:lnTo>
                      <a:pt x="0" y="3"/>
                    </a:lnTo>
                    <a:lnTo>
                      <a:pt x="0" y="4"/>
                    </a:lnTo>
                    <a:lnTo>
                      <a:pt x="0" y="3"/>
                    </a:lnTo>
                    <a:lnTo>
                      <a:pt x="0" y="4"/>
                    </a:lnTo>
                    <a:lnTo>
                      <a:pt x="0" y="3"/>
                    </a:lnTo>
                    <a:lnTo>
                      <a:pt x="0" y="3"/>
                    </a:lnTo>
                    <a:lnTo>
                      <a:pt x="1" y="2"/>
                    </a:lnTo>
                    <a:lnTo>
                      <a:pt x="1" y="3"/>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5"/>
                    </a:lnTo>
                    <a:lnTo>
                      <a:pt x="1" y="5"/>
                    </a:lnTo>
                    <a:lnTo>
                      <a:pt x="1" y="4"/>
                    </a:lnTo>
                    <a:lnTo>
                      <a:pt x="1" y="4"/>
                    </a:lnTo>
                    <a:lnTo>
                      <a:pt x="1" y="4"/>
                    </a:lnTo>
                    <a:lnTo>
                      <a:pt x="1" y="4"/>
                    </a:lnTo>
                    <a:lnTo>
                      <a:pt x="1" y="4"/>
                    </a:lnTo>
                    <a:lnTo>
                      <a:pt x="1" y="5"/>
                    </a:lnTo>
                    <a:lnTo>
                      <a:pt x="1" y="5"/>
                    </a:lnTo>
                    <a:lnTo>
                      <a:pt x="1" y="4"/>
                    </a:lnTo>
                    <a:lnTo>
                      <a:pt x="1" y="4"/>
                    </a:lnTo>
                    <a:lnTo>
                      <a:pt x="1" y="4"/>
                    </a:lnTo>
                    <a:lnTo>
                      <a:pt x="1" y="4"/>
                    </a:lnTo>
                    <a:lnTo>
                      <a:pt x="1" y="4"/>
                    </a:lnTo>
                    <a:lnTo>
                      <a:pt x="1" y="5"/>
                    </a:lnTo>
                    <a:lnTo>
                      <a:pt x="1" y="4"/>
                    </a:lnTo>
                    <a:lnTo>
                      <a:pt x="1" y="5"/>
                    </a:lnTo>
                    <a:lnTo>
                      <a:pt x="1" y="5"/>
                    </a:lnTo>
                    <a:lnTo>
                      <a:pt x="1" y="5"/>
                    </a:lnTo>
                    <a:lnTo>
                      <a:pt x="1" y="5"/>
                    </a:lnTo>
                    <a:lnTo>
                      <a:pt x="1" y="6"/>
                    </a:lnTo>
                    <a:lnTo>
                      <a:pt x="1" y="6"/>
                    </a:lnTo>
                    <a:lnTo>
                      <a:pt x="1" y="6"/>
                    </a:lnTo>
                    <a:lnTo>
                      <a:pt x="1" y="7"/>
                    </a:lnTo>
                    <a:lnTo>
                      <a:pt x="1" y="6"/>
                    </a:lnTo>
                    <a:lnTo>
                      <a:pt x="1" y="7"/>
                    </a:lnTo>
                    <a:lnTo>
                      <a:pt x="1" y="7"/>
                    </a:lnTo>
                    <a:lnTo>
                      <a:pt x="1" y="6"/>
                    </a:lnTo>
                    <a:lnTo>
                      <a:pt x="1" y="6"/>
                    </a:lnTo>
                    <a:lnTo>
                      <a:pt x="1" y="6"/>
                    </a:lnTo>
                    <a:lnTo>
                      <a:pt x="1" y="7"/>
                    </a:lnTo>
                    <a:lnTo>
                      <a:pt x="1" y="6"/>
                    </a:lnTo>
                    <a:lnTo>
                      <a:pt x="1" y="6"/>
                    </a:lnTo>
                    <a:lnTo>
                      <a:pt x="1" y="6"/>
                    </a:lnTo>
                    <a:lnTo>
                      <a:pt x="1" y="7"/>
                    </a:lnTo>
                    <a:lnTo>
                      <a:pt x="1" y="7"/>
                    </a:lnTo>
                    <a:lnTo>
                      <a:pt x="1" y="7"/>
                    </a:lnTo>
                    <a:lnTo>
                      <a:pt x="1" y="7"/>
                    </a:lnTo>
                    <a:lnTo>
                      <a:pt x="1" y="7"/>
                    </a:lnTo>
                    <a:lnTo>
                      <a:pt x="1" y="7"/>
                    </a:lnTo>
                    <a:lnTo>
                      <a:pt x="1" y="7"/>
                    </a:lnTo>
                    <a:lnTo>
                      <a:pt x="1" y="7"/>
                    </a:lnTo>
                    <a:lnTo>
                      <a:pt x="1" y="8"/>
                    </a:lnTo>
                    <a:lnTo>
                      <a:pt x="1" y="8"/>
                    </a:lnTo>
                    <a:lnTo>
                      <a:pt x="1" y="8"/>
                    </a:lnTo>
                    <a:lnTo>
                      <a:pt x="1" y="8"/>
                    </a:lnTo>
                    <a:lnTo>
                      <a:pt x="1" y="8"/>
                    </a:lnTo>
                    <a:lnTo>
                      <a:pt x="1" y="7"/>
                    </a:lnTo>
                    <a:lnTo>
                      <a:pt x="1" y="7"/>
                    </a:lnTo>
                    <a:lnTo>
                      <a:pt x="1" y="8"/>
                    </a:lnTo>
                    <a:lnTo>
                      <a:pt x="1" y="7"/>
                    </a:lnTo>
                    <a:lnTo>
                      <a:pt x="1" y="7"/>
                    </a:lnTo>
                    <a:lnTo>
                      <a:pt x="1" y="7"/>
                    </a:lnTo>
                    <a:lnTo>
                      <a:pt x="1" y="8"/>
                    </a:lnTo>
                    <a:lnTo>
                      <a:pt x="1" y="8"/>
                    </a:lnTo>
                    <a:lnTo>
                      <a:pt x="1" y="8"/>
                    </a:lnTo>
                    <a:lnTo>
                      <a:pt x="1" y="9"/>
                    </a:lnTo>
                    <a:lnTo>
                      <a:pt x="1" y="8"/>
                    </a:lnTo>
                    <a:lnTo>
                      <a:pt x="1" y="9"/>
                    </a:lnTo>
                    <a:lnTo>
                      <a:pt x="1" y="9"/>
                    </a:lnTo>
                    <a:lnTo>
                      <a:pt x="1" y="9"/>
                    </a:lnTo>
                    <a:lnTo>
                      <a:pt x="1" y="8"/>
                    </a:lnTo>
                    <a:lnTo>
                      <a:pt x="1" y="9"/>
                    </a:lnTo>
                    <a:lnTo>
                      <a:pt x="1" y="8"/>
                    </a:lnTo>
                    <a:lnTo>
                      <a:pt x="1" y="8"/>
                    </a:lnTo>
                    <a:lnTo>
                      <a:pt x="1" y="8"/>
                    </a:lnTo>
                    <a:lnTo>
                      <a:pt x="1" y="8"/>
                    </a:lnTo>
                    <a:lnTo>
                      <a:pt x="1" y="8"/>
                    </a:lnTo>
                    <a:lnTo>
                      <a:pt x="1" y="8"/>
                    </a:lnTo>
                    <a:lnTo>
                      <a:pt x="1" y="8"/>
                    </a:lnTo>
                    <a:lnTo>
                      <a:pt x="1" y="8"/>
                    </a:lnTo>
                    <a:lnTo>
                      <a:pt x="1" y="9"/>
                    </a:lnTo>
                    <a:lnTo>
                      <a:pt x="1" y="8"/>
                    </a:lnTo>
                    <a:lnTo>
                      <a:pt x="1" y="9"/>
                    </a:lnTo>
                    <a:lnTo>
                      <a:pt x="1" y="9"/>
                    </a:lnTo>
                    <a:lnTo>
                      <a:pt x="1" y="9"/>
                    </a:lnTo>
                    <a:lnTo>
                      <a:pt x="1" y="10"/>
                    </a:lnTo>
                    <a:lnTo>
                      <a:pt x="1" y="10"/>
                    </a:lnTo>
                    <a:lnTo>
                      <a:pt x="1" y="9"/>
                    </a:lnTo>
                    <a:lnTo>
                      <a:pt x="1" y="9"/>
                    </a:lnTo>
                    <a:lnTo>
                      <a:pt x="1" y="10"/>
                    </a:lnTo>
                    <a:lnTo>
                      <a:pt x="1" y="9"/>
                    </a:lnTo>
                    <a:lnTo>
                      <a:pt x="1" y="9"/>
                    </a:lnTo>
                    <a:lnTo>
                      <a:pt x="1" y="9"/>
                    </a:lnTo>
                    <a:lnTo>
                      <a:pt x="1" y="10"/>
                    </a:lnTo>
                    <a:lnTo>
                      <a:pt x="1" y="9"/>
                    </a:lnTo>
                    <a:lnTo>
                      <a:pt x="1" y="8"/>
                    </a:lnTo>
                    <a:lnTo>
                      <a:pt x="1" y="8"/>
                    </a:lnTo>
                    <a:lnTo>
                      <a:pt x="1" y="9"/>
                    </a:lnTo>
                    <a:lnTo>
                      <a:pt x="1" y="8"/>
                    </a:lnTo>
                    <a:lnTo>
                      <a:pt x="1" y="9"/>
                    </a:lnTo>
                    <a:lnTo>
                      <a:pt x="1" y="8"/>
                    </a:lnTo>
                    <a:lnTo>
                      <a:pt x="1" y="8"/>
                    </a:lnTo>
                    <a:lnTo>
                      <a:pt x="1" y="8"/>
                    </a:lnTo>
                    <a:lnTo>
                      <a:pt x="1" y="8"/>
                    </a:lnTo>
                    <a:lnTo>
                      <a:pt x="1" y="8"/>
                    </a:lnTo>
                    <a:lnTo>
                      <a:pt x="1" y="8"/>
                    </a:lnTo>
                    <a:lnTo>
                      <a:pt x="1" y="8"/>
                    </a:lnTo>
                    <a:lnTo>
                      <a:pt x="1" y="7"/>
                    </a:lnTo>
                    <a:lnTo>
                      <a:pt x="1" y="7"/>
                    </a:lnTo>
                    <a:lnTo>
                      <a:pt x="1" y="7"/>
                    </a:lnTo>
                    <a:lnTo>
                      <a:pt x="1" y="6"/>
                    </a:lnTo>
                    <a:lnTo>
                      <a:pt x="1" y="6"/>
                    </a:lnTo>
                    <a:lnTo>
                      <a:pt x="1" y="5"/>
                    </a:lnTo>
                    <a:lnTo>
                      <a:pt x="1" y="5"/>
                    </a:lnTo>
                    <a:lnTo>
                      <a:pt x="1" y="5"/>
                    </a:lnTo>
                    <a:lnTo>
                      <a:pt x="1" y="4"/>
                    </a:lnTo>
                    <a:lnTo>
                      <a:pt x="1" y="4"/>
                    </a:lnTo>
                    <a:lnTo>
                      <a:pt x="1" y="3"/>
                    </a:lnTo>
                    <a:lnTo>
                      <a:pt x="1" y="3"/>
                    </a:lnTo>
                    <a:lnTo>
                      <a:pt x="1" y="4"/>
                    </a:lnTo>
                    <a:lnTo>
                      <a:pt x="1" y="3"/>
                    </a:lnTo>
                    <a:lnTo>
                      <a:pt x="1" y="2"/>
                    </a:lnTo>
                    <a:lnTo>
                      <a:pt x="1" y="2"/>
                    </a:lnTo>
                    <a:lnTo>
                      <a:pt x="1" y="2"/>
                    </a:lnTo>
                    <a:lnTo>
                      <a:pt x="1" y="1"/>
                    </a:lnTo>
                    <a:lnTo>
                      <a:pt x="1" y="0"/>
                    </a:lnTo>
                    <a:lnTo>
                      <a:pt x="1" y="0"/>
                    </a:lnTo>
                    <a:lnTo>
                      <a:pt x="1" y="0"/>
                    </a:lnTo>
                    <a:lnTo>
                      <a:pt x="1" y="0"/>
                    </a:lnTo>
                    <a:lnTo>
                      <a:pt x="1" y="1"/>
                    </a:lnTo>
                    <a:lnTo>
                      <a:pt x="1" y="1"/>
                    </a:lnTo>
                    <a:lnTo>
                      <a:pt x="1" y="1"/>
                    </a:lnTo>
                    <a:lnTo>
                      <a:pt x="1" y="0"/>
                    </a:lnTo>
                    <a:lnTo>
                      <a:pt x="1" y="1"/>
                    </a:lnTo>
                    <a:lnTo>
                      <a:pt x="1" y="1"/>
                    </a:lnTo>
                    <a:lnTo>
                      <a:pt x="1" y="2"/>
                    </a:lnTo>
                    <a:lnTo>
                      <a:pt x="1" y="2"/>
                    </a:lnTo>
                    <a:lnTo>
                      <a:pt x="1" y="2"/>
                    </a:lnTo>
                    <a:lnTo>
                      <a:pt x="1" y="4"/>
                    </a:lnTo>
                    <a:lnTo>
                      <a:pt x="1" y="3"/>
                    </a:lnTo>
                    <a:lnTo>
                      <a:pt x="1" y="4"/>
                    </a:lnTo>
                    <a:lnTo>
                      <a:pt x="1" y="4"/>
                    </a:lnTo>
                    <a:lnTo>
                      <a:pt x="1" y="4"/>
                    </a:lnTo>
                    <a:lnTo>
                      <a:pt x="1" y="4"/>
                    </a:lnTo>
                    <a:lnTo>
                      <a:pt x="1" y="4"/>
                    </a:lnTo>
                    <a:lnTo>
                      <a:pt x="1" y="5"/>
                    </a:lnTo>
                    <a:lnTo>
                      <a:pt x="1" y="5"/>
                    </a:lnTo>
                    <a:lnTo>
                      <a:pt x="1" y="4"/>
                    </a:lnTo>
                    <a:lnTo>
                      <a:pt x="1" y="5"/>
                    </a:lnTo>
                    <a:lnTo>
                      <a:pt x="1" y="4"/>
                    </a:lnTo>
                    <a:lnTo>
                      <a:pt x="1" y="4"/>
                    </a:lnTo>
                    <a:lnTo>
                      <a:pt x="1" y="3"/>
                    </a:lnTo>
                    <a:lnTo>
                      <a:pt x="1" y="3"/>
                    </a:lnTo>
                    <a:lnTo>
                      <a:pt x="1" y="2"/>
                    </a:lnTo>
                    <a:lnTo>
                      <a:pt x="1" y="3"/>
                    </a:lnTo>
                    <a:lnTo>
                      <a:pt x="1" y="2"/>
                    </a:lnTo>
                    <a:lnTo>
                      <a:pt x="1" y="2"/>
                    </a:lnTo>
                    <a:lnTo>
                      <a:pt x="1" y="2"/>
                    </a:lnTo>
                    <a:lnTo>
                      <a:pt x="1" y="2"/>
                    </a:lnTo>
                    <a:lnTo>
                      <a:pt x="1" y="2"/>
                    </a:lnTo>
                    <a:lnTo>
                      <a:pt x="1" y="3"/>
                    </a:lnTo>
                    <a:lnTo>
                      <a:pt x="1" y="3"/>
                    </a:lnTo>
                    <a:lnTo>
                      <a:pt x="1" y="3"/>
                    </a:lnTo>
                    <a:lnTo>
                      <a:pt x="1" y="4"/>
                    </a:lnTo>
                    <a:lnTo>
                      <a:pt x="1" y="3"/>
                    </a:lnTo>
                    <a:lnTo>
                      <a:pt x="1" y="4"/>
                    </a:lnTo>
                    <a:lnTo>
                      <a:pt x="1" y="4"/>
                    </a:lnTo>
                    <a:lnTo>
                      <a:pt x="1" y="4"/>
                    </a:lnTo>
                    <a:lnTo>
                      <a:pt x="1" y="4"/>
                    </a:lnTo>
                    <a:lnTo>
                      <a:pt x="1" y="5"/>
                    </a:lnTo>
                    <a:lnTo>
                      <a:pt x="1" y="5"/>
                    </a:lnTo>
                    <a:lnTo>
                      <a:pt x="1" y="6"/>
                    </a:lnTo>
                    <a:lnTo>
                      <a:pt x="1" y="5"/>
                    </a:lnTo>
                    <a:lnTo>
                      <a:pt x="1" y="6"/>
                    </a:lnTo>
                    <a:lnTo>
                      <a:pt x="1" y="5"/>
                    </a:lnTo>
                    <a:lnTo>
                      <a:pt x="1" y="5"/>
                    </a:lnTo>
                    <a:lnTo>
                      <a:pt x="1" y="6"/>
                    </a:lnTo>
                    <a:lnTo>
                      <a:pt x="1" y="7"/>
                    </a:lnTo>
                    <a:lnTo>
                      <a:pt x="1" y="6"/>
                    </a:lnTo>
                    <a:lnTo>
                      <a:pt x="1" y="7"/>
                    </a:lnTo>
                    <a:lnTo>
                      <a:pt x="1" y="7"/>
                    </a:lnTo>
                    <a:lnTo>
                      <a:pt x="1" y="8"/>
                    </a:lnTo>
                    <a:lnTo>
                      <a:pt x="1" y="7"/>
                    </a:lnTo>
                    <a:lnTo>
                      <a:pt x="1" y="8"/>
                    </a:lnTo>
                    <a:lnTo>
                      <a:pt x="1" y="8"/>
                    </a:lnTo>
                    <a:lnTo>
                      <a:pt x="1" y="8"/>
                    </a:lnTo>
                    <a:lnTo>
                      <a:pt x="1" y="8"/>
                    </a:lnTo>
                    <a:lnTo>
                      <a:pt x="1" y="7"/>
                    </a:lnTo>
                    <a:lnTo>
                      <a:pt x="1" y="7"/>
                    </a:lnTo>
                    <a:lnTo>
                      <a:pt x="1" y="7"/>
                    </a:lnTo>
                    <a:lnTo>
                      <a:pt x="1" y="7"/>
                    </a:lnTo>
                    <a:lnTo>
                      <a:pt x="1" y="7"/>
                    </a:lnTo>
                    <a:lnTo>
                      <a:pt x="1" y="7"/>
                    </a:lnTo>
                    <a:lnTo>
                      <a:pt x="1" y="8"/>
                    </a:lnTo>
                    <a:lnTo>
                      <a:pt x="1" y="8"/>
                    </a:lnTo>
                    <a:lnTo>
                      <a:pt x="1" y="7"/>
                    </a:lnTo>
                    <a:lnTo>
                      <a:pt x="1" y="7"/>
                    </a:lnTo>
                    <a:lnTo>
                      <a:pt x="1" y="7"/>
                    </a:lnTo>
                    <a:lnTo>
                      <a:pt x="1" y="7"/>
                    </a:lnTo>
                    <a:lnTo>
                      <a:pt x="1" y="6"/>
                    </a:lnTo>
                    <a:lnTo>
                      <a:pt x="1" y="7"/>
                    </a:lnTo>
                    <a:lnTo>
                      <a:pt x="1" y="8"/>
                    </a:lnTo>
                    <a:lnTo>
                      <a:pt x="1" y="7"/>
                    </a:lnTo>
                    <a:lnTo>
                      <a:pt x="1" y="7"/>
                    </a:lnTo>
                    <a:lnTo>
                      <a:pt x="1" y="6"/>
                    </a:lnTo>
                    <a:lnTo>
                      <a:pt x="1" y="6"/>
                    </a:lnTo>
                    <a:lnTo>
                      <a:pt x="1" y="6"/>
                    </a:lnTo>
                    <a:lnTo>
                      <a:pt x="1" y="5"/>
                    </a:lnTo>
                    <a:lnTo>
                      <a:pt x="1" y="5"/>
                    </a:lnTo>
                    <a:lnTo>
                      <a:pt x="1" y="5"/>
                    </a:lnTo>
                    <a:lnTo>
                      <a:pt x="1" y="4"/>
                    </a:lnTo>
                    <a:lnTo>
                      <a:pt x="1" y="4"/>
                    </a:lnTo>
                    <a:lnTo>
                      <a:pt x="1" y="4"/>
                    </a:lnTo>
                    <a:lnTo>
                      <a:pt x="1" y="4"/>
                    </a:lnTo>
                    <a:lnTo>
                      <a:pt x="1" y="5"/>
                    </a:lnTo>
                    <a:lnTo>
                      <a:pt x="1" y="5"/>
                    </a:lnTo>
                    <a:lnTo>
                      <a:pt x="1" y="6"/>
                    </a:lnTo>
                    <a:lnTo>
                      <a:pt x="1" y="5"/>
                    </a:lnTo>
                    <a:lnTo>
                      <a:pt x="1" y="5"/>
                    </a:lnTo>
                    <a:lnTo>
                      <a:pt x="1" y="5"/>
                    </a:lnTo>
                    <a:lnTo>
                      <a:pt x="1" y="6"/>
                    </a:lnTo>
                    <a:lnTo>
                      <a:pt x="1" y="6"/>
                    </a:lnTo>
                    <a:lnTo>
                      <a:pt x="1" y="5"/>
                    </a:lnTo>
                    <a:lnTo>
                      <a:pt x="1" y="6"/>
                    </a:lnTo>
                    <a:lnTo>
                      <a:pt x="1" y="7"/>
                    </a:lnTo>
                    <a:lnTo>
                      <a:pt x="1" y="6"/>
                    </a:lnTo>
                    <a:lnTo>
                      <a:pt x="1" y="7"/>
                    </a:lnTo>
                    <a:lnTo>
                      <a:pt x="1" y="7"/>
                    </a:lnTo>
                    <a:lnTo>
                      <a:pt x="1" y="7"/>
                    </a:lnTo>
                    <a:lnTo>
                      <a:pt x="1" y="7"/>
                    </a:lnTo>
                    <a:lnTo>
                      <a:pt x="1" y="7"/>
                    </a:lnTo>
                    <a:lnTo>
                      <a:pt x="1" y="7"/>
                    </a:lnTo>
                    <a:lnTo>
                      <a:pt x="1" y="7"/>
                    </a:lnTo>
                    <a:lnTo>
                      <a:pt x="1" y="6"/>
                    </a:lnTo>
                    <a:lnTo>
                      <a:pt x="1" y="6"/>
                    </a:lnTo>
                    <a:lnTo>
                      <a:pt x="1" y="6"/>
                    </a:lnTo>
                    <a:lnTo>
                      <a:pt x="1" y="7"/>
                    </a:lnTo>
                    <a:lnTo>
                      <a:pt x="1" y="7"/>
                    </a:lnTo>
                    <a:lnTo>
                      <a:pt x="1" y="7"/>
                    </a:lnTo>
                    <a:lnTo>
                      <a:pt x="1" y="7"/>
                    </a:lnTo>
                    <a:lnTo>
                      <a:pt x="1" y="7"/>
                    </a:lnTo>
                    <a:lnTo>
                      <a:pt x="1" y="7"/>
                    </a:lnTo>
                    <a:lnTo>
                      <a:pt x="1" y="7"/>
                    </a:lnTo>
                    <a:lnTo>
                      <a:pt x="1" y="8"/>
                    </a:lnTo>
                    <a:lnTo>
                      <a:pt x="1" y="7"/>
                    </a:lnTo>
                    <a:lnTo>
                      <a:pt x="1" y="8"/>
                    </a:lnTo>
                    <a:lnTo>
                      <a:pt x="1" y="7"/>
                    </a:lnTo>
                    <a:lnTo>
                      <a:pt x="1" y="8"/>
                    </a:lnTo>
                    <a:lnTo>
                      <a:pt x="1" y="8"/>
                    </a:lnTo>
                    <a:lnTo>
                      <a:pt x="1" y="9"/>
                    </a:lnTo>
                    <a:lnTo>
                      <a:pt x="1" y="9"/>
                    </a:lnTo>
                    <a:lnTo>
                      <a:pt x="1" y="9"/>
                    </a:lnTo>
                    <a:lnTo>
                      <a:pt x="1" y="9"/>
                    </a:lnTo>
                    <a:lnTo>
                      <a:pt x="1" y="8"/>
                    </a:lnTo>
                    <a:lnTo>
                      <a:pt x="1" y="8"/>
                    </a:lnTo>
                    <a:lnTo>
                      <a:pt x="1" y="8"/>
                    </a:lnTo>
                    <a:lnTo>
                      <a:pt x="1" y="7"/>
                    </a:lnTo>
                    <a:lnTo>
                      <a:pt x="1" y="7"/>
                    </a:lnTo>
                    <a:lnTo>
                      <a:pt x="1" y="7"/>
                    </a:lnTo>
                    <a:lnTo>
                      <a:pt x="1" y="7"/>
                    </a:lnTo>
                    <a:lnTo>
                      <a:pt x="1" y="8"/>
                    </a:lnTo>
                    <a:lnTo>
                      <a:pt x="1" y="7"/>
                    </a:lnTo>
                    <a:lnTo>
                      <a:pt x="1" y="8"/>
                    </a:lnTo>
                    <a:lnTo>
                      <a:pt x="1" y="8"/>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8"/>
                    </a:lnTo>
                    <a:lnTo>
                      <a:pt x="1" y="9"/>
                    </a:lnTo>
                    <a:lnTo>
                      <a:pt x="1" y="8"/>
                    </a:lnTo>
                    <a:lnTo>
                      <a:pt x="1" y="8"/>
                    </a:lnTo>
                    <a:lnTo>
                      <a:pt x="1" y="8"/>
                    </a:lnTo>
                    <a:lnTo>
                      <a:pt x="1" y="8"/>
                    </a:lnTo>
                    <a:lnTo>
                      <a:pt x="1" y="9"/>
                    </a:lnTo>
                    <a:lnTo>
                      <a:pt x="1" y="8"/>
                    </a:lnTo>
                    <a:lnTo>
                      <a:pt x="1" y="8"/>
                    </a:lnTo>
                    <a:lnTo>
                      <a:pt x="1" y="8"/>
                    </a:lnTo>
                    <a:lnTo>
                      <a:pt x="1" y="8"/>
                    </a:lnTo>
                    <a:lnTo>
                      <a:pt x="1" y="9"/>
                    </a:lnTo>
                    <a:lnTo>
                      <a:pt x="1" y="8"/>
                    </a:lnTo>
                    <a:lnTo>
                      <a:pt x="1" y="8"/>
                    </a:lnTo>
                    <a:lnTo>
                      <a:pt x="1" y="7"/>
                    </a:lnTo>
                    <a:lnTo>
                      <a:pt x="1" y="7"/>
                    </a:lnTo>
                    <a:lnTo>
                      <a:pt x="1" y="6"/>
                    </a:lnTo>
                    <a:lnTo>
                      <a:pt x="1" y="6"/>
                    </a:lnTo>
                    <a:lnTo>
                      <a:pt x="1" y="7"/>
                    </a:lnTo>
                    <a:lnTo>
                      <a:pt x="1" y="7"/>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10"/>
                    </a:lnTo>
                    <a:lnTo>
                      <a:pt x="1" y="9"/>
                    </a:lnTo>
                    <a:lnTo>
                      <a:pt x="1" y="9"/>
                    </a:lnTo>
                    <a:lnTo>
                      <a:pt x="1" y="9"/>
                    </a:lnTo>
                    <a:lnTo>
                      <a:pt x="1" y="8"/>
                    </a:lnTo>
                    <a:lnTo>
                      <a:pt x="1" y="8"/>
                    </a:lnTo>
                    <a:lnTo>
                      <a:pt x="1" y="9"/>
                    </a:lnTo>
                    <a:lnTo>
                      <a:pt x="1" y="8"/>
                    </a:lnTo>
                    <a:lnTo>
                      <a:pt x="1" y="9"/>
                    </a:lnTo>
                    <a:lnTo>
                      <a:pt x="1" y="9"/>
                    </a:lnTo>
                    <a:lnTo>
                      <a:pt x="1" y="9"/>
                    </a:lnTo>
                    <a:lnTo>
                      <a:pt x="1" y="8"/>
                    </a:lnTo>
                    <a:lnTo>
                      <a:pt x="1" y="8"/>
                    </a:lnTo>
                    <a:lnTo>
                      <a:pt x="1" y="8"/>
                    </a:lnTo>
                    <a:lnTo>
                      <a:pt x="1" y="8"/>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5"/>
                    </a:lnTo>
                    <a:lnTo>
                      <a:pt x="1" y="6"/>
                    </a:lnTo>
                    <a:lnTo>
                      <a:pt x="1" y="7"/>
                    </a:lnTo>
                    <a:lnTo>
                      <a:pt x="1" y="7"/>
                    </a:lnTo>
                    <a:lnTo>
                      <a:pt x="1" y="7"/>
                    </a:lnTo>
                    <a:lnTo>
                      <a:pt x="1" y="7"/>
                    </a:lnTo>
                    <a:lnTo>
                      <a:pt x="1" y="7"/>
                    </a:lnTo>
                    <a:lnTo>
                      <a:pt x="1" y="7"/>
                    </a:lnTo>
                    <a:lnTo>
                      <a:pt x="1" y="8"/>
                    </a:lnTo>
                    <a:lnTo>
                      <a:pt x="1" y="7"/>
                    </a:lnTo>
                    <a:lnTo>
                      <a:pt x="1" y="8"/>
                    </a:lnTo>
                    <a:lnTo>
                      <a:pt x="1" y="8"/>
                    </a:lnTo>
                    <a:lnTo>
                      <a:pt x="1" y="7"/>
                    </a:lnTo>
                    <a:lnTo>
                      <a:pt x="1" y="8"/>
                    </a:lnTo>
                    <a:lnTo>
                      <a:pt x="1" y="7"/>
                    </a:lnTo>
                    <a:lnTo>
                      <a:pt x="1" y="7"/>
                    </a:lnTo>
                    <a:lnTo>
                      <a:pt x="1" y="7"/>
                    </a:lnTo>
                    <a:lnTo>
                      <a:pt x="1" y="7"/>
                    </a:lnTo>
                    <a:lnTo>
                      <a:pt x="1" y="7"/>
                    </a:lnTo>
                    <a:lnTo>
                      <a:pt x="1" y="7"/>
                    </a:lnTo>
                    <a:lnTo>
                      <a:pt x="1" y="7"/>
                    </a:lnTo>
                    <a:lnTo>
                      <a:pt x="1" y="7"/>
                    </a:lnTo>
                    <a:lnTo>
                      <a:pt x="1" y="7"/>
                    </a:lnTo>
                    <a:lnTo>
                      <a:pt x="1" y="6"/>
                    </a:lnTo>
                    <a:lnTo>
                      <a:pt x="1" y="6"/>
                    </a:lnTo>
                    <a:lnTo>
                      <a:pt x="1" y="7"/>
                    </a:lnTo>
                    <a:lnTo>
                      <a:pt x="1" y="7"/>
                    </a:lnTo>
                    <a:lnTo>
                      <a:pt x="1" y="7"/>
                    </a:lnTo>
                    <a:lnTo>
                      <a:pt x="1" y="6"/>
                    </a:lnTo>
                    <a:lnTo>
                      <a:pt x="1" y="7"/>
                    </a:lnTo>
                    <a:lnTo>
                      <a:pt x="1" y="6"/>
                    </a:lnTo>
                    <a:lnTo>
                      <a:pt x="1" y="7"/>
                    </a:lnTo>
                    <a:lnTo>
                      <a:pt x="1" y="7"/>
                    </a:lnTo>
                    <a:lnTo>
                      <a:pt x="1" y="6"/>
                    </a:lnTo>
                    <a:lnTo>
                      <a:pt x="1" y="6"/>
                    </a:lnTo>
                    <a:lnTo>
                      <a:pt x="1" y="5"/>
                    </a:lnTo>
                    <a:lnTo>
                      <a:pt x="1" y="5"/>
                    </a:lnTo>
                    <a:lnTo>
                      <a:pt x="1" y="5"/>
                    </a:lnTo>
                    <a:lnTo>
                      <a:pt x="1" y="6"/>
                    </a:lnTo>
                    <a:lnTo>
                      <a:pt x="1" y="5"/>
                    </a:lnTo>
                    <a:lnTo>
                      <a:pt x="1" y="5"/>
                    </a:lnTo>
                    <a:lnTo>
                      <a:pt x="1" y="4"/>
                    </a:lnTo>
                    <a:lnTo>
                      <a:pt x="1" y="4"/>
                    </a:lnTo>
                    <a:lnTo>
                      <a:pt x="1" y="4"/>
                    </a:lnTo>
                    <a:lnTo>
                      <a:pt x="1" y="3"/>
                    </a:lnTo>
                    <a:lnTo>
                      <a:pt x="1" y="3"/>
                    </a:lnTo>
                    <a:lnTo>
                      <a:pt x="1" y="3"/>
                    </a:lnTo>
                    <a:lnTo>
                      <a:pt x="1" y="3"/>
                    </a:lnTo>
                    <a:lnTo>
                      <a:pt x="1" y="3"/>
                    </a:lnTo>
                    <a:lnTo>
                      <a:pt x="1" y="3"/>
                    </a:lnTo>
                    <a:lnTo>
                      <a:pt x="1" y="3"/>
                    </a:lnTo>
                    <a:lnTo>
                      <a:pt x="1" y="3"/>
                    </a:lnTo>
                    <a:lnTo>
                      <a:pt x="1" y="2"/>
                    </a:lnTo>
                    <a:lnTo>
                      <a:pt x="1" y="3"/>
                    </a:lnTo>
                    <a:lnTo>
                      <a:pt x="1" y="3"/>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3"/>
                    </a:lnTo>
                    <a:lnTo>
                      <a:pt x="1" y="3"/>
                    </a:lnTo>
                    <a:lnTo>
                      <a:pt x="1" y="3"/>
                    </a:lnTo>
                    <a:lnTo>
                      <a:pt x="1" y="2"/>
                    </a:lnTo>
                    <a:lnTo>
                      <a:pt x="1" y="2"/>
                    </a:lnTo>
                    <a:lnTo>
                      <a:pt x="1" y="2"/>
                    </a:lnTo>
                    <a:lnTo>
                      <a:pt x="1" y="1"/>
                    </a:lnTo>
                    <a:lnTo>
                      <a:pt x="1" y="2"/>
                    </a:lnTo>
                    <a:lnTo>
                      <a:pt x="1" y="2"/>
                    </a:lnTo>
                    <a:lnTo>
                      <a:pt x="1" y="2"/>
                    </a:lnTo>
                    <a:lnTo>
                      <a:pt x="1" y="1"/>
                    </a:lnTo>
                    <a:lnTo>
                      <a:pt x="1" y="2"/>
                    </a:lnTo>
                    <a:lnTo>
                      <a:pt x="1" y="2"/>
                    </a:lnTo>
                    <a:lnTo>
                      <a:pt x="1" y="2"/>
                    </a:lnTo>
                    <a:lnTo>
                      <a:pt x="1" y="1"/>
                    </a:lnTo>
                    <a:lnTo>
                      <a:pt x="1" y="2"/>
                    </a:lnTo>
                    <a:lnTo>
                      <a:pt x="1" y="2"/>
                    </a:lnTo>
                    <a:lnTo>
                      <a:pt x="1" y="2"/>
                    </a:lnTo>
                    <a:lnTo>
                      <a:pt x="1" y="3"/>
                    </a:lnTo>
                    <a:lnTo>
                      <a:pt x="1" y="2"/>
                    </a:lnTo>
                    <a:lnTo>
                      <a:pt x="1" y="3"/>
                    </a:lnTo>
                    <a:lnTo>
                      <a:pt x="1" y="3"/>
                    </a:lnTo>
                    <a:lnTo>
                      <a:pt x="1" y="2"/>
                    </a:lnTo>
                    <a:lnTo>
                      <a:pt x="1" y="3"/>
                    </a:lnTo>
                    <a:lnTo>
                      <a:pt x="1" y="4"/>
                    </a:lnTo>
                    <a:lnTo>
                      <a:pt x="1" y="4"/>
                    </a:lnTo>
                    <a:lnTo>
                      <a:pt x="1" y="4"/>
                    </a:lnTo>
                    <a:lnTo>
                      <a:pt x="1" y="4"/>
                    </a:lnTo>
                    <a:lnTo>
                      <a:pt x="1" y="4"/>
                    </a:lnTo>
                    <a:lnTo>
                      <a:pt x="1" y="4"/>
                    </a:lnTo>
                    <a:lnTo>
                      <a:pt x="1" y="5"/>
                    </a:lnTo>
                    <a:lnTo>
                      <a:pt x="1" y="4"/>
                    </a:lnTo>
                    <a:lnTo>
                      <a:pt x="1" y="5"/>
                    </a:lnTo>
                    <a:lnTo>
                      <a:pt x="1" y="5"/>
                    </a:lnTo>
                    <a:lnTo>
                      <a:pt x="1" y="5"/>
                    </a:lnTo>
                    <a:lnTo>
                      <a:pt x="1" y="5"/>
                    </a:lnTo>
                    <a:lnTo>
                      <a:pt x="1" y="5"/>
                    </a:lnTo>
                    <a:lnTo>
                      <a:pt x="1" y="5"/>
                    </a:lnTo>
                    <a:lnTo>
                      <a:pt x="1" y="4"/>
                    </a:lnTo>
                    <a:lnTo>
                      <a:pt x="1" y="4"/>
                    </a:lnTo>
                    <a:lnTo>
                      <a:pt x="1" y="4"/>
                    </a:lnTo>
                    <a:lnTo>
                      <a:pt x="1" y="4"/>
                    </a:lnTo>
                    <a:lnTo>
                      <a:pt x="1" y="4"/>
                    </a:lnTo>
                    <a:lnTo>
                      <a:pt x="1" y="5"/>
                    </a:lnTo>
                  </a:path>
                </a:pathLst>
              </a:custGeom>
              <a:noFill/>
              <a:ln w="0">
                <a:solidFill>
                  <a:srgbClr val="3366FF"/>
                </a:solidFill>
                <a:prstDash val="solid"/>
                <a:round/>
                <a:headEnd/>
                <a:tailEnd/>
              </a:ln>
            </p:spPr>
            <p:txBody>
              <a:bodyPr/>
              <a:lstStyle/>
              <a:p>
                <a:endParaRPr lang="en-GB"/>
              </a:p>
            </p:txBody>
          </p:sp>
          <p:sp>
            <p:nvSpPr>
              <p:cNvPr id="186176" name="Freeform 832"/>
              <p:cNvSpPr>
                <a:spLocks/>
              </p:cNvSpPr>
              <p:nvPr/>
            </p:nvSpPr>
            <p:spPr bwMode="auto">
              <a:xfrm>
                <a:off x="3426" y="3569"/>
                <a:ext cx="1" cy="78"/>
              </a:xfrm>
              <a:custGeom>
                <a:avLst/>
                <a:gdLst/>
                <a:ahLst/>
                <a:cxnLst>
                  <a:cxn ang="0">
                    <a:pos x="0" y="9"/>
                  </a:cxn>
                  <a:cxn ang="0">
                    <a:pos x="0" y="7"/>
                  </a:cxn>
                  <a:cxn ang="0">
                    <a:pos x="0" y="8"/>
                  </a:cxn>
                  <a:cxn ang="0">
                    <a:pos x="0" y="9"/>
                  </a:cxn>
                  <a:cxn ang="0">
                    <a:pos x="0" y="8"/>
                  </a:cxn>
                  <a:cxn ang="0">
                    <a:pos x="0" y="9"/>
                  </a:cxn>
                  <a:cxn ang="0">
                    <a:pos x="0" y="11"/>
                  </a:cxn>
                  <a:cxn ang="0">
                    <a:pos x="0" y="9"/>
                  </a:cxn>
                  <a:cxn ang="0">
                    <a:pos x="0" y="9"/>
                  </a:cxn>
                  <a:cxn ang="0">
                    <a:pos x="0" y="9"/>
                  </a:cxn>
                  <a:cxn ang="0">
                    <a:pos x="0" y="9"/>
                  </a:cxn>
                  <a:cxn ang="0">
                    <a:pos x="0" y="10"/>
                  </a:cxn>
                  <a:cxn ang="0">
                    <a:pos x="0" y="7"/>
                  </a:cxn>
                  <a:cxn ang="0">
                    <a:pos x="0" y="10"/>
                  </a:cxn>
                  <a:cxn ang="0">
                    <a:pos x="0" y="9"/>
                  </a:cxn>
                  <a:cxn ang="0">
                    <a:pos x="0" y="10"/>
                  </a:cxn>
                  <a:cxn ang="0">
                    <a:pos x="0" y="8"/>
                  </a:cxn>
                  <a:cxn ang="0">
                    <a:pos x="0" y="9"/>
                  </a:cxn>
                  <a:cxn ang="0">
                    <a:pos x="0" y="9"/>
                  </a:cxn>
                  <a:cxn ang="0">
                    <a:pos x="0" y="6"/>
                  </a:cxn>
                  <a:cxn ang="0">
                    <a:pos x="0" y="7"/>
                  </a:cxn>
                  <a:cxn ang="0">
                    <a:pos x="0" y="5"/>
                  </a:cxn>
                  <a:cxn ang="0">
                    <a:pos x="0" y="2"/>
                  </a:cxn>
                  <a:cxn ang="0">
                    <a:pos x="0" y="4"/>
                  </a:cxn>
                  <a:cxn ang="0">
                    <a:pos x="0" y="4"/>
                  </a:cxn>
                  <a:cxn ang="0">
                    <a:pos x="0" y="2"/>
                  </a:cxn>
                  <a:cxn ang="0">
                    <a:pos x="0" y="3"/>
                  </a:cxn>
                  <a:cxn ang="0">
                    <a:pos x="0" y="4"/>
                  </a:cxn>
                  <a:cxn ang="0">
                    <a:pos x="0" y="4"/>
                  </a:cxn>
                  <a:cxn ang="0">
                    <a:pos x="0" y="4"/>
                  </a:cxn>
                  <a:cxn ang="0">
                    <a:pos x="0" y="4"/>
                  </a:cxn>
                  <a:cxn ang="0">
                    <a:pos x="0" y="6"/>
                  </a:cxn>
                  <a:cxn ang="0">
                    <a:pos x="0" y="8"/>
                  </a:cxn>
                  <a:cxn ang="0">
                    <a:pos x="0" y="7"/>
                  </a:cxn>
                  <a:cxn ang="0">
                    <a:pos x="0" y="6"/>
                  </a:cxn>
                  <a:cxn ang="0">
                    <a:pos x="0" y="6"/>
                  </a:cxn>
                  <a:cxn ang="0">
                    <a:pos x="0" y="6"/>
                  </a:cxn>
                  <a:cxn ang="0">
                    <a:pos x="0" y="2"/>
                  </a:cxn>
                  <a:cxn ang="0">
                    <a:pos x="0" y="3"/>
                  </a:cxn>
                  <a:cxn ang="0">
                    <a:pos x="0" y="4"/>
                  </a:cxn>
                  <a:cxn ang="0">
                    <a:pos x="0" y="4"/>
                  </a:cxn>
                  <a:cxn ang="0">
                    <a:pos x="0" y="5"/>
                  </a:cxn>
                  <a:cxn ang="0">
                    <a:pos x="0" y="9"/>
                  </a:cxn>
                  <a:cxn ang="0">
                    <a:pos x="0" y="8"/>
                  </a:cxn>
                  <a:cxn ang="0">
                    <a:pos x="0" y="10"/>
                  </a:cxn>
                  <a:cxn ang="0">
                    <a:pos x="0" y="10"/>
                  </a:cxn>
                  <a:cxn ang="0">
                    <a:pos x="0" y="10"/>
                  </a:cxn>
                  <a:cxn ang="0">
                    <a:pos x="0" y="12"/>
                  </a:cxn>
                  <a:cxn ang="0">
                    <a:pos x="0" y="11"/>
                  </a:cxn>
                  <a:cxn ang="0">
                    <a:pos x="0" y="11"/>
                  </a:cxn>
                  <a:cxn ang="0">
                    <a:pos x="0" y="12"/>
                  </a:cxn>
                  <a:cxn ang="0">
                    <a:pos x="0" y="10"/>
                  </a:cxn>
                  <a:cxn ang="0">
                    <a:pos x="0" y="11"/>
                  </a:cxn>
                  <a:cxn ang="0">
                    <a:pos x="0" y="11"/>
                  </a:cxn>
                  <a:cxn ang="0">
                    <a:pos x="0" y="7"/>
                  </a:cxn>
                  <a:cxn ang="0">
                    <a:pos x="0" y="9"/>
                  </a:cxn>
                  <a:cxn ang="0">
                    <a:pos x="0" y="5"/>
                  </a:cxn>
                  <a:cxn ang="0">
                    <a:pos x="0" y="2"/>
                  </a:cxn>
                  <a:cxn ang="0">
                    <a:pos x="0" y="4"/>
                  </a:cxn>
                  <a:cxn ang="0">
                    <a:pos x="0" y="6"/>
                  </a:cxn>
                  <a:cxn ang="0">
                    <a:pos x="0" y="8"/>
                  </a:cxn>
                  <a:cxn ang="0">
                    <a:pos x="0" y="6"/>
                  </a:cxn>
                  <a:cxn ang="0">
                    <a:pos x="0" y="4"/>
                  </a:cxn>
                </a:cxnLst>
                <a:rect l="0" t="0" r="r" b="b"/>
                <a:pathLst>
                  <a:path h="13">
                    <a:moveTo>
                      <a:pt x="0" y="9"/>
                    </a:moveTo>
                    <a:lnTo>
                      <a:pt x="0" y="9"/>
                    </a:lnTo>
                    <a:lnTo>
                      <a:pt x="0" y="8"/>
                    </a:lnTo>
                    <a:lnTo>
                      <a:pt x="0" y="8"/>
                    </a:lnTo>
                    <a:lnTo>
                      <a:pt x="0" y="8"/>
                    </a:lnTo>
                    <a:lnTo>
                      <a:pt x="0" y="9"/>
                    </a:lnTo>
                    <a:lnTo>
                      <a:pt x="0" y="8"/>
                    </a:lnTo>
                    <a:lnTo>
                      <a:pt x="0" y="9"/>
                    </a:lnTo>
                    <a:lnTo>
                      <a:pt x="0" y="8"/>
                    </a:lnTo>
                    <a:lnTo>
                      <a:pt x="0" y="9"/>
                    </a:lnTo>
                    <a:lnTo>
                      <a:pt x="0" y="9"/>
                    </a:lnTo>
                    <a:lnTo>
                      <a:pt x="0" y="8"/>
                    </a:lnTo>
                    <a:lnTo>
                      <a:pt x="0" y="9"/>
                    </a:lnTo>
                    <a:lnTo>
                      <a:pt x="0" y="8"/>
                    </a:lnTo>
                    <a:lnTo>
                      <a:pt x="0" y="8"/>
                    </a:lnTo>
                    <a:lnTo>
                      <a:pt x="0" y="8"/>
                    </a:lnTo>
                    <a:lnTo>
                      <a:pt x="0" y="7"/>
                    </a:lnTo>
                    <a:lnTo>
                      <a:pt x="0" y="7"/>
                    </a:lnTo>
                    <a:lnTo>
                      <a:pt x="0" y="6"/>
                    </a:lnTo>
                    <a:lnTo>
                      <a:pt x="0" y="7"/>
                    </a:lnTo>
                    <a:lnTo>
                      <a:pt x="0" y="6"/>
                    </a:lnTo>
                    <a:lnTo>
                      <a:pt x="0" y="7"/>
                    </a:lnTo>
                    <a:lnTo>
                      <a:pt x="0" y="8"/>
                    </a:lnTo>
                    <a:lnTo>
                      <a:pt x="0" y="8"/>
                    </a:lnTo>
                    <a:lnTo>
                      <a:pt x="0" y="8"/>
                    </a:lnTo>
                    <a:lnTo>
                      <a:pt x="0" y="7"/>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9"/>
                    </a:lnTo>
                    <a:lnTo>
                      <a:pt x="0" y="9"/>
                    </a:lnTo>
                    <a:lnTo>
                      <a:pt x="0" y="8"/>
                    </a:lnTo>
                    <a:lnTo>
                      <a:pt x="0" y="8"/>
                    </a:lnTo>
                    <a:lnTo>
                      <a:pt x="0" y="9"/>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0"/>
                    </a:lnTo>
                    <a:lnTo>
                      <a:pt x="0" y="10"/>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9"/>
                    </a:lnTo>
                    <a:lnTo>
                      <a:pt x="0" y="10"/>
                    </a:lnTo>
                    <a:lnTo>
                      <a:pt x="0" y="9"/>
                    </a:lnTo>
                    <a:lnTo>
                      <a:pt x="0" y="9"/>
                    </a:lnTo>
                    <a:lnTo>
                      <a:pt x="0" y="9"/>
                    </a:lnTo>
                    <a:lnTo>
                      <a:pt x="0" y="9"/>
                    </a:lnTo>
                    <a:lnTo>
                      <a:pt x="0" y="10"/>
                    </a:lnTo>
                    <a:lnTo>
                      <a:pt x="0" y="10"/>
                    </a:lnTo>
                    <a:lnTo>
                      <a:pt x="0" y="10"/>
                    </a:lnTo>
                    <a:lnTo>
                      <a:pt x="0" y="9"/>
                    </a:lnTo>
                    <a:lnTo>
                      <a:pt x="0" y="9"/>
                    </a:lnTo>
                    <a:lnTo>
                      <a:pt x="0" y="8"/>
                    </a:lnTo>
                    <a:lnTo>
                      <a:pt x="0" y="9"/>
                    </a:lnTo>
                    <a:lnTo>
                      <a:pt x="0" y="9"/>
                    </a:lnTo>
                    <a:lnTo>
                      <a:pt x="0" y="10"/>
                    </a:lnTo>
                    <a:lnTo>
                      <a:pt x="0" y="11"/>
                    </a:lnTo>
                    <a:lnTo>
                      <a:pt x="0" y="10"/>
                    </a:lnTo>
                    <a:lnTo>
                      <a:pt x="0" y="10"/>
                    </a:lnTo>
                    <a:lnTo>
                      <a:pt x="0" y="9"/>
                    </a:lnTo>
                    <a:lnTo>
                      <a:pt x="0" y="9"/>
                    </a:lnTo>
                    <a:lnTo>
                      <a:pt x="0" y="9"/>
                    </a:lnTo>
                    <a:lnTo>
                      <a:pt x="0" y="9"/>
                    </a:lnTo>
                    <a:lnTo>
                      <a:pt x="0" y="9"/>
                    </a:lnTo>
                    <a:lnTo>
                      <a:pt x="0" y="9"/>
                    </a:lnTo>
                    <a:lnTo>
                      <a:pt x="0" y="10"/>
                    </a:lnTo>
                    <a:lnTo>
                      <a:pt x="0" y="9"/>
                    </a:lnTo>
                    <a:lnTo>
                      <a:pt x="0" y="9"/>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10"/>
                    </a:lnTo>
                    <a:lnTo>
                      <a:pt x="0" y="9"/>
                    </a:lnTo>
                    <a:lnTo>
                      <a:pt x="0" y="9"/>
                    </a:lnTo>
                    <a:lnTo>
                      <a:pt x="0" y="9"/>
                    </a:lnTo>
                    <a:lnTo>
                      <a:pt x="0" y="10"/>
                    </a:lnTo>
                    <a:lnTo>
                      <a:pt x="0" y="10"/>
                    </a:lnTo>
                    <a:lnTo>
                      <a:pt x="0" y="10"/>
                    </a:lnTo>
                    <a:lnTo>
                      <a:pt x="0" y="10"/>
                    </a:lnTo>
                    <a:lnTo>
                      <a:pt x="0" y="10"/>
                    </a:lnTo>
                    <a:lnTo>
                      <a:pt x="0" y="10"/>
                    </a:lnTo>
                    <a:lnTo>
                      <a:pt x="0" y="9"/>
                    </a:lnTo>
                    <a:lnTo>
                      <a:pt x="0" y="10"/>
                    </a:lnTo>
                    <a:lnTo>
                      <a:pt x="0" y="9"/>
                    </a:lnTo>
                    <a:lnTo>
                      <a:pt x="0" y="10"/>
                    </a:lnTo>
                    <a:lnTo>
                      <a:pt x="0" y="10"/>
                    </a:lnTo>
                    <a:lnTo>
                      <a:pt x="0" y="9"/>
                    </a:lnTo>
                    <a:lnTo>
                      <a:pt x="0" y="9"/>
                    </a:lnTo>
                    <a:lnTo>
                      <a:pt x="0" y="9"/>
                    </a:lnTo>
                    <a:lnTo>
                      <a:pt x="0" y="9"/>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9"/>
                    </a:lnTo>
                    <a:lnTo>
                      <a:pt x="0" y="9"/>
                    </a:lnTo>
                    <a:lnTo>
                      <a:pt x="0" y="9"/>
                    </a:lnTo>
                    <a:lnTo>
                      <a:pt x="0" y="8"/>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6"/>
                    </a:lnTo>
                    <a:lnTo>
                      <a:pt x="0" y="6"/>
                    </a:lnTo>
                    <a:lnTo>
                      <a:pt x="0" y="6"/>
                    </a:lnTo>
                    <a:lnTo>
                      <a:pt x="0" y="6"/>
                    </a:lnTo>
                    <a:lnTo>
                      <a:pt x="0" y="6"/>
                    </a:lnTo>
                    <a:lnTo>
                      <a:pt x="0" y="6"/>
                    </a:lnTo>
                    <a:lnTo>
                      <a:pt x="0" y="5"/>
                    </a:lnTo>
                    <a:lnTo>
                      <a:pt x="0" y="6"/>
                    </a:lnTo>
                    <a:lnTo>
                      <a:pt x="0" y="5"/>
                    </a:lnTo>
                    <a:lnTo>
                      <a:pt x="0" y="6"/>
                    </a:lnTo>
                    <a:lnTo>
                      <a:pt x="0" y="6"/>
                    </a:lnTo>
                    <a:lnTo>
                      <a:pt x="0" y="7"/>
                    </a:lnTo>
                    <a:lnTo>
                      <a:pt x="0" y="6"/>
                    </a:lnTo>
                    <a:lnTo>
                      <a:pt x="0" y="7"/>
                    </a:lnTo>
                    <a:lnTo>
                      <a:pt x="0" y="7"/>
                    </a:lnTo>
                    <a:lnTo>
                      <a:pt x="0" y="7"/>
                    </a:lnTo>
                    <a:lnTo>
                      <a:pt x="0" y="7"/>
                    </a:lnTo>
                    <a:lnTo>
                      <a:pt x="0" y="6"/>
                    </a:lnTo>
                    <a:lnTo>
                      <a:pt x="0" y="5"/>
                    </a:lnTo>
                    <a:lnTo>
                      <a:pt x="0" y="6"/>
                    </a:lnTo>
                    <a:lnTo>
                      <a:pt x="0" y="6"/>
                    </a:lnTo>
                    <a:lnTo>
                      <a:pt x="0" y="6"/>
                    </a:lnTo>
                    <a:lnTo>
                      <a:pt x="0" y="5"/>
                    </a:lnTo>
                    <a:lnTo>
                      <a:pt x="0" y="4"/>
                    </a:lnTo>
                    <a:lnTo>
                      <a:pt x="0" y="3"/>
                    </a:lnTo>
                    <a:lnTo>
                      <a:pt x="0" y="3"/>
                    </a:lnTo>
                    <a:lnTo>
                      <a:pt x="0" y="3"/>
                    </a:lnTo>
                    <a:lnTo>
                      <a:pt x="0" y="2"/>
                    </a:lnTo>
                    <a:lnTo>
                      <a:pt x="0" y="3"/>
                    </a:lnTo>
                    <a:lnTo>
                      <a:pt x="0" y="2"/>
                    </a:lnTo>
                    <a:lnTo>
                      <a:pt x="0" y="1"/>
                    </a:lnTo>
                    <a:lnTo>
                      <a:pt x="0" y="2"/>
                    </a:lnTo>
                    <a:lnTo>
                      <a:pt x="0" y="2"/>
                    </a:lnTo>
                    <a:lnTo>
                      <a:pt x="0" y="2"/>
                    </a:lnTo>
                    <a:lnTo>
                      <a:pt x="0" y="2"/>
                    </a:lnTo>
                    <a:lnTo>
                      <a:pt x="0" y="1"/>
                    </a:lnTo>
                    <a:lnTo>
                      <a:pt x="0" y="1"/>
                    </a:lnTo>
                    <a:lnTo>
                      <a:pt x="0" y="2"/>
                    </a:lnTo>
                    <a:lnTo>
                      <a:pt x="0" y="2"/>
                    </a:lnTo>
                    <a:lnTo>
                      <a:pt x="0" y="2"/>
                    </a:lnTo>
                    <a:lnTo>
                      <a:pt x="0" y="3"/>
                    </a:lnTo>
                    <a:lnTo>
                      <a:pt x="0" y="3"/>
                    </a:lnTo>
                    <a:lnTo>
                      <a:pt x="0" y="4"/>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3"/>
                    </a:lnTo>
                    <a:lnTo>
                      <a:pt x="0" y="3"/>
                    </a:lnTo>
                    <a:lnTo>
                      <a:pt x="0" y="4"/>
                    </a:lnTo>
                    <a:lnTo>
                      <a:pt x="0" y="3"/>
                    </a:lnTo>
                    <a:lnTo>
                      <a:pt x="0" y="2"/>
                    </a:lnTo>
                    <a:lnTo>
                      <a:pt x="0" y="3"/>
                    </a:lnTo>
                    <a:lnTo>
                      <a:pt x="0" y="2"/>
                    </a:lnTo>
                    <a:lnTo>
                      <a:pt x="0" y="1"/>
                    </a:lnTo>
                    <a:lnTo>
                      <a:pt x="0" y="0"/>
                    </a:lnTo>
                    <a:lnTo>
                      <a:pt x="0" y="1"/>
                    </a:lnTo>
                    <a:lnTo>
                      <a:pt x="0" y="1"/>
                    </a:lnTo>
                    <a:lnTo>
                      <a:pt x="0" y="1"/>
                    </a:lnTo>
                    <a:lnTo>
                      <a:pt x="0" y="2"/>
                    </a:lnTo>
                    <a:lnTo>
                      <a:pt x="0" y="3"/>
                    </a:lnTo>
                    <a:lnTo>
                      <a:pt x="0" y="3"/>
                    </a:lnTo>
                    <a:lnTo>
                      <a:pt x="0" y="3"/>
                    </a:lnTo>
                    <a:lnTo>
                      <a:pt x="0" y="4"/>
                    </a:lnTo>
                    <a:lnTo>
                      <a:pt x="0" y="3"/>
                    </a:lnTo>
                    <a:lnTo>
                      <a:pt x="0" y="4"/>
                    </a:lnTo>
                    <a:lnTo>
                      <a:pt x="0" y="4"/>
                    </a:lnTo>
                    <a:lnTo>
                      <a:pt x="0" y="4"/>
                    </a:lnTo>
                    <a:lnTo>
                      <a:pt x="0" y="5"/>
                    </a:lnTo>
                    <a:lnTo>
                      <a:pt x="0" y="5"/>
                    </a:lnTo>
                    <a:lnTo>
                      <a:pt x="0" y="6"/>
                    </a:lnTo>
                    <a:lnTo>
                      <a:pt x="0" y="5"/>
                    </a:lnTo>
                    <a:lnTo>
                      <a:pt x="0" y="4"/>
                    </a:lnTo>
                    <a:lnTo>
                      <a:pt x="0" y="4"/>
                    </a:lnTo>
                    <a:lnTo>
                      <a:pt x="0" y="4"/>
                    </a:lnTo>
                    <a:lnTo>
                      <a:pt x="0" y="3"/>
                    </a:lnTo>
                    <a:lnTo>
                      <a:pt x="0" y="3"/>
                    </a:lnTo>
                    <a:lnTo>
                      <a:pt x="0" y="3"/>
                    </a:lnTo>
                    <a:lnTo>
                      <a:pt x="0" y="2"/>
                    </a:lnTo>
                    <a:lnTo>
                      <a:pt x="0" y="3"/>
                    </a:lnTo>
                    <a:lnTo>
                      <a:pt x="0" y="3"/>
                    </a:lnTo>
                    <a:lnTo>
                      <a:pt x="0" y="3"/>
                    </a:lnTo>
                    <a:lnTo>
                      <a:pt x="0" y="4"/>
                    </a:lnTo>
                    <a:lnTo>
                      <a:pt x="0" y="3"/>
                    </a:lnTo>
                    <a:lnTo>
                      <a:pt x="0" y="4"/>
                    </a:lnTo>
                    <a:lnTo>
                      <a:pt x="0" y="4"/>
                    </a:lnTo>
                    <a:lnTo>
                      <a:pt x="0" y="4"/>
                    </a:lnTo>
                    <a:lnTo>
                      <a:pt x="0" y="4"/>
                    </a:lnTo>
                    <a:lnTo>
                      <a:pt x="0" y="4"/>
                    </a:lnTo>
                    <a:lnTo>
                      <a:pt x="0" y="5"/>
                    </a:lnTo>
                    <a:lnTo>
                      <a:pt x="0" y="4"/>
                    </a:lnTo>
                    <a:lnTo>
                      <a:pt x="0" y="5"/>
                    </a:lnTo>
                    <a:lnTo>
                      <a:pt x="0" y="5"/>
                    </a:lnTo>
                    <a:lnTo>
                      <a:pt x="0" y="4"/>
                    </a:lnTo>
                    <a:lnTo>
                      <a:pt x="0" y="4"/>
                    </a:lnTo>
                    <a:lnTo>
                      <a:pt x="0" y="4"/>
                    </a:lnTo>
                    <a:lnTo>
                      <a:pt x="0" y="4"/>
                    </a:lnTo>
                    <a:lnTo>
                      <a:pt x="0" y="4"/>
                    </a:lnTo>
                    <a:lnTo>
                      <a:pt x="0" y="4"/>
                    </a:lnTo>
                    <a:lnTo>
                      <a:pt x="0" y="4"/>
                    </a:lnTo>
                    <a:lnTo>
                      <a:pt x="0" y="5"/>
                    </a:lnTo>
                    <a:lnTo>
                      <a:pt x="0" y="5"/>
                    </a:lnTo>
                    <a:lnTo>
                      <a:pt x="0" y="5"/>
                    </a:lnTo>
                    <a:lnTo>
                      <a:pt x="0" y="6"/>
                    </a:lnTo>
                    <a:lnTo>
                      <a:pt x="0" y="5"/>
                    </a:lnTo>
                    <a:lnTo>
                      <a:pt x="0" y="4"/>
                    </a:lnTo>
                    <a:lnTo>
                      <a:pt x="0" y="4"/>
                    </a:lnTo>
                    <a:lnTo>
                      <a:pt x="0" y="4"/>
                    </a:lnTo>
                    <a:lnTo>
                      <a:pt x="0" y="5"/>
                    </a:lnTo>
                    <a:lnTo>
                      <a:pt x="0" y="5"/>
                    </a:lnTo>
                    <a:lnTo>
                      <a:pt x="0" y="5"/>
                    </a:lnTo>
                    <a:lnTo>
                      <a:pt x="0" y="6"/>
                    </a:lnTo>
                    <a:lnTo>
                      <a:pt x="0" y="5"/>
                    </a:lnTo>
                    <a:lnTo>
                      <a:pt x="0" y="4"/>
                    </a:lnTo>
                    <a:lnTo>
                      <a:pt x="0" y="6"/>
                    </a:lnTo>
                    <a:lnTo>
                      <a:pt x="0" y="6"/>
                    </a:lnTo>
                    <a:lnTo>
                      <a:pt x="0" y="6"/>
                    </a:lnTo>
                    <a:lnTo>
                      <a:pt x="0" y="6"/>
                    </a:lnTo>
                    <a:lnTo>
                      <a:pt x="0" y="6"/>
                    </a:lnTo>
                    <a:lnTo>
                      <a:pt x="0" y="5"/>
                    </a:lnTo>
                    <a:lnTo>
                      <a:pt x="0" y="6"/>
                    </a:lnTo>
                    <a:lnTo>
                      <a:pt x="0" y="6"/>
                    </a:lnTo>
                    <a:lnTo>
                      <a:pt x="0" y="7"/>
                    </a:lnTo>
                    <a:lnTo>
                      <a:pt x="0" y="7"/>
                    </a:lnTo>
                    <a:lnTo>
                      <a:pt x="0" y="7"/>
                    </a:lnTo>
                    <a:lnTo>
                      <a:pt x="0" y="7"/>
                    </a:lnTo>
                    <a:lnTo>
                      <a:pt x="0" y="7"/>
                    </a:lnTo>
                    <a:lnTo>
                      <a:pt x="0" y="8"/>
                    </a:lnTo>
                    <a:lnTo>
                      <a:pt x="0" y="8"/>
                    </a:lnTo>
                    <a:lnTo>
                      <a:pt x="0" y="7"/>
                    </a:lnTo>
                    <a:lnTo>
                      <a:pt x="0" y="7"/>
                    </a:lnTo>
                    <a:lnTo>
                      <a:pt x="0" y="7"/>
                    </a:lnTo>
                    <a:lnTo>
                      <a:pt x="0" y="7"/>
                    </a:lnTo>
                    <a:lnTo>
                      <a:pt x="0" y="6"/>
                    </a:lnTo>
                    <a:lnTo>
                      <a:pt x="0" y="7"/>
                    </a:lnTo>
                    <a:lnTo>
                      <a:pt x="0" y="7"/>
                    </a:lnTo>
                    <a:lnTo>
                      <a:pt x="0" y="7"/>
                    </a:lnTo>
                    <a:lnTo>
                      <a:pt x="0" y="7"/>
                    </a:lnTo>
                    <a:lnTo>
                      <a:pt x="0" y="6"/>
                    </a:lnTo>
                    <a:lnTo>
                      <a:pt x="0" y="7"/>
                    </a:lnTo>
                    <a:lnTo>
                      <a:pt x="0" y="7"/>
                    </a:lnTo>
                    <a:lnTo>
                      <a:pt x="0" y="7"/>
                    </a:lnTo>
                    <a:lnTo>
                      <a:pt x="0" y="7"/>
                    </a:lnTo>
                    <a:lnTo>
                      <a:pt x="0" y="6"/>
                    </a:lnTo>
                    <a:lnTo>
                      <a:pt x="0" y="7"/>
                    </a:lnTo>
                    <a:lnTo>
                      <a:pt x="0" y="6"/>
                    </a:lnTo>
                    <a:lnTo>
                      <a:pt x="0" y="6"/>
                    </a:lnTo>
                    <a:lnTo>
                      <a:pt x="0" y="7"/>
                    </a:lnTo>
                    <a:lnTo>
                      <a:pt x="0" y="6"/>
                    </a:lnTo>
                    <a:lnTo>
                      <a:pt x="0" y="6"/>
                    </a:lnTo>
                    <a:lnTo>
                      <a:pt x="0" y="6"/>
                    </a:lnTo>
                    <a:lnTo>
                      <a:pt x="0" y="7"/>
                    </a:lnTo>
                    <a:lnTo>
                      <a:pt x="0" y="6"/>
                    </a:lnTo>
                    <a:lnTo>
                      <a:pt x="0" y="7"/>
                    </a:lnTo>
                    <a:lnTo>
                      <a:pt x="0" y="6"/>
                    </a:lnTo>
                    <a:lnTo>
                      <a:pt x="0" y="6"/>
                    </a:lnTo>
                    <a:lnTo>
                      <a:pt x="0" y="7"/>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8"/>
                    </a:lnTo>
                    <a:lnTo>
                      <a:pt x="0" y="7"/>
                    </a:lnTo>
                    <a:lnTo>
                      <a:pt x="0" y="7"/>
                    </a:lnTo>
                    <a:lnTo>
                      <a:pt x="0" y="6"/>
                    </a:lnTo>
                    <a:lnTo>
                      <a:pt x="0" y="6"/>
                    </a:lnTo>
                    <a:lnTo>
                      <a:pt x="0" y="5"/>
                    </a:lnTo>
                    <a:lnTo>
                      <a:pt x="0" y="5"/>
                    </a:lnTo>
                    <a:lnTo>
                      <a:pt x="0" y="5"/>
                    </a:lnTo>
                    <a:lnTo>
                      <a:pt x="0" y="4"/>
                    </a:lnTo>
                    <a:lnTo>
                      <a:pt x="0" y="4"/>
                    </a:lnTo>
                    <a:lnTo>
                      <a:pt x="0" y="4"/>
                    </a:lnTo>
                    <a:lnTo>
                      <a:pt x="0" y="4"/>
                    </a:lnTo>
                    <a:lnTo>
                      <a:pt x="0" y="4"/>
                    </a:lnTo>
                    <a:lnTo>
                      <a:pt x="0" y="3"/>
                    </a:lnTo>
                    <a:lnTo>
                      <a:pt x="0" y="2"/>
                    </a:lnTo>
                    <a:lnTo>
                      <a:pt x="0" y="3"/>
                    </a:lnTo>
                    <a:lnTo>
                      <a:pt x="0" y="3"/>
                    </a:lnTo>
                    <a:lnTo>
                      <a:pt x="0" y="3"/>
                    </a:lnTo>
                    <a:lnTo>
                      <a:pt x="0" y="3"/>
                    </a:lnTo>
                    <a:lnTo>
                      <a:pt x="0" y="3"/>
                    </a:lnTo>
                    <a:lnTo>
                      <a:pt x="0" y="2"/>
                    </a:lnTo>
                    <a:lnTo>
                      <a:pt x="0" y="2"/>
                    </a:lnTo>
                    <a:lnTo>
                      <a:pt x="0" y="2"/>
                    </a:lnTo>
                    <a:lnTo>
                      <a:pt x="0" y="2"/>
                    </a:lnTo>
                    <a:lnTo>
                      <a:pt x="0" y="2"/>
                    </a:lnTo>
                    <a:lnTo>
                      <a:pt x="0" y="3"/>
                    </a:lnTo>
                    <a:lnTo>
                      <a:pt x="0" y="2"/>
                    </a:lnTo>
                    <a:lnTo>
                      <a:pt x="0" y="3"/>
                    </a:lnTo>
                    <a:lnTo>
                      <a:pt x="0" y="2"/>
                    </a:lnTo>
                    <a:lnTo>
                      <a:pt x="0" y="3"/>
                    </a:lnTo>
                    <a:lnTo>
                      <a:pt x="0" y="3"/>
                    </a:lnTo>
                    <a:lnTo>
                      <a:pt x="0" y="4"/>
                    </a:lnTo>
                    <a:lnTo>
                      <a:pt x="0" y="3"/>
                    </a:lnTo>
                    <a:lnTo>
                      <a:pt x="0" y="4"/>
                    </a:lnTo>
                    <a:lnTo>
                      <a:pt x="0" y="4"/>
                    </a:lnTo>
                    <a:lnTo>
                      <a:pt x="0" y="4"/>
                    </a:lnTo>
                    <a:lnTo>
                      <a:pt x="0" y="4"/>
                    </a:lnTo>
                    <a:lnTo>
                      <a:pt x="0" y="4"/>
                    </a:lnTo>
                    <a:lnTo>
                      <a:pt x="0" y="3"/>
                    </a:lnTo>
                    <a:lnTo>
                      <a:pt x="0" y="4"/>
                    </a:lnTo>
                    <a:lnTo>
                      <a:pt x="0" y="4"/>
                    </a:lnTo>
                    <a:lnTo>
                      <a:pt x="0" y="3"/>
                    </a:lnTo>
                    <a:lnTo>
                      <a:pt x="0" y="4"/>
                    </a:lnTo>
                    <a:lnTo>
                      <a:pt x="0" y="4"/>
                    </a:lnTo>
                    <a:lnTo>
                      <a:pt x="0" y="4"/>
                    </a:lnTo>
                    <a:lnTo>
                      <a:pt x="0" y="5"/>
                    </a:lnTo>
                    <a:lnTo>
                      <a:pt x="0" y="4"/>
                    </a:lnTo>
                    <a:lnTo>
                      <a:pt x="0" y="4"/>
                    </a:lnTo>
                    <a:lnTo>
                      <a:pt x="0" y="4"/>
                    </a:lnTo>
                    <a:lnTo>
                      <a:pt x="0" y="5"/>
                    </a:lnTo>
                    <a:lnTo>
                      <a:pt x="0" y="5"/>
                    </a:lnTo>
                    <a:lnTo>
                      <a:pt x="0" y="5"/>
                    </a:lnTo>
                    <a:lnTo>
                      <a:pt x="0" y="4"/>
                    </a:lnTo>
                    <a:lnTo>
                      <a:pt x="0" y="5"/>
                    </a:lnTo>
                    <a:lnTo>
                      <a:pt x="0" y="5"/>
                    </a:lnTo>
                    <a:lnTo>
                      <a:pt x="0" y="6"/>
                    </a:lnTo>
                    <a:lnTo>
                      <a:pt x="0" y="5"/>
                    </a:lnTo>
                    <a:lnTo>
                      <a:pt x="0" y="5"/>
                    </a:lnTo>
                    <a:lnTo>
                      <a:pt x="0" y="5"/>
                    </a:lnTo>
                    <a:lnTo>
                      <a:pt x="0" y="5"/>
                    </a:lnTo>
                    <a:lnTo>
                      <a:pt x="0" y="6"/>
                    </a:lnTo>
                    <a:lnTo>
                      <a:pt x="0" y="6"/>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9"/>
                    </a:lnTo>
                    <a:lnTo>
                      <a:pt x="0" y="9"/>
                    </a:lnTo>
                    <a:lnTo>
                      <a:pt x="0" y="9"/>
                    </a:lnTo>
                    <a:lnTo>
                      <a:pt x="0" y="9"/>
                    </a:lnTo>
                    <a:lnTo>
                      <a:pt x="0" y="10"/>
                    </a:lnTo>
                    <a:lnTo>
                      <a:pt x="0" y="9"/>
                    </a:lnTo>
                    <a:lnTo>
                      <a:pt x="0" y="10"/>
                    </a:lnTo>
                    <a:lnTo>
                      <a:pt x="0" y="9"/>
                    </a:lnTo>
                    <a:lnTo>
                      <a:pt x="0" y="10"/>
                    </a:lnTo>
                    <a:lnTo>
                      <a:pt x="0" y="10"/>
                    </a:lnTo>
                    <a:lnTo>
                      <a:pt x="0" y="10"/>
                    </a:lnTo>
                    <a:lnTo>
                      <a:pt x="0" y="10"/>
                    </a:lnTo>
                    <a:lnTo>
                      <a:pt x="0" y="11"/>
                    </a:lnTo>
                    <a:lnTo>
                      <a:pt x="0" y="11"/>
                    </a:lnTo>
                    <a:lnTo>
                      <a:pt x="0" y="11"/>
                    </a:lnTo>
                    <a:lnTo>
                      <a:pt x="0" y="12"/>
                    </a:lnTo>
                    <a:lnTo>
                      <a:pt x="0" y="11"/>
                    </a:lnTo>
                    <a:lnTo>
                      <a:pt x="0" y="11"/>
                    </a:lnTo>
                    <a:lnTo>
                      <a:pt x="0" y="11"/>
                    </a:lnTo>
                    <a:lnTo>
                      <a:pt x="0" y="10"/>
                    </a:lnTo>
                    <a:lnTo>
                      <a:pt x="0" y="11"/>
                    </a:lnTo>
                    <a:lnTo>
                      <a:pt x="0" y="10"/>
                    </a:lnTo>
                    <a:lnTo>
                      <a:pt x="0" y="11"/>
                    </a:lnTo>
                    <a:lnTo>
                      <a:pt x="0" y="11"/>
                    </a:lnTo>
                    <a:lnTo>
                      <a:pt x="0" y="11"/>
                    </a:lnTo>
                    <a:lnTo>
                      <a:pt x="0" y="10"/>
                    </a:lnTo>
                    <a:lnTo>
                      <a:pt x="0" y="9"/>
                    </a:lnTo>
                    <a:lnTo>
                      <a:pt x="0" y="9"/>
                    </a:lnTo>
                    <a:lnTo>
                      <a:pt x="0" y="9"/>
                    </a:lnTo>
                    <a:lnTo>
                      <a:pt x="0" y="9"/>
                    </a:lnTo>
                    <a:lnTo>
                      <a:pt x="0" y="10"/>
                    </a:lnTo>
                    <a:lnTo>
                      <a:pt x="0" y="10"/>
                    </a:lnTo>
                    <a:lnTo>
                      <a:pt x="0" y="11"/>
                    </a:lnTo>
                    <a:lnTo>
                      <a:pt x="0" y="11"/>
                    </a:lnTo>
                    <a:lnTo>
                      <a:pt x="0" y="11"/>
                    </a:lnTo>
                    <a:lnTo>
                      <a:pt x="0" y="11"/>
                    </a:lnTo>
                    <a:lnTo>
                      <a:pt x="0" y="12"/>
                    </a:lnTo>
                    <a:lnTo>
                      <a:pt x="0" y="12"/>
                    </a:lnTo>
                    <a:lnTo>
                      <a:pt x="0" y="13"/>
                    </a:lnTo>
                    <a:lnTo>
                      <a:pt x="0" y="12"/>
                    </a:lnTo>
                    <a:lnTo>
                      <a:pt x="0" y="12"/>
                    </a:lnTo>
                    <a:lnTo>
                      <a:pt x="0" y="12"/>
                    </a:lnTo>
                    <a:lnTo>
                      <a:pt x="0" y="12"/>
                    </a:lnTo>
                    <a:lnTo>
                      <a:pt x="0" y="11"/>
                    </a:lnTo>
                    <a:lnTo>
                      <a:pt x="0" y="11"/>
                    </a:lnTo>
                    <a:lnTo>
                      <a:pt x="0" y="10"/>
                    </a:lnTo>
                    <a:lnTo>
                      <a:pt x="0" y="10"/>
                    </a:lnTo>
                    <a:lnTo>
                      <a:pt x="0" y="10"/>
                    </a:lnTo>
                    <a:lnTo>
                      <a:pt x="0" y="10"/>
                    </a:lnTo>
                    <a:lnTo>
                      <a:pt x="0" y="11"/>
                    </a:lnTo>
                    <a:lnTo>
                      <a:pt x="0" y="11"/>
                    </a:lnTo>
                    <a:lnTo>
                      <a:pt x="0" y="11"/>
                    </a:lnTo>
                    <a:lnTo>
                      <a:pt x="0" y="11"/>
                    </a:lnTo>
                    <a:lnTo>
                      <a:pt x="0" y="11"/>
                    </a:lnTo>
                    <a:lnTo>
                      <a:pt x="0" y="10"/>
                    </a:lnTo>
                    <a:lnTo>
                      <a:pt x="0" y="10"/>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1"/>
                    </a:lnTo>
                    <a:lnTo>
                      <a:pt x="0" y="12"/>
                    </a:lnTo>
                    <a:lnTo>
                      <a:pt x="0" y="12"/>
                    </a:lnTo>
                    <a:lnTo>
                      <a:pt x="0" y="12"/>
                    </a:lnTo>
                    <a:lnTo>
                      <a:pt x="0" y="11"/>
                    </a:lnTo>
                    <a:lnTo>
                      <a:pt x="0" y="12"/>
                    </a:lnTo>
                    <a:lnTo>
                      <a:pt x="0" y="12"/>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11"/>
                    </a:lnTo>
                    <a:lnTo>
                      <a:pt x="0" y="10"/>
                    </a:lnTo>
                    <a:lnTo>
                      <a:pt x="0" y="11"/>
                    </a:lnTo>
                    <a:lnTo>
                      <a:pt x="0" y="11"/>
                    </a:lnTo>
                    <a:lnTo>
                      <a:pt x="0" y="11"/>
                    </a:lnTo>
                    <a:lnTo>
                      <a:pt x="0" y="11"/>
                    </a:lnTo>
                    <a:lnTo>
                      <a:pt x="0" y="12"/>
                    </a:lnTo>
                    <a:lnTo>
                      <a:pt x="0" y="11"/>
                    </a:lnTo>
                    <a:lnTo>
                      <a:pt x="0" y="11"/>
                    </a:lnTo>
                    <a:lnTo>
                      <a:pt x="0" y="11"/>
                    </a:lnTo>
                    <a:lnTo>
                      <a:pt x="0" y="11"/>
                    </a:lnTo>
                    <a:lnTo>
                      <a:pt x="0" y="11"/>
                    </a:lnTo>
                    <a:lnTo>
                      <a:pt x="0" y="11"/>
                    </a:lnTo>
                    <a:lnTo>
                      <a:pt x="0" y="12"/>
                    </a:lnTo>
                    <a:lnTo>
                      <a:pt x="0" y="11"/>
                    </a:lnTo>
                    <a:lnTo>
                      <a:pt x="0" y="12"/>
                    </a:lnTo>
                    <a:lnTo>
                      <a:pt x="0" y="11"/>
                    </a:lnTo>
                    <a:lnTo>
                      <a:pt x="0" y="11"/>
                    </a:lnTo>
                    <a:lnTo>
                      <a:pt x="0" y="11"/>
                    </a:lnTo>
                    <a:lnTo>
                      <a:pt x="0" y="11"/>
                    </a:lnTo>
                    <a:lnTo>
                      <a:pt x="0" y="11"/>
                    </a:lnTo>
                    <a:lnTo>
                      <a:pt x="0" y="11"/>
                    </a:lnTo>
                    <a:lnTo>
                      <a:pt x="0" y="10"/>
                    </a:lnTo>
                    <a:lnTo>
                      <a:pt x="0" y="9"/>
                    </a:lnTo>
                    <a:lnTo>
                      <a:pt x="0" y="9"/>
                    </a:lnTo>
                    <a:lnTo>
                      <a:pt x="0" y="8"/>
                    </a:lnTo>
                    <a:lnTo>
                      <a:pt x="0" y="8"/>
                    </a:lnTo>
                    <a:lnTo>
                      <a:pt x="0" y="7"/>
                    </a:lnTo>
                    <a:lnTo>
                      <a:pt x="0" y="7"/>
                    </a:lnTo>
                    <a:lnTo>
                      <a:pt x="0" y="7"/>
                    </a:lnTo>
                    <a:lnTo>
                      <a:pt x="0" y="7"/>
                    </a:lnTo>
                    <a:lnTo>
                      <a:pt x="0" y="7"/>
                    </a:lnTo>
                    <a:lnTo>
                      <a:pt x="0" y="8"/>
                    </a:lnTo>
                    <a:lnTo>
                      <a:pt x="0" y="7"/>
                    </a:lnTo>
                    <a:lnTo>
                      <a:pt x="0" y="8"/>
                    </a:lnTo>
                    <a:lnTo>
                      <a:pt x="0" y="8"/>
                    </a:lnTo>
                    <a:lnTo>
                      <a:pt x="0" y="9"/>
                    </a:lnTo>
                    <a:lnTo>
                      <a:pt x="0" y="9"/>
                    </a:lnTo>
                    <a:lnTo>
                      <a:pt x="0" y="9"/>
                    </a:lnTo>
                    <a:lnTo>
                      <a:pt x="0" y="9"/>
                    </a:lnTo>
                    <a:lnTo>
                      <a:pt x="0" y="9"/>
                    </a:lnTo>
                    <a:lnTo>
                      <a:pt x="0" y="8"/>
                    </a:lnTo>
                    <a:lnTo>
                      <a:pt x="0" y="9"/>
                    </a:lnTo>
                    <a:lnTo>
                      <a:pt x="0" y="9"/>
                    </a:lnTo>
                    <a:lnTo>
                      <a:pt x="0" y="8"/>
                    </a:lnTo>
                    <a:lnTo>
                      <a:pt x="0" y="8"/>
                    </a:lnTo>
                    <a:lnTo>
                      <a:pt x="0" y="8"/>
                    </a:lnTo>
                    <a:lnTo>
                      <a:pt x="0" y="8"/>
                    </a:lnTo>
                    <a:lnTo>
                      <a:pt x="0" y="8"/>
                    </a:lnTo>
                    <a:lnTo>
                      <a:pt x="0" y="7"/>
                    </a:lnTo>
                    <a:lnTo>
                      <a:pt x="0" y="6"/>
                    </a:lnTo>
                    <a:lnTo>
                      <a:pt x="0" y="6"/>
                    </a:lnTo>
                    <a:lnTo>
                      <a:pt x="0" y="5"/>
                    </a:lnTo>
                    <a:lnTo>
                      <a:pt x="0" y="5"/>
                    </a:lnTo>
                    <a:lnTo>
                      <a:pt x="0" y="4"/>
                    </a:lnTo>
                    <a:lnTo>
                      <a:pt x="0" y="3"/>
                    </a:lnTo>
                    <a:lnTo>
                      <a:pt x="0" y="3"/>
                    </a:lnTo>
                    <a:lnTo>
                      <a:pt x="0" y="3"/>
                    </a:lnTo>
                    <a:lnTo>
                      <a:pt x="0" y="3"/>
                    </a:lnTo>
                    <a:lnTo>
                      <a:pt x="0" y="2"/>
                    </a:lnTo>
                    <a:lnTo>
                      <a:pt x="0" y="2"/>
                    </a:lnTo>
                    <a:lnTo>
                      <a:pt x="0" y="1"/>
                    </a:lnTo>
                    <a:lnTo>
                      <a:pt x="0" y="2"/>
                    </a:lnTo>
                    <a:lnTo>
                      <a:pt x="0" y="2"/>
                    </a:lnTo>
                    <a:lnTo>
                      <a:pt x="0" y="2"/>
                    </a:lnTo>
                    <a:lnTo>
                      <a:pt x="0" y="3"/>
                    </a:lnTo>
                    <a:lnTo>
                      <a:pt x="0" y="3"/>
                    </a:lnTo>
                    <a:lnTo>
                      <a:pt x="0" y="4"/>
                    </a:lnTo>
                    <a:lnTo>
                      <a:pt x="0" y="4"/>
                    </a:lnTo>
                    <a:lnTo>
                      <a:pt x="0" y="4"/>
                    </a:lnTo>
                    <a:lnTo>
                      <a:pt x="0" y="3"/>
                    </a:lnTo>
                    <a:lnTo>
                      <a:pt x="0" y="4"/>
                    </a:lnTo>
                    <a:lnTo>
                      <a:pt x="0" y="5"/>
                    </a:lnTo>
                    <a:lnTo>
                      <a:pt x="0" y="4"/>
                    </a:lnTo>
                    <a:lnTo>
                      <a:pt x="0" y="4"/>
                    </a:lnTo>
                    <a:lnTo>
                      <a:pt x="0" y="4"/>
                    </a:lnTo>
                    <a:lnTo>
                      <a:pt x="0" y="4"/>
                    </a:lnTo>
                    <a:lnTo>
                      <a:pt x="0" y="4"/>
                    </a:lnTo>
                    <a:lnTo>
                      <a:pt x="0" y="5"/>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8"/>
                    </a:lnTo>
                    <a:lnTo>
                      <a:pt x="0" y="8"/>
                    </a:lnTo>
                    <a:lnTo>
                      <a:pt x="0" y="8"/>
                    </a:lnTo>
                    <a:lnTo>
                      <a:pt x="0" y="8"/>
                    </a:lnTo>
                    <a:lnTo>
                      <a:pt x="0" y="9"/>
                    </a:lnTo>
                    <a:lnTo>
                      <a:pt x="0" y="8"/>
                    </a:lnTo>
                    <a:lnTo>
                      <a:pt x="0" y="9"/>
                    </a:lnTo>
                    <a:lnTo>
                      <a:pt x="0" y="8"/>
                    </a:lnTo>
                    <a:lnTo>
                      <a:pt x="0" y="8"/>
                    </a:lnTo>
                    <a:lnTo>
                      <a:pt x="0" y="8"/>
                    </a:lnTo>
                    <a:lnTo>
                      <a:pt x="0" y="7"/>
                    </a:lnTo>
                    <a:lnTo>
                      <a:pt x="0" y="7"/>
                    </a:lnTo>
                    <a:lnTo>
                      <a:pt x="0" y="7"/>
                    </a:lnTo>
                    <a:lnTo>
                      <a:pt x="0" y="6"/>
                    </a:lnTo>
                    <a:lnTo>
                      <a:pt x="0" y="7"/>
                    </a:lnTo>
                    <a:lnTo>
                      <a:pt x="0" y="6"/>
                    </a:lnTo>
                    <a:lnTo>
                      <a:pt x="0" y="6"/>
                    </a:lnTo>
                    <a:lnTo>
                      <a:pt x="0" y="5"/>
                    </a:lnTo>
                    <a:lnTo>
                      <a:pt x="0" y="5"/>
                    </a:lnTo>
                    <a:lnTo>
                      <a:pt x="0" y="4"/>
                    </a:lnTo>
                    <a:lnTo>
                      <a:pt x="0" y="4"/>
                    </a:lnTo>
                    <a:lnTo>
                      <a:pt x="0" y="3"/>
                    </a:lnTo>
                    <a:lnTo>
                      <a:pt x="0" y="4"/>
                    </a:lnTo>
                    <a:lnTo>
                      <a:pt x="0" y="4"/>
                    </a:lnTo>
                    <a:lnTo>
                      <a:pt x="0" y="4"/>
                    </a:lnTo>
                    <a:lnTo>
                      <a:pt x="0" y="4"/>
                    </a:lnTo>
                    <a:lnTo>
                      <a:pt x="0" y="5"/>
                    </a:lnTo>
                    <a:lnTo>
                      <a:pt x="0" y="4"/>
                    </a:lnTo>
                    <a:lnTo>
                      <a:pt x="0" y="4"/>
                    </a:lnTo>
                    <a:lnTo>
                      <a:pt x="0" y="4"/>
                    </a:lnTo>
                    <a:lnTo>
                      <a:pt x="0" y="5"/>
                    </a:lnTo>
                    <a:lnTo>
                      <a:pt x="0" y="5"/>
                    </a:lnTo>
                    <a:lnTo>
                      <a:pt x="0" y="5"/>
                    </a:lnTo>
                    <a:lnTo>
                      <a:pt x="0" y="5"/>
                    </a:lnTo>
                    <a:lnTo>
                      <a:pt x="0" y="5"/>
                    </a:lnTo>
                  </a:path>
                </a:pathLst>
              </a:custGeom>
              <a:noFill/>
              <a:ln w="0">
                <a:solidFill>
                  <a:srgbClr val="3366FF"/>
                </a:solidFill>
                <a:prstDash val="solid"/>
                <a:round/>
                <a:headEnd/>
                <a:tailEnd/>
              </a:ln>
            </p:spPr>
            <p:txBody>
              <a:bodyPr/>
              <a:lstStyle/>
              <a:p>
                <a:endParaRPr lang="en-GB"/>
              </a:p>
            </p:txBody>
          </p:sp>
          <p:sp>
            <p:nvSpPr>
              <p:cNvPr id="186177" name="Freeform 833"/>
              <p:cNvSpPr>
                <a:spLocks/>
              </p:cNvSpPr>
              <p:nvPr/>
            </p:nvSpPr>
            <p:spPr bwMode="auto">
              <a:xfrm>
                <a:off x="3426" y="3569"/>
                <a:ext cx="6" cy="84"/>
              </a:xfrm>
              <a:custGeom>
                <a:avLst/>
                <a:gdLst/>
                <a:ahLst/>
                <a:cxnLst>
                  <a:cxn ang="0">
                    <a:pos x="0" y="5"/>
                  </a:cxn>
                  <a:cxn ang="0">
                    <a:pos x="0" y="6"/>
                  </a:cxn>
                  <a:cxn ang="0">
                    <a:pos x="0" y="3"/>
                  </a:cxn>
                  <a:cxn ang="0">
                    <a:pos x="0" y="1"/>
                  </a:cxn>
                  <a:cxn ang="0">
                    <a:pos x="0" y="3"/>
                  </a:cxn>
                  <a:cxn ang="0">
                    <a:pos x="0" y="4"/>
                  </a:cxn>
                  <a:cxn ang="0">
                    <a:pos x="0" y="8"/>
                  </a:cxn>
                  <a:cxn ang="0">
                    <a:pos x="0" y="4"/>
                  </a:cxn>
                  <a:cxn ang="0">
                    <a:pos x="0" y="3"/>
                  </a:cxn>
                  <a:cxn ang="0">
                    <a:pos x="0" y="5"/>
                  </a:cxn>
                  <a:cxn ang="0">
                    <a:pos x="0" y="5"/>
                  </a:cxn>
                  <a:cxn ang="0">
                    <a:pos x="0" y="5"/>
                  </a:cxn>
                  <a:cxn ang="0">
                    <a:pos x="0" y="2"/>
                  </a:cxn>
                  <a:cxn ang="0">
                    <a:pos x="0" y="1"/>
                  </a:cxn>
                  <a:cxn ang="0">
                    <a:pos x="0" y="3"/>
                  </a:cxn>
                  <a:cxn ang="0">
                    <a:pos x="0" y="0"/>
                  </a:cxn>
                  <a:cxn ang="0">
                    <a:pos x="0" y="1"/>
                  </a:cxn>
                  <a:cxn ang="0">
                    <a:pos x="0" y="4"/>
                  </a:cxn>
                  <a:cxn ang="0">
                    <a:pos x="0" y="2"/>
                  </a:cxn>
                  <a:cxn ang="0">
                    <a:pos x="0" y="3"/>
                  </a:cxn>
                  <a:cxn ang="0">
                    <a:pos x="0" y="6"/>
                  </a:cxn>
                  <a:cxn ang="0">
                    <a:pos x="0" y="8"/>
                  </a:cxn>
                  <a:cxn ang="0">
                    <a:pos x="0" y="7"/>
                  </a:cxn>
                  <a:cxn ang="0">
                    <a:pos x="0" y="8"/>
                  </a:cxn>
                  <a:cxn ang="0">
                    <a:pos x="0" y="8"/>
                  </a:cxn>
                  <a:cxn ang="0">
                    <a:pos x="0" y="9"/>
                  </a:cxn>
                  <a:cxn ang="0">
                    <a:pos x="0" y="9"/>
                  </a:cxn>
                  <a:cxn ang="0">
                    <a:pos x="0" y="9"/>
                  </a:cxn>
                  <a:cxn ang="0">
                    <a:pos x="0" y="11"/>
                  </a:cxn>
                  <a:cxn ang="0">
                    <a:pos x="0" y="9"/>
                  </a:cxn>
                  <a:cxn ang="0">
                    <a:pos x="0" y="9"/>
                  </a:cxn>
                  <a:cxn ang="0">
                    <a:pos x="0" y="5"/>
                  </a:cxn>
                  <a:cxn ang="0">
                    <a:pos x="0" y="3"/>
                  </a:cxn>
                  <a:cxn ang="0">
                    <a:pos x="0" y="4"/>
                  </a:cxn>
                  <a:cxn ang="0">
                    <a:pos x="0" y="4"/>
                  </a:cxn>
                  <a:cxn ang="0">
                    <a:pos x="0" y="8"/>
                  </a:cxn>
                  <a:cxn ang="0">
                    <a:pos x="0" y="9"/>
                  </a:cxn>
                  <a:cxn ang="0">
                    <a:pos x="0" y="8"/>
                  </a:cxn>
                  <a:cxn ang="0">
                    <a:pos x="0" y="9"/>
                  </a:cxn>
                  <a:cxn ang="0">
                    <a:pos x="0" y="8"/>
                  </a:cxn>
                  <a:cxn ang="0">
                    <a:pos x="0" y="7"/>
                  </a:cxn>
                  <a:cxn ang="0">
                    <a:pos x="0" y="10"/>
                  </a:cxn>
                  <a:cxn ang="0">
                    <a:pos x="0" y="8"/>
                  </a:cxn>
                  <a:cxn ang="0">
                    <a:pos x="0" y="5"/>
                  </a:cxn>
                  <a:cxn ang="0">
                    <a:pos x="0" y="6"/>
                  </a:cxn>
                  <a:cxn ang="0">
                    <a:pos x="0" y="8"/>
                  </a:cxn>
                  <a:cxn ang="0">
                    <a:pos x="0" y="12"/>
                  </a:cxn>
                  <a:cxn ang="0">
                    <a:pos x="0" y="13"/>
                  </a:cxn>
                  <a:cxn ang="0">
                    <a:pos x="0" y="12"/>
                  </a:cxn>
                  <a:cxn ang="0">
                    <a:pos x="0" y="13"/>
                  </a:cxn>
                  <a:cxn ang="0">
                    <a:pos x="0" y="12"/>
                  </a:cxn>
                  <a:cxn ang="0">
                    <a:pos x="0" y="12"/>
                  </a:cxn>
                  <a:cxn ang="0">
                    <a:pos x="1" y="11"/>
                  </a:cxn>
                  <a:cxn ang="0">
                    <a:pos x="1" y="11"/>
                  </a:cxn>
                  <a:cxn ang="0">
                    <a:pos x="1" y="9"/>
                  </a:cxn>
                  <a:cxn ang="0">
                    <a:pos x="1" y="10"/>
                  </a:cxn>
                  <a:cxn ang="0">
                    <a:pos x="1" y="10"/>
                  </a:cxn>
                  <a:cxn ang="0">
                    <a:pos x="1" y="8"/>
                  </a:cxn>
                  <a:cxn ang="0">
                    <a:pos x="1" y="8"/>
                  </a:cxn>
                  <a:cxn ang="0">
                    <a:pos x="1" y="10"/>
                  </a:cxn>
                  <a:cxn ang="0">
                    <a:pos x="1" y="10"/>
                  </a:cxn>
                  <a:cxn ang="0">
                    <a:pos x="1" y="9"/>
                  </a:cxn>
                  <a:cxn ang="0">
                    <a:pos x="1" y="11"/>
                  </a:cxn>
                </a:cxnLst>
                <a:rect l="0" t="0" r="r" b="b"/>
                <a:pathLst>
                  <a:path w="1" h="14">
                    <a:moveTo>
                      <a:pt x="0" y="5"/>
                    </a:moveTo>
                    <a:lnTo>
                      <a:pt x="0" y="5"/>
                    </a:lnTo>
                    <a:lnTo>
                      <a:pt x="0" y="5"/>
                    </a:lnTo>
                    <a:lnTo>
                      <a:pt x="0" y="5"/>
                    </a:lnTo>
                    <a:lnTo>
                      <a:pt x="0" y="6"/>
                    </a:lnTo>
                    <a:lnTo>
                      <a:pt x="0" y="6"/>
                    </a:lnTo>
                    <a:lnTo>
                      <a:pt x="0" y="5"/>
                    </a:lnTo>
                    <a:lnTo>
                      <a:pt x="0" y="5"/>
                    </a:lnTo>
                    <a:lnTo>
                      <a:pt x="0" y="5"/>
                    </a:lnTo>
                    <a:lnTo>
                      <a:pt x="0" y="4"/>
                    </a:lnTo>
                    <a:lnTo>
                      <a:pt x="0" y="5"/>
                    </a:lnTo>
                    <a:lnTo>
                      <a:pt x="0" y="4"/>
                    </a:lnTo>
                    <a:lnTo>
                      <a:pt x="0" y="5"/>
                    </a:lnTo>
                    <a:lnTo>
                      <a:pt x="0" y="4"/>
                    </a:lnTo>
                    <a:lnTo>
                      <a:pt x="0" y="4"/>
                    </a:lnTo>
                    <a:lnTo>
                      <a:pt x="0" y="5"/>
                    </a:lnTo>
                    <a:lnTo>
                      <a:pt x="0" y="4"/>
                    </a:lnTo>
                    <a:lnTo>
                      <a:pt x="0" y="4"/>
                    </a:lnTo>
                    <a:lnTo>
                      <a:pt x="0" y="4"/>
                    </a:lnTo>
                    <a:lnTo>
                      <a:pt x="0" y="5"/>
                    </a:lnTo>
                    <a:lnTo>
                      <a:pt x="0" y="5"/>
                    </a:lnTo>
                    <a:lnTo>
                      <a:pt x="0" y="6"/>
                    </a:lnTo>
                    <a:lnTo>
                      <a:pt x="0" y="6"/>
                    </a:lnTo>
                    <a:lnTo>
                      <a:pt x="0" y="6"/>
                    </a:lnTo>
                    <a:lnTo>
                      <a:pt x="0" y="5"/>
                    </a:lnTo>
                    <a:lnTo>
                      <a:pt x="0" y="6"/>
                    </a:lnTo>
                    <a:lnTo>
                      <a:pt x="0" y="5"/>
                    </a:lnTo>
                    <a:lnTo>
                      <a:pt x="0" y="5"/>
                    </a:lnTo>
                    <a:lnTo>
                      <a:pt x="0" y="5"/>
                    </a:lnTo>
                    <a:lnTo>
                      <a:pt x="0" y="5"/>
                    </a:lnTo>
                    <a:lnTo>
                      <a:pt x="0" y="5"/>
                    </a:lnTo>
                    <a:lnTo>
                      <a:pt x="0" y="4"/>
                    </a:lnTo>
                    <a:lnTo>
                      <a:pt x="0" y="3"/>
                    </a:lnTo>
                    <a:lnTo>
                      <a:pt x="0" y="3"/>
                    </a:lnTo>
                    <a:lnTo>
                      <a:pt x="0" y="2"/>
                    </a:lnTo>
                    <a:lnTo>
                      <a:pt x="0" y="3"/>
                    </a:lnTo>
                    <a:lnTo>
                      <a:pt x="0" y="2"/>
                    </a:lnTo>
                    <a:lnTo>
                      <a:pt x="0" y="2"/>
                    </a:lnTo>
                    <a:lnTo>
                      <a:pt x="0" y="1"/>
                    </a:lnTo>
                    <a:lnTo>
                      <a:pt x="0" y="2"/>
                    </a:lnTo>
                    <a:lnTo>
                      <a:pt x="0" y="2"/>
                    </a:lnTo>
                    <a:lnTo>
                      <a:pt x="0" y="1"/>
                    </a:lnTo>
                    <a:lnTo>
                      <a:pt x="0" y="2"/>
                    </a:lnTo>
                    <a:lnTo>
                      <a:pt x="0" y="1"/>
                    </a:lnTo>
                    <a:lnTo>
                      <a:pt x="0" y="2"/>
                    </a:lnTo>
                    <a:lnTo>
                      <a:pt x="0" y="1"/>
                    </a:lnTo>
                    <a:lnTo>
                      <a:pt x="0" y="2"/>
                    </a:lnTo>
                    <a:lnTo>
                      <a:pt x="0" y="2"/>
                    </a:lnTo>
                    <a:lnTo>
                      <a:pt x="0" y="2"/>
                    </a:lnTo>
                    <a:lnTo>
                      <a:pt x="0" y="3"/>
                    </a:lnTo>
                    <a:lnTo>
                      <a:pt x="0" y="3"/>
                    </a:lnTo>
                    <a:lnTo>
                      <a:pt x="0" y="3"/>
                    </a:lnTo>
                    <a:lnTo>
                      <a:pt x="0" y="4"/>
                    </a:lnTo>
                    <a:lnTo>
                      <a:pt x="0" y="3"/>
                    </a:lnTo>
                    <a:lnTo>
                      <a:pt x="0" y="3"/>
                    </a:lnTo>
                    <a:lnTo>
                      <a:pt x="0" y="3"/>
                    </a:lnTo>
                    <a:lnTo>
                      <a:pt x="0" y="4"/>
                    </a:lnTo>
                    <a:lnTo>
                      <a:pt x="0" y="3"/>
                    </a:lnTo>
                    <a:lnTo>
                      <a:pt x="0" y="4"/>
                    </a:lnTo>
                    <a:lnTo>
                      <a:pt x="0" y="5"/>
                    </a:lnTo>
                    <a:lnTo>
                      <a:pt x="0" y="5"/>
                    </a:lnTo>
                    <a:lnTo>
                      <a:pt x="0" y="5"/>
                    </a:lnTo>
                    <a:lnTo>
                      <a:pt x="0" y="5"/>
                    </a:lnTo>
                    <a:lnTo>
                      <a:pt x="0" y="5"/>
                    </a:lnTo>
                    <a:lnTo>
                      <a:pt x="0" y="4"/>
                    </a:lnTo>
                    <a:lnTo>
                      <a:pt x="0" y="4"/>
                    </a:lnTo>
                    <a:lnTo>
                      <a:pt x="0" y="5"/>
                    </a:lnTo>
                    <a:lnTo>
                      <a:pt x="0" y="4"/>
                    </a:lnTo>
                    <a:lnTo>
                      <a:pt x="0" y="6"/>
                    </a:lnTo>
                    <a:lnTo>
                      <a:pt x="0" y="5"/>
                    </a:lnTo>
                    <a:lnTo>
                      <a:pt x="0" y="5"/>
                    </a:lnTo>
                    <a:lnTo>
                      <a:pt x="0" y="6"/>
                    </a:lnTo>
                    <a:lnTo>
                      <a:pt x="0" y="6"/>
                    </a:lnTo>
                    <a:lnTo>
                      <a:pt x="0" y="6"/>
                    </a:lnTo>
                    <a:lnTo>
                      <a:pt x="0" y="7"/>
                    </a:lnTo>
                    <a:lnTo>
                      <a:pt x="0" y="7"/>
                    </a:lnTo>
                    <a:lnTo>
                      <a:pt x="0" y="8"/>
                    </a:lnTo>
                    <a:lnTo>
                      <a:pt x="0" y="7"/>
                    </a:lnTo>
                    <a:lnTo>
                      <a:pt x="0" y="6"/>
                    </a:lnTo>
                    <a:lnTo>
                      <a:pt x="0" y="6"/>
                    </a:lnTo>
                    <a:lnTo>
                      <a:pt x="0" y="6"/>
                    </a:lnTo>
                    <a:lnTo>
                      <a:pt x="0" y="5"/>
                    </a:lnTo>
                    <a:lnTo>
                      <a:pt x="0" y="5"/>
                    </a:lnTo>
                    <a:lnTo>
                      <a:pt x="0" y="5"/>
                    </a:lnTo>
                    <a:lnTo>
                      <a:pt x="0" y="5"/>
                    </a:lnTo>
                    <a:lnTo>
                      <a:pt x="0" y="4"/>
                    </a:lnTo>
                    <a:lnTo>
                      <a:pt x="0" y="4"/>
                    </a:lnTo>
                    <a:lnTo>
                      <a:pt x="0" y="4"/>
                    </a:lnTo>
                    <a:lnTo>
                      <a:pt x="0" y="4"/>
                    </a:lnTo>
                    <a:lnTo>
                      <a:pt x="0" y="3"/>
                    </a:lnTo>
                    <a:lnTo>
                      <a:pt x="0" y="4"/>
                    </a:lnTo>
                    <a:lnTo>
                      <a:pt x="0" y="3"/>
                    </a:lnTo>
                    <a:lnTo>
                      <a:pt x="0" y="4"/>
                    </a:lnTo>
                    <a:lnTo>
                      <a:pt x="0" y="4"/>
                    </a:lnTo>
                    <a:lnTo>
                      <a:pt x="0" y="3"/>
                    </a:lnTo>
                    <a:lnTo>
                      <a:pt x="0" y="3"/>
                    </a:lnTo>
                    <a:lnTo>
                      <a:pt x="0" y="3"/>
                    </a:lnTo>
                    <a:lnTo>
                      <a:pt x="0" y="3"/>
                    </a:lnTo>
                    <a:lnTo>
                      <a:pt x="0" y="3"/>
                    </a:lnTo>
                    <a:lnTo>
                      <a:pt x="0" y="4"/>
                    </a:lnTo>
                    <a:lnTo>
                      <a:pt x="0" y="4"/>
                    </a:lnTo>
                    <a:lnTo>
                      <a:pt x="0" y="4"/>
                    </a:lnTo>
                    <a:lnTo>
                      <a:pt x="0" y="3"/>
                    </a:lnTo>
                    <a:lnTo>
                      <a:pt x="0" y="4"/>
                    </a:lnTo>
                    <a:lnTo>
                      <a:pt x="0" y="4"/>
                    </a:lnTo>
                    <a:lnTo>
                      <a:pt x="0" y="4"/>
                    </a:lnTo>
                    <a:lnTo>
                      <a:pt x="0" y="4"/>
                    </a:lnTo>
                    <a:lnTo>
                      <a:pt x="0" y="4"/>
                    </a:lnTo>
                    <a:lnTo>
                      <a:pt x="0" y="4"/>
                    </a:lnTo>
                    <a:lnTo>
                      <a:pt x="0" y="5"/>
                    </a:lnTo>
                    <a:lnTo>
                      <a:pt x="0" y="5"/>
                    </a:lnTo>
                    <a:lnTo>
                      <a:pt x="0" y="5"/>
                    </a:lnTo>
                    <a:lnTo>
                      <a:pt x="0" y="5"/>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5"/>
                    </a:lnTo>
                    <a:lnTo>
                      <a:pt x="0" y="6"/>
                    </a:lnTo>
                    <a:lnTo>
                      <a:pt x="0" y="5"/>
                    </a:lnTo>
                    <a:lnTo>
                      <a:pt x="0" y="5"/>
                    </a:lnTo>
                    <a:lnTo>
                      <a:pt x="0" y="4"/>
                    </a:lnTo>
                    <a:lnTo>
                      <a:pt x="0" y="4"/>
                    </a:lnTo>
                    <a:lnTo>
                      <a:pt x="0" y="3"/>
                    </a:lnTo>
                    <a:lnTo>
                      <a:pt x="0" y="3"/>
                    </a:lnTo>
                    <a:lnTo>
                      <a:pt x="0" y="3"/>
                    </a:lnTo>
                    <a:lnTo>
                      <a:pt x="0" y="3"/>
                    </a:lnTo>
                    <a:lnTo>
                      <a:pt x="0" y="3"/>
                    </a:lnTo>
                    <a:lnTo>
                      <a:pt x="0" y="2"/>
                    </a:lnTo>
                    <a:lnTo>
                      <a:pt x="0" y="3"/>
                    </a:lnTo>
                    <a:lnTo>
                      <a:pt x="0" y="2"/>
                    </a:lnTo>
                    <a:lnTo>
                      <a:pt x="0" y="2"/>
                    </a:lnTo>
                    <a:lnTo>
                      <a:pt x="0" y="1"/>
                    </a:lnTo>
                    <a:lnTo>
                      <a:pt x="0" y="2"/>
                    </a:lnTo>
                    <a:lnTo>
                      <a:pt x="0" y="2"/>
                    </a:lnTo>
                    <a:lnTo>
                      <a:pt x="0" y="3"/>
                    </a:lnTo>
                    <a:lnTo>
                      <a:pt x="0" y="2"/>
                    </a:lnTo>
                    <a:lnTo>
                      <a:pt x="0" y="2"/>
                    </a:lnTo>
                    <a:lnTo>
                      <a:pt x="0" y="1"/>
                    </a:lnTo>
                    <a:lnTo>
                      <a:pt x="0" y="1"/>
                    </a:lnTo>
                    <a:lnTo>
                      <a:pt x="0" y="1"/>
                    </a:lnTo>
                    <a:lnTo>
                      <a:pt x="0" y="1"/>
                    </a:lnTo>
                    <a:lnTo>
                      <a:pt x="0" y="1"/>
                    </a:lnTo>
                    <a:lnTo>
                      <a:pt x="0" y="2"/>
                    </a:lnTo>
                    <a:lnTo>
                      <a:pt x="0" y="2"/>
                    </a:lnTo>
                    <a:lnTo>
                      <a:pt x="0" y="3"/>
                    </a:lnTo>
                    <a:lnTo>
                      <a:pt x="0" y="2"/>
                    </a:lnTo>
                    <a:lnTo>
                      <a:pt x="0" y="2"/>
                    </a:lnTo>
                    <a:lnTo>
                      <a:pt x="0" y="3"/>
                    </a:lnTo>
                    <a:lnTo>
                      <a:pt x="0" y="3"/>
                    </a:lnTo>
                    <a:lnTo>
                      <a:pt x="0" y="3"/>
                    </a:lnTo>
                    <a:lnTo>
                      <a:pt x="0" y="3"/>
                    </a:lnTo>
                    <a:lnTo>
                      <a:pt x="0" y="3"/>
                    </a:lnTo>
                    <a:lnTo>
                      <a:pt x="0" y="3"/>
                    </a:lnTo>
                    <a:lnTo>
                      <a:pt x="0" y="3"/>
                    </a:lnTo>
                    <a:lnTo>
                      <a:pt x="0" y="3"/>
                    </a:lnTo>
                    <a:lnTo>
                      <a:pt x="0" y="2"/>
                    </a:lnTo>
                    <a:lnTo>
                      <a:pt x="0" y="2"/>
                    </a:lnTo>
                    <a:lnTo>
                      <a:pt x="0" y="1"/>
                    </a:lnTo>
                    <a:lnTo>
                      <a:pt x="0" y="1"/>
                    </a:lnTo>
                    <a:lnTo>
                      <a:pt x="0" y="1"/>
                    </a:lnTo>
                    <a:lnTo>
                      <a:pt x="0" y="2"/>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3"/>
                    </a:lnTo>
                    <a:lnTo>
                      <a:pt x="0" y="4"/>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2"/>
                    </a:lnTo>
                    <a:lnTo>
                      <a:pt x="0" y="2"/>
                    </a:lnTo>
                    <a:lnTo>
                      <a:pt x="0" y="1"/>
                    </a:lnTo>
                    <a:lnTo>
                      <a:pt x="0" y="2"/>
                    </a:lnTo>
                    <a:lnTo>
                      <a:pt x="0" y="2"/>
                    </a:lnTo>
                    <a:lnTo>
                      <a:pt x="0" y="2"/>
                    </a:lnTo>
                    <a:lnTo>
                      <a:pt x="0" y="3"/>
                    </a:lnTo>
                    <a:lnTo>
                      <a:pt x="0" y="2"/>
                    </a:lnTo>
                    <a:lnTo>
                      <a:pt x="0" y="2"/>
                    </a:lnTo>
                    <a:lnTo>
                      <a:pt x="0" y="3"/>
                    </a:lnTo>
                    <a:lnTo>
                      <a:pt x="0" y="3"/>
                    </a:lnTo>
                    <a:lnTo>
                      <a:pt x="0" y="3"/>
                    </a:lnTo>
                    <a:lnTo>
                      <a:pt x="0" y="3"/>
                    </a:lnTo>
                    <a:lnTo>
                      <a:pt x="0" y="3"/>
                    </a:lnTo>
                    <a:lnTo>
                      <a:pt x="0" y="4"/>
                    </a:lnTo>
                    <a:lnTo>
                      <a:pt x="0" y="4"/>
                    </a:lnTo>
                    <a:lnTo>
                      <a:pt x="0" y="5"/>
                    </a:lnTo>
                    <a:lnTo>
                      <a:pt x="0" y="5"/>
                    </a:lnTo>
                    <a:lnTo>
                      <a:pt x="0" y="5"/>
                    </a:lnTo>
                    <a:lnTo>
                      <a:pt x="0" y="6"/>
                    </a:lnTo>
                    <a:lnTo>
                      <a:pt x="0" y="6"/>
                    </a:lnTo>
                    <a:lnTo>
                      <a:pt x="0" y="7"/>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7"/>
                    </a:lnTo>
                    <a:lnTo>
                      <a:pt x="0" y="7"/>
                    </a:lnTo>
                    <a:lnTo>
                      <a:pt x="0" y="6"/>
                    </a:lnTo>
                    <a:lnTo>
                      <a:pt x="0" y="6"/>
                    </a:lnTo>
                    <a:lnTo>
                      <a:pt x="0" y="6"/>
                    </a:lnTo>
                    <a:lnTo>
                      <a:pt x="0" y="5"/>
                    </a:lnTo>
                    <a:lnTo>
                      <a:pt x="0" y="6"/>
                    </a:lnTo>
                    <a:lnTo>
                      <a:pt x="0" y="5"/>
                    </a:lnTo>
                    <a:lnTo>
                      <a:pt x="0" y="6"/>
                    </a:lnTo>
                    <a:lnTo>
                      <a:pt x="0" y="6"/>
                    </a:lnTo>
                    <a:lnTo>
                      <a:pt x="0" y="7"/>
                    </a:lnTo>
                    <a:lnTo>
                      <a:pt x="0" y="6"/>
                    </a:lnTo>
                    <a:lnTo>
                      <a:pt x="0" y="7"/>
                    </a:lnTo>
                    <a:lnTo>
                      <a:pt x="0" y="7"/>
                    </a:lnTo>
                    <a:lnTo>
                      <a:pt x="0" y="8"/>
                    </a:lnTo>
                    <a:lnTo>
                      <a:pt x="0" y="7"/>
                    </a:lnTo>
                    <a:lnTo>
                      <a:pt x="0" y="7"/>
                    </a:lnTo>
                    <a:lnTo>
                      <a:pt x="0" y="8"/>
                    </a:lnTo>
                    <a:lnTo>
                      <a:pt x="0" y="7"/>
                    </a:lnTo>
                    <a:lnTo>
                      <a:pt x="0" y="8"/>
                    </a:lnTo>
                    <a:lnTo>
                      <a:pt x="0" y="7"/>
                    </a:lnTo>
                    <a:lnTo>
                      <a:pt x="0" y="8"/>
                    </a:lnTo>
                    <a:lnTo>
                      <a:pt x="0" y="8"/>
                    </a:lnTo>
                    <a:lnTo>
                      <a:pt x="0" y="8"/>
                    </a:lnTo>
                    <a:lnTo>
                      <a:pt x="0" y="8"/>
                    </a:lnTo>
                    <a:lnTo>
                      <a:pt x="0" y="7"/>
                    </a:lnTo>
                    <a:lnTo>
                      <a:pt x="0" y="8"/>
                    </a:lnTo>
                    <a:lnTo>
                      <a:pt x="0" y="7"/>
                    </a:lnTo>
                    <a:lnTo>
                      <a:pt x="0" y="7"/>
                    </a:lnTo>
                    <a:lnTo>
                      <a:pt x="0" y="7"/>
                    </a:lnTo>
                    <a:lnTo>
                      <a:pt x="0" y="8"/>
                    </a:lnTo>
                    <a:lnTo>
                      <a:pt x="0" y="7"/>
                    </a:lnTo>
                    <a:lnTo>
                      <a:pt x="0" y="8"/>
                    </a:lnTo>
                    <a:lnTo>
                      <a:pt x="0" y="7"/>
                    </a:lnTo>
                    <a:lnTo>
                      <a:pt x="0" y="8"/>
                    </a:lnTo>
                    <a:lnTo>
                      <a:pt x="0" y="7"/>
                    </a:lnTo>
                    <a:lnTo>
                      <a:pt x="0" y="7"/>
                    </a:lnTo>
                    <a:lnTo>
                      <a:pt x="0" y="8"/>
                    </a:lnTo>
                    <a:lnTo>
                      <a:pt x="0" y="7"/>
                    </a:lnTo>
                    <a:lnTo>
                      <a:pt x="0" y="6"/>
                    </a:lnTo>
                    <a:lnTo>
                      <a:pt x="0" y="7"/>
                    </a:lnTo>
                    <a:lnTo>
                      <a:pt x="0" y="8"/>
                    </a:lnTo>
                    <a:lnTo>
                      <a:pt x="0" y="8"/>
                    </a:lnTo>
                    <a:lnTo>
                      <a:pt x="0" y="9"/>
                    </a:lnTo>
                    <a:lnTo>
                      <a:pt x="0" y="9"/>
                    </a:lnTo>
                    <a:lnTo>
                      <a:pt x="0" y="9"/>
                    </a:lnTo>
                    <a:lnTo>
                      <a:pt x="0" y="9"/>
                    </a:lnTo>
                    <a:lnTo>
                      <a:pt x="0" y="10"/>
                    </a:lnTo>
                    <a:lnTo>
                      <a:pt x="0" y="9"/>
                    </a:lnTo>
                    <a:lnTo>
                      <a:pt x="0" y="9"/>
                    </a:lnTo>
                    <a:lnTo>
                      <a:pt x="0" y="9"/>
                    </a:lnTo>
                    <a:lnTo>
                      <a:pt x="0" y="8"/>
                    </a:lnTo>
                    <a:lnTo>
                      <a:pt x="0" y="8"/>
                    </a:lnTo>
                    <a:lnTo>
                      <a:pt x="0" y="9"/>
                    </a:lnTo>
                    <a:lnTo>
                      <a:pt x="0" y="9"/>
                    </a:lnTo>
                    <a:lnTo>
                      <a:pt x="0" y="9"/>
                    </a:lnTo>
                    <a:lnTo>
                      <a:pt x="0" y="9"/>
                    </a:lnTo>
                    <a:lnTo>
                      <a:pt x="0" y="9"/>
                    </a:lnTo>
                    <a:lnTo>
                      <a:pt x="0" y="8"/>
                    </a:lnTo>
                    <a:lnTo>
                      <a:pt x="0" y="8"/>
                    </a:lnTo>
                    <a:lnTo>
                      <a:pt x="0" y="9"/>
                    </a:lnTo>
                    <a:lnTo>
                      <a:pt x="0" y="9"/>
                    </a:lnTo>
                    <a:lnTo>
                      <a:pt x="0" y="9"/>
                    </a:lnTo>
                    <a:lnTo>
                      <a:pt x="0" y="9"/>
                    </a:lnTo>
                    <a:lnTo>
                      <a:pt x="0" y="10"/>
                    </a:lnTo>
                    <a:lnTo>
                      <a:pt x="0" y="9"/>
                    </a:lnTo>
                    <a:lnTo>
                      <a:pt x="0" y="9"/>
                    </a:lnTo>
                    <a:lnTo>
                      <a:pt x="0" y="9"/>
                    </a:lnTo>
                    <a:lnTo>
                      <a:pt x="0" y="9"/>
                    </a:lnTo>
                    <a:lnTo>
                      <a:pt x="0" y="9"/>
                    </a:lnTo>
                    <a:lnTo>
                      <a:pt x="0" y="9"/>
                    </a:lnTo>
                    <a:lnTo>
                      <a:pt x="0" y="10"/>
                    </a:lnTo>
                    <a:lnTo>
                      <a:pt x="0" y="10"/>
                    </a:lnTo>
                    <a:lnTo>
                      <a:pt x="0" y="10"/>
                    </a:lnTo>
                    <a:lnTo>
                      <a:pt x="0" y="10"/>
                    </a:lnTo>
                    <a:lnTo>
                      <a:pt x="0" y="10"/>
                    </a:lnTo>
                    <a:lnTo>
                      <a:pt x="0" y="11"/>
                    </a:lnTo>
                    <a:lnTo>
                      <a:pt x="0" y="11"/>
                    </a:lnTo>
                    <a:lnTo>
                      <a:pt x="0" y="11"/>
                    </a:lnTo>
                    <a:lnTo>
                      <a:pt x="0" y="10"/>
                    </a:lnTo>
                    <a:lnTo>
                      <a:pt x="0" y="11"/>
                    </a:lnTo>
                    <a:lnTo>
                      <a:pt x="0" y="11"/>
                    </a:lnTo>
                    <a:lnTo>
                      <a:pt x="0" y="10"/>
                    </a:lnTo>
                    <a:lnTo>
                      <a:pt x="0" y="10"/>
                    </a:lnTo>
                    <a:lnTo>
                      <a:pt x="0" y="10"/>
                    </a:lnTo>
                    <a:lnTo>
                      <a:pt x="0" y="9"/>
                    </a:lnTo>
                    <a:lnTo>
                      <a:pt x="0" y="9"/>
                    </a:lnTo>
                    <a:lnTo>
                      <a:pt x="0" y="9"/>
                    </a:lnTo>
                    <a:lnTo>
                      <a:pt x="0" y="8"/>
                    </a:lnTo>
                    <a:lnTo>
                      <a:pt x="0" y="9"/>
                    </a:lnTo>
                    <a:lnTo>
                      <a:pt x="0" y="10"/>
                    </a:lnTo>
                    <a:lnTo>
                      <a:pt x="0" y="11"/>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6"/>
                    </a:lnTo>
                    <a:lnTo>
                      <a:pt x="0" y="6"/>
                    </a:lnTo>
                    <a:lnTo>
                      <a:pt x="0" y="5"/>
                    </a:lnTo>
                    <a:lnTo>
                      <a:pt x="0" y="5"/>
                    </a:lnTo>
                    <a:lnTo>
                      <a:pt x="0" y="4"/>
                    </a:lnTo>
                    <a:lnTo>
                      <a:pt x="0" y="4"/>
                    </a:lnTo>
                    <a:lnTo>
                      <a:pt x="0" y="4"/>
                    </a:lnTo>
                    <a:lnTo>
                      <a:pt x="0" y="4"/>
                    </a:lnTo>
                    <a:lnTo>
                      <a:pt x="0" y="3"/>
                    </a:lnTo>
                    <a:lnTo>
                      <a:pt x="0" y="3"/>
                    </a:lnTo>
                    <a:lnTo>
                      <a:pt x="0" y="3"/>
                    </a:lnTo>
                    <a:lnTo>
                      <a:pt x="0" y="3"/>
                    </a:lnTo>
                    <a:lnTo>
                      <a:pt x="0" y="2"/>
                    </a:lnTo>
                    <a:lnTo>
                      <a:pt x="0" y="3"/>
                    </a:lnTo>
                    <a:lnTo>
                      <a:pt x="0" y="3"/>
                    </a:lnTo>
                    <a:lnTo>
                      <a:pt x="0" y="4"/>
                    </a:lnTo>
                    <a:lnTo>
                      <a:pt x="0" y="3"/>
                    </a:lnTo>
                    <a:lnTo>
                      <a:pt x="0" y="4"/>
                    </a:lnTo>
                    <a:lnTo>
                      <a:pt x="0" y="3"/>
                    </a:lnTo>
                    <a:lnTo>
                      <a:pt x="0" y="4"/>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3"/>
                    </a:lnTo>
                    <a:lnTo>
                      <a:pt x="0" y="4"/>
                    </a:lnTo>
                    <a:lnTo>
                      <a:pt x="0" y="3"/>
                    </a:lnTo>
                    <a:lnTo>
                      <a:pt x="0" y="3"/>
                    </a:lnTo>
                    <a:lnTo>
                      <a:pt x="0" y="4"/>
                    </a:lnTo>
                    <a:lnTo>
                      <a:pt x="0" y="4"/>
                    </a:lnTo>
                    <a:lnTo>
                      <a:pt x="0" y="4"/>
                    </a:lnTo>
                    <a:lnTo>
                      <a:pt x="0" y="4"/>
                    </a:lnTo>
                    <a:lnTo>
                      <a:pt x="0" y="5"/>
                    </a:lnTo>
                    <a:lnTo>
                      <a:pt x="0" y="5"/>
                    </a:lnTo>
                    <a:lnTo>
                      <a:pt x="0" y="6"/>
                    </a:lnTo>
                    <a:lnTo>
                      <a:pt x="0" y="5"/>
                    </a:lnTo>
                    <a:lnTo>
                      <a:pt x="0" y="6"/>
                    </a:lnTo>
                    <a:lnTo>
                      <a:pt x="0" y="6"/>
                    </a:lnTo>
                    <a:lnTo>
                      <a:pt x="0" y="7"/>
                    </a:lnTo>
                    <a:lnTo>
                      <a:pt x="0" y="8"/>
                    </a:lnTo>
                    <a:lnTo>
                      <a:pt x="0" y="7"/>
                    </a:lnTo>
                    <a:lnTo>
                      <a:pt x="0" y="7"/>
                    </a:lnTo>
                    <a:lnTo>
                      <a:pt x="0" y="7"/>
                    </a:lnTo>
                    <a:lnTo>
                      <a:pt x="0" y="8"/>
                    </a:lnTo>
                    <a:lnTo>
                      <a:pt x="0" y="7"/>
                    </a:lnTo>
                    <a:lnTo>
                      <a:pt x="0" y="8"/>
                    </a:lnTo>
                    <a:lnTo>
                      <a:pt x="0" y="8"/>
                    </a:lnTo>
                    <a:lnTo>
                      <a:pt x="0" y="8"/>
                    </a:lnTo>
                    <a:lnTo>
                      <a:pt x="0" y="9"/>
                    </a:lnTo>
                    <a:lnTo>
                      <a:pt x="0" y="9"/>
                    </a:lnTo>
                    <a:lnTo>
                      <a:pt x="0" y="9"/>
                    </a:lnTo>
                    <a:lnTo>
                      <a:pt x="0" y="9"/>
                    </a:lnTo>
                    <a:lnTo>
                      <a:pt x="0" y="8"/>
                    </a:lnTo>
                    <a:lnTo>
                      <a:pt x="0" y="9"/>
                    </a:lnTo>
                    <a:lnTo>
                      <a:pt x="0" y="9"/>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8"/>
                    </a:lnTo>
                    <a:lnTo>
                      <a:pt x="0" y="8"/>
                    </a:lnTo>
                    <a:lnTo>
                      <a:pt x="0" y="7"/>
                    </a:lnTo>
                    <a:lnTo>
                      <a:pt x="0" y="6"/>
                    </a:lnTo>
                    <a:lnTo>
                      <a:pt x="0" y="7"/>
                    </a:lnTo>
                    <a:lnTo>
                      <a:pt x="0" y="6"/>
                    </a:lnTo>
                    <a:lnTo>
                      <a:pt x="0" y="7"/>
                    </a:lnTo>
                    <a:lnTo>
                      <a:pt x="0" y="7"/>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8"/>
                    </a:lnTo>
                    <a:lnTo>
                      <a:pt x="0" y="8"/>
                    </a:lnTo>
                    <a:lnTo>
                      <a:pt x="0" y="8"/>
                    </a:lnTo>
                    <a:lnTo>
                      <a:pt x="0" y="7"/>
                    </a:lnTo>
                    <a:lnTo>
                      <a:pt x="0" y="6"/>
                    </a:lnTo>
                    <a:lnTo>
                      <a:pt x="0" y="6"/>
                    </a:lnTo>
                    <a:lnTo>
                      <a:pt x="0" y="5"/>
                    </a:lnTo>
                    <a:lnTo>
                      <a:pt x="0" y="6"/>
                    </a:lnTo>
                    <a:lnTo>
                      <a:pt x="0" y="5"/>
                    </a:lnTo>
                    <a:lnTo>
                      <a:pt x="0" y="5"/>
                    </a:lnTo>
                    <a:lnTo>
                      <a:pt x="0" y="4"/>
                    </a:lnTo>
                    <a:lnTo>
                      <a:pt x="0" y="4"/>
                    </a:lnTo>
                    <a:lnTo>
                      <a:pt x="0" y="5"/>
                    </a:lnTo>
                    <a:lnTo>
                      <a:pt x="0" y="5"/>
                    </a:lnTo>
                    <a:lnTo>
                      <a:pt x="0" y="6"/>
                    </a:lnTo>
                    <a:lnTo>
                      <a:pt x="0" y="5"/>
                    </a:lnTo>
                    <a:lnTo>
                      <a:pt x="0" y="6"/>
                    </a:lnTo>
                    <a:lnTo>
                      <a:pt x="0" y="6"/>
                    </a:lnTo>
                    <a:lnTo>
                      <a:pt x="0" y="6"/>
                    </a:lnTo>
                    <a:lnTo>
                      <a:pt x="0" y="6"/>
                    </a:lnTo>
                    <a:lnTo>
                      <a:pt x="0" y="6"/>
                    </a:lnTo>
                    <a:lnTo>
                      <a:pt x="0" y="6"/>
                    </a:lnTo>
                    <a:lnTo>
                      <a:pt x="0" y="7"/>
                    </a:lnTo>
                    <a:lnTo>
                      <a:pt x="0" y="7"/>
                    </a:lnTo>
                    <a:lnTo>
                      <a:pt x="0" y="6"/>
                    </a:lnTo>
                    <a:lnTo>
                      <a:pt x="0" y="7"/>
                    </a:lnTo>
                    <a:lnTo>
                      <a:pt x="0" y="8"/>
                    </a:lnTo>
                    <a:lnTo>
                      <a:pt x="0" y="8"/>
                    </a:lnTo>
                    <a:lnTo>
                      <a:pt x="0" y="8"/>
                    </a:lnTo>
                    <a:lnTo>
                      <a:pt x="0" y="8"/>
                    </a:lnTo>
                    <a:lnTo>
                      <a:pt x="0" y="8"/>
                    </a:lnTo>
                    <a:lnTo>
                      <a:pt x="0" y="9"/>
                    </a:lnTo>
                    <a:lnTo>
                      <a:pt x="0" y="8"/>
                    </a:lnTo>
                    <a:lnTo>
                      <a:pt x="0" y="8"/>
                    </a:lnTo>
                    <a:lnTo>
                      <a:pt x="0" y="9"/>
                    </a:lnTo>
                    <a:lnTo>
                      <a:pt x="0" y="8"/>
                    </a:lnTo>
                    <a:lnTo>
                      <a:pt x="0" y="9"/>
                    </a:lnTo>
                    <a:lnTo>
                      <a:pt x="0" y="9"/>
                    </a:lnTo>
                    <a:lnTo>
                      <a:pt x="0" y="10"/>
                    </a:lnTo>
                    <a:lnTo>
                      <a:pt x="0" y="10"/>
                    </a:lnTo>
                    <a:lnTo>
                      <a:pt x="0" y="10"/>
                    </a:lnTo>
                    <a:lnTo>
                      <a:pt x="0" y="11"/>
                    </a:lnTo>
                    <a:lnTo>
                      <a:pt x="0" y="11"/>
                    </a:lnTo>
                    <a:lnTo>
                      <a:pt x="0" y="11"/>
                    </a:lnTo>
                    <a:lnTo>
                      <a:pt x="0" y="12"/>
                    </a:lnTo>
                    <a:lnTo>
                      <a:pt x="0" y="12"/>
                    </a:lnTo>
                    <a:lnTo>
                      <a:pt x="0" y="12"/>
                    </a:lnTo>
                    <a:lnTo>
                      <a:pt x="0" y="12"/>
                    </a:lnTo>
                    <a:lnTo>
                      <a:pt x="0" y="13"/>
                    </a:lnTo>
                    <a:lnTo>
                      <a:pt x="0" y="13"/>
                    </a:lnTo>
                    <a:lnTo>
                      <a:pt x="0" y="14"/>
                    </a:lnTo>
                    <a:lnTo>
                      <a:pt x="0" y="13"/>
                    </a:lnTo>
                    <a:lnTo>
                      <a:pt x="0" y="13"/>
                    </a:lnTo>
                    <a:lnTo>
                      <a:pt x="0" y="13"/>
                    </a:lnTo>
                    <a:lnTo>
                      <a:pt x="0" y="12"/>
                    </a:lnTo>
                    <a:lnTo>
                      <a:pt x="0" y="13"/>
                    </a:lnTo>
                    <a:lnTo>
                      <a:pt x="0" y="13"/>
                    </a:lnTo>
                    <a:lnTo>
                      <a:pt x="0" y="13"/>
                    </a:lnTo>
                    <a:lnTo>
                      <a:pt x="0" y="12"/>
                    </a:lnTo>
                    <a:lnTo>
                      <a:pt x="0" y="13"/>
                    </a:lnTo>
                    <a:lnTo>
                      <a:pt x="0" y="12"/>
                    </a:lnTo>
                    <a:lnTo>
                      <a:pt x="0" y="12"/>
                    </a:lnTo>
                    <a:lnTo>
                      <a:pt x="0" y="13"/>
                    </a:lnTo>
                    <a:lnTo>
                      <a:pt x="0" y="12"/>
                    </a:lnTo>
                    <a:lnTo>
                      <a:pt x="0" y="12"/>
                    </a:lnTo>
                    <a:lnTo>
                      <a:pt x="0" y="13"/>
                    </a:lnTo>
                    <a:lnTo>
                      <a:pt x="0" y="12"/>
                    </a:lnTo>
                    <a:lnTo>
                      <a:pt x="0" y="12"/>
                    </a:lnTo>
                    <a:lnTo>
                      <a:pt x="0" y="12"/>
                    </a:lnTo>
                    <a:lnTo>
                      <a:pt x="0" y="12"/>
                    </a:lnTo>
                    <a:lnTo>
                      <a:pt x="0" y="12"/>
                    </a:lnTo>
                    <a:lnTo>
                      <a:pt x="0" y="11"/>
                    </a:lnTo>
                    <a:lnTo>
                      <a:pt x="0" y="12"/>
                    </a:lnTo>
                    <a:lnTo>
                      <a:pt x="0" y="12"/>
                    </a:lnTo>
                    <a:lnTo>
                      <a:pt x="0" y="12"/>
                    </a:lnTo>
                    <a:lnTo>
                      <a:pt x="0" y="12"/>
                    </a:lnTo>
                    <a:lnTo>
                      <a:pt x="0" y="12"/>
                    </a:lnTo>
                    <a:lnTo>
                      <a:pt x="0" y="12"/>
                    </a:lnTo>
                    <a:lnTo>
                      <a:pt x="0" y="13"/>
                    </a:lnTo>
                    <a:lnTo>
                      <a:pt x="0" y="13"/>
                    </a:lnTo>
                    <a:lnTo>
                      <a:pt x="0" y="13"/>
                    </a:lnTo>
                    <a:lnTo>
                      <a:pt x="0" y="13"/>
                    </a:lnTo>
                    <a:lnTo>
                      <a:pt x="0" y="13"/>
                    </a:lnTo>
                    <a:lnTo>
                      <a:pt x="0" y="13"/>
                    </a:lnTo>
                    <a:lnTo>
                      <a:pt x="0" y="12"/>
                    </a:lnTo>
                    <a:lnTo>
                      <a:pt x="0" y="12"/>
                    </a:lnTo>
                    <a:lnTo>
                      <a:pt x="0" y="11"/>
                    </a:lnTo>
                    <a:lnTo>
                      <a:pt x="0" y="11"/>
                    </a:lnTo>
                    <a:lnTo>
                      <a:pt x="0" y="11"/>
                    </a:lnTo>
                    <a:lnTo>
                      <a:pt x="0" y="11"/>
                    </a:lnTo>
                    <a:lnTo>
                      <a:pt x="0" y="12"/>
                    </a:lnTo>
                    <a:lnTo>
                      <a:pt x="0" y="12"/>
                    </a:lnTo>
                    <a:lnTo>
                      <a:pt x="0" y="11"/>
                    </a:lnTo>
                    <a:lnTo>
                      <a:pt x="0" y="12"/>
                    </a:lnTo>
                    <a:lnTo>
                      <a:pt x="0" y="12"/>
                    </a:lnTo>
                    <a:lnTo>
                      <a:pt x="0" y="12"/>
                    </a:lnTo>
                    <a:lnTo>
                      <a:pt x="0" y="13"/>
                    </a:lnTo>
                    <a:lnTo>
                      <a:pt x="0" y="13"/>
                    </a:lnTo>
                    <a:lnTo>
                      <a:pt x="0" y="13"/>
                    </a:lnTo>
                    <a:lnTo>
                      <a:pt x="0" y="12"/>
                    </a:lnTo>
                    <a:lnTo>
                      <a:pt x="0" y="12"/>
                    </a:lnTo>
                    <a:lnTo>
                      <a:pt x="0" y="12"/>
                    </a:lnTo>
                    <a:lnTo>
                      <a:pt x="0" y="12"/>
                    </a:lnTo>
                    <a:lnTo>
                      <a:pt x="0" y="12"/>
                    </a:lnTo>
                    <a:lnTo>
                      <a:pt x="0" y="11"/>
                    </a:lnTo>
                    <a:lnTo>
                      <a:pt x="0" y="11"/>
                    </a:lnTo>
                    <a:lnTo>
                      <a:pt x="0" y="11"/>
                    </a:lnTo>
                    <a:lnTo>
                      <a:pt x="0" y="12"/>
                    </a:lnTo>
                    <a:lnTo>
                      <a:pt x="1" y="11"/>
                    </a:lnTo>
                    <a:lnTo>
                      <a:pt x="1" y="12"/>
                    </a:lnTo>
                    <a:lnTo>
                      <a:pt x="1" y="11"/>
                    </a:lnTo>
                    <a:lnTo>
                      <a:pt x="1" y="11"/>
                    </a:lnTo>
                    <a:lnTo>
                      <a:pt x="1" y="11"/>
                    </a:lnTo>
                    <a:lnTo>
                      <a:pt x="1" y="11"/>
                    </a:lnTo>
                    <a:lnTo>
                      <a:pt x="1" y="11"/>
                    </a:lnTo>
                    <a:lnTo>
                      <a:pt x="1" y="11"/>
                    </a:lnTo>
                    <a:lnTo>
                      <a:pt x="1" y="10"/>
                    </a:lnTo>
                    <a:lnTo>
                      <a:pt x="1" y="11"/>
                    </a:lnTo>
                    <a:lnTo>
                      <a:pt x="1" y="10"/>
                    </a:lnTo>
                    <a:lnTo>
                      <a:pt x="1" y="11"/>
                    </a:lnTo>
                    <a:lnTo>
                      <a:pt x="1" y="10"/>
                    </a:lnTo>
                    <a:lnTo>
                      <a:pt x="1" y="10"/>
                    </a:lnTo>
                    <a:lnTo>
                      <a:pt x="1" y="10"/>
                    </a:lnTo>
                    <a:lnTo>
                      <a:pt x="1" y="11"/>
                    </a:lnTo>
                    <a:lnTo>
                      <a:pt x="1" y="10"/>
                    </a:lnTo>
                    <a:lnTo>
                      <a:pt x="1" y="10"/>
                    </a:lnTo>
                    <a:lnTo>
                      <a:pt x="1" y="10"/>
                    </a:lnTo>
                    <a:lnTo>
                      <a:pt x="1" y="9"/>
                    </a:lnTo>
                    <a:lnTo>
                      <a:pt x="1" y="9"/>
                    </a:lnTo>
                    <a:lnTo>
                      <a:pt x="1" y="9"/>
                    </a:lnTo>
                    <a:lnTo>
                      <a:pt x="1" y="9"/>
                    </a:lnTo>
                    <a:lnTo>
                      <a:pt x="1" y="9"/>
                    </a:lnTo>
                    <a:lnTo>
                      <a:pt x="1" y="9"/>
                    </a:lnTo>
                    <a:lnTo>
                      <a:pt x="1" y="9"/>
                    </a:lnTo>
                    <a:lnTo>
                      <a:pt x="1" y="9"/>
                    </a:lnTo>
                    <a:lnTo>
                      <a:pt x="1" y="10"/>
                    </a:lnTo>
                    <a:lnTo>
                      <a:pt x="1" y="9"/>
                    </a:lnTo>
                    <a:lnTo>
                      <a:pt x="1" y="10"/>
                    </a:lnTo>
                    <a:lnTo>
                      <a:pt x="1" y="11"/>
                    </a:lnTo>
                    <a:lnTo>
                      <a:pt x="1" y="10"/>
                    </a:lnTo>
                    <a:lnTo>
                      <a:pt x="1" y="11"/>
                    </a:lnTo>
                    <a:lnTo>
                      <a:pt x="1" y="10"/>
                    </a:lnTo>
                    <a:lnTo>
                      <a:pt x="1" y="11"/>
                    </a:lnTo>
                    <a:lnTo>
                      <a:pt x="1" y="11"/>
                    </a:lnTo>
                    <a:lnTo>
                      <a:pt x="1" y="10"/>
                    </a:lnTo>
                    <a:lnTo>
                      <a:pt x="1" y="10"/>
                    </a:lnTo>
                    <a:lnTo>
                      <a:pt x="1" y="9"/>
                    </a:lnTo>
                    <a:lnTo>
                      <a:pt x="1" y="8"/>
                    </a:lnTo>
                    <a:lnTo>
                      <a:pt x="1" y="9"/>
                    </a:lnTo>
                    <a:lnTo>
                      <a:pt x="1" y="9"/>
                    </a:lnTo>
                    <a:lnTo>
                      <a:pt x="1" y="9"/>
                    </a:lnTo>
                    <a:lnTo>
                      <a:pt x="1" y="10"/>
                    </a:lnTo>
                    <a:lnTo>
                      <a:pt x="1" y="9"/>
                    </a:lnTo>
                    <a:lnTo>
                      <a:pt x="1" y="10"/>
                    </a:lnTo>
                    <a:lnTo>
                      <a:pt x="1" y="9"/>
                    </a:lnTo>
                    <a:lnTo>
                      <a:pt x="1" y="10"/>
                    </a:lnTo>
                    <a:lnTo>
                      <a:pt x="1" y="10"/>
                    </a:lnTo>
                    <a:lnTo>
                      <a:pt x="1" y="10"/>
                    </a:lnTo>
                    <a:lnTo>
                      <a:pt x="1" y="10"/>
                    </a:lnTo>
                    <a:lnTo>
                      <a:pt x="1" y="9"/>
                    </a:lnTo>
                    <a:lnTo>
                      <a:pt x="1" y="9"/>
                    </a:lnTo>
                    <a:lnTo>
                      <a:pt x="1" y="9"/>
                    </a:lnTo>
                    <a:lnTo>
                      <a:pt x="1" y="9"/>
                    </a:lnTo>
                    <a:lnTo>
                      <a:pt x="1" y="9"/>
                    </a:lnTo>
                    <a:lnTo>
                      <a:pt x="1" y="8"/>
                    </a:lnTo>
                    <a:lnTo>
                      <a:pt x="1" y="9"/>
                    </a:lnTo>
                    <a:lnTo>
                      <a:pt x="1" y="9"/>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10"/>
                    </a:lnTo>
                    <a:lnTo>
                      <a:pt x="1" y="10"/>
                    </a:lnTo>
                    <a:lnTo>
                      <a:pt x="1" y="10"/>
                    </a:lnTo>
                    <a:lnTo>
                      <a:pt x="1" y="10"/>
                    </a:lnTo>
                    <a:lnTo>
                      <a:pt x="1" y="10"/>
                    </a:lnTo>
                    <a:lnTo>
                      <a:pt x="1" y="11"/>
                    </a:lnTo>
                    <a:lnTo>
                      <a:pt x="1" y="11"/>
                    </a:lnTo>
                    <a:lnTo>
                      <a:pt x="1" y="10"/>
                    </a:lnTo>
                    <a:lnTo>
                      <a:pt x="1" y="10"/>
                    </a:lnTo>
                    <a:lnTo>
                      <a:pt x="1" y="10"/>
                    </a:lnTo>
                    <a:lnTo>
                      <a:pt x="1" y="9"/>
                    </a:lnTo>
                    <a:lnTo>
                      <a:pt x="1" y="10"/>
                    </a:lnTo>
                    <a:lnTo>
                      <a:pt x="1" y="11"/>
                    </a:lnTo>
                    <a:lnTo>
                      <a:pt x="1" y="10"/>
                    </a:lnTo>
                    <a:lnTo>
                      <a:pt x="1" y="10"/>
                    </a:lnTo>
                    <a:lnTo>
                      <a:pt x="1" y="9"/>
                    </a:lnTo>
                    <a:lnTo>
                      <a:pt x="1" y="10"/>
                    </a:lnTo>
                    <a:lnTo>
                      <a:pt x="1" y="10"/>
                    </a:lnTo>
                    <a:lnTo>
                      <a:pt x="1" y="10"/>
                    </a:lnTo>
                    <a:lnTo>
                      <a:pt x="1" y="9"/>
                    </a:lnTo>
                    <a:lnTo>
                      <a:pt x="1" y="9"/>
                    </a:lnTo>
                    <a:lnTo>
                      <a:pt x="1" y="9"/>
                    </a:lnTo>
                    <a:lnTo>
                      <a:pt x="1" y="9"/>
                    </a:lnTo>
                    <a:lnTo>
                      <a:pt x="1" y="9"/>
                    </a:lnTo>
                    <a:lnTo>
                      <a:pt x="1" y="9"/>
                    </a:lnTo>
                    <a:lnTo>
                      <a:pt x="1" y="9"/>
                    </a:lnTo>
                    <a:lnTo>
                      <a:pt x="1" y="9"/>
                    </a:lnTo>
                    <a:lnTo>
                      <a:pt x="1" y="9"/>
                    </a:lnTo>
                    <a:lnTo>
                      <a:pt x="1" y="9"/>
                    </a:lnTo>
                    <a:lnTo>
                      <a:pt x="1" y="11"/>
                    </a:lnTo>
                    <a:lnTo>
                      <a:pt x="1" y="11"/>
                    </a:lnTo>
                    <a:lnTo>
                      <a:pt x="1" y="11"/>
                    </a:lnTo>
                    <a:lnTo>
                      <a:pt x="1" y="11"/>
                    </a:lnTo>
                    <a:lnTo>
                      <a:pt x="1" y="11"/>
                    </a:lnTo>
                    <a:lnTo>
                      <a:pt x="1" y="12"/>
                    </a:lnTo>
                    <a:lnTo>
                      <a:pt x="1" y="11"/>
                    </a:lnTo>
                    <a:lnTo>
                      <a:pt x="1" y="11"/>
                    </a:lnTo>
                    <a:lnTo>
                      <a:pt x="1" y="11"/>
                    </a:lnTo>
                    <a:lnTo>
                      <a:pt x="1" y="11"/>
                    </a:lnTo>
                    <a:lnTo>
                      <a:pt x="1" y="12"/>
                    </a:lnTo>
                    <a:lnTo>
                      <a:pt x="1" y="12"/>
                    </a:lnTo>
                  </a:path>
                </a:pathLst>
              </a:custGeom>
              <a:noFill/>
              <a:ln w="0">
                <a:solidFill>
                  <a:srgbClr val="3366FF"/>
                </a:solidFill>
                <a:prstDash val="solid"/>
                <a:round/>
                <a:headEnd/>
                <a:tailEnd/>
              </a:ln>
            </p:spPr>
            <p:txBody>
              <a:bodyPr/>
              <a:lstStyle/>
              <a:p>
                <a:endParaRPr lang="en-GB"/>
              </a:p>
            </p:txBody>
          </p:sp>
          <p:sp>
            <p:nvSpPr>
              <p:cNvPr id="186178" name="Freeform 834"/>
              <p:cNvSpPr>
                <a:spLocks/>
              </p:cNvSpPr>
              <p:nvPr/>
            </p:nvSpPr>
            <p:spPr bwMode="auto">
              <a:xfrm>
                <a:off x="3432" y="3587"/>
                <a:ext cx="1" cy="60"/>
              </a:xfrm>
              <a:custGeom>
                <a:avLst/>
                <a:gdLst/>
                <a:ahLst/>
                <a:cxnLst>
                  <a:cxn ang="0">
                    <a:pos x="0" y="8"/>
                  </a:cxn>
                  <a:cxn ang="0">
                    <a:pos x="0" y="9"/>
                  </a:cxn>
                  <a:cxn ang="0">
                    <a:pos x="0" y="10"/>
                  </a:cxn>
                  <a:cxn ang="0">
                    <a:pos x="0" y="10"/>
                  </a:cxn>
                  <a:cxn ang="0">
                    <a:pos x="0" y="9"/>
                  </a:cxn>
                  <a:cxn ang="0">
                    <a:pos x="0" y="9"/>
                  </a:cxn>
                  <a:cxn ang="0">
                    <a:pos x="0" y="9"/>
                  </a:cxn>
                  <a:cxn ang="0">
                    <a:pos x="0" y="8"/>
                  </a:cxn>
                  <a:cxn ang="0">
                    <a:pos x="0" y="8"/>
                  </a:cxn>
                  <a:cxn ang="0">
                    <a:pos x="0" y="8"/>
                  </a:cxn>
                  <a:cxn ang="0">
                    <a:pos x="0" y="7"/>
                  </a:cxn>
                  <a:cxn ang="0">
                    <a:pos x="0" y="5"/>
                  </a:cxn>
                  <a:cxn ang="0">
                    <a:pos x="0" y="6"/>
                  </a:cxn>
                  <a:cxn ang="0">
                    <a:pos x="0" y="6"/>
                  </a:cxn>
                  <a:cxn ang="0">
                    <a:pos x="0" y="7"/>
                  </a:cxn>
                  <a:cxn ang="0">
                    <a:pos x="0" y="5"/>
                  </a:cxn>
                  <a:cxn ang="0">
                    <a:pos x="0" y="3"/>
                  </a:cxn>
                  <a:cxn ang="0">
                    <a:pos x="0" y="4"/>
                  </a:cxn>
                  <a:cxn ang="0">
                    <a:pos x="0" y="3"/>
                  </a:cxn>
                  <a:cxn ang="0">
                    <a:pos x="0" y="7"/>
                  </a:cxn>
                  <a:cxn ang="0">
                    <a:pos x="0" y="7"/>
                  </a:cxn>
                  <a:cxn ang="0">
                    <a:pos x="0" y="8"/>
                  </a:cxn>
                  <a:cxn ang="0">
                    <a:pos x="0" y="10"/>
                  </a:cxn>
                  <a:cxn ang="0">
                    <a:pos x="0" y="7"/>
                  </a:cxn>
                  <a:cxn ang="0">
                    <a:pos x="0" y="5"/>
                  </a:cxn>
                  <a:cxn ang="0">
                    <a:pos x="0" y="5"/>
                  </a:cxn>
                  <a:cxn ang="0">
                    <a:pos x="0" y="6"/>
                  </a:cxn>
                  <a:cxn ang="0">
                    <a:pos x="0" y="7"/>
                  </a:cxn>
                  <a:cxn ang="0">
                    <a:pos x="0" y="7"/>
                  </a:cxn>
                  <a:cxn ang="0">
                    <a:pos x="0" y="7"/>
                  </a:cxn>
                  <a:cxn ang="0">
                    <a:pos x="0" y="7"/>
                  </a:cxn>
                  <a:cxn ang="0">
                    <a:pos x="0" y="8"/>
                  </a:cxn>
                  <a:cxn ang="0">
                    <a:pos x="0" y="8"/>
                  </a:cxn>
                  <a:cxn ang="0">
                    <a:pos x="0" y="6"/>
                  </a:cxn>
                  <a:cxn ang="0">
                    <a:pos x="0" y="4"/>
                  </a:cxn>
                  <a:cxn ang="0">
                    <a:pos x="0" y="5"/>
                  </a:cxn>
                  <a:cxn ang="0">
                    <a:pos x="0" y="6"/>
                  </a:cxn>
                  <a:cxn ang="0">
                    <a:pos x="0" y="7"/>
                  </a:cxn>
                  <a:cxn ang="0">
                    <a:pos x="0" y="6"/>
                  </a:cxn>
                  <a:cxn ang="0">
                    <a:pos x="0" y="7"/>
                  </a:cxn>
                  <a:cxn ang="0">
                    <a:pos x="0" y="7"/>
                  </a:cxn>
                  <a:cxn ang="0">
                    <a:pos x="0" y="3"/>
                  </a:cxn>
                  <a:cxn ang="0">
                    <a:pos x="0" y="4"/>
                  </a:cxn>
                  <a:cxn ang="0">
                    <a:pos x="0" y="1"/>
                  </a:cxn>
                  <a:cxn ang="0">
                    <a:pos x="0" y="1"/>
                  </a:cxn>
                  <a:cxn ang="0">
                    <a:pos x="0" y="3"/>
                  </a:cxn>
                  <a:cxn ang="0">
                    <a:pos x="0" y="5"/>
                  </a:cxn>
                  <a:cxn ang="0">
                    <a:pos x="0" y="4"/>
                  </a:cxn>
                  <a:cxn ang="0">
                    <a:pos x="0" y="5"/>
                  </a:cxn>
                  <a:cxn ang="0">
                    <a:pos x="0" y="6"/>
                  </a:cxn>
                  <a:cxn ang="0">
                    <a:pos x="0" y="5"/>
                  </a:cxn>
                  <a:cxn ang="0">
                    <a:pos x="0" y="5"/>
                  </a:cxn>
                  <a:cxn ang="0">
                    <a:pos x="0" y="6"/>
                  </a:cxn>
                  <a:cxn ang="0">
                    <a:pos x="0" y="6"/>
                  </a:cxn>
                  <a:cxn ang="0">
                    <a:pos x="0" y="5"/>
                  </a:cxn>
                  <a:cxn ang="0">
                    <a:pos x="0" y="4"/>
                  </a:cxn>
                  <a:cxn ang="0">
                    <a:pos x="0" y="6"/>
                  </a:cxn>
                  <a:cxn ang="0">
                    <a:pos x="0" y="8"/>
                  </a:cxn>
                  <a:cxn ang="0">
                    <a:pos x="0" y="7"/>
                  </a:cxn>
                  <a:cxn ang="0">
                    <a:pos x="0" y="8"/>
                  </a:cxn>
                  <a:cxn ang="0">
                    <a:pos x="0" y="8"/>
                  </a:cxn>
                  <a:cxn ang="0">
                    <a:pos x="0" y="9"/>
                  </a:cxn>
                  <a:cxn ang="0">
                    <a:pos x="0" y="9"/>
                  </a:cxn>
                </a:cxnLst>
                <a:rect l="0" t="0" r="r" b="b"/>
                <a:pathLst>
                  <a:path h="10">
                    <a:moveTo>
                      <a:pt x="0" y="9"/>
                    </a:moveTo>
                    <a:lnTo>
                      <a:pt x="0" y="8"/>
                    </a:lnTo>
                    <a:lnTo>
                      <a:pt x="0" y="9"/>
                    </a:lnTo>
                    <a:lnTo>
                      <a:pt x="0" y="9"/>
                    </a:lnTo>
                    <a:lnTo>
                      <a:pt x="0" y="9"/>
                    </a:lnTo>
                    <a:lnTo>
                      <a:pt x="0" y="8"/>
                    </a:lnTo>
                    <a:lnTo>
                      <a:pt x="0" y="8"/>
                    </a:lnTo>
                    <a:lnTo>
                      <a:pt x="0" y="8"/>
                    </a:lnTo>
                    <a:lnTo>
                      <a:pt x="0" y="8"/>
                    </a:lnTo>
                    <a:lnTo>
                      <a:pt x="0" y="8"/>
                    </a:lnTo>
                    <a:lnTo>
                      <a:pt x="0" y="8"/>
                    </a:lnTo>
                    <a:lnTo>
                      <a:pt x="0" y="7"/>
                    </a:lnTo>
                    <a:lnTo>
                      <a:pt x="0" y="8"/>
                    </a:lnTo>
                    <a:lnTo>
                      <a:pt x="0" y="7"/>
                    </a:lnTo>
                    <a:lnTo>
                      <a:pt x="0" y="8"/>
                    </a:lnTo>
                    <a:lnTo>
                      <a:pt x="0" y="8"/>
                    </a:lnTo>
                    <a:lnTo>
                      <a:pt x="0" y="8"/>
                    </a:lnTo>
                    <a:lnTo>
                      <a:pt x="0" y="9"/>
                    </a:lnTo>
                    <a:lnTo>
                      <a:pt x="0" y="9"/>
                    </a:lnTo>
                    <a:lnTo>
                      <a:pt x="0" y="9"/>
                    </a:lnTo>
                    <a:lnTo>
                      <a:pt x="0" y="10"/>
                    </a:lnTo>
                    <a:lnTo>
                      <a:pt x="0" y="9"/>
                    </a:lnTo>
                    <a:lnTo>
                      <a:pt x="0" y="10"/>
                    </a:lnTo>
                    <a:lnTo>
                      <a:pt x="0" y="9"/>
                    </a:lnTo>
                    <a:lnTo>
                      <a:pt x="0" y="10"/>
                    </a:lnTo>
                    <a:lnTo>
                      <a:pt x="0" y="10"/>
                    </a:lnTo>
                    <a:lnTo>
                      <a:pt x="0" y="10"/>
                    </a:lnTo>
                    <a:lnTo>
                      <a:pt x="0" y="9"/>
                    </a:lnTo>
                    <a:lnTo>
                      <a:pt x="0" y="10"/>
                    </a:lnTo>
                    <a:lnTo>
                      <a:pt x="0" y="10"/>
                    </a:lnTo>
                    <a:lnTo>
                      <a:pt x="0" y="10"/>
                    </a:lnTo>
                    <a:lnTo>
                      <a:pt x="0" y="10"/>
                    </a:lnTo>
                    <a:lnTo>
                      <a:pt x="0" y="10"/>
                    </a:lnTo>
                    <a:lnTo>
                      <a:pt x="0" y="9"/>
                    </a:lnTo>
                    <a:lnTo>
                      <a:pt x="0" y="10"/>
                    </a:lnTo>
                    <a:lnTo>
                      <a:pt x="0" y="10"/>
                    </a:lnTo>
                    <a:lnTo>
                      <a:pt x="0" y="10"/>
                    </a:lnTo>
                    <a:lnTo>
                      <a:pt x="0" y="10"/>
                    </a:lnTo>
                    <a:lnTo>
                      <a:pt x="0" y="9"/>
                    </a:lnTo>
                    <a:lnTo>
                      <a:pt x="0" y="9"/>
                    </a:lnTo>
                    <a:lnTo>
                      <a:pt x="0" y="9"/>
                    </a:lnTo>
                    <a:lnTo>
                      <a:pt x="0" y="10"/>
                    </a:lnTo>
                    <a:lnTo>
                      <a:pt x="0" y="9"/>
                    </a:lnTo>
                    <a:lnTo>
                      <a:pt x="0" y="10"/>
                    </a:lnTo>
                    <a:lnTo>
                      <a:pt x="0" y="10"/>
                    </a:lnTo>
                    <a:lnTo>
                      <a:pt x="0" y="10"/>
                    </a:lnTo>
                    <a:lnTo>
                      <a:pt x="0" y="10"/>
                    </a:lnTo>
                    <a:lnTo>
                      <a:pt x="0" y="10"/>
                    </a:lnTo>
                    <a:lnTo>
                      <a:pt x="0" y="9"/>
                    </a:lnTo>
                    <a:lnTo>
                      <a:pt x="0" y="10"/>
                    </a:lnTo>
                    <a:lnTo>
                      <a:pt x="0" y="9"/>
                    </a:lnTo>
                    <a:lnTo>
                      <a:pt x="0" y="9"/>
                    </a:lnTo>
                    <a:lnTo>
                      <a:pt x="0" y="9"/>
                    </a:lnTo>
                    <a:lnTo>
                      <a:pt x="0" y="10"/>
                    </a:lnTo>
                    <a:lnTo>
                      <a:pt x="0" y="9"/>
                    </a:lnTo>
                    <a:lnTo>
                      <a:pt x="0" y="10"/>
                    </a:lnTo>
                    <a:lnTo>
                      <a:pt x="0" y="9"/>
                    </a:lnTo>
                    <a:lnTo>
                      <a:pt x="0" y="9"/>
                    </a:lnTo>
                    <a:lnTo>
                      <a:pt x="0" y="10"/>
                    </a:lnTo>
                    <a:lnTo>
                      <a:pt x="0" y="9"/>
                    </a:lnTo>
                    <a:lnTo>
                      <a:pt x="0" y="9"/>
                    </a:lnTo>
                    <a:lnTo>
                      <a:pt x="0" y="9"/>
                    </a:lnTo>
                    <a:lnTo>
                      <a:pt x="0" y="9"/>
                    </a:lnTo>
                    <a:lnTo>
                      <a:pt x="0" y="9"/>
                    </a:lnTo>
                    <a:lnTo>
                      <a:pt x="0" y="8"/>
                    </a:lnTo>
                    <a:lnTo>
                      <a:pt x="0" y="9"/>
                    </a:lnTo>
                    <a:lnTo>
                      <a:pt x="0" y="8"/>
                    </a:lnTo>
                    <a:lnTo>
                      <a:pt x="0" y="8"/>
                    </a:lnTo>
                    <a:lnTo>
                      <a:pt x="0" y="8"/>
                    </a:lnTo>
                    <a:lnTo>
                      <a:pt x="0" y="8"/>
                    </a:lnTo>
                    <a:lnTo>
                      <a:pt x="0" y="7"/>
                    </a:lnTo>
                    <a:lnTo>
                      <a:pt x="0" y="7"/>
                    </a:lnTo>
                    <a:lnTo>
                      <a:pt x="0" y="7"/>
                    </a:lnTo>
                    <a:lnTo>
                      <a:pt x="0" y="8"/>
                    </a:lnTo>
                    <a:lnTo>
                      <a:pt x="0" y="8"/>
                    </a:lnTo>
                    <a:lnTo>
                      <a:pt x="0" y="8"/>
                    </a:lnTo>
                    <a:lnTo>
                      <a:pt x="0" y="9"/>
                    </a:lnTo>
                    <a:lnTo>
                      <a:pt x="0" y="8"/>
                    </a:lnTo>
                    <a:lnTo>
                      <a:pt x="0" y="8"/>
                    </a:lnTo>
                    <a:lnTo>
                      <a:pt x="0" y="8"/>
                    </a:lnTo>
                    <a:lnTo>
                      <a:pt x="0" y="8"/>
                    </a:lnTo>
                    <a:lnTo>
                      <a:pt x="0" y="9"/>
                    </a:lnTo>
                    <a:lnTo>
                      <a:pt x="0" y="9"/>
                    </a:lnTo>
                    <a:lnTo>
                      <a:pt x="0" y="9"/>
                    </a:lnTo>
                    <a:lnTo>
                      <a:pt x="0" y="9"/>
                    </a:lnTo>
                    <a:lnTo>
                      <a:pt x="0" y="9"/>
                    </a:lnTo>
                    <a:lnTo>
                      <a:pt x="0" y="8"/>
                    </a:lnTo>
                    <a:lnTo>
                      <a:pt x="0" y="8"/>
                    </a:lnTo>
                    <a:lnTo>
                      <a:pt x="0" y="8"/>
                    </a:lnTo>
                    <a:lnTo>
                      <a:pt x="0" y="8"/>
                    </a:lnTo>
                    <a:lnTo>
                      <a:pt x="0" y="7"/>
                    </a:lnTo>
                    <a:lnTo>
                      <a:pt x="0" y="8"/>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8"/>
                    </a:lnTo>
                    <a:lnTo>
                      <a:pt x="0" y="8"/>
                    </a:lnTo>
                    <a:lnTo>
                      <a:pt x="0" y="7"/>
                    </a:lnTo>
                    <a:lnTo>
                      <a:pt x="0" y="8"/>
                    </a:lnTo>
                    <a:lnTo>
                      <a:pt x="0" y="8"/>
                    </a:lnTo>
                    <a:lnTo>
                      <a:pt x="0" y="9"/>
                    </a:lnTo>
                    <a:lnTo>
                      <a:pt x="0" y="9"/>
                    </a:lnTo>
                    <a:lnTo>
                      <a:pt x="0" y="8"/>
                    </a:lnTo>
                    <a:lnTo>
                      <a:pt x="0" y="9"/>
                    </a:lnTo>
                    <a:lnTo>
                      <a:pt x="0" y="9"/>
                    </a:lnTo>
                    <a:lnTo>
                      <a:pt x="0" y="8"/>
                    </a:lnTo>
                    <a:lnTo>
                      <a:pt x="0" y="7"/>
                    </a:lnTo>
                    <a:lnTo>
                      <a:pt x="0" y="7"/>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6"/>
                    </a:lnTo>
                    <a:lnTo>
                      <a:pt x="0" y="7"/>
                    </a:lnTo>
                    <a:lnTo>
                      <a:pt x="0" y="6"/>
                    </a:lnTo>
                    <a:lnTo>
                      <a:pt x="0" y="7"/>
                    </a:lnTo>
                    <a:lnTo>
                      <a:pt x="0" y="6"/>
                    </a:lnTo>
                    <a:lnTo>
                      <a:pt x="0" y="7"/>
                    </a:lnTo>
                    <a:lnTo>
                      <a:pt x="0" y="6"/>
                    </a:lnTo>
                    <a:lnTo>
                      <a:pt x="0" y="6"/>
                    </a:lnTo>
                    <a:lnTo>
                      <a:pt x="0" y="6"/>
                    </a:lnTo>
                    <a:lnTo>
                      <a:pt x="0" y="7"/>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7"/>
                    </a:lnTo>
                    <a:lnTo>
                      <a:pt x="0" y="6"/>
                    </a:lnTo>
                    <a:lnTo>
                      <a:pt x="0" y="6"/>
                    </a:lnTo>
                    <a:lnTo>
                      <a:pt x="0" y="6"/>
                    </a:lnTo>
                    <a:lnTo>
                      <a:pt x="0" y="5"/>
                    </a:lnTo>
                    <a:lnTo>
                      <a:pt x="0" y="5"/>
                    </a:lnTo>
                    <a:lnTo>
                      <a:pt x="0" y="5"/>
                    </a:lnTo>
                    <a:lnTo>
                      <a:pt x="0" y="4"/>
                    </a:lnTo>
                    <a:lnTo>
                      <a:pt x="0" y="3"/>
                    </a:lnTo>
                    <a:lnTo>
                      <a:pt x="0" y="3"/>
                    </a:lnTo>
                    <a:lnTo>
                      <a:pt x="0" y="3"/>
                    </a:lnTo>
                    <a:lnTo>
                      <a:pt x="0" y="2"/>
                    </a:lnTo>
                    <a:lnTo>
                      <a:pt x="0" y="2"/>
                    </a:lnTo>
                    <a:lnTo>
                      <a:pt x="0" y="3"/>
                    </a:lnTo>
                    <a:lnTo>
                      <a:pt x="0" y="2"/>
                    </a:lnTo>
                    <a:lnTo>
                      <a:pt x="0" y="3"/>
                    </a:lnTo>
                    <a:lnTo>
                      <a:pt x="0" y="3"/>
                    </a:lnTo>
                    <a:lnTo>
                      <a:pt x="0" y="3"/>
                    </a:lnTo>
                    <a:lnTo>
                      <a:pt x="0" y="4"/>
                    </a:lnTo>
                    <a:lnTo>
                      <a:pt x="0" y="3"/>
                    </a:lnTo>
                    <a:lnTo>
                      <a:pt x="0" y="4"/>
                    </a:lnTo>
                    <a:lnTo>
                      <a:pt x="0" y="3"/>
                    </a:lnTo>
                    <a:lnTo>
                      <a:pt x="0" y="3"/>
                    </a:lnTo>
                    <a:lnTo>
                      <a:pt x="0" y="3"/>
                    </a:lnTo>
                    <a:lnTo>
                      <a:pt x="0" y="3"/>
                    </a:lnTo>
                    <a:lnTo>
                      <a:pt x="0" y="3"/>
                    </a:lnTo>
                    <a:lnTo>
                      <a:pt x="0" y="4"/>
                    </a:lnTo>
                    <a:lnTo>
                      <a:pt x="0" y="4"/>
                    </a:lnTo>
                    <a:lnTo>
                      <a:pt x="0" y="4"/>
                    </a:lnTo>
                    <a:lnTo>
                      <a:pt x="0" y="5"/>
                    </a:lnTo>
                    <a:lnTo>
                      <a:pt x="0" y="4"/>
                    </a:lnTo>
                    <a:lnTo>
                      <a:pt x="0" y="5"/>
                    </a:lnTo>
                    <a:lnTo>
                      <a:pt x="0" y="4"/>
                    </a:lnTo>
                    <a:lnTo>
                      <a:pt x="0" y="4"/>
                    </a:lnTo>
                    <a:lnTo>
                      <a:pt x="0" y="4"/>
                    </a:lnTo>
                    <a:lnTo>
                      <a:pt x="0" y="3"/>
                    </a:lnTo>
                    <a:lnTo>
                      <a:pt x="0" y="3"/>
                    </a:lnTo>
                    <a:lnTo>
                      <a:pt x="0" y="3"/>
                    </a:lnTo>
                    <a:lnTo>
                      <a:pt x="0" y="3"/>
                    </a:lnTo>
                    <a:lnTo>
                      <a:pt x="0" y="3"/>
                    </a:lnTo>
                    <a:lnTo>
                      <a:pt x="0" y="4"/>
                    </a:lnTo>
                    <a:lnTo>
                      <a:pt x="0" y="4"/>
                    </a:lnTo>
                    <a:lnTo>
                      <a:pt x="0" y="5"/>
                    </a:lnTo>
                    <a:lnTo>
                      <a:pt x="0" y="5"/>
                    </a:lnTo>
                    <a:lnTo>
                      <a:pt x="0" y="5"/>
                    </a:lnTo>
                    <a:lnTo>
                      <a:pt x="0" y="5"/>
                    </a:lnTo>
                    <a:lnTo>
                      <a:pt x="0" y="6"/>
                    </a:lnTo>
                    <a:lnTo>
                      <a:pt x="0" y="7"/>
                    </a:lnTo>
                    <a:lnTo>
                      <a:pt x="0" y="7"/>
                    </a:lnTo>
                    <a:lnTo>
                      <a:pt x="0" y="7"/>
                    </a:lnTo>
                    <a:lnTo>
                      <a:pt x="0" y="7"/>
                    </a:lnTo>
                    <a:lnTo>
                      <a:pt x="0" y="8"/>
                    </a:lnTo>
                    <a:lnTo>
                      <a:pt x="0" y="8"/>
                    </a:lnTo>
                    <a:lnTo>
                      <a:pt x="0" y="8"/>
                    </a:lnTo>
                    <a:lnTo>
                      <a:pt x="0" y="8"/>
                    </a:lnTo>
                    <a:lnTo>
                      <a:pt x="0" y="9"/>
                    </a:lnTo>
                    <a:lnTo>
                      <a:pt x="0" y="8"/>
                    </a:lnTo>
                    <a:lnTo>
                      <a:pt x="0" y="9"/>
                    </a:lnTo>
                    <a:lnTo>
                      <a:pt x="0" y="8"/>
                    </a:lnTo>
                    <a:lnTo>
                      <a:pt x="0" y="8"/>
                    </a:lnTo>
                    <a:lnTo>
                      <a:pt x="0" y="8"/>
                    </a:lnTo>
                    <a:lnTo>
                      <a:pt x="0" y="7"/>
                    </a:lnTo>
                    <a:lnTo>
                      <a:pt x="0" y="7"/>
                    </a:lnTo>
                    <a:lnTo>
                      <a:pt x="0" y="8"/>
                    </a:lnTo>
                    <a:lnTo>
                      <a:pt x="0" y="6"/>
                    </a:lnTo>
                    <a:lnTo>
                      <a:pt x="0" y="7"/>
                    </a:lnTo>
                    <a:lnTo>
                      <a:pt x="0" y="6"/>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8"/>
                    </a:lnTo>
                    <a:lnTo>
                      <a:pt x="0" y="9"/>
                    </a:lnTo>
                    <a:lnTo>
                      <a:pt x="0" y="9"/>
                    </a:lnTo>
                    <a:lnTo>
                      <a:pt x="0" y="9"/>
                    </a:lnTo>
                    <a:lnTo>
                      <a:pt x="0" y="10"/>
                    </a:lnTo>
                    <a:lnTo>
                      <a:pt x="0" y="9"/>
                    </a:lnTo>
                    <a:lnTo>
                      <a:pt x="0" y="9"/>
                    </a:lnTo>
                    <a:lnTo>
                      <a:pt x="0" y="9"/>
                    </a:lnTo>
                    <a:lnTo>
                      <a:pt x="0" y="9"/>
                    </a:lnTo>
                    <a:lnTo>
                      <a:pt x="0" y="8"/>
                    </a:lnTo>
                    <a:lnTo>
                      <a:pt x="0" y="8"/>
                    </a:lnTo>
                    <a:lnTo>
                      <a:pt x="0" y="7"/>
                    </a:lnTo>
                    <a:lnTo>
                      <a:pt x="0" y="8"/>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5"/>
                    </a:lnTo>
                    <a:lnTo>
                      <a:pt x="0" y="5"/>
                    </a:lnTo>
                    <a:lnTo>
                      <a:pt x="0" y="5"/>
                    </a:lnTo>
                    <a:lnTo>
                      <a:pt x="0" y="5"/>
                    </a:lnTo>
                    <a:lnTo>
                      <a:pt x="0" y="5"/>
                    </a:lnTo>
                    <a:lnTo>
                      <a:pt x="0" y="5"/>
                    </a:lnTo>
                    <a:lnTo>
                      <a:pt x="0" y="4"/>
                    </a:lnTo>
                    <a:lnTo>
                      <a:pt x="0" y="5"/>
                    </a:lnTo>
                    <a:lnTo>
                      <a:pt x="0" y="3"/>
                    </a:lnTo>
                    <a:lnTo>
                      <a:pt x="0" y="3"/>
                    </a:lnTo>
                    <a:lnTo>
                      <a:pt x="0" y="4"/>
                    </a:lnTo>
                    <a:lnTo>
                      <a:pt x="0" y="4"/>
                    </a:lnTo>
                    <a:lnTo>
                      <a:pt x="0" y="5"/>
                    </a:lnTo>
                    <a:lnTo>
                      <a:pt x="0" y="5"/>
                    </a:lnTo>
                    <a:lnTo>
                      <a:pt x="0" y="5"/>
                    </a:lnTo>
                    <a:lnTo>
                      <a:pt x="0" y="6"/>
                    </a:lnTo>
                    <a:lnTo>
                      <a:pt x="0" y="6"/>
                    </a:lnTo>
                    <a:lnTo>
                      <a:pt x="0" y="6"/>
                    </a:lnTo>
                    <a:lnTo>
                      <a:pt x="0" y="6"/>
                    </a:lnTo>
                    <a:lnTo>
                      <a:pt x="0" y="6"/>
                    </a:lnTo>
                    <a:lnTo>
                      <a:pt x="0" y="6"/>
                    </a:lnTo>
                    <a:lnTo>
                      <a:pt x="0" y="5"/>
                    </a:lnTo>
                    <a:lnTo>
                      <a:pt x="0" y="5"/>
                    </a:lnTo>
                    <a:lnTo>
                      <a:pt x="0" y="6"/>
                    </a:lnTo>
                    <a:lnTo>
                      <a:pt x="0" y="6"/>
                    </a:lnTo>
                    <a:lnTo>
                      <a:pt x="0" y="6"/>
                    </a:lnTo>
                    <a:lnTo>
                      <a:pt x="0" y="7"/>
                    </a:lnTo>
                    <a:lnTo>
                      <a:pt x="0" y="6"/>
                    </a:lnTo>
                    <a:lnTo>
                      <a:pt x="0" y="7"/>
                    </a:lnTo>
                    <a:lnTo>
                      <a:pt x="0" y="6"/>
                    </a:lnTo>
                    <a:lnTo>
                      <a:pt x="0" y="7"/>
                    </a:lnTo>
                    <a:lnTo>
                      <a:pt x="0" y="6"/>
                    </a:lnTo>
                    <a:lnTo>
                      <a:pt x="0" y="6"/>
                    </a:lnTo>
                    <a:lnTo>
                      <a:pt x="0" y="7"/>
                    </a:lnTo>
                    <a:lnTo>
                      <a:pt x="0" y="8"/>
                    </a:lnTo>
                    <a:lnTo>
                      <a:pt x="0" y="7"/>
                    </a:lnTo>
                    <a:lnTo>
                      <a:pt x="0" y="7"/>
                    </a:lnTo>
                    <a:lnTo>
                      <a:pt x="0" y="7"/>
                    </a:lnTo>
                    <a:lnTo>
                      <a:pt x="0" y="6"/>
                    </a:lnTo>
                    <a:lnTo>
                      <a:pt x="0" y="6"/>
                    </a:lnTo>
                    <a:lnTo>
                      <a:pt x="0" y="6"/>
                    </a:lnTo>
                    <a:lnTo>
                      <a:pt x="0" y="7"/>
                    </a:lnTo>
                    <a:lnTo>
                      <a:pt x="0" y="7"/>
                    </a:lnTo>
                    <a:lnTo>
                      <a:pt x="0" y="7"/>
                    </a:lnTo>
                    <a:lnTo>
                      <a:pt x="0" y="6"/>
                    </a:lnTo>
                    <a:lnTo>
                      <a:pt x="0" y="7"/>
                    </a:lnTo>
                    <a:lnTo>
                      <a:pt x="0" y="7"/>
                    </a:lnTo>
                    <a:lnTo>
                      <a:pt x="0" y="7"/>
                    </a:lnTo>
                    <a:lnTo>
                      <a:pt x="0" y="7"/>
                    </a:lnTo>
                    <a:lnTo>
                      <a:pt x="0" y="7"/>
                    </a:lnTo>
                    <a:lnTo>
                      <a:pt x="0" y="6"/>
                    </a:lnTo>
                    <a:lnTo>
                      <a:pt x="0" y="7"/>
                    </a:lnTo>
                    <a:lnTo>
                      <a:pt x="0" y="8"/>
                    </a:lnTo>
                    <a:lnTo>
                      <a:pt x="0" y="7"/>
                    </a:lnTo>
                    <a:lnTo>
                      <a:pt x="0" y="7"/>
                    </a:lnTo>
                    <a:lnTo>
                      <a:pt x="0" y="7"/>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7"/>
                    </a:lnTo>
                    <a:lnTo>
                      <a:pt x="0" y="8"/>
                    </a:lnTo>
                    <a:lnTo>
                      <a:pt x="0" y="7"/>
                    </a:lnTo>
                    <a:lnTo>
                      <a:pt x="0" y="8"/>
                    </a:lnTo>
                    <a:lnTo>
                      <a:pt x="0" y="8"/>
                    </a:lnTo>
                    <a:lnTo>
                      <a:pt x="0" y="8"/>
                    </a:lnTo>
                    <a:lnTo>
                      <a:pt x="0" y="7"/>
                    </a:lnTo>
                    <a:lnTo>
                      <a:pt x="0" y="8"/>
                    </a:lnTo>
                    <a:lnTo>
                      <a:pt x="0" y="8"/>
                    </a:lnTo>
                    <a:lnTo>
                      <a:pt x="0" y="7"/>
                    </a:lnTo>
                    <a:lnTo>
                      <a:pt x="0" y="7"/>
                    </a:lnTo>
                    <a:lnTo>
                      <a:pt x="0" y="7"/>
                    </a:lnTo>
                    <a:lnTo>
                      <a:pt x="0" y="6"/>
                    </a:lnTo>
                    <a:lnTo>
                      <a:pt x="0" y="7"/>
                    </a:lnTo>
                    <a:lnTo>
                      <a:pt x="0" y="7"/>
                    </a:lnTo>
                    <a:lnTo>
                      <a:pt x="0" y="6"/>
                    </a:lnTo>
                    <a:lnTo>
                      <a:pt x="0" y="6"/>
                    </a:lnTo>
                    <a:lnTo>
                      <a:pt x="0" y="5"/>
                    </a:lnTo>
                    <a:lnTo>
                      <a:pt x="0" y="6"/>
                    </a:lnTo>
                    <a:lnTo>
                      <a:pt x="0" y="5"/>
                    </a:lnTo>
                    <a:lnTo>
                      <a:pt x="0" y="4"/>
                    </a:lnTo>
                    <a:lnTo>
                      <a:pt x="0" y="4"/>
                    </a:lnTo>
                    <a:lnTo>
                      <a:pt x="0" y="3"/>
                    </a:lnTo>
                    <a:lnTo>
                      <a:pt x="0" y="4"/>
                    </a:lnTo>
                    <a:lnTo>
                      <a:pt x="0" y="4"/>
                    </a:lnTo>
                    <a:lnTo>
                      <a:pt x="0" y="4"/>
                    </a:lnTo>
                    <a:lnTo>
                      <a:pt x="0" y="4"/>
                    </a:lnTo>
                    <a:lnTo>
                      <a:pt x="0" y="5"/>
                    </a:lnTo>
                    <a:lnTo>
                      <a:pt x="0" y="5"/>
                    </a:lnTo>
                    <a:lnTo>
                      <a:pt x="0" y="5"/>
                    </a:lnTo>
                    <a:lnTo>
                      <a:pt x="0" y="5"/>
                    </a:lnTo>
                    <a:lnTo>
                      <a:pt x="0" y="6"/>
                    </a:lnTo>
                    <a:lnTo>
                      <a:pt x="0" y="6"/>
                    </a:lnTo>
                    <a:lnTo>
                      <a:pt x="0" y="6"/>
                    </a:lnTo>
                    <a:lnTo>
                      <a:pt x="0" y="5"/>
                    </a:lnTo>
                    <a:lnTo>
                      <a:pt x="0" y="5"/>
                    </a:lnTo>
                    <a:lnTo>
                      <a:pt x="0" y="5"/>
                    </a:lnTo>
                    <a:lnTo>
                      <a:pt x="0" y="5"/>
                    </a:lnTo>
                    <a:lnTo>
                      <a:pt x="0" y="4"/>
                    </a:lnTo>
                    <a:lnTo>
                      <a:pt x="0" y="5"/>
                    </a:lnTo>
                    <a:lnTo>
                      <a:pt x="0" y="5"/>
                    </a:lnTo>
                    <a:lnTo>
                      <a:pt x="0" y="5"/>
                    </a:lnTo>
                    <a:lnTo>
                      <a:pt x="0" y="4"/>
                    </a:lnTo>
                    <a:lnTo>
                      <a:pt x="0" y="5"/>
                    </a:lnTo>
                    <a:lnTo>
                      <a:pt x="0" y="5"/>
                    </a:lnTo>
                    <a:lnTo>
                      <a:pt x="0" y="6"/>
                    </a:lnTo>
                    <a:lnTo>
                      <a:pt x="0" y="5"/>
                    </a:lnTo>
                    <a:lnTo>
                      <a:pt x="0" y="5"/>
                    </a:lnTo>
                    <a:lnTo>
                      <a:pt x="0" y="6"/>
                    </a:lnTo>
                    <a:lnTo>
                      <a:pt x="0" y="6"/>
                    </a:lnTo>
                    <a:lnTo>
                      <a:pt x="0" y="6"/>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8"/>
                    </a:lnTo>
                    <a:lnTo>
                      <a:pt x="0" y="7"/>
                    </a:lnTo>
                    <a:lnTo>
                      <a:pt x="0" y="7"/>
                    </a:lnTo>
                    <a:lnTo>
                      <a:pt x="0" y="7"/>
                    </a:lnTo>
                    <a:lnTo>
                      <a:pt x="0" y="6"/>
                    </a:lnTo>
                    <a:lnTo>
                      <a:pt x="0" y="7"/>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7"/>
                    </a:lnTo>
                    <a:lnTo>
                      <a:pt x="0" y="8"/>
                    </a:lnTo>
                    <a:lnTo>
                      <a:pt x="0" y="7"/>
                    </a:lnTo>
                    <a:lnTo>
                      <a:pt x="0" y="7"/>
                    </a:lnTo>
                    <a:lnTo>
                      <a:pt x="0" y="7"/>
                    </a:lnTo>
                    <a:lnTo>
                      <a:pt x="0" y="6"/>
                    </a:lnTo>
                    <a:lnTo>
                      <a:pt x="0" y="6"/>
                    </a:lnTo>
                    <a:lnTo>
                      <a:pt x="0" y="6"/>
                    </a:lnTo>
                    <a:lnTo>
                      <a:pt x="0" y="6"/>
                    </a:lnTo>
                    <a:lnTo>
                      <a:pt x="0" y="6"/>
                    </a:lnTo>
                    <a:lnTo>
                      <a:pt x="0" y="7"/>
                    </a:lnTo>
                    <a:lnTo>
                      <a:pt x="0" y="7"/>
                    </a:lnTo>
                    <a:lnTo>
                      <a:pt x="0" y="7"/>
                    </a:lnTo>
                    <a:lnTo>
                      <a:pt x="0" y="6"/>
                    </a:lnTo>
                    <a:lnTo>
                      <a:pt x="0" y="6"/>
                    </a:lnTo>
                    <a:lnTo>
                      <a:pt x="0" y="5"/>
                    </a:lnTo>
                    <a:lnTo>
                      <a:pt x="0" y="5"/>
                    </a:lnTo>
                    <a:lnTo>
                      <a:pt x="0" y="5"/>
                    </a:lnTo>
                    <a:lnTo>
                      <a:pt x="0" y="4"/>
                    </a:lnTo>
                    <a:lnTo>
                      <a:pt x="0" y="4"/>
                    </a:lnTo>
                    <a:lnTo>
                      <a:pt x="0" y="3"/>
                    </a:lnTo>
                    <a:lnTo>
                      <a:pt x="0" y="2"/>
                    </a:lnTo>
                    <a:lnTo>
                      <a:pt x="0" y="3"/>
                    </a:lnTo>
                    <a:lnTo>
                      <a:pt x="0" y="3"/>
                    </a:lnTo>
                    <a:lnTo>
                      <a:pt x="0" y="3"/>
                    </a:lnTo>
                    <a:lnTo>
                      <a:pt x="0" y="3"/>
                    </a:lnTo>
                    <a:lnTo>
                      <a:pt x="0" y="3"/>
                    </a:lnTo>
                    <a:lnTo>
                      <a:pt x="0" y="4"/>
                    </a:lnTo>
                    <a:lnTo>
                      <a:pt x="0" y="3"/>
                    </a:lnTo>
                    <a:lnTo>
                      <a:pt x="0" y="3"/>
                    </a:lnTo>
                    <a:lnTo>
                      <a:pt x="0" y="3"/>
                    </a:lnTo>
                    <a:lnTo>
                      <a:pt x="0" y="3"/>
                    </a:lnTo>
                    <a:lnTo>
                      <a:pt x="0" y="3"/>
                    </a:lnTo>
                    <a:lnTo>
                      <a:pt x="0" y="4"/>
                    </a:lnTo>
                    <a:lnTo>
                      <a:pt x="0" y="4"/>
                    </a:lnTo>
                    <a:lnTo>
                      <a:pt x="0" y="4"/>
                    </a:lnTo>
                    <a:lnTo>
                      <a:pt x="0" y="3"/>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1"/>
                    </a:lnTo>
                    <a:lnTo>
                      <a:pt x="0" y="2"/>
                    </a:lnTo>
                    <a:lnTo>
                      <a:pt x="0" y="2"/>
                    </a:lnTo>
                    <a:lnTo>
                      <a:pt x="0" y="1"/>
                    </a:lnTo>
                    <a:lnTo>
                      <a:pt x="0" y="2"/>
                    </a:lnTo>
                    <a:lnTo>
                      <a:pt x="0" y="1"/>
                    </a:lnTo>
                    <a:lnTo>
                      <a:pt x="0" y="2"/>
                    </a:lnTo>
                    <a:lnTo>
                      <a:pt x="0" y="2"/>
                    </a:lnTo>
                    <a:lnTo>
                      <a:pt x="0" y="1"/>
                    </a:lnTo>
                    <a:lnTo>
                      <a:pt x="0" y="3"/>
                    </a:lnTo>
                    <a:lnTo>
                      <a:pt x="0" y="3"/>
                    </a:lnTo>
                    <a:lnTo>
                      <a:pt x="0" y="3"/>
                    </a:lnTo>
                    <a:lnTo>
                      <a:pt x="0" y="3"/>
                    </a:lnTo>
                    <a:lnTo>
                      <a:pt x="0" y="3"/>
                    </a:lnTo>
                    <a:lnTo>
                      <a:pt x="0" y="3"/>
                    </a:lnTo>
                    <a:lnTo>
                      <a:pt x="0" y="3"/>
                    </a:lnTo>
                    <a:lnTo>
                      <a:pt x="0" y="4"/>
                    </a:lnTo>
                    <a:lnTo>
                      <a:pt x="0" y="5"/>
                    </a:lnTo>
                    <a:lnTo>
                      <a:pt x="0" y="4"/>
                    </a:lnTo>
                    <a:lnTo>
                      <a:pt x="0" y="5"/>
                    </a:lnTo>
                    <a:lnTo>
                      <a:pt x="0" y="5"/>
                    </a:lnTo>
                    <a:lnTo>
                      <a:pt x="0" y="5"/>
                    </a:lnTo>
                    <a:lnTo>
                      <a:pt x="0" y="5"/>
                    </a:lnTo>
                    <a:lnTo>
                      <a:pt x="0" y="6"/>
                    </a:lnTo>
                    <a:lnTo>
                      <a:pt x="0" y="5"/>
                    </a:lnTo>
                    <a:lnTo>
                      <a:pt x="0" y="5"/>
                    </a:lnTo>
                    <a:lnTo>
                      <a:pt x="0" y="5"/>
                    </a:lnTo>
                    <a:lnTo>
                      <a:pt x="0" y="5"/>
                    </a:lnTo>
                    <a:lnTo>
                      <a:pt x="0" y="5"/>
                    </a:lnTo>
                    <a:lnTo>
                      <a:pt x="0" y="4"/>
                    </a:lnTo>
                    <a:lnTo>
                      <a:pt x="0" y="4"/>
                    </a:lnTo>
                    <a:lnTo>
                      <a:pt x="0" y="4"/>
                    </a:lnTo>
                    <a:lnTo>
                      <a:pt x="0" y="3"/>
                    </a:lnTo>
                    <a:lnTo>
                      <a:pt x="0" y="4"/>
                    </a:lnTo>
                    <a:lnTo>
                      <a:pt x="0" y="5"/>
                    </a:lnTo>
                    <a:lnTo>
                      <a:pt x="0" y="4"/>
                    </a:lnTo>
                    <a:lnTo>
                      <a:pt x="0" y="5"/>
                    </a:lnTo>
                    <a:lnTo>
                      <a:pt x="0" y="5"/>
                    </a:lnTo>
                    <a:lnTo>
                      <a:pt x="0" y="5"/>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5"/>
                    </a:lnTo>
                    <a:lnTo>
                      <a:pt x="0" y="5"/>
                    </a:lnTo>
                    <a:lnTo>
                      <a:pt x="0" y="5"/>
                    </a:lnTo>
                    <a:lnTo>
                      <a:pt x="0" y="4"/>
                    </a:lnTo>
                    <a:lnTo>
                      <a:pt x="0" y="5"/>
                    </a:lnTo>
                    <a:lnTo>
                      <a:pt x="0" y="4"/>
                    </a:lnTo>
                    <a:lnTo>
                      <a:pt x="0" y="5"/>
                    </a:lnTo>
                    <a:lnTo>
                      <a:pt x="0" y="5"/>
                    </a:lnTo>
                    <a:lnTo>
                      <a:pt x="0" y="6"/>
                    </a:lnTo>
                    <a:lnTo>
                      <a:pt x="0" y="5"/>
                    </a:lnTo>
                    <a:lnTo>
                      <a:pt x="0" y="5"/>
                    </a:lnTo>
                    <a:lnTo>
                      <a:pt x="0" y="5"/>
                    </a:lnTo>
                    <a:lnTo>
                      <a:pt x="0" y="4"/>
                    </a:lnTo>
                    <a:lnTo>
                      <a:pt x="0" y="4"/>
                    </a:lnTo>
                    <a:lnTo>
                      <a:pt x="0" y="3"/>
                    </a:lnTo>
                    <a:lnTo>
                      <a:pt x="0" y="4"/>
                    </a:lnTo>
                    <a:lnTo>
                      <a:pt x="0" y="4"/>
                    </a:lnTo>
                    <a:lnTo>
                      <a:pt x="0" y="4"/>
                    </a:lnTo>
                    <a:lnTo>
                      <a:pt x="0" y="5"/>
                    </a:lnTo>
                    <a:lnTo>
                      <a:pt x="0" y="5"/>
                    </a:lnTo>
                    <a:lnTo>
                      <a:pt x="0" y="5"/>
                    </a:lnTo>
                    <a:lnTo>
                      <a:pt x="0" y="5"/>
                    </a:lnTo>
                    <a:lnTo>
                      <a:pt x="0" y="5"/>
                    </a:lnTo>
                    <a:lnTo>
                      <a:pt x="0" y="5"/>
                    </a:lnTo>
                    <a:lnTo>
                      <a:pt x="0" y="4"/>
                    </a:lnTo>
                    <a:lnTo>
                      <a:pt x="0" y="5"/>
                    </a:lnTo>
                    <a:lnTo>
                      <a:pt x="0" y="3"/>
                    </a:lnTo>
                    <a:lnTo>
                      <a:pt x="0" y="3"/>
                    </a:lnTo>
                    <a:lnTo>
                      <a:pt x="0" y="3"/>
                    </a:lnTo>
                    <a:lnTo>
                      <a:pt x="0" y="3"/>
                    </a:lnTo>
                    <a:lnTo>
                      <a:pt x="0" y="4"/>
                    </a:lnTo>
                    <a:lnTo>
                      <a:pt x="0" y="4"/>
                    </a:lnTo>
                    <a:lnTo>
                      <a:pt x="0" y="5"/>
                    </a:lnTo>
                    <a:lnTo>
                      <a:pt x="0" y="3"/>
                    </a:lnTo>
                    <a:lnTo>
                      <a:pt x="0" y="4"/>
                    </a:lnTo>
                    <a:lnTo>
                      <a:pt x="0" y="3"/>
                    </a:lnTo>
                    <a:lnTo>
                      <a:pt x="0" y="4"/>
                    </a:lnTo>
                    <a:lnTo>
                      <a:pt x="0" y="5"/>
                    </a:lnTo>
                    <a:lnTo>
                      <a:pt x="0" y="5"/>
                    </a:lnTo>
                    <a:lnTo>
                      <a:pt x="0" y="6"/>
                    </a:lnTo>
                    <a:lnTo>
                      <a:pt x="0" y="6"/>
                    </a:lnTo>
                    <a:lnTo>
                      <a:pt x="0" y="6"/>
                    </a:lnTo>
                    <a:lnTo>
                      <a:pt x="0" y="7"/>
                    </a:lnTo>
                    <a:lnTo>
                      <a:pt x="0" y="6"/>
                    </a:lnTo>
                    <a:lnTo>
                      <a:pt x="0" y="7"/>
                    </a:lnTo>
                    <a:lnTo>
                      <a:pt x="0" y="8"/>
                    </a:lnTo>
                    <a:lnTo>
                      <a:pt x="0" y="7"/>
                    </a:lnTo>
                    <a:lnTo>
                      <a:pt x="0" y="8"/>
                    </a:lnTo>
                    <a:lnTo>
                      <a:pt x="0" y="7"/>
                    </a:lnTo>
                    <a:lnTo>
                      <a:pt x="0" y="8"/>
                    </a:lnTo>
                    <a:lnTo>
                      <a:pt x="0" y="7"/>
                    </a:lnTo>
                    <a:lnTo>
                      <a:pt x="0" y="8"/>
                    </a:lnTo>
                    <a:lnTo>
                      <a:pt x="0" y="8"/>
                    </a:lnTo>
                    <a:lnTo>
                      <a:pt x="0" y="7"/>
                    </a:lnTo>
                    <a:lnTo>
                      <a:pt x="0" y="6"/>
                    </a:lnTo>
                    <a:lnTo>
                      <a:pt x="0" y="7"/>
                    </a:lnTo>
                    <a:lnTo>
                      <a:pt x="0" y="8"/>
                    </a:lnTo>
                    <a:lnTo>
                      <a:pt x="0" y="7"/>
                    </a:lnTo>
                    <a:lnTo>
                      <a:pt x="0" y="7"/>
                    </a:lnTo>
                    <a:lnTo>
                      <a:pt x="0" y="6"/>
                    </a:lnTo>
                    <a:lnTo>
                      <a:pt x="0" y="6"/>
                    </a:lnTo>
                    <a:lnTo>
                      <a:pt x="0" y="6"/>
                    </a:lnTo>
                    <a:lnTo>
                      <a:pt x="0" y="6"/>
                    </a:lnTo>
                    <a:lnTo>
                      <a:pt x="0" y="7"/>
                    </a:lnTo>
                    <a:lnTo>
                      <a:pt x="0" y="7"/>
                    </a:lnTo>
                    <a:lnTo>
                      <a:pt x="0" y="8"/>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9"/>
                    </a:lnTo>
                    <a:lnTo>
                      <a:pt x="0" y="8"/>
                    </a:lnTo>
                    <a:lnTo>
                      <a:pt x="0" y="9"/>
                    </a:lnTo>
                    <a:lnTo>
                      <a:pt x="0" y="8"/>
                    </a:lnTo>
                    <a:lnTo>
                      <a:pt x="0" y="9"/>
                    </a:lnTo>
                    <a:lnTo>
                      <a:pt x="0" y="8"/>
                    </a:lnTo>
                    <a:lnTo>
                      <a:pt x="0" y="9"/>
                    </a:lnTo>
                    <a:lnTo>
                      <a:pt x="0" y="8"/>
                    </a:lnTo>
                    <a:lnTo>
                      <a:pt x="0" y="9"/>
                    </a:lnTo>
                    <a:lnTo>
                      <a:pt x="0" y="9"/>
                    </a:lnTo>
                    <a:lnTo>
                      <a:pt x="0" y="9"/>
                    </a:lnTo>
                    <a:lnTo>
                      <a:pt x="0" y="9"/>
                    </a:lnTo>
                    <a:lnTo>
                      <a:pt x="0" y="9"/>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path>
                </a:pathLst>
              </a:custGeom>
              <a:noFill/>
              <a:ln w="0">
                <a:solidFill>
                  <a:srgbClr val="3366FF"/>
                </a:solidFill>
                <a:prstDash val="solid"/>
                <a:round/>
                <a:headEnd/>
                <a:tailEnd/>
              </a:ln>
            </p:spPr>
            <p:txBody>
              <a:bodyPr/>
              <a:lstStyle/>
              <a:p>
                <a:endParaRPr lang="en-GB"/>
              </a:p>
            </p:txBody>
          </p:sp>
          <p:sp>
            <p:nvSpPr>
              <p:cNvPr id="186179" name="Freeform 835"/>
              <p:cNvSpPr>
                <a:spLocks/>
              </p:cNvSpPr>
              <p:nvPr/>
            </p:nvSpPr>
            <p:spPr bwMode="auto">
              <a:xfrm>
                <a:off x="3432" y="3605"/>
                <a:ext cx="1" cy="372"/>
              </a:xfrm>
              <a:custGeom>
                <a:avLst/>
                <a:gdLst/>
                <a:ahLst/>
                <a:cxnLst>
                  <a:cxn ang="0">
                    <a:pos x="0" y="5"/>
                  </a:cxn>
                  <a:cxn ang="0">
                    <a:pos x="0" y="6"/>
                  </a:cxn>
                  <a:cxn ang="0">
                    <a:pos x="0" y="13"/>
                  </a:cxn>
                  <a:cxn ang="0">
                    <a:pos x="0" y="22"/>
                  </a:cxn>
                  <a:cxn ang="0">
                    <a:pos x="0" y="29"/>
                  </a:cxn>
                  <a:cxn ang="0">
                    <a:pos x="0" y="34"/>
                  </a:cxn>
                  <a:cxn ang="0">
                    <a:pos x="0" y="38"/>
                  </a:cxn>
                  <a:cxn ang="0">
                    <a:pos x="0" y="41"/>
                  </a:cxn>
                  <a:cxn ang="0">
                    <a:pos x="0" y="42"/>
                  </a:cxn>
                  <a:cxn ang="0">
                    <a:pos x="0" y="45"/>
                  </a:cxn>
                  <a:cxn ang="0">
                    <a:pos x="0" y="43"/>
                  </a:cxn>
                  <a:cxn ang="0">
                    <a:pos x="0" y="45"/>
                  </a:cxn>
                  <a:cxn ang="0">
                    <a:pos x="0" y="46"/>
                  </a:cxn>
                  <a:cxn ang="0">
                    <a:pos x="0" y="48"/>
                  </a:cxn>
                  <a:cxn ang="0">
                    <a:pos x="0" y="48"/>
                  </a:cxn>
                  <a:cxn ang="0">
                    <a:pos x="0" y="50"/>
                  </a:cxn>
                  <a:cxn ang="0">
                    <a:pos x="0" y="46"/>
                  </a:cxn>
                  <a:cxn ang="0">
                    <a:pos x="0" y="47"/>
                  </a:cxn>
                  <a:cxn ang="0">
                    <a:pos x="0" y="51"/>
                  </a:cxn>
                  <a:cxn ang="0">
                    <a:pos x="0" y="53"/>
                  </a:cxn>
                  <a:cxn ang="0">
                    <a:pos x="0" y="53"/>
                  </a:cxn>
                  <a:cxn ang="0">
                    <a:pos x="0" y="52"/>
                  </a:cxn>
                  <a:cxn ang="0">
                    <a:pos x="0" y="50"/>
                  </a:cxn>
                  <a:cxn ang="0">
                    <a:pos x="0" y="51"/>
                  </a:cxn>
                  <a:cxn ang="0">
                    <a:pos x="0" y="50"/>
                  </a:cxn>
                  <a:cxn ang="0">
                    <a:pos x="0" y="53"/>
                  </a:cxn>
                  <a:cxn ang="0">
                    <a:pos x="0" y="53"/>
                  </a:cxn>
                  <a:cxn ang="0">
                    <a:pos x="0" y="53"/>
                  </a:cxn>
                  <a:cxn ang="0">
                    <a:pos x="0" y="54"/>
                  </a:cxn>
                  <a:cxn ang="0">
                    <a:pos x="0" y="57"/>
                  </a:cxn>
                  <a:cxn ang="0">
                    <a:pos x="0" y="56"/>
                  </a:cxn>
                  <a:cxn ang="0">
                    <a:pos x="0" y="55"/>
                  </a:cxn>
                  <a:cxn ang="0">
                    <a:pos x="0" y="57"/>
                  </a:cxn>
                  <a:cxn ang="0">
                    <a:pos x="0" y="59"/>
                  </a:cxn>
                  <a:cxn ang="0">
                    <a:pos x="0" y="58"/>
                  </a:cxn>
                  <a:cxn ang="0">
                    <a:pos x="0" y="53"/>
                  </a:cxn>
                  <a:cxn ang="0">
                    <a:pos x="0" y="53"/>
                  </a:cxn>
                  <a:cxn ang="0">
                    <a:pos x="0" y="54"/>
                  </a:cxn>
                  <a:cxn ang="0">
                    <a:pos x="0" y="55"/>
                  </a:cxn>
                  <a:cxn ang="0">
                    <a:pos x="0" y="59"/>
                  </a:cxn>
                  <a:cxn ang="0">
                    <a:pos x="0" y="60"/>
                  </a:cxn>
                  <a:cxn ang="0">
                    <a:pos x="0" y="59"/>
                  </a:cxn>
                  <a:cxn ang="0">
                    <a:pos x="0" y="60"/>
                  </a:cxn>
                  <a:cxn ang="0">
                    <a:pos x="0" y="60"/>
                  </a:cxn>
                  <a:cxn ang="0">
                    <a:pos x="0" y="60"/>
                  </a:cxn>
                  <a:cxn ang="0">
                    <a:pos x="0" y="55"/>
                  </a:cxn>
                  <a:cxn ang="0">
                    <a:pos x="0" y="54"/>
                  </a:cxn>
                  <a:cxn ang="0">
                    <a:pos x="0" y="56"/>
                  </a:cxn>
                  <a:cxn ang="0">
                    <a:pos x="0" y="59"/>
                  </a:cxn>
                  <a:cxn ang="0">
                    <a:pos x="0" y="59"/>
                  </a:cxn>
                  <a:cxn ang="0">
                    <a:pos x="0" y="61"/>
                  </a:cxn>
                  <a:cxn ang="0">
                    <a:pos x="0" y="60"/>
                  </a:cxn>
                  <a:cxn ang="0">
                    <a:pos x="0" y="62"/>
                  </a:cxn>
                  <a:cxn ang="0">
                    <a:pos x="0" y="59"/>
                  </a:cxn>
                  <a:cxn ang="0">
                    <a:pos x="0" y="56"/>
                  </a:cxn>
                  <a:cxn ang="0">
                    <a:pos x="0" y="57"/>
                  </a:cxn>
                  <a:cxn ang="0">
                    <a:pos x="0" y="55"/>
                  </a:cxn>
                  <a:cxn ang="0">
                    <a:pos x="0" y="57"/>
                  </a:cxn>
                  <a:cxn ang="0">
                    <a:pos x="0" y="59"/>
                  </a:cxn>
                  <a:cxn ang="0">
                    <a:pos x="0" y="62"/>
                  </a:cxn>
                  <a:cxn ang="0">
                    <a:pos x="0" y="60"/>
                  </a:cxn>
                  <a:cxn ang="0">
                    <a:pos x="0" y="60"/>
                  </a:cxn>
                  <a:cxn ang="0">
                    <a:pos x="0" y="61"/>
                  </a:cxn>
                </a:cxnLst>
                <a:rect l="0" t="0" r="r" b="b"/>
                <a:pathLst>
                  <a:path h="62">
                    <a:moveTo>
                      <a:pt x="0" y="5"/>
                    </a:moveTo>
                    <a:lnTo>
                      <a:pt x="0" y="5"/>
                    </a:lnTo>
                    <a:lnTo>
                      <a:pt x="0" y="5"/>
                    </a:lnTo>
                    <a:lnTo>
                      <a:pt x="0" y="6"/>
                    </a:lnTo>
                    <a:lnTo>
                      <a:pt x="0" y="5"/>
                    </a:lnTo>
                    <a:lnTo>
                      <a:pt x="0" y="5"/>
                    </a:lnTo>
                    <a:lnTo>
                      <a:pt x="0" y="6"/>
                    </a:lnTo>
                    <a:lnTo>
                      <a:pt x="0" y="6"/>
                    </a:lnTo>
                    <a:lnTo>
                      <a:pt x="0" y="5"/>
                    </a:lnTo>
                    <a:lnTo>
                      <a:pt x="0" y="5"/>
                    </a:lnTo>
                    <a:lnTo>
                      <a:pt x="0" y="5"/>
                    </a:lnTo>
                    <a:lnTo>
                      <a:pt x="0" y="5"/>
                    </a:lnTo>
                    <a:lnTo>
                      <a:pt x="0" y="6"/>
                    </a:lnTo>
                    <a:lnTo>
                      <a:pt x="0" y="6"/>
                    </a:lnTo>
                    <a:lnTo>
                      <a:pt x="0" y="6"/>
                    </a:lnTo>
                    <a:lnTo>
                      <a:pt x="0" y="6"/>
                    </a:lnTo>
                    <a:lnTo>
                      <a:pt x="0" y="6"/>
                    </a:lnTo>
                    <a:lnTo>
                      <a:pt x="0" y="5"/>
                    </a:lnTo>
                    <a:lnTo>
                      <a:pt x="0" y="6"/>
                    </a:lnTo>
                    <a:lnTo>
                      <a:pt x="0" y="6"/>
                    </a:lnTo>
                    <a:lnTo>
                      <a:pt x="0" y="6"/>
                    </a:lnTo>
                    <a:lnTo>
                      <a:pt x="0" y="6"/>
                    </a:lnTo>
                    <a:lnTo>
                      <a:pt x="0" y="5"/>
                    </a:lnTo>
                    <a:lnTo>
                      <a:pt x="0" y="5"/>
                    </a:lnTo>
                    <a:lnTo>
                      <a:pt x="0" y="0"/>
                    </a:lnTo>
                    <a:lnTo>
                      <a:pt x="0" y="5"/>
                    </a:lnTo>
                    <a:lnTo>
                      <a:pt x="0" y="8"/>
                    </a:lnTo>
                    <a:lnTo>
                      <a:pt x="0" y="10"/>
                    </a:lnTo>
                    <a:lnTo>
                      <a:pt x="0" y="11"/>
                    </a:lnTo>
                    <a:lnTo>
                      <a:pt x="0" y="11"/>
                    </a:lnTo>
                    <a:lnTo>
                      <a:pt x="0" y="12"/>
                    </a:lnTo>
                    <a:lnTo>
                      <a:pt x="0" y="13"/>
                    </a:lnTo>
                    <a:lnTo>
                      <a:pt x="0" y="13"/>
                    </a:lnTo>
                    <a:lnTo>
                      <a:pt x="0" y="15"/>
                    </a:lnTo>
                    <a:lnTo>
                      <a:pt x="0" y="15"/>
                    </a:lnTo>
                    <a:lnTo>
                      <a:pt x="0" y="16"/>
                    </a:lnTo>
                    <a:lnTo>
                      <a:pt x="0" y="17"/>
                    </a:lnTo>
                    <a:lnTo>
                      <a:pt x="0" y="18"/>
                    </a:lnTo>
                    <a:lnTo>
                      <a:pt x="0" y="18"/>
                    </a:lnTo>
                    <a:lnTo>
                      <a:pt x="0" y="19"/>
                    </a:lnTo>
                    <a:lnTo>
                      <a:pt x="0" y="19"/>
                    </a:lnTo>
                    <a:lnTo>
                      <a:pt x="0" y="21"/>
                    </a:lnTo>
                    <a:lnTo>
                      <a:pt x="0" y="21"/>
                    </a:lnTo>
                    <a:lnTo>
                      <a:pt x="0" y="22"/>
                    </a:lnTo>
                    <a:lnTo>
                      <a:pt x="0" y="22"/>
                    </a:lnTo>
                    <a:lnTo>
                      <a:pt x="0" y="24"/>
                    </a:lnTo>
                    <a:lnTo>
                      <a:pt x="0" y="24"/>
                    </a:lnTo>
                    <a:lnTo>
                      <a:pt x="0" y="25"/>
                    </a:lnTo>
                    <a:lnTo>
                      <a:pt x="0" y="26"/>
                    </a:lnTo>
                    <a:lnTo>
                      <a:pt x="0" y="27"/>
                    </a:lnTo>
                    <a:lnTo>
                      <a:pt x="0" y="27"/>
                    </a:lnTo>
                    <a:lnTo>
                      <a:pt x="0" y="27"/>
                    </a:lnTo>
                    <a:lnTo>
                      <a:pt x="0" y="28"/>
                    </a:lnTo>
                    <a:lnTo>
                      <a:pt x="0" y="29"/>
                    </a:lnTo>
                    <a:lnTo>
                      <a:pt x="0" y="29"/>
                    </a:lnTo>
                    <a:lnTo>
                      <a:pt x="0" y="30"/>
                    </a:lnTo>
                    <a:lnTo>
                      <a:pt x="0" y="30"/>
                    </a:lnTo>
                    <a:lnTo>
                      <a:pt x="0" y="30"/>
                    </a:lnTo>
                    <a:lnTo>
                      <a:pt x="0" y="31"/>
                    </a:lnTo>
                    <a:lnTo>
                      <a:pt x="0" y="32"/>
                    </a:lnTo>
                    <a:lnTo>
                      <a:pt x="0" y="32"/>
                    </a:lnTo>
                    <a:lnTo>
                      <a:pt x="0" y="32"/>
                    </a:lnTo>
                    <a:lnTo>
                      <a:pt x="0" y="33"/>
                    </a:lnTo>
                    <a:lnTo>
                      <a:pt x="0" y="33"/>
                    </a:lnTo>
                    <a:lnTo>
                      <a:pt x="0" y="33"/>
                    </a:lnTo>
                    <a:lnTo>
                      <a:pt x="0" y="34"/>
                    </a:lnTo>
                    <a:lnTo>
                      <a:pt x="0" y="34"/>
                    </a:lnTo>
                    <a:lnTo>
                      <a:pt x="0" y="34"/>
                    </a:lnTo>
                    <a:lnTo>
                      <a:pt x="0" y="35"/>
                    </a:lnTo>
                    <a:lnTo>
                      <a:pt x="0" y="35"/>
                    </a:lnTo>
                    <a:lnTo>
                      <a:pt x="0" y="35"/>
                    </a:lnTo>
                    <a:lnTo>
                      <a:pt x="0" y="35"/>
                    </a:lnTo>
                    <a:lnTo>
                      <a:pt x="0" y="36"/>
                    </a:lnTo>
                    <a:lnTo>
                      <a:pt x="0" y="36"/>
                    </a:lnTo>
                    <a:lnTo>
                      <a:pt x="0" y="37"/>
                    </a:lnTo>
                    <a:lnTo>
                      <a:pt x="0" y="37"/>
                    </a:lnTo>
                    <a:lnTo>
                      <a:pt x="0" y="38"/>
                    </a:lnTo>
                    <a:lnTo>
                      <a:pt x="0" y="38"/>
                    </a:lnTo>
                    <a:lnTo>
                      <a:pt x="0" y="38"/>
                    </a:lnTo>
                    <a:lnTo>
                      <a:pt x="0" y="39"/>
                    </a:lnTo>
                    <a:lnTo>
                      <a:pt x="0" y="39"/>
                    </a:lnTo>
                    <a:lnTo>
                      <a:pt x="0" y="39"/>
                    </a:lnTo>
                    <a:lnTo>
                      <a:pt x="0" y="40"/>
                    </a:lnTo>
                    <a:lnTo>
                      <a:pt x="0" y="40"/>
                    </a:lnTo>
                    <a:lnTo>
                      <a:pt x="0" y="41"/>
                    </a:lnTo>
                    <a:lnTo>
                      <a:pt x="0" y="42"/>
                    </a:lnTo>
                    <a:lnTo>
                      <a:pt x="0" y="41"/>
                    </a:lnTo>
                    <a:lnTo>
                      <a:pt x="0" y="41"/>
                    </a:lnTo>
                    <a:lnTo>
                      <a:pt x="0" y="42"/>
                    </a:lnTo>
                    <a:lnTo>
                      <a:pt x="0" y="42"/>
                    </a:lnTo>
                    <a:lnTo>
                      <a:pt x="0" y="42"/>
                    </a:lnTo>
                    <a:lnTo>
                      <a:pt x="0" y="42"/>
                    </a:lnTo>
                    <a:lnTo>
                      <a:pt x="0" y="42"/>
                    </a:lnTo>
                    <a:lnTo>
                      <a:pt x="0" y="42"/>
                    </a:lnTo>
                    <a:lnTo>
                      <a:pt x="0" y="41"/>
                    </a:lnTo>
                    <a:lnTo>
                      <a:pt x="0" y="41"/>
                    </a:lnTo>
                    <a:lnTo>
                      <a:pt x="0" y="42"/>
                    </a:lnTo>
                    <a:lnTo>
                      <a:pt x="0" y="42"/>
                    </a:lnTo>
                    <a:lnTo>
                      <a:pt x="0" y="42"/>
                    </a:lnTo>
                    <a:lnTo>
                      <a:pt x="0" y="41"/>
                    </a:lnTo>
                    <a:lnTo>
                      <a:pt x="0" y="41"/>
                    </a:lnTo>
                    <a:lnTo>
                      <a:pt x="0" y="42"/>
                    </a:lnTo>
                    <a:lnTo>
                      <a:pt x="0" y="42"/>
                    </a:lnTo>
                    <a:lnTo>
                      <a:pt x="0" y="43"/>
                    </a:lnTo>
                    <a:lnTo>
                      <a:pt x="0" y="43"/>
                    </a:lnTo>
                    <a:lnTo>
                      <a:pt x="0" y="43"/>
                    </a:lnTo>
                    <a:lnTo>
                      <a:pt x="0" y="43"/>
                    </a:lnTo>
                    <a:lnTo>
                      <a:pt x="0" y="43"/>
                    </a:lnTo>
                    <a:lnTo>
                      <a:pt x="0" y="45"/>
                    </a:lnTo>
                    <a:lnTo>
                      <a:pt x="0" y="45"/>
                    </a:lnTo>
                    <a:lnTo>
                      <a:pt x="0" y="45"/>
                    </a:lnTo>
                    <a:lnTo>
                      <a:pt x="0" y="45"/>
                    </a:lnTo>
                    <a:lnTo>
                      <a:pt x="0" y="45"/>
                    </a:lnTo>
                    <a:lnTo>
                      <a:pt x="0" y="45"/>
                    </a:lnTo>
                    <a:lnTo>
                      <a:pt x="0" y="45"/>
                    </a:lnTo>
                    <a:lnTo>
                      <a:pt x="0" y="44"/>
                    </a:lnTo>
                    <a:lnTo>
                      <a:pt x="0" y="45"/>
                    </a:lnTo>
                    <a:lnTo>
                      <a:pt x="0" y="45"/>
                    </a:lnTo>
                    <a:lnTo>
                      <a:pt x="0" y="44"/>
                    </a:lnTo>
                    <a:lnTo>
                      <a:pt x="0" y="43"/>
                    </a:lnTo>
                    <a:lnTo>
                      <a:pt x="0" y="43"/>
                    </a:lnTo>
                    <a:lnTo>
                      <a:pt x="0" y="43"/>
                    </a:lnTo>
                    <a:lnTo>
                      <a:pt x="0" y="43"/>
                    </a:lnTo>
                    <a:lnTo>
                      <a:pt x="0" y="43"/>
                    </a:lnTo>
                    <a:lnTo>
                      <a:pt x="0" y="43"/>
                    </a:lnTo>
                    <a:lnTo>
                      <a:pt x="0" y="43"/>
                    </a:lnTo>
                    <a:lnTo>
                      <a:pt x="0" y="43"/>
                    </a:lnTo>
                    <a:lnTo>
                      <a:pt x="0" y="44"/>
                    </a:lnTo>
                    <a:lnTo>
                      <a:pt x="0" y="44"/>
                    </a:lnTo>
                    <a:lnTo>
                      <a:pt x="0" y="45"/>
                    </a:lnTo>
                    <a:lnTo>
                      <a:pt x="0" y="44"/>
                    </a:lnTo>
                    <a:lnTo>
                      <a:pt x="0" y="45"/>
                    </a:lnTo>
                    <a:lnTo>
                      <a:pt x="0" y="44"/>
                    </a:lnTo>
                    <a:lnTo>
                      <a:pt x="0" y="45"/>
                    </a:lnTo>
                    <a:lnTo>
                      <a:pt x="0" y="45"/>
                    </a:lnTo>
                    <a:lnTo>
                      <a:pt x="0" y="45"/>
                    </a:lnTo>
                    <a:lnTo>
                      <a:pt x="0" y="46"/>
                    </a:lnTo>
                    <a:lnTo>
                      <a:pt x="0" y="46"/>
                    </a:lnTo>
                    <a:lnTo>
                      <a:pt x="0" y="47"/>
                    </a:lnTo>
                    <a:lnTo>
                      <a:pt x="0" y="47"/>
                    </a:lnTo>
                    <a:lnTo>
                      <a:pt x="0" y="47"/>
                    </a:lnTo>
                    <a:lnTo>
                      <a:pt x="0" y="46"/>
                    </a:lnTo>
                    <a:lnTo>
                      <a:pt x="0" y="46"/>
                    </a:lnTo>
                    <a:lnTo>
                      <a:pt x="0" y="46"/>
                    </a:lnTo>
                    <a:lnTo>
                      <a:pt x="0" y="46"/>
                    </a:lnTo>
                    <a:lnTo>
                      <a:pt x="0" y="46"/>
                    </a:lnTo>
                    <a:lnTo>
                      <a:pt x="0" y="46"/>
                    </a:lnTo>
                    <a:lnTo>
                      <a:pt x="0" y="47"/>
                    </a:lnTo>
                    <a:lnTo>
                      <a:pt x="0" y="47"/>
                    </a:lnTo>
                    <a:lnTo>
                      <a:pt x="0" y="48"/>
                    </a:lnTo>
                    <a:lnTo>
                      <a:pt x="0" y="48"/>
                    </a:lnTo>
                    <a:lnTo>
                      <a:pt x="0" y="47"/>
                    </a:lnTo>
                    <a:lnTo>
                      <a:pt x="0" y="47"/>
                    </a:lnTo>
                    <a:lnTo>
                      <a:pt x="0" y="48"/>
                    </a:lnTo>
                    <a:lnTo>
                      <a:pt x="0" y="48"/>
                    </a:lnTo>
                    <a:lnTo>
                      <a:pt x="0" y="48"/>
                    </a:lnTo>
                    <a:lnTo>
                      <a:pt x="0" y="48"/>
                    </a:lnTo>
                    <a:lnTo>
                      <a:pt x="0" y="48"/>
                    </a:lnTo>
                    <a:lnTo>
                      <a:pt x="0" y="48"/>
                    </a:lnTo>
                    <a:lnTo>
                      <a:pt x="0" y="49"/>
                    </a:lnTo>
                    <a:lnTo>
                      <a:pt x="0" y="49"/>
                    </a:lnTo>
                    <a:lnTo>
                      <a:pt x="0" y="49"/>
                    </a:lnTo>
                    <a:lnTo>
                      <a:pt x="0" y="49"/>
                    </a:lnTo>
                    <a:lnTo>
                      <a:pt x="0" y="48"/>
                    </a:lnTo>
                    <a:lnTo>
                      <a:pt x="0" y="48"/>
                    </a:lnTo>
                    <a:lnTo>
                      <a:pt x="0" y="48"/>
                    </a:lnTo>
                    <a:lnTo>
                      <a:pt x="0" y="48"/>
                    </a:lnTo>
                    <a:lnTo>
                      <a:pt x="0" y="49"/>
                    </a:lnTo>
                    <a:lnTo>
                      <a:pt x="0" y="49"/>
                    </a:lnTo>
                    <a:lnTo>
                      <a:pt x="0" y="49"/>
                    </a:lnTo>
                    <a:lnTo>
                      <a:pt x="0" y="50"/>
                    </a:lnTo>
                    <a:lnTo>
                      <a:pt x="0" y="51"/>
                    </a:lnTo>
                    <a:lnTo>
                      <a:pt x="0" y="50"/>
                    </a:lnTo>
                    <a:lnTo>
                      <a:pt x="0" y="51"/>
                    </a:lnTo>
                    <a:lnTo>
                      <a:pt x="0" y="51"/>
                    </a:lnTo>
                    <a:lnTo>
                      <a:pt x="0" y="50"/>
                    </a:lnTo>
                    <a:lnTo>
                      <a:pt x="0" y="51"/>
                    </a:lnTo>
                    <a:lnTo>
                      <a:pt x="0" y="51"/>
                    </a:lnTo>
                    <a:lnTo>
                      <a:pt x="0" y="51"/>
                    </a:lnTo>
                    <a:lnTo>
                      <a:pt x="0" y="50"/>
                    </a:lnTo>
                    <a:lnTo>
                      <a:pt x="0" y="50"/>
                    </a:lnTo>
                    <a:lnTo>
                      <a:pt x="0" y="49"/>
                    </a:lnTo>
                    <a:lnTo>
                      <a:pt x="0" y="48"/>
                    </a:lnTo>
                    <a:lnTo>
                      <a:pt x="0" y="48"/>
                    </a:lnTo>
                    <a:lnTo>
                      <a:pt x="0" y="48"/>
                    </a:lnTo>
                    <a:lnTo>
                      <a:pt x="0" y="47"/>
                    </a:lnTo>
                    <a:lnTo>
                      <a:pt x="0" y="46"/>
                    </a:lnTo>
                    <a:lnTo>
                      <a:pt x="0" y="46"/>
                    </a:lnTo>
                    <a:lnTo>
                      <a:pt x="0" y="45"/>
                    </a:lnTo>
                    <a:lnTo>
                      <a:pt x="0" y="45"/>
                    </a:lnTo>
                    <a:lnTo>
                      <a:pt x="0" y="45"/>
                    </a:lnTo>
                    <a:lnTo>
                      <a:pt x="0" y="45"/>
                    </a:lnTo>
                    <a:lnTo>
                      <a:pt x="0" y="45"/>
                    </a:lnTo>
                    <a:lnTo>
                      <a:pt x="0" y="46"/>
                    </a:lnTo>
                    <a:lnTo>
                      <a:pt x="0" y="45"/>
                    </a:lnTo>
                    <a:lnTo>
                      <a:pt x="0" y="46"/>
                    </a:lnTo>
                    <a:lnTo>
                      <a:pt x="0" y="46"/>
                    </a:lnTo>
                    <a:lnTo>
                      <a:pt x="0" y="47"/>
                    </a:lnTo>
                    <a:lnTo>
                      <a:pt x="0" y="46"/>
                    </a:lnTo>
                    <a:lnTo>
                      <a:pt x="0" y="47"/>
                    </a:lnTo>
                    <a:lnTo>
                      <a:pt x="0" y="47"/>
                    </a:lnTo>
                    <a:lnTo>
                      <a:pt x="0" y="48"/>
                    </a:lnTo>
                    <a:lnTo>
                      <a:pt x="0" y="49"/>
                    </a:lnTo>
                    <a:lnTo>
                      <a:pt x="0" y="49"/>
                    </a:lnTo>
                    <a:lnTo>
                      <a:pt x="0" y="50"/>
                    </a:lnTo>
                    <a:lnTo>
                      <a:pt x="0" y="50"/>
                    </a:lnTo>
                    <a:lnTo>
                      <a:pt x="0" y="50"/>
                    </a:lnTo>
                    <a:lnTo>
                      <a:pt x="0" y="51"/>
                    </a:lnTo>
                    <a:lnTo>
                      <a:pt x="0" y="51"/>
                    </a:lnTo>
                    <a:lnTo>
                      <a:pt x="0" y="51"/>
                    </a:lnTo>
                    <a:lnTo>
                      <a:pt x="0" y="51"/>
                    </a:lnTo>
                    <a:lnTo>
                      <a:pt x="0" y="51"/>
                    </a:lnTo>
                    <a:lnTo>
                      <a:pt x="0" y="51"/>
                    </a:lnTo>
                    <a:lnTo>
                      <a:pt x="0" y="52"/>
                    </a:lnTo>
                    <a:lnTo>
                      <a:pt x="0" y="52"/>
                    </a:lnTo>
                    <a:lnTo>
                      <a:pt x="0" y="52"/>
                    </a:lnTo>
                    <a:lnTo>
                      <a:pt x="0" y="51"/>
                    </a:lnTo>
                    <a:lnTo>
                      <a:pt x="0" y="52"/>
                    </a:lnTo>
                    <a:lnTo>
                      <a:pt x="0" y="52"/>
                    </a:lnTo>
                    <a:lnTo>
                      <a:pt x="0" y="53"/>
                    </a:lnTo>
                    <a:lnTo>
                      <a:pt x="0" y="54"/>
                    </a:lnTo>
                    <a:lnTo>
                      <a:pt x="0" y="54"/>
                    </a:lnTo>
                    <a:lnTo>
                      <a:pt x="0" y="53"/>
                    </a:lnTo>
                    <a:lnTo>
                      <a:pt x="0" y="54"/>
                    </a:lnTo>
                    <a:lnTo>
                      <a:pt x="0" y="54"/>
                    </a:lnTo>
                    <a:lnTo>
                      <a:pt x="0" y="54"/>
                    </a:lnTo>
                    <a:lnTo>
                      <a:pt x="0" y="55"/>
                    </a:lnTo>
                    <a:lnTo>
                      <a:pt x="0" y="54"/>
                    </a:lnTo>
                    <a:lnTo>
                      <a:pt x="0" y="54"/>
                    </a:lnTo>
                    <a:lnTo>
                      <a:pt x="0" y="53"/>
                    </a:lnTo>
                    <a:lnTo>
                      <a:pt x="0" y="53"/>
                    </a:lnTo>
                    <a:lnTo>
                      <a:pt x="0" y="53"/>
                    </a:lnTo>
                    <a:lnTo>
                      <a:pt x="0" y="52"/>
                    </a:lnTo>
                    <a:lnTo>
                      <a:pt x="0" y="51"/>
                    </a:lnTo>
                    <a:lnTo>
                      <a:pt x="0" y="51"/>
                    </a:lnTo>
                    <a:lnTo>
                      <a:pt x="0" y="52"/>
                    </a:lnTo>
                    <a:lnTo>
                      <a:pt x="0" y="52"/>
                    </a:lnTo>
                    <a:lnTo>
                      <a:pt x="0" y="53"/>
                    </a:lnTo>
                    <a:lnTo>
                      <a:pt x="0" y="53"/>
                    </a:lnTo>
                    <a:lnTo>
                      <a:pt x="0" y="53"/>
                    </a:lnTo>
                    <a:lnTo>
                      <a:pt x="0" y="52"/>
                    </a:lnTo>
                    <a:lnTo>
                      <a:pt x="0" y="52"/>
                    </a:lnTo>
                    <a:lnTo>
                      <a:pt x="0" y="51"/>
                    </a:lnTo>
                    <a:lnTo>
                      <a:pt x="0" y="50"/>
                    </a:lnTo>
                    <a:lnTo>
                      <a:pt x="0" y="49"/>
                    </a:lnTo>
                    <a:lnTo>
                      <a:pt x="0" y="49"/>
                    </a:lnTo>
                    <a:lnTo>
                      <a:pt x="0" y="48"/>
                    </a:lnTo>
                    <a:lnTo>
                      <a:pt x="0" y="49"/>
                    </a:lnTo>
                    <a:lnTo>
                      <a:pt x="0" y="49"/>
                    </a:lnTo>
                    <a:lnTo>
                      <a:pt x="0" y="49"/>
                    </a:lnTo>
                    <a:lnTo>
                      <a:pt x="0" y="49"/>
                    </a:lnTo>
                    <a:lnTo>
                      <a:pt x="0" y="50"/>
                    </a:lnTo>
                    <a:lnTo>
                      <a:pt x="0" y="50"/>
                    </a:lnTo>
                    <a:lnTo>
                      <a:pt x="0" y="51"/>
                    </a:lnTo>
                    <a:lnTo>
                      <a:pt x="0" y="51"/>
                    </a:lnTo>
                    <a:lnTo>
                      <a:pt x="0" y="51"/>
                    </a:lnTo>
                    <a:lnTo>
                      <a:pt x="0" y="51"/>
                    </a:lnTo>
                    <a:lnTo>
                      <a:pt x="0" y="51"/>
                    </a:lnTo>
                    <a:lnTo>
                      <a:pt x="0" y="51"/>
                    </a:lnTo>
                    <a:lnTo>
                      <a:pt x="0" y="50"/>
                    </a:lnTo>
                    <a:lnTo>
                      <a:pt x="0" y="51"/>
                    </a:lnTo>
                    <a:lnTo>
                      <a:pt x="0" y="51"/>
                    </a:lnTo>
                    <a:lnTo>
                      <a:pt x="0" y="51"/>
                    </a:lnTo>
                    <a:lnTo>
                      <a:pt x="0" y="51"/>
                    </a:lnTo>
                    <a:lnTo>
                      <a:pt x="0" y="51"/>
                    </a:lnTo>
                    <a:lnTo>
                      <a:pt x="0" y="51"/>
                    </a:lnTo>
                    <a:lnTo>
                      <a:pt x="0" y="50"/>
                    </a:lnTo>
                    <a:lnTo>
                      <a:pt x="0" y="50"/>
                    </a:lnTo>
                    <a:lnTo>
                      <a:pt x="0" y="50"/>
                    </a:lnTo>
                    <a:lnTo>
                      <a:pt x="0" y="49"/>
                    </a:lnTo>
                    <a:lnTo>
                      <a:pt x="0" y="49"/>
                    </a:lnTo>
                    <a:lnTo>
                      <a:pt x="0" y="49"/>
                    </a:lnTo>
                    <a:lnTo>
                      <a:pt x="0" y="49"/>
                    </a:lnTo>
                    <a:lnTo>
                      <a:pt x="0" y="49"/>
                    </a:lnTo>
                    <a:lnTo>
                      <a:pt x="0" y="50"/>
                    </a:lnTo>
                    <a:lnTo>
                      <a:pt x="0" y="51"/>
                    </a:lnTo>
                    <a:lnTo>
                      <a:pt x="0" y="51"/>
                    </a:lnTo>
                    <a:lnTo>
                      <a:pt x="0" y="51"/>
                    </a:lnTo>
                    <a:lnTo>
                      <a:pt x="0" y="52"/>
                    </a:lnTo>
                    <a:lnTo>
                      <a:pt x="0" y="52"/>
                    </a:lnTo>
                    <a:lnTo>
                      <a:pt x="0" y="53"/>
                    </a:lnTo>
                    <a:lnTo>
                      <a:pt x="0" y="53"/>
                    </a:lnTo>
                    <a:lnTo>
                      <a:pt x="0" y="52"/>
                    </a:lnTo>
                    <a:lnTo>
                      <a:pt x="0" y="52"/>
                    </a:lnTo>
                    <a:lnTo>
                      <a:pt x="0" y="53"/>
                    </a:lnTo>
                    <a:lnTo>
                      <a:pt x="0" y="53"/>
                    </a:lnTo>
                    <a:lnTo>
                      <a:pt x="0" y="53"/>
                    </a:lnTo>
                    <a:lnTo>
                      <a:pt x="0" y="54"/>
                    </a:lnTo>
                    <a:lnTo>
                      <a:pt x="0" y="54"/>
                    </a:lnTo>
                    <a:lnTo>
                      <a:pt x="0" y="55"/>
                    </a:lnTo>
                    <a:lnTo>
                      <a:pt x="0" y="55"/>
                    </a:lnTo>
                    <a:lnTo>
                      <a:pt x="0" y="54"/>
                    </a:lnTo>
                    <a:lnTo>
                      <a:pt x="0" y="54"/>
                    </a:lnTo>
                    <a:lnTo>
                      <a:pt x="0" y="54"/>
                    </a:lnTo>
                    <a:lnTo>
                      <a:pt x="0" y="54"/>
                    </a:lnTo>
                    <a:lnTo>
                      <a:pt x="0" y="54"/>
                    </a:lnTo>
                    <a:lnTo>
                      <a:pt x="0" y="53"/>
                    </a:lnTo>
                    <a:lnTo>
                      <a:pt x="0" y="53"/>
                    </a:lnTo>
                    <a:lnTo>
                      <a:pt x="0" y="53"/>
                    </a:lnTo>
                    <a:lnTo>
                      <a:pt x="0" y="53"/>
                    </a:lnTo>
                    <a:lnTo>
                      <a:pt x="0" y="53"/>
                    </a:lnTo>
                    <a:lnTo>
                      <a:pt x="0" y="52"/>
                    </a:lnTo>
                    <a:lnTo>
                      <a:pt x="0" y="53"/>
                    </a:lnTo>
                    <a:lnTo>
                      <a:pt x="0" y="52"/>
                    </a:lnTo>
                    <a:lnTo>
                      <a:pt x="0" y="53"/>
                    </a:lnTo>
                    <a:lnTo>
                      <a:pt x="0" y="53"/>
                    </a:lnTo>
                    <a:lnTo>
                      <a:pt x="0" y="53"/>
                    </a:lnTo>
                    <a:lnTo>
                      <a:pt x="0" y="53"/>
                    </a:lnTo>
                    <a:lnTo>
                      <a:pt x="0" y="52"/>
                    </a:lnTo>
                    <a:lnTo>
                      <a:pt x="0" y="52"/>
                    </a:lnTo>
                    <a:lnTo>
                      <a:pt x="0" y="52"/>
                    </a:lnTo>
                    <a:lnTo>
                      <a:pt x="0" y="52"/>
                    </a:lnTo>
                    <a:lnTo>
                      <a:pt x="0" y="53"/>
                    </a:lnTo>
                    <a:lnTo>
                      <a:pt x="0" y="53"/>
                    </a:lnTo>
                    <a:lnTo>
                      <a:pt x="0" y="53"/>
                    </a:lnTo>
                    <a:lnTo>
                      <a:pt x="0" y="54"/>
                    </a:lnTo>
                    <a:lnTo>
                      <a:pt x="0" y="53"/>
                    </a:lnTo>
                    <a:lnTo>
                      <a:pt x="0" y="54"/>
                    </a:lnTo>
                    <a:lnTo>
                      <a:pt x="0" y="54"/>
                    </a:lnTo>
                    <a:lnTo>
                      <a:pt x="0" y="55"/>
                    </a:lnTo>
                    <a:lnTo>
                      <a:pt x="0" y="55"/>
                    </a:lnTo>
                    <a:lnTo>
                      <a:pt x="0" y="56"/>
                    </a:lnTo>
                    <a:lnTo>
                      <a:pt x="0" y="56"/>
                    </a:lnTo>
                    <a:lnTo>
                      <a:pt x="0" y="55"/>
                    </a:lnTo>
                    <a:lnTo>
                      <a:pt x="0" y="56"/>
                    </a:lnTo>
                    <a:lnTo>
                      <a:pt x="0" y="56"/>
                    </a:lnTo>
                    <a:lnTo>
                      <a:pt x="0" y="56"/>
                    </a:lnTo>
                    <a:lnTo>
                      <a:pt x="0" y="56"/>
                    </a:lnTo>
                    <a:lnTo>
                      <a:pt x="0" y="56"/>
                    </a:lnTo>
                    <a:lnTo>
                      <a:pt x="0" y="57"/>
                    </a:lnTo>
                    <a:lnTo>
                      <a:pt x="0" y="57"/>
                    </a:lnTo>
                    <a:lnTo>
                      <a:pt x="0" y="57"/>
                    </a:lnTo>
                    <a:lnTo>
                      <a:pt x="0" y="57"/>
                    </a:lnTo>
                    <a:lnTo>
                      <a:pt x="0" y="56"/>
                    </a:lnTo>
                    <a:lnTo>
                      <a:pt x="0" y="56"/>
                    </a:lnTo>
                    <a:lnTo>
                      <a:pt x="0" y="56"/>
                    </a:lnTo>
                    <a:lnTo>
                      <a:pt x="0" y="56"/>
                    </a:lnTo>
                    <a:lnTo>
                      <a:pt x="0" y="57"/>
                    </a:lnTo>
                    <a:lnTo>
                      <a:pt x="0" y="57"/>
                    </a:lnTo>
                    <a:lnTo>
                      <a:pt x="0" y="57"/>
                    </a:lnTo>
                    <a:lnTo>
                      <a:pt x="0" y="56"/>
                    </a:lnTo>
                    <a:lnTo>
                      <a:pt x="0" y="56"/>
                    </a:lnTo>
                    <a:lnTo>
                      <a:pt x="0" y="55"/>
                    </a:lnTo>
                    <a:lnTo>
                      <a:pt x="0" y="54"/>
                    </a:lnTo>
                    <a:lnTo>
                      <a:pt x="0" y="54"/>
                    </a:lnTo>
                    <a:lnTo>
                      <a:pt x="0" y="54"/>
                    </a:lnTo>
                    <a:lnTo>
                      <a:pt x="0" y="54"/>
                    </a:lnTo>
                    <a:lnTo>
                      <a:pt x="0" y="54"/>
                    </a:lnTo>
                    <a:lnTo>
                      <a:pt x="0" y="54"/>
                    </a:lnTo>
                    <a:lnTo>
                      <a:pt x="0" y="54"/>
                    </a:lnTo>
                    <a:lnTo>
                      <a:pt x="0" y="54"/>
                    </a:lnTo>
                    <a:lnTo>
                      <a:pt x="0" y="55"/>
                    </a:lnTo>
                    <a:lnTo>
                      <a:pt x="0" y="56"/>
                    </a:lnTo>
                    <a:lnTo>
                      <a:pt x="0" y="56"/>
                    </a:lnTo>
                    <a:lnTo>
                      <a:pt x="0" y="56"/>
                    </a:lnTo>
                    <a:lnTo>
                      <a:pt x="0" y="56"/>
                    </a:lnTo>
                    <a:lnTo>
                      <a:pt x="0" y="56"/>
                    </a:lnTo>
                    <a:lnTo>
                      <a:pt x="0" y="56"/>
                    </a:lnTo>
                    <a:lnTo>
                      <a:pt x="0" y="57"/>
                    </a:lnTo>
                    <a:lnTo>
                      <a:pt x="0" y="56"/>
                    </a:lnTo>
                    <a:lnTo>
                      <a:pt x="0" y="56"/>
                    </a:lnTo>
                    <a:lnTo>
                      <a:pt x="0" y="57"/>
                    </a:lnTo>
                    <a:lnTo>
                      <a:pt x="0" y="57"/>
                    </a:lnTo>
                    <a:lnTo>
                      <a:pt x="0" y="57"/>
                    </a:lnTo>
                    <a:lnTo>
                      <a:pt x="0" y="58"/>
                    </a:lnTo>
                    <a:lnTo>
                      <a:pt x="0" y="57"/>
                    </a:lnTo>
                    <a:lnTo>
                      <a:pt x="0" y="59"/>
                    </a:lnTo>
                    <a:lnTo>
                      <a:pt x="0" y="58"/>
                    </a:lnTo>
                    <a:lnTo>
                      <a:pt x="0" y="58"/>
                    </a:lnTo>
                    <a:lnTo>
                      <a:pt x="0" y="59"/>
                    </a:lnTo>
                    <a:lnTo>
                      <a:pt x="0" y="59"/>
                    </a:lnTo>
                    <a:lnTo>
                      <a:pt x="0" y="59"/>
                    </a:lnTo>
                    <a:lnTo>
                      <a:pt x="0" y="59"/>
                    </a:lnTo>
                    <a:lnTo>
                      <a:pt x="0" y="59"/>
                    </a:lnTo>
                    <a:lnTo>
                      <a:pt x="0" y="60"/>
                    </a:lnTo>
                    <a:lnTo>
                      <a:pt x="0" y="59"/>
                    </a:lnTo>
                    <a:lnTo>
                      <a:pt x="0" y="59"/>
                    </a:lnTo>
                    <a:lnTo>
                      <a:pt x="0" y="58"/>
                    </a:lnTo>
                    <a:lnTo>
                      <a:pt x="0" y="59"/>
                    </a:lnTo>
                    <a:lnTo>
                      <a:pt x="0" y="59"/>
                    </a:lnTo>
                    <a:lnTo>
                      <a:pt x="0" y="59"/>
                    </a:lnTo>
                    <a:lnTo>
                      <a:pt x="0" y="60"/>
                    </a:lnTo>
                    <a:lnTo>
                      <a:pt x="0" y="59"/>
                    </a:lnTo>
                    <a:lnTo>
                      <a:pt x="0" y="59"/>
                    </a:lnTo>
                    <a:lnTo>
                      <a:pt x="0" y="58"/>
                    </a:lnTo>
                    <a:lnTo>
                      <a:pt x="0" y="58"/>
                    </a:lnTo>
                    <a:lnTo>
                      <a:pt x="0" y="57"/>
                    </a:lnTo>
                    <a:lnTo>
                      <a:pt x="0" y="56"/>
                    </a:lnTo>
                    <a:lnTo>
                      <a:pt x="0" y="56"/>
                    </a:lnTo>
                    <a:lnTo>
                      <a:pt x="0" y="56"/>
                    </a:lnTo>
                    <a:lnTo>
                      <a:pt x="0" y="55"/>
                    </a:lnTo>
                    <a:lnTo>
                      <a:pt x="0" y="55"/>
                    </a:lnTo>
                    <a:lnTo>
                      <a:pt x="0" y="55"/>
                    </a:lnTo>
                    <a:lnTo>
                      <a:pt x="0" y="54"/>
                    </a:lnTo>
                    <a:lnTo>
                      <a:pt x="0" y="54"/>
                    </a:lnTo>
                    <a:lnTo>
                      <a:pt x="0" y="53"/>
                    </a:lnTo>
                    <a:lnTo>
                      <a:pt x="0" y="53"/>
                    </a:lnTo>
                    <a:lnTo>
                      <a:pt x="0" y="53"/>
                    </a:lnTo>
                    <a:lnTo>
                      <a:pt x="0" y="53"/>
                    </a:lnTo>
                    <a:lnTo>
                      <a:pt x="0" y="53"/>
                    </a:lnTo>
                    <a:lnTo>
                      <a:pt x="0" y="52"/>
                    </a:lnTo>
                    <a:lnTo>
                      <a:pt x="0" y="53"/>
                    </a:lnTo>
                    <a:lnTo>
                      <a:pt x="0" y="53"/>
                    </a:lnTo>
                    <a:lnTo>
                      <a:pt x="0" y="53"/>
                    </a:lnTo>
                    <a:lnTo>
                      <a:pt x="0" y="53"/>
                    </a:lnTo>
                    <a:lnTo>
                      <a:pt x="0" y="52"/>
                    </a:lnTo>
                    <a:lnTo>
                      <a:pt x="0" y="53"/>
                    </a:lnTo>
                    <a:lnTo>
                      <a:pt x="0" y="54"/>
                    </a:lnTo>
                    <a:lnTo>
                      <a:pt x="0" y="54"/>
                    </a:lnTo>
                    <a:lnTo>
                      <a:pt x="0" y="54"/>
                    </a:lnTo>
                    <a:lnTo>
                      <a:pt x="0" y="55"/>
                    </a:lnTo>
                    <a:lnTo>
                      <a:pt x="0" y="54"/>
                    </a:lnTo>
                    <a:lnTo>
                      <a:pt x="0" y="54"/>
                    </a:lnTo>
                    <a:lnTo>
                      <a:pt x="0" y="54"/>
                    </a:lnTo>
                    <a:lnTo>
                      <a:pt x="0" y="54"/>
                    </a:lnTo>
                    <a:lnTo>
                      <a:pt x="0" y="53"/>
                    </a:lnTo>
                    <a:lnTo>
                      <a:pt x="0" y="54"/>
                    </a:lnTo>
                    <a:lnTo>
                      <a:pt x="0" y="54"/>
                    </a:lnTo>
                    <a:lnTo>
                      <a:pt x="0" y="54"/>
                    </a:lnTo>
                    <a:lnTo>
                      <a:pt x="0" y="54"/>
                    </a:lnTo>
                    <a:lnTo>
                      <a:pt x="0" y="55"/>
                    </a:lnTo>
                    <a:lnTo>
                      <a:pt x="0" y="54"/>
                    </a:lnTo>
                    <a:lnTo>
                      <a:pt x="0" y="55"/>
                    </a:lnTo>
                    <a:lnTo>
                      <a:pt x="0" y="54"/>
                    </a:lnTo>
                    <a:lnTo>
                      <a:pt x="0" y="54"/>
                    </a:lnTo>
                    <a:lnTo>
                      <a:pt x="0" y="54"/>
                    </a:lnTo>
                    <a:lnTo>
                      <a:pt x="0" y="56"/>
                    </a:lnTo>
                    <a:lnTo>
                      <a:pt x="0" y="55"/>
                    </a:lnTo>
                    <a:lnTo>
                      <a:pt x="0" y="55"/>
                    </a:lnTo>
                    <a:lnTo>
                      <a:pt x="0" y="55"/>
                    </a:lnTo>
                    <a:lnTo>
                      <a:pt x="0" y="56"/>
                    </a:lnTo>
                    <a:lnTo>
                      <a:pt x="0" y="56"/>
                    </a:lnTo>
                    <a:lnTo>
                      <a:pt x="0" y="57"/>
                    </a:lnTo>
                    <a:lnTo>
                      <a:pt x="0" y="57"/>
                    </a:lnTo>
                    <a:lnTo>
                      <a:pt x="0" y="57"/>
                    </a:lnTo>
                    <a:lnTo>
                      <a:pt x="0" y="58"/>
                    </a:lnTo>
                    <a:lnTo>
                      <a:pt x="0" y="57"/>
                    </a:lnTo>
                    <a:lnTo>
                      <a:pt x="0" y="58"/>
                    </a:lnTo>
                    <a:lnTo>
                      <a:pt x="0" y="58"/>
                    </a:lnTo>
                    <a:lnTo>
                      <a:pt x="0" y="59"/>
                    </a:lnTo>
                    <a:lnTo>
                      <a:pt x="0" y="59"/>
                    </a:lnTo>
                    <a:lnTo>
                      <a:pt x="0" y="59"/>
                    </a:lnTo>
                    <a:lnTo>
                      <a:pt x="0" y="58"/>
                    </a:lnTo>
                    <a:lnTo>
                      <a:pt x="0" y="59"/>
                    </a:lnTo>
                    <a:lnTo>
                      <a:pt x="0" y="58"/>
                    </a:lnTo>
                    <a:lnTo>
                      <a:pt x="0" y="59"/>
                    </a:lnTo>
                    <a:lnTo>
                      <a:pt x="0" y="59"/>
                    </a:lnTo>
                    <a:lnTo>
                      <a:pt x="0" y="59"/>
                    </a:lnTo>
                    <a:lnTo>
                      <a:pt x="0" y="59"/>
                    </a:lnTo>
                    <a:lnTo>
                      <a:pt x="0" y="60"/>
                    </a:lnTo>
                    <a:lnTo>
                      <a:pt x="0" y="60"/>
                    </a:lnTo>
                    <a:lnTo>
                      <a:pt x="0" y="60"/>
                    </a:lnTo>
                    <a:lnTo>
                      <a:pt x="0" y="60"/>
                    </a:lnTo>
                    <a:lnTo>
                      <a:pt x="0" y="59"/>
                    </a:lnTo>
                    <a:lnTo>
                      <a:pt x="0" y="59"/>
                    </a:lnTo>
                    <a:lnTo>
                      <a:pt x="0" y="59"/>
                    </a:lnTo>
                    <a:lnTo>
                      <a:pt x="0" y="59"/>
                    </a:lnTo>
                    <a:lnTo>
                      <a:pt x="0" y="59"/>
                    </a:lnTo>
                    <a:lnTo>
                      <a:pt x="0" y="58"/>
                    </a:lnTo>
                    <a:lnTo>
                      <a:pt x="0" y="59"/>
                    </a:lnTo>
                    <a:lnTo>
                      <a:pt x="0" y="58"/>
                    </a:lnTo>
                    <a:lnTo>
                      <a:pt x="0" y="59"/>
                    </a:lnTo>
                    <a:lnTo>
                      <a:pt x="0" y="59"/>
                    </a:lnTo>
                    <a:lnTo>
                      <a:pt x="0" y="59"/>
                    </a:lnTo>
                    <a:lnTo>
                      <a:pt x="0" y="60"/>
                    </a:lnTo>
                    <a:lnTo>
                      <a:pt x="0" y="60"/>
                    </a:lnTo>
                    <a:lnTo>
                      <a:pt x="0" y="60"/>
                    </a:lnTo>
                    <a:lnTo>
                      <a:pt x="0" y="60"/>
                    </a:lnTo>
                    <a:lnTo>
                      <a:pt x="0" y="61"/>
                    </a:lnTo>
                    <a:lnTo>
                      <a:pt x="0" y="61"/>
                    </a:lnTo>
                    <a:lnTo>
                      <a:pt x="0" y="61"/>
                    </a:lnTo>
                    <a:lnTo>
                      <a:pt x="0" y="60"/>
                    </a:lnTo>
                    <a:lnTo>
                      <a:pt x="0" y="60"/>
                    </a:lnTo>
                    <a:lnTo>
                      <a:pt x="0" y="60"/>
                    </a:lnTo>
                    <a:lnTo>
                      <a:pt x="0" y="61"/>
                    </a:lnTo>
                    <a:lnTo>
                      <a:pt x="0" y="61"/>
                    </a:lnTo>
                    <a:lnTo>
                      <a:pt x="0" y="61"/>
                    </a:lnTo>
                    <a:lnTo>
                      <a:pt x="0" y="61"/>
                    </a:lnTo>
                    <a:lnTo>
                      <a:pt x="0" y="61"/>
                    </a:lnTo>
                    <a:lnTo>
                      <a:pt x="0" y="61"/>
                    </a:lnTo>
                    <a:lnTo>
                      <a:pt x="0" y="60"/>
                    </a:lnTo>
                    <a:lnTo>
                      <a:pt x="0" y="60"/>
                    </a:lnTo>
                    <a:lnTo>
                      <a:pt x="0" y="60"/>
                    </a:lnTo>
                    <a:lnTo>
                      <a:pt x="0" y="60"/>
                    </a:lnTo>
                    <a:lnTo>
                      <a:pt x="0" y="60"/>
                    </a:lnTo>
                    <a:lnTo>
                      <a:pt x="0" y="60"/>
                    </a:lnTo>
                    <a:lnTo>
                      <a:pt x="0" y="60"/>
                    </a:lnTo>
                    <a:lnTo>
                      <a:pt x="0" y="61"/>
                    </a:lnTo>
                    <a:lnTo>
                      <a:pt x="0" y="61"/>
                    </a:lnTo>
                    <a:lnTo>
                      <a:pt x="0" y="61"/>
                    </a:lnTo>
                    <a:lnTo>
                      <a:pt x="0" y="61"/>
                    </a:lnTo>
                    <a:lnTo>
                      <a:pt x="0" y="61"/>
                    </a:lnTo>
                    <a:lnTo>
                      <a:pt x="0" y="60"/>
                    </a:lnTo>
                    <a:lnTo>
                      <a:pt x="0" y="60"/>
                    </a:lnTo>
                    <a:lnTo>
                      <a:pt x="0" y="60"/>
                    </a:lnTo>
                    <a:lnTo>
                      <a:pt x="0" y="59"/>
                    </a:lnTo>
                    <a:lnTo>
                      <a:pt x="0" y="59"/>
                    </a:lnTo>
                    <a:lnTo>
                      <a:pt x="0" y="59"/>
                    </a:lnTo>
                    <a:lnTo>
                      <a:pt x="0" y="58"/>
                    </a:lnTo>
                    <a:lnTo>
                      <a:pt x="0" y="57"/>
                    </a:lnTo>
                    <a:lnTo>
                      <a:pt x="0" y="57"/>
                    </a:lnTo>
                    <a:lnTo>
                      <a:pt x="0" y="56"/>
                    </a:lnTo>
                    <a:lnTo>
                      <a:pt x="0" y="55"/>
                    </a:lnTo>
                    <a:lnTo>
                      <a:pt x="0" y="55"/>
                    </a:lnTo>
                    <a:lnTo>
                      <a:pt x="0" y="55"/>
                    </a:lnTo>
                    <a:lnTo>
                      <a:pt x="0" y="55"/>
                    </a:lnTo>
                    <a:lnTo>
                      <a:pt x="0" y="54"/>
                    </a:lnTo>
                    <a:lnTo>
                      <a:pt x="0" y="55"/>
                    </a:lnTo>
                    <a:lnTo>
                      <a:pt x="0" y="55"/>
                    </a:lnTo>
                    <a:lnTo>
                      <a:pt x="0" y="55"/>
                    </a:lnTo>
                    <a:lnTo>
                      <a:pt x="0" y="56"/>
                    </a:lnTo>
                    <a:lnTo>
                      <a:pt x="0" y="55"/>
                    </a:lnTo>
                    <a:lnTo>
                      <a:pt x="0" y="55"/>
                    </a:lnTo>
                    <a:lnTo>
                      <a:pt x="0" y="54"/>
                    </a:lnTo>
                    <a:lnTo>
                      <a:pt x="0" y="54"/>
                    </a:lnTo>
                    <a:lnTo>
                      <a:pt x="0" y="54"/>
                    </a:lnTo>
                    <a:lnTo>
                      <a:pt x="0" y="54"/>
                    </a:lnTo>
                    <a:lnTo>
                      <a:pt x="0" y="54"/>
                    </a:lnTo>
                    <a:lnTo>
                      <a:pt x="0" y="55"/>
                    </a:lnTo>
                    <a:lnTo>
                      <a:pt x="0" y="55"/>
                    </a:lnTo>
                    <a:lnTo>
                      <a:pt x="0" y="56"/>
                    </a:lnTo>
                    <a:lnTo>
                      <a:pt x="0" y="56"/>
                    </a:lnTo>
                    <a:lnTo>
                      <a:pt x="0" y="56"/>
                    </a:lnTo>
                    <a:lnTo>
                      <a:pt x="0" y="56"/>
                    </a:lnTo>
                    <a:lnTo>
                      <a:pt x="0" y="56"/>
                    </a:lnTo>
                    <a:lnTo>
                      <a:pt x="0" y="56"/>
                    </a:lnTo>
                    <a:lnTo>
                      <a:pt x="0" y="56"/>
                    </a:lnTo>
                    <a:lnTo>
                      <a:pt x="0" y="56"/>
                    </a:lnTo>
                    <a:lnTo>
                      <a:pt x="0" y="57"/>
                    </a:lnTo>
                    <a:lnTo>
                      <a:pt x="0" y="57"/>
                    </a:lnTo>
                    <a:lnTo>
                      <a:pt x="0" y="58"/>
                    </a:lnTo>
                    <a:lnTo>
                      <a:pt x="0" y="58"/>
                    </a:lnTo>
                    <a:lnTo>
                      <a:pt x="0" y="59"/>
                    </a:lnTo>
                    <a:lnTo>
                      <a:pt x="0" y="59"/>
                    </a:lnTo>
                    <a:lnTo>
                      <a:pt x="0" y="58"/>
                    </a:lnTo>
                    <a:lnTo>
                      <a:pt x="0" y="59"/>
                    </a:lnTo>
                    <a:lnTo>
                      <a:pt x="0" y="59"/>
                    </a:lnTo>
                    <a:lnTo>
                      <a:pt x="0" y="59"/>
                    </a:lnTo>
                    <a:lnTo>
                      <a:pt x="0" y="59"/>
                    </a:lnTo>
                    <a:lnTo>
                      <a:pt x="0" y="59"/>
                    </a:lnTo>
                    <a:lnTo>
                      <a:pt x="0" y="59"/>
                    </a:lnTo>
                    <a:lnTo>
                      <a:pt x="0" y="58"/>
                    </a:lnTo>
                    <a:lnTo>
                      <a:pt x="0" y="58"/>
                    </a:lnTo>
                    <a:lnTo>
                      <a:pt x="0" y="59"/>
                    </a:lnTo>
                    <a:lnTo>
                      <a:pt x="0" y="58"/>
                    </a:lnTo>
                    <a:lnTo>
                      <a:pt x="0" y="59"/>
                    </a:lnTo>
                    <a:lnTo>
                      <a:pt x="0" y="59"/>
                    </a:lnTo>
                    <a:lnTo>
                      <a:pt x="0" y="60"/>
                    </a:lnTo>
                    <a:lnTo>
                      <a:pt x="0" y="59"/>
                    </a:lnTo>
                    <a:lnTo>
                      <a:pt x="0" y="59"/>
                    </a:lnTo>
                    <a:lnTo>
                      <a:pt x="0" y="60"/>
                    </a:lnTo>
                    <a:lnTo>
                      <a:pt x="0" y="60"/>
                    </a:lnTo>
                    <a:lnTo>
                      <a:pt x="0" y="60"/>
                    </a:lnTo>
                    <a:lnTo>
                      <a:pt x="0" y="60"/>
                    </a:lnTo>
                    <a:lnTo>
                      <a:pt x="0" y="61"/>
                    </a:lnTo>
                    <a:lnTo>
                      <a:pt x="0" y="61"/>
                    </a:lnTo>
                    <a:lnTo>
                      <a:pt x="0" y="61"/>
                    </a:lnTo>
                    <a:lnTo>
                      <a:pt x="0" y="61"/>
                    </a:lnTo>
                    <a:lnTo>
                      <a:pt x="0" y="60"/>
                    </a:lnTo>
                    <a:lnTo>
                      <a:pt x="0" y="61"/>
                    </a:lnTo>
                    <a:lnTo>
                      <a:pt x="0" y="61"/>
                    </a:lnTo>
                    <a:lnTo>
                      <a:pt x="0" y="61"/>
                    </a:lnTo>
                    <a:lnTo>
                      <a:pt x="0" y="60"/>
                    </a:lnTo>
                    <a:lnTo>
                      <a:pt x="0" y="60"/>
                    </a:lnTo>
                    <a:lnTo>
                      <a:pt x="0" y="59"/>
                    </a:lnTo>
                    <a:lnTo>
                      <a:pt x="0" y="60"/>
                    </a:lnTo>
                    <a:lnTo>
                      <a:pt x="0" y="59"/>
                    </a:lnTo>
                    <a:lnTo>
                      <a:pt x="0" y="59"/>
                    </a:lnTo>
                    <a:lnTo>
                      <a:pt x="0" y="59"/>
                    </a:lnTo>
                    <a:lnTo>
                      <a:pt x="0" y="60"/>
                    </a:lnTo>
                    <a:lnTo>
                      <a:pt x="0" y="60"/>
                    </a:lnTo>
                    <a:lnTo>
                      <a:pt x="0" y="60"/>
                    </a:lnTo>
                    <a:lnTo>
                      <a:pt x="0" y="60"/>
                    </a:lnTo>
                    <a:lnTo>
                      <a:pt x="0" y="61"/>
                    </a:lnTo>
                    <a:lnTo>
                      <a:pt x="0" y="61"/>
                    </a:lnTo>
                    <a:lnTo>
                      <a:pt x="0" y="60"/>
                    </a:lnTo>
                    <a:lnTo>
                      <a:pt x="0" y="61"/>
                    </a:lnTo>
                    <a:lnTo>
                      <a:pt x="0" y="61"/>
                    </a:lnTo>
                    <a:lnTo>
                      <a:pt x="0" y="61"/>
                    </a:lnTo>
                    <a:lnTo>
                      <a:pt x="0" y="61"/>
                    </a:lnTo>
                    <a:lnTo>
                      <a:pt x="0" y="61"/>
                    </a:lnTo>
                    <a:lnTo>
                      <a:pt x="0" y="61"/>
                    </a:lnTo>
                    <a:lnTo>
                      <a:pt x="0" y="62"/>
                    </a:lnTo>
                    <a:lnTo>
                      <a:pt x="0" y="61"/>
                    </a:lnTo>
                    <a:lnTo>
                      <a:pt x="0" y="62"/>
                    </a:lnTo>
                    <a:lnTo>
                      <a:pt x="0" y="61"/>
                    </a:lnTo>
                    <a:lnTo>
                      <a:pt x="0" y="61"/>
                    </a:lnTo>
                    <a:lnTo>
                      <a:pt x="0" y="61"/>
                    </a:lnTo>
                    <a:lnTo>
                      <a:pt x="0" y="61"/>
                    </a:lnTo>
                    <a:lnTo>
                      <a:pt x="0" y="61"/>
                    </a:lnTo>
                    <a:lnTo>
                      <a:pt x="0" y="60"/>
                    </a:lnTo>
                    <a:lnTo>
                      <a:pt x="0" y="59"/>
                    </a:lnTo>
                    <a:lnTo>
                      <a:pt x="0" y="59"/>
                    </a:lnTo>
                    <a:lnTo>
                      <a:pt x="0" y="59"/>
                    </a:lnTo>
                    <a:lnTo>
                      <a:pt x="0" y="59"/>
                    </a:lnTo>
                    <a:lnTo>
                      <a:pt x="0" y="60"/>
                    </a:lnTo>
                    <a:lnTo>
                      <a:pt x="0" y="59"/>
                    </a:lnTo>
                    <a:lnTo>
                      <a:pt x="0" y="59"/>
                    </a:lnTo>
                    <a:lnTo>
                      <a:pt x="0" y="58"/>
                    </a:lnTo>
                    <a:lnTo>
                      <a:pt x="0" y="57"/>
                    </a:lnTo>
                    <a:lnTo>
                      <a:pt x="0" y="57"/>
                    </a:lnTo>
                    <a:lnTo>
                      <a:pt x="0" y="57"/>
                    </a:lnTo>
                    <a:lnTo>
                      <a:pt x="0" y="56"/>
                    </a:lnTo>
                    <a:lnTo>
                      <a:pt x="0" y="57"/>
                    </a:lnTo>
                    <a:lnTo>
                      <a:pt x="0" y="56"/>
                    </a:lnTo>
                    <a:lnTo>
                      <a:pt x="0" y="57"/>
                    </a:lnTo>
                    <a:lnTo>
                      <a:pt x="0" y="57"/>
                    </a:lnTo>
                    <a:lnTo>
                      <a:pt x="0" y="58"/>
                    </a:lnTo>
                    <a:lnTo>
                      <a:pt x="0" y="58"/>
                    </a:lnTo>
                    <a:lnTo>
                      <a:pt x="0" y="58"/>
                    </a:lnTo>
                    <a:lnTo>
                      <a:pt x="0" y="58"/>
                    </a:lnTo>
                    <a:lnTo>
                      <a:pt x="0" y="59"/>
                    </a:lnTo>
                    <a:lnTo>
                      <a:pt x="0" y="58"/>
                    </a:lnTo>
                    <a:lnTo>
                      <a:pt x="0" y="58"/>
                    </a:lnTo>
                    <a:lnTo>
                      <a:pt x="0" y="58"/>
                    </a:lnTo>
                    <a:lnTo>
                      <a:pt x="0" y="57"/>
                    </a:lnTo>
                    <a:lnTo>
                      <a:pt x="0" y="57"/>
                    </a:lnTo>
                    <a:lnTo>
                      <a:pt x="0" y="57"/>
                    </a:lnTo>
                    <a:lnTo>
                      <a:pt x="0" y="57"/>
                    </a:lnTo>
                    <a:lnTo>
                      <a:pt x="0" y="57"/>
                    </a:lnTo>
                    <a:lnTo>
                      <a:pt x="0" y="56"/>
                    </a:lnTo>
                    <a:lnTo>
                      <a:pt x="0" y="55"/>
                    </a:lnTo>
                    <a:lnTo>
                      <a:pt x="0" y="54"/>
                    </a:lnTo>
                    <a:lnTo>
                      <a:pt x="0" y="54"/>
                    </a:lnTo>
                    <a:lnTo>
                      <a:pt x="0" y="54"/>
                    </a:lnTo>
                    <a:lnTo>
                      <a:pt x="0" y="55"/>
                    </a:lnTo>
                    <a:lnTo>
                      <a:pt x="0" y="55"/>
                    </a:lnTo>
                    <a:lnTo>
                      <a:pt x="0" y="55"/>
                    </a:lnTo>
                    <a:lnTo>
                      <a:pt x="0" y="54"/>
                    </a:lnTo>
                    <a:lnTo>
                      <a:pt x="0" y="54"/>
                    </a:lnTo>
                    <a:lnTo>
                      <a:pt x="0" y="54"/>
                    </a:lnTo>
                    <a:lnTo>
                      <a:pt x="0" y="55"/>
                    </a:lnTo>
                    <a:lnTo>
                      <a:pt x="0" y="56"/>
                    </a:lnTo>
                    <a:lnTo>
                      <a:pt x="0" y="56"/>
                    </a:lnTo>
                    <a:lnTo>
                      <a:pt x="0" y="56"/>
                    </a:lnTo>
                    <a:lnTo>
                      <a:pt x="0" y="57"/>
                    </a:lnTo>
                    <a:lnTo>
                      <a:pt x="0" y="56"/>
                    </a:lnTo>
                    <a:lnTo>
                      <a:pt x="0" y="57"/>
                    </a:lnTo>
                    <a:lnTo>
                      <a:pt x="0" y="57"/>
                    </a:lnTo>
                    <a:lnTo>
                      <a:pt x="0" y="58"/>
                    </a:lnTo>
                    <a:lnTo>
                      <a:pt x="0" y="58"/>
                    </a:lnTo>
                    <a:lnTo>
                      <a:pt x="0" y="58"/>
                    </a:lnTo>
                    <a:lnTo>
                      <a:pt x="0" y="58"/>
                    </a:lnTo>
                    <a:lnTo>
                      <a:pt x="0" y="58"/>
                    </a:lnTo>
                    <a:lnTo>
                      <a:pt x="0" y="58"/>
                    </a:lnTo>
                    <a:lnTo>
                      <a:pt x="0" y="58"/>
                    </a:lnTo>
                    <a:lnTo>
                      <a:pt x="0" y="58"/>
                    </a:lnTo>
                    <a:lnTo>
                      <a:pt x="0" y="58"/>
                    </a:lnTo>
                    <a:lnTo>
                      <a:pt x="0" y="59"/>
                    </a:lnTo>
                    <a:lnTo>
                      <a:pt x="0" y="59"/>
                    </a:lnTo>
                    <a:lnTo>
                      <a:pt x="0" y="59"/>
                    </a:lnTo>
                    <a:lnTo>
                      <a:pt x="0" y="59"/>
                    </a:lnTo>
                    <a:lnTo>
                      <a:pt x="0" y="59"/>
                    </a:lnTo>
                    <a:lnTo>
                      <a:pt x="0" y="59"/>
                    </a:lnTo>
                    <a:lnTo>
                      <a:pt x="0" y="59"/>
                    </a:lnTo>
                    <a:lnTo>
                      <a:pt x="0" y="59"/>
                    </a:lnTo>
                    <a:lnTo>
                      <a:pt x="0" y="60"/>
                    </a:lnTo>
                    <a:lnTo>
                      <a:pt x="0" y="60"/>
                    </a:lnTo>
                    <a:lnTo>
                      <a:pt x="0" y="61"/>
                    </a:lnTo>
                    <a:lnTo>
                      <a:pt x="0" y="62"/>
                    </a:lnTo>
                    <a:lnTo>
                      <a:pt x="0" y="61"/>
                    </a:lnTo>
                    <a:lnTo>
                      <a:pt x="0" y="61"/>
                    </a:lnTo>
                    <a:lnTo>
                      <a:pt x="0" y="62"/>
                    </a:lnTo>
                    <a:lnTo>
                      <a:pt x="0" y="61"/>
                    </a:lnTo>
                    <a:lnTo>
                      <a:pt x="0" y="61"/>
                    </a:lnTo>
                    <a:lnTo>
                      <a:pt x="0" y="60"/>
                    </a:lnTo>
                    <a:lnTo>
                      <a:pt x="0" y="59"/>
                    </a:lnTo>
                    <a:lnTo>
                      <a:pt x="0" y="59"/>
                    </a:lnTo>
                    <a:lnTo>
                      <a:pt x="0" y="59"/>
                    </a:lnTo>
                    <a:lnTo>
                      <a:pt x="0" y="60"/>
                    </a:lnTo>
                    <a:lnTo>
                      <a:pt x="0" y="60"/>
                    </a:lnTo>
                    <a:lnTo>
                      <a:pt x="0" y="60"/>
                    </a:lnTo>
                    <a:lnTo>
                      <a:pt x="0" y="61"/>
                    </a:lnTo>
                    <a:lnTo>
                      <a:pt x="0" y="60"/>
                    </a:lnTo>
                    <a:lnTo>
                      <a:pt x="0" y="61"/>
                    </a:lnTo>
                    <a:lnTo>
                      <a:pt x="0" y="60"/>
                    </a:lnTo>
                    <a:lnTo>
                      <a:pt x="0" y="60"/>
                    </a:lnTo>
                    <a:lnTo>
                      <a:pt x="0" y="61"/>
                    </a:lnTo>
                    <a:lnTo>
                      <a:pt x="0" y="60"/>
                    </a:lnTo>
                    <a:lnTo>
                      <a:pt x="0" y="61"/>
                    </a:lnTo>
                    <a:lnTo>
                      <a:pt x="0" y="61"/>
                    </a:lnTo>
                    <a:lnTo>
                      <a:pt x="0" y="60"/>
                    </a:lnTo>
                    <a:lnTo>
                      <a:pt x="0" y="60"/>
                    </a:lnTo>
                    <a:lnTo>
                      <a:pt x="0" y="59"/>
                    </a:lnTo>
                    <a:lnTo>
                      <a:pt x="0" y="59"/>
                    </a:lnTo>
                    <a:lnTo>
                      <a:pt x="0" y="60"/>
                    </a:lnTo>
                    <a:lnTo>
                      <a:pt x="0" y="61"/>
                    </a:lnTo>
                    <a:lnTo>
                      <a:pt x="0" y="61"/>
                    </a:lnTo>
                    <a:lnTo>
                      <a:pt x="0" y="61"/>
                    </a:lnTo>
                    <a:lnTo>
                      <a:pt x="0" y="61"/>
                    </a:lnTo>
                    <a:lnTo>
                      <a:pt x="0" y="61"/>
                    </a:lnTo>
                    <a:lnTo>
                      <a:pt x="0" y="60"/>
                    </a:lnTo>
                    <a:lnTo>
                      <a:pt x="0" y="61"/>
                    </a:lnTo>
                    <a:lnTo>
                      <a:pt x="0" y="60"/>
                    </a:lnTo>
                    <a:lnTo>
                      <a:pt x="0" y="61"/>
                    </a:lnTo>
                    <a:lnTo>
                      <a:pt x="0" y="60"/>
                    </a:lnTo>
                    <a:lnTo>
                      <a:pt x="0" y="60"/>
                    </a:lnTo>
                    <a:lnTo>
                      <a:pt x="0" y="60"/>
                    </a:lnTo>
                    <a:lnTo>
                      <a:pt x="0" y="61"/>
                    </a:lnTo>
                    <a:lnTo>
                      <a:pt x="0" y="61"/>
                    </a:lnTo>
                  </a:path>
                </a:pathLst>
              </a:custGeom>
              <a:noFill/>
              <a:ln w="0">
                <a:solidFill>
                  <a:srgbClr val="3366FF"/>
                </a:solidFill>
                <a:prstDash val="solid"/>
                <a:round/>
                <a:headEnd/>
                <a:tailEnd/>
              </a:ln>
            </p:spPr>
            <p:txBody>
              <a:bodyPr/>
              <a:lstStyle/>
              <a:p>
                <a:endParaRPr lang="en-GB"/>
              </a:p>
            </p:txBody>
          </p:sp>
          <p:sp>
            <p:nvSpPr>
              <p:cNvPr id="186180" name="Freeform 836"/>
              <p:cNvSpPr>
                <a:spLocks/>
              </p:cNvSpPr>
              <p:nvPr/>
            </p:nvSpPr>
            <p:spPr bwMode="auto">
              <a:xfrm>
                <a:off x="3432" y="3605"/>
                <a:ext cx="6" cy="372"/>
              </a:xfrm>
              <a:custGeom>
                <a:avLst/>
                <a:gdLst/>
                <a:ahLst/>
                <a:cxnLst>
                  <a:cxn ang="0">
                    <a:pos x="0" y="62"/>
                  </a:cxn>
                  <a:cxn ang="0">
                    <a:pos x="0" y="61"/>
                  </a:cxn>
                  <a:cxn ang="0">
                    <a:pos x="0" y="59"/>
                  </a:cxn>
                  <a:cxn ang="0">
                    <a:pos x="0" y="59"/>
                  </a:cxn>
                  <a:cxn ang="0">
                    <a:pos x="0" y="58"/>
                  </a:cxn>
                  <a:cxn ang="0">
                    <a:pos x="0" y="50"/>
                  </a:cxn>
                  <a:cxn ang="0">
                    <a:pos x="0" y="41"/>
                  </a:cxn>
                  <a:cxn ang="0">
                    <a:pos x="0" y="36"/>
                  </a:cxn>
                  <a:cxn ang="0">
                    <a:pos x="0" y="32"/>
                  </a:cxn>
                  <a:cxn ang="0">
                    <a:pos x="0" y="26"/>
                  </a:cxn>
                  <a:cxn ang="0">
                    <a:pos x="0" y="23"/>
                  </a:cxn>
                  <a:cxn ang="0">
                    <a:pos x="0" y="21"/>
                  </a:cxn>
                  <a:cxn ang="0">
                    <a:pos x="0" y="16"/>
                  </a:cxn>
                  <a:cxn ang="0">
                    <a:pos x="0" y="16"/>
                  </a:cxn>
                  <a:cxn ang="0">
                    <a:pos x="0" y="14"/>
                  </a:cxn>
                  <a:cxn ang="0">
                    <a:pos x="0" y="14"/>
                  </a:cxn>
                  <a:cxn ang="0">
                    <a:pos x="0" y="13"/>
                  </a:cxn>
                  <a:cxn ang="0">
                    <a:pos x="0" y="10"/>
                  </a:cxn>
                  <a:cxn ang="0">
                    <a:pos x="0" y="9"/>
                  </a:cxn>
                  <a:cxn ang="0">
                    <a:pos x="0" y="11"/>
                  </a:cxn>
                  <a:cxn ang="0">
                    <a:pos x="0" y="8"/>
                  </a:cxn>
                  <a:cxn ang="0">
                    <a:pos x="1" y="8"/>
                  </a:cxn>
                  <a:cxn ang="0">
                    <a:pos x="1" y="10"/>
                  </a:cxn>
                  <a:cxn ang="0">
                    <a:pos x="1" y="9"/>
                  </a:cxn>
                  <a:cxn ang="0">
                    <a:pos x="1" y="7"/>
                  </a:cxn>
                  <a:cxn ang="0">
                    <a:pos x="1" y="10"/>
                  </a:cxn>
                  <a:cxn ang="0">
                    <a:pos x="1" y="11"/>
                  </a:cxn>
                  <a:cxn ang="0">
                    <a:pos x="1" y="11"/>
                  </a:cxn>
                  <a:cxn ang="0">
                    <a:pos x="1" y="13"/>
                  </a:cxn>
                  <a:cxn ang="0">
                    <a:pos x="1" y="13"/>
                  </a:cxn>
                  <a:cxn ang="0">
                    <a:pos x="1" y="10"/>
                  </a:cxn>
                  <a:cxn ang="0">
                    <a:pos x="1" y="10"/>
                  </a:cxn>
                  <a:cxn ang="0">
                    <a:pos x="1" y="8"/>
                  </a:cxn>
                  <a:cxn ang="0">
                    <a:pos x="1" y="6"/>
                  </a:cxn>
                  <a:cxn ang="0">
                    <a:pos x="1" y="9"/>
                  </a:cxn>
                  <a:cxn ang="0">
                    <a:pos x="1" y="6"/>
                  </a:cxn>
                  <a:cxn ang="0">
                    <a:pos x="1" y="6"/>
                  </a:cxn>
                  <a:cxn ang="0">
                    <a:pos x="1" y="6"/>
                  </a:cxn>
                  <a:cxn ang="0">
                    <a:pos x="1" y="7"/>
                  </a:cxn>
                  <a:cxn ang="0">
                    <a:pos x="1" y="6"/>
                  </a:cxn>
                  <a:cxn ang="0">
                    <a:pos x="1" y="5"/>
                  </a:cxn>
                  <a:cxn ang="0">
                    <a:pos x="1" y="2"/>
                  </a:cxn>
                  <a:cxn ang="0">
                    <a:pos x="1" y="5"/>
                  </a:cxn>
                  <a:cxn ang="0">
                    <a:pos x="1" y="5"/>
                  </a:cxn>
                  <a:cxn ang="0">
                    <a:pos x="1" y="6"/>
                  </a:cxn>
                  <a:cxn ang="0">
                    <a:pos x="1" y="6"/>
                  </a:cxn>
                  <a:cxn ang="0">
                    <a:pos x="1" y="8"/>
                  </a:cxn>
                  <a:cxn ang="0">
                    <a:pos x="1" y="5"/>
                  </a:cxn>
                  <a:cxn ang="0">
                    <a:pos x="1" y="4"/>
                  </a:cxn>
                  <a:cxn ang="0">
                    <a:pos x="1" y="3"/>
                  </a:cxn>
                  <a:cxn ang="0">
                    <a:pos x="1" y="5"/>
                  </a:cxn>
                  <a:cxn ang="0">
                    <a:pos x="1" y="4"/>
                  </a:cxn>
                  <a:cxn ang="0">
                    <a:pos x="1" y="5"/>
                  </a:cxn>
                  <a:cxn ang="0">
                    <a:pos x="1" y="5"/>
                  </a:cxn>
                  <a:cxn ang="0">
                    <a:pos x="1" y="7"/>
                  </a:cxn>
                  <a:cxn ang="0">
                    <a:pos x="1" y="2"/>
                  </a:cxn>
                  <a:cxn ang="0">
                    <a:pos x="1" y="0"/>
                  </a:cxn>
                  <a:cxn ang="0">
                    <a:pos x="1" y="1"/>
                  </a:cxn>
                  <a:cxn ang="0">
                    <a:pos x="1" y="3"/>
                  </a:cxn>
                  <a:cxn ang="0">
                    <a:pos x="1" y="6"/>
                  </a:cxn>
                  <a:cxn ang="0">
                    <a:pos x="1" y="7"/>
                  </a:cxn>
                  <a:cxn ang="0">
                    <a:pos x="1" y="7"/>
                  </a:cxn>
                  <a:cxn ang="0">
                    <a:pos x="1" y="6"/>
                  </a:cxn>
                </a:cxnLst>
                <a:rect l="0" t="0" r="r" b="b"/>
                <a:pathLst>
                  <a:path w="1" h="62">
                    <a:moveTo>
                      <a:pt x="0" y="61"/>
                    </a:moveTo>
                    <a:lnTo>
                      <a:pt x="0" y="61"/>
                    </a:lnTo>
                    <a:lnTo>
                      <a:pt x="0" y="61"/>
                    </a:lnTo>
                    <a:lnTo>
                      <a:pt x="0" y="61"/>
                    </a:lnTo>
                    <a:lnTo>
                      <a:pt x="0" y="62"/>
                    </a:lnTo>
                    <a:lnTo>
                      <a:pt x="0" y="61"/>
                    </a:lnTo>
                    <a:lnTo>
                      <a:pt x="0" y="61"/>
                    </a:lnTo>
                    <a:lnTo>
                      <a:pt x="0" y="62"/>
                    </a:lnTo>
                    <a:lnTo>
                      <a:pt x="0" y="61"/>
                    </a:lnTo>
                    <a:lnTo>
                      <a:pt x="0" y="61"/>
                    </a:lnTo>
                    <a:lnTo>
                      <a:pt x="0" y="62"/>
                    </a:lnTo>
                    <a:lnTo>
                      <a:pt x="0" y="61"/>
                    </a:lnTo>
                    <a:lnTo>
                      <a:pt x="0" y="61"/>
                    </a:lnTo>
                    <a:lnTo>
                      <a:pt x="0" y="61"/>
                    </a:lnTo>
                    <a:lnTo>
                      <a:pt x="0" y="61"/>
                    </a:lnTo>
                    <a:lnTo>
                      <a:pt x="0" y="62"/>
                    </a:lnTo>
                    <a:lnTo>
                      <a:pt x="0" y="62"/>
                    </a:lnTo>
                    <a:lnTo>
                      <a:pt x="0" y="61"/>
                    </a:lnTo>
                    <a:lnTo>
                      <a:pt x="0" y="62"/>
                    </a:lnTo>
                    <a:lnTo>
                      <a:pt x="0" y="61"/>
                    </a:lnTo>
                    <a:lnTo>
                      <a:pt x="0" y="61"/>
                    </a:lnTo>
                    <a:lnTo>
                      <a:pt x="0" y="61"/>
                    </a:lnTo>
                    <a:lnTo>
                      <a:pt x="0" y="60"/>
                    </a:lnTo>
                    <a:lnTo>
                      <a:pt x="0" y="60"/>
                    </a:lnTo>
                    <a:lnTo>
                      <a:pt x="0" y="60"/>
                    </a:lnTo>
                    <a:lnTo>
                      <a:pt x="0" y="60"/>
                    </a:lnTo>
                    <a:lnTo>
                      <a:pt x="0" y="60"/>
                    </a:lnTo>
                    <a:lnTo>
                      <a:pt x="0" y="59"/>
                    </a:lnTo>
                    <a:lnTo>
                      <a:pt x="0" y="60"/>
                    </a:lnTo>
                    <a:lnTo>
                      <a:pt x="0" y="59"/>
                    </a:lnTo>
                    <a:lnTo>
                      <a:pt x="0" y="60"/>
                    </a:lnTo>
                    <a:lnTo>
                      <a:pt x="0" y="59"/>
                    </a:lnTo>
                    <a:lnTo>
                      <a:pt x="0" y="59"/>
                    </a:lnTo>
                    <a:lnTo>
                      <a:pt x="0" y="59"/>
                    </a:lnTo>
                    <a:lnTo>
                      <a:pt x="0" y="59"/>
                    </a:lnTo>
                    <a:lnTo>
                      <a:pt x="0" y="58"/>
                    </a:lnTo>
                    <a:lnTo>
                      <a:pt x="0" y="58"/>
                    </a:lnTo>
                    <a:lnTo>
                      <a:pt x="0" y="58"/>
                    </a:lnTo>
                    <a:lnTo>
                      <a:pt x="0" y="59"/>
                    </a:lnTo>
                    <a:lnTo>
                      <a:pt x="0" y="59"/>
                    </a:lnTo>
                    <a:lnTo>
                      <a:pt x="0" y="59"/>
                    </a:lnTo>
                    <a:lnTo>
                      <a:pt x="0" y="59"/>
                    </a:lnTo>
                    <a:lnTo>
                      <a:pt x="0" y="59"/>
                    </a:lnTo>
                    <a:lnTo>
                      <a:pt x="0" y="59"/>
                    </a:lnTo>
                    <a:lnTo>
                      <a:pt x="0" y="59"/>
                    </a:lnTo>
                    <a:lnTo>
                      <a:pt x="0" y="59"/>
                    </a:lnTo>
                    <a:lnTo>
                      <a:pt x="0" y="59"/>
                    </a:lnTo>
                    <a:lnTo>
                      <a:pt x="0" y="58"/>
                    </a:lnTo>
                    <a:lnTo>
                      <a:pt x="0" y="57"/>
                    </a:lnTo>
                    <a:lnTo>
                      <a:pt x="0" y="57"/>
                    </a:lnTo>
                    <a:lnTo>
                      <a:pt x="0" y="57"/>
                    </a:lnTo>
                    <a:lnTo>
                      <a:pt x="0" y="58"/>
                    </a:lnTo>
                    <a:lnTo>
                      <a:pt x="0" y="58"/>
                    </a:lnTo>
                    <a:lnTo>
                      <a:pt x="0" y="59"/>
                    </a:lnTo>
                    <a:lnTo>
                      <a:pt x="0" y="58"/>
                    </a:lnTo>
                    <a:lnTo>
                      <a:pt x="0" y="57"/>
                    </a:lnTo>
                    <a:lnTo>
                      <a:pt x="0" y="58"/>
                    </a:lnTo>
                    <a:lnTo>
                      <a:pt x="0" y="57"/>
                    </a:lnTo>
                    <a:lnTo>
                      <a:pt x="0" y="58"/>
                    </a:lnTo>
                    <a:lnTo>
                      <a:pt x="0" y="59"/>
                    </a:lnTo>
                    <a:lnTo>
                      <a:pt x="0" y="60"/>
                    </a:lnTo>
                    <a:lnTo>
                      <a:pt x="0" y="56"/>
                    </a:lnTo>
                    <a:lnTo>
                      <a:pt x="0" y="53"/>
                    </a:lnTo>
                    <a:lnTo>
                      <a:pt x="0" y="51"/>
                    </a:lnTo>
                    <a:lnTo>
                      <a:pt x="0" y="51"/>
                    </a:lnTo>
                    <a:lnTo>
                      <a:pt x="0" y="50"/>
                    </a:lnTo>
                    <a:lnTo>
                      <a:pt x="0" y="49"/>
                    </a:lnTo>
                    <a:lnTo>
                      <a:pt x="0" y="49"/>
                    </a:lnTo>
                    <a:lnTo>
                      <a:pt x="0" y="48"/>
                    </a:lnTo>
                    <a:lnTo>
                      <a:pt x="0" y="47"/>
                    </a:lnTo>
                    <a:lnTo>
                      <a:pt x="0" y="46"/>
                    </a:lnTo>
                    <a:lnTo>
                      <a:pt x="0" y="45"/>
                    </a:lnTo>
                    <a:lnTo>
                      <a:pt x="0" y="45"/>
                    </a:lnTo>
                    <a:lnTo>
                      <a:pt x="0" y="43"/>
                    </a:lnTo>
                    <a:lnTo>
                      <a:pt x="0" y="43"/>
                    </a:lnTo>
                    <a:lnTo>
                      <a:pt x="0" y="41"/>
                    </a:lnTo>
                    <a:lnTo>
                      <a:pt x="0" y="41"/>
                    </a:lnTo>
                    <a:lnTo>
                      <a:pt x="0" y="40"/>
                    </a:lnTo>
                    <a:lnTo>
                      <a:pt x="0" y="40"/>
                    </a:lnTo>
                    <a:lnTo>
                      <a:pt x="0" y="39"/>
                    </a:lnTo>
                    <a:lnTo>
                      <a:pt x="0" y="39"/>
                    </a:lnTo>
                    <a:lnTo>
                      <a:pt x="0" y="39"/>
                    </a:lnTo>
                    <a:lnTo>
                      <a:pt x="0" y="39"/>
                    </a:lnTo>
                    <a:lnTo>
                      <a:pt x="0" y="38"/>
                    </a:lnTo>
                    <a:lnTo>
                      <a:pt x="0" y="38"/>
                    </a:lnTo>
                    <a:lnTo>
                      <a:pt x="0" y="37"/>
                    </a:lnTo>
                    <a:lnTo>
                      <a:pt x="0" y="37"/>
                    </a:lnTo>
                    <a:lnTo>
                      <a:pt x="0" y="36"/>
                    </a:lnTo>
                    <a:lnTo>
                      <a:pt x="0" y="37"/>
                    </a:lnTo>
                    <a:lnTo>
                      <a:pt x="0" y="35"/>
                    </a:lnTo>
                    <a:lnTo>
                      <a:pt x="0" y="35"/>
                    </a:lnTo>
                    <a:lnTo>
                      <a:pt x="0" y="35"/>
                    </a:lnTo>
                    <a:lnTo>
                      <a:pt x="0" y="34"/>
                    </a:lnTo>
                    <a:lnTo>
                      <a:pt x="0" y="33"/>
                    </a:lnTo>
                    <a:lnTo>
                      <a:pt x="0" y="33"/>
                    </a:lnTo>
                    <a:lnTo>
                      <a:pt x="0" y="33"/>
                    </a:lnTo>
                    <a:lnTo>
                      <a:pt x="0" y="32"/>
                    </a:lnTo>
                    <a:lnTo>
                      <a:pt x="0" y="32"/>
                    </a:lnTo>
                    <a:lnTo>
                      <a:pt x="0" y="32"/>
                    </a:lnTo>
                    <a:lnTo>
                      <a:pt x="0" y="30"/>
                    </a:lnTo>
                    <a:lnTo>
                      <a:pt x="0" y="30"/>
                    </a:lnTo>
                    <a:lnTo>
                      <a:pt x="0" y="30"/>
                    </a:lnTo>
                    <a:lnTo>
                      <a:pt x="0" y="29"/>
                    </a:lnTo>
                    <a:lnTo>
                      <a:pt x="0" y="28"/>
                    </a:lnTo>
                    <a:lnTo>
                      <a:pt x="0" y="27"/>
                    </a:lnTo>
                    <a:lnTo>
                      <a:pt x="0" y="27"/>
                    </a:lnTo>
                    <a:lnTo>
                      <a:pt x="0" y="26"/>
                    </a:lnTo>
                    <a:lnTo>
                      <a:pt x="0" y="26"/>
                    </a:lnTo>
                    <a:lnTo>
                      <a:pt x="0" y="26"/>
                    </a:lnTo>
                    <a:lnTo>
                      <a:pt x="0" y="26"/>
                    </a:lnTo>
                    <a:lnTo>
                      <a:pt x="0" y="25"/>
                    </a:lnTo>
                    <a:lnTo>
                      <a:pt x="0" y="24"/>
                    </a:lnTo>
                    <a:lnTo>
                      <a:pt x="0" y="24"/>
                    </a:lnTo>
                    <a:lnTo>
                      <a:pt x="0" y="24"/>
                    </a:lnTo>
                    <a:lnTo>
                      <a:pt x="0" y="24"/>
                    </a:lnTo>
                    <a:lnTo>
                      <a:pt x="0" y="24"/>
                    </a:lnTo>
                    <a:lnTo>
                      <a:pt x="0" y="23"/>
                    </a:lnTo>
                    <a:lnTo>
                      <a:pt x="0" y="24"/>
                    </a:lnTo>
                    <a:lnTo>
                      <a:pt x="0" y="23"/>
                    </a:lnTo>
                    <a:lnTo>
                      <a:pt x="0" y="23"/>
                    </a:lnTo>
                    <a:lnTo>
                      <a:pt x="0" y="23"/>
                    </a:lnTo>
                    <a:lnTo>
                      <a:pt x="0" y="23"/>
                    </a:lnTo>
                    <a:lnTo>
                      <a:pt x="0" y="23"/>
                    </a:lnTo>
                    <a:lnTo>
                      <a:pt x="0" y="23"/>
                    </a:lnTo>
                    <a:lnTo>
                      <a:pt x="0" y="23"/>
                    </a:lnTo>
                    <a:lnTo>
                      <a:pt x="0" y="22"/>
                    </a:lnTo>
                    <a:lnTo>
                      <a:pt x="0" y="21"/>
                    </a:lnTo>
                    <a:lnTo>
                      <a:pt x="0" y="21"/>
                    </a:lnTo>
                    <a:lnTo>
                      <a:pt x="0" y="21"/>
                    </a:lnTo>
                    <a:lnTo>
                      <a:pt x="0" y="21"/>
                    </a:lnTo>
                    <a:lnTo>
                      <a:pt x="0" y="20"/>
                    </a:lnTo>
                    <a:lnTo>
                      <a:pt x="0" y="21"/>
                    </a:lnTo>
                    <a:lnTo>
                      <a:pt x="0" y="19"/>
                    </a:lnTo>
                    <a:lnTo>
                      <a:pt x="0" y="19"/>
                    </a:lnTo>
                    <a:lnTo>
                      <a:pt x="0" y="19"/>
                    </a:lnTo>
                    <a:lnTo>
                      <a:pt x="0" y="19"/>
                    </a:lnTo>
                    <a:lnTo>
                      <a:pt x="0" y="18"/>
                    </a:lnTo>
                    <a:lnTo>
                      <a:pt x="0" y="18"/>
                    </a:lnTo>
                    <a:lnTo>
                      <a:pt x="0" y="17"/>
                    </a:lnTo>
                    <a:lnTo>
                      <a:pt x="0" y="17"/>
                    </a:lnTo>
                    <a:lnTo>
                      <a:pt x="0" y="17"/>
                    </a:lnTo>
                    <a:lnTo>
                      <a:pt x="0" y="17"/>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5"/>
                    </a:lnTo>
                    <a:lnTo>
                      <a:pt x="0" y="15"/>
                    </a:lnTo>
                    <a:lnTo>
                      <a:pt x="0" y="14"/>
                    </a:lnTo>
                    <a:lnTo>
                      <a:pt x="0" y="14"/>
                    </a:lnTo>
                    <a:lnTo>
                      <a:pt x="0" y="14"/>
                    </a:lnTo>
                    <a:lnTo>
                      <a:pt x="0" y="14"/>
                    </a:lnTo>
                    <a:lnTo>
                      <a:pt x="0" y="14"/>
                    </a:lnTo>
                    <a:lnTo>
                      <a:pt x="0" y="14"/>
                    </a:lnTo>
                    <a:lnTo>
                      <a:pt x="0" y="14"/>
                    </a:lnTo>
                    <a:lnTo>
                      <a:pt x="0" y="14"/>
                    </a:lnTo>
                    <a:lnTo>
                      <a:pt x="0" y="15"/>
                    </a:lnTo>
                    <a:lnTo>
                      <a:pt x="0" y="14"/>
                    </a:lnTo>
                    <a:lnTo>
                      <a:pt x="0" y="15"/>
                    </a:lnTo>
                    <a:lnTo>
                      <a:pt x="0" y="15"/>
                    </a:lnTo>
                    <a:lnTo>
                      <a:pt x="0" y="15"/>
                    </a:lnTo>
                    <a:lnTo>
                      <a:pt x="0" y="15"/>
                    </a:lnTo>
                    <a:lnTo>
                      <a:pt x="0" y="14"/>
                    </a:lnTo>
                    <a:lnTo>
                      <a:pt x="0" y="14"/>
                    </a:lnTo>
                    <a:lnTo>
                      <a:pt x="0" y="14"/>
                    </a:lnTo>
                    <a:lnTo>
                      <a:pt x="0" y="14"/>
                    </a:lnTo>
                    <a:lnTo>
                      <a:pt x="0" y="14"/>
                    </a:lnTo>
                    <a:lnTo>
                      <a:pt x="0" y="14"/>
                    </a:lnTo>
                    <a:lnTo>
                      <a:pt x="0" y="14"/>
                    </a:lnTo>
                    <a:lnTo>
                      <a:pt x="0" y="14"/>
                    </a:lnTo>
                    <a:lnTo>
                      <a:pt x="0" y="13"/>
                    </a:lnTo>
                    <a:lnTo>
                      <a:pt x="0" y="13"/>
                    </a:lnTo>
                    <a:lnTo>
                      <a:pt x="0" y="14"/>
                    </a:lnTo>
                    <a:lnTo>
                      <a:pt x="0" y="13"/>
                    </a:lnTo>
                    <a:lnTo>
                      <a:pt x="0" y="13"/>
                    </a:lnTo>
                    <a:lnTo>
                      <a:pt x="0" y="13"/>
                    </a:lnTo>
                    <a:lnTo>
                      <a:pt x="0" y="12"/>
                    </a:lnTo>
                    <a:lnTo>
                      <a:pt x="0" y="13"/>
                    </a:lnTo>
                    <a:lnTo>
                      <a:pt x="0" y="13"/>
                    </a:lnTo>
                    <a:lnTo>
                      <a:pt x="0" y="13"/>
                    </a:lnTo>
                    <a:lnTo>
                      <a:pt x="0" y="12"/>
                    </a:lnTo>
                    <a:lnTo>
                      <a:pt x="0" y="12"/>
                    </a:lnTo>
                    <a:lnTo>
                      <a:pt x="0" y="11"/>
                    </a:lnTo>
                    <a:lnTo>
                      <a:pt x="0" y="11"/>
                    </a:lnTo>
                    <a:lnTo>
                      <a:pt x="0" y="11"/>
                    </a:lnTo>
                    <a:lnTo>
                      <a:pt x="0" y="10"/>
                    </a:lnTo>
                    <a:lnTo>
                      <a:pt x="0" y="9"/>
                    </a:lnTo>
                    <a:lnTo>
                      <a:pt x="0" y="10"/>
                    </a:lnTo>
                    <a:lnTo>
                      <a:pt x="0" y="10"/>
                    </a:lnTo>
                    <a:lnTo>
                      <a:pt x="0" y="10"/>
                    </a:lnTo>
                    <a:lnTo>
                      <a:pt x="0" y="10"/>
                    </a:lnTo>
                    <a:lnTo>
                      <a:pt x="0" y="10"/>
                    </a:lnTo>
                    <a:lnTo>
                      <a:pt x="0" y="11"/>
                    </a:lnTo>
                    <a:lnTo>
                      <a:pt x="0" y="10"/>
                    </a:lnTo>
                    <a:lnTo>
                      <a:pt x="0" y="11"/>
                    </a:lnTo>
                    <a:lnTo>
                      <a:pt x="0" y="11"/>
                    </a:lnTo>
                    <a:lnTo>
                      <a:pt x="0" y="11"/>
                    </a:lnTo>
                    <a:lnTo>
                      <a:pt x="0" y="10"/>
                    </a:lnTo>
                    <a:lnTo>
                      <a:pt x="0" y="10"/>
                    </a:lnTo>
                    <a:lnTo>
                      <a:pt x="0" y="9"/>
                    </a:lnTo>
                    <a:lnTo>
                      <a:pt x="0" y="10"/>
                    </a:lnTo>
                    <a:lnTo>
                      <a:pt x="0" y="10"/>
                    </a:lnTo>
                    <a:lnTo>
                      <a:pt x="0" y="10"/>
                    </a:lnTo>
                    <a:lnTo>
                      <a:pt x="0" y="11"/>
                    </a:lnTo>
                    <a:lnTo>
                      <a:pt x="0" y="10"/>
                    </a:lnTo>
                    <a:lnTo>
                      <a:pt x="0" y="10"/>
                    </a:lnTo>
                    <a:lnTo>
                      <a:pt x="0" y="10"/>
                    </a:lnTo>
                    <a:lnTo>
                      <a:pt x="0" y="10"/>
                    </a:lnTo>
                    <a:lnTo>
                      <a:pt x="0" y="10"/>
                    </a:lnTo>
                    <a:lnTo>
                      <a:pt x="0" y="10"/>
                    </a:lnTo>
                    <a:lnTo>
                      <a:pt x="0" y="11"/>
                    </a:lnTo>
                    <a:lnTo>
                      <a:pt x="0" y="10"/>
                    </a:lnTo>
                    <a:lnTo>
                      <a:pt x="0" y="10"/>
                    </a:lnTo>
                    <a:lnTo>
                      <a:pt x="0" y="10"/>
                    </a:lnTo>
                    <a:lnTo>
                      <a:pt x="0" y="10"/>
                    </a:lnTo>
                    <a:lnTo>
                      <a:pt x="0" y="11"/>
                    </a:lnTo>
                    <a:lnTo>
                      <a:pt x="0" y="10"/>
                    </a:lnTo>
                    <a:lnTo>
                      <a:pt x="0" y="10"/>
                    </a:lnTo>
                    <a:lnTo>
                      <a:pt x="0" y="10"/>
                    </a:lnTo>
                    <a:lnTo>
                      <a:pt x="0" y="9"/>
                    </a:lnTo>
                    <a:lnTo>
                      <a:pt x="0" y="9"/>
                    </a:lnTo>
                    <a:lnTo>
                      <a:pt x="0" y="8"/>
                    </a:lnTo>
                    <a:lnTo>
                      <a:pt x="0" y="8"/>
                    </a:lnTo>
                    <a:lnTo>
                      <a:pt x="0" y="8"/>
                    </a:lnTo>
                    <a:lnTo>
                      <a:pt x="0" y="7"/>
                    </a:lnTo>
                    <a:lnTo>
                      <a:pt x="0" y="8"/>
                    </a:lnTo>
                    <a:lnTo>
                      <a:pt x="0" y="8"/>
                    </a:lnTo>
                    <a:lnTo>
                      <a:pt x="0" y="8"/>
                    </a:lnTo>
                    <a:lnTo>
                      <a:pt x="1" y="8"/>
                    </a:lnTo>
                    <a:lnTo>
                      <a:pt x="1" y="8"/>
                    </a:lnTo>
                    <a:lnTo>
                      <a:pt x="1" y="8"/>
                    </a:lnTo>
                    <a:lnTo>
                      <a:pt x="1" y="9"/>
                    </a:lnTo>
                    <a:lnTo>
                      <a:pt x="1" y="8"/>
                    </a:lnTo>
                    <a:lnTo>
                      <a:pt x="1" y="9"/>
                    </a:lnTo>
                    <a:lnTo>
                      <a:pt x="1" y="10"/>
                    </a:lnTo>
                    <a:lnTo>
                      <a:pt x="1" y="10"/>
                    </a:lnTo>
                    <a:lnTo>
                      <a:pt x="1" y="10"/>
                    </a:lnTo>
                    <a:lnTo>
                      <a:pt x="1" y="10"/>
                    </a:lnTo>
                    <a:lnTo>
                      <a:pt x="1" y="11"/>
                    </a:lnTo>
                    <a:lnTo>
                      <a:pt x="1" y="10"/>
                    </a:lnTo>
                    <a:lnTo>
                      <a:pt x="1" y="9"/>
                    </a:lnTo>
                    <a:lnTo>
                      <a:pt x="1" y="9"/>
                    </a:lnTo>
                    <a:lnTo>
                      <a:pt x="1" y="9"/>
                    </a:lnTo>
                    <a:lnTo>
                      <a:pt x="1" y="10"/>
                    </a:lnTo>
                    <a:lnTo>
                      <a:pt x="1" y="10"/>
                    </a:lnTo>
                    <a:lnTo>
                      <a:pt x="1" y="10"/>
                    </a:lnTo>
                    <a:lnTo>
                      <a:pt x="1" y="9"/>
                    </a:lnTo>
                    <a:lnTo>
                      <a:pt x="1" y="9"/>
                    </a:lnTo>
                    <a:lnTo>
                      <a:pt x="1" y="9"/>
                    </a:lnTo>
                    <a:lnTo>
                      <a:pt x="1" y="10"/>
                    </a:lnTo>
                    <a:lnTo>
                      <a:pt x="1" y="9"/>
                    </a:lnTo>
                    <a:lnTo>
                      <a:pt x="1" y="9"/>
                    </a:lnTo>
                    <a:lnTo>
                      <a:pt x="1" y="9"/>
                    </a:lnTo>
                    <a:lnTo>
                      <a:pt x="1" y="9"/>
                    </a:lnTo>
                    <a:lnTo>
                      <a:pt x="1" y="9"/>
                    </a:lnTo>
                    <a:lnTo>
                      <a:pt x="1" y="10"/>
                    </a:lnTo>
                    <a:lnTo>
                      <a:pt x="1" y="9"/>
                    </a:lnTo>
                    <a:lnTo>
                      <a:pt x="1" y="10"/>
                    </a:lnTo>
                    <a:lnTo>
                      <a:pt x="1" y="10"/>
                    </a:lnTo>
                    <a:lnTo>
                      <a:pt x="1" y="9"/>
                    </a:lnTo>
                    <a:lnTo>
                      <a:pt x="1" y="10"/>
                    </a:lnTo>
                    <a:lnTo>
                      <a:pt x="1" y="9"/>
                    </a:lnTo>
                    <a:lnTo>
                      <a:pt x="1" y="8"/>
                    </a:lnTo>
                    <a:lnTo>
                      <a:pt x="1" y="8"/>
                    </a:lnTo>
                    <a:lnTo>
                      <a:pt x="1" y="8"/>
                    </a:lnTo>
                    <a:lnTo>
                      <a:pt x="1" y="7"/>
                    </a:lnTo>
                    <a:lnTo>
                      <a:pt x="1" y="7"/>
                    </a:lnTo>
                    <a:lnTo>
                      <a:pt x="1" y="7"/>
                    </a:lnTo>
                    <a:lnTo>
                      <a:pt x="1" y="8"/>
                    </a:lnTo>
                    <a:lnTo>
                      <a:pt x="1" y="7"/>
                    </a:lnTo>
                    <a:lnTo>
                      <a:pt x="1" y="8"/>
                    </a:lnTo>
                    <a:lnTo>
                      <a:pt x="1" y="8"/>
                    </a:lnTo>
                    <a:lnTo>
                      <a:pt x="1" y="9"/>
                    </a:lnTo>
                    <a:lnTo>
                      <a:pt x="1" y="10"/>
                    </a:lnTo>
                    <a:lnTo>
                      <a:pt x="1" y="10"/>
                    </a:lnTo>
                    <a:lnTo>
                      <a:pt x="1" y="10"/>
                    </a:lnTo>
                    <a:lnTo>
                      <a:pt x="1" y="10"/>
                    </a:lnTo>
                    <a:lnTo>
                      <a:pt x="1" y="10"/>
                    </a:lnTo>
                    <a:lnTo>
                      <a:pt x="1" y="9"/>
                    </a:lnTo>
                    <a:lnTo>
                      <a:pt x="1" y="10"/>
                    </a:lnTo>
                    <a:lnTo>
                      <a:pt x="1" y="9"/>
                    </a:lnTo>
                    <a:lnTo>
                      <a:pt x="1" y="10"/>
                    </a:lnTo>
                    <a:lnTo>
                      <a:pt x="1" y="10"/>
                    </a:lnTo>
                    <a:lnTo>
                      <a:pt x="1" y="10"/>
                    </a:lnTo>
                    <a:lnTo>
                      <a:pt x="1" y="10"/>
                    </a:lnTo>
                    <a:lnTo>
                      <a:pt x="1" y="11"/>
                    </a:lnTo>
                    <a:lnTo>
                      <a:pt x="1" y="11"/>
                    </a:lnTo>
                    <a:lnTo>
                      <a:pt x="1" y="11"/>
                    </a:lnTo>
                    <a:lnTo>
                      <a:pt x="1" y="12"/>
                    </a:lnTo>
                    <a:lnTo>
                      <a:pt x="1" y="11"/>
                    </a:lnTo>
                    <a:lnTo>
                      <a:pt x="1" y="11"/>
                    </a:lnTo>
                    <a:lnTo>
                      <a:pt x="1" y="11"/>
                    </a:lnTo>
                    <a:lnTo>
                      <a:pt x="1" y="11"/>
                    </a:lnTo>
                    <a:lnTo>
                      <a:pt x="1" y="11"/>
                    </a:lnTo>
                    <a:lnTo>
                      <a:pt x="1" y="10"/>
                    </a:lnTo>
                    <a:lnTo>
                      <a:pt x="1" y="10"/>
                    </a:lnTo>
                    <a:lnTo>
                      <a:pt x="1" y="11"/>
                    </a:lnTo>
                    <a:lnTo>
                      <a:pt x="1" y="11"/>
                    </a:lnTo>
                    <a:lnTo>
                      <a:pt x="1" y="11"/>
                    </a:lnTo>
                    <a:lnTo>
                      <a:pt x="1" y="12"/>
                    </a:lnTo>
                    <a:lnTo>
                      <a:pt x="1" y="11"/>
                    </a:lnTo>
                    <a:lnTo>
                      <a:pt x="1" y="12"/>
                    </a:lnTo>
                    <a:lnTo>
                      <a:pt x="1" y="12"/>
                    </a:lnTo>
                    <a:lnTo>
                      <a:pt x="1" y="12"/>
                    </a:lnTo>
                    <a:lnTo>
                      <a:pt x="1" y="12"/>
                    </a:lnTo>
                    <a:lnTo>
                      <a:pt x="1" y="12"/>
                    </a:lnTo>
                    <a:lnTo>
                      <a:pt x="1" y="12"/>
                    </a:lnTo>
                    <a:lnTo>
                      <a:pt x="1" y="12"/>
                    </a:lnTo>
                    <a:lnTo>
                      <a:pt x="1" y="13"/>
                    </a:lnTo>
                    <a:lnTo>
                      <a:pt x="1" y="13"/>
                    </a:lnTo>
                    <a:lnTo>
                      <a:pt x="1" y="13"/>
                    </a:lnTo>
                    <a:lnTo>
                      <a:pt x="1" y="13"/>
                    </a:lnTo>
                    <a:lnTo>
                      <a:pt x="1" y="13"/>
                    </a:lnTo>
                    <a:lnTo>
                      <a:pt x="1" y="14"/>
                    </a:lnTo>
                    <a:lnTo>
                      <a:pt x="1" y="13"/>
                    </a:lnTo>
                    <a:lnTo>
                      <a:pt x="1" y="14"/>
                    </a:lnTo>
                    <a:lnTo>
                      <a:pt x="1" y="13"/>
                    </a:lnTo>
                    <a:lnTo>
                      <a:pt x="1" y="13"/>
                    </a:lnTo>
                    <a:lnTo>
                      <a:pt x="1" y="12"/>
                    </a:lnTo>
                    <a:lnTo>
                      <a:pt x="1" y="12"/>
                    </a:lnTo>
                    <a:lnTo>
                      <a:pt x="1" y="13"/>
                    </a:lnTo>
                    <a:lnTo>
                      <a:pt x="1" y="12"/>
                    </a:lnTo>
                    <a:lnTo>
                      <a:pt x="1" y="11"/>
                    </a:lnTo>
                    <a:lnTo>
                      <a:pt x="1" y="11"/>
                    </a:lnTo>
                    <a:lnTo>
                      <a:pt x="1" y="11"/>
                    </a:lnTo>
                    <a:lnTo>
                      <a:pt x="1" y="11"/>
                    </a:lnTo>
                    <a:lnTo>
                      <a:pt x="1" y="10"/>
                    </a:lnTo>
                    <a:lnTo>
                      <a:pt x="1" y="10"/>
                    </a:lnTo>
                    <a:lnTo>
                      <a:pt x="1" y="10"/>
                    </a:lnTo>
                    <a:lnTo>
                      <a:pt x="1" y="10"/>
                    </a:lnTo>
                    <a:lnTo>
                      <a:pt x="1" y="10"/>
                    </a:lnTo>
                    <a:lnTo>
                      <a:pt x="1" y="10"/>
                    </a:lnTo>
                    <a:lnTo>
                      <a:pt x="1" y="10"/>
                    </a:lnTo>
                    <a:lnTo>
                      <a:pt x="1" y="11"/>
                    </a:lnTo>
                    <a:lnTo>
                      <a:pt x="1" y="11"/>
                    </a:lnTo>
                    <a:lnTo>
                      <a:pt x="1" y="11"/>
                    </a:lnTo>
                    <a:lnTo>
                      <a:pt x="1" y="11"/>
                    </a:lnTo>
                    <a:lnTo>
                      <a:pt x="1" y="11"/>
                    </a:lnTo>
                    <a:lnTo>
                      <a:pt x="1" y="11"/>
                    </a:lnTo>
                    <a:lnTo>
                      <a:pt x="1" y="11"/>
                    </a:lnTo>
                    <a:lnTo>
                      <a:pt x="1" y="11"/>
                    </a:lnTo>
                    <a:lnTo>
                      <a:pt x="1" y="10"/>
                    </a:lnTo>
                    <a:lnTo>
                      <a:pt x="1" y="10"/>
                    </a:lnTo>
                    <a:lnTo>
                      <a:pt x="1" y="10"/>
                    </a:lnTo>
                    <a:lnTo>
                      <a:pt x="1" y="9"/>
                    </a:lnTo>
                    <a:lnTo>
                      <a:pt x="1" y="10"/>
                    </a:lnTo>
                    <a:lnTo>
                      <a:pt x="1" y="10"/>
                    </a:lnTo>
                    <a:lnTo>
                      <a:pt x="1" y="10"/>
                    </a:lnTo>
                    <a:lnTo>
                      <a:pt x="1" y="9"/>
                    </a:lnTo>
                    <a:lnTo>
                      <a:pt x="1" y="9"/>
                    </a:lnTo>
                    <a:lnTo>
                      <a:pt x="1" y="8"/>
                    </a:lnTo>
                    <a:lnTo>
                      <a:pt x="1" y="8"/>
                    </a:lnTo>
                    <a:lnTo>
                      <a:pt x="1" y="9"/>
                    </a:lnTo>
                    <a:lnTo>
                      <a:pt x="1" y="8"/>
                    </a:lnTo>
                    <a:lnTo>
                      <a:pt x="1" y="8"/>
                    </a:lnTo>
                    <a:lnTo>
                      <a:pt x="1" y="8"/>
                    </a:lnTo>
                    <a:lnTo>
                      <a:pt x="1" y="9"/>
                    </a:lnTo>
                    <a:lnTo>
                      <a:pt x="1" y="8"/>
                    </a:lnTo>
                    <a:lnTo>
                      <a:pt x="1" y="8"/>
                    </a:lnTo>
                    <a:lnTo>
                      <a:pt x="1" y="8"/>
                    </a:lnTo>
                    <a:lnTo>
                      <a:pt x="1" y="8"/>
                    </a:lnTo>
                    <a:lnTo>
                      <a:pt x="1" y="7"/>
                    </a:lnTo>
                    <a:lnTo>
                      <a:pt x="1" y="6"/>
                    </a:lnTo>
                    <a:lnTo>
                      <a:pt x="1" y="6"/>
                    </a:lnTo>
                    <a:lnTo>
                      <a:pt x="1" y="6"/>
                    </a:lnTo>
                    <a:lnTo>
                      <a:pt x="1" y="6"/>
                    </a:lnTo>
                    <a:lnTo>
                      <a:pt x="1" y="7"/>
                    </a:lnTo>
                    <a:lnTo>
                      <a:pt x="1" y="7"/>
                    </a:lnTo>
                    <a:lnTo>
                      <a:pt x="1" y="7"/>
                    </a:lnTo>
                    <a:lnTo>
                      <a:pt x="1" y="8"/>
                    </a:lnTo>
                    <a:lnTo>
                      <a:pt x="1" y="8"/>
                    </a:lnTo>
                    <a:lnTo>
                      <a:pt x="1" y="9"/>
                    </a:lnTo>
                    <a:lnTo>
                      <a:pt x="1" y="8"/>
                    </a:lnTo>
                    <a:lnTo>
                      <a:pt x="1" y="8"/>
                    </a:lnTo>
                    <a:lnTo>
                      <a:pt x="1" y="8"/>
                    </a:lnTo>
                    <a:lnTo>
                      <a:pt x="1" y="9"/>
                    </a:lnTo>
                    <a:lnTo>
                      <a:pt x="1" y="8"/>
                    </a:lnTo>
                    <a:lnTo>
                      <a:pt x="1" y="8"/>
                    </a:lnTo>
                    <a:lnTo>
                      <a:pt x="1" y="7"/>
                    </a:lnTo>
                    <a:lnTo>
                      <a:pt x="1" y="8"/>
                    </a:lnTo>
                    <a:lnTo>
                      <a:pt x="1" y="7"/>
                    </a:lnTo>
                    <a:lnTo>
                      <a:pt x="1" y="7"/>
                    </a:lnTo>
                    <a:lnTo>
                      <a:pt x="1" y="6"/>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5"/>
                    </a:lnTo>
                    <a:lnTo>
                      <a:pt x="1" y="6"/>
                    </a:lnTo>
                    <a:lnTo>
                      <a:pt x="1" y="6"/>
                    </a:lnTo>
                    <a:lnTo>
                      <a:pt x="1" y="6"/>
                    </a:lnTo>
                    <a:lnTo>
                      <a:pt x="1" y="7"/>
                    </a:lnTo>
                    <a:lnTo>
                      <a:pt x="1" y="6"/>
                    </a:lnTo>
                    <a:lnTo>
                      <a:pt x="1" y="6"/>
                    </a:lnTo>
                    <a:lnTo>
                      <a:pt x="1" y="7"/>
                    </a:lnTo>
                    <a:lnTo>
                      <a:pt x="1" y="6"/>
                    </a:lnTo>
                    <a:lnTo>
                      <a:pt x="1" y="7"/>
                    </a:lnTo>
                    <a:lnTo>
                      <a:pt x="1" y="7"/>
                    </a:lnTo>
                    <a:lnTo>
                      <a:pt x="1" y="7"/>
                    </a:lnTo>
                    <a:lnTo>
                      <a:pt x="1" y="6"/>
                    </a:lnTo>
                    <a:lnTo>
                      <a:pt x="1" y="6"/>
                    </a:lnTo>
                    <a:lnTo>
                      <a:pt x="1" y="6"/>
                    </a:lnTo>
                    <a:lnTo>
                      <a:pt x="1" y="6"/>
                    </a:lnTo>
                    <a:lnTo>
                      <a:pt x="1" y="7"/>
                    </a:lnTo>
                    <a:lnTo>
                      <a:pt x="1" y="7"/>
                    </a:lnTo>
                    <a:lnTo>
                      <a:pt x="1" y="7"/>
                    </a:lnTo>
                    <a:lnTo>
                      <a:pt x="1" y="7"/>
                    </a:lnTo>
                    <a:lnTo>
                      <a:pt x="1" y="6"/>
                    </a:lnTo>
                    <a:lnTo>
                      <a:pt x="1" y="7"/>
                    </a:lnTo>
                    <a:lnTo>
                      <a:pt x="1" y="6"/>
                    </a:lnTo>
                    <a:lnTo>
                      <a:pt x="1" y="6"/>
                    </a:lnTo>
                    <a:lnTo>
                      <a:pt x="1" y="7"/>
                    </a:lnTo>
                    <a:lnTo>
                      <a:pt x="1" y="7"/>
                    </a:lnTo>
                    <a:lnTo>
                      <a:pt x="1" y="8"/>
                    </a:lnTo>
                    <a:lnTo>
                      <a:pt x="1" y="7"/>
                    </a:lnTo>
                    <a:lnTo>
                      <a:pt x="1" y="7"/>
                    </a:lnTo>
                    <a:lnTo>
                      <a:pt x="1" y="8"/>
                    </a:lnTo>
                    <a:lnTo>
                      <a:pt x="1" y="7"/>
                    </a:lnTo>
                    <a:lnTo>
                      <a:pt x="1" y="7"/>
                    </a:lnTo>
                    <a:lnTo>
                      <a:pt x="1" y="7"/>
                    </a:lnTo>
                    <a:lnTo>
                      <a:pt x="1" y="6"/>
                    </a:lnTo>
                    <a:lnTo>
                      <a:pt x="1" y="7"/>
                    </a:lnTo>
                    <a:lnTo>
                      <a:pt x="1" y="6"/>
                    </a:lnTo>
                    <a:lnTo>
                      <a:pt x="1" y="6"/>
                    </a:lnTo>
                    <a:lnTo>
                      <a:pt x="1" y="5"/>
                    </a:lnTo>
                    <a:lnTo>
                      <a:pt x="1" y="5"/>
                    </a:lnTo>
                    <a:lnTo>
                      <a:pt x="1" y="5"/>
                    </a:lnTo>
                    <a:lnTo>
                      <a:pt x="1" y="5"/>
                    </a:lnTo>
                    <a:lnTo>
                      <a:pt x="1" y="5"/>
                    </a:lnTo>
                    <a:lnTo>
                      <a:pt x="1" y="5"/>
                    </a:lnTo>
                    <a:lnTo>
                      <a:pt x="1" y="4"/>
                    </a:lnTo>
                    <a:lnTo>
                      <a:pt x="1" y="4"/>
                    </a:lnTo>
                    <a:lnTo>
                      <a:pt x="1" y="4"/>
                    </a:lnTo>
                    <a:lnTo>
                      <a:pt x="1" y="5"/>
                    </a:lnTo>
                    <a:lnTo>
                      <a:pt x="1" y="5"/>
                    </a:lnTo>
                    <a:lnTo>
                      <a:pt x="1" y="4"/>
                    </a:lnTo>
                    <a:lnTo>
                      <a:pt x="1" y="3"/>
                    </a:lnTo>
                    <a:lnTo>
                      <a:pt x="1" y="3"/>
                    </a:lnTo>
                    <a:lnTo>
                      <a:pt x="1" y="3"/>
                    </a:lnTo>
                    <a:lnTo>
                      <a:pt x="1" y="3"/>
                    </a:lnTo>
                    <a:lnTo>
                      <a:pt x="1" y="2"/>
                    </a:lnTo>
                    <a:lnTo>
                      <a:pt x="1" y="2"/>
                    </a:lnTo>
                    <a:lnTo>
                      <a:pt x="1" y="2"/>
                    </a:lnTo>
                    <a:lnTo>
                      <a:pt x="1" y="2"/>
                    </a:lnTo>
                    <a:lnTo>
                      <a:pt x="1" y="2"/>
                    </a:lnTo>
                    <a:lnTo>
                      <a:pt x="1" y="3"/>
                    </a:lnTo>
                    <a:lnTo>
                      <a:pt x="1" y="3"/>
                    </a:lnTo>
                    <a:lnTo>
                      <a:pt x="1" y="4"/>
                    </a:lnTo>
                    <a:lnTo>
                      <a:pt x="1" y="3"/>
                    </a:lnTo>
                    <a:lnTo>
                      <a:pt x="1" y="5"/>
                    </a:lnTo>
                    <a:lnTo>
                      <a:pt x="1" y="5"/>
                    </a:lnTo>
                    <a:lnTo>
                      <a:pt x="1" y="5"/>
                    </a:lnTo>
                    <a:lnTo>
                      <a:pt x="1" y="5"/>
                    </a:lnTo>
                    <a:lnTo>
                      <a:pt x="1" y="6"/>
                    </a:lnTo>
                    <a:lnTo>
                      <a:pt x="1" y="5"/>
                    </a:lnTo>
                    <a:lnTo>
                      <a:pt x="1" y="5"/>
                    </a:lnTo>
                    <a:lnTo>
                      <a:pt x="1" y="5"/>
                    </a:lnTo>
                    <a:lnTo>
                      <a:pt x="1" y="5"/>
                    </a:lnTo>
                    <a:lnTo>
                      <a:pt x="1" y="4"/>
                    </a:lnTo>
                    <a:lnTo>
                      <a:pt x="1" y="3"/>
                    </a:lnTo>
                    <a:lnTo>
                      <a:pt x="1" y="3"/>
                    </a:lnTo>
                    <a:lnTo>
                      <a:pt x="1" y="3"/>
                    </a:lnTo>
                    <a:lnTo>
                      <a:pt x="1" y="4"/>
                    </a:lnTo>
                    <a:lnTo>
                      <a:pt x="1" y="3"/>
                    </a:lnTo>
                    <a:lnTo>
                      <a:pt x="1" y="4"/>
                    </a:lnTo>
                    <a:lnTo>
                      <a:pt x="1" y="4"/>
                    </a:lnTo>
                    <a:lnTo>
                      <a:pt x="1" y="5"/>
                    </a:lnTo>
                    <a:lnTo>
                      <a:pt x="1" y="5"/>
                    </a:lnTo>
                    <a:lnTo>
                      <a:pt x="1" y="5"/>
                    </a:lnTo>
                    <a:lnTo>
                      <a:pt x="1" y="5"/>
                    </a:lnTo>
                    <a:lnTo>
                      <a:pt x="1" y="5"/>
                    </a:lnTo>
                    <a:lnTo>
                      <a:pt x="1" y="6"/>
                    </a:lnTo>
                    <a:lnTo>
                      <a:pt x="1" y="6"/>
                    </a:lnTo>
                    <a:lnTo>
                      <a:pt x="1" y="6"/>
                    </a:lnTo>
                    <a:lnTo>
                      <a:pt x="1" y="5"/>
                    </a:lnTo>
                    <a:lnTo>
                      <a:pt x="1" y="6"/>
                    </a:lnTo>
                    <a:lnTo>
                      <a:pt x="1" y="6"/>
                    </a:lnTo>
                    <a:lnTo>
                      <a:pt x="1" y="6"/>
                    </a:lnTo>
                    <a:lnTo>
                      <a:pt x="1" y="5"/>
                    </a:lnTo>
                    <a:lnTo>
                      <a:pt x="1" y="5"/>
                    </a:lnTo>
                    <a:lnTo>
                      <a:pt x="1" y="6"/>
                    </a:lnTo>
                    <a:lnTo>
                      <a:pt x="1" y="6"/>
                    </a:lnTo>
                    <a:lnTo>
                      <a:pt x="1" y="6"/>
                    </a:lnTo>
                    <a:lnTo>
                      <a:pt x="1" y="6"/>
                    </a:lnTo>
                    <a:lnTo>
                      <a:pt x="1" y="6"/>
                    </a:lnTo>
                    <a:lnTo>
                      <a:pt x="1" y="6"/>
                    </a:lnTo>
                    <a:lnTo>
                      <a:pt x="1" y="6"/>
                    </a:lnTo>
                    <a:lnTo>
                      <a:pt x="1" y="6"/>
                    </a:lnTo>
                    <a:lnTo>
                      <a:pt x="1" y="6"/>
                    </a:lnTo>
                    <a:lnTo>
                      <a:pt x="1" y="7"/>
                    </a:lnTo>
                    <a:lnTo>
                      <a:pt x="1" y="6"/>
                    </a:lnTo>
                    <a:lnTo>
                      <a:pt x="1" y="6"/>
                    </a:lnTo>
                    <a:lnTo>
                      <a:pt x="1" y="7"/>
                    </a:lnTo>
                    <a:lnTo>
                      <a:pt x="1" y="6"/>
                    </a:lnTo>
                    <a:lnTo>
                      <a:pt x="1" y="7"/>
                    </a:lnTo>
                    <a:lnTo>
                      <a:pt x="1" y="7"/>
                    </a:lnTo>
                    <a:lnTo>
                      <a:pt x="1" y="7"/>
                    </a:lnTo>
                    <a:lnTo>
                      <a:pt x="1" y="7"/>
                    </a:lnTo>
                    <a:lnTo>
                      <a:pt x="1" y="7"/>
                    </a:lnTo>
                    <a:lnTo>
                      <a:pt x="1" y="8"/>
                    </a:lnTo>
                    <a:lnTo>
                      <a:pt x="1" y="7"/>
                    </a:lnTo>
                    <a:lnTo>
                      <a:pt x="1" y="7"/>
                    </a:lnTo>
                    <a:lnTo>
                      <a:pt x="1" y="6"/>
                    </a:lnTo>
                    <a:lnTo>
                      <a:pt x="1" y="6"/>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4"/>
                    </a:lnTo>
                    <a:lnTo>
                      <a:pt x="1" y="5"/>
                    </a:lnTo>
                    <a:lnTo>
                      <a:pt x="1" y="4"/>
                    </a:lnTo>
                    <a:lnTo>
                      <a:pt x="1" y="4"/>
                    </a:lnTo>
                    <a:lnTo>
                      <a:pt x="1" y="3"/>
                    </a:lnTo>
                    <a:lnTo>
                      <a:pt x="1" y="4"/>
                    </a:lnTo>
                    <a:lnTo>
                      <a:pt x="1" y="3"/>
                    </a:lnTo>
                    <a:lnTo>
                      <a:pt x="1" y="4"/>
                    </a:lnTo>
                    <a:lnTo>
                      <a:pt x="1" y="3"/>
                    </a:lnTo>
                    <a:lnTo>
                      <a:pt x="1" y="3"/>
                    </a:lnTo>
                    <a:lnTo>
                      <a:pt x="1" y="3"/>
                    </a:lnTo>
                    <a:lnTo>
                      <a:pt x="1" y="3"/>
                    </a:lnTo>
                    <a:lnTo>
                      <a:pt x="1" y="3"/>
                    </a:lnTo>
                    <a:lnTo>
                      <a:pt x="1" y="3"/>
                    </a:lnTo>
                    <a:lnTo>
                      <a:pt x="1" y="3"/>
                    </a:lnTo>
                    <a:lnTo>
                      <a:pt x="1" y="4"/>
                    </a:lnTo>
                    <a:lnTo>
                      <a:pt x="1" y="3"/>
                    </a:lnTo>
                    <a:lnTo>
                      <a:pt x="1" y="4"/>
                    </a:lnTo>
                    <a:lnTo>
                      <a:pt x="1" y="4"/>
                    </a:lnTo>
                    <a:lnTo>
                      <a:pt x="1" y="4"/>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4"/>
                    </a:lnTo>
                    <a:lnTo>
                      <a:pt x="1" y="4"/>
                    </a:lnTo>
                    <a:lnTo>
                      <a:pt x="1" y="4"/>
                    </a:lnTo>
                    <a:lnTo>
                      <a:pt x="1" y="5"/>
                    </a:lnTo>
                    <a:lnTo>
                      <a:pt x="1" y="4"/>
                    </a:lnTo>
                    <a:lnTo>
                      <a:pt x="1" y="5"/>
                    </a:lnTo>
                    <a:lnTo>
                      <a:pt x="1" y="5"/>
                    </a:lnTo>
                    <a:lnTo>
                      <a:pt x="1" y="4"/>
                    </a:lnTo>
                    <a:lnTo>
                      <a:pt x="1" y="5"/>
                    </a:lnTo>
                    <a:lnTo>
                      <a:pt x="1" y="4"/>
                    </a:lnTo>
                    <a:lnTo>
                      <a:pt x="1" y="4"/>
                    </a:lnTo>
                    <a:lnTo>
                      <a:pt x="1" y="5"/>
                    </a:lnTo>
                    <a:lnTo>
                      <a:pt x="1" y="4"/>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5"/>
                    </a:lnTo>
                    <a:lnTo>
                      <a:pt x="1" y="5"/>
                    </a:lnTo>
                    <a:lnTo>
                      <a:pt x="1" y="5"/>
                    </a:lnTo>
                    <a:lnTo>
                      <a:pt x="1" y="6"/>
                    </a:lnTo>
                    <a:lnTo>
                      <a:pt x="1" y="6"/>
                    </a:lnTo>
                    <a:lnTo>
                      <a:pt x="1" y="7"/>
                    </a:lnTo>
                    <a:lnTo>
                      <a:pt x="1" y="7"/>
                    </a:lnTo>
                    <a:lnTo>
                      <a:pt x="1" y="7"/>
                    </a:lnTo>
                    <a:lnTo>
                      <a:pt x="1" y="8"/>
                    </a:lnTo>
                    <a:lnTo>
                      <a:pt x="1" y="8"/>
                    </a:lnTo>
                    <a:lnTo>
                      <a:pt x="1" y="7"/>
                    </a:lnTo>
                    <a:lnTo>
                      <a:pt x="1" y="8"/>
                    </a:lnTo>
                    <a:lnTo>
                      <a:pt x="1" y="7"/>
                    </a:lnTo>
                    <a:lnTo>
                      <a:pt x="1" y="7"/>
                    </a:lnTo>
                    <a:lnTo>
                      <a:pt x="1" y="7"/>
                    </a:lnTo>
                    <a:lnTo>
                      <a:pt x="1" y="6"/>
                    </a:lnTo>
                    <a:lnTo>
                      <a:pt x="1" y="6"/>
                    </a:lnTo>
                    <a:lnTo>
                      <a:pt x="1" y="5"/>
                    </a:lnTo>
                    <a:lnTo>
                      <a:pt x="1" y="5"/>
                    </a:lnTo>
                    <a:lnTo>
                      <a:pt x="1" y="5"/>
                    </a:lnTo>
                    <a:lnTo>
                      <a:pt x="1" y="5"/>
                    </a:lnTo>
                    <a:lnTo>
                      <a:pt x="1" y="4"/>
                    </a:lnTo>
                    <a:lnTo>
                      <a:pt x="1" y="3"/>
                    </a:lnTo>
                    <a:lnTo>
                      <a:pt x="1" y="2"/>
                    </a:lnTo>
                    <a:lnTo>
                      <a:pt x="1" y="2"/>
                    </a:lnTo>
                    <a:lnTo>
                      <a:pt x="1" y="2"/>
                    </a:lnTo>
                    <a:lnTo>
                      <a:pt x="1" y="2"/>
                    </a:lnTo>
                    <a:lnTo>
                      <a:pt x="1" y="2"/>
                    </a:lnTo>
                    <a:lnTo>
                      <a:pt x="1" y="1"/>
                    </a:lnTo>
                    <a:lnTo>
                      <a:pt x="1" y="1"/>
                    </a:lnTo>
                    <a:lnTo>
                      <a:pt x="1" y="0"/>
                    </a:lnTo>
                    <a:lnTo>
                      <a:pt x="1" y="1"/>
                    </a:lnTo>
                    <a:lnTo>
                      <a:pt x="1" y="1"/>
                    </a:lnTo>
                    <a:lnTo>
                      <a:pt x="1" y="1"/>
                    </a:lnTo>
                    <a:lnTo>
                      <a:pt x="1" y="0"/>
                    </a:lnTo>
                    <a:lnTo>
                      <a:pt x="1" y="0"/>
                    </a:lnTo>
                    <a:lnTo>
                      <a:pt x="1" y="1"/>
                    </a:lnTo>
                    <a:lnTo>
                      <a:pt x="1" y="1"/>
                    </a:lnTo>
                    <a:lnTo>
                      <a:pt x="1" y="1"/>
                    </a:lnTo>
                    <a:lnTo>
                      <a:pt x="1" y="1"/>
                    </a:lnTo>
                    <a:lnTo>
                      <a:pt x="1" y="0"/>
                    </a:lnTo>
                    <a:lnTo>
                      <a:pt x="1" y="1"/>
                    </a:lnTo>
                    <a:lnTo>
                      <a:pt x="1" y="0"/>
                    </a:lnTo>
                    <a:lnTo>
                      <a:pt x="1" y="1"/>
                    </a:lnTo>
                    <a:lnTo>
                      <a:pt x="1" y="1"/>
                    </a:lnTo>
                    <a:lnTo>
                      <a:pt x="1" y="1"/>
                    </a:lnTo>
                    <a:lnTo>
                      <a:pt x="1" y="1"/>
                    </a:lnTo>
                    <a:lnTo>
                      <a:pt x="1" y="0"/>
                    </a:lnTo>
                    <a:lnTo>
                      <a:pt x="1" y="0"/>
                    </a:lnTo>
                    <a:lnTo>
                      <a:pt x="1" y="0"/>
                    </a:lnTo>
                    <a:lnTo>
                      <a:pt x="1" y="1"/>
                    </a:lnTo>
                    <a:lnTo>
                      <a:pt x="1" y="2"/>
                    </a:lnTo>
                    <a:lnTo>
                      <a:pt x="1" y="2"/>
                    </a:lnTo>
                    <a:lnTo>
                      <a:pt x="1" y="2"/>
                    </a:lnTo>
                    <a:lnTo>
                      <a:pt x="1" y="2"/>
                    </a:lnTo>
                    <a:lnTo>
                      <a:pt x="1" y="3"/>
                    </a:lnTo>
                    <a:lnTo>
                      <a:pt x="1" y="3"/>
                    </a:lnTo>
                    <a:lnTo>
                      <a:pt x="1" y="3"/>
                    </a:lnTo>
                    <a:lnTo>
                      <a:pt x="1" y="3"/>
                    </a:lnTo>
                    <a:lnTo>
                      <a:pt x="1" y="3"/>
                    </a:lnTo>
                    <a:lnTo>
                      <a:pt x="1" y="4"/>
                    </a:lnTo>
                    <a:lnTo>
                      <a:pt x="1" y="5"/>
                    </a:lnTo>
                    <a:lnTo>
                      <a:pt x="1" y="5"/>
                    </a:lnTo>
                    <a:lnTo>
                      <a:pt x="1" y="5"/>
                    </a:lnTo>
                    <a:lnTo>
                      <a:pt x="1" y="5"/>
                    </a:lnTo>
                    <a:lnTo>
                      <a:pt x="1" y="5"/>
                    </a:lnTo>
                    <a:lnTo>
                      <a:pt x="1" y="6"/>
                    </a:lnTo>
                    <a:lnTo>
                      <a:pt x="1" y="6"/>
                    </a:lnTo>
                    <a:lnTo>
                      <a:pt x="1" y="6"/>
                    </a:lnTo>
                    <a:lnTo>
                      <a:pt x="1" y="6"/>
                    </a:lnTo>
                    <a:lnTo>
                      <a:pt x="1" y="6"/>
                    </a:lnTo>
                    <a:lnTo>
                      <a:pt x="1" y="7"/>
                    </a:lnTo>
                    <a:lnTo>
                      <a:pt x="1" y="7"/>
                    </a:lnTo>
                    <a:lnTo>
                      <a:pt x="1" y="6"/>
                    </a:lnTo>
                    <a:lnTo>
                      <a:pt x="1" y="7"/>
                    </a:lnTo>
                    <a:lnTo>
                      <a:pt x="1" y="6"/>
                    </a:lnTo>
                    <a:lnTo>
                      <a:pt x="1" y="6"/>
                    </a:lnTo>
                    <a:lnTo>
                      <a:pt x="1" y="6"/>
                    </a:lnTo>
                    <a:lnTo>
                      <a:pt x="1" y="7"/>
                    </a:lnTo>
                    <a:lnTo>
                      <a:pt x="1" y="7"/>
                    </a:lnTo>
                    <a:lnTo>
                      <a:pt x="1" y="6"/>
                    </a:lnTo>
                    <a:lnTo>
                      <a:pt x="1" y="7"/>
                    </a:lnTo>
                    <a:lnTo>
                      <a:pt x="1" y="6"/>
                    </a:lnTo>
                    <a:lnTo>
                      <a:pt x="1" y="6"/>
                    </a:lnTo>
                    <a:lnTo>
                      <a:pt x="1" y="6"/>
                    </a:lnTo>
                    <a:lnTo>
                      <a:pt x="1" y="6"/>
                    </a:lnTo>
                    <a:lnTo>
                      <a:pt x="1" y="6"/>
                    </a:lnTo>
                    <a:lnTo>
                      <a:pt x="1" y="6"/>
                    </a:lnTo>
                    <a:lnTo>
                      <a:pt x="1" y="6"/>
                    </a:lnTo>
                    <a:lnTo>
                      <a:pt x="1" y="7"/>
                    </a:lnTo>
                    <a:lnTo>
                      <a:pt x="1" y="7"/>
                    </a:lnTo>
                    <a:lnTo>
                      <a:pt x="1" y="8"/>
                    </a:lnTo>
                    <a:lnTo>
                      <a:pt x="1" y="8"/>
                    </a:lnTo>
                    <a:lnTo>
                      <a:pt x="1" y="8"/>
                    </a:lnTo>
                    <a:lnTo>
                      <a:pt x="1" y="7"/>
                    </a:lnTo>
                    <a:lnTo>
                      <a:pt x="1" y="7"/>
                    </a:lnTo>
                    <a:lnTo>
                      <a:pt x="1" y="6"/>
                    </a:lnTo>
                    <a:lnTo>
                      <a:pt x="1" y="6"/>
                    </a:lnTo>
                    <a:lnTo>
                      <a:pt x="1" y="6"/>
                    </a:lnTo>
                    <a:lnTo>
                      <a:pt x="1" y="6"/>
                    </a:lnTo>
                    <a:lnTo>
                      <a:pt x="1" y="6"/>
                    </a:lnTo>
                    <a:lnTo>
                      <a:pt x="1" y="6"/>
                    </a:lnTo>
                    <a:lnTo>
                      <a:pt x="1" y="6"/>
                    </a:lnTo>
                    <a:lnTo>
                      <a:pt x="1" y="5"/>
                    </a:lnTo>
                    <a:lnTo>
                      <a:pt x="1" y="5"/>
                    </a:lnTo>
                    <a:lnTo>
                      <a:pt x="1" y="4"/>
                    </a:lnTo>
                    <a:lnTo>
                      <a:pt x="1" y="3"/>
                    </a:lnTo>
                    <a:lnTo>
                      <a:pt x="1" y="3"/>
                    </a:lnTo>
                  </a:path>
                </a:pathLst>
              </a:custGeom>
              <a:noFill/>
              <a:ln w="0">
                <a:solidFill>
                  <a:srgbClr val="3366FF"/>
                </a:solidFill>
                <a:prstDash val="solid"/>
                <a:round/>
                <a:headEnd/>
                <a:tailEnd/>
              </a:ln>
            </p:spPr>
            <p:txBody>
              <a:bodyPr/>
              <a:lstStyle/>
              <a:p>
                <a:endParaRPr lang="en-GB"/>
              </a:p>
            </p:txBody>
          </p:sp>
          <p:sp>
            <p:nvSpPr>
              <p:cNvPr id="186181" name="Freeform 837"/>
              <p:cNvSpPr>
                <a:spLocks/>
              </p:cNvSpPr>
              <p:nvPr/>
            </p:nvSpPr>
            <p:spPr bwMode="auto">
              <a:xfrm>
                <a:off x="3438" y="3569"/>
                <a:ext cx="1" cy="78"/>
              </a:xfrm>
              <a:custGeom>
                <a:avLst/>
                <a:gdLst/>
                <a:ahLst/>
                <a:cxnLst>
                  <a:cxn ang="0">
                    <a:pos x="0" y="9"/>
                  </a:cxn>
                  <a:cxn ang="0">
                    <a:pos x="0" y="11"/>
                  </a:cxn>
                  <a:cxn ang="0">
                    <a:pos x="0" y="13"/>
                  </a:cxn>
                  <a:cxn ang="0">
                    <a:pos x="0" y="11"/>
                  </a:cxn>
                  <a:cxn ang="0">
                    <a:pos x="0" y="11"/>
                  </a:cxn>
                  <a:cxn ang="0">
                    <a:pos x="0" y="10"/>
                  </a:cxn>
                  <a:cxn ang="0">
                    <a:pos x="0" y="9"/>
                  </a:cxn>
                  <a:cxn ang="0">
                    <a:pos x="0" y="9"/>
                  </a:cxn>
                  <a:cxn ang="0">
                    <a:pos x="0" y="7"/>
                  </a:cxn>
                  <a:cxn ang="0">
                    <a:pos x="0" y="8"/>
                  </a:cxn>
                  <a:cxn ang="0">
                    <a:pos x="0" y="8"/>
                  </a:cxn>
                  <a:cxn ang="0">
                    <a:pos x="0" y="6"/>
                  </a:cxn>
                  <a:cxn ang="0">
                    <a:pos x="0" y="4"/>
                  </a:cxn>
                  <a:cxn ang="0">
                    <a:pos x="0" y="3"/>
                  </a:cxn>
                  <a:cxn ang="0">
                    <a:pos x="0" y="4"/>
                  </a:cxn>
                  <a:cxn ang="0">
                    <a:pos x="0" y="6"/>
                  </a:cxn>
                  <a:cxn ang="0">
                    <a:pos x="0" y="6"/>
                  </a:cxn>
                  <a:cxn ang="0">
                    <a:pos x="0" y="8"/>
                  </a:cxn>
                  <a:cxn ang="0">
                    <a:pos x="0" y="7"/>
                  </a:cxn>
                  <a:cxn ang="0">
                    <a:pos x="0" y="8"/>
                  </a:cxn>
                  <a:cxn ang="0">
                    <a:pos x="0" y="8"/>
                  </a:cxn>
                  <a:cxn ang="0">
                    <a:pos x="0" y="11"/>
                  </a:cxn>
                  <a:cxn ang="0">
                    <a:pos x="0" y="11"/>
                  </a:cxn>
                  <a:cxn ang="0">
                    <a:pos x="0" y="8"/>
                  </a:cxn>
                  <a:cxn ang="0">
                    <a:pos x="0" y="11"/>
                  </a:cxn>
                  <a:cxn ang="0">
                    <a:pos x="0" y="9"/>
                  </a:cxn>
                  <a:cxn ang="0">
                    <a:pos x="0" y="6"/>
                  </a:cxn>
                  <a:cxn ang="0">
                    <a:pos x="0" y="5"/>
                  </a:cxn>
                  <a:cxn ang="0">
                    <a:pos x="0" y="6"/>
                  </a:cxn>
                  <a:cxn ang="0">
                    <a:pos x="0" y="4"/>
                  </a:cxn>
                  <a:cxn ang="0">
                    <a:pos x="0" y="7"/>
                  </a:cxn>
                  <a:cxn ang="0">
                    <a:pos x="0" y="6"/>
                  </a:cxn>
                  <a:cxn ang="0">
                    <a:pos x="0" y="2"/>
                  </a:cxn>
                  <a:cxn ang="0">
                    <a:pos x="0" y="3"/>
                  </a:cxn>
                  <a:cxn ang="0">
                    <a:pos x="0" y="4"/>
                  </a:cxn>
                  <a:cxn ang="0">
                    <a:pos x="0" y="4"/>
                  </a:cxn>
                  <a:cxn ang="0">
                    <a:pos x="0" y="3"/>
                  </a:cxn>
                  <a:cxn ang="0">
                    <a:pos x="0" y="4"/>
                  </a:cxn>
                  <a:cxn ang="0">
                    <a:pos x="0" y="4"/>
                  </a:cxn>
                  <a:cxn ang="0">
                    <a:pos x="0" y="0"/>
                  </a:cxn>
                  <a:cxn ang="0">
                    <a:pos x="0" y="4"/>
                  </a:cxn>
                  <a:cxn ang="0">
                    <a:pos x="0" y="8"/>
                  </a:cxn>
                  <a:cxn ang="0">
                    <a:pos x="0" y="7"/>
                  </a:cxn>
                  <a:cxn ang="0">
                    <a:pos x="0" y="6"/>
                  </a:cxn>
                  <a:cxn ang="0">
                    <a:pos x="0" y="8"/>
                  </a:cxn>
                  <a:cxn ang="0">
                    <a:pos x="0" y="7"/>
                  </a:cxn>
                  <a:cxn ang="0">
                    <a:pos x="0" y="8"/>
                  </a:cxn>
                  <a:cxn ang="0">
                    <a:pos x="0" y="7"/>
                  </a:cxn>
                  <a:cxn ang="0">
                    <a:pos x="0" y="8"/>
                  </a:cxn>
                  <a:cxn ang="0">
                    <a:pos x="0" y="6"/>
                  </a:cxn>
                  <a:cxn ang="0">
                    <a:pos x="0" y="6"/>
                  </a:cxn>
                  <a:cxn ang="0">
                    <a:pos x="0" y="8"/>
                  </a:cxn>
                  <a:cxn ang="0">
                    <a:pos x="0" y="6"/>
                  </a:cxn>
                  <a:cxn ang="0">
                    <a:pos x="0" y="6"/>
                  </a:cxn>
                  <a:cxn ang="0">
                    <a:pos x="0" y="7"/>
                  </a:cxn>
                  <a:cxn ang="0">
                    <a:pos x="0" y="6"/>
                  </a:cxn>
                  <a:cxn ang="0">
                    <a:pos x="0" y="8"/>
                  </a:cxn>
                  <a:cxn ang="0">
                    <a:pos x="0" y="9"/>
                  </a:cxn>
                  <a:cxn ang="0">
                    <a:pos x="0" y="8"/>
                  </a:cxn>
                  <a:cxn ang="0">
                    <a:pos x="0" y="9"/>
                  </a:cxn>
                  <a:cxn ang="0">
                    <a:pos x="0" y="9"/>
                  </a:cxn>
                  <a:cxn ang="0">
                    <a:pos x="0" y="11"/>
                  </a:cxn>
                  <a:cxn ang="0">
                    <a:pos x="0" y="9"/>
                  </a:cxn>
                </a:cxnLst>
                <a:rect l="0" t="0" r="r" b="b"/>
                <a:pathLst>
                  <a:path h="13">
                    <a:moveTo>
                      <a:pt x="0" y="9"/>
                    </a:moveTo>
                    <a:lnTo>
                      <a:pt x="0" y="8"/>
                    </a:lnTo>
                    <a:lnTo>
                      <a:pt x="0" y="9"/>
                    </a:lnTo>
                    <a:lnTo>
                      <a:pt x="0" y="9"/>
                    </a:lnTo>
                    <a:lnTo>
                      <a:pt x="0" y="8"/>
                    </a:lnTo>
                    <a:lnTo>
                      <a:pt x="0" y="9"/>
                    </a:lnTo>
                    <a:lnTo>
                      <a:pt x="0" y="9"/>
                    </a:lnTo>
                    <a:lnTo>
                      <a:pt x="0" y="9"/>
                    </a:lnTo>
                    <a:lnTo>
                      <a:pt x="0" y="9"/>
                    </a:lnTo>
                    <a:lnTo>
                      <a:pt x="0" y="9"/>
                    </a:lnTo>
                    <a:lnTo>
                      <a:pt x="0" y="9"/>
                    </a:lnTo>
                    <a:lnTo>
                      <a:pt x="0" y="9"/>
                    </a:lnTo>
                    <a:lnTo>
                      <a:pt x="0" y="10"/>
                    </a:lnTo>
                    <a:lnTo>
                      <a:pt x="0" y="10"/>
                    </a:lnTo>
                    <a:lnTo>
                      <a:pt x="0" y="10"/>
                    </a:lnTo>
                    <a:lnTo>
                      <a:pt x="0" y="9"/>
                    </a:lnTo>
                    <a:lnTo>
                      <a:pt x="0" y="10"/>
                    </a:lnTo>
                    <a:lnTo>
                      <a:pt x="0" y="11"/>
                    </a:lnTo>
                    <a:lnTo>
                      <a:pt x="0" y="11"/>
                    </a:lnTo>
                    <a:lnTo>
                      <a:pt x="0" y="11"/>
                    </a:lnTo>
                    <a:lnTo>
                      <a:pt x="0" y="12"/>
                    </a:lnTo>
                    <a:lnTo>
                      <a:pt x="0" y="11"/>
                    </a:lnTo>
                    <a:lnTo>
                      <a:pt x="0" y="11"/>
                    </a:lnTo>
                    <a:lnTo>
                      <a:pt x="0" y="11"/>
                    </a:lnTo>
                    <a:lnTo>
                      <a:pt x="0" y="12"/>
                    </a:lnTo>
                    <a:lnTo>
                      <a:pt x="0" y="12"/>
                    </a:lnTo>
                    <a:lnTo>
                      <a:pt x="0" y="12"/>
                    </a:lnTo>
                    <a:lnTo>
                      <a:pt x="0" y="12"/>
                    </a:lnTo>
                    <a:lnTo>
                      <a:pt x="0" y="12"/>
                    </a:lnTo>
                    <a:lnTo>
                      <a:pt x="0" y="12"/>
                    </a:lnTo>
                    <a:lnTo>
                      <a:pt x="0" y="12"/>
                    </a:lnTo>
                    <a:lnTo>
                      <a:pt x="0" y="12"/>
                    </a:lnTo>
                    <a:lnTo>
                      <a:pt x="0" y="13"/>
                    </a:lnTo>
                    <a:lnTo>
                      <a:pt x="0" y="12"/>
                    </a:lnTo>
                    <a:lnTo>
                      <a:pt x="0" y="12"/>
                    </a:lnTo>
                    <a:lnTo>
                      <a:pt x="0" y="11"/>
                    </a:lnTo>
                    <a:lnTo>
                      <a:pt x="0" y="12"/>
                    </a:lnTo>
                    <a:lnTo>
                      <a:pt x="0" y="12"/>
                    </a:lnTo>
                    <a:lnTo>
                      <a:pt x="0" y="11"/>
                    </a:lnTo>
                    <a:lnTo>
                      <a:pt x="0" y="12"/>
                    </a:lnTo>
                    <a:lnTo>
                      <a:pt x="0" y="12"/>
                    </a:lnTo>
                    <a:lnTo>
                      <a:pt x="0" y="12"/>
                    </a:lnTo>
                    <a:lnTo>
                      <a:pt x="0" y="11"/>
                    </a:lnTo>
                    <a:lnTo>
                      <a:pt x="0" y="11"/>
                    </a:lnTo>
                    <a:lnTo>
                      <a:pt x="0" y="11"/>
                    </a:lnTo>
                    <a:lnTo>
                      <a:pt x="0" y="11"/>
                    </a:lnTo>
                    <a:lnTo>
                      <a:pt x="0" y="10"/>
                    </a:lnTo>
                    <a:lnTo>
                      <a:pt x="0" y="10"/>
                    </a:lnTo>
                    <a:lnTo>
                      <a:pt x="0" y="10"/>
                    </a:lnTo>
                    <a:lnTo>
                      <a:pt x="0" y="9"/>
                    </a:lnTo>
                    <a:lnTo>
                      <a:pt x="0" y="10"/>
                    </a:lnTo>
                    <a:lnTo>
                      <a:pt x="0" y="10"/>
                    </a:lnTo>
                    <a:lnTo>
                      <a:pt x="0" y="11"/>
                    </a:lnTo>
                    <a:lnTo>
                      <a:pt x="0" y="10"/>
                    </a:lnTo>
                    <a:lnTo>
                      <a:pt x="0" y="11"/>
                    </a:lnTo>
                    <a:lnTo>
                      <a:pt x="0" y="10"/>
                    </a:lnTo>
                    <a:lnTo>
                      <a:pt x="0" y="10"/>
                    </a:lnTo>
                    <a:lnTo>
                      <a:pt x="0" y="10"/>
                    </a:lnTo>
                    <a:lnTo>
                      <a:pt x="0" y="11"/>
                    </a:lnTo>
                    <a:lnTo>
                      <a:pt x="0" y="10"/>
                    </a:lnTo>
                    <a:lnTo>
                      <a:pt x="0" y="11"/>
                    </a:lnTo>
                    <a:lnTo>
                      <a:pt x="0" y="10"/>
                    </a:lnTo>
                    <a:lnTo>
                      <a:pt x="0" y="9"/>
                    </a:lnTo>
                    <a:lnTo>
                      <a:pt x="0" y="9"/>
                    </a:lnTo>
                    <a:lnTo>
                      <a:pt x="0" y="9"/>
                    </a:lnTo>
                    <a:lnTo>
                      <a:pt x="0" y="10"/>
                    </a:lnTo>
                    <a:lnTo>
                      <a:pt x="0" y="10"/>
                    </a:lnTo>
                    <a:lnTo>
                      <a:pt x="0" y="10"/>
                    </a:lnTo>
                    <a:lnTo>
                      <a:pt x="0" y="10"/>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6"/>
                    </a:lnTo>
                    <a:lnTo>
                      <a:pt x="0" y="6"/>
                    </a:lnTo>
                    <a:lnTo>
                      <a:pt x="0" y="6"/>
                    </a:lnTo>
                    <a:lnTo>
                      <a:pt x="0" y="6"/>
                    </a:lnTo>
                    <a:lnTo>
                      <a:pt x="0" y="5"/>
                    </a:lnTo>
                    <a:lnTo>
                      <a:pt x="0" y="5"/>
                    </a:lnTo>
                    <a:lnTo>
                      <a:pt x="0" y="4"/>
                    </a:lnTo>
                    <a:lnTo>
                      <a:pt x="0" y="5"/>
                    </a:lnTo>
                    <a:lnTo>
                      <a:pt x="0" y="5"/>
                    </a:lnTo>
                    <a:lnTo>
                      <a:pt x="0" y="6"/>
                    </a:lnTo>
                    <a:lnTo>
                      <a:pt x="0" y="5"/>
                    </a:lnTo>
                    <a:lnTo>
                      <a:pt x="0" y="5"/>
                    </a:lnTo>
                    <a:lnTo>
                      <a:pt x="0" y="5"/>
                    </a:lnTo>
                    <a:lnTo>
                      <a:pt x="0" y="5"/>
                    </a:lnTo>
                    <a:lnTo>
                      <a:pt x="0" y="5"/>
                    </a:lnTo>
                    <a:lnTo>
                      <a:pt x="0" y="5"/>
                    </a:lnTo>
                    <a:lnTo>
                      <a:pt x="0" y="6"/>
                    </a:lnTo>
                    <a:lnTo>
                      <a:pt x="0" y="5"/>
                    </a:lnTo>
                    <a:lnTo>
                      <a:pt x="0" y="5"/>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5"/>
                    </a:lnTo>
                    <a:lnTo>
                      <a:pt x="0" y="4"/>
                    </a:lnTo>
                    <a:lnTo>
                      <a:pt x="0" y="4"/>
                    </a:lnTo>
                    <a:lnTo>
                      <a:pt x="0" y="3"/>
                    </a:lnTo>
                    <a:lnTo>
                      <a:pt x="0" y="4"/>
                    </a:lnTo>
                    <a:lnTo>
                      <a:pt x="0" y="3"/>
                    </a:lnTo>
                    <a:lnTo>
                      <a:pt x="0" y="4"/>
                    </a:lnTo>
                    <a:lnTo>
                      <a:pt x="0" y="3"/>
                    </a:lnTo>
                    <a:lnTo>
                      <a:pt x="0" y="4"/>
                    </a:lnTo>
                    <a:lnTo>
                      <a:pt x="0" y="4"/>
                    </a:lnTo>
                    <a:lnTo>
                      <a:pt x="0" y="3"/>
                    </a:lnTo>
                    <a:lnTo>
                      <a:pt x="0" y="4"/>
                    </a:lnTo>
                    <a:lnTo>
                      <a:pt x="0" y="5"/>
                    </a:lnTo>
                    <a:lnTo>
                      <a:pt x="0" y="5"/>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7"/>
                    </a:lnTo>
                    <a:lnTo>
                      <a:pt x="0" y="6"/>
                    </a:lnTo>
                    <a:lnTo>
                      <a:pt x="0" y="6"/>
                    </a:lnTo>
                    <a:lnTo>
                      <a:pt x="0" y="7"/>
                    </a:lnTo>
                    <a:lnTo>
                      <a:pt x="0" y="7"/>
                    </a:lnTo>
                    <a:lnTo>
                      <a:pt x="0" y="8"/>
                    </a:lnTo>
                    <a:lnTo>
                      <a:pt x="0" y="8"/>
                    </a:lnTo>
                    <a:lnTo>
                      <a:pt x="0" y="8"/>
                    </a:lnTo>
                    <a:lnTo>
                      <a:pt x="0" y="8"/>
                    </a:lnTo>
                    <a:lnTo>
                      <a:pt x="0" y="9"/>
                    </a:lnTo>
                    <a:lnTo>
                      <a:pt x="0" y="8"/>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9"/>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10"/>
                    </a:lnTo>
                    <a:lnTo>
                      <a:pt x="0" y="11"/>
                    </a:lnTo>
                    <a:lnTo>
                      <a:pt x="0" y="11"/>
                    </a:lnTo>
                    <a:lnTo>
                      <a:pt x="0" y="11"/>
                    </a:lnTo>
                    <a:lnTo>
                      <a:pt x="0" y="11"/>
                    </a:lnTo>
                    <a:lnTo>
                      <a:pt x="0" y="10"/>
                    </a:lnTo>
                    <a:lnTo>
                      <a:pt x="0" y="11"/>
                    </a:lnTo>
                    <a:lnTo>
                      <a:pt x="0" y="11"/>
                    </a:lnTo>
                    <a:lnTo>
                      <a:pt x="0" y="11"/>
                    </a:lnTo>
                    <a:lnTo>
                      <a:pt x="0" y="11"/>
                    </a:lnTo>
                    <a:lnTo>
                      <a:pt x="0" y="11"/>
                    </a:lnTo>
                    <a:lnTo>
                      <a:pt x="0" y="10"/>
                    </a:lnTo>
                    <a:lnTo>
                      <a:pt x="0" y="10"/>
                    </a:lnTo>
                    <a:lnTo>
                      <a:pt x="0" y="11"/>
                    </a:lnTo>
                    <a:lnTo>
                      <a:pt x="0" y="11"/>
                    </a:lnTo>
                    <a:lnTo>
                      <a:pt x="0" y="11"/>
                    </a:lnTo>
                    <a:lnTo>
                      <a:pt x="0" y="10"/>
                    </a:lnTo>
                    <a:lnTo>
                      <a:pt x="0" y="10"/>
                    </a:lnTo>
                    <a:lnTo>
                      <a:pt x="0" y="10"/>
                    </a:lnTo>
                    <a:lnTo>
                      <a:pt x="0" y="9"/>
                    </a:lnTo>
                    <a:lnTo>
                      <a:pt x="0" y="9"/>
                    </a:lnTo>
                    <a:lnTo>
                      <a:pt x="0" y="8"/>
                    </a:lnTo>
                    <a:lnTo>
                      <a:pt x="0" y="9"/>
                    </a:lnTo>
                    <a:lnTo>
                      <a:pt x="0" y="9"/>
                    </a:lnTo>
                    <a:lnTo>
                      <a:pt x="0" y="8"/>
                    </a:lnTo>
                    <a:lnTo>
                      <a:pt x="0" y="9"/>
                    </a:lnTo>
                    <a:lnTo>
                      <a:pt x="0" y="8"/>
                    </a:lnTo>
                    <a:lnTo>
                      <a:pt x="0" y="8"/>
                    </a:lnTo>
                    <a:lnTo>
                      <a:pt x="0" y="9"/>
                    </a:lnTo>
                    <a:lnTo>
                      <a:pt x="0" y="9"/>
                    </a:lnTo>
                    <a:lnTo>
                      <a:pt x="0" y="8"/>
                    </a:lnTo>
                    <a:lnTo>
                      <a:pt x="0" y="9"/>
                    </a:lnTo>
                    <a:lnTo>
                      <a:pt x="0" y="9"/>
                    </a:lnTo>
                    <a:lnTo>
                      <a:pt x="0" y="10"/>
                    </a:lnTo>
                    <a:lnTo>
                      <a:pt x="0" y="10"/>
                    </a:lnTo>
                    <a:lnTo>
                      <a:pt x="0" y="11"/>
                    </a:lnTo>
                    <a:lnTo>
                      <a:pt x="0" y="11"/>
                    </a:lnTo>
                    <a:lnTo>
                      <a:pt x="0" y="11"/>
                    </a:lnTo>
                    <a:lnTo>
                      <a:pt x="0" y="11"/>
                    </a:lnTo>
                    <a:lnTo>
                      <a:pt x="0" y="11"/>
                    </a:lnTo>
                    <a:lnTo>
                      <a:pt x="0" y="11"/>
                    </a:lnTo>
                    <a:lnTo>
                      <a:pt x="0" y="11"/>
                    </a:lnTo>
                    <a:lnTo>
                      <a:pt x="0" y="10"/>
                    </a:lnTo>
                    <a:lnTo>
                      <a:pt x="0" y="11"/>
                    </a:lnTo>
                    <a:lnTo>
                      <a:pt x="0" y="10"/>
                    </a:lnTo>
                    <a:lnTo>
                      <a:pt x="0" y="9"/>
                    </a:lnTo>
                    <a:lnTo>
                      <a:pt x="0" y="9"/>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5"/>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5"/>
                    </a:lnTo>
                    <a:lnTo>
                      <a:pt x="0" y="5"/>
                    </a:lnTo>
                    <a:lnTo>
                      <a:pt x="0" y="6"/>
                    </a:lnTo>
                    <a:lnTo>
                      <a:pt x="0" y="5"/>
                    </a:lnTo>
                    <a:lnTo>
                      <a:pt x="0" y="6"/>
                    </a:lnTo>
                    <a:lnTo>
                      <a:pt x="0" y="6"/>
                    </a:lnTo>
                    <a:lnTo>
                      <a:pt x="0" y="6"/>
                    </a:lnTo>
                    <a:lnTo>
                      <a:pt x="0" y="6"/>
                    </a:lnTo>
                    <a:lnTo>
                      <a:pt x="0" y="7"/>
                    </a:lnTo>
                    <a:lnTo>
                      <a:pt x="0" y="6"/>
                    </a:lnTo>
                    <a:lnTo>
                      <a:pt x="0" y="7"/>
                    </a:lnTo>
                    <a:lnTo>
                      <a:pt x="0" y="7"/>
                    </a:lnTo>
                    <a:lnTo>
                      <a:pt x="0" y="6"/>
                    </a:lnTo>
                    <a:lnTo>
                      <a:pt x="0" y="6"/>
                    </a:lnTo>
                    <a:lnTo>
                      <a:pt x="0" y="7"/>
                    </a:lnTo>
                    <a:lnTo>
                      <a:pt x="0" y="6"/>
                    </a:lnTo>
                    <a:lnTo>
                      <a:pt x="0" y="7"/>
                    </a:lnTo>
                    <a:lnTo>
                      <a:pt x="0" y="6"/>
                    </a:lnTo>
                    <a:lnTo>
                      <a:pt x="0" y="7"/>
                    </a:lnTo>
                    <a:lnTo>
                      <a:pt x="0" y="6"/>
                    </a:lnTo>
                    <a:lnTo>
                      <a:pt x="0" y="6"/>
                    </a:lnTo>
                    <a:lnTo>
                      <a:pt x="0" y="6"/>
                    </a:lnTo>
                    <a:lnTo>
                      <a:pt x="0" y="5"/>
                    </a:lnTo>
                    <a:lnTo>
                      <a:pt x="0" y="4"/>
                    </a:lnTo>
                    <a:lnTo>
                      <a:pt x="0" y="3"/>
                    </a:lnTo>
                    <a:lnTo>
                      <a:pt x="0" y="3"/>
                    </a:lnTo>
                    <a:lnTo>
                      <a:pt x="0" y="3"/>
                    </a:lnTo>
                    <a:lnTo>
                      <a:pt x="0" y="2"/>
                    </a:lnTo>
                    <a:lnTo>
                      <a:pt x="0" y="2"/>
                    </a:lnTo>
                    <a:lnTo>
                      <a:pt x="0" y="3"/>
                    </a:lnTo>
                    <a:lnTo>
                      <a:pt x="0" y="2"/>
                    </a:lnTo>
                    <a:lnTo>
                      <a:pt x="0" y="2"/>
                    </a:lnTo>
                    <a:lnTo>
                      <a:pt x="0" y="1"/>
                    </a:lnTo>
                    <a:lnTo>
                      <a:pt x="0" y="2"/>
                    </a:lnTo>
                    <a:lnTo>
                      <a:pt x="0" y="3"/>
                    </a:lnTo>
                    <a:lnTo>
                      <a:pt x="0" y="2"/>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4"/>
                    </a:lnTo>
                    <a:lnTo>
                      <a:pt x="0" y="4"/>
                    </a:lnTo>
                    <a:lnTo>
                      <a:pt x="0" y="3"/>
                    </a:lnTo>
                    <a:lnTo>
                      <a:pt x="0" y="4"/>
                    </a:lnTo>
                    <a:lnTo>
                      <a:pt x="0" y="4"/>
                    </a:lnTo>
                    <a:lnTo>
                      <a:pt x="0" y="5"/>
                    </a:lnTo>
                    <a:lnTo>
                      <a:pt x="0" y="4"/>
                    </a:lnTo>
                    <a:lnTo>
                      <a:pt x="0" y="3"/>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4"/>
                    </a:lnTo>
                    <a:lnTo>
                      <a:pt x="0" y="3"/>
                    </a:lnTo>
                    <a:lnTo>
                      <a:pt x="0" y="4"/>
                    </a:lnTo>
                    <a:lnTo>
                      <a:pt x="0" y="3"/>
                    </a:lnTo>
                    <a:lnTo>
                      <a:pt x="0" y="4"/>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2"/>
                    </a:lnTo>
                    <a:lnTo>
                      <a:pt x="0" y="2"/>
                    </a:lnTo>
                    <a:lnTo>
                      <a:pt x="0" y="1"/>
                    </a:lnTo>
                    <a:lnTo>
                      <a:pt x="0" y="1"/>
                    </a:lnTo>
                    <a:lnTo>
                      <a:pt x="0" y="0"/>
                    </a:lnTo>
                    <a:lnTo>
                      <a:pt x="0" y="1"/>
                    </a:lnTo>
                    <a:lnTo>
                      <a:pt x="0" y="0"/>
                    </a:lnTo>
                    <a:lnTo>
                      <a:pt x="0" y="0"/>
                    </a:lnTo>
                    <a:lnTo>
                      <a:pt x="0" y="0"/>
                    </a:lnTo>
                    <a:lnTo>
                      <a:pt x="0" y="1"/>
                    </a:lnTo>
                    <a:lnTo>
                      <a:pt x="0" y="1"/>
                    </a:lnTo>
                    <a:lnTo>
                      <a:pt x="0" y="1"/>
                    </a:lnTo>
                    <a:lnTo>
                      <a:pt x="0" y="2"/>
                    </a:lnTo>
                    <a:lnTo>
                      <a:pt x="0" y="1"/>
                    </a:lnTo>
                    <a:lnTo>
                      <a:pt x="0" y="2"/>
                    </a:lnTo>
                    <a:lnTo>
                      <a:pt x="0" y="1"/>
                    </a:lnTo>
                    <a:lnTo>
                      <a:pt x="0" y="3"/>
                    </a:lnTo>
                    <a:lnTo>
                      <a:pt x="0" y="3"/>
                    </a:lnTo>
                    <a:lnTo>
                      <a:pt x="0" y="4"/>
                    </a:lnTo>
                    <a:lnTo>
                      <a:pt x="0" y="4"/>
                    </a:lnTo>
                    <a:lnTo>
                      <a:pt x="0" y="4"/>
                    </a:lnTo>
                    <a:lnTo>
                      <a:pt x="0" y="5"/>
                    </a:lnTo>
                    <a:lnTo>
                      <a:pt x="0" y="6"/>
                    </a:lnTo>
                    <a:lnTo>
                      <a:pt x="0" y="5"/>
                    </a:lnTo>
                    <a:lnTo>
                      <a:pt x="0" y="6"/>
                    </a:lnTo>
                    <a:lnTo>
                      <a:pt x="0" y="6"/>
                    </a:lnTo>
                    <a:lnTo>
                      <a:pt x="0" y="6"/>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7"/>
                    </a:lnTo>
                    <a:lnTo>
                      <a:pt x="0" y="7"/>
                    </a:lnTo>
                    <a:lnTo>
                      <a:pt x="0" y="7"/>
                    </a:lnTo>
                    <a:lnTo>
                      <a:pt x="0" y="6"/>
                    </a:lnTo>
                    <a:lnTo>
                      <a:pt x="0" y="6"/>
                    </a:lnTo>
                    <a:lnTo>
                      <a:pt x="0" y="6"/>
                    </a:lnTo>
                    <a:lnTo>
                      <a:pt x="0" y="7"/>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7"/>
                    </a:lnTo>
                    <a:lnTo>
                      <a:pt x="0" y="7"/>
                    </a:lnTo>
                    <a:lnTo>
                      <a:pt x="0" y="7"/>
                    </a:lnTo>
                    <a:lnTo>
                      <a:pt x="0" y="6"/>
                    </a:lnTo>
                    <a:lnTo>
                      <a:pt x="0" y="7"/>
                    </a:lnTo>
                    <a:lnTo>
                      <a:pt x="0" y="6"/>
                    </a:lnTo>
                    <a:lnTo>
                      <a:pt x="0" y="8"/>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6"/>
                    </a:lnTo>
                    <a:lnTo>
                      <a:pt x="0" y="6"/>
                    </a:lnTo>
                    <a:lnTo>
                      <a:pt x="0" y="6"/>
                    </a:lnTo>
                    <a:lnTo>
                      <a:pt x="0" y="6"/>
                    </a:lnTo>
                    <a:lnTo>
                      <a:pt x="0" y="7"/>
                    </a:lnTo>
                    <a:lnTo>
                      <a:pt x="0" y="7"/>
                    </a:lnTo>
                    <a:lnTo>
                      <a:pt x="0" y="7"/>
                    </a:lnTo>
                    <a:lnTo>
                      <a:pt x="0" y="7"/>
                    </a:lnTo>
                    <a:lnTo>
                      <a:pt x="0" y="7"/>
                    </a:lnTo>
                    <a:lnTo>
                      <a:pt x="0" y="8"/>
                    </a:lnTo>
                    <a:lnTo>
                      <a:pt x="0" y="6"/>
                    </a:lnTo>
                    <a:lnTo>
                      <a:pt x="0" y="7"/>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6"/>
                    </a:lnTo>
                    <a:lnTo>
                      <a:pt x="0" y="7"/>
                    </a:lnTo>
                    <a:lnTo>
                      <a:pt x="0" y="6"/>
                    </a:lnTo>
                    <a:lnTo>
                      <a:pt x="0" y="6"/>
                    </a:lnTo>
                    <a:lnTo>
                      <a:pt x="0" y="6"/>
                    </a:lnTo>
                    <a:lnTo>
                      <a:pt x="0" y="7"/>
                    </a:lnTo>
                    <a:lnTo>
                      <a:pt x="0" y="7"/>
                    </a:lnTo>
                    <a:lnTo>
                      <a:pt x="0" y="6"/>
                    </a:lnTo>
                    <a:lnTo>
                      <a:pt x="0" y="6"/>
                    </a:lnTo>
                    <a:lnTo>
                      <a:pt x="0" y="6"/>
                    </a:lnTo>
                    <a:lnTo>
                      <a:pt x="0" y="5"/>
                    </a:lnTo>
                    <a:lnTo>
                      <a:pt x="0" y="6"/>
                    </a:lnTo>
                    <a:lnTo>
                      <a:pt x="0" y="6"/>
                    </a:lnTo>
                    <a:lnTo>
                      <a:pt x="0" y="6"/>
                    </a:lnTo>
                    <a:lnTo>
                      <a:pt x="0" y="6"/>
                    </a:lnTo>
                    <a:lnTo>
                      <a:pt x="0" y="7"/>
                    </a:lnTo>
                    <a:lnTo>
                      <a:pt x="0" y="8"/>
                    </a:lnTo>
                    <a:lnTo>
                      <a:pt x="0" y="7"/>
                    </a:lnTo>
                    <a:lnTo>
                      <a:pt x="0" y="8"/>
                    </a:lnTo>
                    <a:lnTo>
                      <a:pt x="0" y="8"/>
                    </a:lnTo>
                    <a:lnTo>
                      <a:pt x="0" y="7"/>
                    </a:lnTo>
                    <a:lnTo>
                      <a:pt x="0" y="8"/>
                    </a:lnTo>
                    <a:lnTo>
                      <a:pt x="0" y="8"/>
                    </a:lnTo>
                    <a:lnTo>
                      <a:pt x="0" y="8"/>
                    </a:lnTo>
                    <a:lnTo>
                      <a:pt x="0" y="8"/>
                    </a:lnTo>
                    <a:lnTo>
                      <a:pt x="0" y="8"/>
                    </a:lnTo>
                    <a:lnTo>
                      <a:pt x="0" y="8"/>
                    </a:lnTo>
                    <a:lnTo>
                      <a:pt x="0" y="8"/>
                    </a:lnTo>
                    <a:lnTo>
                      <a:pt x="0" y="9"/>
                    </a:lnTo>
                    <a:lnTo>
                      <a:pt x="0" y="8"/>
                    </a:lnTo>
                    <a:lnTo>
                      <a:pt x="0" y="8"/>
                    </a:lnTo>
                    <a:lnTo>
                      <a:pt x="0" y="7"/>
                    </a:lnTo>
                    <a:lnTo>
                      <a:pt x="0" y="6"/>
                    </a:lnTo>
                    <a:lnTo>
                      <a:pt x="0" y="7"/>
                    </a:lnTo>
                    <a:lnTo>
                      <a:pt x="0" y="6"/>
                    </a:lnTo>
                    <a:lnTo>
                      <a:pt x="0" y="6"/>
                    </a:lnTo>
                    <a:lnTo>
                      <a:pt x="0" y="6"/>
                    </a:lnTo>
                    <a:lnTo>
                      <a:pt x="0" y="6"/>
                    </a:lnTo>
                    <a:lnTo>
                      <a:pt x="0" y="6"/>
                    </a:lnTo>
                    <a:lnTo>
                      <a:pt x="0" y="7"/>
                    </a:lnTo>
                    <a:lnTo>
                      <a:pt x="0" y="6"/>
                    </a:lnTo>
                    <a:lnTo>
                      <a:pt x="0" y="7"/>
                    </a:lnTo>
                    <a:lnTo>
                      <a:pt x="0" y="6"/>
                    </a:lnTo>
                    <a:lnTo>
                      <a:pt x="0" y="7"/>
                    </a:lnTo>
                    <a:lnTo>
                      <a:pt x="0" y="8"/>
                    </a:lnTo>
                    <a:lnTo>
                      <a:pt x="0" y="7"/>
                    </a:lnTo>
                    <a:lnTo>
                      <a:pt x="0" y="7"/>
                    </a:lnTo>
                    <a:lnTo>
                      <a:pt x="0" y="6"/>
                    </a:lnTo>
                    <a:lnTo>
                      <a:pt x="0" y="7"/>
                    </a:lnTo>
                    <a:lnTo>
                      <a:pt x="0" y="7"/>
                    </a:lnTo>
                    <a:lnTo>
                      <a:pt x="0" y="6"/>
                    </a:lnTo>
                    <a:lnTo>
                      <a:pt x="0" y="7"/>
                    </a:lnTo>
                    <a:lnTo>
                      <a:pt x="0" y="6"/>
                    </a:lnTo>
                    <a:lnTo>
                      <a:pt x="0" y="6"/>
                    </a:lnTo>
                    <a:lnTo>
                      <a:pt x="0" y="6"/>
                    </a:lnTo>
                    <a:lnTo>
                      <a:pt x="0" y="6"/>
                    </a:lnTo>
                    <a:lnTo>
                      <a:pt x="0" y="6"/>
                    </a:lnTo>
                    <a:lnTo>
                      <a:pt x="0" y="6"/>
                    </a:lnTo>
                    <a:lnTo>
                      <a:pt x="0" y="7"/>
                    </a:lnTo>
                    <a:lnTo>
                      <a:pt x="0" y="8"/>
                    </a:lnTo>
                    <a:lnTo>
                      <a:pt x="0" y="7"/>
                    </a:lnTo>
                    <a:lnTo>
                      <a:pt x="0" y="7"/>
                    </a:lnTo>
                    <a:lnTo>
                      <a:pt x="0" y="6"/>
                    </a:lnTo>
                    <a:lnTo>
                      <a:pt x="0" y="6"/>
                    </a:lnTo>
                    <a:lnTo>
                      <a:pt x="0" y="6"/>
                    </a:lnTo>
                    <a:lnTo>
                      <a:pt x="0" y="6"/>
                    </a:lnTo>
                    <a:lnTo>
                      <a:pt x="0" y="6"/>
                    </a:lnTo>
                    <a:lnTo>
                      <a:pt x="0" y="7"/>
                    </a:lnTo>
                    <a:lnTo>
                      <a:pt x="0" y="6"/>
                    </a:lnTo>
                    <a:lnTo>
                      <a:pt x="0" y="6"/>
                    </a:lnTo>
                    <a:lnTo>
                      <a:pt x="0" y="6"/>
                    </a:lnTo>
                    <a:lnTo>
                      <a:pt x="0" y="6"/>
                    </a:lnTo>
                    <a:lnTo>
                      <a:pt x="0" y="7"/>
                    </a:lnTo>
                    <a:lnTo>
                      <a:pt x="0" y="6"/>
                    </a:lnTo>
                    <a:lnTo>
                      <a:pt x="0" y="7"/>
                    </a:lnTo>
                    <a:lnTo>
                      <a:pt x="0" y="7"/>
                    </a:lnTo>
                    <a:lnTo>
                      <a:pt x="0" y="7"/>
                    </a:lnTo>
                    <a:lnTo>
                      <a:pt x="0" y="8"/>
                    </a:lnTo>
                    <a:lnTo>
                      <a:pt x="0" y="7"/>
                    </a:lnTo>
                    <a:lnTo>
                      <a:pt x="0" y="8"/>
                    </a:lnTo>
                    <a:lnTo>
                      <a:pt x="0" y="8"/>
                    </a:lnTo>
                    <a:lnTo>
                      <a:pt x="0" y="8"/>
                    </a:lnTo>
                    <a:lnTo>
                      <a:pt x="0" y="8"/>
                    </a:lnTo>
                    <a:lnTo>
                      <a:pt x="0" y="8"/>
                    </a:lnTo>
                    <a:lnTo>
                      <a:pt x="0" y="9"/>
                    </a:lnTo>
                    <a:lnTo>
                      <a:pt x="0" y="9"/>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9"/>
                    </a:lnTo>
                    <a:lnTo>
                      <a:pt x="0" y="8"/>
                    </a:lnTo>
                    <a:lnTo>
                      <a:pt x="0" y="8"/>
                    </a:lnTo>
                    <a:lnTo>
                      <a:pt x="0" y="8"/>
                    </a:lnTo>
                    <a:lnTo>
                      <a:pt x="0" y="9"/>
                    </a:lnTo>
                    <a:lnTo>
                      <a:pt x="0" y="8"/>
                    </a:lnTo>
                    <a:lnTo>
                      <a:pt x="0" y="8"/>
                    </a:lnTo>
                    <a:lnTo>
                      <a:pt x="0" y="9"/>
                    </a:lnTo>
                    <a:lnTo>
                      <a:pt x="0" y="9"/>
                    </a:lnTo>
                    <a:lnTo>
                      <a:pt x="0" y="9"/>
                    </a:lnTo>
                    <a:lnTo>
                      <a:pt x="0" y="9"/>
                    </a:lnTo>
                    <a:lnTo>
                      <a:pt x="0" y="10"/>
                    </a:lnTo>
                    <a:lnTo>
                      <a:pt x="0" y="9"/>
                    </a:lnTo>
                    <a:lnTo>
                      <a:pt x="0" y="9"/>
                    </a:lnTo>
                    <a:lnTo>
                      <a:pt x="0" y="9"/>
                    </a:lnTo>
                    <a:lnTo>
                      <a:pt x="0" y="9"/>
                    </a:lnTo>
                    <a:lnTo>
                      <a:pt x="0" y="10"/>
                    </a:lnTo>
                    <a:lnTo>
                      <a:pt x="0" y="9"/>
                    </a:lnTo>
                    <a:lnTo>
                      <a:pt x="0" y="9"/>
                    </a:lnTo>
                    <a:lnTo>
                      <a:pt x="0" y="8"/>
                    </a:lnTo>
                    <a:lnTo>
                      <a:pt x="0" y="9"/>
                    </a:lnTo>
                    <a:lnTo>
                      <a:pt x="0" y="8"/>
                    </a:lnTo>
                    <a:lnTo>
                      <a:pt x="0" y="9"/>
                    </a:lnTo>
                    <a:lnTo>
                      <a:pt x="0" y="9"/>
                    </a:lnTo>
                    <a:lnTo>
                      <a:pt x="0" y="10"/>
                    </a:lnTo>
                    <a:lnTo>
                      <a:pt x="0" y="10"/>
                    </a:lnTo>
                    <a:lnTo>
                      <a:pt x="0" y="9"/>
                    </a:lnTo>
                    <a:lnTo>
                      <a:pt x="0" y="10"/>
                    </a:lnTo>
                    <a:lnTo>
                      <a:pt x="0" y="11"/>
                    </a:lnTo>
                    <a:lnTo>
                      <a:pt x="0" y="11"/>
                    </a:lnTo>
                    <a:lnTo>
                      <a:pt x="0" y="11"/>
                    </a:lnTo>
                    <a:lnTo>
                      <a:pt x="0" y="11"/>
                    </a:lnTo>
                    <a:lnTo>
                      <a:pt x="0" y="11"/>
                    </a:lnTo>
                    <a:lnTo>
                      <a:pt x="0" y="12"/>
                    </a:lnTo>
                    <a:lnTo>
                      <a:pt x="0" y="12"/>
                    </a:lnTo>
                    <a:lnTo>
                      <a:pt x="0" y="12"/>
                    </a:lnTo>
                    <a:lnTo>
                      <a:pt x="0" y="12"/>
                    </a:lnTo>
                    <a:lnTo>
                      <a:pt x="0" y="12"/>
                    </a:lnTo>
                    <a:lnTo>
                      <a:pt x="0" y="11"/>
                    </a:lnTo>
                    <a:lnTo>
                      <a:pt x="0" y="10"/>
                    </a:lnTo>
                    <a:lnTo>
                      <a:pt x="0" y="10"/>
                    </a:lnTo>
                    <a:lnTo>
                      <a:pt x="0" y="9"/>
                    </a:lnTo>
                    <a:lnTo>
                      <a:pt x="0" y="9"/>
                    </a:lnTo>
                    <a:lnTo>
                      <a:pt x="0" y="9"/>
                    </a:lnTo>
                    <a:lnTo>
                      <a:pt x="0" y="9"/>
                    </a:lnTo>
                    <a:lnTo>
                      <a:pt x="0" y="8"/>
                    </a:lnTo>
                    <a:lnTo>
                      <a:pt x="0" y="8"/>
                    </a:lnTo>
                    <a:lnTo>
                      <a:pt x="0" y="8"/>
                    </a:lnTo>
                    <a:lnTo>
                      <a:pt x="0" y="8"/>
                    </a:lnTo>
                    <a:lnTo>
                      <a:pt x="0" y="7"/>
                    </a:lnTo>
                  </a:path>
                </a:pathLst>
              </a:custGeom>
              <a:noFill/>
              <a:ln w="0">
                <a:solidFill>
                  <a:srgbClr val="3366FF"/>
                </a:solidFill>
                <a:prstDash val="solid"/>
                <a:round/>
                <a:headEnd/>
                <a:tailEnd/>
              </a:ln>
            </p:spPr>
            <p:txBody>
              <a:bodyPr/>
              <a:lstStyle/>
              <a:p>
                <a:endParaRPr lang="en-GB"/>
              </a:p>
            </p:txBody>
          </p:sp>
          <p:sp>
            <p:nvSpPr>
              <p:cNvPr id="186182" name="Freeform 838"/>
              <p:cNvSpPr>
                <a:spLocks/>
              </p:cNvSpPr>
              <p:nvPr/>
            </p:nvSpPr>
            <p:spPr bwMode="auto">
              <a:xfrm>
                <a:off x="3438" y="3563"/>
                <a:ext cx="6" cy="60"/>
              </a:xfrm>
              <a:custGeom>
                <a:avLst/>
                <a:gdLst/>
                <a:ahLst/>
                <a:cxnLst>
                  <a:cxn ang="0">
                    <a:pos x="0" y="6"/>
                  </a:cxn>
                  <a:cxn ang="0">
                    <a:pos x="0" y="6"/>
                  </a:cxn>
                  <a:cxn ang="0">
                    <a:pos x="0" y="6"/>
                  </a:cxn>
                  <a:cxn ang="0">
                    <a:pos x="0" y="8"/>
                  </a:cxn>
                  <a:cxn ang="0">
                    <a:pos x="0" y="8"/>
                  </a:cxn>
                  <a:cxn ang="0">
                    <a:pos x="0" y="9"/>
                  </a:cxn>
                  <a:cxn ang="0">
                    <a:pos x="0" y="8"/>
                  </a:cxn>
                  <a:cxn ang="0">
                    <a:pos x="0" y="8"/>
                  </a:cxn>
                  <a:cxn ang="0">
                    <a:pos x="0" y="10"/>
                  </a:cxn>
                  <a:cxn ang="0">
                    <a:pos x="0" y="8"/>
                  </a:cxn>
                  <a:cxn ang="0">
                    <a:pos x="0" y="10"/>
                  </a:cxn>
                  <a:cxn ang="0">
                    <a:pos x="0" y="5"/>
                  </a:cxn>
                  <a:cxn ang="0">
                    <a:pos x="1" y="4"/>
                  </a:cxn>
                  <a:cxn ang="0">
                    <a:pos x="1" y="5"/>
                  </a:cxn>
                  <a:cxn ang="0">
                    <a:pos x="1" y="4"/>
                  </a:cxn>
                  <a:cxn ang="0">
                    <a:pos x="1" y="5"/>
                  </a:cxn>
                  <a:cxn ang="0">
                    <a:pos x="1" y="6"/>
                  </a:cxn>
                  <a:cxn ang="0">
                    <a:pos x="1" y="7"/>
                  </a:cxn>
                  <a:cxn ang="0">
                    <a:pos x="1" y="5"/>
                  </a:cxn>
                  <a:cxn ang="0">
                    <a:pos x="1" y="2"/>
                  </a:cxn>
                  <a:cxn ang="0">
                    <a:pos x="1" y="4"/>
                  </a:cxn>
                  <a:cxn ang="0">
                    <a:pos x="1" y="4"/>
                  </a:cxn>
                  <a:cxn ang="0">
                    <a:pos x="1" y="7"/>
                  </a:cxn>
                  <a:cxn ang="0">
                    <a:pos x="1" y="6"/>
                  </a:cxn>
                  <a:cxn ang="0">
                    <a:pos x="1" y="4"/>
                  </a:cxn>
                  <a:cxn ang="0">
                    <a:pos x="1" y="4"/>
                  </a:cxn>
                  <a:cxn ang="0">
                    <a:pos x="1" y="4"/>
                  </a:cxn>
                  <a:cxn ang="0">
                    <a:pos x="1" y="3"/>
                  </a:cxn>
                  <a:cxn ang="0">
                    <a:pos x="1" y="2"/>
                  </a:cxn>
                  <a:cxn ang="0">
                    <a:pos x="1" y="3"/>
                  </a:cxn>
                  <a:cxn ang="0">
                    <a:pos x="1" y="4"/>
                  </a:cxn>
                  <a:cxn ang="0">
                    <a:pos x="1" y="5"/>
                  </a:cxn>
                  <a:cxn ang="0">
                    <a:pos x="1" y="5"/>
                  </a:cxn>
                  <a:cxn ang="0">
                    <a:pos x="1" y="8"/>
                  </a:cxn>
                  <a:cxn ang="0">
                    <a:pos x="1" y="4"/>
                  </a:cxn>
                  <a:cxn ang="0">
                    <a:pos x="1" y="5"/>
                  </a:cxn>
                  <a:cxn ang="0">
                    <a:pos x="1" y="5"/>
                  </a:cxn>
                  <a:cxn ang="0">
                    <a:pos x="1" y="2"/>
                  </a:cxn>
                  <a:cxn ang="0">
                    <a:pos x="1" y="3"/>
                  </a:cxn>
                  <a:cxn ang="0">
                    <a:pos x="1" y="1"/>
                  </a:cxn>
                  <a:cxn ang="0">
                    <a:pos x="1" y="2"/>
                  </a:cxn>
                  <a:cxn ang="0">
                    <a:pos x="1" y="4"/>
                  </a:cxn>
                  <a:cxn ang="0">
                    <a:pos x="1" y="6"/>
                  </a:cxn>
                  <a:cxn ang="0">
                    <a:pos x="1" y="8"/>
                  </a:cxn>
                  <a:cxn ang="0">
                    <a:pos x="1" y="7"/>
                  </a:cxn>
                  <a:cxn ang="0">
                    <a:pos x="1" y="4"/>
                  </a:cxn>
                  <a:cxn ang="0">
                    <a:pos x="1" y="1"/>
                  </a:cxn>
                  <a:cxn ang="0">
                    <a:pos x="1" y="4"/>
                  </a:cxn>
                  <a:cxn ang="0">
                    <a:pos x="1" y="4"/>
                  </a:cxn>
                  <a:cxn ang="0">
                    <a:pos x="1" y="5"/>
                  </a:cxn>
                  <a:cxn ang="0">
                    <a:pos x="1" y="5"/>
                  </a:cxn>
                  <a:cxn ang="0">
                    <a:pos x="1" y="5"/>
                  </a:cxn>
                  <a:cxn ang="0">
                    <a:pos x="1" y="5"/>
                  </a:cxn>
                  <a:cxn ang="0">
                    <a:pos x="1" y="5"/>
                  </a:cxn>
                  <a:cxn ang="0">
                    <a:pos x="1" y="5"/>
                  </a:cxn>
                  <a:cxn ang="0">
                    <a:pos x="1" y="5"/>
                  </a:cxn>
                  <a:cxn ang="0">
                    <a:pos x="1" y="7"/>
                  </a:cxn>
                  <a:cxn ang="0">
                    <a:pos x="1" y="5"/>
                  </a:cxn>
                  <a:cxn ang="0">
                    <a:pos x="1" y="6"/>
                  </a:cxn>
                  <a:cxn ang="0">
                    <a:pos x="1" y="6"/>
                  </a:cxn>
                  <a:cxn ang="0">
                    <a:pos x="1" y="3"/>
                  </a:cxn>
                  <a:cxn ang="0">
                    <a:pos x="1" y="5"/>
                  </a:cxn>
                  <a:cxn ang="0">
                    <a:pos x="1" y="4"/>
                  </a:cxn>
                </a:cxnLst>
                <a:rect l="0" t="0" r="r" b="b"/>
                <a:pathLst>
                  <a:path w="1" h="10">
                    <a:moveTo>
                      <a:pt x="0" y="8"/>
                    </a:moveTo>
                    <a:lnTo>
                      <a:pt x="0" y="7"/>
                    </a:lnTo>
                    <a:lnTo>
                      <a:pt x="0" y="7"/>
                    </a:lnTo>
                    <a:lnTo>
                      <a:pt x="0" y="7"/>
                    </a:lnTo>
                    <a:lnTo>
                      <a:pt x="0" y="7"/>
                    </a:lnTo>
                    <a:lnTo>
                      <a:pt x="0" y="6"/>
                    </a:lnTo>
                    <a:lnTo>
                      <a:pt x="0" y="6"/>
                    </a:lnTo>
                    <a:lnTo>
                      <a:pt x="0" y="5"/>
                    </a:lnTo>
                    <a:lnTo>
                      <a:pt x="0" y="6"/>
                    </a:lnTo>
                    <a:lnTo>
                      <a:pt x="0" y="6"/>
                    </a:lnTo>
                    <a:lnTo>
                      <a:pt x="0" y="6"/>
                    </a:lnTo>
                    <a:lnTo>
                      <a:pt x="0" y="6"/>
                    </a:lnTo>
                    <a:lnTo>
                      <a:pt x="0" y="6"/>
                    </a:lnTo>
                    <a:lnTo>
                      <a:pt x="0" y="7"/>
                    </a:lnTo>
                    <a:lnTo>
                      <a:pt x="0" y="7"/>
                    </a:lnTo>
                    <a:lnTo>
                      <a:pt x="0" y="7"/>
                    </a:lnTo>
                    <a:lnTo>
                      <a:pt x="0" y="7"/>
                    </a:lnTo>
                    <a:lnTo>
                      <a:pt x="0" y="6"/>
                    </a:lnTo>
                    <a:lnTo>
                      <a:pt x="0" y="6"/>
                    </a:lnTo>
                    <a:lnTo>
                      <a:pt x="0" y="5"/>
                    </a:lnTo>
                    <a:lnTo>
                      <a:pt x="0" y="6"/>
                    </a:lnTo>
                    <a:lnTo>
                      <a:pt x="0" y="6"/>
                    </a:lnTo>
                    <a:lnTo>
                      <a:pt x="0" y="6"/>
                    </a:lnTo>
                    <a:lnTo>
                      <a:pt x="0" y="5"/>
                    </a:lnTo>
                    <a:lnTo>
                      <a:pt x="0" y="6"/>
                    </a:lnTo>
                    <a:lnTo>
                      <a:pt x="0" y="5"/>
                    </a:lnTo>
                    <a:lnTo>
                      <a:pt x="0" y="6"/>
                    </a:lnTo>
                    <a:lnTo>
                      <a:pt x="0" y="6"/>
                    </a:lnTo>
                    <a:lnTo>
                      <a:pt x="0" y="6"/>
                    </a:lnTo>
                    <a:lnTo>
                      <a:pt x="0" y="5"/>
                    </a:lnTo>
                    <a:lnTo>
                      <a:pt x="0" y="5"/>
                    </a:lnTo>
                    <a:lnTo>
                      <a:pt x="0" y="5"/>
                    </a:lnTo>
                    <a:lnTo>
                      <a:pt x="0" y="6"/>
                    </a:lnTo>
                    <a:lnTo>
                      <a:pt x="0" y="6"/>
                    </a:lnTo>
                    <a:lnTo>
                      <a:pt x="0" y="6"/>
                    </a:lnTo>
                    <a:lnTo>
                      <a:pt x="0" y="7"/>
                    </a:lnTo>
                    <a:lnTo>
                      <a:pt x="0" y="6"/>
                    </a:lnTo>
                    <a:lnTo>
                      <a:pt x="0" y="7"/>
                    </a:lnTo>
                    <a:lnTo>
                      <a:pt x="0" y="7"/>
                    </a:lnTo>
                    <a:lnTo>
                      <a:pt x="0" y="7"/>
                    </a:lnTo>
                    <a:lnTo>
                      <a:pt x="0" y="7"/>
                    </a:lnTo>
                    <a:lnTo>
                      <a:pt x="0" y="7"/>
                    </a:lnTo>
                    <a:lnTo>
                      <a:pt x="0" y="7"/>
                    </a:lnTo>
                    <a:lnTo>
                      <a:pt x="0" y="8"/>
                    </a:lnTo>
                    <a:lnTo>
                      <a:pt x="0" y="8"/>
                    </a:lnTo>
                    <a:lnTo>
                      <a:pt x="0" y="8"/>
                    </a:lnTo>
                    <a:lnTo>
                      <a:pt x="0" y="8"/>
                    </a:lnTo>
                    <a:lnTo>
                      <a:pt x="0" y="7"/>
                    </a:lnTo>
                    <a:lnTo>
                      <a:pt x="0" y="7"/>
                    </a:lnTo>
                    <a:lnTo>
                      <a:pt x="0" y="7"/>
                    </a:lnTo>
                    <a:lnTo>
                      <a:pt x="0" y="8"/>
                    </a:lnTo>
                    <a:lnTo>
                      <a:pt x="0" y="7"/>
                    </a:lnTo>
                    <a:lnTo>
                      <a:pt x="0" y="8"/>
                    </a:lnTo>
                    <a:lnTo>
                      <a:pt x="0" y="7"/>
                    </a:lnTo>
                    <a:lnTo>
                      <a:pt x="0" y="8"/>
                    </a:lnTo>
                    <a:lnTo>
                      <a:pt x="0" y="8"/>
                    </a:lnTo>
                    <a:lnTo>
                      <a:pt x="0" y="8"/>
                    </a:lnTo>
                    <a:lnTo>
                      <a:pt x="0" y="7"/>
                    </a:lnTo>
                    <a:lnTo>
                      <a:pt x="0" y="8"/>
                    </a:lnTo>
                    <a:lnTo>
                      <a:pt x="0" y="8"/>
                    </a:lnTo>
                    <a:lnTo>
                      <a:pt x="0" y="8"/>
                    </a:lnTo>
                    <a:lnTo>
                      <a:pt x="0" y="9"/>
                    </a:lnTo>
                    <a:lnTo>
                      <a:pt x="0" y="9"/>
                    </a:lnTo>
                    <a:lnTo>
                      <a:pt x="0" y="9"/>
                    </a:lnTo>
                    <a:lnTo>
                      <a:pt x="0" y="9"/>
                    </a:lnTo>
                    <a:lnTo>
                      <a:pt x="0" y="9"/>
                    </a:lnTo>
                    <a:lnTo>
                      <a:pt x="0" y="9"/>
                    </a:lnTo>
                    <a:lnTo>
                      <a:pt x="0" y="8"/>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7"/>
                    </a:lnTo>
                    <a:lnTo>
                      <a:pt x="0" y="8"/>
                    </a:lnTo>
                    <a:lnTo>
                      <a:pt x="0" y="7"/>
                    </a:lnTo>
                    <a:lnTo>
                      <a:pt x="0" y="6"/>
                    </a:lnTo>
                    <a:lnTo>
                      <a:pt x="0" y="7"/>
                    </a:lnTo>
                    <a:lnTo>
                      <a:pt x="0" y="7"/>
                    </a:lnTo>
                    <a:lnTo>
                      <a:pt x="0" y="8"/>
                    </a:lnTo>
                    <a:lnTo>
                      <a:pt x="0" y="8"/>
                    </a:lnTo>
                    <a:lnTo>
                      <a:pt x="0" y="8"/>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8"/>
                    </a:lnTo>
                    <a:lnTo>
                      <a:pt x="0" y="8"/>
                    </a:lnTo>
                    <a:lnTo>
                      <a:pt x="0" y="8"/>
                    </a:lnTo>
                    <a:lnTo>
                      <a:pt x="0" y="9"/>
                    </a:lnTo>
                    <a:lnTo>
                      <a:pt x="0" y="9"/>
                    </a:lnTo>
                    <a:lnTo>
                      <a:pt x="0" y="9"/>
                    </a:lnTo>
                    <a:lnTo>
                      <a:pt x="0" y="9"/>
                    </a:lnTo>
                    <a:lnTo>
                      <a:pt x="0" y="10"/>
                    </a:lnTo>
                    <a:lnTo>
                      <a:pt x="0" y="10"/>
                    </a:lnTo>
                    <a:lnTo>
                      <a:pt x="0" y="9"/>
                    </a:lnTo>
                    <a:lnTo>
                      <a:pt x="0" y="10"/>
                    </a:lnTo>
                    <a:lnTo>
                      <a:pt x="0" y="10"/>
                    </a:lnTo>
                    <a:lnTo>
                      <a:pt x="0" y="10"/>
                    </a:lnTo>
                    <a:lnTo>
                      <a:pt x="0" y="10"/>
                    </a:lnTo>
                    <a:lnTo>
                      <a:pt x="0" y="10"/>
                    </a:lnTo>
                    <a:lnTo>
                      <a:pt x="0" y="9"/>
                    </a:lnTo>
                    <a:lnTo>
                      <a:pt x="0" y="9"/>
                    </a:lnTo>
                    <a:lnTo>
                      <a:pt x="0" y="9"/>
                    </a:lnTo>
                    <a:lnTo>
                      <a:pt x="0" y="9"/>
                    </a:lnTo>
                    <a:lnTo>
                      <a:pt x="0" y="7"/>
                    </a:lnTo>
                    <a:lnTo>
                      <a:pt x="0" y="7"/>
                    </a:lnTo>
                    <a:lnTo>
                      <a:pt x="0" y="7"/>
                    </a:lnTo>
                    <a:lnTo>
                      <a:pt x="0" y="6"/>
                    </a:lnTo>
                    <a:lnTo>
                      <a:pt x="0" y="5"/>
                    </a:lnTo>
                    <a:lnTo>
                      <a:pt x="0" y="5"/>
                    </a:lnTo>
                    <a:lnTo>
                      <a:pt x="0" y="5"/>
                    </a:lnTo>
                    <a:lnTo>
                      <a:pt x="0" y="5"/>
                    </a:lnTo>
                    <a:lnTo>
                      <a:pt x="1" y="4"/>
                    </a:lnTo>
                    <a:lnTo>
                      <a:pt x="1" y="4"/>
                    </a:lnTo>
                    <a:lnTo>
                      <a:pt x="1" y="4"/>
                    </a:lnTo>
                    <a:lnTo>
                      <a:pt x="1" y="4"/>
                    </a:lnTo>
                    <a:lnTo>
                      <a:pt x="1" y="4"/>
                    </a:lnTo>
                    <a:lnTo>
                      <a:pt x="1" y="5"/>
                    </a:lnTo>
                    <a:lnTo>
                      <a:pt x="1" y="4"/>
                    </a:lnTo>
                    <a:lnTo>
                      <a:pt x="1" y="4"/>
                    </a:lnTo>
                    <a:lnTo>
                      <a:pt x="1" y="4"/>
                    </a:lnTo>
                    <a:lnTo>
                      <a:pt x="1" y="3"/>
                    </a:lnTo>
                    <a:lnTo>
                      <a:pt x="1" y="4"/>
                    </a:lnTo>
                    <a:lnTo>
                      <a:pt x="1" y="3"/>
                    </a:lnTo>
                    <a:lnTo>
                      <a:pt x="1" y="4"/>
                    </a:lnTo>
                    <a:lnTo>
                      <a:pt x="1" y="4"/>
                    </a:lnTo>
                    <a:lnTo>
                      <a:pt x="1" y="5"/>
                    </a:lnTo>
                    <a:lnTo>
                      <a:pt x="1" y="4"/>
                    </a:lnTo>
                    <a:lnTo>
                      <a:pt x="1" y="5"/>
                    </a:lnTo>
                    <a:lnTo>
                      <a:pt x="1" y="4"/>
                    </a:lnTo>
                    <a:lnTo>
                      <a:pt x="1" y="5"/>
                    </a:lnTo>
                    <a:lnTo>
                      <a:pt x="1" y="5"/>
                    </a:lnTo>
                    <a:lnTo>
                      <a:pt x="1" y="5"/>
                    </a:lnTo>
                    <a:lnTo>
                      <a:pt x="1" y="5"/>
                    </a:lnTo>
                    <a:lnTo>
                      <a:pt x="1" y="6"/>
                    </a:lnTo>
                    <a:lnTo>
                      <a:pt x="1" y="5"/>
                    </a:lnTo>
                    <a:lnTo>
                      <a:pt x="1" y="5"/>
                    </a:lnTo>
                    <a:lnTo>
                      <a:pt x="1" y="5"/>
                    </a:lnTo>
                    <a:lnTo>
                      <a:pt x="1" y="4"/>
                    </a:lnTo>
                    <a:lnTo>
                      <a:pt x="1" y="4"/>
                    </a:lnTo>
                    <a:lnTo>
                      <a:pt x="1" y="5"/>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7"/>
                    </a:lnTo>
                    <a:lnTo>
                      <a:pt x="1" y="7"/>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7"/>
                    </a:lnTo>
                    <a:lnTo>
                      <a:pt x="1" y="7"/>
                    </a:lnTo>
                    <a:lnTo>
                      <a:pt x="1" y="8"/>
                    </a:lnTo>
                    <a:lnTo>
                      <a:pt x="1" y="7"/>
                    </a:lnTo>
                    <a:lnTo>
                      <a:pt x="1" y="8"/>
                    </a:lnTo>
                    <a:lnTo>
                      <a:pt x="1" y="7"/>
                    </a:lnTo>
                    <a:lnTo>
                      <a:pt x="1" y="7"/>
                    </a:lnTo>
                    <a:lnTo>
                      <a:pt x="1" y="7"/>
                    </a:lnTo>
                    <a:lnTo>
                      <a:pt x="1" y="7"/>
                    </a:lnTo>
                    <a:lnTo>
                      <a:pt x="1" y="7"/>
                    </a:lnTo>
                    <a:lnTo>
                      <a:pt x="1" y="6"/>
                    </a:lnTo>
                    <a:lnTo>
                      <a:pt x="1" y="7"/>
                    </a:lnTo>
                    <a:lnTo>
                      <a:pt x="1" y="6"/>
                    </a:lnTo>
                    <a:lnTo>
                      <a:pt x="1" y="6"/>
                    </a:lnTo>
                    <a:lnTo>
                      <a:pt x="1" y="5"/>
                    </a:lnTo>
                    <a:lnTo>
                      <a:pt x="1" y="5"/>
                    </a:lnTo>
                    <a:lnTo>
                      <a:pt x="1" y="4"/>
                    </a:lnTo>
                    <a:lnTo>
                      <a:pt x="1" y="4"/>
                    </a:lnTo>
                    <a:lnTo>
                      <a:pt x="1" y="3"/>
                    </a:lnTo>
                    <a:lnTo>
                      <a:pt x="1" y="3"/>
                    </a:lnTo>
                    <a:lnTo>
                      <a:pt x="1" y="3"/>
                    </a:lnTo>
                    <a:lnTo>
                      <a:pt x="1" y="3"/>
                    </a:lnTo>
                    <a:lnTo>
                      <a:pt x="1" y="3"/>
                    </a:lnTo>
                    <a:lnTo>
                      <a:pt x="1" y="2"/>
                    </a:lnTo>
                    <a:lnTo>
                      <a:pt x="1" y="3"/>
                    </a:lnTo>
                    <a:lnTo>
                      <a:pt x="1" y="2"/>
                    </a:lnTo>
                    <a:lnTo>
                      <a:pt x="1" y="3"/>
                    </a:lnTo>
                    <a:lnTo>
                      <a:pt x="1" y="4"/>
                    </a:lnTo>
                    <a:lnTo>
                      <a:pt x="1" y="4"/>
                    </a:lnTo>
                    <a:lnTo>
                      <a:pt x="1" y="4"/>
                    </a:lnTo>
                    <a:lnTo>
                      <a:pt x="1" y="5"/>
                    </a:lnTo>
                    <a:lnTo>
                      <a:pt x="1" y="5"/>
                    </a:lnTo>
                    <a:lnTo>
                      <a:pt x="1" y="5"/>
                    </a:lnTo>
                    <a:lnTo>
                      <a:pt x="1" y="4"/>
                    </a:lnTo>
                    <a:lnTo>
                      <a:pt x="1" y="4"/>
                    </a:lnTo>
                    <a:lnTo>
                      <a:pt x="1" y="4"/>
                    </a:lnTo>
                    <a:lnTo>
                      <a:pt x="1" y="4"/>
                    </a:lnTo>
                    <a:lnTo>
                      <a:pt x="1" y="4"/>
                    </a:lnTo>
                    <a:lnTo>
                      <a:pt x="1" y="4"/>
                    </a:lnTo>
                    <a:lnTo>
                      <a:pt x="1" y="4"/>
                    </a:lnTo>
                    <a:lnTo>
                      <a:pt x="1" y="5"/>
                    </a:lnTo>
                    <a:lnTo>
                      <a:pt x="1" y="5"/>
                    </a:lnTo>
                    <a:lnTo>
                      <a:pt x="1" y="5"/>
                    </a:lnTo>
                    <a:lnTo>
                      <a:pt x="1" y="4"/>
                    </a:lnTo>
                    <a:lnTo>
                      <a:pt x="1" y="4"/>
                    </a:lnTo>
                    <a:lnTo>
                      <a:pt x="1" y="3"/>
                    </a:lnTo>
                    <a:lnTo>
                      <a:pt x="1" y="3"/>
                    </a:lnTo>
                    <a:lnTo>
                      <a:pt x="1" y="4"/>
                    </a:lnTo>
                    <a:lnTo>
                      <a:pt x="1" y="3"/>
                    </a:lnTo>
                    <a:lnTo>
                      <a:pt x="1" y="4"/>
                    </a:lnTo>
                    <a:lnTo>
                      <a:pt x="1" y="4"/>
                    </a:lnTo>
                    <a:lnTo>
                      <a:pt x="1" y="5"/>
                    </a:lnTo>
                    <a:lnTo>
                      <a:pt x="1" y="4"/>
                    </a:lnTo>
                    <a:lnTo>
                      <a:pt x="1" y="5"/>
                    </a:lnTo>
                    <a:lnTo>
                      <a:pt x="1" y="6"/>
                    </a:lnTo>
                    <a:lnTo>
                      <a:pt x="1" y="5"/>
                    </a:lnTo>
                    <a:lnTo>
                      <a:pt x="1" y="6"/>
                    </a:lnTo>
                    <a:lnTo>
                      <a:pt x="1" y="6"/>
                    </a:lnTo>
                    <a:lnTo>
                      <a:pt x="1" y="7"/>
                    </a:lnTo>
                    <a:lnTo>
                      <a:pt x="1" y="7"/>
                    </a:lnTo>
                    <a:lnTo>
                      <a:pt x="1" y="7"/>
                    </a:lnTo>
                    <a:lnTo>
                      <a:pt x="1" y="7"/>
                    </a:lnTo>
                    <a:lnTo>
                      <a:pt x="1" y="8"/>
                    </a:lnTo>
                    <a:lnTo>
                      <a:pt x="1" y="7"/>
                    </a:lnTo>
                    <a:lnTo>
                      <a:pt x="1" y="7"/>
                    </a:lnTo>
                    <a:lnTo>
                      <a:pt x="1" y="7"/>
                    </a:lnTo>
                    <a:lnTo>
                      <a:pt x="1" y="7"/>
                    </a:lnTo>
                    <a:lnTo>
                      <a:pt x="1" y="6"/>
                    </a:lnTo>
                    <a:lnTo>
                      <a:pt x="1" y="6"/>
                    </a:lnTo>
                    <a:lnTo>
                      <a:pt x="1" y="6"/>
                    </a:lnTo>
                    <a:lnTo>
                      <a:pt x="1" y="6"/>
                    </a:lnTo>
                    <a:lnTo>
                      <a:pt x="1" y="6"/>
                    </a:lnTo>
                    <a:lnTo>
                      <a:pt x="1" y="6"/>
                    </a:lnTo>
                    <a:lnTo>
                      <a:pt x="1" y="5"/>
                    </a:lnTo>
                    <a:lnTo>
                      <a:pt x="1" y="5"/>
                    </a:lnTo>
                    <a:lnTo>
                      <a:pt x="1" y="5"/>
                    </a:lnTo>
                    <a:lnTo>
                      <a:pt x="1" y="5"/>
                    </a:lnTo>
                    <a:lnTo>
                      <a:pt x="1" y="6"/>
                    </a:lnTo>
                    <a:lnTo>
                      <a:pt x="1" y="5"/>
                    </a:lnTo>
                    <a:lnTo>
                      <a:pt x="1" y="5"/>
                    </a:lnTo>
                    <a:lnTo>
                      <a:pt x="1" y="4"/>
                    </a:lnTo>
                    <a:lnTo>
                      <a:pt x="1" y="4"/>
                    </a:lnTo>
                    <a:lnTo>
                      <a:pt x="1" y="4"/>
                    </a:lnTo>
                    <a:lnTo>
                      <a:pt x="1" y="3"/>
                    </a:lnTo>
                    <a:lnTo>
                      <a:pt x="1" y="3"/>
                    </a:lnTo>
                    <a:lnTo>
                      <a:pt x="1" y="2"/>
                    </a:lnTo>
                    <a:lnTo>
                      <a:pt x="1" y="3"/>
                    </a:lnTo>
                    <a:lnTo>
                      <a:pt x="1" y="4"/>
                    </a:lnTo>
                    <a:lnTo>
                      <a:pt x="1" y="4"/>
                    </a:lnTo>
                    <a:lnTo>
                      <a:pt x="1" y="4"/>
                    </a:lnTo>
                    <a:lnTo>
                      <a:pt x="1" y="4"/>
                    </a:lnTo>
                    <a:lnTo>
                      <a:pt x="1" y="4"/>
                    </a:lnTo>
                    <a:lnTo>
                      <a:pt x="1" y="5"/>
                    </a:lnTo>
                    <a:lnTo>
                      <a:pt x="1" y="5"/>
                    </a:lnTo>
                    <a:lnTo>
                      <a:pt x="1" y="4"/>
                    </a:lnTo>
                    <a:lnTo>
                      <a:pt x="1" y="5"/>
                    </a:lnTo>
                    <a:lnTo>
                      <a:pt x="1" y="5"/>
                    </a:lnTo>
                    <a:lnTo>
                      <a:pt x="1" y="5"/>
                    </a:lnTo>
                    <a:lnTo>
                      <a:pt x="1" y="5"/>
                    </a:lnTo>
                    <a:lnTo>
                      <a:pt x="1" y="5"/>
                    </a:lnTo>
                    <a:lnTo>
                      <a:pt x="1" y="5"/>
                    </a:lnTo>
                    <a:lnTo>
                      <a:pt x="1" y="5"/>
                    </a:lnTo>
                    <a:lnTo>
                      <a:pt x="1" y="4"/>
                    </a:lnTo>
                    <a:lnTo>
                      <a:pt x="1" y="4"/>
                    </a:lnTo>
                    <a:lnTo>
                      <a:pt x="1" y="4"/>
                    </a:lnTo>
                    <a:lnTo>
                      <a:pt x="1" y="3"/>
                    </a:lnTo>
                    <a:lnTo>
                      <a:pt x="1" y="4"/>
                    </a:lnTo>
                    <a:lnTo>
                      <a:pt x="1" y="3"/>
                    </a:lnTo>
                    <a:lnTo>
                      <a:pt x="1" y="4"/>
                    </a:lnTo>
                    <a:lnTo>
                      <a:pt x="1" y="4"/>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1"/>
                    </a:lnTo>
                    <a:lnTo>
                      <a:pt x="1" y="2"/>
                    </a:lnTo>
                    <a:lnTo>
                      <a:pt x="1" y="2"/>
                    </a:lnTo>
                    <a:lnTo>
                      <a:pt x="1" y="3"/>
                    </a:lnTo>
                    <a:lnTo>
                      <a:pt x="1" y="3"/>
                    </a:lnTo>
                    <a:lnTo>
                      <a:pt x="1" y="3"/>
                    </a:lnTo>
                    <a:lnTo>
                      <a:pt x="1" y="3"/>
                    </a:lnTo>
                    <a:lnTo>
                      <a:pt x="1" y="3"/>
                    </a:lnTo>
                    <a:lnTo>
                      <a:pt x="1" y="3"/>
                    </a:lnTo>
                    <a:lnTo>
                      <a:pt x="1" y="3"/>
                    </a:lnTo>
                    <a:lnTo>
                      <a:pt x="1" y="4"/>
                    </a:lnTo>
                    <a:lnTo>
                      <a:pt x="1" y="4"/>
                    </a:lnTo>
                    <a:lnTo>
                      <a:pt x="1" y="3"/>
                    </a:lnTo>
                    <a:lnTo>
                      <a:pt x="1" y="4"/>
                    </a:lnTo>
                    <a:lnTo>
                      <a:pt x="1" y="3"/>
                    </a:lnTo>
                    <a:lnTo>
                      <a:pt x="1" y="4"/>
                    </a:lnTo>
                    <a:lnTo>
                      <a:pt x="1" y="4"/>
                    </a:lnTo>
                    <a:lnTo>
                      <a:pt x="1" y="4"/>
                    </a:lnTo>
                    <a:lnTo>
                      <a:pt x="1" y="4"/>
                    </a:lnTo>
                    <a:lnTo>
                      <a:pt x="1" y="4"/>
                    </a:lnTo>
                    <a:lnTo>
                      <a:pt x="1" y="4"/>
                    </a:lnTo>
                    <a:lnTo>
                      <a:pt x="1" y="5"/>
                    </a:lnTo>
                    <a:lnTo>
                      <a:pt x="1" y="5"/>
                    </a:lnTo>
                    <a:lnTo>
                      <a:pt x="1" y="5"/>
                    </a:lnTo>
                    <a:lnTo>
                      <a:pt x="1" y="5"/>
                    </a:lnTo>
                    <a:lnTo>
                      <a:pt x="1" y="5"/>
                    </a:lnTo>
                    <a:lnTo>
                      <a:pt x="1" y="6"/>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7"/>
                    </a:lnTo>
                    <a:lnTo>
                      <a:pt x="1" y="7"/>
                    </a:lnTo>
                    <a:lnTo>
                      <a:pt x="1" y="8"/>
                    </a:lnTo>
                    <a:lnTo>
                      <a:pt x="1" y="8"/>
                    </a:lnTo>
                    <a:lnTo>
                      <a:pt x="1" y="9"/>
                    </a:lnTo>
                    <a:lnTo>
                      <a:pt x="1" y="8"/>
                    </a:lnTo>
                    <a:lnTo>
                      <a:pt x="1" y="7"/>
                    </a:lnTo>
                    <a:lnTo>
                      <a:pt x="1" y="7"/>
                    </a:lnTo>
                    <a:lnTo>
                      <a:pt x="1" y="7"/>
                    </a:lnTo>
                    <a:lnTo>
                      <a:pt x="1" y="7"/>
                    </a:lnTo>
                    <a:lnTo>
                      <a:pt x="1" y="6"/>
                    </a:lnTo>
                    <a:lnTo>
                      <a:pt x="1" y="6"/>
                    </a:lnTo>
                    <a:lnTo>
                      <a:pt x="1" y="5"/>
                    </a:lnTo>
                    <a:lnTo>
                      <a:pt x="1" y="4"/>
                    </a:lnTo>
                    <a:lnTo>
                      <a:pt x="1" y="5"/>
                    </a:lnTo>
                    <a:lnTo>
                      <a:pt x="1" y="5"/>
                    </a:lnTo>
                    <a:lnTo>
                      <a:pt x="1" y="5"/>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6"/>
                    </a:lnTo>
                    <a:lnTo>
                      <a:pt x="1" y="5"/>
                    </a:lnTo>
                    <a:lnTo>
                      <a:pt x="1" y="5"/>
                    </a:lnTo>
                    <a:lnTo>
                      <a:pt x="1" y="5"/>
                    </a:lnTo>
                    <a:lnTo>
                      <a:pt x="1" y="4"/>
                    </a:lnTo>
                    <a:lnTo>
                      <a:pt x="1" y="4"/>
                    </a:lnTo>
                    <a:lnTo>
                      <a:pt x="1" y="4"/>
                    </a:lnTo>
                    <a:lnTo>
                      <a:pt x="1" y="3"/>
                    </a:lnTo>
                    <a:lnTo>
                      <a:pt x="1" y="3"/>
                    </a:lnTo>
                    <a:lnTo>
                      <a:pt x="1" y="3"/>
                    </a:lnTo>
                    <a:lnTo>
                      <a:pt x="1" y="3"/>
                    </a:lnTo>
                    <a:lnTo>
                      <a:pt x="1" y="2"/>
                    </a:lnTo>
                    <a:lnTo>
                      <a:pt x="1" y="2"/>
                    </a:lnTo>
                    <a:lnTo>
                      <a:pt x="1" y="2"/>
                    </a:lnTo>
                    <a:lnTo>
                      <a:pt x="1" y="2"/>
                    </a:lnTo>
                    <a:lnTo>
                      <a:pt x="1" y="2"/>
                    </a:lnTo>
                    <a:lnTo>
                      <a:pt x="1" y="1"/>
                    </a:lnTo>
                    <a:lnTo>
                      <a:pt x="1" y="1"/>
                    </a:lnTo>
                    <a:lnTo>
                      <a:pt x="1" y="2"/>
                    </a:lnTo>
                    <a:lnTo>
                      <a:pt x="1" y="2"/>
                    </a:lnTo>
                    <a:lnTo>
                      <a:pt x="1" y="2"/>
                    </a:lnTo>
                    <a:lnTo>
                      <a:pt x="1" y="3"/>
                    </a:lnTo>
                    <a:lnTo>
                      <a:pt x="1" y="3"/>
                    </a:lnTo>
                    <a:lnTo>
                      <a:pt x="1" y="3"/>
                    </a:lnTo>
                    <a:lnTo>
                      <a:pt x="1" y="3"/>
                    </a:lnTo>
                    <a:lnTo>
                      <a:pt x="1" y="3"/>
                    </a:lnTo>
                    <a:lnTo>
                      <a:pt x="1" y="4"/>
                    </a:lnTo>
                    <a:lnTo>
                      <a:pt x="1" y="4"/>
                    </a:lnTo>
                    <a:lnTo>
                      <a:pt x="1" y="3"/>
                    </a:lnTo>
                    <a:lnTo>
                      <a:pt x="1" y="2"/>
                    </a:lnTo>
                    <a:lnTo>
                      <a:pt x="1" y="2"/>
                    </a:lnTo>
                    <a:lnTo>
                      <a:pt x="1" y="1"/>
                    </a:lnTo>
                    <a:lnTo>
                      <a:pt x="1" y="1"/>
                    </a:lnTo>
                    <a:lnTo>
                      <a:pt x="1" y="1"/>
                    </a:lnTo>
                    <a:lnTo>
                      <a:pt x="1" y="1"/>
                    </a:lnTo>
                    <a:lnTo>
                      <a:pt x="1" y="2"/>
                    </a:lnTo>
                    <a:lnTo>
                      <a:pt x="1" y="1"/>
                    </a:lnTo>
                    <a:lnTo>
                      <a:pt x="1" y="1"/>
                    </a:lnTo>
                    <a:lnTo>
                      <a:pt x="1" y="1"/>
                    </a:lnTo>
                    <a:lnTo>
                      <a:pt x="1" y="1"/>
                    </a:lnTo>
                    <a:lnTo>
                      <a:pt x="1" y="2"/>
                    </a:lnTo>
                    <a:lnTo>
                      <a:pt x="1" y="1"/>
                    </a:lnTo>
                    <a:lnTo>
                      <a:pt x="1" y="2"/>
                    </a:lnTo>
                    <a:lnTo>
                      <a:pt x="1" y="2"/>
                    </a:lnTo>
                    <a:lnTo>
                      <a:pt x="1" y="2"/>
                    </a:lnTo>
                    <a:lnTo>
                      <a:pt x="1" y="2"/>
                    </a:lnTo>
                    <a:lnTo>
                      <a:pt x="1" y="3"/>
                    </a:lnTo>
                    <a:lnTo>
                      <a:pt x="1" y="3"/>
                    </a:lnTo>
                    <a:lnTo>
                      <a:pt x="1" y="3"/>
                    </a:lnTo>
                    <a:lnTo>
                      <a:pt x="1" y="3"/>
                    </a:lnTo>
                    <a:lnTo>
                      <a:pt x="1" y="3"/>
                    </a:lnTo>
                    <a:lnTo>
                      <a:pt x="1" y="4"/>
                    </a:lnTo>
                    <a:lnTo>
                      <a:pt x="1" y="4"/>
                    </a:lnTo>
                    <a:lnTo>
                      <a:pt x="1" y="4"/>
                    </a:lnTo>
                    <a:lnTo>
                      <a:pt x="1" y="4"/>
                    </a:lnTo>
                    <a:lnTo>
                      <a:pt x="1" y="4"/>
                    </a:lnTo>
                    <a:lnTo>
                      <a:pt x="1" y="4"/>
                    </a:lnTo>
                    <a:lnTo>
                      <a:pt x="1" y="5"/>
                    </a:lnTo>
                    <a:lnTo>
                      <a:pt x="1" y="5"/>
                    </a:lnTo>
                    <a:lnTo>
                      <a:pt x="1" y="6"/>
                    </a:lnTo>
                    <a:lnTo>
                      <a:pt x="1" y="5"/>
                    </a:lnTo>
                    <a:lnTo>
                      <a:pt x="1" y="5"/>
                    </a:lnTo>
                    <a:lnTo>
                      <a:pt x="1" y="6"/>
                    </a:lnTo>
                    <a:lnTo>
                      <a:pt x="1" y="5"/>
                    </a:lnTo>
                    <a:lnTo>
                      <a:pt x="1" y="5"/>
                    </a:lnTo>
                    <a:lnTo>
                      <a:pt x="1" y="5"/>
                    </a:lnTo>
                    <a:lnTo>
                      <a:pt x="1" y="5"/>
                    </a:lnTo>
                    <a:lnTo>
                      <a:pt x="1" y="6"/>
                    </a:lnTo>
                    <a:lnTo>
                      <a:pt x="1" y="6"/>
                    </a:lnTo>
                    <a:lnTo>
                      <a:pt x="1" y="6"/>
                    </a:lnTo>
                    <a:lnTo>
                      <a:pt x="1" y="6"/>
                    </a:lnTo>
                    <a:lnTo>
                      <a:pt x="1" y="7"/>
                    </a:lnTo>
                    <a:lnTo>
                      <a:pt x="1" y="7"/>
                    </a:lnTo>
                    <a:lnTo>
                      <a:pt x="1" y="7"/>
                    </a:lnTo>
                    <a:lnTo>
                      <a:pt x="1" y="7"/>
                    </a:lnTo>
                    <a:lnTo>
                      <a:pt x="1" y="7"/>
                    </a:lnTo>
                    <a:lnTo>
                      <a:pt x="1" y="8"/>
                    </a:lnTo>
                    <a:lnTo>
                      <a:pt x="1" y="8"/>
                    </a:lnTo>
                    <a:lnTo>
                      <a:pt x="1" y="8"/>
                    </a:lnTo>
                    <a:lnTo>
                      <a:pt x="1" y="7"/>
                    </a:lnTo>
                    <a:lnTo>
                      <a:pt x="1" y="8"/>
                    </a:lnTo>
                    <a:lnTo>
                      <a:pt x="1" y="9"/>
                    </a:lnTo>
                    <a:lnTo>
                      <a:pt x="1" y="9"/>
                    </a:lnTo>
                    <a:lnTo>
                      <a:pt x="1" y="9"/>
                    </a:lnTo>
                    <a:lnTo>
                      <a:pt x="1" y="9"/>
                    </a:lnTo>
                    <a:lnTo>
                      <a:pt x="1" y="9"/>
                    </a:lnTo>
                    <a:lnTo>
                      <a:pt x="1" y="8"/>
                    </a:lnTo>
                    <a:lnTo>
                      <a:pt x="1" y="9"/>
                    </a:lnTo>
                    <a:lnTo>
                      <a:pt x="1" y="8"/>
                    </a:lnTo>
                    <a:lnTo>
                      <a:pt x="1" y="7"/>
                    </a:lnTo>
                    <a:lnTo>
                      <a:pt x="1" y="6"/>
                    </a:lnTo>
                    <a:lnTo>
                      <a:pt x="1" y="5"/>
                    </a:lnTo>
                    <a:lnTo>
                      <a:pt x="1" y="5"/>
                    </a:lnTo>
                    <a:lnTo>
                      <a:pt x="1" y="5"/>
                    </a:lnTo>
                    <a:lnTo>
                      <a:pt x="1" y="5"/>
                    </a:lnTo>
                    <a:lnTo>
                      <a:pt x="1" y="5"/>
                    </a:lnTo>
                    <a:lnTo>
                      <a:pt x="1" y="5"/>
                    </a:lnTo>
                    <a:lnTo>
                      <a:pt x="1" y="4"/>
                    </a:lnTo>
                    <a:lnTo>
                      <a:pt x="1" y="5"/>
                    </a:lnTo>
                    <a:lnTo>
                      <a:pt x="1" y="4"/>
                    </a:lnTo>
                    <a:lnTo>
                      <a:pt x="1" y="4"/>
                    </a:lnTo>
                    <a:lnTo>
                      <a:pt x="1" y="3"/>
                    </a:lnTo>
                    <a:lnTo>
                      <a:pt x="1" y="2"/>
                    </a:lnTo>
                    <a:lnTo>
                      <a:pt x="1" y="2"/>
                    </a:lnTo>
                    <a:lnTo>
                      <a:pt x="1" y="1"/>
                    </a:lnTo>
                    <a:lnTo>
                      <a:pt x="1" y="1"/>
                    </a:lnTo>
                    <a:lnTo>
                      <a:pt x="1" y="1"/>
                    </a:lnTo>
                    <a:lnTo>
                      <a:pt x="1" y="1"/>
                    </a:lnTo>
                    <a:lnTo>
                      <a:pt x="1" y="1"/>
                    </a:lnTo>
                    <a:lnTo>
                      <a:pt x="1" y="1"/>
                    </a:lnTo>
                    <a:lnTo>
                      <a:pt x="1" y="0"/>
                    </a:lnTo>
                    <a:lnTo>
                      <a:pt x="1" y="1"/>
                    </a:lnTo>
                    <a:lnTo>
                      <a:pt x="1" y="1"/>
                    </a:lnTo>
                    <a:lnTo>
                      <a:pt x="1" y="1"/>
                    </a:lnTo>
                    <a:lnTo>
                      <a:pt x="1" y="2"/>
                    </a:lnTo>
                    <a:lnTo>
                      <a:pt x="1" y="2"/>
                    </a:lnTo>
                    <a:lnTo>
                      <a:pt x="1" y="2"/>
                    </a:lnTo>
                    <a:lnTo>
                      <a:pt x="1" y="2"/>
                    </a:lnTo>
                    <a:lnTo>
                      <a:pt x="1" y="3"/>
                    </a:lnTo>
                    <a:lnTo>
                      <a:pt x="1" y="3"/>
                    </a:lnTo>
                    <a:lnTo>
                      <a:pt x="1" y="4"/>
                    </a:lnTo>
                    <a:lnTo>
                      <a:pt x="1" y="4"/>
                    </a:lnTo>
                    <a:lnTo>
                      <a:pt x="1" y="4"/>
                    </a:lnTo>
                    <a:lnTo>
                      <a:pt x="1" y="4"/>
                    </a:lnTo>
                    <a:lnTo>
                      <a:pt x="1" y="4"/>
                    </a:lnTo>
                    <a:lnTo>
                      <a:pt x="1" y="4"/>
                    </a:lnTo>
                    <a:lnTo>
                      <a:pt x="1" y="4"/>
                    </a:lnTo>
                    <a:lnTo>
                      <a:pt x="1" y="4"/>
                    </a:lnTo>
                    <a:lnTo>
                      <a:pt x="1" y="5"/>
                    </a:lnTo>
                    <a:lnTo>
                      <a:pt x="1" y="4"/>
                    </a:lnTo>
                    <a:lnTo>
                      <a:pt x="1" y="5"/>
                    </a:lnTo>
                    <a:lnTo>
                      <a:pt x="1" y="4"/>
                    </a:lnTo>
                    <a:lnTo>
                      <a:pt x="1" y="4"/>
                    </a:lnTo>
                    <a:lnTo>
                      <a:pt x="1" y="4"/>
                    </a:lnTo>
                    <a:lnTo>
                      <a:pt x="1" y="4"/>
                    </a:lnTo>
                    <a:lnTo>
                      <a:pt x="1" y="4"/>
                    </a:lnTo>
                    <a:lnTo>
                      <a:pt x="1" y="5"/>
                    </a:lnTo>
                    <a:lnTo>
                      <a:pt x="1" y="5"/>
                    </a:lnTo>
                    <a:lnTo>
                      <a:pt x="1" y="5"/>
                    </a:lnTo>
                    <a:lnTo>
                      <a:pt x="1" y="6"/>
                    </a:lnTo>
                    <a:lnTo>
                      <a:pt x="1" y="5"/>
                    </a:lnTo>
                    <a:lnTo>
                      <a:pt x="1" y="6"/>
                    </a:lnTo>
                    <a:lnTo>
                      <a:pt x="1" y="6"/>
                    </a:lnTo>
                    <a:lnTo>
                      <a:pt x="1" y="5"/>
                    </a:lnTo>
                    <a:lnTo>
                      <a:pt x="1" y="5"/>
                    </a:lnTo>
                    <a:lnTo>
                      <a:pt x="1" y="6"/>
                    </a:lnTo>
                    <a:lnTo>
                      <a:pt x="1" y="5"/>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4"/>
                    </a:lnTo>
                    <a:lnTo>
                      <a:pt x="1" y="5"/>
                    </a:lnTo>
                    <a:lnTo>
                      <a:pt x="1" y="4"/>
                    </a:lnTo>
                    <a:lnTo>
                      <a:pt x="1" y="3"/>
                    </a:lnTo>
                    <a:lnTo>
                      <a:pt x="1" y="3"/>
                    </a:lnTo>
                    <a:lnTo>
                      <a:pt x="1" y="3"/>
                    </a:lnTo>
                    <a:lnTo>
                      <a:pt x="1" y="3"/>
                    </a:lnTo>
                    <a:lnTo>
                      <a:pt x="1" y="4"/>
                    </a:lnTo>
                    <a:lnTo>
                      <a:pt x="1" y="4"/>
                    </a:lnTo>
                    <a:lnTo>
                      <a:pt x="1" y="4"/>
                    </a:lnTo>
                    <a:lnTo>
                      <a:pt x="1" y="4"/>
                    </a:lnTo>
                    <a:lnTo>
                      <a:pt x="1" y="4"/>
                    </a:lnTo>
                    <a:lnTo>
                      <a:pt x="1" y="5"/>
                    </a:lnTo>
                    <a:lnTo>
                      <a:pt x="1" y="4"/>
                    </a:lnTo>
                    <a:lnTo>
                      <a:pt x="1" y="5"/>
                    </a:lnTo>
                    <a:lnTo>
                      <a:pt x="1" y="5"/>
                    </a:lnTo>
                    <a:lnTo>
                      <a:pt x="1" y="5"/>
                    </a:lnTo>
                    <a:lnTo>
                      <a:pt x="1" y="5"/>
                    </a:lnTo>
                    <a:lnTo>
                      <a:pt x="1" y="6"/>
                    </a:lnTo>
                    <a:lnTo>
                      <a:pt x="1" y="5"/>
                    </a:lnTo>
                    <a:lnTo>
                      <a:pt x="1" y="5"/>
                    </a:lnTo>
                    <a:lnTo>
                      <a:pt x="1" y="5"/>
                    </a:lnTo>
                    <a:lnTo>
                      <a:pt x="1" y="5"/>
                    </a:lnTo>
                    <a:lnTo>
                      <a:pt x="1" y="5"/>
                    </a:lnTo>
                    <a:lnTo>
                      <a:pt x="1" y="4"/>
                    </a:lnTo>
                    <a:lnTo>
                      <a:pt x="1" y="5"/>
                    </a:lnTo>
                    <a:lnTo>
                      <a:pt x="1" y="4"/>
                    </a:lnTo>
                    <a:lnTo>
                      <a:pt x="1" y="5"/>
                    </a:lnTo>
                    <a:lnTo>
                      <a:pt x="1" y="5"/>
                    </a:lnTo>
                    <a:lnTo>
                      <a:pt x="1" y="5"/>
                    </a:lnTo>
                    <a:lnTo>
                      <a:pt x="1" y="5"/>
                    </a:lnTo>
                    <a:lnTo>
                      <a:pt x="1" y="6"/>
                    </a:lnTo>
                    <a:lnTo>
                      <a:pt x="1" y="6"/>
                    </a:lnTo>
                    <a:lnTo>
                      <a:pt x="1" y="6"/>
                    </a:lnTo>
                    <a:lnTo>
                      <a:pt x="1" y="5"/>
                    </a:lnTo>
                    <a:lnTo>
                      <a:pt x="1" y="5"/>
                    </a:lnTo>
                    <a:lnTo>
                      <a:pt x="1" y="6"/>
                    </a:lnTo>
                    <a:lnTo>
                      <a:pt x="1" y="6"/>
                    </a:lnTo>
                    <a:lnTo>
                      <a:pt x="1" y="5"/>
                    </a:lnTo>
                    <a:lnTo>
                      <a:pt x="1" y="6"/>
                    </a:lnTo>
                    <a:lnTo>
                      <a:pt x="1" y="6"/>
                    </a:lnTo>
                    <a:lnTo>
                      <a:pt x="1" y="5"/>
                    </a:lnTo>
                    <a:lnTo>
                      <a:pt x="1" y="5"/>
                    </a:lnTo>
                    <a:lnTo>
                      <a:pt x="1" y="5"/>
                    </a:lnTo>
                    <a:lnTo>
                      <a:pt x="1" y="5"/>
                    </a:lnTo>
                    <a:lnTo>
                      <a:pt x="1" y="5"/>
                    </a:lnTo>
                    <a:lnTo>
                      <a:pt x="1" y="5"/>
                    </a:lnTo>
                    <a:lnTo>
                      <a:pt x="1" y="6"/>
                    </a:lnTo>
                    <a:lnTo>
                      <a:pt x="1" y="7"/>
                    </a:lnTo>
                    <a:lnTo>
                      <a:pt x="1" y="6"/>
                    </a:lnTo>
                    <a:lnTo>
                      <a:pt x="1" y="6"/>
                    </a:lnTo>
                    <a:lnTo>
                      <a:pt x="1" y="6"/>
                    </a:lnTo>
                    <a:lnTo>
                      <a:pt x="1" y="6"/>
                    </a:lnTo>
                    <a:lnTo>
                      <a:pt x="1" y="7"/>
                    </a:lnTo>
                    <a:lnTo>
                      <a:pt x="1" y="7"/>
                    </a:lnTo>
                    <a:lnTo>
                      <a:pt x="1" y="7"/>
                    </a:lnTo>
                    <a:lnTo>
                      <a:pt x="1" y="7"/>
                    </a:lnTo>
                    <a:lnTo>
                      <a:pt x="1" y="6"/>
                    </a:lnTo>
                    <a:lnTo>
                      <a:pt x="1" y="6"/>
                    </a:lnTo>
                    <a:lnTo>
                      <a:pt x="1" y="6"/>
                    </a:lnTo>
                    <a:lnTo>
                      <a:pt x="1" y="6"/>
                    </a:lnTo>
                    <a:lnTo>
                      <a:pt x="1" y="6"/>
                    </a:lnTo>
                    <a:lnTo>
                      <a:pt x="1" y="5"/>
                    </a:lnTo>
                    <a:lnTo>
                      <a:pt x="1" y="5"/>
                    </a:lnTo>
                    <a:lnTo>
                      <a:pt x="1" y="6"/>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7"/>
                    </a:lnTo>
                    <a:lnTo>
                      <a:pt x="1" y="6"/>
                    </a:lnTo>
                    <a:lnTo>
                      <a:pt x="1" y="6"/>
                    </a:lnTo>
                    <a:lnTo>
                      <a:pt x="1" y="7"/>
                    </a:lnTo>
                    <a:lnTo>
                      <a:pt x="1" y="6"/>
                    </a:lnTo>
                    <a:lnTo>
                      <a:pt x="1" y="7"/>
                    </a:lnTo>
                    <a:lnTo>
                      <a:pt x="1" y="7"/>
                    </a:lnTo>
                    <a:lnTo>
                      <a:pt x="1" y="7"/>
                    </a:lnTo>
                    <a:lnTo>
                      <a:pt x="1" y="6"/>
                    </a:lnTo>
                    <a:lnTo>
                      <a:pt x="1" y="6"/>
                    </a:lnTo>
                    <a:lnTo>
                      <a:pt x="1" y="5"/>
                    </a:lnTo>
                    <a:lnTo>
                      <a:pt x="1" y="5"/>
                    </a:lnTo>
                    <a:lnTo>
                      <a:pt x="1" y="4"/>
                    </a:lnTo>
                    <a:lnTo>
                      <a:pt x="1" y="4"/>
                    </a:lnTo>
                    <a:lnTo>
                      <a:pt x="1" y="4"/>
                    </a:lnTo>
                    <a:lnTo>
                      <a:pt x="1" y="4"/>
                    </a:lnTo>
                    <a:lnTo>
                      <a:pt x="1" y="4"/>
                    </a:lnTo>
                    <a:lnTo>
                      <a:pt x="1" y="4"/>
                    </a:lnTo>
                    <a:lnTo>
                      <a:pt x="1" y="4"/>
                    </a:lnTo>
                    <a:lnTo>
                      <a:pt x="1" y="3"/>
                    </a:lnTo>
                    <a:lnTo>
                      <a:pt x="1" y="3"/>
                    </a:lnTo>
                    <a:lnTo>
                      <a:pt x="1" y="4"/>
                    </a:lnTo>
                    <a:lnTo>
                      <a:pt x="1" y="3"/>
                    </a:lnTo>
                    <a:lnTo>
                      <a:pt x="1" y="3"/>
                    </a:lnTo>
                    <a:lnTo>
                      <a:pt x="1" y="4"/>
                    </a:lnTo>
                    <a:lnTo>
                      <a:pt x="1" y="4"/>
                    </a:lnTo>
                    <a:lnTo>
                      <a:pt x="1" y="5"/>
                    </a:lnTo>
                    <a:lnTo>
                      <a:pt x="1" y="5"/>
                    </a:lnTo>
                    <a:lnTo>
                      <a:pt x="1" y="5"/>
                    </a:lnTo>
                    <a:lnTo>
                      <a:pt x="1" y="5"/>
                    </a:lnTo>
                    <a:lnTo>
                      <a:pt x="1" y="5"/>
                    </a:lnTo>
                    <a:lnTo>
                      <a:pt x="1" y="6"/>
                    </a:lnTo>
                    <a:lnTo>
                      <a:pt x="1" y="7"/>
                    </a:lnTo>
                    <a:lnTo>
                      <a:pt x="1" y="6"/>
                    </a:lnTo>
                    <a:lnTo>
                      <a:pt x="1" y="6"/>
                    </a:lnTo>
                    <a:lnTo>
                      <a:pt x="1" y="6"/>
                    </a:lnTo>
                    <a:lnTo>
                      <a:pt x="1" y="5"/>
                    </a:lnTo>
                    <a:lnTo>
                      <a:pt x="1" y="5"/>
                    </a:lnTo>
                    <a:lnTo>
                      <a:pt x="1" y="5"/>
                    </a:lnTo>
                    <a:lnTo>
                      <a:pt x="1" y="6"/>
                    </a:lnTo>
                    <a:lnTo>
                      <a:pt x="1" y="5"/>
                    </a:lnTo>
                    <a:lnTo>
                      <a:pt x="1" y="4"/>
                    </a:lnTo>
                    <a:lnTo>
                      <a:pt x="1" y="5"/>
                    </a:lnTo>
                    <a:lnTo>
                      <a:pt x="1" y="6"/>
                    </a:lnTo>
                    <a:lnTo>
                      <a:pt x="1" y="5"/>
                    </a:lnTo>
                    <a:lnTo>
                      <a:pt x="1" y="5"/>
                    </a:lnTo>
                    <a:lnTo>
                      <a:pt x="1" y="5"/>
                    </a:lnTo>
                    <a:lnTo>
                      <a:pt x="1" y="5"/>
                    </a:lnTo>
                    <a:lnTo>
                      <a:pt x="1" y="5"/>
                    </a:lnTo>
                  </a:path>
                </a:pathLst>
              </a:custGeom>
              <a:noFill/>
              <a:ln w="0">
                <a:solidFill>
                  <a:srgbClr val="3366FF"/>
                </a:solidFill>
                <a:prstDash val="solid"/>
                <a:round/>
                <a:headEnd/>
                <a:tailEnd/>
              </a:ln>
            </p:spPr>
            <p:txBody>
              <a:bodyPr/>
              <a:lstStyle/>
              <a:p>
                <a:endParaRPr lang="en-GB"/>
              </a:p>
            </p:txBody>
          </p:sp>
          <p:sp>
            <p:nvSpPr>
              <p:cNvPr id="186183" name="Freeform 839"/>
              <p:cNvSpPr>
                <a:spLocks/>
              </p:cNvSpPr>
              <p:nvPr/>
            </p:nvSpPr>
            <p:spPr bwMode="auto">
              <a:xfrm>
                <a:off x="3444" y="3569"/>
                <a:ext cx="1" cy="72"/>
              </a:xfrm>
              <a:custGeom>
                <a:avLst/>
                <a:gdLst/>
                <a:ahLst/>
                <a:cxnLst>
                  <a:cxn ang="0">
                    <a:pos x="0" y="8"/>
                  </a:cxn>
                  <a:cxn ang="0">
                    <a:pos x="0" y="6"/>
                  </a:cxn>
                  <a:cxn ang="0">
                    <a:pos x="0" y="7"/>
                  </a:cxn>
                  <a:cxn ang="0">
                    <a:pos x="0" y="7"/>
                  </a:cxn>
                  <a:cxn ang="0">
                    <a:pos x="0" y="6"/>
                  </a:cxn>
                  <a:cxn ang="0">
                    <a:pos x="0" y="8"/>
                  </a:cxn>
                  <a:cxn ang="0">
                    <a:pos x="0" y="6"/>
                  </a:cxn>
                  <a:cxn ang="0">
                    <a:pos x="0" y="6"/>
                  </a:cxn>
                  <a:cxn ang="0">
                    <a:pos x="0" y="6"/>
                  </a:cxn>
                  <a:cxn ang="0">
                    <a:pos x="0" y="7"/>
                  </a:cxn>
                  <a:cxn ang="0">
                    <a:pos x="0" y="9"/>
                  </a:cxn>
                  <a:cxn ang="0">
                    <a:pos x="0" y="11"/>
                  </a:cxn>
                  <a:cxn ang="0">
                    <a:pos x="0" y="8"/>
                  </a:cxn>
                  <a:cxn ang="0">
                    <a:pos x="0" y="9"/>
                  </a:cxn>
                  <a:cxn ang="0">
                    <a:pos x="0" y="9"/>
                  </a:cxn>
                  <a:cxn ang="0">
                    <a:pos x="0" y="9"/>
                  </a:cxn>
                  <a:cxn ang="0">
                    <a:pos x="0" y="6"/>
                  </a:cxn>
                  <a:cxn ang="0">
                    <a:pos x="0" y="5"/>
                  </a:cxn>
                  <a:cxn ang="0">
                    <a:pos x="0" y="6"/>
                  </a:cxn>
                  <a:cxn ang="0">
                    <a:pos x="0" y="8"/>
                  </a:cxn>
                  <a:cxn ang="0">
                    <a:pos x="0" y="10"/>
                  </a:cxn>
                  <a:cxn ang="0">
                    <a:pos x="0" y="10"/>
                  </a:cxn>
                  <a:cxn ang="0">
                    <a:pos x="0" y="9"/>
                  </a:cxn>
                  <a:cxn ang="0">
                    <a:pos x="0" y="11"/>
                  </a:cxn>
                  <a:cxn ang="0">
                    <a:pos x="0" y="11"/>
                  </a:cxn>
                  <a:cxn ang="0">
                    <a:pos x="0" y="11"/>
                  </a:cxn>
                  <a:cxn ang="0">
                    <a:pos x="0" y="10"/>
                  </a:cxn>
                  <a:cxn ang="0">
                    <a:pos x="0" y="9"/>
                  </a:cxn>
                  <a:cxn ang="0">
                    <a:pos x="0" y="10"/>
                  </a:cxn>
                  <a:cxn ang="0">
                    <a:pos x="0" y="9"/>
                  </a:cxn>
                  <a:cxn ang="0">
                    <a:pos x="0" y="9"/>
                  </a:cxn>
                  <a:cxn ang="0">
                    <a:pos x="0" y="7"/>
                  </a:cxn>
                  <a:cxn ang="0">
                    <a:pos x="0" y="8"/>
                  </a:cxn>
                  <a:cxn ang="0">
                    <a:pos x="0" y="6"/>
                  </a:cxn>
                  <a:cxn ang="0">
                    <a:pos x="0" y="7"/>
                  </a:cxn>
                  <a:cxn ang="0">
                    <a:pos x="0" y="7"/>
                  </a:cxn>
                  <a:cxn ang="0">
                    <a:pos x="0" y="6"/>
                  </a:cxn>
                  <a:cxn ang="0">
                    <a:pos x="0" y="6"/>
                  </a:cxn>
                  <a:cxn ang="0">
                    <a:pos x="0" y="7"/>
                  </a:cxn>
                  <a:cxn ang="0">
                    <a:pos x="0" y="5"/>
                  </a:cxn>
                  <a:cxn ang="0">
                    <a:pos x="0" y="6"/>
                  </a:cxn>
                  <a:cxn ang="0">
                    <a:pos x="0" y="5"/>
                  </a:cxn>
                  <a:cxn ang="0">
                    <a:pos x="0" y="7"/>
                  </a:cxn>
                  <a:cxn ang="0">
                    <a:pos x="0" y="7"/>
                  </a:cxn>
                  <a:cxn ang="0">
                    <a:pos x="0" y="6"/>
                  </a:cxn>
                  <a:cxn ang="0">
                    <a:pos x="0" y="7"/>
                  </a:cxn>
                  <a:cxn ang="0">
                    <a:pos x="0" y="4"/>
                  </a:cxn>
                  <a:cxn ang="0">
                    <a:pos x="0" y="6"/>
                  </a:cxn>
                  <a:cxn ang="0">
                    <a:pos x="0" y="7"/>
                  </a:cxn>
                  <a:cxn ang="0">
                    <a:pos x="0" y="7"/>
                  </a:cxn>
                  <a:cxn ang="0">
                    <a:pos x="0" y="4"/>
                  </a:cxn>
                  <a:cxn ang="0">
                    <a:pos x="0" y="0"/>
                  </a:cxn>
                  <a:cxn ang="0">
                    <a:pos x="0" y="2"/>
                  </a:cxn>
                  <a:cxn ang="0">
                    <a:pos x="0" y="2"/>
                  </a:cxn>
                  <a:cxn ang="0">
                    <a:pos x="0" y="4"/>
                  </a:cxn>
                  <a:cxn ang="0">
                    <a:pos x="0" y="5"/>
                  </a:cxn>
                  <a:cxn ang="0">
                    <a:pos x="0" y="7"/>
                  </a:cxn>
                  <a:cxn ang="0">
                    <a:pos x="0" y="9"/>
                  </a:cxn>
                  <a:cxn ang="0">
                    <a:pos x="0" y="10"/>
                  </a:cxn>
                  <a:cxn ang="0">
                    <a:pos x="0" y="7"/>
                  </a:cxn>
                  <a:cxn ang="0">
                    <a:pos x="0" y="5"/>
                  </a:cxn>
                  <a:cxn ang="0">
                    <a:pos x="0" y="6"/>
                  </a:cxn>
                  <a:cxn ang="0">
                    <a:pos x="0" y="6"/>
                  </a:cxn>
                </a:cxnLst>
                <a:rect l="0" t="0" r="r" b="b"/>
                <a:pathLst>
                  <a:path h="12">
                    <a:moveTo>
                      <a:pt x="0" y="4"/>
                    </a:moveTo>
                    <a:lnTo>
                      <a:pt x="0" y="5"/>
                    </a:lnTo>
                    <a:lnTo>
                      <a:pt x="0" y="5"/>
                    </a:lnTo>
                    <a:lnTo>
                      <a:pt x="0" y="6"/>
                    </a:lnTo>
                    <a:lnTo>
                      <a:pt x="0" y="6"/>
                    </a:lnTo>
                    <a:lnTo>
                      <a:pt x="0" y="6"/>
                    </a:lnTo>
                    <a:lnTo>
                      <a:pt x="0" y="7"/>
                    </a:lnTo>
                    <a:lnTo>
                      <a:pt x="0" y="7"/>
                    </a:lnTo>
                    <a:lnTo>
                      <a:pt x="0" y="8"/>
                    </a:lnTo>
                    <a:lnTo>
                      <a:pt x="0" y="7"/>
                    </a:lnTo>
                    <a:lnTo>
                      <a:pt x="0" y="8"/>
                    </a:lnTo>
                    <a:lnTo>
                      <a:pt x="0" y="8"/>
                    </a:lnTo>
                    <a:lnTo>
                      <a:pt x="0" y="8"/>
                    </a:lnTo>
                    <a:lnTo>
                      <a:pt x="0" y="7"/>
                    </a:lnTo>
                    <a:lnTo>
                      <a:pt x="0" y="8"/>
                    </a:lnTo>
                    <a:lnTo>
                      <a:pt x="0" y="7"/>
                    </a:lnTo>
                    <a:lnTo>
                      <a:pt x="0" y="7"/>
                    </a:lnTo>
                    <a:lnTo>
                      <a:pt x="0" y="7"/>
                    </a:lnTo>
                    <a:lnTo>
                      <a:pt x="0" y="6"/>
                    </a:lnTo>
                    <a:lnTo>
                      <a:pt x="0" y="6"/>
                    </a:lnTo>
                    <a:lnTo>
                      <a:pt x="0" y="7"/>
                    </a:lnTo>
                    <a:lnTo>
                      <a:pt x="0" y="6"/>
                    </a:lnTo>
                    <a:lnTo>
                      <a:pt x="0" y="7"/>
                    </a:lnTo>
                    <a:lnTo>
                      <a:pt x="0" y="7"/>
                    </a:lnTo>
                    <a:lnTo>
                      <a:pt x="0" y="7"/>
                    </a:lnTo>
                    <a:lnTo>
                      <a:pt x="0" y="7"/>
                    </a:lnTo>
                    <a:lnTo>
                      <a:pt x="0" y="7"/>
                    </a:lnTo>
                    <a:lnTo>
                      <a:pt x="0" y="6"/>
                    </a:lnTo>
                    <a:lnTo>
                      <a:pt x="0" y="8"/>
                    </a:lnTo>
                    <a:lnTo>
                      <a:pt x="0" y="7"/>
                    </a:lnTo>
                    <a:lnTo>
                      <a:pt x="0" y="8"/>
                    </a:lnTo>
                    <a:lnTo>
                      <a:pt x="0" y="8"/>
                    </a:lnTo>
                    <a:lnTo>
                      <a:pt x="0" y="7"/>
                    </a:lnTo>
                    <a:lnTo>
                      <a:pt x="0" y="7"/>
                    </a:lnTo>
                    <a:lnTo>
                      <a:pt x="0" y="7"/>
                    </a:lnTo>
                    <a:lnTo>
                      <a:pt x="0" y="8"/>
                    </a:lnTo>
                    <a:lnTo>
                      <a:pt x="0" y="8"/>
                    </a:lnTo>
                    <a:lnTo>
                      <a:pt x="0" y="8"/>
                    </a:lnTo>
                    <a:lnTo>
                      <a:pt x="0" y="8"/>
                    </a:lnTo>
                    <a:lnTo>
                      <a:pt x="0" y="8"/>
                    </a:lnTo>
                    <a:lnTo>
                      <a:pt x="0" y="7"/>
                    </a:lnTo>
                    <a:lnTo>
                      <a:pt x="0" y="8"/>
                    </a:lnTo>
                    <a:lnTo>
                      <a:pt x="0" y="7"/>
                    </a:lnTo>
                    <a:lnTo>
                      <a:pt x="0" y="7"/>
                    </a:lnTo>
                    <a:lnTo>
                      <a:pt x="0" y="6"/>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9"/>
                    </a:lnTo>
                    <a:lnTo>
                      <a:pt x="0" y="8"/>
                    </a:lnTo>
                    <a:lnTo>
                      <a:pt x="0" y="8"/>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7"/>
                    </a:lnTo>
                    <a:lnTo>
                      <a:pt x="0" y="7"/>
                    </a:lnTo>
                    <a:lnTo>
                      <a:pt x="0" y="7"/>
                    </a:lnTo>
                    <a:lnTo>
                      <a:pt x="0" y="7"/>
                    </a:lnTo>
                    <a:lnTo>
                      <a:pt x="0" y="6"/>
                    </a:lnTo>
                    <a:lnTo>
                      <a:pt x="0" y="7"/>
                    </a:lnTo>
                    <a:lnTo>
                      <a:pt x="0" y="7"/>
                    </a:lnTo>
                    <a:lnTo>
                      <a:pt x="0" y="7"/>
                    </a:lnTo>
                    <a:lnTo>
                      <a:pt x="0" y="6"/>
                    </a:lnTo>
                    <a:lnTo>
                      <a:pt x="0" y="6"/>
                    </a:lnTo>
                    <a:lnTo>
                      <a:pt x="0" y="6"/>
                    </a:lnTo>
                    <a:lnTo>
                      <a:pt x="0" y="6"/>
                    </a:lnTo>
                    <a:lnTo>
                      <a:pt x="0" y="7"/>
                    </a:lnTo>
                    <a:lnTo>
                      <a:pt x="0" y="7"/>
                    </a:lnTo>
                    <a:lnTo>
                      <a:pt x="0" y="8"/>
                    </a:lnTo>
                    <a:lnTo>
                      <a:pt x="0" y="8"/>
                    </a:lnTo>
                    <a:lnTo>
                      <a:pt x="0" y="8"/>
                    </a:lnTo>
                    <a:lnTo>
                      <a:pt x="0" y="7"/>
                    </a:lnTo>
                    <a:lnTo>
                      <a:pt x="0" y="8"/>
                    </a:lnTo>
                    <a:lnTo>
                      <a:pt x="0" y="7"/>
                    </a:lnTo>
                    <a:lnTo>
                      <a:pt x="0" y="7"/>
                    </a:lnTo>
                    <a:lnTo>
                      <a:pt x="0" y="7"/>
                    </a:lnTo>
                    <a:lnTo>
                      <a:pt x="0" y="7"/>
                    </a:lnTo>
                    <a:lnTo>
                      <a:pt x="0" y="8"/>
                    </a:lnTo>
                    <a:lnTo>
                      <a:pt x="0" y="7"/>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10"/>
                    </a:lnTo>
                    <a:lnTo>
                      <a:pt x="0" y="9"/>
                    </a:lnTo>
                    <a:lnTo>
                      <a:pt x="0" y="10"/>
                    </a:lnTo>
                    <a:lnTo>
                      <a:pt x="0" y="11"/>
                    </a:lnTo>
                    <a:lnTo>
                      <a:pt x="0" y="10"/>
                    </a:lnTo>
                    <a:lnTo>
                      <a:pt x="0" y="11"/>
                    </a:lnTo>
                    <a:lnTo>
                      <a:pt x="0" y="10"/>
                    </a:lnTo>
                    <a:lnTo>
                      <a:pt x="0" y="10"/>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9"/>
                    </a:lnTo>
                    <a:lnTo>
                      <a:pt x="0" y="9"/>
                    </a:lnTo>
                    <a:lnTo>
                      <a:pt x="0" y="9"/>
                    </a:lnTo>
                    <a:lnTo>
                      <a:pt x="0" y="10"/>
                    </a:lnTo>
                    <a:lnTo>
                      <a:pt x="0" y="9"/>
                    </a:lnTo>
                    <a:lnTo>
                      <a:pt x="0" y="9"/>
                    </a:lnTo>
                    <a:lnTo>
                      <a:pt x="0" y="9"/>
                    </a:lnTo>
                    <a:lnTo>
                      <a:pt x="0" y="8"/>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8"/>
                    </a:lnTo>
                    <a:lnTo>
                      <a:pt x="0" y="8"/>
                    </a:lnTo>
                    <a:lnTo>
                      <a:pt x="0" y="8"/>
                    </a:lnTo>
                    <a:lnTo>
                      <a:pt x="0" y="8"/>
                    </a:lnTo>
                    <a:lnTo>
                      <a:pt x="0" y="8"/>
                    </a:lnTo>
                    <a:lnTo>
                      <a:pt x="0" y="9"/>
                    </a:lnTo>
                    <a:lnTo>
                      <a:pt x="0" y="9"/>
                    </a:lnTo>
                    <a:lnTo>
                      <a:pt x="0" y="9"/>
                    </a:lnTo>
                    <a:lnTo>
                      <a:pt x="0" y="10"/>
                    </a:lnTo>
                    <a:lnTo>
                      <a:pt x="0" y="10"/>
                    </a:lnTo>
                    <a:lnTo>
                      <a:pt x="0" y="9"/>
                    </a:lnTo>
                    <a:lnTo>
                      <a:pt x="0" y="8"/>
                    </a:lnTo>
                    <a:lnTo>
                      <a:pt x="0" y="8"/>
                    </a:lnTo>
                    <a:lnTo>
                      <a:pt x="0" y="7"/>
                    </a:lnTo>
                    <a:lnTo>
                      <a:pt x="0" y="7"/>
                    </a:lnTo>
                    <a:lnTo>
                      <a:pt x="0" y="7"/>
                    </a:lnTo>
                    <a:lnTo>
                      <a:pt x="0" y="7"/>
                    </a:lnTo>
                    <a:lnTo>
                      <a:pt x="0" y="6"/>
                    </a:lnTo>
                    <a:lnTo>
                      <a:pt x="0" y="7"/>
                    </a:lnTo>
                    <a:lnTo>
                      <a:pt x="0" y="7"/>
                    </a:lnTo>
                    <a:lnTo>
                      <a:pt x="0" y="7"/>
                    </a:lnTo>
                    <a:lnTo>
                      <a:pt x="0" y="6"/>
                    </a:lnTo>
                    <a:lnTo>
                      <a:pt x="0" y="6"/>
                    </a:lnTo>
                    <a:lnTo>
                      <a:pt x="0" y="6"/>
                    </a:lnTo>
                    <a:lnTo>
                      <a:pt x="0" y="6"/>
                    </a:lnTo>
                    <a:lnTo>
                      <a:pt x="0" y="5"/>
                    </a:lnTo>
                    <a:lnTo>
                      <a:pt x="0" y="5"/>
                    </a:lnTo>
                    <a:lnTo>
                      <a:pt x="0" y="4"/>
                    </a:lnTo>
                    <a:lnTo>
                      <a:pt x="0" y="5"/>
                    </a:lnTo>
                    <a:lnTo>
                      <a:pt x="0" y="4"/>
                    </a:lnTo>
                    <a:lnTo>
                      <a:pt x="0" y="4"/>
                    </a:lnTo>
                    <a:lnTo>
                      <a:pt x="0" y="5"/>
                    </a:lnTo>
                    <a:lnTo>
                      <a:pt x="0" y="5"/>
                    </a:lnTo>
                    <a:lnTo>
                      <a:pt x="0" y="6"/>
                    </a:lnTo>
                    <a:lnTo>
                      <a:pt x="0" y="6"/>
                    </a:lnTo>
                    <a:lnTo>
                      <a:pt x="0" y="6"/>
                    </a:lnTo>
                    <a:lnTo>
                      <a:pt x="0" y="6"/>
                    </a:lnTo>
                    <a:lnTo>
                      <a:pt x="0" y="6"/>
                    </a:lnTo>
                    <a:lnTo>
                      <a:pt x="0" y="6"/>
                    </a:lnTo>
                    <a:lnTo>
                      <a:pt x="0" y="6"/>
                    </a:lnTo>
                    <a:lnTo>
                      <a:pt x="0" y="8"/>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9"/>
                    </a:lnTo>
                    <a:lnTo>
                      <a:pt x="0" y="9"/>
                    </a:lnTo>
                    <a:lnTo>
                      <a:pt x="0" y="9"/>
                    </a:lnTo>
                    <a:lnTo>
                      <a:pt x="0" y="9"/>
                    </a:lnTo>
                    <a:lnTo>
                      <a:pt x="0" y="11"/>
                    </a:lnTo>
                    <a:lnTo>
                      <a:pt x="0" y="10"/>
                    </a:lnTo>
                    <a:lnTo>
                      <a:pt x="0" y="10"/>
                    </a:lnTo>
                    <a:lnTo>
                      <a:pt x="0" y="10"/>
                    </a:lnTo>
                    <a:lnTo>
                      <a:pt x="0" y="10"/>
                    </a:lnTo>
                    <a:lnTo>
                      <a:pt x="0" y="11"/>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10"/>
                    </a:lnTo>
                    <a:lnTo>
                      <a:pt x="0" y="10"/>
                    </a:lnTo>
                    <a:lnTo>
                      <a:pt x="0" y="10"/>
                    </a:lnTo>
                    <a:lnTo>
                      <a:pt x="0" y="10"/>
                    </a:lnTo>
                    <a:lnTo>
                      <a:pt x="0" y="11"/>
                    </a:lnTo>
                    <a:lnTo>
                      <a:pt x="0" y="11"/>
                    </a:lnTo>
                    <a:lnTo>
                      <a:pt x="0" y="11"/>
                    </a:lnTo>
                    <a:lnTo>
                      <a:pt x="0" y="11"/>
                    </a:lnTo>
                    <a:lnTo>
                      <a:pt x="0" y="12"/>
                    </a:lnTo>
                    <a:lnTo>
                      <a:pt x="0" y="12"/>
                    </a:lnTo>
                    <a:lnTo>
                      <a:pt x="0" y="12"/>
                    </a:lnTo>
                    <a:lnTo>
                      <a:pt x="0" y="12"/>
                    </a:lnTo>
                    <a:lnTo>
                      <a:pt x="0" y="12"/>
                    </a:lnTo>
                    <a:lnTo>
                      <a:pt x="0" y="12"/>
                    </a:lnTo>
                    <a:lnTo>
                      <a:pt x="0" y="11"/>
                    </a:lnTo>
                    <a:lnTo>
                      <a:pt x="0" y="11"/>
                    </a:lnTo>
                    <a:lnTo>
                      <a:pt x="0" y="11"/>
                    </a:lnTo>
                    <a:lnTo>
                      <a:pt x="0" y="11"/>
                    </a:lnTo>
                    <a:lnTo>
                      <a:pt x="0" y="10"/>
                    </a:lnTo>
                    <a:lnTo>
                      <a:pt x="0" y="11"/>
                    </a:lnTo>
                    <a:lnTo>
                      <a:pt x="0" y="10"/>
                    </a:lnTo>
                    <a:lnTo>
                      <a:pt x="0" y="10"/>
                    </a:lnTo>
                    <a:lnTo>
                      <a:pt x="0" y="10"/>
                    </a:lnTo>
                    <a:lnTo>
                      <a:pt x="0" y="9"/>
                    </a:lnTo>
                    <a:lnTo>
                      <a:pt x="0" y="10"/>
                    </a:lnTo>
                    <a:lnTo>
                      <a:pt x="0" y="10"/>
                    </a:lnTo>
                    <a:lnTo>
                      <a:pt x="0" y="11"/>
                    </a:lnTo>
                    <a:lnTo>
                      <a:pt x="0" y="11"/>
                    </a:lnTo>
                    <a:lnTo>
                      <a:pt x="0" y="11"/>
                    </a:lnTo>
                    <a:lnTo>
                      <a:pt x="0" y="10"/>
                    </a:lnTo>
                    <a:lnTo>
                      <a:pt x="0" y="10"/>
                    </a:lnTo>
                    <a:lnTo>
                      <a:pt x="0" y="10"/>
                    </a:lnTo>
                    <a:lnTo>
                      <a:pt x="0" y="11"/>
                    </a:lnTo>
                    <a:lnTo>
                      <a:pt x="0" y="11"/>
                    </a:lnTo>
                    <a:lnTo>
                      <a:pt x="0" y="11"/>
                    </a:lnTo>
                    <a:lnTo>
                      <a:pt x="0" y="11"/>
                    </a:lnTo>
                    <a:lnTo>
                      <a:pt x="0" y="10"/>
                    </a:lnTo>
                    <a:lnTo>
                      <a:pt x="0" y="9"/>
                    </a:lnTo>
                    <a:lnTo>
                      <a:pt x="0" y="10"/>
                    </a:lnTo>
                    <a:lnTo>
                      <a:pt x="0" y="10"/>
                    </a:lnTo>
                    <a:lnTo>
                      <a:pt x="0" y="10"/>
                    </a:lnTo>
                    <a:lnTo>
                      <a:pt x="0" y="9"/>
                    </a:lnTo>
                    <a:lnTo>
                      <a:pt x="0" y="9"/>
                    </a:lnTo>
                    <a:lnTo>
                      <a:pt x="0" y="9"/>
                    </a:lnTo>
                    <a:lnTo>
                      <a:pt x="0" y="9"/>
                    </a:lnTo>
                    <a:lnTo>
                      <a:pt x="0" y="8"/>
                    </a:lnTo>
                    <a:lnTo>
                      <a:pt x="0" y="8"/>
                    </a:lnTo>
                    <a:lnTo>
                      <a:pt x="0" y="9"/>
                    </a:lnTo>
                    <a:lnTo>
                      <a:pt x="0" y="9"/>
                    </a:lnTo>
                    <a:lnTo>
                      <a:pt x="0" y="10"/>
                    </a:lnTo>
                    <a:lnTo>
                      <a:pt x="0" y="9"/>
                    </a:lnTo>
                    <a:lnTo>
                      <a:pt x="0" y="10"/>
                    </a:lnTo>
                    <a:lnTo>
                      <a:pt x="0" y="9"/>
                    </a:lnTo>
                    <a:lnTo>
                      <a:pt x="0" y="10"/>
                    </a:lnTo>
                    <a:lnTo>
                      <a:pt x="0" y="11"/>
                    </a:lnTo>
                    <a:lnTo>
                      <a:pt x="0" y="11"/>
                    </a:lnTo>
                    <a:lnTo>
                      <a:pt x="0" y="12"/>
                    </a:lnTo>
                    <a:lnTo>
                      <a:pt x="0" y="12"/>
                    </a:lnTo>
                    <a:lnTo>
                      <a:pt x="0" y="12"/>
                    </a:lnTo>
                    <a:lnTo>
                      <a:pt x="0" y="11"/>
                    </a:lnTo>
                    <a:lnTo>
                      <a:pt x="0" y="11"/>
                    </a:lnTo>
                    <a:lnTo>
                      <a:pt x="0" y="10"/>
                    </a:lnTo>
                    <a:lnTo>
                      <a:pt x="0" y="11"/>
                    </a:lnTo>
                    <a:lnTo>
                      <a:pt x="0" y="10"/>
                    </a:lnTo>
                    <a:lnTo>
                      <a:pt x="0" y="11"/>
                    </a:lnTo>
                    <a:lnTo>
                      <a:pt x="0" y="11"/>
                    </a:lnTo>
                    <a:lnTo>
                      <a:pt x="0" y="11"/>
                    </a:lnTo>
                    <a:lnTo>
                      <a:pt x="0" y="11"/>
                    </a:lnTo>
                    <a:lnTo>
                      <a:pt x="0" y="11"/>
                    </a:lnTo>
                    <a:lnTo>
                      <a:pt x="0" y="10"/>
                    </a:lnTo>
                    <a:lnTo>
                      <a:pt x="0" y="10"/>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8"/>
                    </a:lnTo>
                    <a:lnTo>
                      <a:pt x="0" y="8"/>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7"/>
                    </a:lnTo>
                    <a:lnTo>
                      <a:pt x="0" y="8"/>
                    </a:lnTo>
                    <a:lnTo>
                      <a:pt x="0" y="8"/>
                    </a:lnTo>
                    <a:lnTo>
                      <a:pt x="0" y="8"/>
                    </a:lnTo>
                    <a:lnTo>
                      <a:pt x="0" y="8"/>
                    </a:lnTo>
                    <a:lnTo>
                      <a:pt x="0" y="7"/>
                    </a:lnTo>
                    <a:lnTo>
                      <a:pt x="0" y="7"/>
                    </a:lnTo>
                    <a:lnTo>
                      <a:pt x="0" y="7"/>
                    </a:lnTo>
                    <a:lnTo>
                      <a:pt x="0" y="8"/>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6"/>
                    </a:lnTo>
                    <a:lnTo>
                      <a:pt x="0" y="6"/>
                    </a:lnTo>
                    <a:lnTo>
                      <a:pt x="0" y="7"/>
                    </a:lnTo>
                    <a:lnTo>
                      <a:pt x="0" y="8"/>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6"/>
                    </a:lnTo>
                    <a:lnTo>
                      <a:pt x="0" y="6"/>
                    </a:lnTo>
                    <a:lnTo>
                      <a:pt x="0" y="6"/>
                    </a:lnTo>
                    <a:lnTo>
                      <a:pt x="0" y="6"/>
                    </a:lnTo>
                    <a:lnTo>
                      <a:pt x="0" y="6"/>
                    </a:lnTo>
                    <a:lnTo>
                      <a:pt x="0" y="6"/>
                    </a:lnTo>
                    <a:lnTo>
                      <a:pt x="0" y="7"/>
                    </a:lnTo>
                    <a:lnTo>
                      <a:pt x="0" y="6"/>
                    </a:lnTo>
                    <a:lnTo>
                      <a:pt x="0" y="6"/>
                    </a:lnTo>
                    <a:lnTo>
                      <a:pt x="0" y="5"/>
                    </a:lnTo>
                    <a:lnTo>
                      <a:pt x="0" y="6"/>
                    </a:lnTo>
                    <a:lnTo>
                      <a:pt x="0" y="6"/>
                    </a:lnTo>
                    <a:lnTo>
                      <a:pt x="0" y="6"/>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5"/>
                    </a:lnTo>
                    <a:lnTo>
                      <a:pt x="0" y="6"/>
                    </a:lnTo>
                    <a:lnTo>
                      <a:pt x="0" y="5"/>
                    </a:lnTo>
                    <a:lnTo>
                      <a:pt x="0" y="5"/>
                    </a:lnTo>
                    <a:lnTo>
                      <a:pt x="0" y="5"/>
                    </a:lnTo>
                    <a:lnTo>
                      <a:pt x="0" y="6"/>
                    </a:lnTo>
                    <a:lnTo>
                      <a:pt x="0" y="7"/>
                    </a:lnTo>
                    <a:lnTo>
                      <a:pt x="0" y="6"/>
                    </a:lnTo>
                    <a:lnTo>
                      <a:pt x="0" y="7"/>
                    </a:lnTo>
                    <a:lnTo>
                      <a:pt x="0" y="7"/>
                    </a:lnTo>
                    <a:lnTo>
                      <a:pt x="0" y="7"/>
                    </a:lnTo>
                    <a:lnTo>
                      <a:pt x="0" y="7"/>
                    </a:lnTo>
                    <a:lnTo>
                      <a:pt x="0" y="6"/>
                    </a:lnTo>
                    <a:lnTo>
                      <a:pt x="0" y="6"/>
                    </a:lnTo>
                    <a:lnTo>
                      <a:pt x="0" y="5"/>
                    </a:lnTo>
                    <a:lnTo>
                      <a:pt x="0" y="6"/>
                    </a:lnTo>
                    <a:lnTo>
                      <a:pt x="0" y="5"/>
                    </a:lnTo>
                    <a:lnTo>
                      <a:pt x="0" y="5"/>
                    </a:lnTo>
                    <a:lnTo>
                      <a:pt x="0" y="6"/>
                    </a:lnTo>
                    <a:lnTo>
                      <a:pt x="0" y="5"/>
                    </a:lnTo>
                    <a:lnTo>
                      <a:pt x="0" y="5"/>
                    </a:lnTo>
                    <a:lnTo>
                      <a:pt x="0" y="5"/>
                    </a:lnTo>
                    <a:lnTo>
                      <a:pt x="0" y="5"/>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7"/>
                    </a:lnTo>
                    <a:lnTo>
                      <a:pt x="0" y="7"/>
                    </a:lnTo>
                    <a:lnTo>
                      <a:pt x="0" y="6"/>
                    </a:lnTo>
                    <a:lnTo>
                      <a:pt x="0" y="6"/>
                    </a:lnTo>
                    <a:lnTo>
                      <a:pt x="0" y="6"/>
                    </a:lnTo>
                    <a:lnTo>
                      <a:pt x="0" y="6"/>
                    </a:lnTo>
                    <a:lnTo>
                      <a:pt x="0" y="7"/>
                    </a:lnTo>
                    <a:lnTo>
                      <a:pt x="0" y="7"/>
                    </a:lnTo>
                    <a:lnTo>
                      <a:pt x="0" y="8"/>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7"/>
                    </a:lnTo>
                    <a:lnTo>
                      <a:pt x="0" y="7"/>
                    </a:lnTo>
                    <a:lnTo>
                      <a:pt x="0" y="7"/>
                    </a:lnTo>
                    <a:lnTo>
                      <a:pt x="0" y="7"/>
                    </a:lnTo>
                    <a:lnTo>
                      <a:pt x="0" y="7"/>
                    </a:lnTo>
                    <a:lnTo>
                      <a:pt x="0" y="7"/>
                    </a:lnTo>
                    <a:lnTo>
                      <a:pt x="0" y="6"/>
                    </a:lnTo>
                    <a:lnTo>
                      <a:pt x="0" y="7"/>
                    </a:lnTo>
                    <a:lnTo>
                      <a:pt x="0" y="6"/>
                    </a:lnTo>
                    <a:lnTo>
                      <a:pt x="0" y="5"/>
                    </a:lnTo>
                    <a:lnTo>
                      <a:pt x="0" y="4"/>
                    </a:lnTo>
                    <a:lnTo>
                      <a:pt x="0" y="4"/>
                    </a:lnTo>
                    <a:lnTo>
                      <a:pt x="0" y="4"/>
                    </a:lnTo>
                    <a:lnTo>
                      <a:pt x="0" y="4"/>
                    </a:lnTo>
                    <a:lnTo>
                      <a:pt x="0" y="4"/>
                    </a:lnTo>
                    <a:lnTo>
                      <a:pt x="0" y="4"/>
                    </a:lnTo>
                    <a:lnTo>
                      <a:pt x="0" y="5"/>
                    </a:lnTo>
                    <a:lnTo>
                      <a:pt x="0" y="5"/>
                    </a:lnTo>
                    <a:lnTo>
                      <a:pt x="0" y="4"/>
                    </a:lnTo>
                    <a:lnTo>
                      <a:pt x="0" y="4"/>
                    </a:lnTo>
                    <a:lnTo>
                      <a:pt x="0" y="4"/>
                    </a:lnTo>
                    <a:lnTo>
                      <a:pt x="0" y="4"/>
                    </a:lnTo>
                    <a:lnTo>
                      <a:pt x="0" y="5"/>
                    </a:lnTo>
                    <a:lnTo>
                      <a:pt x="0" y="6"/>
                    </a:lnTo>
                    <a:lnTo>
                      <a:pt x="0" y="6"/>
                    </a:lnTo>
                    <a:lnTo>
                      <a:pt x="0" y="5"/>
                    </a:lnTo>
                    <a:lnTo>
                      <a:pt x="0" y="6"/>
                    </a:lnTo>
                    <a:lnTo>
                      <a:pt x="0" y="6"/>
                    </a:lnTo>
                    <a:lnTo>
                      <a:pt x="0" y="6"/>
                    </a:lnTo>
                    <a:lnTo>
                      <a:pt x="0" y="7"/>
                    </a:lnTo>
                    <a:lnTo>
                      <a:pt x="0" y="6"/>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6"/>
                    </a:lnTo>
                    <a:lnTo>
                      <a:pt x="0" y="5"/>
                    </a:lnTo>
                    <a:lnTo>
                      <a:pt x="0" y="4"/>
                    </a:lnTo>
                    <a:lnTo>
                      <a:pt x="0" y="4"/>
                    </a:lnTo>
                    <a:lnTo>
                      <a:pt x="0" y="4"/>
                    </a:lnTo>
                    <a:lnTo>
                      <a:pt x="0" y="4"/>
                    </a:lnTo>
                    <a:lnTo>
                      <a:pt x="0" y="3"/>
                    </a:lnTo>
                    <a:lnTo>
                      <a:pt x="0" y="3"/>
                    </a:lnTo>
                    <a:lnTo>
                      <a:pt x="0" y="3"/>
                    </a:lnTo>
                    <a:lnTo>
                      <a:pt x="0" y="3"/>
                    </a:lnTo>
                    <a:lnTo>
                      <a:pt x="0" y="3"/>
                    </a:lnTo>
                    <a:lnTo>
                      <a:pt x="0" y="3"/>
                    </a:lnTo>
                    <a:lnTo>
                      <a:pt x="0" y="2"/>
                    </a:lnTo>
                    <a:lnTo>
                      <a:pt x="0" y="1"/>
                    </a:lnTo>
                    <a:lnTo>
                      <a:pt x="0" y="1"/>
                    </a:lnTo>
                    <a:lnTo>
                      <a:pt x="0" y="1"/>
                    </a:lnTo>
                    <a:lnTo>
                      <a:pt x="0" y="0"/>
                    </a:lnTo>
                    <a:lnTo>
                      <a:pt x="0" y="1"/>
                    </a:lnTo>
                    <a:lnTo>
                      <a:pt x="0" y="1"/>
                    </a:lnTo>
                    <a:lnTo>
                      <a:pt x="0" y="1"/>
                    </a:lnTo>
                    <a:lnTo>
                      <a:pt x="0" y="1"/>
                    </a:lnTo>
                    <a:lnTo>
                      <a:pt x="0" y="2"/>
                    </a:lnTo>
                    <a:lnTo>
                      <a:pt x="0" y="2"/>
                    </a:lnTo>
                    <a:lnTo>
                      <a:pt x="0" y="3"/>
                    </a:lnTo>
                    <a:lnTo>
                      <a:pt x="0" y="2"/>
                    </a:lnTo>
                    <a:lnTo>
                      <a:pt x="0" y="2"/>
                    </a:lnTo>
                    <a:lnTo>
                      <a:pt x="0" y="2"/>
                    </a:lnTo>
                    <a:lnTo>
                      <a:pt x="0" y="2"/>
                    </a:lnTo>
                    <a:lnTo>
                      <a:pt x="0" y="1"/>
                    </a:lnTo>
                    <a:lnTo>
                      <a:pt x="0" y="2"/>
                    </a:lnTo>
                    <a:lnTo>
                      <a:pt x="0" y="1"/>
                    </a:lnTo>
                    <a:lnTo>
                      <a:pt x="0" y="2"/>
                    </a:lnTo>
                    <a:lnTo>
                      <a:pt x="0" y="2"/>
                    </a:lnTo>
                    <a:lnTo>
                      <a:pt x="0" y="2"/>
                    </a:lnTo>
                    <a:lnTo>
                      <a:pt x="0" y="2"/>
                    </a:lnTo>
                    <a:lnTo>
                      <a:pt x="0" y="1"/>
                    </a:lnTo>
                    <a:lnTo>
                      <a:pt x="0" y="2"/>
                    </a:lnTo>
                    <a:lnTo>
                      <a:pt x="0" y="2"/>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7"/>
                    </a:lnTo>
                    <a:lnTo>
                      <a:pt x="0" y="6"/>
                    </a:lnTo>
                    <a:lnTo>
                      <a:pt x="0" y="6"/>
                    </a:lnTo>
                    <a:lnTo>
                      <a:pt x="0" y="6"/>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8"/>
                    </a:lnTo>
                    <a:lnTo>
                      <a:pt x="0" y="8"/>
                    </a:lnTo>
                    <a:lnTo>
                      <a:pt x="0" y="8"/>
                    </a:lnTo>
                    <a:lnTo>
                      <a:pt x="0" y="9"/>
                    </a:lnTo>
                    <a:lnTo>
                      <a:pt x="0" y="8"/>
                    </a:lnTo>
                    <a:lnTo>
                      <a:pt x="0" y="9"/>
                    </a:lnTo>
                    <a:lnTo>
                      <a:pt x="0" y="9"/>
                    </a:lnTo>
                    <a:lnTo>
                      <a:pt x="0" y="8"/>
                    </a:lnTo>
                    <a:lnTo>
                      <a:pt x="0" y="7"/>
                    </a:lnTo>
                    <a:lnTo>
                      <a:pt x="0" y="7"/>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5"/>
                    </a:lnTo>
                    <a:lnTo>
                      <a:pt x="0" y="5"/>
                    </a:lnTo>
                  </a:path>
                </a:pathLst>
              </a:custGeom>
              <a:noFill/>
              <a:ln w="0">
                <a:solidFill>
                  <a:srgbClr val="3366FF"/>
                </a:solidFill>
                <a:prstDash val="solid"/>
                <a:round/>
                <a:headEnd/>
                <a:tailEnd/>
              </a:ln>
            </p:spPr>
            <p:txBody>
              <a:bodyPr/>
              <a:lstStyle/>
              <a:p>
                <a:endParaRPr lang="en-GB"/>
              </a:p>
            </p:txBody>
          </p:sp>
          <p:sp>
            <p:nvSpPr>
              <p:cNvPr id="186184" name="Freeform 840"/>
              <p:cNvSpPr>
                <a:spLocks/>
              </p:cNvSpPr>
              <p:nvPr/>
            </p:nvSpPr>
            <p:spPr bwMode="auto">
              <a:xfrm>
                <a:off x="3444" y="3557"/>
                <a:ext cx="6" cy="66"/>
              </a:xfrm>
              <a:custGeom>
                <a:avLst/>
                <a:gdLst/>
                <a:ahLst/>
                <a:cxnLst>
                  <a:cxn ang="0">
                    <a:pos x="0" y="6"/>
                  </a:cxn>
                  <a:cxn ang="0">
                    <a:pos x="0" y="9"/>
                  </a:cxn>
                  <a:cxn ang="0">
                    <a:pos x="0" y="7"/>
                  </a:cxn>
                  <a:cxn ang="0">
                    <a:pos x="0" y="5"/>
                  </a:cxn>
                  <a:cxn ang="0">
                    <a:pos x="0" y="4"/>
                  </a:cxn>
                  <a:cxn ang="0">
                    <a:pos x="0" y="5"/>
                  </a:cxn>
                  <a:cxn ang="0">
                    <a:pos x="0" y="7"/>
                  </a:cxn>
                  <a:cxn ang="0">
                    <a:pos x="0" y="7"/>
                  </a:cxn>
                  <a:cxn ang="0">
                    <a:pos x="0" y="4"/>
                  </a:cxn>
                  <a:cxn ang="0">
                    <a:pos x="0" y="8"/>
                  </a:cxn>
                  <a:cxn ang="0">
                    <a:pos x="0" y="5"/>
                  </a:cxn>
                  <a:cxn ang="0">
                    <a:pos x="0" y="1"/>
                  </a:cxn>
                  <a:cxn ang="0">
                    <a:pos x="0" y="2"/>
                  </a:cxn>
                  <a:cxn ang="0">
                    <a:pos x="0" y="4"/>
                  </a:cxn>
                  <a:cxn ang="0">
                    <a:pos x="0" y="6"/>
                  </a:cxn>
                  <a:cxn ang="0">
                    <a:pos x="0" y="7"/>
                  </a:cxn>
                  <a:cxn ang="0">
                    <a:pos x="0" y="7"/>
                  </a:cxn>
                  <a:cxn ang="0">
                    <a:pos x="0" y="9"/>
                  </a:cxn>
                  <a:cxn ang="0">
                    <a:pos x="0" y="10"/>
                  </a:cxn>
                  <a:cxn ang="0">
                    <a:pos x="0" y="10"/>
                  </a:cxn>
                  <a:cxn ang="0">
                    <a:pos x="0" y="10"/>
                  </a:cxn>
                  <a:cxn ang="0">
                    <a:pos x="0" y="11"/>
                  </a:cxn>
                  <a:cxn ang="0">
                    <a:pos x="0" y="9"/>
                  </a:cxn>
                  <a:cxn ang="0">
                    <a:pos x="0" y="8"/>
                  </a:cxn>
                  <a:cxn ang="0">
                    <a:pos x="0" y="9"/>
                  </a:cxn>
                  <a:cxn ang="0">
                    <a:pos x="0" y="10"/>
                  </a:cxn>
                  <a:cxn ang="0">
                    <a:pos x="0" y="10"/>
                  </a:cxn>
                  <a:cxn ang="0">
                    <a:pos x="0" y="8"/>
                  </a:cxn>
                  <a:cxn ang="0">
                    <a:pos x="0" y="6"/>
                  </a:cxn>
                  <a:cxn ang="0">
                    <a:pos x="0" y="7"/>
                  </a:cxn>
                  <a:cxn ang="0">
                    <a:pos x="0" y="5"/>
                  </a:cxn>
                  <a:cxn ang="0">
                    <a:pos x="0" y="5"/>
                  </a:cxn>
                  <a:cxn ang="0">
                    <a:pos x="0" y="6"/>
                  </a:cxn>
                  <a:cxn ang="0">
                    <a:pos x="0" y="5"/>
                  </a:cxn>
                  <a:cxn ang="0">
                    <a:pos x="0" y="3"/>
                  </a:cxn>
                  <a:cxn ang="0">
                    <a:pos x="0" y="3"/>
                  </a:cxn>
                  <a:cxn ang="0">
                    <a:pos x="0" y="5"/>
                  </a:cxn>
                  <a:cxn ang="0">
                    <a:pos x="0" y="8"/>
                  </a:cxn>
                  <a:cxn ang="0">
                    <a:pos x="0" y="5"/>
                  </a:cxn>
                  <a:cxn ang="0">
                    <a:pos x="0" y="1"/>
                  </a:cxn>
                  <a:cxn ang="0">
                    <a:pos x="0" y="3"/>
                  </a:cxn>
                  <a:cxn ang="0">
                    <a:pos x="1" y="3"/>
                  </a:cxn>
                  <a:cxn ang="0">
                    <a:pos x="1" y="2"/>
                  </a:cxn>
                  <a:cxn ang="0">
                    <a:pos x="1" y="5"/>
                  </a:cxn>
                  <a:cxn ang="0">
                    <a:pos x="1" y="6"/>
                  </a:cxn>
                  <a:cxn ang="0">
                    <a:pos x="1" y="7"/>
                  </a:cxn>
                  <a:cxn ang="0">
                    <a:pos x="1" y="5"/>
                  </a:cxn>
                  <a:cxn ang="0">
                    <a:pos x="1" y="5"/>
                  </a:cxn>
                  <a:cxn ang="0">
                    <a:pos x="1" y="5"/>
                  </a:cxn>
                  <a:cxn ang="0">
                    <a:pos x="1" y="6"/>
                  </a:cxn>
                  <a:cxn ang="0">
                    <a:pos x="1" y="6"/>
                  </a:cxn>
                  <a:cxn ang="0">
                    <a:pos x="1" y="6"/>
                  </a:cxn>
                  <a:cxn ang="0">
                    <a:pos x="1" y="7"/>
                  </a:cxn>
                  <a:cxn ang="0">
                    <a:pos x="1" y="6"/>
                  </a:cxn>
                  <a:cxn ang="0">
                    <a:pos x="1" y="8"/>
                  </a:cxn>
                  <a:cxn ang="0">
                    <a:pos x="1" y="7"/>
                  </a:cxn>
                  <a:cxn ang="0">
                    <a:pos x="1" y="5"/>
                  </a:cxn>
                  <a:cxn ang="0">
                    <a:pos x="1" y="8"/>
                  </a:cxn>
                  <a:cxn ang="0">
                    <a:pos x="1" y="8"/>
                  </a:cxn>
                  <a:cxn ang="0">
                    <a:pos x="1" y="8"/>
                  </a:cxn>
                  <a:cxn ang="0">
                    <a:pos x="1" y="5"/>
                  </a:cxn>
                  <a:cxn ang="0">
                    <a:pos x="1" y="5"/>
                  </a:cxn>
                  <a:cxn ang="0">
                    <a:pos x="1" y="7"/>
                  </a:cxn>
                </a:cxnLst>
                <a:rect l="0" t="0" r="r" b="b"/>
                <a:pathLst>
                  <a:path w="1" h="11">
                    <a:moveTo>
                      <a:pt x="0" y="7"/>
                    </a:moveTo>
                    <a:lnTo>
                      <a:pt x="0" y="7"/>
                    </a:lnTo>
                    <a:lnTo>
                      <a:pt x="0" y="7"/>
                    </a:lnTo>
                    <a:lnTo>
                      <a:pt x="0" y="8"/>
                    </a:lnTo>
                    <a:lnTo>
                      <a:pt x="0" y="8"/>
                    </a:lnTo>
                    <a:lnTo>
                      <a:pt x="0" y="7"/>
                    </a:lnTo>
                    <a:lnTo>
                      <a:pt x="0" y="7"/>
                    </a:lnTo>
                    <a:lnTo>
                      <a:pt x="0" y="6"/>
                    </a:lnTo>
                    <a:lnTo>
                      <a:pt x="0" y="6"/>
                    </a:lnTo>
                    <a:lnTo>
                      <a:pt x="0" y="7"/>
                    </a:lnTo>
                    <a:lnTo>
                      <a:pt x="0" y="6"/>
                    </a:lnTo>
                    <a:lnTo>
                      <a:pt x="0" y="7"/>
                    </a:lnTo>
                    <a:lnTo>
                      <a:pt x="0" y="6"/>
                    </a:lnTo>
                    <a:lnTo>
                      <a:pt x="0" y="7"/>
                    </a:lnTo>
                    <a:lnTo>
                      <a:pt x="0" y="6"/>
                    </a:lnTo>
                    <a:lnTo>
                      <a:pt x="0" y="6"/>
                    </a:lnTo>
                    <a:lnTo>
                      <a:pt x="0" y="7"/>
                    </a:lnTo>
                    <a:lnTo>
                      <a:pt x="0" y="7"/>
                    </a:lnTo>
                    <a:lnTo>
                      <a:pt x="0" y="7"/>
                    </a:lnTo>
                    <a:lnTo>
                      <a:pt x="0" y="8"/>
                    </a:lnTo>
                    <a:lnTo>
                      <a:pt x="0" y="8"/>
                    </a:lnTo>
                    <a:lnTo>
                      <a:pt x="0" y="9"/>
                    </a:lnTo>
                    <a:lnTo>
                      <a:pt x="0" y="8"/>
                    </a:lnTo>
                    <a:lnTo>
                      <a:pt x="0" y="8"/>
                    </a:lnTo>
                    <a:lnTo>
                      <a:pt x="0" y="8"/>
                    </a:lnTo>
                    <a:lnTo>
                      <a:pt x="0" y="7"/>
                    </a:lnTo>
                    <a:lnTo>
                      <a:pt x="0" y="8"/>
                    </a:lnTo>
                    <a:lnTo>
                      <a:pt x="0" y="8"/>
                    </a:lnTo>
                    <a:lnTo>
                      <a:pt x="0" y="7"/>
                    </a:lnTo>
                    <a:lnTo>
                      <a:pt x="0" y="8"/>
                    </a:lnTo>
                    <a:lnTo>
                      <a:pt x="0" y="8"/>
                    </a:lnTo>
                    <a:lnTo>
                      <a:pt x="0" y="7"/>
                    </a:lnTo>
                    <a:lnTo>
                      <a:pt x="0" y="7"/>
                    </a:lnTo>
                    <a:lnTo>
                      <a:pt x="0" y="7"/>
                    </a:lnTo>
                    <a:lnTo>
                      <a:pt x="0" y="7"/>
                    </a:lnTo>
                    <a:lnTo>
                      <a:pt x="0" y="6"/>
                    </a:lnTo>
                    <a:lnTo>
                      <a:pt x="0" y="6"/>
                    </a:lnTo>
                    <a:lnTo>
                      <a:pt x="0" y="6"/>
                    </a:lnTo>
                    <a:lnTo>
                      <a:pt x="0" y="6"/>
                    </a:lnTo>
                    <a:lnTo>
                      <a:pt x="0" y="5"/>
                    </a:lnTo>
                    <a:lnTo>
                      <a:pt x="0" y="6"/>
                    </a:lnTo>
                    <a:lnTo>
                      <a:pt x="0" y="5"/>
                    </a:lnTo>
                    <a:lnTo>
                      <a:pt x="0" y="6"/>
                    </a:lnTo>
                    <a:lnTo>
                      <a:pt x="0" y="5"/>
                    </a:lnTo>
                    <a:lnTo>
                      <a:pt x="0" y="5"/>
                    </a:lnTo>
                    <a:lnTo>
                      <a:pt x="0" y="5"/>
                    </a:lnTo>
                    <a:lnTo>
                      <a:pt x="0" y="5"/>
                    </a:lnTo>
                    <a:lnTo>
                      <a:pt x="0" y="4"/>
                    </a:lnTo>
                    <a:lnTo>
                      <a:pt x="0" y="4"/>
                    </a:lnTo>
                    <a:lnTo>
                      <a:pt x="0" y="5"/>
                    </a:lnTo>
                    <a:lnTo>
                      <a:pt x="0" y="5"/>
                    </a:lnTo>
                    <a:lnTo>
                      <a:pt x="0" y="5"/>
                    </a:lnTo>
                    <a:lnTo>
                      <a:pt x="0" y="5"/>
                    </a:lnTo>
                    <a:lnTo>
                      <a:pt x="0" y="5"/>
                    </a:lnTo>
                    <a:lnTo>
                      <a:pt x="0" y="4"/>
                    </a:lnTo>
                    <a:lnTo>
                      <a:pt x="0" y="5"/>
                    </a:lnTo>
                    <a:lnTo>
                      <a:pt x="0" y="5"/>
                    </a:lnTo>
                    <a:lnTo>
                      <a:pt x="0" y="5"/>
                    </a:lnTo>
                    <a:lnTo>
                      <a:pt x="0" y="4"/>
                    </a:lnTo>
                    <a:lnTo>
                      <a:pt x="0" y="4"/>
                    </a:lnTo>
                    <a:lnTo>
                      <a:pt x="0" y="3"/>
                    </a:lnTo>
                    <a:lnTo>
                      <a:pt x="0" y="4"/>
                    </a:lnTo>
                    <a:lnTo>
                      <a:pt x="0" y="4"/>
                    </a:lnTo>
                    <a:lnTo>
                      <a:pt x="0" y="5"/>
                    </a:lnTo>
                    <a:lnTo>
                      <a:pt x="0" y="4"/>
                    </a:lnTo>
                    <a:lnTo>
                      <a:pt x="0" y="5"/>
                    </a:lnTo>
                    <a:lnTo>
                      <a:pt x="0" y="5"/>
                    </a:lnTo>
                    <a:lnTo>
                      <a:pt x="0" y="5"/>
                    </a:lnTo>
                    <a:lnTo>
                      <a:pt x="0" y="5"/>
                    </a:lnTo>
                    <a:lnTo>
                      <a:pt x="0" y="6"/>
                    </a:lnTo>
                    <a:lnTo>
                      <a:pt x="0" y="6"/>
                    </a:lnTo>
                    <a:lnTo>
                      <a:pt x="0" y="7"/>
                    </a:lnTo>
                    <a:lnTo>
                      <a:pt x="0" y="6"/>
                    </a:lnTo>
                    <a:lnTo>
                      <a:pt x="0" y="6"/>
                    </a:lnTo>
                    <a:lnTo>
                      <a:pt x="0" y="6"/>
                    </a:lnTo>
                    <a:lnTo>
                      <a:pt x="0" y="7"/>
                    </a:lnTo>
                    <a:lnTo>
                      <a:pt x="0" y="7"/>
                    </a:lnTo>
                    <a:lnTo>
                      <a:pt x="0" y="8"/>
                    </a:lnTo>
                    <a:lnTo>
                      <a:pt x="0" y="7"/>
                    </a:lnTo>
                    <a:lnTo>
                      <a:pt x="0" y="8"/>
                    </a:lnTo>
                    <a:lnTo>
                      <a:pt x="0" y="8"/>
                    </a:lnTo>
                    <a:lnTo>
                      <a:pt x="0" y="9"/>
                    </a:lnTo>
                    <a:lnTo>
                      <a:pt x="0" y="8"/>
                    </a:lnTo>
                    <a:lnTo>
                      <a:pt x="0" y="8"/>
                    </a:lnTo>
                    <a:lnTo>
                      <a:pt x="0" y="8"/>
                    </a:lnTo>
                    <a:lnTo>
                      <a:pt x="0" y="8"/>
                    </a:lnTo>
                    <a:lnTo>
                      <a:pt x="0" y="7"/>
                    </a:lnTo>
                    <a:lnTo>
                      <a:pt x="0" y="7"/>
                    </a:lnTo>
                    <a:lnTo>
                      <a:pt x="0" y="6"/>
                    </a:lnTo>
                    <a:lnTo>
                      <a:pt x="0" y="6"/>
                    </a:lnTo>
                    <a:lnTo>
                      <a:pt x="0" y="5"/>
                    </a:lnTo>
                    <a:lnTo>
                      <a:pt x="0" y="4"/>
                    </a:lnTo>
                    <a:lnTo>
                      <a:pt x="0" y="3"/>
                    </a:lnTo>
                    <a:lnTo>
                      <a:pt x="0" y="3"/>
                    </a:lnTo>
                    <a:lnTo>
                      <a:pt x="0" y="3"/>
                    </a:lnTo>
                    <a:lnTo>
                      <a:pt x="0" y="4"/>
                    </a:lnTo>
                    <a:lnTo>
                      <a:pt x="0" y="4"/>
                    </a:lnTo>
                    <a:lnTo>
                      <a:pt x="0" y="5"/>
                    </a:lnTo>
                    <a:lnTo>
                      <a:pt x="0" y="4"/>
                    </a:lnTo>
                    <a:lnTo>
                      <a:pt x="0" y="5"/>
                    </a:lnTo>
                    <a:lnTo>
                      <a:pt x="0" y="5"/>
                    </a:lnTo>
                    <a:lnTo>
                      <a:pt x="0" y="6"/>
                    </a:lnTo>
                    <a:lnTo>
                      <a:pt x="0" y="6"/>
                    </a:lnTo>
                    <a:lnTo>
                      <a:pt x="0" y="6"/>
                    </a:lnTo>
                    <a:lnTo>
                      <a:pt x="0" y="7"/>
                    </a:lnTo>
                    <a:lnTo>
                      <a:pt x="0" y="7"/>
                    </a:lnTo>
                    <a:lnTo>
                      <a:pt x="0" y="7"/>
                    </a:lnTo>
                    <a:lnTo>
                      <a:pt x="0" y="7"/>
                    </a:lnTo>
                    <a:lnTo>
                      <a:pt x="0" y="7"/>
                    </a:lnTo>
                    <a:lnTo>
                      <a:pt x="0" y="8"/>
                    </a:lnTo>
                    <a:lnTo>
                      <a:pt x="0" y="7"/>
                    </a:lnTo>
                    <a:lnTo>
                      <a:pt x="0" y="7"/>
                    </a:lnTo>
                    <a:lnTo>
                      <a:pt x="0" y="8"/>
                    </a:lnTo>
                    <a:lnTo>
                      <a:pt x="0" y="7"/>
                    </a:lnTo>
                    <a:lnTo>
                      <a:pt x="0" y="8"/>
                    </a:lnTo>
                    <a:lnTo>
                      <a:pt x="0" y="8"/>
                    </a:lnTo>
                    <a:lnTo>
                      <a:pt x="0" y="8"/>
                    </a:lnTo>
                    <a:lnTo>
                      <a:pt x="0" y="7"/>
                    </a:lnTo>
                    <a:lnTo>
                      <a:pt x="0" y="6"/>
                    </a:lnTo>
                    <a:lnTo>
                      <a:pt x="0" y="6"/>
                    </a:lnTo>
                    <a:lnTo>
                      <a:pt x="0" y="5"/>
                    </a:lnTo>
                    <a:lnTo>
                      <a:pt x="0" y="5"/>
                    </a:lnTo>
                    <a:lnTo>
                      <a:pt x="0" y="5"/>
                    </a:lnTo>
                    <a:lnTo>
                      <a:pt x="0" y="5"/>
                    </a:lnTo>
                    <a:lnTo>
                      <a:pt x="0" y="4"/>
                    </a:lnTo>
                    <a:lnTo>
                      <a:pt x="0" y="4"/>
                    </a:lnTo>
                    <a:lnTo>
                      <a:pt x="0" y="3"/>
                    </a:lnTo>
                    <a:lnTo>
                      <a:pt x="0" y="3"/>
                    </a:lnTo>
                    <a:lnTo>
                      <a:pt x="0" y="3"/>
                    </a:lnTo>
                    <a:lnTo>
                      <a:pt x="0" y="2"/>
                    </a:lnTo>
                    <a:lnTo>
                      <a:pt x="0" y="2"/>
                    </a:lnTo>
                    <a:lnTo>
                      <a:pt x="0" y="1"/>
                    </a:lnTo>
                    <a:lnTo>
                      <a:pt x="0" y="1"/>
                    </a:lnTo>
                    <a:lnTo>
                      <a:pt x="0" y="1"/>
                    </a:lnTo>
                    <a:lnTo>
                      <a:pt x="0" y="1"/>
                    </a:lnTo>
                    <a:lnTo>
                      <a:pt x="0" y="1"/>
                    </a:lnTo>
                    <a:lnTo>
                      <a:pt x="0" y="0"/>
                    </a:lnTo>
                    <a:lnTo>
                      <a:pt x="0" y="1"/>
                    </a:lnTo>
                    <a:lnTo>
                      <a:pt x="0" y="0"/>
                    </a:lnTo>
                    <a:lnTo>
                      <a:pt x="0" y="1"/>
                    </a:lnTo>
                    <a:lnTo>
                      <a:pt x="0" y="1"/>
                    </a:lnTo>
                    <a:lnTo>
                      <a:pt x="0" y="2"/>
                    </a:lnTo>
                    <a:lnTo>
                      <a:pt x="0" y="2"/>
                    </a:lnTo>
                    <a:lnTo>
                      <a:pt x="0" y="2"/>
                    </a:lnTo>
                    <a:lnTo>
                      <a:pt x="0" y="2"/>
                    </a:lnTo>
                    <a:lnTo>
                      <a:pt x="0" y="2"/>
                    </a:lnTo>
                    <a:lnTo>
                      <a:pt x="0" y="3"/>
                    </a:lnTo>
                    <a:lnTo>
                      <a:pt x="0" y="3"/>
                    </a:lnTo>
                    <a:lnTo>
                      <a:pt x="0" y="4"/>
                    </a:lnTo>
                    <a:lnTo>
                      <a:pt x="0" y="3"/>
                    </a:lnTo>
                    <a:lnTo>
                      <a:pt x="0" y="3"/>
                    </a:lnTo>
                    <a:lnTo>
                      <a:pt x="0" y="3"/>
                    </a:lnTo>
                    <a:lnTo>
                      <a:pt x="0" y="4"/>
                    </a:lnTo>
                    <a:lnTo>
                      <a:pt x="0" y="4"/>
                    </a:lnTo>
                    <a:lnTo>
                      <a:pt x="0" y="4"/>
                    </a:lnTo>
                    <a:lnTo>
                      <a:pt x="0" y="5"/>
                    </a:lnTo>
                    <a:lnTo>
                      <a:pt x="0" y="5"/>
                    </a:lnTo>
                    <a:lnTo>
                      <a:pt x="0" y="5"/>
                    </a:lnTo>
                    <a:lnTo>
                      <a:pt x="0" y="5"/>
                    </a:lnTo>
                    <a:lnTo>
                      <a:pt x="0" y="6"/>
                    </a:lnTo>
                    <a:lnTo>
                      <a:pt x="0" y="6"/>
                    </a:lnTo>
                    <a:lnTo>
                      <a:pt x="0" y="6"/>
                    </a:lnTo>
                    <a:lnTo>
                      <a:pt x="0" y="6"/>
                    </a:lnTo>
                    <a:lnTo>
                      <a:pt x="0" y="7"/>
                    </a:lnTo>
                    <a:lnTo>
                      <a:pt x="0" y="6"/>
                    </a:lnTo>
                    <a:lnTo>
                      <a:pt x="0" y="7"/>
                    </a:lnTo>
                    <a:lnTo>
                      <a:pt x="0" y="8"/>
                    </a:lnTo>
                    <a:lnTo>
                      <a:pt x="0" y="7"/>
                    </a:lnTo>
                    <a:lnTo>
                      <a:pt x="0" y="8"/>
                    </a:lnTo>
                    <a:lnTo>
                      <a:pt x="0" y="8"/>
                    </a:lnTo>
                    <a:lnTo>
                      <a:pt x="0" y="7"/>
                    </a:lnTo>
                    <a:lnTo>
                      <a:pt x="0" y="8"/>
                    </a:lnTo>
                    <a:lnTo>
                      <a:pt x="0" y="8"/>
                    </a:lnTo>
                    <a:lnTo>
                      <a:pt x="0" y="8"/>
                    </a:lnTo>
                    <a:lnTo>
                      <a:pt x="0" y="7"/>
                    </a:lnTo>
                    <a:lnTo>
                      <a:pt x="0" y="7"/>
                    </a:lnTo>
                    <a:lnTo>
                      <a:pt x="0" y="7"/>
                    </a:lnTo>
                    <a:lnTo>
                      <a:pt x="0" y="7"/>
                    </a:lnTo>
                    <a:lnTo>
                      <a:pt x="0" y="6"/>
                    </a:lnTo>
                    <a:lnTo>
                      <a:pt x="0" y="7"/>
                    </a:lnTo>
                    <a:lnTo>
                      <a:pt x="0" y="7"/>
                    </a:lnTo>
                    <a:lnTo>
                      <a:pt x="0" y="7"/>
                    </a:lnTo>
                    <a:lnTo>
                      <a:pt x="0" y="7"/>
                    </a:lnTo>
                    <a:lnTo>
                      <a:pt x="0" y="8"/>
                    </a:lnTo>
                    <a:lnTo>
                      <a:pt x="0" y="7"/>
                    </a:lnTo>
                    <a:lnTo>
                      <a:pt x="0" y="7"/>
                    </a:lnTo>
                    <a:lnTo>
                      <a:pt x="0" y="7"/>
                    </a:lnTo>
                    <a:lnTo>
                      <a:pt x="0" y="6"/>
                    </a:lnTo>
                    <a:lnTo>
                      <a:pt x="0" y="6"/>
                    </a:lnTo>
                    <a:lnTo>
                      <a:pt x="0" y="7"/>
                    </a:lnTo>
                    <a:lnTo>
                      <a:pt x="0" y="8"/>
                    </a:lnTo>
                    <a:lnTo>
                      <a:pt x="0" y="9"/>
                    </a:lnTo>
                    <a:lnTo>
                      <a:pt x="0" y="9"/>
                    </a:lnTo>
                    <a:lnTo>
                      <a:pt x="0" y="8"/>
                    </a:lnTo>
                    <a:lnTo>
                      <a:pt x="0" y="9"/>
                    </a:lnTo>
                    <a:lnTo>
                      <a:pt x="0" y="9"/>
                    </a:lnTo>
                    <a:lnTo>
                      <a:pt x="0" y="9"/>
                    </a:lnTo>
                    <a:lnTo>
                      <a:pt x="0" y="9"/>
                    </a:lnTo>
                    <a:lnTo>
                      <a:pt x="0" y="10"/>
                    </a:lnTo>
                    <a:lnTo>
                      <a:pt x="0" y="9"/>
                    </a:lnTo>
                    <a:lnTo>
                      <a:pt x="0" y="10"/>
                    </a:lnTo>
                    <a:lnTo>
                      <a:pt x="0" y="10"/>
                    </a:lnTo>
                    <a:lnTo>
                      <a:pt x="0" y="10"/>
                    </a:lnTo>
                    <a:lnTo>
                      <a:pt x="0" y="10"/>
                    </a:lnTo>
                    <a:lnTo>
                      <a:pt x="0" y="11"/>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0"/>
                    </a:lnTo>
                    <a:lnTo>
                      <a:pt x="0" y="10"/>
                    </a:lnTo>
                    <a:lnTo>
                      <a:pt x="0" y="10"/>
                    </a:lnTo>
                    <a:lnTo>
                      <a:pt x="0" y="9"/>
                    </a:lnTo>
                    <a:lnTo>
                      <a:pt x="0" y="9"/>
                    </a:lnTo>
                    <a:lnTo>
                      <a:pt x="0" y="9"/>
                    </a:lnTo>
                    <a:lnTo>
                      <a:pt x="0" y="8"/>
                    </a:lnTo>
                    <a:lnTo>
                      <a:pt x="0" y="9"/>
                    </a:lnTo>
                    <a:lnTo>
                      <a:pt x="0" y="8"/>
                    </a:lnTo>
                    <a:lnTo>
                      <a:pt x="0" y="9"/>
                    </a:lnTo>
                    <a:lnTo>
                      <a:pt x="0" y="8"/>
                    </a:lnTo>
                    <a:lnTo>
                      <a:pt x="0" y="9"/>
                    </a:lnTo>
                    <a:lnTo>
                      <a:pt x="0" y="8"/>
                    </a:lnTo>
                    <a:lnTo>
                      <a:pt x="0" y="8"/>
                    </a:lnTo>
                    <a:lnTo>
                      <a:pt x="0" y="7"/>
                    </a:lnTo>
                    <a:lnTo>
                      <a:pt x="0" y="8"/>
                    </a:lnTo>
                    <a:lnTo>
                      <a:pt x="0" y="8"/>
                    </a:lnTo>
                    <a:lnTo>
                      <a:pt x="0" y="8"/>
                    </a:lnTo>
                    <a:lnTo>
                      <a:pt x="0" y="9"/>
                    </a:lnTo>
                    <a:lnTo>
                      <a:pt x="0" y="8"/>
                    </a:lnTo>
                    <a:lnTo>
                      <a:pt x="0" y="8"/>
                    </a:lnTo>
                    <a:lnTo>
                      <a:pt x="0" y="7"/>
                    </a:lnTo>
                    <a:lnTo>
                      <a:pt x="0" y="8"/>
                    </a:lnTo>
                    <a:lnTo>
                      <a:pt x="0" y="8"/>
                    </a:lnTo>
                    <a:lnTo>
                      <a:pt x="0" y="7"/>
                    </a:lnTo>
                    <a:lnTo>
                      <a:pt x="0" y="7"/>
                    </a:lnTo>
                    <a:lnTo>
                      <a:pt x="0" y="7"/>
                    </a:lnTo>
                    <a:lnTo>
                      <a:pt x="0" y="8"/>
                    </a:lnTo>
                    <a:lnTo>
                      <a:pt x="0" y="8"/>
                    </a:lnTo>
                    <a:lnTo>
                      <a:pt x="0" y="8"/>
                    </a:lnTo>
                    <a:lnTo>
                      <a:pt x="0" y="8"/>
                    </a:lnTo>
                    <a:lnTo>
                      <a:pt x="0" y="9"/>
                    </a:lnTo>
                    <a:lnTo>
                      <a:pt x="0" y="8"/>
                    </a:lnTo>
                    <a:lnTo>
                      <a:pt x="0" y="8"/>
                    </a:lnTo>
                    <a:lnTo>
                      <a:pt x="0" y="8"/>
                    </a:lnTo>
                    <a:lnTo>
                      <a:pt x="0" y="8"/>
                    </a:lnTo>
                    <a:lnTo>
                      <a:pt x="0" y="9"/>
                    </a:lnTo>
                    <a:lnTo>
                      <a:pt x="0" y="10"/>
                    </a:lnTo>
                    <a:lnTo>
                      <a:pt x="0" y="9"/>
                    </a:lnTo>
                    <a:lnTo>
                      <a:pt x="0" y="8"/>
                    </a:lnTo>
                    <a:lnTo>
                      <a:pt x="0" y="9"/>
                    </a:lnTo>
                    <a:lnTo>
                      <a:pt x="0" y="10"/>
                    </a:lnTo>
                    <a:lnTo>
                      <a:pt x="0" y="10"/>
                    </a:lnTo>
                    <a:lnTo>
                      <a:pt x="0" y="10"/>
                    </a:lnTo>
                    <a:lnTo>
                      <a:pt x="0" y="10"/>
                    </a:lnTo>
                    <a:lnTo>
                      <a:pt x="0" y="10"/>
                    </a:lnTo>
                    <a:lnTo>
                      <a:pt x="0" y="11"/>
                    </a:lnTo>
                    <a:lnTo>
                      <a:pt x="0" y="10"/>
                    </a:lnTo>
                    <a:lnTo>
                      <a:pt x="0" y="10"/>
                    </a:lnTo>
                    <a:lnTo>
                      <a:pt x="0" y="10"/>
                    </a:lnTo>
                    <a:lnTo>
                      <a:pt x="0" y="9"/>
                    </a:lnTo>
                    <a:lnTo>
                      <a:pt x="0" y="10"/>
                    </a:lnTo>
                    <a:lnTo>
                      <a:pt x="0" y="9"/>
                    </a:lnTo>
                    <a:lnTo>
                      <a:pt x="0" y="10"/>
                    </a:lnTo>
                    <a:lnTo>
                      <a:pt x="0" y="9"/>
                    </a:lnTo>
                    <a:lnTo>
                      <a:pt x="0" y="10"/>
                    </a:lnTo>
                    <a:lnTo>
                      <a:pt x="0" y="9"/>
                    </a:lnTo>
                    <a:lnTo>
                      <a:pt x="0" y="8"/>
                    </a:lnTo>
                    <a:lnTo>
                      <a:pt x="0" y="8"/>
                    </a:lnTo>
                    <a:lnTo>
                      <a:pt x="0" y="8"/>
                    </a:lnTo>
                    <a:lnTo>
                      <a:pt x="0" y="8"/>
                    </a:lnTo>
                    <a:lnTo>
                      <a:pt x="0" y="8"/>
                    </a:lnTo>
                    <a:lnTo>
                      <a:pt x="0" y="8"/>
                    </a:lnTo>
                    <a:lnTo>
                      <a:pt x="0" y="7"/>
                    </a:lnTo>
                    <a:lnTo>
                      <a:pt x="0" y="8"/>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6"/>
                    </a:lnTo>
                    <a:lnTo>
                      <a:pt x="0" y="5"/>
                    </a:lnTo>
                    <a:lnTo>
                      <a:pt x="0" y="5"/>
                    </a:lnTo>
                    <a:lnTo>
                      <a:pt x="0" y="5"/>
                    </a:lnTo>
                    <a:lnTo>
                      <a:pt x="0" y="6"/>
                    </a:lnTo>
                    <a:lnTo>
                      <a:pt x="0" y="5"/>
                    </a:lnTo>
                    <a:lnTo>
                      <a:pt x="0" y="5"/>
                    </a:lnTo>
                    <a:lnTo>
                      <a:pt x="0" y="5"/>
                    </a:lnTo>
                    <a:lnTo>
                      <a:pt x="0" y="5"/>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6"/>
                    </a:lnTo>
                    <a:lnTo>
                      <a:pt x="0" y="6"/>
                    </a:lnTo>
                    <a:lnTo>
                      <a:pt x="0" y="5"/>
                    </a:lnTo>
                    <a:lnTo>
                      <a:pt x="0" y="5"/>
                    </a:lnTo>
                    <a:lnTo>
                      <a:pt x="0" y="6"/>
                    </a:lnTo>
                    <a:lnTo>
                      <a:pt x="0" y="6"/>
                    </a:lnTo>
                    <a:lnTo>
                      <a:pt x="0" y="6"/>
                    </a:lnTo>
                    <a:lnTo>
                      <a:pt x="0" y="7"/>
                    </a:lnTo>
                    <a:lnTo>
                      <a:pt x="0" y="6"/>
                    </a:lnTo>
                    <a:lnTo>
                      <a:pt x="0" y="6"/>
                    </a:lnTo>
                    <a:lnTo>
                      <a:pt x="0" y="6"/>
                    </a:lnTo>
                    <a:lnTo>
                      <a:pt x="0" y="6"/>
                    </a:lnTo>
                    <a:lnTo>
                      <a:pt x="0" y="5"/>
                    </a:lnTo>
                    <a:lnTo>
                      <a:pt x="0" y="5"/>
                    </a:lnTo>
                    <a:lnTo>
                      <a:pt x="0" y="5"/>
                    </a:lnTo>
                    <a:lnTo>
                      <a:pt x="0" y="5"/>
                    </a:lnTo>
                    <a:lnTo>
                      <a:pt x="0" y="5"/>
                    </a:lnTo>
                    <a:lnTo>
                      <a:pt x="0" y="5"/>
                    </a:lnTo>
                    <a:lnTo>
                      <a:pt x="0" y="6"/>
                    </a:lnTo>
                    <a:lnTo>
                      <a:pt x="0" y="6"/>
                    </a:lnTo>
                    <a:lnTo>
                      <a:pt x="0" y="5"/>
                    </a:lnTo>
                    <a:lnTo>
                      <a:pt x="0" y="5"/>
                    </a:lnTo>
                    <a:lnTo>
                      <a:pt x="0" y="5"/>
                    </a:lnTo>
                    <a:lnTo>
                      <a:pt x="0" y="4"/>
                    </a:lnTo>
                    <a:lnTo>
                      <a:pt x="0" y="4"/>
                    </a:lnTo>
                    <a:lnTo>
                      <a:pt x="0" y="4"/>
                    </a:lnTo>
                    <a:lnTo>
                      <a:pt x="0" y="3"/>
                    </a:lnTo>
                    <a:lnTo>
                      <a:pt x="0" y="3"/>
                    </a:lnTo>
                    <a:lnTo>
                      <a:pt x="0" y="4"/>
                    </a:lnTo>
                    <a:lnTo>
                      <a:pt x="0" y="3"/>
                    </a:lnTo>
                    <a:lnTo>
                      <a:pt x="0" y="3"/>
                    </a:lnTo>
                    <a:lnTo>
                      <a:pt x="0" y="3"/>
                    </a:lnTo>
                    <a:lnTo>
                      <a:pt x="0" y="3"/>
                    </a:lnTo>
                    <a:lnTo>
                      <a:pt x="0" y="3"/>
                    </a:lnTo>
                    <a:lnTo>
                      <a:pt x="0" y="4"/>
                    </a:lnTo>
                    <a:lnTo>
                      <a:pt x="0" y="3"/>
                    </a:lnTo>
                    <a:lnTo>
                      <a:pt x="0" y="3"/>
                    </a:lnTo>
                    <a:lnTo>
                      <a:pt x="0" y="3"/>
                    </a:lnTo>
                    <a:lnTo>
                      <a:pt x="0" y="3"/>
                    </a:lnTo>
                    <a:lnTo>
                      <a:pt x="0" y="4"/>
                    </a:lnTo>
                    <a:lnTo>
                      <a:pt x="0" y="4"/>
                    </a:lnTo>
                    <a:lnTo>
                      <a:pt x="0" y="4"/>
                    </a:lnTo>
                    <a:lnTo>
                      <a:pt x="0" y="4"/>
                    </a:lnTo>
                    <a:lnTo>
                      <a:pt x="0" y="5"/>
                    </a:lnTo>
                    <a:lnTo>
                      <a:pt x="0" y="5"/>
                    </a:lnTo>
                    <a:lnTo>
                      <a:pt x="0" y="6"/>
                    </a:lnTo>
                    <a:lnTo>
                      <a:pt x="0" y="5"/>
                    </a:lnTo>
                    <a:lnTo>
                      <a:pt x="0" y="6"/>
                    </a:lnTo>
                    <a:lnTo>
                      <a:pt x="0" y="5"/>
                    </a:lnTo>
                    <a:lnTo>
                      <a:pt x="0" y="5"/>
                    </a:lnTo>
                    <a:lnTo>
                      <a:pt x="0" y="5"/>
                    </a:lnTo>
                    <a:lnTo>
                      <a:pt x="0" y="5"/>
                    </a:lnTo>
                    <a:lnTo>
                      <a:pt x="0" y="6"/>
                    </a:lnTo>
                    <a:lnTo>
                      <a:pt x="0" y="5"/>
                    </a:lnTo>
                    <a:lnTo>
                      <a:pt x="0" y="6"/>
                    </a:lnTo>
                    <a:lnTo>
                      <a:pt x="0" y="6"/>
                    </a:lnTo>
                    <a:lnTo>
                      <a:pt x="0" y="6"/>
                    </a:lnTo>
                    <a:lnTo>
                      <a:pt x="0" y="7"/>
                    </a:lnTo>
                    <a:lnTo>
                      <a:pt x="0" y="7"/>
                    </a:lnTo>
                    <a:lnTo>
                      <a:pt x="0" y="8"/>
                    </a:lnTo>
                    <a:lnTo>
                      <a:pt x="0" y="8"/>
                    </a:lnTo>
                    <a:lnTo>
                      <a:pt x="0" y="9"/>
                    </a:lnTo>
                    <a:lnTo>
                      <a:pt x="0" y="8"/>
                    </a:lnTo>
                    <a:lnTo>
                      <a:pt x="0" y="8"/>
                    </a:lnTo>
                    <a:lnTo>
                      <a:pt x="0" y="8"/>
                    </a:lnTo>
                    <a:lnTo>
                      <a:pt x="0" y="8"/>
                    </a:lnTo>
                    <a:lnTo>
                      <a:pt x="0" y="8"/>
                    </a:lnTo>
                    <a:lnTo>
                      <a:pt x="0" y="7"/>
                    </a:lnTo>
                    <a:lnTo>
                      <a:pt x="0" y="8"/>
                    </a:lnTo>
                    <a:lnTo>
                      <a:pt x="0" y="7"/>
                    </a:lnTo>
                    <a:lnTo>
                      <a:pt x="0" y="6"/>
                    </a:lnTo>
                    <a:lnTo>
                      <a:pt x="0" y="5"/>
                    </a:lnTo>
                    <a:lnTo>
                      <a:pt x="0" y="5"/>
                    </a:lnTo>
                    <a:lnTo>
                      <a:pt x="0" y="4"/>
                    </a:lnTo>
                    <a:lnTo>
                      <a:pt x="0" y="3"/>
                    </a:lnTo>
                    <a:lnTo>
                      <a:pt x="0" y="3"/>
                    </a:lnTo>
                    <a:lnTo>
                      <a:pt x="0" y="3"/>
                    </a:lnTo>
                    <a:lnTo>
                      <a:pt x="0" y="3"/>
                    </a:lnTo>
                    <a:lnTo>
                      <a:pt x="0" y="2"/>
                    </a:lnTo>
                    <a:lnTo>
                      <a:pt x="0" y="2"/>
                    </a:lnTo>
                    <a:lnTo>
                      <a:pt x="0" y="2"/>
                    </a:lnTo>
                    <a:lnTo>
                      <a:pt x="0" y="2"/>
                    </a:lnTo>
                    <a:lnTo>
                      <a:pt x="0" y="1"/>
                    </a:lnTo>
                    <a:lnTo>
                      <a:pt x="0" y="1"/>
                    </a:lnTo>
                    <a:lnTo>
                      <a:pt x="0" y="1"/>
                    </a:lnTo>
                    <a:lnTo>
                      <a:pt x="0" y="2"/>
                    </a:lnTo>
                    <a:lnTo>
                      <a:pt x="0" y="2"/>
                    </a:lnTo>
                    <a:lnTo>
                      <a:pt x="0" y="2"/>
                    </a:lnTo>
                    <a:lnTo>
                      <a:pt x="0" y="2"/>
                    </a:lnTo>
                    <a:lnTo>
                      <a:pt x="0" y="3"/>
                    </a:lnTo>
                    <a:lnTo>
                      <a:pt x="0" y="3"/>
                    </a:lnTo>
                    <a:lnTo>
                      <a:pt x="0" y="3"/>
                    </a:lnTo>
                    <a:lnTo>
                      <a:pt x="0" y="3"/>
                    </a:lnTo>
                    <a:lnTo>
                      <a:pt x="0" y="3"/>
                    </a:lnTo>
                    <a:lnTo>
                      <a:pt x="0" y="3"/>
                    </a:lnTo>
                    <a:lnTo>
                      <a:pt x="0" y="2"/>
                    </a:lnTo>
                    <a:lnTo>
                      <a:pt x="0" y="2"/>
                    </a:lnTo>
                    <a:lnTo>
                      <a:pt x="1" y="3"/>
                    </a:lnTo>
                    <a:lnTo>
                      <a:pt x="1" y="3"/>
                    </a:lnTo>
                    <a:lnTo>
                      <a:pt x="1" y="2"/>
                    </a:lnTo>
                    <a:lnTo>
                      <a:pt x="1" y="3"/>
                    </a:lnTo>
                    <a:lnTo>
                      <a:pt x="1" y="3"/>
                    </a:lnTo>
                    <a:lnTo>
                      <a:pt x="1" y="3"/>
                    </a:lnTo>
                    <a:lnTo>
                      <a:pt x="1" y="2"/>
                    </a:lnTo>
                    <a:lnTo>
                      <a:pt x="1" y="3"/>
                    </a:lnTo>
                    <a:lnTo>
                      <a:pt x="1" y="3"/>
                    </a:lnTo>
                    <a:lnTo>
                      <a:pt x="1" y="2"/>
                    </a:lnTo>
                    <a:lnTo>
                      <a:pt x="1" y="2"/>
                    </a:lnTo>
                    <a:lnTo>
                      <a:pt x="1" y="2"/>
                    </a:lnTo>
                    <a:lnTo>
                      <a:pt x="1" y="3"/>
                    </a:lnTo>
                    <a:lnTo>
                      <a:pt x="1" y="2"/>
                    </a:lnTo>
                    <a:lnTo>
                      <a:pt x="1" y="3"/>
                    </a:lnTo>
                    <a:lnTo>
                      <a:pt x="1" y="3"/>
                    </a:lnTo>
                    <a:lnTo>
                      <a:pt x="1" y="2"/>
                    </a:lnTo>
                    <a:lnTo>
                      <a:pt x="1" y="2"/>
                    </a:lnTo>
                    <a:lnTo>
                      <a:pt x="1" y="2"/>
                    </a:lnTo>
                    <a:lnTo>
                      <a:pt x="1" y="3"/>
                    </a:lnTo>
                    <a:lnTo>
                      <a:pt x="1" y="3"/>
                    </a:lnTo>
                    <a:lnTo>
                      <a:pt x="1" y="3"/>
                    </a:lnTo>
                    <a:lnTo>
                      <a:pt x="1" y="3"/>
                    </a:lnTo>
                    <a:lnTo>
                      <a:pt x="1" y="3"/>
                    </a:lnTo>
                    <a:lnTo>
                      <a:pt x="1" y="4"/>
                    </a:lnTo>
                    <a:lnTo>
                      <a:pt x="1" y="4"/>
                    </a:lnTo>
                    <a:lnTo>
                      <a:pt x="1" y="4"/>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7"/>
                    </a:lnTo>
                    <a:lnTo>
                      <a:pt x="1" y="7"/>
                    </a:lnTo>
                    <a:lnTo>
                      <a:pt x="1" y="7"/>
                    </a:lnTo>
                    <a:lnTo>
                      <a:pt x="1" y="7"/>
                    </a:lnTo>
                    <a:lnTo>
                      <a:pt x="1" y="7"/>
                    </a:lnTo>
                    <a:lnTo>
                      <a:pt x="1" y="8"/>
                    </a:lnTo>
                    <a:lnTo>
                      <a:pt x="1" y="8"/>
                    </a:lnTo>
                    <a:lnTo>
                      <a:pt x="1" y="8"/>
                    </a:lnTo>
                    <a:lnTo>
                      <a:pt x="1" y="7"/>
                    </a:lnTo>
                    <a:lnTo>
                      <a:pt x="1" y="8"/>
                    </a:lnTo>
                    <a:lnTo>
                      <a:pt x="1" y="7"/>
                    </a:lnTo>
                    <a:lnTo>
                      <a:pt x="1" y="6"/>
                    </a:lnTo>
                    <a:lnTo>
                      <a:pt x="1" y="6"/>
                    </a:lnTo>
                    <a:lnTo>
                      <a:pt x="1" y="7"/>
                    </a:lnTo>
                    <a:lnTo>
                      <a:pt x="1" y="6"/>
                    </a:lnTo>
                    <a:lnTo>
                      <a:pt x="1" y="6"/>
                    </a:lnTo>
                    <a:lnTo>
                      <a:pt x="1" y="5"/>
                    </a:lnTo>
                    <a:lnTo>
                      <a:pt x="1" y="5"/>
                    </a:lnTo>
                    <a:lnTo>
                      <a:pt x="1" y="4"/>
                    </a:lnTo>
                    <a:lnTo>
                      <a:pt x="1" y="5"/>
                    </a:lnTo>
                    <a:lnTo>
                      <a:pt x="1" y="4"/>
                    </a:lnTo>
                    <a:lnTo>
                      <a:pt x="1" y="3"/>
                    </a:lnTo>
                    <a:lnTo>
                      <a:pt x="1" y="3"/>
                    </a:lnTo>
                    <a:lnTo>
                      <a:pt x="1" y="3"/>
                    </a:lnTo>
                    <a:lnTo>
                      <a:pt x="1" y="3"/>
                    </a:lnTo>
                    <a:lnTo>
                      <a:pt x="1" y="3"/>
                    </a:lnTo>
                    <a:lnTo>
                      <a:pt x="1" y="4"/>
                    </a:lnTo>
                    <a:lnTo>
                      <a:pt x="1" y="3"/>
                    </a:lnTo>
                    <a:lnTo>
                      <a:pt x="1" y="4"/>
                    </a:lnTo>
                    <a:lnTo>
                      <a:pt x="1" y="5"/>
                    </a:lnTo>
                    <a:lnTo>
                      <a:pt x="1" y="5"/>
                    </a:lnTo>
                    <a:lnTo>
                      <a:pt x="1" y="6"/>
                    </a:lnTo>
                    <a:lnTo>
                      <a:pt x="1" y="6"/>
                    </a:lnTo>
                    <a:lnTo>
                      <a:pt x="1" y="6"/>
                    </a:lnTo>
                    <a:lnTo>
                      <a:pt x="1" y="6"/>
                    </a:lnTo>
                    <a:lnTo>
                      <a:pt x="1" y="6"/>
                    </a:lnTo>
                    <a:lnTo>
                      <a:pt x="1" y="6"/>
                    </a:lnTo>
                    <a:lnTo>
                      <a:pt x="1" y="7"/>
                    </a:lnTo>
                    <a:lnTo>
                      <a:pt x="1" y="6"/>
                    </a:lnTo>
                    <a:lnTo>
                      <a:pt x="1" y="6"/>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6"/>
                    </a:lnTo>
                    <a:lnTo>
                      <a:pt x="1" y="6"/>
                    </a:lnTo>
                    <a:lnTo>
                      <a:pt x="1" y="5"/>
                    </a:lnTo>
                    <a:lnTo>
                      <a:pt x="1" y="6"/>
                    </a:lnTo>
                    <a:lnTo>
                      <a:pt x="1" y="6"/>
                    </a:lnTo>
                    <a:lnTo>
                      <a:pt x="1" y="7"/>
                    </a:lnTo>
                    <a:lnTo>
                      <a:pt x="1" y="6"/>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7"/>
                    </a:lnTo>
                    <a:lnTo>
                      <a:pt x="1" y="6"/>
                    </a:lnTo>
                    <a:lnTo>
                      <a:pt x="1" y="7"/>
                    </a:lnTo>
                    <a:lnTo>
                      <a:pt x="1" y="6"/>
                    </a:lnTo>
                    <a:lnTo>
                      <a:pt x="1" y="6"/>
                    </a:lnTo>
                    <a:lnTo>
                      <a:pt x="1" y="6"/>
                    </a:lnTo>
                    <a:lnTo>
                      <a:pt x="1" y="7"/>
                    </a:lnTo>
                    <a:lnTo>
                      <a:pt x="1" y="6"/>
                    </a:lnTo>
                    <a:lnTo>
                      <a:pt x="1" y="6"/>
                    </a:lnTo>
                    <a:lnTo>
                      <a:pt x="1" y="6"/>
                    </a:lnTo>
                    <a:lnTo>
                      <a:pt x="1" y="5"/>
                    </a:lnTo>
                    <a:lnTo>
                      <a:pt x="1" y="5"/>
                    </a:lnTo>
                    <a:lnTo>
                      <a:pt x="1" y="6"/>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8"/>
                    </a:lnTo>
                    <a:lnTo>
                      <a:pt x="1" y="9"/>
                    </a:lnTo>
                    <a:lnTo>
                      <a:pt x="1" y="8"/>
                    </a:lnTo>
                    <a:lnTo>
                      <a:pt x="1" y="9"/>
                    </a:lnTo>
                    <a:lnTo>
                      <a:pt x="1" y="9"/>
                    </a:lnTo>
                    <a:lnTo>
                      <a:pt x="1" y="9"/>
                    </a:lnTo>
                    <a:lnTo>
                      <a:pt x="1" y="9"/>
                    </a:lnTo>
                    <a:lnTo>
                      <a:pt x="1" y="8"/>
                    </a:lnTo>
                    <a:lnTo>
                      <a:pt x="1" y="8"/>
                    </a:lnTo>
                    <a:lnTo>
                      <a:pt x="1" y="7"/>
                    </a:lnTo>
                    <a:lnTo>
                      <a:pt x="1" y="7"/>
                    </a:lnTo>
                    <a:lnTo>
                      <a:pt x="1" y="6"/>
                    </a:lnTo>
                    <a:lnTo>
                      <a:pt x="1" y="7"/>
                    </a:lnTo>
                    <a:lnTo>
                      <a:pt x="1" y="6"/>
                    </a:lnTo>
                    <a:lnTo>
                      <a:pt x="1" y="5"/>
                    </a:lnTo>
                    <a:lnTo>
                      <a:pt x="1" y="5"/>
                    </a:lnTo>
                    <a:lnTo>
                      <a:pt x="1" y="4"/>
                    </a:lnTo>
                    <a:lnTo>
                      <a:pt x="1" y="3"/>
                    </a:lnTo>
                    <a:lnTo>
                      <a:pt x="1" y="3"/>
                    </a:lnTo>
                    <a:lnTo>
                      <a:pt x="1" y="4"/>
                    </a:lnTo>
                    <a:lnTo>
                      <a:pt x="1" y="4"/>
                    </a:lnTo>
                    <a:lnTo>
                      <a:pt x="1" y="5"/>
                    </a:lnTo>
                    <a:lnTo>
                      <a:pt x="1" y="5"/>
                    </a:lnTo>
                    <a:lnTo>
                      <a:pt x="1" y="6"/>
                    </a:lnTo>
                    <a:lnTo>
                      <a:pt x="1" y="6"/>
                    </a:lnTo>
                    <a:lnTo>
                      <a:pt x="1" y="6"/>
                    </a:lnTo>
                    <a:lnTo>
                      <a:pt x="1" y="7"/>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7"/>
                    </a:lnTo>
                    <a:lnTo>
                      <a:pt x="1" y="7"/>
                    </a:lnTo>
                    <a:lnTo>
                      <a:pt x="1" y="7"/>
                    </a:lnTo>
                    <a:lnTo>
                      <a:pt x="1" y="8"/>
                    </a:lnTo>
                    <a:lnTo>
                      <a:pt x="1" y="7"/>
                    </a:lnTo>
                    <a:lnTo>
                      <a:pt x="1" y="8"/>
                    </a:lnTo>
                    <a:lnTo>
                      <a:pt x="1" y="7"/>
                    </a:lnTo>
                    <a:lnTo>
                      <a:pt x="1" y="7"/>
                    </a:lnTo>
                    <a:lnTo>
                      <a:pt x="1" y="7"/>
                    </a:lnTo>
                    <a:lnTo>
                      <a:pt x="1" y="7"/>
                    </a:lnTo>
                    <a:lnTo>
                      <a:pt x="1" y="8"/>
                    </a:lnTo>
                    <a:lnTo>
                      <a:pt x="1" y="7"/>
                    </a:lnTo>
                    <a:lnTo>
                      <a:pt x="1" y="8"/>
                    </a:lnTo>
                    <a:lnTo>
                      <a:pt x="1" y="7"/>
                    </a:lnTo>
                    <a:lnTo>
                      <a:pt x="1" y="7"/>
                    </a:lnTo>
                    <a:lnTo>
                      <a:pt x="1" y="7"/>
                    </a:lnTo>
                    <a:lnTo>
                      <a:pt x="1" y="7"/>
                    </a:lnTo>
                    <a:lnTo>
                      <a:pt x="1" y="7"/>
                    </a:lnTo>
                    <a:lnTo>
                      <a:pt x="1" y="6"/>
                    </a:lnTo>
                    <a:lnTo>
                      <a:pt x="1" y="5"/>
                    </a:lnTo>
                    <a:lnTo>
                      <a:pt x="1" y="6"/>
                    </a:lnTo>
                    <a:lnTo>
                      <a:pt x="1" y="5"/>
                    </a:lnTo>
                    <a:lnTo>
                      <a:pt x="1" y="5"/>
                    </a:lnTo>
                    <a:lnTo>
                      <a:pt x="1" y="6"/>
                    </a:lnTo>
                    <a:lnTo>
                      <a:pt x="1" y="6"/>
                    </a:lnTo>
                    <a:lnTo>
                      <a:pt x="1" y="7"/>
                    </a:lnTo>
                    <a:lnTo>
                      <a:pt x="1" y="6"/>
                    </a:lnTo>
                    <a:lnTo>
                      <a:pt x="1" y="6"/>
                    </a:lnTo>
                    <a:lnTo>
                      <a:pt x="1" y="6"/>
                    </a:lnTo>
                    <a:lnTo>
                      <a:pt x="1" y="7"/>
                    </a:lnTo>
                    <a:lnTo>
                      <a:pt x="1" y="6"/>
                    </a:lnTo>
                    <a:lnTo>
                      <a:pt x="1" y="6"/>
                    </a:lnTo>
                    <a:lnTo>
                      <a:pt x="1" y="5"/>
                    </a:lnTo>
                    <a:lnTo>
                      <a:pt x="1" y="6"/>
                    </a:lnTo>
                    <a:lnTo>
                      <a:pt x="1" y="6"/>
                    </a:lnTo>
                    <a:lnTo>
                      <a:pt x="1" y="6"/>
                    </a:lnTo>
                    <a:lnTo>
                      <a:pt x="1" y="7"/>
                    </a:lnTo>
                    <a:lnTo>
                      <a:pt x="1" y="6"/>
                    </a:lnTo>
                    <a:lnTo>
                      <a:pt x="1" y="6"/>
                    </a:lnTo>
                    <a:lnTo>
                      <a:pt x="1" y="7"/>
                    </a:lnTo>
                    <a:lnTo>
                      <a:pt x="1" y="8"/>
                    </a:lnTo>
                    <a:lnTo>
                      <a:pt x="1" y="7"/>
                    </a:lnTo>
                    <a:lnTo>
                      <a:pt x="1" y="7"/>
                    </a:lnTo>
                    <a:lnTo>
                      <a:pt x="1" y="7"/>
                    </a:lnTo>
                    <a:lnTo>
                      <a:pt x="1" y="7"/>
                    </a:lnTo>
                    <a:lnTo>
                      <a:pt x="1" y="7"/>
                    </a:lnTo>
                    <a:lnTo>
                      <a:pt x="1" y="7"/>
                    </a:lnTo>
                    <a:lnTo>
                      <a:pt x="1" y="8"/>
                    </a:lnTo>
                    <a:lnTo>
                      <a:pt x="1" y="7"/>
                    </a:lnTo>
                    <a:lnTo>
                      <a:pt x="1" y="6"/>
                    </a:lnTo>
                    <a:lnTo>
                      <a:pt x="1" y="6"/>
                    </a:lnTo>
                  </a:path>
                </a:pathLst>
              </a:custGeom>
              <a:noFill/>
              <a:ln w="0">
                <a:solidFill>
                  <a:srgbClr val="3366FF"/>
                </a:solidFill>
                <a:prstDash val="solid"/>
                <a:round/>
                <a:headEnd/>
                <a:tailEnd/>
              </a:ln>
            </p:spPr>
            <p:txBody>
              <a:bodyPr/>
              <a:lstStyle/>
              <a:p>
                <a:endParaRPr lang="en-GB"/>
              </a:p>
            </p:txBody>
          </p:sp>
          <p:sp>
            <p:nvSpPr>
              <p:cNvPr id="186185" name="Freeform 841"/>
              <p:cNvSpPr>
                <a:spLocks/>
              </p:cNvSpPr>
              <p:nvPr/>
            </p:nvSpPr>
            <p:spPr bwMode="auto">
              <a:xfrm>
                <a:off x="3450" y="3581"/>
                <a:ext cx="1" cy="396"/>
              </a:xfrm>
              <a:custGeom>
                <a:avLst/>
                <a:gdLst/>
                <a:ahLst/>
                <a:cxnLst>
                  <a:cxn ang="0">
                    <a:pos x="0" y="2"/>
                  </a:cxn>
                  <a:cxn ang="0">
                    <a:pos x="0" y="2"/>
                  </a:cxn>
                  <a:cxn ang="0">
                    <a:pos x="0" y="0"/>
                  </a:cxn>
                  <a:cxn ang="0">
                    <a:pos x="0" y="2"/>
                  </a:cxn>
                  <a:cxn ang="0">
                    <a:pos x="0" y="2"/>
                  </a:cxn>
                  <a:cxn ang="0">
                    <a:pos x="0" y="5"/>
                  </a:cxn>
                  <a:cxn ang="0">
                    <a:pos x="0" y="6"/>
                  </a:cxn>
                  <a:cxn ang="0">
                    <a:pos x="0" y="3"/>
                  </a:cxn>
                  <a:cxn ang="0">
                    <a:pos x="0" y="6"/>
                  </a:cxn>
                  <a:cxn ang="0">
                    <a:pos x="0" y="9"/>
                  </a:cxn>
                  <a:cxn ang="0">
                    <a:pos x="0" y="18"/>
                  </a:cxn>
                  <a:cxn ang="0">
                    <a:pos x="0" y="26"/>
                  </a:cxn>
                  <a:cxn ang="0">
                    <a:pos x="0" y="32"/>
                  </a:cxn>
                  <a:cxn ang="0">
                    <a:pos x="0" y="34"/>
                  </a:cxn>
                  <a:cxn ang="0">
                    <a:pos x="0" y="36"/>
                  </a:cxn>
                  <a:cxn ang="0">
                    <a:pos x="0" y="40"/>
                  </a:cxn>
                  <a:cxn ang="0">
                    <a:pos x="0" y="42"/>
                  </a:cxn>
                  <a:cxn ang="0">
                    <a:pos x="0" y="46"/>
                  </a:cxn>
                  <a:cxn ang="0">
                    <a:pos x="0" y="47"/>
                  </a:cxn>
                  <a:cxn ang="0">
                    <a:pos x="0" y="48"/>
                  </a:cxn>
                  <a:cxn ang="0">
                    <a:pos x="0" y="51"/>
                  </a:cxn>
                  <a:cxn ang="0">
                    <a:pos x="0" y="52"/>
                  </a:cxn>
                  <a:cxn ang="0">
                    <a:pos x="0" y="54"/>
                  </a:cxn>
                  <a:cxn ang="0">
                    <a:pos x="0" y="55"/>
                  </a:cxn>
                  <a:cxn ang="0">
                    <a:pos x="0" y="55"/>
                  </a:cxn>
                  <a:cxn ang="0">
                    <a:pos x="0" y="51"/>
                  </a:cxn>
                  <a:cxn ang="0">
                    <a:pos x="0" y="50"/>
                  </a:cxn>
                  <a:cxn ang="0">
                    <a:pos x="0" y="55"/>
                  </a:cxn>
                  <a:cxn ang="0">
                    <a:pos x="0" y="55"/>
                  </a:cxn>
                  <a:cxn ang="0">
                    <a:pos x="0" y="53"/>
                  </a:cxn>
                  <a:cxn ang="0">
                    <a:pos x="0" y="53"/>
                  </a:cxn>
                  <a:cxn ang="0">
                    <a:pos x="0" y="53"/>
                  </a:cxn>
                  <a:cxn ang="0">
                    <a:pos x="0" y="50"/>
                  </a:cxn>
                  <a:cxn ang="0">
                    <a:pos x="0" y="54"/>
                  </a:cxn>
                  <a:cxn ang="0">
                    <a:pos x="0" y="55"/>
                  </a:cxn>
                  <a:cxn ang="0">
                    <a:pos x="0" y="56"/>
                  </a:cxn>
                  <a:cxn ang="0">
                    <a:pos x="0" y="56"/>
                  </a:cxn>
                  <a:cxn ang="0">
                    <a:pos x="0" y="56"/>
                  </a:cxn>
                  <a:cxn ang="0">
                    <a:pos x="0" y="60"/>
                  </a:cxn>
                  <a:cxn ang="0">
                    <a:pos x="0" y="58"/>
                  </a:cxn>
                  <a:cxn ang="0">
                    <a:pos x="0" y="57"/>
                  </a:cxn>
                  <a:cxn ang="0">
                    <a:pos x="0" y="57"/>
                  </a:cxn>
                  <a:cxn ang="0">
                    <a:pos x="0" y="59"/>
                  </a:cxn>
                  <a:cxn ang="0">
                    <a:pos x="0" y="60"/>
                  </a:cxn>
                  <a:cxn ang="0">
                    <a:pos x="0" y="61"/>
                  </a:cxn>
                  <a:cxn ang="0">
                    <a:pos x="0" y="62"/>
                  </a:cxn>
                  <a:cxn ang="0">
                    <a:pos x="0" y="62"/>
                  </a:cxn>
                  <a:cxn ang="0">
                    <a:pos x="0" y="60"/>
                  </a:cxn>
                  <a:cxn ang="0">
                    <a:pos x="0" y="62"/>
                  </a:cxn>
                  <a:cxn ang="0">
                    <a:pos x="0" y="65"/>
                  </a:cxn>
                  <a:cxn ang="0">
                    <a:pos x="0" y="63"/>
                  </a:cxn>
                  <a:cxn ang="0">
                    <a:pos x="0" y="63"/>
                  </a:cxn>
                  <a:cxn ang="0">
                    <a:pos x="0" y="63"/>
                  </a:cxn>
                  <a:cxn ang="0">
                    <a:pos x="0" y="62"/>
                  </a:cxn>
                  <a:cxn ang="0">
                    <a:pos x="0" y="60"/>
                  </a:cxn>
                  <a:cxn ang="0">
                    <a:pos x="0" y="57"/>
                  </a:cxn>
                  <a:cxn ang="0">
                    <a:pos x="0" y="56"/>
                  </a:cxn>
                  <a:cxn ang="0">
                    <a:pos x="0" y="60"/>
                  </a:cxn>
                  <a:cxn ang="0">
                    <a:pos x="0" y="61"/>
                  </a:cxn>
                  <a:cxn ang="0">
                    <a:pos x="0" y="63"/>
                  </a:cxn>
                  <a:cxn ang="0">
                    <a:pos x="0" y="63"/>
                  </a:cxn>
                  <a:cxn ang="0">
                    <a:pos x="0" y="63"/>
                  </a:cxn>
                  <a:cxn ang="0">
                    <a:pos x="0" y="66"/>
                  </a:cxn>
                </a:cxnLst>
                <a:rect l="0" t="0" r="r" b="b"/>
                <a:pathLst>
                  <a:path h="66">
                    <a:moveTo>
                      <a:pt x="0" y="2"/>
                    </a:move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2"/>
                    </a:lnTo>
                    <a:lnTo>
                      <a:pt x="0" y="1"/>
                    </a:lnTo>
                    <a:lnTo>
                      <a:pt x="0" y="1"/>
                    </a:lnTo>
                    <a:lnTo>
                      <a:pt x="0" y="1"/>
                    </a:lnTo>
                    <a:lnTo>
                      <a:pt x="0" y="2"/>
                    </a:lnTo>
                    <a:lnTo>
                      <a:pt x="0" y="2"/>
                    </a:lnTo>
                    <a:lnTo>
                      <a:pt x="0" y="1"/>
                    </a:lnTo>
                    <a:lnTo>
                      <a:pt x="0" y="1"/>
                    </a:lnTo>
                    <a:lnTo>
                      <a:pt x="0" y="1"/>
                    </a:lnTo>
                    <a:lnTo>
                      <a:pt x="0" y="1"/>
                    </a:lnTo>
                    <a:lnTo>
                      <a:pt x="0" y="1"/>
                    </a:lnTo>
                    <a:lnTo>
                      <a:pt x="0" y="1"/>
                    </a:lnTo>
                    <a:lnTo>
                      <a:pt x="0" y="1"/>
                    </a:lnTo>
                    <a:lnTo>
                      <a:pt x="0" y="0"/>
                    </a:lnTo>
                    <a:lnTo>
                      <a:pt x="0" y="1"/>
                    </a:lnTo>
                    <a:lnTo>
                      <a:pt x="0" y="0"/>
                    </a:lnTo>
                    <a:lnTo>
                      <a:pt x="0" y="0"/>
                    </a:lnTo>
                    <a:lnTo>
                      <a:pt x="0" y="0"/>
                    </a:lnTo>
                    <a:lnTo>
                      <a:pt x="0" y="1"/>
                    </a:lnTo>
                    <a:lnTo>
                      <a:pt x="0" y="1"/>
                    </a:lnTo>
                    <a:lnTo>
                      <a:pt x="0" y="0"/>
                    </a:lnTo>
                    <a:lnTo>
                      <a:pt x="0" y="1"/>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3"/>
                    </a:lnTo>
                    <a:lnTo>
                      <a:pt x="0" y="2"/>
                    </a:lnTo>
                    <a:lnTo>
                      <a:pt x="0" y="2"/>
                    </a:lnTo>
                    <a:lnTo>
                      <a:pt x="0" y="2"/>
                    </a:lnTo>
                    <a:lnTo>
                      <a:pt x="0" y="3"/>
                    </a:lnTo>
                    <a:lnTo>
                      <a:pt x="0" y="3"/>
                    </a:lnTo>
                    <a:lnTo>
                      <a:pt x="0" y="2"/>
                    </a:lnTo>
                    <a:lnTo>
                      <a:pt x="0" y="3"/>
                    </a:lnTo>
                    <a:lnTo>
                      <a:pt x="0" y="3"/>
                    </a:lnTo>
                    <a:lnTo>
                      <a:pt x="0" y="4"/>
                    </a:lnTo>
                    <a:lnTo>
                      <a:pt x="0" y="4"/>
                    </a:lnTo>
                    <a:lnTo>
                      <a:pt x="0" y="4"/>
                    </a:lnTo>
                    <a:lnTo>
                      <a:pt x="0" y="4"/>
                    </a:lnTo>
                    <a:lnTo>
                      <a:pt x="0" y="4"/>
                    </a:lnTo>
                    <a:lnTo>
                      <a:pt x="0" y="5"/>
                    </a:lnTo>
                    <a:lnTo>
                      <a:pt x="0" y="5"/>
                    </a:lnTo>
                    <a:lnTo>
                      <a:pt x="0" y="4"/>
                    </a:lnTo>
                    <a:lnTo>
                      <a:pt x="0" y="4"/>
                    </a:lnTo>
                    <a:lnTo>
                      <a:pt x="0" y="4"/>
                    </a:lnTo>
                    <a:lnTo>
                      <a:pt x="0" y="4"/>
                    </a:lnTo>
                    <a:lnTo>
                      <a:pt x="0" y="5"/>
                    </a:lnTo>
                    <a:lnTo>
                      <a:pt x="0" y="5"/>
                    </a:lnTo>
                    <a:lnTo>
                      <a:pt x="0" y="5"/>
                    </a:lnTo>
                    <a:lnTo>
                      <a:pt x="0" y="5"/>
                    </a:lnTo>
                    <a:lnTo>
                      <a:pt x="0" y="5"/>
                    </a:lnTo>
                    <a:lnTo>
                      <a:pt x="0" y="6"/>
                    </a:lnTo>
                    <a:lnTo>
                      <a:pt x="0" y="6"/>
                    </a:lnTo>
                    <a:lnTo>
                      <a:pt x="0" y="5"/>
                    </a:lnTo>
                    <a:lnTo>
                      <a:pt x="0" y="5"/>
                    </a:lnTo>
                    <a:lnTo>
                      <a:pt x="0" y="5"/>
                    </a:lnTo>
                    <a:lnTo>
                      <a:pt x="0" y="4"/>
                    </a:lnTo>
                    <a:lnTo>
                      <a:pt x="0" y="4"/>
                    </a:lnTo>
                    <a:lnTo>
                      <a:pt x="0" y="3"/>
                    </a:lnTo>
                    <a:lnTo>
                      <a:pt x="0" y="3"/>
                    </a:lnTo>
                    <a:lnTo>
                      <a:pt x="0" y="2"/>
                    </a:lnTo>
                    <a:lnTo>
                      <a:pt x="0" y="3"/>
                    </a:lnTo>
                    <a:lnTo>
                      <a:pt x="0" y="3"/>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4"/>
                    </a:lnTo>
                    <a:lnTo>
                      <a:pt x="0" y="0"/>
                    </a:lnTo>
                    <a:lnTo>
                      <a:pt x="0" y="4"/>
                    </a:lnTo>
                    <a:lnTo>
                      <a:pt x="0" y="7"/>
                    </a:lnTo>
                    <a:lnTo>
                      <a:pt x="0" y="9"/>
                    </a:lnTo>
                    <a:lnTo>
                      <a:pt x="0" y="10"/>
                    </a:lnTo>
                    <a:lnTo>
                      <a:pt x="0" y="10"/>
                    </a:lnTo>
                    <a:lnTo>
                      <a:pt x="0" y="11"/>
                    </a:lnTo>
                    <a:lnTo>
                      <a:pt x="0" y="12"/>
                    </a:lnTo>
                    <a:lnTo>
                      <a:pt x="0" y="13"/>
                    </a:lnTo>
                    <a:lnTo>
                      <a:pt x="0" y="14"/>
                    </a:lnTo>
                    <a:lnTo>
                      <a:pt x="0" y="15"/>
                    </a:lnTo>
                    <a:lnTo>
                      <a:pt x="0" y="16"/>
                    </a:lnTo>
                    <a:lnTo>
                      <a:pt x="0" y="17"/>
                    </a:lnTo>
                    <a:lnTo>
                      <a:pt x="0" y="17"/>
                    </a:lnTo>
                    <a:lnTo>
                      <a:pt x="0" y="18"/>
                    </a:lnTo>
                    <a:lnTo>
                      <a:pt x="0" y="19"/>
                    </a:lnTo>
                    <a:lnTo>
                      <a:pt x="0" y="19"/>
                    </a:lnTo>
                    <a:lnTo>
                      <a:pt x="0" y="20"/>
                    </a:lnTo>
                    <a:lnTo>
                      <a:pt x="0" y="22"/>
                    </a:lnTo>
                    <a:lnTo>
                      <a:pt x="0" y="22"/>
                    </a:lnTo>
                    <a:lnTo>
                      <a:pt x="0" y="23"/>
                    </a:lnTo>
                    <a:lnTo>
                      <a:pt x="0" y="24"/>
                    </a:lnTo>
                    <a:lnTo>
                      <a:pt x="0" y="24"/>
                    </a:lnTo>
                    <a:lnTo>
                      <a:pt x="0" y="25"/>
                    </a:lnTo>
                    <a:lnTo>
                      <a:pt x="0" y="25"/>
                    </a:lnTo>
                    <a:lnTo>
                      <a:pt x="0" y="26"/>
                    </a:lnTo>
                    <a:lnTo>
                      <a:pt x="0" y="26"/>
                    </a:lnTo>
                    <a:lnTo>
                      <a:pt x="0" y="27"/>
                    </a:lnTo>
                    <a:lnTo>
                      <a:pt x="0" y="28"/>
                    </a:lnTo>
                    <a:lnTo>
                      <a:pt x="0" y="28"/>
                    </a:lnTo>
                    <a:lnTo>
                      <a:pt x="0" y="29"/>
                    </a:lnTo>
                    <a:lnTo>
                      <a:pt x="0" y="30"/>
                    </a:lnTo>
                    <a:lnTo>
                      <a:pt x="0" y="30"/>
                    </a:lnTo>
                    <a:lnTo>
                      <a:pt x="0" y="31"/>
                    </a:lnTo>
                    <a:lnTo>
                      <a:pt x="0" y="31"/>
                    </a:lnTo>
                    <a:lnTo>
                      <a:pt x="0" y="32"/>
                    </a:lnTo>
                    <a:lnTo>
                      <a:pt x="0" y="32"/>
                    </a:lnTo>
                    <a:lnTo>
                      <a:pt x="0" y="32"/>
                    </a:lnTo>
                    <a:lnTo>
                      <a:pt x="0" y="33"/>
                    </a:lnTo>
                    <a:lnTo>
                      <a:pt x="0" y="32"/>
                    </a:lnTo>
                    <a:lnTo>
                      <a:pt x="0" y="33"/>
                    </a:lnTo>
                    <a:lnTo>
                      <a:pt x="0" y="33"/>
                    </a:lnTo>
                    <a:lnTo>
                      <a:pt x="0" y="34"/>
                    </a:lnTo>
                    <a:lnTo>
                      <a:pt x="0" y="33"/>
                    </a:lnTo>
                    <a:lnTo>
                      <a:pt x="0" y="33"/>
                    </a:lnTo>
                    <a:lnTo>
                      <a:pt x="0" y="34"/>
                    </a:lnTo>
                    <a:lnTo>
                      <a:pt x="0" y="34"/>
                    </a:lnTo>
                    <a:lnTo>
                      <a:pt x="0" y="34"/>
                    </a:lnTo>
                    <a:lnTo>
                      <a:pt x="0" y="34"/>
                    </a:lnTo>
                    <a:lnTo>
                      <a:pt x="0" y="35"/>
                    </a:lnTo>
                    <a:lnTo>
                      <a:pt x="0" y="35"/>
                    </a:lnTo>
                    <a:lnTo>
                      <a:pt x="0" y="35"/>
                    </a:lnTo>
                    <a:lnTo>
                      <a:pt x="0" y="34"/>
                    </a:lnTo>
                    <a:lnTo>
                      <a:pt x="0" y="34"/>
                    </a:lnTo>
                    <a:lnTo>
                      <a:pt x="0" y="34"/>
                    </a:lnTo>
                    <a:lnTo>
                      <a:pt x="0" y="34"/>
                    </a:lnTo>
                    <a:lnTo>
                      <a:pt x="0" y="35"/>
                    </a:lnTo>
                    <a:lnTo>
                      <a:pt x="0" y="35"/>
                    </a:lnTo>
                    <a:lnTo>
                      <a:pt x="0" y="36"/>
                    </a:lnTo>
                    <a:lnTo>
                      <a:pt x="0" y="37"/>
                    </a:lnTo>
                    <a:lnTo>
                      <a:pt x="0" y="37"/>
                    </a:lnTo>
                    <a:lnTo>
                      <a:pt x="0" y="37"/>
                    </a:lnTo>
                    <a:lnTo>
                      <a:pt x="0" y="37"/>
                    </a:lnTo>
                    <a:lnTo>
                      <a:pt x="0" y="38"/>
                    </a:lnTo>
                    <a:lnTo>
                      <a:pt x="0" y="38"/>
                    </a:lnTo>
                    <a:lnTo>
                      <a:pt x="0" y="39"/>
                    </a:lnTo>
                    <a:lnTo>
                      <a:pt x="0" y="39"/>
                    </a:lnTo>
                    <a:lnTo>
                      <a:pt x="0" y="40"/>
                    </a:lnTo>
                    <a:lnTo>
                      <a:pt x="0" y="41"/>
                    </a:lnTo>
                    <a:lnTo>
                      <a:pt x="0" y="40"/>
                    </a:lnTo>
                    <a:lnTo>
                      <a:pt x="0" y="41"/>
                    </a:lnTo>
                    <a:lnTo>
                      <a:pt x="0" y="41"/>
                    </a:lnTo>
                    <a:lnTo>
                      <a:pt x="0" y="41"/>
                    </a:lnTo>
                    <a:lnTo>
                      <a:pt x="0" y="41"/>
                    </a:lnTo>
                    <a:lnTo>
                      <a:pt x="0" y="41"/>
                    </a:lnTo>
                    <a:lnTo>
                      <a:pt x="0" y="42"/>
                    </a:lnTo>
                    <a:lnTo>
                      <a:pt x="0" y="41"/>
                    </a:lnTo>
                    <a:lnTo>
                      <a:pt x="0" y="41"/>
                    </a:lnTo>
                    <a:lnTo>
                      <a:pt x="0" y="42"/>
                    </a:lnTo>
                    <a:lnTo>
                      <a:pt x="0" y="42"/>
                    </a:lnTo>
                    <a:lnTo>
                      <a:pt x="0" y="42"/>
                    </a:lnTo>
                    <a:lnTo>
                      <a:pt x="0" y="43"/>
                    </a:lnTo>
                    <a:lnTo>
                      <a:pt x="0" y="43"/>
                    </a:lnTo>
                    <a:lnTo>
                      <a:pt x="0" y="44"/>
                    </a:lnTo>
                    <a:lnTo>
                      <a:pt x="0" y="45"/>
                    </a:lnTo>
                    <a:lnTo>
                      <a:pt x="0" y="45"/>
                    </a:lnTo>
                    <a:lnTo>
                      <a:pt x="0" y="46"/>
                    </a:lnTo>
                    <a:lnTo>
                      <a:pt x="0" y="46"/>
                    </a:lnTo>
                    <a:lnTo>
                      <a:pt x="0" y="45"/>
                    </a:lnTo>
                    <a:lnTo>
                      <a:pt x="0" y="46"/>
                    </a:lnTo>
                    <a:lnTo>
                      <a:pt x="0" y="45"/>
                    </a:lnTo>
                    <a:lnTo>
                      <a:pt x="0" y="46"/>
                    </a:lnTo>
                    <a:lnTo>
                      <a:pt x="0" y="46"/>
                    </a:lnTo>
                    <a:lnTo>
                      <a:pt x="0" y="47"/>
                    </a:lnTo>
                    <a:lnTo>
                      <a:pt x="0" y="47"/>
                    </a:lnTo>
                    <a:lnTo>
                      <a:pt x="0" y="47"/>
                    </a:lnTo>
                    <a:lnTo>
                      <a:pt x="0" y="46"/>
                    </a:lnTo>
                    <a:lnTo>
                      <a:pt x="0" y="46"/>
                    </a:lnTo>
                    <a:lnTo>
                      <a:pt x="0" y="46"/>
                    </a:lnTo>
                    <a:lnTo>
                      <a:pt x="0" y="46"/>
                    </a:lnTo>
                    <a:lnTo>
                      <a:pt x="0" y="46"/>
                    </a:lnTo>
                    <a:lnTo>
                      <a:pt x="0" y="46"/>
                    </a:lnTo>
                    <a:lnTo>
                      <a:pt x="0" y="47"/>
                    </a:lnTo>
                    <a:lnTo>
                      <a:pt x="0" y="46"/>
                    </a:lnTo>
                    <a:lnTo>
                      <a:pt x="0" y="45"/>
                    </a:lnTo>
                    <a:lnTo>
                      <a:pt x="0" y="45"/>
                    </a:lnTo>
                    <a:lnTo>
                      <a:pt x="0" y="45"/>
                    </a:lnTo>
                    <a:lnTo>
                      <a:pt x="0" y="45"/>
                    </a:lnTo>
                    <a:lnTo>
                      <a:pt x="0" y="46"/>
                    </a:lnTo>
                    <a:lnTo>
                      <a:pt x="0" y="45"/>
                    </a:lnTo>
                    <a:lnTo>
                      <a:pt x="0" y="46"/>
                    </a:lnTo>
                    <a:lnTo>
                      <a:pt x="0" y="47"/>
                    </a:lnTo>
                    <a:lnTo>
                      <a:pt x="0" y="47"/>
                    </a:lnTo>
                    <a:lnTo>
                      <a:pt x="0" y="48"/>
                    </a:lnTo>
                    <a:lnTo>
                      <a:pt x="0" y="48"/>
                    </a:lnTo>
                    <a:lnTo>
                      <a:pt x="0" y="48"/>
                    </a:lnTo>
                    <a:lnTo>
                      <a:pt x="0" y="49"/>
                    </a:lnTo>
                    <a:lnTo>
                      <a:pt x="0" y="49"/>
                    </a:lnTo>
                    <a:lnTo>
                      <a:pt x="0" y="49"/>
                    </a:lnTo>
                    <a:lnTo>
                      <a:pt x="0" y="49"/>
                    </a:lnTo>
                    <a:lnTo>
                      <a:pt x="0" y="50"/>
                    </a:lnTo>
                    <a:lnTo>
                      <a:pt x="0" y="50"/>
                    </a:lnTo>
                    <a:lnTo>
                      <a:pt x="0" y="51"/>
                    </a:lnTo>
                    <a:lnTo>
                      <a:pt x="0" y="50"/>
                    </a:lnTo>
                    <a:lnTo>
                      <a:pt x="0" y="51"/>
                    </a:lnTo>
                    <a:lnTo>
                      <a:pt x="0" y="51"/>
                    </a:lnTo>
                    <a:lnTo>
                      <a:pt x="0" y="51"/>
                    </a:lnTo>
                    <a:lnTo>
                      <a:pt x="0" y="51"/>
                    </a:lnTo>
                    <a:lnTo>
                      <a:pt x="0" y="52"/>
                    </a:lnTo>
                    <a:lnTo>
                      <a:pt x="0" y="51"/>
                    </a:lnTo>
                    <a:lnTo>
                      <a:pt x="0" y="51"/>
                    </a:lnTo>
                    <a:lnTo>
                      <a:pt x="0" y="51"/>
                    </a:lnTo>
                    <a:lnTo>
                      <a:pt x="0" y="51"/>
                    </a:lnTo>
                    <a:lnTo>
                      <a:pt x="0" y="52"/>
                    </a:lnTo>
                    <a:lnTo>
                      <a:pt x="0" y="51"/>
                    </a:lnTo>
                    <a:lnTo>
                      <a:pt x="0" y="52"/>
                    </a:lnTo>
                    <a:lnTo>
                      <a:pt x="0" y="52"/>
                    </a:lnTo>
                    <a:lnTo>
                      <a:pt x="0" y="52"/>
                    </a:lnTo>
                    <a:lnTo>
                      <a:pt x="0" y="51"/>
                    </a:lnTo>
                    <a:lnTo>
                      <a:pt x="0" y="52"/>
                    </a:lnTo>
                    <a:lnTo>
                      <a:pt x="0" y="52"/>
                    </a:lnTo>
                    <a:lnTo>
                      <a:pt x="0" y="52"/>
                    </a:lnTo>
                    <a:lnTo>
                      <a:pt x="0" y="53"/>
                    </a:lnTo>
                    <a:lnTo>
                      <a:pt x="0" y="53"/>
                    </a:lnTo>
                    <a:lnTo>
                      <a:pt x="0" y="53"/>
                    </a:lnTo>
                    <a:lnTo>
                      <a:pt x="0" y="54"/>
                    </a:lnTo>
                    <a:lnTo>
                      <a:pt x="0" y="54"/>
                    </a:lnTo>
                    <a:lnTo>
                      <a:pt x="0" y="54"/>
                    </a:lnTo>
                    <a:lnTo>
                      <a:pt x="0" y="54"/>
                    </a:lnTo>
                    <a:lnTo>
                      <a:pt x="0" y="54"/>
                    </a:lnTo>
                    <a:lnTo>
                      <a:pt x="0" y="54"/>
                    </a:lnTo>
                    <a:lnTo>
                      <a:pt x="0" y="55"/>
                    </a:lnTo>
                    <a:lnTo>
                      <a:pt x="0" y="54"/>
                    </a:lnTo>
                    <a:lnTo>
                      <a:pt x="0" y="55"/>
                    </a:lnTo>
                    <a:lnTo>
                      <a:pt x="0" y="55"/>
                    </a:lnTo>
                    <a:lnTo>
                      <a:pt x="0" y="55"/>
                    </a:lnTo>
                    <a:lnTo>
                      <a:pt x="0" y="55"/>
                    </a:lnTo>
                    <a:lnTo>
                      <a:pt x="0" y="55"/>
                    </a:lnTo>
                    <a:lnTo>
                      <a:pt x="0" y="55"/>
                    </a:lnTo>
                    <a:lnTo>
                      <a:pt x="0" y="55"/>
                    </a:lnTo>
                    <a:lnTo>
                      <a:pt x="0" y="55"/>
                    </a:lnTo>
                    <a:lnTo>
                      <a:pt x="0" y="55"/>
                    </a:lnTo>
                    <a:lnTo>
                      <a:pt x="0" y="55"/>
                    </a:lnTo>
                    <a:lnTo>
                      <a:pt x="0" y="56"/>
                    </a:lnTo>
                    <a:lnTo>
                      <a:pt x="0" y="56"/>
                    </a:lnTo>
                    <a:lnTo>
                      <a:pt x="0" y="55"/>
                    </a:lnTo>
                    <a:lnTo>
                      <a:pt x="0" y="55"/>
                    </a:lnTo>
                    <a:lnTo>
                      <a:pt x="0" y="55"/>
                    </a:lnTo>
                    <a:lnTo>
                      <a:pt x="0" y="55"/>
                    </a:lnTo>
                    <a:lnTo>
                      <a:pt x="0" y="53"/>
                    </a:lnTo>
                    <a:lnTo>
                      <a:pt x="0" y="53"/>
                    </a:lnTo>
                    <a:lnTo>
                      <a:pt x="0" y="53"/>
                    </a:lnTo>
                    <a:lnTo>
                      <a:pt x="0" y="52"/>
                    </a:lnTo>
                    <a:lnTo>
                      <a:pt x="0" y="53"/>
                    </a:lnTo>
                    <a:lnTo>
                      <a:pt x="0" y="52"/>
                    </a:lnTo>
                    <a:lnTo>
                      <a:pt x="0" y="53"/>
                    </a:lnTo>
                    <a:lnTo>
                      <a:pt x="0" y="52"/>
                    </a:lnTo>
                    <a:lnTo>
                      <a:pt x="0" y="52"/>
                    </a:lnTo>
                    <a:lnTo>
                      <a:pt x="0" y="51"/>
                    </a:lnTo>
                    <a:lnTo>
                      <a:pt x="0" y="51"/>
                    </a:lnTo>
                    <a:lnTo>
                      <a:pt x="0" y="52"/>
                    </a:lnTo>
                    <a:lnTo>
                      <a:pt x="0" y="52"/>
                    </a:lnTo>
                    <a:lnTo>
                      <a:pt x="0" y="51"/>
                    </a:lnTo>
                    <a:lnTo>
                      <a:pt x="0" y="51"/>
                    </a:lnTo>
                    <a:lnTo>
                      <a:pt x="0" y="51"/>
                    </a:lnTo>
                    <a:lnTo>
                      <a:pt x="0" y="50"/>
                    </a:lnTo>
                    <a:lnTo>
                      <a:pt x="0" y="50"/>
                    </a:lnTo>
                    <a:lnTo>
                      <a:pt x="0" y="51"/>
                    </a:lnTo>
                    <a:lnTo>
                      <a:pt x="0" y="51"/>
                    </a:lnTo>
                    <a:lnTo>
                      <a:pt x="0" y="51"/>
                    </a:lnTo>
                    <a:lnTo>
                      <a:pt x="0" y="50"/>
                    </a:lnTo>
                    <a:lnTo>
                      <a:pt x="0" y="51"/>
                    </a:lnTo>
                    <a:lnTo>
                      <a:pt x="0" y="52"/>
                    </a:lnTo>
                    <a:lnTo>
                      <a:pt x="0" y="52"/>
                    </a:lnTo>
                    <a:lnTo>
                      <a:pt x="0" y="52"/>
                    </a:lnTo>
                    <a:lnTo>
                      <a:pt x="0" y="52"/>
                    </a:lnTo>
                    <a:lnTo>
                      <a:pt x="0" y="52"/>
                    </a:lnTo>
                    <a:lnTo>
                      <a:pt x="0" y="53"/>
                    </a:lnTo>
                    <a:lnTo>
                      <a:pt x="0" y="53"/>
                    </a:lnTo>
                    <a:lnTo>
                      <a:pt x="0" y="53"/>
                    </a:lnTo>
                    <a:lnTo>
                      <a:pt x="0" y="54"/>
                    </a:lnTo>
                    <a:lnTo>
                      <a:pt x="0" y="55"/>
                    </a:lnTo>
                    <a:lnTo>
                      <a:pt x="0" y="55"/>
                    </a:lnTo>
                    <a:lnTo>
                      <a:pt x="0" y="54"/>
                    </a:lnTo>
                    <a:lnTo>
                      <a:pt x="0" y="55"/>
                    </a:lnTo>
                    <a:lnTo>
                      <a:pt x="0" y="54"/>
                    </a:lnTo>
                    <a:lnTo>
                      <a:pt x="0" y="55"/>
                    </a:lnTo>
                    <a:lnTo>
                      <a:pt x="0" y="55"/>
                    </a:lnTo>
                    <a:lnTo>
                      <a:pt x="0" y="55"/>
                    </a:lnTo>
                    <a:lnTo>
                      <a:pt x="0" y="55"/>
                    </a:lnTo>
                    <a:lnTo>
                      <a:pt x="0" y="55"/>
                    </a:lnTo>
                    <a:lnTo>
                      <a:pt x="0" y="55"/>
                    </a:lnTo>
                    <a:lnTo>
                      <a:pt x="0" y="55"/>
                    </a:lnTo>
                    <a:lnTo>
                      <a:pt x="0" y="54"/>
                    </a:lnTo>
                    <a:lnTo>
                      <a:pt x="0" y="54"/>
                    </a:lnTo>
                    <a:lnTo>
                      <a:pt x="0" y="55"/>
                    </a:lnTo>
                    <a:lnTo>
                      <a:pt x="0" y="55"/>
                    </a:lnTo>
                    <a:lnTo>
                      <a:pt x="0" y="55"/>
                    </a:lnTo>
                    <a:lnTo>
                      <a:pt x="0" y="54"/>
                    </a:lnTo>
                    <a:lnTo>
                      <a:pt x="0" y="53"/>
                    </a:lnTo>
                    <a:lnTo>
                      <a:pt x="0" y="53"/>
                    </a:lnTo>
                    <a:lnTo>
                      <a:pt x="0" y="53"/>
                    </a:lnTo>
                    <a:lnTo>
                      <a:pt x="0" y="52"/>
                    </a:lnTo>
                    <a:lnTo>
                      <a:pt x="0" y="53"/>
                    </a:lnTo>
                    <a:lnTo>
                      <a:pt x="0" y="52"/>
                    </a:lnTo>
                    <a:lnTo>
                      <a:pt x="0" y="52"/>
                    </a:lnTo>
                    <a:lnTo>
                      <a:pt x="0" y="52"/>
                    </a:lnTo>
                    <a:lnTo>
                      <a:pt x="0" y="51"/>
                    </a:lnTo>
                    <a:lnTo>
                      <a:pt x="0" y="52"/>
                    </a:lnTo>
                    <a:lnTo>
                      <a:pt x="0" y="51"/>
                    </a:lnTo>
                    <a:lnTo>
                      <a:pt x="0" y="52"/>
                    </a:lnTo>
                    <a:lnTo>
                      <a:pt x="0" y="52"/>
                    </a:lnTo>
                    <a:lnTo>
                      <a:pt x="0" y="52"/>
                    </a:lnTo>
                    <a:lnTo>
                      <a:pt x="0" y="53"/>
                    </a:lnTo>
                    <a:lnTo>
                      <a:pt x="0" y="53"/>
                    </a:lnTo>
                    <a:lnTo>
                      <a:pt x="0" y="53"/>
                    </a:lnTo>
                    <a:lnTo>
                      <a:pt x="0" y="52"/>
                    </a:lnTo>
                    <a:lnTo>
                      <a:pt x="0" y="52"/>
                    </a:lnTo>
                    <a:lnTo>
                      <a:pt x="0" y="52"/>
                    </a:lnTo>
                    <a:lnTo>
                      <a:pt x="0" y="52"/>
                    </a:lnTo>
                    <a:lnTo>
                      <a:pt x="0" y="52"/>
                    </a:lnTo>
                    <a:lnTo>
                      <a:pt x="0" y="52"/>
                    </a:lnTo>
                    <a:lnTo>
                      <a:pt x="0" y="53"/>
                    </a:lnTo>
                    <a:lnTo>
                      <a:pt x="0" y="53"/>
                    </a:lnTo>
                    <a:lnTo>
                      <a:pt x="0" y="53"/>
                    </a:lnTo>
                    <a:lnTo>
                      <a:pt x="0" y="53"/>
                    </a:lnTo>
                    <a:lnTo>
                      <a:pt x="0" y="52"/>
                    </a:lnTo>
                    <a:lnTo>
                      <a:pt x="0" y="52"/>
                    </a:lnTo>
                    <a:lnTo>
                      <a:pt x="0" y="52"/>
                    </a:lnTo>
                    <a:lnTo>
                      <a:pt x="0" y="52"/>
                    </a:lnTo>
                    <a:lnTo>
                      <a:pt x="0" y="52"/>
                    </a:lnTo>
                    <a:lnTo>
                      <a:pt x="0" y="52"/>
                    </a:lnTo>
                    <a:lnTo>
                      <a:pt x="0" y="51"/>
                    </a:lnTo>
                    <a:lnTo>
                      <a:pt x="0" y="51"/>
                    </a:lnTo>
                    <a:lnTo>
                      <a:pt x="0" y="51"/>
                    </a:lnTo>
                    <a:lnTo>
                      <a:pt x="0" y="50"/>
                    </a:lnTo>
                    <a:lnTo>
                      <a:pt x="0" y="50"/>
                    </a:lnTo>
                    <a:lnTo>
                      <a:pt x="0" y="50"/>
                    </a:lnTo>
                    <a:lnTo>
                      <a:pt x="0" y="50"/>
                    </a:lnTo>
                    <a:lnTo>
                      <a:pt x="0" y="51"/>
                    </a:lnTo>
                    <a:lnTo>
                      <a:pt x="0" y="52"/>
                    </a:lnTo>
                    <a:lnTo>
                      <a:pt x="0" y="51"/>
                    </a:lnTo>
                    <a:lnTo>
                      <a:pt x="0" y="52"/>
                    </a:lnTo>
                    <a:lnTo>
                      <a:pt x="0" y="52"/>
                    </a:lnTo>
                    <a:lnTo>
                      <a:pt x="0" y="53"/>
                    </a:lnTo>
                    <a:lnTo>
                      <a:pt x="0" y="53"/>
                    </a:lnTo>
                    <a:lnTo>
                      <a:pt x="0" y="53"/>
                    </a:lnTo>
                    <a:lnTo>
                      <a:pt x="0" y="54"/>
                    </a:lnTo>
                    <a:lnTo>
                      <a:pt x="0" y="54"/>
                    </a:lnTo>
                    <a:lnTo>
                      <a:pt x="0" y="55"/>
                    </a:lnTo>
                    <a:lnTo>
                      <a:pt x="0" y="54"/>
                    </a:lnTo>
                    <a:lnTo>
                      <a:pt x="0" y="55"/>
                    </a:lnTo>
                    <a:lnTo>
                      <a:pt x="0" y="55"/>
                    </a:lnTo>
                    <a:lnTo>
                      <a:pt x="0" y="55"/>
                    </a:lnTo>
                    <a:lnTo>
                      <a:pt x="0" y="55"/>
                    </a:lnTo>
                    <a:lnTo>
                      <a:pt x="0" y="56"/>
                    </a:lnTo>
                    <a:lnTo>
                      <a:pt x="0" y="55"/>
                    </a:lnTo>
                    <a:lnTo>
                      <a:pt x="0" y="56"/>
                    </a:lnTo>
                    <a:lnTo>
                      <a:pt x="0" y="55"/>
                    </a:lnTo>
                    <a:lnTo>
                      <a:pt x="0" y="55"/>
                    </a:lnTo>
                    <a:lnTo>
                      <a:pt x="0" y="55"/>
                    </a:lnTo>
                    <a:lnTo>
                      <a:pt x="0" y="55"/>
                    </a:lnTo>
                    <a:lnTo>
                      <a:pt x="0" y="54"/>
                    </a:lnTo>
                    <a:lnTo>
                      <a:pt x="0" y="54"/>
                    </a:lnTo>
                    <a:lnTo>
                      <a:pt x="0" y="54"/>
                    </a:lnTo>
                    <a:lnTo>
                      <a:pt x="0" y="54"/>
                    </a:lnTo>
                    <a:lnTo>
                      <a:pt x="0" y="55"/>
                    </a:lnTo>
                    <a:lnTo>
                      <a:pt x="0" y="54"/>
                    </a:lnTo>
                    <a:lnTo>
                      <a:pt x="0" y="55"/>
                    </a:lnTo>
                    <a:lnTo>
                      <a:pt x="0" y="56"/>
                    </a:lnTo>
                    <a:lnTo>
                      <a:pt x="0" y="56"/>
                    </a:lnTo>
                    <a:lnTo>
                      <a:pt x="0" y="56"/>
                    </a:lnTo>
                    <a:lnTo>
                      <a:pt x="0" y="57"/>
                    </a:lnTo>
                    <a:lnTo>
                      <a:pt x="0" y="57"/>
                    </a:lnTo>
                    <a:lnTo>
                      <a:pt x="0" y="57"/>
                    </a:lnTo>
                    <a:lnTo>
                      <a:pt x="0" y="57"/>
                    </a:lnTo>
                    <a:lnTo>
                      <a:pt x="0" y="56"/>
                    </a:lnTo>
                    <a:lnTo>
                      <a:pt x="0" y="57"/>
                    </a:lnTo>
                    <a:lnTo>
                      <a:pt x="0" y="56"/>
                    </a:lnTo>
                    <a:lnTo>
                      <a:pt x="0" y="57"/>
                    </a:lnTo>
                    <a:lnTo>
                      <a:pt x="0" y="56"/>
                    </a:lnTo>
                    <a:lnTo>
                      <a:pt x="0" y="56"/>
                    </a:lnTo>
                    <a:lnTo>
                      <a:pt x="0" y="56"/>
                    </a:lnTo>
                    <a:lnTo>
                      <a:pt x="0" y="56"/>
                    </a:lnTo>
                    <a:lnTo>
                      <a:pt x="0" y="56"/>
                    </a:lnTo>
                    <a:lnTo>
                      <a:pt x="0" y="56"/>
                    </a:lnTo>
                    <a:lnTo>
                      <a:pt x="0" y="56"/>
                    </a:lnTo>
                    <a:lnTo>
                      <a:pt x="0" y="56"/>
                    </a:lnTo>
                    <a:lnTo>
                      <a:pt x="0" y="55"/>
                    </a:lnTo>
                    <a:lnTo>
                      <a:pt x="0" y="56"/>
                    </a:lnTo>
                    <a:lnTo>
                      <a:pt x="0" y="55"/>
                    </a:lnTo>
                    <a:lnTo>
                      <a:pt x="0" y="56"/>
                    </a:lnTo>
                    <a:lnTo>
                      <a:pt x="0" y="56"/>
                    </a:lnTo>
                    <a:lnTo>
                      <a:pt x="0" y="57"/>
                    </a:lnTo>
                    <a:lnTo>
                      <a:pt x="0" y="58"/>
                    </a:lnTo>
                    <a:lnTo>
                      <a:pt x="0" y="58"/>
                    </a:lnTo>
                    <a:lnTo>
                      <a:pt x="0" y="59"/>
                    </a:lnTo>
                    <a:lnTo>
                      <a:pt x="0" y="60"/>
                    </a:lnTo>
                    <a:lnTo>
                      <a:pt x="0" y="60"/>
                    </a:lnTo>
                    <a:lnTo>
                      <a:pt x="0" y="60"/>
                    </a:lnTo>
                    <a:lnTo>
                      <a:pt x="0" y="60"/>
                    </a:lnTo>
                    <a:lnTo>
                      <a:pt x="0" y="60"/>
                    </a:lnTo>
                    <a:lnTo>
                      <a:pt x="0" y="60"/>
                    </a:lnTo>
                    <a:lnTo>
                      <a:pt x="0" y="60"/>
                    </a:lnTo>
                    <a:lnTo>
                      <a:pt x="0" y="59"/>
                    </a:lnTo>
                    <a:lnTo>
                      <a:pt x="0" y="59"/>
                    </a:lnTo>
                    <a:lnTo>
                      <a:pt x="0" y="59"/>
                    </a:lnTo>
                    <a:lnTo>
                      <a:pt x="0" y="59"/>
                    </a:lnTo>
                    <a:lnTo>
                      <a:pt x="0" y="59"/>
                    </a:lnTo>
                    <a:lnTo>
                      <a:pt x="0" y="59"/>
                    </a:lnTo>
                    <a:lnTo>
                      <a:pt x="0" y="60"/>
                    </a:lnTo>
                    <a:lnTo>
                      <a:pt x="0" y="59"/>
                    </a:lnTo>
                    <a:lnTo>
                      <a:pt x="0" y="58"/>
                    </a:lnTo>
                    <a:lnTo>
                      <a:pt x="0" y="58"/>
                    </a:lnTo>
                    <a:lnTo>
                      <a:pt x="0" y="57"/>
                    </a:lnTo>
                    <a:lnTo>
                      <a:pt x="0" y="57"/>
                    </a:lnTo>
                    <a:lnTo>
                      <a:pt x="0" y="57"/>
                    </a:lnTo>
                    <a:lnTo>
                      <a:pt x="0" y="57"/>
                    </a:lnTo>
                    <a:lnTo>
                      <a:pt x="0" y="57"/>
                    </a:lnTo>
                    <a:lnTo>
                      <a:pt x="0" y="58"/>
                    </a:lnTo>
                    <a:lnTo>
                      <a:pt x="0" y="57"/>
                    </a:lnTo>
                    <a:lnTo>
                      <a:pt x="0" y="57"/>
                    </a:lnTo>
                    <a:lnTo>
                      <a:pt x="0" y="57"/>
                    </a:lnTo>
                    <a:lnTo>
                      <a:pt x="0" y="57"/>
                    </a:lnTo>
                    <a:lnTo>
                      <a:pt x="0" y="57"/>
                    </a:lnTo>
                    <a:lnTo>
                      <a:pt x="0" y="58"/>
                    </a:lnTo>
                    <a:lnTo>
                      <a:pt x="0" y="58"/>
                    </a:lnTo>
                    <a:lnTo>
                      <a:pt x="0" y="58"/>
                    </a:lnTo>
                    <a:lnTo>
                      <a:pt x="0" y="58"/>
                    </a:lnTo>
                    <a:lnTo>
                      <a:pt x="0" y="58"/>
                    </a:lnTo>
                    <a:lnTo>
                      <a:pt x="0" y="57"/>
                    </a:lnTo>
                    <a:lnTo>
                      <a:pt x="0" y="57"/>
                    </a:lnTo>
                    <a:lnTo>
                      <a:pt x="0" y="58"/>
                    </a:lnTo>
                    <a:lnTo>
                      <a:pt x="0" y="57"/>
                    </a:lnTo>
                    <a:lnTo>
                      <a:pt x="0" y="57"/>
                    </a:lnTo>
                    <a:lnTo>
                      <a:pt x="0" y="57"/>
                    </a:lnTo>
                    <a:lnTo>
                      <a:pt x="0" y="57"/>
                    </a:lnTo>
                    <a:lnTo>
                      <a:pt x="0" y="57"/>
                    </a:lnTo>
                    <a:lnTo>
                      <a:pt x="0" y="58"/>
                    </a:lnTo>
                    <a:lnTo>
                      <a:pt x="0" y="58"/>
                    </a:lnTo>
                    <a:lnTo>
                      <a:pt x="0" y="58"/>
                    </a:lnTo>
                    <a:lnTo>
                      <a:pt x="0" y="58"/>
                    </a:lnTo>
                    <a:lnTo>
                      <a:pt x="0" y="58"/>
                    </a:lnTo>
                    <a:lnTo>
                      <a:pt x="0" y="59"/>
                    </a:lnTo>
                    <a:lnTo>
                      <a:pt x="0" y="59"/>
                    </a:lnTo>
                    <a:lnTo>
                      <a:pt x="0" y="60"/>
                    </a:lnTo>
                    <a:lnTo>
                      <a:pt x="0" y="59"/>
                    </a:lnTo>
                    <a:lnTo>
                      <a:pt x="0" y="59"/>
                    </a:lnTo>
                    <a:lnTo>
                      <a:pt x="0" y="59"/>
                    </a:lnTo>
                    <a:lnTo>
                      <a:pt x="0" y="59"/>
                    </a:lnTo>
                    <a:lnTo>
                      <a:pt x="0" y="59"/>
                    </a:lnTo>
                    <a:lnTo>
                      <a:pt x="0" y="59"/>
                    </a:lnTo>
                    <a:lnTo>
                      <a:pt x="0" y="59"/>
                    </a:lnTo>
                    <a:lnTo>
                      <a:pt x="0" y="59"/>
                    </a:lnTo>
                    <a:lnTo>
                      <a:pt x="0" y="59"/>
                    </a:lnTo>
                    <a:lnTo>
                      <a:pt x="0" y="60"/>
                    </a:lnTo>
                    <a:lnTo>
                      <a:pt x="0" y="59"/>
                    </a:lnTo>
                    <a:lnTo>
                      <a:pt x="0" y="60"/>
                    </a:lnTo>
                    <a:lnTo>
                      <a:pt x="0" y="59"/>
                    </a:lnTo>
                    <a:lnTo>
                      <a:pt x="0" y="58"/>
                    </a:lnTo>
                    <a:lnTo>
                      <a:pt x="0" y="58"/>
                    </a:lnTo>
                    <a:lnTo>
                      <a:pt x="0" y="58"/>
                    </a:lnTo>
                    <a:lnTo>
                      <a:pt x="0" y="59"/>
                    </a:lnTo>
                    <a:lnTo>
                      <a:pt x="0" y="60"/>
                    </a:lnTo>
                    <a:lnTo>
                      <a:pt x="0" y="59"/>
                    </a:lnTo>
                    <a:lnTo>
                      <a:pt x="0" y="60"/>
                    </a:lnTo>
                    <a:lnTo>
                      <a:pt x="0" y="60"/>
                    </a:lnTo>
                    <a:lnTo>
                      <a:pt x="0" y="60"/>
                    </a:lnTo>
                    <a:lnTo>
                      <a:pt x="0" y="61"/>
                    </a:lnTo>
                    <a:lnTo>
                      <a:pt x="0" y="61"/>
                    </a:lnTo>
                    <a:lnTo>
                      <a:pt x="0" y="60"/>
                    </a:lnTo>
                    <a:lnTo>
                      <a:pt x="0" y="60"/>
                    </a:lnTo>
                    <a:lnTo>
                      <a:pt x="0" y="60"/>
                    </a:lnTo>
                    <a:lnTo>
                      <a:pt x="0" y="60"/>
                    </a:lnTo>
                    <a:lnTo>
                      <a:pt x="0" y="60"/>
                    </a:lnTo>
                    <a:lnTo>
                      <a:pt x="0" y="61"/>
                    </a:lnTo>
                    <a:lnTo>
                      <a:pt x="0" y="60"/>
                    </a:lnTo>
                    <a:lnTo>
                      <a:pt x="0" y="61"/>
                    </a:lnTo>
                    <a:lnTo>
                      <a:pt x="0" y="61"/>
                    </a:lnTo>
                    <a:lnTo>
                      <a:pt x="0" y="62"/>
                    </a:lnTo>
                    <a:lnTo>
                      <a:pt x="0" y="61"/>
                    </a:lnTo>
                    <a:lnTo>
                      <a:pt x="0" y="61"/>
                    </a:lnTo>
                    <a:lnTo>
                      <a:pt x="0" y="61"/>
                    </a:lnTo>
                    <a:lnTo>
                      <a:pt x="0" y="61"/>
                    </a:lnTo>
                    <a:lnTo>
                      <a:pt x="0" y="61"/>
                    </a:lnTo>
                    <a:lnTo>
                      <a:pt x="0" y="61"/>
                    </a:lnTo>
                    <a:lnTo>
                      <a:pt x="0" y="61"/>
                    </a:lnTo>
                    <a:lnTo>
                      <a:pt x="0" y="61"/>
                    </a:lnTo>
                    <a:lnTo>
                      <a:pt x="0" y="62"/>
                    </a:lnTo>
                    <a:lnTo>
                      <a:pt x="0" y="62"/>
                    </a:lnTo>
                    <a:lnTo>
                      <a:pt x="0" y="62"/>
                    </a:lnTo>
                    <a:lnTo>
                      <a:pt x="0" y="61"/>
                    </a:lnTo>
                    <a:lnTo>
                      <a:pt x="0" y="61"/>
                    </a:lnTo>
                    <a:lnTo>
                      <a:pt x="0" y="61"/>
                    </a:lnTo>
                    <a:lnTo>
                      <a:pt x="0" y="61"/>
                    </a:lnTo>
                    <a:lnTo>
                      <a:pt x="0" y="60"/>
                    </a:lnTo>
                    <a:lnTo>
                      <a:pt x="0" y="60"/>
                    </a:lnTo>
                    <a:lnTo>
                      <a:pt x="0" y="60"/>
                    </a:lnTo>
                    <a:lnTo>
                      <a:pt x="0" y="60"/>
                    </a:lnTo>
                    <a:lnTo>
                      <a:pt x="0" y="61"/>
                    </a:lnTo>
                    <a:lnTo>
                      <a:pt x="0" y="60"/>
                    </a:lnTo>
                    <a:lnTo>
                      <a:pt x="0" y="60"/>
                    </a:lnTo>
                    <a:lnTo>
                      <a:pt x="0" y="60"/>
                    </a:lnTo>
                    <a:lnTo>
                      <a:pt x="0" y="60"/>
                    </a:lnTo>
                    <a:lnTo>
                      <a:pt x="0" y="60"/>
                    </a:lnTo>
                    <a:lnTo>
                      <a:pt x="0" y="60"/>
                    </a:lnTo>
                    <a:lnTo>
                      <a:pt x="0" y="59"/>
                    </a:lnTo>
                    <a:lnTo>
                      <a:pt x="0" y="60"/>
                    </a:lnTo>
                    <a:lnTo>
                      <a:pt x="0" y="61"/>
                    </a:lnTo>
                    <a:lnTo>
                      <a:pt x="0" y="61"/>
                    </a:lnTo>
                    <a:lnTo>
                      <a:pt x="0" y="61"/>
                    </a:lnTo>
                    <a:lnTo>
                      <a:pt x="0" y="62"/>
                    </a:lnTo>
                    <a:lnTo>
                      <a:pt x="0" y="62"/>
                    </a:lnTo>
                    <a:lnTo>
                      <a:pt x="0" y="62"/>
                    </a:lnTo>
                    <a:lnTo>
                      <a:pt x="0" y="62"/>
                    </a:lnTo>
                    <a:lnTo>
                      <a:pt x="0" y="62"/>
                    </a:lnTo>
                    <a:lnTo>
                      <a:pt x="0" y="63"/>
                    </a:lnTo>
                    <a:lnTo>
                      <a:pt x="0" y="63"/>
                    </a:lnTo>
                    <a:lnTo>
                      <a:pt x="0" y="63"/>
                    </a:lnTo>
                    <a:lnTo>
                      <a:pt x="0" y="63"/>
                    </a:lnTo>
                    <a:lnTo>
                      <a:pt x="0" y="65"/>
                    </a:lnTo>
                    <a:lnTo>
                      <a:pt x="0" y="65"/>
                    </a:lnTo>
                    <a:lnTo>
                      <a:pt x="0" y="65"/>
                    </a:lnTo>
                    <a:lnTo>
                      <a:pt x="0" y="65"/>
                    </a:lnTo>
                    <a:lnTo>
                      <a:pt x="0" y="65"/>
                    </a:lnTo>
                    <a:lnTo>
                      <a:pt x="0" y="65"/>
                    </a:lnTo>
                    <a:lnTo>
                      <a:pt x="0" y="64"/>
                    </a:lnTo>
                    <a:lnTo>
                      <a:pt x="0" y="64"/>
                    </a:lnTo>
                    <a:lnTo>
                      <a:pt x="0" y="63"/>
                    </a:lnTo>
                    <a:lnTo>
                      <a:pt x="0" y="63"/>
                    </a:lnTo>
                    <a:lnTo>
                      <a:pt x="0" y="62"/>
                    </a:lnTo>
                    <a:lnTo>
                      <a:pt x="0" y="63"/>
                    </a:lnTo>
                    <a:lnTo>
                      <a:pt x="0" y="62"/>
                    </a:lnTo>
                    <a:lnTo>
                      <a:pt x="0" y="63"/>
                    </a:lnTo>
                    <a:lnTo>
                      <a:pt x="0" y="63"/>
                    </a:lnTo>
                    <a:lnTo>
                      <a:pt x="0" y="63"/>
                    </a:lnTo>
                    <a:lnTo>
                      <a:pt x="0" y="63"/>
                    </a:lnTo>
                    <a:lnTo>
                      <a:pt x="0" y="63"/>
                    </a:lnTo>
                    <a:lnTo>
                      <a:pt x="0" y="63"/>
                    </a:lnTo>
                    <a:lnTo>
                      <a:pt x="0" y="64"/>
                    </a:lnTo>
                    <a:lnTo>
                      <a:pt x="0" y="63"/>
                    </a:lnTo>
                    <a:lnTo>
                      <a:pt x="0" y="62"/>
                    </a:lnTo>
                    <a:lnTo>
                      <a:pt x="0" y="63"/>
                    </a:lnTo>
                    <a:lnTo>
                      <a:pt x="0" y="63"/>
                    </a:lnTo>
                    <a:lnTo>
                      <a:pt x="0" y="63"/>
                    </a:lnTo>
                    <a:lnTo>
                      <a:pt x="0" y="63"/>
                    </a:lnTo>
                    <a:lnTo>
                      <a:pt x="0" y="63"/>
                    </a:lnTo>
                    <a:lnTo>
                      <a:pt x="0" y="63"/>
                    </a:lnTo>
                    <a:lnTo>
                      <a:pt x="0" y="63"/>
                    </a:lnTo>
                    <a:lnTo>
                      <a:pt x="0" y="64"/>
                    </a:lnTo>
                    <a:lnTo>
                      <a:pt x="0" y="64"/>
                    </a:lnTo>
                    <a:lnTo>
                      <a:pt x="0" y="64"/>
                    </a:lnTo>
                    <a:lnTo>
                      <a:pt x="0" y="64"/>
                    </a:lnTo>
                    <a:lnTo>
                      <a:pt x="0" y="64"/>
                    </a:lnTo>
                    <a:lnTo>
                      <a:pt x="0" y="63"/>
                    </a:lnTo>
                    <a:lnTo>
                      <a:pt x="0" y="63"/>
                    </a:lnTo>
                    <a:lnTo>
                      <a:pt x="0" y="63"/>
                    </a:lnTo>
                    <a:lnTo>
                      <a:pt x="0" y="64"/>
                    </a:lnTo>
                    <a:lnTo>
                      <a:pt x="0" y="63"/>
                    </a:lnTo>
                    <a:lnTo>
                      <a:pt x="0" y="63"/>
                    </a:lnTo>
                    <a:lnTo>
                      <a:pt x="0" y="62"/>
                    </a:lnTo>
                    <a:lnTo>
                      <a:pt x="0" y="63"/>
                    </a:lnTo>
                    <a:lnTo>
                      <a:pt x="0" y="62"/>
                    </a:lnTo>
                    <a:lnTo>
                      <a:pt x="0" y="63"/>
                    </a:lnTo>
                    <a:lnTo>
                      <a:pt x="0" y="62"/>
                    </a:lnTo>
                    <a:lnTo>
                      <a:pt x="0" y="63"/>
                    </a:lnTo>
                    <a:lnTo>
                      <a:pt x="0" y="62"/>
                    </a:lnTo>
                    <a:lnTo>
                      <a:pt x="0" y="62"/>
                    </a:lnTo>
                    <a:lnTo>
                      <a:pt x="0" y="61"/>
                    </a:lnTo>
                    <a:lnTo>
                      <a:pt x="0" y="61"/>
                    </a:lnTo>
                    <a:lnTo>
                      <a:pt x="0" y="61"/>
                    </a:lnTo>
                    <a:lnTo>
                      <a:pt x="0" y="61"/>
                    </a:lnTo>
                    <a:lnTo>
                      <a:pt x="0" y="60"/>
                    </a:lnTo>
                    <a:lnTo>
                      <a:pt x="0" y="60"/>
                    </a:lnTo>
                    <a:lnTo>
                      <a:pt x="0" y="60"/>
                    </a:lnTo>
                    <a:lnTo>
                      <a:pt x="0" y="60"/>
                    </a:lnTo>
                    <a:lnTo>
                      <a:pt x="0" y="60"/>
                    </a:lnTo>
                    <a:lnTo>
                      <a:pt x="0" y="60"/>
                    </a:lnTo>
                    <a:lnTo>
                      <a:pt x="0" y="60"/>
                    </a:lnTo>
                    <a:lnTo>
                      <a:pt x="0" y="60"/>
                    </a:lnTo>
                    <a:lnTo>
                      <a:pt x="0" y="59"/>
                    </a:lnTo>
                    <a:lnTo>
                      <a:pt x="0" y="60"/>
                    </a:lnTo>
                    <a:lnTo>
                      <a:pt x="0" y="59"/>
                    </a:lnTo>
                    <a:lnTo>
                      <a:pt x="0" y="60"/>
                    </a:lnTo>
                    <a:lnTo>
                      <a:pt x="0" y="59"/>
                    </a:lnTo>
                    <a:lnTo>
                      <a:pt x="0" y="59"/>
                    </a:lnTo>
                    <a:lnTo>
                      <a:pt x="0" y="58"/>
                    </a:lnTo>
                    <a:lnTo>
                      <a:pt x="0" y="58"/>
                    </a:lnTo>
                    <a:lnTo>
                      <a:pt x="0" y="58"/>
                    </a:lnTo>
                    <a:lnTo>
                      <a:pt x="0" y="57"/>
                    </a:lnTo>
                    <a:lnTo>
                      <a:pt x="0" y="57"/>
                    </a:lnTo>
                    <a:lnTo>
                      <a:pt x="0" y="56"/>
                    </a:lnTo>
                    <a:lnTo>
                      <a:pt x="0" y="56"/>
                    </a:lnTo>
                    <a:lnTo>
                      <a:pt x="0" y="55"/>
                    </a:lnTo>
                    <a:lnTo>
                      <a:pt x="0" y="55"/>
                    </a:lnTo>
                    <a:lnTo>
                      <a:pt x="0" y="55"/>
                    </a:lnTo>
                    <a:lnTo>
                      <a:pt x="0" y="55"/>
                    </a:lnTo>
                    <a:lnTo>
                      <a:pt x="0" y="55"/>
                    </a:lnTo>
                    <a:lnTo>
                      <a:pt x="0" y="55"/>
                    </a:lnTo>
                    <a:lnTo>
                      <a:pt x="0" y="56"/>
                    </a:lnTo>
                    <a:lnTo>
                      <a:pt x="0" y="56"/>
                    </a:lnTo>
                    <a:lnTo>
                      <a:pt x="0" y="57"/>
                    </a:lnTo>
                    <a:lnTo>
                      <a:pt x="0" y="56"/>
                    </a:lnTo>
                    <a:lnTo>
                      <a:pt x="0" y="56"/>
                    </a:lnTo>
                    <a:lnTo>
                      <a:pt x="0" y="57"/>
                    </a:lnTo>
                    <a:lnTo>
                      <a:pt x="0" y="57"/>
                    </a:lnTo>
                    <a:lnTo>
                      <a:pt x="0" y="57"/>
                    </a:lnTo>
                    <a:lnTo>
                      <a:pt x="0" y="58"/>
                    </a:lnTo>
                    <a:lnTo>
                      <a:pt x="0" y="58"/>
                    </a:lnTo>
                    <a:lnTo>
                      <a:pt x="0" y="59"/>
                    </a:lnTo>
                    <a:lnTo>
                      <a:pt x="0" y="60"/>
                    </a:lnTo>
                    <a:lnTo>
                      <a:pt x="0" y="60"/>
                    </a:lnTo>
                    <a:lnTo>
                      <a:pt x="0" y="60"/>
                    </a:lnTo>
                    <a:lnTo>
                      <a:pt x="0" y="61"/>
                    </a:lnTo>
                    <a:lnTo>
                      <a:pt x="0" y="61"/>
                    </a:lnTo>
                    <a:lnTo>
                      <a:pt x="0" y="61"/>
                    </a:lnTo>
                    <a:lnTo>
                      <a:pt x="0" y="61"/>
                    </a:lnTo>
                    <a:lnTo>
                      <a:pt x="0" y="61"/>
                    </a:lnTo>
                    <a:lnTo>
                      <a:pt x="0" y="61"/>
                    </a:lnTo>
                    <a:lnTo>
                      <a:pt x="0" y="60"/>
                    </a:lnTo>
                    <a:lnTo>
                      <a:pt x="0" y="61"/>
                    </a:lnTo>
                    <a:lnTo>
                      <a:pt x="0" y="61"/>
                    </a:lnTo>
                    <a:lnTo>
                      <a:pt x="0" y="61"/>
                    </a:lnTo>
                    <a:lnTo>
                      <a:pt x="0" y="62"/>
                    </a:lnTo>
                    <a:lnTo>
                      <a:pt x="0" y="61"/>
                    </a:lnTo>
                    <a:lnTo>
                      <a:pt x="0" y="62"/>
                    </a:lnTo>
                    <a:lnTo>
                      <a:pt x="0" y="61"/>
                    </a:lnTo>
                    <a:lnTo>
                      <a:pt x="0" y="61"/>
                    </a:lnTo>
                    <a:lnTo>
                      <a:pt x="0" y="61"/>
                    </a:lnTo>
                    <a:lnTo>
                      <a:pt x="0" y="61"/>
                    </a:lnTo>
                    <a:lnTo>
                      <a:pt x="0" y="61"/>
                    </a:lnTo>
                    <a:lnTo>
                      <a:pt x="0" y="62"/>
                    </a:lnTo>
                    <a:lnTo>
                      <a:pt x="0" y="63"/>
                    </a:lnTo>
                    <a:lnTo>
                      <a:pt x="0" y="63"/>
                    </a:lnTo>
                    <a:lnTo>
                      <a:pt x="0" y="63"/>
                    </a:lnTo>
                    <a:lnTo>
                      <a:pt x="0" y="62"/>
                    </a:lnTo>
                    <a:lnTo>
                      <a:pt x="0" y="62"/>
                    </a:lnTo>
                    <a:lnTo>
                      <a:pt x="0" y="62"/>
                    </a:lnTo>
                    <a:lnTo>
                      <a:pt x="0" y="62"/>
                    </a:lnTo>
                    <a:lnTo>
                      <a:pt x="0" y="63"/>
                    </a:lnTo>
                    <a:lnTo>
                      <a:pt x="0" y="62"/>
                    </a:lnTo>
                    <a:lnTo>
                      <a:pt x="0" y="63"/>
                    </a:lnTo>
                    <a:lnTo>
                      <a:pt x="0" y="63"/>
                    </a:lnTo>
                    <a:lnTo>
                      <a:pt x="0" y="63"/>
                    </a:lnTo>
                    <a:lnTo>
                      <a:pt x="0" y="63"/>
                    </a:lnTo>
                    <a:lnTo>
                      <a:pt x="0" y="63"/>
                    </a:lnTo>
                    <a:lnTo>
                      <a:pt x="0" y="62"/>
                    </a:lnTo>
                    <a:lnTo>
                      <a:pt x="0" y="62"/>
                    </a:lnTo>
                    <a:lnTo>
                      <a:pt x="0" y="62"/>
                    </a:lnTo>
                    <a:lnTo>
                      <a:pt x="0" y="62"/>
                    </a:lnTo>
                    <a:lnTo>
                      <a:pt x="0" y="62"/>
                    </a:lnTo>
                    <a:lnTo>
                      <a:pt x="0" y="62"/>
                    </a:lnTo>
                    <a:lnTo>
                      <a:pt x="0" y="62"/>
                    </a:lnTo>
                    <a:lnTo>
                      <a:pt x="0" y="63"/>
                    </a:lnTo>
                    <a:lnTo>
                      <a:pt x="0" y="62"/>
                    </a:lnTo>
                    <a:lnTo>
                      <a:pt x="0" y="63"/>
                    </a:lnTo>
                    <a:lnTo>
                      <a:pt x="0" y="63"/>
                    </a:lnTo>
                    <a:lnTo>
                      <a:pt x="0" y="63"/>
                    </a:lnTo>
                    <a:lnTo>
                      <a:pt x="0" y="63"/>
                    </a:lnTo>
                    <a:lnTo>
                      <a:pt x="0" y="64"/>
                    </a:lnTo>
                    <a:lnTo>
                      <a:pt x="0" y="63"/>
                    </a:lnTo>
                    <a:lnTo>
                      <a:pt x="0" y="64"/>
                    </a:lnTo>
                    <a:lnTo>
                      <a:pt x="0" y="64"/>
                    </a:lnTo>
                    <a:lnTo>
                      <a:pt x="0" y="65"/>
                    </a:lnTo>
                    <a:lnTo>
                      <a:pt x="0" y="65"/>
                    </a:lnTo>
                    <a:lnTo>
                      <a:pt x="0" y="66"/>
                    </a:lnTo>
                    <a:lnTo>
                      <a:pt x="0" y="66"/>
                    </a:lnTo>
                    <a:lnTo>
                      <a:pt x="0" y="66"/>
                    </a:lnTo>
                    <a:lnTo>
                      <a:pt x="0" y="65"/>
                    </a:lnTo>
                    <a:lnTo>
                      <a:pt x="0" y="65"/>
                    </a:lnTo>
                    <a:lnTo>
                      <a:pt x="0" y="65"/>
                    </a:lnTo>
                    <a:lnTo>
                      <a:pt x="0" y="64"/>
                    </a:lnTo>
                    <a:lnTo>
                      <a:pt x="0" y="63"/>
                    </a:lnTo>
                    <a:lnTo>
                      <a:pt x="0" y="63"/>
                    </a:lnTo>
                  </a:path>
                </a:pathLst>
              </a:custGeom>
              <a:noFill/>
              <a:ln w="0">
                <a:solidFill>
                  <a:srgbClr val="3366FF"/>
                </a:solidFill>
                <a:prstDash val="solid"/>
                <a:round/>
                <a:headEnd/>
                <a:tailEnd/>
              </a:ln>
            </p:spPr>
            <p:txBody>
              <a:bodyPr/>
              <a:lstStyle/>
              <a:p>
                <a:endParaRPr lang="en-GB"/>
              </a:p>
            </p:txBody>
          </p:sp>
          <p:sp>
            <p:nvSpPr>
              <p:cNvPr id="186186" name="Freeform 842"/>
              <p:cNvSpPr>
                <a:spLocks/>
              </p:cNvSpPr>
              <p:nvPr/>
            </p:nvSpPr>
            <p:spPr bwMode="auto">
              <a:xfrm>
                <a:off x="3450" y="3605"/>
                <a:ext cx="1" cy="384"/>
              </a:xfrm>
              <a:custGeom>
                <a:avLst/>
                <a:gdLst/>
                <a:ahLst/>
                <a:cxnLst>
                  <a:cxn ang="0">
                    <a:pos x="0" y="61"/>
                  </a:cxn>
                  <a:cxn ang="0">
                    <a:pos x="0" y="59"/>
                  </a:cxn>
                  <a:cxn ang="0">
                    <a:pos x="0" y="63"/>
                  </a:cxn>
                  <a:cxn ang="0">
                    <a:pos x="0" y="62"/>
                  </a:cxn>
                  <a:cxn ang="0">
                    <a:pos x="0" y="60"/>
                  </a:cxn>
                  <a:cxn ang="0">
                    <a:pos x="0" y="58"/>
                  </a:cxn>
                  <a:cxn ang="0">
                    <a:pos x="0" y="56"/>
                  </a:cxn>
                  <a:cxn ang="0">
                    <a:pos x="0" y="58"/>
                  </a:cxn>
                  <a:cxn ang="0">
                    <a:pos x="0" y="58"/>
                  </a:cxn>
                  <a:cxn ang="0">
                    <a:pos x="0" y="57"/>
                  </a:cxn>
                  <a:cxn ang="0">
                    <a:pos x="0" y="58"/>
                  </a:cxn>
                  <a:cxn ang="0">
                    <a:pos x="0" y="55"/>
                  </a:cxn>
                  <a:cxn ang="0">
                    <a:pos x="0" y="56"/>
                  </a:cxn>
                  <a:cxn ang="0">
                    <a:pos x="0" y="51"/>
                  </a:cxn>
                  <a:cxn ang="0">
                    <a:pos x="0" y="41"/>
                  </a:cxn>
                  <a:cxn ang="0">
                    <a:pos x="0" y="36"/>
                  </a:cxn>
                  <a:cxn ang="0">
                    <a:pos x="0" y="31"/>
                  </a:cxn>
                  <a:cxn ang="0">
                    <a:pos x="0" y="26"/>
                  </a:cxn>
                  <a:cxn ang="0">
                    <a:pos x="0" y="22"/>
                  </a:cxn>
                  <a:cxn ang="0">
                    <a:pos x="0" y="19"/>
                  </a:cxn>
                  <a:cxn ang="0">
                    <a:pos x="0" y="13"/>
                  </a:cxn>
                  <a:cxn ang="0">
                    <a:pos x="0" y="8"/>
                  </a:cxn>
                  <a:cxn ang="0">
                    <a:pos x="0" y="7"/>
                  </a:cxn>
                  <a:cxn ang="0">
                    <a:pos x="0" y="7"/>
                  </a:cxn>
                  <a:cxn ang="0">
                    <a:pos x="0" y="6"/>
                  </a:cxn>
                  <a:cxn ang="0">
                    <a:pos x="0" y="8"/>
                  </a:cxn>
                  <a:cxn ang="0">
                    <a:pos x="0" y="9"/>
                  </a:cxn>
                  <a:cxn ang="0">
                    <a:pos x="0" y="5"/>
                  </a:cxn>
                  <a:cxn ang="0">
                    <a:pos x="0" y="5"/>
                  </a:cxn>
                  <a:cxn ang="0">
                    <a:pos x="0" y="7"/>
                  </a:cxn>
                  <a:cxn ang="0">
                    <a:pos x="0" y="8"/>
                  </a:cxn>
                  <a:cxn ang="0">
                    <a:pos x="0" y="6"/>
                  </a:cxn>
                  <a:cxn ang="0">
                    <a:pos x="0" y="5"/>
                  </a:cxn>
                  <a:cxn ang="0">
                    <a:pos x="0" y="5"/>
                  </a:cxn>
                  <a:cxn ang="0">
                    <a:pos x="0" y="6"/>
                  </a:cxn>
                  <a:cxn ang="0">
                    <a:pos x="0" y="4"/>
                  </a:cxn>
                  <a:cxn ang="0">
                    <a:pos x="0" y="4"/>
                  </a:cxn>
                  <a:cxn ang="0">
                    <a:pos x="0" y="4"/>
                  </a:cxn>
                  <a:cxn ang="0">
                    <a:pos x="0" y="6"/>
                  </a:cxn>
                  <a:cxn ang="0">
                    <a:pos x="0" y="4"/>
                  </a:cxn>
                  <a:cxn ang="0">
                    <a:pos x="0" y="3"/>
                  </a:cxn>
                  <a:cxn ang="0">
                    <a:pos x="0" y="4"/>
                  </a:cxn>
                  <a:cxn ang="0">
                    <a:pos x="0" y="5"/>
                  </a:cxn>
                  <a:cxn ang="0">
                    <a:pos x="0" y="5"/>
                  </a:cxn>
                  <a:cxn ang="0">
                    <a:pos x="0" y="6"/>
                  </a:cxn>
                  <a:cxn ang="0">
                    <a:pos x="0" y="7"/>
                  </a:cxn>
                  <a:cxn ang="0">
                    <a:pos x="0" y="7"/>
                  </a:cxn>
                  <a:cxn ang="0">
                    <a:pos x="0" y="9"/>
                  </a:cxn>
                  <a:cxn ang="0">
                    <a:pos x="0" y="10"/>
                  </a:cxn>
                  <a:cxn ang="0">
                    <a:pos x="0" y="11"/>
                  </a:cxn>
                  <a:cxn ang="0">
                    <a:pos x="0" y="6"/>
                  </a:cxn>
                  <a:cxn ang="0">
                    <a:pos x="0" y="4"/>
                  </a:cxn>
                  <a:cxn ang="0">
                    <a:pos x="0" y="5"/>
                  </a:cxn>
                  <a:cxn ang="0">
                    <a:pos x="0" y="4"/>
                  </a:cxn>
                  <a:cxn ang="0">
                    <a:pos x="0" y="4"/>
                  </a:cxn>
                  <a:cxn ang="0">
                    <a:pos x="0" y="4"/>
                  </a:cxn>
                  <a:cxn ang="0">
                    <a:pos x="0" y="3"/>
                  </a:cxn>
                  <a:cxn ang="0">
                    <a:pos x="0" y="5"/>
                  </a:cxn>
                  <a:cxn ang="0">
                    <a:pos x="0" y="5"/>
                  </a:cxn>
                  <a:cxn ang="0">
                    <a:pos x="0" y="4"/>
                  </a:cxn>
                  <a:cxn ang="0">
                    <a:pos x="0" y="4"/>
                  </a:cxn>
                  <a:cxn ang="0">
                    <a:pos x="0" y="3"/>
                  </a:cxn>
                  <a:cxn ang="0">
                    <a:pos x="0" y="2"/>
                  </a:cxn>
                </a:cxnLst>
                <a:rect l="0" t="0" r="r" b="b"/>
                <a:pathLst>
                  <a:path h="64">
                    <a:moveTo>
                      <a:pt x="0" y="59"/>
                    </a:moveTo>
                    <a:lnTo>
                      <a:pt x="0" y="59"/>
                    </a:lnTo>
                    <a:lnTo>
                      <a:pt x="0" y="59"/>
                    </a:lnTo>
                    <a:lnTo>
                      <a:pt x="0" y="60"/>
                    </a:lnTo>
                    <a:lnTo>
                      <a:pt x="0" y="60"/>
                    </a:lnTo>
                    <a:lnTo>
                      <a:pt x="0" y="60"/>
                    </a:lnTo>
                    <a:lnTo>
                      <a:pt x="0" y="60"/>
                    </a:lnTo>
                    <a:lnTo>
                      <a:pt x="0" y="60"/>
                    </a:lnTo>
                    <a:lnTo>
                      <a:pt x="0" y="60"/>
                    </a:lnTo>
                    <a:lnTo>
                      <a:pt x="0" y="60"/>
                    </a:lnTo>
                    <a:lnTo>
                      <a:pt x="0" y="61"/>
                    </a:lnTo>
                    <a:lnTo>
                      <a:pt x="0" y="60"/>
                    </a:lnTo>
                    <a:lnTo>
                      <a:pt x="0" y="61"/>
                    </a:lnTo>
                    <a:lnTo>
                      <a:pt x="0" y="60"/>
                    </a:lnTo>
                    <a:lnTo>
                      <a:pt x="0" y="59"/>
                    </a:lnTo>
                    <a:lnTo>
                      <a:pt x="0" y="60"/>
                    </a:lnTo>
                    <a:lnTo>
                      <a:pt x="0" y="60"/>
                    </a:lnTo>
                    <a:lnTo>
                      <a:pt x="0" y="60"/>
                    </a:lnTo>
                    <a:lnTo>
                      <a:pt x="0" y="60"/>
                    </a:lnTo>
                    <a:lnTo>
                      <a:pt x="0" y="59"/>
                    </a:lnTo>
                    <a:lnTo>
                      <a:pt x="0" y="59"/>
                    </a:lnTo>
                    <a:lnTo>
                      <a:pt x="0" y="59"/>
                    </a:lnTo>
                    <a:lnTo>
                      <a:pt x="0" y="60"/>
                    </a:lnTo>
                    <a:lnTo>
                      <a:pt x="0" y="61"/>
                    </a:lnTo>
                    <a:lnTo>
                      <a:pt x="0" y="60"/>
                    </a:lnTo>
                    <a:lnTo>
                      <a:pt x="0" y="61"/>
                    </a:lnTo>
                    <a:lnTo>
                      <a:pt x="0" y="61"/>
                    </a:lnTo>
                    <a:lnTo>
                      <a:pt x="0" y="62"/>
                    </a:lnTo>
                    <a:lnTo>
                      <a:pt x="0" y="62"/>
                    </a:lnTo>
                    <a:lnTo>
                      <a:pt x="0" y="62"/>
                    </a:lnTo>
                    <a:lnTo>
                      <a:pt x="0" y="62"/>
                    </a:lnTo>
                    <a:lnTo>
                      <a:pt x="0" y="62"/>
                    </a:lnTo>
                    <a:lnTo>
                      <a:pt x="0" y="63"/>
                    </a:lnTo>
                    <a:lnTo>
                      <a:pt x="0" y="62"/>
                    </a:lnTo>
                    <a:lnTo>
                      <a:pt x="0" y="63"/>
                    </a:lnTo>
                    <a:lnTo>
                      <a:pt x="0" y="64"/>
                    </a:lnTo>
                    <a:lnTo>
                      <a:pt x="0" y="63"/>
                    </a:lnTo>
                    <a:lnTo>
                      <a:pt x="0" y="62"/>
                    </a:lnTo>
                    <a:lnTo>
                      <a:pt x="0" y="62"/>
                    </a:lnTo>
                    <a:lnTo>
                      <a:pt x="0" y="62"/>
                    </a:lnTo>
                    <a:lnTo>
                      <a:pt x="0" y="62"/>
                    </a:lnTo>
                    <a:lnTo>
                      <a:pt x="0" y="62"/>
                    </a:lnTo>
                    <a:lnTo>
                      <a:pt x="0" y="62"/>
                    </a:lnTo>
                    <a:lnTo>
                      <a:pt x="0" y="62"/>
                    </a:lnTo>
                    <a:lnTo>
                      <a:pt x="0" y="62"/>
                    </a:lnTo>
                    <a:lnTo>
                      <a:pt x="0" y="61"/>
                    </a:lnTo>
                    <a:lnTo>
                      <a:pt x="0" y="60"/>
                    </a:lnTo>
                    <a:lnTo>
                      <a:pt x="0" y="60"/>
                    </a:lnTo>
                    <a:lnTo>
                      <a:pt x="0" y="60"/>
                    </a:lnTo>
                    <a:lnTo>
                      <a:pt x="0" y="60"/>
                    </a:lnTo>
                    <a:lnTo>
                      <a:pt x="0" y="60"/>
                    </a:lnTo>
                    <a:lnTo>
                      <a:pt x="0" y="61"/>
                    </a:lnTo>
                    <a:lnTo>
                      <a:pt x="0" y="60"/>
                    </a:lnTo>
                    <a:lnTo>
                      <a:pt x="0" y="61"/>
                    </a:lnTo>
                    <a:lnTo>
                      <a:pt x="0" y="60"/>
                    </a:lnTo>
                    <a:lnTo>
                      <a:pt x="0" y="60"/>
                    </a:lnTo>
                    <a:lnTo>
                      <a:pt x="0" y="59"/>
                    </a:lnTo>
                    <a:lnTo>
                      <a:pt x="0" y="60"/>
                    </a:lnTo>
                    <a:lnTo>
                      <a:pt x="0" y="59"/>
                    </a:lnTo>
                    <a:lnTo>
                      <a:pt x="0" y="60"/>
                    </a:lnTo>
                    <a:lnTo>
                      <a:pt x="0" y="60"/>
                    </a:lnTo>
                    <a:lnTo>
                      <a:pt x="0" y="59"/>
                    </a:lnTo>
                    <a:lnTo>
                      <a:pt x="0" y="59"/>
                    </a:lnTo>
                    <a:lnTo>
                      <a:pt x="0" y="58"/>
                    </a:lnTo>
                    <a:lnTo>
                      <a:pt x="0" y="58"/>
                    </a:lnTo>
                    <a:lnTo>
                      <a:pt x="0" y="58"/>
                    </a:lnTo>
                    <a:lnTo>
                      <a:pt x="0" y="58"/>
                    </a:lnTo>
                    <a:lnTo>
                      <a:pt x="0" y="57"/>
                    </a:lnTo>
                    <a:lnTo>
                      <a:pt x="0" y="57"/>
                    </a:lnTo>
                    <a:lnTo>
                      <a:pt x="0" y="56"/>
                    </a:lnTo>
                    <a:lnTo>
                      <a:pt x="0" y="56"/>
                    </a:lnTo>
                    <a:lnTo>
                      <a:pt x="0" y="56"/>
                    </a:lnTo>
                    <a:lnTo>
                      <a:pt x="0" y="57"/>
                    </a:lnTo>
                    <a:lnTo>
                      <a:pt x="0" y="57"/>
                    </a:lnTo>
                    <a:lnTo>
                      <a:pt x="0" y="56"/>
                    </a:lnTo>
                    <a:lnTo>
                      <a:pt x="0" y="56"/>
                    </a:lnTo>
                    <a:lnTo>
                      <a:pt x="0" y="56"/>
                    </a:lnTo>
                    <a:lnTo>
                      <a:pt x="0" y="57"/>
                    </a:lnTo>
                    <a:lnTo>
                      <a:pt x="0" y="58"/>
                    </a:lnTo>
                    <a:lnTo>
                      <a:pt x="0" y="58"/>
                    </a:lnTo>
                    <a:lnTo>
                      <a:pt x="0" y="58"/>
                    </a:lnTo>
                    <a:lnTo>
                      <a:pt x="0" y="58"/>
                    </a:lnTo>
                    <a:lnTo>
                      <a:pt x="0" y="57"/>
                    </a:lnTo>
                    <a:lnTo>
                      <a:pt x="0" y="58"/>
                    </a:lnTo>
                    <a:lnTo>
                      <a:pt x="0" y="58"/>
                    </a:lnTo>
                    <a:lnTo>
                      <a:pt x="0" y="58"/>
                    </a:lnTo>
                    <a:lnTo>
                      <a:pt x="0" y="58"/>
                    </a:lnTo>
                    <a:lnTo>
                      <a:pt x="0" y="58"/>
                    </a:lnTo>
                    <a:lnTo>
                      <a:pt x="0" y="58"/>
                    </a:lnTo>
                    <a:lnTo>
                      <a:pt x="0" y="58"/>
                    </a:lnTo>
                    <a:lnTo>
                      <a:pt x="0" y="59"/>
                    </a:lnTo>
                    <a:lnTo>
                      <a:pt x="0" y="59"/>
                    </a:lnTo>
                    <a:lnTo>
                      <a:pt x="0" y="59"/>
                    </a:lnTo>
                    <a:lnTo>
                      <a:pt x="0" y="58"/>
                    </a:lnTo>
                    <a:lnTo>
                      <a:pt x="0" y="59"/>
                    </a:lnTo>
                    <a:lnTo>
                      <a:pt x="0" y="59"/>
                    </a:lnTo>
                    <a:lnTo>
                      <a:pt x="0" y="59"/>
                    </a:lnTo>
                    <a:lnTo>
                      <a:pt x="0" y="58"/>
                    </a:lnTo>
                    <a:lnTo>
                      <a:pt x="0" y="58"/>
                    </a:lnTo>
                    <a:lnTo>
                      <a:pt x="0" y="57"/>
                    </a:lnTo>
                    <a:lnTo>
                      <a:pt x="0" y="57"/>
                    </a:lnTo>
                    <a:lnTo>
                      <a:pt x="0" y="57"/>
                    </a:lnTo>
                    <a:lnTo>
                      <a:pt x="0" y="57"/>
                    </a:lnTo>
                    <a:lnTo>
                      <a:pt x="0" y="56"/>
                    </a:lnTo>
                    <a:lnTo>
                      <a:pt x="0" y="56"/>
                    </a:lnTo>
                    <a:lnTo>
                      <a:pt x="0" y="56"/>
                    </a:lnTo>
                    <a:lnTo>
                      <a:pt x="0" y="57"/>
                    </a:lnTo>
                    <a:lnTo>
                      <a:pt x="0" y="57"/>
                    </a:lnTo>
                    <a:lnTo>
                      <a:pt x="0" y="56"/>
                    </a:lnTo>
                    <a:lnTo>
                      <a:pt x="0" y="57"/>
                    </a:lnTo>
                    <a:lnTo>
                      <a:pt x="0" y="56"/>
                    </a:lnTo>
                    <a:lnTo>
                      <a:pt x="0" y="56"/>
                    </a:lnTo>
                    <a:lnTo>
                      <a:pt x="0" y="57"/>
                    </a:lnTo>
                    <a:lnTo>
                      <a:pt x="0" y="57"/>
                    </a:lnTo>
                    <a:lnTo>
                      <a:pt x="0" y="57"/>
                    </a:lnTo>
                    <a:lnTo>
                      <a:pt x="0" y="58"/>
                    </a:lnTo>
                    <a:lnTo>
                      <a:pt x="0" y="58"/>
                    </a:lnTo>
                    <a:lnTo>
                      <a:pt x="0" y="58"/>
                    </a:lnTo>
                    <a:lnTo>
                      <a:pt x="0" y="58"/>
                    </a:lnTo>
                    <a:lnTo>
                      <a:pt x="0" y="58"/>
                    </a:lnTo>
                    <a:lnTo>
                      <a:pt x="0" y="58"/>
                    </a:lnTo>
                    <a:lnTo>
                      <a:pt x="0" y="57"/>
                    </a:lnTo>
                    <a:lnTo>
                      <a:pt x="0" y="57"/>
                    </a:lnTo>
                    <a:lnTo>
                      <a:pt x="0" y="57"/>
                    </a:lnTo>
                    <a:lnTo>
                      <a:pt x="0" y="57"/>
                    </a:lnTo>
                    <a:lnTo>
                      <a:pt x="0" y="56"/>
                    </a:lnTo>
                    <a:lnTo>
                      <a:pt x="0" y="55"/>
                    </a:lnTo>
                    <a:lnTo>
                      <a:pt x="0" y="55"/>
                    </a:lnTo>
                    <a:lnTo>
                      <a:pt x="0" y="55"/>
                    </a:lnTo>
                    <a:lnTo>
                      <a:pt x="0" y="54"/>
                    </a:lnTo>
                    <a:lnTo>
                      <a:pt x="0" y="55"/>
                    </a:lnTo>
                    <a:lnTo>
                      <a:pt x="0" y="55"/>
                    </a:lnTo>
                    <a:lnTo>
                      <a:pt x="0" y="55"/>
                    </a:lnTo>
                    <a:lnTo>
                      <a:pt x="0" y="55"/>
                    </a:lnTo>
                    <a:lnTo>
                      <a:pt x="0" y="55"/>
                    </a:lnTo>
                    <a:lnTo>
                      <a:pt x="0" y="55"/>
                    </a:lnTo>
                    <a:lnTo>
                      <a:pt x="0" y="54"/>
                    </a:lnTo>
                    <a:lnTo>
                      <a:pt x="0" y="54"/>
                    </a:lnTo>
                    <a:lnTo>
                      <a:pt x="0" y="54"/>
                    </a:lnTo>
                    <a:lnTo>
                      <a:pt x="0" y="54"/>
                    </a:lnTo>
                    <a:lnTo>
                      <a:pt x="0" y="55"/>
                    </a:lnTo>
                    <a:lnTo>
                      <a:pt x="0" y="55"/>
                    </a:lnTo>
                    <a:lnTo>
                      <a:pt x="0" y="56"/>
                    </a:lnTo>
                    <a:lnTo>
                      <a:pt x="0" y="55"/>
                    </a:lnTo>
                    <a:lnTo>
                      <a:pt x="0" y="56"/>
                    </a:lnTo>
                    <a:lnTo>
                      <a:pt x="0" y="56"/>
                    </a:lnTo>
                    <a:lnTo>
                      <a:pt x="0" y="56"/>
                    </a:lnTo>
                    <a:lnTo>
                      <a:pt x="0" y="57"/>
                    </a:lnTo>
                    <a:lnTo>
                      <a:pt x="0" y="63"/>
                    </a:lnTo>
                    <a:lnTo>
                      <a:pt x="0" y="60"/>
                    </a:lnTo>
                    <a:lnTo>
                      <a:pt x="0" y="55"/>
                    </a:lnTo>
                    <a:lnTo>
                      <a:pt x="0" y="53"/>
                    </a:lnTo>
                    <a:lnTo>
                      <a:pt x="0" y="52"/>
                    </a:lnTo>
                    <a:lnTo>
                      <a:pt x="0" y="51"/>
                    </a:lnTo>
                    <a:lnTo>
                      <a:pt x="0" y="49"/>
                    </a:lnTo>
                    <a:lnTo>
                      <a:pt x="0" y="49"/>
                    </a:lnTo>
                    <a:lnTo>
                      <a:pt x="0" y="48"/>
                    </a:lnTo>
                    <a:lnTo>
                      <a:pt x="0" y="48"/>
                    </a:lnTo>
                    <a:lnTo>
                      <a:pt x="0" y="47"/>
                    </a:lnTo>
                    <a:lnTo>
                      <a:pt x="0" y="46"/>
                    </a:lnTo>
                    <a:lnTo>
                      <a:pt x="0" y="44"/>
                    </a:lnTo>
                    <a:lnTo>
                      <a:pt x="0" y="43"/>
                    </a:lnTo>
                    <a:lnTo>
                      <a:pt x="0" y="42"/>
                    </a:lnTo>
                    <a:lnTo>
                      <a:pt x="0" y="41"/>
                    </a:lnTo>
                    <a:lnTo>
                      <a:pt x="0" y="41"/>
                    </a:lnTo>
                    <a:lnTo>
                      <a:pt x="0" y="40"/>
                    </a:lnTo>
                    <a:lnTo>
                      <a:pt x="0" y="40"/>
                    </a:lnTo>
                    <a:lnTo>
                      <a:pt x="0" y="40"/>
                    </a:lnTo>
                    <a:lnTo>
                      <a:pt x="0" y="39"/>
                    </a:lnTo>
                    <a:lnTo>
                      <a:pt x="0" y="38"/>
                    </a:lnTo>
                    <a:lnTo>
                      <a:pt x="0" y="38"/>
                    </a:lnTo>
                    <a:lnTo>
                      <a:pt x="0" y="37"/>
                    </a:lnTo>
                    <a:lnTo>
                      <a:pt x="0" y="37"/>
                    </a:lnTo>
                    <a:lnTo>
                      <a:pt x="0" y="37"/>
                    </a:lnTo>
                    <a:lnTo>
                      <a:pt x="0" y="37"/>
                    </a:lnTo>
                    <a:lnTo>
                      <a:pt x="0" y="36"/>
                    </a:lnTo>
                    <a:lnTo>
                      <a:pt x="0" y="35"/>
                    </a:lnTo>
                    <a:lnTo>
                      <a:pt x="0" y="35"/>
                    </a:lnTo>
                    <a:lnTo>
                      <a:pt x="0" y="34"/>
                    </a:lnTo>
                    <a:lnTo>
                      <a:pt x="0" y="35"/>
                    </a:lnTo>
                    <a:lnTo>
                      <a:pt x="0" y="34"/>
                    </a:lnTo>
                    <a:lnTo>
                      <a:pt x="0" y="33"/>
                    </a:lnTo>
                    <a:lnTo>
                      <a:pt x="0" y="33"/>
                    </a:lnTo>
                    <a:lnTo>
                      <a:pt x="0" y="32"/>
                    </a:lnTo>
                    <a:lnTo>
                      <a:pt x="0" y="32"/>
                    </a:lnTo>
                    <a:lnTo>
                      <a:pt x="0" y="32"/>
                    </a:lnTo>
                    <a:lnTo>
                      <a:pt x="0" y="31"/>
                    </a:lnTo>
                    <a:lnTo>
                      <a:pt x="0" y="31"/>
                    </a:lnTo>
                    <a:lnTo>
                      <a:pt x="0" y="31"/>
                    </a:lnTo>
                    <a:lnTo>
                      <a:pt x="0" y="30"/>
                    </a:lnTo>
                    <a:lnTo>
                      <a:pt x="0" y="30"/>
                    </a:lnTo>
                    <a:lnTo>
                      <a:pt x="0" y="30"/>
                    </a:lnTo>
                    <a:lnTo>
                      <a:pt x="0" y="28"/>
                    </a:lnTo>
                    <a:lnTo>
                      <a:pt x="0" y="27"/>
                    </a:lnTo>
                    <a:lnTo>
                      <a:pt x="0" y="27"/>
                    </a:lnTo>
                    <a:lnTo>
                      <a:pt x="0" y="27"/>
                    </a:lnTo>
                    <a:lnTo>
                      <a:pt x="0" y="26"/>
                    </a:lnTo>
                    <a:lnTo>
                      <a:pt x="0" y="26"/>
                    </a:lnTo>
                    <a:lnTo>
                      <a:pt x="0" y="25"/>
                    </a:lnTo>
                    <a:lnTo>
                      <a:pt x="0" y="25"/>
                    </a:lnTo>
                    <a:lnTo>
                      <a:pt x="0" y="25"/>
                    </a:lnTo>
                    <a:lnTo>
                      <a:pt x="0" y="24"/>
                    </a:lnTo>
                    <a:lnTo>
                      <a:pt x="0" y="24"/>
                    </a:lnTo>
                    <a:lnTo>
                      <a:pt x="0" y="23"/>
                    </a:lnTo>
                    <a:lnTo>
                      <a:pt x="0" y="23"/>
                    </a:lnTo>
                    <a:lnTo>
                      <a:pt x="0" y="22"/>
                    </a:lnTo>
                    <a:lnTo>
                      <a:pt x="0" y="22"/>
                    </a:lnTo>
                    <a:lnTo>
                      <a:pt x="0" y="22"/>
                    </a:lnTo>
                    <a:lnTo>
                      <a:pt x="0" y="22"/>
                    </a:lnTo>
                    <a:lnTo>
                      <a:pt x="0" y="22"/>
                    </a:lnTo>
                    <a:lnTo>
                      <a:pt x="0" y="21"/>
                    </a:lnTo>
                    <a:lnTo>
                      <a:pt x="0" y="21"/>
                    </a:lnTo>
                    <a:lnTo>
                      <a:pt x="0" y="20"/>
                    </a:lnTo>
                    <a:lnTo>
                      <a:pt x="0" y="20"/>
                    </a:lnTo>
                    <a:lnTo>
                      <a:pt x="0" y="20"/>
                    </a:lnTo>
                    <a:lnTo>
                      <a:pt x="0" y="20"/>
                    </a:lnTo>
                    <a:lnTo>
                      <a:pt x="0" y="20"/>
                    </a:lnTo>
                    <a:lnTo>
                      <a:pt x="0" y="19"/>
                    </a:lnTo>
                    <a:lnTo>
                      <a:pt x="0" y="19"/>
                    </a:lnTo>
                    <a:lnTo>
                      <a:pt x="0" y="19"/>
                    </a:lnTo>
                    <a:lnTo>
                      <a:pt x="0" y="18"/>
                    </a:lnTo>
                    <a:lnTo>
                      <a:pt x="0" y="18"/>
                    </a:lnTo>
                    <a:lnTo>
                      <a:pt x="0" y="17"/>
                    </a:lnTo>
                    <a:lnTo>
                      <a:pt x="0" y="18"/>
                    </a:lnTo>
                    <a:lnTo>
                      <a:pt x="0" y="17"/>
                    </a:lnTo>
                    <a:lnTo>
                      <a:pt x="0" y="16"/>
                    </a:lnTo>
                    <a:lnTo>
                      <a:pt x="0" y="15"/>
                    </a:lnTo>
                    <a:lnTo>
                      <a:pt x="0" y="14"/>
                    </a:lnTo>
                    <a:lnTo>
                      <a:pt x="0" y="14"/>
                    </a:lnTo>
                    <a:lnTo>
                      <a:pt x="0" y="14"/>
                    </a:lnTo>
                    <a:lnTo>
                      <a:pt x="0" y="13"/>
                    </a:lnTo>
                    <a:lnTo>
                      <a:pt x="0" y="13"/>
                    </a:lnTo>
                    <a:lnTo>
                      <a:pt x="0" y="13"/>
                    </a:lnTo>
                    <a:lnTo>
                      <a:pt x="0" y="12"/>
                    </a:lnTo>
                    <a:lnTo>
                      <a:pt x="0" y="12"/>
                    </a:lnTo>
                    <a:lnTo>
                      <a:pt x="0" y="11"/>
                    </a:lnTo>
                    <a:lnTo>
                      <a:pt x="0" y="11"/>
                    </a:lnTo>
                    <a:lnTo>
                      <a:pt x="0" y="11"/>
                    </a:lnTo>
                    <a:lnTo>
                      <a:pt x="0" y="10"/>
                    </a:lnTo>
                    <a:lnTo>
                      <a:pt x="0" y="9"/>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6"/>
                    </a:lnTo>
                    <a:lnTo>
                      <a:pt x="0" y="6"/>
                    </a:lnTo>
                    <a:lnTo>
                      <a:pt x="0" y="6"/>
                    </a:lnTo>
                    <a:lnTo>
                      <a:pt x="0" y="7"/>
                    </a:lnTo>
                    <a:lnTo>
                      <a:pt x="0" y="7"/>
                    </a:lnTo>
                    <a:lnTo>
                      <a:pt x="0" y="7"/>
                    </a:lnTo>
                    <a:lnTo>
                      <a:pt x="0" y="7"/>
                    </a:lnTo>
                    <a:lnTo>
                      <a:pt x="0" y="8"/>
                    </a:lnTo>
                    <a:lnTo>
                      <a:pt x="0" y="8"/>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7"/>
                    </a:lnTo>
                    <a:lnTo>
                      <a:pt x="0" y="8"/>
                    </a:lnTo>
                    <a:lnTo>
                      <a:pt x="0" y="8"/>
                    </a:lnTo>
                    <a:lnTo>
                      <a:pt x="0" y="7"/>
                    </a:lnTo>
                    <a:lnTo>
                      <a:pt x="0" y="8"/>
                    </a:lnTo>
                    <a:lnTo>
                      <a:pt x="0" y="8"/>
                    </a:lnTo>
                    <a:lnTo>
                      <a:pt x="0" y="9"/>
                    </a:lnTo>
                    <a:lnTo>
                      <a:pt x="0" y="8"/>
                    </a:lnTo>
                    <a:lnTo>
                      <a:pt x="0" y="8"/>
                    </a:lnTo>
                    <a:lnTo>
                      <a:pt x="0" y="9"/>
                    </a:lnTo>
                    <a:lnTo>
                      <a:pt x="0" y="9"/>
                    </a:lnTo>
                    <a:lnTo>
                      <a:pt x="0" y="10"/>
                    </a:lnTo>
                    <a:lnTo>
                      <a:pt x="0" y="9"/>
                    </a:lnTo>
                    <a:lnTo>
                      <a:pt x="0" y="9"/>
                    </a:lnTo>
                    <a:lnTo>
                      <a:pt x="0" y="8"/>
                    </a:lnTo>
                    <a:lnTo>
                      <a:pt x="0" y="8"/>
                    </a:lnTo>
                    <a:lnTo>
                      <a:pt x="0" y="7"/>
                    </a:lnTo>
                    <a:lnTo>
                      <a:pt x="0" y="6"/>
                    </a:lnTo>
                    <a:lnTo>
                      <a:pt x="0" y="6"/>
                    </a:lnTo>
                    <a:lnTo>
                      <a:pt x="0" y="5"/>
                    </a:lnTo>
                    <a:lnTo>
                      <a:pt x="0" y="5"/>
                    </a:lnTo>
                    <a:lnTo>
                      <a:pt x="0" y="5"/>
                    </a:lnTo>
                    <a:lnTo>
                      <a:pt x="0" y="6"/>
                    </a:lnTo>
                    <a:lnTo>
                      <a:pt x="0" y="5"/>
                    </a:lnTo>
                    <a:lnTo>
                      <a:pt x="0" y="5"/>
                    </a:lnTo>
                    <a:lnTo>
                      <a:pt x="0" y="5"/>
                    </a:lnTo>
                    <a:lnTo>
                      <a:pt x="0" y="5"/>
                    </a:lnTo>
                    <a:lnTo>
                      <a:pt x="0" y="4"/>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8"/>
                    </a:lnTo>
                    <a:lnTo>
                      <a:pt x="0" y="8"/>
                    </a:lnTo>
                    <a:lnTo>
                      <a:pt x="0" y="7"/>
                    </a:lnTo>
                    <a:lnTo>
                      <a:pt x="0" y="7"/>
                    </a:lnTo>
                    <a:lnTo>
                      <a:pt x="0" y="7"/>
                    </a:lnTo>
                    <a:lnTo>
                      <a:pt x="0" y="8"/>
                    </a:lnTo>
                    <a:lnTo>
                      <a:pt x="0" y="8"/>
                    </a:lnTo>
                    <a:lnTo>
                      <a:pt x="0" y="9"/>
                    </a:lnTo>
                    <a:lnTo>
                      <a:pt x="0" y="8"/>
                    </a:lnTo>
                    <a:lnTo>
                      <a:pt x="0" y="8"/>
                    </a:lnTo>
                    <a:lnTo>
                      <a:pt x="0" y="8"/>
                    </a:lnTo>
                    <a:lnTo>
                      <a:pt x="0" y="9"/>
                    </a:lnTo>
                    <a:lnTo>
                      <a:pt x="0" y="8"/>
                    </a:lnTo>
                    <a:lnTo>
                      <a:pt x="0" y="8"/>
                    </a:lnTo>
                    <a:lnTo>
                      <a:pt x="0" y="8"/>
                    </a:lnTo>
                    <a:lnTo>
                      <a:pt x="0" y="9"/>
                    </a:lnTo>
                    <a:lnTo>
                      <a:pt x="0" y="9"/>
                    </a:lnTo>
                    <a:lnTo>
                      <a:pt x="0" y="9"/>
                    </a:lnTo>
                    <a:lnTo>
                      <a:pt x="0" y="9"/>
                    </a:lnTo>
                    <a:lnTo>
                      <a:pt x="0" y="9"/>
                    </a:lnTo>
                    <a:lnTo>
                      <a:pt x="0" y="8"/>
                    </a:lnTo>
                    <a:lnTo>
                      <a:pt x="0" y="8"/>
                    </a:lnTo>
                    <a:lnTo>
                      <a:pt x="0" y="8"/>
                    </a:lnTo>
                    <a:lnTo>
                      <a:pt x="0" y="7"/>
                    </a:lnTo>
                    <a:lnTo>
                      <a:pt x="0" y="7"/>
                    </a:lnTo>
                    <a:lnTo>
                      <a:pt x="0" y="6"/>
                    </a:lnTo>
                    <a:lnTo>
                      <a:pt x="0" y="6"/>
                    </a:lnTo>
                    <a:lnTo>
                      <a:pt x="0" y="5"/>
                    </a:lnTo>
                    <a:lnTo>
                      <a:pt x="0" y="6"/>
                    </a:lnTo>
                    <a:lnTo>
                      <a:pt x="0" y="6"/>
                    </a:lnTo>
                    <a:lnTo>
                      <a:pt x="0" y="6"/>
                    </a:lnTo>
                    <a:lnTo>
                      <a:pt x="0" y="5"/>
                    </a:lnTo>
                    <a:lnTo>
                      <a:pt x="0" y="5"/>
                    </a:lnTo>
                    <a:lnTo>
                      <a:pt x="0" y="5"/>
                    </a:lnTo>
                    <a:lnTo>
                      <a:pt x="0" y="5"/>
                    </a:lnTo>
                    <a:lnTo>
                      <a:pt x="0" y="5"/>
                    </a:lnTo>
                    <a:lnTo>
                      <a:pt x="0" y="5"/>
                    </a:lnTo>
                    <a:lnTo>
                      <a:pt x="0" y="6"/>
                    </a:lnTo>
                    <a:lnTo>
                      <a:pt x="0" y="5"/>
                    </a:lnTo>
                    <a:lnTo>
                      <a:pt x="0" y="5"/>
                    </a:lnTo>
                    <a:lnTo>
                      <a:pt x="0" y="6"/>
                    </a:lnTo>
                    <a:lnTo>
                      <a:pt x="0" y="5"/>
                    </a:lnTo>
                    <a:lnTo>
                      <a:pt x="0" y="6"/>
                    </a:lnTo>
                    <a:lnTo>
                      <a:pt x="0" y="6"/>
                    </a:lnTo>
                    <a:lnTo>
                      <a:pt x="0" y="6"/>
                    </a:lnTo>
                    <a:lnTo>
                      <a:pt x="0" y="6"/>
                    </a:lnTo>
                    <a:lnTo>
                      <a:pt x="0" y="5"/>
                    </a:lnTo>
                    <a:lnTo>
                      <a:pt x="0" y="5"/>
                    </a:lnTo>
                    <a:lnTo>
                      <a:pt x="0" y="4"/>
                    </a:lnTo>
                    <a:lnTo>
                      <a:pt x="0" y="4"/>
                    </a:lnTo>
                    <a:lnTo>
                      <a:pt x="0" y="4"/>
                    </a:lnTo>
                    <a:lnTo>
                      <a:pt x="0" y="5"/>
                    </a:lnTo>
                    <a:lnTo>
                      <a:pt x="0" y="5"/>
                    </a:lnTo>
                    <a:lnTo>
                      <a:pt x="0" y="6"/>
                    </a:lnTo>
                    <a:lnTo>
                      <a:pt x="0" y="5"/>
                    </a:lnTo>
                    <a:lnTo>
                      <a:pt x="0" y="6"/>
                    </a:lnTo>
                    <a:lnTo>
                      <a:pt x="0" y="6"/>
                    </a:lnTo>
                    <a:lnTo>
                      <a:pt x="0" y="7"/>
                    </a:lnTo>
                    <a:lnTo>
                      <a:pt x="0" y="6"/>
                    </a:lnTo>
                    <a:lnTo>
                      <a:pt x="0" y="7"/>
                    </a:lnTo>
                    <a:lnTo>
                      <a:pt x="0" y="6"/>
                    </a:lnTo>
                    <a:lnTo>
                      <a:pt x="0" y="6"/>
                    </a:lnTo>
                    <a:lnTo>
                      <a:pt x="0" y="6"/>
                    </a:lnTo>
                    <a:lnTo>
                      <a:pt x="0" y="6"/>
                    </a:lnTo>
                    <a:lnTo>
                      <a:pt x="0" y="5"/>
                    </a:lnTo>
                    <a:lnTo>
                      <a:pt x="0" y="5"/>
                    </a:lnTo>
                    <a:lnTo>
                      <a:pt x="0" y="5"/>
                    </a:lnTo>
                    <a:lnTo>
                      <a:pt x="0" y="4"/>
                    </a:lnTo>
                    <a:lnTo>
                      <a:pt x="0" y="4"/>
                    </a:lnTo>
                    <a:lnTo>
                      <a:pt x="0" y="4"/>
                    </a:lnTo>
                    <a:lnTo>
                      <a:pt x="0" y="3"/>
                    </a:lnTo>
                    <a:lnTo>
                      <a:pt x="0" y="3"/>
                    </a:lnTo>
                    <a:lnTo>
                      <a:pt x="0" y="3"/>
                    </a:lnTo>
                    <a:lnTo>
                      <a:pt x="0" y="3"/>
                    </a:lnTo>
                    <a:lnTo>
                      <a:pt x="0" y="4"/>
                    </a:lnTo>
                    <a:lnTo>
                      <a:pt x="0" y="3"/>
                    </a:lnTo>
                    <a:lnTo>
                      <a:pt x="0" y="3"/>
                    </a:lnTo>
                    <a:lnTo>
                      <a:pt x="0" y="3"/>
                    </a:lnTo>
                    <a:lnTo>
                      <a:pt x="0" y="3"/>
                    </a:lnTo>
                    <a:lnTo>
                      <a:pt x="0" y="3"/>
                    </a:lnTo>
                    <a:lnTo>
                      <a:pt x="0" y="4"/>
                    </a:lnTo>
                    <a:lnTo>
                      <a:pt x="0" y="4"/>
                    </a:lnTo>
                    <a:lnTo>
                      <a:pt x="0" y="4"/>
                    </a:lnTo>
                    <a:lnTo>
                      <a:pt x="0" y="5"/>
                    </a:lnTo>
                    <a:lnTo>
                      <a:pt x="0" y="4"/>
                    </a:lnTo>
                    <a:lnTo>
                      <a:pt x="0" y="4"/>
                    </a:lnTo>
                    <a:lnTo>
                      <a:pt x="0" y="3"/>
                    </a:lnTo>
                    <a:lnTo>
                      <a:pt x="0" y="4"/>
                    </a:lnTo>
                    <a:lnTo>
                      <a:pt x="0" y="4"/>
                    </a:lnTo>
                    <a:lnTo>
                      <a:pt x="0" y="5"/>
                    </a:lnTo>
                    <a:lnTo>
                      <a:pt x="0" y="5"/>
                    </a:lnTo>
                    <a:lnTo>
                      <a:pt x="0" y="4"/>
                    </a:lnTo>
                    <a:lnTo>
                      <a:pt x="0" y="4"/>
                    </a:lnTo>
                    <a:lnTo>
                      <a:pt x="0" y="4"/>
                    </a:lnTo>
                    <a:lnTo>
                      <a:pt x="0" y="4"/>
                    </a:lnTo>
                    <a:lnTo>
                      <a:pt x="0" y="4"/>
                    </a:lnTo>
                    <a:lnTo>
                      <a:pt x="0" y="5"/>
                    </a:lnTo>
                    <a:lnTo>
                      <a:pt x="0" y="5"/>
                    </a:lnTo>
                    <a:lnTo>
                      <a:pt x="0" y="6"/>
                    </a:lnTo>
                    <a:lnTo>
                      <a:pt x="0" y="5"/>
                    </a:lnTo>
                    <a:lnTo>
                      <a:pt x="0" y="5"/>
                    </a:lnTo>
                    <a:lnTo>
                      <a:pt x="0" y="6"/>
                    </a:lnTo>
                    <a:lnTo>
                      <a:pt x="0" y="6"/>
                    </a:lnTo>
                    <a:lnTo>
                      <a:pt x="0" y="6"/>
                    </a:lnTo>
                    <a:lnTo>
                      <a:pt x="0" y="7"/>
                    </a:lnTo>
                    <a:lnTo>
                      <a:pt x="0" y="6"/>
                    </a:lnTo>
                    <a:lnTo>
                      <a:pt x="0" y="6"/>
                    </a:lnTo>
                    <a:lnTo>
                      <a:pt x="0" y="7"/>
                    </a:lnTo>
                    <a:lnTo>
                      <a:pt x="0" y="6"/>
                    </a:lnTo>
                    <a:lnTo>
                      <a:pt x="0" y="6"/>
                    </a:lnTo>
                    <a:lnTo>
                      <a:pt x="0" y="6"/>
                    </a:lnTo>
                    <a:lnTo>
                      <a:pt x="0" y="5"/>
                    </a:lnTo>
                    <a:lnTo>
                      <a:pt x="0" y="5"/>
                    </a:lnTo>
                    <a:lnTo>
                      <a:pt x="0" y="4"/>
                    </a:lnTo>
                    <a:lnTo>
                      <a:pt x="0" y="4"/>
                    </a:lnTo>
                    <a:lnTo>
                      <a:pt x="0" y="3"/>
                    </a:lnTo>
                    <a:lnTo>
                      <a:pt x="0" y="3"/>
                    </a:lnTo>
                    <a:lnTo>
                      <a:pt x="0" y="3"/>
                    </a:lnTo>
                    <a:lnTo>
                      <a:pt x="0" y="3"/>
                    </a:lnTo>
                    <a:lnTo>
                      <a:pt x="0" y="3"/>
                    </a:lnTo>
                    <a:lnTo>
                      <a:pt x="0" y="2"/>
                    </a:lnTo>
                    <a:lnTo>
                      <a:pt x="0" y="2"/>
                    </a:lnTo>
                    <a:lnTo>
                      <a:pt x="0" y="2"/>
                    </a:lnTo>
                    <a:lnTo>
                      <a:pt x="0" y="3"/>
                    </a:lnTo>
                    <a:lnTo>
                      <a:pt x="0" y="3"/>
                    </a:lnTo>
                    <a:lnTo>
                      <a:pt x="0" y="3"/>
                    </a:lnTo>
                    <a:lnTo>
                      <a:pt x="0" y="4"/>
                    </a:lnTo>
                    <a:lnTo>
                      <a:pt x="0" y="4"/>
                    </a:lnTo>
                    <a:lnTo>
                      <a:pt x="0" y="4"/>
                    </a:lnTo>
                    <a:lnTo>
                      <a:pt x="0" y="4"/>
                    </a:lnTo>
                    <a:lnTo>
                      <a:pt x="0" y="4"/>
                    </a:lnTo>
                    <a:lnTo>
                      <a:pt x="0" y="3"/>
                    </a:lnTo>
                    <a:lnTo>
                      <a:pt x="0" y="4"/>
                    </a:lnTo>
                    <a:lnTo>
                      <a:pt x="0" y="4"/>
                    </a:lnTo>
                    <a:lnTo>
                      <a:pt x="0" y="3"/>
                    </a:lnTo>
                    <a:lnTo>
                      <a:pt x="0" y="4"/>
                    </a:lnTo>
                    <a:lnTo>
                      <a:pt x="0" y="4"/>
                    </a:lnTo>
                    <a:lnTo>
                      <a:pt x="0" y="5"/>
                    </a:lnTo>
                    <a:lnTo>
                      <a:pt x="0" y="4"/>
                    </a:lnTo>
                    <a:lnTo>
                      <a:pt x="0" y="4"/>
                    </a:lnTo>
                    <a:lnTo>
                      <a:pt x="0" y="5"/>
                    </a:lnTo>
                    <a:lnTo>
                      <a:pt x="0" y="5"/>
                    </a:lnTo>
                    <a:lnTo>
                      <a:pt x="0" y="5"/>
                    </a:lnTo>
                    <a:lnTo>
                      <a:pt x="0" y="5"/>
                    </a:lnTo>
                    <a:lnTo>
                      <a:pt x="0" y="5"/>
                    </a:lnTo>
                    <a:lnTo>
                      <a:pt x="0" y="5"/>
                    </a:lnTo>
                    <a:lnTo>
                      <a:pt x="0" y="5"/>
                    </a:lnTo>
                    <a:lnTo>
                      <a:pt x="0" y="5"/>
                    </a:lnTo>
                    <a:lnTo>
                      <a:pt x="0" y="4"/>
                    </a:lnTo>
                    <a:lnTo>
                      <a:pt x="0" y="4"/>
                    </a:lnTo>
                    <a:lnTo>
                      <a:pt x="0" y="5"/>
                    </a:lnTo>
                    <a:lnTo>
                      <a:pt x="0" y="4"/>
                    </a:lnTo>
                    <a:lnTo>
                      <a:pt x="0" y="5"/>
                    </a:lnTo>
                    <a:lnTo>
                      <a:pt x="0" y="4"/>
                    </a:lnTo>
                    <a:lnTo>
                      <a:pt x="0" y="4"/>
                    </a:lnTo>
                    <a:lnTo>
                      <a:pt x="0" y="5"/>
                    </a:lnTo>
                    <a:lnTo>
                      <a:pt x="0" y="5"/>
                    </a:lnTo>
                    <a:lnTo>
                      <a:pt x="0" y="5"/>
                    </a:lnTo>
                    <a:lnTo>
                      <a:pt x="0" y="5"/>
                    </a:lnTo>
                    <a:lnTo>
                      <a:pt x="0" y="6"/>
                    </a:lnTo>
                    <a:lnTo>
                      <a:pt x="0" y="6"/>
                    </a:lnTo>
                    <a:lnTo>
                      <a:pt x="0" y="6"/>
                    </a:lnTo>
                    <a:lnTo>
                      <a:pt x="0" y="6"/>
                    </a:lnTo>
                    <a:lnTo>
                      <a:pt x="0" y="6"/>
                    </a:lnTo>
                    <a:lnTo>
                      <a:pt x="0" y="6"/>
                    </a:lnTo>
                    <a:lnTo>
                      <a:pt x="0" y="5"/>
                    </a:lnTo>
                    <a:lnTo>
                      <a:pt x="0" y="5"/>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8"/>
                    </a:lnTo>
                    <a:lnTo>
                      <a:pt x="0" y="8"/>
                    </a:lnTo>
                    <a:lnTo>
                      <a:pt x="0" y="9"/>
                    </a:lnTo>
                    <a:lnTo>
                      <a:pt x="0" y="8"/>
                    </a:lnTo>
                    <a:lnTo>
                      <a:pt x="0" y="8"/>
                    </a:lnTo>
                    <a:lnTo>
                      <a:pt x="0" y="8"/>
                    </a:lnTo>
                    <a:lnTo>
                      <a:pt x="0" y="8"/>
                    </a:lnTo>
                    <a:lnTo>
                      <a:pt x="0" y="8"/>
                    </a:lnTo>
                    <a:lnTo>
                      <a:pt x="0" y="9"/>
                    </a:lnTo>
                    <a:lnTo>
                      <a:pt x="0" y="9"/>
                    </a:lnTo>
                    <a:lnTo>
                      <a:pt x="0" y="9"/>
                    </a:lnTo>
                    <a:lnTo>
                      <a:pt x="0" y="8"/>
                    </a:lnTo>
                    <a:lnTo>
                      <a:pt x="0" y="9"/>
                    </a:lnTo>
                    <a:lnTo>
                      <a:pt x="0" y="9"/>
                    </a:lnTo>
                    <a:lnTo>
                      <a:pt x="0" y="9"/>
                    </a:lnTo>
                    <a:lnTo>
                      <a:pt x="0" y="8"/>
                    </a:lnTo>
                    <a:lnTo>
                      <a:pt x="0" y="9"/>
                    </a:lnTo>
                    <a:lnTo>
                      <a:pt x="0" y="9"/>
                    </a:lnTo>
                    <a:lnTo>
                      <a:pt x="0" y="10"/>
                    </a:lnTo>
                    <a:lnTo>
                      <a:pt x="0" y="9"/>
                    </a:lnTo>
                    <a:lnTo>
                      <a:pt x="0" y="10"/>
                    </a:lnTo>
                    <a:lnTo>
                      <a:pt x="0" y="9"/>
                    </a:lnTo>
                    <a:lnTo>
                      <a:pt x="0" y="10"/>
                    </a:lnTo>
                    <a:lnTo>
                      <a:pt x="0" y="10"/>
                    </a:lnTo>
                    <a:lnTo>
                      <a:pt x="0" y="9"/>
                    </a:lnTo>
                    <a:lnTo>
                      <a:pt x="0" y="10"/>
                    </a:lnTo>
                    <a:lnTo>
                      <a:pt x="0" y="11"/>
                    </a:lnTo>
                    <a:lnTo>
                      <a:pt x="0" y="10"/>
                    </a:lnTo>
                    <a:lnTo>
                      <a:pt x="0" y="11"/>
                    </a:lnTo>
                    <a:lnTo>
                      <a:pt x="0" y="10"/>
                    </a:lnTo>
                    <a:lnTo>
                      <a:pt x="0" y="11"/>
                    </a:lnTo>
                    <a:lnTo>
                      <a:pt x="0" y="11"/>
                    </a:lnTo>
                    <a:lnTo>
                      <a:pt x="0" y="10"/>
                    </a:lnTo>
                    <a:lnTo>
                      <a:pt x="0" y="9"/>
                    </a:lnTo>
                    <a:lnTo>
                      <a:pt x="0" y="8"/>
                    </a:lnTo>
                    <a:lnTo>
                      <a:pt x="0" y="9"/>
                    </a:lnTo>
                    <a:lnTo>
                      <a:pt x="0" y="8"/>
                    </a:lnTo>
                    <a:lnTo>
                      <a:pt x="0" y="8"/>
                    </a:lnTo>
                    <a:lnTo>
                      <a:pt x="0" y="8"/>
                    </a:lnTo>
                    <a:lnTo>
                      <a:pt x="0" y="7"/>
                    </a:lnTo>
                    <a:lnTo>
                      <a:pt x="0" y="7"/>
                    </a:lnTo>
                    <a:lnTo>
                      <a:pt x="0" y="6"/>
                    </a:lnTo>
                    <a:lnTo>
                      <a:pt x="0" y="6"/>
                    </a:lnTo>
                    <a:lnTo>
                      <a:pt x="0" y="6"/>
                    </a:lnTo>
                    <a:lnTo>
                      <a:pt x="0" y="5"/>
                    </a:lnTo>
                    <a:lnTo>
                      <a:pt x="0" y="5"/>
                    </a:lnTo>
                    <a:lnTo>
                      <a:pt x="0" y="5"/>
                    </a:lnTo>
                    <a:lnTo>
                      <a:pt x="0" y="4"/>
                    </a:lnTo>
                    <a:lnTo>
                      <a:pt x="0" y="3"/>
                    </a:lnTo>
                    <a:lnTo>
                      <a:pt x="0" y="3"/>
                    </a:lnTo>
                    <a:lnTo>
                      <a:pt x="0" y="4"/>
                    </a:lnTo>
                    <a:lnTo>
                      <a:pt x="0" y="4"/>
                    </a:lnTo>
                    <a:lnTo>
                      <a:pt x="0" y="3"/>
                    </a:lnTo>
                    <a:lnTo>
                      <a:pt x="0" y="4"/>
                    </a:lnTo>
                    <a:lnTo>
                      <a:pt x="0" y="3"/>
                    </a:lnTo>
                    <a:lnTo>
                      <a:pt x="0" y="3"/>
                    </a:lnTo>
                    <a:lnTo>
                      <a:pt x="0" y="3"/>
                    </a:lnTo>
                    <a:lnTo>
                      <a:pt x="0" y="3"/>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4"/>
                    </a:lnTo>
                    <a:lnTo>
                      <a:pt x="0" y="4"/>
                    </a:lnTo>
                    <a:lnTo>
                      <a:pt x="0" y="5"/>
                    </a:lnTo>
                    <a:lnTo>
                      <a:pt x="0" y="4"/>
                    </a:lnTo>
                    <a:lnTo>
                      <a:pt x="0" y="4"/>
                    </a:lnTo>
                    <a:lnTo>
                      <a:pt x="0" y="4"/>
                    </a:lnTo>
                    <a:lnTo>
                      <a:pt x="0" y="4"/>
                    </a:lnTo>
                    <a:lnTo>
                      <a:pt x="0" y="3"/>
                    </a:lnTo>
                    <a:lnTo>
                      <a:pt x="0" y="4"/>
                    </a:lnTo>
                    <a:lnTo>
                      <a:pt x="0" y="3"/>
                    </a:lnTo>
                    <a:lnTo>
                      <a:pt x="0" y="4"/>
                    </a:lnTo>
                    <a:lnTo>
                      <a:pt x="0" y="4"/>
                    </a:lnTo>
                    <a:lnTo>
                      <a:pt x="0" y="3"/>
                    </a:lnTo>
                    <a:lnTo>
                      <a:pt x="0" y="3"/>
                    </a:lnTo>
                    <a:lnTo>
                      <a:pt x="0" y="4"/>
                    </a:lnTo>
                    <a:lnTo>
                      <a:pt x="0" y="4"/>
                    </a:lnTo>
                    <a:lnTo>
                      <a:pt x="0" y="4"/>
                    </a:lnTo>
                    <a:lnTo>
                      <a:pt x="0" y="4"/>
                    </a:lnTo>
                    <a:lnTo>
                      <a:pt x="0" y="4"/>
                    </a:lnTo>
                    <a:lnTo>
                      <a:pt x="0" y="5"/>
                    </a:lnTo>
                    <a:lnTo>
                      <a:pt x="0" y="4"/>
                    </a:lnTo>
                    <a:lnTo>
                      <a:pt x="0" y="5"/>
                    </a:lnTo>
                    <a:lnTo>
                      <a:pt x="0" y="4"/>
                    </a:lnTo>
                    <a:lnTo>
                      <a:pt x="0" y="4"/>
                    </a:lnTo>
                    <a:lnTo>
                      <a:pt x="0" y="4"/>
                    </a:lnTo>
                    <a:lnTo>
                      <a:pt x="0" y="4"/>
                    </a:lnTo>
                    <a:lnTo>
                      <a:pt x="0" y="5"/>
                    </a:lnTo>
                    <a:lnTo>
                      <a:pt x="0" y="4"/>
                    </a:lnTo>
                    <a:lnTo>
                      <a:pt x="0" y="4"/>
                    </a:lnTo>
                    <a:lnTo>
                      <a:pt x="0" y="3"/>
                    </a:lnTo>
                    <a:lnTo>
                      <a:pt x="0" y="4"/>
                    </a:lnTo>
                    <a:lnTo>
                      <a:pt x="0" y="3"/>
                    </a:lnTo>
                    <a:lnTo>
                      <a:pt x="0" y="3"/>
                    </a:lnTo>
                    <a:lnTo>
                      <a:pt x="0" y="3"/>
                    </a:lnTo>
                    <a:lnTo>
                      <a:pt x="0" y="3"/>
                    </a:lnTo>
                    <a:lnTo>
                      <a:pt x="0" y="2"/>
                    </a:lnTo>
                    <a:lnTo>
                      <a:pt x="0" y="2"/>
                    </a:lnTo>
                    <a:lnTo>
                      <a:pt x="0" y="2"/>
                    </a:lnTo>
                    <a:lnTo>
                      <a:pt x="0" y="3"/>
                    </a:lnTo>
                    <a:lnTo>
                      <a:pt x="0" y="2"/>
                    </a:lnTo>
                    <a:lnTo>
                      <a:pt x="0" y="3"/>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5"/>
                    </a:lnTo>
                    <a:lnTo>
                      <a:pt x="0" y="4"/>
                    </a:lnTo>
                    <a:lnTo>
                      <a:pt x="0" y="4"/>
                    </a:lnTo>
                    <a:lnTo>
                      <a:pt x="0" y="4"/>
                    </a:lnTo>
                    <a:lnTo>
                      <a:pt x="0" y="4"/>
                    </a:lnTo>
                    <a:lnTo>
                      <a:pt x="0" y="3"/>
                    </a:lnTo>
                    <a:lnTo>
                      <a:pt x="0" y="4"/>
                    </a:lnTo>
                    <a:lnTo>
                      <a:pt x="0" y="4"/>
                    </a:lnTo>
                    <a:lnTo>
                      <a:pt x="0" y="4"/>
                    </a:lnTo>
                    <a:lnTo>
                      <a:pt x="0" y="5"/>
                    </a:lnTo>
                    <a:lnTo>
                      <a:pt x="0" y="5"/>
                    </a:lnTo>
                    <a:lnTo>
                      <a:pt x="0" y="5"/>
                    </a:lnTo>
                    <a:lnTo>
                      <a:pt x="0" y="5"/>
                    </a:lnTo>
                    <a:lnTo>
                      <a:pt x="0" y="4"/>
                    </a:lnTo>
                    <a:lnTo>
                      <a:pt x="0" y="4"/>
                    </a:lnTo>
                    <a:lnTo>
                      <a:pt x="0" y="4"/>
                    </a:lnTo>
                    <a:lnTo>
                      <a:pt x="0" y="5"/>
                    </a:lnTo>
                    <a:lnTo>
                      <a:pt x="0" y="4"/>
                    </a:lnTo>
                    <a:lnTo>
                      <a:pt x="0" y="4"/>
                    </a:lnTo>
                    <a:lnTo>
                      <a:pt x="0" y="4"/>
                    </a:lnTo>
                    <a:lnTo>
                      <a:pt x="0" y="5"/>
                    </a:lnTo>
                    <a:lnTo>
                      <a:pt x="0" y="4"/>
                    </a:lnTo>
                    <a:lnTo>
                      <a:pt x="0" y="4"/>
                    </a:lnTo>
                    <a:lnTo>
                      <a:pt x="0" y="5"/>
                    </a:lnTo>
                    <a:lnTo>
                      <a:pt x="0" y="4"/>
                    </a:lnTo>
                    <a:lnTo>
                      <a:pt x="0" y="4"/>
                    </a:lnTo>
                    <a:lnTo>
                      <a:pt x="0" y="3"/>
                    </a:lnTo>
                    <a:lnTo>
                      <a:pt x="0" y="3"/>
                    </a:lnTo>
                    <a:lnTo>
                      <a:pt x="0" y="3"/>
                    </a:lnTo>
                    <a:lnTo>
                      <a:pt x="0" y="3"/>
                    </a:lnTo>
                    <a:lnTo>
                      <a:pt x="0" y="2"/>
                    </a:lnTo>
                    <a:lnTo>
                      <a:pt x="0" y="3"/>
                    </a:lnTo>
                    <a:lnTo>
                      <a:pt x="0" y="3"/>
                    </a:lnTo>
                    <a:lnTo>
                      <a:pt x="0" y="2"/>
                    </a:lnTo>
                    <a:lnTo>
                      <a:pt x="0" y="2"/>
                    </a:lnTo>
                    <a:lnTo>
                      <a:pt x="0" y="2"/>
                    </a:lnTo>
                    <a:lnTo>
                      <a:pt x="0" y="2"/>
                    </a:lnTo>
                    <a:lnTo>
                      <a:pt x="0" y="2"/>
                    </a:lnTo>
                    <a:lnTo>
                      <a:pt x="0" y="2"/>
                    </a:lnTo>
                    <a:lnTo>
                      <a:pt x="0" y="2"/>
                    </a:lnTo>
                    <a:lnTo>
                      <a:pt x="0" y="1"/>
                    </a:lnTo>
                    <a:lnTo>
                      <a:pt x="0" y="1"/>
                    </a:lnTo>
                    <a:lnTo>
                      <a:pt x="0" y="0"/>
                    </a:lnTo>
                    <a:lnTo>
                      <a:pt x="0" y="0"/>
                    </a:lnTo>
                    <a:lnTo>
                      <a:pt x="0" y="0"/>
                    </a:lnTo>
                    <a:lnTo>
                      <a:pt x="0" y="0"/>
                    </a:lnTo>
                    <a:lnTo>
                      <a:pt x="0" y="0"/>
                    </a:lnTo>
                  </a:path>
                </a:pathLst>
              </a:custGeom>
              <a:noFill/>
              <a:ln w="0">
                <a:solidFill>
                  <a:srgbClr val="3366FF"/>
                </a:solidFill>
                <a:prstDash val="solid"/>
                <a:round/>
                <a:headEnd/>
                <a:tailEnd/>
              </a:ln>
            </p:spPr>
            <p:txBody>
              <a:bodyPr/>
              <a:lstStyle/>
              <a:p>
                <a:endParaRPr lang="en-GB"/>
              </a:p>
            </p:txBody>
          </p:sp>
          <p:sp>
            <p:nvSpPr>
              <p:cNvPr id="186187" name="Freeform 843"/>
              <p:cNvSpPr>
                <a:spLocks/>
              </p:cNvSpPr>
              <p:nvPr/>
            </p:nvSpPr>
            <p:spPr bwMode="auto">
              <a:xfrm>
                <a:off x="3450" y="3569"/>
                <a:ext cx="6" cy="72"/>
              </a:xfrm>
              <a:custGeom>
                <a:avLst/>
                <a:gdLst/>
                <a:ahLst/>
                <a:cxnLst>
                  <a:cxn ang="0">
                    <a:pos x="0" y="8"/>
                  </a:cxn>
                  <a:cxn ang="0">
                    <a:pos x="0" y="9"/>
                  </a:cxn>
                  <a:cxn ang="0">
                    <a:pos x="0" y="11"/>
                  </a:cxn>
                  <a:cxn ang="0">
                    <a:pos x="0" y="10"/>
                  </a:cxn>
                  <a:cxn ang="0">
                    <a:pos x="0" y="8"/>
                  </a:cxn>
                  <a:cxn ang="0">
                    <a:pos x="0" y="7"/>
                  </a:cxn>
                  <a:cxn ang="0">
                    <a:pos x="0" y="9"/>
                  </a:cxn>
                  <a:cxn ang="0">
                    <a:pos x="0" y="9"/>
                  </a:cxn>
                  <a:cxn ang="0">
                    <a:pos x="1" y="8"/>
                  </a:cxn>
                  <a:cxn ang="0">
                    <a:pos x="1" y="11"/>
                  </a:cxn>
                  <a:cxn ang="0">
                    <a:pos x="1" y="9"/>
                  </a:cxn>
                  <a:cxn ang="0">
                    <a:pos x="1" y="8"/>
                  </a:cxn>
                  <a:cxn ang="0">
                    <a:pos x="1" y="11"/>
                  </a:cxn>
                  <a:cxn ang="0">
                    <a:pos x="1" y="9"/>
                  </a:cxn>
                  <a:cxn ang="0">
                    <a:pos x="1" y="9"/>
                  </a:cxn>
                  <a:cxn ang="0">
                    <a:pos x="1" y="6"/>
                  </a:cxn>
                  <a:cxn ang="0">
                    <a:pos x="1" y="3"/>
                  </a:cxn>
                  <a:cxn ang="0">
                    <a:pos x="1" y="4"/>
                  </a:cxn>
                  <a:cxn ang="0">
                    <a:pos x="1" y="5"/>
                  </a:cxn>
                  <a:cxn ang="0">
                    <a:pos x="1" y="7"/>
                  </a:cxn>
                  <a:cxn ang="0">
                    <a:pos x="1" y="6"/>
                  </a:cxn>
                  <a:cxn ang="0">
                    <a:pos x="1" y="5"/>
                  </a:cxn>
                  <a:cxn ang="0">
                    <a:pos x="1" y="6"/>
                  </a:cxn>
                  <a:cxn ang="0">
                    <a:pos x="1" y="7"/>
                  </a:cxn>
                  <a:cxn ang="0">
                    <a:pos x="1" y="8"/>
                  </a:cxn>
                  <a:cxn ang="0">
                    <a:pos x="1" y="9"/>
                  </a:cxn>
                  <a:cxn ang="0">
                    <a:pos x="1" y="8"/>
                  </a:cxn>
                  <a:cxn ang="0">
                    <a:pos x="1" y="9"/>
                  </a:cxn>
                  <a:cxn ang="0">
                    <a:pos x="1" y="6"/>
                  </a:cxn>
                  <a:cxn ang="0">
                    <a:pos x="1" y="6"/>
                  </a:cxn>
                  <a:cxn ang="0">
                    <a:pos x="1" y="6"/>
                  </a:cxn>
                  <a:cxn ang="0">
                    <a:pos x="1" y="6"/>
                  </a:cxn>
                  <a:cxn ang="0">
                    <a:pos x="1" y="6"/>
                  </a:cxn>
                  <a:cxn ang="0">
                    <a:pos x="1" y="6"/>
                  </a:cxn>
                  <a:cxn ang="0">
                    <a:pos x="1" y="5"/>
                  </a:cxn>
                  <a:cxn ang="0">
                    <a:pos x="1" y="7"/>
                  </a:cxn>
                  <a:cxn ang="0">
                    <a:pos x="1" y="7"/>
                  </a:cxn>
                  <a:cxn ang="0">
                    <a:pos x="1" y="6"/>
                  </a:cxn>
                  <a:cxn ang="0">
                    <a:pos x="1" y="5"/>
                  </a:cxn>
                  <a:cxn ang="0">
                    <a:pos x="1" y="5"/>
                  </a:cxn>
                  <a:cxn ang="0">
                    <a:pos x="1" y="5"/>
                  </a:cxn>
                  <a:cxn ang="0">
                    <a:pos x="1" y="6"/>
                  </a:cxn>
                  <a:cxn ang="0">
                    <a:pos x="1" y="7"/>
                  </a:cxn>
                  <a:cxn ang="0">
                    <a:pos x="1" y="7"/>
                  </a:cxn>
                  <a:cxn ang="0">
                    <a:pos x="1" y="9"/>
                  </a:cxn>
                  <a:cxn ang="0">
                    <a:pos x="1" y="10"/>
                  </a:cxn>
                  <a:cxn ang="0">
                    <a:pos x="1" y="9"/>
                  </a:cxn>
                  <a:cxn ang="0">
                    <a:pos x="1" y="9"/>
                  </a:cxn>
                  <a:cxn ang="0">
                    <a:pos x="1" y="8"/>
                  </a:cxn>
                  <a:cxn ang="0">
                    <a:pos x="1" y="6"/>
                  </a:cxn>
                  <a:cxn ang="0">
                    <a:pos x="1" y="6"/>
                  </a:cxn>
                  <a:cxn ang="0">
                    <a:pos x="1" y="5"/>
                  </a:cxn>
                  <a:cxn ang="0">
                    <a:pos x="1" y="5"/>
                  </a:cxn>
                  <a:cxn ang="0">
                    <a:pos x="1" y="6"/>
                  </a:cxn>
                  <a:cxn ang="0">
                    <a:pos x="1" y="2"/>
                  </a:cxn>
                  <a:cxn ang="0">
                    <a:pos x="1" y="1"/>
                  </a:cxn>
                  <a:cxn ang="0">
                    <a:pos x="1" y="3"/>
                  </a:cxn>
                  <a:cxn ang="0">
                    <a:pos x="1" y="5"/>
                  </a:cxn>
                  <a:cxn ang="0">
                    <a:pos x="1" y="8"/>
                  </a:cxn>
                  <a:cxn ang="0">
                    <a:pos x="1" y="9"/>
                  </a:cxn>
                  <a:cxn ang="0">
                    <a:pos x="1" y="8"/>
                  </a:cxn>
                  <a:cxn ang="0">
                    <a:pos x="1" y="9"/>
                  </a:cxn>
                  <a:cxn ang="0">
                    <a:pos x="1" y="9"/>
                  </a:cxn>
                </a:cxnLst>
                <a:rect l="0" t="0" r="r" b="b"/>
                <a:pathLst>
                  <a:path w="1" h="12">
                    <a:moveTo>
                      <a:pt x="0" y="6"/>
                    </a:moveTo>
                    <a:lnTo>
                      <a:pt x="0" y="6"/>
                    </a:lnTo>
                    <a:lnTo>
                      <a:pt x="0" y="6"/>
                    </a:lnTo>
                    <a:lnTo>
                      <a:pt x="0" y="6"/>
                    </a:lnTo>
                    <a:lnTo>
                      <a:pt x="0" y="7"/>
                    </a:lnTo>
                    <a:lnTo>
                      <a:pt x="0" y="8"/>
                    </a:lnTo>
                    <a:lnTo>
                      <a:pt x="0" y="7"/>
                    </a:lnTo>
                    <a:lnTo>
                      <a:pt x="0" y="7"/>
                    </a:lnTo>
                    <a:lnTo>
                      <a:pt x="0" y="7"/>
                    </a:lnTo>
                    <a:lnTo>
                      <a:pt x="0" y="7"/>
                    </a:lnTo>
                    <a:lnTo>
                      <a:pt x="0" y="8"/>
                    </a:lnTo>
                    <a:lnTo>
                      <a:pt x="0" y="7"/>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9"/>
                    </a:lnTo>
                    <a:lnTo>
                      <a:pt x="0" y="10"/>
                    </a:lnTo>
                    <a:lnTo>
                      <a:pt x="0" y="9"/>
                    </a:lnTo>
                    <a:lnTo>
                      <a:pt x="0" y="10"/>
                    </a:lnTo>
                    <a:lnTo>
                      <a:pt x="0" y="10"/>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8"/>
                    </a:lnTo>
                    <a:lnTo>
                      <a:pt x="0" y="9"/>
                    </a:lnTo>
                    <a:lnTo>
                      <a:pt x="0" y="9"/>
                    </a:lnTo>
                    <a:lnTo>
                      <a:pt x="0" y="9"/>
                    </a:lnTo>
                    <a:lnTo>
                      <a:pt x="0" y="8"/>
                    </a:lnTo>
                    <a:lnTo>
                      <a:pt x="0" y="7"/>
                    </a:lnTo>
                    <a:lnTo>
                      <a:pt x="0" y="8"/>
                    </a:lnTo>
                    <a:lnTo>
                      <a:pt x="0" y="7"/>
                    </a:lnTo>
                    <a:lnTo>
                      <a:pt x="0" y="7"/>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8"/>
                    </a:lnTo>
                    <a:lnTo>
                      <a:pt x="0" y="8"/>
                    </a:lnTo>
                    <a:lnTo>
                      <a:pt x="0" y="8"/>
                    </a:lnTo>
                    <a:lnTo>
                      <a:pt x="0" y="8"/>
                    </a:lnTo>
                    <a:lnTo>
                      <a:pt x="0" y="8"/>
                    </a:lnTo>
                    <a:lnTo>
                      <a:pt x="0" y="9"/>
                    </a:lnTo>
                    <a:lnTo>
                      <a:pt x="0" y="8"/>
                    </a:lnTo>
                    <a:lnTo>
                      <a:pt x="0" y="7"/>
                    </a:lnTo>
                    <a:lnTo>
                      <a:pt x="0" y="7"/>
                    </a:lnTo>
                    <a:lnTo>
                      <a:pt x="0" y="7"/>
                    </a:lnTo>
                    <a:lnTo>
                      <a:pt x="0" y="8"/>
                    </a:lnTo>
                    <a:lnTo>
                      <a:pt x="0" y="8"/>
                    </a:lnTo>
                    <a:lnTo>
                      <a:pt x="0" y="8"/>
                    </a:lnTo>
                    <a:lnTo>
                      <a:pt x="0" y="9"/>
                    </a:lnTo>
                    <a:lnTo>
                      <a:pt x="0" y="8"/>
                    </a:lnTo>
                    <a:lnTo>
                      <a:pt x="0" y="9"/>
                    </a:lnTo>
                    <a:lnTo>
                      <a:pt x="0" y="9"/>
                    </a:lnTo>
                    <a:lnTo>
                      <a:pt x="0" y="9"/>
                    </a:lnTo>
                    <a:lnTo>
                      <a:pt x="0" y="9"/>
                    </a:lnTo>
                    <a:lnTo>
                      <a:pt x="0" y="9"/>
                    </a:lnTo>
                    <a:lnTo>
                      <a:pt x="0" y="8"/>
                    </a:lnTo>
                    <a:lnTo>
                      <a:pt x="0" y="8"/>
                    </a:lnTo>
                    <a:lnTo>
                      <a:pt x="0" y="8"/>
                    </a:lnTo>
                    <a:lnTo>
                      <a:pt x="0" y="8"/>
                    </a:lnTo>
                    <a:lnTo>
                      <a:pt x="0" y="8"/>
                    </a:lnTo>
                    <a:lnTo>
                      <a:pt x="1" y="8"/>
                    </a:lnTo>
                    <a:lnTo>
                      <a:pt x="1" y="8"/>
                    </a:lnTo>
                    <a:lnTo>
                      <a:pt x="1" y="8"/>
                    </a:lnTo>
                    <a:lnTo>
                      <a:pt x="1" y="8"/>
                    </a:lnTo>
                    <a:lnTo>
                      <a:pt x="1" y="8"/>
                    </a:lnTo>
                    <a:lnTo>
                      <a:pt x="1" y="8"/>
                    </a:lnTo>
                    <a:lnTo>
                      <a:pt x="1" y="9"/>
                    </a:lnTo>
                    <a:lnTo>
                      <a:pt x="1" y="9"/>
                    </a:lnTo>
                    <a:lnTo>
                      <a:pt x="1" y="10"/>
                    </a:lnTo>
                    <a:lnTo>
                      <a:pt x="1" y="10"/>
                    </a:lnTo>
                    <a:lnTo>
                      <a:pt x="1" y="10"/>
                    </a:lnTo>
                    <a:lnTo>
                      <a:pt x="1" y="11"/>
                    </a:lnTo>
                    <a:lnTo>
                      <a:pt x="1" y="11"/>
                    </a:lnTo>
                    <a:lnTo>
                      <a:pt x="1" y="11"/>
                    </a:lnTo>
                    <a:lnTo>
                      <a:pt x="1" y="11"/>
                    </a:lnTo>
                    <a:lnTo>
                      <a:pt x="1" y="12"/>
                    </a:lnTo>
                    <a:lnTo>
                      <a:pt x="1" y="11"/>
                    </a:lnTo>
                    <a:lnTo>
                      <a:pt x="1" y="12"/>
                    </a:lnTo>
                    <a:lnTo>
                      <a:pt x="1" y="11"/>
                    </a:lnTo>
                    <a:lnTo>
                      <a:pt x="1" y="11"/>
                    </a:lnTo>
                    <a:lnTo>
                      <a:pt x="1" y="11"/>
                    </a:lnTo>
                    <a:lnTo>
                      <a:pt x="1" y="11"/>
                    </a:lnTo>
                    <a:lnTo>
                      <a:pt x="1" y="11"/>
                    </a:lnTo>
                    <a:lnTo>
                      <a:pt x="1" y="10"/>
                    </a:lnTo>
                    <a:lnTo>
                      <a:pt x="1" y="9"/>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10"/>
                    </a:lnTo>
                    <a:lnTo>
                      <a:pt x="1" y="10"/>
                    </a:lnTo>
                    <a:lnTo>
                      <a:pt x="1" y="9"/>
                    </a:lnTo>
                    <a:lnTo>
                      <a:pt x="1" y="9"/>
                    </a:lnTo>
                    <a:lnTo>
                      <a:pt x="1" y="10"/>
                    </a:lnTo>
                    <a:lnTo>
                      <a:pt x="1" y="10"/>
                    </a:lnTo>
                    <a:lnTo>
                      <a:pt x="1" y="11"/>
                    </a:lnTo>
                    <a:lnTo>
                      <a:pt x="1" y="11"/>
                    </a:lnTo>
                    <a:lnTo>
                      <a:pt x="1" y="11"/>
                    </a:lnTo>
                    <a:lnTo>
                      <a:pt x="1" y="11"/>
                    </a:lnTo>
                    <a:lnTo>
                      <a:pt x="1" y="11"/>
                    </a:lnTo>
                    <a:lnTo>
                      <a:pt x="1" y="11"/>
                    </a:lnTo>
                    <a:lnTo>
                      <a:pt x="1" y="11"/>
                    </a:lnTo>
                    <a:lnTo>
                      <a:pt x="1" y="11"/>
                    </a:lnTo>
                    <a:lnTo>
                      <a:pt x="1" y="10"/>
                    </a:lnTo>
                    <a:lnTo>
                      <a:pt x="1" y="10"/>
                    </a:lnTo>
                    <a:lnTo>
                      <a:pt x="1" y="9"/>
                    </a:lnTo>
                    <a:lnTo>
                      <a:pt x="1" y="8"/>
                    </a:lnTo>
                    <a:lnTo>
                      <a:pt x="1" y="9"/>
                    </a:lnTo>
                    <a:lnTo>
                      <a:pt x="1" y="9"/>
                    </a:lnTo>
                    <a:lnTo>
                      <a:pt x="1" y="9"/>
                    </a:lnTo>
                    <a:lnTo>
                      <a:pt x="1" y="9"/>
                    </a:lnTo>
                    <a:lnTo>
                      <a:pt x="1" y="8"/>
                    </a:lnTo>
                    <a:lnTo>
                      <a:pt x="1" y="9"/>
                    </a:lnTo>
                    <a:lnTo>
                      <a:pt x="1" y="9"/>
                    </a:lnTo>
                    <a:lnTo>
                      <a:pt x="1" y="8"/>
                    </a:lnTo>
                    <a:lnTo>
                      <a:pt x="1" y="9"/>
                    </a:lnTo>
                    <a:lnTo>
                      <a:pt x="1" y="9"/>
                    </a:lnTo>
                    <a:lnTo>
                      <a:pt x="1" y="9"/>
                    </a:lnTo>
                    <a:lnTo>
                      <a:pt x="1" y="9"/>
                    </a:lnTo>
                    <a:lnTo>
                      <a:pt x="1" y="9"/>
                    </a:lnTo>
                    <a:lnTo>
                      <a:pt x="1" y="9"/>
                    </a:lnTo>
                    <a:lnTo>
                      <a:pt x="1" y="9"/>
                    </a:lnTo>
                    <a:lnTo>
                      <a:pt x="1" y="8"/>
                    </a:lnTo>
                    <a:lnTo>
                      <a:pt x="1" y="8"/>
                    </a:lnTo>
                    <a:lnTo>
                      <a:pt x="1" y="8"/>
                    </a:lnTo>
                    <a:lnTo>
                      <a:pt x="1" y="7"/>
                    </a:lnTo>
                    <a:lnTo>
                      <a:pt x="1" y="7"/>
                    </a:lnTo>
                    <a:lnTo>
                      <a:pt x="1" y="7"/>
                    </a:lnTo>
                    <a:lnTo>
                      <a:pt x="1" y="6"/>
                    </a:lnTo>
                    <a:lnTo>
                      <a:pt x="1" y="6"/>
                    </a:lnTo>
                    <a:lnTo>
                      <a:pt x="1" y="6"/>
                    </a:lnTo>
                    <a:lnTo>
                      <a:pt x="1" y="5"/>
                    </a:lnTo>
                    <a:lnTo>
                      <a:pt x="1" y="5"/>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4"/>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5"/>
                    </a:lnTo>
                    <a:lnTo>
                      <a:pt x="1" y="5"/>
                    </a:lnTo>
                    <a:lnTo>
                      <a:pt x="1" y="5"/>
                    </a:lnTo>
                    <a:lnTo>
                      <a:pt x="1" y="6"/>
                    </a:lnTo>
                    <a:lnTo>
                      <a:pt x="1" y="5"/>
                    </a:lnTo>
                    <a:lnTo>
                      <a:pt x="1" y="6"/>
                    </a:lnTo>
                    <a:lnTo>
                      <a:pt x="1" y="5"/>
                    </a:lnTo>
                    <a:lnTo>
                      <a:pt x="1" y="6"/>
                    </a:lnTo>
                    <a:lnTo>
                      <a:pt x="1" y="6"/>
                    </a:lnTo>
                    <a:lnTo>
                      <a:pt x="1" y="7"/>
                    </a:lnTo>
                    <a:lnTo>
                      <a:pt x="1" y="6"/>
                    </a:lnTo>
                    <a:lnTo>
                      <a:pt x="1" y="7"/>
                    </a:lnTo>
                    <a:lnTo>
                      <a:pt x="1" y="7"/>
                    </a:lnTo>
                    <a:lnTo>
                      <a:pt x="1" y="8"/>
                    </a:lnTo>
                    <a:lnTo>
                      <a:pt x="1" y="8"/>
                    </a:lnTo>
                    <a:lnTo>
                      <a:pt x="1" y="7"/>
                    </a:lnTo>
                    <a:lnTo>
                      <a:pt x="1" y="8"/>
                    </a:lnTo>
                    <a:lnTo>
                      <a:pt x="1" y="7"/>
                    </a:lnTo>
                    <a:lnTo>
                      <a:pt x="1" y="7"/>
                    </a:lnTo>
                    <a:lnTo>
                      <a:pt x="1" y="6"/>
                    </a:lnTo>
                    <a:lnTo>
                      <a:pt x="1" y="7"/>
                    </a:lnTo>
                    <a:lnTo>
                      <a:pt x="1" y="6"/>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5"/>
                    </a:lnTo>
                    <a:lnTo>
                      <a:pt x="1" y="6"/>
                    </a:lnTo>
                    <a:lnTo>
                      <a:pt x="1" y="5"/>
                    </a:lnTo>
                    <a:lnTo>
                      <a:pt x="1" y="5"/>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8"/>
                    </a:lnTo>
                    <a:lnTo>
                      <a:pt x="1" y="7"/>
                    </a:lnTo>
                    <a:lnTo>
                      <a:pt x="1" y="8"/>
                    </a:lnTo>
                    <a:lnTo>
                      <a:pt x="1" y="8"/>
                    </a:lnTo>
                    <a:lnTo>
                      <a:pt x="1" y="8"/>
                    </a:lnTo>
                    <a:lnTo>
                      <a:pt x="1" y="8"/>
                    </a:lnTo>
                    <a:lnTo>
                      <a:pt x="1" y="9"/>
                    </a:lnTo>
                    <a:lnTo>
                      <a:pt x="1" y="8"/>
                    </a:lnTo>
                    <a:lnTo>
                      <a:pt x="1" y="8"/>
                    </a:lnTo>
                    <a:lnTo>
                      <a:pt x="1" y="8"/>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8"/>
                    </a:lnTo>
                    <a:lnTo>
                      <a:pt x="1" y="9"/>
                    </a:lnTo>
                    <a:lnTo>
                      <a:pt x="1" y="9"/>
                    </a:lnTo>
                    <a:lnTo>
                      <a:pt x="1" y="8"/>
                    </a:lnTo>
                    <a:lnTo>
                      <a:pt x="1" y="9"/>
                    </a:lnTo>
                    <a:lnTo>
                      <a:pt x="1" y="9"/>
                    </a:lnTo>
                    <a:lnTo>
                      <a:pt x="1" y="9"/>
                    </a:lnTo>
                    <a:lnTo>
                      <a:pt x="1" y="10"/>
                    </a:lnTo>
                    <a:lnTo>
                      <a:pt x="1" y="9"/>
                    </a:lnTo>
                    <a:lnTo>
                      <a:pt x="1" y="9"/>
                    </a:lnTo>
                    <a:lnTo>
                      <a:pt x="1" y="10"/>
                    </a:lnTo>
                    <a:lnTo>
                      <a:pt x="1" y="9"/>
                    </a:lnTo>
                    <a:lnTo>
                      <a:pt x="1" y="9"/>
                    </a:lnTo>
                    <a:lnTo>
                      <a:pt x="1" y="9"/>
                    </a:lnTo>
                    <a:lnTo>
                      <a:pt x="1" y="9"/>
                    </a:lnTo>
                    <a:lnTo>
                      <a:pt x="1" y="8"/>
                    </a:lnTo>
                    <a:lnTo>
                      <a:pt x="1" y="8"/>
                    </a:lnTo>
                    <a:lnTo>
                      <a:pt x="1" y="8"/>
                    </a:lnTo>
                    <a:lnTo>
                      <a:pt x="1" y="7"/>
                    </a:lnTo>
                    <a:lnTo>
                      <a:pt x="1" y="7"/>
                    </a:lnTo>
                    <a:lnTo>
                      <a:pt x="1" y="8"/>
                    </a:lnTo>
                    <a:lnTo>
                      <a:pt x="1" y="7"/>
                    </a:lnTo>
                    <a:lnTo>
                      <a:pt x="1" y="6"/>
                    </a:lnTo>
                    <a:lnTo>
                      <a:pt x="1" y="7"/>
                    </a:lnTo>
                    <a:lnTo>
                      <a:pt x="1" y="6"/>
                    </a:lnTo>
                    <a:lnTo>
                      <a:pt x="1" y="6"/>
                    </a:lnTo>
                    <a:lnTo>
                      <a:pt x="1" y="6"/>
                    </a:lnTo>
                    <a:lnTo>
                      <a:pt x="1" y="6"/>
                    </a:lnTo>
                    <a:lnTo>
                      <a:pt x="1" y="6"/>
                    </a:lnTo>
                    <a:lnTo>
                      <a:pt x="1" y="5"/>
                    </a:lnTo>
                    <a:lnTo>
                      <a:pt x="1" y="5"/>
                    </a:lnTo>
                    <a:lnTo>
                      <a:pt x="1" y="4"/>
                    </a:lnTo>
                    <a:lnTo>
                      <a:pt x="1" y="5"/>
                    </a:lnTo>
                    <a:lnTo>
                      <a:pt x="1" y="5"/>
                    </a:lnTo>
                    <a:lnTo>
                      <a:pt x="1" y="5"/>
                    </a:lnTo>
                    <a:lnTo>
                      <a:pt x="1" y="4"/>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7"/>
                    </a:lnTo>
                    <a:lnTo>
                      <a:pt x="1" y="7"/>
                    </a:lnTo>
                    <a:lnTo>
                      <a:pt x="1" y="7"/>
                    </a:lnTo>
                    <a:lnTo>
                      <a:pt x="1" y="6"/>
                    </a:lnTo>
                    <a:lnTo>
                      <a:pt x="1" y="7"/>
                    </a:lnTo>
                    <a:lnTo>
                      <a:pt x="1" y="7"/>
                    </a:lnTo>
                    <a:lnTo>
                      <a:pt x="1" y="6"/>
                    </a:lnTo>
                    <a:lnTo>
                      <a:pt x="1" y="7"/>
                    </a:lnTo>
                    <a:lnTo>
                      <a:pt x="1" y="7"/>
                    </a:lnTo>
                    <a:lnTo>
                      <a:pt x="1" y="6"/>
                    </a:lnTo>
                    <a:lnTo>
                      <a:pt x="1" y="6"/>
                    </a:lnTo>
                    <a:lnTo>
                      <a:pt x="1" y="6"/>
                    </a:lnTo>
                    <a:lnTo>
                      <a:pt x="1" y="7"/>
                    </a:lnTo>
                    <a:lnTo>
                      <a:pt x="1" y="7"/>
                    </a:lnTo>
                    <a:lnTo>
                      <a:pt x="1" y="7"/>
                    </a:lnTo>
                    <a:lnTo>
                      <a:pt x="1" y="7"/>
                    </a:lnTo>
                    <a:lnTo>
                      <a:pt x="1" y="8"/>
                    </a:lnTo>
                    <a:lnTo>
                      <a:pt x="1" y="7"/>
                    </a:lnTo>
                    <a:lnTo>
                      <a:pt x="1" y="6"/>
                    </a:lnTo>
                    <a:lnTo>
                      <a:pt x="1" y="6"/>
                    </a:lnTo>
                    <a:lnTo>
                      <a:pt x="1" y="6"/>
                    </a:lnTo>
                    <a:lnTo>
                      <a:pt x="1" y="6"/>
                    </a:lnTo>
                    <a:lnTo>
                      <a:pt x="1" y="6"/>
                    </a:lnTo>
                    <a:lnTo>
                      <a:pt x="1" y="6"/>
                    </a:lnTo>
                    <a:lnTo>
                      <a:pt x="1" y="7"/>
                    </a:lnTo>
                    <a:lnTo>
                      <a:pt x="1" y="6"/>
                    </a:lnTo>
                    <a:lnTo>
                      <a:pt x="1" y="6"/>
                    </a:lnTo>
                    <a:lnTo>
                      <a:pt x="1" y="6"/>
                    </a:lnTo>
                    <a:lnTo>
                      <a:pt x="1" y="5"/>
                    </a:lnTo>
                    <a:lnTo>
                      <a:pt x="1" y="5"/>
                    </a:lnTo>
                    <a:lnTo>
                      <a:pt x="1" y="6"/>
                    </a:lnTo>
                    <a:lnTo>
                      <a:pt x="1" y="5"/>
                    </a:lnTo>
                    <a:lnTo>
                      <a:pt x="1" y="5"/>
                    </a:lnTo>
                    <a:lnTo>
                      <a:pt x="1" y="5"/>
                    </a:lnTo>
                    <a:lnTo>
                      <a:pt x="1" y="6"/>
                    </a:lnTo>
                    <a:lnTo>
                      <a:pt x="1" y="6"/>
                    </a:lnTo>
                    <a:lnTo>
                      <a:pt x="1" y="6"/>
                    </a:lnTo>
                    <a:lnTo>
                      <a:pt x="1" y="6"/>
                    </a:lnTo>
                    <a:lnTo>
                      <a:pt x="1" y="6"/>
                    </a:lnTo>
                    <a:lnTo>
                      <a:pt x="1" y="6"/>
                    </a:lnTo>
                    <a:lnTo>
                      <a:pt x="1" y="6"/>
                    </a:lnTo>
                    <a:lnTo>
                      <a:pt x="1" y="7"/>
                    </a:lnTo>
                    <a:lnTo>
                      <a:pt x="1" y="7"/>
                    </a:lnTo>
                    <a:lnTo>
                      <a:pt x="1" y="7"/>
                    </a:lnTo>
                    <a:lnTo>
                      <a:pt x="1" y="8"/>
                    </a:lnTo>
                    <a:lnTo>
                      <a:pt x="1" y="8"/>
                    </a:lnTo>
                    <a:lnTo>
                      <a:pt x="1" y="8"/>
                    </a:lnTo>
                    <a:lnTo>
                      <a:pt x="1" y="7"/>
                    </a:lnTo>
                    <a:lnTo>
                      <a:pt x="1" y="7"/>
                    </a:lnTo>
                    <a:lnTo>
                      <a:pt x="1" y="7"/>
                    </a:lnTo>
                    <a:lnTo>
                      <a:pt x="1" y="8"/>
                    </a:lnTo>
                    <a:lnTo>
                      <a:pt x="1" y="8"/>
                    </a:lnTo>
                    <a:lnTo>
                      <a:pt x="1" y="7"/>
                    </a:lnTo>
                    <a:lnTo>
                      <a:pt x="1" y="7"/>
                    </a:lnTo>
                    <a:lnTo>
                      <a:pt x="1" y="8"/>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6"/>
                    </a:lnTo>
                    <a:lnTo>
                      <a:pt x="1" y="7"/>
                    </a:lnTo>
                    <a:lnTo>
                      <a:pt x="1" y="7"/>
                    </a:lnTo>
                    <a:lnTo>
                      <a:pt x="1" y="7"/>
                    </a:lnTo>
                    <a:lnTo>
                      <a:pt x="1" y="6"/>
                    </a:lnTo>
                    <a:lnTo>
                      <a:pt x="1" y="6"/>
                    </a:lnTo>
                    <a:lnTo>
                      <a:pt x="1" y="6"/>
                    </a:lnTo>
                    <a:lnTo>
                      <a:pt x="1" y="5"/>
                    </a:lnTo>
                    <a:lnTo>
                      <a:pt x="1" y="5"/>
                    </a:lnTo>
                    <a:lnTo>
                      <a:pt x="1" y="5"/>
                    </a:lnTo>
                    <a:lnTo>
                      <a:pt x="1" y="4"/>
                    </a:lnTo>
                    <a:lnTo>
                      <a:pt x="1" y="4"/>
                    </a:lnTo>
                    <a:lnTo>
                      <a:pt x="1" y="4"/>
                    </a:lnTo>
                    <a:lnTo>
                      <a:pt x="1" y="4"/>
                    </a:lnTo>
                    <a:lnTo>
                      <a:pt x="1" y="5"/>
                    </a:lnTo>
                    <a:lnTo>
                      <a:pt x="1" y="4"/>
                    </a:lnTo>
                    <a:lnTo>
                      <a:pt x="1" y="5"/>
                    </a:lnTo>
                    <a:lnTo>
                      <a:pt x="1" y="5"/>
                    </a:lnTo>
                    <a:lnTo>
                      <a:pt x="1" y="4"/>
                    </a:lnTo>
                    <a:lnTo>
                      <a:pt x="1" y="5"/>
                    </a:lnTo>
                    <a:lnTo>
                      <a:pt x="1" y="4"/>
                    </a:lnTo>
                    <a:lnTo>
                      <a:pt x="1" y="5"/>
                    </a:lnTo>
                    <a:lnTo>
                      <a:pt x="1" y="4"/>
                    </a:lnTo>
                    <a:lnTo>
                      <a:pt x="1" y="4"/>
                    </a:lnTo>
                    <a:lnTo>
                      <a:pt x="1" y="3"/>
                    </a:lnTo>
                    <a:lnTo>
                      <a:pt x="1" y="4"/>
                    </a:lnTo>
                    <a:lnTo>
                      <a:pt x="1" y="3"/>
                    </a:lnTo>
                    <a:lnTo>
                      <a:pt x="1" y="4"/>
                    </a:lnTo>
                    <a:lnTo>
                      <a:pt x="1" y="4"/>
                    </a:lnTo>
                    <a:lnTo>
                      <a:pt x="1" y="4"/>
                    </a:lnTo>
                    <a:lnTo>
                      <a:pt x="1" y="5"/>
                    </a:lnTo>
                    <a:lnTo>
                      <a:pt x="1" y="5"/>
                    </a:lnTo>
                    <a:lnTo>
                      <a:pt x="1" y="5"/>
                    </a:lnTo>
                    <a:lnTo>
                      <a:pt x="1" y="6"/>
                    </a:lnTo>
                    <a:lnTo>
                      <a:pt x="1" y="5"/>
                    </a:lnTo>
                    <a:lnTo>
                      <a:pt x="1" y="6"/>
                    </a:lnTo>
                    <a:lnTo>
                      <a:pt x="1" y="6"/>
                    </a:lnTo>
                    <a:lnTo>
                      <a:pt x="1" y="6"/>
                    </a:lnTo>
                    <a:lnTo>
                      <a:pt x="1" y="6"/>
                    </a:lnTo>
                    <a:lnTo>
                      <a:pt x="1" y="5"/>
                    </a:lnTo>
                    <a:lnTo>
                      <a:pt x="1" y="5"/>
                    </a:lnTo>
                    <a:lnTo>
                      <a:pt x="1" y="6"/>
                    </a:lnTo>
                    <a:lnTo>
                      <a:pt x="1" y="5"/>
                    </a:lnTo>
                    <a:lnTo>
                      <a:pt x="1" y="6"/>
                    </a:lnTo>
                    <a:lnTo>
                      <a:pt x="1" y="6"/>
                    </a:lnTo>
                    <a:lnTo>
                      <a:pt x="1" y="6"/>
                    </a:lnTo>
                    <a:lnTo>
                      <a:pt x="1" y="7"/>
                    </a:lnTo>
                    <a:lnTo>
                      <a:pt x="1" y="6"/>
                    </a:lnTo>
                    <a:lnTo>
                      <a:pt x="1" y="6"/>
                    </a:lnTo>
                    <a:lnTo>
                      <a:pt x="1" y="6"/>
                    </a:lnTo>
                    <a:lnTo>
                      <a:pt x="1" y="6"/>
                    </a:lnTo>
                    <a:lnTo>
                      <a:pt x="1" y="6"/>
                    </a:lnTo>
                    <a:lnTo>
                      <a:pt x="1" y="7"/>
                    </a:lnTo>
                    <a:lnTo>
                      <a:pt x="1" y="7"/>
                    </a:lnTo>
                    <a:lnTo>
                      <a:pt x="1" y="7"/>
                    </a:lnTo>
                    <a:lnTo>
                      <a:pt x="1" y="8"/>
                    </a:lnTo>
                    <a:lnTo>
                      <a:pt x="1" y="7"/>
                    </a:lnTo>
                    <a:lnTo>
                      <a:pt x="1" y="7"/>
                    </a:lnTo>
                    <a:lnTo>
                      <a:pt x="1" y="7"/>
                    </a:lnTo>
                    <a:lnTo>
                      <a:pt x="1" y="7"/>
                    </a:lnTo>
                    <a:lnTo>
                      <a:pt x="1" y="6"/>
                    </a:lnTo>
                    <a:lnTo>
                      <a:pt x="1" y="7"/>
                    </a:lnTo>
                    <a:lnTo>
                      <a:pt x="1" y="7"/>
                    </a:lnTo>
                    <a:lnTo>
                      <a:pt x="1" y="7"/>
                    </a:lnTo>
                    <a:lnTo>
                      <a:pt x="1" y="7"/>
                    </a:lnTo>
                    <a:lnTo>
                      <a:pt x="1" y="7"/>
                    </a:lnTo>
                    <a:lnTo>
                      <a:pt x="1" y="7"/>
                    </a:lnTo>
                    <a:lnTo>
                      <a:pt x="1" y="7"/>
                    </a:lnTo>
                    <a:lnTo>
                      <a:pt x="1" y="8"/>
                    </a:lnTo>
                    <a:lnTo>
                      <a:pt x="1" y="8"/>
                    </a:lnTo>
                    <a:lnTo>
                      <a:pt x="1" y="8"/>
                    </a:lnTo>
                    <a:lnTo>
                      <a:pt x="1" y="8"/>
                    </a:lnTo>
                    <a:lnTo>
                      <a:pt x="1" y="9"/>
                    </a:lnTo>
                    <a:lnTo>
                      <a:pt x="1" y="8"/>
                    </a:lnTo>
                    <a:lnTo>
                      <a:pt x="1" y="9"/>
                    </a:lnTo>
                    <a:lnTo>
                      <a:pt x="1" y="8"/>
                    </a:lnTo>
                    <a:lnTo>
                      <a:pt x="1" y="9"/>
                    </a:lnTo>
                    <a:lnTo>
                      <a:pt x="1" y="9"/>
                    </a:lnTo>
                    <a:lnTo>
                      <a:pt x="1" y="10"/>
                    </a:lnTo>
                    <a:lnTo>
                      <a:pt x="1" y="9"/>
                    </a:lnTo>
                    <a:lnTo>
                      <a:pt x="1" y="9"/>
                    </a:lnTo>
                    <a:lnTo>
                      <a:pt x="1" y="10"/>
                    </a:lnTo>
                    <a:lnTo>
                      <a:pt x="1" y="11"/>
                    </a:lnTo>
                    <a:lnTo>
                      <a:pt x="1" y="10"/>
                    </a:lnTo>
                    <a:lnTo>
                      <a:pt x="1" y="9"/>
                    </a:lnTo>
                    <a:lnTo>
                      <a:pt x="1" y="10"/>
                    </a:lnTo>
                    <a:lnTo>
                      <a:pt x="1" y="10"/>
                    </a:lnTo>
                    <a:lnTo>
                      <a:pt x="1" y="9"/>
                    </a:lnTo>
                    <a:lnTo>
                      <a:pt x="1" y="10"/>
                    </a:lnTo>
                    <a:lnTo>
                      <a:pt x="1" y="10"/>
                    </a:lnTo>
                    <a:lnTo>
                      <a:pt x="1" y="10"/>
                    </a:lnTo>
                    <a:lnTo>
                      <a:pt x="1" y="10"/>
                    </a:lnTo>
                    <a:lnTo>
                      <a:pt x="1" y="9"/>
                    </a:lnTo>
                    <a:lnTo>
                      <a:pt x="1" y="9"/>
                    </a:lnTo>
                    <a:lnTo>
                      <a:pt x="1" y="9"/>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7"/>
                    </a:lnTo>
                    <a:lnTo>
                      <a:pt x="1" y="7"/>
                    </a:lnTo>
                    <a:lnTo>
                      <a:pt x="1" y="7"/>
                    </a:lnTo>
                    <a:lnTo>
                      <a:pt x="1" y="7"/>
                    </a:lnTo>
                    <a:lnTo>
                      <a:pt x="1" y="7"/>
                    </a:lnTo>
                    <a:lnTo>
                      <a:pt x="1" y="7"/>
                    </a:lnTo>
                    <a:lnTo>
                      <a:pt x="1" y="6"/>
                    </a:lnTo>
                    <a:lnTo>
                      <a:pt x="1" y="6"/>
                    </a:lnTo>
                    <a:lnTo>
                      <a:pt x="1" y="5"/>
                    </a:lnTo>
                    <a:lnTo>
                      <a:pt x="1" y="6"/>
                    </a:lnTo>
                    <a:lnTo>
                      <a:pt x="1" y="6"/>
                    </a:lnTo>
                    <a:lnTo>
                      <a:pt x="1" y="5"/>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6"/>
                    </a:lnTo>
                    <a:lnTo>
                      <a:pt x="1" y="6"/>
                    </a:lnTo>
                    <a:lnTo>
                      <a:pt x="1" y="5"/>
                    </a:lnTo>
                    <a:lnTo>
                      <a:pt x="1" y="5"/>
                    </a:lnTo>
                    <a:lnTo>
                      <a:pt x="1" y="6"/>
                    </a:lnTo>
                    <a:lnTo>
                      <a:pt x="1" y="5"/>
                    </a:lnTo>
                    <a:lnTo>
                      <a:pt x="1" y="5"/>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5"/>
                    </a:lnTo>
                    <a:lnTo>
                      <a:pt x="1" y="6"/>
                    </a:lnTo>
                    <a:lnTo>
                      <a:pt x="1" y="6"/>
                    </a:lnTo>
                    <a:lnTo>
                      <a:pt x="1" y="5"/>
                    </a:lnTo>
                    <a:lnTo>
                      <a:pt x="1" y="5"/>
                    </a:lnTo>
                    <a:lnTo>
                      <a:pt x="1" y="4"/>
                    </a:lnTo>
                    <a:lnTo>
                      <a:pt x="1" y="4"/>
                    </a:lnTo>
                    <a:lnTo>
                      <a:pt x="1" y="4"/>
                    </a:lnTo>
                    <a:lnTo>
                      <a:pt x="1" y="4"/>
                    </a:lnTo>
                    <a:lnTo>
                      <a:pt x="1" y="5"/>
                    </a:lnTo>
                    <a:lnTo>
                      <a:pt x="1" y="3"/>
                    </a:lnTo>
                    <a:lnTo>
                      <a:pt x="1" y="3"/>
                    </a:lnTo>
                    <a:lnTo>
                      <a:pt x="1" y="2"/>
                    </a:lnTo>
                    <a:lnTo>
                      <a:pt x="1" y="2"/>
                    </a:lnTo>
                    <a:lnTo>
                      <a:pt x="1" y="2"/>
                    </a:lnTo>
                    <a:lnTo>
                      <a:pt x="1" y="1"/>
                    </a:lnTo>
                    <a:lnTo>
                      <a:pt x="1" y="1"/>
                    </a:lnTo>
                    <a:lnTo>
                      <a:pt x="1" y="1"/>
                    </a:lnTo>
                    <a:lnTo>
                      <a:pt x="1" y="1"/>
                    </a:lnTo>
                    <a:lnTo>
                      <a:pt x="1" y="1"/>
                    </a:lnTo>
                    <a:lnTo>
                      <a:pt x="1" y="0"/>
                    </a:lnTo>
                    <a:lnTo>
                      <a:pt x="1" y="1"/>
                    </a:lnTo>
                    <a:lnTo>
                      <a:pt x="1" y="0"/>
                    </a:lnTo>
                    <a:lnTo>
                      <a:pt x="1" y="1"/>
                    </a:lnTo>
                    <a:lnTo>
                      <a:pt x="1" y="1"/>
                    </a:lnTo>
                    <a:lnTo>
                      <a:pt x="1" y="1"/>
                    </a:lnTo>
                    <a:lnTo>
                      <a:pt x="1" y="2"/>
                    </a:lnTo>
                    <a:lnTo>
                      <a:pt x="1" y="2"/>
                    </a:lnTo>
                    <a:lnTo>
                      <a:pt x="1" y="2"/>
                    </a:lnTo>
                    <a:lnTo>
                      <a:pt x="1" y="1"/>
                    </a:lnTo>
                    <a:lnTo>
                      <a:pt x="1" y="2"/>
                    </a:lnTo>
                    <a:lnTo>
                      <a:pt x="1" y="2"/>
                    </a:lnTo>
                    <a:lnTo>
                      <a:pt x="1" y="2"/>
                    </a:lnTo>
                    <a:lnTo>
                      <a:pt x="1" y="3"/>
                    </a:lnTo>
                    <a:lnTo>
                      <a:pt x="1" y="2"/>
                    </a:lnTo>
                    <a:lnTo>
                      <a:pt x="1" y="3"/>
                    </a:lnTo>
                    <a:lnTo>
                      <a:pt x="1" y="4"/>
                    </a:lnTo>
                    <a:lnTo>
                      <a:pt x="1" y="3"/>
                    </a:lnTo>
                    <a:lnTo>
                      <a:pt x="1" y="4"/>
                    </a:lnTo>
                    <a:lnTo>
                      <a:pt x="1" y="4"/>
                    </a:lnTo>
                    <a:lnTo>
                      <a:pt x="1" y="4"/>
                    </a:lnTo>
                    <a:lnTo>
                      <a:pt x="1" y="4"/>
                    </a:lnTo>
                    <a:lnTo>
                      <a:pt x="1" y="5"/>
                    </a:lnTo>
                    <a:lnTo>
                      <a:pt x="1" y="5"/>
                    </a:lnTo>
                    <a:lnTo>
                      <a:pt x="1" y="5"/>
                    </a:lnTo>
                    <a:lnTo>
                      <a:pt x="1" y="5"/>
                    </a:lnTo>
                    <a:lnTo>
                      <a:pt x="1" y="5"/>
                    </a:lnTo>
                    <a:lnTo>
                      <a:pt x="1" y="6"/>
                    </a:lnTo>
                    <a:lnTo>
                      <a:pt x="1" y="6"/>
                    </a:lnTo>
                    <a:lnTo>
                      <a:pt x="1" y="6"/>
                    </a:lnTo>
                    <a:lnTo>
                      <a:pt x="1" y="7"/>
                    </a:lnTo>
                    <a:lnTo>
                      <a:pt x="1" y="7"/>
                    </a:lnTo>
                    <a:lnTo>
                      <a:pt x="1" y="8"/>
                    </a:lnTo>
                    <a:lnTo>
                      <a:pt x="1" y="7"/>
                    </a:lnTo>
                    <a:lnTo>
                      <a:pt x="1" y="7"/>
                    </a:lnTo>
                    <a:lnTo>
                      <a:pt x="1" y="8"/>
                    </a:lnTo>
                    <a:lnTo>
                      <a:pt x="1" y="7"/>
                    </a:lnTo>
                    <a:lnTo>
                      <a:pt x="1" y="8"/>
                    </a:lnTo>
                    <a:lnTo>
                      <a:pt x="1" y="8"/>
                    </a:lnTo>
                    <a:lnTo>
                      <a:pt x="1" y="8"/>
                    </a:lnTo>
                    <a:lnTo>
                      <a:pt x="1" y="9"/>
                    </a:lnTo>
                    <a:lnTo>
                      <a:pt x="1" y="8"/>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8"/>
                    </a:lnTo>
                    <a:lnTo>
                      <a:pt x="1" y="9"/>
                    </a:lnTo>
                    <a:lnTo>
                      <a:pt x="1" y="8"/>
                    </a:lnTo>
                    <a:lnTo>
                      <a:pt x="1" y="9"/>
                    </a:lnTo>
                    <a:lnTo>
                      <a:pt x="1" y="8"/>
                    </a:lnTo>
                    <a:lnTo>
                      <a:pt x="1" y="9"/>
                    </a:lnTo>
                    <a:lnTo>
                      <a:pt x="1" y="9"/>
                    </a:lnTo>
                    <a:lnTo>
                      <a:pt x="1" y="9"/>
                    </a:lnTo>
                    <a:lnTo>
                      <a:pt x="1" y="9"/>
                    </a:lnTo>
                    <a:lnTo>
                      <a:pt x="1" y="9"/>
                    </a:lnTo>
                    <a:lnTo>
                      <a:pt x="1" y="9"/>
                    </a:lnTo>
                    <a:lnTo>
                      <a:pt x="1" y="9"/>
                    </a:lnTo>
                    <a:lnTo>
                      <a:pt x="1" y="9"/>
                    </a:lnTo>
                    <a:lnTo>
                      <a:pt x="1" y="8"/>
                    </a:lnTo>
                    <a:lnTo>
                      <a:pt x="1" y="9"/>
                    </a:lnTo>
                    <a:lnTo>
                      <a:pt x="1" y="8"/>
                    </a:lnTo>
                    <a:lnTo>
                      <a:pt x="1" y="8"/>
                    </a:lnTo>
                    <a:lnTo>
                      <a:pt x="1" y="7"/>
                    </a:lnTo>
                    <a:lnTo>
                      <a:pt x="1" y="6"/>
                    </a:lnTo>
                    <a:lnTo>
                      <a:pt x="1" y="7"/>
                    </a:lnTo>
                    <a:lnTo>
                      <a:pt x="1" y="6"/>
                    </a:lnTo>
                    <a:lnTo>
                      <a:pt x="1" y="6"/>
                    </a:lnTo>
                  </a:path>
                </a:pathLst>
              </a:custGeom>
              <a:noFill/>
              <a:ln w="0">
                <a:solidFill>
                  <a:srgbClr val="3366FF"/>
                </a:solidFill>
                <a:prstDash val="solid"/>
                <a:round/>
                <a:headEnd/>
                <a:tailEnd/>
              </a:ln>
            </p:spPr>
            <p:txBody>
              <a:bodyPr/>
              <a:lstStyle/>
              <a:p>
                <a:endParaRPr lang="en-GB"/>
              </a:p>
            </p:txBody>
          </p:sp>
          <p:sp>
            <p:nvSpPr>
              <p:cNvPr id="186188" name="Freeform 844"/>
              <p:cNvSpPr>
                <a:spLocks/>
              </p:cNvSpPr>
              <p:nvPr/>
            </p:nvSpPr>
            <p:spPr bwMode="auto">
              <a:xfrm>
                <a:off x="3456" y="3521"/>
                <a:ext cx="6" cy="102"/>
              </a:xfrm>
              <a:custGeom>
                <a:avLst/>
                <a:gdLst/>
                <a:ahLst/>
                <a:cxnLst>
                  <a:cxn ang="0">
                    <a:pos x="0" y="12"/>
                  </a:cxn>
                  <a:cxn ang="0">
                    <a:pos x="0" y="12"/>
                  </a:cxn>
                  <a:cxn ang="0">
                    <a:pos x="0" y="14"/>
                  </a:cxn>
                  <a:cxn ang="0">
                    <a:pos x="0" y="16"/>
                  </a:cxn>
                  <a:cxn ang="0">
                    <a:pos x="0" y="13"/>
                  </a:cxn>
                  <a:cxn ang="0">
                    <a:pos x="0" y="12"/>
                  </a:cxn>
                  <a:cxn ang="0">
                    <a:pos x="0" y="12"/>
                  </a:cxn>
                  <a:cxn ang="0">
                    <a:pos x="0" y="14"/>
                  </a:cxn>
                  <a:cxn ang="0">
                    <a:pos x="0" y="14"/>
                  </a:cxn>
                  <a:cxn ang="0">
                    <a:pos x="0" y="16"/>
                  </a:cxn>
                  <a:cxn ang="0">
                    <a:pos x="0" y="16"/>
                  </a:cxn>
                  <a:cxn ang="0">
                    <a:pos x="0" y="15"/>
                  </a:cxn>
                  <a:cxn ang="0">
                    <a:pos x="0" y="16"/>
                  </a:cxn>
                  <a:cxn ang="0">
                    <a:pos x="0" y="14"/>
                  </a:cxn>
                  <a:cxn ang="0">
                    <a:pos x="0" y="15"/>
                  </a:cxn>
                  <a:cxn ang="0">
                    <a:pos x="0" y="12"/>
                  </a:cxn>
                  <a:cxn ang="0">
                    <a:pos x="0" y="14"/>
                  </a:cxn>
                  <a:cxn ang="0">
                    <a:pos x="0" y="12"/>
                  </a:cxn>
                  <a:cxn ang="0">
                    <a:pos x="0" y="12"/>
                  </a:cxn>
                  <a:cxn ang="0">
                    <a:pos x="0" y="12"/>
                  </a:cxn>
                  <a:cxn ang="0">
                    <a:pos x="0" y="12"/>
                  </a:cxn>
                  <a:cxn ang="0">
                    <a:pos x="0" y="14"/>
                  </a:cxn>
                  <a:cxn ang="0">
                    <a:pos x="0" y="13"/>
                  </a:cxn>
                  <a:cxn ang="0">
                    <a:pos x="0" y="12"/>
                  </a:cxn>
                  <a:cxn ang="0">
                    <a:pos x="0" y="12"/>
                  </a:cxn>
                  <a:cxn ang="0">
                    <a:pos x="0" y="10"/>
                  </a:cxn>
                  <a:cxn ang="0">
                    <a:pos x="0" y="13"/>
                  </a:cxn>
                  <a:cxn ang="0">
                    <a:pos x="0" y="8"/>
                  </a:cxn>
                  <a:cxn ang="0">
                    <a:pos x="0" y="8"/>
                  </a:cxn>
                  <a:cxn ang="0">
                    <a:pos x="0" y="7"/>
                  </a:cxn>
                  <a:cxn ang="0">
                    <a:pos x="0" y="6"/>
                  </a:cxn>
                  <a:cxn ang="0">
                    <a:pos x="0" y="7"/>
                  </a:cxn>
                  <a:cxn ang="0">
                    <a:pos x="0" y="6"/>
                  </a:cxn>
                  <a:cxn ang="0">
                    <a:pos x="0" y="10"/>
                  </a:cxn>
                  <a:cxn ang="0">
                    <a:pos x="0" y="10"/>
                  </a:cxn>
                  <a:cxn ang="0">
                    <a:pos x="0" y="9"/>
                  </a:cxn>
                  <a:cxn ang="0">
                    <a:pos x="0" y="10"/>
                  </a:cxn>
                  <a:cxn ang="0">
                    <a:pos x="0" y="9"/>
                  </a:cxn>
                  <a:cxn ang="0">
                    <a:pos x="0" y="11"/>
                  </a:cxn>
                  <a:cxn ang="0">
                    <a:pos x="0" y="9"/>
                  </a:cxn>
                  <a:cxn ang="0">
                    <a:pos x="0" y="6"/>
                  </a:cxn>
                  <a:cxn ang="0">
                    <a:pos x="0" y="5"/>
                  </a:cxn>
                  <a:cxn ang="0">
                    <a:pos x="0" y="4"/>
                  </a:cxn>
                  <a:cxn ang="0">
                    <a:pos x="0" y="6"/>
                  </a:cxn>
                  <a:cxn ang="0">
                    <a:pos x="0" y="4"/>
                  </a:cxn>
                  <a:cxn ang="0">
                    <a:pos x="0" y="3"/>
                  </a:cxn>
                  <a:cxn ang="0">
                    <a:pos x="0" y="4"/>
                  </a:cxn>
                  <a:cxn ang="0">
                    <a:pos x="0" y="1"/>
                  </a:cxn>
                  <a:cxn ang="0">
                    <a:pos x="0" y="1"/>
                  </a:cxn>
                  <a:cxn ang="0">
                    <a:pos x="0" y="4"/>
                  </a:cxn>
                  <a:cxn ang="0">
                    <a:pos x="0" y="5"/>
                  </a:cxn>
                  <a:cxn ang="0">
                    <a:pos x="0" y="6"/>
                  </a:cxn>
                  <a:cxn ang="0">
                    <a:pos x="0" y="6"/>
                  </a:cxn>
                  <a:cxn ang="0">
                    <a:pos x="0" y="7"/>
                  </a:cxn>
                  <a:cxn ang="0">
                    <a:pos x="0" y="6"/>
                  </a:cxn>
                  <a:cxn ang="0">
                    <a:pos x="0" y="5"/>
                  </a:cxn>
                  <a:cxn ang="0">
                    <a:pos x="0" y="6"/>
                  </a:cxn>
                  <a:cxn ang="0">
                    <a:pos x="0" y="9"/>
                  </a:cxn>
                  <a:cxn ang="0">
                    <a:pos x="0" y="8"/>
                  </a:cxn>
                  <a:cxn ang="0">
                    <a:pos x="0" y="6"/>
                  </a:cxn>
                  <a:cxn ang="0">
                    <a:pos x="0" y="8"/>
                  </a:cxn>
                  <a:cxn ang="0">
                    <a:pos x="0" y="6"/>
                  </a:cxn>
                  <a:cxn ang="0">
                    <a:pos x="1" y="9"/>
                  </a:cxn>
                </a:cxnLst>
                <a:rect l="0" t="0" r="r" b="b"/>
                <a:pathLst>
                  <a:path w="1" h="17">
                    <a:moveTo>
                      <a:pt x="0" y="14"/>
                    </a:moveTo>
                    <a:lnTo>
                      <a:pt x="0" y="14"/>
                    </a:lnTo>
                    <a:lnTo>
                      <a:pt x="0" y="13"/>
                    </a:lnTo>
                    <a:lnTo>
                      <a:pt x="0" y="13"/>
                    </a:lnTo>
                    <a:lnTo>
                      <a:pt x="0" y="12"/>
                    </a:lnTo>
                    <a:lnTo>
                      <a:pt x="0" y="12"/>
                    </a:lnTo>
                    <a:lnTo>
                      <a:pt x="0" y="12"/>
                    </a:lnTo>
                    <a:lnTo>
                      <a:pt x="0" y="12"/>
                    </a:lnTo>
                    <a:lnTo>
                      <a:pt x="0" y="12"/>
                    </a:lnTo>
                    <a:lnTo>
                      <a:pt x="0" y="12"/>
                    </a:lnTo>
                    <a:lnTo>
                      <a:pt x="0" y="12"/>
                    </a:lnTo>
                    <a:lnTo>
                      <a:pt x="0" y="12"/>
                    </a:lnTo>
                    <a:lnTo>
                      <a:pt x="0" y="13"/>
                    </a:lnTo>
                    <a:lnTo>
                      <a:pt x="0" y="13"/>
                    </a:lnTo>
                    <a:lnTo>
                      <a:pt x="0" y="14"/>
                    </a:lnTo>
                    <a:lnTo>
                      <a:pt x="0" y="13"/>
                    </a:lnTo>
                    <a:lnTo>
                      <a:pt x="0" y="13"/>
                    </a:lnTo>
                    <a:lnTo>
                      <a:pt x="0" y="13"/>
                    </a:lnTo>
                    <a:lnTo>
                      <a:pt x="0" y="12"/>
                    </a:lnTo>
                    <a:lnTo>
                      <a:pt x="0" y="12"/>
                    </a:lnTo>
                    <a:lnTo>
                      <a:pt x="0" y="12"/>
                    </a:lnTo>
                    <a:lnTo>
                      <a:pt x="0" y="12"/>
                    </a:lnTo>
                    <a:lnTo>
                      <a:pt x="0" y="13"/>
                    </a:lnTo>
                    <a:lnTo>
                      <a:pt x="0" y="12"/>
                    </a:lnTo>
                    <a:lnTo>
                      <a:pt x="0" y="12"/>
                    </a:lnTo>
                    <a:lnTo>
                      <a:pt x="0" y="13"/>
                    </a:lnTo>
                    <a:lnTo>
                      <a:pt x="0" y="13"/>
                    </a:lnTo>
                    <a:lnTo>
                      <a:pt x="0" y="13"/>
                    </a:lnTo>
                    <a:lnTo>
                      <a:pt x="0" y="13"/>
                    </a:lnTo>
                    <a:lnTo>
                      <a:pt x="0" y="14"/>
                    </a:lnTo>
                    <a:lnTo>
                      <a:pt x="0" y="14"/>
                    </a:lnTo>
                    <a:lnTo>
                      <a:pt x="0" y="14"/>
                    </a:lnTo>
                    <a:lnTo>
                      <a:pt x="0" y="14"/>
                    </a:lnTo>
                    <a:lnTo>
                      <a:pt x="0" y="14"/>
                    </a:lnTo>
                    <a:lnTo>
                      <a:pt x="0" y="15"/>
                    </a:lnTo>
                    <a:lnTo>
                      <a:pt x="0" y="15"/>
                    </a:lnTo>
                    <a:lnTo>
                      <a:pt x="0" y="16"/>
                    </a:lnTo>
                    <a:lnTo>
                      <a:pt x="0" y="15"/>
                    </a:lnTo>
                    <a:lnTo>
                      <a:pt x="0" y="16"/>
                    </a:lnTo>
                    <a:lnTo>
                      <a:pt x="0" y="16"/>
                    </a:lnTo>
                    <a:lnTo>
                      <a:pt x="0" y="16"/>
                    </a:lnTo>
                    <a:lnTo>
                      <a:pt x="0" y="16"/>
                    </a:lnTo>
                    <a:lnTo>
                      <a:pt x="0" y="16"/>
                    </a:lnTo>
                    <a:lnTo>
                      <a:pt x="0" y="16"/>
                    </a:lnTo>
                    <a:lnTo>
                      <a:pt x="0" y="15"/>
                    </a:lnTo>
                    <a:lnTo>
                      <a:pt x="0" y="16"/>
                    </a:lnTo>
                    <a:lnTo>
                      <a:pt x="0" y="15"/>
                    </a:lnTo>
                    <a:lnTo>
                      <a:pt x="0" y="16"/>
                    </a:lnTo>
                    <a:lnTo>
                      <a:pt x="0" y="14"/>
                    </a:lnTo>
                    <a:lnTo>
                      <a:pt x="0" y="13"/>
                    </a:lnTo>
                    <a:lnTo>
                      <a:pt x="0" y="14"/>
                    </a:lnTo>
                    <a:lnTo>
                      <a:pt x="0" y="13"/>
                    </a:lnTo>
                    <a:lnTo>
                      <a:pt x="0" y="14"/>
                    </a:lnTo>
                    <a:lnTo>
                      <a:pt x="0" y="13"/>
                    </a:lnTo>
                    <a:lnTo>
                      <a:pt x="0" y="13"/>
                    </a:lnTo>
                    <a:lnTo>
                      <a:pt x="0" y="13"/>
                    </a:lnTo>
                    <a:lnTo>
                      <a:pt x="0" y="12"/>
                    </a:lnTo>
                    <a:lnTo>
                      <a:pt x="0" y="12"/>
                    </a:lnTo>
                    <a:lnTo>
                      <a:pt x="0" y="12"/>
                    </a:lnTo>
                    <a:lnTo>
                      <a:pt x="0" y="12"/>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1"/>
                    </a:lnTo>
                    <a:lnTo>
                      <a:pt x="0" y="12"/>
                    </a:lnTo>
                    <a:lnTo>
                      <a:pt x="0" y="13"/>
                    </a:lnTo>
                    <a:lnTo>
                      <a:pt x="0" y="13"/>
                    </a:lnTo>
                    <a:lnTo>
                      <a:pt x="0" y="13"/>
                    </a:lnTo>
                    <a:lnTo>
                      <a:pt x="0" y="14"/>
                    </a:lnTo>
                    <a:lnTo>
                      <a:pt x="0" y="14"/>
                    </a:lnTo>
                    <a:lnTo>
                      <a:pt x="0" y="14"/>
                    </a:lnTo>
                    <a:lnTo>
                      <a:pt x="0" y="14"/>
                    </a:lnTo>
                    <a:lnTo>
                      <a:pt x="0" y="14"/>
                    </a:lnTo>
                    <a:lnTo>
                      <a:pt x="0" y="14"/>
                    </a:lnTo>
                    <a:lnTo>
                      <a:pt x="0" y="14"/>
                    </a:lnTo>
                    <a:lnTo>
                      <a:pt x="0" y="14"/>
                    </a:lnTo>
                    <a:lnTo>
                      <a:pt x="0" y="14"/>
                    </a:lnTo>
                    <a:lnTo>
                      <a:pt x="0" y="14"/>
                    </a:lnTo>
                    <a:lnTo>
                      <a:pt x="0" y="15"/>
                    </a:lnTo>
                    <a:lnTo>
                      <a:pt x="0" y="14"/>
                    </a:lnTo>
                    <a:lnTo>
                      <a:pt x="0" y="14"/>
                    </a:lnTo>
                    <a:lnTo>
                      <a:pt x="0" y="14"/>
                    </a:lnTo>
                    <a:lnTo>
                      <a:pt x="0" y="14"/>
                    </a:lnTo>
                    <a:lnTo>
                      <a:pt x="0" y="14"/>
                    </a:lnTo>
                    <a:lnTo>
                      <a:pt x="0" y="14"/>
                    </a:lnTo>
                    <a:lnTo>
                      <a:pt x="0" y="15"/>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7"/>
                    </a:lnTo>
                    <a:lnTo>
                      <a:pt x="0" y="16"/>
                    </a:lnTo>
                    <a:lnTo>
                      <a:pt x="0" y="16"/>
                    </a:lnTo>
                    <a:lnTo>
                      <a:pt x="0" y="17"/>
                    </a:lnTo>
                    <a:lnTo>
                      <a:pt x="0" y="16"/>
                    </a:lnTo>
                    <a:lnTo>
                      <a:pt x="0" y="16"/>
                    </a:lnTo>
                    <a:lnTo>
                      <a:pt x="0" y="16"/>
                    </a:lnTo>
                    <a:lnTo>
                      <a:pt x="0" y="16"/>
                    </a:lnTo>
                    <a:lnTo>
                      <a:pt x="0" y="16"/>
                    </a:lnTo>
                    <a:lnTo>
                      <a:pt x="0" y="16"/>
                    </a:lnTo>
                    <a:lnTo>
                      <a:pt x="0" y="16"/>
                    </a:lnTo>
                    <a:lnTo>
                      <a:pt x="0" y="15"/>
                    </a:lnTo>
                    <a:lnTo>
                      <a:pt x="0" y="15"/>
                    </a:lnTo>
                    <a:lnTo>
                      <a:pt x="0" y="16"/>
                    </a:lnTo>
                    <a:lnTo>
                      <a:pt x="0" y="15"/>
                    </a:lnTo>
                    <a:lnTo>
                      <a:pt x="0" y="15"/>
                    </a:lnTo>
                    <a:lnTo>
                      <a:pt x="0" y="15"/>
                    </a:lnTo>
                    <a:lnTo>
                      <a:pt x="0" y="15"/>
                    </a:lnTo>
                    <a:lnTo>
                      <a:pt x="0" y="15"/>
                    </a:lnTo>
                    <a:lnTo>
                      <a:pt x="0" y="16"/>
                    </a:lnTo>
                    <a:lnTo>
                      <a:pt x="0" y="15"/>
                    </a:lnTo>
                    <a:lnTo>
                      <a:pt x="0" y="16"/>
                    </a:lnTo>
                    <a:lnTo>
                      <a:pt x="0" y="16"/>
                    </a:lnTo>
                    <a:lnTo>
                      <a:pt x="0" y="16"/>
                    </a:lnTo>
                    <a:lnTo>
                      <a:pt x="0" y="16"/>
                    </a:lnTo>
                    <a:lnTo>
                      <a:pt x="0" y="16"/>
                    </a:lnTo>
                    <a:lnTo>
                      <a:pt x="0" y="16"/>
                    </a:lnTo>
                    <a:lnTo>
                      <a:pt x="0" y="15"/>
                    </a:lnTo>
                    <a:lnTo>
                      <a:pt x="0" y="15"/>
                    </a:lnTo>
                    <a:lnTo>
                      <a:pt x="0" y="15"/>
                    </a:lnTo>
                    <a:lnTo>
                      <a:pt x="0" y="14"/>
                    </a:lnTo>
                    <a:lnTo>
                      <a:pt x="0" y="15"/>
                    </a:lnTo>
                    <a:lnTo>
                      <a:pt x="0" y="14"/>
                    </a:lnTo>
                    <a:lnTo>
                      <a:pt x="0" y="14"/>
                    </a:lnTo>
                    <a:lnTo>
                      <a:pt x="0" y="14"/>
                    </a:lnTo>
                    <a:lnTo>
                      <a:pt x="0" y="15"/>
                    </a:lnTo>
                    <a:lnTo>
                      <a:pt x="0" y="15"/>
                    </a:lnTo>
                    <a:lnTo>
                      <a:pt x="0" y="14"/>
                    </a:lnTo>
                    <a:lnTo>
                      <a:pt x="0" y="15"/>
                    </a:lnTo>
                    <a:lnTo>
                      <a:pt x="0" y="16"/>
                    </a:lnTo>
                    <a:lnTo>
                      <a:pt x="0" y="15"/>
                    </a:lnTo>
                    <a:lnTo>
                      <a:pt x="0" y="16"/>
                    </a:lnTo>
                    <a:lnTo>
                      <a:pt x="0" y="16"/>
                    </a:lnTo>
                    <a:lnTo>
                      <a:pt x="0" y="16"/>
                    </a:lnTo>
                    <a:lnTo>
                      <a:pt x="0" y="16"/>
                    </a:lnTo>
                    <a:lnTo>
                      <a:pt x="0" y="16"/>
                    </a:lnTo>
                    <a:lnTo>
                      <a:pt x="0" y="16"/>
                    </a:lnTo>
                    <a:lnTo>
                      <a:pt x="0" y="16"/>
                    </a:lnTo>
                    <a:lnTo>
                      <a:pt x="0" y="15"/>
                    </a:lnTo>
                    <a:lnTo>
                      <a:pt x="0" y="14"/>
                    </a:lnTo>
                    <a:lnTo>
                      <a:pt x="0" y="14"/>
                    </a:lnTo>
                    <a:lnTo>
                      <a:pt x="0" y="13"/>
                    </a:lnTo>
                    <a:lnTo>
                      <a:pt x="0" y="13"/>
                    </a:lnTo>
                    <a:lnTo>
                      <a:pt x="0" y="12"/>
                    </a:lnTo>
                    <a:lnTo>
                      <a:pt x="0" y="13"/>
                    </a:lnTo>
                    <a:lnTo>
                      <a:pt x="0" y="12"/>
                    </a:lnTo>
                    <a:lnTo>
                      <a:pt x="0" y="12"/>
                    </a:lnTo>
                    <a:lnTo>
                      <a:pt x="0" y="12"/>
                    </a:lnTo>
                    <a:lnTo>
                      <a:pt x="0" y="12"/>
                    </a:lnTo>
                    <a:lnTo>
                      <a:pt x="0" y="12"/>
                    </a:lnTo>
                    <a:lnTo>
                      <a:pt x="0" y="12"/>
                    </a:lnTo>
                    <a:lnTo>
                      <a:pt x="0" y="12"/>
                    </a:lnTo>
                    <a:lnTo>
                      <a:pt x="0" y="12"/>
                    </a:lnTo>
                    <a:lnTo>
                      <a:pt x="0" y="13"/>
                    </a:lnTo>
                    <a:lnTo>
                      <a:pt x="0" y="13"/>
                    </a:lnTo>
                    <a:lnTo>
                      <a:pt x="0" y="13"/>
                    </a:lnTo>
                    <a:lnTo>
                      <a:pt x="0" y="12"/>
                    </a:lnTo>
                    <a:lnTo>
                      <a:pt x="0" y="13"/>
                    </a:lnTo>
                    <a:lnTo>
                      <a:pt x="0" y="13"/>
                    </a:lnTo>
                    <a:lnTo>
                      <a:pt x="0" y="14"/>
                    </a:lnTo>
                    <a:lnTo>
                      <a:pt x="0" y="14"/>
                    </a:lnTo>
                    <a:lnTo>
                      <a:pt x="0" y="14"/>
                    </a:lnTo>
                    <a:lnTo>
                      <a:pt x="0" y="14"/>
                    </a:lnTo>
                    <a:lnTo>
                      <a:pt x="0" y="15"/>
                    </a:lnTo>
                    <a:lnTo>
                      <a:pt x="0" y="14"/>
                    </a:lnTo>
                    <a:lnTo>
                      <a:pt x="0" y="14"/>
                    </a:lnTo>
                    <a:lnTo>
                      <a:pt x="0" y="14"/>
                    </a:lnTo>
                    <a:lnTo>
                      <a:pt x="0" y="14"/>
                    </a:lnTo>
                    <a:lnTo>
                      <a:pt x="0" y="13"/>
                    </a:lnTo>
                    <a:lnTo>
                      <a:pt x="0" y="13"/>
                    </a:lnTo>
                    <a:lnTo>
                      <a:pt x="0" y="12"/>
                    </a:lnTo>
                    <a:lnTo>
                      <a:pt x="0" y="12"/>
                    </a:lnTo>
                    <a:lnTo>
                      <a:pt x="0" y="11"/>
                    </a:lnTo>
                    <a:lnTo>
                      <a:pt x="0" y="11"/>
                    </a:lnTo>
                    <a:lnTo>
                      <a:pt x="0" y="12"/>
                    </a:lnTo>
                    <a:lnTo>
                      <a:pt x="0" y="11"/>
                    </a:lnTo>
                    <a:lnTo>
                      <a:pt x="0" y="12"/>
                    </a:lnTo>
                    <a:lnTo>
                      <a:pt x="0" y="11"/>
                    </a:lnTo>
                    <a:lnTo>
                      <a:pt x="0" y="12"/>
                    </a:lnTo>
                    <a:lnTo>
                      <a:pt x="0" y="12"/>
                    </a:lnTo>
                    <a:lnTo>
                      <a:pt x="0" y="12"/>
                    </a:lnTo>
                    <a:lnTo>
                      <a:pt x="0" y="12"/>
                    </a:lnTo>
                    <a:lnTo>
                      <a:pt x="0" y="12"/>
                    </a:lnTo>
                    <a:lnTo>
                      <a:pt x="0" y="11"/>
                    </a:lnTo>
                    <a:lnTo>
                      <a:pt x="0" y="11"/>
                    </a:lnTo>
                    <a:lnTo>
                      <a:pt x="0" y="11"/>
                    </a:lnTo>
                    <a:lnTo>
                      <a:pt x="0" y="11"/>
                    </a:lnTo>
                    <a:lnTo>
                      <a:pt x="0" y="11"/>
                    </a:lnTo>
                    <a:lnTo>
                      <a:pt x="0" y="11"/>
                    </a:lnTo>
                    <a:lnTo>
                      <a:pt x="0" y="12"/>
                    </a:lnTo>
                    <a:lnTo>
                      <a:pt x="0" y="12"/>
                    </a:lnTo>
                    <a:lnTo>
                      <a:pt x="0" y="11"/>
                    </a:lnTo>
                    <a:lnTo>
                      <a:pt x="0" y="11"/>
                    </a:lnTo>
                    <a:lnTo>
                      <a:pt x="0" y="12"/>
                    </a:lnTo>
                    <a:lnTo>
                      <a:pt x="0" y="11"/>
                    </a:lnTo>
                    <a:lnTo>
                      <a:pt x="0" y="11"/>
                    </a:lnTo>
                    <a:lnTo>
                      <a:pt x="0" y="10"/>
                    </a:lnTo>
                    <a:lnTo>
                      <a:pt x="0" y="11"/>
                    </a:lnTo>
                    <a:lnTo>
                      <a:pt x="0" y="11"/>
                    </a:lnTo>
                    <a:lnTo>
                      <a:pt x="0" y="12"/>
                    </a:lnTo>
                    <a:lnTo>
                      <a:pt x="0" y="11"/>
                    </a:lnTo>
                    <a:lnTo>
                      <a:pt x="0" y="12"/>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4"/>
                    </a:lnTo>
                    <a:lnTo>
                      <a:pt x="0" y="14"/>
                    </a:lnTo>
                    <a:lnTo>
                      <a:pt x="0" y="14"/>
                    </a:lnTo>
                    <a:lnTo>
                      <a:pt x="0" y="14"/>
                    </a:lnTo>
                    <a:lnTo>
                      <a:pt x="0" y="14"/>
                    </a:lnTo>
                    <a:lnTo>
                      <a:pt x="0" y="13"/>
                    </a:lnTo>
                    <a:lnTo>
                      <a:pt x="0" y="13"/>
                    </a:lnTo>
                    <a:lnTo>
                      <a:pt x="0" y="14"/>
                    </a:lnTo>
                    <a:lnTo>
                      <a:pt x="0" y="13"/>
                    </a:lnTo>
                    <a:lnTo>
                      <a:pt x="0" y="13"/>
                    </a:lnTo>
                    <a:lnTo>
                      <a:pt x="0" y="14"/>
                    </a:lnTo>
                    <a:lnTo>
                      <a:pt x="0" y="13"/>
                    </a:lnTo>
                    <a:lnTo>
                      <a:pt x="0" y="13"/>
                    </a:lnTo>
                    <a:lnTo>
                      <a:pt x="0" y="12"/>
                    </a:lnTo>
                    <a:lnTo>
                      <a:pt x="0" y="12"/>
                    </a:lnTo>
                    <a:lnTo>
                      <a:pt x="0" y="12"/>
                    </a:lnTo>
                    <a:lnTo>
                      <a:pt x="0" y="13"/>
                    </a:lnTo>
                    <a:lnTo>
                      <a:pt x="0" y="12"/>
                    </a:lnTo>
                    <a:lnTo>
                      <a:pt x="0" y="12"/>
                    </a:lnTo>
                    <a:lnTo>
                      <a:pt x="0" y="12"/>
                    </a:lnTo>
                    <a:lnTo>
                      <a:pt x="0" y="12"/>
                    </a:lnTo>
                    <a:lnTo>
                      <a:pt x="0" y="13"/>
                    </a:lnTo>
                    <a:lnTo>
                      <a:pt x="0" y="12"/>
                    </a:lnTo>
                    <a:lnTo>
                      <a:pt x="0" y="12"/>
                    </a:lnTo>
                    <a:lnTo>
                      <a:pt x="0" y="12"/>
                    </a:lnTo>
                    <a:lnTo>
                      <a:pt x="0" y="12"/>
                    </a:lnTo>
                    <a:lnTo>
                      <a:pt x="0" y="12"/>
                    </a:lnTo>
                    <a:lnTo>
                      <a:pt x="0" y="11"/>
                    </a:lnTo>
                    <a:lnTo>
                      <a:pt x="0" y="12"/>
                    </a:lnTo>
                    <a:lnTo>
                      <a:pt x="0" y="11"/>
                    </a:lnTo>
                    <a:lnTo>
                      <a:pt x="0" y="12"/>
                    </a:lnTo>
                    <a:lnTo>
                      <a:pt x="0" y="11"/>
                    </a:lnTo>
                    <a:lnTo>
                      <a:pt x="0" y="12"/>
                    </a:lnTo>
                    <a:lnTo>
                      <a:pt x="0" y="12"/>
                    </a:lnTo>
                    <a:lnTo>
                      <a:pt x="0" y="12"/>
                    </a:lnTo>
                    <a:lnTo>
                      <a:pt x="0" y="12"/>
                    </a:lnTo>
                    <a:lnTo>
                      <a:pt x="0" y="11"/>
                    </a:lnTo>
                    <a:lnTo>
                      <a:pt x="0" y="11"/>
                    </a:lnTo>
                    <a:lnTo>
                      <a:pt x="0" y="11"/>
                    </a:lnTo>
                    <a:lnTo>
                      <a:pt x="0" y="11"/>
                    </a:lnTo>
                    <a:lnTo>
                      <a:pt x="0" y="10"/>
                    </a:lnTo>
                    <a:lnTo>
                      <a:pt x="0" y="9"/>
                    </a:lnTo>
                    <a:lnTo>
                      <a:pt x="0" y="10"/>
                    </a:lnTo>
                    <a:lnTo>
                      <a:pt x="0" y="11"/>
                    </a:lnTo>
                    <a:lnTo>
                      <a:pt x="0" y="10"/>
                    </a:lnTo>
                    <a:lnTo>
                      <a:pt x="0" y="10"/>
                    </a:lnTo>
                    <a:lnTo>
                      <a:pt x="0" y="11"/>
                    </a:lnTo>
                    <a:lnTo>
                      <a:pt x="0" y="12"/>
                    </a:lnTo>
                    <a:lnTo>
                      <a:pt x="0" y="12"/>
                    </a:lnTo>
                    <a:lnTo>
                      <a:pt x="0" y="12"/>
                    </a:lnTo>
                    <a:lnTo>
                      <a:pt x="0" y="12"/>
                    </a:lnTo>
                    <a:lnTo>
                      <a:pt x="0" y="12"/>
                    </a:lnTo>
                    <a:lnTo>
                      <a:pt x="0" y="13"/>
                    </a:lnTo>
                    <a:lnTo>
                      <a:pt x="0" y="12"/>
                    </a:lnTo>
                    <a:lnTo>
                      <a:pt x="0" y="13"/>
                    </a:lnTo>
                    <a:lnTo>
                      <a:pt x="0" y="14"/>
                    </a:lnTo>
                    <a:lnTo>
                      <a:pt x="0" y="13"/>
                    </a:lnTo>
                    <a:lnTo>
                      <a:pt x="0" y="14"/>
                    </a:lnTo>
                    <a:lnTo>
                      <a:pt x="0" y="14"/>
                    </a:lnTo>
                    <a:lnTo>
                      <a:pt x="0" y="14"/>
                    </a:lnTo>
                    <a:lnTo>
                      <a:pt x="0" y="14"/>
                    </a:lnTo>
                    <a:lnTo>
                      <a:pt x="0" y="14"/>
                    </a:lnTo>
                    <a:lnTo>
                      <a:pt x="0" y="13"/>
                    </a:lnTo>
                    <a:lnTo>
                      <a:pt x="0" y="13"/>
                    </a:lnTo>
                    <a:lnTo>
                      <a:pt x="0" y="11"/>
                    </a:lnTo>
                    <a:lnTo>
                      <a:pt x="0" y="11"/>
                    </a:lnTo>
                    <a:lnTo>
                      <a:pt x="0" y="9"/>
                    </a:lnTo>
                    <a:lnTo>
                      <a:pt x="0" y="8"/>
                    </a:lnTo>
                    <a:lnTo>
                      <a:pt x="0" y="8"/>
                    </a:lnTo>
                    <a:lnTo>
                      <a:pt x="0" y="7"/>
                    </a:lnTo>
                    <a:lnTo>
                      <a:pt x="0" y="8"/>
                    </a:lnTo>
                    <a:lnTo>
                      <a:pt x="0" y="8"/>
                    </a:lnTo>
                    <a:lnTo>
                      <a:pt x="0" y="8"/>
                    </a:lnTo>
                    <a:lnTo>
                      <a:pt x="0" y="8"/>
                    </a:lnTo>
                    <a:lnTo>
                      <a:pt x="0" y="8"/>
                    </a:lnTo>
                    <a:lnTo>
                      <a:pt x="0" y="8"/>
                    </a:lnTo>
                    <a:lnTo>
                      <a:pt x="0" y="8"/>
                    </a:lnTo>
                    <a:lnTo>
                      <a:pt x="0" y="7"/>
                    </a:lnTo>
                    <a:lnTo>
                      <a:pt x="0" y="8"/>
                    </a:lnTo>
                    <a:lnTo>
                      <a:pt x="0" y="8"/>
                    </a:lnTo>
                    <a:lnTo>
                      <a:pt x="0" y="8"/>
                    </a:lnTo>
                    <a:lnTo>
                      <a:pt x="0" y="9"/>
                    </a:lnTo>
                    <a:lnTo>
                      <a:pt x="0" y="8"/>
                    </a:lnTo>
                    <a:lnTo>
                      <a:pt x="0" y="9"/>
                    </a:lnTo>
                    <a:lnTo>
                      <a:pt x="0" y="8"/>
                    </a:lnTo>
                    <a:lnTo>
                      <a:pt x="0" y="8"/>
                    </a:lnTo>
                    <a:lnTo>
                      <a:pt x="0" y="8"/>
                    </a:lnTo>
                    <a:lnTo>
                      <a:pt x="0" y="7"/>
                    </a:lnTo>
                    <a:lnTo>
                      <a:pt x="0" y="7"/>
                    </a:lnTo>
                    <a:lnTo>
                      <a:pt x="0" y="7"/>
                    </a:lnTo>
                    <a:lnTo>
                      <a:pt x="0" y="8"/>
                    </a:lnTo>
                    <a:lnTo>
                      <a:pt x="0" y="7"/>
                    </a:lnTo>
                    <a:lnTo>
                      <a:pt x="0" y="7"/>
                    </a:lnTo>
                    <a:lnTo>
                      <a:pt x="0" y="7"/>
                    </a:lnTo>
                    <a:lnTo>
                      <a:pt x="0" y="6"/>
                    </a:lnTo>
                    <a:lnTo>
                      <a:pt x="0" y="7"/>
                    </a:lnTo>
                    <a:lnTo>
                      <a:pt x="0" y="8"/>
                    </a:lnTo>
                    <a:lnTo>
                      <a:pt x="0" y="8"/>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6"/>
                    </a:lnTo>
                    <a:lnTo>
                      <a:pt x="0" y="7"/>
                    </a:lnTo>
                    <a:lnTo>
                      <a:pt x="0" y="6"/>
                    </a:lnTo>
                    <a:lnTo>
                      <a:pt x="0" y="7"/>
                    </a:lnTo>
                    <a:lnTo>
                      <a:pt x="0" y="6"/>
                    </a:lnTo>
                    <a:lnTo>
                      <a:pt x="0" y="6"/>
                    </a:lnTo>
                    <a:lnTo>
                      <a:pt x="0" y="7"/>
                    </a:lnTo>
                    <a:lnTo>
                      <a:pt x="0" y="6"/>
                    </a:lnTo>
                    <a:lnTo>
                      <a:pt x="0" y="7"/>
                    </a:lnTo>
                    <a:lnTo>
                      <a:pt x="0" y="7"/>
                    </a:lnTo>
                    <a:lnTo>
                      <a:pt x="0" y="8"/>
                    </a:lnTo>
                    <a:lnTo>
                      <a:pt x="0" y="8"/>
                    </a:lnTo>
                    <a:lnTo>
                      <a:pt x="0" y="8"/>
                    </a:lnTo>
                    <a:lnTo>
                      <a:pt x="0" y="9"/>
                    </a:lnTo>
                    <a:lnTo>
                      <a:pt x="0" y="9"/>
                    </a:lnTo>
                    <a:lnTo>
                      <a:pt x="0" y="9"/>
                    </a:lnTo>
                    <a:lnTo>
                      <a:pt x="0" y="9"/>
                    </a:lnTo>
                    <a:lnTo>
                      <a:pt x="0" y="10"/>
                    </a:lnTo>
                    <a:lnTo>
                      <a:pt x="0" y="10"/>
                    </a:lnTo>
                    <a:lnTo>
                      <a:pt x="0" y="10"/>
                    </a:lnTo>
                    <a:lnTo>
                      <a:pt x="0" y="9"/>
                    </a:lnTo>
                    <a:lnTo>
                      <a:pt x="0" y="9"/>
                    </a:lnTo>
                    <a:lnTo>
                      <a:pt x="0" y="10"/>
                    </a:lnTo>
                    <a:lnTo>
                      <a:pt x="0" y="9"/>
                    </a:lnTo>
                    <a:lnTo>
                      <a:pt x="0" y="9"/>
                    </a:lnTo>
                    <a:lnTo>
                      <a:pt x="0" y="9"/>
                    </a:lnTo>
                    <a:lnTo>
                      <a:pt x="0" y="9"/>
                    </a:lnTo>
                    <a:lnTo>
                      <a:pt x="0" y="10"/>
                    </a:lnTo>
                    <a:lnTo>
                      <a:pt x="0" y="10"/>
                    </a:lnTo>
                    <a:lnTo>
                      <a:pt x="0" y="10"/>
                    </a:lnTo>
                    <a:lnTo>
                      <a:pt x="0" y="9"/>
                    </a:lnTo>
                    <a:lnTo>
                      <a:pt x="0" y="9"/>
                    </a:lnTo>
                    <a:lnTo>
                      <a:pt x="0" y="10"/>
                    </a:lnTo>
                    <a:lnTo>
                      <a:pt x="0" y="10"/>
                    </a:lnTo>
                    <a:lnTo>
                      <a:pt x="0" y="11"/>
                    </a:lnTo>
                    <a:lnTo>
                      <a:pt x="0" y="11"/>
                    </a:lnTo>
                    <a:lnTo>
                      <a:pt x="0" y="10"/>
                    </a:lnTo>
                    <a:lnTo>
                      <a:pt x="0" y="9"/>
                    </a:lnTo>
                    <a:lnTo>
                      <a:pt x="0" y="9"/>
                    </a:lnTo>
                    <a:lnTo>
                      <a:pt x="0" y="9"/>
                    </a:lnTo>
                    <a:lnTo>
                      <a:pt x="0" y="9"/>
                    </a:lnTo>
                    <a:lnTo>
                      <a:pt x="0" y="9"/>
                    </a:lnTo>
                    <a:lnTo>
                      <a:pt x="0" y="9"/>
                    </a:lnTo>
                    <a:lnTo>
                      <a:pt x="0" y="8"/>
                    </a:lnTo>
                    <a:lnTo>
                      <a:pt x="0" y="9"/>
                    </a:lnTo>
                    <a:lnTo>
                      <a:pt x="0" y="10"/>
                    </a:lnTo>
                    <a:lnTo>
                      <a:pt x="0" y="9"/>
                    </a:lnTo>
                    <a:lnTo>
                      <a:pt x="0" y="9"/>
                    </a:lnTo>
                    <a:lnTo>
                      <a:pt x="0" y="9"/>
                    </a:lnTo>
                    <a:lnTo>
                      <a:pt x="0" y="9"/>
                    </a:lnTo>
                    <a:lnTo>
                      <a:pt x="0" y="9"/>
                    </a:lnTo>
                    <a:lnTo>
                      <a:pt x="0" y="10"/>
                    </a:lnTo>
                    <a:lnTo>
                      <a:pt x="0" y="9"/>
                    </a:lnTo>
                    <a:lnTo>
                      <a:pt x="0" y="8"/>
                    </a:lnTo>
                    <a:lnTo>
                      <a:pt x="0" y="9"/>
                    </a:lnTo>
                    <a:lnTo>
                      <a:pt x="0" y="9"/>
                    </a:lnTo>
                    <a:lnTo>
                      <a:pt x="0" y="9"/>
                    </a:lnTo>
                    <a:lnTo>
                      <a:pt x="0" y="9"/>
                    </a:lnTo>
                    <a:lnTo>
                      <a:pt x="0" y="9"/>
                    </a:lnTo>
                    <a:lnTo>
                      <a:pt x="0" y="9"/>
                    </a:lnTo>
                    <a:lnTo>
                      <a:pt x="0" y="10"/>
                    </a:lnTo>
                    <a:lnTo>
                      <a:pt x="0" y="9"/>
                    </a:lnTo>
                    <a:lnTo>
                      <a:pt x="0" y="9"/>
                    </a:lnTo>
                    <a:lnTo>
                      <a:pt x="0" y="10"/>
                    </a:lnTo>
                    <a:lnTo>
                      <a:pt x="0" y="9"/>
                    </a:lnTo>
                    <a:lnTo>
                      <a:pt x="0" y="9"/>
                    </a:lnTo>
                    <a:lnTo>
                      <a:pt x="0" y="10"/>
                    </a:lnTo>
                    <a:lnTo>
                      <a:pt x="0" y="10"/>
                    </a:lnTo>
                    <a:lnTo>
                      <a:pt x="0" y="10"/>
                    </a:lnTo>
                    <a:lnTo>
                      <a:pt x="0" y="10"/>
                    </a:lnTo>
                    <a:lnTo>
                      <a:pt x="0" y="11"/>
                    </a:lnTo>
                    <a:lnTo>
                      <a:pt x="0" y="11"/>
                    </a:lnTo>
                    <a:lnTo>
                      <a:pt x="0" y="11"/>
                    </a:lnTo>
                    <a:lnTo>
                      <a:pt x="0" y="11"/>
                    </a:lnTo>
                    <a:lnTo>
                      <a:pt x="0" y="12"/>
                    </a:lnTo>
                    <a:lnTo>
                      <a:pt x="0" y="12"/>
                    </a:lnTo>
                    <a:lnTo>
                      <a:pt x="0" y="12"/>
                    </a:lnTo>
                    <a:lnTo>
                      <a:pt x="0" y="11"/>
                    </a:lnTo>
                    <a:lnTo>
                      <a:pt x="0" y="12"/>
                    </a:lnTo>
                    <a:lnTo>
                      <a:pt x="0" y="11"/>
                    </a:lnTo>
                    <a:lnTo>
                      <a:pt x="0" y="11"/>
                    </a:lnTo>
                    <a:lnTo>
                      <a:pt x="0" y="11"/>
                    </a:lnTo>
                    <a:lnTo>
                      <a:pt x="0" y="10"/>
                    </a:lnTo>
                    <a:lnTo>
                      <a:pt x="0" y="10"/>
                    </a:lnTo>
                    <a:lnTo>
                      <a:pt x="0" y="9"/>
                    </a:lnTo>
                    <a:lnTo>
                      <a:pt x="0" y="10"/>
                    </a:lnTo>
                    <a:lnTo>
                      <a:pt x="0" y="10"/>
                    </a:lnTo>
                    <a:lnTo>
                      <a:pt x="0" y="9"/>
                    </a:lnTo>
                    <a:lnTo>
                      <a:pt x="0" y="9"/>
                    </a:lnTo>
                    <a:lnTo>
                      <a:pt x="0" y="8"/>
                    </a:lnTo>
                    <a:lnTo>
                      <a:pt x="0" y="8"/>
                    </a:lnTo>
                    <a:lnTo>
                      <a:pt x="0" y="7"/>
                    </a:lnTo>
                    <a:lnTo>
                      <a:pt x="0" y="7"/>
                    </a:lnTo>
                    <a:lnTo>
                      <a:pt x="0" y="6"/>
                    </a:lnTo>
                    <a:lnTo>
                      <a:pt x="0" y="7"/>
                    </a:lnTo>
                    <a:lnTo>
                      <a:pt x="0" y="6"/>
                    </a:lnTo>
                    <a:lnTo>
                      <a:pt x="0" y="7"/>
                    </a:lnTo>
                    <a:lnTo>
                      <a:pt x="0" y="7"/>
                    </a:lnTo>
                    <a:lnTo>
                      <a:pt x="0" y="7"/>
                    </a:lnTo>
                    <a:lnTo>
                      <a:pt x="0" y="8"/>
                    </a:lnTo>
                    <a:lnTo>
                      <a:pt x="0" y="8"/>
                    </a:lnTo>
                    <a:lnTo>
                      <a:pt x="0" y="7"/>
                    </a:lnTo>
                    <a:lnTo>
                      <a:pt x="0" y="7"/>
                    </a:lnTo>
                    <a:lnTo>
                      <a:pt x="0" y="7"/>
                    </a:lnTo>
                    <a:lnTo>
                      <a:pt x="0" y="6"/>
                    </a:lnTo>
                    <a:lnTo>
                      <a:pt x="0" y="6"/>
                    </a:lnTo>
                    <a:lnTo>
                      <a:pt x="0" y="5"/>
                    </a:lnTo>
                    <a:lnTo>
                      <a:pt x="0" y="5"/>
                    </a:lnTo>
                    <a:lnTo>
                      <a:pt x="0" y="4"/>
                    </a:lnTo>
                    <a:lnTo>
                      <a:pt x="0" y="4"/>
                    </a:lnTo>
                    <a:lnTo>
                      <a:pt x="0" y="3"/>
                    </a:lnTo>
                    <a:lnTo>
                      <a:pt x="0" y="3"/>
                    </a:lnTo>
                    <a:lnTo>
                      <a:pt x="0" y="3"/>
                    </a:lnTo>
                    <a:lnTo>
                      <a:pt x="0" y="3"/>
                    </a:lnTo>
                    <a:lnTo>
                      <a:pt x="0" y="3"/>
                    </a:lnTo>
                    <a:lnTo>
                      <a:pt x="0" y="3"/>
                    </a:lnTo>
                    <a:lnTo>
                      <a:pt x="0" y="3"/>
                    </a:lnTo>
                    <a:lnTo>
                      <a:pt x="0" y="4"/>
                    </a:lnTo>
                    <a:lnTo>
                      <a:pt x="0" y="4"/>
                    </a:lnTo>
                    <a:lnTo>
                      <a:pt x="0" y="5"/>
                    </a:lnTo>
                    <a:lnTo>
                      <a:pt x="0" y="3"/>
                    </a:lnTo>
                    <a:lnTo>
                      <a:pt x="0" y="4"/>
                    </a:lnTo>
                    <a:lnTo>
                      <a:pt x="0" y="4"/>
                    </a:lnTo>
                    <a:lnTo>
                      <a:pt x="0" y="4"/>
                    </a:lnTo>
                    <a:lnTo>
                      <a:pt x="0" y="4"/>
                    </a:lnTo>
                    <a:lnTo>
                      <a:pt x="0" y="4"/>
                    </a:lnTo>
                    <a:lnTo>
                      <a:pt x="0" y="5"/>
                    </a:lnTo>
                    <a:lnTo>
                      <a:pt x="0" y="5"/>
                    </a:lnTo>
                    <a:lnTo>
                      <a:pt x="0" y="6"/>
                    </a:lnTo>
                    <a:lnTo>
                      <a:pt x="0" y="5"/>
                    </a:lnTo>
                    <a:lnTo>
                      <a:pt x="0" y="6"/>
                    </a:lnTo>
                    <a:lnTo>
                      <a:pt x="0" y="6"/>
                    </a:lnTo>
                    <a:lnTo>
                      <a:pt x="0" y="6"/>
                    </a:lnTo>
                    <a:lnTo>
                      <a:pt x="0" y="6"/>
                    </a:lnTo>
                    <a:lnTo>
                      <a:pt x="0" y="5"/>
                    </a:lnTo>
                    <a:lnTo>
                      <a:pt x="0" y="6"/>
                    </a:lnTo>
                    <a:lnTo>
                      <a:pt x="0" y="5"/>
                    </a:lnTo>
                    <a:lnTo>
                      <a:pt x="0" y="5"/>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3"/>
                    </a:lnTo>
                    <a:lnTo>
                      <a:pt x="0" y="3"/>
                    </a:lnTo>
                    <a:lnTo>
                      <a:pt x="0" y="3"/>
                    </a:lnTo>
                    <a:lnTo>
                      <a:pt x="0" y="4"/>
                    </a:lnTo>
                    <a:lnTo>
                      <a:pt x="0" y="4"/>
                    </a:lnTo>
                    <a:lnTo>
                      <a:pt x="0" y="4"/>
                    </a:lnTo>
                    <a:lnTo>
                      <a:pt x="0" y="4"/>
                    </a:lnTo>
                    <a:lnTo>
                      <a:pt x="0" y="3"/>
                    </a:lnTo>
                    <a:lnTo>
                      <a:pt x="0" y="3"/>
                    </a:lnTo>
                    <a:lnTo>
                      <a:pt x="0" y="2"/>
                    </a:lnTo>
                    <a:lnTo>
                      <a:pt x="0" y="2"/>
                    </a:lnTo>
                    <a:lnTo>
                      <a:pt x="0" y="2"/>
                    </a:lnTo>
                    <a:lnTo>
                      <a:pt x="0" y="2"/>
                    </a:lnTo>
                    <a:lnTo>
                      <a:pt x="0" y="1"/>
                    </a:lnTo>
                    <a:lnTo>
                      <a:pt x="0" y="0"/>
                    </a:lnTo>
                    <a:lnTo>
                      <a:pt x="0" y="1"/>
                    </a:lnTo>
                    <a:lnTo>
                      <a:pt x="0" y="1"/>
                    </a:lnTo>
                    <a:lnTo>
                      <a:pt x="0" y="1"/>
                    </a:lnTo>
                    <a:lnTo>
                      <a:pt x="0" y="2"/>
                    </a:lnTo>
                    <a:lnTo>
                      <a:pt x="0" y="2"/>
                    </a:lnTo>
                    <a:lnTo>
                      <a:pt x="0" y="1"/>
                    </a:lnTo>
                    <a:lnTo>
                      <a:pt x="0" y="1"/>
                    </a:lnTo>
                    <a:lnTo>
                      <a:pt x="0" y="1"/>
                    </a:lnTo>
                    <a:lnTo>
                      <a:pt x="0" y="0"/>
                    </a:lnTo>
                    <a:lnTo>
                      <a:pt x="0" y="1"/>
                    </a:lnTo>
                    <a:lnTo>
                      <a:pt x="0" y="1"/>
                    </a:lnTo>
                    <a:lnTo>
                      <a:pt x="0" y="1"/>
                    </a:lnTo>
                    <a:lnTo>
                      <a:pt x="0" y="1"/>
                    </a:lnTo>
                    <a:lnTo>
                      <a:pt x="0" y="1"/>
                    </a:lnTo>
                    <a:lnTo>
                      <a:pt x="0" y="2"/>
                    </a:lnTo>
                    <a:lnTo>
                      <a:pt x="0" y="1"/>
                    </a:lnTo>
                    <a:lnTo>
                      <a:pt x="0" y="2"/>
                    </a:lnTo>
                    <a:lnTo>
                      <a:pt x="0" y="3"/>
                    </a:lnTo>
                    <a:lnTo>
                      <a:pt x="0" y="3"/>
                    </a:lnTo>
                    <a:lnTo>
                      <a:pt x="0" y="3"/>
                    </a:lnTo>
                    <a:lnTo>
                      <a:pt x="0" y="4"/>
                    </a:lnTo>
                    <a:lnTo>
                      <a:pt x="0" y="4"/>
                    </a:lnTo>
                    <a:lnTo>
                      <a:pt x="0" y="5"/>
                    </a:lnTo>
                    <a:lnTo>
                      <a:pt x="0" y="4"/>
                    </a:lnTo>
                    <a:lnTo>
                      <a:pt x="0" y="4"/>
                    </a:lnTo>
                    <a:lnTo>
                      <a:pt x="0" y="4"/>
                    </a:lnTo>
                    <a:lnTo>
                      <a:pt x="0" y="5"/>
                    </a:lnTo>
                    <a:lnTo>
                      <a:pt x="0" y="5"/>
                    </a:lnTo>
                    <a:lnTo>
                      <a:pt x="0" y="5"/>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8"/>
                    </a:lnTo>
                    <a:lnTo>
                      <a:pt x="0" y="7"/>
                    </a:lnTo>
                    <a:lnTo>
                      <a:pt x="0" y="6"/>
                    </a:lnTo>
                    <a:lnTo>
                      <a:pt x="0" y="6"/>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8"/>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6"/>
                    </a:lnTo>
                    <a:lnTo>
                      <a:pt x="0" y="5"/>
                    </a:lnTo>
                    <a:lnTo>
                      <a:pt x="0" y="5"/>
                    </a:lnTo>
                    <a:lnTo>
                      <a:pt x="0" y="5"/>
                    </a:lnTo>
                    <a:lnTo>
                      <a:pt x="0" y="6"/>
                    </a:lnTo>
                    <a:lnTo>
                      <a:pt x="0" y="5"/>
                    </a:lnTo>
                    <a:lnTo>
                      <a:pt x="0" y="6"/>
                    </a:lnTo>
                    <a:lnTo>
                      <a:pt x="0" y="5"/>
                    </a:lnTo>
                    <a:lnTo>
                      <a:pt x="0" y="6"/>
                    </a:lnTo>
                    <a:lnTo>
                      <a:pt x="0" y="6"/>
                    </a:lnTo>
                    <a:lnTo>
                      <a:pt x="0" y="7"/>
                    </a:lnTo>
                    <a:lnTo>
                      <a:pt x="0" y="7"/>
                    </a:lnTo>
                    <a:lnTo>
                      <a:pt x="0" y="8"/>
                    </a:lnTo>
                    <a:lnTo>
                      <a:pt x="0" y="7"/>
                    </a:lnTo>
                    <a:lnTo>
                      <a:pt x="0" y="8"/>
                    </a:lnTo>
                    <a:lnTo>
                      <a:pt x="0" y="8"/>
                    </a:lnTo>
                    <a:lnTo>
                      <a:pt x="0" y="8"/>
                    </a:lnTo>
                    <a:lnTo>
                      <a:pt x="0" y="8"/>
                    </a:lnTo>
                    <a:lnTo>
                      <a:pt x="0" y="8"/>
                    </a:lnTo>
                    <a:lnTo>
                      <a:pt x="0" y="9"/>
                    </a:lnTo>
                    <a:lnTo>
                      <a:pt x="0" y="9"/>
                    </a:lnTo>
                    <a:lnTo>
                      <a:pt x="0" y="9"/>
                    </a:lnTo>
                    <a:lnTo>
                      <a:pt x="0" y="9"/>
                    </a:lnTo>
                    <a:lnTo>
                      <a:pt x="0" y="10"/>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6"/>
                    </a:lnTo>
                    <a:lnTo>
                      <a:pt x="0" y="6"/>
                    </a:lnTo>
                    <a:lnTo>
                      <a:pt x="0" y="5"/>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6"/>
                    </a:lnTo>
                    <a:lnTo>
                      <a:pt x="0" y="6"/>
                    </a:lnTo>
                    <a:lnTo>
                      <a:pt x="0" y="6"/>
                    </a:lnTo>
                    <a:lnTo>
                      <a:pt x="0" y="6"/>
                    </a:lnTo>
                    <a:lnTo>
                      <a:pt x="0" y="6"/>
                    </a:lnTo>
                    <a:lnTo>
                      <a:pt x="1" y="6"/>
                    </a:lnTo>
                    <a:lnTo>
                      <a:pt x="1" y="7"/>
                    </a:lnTo>
                    <a:lnTo>
                      <a:pt x="1" y="8"/>
                    </a:lnTo>
                    <a:lnTo>
                      <a:pt x="1" y="8"/>
                    </a:lnTo>
                    <a:lnTo>
                      <a:pt x="1" y="8"/>
                    </a:lnTo>
                    <a:lnTo>
                      <a:pt x="1" y="8"/>
                    </a:lnTo>
                    <a:lnTo>
                      <a:pt x="1" y="9"/>
                    </a:lnTo>
                    <a:lnTo>
                      <a:pt x="1" y="9"/>
                    </a:lnTo>
                    <a:lnTo>
                      <a:pt x="1" y="8"/>
                    </a:lnTo>
                    <a:lnTo>
                      <a:pt x="1" y="9"/>
                    </a:lnTo>
                    <a:lnTo>
                      <a:pt x="1" y="9"/>
                    </a:lnTo>
                    <a:lnTo>
                      <a:pt x="1" y="10"/>
                    </a:lnTo>
                    <a:lnTo>
                      <a:pt x="1" y="10"/>
                    </a:lnTo>
                    <a:lnTo>
                      <a:pt x="1" y="9"/>
                    </a:lnTo>
                  </a:path>
                </a:pathLst>
              </a:custGeom>
              <a:noFill/>
              <a:ln w="0">
                <a:solidFill>
                  <a:srgbClr val="3366FF"/>
                </a:solidFill>
                <a:prstDash val="solid"/>
                <a:round/>
                <a:headEnd/>
                <a:tailEnd/>
              </a:ln>
            </p:spPr>
            <p:txBody>
              <a:bodyPr/>
              <a:lstStyle/>
              <a:p>
                <a:endParaRPr lang="en-GB"/>
              </a:p>
            </p:txBody>
          </p:sp>
          <p:sp>
            <p:nvSpPr>
              <p:cNvPr id="186189" name="Freeform 845"/>
              <p:cNvSpPr>
                <a:spLocks/>
              </p:cNvSpPr>
              <p:nvPr/>
            </p:nvSpPr>
            <p:spPr bwMode="auto">
              <a:xfrm>
                <a:off x="3462" y="3563"/>
                <a:ext cx="1" cy="60"/>
              </a:xfrm>
              <a:custGeom>
                <a:avLst/>
                <a:gdLst/>
                <a:ahLst/>
                <a:cxnLst>
                  <a:cxn ang="0">
                    <a:pos x="0" y="3"/>
                  </a:cxn>
                  <a:cxn ang="0">
                    <a:pos x="0" y="4"/>
                  </a:cxn>
                  <a:cxn ang="0">
                    <a:pos x="0" y="2"/>
                  </a:cxn>
                  <a:cxn ang="0">
                    <a:pos x="0" y="3"/>
                  </a:cxn>
                  <a:cxn ang="0">
                    <a:pos x="0" y="4"/>
                  </a:cxn>
                  <a:cxn ang="0">
                    <a:pos x="0" y="2"/>
                  </a:cxn>
                  <a:cxn ang="0">
                    <a:pos x="0" y="3"/>
                  </a:cxn>
                  <a:cxn ang="0">
                    <a:pos x="0" y="1"/>
                  </a:cxn>
                  <a:cxn ang="0">
                    <a:pos x="0" y="1"/>
                  </a:cxn>
                  <a:cxn ang="0">
                    <a:pos x="0" y="4"/>
                  </a:cxn>
                  <a:cxn ang="0">
                    <a:pos x="0" y="6"/>
                  </a:cxn>
                  <a:cxn ang="0">
                    <a:pos x="0" y="7"/>
                  </a:cxn>
                  <a:cxn ang="0">
                    <a:pos x="0" y="8"/>
                  </a:cxn>
                  <a:cxn ang="0">
                    <a:pos x="0" y="8"/>
                  </a:cxn>
                  <a:cxn ang="0">
                    <a:pos x="0" y="9"/>
                  </a:cxn>
                  <a:cxn ang="0">
                    <a:pos x="0" y="9"/>
                  </a:cxn>
                  <a:cxn ang="0">
                    <a:pos x="0" y="6"/>
                  </a:cxn>
                  <a:cxn ang="0">
                    <a:pos x="0" y="6"/>
                  </a:cxn>
                  <a:cxn ang="0">
                    <a:pos x="0" y="8"/>
                  </a:cxn>
                  <a:cxn ang="0">
                    <a:pos x="0" y="7"/>
                  </a:cxn>
                  <a:cxn ang="0">
                    <a:pos x="0" y="9"/>
                  </a:cxn>
                  <a:cxn ang="0">
                    <a:pos x="0" y="6"/>
                  </a:cxn>
                  <a:cxn ang="0">
                    <a:pos x="0" y="6"/>
                  </a:cxn>
                  <a:cxn ang="0">
                    <a:pos x="0" y="6"/>
                  </a:cxn>
                  <a:cxn ang="0">
                    <a:pos x="0" y="8"/>
                  </a:cxn>
                  <a:cxn ang="0">
                    <a:pos x="0" y="8"/>
                  </a:cxn>
                  <a:cxn ang="0">
                    <a:pos x="0" y="8"/>
                  </a:cxn>
                  <a:cxn ang="0">
                    <a:pos x="0" y="7"/>
                  </a:cxn>
                  <a:cxn ang="0">
                    <a:pos x="0" y="7"/>
                  </a:cxn>
                  <a:cxn ang="0">
                    <a:pos x="0" y="5"/>
                  </a:cxn>
                  <a:cxn ang="0">
                    <a:pos x="0" y="7"/>
                  </a:cxn>
                  <a:cxn ang="0">
                    <a:pos x="0" y="6"/>
                  </a:cxn>
                  <a:cxn ang="0">
                    <a:pos x="0" y="5"/>
                  </a:cxn>
                  <a:cxn ang="0">
                    <a:pos x="0" y="5"/>
                  </a:cxn>
                  <a:cxn ang="0">
                    <a:pos x="0" y="5"/>
                  </a:cxn>
                  <a:cxn ang="0">
                    <a:pos x="0" y="8"/>
                  </a:cxn>
                  <a:cxn ang="0">
                    <a:pos x="0" y="7"/>
                  </a:cxn>
                  <a:cxn ang="0">
                    <a:pos x="0" y="5"/>
                  </a:cxn>
                  <a:cxn ang="0">
                    <a:pos x="0" y="5"/>
                  </a:cxn>
                  <a:cxn ang="0">
                    <a:pos x="0" y="4"/>
                  </a:cxn>
                  <a:cxn ang="0">
                    <a:pos x="0" y="5"/>
                  </a:cxn>
                  <a:cxn ang="0">
                    <a:pos x="0" y="7"/>
                  </a:cxn>
                  <a:cxn ang="0">
                    <a:pos x="0" y="5"/>
                  </a:cxn>
                  <a:cxn ang="0">
                    <a:pos x="0" y="4"/>
                  </a:cxn>
                  <a:cxn ang="0">
                    <a:pos x="0" y="5"/>
                  </a:cxn>
                  <a:cxn ang="0">
                    <a:pos x="0" y="2"/>
                  </a:cxn>
                  <a:cxn ang="0">
                    <a:pos x="0" y="2"/>
                  </a:cxn>
                  <a:cxn ang="0">
                    <a:pos x="0" y="2"/>
                  </a:cxn>
                  <a:cxn ang="0">
                    <a:pos x="0" y="2"/>
                  </a:cxn>
                  <a:cxn ang="0">
                    <a:pos x="0" y="5"/>
                  </a:cxn>
                  <a:cxn ang="0">
                    <a:pos x="0" y="6"/>
                  </a:cxn>
                  <a:cxn ang="0">
                    <a:pos x="0" y="8"/>
                  </a:cxn>
                  <a:cxn ang="0">
                    <a:pos x="0" y="7"/>
                  </a:cxn>
                  <a:cxn ang="0">
                    <a:pos x="0" y="7"/>
                  </a:cxn>
                  <a:cxn ang="0">
                    <a:pos x="0" y="6"/>
                  </a:cxn>
                  <a:cxn ang="0">
                    <a:pos x="0" y="6"/>
                  </a:cxn>
                  <a:cxn ang="0">
                    <a:pos x="0" y="7"/>
                  </a:cxn>
                  <a:cxn ang="0">
                    <a:pos x="0" y="6"/>
                  </a:cxn>
                  <a:cxn ang="0">
                    <a:pos x="0" y="4"/>
                  </a:cxn>
                  <a:cxn ang="0">
                    <a:pos x="0" y="5"/>
                  </a:cxn>
                  <a:cxn ang="0">
                    <a:pos x="0" y="2"/>
                  </a:cxn>
                  <a:cxn ang="0">
                    <a:pos x="0" y="2"/>
                  </a:cxn>
                  <a:cxn ang="0">
                    <a:pos x="0" y="3"/>
                  </a:cxn>
                </a:cxnLst>
                <a:rect l="0" t="0" r="r" b="b"/>
                <a:pathLst>
                  <a:path h="10">
                    <a:moveTo>
                      <a:pt x="0" y="2"/>
                    </a:moveTo>
                    <a:lnTo>
                      <a:pt x="0" y="3"/>
                    </a:lnTo>
                    <a:lnTo>
                      <a:pt x="0" y="2"/>
                    </a:lnTo>
                    <a:lnTo>
                      <a:pt x="0" y="3"/>
                    </a:lnTo>
                    <a:lnTo>
                      <a:pt x="0" y="2"/>
                    </a:lnTo>
                    <a:lnTo>
                      <a:pt x="0" y="2"/>
                    </a:lnTo>
                    <a:lnTo>
                      <a:pt x="0" y="2"/>
                    </a:lnTo>
                    <a:lnTo>
                      <a:pt x="0" y="2"/>
                    </a:lnTo>
                    <a:lnTo>
                      <a:pt x="0" y="3"/>
                    </a:lnTo>
                    <a:lnTo>
                      <a:pt x="0" y="3"/>
                    </a:lnTo>
                    <a:lnTo>
                      <a:pt x="0" y="3"/>
                    </a:lnTo>
                    <a:lnTo>
                      <a:pt x="0" y="3"/>
                    </a:lnTo>
                    <a:lnTo>
                      <a:pt x="0" y="3"/>
                    </a:lnTo>
                    <a:lnTo>
                      <a:pt x="0" y="3"/>
                    </a:lnTo>
                    <a:lnTo>
                      <a:pt x="0" y="4"/>
                    </a:lnTo>
                    <a:lnTo>
                      <a:pt x="0" y="4"/>
                    </a:lnTo>
                    <a:lnTo>
                      <a:pt x="0" y="4"/>
                    </a:lnTo>
                    <a:lnTo>
                      <a:pt x="0" y="5"/>
                    </a:lnTo>
                    <a:lnTo>
                      <a:pt x="0" y="4"/>
                    </a:lnTo>
                    <a:lnTo>
                      <a:pt x="0" y="4"/>
                    </a:lnTo>
                    <a:lnTo>
                      <a:pt x="0" y="4"/>
                    </a:lnTo>
                    <a:lnTo>
                      <a:pt x="0" y="4"/>
                    </a:lnTo>
                    <a:lnTo>
                      <a:pt x="0" y="5"/>
                    </a:lnTo>
                    <a:lnTo>
                      <a:pt x="0" y="5"/>
                    </a:lnTo>
                    <a:lnTo>
                      <a:pt x="0" y="5"/>
                    </a:lnTo>
                    <a:lnTo>
                      <a:pt x="0" y="5"/>
                    </a:lnTo>
                    <a:lnTo>
                      <a:pt x="0" y="5"/>
                    </a:lnTo>
                    <a:lnTo>
                      <a:pt x="0" y="4"/>
                    </a:lnTo>
                    <a:lnTo>
                      <a:pt x="0" y="4"/>
                    </a:lnTo>
                    <a:lnTo>
                      <a:pt x="0" y="4"/>
                    </a:lnTo>
                    <a:lnTo>
                      <a:pt x="0" y="3"/>
                    </a:lnTo>
                    <a:lnTo>
                      <a:pt x="0" y="3"/>
                    </a:lnTo>
                    <a:lnTo>
                      <a:pt x="0" y="2"/>
                    </a:lnTo>
                    <a:lnTo>
                      <a:pt x="0" y="3"/>
                    </a:lnTo>
                    <a:lnTo>
                      <a:pt x="0" y="2"/>
                    </a:lnTo>
                    <a:lnTo>
                      <a:pt x="0" y="2"/>
                    </a:lnTo>
                    <a:lnTo>
                      <a:pt x="0" y="2"/>
                    </a:lnTo>
                    <a:lnTo>
                      <a:pt x="0" y="3"/>
                    </a:lnTo>
                    <a:lnTo>
                      <a:pt x="0" y="3"/>
                    </a:lnTo>
                    <a:lnTo>
                      <a:pt x="0" y="2"/>
                    </a:lnTo>
                    <a:lnTo>
                      <a:pt x="0" y="2"/>
                    </a:lnTo>
                    <a:lnTo>
                      <a:pt x="0" y="2"/>
                    </a:lnTo>
                    <a:lnTo>
                      <a:pt x="0" y="3"/>
                    </a:lnTo>
                    <a:lnTo>
                      <a:pt x="0" y="3"/>
                    </a:lnTo>
                    <a:lnTo>
                      <a:pt x="0" y="2"/>
                    </a:lnTo>
                    <a:lnTo>
                      <a:pt x="0" y="3"/>
                    </a:lnTo>
                    <a:lnTo>
                      <a:pt x="0" y="3"/>
                    </a:lnTo>
                    <a:lnTo>
                      <a:pt x="0" y="3"/>
                    </a:lnTo>
                    <a:lnTo>
                      <a:pt x="0" y="4"/>
                    </a:lnTo>
                    <a:lnTo>
                      <a:pt x="0" y="4"/>
                    </a:lnTo>
                    <a:lnTo>
                      <a:pt x="0" y="4"/>
                    </a:lnTo>
                    <a:lnTo>
                      <a:pt x="0" y="3"/>
                    </a:lnTo>
                    <a:lnTo>
                      <a:pt x="0" y="4"/>
                    </a:lnTo>
                    <a:lnTo>
                      <a:pt x="0" y="3"/>
                    </a:lnTo>
                    <a:lnTo>
                      <a:pt x="0" y="4"/>
                    </a:lnTo>
                    <a:lnTo>
                      <a:pt x="0" y="5"/>
                    </a:lnTo>
                    <a:lnTo>
                      <a:pt x="0" y="4"/>
                    </a:lnTo>
                    <a:lnTo>
                      <a:pt x="0" y="4"/>
                    </a:lnTo>
                    <a:lnTo>
                      <a:pt x="0" y="4"/>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2"/>
                    </a:lnTo>
                    <a:lnTo>
                      <a:pt x="0" y="2"/>
                    </a:lnTo>
                    <a:lnTo>
                      <a:pt x="0" y="2"/>
                    </a:lnTo>
                    <a:lnTo>
                      <a:pt x="0" y="2"/>
                    </a:lnTo>
                    <a:lnTo>
                      <a:pt x="0" y="2"/>
                    </a:lnTo>
                    <a:lnTo>
                      <a:pt x="0" y="2"/>
                    </a:lnTo>
                    <a:lnTo>
                      <a:pt x="0" y="1"/>
                    </a:lnTo>
                    <a:lnTo>
                      <a:pt x="0" y="2"/>
                    </a:lnTo>
                    <a:lnTo>
                      <a:pt x="0" y="1"/>
                    </a:lnTo>
                    <a:lnTo>
                      <a:pt x="0" y="1"/>
                    </a:lnTo>
                    <a:lnTo>
                      <a:pt x="0" y="1"/>
                    </a:lnTo>
                    <a:lnTo>
                      <a:pt x="0" y="1"/>
                    </a:lnTo>
                    <a:lnTo>
                      <a:pt x="0" y="1"/>
                    </a:lnTo>
                    <a:lnTo>
                      <a:pt x="0" y="1"/>
                    </a:lnTo>
                    <a:lnTo>
                      <a:pt x="0" y="1"/>
                    </a:lnTo>
                    <a:lnTo>
                      <a:pt x="0" y="0"/>
                    </a:lnTo>
                    <a:lnTo>
                      <a:pt x="0" y="1"/>
                    </a:lnTo>
                    <a:lnTo>
                      <a:pt x="0" y="1"/>
                    </a:lnTo>
                    <a:lnTo>
                      <a:pt x="0" y="1"/>
                    </a:lnTo>
                    <a:lnTo>
                      <a:pt x="0" y="1"/>
                    </a:lnTo>
                    <a:lnTo>
                      <a:pt x="0" y="2"/>
                    </a:lnTo>
                    <a:lnTo>
                      <a:pt x="0" y="1"/>
                    </a:lnTo>
                    <a:lnTo>
                      <a:pt x="0" y="1"/>
                    </a:lnTo>
                    <a:lnTo>
                      <a:pt x="0" y="1"/>
                    </a:lnTo>
                    <a:lnTo>
                      <a:pt x="0" y="2"/>
                    </a:lnTo>
                    <a:lnTo>
                      <a:pt x="0" y="2"/>
                    </a:lnTo>
                    <a:lnTo>
                      <a:pt x="0" y="3"/>
                    </a:lnTo>
                    <a:lnTo>
                      <a:pt x="0" y="2"/>
                    </a:lnTo>
                    <a:lnTo>
                      <a:pt x="0" y="3"/>
                    </a:lnTo>
                    <a:lnTo>
                      <a:pt x="0" y="3"/>
                    </a:lnTo>
                    <a:lnTo>
                      <a:pt x="0" y="3"/>
                    </a:lnTo>
                    <a:lnTo>
                      <a:pt x="0" y="4"/>
                    </a:lnTo>
                    <a:lnTo>
                      <a:pt x="0" y="4"/>
                    </a:lnTo>
                    <a:lnTo>
                      <a:pt x="0" y="4"/>
                    </a:lnTo>
                    <a:lnTo>
                      <a:pt x="0" y="5"/>
                    </a:lnTo>
                    <a:lnTo>
                      <a:pt x="0" y="6"/>
                    </a:lnTo>
                    <a:lnTo>
                      <a:pt x="0" y="5"/>
                    </a:lnTo>
                    <a:lnTo>
                      <a:pt x="0" y="6"/>
                    </a:lnTo>
                    <a:lnTo>
                      <a:pt x="0" y="6"/>
                    </a:lnTo>
                    <a:lnTo>
                      <a:pt x="0" y="6"/>
                    </a:lnTo>
                    <a:lnTo>
                      <a:pt x="0" y="6"/>
                    </a:lnTo>
                    <a:lnTo>
                      <a:pt x="0" y="5"/>
                    </a:lnTo>
                    <a:lnTo>
                      <a:pt x="0" y="5"/>
                    </a:lnTo>
                    <a:lnTo>
                      <a:pt x="0" y="6"/>
                    </a:lnTo>
                    <a:lnTo>
                      <a:pt x="0" y="5"/>
                    </a:lnTo>
                    <a:lnTo>
                      <a:pt x="0" y="6"/>
                    </a:lnTo>
                    <a:lnTo>
                      <a:pt x="0" y="6"/>
                    </a:lnTo>
                    <a:lnTo>
                      <a:pt x="0" y="6"/>
                    </a:lnTo>
                    <a:lnTo>
                      <a:pt x="0" y="5"/>
                    </a:lnTo>
                    <a:lnTo>
                      <a:pt x="0" y="5"/>
                    </a:lnTo>
                    <a:lnTo>
                      <a:pt x="0" y="5"/>
                    </a:lnTo>
                    <a:lnTo>
                      <a:pt x="0" y="6"/>
                    </a:lnTo>
                    <a:lnTo>
                      <a:pt x="0" y="6"/>
                    </a:lnTo>
                    <a:lnTo>
                      <a:pt x="0" y="6"/>
                    </a:lnTo>
                    <a:lnTo>
                      <a:pt x="0" y="7"/>
                    </a:lnTo>
                    <a:lnTo>
                      <a:pt x="0" y="6"/>
                    </a:lnTo>
                    <a:lnTo>
                      <a:pt x="0" y="7"/>
                    </a:lnTo>
                    <a:lnTo>
                      <a:pt x="0" y="6"/>
                    </a:lnTo>
                    <a:lnTo>
                      <a:pt x="0" y="7"/>
                    </a:lnTo>
                    <a:lnTo>
                      <a:pt x="0" y="7"/>
                    </a:lnTo>
                    <a:lnTo>
                      <a:pt x="0" y="7"/>
                    </a:lnTo>
                    <a:lnTo>
                      <a:pt x="0" y="7"/>
                    </a:lnTo>
                    <a:lnTo>
                      <a:pt x="0" y="7"/>
                    </a:lnTo>
                    <a:lnTo>
                      <a:pt x="0" y="8"/>
                    </a:lnTo>
                    <a:lnTo>
                      <a:pt x="0" y="8"/>
                    </a:lnTo>
                    <a:lnTo>
                      <a:pt x="0" y="8"/>
                    </a:lnTo>
                    <a:lnTo>
                      <a:pt x="0" y="8"/>
                    </a:lnTo>
                    <a:lnTo>
                      <a:pt x="0" y="9"/>
                    </a:lnTo>
                    <a:lnTo>
                      <a:pt x="0" y="9"/>
                    </a:lnTo>
                    <a:lnTo>
                      <a:pt x="0" y="9"/>
                    </a:lnTo>
                    <a:lnTo>
                      <a:pt x="0" y="9"/>
                    </a:lnTo>
                    <a:lnTo>
                      <a:pt x="0" y="8"/>
                    </a:lnTo>
                    <a:lnTo>
                      <a:pt x="0" y="9"/>
                    </a:lnTo>
                    <a:lnTo>
                      <a:pt x="0" y="8"/>
                    </a:lnTo>
                    <a:lnTo>
                      <a:pt x="0" y="8"/>
                    </a:lnTo>
                    <a:lnTo>
                      <a:pt x="0" y="9"/>
                    </a:lnTo>
                    <a:lnTo>
                      <a:pt x="0" y="8"/>
                    </a:lnTo>
                    <a:lnTo>
                      <a:pt x="0" y="9"/>
                    </a:lnTo>
                    <a:lnTo>
                      <a:pt x="0" y="9"/>
                    </a:lnTo>
                    <a:lnTo>
                      <a:pt x="0" y="8"/>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9"/>
                    </a:lnTo>
                    <a:lnTo>
                      <a:pt x="0" y="8"/>
                    </a:lnTo>
                    <a:lnTo>
                      <a:pt x="0" y="7"/>
                    </a:lnTo>
                    <a:lnTo>
                      <a:pt x="0" y="7"/>
                    </a:lnTo>
                    <a:lnTo>
                      <a:pt x="0" y="7"/>
                    </a:lnTo>
                    <a:lnTo>
                      <a:pt x="0" y="6"/>
                    </a:lnTo>
                    <a:lnTo>
                      <a:pt x="0" y="6"/>
                    </a:lnTo>
                    <a:lnTo>
                      <a:pt x="0" y="5"/>
                    </a:lnTo>
                    <a:lnTo>
                      <a:pt x="0" y="6"/>
                    </a:lnTo>
                    <a:lnTo>
                      <a:pt x="0" y="6"/>
                    </a:lnTo>
                    <a:lnTo>
                      <a:pt x="0" y="6"/>
                    </a:lnTo>
                    <a:lnTo>
                      <a:pt x="0" y="6"/>
                    </a:lnTo>
                    <a:lnTo>
                      <a:pt x="0" y="5"/>
                    </a:lnTo>
                    <a:lnTo>
                      <a:pt x="0" y="6"/>
                    </a:lnTo>
                    <a:lnTo>
                      <a:pt x="0" y="5"/>
                    </a:lnTo>
                    <a:lnTo>
                      <a:pt x="0" y="5"/>
                    </a:lnTo>
                    <a:lnTo>
                      <a:pt x="0" y="5"/>
                    </a:lnTo>
                    <a:lnTo>
                      <a:pt x="0" y="6"/>
                    </a:lnTo>
                    <a:lnTo>
                      <a:pt x="0" y="7"/>
                    </a:lnTo>
                    <a:lnTo>
                      <a:pt x="0" y="7"/>
                    </a:lnTo>
                    <a:lnTo>
                      <a:pt x="0" y="6"/>
                    </a:lnTo>
                    <a:lnTo>
                      <a:pt x="0" y="5"/>
                    </a:lnTo>
                    <a:lnTo>
                      <a:pt x="0" y="6"/>
                    </a:lnTo>
                    <a:lnTo>
                      <a:pt x="0" y="7"/>
                    </a:lnTo>
                    <a:lnTo>
                      <a:pt x="0" y="7"/>
                    </a:lnTo>
                    <a:lnTo>
                      <a:pt x="0" y="7"/>
                    </a:lnTo>
                    <a:lnTo>
                      <a:pt x="0" y="8"/>
                    </a:lnTo>
                    <a:lnTo>
                      <a:pt x="0" y="8"/>
                    </a:lnTo>
                    <a:lnTo>
                      <a:pt x="0" y="8"/>
                    </a:lnTo>
                    <a:lnTo>
                      <a:pt x="0" y="8"/>
                    </a:lnTo>
                    <a:lnTo>
                      <a:pt x="0" y="9"/>
                    </a:lnTo>
                    <a:lnTo>
                      <a:pt x="0" y="8"/>
                    </a:lnTo>
                    <a:lnTo>
                      <a:pt x="0" y="9"/>
                    </a:lnTo>
                    <a:lnTo>
                      <a:pt x="0" y="8"/>
                    </a:lnTo>
                    <a:lnTo>
                      <a:pt x="0" y="8"/>
                    </a:lnTo>
                    <a:lnTo>
                      <a:pt x="0" y="7"/>
                    </a:lnTo>
                    <a:lnTo>
                      <a:pt x="0" y="8"/>
                    </a:lnTo>
                    <a:lnTo>
                      <a:pt x="0" y="7"/>
                    </a:lnTo>
                    <a:lnTo>
                      <a:pt x="0" y="8"/>
                    </a:lnTo>
                    <a:lnTo>
                      <a:pt x="0" y="8"/>
                    </a:lnTo>
                    <a:lnTo>
                      <a:pt x="0" y="7"/>
                    </a:lnTo>
                    <a:lnTo>
                      <a:pt x="0" y="7"/>
                    </a:lnTo>
                    <a:lnTo>
                      <a:pt x="0" y="7"/>
                    </a:lnTo>
                    <a:lnTo>
                      <a:pt x="0" y="7"/>
                    </a:lnTo>
                    <a:lnTo>
                      <a:pt x="0" y="7"/>
                    </a:lnTo>
                    <a:lnTo>
                      <a:pt x="0" y="8"/>
                    </a:lnTo>
                    <a:lnTo>
                      <a:pt x="0" y="8"/>
                    </a:lnTo>
                    <a:lnTo>
                      <a:pt x="0" y="7"/>
                    </a:lnTo>
                    <a:lnTo>
                      <a:pt x="0" y="9"/>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7"/>
                    </a:lnTo>
                    <a:lnTo>
                      <a:pt x="0" y="7"/>
                    </a:lnTo>
                    <a:lnTo>
                      <a:pt x="0" y="7"/>
                    </a:lnTo>
                    <a:lnTo>
                      <a:pt x="0" y="6"/>
                    </a:lnTo>
                    <a:lnTo>
                      <a:pt x="0" y="5"/>
                    </a:lnTo>
                    <a:lnTo>
                      <a:pt x="0" y="6"/>
                    </a:lnTo>
                    <a:lnTo>
                      <a:pt x="0" y="6"/>
                    </a:lnTo>
                    <a:lnTo>
                      <a:pt x="0" y="5"/>
                    </a:lnTo>
                    <a:lnTo>
                      <a:pt x="0" y="5"/>
                    </a:lnTo>
                    <a:lnTo>
                      <a:pt x="0" y="5"/>
                    </a:lnTo>
                    <a:lnTo>
                      <a:pt x="0" y="4"/>
                    </a:lnTo>
                    <a:lnTo>
                      <a:pt x="0" y="5"/>
                    </a:lnTo>
                    <a:lnTo>
                      <a:pt x="0" y="5"/>
                    </a:lnTo>
                    <a:lnTo>
                      <a:pt x="0" y="5"/>
                    </a:lnTo>
                    <a:lnTo>
                      <a:pt x="0" y="7"/>
                    </a:lnTo>
                    <a:lnTo>
                      <a:pt x="0" y="7"/>
                    </a:lnTo>
                    <a:lnTo>
                      <a:pt x="0" y="6"/>
                    </a:lnTo>
                    <a:lnTo>
                      <a:pt x="0" y="6"/>
                    </a:lnTo>
                    <a:lnTo>
                      <a:pt x="0" y="6"/>
                    </a:lnTo>
                    <a:lnTo>
                      <a:pt x="0" y="5"/>
                    </a:lnTo>
                    <a:lnTo>
                      <a:pt x="0" y="5"/>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8"/>
                    </a:lnTo>
                    <a:lnTo>
                      <a:pt x="0" y="7"/>
                    </a:lnTo>
                    <a:lnTo>
                      <a:pt x="0" y="8"/>
                    </a:lnTo>
                    <a:lnTo>
                      <a:pt x="0" y="7"/>
                    </a:lnTo>
                    <a:lnTo>
                      <a:pt x="0" y="7"/>
                    </a:lnTo>
                    <a:lnTo>
                      <a:pt x="0" y="8"/>
                    </a:lnTo>
                    <a:lnTo>
                      <a:pt x="0" y="7"/>
                    </a:lnTo>
                    <a:lnTo>
                      <a:pt x="0" y="6"/>
                    </a:lnTo>
                    <a:lnTo>
                      <a:pt x="0" y="6"/>
                    </a:lnTo>
                    <a:lnTo>
                      <a:pt x="0" y="5"/>
                    </a:lnTo>
                    <a:lnTo>
                      <a:pt x="0" y="6"/>
                    </a:lnTo>
                    <a:lnTo>
                      <a:pt x="0" y="6"/>
                    </a:lnTo>
                    <a:lnTo>
                      <a:pt x="0" y="7"/>
                    </a:lnTo>
                    <a:lnTo>
                      <a:pt x="0" y="7"/>
                    </a:lnTo>
                    <a:lnTo>
                      <a:pt x="0" y="7"/>
                    </a:lnTo>
                    <a:lnTo>
                      <a:pt x="0" y="7"/>
                    </a:lnTo>
                    <a:lnTo>
                      <a:pt x="0" y="8"/>
                    </a:lnTo>
                    <a:lnTo>
                      <a:pt x="0" y="9"/>
                    </a:lnTo>
                    <a:lnTo>
                      <a:pt x="0" y="8"/>
                    </a:lnTo>
                    <a:lnTo>
                      <a:pt x="0" y="9"/>
                    </a:lnTo>
                    <a:lnTo>
                      <a:pt x="0" y="9"/>
                    </a:lnTo>
                    <a:lnTo>
                      <a:pt x="0" y="8"/>
                    </a:lnTo>
                    <a:lnTo>
                      <a:pt x="0" y="8"/>
                    </a:lnTo>
                    <a:lnTo>
                      <a:pt x="0" y="7"/>
                    </a:lnTo>
                    <a:lnTo>
                      <a:pt x="0" y="8"/>
                    </a:lnTo>
                    <a:lnTo>
                      <a:pt x="0" y="9"/>
                    </a:lnTo>
                    <a:lnTo>
                      <a:pt x="0" y="8"/>
                    </a:lnTo>
                    <a:lnTo>
                      <a:pt x="0" y="8"/>
                    </a:lnTo>
                    <a:lnTo>
                      <a:pt x="0" y="7"/>
                    </a:lnTo>
                    <a:lnTo>
                      <a:pt x="0" y="7"/>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6"/>
                    </a:lnTo>
                    <a:lnTo>
                      <a:pt x="0" y="7"/>
                    </a:lnTo>
                    <a:lnTo>
                      <a:pt x="0" y="7"/>
                    </a:lnTo>
                    <a:lnTo>
                      <a:pt x="0" y="7"/>
                    </a:lnTo>
                    <a:lnTo>
                      <a:pt x="0" y="6"/>
                    </a:lnTo>
                    <a:lnTo>
                      <a:pt x="0" y="6"/>
                    </a:lnTo>
                    <a:lnTo>
                      <a:pt x="0" y="7"/>
                    </a:lnTo>
                    <a:lnTo>
                      <a:pt x="0" y="7"/>
                    </a:lnTo>
                    <a:lnTo>
                      <a:pt x="0" y="6"/>
                    </a:lnTo>
                    <a:lnTo>
                      <a:pt x="0" y="6"/>
                    </a:lnTo>
                    <a:lnTo>
                      <a:pt x="0" y="5"/>
                    </a:lnTo>
                    <a:lnTo>
                      <a:pt x="0" y="4"/>
                    </a:lnTo>
                    <a:lnTo>
                      <a:pt x="0" y="4"/>
                    </a:lnTo>
                    <a:lnTo>
                      <a:pt x="0" y="4"/>
                    </a:lnTo>
                    <a:lnTo>
                      <a:pt x="0" y="5"/>
                    </a:lnTo>
                    <a:lnTo>
                      <a:pt x="0" y="5"/>
                    </a:lnTo>
                    <a:lnTo>
                      <a:pt x="0" y="5"/>
                    </a:lnTo>
                    <a:lnTo>
                      <a:pt x="0" y="5"/>
                    </a:lnTo>
                    <a:lnTo>
                      <a:pt x="0" y="5"/>
                    </a:lnTo>
                    <a:lnTo>
                      <a:pt x="0" y="5"/>
                    </a:lnTo>
                    <a:lnTo>
                      <a:pt x="0" y="5"/>
                    </a:lnTo>
                    <a:lnTo>
                      <a:pt x="0" y="6"/>
                    </a:lnTo>
                    <a:lnTo>
                      <a:pt x="0" y="5"/>
                    </a:lnTo>
                    <a:lnTo>
                      <a:pt x="0" y="5"/>
                    </a:lnTo>
                    <a:lnTo>
                      <a:pt x="0" y="5"/>
                    </a:lnTo>
                    <a:lnTo>
                      <a:pt x="0" y="6"/>
                    </a:lnTo>
                    <a:lnTo>
                      <a:pt x="0" y="6"/>
                    </a:lnTo>
                    <a:lnTo>
                      <a:pt x="0" y="7"/>
                    </a:lnTo>
                    <a:lnTo>
                      <a:pt x="0" y="6"/>
                    </a:lnTo>
                    <a:lnTo>
                      <a:pt x="0" y="7"/>
                    </a:lnTo>
                    <a:lnTo>
                      <a:pt x="0" y="7"/>
                    </a:lnTo>
                    <a:lnTo>
                      <a:pt x="0" y="7"/>
                    </a:lnTo>
                    <a:lnTo>
                      <a:pt x="0" y="7"/>
                    </a:lnTo>
                    <a:lnTo>
                      <a:pt x="0" y="8"/>
                    </a:lnTo>
                    <a:lnTo>
                      <a:pt x="0" y="7"/>
                    </a:lnTo>
                    <a:lnTo>
                      <a:pt x="0" y="7"/>
                    </a:lnTo>
                    <a:lnTo>
                      <a:pt x="0" y="7"/>
                    </a:lnTo>
                    <a:lnTo>
                      <a:pt x="0" y="7"/>
                    </a:lnTo>
                    <a:lnTo>
                      <a:pt x="0" y="6"/>
                    </a:lnTo>
                    <a:lnTo>
                      <a:pt x="0" y="6"/>
                    </a:lnTo>
                    <a:lnTo>
                      <a:pt x="0" y="6"/>
                    </a:lnTo>
                    <a:lnTo>
                      <a:pt x="0" y="7"/>
                    </a:lnTo>
                    <a:lnTo>
                      <a:pt x="0" y="6"/>
                    </a:lnTo>
                    <a:lnTo>
                      <a:pt x="0" y="6"/>
                    </a:lnTo>
                    <a:lnTo>
                      <a:pt x="0" y="6"/>
                    </a:lnTo>
                    <a:lnTo>
                      <a:pt x="0" y="5"/>
                    </a:lnTo>
                    <a:lnTo>
                      <a:pt x="0" y="6"/>
                    </a:lnTo>
                    <a:lnTo>
                      <a:pt x="0" y="6"/>
                    </a:lnTo>
                    <a:lnTo>
                      <a:pt x="0" y="5"/>
                    </a:lnTo>
                    <a:lnTo>
                      <a:pt x="0" y="6"/>
                    </a:lnTo>
                    <a:lnTo>
                      <a:pt x="0" y="5"/>
                    </a:lnTo>
                    <a:lnTo>
                      <a:pt x="0" y="5"/>
                    </a:lnTo>
                    <a:lnTo>
                      <a:pt x="0" y="6"/>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8"/>
                    </a:lnTo>
                    <a:lnTo>
                      <a:pt x="0" y="8"/>
                    </a:lnTo>
                    <a:lnTo>
                      <a:pt x="0" y="8"/>
                    </a:lnTo>
                    <a:lnTo>
                      <a:pt x="0" y="7"/>
                    </a:lnTo>
                    <a:lnTo>
                      <a:pt x="0" y="7"/>
                    </a:lnTo>
                    <a:lnTo>
                      <a:pt x="0" y="8"/>
                    </a:lnTo>
                    <a:lnTo>
                      <a:pt x="0" y="7"/>
                    </a:lnTo>
                    <a:lnTo>
                      <a:pt x="0" y="7"/>
                    </a:lnTo>
                    <a:lnTo>
                      <a:pt x="0" y="6"/>
                    </a:lnTo>
                    <a:lnTo>
                      <a:pt x="0" y="6"/>
                    </a:lnTo>
                    <a:lnTo>
                      <a:pt x="0" y="6"/>
                    </a:lnTo>
                    <a:lnTo>
                      <a:pt x="0" y="7"/>
                    </a:lnTo>
                    <a:lnTo>
                      <a:pt x="0" y="6"/>
                    </a:lnTo>
                    <a:lnTo>
                      <a:pt x="0" y="6"/>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4"/>
                    </a:lnTo>
                    <a:lnTo>
                      <a:pt x="0" y="3"/>
                    </a:lnTo>
                    <a:lnTo>
                      <a:pt x="0" y="4"/>
                    </a:lnTo>
                    <a:lnTo>
                      <a:pt x="0" y="3"/>
                    </a:lnTo>
                    <a:lnTo>
                      <a:pt x="0" y="4"/>
                    </a:lnTo>
                    <a:lnTo>
                      <a:pt x="0" y="4"/>
                    </a:lnTo>
                    <a:lnTo>
                      <a:pt x="0" y="5"/>
                    </a:lnTo>
                    <a:lnTo>
                      <a:pt x="0" y="5"/>
                    </a:lnTo>
                    <a:lnTo>
                      <a:pt x="0" y="4"/>
                    </a:lnTo>
                    <a:lnTo>
                      <a:pt x="0" y="4"/>
                    </a:lnTo>
                    <a:lnTo>
                      <a:pt x="0" y="5"/>
                    </a:lnTo>
                    <a:lnTo>
                      <a:pt x="0" y="5"/>
                    </a:lnTo>
                    <a:lnTo>
                      <a:pt x="0" y="5"/>
                    </a:lnTo>
                    <a:lnTo>
                      <a:pt x="0" y="5"/>
                    </a:lnTo>
                    <a:lnTo>
                      <a:pt x="0" y="4"/>
                    </a:lnTo>
                    <a:lnTo>
                      <a:pt x="0" y="5"/>
                    </a:lnTo>
                    <a:lnTo>
                      <a:pt x="0" y="5"/>
                    </a:lnTo>
                    <a:lnTo>
                      <a:pt x="0" y="5"/>
                    </a:lnTo>
                    <a:lnTo>
                      <a:pt x="0" y="4"/>
                    </a:lnTo>
                    <a:lnTo>
                      <a:pt x="0" y="5"/>
                    </a:lnTo>
                    <a:lnTo>
                      <a:pt x="0" y="4"/>
                    </a:lnTo>
                    <a:lnTo>
                      <a:pt x="0" y="4"/>
                    </a:lnTo>
                    <a:lnTo>
                      <a:pt x="0" y="4"/>
                    </a:lnTo>
                    <a:lnTo>
                      <a:pt x="0" y="5"/>
                    </a:lnTo>
                    <a:lnTo>
                      <a:pt x="0" y="5"/>
                    </a:lnTo>
                    <a:lnTo>
                      <a:pt x="0" y="5"/>
                    </a:lnTo>
                    <a:lnTo>
                      <a:pt x="0" y="5"/>
                    </a:lnTo>
                    <a:lnTo>
                      <a:pt x="0" y="5"/>
                    </a:lnTo>
                    <a:lnTo>
                      <a:pt x="0" y="6"/>
                    </a:lnTo>
                    <a:lnTo>
                      <a:pt x="0" y="5"/>
                    </a:lnTo>
                    <a:lnTo>
                      <a:pt x="0" y="5"/>
                    </a:lnTo>
                    <a:lnTo>
                      <a:pt x="0" y="5"/>
                    </a:lnTo>
                    <a:lnTo>
                      <a:pt x="0" y="5"/>
                    </a:lnTo>
                    <a:lnTo>
                      <a:pt x="0" y="6"/>
                    </a:lnTo>
                    <a:lnTo>
                      <a:pt x="0" y="5"/>
                    </a:lnTo>
                    <a:lnTo>
                      <a:pt x="0" y="6"/>
                    </a:lnTo>
                    <a:lnTo>
                      <a:pt x="0" y="6"/>
                    </a:lnTo>
                    <a:lnTo>
                      <a:pt x="0" y="7"/>
                    </a:lnTo>
                    <a:lnTo>
                      <a:pt x="0" y="7"/>
                    </a:lnTo>
                    <a:lnTo>
                      <a:pt x="0" y="7"/>
                    </a:lnTo>
                    <a:lnTo>
                      <a:pt x="0" y="7"/>
                    </a:lnTo>
                    <a:lnTo>
                      <a:pt x="0" y="7"/>
                    </a:lnTo>
                    <a:lnTo>
                      <a:pt x="0" y="7"/>
                    </a:lnTo>
                    <a:lnTo>
                      <a:pt x="0" y="7"/>
                    </a:lnTo>
                    <a:lnTo>
                      <a:pt x="0" y="6"/>
                    </a:lnTo>
                    <a:lnTo>
                      <a:pt x="0" y="6"/>
                    </a:lnTo>
                    <a:lnTo>
                      <a:pt x="0" y="7"/>
                    </a:lnTo>
                    <a:lnTo>
                      <a:pt x="0" y="6"/>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6"/>
                    </a:lnTo>
                    <a:lnTo>
                      <a:pt x="0" y="5"/>
                    </a:lnTo>
                    <a:lnTo>
                      <a:pt x="0" y="5"/>
                    </a:lnTo>
                    <a:lnTo>
                      <a:pt x="0" y="4"/>
                    </a:lnTo>
                    <a:lnTo>
                      <a:pt x="0" y="3"/>
                    </a:lnTo>
                    <a:lnTo>
                      <a:pt x="0" y="2"/>
                    </a:lnTo>
                    <a:lnTo>
                      <a:pt x="0" y="1"/>
                    </a:lnTo>
                    <a:lnTo>
                      <a:pt x="0" y="1"/>
                    </a:lnTo>
                    <a:lnTo>
                      <a:pt x="0" y="1"/>
                    </a:lnTo>
                    <a:lnTo>
                      <a:pt x="0" y="1"/>
                    </a:lnTo>
                    <a:lnTo>
                      <a:pt x="0" y="1"/>
                    </a:lnTo>
                    <a:lnTo>
                      <a:pt x="0" y="1"/>
                    </a:lnTo>
                    <a:lnTo>
                      <a:pt x="0" y="2"/>
                    </a:lnTo>
                    <a:lnTo>
                      <a:pt x="0" y="2"/>
                    </a:lnTo>
                    <a:lnTo>
                      <a:pt x="0" y="1"/>
                    </a:lnTo>
                    <a:lnTo>
                      <a:pt x="0" y="2"/>
                    </a:lnTo>
                    <a:lnTo>
                      <a:pt x="0" y="2"/>
                    </a:lnTo>
                    <a:lnTo>
                      <a:pt x="0" y="2"/>
                    </a:lnTo>
                    <a:lnTo>
                      <a:pt x="0" y="2"/>
                    </a:lnTo>
                    <a:lnTo>
                      <a:pt x="0" y="2"/>
                    </a:lnTo>
                    <a:lnTo>
                      <a:pt x="0" y="3"/>
                    </a:lnTo>
                    <a:lnTo>
                      <a:pt x="0" y="2"/>
                    </a:lnTo>
                    <a:lnTo>
                      <a:pt x="0" y="4"/>
                    </a:lnTo>
                    <a:lnTo>
                      <a:pt x="0" y="3"/>
                    </a:lnTo>
                    <a:lnTo>
                      <a:pt x="0" y="4"/>
                    </a:lnTo>
                    <a:lnTo>
                      <a:pt x="0" y="3"/>
                    </a:lnTo>
                    <a:lnTo>
                      <a:pt x="0" y="2"/>
                    </a:lnTo>
                    <a:lnTo>
                      <a:pt x="0" y="2"/>
                    </a:lnTo>
                    <a:lnTo>
                      <a:pt x="0" y="2"/>
                    </a:lnTo>
                    <a:lnTo>
                      <a:pt x="0" y="2"/>
                    </a:lnTo>
                    <a:lnTo>
                      <a:pt x="0" y="2"/>
                    </a:lnTo>
                    <a:lnTo>
                      <a:pt x="0" y="2"/>
                    </a:lnTo>
                    <a:lnTo>
                      <a:pt x="0" y="1"/>
                    </a:lnTo>
                    <a:lnTo>
                      <a:pt x="0" y="1"/>
                    </a:lnTo>
                    <a:lnTo>
                      <a:pt x="0" y="1"/>
                    </a:lnTo>
                    <a:lnTo>
                      <a:pt x="0" y="1"/>
                    </a:lnTo>
                    <a:lnTo>
                      <a:pt x="0" y="2"/>
                    </a:lnTo>
                    <a:lnTo>
                      <a:pt x="0" y="2"/>
                    </a:lnTo>
                    <a:lnTo>
                      <a:pt x="0" y="2"/>
                    </a:lnTo>
                    <a:lnTo>
                      <a:pt x="0" y="2"/>
                    </a:lnTo>
                    <a:lnTo>
                      <a:pt x="0" y="2"/>
                    </a:lnTo>
                    <a:lnTo>
                      <a:pt x="0" y="3"/>
                    </a:lnTo>
                    <a:lnTo>
                      <a:pt x="0" y="4"/>
                    </a:lnTo>
                    <a:lnTo>
                      <a:pt x="0" y="4"/>
                    </a:lnTo>
                    <a:lnTo>
                      <a:pt x="0" y="4"/>
                    </a:lnTo>
                    <a:lnTo>
                      <a:pt x="0" y="4"/>
                    </a:lnTo>
                    <a:lnTo>
                      <a:pt x="0" y="4"/>
                    </a:lnTo>
                    <a:lnTo>
                      <a:pt x="0" y="5"/>
                    </a:lnTo>
                    <a:lnTo>
                      <a:pt x="0" y="5"/>
                    </a:lnTo>
                    <a:lnTo>
                      <a:pt x="0" y="5"/>
                    </a:lnTo>
                    <a:lnTo>
                      <a:pt x="0" y="5"/>
                    </a:lnTo>
                    <a:lnTo>
                      <a:pt x="0" y="6"/>
                    </a:lnTo>
                    <a:lnTo>
                      <a:pt x="0" y="6"/>
                    </a:lnTo>
                    <a:lnTo>
                      <a:pt x="0" y="6"/>
                    </a:lnTo>
                    <a:lnTo>
                      <a:pt x="0" y="6"/>
                    </a:lnTo>
                    <a:lnTo>
                      <a:pt x="0" y="7"/>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8"/>
                    </a:lnTo>
                    <a:lnTo>
                      <a:pt x="0" y="8"/>
                    </a:lnTo>
                    <a:lnTo>
                      <a:pt x="0" y="9"/>
                    </a:lnTo>
                    <a:lnTo>
                      <a:pt x="0" y="8"/>
                    </a:lnTo>
                    <a:lnTo>
                      <a:pt x="0" y="8"/>
                    </a:lnTo>
                    <a:lnTo>
                      <a:pt x="0" y="8"/>
                    </a:lnTo>
                    <a:lnTo>
                      <a:pt x="0" y="7"/>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5"/>
                    </a:lnTo>
                    <a:lnTo>
                      <a:pt x="0" y="5"/>
                    </a:lnTo>
                    <a:lnTo>
                      <a:pt x="0" y="6"/>
                    </a:lnTo>
                    <a:lnTo>
                      <a:pt x="0" y="6"/>
                    </a:lnTo>
                    <a:lnTo>
                      <a:pt x="0" y="6"/>
                    </a:lnTo>
                    <a:lnTo>
                      <a:pt x="0" y="6"/>
                    </a:lnTo>
                    <a:lnTo>
                      <a:pt x="0" y="6"/>
                    </a:lnTo>
                    <a:lnTo>
                      <a:pt x="0" y="5"/>
                    </a:lnTo>
                    <a:lnTo>
                      <a:pt x="0" y="6"/>
                    </a:lnTo>
                    <a:lnTo>
                      <a:pt x="0" y="5"/>
                    </a:lnTo>
                    <a:lnTo>
                      <a:pt x="0" y="6"/>
                    </a:lnTo>
                    <a:lnTo>
                      <a:pt x="0" y="6"/>
                    </a:lnTo>
                    <a:lnTo>
                      <a:pt x="0" y="7"/>
                    </a:lnTo>
                    <a:lnTo>
                      <a:pt x="0" y="7"/>
                    </a:lnTo>
                    <a:lnTo>
                      <a:pt x="0" y="8"/>
                    </a:lnTo>
                    <a:lnTo>
                      <a:pt x="0" y="7"/>
                    </a:lnTo>
                    <a:lnTo>
                      <a:pt x="0" y="8"/>
                    </a:lnTo>
                    <a:lnTo>
                      <a:pt x="0" y="7"/>
                    </a:lnTo>
                    <a:lnTo>
                      <a:pt x="0" y="8"/>
                    </a:lnTo>
                    <a:lnTo>
                      <a:pt x="0" y="8"/>
                    </a:lnTo>
                    <a:lnTo>
                      <a:pt x="0" y="7"/>
                    </a:lnTo>
                    <a:lnTo>
                      <a:pt x="0" y="7"/>
                    </a:lnTo>
                    <a:lnTo>
                      <a:pt x="0" y="7"/>
                    </a:lnTo>
                    <a:lnTo>
                      <a:pt x="0" y="8"/>
                    </a:lnTo>
                    <a:lnTo>
                      <a:pt x="0" y="7"/>
                    </a:lnTo>
                    <a:lnTo>
                      <a:pt x="0" y="7"/>
                    </a:lnTo>
                    <a:lnTo>
                      <a:pt x="0" y="7"/>
                    </a:lnTo>
                    <a:lnTo>
                      <a:pt x="0" y="6"/>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4"/>
                    </a:lnTo>
                    <a:lnTo>
                      <a:pt x="0" y="5"/>
                    </a:lnTo>
                    <a:lnTo>
                      <a:pt x="0" y="4"/>
                    </a:lnTo>
                    <a:lnTo>
                      <a:pt x="0" y="5"/>
                    </a:lnTo>
                    <a:lnTo>
                      <a:pt x="0" y="5"/>
                    </a:lnTo>
                    <a:lnTo>
                      <a:pt x="0" y="5"/>
                    </a:lnTo>
                    <a:lnTo>
                      <a:pt x="0" y="4"/>
                    </a:lnTo>
                    <a:lnTo>
                      <a:pt x="0" y="3"/>
                    </a:lnTo>
                    <a:lnTo>
                      <a:pt x="0" y="4"/>
                    </a:lnTo>
                    <a:lnTo>
                      <a:pt x="0" y="3"/>
                    </a:lnTo>
                    <a:lnTo>
                      <a:pt x="0" y="2"/>
                    </a:lnTo>
                    <a:lnTo>
                      <a:pt x="0" y="2"/>
                    </a:lnTo>
                    <a:lnTo>
                      <a:pt x="0" y="2"/>
                    </a:lnTo>
                    <a:lnTo>
                      <a:pt x="0" y="3"/>
                    </a:lnTo>
                    <a:lnTo>
                      <a:pt x="0" y="3"/>
                    </a:lnTo>
                    <a:lnTo>
                      <a:pt x="0" y="2"/>
                    </a:lnTo>
                    <a:lnTo>
                      <a:pt x="0" y="2"/>
                    </a:lnTo>
                    <a:lnTo>
                      <a:pt x="0" y="2"/>
                    </a:lnTo>
                    <a:lnTo>
                      <a:pt x="0" y="3"/>
                    </a:lnTo>
                    <a:lnTo>
                      <a:pt x="0" y="2"/>
                    </a:lnTo>
                    <a:lnTo>
                      <a:pt x="0" y="2"/>
                    </a:lnTo>
                    <a:lnTo>
                      <a:pt x="0" y="2"/>
                    </a:lnTo>
                    <a:lnTo>
                      <a:pt x="0" y="2"/>
                    </a:lnTo>
                    <a:lnTo>
                      <a:pt x="0" y="2"/>
                    </a:lnTo>
                    <a:lnTo>
                      <a:pt x="0" y="2"/>
                    </a:lnTo>
                    <a:lnTo>
                      <a:pt x="0" y="3"/>
                    </a:lnTo>
                    <a:lnTo>
                      <a:pt x="0" y="3"/>
                    </a:lnTo>
                    <a:lnTo>
                      <a:pt x="0" y="2"/>
                    </a:lnTo>
                    <a:lnTo>
                      <a:pt x="0" y="3"/>
                    </a:lnTo>
                    <a:lnTo>
                      <a:pt x="0" y="4"/>
                    </a:lnTo>
                    <a:lnTo>
                      <a:pt x="0" y="4"/>
                    </a:lnTo>
                    <a:lnTo>
                      <a:pt x="0" y="3"/>
                    </a:lnTo>
                    <a:lnTo>
                      <a:pt x="0" y="4"/>
                    </a:lnTo>
                    <a:lnTo>
                      <a:pt x="0" y="4"/>
                    </a:lnTo>
                    <a:lnTo>
                      <a:pt x="0" y="5"/>
                    </a:lnTo>
                    <a:lnTo>
                      <a:pt x="0" y="4"/>
                    </a:lnTo>
                    <a:lnTo>
                      <a:pt x="0" y="4"/>
                    </a:lnTo>
                    <a:lnTo>
                      <a:pt x="0" y="4"/>
                    </a:lnTo>
                    <a:lnTo>
                      <a:pt x="0" y="3"/>
                    </a:lnTo>
                    <a:lnTo>
                      <a:pt x="0" y="4"/>
                    </a:lnTo>
                    <a:lnTo>
                      <a:pt x="0" y="3"/>
                    </a:lnTo>
                    <a:lnTo>
                      <a:pt x="0" y="4"/>
                    </a:lnTo>
                    <a:lnTo>
                      <a:pt x="0" y="3"/>
                    </a:lnTo>
                    <a:lnTo>
                      <a:pt x="0" y="3"/>
                    </a:lnTo>
                    <a:lnTo>
                      <a:pt x="0" y="4"/>
                    </a:lnTo>
                    <a:lnTo>
                      <a:pt x="0" y="3"/>
                    </a:lnTo>
                  </a:path>
                </a:pathLst>
              </a:custGeom>
              <a:noFill/>
              <a:ln w="0">
                <a:solidFill>
                  <a:srgbClr val="3366FF"/>
                </a:solidFill>
                <a:prstDash val="solid"/>
                <a:round/>
                <a:headEnd/>
                <a:tailEnd/>
              </a:ln>
            </p:spPr>
            <p:txBody>
              <a:bodyPr/>
              <a:lstStyle/>
              <a:p>
                <a:endParaRPr lang="en-GB"/>
              </a:p>
            </p:txBody>
          </p:sp>
          <p:sp>
            <p:nvSpPr>
              <p:cNvPr id="186190" name="Freeform 846"/>
              <p:cNvSpPr>
                <a:spLocks/>
              </p:cNvSpPr>
              <p:nvPr/>
            </p:nvSpPr>
            <p:spPr bwMode="auto">
              <a:xfrm>
                <a:off x="3462" y="3563"/>
                <a:ext cx="1" cy="90"/>
              </a:xfrm>
              <a:custGeom>
                <a:avLst/>
                <a:gdLst/>
                <a:ahLst/>
                <a:cxnLst>
                  <a:cxn ang="0">
                    <a:pos x="0" y="4"/>
                  </a:cxn>
                  <a:cxn ang="0">
                    <a:pos x="0" y="3"/>
                  </a:cxn>
                  <a:cxn ang="0">
                    <a:pos x="0" y="3"/>
                  </a:cxn>
                  <a:cxn ang="0">
                    <a:pos x="0" y="4"/>
                  </a:cxn>
                  <a:cxn ang="0">
                    <a:pos x="0" y="1"/>
                  </a:cxn>
                  <a:cxn ang="0">
                    <a:pos x="0" y="1"/>
                  </a:cxn>
                  <a:cxn ang="0">
                    <a:pos x="0" y="5"/>
                  </a:cxn>
                  <a:cxn ang="0">
                    <a:pos x="0" y="6"/>
                  </a:cxn>
                  <a:cxn ang="0">
                    <a:pos x="0" y="6"/>
                  </a:cxn>
                  <a:cxn ang="0">
                    <a:pos x="0" y="6"/>
                  </a:cxn>
                  <a:cxn ang="0">
                    <a:pos x="0" y="8"/>
                  </a:cxn>
                  <a:cxn ang="0">
                    <a:pos x="0" y="8"/>
                  </a:cxn>
                  <a:cxn ang="0">
                    <a:pos x="0" y="7"/>
                  </a:cxn>
                  <a:cxn ang="0">
                    <a:pos x="0" y="7"/>
                  </a:cxn>
                  <a:cxn ang="0">
                    <a:pos x="0" y="8"/>
                  </a:cxn>
                  <a:cxn ang="0">
                    <a:pos x="0" y="8"/>
                  </a:cxn>
                  <a:cxn ang="0">
                    <a:pos x="0" y="6"/>
                  </a:cxn>
                  <a:cxn ang="0">
                    <a:pos x="0" y="5"/>
                  </a:cxn>
                  <a:cxn ang="0">
                    <a:pos x="0" y="7"/>
                  </a:cxn>
                  <a:cxn ang="0">
                    <a:pos x="0" y="6"/>
                  </a:cxn>
                  <a:cxn ang="0">
                    <a:pos x="0" y="5"/>
                  </a:cxn>
                  <a:cxn ang="0">
                    <a:pos x="0" y="5"/>
                  </a:cxn>
                  <a:cxn ang="0">
                    <a:pos x="0" y="3"/>
                  </a:cxn>
                  <a:cxn ang="0">
                    <a:pos x="0" y="5"/>
                  </a:cxn>
                  <a:cxn ang="0">
                    <a:pos x="0" y="2"/>
                  </a:cxn>
                  <a:cxn ang="0">
                    <a:pos x="0" y="4"/>
                  </a:cxn>
                  <a:cxn ang="0">
                    <a:pos x="0" y="5"/>
                  </a:cxn>
                  <a:cxn ang="0">
                    <a:pos x="0" y="4"/>
                  </a:cxn>
                  <a:cxn ang="0">
                    <a:pos x="0" y="3"/>
                  </a:cxn>
                  <a:cxn ang="0">
                    <a:pos x="0" y="3"/>
                  </a:cxn>
                  <a:cxn ang="0">
                    <a:pos x="0" y="2"/>
                  </a:cxn>
                  <a:cxn ang="0">
                    <a:pos x="0" y="5"/>
                  </a:cxn>
                  <a:cxn ang="0">
                    <a:pos x="0" y="7"/>
                  </a:cxn>
                  <a:cxn ang="0">
                    <a:pos x="0" y="7"/>
                  </a:cxn>
                  <a:cxn ang="0">
                    <a:pos x="0" y="9"/>
                  </a:cxn>
                  <a:cxn ang="0">
                    <a:pos x="0" y="9"/>
                  </a:cxn>
                  <a:cxn ang="0">
                    <a:pos x="0" y="10"/>
                  </a:cxn>
                  <a:cxn ang="0">
                    <a:pos x="0" y="11"/>
                  </a:cxn>
                  <a:cxn ang="0">
                    <a:pos x="0" y="9"/>
                  </a:cxn>
                  <a:cxn ang="0">
                    <a:pos x="0" y="10"/>
                  </a:cxn>
                  <a:cxn ang="0">
                    <a:pos x="0" y="8"/>
                  </a:cxn>
                  <a:cxn ang="0">
                    <a:pos x="0" y="7"/>
                  </a:cxn>
                  <a:cxn ang="0">
                    <a:pos x="0" y="5"/>
                  </a:cxn>
                  <a:cxn ang="0">
                    <a:pos x="0" y="4"/>
                  </a:cxn>
                  <a:cxn ang="0">
                    <a:pos x="0" y="5"/>
                  </a:cxn>
                  <a:cxn ang="0">
                    <a:pos x="0" y="7"/>
                  </a:cxn>
                  <a:cxn ang="0">
                    <a:pos x="0" y="9"/>
                  </a:cxn>
                  <a:cxn ang="0">
                    <a:pos x="0" y="9"/>
                  </a:cxn>
                  <a:cxn ang="0">
                    <a:pos x="0" y="10"/>
                  </a:cxn>
                  <a:cxn ang="0">
                    <a:pos x="0" y="9"/>
                  </a:cxn>
                  <a:cxn ang="0">
                    <a:pos x="0" y="13"/>
                  </a:cxn>
                  <a:cxn ang="0">
                    <a:pos x="0" y="12"/>
                  </a:cxn>
                  <a:cxn ang="0">
                    <a:pos x="0" y="14"/>
                  </a:cxn>
                  <a:cxn ang="0">
                    <a:pos x="0" y="11"/>
                  </a:cxn>
                  <a:cxn ang="0">
                    <a:pos x="0" y="10"/>
                  </a:cxn>
                  <a:cxn ang="0">
                    <a:pos x="0" y="12"/>
                  </a:cxn>
                  <a:cxn ang="0">
                    <a:pos x="0" y="11"/>
                  </a:cxn>
                  <a:cxn ang="0">
                    <a:pos x="0" y="8"/>
                  </a:cxn>
                  <a:cxn ang="0">
                    <a:pos x="0" y="10"/>
                  </a:cxn>
                  <a:cxn ang="0">
                    <a:pos x="0" y="8"/>
                  </a:cxn>
                  <a:cxn ang="0">
                    <a:pos x="0" y="8"/>
                  </a:cxn>
                  <a:cxn ang="0">
                    <a:pos x="0" y="4"/>
                  </a:cxn>
                  <a:cxn ang="0">
                    <a:pos x="0" y="5"/>
                  </a:cxn>
                </a:cxnLst>
                <a:rect l="0" t="0" r="r" b="b"/>
                <a:pathLst>
                  <a:path h="15">
                    <a:moveTo>
                      <a:pt x="0" y="3"/>
                    </a:move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3"/>
                    </a:lnTo>
                    <a:lnTo>
                      <a:pt x="0" y="4"/>
                    </a:lnTo>
                    <a:lnTo>
                      <a:pt x="0" y="4"/>
                    </a:lnTo>
                    <a:lnTo>
                      <a:pt x="0" y="4"/>
                    </a:lnTo>
                    <a:lnTo>
                      <a:pt x="0" y="4"/>
                    </a:lnTo>
                    <a:lnTo>
                      <a:pt x="0" y="4"/>
                    </a:lnTo>
                    <a:lnTo>
                      <a:pt x="0" y="3"/>
                    </a:lnTo>
                    <a:lnTo>
                      <a:pt x="0" y="3"/>
                    </a:lnTo>
                    <a:lnTo>
                      <a:pt x="0" y="3"/>
                    </a:lnTo>
                    <a:lnTo>
                      <a:pt x="0" y="2"/>
                    </a:lnTo>
                    <a:lnTo>
                      <a:pt x="0" y="3"/>
                    </a:lnTo>
                    <a:lnTo>
                      <a:pt x="0" y="2"/>
                    </a:lnTo>
                    <a:lnTo>
                      <a:pt x="0" y="2"/>
                    </a:lnTo>
                    <a:lnTo>
                      <a:pt x="0" y="2"/>
                    </a:lnTo>
                    <a:lnTo>
                      <a:pt x="0" y="2"/>
                    </a:lnTo>
                    <a:lnTo>
                      <a:pt x="0" y="2"/>
                    </a:lnTo>
                    <a:lnTo>
                      <a:pt x="0" y="2"/>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1"/>
                    </a:lnTo>
                    <a:lnTo>
                      <a:pt x="0" y="2"/>
                    </a:lnTo>
                    <a:lnTo>
                      <a:pt x="0" y="1"/>
                    </a:lnTo>
                    <a:lnTo>
                      <a:pt x="0" y="1"/>
                    </a:lnTo>
                    <a:lnTo>
                      <a:pt x="0" y="1"/>
                    </a:lnTo>
                    <a:lnTo>
                      <a:pt x="0" y="1"/>
                    </a:lnTo>
                    <a:lnTo>
                      <a:pt x="0" y="1"/>
                    </a:lnTo>
                    <a:lnTo>
                      <a:pt x="0" y="1"/>
                    </a:lnTo>
                    <a:lnTo>
                      <a:pt x="0" y="1"/>
                    </a:lnTo>
                    <a:lnTo>
                      <a:pt x="0" y="1"/>
                    </a:lnTo>
                    <a:lnTo>
                      <a:pt x="0" y="0"/>
                    </a:lnTo>
                    <a:lnTo>
                      <a:pt x="0" y="0"/>
                    </a:lnTo>
                    <a:lnTo>
                      <a:pt x="0" y="1"/>
                    </a:lnTo>
                    <a:lnTo>
                      <a:pt x="0" y="1"/>
                    </a:lnTo>
                    <a:lnTo>
                      <a:pt x="0" y="1"/>
                    </a:lnTo>
                    <a:lnTo>
                      <a:pt x="0" y="2"/>
                    </a:lnTo>
                    <a:lnTo>
                      <a:pt x="0" y="3"/>
                    </a:lnTo>
                    <a:lnTo>
                      <a:pt x="0" y="3"/>
                    </a:lnTo>
                    <a:lnTo>
                      <a:pt x="0" y="3"/>
                    </a:lnTo>
                    <a:lnTo>
                      <a:pt x="0" y="4"/>
                    </a:lnTo>
                    <a:lnTo>
                      <a:pt x="0" y="4"/>
                    </a:lnTo>
                    <a:lnTo>
                      <a:pt x="0" y="4"/>
                    </a:lnTo>
                    <a:lnTo>
                      <a:pt x="0" y="4"/>
                    </a:lnTo>
                    <a:lnTo>
                      <a:pt x="0" y="4"/>
                    </a:lnTo>
                    <a:lnTo>
                      <a:pt x="0" y="5"/>
                    </a:lnTo>
                    <a:lnTo>
                      <a:pt x="0" y="5"/>
                    </a:lnTo>
                    <a:lnTo>
                      <a:pt x="0" y="4"/>
                    </a:lnTo>
                    <a:lnTo>
                      <a:pt x="0" y="4"/>
                    </a:lnTo>
                    <a:lnTo>
                      <a:pt x="0" y="4"/>
                    </a:lnTo>
                    <a:lnTo>
                      <a:pt x="0" y="4"/>
                    </a:lnTo>
                    <a:lnTo>
                      <a:pt x="0" y="5"/>
                    </a:lnTo>
                    <a:lnTo>
                      <a:pt x="0" y="5"/>
                    </a:lnTo>
                    <a:lnTo>
                      <a:pt x="0" y="5"/>
                    </a:lnTo>
                    <a:lnTo>
                      <a:pt x="0" y="5"/>
                    </a:lnTo>
                    <a:lnTo>
                      <a:pt x="0" y="5"/>
                    </a:lnTo>
                    <a:lnTo>
                      <a:pt x="0" y="6"/>
                    </a:lnTo>
                    <a:lnTo>
                      <a:pt x="0" y="6"/>
                    </a:lnTo>
                    <a:lnTo>
                      <a:pt x="0" y="7"/>
                    </a:lnTo>
                    <a:lnTo>
                      <a:pt x="0" y="6"/>
                    </a:lnTo>
                    <a:lnTo>
                      <a:pt x="0" y="7"/>
                    </a:lnTo>
                    <a:lnTo>
                      <a:pt x="0" y="8"/>
                    </a:lnTo>
                    <a:lnTo>
                      <a:pt x="0" y="7"/>
                    </a:lnTo>
                    <a:lnTo>
                      <a:pt x="0" y="7"/>
                    </a:lnTo>
                    <a:lnTo>
                      <a:pt x="0" y="7"/>
                    </a:lnTo>
                    <a:lnTo>
                      <a:pt x="0" y="7"/>
                    </a:lnTo>
                    <a:lnTo>
                      <a:pt x="0" y="7"/>
                    </a:lnTo>
                    <a:lnTo>
                      <a:pt x="0" y="6"/>
                    </a:lnTo>
                    <a:lnTo>
                      <a:pt x="0" y="6"/>
                    </a:lnTo>
                    <a:lnTo>
                      <a:pt x="0" y="6"/>
                    </a:lnTo>
                    <a:lnTo>
                      <a:pt x="0" y="7"/>
                    </a:lnTo>
                    <a:lnTo>
                      <a:pt x="0" y="6"/>
                    </a:lnTo>
                    <a:lnTo>
                      <a:pt x="0" y="6"/>
                    </a:lnTo>
                    <a:lnTo>
                      <a:pt x="0" y="6"/>
                    </a:lnTo>
                    <a:lnTo>
                      <a:pt x="0" y="6"/>
                    </a:lnTo>
                    <a:lnTo>
                      <a:pt x="0" y="5"/>
                    </a:lnTo>
                    <a:lnTo>
                      <a:pt x="0" y="6"/>
                    </a:lnTo>
                    <a:lnTo>
                      <a:pt x="0" y="6"/>
                    </a:lnTo>
                    <a:lnTo>
                      <a:pt x="0" y="6"/>
                    </a:lnTo>
                    <a:lnTo>
                      <a:pt x="0" y="6"/>
                    </a:lnTo>
                    <a:lnTo>
                      <a:pt x="0" y="6"/>
                    </a:lnTo>
                    <a:lnTo>
                      <a:pt x="0" y="7"/>
                    </a:lnTo>
                    <a:lnTo>
                      <a:pt x="0" y="7"/>
                    </a:lnTo>
                    <a:lnTo>
                      <a:pt x="0" y="6"/>
                    </a:lnTo>
                    <a:lnTo>
                      <a:pt x="0" y="6"/>
                    </a:lnTo>
                    <a:lnTo>
                      <a:pt x="0" y="6"/>
                    </a:lnTo>
                    <a:lnTo>
                      <a:pt x="0" y="7"/>
                    </a:lnTo>
                    <a:lnTo>
                      <a:pt x="0" y="7"/>
                    </a:lnTo>
                    <a:lnTo>
                      <a:pt x="0" y="7"/>
                    </a:lnTo>
                    <a:lnTo>
                      <a:pt x="0" y="8"/>
                    </a:lnTo>
                    <a:lnTo>
                      <a:pt x="0" y="9"/>
                    </a:lnTo>
                    <a:lnTo>
                      <a:pt x="0" y="8"/>
                    </a:lnTo>
                    <a:lnTo>
                      <a:pt x="0" y="9"/>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7"/>
                    </a:lnTo>
                    <a:lnTo>
                      <a:pt x="0" y="7"/>
                    </a:lnTo>
                    <a:lnTo>
                      <a:pt x="0" y="8"/>
                    </a:lnTo>
                    <a:lnTo>
                      <a:pt x="0" y="7"/>
                    </a:lnTo>
                    <a:lnTo>
                      <a:pt x="0" y="7"/>
                    </a:lnTo>
                    <a:lnTo>
                      <a:pt x="0" y="7"/>
                    </a:lnTo>
                    <a:lnTo>
                      <a:pt x="0" y="7"/>
                    </a:lnTo>
                    <a:lnTo>
                      <a:pt x="0" y="8"/>
                    </a:lnTo>
                    <a:lnTo>
                      <a:pt x="0" y="7"/>
                    </a:lnTo>
                    <a:lnTo>
                      <a:pt x="0" y="8"/>
                    </a:lnTo>
                    <a:lnTo>
                      <a:pt x="0" y="8"/>
                    </a:lnTo>
                    <a:lnTo>
                      <a:pt x="0" y="8"/>
                    </a:lnTo>
                    <a:lnTo>
                      <a:pt x="0" y="7"/>
                    </a:lnTo>
                    <a:lnTo>
                      <a:pt x="0" y="8"/>
                    </a:lnTo>
                    <a:lnTo>
                      <a:pt x="0" y="7"/>
                    </a:lnTo>
                    <a:lnTo>
                      <a:pt x="0" y="7"/>
                    </a:lnTo>
                    <a:lnTo>
                      <a:pt x="0" y="8"/>
                    </a:lnTo>
                    <a:lnTo>
                      <a:pt x="0" y="8"/>
                    </a:lnTo>
                    <a:lnTo>
                      <a:pt x="0" y="7"/>
                    </a:lnTo>
                    <a:lnTo>
                      <a:pt x="0" y="8"/>
                    </a:lnTo>
                    <a:lnTo>
                      <a:pt x="0" y="7"/>
                    </a:lnTo>
                    <a:lnTo>
                      <a:pt x="0" y="8"/>
                    </a:lnTo>
                    <a:lnTo>
                      <a:pt x="0" y="8"/>
                    </a:lnTo>
                    <a:lnTo>
                      <a:pt x="0" y="9"/>
                    </a:lnTo>
                    <a:lnTo>
                      <a:pt x="0" y="8"/>
                    </a:lnTo>
                    <a:lnTo>
                      <a:pt x="0" y="9"/>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5"/>
                    </a:lnTo>
                    <a:lnTo>
                      <a:pt x="0" y="5"/>
                    </a:lnTo>
                    <a:lnTo>
                      <a:pt x="0" y="5"/>
                    </a:lnTo>
                    <a:lnTo>
                      <a:pt x="0" y="4"/>
                    </a:lnTo>
                    <a:lnTo>
                      <a:pt x="0" y="4"/>
                    </a:lnTo>
                    <a:lnTo>
                      <a:pt x="0" y="5"/>
                    </a:lnTo>
                    <a:lnTo>
                      <a:pt x="0" y="4"/>
                    </a:lnTo>
                    <a:lnTo>
                      <a:pt x="0" y="5"/>
                    </a:lnTo>
                    <a:lnTo>
                      <a:pt x="0" y="5"/>
                    </a:lnTo>
                    <a:lnTo>
                      <a:pt x="0" y="5"/>
                    </a:lnTo>
                    <a:lnTo>
                      <a:pt x="0" y="5"/>
                    </a:lnTo>
                    <a:lnTo>
                      <a:pt x="0" y="5"/>
                    </a:lnTo>
                    <a:lnTo>
                      <a:pt x="0" y="6"/>
                    </a:lnTo>
                    <a:lnTo>
                      <a:pt x="0" y="5"/>
                    </a:lnTo>
                    <a:lnTo>
                      <a:pt x="0" y="6"/>
                    </a:lnTo>
                    <a:lnTo>
                      <a:pt x="0" y="7"/>
                    </a:lnTo>
                    <a:lnTo>
                      <a:pt x="0" y="6"/>
                    </a:lnTo>
                    <a:lnTo>
                      <a:pt x="0" y="7"/>
                    </a:lnTo>
                    <a:lnTo>
                      <a:pt x="0" y="7"/>
                    </a:lnTo>
                    <a:lnTo>
                      <a:pt x="0" y="7"/>
                    </a:lnTo>
                    <a:lnTo>
                      <a:pt x="0" y="7"/>
                    </a:lnTo>
                    <a:lnTo>
                      <a:pt x="0" y="7"/>
                    </a:lnTo>
                    <a:lnTo>
                      <a:pt x="0" y="6"/>
                    </a:lnTo>
                    <a:lnTo>
                      <a:pt x="0" y="6"/>
                    </a:lnTo>
                    <a:lnTo>
                      <a:pt x="0" y="5"/>
                    </a:lnTo>
                    <a:lnTo>
                      <a:pt x="0" y="5"/>
                    </a:lnTo>
                    <a:lnTo>
                      <a:pt x="0" y="4"/>
                    </a:lnTo>
                    <a:lnTo>
                      <a:pt x="0" y="5"/>
                    </a:lnTo>
                    <a:lnTo>
                      <a:pt x="0" y="5"/>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6"/>
                    </a:lnTo>
                    <a:lnTo>
                      <a:pt x="0" y="6"/>
                    </a:lnTo>
                    <a:lnTo>
                      <a:pt x="0" y="5"/>
                    </a:lnTo>
                    <a:lnTo>
                      <a:pt x="0" y="5"/>
                    </a:lnTo>
                    <a:lnTo>
                      <a:pt x="0" y="5"/>
                    </a:lnTo>
                    <a:lnTo>
                      <a:pt x="0" y="6"/>
                    </a:lnTo>
                    <a:lnTo>
                      <a:pt x="0" y="6"/>
                    </a:lnTo>
                    <a:lnTo>
                      <a:pt x="0" y="5"/>
                    </a:lnTo>
                    <a:lnTo>
                      <a:pt x="0" y="5"/>
                    </a:lnTo>
                    <a:lnTo>
                      <a:pt x="0" y="4"/>
                    </a:lnTo>
                    <a:lnTo>
                      <a:pt x="0" y="4"/>
                    </a:lnTo>
                    <a:lnTo>
                      <a:pt x="0" y="4"/>
                    </a:lnTo>
                    <a:lnTo>
                      <a:pt x="0" y="3"/>
                    </a:lnTo>
                    <a:lnTo>
                      <a:pt x="0" y="4"/>
                    </a:lnTo>
                    <a:lnTo>
                      <a:pt x="0" y="3"/>
                    </a:lnTo>
                    <a:lnTo>
                      <a:pt x="0" y="3"/>
                    </a:lnTo>
                    <a:lnTo>
                      <a:pt x="0" y="2"/>
                    </a:lnTo>
                    <a:lnTo>
                      <a:pt x="0" y="3"/>
                    </a:lnTo>
                    <a:lnTo>
                      <a:pt x="0" y="3"/>
                    </a:lnTo>
                    <a:lnTo>
                      <a:pt x="0" y="4"/>
                    </a:lnTo>
                    <a:lnTo>
                      <a:pt x="0" y="4"/>
                    </a:lnTo>
                    <a:lnTo>
                      <a:pt x="0" y="5"/>
                    </a:lnTo>
                    <a:lnTo>
                      <a:pt x="0" y="6"/>
                    </a:lnTo>
                    <a:lnTo>
                      <a:pt x="0" y="5"/>
                    </a:lnTo>
                    <a:lnTo>
                      <a:pt x="0" y="6"/>
                    </a:lnTo>
                    <a:lnTo>
                      <a:pt x="0" y="5"/>
                    </a:lnTo>
                    <a:lnTo>
                      <a:pt x="0" y="5"/>
                    </a:lnTo>
                    <a:lnTo>
                      <a:pt x="0" y="6"/>
                    </a:lnTo>
                    <a:lnTo>
                      <a:pt x="0" y="5"/>
                    </a:lnTo>
                    <a:lnTo>
                      <a:pt x="0" y="5"/>
                    </a:lnTo>
                    <a:lnTo>
                      <a:pt x="0" y="5"/>
                    </a:lnTo>
                    <a:lnTo>
                      <a:pt x="0" y="5"/>
                    </a:lnTo>
                    <a:lnTo>
                      <a:pt x="0" y="5"/>
                    </a:lnTo>
                    <a:lnTo>
                      <a:pt x="0" y="5"/>
                    </a:lnTo>
                    <a:lnTo>
                      <a:pt x="0" y="4"/>
                    </a:lnTo>
                    <a:lnTo>
                      <a:pt x="0" y="4"/>
                    </a:lnTo>
                    <a:lnTo>
                      <a:pt x="0" y="3"/>
                    </a:lnTo>
                    <a:lnTo>
                      <a:pt x="0" y="2"/>
                    </a:lnTo>
                    <a:lnTo>
                      <a:pt x="0" y="3"/>
                    </a:lnTo>
                    <a:lnTo>
                      <a:pt x="0" y="2"/>
                    </a:lnTo>
                    <a:lnTo>
                      <a:pt x="0" y="2"/>
                    </a:lnTo>
                    <a:lnTo>
                      <a:pt x="0" y="1"/>
                    </a:lnTo>
                    <a:lnTo>
                      <a:pt x="0" y="1"/>
                    </a:lnTo>
                    <a:lnTo>
                      <a:pt x="0" y="2"/>
                    </a:lnTo>
                    <a:lnTo>
                      <a:pt x="0" y="3"/>
                    </a:lnTo>
                    <a:lnTo>
                      <a:pt x="0" y="2"/>
                    </a:lnTo>
                    <a:lnTo>
                      <a:pt x="0" y="3"/>
                    </a:lnTo>
                    <a:lnTo>
                      <a:pt x="0" y="3"/>
                    </a:lnTo>
                    <a:lnTo>
                      <a:pt x="0" y="4"/>
                    </a:lnTo>
                    <a:lnTo>
                      <a:pt x="0" y="4"/>
                    </a:lnTo>
                    <a:lnTo>
                      <a:pt x="0" y="3"/>
                    </a:lnTo>
                    <a:lnTo>
                      <a:pt x="0" y="3"/>
                    </a:lnTo>
                    <a:lnTo>
                      <a:pt x="0" y="3"/>
                    </a:lnTo>
                    <a:lnTo>
                      <a:pt x="0" y="4"/>
                    </a:lnTo>
                    <a:lnTo>
                      <a:pt x="0" y="3"/>
                    </a:lnTo>
                    <a:lnTo>
                      <a:pt x="0" y="4"/>
                    </a:lnTo>
                    <a:lnTo>
                      <a:pt x="0" y="4"/>
                    </a:lnTo>
                    <a:lnTo>
                      <a:pt x="0" y="4"/>
                    </a:lnTo>
                    <a:lnTo>
                      <a:pt x="0" y="5"/>
                    </a:lnTo>
                    <a:lnTo>
                      <a:pt x="0" y="5"/>
                    </a:lnTo>
                    <a:lnTo>
                      <a:pt x="0" y="5"/>
                    </a:lnTo>
                    <a:lnTo>
                      <a:pt x="0" y="4"/>
                    </a:lnTo>
                    <a:lnTo>
                      <a:pt x="0" y="5"/>
                    </a:lnTo>
                    <a:lnTo>
                      <a:pt x="0" y="4"/>
                    </a:lnTo>
                    <a:lnTo>
                      <a:pt x="0" y="5"/>
                    </a:lnTo>
                    <a:lnTo>
                      <a:pt x="0" y="4"/>
                    </a:lnTo>
                    <a:lnTo>
                      <a:pt x="0" y="4"/>
                    </a:lnTo>
                    <a:lnTo>
                      <a:pt x="0" y="5"/>
                    </a:lnTo>
                    <a:lnTo>
                      <a:pt x="0" y="4"/>
                    </a:lnTo>
                    <a:lnTo>
                      <a:pt x="0" y="4"/>
                    </a:lnTo>
                    <a:lnTo>
                      <a:pt x="0" y="4"/>
                    </a:lnTo>
                    <a:lnTo>
                      <a:pt x="0" y="4"/>
                    </a:lnTo>
                    <a:lnTo>
                      <a:pt x="0" y="3"/>
                    </a:lnTo>
                    <a:lnTo>
                      <a:pt x="0" y="3"/>
                    </a:lnTo>
                    <a:lnTo>
                      <a:pt x="0" y="2"/>
                    </a:lnTo>
                    <a:lnTo>
                      <a:pt x="0" y="2"/>
                    </a:lnTo>
                    <a:lnTo>
                      <a:pt x="0" y="2"/>
                    </a:lnTo>
                    <a:lnTo>
                      <a:pt x="0" y="2"/>
                    </a:lnTo>
                    <a:lnTo>
                      <a:pt x="0" y="2"/>
                    </a:lnTo>
                    <a:lnTo>
                      <a:pt x="0" y="3"/>
                    </a:lnTo>
                    <a:lnTo>
                      <a:pt x="0" y="3"/>
                    </a:lnTo>
                    <a:lnTo>
                      <a:pt x="0" y="3"/>
                    </a:lnTo>
                    <a:lnTo>
                      <a:pt x="0" y="3"/>
                    </a:lnTo>
                    <a:lnTo>
                      <a:pt x="0" y="4"/>
                    </a:lnTo>
                    <a:lnTo>
                      <a:pt x="0" y="4"/>
                    </a:lnTo>
                    <a:lnTo>
                      <a:pt x="0" y="4"/>
                    </a:lnTo>
                    <a:lnTo>
                      <a:pt x="0" y="4"/>
                    </a:lnTo>
                    <a:lnTo>
                      <a:pt x="0" y="3"/>
                    </a:lnTo>
                    <a:lnTo>
                      <a:pt x="0" y="3"/>
                    </a:lnTo>
                    <a:lnTo>
                      <a:pt x="0" y="3"/>
                    </a:lnTo>
                    <a:lnTo>
                      <a:pt x="0" y="2"/>
                    </a:lnTo>
                    <a:lnTo>
                      <a:pt x="0" y="3"/>
                    </a:lnTo>
                    <a:lnTo>
                      <a:pt x="0" y="3"/>
                    </a:lnTo>
                    <a:lnTo>
                      <a:pt x="0" y="3"/>
                    </a:lnTo>
                    <a:lnTo>
                      <a:pt x="0" y="3"/>
                    </a:lnTo>
                    <a:lnTo>
                      <a:pt x="0" y="2"/>
                    </a:lnTo>
                    <a:lnTo>
                      <a:pt x="0" y="1"/>
                    </a:lnTo>
                    <a:lnTo>
                      <a:pt x="0" y="1"/>
                    </a:lnTo>
                    <a:lnTo>
                      <a:pt x="0" y="1"/>
                    </a:lnTo>
                    <a:lnTo>
                      <a:pt x="0" y="1"/>
                    </a:lnTo>
                    <a:lnTo>
                      <a:pt x="0" y="1"/>
                    </a:lnTo>
                    <a:lnTo>
                      <a:pt x="0" y="2"/>
                    </a:lnTo>
                    <a:lnTo>
                      <a:pt x="0" y="2"/>
                    </a:lnTo>
                    <a:lnTo>
                      <a:pt x="0" y="2"/>
                    </a:lnTo>
                    <a:lnTo>
                      <a:pt x="0" y="2"/>
                    </a:lnTo>
                    <a:lnTo>
                      <a:pt x="0" y="2"/>
                    </a:lnTo>
                    <a:lnTo>
                      <a:pt x="0" y="1"/>
                    </a:lnTo>
                    <a:lnTo>
                      <a:pt x="0" y="2"/>
                    </a:lnTo>
                    <a:lnTo>
                      <a:pt x="0" y="2"/>
                    </a:lnTo>
                    <a:lnTo>
                      <a:pt x="0" y="3"/>
                    </a:lnTo>
                    <a:lnTo>
                      <a:pt x="0" y="3"/>
                    </a:lnTo>
                    <a:lnTo>
                      <a:pt x="0" y="4"/>
                    </a:lnTo>
                    <a:lnTo>
                      <a:pt x="0" y="4"/>
                    </a:lnTo>
                    <a:lnTo>
                      <a:pt x="0" y="4"/>
                    </a:lnTo>
                    <a:lnTo>
                      <a:pt x="0" y="5"/>
                    </a:lnTo>
                    <a:lnTo>
                      <a:pt x="0" y="5"/>
                    </a:lnTo>
                    <a:lnTo>
                      <a:pt x="0" y="5"/>
                    </a:lnTo>
                    <a:lnTo>
                      <a:pt x="0" y="6"/>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8"/>
                    </a:lnTo>
                    <a:lnTo>
                      <a:pt x="0" y="7"/>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9"/>
                    </a:lnTo>
                    <a:lnTo>
                      <a:pt x="0" y="9"/>
                    </a:lnTo>
                    <a:lnTo>
                      <a:pt x="0" y="9"/>
                    </a:lnTo>
                    <a:lnTo>
                      <a:pt x="0" y="10"/>
                    </a:lnTo>
                    <a:lnTo>
                      <a:pt x="0" y="10"/>
                    </a:lnTo>
                    <a:lnTo>
                      <a:pt x="0" y="10"/>
                    </a:lnTo>
                    <a:lnTo>
                      <a:pt x="0" y="11"/>
                    </a:lnTo>
                    <a:lnTo>
                      <a:pt x="0" y="12"/>
                    </a:lnTo>
                    <a:lnTo>
                      <a:pt x="0" y="12"/>
                    </a:lnTo>
                    <a:lnTo>
                      <a:pt x="0" y="12"/>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9"/>
                    </a:lnTo>
                    <a:lnTo>
                      <a:pt x="0" y="10"/>
                    </a:lnTo>
                    <a:lnTo>
                      <a:pt x="0" y="9"/>
                    </a:lnTo>
                    <a:lnTo>
                      <a:pt x="0" y="9"/>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9"/>
                    </a:lnTo>
                    <a:lnTo>
                      <a:pt x="0" y="9"/>
                    </a:lnTo>
                    <a:lnTo>
                      <a:pt x="0" y="9"/>
                    </a:lnTo>
                    <a:lnTo>
                      <a:pt x="0" y="8"/>
                    </a:lnTo>
                    <a:lnTo>
                      <a:pt x="0" y="8"/>
                    </a:lnTo>
                    <a:lnTo>
                      <a:pt x="0" y="8"/>
                    </a:lnTo>
                    <a:lnTo>
                      <a:pt x="0" y="7"/>
                    </a:lnTo>
                    <a:lnTo>
                      <a:pt x="0" y="7"/>
                    </a:lnTo>
                    <a:lnTo>
                      <a:pt x="0" y="6"/>
                    </a:lnTo>
                    <a:lnTo>
                      <a:pt x="0" y="6"/>
                    </a:lnTo>
                    <a:lnTo>
                      <a:pt x="0" y="7"/>
                    </a:lnTo>
                    <a:lnTo>
                      <a:pt x="0" y="6"/>
                    </a:lnTo>
                    <a:lnTo>
                      <a:pt x="0" y="7"/>
                    </a:lnTo>
                    <a:lnTo>
                      <a:pt x="0" y="7"/>
                    </a:lnTo>
                    <a:lnTo>
                      <a:pt x="0" y="7"/>
                    </a:lnTo>
                    <a:lnTo>
                      <a:pt x="0" y="6"/>
                    </a:lnTo>
                    <a:lnTo>
                      <a:pt x="0" y="7"/>
                    </a:lnTo>
                    <a:lnTo>
                      <a:pt x="0" y="7"/>
                    </a:lnTo>
                    <a:lnTo>
                      <a:pt x="0" y="7"/>
                    </a:lnTo>
                    <a:lnTo>
                      <a:pt x="0" y="7"/>
                    </a:lnTo>
                    <a:lnTo>
                      <a:pt x="0" y="8"/>
                    </a:lnTo>
                    <a:lnTo>
                      <a:pt x="0" y="8"/>
                    </a:lnTo>
                    <a:lnTo>
                      <a:pt x="0" y="7"/>
                    </a:lnTo>
                    <a:lnTo>
                      <a:pt x="0" y="6"/>
                    </a:lnTo>
                    <a:lnTo>
                      <a:pt x="0" y="6"/>
                    </a:lnTo>
                    <a:lnTo>
                      <a:pt x="0" y="7"/>
                    </a:lnTo>
                    <a:lnTo>
                      <a:pt x="0" y="6"/>
                    </a:lnTo>
                    <a:lnTo>
                      <a:pt x="0" y="5"/>
                    </a:lnTo>
                    <a:lnTo>
                      <a:pt x="0" y="6"/>
                    </a:lnTo>
                    <a:lnTo>
                      <a:pt x="0" y="6"/>
                    </a:lnTo>
                    <a:lnTo>
                      <a:pt x="0" y="6"/>
                    </a:lnTo>
                    <a:lnTo>
                      <a:pt x="0" y="6"/>
                    </a:lnTo>
                    <a:lnTo>
                      <a:pt x="0" y="6"/>
                    </a:lnTo>
                    <a:lnTo>
                      <a:pt x="0" y="6"/>
                    </a:lnTo>
                    <a:lnTo>
                      <a:pt x="0" y="5"/>
                    </a:lnTo>
                    <a:lnTo>
                      <a:pt x="0" y="6"/>
                    </a:lnTo>
                    <a:lnTo>
                      <a:pt x="0" y="5"/>
                    </a:lnTo>
                    <a:lnTo>
                      <a:pt x="0" y="6"/>
                    </a:lnTo>
                    <a:lnTo>
                      <a:pt x="0" y="4"/>
                    </a:lnTo>
                    <a:lnTo>
                      <a:pt x="0" y="4"/>
                    </a:lnTo>
                    <a:lnTo>
                      <a:pt x="0" y="4"/>
                    </a:lnTo>
                    <a:lnTo>
                      <a:pt x="0" y="4"/>
                    </a:lnTo>
                    <a:lnTo>
                      <a:pt x="0" y="4"/>
                    </a:lnTo>
                    <a:lnTo>
                      <a:pt x="0" y="3"/>
                    </a:lnTo>
                    <a:lnTo>
                      <a:pt x="0" y="4"/>
                    </a:lnTo>
                    <a:lnTo>
                      <a:pt x="0" y="4"/>
                    </a:lnTo>
                    <a:lnTo>
                      <a:pt x="0" y="5"/>
                    </a:lnTo>
                    <a:lnTo>
                      <a:pt x="0" y="4"/>
                    </a:lnTo>
                    <a:lnTo>
                      <a:pt x="0" y="5"/>
                    </a:lnTo>
                    <a:lnTo>
                      <a:pt x="0" y="5"/>
                    </a:lnTo>
                    <a:lnTo>
                      <a:pt x="0" y="5"/>
                    </a:lnTo>
                    <a:lnTo>
                      <a:pt x="0" y="5"/>
                    </a:lnTo>
                    <a:lnTo>
                      <a:pt x="0" y="6"/>
                    </a:lnTo>
                    <a:lnTo>
                      <a:pt x="0" y="6"/>
                    </a:lnTo>
                    <a:lnTo>
                      <a:pt x="0" y="7"/>
                    </a:lnTo>
                    <a:lnTo>
                      <a:pt x="0" y="7"/>
                    </a:lnTo>
                    <a:lnTo>
                      <a:pt x="0" y="7"/>
                    </a:lnTo>
                    <a:lnTo>
                      <a:pt x="0" y="7"/>
                    </a:lnTo>
                    <a:lnTo>
                      <a:pt x="0" y="7"/>
                    </a:lnTo>
                    <a:lnTo>
                      <a:pt x="0" y="7"/>
                    </a:lnTo>
                    <a:lnTo>
                      <a:pt x="0" y="7"/>
                    </a:lnTo>
                    <a:lnTo>
                      <a:pt x="0" y="8"/>
                    </a:lnTo>
                    <a:lnTo>
                      <a:pt x="0" y="7"/>
                    </a:lnTo>
                    <a:lnTo>
                      <a:pt x="0" y="7"/>
                    </a:lnTo>
                    <a:lnTo>
                      <a:pt x="0" y="8"/>
                    </a:lnTo>
                    <a:lnTo>
                      <a:pt x="0" y="8"/>
                    </a:lnTo>
                    <a:lnTo>
                      <a:pt x="0" y="9"/>
                    </a:lnTo>
                    <a:lnTo>
                      <a:pt x="0" y="9"/>
                    </a:lnTo>
                    <a:lnTo>
                      <a:pt x="0" y="10"/>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10"/>
                    </a:lnTo>
                    <a:lnTo>
                      <a:pt x="0" y="9"/>
                    </a:lnTo>
                    <a:lnTo>
                      <a:pt x="0" y="9"/>
                    </a:lnTo>
                    <a:lnTo>
                      <a:pt x="0" y="10"/>
                    </a:lnTo>
                    <a:lnTo>
                      <a:pt x="0" y="9"/>
                    </a:lnTo>
                    <a:lnTo>
                      <a:pt x="0" y="10"/>
                    </a:lnTo>
                    <a:lnTo>
                      <a:pt x="0" y="10"/>
                    </a:lnTo>
                    <a:lnTo>
                      <a:pt x="0" y="10"/>
                    </a:lnTo>
                    <a:lnTo>
                      <a:pt x="0" y="11"/>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1"/>
                    </a:lnTo>
                    <a:lnTo>
                      <a:pt x="0" y="12"/>
                    </a:lnTo>
                    <a:lnTo>
                      <a:pt x="0" y="12"/>
                    </a:lnTo>
                    <a:lnTo>
                      <a:pt x="0" y="12"/>
                    </a:lnTo>
                    <a:lnTo>
                      <a:pt x="0" y="12"/>
                    </a:lnTo>
                    <a:lnTo>
                      <a:pt x="0" y="12"/>
                    </a:lnTo>
                    <a:lnTo>
                      <a:pt x="0" y="13"/>
                    </a:lnTo>
                    <a:lnTo>
                      <a:pt x="0" y="12"/>
                    </a:lnTo>
                    <a:lnTo>
                      <a:pt x="0" y="12"/>
                    </a:lnTo>
                    <a:lnTo>
                      <a:pt x="0" y="12"/>
                    </a:lnTo>
                    <a:lnTo>
                      <a:pt x="0" y="12"/>
                    </a:lnTo>
                    <a:lnTo>
                      <a:pt x="0" y="11"/>
                    </a:lnTo>
                    <a:lnTo>
                      <a:pt x="0" y="11"/>
                    </a:lnTo>
                    <a:lnTo>
                      <a:pt x="0" y="10"/>
                    </a:lnTo>
                    <a:lnTo>
                      <a:pt x="0" y="10"/>
                    </a:lnTo>
                    <a:lnTo>
                      <a:pt x="0" y="10"/>
                    </a:lnTo>
                    <a:lnTo>
                      <a:pt x="0" y="11"/>
                    </a:lnTo>
                    <a:lnTo>
                      <a:pt x="0" y="12"/>
                    </a:lnTo>
                    <a:lnTo>
                      <a:pt x="0" y="12"/>
                    </a:lnTo>
                    <a:lnTo>
                      <a:pt x="0" y="12"/>
                    </a:lnTo>
                    <a:lnTo>
                      <a:pt x="0" y="12"/>
                    </a:lnTo>
                    <a:lnTo>
                      <a:pt x="0" y="13"/>
                    </a:lnTo>
                    <a:lnTo>
                      <a:pt x="0" y="13"/>
                    </a:lnTo>
                    <a:lnTo>
                      <a:pt x="0" y="13"/>
                    </a:lnTo>
                    <a:lnTo>
                      <a:pt x="0" y="14"/>
                    </a:lnTo>
                    <a:lnTo>
                      <a:pt x="0" y="14"/>
                    </a:lnTo>
                    <a:lnTo>
                      <a:pt x="0" y="14"/>
                    </a:lnTo>
                    <a:lnTo>
                      <a:pt x="0" y="15"/>
                    </a:lnTo>
                    <a:lnTo>
                      <a:pt x="0" y="14"/>
                    </a:lnTo>
                    <a:lnTo>
                      <a:pt x="0" y="15"/>
                    </a:lnTo>
                    <a:lnTo>
                      <a:pt x="0" y="15"/>
                    </a:lnTo>
                    <a:lnTo>
                      <a:pt x="0" y="14"/>
                    </a:lnTo>
                    <a:lnTo>
                      <a:pt x="0" y="14"/>
                    </a:lnTo>
                    <a:lnTo>
                      <a:pt x="0" y="13"/>
                    </a:lnTo>
                    <a:lnTo>
                      <a:pt x="0" y="14"/>
                    </a:lnTo>
                    <a:lnTo>
                      <a:pt x="0" y="13"/>
                    </a:lnTo>
                    <a:lnTo>
                      <a:pt x="0" y="12"/>
                    </a:lnTo>
                    <a:lnTo>
                      <a:pt x="0" y="12"/>
                    </a:lnTo>
                    <a:lnTo>
                      <a:pt x="0" y="12"/>
                    </a:lnTo>
                    <a:lnTo>
                      <a:pt x="0" y="11"/>
                    </a:lnTo>
                    <a:lnTo>
                      <a:pt x="0" y="12"/>
                    </a:lnTo>
                    <a:lnTo>
                      <a:pt x="0" y="12"/>
                    </a:lnTo>
                    <a:lnTo>
                      <a:pt x="0" y="12"/>
                    </a:lnTo>
                    <a:lnTo>
                      <a:pt x="0" y="11"/>
                    </a:lnTo>
                    <a:lnTo>
                      <a:pt x="0" y="12"/>
                    </a:lnTo>
                    <a:lnTo>
                      <a:pt x="0" y="11"/>
                    </a:lnTo>
                    <a:lnTo>
                      <a:pt x="0" y="11"/>
                    </a:lnTo>
                    <a:lnTo>
                      <a:pt x="0" y="10"/>
                    </a:lnTo>
                    <a:lnTo>
                      <a:pt x="0" y="10"/>
                    </a:lnTo>
                    <a:lnTo>
                      <a:pt x="0" y="10"/>
                    </a:lnTo>
                    <a:lnTo>
                      <a:pt x="0" y="10"/>
                    </a:lnTo>
                    <a:lnTo>
                      <a:pt x="0" y="11"/>
                    </a:lnTo>
                    <a:lnTo>
                      <a:pt x="0" y="11"/>
                    </a:lnTo>
                    <a:lnTo>
                      <a:pt x="0" y="11"/>
                    </a:lnTo>
                    <a:lnTo>
                      <a:pt x="0" y="12"/>
                    </a:lnTo>
                    <a:lnTo>
                      <a:pt x="0" y="11"/>
                    </a:lnTo>
                    <a:lnTo>
                      <a:pt x="0" y="12"/>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3"/>
                    </a:lnTo>
                    <a:lnTo>
                      <a:pt x="0" y="12"/>
                    </a:lnTo>
                    <a:lnTo>
                      <a:pt x="0" y="11"/>
                    </a:lnTo>
                    <a:lnTo>
                      <a:pt x="0" y="11"/>
                    </a:lnTo>
                    <a:lnTo>
                      <a:pt x="0" y="10"/>
                    </a:lnTo>
                    <a:lnTo>
                      <a:pt x="0" y="10"/>
                    </a:lnTo>
                    <a:lnTo>
                      <a:pt x="0" y="9"/>
                    </a:lnTo>
                    <a:lnTo>
                      <a:pt x="0" y="9"/>
                    </a:lnTo>
                    <a:lnTo>
                      <a:pt x="0" y="9"/>
                    </a:lnTo>
                    <a:lnTo>
                      <a:pt x="0" y="9"/>
                    </a:lnTo>
                    <a:lnTo>
                      <a:pt x="0" y="9"/>
                    </a:lnTo>
                    <a:lnTo>
                      <a:pt x="0" y="9"/>
                    </a:lnTo>
                    <a:lnTo>
                      <a:pt x="0" y="8"/>
                    </a:lnTo>
                    <a:lnTo>
                      <a:pt x="0" y="8"/>
                    </a:lnTo>
                    <a:lnTo>
                      <a:pt x="0" y="8"/>
                    </a:lnTo>
                    <a:lnTo>
                      <a:pt x="0" y="9"/>
                    </a:lnTo>
                    <a:lnTo>
                      <a:pt x="0" y="9"/>
                    </a:lnTo>
                    <a:lnTo>
                      <a:pt x="0" y="10"/>
                    </a:lnTo>
                    <a:lnTo>
                      <a:pt x="0" y="9"/>
                    </a:lnTo>
                    <a:lnTo>
                      <a:pt x="0" y="10"/>
                    </a:lnTo>
                    <a:lnTo>
                      <a:pt x="0" y="10"/>
                    </a:lnTo>
                    <a:lnTo>
                      <a:pt x="0" y="10"/>
                    </a:lnTo>
                    <a:lnTo>
                      <a:pt x="0" y="11"/>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8"/>
                    </a:lnTo>
                    <a:lnTo>
                      <a:pt x="0" y="9"/>
                    </a:lnTo>
                    <a:lnTo>
                      <a:pt x="0" y="8"/>
                    </a:lnTo>
                    <a:lnTo>
                      <a:pt x="0" y="8"/>
                    </a:lnTo>
                    <a:lnTo>
                      <a:pt x="0" y="9"/>
                    </a:lnTo>
                    <a:lnTo>
                      <a:pt x="0" y="9"/>
                    </a:lnTo>
                    <a:lnTo>
                      <a:pt x="0" y="8"/>
                    </a:lnTo>
                    <a:lnTo>
                      <a:pt x="0" y="9"/>
                    </a:lnTo>
                    <a:lnTo>
                      <a:pt x="0" y="8"/>
                    </a:lnTo>
                    <a:lnTo>
                      <a:pt x="0" y="8"/>
                    </a:lnTo>
                    <a:lnTo>
                      <a:pt x="0" y="7"/>
                    </a:lnTo>
                    <a:lnTo>
                      <a:pt x="0" y="8"/>
                    </a:lnTo>
                    <a:lnTo>
                      <a:pt x="0" y="7"/>
                    </a:lnTo>
                    <a:lnTo>
                      <a:pt x="0" y="8"/>
                    </a:lnTo>
                    <a:lnTo>
                      <a:pt x="0" y="8"/>
                    </a:lnTo>
                    <a:lnTo>
                      <a:pt x="0" y="7"/>
                    </a:lnTo>
                    <a:lnTo>
                      <a:pt x="0" y="7"/>
                    </a:lnTo>
                    <a:lnTo>
                      <a:pt x="0" y="6"/>
                    </a:lnTo>
                    <a:lnTo>
                      <a:pt x="0" y="5"/>
                    </a:lnTo>
                    <a:lnTo>
                      <a:pt x="0" y="6"/>
                    </a:lnTo>
                    <a:lnTo>
                      <a:pt x="0" y="5"/>
                    </a:lnTo>
                    <a:lnTo>
                      <a:pt x="0" y="6"/>
                    </a:lnTo>
                    <a:lnTo>
                      <a:pt x="0" y="4"/>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7"/>
                    </a:lnTo>
                    <a:lnTo>
                      <a:pt x="0" y="7"/>
                    </a:lnTo>
                    <a:lnTo>
                      <a:pt x="0" y="7"/>
                    </a:lnTo>
                    <a:lnTo>
                      <a:pt x="0" y="7"/>
                    </a:lnTo>
                    <a:lnTo>
                      <a:pt x="0" y="7"/>
                    </a:lnTo>
                    <a:lnTo>
                      <a:pt x="0" y="8"/>
                    </a:lnTo>
                  </a:path>
                </a:pathLst>
              </a:custGeom>
              <a:noFill/>
              <a:ln w="0">
                <a:solidFill>
                  <a:srgbClr val="3366FF"/>
                </a:solidFill>
                <a:prstDash val="solid"/>
                <a:round/>
                <a:headEnd/>
                <a:tailEnd/>
              </a:ln>
            </p:spPr>
            <p:txBody>
              <a:bodyPr/>
              <a:lstStyle/>
              <a:p>
                <a:endParaRPr lang="en-GB"/>
              </a:p>
            </p:txBody>
          </p:sp>
          <p:sp>
            <p:nvSpPr>
              <p:cNvPr id="186191" name="Freeform 847"/>
              <p:cNvSpPr>
                <a:spLocks/>
              </p:cNvSpPr>
              <p:nvPr/>
            </p:nvSpPr>
            <p:spPr bwMode="auto">
              <a:xfrm>
                <a:off x="3462" y="3545"/>
                <a:ext cx="6" cy="384"/>
              </a:xfrm>
              <a:custGeom>
                <a:avLst/>
                <a:gdLst/>
                <a:ahLst/>
                <a:cxnLst>
                  <a:cxn ang="0">
                    <a:pos x="0" y="8"/>
                  </a:cxn>
                  <a:cxn ang="0">
                    <a:pos x="0" y="9"/>
                  </a:cxn>
                  <a:cxn ang="0">
                    <a:pos x="0" y="10"/>
                  </a:cxn>
                  <a:cxn ang="0">
                    <a:pos x="0" y="12"/>
                  </a:cxn>
                  <a:cxn ang="0">
                    <a:pos x="0" y="11"/>
                  </a:cxn>
                  <a:cxn ang="0">
                    <a:pos x="0" y="11"/>
                  </a:cxn>
                  <a:cxn ang="0">
                    <a:pos x="0" y="12"/>
                  </a:cxn>
                  <a:cxn ang="0">
                    <a:pos x="0" y="10"/>
                  </a:cxn>
                  <a:cxn ang="0">
                    <a:pos x="0" y="10"/>
                  </a:cxn>
                  <a:cxn ang="0">
                    <a:pos x="0" y="11"/>
                  </a:cxn>
                  <a:cxn ang="0">
                    <a:pos x="0" y="10"/>
                  </a:cxn>
                  <a:cxn ang="0">
                    <a:pos x="0" y="10"/>
                  </a:cxn>
                  <a:cxn ang="0">
                    <a:pos x="0" y="8"/>
                  </a:cxn>
                  <a:cxn ang="0">
                    <a:pos x="0" y="11"/>
                  </a:cxn>
                  <a:cxn ang="0">
                    <a:pos x="0" y="11"/>
                  </a:cxn>
                  <a:cxn ang="0">
                    <a:pos x="0" y="13"/>
                  </a:cxn>
                  <a:cxn ang="0">
                    <a:pos x="0" y="12"/>
                  </a:cxn>
                  <a:cxn ang="0">
                    <a:pos x="0" y="10"/>
                  </a:cxn>
                  <a:cxn ang="0">
                    <a:pos x="0" y="7"/>
                  </a:cxn>
                  <a:cxn ang="0">
                    <a:pos x="0" y="6"/>
                  </a:cxn>
                  <a:cxn ang="0">
                    <a:pos x="0" y="4"/>
                  </a:cxn>
                  <a:cxn ang="0">
                    <a:pos x="0" y="10"/>
                  </a:cxn>
                  <a:cxn ang="0">
                    <a:pos x="0" y="20"/>
                  </a:cxn>
                  <a:cxn ang="0">
                    <a:pos x="0" y="22"/>
                  </a:cxn>
                  <a:cxn ang="0">
                    <a:pos x="0" y="29"/>
                  </a:cxn>
                  <a:cxn ang="0">
                    <a:pos x="0" y="34"/>
                  </a:cxn>
                  <a:cxn ang="0">
                    <a:pos x="0" y="39"/>
                  </a:cxn>
                  <a:cxn ang="0">
                    <a:pos x="0" y="44"/>
                  </a:cxn>
                  <a:cxn ang="0">
                    <a:pos x="0" y="43"/>
                  </a:cxn>
                  <a:cxn ang="0">
                    <a:pos x="0" y="45"/>
                  </a:cxn>
                  <a:cxn ang="0">
                    <a:pos x="1" y="42"/>
                  </a:cxn>
                  <a:cxn ang="0">
                    <a:pos x="1" y="43"/>
                  </a:cxn>
                  <a:cxn ang="0">
                    <a:pos x="1" y="47"/>
                  </a:cxn>
                  <a:cxn ang="0">
                    <a:pos x="1" y="50"/>
                  </a:cxn>
                  <a:cxn ang="0">
                    <a:pos x="1" y="52"/>
                  </a:cxn>
                  <a:cxn ang="0">
                    <a:pos x="1" y="55"/>
                  </a:cxn>
                  <a:cxn ang="0">
                    <a:pos x="1" y="55"/>
                  </a:cxn>
                  <a:cxn ang="0">
                    <a:pos x="1" y="54"/>
                  </a:cxn>
                  <a:cxn ang="0">
                    <a:pos x="1" y="57"/>
                  </a:cxn>
                  <a:cxn ang="0">
                    <a:pos x="1" y="60"/>
                  </a:cxn>
                  <a:cxn ang="0">
                    <a:pos x="1" y="60"/>
                  </a:cxn>
                  <a:cxn ang="0">
                    <a:pos x="1" y="61"/>
                  </a:cxn>
                  <a:cxn ang="0">
                    <a:pos x="1" y="63"/>
                  </a:cxn>
                  <a:cxn ang="0">
                    <a:pos x="1" y="56"/>
                  </a:cxn>
                  <a:cxn ang="0">
                    <a:pos x="1" y="57"/>
                  </a:cxn>
                  <a:cxn ang="0">
                    <a:pos x="1" y="60"/>
                  </a:cxn>
                  <a:cxn ang="0">
                    <a:pos x="1" y="62"/>
                  </a:cxn>
                  <a:cxn ang="0">
                    <a:pos x="1" y="61"/>
                  </a:cxn>
                  <a:cxn ang="0">
                    <a:pos x="1" y="58"/>
                  </a:cxn>
                  <a:cxn ang="0">
                    <a:pos x="1" y="54"/>
                  </a:cxn>
                  <a:cxn ang="0">
                    <a:pos x="1" y="55"/>
                  </a:cxn>
                  <a:cxn ang="0">
                    <a:pos x="1" y="60"/>
                  </a:cxn>
                  <a:cxn ang="0">
                    <a:pos x="1" y="62"/>
                  </a:cxn>
                  <a:cxn ang="0">
                    <a:pos x="1" y="58"/>
                  </a:cxn>
                  <a:cxn ang="0">
                    <a:pos x="1" y="57"/>
                  </a:cxn>
                  <a:cxn ang="0">
                    <a:pos x="1" y="58"/>
                  </a:cxn>
                  <a:cxn ang="0">
                    <a:pos x="1" y="56"/>
                  </a:cxn>
                  <a:cxn ang="0">
                    <a:pos x="1" y="58"/>
                  </a:cxn>
                  <a:cxn ang="0">
                    <a:pos x="1" y="57"/>
                  </a:cxn>
                  <a:cxn ang="0">
                    <a:pos x="1" y="58"/>
                  </a:cxn>
                  <a:cxn ang="0">
                    <a:pos x="1" y="60"/>
                  </a:cxn>
                  <a:cxn ang="0">
                    <a:pos x="1" y="63"/>
                  </a:cxn>
                  <a:cxn ang="0">
                    <a:pos x="1" y="58"/>
                  </a:cxn>
                </a:cxnLst>
                <a:rect l="0" t="0" r="r" b="b"/>
                <a:pathLst>
                  <a:path w="1" h="64">
                    <a:moveTo>
                      <a:pt x="0" y="11"/>
                    </a:moveTo>
                    <a:lnTo>
                      <a:pt x="0" y="10"/>
                    </a:lnTo>
                    <a:lnTo>
                      <a:pt x="0" y="10"/>
                    </a:lnTo>
                    <a:lnTo>
                      <a:pt x="0" y="10"/>
                    </a:lnTo>
                    <a:lnTo>
                      <a:pt x="0" y="9"/>
                    </a:lnTo>
                    <a:lnTo>
                      <a:pt x="0" y="9"/>
                    </a:lnTo>
                    <a:lnTo>
                      <a:pt x="0" y="10"/>
                    </a:lnTo>
                    <a:lnTo>
                      <a:pt x="0" y="10"/>
                    </a:lnTo>
                    <a:lnTo>
                      <a:pt x="0" y="9"/>
                    </a:lnTo>
                    <a:lnTo>
                      <a:pt x="0" y="9"/>
                    </a:lnTo>
                    <a:lnTo>
                      <a:pt x="0" y="8"/>
                    </a:lnTo>
                    <a:lnTo>
                      <a:pt x="0" y="8"/>
                    </a:lnTo>
                    <a:lnTo>
                      <a:pt x="0" y="8"/>
                    </a:lnTo>
                    <a:lnTo>
                      <a:pt x="0" y="9"/>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10"/>
                    </a:lnTo>
                    <a:lnTo>
                      <a:pt x="0" y="10"/>
                    </a:lnTo>
                    <a:lnTo>
                      <a:pt x="0" y="9"/>
                    </a:lnTo>
                    <a:lnTo>
                      <a:pt x="0" y="10"/>
                    </a:lnTo>
                    <a:lnTo>
                      <a:pt x="0" y="9"/>
                    </a:lnTo>
                    <a:lnTo>
                      <a:pt x="0" y="10"/>
                    </a:lnTo>
                    <a:lnTo>
                      <a:pt x="0" y="10"/>
                    </a:lnTo>
                    <a:lnTo>
                      <a:pt x="0" y="10"/>
                    </a:lnTo>
                    <a:lnTo>
                      <a:pt x="0" y="11"/>
                    </a:lnTo>
                    <a:lnTo>
                      <a:pt x="0" y="10"/>
                    </a:lnTo>
                    <a:lnTo>
                      <a:pt x="0" y="10"/>
                    </a:lnTo>
                    <a:lnTo>
                      <a:pt x="0" y="10"/>
                    </a:lnTo>
                    <a:lnTo>
                      <a:pt x="0" y="11"/>
                    </a:lnTo>
                    <a:lnTo>
                      <a:pt x="0" y="10"/>
                    </a:lnTo>
                    <a:lnTo>
                      <a:pt x="0" y="11"/>
                    </a:lnTo>
                    <a:lnTo>
                      <a:pt x="0" y="12"/>
                    </a:lnTo>
                    <a:lnTo>
                      <a:pt x="0" y="12"/>
                    </a:lnTo>
                    <a:lnTo>
                      <a:pt x="0" y="12"/>
                    </a:lnTo>
                    <a:lnTo>
                      <a:pt x="0" y="12"/>
                    </a:lnTo>
                    <a:lnTo>
                      <a:pt x="0" y="12"/>
                    </a:lnTo>
                    <a:lnTo>
                      <a:pt x="0" y="11"/>
                    </a:lnTo>
                    <a:lnTo>
                      <a:pt x="0" y="12"/>
                    </a:lnTo>
                    <a:lnTo>
                      <a:pt x="0" y="10"/>
                    </a:lnTo>
                    <a:lnTo>
                      <a:pt x="0" y="10"/>
                    </a:lnTo>
                    <a:lnTo>
                      <a:pt x="0" y="10"/>
                    </a:lnTo>
                    <a:lnTo>
                      <a:pt x="0" y="11"/>
                    </a:lnTo>
                    <a:lnTo>
                      <a:pt x="0" y="10"/>
                    </a:lnTo>
                    <a:lnTo>
                      <a:pt x="0" y="11"/>
                    </a:lnTo>
                    <a:lnTo>
                      <a:pt x="0" y="11"/>
                    </a:lnTo>
                    <a:lnTo>
                      <a:pt x="0" y="11"/>
                    </a:lnTo>
                    <a:lnTo>
                      <a:pt x="0" y="11"/>
                    </a:lnTo>
                    <a:lnTo>
                      <a:pt x="0" y="10"/>
                    </a:lnTo>
                    <a:lnTo>
                      <a:pt x="0" y="11"/>
                    </a:lnTo>
                    <a:lnTo>
                      <a:pt x="0" y="10"/>
                    </a:lnTo>
                    <a:lnTo>
                      <a:pt x="0" y="11"/>
                    </a:lnTo>
                    <a:lnTo>
                      <a:pt x="0" y="11"/>
                    </a:lnTo>
                    <a:lnTo>
                      <a:pt x="0" y="12"/>
                    </a:lnTo>
                    <a:lnTo>
                      <a:pt x="0" y="11"/>
                    </a:lnTo>
                    <a:lnTo>
                      <a:pt x="0" y="12"/>
                    </a:lnTo>
                    <a:lnTo>
                      <a:pt x="0" y="11"/>
                    </a:lnTo>
                    <a:lnTo>
                      <a:pt x="0" y="11"/>
                    </a:lnTo>
                    <a:lnTo>
                      <a:pt x="0" y="12"/>
                    </a:lnTo>
                    <a:lnTo>
                      <a:pt x="0" y="12"/>
                    </a:lnTo>
                    <a:lnTo>
                      <a:pt x="0" y="12"/>
                    </a:lnTo>
                    <a:lnTo>
                      <a:pt x="0" y="11"/>
                    </a:lnTo>
                    <a:lnTo>
                      <a:pt x="0" y="12"/>
                    </a:lnTo>
                    <a:lnTo>
                      <a:pt x="0" y="13"/>
                    </a:lnTo>
                    <a:lnTo>
                      <a:pt x="0" y="12"/>
                    </a:lnTo>
                    <a:lnTo>
                      <a:pt x="0" y="12"/>
                    </a:lnTo>
                    <a:lnTo>
                      <a:pt x="0" y="12"/>
                    </a:lnTo>
                    <a:lnTo>
                      <a:pt x="0" y="12"/>
                    </a:lnTo>
                    <a:lnTo>
                      <a:pt x="0" y="12"/>
                    </a:lnTo>
                    <a:lnTo>
                      <a:pt x="0" y="12"/>
                    </a:lnTo>
                    <a:lnTo>
                      <a:pt x="0" y="12"/>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9"/>
                    </a:lnTo>
                    <a:lnTo>
                      <a:pt x="0" y="10"/>
                    </a:lnTo>
                    <a:lnTo>
                      <a:pt x="0" y="11"/>
                    </a:lnTo>
                    <a:lnTo>
                      <a:pt x="0" y="11"/>
                    </a:lnTo>
                    <a:lnTo>
                      <a:pt x="0" y="11"/>
                    </a:lnTo>
                    <a:lnTo>
                      <a:pt x="0" y="11"/>
                    </a:lnTo>
                    <a:lnTo>
                      <a:pt x="0" y="10"/>
                    </a:lnTo>
                    <a:lnTo>
                      <a:pt x="0" y="11"/>
                    </a:lnTo>
                    <a:lnTo>
                      <a:pt x="0" y="11"/>
                    </a:lnTo>
                    <a:lnTo>
                      <a:pt x="0" y="10"/>
                    </a:lnTo>
                    <a:lnTo>
                      <a:pt x="0" y="11"/>
                    </a:lnTo>
                    <a:lnTo>
                      <a:pt x="0" y="10"/>
                    </a:lnTo>
                    <a:lnTo>
                      <a:pt x="0" y="10"/>
                    </a:lnTo>
                    <a:lnTo>
                      <a:pt x="0" y="11"/>
                    </a:lnTo>
                    <a:lnTo>
                      <a:pt x="0" y="10"/>
                    </a:lnTo>
                    <a:lnTo>
                      <a:pt x="0" y="10"/>
                    </a:lnTo>
                    <a:lnTo>
                      <a:pt x="0" y="11"/>
                    </a:lnTo>
                    <a:lnTo>
                      <a:pt x="0" y="10"/>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9"/>
                    </a:lnTo>
                    <a:lnTo>
                      <a:pt x="0" y="9"/>
                    </a:lnTo>
                    <a:lnTo>
                      <a:pt x="0" y="8"/>
                    </a:lnTo>
                    <a:lnTo>
                      <a:pt x="0" y="8"/>
                    </a:lnTo>
                    <a:lnTo>
                      <a:pt x="0" y="8"/>
                    </a:lnTo>
                    <a:lnTo>
                      <a:pt x="0" y="8"/>
                    </a:lnTo>
                    <a:lnTo>
                      <a:pt x="0" y="8"/>
                    </a:lnTo>
                    <a:lnTo>
                      <a:pt x="0" y="8"/>
                    </a:lnTo>
                    <a:lnTo>
                      <a:pt x="0" y="9"/>
                    </a:lnTo>
                    <a:lnTo>
                      <a:pt x="0" y="8"/>
                    </a:lnTo>
                    <a:lnTo>
                      <a:pt x="0" y="9"/>
                    </a:lnTo>
                    <a:lnTo>
                      <a:pt x="0" y="10"/>
                    </a:lnTo>
                    <a:lnTo>
                      <a:pt x="0" y="9"/>
                    </a:lnTo>
                    <a:lnTo>
                      <a:pt x="0" y="9"/>
                    </a:lnTo>
                    <a:lnTo>
                      <a:pt x="0" y="9"/>
                    </a:lnTo>
                    <a:lnTo>
                      <a:pt x="0" y="8"/>
                    </a:lnTo>
                    <a:lnTo>
                      <a:pt x="0" y="9"/>
                    </a:lnTo>
                    <a:lnTo>
                      <a:pt x="0" y="10"/>
                    </a:lnTo>
                    <a:lnTo>
                      <a:pt x="0" y="10"/>
                    </a:lnTo>
                    <a:lnTo>
                      <a:pt x="0" y="11"/>
                    </a:lnTo>
                    <a:lnTo>
                      <a:pt x="0" y="11"/>
                    </a:lnTo>
                    <a:lnTo>
                      <a:pt x="0" y="11"/>
                    </a:lnTo>
                    <a:lnTo>
                      <a:pt x="0" y="12"/>
                    </a:lnTo>
                    <a:lnTo>
                      <a:pt x="0" y="11"/>
                    </a:lnTo>
                    <a:lnTo>
                      <a:pt x="0" y="11"/>
                    </a:lnTo>
                    <a:lnTo>
                      <a:pt x="0" y="12"/>
                    </a:lnTo>
                    <a:lnTo>
                      <a:pt x="0" y="12"/>
                    </a:lnTo>
                    <a:lnTo>
                      <a:pt x="0" y="12"/>
                    </a:lnTo>
                    <a:lnTo>
                      <a:pt x="0" y="12"/>
                    </a:lnTo>
                    <a:lnTo>
                      <a:pt x="0" y="11"/>
                    </a:lnTo>
                    <a:lnTo>
                      <a:pt x="0" y="10"/>
                    </a:lnTo>
                    <a:lnTo>
                      <a:pt x="0" y="11"/>
                    </a:lnTo>
                    <a:lnTo>
                      <a:pt x="0" y="10"/>
                    </a:lnTo>
                    <a:lnTo>
                      <a:pt x="0" y="11"/>
                    </a:lnTo>
                    <a:lnTo>
                      <a:pt x="0" y="10"/>
                    </a:lnTo>
                    <a:lnTo>
                      <a:pt x="0" y="11"/>
                    </a:lnTo>
                    <a:lnTo>
                      <a:pt x="0" y="11"/>
                    </a:lnTo>
                    <a:lnTo>
                      <a:pt x="0" y="12"/>
                    </a:lnTo>
                    <a:lnTo>
                      <a:pt x="0" y="11"/>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2"/>
                    </a:lnTo>
                    <a:lnTo>
                      <a:pt x="0" y="12"/>
                    </a:lnTo>
                    <a:lnTo>
                      <a:pt x="0" y="12"/>
                    </a:lnTo>
                    <a:lnTo>
                      <a:pt x="0" y="12"/>
                    </a:lnTo>
                    <a:lnTo>
                      <a:pt x="0" y="12"/>
                    </a:lnTo>
                    <a:lnTo>
                      <a:pt x="0" y="11"/>
                    </a:lnTo>
                    <a:lnTo>
                      <a:pt x="0" y="11"/>
                    </a:lnTo>
                    <a:lnTo>
                      <a:pt x="0" y="10"/>
                    </a:lnTo>
                    <a:lnTo>
                      <a:pt x="0" y="10"/>
                    </a:lnTo>
                    <a:lnTo>
                      <a:pt x="0" y="10"/>
                    </a:lnTo>
                    <a:lnTo>
                      <a:pt x="0" y="10"/>
                    </a:lnTo>
                    <a:lnTo>
                      <a:pt x="0" y="9"/>
                    </a:lnTo>
                    <a:lnTo>
                      <a:pt x="0" y="10"/>
                    </a:lnTo>
                    <a:lnTo>
                      <a:pt x="0" y="10"/>
                    </a:lnTo>
                    <a:lnTo>
                      <a:pt x="0" y="9"/>
                    </a:lnTo>
                    <a:lnTo>
                      <a:pt x="0" y="8"/>
                    </a:lnTo>
                    <a:lnTo>
                      <a:pt x="0" y="8"/>
                    </a:lnTo>
                    <a:lnTo>
                      <a:pt x="0" y="9"/>
                    </a:lnTo>
                    <a:lnTo>
                      <a:pt x="0" y="8"/>
                    </a:lnTo>
                    <a:lnTo>
                      <a:pt x="0" y="8"/>
                    </a:lnTo>
                    <a:lnTo>
                      <a:pt x="0" y="7"/>
                    </a:lnTo>
                    <a:lnTo>
                      <a:pt x="0" y="7"/>
                    </a:lnTo>
                    <a:lnTo>
                      <a:pt x="0" y="7"/>
                    </a:lnTo>
                    <a:lnTo>
                      <a:pt x="0" y="8"/>
                    </a:lnTo>
                    <a:lnTo>
                      <a:pt x="0" y="7"/>
                    </a:lnTo>
                    <a:lnTo>
                      <a:pt x="0" y="8"/>
                    </a:lnTo>
                    <a:lnTo>
                      <a:pt x="0" y="7"/>
                    </a:lnTo>
                    <a:lnTo>
                      <a:pt x="0" y="7"/>
                    </a:lnTo>
                    <a:lnTo>
                      <a:pt x="0" y="7"/>
                    </a:lnTo>
                    <a:lnTo>
                      <a:pt x="0" y="8"/>
                    </a:lnTo>
                    <a:lnTo>
                      <a:pt x="0" y="7"/>
                    </a:lnTo>
                    <a:lnTo>
                      <a:pt x="0" y="7"/>
                    </a:lnTo>
                    <a:lnTo>
                      <a:pt x="0" y="7"/>
                    </a:lnTo>
                    <a:lnTo>
                      <a:pt x="0" y="6"/>
                    </a:lnTo>
                    <a:lnTo>
                      <a:pt x="0" y="6"/>
                    </a:lnTo>
                    <a:lnTo>
                      <a:pt x="0" y="6"/>
                    </a:lnTo>
                    <a:lnTo>
                      <a:pt x="0" y="5"/>
                    </a:lnTo>
                    <a:lnTo>
                      <a:pt x="0" y="4"/>
                    </a:lnTo>
                    <a:lnTo>
                      <a:pt x="0" y="4"/>
                    </a:lnTo>
                    <a:lnTo>
                      <a:pt x="0" y="4"/>
                    </a:lnTo>
                    <a:lnTo>
                      <a:pt x="0" y="4"/>
                    </a:lnTo>
                    <a:lnTo>
                      <a:pt x="0" y="3"/>
                    </a:lnTo>
                    <a:lnTo>
                      <a:pt x="0" y="4"/>
                    </a:lnTo>
                    <a:lnTo>
                      <a:pt x="0" y="4"/>
                    </a:lnTo>
                    <a:lnTo>
                      <a:pt x="0" y="3"/>
                    </a:lnTo>
                    <a:lnTo>
                      <a:pt x="0" y="4"/>
                    </a:lnTo>
                    <a:lnTo>
                      <a:pt x="0" y="4"/>
                    </a:lnTo>
                    <a:lnTo>
                      <a:pt x="0" y="4"/>
                    </a:lnTo>
                    <a:lnTo>
                      <a:pt x="0" y="5"/>
                    </a:lnTo>
                    <a:lnTo>
                      <a:pt x="0" y="5"/>
                    </a:lnTo>
                    <a:lnTo>
                      <a:pt x="0" y="4"/>
                    </a:lnTo>
                    <a:lnTo>
                      <a:pt x="0" y="4"/>
                    </a:lnTo>
                    <a:lnTo>
                      <a:pt x="0" y="0"/>
                    </a:lnTo>
                    <a:lnTo>
                      <a:pt x="0" y="4"/>
                    </a:lnTo>
                    <a:lnTo>
                      <a:pt x="0" y="7"/>
                    </a:lnTo>
                    <a:lnTo>
                      <a:pt x="0" y="8"/>
                    </a:lnTo>
                    <a:lnTo>
                      <a:pt x="0" y="9"/>
                    </a:lnTo>
                    <a:lnTo>
                      <a:pt x="0" y="10"/>
                    </a:lnTo>
                    <a:lnTo>
                      <a:pt x="0" y="10"/>
                    </a:lnTo>
                    <a:lnTo>
                      <a:pt x="0" y="11"/>
                    </a:lnTo>
                    <a:lnTo>
                      <a:pt x="0" y="12"/>
                    </a:lnTo>
                    <a:lnTo>
                      <a:pt x="0" y="12"/>
                    </a:lnTo>
                    <a:lnTo>
                      <a:pt x="0" y="13"/>
                    </a:lnTo>
                    <a:lnTo>
                      <a:pt x="0" y="15"/>
                    </a:lnTo>
                    <a:lnTo>
                      <a:pt x="0" y="15"/>
                    </a:lnTo>
                    <a:lnTo>
                      <a:pt x="0" y="16"/>
                    </a:lnTo>
                    <a:lnTo>
                      <a:pt x="0" y="18"/>
                    </a:lnTo>
                    <a:lnTo>
                      <a:pt x="0" y="18"/>
                    </a:lnTo>
                    <a:lnTo>
                      <a:pt x="0" y="20"/>
                    </a:lnTo>
                    <a:lnTo>
                      <a:pt x="0" y="20"/>
                    </a:lnTo>
                    <a:lnTo>
                      <a:pt x="0" y="21"/>
                    </a:lnTo>
                    <a:lnTo>
                      <a:pt x="0" y="21"/>
                    </a:lnTo>
                    <a:lnTo>
                      <a:pt x="0" y="21"/>
                    </a:lnTo>
                    <a:lnTo>
                      <a:pt x="0" y="20"/>
                    </a:lnTo>
                    <a:lnTo>
                      <a:pt x="0" y="21"/>
                    </a:lnTo>
                    <a:lnTo>
                      <a:pt x="0" y="20"/>
                    </a:lnTo>
                    <a:lnTo>
                      <a:pt x="0" y="21"/>
                    </a:lnTo>
                    <a:lnTo>
                      <a:pt x="0" y="21"/>
                    </a:lnTo>
                    <a:lnTo>
                      <a:pt x="0" y="21"/>
                    </a:lnTo>
                    <a:lnTo>
                      <a:pt x="0" y="22"/>
                    </a:lnTo>
                    <a:lnTo>
                      <a:pt x="0" y="23"/>
                    </a:lnTo>
                    <a:lnTo>
                      <a:pt x="0" y="23"/>
                    </a:lnTo>
                    <a:lnTo>
                      <a:pt x="0" y="24"/>
                    </a:lnTo>
                    <a:lnTo>
                      <a:pt x="0" y="25"/>
                    </a:lnTo>
                    <a:lnTo>
                      <a:pt x="0" y="26"/>
                    </a:lnTo>
                    <a:lnTo>
                      <a:pt x="0" y="26"/>
                    </a:lnTo>
                    <a:lnTo>
                      <a:pt x="0" y="26"/>
                    </a:lnTo>
                    <a:lnTo>
                      <a:pt x="0" y="27"/>
                    </a:lnTo>
                    <a:lnTo>
                      <a:pt x="0" y="28"/>
                    </a:lnTo>
                    <a:lnTo>
                      <a:pt x="0" y="29"/>
                    </a:lnTo>
                    <a:lnTo>
                      <a:pt x="0" y="29"/>
                    </a:lnTo>
                    <a:lnTo>
                      <a:pt x="0" y="30"/>
                    </a:lnTo>
                    <a:lnTo>
                      <a:pt x="0" y="31"/>
                    </a:lnTo>
                    <a:lnTo>
                      <a:pt x="0" y="31"/>
                    </a:lnTo>
                    <a:lnTo>
                      <a:pt x="0" y="32"/>
                    </a:lnTo>
                    <a:lnTo>
                      <a:pt x="0" y="32"/>
                    </a:lnTo>
                    <a:lnTo>
                      <a:pt x="0" y="33"/>
                    </a:lnTo>
                    <a:lnTo>
                      <a:pt x="0" y="33"/>
                    </a:lnTo>
                    <a:lnTo>
                      <a:pt x="0" y="34"/>
                    </a:lnTo>
                    <a:lnTo>
                      <a:pt x="0" y="33"/>
                    </a:lnTo>
                    <a:lnTo>
                      <a:pt x="0" y="33"/>
                    </a:lnTo>
                    <a:lnTo>
                      <a:pt x="0" y="34"/>
                    </a:lnTo>
                    <a:lnTo>
                      <a:pt x="0" y="34"/>
                    </a:lnTo>
                    <a:lnTo>
                      <a:pt x="0" y="34"/>
                    </a:lnTo>
                    <a:lnTo>
                      <a:pt x="0" y="35"/>
                    </a:lnTo>
                    <a:lnTo>
                      <a:pt x="0" y="35"/>
                    </a:lnTo>
                    <a:lnTo>
                      <a:pt x="0" y="36"/>
                    </a:lnTo>
                    <a:lnTo>
                      <a:pt x="0" y="36"/>
                    </a:lnTo>
                    <a:lnTo>
                      <a:pt x="0" y="36"/>
                    </a:lnTo>
                    <a:lnTo>
                      <a:pt x="0" y="37"/>
                    </a:lnTo>
                    <a:lnTo>
                      <a:pt x="0" y="37"/>
                    </a:lnTo>
                    <a:lnTo>
                      <a:pt x="0" y="38"/>
                    </a:lnTo>
                    <a:lnTo>
                      <a:pt x="0" y="39"/>
                    </a:lnTo>
                    <a:lnTo>
                      <a:pt x="0" y="40"/>
                    </a:lnTo>
                    <a:lnTo>
                      <a:pt x="0" y="40"/>
                    </a:lnTo>
                    <a:lnTo>
                      <a:pt x="0" y="40"/>
                    </a:lnTo>
                    <a:lnTo>
                      <a:pt x="0" y="40"/>
                    </a:lnTo>
                    <a:lnTo>
                      <a:pt x="0" y="41"/>
                    </a:lnTo>
                    <a:lnTo>
                      <a:pt x="0" y="42"/>
                    </a:lnTo>
                    <a:lnTo>
                      <a:pt x="0" y="42"/>
                    </a:lnTo>
                    <a:lnTo>
                      <a:pt x="0" y="43"/>
                    </a:lnTo>
                    <a:lnTo>
                      <a:pt x="0" y="43"/>
                    </a:lnTo>
                    <a:lnTo>
                      <a:pt x="0" y="44"/>
                    </a:lnTo>
                    <a:lnTo>
                      <a:pt x="0" y="44"/>
                    </a:lnTo>
                    <a:lnTo>
                      <a:pt x="0" y="45"/>
                    </a:lnTo>
                    <a:lnTo>
                      <a:pt x="0" y="45"/>
                    </a:lnTo>
                    <a:lnTo>
                      <a:pt x="0" y="46"/>
                    </a:lnTo>
                    <a:lnTo>
                      <a:pt x="0" y="47"/>
                    </a:lnTo>
                    <a:lnTo>
                      <a:pt x="0" y="46"/>
                    </a:lnTo>
                    <a:lnTo>
                      <a:pt x="0" y="45"/>
                    </a:lnTo>
                    <a:lnTo>
                      <a:pt x="0" y="46"/>
                    </a:lnTo>
                    <a:lnTo>
                      <a:pt x="0" y="45"/>
                    </a:lnTo>
                    <a:lnTo>
                      <a:pt x="0" y="44"/>
                    </a:lnTo>
                    <a:lnTo>
                      <a:pt x="0" y="44"/>
                    </a:lnTo>
                    <a:lnTo>
                      <a:pt x="0" y="43"/>
                    </a:lnTo>
                    <a:lnTo>
                      <a:pt x="0" y="43"/>
                    </a:lnTo>
                    <a:lnTo>
                      <a:pt x="0" y="43"/>
                    </a:lnTo>
                    <a:lnTo>
                      <a:pt x="0" y="44"/>
                    </a:lnTo>
                    <a:lnTo>
                      <a:pt x="0" y="44"/>
                    </a:lnTo>
                    <a:lnTo>
                      <a:pt x="0" y="45"/>
                    </a:lnTo>
                    <a:lnTo>
                      <a:pt x="0" y="46"/>
                    </a:lnTo>
                    <a:lnTo>
                      <a:pt x="0" y="45"/>
                    </a:lnTo>
                    <a:lnTo>
                      <a:pt x="0" y="45"/>
                    </a:lnTo>
                    <a:lnTo>
                      <a:pt x="0" y="44"/>
                    </a:lnTo>
                    <a:lnTo>
                      <a:pt x="0" y="45"/>
                    </a:lnTo>
                    <a:lnTo>
                      <a:pt x="0" y="45"/>
                    </a:lnTo>
                    <a:lnTo>
                      <a:pt x="0" y="45"/>
                    </a:lnTo>
                    <a:lnTo>
                      <a:pt x="0" y="45"/>
                    </a:lnTo>
                    <a:lnTo>
                      <a:pt x="0" y="45"/>
                    </a:lnTo>
                    <a:lnTo>
                      <a:pt x="0" y="45"/>
                    </a:lnTo>
                    <a:lnTo>
                      <a:pt x="0" y="45"/>
                    </a:lnTo>
                    <a:lnTo>
                      <a:pt x="0" y="45"/>
                    </a:lnTo>
                    <a:lnTo>
                      <a:pt x="0" y="45"/>
                    </a:lnTo>
                    <a:lnTo>
                      <a:pt x="1" y="43"/>
                    </a:lnTo>
                    <a:lnTo>
                      <a:pt x="1" y="43"/>
                    </a:lnTo>
                    <a:lnTo>
                      <a:pt x="1" y="42"/>
                    </a:lnTo>
                    <a:lnTo>
                      <a:pt x="1" y="42"/>
                    </a:lnTo>
                    <a:lnTo>
                      <a:pt x="1" y="42"/>
                    </a:lnTo>
                    <a:lnTo>
                      <a:pt x="1" y="42"/>
                    </a:lnTo>
                    <a:lnTo>
                      <a:pt x="1" y="42"/>
                    </a:lnTo>
                    <a:lnTo>
                      <a:pt x="1" y="41"/>
                    </a:lnTo>
                    <a:lnTo>
                      <a:pt x="1" y="41"/>
                    </a:lnTo>
                    <a:lnTo>
                      <a:pt x="1" y="40"/>
                    </a:lnTo>
                    <a:lnTo>
                      <a:pt x="1" y="40"/>
                    </a:lnTo>
                    <a:lnTo>
                      <a:pt x="1" y="41"/>
                    </a:lnTo>
                    <a:lnTo>
                      <a:pt x="1" y="42"/>
                    </a:lnTo>
                    <a:lnTo>
                      <a:pt x="1" y="43"/>
                    </a:lnTo>
                    <a:lnTo>
                      <a:pt x="1" y="43"/>
                    </a:lnTo>
                    <a:lnTo>
                      <a:pt x="1" y="43"/>
                    </a:lnTo>
                    <a:lnTo>
                      <a:pt x="1" y="44"/>
                    </a:lnTo>
                    <a:lnTo>
                      <a:pt x="1" y="44"/>
                    </a:lnTo>
                    <a:lnTo>
                      <a:pt x="1" y="45"/>
                    </a:lnTo>
                    <a:lnTo>
                      <a:pt x="1" y="45"/>
                    </a:lnTo>
                    <a:lnTo>
                      <a:pt x="1" y="45"/>
                    </a:lnTo>
                    <a:lnTo>
                      <a:pt x="1" y="46"/>
                    </a:lnTo>
                    <a:lnTo>
                      <a:pt x="1" y="45"/>
                    </a:lnTo>
                    <a:lnTo>
                      <a:pt x="1" y="45"/>
                    </a:lnTo>
                    <a:lnTo>
                      <a:pt x="1" y="45"/>
                    </a:lnTo>
                    <a:lnTo>
                      <a:pt x="1" y="47"/>
                    </a:lnTo>
                    <a:lnTo>
                      <a:pt x="1" y="47"/>
                    </a:lnTo>
                    <a:lnTo>
                      <a:pt x="1" y="47"/>
                    </a:lnTo>
                    <a:lnTo>
                      <a:pt x="1" y="48"/>
                    </a:lnTo>
                    <a:lnTo>
                      <a:pt x="1" y="47"/>
                    </a:lnTo>
                    <a:lnTo>
                      <a:pt x="1" y="48"/>
                    </a:lnTo>
                    <a:lnTo>
                      <a:pt x="1" y="48"/>
                    </a:lnTo>
                    <a:lnTo>
                      <a:pt x="1" y="48"/>
                    </a:lnTo>
                    <a:lnTo>
                      <a:pt x="1" y="49"/>
                    </a:lnTo>
                    <a:lnTo>
                      <a:pt x="1" y="48"/>
                    </a:lnTo>
                    <a:lnTo>
                      <a:pt x="1" y="49"/>
                    </a:lnTo>
                    <a:lnTo>
                      <a:pt x="1" y="50"/>
                    </a:lnTo>
                    <a:lnTo>
                      <a:pt x="1" y="49"/>
                    </a:lnTo>
                    <a:lnTo>
                      <a:pt x="1" y="50"/>
                    </a:lnTo>
                    <a:lnTo>
                      <a:pt x="1" y="50"/>
                    </a:lnTo>
                    <a:lnTo>
                      <a:pt x="1" y="50"/>
                    </a:lnTo>
                    <a:lnTo>
                      <a:pt x="1" y="51"/>
                    </a:lnTo>
                    <a:lnTo>
                      <a:pt x="1" y="51"/>
                    </a:lnTo>
                    <a:lnTo>
                      <a:pt x="1" y="51"/>
                    </a:lnTo>
                    <a:lnTo>
                      <a:pt x="1" y="51"/>
                    </a:lnTo>
                    <a:lnTo>
                      <a:pt x="1" y="52"/>
                    </a:lnTo>
                    <a:lnTo>
                      <a:pt x="1" y="51"/>
                    </a:lnTo>
                    <a:lnTo>
                      <a:pt x="1" y="52"/>
                    </a:lnTo>
                    <a:lnTo>
                      <a:pt x="1" y="52"/>
                    </a:lnTo>
                    <a:lnTo>
                      <a:pt x="1" y="53"/>
                    </a:lnTo>
                    <a:lnTo>
                      <a:pt x="1" y="53"/>
                    </a:lnTo>
                    <a:lnTo>
                      <a:pt x="1" y="53"/>
                    </a:lnTo>
                    <a:lnTo>
                      <a:pt x="1" y="52"/>
                    </a:lnTo>
                    <a:lnTo>
                      <a:pt x="1" y="52"/>
                    </a:lnTo>
                    <a:lnTo>
                      <a:pt x="1" y="53"/>
                    </a:lnTo>
                    <a:lnTo>
                      <a:pt x="1" y="53"/>
                    </a:lnTo>
                    <a:lnTo>
                      <a:pt x="1" y="54"/>
                    </a:lnTo>
                    <a:lnTo>
                      <a:pt x="1" y="54"/>
                    </a:lnTo>
                    <a:lnTo>
                      <a:pt x="1" y="55"/>
                    </a:lnTo>
                    <a:lnTo>
                      <a:pt x="1" y="55"/>
                    </a:lnTo>
                    <a:lnTo>
                      <a:pt x="1" y="56"/>
                    </a:lnTo>
                    <a:lnTo>
                      <a:pt x="1" y="56"/>
                    </a:lnTo>
                    <a:lnTo>
                      <a:pt x="1" y="56"/>
                    </a:lnTo>
                    <a:lnTo>
                      <a:pt x="1" y="56"/>
                    </a:lnTo>
                    <a:lnTo>
                      <a:pt x="1" y="57"/>
                    </a:lnTo>
                    <a:lnTo>
                      <a:pt x="1" y="56"/>
                    </a:lnTo>
                    <a:lnTo>
                      <a:pt x="1" y="56"/>
                    </a:lnTo>
                    <a:lnTo>
                      <a:pt x="1" y="56"/>
                    </a:lnTo>
                    <a:lnTo>
                      <a:pt x="1" y="56"/>
                    </a:lnTo>
                    <a:lnTo>
                      <a:pt x="1" y="55"/>
                    </a:lnTo>
                    <a:lnTo>
                      <a:pt x="1" y="55"/>
                    </a:lnTo>
                    <a:lnTo>
                      <a:pt x="1" y="55"/>
                    </a:lnTo>
                    <a:lnTo>
                      <a:pt x="1" y="55"/>
                    </a:lnTo>
                    <a:lnTo>
                      <a:pt x="1" y="55"/>
                    </a:lnTo>
                    <a:lnTo>
                      <a:pt x="1" y="55"/>
                    </a:lnTo>
                    <a:lnTo>
                      <a:pt x="1" y="54"/>
                    </a:lnTo>
                    <a:lnTo>
                      <a:pt x="1" y="54"/>
                    </a:lnTo>
                    <a:lnTo>
                      <a:pt x="1" y="53"/>
                    </a:lnTo>
                    <a:lnTo>
                      <a:pt x="1" y="54"/>
                    </a:lnTo>
                    <a:lnTo>
                      <a:pt x="1" y="53"/>
                    </a:lnTo>
                    <a:lnTo>
                      <a:pt x="1" y="54"/>
                    </a:lnTo>
                    <a:lnTo>
                      <a:pt x="1" y="54"/>
                    </a:lnTo>
                    <a:lnTo>
                      <a:pt x="1" y="54"/>
                    </a:lnTo>
                    <a:lnTo>
                      <a:pt x="1" y="55"/>
                    </a:lnTo>
                    <a:lnTo>
                      <a:pt x="1" y="55"/>
                    </a:lnTo>
                    <a:lnTo>
                      <a:pt x="1" y="55"/>
                    </a:lnTo>
                    <a:lnTo>
                      <a:pt x="1" y="55"/>
                    </a:lnTo>
                    <a:lnTo>
                      <a:pt x="1" y="56"/>
                    </a:lnTo>
                    <a:lnTo>
                      <a:pt x="1" y="56"/>
                    </a:lnTo>
                    <a:lnTo>
                      <a:pt x="1" y="56"/>
                    </a:lnTo>
                    <a:lnTo>
                      <a:pt x="1" y="56"/>
                    </a:lnTo>
                    <a:lnTo>
                      <a:pt x="1" y="57"/>
                    </a:lnTo>
                    <a:lnTo>
                      <a:pt x="1" y="58"/>
                    </a:lnTo>
                    <a:lnTo>
                      <a:pt x="1" y="58"/>
                    </a:lnTo>
                    <a:lnTo>
                      <a:pt x="1" y="58"/>
                    </a:lnTo>
                    <a:lnTo>
                      <a:pt x="1" y="59"/>
                    </a:lnTo>
                    <a:lnTo>
                      <a:pt x="1" y="59"/>
                    </a:lnTo>
                    <a:lnTo>
                      <a:pt x="1" y="59"/>
                    </a:lnTo>
                    <a:lnTo>
                      <a:pt x="1" y="59"/>
                    </a:lnTo>
                    <a:lnTo>
                      <a:pt x="1" y="59"/>
                    </a:lnTo>
                    <a:lnTo>
                      <a:pt x="1" y="59"/>
                    </a:lnTo>
                    <a:lnTo>
                      <a:pt x="1" y="60"/>
                    </a:lnTo>
                    <a:lnTo>
                      <a:pt x="1" y="60"/>
                    </a:lnTo>
                    <a:lnTo>
                      <a:pt x="1" y="60"/>
                    </a:lnTo>
                    <a:lnTo>
                      <a:pt x="1" y="60"/>
                    </a:lnTo>
                    <a:lnTo>
                      <a:pt x="1" y="60"/>
                    </a:lnTo>
                    <a:lnTo>
                      <a:pt x="1" y="60"/>
                    </a:lnTo>
                    <a:lnTo>
                      <a:pt x="1" y="59"/>
                    </a:lnTo>
                    <a:lnTo>
                      <a:pt x="1" y="60"/>
                    </a:lnTo>
                    <a:lnTo>
                      <a:pt x="1" y="59"/>
                    </a:lnTo>
                    <a:lnTo>
                      <a:pt x="1" y="60"/>
                    </a:lnTo>
                    <a:lnTo>
                      <a:pt x="1" y="61"/>
                    </a:lnTo>
                    <a:lnTo>
                      <a:pt x="1" y="60"/>
                    </a:lnTo>
                    <a:lnTo>
                      <a:pt x="1" y="60"/>
                    </a:lnTo>
                    <a:lnTo>
                      <a:pt x="1" y="61"/>
                    </a:lnTo>
                    <a:lnTo>
                      <a:pt x="1" y="60"/>
                    </a:lnTo>
                    <a:lnTo>
                      <a:pt x="1" y="61"/>
                    </a:lnTo>
                    <a:lnTo>
                      <a:pt x="1" y="61"/>
                    </a:lnTo>
                    <a:lnTo>
                      <a:pt x="1" y="61"/>
                    </a:lnTo>
                    <a:lnTo>
                      <a:pt x="1" y="61"/>
                    </a:lnTo>
                    <a:lnTo>
                      <a:pt x="1" y="61"/>
                    </a:lnTo>
                    <a:lnTo>
                      <a:pt x="1" y="61"/>
                    </a:lnTo>
                    <a:lnTo>
                      <a:pt x="1" y="61"/>
                    </a:lnTo>
                    <a:lnTo>
                      <a:pt x="1" y="62"/>
                    </a:lnTo>
                    <a:lnTo>
                      <a:pt x="1" y="61"/>
                    </a:lnTo>
                    <a:lnTo>
                      <a:pt x="1" y="62"/>
                    </a:lnTo>
                    <a:lnTo>
                      <a:pt x="1" y="63"/>
                    </a:lnTo>
                    <a:lnTo>
                      <a:pt x="1" y="63"/>
                    </a:lnTo>
                    <a:lnTo>
                      <a:pt x="1" y="63"/>
                    </a:lnTo>
                    <a:lnTo>
                      <a:pt x="1" y="63"/>
                    </a:lnTo>
                    <a:lnTo>
                      <a:pt x="1" y="63"/>
                    </a:lnTo>
                    <a:lnTo>
                      <a:pt x="1" y="63"/>
                    </a:lnTo>
                    <a:lnTo>
                      <a:pt x="1" y="64"/>
                    </a:lnTo>
                    <a:lnTo>
                      <a:pt x="1" y="64"/>
                    </a:lnTo>
                    <a:lnTo>
                      <a:pt x="1" y="64"/>
                    </a:lnTo>
                    <a:lnTo>
                      <a:pt x="1" y="63"/>
                    </a:lnTo>
                    <a:lnTo>
                      <a:pt x="1" y="62"/>
                    </a:lnTo>
                    <a:lnTo>
                      <a:pt x="1" y="62"/>
                    </a:lnTo>
                    <a:lnTo>
                      <a:pt x="1" y="61"/>
                    </a:lnTo>
                    <a:lnTo>
                      <a:pt x="1" y="61"/>
                    </a:lnTo>
                    <a:lnTo>
                      <a:pt x="1" y="60"/>
                    </a:lnTo>
                    <a:lnTo>
                      <a:pt x="1" y="59"/>
                    </a:lnTo>
                    <a:lnTo>
                      <a:pt x="1" y="58"/>
                    </a:lnTo>
                    <a:lnTo>
                      <a:pt x="1" y="58"/>
                    </a:lnTo>
                    <a:lnTo>
                      <a:pt x="1" y="58"/>
                    </a:lnTo>
                    <a:lnTo>
                      <a:pt x="1" y="57"/>
                    </a:lnTo>
                    <a:lnTo>
                      <a:pt x="1" y="56"/>
                    </a:lnTo>
                    <a:lnTo>
                      <a:pt x="1" y="56"/>
                    </a:lnTo>
                    <a:lnTo>
                      <a:pt x="1" y="56"/>
                    </a:lnTo>
                    <a:lnTo>
                      <a:pt x="1" y="55"/>
                    </a:lnTo>
                    <a:lnTo>
                      <a:pt x="1" y="56"/>
                    </a:lnTo>
                    <a:lnTo>
                      <a:pt x="1" y="56"/>
                    </a:lnTo>
                    <a:lnTo>
                      <a:pt x="1" y="56"/>
                    </a:lnTo>
                    <a:lnTo>
                      <a:pt x="1" y="56"/>
                    </a:lnTo>
                    <a:lnTo>
                      <a:pt x="1" y="57"/>
                    </a:lnTo>
                    <a:lnTo>
                      <a:pt x="1" y="57"/>
                    </a:lnTo>
                    <a:lnTo>
                      <a:pt x="1" y="57"/>
                    </a:lnTo>
                    <a:lnTo>
                      <a:pt x="1" y="57"/>
                    </a:lnTo>
                    <a:lnTo>
                      <a:pt x="1" y="58"/>
                    </a:lnTo>
                    <a:lnTo>
                      <a:pt x="1" y="58"/>
                    </a:lnTo>
                    <a:lnTo>
                      <a:pt x="1" y="58"/>
                    </a:lnTo>
                    <a:lnTo>
                      <a:pt x="1" y="58"/>
                    </a:lnTo>
                    <a:lnTo>
                      <a:pt x="1" y="58"/>
                    </a:lnTo>
                    <a:lnTo>
                      <a:pt x="1" y="59"/>
                    </a:lnTo>
                    <a:lnTo>
                      <a:pt x="1" y="59"/>
                    </a:lnTo>
                    <a:lnTo>
                      <a:pt x="1" y="59"/>
                    </a:lnTo>
                    <a:lnTo>
                      <a:pt x="1" y="60"/>
                    </a:lnTo>
                    <a:lnTo>
                      <a:pt x="1" y="59"/>
                    </a:lnTo>
                    <a:lnTo>
                      <a:pt x="1" y="60"/>
                    </a:lnTo>
                    <a:lnTo>
                      <a:pt x="1" y="59"/>
                    </a:lnTo>
                    <a:lnTo>
                      <a:pt x="1" y="60"/>
                    </a:lnTo>
                    <a:lnTo>
                      <a:pt x="1" y="60"/>
                    </a:lnTo>
                    <a:lnTo>
                      <a:pt x="1" y="59"/>
                    </a:lnTo>
                    <a:lnTo>
                      <a:pt x="1" y="60"/>
                    </a:lnTo>
                    <a:lnTo>
                      <a:pt x="1" y="60"/>
                    </a:lnTo>
                    <a:lnTo>
                      <a:pt x="1" y="60"/>
                    </a:lnTo>
                    <a:lnTo>
                      <a:pt x="1" y="61"/>
                    </a:lnTo>
                    <a:lnTo>
                      <a:pt x="1" y="61"/>
                    </a:lnTo>
                    <a:lnTo>
                      <a:pt x="1" y="61"/>
                    </a:lnTo>
                    <a:lnTo>
                      <a:pt x="1" y="62"/>
                    </a:lnTo>
                    <a:lnTo>
                      <a:pt x="1" y="62"/>
                    </a:lnTo>
                    <a:lnTo>
                      <a:pt x="1" y="63"/>
                    </a:lnTo>
                    <a:lnTo>
                      <a:pt x="1" y="63"/>
                    </a:lnTo>
                    <a:lnTo>
                      <a:pt x="1" y="63"/>
                    </a:lnTo>
                    <a:lnTo>
                      <a:pt x="1" y="63"/>
                    </a:lnTo>
                    <a:lnTo>
                      <a:pt x="1" y="63"/>
                    </a:lnTo>
                    <a:lnTo>
                      <a:pt x="1" y="63"/>
                    </a:lnTo>
                    <a:lnTo>
                      <a:pt x="1" y="62"/>
                    </a:lnTo>
                    <a:lnTo>
                      <a:pt x="1" y="61"/>
                    </a:lnTo>
                    <a:lnTo>
                      <a:pt x="1" y="61"/>
                    </a:lnTo>
                    <a:lnTo>
                      <a:pt x="1" y="61"/>
                    </a:lnTo>
                    <a:lnTo>
                      <a:pt x="1" y="60"/>
                    </a:lnTo>
                    <a:lnTo>
                      <a:pt x="1" y="60"/>
                    </a:lnTo>
                    <a:lnTo>
                      <a:pt x="1" y="59"/>
                    </a:lnTo>
                    <a:lnTo>
                      <a:pt x="1" y="59"/>
                    </a:lnTo>
                    <a:lnTo>
                      <a:pt x="1" y="59"/>
                    </a:lnTo>
                    <a:lnTo>
                      <a:pt x="1" y="59"/>
                    </a:lnTo>
                    <a:lnTo>
                      <a:pt x="1" y="58"/>
                    </a:lnTo>
                    <a:lnTo>
                      <a:pt x="1" y="58"/>
                    </a:lnTo>
                    <a:lnTo>
                      <a:pt x="1" y="58"/>
                    </a:lnTo>
                    <a:lnTo>
                      <a:pt x="1" y="58"/>
                    </a:lnTo>
                    <a:lnTo>
                      <a:pt x="1" y="58"/>
                    </a:lnTo>
                    <a:lnTo>
                      <a:pt x="1" y="58"/>
                    </a:lnTo>
                    <a:lnTo>
                      <a:pt x="1" y="58"/>
                    </a:lnTo>
                    <a:lnTo>
                      <a:pt x="1" y="58"/>
                    </a:lnTo>
                    <a:lnTo>
                      <a:pt x="1" y="57"/>
                    </a:lnTo>
                    <a:lnTo>
                      <a:pt x="1" y="58"/>
                    </a:lnTo>
                    <a:lnTo>
                      <a:pt x="1" y="57"/>
                    </a:lnTo>
                    <a:lnTo>
                      <a:pt x="1" y="56"/>
                    </a:lnTo>
                    <a:lnTo>
                      <a:pt x="1" y="56"/>
                    </a:lnTo>
                    <a:lnTo>
                      <a:pt x="1" y="55"/>
                    </a:lnTo>
                    <a:lnTo>
                      <a:pt x="1" y="55"/>
                    </a:lnTo>
                    <a:lnTo>
                      <a:pt x="1" y="54"/>
                    </a:lnTo>
                    <a:lnTo>
                      <a:pt x="1" y="55"/>
                    </a:lnTo>
                    <a:lnTo>
                      <a:pt x="1" y="54"/>
                    </a:lnTo>
                    <a:lnTo>
                      <a:pt x="1" y="55"/>
                    </a:lnTo>
                    <a:lnTo>
                      <a:pt x="1" y="55"/>
                    </a:lnTo>
                    <a:lnTo>
                      <a:pt x="1" y="56"/>
                    </a:lnTo>
                    <a:lnTo>
                      <a:pt x="1" y="55"/>
                    </a:lnTo>
                    <a:lnTo>
                      <a:pt x="1" y="55"/>
                    </a:lnTo>
                    <a:lnTo>
                      <a:pt x="1" y="55"/>
                    </a:lnTo>
                    <a:lnTo>
                      <a:pt x="1" y="55"/>
                    </a:lnTo>
                    <a:lnTo>
                      <a:pt x="1" y="55"/>
                    </a:lnTo>
                    <a:lnTo>
                      <a:pt x="1" y="55"/>
                    </a:lnTo>
                    <a:lnTo>
                      <a:pt x="1" y="56"/>
                    </a:lnTo>
                    <a:lnTo>
                      <a:pt x="1" y="56"/>
                    </a:lnTo>
                    <a:lnTo>
                      <a:pt x="1" y="57"/>
                    </a:lnTo>
                    <a:lnTo>
                      <a:pt x="1" y="57"/>
                    </a:lnTo>
                    <a:lnTo>
                      <a:pt x="1" y="58"/>
                    </a:lnTo>
                    <a:lnTo>
                      <a:pt x="1" y="58"/>
                    </a:lnTo>
                    <a:lnTo>
                      <a:pt x="1" y="58"/>
                    </a:lnTo>
                    <a:lnTo>
                      <a:pt x="1" y="59"/>
                    </a:lnTo>
                    <a:lnTo>
                      <a:pt x="1" y="59"/>
                    </a:lnTo>
                    <a:lnTo>
                      <a:pt x="1" y="60"/>
                    </a:lnTo>
                    <a:lnTo>
                      <a:pt x="1" y="60"/>
                    </a:lnTo>
                    <a:lnTo>
                      <a:pt x="1" y="61"/>
                    </a:lnTo>
                    <a:lnTo>
                      <a:pt x="1" y="60"/>
                    </a:lnTo>
                    <a:lnTo>
                      <a:pt x="1" y="61"/>
                    </a:lnTo>
                    <a:lnTo>
                      <a:pt x="1" y="61"/>
                    </a:lnTo>
                    <a:lnTo>
                      <a:pt x="1" y="61"/>
                    </a:lnTo>
                    <a:lnTo>
                      <a:pt x="1" y="62"/>
                    </a:lnTo>
                    <a:lnTo>
                      <a:pt x="1" y="61"/>
                    </a:lnTo>
                    <a:lnTo>
                      <a:pt x="1" y="62"/>
                    </a:lnTo>
                    <a:lnTo>
                      <a:pt x="1" y="61"/>
                    </a:lnTo>
                    <a:lnTo>
                      <a:pt x="1" y="62"/>
                    </a:lnTo>
                    <a:lnTo>
                      <a:pt x="1" y="62"/>
                    </a:lnTo>
                    <a:lnTo>
                      <a:pt x="1" y="63"/>
                    </a:lnTo>
                    <a:lnTo>
                      <a:pt x="1" y="62"/>
                    </a:lnTo>
                    <a:lnTo>
                      <a:pt x="1" y="63"/>
                    </a:lnTo>
                    <a:lnTo>
                      <a:pt x="1" y="63"/>
                    </a:lnTo>
                    <a:lnTo>
                      <a:pt x="1" y="62"/>
                    </a:lnTo>
                    <a:lnTo>
                      <a:pt x="1" y="61"/>
                    </a:lnTo>
                    <a:lnTo>
                      <a:pt x="1" y="60"/>
                    </a:lnTo>
                    <a:lnTo>
                      <a:pt x="1" y="60"/>
                    </a:lnTo>
                    <a:lnTo>
                      <a:pt x="1" y="59"/>
                    </a:lnTo>
                    <a:lnTo>
                      <a:pt x="1" y="59"/>
                    </a:lnTo>
                    <a:lnTo>
                      <a:pt x="1" y="58"/>
                    </a:lnTo>
                    <a:lnTo>
                      <a:pt x="1" y="58"/>
                    </a:lnTo>
                    <a:lnTo>
                      <a:pt x="1" y="57"/>
                    </a:lnTo>
                    <a:lnTo>
                      <a:pt x="1" y="57"/>
                    </a:lnTo>
                    <a:lnTo>
                      <a:pt x="1" y="57"/>
                    </a:lnTo>
                    <a:lnTo>
                      <a:pt x="1" y="56"/>
                    </a:lnTo>
                    <a:lnTo>
                      <a:pt x="1" y="56"/>
                    </a:lnTo>
                    <a:lnTo>
                      <a:pt x="1" y="56"/>
                    </a:lnTo>
                    <a:lnTo>
                      <a:pt x="1" y="56"/>
                    </a:lnTo>
                    <a:lnTo>
                      <a:pt x="1" y="57"/>
                    </a:lnTo>
                    <a:lnTo>
                      <a:pt x="1" y="56"/>
                    </a:lnTo>
                    <a:lnTo>
                      <a:pt x="1" y="57"/>
                    </a:lnTo>
                    <a:lnTo>
                      <a:pt x="1" y="56"/>
                    </a:lnTo>
                    <a:lnTo>
                      <a:pt x="1" y="56"/>
                    </a:lnTo>
                    <a:lnTo>
                      <a:pt x="1" y="57"/>
                    </a:lnTo>
                    <a:lnTo>
                      <a:pt x="1" y="57"/>
                    </a:lnTo>
                    <a:lnTo>
                      <a:pt x="1" y="57"/>
                    </a:lnTo>
                    <a:lnTo>
                      <a:pt x="1" y="57"/>
                    </a:lnTo>
                    <a:lnTo>
                      <a:pt x="1" y="57"/>
                    </a:lnTo>
                    <a:lnTo>
                      <a:pt x="1" y="58"/>
                    </a:lnTo>
                    <a:lnTo>
                      <a:pt x="1" y="58"/>
                    </a:lnTo>
                    <a:lnTo>
                      <a:pt x="1" y="58"/>
                    </a:lnTo>
                    <a:lnTo>
                      <a:pt x="1" y="58"/>
                    </a:lnTo>
                    <a:lnTo>
                      <a:pt x="1" y="57"/>
                    </a:lnTo>
                    <a:lnTo>
                      <a:pt x="1" y="57"/>
                    </a:lnTo>
                    <a:lnTo>
                      <a:pt x="1" y="56"/>
                    </a:lnTo>
                    <a:lnTo>
                      <a:pt x="1" y="56"/>
                    </a:lnTo>
                    <a:lnTo>
                      <a:pt x="1" y="57"/>
                    </a:lnTo>
                    <a:lnTo>
                      <a:pt x="1" y="57"/>
                    </a:lnTo>
                    <a:lnTo>
                      <a:pt x="1" y="57"/>
                    </a:lnTo>
                    <a:lnTo>
                      <a:pt x="1" y="57"/>
                    </a:lnTo>
                    <a:lnTo>
                      <a:pt x="1" y="56"/>
                    </a:lnTo>
                    <a:lnTo>
                      <a:pt x="1" y="56"/>
                    </a:lnTo>
                    <a:lnTo>
                      <a:pt x="1" y="56"/>
                    </a:lnTo>
                    <a:lnTo>
                      <a:pt x="1" y="56"/>
                    </a:lnTo>
                    <a:lnTo>
                      <a:pt x="1" y="56"/>
                    </a:lnTo>
                    <a:lnTo>
                      <a:pt x="1" y="56"/>
                    </a:lnTo>
                    <a:lnTo>
                      <a:pt x="1" y="56"/>
                    </a:lnTo>
                    <a:lnTo>
                      <a:pt x="1" y="56"/>
                    </a:lnTo>
                    <a:lnTo>
                      <a:pt x="1" y="57"/>
                    </a:lnTo>
                    <a:lnTo>
                      <a:pt x="1" y="57"/>
                    </a:lnTo>
                    <a:lnTo>
                      <a:pt x="1" y="58"/>
                    </a:lnTo>
                    <a:lnTo>
                      <a:pt x="1" y="58"/>
                    </a:lnTo>
                    <a:lnTo>
                      <a:pt x="1" y="57"/>
                    </a:lnTo>
                    <a:lnTo>
                      <a:pt x="1" y="58"/>
                    </a:lnTo>
                    <a:lnTo>
                      <a:pt x="1" y="57"/>
                    </a:lnTo>
                    <a:lnTo>
                      <a:pt x="1" y="56"/>
                    </a:lnTo>
                    <a:lnTo>
                      <a:pt x="1" y="56"/>
                    </a:lnTo>
                    <a:lnTo>
                      <a:pt x="1" y="56"/>
                    </a:lnTo>
                    <a:lnTo>
                      <a:pt x="1" y="55"/>
                    </a:lnTo>
                    <a:lnTo>
                      <a:pt x="1" y="56"/>
                    </a:lnTo>
                    <a:lnTo>
                      <a:pt x="1" y="56"/>
                    </a:lnTo>
                    <a:lnTo>
                      <a:pt x="1" y="56"/>
                    </a:lnTo>
                    <a:lnTo>
                      <a:pt x="1" y="56"/>
                    </a:lnTo>
                    <a:lnTo>
                      <a:pt x="1" y="56"/>
                    </a:lnTo>
                    <a:lnTo>
                      <a:pt x="1" y="57"/>
                    </a:lnTo>
                    <a:lnTo>
                      <a:pt x="1" y="58"/>
                    </a:lnTo>
                    <a:lnTo>
                      <a:pt x="1" y="57"/>
                    </a:lnTo>
                    <a:lnTo>
                      <a:pt x="1" y="58"/>
                    </a:lnTo>
                    <a:lnTo>
                      <a:pt x="1" y="57"/>
                    </a:lnTo>
                    <a:lnTo>
                      <a:pt x="1" y="58"/>
                    </a:lnTo>
                    <a:lnTo>
                      <a:pt x="1" y="58"/>
                    </a:lnTo>
                    <a:lnTo>
                      <a:pt x="1" y="58"/>
                    </a:lnTo>
                    <a:lnTo>
                      <a:pt x="1" y="58"/>
                    </a:lnTo>
                    <a:lnTo>
                      <a:pt x="1" y="58"/>
                    </a:lnTo>
                    <a:lnTo>
                      <a:pt x="1" y="57"/>
                    </a:lnTo>
                    <a:lnTo>
                      <a:pt x="1" y="58"/>
                    </a:lnTo>
                    <a:lnTo>
                      <a:pt x="1" y="58"/>
                    </a:lnTo>
                    <a:lnTo>
                      <a:pt x="1" y="57"/>
                    </a:lnTo>
                    <a:lnTo>
                      <a:pt x="1" y="58"/>
                    </a:lnTo>
                    <a:lnTo>
                      <a:pt x="1" y="58"/>
                    </a:lnTo>
                    <a:lnTo>
                      <a:pt x="1" y="58"/>
                    </a:lnTo>
                    <a:lnTo>
                      <a:pt x="1" y="59"/>
                    </a:lnTo>
                    <a:lnTo>
                      <a:pt x="1" y="59"/>
                    </a:lnTo>
                    <a:lnTo>
                      <a:pt x="1" y="59"/>
                    </a:lnTo>
                    <a:lnTo>
                      <a:pt x="1" y="59"/>
                    </a:lnTo>
                    <a:lnTo>
                      <a:pt x="1" y="59"/>
                    </a:lnTo>
                    <a:lnTo>
                      <a:pt x="1" y="60"/>
                    </a:lnTo>
                    <a:lnTo>
                      <a:pt x="1" y="60"/>
                    </a:lnTo>
                    <a:lnTo>
                      <a:pt x="1" y="60"/>
                    </a:lnTo>
                    <a:lnTo>
                      <a:pt x="1" y="61"/>
                    </a:lnTo>
                    <a:lnTo>
                      <a:pt x="1" y="61"/>
                    </a:lnTo>
                    <a:lnTo>
                      <a:pt x="1" y="61"/>
                    </a:lnTo>
                    <a:lnTo>
                      <a:pt x="1" y="61"/>
                    </a:lnTo>
                    <a:lnTo>
                      <a:pt x="1" y="61"/>
                    </a:lnTo>
                    <a:lnTo>
                      <a:pt x="1" y="62"/>
                    </a:lnTo>
                    <a:lnTo>
                      <a:pt x="1" y="62"/>
                    </a:lnTo>
                    <a:lnTo>
                      <a:pt x="1" y="62"/>
                    </a:lnTo>
                    <a:lnTo>
                      <a:pt x="1" y="63"/>
                    </a:lnTo>
                    <a:lnTo>
                      <a:pt x="1" y="62"/>
                    </a:lnTo>
                    <a:lnTo>
                      <a:pt x="1" y="62"/>
                    </a:lnTo>
                    <a:lnTo>
                      <a:pt x="1" y="62"/>
                    </a:lnTo>
                    <a:lnTo>
                      <a:pt x="1" y="60"/>
                    </a:lnTo>
                    <a:lnTo>
                      <a:pt x="1" y="59"/>
                    </a:lnTo>
                    <a:lnTo>
                      <a:pt x="1" y="60"/>
                    </a:lnTo>
                    <a:lnTo>
                      <a:pt x="1" y="59"/>
                    </a:lnTo>
                    <a:lnTo>
                      <a:pt x="1" y="58"/>
                    </a:lnTo>
                    <a:lnTo>
                      <a:pt x="1" y="59"/>
                    </a:lnTo>
                    <a:lnTo>
                      <a:pt x="1" y="58"/>
                    </a:lnTo>
                    <a:lnTo>
                      <a:pt x="1" y="58"/>
                    </a:lnTo>
                    <a:lnTo>
                      <a:pt x="1" y="58"/>
                    </a:lnTo>
                    <a:lnTo>
                      <a:pt x="1" y="58"/>
                    </a:lnTo>
                    <a:lnTo>
                      <a:pt x="1" y="57"/>
                    </a:lnTo>
                    <a:lnTo>
                      <a:pt x="1" y="58"/>
                    </a:lnTo>
                    <a:lnTo>
                      <a:pt x="1" y="57"/>
                    </a:lnTo>
                    <a:lnTo>
                      <a:pt x="1" y="58"/>
                    </a:lnTo>
                    <a:lnTo>
                      <a:pt x="1" y="57"/>
                    </a:lnTo>
                  </a:path>
                </a:pathLst>
              </a:custGeom>
              <a:noFill/>
              <a:ln w="0">
                <a:solidFill>
                  <a:srgbClr val="3366FF"/>
                </a:solidFill>
                <a:prstDash val="solid"/>
                <a:round/>
                <a:headEnd/>
                <a:tailEnd/>
              </a:ln>
            </p:spPr>
            <p:txBody>
              <a:bodyPr/>
              <a:lstStyle/>
              <a:p>
                <a:endParaRPr lang="en-GB"/>
              </a:p>
            </p:txBody>
          </p:sp>
          <p:sp>
            <p:nvSpPr>
              <p:cNvPr id="186192" name="Freeform 848"/>
              <p:cNvSpPr>
                <a:spLocks/>
              </p:cNvSpPr>
              <p:nvPr/>
            </p:nvSpPr>
            <p:spPr bwMode="auto">
              <a:xfrm>
                <a:off x="3468" y="3587"/>
                <a:ext cx="1" cy="390"/>
              </a:xfrm>
              <a:custGeom>
                <a:avLst/>
                <a:gdLst/>
                <a:ahLst/>
                <a:cxnLst>
                  <a:cxn ang="0">
                    <a:pos x="0" y="50"/>
                  </a:cxn>
                  <a:cxn ang="0">
                    <a:pos x="0" y="48"/>
                  </a:cxn>
                  <a:cxn ang="0">
                    <a:pos x="0" y="51"/>
                  </a:cxn>
                  <a:cxn ang="0">
                    <a:pos x="0" y="50"/>
                  </a:cxn>
                  <a:cxn ang="0">
                    <a:pos x="0" y="50"/>
                  </a:cxn>
                  <a:cxn ang="0">
                    <a:pos x="0" y="55"/>
                  </a:cxn>
                  <a:cxn ang="0">
                    <a:pos x="0" y="56"/>
                  </a:cxn>
                  <a:cxn ang="0">
                    <a:pos x="0" y="58"/>
                  </a:cxn>
                  <a:cxn ang="0">
                    <a:pos x="0" y="57"/>
                  </a:cxn>
                  <a:cxn ang="0">
                    <a:pos x="0" y="56"/>
                  </a:cxn>
                  <a:cxn ang="0">
                    <a:pos x="0" y="58"/>
                  </a:cxn>
                  <a:cxn ang="0">
                    <a:pos x="0" y="56"/>
                  </a:cxn>
                  <a:cxn ang="0">
                    <a:pos x="0" y="57"/>
                  </a:cxn>
                  <a:cxn ang="0">
                    <a:pos x="0" y="60"/>
                  </a:cxn>
                  <a:cxn ang="0">
                    <a:pos x="0" y="59"/>
                  </a:cxn>
                  <a:cxn ang="0">
                    <a:pos x="0" y="60"/>
                  </a:cxn>
                  <a:cxn ang="0">
                    <a:pos x="0" y="60"/>
                  </a:cxn>
                  <a:cxn ang="0">
                    <a:pos x="0" y="57"/>
                  </a:cxn>
                  <a:cxn ang="0">
                    <a:pos x="0" y="60"/>
                  </a:cxn>
                  <a:cxn ang="0">
                    <a:pos x="0" y="58"/>
                  </a:cxn>
                  <a:cxn ang="0">
                    <a:pos x="0" y="55"/>
                  </a:cxn>
                  <a:cxn ang="0">
                    <a:pos x="0" y="57"/>
                  </a:cxn>
                  <a:cxn ang="0">
                    <a:pos x="0" y="57"/>
                  </a:cxn>
                  <a:cxn ang="0">
                    <a:pos x="0" y="57"/>
                  </a:cxn>
                  <a:cxn ang="0">
                    <a:pos x="0" y="58"/>
                  </a:cxn>
                  <a:cxn ang="0">
                    <a:pos x="0" y="55"/>
                  </a:cxn>
                  <a:cxn ang="0">
                    <a:pos x="0" y="65"/>
                  </a:cxn>
                  <a:cxn ang="0">
                    <a:pos x="0" y="46"/>
                  </a:cxn>
                  <a:cxn ang="0">
                    <a:pos x="0" y="39"/>
                  </a:cxn>
                  <a:cxn ang="0">
                    <a:pos x="0" y="35"/>
                  </a:cxn>
                  <a:cxn ang="0">
                    <a:pos x="0" y="30"/>
                  </a:cxn>
                  <a:cxn ang="0">
                    <a:pos x="0" y="26"/>
                  </a:cxn>
                  <a:cxn ang="0">
                    <a:pos x="0" y="22"/>
                  </a:cxn>
                  <a:cxn ang="0">
                    <a:pos x="0" y="18"/>
                  </a:cxn>
                  <a:cxn ang="0">
                    <a:pos x="0" y="18"/>
                  </a:cxn>
                  <a:cxn ang="0">
                    <a:pos x="0" y="11"/>
                  </a:cxn>
                  <a:cxn ang="0">
                    <a:pos x="0" y="13"/>
                  </a:cxn>
                  <a:cxn ang="0">
                    <a:pos x="0" y="12"/>
                  </a:cxn>
                  <a:cxn ang="0">
                    <a:pos x="0" y="10"/>
                  </a:cxn>
                  <a:cxn ang="0">
                    <a:pos x="0" y="10"/>
                  </a:cxn>
                  <a:cxn ang="0">
                    <a:pos x="0" y="11"/>
                  </a:cxn>
                  <a:cxn ang="0">
                    <a:pos x="0" y="12"/>
                  </a:cxn>
                  <a:cxn ang="0">
                    <a:pos x="0" y="14"/>
                  </a:cxn>
                  <a:cxn ang="0">
                    <a:pos x="0" y="11"/>
                  </a:cxn>
                  <a:cxn ang="0">
                    <a:pos x="0" y="13"/>
                  </a:cxn>
                  <a:cxn ang="0">
                    <a:pos x="0" y="10"/>
                  </a:cxn>
                  <a:cxn ang="0">
                    <a:pos x="0" y="9"/>
                  </a:cxn>
                  <a:cxn ang="0">
                    <a:pos x="0" y="3"/>
                  </a:cxn>
                  <a:cxn ang="0">
                    <a:pos x="0" y="3"/>
                  </a:cxn>
                  <a:cxn ang="0">
                    <a:pos x="0" y="6"/>
                  </a:cxn>
                  <a:cxn ang="0">
                    <a:pos x="0" y="5"/>
                  </a:cxn>
                  <a:cxn ang="0">
                    <a:pos x="0" y="6"/>
                  </a:cxn>
                  <a:cxn ang="0">
                    <a:pos x="0" y="5"/>
                  </a:cxn>
                  <a:cxn ang="0">
                    <a:pos x="0" y="6"/>
                  </a:cxn>
                  <a:cxn ang="0">
                    <a:pos x="0" y="6"/>
                  </a:cxn>
                  <a:cxn ang="0">
                    <a:pos x="0" y="5"/>
                  </a:cxn>
                  <a:cxn ang="0">
                    <a:pos x="0" y="7"/>
                  </a:cxn>
                  <a:cxn ang="0">
                    <a:pos x="0" y="7"/>
                  </a:cxn>
                  <a:cxn ang="0">
                    <a:pos x="0" y="6"/>
                  </a:cxn>
                  <a:cxn ang="0">
                    <a:pos x="0" y="8"/>
                  </a:cxn>
                  <a:cxn ang="0">
                    <a:pos x="0" y="6"/>
                  </a:cxn>
                  <a:cxn ang="0">
                    <a:pos x="0" y="4"/>
                  </a:cxn>
                  <a:cxn ang="0">
                    <a:pos x="0" y="3"/>
                  </a:cxn>
                </a:cxnLst>
                <a:rect l="0" t="0" r="r" b="b"/>
                <a:pathLst>
                  <a:path h="65">
                    <a:moveTo>
                      <a:pt x="0" y="50"/>
                    </a:moveTo>
                    <a:lnTo>
                      <a:pt x="0" y="51"/>
                    </a:lnTo>
                    <a:lnTo>
                      <a:pt x="0" y="51"/>
                    </a:lnTo>
                    <a:lnTo>
                      <a:pt x="0" y="51"/>
                    </a:lnTo>
                    <a:lnTo>
                      <a:pt x="0" y="51"/>
                    </a:lnTo>
                    <a:lnTo>
                      <a:pt x="0" y="50"/>
                    </a:lnTo>
                    <a:lnTo>
                      <a:pt x="0" y="50"/>
                    </a:lnTo>
                    <a:lnTo>
                      <a:pt x="0" y="50"/>
                    </a:lnTo>
                    <a:lnTo>
                      <a:pt x="0" y="50"/>
                    </a:lnTo>
                    <a:lnTo>
                      <a:pt x="0" y="50"/>
                    </a:lnTo>
                    <a:lnTo>
                      <a:pt x="0" y="50"/>
                    </a:lnTo>
                    <a:lnTo>
                      <a:pt x="0" y="51"/>
                    </a:lnTo>
                    <a:lnTo>
                      <a:pt x="0" y="51"/>
                    </a:lnTo>
                    <a:lnTo>
                      <a:pt x="0" y="50"/>
                    </a:lnTo>
                    <a:lnTo>
                      <a:pt x="0" y="50"/>
                    </a:lnTo>
                    <a:lnTo>
                      <a:pt x="0" y="51"/>
                    </a:lnTo>
                    <a:lnTo>
                      <a:pt x="0" y="50"/>
                    </a:lnTo>
                    <a:lnTo>
                      <a:pt x="0" y="49"/>
                    </a:lnTo>
                    <a:lnTo>
                      <a:pt x="0" y="48"/>
                    </a:lnTo>
                    <a:lnTo>
                      <a:pt x="0" y="48"/>
                    </a:lnTo>
                    <a:lnTo>
                      <a:pt x="0" y="48"/>
                    </a:lnTo>
                    <a:lnTo>
                      <a:pt x="0" y="48"/>
                    </a:lnTo>
                    <a:lnTo>
                      <a:pt x="0" y="48"/>
                    </a:lnTo>
                    <a:lnTo>
                      <a:pt x="0" y="48"/>
                    </a:lnTo>
                    <a:lnTo>
                      <a:pt x="0" y="48"/>
                    </a:lnTo>
                    <a:lnTo>
                      <a:pt x="0" y="48"/>
                    </a:lnTo>
                    <a:lnTo>
                      <a:pt x="0" y="49"/>
                    </a:lnTo>
                    <a:lnTo>
                      <a:pt x="0" y="49"/>
                    </a:lnTo>
                    <a:lnTo>
                      <a:pt x="0" y="50"/>
                    </a:lnTo>
                    <a:lnTo>
                      <a:pt x="0" y="50"/>
                    </a:lnTo>
                    <a:lnTo>
                      <a:pt x="0" y="51"/>
                    </a:lnTo>
                    <a:lnTo>
                      <a:pt x="0" y="51"/>
                    </a:lnTo>
                    <a:lnTo>
                      <a:pt x="0" y="51"/>
                    </a:lnTo>
                    <a:lnTo>
                      <a:pt x="0" y="52"/>
                    </a:lnTo>
                    <a:lnTo>
                      <a:pt x="0" y="52"/>
                    </a:lnTo>
                    <a:lnTo>
                      <a:pt x="0" y="53"/>
                    </a:lnTo>
                    <a:lnTo>
                      <a:pt x="0" y="52"/>
                    </a:lnTo>
                    <a:lnTo>
                      <a:pt x="0" y="52"/>
                    </a:lnTo>
                    <a:lnTo>
                      <a:pt x="0" y="52"/>
                    </a:lnTo>
                    <a:lnTo>
                      <a:pt x="0" y="52"/>
                    </a:lnTo>
                    <a:lnTo>
                      <a:pt x="0" y="51"/>
                    </a:lnTo>
                    <a:lnTo>
                      <a:pt x="0" y="50"/>
                    </a:lnTo>
                    <a:lnTo>
                      <a:pt x="0" y="50"/>
                    </a:lnTo>
                    <a:lnTo>
                      <a:pt x="0" y="50"/>
                    </a:lnTo>
                    <a:lnTo>
                      <a:pt x="0" y="50"/>
                    </a:lnTo>
                    <a:lnTo>
                      <a:pt x="0" y="50"/>
                    </a:lnTo>
                    <a:lnTo>
                      <a:pt x="0" y="50"/>
                    </a:lnTo>
                    <a:lnTo>
                      <a:pt x="0" y="49"/>
                    </a:lnTo>
                    <a:lnTo>
                      <a:pt x="0" y="50"/>
                    </a:lnTo>
                    <a:lnTo>
                      <a:pt x="0" y="50"/>
                    </a:lnTo>
                    <a:lnTo>
                      <a:pt x="0" y="51"/>
                    </a:lnTo>
                    <a:lnTo>
                      <a:pt x="0" y="51"/>
                    </a:lnTo>
                    <a:lnTo>
                      <a:pt x="0" y="50"/>
                    </a:lnTo>
                    <a:lnTo>
                      <a:pt x="0" y="51"/>
                    </a:lnTo>
                    <a:lnTo>
                      <a:pt x="0" y="50"/>
                    </a:lnTo>
                    <a:lnTo>
                      <a:pt x="0" y="51"/>
                    </a:lnTo>
                    <a:lnTo>
                      <a:pt x="0" y="51"/>
                    </a:lnTo>
                    <a:lnTo>
                      <a:pt x="0" y="52"/>
                    </a:lnTo>
                    <a:lnTo>
                      <a:pt x="0" y="52"/>
                    </a:lnTo>
                    <a:lnTo>
                      <a:pt x="0" y="53"/>
                    </a:lnTo>
                    <a:lnTo>
                      <a:pt x="0" y="53"/>
                    </a:lnTo>
                    <a:lnTo>
                      <a:pt x="0" y="54"/>
                    </a:lnTo>
                    <a:lnTo>
                      <a:pt x="0" y="54"/>
                    </a:lnTo>
                    <a:lnTo>
                      <a:pt x="0" y="54"/>
                    </a:lnTo>
                    <a:lnTo>
                      <a:pt x="0" y="54"/>
                    </a:lnTo>
                    <a:lnTo>
                      <a:pt x="0" y="55"/>
                    </a:lnTo>
                    <a:lnTo>
                      <a:pt x="0" y="54"/>
                    </a:lnTo>
                    <a:lnTo>
                      <a:pt x="0" y="54"/>
                    </a:lnTo>
                    <a:lnTo>
                      <a:pt x="0" y="56"/>
                    </a:lnTo>
                    <a:lnTo>
                      <a:pt x="0" y="55"/>
                    </a:lnTo>
                    <a:lnTo>
                      <a:pt x="0" y="54"/>
                    </a:lnTo>
                    <a:lnTo>
                      <a:pt x="0" y="55"/>
                    </a:lnTo>
                    <a:lnTo>
                      <a:pt x="0" y="56"/>
                    </a:lnTo>
                    <a:lnTo>
                      <a:pt x="0" y="55"/>
                    </a:lnTo>
                    <a:lnTo>
                      <a:pt x="0" y="56"/>
                    </a:lnTo>
                    <a:lnTo>
                      <a:pt x="0" y="56"/>
                    </a:lnTo>
                    <a:lnTo>
                      <a:pt x="0" y="56"/>
                    </a:lnTo>
                    <a:lnTo>
                      <a:pt x="0" y="57"/>
                    </a:lnTo>
                    <a:lnTo>
                      <a:pt x="0" y="56"/>
                    </a:lnTo>
                    <a:lnTo>
                      <a:pt x="0" y="57"/>
                    </a:lnTo>
                    <a:lnTo>
                      <a:pt x="0" y="56"/>
                    </a:lnTo>
                    <a:lnTo>
                      <a:pt x="0" y="57"/>
                    </a:lnTo>
                    <a:lnTo>
                      <a:pt x="0" y="57"/>
                    </a:lnTo>
                    <a:lnTo>
                      <a:pt x="0" y="57"/>
                    </a:lnTo>
                    <a:lnTo>
                      <a:pt x="0" y="58"/>
                    </a:lnTo>
                    <a:lnTo>
                      <a:pt x="0" y="57"/>
                    </a:lnTo>
                    <a:lnTo>
                      <a:pt x="0" y="58"/>
                    </a:lnTo>
                    <a:lnTo>
                      <a:pt x="0" y="58"/>
                    </a:lnTo>
                    <a:lnTo>
                      <a:pt x="0" y="58"/>
                    </a:lnTo>
                    <a:lnTo>
                      <a:pt x="0" y="57"/>
                    </a:lnTo>
                    <a:lnTo>
                      <a:pt x="0" y="58"/>
                    </a:lnTo>
                    <a:lnTo>
                      <a:pt x="0" y="58"/>
                    </a:lnTo>
                    <a:lnTo>
                      <a:pt x="0" y="58"/>
                    </a:lnTo>
                    <a:lnTo>
                      <a:pt x="0" y="57"/>
                    </a:lnTo>
                    <a:lnTo>
                      <a:pt x="0" y="57"/>
                    </a:lnTo>
                    <a:lnTo>
                      <a:pt x="0" y="57"/>
                    </a:lnTo>
                    <a:lnTo>
                      <a:pt x="0" y="57"/>
                    </a:lnTo>
                    <a:lnTo>
                      <a:pt x="0" y="57"/>
                    </a:lnTo>
                    <a:lnTo>
                      <a:pt x="0" y="57"/>
                    </a:lnTo>
                    <a:lnTo>
                      <a:pt x="0" y="57"/>
                    </a:lnTo>
                    <a:lnTo>
                      <a:pt x="0" y="57"/>
                    </a:lnTo>
                    <a:lnTo>
                      <a:pt x="0" y="56"/>
                    </a:lnTo>
                    <a:lnTo>
                      <a:pt x="0" y="56"/>
                    </a:lnTo>
                    <a:lnTo>
                      <a:pt x="0" y="56"/>
                    </a:lnTo>
                    <a:lnTo>
                      <a:pt x="0" y="56"/>
                    </a:lnTo>
                    <a:lnTo>
                      <a:pt x="0" y="56"/>
                    </a:lnTo>
                    <a:lnTo>
                      <a:pt x="0" y="56"/>
                    </a:lnTo>
                    <a:lnTo>
                      <a:pt x="0" y="56"/>
                    </a:lnTo>
                    <a:lnTo>
                      <a:pt x="0" y="56"/>
                    </a:lnTo>
                    <a:lnTo>
                      <a:pt x="0" y="56"/>
                    </a:lnTo>
                    <a:lnTo>
                      <a:pt x="0" y="56"/>
                    </a:lnTo>
                    <a:lnTo>
                      <a:pt x="0" y="56"/>
                    </a:lnTo>
                    <a:lnTo>
                      <a:pt x="0" y="56"/>
                    </a:lnTo>
                    <a:lnTo>
                      <a:pt x="0" y="56"/>
                    </a:lnTo>
                    <a:lnTo>
                      <a:pt x="0" y="57"/>
                    </a:lnTo>
                    <a:lnTo>
                      <a:pt x="0" y="58"/>
                    </a:lnTo>
                    <a:lnTo>
                      <a:pt x="0" y="59"/>
                    </a:lnTo>
                    <a:lnTo>
                      <a:pt x="0" y="58"/>
                    </a:lnTo>
                    <a:lnTo>
                      <a:pt x="0" y="58"/>
                    </a:lnTo>
                    <a:lnTo>
                      <a:pt x="0" y="58"/>
                    </a:lnTo>
                    <a:lnTo>
                      <a:pt x="0" y="58"/>
                    </a:lnTo>
                    <a:lnTo>
                      <a:pt x="0" y="58"/>
                    </a:lnTo>
                    <a:lnTo>
                      <a:pt x="0" y="58"/>
                    </a:lnTo>
                    <a:lnTo>
                      <a:pt x="0" y="58"/>
                    </a:lnTo>
                    <a:lnTo>
                      <a:pt x="0" y="58"/>
                    </a:lnTo>
                    <a:lnTo>
                      <a:pt x="0" y="58"/>
                    </a:lnTo>
                    <a:lnTo>
                      <a:pt x="0" y="58"/>
                    </a:lnTo>
                    <a:lnTo>
                      <a:pt x="0" y="58"/>
                    </a:lnTo>
                    <a:lnTo>
                      <a:pt x="0" y="58"/>
                    </a:lnTo>
                    <a:lnTo>
                      <a:pt x="0" y="57"/>
                    </a:lnTo>
                    <a:lnTo>
                      <a:pt x="0" y="56"/>
                    </a:lnTo>
                    <a:lnTo>
                      <a:pt x="0" y="56"/>
                    </a:lnTo>
                    <a:lnTo>
                      <a:pt x="0" y="56"/>
                    </a:lnTo>
                    <a:lnTo>
                      <a:pt x="0" y="56"/>
                    </a:lnTo>
                    <a:lnTo>
                      <a:pt x="0" y="56"/>
                    </a:lnTo>
                    <a:lnTo>
                      <a:pt x="0" y="56"/>
                    </a:lnTo>
                    <a:lnTo>
                      <a:pt x="0" y="56"/>
                    </a:lnTo>
                    <a:lnTo>
                      <a:pt x="0" y="56"/>
                    </a:lnTo>
                    <a:lnTo>
                      <a:pt x="0" y="56"/>
                    </a:lnTo>
                    <a:lnTo>
                      <a:pt x="0" y="56"/>
                    </a:lnTo>
                    <a:lnTo>
                      <a:pt x="0" y="56"/>
                    </a:lnTo>
                    <a:lnTo>
                      <a:pt x="0" y="56"/>
                    </a:lnTo>
                    <a:lnTo>
                      <a:pt x="0" y="57"/>
                    </a:lnTo>
                    <a:lnTo>
                      <a:pt x="0" y="57"/>
                    </a:lnTo>
                    <a:lnTo>
                      <a:pt x="0" y="57"/>
                    </a:lnTo>
                    <a:lnTo>
                      <a:pt x="0" y="58"/>
                    </a:lnTo>
                    <a:lnTo>
                      <a:pt x="0" y="58"/>
                    </a:lnTo>
                    <a:lnTo>
                      <a:pt x="0" y="58"/>
                    </a:lnTo>
                    <a:lnTo>
                      <a:pt x="0" y="59"/>
                    </a:lnTo>
                    <a:lnTo>
                      <a:pt x="0" y="59"/>
                    </a:lnTo>
                    <a:lnTo>
                      <a:pt x="0" y="59"/>
                    </a:lnTo>
                    <a:lnTo>
                      <a:pt x="0" y="59"/>
                    </a:lnTo>
                    <a:lnTo>
                      <a:pt x="0" y="59"/>
                    </a:lnTo>
                    <a:lnTo>
                      <a:pt x="0" y="60"/>
                    </a:lnTo>
                    <a:lnTo>
                      <a:pt x="0" y="60"/>
                    </a:lnTo>
                    <a:lnTo>
                      <a:pt x="0" y="60"/>
                    </a:lnTo>
                    <a:lnTo>
                      <a:pt x="0" y="60"/>
                    </a:lnTo>
                    <a:lnTo>
                      <a:pt x="0" y="60"/>
                    </a:lnTo>
                    <a:lnTo>
                      <a:pt x="0" y="59"/>
                    </a:lnTo>
                    <a:lnTo>
                      <a:pt x="0" y="60"/>
                    </a:lnTo>
                    <a:lnTo>
                      <a:pt x="0" y="60"/>
                    </a:lnTo>
                    <a:lnTo>
                      <a:pt x="0" y="60"/>
                    </a:lnTo>
                    <a:lnTo>
                      <a:pt x="0" y="60"/>
                    </a:lnTo>
                    <a:lnTo>
                      <a:pt x="0" y="60"/>
                    </a:lnTo>
                    <a:lnTo>
                      <a:pt x="0" y="59"/>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60"/>
                    </a:lnTo>
                    <a:lnTo>
                      <a:pt x="0" y="59"/>
                    </a:lnTo>
                    <a:lnTo>
                      <a:pt x="0" y="60"/>
                    </a:lnTo>
                    <a:lnTo>
                      <a:pt x="0" y="59"/>
                    </a:lnTo>
                    <a:lnTo>
                      <a:pt x="0" y="58"/>
                    </a:lnTo>
                    <a:lnTo>
                      <a:pt x="0" y="58"/>
                    </a:lnTo>
                    <a:lnTo>
                      <a:pt x="0" y="57"/>
                    </a:lnTo>
                    <a:lnTo>
                      <a:pt x="0" y="57"/>
                    </a:lnTo>
                    <a:lnTo>
                      <a:pt x="0" y="57"/>
                    </a:lnTo>
                    <a:lnTo>
                      <a:pt x="0" y="57"/>
                    </a:lnTo>
                    <a:lnTo>
                      <a:pt x="0" y="57"/>
                    </a:lnTo>
                    <a:lnTo>
                      <a:pt x="0" y="57"/>
                    </a:lnTo>
                    <a:lnTo>
                      <a:pt x="0" y="57"/>
                    </a:lnTo>
                    <a:lnTo>
                      <a:pt x="0" y="57"/>
                    </a:lnTo>
                    <a:lnTo>
                      <a:pt x="0" y="58"/>
                    </a:lnTo>
                    <a:lnTo>
                      <a:pt x="0" y="58"/>
                    </a:lnTo>
                    <a:lnTo>
                      <a:pt x="0" y="59"/>
                    </a:lnTo>
                    <a:lnTo>
                      <a:pt x="0" y="59"/>
                    </a:lnTo>
                    <a:lnTo>
                      <a:pt x="0" y="59"/>
                    </a:lnTo>
                    <a:lnTo>
                      <a:pt x="0" y="60"/>
                    </a:lnTo>
                    <a:lnTo>
                      <a:pt x="0" y="60"/>
                    </a:lnTo>
                    <a:lnTo>
                      <a:pt x="0" y="60"/>
                    </a:lnTo>
                    <a:lnTo>
                      <a:pt x="0" y="60"/>
                    </a:lnTo>
                    <a:lnTo>
                      <a:pt x="0" y="60"/>
                    </a:lnTo>
                    <a:lnTo>
                      <a:pt x="0" y="60"/>
                    </a:lnTo>
                    <a:lnTo>
                      <a:pt x="0" y="60"/>
                    </a:lnTo>
                    <a:lnTo>
                      <a:pt x="0" y="60"/>
                    </a:lnTo>
                    <a:lnTo>
                      <a:pt x="0" y="59"/>
                    </a:lnTo>
                    <a:lnTo>
                      <a:pt x="0" y="59"/>
                    </a:lnTo>
                    <a:lnTo>
                      <a:pt x="0" y="58"/>
                    </a:lnTo>
                    <a:lnTo>
                      <a:pt x="0" y="58"/>
                    </a:lnTo>
                    <a:lnTo>
                      <a:pt x="0" y="58"/>
                    </a:lnTo>
                    <a:lnTo>
                      <a:pt x="0" y="57"/>
                    </a:lnTo>
                    <a:lnTo>
                      <a:pt x="0" y="56"/>
                    </a:lnTo>
                    <a:lnTo>
                      <a:pt x="0" y="55"/>
                    </a:lnTo>
                    <a:lnTo>
                      <a:pt x="0" y="55"/>
                    </a:lnTo>
                    <a:lnTo>
                      <a:pt x="0" y="54"/>
                    </a:lnTo>
                    <a:lnTo>
                      <a:pt x="0" y="53"/>
                    </a:lnTo>
                    <a:lnTo>
                      <a:pt x="0" y="53"/>
                    </a:lnTo>
                    <a:lnTo>
                      <a:pt x="0" y="54"/>
                    </a:lnTo>
                    <a:lnTo>
                      <a:pt x="0" y="54"/>
                    </a:lnTo>
                    <a:lnTo>
                      <a:pt x="0" y="55"/>
                    </a:lnTo>
                    <a:lnTo>
                      <a:pt x="0" y="55"/>
                    </a:lnTo>
                    <a:lnTo>
                      <a:pt x="0" y="56"/>
                    </a:lnTo>
                    <a:lnTo>
                      <a:pt x="0" y="56"/>
                    </a:lnTo>
                    <a:lnTo>
                      <a:pt x="0" y="56"/>
                    </a:lnTo>
                    <a:lnTo>
                      <a:pt x="0" y="57"/>
                    </a:lnTo>
                    <a:lnTo>
                      <a:pt x="0" y="56"/>
                    </a:lnTo>
                    <a:lnTo>
                      <a:pt x="0" y="57"/>
                    </a:lnTo>
                    <a:lnTo>
                      <a:pt x="0" y="57"/>
                    </a:lnTo>
                    <a:lnTo>
                      <a:pt x="0" y="57"/>
                    </a:lnTo>
                    <a:lnTo>
                      <a:pt x="0" y="57"/>
                    </a:lnTo>
                    <a:lnTo>
                      <a:pt x="0" y="57"/>
                    </a:lnTo>
                    <a:lnTo>
                      <a:pt x="0" y="57"/>
                    </a:lnTo>
                    <a:lnTo>
                      <a:pt x="0" y="58"/>
                    </a:lnTo>
                    <a:lnTo>
                      <a:pt x="0" y="57"/>
                    </a:lnTo>
                    <a:lnTo>
                      <a:pt x="0" y="58"/>
                    </a:lnTo>
                    <a:lnTo>
                      <a:pt x="0" y="58"/>
                    </a:lnTo>
                    <a:lnTo>
                      <a:pt x="0" y="58"/>
                    </a:lnTo>
                    <a:lnTo>
                      <a:pt x="0" y="58"/>
                    </a:lnTo>
                    <a:lnTo>
                      <a:pt x="0" y="57"/>
                    </a:lnTo>
                    <a:lnTo>
                      <a:pt x="0" y="56"/>
                    </a:lnTo>
                    <a:lnTo>
                      <a:pt x="0" y="57"/>
                    </a:lnTo>
                    <a:lnTo>
                      <a:pt x="0" y="57"/>
                    </a:lnTo>
                    <a:lnTo>
                      <a:pt x="0" y="56"/>
                    </a:lnTo>
                    <a:lnTo>
                      <a:pt x="0" y="55"/>
                    </a:lnTo>
                    <a:lnTo>
                      <a:pt x="0" y="55"/>
                    </a:lnTo>
                    <a:lnTo>
                      <a:pt x="0" y="56"/>
                    </a:lnTo>
                    <a:lnTo>
                      <a:pt x="0" y="56"/>
                    </a:lnTo>
                    <a:lnTo>
                      <a:pt x="0" y="56"/>
                    </a:lnTo>
                    <a:lnTo>
                      <a:pt x="0" y="57"/>
                    </a:lnTo>
                    <a:lnTo>
                      <a:pt x="0" y="57"/>
                    </a:lnTo>
                    <a:lnTo>
                      <a:pt x="0" y="57"/>
                    </a:lnTo>
                    <a:lnTo>
                      <a:pt x="0" y="57"/>
                    </a:lnTo>
                    <a:lnTo>
                      <a:pt x="0" y="57"/>
                    </a:lnTo>
                    <a:lnTo>
                      <a:pt x="0" y="57"/>
                    </a:lnTo>
                    <a:lnTo>
                      <a:pt x="0" y="56"/>
                    </a:lnTo>
                    <a:lnTo>
                      <a:pt x="0" y="56"/>
                    </a:lnTo>
                    <a:lnTo>
                      <a:pt x="0" y="57"/>
                    </a:lnTo>
                    <a:lnTo>
                      <a:pt x="0" y="57"/>
                    </a:lnTo>
                    <a:lnTo>
                      <a:pt x="0" y="58"/>
                    </a:lnTo>
                    <a:lnTo>
                      <a:pt x="0" y="57"/>
                    </a:lnTo>
                    <a:lnTo>
                      <a:pt x="0" y="58"/>
                    </a:lnTo>
                    <a:lnTo>
                      <a:pt x="0" y="58"/>
                    </a:lnTo>
                    <a:lnTo>
                      <a:pt x="0" y="58"/>
                    </a:lnTo>
                    <a:lnTo>
                      <a:pt x="0" y="58"/>
                    </a:lnTo>
                    <a:lnTo>
                      <a:pt x="0" y="58"/>
                    </a:lnTo>
                    <a:lnTo>
                      <a:pt x="0" y="58"/>
                    </a:lnTo>
                    <a:lnTo>
                      <a:pt x="0" y="59"/>
                    </a:lnTo>
                    <a:lnTo>
                      <a:pt x="0" y="58"/>
                    </a:lnTo>
                    <a:lnTo>
                      <a:pt x="0" y="59"/>
                    </a:lnTo>
                    <a:lnTo>
                      <a:pt x="0" y="58"/>
                    </a:lnTo>
                    <a:lnTo>
                      <a:pt x="0" y="57"/>
                    </a:lnTo>
                    <a:lnTo>
                      <a:pt x="0" y="56"/>
                    </a:lnTo>
                    <a:lnTo>
                      <a:pt x="0" y="56"/>
                    </a:lnTo>
                    <a:lnTo>
                      <a:pt x="0" y="55"/>
                    </a:lnTo>
                    <a:lnTo>
                      <a:pt x="0" y="55"/>
                    </a:lnTo>
                    <a:lnTo>
                      <a:pt x="0" y="56"/>
                    </a:lnTo>
                    <a:lnTo>
                      <a:pt x="0" y="56"/>
                    </a:lnTo>
                    <a:lnTo>
                      <a:pt x="0" y="56"/>
                    </a:lnTo>
                    <a:lnTo>
                      <a:pt x="0" y="57"/>
                    </a:lnTo>
                    <a:lnTo>
                      <a:pt x="0" y="57"/>
                    </a:lnTo>
                    <a:lnTo>
                      <a:pt x="0" y="57"/>
                    </a:lnTo>
                    <a:lnTo>
                      <a:pt x="0" y="57"/>
                    </a:lnTo>
                    <a:lnTo>
                      <a:pt x="0" y="57"/>
                    </a:lnTo>
                    <a:lnTo>
                      <a:pt x="0" y="58"/>
                    </a:lnTo>
                    <a:lnTo>
                      <a:pt x="0" y="58"/>
                    </a:lnTo>
                    <a:lnTo>
                      <a:pt x="0" y="65"/>
                    </a:lnTo>
                    <a:lnTo>
                      <a:pt x="0" y="60"/>
                    </a:lnTo>
                    <a:lnTo>
                      <a:pt x="0" y="56"/>
                    </a:lnTo>
                    <a:lnTo>
                      <a:pt x="0" y="53"/>
                    </a:lnTo>
                    <a:lnTo>
                      <a:pt x="0" y="52"/>
                    </a:lnTo>
                    <a:lnTo>
                      <a:pt x="0" y="51"/>
                    </a:lnTo>
                    <a:lnTo>
                      <a:pt x="0" y="50"/>
                    </a:lnTo>
                    <a:lnTo>
                      <a:pt x="0" y="50"/>
                    </a:lnTo>
                    <a:lnTo>
                      <a:pt x="0" y="49"/>
                    </a:lnTo>
                    <a:lnTo>
                      <a:pt x="0" y="48"/>
                    </a:lnTo>
                    <a:lnTo>
                      <a:pt x="0" y="46"/>
                    </a:lnTo>
                    <a:lnTo>
                      <a:pt x="0" y="46"/>
                    </a:lnTo>
                    <a:lnTo>
                      <a:pt x="0" y="46"/>
                    </a:lnTo>
                    <a:lnTo>
                      <a:pt x="0" y="44"/>
                    </a:lnTo>
                    <a:lnTo>
                      <a:pt x="0" y="43"/>
                    </a:lnTo>
                    <a:lnTo>
                      <a:pt x="0" y="42"/>
                    </a:lnTo>
                    <a:lnTo>
                      <a:pt x="0" y="43"/>
                    </a:lnTo>
                    <a:lnTo>
                      <a:pt x="0" y="42"/>
                    </a:lnTo>
                    <a:lnTo>
                      <a:pt x="0" y="41"/>
                    </a:lnTo>
                    <a:lnTo>
                      <a:pt x="0" y="40"/>
                    </a:lnTo>
                    <a:lnTo>
                      <a:pt x="0" y="40"/>
                    </a:lnTo>
                    <a:lnTo>
                      <a:pt x="0" y="39"/>
                    </a:lnTo>
                    <a:lnTo>
                      <a:pt x="0" y="39"/>
                    </a:lnTo>
                    <a:lnTo>
                      <a:pt x="0" y="38"/>
                    </a:lnTo>
                    <a:lnTo>
                      <a:pt x="0" y="38"/>
                    </a:lnTo>
                    <a:lnTo>
                      <a:pt x="0" y="37"/>
                    </a:lnTo>
                    <a:lnTo>
                      <a:pt x="0" y="37"/>
                    </a:lnTo>
                    <a:lnTo>
                      <a:pt x="0" y="36"/>
                    </a:lnTo>
                    <a:lnTo>
                      <a:pt x="0" y="36"/>
                    </a:lnTo>
                    <a:lnTo>
                      <a:pt x="0" y="36"/>
                    </a:lnTo>
                    <a:lnTo>
                      <a:pt x="0" y="36"/>
                    </a:lnTo>
                    <a:lnTo>
                      <a:pt x="0" y="35"/>
                    </a:lnTo>
                    <a:lnTo>
                      <a:pt x="0" y="35"/>
                    </a:lnTo>
                    <a:lnTo>
                      <a:pt x="0" y="35"/>
                    </a:lnTo>
                    <a:lnTo>
                      <a:pt x="0" y="34"/>
                    </a:lnTo>
                    <a:lnTo>
                      <a:pt x="0" y="34"/>
                    </a:lnTo>
                    <a:lnTo>
                      <a:pt x="0" y="33"/>
                    </a:lnTo>
                    <a:lnTo>
                      <a:pt x="0" y="34"/>
                    </a:lnTo>
                    <a:lnTo>
                      <a:pt x="0" y="33"/>
                    </a:lnTo>
                    <a:lnTo>
                      <a:pt x="0" y="33"/>
                    </a:lnTo>
                    <a:lnTo>
                      <a:pt x="0" y="32"/>
                    </a:lnTo>
                    <a:lnTo>
                      <a:pt x="0" y="32"/>
                    </a:lnTo>
                    <a:lnTo>
                      <a:pt x="0" y="31"/>
                    </a:lnTo>
                    <a:lnTo>
                      <a:pt x="0" y="31"/>
                    </a:lnTo>
                    <a:lnTo>
                      <a:pt x="0" y="30"/>
                    </a:lnTo>
                    <a:lnTo>
                      <a:pt x="0" y="31"/>
                    </a:lnTo>
                    <a:lnTo>
                      <a:pt x="0" y="30"/>
                    </a:lnTo>
                    <a:lnTo>
                      <a:pt x="0" y="30"/>
                    </a:lnTo>
                    <a:lnTo>
                      <a:pt x="0" y="29"/>
                    </a:lnTo>
                    <a:lnTo>
                      <a:pt x="0" y="28"/>
                    </a:lnTo>
                    <a:lnTo>
                      <a:pt x="0" y="27"/>
                    </a:lnTo>
                    <a:lnTo>
                      <a:pt x="0" y="27"/>
                    </a:lnTo>
                    <a:lnTo>
                      <a:pt x="0" y="27"/>
                    </a:lnTo>
                    <a:lnTo>
                      <a:pt x="0" y="27"/>
                    </a:lnTo>
                    <a:lnTo>
                      <a:pt x="0" y="27"/>
                    </a:lnTo>
                    <a:lnTo>
                      <a:pt x="0" y="26"/>
                    </a:lnTo>
                    <a:lnTo>
                      <a:pt x="0" y="26"/>
                    </a:lnTo>
                    <a:lnTo>
                      <a:pt x="0" y="26"/>
                    </a:lnTo>
                    <a:lnTo>
                      <a:pt x="0" y="25"/>
                    </a:lnTo>
                    <a:lnTo>
                      <a:pt x="0" y="25"/>
                    </a:lnTo>
                    <a:lnTo>
                      <a:pt x="0" y="25"/>
                    </a:lnTo>
                    <a:lnTo>
                      <a:pt x="0" y="24"/>
                    </a:lnTo>
                    <a:lnTo>
                      <a:pt x="0" y="23"/>
                    </a:lnTo>
                    <a:lnTo>
                      <a:pt x="0" y="23"/>
                    </a:lnTo>
                    <a:lnTo>
                      <a:pt x="0" y="22"/>
                    </a:lnTo>
                    <a:lnTo>
                      <a:pt x="0" y="22"/>
                    </a:lnTo>
                    <a:lnTo>
                      <a:pt x="0" y="22"/>
                    </a:lnTo>
                    <a:lnTo>
                      <a:pt x="0" y="21"/>
                    </a:lnTo>
                    <a:lnTo>
                      <a:pt x="0" y="21"/>
                    </a:lnTo>
                    <a:lnTo>
                      <a:pt x="0" y="20"/>
                    </a:lnTo>
                    <a:lnTo>
                      <a:pt x="0" y="19"/>
                    </a:lnTo>
                    <a:lnTo>
                      <a:pt x="0" y="19"/>
                    </a:lnTo>
                    <a:lnTo>
                      <a:pt x="0" y="19"/>
                    </a:lnTo>
                    <a:lnTo>
                      <a:pt x="0" y="18"/>
                    </a:lnTo>
                    <a:lnTo>
                      <a:pt x="0" y="19"/>
                    </a:lnTo>
                    <a:lnTo>
                      <a:pt x="0" y="18"/>
                    </a:lnTo>
                    <a:lnTo>
                      <a:pt x="0" y="19"/>
                    </a:lnTo>
                    <a:lnTo>
                      <a:pt x="0" y="18"/>
                    </a:lnTo>
                    <a:lnTo>
                      <a:pt x="0" y="18"/>
                    </a:lnTo>
                    <a:lnTo>
                      <a:pt x="0" y="18"/>
                    </a:lnTo>
                    <a:lnTo>
                      <a:pt x="0" y="18"/>
                    </a:lnTo>
                    <a:lnTo>
                      <a:pt x="0" y="18"/>
                    </a:lnTo>
                    <a:lnTo>
                      <a:pt x="0" y="17"/>
                    </a:lnTo>
                    <a:lnTo>
                      <a:pt x="0" y="17"/>
                    </a:lnTo>
                    <a:lnTo>
                      <a:pt x="0" y="17"/>
                    </a:lnTo>
                    <a:lnTo>
                      <a:pt x="0" y="18"/>
                    </a:lnTo>
                    <a:lnTo>
                      <a:pt x="0" y="18"/>
                    </a:lnTo>
                    <a:lnTo>
                      <a:pt x="0" y="18"/>
                    </a:lnTo>
                    <a:lnTo>
                      <a:pt x="0" y="18"/>
                    </a:lnTo>
                    <a:lnTo>
                      <a:pt x="0" y="17"/>
                    </a:lnTo>
                    <a:lnTo>
                      <a:pt x="0" y="16"/>
                    </a:lnTo>
                    <a:lnTo>
                      <a:pt x="0" y="15"/>
                    </a:lnTo>
                    <a:lnTo>
                      <a:pt x="0" y="14"/>
                    </a:lnTo>
                    <a:lnTo>
                      <a:pt x="0" y="14"/>
                    </a:lnTo>
                    <a:lnTo>
                      <a:pt x="0" y="14"/>
                    </a:lnTo>
                    <a:lnTo>
                      <a:pt x="0" y="13"/>
                    </a:lnTo>
                    <a:lnTo>
                      <a:pt x="0" y="13"/>
                    </a:lnTo>
                    <a:lnTo>
                      <a:pt x="0" y="12"/>
                    </a:lnTo>
                    <a:lnTo>
                      <a:pt x="0" y="11"/>
                    </a:lnTo>
                    <a:lnTo>
                      <a:pt x="0" y="11"/>
                    </a:lnTo>
                    <a:lnTo>
                      <a:pt x="0" y="11"/>
                    </a:lnTo>
                    <a:lnTo>
                      <a:pt x="0" y="10"/>
                    </a:lnTo>
                    <a:lnTo>
                      <a:pt x="0" y="10"/>
                    </a:lnTo>
                    <a:lnTo>
                      <a:pt x="0" y="11"/>
                    </a:lnTo>
                    <a:lnTo>
                      <a:pt x="0" y="11"/>
                    </a:lnTo>
                    <a:lnTo>
                      <a:pt x="0" y="11"/>
                    </a:lnTo>
                    <a:lnTo>
                      <a:pt x="0" y="12"/>
                    </a:lnTo>
                    <a:lnTo>
                      <a:pt x="0" y="12"/>
                    </a:lnTo>
                    <a:lnTo>
                      <a:pt x="0" y="12"/>
                    </a:lnTo>
                    <a:lnTo>
                      <a:pt x="0" y="13"/>
                    </a:lnTo>
                    <a:lnTo>
                      <a:pt x="0" y="13"/>
                    </a:lnTo>
                    <a:lnTo>
                      <a:pt x="0" y="13"/>
                    </a:lnTo>
                    <a:lnTo>
                      <a:pt x="0" y="14"/>
                    </a:lnTo>
                    <a:lnTo>
                      <a:pt x="0" y="14"/>
                    </a:lnTo>
                    <a:lnTo>
                      <a:pt x="0" y="14"/>
                    </a:lnTo>
                    <a:lnTo>
                      <a:pt x="0" y="13"/>
                    </a:lnTo>
                    <a:lnTo>
                      <a:pt x="0" y="13"/>
                    </a:lnTo>
                    <a:lnTo>
                      <a:pt x="0" y="13"/>
                    </a:lnTo>
                    <a:lnTo>
                      <a:pt x="0" y="12"/>
                    </a:lnTo>
                    <a:lnTo>
                      <a:pt x="0" y="13"/>
                    </a:lnTo>
                    <a:lnTo>
                      <a:pt x="0" y="11"/>
                    </a:lnTo>
                    <a:lnTo>
                      <a:pt x="0" y="12"/>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9"/>
                    </a:lnTo>
                    <a:lnTo>
                      <a:pt x="0" y="10"/>
                    </a:lnTo>
                    <a:lnTo>
                      <a:pt x="0" y="10"/>
                    </a:lnTo>
                    <a:lnTo>
                      <a:pt x="0" y="10"/>
                    </a:lnTo>
                    <a:lnTo>
                      <a:pt x="0" y="10"/>
                    </a:lnTo>
                    <a:lnTo>
                      <a:pt x="0" y="11"/>
                    </a:lnTo>
                    <a:lnTo>
                      <a:pt x="0" y="10"/>
                    </a:lnTo>
                    <a:lnTo>
                      <a:pt x="0" y="10"/>
                    </a:lnTo>
                    <a:lnTo>
                      <a:pt x="0" y="9"/>
                    </a:lnTo>
                    <a:lnTo>
                      <a:pt x="0" y="10"/>
                    </a:lnTo>
                    <a:lnTo>
                      <a:pt x="0" y="11"/>
                    </a:lnTo>
                    <a:lnTo>
                      <a:pt x="0" y="12"/>
                    </a:lnTo>
                    <a:lnTo>
                      <a:pt x="0" y="11"/>
                    </a:lnTo>
                    <a:lnTo>
                      <a:pt x="0" y="11"/>
                    </a:lnTo>
                    <a:lnTo>
                      <a:pt x="0" y="11"/>
                    </a:lnTo>
                    <a:lnTo>
                      <a:pt x="0" y="11"/>
                    </a:lnTo>
                    <a:lnTo>
                      <a:pt x="0" y="12"/>
                    </a:lnTo>
                    <a:lnTo>
                      <a:pt x="0" y="11"/>
                    </a:lnTo>
                    <a:lnTo>
                      <a:pt x="0" y="11"/>
                    </a:lnTo>
                    <a:lnTo>
                      <a:pt x="0" y="10"/>
                    </a:lnTo>
                    <a:lnTo>
                      <a:pt x="0" y="11"/>
                    </a:lnTo>
                    <a:lnTo>
                      <a:pt x="0" y="11"/>
                    </a:lnTo>
                    <a:lnTo>
                      <a:pt x="0" y="11"/>
                    </a:lnTo>
                    <a:lnTo>
                      <a:pt x="0" y="11"/>
                    </a:lnTo>
                    <a:lnTo>
                      <a:pt x="0" y="12"/>
                    </a:lnTo>
                    <a:lnTo>
                      <a:pt x="0" y="11"/>
                    </a:lnTo>
                    <a:lnTo>
                      <a:pt x="0" y="12"/>
                    </a:lnTo>
                    <a:lnTo>
                      <a:pt x="0" y="12"/>
                    </a:lnTo>
                    <a:lnTo>
                      <a:pt x="0" y="12"/>
                    </a:lnTo>
                    <a:lnTo>
                      <a:pt x="0" y="11"/>
                    </a:lnTo>
                    <a:lnTo>
                      <a:pt x="0" y="12"/>
                    </a:lnTo>
                    <a:lnTo>
                      <a:pt x="0" y="12"/>
                    </a:lnTo>
                    <a:lnTo>
                      <a:pt x="0" y="12"/>
                    </a:lnTo>
                    <a:lnTo>
                      <a:pt x="0" y="12"/>
                    </a:lnTo>
                    <a:lnTo>
                      <a:pt x="0" y="13"/>
                    </a:lnTo>
                    <a:lnTo>
                      <a:pt x="0" y="13"/>
                    </a:lnTo>
                    <a:lnTo>
                      <a:pt x="0" y="13"/>
                    </a:lnTo>
                    <a:lnTo>
                      <a:pt x="0" y="14"/>
                    </a:lnTo>
                    <a:lnTo>
                      <a:pt x="0" y="13"/>
                    </a:lnTo>
                    <a:lnTo>
                      <a:pt x="0" y="13"/>
                    </a:lnTo>
                    <a:lnTo>
                      <a:pt x="0" y="13"/>
                    </a:lnTo>
                    <a:lnTo>
                      <a:pt x="0" y="14"/>
                    </a:lnTo>
                    <a:lnTo>
                      <a:pt x="0" y="14"/>
                    </a:lnTo>
                    <a:lnTo>
                      <a:pt x="0" y="13"/>
                    </a:lnTo>
                    <a:lnTo>
                      <a:pt x="0" y="13"/>
                    </a:lnTo>
                    <a:lnTo>
                      <a:pt x="0" y="13"/>
                    </a:lnTo>
                    <a:lnTo>
                      <a:pt x="0" y="13"/>
                    </a:lnTo>
                    <a:lnTo>
                      <a:pt x="0" y="13"/>
                    </a:lnTo>
                    <a:lnTo>
                      <a:pt x="0" y="13"/>
                    </a:lnTo>
                    <a:lnTo>
                      <a:pt x="0" y="12"/>
                    </a:lnTo>
                    <a:lnTo>
                      <a:pt x="0" y="12"/>
                    </a:lnTo>
                    <a:lnTo>
                      <a:pt x="0" y="11"/>
                    </a:lnTo>
                    <a:lnTo>
                      <a:pt x="0" y="12"/>
                    </a:lnTo>
                    <a:lnTo>
                      <a:pt x="0" y="11"/>
                    </a:lnTo>
                    <a:lnTo>
                      <a:pt x="0" y="12"/>
                    </a:lnTo>
                    <a:lnTo>
                      <a:pt x="0" y="11"/>
                    </a:lnTo>
                    <a:lnTo>
                      <a:pt x="0" y="13"/>
                    </a:lnTo>
                    <a:lnTo>
                      <a:pt x="0" y="11"/>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1"/>
                    </a:lnTo>
                    <a:lnTo>
                      <a:pt x="0" y="11"/>
                    </a:lnTo>
                    <a:lnTo>
                      <a:pt x="0" y="10"/>
                    </a:lnTo>
                    <a:lnTo>
                      <a:pt x="0" y="11"/>
                    </a:lnTo>
                    <a:lnTo>
                      <a:pt x="0" y="11"/>
                    </a:lnTo>
                    <a:lnTo>
                      <a:pt x="0" y="10"/>
                    </a:lnTo>
                    <a:lnTo>
                      <a:pt x="0" y="9"/>
                    </a:lnTo>
                    <a:lnTo>
                      <a:pt x="0" y="9"/>
                    </a:lnTo>
                    <a:lnTo>
                      <a:pt x="0" y="8"/>
                    </a:lnTo>
                    <a:lnTo>
                      <a:pt x="0" y="9"/>
                    </a:lnTo>
                    <a:lnTo>
                      <a:pt x="0" y="8"/>
                    </a:lnTo>
                    <a:lnTo>
                      <a:pt x="0" y="9"/>
                    </a:lnTo>
                    <a:lnTo>
                      <a:pt x="0" y="9"/>
                    </a:lnTo>
                    <a:lnTo>
                      <a:pt x="0" y="9"/>
                    </a:lnTo>
                    <a:lnTo>
                      <a:pt x="0" y="8"/>
                    </a:lnTo>
                    <a:lnTo>
                      <a:pt x="0" y="8"/>
                    </a:lnTo>
                    <a:lnTo>
                      <a:pt x="0" y="8"/>
                    </a:lnTo>
                    <a:lnTo>
                      <a:pt x="0" y="8"/>
                    </a:lnTo>
                    <a:lnTo>
                      <a:pt x="0" y="8"/>
                    </a:lnTo>
                    <a:lnTo>
                      <a:pt x="0" y="6"/>
                    </a:lnTo>
                    <a:lnTo>
                      <a:pt x="0" y="6"/>
                    </a:lnTo>
                    <a:lnTo>
                      <a:pt x="0" y="5"/>
                    </a:lnTo>
                    <a:lnTo>
                      <a:pt x="0" y="4"/>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7"/>
                    </a:lnTo>
                    <a:lnTo>
                      <a:pt x="0" y="7"/>
                    </a:lnTo>
                    <a:lnTo>
                      <a:pt x="0" y="6"/>
                    </a:lnTo>
                    <a:lnTo>
                      <a:pt x="0" y="7"/>
                    </a:lnTo>
                    <a:lnTo>
                      <a:pt x="0" y="6"/>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6"/>
                    </a:lnTo>
                    <a:lnTo>
                      <a:pt x="0" y="6"/>
                    </a:lnTo>
                    <a:lnTo>
                      <a:pt x="0" y="7"/>
                    </a:lnTo>
                    <a:lnTo>
                      <a:pt x="0" y="6"/>
                    </a:lnTo>
                    <a:lnTo>
                      <a:pt x="0" y="6"/>
                    </a:lnTo>
                    <a:lnTo>
                      <a:pt x="0" y="7"/>
                    </a:lnTo>
                    <a:lnTo>
                      <a:pt x="0" y="6"/>
                    </a:lnTo>
                    <a:lnTo>
                      <a:pt x="0" y="6"/>
                    </a:lnTo>
                    <a:lnTo>
                      <a:pt x="0" y="6"/>
                    </a:lnTo>
                    <a:lnTo>
                      <a:pt x="0" y="5"/>
                    </a:lnTo>
                    <a:lnTo>
                      <a:pt x="0" y="5"/>
                    </a:lnTo>
                    <a:lnTo>
                      <a:pt x="0" y="5"/>
                    </a:lnTo>
                    <a:lnTo>
                      <a:pt x="0" y="5"/>
                    </a:lnTo>
                    <a:lnTo>
                      <a:pt x="0" y="5"/>
                    </a:lnTo>
                    <a:lnTo>
                      <a:pt x="0" y="5"/>
                    </a:lnTo>
                    <a:lnTo>
                      <a:pt x="0" y="5"/>
                    </a:lnTo>
                    <a:lnTo>
                      <a:pt x="0" y="6"/>
                    </a:lnTo>
                    <a:lnTo>
                      <a:pt x="0" y="6"/>
                    </a:lnTo>
                    <a:lnTo>
                      <a:pt x="0" y="6"/>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5"/>
                    </a:lnTo>
                    <a:lnTo>
                      <a:pt x="0" y="6"/>
                    </a:lnTo>
                    <a:lnTo>
                      <a:pt x="0" y="5"/>
                    </a:lnTo>
                    <a:lnTo>
                      <a:pt x="0" y="5"/>
                    </a:lnTo>
                    <a:lnTo>
                      <a:pt x="0" y="5"/>
                    </a:lnTo>
                    <a:lnTo>
                      <a:pt x="0" y="5"/>
                    </a:lnTo>
                    <a:lnTo>
                      <a:pt x="0" y="6"/>
                    </a:lnTo>
                    <a:lnTo>
                      <a:pt x="0" y="5"/>
                    </a:lnTo>
                    <a:lnTo>
                      <a:pt x="0" y="5"/>
                    </a:lnTo>
                    <a:lnTo>
                      <a:pt x="0" y="5"/>
                    </a:lnTo>
                    <a:lnTo>
                      <a:pt x="0" y="6"/>
                    </a:lnTo>
                    <a:lnTo>
                      <a:pt x="0" y="6"/>
                    </a:lnTo>
                    <a:lnTo>
                      <a:pt x="0" y="6"/>
                    </a:lnTo>
                    <a:lnTo>
                      <a:pt x="0" y="5"/>
                    </a:lnTo>
                    <a:lnTo>
                      <a:pt x="0" y="6"/>
                    </a:lnTo>
                    <a:lnTo>
                      <a:pt x="0" y="6"/>
                    </a:lnTo>
                    <a:lnTo>
                      <a:pt x="0" y="6"/>
                    </a:lnTo>
                    <a:lnTo>
                      <a:pt x="0" y="7"/>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7"/>
                    </a:lnTo>
                    <a:lnTo>
                      <a:pt x="0" y="7"/>
                    </a:lnTo>
                    <a:lnTo>
                      <a:pt x="0" y="6"/>
                    </a:lnTo>
                    <a:lnTo>
                      <a:pt x="0" y="6"/>
                    </a:lnTo>
                    <a:lnTo>
                      <a:pt x="0" y="6"/>
                    </a:lnTo>
                    <a:lnTo>
                      <a:pt x="0" y="6"/>
                    </a:lnTo>
                    <a:lnTo>
                      <a:pt x="0" y="7"/>
                    </a:lnTo>
                    <a:lnTo>
                      <a:pt x="0" y="7"/>
                    </a:lnTo>
                    <a:lnTo>
                      <a:pt x="0" y="8"/>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5"/>
                    </a:lnTo>
                    <a:lnTo>
                      <a:pt x="0" y="4"/>
                    </a:lnTo>
                    <a:lnTo>
                      <a:pt x="0" y="5"/>
                    </a:lnTo>
                    <a:lnTo>
                      <a:pt x="0" y="4"/>
                    </a:lnTo>
                    <a:lnTo>
                      <a:pt x="0" y="5"/>
                    </a:lnTo>
                    <a:lnTo>
                      <a:pt x="0" y="5"/>
                    </a:lnTo>
                    <a:lnTo>
                      <a:pt x="0" y="5"/>
                    </a:lnTo>
                    <a:lnTo>
                      <a:pt x="0" y="4"/>
                    </a:lnTo>
                    <a:lnTo>
                      <a:pt x="0" y="3"/>
                    </a:lnTo>
                    <a:lnTo>
                      <a:pt x="0" y="3"/>
                    </a:lnTo>
                    <a:lnTo>
                      <a:pt x="0" y="2"/>
                    </a:lnTo>
                    <a:lnTo>
                      <a:pt x="0" y="2"/>
                    </a:lnTo>
                    <a:lnTo>
                      <a:pt x="0" y="2"/>
                    </a:lnTo>
                    <a:lnTo>
                      <a:pt x="0" y="1"/>
                    </a:lnTo>
                    <a:lnTo>
                      <a:pt x="0" y="1"/>
                    </a:lnTo>
                    <a:lnTo>
                      <a:pt x="0" y="1"/>
                    </a:lnTo>
                    <a:lnTo>
                      <a:pt x="0" y="0"/>
                    </a:lnTo>
                  </a:path>
                </a:pathLst>
              </a:custGeom>
              <a:noFill/>
              <a:ln w="0">
                <a:solidFill>
                  <a:srgbClr val="3366FF"/>
                </a:solidFill>
                <a:prstDash val="solid"/>
                <a:round/>
                <a:headEnd/>
                <a:tailEnd/>
              </a:ln>
            </p:spPr>
            <p:txBody>
              <a:bodyPr/>
              <a:lstStyle/>
              <a:p>
                <a:endParaRPr lang="en-GB"/>
              </a:p>
            </p:txBody>
          </p:sp>
          <p:sp>
            <p:nvSpPr>
              <p:cNvPr id="186193" name="Freeform 849"/>
              <p:cNvSpPr>
                <a:spLocks/>
              </p:cNvSpPr>
              <p:nvPr/>
            </p:nvSpPr>
            <p:spPr bwMode="auto">
              <a:xfrm>
                <a:off x="3468" y="3545"/>
                <a:ext cx="6" cy="72"/>
              </a:xfrm>
              <a:custGeom>
                <a:avLst/>
                <a:gdLst/>
                <a:ahLst/>
                <a:cxnLst>
                  <a:cxn ang="0">
                    <a:pos x="0" y="9"/>
                  </a:cxn>
                  <a:cxn ang="0">
                    <a:pos x="0" y="11"/>
                  </a:cxn>
                  <a:cxn ang="0">
                    <a:pos x="0" y="8"/>
                  </a:cxn>
                  <a:cxn ang="0">
                    <a:pos x="0" y="8"/>
                  </a:cxn>
                  <a:cxn ang="0">
                    <a:pos x="0" y="10"/>
                  </a:cxn>
                  <a:cxn ang="0">
                    <a:pos x="0" y="9"/>
                  </a:cxn>
                  <a:cxn ang="0">
                    <a:pos x="0" y="10"/>
                  </a:cxn>
                  <a:cxn ang="0">
                    <a:pos x="0" y="9"/>
                  </a:cxn>
                  <a:cxn ang="0">
                    <a:pos x="0" y="8"/>
                  </a:cxn>
                  <a:cxn ang="0">
                    <a:pos x="0" y="9"/>
                  </a:cxn>
                  <a:cxn ang="0">
                    <a:pos x="0" y="8"/>
                  </a:cxn>
                  <a:cxn ang="0">
                    <a:pos x="0" y="8"/>
                  </a:cxn>
                  <a:cxn ang="0">
                    <a:pos x="0" y="9"/>
                  </a:cxn>
                  <a:cxn ang="0">
                    <a:pos x="0" y="7"/>
                  </a:cxn>
                  <a:cxn ang="0">
                    <a:pos x="0" y="8"/>
                  </a:cxn>
                  <a:cxn ang="0">
                    <a:pos x="0" y="7"/>
                  </a:cxn>
                  <a:cxn ang="0">
                    <a:pos x="0" y="3"/>
                  </a:cxn>
                  <a:cxn ang="0">
                    <a:pos x="0" y="2"/>
                  </a:cxn>
                  <a:cxn ang="0">
                    <a:pos x="0" y="5"/>
                  </a:cxn>
                  <a:cxn ang="0">
                    <a:pos x="0" y="6"/>
                  </a:cxn>
                  <a:cxn ang="0">
                    <a:pos x="0" y="9"/>
                  </a:cxn>
                  <a:cxn ang="0">
                    <a:pos x="0" y="10"/>
                  </a:cxn>
                  <a:cxn ang="0">
                    <a:pos x="0" y="8"/>
                  </a:cxn>
                  <a:cxn ang="0">
                    <a:pos x="0" y="8"/>
                  </a:cxn>
                  <a:cxn ang="0">
                    <a:pos x="0" y="9"/>
                  </a:cxn>
                  <a:cxn ang="0">
                    <a:pos x="0" y="12"/>
                  </a:cxn>
                  <a:cxn ang="0">
                    <a:pos x="0" y="9"/>
                  </a:cxn>
                  <a:cxn ang="0">
                    <a:pos x="0" y="10"/>
                  </a:cxn>
                  <a:cxn ang="0">
                    <a:pos x="0" y="9"/>
                  </a:cxn>
                  <a:cxn ang="0">
                    <a:pos x="0" y="10"/>
                  </a:cxn>
                  <a:cxn ang="0">
                    <a:pos x="0" y="9"/>
                  </a:cxn>
                  <a:cxn ang="0">
                    <a:pos x="0" y="7"/>
                  </a:cxn>
                  <a:cxn ang="0">
                    <a:pos x="0" y="8"/>
                  </a:cxn>
                  <a:cxn ang="0">
                    <a:pos x="0" y="9"/>
                  </a:cxn>
                  <a:cxn ang="0">
                    <a:pos x="0" y="9"/>
                  </a:cxn>
                  <a:cxn ang="0">
                    <a:pos x="0" y="8"/>
                  </a:cxn>
                  <a:cxn ang="0">
                    <a:pos x="0" y="5"/>
                  </a:cxn>
                  <a:cxn ang="0">
                    <a:pos x="0" y="3"/>
                  </a:cxn>
                  <a:cxn ang="0">
                    <a:pos x="0" y="4"/>
                  </a:cxn>
                  <a:cxn ang="0">
                    <a:pos x="0" y="1"/>
                  </a:cxn>
                  <a:cxn ang="0">
                    <a:pos x="0" y="0"/>
                  </a:cxn>
                  <a:cxn ang="0">
                    <a:pos x="0" y="2"/>
                  </a:cxn>
                  <a:cxn ang="0">
                    <a:pos x="0" y="5"/>
                  </a:cxn>
                  <a:cxn ang="0">
                    <a:pos x="0" y="8"/>
                  </a:cxn>
                  <a:cxn ang="0">
                    <a:pos x="0" y="9"/>
                  </a:cxn>
                  <a:cxn ang="0">
                    <a:pos x="0" y="7"/>
                  </a:cxn>
                  <a:cxn ang="0">
                    <a:pos x="0" y="4"/>
                  </a:cxn>
                  <a:cxn ang="0">
                    <a:pos x="0" y="2"/>
                  </a:cxn>
                  <a:cxn ang="0">
                    <a:pos x="0" y="5"/>
                  </a:cxn>
                  <a:cxn ang="0">
                    <a:pos x="0" y="2"/>
                  </a:cxn>
                  <a:cxn ang="0">
                    <a:pos x="0" y="4"/>
                  </a:cxn>
                  <a:cxn ang="0">
                    <a:pos x="0" y="7"/>
                  </a:cxn>
                  <a:cxn ang="0">
                    <a:pos x="0" y="8"/>
                  </a:cxn>
                  <a:cxn ang="0">
                    <a:pos x="0" y="11"/>
                  </a:cxn>
                  <a:cxn ang="0">
                    <a:pos x="0" y="9"/>
                  </a:cxn>
                  <a:cxn ang="0">
                    <a:pos x="0" y="6"/>
                  </a:cxn>
                  <a:cxn ang="0">
                    <a:pos x="0" y="7"/>
                  </a:cxn>
                  <a:cxn ang="0">
                    <a:pos x="0" y="6"/>
                  </a:cxn>
                  <a:cxn ang="0">
                    <a:pos x="0" y="10"/>
                  </a:cxn>
                  <a:cxn ang="0">
                    <a:pos x="0" y="10"/>
                  </a:cxn>
                  <a:cxn ang="0">
                    <a:pos x="0" y="11"/>
                  </a:cxn>
                  <a:cxn ang="0">
                    <a:pos x="0" y="12"/>
                  </a:cxn>
                  <a:cxn ang="0">
                    <a:pos x="1" y="11"/>
                  </a:cxn>
                </a:cxnLst>
                <a:rect l="0" t="0" r="r" b="b"/>
                <a:pathLst>
                  <a:path w="1" h="12">
                    <a:moveTo>
                      <a:pt x="0" y="7"/>
                    </a:moveTo>
                    <a:lnTo>
                      <a:pt x="0" y="8"/>
                    </a:lnTo>
                    <a:lnTo>
                      <a:pt x="0" y="7"/>
                    </a:lnTo>
                    <a:lnTo>
                      <a:pt x="0" y="7"/>
                    </a:lnTo>
                    <a:lnTo>
                      <a:pt x="0" y="7"/>
                    </a:lnTo>
                    <a:lnTo>
                      <a:pt x="0" y="8"/>
                    </a:lnTo>
                    <a:lnTo>
                      <a:pt x="0" y="8"/>
                    </a:lnTo>
                    <a:lnTo>
                      <a:pt x="0" y="8"/>
                    </a:lnTo>
                    <a:lnTo>
                      <a:pt x="0" y="9"/>
                    </a:lnTo>
                    <a:lnTo>
                      <a:pt x="0" y="8"/>
                    </a:lnTo>
                    <a:lnTo>
                      <a:pt x="0" y="9"/>
                    </a:lnTo>
                    <a:lnTo>
                      <a:pt x="0" y="10"/>
                    </a:lnTo>
                    <a:lnTo>
                      <a:pt x="0" y="10"/>
                    </a:lnTo>
                    <a:lnTo>
                      <a:pt x="0" y="10"/>
                    </a:lnTo>
                    <a:lnTo>
                      <a:pt x="0" y="10"/>
                    </a:lnTo>
                    <a:lnTo>
                      <a:pt x="0" y="10"/>
                    </a:lnTo>
                    <a:lnTo>
                      <a:pt x="0" y="11"/>
                    </a:lnTo>
                    <a:lnTo>
                      <a:pt x="0" y="11"/>
                    </a:lnTo>
                    <a:lnTo>
                      <a:pt x="0" y="10"/>
                    </a:lnTo>
                    <a:lnTo>
                      <a:pt x="0" y="11"/>
                    </a:lnTo>
                    <a:lnTo>
                      <a:pt x="0" y="11"/>
                    </a:lnTo>
                    <a:lnTo>
                      <a:pt x="0" y="11"/>
                    </a:lnTo>
                    <a:lnTo>
                      <a:pt x="0" y="11"/>
                    </a:lnTo>
                    <a:lnTo>
                      <a:pt x="0" y="11"/>
                    </a:lnTo>
                    <a:lnTo>
                      <a:pt x="0" y="10"/>
                    </a:lnTo>
                    <a:lnTo>
                      <a:pt x="0" y="10"/>
                    </a:lnTo>
                    <a:lnTo>
                      <a:pt x="0" y="10"/>
                    </a:lnTo>
                    <a:lnTo>
                      <a:pt x="0" y="9"/>
                    </a:lnTo>
                    <a:lnTo>
                      <a:pt x="0" y="9"/>
                    </a:lnTo>
                    <a:lnTo>
                      <a:pt x="0" y="9"/>
                    </a:lnTo>
                    <a:lnTo>
                      <a:pt x="0" y="9"/>
                    </a:lnTo>
                    <a:lnTo>
                      <a:pt x="0" y="8"/>
                    </a:lnTo>
                    <a:lnTo>
                      <a:pt x="0" y="8"/>
                    </a:lnTo>
                    <a:lnTo>
                      <a:pt x="0" y="8"/>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9"/>
                    </a:lnTo>
                    <a:lnTo>
                      <a:pt x="0" y="9"/>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9"/>
                    </a:lnTo>
                    <a:lnTo>
                      <a:pt x="0" y="9"/>
                    </a:lnTo>
                    <a:lnTo>
                      <a:pt x="0" y="9"/>
                    </a:lnTo>
                    <a:lnTo>
                      <a:pt x="0" y="8"/>
                    </a:lnTo>
                    <a:lnTo>
                      <a:pt x="0" y="8"/>
                    </a:lnTo>
                    <a:lnTo>
                      <a:pt x="0" y="9"/>
                    </a:lnTo>
                    <a:lnTo>
                      <a:pt x="0" y="9"/>
                    </a:lnTo>
                    <a:lnTo>
                      <a:pt x="0" y="9"/>
                    </a:lnTo>
                    <a:lnTo>
                      <a:pt x="0" y="9"/>
                    </a:lnTo>
                    <a:lnTo>
                      <a:pt x="0" y="9"/>
                    </a:lnTo>
                    <a:lnTo>
                      <a:pt x="0" y="9"/>
                    </a:lnTo>
                    <a:lnTo>
                      <a:pt x="0" y="9"/>
                    </a:lnTo>
                    <a:lnTo>
                      <a:pt x="0" y="10"/>
                    </a:lnTo>
                    <a:lnTo>
                      <a:pt x="0" y="9"/>
                    </a:lnTo>
                    <a:lnTo>
                      <a:pt x="0" y="9"/>
                    </a:lnTo>
                    <a:lnTo>
                      <a:pt x="0" y="10"/>
                    </a:lnTo>
                    <a:lnTo>
                      <a:pt x="0" y="10"/>
                    </a:lnTo>
                    <a:lnTo>
                      <a:pt x="0" y="11"/>
                    </a:lnTo>
                    <a:lnTo>
                      <a:pt x="0" y="11"/>
                    </a:lnTo>
                    <a:lnTo>
                      <a:pt x="0" y="10"/>
                    </a:lnTo>
                    <a:lnTo>
                      <a:pt x="0" y="10"/>
                    </a:lnTo>
                    <a:lnTo>
                      <a:pt x="0" y="10"/>
                    </a:lnTo>
                    <a:lnTo>
                      <a:pt x="0" y="10"/>
                    </a:lnTo>
                    <a:lnTo>
                      <a:pt x="0" y="9"/>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10"/>
                    </a:lnTo>
                    <a:lnTo>
                      <a:pt x="0" y="10"/>
                    </a:lnTo>
                    <a:lnTo>
                      <a:pt x="0" y="10"/>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9"/>
                    </a:lnTo>
                    <a:lnTo>
                      <a:pt x="0" y="8"/>
                    </a:lnTo>
                    <a:lnTo>
                      <a:pt x="0" y="8"/>
                    </a:lnTo>
                    <a:lnTo>
                      <a:pt x="0" y="9"/>
                    </a:lnTo>
                    <a:lnTo>
                      <a:pt x="0" y="9"/>
                    </a:lnTo>
                    <a:lnTo>
                      <a:pt x="0" y="9"/>
                    </a:lnTo>
                    <a:lnTo>
                      <a:pt x="0" y="8"/>
                    </a:lnTo>
                    <a:lnTo>
                      <a:pt x="0" y="8"/>
                    </a:lnTo>
                    <a:lnTo>
                      <a:pt x="0" y="8"/>
                    </a:lnTo>
                    <a:lnTo>
                      <a:pt x="0" y="9"/>
                    </a:lnTo>
                    <a:lnTo>
                      <a:pt x="0" y="8"/>
                    </a:lnTo>
                    <a:lnTo>
                      <a:pt x="0" y="8"/>
                    </a:lnTo>
                    <a:lnTo>
                      <a:pt x="0" y="8"/>
                    </a:lnTo>
                    <a:lnTo>
                      <a:pt x="0" y="7"/>
                    </a:lnTo>
                    <a:lnTo>
                      <a:pt x="0" y="7"/>
                    </a:lnTo>
                    <a:lnTo>
                      <a:pt x="0" y="8"/>
                    </a:lnTo>
                    <a:lnTo>
                      <a:pt x="0" y="8"/>
                    </a:lnTo>
                    <a:lnTo>
                      <a:pt x="0" y="8"/>
                    </a:lnTo>
                    <a:lnTo>
                      <a:pt x="0" y="8"/>
                    </a:lnTo>
                    <a:lnTo>
                      <a:pt x="0" y="9"/>
                    </a:lnTo>
                    <a:lnTo>
                      <a:pt x="0" y="9"/>
                    </a:lnTo>
                    <a:lnTo>
                      <a:pt x="0" y="9"/>
                    </a:lnTo>
                    <a:lnTo>
                      <a:pt x="0" y="9"/>
                    </a:lnTo>
                    <a:lnTo>
                      <a:pt x="0" y="9"/>
                    </a:lnTo>
                    <a:lnTo>
                      <a:pt x="0" y="8"/>
                    </a:lnTo>
                    <a:lnTo>
                      <a:pt x="0" y="8"/>
                    </a:lnTo>
                    <a:lnTo>
                      <a:pt x="0" y="7"/>
                    </a:lnTo>
                    <a:lnTo>
                      <a:pt x="0" y="7"/>
                    </a:lnTo>
                    <a:lnTo>
                      <a:pt x="0" y="6"/>
                    </a:lnTo>
                    <a:lnTo>
                      <a:pt x="0" y="7"/>
                    </a:lnTo>
                    <a:lnTo>
                      <a:pt x="0" y="7"/>
                    </a:lnTo>
                    <a:lnTo>
                      <a:pt x="0" y="7"/>
                    </a:lnTo>
                    <a:lnTo>
                      <a:pt x="0" y="7"/>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7"/>
                    </a:lnTo>
                    <a:lnTo>
                      <a:pt x="0" y="7"/>
                    </a:lnTo>
                    <a:lnTo>
                      <a:pt x="0" y="6"/>
                    </a:lnTo>
                    <a:lnTo>
                      <a:pt x="0" y="5"/>
                    </a:lnTo>
                    <a:lnTo>
                      <a:pt x="0" y="4"/>
                    </a:lnTo>
                    <a:lnTo>
                      <a:pt x="0" y="4"/>
                    </a:lnTo>
                    <a:lnTo>
                      <a:pt x="0" y="4"/>
                    </a:lnTo>
                    <a:lnTo>
                      <a:pt x="0" y="3"/>
                    </a:lnTo>
                    <a:lnTo>
                      <a:pt x="0" y="3"/>
                    </a:lnTo>
                    <a:lnTo>
                      <a:pt x="0" y="2"/>
                    </a:lnTo>
                    <a:lnTo>
                      <a:pt x="0" y="2"/>
                    </a:lnTo>
                    <a:lnTo>
                      <a:pt x="0" y="2"/>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3"/>
                    </a:lnTo>
                    <a:lnTo>
                      <a:pt x="0" y="4"/>
                    </a:lnTo>
                    <a:lnTo>
                      <a:pt x="0" y="3"/>
                    </a:lnTo>
                    <a:lnTo>
                      <a:pt x="0" y="4"/>
                    </a:lnTo>
                    <a:lnTo>
                      <a:pt x="0" y="4"/>
                    </a:lnTo>
                    <a:lnTo>
                      <a:pt x="0" y="5"/>
                    </a:lnTo>
                    <a:lnTo>
                      <a:pt x="0" y="5"/>
                    </a:lnTo>
                    <a:lnTo>
                      <a:pt x="0" y="5"/>
                    </a:lnTo>
                    <a:lnTo>
                      <a:pt x="0" y="5"/>
                    </a:lnTo>
                    <a:lnTo>
                      <a:pt x="0" y="5"/>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7"/>
                    </a:lnTo>
                    <a:lnTo>
                      <a:pt x="0" y="7"/>
                    </a:lnTo>
                    <a:lnTo>
                      <a:pt x="0" y="7"/>
                    </a:lnTo>
                    <a:lnTo>
                      <a:pt x="0" y="8"/>
                    </a:lnTo>
                    <a:lnTo>
                      <a:pt x="0" y="8"/>
                    </a:lnTo>
                    <a:lnTo>
                      <a:pt x="0" y="9"/>
                    </a:lnTo>
                    <a:lnTo>
                      <a:pt x="0" y="10"/>
                    </a:lnTo>
                    <a:lnTo>
                      <a:pt x="0" y="10"/>
                    </a:lnTo>
                    <a:lnTo>
                      <a:pt x="0" y="9"/>
                    </a:lnTo>
                    <a:lnTo>
                      <a:pt x="0" y="9"/>
                    </a:lnTo>
                    <a:lnTo>
                      <a:pt x="0" y="10"/>
                    </a:lnTo>
                    <a:lnTo>
                      <a:pt x="0" y="9"/>
                    </a:lnTo>
                    <a:lnTo>
                      <a:pt x="0" y="10"/>
                    </a:lnTo>
                    <a:lnTo>
                      <a:pt x="0" y="10"/>
                    </a:lnTo>
                    <a:lnTo>
                      <a:pt x="0" y="10"/>
                    </a:lnTo>
                    <a:lnTo>
                      <a:pt x="0" y="10"/>
                    </a:lnTo>
                    <a:lnTo>
                      <a:pt x="0" y="9"/>
                    </a:lnTo>
                    <a:lnTo>
                      <a:pt x="0" y="9"/>
                    </a:lnTo>
                    <a:lnTo>
                      <a:pt x="0" y="10"/>
                    </a:lnTo>
                    <a:lnTo>
                      <a:pt x="0" y="9"/>
                    </a:lnTo>
                    <a:lnTo>
                      <a:pt x="0" y="10"/>
                    </a:lnTo>
                    <a:lnTo>
                      <a:pt x="0" y="9"/>
                    </a:lnTo>
                    <a:lnTo>
                      <a:pt x="0" y="8"/>
                    </a:lnTo>
                    <a:lnTo>
                      <a:pt x="0" y="8"/>
                    </a:lnTo>
                    <a:lnTo>
                      <a:pt x="0" y="8"/>
                    </a:lnTo>
                    <a:lnTo>
                      <a:pt x="0" y="9"/>
                    </a:lnTo>
                    <a:lnTo>
                      <a:pt x="0" y="8"/>
                    </a:lnTo>
                    <a:lnTo>
                      <a:pt x="0" y="8"/>
                    </a:lnTo>
                    <a:lnTo>
                      <a:pt x="0" y="8"/>
                    </a:lnTo>
                    <a:lnTo>
                      <a:pt x="0" y="9"/>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8"/>
                    </a:lnTo>
                    <a:lnTo>
                      <a:pt x="0" y="9"/>
                    </a:lnTo>
                    <a:lnTo>
                      <a:pt x="0" y="9"/>
                    </a:lnTo>
                    <a:lnTo>
                      <a:pt x="0" y="10"/>
                    </a:lnTo>
                    <a:lnTo>
                      <a:pt x="0" y="10"/>
                    </a:lnTo>
                    <a:lnTo>
                      <a:pt x="0" y="10"/>
                    </a:lnTo>
                    <a:lnTo>
                      <a:pt x="0" y="9"/>
                    </a:lnTo>
                    <a:lnTo>
                      <a:pt x="0" y="10"/>
                    </a:lnTo>
                    <a:lnTo>
                      <a:pt x="0" y="11"/>
                    </a:lnTo>
                    <a:lnTo>
                      <a:pt x="0" y="11"/>
                    </a:lnTo>
                    <a:lnTo>
                      <a:pt x="0" y="11"/>
                    </a:lnTo>
                    <a:lnTo>
                      <a:pt x="0" y="11"/>
                    </a:lnTo>
                    <a:lnTo>
                      <a:pt x="0" y="11"/>
                    </a:lnTo>
                    <a:lnTo>
                      <a:pt x="0" y="12"/>
                    </a:lnTo>
                    <a:lnTo>
                      <a:pt x="0" y="12"/>
                    </a:lnTo>
                    <a:lnTo>
                      <a:pt x="0" y="12"/>
                    </a:lnTo>
                    <a:lnTo>
                      <a:pt x="0" y="11"/>
                    </a:lnTo>
                    <a:lnTo>
                      <a:pt x="0" y="11"/>
                    </a:lnTo>
                    <a:lnTo>
                      <a:pt x="0" y="11"/>
                    </a:lnTo>
                    <a:lnTo>
                      <a:pt x="0" y="10"/>
                    </a:lnTo>
                    <a:lnTo>
                      <a:pt x="0" y="9"/>
                    </a:lnTo>
                    <a:lnTo>
                      <a:pt x="0" y="9"/>
                    </a:lnTo>
                    <a:lnTo>
                      <a:pt x="0" y="10"/>
                    </a:lnTo>
                    <a:lnTo>
                      <a:pt x="0" y="9"/>
                    </a:lnTo>
                    <a:lnTo>
                      <a:pt x="0" y="9"/>
                    </a:lnTo>
                    <a:lnTo>
                      <a:pt x="0" y="8"/>
                    </a:lnTo>
                    <a:lnTo>
                      <a:pt x="0" y="9"/>
                    </a:lnTo>
                    <a:lnTo>
                      <a:pt x="0" y="9"/>
                    </a:lnTo>
                    <a:lnTo>
                      <a:pt x="0" y="8"/>
                    </a:lnTo>
                    <a:lnTo>
                      <a:pt x="0" y="9"/>
                    </a:lnTo>
                    <a:lnTo>
                      <a:pt x="0" y="9"/>
                    </a:lnTo>
                    <a:lnTo>
                      <a:pt x="0" y="10"/>
                    </a:lnTo>
                    <a:lnTo>
                      <a:pt x="0" y="9"/>
                    </a:lnTo>
                    <a:lnTo>
                      <a:pt x="0" y="9"/>
                    </a:lnTo>
                    <a:lnTo>
                      <a:pt x="0" y="9"/>
                    </a:lnTo>
                    <a:lnTo>
                      <a:pt x="0" y="10"/>
                    </a:lnTo>
                    <a:lnTo>
                      <a:pt x="0" y="10"/>
                    </a:lnTo>
                    <a:lnTo>
                      <a:pt x="0" y="10"/>
                    </a:lnTo>
                    <a:lnTo>
                      <a:pt x="0" y="11"/>
                    </a:lnTo>
                    <a:lnTo>
                      <a:pt x="0" y="11"/>
                    </a:lnTo>
                    <a:lnTo>
                      <a:pt x="0" y="10"/>
                    </a:lnTo>
                    <a:lnTo>
                      <a:pt x="0" y="10"/>
                    </a:lnTo>
                    <a:lnTo>
                      <a:pt x="0" y="10"/>
                    </a:lnTo>
                    <a:lnTo>
                      <a:pt x="0" y="10"/>
                    </a:lnTo>
                    <a:lnTo>
                      <a:pt x="0" y="10"/>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10"/>
                    </a:lnTo>
                    <a:lnTo>
                      <a:pt x="0" y="10"/>
                    </a:lnTo>
                    <a:lnTo>
                      <a:pt x="0" y="9"/>
                    </a:lnTo>
                    <a:lnTo>
                      <a:pt x="0" y="9"/>
                    </a:lnTo>
                    <a:lnTo>
                      <a:pt x="0" y="10"/>
                    </a:lnTo>
                    <a:lnTo>
                      <a:pt x="0" y="10"/>
                    </a:lnTo>
                    <a:lnTo>
                      <a:pt x="0" y="9"/>
                    </a:lnTo>
                    <a:lnTo>
                      <a:pt x="0" y="10"/>
                    </a:lnTo>
                    <a:lnTo>
                      <a:pt x="0" y="10"/>
                    </a:lnTo>
                    <a:lnTo>
                      <a:pt x="0" y="9"/>
                    </a:lnTo>
                    <a:lnTo>
                      <a:pt x="0" y="8"/>
                    </a:lnTo>
                    <a:lnTo>
                      <a:pt x="0" y="9"/>
                    </a:lnTo>
                    <a:lnTo>
                      <a:pt x="0" y="8"/>
                    </a:lnTo>
                    <a:lnTo>
                      <a:pt x="0" y="9"/>
                    </a:lnTo>
                    <a:lnTo>
                      <a:pt x="0" y="8"/>
                    </a:lnTo>
                    <a:lnTo>
                      <a:pt x="0" y="8"/>
                    </a:lnTo>
                    <a:lnTo>
                      <a:pt x="0" y="8"/>
                    </a:lnTo>
                    <a:lnTo>
                      <a:pt x="0" y="7"/>
                    </a:lnTo>
                    <a:lnTo>
                      <a:pt x="0" y="7"/>
                    </a:lnTo>
                    <a:lnTo>
                      <a:pt x="0" y="7"/>
                    </a:lnTo>
                    <a:lnTo>
                      <a:pt x="0" y="6"/>
                    </a:lnTo>
                    <a:lnTo>
                      <a:pt x="0" y="7"/>
                    </a:lnTo>
                    <a:lnTo>
                      <a:pt x="0" y="7"/>
                    </a:lnTo>
                    <a:lnTo>
                      <a:pt x="0" y="8"/>
                    </a:lnTo>
                    <a:lnTo>
                      <a:pt x="0" y="7"/>
                    </a:lnTo>
                    <a:lnTo>
                      <a:pt x="0" y="7"/>
                    </a:lnTo>
                    <a:lnTo>
                      <a:pt x="0" y="8"/>
                    </a:lnTo>
                    <a:lnTo>
                      <a:pt x="0" y="8"/>
                    </a:lnTo>
                    <a:lnTo>
                      <a:pt x="0" y="8"/>
                    </a:lnTo>
                    <a:lnTo>
                      <a:pt x="0" y="8"/>
                    </a:lnTo>
                    <a:lnTo>
                      <a:pt x="0" y="8"/>
                    </a:lnTo>
                    <a:lnTo>
                      <a:pt x="0" y="8"/>
                    </a:lnTo>
                    <a:lnTo>
                      <a:pt x="0" y="9"/>
                    </a:lnTo>
                    <a:lnTo>
                      <a:pt x="0" y="8"/>
                    </a:lnTo>
                    <a:lnTo>
                      <a:pt x="0" y="9"/>
                    </a:lnTo>
                    <a:lnTo>
                      <a:pt x="0" y="8"/>
                    </a:lnTo>
                    <a:lnTo>
                      <a:pt x="0" y="9"/>
                    </a:lnTo>
                    <a:lnTo>
                      <a:pt x="0" y="9"/>
                    </a:lnTo>
                    <a:lnTo>
                      <a:pt x="0" y="9"/>
                    </a:lnTo>
                    <a:lnTo>
                      <a:pt x="0" y="9"/>
                    </a:lnTo>
                    <a:lnTo>
                      <a:pt x="0" y="10"/>
                    </a:lnTo>
                    <a:lnTo>
                      <a:pt x="0" y="10"/>
                    </a:lnTo>
                    <a:lnTo>
                      <a:pt x="0" y="9"/>
                    </a:lnTo>
                    <a:lnTo>
                      <a:pt x="0" y="8"/>
                    </a:lnTo>
                    <a:lnTo>
                      <a:pt x="0" y="8"/>
                    </a:lnTo>
                    <a:lnTo>
                      <a:pt x="0" y="9"/>
                    </a:lnTo>
                    <a:lnTo>
                      <a:pt x="0" y="8"/>
                    </a:lnTo>
                    <a:lnTo>
                      <a:pt x="0" y="8"/>
                    </a:lnTo>
                    <a:lnTo>
                      <a:pt x="0" y="8"/>
                    </a:lnTo>
                    <a:lnTo>
                      <a:pt x="0" y="8"/>
                    </a:lnTo>
                    <a:lnTo>
                      <a:pt x="0" y="9"/>
                    </a:lnTo>
                    <a:lnTo>
                      <a:pt x="0" y="8"/>
                    </a:lnTo>
                    <a:lnTo>
                      <a:pt x="0" y="9"/>
                    </a:lnTo>
                    <a:lnTo>
                      <a:pt x="0" y="8"/>
                    </a:lnTo>
                    <a:lnTo>
                      <a:pt x="0" y="8"/>
                    </a:lnTo>
                    <a:lnTo>
                      <a:pt x="0" y="7"/>
                    </a:lnTo>
                    <a:lnTo>
                      <a:pt x="0" y="7"/>
                    </a:lnTo>
                    <a:lnTo>
                      <a:pt x="0" y="7"/>
                    </a:lnTo>
                    <a:lnTo>
                      <a:pt x="0" y="7"/>
                    </a:lnTo>
                    <a:lnTo>
                      <a:pt x="0" y="7"/>
                    </a:lnTo>
                    <a:lnTo>
                      <a:pt x="0" y="8"/>
                    </a:lnTo>
                    <a:lnTo>
                      <a:pt x="0" y="8"/>
                    </a:lnTo>
                    <a:lnTo>
                      <a:pt x="0" y="7"/>
                    </a:lnTo>
                    <a:lnTo>
                      <a:pt x="0" y="7"/>
                    </a:lnTo>
                    <a:lnTo>
                      <a:pt x="0" y="7"/>
                    </a:lnTo>
                    <a:lnTo>
                      <a:pt x="0" y="7"/>
                    </a:lnTo>
                    <a:lnTo>
                      <a:pt x="0" y="7"/>
                    </a:lnTo>
                    <a:lnTo>
                      <a:pt x="0" y="8"/>
                    </a:lnTo>
                    <a:lnTo>
                      <a:pt x="0" y="7"/>
                    </a:lnTo>
                    <a:lnTo>
                      <a:pt x="0" y="7"/>
                    </a:lnTo>
                    <a:lnTo>
                      <a:pt x="0" y="7"/>
                    </a:lnTo>
                    <a:lnTo>
                      <a:pt x="0" y="6"/>
                    </a:lnTo>
                    <a:lnTo>
                      <a:pt x="0" y="5"/>
                    </a:lnTo>
                    <a:lnTo>
                      <a:pt x="0" y="5"/>
                    </a:lnTo>
                    <a:lnTo>
                      <a:pt x="0" y="5"/>
                    </a:lnTo>
                    <a:lnTo>
                      <a:pt x="0" y="4"/>
                    </a:lnTo>
                    <a:lnTo>
                      <a:pt x="0" y="4"/>
                    </a:lnTo>
                    <a:lnTo>
                      <a:pt x="0" y="4"/>
                    </a:lnTo>
                    <a:lnTo>
                      <a:pt x="0" y="4"/>
                    </a:lnTo>
                    <a:lnTo>
                      <a:pt x="0" y="5"/>
                    </a:lnTo>
                    <a:lnTo>
                      <a:pt x="0" y="4"/>
                    </a:lnTo>
                    <a:lnTo>
                      <a:pt x="0" y="4"/>
                    </a:lnTo>
                    <a:lnTo>
                      <a:pt x="0" y="3"/>
                    </a:lnTo>
                    <a:lnTo>
                      <a:pt x="0" y="3"/>
                    </a:lnTo>
                    <a:lnTo>
                      <a:pt x="0" y="4"/>
                    </a:lnTo>
                    <a:lnTo>
                      <a:pt x="0" y="3"/>
                    </a:lnTo>
                    <a:lnTo>
                      <a:pt x="0" y="4"/>
                    </a:lnTo>
                    <a:lnTo>
                      <a:pt x="0" y="4"/>
                    </a:lnTo>
                    <a:lnTo>
                      <a:pt x="0" y="4"/>
                    </a:lnTo>
                    <a:lnTo>
                      <a:pt x="0" y="5"/>
                    </a:lnTo>
                    <a:lnTo>
                      <a:pt x="0" y="4"/>
                    </a:lnTo>
                    <a:lnTo>
                      <a:pt x="0" y="4"/>
                    </a:lnTo>
                    <a:lnTo>
                      <a:pt x="0" y="3"/>
                    </a:lnTo>
                    <a:lnTo>
                      <a:pt x="0" y="3"/>
                    </a:lnTo>
                    <a:lnTo>
                      <a:pt x="0" y="4"/>
                    </a:lnTo>
                    <a:lnTo>
                      <a:pt x="0" y="3"/>
                    </a:lnTo>
                    <a:lnTo>
                      <a:pt x="0" y="2"/>
                    </a:lnTo>
                    <a:lnTo>
                      <a:pt x="0" y="3"/>
                    </a:lnTo>
                    <a:lnTo>
                      <a:pt x="0" y="2"/>
                    </a:lnTo>
                    <a:lnTo>
                      <a:pt x="0" y="3"/>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0"/>
                    </a:lnTo>
                    <a:lnTo>
                      <a:pt x="0" y="0"/>
                    </a:lnTo>
                    <a:lnTo>
                      <a:pt x="0" y="1"/>
                    </a:lnTo>
                    <a:lnTo>
                      <a:pt x="0" y="0"/>
                    </a:lnTo>
                    <a:lnTo>
                      <a:pt x="0" y="0"/>
                    </a:lnTo>
                    <a:lnTo>
                      <a:pt x="0" y="0"/>
                    </a:lnTo>
                    <a:lnTo>
                      <a:pt x="0" y="1"/>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3"/>
                    </a:lnTo>
                    <a:lnTo>
                      <a:pt x="0" y="3"/>
                    </a:lnTo>
                    <a:lnTo>
                      <a:pt x="0" y="4"/>
                    </a:lnTo>
                    <a:lnTo>
                      <a:pt x="0" y="4"/>
                    </a:lnTo>
                    <a:lnTo>
                      <a:pt x="0" y="5"/>
                    </a:lnTo>
                    <a:lnTo>
                      <a:pt x="0" y="5"/>
                    </a:lnTo>
                    <a:lnTo>
                      <a:pt x="0" y="5"/>
                    </a:lnTo>
                    <a:lnTo>
                      <a:pt x="0" y="5"/>
                    </a:lnTo>
                    <a:lnTo>
                      <a:pt x="0" y="6"/>
                    </a:lnTo>
                    <a:lnTo>
                      <a:pt x="0" y="5"/>
                    </a:lnTo>
                    <a:lnTo>
                      <a:pt x="0" y="6"/>
                    </a:lnTo>
                    <a:lnTo>
                      <a:pt x="0" y="7"/>
                    </a:lnTo>
                    <a:lnTo>
                      <a:pt x="0" y="7"/>
                    </a:lnTo>
                    <a:lnTo>
                      <a:pt x="0" y="8"/>
                    </a:lnTo>
                    <a:lnTo>
                      <a:pt x="0" y="7"/>
                    </a:lnTo>
                    <a:lnTo>
                      <a:pt x="0" y="8"/>
                    </a:lnTo>
                    <a:lnTo>
                      <a:pt x="0" y="8"/>
                    </a:lnTo>
                    <a:lnTo>
                      <a:pt x="0" y="8"/>
                    </a:lnTo>
                    <a:lnTo>
                      <a:pt x="0" y="8"/>
                    </a:lnTo>
                    <a:lnTo>
                      <a:pt x="0" y="8"/>
                    </a:lnTo>
                    <a:lnTo>
                      <a:pt x="0" y="9"/>
                    </a:lnTo>
                    <a:lnTo>
                      <a:pt x="0" y="9"/>
                    </a:lnTo>
                    <a:lnTo>
                      <a:pt x="0" y="8"/>
                    </a:lnTo>
                    <a:lnTo>
                      <a:pt x="0" y="9"/>
                    </a:lnTo>
                    <a:lnTo>
                      <a:pt x="0" y="9"/>
                    </a:lnTo>
                    <a:lnTo>
                      <a:pt x="0" y="10"/>
                    </a:lnTo>
                    <a:lnTo>
                      <a:pt x="0" y="10"/>
                    </a:lnTo>
                    <a:lnTo>
                      <a:pt x="0" y="10"/>
                    </a:lnTo>
                    <a:lnTo>
                      <a:pt x="0" y="9"/>
                    </a:lnTo>
                    <a:lnTo>
                      <a:pt x="0" y="9"/>
                    </a:lnTo>
                    <a:lnTo>
                      <a:pt x="0" y="8"/>
                    </a:lnTo>
                    <a:lnTo>
                      <a:pt x="0" y="9"/>
                    </a:lnTo>
                    <a:lnTo>
                      <a:pt x="0" y="9"/>
                    </a:lnTo>
                    <a:lnTo>
                      <a:pt x="0" y="9"/>
                    </a:lnTo>
                    <a:lnTo>
                      <a:pt x="0" y="9"/>
                    </a:lnTo>
                    <a:lnTo>
                      <a:pt x="0" y="8"/>
                    </a:lnTo>
                    <a:lnTo>
                      <a:pt x="0" y="8"/>
                    </a:lnTo>
                    <a:lnTo>
                      <a:pt x="0" y="7"/>
                    </a:lnTo>
                    <a:lnTo>
                      <a:pt x="0" y="8"/>
                    </a:lnTo>
                    <a:lnTo>
                      <a:pt x="0" y="7"/>
                    </a:lnTo>
                    <a:lnTo>
                      <a:pt x="0" y="8"/>
                    </a:lnTo>
                    <a:lnTo>
                      <a:pt x="0" y="7"/>
                    </a:lnTo>
                    <a:lnTo>
                      <a:pt x="0" y="7"/>
                    </a:lnTo>
                    <a:lnTo>
                      <a:pt x="0" y="7"/>
                    </a:lnTo>
                    <a:lnTo>
                      <a:pt x="0" y="7"/>
                    </a:lnTo>
                    <a:lnTo>
                      <a:pt x="0" y="7"/>
                    </a:lnTo>
                    <a:lnTo>
                      <a:pt x="0" y="6"/>
                    </a:lnTo>
                    <a:lnTo>
                      <a:pt x="0" y="5"/>
                    </a:lnTo>
                    <a:lnTo>
                      <a:pt x="0" y="5"/>
                    </a:lnTo>
                    <a:lnTo>
                      <a:pt x="0" y="4"/>
                    </a:lnTo>
                    <a:lnTo>
                      <a:pt x="0" y="4"/>
                    </a:lnTo>
                    <a:lnTo>
                      <a:pt x="0" y="3"/>
                    </a:lnTo>
                    <a:lnTo>
                      <a:pt x="0" y="2"/>
                    </a:lnTo>
                    <a:lnTo>
                      <a:pt x="0" y="2"/>
                    </a:lnTo>
                    <a:lnTo>
                      <a:pt x="0" y="2"/>
                    </a:lnTo>
                    <a:lnTo>
                      <a:pt x="0" y="2"/>
                    </a:lnTo>
                    <a:lnTo>
                      <a:pt x="0" y="2"/>
                    </a:lnTo>
                    <a:lnTo>
                      <a:pt x="0" y="1"/>
                    </a:lnTo>
                    <a:lnTo>
                      <a:pt x="0" y="2"/>
                    </a:lnTo>
                    <a:lnTo>
                      <a:pt x="0" y="3"/>
                    </a:lnTo>
                    <a:lnTo>
                      <a:pt x="0" y="2"/>
                    </a:lnTo>
                    <a:lnTo>
                      <a:pt x="0" y="2"/>
                    </a:lnTo>
                    <a:lnTo>
                      <a:pt x="0" y="2"/>
                    </a:lnTo>
                    <a:lnTo>
                      <a:pt x="0" y="2"/>
                    </a:lnTo>
                    <a:lnTo>
                      <a:pt x="0" y="2"/>
                    </a:lnTo>
                    <a:lnTo>
                      <a:pt x="0" y="2"/>
                    </a:lnTo>
                    <a:lnTo>
                      <a:pt x="0" y="2"/>
                    </a:lnTo>
                    <a:lnTo>
                      <a:pt x="0" y="4"/>
                    </a:lnTo>
                    <a:lnTo>
                      <a:pt x="0" y="4"/>
                    </a:lnTo>
                    <a:lnTo>
                      <a:pt x="0" y="5"/>
                    </a:lnTo>
                    <a:lnTo>
                      <a:pt x="0" y="5"/>
                    </a:lnTo>
                    <a:lnTo>
                      <a:pt x="0" y="4"/>
                    </a:lnTo>
                    <a:lnTo>
                      <a:pt x="0" y="5"/>
                    </a:lnTo>
                    <a:lnTo>
                      <a:pt x="0" y="5"/>
                    </a:lnTo>
                    <a:lnTo>
                      <a:pt x="0" y="5"/>
                    </a:lnTo>
                    <a:lnTo>
                      <a:pt x="0" y="4"/>
                    </a:lnTo>
                    <a:lnTo>
                      <a:pt x="0" y="4"/>
                    </a:lnTo>
                    <a:lnTo>
                      <a:pt x="0" y="4"/>
                    </a:lnTo>
                    <a:lnTo>
                      <a:pt x="0" y="4"/>
                    </a:lnTo>
                    <a:lnTo>
                      <a:pt x="0" y="3"/>
                    </a:lnTo>
                    <a:lnTo>
                      <a:pt x="0" y="3"/>
                    </a:lnTo>
                    <a:lnTo>
                      <a:pt x="0" y="3"/>
                    </a:lnTo>
                    <a:lnTo>
                      <a:pt x="0" y="2"/>
                    </a:lnTo>
                    <a:lnTo>
                      <a:pt x="0" y="2"/>
                    </a:lnTo>
                    <a:lnTo>
                      <a:pt x="0" y="2"/>
                    </a:lnTo>
                    <a:lnTo>
                      <a:pt x="0" y="2"/>
                    </a:lnTo>
                    <a:lnTo>
                      <a:pt x="0" y="2"/>
                    </a:lnTo>
                    <a:lnTo>
                      <a:pt x="0" y="3"/>
                    </a:lnTo>
                    <a:lnTo>
                      <a:pt x="0" y="2"/>
                    </a:lnTo>
                    <a:lnTo>
                      <a:pt x="0" y="3"/>
                    </a:lnTo>
                    <a:lnTo>
                      <a:pt x="0" y="3"/>
                    </a:lnTo>
                    <a:lnTo>
                      <a:pt x="0" y="3"/>
                    </a:lnTo>
                    <a:lnTo>
                      <a:pt x="0" y="3"/>
                    </a:lnTo>
                    <a:lnTo>
                      <a:pt x="0" y="4"/>
                    </a:lnTo>
                    <a:lnTo>
                      <a:pt x="0" y="4"/>
                    </a:lnTo>
                    <a:lnTo>
                      <a:pt x="0" y="4"/>
                    </a:lnTo>
                    <a:lnTo>
                      <a:pt x="0" y="5"/>
                    </a:lnTo>
                    <a:lnTo>
                      <a:pt x="0" y="5"/>
                    </a:lnTo>
                    <a:lnTo>
                      <a:pt x="0" y="6"/>
                    </a:lnTo>
                    <a:lnTo>
                      <a:pt x="0" y="6"/>
                    </a:lnTo>
                    <a:lnTo>
                      <a:pt x="0" y="6"/>
                    </a:lnTo>
                    <a:lnTo>
                      <a:pt x="0" y="7"/>
                    </a:lnTo>
                    <a:lnTo>
                      <a:pt x="0" y="6"/>
                    </a:lnTo>
                    <a:lnTo>
                      <a:pt x="0" y="7"/>
                    </a:lnTo>
                    <a:lnTo>
                      <a:pt x="0" y="7"/>
                    </a:lnTo>
                    <a:lnTo>
                      <a:pt x="0" y="7"/>
                    </a:lnTo>
                    <a:lnTo>
                      <a:pt x="0" y="7"/>
                    </a:lnTo>
                    <a:lnTo>
                      <a:pt x="0" y="7"/>
                    </a:lnTo>
                    <a:lnTo>
                      <a:pt x="0" y="7"/>
                    </a:lnTo>
                    <a:lnTo>
                      <a:pt x="0" y="8"/>
                    </a:lnTo>
                    <a:lnTo>
                      <a:pt x="0" y="7"/>
                    </a:lnTo>
                    <a:lnTo>
                      <a:pt x="0" y="7"/>
                    </a:lnTo>
                    <a:lnTo>
                      <a:pt x="0" y="8"/>
                    </a:lnTo>
                    <a:lnTo>
                      <a:pt x="0" y="8"/>
                    </a:lnTo>
                    <a:lnTo>
                      <a:pt x="0" y="8"/>
                    </a:lnTo>
                    <a:lnTo>
                      <a:pt x="0" y="8"/>
                    </a:lnTo>
                    <a:lnTo>
                      <a:pt x="0" y="8"/>
                    </a:lnTo>
                    <a:lnTo>
                      <a:pt x="0" y="8"/>
                    </a:lnTo>
                    <a:lnTo>
                      <a:pt x="0" y="8"/>
                    </a:lnTo>
                    <a:lnTo>
                      <a:pt x="0" y="8"/>
                    </a:lnTo>
                    <a:lnTo>
                      <a:pt x="0" y="9"/>
                    </a:lnTo>
                    <a:lnTo>
                      <a:pt x="0" y="10"/>
                    </a:lnTo>
                    <a:lnTo>
                      <a:pt x="0" y="9"/>
                    </a:lnTo>
                    <a:lnTo>
                      <a:pt x="0" y="10"/>
                    </a:lnTo>
                    <a:lnTo>
                      <a:pt x="0" y="10"/>
                    </a:lnTo>
                    <a:lnTo>
                      <a:pt x="0" y="10"/>
                    </a:lnTo>
                    <a:lnTo>
                      <a:pt x="0" y="10"/>
                    </a:lnTo>
                    <a:lnTo>
                      <a:pt x="0" y="11"/>
                    </a:lnTo>
                    <a:lnTo>
                      <a:pt x="0" y="10"/>
                    </a:lnTo>
                    <a:lnTo>
                      <a:pt x="0" y="11"/>
                    </a:lnTo>
                    <a:lnTo>
                      <a:pt x="0" y="10"/>
                    </a:lnTo>
                    <a:lnTo>
                      <a:pt x="0" y="11"/>
                    </a:lnTo>
                    <a:lnTo>
                      <a:pt x="0" y="11"/>
                    </a:lnTo>
                    <a:lnTo>
                      <a:pt x="0" y="12"/>
                    </a:lnTo>
                    <a:lnTo>
                      <a:pt x="0" y="11"/>
                    </a:lnTo>
                    <a:lnTo>
                      <a:pt x="0" y="12"/>
                    </a:lnTo>
                    <a:lnTo>
                      <a:pt x="0" y="11"/>
                    </a:lnTo>
                    <a:lnTo>
                      <a:pt x="0" y="10"/>
                    </a:lnTo>
                    <a:lnTo>
                      <a:pt x="0" y="9"/>
                    </a:lnTo>
                    <a:lnTo>
                      <a:pt x="0" y="8"/>
                    </a:lnTo>
                    <a:lnTo>
                      <a:pt x="0" y="8"/>
                    </a:lnTo>
                    <a:lnTo>
                      <a:pt x="0" y="8"/>
                    </a:lnTo>
                    <a:lnTo>
                      <a:pt x="0" y="7"/>
                    </a:lnTo>
                    <a:lnTo>
                      <a:pt x="0" y="8"/>
                    </a:lnTo>
                    <a:lnTo>
                      <a:pt x="0" y="7"/>
                    </a:lnTo>
                    <a:lnTo>
                      <a:pt x="0" y="7"/>
                    </a:lnTo>
                    <a:lnTo>
                      <a:pt x="0" y="6"/>
                    </a:lnTo>
                    <a:lnTo>
                      <a:pt x="0" y="6"/>
                    </a:lnTo>
                    <a:lnTo>
                      <a:pt x="0" y="7"/>
                    </a:lnTo>
                    <a:lnTo>
                      <a:pt x="0" y="6"/>
                    </a:lnTo>
                    <a:lnTo>
                      <a:pt x="0" y="7"/>
                    </a:lnTo>
                    <a:lnTo>
                      <a:pt x="0" y="7"/>
                    </a:lnTo>
                    <a:lnTo>
                      <a:pt x="0" y="8"/>
                    </a:lnTo>
                    <a:lnTo>
                      <a:pt x="0" y="7"/>
                    </a:lnTo>
                    <a:lnTo>
                      <a:pt x="0" y="7"/>
                    </a:lnTo>
                    <a:lnTo>
                      <a:pt x="0" y="8"/>
                    </a:lnTo>
                    <a:lnTo>
                      <a:pt x="0" y="7"/>
                    </a:lnTo>
                    <a:lnTo>
                      <a:pt x="0" y="7"/>
                    </a:lnTo>
                    <a:lnTo>
                      <a:pt x="0" y="7"/>
                    </a:lnTo>
                    <a:lnTo>
                      <a:pt x="0" y="7"/>
                    </a:lnTo>
                    <a:lnTo>
                      <a:pt x="0" y="7"/>
                    </a:lnTo>
                    <a:lnTo>
                      <a:pt x="0" y="6"/>
                    </a:lnTo>
                    <a:lnTo>
                      <a:pt x="0" y="5"/>
                    </a:lnTo>
                    <a:lnTo>
                      <a:pt x="0" y="5"/>
                    </a:lnTo>
                    <a:lnTo>
                      <a:pt x="0" y="5"/>
                    </a:lnTo>
                    <a:lnTo>
                      <a:pt x="0" y="4"/>
                    </a:lnTo>
                    <a:lnTo>
                      <a:pt x="0" y="5"/>
                    </a:lnTo>
                    <a:lnTo>
                      <a:pt x="0" y="5"/>
                    </a:lnTo>
                    <a:lnTo>
                      <a:pt x="0" y="6"/>
                    </a:lnTo>
                    <a:lnTo>
                      <a:pt x="0" y="5"/>
                    </a:lnTo>
                    <a:lnTo>
                      <a:pt x="0" y="6"/>
                    </a:lnTo>
                    <a:lnTo>
                      <a:pt x="0" y="6"/>
                    </a:lnTo>
                    <a:lnTo>
                      <a:pt x="0" y="6"/>
                    </a:lnTo>
                    <a:lnTo>
                      <a:pt x="0" y="7"/>
                    </a:lnTo>
                    <a:lnTo>
                      <a:pt x="0" y="7"/>
                    </a:lnTo>
                    <a:lnTo>
                      <a:pt x="0" y="8"/>
                    </a:lnTo>
                    <a:lnTo>
                      <a:pt x="0" y="8"/>
                    </a:lnTo>
                    <a:lnTo>
                      <a:pt x="0" y="8"/>
                    </a:lnTo>
                    <a:lnTo>
                      <a:pt x="0" y="8"/>
                    </a:lnTo>
                    <a:lnTo>
                      <a:pt x="0" y="9"/>
                    </a:lnTo>
                    <a:lnTo>
                      <a:pt x="0" y="9"/>
                    </a:lnTo>
                    <a:lnTo>
                      <a:pt x="0" y="10"/>
                    </a:lnTo>
                    <a:lnTo>
                      <a:pt x="0" y="10"/>
                    </a:lnTo>
                    <a:lnTo>
                      <a:pt x="0" y="10"/>
                    </a:lnTo>
                    <a:lnTo>
                      <a:pt x="0" y="10"/>
                    </a:lnTo>
                    <a:lnTo>
                      <a:pt x="0" y="10"/>
                    </a:lnTo>
                    <a:lnTo>
                      <a:pt x="0" y="10"/>
                    </a:lnTo>
                    <a:lnTo>
                      <a:pt x="0" y="10"/>
                    </a:lnTo>
                    <a:lnTo>
                      <a:pt x="0" y="10"/>
                    </a:lnTo>
                    <a:lnTo>
                      <a:pt x="0" y="9"/>
                    </a:lnTo>
                    <a:lnTo>
                      <a:pt x="0" y="9"/>
                    </a:lnTo>
                    <a:lnTo>
                      <a:pt x="0" y="10"/>
                    </a:lnTo>
                    <a:lnTo>
                      <a:pt x="0" y="10"/>
                    </a:lnTo>
                    <a:lnTo>
                      <a:pt x="0" y="10"/>
                    </a:lnTo>
                    <a:lnTo>
                      <a:pt x="0" y="10"/>
                    </a:lnTo>
                    <a:lnTo>
                      <a:pt x="0" y="11"/>
                    </a:lnTo>
                    <a:lnTo>
                      <a:pt x="0" y="11"/>
                    </a:lnTo>
                    <a:lnTo>
                      <a:pt x="0" y="11"/>
                    </a:lnTo>
                    <a:lnTo>
                      <a:pt x="0" y="12"/>
                    </a:lnTo>
                    <a:lnTo>
                      <a:pt x="0" y="12"/>
                    </a:lnTo>
                    <a:lnTo>
                      <a:pt x="0" y="12"/>
                    </a:lnTo>
                    <a:lnTo>
                      <a:pt x="0" y="12"/>
                    </a:lnTo>
                    <a:lnTo>
                      <a:pt x="0" y="12"/>
                    </a:lnTo>
                    <a:lnTo>
                      <a:pt x="0" y="12"/>
                    </a:lnTo>
                    <a:lnTo>
                      <a:pt x="0" y="11"/>
                    </a:lnTo>
                    <a:lnTo>
                      <a:pt x="0" y="11"/>
                    </a:lnTo>
                    <a:lnTo>
                      <a:pt x="0" y="12"/>
                    </a:lnTo>
                    <a:lnTo>
                      <a:pt x="0" y="11"/>
                    </a:lnTo>
                    <a:lnTo>
                      <a:pt x="0" y="12"/>
                    </a:lnTo>
                    <a:lnTo>
                      <a:pt x="0" y="12"/>
                    </a:lnTo>
                    <a:lnTo>
                      <a:pt x="0" y="12"/>
                    </a:lnTo>
                    <a:lnTo>
                      <a:pt x="0" y="12"/>
                    </a:lnTo>
                    <a:lnTo>
                      <a:pt x="0" y="12"/>
                    </a:lnTo>
                    <a:lnTo>
                      <a:pt x="0" y="12"/>
                    </a:lnTo>
                    <a:lnTo>
                      <a:pt x="0" y="11"/>
                    </a:lnTo>
                    <a:lnTo>
                      <a:pt x="0" y="12"/>
                    </a:lnTo>
                    <a:lnTo>
                      <a:pt x="0" y="12"/>
                    </a:lnTo>
                    <a:lnTo>
                      <a:pt x="0" y="12"/>
                    </a:lnTo>
                    <a:lnTo>
                      <a:pt x="1" y="12"/>
                    </a:lnTo>
                    <a:lnTo>
                      <a:pt x="1" y="11"/>
                    </a:lnTo>
                    <a:lnTo>
                      <a:pt x="1" y="11"/>
                    </a:lnTo>
                    <a:lnTo>
                      <a:pt x="1" y="11"/>
                    </a:lnTo>
                    <a:lnTo>
                      <a:pt x="1" y="11"/>
                    </a:lnTo>
                    <a:lnTo>
                      <a:pt x="1" y="11"/>
                    </a:lnTo>
                    <a:lnTo>
                      <a:pt x="1" y="11"/>
                    </a:lnTo>
                    <a:lnTo>
                      <a:pt x="1" y="11"/>
                    </a:lnTo>
                    <a:lnTo>
                      <a:pt x="1" y="11"/>
                    </a:lnTo>
                    <a:lnTo>
                      <a:pt x="1" y="11"/>
                    </a:lnTo>
                    <a:lnTo>
                      <a:pt x="1" y="11"/>
                    </a:lnTo>
                    <a:lnTo>
                      <a:pt x="1" y="12"/>
                    </a:lnTo>
                    <a:lnTo>
                      <a:pt x="1" y="12"/>
                    </a:lnTo>
                    <a:lnTo>
                      <a:pt x="1" y="12"/>
                    </a:lnTo>
                    <a:lnTo>
                      <a:pt x="1" y="12"/>
                    </a:lnTo>
                    <a:lnTo>
                      <a:pt x="1" y="12"/>
                    </a:lnTo>
                  </a:path>
                </a:pathLst>
              </a:custGeom>
              <a:noFill/>
              <a:ln w="0">
                <a:solidFill>
                  <a:srgbClr val="3366FF"/>
                </a:solidFill>
                <a:prstDash val="solid"/>
                <a:round/>
                <a:headEnd/>
                <a:tailEnd/>
              </a:ln>
            </p:spPr>
            <p:txBody>
              <a:bodyPr/>
              <a:lstStyle/>
              <a:p>
                <a:endParaRPr lang="en-GB"/>
              </a:p>
            </p:txBody>
          </p:sp>
          <p:sp>
            <p:nvSpPr>
              <p:cNvPr id="186194" name="Freeform 850"/>
              <p:cNvSpPr>
                <a:spLocks/>
              </p:cNvSpPr>
              <p:nvPr/>
            </p:nvSpPr>
            <p:spPr bwMode="auto">
              <a:xfrm>
                <a:off x="3474" y="3551"/>
                <a:ext cx="1" cy="66"/>
              </a:xfrm>
              <a:custGeom>
                <a:avLst/>
                <a:gdLst/>
                <a:ahLst/>
                <a:cxnLst>
                  <a:cxn ang="0">
                    <a:pos x="0" y="10"/>
                  </a:cxn>
                  <a:cxn ang="0">
                    <a:pos x="0" y="7"/>
                  </a:cxn>
                  <a:cxn ang="0">
                    <a:pos x="0" y="9"/>
                  </a:cxn>
                  <a:cxn ang="0">
                    <a:pos x="0" y="7"/>
                  </a:cxn>
                  <a:cxn ang="0">
                    <a:pos x="0" y="6"/>
                  </a:cxn>
                  <a:cxn ang="0">
                    <a:pos x="0" y="7"/>
                  </a:cxn>
                  <a:cxn ang="0">
                    <a:pos x="0" y="7"/>
                  </a:cxn>
                  <a:cxn ang="0">
                    <a:pos x="0" y="7"/>
                  </a:cxn>
                  <a:cxn ang="0">
                    <a:pos x="0" y="7"/>
                  </a:cxn>
                  <a:cxn ang="0">
                    <a:pos x="0" y="8"/>
                  </a:cxn>
                  <a:cxn ang="0">
                    <a:pos x="0" y="10"/>
                  </a:cxn>
                  <a:cxn ang="0">
                    <a:pos x="0" y="11"/>
                  </a:cxn>
                  <a:cxn ang="0">
                    <a:pos x="0" y="11"/>
                  </a:cxn>
                  <a:cxn ang="0">
                    <a:pos x="0" y="5"/>
                  </a:cxn>
                  <a:cxn ang="0">
                    <a:pos x="0" y="3"/>
                  </a:cxn>
                  <a:cxn ang="0">
                    <a:pos x="0" y="0"/>
                  </a:cxn>
                  <a:cxn ang="0">
                    <a:pos x="0" y="4"/>
                  </a:cxn>
                  <a:cxn ang="0">
                    <a:pos x="0" y="3"/>
                  </a:cxn>
                  <a:cxn ang="0">
                    <a:pos x="0" y="2"/>
                  </a:cxn>
                  <a:cxn ang="0">
                    <a:pos x="0" y="4"/>
                  </a:cxn>
                  <a:cxn ang="0">
                    <a:pos x="0" y="6"/>
                  </a:cxn>
                  <a:cxn ang="0">
                    <a:pos x="0" y="6"/>
                  </a:cxn>
                  <a:cxn ang="0">
                    <a:pos x="0" y="6"/>
                  </a:cxn>
                  <a:cxn ang="0">
                    <a:pos x="0" y="8"/>
                  </a:cxn>
                  <a:cxn ang="0">
                    <a:pos x="0" y="9"/>
                  </a:cxn>
                  <a:cxn ang="0">
                    <a:pos x="0" y="9"/>
                  </a:cxn>
                  <a:cxn ang="0">
                    <a:pos x="0" y="9"/>
                  </a:cxn>
                  <a:cxn ang="0">
                    <a:pos x="0" y="6"/>
                  </a:cxn>
                  <a:cxn ang="0">
                    <a:pos x="0" y="8"/>
                  </a:cxn>
                  <a:cxn ang="0">
                    <a:pos x="0" y="5"/>
                  </a:cxn>
                  <a:cxn ang="0">
                    <a:pos x="0" y="5"/>
                  </a:cxn>
                  <a:cxn ang="0">
                    <a:pos x="0" y="3"/>
                  </a:cxn>
                  <a:cxn ang="0">
                    <a:pos x="0" y="1"/>
                  </a:cxn>
                  <a:cxn ang="0">
                    <a:pos x="0" y="3"/>
                  </a:cxn>
                  <a:cxn ang="0">
                    <a:pos x="0" y="4"/>
                  </a:cxn>
                  <a:cxn ang="0">
                    <a:pos x="0" y="7"/>
                  </a:cxn>
                  <a:cxn ang="0">
                    <a:pos x="0" y="7"/>
                  </a:cxn>
                  <a:cxn ang="0">
                    <a:pos x="0" y="6"/>
                  </a:cxn>
                  <a:cxn ang="0">
                    <a:pos x="0" y="7"/>
                  </a:cxn>
                  <a:cxn ang="0">
                    <a:pos x="0" y="7"/>
                  </a:cxn>
                  <a:cxn ang="0">
                    <a:pos x="0" y="9"/>
                  </a:cxn>
                  <a:cxn ang="0">
                    <a:pos x="0" y="5"/>
                  </a:cxn>
                  <a:cxn ang="0">
                    <a:pos x="0" y="6"/>
                  </a:cxn>
                  <a:cxn ang="0">
                    <a:pos x="0" y="7"/>
                  </a:cxn>
                  <a:cxn ang="0">
                    <a:pos x="0" y="6"/>
                  </a:cxn>
                  <a:cxn ang="0">
                    <a:pos x="0" y="7"/>
                  </a:cxn>
                  <a:cxn ang="0">
                    <a:pos x="0" y="6"/>
                  </a:cxn>
                  <a:cxn ang="0">
                    <a:pos x="0" y="6"/>
                  </a:cxn>
                  <a:cxn ang="0">
                    <a:pos x="0" y="8"/>
                  </a:cxn>
                  <a:cxn ang="0">
                    <a:pos x="0" y="4"/>
                  </a:cxn>
                  <a:cxn ang="0">
                    <a:pos x="0" y="1"/>
                  </a:cxn>
                  <a:cxn ang="0">
                    <a:pos x="0" y="1"/>
                  </a:cxn>
                  <a:cxn ang="0">
                    <a:pos x="0" y="1"/>
                  </a:cxn>
                  <a:cxn ang="0">
                    <a:pos x="0" y="3"/>
                  </a:cxn>
                  <a:cxn ang="0">
                    <a:pos x="0" y="4"/>
                  </a:cxn>
                  <a:cxn ang="0">
                    <a:pos x="0" y="6"/>
                  </a:cxn>
                  <a:cxn ang="0">
                    <a:pos x="0" y="7"/>
                  </a:cxn>
                  <a:cxn ang="0">
                    <a:pos x="0" y="6"/>
                  </a:cxn>
                  <a:cxn ang="0">
                    <a:pos x="0" y="4"/>
                  </a:cxn>
                  <a:cxn ang="0">
                    <a:pos x="0" y="6"/>
                  </a:cxn>
                  <a:cxn ang="0">
                    <a:pos x="0" y="7"/>
                  </a:cxn>
                  <a:cxn ang="0">
                    <a:pos x="0" y="7"/>
                  </a:cxn>
                  <a:cxn ang="0">
                    <a:pos x="0" y="7"/>
                  </a:cxn>
                </a:cxnLst>
                <a:rect l="0" t="0" r="r" b="b"/>
                <a:pathLst>
                  <a:path h="11">
                    <a:moveTo>
                      <a:pt x="0" y="11"/>
                    </a:move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9"/>
                    </a:lnTo>
                    <a:lnTo>
                      <a:pt x="0" y="8"/>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9"/>
                    </a:lnTo>
                    <a:lnTo>
                      <a:pt x="0" y="8"/>
                    </a:lnTo>
                    <a:lnTo>
                      <a:pt x="0" y="8"/>
                    </a:lnTo>
                    <a:lnTo>
                      <a:pt x="0" y="8"/>
                    </a:lnTo>
                    <a:lnTo>
                      <a:pt x="0" y="9"/>
                    </a:lnTo>
                    <a:lnTo>
                      <a:pt x="0" y="8"/>
                    </a:lnTo>
                    <a:lnTo>
                      <a:pt x="0" y="9"/>
                    </a:lnTo>
                    <a:lnTo>
                      <a:pt x="0" y="8"/>
                    </a:lnTo>
                    <a:lnTo>
                      <a:pt x="0" y="9"/>
                    </a:lnTo>
                    <a:lnTo>
                      <a:pt x="0" y="9"/>
                    </a:lnTo>
                    <a:lnTo>
                      <a:pt x="0" y="9"/>
                    </a:lnTo>
                    <a:lnTo>
                      <a:pt x="0" y="8"/>
                    </a:lnTo>
                    <a:lnTo>
                      <a:pt x="0" y="8"/>
                    </a:lnTo>
                    <a:lnTo>
                      <a:pt x="0" y="6"/>
                    </a:lnTo>
                    <a:lnTo>
                      <a:pt x="0" y="6"/>
                    </a:lnTo>
                    <a:lnTo>
                      <a:pt x="0" y="7"/>
                    </a:lnTo>
                    <a:lnTo>
                      <a:pt x="0" y="7"/>
                    </a:lnTo>
                    <a:lnTo>
                      <a:pt x="0" y="7"/>
                    </a:lnTo>
                    <a:lnTo>
                      <a:pt x="0" y="7"/>
                    </a:lnTo>
                    <a:lnTo>
                      <a:pt x="0" y="7"/>
                    </a:lnTo>
                    <a:lnTo>
                      <a:pt x="0" y="7"/>
                    </a:lnTo>
                    <a:lnTo>
                      <a:pt x="0" y="6"/>
                    </a:lnTo>
                    <a:lnTo>
                      <a:pt x="0" y="6"/>
                    </a:lnTo>
                    <a:lnTo>
                      <a:pt x="0" y="6"/>
                    </a:lnTo>
                    <a:lnTo>
                      <a:pt x="0" y="7"/>
                    </a:lnTo>
                    <a:lnTo>
                      <a:pt x="0" y="6"/>
                    </a:lnTo>
                    <a:lnTo>
                      <a:pt x="0" y="6"/>
                    </a:lnTo>
                    <a:lnTo>
                      <a:pt x="0" y="6"/>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7"/>
                    </a:lnTo>
                    <a:lnTo>
                      <a:pt x="0" y="7"/>
                    </a:lnTo>
                    <a:lnTo>
                      <a:pt x="0" y="7"/>
                    </a:lnTo>
                    <a:lnTo>
                      <a:pt x="0" y="7"/>
                    </a:lnTo>
                    <a:lnTo>
                      <a:pt x="0" y="8"/>
                    </a:lnTo>
                    <a:lnTo>
                      <a:pt x="0" y="7"/>
                    </a:lnTo>
                    <a:lnTo>
                      <a:pt x="0" y="7"/>
                    </a:lnTo>
                    <a:lnTo>
                      <a:pt x="0" y="7"/>
                    </a:lnTo>
                    <a:lnTo>
                      <a:pt x="0" y="6"/>
                    </a:lnTo>
                    <a:lnTo>
                      <a:pt x="0" y="6"/>
                    </a:lnTo>
                    <a:lnTo>
                      <a:pt x="0" y="6"/>
                    </a:lnTo>
                    <a:lnTo>
                      <a:pt x="0" y="6"/>
                    </a:lnTo>
                    <a:lnTo>
                      <a:pt x="0" y="7"/>
                    </a:lnTo>
                    <a:lnTo>
                      <a:pt x="0" y="6"/>
                    </a:lnTo>
                    <a:lnTo>
                      <a:pt x="0" y="7"/>
                    </a:lnTo>
                    <a:lnTo>
                      <a:pt x="0" y="7"/>
                    </a:lnTo>
                    <a:lnTo>
                      <a:pt x="0" y="7"/>
                    </a:lnTo>
                    <a:lnTo>
                      <a:pt x="0" y="7"/>
                    </a:lnTo>
                    <a:lnTo>
                      <a:pt x="0" y="6"/>
                    </a:lnTo>
                    <a:lnTo>
                      <a:pt x="0" y="6"/>
                    </a:lnTo>
                    <a:lnTo>
                      <a:pt x="0" y="6"/>
                    </a:lnTo>
                    <a:lnTo>
                      <a:pt x="0" y="7"/>
                    </a:lnTo>
                    <a:lnTo>
                      <a:pt x="0" y="7"/>
                    </a:lnTo>
                    <a:lnTo>
                      <a:pt x="0" y="7"/>
                    </a:lnTo>
                    <a:lnTo>
                      <a:pt x="0" y="6"/>
                    </a:lnTo>
                    <a:lnTo>
                      <a:pt x="0" y="7"/>
                    </a:lnTo>
                    <a:lnTo>
                      <a:pt x="0" y="7"/>
                    </a:lnTo>
                    <a:lnTo>
                      <a:pt x="0" y="7"/>
                    </a:lnTo>
                    <a:lnTo>
                      <a:pt x="0" y="7"/>
                    </a:lnTo>
                    <a:lnTo>
                      <a:pt x="0" y="8"/>
                    </a:lnTo>
                    <a:lnTo>
                      <a:pt x="0" y="7"/>
                    </a:lnTo>
                    <a:lnTo>
                      <a:pt x="0" y="8"/>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9"/>
                    </a:lnTo>
                    <a:lnTo>
                      <a:pt x="0" y="9"/>
                    </a:lnTo>
                    <a:lnTo>
                      <a:pt x="0" y="8"/>
                    </a:lnTo>
                    <a:lnTo>
                      <a:pt x="0" y="9"/>
                    </a:lnTo>
                    <a:lnTo>
                      <a:pt x="0" y="10"/>
                    </a:lnTo>
                    <a:lnTo>
                      <a:pt x="0" y="9"/>
                    </a:lnTo>
                    <a:lnTo>
                      <a:pt x="0" y="10"/>
                    </a:lnTo>
                    <a:lnTo>
                      <a:pt x="0" y="10"/>
                    </a:lnTo>
                    <a:lnTo>
                      <a:pt x="0" y="10"/>
                    </a:lnTo>
                    <a:lnTo>
                      <a:pt x="0" y="10"/>
                    </a:lnTo>
                    <a:lnTo>
                      <a:pt x="0" y="9"/>
                    </a:lnTo>
                    <a:lnTo>
                      <a:pt x="0" y="9"/>
                    </a:lnTo>
                    <a:lnTo>
                      <a:pt x="0" y="10"/>
                    </a:lnTo>
                    <a:lnTo>
                      <a:pt x="0" y="10"/>
                    </a:lnTo>
                    <a:lnTo>
                      <a:pt x="0" y="10"/>
                    </a:lnTo>
                    <a:lnTo>
                      <a:pt x="0" y="10"/>
                    </a:lnTo>
                    <a:lnTo>
                      <a:pt x="0" y="10"/>
                    </a:lnTo>
                    <a:lnTo>
                      <a:pt x="0" y="11"/>
                    </a:lnTo>
                    <a:lnTo>
                      <a:pt x="0" y="11"/>
                    </a:lnTo>
                    <a:lnTo>
                      <a:pt x="0" y="11"/>
                    </a:lnTo>
                    <a:lnTo>
                      <a:pt x="0" y="11"/>
                    </a:lnTo>
                    <a:lnTo>
                      <a:pt x="0" y="11"/>
                    </a:lnTo>
                    <a:lnTo>
                      <a:pt x="0" y="11"/>
                    </a:lnTo>
                    <a:lnTo>
                      <a:pt x="0" y="10"/>
                    </a:lnTo>
                    <a:lnTo>
                      <a:pt x="0" y="10"/>
                    </a:lnTo>
                    <a:lnTo>
                      <a:pt x="0" y="10"/>
                    </a:lnTo>
                    <a:lnTo>
                      <a:pt x="0" y="11"/>
                    </a:lnTo>
                    <a:lnTo>
                      <a:pt x="0" y="10"/>
                    </a:lnTo>
                    <a:lnTo>
                      <a:pt x="0" y="11"/>
                    </a:lnTo>
                    <a:lnTo>
                      <a:pt x="0" y="10"/>
                    </a:lnTo>
                    <a:lnTo>
                      <a:pt x="0" y="10"/>
                    </a:lnTo>
                    <a:lnTo>
                      <a:pt x="0" y="10"/>
                    </a:lnTo>
                    <a:lnTo>
                      <a:pt x="0" y="9"/>
                    </a:lnTo>
                    <a:lnTo>
                      <a:pt x="0" y="10"/>
                    </a:lnTo>
                    <a:lnTo>
                      <a:pt x="0" y="10"/>
                    </a:lnTo>
                    <a:lnTo>
                      <a:pt x="0" y="9"/>
                    </a:lnTo>
                    <a:lnTo>
                      <a:pt x="0" y="8"/>
                    </a:lnTo>
                    <a:lnTo>
                      <a:pt x="0" y="7"/>
                    </a:lnTo>
                    <a:lnTo>
                      <a:pt x="0" y="6"/>
                    </a:lnTo>
                    <a:lnTo>
                      <a:pt x="0" y="5"/>
                    </a:lnTo>
                    <a:lnTo>
                      <a:pt x="0" y="5"/>
                    </a:lnTo>
                    <a:lnTo>
                      <a:pt x="0" y="4"/>
                    </a:lnTo>
                    <a:lnTo>
                      <a:pt x="0" y="3"/>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2"/>
                    </a:lnTo>
                    <a:lnTo>
                      <a:pt x="0" y="2"/>
                    </a:lnTo>
                    <a:lnTo>
                      <a:pt x="0" y="1"/>
                    </a:lnTo>
                    <a:lnTo>
                      <a:pt x="0" y="1"/>
                    </a:lnTo>
                    <a:lnTo>
                      <a:pt x="0" y="1"/>
                    </a:lnTo>
                    <a:lnTo>
                      <a:pt x="0" y="1"/>
                    </a:lnTo>
                    <a:lnTo>
                      <a:pt x="0" y="0"/>
                    </a:lnTo>
                    <a:lnTo>
                      <a:pt x="0" y="1"/>
                    </a:lnTo>
                    <a:lnTo>
                      <a:pt x="0" y="1"/>
                    </a:lnTo>
                    <a:lnTo>
                      <a:pt x="0" y="2"/>
                    </a:lnTo>
                    <a:lnTo>
                      <a:pt x="0" y="1"/>
                    </a:lnTo>
                    <a:lnTo>
                      <a:pt x="0" y="2"/>
                    </a:lnTo>
                    <a:lnTo>
                      <a:pt x="0" y="2"/>
                    </a:lnTo>
                    <a:lnTo>
                      <a:pt x="0" y="2"/>
                    </a:lnTo>
                    <a:lnTo>
                      <a:pt x="0" y="2"/>
                    </a:lnTo>
                    <a:lnTo>
                      <a:pt x="0" y="3"/>
                    </a:lnTo>
                    <a:lnTo>
                      <a:pt x="0" y="3"/>
                    </a:lnTo>
                    <a:lnTo>
                      <a:pt x="0" y="4"/>
                    </a:lnTo>
                    <a:lnTo>
                      <a:pt x="0" y="3"/>
                    </a:lnTo>
                    <a:lnTo>
                      <a:pt x="0" y="4"/>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2"/>
                    </a:lnTo>
                    <a:lnTo>
                      <a:pt x="0" y="2"/>
                    </a:lnTo>
                    <a:lnTo>
                      <a:pt x="0" y="2"/>
                    </a:lnTo>
                    <a:lnTo>
                      <a:pt x="0" y="3"/>
                    </a:lnTo>
                    <a:lnTo>
                      <a:pt x="0" y="3"/>
                    </a:lnTo>
                    <a:lnTo>
                      <a:pt x="0" y="3"/>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6"/>
                    </a:lnTo>
                    <a:lnTo>
                      <a:pt x="0" y="6"/>
                    </a:lnTo>
                    <a:lnTo>
                      <a:pt x="0" y="5"/>
                    </a:lnTo>
                    <a:lnTo>
                      <a:pt x="0" y="6"/>
                    </a:lnTo>
                    <a:lnTo>
                      <a:pt x="0" y="5"/>
                    </a:lnTo>
                    <a:lnTo>
                      <a:pt x="0" y="6"/>
                    </a:lnTo>
                    <a:lnTo>
                      <a:pt x="0" y="6"/>
                    </a:lnTo>
                    <a:lnTo>
                      <a:pt x="0" y="6"/>
                    </a:lnTo>
                    <a:lnTo>
                      <a:pt x="0" y="5"/>
                    </a:lnTo>
                    <a:lnTo>
                      <a:pt x="0" y="6"/>
                    </a:lnTo>
                    <a:lnTo>
                      <a:pt x="0" y="6"/>
                    </a:lnTo>
                    <a:lnTo>
                      <a:pt x="0" y="6"/>
                    </a:lnTo>
                    <a:lnTo>
                      <a:pt x="0" y="6"/>
                    </a:lnTo>
                    <a:lnTo>
                      <a:pt x="0" y="5"/>
                    </a:lnTo>
                    <a:lnTo>
                      <a:pt x="0" y="6"/>
                    </a:lnTo>
                    <a:lnTo>
                      <a:pt x="0" y="5"/>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8"/>
                    </a:lnTo>
                    <a:lnTo>
                      <a:pt x="0" y="8"/>
                    </a:lnTo>
                    <a:lnTo>
                      <a:pt x="0" y="8"/>
                    </a:lnTo>
                    <a:lnTo>
                      <a:pt x="0" y="9"/>
                    </a:lnTo>
                    <a:lnTo>
                      <a:pt x="0" y="9"/>
                    </a:lnTo>
                    <a:lnTo>
                      <a:pt x="0" y="8"/>
                    </a:lnTo>
                    <a:lnTo>
                      <a:pt x="0" y="9"/>
                    </a:lnTo>
                    <a:lnTo>
                      <a:pt x="0" y="8"/>
                    </a:lnTo>
                    <a:lnTo>
                      <a:pt x="0" y="8"/>
                    </a:lnTo>
                    <a:lnTo>
                      <a:pt x="0" y="9"/>
                    </a:lnTo>
                    <a:lnTo>
                      <a:pt x="0" y="9"/>
                    </a:lnTo>
                    <a:lnTo>
                      <a:pt x="0" y="8"/>
                    </a:lnTo>
                    <a:lnTo>
                      <a:pt x="0" y="9"/>
                    </a:lnTo>
                    <a:lnTo>
                      <a:pt x="0" y="9"/>
                    </a:lnTo>
                    <a:lnTo>
                      <a:pt x="0" y="9"/>
                    </a:lnTo>
                    <a:lnTo>
                      <a:pt x="0" y="9"/>
                    </a:lnTo>
                    <a:lnTo>
                      <a:pt x="0" y="8"/>
                    </a:lnTo>
                    <a:lnTo>
                      <a:pt x="0" y="9"/>
                    </a:lnTo>
                    <a:lnTo>
                      <a:pt x="0" y="9"/>
                    </a:lnTo>
                    <a:lnTo>
                      <a:pt x="0" y="8"/>
                    </a:lnTo>
                    <a:lnTo>
                      <a:pt x="0" y="9"/>
                    </a:lnTo>
                    <a:lnTo>
                      <a:pt x="0" y="9"/>
                    </a:lnTo>
                    <a:lnTo>
                      <a:pt x="0" y="8"/>
                    </a:lnTo>
                    <a:lnTo>
                      <a:pt x="0" y="9"/>
                    </a:lnTo>
                    <a:lnTo>
                      <a:pt x="0" y="9"/>
                    </a:lnTo>
                    <a:lnTo>
                      <a:pt x="0" y="9"/>
                    </a:lnTo>
                    <a:lnTo>
                      <a:pt x="0" y="10"/>
                    </a:lnTo>
                    <a:lnTo>
                      <a:pt x="0" y="10"/>
                    </a:lnTo>
                    <a:lnTo>
                      <a:pt x="0" y="11"/>
                    </a:lnTo>
                    <a:lnTo>
                      <a:pt x="0" y="10"/>
                    </a:lnTo>
                    <a:lnTo>
                      <a:pt x="0" y="11"/>
                    </a:lnTo>
                    <a:lnTo>
                      <a:pt x="0" y="11"/>
                    </a:lnTo>
                    <a:lnTo>
                      <a:pt x="0" y="11"/>
                    </a:lnTo>
                    <a:lnTo>
                      <a:pt x="0" y="10"/>
                    </a:lnTo>
                    <a:lnTo>
                      <a:pt x="0" y="9"/>
                    </a:lnTo>
                    <a:lnTo>
                      <a:pt x="0" y="9"/>
                    </a:lnTo>
                    <a:lnTo>
                      <a:pt x="0" y="9"/>
                    </a:lnTo>
                    <a:lnTo>
                      <a:pt x="0" y="9"/>
                    </a:lnTo>
                    <a:lnTo>
                      <a:pt x="0" y="9"/>
                    </a:lnTo>
                    <a:lnTo>
                      <a:pt x="0" y="8"/>
                    </a:lnTo>
                    <a:lnTo>
                      <a:pt x="0" y="8"/>
                    </a:lnTo>
                    <a:lnTo>
                      <a:pt x="0" y="7"/>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8"/>
                    </a:lnTo>
                    <a:lnTo>
                      <a:pt x="0" y="7"/>
                    </a:lnTo>
                    <a:lnTo>
                      <a:pt x="0" y="8"/>
                    </a:lnTo>
                    <a:lnTo>
                      <a:pt x="0" y="8"/>
                    </a:lnTo>
                    <a:lnTo>
                      <a:pt x="0" y="8"/>
                    </a:lnTo>
                    <a:lnTo>
                      <a:pt x="0" y="7"/>
                    </a:lnTo>
                    <a:lnTo>
                      <a:pt x="0" y="7"/>
                    </a:lnTo>
                    <a:lnTo>
                      <a:pt x="0" y="6"/>
                    </a:lnTo>
                    <a:lnTo>
                      <a:pt x="0" y="7"/>
                    </a:lnTo>
                    <a:lnTo>
                      <a:pt x="0" y="6"/>
                    </a:lnTo>
                    <a:lnTo>
                      <a:pt x="0" y="5"/>
                    </a:lnTo>
                    <a:lnTo>
                      <a:pt x="0" y="5"/>
                    </a:lnTo>
                    <a:lnTo>
                      <a:pt x="0" y="5"/>
                    </a:lnTo>
                    <a:lnTo>
                      <a:pt x="0" y="5"/>
                    </a:lnTo>
                    <a:lnTo>
                      <a:pt x="0" y="6"/>
                    </a:lnTo>
                    <a:lnTo>
                      <a:pt x="0" y="6"/>
                    </a:lnTo>
                    <a:lnTo>
                      <a:pt x="0" y="6"/>
                    </a:lnTo>
                    <a:lnTo>
                      <a:pt x="0" y="6"/>
                    </a:lnTo>
                    <a:lnTo>
                      <a:pt x="0" y="5"/>
                    </a:lnTo>
                    <a:lnTo>
                      <a:pt x="0" y="6"/>
                    </a:lnTo>
                    <a:lnTo>
                      <a:pt x="0" y="5"/>
                    </a:lnTo>
                    <a:lnTo>
                      <a:pt x="0" y="6"/>
                    </a:lnTo>
                    <a:lnTo>
                      <a:pt x="0" y="5"/>
                    </a:lnTo>
                    <a:lnTo>
                      <a:pt x="0" y="6"/>
                    </a:lnTo>
                    <a:lnTo>
                      <a:pt x="0" y="5"/>
                    </a:lnTo>
                    <a:lnTo>
                      <a:pt x="0" y="4"/>
                    </a:lnTo>
                    <a:lnTo>
                      <a:pt x="0" y="4"/>
                    </a:lnTo>
                    <a:lnTo>
                      <a:pt x="0" y="4"/>
                    </a:lnTo>
                    <a:lnTo>
                      <a:pt x="0" y="3"/>
                    </a:lnTo>
                    <a:lnTo>
                      <a:pt x="0" y="3"/>
                    </a:lnTo>
                    <a:lnTo>
                      <a:pt x="0" y="2"/>
                    </a:lnTo>
                    <a:lnTo>
                      <a:pt x="0" y="3"/>
                    </a:lnTo>
                    <a:lnTo>
                      <a:pt x="0" y="1"/>
                    </a:lnTo>
                    <a:lnTo>
                      <a:pt x="0" y="2"/>
                    </a:lnTo>
                    <a:lnTo>
                      <a:pt x="0" y="2"/>
                    </a:lnTo>
                    <a:lnTo>
                      <a:pt x="0" y="3"/>
                    </a:lnTo>
                    <a:lnTo>
                      <a:pt x="0" y="2"/>
                    </a:lnTo>
                    <a:lnTo>
                      <a:pt x="0" y="2"/>
                    </a:lnTo>
                    <a:lnTo>
                      <a:pt x="0" y="2"/>
                    </a:lnTo>
                    <a:lnTo>
                      <a:pt x="0" y="2"/>
                    </a:lnTo>
                    <a:lnTo>
                      <a:pt x="0" y="2"/>
                    </a:lnTo>
                    <a:lnTo>
                      <a:pt x="0" y="3"/>
                    </a:lnTo>
                    <a:lnTo>
                      <a:pt x="0" y="2"/>
                    </a:lnTo>
                    <a:lnTo>
                      <a:pt x="0" y="2"/>
                    </a:lnTo>
                    <a:lnTo>
                      <a:pt x="0" y="2"/>
                    </a:lnTo>
                    <a:lnTo>
                      <a:pt x="0" y="1"/>
                    </a:lnTo>
                    <a:lnTo>
                      <a:pt x="0" y="1"/>
                    </a:lnTo>
                    <a:lnTo>
                      <a:pt x="0" y="2"/>
                    </a:lnTo>
                    <a:lnTo>
                      <a:pt x="0" y="1"/>
                    </a:lnTo>
                    <a:lnTo>
                      <a:pt x="0" y="2"/>
                    </a:lnTo>
                    <a:lnTo>
                      <a:pt x="0" y="2"/>
                    </a:lnTo>
                    <a:lnTo>
                      <a:pt x="0" y="1"/>
                    </a:lnTo>
                    <a:lnTo>
                      <a:pt x="0" y="1"/>
                    </a:lnTo>
                    <a:lnTo>
                      <a:pt x="0" y="1"/>
                    </a:lnTo>
                    <a:lnTo>
                      <a:pt x="0" y="1"/>
                    </a:lnTo>
                    <a:lnTo>
                      <a:pt x="0" y="2"/>
                    </a:lnTo>
                    <a:lnTo>
                      <a:pt x="0" y="2"/>
                    </a:lnTo>
                    <a:lnTo>
                      <a:pt x="0" y="3"/>
                    </a:lnTo>
                    <a:lnTo>
                      <a:pt x="0" y="2"/>
                    </a:lnTo>
                    <a:lnTo>
                      <a:pt x="0" y="3"/>
                    </a:lnTo>
                    <a:lnTo>
                      <a:pt x="0" y="3"/>
                    </a:lnTo>
                    <a:lnTo>
                      <a:pt x="0" y="3"/>
                    </a:lnTo>
                    <a:lnTo>
                      <a:pt x="0" y="3"/>
                    </a:lnTo>
                    <a:lnTo>
                      <a:pt x="0" y="3"/>
                    </a:lnTo>
                    <a:lnTo>
                      <a:pt x="0" y="3"/>
                    </a:lnTo>
                    <a:lnTo>
                      <a:pt x="0" y="2"/>
                    </a:lnTo>
                    <a:lnTo>
                      <a:pt x="0" y="4"/>
                    </a:lnTo>
                    <a:lnTo>
                      <a:pt x="0" y="4"/>
                    </a:lnTo>
                    <a:lnTo>
                      <a:pt x="0" y="4"/>
                    </a:lnTo>
                    <a:lnTo>
                      <a:pt x="0" y="5"/>
                    </a:lnTo>
                    <a:lnTo>
                      <a:pt x="0" y="5"/>
                    </a:lnTo>
                    <a:lnTo>
                      <a:pt x="0" y="6"/>
                    </a:lnTo>
                    <a:lnTo>
                      <a:pt x="0" y="5"/>
                    </a:lnTo>
                    <a:lnTo>
                      <a:pt x="0" y="5"/>
                    </a:lnTo>
                    <a:lnTo>
                      <a:pt x="0" y="6"/>
                    </a:lnTo>
                    <a:lnTo>
                      <a:pt x="0" y="5"/>
                    </a:lnTo>
                    <a:lnTo>
                      <a:pt x="0" y="6"/>
                    </a:lnTo>
                    <a:lnTo>
                      <a:pt x="0" y="6"/>
                    </a:lnTo>
                    <a:lnTo>
                      <a:pt x="0" y="7"/>
                    </a:lnTo>
                    <a:lnTo>
                      <a:pt x="0" y="7"/>
                    </a:lnTo>
                    <a:lnTo>
                      <a:pt x="0" y="7"/>
                    </a:lnTo>
                    <a:lnTo>
                      <a:pt x="0" y="6"/>
                    </a:lnTo>
                    <a:lnTo>
                      <a:pt x="0" y="6"/>
                    </a:lnTo>
                    <a:lnTo>
                      <a:pt x="0" y="7"/>
                    </a:lnTo>
                    <a:lnTo>
                      <a:pt x="0" y="7"/>
                    </a:lnTo>
                    <a:lnTo>
                      <a:pt x="0" y="8"/>
                    </a:lnTo>
                    <a:lnTo>
                      <a:pt x="0" y="7"/>
                    </a:lnTo>
                    <a:lnTo>
                      <a:pt x="0" y="7"/>
                    </a:lnTo>
                    <a:lnTo>
                      <a:pt x="0" y="7"/>
                    </a:lnTo>
                    <a:lnTo>
                      <a:pt x="0" y="6"/>
                    </a:lnTo>
                    <a:lnTo>
                      <a:pt x="0" y="7"/>
                    </a:lnTo>
                    <a:lnTo>
                      <a:pt x="0" y="7"/>
                    </a:lnTo>
                    <a:lnTo>
                      <a:pt x="0" y="7"/>
                    </a:lnTo>
                    <a:lnTo>
                      <a:pt x="0" y="7"/>
                    </a:lnTo>
                    <a:lnTo>
                      <a:pt x="0" y="8"/>
                    </a:lnTo>
                    <a:lnTo>
                      <a:pt x="0" y="7"/>
                    </a:lnTo>
                    <a:lnTo>
                      <a:pt x="0" y="8"/>
                    </a:lnTo>
                    <a:lnTo>
                      <a:pt x="0" y="7"/>
                    </a:lnTo>
                    <a:lnTo>
                      <a:pt x="0" y="7"/>
                    </a:lnTo>
                    <a:lnTo>
                      <a:pt x="0" y="7"/>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8"/>
                    </a:lnTo>
                    <a:lnTo>
                      <a:pt x="0" y="7"/>
                    </a:lnTo>
                    <a:lnTo>
                      <a:pt x="0" y="7"/>
                    </a:lnTo>
                    <a:lnTo>
                      <a:pt x="0" y="6"/>
                    </a:lnTo>
                    <a:lnTo>
                      <a:pt x="0" y="7"/>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7"/>
                    </a:lnTo>
                    <a:lnTo>
                      <a:pt x="0" y="6"/>
                    </a:lnTo>
                    <a:lnTo>
                      <a:pt x="0" y="7"/>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9"/>
                    </a:lnTo>
                    <a:lnTo>
                      <a:pt x="0" y="8"/>
                    </a:lnTo>
                    <a:lnTo>
                      <a:pt x="0" y="8"/>
                    </a:lnTo>
                    <a:lnTo>
                      <a:pt x="0" y="7"/>
                    </a:lnTo>
                    <a:lnTo>
                      <a:pt x="0" y="7"/>
                    </a:lnTo>
                    <a:lnTo>
                      <a:pt x="0" y="7"/>
                    </a:lnTo>
                    <a:lnTo>
                      <a:pt x="0" y="7"/>
                    </a:lnTo>
                    <a:lnTo>
                      <a:pt x="0" y="6"/>
                    </a:lnTo>
                    <a:lnTo>
                      <a:pt x="0" y="6"/>
                    </a:lnTo>
                    <a:lnTo>
                      <a:pt x="0" y="6"/>
                    </a:lnTo>
                    <a:lnTo>
                      <a:pt x="0" y="5"/>
                    </a:lnTo>
                    <a:lnTo>
                      <a:pt x="0" y="5"/>
                    </a:lnTo>
                    <a:lnTo>
                      <a:pt x="0" y="4"/>
                    </a:lnTo>
                    <a:lnTo>
                      <a:pt x="0" y="4"/>
                    </a:lnTo>
                    <a:lnTo>
                      <a:pt x="0" y="3"/>
                    </a:lnTo>
                    <a:lnTo>
                      <a:pt x="0" y="2"/>
                    </a:lnTo>
                    <a:lnTo>
                      <a:pt x="0" y="1"/>
                    </a:lnTo>
                    <a:lnTo>
                      <a:pt x="0" y="1"/>
                    </a:lnTo>
                    <a:lnTo>
                      <a:pt x="0" y="0"/>
                    </a:lnTo>
                    <a:lnTo>
                      <a:pt x="0" y="0"/>
                    </a:lnTo>
                    <a:lnTo>
                      <a:pt x="0" y="0"/>
                    </a:lnTo>
                    <a:lnTo>
                      <a:pt x="0" y="0"/>
                    </a:lnTo>
                    <a:lnTo>
                      <a:pt x="0" y="0"/>
                    </a:lnTo>
                    <a:lnTo>
                      <a:pt x="0" y="0"/>
                    </a:lnTo>
                    <a:lnTo>
                      <a:pt x="0" y="1"/>
                    </a:lnTo>
                    <a:lnTo>
                      <a:pt x="0" y="1"/>
                    </a:lnTo>
                    <a:lnTo>
                      <a:pt x="0" y="2"/>
                    </a:lnTo>
                    <a:lnTo>
                      <a:pt x="0" y="2"/>
                    </a:lnTo>
                    <a:lnTo>
                      <a:pt x="0" y="1"/>
                    </a:lnTo>
                    <a:lnTo>
                      <a:pt x="0" y="1"/>
                    </a:lnTo>
                    <a:lnTo>
                      <a:pt x="0" y="1"/>
                    </a:lnTo>
                    <a:lnTo>
                      <a:pt x="0" y="1"/>
                    </a:lnTo>
                    <a:lnTo>
                      <a:pt x="0" y="0"/>
                    </a:lnTo>
                    <a:lnTo>
                      <a:pt x="0" y="1"/>
                    </a:lnTo>
                    <a:lnTo>
                      <a:pt x="0" y="1"/>
                    </a:lnTo>
                    <a:lnTo>
                      <a:pt x="0" y="1"/>
                    </a:lnTo>
                    <a:lnTo>
                      <a:pt x="0" y="1"/>
                    </a:lnTo>
                    <a:lnTo>
                      <a:pt x="0" y="2"/>
                    </a:lnTo>
                    <a:lnTo>
                      <a:pt x="0" y="2"/>
                    </a:lnTo>
                    <a:lnTo>
                      <a:pt x="0" y="2"/>
                    </a:lnTo>
                    <a:lnTo>
                      <a:pt x="0" y="2"/>
                    </a:lnTo>
                    <a:lnTo>
                      <a:pt x="0" y="2"/>
                    </a:lnTo>
                    <a:lnTo>
                      <a:pt x="0" y="2"/>
                    </a:lnTo>
                    <a:lnTo>
                      <a:pt x="0" y="1"/>
                    </a:lnTo>
                    <a:lnTo>
                      <a:pt x="0" y="1"/>
                    </a:lnTo>
                    <a:lnTo>
                      <a:pt x="0" y="2"/>
                    </a:lnTo>
                    <a:lnTo>
                      <a:pt x="0" y="1"/>
                    </a:lnTo>
                    <a:lnTo>
                      <a:pt x="0" y="2"/>
                    </a:lnTo>
                    <a:lnTo>
                      <a:pt x="0" y="1"/>
                    </a:lnTo>
                    <a:lnTo>
                      <a:pt x="0" y="2"/>
                    </a:lnTo>
                    <a:lnTo>
                      <a:pt x="0" y="1"/>
                    </a:lnTo>
                    <a:lnTo>
                      <a:pt x="0" y="2"/>
                    </a:lnTo>
                    <a:lnTo>
                      <a:pt x="0" y="2"/>
                    </a:lnTo>
                    <a:lnTo>
                      <a:pt x="0" y="2"/>
                    </a:lnTo>
                    <a:lnTo>
                      <a:pt x="0" y="2"/>
                    </a:lnTo>
                    <a:lnTo>
                      <a:pt x="0" y="3"/>
                    </a:lnTo>
                    <a:lnTo>
                      <a:pt x="0" y="3"/>
                    </a:lnTo>
                    <a:lnTo>
                      <a:pt x="0" y="3"/>
                    </a:lnTo>
                    <a:lnTo>
                      <a:pt x="0" y="3"/>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5"/>
                    </a:lnTo>
                    <a:lnTo>
                      <a:pt x="0" y="5"/>
                    </a:lnTo>
                    <a:lnTo>
                      <a:pt x="0" y="5"/>
                    </a:lnTo>
                    <a:lnTo>
                      <a:pt x="0" y="6"/>
                    </a:lnTo>
                    <a:lnTo>
                      <a:pt x="0" y="6"/>
                    </a:lnTo>
                    <a:lnTo>
                      <a:pt x="0" y="5"/>
                    </a:lnTo>
                    <a:lnTo>
                      <a:pt x="0" y="6"/>
                    </a:lnTo>
                    <a:lnTo>
                      <a:pt x="0" y="6"/>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7"/>
                    </a:lnTo>
                    <a:lnTo>
                      <a:pt x="0" y="7"/>
                    </a:lnTo>
                    <a:lnTo>
                      <a:pt x="0" y="7"/>
                    </a:lnTo>
                    <a:lnTo>
                      <a:pt x="0" y="7"/>
                    </a:lnTo>
                    <a:lnTo>
                      <a:pt x="0" y="6"/>
                    </a:lnTo>
                    <a:lnTo>
                      <a:pt x="0" y="6"/>
                    </a:lnTo>
                    <a:lnTo>
                      <a:pt x="0" y="7"/>
                    </a:lnTo>
                    <a:lnTo>
                      <a:pt x="0" y="6"/>
                    </a:lnTo>
                    <a:lnTo>
                      <a:pt x="0" y="6"/>
                    </a:lnTo>
                    <a:lnTo>
                      <a:pt x="0" y="5"/>
                    </a:lnTo>
                    <a:lnTo>
                      <a:pt x="0" y="4"/>
                    </a:lnTo>
                    <a:lnTo>
                      <a:pt x="0" y="4"/>
                    </a:lnTo>
                    <a:lnTo>
                      <a:pt x="0" y="3"/>
                    </a:lnTo>
                    <a:lnTo>
                      <a:pt x="0" y="3"/>
                    </a:lnTo>
                    <a:lnTo>
                      <a:pt x="0" y="3"/>
                    </a:lnTo>
                    <a:lnTo>
                      <a:pt x="0" y="3"/>
                    </a:lnTo>
                    <a:lnTo>
                      <a:pt x="0" y="4"/>
                    </a:lnTo>
                    <a:lnTo>
                      <a:pt x="0" y="3"/>
                    </a:lnTo>
                    <a:lnTo>
                      <a:pt x="0" y="4"/>
                    </a:lnTo>
                    <a:lnTo>
                      <a:pt x="0" y="4"/>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5"/>
                    </a:lnTo>
                    <a:lnTo>
                      <a:pt x="0" y="6"/>
                    </a:lnTo>
                    <a:lnTo>
                      <a:pt x="0" y="5"/>
                    </a:lnTo>
                    <a:lnTo>
                      <a:pt x="0" y="6"/>
                    </a:lnTo>
                    <a:lnTo>
                      <a:pt x="0" y="6"/>
                    </a:lnTo>
                    <a:lnTo>
                      <a:pt x="0" y="6"/>
                    </a:lnTo>
                    <a:lnTo>
                      <a:pt x="0" y="7"/>
                    </a:lnTo>
                    <a:lnTo>
                      <a:pt x="0" y="7"/>
                    </a:lnTo>
                    <a:lnTo>
                      <a:pt x="0" y="7"/>
                    </a:lnTo>
                    <a:lnTo>
                      <a:pt x="0" y="7"/>
                    </a:lnTo>
                    <a:lnTo>
                      <a:pt x="0" y="7"/>
                    </a:lnTo>
                    <a:lnTo>
                      <a:pt x="0" y="8"/>
                    </a:lnTo>
                    <a:lnTo>
                      <a:pt x="0" y="7"/>
                    </a:lnTo>
                    <a:lnTo>
                      <a:pt x="0" y="8"/>
                    </a:lnTo>
                    <a:lnTo>
                      <a:pt x="0" y="8"/>
                    </a:lnTo>
                    <a:lnTo>
                      <a:pt x="0" y="7"/>
                    </a:lnTo>
                    <a:lnTo>
                      <a:pt x="0" y="8"/>
                    </a:lnTo>
                    <a:lnTo>
                      <a:pt x="0" y="7"/>
                    </a:lnTo>
                    <a:lnTo>
                      <a:pt x="0" y="7"/>
                    </a:lnTo>
                    <a:lnTo>
                      <a:pt x="0" y="7"/>
                    </a:lnTo>
                    <a:lnTo>
                      <a:pt x="0" y="7"/>
                    </a:lnTo>
                    <a:lnTo>
                      <a:pt x="0" y="7"/>
                    </a:lnTo>
                    <a:lnTo>
                      <a:pt x="0" y="6"/>
                    </a:lnTo>
                    <a:lnTo>
                      <a:pt x="0" y="6"/>
                    </a:lnTo>
                    <a:lnTo>
                      <a:pt x="0" y="7"/>
                    </a:lnTo>
                  </a:path>
                </a:pathLst>
              </a:custGeom>
              <a:noFill/>
              <a:ln w="0">
                <a:solidFill>
                  <a:srgbClr val="3366FF"/>
                </a:solidFill>
                <a:prstDash val="solid"/>
                <a:round/>
                <a:headEnd/>
                <a:tailEnd/>
              </a:ln>
            </p:spPr>
            <p:txBody>
              <a:bodyPr/>
              <a:lstStyle/>
              <a:p>
                <a:endParaRPr lang="en-GB"/>
              </a:p>
            </p:txBody>
          </p:sp>
          <p:sp>
            <p:nvSpPr>
              <p:cNvPr id="186195" name="Freeform 851"/>
              <p:cNvSpPr>
                <a:spLocks/>
              </p:cNvSpPr>
              <p:nvPr/>
            </p:nvSpPr>
            <p:spPr bwMode="auto">
              <a:xfrm>
                <a:off x="3474" y="3545"/>
                <a:ext cx="1" cy="78"/>
              </a:xfrm>
              <a:custGeom>
                <a:avLst/>
                <a:gdLst/>
                <a:ahLst/>
                <a:cxnLst>
                  <a:cxn ang="0">
                    <a:pos x="0" y="6"/>
                  </a:cxn>
                  <a:cxn ang="0">
                    <a:pos x="0" y="3"/>
                  </a:cxn>
                  <a:cxn ang="0">
                    <a:pos x="0" y="5"/>
                  </a:cxn>
                  <a:cxn ang="0">
                    <a:pos x="0" y="3"/>
                  </a:cxn>
                  <a:cxn ang="0">
                    <a:pos x="0" y="3"/>
                  </a:cxn>
                  <a:cxn ang="0">
                    <a:pos x="0" y="5"/>
                  </a:cxn>
                  <a:cxn ang="0">
                    <a:pos x="0" y="4"/>
                  </a:cxn>
                  <a:cxn ang="0">
                    <a:pos x="0" y="4"/>
                  </a:cxn>
                  <a:cxn ang="0">
                    <a:pos x="0" y="4"/>
                  </a:cxn>
                  <a:cxn ang="0">
                    <a:pos x="0" y="6"/>
                  </a:cxn>
                  <a:cxn ang="0">
                    <a:pos x="0" y="5"/>
                  </a:cxn>
                  <a:cxn ang="0">
                    <a:pos x="0" y="3"/>
                  </a:cxn>
                  <a:cxn ang="0">
                    <a:pos x="0" y="2"/>
                  </a:cxn>
                  <a:cxn ang="0">
                    <a:pos x="0" y="2"/>
                  </a:cxn>
                  <a:cxn ang="0">
                    <a:pos x="0" y="1"/>
                  </a:cxn>
                  <a:cxn ang="0">
                    <a:pos x="0" y="2"/>
                  </a:cxn>
                  <a:cxn ang="0">
                    <a:pos x="0" y="3"/>
                  </a:cxn>
                  <a:cxn ang="0">
                    <a:pos x="0" y="8"/>
                  </a:cxn>
                  <a:cxn ang="0">
                    <a:pos x="0" y="9"/>
                  </a:cxn>
                  <a:cxn ang="0">
                    <a:pos x="0" y="9"/>
                  </a:cxn>
                  <a:cxn ang="0">
                    <a:pos x="0" y="10"/>
                  </a:cxn>
                  <a:cxn ang="0">
                    <a:pos x="0" y="7"/>
                  </a:cxn>
                  <a:cxn ang="0">
                    <a:pos x="0" y="10"/>
                  </a:cxn>
                  <a:cxn ang="0">
                    <a:pos x="0" y="11"/>
                  </a:cxn>
                  <a:cxn ang="0">
                    <a:pos x="0" y="10"/>
                  </a:cxn>
                  <a:cxn ang="0">
                    <a:pos x="0" y="8"/>
                  </a:cxn>
                  <a:cxn ang="0">
                    <a:pos x="0" y="5"/>
                  </a:cxn>
                  <a:cxn ang="0">
                    <a:pos x="0" y="2"/>
                  </a:cxn>
                  <a:cxn ang="0">
                    <a:pos x="0" y="3"/>
                  </a:cxn>
                  <a:cxn ang="0">
                    <a:pos x="0" y="5"/>
                  </a:cxn>
                  <a:cxn ang="0">
                    <a:pos x="0" y="5"/>
                  </a:cxn>
                  <a:cxn ang="0">
                    <a:pos x="0" y="5"/>
                  </a:cxn>
                  <a:cxn ang="0">
                    <a:pos x="0" y="8"/>
                  </a:cxn>
                  <a:cxn ang="0">
                    <a:pos x="0" y="7"/>
                  </a:cxn>
                  <a:cxn ang="0">
                    <a:pos x="0" y="5"/>
                  </a:cxn>
                  <a:cxn ang="0">
                    <a:pos x="0" y="4"/>
                  </a:cxn>
                  <a:cxn ang="0">
                    <a:pos x="0" y="6"/>
                  </a:cxn>
                  <a:cxn ang="0">
                    <a:pos x="0" y="6"/>
                  </a:cxn>
                  <a:cxn ang="0">
                    <a:pos x="0" y="7"/>
                  </a:cxn>
                  <a:cxn ang="0">
                    <a:pos x="0" y="5"/>
                  </a:cxn>
                  <a:cxn ang="0">
                    <a:pos x="0" y="1"/>
                  </a:cxn>
                  <a:cxn ang="0">
                    <a:pos x="0" y="5"/>
                  </a:cxn>
                  <a:cxn ang="0">
                    <a:pos x="0" y="7"/>
                  </a:cxn>
                  <a:cxn ang="0">
                    <a:pos x="0" y="10"/>
                  </a:cxn>
                  <a:cxn ang="0">
                    <a:pos x="0" y="11"/>
                  </a:cxn>
                  <a:cxn ang="0">
                    <a:pos x="0" y="10"/>
                  </a:cxn>
                  <a:cxn ang="0">
                    <a:pos x="0" y="9"/>
                  </a:cxn>
                  <a:cxn ang="0">
                    <a:pos x="0" y="7"/>
                  </a:cxn>
                  <a:cxn ang="0">
                    <a:pos x="0" y="5"/>
                  </a:cxn>
                  <a:cxn ang="0">
                    <a:pos x="0" y="5"/>
                  </a:cxn>
                  <a:cxn ang="0">
                    <a:pos x="0" y="7"/>
                  </a:cxn>
                  <a:cxn ang="0">
                    <a:pos x="0" y="8"/>
                  </a:cxn>
                  <a:cxn ang="0">
                    <a:pos x="0" y="8"/>
                  </a:cxn>
                  <a:cxn ang="0">
                    <a:pos x="0" y="10"/>
                  </a:cxn>
                  <a:cxn ang="0">
                    <a:pos x="0" y="8"/>
                  </a:cxn>
                  <a:cxn ang="0">
                    <a:pos x="0" y="9"/>
                  </a:cxn>
                  <a:cxn ang="0">
                    <a:pos x="0" y="11"/>
                  </a:cxn>
                  <a:cxn ang="0">
                    <a:pos x="0" y="10"/>
                  </a:cxn>
                  <a:cxn ang="0">
                    <a:pos x="0" y="11"/>
                  </a:cxn>
                  <a:cxn ang="0">
                    <a:pos x="0" y="12"/>
                  </a:cxn>
                  <a:cxn ang="0">
                    <a:pos x="0" y="11"/>
                  </a:cxn>
                  <a:cxn ang="0">
                    <a:pos x="0" y="11"/>
                  </a:cxn>
                  <a:cxn ang="0">
                    <a:pos x="0" y="13"/>
                  </a:cxn>
                </a:cxnLst>
                <a:rect l="0" t="0" r="r" b="b"/>
                <a:pathLst>
                  <a:path h="13">
                    <a:moveTo>
                      <a:pt x="0" y="8"/>
                    </a:moveTo>
                    <a:lnTo>
                      <a:pt x="0" y="8"/>
                    </a:lnTo>
                    <a:lnTo>
                      <a:pt x="0" y="8"/>
                    </a:lnTo>
                    <a:lnTo>
                      <a:pt x="0" y="7"/>
                    </a:lnTo>
                    <a:lnTo>
                      <a:pt x="0" y="7"/>
                    </a:lnTo>
                    <a:lnTo>
                      <a:pt x="0" y="7"/>
                    </a:lnTo>
                    <a:lnTo>
                      <a:pt x="0" y="7"/>
                    </a:lnTo>
                    <a:lnTo>
                      <a:pt x="0" y="7"/>
                    </a:lnTo>
                    <a:lnTo>
                      <a:pt x="0" y="7"/>
                    </a:lnTo>
                    <a:lnTo>
                      <a:pt x="0" y="7"/>
                    </a:lnTo>
                    <a:lnTo>
                      <a:pt x="0" y="6"/>
                    </a:lnTo>
                    <a:lnTo>
                      <a:pt x="0" y="6"/>
                    </a:lnTo>
                    <a:lnTo>
                      <a:pt x="0" y="5"/>
                    </a:lnTo>
                    <a:lnTo>
                      <a:pt x="0" y="5"/>
                    </a:lnTo>
                    <a:lnTo>
                      <a:pt x="0" y="4"/>
                    </a:lnTo>
                    <a:lnTo>
                      <a:pt x="0" y="3"/>
                    </a:lnTo>
                    <a:lnTo>
                      <a:pt x="0" y="4"/>
                    </a:lnTo>
                    <a:lnTo>
                      <a:pt x="0" y="3"/>
                    </a:lnTo>
                    <a:lnTo>
                      <a:pt x="0" y="4"/>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4"/>
                    </a:lnTo>
                    <a:lnTo>
                      <a:pt x="0" y="4"/>
                    </a:lnTo>
                    <a:lnTo>
                      <a:pt x="0" y="3"/>
                    </a:lnTo>
                    <a:lnTo>
                      <a:pt x="0" y="2"/>
                    </a:lnTo>
                    <a:lnTo>
                      <a:pt x="0" y="1"/>
                    </a:lnTo>
                    <a:lnTo>
                      <a:pt x="0" y="2"/>
                    </a:lnTo>
                    <a:lnTo>
                      <a:pt x="0" y="2"/>
                    </a:lnTo>
                    <a:lnTo>
                      <a:pt x="0" y="2"/>
                    </a:lnTo>
                    <a:lnTo>
                      <a:pt x="0" y="3"/>
                    </a:lnTo>
                    <a:lnTo>
                      <a:pt x="0" y="2"/>
                    </a:lnTo>
                    <a:lnTo>
                      <a:pt x="0" y="2"/>
                    </a:lnTo>
                    <a:lnTo>
                      <a:pt x="0" y="3"/>
                    </a:lnTo>
                    <a:lnTo>
                      <a:pt x="0" y="3"/>
                    </a:lnTo>
                    <a:lnTo>
                      <a:pt x="0" y="3"/>
                    </a:lnTo>
                    <a:lnTo>
                      <a:pt x="0" y="3"/>
                    </a:lnTo>
                    <a:lnTo>
                      <a:pt x="0" y="2"/>
                    </a:lnTo>
                    <a:lnTo>
                      <a:pt x="0" y="3"/>
                    </a:lnTo>
                    <a:lnTo>
                      <a:pt x="0" y="3"/>
                    </a:lnTo>
                    <a:lnTo>
                      <a:pt x="0" y="2"/>
                    </a:lnTo>
                    <a:lnTo>
                      <a:pt x="0" y="3"/>
                    </a:lnTo>
                    <a:lnTo>
                      <a:pt x="0" y="4"/>
                    </a:lnTo>
                    <a:lnTo>
                      <a:pt x="0" y="3"/>
                    </a:lnTo>
                    <a:lnTo>
                      <a:pt x="0" y="4"/>
                    </a:lnTo>
                    <a:lnTo>
                      <a:pt x="0" y="4"/>
                    </a:lnTo>
                    <a:lnTo>
                      <a:pt x="0" y="4"/>
                    </a:lnTo>
                    <a:lnTo>
                      <a:pt x="0" y="3"/>
                    </a:lnTo>
                    <a:lnTo>
                      <a:pt x="0" y="4"/>
                    </a:lnTo>
                    <a:lnTo>
                      <a:pt x="0" y="4"/>
                    </a:lnTo>
                    <a:lnTo>
                      <a:pt x="0" y="5"/>
                    </a:lnTo>
                    <a:lnTo>
                      <a:pt x="0" y="4"/>
                    </a:lnTo>
                    <a:lnTo>
                      <a:pt x="0" y="5"/>
                    </a:lnTo>
                    <a:lnTo>
                      <a:pt x="0" y="5"/>
                    </a:lnTo>
                    <a:lnTo>
                      <a:pt x="0" y="5"/>
                    </a:lnTo>
                    <a:lnTo>
                      <a:pt x="0" y="5"/>
                    </a:lnTo>
                    <a:lnTo>
                      <a:pt x="0" y="5"/>
                    </a:lnTo>
                    <a:lnTo>
                      <a:pt x="0" y="4"/>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4"/>
                    </a:lnTo>
                    <a:lnTo>
                      <a:pt x="0" y="4"/>
                    </a:lnTo>
                    <a:lnTo>
                      <a:pt x="0" y="4"/>
                    </a:lnTo>
                    <a:lnTo>
                      <a:pt x="0" y="3"/>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4"/>
                    </a:lnTo>
                    <a:lnTo>
                      <a:pt x="0" y="4"/>
                    </a:lnTo>
                    <a:lnTo>
                      <a:pt x="0" y="4"/>
                    </a:lnTo>
                    <a:lnTo>
                      <a:pt x="0" y="5"/>
                    </a:lnTo>
                    <a:lnTo>
                      <a:pt x="0" y="5"/>
                    </a:lnTo>
                    <a:lnTo>
                      <a:pt x="0" y="4"/>
                    </a:lnTo>
                    <a:lnTo>
                      <a:pt x="0" y="5"/>
                    </a:lnTo>
                    <a:lnTo>
                      <a:pt x="0" y="5"/>
                    </a:lnTo>
                    <a:lnTo>
                      <a:pt x="0" y="6"/>
                    </a:lnTo>
                    <a:lnTo>
                      <a:pt x="0" y="6"/>
                    </a:lnTo>
                    <a:lnTo>
                      <a:pt x="0" y="5"/>
                    </a:lnTo>
                    <a:lnTo>
                      <a:pt x="0" y="6"/>
                    </a:lnTo>
                    <a:lnTo>
                      <a:pt x="0" y="5"/>
                    </a:lnTo>
                    <a:lnTo>
                      <a:pt x="0" y="5"/>
                    </a:lnTo>
                    <a:lnTo>
                      <a:pt x="0" y="5"/>
                    </a:lnTo>
                    <a:lnTo>
                      <a:pt x="0" y="4"/>
                    </a:lnTo>
                    <a:lnTo>
                      <a:pt x="0" y="4"/>
                    </a:lnTo>
                    <a:lnTo>
                      <a:pt x="0" y="4"/>
                    </a:lnTo>
                    <a:lnTo>
                      <a:pt x="0" y="4"/>
                    </a:lnTo>
                    <a:lnTo>
                      <a:pt x="0" y="5"/>
                    </a:lnTo>
                    <a:lnTo>
                      <a:pt x="0" y="5"/>
                    </a:lnTo>
                    <a:lnTo>
                      <a:pt x="0" y="4"/>
                    </a:lnTo>
                    <a:lnTo>
                      <a:pt x="0" y="4"/>
                    </a:lnTo>
                    <a:lnTo>
                      <a:pt x="0" y="4"/>
                    </a:lnTo>
                    <a:lnTo>
                      <a:pt x="0" y="4"/>
                    </a:lnTo>
                    <a:lnTo>
                      <a:pt x="0" y="4"/>
                    </a:lnTo>
                    <a:lnTo>
                      <a:pt x="0" y="4"/>
                    </a:lnTo>
                    <a:lnTo>
                      <a:pt x="0" y="3"/>
                    </a:lnTo>
                    <a:lnTo>
                      <a:pt x="0" y="3"/>
                    </a:lnTo>
                    <a:lnTo>
                      <a:pt x="0" y="4"/>
                    </a:lnTo>
                    <a:lnTo>
                      <a:pt x="0" y="4"/>
                    </a:lnTo>
                    <a:lnTo>
                      <a:pt x="0" y="3"/>
                    </a:lnTo>
                    <a:lnTo>
                      <a:pt x="0" y="3"/>
                    </a:lnTo>
                    <a:lnTo>
                      <a:pt x="0" y="2"/>
                    </a:lnTo>
                    <a:lnTo>
                      <a:pt x="0" y="3"/>
                    </a:lnTo>
                    <a:lnTo>
                      <a:pt x="0" y="2"/>
                    </a:lnTo>
                    <a:lnTo>
                      <a:pt x="0" y="3"/>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2"/>
                    </a:lnTo>
                    <a:lnTo>
                      <a:pt x="0" y="2"/>
                    </a:lnTo>
                    <a:lnTo>
                      <a:pt x="0" y="2"/>
                    </a:lnTo>
                    <a:lnTo>
                      <a:pt x="0" y="1"/>
                    </a:lnTo>
                    <a:lnTo>
                      <a:pt x="0" y="2"/>
                    </a:lnTo>
                    <a:lnTo>
                      <a:pt x="0" y="1"/>
                    </a:lnTo>
                    <a:lnTo>
                      <a:pt x="0" y="1"/>
                    </a:lnTo>
                    <a:lnTo>
                      <a:pt x="0" y="1"/>
                    </a:lnTo>
                    <a:lnTo>
                      <a:pt x="0" y="0"/>
                    </a:lnTo>
                    <a:lnTo>
                      <a:pt x="0" y="1"/>
                    </a:lnTo>
                    <a:lnTo>
                      <a:pt x="0" y="0"/>
                    </a:lnTo>
                    <a:lnTo>
                      <a:pt x="0" y="1"/>
                    </a:lnTo>
                    <a:lnTo>
                      <a:pt x="0" y="1"/>
                    </a:lnTo>
                    <a:lnTo>
                      <a:pt x="0" y="1"/>
                    </a:lnTo>
                    <a:lnTo>
                      <a:pt x="0" y="1"/>
                    </a:lnTo>
                    <a:lnTo>
                      <a:pt x="0" y="1"/>
                    </a:lnTo>
                    <a:lnTo>
                      <a:pt x="0" y="0"/>
                    </a:lnTo>
                    <a:lnTo>
                      <a:pt x="0" y="0"/>
                    </a:lnTo>
                    <a:lnTo>
                      <a:pt x="0" y="0"/>
                    </a:lnTo>
                    <a:lnTo>
                      <a:pt x="0" y="0"/>
                    </a:lnTo>
                    <a:lnTo>
                      <a:pt x="0" y="1"/>
                    </a:lnTo>
                    <a:lnTo>
                      <a:pt x="0" y="1"/>
                    </a:lnTo>
                    <a:lnTo>
                      <a:pt x="0" y="1"/>
                    </a:lnTo>
                    <a:lnTo>
                      <a:pt x="0" y="2"/>
                    </a:lnTo>
                    <a:lnTo>
                      <a:pt x="0" y="2"/>
                    </a:lnTo>
                    <a:lnTo>
                      <a:pt x="0" y="2"/>
                    </a:lnTo>
                    <a:lnTo>
                      <a:pt x="0" y="3"/>
                    </a:lnTo>
                    <a:lnTo>
                      <a:pt x="0" y="3"/>
                    </a:lnTo>
                    <a:lnTo>
                      <a:pt x="0" y="2"/>
                    </a:lnTo>
                    <a:lnTo>
                      <a:pt x="0" y="3"/>
                    </a:lnTo>
                    <a:lnTo>
                      <a:pt x="0" y="3"/>
                    </a:lnTo>
                    <a:lnTo>
                      <a:pt x="0" y="3"/>
                    </a:lnTo>
                    <a:lnTo>
                      <a:pt x="0" y="3"/>
                    </a:lnTo>
                    <a:lnTo>
                      <a:pt x="0" y="3"/>
                    </a:lnTo>
                    <a:lnTo>
                      <a:pt x="0" y="3"/>
                    </a:lnTo>
                    <a:lnTo>
                      <a:pt x="0" y="4"/>
                    </a:lnTo>
                    <a:lnTo>
                      <a:pt x="0" y="5"/>
                    </a:lnTo>
                    <a:lnTo>
                      <a:pt x="0" y="5"/>
                    </a:lnTo>
                    <a:lnTo>
                      <a:pt x="0" y="5"/>
                    </a:lnTo>
                    <a:lnTo>
                      <a:pt x="0" y="6"/>
                    </a:lnTo>
                    <a:lnTo>
                      <a:pt x="0" y="6"/>
                    </a:lnTo>
                    <a:lnTo>
                      <a:pt x="0" y="7"/>
                    </a:lnTo>
                    <a:lnTo>
                      <a:pt x="0" y="7"/>
                    </a:lnTo>
                    <a:lnTo>
                      <a:pt x="0" y="8"/>
                    </a:lnTo>
                    <a:lnTo>
                      <a:pt x="0" y="7"/>
                    </a:lnTo>
                    <a:lnTo>
                      <a:pt x="0" y="8"/>
                    </a:lnTo>
                    <a:lnTo>
                      <a:pt x="0" y="8"/>
                    </a:lnTo>
                    <a:lnTo>
                      <a:pt x="0" y="8"/>
                    </a:lnTo>
                    <a:lnTo>
                      <a:pt x="0" y="9"/>
                    </a:lnTo>
                    <a:lnTo>
                      <a:pt x="0" y="9"/>
                    </a:lnTo>
                    <a:lnTo>
                      <a:pt x="0" y="10"/>
                    </a:lnTo>
                    <a:lnTo>
                      <a:pt x="0" y="9"/>
                    </a:lnTo>
                    <a:lnTo>
                      <a:pt x="0" y="9"/>
                    </a:lnTo>
                    <a:lnTo>
                      <a:pt x="0" y="9"/>
                    </a:lnTo>
                    <a:lnTo>
                      <a:pt x="0" y="9"/>
                    </a:lnTo>
                    <a:lnTo>
                      <a:pt x="0" y="10"/>
                    </a:lnTo>
                    <a:lnTo>
                      <a:pt x="0" y="9"/>
                    </a:lnTo>
                    <a:lnTo>
                      <a:pt x="0" y="9"/>
                    </a:lnTo>
                    <a:lnTo>
                      <a:pt x="0" y="8"/>
                    </a:lnTo>
                    <a:lnTo>
                      <a:pt x="0" y="9"/>
                    </a:lnTo>
                    <a:lnTo>
                      <a:pt x="0" y="8"/>
                    </a:lnTo>
                    <a:lnTo>
                      <a:pt x="0" y="8"/>
                    </a:lnTo>
                    <a:lnTo>
                      <a:pt x="0" y="8"/>
                    </a:lnTo>
                    <a:lnTo>
                      <a:pt x="0" y="8"/>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8"/>
                    </a:lnTo>
                    <a:lnTo>
                      <a:pt x="0" y="9"/>
                    </a:lnTo>
                    <a:lnTo>
                      <a:pt x="0" y="8"/>
                    </a:lnTo>
                    <a:lnTo>
                      <a:pt x="0" y="9"/>
                    </a:lnTo>
                    <a:lnTo>
                      <a:pt x="0" y="8"/>
                    </a:lnTo>
                    <a:lnTo>
                      <a:pt x="0" y="7"/>
                    </a:lnTo>
                    <a:lnTo>
                      <a:pt x="0" y="7"/>
                    </a:lnTo>
                    <a:lnTo>
                      <a:pt x="0" y="7"/>
                    </a:lnTo>
                    <a:lnTo>
                      <a:pt x="0" y="7"/>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0"/>
                    </a:lnTo>
                    <a:lnTo>
                      <a:pt x="0" y="11"/>
                    </a:lnTo>
                    <a:lnTo>
                      <a:pt x="0" y="12"/>
                    </a:lnTo>
                    <a:lnTo>
                      <a:pt x="0" y="11"/>
                    </a:lnTo>
                    <a:lnTo>
                      <a:pt x="0" y="11"/>
                    </a:lnTo>
                    <a:lnTo>
                      <a:pt x="0" y="10"/>
                    </a:lnTo>
                    <a:lnTo>
                      <a:pt x="0" y="11"/>
                    </a:lnTo>
                    <a:lnTo>
                      <a:pt x="0" y="10"/>
                    </a:lnTo>
                    <a:lnTo>
                      <a:pt x="0" y="10"/>
                    </a:lnTo>
                    <a:lnTo>
                      <a:pt x="0" y="10"/>
                    </a:lnTo>
                    <a:lnTo>
                      <a:pt x="0" y="10"/>
                    </a:lnTo>
                    <a:lnTo>
                      <a:pt x="0" y="11"/>
                    </a:lnTo>
                    <a:lnTo>
                      <a:pt x="0" y="10"/>
                    </a:lnTo>
                    <a:lnTo>
                      <a:pt x="0" y="11"/>
                    </a:lnTo>
                    <a:lnTo>
                      <a:pt x="0" y="11"/>
                    </a:lnTo>
                    <a:lnTo>
                      <a:pt x="0" y="10"/>
                    </a:lnTo>
                    <a:lnTo>
                      <a:pt x="0" y="11"/>
                    </a:lnTo>
                    <a:lnTo>
                      <a:pt x="0" y="10"/>
                    </a:lnTo>
                    <a:lnTo>
                      <a:pt x="0" y="10"/>
                    </a:lnTo>
                    <a:lnTo>
                      <a:pt x="0" y="10"/>
                    </a:lnTo>
                    <a:lnTo>
                      <a:pt x="0" y="10"/>
                    </a:lnTo>
                    <a:lnTo>
                      <a:pt x="0" y="9"/>
                    </a:lnTo>
                    <a:lnTo>
                      <a:pt x="0" y="8"/>
                    </a:lnTo>
                    <a:lnTo>
                      <a:pt x="0" y="8"/>
                    </a:lnTo>
                    <a:lnTo>
                      <a:pt x="0" y="8"/>
                    </a:lnTo>
                    <a:lnTo>
                      <a:pt x="0" y="7"/>
                    </a:lnTo>
                    <a:lnTo>
                      <a:pt x="0" y="7"/>
                    </a:lnTo>
                    <a:lnTo>
                      <a:pt x="0" y="8"/>
                    </a:lnTo>
                    <a:lnTo>
                      <a:pt x="0" y="8"/>
                    </a:lnTo>
                    <a:lnTo>
                      <a:pt x="0" y="8"/>
                    </a:lnTo>
                    <a:lnTo>
                      <a:pt x="0" y="7"/>
                    </a:lnTo>
                    <a:lnTo>
                      <a:pt x="0" y="6"/>
                    </a:lnTo>
                    <a:lnTo>
                      <a:pt x="0" y="6"/>
                    </a:lnTo>
                    <a:lnTo>
                      <a:pt x="0" y="6"/>
                    </a:lnTo>
                    <a:lnTo>
                      <a:pt x="0" y="5"/>
                    </a:lnTo>
                    <a:lnTo>
                      <a:pt x="0" y="5"/>
                    </a:lnTo>
                    <a:lnTo>
                      <a:pt x="0" y="5"/>
                    </a:lnTo>
                    <a:lnTo>
                      <a:pt x="0" y="5"/>
                    </a:lnTo>
                    <a:lnTo>
                      <a:pt x="0" y="4"/>
                    </a:lnTo>
                    <a:lnTo>
                      <a:pt x="0" y="4"/>
                    </a:lnTo>
                    <a:lnTo>
                      <a:pt x="0" y="4"/>
                    </a:lnTo>
                    <a:lnTo>
                      <a:pt x="0" y="4"/>
                    </a:lnTo>
                    <a:lnTo>
                      <a:pt x="0" y="3"/>
                    </a:lnTo>
                    <a:lnTo>
                      <a:pt x="0" y="3"/>
                    </a:lnTo>
                    <a:lnTo>
                      <a:pt x="0" y="2"/>
                    </a:lnTo>
                    <a:lnTo>
                      <a:pt x="0" y="2"/>
                    </a:lnTo>
                    <a:lnTo>
                      <a:pt x="0" y="2"/>
                    </a:lnTo>
                    <a:lnTo>
                      <a:pt x="0" y="3"/>
                    </a:lnTo>
                    <a:lnTo>
                      <a:pt x="0" y="3"/>
                    </a:lnTo>
                    <a:lnTo>
                      <a:pt x="0" y="3"/>
                    </a:lnTo>
                    <a:lnTo>
                      <a:pt x="0" y="3"/>
                    </a:lnTo>
                    <a:lnTo>
                      <a:pt x="0" y="3"/>
                    </a:lnTo>
                    <a:lnTo>
                      <a:pt x="0" y="3"/>
                    </a:lnTo>
                    <a:lnTo>
                      <a:pt x="0" y="4"/>
                    </a:lnTo>
                    <a:lnTo>
                      <a:pt x="0" y="3"/>
                    </a:lnTo>
                    <a:lnTo>
                      <a:pt x="0" y="4"/>
                    </a:lnTo>
                    <a:lnTo>
                      <a:pt x="0" y="3"/>
                    </a:lnTo>
                    <a:lnTo>
                      <a:pt x="0" y="5"/>
                    </a:lnTo>
                    <a:lnTo>
                      <a:pt x="0" y="4"/>
                    </a:lnTo>
                    <a:lnTo>
                      <a:pt x="0" y="4"/>
                    </a:lnTo>
                    <a:lnTo>
                      <a:pt x="0" y="5"/>
                    </a:lnTo>
                    <a:lnTo>
                      <a:pt x="0" y="4"/>
                    </a:lnTo>
                    <a:lnTo>
                      <a:pt x="0" y="4"/>
                    </a:lnTo>
                    <a:lnTo>
                      <a:pt x="0" y="4"/>
                    </a:lnTo>
                    <a:lnTo>
                      <a:pt x="0" y="4"/>
                    </a:lnTo>
                    <a:lnTo>
                      <a:pt x="0" y="4"/>
                    </a:lnTo>
                    <a:lnTo>
                      <a:pt x="0" y="5"/>
                    </a:lnTo>
                    <a:lnTo>
                      <a:pt x="0" y="5"/>
                    </a:lnTo>
                    <a:lnTo>
                      <a:pt x="0" y="6"/>
                    </a:lnTo>
                    <a:lnTo>
                      <a:pt x="0" y="6"/>
                    </a:lnTo>
                    <a:lnTo>
                      <a:pt x="0" y="6"/>
                    </a:lnTo>
                    <a:lnTo>
                      <a:pt x="0" y="7"/>
                    </a:lnTo>
                    <a:lnTo>
                      <a:pt x="0" y="7"/>
                    </a:lnTo>
                    <a:lnTo>
                      <a:pt x="0" y="7"/>
                    </a:lnTo>
                    <a:lnTo>
                      <a:pt x="0" y="7"/>
                    </a:lnTo>
                    <a:lnTo>
                      <a:pt x="0" y="6"/>
                    </a:lnTo>
                    <a:lnTo>
                      <a:pt x="0" y="5"/>
                    </a:lnTo>
                    <a:lnTo>
                      <a:pt x="0" y="5"/>
                    </a:lnTo>
                    <a:lnTo>
                      <a:pt x="0" y="5"/>
                    </a:lnTo>
                    <a:lnTo>
                      <a:pt x="0" y="6"/>
                    </a:lnTo>
                    <a:lnTo>
                      <a:pt x="0" y="5"/>
                    </a:lnTo>
                    <a:lnTo>
                      <a:pt x="0" y="6"/>
                    </a:lnTo>
                    <a:lnTo>
                      <a:pt x="0" y="6"/>
                    </a:lnTo>
                    <a:lnTo>
                      <a:pt x="0" y="7"/>
                    </a:lnTo>
                    <a:lnTo>
                      <a:pt x="0" y="7"/>
                    </a:lnTo>
                    <a:lnTo>
                      <a:pt x="0" y="7"/>
                    </a:lnTo>
                    <a:lnTo>
                      <a:pt x="0" y="8"/>
                    </a:lnTo>
                    <a:lnTo>
                      <a:pt x="0" y="7"/>
                    </a:lnTo>
                    <a:lnTo>
                      <a:pt x="0" y="6"/>
                    </a:lnTo>
                    <a:lnTo>
                      <a:pt x="0" y="5"/>
                    </a:lnTo>
                    <a:lnTo>
                      <a:pt x="0" y="5"/>
                    </a:lnTo>
                    <a:lnTo>
                      <a:pt x="0" y="6"/>
                    </a:lnTo>
                    <a:lnTo>
                      <a:pt x="0" y="5"/>
                    </a:lnTo>
                    <a:lnTo>
                      <a:pt x="0" y="5"/>
                    </a:lnTo>
                    <a:lnTo>
                      <a:pt x="0" y="5"/>
                    </a:lnTo>
                    <a:lnTo>
                      <a:pt x="0" y="5"/>
                    </a:lnTo>
                    <a:lnTo>
                      <a:pt x="0" y="5"/>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8"/>
                    </a:lnTo>
                    <a:lnTo>
                      <a:pt x="0" y="7"/>
                    </a:lnTo>
                    <a:lnTo>
                      <a:pt x="0" y="7"/>
                    </a:lnTo>
                    <a:lnTo>
                      <a:pt x="0" y="5"/>
                    </a:lnTo>
                    <a:lnTo>
                      <a:pt x="0" y="5"/>
                    </a:lnTo>
                    <a:lnTo>
                      <a:pt x="0" y="4"/>
                    </a:lnTo>
                    <a:lnTo>
                      <a:pt x="0" y="4"/>
                    </a:lnTo>
                    <a:lnTo>
                      <a:pt x="0" y="5"/>
                    </a:lnTo>
                    <a:lnTo>
                      <a:pt x="0" y="5"/>
                    </a:lnTo>
                    <a:lnTo>
                      <a:pt x="0" y="5"/>
                    </a:lnTo>
                    <a:lnTo>
                      <a:pt x="0" y="6"/>
                    </a:lnTo>
                    <a:lnTo>
                      <a:pt x="0" y="5"/>
                    </a:lnTo>
                    <a:lnTo>
                      <a:pt x="0" y="5"/>
                    </a:lnTo>
                    <a:lnTo>
                      <a:pt x="0" y="5"/>
                    </a:lnTo>
                    <a:lnTo>
                      <a:pt x="0" y="5"/>
                    </a:lnTo>
                    <a:lnTo>
                      <a:pt x="0" y="4"/>
                    </a:lnTo>
                    <a:lnTo>
                      <a:pt x="0" y="4"/>
                    </a:lnTo>
                    <a:lnTo>
                      <a:pt x="0" y="5"/>
                    </a:lnTo>
                    <a:lnTo>
                      <a:pt x="0" y="5"/>
                    </a:lnTo>
                    <a:lnTo>
                      <a:pt x="0" y="4"/>
                    </a:lnTo>
                    <a:lnTo>
                      <a:pt x="0" y="4"/>
                    </a:lnTo>
                    <a:lnTo>
                      <a:pt x="0" y="5"/>
                    </a:lnTo>
                    <a:lnTo>
                      <a:pt x="0" y="4"/>
                    </a:lnTo>
                    <a:lnTo>
                      <a:pt x="0" y="5"/>
                    </a:lnTo>
                    <a:lnTo>
                      <a:pt x="0" y="5"/>
                    </a:lnTo>
                    <a:lnTo>
                      <a:pt x="0" y="6"/>
                    </a:lnTo>
                    <a:lnTo>
                      <a:pt x="0" y="5"/>
                    </a:lnTo>
                    <a:lnTo>
                      <a:pt x="0" y="6"/>
                    </a:lnTo>
                    <a:lnTo>
                      <a:pt x="0" y="6"/>
                    </a:lnTo>
                    <a:lnTo>
                      <a:pt x="0" y="5"/>
                    </a:lnTo>
                    <a:lnTo>
                      <a:pt x="0" y="6"/>
                    </a:lnTo>
                    <a:lnTo>
                      <a:pt x="0" y="6"/>
                    </a:lnTo>
                    <a:lnTo>
                      <a:pt x="0" y="5"/>
                    </a:lnTo>
                    <a:lnTo>
                      <a:pt x="0" y="5"/>
                    </a:lnTo>
                    <a:lnTo>
                      <a:pt x="0" y="6"/>
                    </a:lnTo>
                    <a:lnTo>
                      <a:pt x="0" y="6"/>
                    </a:lnTo>
                    <a:lnTo>
                      <a:pt x="0" y="5"/>
                    </a:lnTo>
                    <a:lnTo>
                      <a:pt x="0" y="6"/>
                    </a:lnTo>
                    <a:lnTo>
                      <a:pt x="0" y="7"/>
                    </a:lnTo>
                    <a:lnTo>
                      <a:pt x="0" y="7"/>
                    </a:lnTo>
                    <a:lnTo>
                      <a:pt x="0" y="7"/>
                    </a:lnTo>
                    <a:lnTo>
                      <a:pt x="0" y="6"/>
                    </a:lnTo>
                    <a:lnTo>
                      <a:pt x="0" y="6"/>
                    </a:lnTo>
                    <a:lnTo>
                      <a:pt x="0" y="7"/>
                    </a:lnTo>
                    <a:lnTo>
                      <a:pt x="0" y="7"/>
                    </a:lnTo>
                    <a:lnTo>
                      <a:pt x="0" y="7"/>
                    </a:lnTo>
                    <a:lnTo>
                      <a:pt x="0" y="7"/>
                    </a:lnTo>
                    <a:lnTo>
                      <a:pt x="0" y="7"/>
                    </a:lnTo>
                    <a:lnTo>
                      <a:pt x="0" y="7"/>
                    </a:lnTo>
                    <a:lnTo>
                      <a:pt x="0" y="8"/>
                    </a:lnTo>
                    <a:lnTo>
                      <a:pt x="0" y="7"/>
                    </a:lnTo>
                    <a:lnTo>
                      <a:pt x="0" y="7"/>
                    </a:lnTo>
                    <a:lnTo>
                      <a:pt x="0" y="6"/>
                    </a:lnTo>
                    <a:lnTo>
                      <a:pt x="0" y="7"/>
                    </a:lnTo>
                    <a:lnTo>
                      <a:pt x="0" y="7"/>
                    </a:lnTo>
                    <a:lnTo>
                      <a:pt x="0" y="7"/>
                    </a:lnTo>
                    <a:lnTo>
                      <a:pt x="0" y="7"/>
                    </a:lnTo>
                    <a:lnTo>
                      <a:pt x="0" y="6"/>
                    </a:lnTo>
                    <a:lnTo>
                      <a:pt x="0" y="6"/>
                    </a:lnTo>
                    <a:lnTo>
                      <a:pt x="0" y="6"/>
                    </a:lnTo>
                    <a:lnTo>
                      <a:pt x="0" y="5"/>
                    </a:lnTo>
                    <a:lnTo>
                      <a:pt x="0" y="5"/>
                    </a:lnTo>
                    <a:lnTo>
                      <a:pt x="0" y="5"/>
                    </a:lnTo>
                    <a:lnTo>
                      <a:pt x="0" y="5"/>
                    </a:lnTo>
                    <a:lnTo>
                      <a:pt x="0" y="5"/>
                    </a:lnTo>
                    <a:lnTo>
                      <a:pt x="0" y="6"/>
                    </a:lnTo>
                    <a:lnTo>
                      <a:pt x="0" y="5"/>
                    </a:lnTo>
                    <a:lnTo>
                      <a:pt x="0" y="5"/>
                    </a:lnTo>
                    <a:lnTo>
                      <a:pt x="0" y="4"/>
                    </a:lnTo>
                    <a:lnTo>
                      <a:pt x="0" y="4"/>
                    </a:lnTo>
                    <a:lnTo>
                      <a:pt x="0" y="3"/>
                    </a:lnTo>
                    <a:lnTo>
                      <a:pt x="0" y="3"/>
                    </a:lnTo>
                    <a:lnTo>
                      <a:pt x="0" y="2"/>
                    </a:lnTo>
                    <a:lnTo>
                      <a:pt x="0" y="1"/>
                    </a:lnTo>
                    <a:lnTo>
                      <a:pt x="0" y="1"/>
                    </a:lnTo>
                    <a:lnTo>
                      <a:pt x="0" y="1"/>
                    </a:lnTo>
                    <a:lnTo>
                      <a:pt x="0" y="1"/>
                    </a:lnTo>
                    <a:lnTo>
                      <a:pt x="0" y="2"/>
                    </a:lnTo>
                    <a:lnTo>
                      <a:pt x="0" y="1"/>
                    </a:lnTo>
                    <a:lnTo>
                      <a:pt x="0" y="2"/>
                    </a:lnTo>
                    <a:lnTo>
                      <a:pt x="0" y="1"/>
                    </a:lnTo>
                    <a:lnTo>
                      <a:pt x="0" y="2"/>
                    </a:lnTo>
                    <a:lnTo>
                      <a:pt x="0" y="3"/>
                    </a:lnTo>
                    <a:lnTo>
                      <a:pt x="0" y="3"/>
                    </a:lnTo>
                    <a:lnTo>
                      <a:pt x="0" y="4"/>
                    </a:lnTo>
                    <a:lnTo>
                      <a:pt x="0" y="4"/>
                    </a:lnTo>
                    <a:lnTo>
                      <a:pt x="0" y="5"/>
                    </a:lnTo>
                    <a:lnTo>
                      <a:pt x="0" y="4"/>
                    </a:lnTo>
                    <a:lnTo>
                      <a:pt x="0" y="5"/>
                    </a:lnTo>
                    <a:lnTo>
                      <a:pt x="0" y="5"/>
                    </a:lnTo>
                    <a:lnTo>
                      <a:pt x="0" y="5"/>
                    </a:lnTo>
                    <a:lnTo>
                      <a:pt x="0" y="6"/>
                    </a:lnTo>
                    <a:lnTo>
                      <a:pt x="0" y="6"/>
                    </a:lnTo>
                    <a:lnTo>
                      <a:pt x="0" y="7"/>
                    </a:lnTo>
                    <a:lnTo>
                      <a:pt x="0" y="6"/>
                    </a:lnTo>
                    <a:lnTo>
                      <a:pt x="0" y="6"/>
                    </a:lnTo>
                    <a:lnTo>
                      <a:pt x="0" y="6"/>
                    </a:lnTo>
                    <a:lnTo>
                      <a:pt x="0" y="7"/>
                    </a:lnTo>
                    <a:lnTo>
                      <a:pt x="0" y="6"/>
                    </a:lnTo>
                    <a:lnTo>
                      <a:pt x="0" y="7"/>
                    </a:lnTo>
                    <a:lnTo>
                      <a:pt x="0" y="7"/>
                    </a:lnTo>
                    <a:lnTo>
                      <a:pt x="0" y="7"/>
                    </a:lnTo>
                    <a:lnTo>
                      <a:pt x="0" y="7"/>
                    </a:lnTo>
                    <a:lnTo>
                      <a:pt x="0" y="7"/>
                    </a:lnTo>
                    <a:lnTo>
                      <a:pt x="0" y="8"/>
                    </a:lnTo>
                    <a:lnTo>
                      <a:pt x="0" y="8"/>
                    </a:lnTo>
                    <a:lnTo>
                      <a:pt x="0" y="9"/>
                    </a:lnTo>
                    <a:lnTo>
                      <a:pt x="0" y="9"/>
                    </a:lnTo>
                    <a:lnTo>
                      <a:pt x="0" y="10"/>
                    </a:lnTo>
                    <a:lnTo>
                      <a:pt x="0" y="10"/>
                    </a:lnTo>
                    <a:lnTo>
                      <a:pt x="0" y="10"/>
                    </a:lnTo>
                    <a:lnTo>
                      <a:pt x="0" y="10"/>
                    </a:lnTo>
                    <a:lnTo>
                      <a:pt x="0" y="11"/>
                    </a:lnTo>
                    <a:lnTo>
                      <a:pt x="0" y="11"/>
                    </a:lnTo>
                    <a:lnTo>
                      <a:pt x="0" y="11"/>
                    </a:lnTo>
                    <a:lnTo>
                      <a:pt x="0" y="10"/>
                    </a:lnTo>
                    <a:lnTo>
                      <a:pt x="0" y="10"/>
                    </a:lnTo>
                    <a:lnTo>
                      <a:pt x="0" y="10"/>
                    </a:lnTo>
                    <a:lnTo>
                      <a:pt x="0" y="10"/>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9"/>
                    </a:lnTo>
                    <a:lnTo>
                      <a:pt x="0" y="10"/>
                    </a:lnTo>
                    <a:lnTo>
                      <a:pt x="0" y="10"/>
                    </a:lnTo>
                    <a:lnTo>
                      <a:pt x="0" y="10"/>
                    </a:lnTo>
                    <a:lnTo>
                      <a:pt x="0" y="10"/>
                    </a:lnTo>
                    <a:lnTo>
                      <a:pt x="0" y="10"/>
                    </a:lnTo>
                    <a:lnTo>
                      <a:pt x="0" y="9"/>
                    </a:lnTo>
                    <a:lnTo>
                      <a:pt x="0" y="9"/>
                    </a:lnTo>
                    <a:lnTo>
                      <a:pt x="0" y="9"/>
                    </a:lnTo>
                    <a:lnTo>
                      <a:pt x="0" y="8"/>
                    </a:lnTo>
                    <a:lnTo>
                      <a:pt x="0" y="9"/>
                    </a:lnTo>
                    <a:lnTo>
                      <a:pt x="0" y="8"/>
                    </a:lnTo>
                    <a:lnTo>
                      <a:pt x="0" y="8"/>
                    </a:lnTo>
                    <a:lnTo>
                      <a:pt x="0" y="7"/>
                    </a:lnTo>
                    <a:lnTo>
                      <a:pt x="0" y="7"/>
                    </a:lnTo>
                    <a:lnTo>
                      <a:pt x="0" y="7"/>
                    </a:lnTo>
                    <a:lnTo>
                      <a:pt x="0" y="8"/>
                    </a:lnTo>
                    <a:lnTo>
                      <a:pt x="0" y="7"/>
                    </a:lnTo>
                    <a:lnTo>
                      <a:pt x="0" y="7"/>
                    </a:lnTo>
                    <a:lnTo>
                      <a:pt x="0" y="7"/>
                    </a:lnTo>
                    <a:lnTo>
                      <a:pt x="0" y="7"/>
                    </a:lnTo>
                    <a:lnTo>
                      <a:pt x="0" y="8"/>
                    </a:lnTo>
                    <a:lnTo>
                      <a:pt x="0" y="8"/>
                    </a:lnTo>
                    <a:lnTo>
                      <a:pt x="0" y="7"/>
                    </a:lnTo>
                    <a:lnTo>
                      <a:pt x="0" y="8"/>
                    </a:lnTo>
                    <a:lnTo>
                      <a:pt x="0" y="7"/>
                    </a:lnTo>
                    <a:lnTo>
                      <a:pt x="0" y="7"/>
                    </a:lnTo>
                    <a:lnTo>
                      <a:pt x="0" y="7"/>
                    </a:lnTo>
                    <a:lnTo>
                      <a:pt x="0" y="6"/>
                    </a:lnTo>
                    <a:lnTo>
                      <a:pt x="0" y="5"/>
                    </a:lnTo>
                    <a:lnTo>
                      <a:pt x="0" y="5"/>
                    </a:lnTo>
                    <a:lnTo>
                      <a:pt x="0" y="6"/>
                    </a:lnTo>
                    <a:lnTo>
                      <a:pt x="0" y="5"/>
                    </a:lnTo>
                    <a:lnTo>
                      <a:pt x="0" y="5"/>
                    </a:lnTo>
                    <a:lnTo>
                      <a:pt x="0" y="5"/>
                    </a:lnTo>
                    <a:lnTo>
                      <a:pt x="0" y="5"/>
                    </a:lnTo>
                    <a:lnTo>
                      <a:pt x="0" y="4"/>
                    </a:lnTo>
                    <a:lnTo>
                      <a:pt x="0" y="4"/>
                    </a:lnTo>
                    <a:lnTo>
                      <a:pt x="0" y="4"/>
                    </a:lnTo>
                    <a:lnTo>
                      <a:pt x="0" y="5"/>
                    </a:lnTo>
                    <a:lnTo>
                      <a:pt x="0" y="5"/>
                    </a:lnTo>
                    <a:lnTo>
                      <a:pt x="0" y="5"/>
                    </a:lnTo>
                    <a:lnTo>
                      <a:pt x="0" y="5"/>
                    </a:lnTo>
                    <a:lnTo>
                      <a:pt x="0" y="6"/>
                    </a:lnTo>
                    <a:lnTo>
                      <a:pt x="0" y="5"/>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8"/>
                    </a:lnTo>
                    <a:lnTo>
                      <a:pt x="0" y="8"/>
                    </a:lnTo>
                    <a:lnTo>
                      <a:pt x="0" y="9"/>
                    </a:lnTo>
                    <a:lnTo>
                      <a:pt x="0" y="8"/>
                    </a:lnTo>
                    <a:lnTo>
                      <a:pt x="0" y="9"/>
                    </a:lnTo>
                    <a:lnTo>
                      <a:pt x="0" y="9"/>
                    </a:lnTo>
                    <a:lnTo>
                      <a:pt x="0" y="9"/>
                    </a:lnTo>
                    <a:lnTo>
                      <a:pt x="0" y="9"/>
                    </a:lnTo>
                    <a:lnTo>
                      <a:pt x="0" y="9"/>
                    </a:lnTo>
                    <a:lnTo>
                      <a:pt x="0" y="9"/>
                    </a:lnTo>
                    <a:lnTo>
                      <a:pt x="0" y="8"/>
                    </a:lnTo>
                    <a:lnTo>
                      <a:pt x="0" y="9"/>
                    </a:lnTo>
                    <a:lnTo>
                      <a:pt x="0" y="9"/>
                    </a:lnTo>
                    <a:lnTo>
                      <a:pt x="0" y="9"/>
                    </a:lnTo>
                    <a:lnTo>
                      <a:pt x="0" y="8"/>
                    </a:lnTo>
                    <a:lnTo>
                      <a:pt x="0" y="9"/>
                    </a:lnTo>
                    <a:lnTo>
                      <a:pt x="0" y="8"/>
                    </a:lnTo>
                    <a:lnTo>
                      <a:pt x="0" y="8"/>
                    </a:lnTo>
                    <a:lnTo>
                      <a:pt x="0" y="9"/>
                    </a:lnTo>
                    <a:lnTo>
                      <a:pt x="0" y="9"/>
                    </a:lnTo>
                    <a:lnTo>
                      <a:pt x="0" y="9"/>
                    </a:lnTo>
                    <a:lnTo>
                      <a:pt x="0" y="9"/>
                    </a:lnTo>
                    <a:lnTo>
                      <a:pt x="0" y="9"/>
                    </a:lnTo>
                    <a:lnTo>
                      <a:pt x="0" y="9"/>
                    </a:lnTo>
                    <a:lnTo>
                      <a:pt x="0" y="10"/>
                    </a:lnTo>
                    <a:lnTo>
                      <a:pt x="0" y="10"/>
                    </a:lnTo>
                    <a:lnTo>
                      <a:pt x="0" y="9"/>
                    </a:lnTo>
                    <a:lnTo>
                      <a:pt x="0" y="9"/>
                    </a:lnTo>
                    <a:lnTo>
                      <a:pt x="0" y="8"/>
                    </a:lnTo>
                    <a:lnTo>
                      <a:pt x="0" y="8"/>
                    </a:lnTo>
                    <a:lnTo>
                      <a:pt x="0" y="8"/>
                    </a:lnTo>
                    <a:lnTo>
                      <a:pt x="0" y="8"/>
                    </a:lnTo>
                    <a:lnTo>
                      <a:pt x="0" y="7"/>
                    </a:lnTo>
                    <a:lnTo>
                      <a:pt x="0" y="7"/>
                    </a:lnTo>
                    <a:lnTo>
                      <a:pt x="0" y="8"/>
                    </a:lnTo>
                    <a:lnTo>
                      <a:pt x="0" y="7"/>
                    </a:lnTo>
                    <a:lnTo>
                      <a:pt x="0" y="8"/>
                    </a:lnTo>
                    <a:lnTo>
                      <a:pt x="0" y="7"/>
                    </a:lnTo>
                    <a:lnTo>
                      <a:pt x="0" y="7"/>
                    </a:lnTo>
                    <a:lnTo>
                      <a:pt x="0" y="8"/>
                    </a:lnTo>
                    <a:lnTo>
                      <a:pt x="0" y="7"/>
                    </a:lnTo>
                    <a:lnTo>
                      <a:pt x="0" y="8"/>
                    </a:lnTo>
                    <a:lnTo>
                      <a:pt x="0" y="8"/>
                    </a:lnTo>
                    <a:lnTo>
                      <a:pt x="0" y="9"/>
                    </a:lnTo>
                    <a:lnTo>
                      <a:pt x="0" y="8"/>
                    </a:lnTo>
                    <a:lnTo>
                      <a:pt x="0" y="8"/>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0"/>
                    </a:lnTo>
                    <a:lnTo>
                      <a:pt x="0" y="11"/>
                    </a:lnTo>
                    <a:lnTo>
                      <a:pt x="0" y="10"/>
                    </a:lnTo>
                    <a:lnTo>
                      <a:pt x="0" y="10"/>
                    </a:lnTo>
                    <a:lnTo>
                      <a:pt x="0" y="10"/>
                    </a:lnTo>
                    <a:lnTo>
                      <a:pt x="0" y="10"/>
                    </a:lnTo>
                    <a:lnTo>
                      <a:pt x="0" y="10"/>
                    </a:lnTo>
                    <a:lnTo>
                      <a:pt x="0" y="10"/>
                    </a:lnTo>
                    <a:lnTo>
                      <a:pt x="0" y="10"/>
                    </a:lnTo>
                    <a:lnTo>
                      <a:pt x="0" y="11"/>
                    </a:lnTo>
                    <a:lnTo>
                      <a:pt x="0" y="10"/>
                    </a:lnTo>
                    <a:lnTo>
                      <a:pt x="0" y="9"/>
                    </a:lnTo>
                    <a:lnTo>
                      <a:pt x="0" y="10"/>
                    </a:lnTo>
                    <a:lnTo>
                      <a:pt x="0" y="11"/>
                    </a:lnTo>
                    <a:lnTo>
                      <a:pt x="0" y="10"/>
                    </a:lnTo>
                    <a:lnTo>
                      <a:pt x="0" y="10"/>
                    </a:lnTo>
                    <a:lnTo>
                      <a:pt x="0" y="10"/>
                    </a:lnTo>
                    <a:lnTo>
                      <a:pt x="0" y="11"/>
                    </a:lnTo>
                    <a:lnTo>
                      <a:pt x="0" y="11"/>
                    </a:lnTo>
                    <a:lnTo>
                      <a:pt x="0" y="10"/>
                    </a:lnTo>
                    <a:lnTo>
                      <a:pt x="0" y="11"/>
                    </a:lnTo>
                    <a:lnTo>
                      <a:pt x="0" y="11"/>
                    </a:lnTo>
                    <a:lnTo>
                      <a:pt x="0" y="10"/>
                    </a:lnTo>
                    <a:lnTo>
                      <a:pt x="0" y="11"/>
                    </a:lnTo>
                    <a:lnTo>
                      <a:pt x="0" y="11"/>
                    </a:lnTo>
                    <a:lnTo>
                      <a:pt x="0" y="11"/>
                    </a:lnTo>
                    <a:lnTo>
                      <a:pt x="0" y="11"/>
                    </a:lnTo>
                    <a:lnTo>
                      <a:pt x="0" y="10"/>
                    </a:lnTo>
                    <a:lnTo>
                      <a:pt x="0" y="11"/>
                    </a:lnTo>
                    <a:lnTo>
                      <a:pt x="0" y="11"/>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2"/>
                    </a:lnTo>
                    <a:lnTo>
                      <a:pt x="0" y="12"/>
                    </a:lnTo>
                    <a:lnTo>
                      <a:pt x="0" y="12"/>
                    </a:lnTo>
                    <a:lnTo>
                      <a:pt x="0" y="12"/>
                    </a:lnTo>
                    <a:lnTo>
                      <a:pt x="0" y="12"/>
                    </a:lnTo>
                    <a:lnTo>
                      <a:pt x="0" y="13"/>
                    </a:lnTo>
                    <a:lnTo>
                      <a:pt x="0" y="13"/>
                    </a:lnTo>
                    <a:lnTo>
                      <a:pt x="0" y="13"/>
                    </a:lnTo>
                    <a:lnTo>
                      <a:pt x="0" y="12"/>
                    </a:lnTo>
                    <a:lnTo>
                      <a:pt x="0" y="13"/>
                    </a:lnTo>
                    <a:lnTo>
                      <a:pt x="0" y="13"/>
                    </a:lnTo>
                    <a:lnTo>
                      <a:pt x="0" y="13"/>
                    </a:lnTo>
                    <a:lnTo>
                      <a:pt x="0" y="13"/>
                    </a:lnTo>
                    <a:lnTo>
                      <a:pt x="0" y="13"/>
                    </a:lnTo>
                    <a:lnTo>
                      <a:pt x="0" y="13"/>
                    </a:lnTo>
                    <a:lnTo>
                      <a:pt x="0" y="13"/>
                    </a:lnTo>
                    <a:lnTo>
                      <a:pt x="0" y="13"/>
                    </a:lnTo>
                  </a:path>
                </a:pathLst>
              </a:custGeom>
              <a:noFill/>
              <a:ln w="0">
                <a:solidFill>
                  <a:srgbClr val="3366FF"/>
                </a:solidFill>
                <a:prstDash val="solid"/>
                <a:round/>
                <a:headEnd/>
                <a:tailEnd/>
              </a:ln>
            </p:spPr>
            <p:txBody>
              <a:bodyPr/>
              <a:lstStyle/>
              <a:p>
                <a:endParaRPr lang="en-GB"/>
              </a:p>
            </p:txBody>
          </p:sp>
          <p:sp>
            <p:nvSpPr>
              <p:cNvPr id="186196" name="Freeform 852"/>
              <p:cNvSpPr>
                <a:spLocks/>
              </p:cNvSpPr>
              <p:nvPr/>
            </p:nvSpPr>
            <p:spPr bwMode="auto">
              <a:xfrm>
                <a:off x="3474" y="3551"/>
                <a:ext cx="6" cy="72"/>
              </a:xfrm>
              <a:custGeom>
                <a:avLst/>
                <a:gdLst/>
                <a:ahLst/>
                <a:cxnLst>
                  <a:cxn ang="0">
                    <a:pos x="0" y="11"/>
                  </a:cxn>
                  <a:cxn ang="0">
                    <a:pos x="0" y="10"/>
                  </a:cxn>
                  <a:cxn ang="0">
                    <a:pos x="0" y="10"/>
                  </a:cxn>
                  <a:cxn ang="0">
                    <a:pos x="0" y="9"/>
                  </a:cxn>
                  <a:cxn ang="0">
                    <a:pos x="0" y="7"/>
                  </a:cxn>
                  <a:cxn ang="0">
                    <a:pos x="0" y="6"/>
                  </a:cxn>
                  <a:cxn ang="0">
                    <a:pos x="0" y="6"/>
                  </a:cxn>
                  <a:cxn ang="0">
                    <a:pos x="0" y="8"/>
                  </a:cxn>
                  <a:cxn ang="0">
                    <a:pos x="0" y="7"/>
                  </a:cxn>
                  <a:cxn ang="0">
                    <a:pos x="0" y="7"/>
                  </a:cxn>
                  <a:cxn ang="0">
                    <a:pos x="0" y="9"/>
                  </a:cxn>
                  <a:cxn ang="0">
                    <a:pos x="0" y="6"/>
                  </a:cxn>
                  <a:cxn ang="0">
                    <a:pos x="0" y="8"/>
                  </a:cxn>
                  <a:cxn ang="0">
                    <a:pos x="0" y="9"/>
                  </a:cxn>
                  <a:cxn ang="0">
                    <a:pos x="0" y="8"/>
                  </a:cxn>
                  <a:cxn ang="0">
                    <a:pos x="0" y="9"/>
                  </a:cxn>
                  <a:cxn ang="0">
                    <a:pos x="0" y="10"/>
                  </a:cxn>
                  <a:cxn ang="0">
                    <a:pos x="0" y="11"/>
                  </a:cxn>
                  <a:cxn ang="0">
                    <a:pos x="0" y="11"/>
                  </a:cxn>
                  <a:cxn ang="0">
                    <a:pos x="0" y="11"/>
                  </a:cxn>
                  <a:cxn ang="0">
                    <a:pos x="0" y="10"/>
                  </a:cxn>
                  <a:cxn ang="0">
                    <a:pos x="0" y="9"/>
                  </a:cxn>
                  <a:cxn ang="0">
                    <a:pos x="0" y="10"/>
                  </a:cxn>
                  <a:cxn ang="0">
                    <a:pos x="0" y="9"/>
                  </a:cxn>
                  <a:cxn ang="0">
                    <a:pos x="0" y="8"/>
                  </a:cxn>
                  <a:cxn ang="0">
                    <a:pos x="0" y="10"/>
                  </a:cxn>
                  <a:cxn ang="0">
                    <a:pos x="0" y="11"/>
                  </a:cxn>
                  <a:cxn ang="0">
                    <a:pos x="0" y="9"/>
                  </a:cxn>
                  <a:cxn ang="0">
                    <a:pos x="0" y="9"/>
                  </a:cxn>
                  <a:cxn ang="0">
                    <a:pos x="0" y="8"/>
                  </a:cxn>
                  <a:cxn ang="0">
                    <a:pos x="1" y="11"/>
                  </a:cxn>
                  <a:cxn ang="0">
                    <a:pos x="1" y="10"/>
                  </a:cxn>
                  <a:cxn ang="0">
                    <a:pos x="1" y="10"/>
                  </a:cxn>
                  <a:cxn ang="0">
                    <a:pos x="1" y="10"/>
                  </a:cxn>
                  <a:cxn ang="0">
                    <a:pos x="1" y="10"/>
                  </a:cxn>
                  <a:cxn ang="0">
                    <a:pos x="1" y="9"/>
                  </a:cxn>
                  <a:cxn ang="0">
                    <a:pos x="1" y="8"/>
                  </a:cxn>
                  <a:cxn ang="0">
                    <a:pos x="1" y="8"/>
                  </a:cxn>
                  <a:cxn ang="0">
                    <a:pos x="1" y="7"/>
                  </a:cxn>
                  <a:cxn ang="0">
                    <a:pos x="1" y="7"/>
                  </a:cxn>
                  <a:cxn ang="0">
                    <a:pos x="1" y="7"/>
                  </a:cxn>
                  <a:cxn ang="0">
                    <a:pos x="1" y="7"/>
                  </a:cxn>
                  <a:cxn ang="0">
                    <a:pos x="1" y="6"/>
                  </a:cxn>
                  <a:cxn ang="0">
                    <a:pos x="1" y="7"/>
                  </a:cxn>
                  <a:cxn ang="0">
                    <a:pos x="1" y="6"/>
                  </a:cxn>
                  <a:cxn ang="0">
                    <a:pos x="1" y="6"/>
                  </a:cxn>
                  <a:cxn ang="0">
                    <a:pos x="1" y="5"/>
                  </a:cxn>
                  <a:cxn ang="0">
                    <a:pos x="1" y="6"/>
                  </a:cxn>
                  <a:cxn ang="0">
                    <a:pos x="1" y="6"/>
                  </a:cxn>
                  <a:cxn ang="0">
                    <a:pos x="1" y="6"/>
                  </a:cxn>
                  <a:cxn ang="0">
                    <a:pos x="1" y="4"/>
                  </a:cxn>
                  <a:cxn ang="0">
                    <a:pos x="1" y="5"/>
                  </a:cxn>
                  <a:cxn ang="0">
                    <a:pos x="1" y="4"/>
                  </a:cxn>
                  <a:cxn ang="0">
                    <a:pos x="1" y="5"/>
                  </a:cxn>
                  <a:cxn ang="0">
                    <a:pos x="1" y="4"/>
                  </a:cxn>
                  <a:cxn ang="0">
                    <a:pos x="1" y="0"/>
                  </a:cxn>
                  <a:cxn ang="0">
                    <a:pos x="1" y="0"/>
                  </a:cxn>
                  <a:cxn ang="0">
                    <a:pos x="1" y="2"/>
                  </a:cxn>
                  <a:cxn ang="0">
                    <a:pos x="1" y="6"/>
                  </a:cxn>
                  <a:cxn ang="0">
                    <a:pos x="1" y="8"/>
                  </a:cxn>
                  <a:cxn ang="0">
                    <a:pos x="1" y="4"/>
                  </a:cxn>
                  <a:cxn ang="0">
                    <a:pos x="1" y="3"/>
                  </a:cxn>
                  <a:cxn ang="0">
                    <a:pos x="1" y="5"/>
                  </a:cxn>
                </a:cxnLst>
                <a:rect l="0" t="0" r="r" b="b"/>
                <a:pathLst>
                  <a:path w="1" h="12">
                    <a:moveTo>
                      <a:pt x="0" y="12"/>
                    </a:moveTo>
                    <a:lnTo>
                      <a:pt x="0" y="12"/>
                    </a:lnTo>
                    <a:lnTo>
                      <a:pt x="0" y="11"/>
                    </a:lnTo>
                    <a:lnTo>
                      <a:pt x="0" y="11"/>
                    </a:lnTo>
                    <a:lnTo>
                      <a:pt x="0" y="11"/>
                    </a:lnTo>
                    <a:lnTo>
                      <a:pt x="0" y="10"/>
                    </a:lnTo>
                    <a:lnTo>
                      <a:pt x="0" y="11"/>
                    </a:lnTo>
                    <a:lnTo>
                      <a:pt x="0" y="10"/>
                    </a:lnTo>
                    <a:lnTo>
                      <a:pt x="0" y="10"/>
                    </a:lnTo>
                    <a:lnTo>
                      <a:pt x="0" y="11"/>
                    </a:lnTo>
                    <a:lnTo>
                      <a:pt x="0" y="11"/>
                    </a:lnTo>
                    <a:lnTo>
                      <a:pt x="0" y="11"/>
                    </a:lnTo>
                    <a:lnTo>
                      <a:pt x="0" y="12"/>
                    </a:lnTo>
                    <a:lnTo>
                      <a:pt x="0" y="11"/>
                    </a:lnTo>
                    <a:lnTo>
                      <a:pt x="0" y="11"/>
                    </a:lnTo>
                    <a:lnTo>
                      <a:pt x="0" y="11"/>
                    </a:lnTo>
                    <a:lnTo>
                      <a:pt x="0" y="11"/>
                    </a:lnTo>
                    <a:lnTo>
                      <a:pt x="0" y="11"/>
                    </a:lnTo>
                    <a:lnTo>
                      <a:pt x="0" y="11"/>
                    </a:lnTo>
                    <a:lnTo>
                      <a:pt x="0" y="10"/>
                    </a:lnTo>
                    <a:lnTo>
                      <a:pt x="0" y="11"/>
                    </a:lnTo>
                    <a:lnTo>
                      <a:pt x="0" y="10"/>
                    </a:lnTo>
                    <a:lnTo>
                      <a:pt x="0" y="10"/>
                    </a:lnTo>
                    <a:lnTo>
                      <a:pt x="0" y="11"/>
                    </a:lnTo>
                    <a:lnTo>
                      <a:pt x="0" y="10"/>
                    </a:lnTo>
                    <a:lnTo>
                      <a:pt x="0" y="11"/>
                    </a:lnTo>
                    <a:lnTo>
                      <a:pt x="0" y="10"/>
                    </a:lnTo>
                    <a:lnTo>
                      <a:pt x="0" y="9"/>
                    </a:lnTo>
                    <a:lnTo>
                      <a:pt x="0" y="10"/>
                    </a:lnTo>
                    <a:lnTo>
                      <a:pt x="0" y="9"/>
                    </a:lnTo>
                    <a:lnTo>
                      <a:pt x="0" y="10"/>
                    </a:lnTo>
                    <a:lnTo>
                      <a:pt x="0" y="9"/>
                    </a:lnTo>
                    <a:lnTo>
                      <a:pt x="0" y="10"/>
                    </a:lnTo>
                    <a:lnTo>
                      <a:pt x="0" y="9"/>
                    </a:lnTo>
                    <a:lnTo>
                      <a:pt x="0" y="9"/>
                    </a:lnTo>
                    <a:lnTo>
                      <a:pt x="0" y="9"/>
                    </a:lnTo>
                    <a:lnTo>
                      <a:pt x="0" y="9"/>
                    </a:lnTo>
                    <a:lnTo>
                      <a:pt x="0" y="8"/>
                    </a:lnTo>
                    <a:lnTo>
                      <a:pt x="0" y="9"/>
                    </a:lnTo>
                    <a:lnTo>
                      <a:pt x="0" y="8"/>
                    </a:lnTo>
                    <a:lnTo>
                      <a:pt x="0" y="8"/>
                    </a:lnTo>
                    <a:lnTo>
                      <a:pt x="0" y="8"/>
                    </a:lnTo>
                    <a:lnTo>
                      <a:pt x="0" y="8"/>
                    </a:lnTo>
                    <a:lnTo>
                      <a:pt x="0" y="9"/>
                    </a:lnTo>
                    <a:lnTo>
                      <a:pt x="0" y="8"/>
                    </a:lnTo>
                    <a:lnTo>
                      <a:pt x="0" y="8"/>
                    </a:lnTo>
                    <a:lnTo>
                      <a:pt x="0" y="7"/>
                    </a:lnTo>
                    <a:lnTo>
                      <a:pt x="0" y="8"/>
                    </a:lnTo>
                    <a:lnTo>
                      <a:pt x="0" y="7"/>
                    </a:lnTo>
                    <a:lnTo>
                      <a:pt x="0" y="7"/>
                    </a:lnTo>
                    <a:lnTo>
                      <a:pt x="0" y="7"/>
                    </a:lnTo>
                    <a:lnTo>
                      <a:pt x="0" y="7"/>
                    </a:lnTo>
                    <a:lnTo>
                      <a:pt x="0" y="8"/>
                    </a:lnTo>
                    <a:lnTo>
                      <a:pt x="0" y="7"/>
                    </a:lnTo>
                    <a:lnTo>
                      <a:pt x="0" y="7"/>
                    </a:lnTo>
                    <a:lnTo>
                      <a:pt x="0" y="7"/>
                    </a:lnTo>
                    <a:lnTo>
                      <a:pt x="0" y="7"/>
                    </a:lnTo>
                    <a:lnTo>
                      <a:pt x="0" y="6"/>
                    </a:lnTo>
                    <a:lnTo>
                      <a:pt x="0" y="7"/>
                    </a:lnTo>
                    <a:lnTo>
                      <a:pt x="0" y="6"/>
                    </a:lnTo>
                    <a:lnTo>
                      <a:pt x="0" y="6"/>
                    </a:lnTo>
                    <a:lnTo>
                      <a:pt x="0" y="7"/>
                    </a:lnTo>
                    <a:lnTo>
                      <a:pt x="0" y="7"/>
                    </a:lnTo>
                    <a:lnTo>
                      <a:pt x="0" y="6"/>
                    </a:lnTo>
                    <a:lnTo>
                      <a:pt x="0" y="7"/>
                    </a:lnTo>
                    <a:lnTo>
                      <a:pt x="0" y="6"/>
                    </a:lnTo>
                    <a:lnTo>
                      <a:pt x="0" y="6"/>
                    </a:lnTo>
                    <a:lnTo>
                      <a:pt x="0" y="6"/>
                    </a:lnTo>
                    <a:lnTo>
                      <a:pt x="0" y="5"/>
                    </a:lnTo>
                    <a:lnTo>
                      <a:pt x="0" y="6"/>
                    </a:lnTo>
                    <a:lnTo>
                      <a:pt x="0" y="5"/>
                    </a:lnTo>
                    <a:lnTo>
                      <a:pt x="0" y="6"/>
                    </a:lnTo>
                    <a:lnTo>
                      <a:pt x="0" y="5"/>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7"/>
                    </a:lnTo>
                    <a:lnTo>
                      <a:pt x="0" y="8"/>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9"/>
                    </a:lnTo>
                    <a:lnTo>
                      <a:pt x="0" y="9"/>
                    </a:lnTo>
                    <a:lnTo>
                      <a:pt x="0" y="9"/>
                    </a:lnTo>
                    <a:lnTo>
                      <a:pt x="0" y="8"/>
                    </a:lnTo>
                    <a:lnTo>
                      <a:pt x="0" y="7"/>
                    </a:lnTo>
                    <a:lnTo>
                      <a:pt x="0" y="7"/>
                    </a:lnTo>
                    <a:lnTo>
                      <a:pt x="0" y="8"/>
                    </a:lnTo>
                    <a:lnTo>
                      <a:pt x="0" y="7"/>
                    </a:lnTo>
                    <a:lnTo>
                      <a:pt x="0" y="6"/>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9"/>
                    </a:lnTo>
                    <a:lnTo>
                      <a:pt x="0" y="9"/>
                    </a:lnTo>
                    <a:lnTo>
                      <a:pt x="0" y="9"/>
                    </a:lnTo>
                    <a:lnTo>
                      <a:pt x="0" y="9"/>
                    </a:lnTo>
                    <a:lnTo>
                      <a:pt x="0" y="10"/>
                    </a:lnTo>
                    <a:lnTo>
                      <a:pt x="0" y="9"/>
                    </a:lnTo>
                    <a:lnTo>
                      <a:pt x="0" y="10"/>
                    </a:lnTo>
                    <a:lnTo>
                      <a:pt x="0" y="11"/>
                    </a:lnTo>
                    <a:lnTo>
                      <a:pt x="0" y="10"/>
                    </a:lnTo>
                    <a:lnTo>
                      <a:pt x="0" y="9"/>
                    </a:lnTo>
                    <a:lnTo>
                      <a:pt x="0" y="9"/>
                    </a:lnTo>
                    <a:lnTo>
                      <a:pt x="0" y="9"/>
                    </a:lnTo>
                    <a:lnTo>
                      <a:pt x="0" y="8"/>
                    </a:lnTo>
                    <a:lnTo>
                      <a:pt x="0" y="8"/>
                    </a:lnTo>
                    <a:lnTo>
                      <a:pt x="0" y="7"/>
                    </a:lnTo>
                    <a:lnTo>
                      <a:pt x="0" y="7"/>
                    </a:lnTo>
                    <a:lnTo>
                      <a:pt x="0" y="7"/>
                    </a:lnTo>
                    <a:lnTo>
                      <a:pt x="0" y="7"/>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9"/>
                    </a:lnTo>
                    <a:lnTo>
                      <a:pt x="0" y="10"/>
                    </a:lnTo>
                    <a:lnTo>
                      <a:pt x="0" y="9"/>
                    </a:lnTo>
                    <a:lnTo>
                      <a:pt x="0" y="10"/>
                    </a:lnTo>
                    <a:lnTo>
                      <a:pt x="0" y="10"/>
                    </a:lnTo>
                    <a:lnTo>
                      <a:pt x="0" y="9"/>
                    </a:lnTo>
                    <a:lnTo>
                      <a:pt x="0" y="10"/>
                    </a:lnTo>
                    <a:lnTo>
                      <a:pt x="0" y="10"/>
                    </a:lnTo>
                    <a:lnTo>
                      <a:pt x="0" y="10"/>
                    </a:lnTo>
                    <a:lnTo>
                      <a:pt x="0" y="11"/>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1"/>
                    </a:lnTo>
                    <a:lnTo>
                      <a:pt x="0" y="10"/>
                    </a:lnTo>
                    <a:lnTo>
                      <a:pt x="0" y="10"/>
                    </a:lnTo>
                    <a:lnTo>
                      <a:pt x="0" y="9"/>
                    </a:lnTo>
                    <a:lnTo>
                      <a:pt x="0" y="10"/>
                    </a:lnTo>
                    <a:lnTo>
                      <a:pt x="0" y="9"/>
                    </a:lnTo>
                    <a:lnTo>
                      <a:pt x="0" y="9"/>
                    </a:lnTo>
                    <a:lnTo>
                      <a:pt x="0" y="9"/>
                    </a:lnTo>
                    <a:lnTo>
                      <a:pt x="0" y="9"/>
                    </a:lnTo>
                    <a:lnTo>
                      <a:pt x="0" y="9"/>
                    </a:lnTo>
                    <a:lnTo>
                      <a:pt x="0" y="10"/>
                    </a:lnTo>
                    <a:lnTo>
                      <a:pt x="0" y="9"/>
                    </a:lnTo>
                    <a:lnTo>
                      <a:pt x="0" y="10"/>
                    </a:lnTo>
                    <a:lnTo>
                      <a:pt x="0" y="9"/>
                    </a:lnTo>
                    <a:lnTo>
                      <a:pt x="0" y="10"/>
                    </a:lnTo>
                    <a:lnTo>
                      <a:pt x="0" y="9"/>
                    </a:lnTo>
                    <a:lnTo>
                      <a:pt x="0" y="10"/>
                    </a:lnTo>
                    <a:lnTo>
                      <a:pt x="0" y="10"/>
                    </a:lnTo>
                    <a:lnTo>
                      <a:pt x="0" y="10"/>
                    </a:lnTo>
                    <a:lnTo>
                      <a:pt x="0" y="11"/>
                    </a:lnTo>
                    <a:lnTo>
                      <a:pt x="0" y="10"/>
                    </a:lnTo>
                    <a:lnTo>
                      <a:pt x="0" y="10"/>
                    </a:lnTo>
                    <a:lnTo>
                      <a:pt x="0" y="9"/>
                    </a:lnTo>
                    <a:lnTo>
                      <a:pt x="0" y="10"/>
                    </a:lnTo>
                    <a:lnTo>
                      <a:pt x="0" y="9"/>
                    </a:lnTo>
                    <a:lnTo>
                      <a:pt x="0" y="10"/>
                    </a:lnTo>
                    <a:lnTo>
                      <a:pt x="0" y="10"/>
                    </a:lnTo>
                    <a:lnTo>
                      <a:pt x="0" y="10"/>
                    </a:lnTo>
                    <a:lnTo>
                      <a:pt x="0" y="10"/>
                    </a:lnTo>
                    <a:lnTo>
                      <a:pt x="0" y="9"/>
                    </a:lnTo>
                    <a:lnTo>
                      <a:pt x="0" y="10"/>
                    </a:lnTo>
                    <a:lnTo>
                      <a:pt x="0" y="9"/>
                    </a:lnTo>
                    <a:lnTo>
                      <a:pt x="0" y="10"/>
                    </a:lnTo>
                    <a:lnTo>
                      <a:pt x="0" y="10"/>
                    </a:lnTo>
                    <a:lnTo>
                      <a:pt x="0" y="9"/>
                    </a:lnTo>
                    <a:lnTo>
                      <a:pt x="0" y="10"/>
                    </a:lnTo>
                    <a:lnTo>
                      <a:pt x="0" y="9"/>
                    </a:lnTo>
                    <a:lnTo>
                      <a:pt x="0" y="9"/>
                    </a:lnTo>
                    <a:lnTo>
                      <a:pt x="0" y="9"/>
                    </a:lnTo>
                    <a:lnTo>
                      <a:pt x="0" y="9"/>
                    </a:lnTo>
                    <a:lnTo>
                      <a:pt x="0" y="9"/>
                    </a:lnTo>
                    <a:lnTo>
                      <a:pt x="0" y="9"/>
                    </a:lnTo>
                    <a:lnTo>
                      <a:pt x="0" y="9"/>
                    </a:lnTo>
                    <a:lnTo>
                      <a:pt x="0" y="8"/>
                    </a:lnTo>
                    <a:lnTo>
                      <a:pt x="0" y="8"/>
                    </a:lnTo>
                    <a:lnTo>
                      <a:pt x="0" y="9"/>
                    </a:lnTo>
                    <a:lnTo>
                      <a:pt x="0" y="7"/>
                    </a:lnTo>
                    <a:lnTo>
                      <a:pt x="0" y="8"/>
                    </a:lnTo>
                    <a:lnTo>
                      <a:pt x="0" y="8"/>
                    </a:lnTo>
                    <a:lnTo>
                      <a:pt x="0" y="8"/>
                    </a:lnTo>
                    <a:lnTo>
                      <a:pt x="0" y="9"/>
                    </a:lnTo>
                    <a:lnTo>
                      <a:pt x="0" y="9"/>
                    </a:lnTo>
                    <a:lnTo>
                      <a:pt x="0" y="8"/>
                    </a:lnTo>
                    <a:lnTo>
                      <a:pt x="0" y="9"/>
                    </a:lnTo>
                    <a:lnTo>
                      <a:pt x="0" y="9"/>
                    </a:lnTo>
                    <a:lnTo>
                      <a:pt x="0" y="9"/>
                    </a:lnTo>
                    <a:lnTo>
                      <a:pt x="0" y="9"/>
                    </a:lnTo>
                    <a:lnTo>
                      <a:pt x="0" y="9"/>
                    </a:lnTo>
                    <a:lnTo>
                      <a:pt x="0" y="9"/>
                    </a:lnTo>
                    <a:lnTo>
                      <a:pt x="0" y="10"/>
                    </a:lnTo>
                    <a:lnTo>
                      <a:pt x="0" y="11"/>
                    </a:lnTo>
                    <a:lnTo>
                      <a:pt x="0" y="10"/>
                    </a:lnTo>
                    <a:lnTo>
                      <a:pt x="0" y="10"/>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9"/>
                    </a:lnTo>
                    <a:lnTo>
                      <a:pt x="0" y="10"/>
                    </a:lnTo>
                    <a:lnTo>
                      <a:pt x="0" y="10"/>
                    </a:lnTo>
                    <a:lnTo>
                      <a:pt x="0" y="9"/>
                    </a:lnTo>
                    <a:lnTo>
                      <a:pt x="0" y="9"/>
                    </a:lnTo>
                    <a:lnTo>
                      <a:pt x="0" y="9"/>
                    </a:lnTo>
                    <a:lnTo>
                      <a:pt x="0" y="10"/>
                    </a:lnTo>
                    <a:lnTo>
                      <a:pt x="0" y="10"/>
                    </a:lnTo>
                    <a:lnTo>
                      <a:pt x="0" y="9"/>
                    </a:lnTo>
                    <a:lnTo>
                      <a:pt x="0" y="9"/>
                    </a:lnTo>
                    <a:lnTo>
                      <a:pt x="0" y="10"/>
                    </a:lnTo>
                    <a:lnTo>
                      <a:pt x="0" y="9"/>
                    </a:lnTo>
                    <a:lnTo>
                      <a:pt x="0" y="9"/>
                    </a:lnTo>
                    <a:lnTo>
                      <a:pt x="0" y="9"/>
                    </a:lnTo>
                    <a:lnTo>
                      <a:pt x="0" y="10"/>
                    </a:lnTo>
                    <a:lnTo>
                      <a:pt x="0" y="9"/>
                    </a:lnTo>
                    <a:lnTo>
                      <a:pt x="0" y="9"/>
                    </a:lnTo>
                    <a:lnTo>
                      <a:pt x="0" y="9"/>
                    </a:lnTo>
                    <a:lnTo>
                      <a:pt x="0" y="10"/>
                    </a:lnTo>
                    <a:lnTo>
                      <a:pt x="0" y="9"/>
                    </a:lnTo>
                    <a:lnTo>
                      <a:pt x="0" y="8"/>
                    </a:lnTo>
                    <a:lnTo>
                      <a:pt x="0" y="8"/>
                    </a:lnTo>
                    <a:lnTo>
                      <a:pt x="0" y="8"/>
                    </a:lnTo>
                    <a:lnTo>
                      <a:pt x="0" y="8"/>
                    </a:lnTo>
                    <a:lnTo>
                      <a:pt x="0" y="8"/>
                    </a:lnTo>
                    <a:lnTo>
                      <a:pt x="0" y="9"/>
                    </a:lnTo>
                    <a:lnTo>
                      <a:pt x="0" y="8"/>
                    </a:lnTo>
                    <a:lnTo>
                      <a:pt x="0" y="8"/>
                    </a:lnTo>
                    <a:lnTo>
                      <a:pt x="1" y="8"/>
                    </a:lnTo>
                    <a:lnTo>
                      <a:pt x="1" y="9"/>
                    </a:lnTo>
                    <a:lnTo>
                      <a:pt x="1" y="9"/>
                    </a:lnTo>
                    <a:lnTo>
                      <a:pt x="1" y="9"/>
                    </a:lnTo>
                    <a:lnTo>
                      <a:pt x="1" y="8"/>
                    </a:lnTo>
                    <a:lnTo>
                      <a:pt x="1" y="9"/>
                    </a:lnTo>
                    <a:lnTo>
                      <a:pt x="1" y="9"/>
                    </a:lnTo>
                    <a:lnTo>
                      <a:pt x="1" y="9"/>
                    </a:lnTo>
                    <a:lnTo>
                      <a:pt x="1" y="10"/>
                    </a:lnTo>
                    <a:lnTo>
                      <a:pt x="1" y="10"/>
                    </a:lnTo>
                    <a:lnTo>
                      <a:pt x="1" y="11"/>
                    </a:lnTo>
                    <a:lnTo>
                      <a:pt x="1" y="11"/>
                    </a:lnTo>
                    <a:lnTo>
                      <a:pt x="1" y="10"/>
                    </a:lnTo>
                    <a:lnTo>
                      <a:pt x="1" y="11"/>
                    </a:lnTo>
                    <a:lnTo>
                      <a:pt x="1" y="10"/>
                    </a:lnTo>
                    <a:lnTo>
                      <a:pt x="1" y="10"/>
                    </a:lnTo>
                    <a:lnTo>
                      <a:pt x="1" y="11"/>
                    </a:lnTo>
                    <a:lnTo>
                      <a:pt x="1" y="10"/>
                    </a:lnTo>
                    <a:lnTo>
                      <a:pt x="1" y="9"/>
                    </a:lnTo>
                    <a:lnTo>
                      <a:pt x="1" y="10"/>
                    </a:lnTo>
                    <a:lnTo>
                      <a:pt x="1" y="10"/>
                    </a:lnTo>
                    <a:lnTo>
                      <a:pt x="1" y="10"/>
                    </a:lnTo>
                    <a:lnTo>
                      <a:pt x="1" y="9"/>
                    </a:lnTo>
                    <a:lnTo>
                      <a:pt x="1" y="10"/>
                    </a:lnTo>
                    <a:lnTo>
                      <a:pt x="1" y="10"/>
                    </a:lnTo>
                    <a:lnTo>
                      <a:pt x="1" y="10"/>
                    </a:lnTo>
                    <a:lnTo>
                      <a:pt x="1" y="10"/>
                    </a:lnTo>
                    <a:lnTo>
                      <a:pt x="1" y="10"/>
                    </a:lnTo>
                    <a:lnTo>
                      <a:pt x="1" y="9"/>
                    </a:lnTo>
                    <a:lnTo>
                      <a:pt x="1" y="10"/>
                    </a:lnTo>
                    <a:lnTo>
                      <a:pt x="1" y="10"/>
                    </a:lnTo>
                    <a:lnTo>
                      <a:pt x="1" y="10"/>
                    </a:lnTo>
                    <a:lnTo>
                      <a:pt x="1" y="10"/>
                    </a:lnTo>
                    <a:lnTo>
                      <a:pt x="1" y="11"/>
                    </a:lnTo>
                    <a:lnTo>
                      <a:pt x="1" y="10"/>
                    </a:lnTo>
                    <a:lnTo>
                      <a:pt x="1" y="11"/>
                    </a:lnTo>
                    <a:lnTo>
                      <a:pt x="1" y="11"/>
                    </a:lnTo>
                    <a:lnTo>
                      <a:pt x="1" y="11"/>
                    </a:lnTo>
                    <a:lnTo>
                      <a:pt x="1" y="11"/>
                    </a:lnTo>
                    <a:lnTo>
                      <a:pt x="1" y="11"/>
                    </a:lnTo>
                    <a:lnTo>
                      <a:pt x="1" y="10"/>
                    </a:lnTo>
                    <a:lnTo>
                      <a:pt x="1" y="10"/>
                    </a:lnTo>
                    <a:lnTo>
                      <a:pt x="1" y="11"/>
                    </a:lnTo>
                    <a:lnTo>
                      <a:pt x="1" y="10"/>
                    </a:lnTo>
                    <a:lnTo>
                      <a:pt x="1" y="10"/>
                    </a:lnTo>
                    <a:lnTo>
                      <a:pt x="1" y="9"/>
                    </a:lnTo>
                    <a:lnTo>
                      <a:pt x="1" y="10"/>
                    </a:lnTo>
                    <a:lnTo>
                      <a:pt x="1" y="9"/>
                    </a:lnTo>
                    <a:lnTo>
                      <a:pt x="1" y="9"/>
                    </a:lnTo>
                    <a:lnTo>
                      <a:pt x="1" y="9"/>
                    </a:lnTo>
                    <a:lnTo>
                      <a:pt x="1" y="9"/>
                    </a:lnTo>
                    <a:lnTo>
                      <a:pt x="1" y="9"/>
                    </a:lnTo>
                    <a:lnTo>
                      <a:pt x="1" y="9"/>
                    </a:lnTo>
                    <a:lnTo>
                      <a:pt x="1" y="9"/>
                    </a:lnTo>
                    <a:lnTo>
                      <a:pt x="1" y="10"/>
                    </a:lnTo>
                    <a:lnTo>
                      <a:pt x="1" y="9"/>
                    </a:lnTo>
                    <a:lnTo>
                      <a:pt x="1" y="10"/>
                    </a:lnTo>
                    <a:lnTo>
                      <a:pt x="1" y="10"/>
                    </a:lnTo>
                    <a:lnTo>
                      <a:pt x="1" y="11"/>
                    </a:lnTo>
                    <a:lnTo>
                      <a:pt x="1" y="9"/>
                    </a:lnTo>
                    <a:lnTo>
                      <a:pt x="1" y="9"/>
                    </a:lnTo>
                    <a:lnTo>
                      <a:pt x="1" y="9"/>
                    </a:lnTo>
                    <a:lnTo>
                      <a:pt x="1" y="10"/>
                    </a:lnTo>
                    <a:lnTo>
                      <a:pt x="1" y="9"/>
                    </a:lnTo>
                    <a:lnTo>
                      <a:pt x="1" y="9"/>
                    </a:lnTo>
                    <a:lnTo>
                      <a:pt x="1" y="9"/>
                    </a:lnTo>
                    <a:lnTo>
                      <a:pt x="1" y="9"/>
                    </a:lnTo>
                    <a:lnTo>
                      <a:pt x="1" y="9"/>
                    </a:lnTo>
                    <a:lnTo>
                      <a:pt x="1" y="8"/>
                    </a:lnTo>
                    <a:lnTo>
                      <a:pt x="1" y="8"/>
                    </a:lnTo>
                    <a:lnTo>
                      <a:pt x="1" y="8"/>
                    </a:lnTo>
                    <a:lnTo>
                      <a:pt x="1" y="8"/>
                    </a:lnTo>
                    <a:lnTo>
                      <a:pt x="1" y="7"/>
                    </a:lnTo>
                    <a:lnTo>
                      <a:pt x="1" y="7"/>
                    </a:lnTo>
                    <a:lnTo>
                      <a:pt x="1" y="7"/>
                    </a:lnTo>
                    <a:lnTo>
                      <a:pt x="1" y="8"/>
                    </a:lnTo>
                    <a:lnTo>
                      <a:pt x="1" y="8"/>
                    </a:lnTo>
                    <a:lnTo>
                      <a:pt x="1" y="8"/>
                    </a:lnTo>
                    <a:lnTo>
                      <a:pt x="1" y="7"/>
                    </a:lnTo>
                    <a:lnTo>
                      <a:pt x="1" y="7"/>
                    </a:lnTo>
                    <a:lnTo>
                      <a:pt x="1" y="8"/>
                    </a:lnTo>
                    <a:lnTo>
                      <a:pt x="1" y="7"/>
                    </a:lnTo>
                    <a:lnTo>
                      <a:pt x="1" y="7"/>
                    </a:lnTo>
                    <a:lnTo>
                      <a:pt x="1" y="7"/>
                    </a:lnTo>
                    <a:lnTo>
                      <a:pt x="1" y="7"/>
                    </a:lnTo>
                    <a:lnTo>
                      <a:pt x="1" y="8"/>
                    </a:lnTo>
                    <a:lnTo>
                      <a:pt x="1" y="7"/>
                    </a:lnTo>
                    <a:lnTo>
                      <a:pt x="1" y="8"/>
                    </a:lnTo>
                    <a:lnTo>
                      <a:pt x="1" y="7"/>
                    </a:lnTo>
                    <a:lnTo>
                      <a:pt x="1" y="6"/>
                    </a:lnTo>
                    <a:lnTo>
                      <a:pt x="1" y="6"/>
                    </a:lnTo>
                    <a:lnTo>
                      <a:pt x="1" y="6"/>
                    </a:lnTo>
                    <a:lnTo>
                      <a:pt x="1" y="6"/>
                    </a:lnTo>
                    <a:lnTo>
                      <a:pt x="1" y="7"/>
                    </a:lnTo>
                    <a:lnTo>
                      <a:pt x="1" y="7"/>
                    </a:lnTo>
                    <a:lnTo>
                      <a:pt x="1" y="6"/>
                    </a:lnTo>
                    <a:lnTo>
                      <a:pt x="1" y="7"/>
                    </a:lnTo>
                    <a:lnTo>
                      <a:pt x="1" y="7"/>
                    </a:lnTo>
                    <a:lnTo>
                      <a:pt x="1" y="7"/>
                    </a:lnTo>
                    <a:lnTo>
                      <a:pt x="1" y="7"/>
                    </a:lnTo>
                    <a:lnTo>
                      <a:pt x="1" y="7"/>
                    </a:lnTo>
                    <a:lnTo>
                      <a:pt x="1" y="7"/>
                    </a:lnTo>
                    <a:lnTo>
                      <a:pt x="1" y="7"/>
                    </a:lnTo>
                    <a:lnTo>
                      <a:pt x="1" y="8"/>
                    </a:lnTo>
                    <a:lnTo>
                      <a:pt x="1" y="8"/>
                    </a:lnTo>
                    <a:lnTo>
                      <a:pt x="1" y="7"/>
                    </a:lnTo>
                    <a:lnTo>
                      <a:pt x="1" y="7"/>
                    </a:lnTo>
                    <a:lnTo>
                      <a:pt x="1" y="7"/>
                    </a:lnTo>
                    <a:lnTo>
                      <a:pt x="1" y="8"/>
                    </a:lnTo>
                    <a:lnTo>
                      <a:pt x="1" y="7"/>
                    </a:lnTo>
                    <a:lnTo>
                      <a:pt x="1" y="7"/>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7"/>
                    </a:lnTo>
                    <a:lnTo>
                      <a:pt x="1" y="8"/>
                    </a:lnTo>
                    <a:lnTo>
                      <a:pt x="1" y="7"/>
                    </a:lnTo>
                    <a:lnTo>
                      <a:pt x="1" y="7"/>
                    </a:lnTo>
                    <a:lnTo>
                      <a:pt x="1" y="7"/>
                    </a:lnTo>
                    <a:lnTo>
                      <a:pt x="1" y="7"/>
                    </a:lnTo>
                    <a:lnTo>
                      <a:pt x="1" y="7"/>
                    </a:lnTo>
                    <a:lnTo>
                      <a:pt x="1" y="7"/>
                    </a:lnTo>
                    <a:lnTo>
                      <a:pt x="1" y="7"/>
                    </a:lnTo>
                    <a:lnTo>
                      <a:pt x="1" y="7"/>
                    </a:lnTo>
                    <a:lnTo>
                      <a:pt x="1" y="6"/>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8"/>
                    </a:lnTo>
                    <a:lnTo>
                      <a:pt x="1" y="7"/>
                    </a:lnTo>
                    <a:lnTo>
                      <a:pt x="1" y="7"/>
                    </a:lnTo>
                    <a:lnTo>
                      <a:pt x="1" y="7"/>
                    </a:lnTo>
                    <a:lnTo>
                      <a:pt x="1" y="7"/>
                    </a:lnTo>
                    <a:lnTo>
                      <a:pt x="1" y="7"/>
                    </a:lnTo>
                    <a:lnTo>
                      <a:pt x="1" y="7"/>
                    </a:lnTo>
                    <a:lnTo>
                      <a:pt x="1" y="6"/>
                    </a:lnTo>
                    <a:lnTo>
                      <a:pt x="1" y="7"/>
                    </a:lnTo>
                    <a:lnTo>
                      <a:pt x="1" y="6"/>
                    </a:lnTo>
                    <a:lnTo>
                      <a:pt x="1" y="6"/>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7"/>
                    </a:lnTo>
                    <a:lnTo>
                      <a:pt x="1" y="6"/>
                    </a:lnTo>
                    <a:lnTo>
                      <a:pt x="1" y="6"/>
                    </a:lnTo>
                    <a:lnTo>
                      <a:pt x="1" y="6"/>
                    </a:lnTo>
                    <a:lnTo>
                      <a:pt x="1" y="5"/>
                    </a:lnTo>
                    <a:lnTo>
                      <a:pt x="1" y="6"/>
                    </a:lnTo>
                    <a:lnTo>
                      <a:pt x="1" y="5"/>
                    </a:lnTo>
                    <a:lnTo>
                      <a:pt x="1" y="6"/>
                    </a:lnTo>
                    <a:lnTo>
                      <a:pt x="1" y="6"/>
                    </a:lnTo>
                    <a:lnTo>
                      <a:pt x="1" y="6"/>
                    </a:lnTo>
                    <a:lnTo>
                      <a:pt x="1" y="7"/>
                    </a:lnTo>
                    <a:lnTo>
                      <a:pt x="1" y="6"/>
                    </a:lnTo>
                    <a:lnTo>
                      <a:pt x="1" y="7"/>
                    </a:lnTo>
                    <a:lnTo>
                      <a:pt x="1" y="6"/>
                    </a:lnTo>
                    <a:lnTo>
                      <a:pt x="1" y="7"/>
                    </a:lnTo>
                    <a:lnTo>
                      <a:pt x="1" y="6"/>
                    </a:lnTo>
                    <a:lnTo>
                      <a:pt x="1" y="6"/>
                    </a:lnTo>
                    <a:lnTo>
                      <a:pt x="1" y="6"/>
                    </a:lnTo>
                    <a:lnTo>
                      <a:pt x="1" y="6"/>
                    </a:lnTo>
                    <a:lnTo>
                      <a:pt x="1" y="6"/>
                    </a:lnTo>
                    <a:lnTo>
                      <a:pt x="1" y="5"/>
                    </a:lnTo>
                    <a:lnTo>
                      <a:pt x="1" y="6"/>
                    </a:lnTo>
                    <a:lnTo>
                      <a:pt x="1" y="6"/>
                    </a:lnTo>
                    <a:lnTo>
                      <a:pt x="1" y="6"/>
                    </a:lnTo>
                    <a:lnTo>
                      <a:pt x="1" y="6"/>
                    </a:lnTo>
                    <a:lnTo>
                      <a:pt x="1" y="6"/>
                    </a:lnTo>
                    <a:lnTo>
                      <a:pt x="1" y="5"/>
                    </a:lnTo>
                    <a:lnTo>
                      <a:pt x="1" y="5"/>
                    </a:lnTo>
                    <a:lnTo>
                      <a:pt x="1" y="6"/>
                    </a:lnTo>
                    <a:lnTo>
                      <a:pt x="1" y="5"/>
                    </a:lnTo>
                    <a:lnTo>
                      <a:pt x="1" y="5"/>
                    </a:lnTo>
                    <a:lnTo>
                      <a:pt x="1" y="5"/>
                    </a:lnTo>
                    <a:lnTo>
                      <a:pt x="1" y="5"/>
                    </a:lnTo>
                    <a:lnTo>
                      <a:pt x="1" y="5"/>
                    </a:lnTo>
                    <a:lnTo>
                      <a:pt x="1" y="5"/>
                    </a:lnTo>
                    <a:lnTo>
                      <a:pt x="1" y="5"/>
                    </a:lnTo>
                    <a:lnTo>
                      <a:pt x="1" y="6"/>
                    </a:lnTo>
                    <a:lnTo>
                      <a:pt x="1" y="6"/>
                    </a:lnTo>
                    <a:lnTo>
                      <a:pt x="1" y="6"/>
                    </a:lnTo>
                    <a:lnTo>
                      <a:pt x="1" y="6"/>
                    </a:lnTo>
                    <a:lnTo>
                      <a:pt x="1" y="5"/>
                    </a:lnTo>
                    <a:lnTo>
                      <a:pt x="1" y="5"/>
                    </a:lnTo>
                    <a:lnTo>
                      <a:pt x="1" y="5"/>
                    </a:lnTo>
                    <a:lnTo>
                      <a:pt x="1" y="4"/>
                    </a:lnTo>
                    <a:lnTo>
                      <a:pt x="1" y="5"/>
                    </a:lnTo>
                    <a:lnTo>
                      <a:pt x="1" y="4"/>
                    </a:lnTo>
                    <a:lnTo>
                      <a:pt x="1" y="4"/>
                    </a:lnTo>
                    <a:lnTo>
                      <a:pt x="1" y="4"/>
                    </a:lnTo>
                    <a:lnTo>
                      <a:pt x="1" y="4"/>
                    </a:lnTo>
                    <a:lnTo>
                      <a:pt x="1" y="4"/>
                    </a:lnTo>
                    <a:lnTo>
                      <a:pt x="1" y="4"/>
                    </a:lnTo>
                    <a:lnTo>
                      <a:pt x="1" y="4"/>
                    </a:lnTo>
                    <a:lnTo>
                      <a:pt x="1" y="5"/>
                    </a:lnTo>
                    <a:lnTo>
                      <a:pt x="1" y="4"/>
                    </a:lnTo>
                    <a:lnTo>
                      <a:pt x="1" y="5"/>
                    </a:lnTo>
                    <a:lnTo>
                      <a:pt x="1" y="5"/>
                    </a:lnTo>
                    <a:lnTo>
                      <a:pt x="1" y="4"/>
                    </a:lnTo>
                    <a:lnTo>
                      <a:pt x="1" y="5"/>
                    </a:lnTo>
                    <a:lnTo>
                      <a:pt x="1" y="4"/>
                    </a:lnTo>
                    <a:lnTo>
                      <a:pt x="1" y="4"/>
                    </a:lnTo>
                    <a:lnTo>
                      <a:pt x="1" y="4"/>
                    </a:lnTo>
                    <a:lnTo>
                      <a:pt x="1" y="5"/>
                    </a:lnTo>
                    <a:lnTo>
                      <a:pt x="1" y="4"/>
                    </a:lnTo>
                    <a:lnTo>
                      <a:pt x="1" y="4"/>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4"/>
                    </a:lnTo>
                    <a:lnTo>
                      <a:pt x="1" y="4"/>
                    </a:lnTo>
                    <a:lnTo>
                      <a:pt x="1" y="5"/>
                    </a:lnTo>
                    <a:lnTo>
                      <a:pt x="1" y="6"/>
                    </a:lnTo>
                    <a:lnTo>
                      <a:pt x="1" y="5"/>
                    </a:lnTo>
                    <a:lnTo>
                      <a:pt x="1" y="5"/>
                    </a:lnTo>
                    <a:lnTo>
                      <a:pt x="1" y="5"/>
                    </a:lnTo>
                    <a:lnTo>
                      <a:pt x="1" y="5"/>
                    </a:lnTo>
                    <a:lnTo>
                      <a:pt x="1" y="4"/>
                    </a:lnTo>
                    <a:lnTo>
                      <a:pt x="1" y="4"/>
                    </a:lnTo>
                    <a:lnTo>
                      <a:pt x="1" y="4"/>
                    </a:lnTo>
                    <a:lnTo>
                      <a:pt x="1" y="4"/>
                    </a:lnTo>
                    <a:lnTo>
                      <a:pt x="1" y="3"/>
                    </a:lnTo>
                    <a:lnTo>
                      <a:pt x="1" y="4"/>
                    </a:lnTo>
                    <a:lnTo>
                      <a:pt x="1" y="4"/>
                    </a:lnTo>
                    <a:lnTo>
                      <a:pt x="1" y="4"/>
                    </a:lnTo>
                    <a:lnTo>
                      <a:pt x="1" y="4"/>
                    </a:lnTo>
                    <a:lnTo>
                      <a:pt x="1" y="3"/>
                    </a:lnTo>
                    <a:lnTo>
                      <a:pt x="1" y="4"/>
                    </a:lnTo>
                    <a:lnTo>
                      <a:pt x="1" y="3"/>
                    </a:lnTo>
                    <a:lnTo>
                      <a:pt x="1" y="4"/>
                    </a:lnTo>
                    <a:lnTo>
                      <a:pt x="1" y="4"/>
                    </a:lnTo>
                    <a:lnTo>
                      <a:pt x="1" y="4"/>
                    </a:lnTo>
                    <a:lnTo>
                      <a:pt x="1" y="4"/>
                    </a:lnTo>
                    <a:lnTo>
                      <a:pt x="1" y="3"/>
                    </a:lnTo>
                    <a:lnTo>
                      <a:pt x="1" y="2"/>
                    </a:lnTo>
                    <a:lnTo>
                      <a:pt x="1" y="2"/>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1"/>
                    </a:lnTo>
                    <a:lnTo>
                      <a:pt x="1" y="0"/>
                    </a:lnTo>
                    <a:lnTo>
                      <a:pt x="1" y="0"/>
                    </a:lnTo>
                    <a:lnTo>
                      <a:pt x="1" y="0"/>
                    </a:lnTo>
                    <a:lnTo>
                      <a:pt x="1" y="1"/>
                    </a:lnTo>
                    <a:lnTo>
                      <a:pt x="1" y="1"/>
                    </a:lnTo>
                    <a:lnTo>
                      <a:pt x="1" y="1"/>
                    </a:lnTo>
                    <a:lnTo>
                      <a:pt x="1" y="2"/>
                    </a:lnTo>
                    <a:lnTo>
                      <a:pt x="1" y="2"/>
                    </a:lnTo>
                    <a:lnTo>
                      <a:pt x="1" y="3"/>
                    </a:lnTo>
                    <a:lnTo>
                      <a:pt x="1" y="3"/>
                    </a:lnTo>
                    <a:lnTo>
                      <a:pt x="1" y="3"/>
                    </a:lnTo>
                    <a:lnTo>
                      <a:pt x="1" y="2"/>
                    </a:lnTo>
                    <a:lnTo>
                      <a:pt x="1" y="3"/>
                    </a:lnTo>
                    <a:lnTo>
                      <a:pt x="1" y="3"/>
                    </a:lnTo>
                    <a:lnTo>
                      <a:pt x="1" y="3"/>
                    </a:lnTo>
                    <a:lnTo>
                      <a:pt x="1" y="4"/>
                    </a:lnTo>
                    <a:lnTo>
                      <a:pt x="1" y="5"/>
                    </a:lnTo>
                    <a:lnTo>
                      <a:pt x="1" y="5"/>
                    </a:lnTo>
                    <a:lnTo>
                      <a:pt x="1" y="5"/>
                    </a:lnTo>
                    <a:lnTo>
                      <a:pt x="1" y="5"/>
                    </a:lnTo>
                    <a:lnTo>
                      <a:pt x="1" y="5"/>
                    </a:lnTo>
                    <a:lnTo>
                      <a:pt x="1" y="6"/>
                    </a:lnTo>
                    <a:lnTo>
                      <a:pt x="1" y="6"/>
                    </a:lnTo>
                    <a:lnTo>
                      <a:pt x="1" y="6"/>
                    </a:lnTo>
                    <a:lnTo>
                      <a:pt x="1" y="6"/>
                    </a:lnTo>
                    <a:lnTo>
                      <a:pt x="1" y="7"/>
                    </a:lnTo>
                    <a:lnTo>
                      <a:pt x="1" y="6"/>
                    </a:lnTo>
                    <a:lnTo>
                      <a:pt x="1" y="6"/>
                    </a:lnTo>
                    <a:lnTo>
                      <a:pt x="1" y="7"/>
                    </a:lnTo>
                    <a:lnTo>
                      <a:pt x="1" y="7"/>
                    </a:lnTo>
                    <a:lnTo>
                      <a:pt x="1" y="7"/>
                    </a:lnTo>
                    <a:lnTo>
                      <a:pt x="1" y="7"/>
                    </a:lnTo>
                    <a:lnTo>
                      <a:pt x="1" y="7"/>
                    </a:lnTo>
                    <a:lnTo>
                      <a:pt x="1" y="8"/>
                    </a:lnTo>
                    <a:lnTo>
                      <a:pt x="1" y="7"/>
                    </a:lnTo>
                    <a:lnTo>
                      <a:pt x="1" y="7"/>
                    </a:lnTo>
                    <a:lnTo>
                      <a:pt x="1" y="6"/>
                    </a:lnTo>
                    <a:lnTo>
                      <a:pt x="1" y="6"/>
                    </a:lnTo>
                    <a:lnTo>
                      <a:pt x="1" y="5"/>
                    </a:lnTo>
                    <a:lnTo>
                      <a:pt x="1" y="4"/>
                    </a:lnTo>
                    <a:lnTo>
                      <a:pt x="1" y="4"/>
                    </a:lnTo>
                    <a:lnTo>
                      <a:pt x="1" y="4"/>
                    </a:lnTo>
                    <a:lnTo>
                      <a:pt x="1" y="4"/>
                    </a:lnTo>
                    <a:lnTo>
                      <a:pt x="1" y="4"/>
                    </a:lnTo>
                    <a:lnTo>
                      <a:pt x="1" y="4"/>
                    </a:lnTo>
                    <a:lnTo>
                      <a:pt x="1" y="4"/>
                    </a:lnTo>
                    <a:lnTo>
                      <a:pt x="1" y="3"/>
                    </a:lnTo>
                    <a:lnTo>
                      <a:pt x="1" y="3"/>
                    </a:lnTo>
                    <a:lnTo>
                      <a:pt x="1" y="3"/>
                    </a:lnTo>
                    <a:lnTo>
                      <a:pt x="1" y="2"/>
                    </a:lnTo>
                    <a:lnTo>
                      <a:pt x="1" y="3"/>
                    </a:lnTo>
                    <a:lnTo>
                      <a:pt x="1" y="2"/>
                    </a:lnTo>
                    <a:lnTo>
                      <a:pt x="1" y="3"/>
                    </a:lnTo>
                    <a:lnTo>
                      <a:pt x="1" y="3"/>
                    </a:lnTo>
                    <a:lnTo>
                      <a:pt x="1" y="3"/>
                    </a:lnTo>
                    <a:lnTo>
                      <a:pt x="1" y="3"/>
                    </a:lnTo>
                    <a:lnTo>
                      <a:pt x="1" y="4"/>
                    </a:lnTo>
                    <a:lnTo>
                      <a:pt x="1" y="4"/>
                    </a:lnTo>
                    <a:lnTo>
                      <a:pt x="1" y="4"/>
                    </a:lnTo>
                    <a:lnTo>
                      <a:pt x="1" y="4"/>
                    </a:lnTo>
                    <a:lnTo>
                      <a:pt x="1" y="5"/>
                    </a:lnTo>
                    <a:lnTo>
                      <a:pt x="1" y="5"/>
                    </a:lnTo>
                    <a:lnTo>
                      <a:pt x="1" y="4"/>
                    </a:lnTo>
                    <a:lnTo>
                      <a:pt x="1" y="5"/>
                    </a:lnTo>
                    <a:lnTo>
                      <a:pt x="1" y="5"/>
                    </a:lnTo>
                    <a:lnTo>
                      <a:pt x="1" y="6"/>
                    </a:lnTo>
                    <a:lnTo>
                      <a:pt x="1" y="5"/>
                    </a:lnTo>
                    <a:lnTo>
                      <a:pt x="1" y="6"/>
                    </a:lnTo>
                    <a:lnTo>
                      <a:pt x="1" y="6"/>
                    </a:lnTo>
                    <a:lnTo>
                      <a:pt x="1" y="6"/>
                    </a:lnTo>
                    <a:lnTo>
                      <a:pt x="1" y="6"/>
                    </a:lnTo>
                    <a:lnTo>
                      <a:pt x="1" y="5"/>
                    </a:lnTo>
                    <a:lnTo>
                      <a:pt x="1" y="6"/>
                    </a:lnTo>
                    <a:lnTo>
                      <a:pt x="1" y="6"/>
                    </a:lnTo>
                  </a:path>
                </a:pathLst>
              </a:custGeom>
              <a:noFill/>
              <a:ln w="0">
                <a:solidFill>
                  <a:srgbClr val="3366FF"/>
                </a:solidFill>
                <a:prstDash val="solid"/>
                <a:round/>
                <a:headEnd/>
                <a:tailEnd/>
              </a:ln>
            </p:spPr>
            <p:txBody>
              <a:bodyPr/>
              <a:lstStyle/>
              <a:p>
                <a:endParaRPr lang="en-GB"/>
              </a:p>
            </p:txBody>
          </p:sp>
          <p:sp>
            <p:nvSpPr>
              <p:cNvPr id="186197" name="Freeform 853"/>
              <p:cNvSpPr>
                <a:spLocks/>
              </p:cNvSpPr>
              <p:nvPr/>
            </p:nvSpPr>
            <p:spPr bwMode="auto">
              <a:xfrm>
                <a:off x="3480" y="3551"/>
                <a:ext cx="1" cy="366"/>
              </a:xfrm>
              <a:custGeom>
                <a:avLst/>
                <a:gdLst/>
                <a:ahLst/>
                <a:cxnLst>
                  <a:cxn ang="0">
                    <a:pos x="0" y="5"/>
                  </a:cxn>
                  <a:cxn ang="0">
                    <a:pos x="0" y="8"/>
                  </a:cxn>
                  <a:cxn ang="0">
                    <a:pos x="0" y="9"/>
                  </a:cxn>
                  <a:cxn ang="0">
                    <a:pos x="0" y="9"/>
                  </a:cxn>
                  <a:cxn ang="0">
                    <a:pos x="0" y="9"/>
                  </a:cxn>
                  <a:cxn ang="0">
                    <a:pos x="0" y="4"/>
                  </a:cxn>
                  <a:cxn ang="0">
                    <a:pos x="0" y="4"/>
                  </a:cxn>
                  <a:cxn ang="0">
                    <a:pos x="0" y="3"/>
                  </a:cxn>
                  <a:cxn ang="0">
                    <a:pos x="0" y="1"/>
                  </a:cxn>
                  <a:cxn ang="0">
                    <a:pos x="0" y="4"/>
                  </a:cxn>
                  <a:cxn ang="0">
                    <a:pos x="0" y="3"/>
                  </a:cxn>
                  <a:cxn ang="0">
                    <a:pos x="0" y="8"/>
                  </a:cxn>
                  <a:cxn ang="0">
                    <a:pos x="0" y="9"/>
                  </a:cxn>
                  <a:cxn ang="0">
                    <a:pos x="0" y="7"/>
                  </a:cxn>
                  <a:cxn ang="0">
                    <a:pos x="0" y="10"/>
                  </a:cxn>
                  <a:cxn ang="0">
                    <a:pos x="0" y="9"/>
                  </a:cxn>
                  <a:cxn ang="0">
                    <a:pos x="0" y="10"/>
                  </a:cxn>
                  <a:cxn ang="0">
                    <a:pos x="0" y="9"/>
                  </a:cxn>
                  <a:cxn ang="0">
                    <a:pos x="0" y="8"/>
                  </a:cxn>
                  <a:cxn ang="0">
                    <a:pos x="0" y="9"/>
                  </a:cxn>
                  <a:cxn ang="0">
                    <a:pos x="0" y="11"/>
                  </a:cxn>
                  <a:cxn ang="0">
                    <a:pos x="0" y="11"/>
                  </a:cxn>
                  <a:cxn ang="0">
                    <a:pos x="0" y="9"/>
                  </a:cxn>
                  <a:cxn ang="0">
                    <a:pos x="0" y="7"/>
                  </a:cxn>
                  <a:cxn ang="0">
                    <a:pos x="0" y="9"/>
                  </a:cxn>
                  <a:cxn ang="0">
                    <a:pos x="0" y="8"/>
                  </a:cxn>
                  <a:cxn ang="0">
                    <a:pos x="0" y="7"/>
                  </a:cxn>
                  <a:cxn ang="0">
                    <a:pos x="0" y="8"/>
                  </a:cxn>
                  <a:cxn ang="0">
                    <a:pos x="0" y="9"/>
                  </a:cxn>
                  <a:cxn ang="0">
                    <a:pos x="0" y="8"/>
                  </a:cxn>
                  <a:cxn ang="0">
                    <a:pos x="0" y="9"/>
                  </a:cxn>
                  <a:cxn ang="0">
                    <a:pos x="0" y="10"/>
                  </a:cxn>
                  <a:cxn ang="0">
                    <a:pos x="0" y="9"/>
                  </a:cxn>
                  <a:cxn ang="0">
                    <a:pos x="0" y="6"/>
                  </a:cxn>
                  <a:cxn ang="0">
                    <a:pos x="0" y="7"/>
                  </a:cxn>
                  <a:cxn ang="0">
                    <a:pos x="0" y="9"/>
                  </a:cxn>
                  <a:cxn ang="0">
                    <a:pos x="0" y="19"/>
                  </a:cxn>
                  <a:cxn ang="0">
                    <a:pos x="0" y="24"/>
                  </a:cxn>
                  <a:cxn ang="0">
                    <a:pos x="0" y="29"/>
                  </a:cxn>
                  <a:cxn ang="0">
                    <a:pos x="0" y="33"/>
                  </a:cxn>
                  <a:cxn ang="0">
                    <a:pos x="0" y="38"/>
                  </a:cxn>
                  <a:cxn ang="0">
                    <a:pos x="0" y="44"/>
                  </a:cxn>
                  <a:cxn ang="0">
                    <a:pos x="0" y="41"/>
                  </a:cxn>
                  <a:cxn ang="0">
                    <a:pos x="0" y="40"/>
                  </a:cxn>
                  <a:cxn ang="0">
                    <a:pos x="0" y="43"/>
                  </a:cxn>
                  <a:cxn ang="0">
                    <a:pos x="0" y="47"/>
                  </a:cxn>
                  <a:cxn ang="0">
                    <a:pos x="0" y="50"/>
                  </a:cxn>
                  <a:cxn ang="0">
                    <a:pos x="0" y="51"/>
                  </a:cxn>
                  <a:cxn ang="0">
                    <a:pos x="0" y="52"/>
                  </a:cxn>
                  <a:cxn ang="0">
                    <a:pos x="0" y="52"/>
                  </a:cxn>
                  <a:cxn ang="0">
                    <a:pos x="0" y="52"/>
                  </a:cxn>
                  <a:cxn ang="0">
                    <a:pos x="0" y="52"/>
                  </a:cxn>
                  <a:cxn ang="0">
                    <a:pos x="0" y="54"/>
                  </a:cxn>
                  <a:cxn ang="0">
                    <a:pos x="0" y="54"/>
                  </a:cxn>
                  <a:cxn ang="0">
                    <a:pos x="0" y="56"/>
                  </a:cxn>
                  <a:cxn ang="0">
                    <a:pos x="0" y="54"/>
                  </a:cxn>
                  <a:cxn ang="0">
                    <a:pos x="0" y="60"/>
                  </a:cxn>
                  <a:cxn ang="0">
                    <a:pos x="0" y="58"/>
                  </a:cxn>
                  <a:cxn ang="0">
                    <a:pos x="0" y="59"/>
                  </a:cxn>
                  <a:cxn ang="0">
                    <a:pos x="0" y="58"/>
                  </a:cxn>
                  <a:cxn ang="0">
                    <a:pos x="0" y="60"/>
                  </a:cxn>
                  <a:cxn ang="0">
                    <a:pos x="0" y="58"/>
                  </a:cxn>
                  <a:cxn ang="0">
                    <a:pos x="0" y="60"/>
                  </a:cxn>
                </a:cxnLst>
                <a:rect l="0" t="0" r="r" b="b"/>
                <a:pathLst>
                  <a:path h="61">
                    <a:moveTo>
                      <a:pt x="0" y="6"/>
                    </a:moveTo>
                    <a:lnTo>
                      <a:pt x="0" y="6"/>
                    </a:lnTo>
                    <a:lnTo>
                      <a:pt x="0" y="6"/>
                    </a:lnTo>
                    <a:lnTo>
                      <a:pt x="0" y="6"/>
                    </a:lnTo>
                    <a:lnTo>
                      <a:pt x="0" y="5"/>
                    </a:lnTo>
                    <a:lnTo>
                      <a:pt x="0" y="5"/>
                    </a:lnTo>
                    <a:lnTo>
                      <a:pt x="0" y="5"/>
                    </a:lnTo>
                    <a:lnTo>
                      <a:pt x="0" y="4"/>
                    </a:lnTo>
                    <a:lnTo>
                      <a:pt x="0" y="5"/>
                    </a:lnTo>
                    <a:lnTo>
                      <a:pt x="0" y="4"/>
                    </a:lnTo>
                    <a:lnTo>
                      <a:pt x="0" y="5"/>
                    </a:lnTo>
                    <a:lnTo>
                      <a:pt x="0" y="5"/>
                    </a:lnTo>
                    <a:lnTo>
                      <a:pt x="0" y="6"/>
                    </a:lnTo>
                    <a:lnTo>
                      <a:pt x="0" y="6"/>
                    </a:lnTo>
                    <a:lnTo>
                      <a:pt x="0" y="5"/>
                    </a:lnTo>
                    <a:lnTo>
                      <a:pt x="0" y="7"/>
                    </a:lnTo>
                    <a:lnTo>
                      <a:pt x="0" y="7"/>
                    </a:lnTo>
                    <a:lnTo>
                      <a:pt x="0" y="7"/>
                    </a:lnTo>
                    <a:lnTo>
                      <a:pt x="0" y="8"/>
                    </a:lnTo>
                    <a:lnTo>
                      <a:pt x="0" y="8"/>
                    </a:lnTo>
                    <a:lnTo>
                      <a:pt x="0" y="9"/>
                    </a:lnTo>
                    <a:lnTo>
                      <a:pt x="0" y="8"/>
                    </a:lnTo>
                    <a:lnTo>
                      <a:pt x="0" y="9"/>
                    </a:lnTo>
                    <a:lnTo>
                      <a:pt x="0" y="8"/>
                    </a:lnTo>
                    <a:lnTo>
                      <a:pt x="0" y="8"/>
                    </a:lnTo>
                    <a:lnTo>
                      <a:pt x="0" y="8"/>
                    </a:lnTo>
                    <a:lnTo>
                      <a:pt x="0" y="8"/>
                    </a:lnTo>
                    <a:lnTo>
                      <a:pt x="0" y="8"/>
                    </a:lnTo>
                    <a:lnTo>
                      <a:pt x="0" y="7"/>
                    </a:lnTo>
                    <a:lnTo>
                      <a:pt x="0" y="8"/>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8"/>
                    </a:lnTo>
                    <a:lnTo>
                      <a:pt x="0" y="7"/>
                    </a:lnTo>
                    <a:lnTo>
                      <a:pt x="0" y="6"/>
                    </a:lnTo>
                    <a:lnTo>
                      <a:pt x="0" y="5"/>
                    </a:lnTo>
                    <a:lnTo>
                      <a:pt x="0" y="5"/>
                    </a:lnTo>
                    <a:lnTo>
                      <a:pt x="0" y="5"/>
                    </a:lnTo>
                    <a:lnTo>
                      <a:pt x="0" y="4"/>
                    </a:lnTo>
                    <a:lnTo>
                      <a:pt x="0" y="5"/>
                    </a:lnTo>
                    <a:lnTo>
                      <a:pt x="0" y="4"/>
                    </a:lnTo>
                    <a:lnTo>
                      <a:pt x="0" y="5"/>
                    </a:lnTo>
                    <a:lnTo>
                      <a:pt x="0" y="4"/>
                    </a:lnTo>
                    <a:lnTo>
                      <a:pt x="0" y="4"/>
                    </a:lnTo>
                    <a:lnTo>
                      <a:pt x="0" y="3"/>
                    </a:lnTo>
                    <a:lnTo>
                      <a:pt x="0" y="2"/>
                    </a:lnTo>
                    <a:lnTo>
                      <a:pt x="0" y="3"/>
                    </a:lnTo>
                    <a:lnTo>
                      <a:pt x="0" y="3"/>
                    </a:lnTo>
                    <a:lnTo>
                      <a:pt x="0" y="4"/>
                    </a:lnTo>
                    <a:lnTo>
                      <a:pt x="0" y="4"/>
                    </a:lnTo>
                    <a:lnTo>
                      <a:pt x="0" y="5"/>
                    </a:lnTo>
                    <a:lnTo>
                      <a:pt x="0" y="4"/>
                    </a:lnTo>
                    <a:lnTo>
                      <a:pt x="0" y="4"/>
                    </a:lnTo>
                    <a:lnTo>
                      <a:pt x="0" y="4"/>
                    </a:lnTo>
                    <a:lnTo>
                      <a:pt x="0" y="4"/>
                    </a:lnTo>
                    <a:lnTo>
                      <a:pt x="0" y="4"/>
                    </a:lnTo>
                    <a:lnTo>
                      <a:pt x="0" y="5"/>
                    </a:lnTo>
                    <a:lnTo>
                      <a:pt x="0" y="4"/>
                    </a:lnTo>
                    <a:lnTo>
                      <a:pt x="0" y="3"/>
                    </a:lnTo>
                    <a:lnTo>
                      <a:pt x="0" y="3"/>
                    </a:lnTo>
                    <a:lnTo>
                      <a:pt x="0" y="3"/>
                    </a:lnTo>
                    <a:lnTo>
                      <a:pt x="0" y="1"/>
                    </a:lnTo>
                    <a:lnTo>
                      <a:pt x="0" y="1"/>
                    </a:lnTo>
                    <a:lnTo>
                      <a:pt x="0" y="0"/>
                    </a:lnTo>
                    <a:lnTo>
                      <a:pt x="0" y="0"/>
                    </a:lnTo>
                    <a:lnTo>
                      <a:pt x="0" y="0"/>
                    </a:lnTo>
                    <a:lnTo>
                      <a:pt x="0" y="0"/>
                    </a:lnTo>
                    <a:lnTo>
                      <a:pt x="0" y="0"/>
                    </a:lnTo>
                    <a:lnTo>
                      <a:pt x="0" y="1"/>
                    </a:lnTo>
                    <a:lnTo>
                      <a:pt x="0" y="0"/>
                    </a:lnTo>
                    <a:lnTo>
                      <a:pt x="0" y="1"/>
                    </a:lnTo>
                    <a:lnTo>
                      <a:pt x="0" y="1"/>
                    </a:lnTo>
                    <a:lnTo>
                      <a:pt x="0" y="1"/>
                    </a:lnTo>
                    <a:lnTo>
                      <a:pt x="0" y="2"/>
                    </a:lnTo>
                    <a:lnTo>
                      <a:pt x="0" y="1"/>
                    </a:lnTo>
                    <a:lnTo>
                      <a:pt x="0" y="2"/>
                    </a:lnTo>
                    <a:lnTo>
                      <a:pt x="0" y="2"/>
                    </a:lnTo>
                    <a:lnTo>
                      <a:pt x="0" y="3"/>
                    </a:lnTo>
                    <a:lnTo>
                      <a:pt x="0" y="3"/>
                    </a:lnTo>
                    <a:lnTo>
                      <a:pt x="0" y="3"/>
                    </a:lnTo>
                    <a:lnTo>
                      <a:pt x="0" y="3"/>
                    </a:lnTo>
                    <a:lnTo>
                      <a:pt x="0" y="4"/>
                    </a:lnTo>
                    <a:lnTo>
                      <a:pt x="0" y="4"/>
                    </a:lnTo>
                    <a:lnTo>
                      <a:pt x="0" y="4"/>
                    </a:lnTo>
                    <a:lnTo>
                      <a:pt x="0" y="3"/>
                    </a:lnTo>
                    <a:lnTo>
                      <a:pt x="0" y="3"/>
                    </a:lnTo>
                    <a:lnTo>
                      <a:pt x="0" y="2"/>
                    </a:lnTo>
                    <a:lnTo>
                      <a:pt x="0" y="2"/>
                    </a:lnTo>
                    <a:lnTo>
                      <a:pt x="0" y="2"/>
                    </a:lnTo>
                    <a:lnTo>
                      <a:pt x="0" y="3"/>
                    </a:lnTo>
                    <a:lnTo>
                      <a:pt x="0" y="2"/>
                    </a:lnTo>
                    <a:lnTo>
                      <a:pt x="0" y="3"/>
                    </a:lnTo>
                    <a:lnTo>
                      <a:pt x="0" y="4"/>
                    </a:lnTo>
                    <a:lnTo>
                      <a:pt x="0" y="3"/>
                    </a:lnTo>
                    <a:lnTo>
                      <a:pt x="0" y="4"/>
                    </a:lnTo>
                    <a:lnTo>
                      <a:pt x="0" y="4"/>
                    </a:lnTo>
                    <a:lnTo>
                      <a:pt x="0" y="5"/>
                    </a:lnTo>
                    <a:lnTo>
                      <a:pt x="0" y="6"/>
                    </a:lnTo>
                    <a:lnTo>
                      <a:pt x="0" y="6"/>
                    </a:lnTo>
                    <a:lnTo>
                      <a:pt x="0" y="6"/>
                    </a:lnTo>
                    <a:lnTo>
                      <a:pt x="0" y="7"/>
                    </a:lnTo>
                    <a:lnTo>
                      <a:pt x="0" y="8"/>
                    </a:lnTo>
                    <a:lnTo>
                      <a:pt x="0" y="7"/>
                    </a:lnTo>
                    <a:lnTo>
                      <a:pt x="0" y="8"/>
                    </a:lnTo>
                    <a:lnTo>
                      <a:pt x="0" y="8"/>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9"/>
                    </a:lnTo>
                    <a:lnTo>
                      <a:pt x="0" y="8"/>
                    </a:lnTo>
                    <a:lnTo>
                      <a:pt x="0" y="7"/>
                    </a:lnTo>
                    <a:lnTo>
                      <a:pt x="0" y="8"/>
                    </a:lnTo>
                    <a:lnTo>
                      <a:pt x="0" y="8"/>
                    </a:lnTo>
                    <a:lnTo>
                      <a:pt x="0" y="8"/>
                    </a:lnTo>
                    <a:lnTo>
                      <a:pt x="0" y="8"/>
                    </a:lnTo>
                    <a:lnTo>
                      <a:pt x="0" y="7"/>
                    </a:lnTo>
                    <a:lnTo>
                      <a:pt x="0" y="8"/>
                    </a:lnTo>
                    <a:lnTo>
                      <a:pt x="0" y="8"/>
                    </a:lnTo>
                    <a:lnTo>
                      <a:pt x="0" y="9"/>
                    </a:lnTo>
                    <a:lnTo>
                      <a:pt x="0" y="9"/>
                    </a:lnTo>
                    <a:lnTo>
                      <a:pt x="0" y="9"/>
                    </a:lnTo>
                    <a:lnTo>
                      <a:pt x="0" y="9"/>
                    </a:lnTo>
                    <a:lnTo>
                      <a:pt x="0" y="9"/>
                    </a:lnTo>
                    <a:lnTo>
                      <a:pt x="0" y="9"/>
                    </a:lnTo>
                    <a:lnTo>
                      <a:pt x="0" y="9"/>
                    </a:lnTo>
                    <a:lnTo>
                      <a:pt x="0" y="10"/>
                    </a:lnTo>
                    <a:lnTo>
                      <a:pt x="0" y="10"/>
                    </a:lnTo>
                    <a:lnTo>
                      <a:pt x="0" y="9"/>
                    </a:lnTo>
                    <a:lnTo>
                      <a:pt x="0" y="9"/>
                    </a:lnTo>
                    <a:lnTo>
                      <a:pt x="0" y="9"/>
                    </a:lnTo>
                    <a:lnTo>
                      <a:pt x="0" y="8"/>
                    </a:lnTo>
                    <a:lnTo>
                      <a:pt x="0" y="8"/>
                    </a:lnTo>
                    <a:lnTo>
                      <a:pt x="0" y="7"/>
                    </a:lnTo>
                    <a:lnTo>
                      <a:pt x="0" y="7"/>
                    </a:lnTo>
                    <a:lnTo>
                      <a:pt x="0" y="8"/>
                    </a:lnTo>
                    <a:lnTo>
                      <a:pt x="0" y="8"/>
                    </a:lnTo>
                    <a:lnTo>
                      <a:pt x="0" y="9"/>
                    </a:lnTo>
                    <a:lnTo>
                      <a:pt x="0" y="9"/>
                    </a:lnTo>
                    <a:lnTo>
                      <a:pt x="0" y="9"/>
                    </a:lnTo>
                    <a:lnTo>
                      <a:pt x="0" y="9"/>
                    </a:lnTo>
                    <a:lnTo>
                      <a:pt x="0" y="9"/>
                    </a:lnTo>
                    <a:lnTo>
                      <a:pt x="0" y="9"/>
                    </a:lnTo>
                    <a:lnTo>
                      <a:pt x="0" y="10"/>
                    </a:lnTo>
                    <a:lnTo>
                      <a:pt x="0" y="9"/>
                    </a:lnTo>
                    <a:lnTo>
                      <a:pt x="0" y="10"/>
                    </a:lnTo>
                    <a:lnTo>
                      <a:pt x="0" y="9"/>
                    </a:lnTo>
                    <a:lnTo>
                      <a:pt x="0" y="10"/>
                    </a:lnTo>
                    <a:lnTo>
                      <a:pt x="0" y="9"/>
                    </a:lnTo>
                    <a:lnTo>
                      <a:pt x="0" y="10"/>
                    </a:lnTo>
                    <a:lnTo>
                      <a:pt x="0" y="10"/>
                    </a:lnTo>
                    <a:lnTo>
                      <a:pt x="0" y="11"/>
                    </a:lnTo>
                    <a:lnTo>
                      <a:pt x="0" y="10"/>
                    </a:lnTo>
                    <a:lnTo>
                      <a:pt x="0" y="11"/>
                    </a:lnTo>
                    <a:lnTo>
                      <a:pt x="0" y="11"/>
                    </a:lnTo>
                    <a:lnTo>
                      <a:pt x="0" y="10"/>
                    </a:lnTo>
                    <a:lnTo>
                      <a:pt x="0" y="10"/>
                    </a:lnTo>
                    <a:lnTo>
                      <a:pt x="0" y="10"/>
                    </a:lnTo>
                    <a:lnTo>
                      <a:pt x="0" y="10"/>
                    </a:lnTo>
                    <a:lnTo>
                      <a:pt x="0" y="9"/>
                    </a:lnTo>
                    <a:lnTo>
                      <a:pt x="0" y="9"/>
                    </a:lnTo>
                    <a:lnTo>
                      <a:pt x="0" y="10"/>
                    </a:lnTo>
                    <a:lnTo>
                      <a:pt x="0" y="10"/>
                    </a:lnTo>
                    <a:lnTo>
                      <a:pt x="0" y="9"/>
                    </a:lnTo>
                    <a:lnTo>
                      <a:pt x="0" y="9"/>
                    </a:lnTo>
                    <a:lnTo>
                      <a:pt x="0" y="10"/>
                    </a:lnTo>
                    <a:lnTo>
                      <a:pt x="0" y="11"/>
                    </a:lnTo>
                    <a:lnTo>
                      <a:pt x="0" y="10"/>
                    </a:lnTo>
                    <a:lnTo>
                      <a:pt x="0" y="9"/>
                    </a:lnTo>
                    <a:lnTo>
                      <a:pt x="0" y="9"/>
                    </a:lnTo>
                    <a:lnTo>
                      <a:pt x="0" y="8"/>
                    </a:lnTo>
                    <a:lnTo>
                      <a:pt x="0" y="8"/>
                    </a:lnTo>
                    <a:lnTo>
                      <a:pt x="0" y="8"/>
                    </a:lnTo>
                    <a:lnTo>
                      <a:pt x="0" y="8"/>
                    </a:lnTo>
                    <a:lnTo>
                      <a:pt x="0" y="8"/>
                    </a:lnTo>
                    <a:lnTo>
                      <a:pt x="0" y="8"/>
                    </a:lnTo>
                    <a:lnTo>
                      <a:pt x="0" y="7"/>
                    </a:lnTo>
                    <a:lnTo>
                      <a:pt x="0" y="8"/>
                    </a:lnTo>
                    <a:lnTo>
                      <a:pt x="0" y="8"/>
                    </a:lnTo>
                    <a:lnTo>
                      <a:pt x="0" y="8"/>
                    </a:lnTo>
                    <a:lnTo>
                      <a:pt x="0" y="9"/>
                    </a:lnTo>
                    <a:lnTo>
                      <a:pt x="0" y="9"/>
                    </a:lnTo>
                    <a:lnTo>
                      <a:pt x="0" y="9"/>
                    </a:lnTo>
                    <a:lnTo>
                      <a:pt x="0" y="10"/>
                    </a:lnTo>
                    <a:lnTo>
                      <a:pt x="0" y="9"/>
                    </a:lnTo>
                    <a:lnTo>
                      <a:pt x="0" y="10"/>
                    </a:lnTo>
                    <a:lnTo>
                      <a:pt x="0" y="10"/>
                    </a:lnTo>
                    <a:lnTo>
                      <a:pt x="0" y="11"/>
                    </a:lnTo>
                    <a:lnTo>
                      <a:pt x="0" y="10"/>
                    </a:lnTo>
                    <a:lnTo>
                      <a:pt x="0" y="11"/>
                    </a:lnTo>
                    <a:lnTo>
                      <a:pt x="0" y="10"/>
                    </a:lnTo>
                    <a:lnTo>
                      <a:pt x="0" y="11"/>
                    </a:lnTo>
                    <a:lnTo>
                      <a:pt x="0" y="11"/>
                    </a:lnTo>
                    <a:lnTo>
                      <a:pt x="0" y="11"/>
                    </a:lnTo>
                    <a:lnTo>
                      <a:pt x="0" y="11"/>
                    </a:lnTo>
                    <a:lnTo>
                      <a:pt x="0" y="11"/>
                    </a:lnTo>
                    <a:lnTo>
                      <a:pt x="0" y="10"/>
                    </a:lnTo>
                    <a:lnTo>
                      <a:pt x="0" y="11"/>
                    </a:lnTo>
                    <a:lnTo>
                      <a:pt x="0" y="11"/>
                    </a:lnTo>
                    <a:lnTo>
                      <a:pt x="0" y="11"/>
                    </a:lnTo>
                    <a:lnTo>
                      <a:pt x="0" y="10"/>
                    </a:lnTo>
                    <a:lnTo>
                      <a:pt x="0" y="11"/>
                    </a:lnTo>
                    <a:lnTo>
                      <a:pt x="0" y="10"/>
                    </a:lnTo>
                    <a:lnTo>
                      <a:pt x="0" y="11"/>
                    </a:lnTo>
                    <a:lnTo>
                      <a:pt x="0" y="11"/>
                    </a:lnTo>
                    <a:lnTo>
                      <a:pt x="0" y="10"/>
                    </a:lnTo>
                    <a:lnTo>
                      <a:pt x="0" y="10"/>
                    </a:lnTo>
                    <a:lnTo>
                      <a:pt x="0" y="9"/>
                    </a:lnTo>
                    <a:lnTo>
                      <a:pt x="0" y="9"/>
                    </a:lnTo>
                    <a:lnTo>
                      <a:pt x="0" y="8"/>
                    </a:lnTo>
                    <a:lnTo>
                      <a:pt x="0" y="9"/>
                    </a:lnTo>
                    <a:lnTo>
                      <a:pt x="0" y="9"/>
                    </a:lnTo>
                    <a:lnTo>
                      <a:pt x="0" y="8"/>
                    </a:lnTo>
                    <a:lnTo>
                      <a:pt x="0" y="9"/>
                    </a:lnTo>
                    <a:lnTo>
                      <a:pt x="0" y="9"/>
                    </a:lnTo>
                    <a:lnTo>
                      <a:pt x="0" y="9"/>
                    </a:lnTo>
                    <a:lnTo>
                      <a:pt x="0" y="9"/>
                    </a:lnTo>
                    <a:lnTo>
                      <a:pt x="0" y="9"/>
                    </a:lnTo>
                    <a:lnTo>
                      <a:pt x="0" y="9"/>
                    </a:lnTo>
                    <a:lnTo>
                      <a:pt x="0" y="9"/>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9"/>
                    </a:lnTo>
                    <a:lnTo>
                      <a:pt x="0" y="8"/>
                    </a:lnTo>
                    <a:lnTo>
                      <a:pt x="0" y="8"/>
                    </a:lnTo>
                    <a:lnTo>
                      <a:pt x="0" y="8"/>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7"/>
                    </a:lnTo>
                    <a:lnTo>
                      <a:pt x="0" y="7"/>
                    </a:lnTo>
                    <a:lnTo>
                      <a:pt x="0" y="8"/>
                    </a:lnTo>
                    <a:lnTo>
                      <a:pt x="0" y="8"/>
                    </a:lnTo>
                    <a:lnTo>
                      <a:pt x="0" y="8"/>
                    </a:lnTo>
                    <a:lnTo>
                      <a:pt x="0" y="9"/>
                    </a:lnTo>
                    <a:lnTo>
                      <a:pt x="0" y="8"/>
                    </a:lnTo>
                    <a:lnTo>
                      <a:pt x="0" y="8"/>
                    </a:lnTo>
                    <a:lnTo>
                      <a:pt x="0" y="7"/>
                    </a:lnTo>
                    <a:lnTo>
                      <a:pt x="0" y="7"/>
                    </a:lnTo>
                    <a:lnTo>
                      <a:pt x="0" y="7"/>
                    </a:lnTo>
                    <a:lnTo>
                      <a:pt x="0" y="7"/>
                    </a:lnTo>
                    <a:lnTo>
                      <a:pt x="0" y="7"/>
                    </a:lnTo>
                    <a:lnTo>
                      <a:pt x="0" y="7"/>
                    </a:lnTo>
                    <a:lnTo>
                      <a:pt x="0" y="7"/>
                    </a:lnTo>
                    <a:lnTo>
                      <a:pt x="0" y="9"/>
                    </a:lnTo>
                    <a:lnTo>
                      <a:pt x="0" y="8"/>
                    </a:lnTo>
                    <a:lnTo>
                      <a:pt x="0" y="9"/>
                    </a:lnTo>
                    <a:lnTo>
                      <a:pt x="0" y="8"/>
                    </a:lnTo>
                    <a:lnTo>
                      <a:pt x="0" y="9"/>
                    </a:lnTo>
                    <a:lnTo>
                      <a:pt x="0" y="8"/>
                    </a:lnTo>
                    <a:lnTo>
                      <a:pt x="0" y="8"/>
                    </a:lnTo>
                    <a:lnTo>
                      <a:pt x="0" y="7"/>
                    </a:lnTo>
                    <a:lnTo>
                      <a:pt x="0" y="8"/>
                    </a:lnTo>
                    <a:lnTo>
                      <a:pt x="0" y="8"/>
                    </a:lnTo>
                    <a:lnTo>
                      <a:pt x="0" y="8"/>
                    </a:lnTo>
                    <a:lnTo>
                      <a:pt x="0" y="7"/>
                    </a:lnTo>
                    <a:lnTo>
                      <a:pt x="0" y="8"/>
                    </a:lnTo>
                    <a:lnTo>
                      <a:pt x="0" y="8"/>
                    </a:lnTo>
                    <a:lnTo>
                      <a:pt x="0" y="9"/>
                    </a:lnTo>
                    <a:lnTo>
                      <a:pt x="0" y="9"/>
                    </a:lnTo>
                    <a:lnTo>
                      <a:pt x="0" y="9"/>
                    </a:lnTo>
                    <a:lnTo>
                      <a:pt x="0" y="8"/>
                    </a:lnTo>
                    <a:lnTo>
                      <a:pt x="0" y="9"/>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10"/>
                    </a:lnTo>
                    <a:lnTo>
                      <a:pt x="0" y="10"/>
                    </a:lnTo>
                    <a:lnTo>
                      <a:pt x="0" y="9"/>
                    </a:lnTo>
                    <a:lnTo>
                      <a:pt x="0" y="9"/>
                    </a:lnTo>
                    <a:lnTo>
                      <a:pt x="0" y="10"/>
                    </a:lnTo>
                    <a:lnTo>
                      <a:pt x="0" y="10"/>
                    </a:lnTo>
                    <a:lnTo>
                      <a:pt x="0" y="9"/>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7"/>
                    </a:lnTo>
                    <a:lnTo>
                      <a:pt x="0" y="7"/>
                    </a:lnTo>
                    <a:lnTo>
                      <a:pt x="0" y="7"/>
                    </a:lnTo>
                    <a:lnTo>
                      <a:pt x="0" y="6"/>
                    </a:lnTo>
                    <a:lnTo>
                      <a:pt x="0" y="6"/>
                    </a:lnTo>
                    <a:lnTo>
                      <a:pt x="0" y="6"/>
                    </a:lnTo>
                    <a:lnTo>
                      <a:pt x="0" y="5"/>
                    </a:lnTo>
                    <a:lnTo>
                      <a:pt x="0" y="6"/>
                    </a:lnTo>
                    <a:lnTo>
                      <a:pt x="0" y="6"/>
                    </a:lnTo>
                    <a:lnTo>
                      <a:pt x="0" y="7"/>
                    </a:lnTo>
                    <a:lnTo>
                      <a:pt x="0" y="6"/>
                    </a:lnTo>
                    <a:lnTo>
                      <a:pt x="0" y="6"/>
                    </a:lnTo>
                    <a:lnTo>
                      <a:pt x="0" y="7"/>
                    </a:lnTo>
                    <a:lnTo>
                      <a:pt x="0" y="6"/>
                    </a:lnTo>
                    <a:lnTo>
                      <a:pt x="0" y="7"/>
                    </a:lnTo>
                    <a:lnTo>
                      <a:pt x="0" y="7"/>
                    </a:lnTo>
                    <a:lnTo>
                      <a:pt x="0" y="8"/>
                    </a:lnTo>
                    <a:lnTo>
                      <a:pt x="0" y="8"/>
                    </a:lnTo>
                    <a:lnTo>
                      <a:pt x="0" y="7"/>
                    </a:lnTo>
                    <a:lnTo>
                      <a:pt x="0" y="8"/>
                    </a:lnTo>
                    <a:lnTo>
                      <a:pt x="0" y="8"/>
                    </a:lnTo>
                    <a:lnTo>
                      <a:pt x="0" y="8"/>
                    </a:lnTo>
                    <a:lnTo>
                      <a:pt x="0" y="8"/>
                    </a:lnTo>
                    <a:lnTo>
                      <a:pt x="0" y="9"/>
                    </a:lnTo>
                    <a:lnTo>
                      <a:pt x="0" y="8"/>
                    </a:lnTo>
                    <a:lnTo>
                      <a:pt x="0" y="7"/>
                    </a:lnTo>
                    <a:lnTo>
                      <a:pt x="0" y="7"/>
                    </a:lnTo>
                    <a:lnTo>
                      <a:pt x="0" y="3"/>
                    </a:lnTo>
                    <a:lnTo>
                      <a:pt x="0" y="7"/>
                    </a:lnTo>
                    <a:lnTo>
                      <a:pt x="0" y="9"/>
                    </a:lnTo>
                    <a:lnTo>
                      <a:pt x="0" y="11"/>
                    </a:lnTo>
                    <a:lnTo>
                      <a:pt x="0" y="12"/>
                    </a:lnTo>
                    <a:lnTo>
                      <a:pt x="0" y="12"/>
                    </a:lnTo>
                    <a:lnTo>
                      <a:pt x="0" y="13"/>
                    </a:lnTo>
                    <a:lnTo>
                      <a:pt x="0" y="13"/>
                    </a:lnTo>
                    <a:lnTo>
                      <a:pt x="0" y="15"/>
                    </a:lnTo>
                    <a:lnTo>
                      <a:pt x="0" y="16"/>
                    </a:lnTo>
                    <a:lnTo>
                      <a:pt x="0" y="16"/>
                    </a:lnTo>
                    <a:lnTo>
                      <a:pt x="0" y="17"/>
                    </a:lnTo>
                    <a:lnTo>
                      <a:pt x="0" y="18"/>
                    </a:lnTo>
                    <a:lnTo>
                      <a:pt x="0" y="19"/>
                    </a:lnTo>
                    <a:lnTo>
                      <a:pt x="0" y="20"/>
                    </a:lnTo>
                    <a:lnTo>
                      <a:pt x="0" y="20"/>
                    </a:lnTo>
                    <a:lnTo>
                      <a:pt x="0" y="21"/>
                    </a:lnTo>
                    <a:lnTo>
                      <a:pt x="0" y="21"/>
                    </a:lnTo>
                    <a:lnTo>
                      <a:pt x="0" y="22"/>
                    </a:lnTo>
                    <a:lnTo>
                      <a:pt x="0" y="22"/>
                    </a:lnTo>
                    <a:lnTo>
                      <a:pt x="0" y="23"/>
                    </a:lnTo>
                    <a:lnTo>
                      <a:pt x="0" y="23"/>
                    </a:lnTo>
                    <a:lnTo>
                      <a:pt x="0" y="22"/>
                    </a:lnTo>
                    <a:lnTo>
                      <a:pt x="0" y="23"/>
                    </a:lnTo>
                    <a:lnTo>
                      <a:pt x="0" y="24"/>
                    </a:lnTo>
                    <a:lnTo>
                      <a:pt x="0" y="24"/>
                    </a:lnTo>
                    <a:lnTo>
                      <a:pt x="0" y="25"/>
                    </a:lnTo>
                    <a:lnTo>
                      <a:pt x="0" y="26"/>
                    </a:lnTo>
                    <a:lnTo>
                      <a:pt x="0" y="25"/>
                    </a:lnTo>
                    <a:lnTo>
                      <a:pt x="0" y="26"/>
                    </a:lnTo>
                    <a:lnTo>
                      <a:pt x="0" y="26"/>
                    </a:lnTo>
                    <a:lnTo>
                      <a:pt x="0" y="27"/>
                    </a:lnTo>
                    <a:lnTo>
                      <a:pt x="0" y="28"/>
                    </a:lnTo>
                    <a:lnTo>
                      <a:pt x="0" y="28"/>
                    </a:lnTo>
                    <a:lnTo>
                      <a:pt x="0" y="29"/>
                    </a:lnTo>
                    <a:lnTo>
                      <a:pt x="0" y="29"/>
                    </a:lnTo>
                    <a:lnTo>
                      <a:pt x="0" y="30"/>
                    </a:lnTo>
                    <a:lnTo>
                      <a:pt x="0" y="30"/>
                    </a:lnTo>
                    <a:lnTo>
                      <a:pt x="0" y="30"/>
                    </a:lnTo>
                    <a:lnTo>
                      <a:pt x="0" y="31"/>
                    </a:lnTo>
                    <a:lnTo>
                      <a:pt x="0" y="31"/>
                    </a:lnTo>
                    <a:lnTo>
                      <a:pt x="0" y="31"/>
                    </a:lnTo>
                    <a:lnTo>
                      <a:pt x="0" y="31"/>
                    </a:lnTo>
                    <a:lnTo>
                      <a:pt x="0" y="32"/>
                    </a:lnTo>
                    <a:lnTo>
                      <a:pt x="0" y="31"/>
                    </a:lnTo>
                    <a:lnTo>
                      <a:pt x="0" y="32"/>
                    </a:lnTo>
                    <a:lnTo>
                      <a:pt x="0" y="33"/>
                    </a:lnTo>
                    <a:lnTo>
                      <a:pt x="0" y="33"/>
                    </a:lnTo>
                    <a:lnTo>
                      <a:pt x="0" y="34"/>
                    </a:lnTo>
                    <a:lnTo>
                      <a:pt x="0" y="34"/>
                    </a:lnTo>
                    <a:lnTo>
                      <a:pt x="0" y="36"/>
                    </a:lnTo>
                    <a:lnTo>
                      <a:pt x="0" y="36"/>
                    </a:lnTo>
                    <a:lnTo>
                      <a:pt x="0" y="36"/>
                    </a:lnTo>
                    <a:lnTo>
                      <a:pt x="0" y="37"/>
                    </a:lnTo>
                    <a:lnTo>
                      <a:pt x="0" y="37"/>
                    </a:lnTo>
                    <a:lnTo>
                      <a:pt x="0" y="38"/>
                    </a:lnTo>
                    <a:lnTo>
                      <a:pt x="0" y="38"/>
                    </a:lnTo>
                    <a:lnTo>
                      <a:pt x="0" y="38"/>
                    </a:lnTo>
                    <a:lnTo>
                      <a:pt x="0" y="39"/>
                    </a:lnTo>
                    <a:lnTo>
                      <a:pt x="0" y="40"/>
                    </a:lnTo>
                    <a:lnTo>
                      <a:pt x="0" y="41"/>
                    </a:lnTo>
                    <a:lnTo>
                      <a:pt x="0" y="41"/>
                    </a:lnTo>
                    <a:lnTo>
                      <a:pt x="0" y="42"/>
                    </a:lnTo>
                    <a:lnTo>
                      <a:pt x="0" y="42"/>
                    </a:lnTo>
                    <a:lnTo>
                      <a:pt x="0" y="42"/>
                    </a:lnTo>
                    <a:lnTo>
                      <a:pt x="0" y="43"/>
                    </a:lnTo>
                    <a:lnTo>
                      <a:pt x="0" y="43"/>
                    </a:lnTo>
                    <a:lnTo>
                      <a:pt x="0" y="44"/>
                    </a:lnTo>
                    <a:lnTo>
                      <a:pt x="0" y="44"/>
                    </a:lnTo>
                    <a:lnTo>
                      <a:pt x="0" y="44"/>
                    </a:lnTo>
                    <a:lnTo>
                      <a:pt x="0" y="44"/>
                    </a:lnTo>
                    <a:lnTo>
                      <a:pt x="0" y="46"/>
                    </a:lnTo>
                    <a:lnTo>
                      <a:pt x="0" y="45"/>
                    </a:lnTo>
                    <a:lnTo>
                      <a:pt x="0" y="44"/>
                    </a:lnTo>
                    <a:lnTo>
                      <a:pt x="0" y="43"/>
                    </a:lnTo>
                    <a:lnTo>
                      <a:pt x="0" y="42"/>
                    </a:lnTo>
                    <a:lnTo>
                      <a:pt x="0" y="42"/>
                    </a:lnTo>
                    <a:lnTo>
                      <a:pt x="0" y="41"/>
                    </a:lnTo>
                    <a:lnTo>
                      <a:pt x="0" y="42"/>
                    </a:lnTo>
                    <a:lnTo>
                      <a:pt x="0" y="41"/>
                    </a:lnTo>
                    <a:lnTo>
                      <a:pt x="0" y="41"/>
                    </a:lnTo>
                    <a:lnTo>
                      <a:pt x="0" y="41"/>
                    </a:lnTo>
                    <a:lnTo>
                      <a:pt x="0" y="41"/>
                    </a:lnTo>
                    <a:lnTo>
                      <a:pt x="0" y="41"/>
                    </a:lnTo>
                    <a:lnTo>
                      <a:pt x="0" y="40"/>
                    </a:lnTo>
                    <a:lnTo>
                      <a:pt x="0" y="39"/>
                    </a:lnTo>
                    <a:lnTo>
                      <a:pt x="0" y="39"/>
                    </a:lnTo>
                    <a:lnTo>
                      <a:pt x="0" y="39"/>
                    </a:lnTo>
                    <a:lnTo>
                      <a:pt x="0" y="39"/>
                    </a:lnTo>
                    <a:lnTo>
                      <a:pt x="0" y="39"/>
                    </a:lnTo>
                    <a:lnTo>
                      <a:pt x="0" y="40"/>
                    </a:lnTo>
                    <a:lnTo>
                      <a:pt x="0" y="39"/>
                    </a:lnTo>
                    <a:lnTo>
                      <a:pt x="0" y="39"/>
                    </a:lnTo>
                    <a:lnTo>
                      <a:pt x="0" y="40"/>
                    </a:lnTo>
                    <a:lnTo>
                      <a:pt x="0" y="40"/>
                    </a:lnTo>
                    <a:lnTo>
                      <a:pt x="0" y="41"/>
                    </a:lnTo>
                    <a:lnTo>
                      <a:pt x="0" y="41"/>
                    </a:lnTo>
                    <a:lnTo>
                      <a:pt x="0" y="42"/>
                    </a:lnTo>
                    <a:lnTo>
                      <a:pt x="0" y="42"/>
                    </a:lnTo>
                    <a:lnTo>
                      <a:pt x="0" y="42"/>
                    </a:lnTo>
                    <a:lnTo>
                      <a:pt x="0" y="43"/>
                    </a:lnTo>
                    <a:lnTo>
                      <a:pt x="0" y="43"/>
                    </a:lnTo>
                    <a:lnTo>
                      <a:pt x="0" y="43"/>
                    </a:lnTo>
                    <a:lnTo>
                      <a:pt x="0" y="44"/>
                    </a:lnTo>
                    <a:lnTo>
                      <a:pt x="0" y="44"/>
                    </a:lnTo>
                    <a:lnTo>
                      <a:pt x="0" y="46"/>
                    </a:lnTo>
                    <a:lnTo>
                      <a:pt x="0" y="45"/>
                    </a:lnTo>
                    <a:lnTo>
                      <a:pt x="0" y="46"/>
                    </a:lnTo>
                    <a:lnTo>
                      <a:pt x="0" y="46"/>
                    </a:lnTo>
                    <a:lnTo>
                      <a:pt x="0" y="46"/>
                    </a:lnTo>
                    <a:lnTo>
                      <a:pt x="0" y="47"/>
                    </a:lnTo>
                    <a:lnTo>
                      <a:pt x="0" y="47"/>
                    </a:lnTo>
                    <a:lnTo>
                      <a:pt x="0" y="47"/>
                    </a:lnTo>
                    <a:lnTo>
                      <a:pt x="0" y="48"/>
                    </a:lnTo>
                    <a:lnTo>
                      <a:pt x="0" y="49"/>
                    </a:lnTo>
                    <a:lnTo>
                      <a:pt x="0" y="49"/>
                    </a:lnTo>
                    <a:lnTo>
                      <a:pt x="0" y="49"/>
                    </a:lnTo>
                    <a:lnTo>
                      <a:pt x="0" y="50"/>
                    </a:lnTo>
                    <a:lnTo>
                      <a:pt x="0" y="50"/>
                    </a:lnTo>
                    <a:lnTo>
                      <a:pt x="0" y="50"/>
                    </a:lnTo>
                    <a:lnTo>
                      <a:pt x="0" y="50"/>
                    </a:lnTo>
                    <a:lnTo>
                      <a:pt x="0" y="50"/>
                    </a:lnTo>
                    <a:lnTo>
                      <a:pt x="0" y="50"/>
                    </a:lnTo>
                    <a:lnTo>
                      <a:pt x="0" y="50"/>
                    </a:lnTo>
                    <a:lnTo>
                      <a:pt x="0" y="50"/>
                    </a:lnTo>
                    <a:lnTo>
                      <a:pt x="0" y="50"/>
                    </a:lnTo>
                    <a:lnTo>
                      <a:pt x="0" y="50"/>
                    </a:lnTo>
                    <a:lnTo>
                      <a:pt x="0" y="50"/>
                    </a:lnTo>
                    <a:lnTo>
                      <a:pt x="0" y="50"/>
                    </a:lnTo>
                    <a:lnTo>
                      <a:pt x="0" y="50"/>
                    </a:lnTo>
                    <a:lnTo>
                      <a:pt x="0" y="51"/>
                    </a:lnTo>
                    <a:lnTo>
                      <a:pt x="0" y="50"/>
                    </a:lnTo>
                    <a:lnTo>
                      <a:pt x="0" y="51"/>
                    </a:lnTo>
                    <a:lnTo>
                      <a:pt x="0" y="50"/>
                    </a:lnTo>
                    <a:lnTo>
                      <a:pt x="0" y="51"/>
                    </a:lnTo>
                    <a:lnTo>
                      <a:pt x="0" y="52"/>
                    </a:lnTo>
                    <a:lnTo>
                      <a:pt x="0" y="51"/>
                    </a:lnTo>
                    <a:lnTo>
                      <a:pt x="0" y="52"/>
                    </a:lnTo>
                    <a:lnTo>
                      <a:pt x="0" y="52"/>
                    </a:lnTo>
                    <a:lnTo>
                      <a:pt x="0" y="52"/>
                    </a:lnTo>
                    <a:lnTo>
                      <a:pt x="0" y="53"/>
                    </a:lnTo>
                    <a:lnTo>
                      <a:pt x="0" y="52"/>
                    </a:lnTo>
                    <a:lnTo>
                      <a:pt x="0" y="52"/>
                    </a:lnTo>
                    <a:lnTo>
                      <a:pt x="0" y="52"/>
                    </a:lnTo>
                    <a:lnTo>
                      <a:pt x="0" y="51"/>
                    </a:lnTo>
                    <a:lnTo>
                      <a:pt x="0" y="52"/>
                    </a:lnTo>
                    <a:lnTo>
                      <a:pt x="0" y="52"/>
                    </a:lnTo>
                    <a:lnTo>
                      <a:pt x="0" y="52"/>
                    </a:lnTo>
                    <a:lnTo>
                      <a:pt x="0" y="52"/>
                    </a:lnTo>
                    <a:lnTo>
                      <a:pt x="0" y="52"/>
                    </a:lnTo>
                    <a:lnTo>
                      <a:pt x="0" y="53"/>
                    </a:lnTo>
                    <a:lnTo>
                      <a:pt x="0" y="53"/>
                    </a:lnTo>
                    <a:lnTo>
                      <a:pt x="0" y="53"/>
                    </a:lnTo>
                    <a:lnTo>
                      <a:pt x="0" y="54"/>
                    </a:lnTo>
                    <a:lnTo>
                      <a:pt x="0" y="52"/>
                    </a:lnTo>
                    <a:lnTo>
                      <a:pt x="0" y="52"/>
                    </a:lnTo>
                    <a:lnTo>
                      <a:pt x="0" y="52"/>
                    </a:lnTo>
                    <a:lnTo>
                      <a:pt x="0" y="53"/>
                    </a:lnTo>
                    <a:lnTo>
                      <a:pt x="0" y="53"/>
                    </a:lnTo>
                    <a:lnTo>
                      <a:pt x="0" y="53"/>
                    </a:lnTo>
                    <a:lnTo>
                      <a:pt x="0" y="52"/>
                    </a:lnTo>
                    <a:lnTo>
                      <a:pt x="0" y="52"/>
                    </a:lnTo>
                    <a:lnTo>
                      <a:pt x="0" y="52"/>
                    </a:lnTo>
                    <a:lnTo>
                      <a:pt x="0" y="52"/>
                    </a:lnTo>
                    <a:lnTo>
                      <a:pt x="0" y="52"/>
                    </a:lnTo>
                    <a:lnTo>
                      <a:pt x="0" y="52"/>
                    </a:lnTo>
                    <a:lnTo>
                      <a:pt x="0" y="52"/>
                    </a:lnTo>
                    <a:lnTo>
                      <a:pt x="0" y="52"/>
                    </a:lnTo>
                    <a:lnTo>
                      <a:pt x="0" y="53"/>
                    </a:lnTo>
                    <a:lnTo>
                      <a:pt x="0" y="53"/>
                    </a:lnTo>
                    <a:lnTo>
                      <a:pt x="0" y="53"/>
                    </a:lnTo>
                    <a:lnTo>
                      <a:pt x="0" y="53"/>
                    </a:lnTo>
                    <a:lnTo>
                      <a:pt x="0" y="52"/>
                    </a:lnTo>
                    <a:lnTo>
                      <a:pt x="0" y="52"/>
                    </a:lnTo>
                    <a:lnTo>
                      <a:pt x="0" y="52"/>
                    </a:lnTo>
                    <a:lnTo>
                      <a:pt x="0" y="52"/>
                    </a:lnTo>
                    <a:lnTo>
                      <a:pt x="0" y="52"/>
                    </a:lnTo>
                    <a:lnTo>
                      <a:pt x="0" y="52"/>
                    </a:lnTo>
                    <a:lnTo>
                      <a:pt x="0" y="52"/>
                    </a:lnTo>
                    <a:lnTo>
                      <a:pt x="0" y="52"/>
                    </a:lnTo>
                    <a:lnTo>
                      <a:pt x="0" y="52"/>
                    </a:lnTo>
                    <a:lnTo>
                      <a:pt x="0" y="52"/>
                    </a:lnTo>
                    <a:lnTo>
                      <a:pt x="0" y="53"/>
                    </a:lnTo>
                    <a:lnTo>
                      <a:pt x="0" y="52"/>
                    </a:lnTo>
                    <a:lnTo>
                      <a:pt x="0" y="53"/>
                    </a:lnTo>
                    <a:lnTo>
                      <a:pt x="0" y="52"/>
                    </a:lnTo>
                    <a:lnTo>
                      <a:pt x="0" y="52"/>
                    </a:lnTo>
                    <a:lnTo>
                      <a:pt x="0" y="53"/>
                    </a:lnTo>
                    <a:lnTo>
                      <a:pt x="0" y="54"/>
                    </a:lnTo>
                    <a:lnTo>
                      <a:pt x="0" y="54"/>
                    </a:lnTo>
                    <a:lnTo>
                      <a:pt x="0" y="54"/>
                    </a:lnTo>
                    <a:lnTo>
                      <a:pt x="0" y="54"/>
                    </a:lnTo>
                    <a:lnTo>
                      <a:pt x="0" y="54"/>
                    </a:lnTo>
                    <a:lnTo>
                      <a:pt x="0" y="54"/>
                    </a:lnTo>
                    <a:lnTo>
                      <a:pt x="0" y="54"/>
                    </a:lnTo>
                    <a:lnTo>
                      <a:pt x="0" y="54"/>
                    </a:lnTo>
                    <a:lnTo>
                      <a:pt x="0" y="54"/>
                    </a:lnTo>
                    <a:lnTo>
                      <a:pt x="0" y="54"/>
                    </a:lnTo>
                    <a:lnTo>
                      <a:pt x="0" y="54"/>
                    </a:lnTo>
                    <a:lnTo>
                      <a:pt x="0" y="54"/>
                    </a:lnTo>
                    <a:lnTo>
                      <a:pt x="0" y="54"/>
                    </a:lnTo>
                    <a:lnTo>
                      <a:pt x="0" y="55"/>
                    </a:lnTo>
                    <a:lnTo>
                      <a:pt x="0" y="55"/>
                    </a:lnTo>
                    <a:lnTo>
                      <a:pt x="0" y="55"/>
                    </a:lnTo>
                    <a:lnTo>
                      <a:pt x="0" y="55"/>
                    </a:lnTo>
                    <a:lnTo>
                      <a:pt x="0" y="55"/>
                    </a:lnTo>
                    <a:lnTo>
                      <a:pt x="0" y="55"/>
                    </a:lnTo>
                    <a:lnTo>
                      <a:pt x="0" y="55"/>
                    </a:lnTo>
                    <a:lnTo>
                      <a:pt x="0" y="55"/>
                    </a:lnTo>
                    <a:lnTo>
                      <a:pt x="0" y="56"/>
                    </a:lnTo>
                    <a:lnTo>
                      <a:pt x="0" y="56"/>
                    </a:lnTo>
                    <a:lnTo>
                      <a:pt x="0" y="56"/>
                    </a:lnTo>
                    <a:lnTo>
                      <a:pt x="0" y="55"/>
                    </a:lnTo>
                    <a:lnTo>
                      <a:pt x="0" y="56"/>
                    </a:lnTo>
                    <a:lnTo>
                      <a:pt x="0" y="56"/>
                    </a:lnTo>
                    <a:lnTo>
                      <a:pt x="0" y="56"/>
                    </a:lnTo>
                    <a:lnTo>
                      <a:pt x="0" y="56"/>
                    </a:lnTo>
                    <a:lnTo>
                      <a:pt x="0" y="55"/>
                    </a:lnTo>
                    <a:lnTo>
                      <a:pt x="0" y="55"/>
                    </a:lnTo>
                    <a:lnTo>
                      <a:pt x="0" y="55"/>
                    </a:lnTo>
                    <a:lnTo>
                      <a:pt x="0" y="54"/>
                    </a:lnTo>
                    <a:lnTo>
                      <a:pt x="0" y="54"/>
                    </a:lnTo>
                    <a:lnTo>
                      <a:pt x="0" y="54"/>
                    </a:lnTo>
                    <a:lnTo>
                      <a:pt x="0" y="55"/>
                    </a:lnTo>
                    <a:lnTo>
                      <a:pt x="0" y="56"/>
                    </a:lnTo>
                    <a:lnTo>
                      <a:pt x="0" y="56"/>
                    </a:lnTo>
                    <a:lnTo>
                      <a:pt x="0" y="57"/>
                    </a:lnTo>
                    <a:lnTo>
                      <a:pt x="0" y="56"/>
                    </a:lnTo>
                    <a:lnTo>
                      <a:pt x="0" y="57"/>
                    </a:lnTo>
                    <a:lnTo>
                      <a:pt x="0" y="57"/>
                    </a:lnTo>
                    <a:lnTo>
                      <a:pt x="0" y="58"/>
                    </a:lnTo>
                    <a:lnTo>
                      <a:pt x="0" y="59"/>
                    </a:lnTo>
                    <a:lnTo>
                      <a:pt x="0" y="59"/>
                    </a:lnTo>
                    <a:lnTo>
                      <a:pt x="0" y="60"/>
                    </a:lnTo>
                    <a:lnTo>
                      <a:pt x="0" y="59"/>
                    </a:lnTo>
                    <a:lnTo>
                      <a:pt x="0" y="59"/>
                    </a:lnTo>
                    <a:lnTo>
                      <a:pt x="0" y="59"/>
                    </a:lnTo>
                    <a:lnTo>
                      <a:pt x="0" y="60"/>
                    </a:lnTo>
                    <a:lnTo>
                      <a:pt x="0" y="60"/>
                    </a:lnTo>
                    <a:lnTo>
                      <a:pt x="0" y="60"/>
                    </a:lnTo>
                    <a:lnTo>
                      <a:pt x="0" y="60"/>
                    </a:lnTo>
                    <a:lnTo>
                      <a:pt x="0" y="59"/>
                    </a:lnTo>
                    <a:lnTo>
                      <a:pt x="0" y="58"/>
                    </a:lnTo>
                    <a:lnTo>
                      <a:pt x="0" y="59"/>
                    </a:lnTo>
                    <a:lnTo>
                      <a:pt x="0" y="58"/>
                    </a:lnTo>
                    <a:lnTo>
                      <a:pt x="0" y="59"/>
                    </a:lnTo>
                    <a:lnTo>
                      <a:pt x="0" y="59"/>
                    </a:lnTo>
                    <a:lnTo>
                      <a:pt x="0" y="59"/>
                    </a:lnTo>
                    <a:lnTo>
                      <a:pt x="0" y="59"/>
                    </a:lnTo>
                    <a:lnTo>
                      <a:pt x="0" y="58"/>
                    </a:lnTo>
                    <a:lnTo>
                      <a:pt x="0" y="57"/>
                    </a:lnTo>
                    <a:lnTo>
                      <a:pt x="0" y="58"/>
                    </a:lnTo>
                    <a:lnTo>
                      <a:pt x="0" y="58"/>
                    </a:lnTo>
                    <a:lnTo>
                      <a:pt x="0" y="59"/>
                    </a:lnTo>
                    <a:lnTo>
                      <a:pt x="0" y="59"/>
                    </a:lnTo>
                    <a:lnTo>
                      <a:pt x="0" y="59"/>
                    </a:lnTo>
                    <a:lnTo>
                      <a:pt x="0" y="58"/>
                    </a:lnTo>
                    <a:lnTo>
                      <a:pt x="0" y="58"/>
                    </a:lnTo>
                    <a:lnTo>
                      <a:pt x="0" y="58"/>
                    </a:lnTo>
                    <a:lnTo>
                      <a:pt x="0" y="58"/>
                    </a:lnTo>
                    <a:lnTo>
                      <a:pt x="0" y="57"/>
                    </a:lnTo>
                    <a:lnTo>
                      <a:pt x="0" y="58"/>
                    </a:lnTo>
                    <a:lnTo>
                      <a:pt x="0" y="58"/>
                    </a:lnTo>
                    <a:lnTo>
                      <a:pt x="0" y="58"/>
                    </a:lnTo>
                    <a:lnTo>
                      <a:pt x="0" y="58"/>
                    </a:lnTo>
                    <a:lnTo>
                      <a:pt x="0" y="57"/>
                    </a:lnTo>
                    <a:lnTo>
                      <a:pt x="0" y="58"/>
                    </a:lnTo>
                    <a:lnTo>
                      <a:pt x="0" y="58"/>
                    </a:lnTo>
                    <a:lnTo>
                      <a:pt x="0" y="58"/>
                    </a:lnTo>
                    <a:lnTo>
                      <a:pt x="0" y="58"/>
                    </a:lnTo>
                    <a:lnTo>
                      <a:pt x="0" y="58"/>
                    </a:lnTo>
                    <a:lnTo>
                      <a:pt x="0" y="58"/>
                    </a:lnTo>
                    <a:lnTo>
                      <a:pt x="0" y="58"/>
                    </a:lnTo>
                    <a:lnTo>
                      <a:pt x="0" y="58"/>
                    </a:lnTo>
                    <a:lnTo>
                      <a:pt x="0" y="58"/>
                    </a:lnTo>
                    <a:lnTo>
                      <a:pt x="0" y="59"/>
                    </a:lnTo>
                    <a:lnTo>
                      <a:pt x="0" y="59"/>
                    </a:lnTo>
                    <a:lnTo>
                      <a:pt x="0" y="60"/>
                    </a:lnTo>
                    <a:lnTo>
                      <a:pt x="0" y="59"/>
                    </a:lnTo>
                    <a:lnTo>
                      <a:pt x="0" y="58"/>
                    </a:lnTo>
                    <a:lnTo>
                      <a:pt x="0" y="59"/>
                    </a:lnTo>
                    <a:lnTo>
                      <a:pt x="0" y="59"/>
                    </a:lnTo>
                    <a:lnTo>
                      <a:pt x="0" y="58"/>
                    </a:lnTo>
                    <a:lnTo>
                      <a:pt x="0" y="58"/>
                    </a:lnTo>
                    <a:lnTo>
                      <a:pt x="0" y="58"/>
                    </a:lnTo>
                    <a:lnTo>
                      <a:pt x="0" y="58"/>
                    </a:lnTo>
                    <a:lnTo>
                      <a:pt x="0" y="58"/>
                    </a:lnTo>
                    <a:lnTo>
                      <a:pt x="0" y="57"/>
                    </a:lnTo>
                    <a:lnTo>
                      <a:pt x="0" y="58"/>
                    </a:lnTo>
                    <a:lnTo>
                      <a:pt x="0" y="58"/>
                    </a:lnTo>
                    <a:lnTo>
                      <a:pt x="0" y="58"/>
                    </a:lnTo>
                    <a:lnTo>
                      <a:pt x="0" y="59"/>
                    </a:lnTo>
                    <a:lnTo>
                      <a:pt x="0" y="58"/>
                    </a:lnTo>
                    <a:lnTo>
                      <a:pt x="0" y="59"/>
                    </a:lnTo>
                    <a:lnTo>
                      <a:pt x="0" y="60"/>
                    </a:lnTo>
                    <a:lnTo>
                      <a:pt x="0" y="60"/>
                    </a:lnTo>
                    <a:lnTo>
                      <a:pt x="0" y="60"/>
                    </a:lnTo>
                    <a:lnTo>
                      <a:pt x="0" y="60"/>
                    </a:lnTo>
                    <a:lnTo>
                      <a:pt x="0" y="60"/>
                    </a:lnTo>
                    <a:lnTo>
                      <a:pt x="0" y="60"/>
                    </a:lnTo>
                    <a:lnTo>
                      <a:pt x="0" y="59"/>
                    </a:lnTo>
                    <a:lnTo>
                      <a:pt x="0" y="60"/>
                    </a:lnTo>
                    <a:lnTo>
                      <a:pt x="0" y="60"/>
                    </a:lnTo>
                    <a:lnTo>
                      <a:pt x="0" y="60"/>
                    </a:lnTo>
                    <a:lnTo>
                      <a:pt x="0" y="59"/>
                    </a:lnTo>
                    <a:lnTo>
                      <a:pt x="0" y="60"/>
                    </a:lnTo>
                    <a:lnTo>
                      <a:pt x="0" y="61"/>
                    </a:lnTo>
                  </a:path>
                </a:pathLst>
              </a:custGeom>
              <a:noFill/>
              <a:ln w="0">
                <a:solidFill>
                  <a:srgbClr val="3366FF"/>
                </a:solidFill>
                <a:prstDash val="solid"/>
                <a:round/>
                <a:headEnd/>
                <a:tailEnd/>
              </a:ln>
            </p:spPr>
            <p:txBody>
              <a:bodyPr/>
              <a:lstStyle/>
              <a:p>
                <a:endParaRPr lang="en-GB"/>
              </a:p>
            </p:txBody>
          </p:sp>
          <p:sp>
            <p:nvSpPr>
              <p:cNvPr id="186198" name="Freeform 854"/>
              <p:cNvSpPr>
                <a:spLocks/>
              </p:cNvSpPr>
              <p:nvPr/>
            </p:nvSpPr>
            <p:spPr bwMode="auto">
              <a:xfrm>
                <a:off x="3480" y="3629"/>
                <a:ext cx="6" cy="342"/>
              </a:xfrm>
              <a:custGeom>
                <a:avLst/>
                <a:gdLst/>
                <a:ahLst/>
                <a:cxnLst>
                  <a:cxn ang="0">
                    <a:pos x="0" y="47"/>
                  </a:cxn>
                  <a:cxn ang="0">
                    <a:pos x="0" y="47"/>
                  </a:cxn>
                  <a:cxn ang="0">
                    <a:pos x="0" y="48"/>
                  </a:cxn>
                  <a:cxn ang="0">
                    <a:pos x="0" y="48"/>
                  </a:cxn>
                  <a:cxn ang="0">
                    <a:pos x="0" y="46"/>
                  </a:cxn>
                  <a:cxn ang="0">
                    <a:pos x="0" y="47"/>
                  </a:cxn>
                  <a:cxn ang="0">
                    <a:pos x="0" y="45"/>
                  </a:cxn>
                  <a:cxn ang="0">
                    <a:pos x="0" y="47"/>
                  </a:cxn>
                  <a:cxn ang="0">
                    <a:pos x="0" y="50"/>
                  </a:cxn>
                  <a:cxn ang="0">
                    <a:pos x="0" y="51"/>
                  </a:cxn>
                  <a:cxn ang="0">
                    <a:pos x="0" y="52"/>
                  </a:cxn>
                  <a:cxn ang="0">
                    <a:pos x="0" y="52"/>
                  </a:cxn>
                  <a:cxn ang="0">
                    <a:pos x="0" y="49"/>
                  </a:cxn>
                  <a:cxn ang="0">
                    <a:pos x="0" y="50"/>
                  </a:cxn>
                  <a:cxn ang="0">
                    <a:pos x="0" y="52"/>
                  </a:cxn>
                  <a:cxn ang="0">
                    <a:pos x="0" y="53"/>
                  </a:cxn>
                  <a:cxn ang="0">
                    <a:pos x="0" y="54"/>
                  </a:cxn>
                  <a:cxn ang="0">
                    <a:pos x="0" y="55"/>
                  </a:cxn>
                  <a:cxn ang="0">
                    <a:pos x="0" y="54"/>
                  </a:cxn>
                  <a:cxn ang="0">
                    <a:pos x="0" y="52"/>
                  </a:cxn>
                  <a:cxn ang="0">
                    <a:pos x="0" y="53"/>
                  </a:cxn>
                  <a:cxn ang="0">
                    <a:pos x="1" y="54"/>
                  </a:cxn>
                  <a:cxn ang="0">
                    <a:pos x="1" y="51"/>
                  </a:cxn>
                  <a:cxn ang="0">
                    <a:pos x="1" y="52"/>
                  </a:cxn>
                  <a:cxn ang="0">
                    <a:pos x="1" y="54"/>
                  </a:cxn>
                  <a:cxn ang="0">
                    <a:pos x="1" y="51"/>
                  </a:cxn>
                  <a:cxn ang="0">
                    <a:pos x="1" y="49"/>
                  </a:cxn>
                  <a:cxn ang="0">
                    <a:pos x="1" y="48"/>
                  </a:cxn>
                  <a:cxn ang="0">
                    <a:pos x="1" y="50"/>
                  </a:cxn>
                  <a:cxn ang="0">
                    <a:pos x="1" y="50"/>
                  </a:cxn>
                  <a:cxn ang="0">
                    <a:pos x="1" y="47"/>
                  </a:cxn>
                  <a:cxn ang="0">
                    <a:pos x="1" y="46"/>
                  </a:cxn>
                  <a:cxn ang="0">
                    <a:pos x="1" y="47"/>
                  </a:cxn>
                  <a:cxn ang="0">
                    <a:pos x="1" y="47"/>
                  </a:cxn>
                  <a:cxn ang="0">
                    <a:pos x="1" y="45"/>
                  </a:cxn>
                  <a:cxn ang="0">
                    <a:pos x="1" y="43"/>
                  </a:cxn>
                  <a:cxn ang="0">
                    <a:pos x="1" y="46"/>
                  </a:cxn>
                  <a:cxn ang="0">
                    <a:pos x="1" y="47"/>
                  </a:cxn>
                  <a:cxn ang="0">
                    <a:pos x="1" y="39"/>
                  </a:cxn>
                  <a:cxn ang="0">
                    <a:pos x="1" y="33"/>
                  </a:cxn>
                  <a:cxn ang="0">
                    <a:pos x="1" y="27"/>
                  </a:cxn>
                  <a:cxn ang="0">
                    <a:pos x="1" y="23"/>
                  </a:cxn>
                  <a:cxn ang="0">
                    <a:pos x="1" y="18"/>
                  </a:cxn>
                  <a:cxn ang="0">
                    <a:pos x="1" y="16"/>
                  </a:cxn>
                  <a:cxn ang="0">
                    <a:pos x="1" y="14"/>
                  </a:cxn>
                  <a:cxn ang="0">
                    <a:pos x="1" y="9"/>
                  </a:cxn>
                  <a:cxn ang="0">
                    <a:pos x="1" y="8"/>
                  </a:cxn>
                  <a:cxn ang="0">
                    <a:pos x="1" y="8"/>
                  </a:cxn>
                  <a:cxn ang="0">
                    <a:pos x="1" y="5"/>
                  </a:cxn>
                  <a:cxn ang="0">
                    <a:pos x="1" y="6"/>
                  </a:cxn>
                  <a:cxn ang="0">
                    <a:pos x="1" y="4"/>
                  </a:cxn>
                  <a:cxn ang="0">
                    <a:pos x="1" y="4"/>
                  </a:cxn>
                  <a:cxn ang="0">
                    <a:pos x="1" y="4"/>
                  </a:cxn>
                  <a:cxn ang="0">
                    <a:pos x="1" y="5"/>
                  </a:cxn>
                  <a:cxn ang="0">
                    <a:pos x="1" y="3"/>
                  </a:cxn>
                  <a:cxn ang="0">
                    <a:pos x="1" y="2"/>
                  </a:cxn>
                  <a:cxn ang="0">
                    <a:pos x="1" y="2"/>
                  </a:cxn>
                  <a:cxn ang="0">
                    <a:pos x="1" y="1"/>
                  </a:cxn>
                  <a:cxn ang="0">
                    <a:pos x="1" y="1"/>
                  </a:cxn>
                  <a:cxn ang="0">
                    <a:pos x="1" y="3"/>
                  </a:cxn>
                  <a:cxn ang="0">
                    <a:pos x="1" y="2"/>
                  </a:cxn>
                  <a:cxn ang="0">
                    <a:pos x="1" y="4"/>
                  </a:cxn>
                  <a:cxn ang="0">
                    <a:pos x="1" y="4"/>
                  </a:cxn>
                </a:cxnLst>
                <a:rect l="0" t="0" r="r" b="b"/>
                <a:pathLst>
                  <a:path w="1" h="57">
                    <a:moveTo>
                      <a:pt x="0" y="48"/>
                    </a:moveTo>
                    <a:lnTo>
                      <a:pt x="0" y="48"/>
                    </a:lnTo>
                    <a:lnTo>
                      <a:pt x="0" y="49"/>
                    </a:lnTo>
                    <a:lnTo>
                      <a:pt x="0" y="49"/>
                    </a:lnTo>
                    <a:lnTo>
                      <a:pt x="0" y="48"/>
                    </a:lnTo>
                    <a:lnTo>
                      <a:pt x="0" y="48"/>
                    </a:lnTo>
                    <a:lnTo>
                      <a:pt x="0" y="49"/>
                    </a:lnTo>
                    <a:lnTo>
                      <a:pt x="0" y="48"/>
                    </a:lnTo>
                    <a:lnTo>
                      <a:pt x="0" y="48"/>
                    </a:lnTo>
                    <a:lnTo>
                      <a:pt x="0" y="48"/>
                    </a:lnTo>
                    <a:lnTo>
                      <a:pt x="0" y="47"/>
                    </a:lnTo>
                    <a:lnTo>
                      <a:pt x="0" y="48"/>
                    </a:lnTo>
                    <a:lnTo>
                      <a:pt x="0" y="47"/>
                    </a:lnTo>
                    <a:lnTo>
                      <a:pt x="0" y="48"/>
                    </a:lnTo>
                    <a:lnTo>
                      <a:pt x="0" y="47"/>
                    </a:lnTo>
                    <a:lnTo>
                      <a:pt x="0" y="47"/>
                    </a:lnTo>
                    <a:lnTo>
                      <a:pt x="0" y="47"/>
                    </a:lnTo>
                    <a:lnTo>
                      <a:pt x="0" y="47"/>
                    </a:lnTo>
                    <a:lnTo>
                      <a:pt x="0" y="47"/>
                    </a:lnTo>
                    <a:lnTo>
                      <a:pt x="0" y="46"/>
                    </a:lnTo>
                    <a:lnTo>
                      <a:pt x="0" y="47"/>
                    </a:lnTo>
                    <a:lnTo>
                      <a:pt x="0" y="47"/>
                    </a:lnTo>
                    <a:lnTo>
                      <a:pt x="0" y="46"/>
                    </a:lnTo>
                    <a:lnTo>
                      <a:pt x="0" y="46"/>
                    </a:lnTo>
                    <a:lnTo>
                      <a:pt x="0" y="47"/>
                    </a:lnTo>
                    <a:lnTo>
                      <a:pt x="0" y="47"/>
                    </a:lnTo>
                    <a:lnTo>
                      <a:pt x="0" y="46"/>
                    </a:lnTo>
                    <a:lnTo>
                      <a:pt x="0" y="47"/>
                    </a:lnTo>
                    <a:lnTo>
                      <a:pt x="0" y="48"/>
                    </a:lnTo>
                    <a:lnTo>
                      <a:pt x="0" y="48"/>
                    </a:lnTo>
                    <a:lnTo>
                      <a:pt x="0" y="48"/>
                    </a:lnTo>
                    <a:lnTo>
                      <a:pt x="0" y="48"/>
                    </a:lnTo>
                    <a:lnTo>
                      <a:pt x="0" y="48"/>
                    </a:lnTo>
                    <a:lnTo>
                      <a:pt x="0" y="49"/>
                    </a:lnTo>
                    <a:lnTo>
                      <a:pt x="0" y="48"/>
                    </a:lnTo>
                    <a:lnTo>
                      <a:pt x="0" y="49"/>
                    </a:lnTo>
                    <a:lnTo>
                      <a:pt x="0" y="48"/>
                    </a:lnTo>
                    <a:lnTo>
                      <a:pt x="0" y="48"/>
                    </a:lnTo>
                    <a:lnTo>
                      <a:pt x="0" y="48"/>
                    </a:lnTo>
                    <a:lnTo>
                      <a:pt x="0" y="49"/>
                    </a:lnTo>
                    <a:lnTo>
                      <a:pt x="0" y="48"/>
                    </a:lnTo>
                    <a:lnTo>
                      <a:pt x="0" y="48"/>
                    </a:lnTo>
                    <a:lnTo>
                      <a:pt x="0" y="47"/>
                    </a:lnTo>
                    <a:lnTo>
                      <a:pt x="0" y="48"/>
                    </a:lnTo>
                    <a:lnTo>
                      <a:pt x="0" y="47"/>
                    </a:lnTo>
                    <a:lnTo>
                      <a:pt x="0" y="47"/>
                    </a:lnTo>
                    <a:lnTo>
                      <a:pt x="0" y="47"/>
                    </a:lnTo>
                    <a:lnTo>
                      <a:pt x="0" y="47"/>
                    </a:lnTo>
                    <a:lnTo>
                      <a:pt x="0" y="48"/>
                    </a:lnTo>
                    <a:lnTo>
                      <a:pt x="0" y="48"/>
                    </a:lnTo>
                    <a:lnTo>
                      <a:pt x="0" y="47"/>
                    </a:lnTo>
                    <a:lnTo>
                      <a:pt x="0" y="47"/>
                    </a:lnTo>
                    <a:lnTo>
                      <a:pt x="0" y="47"/>
                    </a:lnTo>
                    <a:lnTo>
                      <a:pt x="0" y="46"/>
                    </a:lnTo>
                    <a:lnTo>
                      <a:pt x="0" y="46"/>
                    </a:lnTo>
                    <a:lnTo>
                      <a:pt x="0" y="47"/>
                    </a:lnTo>
                    <a:lnTo>
                      <a:pt x="0" y="47"/>
                    </a:lnTo>
                    <a:lnTo>
                      <a:pt x="0" y="47"/>
                    </a:lnTo>
                    <a:lnTo>
                      <a:pt x="0" y="46"/>
                    </a:lnTo>
                    <a:lnTo>
                      <a:pt x="0" y="47"/>
                    </a:lnTo>
                    <a:lnTo>
                      <a:pt x="0" y="47"/>
                    </a:lnTo>
                    <a:lnTo>
                      <a:pt x="0" y="47"/>
                    </a:lnTo>
                    <a:lnTo>
                      <a:pt x="0" y="48"/>
                    </a:lnTo>
                    <a:lnTo>
                      <a:pt x="0" y="47"/>
                    </a:lnTo>
                    <a:lnTo>
                      <a:pt x="0" y="47"/>
                    </a:lnTo>
                    <a:lnTo>
                      <a:pt x="0" y="47"/>
                    </a:lnTo>
                    <a:lnTo>
                      <a:pt x="0" y="47"/>
                    </a:lnTo>
                    <a:lnTo>
                      <a:pt x="0" y="47"/>
                    </a:lnTo>
                    <a:lnTo>
                      <a:pt x="0" y="47"/>
                    </a:lnTo>
                    <a:lnTo>
                      <a:pt x="0" y="46"/>
                    </a:lnTo>
                    <a:lnTo>
                      <a:pt x="0" y="46"/>
                    </a:lnTo>
                    <a:lnTo>
                      <a:pt x="0" y="45"/>
                    </a:lnTo>
                    <a:lnTo>
                      <a:pt x="0" y="46"/>
                    </a:lnTo>
                    <a:lnTo>
                      <a:pt x="0" y="46"/>
                    </a:lnTo>
                    <a:lnTo>
                      <a:pt x="0" y="45"/>
                    </a:lnTo>
                    <a:lnTo>
                      <a:pt x="0" y="44"/>
                    </a:lnTo>
                    <a:lnTo>
                      <a:pt x="0" y="45"/>
                    </a:lnTo>
                    <a:lnTo>
                      <a:pt x="0" y="45"/>
                    </a:lnTo>
                    <a:lnTo>
                      <a:pt x="0" y="44"/>
                    </a:lnTo>
                    <a:lnTo>
                      <a:pt x="0" y="45"/>
                    </a:lnTo>
                    <a:lnTo>
                      <a:pt x="0" y="44"/>
                    </a:lnTo>
                    <a:lnTo>
                      <a:pt x="0" y="44"/>
                    </a:lnTo>
                    <a:lnTo>
                      <a:pt x="0" y="44"/>
                    </a:lnTo>
                    <a:lnTo>
                      <a:pt x="0" y="45"/>
                    </a:lnTo>
                    <a:lnTo>
                      <a:pt x="0" y="46"/>
                    </a:lnTo>
                    <a:lnTo>
                      <a:pt x="0" y="46"/>
                    </a:lnTo>
                    <a:lnTo>
                      <a:pt x="0" y="47"/>
                    </a:lnTo>
                    <a:lnTo>
                      <a:pt x="0" y="47"/>
                    </a:lnTo>
                    <a:lnTo>
                      <a:pt x="0" y="47"/>
                    </a:lnTo>
                    <a:lnTo>
                      <a:pt x="0" y="49"/>
                    </a:lnTo>
                    <a:lnTo>
                      <a:pt x="0" y="48"/>
                    </a:lnTo>
                    <a:lnTo>
                      <a:pt x="0" y="49"/>
                    </a:lnTo>
                    <a:lnTo>
                      <a:pt x="0" y="49"/>
                    </a:lnTo>
                    <a:lnTo>
                      <a:pt x="0" y="49"/>
                    </a:lnTo>
                    <a:lnTo>
                      <a:pt x="0" y="49"/>
                    </a:lnTo>
                    <a:lnTo>
                      <a:pt x="0" y="49"/>
                    </a:lnTo>
                    <a:lnTo>
                      <a:pt x="0" y="49"/>
                    </a:lnTo>
                    <a:lnTo>
                      <a:pt x="0" y="50"/>
                    </a:lnTo>
                    <a:lnTo>
                      <a:pt x="0" y="50"/>
                    </a:lnTo>
                    <a:lnTo>
                      <a:pt x="0" y="50"/>
                    </a:lnTo>
                    <a:lnTo>
                      <a:pt x="0" y="51"/>
                    </a:lnTo>
                    <a:lnTo>
                      <a:pt x="0" y="51"/>
                    </a:lnTo>
                    <a:lnTo>
                      <a:pt x="0" y="51"/>
                    </a:lnTo>
                    <a:lnTo>
                      <a:pt x="0" y="51"/>
                    </a:lnTo>
                    <a:lnTo>
                      <a:pt x="0" y="51"/>
                    </a:lnTo>
                    <a:lnTo>
                      <a:pt x="0" y="51"/>
                    </a:lnTo>
                    <a:lnTo>
                      <a:pt x="0" y="50"/>
                    </a:lnTo>
                    <a:lnTo>
                      <a:pt x="0" y="51"/>
                    </a:lnTo>
                    <a:lnTo>
                      <a:pt x="0" y="51"/>
                    </a:lnTo>
                    <a:lnTo>
                      <a:pt x="0" y="51"/>
                    </a:lnTo>
                    <a:lnTo>
                      <a:pt x="0" y="51"/>
                    </a:lnTo>
                    <a:lnTo>
                      <a:pt x="0" y="52"/>
                    </a:lnTo>
                    <a:lnTo>
                      <a:pt x="0" y="52"/>
                    </a:lnTo>
                    <a:lnTo>
                      <a:pt x="0" y="52"/>
                    </a:lnTo>
                    <a:lnTo>
                      <a:pt x="0" y="52"/>
                    </a:lnTo>
                    <a:lnTo>
                      <a:pt x="0" y="52"/>
                    </a:lnTo>
                    <a:lnTo>
                      <a:pt x="0" y="52"/>
                    </a:lnTo>
                    <a:lnTo>
                      <a:pt x="0" y="53"/>
                    </a:lnTo>
                    <a:lnTo>
                      <a:pt x="0" y="53"/>
                    </a:lnTo>
                    <a:lnTo>
                      <a:pt x="0" y="53"/>
                    </a:lnTo>
                    <a:lnTo>
                      <a:pt x="0" y="52"/>
                    </a:lnTo>
                    <a:lnTo>
                      <a:pt x="0" y="53"/>
                    </a:lnTo>
                    <a:lnTo>
                      <a:pt x="0" y="52"/>
                    </a:lnTo>
                    <a:lnTo>
                      <a:pt x="0" y="52"/>
                    </a:lnTo>
                    <a:lnTo>
                      <a:pt x="0" y="51"/>
                    </a:lnTo>
                    <a:lnTo>
                      <a:pt x="0" y="52"/>
                    </a:lnTo>
                    <a:lnTo>
                      <a:pt x="0" y="52"/>
                    </a:lnTo>
                    <a:lnTo>
                      <a:pt x="0" y="52"/>
                    </a:lnTo>
                    <a:lnTo>
                      <a:pt x="0" y="52"/>
                    </a:lnTo>
                    <a:lnTo>
                      <a:pt x="0" y="52"/>
                    </a:lnTo>
                    <a:lnTo>
                      <a:pt x="0" y="52"/>
                    </a:lnTo>
                    <a:lnTo>
                      <a:pt x="0" y="52"/>
                    </a:lnTo>
                    <a:lnTo>
                      <a:pt x="0" y="51"/>
                    </a:lnTo>
                    <a:lnTo>
                      <a:pt x="0" y="50"/>
                    </a:lnTo>
                    <a:lnTo>
                      <a:pt x="0" y="50"/>
                    </a:lnTo>
                    <a:lnTo>
                      <a:pt x="0" y="50"/>
                    </a:lnTo>
                    <a:lnTo>
                      <a:pt x="0" y="49"/>
                    </a:lnTo>
                    <a:lnTo>
                      <a:pt x="0" y="49"/>
                    </a:lnTo>
                    <a:lnTo>
                      <a:pt x="0" y="49"/>
                    </a:lnTo>
                    <a:lnTo>
                      <a:pt x="0" y="49"/>
                    </a:lnTo>
                    <a:lnTo>
                      <a:pt x="0" y="49"/>
                    </a:lnTo>
                    <a:lnTo>
                      <a:pt x="0" y="49"/>
                    </a:lnTo>
                    <a:lnTo>
                      <a:pt x="0" y="49"/>
                    </a:lnTo>
                    <a:lnTo>
                      <a:pt x="0" y="49"/>
                    </a:lnTo>
                    <a:lnTo>
                      <a:pt x="0" y="49"/>
                    </a:lnTo>
                    <a:lnTo>
                      <a:pt x="0" y="49"/>
                    </a:lnTo>
                    <a:lnTo>
                      <a:pt x="0" y="49"/>
                    </a:lnTo>
                    <a:lnTo>
                      <a:pt x="0" y="50"/>
                    </a:lnTo>
                    <a:lnTo>
                      <a:pt x="0" y="49"/>
                    </a:lnTo>
                    <a:lnTo>
                      <a:pt x="0" y="50"/>
                    </a:lnTo>
                    <a:lnTo>
                      <a:pt x="0" y="50"/>
                    </a:lnTo>
                    <a:lnTo>
                      <a:pt x="0" y="50"/>
                    </a:lnTo>
                    <a:lnTo>
                      <a:pt x="0" y="50"/>
                    </a:lnTo>
                    <a:lnTo>
                      <a:pt x="0" y="50"/>
                    </a:lnTo>
                    <a:lnTo>
                      <a:pt x="0" y="50"/>
                    </a:lnTo>
                    <a:lnTo>
                      <a:pt x="0" y="51"/>
                    </a:lnTo>
                    <a:lnTo>
                      <a:pt x="0" y="51"/>
                    </a:lnTo>
                    <a:lnTo>
                      <a:pt x="0" y="51"/>
                    </a:lnTo>
                    <a:lnTo>
                      <a:pt x="0" y="52"/>
                    </a:lnTo>
                    <a:lnTo>
                      <a:pt x="0" y="52"/>
                    </a:lnTo>
                    <a:lnTo>
                      <a:pt x="0" y="52"/>
                    </a:lnTo>
                    <a:lnTo>
                      <a:pt x="0" y="52"/>
                    </a:lnTo>
                    <a:lnTo>
                      <a:pt x="0" y="52"/>
                    </a:lnTo>
                    <a:lnTo>
                      <a:pt x="0" y="52"/>
                    </a:lnTo>
                    <a:lnTo>
                      <a:pt x="0" y="52"/>
                    </a:lnTo>
                    <a:lnTo>
                      <a:pt x="0" y="51"/>
                    </a:lnTo>
                    <a:lnTo>
                      <a:pt x="0" y="52"/>
                    </a:lnTo>
                    <a:lnTo>
                      <a:pt x="0" y="52"/>
                    </a:lnTo>
                    <a:lnTo>
                      <a:pt x="0" y="52"/>
                    </a:lnTo>
                    <a:lnTo>
                      <a:pt x="0" y="52"/>
                    </a:lnTo>
                    <a:lnTo>
                      <a:pt x="0" y="53"/>
                    </a:lnTo>
                    <a:lnTo>
                      <a:pt x="0" y="52"/>
                    </a:lnTo>
                    <a:lnTo>
                      <a:pt x="0" y="53"/>
                    </a:lnTo>
                    <a:lnTo>
                      <a:pt x="0" y="53"/>
                    </a:lnTo>
                    <a:lnTo>
                      <a:pt x="0" y="53"/>
                    </a:lnTo>
                    <a:lnTo>
                      <a:pt x="0" y="53"/>
                    </a:lnTo>
                    <a:lnTo>
                      <a:pt x="0" y="53"/>
                    </a:lnTo>
                    <a:lnTo>
                      <a:pt x="0" y="53"/>
                    </a:lnTo>
                    <a:lnTo>
                      <a:pt x="0" y="53"/>
                    </a:lnTo>
                    <a:lnTo>
                      <a:pt x="0" y="53"/>
                    </a:lnTo>
                    <a:lnTo>
                      <a:pt x="0" y="54"/>
                    </a:lnTo>
                    <a:lnTo>
                      <a:pt x="0" y="54"/>
                    </a:lnTo>
                    <a:lnTo>
                      <a:pt x="0" y="53"/>
                    </a:lnTo>
                    <a:lnTo>
                      <a:pt x="0" y="54"/>
                    </a:lnTo>
                    <a:lnTo>
                      <a:pt x="0" y="54"/>
                    </a:lnTo>
                    <a:lnTo>
                      <a:pt x="0" y="54"/>
                    </a:lnTo>
                    <a:lnTo>
                      <a:pt x="0" y="54"/>
                    </a:lnTo>
                    <a:lnTo>
                      <a:pt x="0" y="54"/>
                    </a:lnTo>
                    <a:lnTo>
                      <a:pt x="0" y="54"/>
                    </a:lnTo>
                    <a:lnTo>
                      <a:pt x="0" y="55"/>
                    </a:lnTo>
                    <a:lnTo>
                      <a:pt x="0" y="54"/>
                    </a:lnTo>
                    <a:lnTo>
                      <a:pt x="0" y="54"/>
                    </a:lnTo>
                    <a:lnTo>
                      <a:pt x="0" y="54"/>
                    </a:lnTo>
                    <a:lnTo>
                      <a:pt x="0" y="55"/>
                    </a:lnTo>
                    <a:lnTo>
                      <a:pt x="0" y="55"/>
                    </a:lnTo>
                    <a:lnTo>
                      <a:pt x="0" y="55"/>
                    </a:lnTo>
                    <a:lnTo>
                      <a:pt x="0" y="55"/>
                    </a:lnTo>
                    <a:lnTo>
                      <a:pt x="0" y="55"/>
                    </a:lnTo>
                    <a:lnTo>
                      <a:pt x="0" y="56"/>
                    </a:lnTo>
                    <a:lnTo>
                      <a:pt x="0" y="56"/>
                    </a:lnTo>
                    <a:lnTo>
                      <a:pt x="0" y="56"/>
                    </a:lnTo>
                    <a:lnTo>
                      <a:pt x="0" y="56"/>
                    </a:lnTo>
                    <a:lnTo>
                      <a:pt x="0" y="57"/>
                    </a:lnTo>
                    <a:lnTo>
                      <a:pt x="0" y="56"/>
                    </a:lnTo>
                    <a:lnTo>
                      <a:pt x="0" y="55"/>
                    </a:lnTo>
                    <a:lnTo>
                      <a:pt x="0" y="56"/>
                    </a:lnTo>
                    <a:lnTo>
                      <a:pt x="0" y="55"/>
                    </a:lnTo>
                    <a:lnTo>
                      <a:pt x="0" y="55"/>
                    </a:lnTo>
                    <a:lnTo>
                      <a:pt x="0" y="54"/>
                    </a:lnTo>
                    <a:lnTo>
                      <a:pt x="0" y="54"/>
                    </a:lnTo>
                    <a:lnTo>
                      <a:pt x="0" y="54"/>
                    </a:lnTo>
                    <a:lnTo>
                      <a:pt x="0" y="54"/>
                    </a:lnTo>
                    <a:lnTo>
                      <a:pt x="0" y="54"/>
                    </a:lnTo>
                    <a:lnTo>
                      <a:pt x="0" y="53"/>
                    </a:lnTo>
                    <a:lnTo>
                      <a:pt x="0" y="54"/>
                    </a:lnTo>
                    <a:lnTo>
                      <a:pt x="0" y="53"/>
                    </a:lnTo>
                    <a:lnTo>
                      <a:pt x="0" y="53"/>
                    </a:lnTo>
                    <a:lnTo>
                      <a:pt x="0" y="53"/>
                    </a:lnTo>
                    <a:lnTo>
                      <a:pt x="0" y="52"/>
                    </a:lnTo>
                    <a:lnTo>
                      <a:pt x="0" y="52"/>
                    </a:lnTo>
                    <a:lnTo>
                      <a:pt x="0" y="52"/>
                    </a:lnTo>
                    <a:lnTo>
                      <a:pt x="0" y="51"/>
                    </a:lnTo>
                    <a:lnTo>
                      <a:pt x="0" y="51"/>
                    </a:lnTo>
                    <a:lnTo>
                      <a:pt x="0" y="50"/>
                    </a:lnTo>
                    <a:lnTo>
                      <a:pt x="0" y="51"/>
                    </a:lnTo>
                    <a:lnTo>
                      <a:pt x="0" y="51"/>
                    </a:lnTo>
                    <a:lnTo>
                      <a:pt x="0" y="52"/>
                    </a:lnTo>
                    <a:lnTo>
                      <a:pt x="0" y="52"/>
                    </a:lnTo>
                    <a:lnTo>
                      <a:pt x="0" y="52"/>
                    </a:lnTo>
                    <a:lnTo>
                      <a:pt x="0" y="52"/>
                    </a:lnTo>
                    <a:lnTo>
                      <a:pt x="0" y="53"/>
                    </a:lnTo>
                    <a:lnTo>
                      <a:pt x="0" y="53"/>
                    </a:lnTo>
                    <a:lnTo>
                      <a:pt x="1" y="54"/>
                    </a:lnTo>
                    <a:lnTo>
                      <a:pt x="1" y="54"/>
                    </a:lnTo>
                    <a:lnTo>
                      <a:pt x="1" y="53"/>
                    </a:lnTo>
                    <a:lnTo>
                      <a:pt x="1" y="53"/>
                    </a:lnTo>
                    <a:lnTo>
                      <a:pt x="1" y="54"/>
                    </a:lnTo>
                    <a:lnTo>
                      <a:pt x="1" y="53"/>
                    </a:lnTo>
                    <a:lnTo>
                      <a:pt x="1" y="53"/>
                    </a:lnTo>
                    <a:lnTo>
                      <a:pt x="1" y="54"/>
                    </a:lnTo>
                    <a:lnTo>
                      <a:pt x="1" y="54"/>
                    </a:lnTo>
                    <a:lnTo>
                      <a:pt x="1" y="54"/>
                    </a:lnTo>
                    <a:lnTo>
                      <a:pt x="1" y="55"/>
                    </a:lnTo>
                    <a:lnTo>
                      <a:pt x="1" y="54"/>
                    </a:lnTo>
                    <a:lnTo>
                      <a:pt x="1" y="55"/>
                    </a:lnTo>
                    <a:lnTo>
                      <a:pt x="1" y="54"/>
                    </a:lnTo>
                    <a:lnTo>
                      <a:pt x="1" y="55"/>
                    </a:lnTo>
                    <a:lnTo>
                      <a:pt x="1" y="55"/>
                    </a:lnTo>
                    <a:lnTo>
                      <a:pt x="1" y="55"/>
                    </a:lnTo>
                    <a:lnTo>
                      <a:pt x="1" y="55"/>
                    </a:lnTo>
                    <a:lnTo>
                      <a:pt x="1" y="53"/>
                    </a:lnTo>
                    <a:lnTo>
                      <a:pt x="1" y="52"/>
                    </a:lnTo>
                    <a:lnTo>
                      <a:pt x="1" y="51"/>
                    </a:lnTo>
                    <a:lnTo>
                      <a:pt x="1" y="50"/>
                    </a:lnTo>
                    <a:lnTo>
                      <a:pt x="1" y="50"/>
                    </a:lnTo>
                    <a:lnTo>
                      <a:pt x="1" y="50"/>
                    </a:lnTo>
                    <a:lnTo>
                      <a:pt x="1" y="50"/>
                    </a:lnTo>
                    <a:lnTo>
                      <a:pt x="1" y="51"/>
                    </a:lnTo>
                    <a:lnTo>
                      <a:pt x="1" y="51"/>
                    </a:lnTo>
                    <a:lnTo>
                      <a:pt x="1" y="50"/>
                    </a:lnTo>
                    <a:lnTo>
                      <a:pt x="1" y="51"/>
                    </a:lnTo>
                    <a:lnTo>
                      <a:pt x="1" y="52"/>
                    </a:lnTo>
                    <a:lnTo>
                      <a:pt x="1" y="51"/>
                    </a:lnTo>
                    <a:lnTo>
                      <a:pt x="1" y="52"/>
                    </a:lnTo>
                    <a:lnTo>
                      <a:pt x="1" y="52"/>
                    </a:lnTo>
                    <a:lnTo>
                      <a:pt x="1" y="53"/>
                    </a:lnTo>
                    <a:lnTo>
                      <a:pt x="1" y="53"/>
                    </a:lnTo>
                    <a:lnTo>
                      <a:pt x="1" y="53"/>
                    </a:lnTo>
                    <a:lnTo>
                      <a:pt x="1" y="53"/>
                    </a:lnTo>
                    <a:lnTo>
                      <a:pt x="1" y="53"/>
                    </a:lnTo>
                    <a:lnTo>
                      <a:pt x="1" y="54"/>
                    </a:lnTo>
                    <a:lnTo>
                      <a:pt x="1" y="55"/>
                    </a:lnTo>
                    <a:lnTo>
                      <a:pt x="1" y="54"/>
                    </a:lnTo>
                    <a:lnTo>
                      <a:pt x="1" y="53"/>
                    </a:lnTo>
                    <a:lnTo>
                      <a:pt x="1" y="54"/>
                    </a:lnTo>
                    <a:lnTo>
                      <a:pt x="1" y="53"/>
                    </a:lnTo>
                    <a:lnTo>
                      <a:pt x="1" y="53"/>
                    </a:lnTo>
                    <a:lnTo>
                      <a:pt x="1" y="53"/>
                    </a:lnTo>
                    <a:lnTo>
                      <a:pt x="1" y="53"/>
                    </a:lnTo>
                    <a:lnTo>
                      <a:pt x="1" y="53"/>
                    </a:lnTo>
                    <a:lnTo>
                      <a:pt x="1" y="52"/>
                    </a:lnTo>
                    <a:lnTo>
                      <a:pt x="1" y="52"/>
                    </a:lnTo>
                    <a:lnTo>
                      <a:pt x="1" y="51"/>
                    </a:lnTo>
                    <a:lnTo>
                      <a:pt x="1" y="52"/>
                    </a:lnTo>
                    <a:lnTo>
                      <a:pt x="1" y="51"/>
                    </a:lnTo>
                    <a:lnTo>
                      <a:pt x="1" y="51"/>
                    </a:lnTo>
                    <a:lnTo>
                      <a:pt x="1" y="51"/>
                    </a:lnTo>
                    <a:lnTo>
                      <a:pt x="1" y="51"/>
                    </a:lnTo>
                    <a:lnTo>
                      <a:pt x="1" y="51"/>
                    </a:lnTo>
                    <a:lnTo>
                      <a:pt x="1" y="50"/>
                    </a:lnTo>
                    <a:lnTo>
                      <a:pt x="1" y="50"/>
                    </a:lnTo>
                    <a:lnTo>
                      <a:pt x="1" y="50"/>
                    </a:lnTo>
                    <a:lnTo>
                      <a:pt x="1" y="50"/>
                    </a:lnTo>
                    <a:lnTo>
                      <a:pt x="1" y="50"/>
                    </a:lnTo>
                    <a:lnTo>
                      <a:pt x="1" y="50"/>
                    </a:lnTo>
                    <a:lnTo>
                      <a:pt x="1" y="49"/>
                    </a:lnTo>
                    <a:lnTo>
                      <a:pt x="1" y="49"/>
                    </a:lnTo>
                    <a:lnTo>
                      <a:pt x="1" y="49"/>
                    </a:lnTo>
                    <a:lnTo>
                      <a:pt x="1" y="49"/>
                    </a:lnTo>
                    <a:lnTo>
                      <a:pt x="1" y="49"/>
                    </a:lnTo>
                    <a:lnTo>
                      <a:pt x="1" y="49"/>
                    </a:lnTo>
                    <a:lnTo>
                      <a:pt x="1" y="49"/>
                    </a:lnTo>
                    <a:lnTo>
                      <a:pt x="1" y="49"/>
                    </a:lnTo>
                    <a:lnTo>
                      <a:pt x="1" y="49"/>
                    </a:lnTo>
                    <a:lnTo>
                      <a:pt x="1" y="49"/>
                    </a:lnTo>
                    <a:lnTo>
                      <a:pt x="1" y="49"/>
                    </a:lnTo>
                    <a:lnTo>
                      <a:pt x="1" y="49"/>
                    </a:lnTo>
                    <a:lnTo>
                      <a:pt x="1" y="48"/>
                    </a:lnTo>
                    <a:lnTo>
                      <a:pt x="1" y="48"/>
                    </a:lnTo>
                    <a:lnTo>
                      <a:pt x="1" y="49"/>
                    </a:lnTo>
                    <a:lnTo>
                      <a:pt x="1" y="49"/>
                    </a:lnTo>
                    <a:lnTo>
                      <a:pt x="1" y="49"/>
                    </a:lnTo>
                    <a:lnTo>
                      <a:pt x="1" y="49"/>
                    </a:lnTo>
                    <a:lnTo>
                      <a:pt x="1" y="49"/>
                    </a:lnTo>
                    <a:lnTo>
                      <a:pt x="1" y="49"/>
                    </a:lnTo>
                    <a:lnTo>
                      <a:pt x="1" y="49"/>
                    </a:lnTo>
                    <a:lnTo>
                      <a:pt x="1" y="50"/>
                    </a:lnTo>
                    <a:lnTo>
                      <a:pt x="1" y="49"/>
                    </a:lnTo>
                    <a:lnTo>
                      <a:pt x="1" y="50"/>
                    </a:lnTo>
                    <a:lnTo>
                      <a:pt x="1" y="50"/>
                    </a:lnTo>
                    <a:lnTo>
                      <a:pt x="1" y="50"/>
                    </a:lnTo>
                    <a:lnTo>
                      <a:pt x="1" y="50"/>
                    </a:lnTo>
                    <a:lnTo>
                      <a:pt x="1" y="51"/>
                    </a:lnTo>
                    <a:lnTo>
                      <a:pt x="1" y="51"/>
                    </a:lnTo>
                    <a:lnTo>
                      <a:pt x="1" y="51"/>
                    </a:lnTo>
                    <a:lnTo>
                      <a:pt x="1" y="51"/>
                    </a:lnTo>
                    <a:lnTo>
                      <a:pt x="1" y="51"/>
                    </a:lnTo>
                    <a:lnTo>
                      <a:pt x="1" y="51"/>
                    </a:lnTo>
                    <a:lnTo>
                      <a:pt x="1" y="50"/>
                    </a:lnTo>
                    <a:lnTo>
                      <a:pt x="1" y="50"/>
                    </a:lnTo>
                    <a:lnTo>
                      <a:pt x="1" y="50"/>
                    </a:lnTo>
                    <a:lnTo>
                      <a:pt x="1" y="49"/>
                    </a:lnTo>
                    <a:lnTo>
                      <a:pt x="1" y="49"/>
                    </a:lnTo>
                    <a:lnTo>
                      <a:pt x="1" y="49"/>
                    </a:lnTo>
                    <a:lnTo>
                      <a:pt x="1" y="49"/>
                    </a:lnTo>
                    <a:lnTo>
                      <a:pt x="1" y="48"/>
                    </a:lnTo>
                    <a:lnTo>
                      <a:pt x="1" y="47"/>
                    </a:lnTo>
                    <a:lnTo>
                      <a:pt x="1" y="48"/>
                    </a:lnTo>
                    <a:lnTo>
                      <a:pt x="1" y="48"/>
                    </a:lnTo>
                    <a:lnTo>
                      <a:pt x="1" y="48"/>
                    </a:lnTo>
                    <a:lnTo>
                      <a:pt x="1" y="47"/>
                    </a:lnTo>
                    <a:lnTo>
                      <a:pt x="1" y="48"/>
                    </a:lnTo>
                    <a:lnTo>
                      <a:pt x="1" y="47"/>
                    </a:lnTo>
                    <a:lnTo>
                      <a:pt x="1" y="47"/>
                    </a:lnTo>
                    <a:lnTo>
                      <a:pt x="1" y="47"/>
                    </a:lnTo>
                    <a:lnTo>
                      <a:pt x="1" y="47"/>
                    </a:lnTo>
                    <a:lnTo>
                      <a:pt x="1" y="47"/>
                    </a:lnTo>
                    <a:lnTo>
                      <a:pt x="1" y="47"/>
                    </a:lnTo>
                    <a:lnTo>
                      <a:pt x="1" y="47"/>
                    </a:lnTo>
                    <a:lnTo>
                      <a:pt x="1" y="47"/>
                    </a:lnTo>
                    <a:lnTo>
                      <a:pt x="1" y="47"/>
                    </a:lnTo>
                    <a:lnTo>
                      <a:pt x="1" y="46"/>
                    </a:lnTo>
                    <a:lnTo>
                      <a:pt x="1" y="45"/>
                    </a:lnTo>
                    <a:lnTo>
                      <a:pt x="1" y="45"/>
                    </a:lnTo>
                    <a:lnTo>
                      <a:pt x="1" y="45"/>
                    </a:lnTo>
                    <a:lnTo>
                      <a:pt x="1" y="45"/>
                    </a:lnTo>
                    <a:lnTo>
                      <a:pt x="1" y="45"/>
                    </a:lnTo>
                    <a:lnTo>
                      <a:pt x="1" y="46"/>
                    </a:lnTo>
                    <a:lnTo>
                      <a:pt x="1" y="46"/>
                    </a:lnTo>
                    <a:lnTo>
                      <a:pt x="1" y="46"/>
                    </a:lnTo>
                    <a:lnTo>
                      <a:pt x="1" y="47"/>
                    </a:lnTo>
                    <a:lnTo>
                      <a:pt x="1" y="47"/>
                    </a:lnTo>
                    <a:lnTo>
                      <a:pt x="1" y="47"/>
                    </a:lnTo>
                    <a:lnTo>
                      <a:pt x="1" y="47"/>
                    </a:lnTo>
                    <a:lnTo>
                      <a:pt x="1" y="47"/>
                    </a:lnTo>
                    <a:lnTo>
                      <a:pt x="1" y="47"/>
                    </a:lnTo>
                    <a:lnTo>
                      <a:pt x="1" y="47"/>
                    </a:lnTo>
                    <a:lnTo>
                      <a:pt x="1" y="47"/>
                    </a:lnTo>
                    <a:lnTo>
                      <a:pt x="1" y="47"/>
                    </a:lnTo>
                    <a:lnTo>
                      <a:pt x="1" y="47"/>
                    </a:lnTo>
                    <a:lnTo>
                      <a:pt x="1" y="47"/>
                    </a:lnTo>
                    <a:lnTo>
                      <a:pt x="1" y="46"/>
                    </a:lnTo>
                    <a:lnTo>
                      <a:pt x="1" y="46"/>
                    </a:lnTo>
                    <a:lnTo>
                      <a:pt x="1" y="47"/>
                    </a:lnTo>
                    <a:lnTo>
                      <a:pt x="1" y="47"/>
                    </a:lnTo>
                    <a:lnTo>
                      <a:pt x="1" y="47"/>
                    </a:lnTo>
                    <a:lnTo>
                      <a:pt x="1" y="47"/>
                    </a:lnTo>
                    <a:lnTo>
                      <a:pt x="1" y="47"/>
                    </a:lnTo>
                    <a:lnTo>
                      <a:pt x="1" y="47"/>
                    </a:lnTo>
                    <a:lnTo>
                      <a:pt x="1" y="46"/>
                    </a:lnTo>
                    <a:lnTo>
                      <a:pt x="1" y="46"/>
                    </a:lnTo>
                    <a:lnTo>
                      <a:pt x="1" y="45"/>
                    </a:lnTo>
                    <a:lnTo>
                      <a:pt x="1" y="45"/>
                    </a:lnTo>
                    <a:lnTo>
                      <a:pt x="1" y="46"/>
                    </a:lnTo>
                    <a:lnTo>
                      <a:pt x="1" y="45"/>
                    </a:lnTo>
                    <a:lnTo>
                      <a:pt x="1" y="45"/>
                    </a:lnTo>
                    <a:lnTo>
                      <a:pt x="1" y="45"/>
                    </a:lnTo>
                    <a:lnTo>
                      <a:pt x="1" y="44"/>
                    </a:lnTo>
                    <a:lnTo>
                      <a:pt x="1" y="43"/>
                    </a:lnTo>
                    <a:lnTo>
                      <a:pt x="1" y="44"/>
                    </a:lnTo>
                    <a:lnTo>
                      <a:pt x="1" y="43"/>
                    </a:lnTo>
                    <a:lnTo>
                      <a:pt x="1" y="43"/>
                    </a:lnTo>
                    <a:lnTo>
                      <a:pt x="1" y="43"/>
                    </a:lnTo>
                    <a:lnTo>
                      <a:pt x="1" y="43"/>
                    </a:lnTo>
                    <a:lnTo>
                      <a:pt x="1" y="43"/>
                    </a:lnTo>
                    <a:lnTo>
                      <a:pt x="1" y="43"/>
                    </a:lnTo>
                    <a:lnTo>
                      <a:pt x="1" y="43"/>
                    </a:lnTo>
                    <a:lnTo>
                      <a:pt x="1" y="44"/>
                    </a:lnTo>
                    <a:lnTo>
                      <a:pt x="1" y="44"/>
                    </a:lnTo>
                    <a:lnTo>
                      <a:pt x="1" y="44"/>
                    </a:lnTo>
                    <a:lnTo>
                      <a:pt x="1" y="44"/>
                    </a:lnTo>
                    <a:lnTo>
                      <a:pt x="1" y="44"/>
                    </a:lnTo>
                    <a:lnTo>
                      <a:pt x="1" y="45"/>
                    </a:lnTo>
                    <a:lnTo>
                      <a:pt x="1" y="45"/>
                    </a:lnTo>
                    <a:lnTo>
                      <a:pt x="1" y="46"/>
                    </a:lnTo>
                    <a:lnTo>
                      <a:pt x="1" y="46"/>
                    </a:lnTo>
                    <a:lnTo>
                      <a:pt x="1" y="46"/>
                    </a:lnTo>
                    <a:lnTo>
                      <a:pt x="1" y="46"/>
                    </a:lnTo>
                    <a:lnTo>
                      <a:pt x="1" y="46"/>
                    </a:lnTo>
                    <a:lnTo>
                      <a:pt x="1" y="47"/>
                    </a:lnTo>
                    <a:lnTo>
                      <a:pt x="1" y="47"/>
                    </a:lnTo>
                    <a:lnTo>
                      <a:pt x="1" y="46"/>
                    </a:lnTo>
                    <a:lnTo>
                      <a:pt x="1" y="45"/>
                    </a:lnTo>
                    <a:lnTo>
                      <a:pt x="1" y="46"/>
                    </a:lnTo>
                    <a:lnTo>
                      <a:pt x="1" y="46"/>
                    </a:lnTo>
                    <a:lnTo>
                      <a:pt x="1" y="46"/>
                    </a:lnTo>
                    <a:lnTo>
                      <a:pt x="1" y="47"/>
                    </a:lnTo>
                    <a:lnTo>
                      <a:pt x="1" y="47"/>
                    </a:lnTo>
                    <a:lnTo>
                      <a:pt x="1" y="55"/>
                    </a:lnTo>
                    <a:lnTo>
                      <a:pt x="1" y="50"/>
                    </a:lnTo>
                    <a:lnTo>
                      <a:pt x="1" y="46"/>
                    </a:lnTo>
                    <a:lnTo>
                      <a:pt x="1" y="44"/>
                    </a:lnTo>
                    <a:lnTo>
                      <a:pt x="1" y="43"/>
                    </a:lnTo>
                    <a:lnTo>
                      <a:pt x="1" y="43"/>
                    </a:lnTo>
                    <a:lnTo>
                      <a:pt x="1" y="42"/>
                    </a:lnTo>
                    <a:lnTo>
                      <a:pt x="1" y="42"/>
                    </a:lnTo>
                    <a:lnTo>
                      <a:pt x="1" y="41"/>
                    </a:lnTo>
                    <a:lnTo>
                      <a:pt x="1" y="40"/>
                    </a:lnTo>
                    <a:lnTo>
                      <a:pt x="1" y="39"/>
                    </a:lnTo>
                    <a:lnTo>
                      <a:pt x="1" y="39"/>
                    </a:lnTo>
                    <a:lnTo>
                      <a:pt x="1" y="38"/>
                    </a:lnTo>
                    <a:lnTo>
                      <a:pt x="1" y="37"/>
                    </a:lnTo>
                    <a:lnTo>
                      <a:pt x="1" y="37"/>
                    </a:lnTo>
                    <a:lnTo>
                      <a:pt x="1" y="36"/>
                    </a:lnTo>
                    <a:lnTo>
                      <a:pt x="1" y="36"/>
                    </a:lnTo>
                    <a:lnTo>
                      <a:pt x="1" y="35"/>
                    </a:lnTo>
                    <a:lnTo>
                      <a:pt x="1" y="35"/>
                    </a:lnTo>
                    <a:lnTo>
                      <a:pt x="1" y="34"/>
                    </a:lnTo>
                    <a:lnTo>
                      <a:pt x="1" y="34"/>
                    </a:lnTo>
                    <a:lnTo>
                      <a:pt x="1" y="33"/>
                    </a:lnTo>
                    <a:lnTo>
                      <a:pt x="1" y="32"/>
                    </a:lnTo>
                    <a:lnTo>
                      <a:pt x="1" y="31"/>
                    </a:lnTo>
                    <a:lnTo>
                      <a:pt x="1" y="31"/>
                    </a:lnTo>
                    <a:lnTo>
                      <a:pt x="1" y="30"/>
                    </a:lnTo>
                    <a:lnTo>
                      <a:pt x="1" y="29"/>
                    </a:lnTo>
                    <a:lnTo>
                      <a:pt x="1" y="29"/>
                    </a:lnTo>
                    <a:lnTo>
                      <a:pt x="1" y="29"/>
                    </a:lnTo>
                    <a:lnTo>
                      <a:pt x="1" y="28"/>
                    </a:lnTo>
                    <a:lnTo>
                      <a:pt x="1" y="28"/>
                    </a:lnTo>
                    <a:lnTo>
                      <a:pt x="1" y="28"/>
                    </a:lnTo>
                    <a:lnTo>
                      <a:pt x="1" y="27"/>
                    </a:lnTo>
                    <a:lnTo>
                      <a:pt x="1" y="26"/>
                    </a:lnTo>
                    <a:lnTo>
                      <a:pt x="1" y="26"/>
                    </a:lnTo>
                    <a:lnTo>
                      <a:pt x="1" y="26"/>
                    </a:lnTo>
                    <a:lnTo>
                      <a:pt x="1" y="26"/>
                    </a:lnTo>
                    <a:lnTo>
                      <a:pt x="1" y="25"/>
                    </a:lnTo>
                    <a:lnTo>
                      <a:pt x="1" y="25"/>
                    </a:lnTo>
                    <a:lnTo>
                      <a:pt x="1" y="25"/>
                    </a:lnTo>
                    <a:lnTo>
                      <a:pt x="1" y="25"/>
                    </a:lnTo>
                    <a:lnTo>
                      <a:pt x="1" y="24"/>
                    </a:lnTo>
                    <a:lnTo>
                      <a:pt x="1" y="24"/>
                    </a:lnTo>
                    <a:lnTo>
                      <a:pt x="1" y="23"/>
                    </a:lnTo>
                    <a:lnTo>
                      <a:pt x="1" y="23"/>
                    </a:lnTo>
                    <a:lnTo>
                      <a:pt x="1" y="22"/>
                    </a:lnTo>
                    <a:lnTo>
                      <a:pt x="1" y="22"/>
                    </a:lnTo>
                    <a:lnTo>
                      <a:pt x="1" y="22"/>
                    </a:lnTo>
                    <a:lnTo>
                      <a:pt x="1" y="21"/>
                    </a:lnTo>
                    <a:lnTo>
                      <a:pt x="1" y="21"/>
                    </a:lnTo>
                    <a:lnTo>
                      <a:pt x="1" y="20"/>
                    </a:lnTo>
                    <a:lnTo>
                      <a:pt x="1" y="20"/>
                    </a:lnTo>
                    <a:lnTo>
                      <a:pt x="1" y="20"/>
                    </a:lnTo>
                    <a:lnTo>
                      <a:pt x="1" y="19"/>
                    </a:lnTo>
                    <a:lnTo>
                      <a:pt x="1" y="18"/>
                    </a:lnTo>
                    <a:lnTo>
                      <a:pt x="1" y="18"/>
                    </a:lnTo>
                    <a:lnTo>
                      <a:pt x="1" y="18"/>
                    </a:lnTo>
                    <a:lnTo>
                      <a:pt x="1" y="18"/>
                    </a:lnTo>
                    <a:lnTo>
                      <a:pt x="1" y="18"/>
                    </a:lnTo>
                    <a:lnTo>
                      <a:pt x="1" y="18"/>
                    </a:lnTo>
                    <a:lnTo>
                      <a:pt x="1" y="17"/>
                    </a:lnTo>
                    <a:lnTo>
                      <a:pt x="1" y="17"/>
                    </a:lnTo>
                    <a:lnTo>
                      <a:pt x="1" y="17"/>
                    </a:lnTo>
                    <a:lnTo>
                      <a:pt x="1" y="17"/>
                    </a:lnTo>
                    <a:lnTo>
                      <a:pt x="1" y="17"/>
                    </a:lnTo>
                    <a:lnTo>
                      <a:pt x="1" y="16"/>
                    </a:lnTo>
                    <a:lnTo>
                      <a:pt x="1" y="15"/>
                    </a:lnTo>
                    <a:lnTo>
                      <a:pt x="1" y="16"/>
                    </a:lnTo>
                    <a:lnTo>
                      <a:pt x="1" y="15"/>
                    </a:lnTo>
                    <a:lnTo>
                      <a:pt x="1" y="15"/>
                    </a:lnTo>
                    <a:lnTo>
                      <a:pt x="1" y="14"/>
                    </a:lnTo>
                    <a:lnTo>
                      <a:pt x="1" y="15"/>
                    </a:lnTo>
                    <a:lnTo>
                      <a:pt x="1" y="14"/>
                    </a:lnTo>
                    <a:lnTo>
                      <a:pt x="1" y="14"/>
                    </a:lnTo>
                    <a:lnTo>
                      <a:pt x="1" y="15"/>
                    </a:lnTo>
                    <a:lnTo>
                      <a:pt x="1" y="14"/>
                    </a:lnTo>
                    <a:lnTo>
                      <a:pt x="1" y="14"/>
                    </a:lnTo>
                    <a:lnTo>
                      <a:pt x="1" y="13"/>
                    </a:lnTo>
                    <a:lnTo>
                      <a:pt x="1" y="13"/>
                    </a:lnTo>
                    <a:lnTo>
                      <a:pt x="1" y="13"/>
                    </a:lnTo>
                    <a:lnTo>
                      <a:pt x="1" y="12"/>
                    </a:lnTo>
                    <a:lnTo>
                      <a:pt x="1" y="13"/>
                    </a:lnTo>
                    <a:lnTo>
                      <a:pt x="1" y="12"/>
                    </a:lnTo>
                    <a:lnTo>
                      <a:pt x="1" y="11"/>
                    </a:lnTo>
                    <a:lnTo>
                      <a:pt x="1" y="11"/>
                    </a:lnTo>
                    <a:lnTo>
                      <a:pt x="1" y="10"/>
                    </a:lnTo>
                    <a:lnTo>
                      <a:pt x="1" y="9"/>
                    </a:lnTo>
                    <a:lnTo>
                      <a:pt x="1" y="9"/>
                    </a:lnTo>
                    <a:lnTo>
                      <a:pt x="1" y="9"/>
                    </a:lnTo>
                    <a:lnTo>
                      <a:pt x="1" y="8"/>
                    </a:lnTo>
                    <a:lnTo>
                      <a:pt x="1" y="9"/>
                    </a:lnTo>
                    <a:lnTo>
                      <a:pt x="1" y="9"/>
                    </a:lnTo>
                    <a:lnTo>
                      <a:pt x="1" y="8"/>
                    </a:lnTo>
                    <a:lnTo>
                      <a:pt x="1" y="9"/>
                    </a:lnTo>
                    <a:lnTo>
                      <a:pt x="1" y="9"/>
                    </a:lnTo>
                    <a:lnTo>
                      <a:pt x="1" y="9"/>
                    </a:lnTo>
                    <a:lnTo>
                      <a:pt x="1" y="8"/>
                    </a:lnTo>
                    <a:lnTo>
                      <a:pt x="1" y="8"/>
                    </a:lnTo>
                    <a:lnTo>
                      <a:pt x="1" y="8"/>
                    </a:lnTo>
                    <a:lnTo>
                      <a:pt x="1" y="8"/>
                    </a:lnTo>
                    <a:lnTo>
                      <a:pt x="1" y="8"/>
                    </a:lnTo>
                    <a:lnTo>
                      <a:pt x="1" y="9"/>
                    </a:lnTo>
                    <a:lnTo>
                      <a:pt x="1" y="8"/>
                    </a:lnTo>
                    <a:lnTo>
                      <a:pt x="1" y="9"/>
                    </a:lnTo>
                    <a:lnTo>
                      <a:pt x="1" y="9"/>
                    </a:lnTo>
                    <a:lnTo>
                      <a:pt x="1" y="8"/>
                    </a:lnTo>
                    <a:lnTo>
                      <a:pt x="1" y="9"/>
                    </a:lnTo>
                    <a:lnTo>
                      <a:pt x="1" y="8"/>
                    </a:lnTo>
                    <a:lnTo>
                      <a:pt x="1" y="8"/>
                    </a:lnTo>
                    <a:lnTo>
                      <a:pt x="1" y="8"/>
                    </a:lnTo>
                    <a:lnTo>
                      <a:pt x="1" y="8"/>
                    </a:lnTo>
                    <a:lnTo>
                      <a:pt x="1" y="7"/>
                    </a:lnTo>
                    <a:lnTo>
                      <a:pt x="1" y="7"/>
                    </a:lnTo>
                    <a:lnTo>
                      <a:pt x="1" y="7"/>
                    </a:lnTo>
                    <a:lnTo>
                      <a:pt x="1" y="6"/>
                    </a:lnTo>
                    <a:lnTo>
                      <a:pt x="1" y="5"/>
                    </a:lnTo>
                    <a:lnTo>
                      <a:pt x="1" y="5"/>
                    </a:lnTo>
                    <a:lnTo>
                      <a:pt x="1" y="5"/>
                    </a:lnTo>
                    <a:lnTo>
                      <a:pt x="1" y="5"/>
                    </a:lnTo>
                    <a:lnTo>
                      <a:pt x="1" y="6"/>
                    </a:lnTo>
                    <a:lnTo>
                      <a:pt x="1" y="5"/>
                    </a:lnTo>
                    <a:lnTo>
                      <a:pt x="1" y="5"/>
                    </a:lnTo>
                    <a:lnTo>
                      <a:pt x="1" y="5"/>
                    </a:lnTo>
                    <a:lnTo>
                      <a:pt x="1" y="4"/>
                    </a:lnTo>
                    <a:lnTo>
                      <a:pt x="1" y="5"/>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6"/>
                    </a:lnTo>
                    <a:lnTo>
                      <a:pt x="1" y="5"/>
                    </a:lnTo>
                    <a:lnTo>
                      <a:pt x="1" y="6"/>
                    </a:lnTo>
                    <a:lnTo>
                      <a:pt x="1" y="5"/>
                    </a:lnTo>
                    <a:lnTo>
                      <a:pt x="1" y="5"/>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4"/>
                    </a:lnTo>
                    <a:lnTo>
                      <a:pt x="1" y="5"/>
                    </a:lnTo>
                    <a:lnTo>
                      <a:pt x="1" y="5"/>
                    </a:lnTo>
                    <a:lnTo>
                      <a:pt x="1" y="4"/>
                    </a:lnTo>
                    <a:lnTo>
                      <a:pt x="1" y="4"/>
                    </a:lnTo>
                    <a:lnTo>
                      <a:pt x="1" y="4"/>
                    </a:lnTo>
                    <a:lnTo>
                      <a:pt x="1" y="4"/>
                    </a:lnTo>
                    <a:lnTo>
                      <a:pt x="1" y="4"/>
                    </a:lnTo>
                    <a:lnTo>
                      <a:pt x="1" y="4"/>
                    </a:lnTo>
                    <a:lnTo>
                      <a:pt x="1" y="4"/>
                    </a:lnTo>
                    <a:lnTo>
                      <a:pt x="1" y="5"/>
                    </a:lnTo>
                    <a:lnTo>
                      <a:pt x="1" y="4"/>
                    </a:lnTo>
                    <a:lnTo>
                      <a:pt x="1" y="5"/>
                    </a:lnTo>
                    <a:lnTo>
                      <a:pt x="1" y="6"/>
                    </a:lnTo>
                    <a:lnTo>
                      <a:pt x="1" y="5"/>
                    </a:lnTo>
                    <a:lnTo>
                      <a:pt x="1" y="6"/>
                    </a:lnTo>
                    <a:lnTo>
                      <a:pt x="1" y="5"/>
                    </a:lnTo>
                    <a:lnTo>
                      <a:pt x="1" y="5"/>
                    </a:lnTo>
                    <a:lnTo>
                      <a:pt x="1" y="6"/>
                    </a:lnTo>
                    <a:lnTo>
                      <a:pt x="1" y="5"/>
                    </a:lnTo>
                    <a:lnTo>
                      <a:pt x="1" y="5"/>
                    </a:lnTo>
                    <a:lnTo>
                      <a:pt x="1" y="5"/>
                    </a:lnTo>
                    <a:lnTo>
                      <a:pt x="1" y="4"/>
                    </a:lnTo>
                    <a:lnTo>
                      <a:pt x="1" y="5"/>
                    </a:lnTo>
                    <a:lnTo>
                      <a:pt x="1" y="5"/>
                    </a:lnTo>
                    <a:lnTo>
                      <a:pt x="1" y="5"/>
                    </a:lnTo>
                    <a:lnTo>
                      <a:pt x="1" y="4"/>
                    </a:lnTo>
                    <a:lnTo>
                      <a:pt x="1" y="4"/>
                    </a:lnTo>
                    <a:lnTo>
                      <a:pt x="1" y="4"/>
                    </a:lnTo>
                    <a:lnTo>
                      <a:pt x="1" y="4"/>
                    </a:lnTo>
                    <a:lnTo>
                      <a:pt x="1" y="4"/>
                    </a:lnTo>
                    <a:lnTo>
                      <a:pt x="1" y="3"/>
                    </a:lnTo>
                    <a:lnTo>
                      <a:pt x="1" y="3"/>
                    </a:lnTo>
                    <a:lnTo>
                      <a:pt x="1" y="3"/>
                    </a:lnTo>
                    <a:lnTo>
                      <a:pt x="1" y="3"/>
                    </a:lnTo>
                    <a:lnTo>
                      <a:pt x="1" y="4"/>
                    </a:lnTo>
                    <a:lnTo>
                      <a:pt x="1" y="4"/>
                    </a:lnTo>
                    <a:lnTo>
                      <a:pt x="1" y="3"/>
                    </a:lnTo>
                    <a:lnTo>
                      <a:pt x="1" y="3"/>
                    </a:lnTo>
                    <a:lnTo>
                      <a:pt x="1" y="3"/>
                    </a:lnTo>
                    <a:lnTo>
                      <a:pt x="1" y="3"/>
                    </a:lnTo>
                    <a:lnTo>
                      <a:pt x="1" y="3"/>
                    </a:lnTo>
                    <a:lnTo>
                      <a:pt x="1" y="2"/>
                    </a:lnTo>
                    <a:lnTo>
                      <a:pt x="1" y="3"/>
                    </a:lnTo>
                    <a:lnTo>
                      <a:pt x="1" y="2"/>
                    </a:lnTo>
                    <a:lnTo>
                      <a:pt x="1" y="2"/>
                    </a:lnTo>
                    <a:lnTo>
                      <a:pt x="1" y="2"/>
                    </a:lnTo>
                    <a:lnTo>
                      <a:pt x="1" y="2"/>
                    </a:lnTo>
                    <a:lnTo>
                      <a:pt x="1" y="1"/>
                    </a:lnTo>
                    <a:lnTo>
                      <a:pt x="1" y="1"/>
                    </a:lnTo>
                    <a:lnTo>
                      <a:pt x="1" y="2"/>
                    </a:lnTo>
                    <a:lnTo>
                      <a:pt x="1" y="1"/>
                    </a:lnTo>
                    <a:lnTo>
                      <a:pt x="1" y="1"/>
                    </a:lnTo>
                    <a:lnTo>
                      <a:pt x="1" y="2"/>
                    </a:lnTo>
                    <a:lnTo>
                      <a:pt x="1" y="1"/>
                    </a:lnTo>
                    <a:lnTo>
                      <a:pt x="1" y="2"/>
                    </a:lnTo>
                    <a:lnTo>
                      <a:pt x="1" y="2"/>
                    </a:lnTo>
                    <a:lnTo>
                      <a:pt x="1" y="2"/>
                    </a:lnTo>
                    <a:lnTo>
                      <a:pt x="1" y="2"/>
                    </a:lnTo>
                    <a:lnTo>
                      <a:pt x="1" y="1"/>
                    </a:lnTo>
                    <a:lnTo>
                      <a:pt x="1" y="1"/>
                    </a:lnTo>
                    <a:lnTo>
                      <a:pt x="1" y="1"/>
                    </a:lnTo>
                    <a:lnTo>
                      <a:pt x="1" y="1"/>
                    </a:lnTo>
                    <a:lnTo>
                      <a:pt x="1" y="1"/>
                    </a:lnTo>
                    <a:lnTo>
                      <a:pt x="1" y="1"/>
                    </a:lnTo>
                    <a:lnTo>
                      <a:pt x="1" y="1"/>
                    </a:lnTo>
                    <a:lnTo>
                      <a:pt x="1" y="0"/>
                    </a:lnTo>
                    <a:lnTo>
                      <a:pt x="1" y="1"/>
                    </a:lnTo>
                    <a:lnTo>
                      <a:pt x="1" y="1"/>
                    </a:lnTo>
                    <a:lnTo>
                      <a:pt x="1" y="0"/>
                    </a:lnTo>
                    <a:lnTo>
                      <a:pt x="1" y="1"/>
                    </a:lnTo>
                    <a:lnTo>
                      <a:pt x="1" y="1"/>
                    </a:lnTo>
                    <a:lnTo>
                      <a:pt x="1" y="1"/>
                    </a:lnTo>
                    <a:lnTo>
                      <a:pt x="1" y="2"/>
                    </a:lnTo>
                    <a:lnTo>
                      <a:pt x="1" y="1"/>
                    </a:lnTo>
                    <a:lnTo>
                      <a:pt x="1" y="1"/>
                    </a:lnTo>
                    <a:lnTo>
                      <a:pt x="1" y="2"/>
                    </a:lnTo>
                    <a:lnTo>
                      <a:pt x="1" y="2"/>
                    </a:lnTo>
                    <a:lnTo>
                      <a:pt x="1" y="2"/>
                    </a:lnTo>
                    <a:lnTo>
                      <a:pt x="1" y="2"/>
                    </a:lnTo>
                    <a:lnTo>
                      <a:pt x="1" y="3"/>
                    </a:lnTo>
                    <a:lnTo>
                      <a:pt x="1" y="2"/>
                    </a:lnTo>
                    <a:lnTo>
                      <a:pt x="1" y="3"/>
                    </a:lnTo>
                    <a:lnTo>
                      <a:pt x="1" y="3"/>
                    </a:lnTo>
                    <a:lnTo>
                      <a:pt x="1" y="3"/>
                    </a:lnTo>
                    <a:lnTo>
                      <a:pt x="1" y="4"/>
                    </a:lnTo>
                    <a:lnTo>
                      <a:pt x="1" y="3"/>
                    </a:lnTo>
                    <a:lnTo>
                      <a:pt x="1" y="4"/>
                    </a:lnTo>
                    <a:lnTo>
                      <a:pt x="1" y="3"/>
                    </a:lnTo>
                    <a:lnTo>
                      <a:pt x="1" y="2"/>
                    </a:lnTo>
                    <a:lnTo>
                      <a:pt x="1" y="3"/>
                    </a:lnTo>
                    <a:lnTo>
                      <a:pt x="1" y="3"/>
                    </a:lnTo>
                    <a:lnTo>
                      <a:pt x="1" y="2"/>
                    </a:lnTo>
                    <a:lnTo>
                      <a:pt x="1" y="2"/>
                    </a:lnTo>
                    <a:lnTo>
                      <a:pt x="1" y="3"/>
                    </a:lnTo>
                    <a:lnTo>
                      <a:pt x="1" y="3"/>
                    </a:lnTo>
                    <a:lnTo>
                      <a:pt x="1" y="3"/>
                    </a:lnTo>
                    <a:lnTo>
                      <a:pt x="1" y="2"/>
                    </a:lnTo>
                    <a:lnTo>
                      <a:pt x="1" y="2"/>
                    </a:lnTo>
                    <a:lnTo>
                      <a:pt x="1" y="3"/>
                    </a:lnTo>
                    <a:lnTo>
                      <a:pt x="1" y="2"/>
                    </a:lnTo>
                    <a:lnTo>
                      <a:pt x="1" y="2"/>
                    </a:lnTo>
                    <a:lnTo>
                      <a:pt x="1" y="2"/>
                    </a:lnTo>
                    <a:lnTo>
                      <a:pt x="1" y="3"/>
                    </a:lnTo>
                    <a:lnTo>
                      <a:pt x="1" y="2"/>
                    </a:lnTo>
                    <a:lnTo>
                      <a:pt x="1" y="3"/>
                    </a:lnTo>
                    <a:lnTo>
                      <a:pt x="1" y="4"/>
                    </a:lnTo>
                    <a:lnTo>
                      <a:pt x="1" y="3"/>
                    </a:lnTo>
                    <a:lnTo>
                      <a:pt x="1" y="4"/>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3"/>
                    </a:lnTo>
                    <a:lnTo>
                      <a:pt x="1" y="3"/>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6199" name="Freeform 855"/>
              <p:cNvSpPr>
                <a:spLocks/>
              </p:cNvSpPr>
              <p:nvPr/>
            </p:nvSpPr>
            <p:spPr bwMode="auto">
              <a:xfrm>
                <a:off x="3486" y="3581"/>
                <a:ext cx="1" cy="78"/>
              </a:xfrm>
              <a:custGeom>
                <a:avLst/>
                <a:gdLst/>
                <a:ahLst/>
                <a:cxnLst>
                  <a:cxn ang="0">
                    <a:pos x="0" y="11"/>
                  </a:cxn>
                  <a:cxn ang="0">
                    <a:pos x="0" y="11"/>
                  </a:cxn>
                  <a:cxn ang="0">
                    <a:pos x="0" y="11"/>
                  </a:cxn>
                  <a:cxn ang="0">
                    <a:pos x="0" y="11"/>
                  </a:cxn>
                  <a:cxn ang="0">
                    <a:pos x="0" y="9"/>
                  </a:cxn>
                  <a:cxn ang="0">
                    <a:pos x="0" y="9"/>
                  </a:cxn>
                  <a:cxn ang="0">
                    <a:pos x="0" y="9"/>
                  </a:cxn>
                  <a:cxn ang="0">
                    <a:pos x="0" y="8"/>
                  </a:cxn>
                  <a:cxn ang="0">
                    <a:pos x="0" y="7"/>
                  </a:cxn>
                  <a:cxn ang="0">
                    <a:pos x="0" y="7"/>
                  </a:cxn>
                  <a:cxn ang="0">
                    <a:pos x="0" y="4"/>
                  </a:cxn>
                  <a:cxn ang="0">
                    <a:pos x="0" y="6"/>
                  </a:cxn>
                  <a:cxn ang="0">
                    <a:pos x="0" y="7"/>
                  </a:cxn>
                  <a:cxn ang="0">
                    <a:pos x="0" y="8"/>
                  </a:cxn>
                  <a:cxn ang="0">
                    <a:pos x="0" y="9"/>
                  </a:cxn>
                  <a:cxn ang="0">
                    <a:pos x="0" y="10"/>
                  </a:cxn>
                  <a:cxn ang="0">
                    <a:pos x="0" y="10"/>
                  </a:cxn>
                  <a:cxn ang="0">
                    <a:pos x="0" y="6"/>
                  </a:cxn>
                  <a:cxn ang="0">
                    <a:pos x="0" y="6"/>
                  </a:cxn>
                  <a:cxn ang="0">
                    <a:pos x="0" y="5"/>
                  </a:cxn>
                  <a:cxn ang="0">
                    <a:pos x="0" y="7"/>
                  </a:cxn>
                  <a:cxn ang="0">
                    <a:pos x="0" y="7"/>
                  </a:cxn>
                  <a:cxn ang="0">
                    <a:pos x="0" y="7"/>
                  </a:cxn>
                  <a:cxn ang="0">
                    <a:pos x="0" y="7"/>
                  </a:cxn>
                  <a:cxn ang="0">
                    <a:pos x="0" y="7"/>
                  </a:cxn>
                  <a:cxn ang="0">
                    <a:pos x="0" y="7"/>
                  </a:cxn>
                  <a:cxn ang="0">
                    <a:pos x="0" y="8"/>
                  </a:cxn>
                  <a:cxn ang="0">
                    <a:pos x="0" y="6"/>
                  </a:cxn>
                  <a:cxn ang="0">
                    <a:pos x="0" y="6"/>
                  </a:cxn>
                  <a:cxn ang="0">
                    <a:pos x="0" y="4"/>
                  </a:cxn>
                  <a:cxn ang="0">
                    <a:pos x="0" y="5"/>
                  </a:cxn>
                  <a:cxn ang="0">
                    <a:pos x="0" y="6"/>
                  </a:cxn>
                  <a:cxn ang="0">
                    <a:pos x="0" y="6"/>
                  </a:cxn>
                  <a:cxn ang="0">
                    <a:pos x="0" y="4"/>
                  </a:cxn>
                  <a:cxn ang="0">
                    <a:pos x="0" y="0"/>
                  </a:cxn>
                  <a:cxn ang="0">
                    <a:pos x="0" y="2"/>
                  </a:cxn>
                  <a:cxn ang="0">
                    <a:pos x="0" y="4"/>
                  </a:cxn>
                  <a:cxn ang="0">
                    <a:pos x="0" y="4"/>
                  </a:cxn>
                  <a:cxn ang="0">
                    <a:pos x="0" y="4"/>
                  </a:cxn>
                  <a:cxn ang="0">
                    <a:pos x="0" y="3"/>
                  </a:cxn>
                  <a:cxn ang="0">
                    <a:pos x="0" y="2"/>
                  </a:cxn>
                  <a:cxn ang="0">
                    <a:pos x="0" y="2"/>
                  </a:cxn>
                  <a:cxn ang="0">
                    <a:pos x="0" y="4"/>
                  </a:cxn>
                  <a:cxn ang="0">
                    <a:pos x="0" y="5"/>
                  </a:cxn>
                  <a:cxn ang="0">
                    <a:pos x="0" y="4"/>
                  </a:cxn>
                  <a:cxn ang="0">
                    <a:pos x="0" y="6"/>
                  </a:cxn>
                  <a:cxn ang="0">
                    <a:pos x="0" y="4"/>
                  </a:cxn>
                  <a:cxn ang="0">
                    <a:pos x="0" y="3"/>
                  </a:cxn>
                  <a:cxn ang="0">
                    <a:pos x="0" y="6"/>
                  </a:cxn>
                  <a:cxn ang="0">
                    <a:pos x="0" y="4"/>
                  </a:cxn>
                  <a:cxn ang="0">
                    <a:pos x="0" y="4"/>
                  </a:cxn>
                  <a:cxn ang="0">
                    <a:pos x="0" y="5"/>
                  </a:cxn>
                  <a:cxn ang="0">
                    <a:pos x="0" y="5"/>
                  </a:cxn>
                  <a:cxn ang="0">
                    <a:pos x="0" y="5"/>
                  </a:cxn>
                  <a:cxn ang="0">
                    <a:pos x="0" y="3"/>
                  </a:cxn>
                  <a:cxn ang="0">
                    <a:pos x="0" y="3"/>
                  </a:cxn>
                  <a:cxn ang="0">
                    <a:pos x="0" y="4"/>
                  </a:cxn>
                  <a:cxn ang="0">
                    <a:pos x="0" y="5"/>
                  </a:cxn>
                  <a:cxn ang="0">
                    <a:pos x="0" y="6"/>
                  </a:cxn>
                  <a:cxn ang="0">
                    <a:pos x="0" y="9"/>
                  </a:cxn>
                  <a:cxn ang="0">
                    <a:pos x="0" y="9"/>
                  </a:cxn>
                  <a:cxn ang="0">
                    <a:pos x="0" y="7"/>
                  </a:cxn>
                  <a:cxn ang="0">
                    <a:pos x="0" y="5"/>
                  </a:cxn>
                </a:cxnLst>
                <a:rect l="0" t="0" r="r" b="b"/>
                <a:pathLst>
                  <a:path h="13">
                    <a:moveTo>
                      <a:pt x="0" y="12"/>
                    </a:moveTo>
                    <a:lnTo>
                      <a:pt x="0" y="12"/>
                    </a:lnTo>
                    <a:lnTo>
                      <a:pt x="0" y="13"/>
                    </a:lnTo>
                    <a:lnTo>
                      <a:pt x="0" y="12"/>
                    </a:lnTo>
                    <a:lnTo>
                      <a:pt x="0" y="11"/>
                    </a:lnTo>
                    <a:lnTo>
                      <a:pt x="0" y="12"/>
                    </a:lnTo>
                    <a:lnTo>
                      <a:pt x="0" y="11"/>
                    </a:lnTo>
                    <a:lnTo>
                      <a:pt x="0" y="12"/>
                    </a:lnTo>
                    <a:lnTo>
                      <a:pt x="0" y="12"/>
                    </a:lnTo>
                    <a:lnTo>
                      <a:pt x="0" y="11"/>
                    </a:lnTo>
                    <a:lnTo>
                      <a:pt x="0" y="11"/>
                    </a:lnTo>
                    <a:lnTo>
                      <a:pt x="0" y="11"/>
                    </a:lnTo>
                    <a:lnTo>
                      <a:pt x="0" y="12"/>
                    </a:lnTo>
                    <a:lnTo>
                      <a:pt x="0" y="12"/>
                    </a:lnTo>
                    <a:lnTo>
                      <a:pt x="0" y="12"/>
                    </a:lnTo>
                    <a:lnTo>
                      <a:pt x="0" y="11"/>
                    </a:lnTo>
                    <a:lnTo>
                      <a:pt x="0" y="12"/>
                    </a:lnTo>
                    <a:lnTo>
                      <a:pt x="0" y="11"/>
                    </a:lnTo>
                    <a:lnTo>
                      <a:pt x="0" y="12"/>
                    </a:lnTo>
                    <a:lnTo>
                      <a:pt x="0" y="11"/>
                    </a:lnTo>
                    <a:lnTo>
                      <a:pt x="0" y="12"/>
                    </a:lnTo>
                    <a:lnTo>
                      <a:pt x="0" y="11"/>
                    </a:lnTo>
                    <a:lnTo>
                      <a:pt x="0" y="11"/>
                    </a:lnTo>
                    <a:lnTo>
                      <a:pt x="0" y="11"/>
                    </a:lnTo>
                    <a:lnTo>
                      <a:pt x="0" y="11"/>
                    </a:lnTo>
                    <a:lnTo>
                      <a:pt x="0" y="11"/>
                    </a:lnTo>
                    <a:lnTo>
                      <a:pt x="0" y="11"/>
                    </a:lnTo>
                    <a:lnTo>
                      <a:pt x="0" y="10"/>
                    </a:lnTo>
                    <a:lnTo>
                      <a:pt x="0" y="11"/>
                    </a:lnTo>
                    <a:lnTo>
                      <a:pt x="0" y="10"/>
                    </a:lnTo>
                    <a:lnTo>
                      <a:pt x="0" y="10"/>
                    </a:lnTo>
                    <a:lnTo>
                      <a:pt x="0" y="10"/>
                    </a:lnTo>
                    <a:lnTo>
                      <a:pt x="0" y="11"/>
                    </a:lnTo>
                    <a:lnTo>
                      <a:pt x="0" y="11"/>
                    </a:lnTo>
                    <a:lnTo>
                      <a:pt x="0" y="10"/>
                    </a:lnTo>
                    <a:lnTo>
                      <a:pt x="0" y="11"/>
                    </a:lnTo>
                    <a:lnTo>
                      <a:pt x="0" y="11"/>
                    </a:lnTo>
                    <a:lnTo>
                      <a:pt x="0" y="11"/>
                    </a:lnTo>
                    <a:lnTo>
                      <a:pt x="0" y="12"/>
                    </a:lnTo>
                    <a:lnTo>
                      <a:pt x="0" y="12"/>
                    </a:lnTo>
                    <a:lnTo>
                      <a:pt x="0" y="12"/>
                    </a:lnTo>
                    <a:lnTo>
                      <a:pt x="0" y="12"/>
                    </a:lnTo>
                    <a:lnTo>
                      <a:pt x="0" y="11"/>
                    </a:lnTo>
                    <a:lnTo>
                      <a:pt x="0" y="11"/>
                    </a:lnTo>
                    <a:lnTo>
                      <a:pt x="0" y="11"/>
                    </a:lnTo>
                    <a:lnTo>
                      <a:pt x="0" y="10"/>
                    </a:lnTo>
                    <a:lnTo>
                      <a:pt x="0" y="11"/>
                    </a:lnTo>
                    <a:lnTo>
                      <a:pt x="0" y="11"/>
                    </a:lnTo>
                    <a:lnTo>
                      <a:pt x="0" y="10"/>
                    </a:lnTo>
                    <a:lnTo>
                      <a:pt x="0" y="10"/>
                    </a:lnTo>
                    <a:lnTo>
                      <a:pt x="0" y="10"/>
                    </a:lnTo>
                    <a:lnTo>
                      <a:pt x="0" y="10"/>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9"/>
                    </a:lnTo>
                    <a:lnTo>
                      <a:pt x="0" y="8"/>
                    </a:lnTo>
                    <a:lnTo>
                      <a:pt x="0" y="9"/>
                    </a:lnTo>
                    <a:lnTo>
                      <a:pt x="0" y="9"/>
                    </a:lnTo>
                    <a:lnTo>
                      <a:pt x="0" y="9"/>
                    </a:lnTo>
                    <a:lnTo>
                      <a:pt x="0" y="8"/>
                    </a:lnTo>
                    <a:lnTo>
                      <a:pt x="0" y="9"/>
                    </a:lnTo>
                    <a:lnTo>
                      <a:pt x="0" y="8"/>
                    </a:lnTo>
                    <a:lnTo>
                      <a:pt x="0" y="8"/>
                    </a:lnTo>
                    <a:lnTo>
                      <a:pt x="0" y="8"/>
                    </a:lnTo>
                    <a:lnTo>
                      <a:pt x="0" y="9"/>
                    </a:lnTo>
                    <a:lnTo>
                      <a:pt x="0" y="8"/>
                    </a:lnTo>
                    <a:lnTo>
                      <a:pt x="0" y="8"/>
                    </a:lnTo>
                    <a:lnTo>
                      <a:pt x="0" y="7"/>
                    </a:lnTo>
                    <a:lnTo>
                      <a:pt x="0" y="7"/>
                    </a:lnTo>
                    <a:lnTo>
                      <a:pt x="0" y="7"/>
                    </a:lnTo>
                    <a:lnTo>
                      <a:pt x="0" y="8"/>
                    </a:lnTo>
                    <a:lnTo>
                      <a:pt x="0" y="8"/>
                    </a:lnTo>
                    <a:lnTo>
                      <a:pt x="0" y="7"/>
                    </a:lnTo>
                    <a:lnTo>
                      <a:pt x="0" y="8"/>
                    </a:lnTo>
                    <a:lnTo>
                      <a:pt x="0" y="8"/>
                    </a:lnTo>
                    <a:lnTo>
                      <a:pt x="0" y="9"/>
                    </a:lnTo>
                    <a:lnTo>
                      <a:pt x="0" y="8"/>
                    </a:lnTo>
                    <a:lnTo>
                      <a:pt x="0" y="8"/>
                    </a:lnTo>
                    <a:lnTo>
                      <a:pt x="0" y="8"/>
                    </a:lnTo>
                    <a:lnTo>
                      <a:pt x="0" y="7"/>
                    </a:lnTo>
                    <a:lnTo>
                      <a:pt x="0" y="8"/>
                    </a:lnTo>
                    <a:lnTo>
                      <a:pt x="0" y="8"/>
                    </a:lnTo>
                    <a:lnTo>
                      <a:pt x="0" y="7"/>
                    </a:lnTo>
                    <a:lnTo>
                      <a:pt x="0" y="8"/>
                    </a:lnTo>
                    <a:lnTo>
                      <a:pt x="0" y="7"/>
                    </a:lnTo>
                    <a:lnTo>
                      <a:pt x="0" y="7"/>
                    </a:lnTo>
                    <a:lnTo>
                      <a:pt x="0" y="7"/>
                    </a:lnTo>
                    <a:lnTo>
                      <a:pt x="0" y="6"/>
                    </a:lnTo>
                    <a:lnTo>
                      <a:pt x="0" y="7"/>
                    </a:lnTo>
                    <a:lnTo>
                      <a:pt x="0" y="6"/>
                    </a:lnTo>
                    <a:lnTo>
                      <a:pt x="0" y="7"/>
                    </a:lnTo>
                    <a:lnTo>
                      <a:pt x="0" y="7"/>
                    </a:lnTo>
                    <a:lnTo>
                      <a:pt x="0" y="7"/>
                    </a:lnTo>
                    <a:lnTo>
                      <a:pt x="0" y="7"/>
                    </a:lnTo>
                    <a:lnTo>
                      <a:pt x="0" y="6"/>
                    </a:lnTo>
                    <a:lnTo>
                      <a:pt x="0" y="6"/>
                    </a:lnTo>
                    <a:lnTo>
                      <a:pt x="0" y="6"/>
                    </a:lnTo>
                    <a:lnTo>
                      <a:pt x="0" y="5"/>
                    </a:lnTo>
                    <a:lnTo>
                      <a:pt x="0" y="5"/>
                    </a:lnTo>
                    <a:lnTo>
                      <a:pt x="0" y="5"/>
                    </a:lnTo>
                    <a:lnTo>
                      <a:pt x="0" y="4"/>
                    </a:lnTo>
                    <a:lnTo>
                      <a:pt x="0" y="4"/>
                    </a:lnTo>
                    <a:lnTo>
                      <a:pt x="0" y="3"/>
                    </a:lnTo>
                    <a:lnTo>
                      <a:pt x="0" y="4"/>
                    </a:lnTo>
                    <a:lnTo>
                      <a:pt x="0" y="4"/>
                    </a:lnTo>
                    <a:lnTo>
                      <a:pt x="0" y="4"/>
                    </a:lnTo>
                    <a:lnTo>
                      <a:pt x="0" y="4"/>
                    </a:lnTo>
                    <a:lnTo>
                      <a:pt x="0" y="4"/>
                    </a:lnTo>
                    <a:lnTo>
                      <a:pt x="0" y="4"/>
                    </a:lnTo>
                    <a:lnTo>
                      <a:pt x="0" y="5"/>
                    </a:lnTo>
                    <a:lnTo>
                      <a:pt x="0" y="4"/>
                    </a:lnTo>
                    <a:lnTo>
                      <a:pt x="0" y="5"/>
                    </a:lnTo>
                    <a:lnTo>
                      <a:pt x="0" y="5"/>
                    </a:lnTo>
                    <a:lnTo>
                      <a:pt x="0" y="5"/>
                    </a:lnTo>
                    <a:lnTo>
                      <a:pt x="0" y="6"/>
                    </a:lnTo>
                    <a:lnTo>
                      <a:pt x="0" y="6"/>
                    </a:lnTo>
                    <a:lnTo>
                      <a:pt x="0" y="6"/>
                    </a:lnTo>
                    <a:lnTo>
                      <a:pt x="0" y="6"/>
                    </a:lnTo>
                    <a:lnTo>
                      <a:pt x="0" y="7"/>
                    </a:lnTo>
                    <a:lnTo>
                      <a:pt x="0" y="7"/>
                    </a:lnTo>
                    <a:lnTo>
                      <a:pt x="0" y="6"/>
                    </a:lnTo>
                    <a:lnTo>
                      <a:pt x="0" y="7"/>
                    </a:lnTo>
                    <a:lnTo>
                      <a:pt x="0" y="7"/>
                    </a:lnTo>
                    <a:lnTo>
                      <a:pt x="0" y="7"/>
                    </a:lnTo>
                    <a:lnTo>
                      <a:pt x="0" y="7"/>
                    </a:lnTo>
                    <a:lnTo>
                      <a:pt x="0" y="7"/>
                    </a:lnTo>
                    <a:lnTo>
                      <a:pt x="0" y="7"/>
                    </a:lnTo>
                    <a:lnTo>
                      <a:pt x="0" y="6"/>
                    </a:lnTo>
                    <a:lnTo>
                      <a:pt x="0" y="6"/>
                    </a:lnTo>
                    <a:lnTo>
                      <a:pt x="0" y="7"/>
                    </a:lnTo>
                    <a:lnTo>
                      <a:pt x="0" y="6"/>
                    </a:lnTo>
                    <a:lnTo>
                      <a:pt x="0" y="6"/>
                    </a:lnTo>
                    <a:lnTo>
                      <a:pt x="0" y="7"/>
                    </a:lnTo>
                    <a:lnTo>
                      <a:pt x="0" y="7"/>
                    </a:lnTo>
                    <a:lnTo>
                      <a:pt x="0" y="7"/>
                    </a:lnTo>
                    <a:lnTo>
                      <a:pt x="0" y="8"/>
                    </a:lnTo>
                    <a:lnTo>
                      <a:pt x="0" y="7"/>
                    </a:lnTo>
                    <a:lnTo>
                      <a:pt x="0" y="8"/>
                    </a:lnTo>
                    <a:lnTo>
                      <a:pt x="0" y="8"/>
                    </a:lnTo>
                    <a:lnTo>
                      <a:pt x="0" y="9"/>
                    </a:lnTo>
                    <a:lnTo>
                      <a:pt x="0" y="8"/>
                    </a:lnTo>
                    <a:lnTo>
                      <a:pt x="0" y="8"/>
                    </a:lnTo>
                    <a:lnTo>
                      <a:pt x="0" y="9"/>
                    </a:lnTo>
                    <a:lnTo>
                      <a:pt x="0" y="9"/>
                    </a:lnTo>
                    <a:lnTo>
                      <a:pt x="0" y="10"/>
                    </a:lnTo>
                    <a:lnTo>
                      <a:pt x="0" y="9"/>
                    </a:lnTo>
                    <a:lnTo>
                      <a:pt x="0" y="9"/>
                    </a:lnTo>
                    <a:lnTo>
                      <a:pt x="0" y="8"/>
                    </a:lnTo>
                    <a:lnTo>
                      <a:pt x="0" y="9"/>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9"/>
                    </a:lnTo>
                    <a:lnTo>
                      <a:pt x="0" y="9"/>
                    </a:lnTo>
                    <a:lnTo>
                      <a:pt x="0" y="9"/>
                    </a:lnTo>
                    <a:lnTo>
                      <a:pt x="0" y="8"/>
                    </a:lnTo>
                    <a:lnTo>
                      <a:pt x="0" y="8"/>
                    </a:lnTo>
                    <a:lnTo>
                      <a:pt x="0" y="7"/>
                    </a:lnTo>
                    <a:lnTo>
                      <a:pt x="0" y="7"/>
                    </a:lnTo>
                    <a:lnTo>
                      <a:pt x="0" y="6"/>
                    </a:lnTo>
                    <a:lnTo>
                      <a:pt x="0" y="6"/>
                    </a:lnTo>
                    <a:lnTo>
                      <a:pt x="0" y="6"/>
                    </a:lnTo>
                    <a:lnTo>
                      <a:pt x="0" y="7"/>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6"/>
                    </a:lnTo>
                    <a:lnTo>
                      <a:pt x="0" y="6"/>
                    </a:lnTo>
                    <a:lnTo>
                      <a:pt x="0" y="6"/>
                    </a:lnTo>
                    <a:lnTo>
                      <a:pt x="0" y="6"/>
                    </a:lnTo>
                    <a:lnTo>
                      <a:pt x="0" y="6"/>
                    </a:lnTo>
                    <a:lnTo>
                      <a:pt x="0" y="7"/>
                    </a:lnTo>
                    <a:lnTo>
                      <a:pt x="0" y="6"/>
                    </a:lnTo>
                    <a:lnTo>
                      <a:pt x="0" y="7"/>
                    </a:lnTo>
                    <a:lnTo>
                      <a:pt x="0" y="7"/>
                    </a:lnTo>
                    <a:lnTo>
                      <a:pt x="0" y="7"/>
                    </a:lnTo>
                    <a:lnTo>
                      <a:pt x="0" y="7"/>
                    </a:lnTo>
                    <a:lnTo>
                      <a:pt x="0" y="8"/>
                    </a:lnTo>
                    <a:lnTo>
                      <a:pt x="0" y="7"/>
                    </a:lnTo>
                    <a:lnTo>
                      <a:pt x="0" y="7"/>
                    </a:lnTo>
                    <a:lnTo>
                      <a:pt x="0" y="8"/>
                    </a:lnTo>
                    <a:lnTo>
                      <a:pt x="0" y="7"/>
                    </a:lnTo>
                    <a:lnTo>
                      <a:pt x="0" y="8"/>
                    </a:lnTo>
                    <a:lnTo>
                      <a:pt x="0" y="7"/>
                    </a:lnTo>
                    <a:lnTo>
                      <a:pt x="0" y="8"/>
                    </a:lnTo>
                    <a:lnTo>
                      <a:pt x="0" y="7"/>
                    </a:lnTo>
                    <a:lnTo>
                      <a:pt x="0" y="8"/>
                    </a:lnTo>
                    <a:lnTo>
                      <a:pt x="0" y="7"/>
                    </a:lnTo>
                    <a:lnTo>
                      <a:pt x="0" y="7"/>
                    </a:lnTo>
                    <a:lnTo>
                      <a:pt x="0" y="7"/>
                    </a:lnTo>
                    <a:lnTo>
                      <a:pt x="0" y="8"/>
                    </a:lnTo>
                    <a:lnTo>
                      <a:pt x="0" y="8"/>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6"/>
                    </a:lnTo>
                    <a:lnTo>
                      <a:pt x="0" y="6"/>
                    </a:lnTo>
                    <a:lnTo>
                      <a:pt x="0" y="7"/>
                    </a:lnTo>
                    <a:lnTo>
                      <a:pt x="0" y="7"/>
                    </a:lnTo>
                    <a:lnTo>
                      <a:pt x="0" y="8"/>
                    </a:lnTo>
                    <a:lnTo>
                      <a:pt x="0" y="7"/>
                    </a:lnTo>
                    <a:lnTo>
                      <a:pt x="0" y="7"/>
                    </a:lnTo>
                    <a:lnTo>
                      <a:pt x="0" y="7"/>
                    </a:lnTo>
                    <a:lnTo>
                      <a:pt x="0" y="7"/>
                    </a:lnTo>
                    <a:lnTo>
                      <a:pt x="0" y="7"/>
                    </a:lnTo>
                    <a:lnTo>
                      <a:pt x="0" y="6"/>
                    </a:lnTo>
                    <a:lnTo>
                      <a:pt x="0" y="6"/>
                    </a:lnTo>
                    <a:lnTo>
                      <a:pt x="0" y="7"/>
                    </a:lnTo>
                    <a:lnTo>
                      <a:pt x="0" y="7"/>
                    </a:lnTo>
                    <a:lnTo>
                      <a:pt x="0" y="7"/>
                    </a:lnTo>
                    <a:lnTo>
                      <a:pt x="0" y="7"/>
                    </a:lnTo>
                    <a:lnTo>
                      <a:pt x="0" y="8"/>
                    </a:lnTo>
                    <a:lnTo>
                      <a:pt x="0" y="7"/>
                    </a:lnTo>
                    <a:lnTo>
                      <a:pt x="0" y="8"/>
                    </a:lnTo>
                    <a:lnTo>
                      <a:pt x="0" y="7"/>
                    </a:lnTo>
                    <a:lnTo>
                      <a:pt x="0" y="8"/>
                    </a:lnTo>
                    <a:lnTo>
                      <a:pt x="0" y="8"/>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6"/>
                    </a:lnTo>
                    <a:lnTo>
                      <a:pt x="0" y="6"/>
                    </a:lnTo>
                    <a:lnTo>
                      <a:pt x="0" y="6"/>
                    </a:lnTo>
                    <a:lnTo>
                      <a:pt x="0" y="5"/>
                    </a:lnTo>
                    <a:lnTo>
                      <a:pt x="0" y="4"/>
                    </a:lnTo>
                    <a:lnTo>
                      <a:pt x="0" y="5"/>
                    </a:lnTo>
                    <a:lnTo>
                      <a:pt x="0" y="6"/>
                    </a:lnTo>
                    <a:lnTo>
                      <a:pt x="0" y="5"/>
                    </a:lnTo>
                    <a:lnTo>
                      <a:pt x="0" y="5"/>
                    </a:lnTo>
                    <a:lnTo>
                      <a:pt x="0" y="4"/>
                    </a:lnTo>
                    <a:lnTo>
                      <a:pt x="0" y="4"/>
                    </a:lnTo>
                    <a:lnTo>
                      <a:pt x="0" y="4"/>
                    </a:lnTo>
                    <a:lnTo>
                      <a:pt x="0" y="4"/>
                    </a:lnTo>
                    <a:lnTo>
                      <a:pt x="0" y="5"/>
                    </a:lnTo>
                    <a:lnTo>
                      <a:pt x="0" y="4"/>
                    </a:lnTo>
                    <a:lnTo>
                      <a:pt x="0" y="5"/>
                    </a:lnTo>
                    <a:lnTo>
                      <a:pt x="0" y="5"/>
                    </a:lnTo>
                    <a:lnTo>
                      <a:pt x="0" y="5"/>
                    </a:lnTo>
                    <a:lnTo>
                      <a:pt x="0" y="6"/>
                    </a:lnTo>
                    <a:lnTo>
                      <a:pt x="0" y="5"/>
                    </a:lnTo>
                    <a:lnTo>
                      <a:pt x="0" y="6"/>
                    </a:lnTo>
                    <a:lnTo>
                      <a:pt x="0" y="6"/>
                    </a:lnTo>
                    <a:lnTo>
                      <a:pt x="0" y="6"/>
                    </a:lnTo>
                    <a:lnTo>
                      <a:pt x="0" y="7"/>
                    </a:lnTo>
                    <a:lnTo>
                      <a:pt x="0" y="6"/>
                    </a:lnTo>
                    <a:lnTo>
                      <a:pt x="0" y="6"/>
                    </a:lnTo>
                    <a:lnTo>
                      <a:pt x="0" y="6"/>
                    </a:lnTo>
                    <a:lnTo>
                      <a:pt x="0" y="6"/>
                    </a:lnTo>
                    <a:lnTo>
                      <a:pt x="0" y="5"/>
                    </a:lnTo>
                    <a:lnTo>
                      <a:pt x="0" y="5"/>
                    </a:lnTo>
                    <a:lnTo>
                      <a:pt x="0" y="5"/>
                    </a:lnTo>
                    <a:lnTo>
                      <a:pt x="0" y="5"/>
                    </a:lnTo>
                    <a:lnTo>
                      <a:pt x="0" y="6"/>
                    </a:lnTo>
                    <a:lnTo>
                      <a:pt x="0" y="5"/>
                    </a:lnTo>
                    <a:lnTo>
                      <a:pt x="0" y="5"/>
                    </a:lnTo>
                    <a:lnTo>
                      <a:pt x="0" y="6"/>
                    </a:lnTo>
                    <a:lnTo>
                      <a:pt x="0" y="5"/>
                    </a:lnTo>
                    <a:lnTo>
                      <a:pt x="0" y="6"/>
                    </a:lnTo>
                    <a:lnTo>
                      <a:pt x="0" y="5"/>
                    </a:lnTo>
                    <a:lnTo>
                      <a:pt x="0" y="5"/>
                    </a:lnTo>
                    <a:lnTo>
                      <a:pt x="0" y="6"/>
                    </a:lnTo>
                    <a:lnTo>
                      <a:pt x="0" y="5"/>
                    </a:lnTo>
                    <a:lnTo>
                      <a:pt x="0" y="4"/>
                    </a:lnTo>
                    <a:lnTo>
                      <a:pt x="0" y="5"/>
                    </a:lnTo>
                    <a:lnTo>
                      <a:pt x="0" y="5"/>
                    </a:lnTo>
                    <a:lnTo>
                      <a:pt x="0" y="5"/>
                    </a:lnTo>
                    <a:lnTo>
                      <a:pt x="0" y="4"/>
                    </a:lnTo>
                    <a:lnTo>
                      <a:pt x="0" y="4"/>
                    </a:lnTo>
                    <a:lnTo>
                      <a:pt x="0" y="4"/>
                    </a:lnTo>
                    <a:lnTo>
                      <a:pt x="0" y="4"/>
                    </a:lnTo>
                    <a:lnTo>
                      <a:pt x="0" y="3"/>
                    </a:lnTo>
                    <a:lnTo>
                      <a:pt x="0" y="3"/>
                    </a:lnTo>
                    <a:lnTo>
                      <a:pt x="0" y="2"/>
                    </a:lnTo>
                    <a:lnTo>
                      <a:pt x="0" y="3"/>
                    </a:lnTo>
                    <a:lnTo>
                      <a:pt x="0" y="2"/>
                    </a:lnTo>
                    <a:lnTo>
                      <a:pt x="0" y="2"/>
                    </a:lnTo>
                    <a:lnTo>
                      <a:pt x="0" y="1"/>
                    </a:lnTo>
                    <a:lnTo>
                      <a:pt x="0" y="2"/>
                    </a:lnTo>
                    <a:lnTo>
                      <a:pt x="0" y="1"/>
                    </a:lnTo>
                    <a:lnTo>
                      <a:pt x="0" y="0"/>
                    </a:lnTo>
                    <a:lnTo>
                      <a:pt x="0" y="1"/>
                    </a:lnTo>
                    <a:lnTo>
                      <a:pt x="0" y="1"/>
                    </a:lnTo>
                    <a:lnTo>
                      <a:pt x="0" y="2"/>
                    </a:lnTo>
                    <a:lnTo>
                      <a:pt x="0" y="2"/>
                    </a:lnTo>
                    <a:lnTo>
                      <a:pt x="0" y="2"/>
                    </a:lnTo>
                    <a:lnTo>
                      <a:pt x="0" y="1"/>
                    </a:lnTo>
                    <a:lnTo>
                      <a:pt x="0" y="1"/>
                    </a:lnTo>
                    <a:lnTo>
                      <a:pt x="0" y="1"/>
                    </a:lnTo>
                    <a:lnTo>
                      <a:pt x="0" y="2"/>
                    </a:lnTo>
                    <a:lnTo>
                      <a:pt x="0" y="2"/>
                    </a:lnTo>
                    <a:lnTo>
                      <a:pt x="0" y="2"/>
                    </a:lnTo>
                    <a:lnTo>
                      <a:pt x="0" y="2"/>
                    </a:lnTo>
                    <a:lnTo>
                      <a:pt x="0" y="3"/>
                    </a:lnTo>
                    <a:lnTo>
                      <a:pt x="0" y="3"/>
                    </a:lnTo>
                    <a:lnTo>
                      <a:pt x="0" y="3"/>
                    </a:lnTo>
                    <a:lnTo>
                      <a:pt x="0" y="3"/>
                    </a:lnTo>
                    <a:lnTo>
                      <a:pt x="0" y="3"/>
                    </a:lnTo>
                    <a:lnTo>
                      <a:pt x="0" y="4"/>
                    </a:lnTo>
                    <a:lnTo>
                      <a:pt x="0" y="4"/>
                    </a:lnTo>
                    <a:lnTo>
                      <a:pt x="0" y="4"/>
                    </a:lnTo>
                    <a:lnTo>
                      <a:pt x="0" y="5"/>
                    </a:lnTo>
                    <a:lnTo>
                      <a:pt x="0" y="4"/>
                    </a:lnTo>
                    <a:lnTo>
                      <a:pt x="0" y="5"/>
                    </a:lnTo>
                    <a:lnTo>
                      <a:pt x="0" y="4"/>
                    </a:lnTo>
                    <a:lnTo>
                      <a:pt x="0" y="4"/>
                    </a:lnTo>
                    <a:lnTo>
                      <a:pt x="0" y="4"/>
                    </a:lnTo>
                    <a:lnTo>
                      <a:pt x="0" y="4"/>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3"/>
                    </a:lnTo>
                    <a:lnTo>
                      <a:pt x="0" y="4"/>
                    </a:lnTo>
                    <a:lnTo>
                      <a:pt x="0" y="4"/>
                    </a:lnTo>
                    <a:lnTo>
                      <a:pt x="0" y="4"/>
                    </a:lnTo>
                    <a:lnTo>
                      <a:pt x="0" y="4"/>
                    </a:lnTo>
                    <a:lnTo>
                      <a:pt x="0" y="4"/>
                    </a:lnTo>
                    <a:lnTo>
                      <a:pt x="0" y="3"/>
                    </a:lnTo>
                    <a:lnTo>
                      <a:pt x="0" y="3"/>
                    </a:lnTo>
                    <a:lnTo>
                      <a:pt x="0" y="3"/>
                    </a:lnTo>
                    <a:lnTo>
                      <a:pt x="0" y="2"/>
                    </a:lnTo>
                    <a:lnTo>
                      <a:pt x="0" y="3"/>
                    </a:lnTo>
                    <a:lnTo>
                      <a:pt x="0" y="2"/>
                    </a:lnTo>
                    <a:lnTo>
                      <a:pt x="0" y="2"/>
                    </a:lnTo>
                    <a:lnTo>
                      <a:pt x="0" y="2"/>
                    </a:lnTo>
                    <a:lnTo>
                      <a:pt x="0" y="2"/>
                    </a:lnTo>
                    <a:lnTo>
                      <a:pt x="0" y="2"/>
                    </a:lnTo>
                    <a:lnTo>
                      <a:pt x="0" y="2"/>
                    </a:lnTo>
                    <a:lnTo>
                      <a:pt x="0" y="1"/>
                    </a:lnTo>
                    <a:lnTo>
                      <a:pt x="0" y="1"/>
                    </a:lnTo>
                    <a:lnTo>
                      <a:pt x="0" y="1"/>
                    </a:lnTo>
                    <a:lnTo>
                      <a:pt x="0" y="1"/>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3"/>
                    </a:lnTo>
                    <a:lnTo>
                      <a:pt x="0" y="2"/>
                    </a:lnTo>
                    <a:lnTo>
                      <a:pt x="0" y="3"/>
                    </a:lnTo>
                    <a:lnTo>
                      <a:pt x="0" y="4"/>
                    </a:lnTo>
                    <a:lnTo>
                      <a:pt x="0" y="4"/>
                    </a:lnTo>
                    <a:lnTo>
                      <a:pt x="0" y="3"/>
                    </a:lnTo>
                    <a:lnTo>
                      <a:pt x="0" y="4"/>
                    </a:lnTo>
                    <a:lnTo>
                      <a:pt x="0" y="4"/>
                    </a:lnTo>
                    <a:lnTo>
                      <a:pt x="0" y="4"/>
                    </a:lnTo>
                    <a:lnTo>
                      <a:pt x="0" y="4"/>
                    </a:lnTo>
                    <a:lnTo>
                      <a:pt x="0" y="3"/>
                    </a:lnTo>
                    <a:lnTo>
                      <a:pt x="0" y="4"/>
                    </a:lnTo>
                    <a:lnTo>
                      <a:pt x="0" y="4"/>
                    </a:lnTo>
                    <a:lnTo>
                      <a:pt x="0" y="4"/>
                    </a:lnTo>
                    <a:lnTo>
                      <a:pt x="0" y="5"/>
                    </a:lnTo>
                    <a:lnTo>
                      <a:pt x="0" y="5"/>
                    </a:lnTo>
                    <a:lnTo>
                      <a:pt x="0" y="6"/>
                    </a:lnTo>
                    <a:lnTo>
                      <a:pt x="0" y="6"/>
                    </a:lnTo>
                    <a:lnTo>
                      <a:pt x="0" y="5"/>
                    </a:lnTo>
                    <a:lnTo>
                      <a:pt x="0" y="6"/>
                    </a:lnTo>
                    <a:lnTo>
                      <a:pt x="0" y="5"/>
                    </a:lnTo>
                    <a:lnTo>
                      <a:pt x="0" y="6"/>
                    </a:lnTo>
                    <a:lnTo>
                      <a:pt x="0" y="6"/>
                    </a:lnTo>
                    <a:lnTo>
                      <a:pt x="0" y="6"/>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6"/>
                    </a:lnTo>
                    <a:lnTo>
                      <a:pt x="0" y="5"/>
                    </a:lnTo>
                    <a:lnTo>
                      <a:pt x="0" y="5"/>
                    </a:lnTo>
                    <a:lnTo>
                      <a:pt x="0" y="4"/>
                    </a:lnTo>
                    <a:lnTo>
                      <a:pt x="0" y="5"/>
                    </a:lnTo>
                    <a:lnTo>
                      <a:pt x="0" y="4"/>
                    </a:lnTo>
                    <a:lnTo>
                      <a:pt x="0" y="5"/>
                    </a:lnTo>
                    <a:lnTo>
                      <a:pt x="0" y="4"/>
                    </a:lnTo>
                    <a:lnTo>
                      <a:pt x="0" y="4"/>
                    </a:lnTo>
                    <a:lnTo>
                      <a:pt x="0" y="4"/>
                    </a:lnTo>
                    <a:lnTo>
                      <a:pt x="0" y="3"/>
                    </a:lnTo>
                    <a:lnTo>
                      <a:pt x="0" y="4"/>
                    </a:lnTo>
                    <a:lnTo>
                      <a:pt x="0" y="4"/>
                    </a:lnTo>
                    <a:lnTo>
                      <a:pt x="0" y="4"/>
                    </a:lnTo>
                    <a:lnTo>
                      <a:pt x="0" y="4"/>
                    </a:lnTo>
                    <a:lnTo>
                      <a:pt x="0" y="3"/>
                    </a:lnTo>
                    <a:lnTo>
                      <a:pt x="0" y="4"/>
                    </a:lnTo>
                    <a:lnTo>
                      <a:pt x="0" y="4"/>
                    </a:lnTo>
                    <a:lnTo>
                      <a:pt x="0" y="4"/>
                    </a:lnTo>
                    <a:lnTo>
                      <a:pt x="0" y="4"/>
                    </a:lnTo>
                    <a:lnTo>
                      <a:pt x="0" y="4"/>
                    </a:lnTo>
                    <a:lnTo>
                      <a:pt x="0" y="3"/>
                    </a:lnTo>
                    <a:lnTo>
                      <a:pt x="0" y="3"/>
                    </a:lnTo>
                    <a:lnTo>
                      <a:pt x="0" y="4"/>
                    </a:lnTo>
                    <a:lnTo>
                      <a:pt x="0" y="4"/>
                    </a:lnTo>
                    <a:lnTo>
                      <a:pt x="0" y="4"/>
                    </a:lnTo>
                    <a:lnTo>
                      <a:pt x="0" y="4"/>
                    </a:lnTo>
                    <a:lnTo>
                      <a:pt x="0" y="4"/>
                    </a:lnTo>
                    <a:lnTo>
                      <a:pt x="0" y="5"/>
                    </a:lnTo>
                    <a:lnTo>
                      <a:pt x="0" y="4"/>
                    </a:lnTo>
                    <a:lnTo>
                      <a:pt x="0" y="5"/>
                    </a:lnTo>
                    <a:lnTo>
                      <a:pt x="0" y="6"/>
                    </a:lnTo>
                    <a:lnTo>
                      <a:pt x="0" y="6"/>
                    </a:lnTo>
                    <a:lnTo>
                      <a:pt x="0" y="6"/>
                    </a:lnTo>
                    <a:lnTo>
                      <a:pt x="0" y="6"/>
                    </a:lnTo>
                    <a:lnTo>
                      <a:pt x="0" y="6"/>
                    </a:lnTo>
                    <a:lnTo>
                      <a:pt x="0" y="6"/>
                    </a:lnTo>
                    <a:lnTo>
                      <a:pt x="0" y="5"/>
                    </a:lnTo>
                    <a:lnTo>
                      <a:pt x="0" y="6"/>
                    </a:lnTo>
                    <a:lnTo>
                      <a:pt x="0" y="5"/>
                    </a:lnTo>
                    <a:lnTo>
                      <a:pt x="0" y="6"/>
                    </a:lnTo>
                    <a:lnTo>
                      <a:pt x="0" y="5"/>
                    </a:lnTo>
                    <a:lnTo>
                      <a:pt x="0" y="5"/>
                    </a:lnTo>
                    <a:lnTo>
                      <a:pt x="0" y="4"/>
                    </a:lnTo>
                    <a:lnTo>
                      <a:pt x="0" y="4"/>
                    </a:lnTo>
                    <a:lnTo>
                      <a:pt x="0" y="4"/>
                    </a:lnTo>
                    <a:lnTo>
                      <a:pt x="0" y="4"/>
                    </a:lnTo>
                    <a:lnTo>
                      <a:pt x="0" y="3"/>
                    </a:lnTo>
                    <a:lnTo>
                      <a:pt x="0" y="3"/>
                    </a:lnTo>
                    <a:lnTo>
                      <a:pt x="0" y="3"/>
                    </a:lnTo>
                    <a:lnTo>
                      <a:pt x="0" y="4"/>
                    </a:lnTo>
                    <a:lnTo>
                      <a:pt x="0" y="4"/>
                    </a:lnTo>
                    <a:lnTo>
                      <a:pt x="0" y="5"/>
                    </a:lnTo>
                    <a:lnTo>
                      <a:pt x="0" y="6"/>
                    </a:lnTo>
                    <a:lnTo>
                      <a:pt x="0" y="5"/>
                    </a:lnTo>
                    <a:lnTo>
                      <a:pt x="0" y="4"/>
                    </a:lnTo>
                    <a:lnTo>
                      <a:pt x="0" y="4"/>
                    </a:lnTo>
                    <a:lnTo>
                      <a:pt x="0" y="4"/>
                    </a:lnTo>
                    <a:lnTo>
                      <a:pt x="0" y="5"/>
                    </a:lnTo>
                    <a:lnTo>
                      <a:pt x="0" y="5"/>
                    </a:lnTo>
                    <a:lnTo>
                      <a:pt x="0" y="4"/>
                    </a:lnTo>
                    <a:lnTo>
                      <a:pt x="0" y="5"/>
                    </a:lnTo>
                    <a:lnTo>
                      <a:pt x="0" y="5"/>
                    </a:lnTo>
                    <a:lnTo>
                      <a:pt x="0" y="6"/>
                    </a:lnTo>
                    <a:lnTo>
                      <a:pt x="0" y="5"/>
                    </a:lnTo>
                    <a:lnTo>
                      <a:pt x="0" y="5"/>
                    </a:lnTo>
                    <a:lnTo>
                      <a:pt x="0" y="5"/>
                    </a:lnTo>
                    <a:lnTo>
                      <a:pt x="0" y="5"/>
                    </a:lnTo>
                    <a:lnTo>
                      <a:pt x="0" y="5"/>
                    </a:lnTo>
                    <a:lnTo>
                      <a:pt x="0" y="4"/>
                    </a:lnTo>
                    <a:lnTo>
                      <a:pt x="0" y="5"/>
                    </a:lnTo>
                    <a:lnTo>
                      <a:pt x="0" y="6"/>
                    </a:lnTo>
                    <a:lnTo>
                      <a:pt x="0" y="5"/>
                    </a:lnTo>
                    <a:lnTo>
                      <a:pt x="0" y="6"/>
                    </a:lnTo>
                    <a:lnTo>
                      <a:pt x="0" y="6"/>
                    </a:lnTo>
                    <a:lnTo>
                      <a:pt x="0" y="6"/>
                    </a:lnTo>
                    <a:lnTo>
                      <a:pt x="0" y="6"/>
                    </a:lnTo>
                    <a:lnTo>
                      <a:pt x="0" y="5"/>
                    </a:lnTo>
                    <a:lnTo>
                      <a:pt x="0" y="5"/>
                    </a:lnTo>
                    <a:lnTo>
                      <a:pt x="0" y="6"/>
                    </a:lnTo>
                    <a:lnTo>
                      <a:pt x="0" y="6"/>
                    </a:lnTo>
                    <a:lnTo>
                      <a:pt x="0" y="5"/>
                    </a:lnTo>
                    <a:lnTo>
                      <a:pt x="0" y="5"/>
                    </a:lnTo>
                    <a:lnTo>
                      <a:pt x="0" y="6"/>
                    </a:lnTo>
                    <a:lnTo>
                      <a:pt x="0" y="5"/>
                    </a:lnTo>
                    <a:lnTo>
                      <a:pt x="0" y="6"/>
                    </a:lnTo>
                    <a:lnTo>
                      <a:pt x="0" y="5"/>
                    </a:lnTo>
                    <a:lnTo>
                      <a:pt x="0" y="6"/>
                    </a:lnTo>
                    <a:lnTo>
                      <a:pt x="0" y="5"/>
                    </a:lnTo>
                    <a:lnTo>
                      <a:pt x="0" y="6"/>
                    </a:lnTo>
                    <a:lnTo>
                      <a:pt x="0" y="6"/>
                    </a:lnTo>
                    <a:lnTo>
                      <a:pt x="0" y="6"/>
                    </a:lnTo>
                    <a:lnTo>
                      <a:pt x="0" y="5"/>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2"/>
                    </a:lnTo>
                    <a:lnTo>
                      <a:pt x="0" y="2"/>
                    </a:lnTo>
                    <a:lnTo>
                      <a:pt x="0" y="3"/>
                    </a:lnTo>
                    <a:lnTo>
                      <a:pt x="0" y="2"/>
                    </a:lnTo>
                    <a:lnTo>
                      <a:pt x="0" y="3"/>
                    </a:lnTo>
                    <a:lnTo>
                      <a:pt x="0" y="3"/>
                    </a:lnTo>
                    <a:lnTo>
                      <a:pt x="0" y="3"/>
                    </a:lnTo>
                    <a:lnTo>
                      <a:pt x="0" y="3"/>
                    </a:lnTo>
                    <a:lnTo>
                      <a:pt x="0" y="4"/>
                    </a:lnTo>
                    <a:lnTo>
                      <a:pt x="0" y="5"/>
                    </a:lnTo>
                    <a:lnTo>
                      <a:pt x="0" y="5"/>
                    </a:lnTo>
                    <a:lnTo>
                      <a:pt x="0" y="5"/>
                    </a:lnTo>
                    <a:lnTo>
                      <a:pt x="0" y="5"/>
                    </a:lnTo>
                    <a:lnTo>
                      <a:pt x="0" y="4"/>
                    </a:lnTo>
                    <a:lnTo>
                      <a:pt x="0" y="4"/>
                    </a:lnTo>
                    <a:lnTo>
                      <a:pt x="0" y="5"/>
                    </a:lnTo>
                    <a:lnTo>
                      <a:pt x="0" y="4"/>
                    </a:lnTo>
                    <a:lnTo>
                      <a:pt x="0" y="4"/>
                    </a:lnTo>
                    <a:lnTo>
                      <a:pt x="0" y="4"/>
                    </a:lnTo>
                    <a:lnTo>
                      <a:pt x="0" y="4"/>
                    </a:lnTo>
                    <a:lnTo>
                      <a:pt x="0" y="4"/>
                    </a:lnTo>
                    <a:lnTo>
                      <a:pt x="0" y="5"/>
                    </a:lnTo>
                    <a:lnTo>
                      <a:pt x="0" y="4"/>
                    </a:lnTo>
                    <a:lnTo>
                      <a:pt x="0" y="4"/>
                    </a:lnTo>
                    <a:lnTo>
                      <a:pt x="0" y="4"/>
                    </a:lnTo>
                    <a:lnTo>
                      <a:pt x="0" y="4"/>
                    </a:lnTo>
                    <a:lnTo>
                      <a:pt x="0" y="4"/>
                    </a:lnTo>
                    <a:lnTo>
                      <a:pt x="0" y="5"/>
                    </a:lnTo>
                    <a:lnTo>
                      <a:pt x="0" y="5"/>
                    </a:lnTo>
                    <a:lnTo>
                      <a:pt x="0" y="6"/>
                    </a:lnTo>
                    <a:lnTo>
                      <a:pt x="0" y="5"/>
                    </a:lnTo>
                    <a:lnTo>
                      <a:pt x="0" y="6"/>
                    </a:lnTo>
                    <a:lnTo>
                      <a:pt x="0" y="6"/>
                    </a:lnTo>
                    <a:lnTo>
                      <a:pt x="0" y="6"/>
                    </a:lnTo>
                    <a:lnTo>
                      <a:pt x="0" y="7"/>
                    </a:lnTo>
                    <a:lnTo>
                      <a:pt x="0" y="6"/>
                    </a:lnTo>
                    <a:lnTo>
                      <a:pt x="0" y="6"/>
                    </a:lnTo>
                    <a:lnTo>
                      <a:pt x="0" y="6"/>
                    </a:lnTo>
                    <a:lnTo>
                      <a:pt x="0" y="6"/>
                    </a:lnTo>
                    <a:lnTo>
                      <a:pt x="0" y="6"/>
                    </a:lnTo>
                    <a:lnTo>
                      <a:pt x="0" y="6"/>
                    </a:lnTo>
                    <a:lnTo>
                      <a:pt x="0" y="7"/>
                    </a:lnTo>
                    <a:lnTo>
                      <a:pt x="0" y="6"/>
                    </a:lnTo>
                    <a:lnTo>
                      <a:pt x="0" y="7"/>
                    </a:lnTo>
                    <a:lnTo>
                      <a:pt x="0" y="7"/>
                    </a:lnTo>
                    <a:lnTo>
                      <a:pt x="0" y="7"/>
                    </a:lnTo>
                    <a:lnTo>
                      <a:pt x="0" y="8"/>
                    </a:lnTo>
                    <a:lnTo>
                      <a:pt x="0" y="8"/>
                    </a:lnTo>
                    <a:lnTo>
                      <a:pt x="0" y="8"/>
                    </a:lnTo>
                    <a:lnTo>
                      <a:pt x="0" y="9"/>
                    </a:lnTo>
                    <a:lnTo>
                      <a:pt x="0" y="9"/>
                    </a:lnTo>
                    <a:lnTo>
                      <a:pt x="0" y="8"/>
                    </a:lnTo>
                    <a:lnTo>
                      <a:pt x="0" y="8"/>
                    </a:lnTo>
                    <a:lnTo>
                      <a:pt x="0" y="8"/>
                    </a:lnTo>
                    <a:lnTo>
                      <a:pt x="0" y="8"/>
                    </a:lnTo>
                    <a:lnTo>
                      <a:pt x="0" y="8"/>
                    </a:lnTo>
                    <a:lnTo>
                      <a:pt x="0" y="7"/>
                    </a:lnTo>
                    <a:lnTo>
                      <a:pt x="0" y="8"/>
                    </a:lnTo>
                    <a:lnTo>
                      <a:pt x="0" y="9"/>
                    </a:lnTo>
                    <a:lnTo>
                      <a:pt x="0" y="9"/>
                    </a:lnTo>
                    <a:lnTo>
                      <a:pt x="0" y="9"/>
                    </a:lnTo>
                    <a:lnTo>
                      <a:pt x="0" y="9"/>
                    </a:lnTo>
                    <a:lnTo>
                      <a:pt x="0" y="9"/>
                    </a:lnTo>
                    <a:lnTo>
                      <a:pt x="0" y="10"/>
                    </a:lnTo>
                    <a:lnTo>
                      <a:pt x="0" y="9"/>
                    </a:lnTo>
                    <a:lnTo>
                      <a:pt x="0" y="8"/>
                    </a:lnTo>
                    <a:lnTo>
                      <a:pt x="0" y="8"/>
                    </a:lnTo>
                    <a:lnTo>
                      <a:pt x="0" y="8"/>
                    </a:lnTo>
                    <a:lnTo>
                      <a:pt x="0" y="8"/>
                    </a:lnTo>
                    <a:lnTo>
                      <a:pt x="0" y="7"/>
                    </a:lnTo>
                    <a:lnTo>
                      <a:pt x="0" y="8"/>
                    </a:lnTo>
                    <a:lnTo>
                      <a:pt x="0" y="7"/>
                    </a:lnTo>
                    <a:lnTo>
                      <a:pt x="0" y="8"/>
                    </a:lnTo>
                    <a:lnTo>
                      <a:pt x="0" y="7"/>
                    </a:lnTo>
                    <a:lnTo>
                      <a:pt x="0" y="7"/>
                    </a:lnTo>
                    <a:lnTo>
                      <a:pt x="0" y="7"/>
                    </a:lnTo>
                    <a:lnTo>
                      <a:pt x="0" y="6"/>
                    </a:lnTo>
                    <a:lnTo>
                      <a:pt x="0" y="6"/>
                    </a:lnTo>
                    <a:lnTo>
                      <a:pt x="0" y="6"/>
                    </a:lnTo>
                    <a:lnTo>
                      <a:pt x="0" y="5"/>
                    </a:lnTo>
                    <a:lnTo>
                      <a:pt x="0" y="4"/>
                    </a:lnTo>
                    <a:lnTo>
                      <a:pt x="0" y="4"/>
                    </a:lnTo>
                    <a:lnTo>
                      <a:pt x="0" y="5"/>
                    </a:lnTo>
                    <a:lnTo>
                      <a:pt x="0" y="5"/>
                    </a:lnTo>
                    <a:lnTo>
                      <a:pt x="0" y="5"/>
                    </a:lnTo>
                    <a:lnTo>
                      <a:pt x="0" y="4"/>
                    </a:lnTo>
                    <a:lnTo>
                      <a:pt x="0" y="6"/>
                    </a:lnTo>
                    <a:lnTo>
                      <a:pt x="0" y="5"/>
                    </a:lnTo>
                    <a:lnTo>
                      <a:pt x="0" y="6"/>
                    </a:lnTo>
                    <a:lnTo>
                      <a:pt x="0" y="5"/>
                    </a:lnTo>
                  </a:path>
                </a:pathLst>
              </a:custGeom>
              <a:noFill/>
              <a:ln w="0">
                <a:solidFill>
                  <a:srgbClr val="3366FF"/>
                </a:solidFill>
                <a:prstDash val="solid"/>
                <a:round/>
                <a:headEnd/>
                <a:tailEnd/>
              </a:ln>
            </p:spPr>
            <p:txBody>
              <a:bodyPr/>
              <a:lstStyle/>
              <a:p>
                <a:endParaRPr lang="en-GB"/>
              </a:p>
            </p:txBody>
          </p:sp>
          <p:sp>
            <p:nvSpPr>
              <p:cNvPr id="186200" name="Freeform 856"/>
              <p:cNvSpPr>
                <a:spLocks/>
              </p:cNvSpPr>
              <p:nvPr/>
            </p:nvSpPr>
            <p:spPr bwMode="auto">
              <a:xfrm>
                <a:off x="3486" y="3557"/>
                <a:ext cx="6" cy="78"/>
              </a:xfrm>
              <a:custGeom>
                <a:avLst/>
                <a:gdLst/>
                <a:ahLst/>
                <a:cxnLst>
                  <a:cxn ang="0">
                    <a:pos x="0" y="6"/>
                  </a:cxn>
                  <a:cxn ang="0">
                    <a:pos x="0" y="6"/>
                  </a:cxn>
                  <a:cxn ang="0">
                    <a:pos x="0" y="3"/>
                  </a:cxn>
                  <a:cxn ang="0">
                    <a:pos x="0" y="3"/>
                  </a:cxn>
                  <a:cxn ang="0">
                    <a:pos x="0" y="5"/>
                  </a:cxn>
                  <a:cxn ang="0">
                    <a:pos x="0" y="6"/>
                  </a:cxn>
                  <a:cxn ang="0">
                    <a:pos x="0" y="5"/>
                  </a:cxn>
                  <a:cxn ang="0">
                    <a:pos x="0" y="6"/>
                  </a:cxn>
                  <a:cxn ang="0">
                    <a:pos x="0" y="7"/>
                  </a:cxn>
                  <a:cxn ang="0">
                    <a:pos x="0" y="3"/>
                  </a:cxn>
                  <a:cxn ang="0">
                    <a:pos x="0" y="3"/>
                  </a:cxn>
                  <a:cxn ang="0">
                    <a:pos x="0" y="2"/>
                  </a:cxn>
                  <a:cxn ang="0">
                    <a:pos x="0" y="4"/>
                  </a:cxn>
                  <a:cxn ang="0">
                    <a:pos x="0" y="2"/>
                  </a:cxn>
                  <a:cxn ang="0">
                    <a:pos x="0" y="2"/>
                  </a:cxn>
                  <a:cxn ang="0">
                    <a:pos x="0" y="3"/>
                  </a:cxn>
                  <a:cxn ang="0">
                    <a:pos x="0" y="4"/>
                  </a:cxn>
                  <a:cxn ang="0">
                    <a:pos x="0" y="7"/>
                  </a:cxn>
                  <a:cxn ang="0">
                    <a:pos x="0" y="8"/>
                  </a:cxn>
                  <a:cxn ang="0">
                    <a:pos x="0" y="8"/>
                  </a:cxn>
                  <a:cxn ang="0">
                    <a:pos x="0" y="8"/>
                  </a:cxn>
                  <a:cxn ang="0">
                    <a:pos x="0" y="10"/>
                  </a:cxn>
                  <a:cxn ang="0">
                    <a:pos x="0" y="9"/>
                  </a:cxn>
                  <a:cxn ang="0">
                    <a:pos x="0" y="9"/>
                  </a:cxn>
                  <a:cxn ang="0">
                    <a:pos x="0" y="7"/>
                  </a:cxn>
                  <a:cxn ang="0">
                    <a:pos x="0" y="10"/>
                  </a:cxn>
                  <a:cxn ang="0">
                    <a:pos x="0" y="12"/>
                  </a:cxn>
                  <a:cxn ang="0">
                    <a:pos x="0" y="12"/>
                  </a:cxn>
                  <a:cxn ang="0">
                    <a:pos x="0" y="11"/>
                  </a:cxn>
                  <a:cxn ang="0">
                    <a:pos x="0" y="10"/>
                  </a:cxn>
                  <a:cxn ang="0">
                    <a:pos x="0" y="7"/>
                  </a:cxn>
                  <a:cxn ang="0">
                    <a:pos x="0" y="7"/>
                  </a:cxn>
                  <a:cxn ang="0">
                    <a:pos x="0" y="5"/>
                  </a:cxn>
                  <a:cxn ang="0">
                    <a:pos x="0" y="5"/>
                  </a:cxn>
                  <a:cxn ang="0">
                    <a:pos x="0" y="8"/>
                  </a:cxn>
                  <a:cxn ang="0">
                    <a:pos x="0" y="7"/>
                  </a:cxn>
                  <a:cxn ang="0">
                    <a:pos x="0" y="6"/>
                  </a:cxn>
                  <a:cxn ang="0">
                    <a:pos x="0" y="6"/>
                  </a:cxn>
                  <a:cxn ang="0">
                    <a:pos x="0" y="4"/>
                  </a:cxn>
                  <a:cxn ang="0">
                    <a:pos x="0" y="7"/>
                  </a:cxn>
                  <a:cxn ang="0">
                    <a:pos x="0" y="2"/>
                  </a:cxn>
                  <a:cxn ang="0">
                    <a:pos x="0" y="4"/>
                  </a:cxn>
                  <a:cxn ang="0">
                    <a:pos x="0" y="6"/>
                  </a:cxn>
                  <a:cxn ang="0">
                    <a:pos x="0" y="7"/>
                  </a:cxn>
                  <a:cxn ang="0">
                    <a:pos x="0" y="9"/>
                  </a:cxn>
                  <a:cxn ang="0">
                    <a:pos x="0" y="10"/>
                  </a:cxn>
                  <a:cxn ang="0">
                    <a:pos x="0" y="9"/>
                  </a:cxn>
                  <a:cxn ang="0">
                    <a:pos x="1" y="9"/>
                  </a:cxn>
                  <a:cxn ang="0">
                    <a:pos x="1" y="8"/>
                  </a:cxn>
                  <a:cxn ang="0">
                    <a:pos x="1" y="8"/>
                  </a:cxn>
                  <a:cxn ang="0">
                    <a:pos x="1" y="8"/>
                  </a:cxn>
                  <a:cxn ang="0">
                    <a:pos x="1" y="10"/>
                  </a:cxn>
                  <a:cxn ang="0">
                    <a:pos x="1" y="9"/>
                  </a:cxn>
                  <a:cxn ang="0">
                    <a:pos x="1" y="8"/>
                  </a:cxn>
                  <a:cxn ang="0">
                    <a:pos x="1" y="7"/>
                  </a:cxn>
                  <a:cxn ang="0">
                    <a:pos x="1" y="6"/>
                  </a:cxn>
                  <a:cxn ang="0">
                    <a:pos x="1" y="9"/>
                  </a:cxn>
                  <a:cxn ang="0">
                    <a:pos x="1" y="8"/>
                  </a:cxn>
                  <a:cxn ang="0">
                    <a:pos x="1" y="8"/>
                  </a:cxn>
                  <a:cxn ang="0">
                    <a:pos x="1" y="7"/>
                  </a:cxn>
                  <a:cxn ang="0">
                    <a:pos x="1" y="8"/>
                  </a:cxn>
                  <a:cxn ang="0">
                    <a:pos x="1" y="10"/>
                  </a:cxn>
                  <a:cxn ang="0">
                    <a:pos x="1" y="10"/>
                  </a:cxn>
                </a:cxnLst>
                <a:rect l="0" t="0" r="r" b="b"/>
                <a:pathLst>
                  <a:path w="1" h="13">
                    <a:moveTo>
                      <a:pt x="0" y="9"/>
                    </a:moveTo>
                    <a:lnTo>
                      <a:pt x="0" y="9"/>
                    </a:lnTo>
                    <a:lnTo>
                      <a:pt x="0" y="8"/>
                    </a:lnTo>
                    <a:lnTo>
                      <a:pt x="0" y="8"/>
                    </a:lnTo>
                    <a:lnTo>
                      <a:pt x="0" y="8"/>
                    </a:lnTo>
                    <a:lnTo>
                      <a:pt x="0" y="8"/>
                    </a:lnTo>
                    <a:lnTo>
                      <a:pt x="0" y="8"/>
                    </a:lnTo>
                    <a:lnTo>
                      <a:pt x="0" y="8"/>
                    </a:lnTo>
                    <a:lnTo>
                      <a:pt x="0" y="8"/>
                    </a:lnTo>
                    <a:lnTo>
                      <a:pt x="0" y="7"/>
                    </a:lnTo>
                    <a:lnTo>
                      <a:pt x="0" y="6"/>
                    </a:lnTo>
                    <a:lnTo>
                      <a:pt x="0" y="7"/>
                    </a:lnTo>
                    <a:lnTo>
                      <a:pt x="0" y="7"/>
                    </a:lnTo>
                    <a:lnTo>
                      <a:pt x="0" y="6"/>
                    </a:lnTo>
                    <a:lnTo>
                      <a:pt x="0" y="5"/>
                    </a:lnTo>
                    <a:lnTo>
                      <a:pt x="0" y="6"/>
                    </a:lnTo>
                    <a:lnTo>
                      <a:pt x="0" y="5"/>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4"/>
                    </a:lnTo>
                    <a:lnTo>
                      <a:pt x="0" y="5"/>
                    </a:lnTo>
                    <a:lnTo>
                      <a:pt x="0" y="4"/>
                    </a:lnTo>
                    <a:lnTo>
                      <a:pt x="0" y="3"/>
                    </a:lnTo>
                    <a:lnTo>
                      <a:pt x="0" y="4"/>
                    </a:lnTo>
                    <a:lnTo>
                      <a:pt x="0" y="3"/>
                    </a:lnTo>
                    <a:lnTo>
                      <a:pt x="0" y="3"/>
                    </a:lnTo>
                    <a:lnTo>
                      <a:pt x="0" y="3"/>
                    </a:lnTo>
                    <a:lnTo>
                      <a:pt x="0" y="2"/>
                    </a:lnTo>
                    <a:lnTo>
                      <a:pt x="0" y="2"/>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6"/>
                    </a:lnTo>
                    <a:lnTo>
                      <a:pt x="0" y="6"/>
                    </a:lnTo>
                    <a:lnTo>
                      <a:pt x="0" y="5"/>
                    </a:lnTo>
                    <a:lnTo>
                      <a:pt x="0" y="6"/>
                    </a:lnTo>
                    <a:lnTo>
                      <a:pt x="0" y="5"/>
                    </a:lnTo>
                    <a:lnTo>
                      <a:pt x="0" y="6"/>
                    </a:lnTo>
                    <a:lnTo>
                      <a:pt x="0" y="5"/>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7"/>
                    </a:lnTo>
                    <a:lnTo>
                      <a:pt x="0" y="6"/>
                    </a:lnTo>
                    <a:lnTo>
                      <a:pt x="0" y="5"/>
                    </a:lnTo>
                    <a:lnTo>
                      <a:pt x="0" y="5"/>
                    </a:lnTo>
                    <a:lnTo>
                      <a:pt x="0" y="5"/>
                    </a:lnTo>
                    <a:lnTo>
                      <a:pt x="0" y="5"/>
                    </a:lnTo>
                    <a:lnTo>
                      <a:pt x="0" y="5"/>
                    </a:lnTo>
                    <a:lnTo>
                      <a:pt x="0" y="5"/>
                    </a:lnTo>
                    <a:lnTo>
                      <a:pt x="0" y="5"/>
                    </a:lnTo>
                    <a:lnTo>
                      <a:pt x="0" y="5"/>
                    </a:lnTo>
                    <a:lnTo>
                      <a:pt x="0" y="4"/>
                    </a:lnTo>
                    <a:lnTo>
                      <a:pt x="0" y="3"/>
                    </a:lnTo>
                    <a:lnTo>
                      <a:pt x="0" y="2"/>
                    </a:lnTo>
                    <a:lnTo>
                      <a:pt x="0" y="3"/>
                    </a:lnTo>
                    <a:lnTo>
                      <a:pt x="0" y="2"/>
                    </a:lnTo>
                    <a:lnTo>
                      <a:pt x="0" y="2"/>
                    </a:lnTo>
                    <a:lnTo>
                      <a:pt x="0" y="2"/>
                    </a:lnTo>
                    <a:lnTo>
                      <a:pt x="0" y="2"/>
                    </a:lnTo>
                    <a:lnTo>
                      <a:pt x="0" y="2"/>
                    </a:lnTo>
                    <a:lnTo>
                      <a:pt x="0" y="3"/>
                    </a:lnTo>
                    <a:lnTo>
                      <a:pt x="0" y="2"/>
                    </a:lnTo>
                    <a:lnTo>
                      <a:pt x="0" y="3"/>
                    </a:lnTo>
                    <a:lnTo>
                      <a:pt x="0" y="3"/>
                    </a:lnTo>
                    <a:lnTo>
                      <a:pt x="0" y="3"/>
                    </a:lnTo>
                    <a:lnTo>
                      <a:pt x="0" y="2"/>
                    </a:lnTo>
                    <a:lnTo>
                      <a:pt x="0" y="3"/>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3"/>
                    </a:lnTo>
                    <a:lnTo>
                      <a:pt x="0" y="3"/>
                    </a:lnTo>
                    <a:lnTo>
                      <a:pt x="0" y="4"/>
                    </a:lnTo>
                    <a:lnTo>
                      <a:pt x="0" y="4"/>
                    </a:lnTo>
                    <a:lnTo>
                      <a:pt x="0" y="3"/>
                    </a:lnTo>
                    <a:lnTo>
                      <a:pt x="0" y="3"/>
                    </a:lnTo>
                    <a:lnTo>
                      <a:pt x="0" y="3"/>
                    </a:lnTo>
                    <a:lnTo>
                      <a:pt x="0" y="4"/>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3"/>
                    </a:lnTo>
                    <a:lnTo>
                      <a:pt x="0" y="2"/>
                    </a:lnTo>
                    <a:lnTo>
                      <a:pt x="0" y="2"/>
                    </a:lnTo>
                    <a:lnTo>
                      <a:pt x="0" y="2"/>
                    </a:lnTo>
                    <a:lnTo>
                      <a:pt x="0" y="2"/>
                    </a:lnTo>
                    <a:lnTo>
                      <a:pt x="0" y="2"/>
                    </a:lnTo>
                    <a:lnTo>
                      <a:pt x="0" y="2"/>
                    </a:lnTo>
                    <a:lnTo>
                      <a:pt x="0" y="2"/>
                    </a:lnTo>
                    <a:lnTo>
                      <a:pt x="0" y="2"/>
                    </a:lnTo>
                    <a:lnTo>
                      <a:pt x="0" y="3"/>
                    </a:lnTo>
                    <a:lnTo>
                      <a:pt x="0" y="3"/>
                    </a:lnTo>
                    <a:lnTo>
                      <a:pt x="0" y="3"/>
                    </a:lnTo>
                    <a:lnTo>
                      <a:pt x="0" y="4"/>
                    </a:lnTo>
                    <a:lnTo>
                      <a:pt x="0" y="4"/>
                    </a:lnTo>
                    <a:lnTo>
                      <a:pt x="0" y="4"/>
                    </a:lnTo>
                    <a:lnTo>
                      <a:pt x="0" y="5"/>
                    </a:lnTo>
                    <a:lnTo>
                      <a:pt x="0" y="3"/>
                    </a:lnTo>
                    <a:lnTo>
                      <a:pt x="0" y="5"/>
                    </a:lnTo>
                    <a:lnTo>
                      <a:pt x="0" y="4"/>
                    </a:lnTo>
                    <a:lnTo>
                      <a:pt x="0" y="3"/>
                    </a:lnTo>
                    <a:lnTo>
                      <a:pt x="0" y="4"/>
                    </a:lnTo>
                    <a:lnTo>
                      <a:pt x="0" y="4"/>
                    </a:lnTo>
                    <a:lnTo>
                      <a:pt x="0" y="3"/>
                    </a:lnTo>
                    <a:lnTo>
                      <a:pt x="0" y="3"/>
                    </a:lnTo>
                    <a:lnTo>
                      <a:pt x="0" y="2"/>
                    </a:lnTo>
                    <a:lnTo>
                      <a:pt x="0" y="3"/>
                    </a:lnTo>
                    <a:lnTo>
                      <a:pt x="0" y="3"/>
                    </a:lnTo>
                    <a:lnTo>
                      <a:pt x="0" y="4"/>
                    </a:lnTo>
                    <a:lnTo>
                      <a:pt x="0" y="5"/>
                    </a:lnTo>
                    <a:lnTo>
                      <a:pt x="0" y="5"/>
                    </a:lnTo>
                    <a:lnTo>
                      <a:pt x="0" y="6"/>
                    </a:lnTo>
                    <a:lnTo>
                      <a:pt x="0" y="5"/>
                    </a:lnTo>
                    <a:lnTo>
                      <a:pt x="0" y="5"/>
                    </a:lnTo>
                    <a:lnTo>
                      <a:pt x="0" y="6"/>
                    </a:lnTo>
                    <a:lnTo>
                      <a:pt x="0" y="6"/>
                    </a:lnTo>
                    <a:lnTo>
                      <a:pt x="0" y="6"/>
                    </a:lnTo>
                    <a:lnTo>
                      <a:pt x="0" y="6"/>
                    </a:lnTo>
                    <a:lnTo>
                      <a:pt x="0" y="7"/>
                    </a:lnTo>
                    <a:lnTo>
                      <a:pt x="0" y="7"/>
                    </a:lnTo>
                    <a:lnTo>
                      <a:pt x="0" y="6"/>
                    </a:lnTo>
                    <a:lnTo>
                      <a:pt x="0" y="7"/>
                    </a:lnTo>
                    <a:lnTo>
                      <a:pt x="0" y="8"/>
                    </a:lnTo>
                    <a:lnTo>
                      <a:pt x="0" y="7"/>
                    </a:lnTo>
                    <a:lnTo>
                      <a:pt x="0" y="7"/>
                    </a:lnTo>
                    <a:lnTo>
                      <a:pt x="0" y="7"/>
                    </a:lnTo>
                    <a:lnTo>
                      <a:pt x="0" y="7"/>
                    </a:lnTo>
                    <a:lnTo>
                      <a:pt x="0" y="6"/>
                    </a:lnTo>
                    <a:lnTo>
                      <a:pt x="0" y="7"/>
                    </a:lnTo>
                    <a:lnTo>
                      <a:pt x="0" y="7"/>
                    </a:lnTo>
                    <a:lnTo>
                      <a:pt x="0" y="8"/>
                    </a:lnTo>
                    <a:lnTo>
                      <a:pt x="0" y="8"/>
                    </a:lnTo>
                    <a:lnTo>
                      <a:pt x="0" y="7"/>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9"/>
                    </a:lnTo>
                    <a:lnTo>
                      <a:pt x="0" y="9"/>
                    </a:lnTo>
                    <a:lnTo>
                      <a:pt x="0" y="10"/>
                    </a:lnTo>
                    <a:lnTo>
                      <a:pt x="0" y="10"/>
                    </a:lnTo>
                    <a:lnTo>
                      <a:pt x="0" y="9"/>
                    </a:lnTo>
                    <a:lnTo>
                      <a:pt x="0" y="9"/>
                    </a:lnTo>
                    <a:lnTo>
                      <a:pt x="0" y="8"/>
                    </a:lnTo>
                    <a:lnTo>
                      <a:pt x="0" y="8"/>
                    </a:lnTo>
                    <a:lnTo>
                      <a:pt x="0" y="8"/>
                    </a:lnTo>
                    <a:lnTo>
                      <a:pt x="0" y="8"/>
                    </a:lnTo>
                    <a:lnTo>
                      <a:pt x="0" y="8"/>
                    </a:lnTo>
                    <a:lnTo>
                      <a:pt x="0" y="8"/>
                    </a:lnTo>
                    <a:lnTo>
                      <a:pt x="0" y="8"/>
                    </a:lnTo>
                    <a:lnTo>
                      <a:pt x="0" y="8"/>
                    </a:lnTo>
                    <a:lnTo>
                      <a:pt x="0" y="9"/>
                    </a:lnTo>
                    <a:lnTo>
                      <a:pt x="0" y="10"/>
                    </a:lnTo>
                    <a:lnTo>
                      <a:pt x="0" y="10"/>
                    </a:lnTo>
                    <a:lnTo>
                      <a:pt x="0" y="10"/>
                    </a:lnTo>
                    <a:lnTo>
                      <a:pt x="0" y="9"/>
                    </a:lnTo>
                    <a:lnTo>
                      <a:pt x="0" y="10"/>
                    </a:lnTo>
                    <a:lnTo>
                      <a:pt x="0" y="10"/>
                    </a:lnTo>
                    <a:lnTo>
                      <a:pt x="0" y="10"/>
                    </a:lnTo>
                    <a:lnTo>
                      <a:pt x="0" y="9"/>
                    </a:lnTo>
                    <a:lnTo>
                      <a:pt x="0" y="10"/>
                    </a:lnTo>
                    <a:lnTo>
                      <a:pt x="0" y="9"/>
                    </a:lnTo>
                    <a:lnTo>
                      <a:pt x="0" y="10"/>
                    </a:lnTo>
                    <a:lnTo>
                      <a:pt x="0" y="9"/>
                    </a:lnTo>
                    <a:lnTo>
                      <a:pt x="0" y="9"/>
                    </a:lnTo>
                    <a:lnTo>
                      <a:pt x="0" y="9"/>
                    </a:lnTo>
                    <a:lnTo>
                      <a:pt x="0" y="9"/>
                    </a:lnTo>
                    <a:lnTo>
                      <a:pt x="0" y="10"/>
                    </a:lnTo>
                    <a:lnTo>
                      <a:pt x="0" y="9"/>
                    </a:lnTo>
                    <a:lnTo>
                      <a:pt x="0" y="10"/>
                    </a:lnTo>
                    <a:lnTo>
                      <a:pt x="0" y="9"/>
                    </a:lnTo>
                    <a:lnTo>
                      <a:pt x="0" y="10"/>
                    </a:lnTo>
                    <a:lnTo>
                      <a:pt x="0" y="10"/>
                    </a:lnTo>
                    <a:lnTo>
                      <a:pt x="0" y="10"/>
                    </a:lnTo>
                    <a:lnTo>
                      <a:pt x="0" y="10"/>
                    </a:lnTo>
                    <a:lnTo>
                      <a:pt x="0" y="10"/>
                    </a:lnTo>
                    <a:lnTo>
                      <a:pt x="0" y="9"/>
                    </a:lnTo>
                    <a:lnTo>
                      <a:pt x="0" y="9"/>
                    </a:lnTo>
                    <a:lnTo>
                      <a:pt x="0" y="9"/>
                    </a:lnTo>
                    <a:lnTo>
                      <a:pt x="0" y="8"/>
                    </a:lnTo>
                    <a:lnTo>
                      <a:pt x="0" y="8"/>
                    </a:lnTo>
                    <a:lnTo>
                      <a:pt x="0" y="8"/>
                    </a:lnTo>
                    <a:lnTo>
                      <a:pt x="0" y="8"/>
                    </a:lnTo>
                    <a:lnTo>
                      <a:pt x="0" y="7"/>
                    </a:lnTo>
                    <a:lnTo>
                      <a:pt x="0" y="8"/>
                    </a:lnTo>
                    <a:lnTo>
                      <a:pt x="0" y="8"/>
                    </a:lnTo>
                    <a:lnTo>
                      <a:pt x="0" y="7"/>
                    </a:lnTo>
                    <a:lnTo>
                      <a:pt x="0" y="7"/>
                    </a:lnTo>
                    <a:lnTo>
                      <a:pt x="0" y="8"/>
                    </a:lnTo>
                    <a:lnTo>
                      <a:pt x="0" y="8"/>
                    </a:lnTo>
                    <a:lnTo>
                      <a:pt x="0" y="10"/>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2"/>
                    </a:lnTo>
                    <a:lnTo>
                      <a:pt x="0" y="11"/>
                    </a:lnTo>
                    <a:lnTo>
                      <a:pt x="0" y="12"/>
                    </a:lnTo>
                    <a:lnTo>
                      <a:pt x="0" y="12"/>
                    </a:lnTo>
                    <a:lnTo>
                      <a:pt x="0" y="13"/>
                    </a:lnTo>
                    <a:lnTo>
                      <a:pt x="0" y="12"/>
                    </a:lnTo>
                    <a:lnTo>
                      <a:pt x="0" y="13"/>
                    </a:lnTo>
                    <a:lnTo>
                      <a:pt x="0" y="13"/>
                    </a:lnTo>
                    <a:lnTo>
                      <a:pt x="0" y="13"/>
                    </a:lnTo>
                    <a:lnTo>
                      <a:pt x="0" y="13"/>
                    </a:lnTo>
                    <a:lnTo>
                      <a:pt x="0" y="13"/>
                    </a:lnTo>
                    <a:lnTo>
                      <a:pt x="0" y="12"/>
                    </a:lnTo>
                    <a:lnTo>
                      <a:pt x="0" y="13"/>
                    </a:lnTo>
                    <a:lnTo>
                      <a:pt x="0" y="12"/>
                    </a:lnTo>
                    <a:lnTo>
                      <a:pt x="0" y="13"/>
                    </a:lnTo>
                    <a:lnTo>
                      <a:pt x="0" y="13"/>
                    </a:lnTo>
                    <a:lnTo>
                      <a:pt x="0" y="12"/>
                    </a:lnTo>
                    <a:lnTo>
                      <a:pt x="0" y="12"/>
                    </a:lnTo>
                    <a:lnTo>
                      <a:pt x="0" y="12"/>
                    </a:lnTo>
                    <a:lnTo>
                      <a:pt x="0" y="12"/>
                    </a:lnTo>
                    <a:lnTo>
                      <a:pt x="0" y="12"/>
                    </a:lnTo>
                    <a:lnTo>
                      <a:pt x="0" y="13"/>
                    </a:lnTo>
                    <a:lnTo>
                      <a:pt x="0" y="12"/>
                    </a:lnTo>
                    <a:lnTo>
                      <a:pt x="0" y="11"/>
                    </a:lnTo>
                    <a:lnTo>
                      <a:pt x="0" y="11"/>
                    </a:lnTo>
                    <a:lnTo>
                      <a:pt x="0" y="10"/>
                    </a:lnTo>
                    <a:lnTo>
                      <a:pt x="0" y="11"/>
                    </a:lnTo>
                    <a:lnTo>
                      <a:pt x="0" y="11"/>
                    </a:lnTo>
                    <a:lnTo>
                      <a:pt x="0" y="11"/>
                    </a:lnTo>
                    <a:lnTo>
                      <a:pt x="0" y="12"/>
                    </a:lnTo>
                    <a:lnTo>
                      <a:pt x="0" y="12"/>
                    </a:lnTo>
                    <a:lnTo>
                      <a:pt x="0" y="12"/>
                    </a:lnTo>
                    <a:lnTo>
                      <a:pt x="0" y="11"/>
                    </a:lnTo>
                    <a:lnTo>
                      <a:pt x="0" y="11"/>
                    </a:lnTo>
                    <a:lnTo>
                      <a:pt x="0" y="11"/>
                    </a:lnTo>
                    <a:lnTo>
                      <a:pt x="0" y="10"/>
                    </a:lnTo>
                    <a:lnTo>
                      <a:pt x="0" y="10"/>
                    </a:lnTo>
                    <a:lnTo>
                      <a:pt x="0" y="10"/>
                    </a:lnTo>
                    <a:lnTo>
                      <a:pt x="0" y="10"/>
                    </a:lnTo>
                    <a:lnTo>
                      <a:pt x="0" y="10"/>
                    </a:lnTo>
                    <a:lnTo>
                      <a:pt x="0" y="10"/>
                    </a:lnTo>
                    <a:lnTo>
                      <a:pt x="0" y="9"/>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6"/>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6"/>
                    </a:lnTo>
                    <a:lnTo>
                      <a:pt x="0" y="6"/>
                    </a:lnTo>
                    <a:lnTo>
                      <a:pt x="0" y="6"/>
                    </a:lnTo>
                    <a:lnTo>
                      <a:pt x="0" y="5"/>
                    </a:lnTo>
                    <a:lnTo>
                      <a:pt x="0" y="5"/>
                    </a:lnTo>
                    <a:lnTo>
                      <a:pt x="0" y="4"/>
                    </a:lnTo>
                    <a:lnTo>
                      <a:pt x="0" y="4"/>
                    </a:lnTo>
                    <a:lnTo>
                      <a:pt x="0" y="5"/>
                    </a:lnTo>
                    <a:lnTo>
                      <a:pt x="0" y="5"/>
                    </a:lnTo>
                    <a:lnTo>
                      <a:pt x="0" y="5"/>
                    </a:lnTo>
                    <a:lnTo>
                      <a:pt x="0" y="5"/>
                    </a:lnTo>
                    <a:lnTo>
                      <a:pt x="0" y="6"/>
                    </a:lnTo>
                    <a:lnTo>
                      <a:pt x="0" y="5"/>
                    </a:lnTo>
                    <a:lnTo>
                      <a:pt x="0" y="6"/>
                    </a:lnTo>
                    <a:lnTo>
                      <a:pt x="0" y="5"/>
                    </a:lnTo>
                    <a:lnTo>
                      <a:pt x="0" y="6"/>
                    </a:lnTo>
                    <a:lnTo>
                      <a:pt x="0" y="5"/>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9"/>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6"/>
                    </a:lnTo>
                    <a:lnTo>
                      <a:pt x="0" y="6"/>
                    </a:lnTo>
                    <a:lnTo>
                      <a:pt x="0" y="6"/>
                    </a:lnTo>
                    <a:lnTo>
                      <a:pt x="0" y="5"/>
                    </a:lnTo>
                    <a:lnTo>
                      <a:pt x="0" y="5"/>
                    </a:lnTo>
                    <a:lnTo>
                      <a:pt x="0" y="5"/>
                    </a:lnTo>
                    <a:lnTo>
                      <a:pt x="0" y="4"/>
                    </a:lnTo>
                    <a:lnTo>
                      <a:pt x="0" y="3"/>
                    </a:lnTo>
                    <a:lnTo>
                      <a:pt x="0" y="4"/>
                    </a:lnTo>
                    <a:lnTo>
                      <a:pt x="0" y="4"/>
                    </a:lnTo>
                    <a:lnTo>
                      <a:pt x="0" y="4"/>
                    </a:lnTo>
                    <a:lnTo>
                      <a:pt x="0" y="5"/>
                    </a:lnTo>
                    <a:lnTo>
                      <a:pt x="0" y="5"/>
                    </a:lnTo>
                    <a:lnTo>
                      <a:pt x="0" y="6"/>
                    </a:lnTo>
                    <a:lnTo>
                      <a:pt x="0" y="6"/>
                    </a:lnTo>
                    <a:lnTo>
                      <a:pt x="0" y="6"/>
                    </a:lnTo>
                    <a:lnTo>
                      <a:pt x="0" y="6"/>
                    </a:lnTo>
                    <a:lnTo>
                      <a:pt x="0" y="6"/>
                    </a:lnTo>
                    <a:lnTo>
                      <a:pt x="0" y="6"/>
                    </a:lnTo>
                    <a:lnTo>
                      <a:pt x="0" y="7"/>
                    </a:lnTo>
                    <a:lnTo>
                      <a:pt x="0" y="7"/>
                    </a:lnTo>
                    <a:lnTo>
                      <a:pt x="0" y="6"/>
                    </a:lnTo>
                    <a:lnTo>
                      <a:pt x="0" y="6"/>
                    </a:lnTo>
                    <a:lnTo>
                      <a:pt x="0" y="6"/>
                    </a:lnTo>
                    <a:lnTo>
                      <a:pt x="0" y="6"/>
                    </a:lnTo>
                    <a:lnTo>
                      <a:pt x="0" y="5"/>
                    </a:lnTo>
                    <a:lnTo>
                      <a:pt x="0" y="5"/>
                    </a:lnTo>
                    <a:lnTo>
                      <a:pt x="0" y="4"/>
                    </a:lnTo>
                    <a:lnTo>
                      <a:pt x="0" y="4"/>
                    </a:lnTo>
                    <a:lnTo>
                      <a:pt x="0" y="3"/>
                    </a:lnTo>
                    <a:lnTo>
                      <a:pt x="0" y="3"/>
                    </a:lnTo>
                    <a:lnTo>
                      <a:pt x="0" y="2"/>
                    </a:lnTo>
                    <a:lnTo>
                      <a:pt x="0" y="2"/>
                    </a:lnTo>
                    <a:lnTo>
                      <a:pt x="0" y="1"/>
                    </a:lnTo>
                    <a:lnTo>
                      <a:pt x="0" y="0"/>
                    </a:lnTo>
                    <a:lnTo>
                      <a:pt x="0" y="1"/>
                    </a:lnTo>
                    <a:lnTo>
                      <a:pt x="0" y="1"/>
                    </a:lnTo>
                    <a:lnTo>
                      <a:pt x="0" y="1"/>
                    </a:lnTo>
                    <a:lnTo>
                      <a:pt x="0" y="2"/>
                    </a:lnTo>
                    <a:lnTo>
                      <a:pt x="0" y="2"/>
                    </a:lnTo>
                    <a:lnTo>
                      <a:pt x="0" y="2"/>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7"/>
                    </a:lnTo>
                    <a:lnTo>
                      <a:pt x="0" y="6"/>
                    </a:lnTo>
                    <a:lnTo>
                      <a:pt x="0" y="6"/>
                    </a:lnTo>
                    <a:lnTo>
                      <a:pt x="0" y="6"/>
                    </a:lnTo>
                    <a:lnTo>
                      <a:pt x="0" y="6"/>
                    </a:lnTo>
                    <a:lnTo>
                      <a:pt x="0" y="6"/>
                    </a:lnTo>
                    <a:lnTo>
                      <a:pt x="0" y="7"/>
                    </a:lnTo>
                    <a:lnTo>
                      <a:pt x="0" y="7"/>
                    </a:lnTo>
                    <a:lnTo>
                      <a:pt x="0" y="8"/>
                    </a:lnTo>
                    <a:lnTo>
                      <a:pt x="0" y="8"/>
                    </a:lnTo>
                    <a:lnTo>
                      <a:pt x="0" y="8"/>
                    </a:lnTo>
                    <a:lnTo>
                      <a:pt x="0" y="8"/>
                    </a:lnTo>
                    <a:lnTo>
                      <a:pt x="0" y="9"/>
                    </a:lnTo>
                    <a:lnTo>
                      <a:pt x="0" y="9"/>
                    </a:lnTo>
                    <a:lnTo>
                      <a:pt x="0" y="10"/>
                    </a:lnTo>
                    <a:lnTo>
                      <a:pt x="0" y="10"/>
                    </a:lnTo>
                    <a:lnTo>
                      <a:pt x="0" y="10"/>
                    </a:lnTo>
                    <a:lnTo>
                      <a:pt x="0" y="10"/>
                    </a:lnTo>
                    <a:lnTo>
                      <a:pt x="0" y="9"/>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8"/>
                    </a:lnTo>
                    <a:lnTo>
                      <a:pt x="0" y="9"/>
                    </a:lnTo>
                    <a:lnTo>
                      <a:pt x="0" y="8"/>
                    </a:lnTo>
                    <a:lnTo>
                      <a:pt x="0" y="9"/>
                    </a:lnTo>
                    <a:lnTo>
                      <a:pt x="0" y="9"/>
                    </a:lnTo>
                    <a:lnTo>
                      <a:pt x="0" y="9"/>
                    </a:lnTo>
                    <a:lnTo>
                      <a:pt x="0" y="8"/>
                    </a:lnTo>
                    <a:lnTo>
                      <a:pt x="0" y="9"/>
                    </a:lnTo>
                    <a:lnTo>
                      <a:pt x="0" y="8"/>
                    </a:lnTo>
                    <a:lnTo>
                      <a:pt x="0" y="9"/>
                    </a:lnTo>
                    <a:lnTo>
                      <a:pt x="0" y="9"/>
                    </a:lnTo>
                    <a:lnTo>
                      <a:pt x="0" y="9"/>
                    </a:lnTo>
                    <a:lnTo>
                      <a:pt x="1" y="8"/>
                    </a:lnTo>
                    <a:lnTo>
                      <a:pt x="1" y="9"/>
                    </a:lnTo>
                    <a:lnTo>
                      <a:pt x="1" y="8"/>
                    </a:lnTo>
                    <a:lnTo>
                      <a:pt x="1" y="9"/>
                    </a:lnTo>
                    <a:lnTo>
                      <a:pt x="1" y="9"/>
                    </a:lnTo>
                    <a:lnTo>
                      <a:pt x="1" y="9"/>
                    </a:lnTo>
                    <a:lnTo>
                      <a:pt x="1" y="10"/>
                    </a:lnTo>
                    <a:lnTo>
                      <a:pt x="1" y="9"/>
                    </a:lnTo>
                    <a:lnTo>
                      <a:pt x="1" y="9"/>
                    </a:lnTo>
                    <a:lnTo>
                      <a:pt x="1" y="8"/>
                    </a:lnTo>
                    <a:lnTo>
                      <a:pt x="1" y="9"/>
                    </a:lnTo>
                    <a:lnTo>
                      <a:pt x="1" y="8"/>
                    </a:lnTo>
                    <a:lnTo>
                      <a:pt x="1" y="9"/>
                    </a:lnTo>
                    <a:lnTo>
                      <a:pt x="1" y="8"/>
                    </a:lnTo>
                    <a:lnTo>
                      <a:pt x="1" y="8"/>
                    </a:lnTo>
                    <a:lnTo>
                      <a:pt x="1" y="8"/>
                    </a:lnTo>
                    <a:lnTo>
                      <a:pt x="1" y="8"/>
                    </a:lnTo>
                    <a:lnTo>
                      <a:pt x="1" y="8"/>
                    </a:lnTo>
                    <a:lnTo>
                      <a:pt x="1" y="8"/>
                    </a:lnTo>
                    <a:lnTo>
                      <a:pt x="1" y="7"/>
                    </a:lnTo>
                    <a:lnTo>
                      <a:pt x="1" y="8"/>
                    </a:lnTo>
                    <a:lnTo>
                      <a:pt x="1" y="7"/>
                    </a:lnTo>
                    <a:lnTo>
                      <a:pt x="1" y="7"/>
                    </a:lnTo>
                    <a:lnTo>
                      <a:pt x="1" y="8"/>
                    </a:lnTo>
                    <a:lnTo>
                      <a:pt x="1" y="8"/>
                    </a:lnTo>
                    <a:lnTo>
                      <a:pt x="1" y="8"/>
                    </a:lnTo>
                    <a:lnTo>
                      <a:pt x="1" y="7"/>
                    </a:lnTo>
                    <a:lnTo>
                      <a:pt x="1" y="7"/>
                    </a:lnTo>
                    <a:lnTo>
                      <a:pt x="1" y="7"/>
                    </a:lnTo>
                    <a:lnTo>
                      <a:pt x="1" y="7"/>
                    </a:lnTo>
                    <a:lnTo>
                      <a:pt x="1" y="7"/>
                    </a:lnTo>
                    <a:lnTo>
                      <a:pt x="1" y="7"/>
                    </a:lnTo>
                    <a:lnTo>
                      <a:pt x="1" y="7"/>
                    </a:lnTo>
                    <a:lnTo>
                      <a:pt x="1" y="8"/>
                    </a:lnTo>
                    <a:lnTo>
                      <a:pt x="1" y="8"/>
                    </a:lnTo>
                    <a:lnTo>
                      <a:pt x="1" y="8"/>
                    </a:lnTo>
                    <a:lnTo>
                      <a:pt x="1" y="8"/>
                    </a:lnTo>
                    <a:lnTo>
                      <a:pt x="1" y="8"/>
                    </a:lnTo>
                    <a:lnTo>
                      <a:pt x="1" y="8"/>
                    </a:lnTo>
                    <a:lnTo>
                      <a:pt x="1" y="8"/>
                    </a:lnTo>
                    <a:lnTo>
                      <a:pt x="1" y="8"/>
                    </a:lnTo>
                    <a:lnTo>
                      <a:pt x="1" y="9"/>
                    </a:lnTo>
                    <a:lnTo>
                      <a:pt x="1" y="8"/>
                    </a:lnTo>
                    <a:lnTo>
                      <a:pt x="1" y="9"/>
                    </a:lnTo>
                    <a:lnTo>
                      <a:pt x="1" y="9"/>
                    </a:lnTo>
                    <a:lnTo>
                      <a:pt x="1" y="10"/>
                    </a:lnTo>
                    <a:lnTo>
                      <a:pt x="1" y="10"/>
                    </a:lnTo>
                    <a:lnTo>
                      <a:pt x="1" y="10"/>
                    </a:lnTo>
                    <a:lnTo>
                      <a:pt x="1" y="10"/>
                    </a:lnTo>
                    <a:lnTo>
                      <a:pt x="1" y="11"/>
                    </a:lnTo>
                    <a:lnTo>
                      <a:pt x="1" y="10"/>
                    </a:lnTo>
                    <a:lnTo>
                      <a:pt x="1" y="11"/>
                    </a:lnTo>
                    <a:lnTo>
                      <a:pt x="1" y="10"/>
                    </a:lnTo>
                    <a:lnTo>
                      <a:pt x="1" y="10"/>
                    </a:lnTo>
                    <a:lnTo>
                      <a:pt x="1" y="10"/>
                    </a:lnTo>
                    <a:lnTo>
                      <a:pt x="1" y="9"/>
                    </a:lnTo>
                    <a:lnTo>
                      <a:pt x="1" y="8"/>
                    </a:lnTo>
                    <a:lnTo>
                      <a:pt x="1" y="9"/>
                    </a:lnTo>
                    <a:lnTo>
                      <a:pt x="1" y="9"/>
                    </a:lnTo>
                    <a:lnTo>
                      <a:pt x="1" y="10"/>
                    </a:lnTo>
                    <a:lnTo>
                      <a:pt x="1" y="10"/>
                    </a:lnTo>
                    <a:lnTo>
                      <a:pt x="1" y="9"/>
                    </a:lnTo>
                    <a:lnTo>
                      <a:pt x="1" y="10"/>
                    </a:lnTo>
                    <a:lnTo>
                      <a:pt x="1" y="11"/>
                    </a:lnTo>
                    <a:lnTo>
                      <a:pt x="1" y="10"/>
                    </a:lnTo>
                    <a:lnTo>
                      <a:pt x="1" y="10"/>
                    </a:lnTo>
                    <a:lnTo>
                      <a:pt x="1" y="10"/>
                    </a:lnTo>
                    <a:lnTo>
                      <a:pt x="1" y="9"/>
                    </a:lnTo>
                    <a:lnTo>
                      <a:pt x="1" y="9"/>
                    </a:lnTo>
                    <a:lnTo>
                      <a:pt x="1" y="8"/>
                    </a:lnTo>
                    <a:lnTo>
                      <a:pt x="1" y="8"/>
                    </a:lnTo>
                    <a:lnTo>
                      <a:pt x="1" y="8"/>
                    </a:lnTo>
                    <a:lnTo>
                      <a:pt x="1" y="8"/>
                    </a:lnTo>
                    <a:lnTo>
                      <a:pt x="1" y="9"/>
                    </a:lnTo>
                    <a:lnTo>
                      <a:pt x="1" y="8"/>
                    </a:lnTo>
                    <a:lnTo>
                      <a:pt x="1" y="8"/>
                    </a:lnTo>
                    <a:lnTo>
                      <a:pt x="1" y="7"/>
                    </a:lnTo>
                    <a:lnTo>
                      <a:pt x="1" y="7"/>
                    </a:lnTo>
                    <a:lnTo>
                      <a:pt x="1" y="7"/>
                    </a:lnTo>
                    <a:lnTo>
                      <a:pt x="1" y="8"/>
                    </a:lnTo>
                    <a:lnTo>
                      <a:pt x="1" y="7"/>
                    </a:lnTo>
                    <a:lnTo>
                      <a:pt x="1" y="7"/>
                    </a:lnTo>
                    <a:lnTo>
                      <a:pt x="1" y="7"/>
                    </a:lnTo>
                    <a:lnTo>
                      <a:pt x="1" y="8"/>
                    </a:lnTo>
                    <a:lnTo>
                      <a:pt x="1" y="8"/>
                    </a:lnTo>
                    <a:lnTo>
                      <a:pt x="1" y="8"/>
                    </a:lnTo>
                    <a:lnTo>
                      <a:pt x="1" y="7"/>
                    </a:lnTo>
                    <a:lnTo>
                      <a:pt x="1" y="8"/>
                    </a:lnTo>
                    <a:lnTo>
                      <a:pt x="1" y="8"/>
                    </a:lnTo>
                    <a:lnTo>
                      <a:pt x="1" y="7"/>
                    </a:lnTo>
                    <a:lnTo>
                      <a:pt x="1" y="7"/>
                    </a:lnTo>
                    <a:lnTo>
                      <a:pt x="1" y="6"/>
                    </a:lnTo>
                    <a:lnTo>
                      <a:pt x="1" y="6"/>
                    </a:lnTo>
                    <a:lnTo>
                      <a:pt x="1" y="7"/>
                    </a:lnTo>
                    <a:lnTo>
                      <a:pt x="1" y="8"/>
                    </a:lnTo>
                    <a:lnTo>
                      <a:pt x="1" y="7"/>
                    </a:lnTo>
                    <a:lnTo>
                      <a:pt x="1" y="8"/>
                    </a:lnTo>
                    <a:lnTo>
                      <a:pt x="1" y="8"/>
                    </a:lnTo>
                    <a:lnTo>
                      <a:pt x="1" y="8"/>
                    </a:lnTo>
                    <a:lnTo>
                      <a:pt x="1" y="8"/>
                    </a:lnTo>
                    <a:lnTo>
                      <a:pt x="1" y="9"/>
                    </a:lnTo>
                    <a:lnTo>
                      <a:pt x="1" y="8"/>
                    </a:lnTo>
                    <a:lnTo>
                      <a:pt x="1" y="9"/>
                    </a:lnTo>
                    <a:lnTo>
                      <a:pt x="1" y="9"/>
                    </a:lnTo>
                    <a:lnTo>
                      <a:pt x="1" y="9"/>
                    </a:lnTo>
                    <a:lnTo>
                      <a:pt x="1" y="10"/>
                    </a:lnTo>
                    <a:lnTo>
                      <a:pt x="1" y="9"/>
                    </a:lnTo>
                    <a:lnTo>
                      <a:pt x="1" y="10"/>
                    </a:lnTo>
                    <a:lnTo>
                      <a:pt x="1" y="10"/>
                    </a:lnTo>
                    <a:lnTo>
                      <a:pt x="1" y="9"/>
                    </a:lnTo>
                    <a:lnTo>
                      <a:pt x="1" y="8"/>
                    </a:lnTo>
                    <a:lnTo>
                      <a:pt x="1" y="9"/>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7"/>
                    </a:lnTo>
                    <a:lnTo>
                      <a:pt x="1" y="6"/>
                    </a:lnTo>
                    <a:lnTo>
                      <a:pt x="1" y="7"/>
                    </a:lnTo>
                    <a:lnTo>
                      <a:pt x="1" y="6"/>
                    </a:lnTo>
                    <a:lnTo>
                      <a:pt x="1" y="7"/>
                    </a:lnTo>
                    <a:lnTo>
                      <a:pt x="1" y="6"/>
                    </a:lnTo>
                    <a:lnTo>
                      <a:pt x="1" y="7"/>
                    </a:lnTo>
                    <a:lnTo>
                      <a:pt x="1" y="7"/>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10"/>
                    </a:lnTo>
                    <a:lnTo>
                      <a:pt x="1" y="9"/>
                    </a:lnTo>
                    <a:lnTo>
                      <a:pt x="1" y="9"/>
                    </a:lnTo>
                    <a:lnTo>
                      <a:pt x="1" y="9"/>
                    </a:lnTo>
                    <a:lnTo>
                      <a:pt x="1" y="10"/>
                    </a:lnTo>
                    <a:lnTo>
                      <a:pt x="1" y="9"/>
                    </a:lnTo>
                    <a:lnTo>
                      <a:pt x="1" y="10"/>
                    </a:lnTo>
                    <a:lnTo>
                      <a:pt x="1" y="10"/>
                    </a:lnTo>
                    <a:lnTo>
                      <a:pt x="1" y="10"/>
                    </a:lnTo>
                    <a:lnTo>
                      <a:pt x="1" y="11"/>
                    </a:lnTo>
                    <a:lnTo>
                      <a:pt x="1" y="11"/>
                    </a:lnTo>
                    <a:lnTo>
                      <a:pt x="1" y="10"/>
                    </a:lnTo>
                    <a:lnTo>
                      <a:pt x="1" y="10"/>
                    </a:lnTo>
                    <a:lnTo>
                      <a:pt x="1" y="10"/>
                    </a:lnTo>
                    <a:lnTo>
                      <a:pt x="1" y="9"/>
                    </a:lnTo>
                    <a:lnTo>
                      <a:pt x="1" y="10"/>
                    </a:lnTo>
                    <a:lnTo>
                      <a:pt x="1" y="10"/>
                    </a:lnTo>
                    <a:lnTo>
                      <a:pt x="1" y="10"/>
                    </a:lnTo>
                    <a:lnTo>
                      <a:pt x="1" y="9"/>
                    </a:lnTo>
                    <a:lnTo>
                      <a:pt x="1" y="10"/>
                    </a:lnTo>
                    <a:lnTo>
                      <a:pt x="1" y="9"/>
                    </a:lnTo>
                    <a:lnTo>
                      <a:pt x="1" y="9"/>
                    </a:lnTo>
                    <a:lnTo>
                      <a:pt x="1" y="9"/>
                    </a:lnTo>
                    <a:lnTo>
                      <a:pt x="1" y="10"/>
                    </a:lnTo>
                    <a:lnTo>
                      <a:pt x="1" y="9"/>
                    </a:lnTo>
                  </a:path>
                </a:pathLst>
              </a:custGeom>
              <a:noFill/>
              <a:ln w="0">
                <a:solidFill>
                  <a:srgbClr val="3366FF"/>
                </a:solidFill>
                <a:prstDash val="solid"/>
                <a:round/>
                <a:headEnd/>
                <a:tailEnd/>
              </a:ln>
            </p:spPr>
            <p:txBody>
              <a:bodyPr/>
              <a:lstStyle/>
              <a:p>
                <a:endParaRPr lang="en-GB"/>
              </a:p>
            </p:txBody>
          </p:sp>
          <p:sp>
            <p:nvSpPr>
              <p:cNvPr id="186201" name="Freeform 857"/>
              <p:cNvSpPr>
                <a:spLocks/>
              </p:cNvSpPr>
              <p:nvPr/>
            </p:nvSpPr>
            <p:spPr bwMode="auto">
              <a:xfrm>
                <a:off x="3492" y="3557"/>
                <a:ext cx="1" cy="66"/>
              </a:xfrm>
              <a:custGeom>
                <a:avLst/>
                <a:gdLst/>
                <a:ahLst/>
                <a:cxnLst>
                  <a:cxn ang="0">
                    <a:pos x="0" y="10"/>
                  </a:cxn>
                  <a:cxn ang="0">
                    <a:pos x="0" y="8"/>
                  </a:cxn>
                  <a:cxn ang="0">
                    <a:pos x="0" y="8"/>
                  </a:cxn>
                  <a:cxn ang="0">
                    <a:pos x="0" y="8"/>
                  </a:cxn>
                  <a:cxn ang="0">
                    <a:pos x="0" y="7"/>
                  </a:cxn>
                  <a:cxn ang="0">
                    <a:pos x="0" y="6"/>
                  </a:cxn>
                  <a:cxn ang="0">
                    <a:pos x="0" y="6"/>
                  </a:cxn>
                  <a:cxn ang="0">
                    <a:pos x="0" y="9"/>
                  </a:cxn>
                  <a:cxn ang="0">
                    <a:pos x="0" y="8"/>
                  </a:cxn>
                  <a:cxn ang="0">
                    <a:pos x="0" y="7"/>
                  </a:cxn>
                  <a:cxn ang="0">
                    <a:pos x="0" y="9"/>
                  </a:cxn>
                  <a:cxn ang="0">
                    <a:pos x="0" y="9"/>
                  </a:cxn>
                  <a:cxn ang="0">
                    <a:pos x="0" y="9"/>
                  </a:cxn>
                  <a:cxn ang="0">
                    <a:pos x="0" y="3"/>
                  </a:cxn>
                  <a:cxn ang="0">
                    <a:pos x="0" y="2"/>
                  </a:cxn>
                  <a:cxn ang="0">
                    <a:pos x="0" y="3"/>
                  </a:cxn>
                  <a:cxn ang="0">
                    <a:pos x="0" y="3"/>
                  </a:cxn>
                  <a:cxn ang="0">
                    <a:pos x="0" y="7"/>
                  </a:cxn>
                  <a:cxn ang="0">
                    <a:pos x="0" y="8"/>
                  </a:cxn>
                  <a:cxn ang="0">
                    <a:pos x="0" y="7"/>
                  </a:cxn>
                  <a:cxn ang="0">
                    <a:pos x="0" y="8"/>
                  </a:cxn>
                  <a:cxn ang="0">
                    <a:pos x="0" y="5"/>
                  </a:cxn>
                  <a:cxn ang="0">
                    <a:pos x="0" y="5"/>
                  </a:cxn>
                  <a:cxn ang="0">
                    <a:pos x="0" y="1"/>
                  </a:cxn>
                  <a:cxn ang="0">
                    <a:pos x="0" y="3"/>
                  </a:cxn>
                  <a:cxn ang="0">
                    <a:pos x="0" y="4"/>
                  </a:cxn>
                  <a:cxn ang="0">
                    <a:pos x="0" y="3"/>
                  </a:cxn>
                  <a:cxn ang="0">
                    <a:pos x="0" y="6"/>
                  </a:cxn>
                  <a:cxn ang="0">
                    <a:pos x="0" y="2"/>
                  </a:cxn>
                  <a:cxn ang="0">
                    <a:pos x="0" y="4"/>
                  </a:cxn>
                  <a:cxn ang="0">
                    <a:pos x="0" y="3"/>
                  </a:cxn>
                  <a:cxn ang="0">
                    <a:pos x="0" y="2"/>
                  </a:cxn>
                  <a:cxn ang="0">
                    <a:pos x="0" y="3"/>
                  </a:cxn>
                  <a:cxn ang="0">
                    <a:pos x="0" y="5"/>
                  </a:cxn>
                  <a:cxn ang="0">
                    <a:pos x="0" y="7"/>
                  </a:cxn>
                  <a:cxn ang="0">
                    <a:pos x="0" y="8"/>
                  </a:cxn>
                  <a:cxn ang="0">
                    <a:pos x="0" y="7"/>
                  </a:cxn>
                  <a:cxn ang="0">
                    <a:pos x="0" y="5"/>
                  </a:cxn>
                  <a:cxn ang="0">
                    <a:pos x="0" y="4"/>
                  </a:cxn>
                  <a:cxn ang="0">
                    <a:pos x="0" y="4"/>
                  </a:cxn>
                  <a:cxn ang="0">
                    <a:pos x="0" y="3"/>
                  </a:cxn>
                  <a:cxn ang="0">
                    <a:pos x="0" y="3"/>
                  </a:cxn>
                  <a:cxn ang="0">
                    <a:pos x="0" y="5"/>
                  </a:cxn>
                  <a:cxn ang="0">
                    <a:pos x="0" y="6"/>
                  </a:cxn>
                  <a:cxn ang="0">
                    <a:pos x="0" y="5"/>
                  </a:cxn>
                  <a:cxn ang="0">
                    <a:pos x="0" y="5"/>
                  </a:cxn>
                  <a:cxn ang="0">
                    <a:pos x="0" y="1"/>
                  </a:cxn>
                  <a:cxn ang="0">
                    <a:pos x="0" y="1"/>
                  </a:cxn>
                  <a:cxn ang="0">
                    <a:pos x="0" y="3"/>
                  </a:cxn>
                  <a:cxn ang="0">
                    <a:pos x="0" y="3"/>
                  </a:cxn>
                  <a:cxn ang="0">
                    <a:pos x="0" y="3"/>
                  </a:cxn>
                  <a:cxn ang="0">
                    <a:pos x="0" y="4"/>
                  </a:cxn>
                  <a:cxn ang="0">
                    <a:pos x="0" y="5"/>
                  </a:cxn>
                  <a:cxn ang="0">
                    <a:pos x="0" y="6"/>
                  </a:cxn>
                  <a:cxn ang="0">
                    <a:pos x="0" y="7"/>
                  </a:cxn>
                  <a:cxn ang="0">
                    <a:pos x="0" y="7"/>
                  </a:cxn>
                  <a:cxn ang="0">
                    <a:pos x="0" y="6"/>
                  </a:cxn>
                  <a:cxn ang="0">
                    <a:pos x="0" y="6"/>
                  </a:cxn>
                  <a:cxn ang="0">
                    <a:pos x="0" y="4"/>
                  </a:cxn>
                  <a:cxn ang="0">
                    <a:pos x="0" y="5"/>
                  </a:cxn>
                  <a:cxn ang="0">
                    <a:pos x="0" y="5"/>
                  </a:cxn>
                  <a:cxn ang="0">
                    <a:pos x="0" y="6"/>
                  </a:cxn>
                  <a:cxn ang="0">
                    <a:pos x="0" y="6"/>
                  </a:cxn>
                </a:cxnLst>
                <a:rect l="0" t="0" r="r" b="b"/>
                <a:pathLst>
                  <a:path h="11">
                    <a:moveTo>
                      <a:pt x="0" y="9"/>
                    </a:moveTo>
                    <a:lnTo>
                      <a:pt x="0" y="9"/>
                    </a:lnTo>
                    <a:lnTo>
                      <a:pt x="0" y="9"/>
                    </a:lnTo>
                    <a:lnTo>
                      <a:pt x="0" y="9"/>
                    </a:lnTo>
                    <a:lnTo>
                      <a:pt x="0" y="9"/>
                    </a:lnTo>
                    <a:lnTo>
                      <a:pt x="0" y="10"/>
                    </a:lnTo>
                    <a:lnTo>
                      <a:pt x="0" y="10"/>
                    </a:lnTo>
                    <a:lnTo>
                      <a:pt x="0" y="10"/>
                    </a:lnTo>
                    <a:lnTo>
                      <a:pt x="0" y="11"/>
                    </a:lnTo>
                    <a:lnTo>
                      <a:pt x="0" y="10"/>
                    </a:lnTo>
                    <a:lnTo>
                      <a:pt x="0" y="10"/>
                    </a:lnTo>
                    <a:lnTo>
                      <a:pt x="0" y="11"/>
                    </a:lnTo>
                    <a:lnTo>
                      <a:pt x="0" y="11"/>
                    </a:lnTo>
                    <a:lnTo>
                      <a:pt x="0" y="11"/>
                    </a:lnTo>
                    <a:lnTo>
                      <a:pt x="0" y="10"/>
                    </a:lnTo>
                    <a:lnTo>
                      <a:pt x="0" y="10"/>
                    </a:lnTo>
                    <a:lnTo>
                      <a:pt x="0" y="10"/>
                    </a:lnTo>
                    <a:lnTo>
                      <a:pt x="0" y="9"/>
                    </a:lnTo>
                    <a:lnTo>
                      <a:pt x="0" y="9"/>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8"/>
                    </a:lnTo>
                    <a:lnTo>
                      <a:pt x="0" y="8"/>
                    </a:lnTo>
                    <a:lnTo>
                      <a:pt x="0" y="8"/>
                    </a:lnTo>
                    <a:lnTo>
                      <a:pt x="0" y="8"/>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9"/>
                    </a:lnTo>
                    <a:lnTo>
                      <a:pt x="0" y="8"/>
                    </a:lnTo>
                    <a:lnTo>
                      <a:pt x="0" y="7"/>
                    </a:lnTo>
                    <a:lnTo>
                      <a:pt x="0" y="6"/>
                    </a:lnTo>
                    <a:lnTo>
                      <a:pt x="0" y="6"/>
                    </a:lnTo>
                    <a:lnTo>
                      <a:pt x="0" y="6"/>
                    </a:lnTo>
                    <a:lnTo>
                      <a:pt x="0" y="7"/>
                    </a:lnTo>
                    <a:lnTo>
                      <a:pt x="0" y="6"/>
                    </a:lnTo>
                    <a:lnTo>
                      <a:pt x="0" y="7"/>
                    </a:lnTo>
                    <a:lnTo>
                      <a:pt x="0" y="7"/>
                    </a:lnTo>
                    <a:lnTo>
                      <a:pt x="0" y="6"/>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9"/>
                    </a:lnTo>
                    <a:lnTo>
                      <a:pt x="0" y="8"/>
                    </a:lnTo>
                    <a:lnTo>
                      <a:pt x="0" y="9"/>
                    </a:lnTo>
                    <a:lnTo>
                      <a:pt x="0" y="9"/>
                    </a:lnTo>
                    <a:lnTo>
                      <a:pt x="0" y="10"/>
                    </a:lnTo>
                    <a:lnTo>
                      <a:pt x="0" y="10"/>
                    </a:lnTo>
                    <a:lnTo>
                      <a:pt x="0" y="10"/>
                    </a:lnTo>
                    <a:lnTo>
                      <a:pt x="0" y="10"/>
                    </a:lnTo>
                    <a:lnTo>
                      <a:pt x="0" y="10"/>
                    </a:lnTo>
                    <a:lnTo>
                      <a:pt x="0" y="9"/>
                    </a:lnTo>
                    <a:lnTo>
                      <a:pt x="0" y="8"/>
                    </a:lnTo>
                    <a:lnTo>
                      <a:pt x="0" y="8"/>
                    </a:lnTo>
                    <a:lnTo>
                      <a:pt x="0" y="7"/>
                    </a:lnTo>
                    <a:lnTo>
                      <a:pt x="0" y="7"/>
                    </a:lnTo>
                    <a:lnTo>
                      <a:pt x="0" y="7"/>
                    </a:lnTo>
                    <a:lnTo>
                      <a:pt x="0" y="7"/>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9"/>
                    </a:lnTo>
                    <a:lnTo>
                      <a:pt x="0" y="8"/>
                    </a:lnTo>
                    <a:lnTo>
                      <a:pt x="0" y="8"/>
                    </a:lnTo>
                    <a:lnTo>
                      <a:pt x="0" y="9"/>
                    </a:lnTo>
                    <a:lnTo>
                      <a:pt x="0" y="8"/>
                    </a:lnTo>
                    <a:lnTo>
                      <a:pt x="0" y="9"/>
                    </a:lnTo>
                    <a:lnTo>
                      <a:pt x="0" y="8"/>
                    </a:lnTo>
                    <a:lnTo>
                      <a:pt x="0" y="9"/>
                    </a:lnTo>
                    <a:lnTo>
                      <a:pt x="0" y="9"/>
                    </a:lnTo>
                    <a:lnTo>
                      <a:pt x="0" y="8"/>
                    </a:lnTo>
                    <a:lnTo>
                      <a:pt x="0" y="9"/>
                    </a:lnTo>
                    <a:lnTo>
                      <a:pt x="0" y="10"/>
                    </a:lnTo>
                    <a:lnTo>
                      <a:pt x="0" y="10"/>
                    </a:lnTo>
                    <a:lnTo>
                      <a:pt x="0" y="10"/>
                    </a:lnTo>
                    <a:lnTo>
                      <a:pt x="0" y="10"/>
                    </a:lnTo>
                    <a:lnTo>
                      <a:pt x="0" y="10"/>
                    </a:lnTo>
                    <a:lnTo>
                      <a:pt x="0" y="9"/>
                    </a:lnTo>
                    <a:lnTo>
                      <a:pt x="0" y="9"/>
                    </a:lnTo>
                    <a:lnTo>
                      <a:pt x="0" y="8"/>
                    </a:lnTo>
                    <a:lnTo>
                      <a:pt x="0" y="9"/>
                    </a:lnTo>
                    <a:lnTo>
                      <a:pt x="0" y="9"/>
                    </a:lnTo>
                    <a:lnTo>
                      <a:pt x="0" y="8"/>
                    </a:lnTo>
                    <a:lnTo>
                      <a:pt x="0" y="8"/>
                    </a:lnTo>
                    <a:lnTo>
                      <a:pt x="0" y="8"/>
                    </a:lnTo>
                    <a:lnTo>
                      <a:pt x="0" y="8"/>
                    </a:lnTo>
                    <a:lnTo>
                      <a:pt x="0" y="8"/>
                    </a:lnTo>
                    <a:lnTo>
                      <a:pt x="0" y="8"/>
                    </a:lnTo>
                    <a:lnTo>
                      <a:pt x="0" y="9"/>
                    </a:lnTo>
                    <a:lnTo>
                      <a:pt x="0" y="8"/>
                    </a:lnTo>
                    <a:lnTo>
                      <a:pt x="0" y="8"/>
                    </a:lnTo>
                    <a:lnTo>
                      <a:pt x="0" y="7"/>
                    </a:lnTo>
                    <a:lnTo>
                      <a:pt x="0" y="6"/>
                    </a:lnTo>
                    <a:lnTo>
                      <a:pt x="0" y="6"/>
                    </a:lnTo>
                    <a:lnTo>
                      <a:pt x="0" y="5"/>
                    </a:lnTo>
                    <a:lnTo>
                      <a:pt x="0" y="5"/>
                    </a:lnTo>
                    <a:lnTo>
                      <a:pt x="0" y="5"/>
                    </a:lnTo>
                    <a:lnTo>
                      <a:pt x="0" y="4"/>
                    </a:lnTo>
                    <a:lnTo>
                      <a:pt x="0" y="4"/>
                    </a:lnTo>
                    <a:lnTo>
                      <a:pt x="0" y="3"/>
                    </a:lnTo>
                    <a:lnTo>
                      <a:pt x="0" y="2"/>
                    </a:lnTo>
                    <a:lnTo>
                      <a:pt x="0" y="2"/>
                    </a:lnTo>
                    <a:lnTo>
                      <a:pt x="0" y="2"/>
                    </a:lnTo>
                    <a:lnTo>
                      <a:pt x="0" y="1"/>
                    </a:lnTo>
                    <a:lnTo>
                      <a:pt x="0" y="1"/>
                    </a:lnTo>
                    <a:lnTo>
                      <a:pt x="0" y="1"/>
                    </a:lnTo>
                    <a:lnTo>
                      <a:pt x="0" y="2"/>
                    </a:lnTo>
                    <a:lnTo>
                      <a:pt x="0" y="1"/>
                    </a:lnTo>
                    <a:lnTo>
                      <a:pt x="0" y="1"/>
                    </a:lnTo>
                    <a:lnTo>
                      <a:pt x="0" y="2"/>
                    </a:lnTo>
                    <a:lnTo>
                      <a:pt x="0" y="2"/>
                    </a:lnTo>
                    <a:lnTo>
                      <a:pt x="0" y="2"/>
                    </a:lnTo>
                    <a:lnTo>
                      <a:pt x="0" y="3"/>
                    </a:lnTo>
                    <a:lnTo>
                      <a:pt x="0" y="2"/>
                    </a:lnTo>
                    <a:lnTo>
                      <a:pt x="0" y="2"/>
                    </a:lnTo>
                    <a:lnTo>
                      <a:pt x="0" y="2"/>
                    </a:lnTo>
                    <a:lnTo>
                      <a:pt x="0" y="2"/>
                    </a:lnTo>
                    <a:lnTo>
                      <a:pt x="0" y="3"/>
                    </a:lnTo>
                    <a:lnTo>
                      <a:pt x="0" y="3"/>
                    </a:lnTo>
                    <a:lnTo>
                      <a:pt x="0" y="3"/>
                    </a:lnTo>
                    <a:lnTo>
                      <a:pt x="0" y="2"/>
                    </a:lnTo>
                    <a:lnTo>
                      <a:pt x="0" y="3"/>
                    </a:lnTo>
                    <a:lnTo>
                      <a:pt x="0" y="3"/>
                    </a:lnTo>
                    <a:lnTo>
                      <a:pt x="0" y="3"/>
                    </a:lnTo>
                    <a:lnTo>
                      <a:pt x="0" y="4"/>
                    </a:lnTo>
                    <a:lnTo>
                      <a:pt x="0" y="5"/>
                    </a:lnTo>
                    <a:lnTo>
                      <a:pt x="0" y="4"/>
                    </a:lnTo>
                    <a:lnTo>
                      <a:pt x="0" y="3"/>
                    </a:lnTo>
                    <a:lnTo>
                      <a:pt x="0" y="4"/>
                    </a:lnTo>
                    <a:lnTo>
                      <a:pt x="0" y="4"/>
                    </a:lnTo>
                    <a:lnTo>
                      <a:pt x="0" y="4"/>
                    </a:lnTo>
                    <a:lnTo>
                      <a:pt x="0" y="4"/>
                    </a:lnTo>
                    <a:lnTo>
                      <a:pt x="0" y="3"/>
                    </a:lnTo>
                    <a:lnTo>
                      <a:pt x="0" y="4"/>
                    </a:lnTo>
                    <a:lnTo>
                      <a:pt x="0" y="5"/>
                    </a:lnTo>
                    <a:lnTo>
                      <a:pt x="0" y="5"/>
                    </a:lnTo>
                    <a:lnTo>
                      <a:pt x="0" y="5"/>
                    </a:lnTo>
                    <a:lnTo>
                      <a:pt x="0" y="6"/>
                    </a:lnTo>
                    <a:lnTo>
                      <a:pt x="0" y="6"/>
                    </a:lnTo>
                    <a:lnTo>
                      <a:pt x="0" y="6"/>
                    </a:lnTo>
                    <a:lnTo>
                      <a:pt x="0" y="6"/>
                    </a:lnTo>
                    <a:lnTo>
                      <a:pt x="0" y="6"/>
                    </a:lnTo>
                    <a:lnTo>
                      <a:pt x="0" y="7"/>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8"/>
                    </a:lnTo>
                    <a:lnTo>
                      <a:pt x="0" y="7"/>
                    </a:lnTo>
                    <a:lnTo>
                      <a:pt x="0" y="7"/>
                    </a:lnTo>
                    <a:lnTo>
                      <a:pt x="0" y="7"/>
                    </a:lnTo>
                    <a:lnTo>
                      <a:pt x="0" y="7"/>
                    </a:lnTo>
                    <a:lnTo>
                      <a:pt x="0" y="8"/>
                    </a:lnTo>
                    <a:lnTo>
                      <a:pt x="0" y="8"/>
                    </a:lnTo>
                    <a:lnTo>
                      <a:pt x="0" y="8"/>
                    </a:lnTo>
                    <a:lnTo>
                      <a:pt x="0" y="8"/>
                    </a:lnTo>
                    <a:lnTo>
                      <a:pt x="0" y="7"/>
                    </a:lnTo>
                    <a:lnTo>
                      <a:pt x="0" y="7"/>
                    </a:lnTo>
                    <a:lnTo>
                      <a:pt x="0" y="8"/>
                    </a:lnTo>
                    <a:lnTo>
                      <a:pt x="0" y="8"/>
                    </a:lnTo>
                    <a:lnTo>
                      <a:pt x="0" y="7"/>
                    </a:lnTo>
                    <a:lnTo>
                      <a:pt x="0" y="7"/>
                    </a:lnTo>
                    <a:lnTo>
                      <a:pt x="0" y="7"/>
                    </a:lnTo>
                    <a:lnTo>
                      <a:pt x="0" y="7"/>
                    </a:lnTo>
                    <a:lnTo>
                      <a:pt x="0" y="7"/>
                    </a:lnTo>
                    <a:lnTo>
                      <a:pt x="0" y="6"/>
                    </a:lnTo>
                    <a:lnTo>
                      <a:pt x="0" y="6"/>
                    </a:lnTo>
                    <a:lnTo>
                      <a:pt x="0" y="6"/>
                    </a:lnTo>
                    <a:lnTo>
                      <a:pt x="0" y="5"/>
                    </a:lnTo>
                    <a:lnTo>
                      <a:pt x="0" y="5"/>
                    </a:lnTo>
                    <a:lnTo>
                      <a:pt x="0" y="5"/>
                    </a:lnTo>
                    <a:lnTo>
                      <a:pt x="0" y="6"/>
                    </a:lnTo>
                    <a:lnTo>
                      <a:pt x="0" y="5"/>
                    </a:lnTo>
                    <a:lnTo>
                      <a:pt x="0" y="6"/>
                    </a:lnTo>
                    <a:lnTo>
                      <a:pt x="0" y="5"/>
                    </a:lnTo>
                    <a:lnTo>
                      <a:pt x="0" y="6"/>
                    </a:lnTo>
                    <a:lnTo>
                      <a:pt x="0" y="5"/>
                    </a:lnTo>
                    <a:lnTo>
                      <a:pt x="0" y="6"/>
                    </a:lnTo>
                    <a:lnTo>
                      <a:pt x="0" y="5"/>
                    </a:lnTo>
                    <a:lnTo>
                      <a:pt x="0" y="5"/>
                    </a:lnTo>
                    <a:lnTo>
                      <a:pt x="0" y="4"/>
                    </a:lnTo>
                    <a:lnTo>
                      <a:pt x="0" y="5"/>
                    </a:lnTo>
                    <a:lnTo>
                      <a:pt x="0" y="4"/>
                    </a:lnTo>
                    <a:lnTo>
                      <a:pt x="0" y="3"/>
                    </a:lnTo>
                    <a:lnTo>
                      <a:pt x="0" y="3"/>
                    </a:lnTo>
                    <a:lnTo>
                      <a:pt x="0" y="3"/>
                    </a:lnTo>
                    <a:lnTo>
                      <a:pt x="0" y="3"/>
                    </a:lnTo>
                    <a:lnTo>
                      <a:pt x="0" y="3"/>
                    </a:lnTo>
                    <a:lnTo>
                      <a:pt x="0" y="3"/>
                    </a:lnTo>
                    <a:lnTo>
                      <a:pt x="0" y="2"/>
                    </a:lnTo>
                    <a:lnTo>
                      <a:pt x="0" y="2"/>
                    </a:lnTo>
                    <a:lnTo>
                      <a:pt x="0" y="2"/>
                    </a:lnTo>
                    <a:lnTo>
                      <a:pt x="0" y="1"/>
                    </a:lnTo>
                    <a:lnTo>
                      <a:pt x="0" y="1"/>
                    </a:lnTo>
                    <a:lnTo>
                      <a:pt x="0" y="2"/>
                    </a:lnTo>
                    <a:lnTo>
                      <a:pt x="0" y="1"/>
                    </a:lnTo>
                    <a:lnTo>
                      <a:pt x="0" y="2"/>
                    </a:lnTo>
                    <a:lnTo>
                      <a:pt x="0" y="2"/>
                    </a:lnTo>
                    <a:lnTo>
                      <a:pt x="0" y="1"/>
                    </a:lnTo>
                    <a:lnTo>
                      <a:pt x="0" y="2"/>
                    </a:lnTo>
                    <a:lnTo>
                      <a:pt x="0" y="2"/>
                    </a:lnTo>
                    <a:lnTo>
                      <a:pt x="0" y="3"/>
                    </a:lnTo>
                    <a:lnTo>
                      <a:pt x="0" y="2"/>
                    </a:lnTo>
                    <a:lnTo>
                      <a:pt x="0" y="3"/>
                    </a:lnTo>
                    <a:lnTo>
                      <a:pt x="0" y="2"/>
                    </a:lnTo>
                    <a:lnTo>
                      <a:pt x="0" y="1"/>
                    </a:lnTo>
                    <a:lnTo>
                      <a:pt x="0" y="1"/>
                    </a:lnTo>
                    <a:lnTo>
                      <a:pt x="0" y="1"/>
                    </a:lnTo>
                    <a:lnTo>
                      <a:pt x="0" y="2"/>
                    </a:lnTo>
                    <a:lnTo>
                      <a:pt x="0" y="2"/>
                    </a:lnTo>
                    <a:lnTo>
                      <a:pt x="0" y="3"/>
                    </a:lnTo>
                    <a:lnTo>
                      <a:pt x="0" y="3"/>
                    </a:lnTo>
                    <a:lnTo>
                      <a:pt x="0" y="3"/>
                    </a:lnTo>
                    <a:lnTo>
                      <a:pt x="0" y="3"/>
                    </a:lnTo>
                    <a:lnTo>
                      <a:pt x="0" y="4"/>
                    </a:lnTo>
                    <a:lnTo>
                      <a:pt x="0" y="4"/>
                    </a:lnTo>
                    <a:lnTo>
                      <a:pt x="0" y="4"/>
                    </a:lnTo>
                    <a:lnTo>
                      <a:pt x="0" y="4"/>
                    </a:lnTo>
                    <a:lnTo>
                      <a:pt x="0" y="4"/>
                    </a:lnTo>
                    <a:lnTo>
                      <a:pt x="0" y="3"/>
                    </a:lnTo>
                    <a:lnTo>
                      <a:pt x="0" y="4"/>
                    </a:lnTo>
                    <a:lnTo>
                      <a:pt x="0" y="3"/>
                    </a:lnTo>
                    <a:lnTo>
                      <a:pt x="0" y="4"/>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6"/>
                    </a:lnTo>
                    <a:lnTo>
                      <a:pt x="0" y="5"/>
                    </a:lnTo>
                    <a:lnTo>
                      <a:pt x="0" y="5"/>
                    </a:lnTo>
                    <a:lnTo>
                      <a:pt x="0" y="4"/>
                    </a:lnTo>
                    <a:lnTo>
                      <a:pt x="0" y="3"/>
                    </a:lnTo>
                    <a:lnTo>
                      <a:pt x="0" y="3"/>
                    </a:lnTo>
                    <a:lnTo>
                      <a:pt x="0" y="3"/>
                    </a:lnTo>
                    <a:lnTo>
                      <a:pt x="0" y="2"/>
                    </a:lnTo>
                    <a:lnTo>
                      <a:pt x="0" y="1"/>
                    </a:lnTo>
                    <a:lnTo>
                      <a:pt x="0" y="2"/>
                    </a:lnTo>
                    <a:lnTo>
                      <a:pt x="0" y="3"/>
                    </a:lnTo>
                    <a:lnTo>
                      <a:pt x="0" y="2"/>
                    </a:lnTo>
                    <a:lnTo>
                      <a:pt x="0" y="3"/>
                    </a:lnTo>
                    <a:lnTo>
                      <a:pt x="0" y="3"/>
                    </a:lnTo>
                    <a:lnTo>
                      <a:pt x="0" y="2"/>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5"/>
                    </a:lnTo>
                    <a:lnTo>
                      <a:pt x="0" y="5"/>
                    </a:lnTo>
                    <a:lnTo>
                      <a:pt x="0" y="5"/>
                    </a:lnTo>
                    <a:lnTo>
                      <a:pt x="0" y="5"/>
                    </a:lnTo>
                    <a:lnTo>
                      <a:pt x="0" y="4"/>
                    </a:lnTo>
                    <a:lnTo>
                      <a:pt x="0" y="3"/>
                    </a:lnTo>
                    <a:lnTo>
                      <a:pt x="0" y="3"/>
                    </a:lnTo>
                    <a:lnTo>
                      <a:pt x="0" y="3"/>
                    </a:lnTo>
                    <a:lnTo>
                      <a:pt x="0" y="2"/>
                    </a:lnTo>
                    <a:lnTo>
                      <a:pt x="0" y="1"/>
                    </a:lnTo>
                    <a:lnTo>
                      <a:pt x="0" y="2"/>
                    </a:lnTo>
                    <a:lnTo>
                      <a:pt x="0" y="2"/>
                    </a:lnTo>
                    <a:lnTo>
                      <a:pt x="0" y="2"/>
                    </a:lnTo>
                    <a:lnTo>
                      <a:pt x="0" y="2"/>
                    </a:lnTo>
                    <a:lnTo>
                      <a:pt x="0" y="1"/>
                    </a:lnTo>
                    <a:lnTo>
                      <a:pt x="0" y="1"/>
                    </a:lnTo>
                    <a:lnTo>
                      <a:pt x="0" y="1"/>
                    </a:lnTo>
                    <a:lnTo>
                      <a:pt x="0" y="2"/>
                    </a:lnTo>
                    <a:lnTo>
                      <a:pt x="0" y="1"/>
                    </a:lnTo>
                    <a:lnTo>
                      <a:pt x="0" y="2"/>
                    </a:lnTo>
                    <a:lnTo>
                      <a:pt x="0" y="2"/>
                    </a:lnTo>
                    <a:lnTo>
                      <a:pt x="0" y="2"/>
                    </a:lnTo>
                    <a:lnTo>
                      <a:pt x="0" y="2"/>
                    </a:lnTo>
                    <a:lnTo>
                      <a:pt x="0" y="3"/>
                    </a:lnTo>
                    <a:lnTo>
                      <a:pt x="0" y="3"/>
                    </a:lnTo>
                    <a:lnTo>
                      <a:pt x="0" y="3"/>
                    </a:lnTo>
                    <a:lnTo>
                      <a:pt x="0" y="3"/>
                    </a:lnTo>
                    <a:lnTo>
                      <a:pt x="0" y="3"/>
                    </a:lnTo>
                    <a:lnTo>
                      <a:pt x="0" y="3"/>
                    </a:lnTo>
                    <a:lnTo>
                      <a:pt x="0" y="3"/>
                    </a:lnTo>
                    <a:lnTo>
                      <a:pt x="0" y="4"/>
                    </a:lnTo>
                    <a:lnTo>
                      <a:pt x="0" y="5"/>
                    </a:lnTo>
                    <a:lnTo>
                      <a:pt x="0" y="4"/>
                    </a:lnTo>
                    <a:lnTo>
                      <a:pt x="0" y="5"/>
                    </a:lnTo>
                    <a:lnTo>
                      <a:pt x="0" y="5"/>
                    </a:lnTo>
                    <a:lnTo>
                      <a:pt x="0" y="5"/>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7"/>
                    </a:lnTo>
                    <a:lnTo>
                      <a:pt x="0" y="8"/>
                    </a:lnTo>
                    <a:lnTo>
                      <a:pt x="0" y="7"/>
                    </a:lnTo>
                    <a:lnTo>
                      <a:pt x="0" y="7"/>
                    </a:lnTo>
                    <a:lnTo>
                      <a:pt x="0" y="8"/>
                    </a:lnTo>
                    <a:lnTo>
                      <a:pt x="0" y="8"/>
                    </a:lnTo>
                    <a:lnTo>
                      <a:pt x="0" y="8"/>
                    </a:lnTo>
                    <a:lnTo>
                      <a:pt x="0" y="8"/>
                    </a:lnTo>
                    <a:lnTo>
                      <a:pt x="0" y="8"/>
                    </a:lnTo>
                    <a:lnTo>
                      <a:pt x="0" y="8"/>
                    </a:lnTo>
                    <a:lnTo>
                      <a:pt x="0" y="9"/>
                    </a:lnTo>
                    <a:lnTo>
                      <a:pt x="0" y="9"/>
                    </a:lnTo>
                    <a:lnTo>
                      <a:pt x="0" y="9"/>
                    </a:lnTo>
                    <a:lnTo>
                      <a:pt x="0" y="8"/>
                    </a:lnTo>
                    <a:lnTo>
                      <a:pt x="0" y="8"/>
                    </a:lnTo>
                    <a:lnTo>
                      <a:pt x="0" y="8"/>
                    </a:lnTo>
                    <a:lnTo>
                      <a:pt x="0" y="8"/>
                    </a:lnTo>
                    <a:lnTo>
                      <a:pt x="0" y="8"/>
                    </a:lnTo>
                    <a:lnTo>
                      <a:pt x="0" y="7"/>
                    </a:lnTo>
                    <a:lnTo>
                      <a:pt x="0" y="6"/>
                    </a:lnTo>
                    <a:lnTo>
                      <a:pt x="0" y="6"/>
                    </a:lnTo>
                    <a:lnTo>
                      <a:pt x="0" y="6"/>
                    </a:lnTo>
                    <a:lnTo>
                      <a:pt x="0" y="5"/>
                    </a:lnTo>
                    <a:lnTo>
                      <a:pt x="0" y="5"/>
                    </a:lnTo>
                    <a:lnTo>
                      <a:pt x="0" y="6"/>
                    </a:lnTo>
                    <a:lnTo>
                      <a:pt x="0" y="5"/>
                    </a:lnTo>
                    <a:lnTo>
                      <a:pt x="0" y="6"/>
                    </a:lnTo>
                    <a:lnTo>
                      <a:pt x="0" y="5"/>
                    </a:lnTo>
                    <a:lnTo>
                      <a:pt x="0" y="6"/>
                    </a:lnTo>
                    <a:lnTo>
                      <a:pt x="0" y="5"/>
                    </a:lnTo>
                    <a:lnTo>
                      <a:pt x="0" y="6"/>
                    </a:lnTo>
                    <a:lnTo>
                      <a:pt x="0" y="5"/>
                    </a:lnTo>
                    <a:lnTo>
                      <a:pt x="0" y="5"/>
                    </a:lnTo>
                    <a:lnTo>
                      <a:pt x="0" y="5"/>
                    </a:lnTo>
                    <a:lnTo>
                      <a:pt x="0" y="6"/>
                    </a:lnTo>
                    <a:lnTo>
                      <a:pt x="0" y="5"/>
                    </a:lnTo>
                    <a:lnTo>
                      <a:pt x="0" y="5"/>
                    </a:lnTo>
                    <a:lnTo>
                      <a:pt x="0" y="4"/>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4"/>
                    </a:lnTo>
                    <a:lnTo>
                      <a:pt x="0" y="5"/>
                    </a:lnTo>
                    <a:lnTo>
                      <a:pt x="0" y="4"/>
                    </a:lnTo>
                    <a:lnTo>
                      <a:pt x="0" y="5"/>
                    </a:lnTo>
                    <a:lnTo>
                      <a:pt x="0" y="4"/>
                    </a:lnTo>
                    <a:lnTo>
                      <a:pt x="0" y="5"/>
                    </a:lnTo>
                    <a:lnTo>
                      <a:pt x="0" y="5"/>
                    </a:lnTo>
                    <a:lnTo>
                      <a:pt x="0" y="5"/>
                    </a:lnTo>
                    <a:lnTo>
                      <a:pt x="0" y="5"/>
                    </a:lnTo>
                    <a:lnTo>
                      <a:pt x="0" y="5"/>
                    </a:lnTo>
                    <a:lnTo>
                      <a:pt x="0" y="4"/>
                    </a:lnTo>
                    <a:lnTo>
                      <a:pt x="0" y="3"/>
                    </a:lnTo>
                    <a:lnTo>
                      <a:pt x="0" y="4"/>
                    </a:lnTo>
                    <a:lnTo>
                      <a:pt x="0" y="4"/>
                    </a:lnTo>
                    <a:lnTo>
                      <a:pt x="0" y="4"/>
                    </a:lnTo>
                    <a:lnTo>
                      <a:pt x="0" y="3"/>
                    </a:lnTo>
                    <a:lnTo>
                      <a:pt x="0" y="3"/>
                    </a:lnTo>
                    <a:lnTo>
                      <a:pt x="0" y="3"/>
                    </a:lnTo>
                    <a:lnTo>
                      <a:pt x="0" y="3"/>
                    </a:lnTo>
                    <a:lnTo>
                      <a:pt x="0" y="4"/>
                    </a:lnTo>
                    <a:lnTo>
                      <a:pt x="0" y="4"/>
                    </a:lnTo>
                    <a:lnTo>
                      <a:pt x="0" y="4"/>
                    </a:lnTo>
                    <a:lnTo>
                      <a:pt x="0" y="3"/>
                    </a:lnTo>
                    <a:lnTo>
                      <a:pt x="0" y="3"/>
                    </a:lnTo>
                    <a:lnTo>
                      <a:pt x="0" y="3"/>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4"/>
                    </a:lnTo>
                    <a:lnTo>
                      <a:pt x="0" y="4"/>
                    </a:lnTo>
                    <a:lnTo>
                      <a:pt x="0" y="3"/>
                    </a:lnTo>
                    <a:lnTo>
                      <a:pt x="0" y="3"/>
                    </a:lnTo>
                    <a:lnTo>
                      <a:pt x="0" y="2"/>
                    </a:lnTo>
                    <a:lnTo>
                      <a:pt x="0" y="2"/>
                    </a:lnTo>
                    <a:lnTo>
                      <a:pt x="0" y="1"/>
                    </a:lnTo>
                    <a:lnTo>
                      <a:pt x="0" y="1"/>
                    </a:lnTo>
                    <a:lnTo>
                      <a:pt x="0" y="1"/>
                    </a:lnTo>
                    <a:lnTo>
                      <a:pt x="0" y="1"/>
                    </a:lnTo>
                    <a:lnTo>
                      <a:pt x="0" y="1"/>
                    </a:lnTo>
                    <a:lnTo>
                      <a:pt x="0" y="0"/>
                    </a:lnTo>
                    <a:lnTo>
                      <a:pt x="0" y="0"/>
                    </a:lnTo>
                    <a:lnTo>
                      <a:pt x="0" y="0"/>
                    </a:lnTo>
                    <a:lnTo>
                      <a:pt x="0" y="0"/>
                    </a:lnTo>
                    <a:lnTo>
                      <a:pt x="0" y="0"/>
                    </a:lnTo>
                    <a:lnTo>
                      <a:pt x="0" y="1"/>
                    </a:lnTo>
                    <a:lnTo>
                      <a:pt x="0" y="1"/>
                    </a:lnTo>
                    <a:lnTo>
                      <a:pt x="0" y="1"/>
                    </a:lnTo>
                    <a:lnTo>
                      <a:pt x="0" y="0"/>
                    </a:lnTo>
                    <a:lnTo>
                      <a:pt x="0" y="1"/>
                    </a:lnTo>
                    <a:lnTo>
                      <a:pt x="0" y="1"/>
                    </a:lnTo>
                    <a:lnTo>
                      <a:pt x="0" y="2"/>
                    </a:lnTo>
                    <a:lnTo>
                      <a:pt x="0" y="2"/>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2"/>
                    </a:lnTo>
                    <a:lnTo>
                      <a:pt x="0" y="3"/>
                    </a:lnTo>
                    <a:lnTo>
                      <a:pt x="0" y="2"/>
                    </a:lnTo>
                    <a:lnTo>
                      <a:pt x="0" y="3"/>
                    </a:lnTo>
                    <a:lnTo>
                      <a:pt x="0" y="3"/>
                    </a:lnTo>
                    <a:lnTo>
                      <a:pt x="0" y="3"/>
                    </a:lnTo>
                    <a:lnTo>
                      <a:pt x="0" y="3"/>
                    </a:lnTo>
                    <a:lnTo>
                      <a:pt x="0" y="3"/>
                    </a:lnTo>
                    <a:lnTo>
                      <a:pt x="0" y="4"/>
                    </a:lnTo>
                    <a:lnTo>
                      <a:pt x="0" y="4"/>
                    </a:lnTo>
                    <a:lnTo>
                      <a:pt x="0" y="5"/>
                    </a:lnTo>
                    <a:lnTo>
                      <a:pt x="0" y="4"/>
                    </a:lnTo>
                    <a:lnTo>
                      <a:pt x="0" y="4"/>
                    </a:lnTo>
                    <a:lnTo>
                      <a:pt x="0" y="4"/>
                    </a:lnTo>
                    <a:lnTo>
                      <a:pt x="0" y="4"/>
                    </a:lnTo>
                    <a:lnTo>
                      <a:pt x="0" y="4"/>
                    </a:lnTo>
                    <a:lnTo>
                      <a:pt x="0" y="3"/>
                    </a:lnTo>
                    <a:lnTo>
                      <a:pt x="0" y="3"/>
                    </a:lnTo>
                    <a:lnTo>
                      <a:pt x="0" y="3"/>
                    </a:lnTo>
                    <a:lnTo>
                      <a:pt x="0" y="3"/>
                    </a:lnTo>
                    <a:lnTo>
                      <a:pt x="0" y="3"/>
                    </a:lnTo>
                    <a:lnTo>
                      <a:pt x="0" y="3"/>
                    </a:lnTo>
                    <a:lnTo>
                      <a:pt x="0" y="4"/>
                    </a:lnTo>
                    <a:lnTo>
                      <a:pt x="0" y="4"/>
                    </a:lnTo>
                    <a:lnTo>
                      <a:pt x="0" y="4"/>
                    </a:lnTo>
                    <a:lnTo>
                      <a:pt x="0" y="3"/>
                    </a:lnTo>
                    <a:lnTo>
                      <a:pt x="0" y="4"/>
                    </a:lnTo>
                    <a:lnTo>
                      <a:pt x="0" y="4"/>
                    </a:lnTo>
                    <a:lnTo>
                      <a:pt x="0" y="4"/>
                    </a:lnTo>
                    <a:lnTo>
                      <a:pt x="0" y="5"/>
                    </a:lnTo>
                    <a:lnTo>
                      <a:pt x="0" y="5"/>
                    </a:lnTo>
                    <a:lnTo>
                      <a:pt x="0" y="5"/>
                    </a:lnTo>
                    <a:lnTo>
                      <a:pt x="0" y="6"/>
                    </a:lnTo>
                    <a:lnTo>
                      <a:pt x="0" y="5"/>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7"/>
                    </a:lnTo>
                    <a:lnTo>
                      <a:pt x="0" y="7"/>
                    </a:lnTo>
                    <a:lnTo>
                      <a:pt x="0" y="7"/>
                    </a:lnTo>
                    <a:lnTo>
                      <a:pt x="0" y="7"/>
                    </a:lnTo>
                    <a:lnTo>
                      <a:pt x="0" y="6"/>
                    </a:lnTo>
                    <a:lnTo>
                      <a:pt x="0" y="7"/>
                    </a:lnTo>
                    <a:lnTo>
                      <a:pt x="0" y="7"/>
                    </a:lnTo>
                    <a:lnTo>
                      <a:pt x="0" y="6"/>
                    </a:lnTo>
                    <a:lnTo>
                      <a:pt x="0" y="7"/>
                    </a:lnTo>
                    <a:lnTo>
                      <a:pt x="0" y="8"/>
                    </a:lnTo>
                    <a:lnTo>
                      <a:pt x="0" y="7"/>
                    </a:lnTo>
                    <a:lnTo>
                      <a:pt x="0" y="7"/>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5"/>
                    </a:lnTo>
                    <a:lnTo>
                      <a:pt x="0" y="5"/>
                    </a:lnTo>
                    <a:lnTo>
                      <a:pt x="0" y="5"/>
                    </a:lnTo>
                    <a:lnTo>
                      <a:pt x="0" y="6"/>
                    </a:lnTo>
                    <a:lnTo>
                      <a:pt x="0" y="5"/>
                    </a:lnTo>
                    <a:lnTo>
                      <a:pt x="0" y="5"/>
                    </a:lnTo>
                    <a:lnTo>
                      <a:pt x="0" y="5"/>
                    </a:lnTo>
                    <a:lnTo>
                      <a:pt x="0" y="5"/>
                    </a:lnTo>
                    <a:lnTo>
                      <a:pt x="0" y="5"/>
                    </a:lnTo>
                    <a:lnTo>
                      <a:pt x="0" y="6"/>
                    </a:lnTo>
                    <a:lnTo>
                      <a:pt x="0" y="5"/>
                    </a:lnTo>
                    <a:lnTo>
                      <a:pt x="0" y="5"/>
                    </a:lnTo>
                    <a:lnTo>
                      <a:pt x="0" y="5"/>
                    </a:lnTo>
                    <a:lnTo>
                      <a:pt x="0" y="5"/>
                    </a:lnTo>
                    <a:lnTo>
                      <a:pt x="0" y="5"/>
                    </a:lnTo>
                    <a:lnTo>
                      <a:pt x="0" y="4"/>
                    </a:lnTo>
                    <a:lnTo>
                      <a:pt x="0" y="4"/>
                    </a:lnTo>
                    <a:lnTo>
                      <a:pt x="0" y="5"/>
                    </a:lnTo>
                    <a:lnTo>
                      <a:pt x="0" y="5"/>
                    </a:lnTo>
                    <a:lnTo>
                      <a:pt x="0" y="4"/>
                    </a:lnTo>
                    <a:lnTo>
                      <a:pt x="0" y="4"/>
                    </a:lnTo>
                    <a:lnTo>
                      <a:pt x="0" y="4"/>
                    </a:lnTo>
                    <a:lnTo>
                      <a:pt x="0" y="4"/>
                    </a:lnTo>
                    <a:lnTo>
                      <a:pt x="0" y="5"/>
                    </a:lnTo>
                    <a:lnTo>
                      <a:pt x="0" y="4"/>
                    </a:lnTo>
                    <a:lnTo>
                      <a:pt x="0" y="4"/>
                    </a:lnTo>
                    <a:lnTo>
                      <a:pt x="0" y="4"/>
                    </a:lnTo>
                    <a:lnTo>
                      <a:pt x="0" y="4"/>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6"/>
                    </a:lnTo>
                    <a:lnTo>
                      <a:pt x="0" y="5"/>
                    </a:lnTo>
                    <a:lnTo>
                      <a:pt x="0" y="6"/>
                    </a:lnTo>
                    <a:lnTo>
                      <a:pt x="0" y="5"/>
                    </a:lnTo>
                    <a:lnTo>
                      <a:pt x="0" y="5"/>
                    </a:lnTo>
                    <a:lnTo>
                      <a:pt x="0" y="6"/>
                    </a:lnTo>
                    <a:lnTo>
                      <a:pt x="0" y="5"/>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7"/>
                    </a:lnTo>
                    <a:lnTo>
                      <a:pt x="0" y="7"/>
                    </a:lnTo>
                  </a:path>
                </a:pathLst>
              </a:custGeom>
              <a:noFill/>
              <a:ln w="0">
                <a:solidFill>
                  <a:srgbClr val="3366FF"/>
                </a:solidFill>
                <a:prstDash val="solid"/>
                <a:round/>
                <a:headEnd/>
                <a:tailEnd/>
              </a:ln>
            </p:spPr>
            <p:txBody>
              <a:bodyPr/>
              <a:lstStyle/>
              <a:p>
                <a:endParaRPr lang="en-GB"/>
              </a:p>
            </p:txBody>
          </p:sp>
          <p:sp>
            <p:nvSpPr>
              <p:cNvPr id="186202" name="Freeform 858"/>
              <p:cNvSpPr>
                <a:spLocks/>
              </p:cNvSpPr>
              <p:nvPr/>
            </p:nvSpPr>
            <p:spPr bwMode="auto">
              <a:xfrm>
                <a:off x="3492" y="3533"/>
                <a:ext cx="1" cy="78"/>
              </a:xfrm>
              <a:custGeom>
                <a:avLst/>
                <a:gdLst/>
                <a:ahLst/>
                <a:cxnLst>
                  <a:cxn ang="0">
                    <a:pos x="0" y="10"/>
                  </a:cxn>
                  <a:cxn ang="0">
                    <a:pos x="0" y="12"/>
                  </a:cxn>
                  <a:cxn ang="0">
                    <a:pos x="0" y="12"/>
                  </a:cxn>
                  <a:cxn ang="0">
                    <a:pos x="0" y="10"/>
                  </a:cxn>
                  <a:cxn ang="0">
                    <a:pos x="0" y="8"/>
                  </a:cxn>
                  <a:cxn ang="0">
                    <a:pos x="0" y="9"/>
                  </a:cxn>
                  <a:cxn ang="0">
                    <a:pos x="0" y="10"/>
                  </a:cxn>
                  <a:cxn ang="0">
                    <a:pos x="0" y="10"/>
                  </a:cxn>
                  <a:cxn ang="0">
                    <a:pos x="0" y="9"/>
                  </a:cxn>
                  <a:cxn ang="0">
                    <a:pos x="0" y="7"/>
                  </a:cxn>
                  <a:cxn ang="0">
                    <a:pos x="0" y="9"/>
                  </a:cxn>
                  <a:cxn ang="0">
                    <a:pos x="0" y="9"/>
                  </a:cxn>
                  <a:cxn ang="0">
                    <a:pos x="0" y="10"/>
                  </a:cxn>
                  <a:cxn ang="0">
                    <a:pos x="0" y="10"/>
                  </a:cxn>
                  <a:cxn ang="0">
                    <a:pos x="0" y="8"/>
                  </a:cxn>
                  <a:cxn ang="0">
                    <a:pos x="0" y="8"/>
                  </a:cxn>
                  <a:cxn ang="0">
                    <a:pos x="0" y="7"/>
                  </a:cxn>
                  <a:cxn ang="0">
                    <a:pos x="0" y="6"/>
                  </a:cxn>
                  <a:cxn ang="0">
                    <a:pos x="0" y="7"/>
                  </a:cxn>
                  <a:cxn ang="0">
                    <a:pos x="0" y="8"/>
                  </a:cxn>
                  <a:cxn ang="0">
                    <a:pos x="0" y="6"/>
                  </a:cxn>
                  <a:cxn ang="0">
                    <a:pos x="0" y="2"/>
                  </a:cxn>
                  <a:cxn ang="0">
                    <a:pos x="0" y="1"/>
                  </a:cxn>
                  <a:cxn ang="0">
                    <a:pos x="0" y="5"/>
                  </a:cxn>
                  <a:cxn ang="0">
                    <a:pos x="0" y="6"/>
                  </a:cxn>
                  <a:cxn ang="0">
                    <a:pos x="0" y="7"/>
                  </a:cxn>
                  <a:cxn ang="0">
                    <a:pos x="0" y="6"/>
                  </a:cxn>
                  <a:cxn ang="0">
                    <a:pos x="0" y="6"/>
                  </a:cxn>
                  <a:cxn ang="0">
                    <a:pos x="0" y="10"/>
                  </a:cxn>
                  <a:cxn ang="0">
                    <a:pos x="0" y="11"/>
                  </a:cxn>
                  <a:cxn ang="0">
                    <a:pos x="0" y="10"/>
                  </a:cxn>
                  <a:cxn ang="0">
                    <a:pos x="0" y="11"/>
                  </a:cxn>
                  <a:cxn ang="0">
                    <a:pos x="0" y="12"/>
                  </a:cxn>
                  <a:cxn ang="0">
                    <a:pos x="0" y="13"/>
                  </a:cxn>
                  <a:cxn ang="0">
                    <a:pos x="0" y="12"/>
                  </a:cxn>
                  <a:cxn ang="0">
                    <a:pos x="0" y="11"/>
                  </a:cxn>
                  <a:cxn ang="0">
                    <a:pos x="0" y="3"/>
                  </a:cxn>
                  <a:cxn ang="0">
                    <a:pos x="0" y="4"/>
                  </a:cxn>
                  <a:cxn ang="0">
                    <a:pos x="0" y="3"/>
                  </a:cxn>
                  <a:cxn ang="0">
                    <a:pos x="0" y="3"/>
                  </a:cxn>
                  <a:cxn ang="0">
                    <a:pos x="0" y="5"/>
                  </a:cxn>
                  <a:cxn ang="0">
                    <a:pos x="0" y="5"/>
                  </a:cxn>
                  <a:cxn ang="0">
                    <a:pos x="0" y="7"/>
                  </a:cxn>
                  <a:cxn ang="0">
                    <a:pos x="0" y="6"/>
                  </a:cxn>
                  <a:cxn ang="0">
                    <a:pos x="0" y="6"/>
                  </a:cxn>
                  <a:cxn ang="0">
                    <a:pos x="0" y="6"/>
                  </a:cxn>
                  <a:cxn ang="0">
                    <a:pos x="0" y="5"/>
                  </a:cxn>
                  <a:cxn ang="0">
                    <a:pos x="0" y="7"/>
                  </a:cxn>
                  <a:cxn ang="0">
                    <a:pos x="0" y="9"/>
                  </a:cxn>
                  <a:cxn ang="0">
                    <a:pos x="0" y="10"/>
                  </a:cxn>
                  <a:cxn ang="0">
                    <a:pos x="0" y="11"/>
                  </a:cxn>
                  <a:cxn ang="0">
                    <a:pos x="0" y="9"/>
                  </a:cxn>
                  <a:cxn ang="0">
                    <a:pos x="0" y="7"/>
                  </a:cxn>
                  <a:cxn ang="0">
                    <a:pos x="0" y="8"/>
                  </a:cxn>
                  <a:cxn ang="0">
                    <a:pos x="0" y="8"/>
                  </a:cxn>
                  <a:cxn ang="0">
                    <a:pos x="0" y="5"/>
                  </a:cxn>
                  <a:cxn ang="0">
                    <a:pos x="0" y="3"/>
                  </a:cxn>
                  <a:cxn ang="0">
                    <a:pos x="0" y="6"/>
                  </a:cxn>
                  <a:cxn ang="0">
                    <a:pos x="0" y="7"/>
                  </a:cxn>
                  <a:cxn ang="0">
                    <a:pos x="0" y="6"/>
                  </a:cxn>
                  <a:cxn ang="0">
                    <a:pos x="0" y="6"/>
                  </a:cxn>
                  <a:cxn ang="0">
                    <a:pos x="0" y="7"/>
                  </a:cxn>
                  <a:cxn ang="0">
                    <a:pos x="0" y="6"/>
                  </a:cxn>
                </a:cxnLst>
                <a:rect l="0" t="0" r="r" b="b"/>
                <a:pathLst>
                  <a:path h="13">
                    <a:moveTo>
                      <a:pt x="0" y="11"/>
                    </a:moveTo>
                    <a:lnTo>
                      <a:pt x="0" y="11"/>
                    </a:lnTo>
                    <a:lnTo>
                      <a:pt x="0" y="12"/>
                    </a:lnTo>
                    <a:lnTo>
                      <a:pt x="0" y="12"/>
                    </a:lnTo>
                    <a:lnTo>
                      <a:pt x="0" y="12"/>
                    </a:lnTo>
                    <a:lnTo>
                      <a:pt x="0" y="11"/>
                    </a:lnTo>
                    <a:lnTo>
                      <a:pt x="0" y="11"/>
                    </a:lnTo>
                    <a:lnTo>
                      <a:pt x="0" y="11"/>
                    </a:lnTo>
                    <a:lnTo>
                      <a:pt x="0" y="11"/>
                    </a:lnTo>
                    <a:lnTo>
                      <a:pt x="0" y="11"/>
                    </a:lnTo>
                    <a:lnTo>
                      <a:pt x="0" y="10"/>
                    </a:lnTo>
                    <a:lnTo>
                      <a:pt x="0" y="10"/>
                    </a:lnTo>
                    <a:lnTo>
                      <a:pt x="0" y="10"/>
                    </a:lnTo>
                    <a:lnTo>
                      <a:pt x="0" y="10"/>
                    </a:lnTo>
                    <a:lnTo>
                      <a:pt x="0" y="10"/>
                    </a:lnTo>
                    <a:lnTo>
                      <a:pt x="0" y="11"/>
                    </a:lnTo>
                    <a:lnTo>
                      <a:pt x="0" y="11"/>
                    </a:lnTo>
                    <a:lnTo>
                      <a:pt x="0" y="11"/>
                    </a:lnTo>
                    <a:lnTo>
                      <a:pt x="0" y="12"/>
                    </a:lnTo>
                    <a:lnTo>
                      <a:pt x="0" y="12"/>
                    </a:lnTo>
                    <a:lnTo>
                      <a:pt x="0" y="12"/>
                    </a:lnTo>
                    <a:lnTo>
                      <a:pt x="0" y="12"/>
                    </a:lnTo>
                    <a:lnTo>
                      <a:pt x="0" y="13"/>
                    </a:lnTo>
                    <a:lnTo>
                      <a:pt x="0" y="12"/>
                    </a:lnTo>
                    <a:lnTo>
                      <a:pt x="0" y="13"/>
                    </a:lnTo>
                    <a:lnTo>
                      <a:pt x="0" y="13"/>
                    </a:lnTo>
                    <a:lnTo>
                      <a:pt x="0" y="13"/>
                    </a:lnTo>
                    <a:lnTo>
                      <a:pt x="0" y="13"/>
                    </a:lnTo>
                    <a:lnTo>
                      <a:pt x="0" y="13"/>
                    </a:lnTo>
                    <a:lnTo>
                      <a:pt x="0" y="12"/>
                    </a:lnTo>
                    <a:lnTo>
                      <a:pt x="0" y="12"/>
                    </a:lnTo>
                    <a:lnTo>
                      <a:pt x="0" y="12"/>
                    </a:lnTo>
                    <a:lnTo>
                      <a:pt x="0" y="12"/>
                    </a:lnTo>
                    <a:lnTo>
                      <a:pt x="0" y="11"/>
                    </a:lnTo>
                    <a:lnTo>
                      <a:pt x="0" y="10"/>
                    </a:lnTo>
                    <a:lnTo>
                      <a:pt x="0" y="10"/>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0"/>
                    </a:lnTo>
                    <a:lnTo>
                      <a:pt x="0" y="11"/>
                    </a:lnTo>
                    <a:lnTo>
                      <a:pt x="0" y="11"/>
                    </a:lnTo>
                    <a:lnTo>
                      <a:pt x="0" y="10"/>
                    </a:lnTo>
                    <a:lnTo>
                      <a:pt x="0" y="10"/>
                    </a:lnTo>
                    <a:lnTo>
                      <a:pt x="0" y="10"/>
                    </a:lnTo>
                    <a:lnTo>
                      <a:pt x="0" y="10"/>
                    </a:lnTo>
                    <a:lnTo>
                      <a:pt x="0" y="11"/>
                    </a:lnTo>
                    <a:lnTo>
                      <a:pt x="0" y="12"/>
                    </a:lnTo>
                    <a:lnTo>
                      <a:pt x="0" y="11"/>
                    </a:lnTo>
                    <a:lnTo>
                      <a:pt x="0" y="11"/>
                    </a:lnTo>
                    <a:lnTo>
                      <a:pt x="0" y="10"/>
                    </a:lnTo>
                    <a:lnTo>
                      <a:pt x="0" y="10"/>
                    </a:lnTo>
                    <a:lnTo>
                      <a:pt x="0" y="11"/>
                    </a:lnTo>
                    <a:lnTo>
                      <a:pt x="0" y="10"/>
                    </a:lnTo>
                    <a:lnTo>
                      <a:pt x="0" y="11"/>
                    </a:lnTo>
                    <a:lnTo>
                      <a:pt x="0" y="10"/>
                    </a:lnTo>
                    <a:lnTo>
                      <a:pt x="0" y="10"/>
                    </a:lnTo>
                    <a:lnTo>
                      <a:pt x="0" y="10"/>
                    </a:lnTo>
                    <a:lnTo>
                      <a:pt x="0" y="10"/>
                    </a:lnTo>
                    <a:lnTo>
                      <a:pt x="0" y="10"/>
                    </a:lnTo>
                    <a:lnTo>
                      <a:pt x="0" y="10"/>
                    </a:lnTo>
                    <a:lnTo>
                      <a:pt x="0" y="9"/>
                    </a:lnTo>
                    <a:lnTo>
                      <a:pt x="0" y="10"/>
                    </a:lnTo>
                    <a:lnTo>
                      <a:pt x="0" y="9"/>
                    </a:lnTo>
                    <a:lnTo>
                      <a:pt x="0" y="9"/>
                    </a:lnTo>
                    <a:lnTo>
                      <a:pt x="0" y="9"/>
                    </a:lnTo>
                    <a:lnTo>
                      <a:pt x="0" y="8"/>
                    </a:lnTo>
                    <a:lnTo>
                      <a:pt x="0" y="7"/>
                    </a:lnTo>
                    <a:lnTo>
                      <a:pt x="0" y="8"/>
                    </a:lnTo>
                    <a:lnTo>
                      <a:pt x="0" y="7"/>
                    </a:lnTo>
                    <a:lnTo>
                      <a:pt x="0" y="7"/>
                    </a:lnTo>
                    <a:lnTo>
                      <a:pt x="0" y="7"/>
                    </a:lnTo>
                    <a:lnTo>
                      <a:pt x="0" y="6"/>
                    </a:lnTo>
                    <a:lnTo>
                      <a:pt x="0" y="6"/>
                    </a:lnTo>
                    <a:lnTo>
                      <a:pt x="0" y="6"/>
                    </a:lnTo>
                    <a:lnTo>
                      <a:pt x="0" y="7"/>
                    </a:lnTo>
                    <a:lnTo>
                      <a:pt x="0" y="7"/>
                    </a:lnTo>
                    <a:lnTo>
                      <a:pt x="0" y="6"/>
                    </a:lnTo>
                    <a:lnTo>
                      <a:pt x="0" y="7"/>
                    </a:lnTo>
                    <a:lnTo>
                      <a:pt x="0" y="7"/>
                    </a:lnTo>
                    <a:lnTo>
                      <a:pt x="0" y="6"/>
                    </a:lnTo>
                    <a:lnTo>
                      <a:pt x="0" y="7"/>
                    </a:lnTo>
                    <a:lnTo>
                      <a:pt x="0" y="7"/>
                    </a:lnTo>
                    <a:lnTo>
                      <a:pt x="0" y="8"/>
                    </a:lnTo>
                    <a:lnTo>
                      <a:pt x="0" y="8"/>
                    </a:lnTo>
                    <a:lnTo>
                      <a:pt x="0" y="9"/>
                    </a:lnTo>
                    <a:lnTo>
                      <a:pt x="0" y="9"/>
                    </a:lnTo>
                    <a:lnTo>
                      <a:pt x="0" y="9"/>
                    </a:lnTo>
                    <a:lnTo>
                      <a:pt x="0" y="9"/>
                    </a:lnTo>
                    <a:lnTo>
                      <a:pt x="0" y="9"/>
                    </a:lnTo>
                    <a:lnTo>
                      <a:pt x="0" y="8"/>
                    </a:lnTo>
                    <a:lnTo>
                      <a:pt x="0" y="8"/>
                    </a:lnTo>
                    <a:lnTo>
                      <a:pt x="0" y="8"/>
                    </a:lnTo>
                    <a:lnTo>
                      <a:pt x="0" y="7"/>
                    </a:lnTo>
                    <a:lnTo>
                      <a:pt x="0" y="8"/>
                    </a:lnTo>
                    <a:lnTo>
                      <a:pt x="0" y="8"/>
                    </a:lnTo>
                    <a:lnTo>
                      <a:pt x="0" y="8"/>
                    </a:lnTo>
                    <a:lnTo>
                      <a:pt x="0" y="9"/>
                    </a:lnTo>
                    <a:lnTo>
                      <a:pt x="0" y="8"/>
                    </a:lnTo>
                    <a:lnTo>
                      <a:pt x="0" y="8"/>
                    </a:lnTo>
                    <a:lnTo>
                      <a:pt x="0" y="8"/>
                    </a:lnTo>
                    <a:lnTo>
                      <a:pt x="0" y="7"/>
                    </a:lnTo>
                    <a:lnTo>
                      <a:pt x="0" y="8"/>
                    </a:lnTo>
                    <a:lnTo>
                      <a:pt x="0" y="8"/>
                    </a:lnTo>
                    <a:lnTo>
                      <a:pt x="0" y="8"/>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9"/>
                    </a:lnTo>
                    <a:lnTo>
                      <a:pt x="0" y="10"/>
                    </a:lnTo>
                    <a:lnTo>
                      <a:pt x="0" y="9"/>
                    </a:lnTo>
                    <a:lnTo>
                      <a:pt x="0" y="9"/>
                    </a:lnTo>
                    <a:lnTo>
                      <a:pt x="0" y="9"/>
                    </a:lnTo>
                    <a:lnTo>
                      <a:pt x="0" y="8"/>
                    </a:lnTo>
                    <a:lnTo>
                      <a:pt x="0" y="8"/>
                    </a:lnTo>
                    <a:lnTo>
                      <a:pt x="0" y="7"/>
                    </a:lnTo>
                    <a:lnTo>
                      <a:pt x="0" y="8"/>
                    </a:lnTo>
                    <a:lnTo>
                      <a:pt x="0" y="7"/>
                    </a:lnTo>
                    <a:lnTo>
                      <a:pt x="0" y="7"/>
                    </a:lnTo>
                    <a:lnTo>
                      <a:pt x="0" y="8"/>
                    </a:lnTo>
                    <a:lnTo>
                      <a:pt x="0" y="8"/>
                    </a:lnTo>
                    <a:lnTo>
                      <a:pt x="0" y="8"/>
                    </a:lnTo>
                    <a:lnTo>
                      <a:pt x="0" y="7"/>
                    </a:lnTo>
                    <a:lnTo>
                      <a:pt x="0" y="7"/>
                    </a:lnTo>
                    <a:lnTo>
                      <a:pt x="0" y="7"/>
                    </a:lnTo>
                    <a:lnTo>
                      <a:pt x="0" y="8"/>
                    </a:lnTo>
                    <a:lnTo>
                      <a:pt x="0" y="7"/>
                    </a:lnTo>
                    <a:lnTo>
                      <a:pt x="0" y="8"/>
                    </a:lnTo>
                    <a:lnTo>
                      <a:pt x="0" y="8"/>
                    </a:lnTo>
                    <a:lnTo>
                      <a:pt x="0" y="7"/>
                    </a:lnTo>
                    <a:lnTo>
                      <a:pt x="0" y="8"/>
                    </a:lnTo>
                    <a:lnTo>
                      <a:pt x="0" y="9"/>
                    </a:lnTo>
                    <a:lnTo>
                      <a:pt x="0" y="8"/>
                    </a:lnTo>
                    <a:lnTo>
                      <a:pt x="0" y="9"/>
                    </a:lnTo>
                    <a:lnTo>
                      <a:pt x="0" y="8"/>
                    </a:lnTo>
                    <a:lnTo>
                      <a:pt x="0" y="9"/>
                    </a:lnTo>
                    <a:lnTo>
                      <a:pt x="0" y="9"/>
                    </a:lnTo>
                    <a:lnTo>
                      <a:pt x="0" y="8"/>
                    </a:lnTo>
                    <a:lnTo>
                      <a:pt x="0" y="7"/>
                    </a:lnTo>
                    <a:lnTo>
                      <a:pt x="0" y="8"/>
                    </a:lnTo>
                    <a:lnTo>
                      <a:pt x="0" y="8"/>
                    </a:lnTo>
                    <a:lnTo>
                      <a:pt x="0" y="9"/>
                    </a:lnTo>
                    <a:lnTo>
                      <a:pt x="0" y="8"/>
                    </a:lnTo>
                    <a:lnTo>
                      <a:pt x="0" y="8"/>
                    </a:lnTo>
                    <a:lnTo>
                      <a:pt x="0" y="8"/>
                    </a:lnTo>
                    <a:lnTo>
                      <a:pt x="0" y="8"/>
                    </a:lnTo>
                    <a:lnTo>
                      <a:pt x="0" y="7"/>
                    </a:lnTo>
                    <a:lnTo>
                      <a:pt x="0" y="7"/>
                    </a:lnTo>
                    <a:lnTo>
                      <a:pt x="0" y="7"/>
                    </a:lnTo>
                    <a:lnTo>
                      <a:pt x="0" y="6"/>
                    </a:lnTo>
                    <a:lnTo>
                      <a:pt x="0" y="6"/>
                    </a:lnTo>
                    <a:lnTo>
                      <a:pt x="0" y="7"/>
                    </a:lnTo>
                    <a:lnTo>
                      <a:pt x="0" y="7"/>
                    </a:lnTo>
                    <a:lnTo>
                      <a:pt x="0" y="7"/>
                    </a:lnTo>
                    <a:lnTo>
                      <a:pt x="0" y="8"/>
                    </a:lnTo>
                    <a:lnTo>
                      <a:pt x="0" y="7"/>
                    </a:lnTo>
                    <a:lnTo>
                      <a:pt x="0" y="7"/>
                    </a:lnTo>
                    <a:lnTo>
                      <a:pt x="0" y="7"/>
                    </a:lnTo>
                    <a:lnTo>
                      <a:pt x="0" y="7"/>
                    </a:lnTo>
                    <a:lnTo>
                      <a:pt x="0" y="8"/>
                    </a:lnTo>
                    <a:lnTo>
                      <a:pt x="0" y="7"/>
                    </a:lnTo>
                    <a:lnTo>
                      <a:pt x="0" y="7"/>
                    </a:lnTo>
                    <a:lnTo>
                      <a:pt x="0" y="7"/>
                    </a:lnTo>
                    <a:lnTo>
                      <a:pt x="0" y="7"/>
                    </a:lnTo>
                    <a:lnTo>
                      <a:pt x="0" y="7"/>
                    </a:lnTo>
                    <a:lnTo>
                      <a:pt x="0" y="8"/>
                    </a:lnTo>
                    <a:lnTo>
                      <a:pt x="0" y="7"/>
                    </a:lnTo>
                    <a:lnTo>
                      <a:pt x="0" y="8"/>
                    </a:lnTo>
                    <a:lnTo>
                      <a:pt x="0" y="8"/>
                    </a:lnTo>
                    <a:lnTo>
                      <a:pt x="0" y="7"/>
                    </a:lnTo>
                    <a:lnTo>
                      <a:pt x="0" y="8"/>
                    </a:lnTo>
                    <a:lnTo>
                      <a:pt x="0" y="8"/>
                    </a:lnTo>
                    <a:lnTo>
                      <a:pt x="0" y="8"/>
                    </a:lnTo>
                    <a:lnTo>
                      <a:pt x="0" y="7"/>
                    </a:lnTo>
                    <a:lnTo>
                      <a:pt x="0" y="8"/>
                    </a:lnTo>
                    <a:lnTo>
                      <a:pt x="0" y="7"/>
                    </a:lnTo>
                    <a:lnTo>
                      <a:pt x="0" y="8"/>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4"/>
                    </a:lnTo>
                    <a:lnTo>
                      <a:pt x="0" y="4"/>
                    </a:lnTo>
                    <a:lnTo>
                      <a:pt x="0" y="2"/>
                    </a:lnTo>
                    <a:lnTo>
                      <a:pt x="0" y="1"/>
                    </a:lnTo>
                    <a:lnTo>
                      <a:pt x="0" y="1"/>
                    </a:lnTo>
                    <a:lnTo>
                      <a:pt x="0" y="1"/>
                    </a:lnTo>
                    <a:lnTo>
                      <a:pt x="0" y="0"/>
                    </a:lnTo>
                    <a:lnTo>
                      <a:pt x="0" y="1"/>
                    </a:lnTo>
                    <a:lnTo>
                      <a:pt x="0" y="0"/>
                    </a:lnTo>
                    <a:lnTo>
                      <a:pt x="0" y="1"/>
                    </a:lnTo>
                    <a:lnTo>
                      <a:pt x="0" y="1"/>
                    </a:lnTo>
                    <a:lnTo>
                      <a:pt x="0" y="1"/>
                    </a:lnTo>
                    <a:lnTo>
                      <a:pt x="0" y="1"/>
                    </a:lnTo>
                    <a:lnTo>
                      <a:pt x="0" y="1"/>
                    </a:lnTo>
                    <a:lnTo>
                      <a:pt x="0" y="1"/>
                    </a:lnTo>
                    <a:lnTo>
                      <a:pt x="0" y="1"/>
                    </a:lnTo>
                    <a:lnTo>
                      <a:pt x="0" y="2"/>
                    </a:lnTo>
                    <a:lnTo>
                      <a:pt x="0" y="2"/>
                    </a:lnTo>
                    <a:lnTo>
                      <a:pt x="0" y="3"/>
                    </a:lnTo>
                    <a:lnTo>
                      <a:pt x="0" y="3"/>
                    </a:lnTo>
                    <a:lnTo>
                      <a:pt x="0" y="4"/>
                    </a:lnTo>
                    <a:lnTo>
                      <a:pt x="0" y="4"/>
                    </a:lnTo>
                    <a:lnTo>
                      <a:pt x="0" y="4"/>
                    </a:lnTo>
                    <a:lnTo>
                      <a:pt x="0" y="5"/>
                    </a:lnTo>
                    <a:lnTo>
                      <a:pt x="0" y="5"/>
                    </a:lnTo>
                    <a:lnTo>
                      <a:pt x="0" y="6"/>
                    </a:lnTo>
                    <a:lnTo>
                      <a:pt x="0" y="7"/>
                    </a:lnTo>
                    <a:lnTo>
                      <a:pt x="0" y="6"/>
                    </a:lnTo>
                    <a:lnTo>
                      <a:pt x="0" y="7"/>
                    </a:lnTo>
                    <a:lnTo>
                      <a:pt x="0" y="6"/>
                    </a:lnTo>
                    <a:lnTo>
                      <a:pt x="0" y="6"/>
                    </a:lnTo>
                    <a:lnTo>
                      <a:pt x="0" y="6"/>
                    </a:lnTo>
                    <a:lnTo>
                      <a:pt x="0" y="7"/>
                    </a:lnTo>
                    <a:lnTo>
                      <a:pt x="0" y="6"/>
                    </a:lnTo>
                    <a:lnTo>
                      <a:pt x="0" y="6"/>
                    </a:lnTo>
                    <a:lnTo>
                      <a:pt x="0" y="6"/>
                    </a:lnTo>
                    <a:lnTo>
                      <a:pt x="0" y="6"/>
                    </a:lnTo>
                    <a:lnTo>
                      <a:pt x="0" y="7"/>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7"/>
                    </a:lnTo>
                    <a:lnTo>
                      <a:pt x="0" y="7"/>
                    </a:lnTo>
                    <a:lnTo>
                      <a:pt x="0" y="6"/>
                    </a:lnTo>
                    <a:lnTo>
                      <a:pt x="0" y="6"/>
                    </a:lnTo>
                    <a:lnTo>
                      <a:pt x="0" y="5"/>
                    </a:lnTo>
                    <a:lnTo>
                      <a:pt x="0" y="5"/>
                    </a:lnTo>
                    <a:lnTo>
                      <a:pt x="0" y="5"/>
                    </a:lnTo>
                    <a:lnTo>
                      <a:pt x="0" y="6"/>
                    </a:lnTo>
                    <a:lnTo>
                      <a:pt x="0" y="6"/>
                    </a:lnTo>
                    <a:lnTo>
                      <a:pt x="0" y="6"/>
                    </a:lnTo>
                    <a:lnTo>
                      <a:pt x="0" y="6"/>
                    </a:lnTo>
                    <a:lnTo>
                      <a:pt x="0" y="6"/>
                    </a:lnTo>
                    <a:lnTo>
                      <a:pt x="0" y="6"/>
                    </a:lnTo>
                    <a:lnTo>
                      <a:pt x="0" y="7"/>
                    </a:lnTo>
                    <a:lnTo>
                      <a:pt x="0" y="7"/>
                    </a:lnTo>
                    <a:lnTo>
                      <a:pt x="0" y="8"/>
                    </a:lnTo>
                    <a:lnTo>
                      <a:pt x="0" y="9"/>
                    </a:lnTo>
                    <a:lnTo>
                      <a:pt x="0" y="9"/>
                    </a:lnTo>
                    <a:lnTo>
                      <a:pt x="0" y="10"/>
                    </a:lnTo>
                    <a:lnTo>
                      <a:pt x="0" y="10"/>
                    </a:lnTo>
                    <a:lnTo>
                      <a:pt x="0" y="11"/>
                    </a:lnTo>
                    <a:lnTo>
                      <a:pt x="0" y="11"/>
                    </a:lnTo>
                    <a:lnTo>
                      <a:pt x="0" y="12"/>
                    </a:lnTo>
                    <a:lnTo>
                      <a:pt x="0" y="12"/>
                    </a:lnTo>
                    <a:lnTo>
                      <a:pt x="0" y="12"/>
                    </a:lnTo>
                    <a:lnTo>
                      <a:pt x="0" y="12"/>
                    </a:lnTo>
                    <a:lnTo>
                      <a:pt x="0" y="12"/>
                    </a:lnTo>
                    <a:lnTo>
                      <a:pt x="0" y="12"/>
                    </a:lnTo>
                    <a:lnTo>
                      <a:pt x="0" y="12"/>
                    </a:lnTo>
                    <a:lnTo>
                      <a:pt x="0" y="11"/>
                    </a:lnTo>
                    <a:lnTo>
                      <a:pt x="0" y="11"/>
                    </a:lnTo>
                    <a:lnTo>
                      <a:pt x="0" y="10"/>
                    </a:lnTo>
                    <a:lnTo>
                      <a:pt x="0" y="11"/>
                    </a:lnTo>
                    <a:lnTo>
                      <a:pt x="0" y="10"/>
                    </a:lnTo>
                    <a:lnTo>
                      <a:pt x="0" y="10"/>
                    </a:lnTo>
                    <a:lnTo>
                      <a:pt x="0" y="10"/>
                    </a:lnTo>
                    <a:lnTo>
                      <a:pt x="0" y="10"/>
                    </a:lnTo>
                    <a:lnTo>
                      <a:pt x="0" y="9"/>
                    </a:lnTo>
                    <a:lnTo>
                      <a:pt x="0" y="9"/>
                    </a:lnTo>
                    <a:lnTo>
                      <a:pt x="0" y="9"/>
                    </a:lnTo>
                    <a:lnTo>
                      <a:pt x="0" y="10"/>
                    </a:lnTo>
                    <a:lnTo>
                      <a:pt x="0" y="9"/>
                    </a:lnTo>
                    <a:lnTo>
                      <a:pt x="0" y="10"/>
                    </a:lnTo>
                    <a:lnTo>
                      <a:pt x="0" y="10"/>
                    </a:lnTo>
                    <a:lnTo>
                      <a:pt x="0" y="10"/>
                    </a:lnTo>
                    <a:lnTo>
                      <a:pt x="0" y="10"/>
                    </a:lnTo>
                    <a:lnTo>
                      <a:pt x="0" y="11"/>
                    </a:lnTo>
                    <a:lnTo>
                      <a:pt x="0" y="11"/>
                    </a:lnTo>
                    <a:lnTo>
                      <a:pt x="0" y="10"/>
                    </a:lnTo>
                    <a:lnTo>
                      <a:pt x="0" y="11"/>
                    </a:lnTo>
                    <a:lnTo>
                      <a:pt x="0" y="11"/>
                    </a:lnTo>
                    <a:lnTo>
                      <a:pt x="0" y="11"/>
                    </a:lnTo>
                    <a:lnTo>
                      <a:pt x="0" y="12"/>
                    </a:lnTo>
                    <a:lnTo>
                      <a:pt x="0" y="12"/>
                    </a:lnTo>
                    <a:lnTo>
                      <a:pt x="0" y="11"/>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3"/>
                    </a:lnTo>
                    <a:lnTo>
                      <a:pt x="0" y="13"/>
                    </a:lnTo>
                    <a:lnTo>
                      <a:pt x="0" y="12"/>
                    </a:lnTo>
                    <a:lnTo>
                      <a:pt x="0" y="12"/>
                    </a:lnTo>
                    <a:lnTo>
                      <a:pt x="0" y="12"/>
                    </a:lnTo>
                    <a:lnTo>
                      <a:pt x="0" y="12"/>
                    </a:lnTo>
                    <a:lnTo>
                      <a:pt x="0" y="13"/>
                    </a:lnTo>
                    <a:lnTo>
                      <a:pt x="0" y="13"/>
                    </a:lnTo>
                    <a:lnTo>
                      <a:pt x="0" y="12"/>
                    </a:lnTo>
                    <a:lnTo>
                      <a:pt x="0" y="12"/>
                    </a:lnTo>
                    <a:lnTo>
                      <a:pt x="0" y="11"/>
                    </a:lnTo>
                    <a:lnTo>
                      <a:pt x="0" y="12"/>
                    </a:lnTo>
                    <a:lnTo>
                      <a:pt x="0" y="12"/>
                    </a:lnTo>
                    <a:lnTo>
                      <a:pt x="0" y="12"/>
                    </a:lnTo>
                    <a:lnTo>
                      <a:pt x="0" y="12"/>
                    </a:lnTo>
                    <a:lnTo>
                      <a:pt x="0" y="12"/>
                    </a:lnTo>
                    <a:lnTo>
                      <a:pt x="0" y="12"/>
                    </a:lnTo>
                    <a:lnTo>
                      <a:pt x="0" y="12"/>
                    </a:lnTo>
                    <a:lnTo>
                      <a:pt x="0" y="11"/>
                    </a:lnTo>
                    <a:lnTo>
                      <a:pt x="0" y="11"/>
                    </a:lnTo>
                    <a:lnTo>
                      <a:pt x="0" y="11"/>
                    </a:lnTo>
                    <a:lnTo>
                      <a:pt x="0" y="12"/>
                    </a:lnTo>
                    <a:lnTo>
                      <a:pt x="0" y="11"/>
                    </a:lnTo>
                    <a:lnTo>
                      <a:pt x="0" y="10"/>
                    </a:lnTo>
                    <a:lnTo>
                      <a:pt x="0" y="9"/>
                    </a:lnTo>
                    <a:lnTo>
                      <a:pt x="0" y="8"/>
                    </a:lnTo>
                    <a:lnTo>
                      <a:pt x="0" y="7"/>
                    </a:lnTo>
                    <a:lnTo>
                      <a:pt x="0" y="6"/>
                    </a:lnTo>
                    <a:lnTo>
                      <a:pt x="0" y="6"/>
                    </a:lnTo>
                    <a:lnTo>
                      <a:pt x="0" y="5"/>
                    </a:lnTo>
                    <a:lnTo>
                      <a:pt x="0" y="4"/>
                    </a:lnTo>
                    <a:lnTo>
                      <a:pt x="0" y="3"/>
                    </a:lnTo>
                    <a:lnTo>
                      <a:pt x="0" y="3"/>
                    </a:lnTo>
                    <a:lnTo>
                      <a:pt x="0" y="3"/>
                    </a:lnTo>
                    <a:lnTo>
                      <a:pt x="0" y="2"/>
                    </a:lnTo>
                    <a:lnTo>
                      <a:pt x="0" y="2"/>
                    </a:lnTo>
                    <a:lnTo>
                      <a:pt x="0" y="2"/>
                    </a:lnTo>
                    <a:lnTo>
                      <a:pt x="0" y="2"/>
                    </a:lnTo>
                    <a:lnTo>
                      <a:pt x="0" y="2"/>
                    </a:lnTo>
                    <a:lnTo>
                      <a:pt x="0" y="3"/>
                    </a:lnTo>
                    <a:lnTo>
                      <a:pt x="0" y="2"/>
                    </a:lnTo>
                    <a:lnTo>
                      <a:pt x="0" y="2"/>
                    </a:lnTo>
                    <a:lnTo>
                      <a:pt x="0" y="3"/>
                    </a:lnTo>
                    <a:lnTo>
                      <a:pt x="0" y="3"/>
                    </a:lnTo>
                    <a:lnTo>
                      <a:pt x="0" y="4"/>
                    </a:lnTo>
                    <a:lnTo>
                      <a:pt x="0" y="3"/>
                    </a:lnTo>
                    <a:lnTo>
                      <a:pt x="0" y="4"/>
                    </a:lnTo>
                    <a:lnTo>
                      <a:pt x="0" y="4"/>
                    </a:lnTo>
                    <a:lnTo>
                      <a:pt x="0" y="3"/>
                    </a:lnTo>
                    <a:lnTo>
                      <a:pt x="0" y="3"/>
                    </a:lnTo>
                    <a:lnTo>
                      <a:pt x="0" y="3"/>
                    </a:lnTo>
                    <a:lnTo>
                      <a:pt x="0" y="4"/>
                    </a:lnTo>
                    <a:lnTo>
                      <a:pt x="0" y="3"/>
                    </a:lnTo>
                    <a:lnTo>
                      <a:pt x="0" y="3"/>
                    </a:lnTo>
                    <a:lnTo>
                      <a:pt x="0" y="3"/>
                    </a:lnTo>
                    <a:lnTo>
                      <a:pt x="0" y="3"/>
                    </a:lnTo>
                    <a:lnTo>
                      <a:pt x="0" y="3"/>
                    </a:lnTo>
                    <a:lnTo>
                      <a:pt x="0" y="3"/>
                    </a:lnTo>
                    <a:lnTo>
                      <a:pt x="0" y="3"/>
                    </a:lnTo>
                    <a:lnTo>
                      <a:pt x="0" y="2"/>
                    </a:lnTo>
                    <a:lnTo>
                      <a:pt x="0" y="2"/>
                    </a:lnTo>
                    <a:lnTo>
                      <a:pt x="0" y="2"/>
                    </a:lnTo>
                    <a:lnTo>
                      <a:pt x="0" y="1"/>
                    </a:lnTo>
                    <a:lnTo>
                      <a:pt x="0" y="2"/>
                    </a:lnTo>
                    <a:lnTo>
                      <a:pt x="0" y="2"/>
                    </a:lnTo>
                    <a:lnTo>
                      <a:pt x="0" y="3"/>
                    </a:lnTo>
                    <a:lnTo>
                      <a:pt x="0" y="3"/>
                    </a:lnTo>
                    <a:lnTo>
                      <a:pt x="0" y="4"/>
                    </a:lnTo>
                    <a:lnTo>
                      <a:pt x="0" y="5"/>
                    </a:lnTo>
                    <a:lnTo>
                      <a:pt x="0" y="4"/>
                    </a:lnTo>
                    <a:lnTo>
                      <a:pt x="0" y="4"/>
                    </a:lnTo>
                    <a:lnTo>
                      <a:pt x="0" y="4"/>
                    </a:lnTo>
                    <a:lnTo>
                      <a:pt x="0" y="4"/>
                    </a:lnTo>
                    <a:lnTo>
                      <a:pt x="0" y="5"/>
                    </a:lnTo>
                    <a:lnTo>
                      <a:pt x="0" y="4"/>
                    </a:lnTo>
                    <a:lnTo>
                      <a:pt x="0" y="4"/>
                    </a:lnTo>
                    <a:lnTo>
                      <a:pt x="0" y="4"/>
                    </a:lnTo>
                    <a:lnTo>
                      <a:pt x="0" y="5"/>
                    </a:lnTo>
                    <a:lnTo>
                      <a:pt x="0" y="4"/>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6"/>
                    </a:lnTo>
                    <a:lnTo>
                      <a:pt x="0" y="5"/>
                    </a:lnTo>
                    <a:lnTo>
                      <a:pt x="0" y="5"/>
                    </a:lnTo>
                    <a:lnTo>
                      <a:pt x="0" y="6"/>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9"/>
                    </a:lnTo>
                    <a:lnTo>
                      <a:pt x="0" y="10"/>
                    </a:lnTo>
                    <a:lnTo>
                      <a:pt x="0" y="10"/>
                    </a:lnTo>
                    <a:lnTo>
                      <a:pt x="0" y="10"/>
                    </a:lnTo>
                    <a:lnTo>
                      <a:pt x="0" y="11"/>
                    </a:lnTo>
                    <a:lnTo>
                      <a:pt x="0" y="11"/>
                    </a:lnTo>
                    <a:lnTo>
                      <a:pt x="0" y="10"/>
                    </a:lnTo>
                    <a:lnTo>
                      <a:pt x="0" y="11"/>
                    </a:lnTo>
                    <a:lnTo>
                      <a:pt x="0" y="11"/>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8"/>
                    </a:lnTo>
                    <a:lnTo>
                      <a:pt x="0" y="8"/>
                    </a:lnTo>
                    <a:lnTo>
                      <a:pt x="0" y="8"/>
                    </a:lnTo>
                    <a:lnTo>
                      <a:pt x="0" y="8"/>
                    </a:lnTo>
                    <a:lnTo>
                      <a:pt x="0" y="8"/>
                    </a:lnTo>
                    <a:lnTo>
                      <a:pt x="0" y="7"/>
                    </a:lnTo>
                    <a:lnTo>
                      <a:pt x="0" y="7"/>
                    </a:lnTo>
                    <a:lnTo>
                      <a:pt x="0" y="7"/>
                    </a:lnTo>
                    <a:lnTo>
                      <a:pt x="0" y="7"/>
                    </a:lnTo>
                    <a:lnTo>
                      <a:pt x="0" y="8"/>
                    </a:lnTo>
                    <a:lnTo>
                      <a:pt x="0" y="8"/>
                    </a:lnTo>
                    <a:lnTo>
                      <a:pt x="0" y="7"/>
                    </a:lnTo>
                    <a:lnTo>
                      <a:pt x="0" y="7"/>
                    </a:lnTo>
                    <a:lnTo>
                      <a:pt x="0" y="6"/>
                    </a:lnTo>
                    <a:lnTo>
                      <a:pt x="0" y="7"/>
                    </a:lnTo>
                    <a:lnTo>
                      <a:pt x="0" y="7"/>
                    </a:lnTo>
                    <a:lnTo>
                      <a:pt x="0" y="6"/>
                    </a:lnTo>
                    <a:lnTo>
                      <a:pt x="0" y="7"/>
                    </a:lnTo>
                    <a:lnTo>
                      <a:pt x="0" y="7"/>
                    </a:lnTo>
                    <a:lnTo>
                      <a:pt x="0" y="7"/>
                    </a:lnTo>
                    <a:lnTo>
                      <a:pt x="0" y="8"/>
                    </a:lnTo>
                    <a:lnTo>
                      <a:pt x="0" y="8"/>
                    </a:lnTo>
                    <a:lnTo>
                      <a:pt x="0" y="9"/>
                    </a:lnTo>
                    <a:lnTo>
                      <a:pt x="0" y="7"/>
                    </a:lnTo>
                    <a:lnTo>
                      <a:pt x="0" y="7"/>
                    </a:lnTo>
                    <a:lnTo>
                      <a:pt x="0" y="7"/>
                    </a:lnTo>
                    <a:lnTo>
                      <a:pt x="0" y="7"/>
                    </a:lnTo>
                    <a:lnTo>
                      <a:pt x="0" y="6"/>
                    </a:lnTo>
                    <a:lnTo>
                      <a:pt x="0" y="7"/>
                    </a:lnTo>
                    <a:lnTo>
                      <a:pt x="0" y="6"/>
                    </a:lnTo>
                    <a:lnTo>
                      <a:pt x="0" y="5"/>
                    </a:lnTo>
                    <a:lnTo>
                      <a:pt x="0" y="5"/>
                    </a:lnTo>
                    <a:lnTo>
                      <a:pt x="0" y="5"/>
                    </a:lnTo>
                    <a:lnTo>
                      <a:pt x="0" y="5"/>
                    </a:lnTo>
                    <a:lnTo>
                      <a:pt x="0" y="5"/>
                    </a:lnTo>
                    <a:lnTo>
                      <a:pt x="0" y="4"/>
                    </a:lnTo>
                    <a:lnTo>
                      <a:pt x="0" y="4"/>
                    </a:lnTo>
                    <a:lnTo>
                      <a:pt x="0" y="5"/>
                    </a:lnTo>
                    <a:lnTo>
                      <a:pt x="0" y="4"/>
                    </a:lnTo>
                    <a:lnTo>
                      <a:pt x="0" y="4"/>
                    </a:lnTo>
                    <a:lnTo>
                      <a:pt x="0" y="3"/>
                    </a:lnTo>
                    <a:lnTo>
                      <a:pt x="0" y="4"/>
                    </a:lnTo>
                    <a:lnTo>
                      <a:pt x="0" y="3"/>
                    </a:lnTo>
                    <a:lnTo>
                      <a:pt x="0" y="3"/>
                    </a:lnTo>
                    <a:lnTo>
                      <a:pt x="0" y="4"/>
                    </a:lnTo>
                    <a:lnTo>
                      <a:pt x="0" y="4"/>
                    </a:lnTo>
                    <a:lnTo>
                      <a:pt x="0" y="4"/>
                    </a:lnTo>
                    <a:lnTo>
                      <a:pt x="0" y="4"/>
                    </a:lnTo>
                    <a:lnTo>
                      <a:pt x="0" y="5"/>
                    </a:lnTo>
                    <a:lnTo>
                      <a:pt x="0" y="5"/>
                    </a:lnTo>
                    <a:lnTo>
                      <a:pt x="0" y="5"/>
                    </a:lnTo>
                    <a:lnTo>
                      <a:pt x="0" y="6"/>
                    </a:lnTo>
                    <a:lnTo>
                      <a:pt x="0" y="6"/>
                    </a:lnTo>
                    <a:lnTo>
                      <a:pt x="0" y="7"/>
                    </a:lnTo>
                    <a:lnTo>
                      <a:pt x="0" y="6"/>
                    </a:lnTo>
                    <a:lnTo>
                      <a:pt x="0" y="6"/>
                    </a:lnTo>
                    <a:lnTo>
                      <a:pt x="0" y="6"/>
                    </a:lnTo>
                    <a:lnTo>
                      <a:pt x="0" y="7"/>
                    </a:lnTo>
                    <a:lnTo>
                      <a:pt x="0" y="6"/>
                    </a:lnTo>
                    <a:lnTo>
                      <a:pt x="0" y="5"/>
                    </a:lnTo>
                    <a:lnTo>
                      <a:pt x="0" y="6"/>
                    </a:lnTo>
                    <a:lnTo>
                      <a:pt x="0" y="7"/>
                    </a:lnTo>
                    <a:lnTo>
                      <a:pt x="0" y="6"/>
                    </a:lnTo>
                    <a:lnTo>
                      <a:pt x="0" y="7"/>
                    </a:lnTo>
                    <a:lnTo>
                      <a:pt x="0" y="7"/>
                    </a:lnTo>
                    <a:lnTo>
                      <a:pt x="0" y="7"/>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5"/>
                    </a:lnTo>
                    <a:lnTo>
                      <a:pt x="0" y="5"/>
                    </a:lnTo>
                    <a:lnTo>
                      <a:pt x="0" y="4"/>
                    </a:lnTo>
                    <a:lnTo>
                      <a:pt x="0" y="5"/>
                    </a:lnTo>
                    <a:lnTo>
                      <a:pt x="0" y="6"/>
                    </a:lnTo>
                    <a:lnTo>
                      <a:pt x="0" y="6"/>
                    </a:lnTo>
                    <a:lnTo>
                      <a:pt x="0" y="6"/>
                    </a:lnTo>
                    <a:lnTo>
                      <a:pt x="0" y="6"/>
                    </a:lnTo>
                    <a:lnTo>
                      <a:pt x="0" y="6"/>
                    </a:lnTo>
                    <a:lnTo>
                      <a:pt x="0" y="6"/>
                    </a:lnTo>
                    <a:lnTo>
                      <a:pt x="0" y="7"/>
                    </a:lnTo>
                    <a:lnTo>
                      <a:pt x="0" y="6"/>
                    </a:lnTo>
                    <a:lnTo>
                      <a:pt x="0" y="7"/>
                    </a:lnTo>
                    <a:lnTo>
                      <a:pt x="0" y="7"/>
                    </a:lnTo>
                    <a:lnTo>
                      <a:pt x="0" y="8"/>
                    </a:lnTo>
                    <a:lnTo>
                      <a:pt x="0" y="7"/>
                    </a:lnTo>
                    <a:lnTo>
                      <a:pt x="0" y="7"/>
                    </a:lnTo>
                    <a:lnTo>
                      <a:pt x="0" y="7"/>
                    </a:lnTo>
                    <a:lnTo>
                      <a:pt x="0" y="7"/>
                    </a:lnTo>
                    <a:lnTo>
                      <a:pt x="0" y="6"/>
                    </a:lnTo>
                    <a:lnTo>
                      <a:pt x="0" y="6"/>
                    </a:lnTo>
                    <a:lnTo>
                      <a:pt x="0" y="6"/>
                    </a:lnTo>
                    <a:lnTo>
                      <a:pt x="0" y="6"/>
                    </a:lnTo>
                    <a:lnTo>
                      <a:pt x="0" y="5"/>
                    </a:lnTo>
                    <a:lnTo>
                      <a:pt x="0" y="5"/>
                    </a:lnTo>
                    <a:lnTo>
                      <a:pt x="0" y="5"/>
                    </a:lnTo>
                    <a:lnTo>
                      <a:pt x="0" y="5"/>
                    </a:lnTo>
                    <a:lnTo>
                      <a:pt x="0" y="5"/>
                    </a:lnTo>
                    <a:lnTo>
                      <a:pt x="0" y="6"/>
                    </a:lnTo>
                    <a:lnTo>
                      <a:pt x="0" y="6"/>
                    </a:lnTo>
                    <a:lnTo>
                      <a:pt x="0" y="6"/>
                    </a:lnTo>
                    <a:lnTo>
                      <a:pt x="0" y="6"/>
                    </a:lnTo>
                    <a:lnTo>
                      <a:pt x="0" y="7"/>
                    </a:lnTo>
                    <a:lnTo>
                      <a:pt x="0" y="7"/>
                    </a:lnTo>
                    <a:lnTo>
                      <a:pt x="0" y="7"/>
                    </a:lnTo>
                    <a:lnTo>
                      <a:pt x="0" y="8"/>
                    </a:lnTo>
                  </a:path>
                </a:pathLst>
              </a:custGeom>
              <a:noFill/>
              <a:ln w="0">
                <a:solidFill>
                  <a:srgbClr val="3366FF"/>
                </a:solidFill>
                <a:prstDash val="solid"/>
                <a:round/>
                <a:headEnd/>
                <a:tailEnd/>
              </a:ln>
            </p:spPr>
            <p:txBody>
              <a:bodyPr/>
              <a:lstStyle/>
              <a:p>
                <a:endParaRPr lang="en-GB"/>
              </a:p>
            </p:txBody>
          </p:sp>
          <p:sp>
            <p:nvSpPr>
              <p:cNvPr id="186203" name="Freeform 859"/>
              <p:cNvSpPr>
                <a:spLocks/>
              </p:cNvSpPr>
              <p:nvPr/>
            </p:nvSpPr>
            <p:spPr bwMode="auto">
              <a:xfrm>
                <a:off x="3492" y="3545"/>
                <a:ext cx="6" cy="348"/>
              </a:xfrm>
              <a:custGeom>
                <a:avLst/>
                <a:gdLst/>
                <a:ahLst/>
                <a:cxnLst>
                  <a:cxn ang="0">
                    <a:pos x="0" y="7"/>
                  </a:cxn>
                  <a:cxn ang="0">
                    <a:pos x="0" y="5"/>
                  </a:cxn>
                  <a:cxn ang="0">
                    <a:pos x="0" y="4"/>
                  </a:cxn>
                  <a:cxn ang="0">
                    <a:pos x="0" y="5"/>
                  </a:cxn>
                  <a:cxn ang="0">
                    <a:pos x="0" y="7"/>
                  </a:cxn>
                  <a:cxn ang="0">
                    <a:pos x="0" y="9"/>
                  </a:cxn>
                  <a:cxn ang="0">
                    <a:pos x="0" y="10"/>
                  </a:cxn>
                  <a:cxn ang="0">
                    <a:pos x="0" y="12"/>
                  </a:cxn>
                  <a:cxn ang="0">
                    <a:pos x="0" y="10"/>
                  </a:cxn>
                  <a:cxn ang="0">
                    <a:pos x="0" y="7"/>
                  </a:cxn>
                  <a:cxn ang="0">
                    <a:pos x="0" y="5"/>
                  </a:cxn>
                  <a:cxn ang="0">
                    <a:pos x="1" y="7"/>
                  </a:cxn>
                  <a:cxn ang="0">
                    <a:pos x="1" y="7"/>
                  </a:cxn>
                  <a:cxn ang="0">
                    <a:pos x="1" y="5"/>
                  </a:cxn>
                  <a:cxn ang="0">
                    <a:pos x="1" y="5"/>
                  </a:cxn>
                  <a:cxn ang="0">
                    <a:pos x="1" y="4"/>
                  </a:cxn>
                  <a:cxn ang="0">
                    <a:pos x="1" y="4"/>
                  </a:cxn>
                  <a:cxn ang="0">
                    <a:pos x="1" y="7"/>
                  </a:cxn>
                  <a:cxn ang="0">
                    <a:pos x="1" y="6"/>
                  </a:cxn>
                  <a:cxn ang="0">
                    <a:pos x="1" y="0"/>
                  </a:cxn>
                  <a:cxn ang="0">
                    <a:pos x="1" y="1"/>
                  </a:cxn>
                  <a:cxn ang="0">
                    <a:pos x="1" y="4"/>
                  </a:cxn>
                  <a:cxn ang="0">
                    <a:pos x="1" y="5"/>
                  </a:cxn>
                  <a:cxn ang="0">
                    <a:pos x="1" y="4"/>
                  </a:cxn>
                  <a:cxn ang="0">
                    <a:pos x="1" y="5"/>
                  </a:cxn>
                  <a:cxn ang="0">
                    <a:pos x="1" y="5"/>
                  </a:cxn>
                  <a:cxn ang="0">
                    <a:pos x="1" y="6"/>
                  </a:cxn>
                  <a:cxn ang="0">
                    <a:pos x="1" y="7"/>
                  </a:cxn>
                  <a:cxn ang="0">
                    <a:pos x="1" y="5"/>
                  </a:cxn>
                  <a:cxn ang="0">
                    <a:pos x="1" y="6"/>
                  </a:cxn>
                  <a:cxn ang="0">
                    <a:pos x="1" y="6"/>
                  </a:cxn>
                  <a:cxn ang="0">
                    <a:pos x="1" y="6"/>
                  </a:cxn>
                  <a:cxn ang="0">
                    <a:pos x="1" y="6"/>
                  </a:cxn>
                  <a:cxn ang="0">
                    <a:pos x="1" y="8"/>
                  </a:cxn>
                  <a:cxn ang="0">
                    <a:pos x="1" y="10"/>
                  </a:cxn>
                  <a:cxn ang="0">
                    <a:pos x="1" y="8"/>
                  </a:cxn>
                  <a:cxn ang="0">
                    <a:pos x="1" y="6"/>
                  </a:cxn>
                  <a:cxn ang="0">
                    <a:pos x="1" y="10"/>
                  </a:cxn>
                  <a:cxn ang="0">
                    <a:pos x="1" y="17"/>
                  </a:cxn>
                  <a:cxn ang="0">
                    <a:pos x="1" y="26"/>
                  </a:cxn>
                  <a:cxn ang="0">
                    <a:pos x="1" y="30"/>
                  </a:cxn>
                  <a:cxn ang="0">
                    <a:pos x="1" y="33"/>
                  </a:cxn>
                  <a:cxn ang="0">
                    <a:pos x="1" y="38"/>
                  </a:cxn>
                  <a:cxn ang="0">
                    <a:pos x="1" y="41"/>
                  </a:cxn>
                  <a:cxn ang="0">
                    <a:pos x="1" y="41"/>
                  </a:cxn>
                  <a:cxn ang="0">
                    <a:pos x="1" y="45"/>
                  </a:cxn>
                  <a:cxn ang="0">
                    <a:pos x="1" y="44"/>
                  </a:cxn>
                  <a:cxn ang="0">
                    <a:pos x="1" y="46"/>
                  </a:cxn>
                  <a:cxn ang="0">
                    <a:pos x="1" y="49"/>
                  </a:cxn>
                  <a:cxn ang="0">
                    <a:pos x="1" y="48"/>
                  </a:cxn>
                  <a:cxn ang="0">
                    <a:pos x="1" y="51"/>
                  </a:cxn>
                  <a:cxn ang="0">
                    <a:pos x="1" y="50"/>
                  </a:cxn>
                  <a:cxn ang="0">
                    <a:pos x="1" y="53"/>
                  </a:cxn>
                  <a:cxn ang="0">
                    <a:pos x="1" y="55"/>
                  </a:cxn>
                  <a:cxn ang="0">
                    <a:pos x="1" y="54"/>
                  </a:cxn>
                  <a:cxn ang="0">
                    <a:pos x="1" y="52"/>
                  </a:cxn>
                  <a:cxn ang="0">
                    <a:pos x="1" y="52"/>
                  </a:cxn>
                  <a:cxn ang="0">
                    <a:pos x="1" y="53"/>
                  </a:cxn>
                  <a:cxn ang="0">
                    <a:pos x="1" y="56"/>
                  </a:cxn>
                  <a:cxn ang="0">
                    <a:pos x="1" y="55"/>
                  </a:cxn>
                  <a:cxn ang="0">
                    <a:pos x="1" y="55"/>
                  </a:cxn>
                  <a:cxn ang="0">
                    <a:pos x="1" y="53"/>
                  </a:cxn>
                  <a:cxn ang="0">
                    <a:pos x="1" y="53"/>
                  </a:cxn>
                </a:cxnLst>
                <a:rect l="0" t="0" r="r" b="b"/>
                <a:pathLst>
                  <a:path w="1" h="58">
                    <a:moveTo>
                      <a:pt x="0" y="6"/>
                    </a:move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7"/>
                    </a:lnTo>
                    <a:lnTo>
                      <a:pt x="0" y="6"/>
                    </a:lnTo>
                    <a:lnTo>
                      <a:pt x="0" y="5"/>
                    </a:lnTo>
                    <a:lnTo>
                      <a:pt x="0" y="5"/>
                    </a:lnTo>
                    <a:lnTo>
                      <a:pt x="0" y="4"/>
                    </a:lnTo>
                    <a:lnTo>
                      <a:pt x="0" y="4"/>
                    </a:lnTo>
                    <a:lnTo>
                      <a:pt x="0" y="4"/>
                    </a:lnTo>
                    <a:lnTo>
                      <a:pt x="0" y="4"/>
                    </a:lnTo>
                    <a:lnTo>
                      <a:pt x="0" y="3"/>
                    </a:lnTo>
                    <a:lnTo>
                      <a:pt x="0" y="3"/>
                    </a:lnTo>
                    <a:lnTo>
                      <a:pt x="0" y="4"/>
                    </a:lnTo>
                    <a:lnTo>
                      <a:pt x="0" y="4"/>
                    </a:lnTo>
                    <a:lnTo>
                      <a:pt x="0" y="5"/>
                    </a:lnTo>
                    <a:lnTo>
                      <a:pt x="0" y="4"/>
                    </a:lnTo>
                    <a:lnTo>
                      <a:pt x="0" y="5"/>
                    </a:lnTo>
                    <a:lnTo>
                      <a:pt x="0" y="5"/>
                    </a:lnTo>
                    <a:lnTo>
                      <a:pt x="0" y="4"/>
                    </a:lnTo>
                    <a:lnTo>
                      <a:pt x="0" y="5"/>
                    </a:lnTo>
                    <a:lnTo>
                      <a:pt x="0" y="4"/>
                    </a:lnTo>
                    <a:lnTo>
                      <a:pt x="0" y="4"/>
                    </a:lnTo>
                    <a:lnTo>
                      <a:pt x="0" y="4"/>
                    </a:lnTo>
                    <a:lnTo>
                      <a:pt x="0" y="5"/>
                    </a:lnTo>
                    <a:lnTo>
                      <a:pt x="0" y="4"/>
                    </a:lnTo>
                    <a:lnTo>
                      <a:pt x="0" y="4"/>
                    </a:lnTo>
                    <a:lnTo>
                      <a:pt x="0" y="5"/>
                    </a:lnTo>
                    <a:lnTo>
                      <a:pt x="0" y="5"/>
                    </a:lnTo>
                    <a:lnTo>
                      <a:pt x="0" y="5"/>
                    </a:lnTo>
                    <a:lnTo>
                      <a:pt x="0" y="6"/>
                    </a:lnTo>
                    <a:lnTo>
                      <a:pt x="0" y="6"/>
                    </a:lnTo>
                    <a:lnTo>
                      <a:pt x="0" y="6"/>
                    </a:lnTo>
                    <a:lnTo>
                      <a:pt x="0" y="5"/>
                    </a:lnTo>
                    <a:lnTo>
                      <a:pt x="0" y="6"/>
                    </a:lnTo>
                    <a:lnTo>
                      <a:pt x="0" y="6"/>
                    </a:lnTo>
                    <a:lnTo>
                      <a:pt x="0" y="6"/>
                    </a:lnTo>
                    <a:lnTo>
                      <a:pt x="0" y="7"/>
                    </a:lnTo>
                    <a:lnTo>
                      <a:pt x="0" y="7"/>
                    </a:lnTo>
                    <a:lnTo>
                      <a:pt x="0" y="8"/>
                    </a:lnTo>
                    <a:lnTo>
                      <a:pt x="0" y="8"/>
                    </a:lnTo>
                    <a:lnTo>
                      <a:pt x="0" y="8"/>
                    </a:lnTo>
                    <a:lnTo>
                      <a:pt x="0" y="8"/>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1"/>
                    </a:lnTo>
                    <a:lnTo>
                      <a:pt x="0" y="11"/>
                    </a:lnTo>
                    <a:lnTo>
                      <a:pt x="0" y="12"/>
                    </a:lnTo>
                    <a:lnTo>
                      <a:pt x="0" y="12"/>
                    </a:lnTo>
                    <a:lnTo>
                      <a:pt x="0" y="12"/>
                    </a:lnTo>
                    <a:lnTo>
                      <a:pt x="0" y="12"/>
                    </a:lnTo>
                    <a:lnTo>
                      <a:pt x="0" y="11"/>
                    </a:lnTo>
                    <a:lnTo>
                      <a:pt x="0" y="11"/>
                    </a:lnTo>
                    <a:lnTo>
                      <a:pt x="0" y="10"/>
                    </a:lnTo>
                    <a:lnTo>
                      <a:pt x="0" y="10"/>
                    </a:lnTo>
                    <a:lnTo>
                      <a:pt x="0" y="9"/>
                    </a:lnTo>
                    <a:lnTo>
                      <a:pt x="0" y="9"/>
                    </a:lnTo>
                    <a:lnTo>
                      <a:pt x="0" y="9"/>
                    </a:lnTo>
                    <a:lnTo>
                      <a:pt x="0" y="9"/>
                    </a:lnTo>
                    <a:lnTo>
                      <a:pt x="0" y="9"/>
                    </a:lnTo>
                    <a:lnTo>
                      <a:pt x="0" y="10"/>
                    </a:lnTo>
                    <a:lnTo>
                      <a:pt x="0" y="10"/>
                    </a:lnTo>
                    <a:lnTo>
                      <a:pt x="0" y="10"/>
                    </a:lnTo>
                    <a:lnTo>
                      <a:pt x="0" y="10"/>
                    </a:lnTo>
                    <a:lnTo>
                      <a:pt x="0" y="10"/>
                    </a:lnTo>
                    <a:lnTo>
                      <a:pt x="0" y="9"/>
                    </a:lnTo>
                    <a:lnTo>
                      <a:pt x="0" y="9"/>
                    </a:lnTo>
                    <a:lnTo>
                      <a:pt x="0" y="8"/>
                    </a:lnTo>
                    <a:lnTo>
                      <a:pt x="0" y="8"/>
                    </a:lnTo>
                    <a:lnTo>
                      <a:pt x="0" y="7"/>
                    </a:lnTo>
                    <a:lnTo>
                      <a:pt x="0" y="6"/>
                    </a:lnTo>
                    <a:lnTo>
                      <a:pt x="0" y="7"/>
                    </a:lnTo>
                    <a:lnTo>
                      <a:pt x="0" y="6"/>
                    </a:lnTo>
                    <a:lnTo>
                      <a:pt x="0" y="7"/>
                    </a:lnTo>
                    <a:lnTo>
                      <a:pt x="0" y="6"/>
                    </a:lnTo>
                    <a:lnTo>
                      <a:pt x="0" y="6"/>
                    </a:lnTo>
                    <a:lnTo>
                      <a:pt x="0" y="6"/>
                    </a:lnTo>
                    <a:lnTo>
                      <a:pt x="0" y="6"/>
                    </a:lnTo>
                    <a:lnTo>
                      <a:pt x="0" y="6"/>
                    </a:lnTo>
                    <a:lnTo>
                      <a:pt x="0" y="6"/>
                    </a:lnTo>
                    <a:lnTo>
                      <a:pt x="0" y="5"/>
                    </a:lnTo>
                    <a:lnTo>
                      <a:pt x="0" y="6"/>
                    </a:lnTo>
                    <a:lnTo>
                      <a:pt x="0" y="5"/>
                    </a:lnTo>
                    <a:lnTo>
                      <a:pt x="1" y="5"/>
                    </a:lnTo>
                    <a:lnTo>
                      <a:pt x="1" y="5"/>
                    </a:lnTo>
                    <a:lnTo>
                      <a:pt x="1" y="5"/>
                    </a:lnTo>
                    <a:lnTo>
                      <a:pt x="1" y="5"/>
                    </a:lnTo>
                    <a:lnTo>
                      <a:pt x="1" y="5"/>
                    </a:lnTo>
                    <a:lnTo>
                      <a:pt x="1" y="5"/>
                    </a:lnTo>
                    <a:lnTo>
                      <a:pt x="1" y="6"/>
                    </a:lnTo>
                    <a:lnTo>
                      <a:pt x="1" y="6"/>
                    </a:lnTo>
                    <a:lnTo>
                      <a:pt x="1" y="6"/>
                    </a:lnTo>
                    <a:lnTo>
                      <a:pt x="1" y="6"/>
                    </a:lnTo>
                    <a:lnTo>
                      <a:pt x="1" y="7"/>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5"/>
                    </a:lnTo>
                    <a:lnTo>
                      <a:pt x="1" y="5"/>
                    </a:lnTo>
                    <a:lnTo>
                      <a:pt x="1" y="5"/>
                    </a:lnTo>
                    <a:lnTo>
                      <a:pt x="1" y="5"/>
                    </a:lnTo>
                    <a:lnTo>
                      <a:pt x="1" y="5"/>
                    </a:lnTo>
                    <a:lnTo>
                      <a:pt x="1" y="5"/>
                    </a:lnTo>
                    <a:lnTo>
                      <a:pt x="1" y="6"/>
                    </a:lnTo>
                    <a:lnTo>
                      <a:pt x="1" y="6"/>
                    </a:lnTo>
                    <a:lnTo>
                      <a:pt x="1" y="6"/>
                    </a:lnTo>
                    <a:lnTo>
                      <a:pt x="1" y="7"/>
                    </a:lnTo>
                    <a:lnTo>
                      <a:pt x="1" y="6"/>
                    </a:lnTo>
                    <a:lnTo>
                      <a:pt x="1" y="6"/>
                    </a:lnTo>
                    <a:lnTo>
                      <a:pt x="1" y="6"/>
                    </a:lnTo>
                    <a:lnTo>
                      <a:pt x="1" y="6"/>
                    </a:lnTo>
                    <a:lnTo>
                      <a:pt x="1" y="5"/>
                    </a:lnTo>
                    <a:lnTo>
                      <a:pt x="1" y="6"/>
                    </a:lnTo>
                    <a:lnTo>
                      <a:pt x="1" y="5"/>
                    </a:lnTo>
                    <a:lnTo>
                      <a:pt x="1" y="5"/>
                    </a:lnTo>
                    <a:lnTo>
                      <a:pt x="1" y="5"/>
                    </a:lnTo>
                    <a:lnTo>
                      <a:pt x="1" y="5"/>
                    </a:lnTo>
                    <a:lnTo>
                      <a:pt x="1" y="5"/>
                    </a:lnTo>
                    <a:lnTo>
                      <a:pt x="1" y="4"/>
                    </a:lnTo>
                    <a:lnTo>
                      <a:pt x="1" y="4"/>
                    </a:lnTo>
                    <a:lnTo>
                      <a:pt x="1" y="5"/>
                    </a:lnTo>
                    <a:lnTo>
                      <a:pt x="1" y="4"/>
                    </a:lnTo>
                    <a:lnTo>
                      <a:pt x="1" y="4"/>
                    </a:lnTo>
                    <a:lnTo>
                      <a:pt x="1" y="4"/>
                    </a:lnTo>
                    <a:lnTo>
                      <a:pt x="1" y="4"/>
                    </a:lnTo>
                    <a:lnTo>
                      <a:pt x="1" y="4"/>
                    </a:lnTo>
                    <a:lnTo>
                      <a:pt x="1" y="4"/>
                    </a:lnTo>
                    <a:lnTo>
                      <a:pt x="1" y="3"/>
                    </a:lnTo>
                    <a:lnTo>
                      <a:pt x="1" y="2"/>
                    </a:lnTo>
                    <a:lnTo>
                      <a:pt x="1" y="3"/>
                    </a:lnTo>
                    <a:lnTo>
                      <a:pt x="1" y="2"/>
                    </a:lnTo>
                    <a:lnTo>
                      <a:pt x="1" y="3"/>
                    </a:lnTo>
                    <a:lnTo>
                      <a:pt x="1" y="3"/>
                    </a:lnTo>
                    <a:lnTo>
                      <a:pt x="1" y="4"/>
                    </a:lnTo>
                    <a:lnTo>
                      <a:pt x="1" y="4"/>
                    </a:lnTo>
                    <a:lnTo>
                      <a:pt x="1" y="4"/>
                    </a:lnTo>
                    <a:lnTo>
                      <a:pt x="1" y="5"/>
                    </a:lnTo>
                    <a:lnTo>
                      <a:pt x="1" y="5"/>
                    </a:lnTo>
                    <a:lnTo>
                      <a:pt x="1" y="5"/>
                    </a:lnTo>
                    <a:lnTo>
                      <a:pt x="1" y="6"/>
                    </a:lnTo>
                    <a:lnTo>
                      <a:pt x="1" y="5"/>
                    </a:lnTo>
                    <a:lnTo>
                      <a:pt x="1" y="6"/>
                    </a:lnTo>
                    <a:lnTo>
                      <a:pt x="1" y="6"/>
                    </a:lnTo>
                    <a:lnTo>
                      <a:pt x="1" y="7"/>
                    </a:lnTo>
                    <a:lnTo>
                      <a:pt x="1" y="7"/>
                    </a:lnTo>
                    <a:lnTo>
                      <a:pt x="1" y="7"/>
                    </a:lnTo>
                    <a:lnTo>
                      <a:pt x="1" y="7"/>
                    </a:lnTo>
                    <a:lnTo>
                      <a:pt x="1" y="6"/>
                    </a:lnTo>
                    <a:lnTo>
                      <a:pt x="1" y="6"/>
                    </a:lnTo>
                    <a:lnTo>
                      <a:pt x="1" y="6"/>
                    </a:lnTo>
                    <a:lnTo>
                      <a:pt x="1" y="6"/>
                    </a:lnTo>
                    <a:lnTo>
                      <a:pt x="1" y="7"/>
                    </a:lnTo>
                    <a:lnTo>
                      <a:pt x="1" y="6"/>
                    </a:lnTo>
                    <a:lnTo>
                      <a:pt x="1" y="6"/>
                    </a:lnTo>
                    <a:lnTo>
                      <a:pt x="1" y="6"/>
                    </a:lnTo>
                    <a:lnTo>
                      <a:pt x="1" y="5"/>
                    </a:lnTo>
                    <a:lnTo>
                      <a:pt x="1" y="6"/>
                    </a:lnTo>
                    <a:lnTo>
                      <a:pt x="1" y="6"/>
                    </a:lnTo>
                    <a:lnTo>
                      <a:pt x="1" y="5"/>
                    </a:lnTo>
                    <a:lnTo>
                      <a:pt x="1" y="5"/>
                    </a:lnTo>
                    <a:lnTo>
                      <a:pt x="1" y="4"/>
                    </a:lnTo>
                    <a:lnTo>
                      <a:pt x="1" y="4"/>
                    </a:lnTo>
                    <a:lnTo>
                      <a:pt x="1" y="4"/>
                    </a:lnTo>
                    <a:lnTo>
                      <a:pt x="1" y="3"/>
                    </a:lnTo>
                    <a:lnTo>
                      <a:pt x="1" y="3"/>
                    </a:lnTo>
                    <a:lnTo>
                      <a:pt x="1" y="2"/>
                    </a:lnTo>
                    <a:lnTo>
                      <a:pt x="1" y="2"/>
                    </a:lnTo>
                    <a:lnTo>
                      <a:pt x="1" y="1"/>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1" y="2"/>
                    </a:lnTo>
                    <a:lnTo>
                      <a:pt x="1" y="2"/>
                    </a:lnTo>
                    <a:lnTo>
                      <a:pt x="1" y="2"/>
                    </a:lnTo>
                    <a:lnTo>
                      <a:pt x="1" y="2"/>
                    </a:lnTo>
                    <a:lnTo>
                      <a:pt x="1" y="2"/>
                    </a:lnTo>
                    <a:lnTo>
                      <a:pt x="1" y="3"/>
                    </a:lnTo>
                    <a:lnTo>
                      <a:pt x="1" y="3"/>
                    </a:lnTo>
                    <a:lnTo>
                      <a:pt x="1" y="4"/>
                    </a:lnTo>
                    <a:lnTo>
                      <a:pt x="1" y="3"/>
                    </a:lnTo>
                    <a:lnTo>
                      <a:pt x="1" y="4"/>
                    </a:lnTo>
                    <a:lnTo>
                      <a:pt x="1" y="4"/>
                    </a:lnTo>
                    <a:lnTo>
                      <a:pt x="1" y="5"/>
                    </a:lnTo>
                    <a:lnTo>
                      <a:pt x="1" y="5"/>
                    </a:lnTo>
                    <a:lnTo>
                      <a:pt x="1" y="5"/>
                    </a:lnTo>
                    <a:lnTo>
                      <a:pt x="1" y="5"/>
                    </a:lnTo>
                    <a:lnTo>
                      <a:pt x="1" y="5"/>
                    </a:lnTo>
                    <a:lnTo>
                      <a:pt x="1" y="5"/>
                    </a:lnTo>
                    <a:lnTo>
                      <a:pt x="1" y="6"/>
                    </a:lnTo>
                    <a:lnTo>
                      <a:pt x="1" y="5"/>
                    </a:lnTo>
                    <a:lnTo>
                      <a:pt x="1" y="6"/>
                    </a:lnTo>
                    <a:lnTo>
                      <a:pt x="1" y="5"/>
                    </a:lnTo>
                    <a:lnTo>
                      <a:pt x="1" y="5"/>
                    </a:lnTo>
                    <a:lnTo>
                      <a:pt x="1" y="5"/>
                    </a:lnTo>
                    <a:lnTo>
                      <a:pt x="1" y="6"/>
                    </a:lnTo>
                    <a:lnTo>
                      <a:pt x="1" y="5"/>
                    </a:lnTo>
                    <a:lnTo>
                      <a:pt x="1" y="6"/>
                    </a:lnTo>
                    <a:lnTo>
                      <a:pt x="1" y="5"/>
                    </a:lnTo>
                    <a:lnTo>
                      <a:pt x="1" y="5"/>
                    </a:lnTo>
                    <a:lnTo>
                      <a:pt x="1" y="4"/>
                    </a:lnTo>
                    <a:lnTo>
                      <a:pt x="1" y="5"/>
                    </a:lnTo>
                    <a:lnTo>
                      <a:pt x="1" y="4"/>
                    </a:lnTo>
                    <a:lnTo>
                      <a:pt x="1" y="4"/>
                    </a:lnTo>
                    <a:lnTo>
                      <a:pt x="1" y="4"/>
                    </a:lnTo>
                    <a:lnTo>
                      <a:pt x="1" y="4"/>
                    </a:lnTo>
                    <a:lnTo>
                      <a:pt x="1" y="5"/>
                    </a:lnTo>
                    <a:lnTo>
                      <a:pt x="1" y="5"/>
                    </a:lnTo>
                    <a:lnTo>
                      <a:pt x="1" y="4"/>
                    </a:lnTo>
                    <a:lnTo>
                      <a:pt x="1" y="4"/>
                    </a:lnTo>
                    <a:lnTo>
                      <a:pt x="1" y="4"/>
                    </a:lnTo>
                    <a:lnTo>
                      <a:pt x="1" y="4"/>
                    </a:lnTo>
                    <a:lnTo>
                      <a:pt x="1" y="4"/>
                    </a:lnTo>
                    <a:lnTo>
                      <a:pt x="1" y="5"/>
                    </a:lnTo>
                    <a:lnTo>
                      <a:pt x="1" y="5"/>
                    </a:lnTo>
                    <a:lnTo>
                      <a:pt x="1" y="5"/>
                    </a:lnTo>
                    <a:lnTo>
                      <a:pt x="1" y="5"/>
                    </a:lnTo>
                    <a:lnTo>
                      <a:pt x="1" y="5"/>
                    </a:lnTo>
                    <a:lnTo>
                      <a:pt x="1" y="5"/>
                    </a:lnTo>
                    <a:lnTo>
                      <a:pt x="1" y="5"/>
                    </a:lnTo>
                    <a:lnTo>
                      <a:pt x="1" y="6"/>
                    </a:lnTo>
                    <a:lnTo>
                      <a:pt x="1" y="6"/>
                    </a:lnTo>
                    <a:lnTo>
                      <a:pt x="1" y="6"/>
                    </a:lnTo>
                    <a:lnTo>
                      <a:pt x="1" y="5"/>
                    </a:lnTo>
                    <a:lnTo>
                      <a:pt x="1" y="6"/>
                    </a:lnTo>
                    <a:lnTo>
                      <a:pt x="1" y="6"/>
                    </a:lnTo>
                    <a:lnTo>
                      <a:pt x="1" y="5"/>
                    </a:lnTo>
                    <a:lnTo>
                      <a:pt x="1" y="6"/>
                    </a:lnTo>
                    <a:lnTo>
                      <a:pt x="1" y="6"/>
                    </a:lnTo>
                    <a:lnTo>
                      <a:pt x="1" y="6"/>
                    </a:lnTo>
                    <a:lnTo>
                      <a:pt x="1" y="6"/>
                    </a:lnTo>
                    <a:lnTo>
                      <a:pt x="1" y="5"/>
                    </a:lnTo>
                    <a:lnTo>
                      <a:pt x="1" y="5"/>
                    </a:lnTo>
                    <a:lnTo>
                      <a:pt x="1" y="5"/>
                    </a:lnTo>
                    <a:lnTo>
                      <a:pt x="1" y="6"/>
                    </a:lnTo>
                    <a:lnTo>
                      <a:pt x="1" y="6"/>
                    </a:lnTo>
                    <a:lnTo>
                      <a:pt x="1" y="5"/>
                    </a:lnTo>
                    <a:lnTo>
                      <a:pt x="1" y="6"/>
                    </a:lnTo>
                    <a:lnTo>
                      <a:pt x="1" y="5"/>
                    </a:lnTo>
                    <a:lnTo>
                      <a:pt x="1" y="6"/>
                    </a:lnTo>
                    <a:lnTo>
                      <a:pt x="1" y="6"/>
                    </a:lnTo>
                    <a:lnTo>
                      <a:pt x="1" y="7"/>
                    </a:lnTo>
                    <a:lnTo>
                      <a:pt x="1" y="6"/>
                    </a:lnTo>
                    <a:lnTo>
                      <a:pt x="1" y="6"/>
                    </a:lnTo>
                    <a:lnTo>
                      <a:pt x="1" y="6"/>
                    </a:lnTo>
                    <a:lnTo>
                      <a:pt x="1" y="6"/>
                    </a:lnTo>
                    <a:lnTo>
                      <a:pt x="1" y="7"/>
                    </a:lnTo>
                    <a:lnTo>
                      <a:pt x="1" y="6"/>
                    </a:lnTo>
                    <a:lnTo>
                      <a:pt x="1" y="7"/>
                    </a:lnTo>
                    <a:lnTo>
                      <a:pt x="1" y="7"/>
                    </a:lnTo>
                    <a:lnTo>
                      <a:pt x="1" y="6"/>
                    </a:lnTo>
                    <a:lnTo>
                      <a:pt x="1" y="6"/>
                    </a:lnTo>
                    <a:lnTo>
                      <a:pt x="1" y="5"/>
                    </a:lnTo>
                    <a:lnTo>
                      <a:pt x="1" y="6"/>
                    </a:lnTo>
                    <a:lnTo>
                      <a:pt x="1" y="6"/>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6"/>
                    </a:lnTo>
                    <a:lnTo>
                      <a:pt x="1" y="6"/>
                    </a:lnTo>
                    <a:lnTo>
                      <a:pt x="1" y="5"/>
                    </a:lnTo>
                    <a:lnTo>
                      <a:pt x="1" y="6"/>
                    </a:lnTo>
                    <a:lnTo>
                      <a:pt x="1" y="5"/>
                    </a:lnTo>
                    <a:lnTo>
                      <a:pt x="1" y="6"/>
                    </a:lnTo>
                    <a:lnTo>
                      <a:pt x="1" y="6"/>
                    </a:lnTo>
                    <a:lnTo>
                      <a:pt x="1" y="6"/>
                    </a:lnTo>
                    <a:lnTo>
                      <a:pt x="1" y="7"/>
                    </a:lnTo>
                    <a:lnTo>
                      <a:pt x="1" y="6"/>
                    </a:lnTo>
                    <a:lnTo>
                      <a:pt x="1" y="7"/>
                    </a:lnTo>
                    <a:lnTo>
                      <a:pt x="1" y="6"/>
                    </a:lnTo>
                    <a:lnTo>
                      <a:pt x="1" y="6"/>
                    </a:lnTo>
                    <a:lnTo>
                      <a:pt x="1" y="7"/>
                    </a:lnTo>
                    <a:lnTo>
                      <a:pt x="1" y="6"/>
                    </a:lnTo>
                    <a:lnTo>
                      <a:pt x="1" y="7"/>
                    </a:lnTo>
                    <a:lnTo>
                      <a:pt x="1" y="7"/>
                    </a:lnTo>
                    <a:lnTo>
                      <a:pt x="1" y="6"/>
                    </a:lnTo>
                    <a:lnTo>
                      <a:pt x="1" y="6"/>
                    </a:lnTo>
                    <a:lnTo>
                      <a:pt x="1" y="6"/>
                    </a:lnTo>
                    <a:lnTo>
                      <a:pt x="1" y="5"/>
                    </a:lnTo>
                    <a:lnTo>
                      <a:pt x="1" y="5"/>
                    </a:lnTo>
                    <a:lnTo>
                      <a:pt x="1" y="6"/>
                    </a:lnTo>
                    <a:lnTo>
                      <a:pt x="1" y="6"/>
                    </a:lnTo>
                    <a:lnTo>
                      <a:pt x="1" y="6"/>
                    </a:lnTo>
                    <a:lnTo>
                      <a:pt x="1" y="6"/>
                    </a:lnTo>
                    <a:lnTo>
                      <a:pt x="1" y="6"/>
                    </a:lnTo>
                    <a:lnTo>
                      <a:pt x="1" y="5"/>
                    </a:lnTo>
                    <a:lnTo>
                      <a:pt x="1" y="5"/>
                    </a:lnTo>
                    <a:lnTo>
                      <a:pt x="1" y="5"/>
                    </a:lnTo>
                    <a:lnTo>
                      <a:pt x="1" y="5"/>
                    </a:lnTo>
                    <a:lnTo>
                      <a:pt x="1" y="7"/>
                    </a:lnTo>
                    <a:lnTo>
                      <a:pt x="1" y="6"/>
                    </a:lnTo>
                    <a:lnTo>
                      <a:pt x="1" y="6"/>
                    </a:lnTo>
                    <a:lnTo>
                      <a:pt x="1" y="7"/>
                    </a:lnTo>
                    <a:lnTo>
                      <a:pt x="1" y="7"/>
                    </a:lnTo>
                    <a:lnTo>
                      <a:pt x="1" y="6"/>
                    </a:lnTo>
                    <a:lnTo>
                      <a:pt x="1" y="7"/>
                    </a:lnTo>
                    <a:lnTo>
                      <a:pt x="1" y="7"/>
                    </a:lnTo>
                    <a:lnTo>
                      <a:pt x="1" y="7"/>
                    </a:lnTo>
                    <a:lnTo>
                      <a:pt x="1" y="7"/>
                    </a:lnTo>
                    <a:lnTo>
                      <a:pt x="1" y="8"/>
                    </a:lnTo>
                    <a:lnTo>
                      <a:pt x="1" y="8"/>
                    </a:lnTo>
                    <a:lnTo>
                      <a:pt x="1" y="8"/>
                    </a:lnTo>
                    <a:lnTo>
                      <a:pt x="1" y="8"/>
                    </a:lnTo>
                    <a:lnTo>
                      <a:pt x="1" y="7"/>
                    </a:lnTo>
                    <a:lnTo>
                      <a:pt x="1" y="8"/>
                    </a:lnTo>
                    <a:lnTo>
                      <a:pt x="1" y="8"/>
                    </a:lnTo>
                    <a:lnTo>
                      <a:pt x="1" y="8"/>
                    </a:lnTo>
                    <a:lnTo>
                      <a:pt x="1" y="9"/>
                    </a:lnTo>
                    <a:lnTo>
                      <a:pt x="1" y="9"/>
                    </a:lnTo>
                    <a:lnTo>
                      <a:pt x="1" y="10"/>
                    </a:lnTo>
                    <a:lnTo>
                      <a:pt x="1" y="10"/>
                    </a:lnTo>
                    <a:lnTo>
                      <a:pt x="1" y="10"/>
                    </a:lnTo>
                    <a:lnTo>
                      <a:pt x="1" y="9"/>
                    </a:lnTo>
                    <a:lnTo>
                      <a:pt x="1" y="10"/>
                    </a:lnTo>
                    <a:lnTo>
                      <a:pt x="1" y="9"/>
                    </a:lnTo>
                    <a:lnTo>
                      <a:pt x="1" y="10"/>
                    </a:lnTo>
                    <a:lnTo>
                      <a:pt x="1" y="9"/>
                    </a:lnTo>
                    <a:lnTo>
                      <a:pt x="1" y="9"/>
                    </a:lnTo>
                    <a:lnTo>
                      <a:pt x="1" y="10"/>
                    </a:lnTo>
                    <a:lnTo>
                      <a:pt x="1" y="9"/>
                    </a:lnTo>
                    <a:lnTo>
                      <a:pt x="1" y="9"/>
                    </a:lnTo>
                    <a:lnTo>
                      <a:pt x="1" y="9"/>
                    </a:lnTo>
                    <a:lnTo>
                      <a:pt x="1" y="9"/>
                    </a:lnTo>
                    <a:lnTo>
                      <a:pt x="1" y="8"/>
                    </a:lnTo>
                    <a:lnTo>
                      <a:pt x="1" y="8"/>
                    </a:lnTo>
                    <a:lnTo>
                      <a:pt x="1" y="8"/>
                    </a:lnTo>
                    <a:lnTo>
                      <a:pt x="1" y="8"/>
                    </a:lnTo>
                    <a:lnTo>
                      <a:pt x="1" y="8"/>
                    </a:lnTo>
                    <a:lnTo>
                      <a:pt x="1" y="8"/>
                    </a:lnTo>
                    <a:lnTo>
                      <a:pt x="1" y="8"/>
                    </a:lnTo>
                    <a:lnTo>
                      <a:pt x="1" y="7"/>
                    </a:lnTo>
                    <a:lnTo>
                      <a:pt x="1" y="7"/>
                    </a:lnTo>
                    <a:lnTo>
                      <a:pt x="1" y="7"/>
                    </a:lnTo>
                    <a:lnTo>
                      <a:pt x="1" y="6"/>
                    </a:lnTo>
                    <a:lnTo>
                      <a:pt x="1" y="7"/>
                    </a:lnTo>
                    <a:lnTo>
                      <a:pt x="1" y="6"/>
                    </a:lnTo>
                    <a:lnTo>
                      <a:pt x="1" y="7"/>
                    </a:lnTo>
                    <a:lnTo>
                      <a:pt x="1" y="6"/>
                    </a:lnTo>
                    <a:lnTo>
                      <a:pt x="1" y="6"/>
                    </a:lnTo>
                    <a:lnTo>
                      <a:pt x="1" y="6"/>
                    </a:lnTo>
                    <a:lnTo>
                      <a:pt x="1" y="6"/>
                    </a:lnTo>
                    <a:lnTo>
                      <a:pt x="1" y="7"/>
                    </a:lnTo>
                    <a:lnTo>
                      <a:pt x="1" y="7"/>
                    </a:lnTo>
                    <a:lnTo>
                      <a:pt x="1" y="3"/>
                    </a:lnTo>
                    <a:lnTo>
                      <a:pt x="1" y="7"/>
                    </a:lnTo>
                    <a:lnTo>
                      <a:pt x="1" y="9"/>
                    </a:lnTo>
                    <a:lnTo>
                      <a:pt x="1" y="10"/>
                    </a:lnTo>
                    <a:lnTo>
                      <a:pt x="1" y="10"/>
                    </a:lnTo>
                    <a:lnTo>
                      <a:pt x="1" y="12"/>
                    </a:lnTo>
                    <a:lnTo>
                      <a:pt x="1" y="12"/>
                    </a:lnTo>
                    <a:lnTo>
                      <a:pt x="1" y="12"/>
                    </a:lnTo>
                    <a:lnTo>
                      <a:pt x="1" y="14"/>
                    </a:lnTo>
                    <a:lnTo>
                      <a:pt x="1" y="15"/>
                    </a:lnTo>
                    <a:lnTo>
                      <a:pt x="1" y="15"/>
                    </a:lnTo>
                    <a:lnTo>
                      <a:pt x="1" y="16"/>
                    </a:lnTo>
                    <a:lnTo>
                      <a:pt x="1" y="16"/>
                    </a:lnTo>
                    <a:lnTo>
                      <a:pt x="1" y="17"/>
                    </a:lnTo>
                    <a:lnTo>
                      <a:pt x="1" y="17"/>
                    </a:lnTo>
                    <a:lnTo>
                      <a:pt x="1" y="18"/>
                    </a:lnTo>
                    <a:lnTo>
                      <a:pt x="1" y="18"/>
                    </a:lnTo>
                    <a:lnTo>
                      <a:pt x="1" y="19"/>
                    </a:lnTo>
                    <a:lnTo>
                      <a:pt x="1" y="20"/>
                    </a:lnTo>
                    <a:lnTo>
                      <a:pt x="1" y="21"/>
                    </a:lnTo>
                    <a:lnTo>
                      <a:pt x="1" y="22"/>
                    </a:lnTo>
                    <a:lnTo>
                      <a:pt x="1" y="23"/>
                    </a:lnTo>
                    <a:lnTo>
                      <a:pt x="1" y="24"/>
                    </a:lnTo>
                    <a:lnTo>
                      <a:pt x="1" y="25"/>
                    </a:lnTo>
                    <a:lnTo>
                      <a:pt x="1" y="25"/>
                    </a:lnTo>
                    <a:lnTo>
                      <a:pt x="1" y="26"/>
                    </a:lnTo>
                    <a:lnTo>
                      <a:pt x="1" y="25"/>
                    </a:lnTo>
                    <a:lnTo>
                      <a:pt x="1" y="26"/>
                    </a:lnTo>
                    <a:lnTo>
                      <a:pt x="1" y="27"/>
                    </a:lnTo>
                    <a:lnTo>
                      <a:pt x="1" y="27"/>
                    </a:lnTo>
                    <a:lnTo>
                      <a:pt x="1" y="28"/>
                    </a:lnTo>
                    <a:lnTo>
                      <a:pt x="1" y="28"/>
                    </a:lnTo>
                    <a:lnTo>
                      <a:pt x="1" y="29"/>
                    </a:lnTo>
                    <a:lnTo>
                      <a:pt x="1" y="29"/>
                    </a:lnTo>
                    <a:lnTo>
                      <a:pt x="1" y="29"/>
                    </a:lnTo>
                    <a:lnTo>
                      <a:pt x="1" y="30"/>
                    </a:lnTo>
                    <a:lnTo>
                      <a:pt x="1" y="30"/>
                    </a:lnTo>
                    <a:lnTo>
                      <a:pt x="1" y="31"/>
                    </a:lnTo>
                    <a:lnTo>
                      <a:pt x="1" y="31"/>
                    </a:lnTo>
                    <a:lnTo>
                      <a:pt x="1" y="32"/>
                    </a:lnTo>
                    <a:lnTo>
                      <a:pt x="1" y="32"/>
                    </a:lnTo>
                    <a:lnTo>
                      <a:pt x="1" y="32"/>
                    </a:lnTo>
                    <a:lnTo>
                      <a:pt x="1" y="32"/>
                    </a:lnTo>
                    <a:lnTo>
                      <a:pt x="1" y="32"/>
                    </a:lnTo>
                    <a:lnTo>
                      <a:pt x="1" y="32"/>
                    </a:lnTo>
                    <a:lnTo>
                      <a:pt x="1" y="32"/>
                    </a:lnTo>
                    <a:lnTo>
                      <a:pt x="1" y="32"/>
                    </a:lnTo>
                    <a:lnTo>
                      <a:pt x="1" y="33"/>
                    </a:lnTo>
                    <a:lnTo>
                      <a:pt x="1" y="33"/>
                    </a:lnTo>
                    <a:lnTo>
                      <a:pt x="1" y="33"/>
                    </a:lnTo>
                    <a:lnTo>
                      <a:pt x="1" y="34"/>
                    </a:lnTo>
                    <a:lnTo>
                      <a:pt x="1" y="35"/>
                    </a:lnTo>
                    <a:lnTo>
                      <a:pt x="1" y="36"/>
                    </a:lnTo>
                    <a:lnTo>
                      <a:pt x="1" y="36"/>
                    </a:lnTo>
                    <a:lnTo>
                      <a:pt x="1" y="36"/>
                    </a:lnTo>
                    <a:lnTo>
                      <a:pt x="1" y="36"/>
                    </a:lnTo>
                    <a:lnTo>
                      <a:pt x="1" y="37"/>
                    </a:lnTo>
                    <a:lnTo>
                      <a:pt x="1" y="37"/>
                    </a:lnTo>
                    <a:lnTo>
                      <a:pt x="1" y="38"/>
                    </a:lnTo>
                    <a:lnTo>
                      <a:pt x="1" y="38"/>
                    </a:lnTo>
                    <a:lnTo>
                      <a:pt x="1" y="39"/>
                    </a:lnTo>
                    <a:lnTo>
                      <a:pt x="1" y="39"/>
                    </a:lnTo>
                    <a:lnTo>
                      <a:pt x="1" y="40"/>
                    </a:lnTo>
                    <a:lnTo>
                      <a:pt x="1" y="40"/>
                    </a:lnTo>
                    <a:lnTo>
                      <a:pt x="1" y="40"/>
                    </a:lnTo>
                    <a:lnTo>
                      <a:pt x="1" y="40"/>
                    </a:lnTo>
                    <a:lnTo>
                      <a:pt x="1" y="39"/>
                    </a:lnTo>
                    <a:lnTo>
                      <a:pt x="1" y="40"/>
                    </a:lnTo>
                    <a:lnTo>
                      <a:pt x="1" y="40"/>
                    </a:lnTo>
                    <a:lnTo>
                      <a:pt x="1" y="41"/>
                    </a:lnTo>
                    <a:lnTo>
                      <a:pt x="1" y="42"/>
                    </a:lnTo>
                    <a:lnTo>
                      <a:pt x="1" y="41"/>
                    </a:lnTo>
                    <a:lnTo>
                      <a:pt x="1" y="41"/>
                    </a:lnTo>
                    <a:lnTo>
                      <a:pt x="1" y="41"/>
                    </a:lnTo>
                    <a:lnTo>
                      <a:pt x="1" y="41"/>
                    </a:lnTo>
                    <a:lnTo>
                      <a:pt x="1" y="42"/>
                    </a:lnTo>
                    <a:lnTo>
                      <a:pt x="1" y="41"/>
                    </a:lnTo>
                    <a:lnTo>
                      <a:pt x="1" y="41"/>
                    </a:lnTo>
                    <a:lnTo>
                      <a:pt x="1" y="41"/>
                    </a:lnTo>
                    <a:lnTo>
                      <a:pt x="1" y="41"/>
                    </a:lnTo>
                    <a:lnTo>
                      <a:pt x="1" y="41"/>
                    </a:lnTo>
                    <a:lnTo>
                      <a:pt x="1" y="41"/>
                    </a:lnTo>
                    <a:lnTo>
                      <a:pt x="1" y="41"/>
                    </a:lnTo>
                    <a:lnTo>
                      <a:pt x="1" y="41"/>
                    </a:lnTo>
                    <a:lnTo>
                      <a:pt x="1" y="42"/>
                    </a:lnTo>
                    <a:lnTo>
                      <a:pt x="1" y="42"/>
                    </a:lnTo>
                    <a:lnTo>
                      <a:pt x="1" y="42"/>
                    </a:lnTo>
                    <a:lnTo>
                      <a:pt x="1" y="43"/>
                    </a:lnTo>
                    <a:lnTo>
                      <a:pt x="1" y="44"/>
                    </a:lnTo>
                    <a:lnTo>
                      <a:pt x="1" y="44"/>
                    </a:lnTo>
                    <a:lnTo>
                      <a:pt x="1" y="44"/>
                    </a:lnTo>
                    <a:lnTo>
                      <a:pt x="1" y="45"/>
                    </a:lnTo>
                    <a:lnTo>
                      <a:pt x="1" y="46"/>
                    </a:lnTo>
                    <a:lnTo>
                      <a:pt x="1" y="46"/>
                    </a:lnTo>
                    <a:lnTo>
                      <a:pt x="1" y="46"/>
                    </a:lnTo>
                    <a:lnTo>
                      <a:pt x="1" y="47"/>
                    </a:lnTo>
                    <a:lnTo>
                      <a:pt x="1" y="47"/>
                    </a:lnTo>
                    <a:lnTo>
                      <a:pt x="1" y="46"/>
                    </a:lnTo>
                    <a:lnTo>
                      <a:pt x="1" y="46"/>
                    </a:lnTo>
                    <a:lnTo>
                      <a:pt x="1" y="46"/>
                    </a:lnTo>
                    <a:lnTo>
                      <a:pt x="1" y="45"/>
                    </a:lnTo>
                    <a:lnTo>
                      <a:pt x="1" y="44"/>
                    </a:lnTo>
                    <a:lnTo>
                      <a:pt x="1" y="44"/>
                    </a:lnTo>
                    <a:lnTo>
                      <a:pt x="1" y="44"/>
                    </a:lnTo>
                    <a:lnTo>
                      <a:pt x="1" y="44"/>
                    </a:lnTo>
                    <a:lnTo>
                      <a:pt x="1" y="44"/>
                    </a:lnTo>
                    <a:lnTo>
                      <a:pt x="1" y="45"/>
                    </a:lnTo>
                    <a:lnTo>
                      <a:pt x="1" y="45"/>
                    </a:lnTo>
                    <a:lnTo>
                      <a:pt x="1" y="44"/>
                    </a:lnTo>
                    <a:lnTo>
                      <a:pt x="1" y="44"/>
                    </a:lnTo>
                    <a:lnTo>
                      <a:pt x="1" y="45"/>
                    </a:lnTo>
                    <a:lnTo>
                      <a:pt x="1" y="45"/>
                    </a:lnTo>
                    <a:lnTo>
                      <a:pt x="1" y="45"/>
                    </a:lnTo>
                    <a:lnTo>
                      <a:pt x="1" y="46"/>
                    </a:lnTo>
                    <a:lnTo>
                      <a:pt x="1" y="47"/>
                    </a:lnTo>
                    <a:lnTo>
                      <a:pt x="1" y="47"/>
                    </a:lnTo>
                    <a:lnTo>
                      <a:pt x="1" y="48"/>
                    </a:lnTo>
                    <a:lnTo>
                      <a:pt x="1" y="47"/>
                    </a:lnTo>
                    <a:lnTo>
                      <a:pt x="1" y="48"/>
                    </a:lnTo>
                    <a:lnTo>
                      <a:pt x="1" y="48"/>
                    </a:lnTo>
                    <a:lnTo>
                      <a:pt x="1" y="49"/>
                    </a:lnTo>
                    <a:lnTo>
                      <a:pt x="1" y="49"/>
                    </a:lnTo>
                    <a:lnTo>
                      <a:pt x="1" y="48"/>
                    </a:lnTo>
                    <a:lnTo>
                      <a:pt x="1" y="49"/>
                    </a:lnTo>
                    <a:lnTo>
                      <a:pt x="1" y="49"/>
                    </a:lnTo>
                    <a:lnTo>
                      <a:pt x="1" y="49"/>
                    </a:lnTo>
                    <a:lnTo>
                      <a:pt x="1" y="49"/>
                    </a:lnTo>
                    <a:lnTo>
                      <a:pt x="1" y="48"/>
                    </a:lnTo>
                    <a:lnTo>
                      <a:pt x="1" y="48"/>
                    </a:lnTo>
                    <a:lnTo>
                      <a:pt x="1" y="48"/>
                    </a:lnTo>
                    <a:lnTo>
                      <a:pt x="1" y="49"/>
                    </a:lnTo>
                    <a:lnTo>
                      <a:pt x="1" y="48"/>
                    </a:lnTo>
                    <a:lnTo>
                      <a:pt x="1" y="48"/>
                    </a:lnTo>
                    <a:lnTo>
                      <a:pt x="1" y="48"/>
                    </a:lnTo>
                    <a:lnTo>
                      <a:pt x="1" y="48"/>
                    </a:lnTo>
                    <a:lnTo>
                      <a:pt x="1" y="48"/>
                    </a:lnTo>
                    <a:lnTo>
                      <a:pt x="1" y="49"/>
                    </a:lnTo>
                    <a:lnTo>
                      <a:pt x="1" y="49"/>
                    </a:lnTo>
                    <a:lnTo>
                      <a:pt x="1" y="50"/>
                    </a:lnTo>
                    <a:lnTo>
                      <a:pt x="1" y="50"/>
                    </a:lnTo>
                    <a:lnTo>
                      <a:pt x="1" y="50"/>
                    </a:lnTo>
                    <a:lnTo>
                      <a:pt x="1" y="50"/>
                    </a:lnTo>
                    <a:lnTo>
                      <a:pt x="1" y="51"/>
                    </a:lnTo>
                    <a:lnTo>
                      <a:pt x="1" y="51"/>
                    </a:lnTo>
                    <a:lnTo>
                      <a:pt x="1" y="51"/>
                    </a:lnTo>
                    <a:lnTo>
                      <a:pt x="1" y="50"/>
                    </a:lnTo>
                    <a:lnTo>
                      <a:pt x="1" y="51"/>
                    </a:lnTo>
                    <a:lnTo>
                      <a:pt x="1" y="50"/>
                    </a:lnTo>
                    <a:lnTo>
                      <a:pt x="1" y="50"/>
                    </a:lnTo>
                    <a:lnTo>
                      <a:pt x="1" y="49"/>
                    </a:lnTo>
                    <a:lnTo>
                      <a:pt x="1" y="50"/>
                    </a:lnTo>
                    <a:lnTo>
                      <a:pt x="1" y="50"/>
                    </a:lnTo>
                    <a:lnTo>
                      <a:pt x="1" y="50"/>
                    </a:lnTo>
                    <a:lnTo>
                      <a:pt x="1" y="50"/>
                    </a:lnTo>
                    <a:lnTo>
                      <a:pt x="1" y="51"/>
                    </a:lnTo>
                    <a:lnTo>
                      <a:pt x="1" y="50"/>
                    </a:lnTo>
                    <a:lnTo>
                      <a:pt x="1" y="50"/>
                    </a:lnTo>
                    <a:lnTo>
                      <a:pt x="1" y="50"/>
                    </a:lnTo>
                    <a:lnTo>
                      <a:pt x="1" y="50"/>
                    </a:lnTo>
                    <a:lnTo>
                      <a:pt x="1" y="51"/>
                    </a:lnTo>
                    <a:lnTo>
                      <a:pt x="1" y="50"/>
                    </a:lnTo>
                    <a:lnTo>
                      <a:pt x="1" y="51"/>
                    </a:lnTo>
                    <a:lnTo>
                      <a:pt x="1" y="51"/>
                    </a:lnTo>
                    <a:lnTo>
                      <a:pt x="1" y="51"/>
                    </a:lnTo>
                    <a:lnTo>
                      <a:pt x="1" y="51"/>
                    </a:lnTo>
                    <a:lnTo>
                      <a:pt x="1" y="51"/>
                    </a:lnTo>
                    <a:lnTo>
                      <a:pt x="1" y="51"/>
                    </a:lnTo>
                    <a:lnTo>
                      <a:pt x="1" y="52"/>
                    </a:lnTo>
                    <a:lnTo>
                      <a:pt x="1" y="53"/>
                    </a:lnTo>
                    <a:lnTo>
                      <a:pt x="1" y="53"/>
                    </a:lnTo>
                    <a:lnTo>
                      <a:pt x="1" y="53"/>
                    </a:lnTo>
                    <a:lnTo>
                      <a:pt x="1" y="52"/>
                    </a:lnTo>
                    <a:lnTo>
                      <a:pt x="1" y="53"/>
                    </a:lnTo>
                    <a:lnTo>
                      <a:pt x="1" y="53"/>
                    </a:lnTo>
                    <a:lnTo>
                      <a:pt x="1" y="53"/>
                    </a:lnTo>
                    <a:lnTo>
                      <a:pt x="1" y="54"/>
                    </a:lnTo>
                    <a:lnTo>
                      <a:pt x="1" y="54"/>
                    </a:lnTo>
                    <a:lnTo>
                      <a:pt x="1" y="54"/>
                    </a:lnTo>
                    <a:lnTo>
                      <a:pt x="1" y="55"/>
                    </a:lnTo>
                    <a:lnTo>
                      <a:pt x="1" y="55"/>
                    </a:lnTo>
                    <a:lnTo>
                      <a:pt x="1" y="54"/>
                    </a:lnTo>
                    <a:lnTo>
                      <a:pt x="1" y="53"/>
                    </a:lnTo>
                    <a:lnTo>
                      <a:pt x="1" y="54"/>
                    </a:lnTo>
                    <a:lnTo>
                      <a:pt x="1" y="53"/>
                    </a:lnTo>
                    <a:lnTo>
                      <a:pt x="1" y="53"/>
                    </a:lnTo>
                    <a:lnTo>
                      <a:pt x="1" y="53"/>
                    </a:lnTo>
                    <a:lnTo>
                      <a:pt x="1" y="53"/>
                    </a:lnTo>
                    <a:lnTo>
                      <a:pt x="1" y="54"/>
                    </a:lnTo>
                    <a:lnTo>
                      <a:pt x="1" y="54"/>
                    </a:lnTo>
                    <a:lnTo>
                      <a:pt x="1" y="53"/>
                    </a:lnTo>
                    <a:lnTo>
                      <a:pt x="1" y="54"/>
                    </a:lnTo>
                    <a:lnTo>
                      <a:pt x="1" y="53"/>
                    </a:lnTo>
                    <a:lnTo>
                      <a:pt x="1" y="53"/>
                    </a:lnTo>
                    <a:lnTo>
                      <a:pt x="1" y="54"/>
                    </a:lnTo>
                    <a:lnTo>
                      <a:pt x="1" y="53"/>
                    </a:lnTo>
                    <a:lnTo>
                      <a:pt x="1" y="53"/>
                    </a:lnTo>
                    <a:lnTo>
                      <a:pt x="1" y="52"/>
                    </a:lnTo>
                    <a:lnTo>
                      <a:pt x="1" y="52"/>
                    </a:lnTo>
                    <a:lnTo>
                      <a:pt x="1" y="52"/>
                    </a:lnTo>
                    <a:lnTo>
                      <a:pt x="1" y="53"/>
                    </a:lnTo>
                    <a:lnTo>
                      <a:pt x="1" y="53"/>
                    </a:lnTo>
                    <a:lnTo>
                      <a:pt x="1" y="52"/>
                    </a:lnTo>
                    <a:lnTo>
                      <a:pt x="1" y="53"/>
                    </a:lnTo>
                    <a:lnTo>
                      <a:pt x="1" y="53"/>
                    </a:lnTo>
                    <a:lnTo>
                      <a:pt x="1" y="53"/>
                    </a:lnTo>
                    <a:lnTo>
                      <a:pt x="1" y="53"/>
                    </a:lnTo>
                    <a:lnTo>
                      <a:pt x="1" y="52"/>
                    </a:lnTo>
                    <a:lnTo>
                      <a:pt x="1" y="52"/>
                    </a:lnTo>
                    <a:lnTo>
                      <a:pt x="1" y="52"/>
                    </a:lnTo>
                    <a:lnTo>
                      <a:pt x="1" y="52"/>
                    </a:lnTo>
                    <a:lnTo>
                      <a:pt x="1" y="52"/>
                    </a:lnTo>
                    <a:lnTo>
                      <a:pt x="1" y="52"/>
                    </a:lnTo>
                    <a:lnTo>
                      <a:pt x="1" y="52"/>
                    </a:lnTo>
                    <a:lnTo>
                      <a:pt x="1" y="51"/>
                    </a:lnTo>
                    <a:lnTo>
                      <a:pt x="1" y="52"/>
                    </a:lnTo>
                    <a:lnTo>
                      <a:pt x="1" y="52"/>
                    </a:lnTo>
                    <a:lnTo>
                      <a:pt x="1" y="53"/>
                    </a:lnTo>
                    <a:lnTo>
                      <a:pt x="1" y="52"/>
                    </a:lnTo>
                    <a:lnTo>
                      <a:pt x="1" y="52"/>
                    </a:lnTo>
                    <a:lnTo>
                      <a:pt x="1" y="52"/>
                    </a:lnTo>
                    <a:lnTo>
                      <a:pt x="1" y="53"/>
                    </a:lnTo>
                    <a:lnTo>
                      <a:pt x="1" y="52"/>
                    </a:lnTo>
                    <a:lnTo>
                      <a:pt x="1" y="53"/>
                    </a:lnTo>
                    <a:lnTo>
                      <a:pt x="1" y="53"/>
                    </a:lnTo>
                    <a:lnTo>
                      <a:pt x="1" y="53"/>
                    </a:lnTo>
                    <a:lnTo>
                      <a:pt x="1" y="54"/>
                    </a:lnTo>
                    <a:lnTo>
                      <a:pt x="1" y="54"/>
                    </a:lnTo>
                    <a:lnTo>
                      <a:pt x="1" y="55"/>
                    </a:lnTo>
                    <a:lnTo>
                      <a:pt x="1" y="55"/>
                    </a:lnTo>
                    <a:lnTo>
                      <a:pt x="1" y="56"/>
                    </a:lnTo>
                    <a:lnTo>
                      <a:pt x="1" y="55"/>
                    </a:lnTo>
                    <a:lnTo>
                      <a:pt x="1" y="55"/>
                    </a:lnTo>
                    <a:lnTo>
                      <a:pt x="1" y="56"/>
                    </a:lnTo>
                    <a:lnTo>
                      <a:pt x="1" y="56"/>
                    </a:lnTo>
                    <a:lnTo>
                      <a:pt x="1" y="56"/>
                    </a:lnTo>
                    <a:lnTo>
                      <a:pt x="1" y="57"/>
                    </a:lnTo>
                    <a:lnTo>
                      <a:pt x="1" y="57"/>
                    </a:lnTo>
                    <a:lnTo>
                      <a:pt x="1" y="57"/>
                    </a:lnTo>
                    <a:lnTo>
                      <a:pt x="1" y="57"/>
                    </a:lnTo>
                    <a:lnTo>
                      <a:pt x="1" y="57"/>
                    </a:lnTo>
                    <a:lnTo>
                      <a:pt x="1" y="58"/>
                    </a:lnTo>
                    <a:lnTo>
                      <a:pt x="1" y="57"/>
                    </a:lnTo>
                    <a:lnTo>
                      <a:pt x="1" y="57"/>
                    </a:lnTo>
                    <a:lnTo>
                      <a:pt x="1" y="56"/>
                    </a:lnTo>
                    <a:lnTo>
                      <a:pt x="1" y="56"/>
                    </a:lnTo>
                    <a:lnTo>
                      <a:pt x="1" y="55"/>
                    </a:lnTo>
                    <a:lnTo>
                      <a:pt x="1" y="55"/>
                    </a:lnTo>
                    <a:lnTo>
                      <a:pt x="1" y="55"/>
                    </a:lnTo>
                    <a:lnTo>
                      <a:pt x="1" y="55"/>
                    </a:lnTo>
                    <a:lnTo>
                      <a:pt x="1" y="54"/>
                    </a:lnTo>
                    <a:lnTo>
                      <a:pt x="1" y="55"/>
                    </a:lnTo>
                    <a:lnTo>
                      <a:pt x="1" y="54"/>
                    </a:lnTo>
                    <a:lnTo>
                      <a:pt x="1" y="54"/>
                    </a:lnTo>
                    <a:lnTo>
                      <a:pt x="1" y="54"/>
                    </a:lnTo>
                    <a:lnTo>
                      <a:pt x="1" y="54"/>
                    </a:lnTo>
                    <a:lnTo>
                      <a:pt x="1" y="55"/>
                    </a:lnTo>
                    <a:lnTo>
                      <a:pt x="1" y="55"/>
                    </a:lnTo>
                    <a:lnTo>
                      <a:pt x="1" y="55"/>
                    </a:lnTo>
                    <a:lnTo>
                      <a:pt x="1" y="55"/>
                    </a:lnTo>
                    <a:lnTo>
                      <a:pt x="1" y="55"/>
                    </a:lnTo>
                    <a:lnTo>
                      <a:pt x="1" y="55"/>
                    </a:lnTo>
                    <a:lnTo>
                      <a:pt x="1" y="54"/>
                    </a:lnTo>
                    <a:lnTo>
                      <a:pt x="1" y="55"/>
                    </a:lnTo>
                    <a:lnTo>
                      <a:pt x="1" y="54"/>
                    </a:lnTo>
                    <a:lnTo>
                      <a:pt x="1" y="55"/>
                    </a:lnTo>
                    <a:lnTo>
                      <a:pt x="1" y="54"/>
                    </a:lnTo>
                    <a:lnTo>
                      <a:pt x="1" y="54"/>
                    </a:lnTo>
                    <a:lnTo>
                      <a:pt x="1" y="53"/>
                    </a:lnTo>
                    <a:lnTo>
                      <a:pt x="1" y="53"/>
                    </a:lnTo>
                    <a:lnTo>
                      <a:pt x="1" y="54"/>
                    </a:lnTo>
                    <a:lnTo>
                      <a:pt x="1" y="53"/>
                    </a:lnTo>
                    <a:lnTo>
                      <a:pt x="1" y="54"/>
                    </a:lnTo>
                    <a:lnTo>
                      <a:pt x="1" y="54"/>
                    </a:lnTo>
                    <a:lnTo>
                      <a:pt x="1" y="54"/>
                    </a:lnTo>
                    <a:lnTo>
                      <a:pt x="1" y="55"/>
                    </a:lnTo>
                    <a:lnTo>
                      <a:pt x="1" y="54"/>
                    </a:lnTo>
                    <a:lnTo>
                      <a:pt x="1" y="55"/>
                    </a:lnTo>
                    <a:lnTo>
                      <a:pt x="1" y="55"/>
                    </a:lnTo>
                    <a:lnTo>
                      <a:pt x="1" y="53"/>
                    </a:lnTo>
                    <a:lnTo>
                      <a:pt x="1" y="53"/>
                    </a:lnTo>
                    <a:lnTo>
                      <a:pt x="1" y="52"/>
                    </a:lnTo>
                    <a:lnTo>
                      <a:pt x="1" y="52"/>
                    </a:lnTo>
                    <a:lnTo>
                      <a:pt x="1" y="53"/>
                    </a:lnTo>
                    <a:lnTo>
                      <a:pt x="1" y="53"/>
                    </a:lnTo>
                    <a:lnTo>
                      <a:pt x="1" y="54"/>
                    </a:lnTo>
                    <a:lnTo>
                      <a:pt x="1" y="54"/>
                    </a:lnTo>
                  </a:path>
                </a:pathLst>
              </a:custGeom>
              <a:noFill/>
              <a:ln w="0">
                <a:solidFill>
                  <a:srgbClr val="3366FF"/>
                </a:solidFill>
                <a:prstDash val="solid"/>
                <a:round/>
                <a:headEnd/>
                <a:tailEnd/>
              </a:ln>
            </p:spPr>
            <p:txBody>
              <a:bodyPr/>
              <a:lstStyle/>
              <a:p>
                <a:endParaRPr lang="en-GB"/>
              </a:p>
            </p:txBody>
          </p:sp>
          <p:sp>
            <p:nvSpPr>
              <p:cNvPr id="186204" name="Freeform 860"/>
              <p:cNvSpPr>
                <a:spLocks/>
              </p:cNvSpPr>
              <p:nvPr/>
            </p:nvSpPr>
            <p:spPr bwMode="auto">
              <a:xfrm>
                <a:off x="3498" y="3617"/>
                <a:ext cx="1" cy="342"/>
              </a:xfrm>
              <a:custGeom>
                <a:avLst/>
                <a:gdLst/>
                <a:ahLst/>
                <a:cxnLst>
                  <a:cxn ang="0">
                    <a:pos x="0" y="42"/>
                  </a:cxn>
                  <a:cxn ang="0">
                    <a:pos x="0" y="43"/>
                  </a:cxn>
                  <a:cxn ang="0">
                    <a:pos x="0" y="45"/>
                  </a:cxn>
                  <a:cxn ang="0">
                    <a:pos x="0" y="47"/>
                  </a:cxn>
                  <a:cxn ang="0">
                    <a:pos x="0" y="45"/>
                  </a:cxn>
                  <a:cxn ang="0">
                    <a:pos x="0" y="47"/>
                  </a:cxn>
                  <a:cxn ang="0">
                    <a:pos x="0" y="46"/>
                  </a:cxn>
                  <a:cxn ang="0">
                    <a:pos x="0" y="46"/>
                  </a:cxn>
                  <a:cxn ang="0">
                    <a:pos x="0" y="47"/>
                  </a:cxn>
                  <a:cxn ang="0">
                    <a:pos x="0" y="47"/>
                  </a:cxn>
                  <a:cxn ang="0">
                    <a:pos x="0" y="51"/>
                  </a:cxn>
                  <a:cxn ang="0">
                    <a:pos x="0" y="52"/>
                  </a:cxn>
                  <a:cxn ang="0">
                    <a:pos x="0" y="52"/>
                  </a:cxn>
                  <a:cxn ang="0">
                    <a:pos x="0" y="53"/>
                  </a:cxn>
                  <a:cxn ang="0">
                    <a:pos x="0" y="54"/>
                  </a:cxn>
                  <a:cxn ang="0">
                    <a:pos x="0" y="55"/>
                  </a:cxn>
                  <a:cxn ang="0">
                    <a:pos x="0" y="56"/>
                  </a:cxn>
                  <a:cxn ang="0">
                    <a:pos x="0" y="55"/>
                  </a:cxn>
                  <a:cxn ang="0">
                    <a:pos x="0" y="50"/>
                  </a:cxn>
                  <a:cxn ang="0">
                    <a:pos x="0" y="52"/>
                  </a:cxn>
                  <a:cxn ang="0">
                    <a:pos x="0" y="53"/>
                  </a:cxn>
                  <a:cxn ang="0">
                    <a:pos x="0" y="48"/>
                  </a:cxn>
                  <a:cxn ang="0">
                    <a:pos x="0" y="47"/>
                  </a:cxn>
                  <a:cxn ang="0">
                    <a:pos x="0" y="44"/>
                  </a:cxn>
                  <a:cxn ang="0">
                    <a:pos x="0" y="44"/>
                  </a:cxn>
                  <a:cxn ang="0">
                    <a:pos x="0" y="48"/>
                  </a:cxn>
                  <a:cxn ang="0">
                    <a:pos x="0" y="46"/>
                  </a:cxn>
                  <a:cxn ang="0">
                    <a:pos x="0" y="46"/>
                  </a:cxn>
                  <a:cxn ang="0">
                    <a:pos x="0" y="44"/>
                  </a:cxn>
                  <a:cxn ang="0">
                    <a:pos x="0" y="47"/>
                  </a:cxn>
                  <a:cxn ang="0">
                    <a:pos x="0" y="47"/>
                  </a:cxn>
                  <a:cxn ang="0">
                    <a:pos x="0" y="46"/>
                  </a:cxn>
                  <a:cxn ang="0">
                    <a:pos x="0" y="47"/>
                  </a:cxn>
                  <a:cxn ang="0">
                    <a:pos x="0" y="45"/>
                  </a:cxn>
                  <a:cxn ang="0">
                    <a:pos x="0" y="48"/>
                  </a:cxn>
                  <a:cxn ang="0">
                    <a:pos x="0" y="44"/>
                  </a:cxn>
                  <a:cxn ang="0">
                    <a:pos x="0" y="45"/>
                  </a:cxn>
                  <a:cxn ang="0">
                    <a:pos x="0" y="49"/>
                  </a:cxn>
                  <a:cxn ang="0">
                    <a:pos x="0" y="50"/>
                  </a:cxn>
                  <a:cxn ang="0">
                    <a:pos x="0" y="51"/>
                  </a:cxn>
                  <a:cxn ang="0">
                    <a:pos x="0" y="51"/>
                  </a:cxn>
                  <a:cxn ang="0">
                    <a:pos x="0" y="42"/>
                  </a:cxn>
                  <a:cxn ang="0">
                    <a:pos x="0" y="35"/>
                  </a:cxn>
                  <a:cxn ang="0">
                    <a:pos x="0" y="29"/>
                  </a:cxn>
                  <a:cxn ang="0">
                    <a:pos x="0" y="21"/>
                  </a:cxn>
                  <a:cxn ang="0">
                    <a:pos x="0" y="16"/>
                  </a:cxn>
                  <a:cxn ang="0">
                    <a:pos x="0" y="14"/>
                  </a:cxn>
                  <a:cxn ang="0">
                    <a:pos x="0" y="12"/>
                  </a:cxn>
                  <a:cxn ang="0">
                    <a:pos x="0" y="8"/>
                  </a:cxn>
                  <a:cxn ang="0">
                    <a:pos x="0" y="7"/>
                  </a:cxn>
                  <a:cxn ang="0">
                    <a:pos x="0" y="5"/>
                  </a:cxn>
                  <a:cxn ang="0">
                    <a:pos x="0" y="6"/>
                  </a:cxn>
                  <a:cxn ang="0">
                    <a:pos x="0" y="6"/>
                  </a:cxn>
                  <a:cxn ang="0">
                    <a:pos x="0" y="6"/>
                  </a:cxn>
                  <a:cxn ang="0">
                    <a:pos x="0" y="6"/>
                  </a:cxn>
                  <a:cxn ang="0">
                    <a:pos x="0" y="6"/>
                  </a:cxn>
                  <a:cxn ang="0">
                    <a:pos x="0" y="3"/>
                  </a:cxn>
                  <a:cxn ang="0">
                    <a:pos x="0" y="3"/>
                  </a:cxn>
                  <a:cxn ang="0">
                    <a:pos x="0" y="3"/>
                  </a:cxn>
                  <a:cxn ang="0">
                    <a:pos x="0" y="1"/>
                  </a:cxn>
                  <a:cxn ang="0">
                    <a:pos x="0" y="1"/>
                  </a:cxn>
                  <a:cxn ang="0">
                    <a:pos x="0" y="1"/>
                  </a:cxn>
                  <a:cxn ang="0">
                    <a:pos x="0" y="1"/>
                  </a:cxn>
                </a:cxnLst>
                <a:rect l="0" t="0" r="r" b="b"/>
                <a:pathLst>
                  <a:path h="57">
                    <a:moveTo>
                      <a:pt x="0" y="42"/>
                    </a:moveTo>
                    <a:lnTo>
                      <a:pt x="0" y="42"/>
                    </a:lnTo>
                    <a:lnTo>
                      <a:pt x="0" y="41"/>
                    </a:lnTo>
                    <a:lnTo>
                      <a:pt x="0" y="41"/>
                    </a:lnTo>
                    <a:lnTo>
                      <a:pt x="0" y="41"/>
                    </a:lnTo>
                    <a:lnTo>
                      <a:pt x="0" y="42"/>
                    </a:lnTo>
                    <a:lnTo>
                      <a:pt x="0" y="42"/>
                    </a:lnTo>
                    <a:lnTo>
                      <a:pt x="0" y="42"/>
                    </a:lnTo>
                    <a:lnTo>
                      <a:pt x="0" y="42"/>
                    </a:lnTo>
                    <a:lnTo>
                      <a:pt x="0" y="42"/>
                    </a:lnTo>
                    <a:lnTo>
                      <a:pt x="0" y="42"/>
                    </a:lnTo>
                    <a:lnTo>
                      <a:pt x="0" y="43"/>
                    </a:lnTo>
                    <a:lnTo>
                      <a:pt x="0" y="42"/>
                    </a:lnTo>
                    <a:lnTo>
                      <a:pt x="0" y="43"/>
                    </a:lnTo>
                    <a:lnTo>
                      <a:pt x="0" y="42"/>
                    </a:lnTo>
                    <a:lnTo>
                      <a:pt x="0" y="43"/>
                    </a:lnTo>
                    <a:lnTo>
                      <a:pt x="0" y="43"/>
                    </a:lnTo>
                    <a:lnTo>
                      <a:pt x="0" y="43"/>
                    </a:lnTo>
                    <a:lnTo>
                      <a:pt x="0" y="43"/>
                    </a:lnTo>
                    <a:lnTo>
                      <a:pt x="0" y="44"/>
                    </a:lnTo>
                    <a:lnTo>
                      <a:pt x="0" y="43"/>
                    </a:lnTo>
                    <a:lnTo>
                      <a:pt x="0" y="43"/>
                    </a:lnTo>
                    <a:lnTo>
                      <a:pt x="0" y="43"/>
                    </a:lnTo>
                    <a:lnTo>
                      <a:pt x="0" y="43"/>
                    </a:lnTo>
                    <a:lnTo>
                      <a:pt x="0" y="44"/>
                    </a:lnTo>
                    <a:lnTo>
                      <a:pt x="0" y="43"/>
                    </a:lnTo>
                    <a:lnTo>
                      <a:pt x="0" y="44"/>
                    </a:lnTo>
                    <a:lnTo>
                      <a:pt x="0" y="44"/>
                    </a:lnTo>
                    <a:lnTo>
                      <a:pt x="0" y="45"/>
                    </a:lnTo>
                    <a:lnTo>
                      <a:pt x="0" y="45"/>
                    </a:lnTo>
                    <a:lnTo>
                      <a:pt x="0" y="45"/>
                    </a:lnTo>
                    <a:lnTo>
                      <a:pt x="0" y="45"/>
                    </a:lnTo>
                    <a:lnTo>
                      <a:pt x="0" y="45"/>
                    </a:lnTo>
                    <a:lnTo>
                      <a:pt x="0" y="46"/>
                    </a:lnTo>
                    <a:lnTo>
                      <a:pt x="0" y="46"/>
                    </a:lnTo>
                    <a:lnTo>
                      <a:pt x="0" y="46"/>
                    </a:lnTo>
                    <a:lnTo>
                      <a:pt x="0" y="45"/>
                    </a:lnTo>
                    <a:lnTo>
                      <a:pt x="0" y="46"/>
                    </a:lnTo>
                    <a:lnTo>
                      <a:pt x="0" y="46"/>
                    </a:lnTo>
                    <a:lnTo>
                      <a:pt x="0" y="46"/>
                    </a:lnTo>
                    <a:lnTo>
                      <a:pt x="0" y="46"/>
                    </a:lnTo>
                    <a:lnTo>
                      <a:pt x="0" y="47"/>
                    </a:lnTo>
                    <a:lnTo>
                      <a:pt x="0" y="47"/>
                    </a:lnTo>
                    <a:lnTo>
                      <a:pt x="0" y="47"/>
                    </a:lnTo>
                    <a:lnTo>
                      <a:pt x="0" y="47"/>
                    </a:lnTo>
                    <a:lnTo>
                      <a:pt x="0" y="46"/>
                    </a:lnTo>
                    <a:lnTo>
                      <a:pt x="0" y="46"/>
                    </a:lnTo>
                    <a:lnTo>
                      <a:pt x="0" y="45"/>
                    </a:lnTo>
                    <a:lnTo>
                      <a:pt x="0" y="44"/>
                    </a:lnTo>
                    <a:lnTo>
                      <a:pt x="0" y="45"/>
                    </a:lnTo>
                    <a:lnTo>
                      <a:pt x="0" y="44"/>
                    </a:lnTo>
                    <a:lnTo>
                      <a:pt x="0" y="45"/>
                    </a:lnTo>
                    <a:lnTo>
                      <a:pt x="0" y="45"/>
                    </a:lnTo>
                    <a:lnTo>
                      <a:pt x="0" y="45"/>
                    </a:lnTo>
                    <a:lnTo>
                      <a:pt x="0" y="45"/>
                    </a:lnTo>
                    <a:lnTo>
                      <a:pt x="0" y="46"/>
                    </a:lnTo>
                    <a:lnTo>
                      <a:pt x="0" y="46"/>
                    </a:lnTo>
                    <a:lnTo>
                      <a:pt x="0" y="46"/>
                    </a:lnTo>
                    <a:lnTo>
                      <a:pt x="0" y="47"/>
                    </a:lnTo>
                    <a:lnTo>
                      <a:pt x="0" y="46"/>
                    </a:lnTo>
                    <a:lnTo>
                      <a:pt x="0" y="47"/>
                    </a:lnTo>
                    <a:lnTo>
                      <a:pt x="0" y="47"/>
                    </a:lnTo>
                    <a:lnTo>
                      <a:pt x="0" y="47"/>
                    </a:lnTo>
                    <a:lnTo>
                      <a:pt x="0" y="47"/>
                    </a:lnTo>
                    <a:lnTo>
                      <a:pt x="0" y="47"/>
                    </a:lnTo>
                    <a:lnTo>
                      <a:pt x="0" y="47"/>
                    </a:lnTo>
                    <a:lnTo>
                      <a:pt x="0" y="47"/>
                    </a:lnTo>
                    <a:lnTo>
                      <a:pt x="0" y="46"/>
                    </a:lnTo>
                    <a:lnTo>
                      <a:pt x="0" y="47"/>
                    </a:lnTo>
                    <a:lnTo>
                      <a:pt x="0" y="47"/>
                    </a:lnTo>
                    <a:lnTo>
                      <a:pt x="0" y="46"/>
                    </a:lnTo>
                    <a:lnTo>
                      <a:pt x="0" y="47"/>
                    </a:lnTo>
                    <a:lnTo>
                      <a:pt x="0" y="47"/>
                    </a:lnTo>
                    <a:lnTo>
                      <a:pt x="0" y="47"/>
                    </a:lnTo>
                    <a:lnTo>
                      <a:pt x="0" y="47"/>
                    </a:lnTo>
                    <a:lnTo>
                      <a:pt x="0" y="46"/>
                    </a:lnTo>
                    <a:lnTo>
                      <a:pt x="0" y="46"/>
                    </a:lnTo>
                    <a:lnTo>
                      <a:pt x="0" y="46"/>
                    </a:lnTo>
                    <a:lnTo>
                      <a:pt x="0" y="45"/>
                    </a:lnTo>
                    <a:lnTo>
                      <a:pt x="0" y="44"/>
                    </a:lnTo>
                    <a:lnTo>
                      <a:pt x="0" y="44"/>
                    </a:lnTo>
                    <a:lnTo>
                      <a:pt x="0" y="45"/>
                    </a:lnTo>
                    <a:lnTo>
                      <a:pt x="0" y="45"/>
                    </a:lnTo>
                    <a:lnTo>
                      <a:pt x="0" y="45"/>
                    </a:lnTo>
                    <a:lnTo>
                      <a:pt x="0" y="46"/>
                    </a:lnTo>
                    <a:lnTo>
                      <a:pt x="0" y="46"/>
                    </a:lnTo>
                    <a:lnTo>
                      <a:pt x="0" y="46"/>
                    </a:lnTo>
                    <a:lnTo>
                      <a:pt x="0" y="46"/>
                    </a:lnTo>
                    <a:lnTo>
                      <a:pt x="0" y="46"/>
                    </a:lnTo>
                    <a:lnTo>
                      <a:pt x="0" y="46"/>
                    </a:lnTo>
                    <a:lnTo>
                      <a:pt x="0" y="46"/>
                    </a:lnTo>
                    <a:lnTo>
                      <a:pt x="0" y="46"/>
                    </a:lnTo>
                    <a:lnTo>
                      <a:pt x="0" y="46"/>
                    </a:lnTo>
                    <a:lnTo>
                      <a:pt x="0" y="47"/>
                    </a:lnTo>
                    <a:lnTo>
                      <a:pt x="0" y="47"/>
                    </a:lnTo>
                    <a:lnTo>
                      <a:pt x="0" y="47"/>
                    </a:lnTo>
                    <a:lnTo>
                      <a:pt x="0" y="47"/>
                    </a:lnTo>
                    <a:lnTo>
                      <a:pt x="0" y="47"/>
                    </a:lnTo>
                    <a:lnTo>
                      <a:pt x="0" y="47"/>
                    </a:lnTo>
                    <a:lnTo>
                      <a:pt x="0" y="47"/>
                    </a:lnTo>
                    <a:lnTo>
                      <a:pt x="0" y="48"/>
                    </a:lnTo>
                    <a:lnTo>
                      <a:pt x="0" y="47"/>
                    </a:lnTo>
                    <a:lnTo>
                      <a:pt x="0" y="47"/>
                    </a:lnTo>
                    <a:lnTo>
                      <a:pt x="0" y="47"/>
                    </a:lnTo>
                    <a:lnTo>
                      <a:pt x="0" y="47"/>
                    </a:lnTo>
                    <a:lnTo>
                      <a:pt x="0" y="47"/>
                    </a:lnTo>
                    <a:lnTo>
                      <a:pt x="0" y="48"/>
                    </a:lnTo>
                    <a:lnTo>
                      <a:pt x="0" y="48"/>
                    </a:lnTo>
                    <a:lnTo>
                      <a:pt x="0" y="48"/>
                    </a:lnTo>
                    <a:lnTo>
                      <a:pt x="0" y="47"/>
                    </a:lnTo>
                    <a:lnTo>
                      <a:pt x="0" y="48"/>
                    </a:lnTo>
                    <a:lnTo>
                      <a:pt x="0" y="48"/>
                    </a:lnTo>
                    <a:lnTo>
                      <a:pt x="0" y="49"/>
                    </a:lnTo>
                    <a:lnTo>
                      <a:pt x="0" y="49"/>
                    </a:lnTo>
                    <a:lnTo>
                      <a:pt x="0" y="49"/>
                    </a:lnTo>
                    <a:lnTo>
                      <a:pt x="0" y="49"/>
                    </a:lnTo>
                    <a:lnTo>
                      <a:pt x="0" y="49"/>
                    </a:lnTo>
                    <a:lnTo>
                      <a:pt x="0" y="51"/>
                    </a:lnTo>
                    <a:lnTo>
                      <a:pt x="0" y="51"/>
                    </a:lnTo>
                    <a:lnTo>
                      <a:pt x="0" y="51"/>
                    </a:lnTo>
                    <a:lnTo>
                      <a:pt x="0" y="51"/>
                    </a:lnTo>
                    <a:lnTo>
                      <a:pt x="0" y="51"/>
                    </a:lnTo>
                    <a:lnTo>
                      <a:pt x="0" y="51"/>
                    </a:lnTo>
                    <a:lnTo>
                      <a:pt x="0" y="52"/>
                    </a:lnTo>
                    <a:lnTo>
                      <a:pt x="0" y="52"/>
                    </a:lnTo>
                    <a:lnTo>
                      <a:pt x="0" y="52"/>
                    </a:lnTo>
                    <a:lnTo>
                      <a:pt x="0" y="52"/>
                    </a:lnTo>
                    <a:lnTo>
                      <a:pt x="0" y="52"/>
                    </a:lnTo>
                    <a:lnTo>
                      <a:pt x="0" y="52"/>
                    </a:lnTo>
                    <a:lnTo>
                      <a:pt x="0" y="53"/>
                    </a:lnTo>
                    <a:lnTo>
                      <a:pt x="0" y="53"/>
                    </a:lnTo>
                    <a:lnTo>
                      <a:pt x="0" y="52"/>
                    </a:lnTo>
                    <a:lnTo>
                      <a:pt x="0" y="53"/>
                    </a:lnTo>
                    <a:lnTo>
                      <a:pt x="0" y="52"/>
                    </a:lnTo>
                    <a:lnTo>
                      <a:pt x="0" y="52"/>
                    </a:lnTo>
                    <a:lnTo>
                      <a:pt x="0" y="51"/>
                    </a:lnTo>
                    <a:lnTo>
                      <a:pt x="0" y="51"/>
                    </a:lnTo>
                    <a:lnTo>
                      <a:pt x="0" y="50"/>
                    </a:lnTo>
                    <a:lnTo>
                      <a:pt x="0" y="50"/>
                    </a:lnTo>
                    <a:lnTo>
                      <a:pt x="0" y="51"/>
                    </a:lnTo>
                    <a:lnTo>
                      <a:pt x="0" y="51"/>
                    </a:lnTo>
                    <a:lnTo>
                      <a:pt x="0" y="52"/>
                    </a:lnTo>
                    <a:lnTo>
                      <a:pt x="0" y="52"/>
                    </a:lnTo>
                    <a:lnTo>
                      <a:pt x="0" y="52"/>
                    </a:lnTo>
                    <a:lnTo>
                      <a:pt x="0" y="51"/>
                    </a:lnTo>
                    <a:lnTo>
                      <a:pt x="0" y="52"/>
                    </a:lnTo>
                    <a:lnTo>
                      <a:pt x="0" y="52"/>
                    </a:lnTo>
                    <a:lnTo>
                      <a:pt x="0" y="52"/>
                    </a:lnTo>
                    <a:lnTo>
                      <a:pt x="0" y="53"/>
                    </a:lnTo>
                    <a:lnTo>
                      <a:pt x="0" y="53"/>
                    </a:lnTo>
                    <a:lnTo>
                      <a:pt x="0" y="53"/>
                    </a:lnTo>
                    <a:lnTo>
                      <a:pt x="0" y="53"/>
                    </a:lnTo>
                    <a:lnTo>
                      <a:pt x="0" y="53"/>
                    </a:lnTo>
                    <a:lnTo>
                      <a:pt x="0" y="53"/>
                    </a:lnTo>
                    <a:lnTo>
                      <a:pt x="0" y="52"/>
                    </a:lnTo>
                    <a:lnTo>
                      <a:pt x="0" y="52"/>
                    </a:lnTo>
                    <a:lnTo>
                      <a:pt x="0" y="52"/>
                    </a:lnTo>
                    <a:lnTo>
                      <a:pt x="0" y="53"/>
                    </a:lnTo>
                    <a:lnTo>
                      <a:pt x="0" y="53"/>
                    </a:lnTo>
                    <a:lnTo>
                      <a:pt x="0" y="53"/>
                    </a:lnTo>
                    <a:lnTo>
                      <a:pt x="0" y="54"/>
                    </a:lnTo>
                    <a:lnTo>
                      <a:pt x="0" y="53"/>
                    </a:lnTo>
                    <a:lnTo>
                      <a:pt x="0" y="54"/>
                    </a:lnTo>
                    <a:lnTo>
                      <a:pt x="0" y="54"/>
                    </a:lnTo>
                    <a:lnTo>
                      <a:pt x="0" y="54"/>
                    </a:lnTo>
                    <a:lnTo>
                      <a:pt x="0" y="54"/>
                    </a:lnTo>
                    <a:lnTo>
                      <a:pt x="0" y="53"/>
                    </a:lnTo>
                    <a:lnTo>
                      <a:pt x="0" y="54"/>
                    </a:lnTo>
                    <a:lnTo>
                      <a:pt x="0" y="54"/>
                    </a:lnTo>
                    <a:lnTo>
                      <a:pt x="0" y="54"/>
                    </a:lnTo>
                    <a:lnTo>
                      <a:pt x="0" y="55"/>
                    </a:lnTo>
                    <a:lnTo>
                      <a:pt x="0" y="54"/>
                    </a:lnTo>
                    <a:lnTo>
                      <a:pt x="0" y="55"/>
                    </a:lnTo>
                    <a:lnTo>
                      <a:pt x="0" y="55"/>
                    </a:lnTo>
                    <a:lnTo>
                      <a:pt x="0" y="55"/>
                    </a:lnTo>
                    <a:lnTo>
                      <a:pt x="0" y="55"/>
                    </a:lnTo>
                    <a:lnTo>
                      <a:pt x="0" y="55"/>
                    </a:lnTo>
                    <a:lnTo>
                      <a:pt x="0" y="55"/>
                    </a:lnTo>
                    <a:lnTo>
                      <a:pt x="0" y="55"/>
                    </a:lnTo>
                    <a:lnTo>
                      <a:pt x="0" y="54"/>
                    </a:lnTo>
                    <a:lnTo>
                      <a:pt x="0" y="55"/>
                    </a:lnTo>
                    <a:lnTo>
                      <a:pt x="0" y="55"/>
                    </a:lnTo>
                    <a:lnTo>
                      <a:pt x="0" y="55"/>
                    </a:lnTo>
                    <a:lnTo>
                      <a:pt x="0" y="55"/>
                    </a:lnTo>
                    <a:lnTo>
                      <a:pt x="0" y="55"/>
                    </a:lnTo>
                    <a:lnTo>
                      <a:pt x="0" y="55"/>
                    </a:lnTo>
                    <a:lnTo>
                      <a:pt x="0" y="56"/>
                    </a:lnTo>
                    <a:lnTo>
                      <a:pt x="0" y="56"/>
                    </a:lnTo>
                    <a:lnTo>
                      <a:pt x="0" y="56"/>
                    </a:lnTo>
                    <a:lnTo>
                      <a:pt x="0" y="57"/>
                    </a:lnTo>
                    <a:lnTo>
                      <a:pt x="0" y="56"/>
                    </a:lnTo>
                    <a:lnTo>
                      <a:pt x="0" y="56"/>
                    </a:lnTo>
                    <a:lnTo>
                      <a:pt x="0" y="56"/>
                    </a:lnTo>
                    <a:lnTo>
                      <a:pt x="0" y="56"/>
                    </a:lnTo>
                    <a:lnTo>
                      <a:pt x="0" y="56"/>
                    </a:lnTo>
                    <a:lnTo>
                      <a:pt x="0" y="55"/>
                    </a:lnTo>
                    <a:lnTo>
                      <a:pt x="0" y="55"/>
                    </a:lnTo>
                    <a:lnTo>
                      <a:pt x="0" y="55"/>
                    </a:lnTo>
                    <a:lnTo>
                      <a:pt x="0" y="55"/>
                    </a:lnTo>
                    <a:lnTo>
                      <a:pt x="0" y="54"/>
                    </a:lnTo>
                    <a:lnTo>
                      <a:pt x="0" y="54"/>
                    </a:lnTo>
                    <a:lnTo>
                      <a:pt x="0" y="53"/>
                    </a:lnTo>
                    <a:lnTo>
                      <a:pt x="0" y="53"/>
                    </a:lnTo>
                    <a:lnTo>
                      <a:pt x="0" y="52"/>
                    </a:lnTo>
                    <a:lnTo>
                      <a:pt x="0" y="52"/>
                    </a:lnTo>
                    <a:lnTo>
                      <a:pt x="0" y="51"/>
                    </a:lnTo>
                    <a:lnTo>
                      <a:pt x="0" y="51"/>
                    </a:lnTo>
                    <a:lnTo>
                      <a:pt x="0" y="51"/>
                    </a:lnTo>
                    <a:lnTo>
                      <a:pt x="0" y="50"/>
                    </a:lnTo>
                    <a:lnTo>
                      <a:pt x="0" y="51"/>
                    </a:lnTo>
                    <a:lnTo>
                      <a:pt x="0" y="51"/>
                    </a:lnTo>
                    <a:lnTo>
                      <a:pt x="0" y="51"/>
                    </a:lnTo>
                    <a:lnTo>
                      <a:pt x="0" y="51"/>
                    </a:lnTo>
                    <a:lnTo>
                      <a:pt x="0" y="51"/>
                    </a:lnTo>
                    <a:lnTo>
                      <a:pt x="0" y="51"/>
                    </a:lnTo>
                    <a:lnTo>
                      <a:pt x="0" y="51"/>
                    </a:lnTo>
                    <a:lnTo>
                      <a:pt x="0" y="51"/>
                    </a:lnTo>
                    <a:lnTo>
                      <a:pt x="0" y="51"/>
                    </a:lnTo>
                    <a:lnTo>
                      <a:pt x="0" y="51"/>
                    </a:lnTo>
                    <a:lnTo>
                      <a:pt x="0" y="52"/>
                    </a:lnTo>
                    <a:lnTo>
                      <a:pt x="0" y="52"/>
                    </a:lnTo>
                    <a:lnTo>
                      <a:pt x="0" y="52"/>
                    </a:lnTo>
                    <a:lnTo>
                      <a:pt x="0" y="53"/>
                    </a:lnTo>
                    <a:lnTo>
                      <a:pt x="0" y="52"/>
                    </a:lnTo>
                    <a:lnTo>
                      <a:pt x="0" y="53"/>
                    </a:lnTo>
                    <a:lnTo>
                      <a:pt x="0" y="52"/>
                    </a:lnTo>
                    <a:lnTo>
                      <a:pt x="0" y="52"/>
                    </a:lnTo>
                    <a:lnTo>
                      <a:pt x="0" y="53"/>
                    </a:lnTo>
                    <a:lnTo>
                      <a:pt x="0" y="52"/>
                    </a:lnTo>
                    <a:lnTo>
                      <a:pt x="0" y="53"/>
                    </a:lnTo>
                    <a:lnTo>
                      <a:pt x="0" y="53"/>
                    </a:lnTo>
                    <a:lnTo>
                      <a:pt x="0" y="53"/>
                    </a:lnTo>
                    <a:lnTo>
                      <a:pt x="0" y="52"/>
                    </a:lnTo>
                    <a:lnTo>
                      <a:pt x="0" y="53"/>
                    </a:lnTo>
                    <a:lnTo>
                      <a:pt x="0" y="53"/>
                    </a:lnTo>
                    <a:lnTo>
                      <a:pt x="0" y="53"/>
                    </a:lnTo>
                    <a:lnTo>
                      <a:pt x="0" y="52"/>
                    </a:lnTo>
                    <a:lnTo>
                      <a:pt x="0" y="51"/>
                    </a:lnTo>
                    <a:lnTo>
                      <a:pt x="0" y="50"/>
                    </a:lnTo>
                    <a:lnTo>
                      <a:pt x="0" y="49"/>
                    </a:lnTo>
                    <a:lnTo>
                      <a:pt x="0" y="49"/>
                    </a:lnTo>
                    <a:lnTo>
                      <a:pt x="0" y="48"/>
                    </a:lnTo>
                    <a:lnTo>
                      <a:pt x="0" y="47"/>
                    </a:lnTo>
                    <a:lnTo>
                      <a:pt x="0" y="46"/>
                    </a:lnTo>
                    <a:lnTo>
                      <a:pt x="0" y="46"/>
                    </a:lnTo>
                    <a:lnTo>
                      <a:pt x="0" y="46"/>
                    </a:lnTo>
                    <a:lnTo>
                      <a:pt x="0" y="45"/>
                    </a:lnTo>
                    <a:lnTo>
                      <a:pt x="0" y="46"/>
                    </a:lnTo>
                    <a:lnTo>
                      <a:pt x="0" y="45"/>
                    </a:lnTo>
                    <a:lnTo>
                      <a:pt x="0" y="46"/>
                    </a:lnTo>
                    <a:lnTo>
                      <a:pt x="0" y="46"/>
                    </a:lnTo>
                    <a:lnTo>
                      <a:pt x="0" y="46"/>
                    </a:lnTo>
                    <a:lnTo>
                      <a:pt x="0" y="47"/>
                    </a:lnTo>
                    <a:lnTo>
                      <a:pt x="0" y="46"/>
                    </a:lnTo>
                    <a:lnTo>
                      <a:pt x="0" y="47"/>
                    </a:lnTo>
                    <a:lnTo>
                      <a:pt x="0" y="46"/>
                    </a:lnTo>
                    <a:lnTo>
                      <a:pt x="0" y="46"/>
                    </a:lnTo>
                    <a:lnTo>
                      <a:pt x="0" y="46"/>
                    </a:lnTo>
                    <a:lnTo>
                      <a:pt x="0" y="47"/>
                    </a:lnTo>
                    <a:lnTo>
                      <a:pt x="0" y="46"/>
                    </a:lnTo>
                    <a:lnTo>
                      <a:pt x="0" y="46"/>
                    </a:lnTo>
                    <a:lnTo>
                      <a:pt x="0" y="45"/>
                    </a:lnTo>
                    <a:lnTo>
                      <a:pt x="0" y="44"/>
                    </a:lnTo>
                    <a:lnTo>
                      <a:pt x="0" y="44"/>
                    </a:lnTo>
                    <a:lnTo>
                      <a:pt x="0" y="44"/>
                    </a:lnTo>
                    <a:lnTo>
                      <a:pt x="0" y="44"/>
                    </a:lnTo>
                    <a:lnTo>
                      <a:pt x="0" y="44"/>
                    </a:lnTo>
                    <a:lnTo>
                      <a:pt x="0" y="43"/>
                    </a:lnTo>
                    <a:lnTo>
                      <a:pt x="0" y="44"/>
                    </a:lnTo>
                    <a:lnTo>
                      <a:pt x="0" y="43"/>
                    </a:lnTo>
                    <a:lnTo>
                      <a:pt x="0" y="44"/>
                    </a:lnTo>
                    <a:lnTo>
                      <a:pt x="0" y="44"/>
                    </a:lnTo>
                    <a:lnTo>
                      <a:pt x="0" y="44"/>
                    </a:lnTo>
                    <a:lnTo>
                      <a:pt x="0" y="45"/>
                    </a:lnTo>
                    <a:lnTo>
                      <a:pt x="0" y="44"/>
                    </a:lnTo>
                    <a:lnTo>
                      <a:pt x="0" y="45"/>
                    </a:lnTo>
                    <a:lnTo>
                      <a:pt x="0" y="46"/>
                    </a:lnTo>
                    <a:lnTo>
                      <a:pt x="0" y="45"/>
                    </a:lnTo>
                    <a:lnTo>
                      <a:pt x="0" y="46"/>
                    </a:lnTo>
                    <a:lnTo>
                      <a:pt x="0" y="46"/>
                    </a:lnTo>
                    <a:lnTo>
                      <a:pt x="0" y="46"/>
                    </a:lnTo>
                    <a:lnTo>
                      <a:pt x="0" y="47"/>
                    </a:lnTo>
                    <a:lnTo>
                      <a:pt x="0" y="47"/>
                    </a:lnTo>
                    <a:lnTo>
                      <a:pt x="0" y="48"/>
                    </a:lnTo>
                    <a:lnTo>
                      <a:pt x="0" y="48"/>
                    </a:lnTo>
                    <a:lnTo>
                      <a:pt x="0" y="48"/>
                    </a:lnTo>
                    <a:lnTo>
                      <a:pt x="0" y="47"/>
                    </a:lnTo>
                    <a:lnTo>
                      <a:pt x="0" y="47"/>
                    </a:lnTo>
                    <a:lnTo>
                      <a:pt x="0" y="47"/>
                    </a:lnTo>
                    <a:lnTo>
                      <a:pt x="0" y="47"/>
                    </a:lnTo>
                    <a:lnTo>
                      <a:pt x="0" y="48"/>
                    </a:lnTo>
                    <a:lnTo>
                      <a:pt x="0" y="47"/>
                    </a:lnTo>
                    <a:lnTo>
                      <a:pt x="0" y="48"/>
                    </a:lnTo>
                    <a:lnTo>
                      <a:pt x="0" y="47"/>
                    </a:lnTo>
                    <a:lnTo>
                      <a:pt x="0" y="47"/>
                    </a:lnTo>
                    <a:lnTo>
                      <a:pt x="0" y="46"/>
                    </a:lnTo>
                    <a:lnTo>
                      <a:pt x="0" y="46"/>
                    </a:lnTo>
                    <a:lnTo>
                      <a:pt x="0" y="46"/>
                    </a:lnTo>
                    <a:lnTo>
                      <a:pt x="0" y="45"/>
                    </a:lnTo>
                    <a:lnTo>
                      <a:pt x="0" y="46"/>
                    </a:lnTo>
                    <a:lnTo>
                      <a:pt x="0" y="46"/>
                    </a:lnTo>
                    <a:lnTo>
                      <a:pt x="0" y="45"/>
                    </a:lnTo>
                    <a:lnTo>
                      <a:pt x="0" y="45"/>
                    </a:lnTo>
                    <a:lnTo>
                      <a:pt x="0" y="45"/>
                    </a:lnTo>
                    <a:lnTo>
                      <a:pt x="0" y="46"/>
                    </a:lnTo>
                    <a:lnTo>
                      <a:pt x="0" y="45"/>
                    </a:lnTo>
                    <a:lnTo>
                      <a:pt x="0" y="46"/>
                    </a:lnTo>
                    <a:lnTo>
                      <a:pt x="0" y="46"/>
                    </a:lnTo>
                    <a:lnTo>
                      <a:pt x="0" y="45"/>
                    </a:lnTo>
                    <a:lnTo>
                      <a:pt x="0" y="46"/>
                    </a:lnTo>
                    <a:lnTo>
                      <a:pt x="0" y="45"/>
                    </a:lnTo>
                    <a:lnTo>
                      <a:pt x="0" y="45"/>
                    </a:lnTo>
                    <a:lnTo>
                      <a:pt x="0" y="45"/>
                    </a:lnTo>
                    <a:lnTo>
                      <a:pt x="0" y="44"/>
                    </a:lnTo>
                    <a:lnTo>
                      <a:pt x="0" y="45"/>
                    </a:lnTo>
                    <a:lnTo>
                      <a:pt x="0" y="44"/>
                    </a:lnTo>
                    <a:lnTo>
                      <a:pt x="0" y="45"/>
                    </a:lnTo>
                    <a:lnTo>
                      <a:pt x="0" y="44"/>
                    </a:lnTo>
                    <a:lnTo>
                      <a:pt x="0" y="44"/>
                    </a:lnTo>
                    <a:lnTo>
                      <a:pt x="0" y="44"/>
                    </a:lnTo>
                    <a:lnTo>
                      <a:pt x="0" y="45"/>
                    </a:lnTo>
                    <a:lnTo>
                      <a:pt x="0" y="45"/>
                    </a:lnTo>
                    <a:lnTo>
                      <a:pt x="0" y="45"/>
                    </a:lnTo>
                    <a:lnTo>
                      <a:pt x="0" y="46"/>
                    </a:lnTo>
                    <a:lnTo>
                      <a:pt x="0" y="47"/>
                    </a:lnTo>
                    <a:lnTo>
                      <a:pt x="0" y="46"/>
                    </a:lnTo>
                    <a:lnTo>
                      <a:pt x="0" y="46"/>
                    </a:lnTo>
                    <a:lnTo>
                      <a:pt x="0" y="46"/>
                    </a:lnTo>
                    <a:lnTo>
                      <a:pt x="0" y="47"/>
                    </a:lnTo>
                    <a:lnTo>
                      <a:pt x="0" y="47"/>
                    </a:lnTo>
                    <a:lnTo>
                      <a:pt x="0" y="48"/>
                    </a:lnTo>
                    <a:lnTo>
                      <a:pt x="0" y="47"/>
                    </a:lnTo>
                    <a:lnTo>
                      <a:pt x="0" y="48"/>
                    </a:lnTo>
                    <a:lnTo>
                      <a:pt x="0" y="48"/>
                    </a:lnTo>
                    <a:lnTo>
                      <a:pt x="0" y="47"/>
                    </a:lnTo>
                    <a:lnTo>
                      <a:pt x="0" y="48"/>
                    </a:lnTo>
                    <a:lnTo>
                      <a:pt x="0" y="47"/>
                    </a:lnTo>
                    <a:lnTo>
                      <a:pt x="0" y="47"/>
                    </a:lnTo>
                    <a:lnTo>
                      <a:pt x="0" y="48"/>
                    </a:lnTo>
                    <a:lnTo>
                      <a:pt x="0" y="47"/>
                    </a:lnTo>
                    <a:lnTo>
                      <a:pt x="0" y="47"/>
                    </a:lnTo>
                    <a:lnTo>
                      <a:pt x="0" y="47"/>
                    </a:lnTo>
                    <a:lnTo>
                      <a:pt x="0" y="46"/>
                    </a:lnTo>
                    <a:lnTo>
                      <a:pt x="0" y="46"/>
                    </a:lnTo>
                    <a:lnTo>
                      <a:pt x="0" y="45"/>
                    </a:lnTo>
                    <a:lnTo>
                      <a:pt x="0" y="45"/>
                    </a:lnTo>
                    <a:lnTo>
                      <a:pt x="0" y="45"/>
                    </a:lnTo>
                    <a:lnTo>
                      <a:pt x="0" y="44"/>
                    </a:lnTo>
                    <a:lnTo>
                      <a:pt x="0" y="45"/>
                    </a:lnTo>
                    <a:lnTo>
                      <a:pt x="0" y="46"/>
                    </a:lnTo>
                    <a:lnTo>
                      <a:pt x="0" y="46"/>
                    </a:lnTo>
                    <a:lnTo>
                      <a:pt x="0" y="46"/>
                    </a:lnTo>
                    <a:lnTo>
                      <a:pt x="0" y="47"/>
                    </a:lnTo>
                    <a:lnTo>
                      <a:pt x="0" y="47"/>
                    </a:lnTo>
                    <a:lnTo>
                      <a:pt x="0" y="47"/>
                    </a:lnTo>
                    <a:lnTo>
                      <a:pt x="0" y="48"/>
                    </a:lnTo>
                    <a:lnTo>
                      <a:pt x="0" y="48"/>
                    </a:lnTo>
                    <a:lnTo>
                      <a:pt x="0" y="47"/>
                    </a:lnTo>
                    <a:lnTo>
                      <a:pt x="0" y="47"/>
                    </a:lnTo>
                    <a:lnTo>
                      <a:pt x="0" y="47"/>
                    </a:lnTo>
                    <a:lnTo>
                      <a:pt x="0" y="47"/>
                    </a:lnTo>
                    <a:lnTo>
                      <a:pt x="0" y="47"/>
                    </a:lnTo>
                    <a:lnTo>
                      <a:pt x="0" y="47"/>
                    </a:lnTo>
                    <a:lnTo>
                      <a:pt x="0" y="47"/>
                    </a:lnTo>
                    <a:lnTo>
                      <a:pt x="0" y="47"/>
                    </a:lnTo>
                    <a:lnTo>
                      <a:pt x="0" y="46"/>
                    </a:lnTo>
                    <a:lnTo>
                      <a:pt x="0" y="45"/>
                    </a:lnTo>
                    <a:lnTo>
                      <a:pt x="0" y="45"/>
                    </a:lnTo>
                    <a:lnTo>
                      <a:pt x="0" y="45"/>
                    </a:lnTo>
                    <a:lnTo>
                      <a:pt x="0" y="44"/>
                    </a:lnTo>
                    <a:lnTo>
                      <a:pt x="0" y="44"/>
                    </a:lnTo>
                    <a:lnTo>
                      <a:pt x="0" y="44"/>
                    </a:lnTo>
                    <a:lnTo>
                      <a:pt x="0" y="44"/>
                    </a:lnTo>
                    <a:lnTo>
                      <a:pt x="0" y="45"/>
                    </a:lnTo>
                    <a:lnTo>
                      <a:pt x="0" y="45"/>
                    </a:lnTo>
                    <a:lnTo>
                      <a:pt x="0" y="45"/>
                    </a:lnTo>
                    <a:lnTo>
                      <a:pt x="0" y="46"/>
                    </a:lnTo>
                    <a:lnTo>
                      <a:pt x="0" y="46"/>
                    </a:lnTo>
                    <a:lnTo>
                      <a:pt x="0" y="47"/>
                    </a:lnTo>
                    <a:lnTo>
                      <a:pt x="0" y="46"/>
                    </a:lnTo>
                    <a:lnTo>
                      <a:pt x="0" y="47"/>
                    </a:lnTo>
                    <a:lnTo>
                      <a:pt x="0" y="48"/>
                    </a:lnTo>
                    <a:lnTo>
                      <a:pt x="0" y="48"/>
                    </a:lnTo>
                    <a:lnTo>
                      <a:pt x="0" y="49"/>
                    </a:lnTo>
                    <a:lnTo>
                      <a:pt x="0" y="48"/>
                    </a:lnTo>
                    <a:lnTo>
                      <a:pt x="0" y="48"/>
                    </a:lnTo>
                    <a:lnTo>
                      <a:pt x="0" y="48"/>
                    </a:lnTo>
                    <a:lnTo>
                      <a:pt x="0" y="47"/>
                    </a:lnTo>
                    <a:lnTo>
                      <a:pt x="0" y="47"/>
                    </a:lnTo>
                    <a:lnTo>
                      <a:pt x="0" y="47"/>
                    </a:lnTo>
                    <a:lnTo>
                      <a:pt x="0" y="46"/>
                    </a:lnTo>
                    <a:lnTo>
                      <a:pt x="0" y="46"/>
                    </a:lnTo>
                    <a:lnTo>
                      <a:pt x="0" y="46"/>
                    </a:lnTo>
                    <a:lnTo>
                      <a:pt x="0" y="45"/>
                    </a:lnTo>
                    <a:lnTo>
                      <a:pt x="0" y="45"/>
                    </a:lnTo>
                    <a:lnTo>
                      <a:pt x="0" y="44"/>
                    </a:lnTo>
                    <a:lnTo>
                      <a:pt x="0" y="43"/>
                    </a:lnTo>
                    <a:lnTo>
                      <a:pt x="0" y="43"/>
                    </a:lnTo>
                    <a:lnTo>
                      <a:pt x="0" y="43"/>
                    </a:lnTo>
                    <a:lnTo>
                      <a:pt x="0" y="43"/>
                    </a:lnTo>
                    <a:lnTo>
                      <a:pt x="0" y="44"/>
                    </a:lnTo>
                    <a:lnTo>
                      <a:pt x="0" y="44"/>
                    </a:lnTo>
                    <a:lnTo>
                      <a:pt x="0" y="45"/>
                    </a:lnTo>
                    <a:lnTo>
                      <a:pt x="0" y="44"/>
                    </a:lnTo>
                    <a:lnTo>
                      <a:pt x="0" y="45"/>
                    </a:lnTo>
                    <a:lnTo>
                      <a:pt x="0" y="45"/>
                    </a:lnTo>
                    <a:lnTo>
                      <a:pt x="0" y="45"/>
                    </a:lnTo>
                    <a:lnTo>
                      <a:pt x="0" y="45"/>
                    </a:lnTo>
                    <a:lnTo>
                      <a:pt x="0" y="46"/>
                    </a:lnTo>
                    <a:lnTo>
                      <a:pt x="0" y="46"/>
                    </a:lnTo>
                    <a:lnTo>
                      <a:pt x="0" y="46"/>
                    </a:lnTo>
                    <a:lnTo>
                      <a:pt x="0" y="46"/>
                    </a:lnTo>
                    <a:lnTo>
                      <a:pt x="0" y="47"/>
                    </a:lnTo>
                    <a:lnTo>
                      <a:pt x="0" y="47"/>
                    </a:lnTo>
                    <a:lnTo>
                      <a:pt x="0" y="47"/>
                    </a:lnTo>
                    <a:lnTo>
                      <a:pt x="0" y="47"/>
                    </a:lnTo>
                    <a:lnTo>
                      <a:pt x="0" y="48"/>
                    </a:lnTo>
                    <a:lnTo>
                      <a:pt x="0" y="49"/>
                    </a:lnTo>
                    <a:lnTo>
                      <a:pt x="0" y="49"/>
                    </a:lnTo>
                    <a:lnTo>
                      <a:pt x="0" y="49"/>
                    </a:lnTo>
                    <a:lnTo>
                      <a:pt x="0" y="49"/>
                    </a:lnTo>
                    <a:lnTo>
                      <a:pt x="0" y="49"/>
                    </a:lnTo>
                    <a:lnTo>
                      <a:pt x="0" y="49"/>
                    </a:lnTo>
                    <a:lnTo>
                      <a:pt x="0" y="50"/>
                    </a:lnTo>
                    <a:lnTo>
                      <a:pt x="0" y="49"/>
                    </a:lnTo>
                    <a:lnTo>
                      <a:pt x="0" y="49"/>
                    </a:lnTo>
                    <a:lnTo>
                      <a:pt x="0" y="50"/>
                    </a:lnTo>
                    <a:lnTo>
                      <a:pt x="0" y="50"/>
                    </a:lnTo>
                    <a:lnTo>
                      <a:pt x="0" y="50"/>
                    </a:lnTo>
                    <a:lnTo>
                      <a:pt x="0" y="50"/>
                    </a:lnTo>
                    <a:lnTo>
                      <a:pt x="0" y="51"/>
                    </a:lnTo>
                    <a:lnTo>
                      <a:pt x="0" y="50"/>
                    </a:lnTo>
                    <a:lnTo>
                      <a:pt x="0" y="51"/>
                    </a:lnTo>
                    <a:lnTo>
                      <a:pt x="0" y="51"/>
                    </a:lnTo>
                    <a:lnTo>
                      <a:pt x="0" y="51"/>
                    </a:lnTo>
                    <a:lnTo>
                      <a:pt x="0" y="51"/>
                    </a:lnTo>
                    <a:lnTo>
                      <a:pt x="0" y="50"/>
                    </a:lnTo>
                    <a:lnTo>
                      <a:pt x="0" y="50"/>
                    </a:lnTo>
                    <a:lnTo>
                      <a:pt x="0" y="51"/>
                    </a:lnTo>
                    <a:lnTo>
                      <a:pt x="0" y="51"/>
                    </a:lnTo>
                    <a:lnTo>
                      <a:pt x="0" y="51"/>
                    </a:lnTo>
                    <a:lnTo>
                      <a:pt x="0" y="51"/>
                    </a:lnTo>
                    <a:lnTo>
                      <a:pt x="0" y="50"/>
                    </a:lnTo>
                    <a:lnTo>
                      <a:pt x="0" y="50"/>
                    </a:lnTo>
                    <a:lnTo>
                      <a:pt x="0" y="50"/>
                    </a:lnTo>
                    <a:lnTo>
                      <a:pt x="0" y="51"/>
                    </a:lnTo>
                    <a:lnTo>
                      <a:pt x="0" y="50"/>
                    </a:lnTo>
                    <a:lnTo>
                      <a:pt x="0" y="51"/>
                    </a:lnTo>
                    <a:lnTo>
                      <a:pt x="0" y="51"/>
                    </a:lnTo>
                    <a:lnTo>
                      <a:pt x="0" y="51"/>
                    </a:lnTo>
                    <a:lnTo>
                      <a:pt x="0" y="51"/>
                    </a:lnTo>
                    <a:lnTo>
                      <a:pt x="0" y="57"/>
                    </a:lnTo>
                    <a:lnTo>
                      <a:pt x="0" y="53"/>
                    </a:lnTo>
                    <a:lnTo>
                      <a:pt x="0" y="50"/>
                    </a:lnTo>
                    <a:lnTo>
                      <a:pt x="0" y="48"/>
                    </a:lnTo>
                    <a:lnTo>
                      <a:pt x="0" y="47"/>
                    </a:lnTo>
                    <a:lnTo>
                      <a:pt x="0" y="46"/>
                    </a:lnTo>
                    <a:lnTo>
                      <a:pt x="0" y="46"/>
                    </a:lnTo>
                    <a:lnTo>
                      <a:pt x="0" y="44"/>
                    </a:lnTo>
                    <a:lnTo>
                      <a:pt x="0" y="44"/>
                    </a:lnTo>
                    <a:lnTo>
                      <a:pt x="0" y="43"/>
                    </a:lnTo>
                    <a:lnTo>
                      <a:pt x="0" y="42"/>
                    </a:lnTo>
                    <a:lnTo>
                      <a:pt x="0" y="41"/>
                    </a:lnTo>
                    <a:lnTo>
                      <a:pt x="0" y="40"/>
                    </a:lnTo>
                    <a:lnTo>
                      <a:pt x="0" y="39"/>
                    </a:lnTo>
                    <a:lnTo>
                      <a:pt x="0" y="39"/>
                    </a:lnTo>
                    <a:lnTo>
                      <a:pt x="0" y="39"/>
                    </a:lnTo>
                    <a:lnTo>
                      <a:pt x="0" y="38"/>
                    </a:lnTo>
                    <a:lnTo>
                      <a:pt x="0" y="37"/>
                    </a:lnTo>
                    <a:lnTo>
                      <a:pt x="0" y="36"/>
                    </a:lnTo>
                    <a:lnTo>
                      <a:pt x="0" y="35"/>
                    </a:lnTo>
                    <a:lnTo>
                      <a:pt x="0" y="35"/>
                    </a:lnTo>
                    <a:lnTo>
                      <a:pt x="0" y="35"/>
                    </a:lnTo>
                    <a:lnTo>
                      <a:pt x="0" y="34"/>
                    </a:lnTo>
                    <a:lnTo>
                      <a:pt x="0" y="33"/>
                    </a:lnTo>
                    <a:lnTo>
                      <a:pt x="0" y="33"/>
                    </a:lnTo>
                    <a:lnTo>
                      <a:pt x="0" y="32"/>
                    </a:lnTo>
                    <a:lnTo>
                      <a:pt x="0" y="31"/>
                    </a:lnTo>
                    <a:lnTo>
                      <a:pt x="0" y="31"/>
                    </a:lnTo>
                    <a:lnTo>
                      <a:pt x="0" y="30"/>
                    </a:lnTo>
                    <a:lnTo>
                      <a:pt x="0" y="31"/>
                    </a:lnTo>
                    <a:lnTo>
                      <a:pt x="0" y="30"/>
                    </a:lnTo>
                    <a:lnTo>
                      <a:pt x="0" y="30"/>
                    </a:lnTo>
                    <a:lnTo>
                      <a:pt x="0" y="29"/>
                    </a:lnTo>
                    <a:lnTo>
                      <a:pt x="0" y="28"/>
                    </a:lnTo>
                    <a:lnTo>
                      <a:pt x="0" y="28"/>
                    </a:lnTo>
                    <a:lnTo>
                      <a:pt x="0" y="27"/>
                    </a:lnTo>
                    <a:lnTo>
                      <a:pt x="0" y="25"/>
                    </a:lnTo>
                    <a:lnTo>
                      <a:pt x="0" y="25"/>
                    </a:lnTo>
                    <a:lnTo>
                      <a:pt x="0" y="24"/>
                    </a:lnTo>
                    <a:lnTo>
                      <a:pt x="0" y="24"/>
                    </a:lnTo>
                    <a:lnTo>
                      <a:pt x="0" y="23"/>
                    </a:lnTo>
                    <a:lnTo>
                      <a:pt x="0" y="22"/>
                    </a:lnTo>
                    <a:lnTo>
                      <a:pt x="0" y="22"/>
                    </a:lnTo>
                    <a:lnTo>
                      <a:pt x="0" y="21"/>
                    </a:lnTo>
                    <a:lnTo>
                      <a:pt x="0" y="20"/>
                    </a:lnTo>
                    <a:lnTo>
                      <a:pt x="0" y="20"/>
                    </a:lnTo>
                    <a:lnTo>
                      <a:pt x="0" y="20"/>
                    </a:lnTo>
                    <a:lnTo>
                      <a:pt x="0" y="19"/>
                    </a:lnTo>
                    <a:lnTo>
                      <a:pt x="0" y="19"/>
                    </a:lnTo>
                    <a:lnTo>
                      <a:pt x="0" y="18"/>
                    </a:lnTo>
                    <a:lnTo>
                      <a:pt x="0" y="17"/>
                    </a:lnTo>
                    <a:lnTo>
                      <a:pt x="0" y="17"/>
                    </a:lnTo>
                    <a:lnTo>
                      <a:pt x="0" y="16"/>
                    </a:lnTo>
                    <a:lnTo>
                      <a:pt x="0" y="16"/>
                    </a:lnTo>
                    <a:lnTo>
                      <a:pt x="0" y="16"/>
                    </a:lnTo>
                    <a:lnTo>
                      <a:pt x="0" y="16"/>
                    </a:lnTo>
                    <a:lnTo>
                      <a:pt x="0" y="15"/>
                    </a:lnTo>
                    <a:lnTo>
                      <a:pt x="0" y="14"/>
                    </a:lnTo>
                    <a:lnTo>
                      <a:pt x="0" y="14"/>
                    </a:lnTo>
                    <a:lnTo>
                      <a:pt x="0" y="14"/>
                    </a:lnTo>
                    <a:lnTo>
                      <a:pt x="0" y="14"/>
                    </a:lnTo>
                    <a:lnTo>
                      <a:pt x="0" y="14"/>
                    </a:lnTo>
                    <a:lnTo>
                      <a:pt x="0" y="14"/>
                    </a:lnTo>
                    <a:lnTo>
                      <a:pt x="0" y="14"/>
                    </a:lnTo>
                    <a:lnTo>
                      <a:pt x="0" y="14"/>
                    </a:lnTo>
                    <a:lnTo>
                      <a:pt x="0" y="14"/>
                    </a:lnTo>
                    <a:lnTo>
                      <a:pt x="0" y="14"/>
                    </a:lnTo>
                    <a:lnTo>
                      <a:pt x="0" y="13"/>
                    </a:lnTo>
                    <a:lnTo>
                      <a:pt x="0" y="14"/>
                    </a:lnTo>
                    <a:lnTo>
                      <a:pt x="0" y="13"/>
                    </a:lnTo>
                    <a:lnTo>
                      <a:pt x="0" y="13"/>
                    </a:lnTo>
                    <a:lnTo>
                      <a:pt x="0" y="14"/>
                    </a:lnTo>
                    <a:lnTo>
                      <a:pt x="0" y="12"/>
                    </a:lnTo>
                    <a:lnTo>
                      <a:pt x="0" y="13"/>
                    </a:lnTo>
                    <a:lnTo>
                      <a:pt x="0" y="12"/>
                    </a:lnTo>
                    <a:lnTo>
                      <a:pt x="0" y="12"/>
                    </a:lnTo>
                    <a:lnTo>
                      <a:pt x="0" y="12"/>
                    </a:lnTo>
                    <a:lnTo>
                      <a:pt x="0" y="11"/>
                    </a:lnTo>
                    <a:lnTo>
                      <a:pt x="0" y="11"/>
                    </a:lnTo>
                    <a:lnTo>
                      <a:pt x="0" y="11"/>
                    </a:lnTo>
                    <a:lnTo>
                      <a:pt x="0" y="11"/>
                    </a:lnTo>
                    <a:lnTo>
                      <a:pt x="0" y="10"/>
                    </a:lnTo>
                    <a:lnTo>
                      <a:pt x="0" y="9"/>
                    </a:lnTo>
                    <a:lnTo>
                      <a:pt x="0" y="9"/>
                    </a:lnTo>
                    <a:lnTo>
                      <a:pt x="0" y="8"/>
                    </a:lnTo>
                    <a:lnTo>
                      <a:pt x="0" y="9"/>
                    </a:lnTo>
                    <a:lnTo>
                      <a:pt x="0" y="8"/>
                    </a:lnTo>
                    <a:lnTo>
                      <a:pt x="0" y="8"/>
                    </a:lnTo>
                    <a:lnTo>
                      <a:pt x="0" y="8"/>
                    </a:lnTo>
                    <a:lnTo>
                      <a:pt x="0" y="8"/>
                    </a:lnTo>
                    <a:lnTo>
                      <a:pt x="0" y="8"/>
                    </a:lnTo>
                    <a:lnTo>
                      <a:pt x="0" y="8"/>
                    </a:lnTo>
                    <a:lnTo>
                      <a:pt x="0" y="8"/>
                    </a:lnTo>
                    <a:lnTo>
                      <a:pt x="0" y="7"/>
                    </a:lnTo>
                    <a:lnTo>
                      <a:pt x="0" y="8"/>
                    </a:lnTo>
                    <a:lnTo>
                      <a:pt x="0" y="7"/>
                    </a:lnTo>
                    <a:lnTo>
                      <a:pt x="0" y="7"/>
                    </a:lnTo>
                    <a:lnTo>
                      <a:pt x="0" y="6"/>
                    </a:lnTo>
                    <a:lnTo>
                      <a:pt x="0" y="7"/>
                    </a:lnTo>
                    <a:lnTo>
                      <a:pt x="0" y="6"/>
                    </a:lnTo>
                    <a:lnTo>
                      <a:pt x="0" y="6"/>
                    </a:lnTo>
                    <a:lnTo>
                      <a:pt x="0" y="6"/>
                    </a:lnTo>
                    <a:lnTo>
                      <a:pt x="0" y="5"/>
                    </a:lnTo>
                    <a:lnTo>
                      <a:pt x="0" y="6"/>
                    </a:lnTo>
                    <a:lnTo>
                      <a:pt x="0" y="6"/>
                    </a:lnTo>
                    <a:lnTo>
                      <a:pt x="0" y="5"/>
                    </a:lnTo>
                    <a:lnTo>
                      <a:pt x="0" y="5"/>
                    </a:lnTo>
                    <a:lnTo>
                      <a:pt x="0" y="6"/>
                    </a:lnTo>
                    <a:lnTo>
                      <a:pt x="0" y="6"/>
                    </a:lnTo>
                    <a:lnTo>
                      <a:pt x="0" y="5"/>
                    </a:lnTo>
                    <a:lnTo>
                      <a:pt x="0" y="4"/>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6"/>
                    </a:lnTo>
                    <a:lnTo>
                      <a:pt x="0" y="6"/>
                    </a:lnTo>
                    <a:lnTo>
                      <a:pt x="0" y="5"/>
                    </a:lnTo>
                    <a:lnTo>
                      <a:pt x="0" y="6"/>
                    </a:lnTo>
                    <a:lnTo>
                      <a:pt x="0" y="6"/>
                    </a:lnTo>
                    <a:lnTo>
                      <a:pt x="0" y="6"/>
                    </a:lnTo>
                    <a:lnTo>
                      <a:pt x="0" y="5"/>
                    </a:lnTo>
                    <a:lnTo>
                      <a:pt x="0" y="6"/>
                    </a:lnTo>
                    <a:lnTo>
                      <a:pt x="0" y="5"/>
                    </a:lnTo>
                    <a:lnTo>
                      <a:pt x="0" y="6"/>
                    </a:lnTo>
                    <a:lnTo>
                      <a:pt x="0" y="5"/>
                    </a:lnTo>
                    <a:lnTo>
                      <a:pt x="0" y="6"/>
                    </a:lnTo>
                    <a:lnTo>
                      <a:pt x="0" y="5"/>
                    </a:lnTo>
                    <a:lnTo>
                      <a:pt x="0" y="6"/>
                    </a:lnTo>
                    <a:lnTo>
                      <a:pt x="0" y="6"/>
                    </a:lnTo>
                    <a:lnTo>
                      <a:pt x="0" y="6"/>
                    </a:lnTo>
                    <a:lnTo>
                      <a:pt x="0" y="5"/>
                    </a:lnTo>
                    <a:lnTo>
                      <a:pt x="0" y="5"/>
                    </a:lnTo>
                    <a:lnTo>
                      <a:pt x="0" y="5"/>
                    </a:lnTo>
                    <a:lnTo>
                      <a:pt x="0" y="4"/>
                    </a:lnTo>
                    <a:lnTo>
                      <a:pt x="0" y="5"/>
                    </a:lnTo>
                    <a:lnTo>
                      <a:pt x="0" y="4"/>
                    </a:lnTo>
                    <a:lnTo>
                      <a:pt x="0" y="4"/>
                    </a:lnTo>
                    <a:lnTo>
                      <a:pt x="0" y="4"/>
                    </a:lnTo>
                    <a:lnTo>
                      <a:pt x="0" y="4"/>
                    </a:lnTo>
                    <a:lnTo>
                      <a:pt x="0" y="4"/>
                    </a:lnTo>
                    <a:lnTo>
                      <a:pt x="0" y="3"/>
                    </a:lnTo>
                    <a:lnTo>
                      <a:pt x="0" y="4"/>
                    </a:lnTo>
                    <a:lnTo>
                      <a:pt x="0" y="4"/>
                    </a:lnTo>
                    <a:lnTo>
                      <a:pt x="0" y="4"/>
                    </a:lnTo>
                    <a:lnTo>
                      <a:pt x="0" y="3"/>
                    </a:lnTo>
                    <a:lnTo>
                      <a:pt x="0" y="4"/>
                    </a:lnTo>
                    <a:lnTo>
                      <a:pt x="0" y="3"/>
                    </a:lnTo>
                    <a:lnTo>
                      <a:pt x="0" y="4"/>
                    </a:lnTo>
                    <a:lnTo>
                      <a:pt x="0" y="3"/>
                    </a:lnTo>
                    <a:lnTo>
                      <a:pt x="0" y="3"/>
                    </a:lnTo>
                    <a:lnTo>
                      <a:pt x="0" y="3"/>
                    </a:lnTo>
                    <a:lnTo>
                      <a:pt x="0" y="3"/>
                    </a:lnTo>
                    <a:lnTo>
                      <a:pt x="0" y="3"/>
                    </a:lnTo>
                    <a:lnTo>
                      <a:pt x="0" y="2"/>
                    </a:lnTo>
                    <a:lnTo>
                      <a:pt x="0" y="2"/>
                    </a:lnTo>
                    <a:lnTo>
                      <a:pt x="0" y="2"/>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2"/>
                    </a:lnTo>
                    <a:lnTo>
                      <a:pt x="0" y="2"/>
                    </a:lnTo>
                    <a:lnTo>
                      <a:pt x="0" y="1"/>
                    </a:lnTo>
                    <a:lnTo>
                      <a:pt x="0" y="1"/>
                    </a:lnTo>
                    <a:lnTo>
                      <a:pt x="0" y="1"/>
                    </a:lnTo>
                    <a:lnTo>
                      <a:pt x="0" y="1"/>
                    </a:lnTo>
                    <a:lnTo>
                      <a:pt x="0" y="1"/>
                    </a:lnTo>
                    <a:lnTo>
                      <a:pt x="0" y="1"/>
                    </a:lnTo>
                    <a:lnTo>
                      <a:pt x="0" y="0"/>
                    </a:lnTo>
                    <a:lnTo>
                      <a:pt x="0" y="0"/>
                    </a:lnTo>
                    <a:lnTo>
                      <a:pt x="0" y="0"/>
                    </a:lnTo>
                    <a:lnTo>
                      <a:pt x="0" y="0"/>
                    </a:lnTo>
                    <a:lnTo>
                      <a:pt x="0" y="1"/>
                    </a:lnTo>
                    <a:lnTo>
                      <a:pt x="0" y="0"/>
                    </a:lnTo>
                    <a:lnTo>
                      <a:pt x="0" y="0"/>
                    </a:lnTo>
                    <a:lnTo>
                      <a:pt x="0" y="1"/>
                    </a:lnTo>
                    <a:lnTo>
                      <a:pt x="0" y="1"/>
                    </a:lnTo>
                    <a:lnTo>
                      <a:pt x="0" y="1"/>
                    </a:lnTo>
                    <a:lnTo>
                      <a:pt x="0" y="1"/>
                    </a:lnTo>
                    <a:lnTo>
                      <a:pt x="0" y="1"/>
                    </a:lnTo>
                    <a:lnTo>
                      <a:pt x="0" y="1"/>
                    </a:lnTo>
                    <a:lnTo>
                      <a:pt x="0" y="2"/>
                    </a:lnTo>
                    <a:lnTo>
                      <a:pt x="0" y="1"/>
                    </a:lnTo>
                    <a:lnTo>
                      <a:pt x="0" y="2"/>
                    </a:lnTo>
                    <a:lnTo>
                      <a:pt x="0" y="1"/>
                    </a:lnTo>
                    <a:lnTo>
                      <a:pt x="0" y="1"/>
                    </a:lnTo>
                    <a:lnTo>
                      <a:pt x="0" y="1"/>
                    </a:lnTo>
                    <a:lnTo>
                      <a:pt x="0" y="1"/>
                    </a:lnTo>
                    <a:lnTo>
                      <a:pt x="0" y="1"/>
                    </a:lnTo>
                    <a:lnTo>
                      <a:pt x="0" y="1"/>
                    </a:lnTo>
                    <a:lnTo>
                      <a:pt x="0" y="2"/>
                    </a:lnTo>
                    <a:lnTo>
                      <a:pt x="0" y="1"/>
                    </a:lnTo>
                    <a:lnTo>
                      <a:pt x="0" y="2"/>
                    </a:lnTo>
                    <a:lnTo>
                      <a:pt x="0" y="2"/>
                    </a:lnTo>
                    <a:lnTo>
                      <a:pt x="0" y="2"/>
                    </a:lnTo>
                    <a:lnTo>
                      <a:pt x="0" y="3"/>
                    </a:lnTo>
                    <a:lnTo>
                      <a:pt x="0" y="2"/>
                    </a:lnTo>
                    <a:lnTo>
                      <a:pt x="0" y="2"/>
                    </a:lnTo>
                    <a:lnTo>
                      <a:pt x="0" y="1"/>
                    </a:lnTo>
                    <a:lnTo>
                      <a:pt x="0" y="1"/>
                    </a:lnTo>
                    <a:lnTo>
                      <a:pt x="0" y="1"/>
                    </a:lnTo>
                    <a:lnTo>
                      <a:pt x="0" y="1"/>
                    </a:lnTo>
                    <a:lnTo>
                      <a:pt x="0" y="1"/>
                    </a:lnTo>
                    <a:lnTo>
                      <a:pt x="0" y="1"/>
                    </a:lnTo>
                    <a:lnTo>
                      <a:pt x="0" y="2"/>
                    </a:lnTo>
                    <a:lnTo>
                      <a:pt x="0" y="2"/>
                    </a:lnTo>
                  </a:path>
                </a:pathLst>
              </a:custGeom>
              <a:noFill/>
              <a:ln w="0">
                <a:solidFill>
                  <a:srgbClr val="3366FF"/>
                </a:solidFill>
                <a:prstDash val="solid"/>
                <a:round/>
                <a:headEnd/>
                <a:tailEnd/>
              </a:ln>
            </p:spPr>
            <p:txBody>
              <a:bodyPr/>
              <a:lstStyle/>
              <a:p>
                <a:endParaRPr lang="en-GB"/>
              </a:p>
            </p:txBody>
          </p:sp>
          <p:sp>
            <p:nvSpPr>
              <p:cNvPr id="186205" name="Freeform 861"/>
              <p:cNvSpPr>
                <a:spLocks/>
              </p:cNvSpPr>
              <p:nvPr/>
            </p:nvSpPr>
            <p:spPr bwMode="auto">
              <a:xfrm>
                <a:off x="3498" y="3581"/>
                <a:ext cx="6" cy="72"/>
              </a:xfrm>
              <a:custGeom>
                <a:avLst/>
                <a:gdLst/>
                <a:ahLst/>
                <a:cxnLst>
                  <a:cxn ang="0">
                    <a:pos x="0" y="6"/>
                  </a:cxn>
                  <a:cxn ang="0">
                    <a:pos x="0" y="3"/>
                  </a:cxn>
                  <a:cxn ang="0">
                    <a:pos x="1" y="6"/>
                  </a:cxn>
                  <a:cxn ang="0">
                    <a:pos x="1" y="6"/>
                  </a:cxn>
                  <a:cxn ang="0">
                    <a:pos x="1" y="7"/>
                  </a:cxn>
                  <a:cxn ang="0">
                    <a:pos x="1" y="10"/>
                  </a:cxn>
                  <a:cxn ang="0">
                    <a:pos x="1" y="9"/>
                  </a:cxn>
                  <a:cxn ang="0">
                    <a:pos x="1" y="10"/>
                  </a:cxn>
                  <a:cxn ang="0">
                    <a:pos x="1" y="9"/>
                  </a:cxn>
                  <a:cxn ang="0">
                    <a:pos x="1" y="12"/>
                  </a:cxn>
                  <a:cxn ang="0">
                    <a:pos x="1" y="11"/>
                  </a:cxn>
                  <a:cxn ang="0">
                    <a:pos x="1" y="10"/>
                  </a:cxn>
                  <a:cxn ang="0">
                    <a:pos x="1" y="10"/>
                  </a:cxn>
                  <a:cxn ang="0">
                    <a:pos x="1" y="10"/>
                  </a:cxn>
                  <a:cxn ang="0">
                    <a:pos x="1" y="8"/>
                  </a:cxn>
                  <a:cxn ang="0">
                    <a:pos x="1" y="9"/>
                  </a:cxn>
                  <a:cxn ang="0">
                    <a:pos x="1" y="9"/>
                  </a:cxn>
                  <a:cxn ang="0">
                    <a:pos x="1" y="7"/>
                  </a:cxn>
                  <a:cxn ang="0">
                    <a:pos x="1" y="5"/>
                  </a:cxn>
                  <a:cxn ang="0">
                    <a:pos x="1" y="6"/>
                  </a:cxn>
                  <a:cxn ang="0">
                    <a:pos x="1" y="7"/>
                  </a:cxn>
                  <a:cxn ang="0">
                    <a:pos x="1" y="4"/>
                  </a:cxn>
                  <a:cxn ang="0">
                    <a:pos x="1" y="5"/>
                  </a:cxn>
                  <a:cxn ang="0">
                    <a:pos x="1" y="7"/>
                  </a:cxn>
                  <a:cxn ang="0">
                    <a:pos x="1" y="6"/>
                  </a:cxn>
                  <a:cxn ang="0">
                    <a:pos x="1" y="7"/>
                  </a:cxn>
                  <a:cxn ang="0">
                    <a:pos x="1" y="7"/>
                  </a:cxn>
                  <a:cxn ang="0">
                    <a:pos x="1" y="6"/>
                  </a:cxn>
                  <a:cxn ang="0">
                    <a:pos x="1" y="6"/>
                  </a:cxn>
                  <a:cxn ang="0">
                    <a:pos x="1" y="6"/>
                  </a:cxn>
                  <a:cxn ang="0">
                    <a:pos x="1" y="6"/>
                  </a:cxn>
                  <a:cxn ang="0">
                    <a:pos x="1" y="7"/>
                  </a:cxn>
                  <a:cxn ang="0">
                    <a:pos x="1" y="5"/>
                  </a:cxn>
                  <a:cxn ang="0">
                    <a:pos x="1" y="6"/>
                  </a:cxn>
                  <a:cxn ang="0">
                    <a:pos x="1" y="4"/>
                  </a:cxn>
                  <a:cxn ang="0">
                    <a:pos x="1" y="7"/>
                  </a:cxn>
                  <a:cxn ang="0">
                    <a:pos x="1" y="6"/>
                  </a:cxn>
                  <a:cxn ang="0">
                    <a:pos x="1" y="3"/>
                  </a:cxn>
                  <a:cxn ang="0">
                    <a:pos x="1" y="4"/>
                  </a:cxn>
                  <a:cxn ang="0">
                    <a:pos x="1" y="4"/>
                  </a:cxn>
                  <a:cxn ang="0">
                    <a:pos x="1" y="6"/>
                  </a:cxn>
                  <a:cxn ang="0">
                    <a:pos x="1" y="6"/>
                  </a:cxn>
                  <a:cxn ang="0">
                    <a:pos x="1" y="8"/>
                  </a:cxn>
                  <a:cxn ang="0">
                    <a:pos x="1" y="5"/>
                  </a:cxn>
                  <a:cxn ang="0">
                    <a:pos x="1" y="5"/>
                  </a:cxn>
                  <a:cxn ang="0">
                    <a:pos x="1" y="6"/>
                  </a:cxn>
                  <a:cxn ang="0">
                    <a:pos x="1" y="2"/>
                  </a:cxn>
                  <a:cxn ang="0">
                    <a:pos x="1" y="1"/>
                  </a:cxn>
                  <a:cxn ang="0">
                    <a:pos x="1" y="1"/>
                  </a:cxn>
                  <a:cxn ang="0">
                    <a:pos x="1" y="2"/>
                  </a:cxn>
                  <a:cxn ang="0">
                    <a:pos x="1" y="4"/>
                  </a:cxn>
                  <a:cxn ang="0">
                    <a:pos x="1" y="2"/>
                  </a:cxn>
                  <a:cxn ang="0">
                    <a:pos x="1" y="4"/>
                  </a:cxn>
                  <a:cxn ang="0">
                    <a:pos x="1" y="1"/>
                  </a:cxn>
                  <a:cxn ang="0">
                    <a:pos x="1" y="2"/>
                  </a:cxn>
                  <a:cxn ang="0">
                    <a:pos x="1" y="2"/>
                  </a:cxn>
                  <a:cxn ang="0">
                    <a:pos x="1" y="3"/>
                  </a:cxn>
                  <a:cxn ang="0">
                    <a:pos x="1" y="1"/>
                  </a:cxn>
                  <a:cxn ang="0">
                    <a:pos x="1" y="2"/>
                  </a:cxn>
                  <a:cxn ang="0">
                    <a:pos x="1" y="4"/>
                  </a:cxn>
                  <a:cxn ang="0">
                    <a:pos x="1" y="4"/>
                  </a:cxn>
                  <a:cxn ang="0">
                    <a:pos x="1" y="4"/>
                  </a:cxn>
                  <a:cxn ang="0">
                    <a:pos x="1" y="3"/>
                  </a:cxn>
                </a:cxnLst>
                <a:rect l="0" t="0" r="r" b="b"/>
                <a:pathLst>
                  <a:path w="1" h="12">
                    <a:moveTo>
                      <a:pt x="0" y="8"/>
                    </a:moveTo>
                    <a:lnTo>
                      <a:pt x="0" y="8"/>
                    </a:lnTo>
                    <a:lnTo>
                      <a:pt x="0" y="8"/>
                    </a:lnTo>
                    <a:lnTo>
                      <a:pt x="0" y="8"/>
                    </a:lnTo>
                    <a:lnTo>
                      <a:pt x="0" y="8"/>
                    </a:lnTo>
                    <a:lnTo>
                      <a:pt x="0" y="7"/>
                    </a:lnTo>
                    <a:lnTo>
                      <a:pt x="0" y="7"/>
                    </a:lnTo>
                    <a:lnTo>
                      <a:pt x="0" y="6"/>
                    </a:lnTo>
                    <a:lnTo>
                      <a:pt x="0" y="6"/>
                    </a:lnTo>
                    <a:lnTo>
                      <a:pt x="0" y="6"/>
                    </a:lnTo>
                    <a:lnTo>
                      <a:pt x="0" y="6"/>
                    </a:lnTo>
                    <a:lnTo>
                      <a:pt x="0" y="6"/>
                    </a:lnTo>
                    <a:lnTo>
                      <a:pt x="0" y="5"/>
                    </a:lnTo>
                    <a:lnTo>
                      <a:pt x="0" y="4"/>
                    </a:lnTo>
                    <a:lnTo>
                      <a:pt x="0" y="4"/>
                    </a:lnTo>
                    <a:lnTo>
                      <a:pt x="0" y="4"/>
                    </a:lnTo>
                    <a:lnTo>
                      <a:pt x="0" y="4"/>
                    </a:lnTo>
                    <a:lnTo>
                      <a:pt x="0" y="3"/>
                    </a:lnTo>
                    <a:lnTo>
                      <a:pt x="0" y="3"/>
                    </a:lnTo>
                    <a:lnTo>
                      <a:pt x="0" y="3"/>
                    </a:lnTo>
                    <a:lnTo>
                      <a:pt x="0" y="2"/>
                    </a:lnTo>
                    <a:lnTo>
                      <a:pt x="0" y="3"/>
                    </a:lnTo>
                    <a:lnTo>
                      <a:pt x="0" y="3"/>
                    </a:lnTo>
                    <a:lnTo>
                      <a:pt x="0" y="3"/>
                    </a:lnTo>
                    <a:lnTo>
                      <a:pt x="0" y="3"/>
                    </a:lnTo>
                    <a:lnTo>
                      <a:pt x="0" y="4"/>
                    </a:lnTo>
                    <a:lnTo>
                      <a:pt x="0" y="4"/>
                    </a:lnTo>
                    <a:lnTo>
                      <a:pt x="0" y="5"/>
                    </a:lnTo>
                    <a:lnTo>
                      <a:pt x="0" y="5"/>
                    </a:lnTo>
                    <a:lnTo>
                      <a:pt x="1" y="4"/>
                    </a:lnTo>
                    <a:lnTo>
                      <a:pt x="1" y="6"/>
                    </a:lnTo>
                    <a:lnTo>
                      <a:pt x="1" y="5"/>
                    </a:lnTo>
                    <a:lnTo>
                      <a:pt x="1" y="6"/>
                    </a:lnTo>
                    <a:lnTo>
                      <a:pt x="1" y="6"/>
                    </a:lnTo>
                    <a:lnTo>
                      <a:pt x="1" y="6"/>
                    </a:lnTo>
                    <a:lnTo>
                      <a:pt x="1" y="6"/>
                    </a:lnTo>
                    <a:lnTo>
                      <a:pt x="1" y="6"/>
                    </a:lnTo>
                    <a:lnTo>
                      <a:pt x="1" y="6"/>
                    </a:lnTo>
                    <a:lnTo>
                      <a:pt x="1" y="7"/>
                    </a:lnTo>
                    <a:lnTo>
                      <a:pt x="1" y="6"/>
                    </a:lnTo>
                    <a:lnTo>
                      <a:pt x="1" y="7"/>
                    </a:lnTo>
                    <a:lnTo>
                      <a:pt x="1" y="7"/>
                    </a:lnTo>
                    <a:lnTo>
                      <a:pt x="1" y="7"/>
                    </a:lnTo>
                    <a:lnTo>
                      <a:pt x="1" y="6"/>
                    </a:lnTo>
                    <a:lnTo>
                      <a:pt x="1" y="7"/>
                    </a:lnTo>
                    <a:lnTo>
                      <a:pt x="1" y="8"/>
                    </a:lnTo>
                    <a:lnTo>
                      <a:pt x="1" y="7"/>
                    </a:lnTo>
                    <a:lnTo>
                      <a:pt x="1" y="7"/>
                    </a:lnTo>
                    <a:lnTo>
                      <a:pt x="1" y="7"/>
                    </a:lnTo>
                    <a:lnTo>
                      <a:pt x="1" y="7"/>
                    </a:lnTo>
                    <a:lnTo>
                      <a:pt x="1" y="6"/>
                    </a:lnTo>
                    <a:lnTo>
                      <a:pt x="1" y="7"/>
                    </a:lnTo>
                    <a:lnTo>
                      <a:pt x="1" y="6"/>
                    </a:lnTo>
                    <a:lnTo>
                      <a:pt x="1" y="7"/>
                    </a:lnTo>
                    <a:lnTo>
                      <a:pt x="1" y="7"/>
                    </a:lnTo>
                    <a:lnTo>
                      <a:pt x="1" y="8"/>
                    </a:lnTo>
                    <a:lnTo>
                      <a:pt x="1" y="9"/>
                    </a:lnTo>
                    <a:lnTo>
                      <a:pt x="1" y="9"/>
                    </a:lnTo>
                    <a:lnTo>
                      <a:pt x="1" y="8"/>
                    </a:lnTo>
                    <a:lnTo>
                      <a:pt x="1" y="9"/>
                    </a:lnTo>
                    <a:lnTo>
                      <a:pt x="1" y="8"/>
                    </a:lnTo>
                    <a:lnTo>
                      <a:pt x="1" y="9"/>
                    </a:lnTo>
                    <a:lnTo>
                      <a:pt x="1" y="9"/>
                    </a:lnTo>
                    <a:lnTo>
                      <a:pt x="1" y="10"/>
                    </a:lnTo>
                    <a:lnTo>
                      <a:pt x="1" y="9"/>
                    </a:lnTo>
                    <a:lnTo>
                      <a:pt x="1" y="10"/>
                    </a:lnTo>
                    <a:lnTo>
                      <a:pt x="1" y="9"/>
                    </a:lnTo>
                    <a:lnTo>
                      <a:pt x="1" y="10"/>
                    </a:lnTo>
                    <a:lnTo>
                      <a:pt x="1" y="10"/>
                    </a:lnTo>
                    <a:lnTo>
                      <a:pt x="1" y="10"/>
                    </a:lnTo>
                    <a:lnTo>
                      <a:pt x="1" y="10"/>
                    </a:lnTo>
                    <a:lnTo>
                      <a:pt x="1" y="10"/>
                    </a:lnTo>
                    <a:lnTo>
                      <a:pt x="1" y="9"/>
                    </a:lnTo>
                    <a:lnTo>
                      <a:pt x="1" y="9"/>
                    </a:lnTo>
                    <a:lnTo>
                      <a:pt x="1" y="10"/>
                    </a:lnTo>
                    <a:lnTo>
                      <a:pt x="1" y="9"/>
                    </a:lnTo>
                    <a:lnTo>
                      <a:pt x="1" y="9"/>
                    </a:lnTo>
                    <a:lnTo>
                      <a:pt x="1" y="9"/>
                    </a:lnTo>
                    <a:lnTo>
                      <a:pt x="1" y="10"/>
                    </a:lnTo>
                    <a:lnTo>
                      <a:pt x="1" y="9"/>
                    </a:lnTo>
                    <a:lnTo>
                      <a:pt x="1" y="9"/>
                    </a:lnTo>
                    <a:lnTo>
                      <a:pt x="1" y="10"/>
                    </a:lnTo>
                    <a:lnTo>
                      <a:pt x="1" y="9"/>
                    </a:lnTo>
                    <a:lnTo>
                      <a:pt x="1" y="10"/>
                    </a:lnTo>
                    <a:lnTo>
                      <a:pt x="1" y="10"/>
                    </a:lnTo>
                    <a:lnTo>
                      <a:pt x="1" y="10"/>
                    </a:lnTo>
                    <a:lnTo>
                      <a:pt x="1" y="10"/>
                    </a:lnTo>
                    <a:lnTo>
                      <a:pt x="1" y="10"/>
                    </a:lnTo>
                    <a:lnTo>
                      <a:pt x="1" y="9"/>
                    </a:lnTo>
                    <a:lnTo>
                      <a:pt x="1" y="9"/>
                    </a:lnTo>
                    <a:lnTo>
                      <a:pt x="1" y="9"/>
                    </a:lnTo>
                    <a:lnTo>
                      <a:pt x="1" y="9"/>
                    </a:lnTo>
                    <a:lnTo>
                      <a:pt x="1" y="9"/>
                    </a:lnTo>
                    <a:lnTo>
                      <a:pt x="1" y="9"/>
                    </a:lnTo>
                    <a:lnTo>
                      <a:pt x="1" y="10"/>
                    </a:lnTo>
                    <a:lnTo>
                      <a:pt x="1" y="9"/>
                    </a:lnTo>
                    <a:lnTo>
                      <a:pt x="1" y="9"/>
                    </a:lnTo>
                    <a:lnTo>
                      <a:pt x="1" y="10"/>
                    </a:lnTo>
                    <a:lnTo>
                      <a:pt x="1" y="9"/>
                    </a:lnTo>
                    <a:lnTo>
                      <a:pt x="1" y="9"/>
                    </a:lnTo>
                    <a:lnTo>
                      <a:pt x="1" y="10"/>
                    </a:lnTo>
                    <a:lnTo>
                      <a:pt x="1" y="10"/>
                    </a:lnTo>
                    <a:lnTo>
                      <a:pt x="1" y="10"/>
                    </a:lnTo>
                    <a:lnTo>
                      <a:pt x="1" y="10"/>
                    </a:lnTo>
                    <a:lnTo>
                      <a:pt x="1" y="10"/>
                    </a:lnTo>
                    <a:lnTo>
                      <a:pt x="1" y="10"/>
                    </a:lnTo>
                    <a:lnTo>
                      <a:pt x="1" y="10"/>
                    </a:lnTo>
                    <a:lnTo>
                      <a:pt x="1" y="11"/>
                    </a:lnTo>
                    <a:lnTo>
                      <a:pt x="1" y="11"/>
                    </a:lnTo>
                    <a:lnTo>
                      <a:pt x="1" y="12"/>
                    </a:lnTo>
                    <a:lnTo>
                      <a:pt x="1" y="12"/>
                    </a:lnTo>
                    <a:lnTo>
                      <a:pt x="1" y="12"/>
                    </a:lnTo>
                    <a:lnTo>
                      <a:pt x="1" y="11"/>
                    </a:lnTo>
                    <a:lnTo>
                      <a:pt x="1" y="12"/>
                    </a:lnTo>
                    <a:lnTo>
                      <a:pt x="1" y="12"/>
                    </a:lnTo>
                    <a:lnTo>
                      <a:pt x="1" y="11"/>
                    </a:lnTo>
                    <a:lnTo>
                      <a:pt x="1" y="12"/>
                    </a:lnTo>
                    <a:lnTo>
                      <a:pt x="1" y="12"/>
                    </a:lnTo>
                    <a:lnTo>
                      <a:pt x="1" y="12"/>
                    </a:lnTo>
                    <a:lnTo>
                      <a:pt x="1" y="11"/>
                    </a:lnTo>
                    <a:lnTo>
                      <a:pt x="1" y="11"/>
                    </a:lnTo>
                    <a:lnTo>
                      <a:pt x="1" y="11"/>
                    </a:lnTo>
                    <a:lnTo>
                      <a:pt x="1" y="11"/>
                    </a:lnTo>
                    <a:lnTo>
                      <a:pt x="1" y="11"/>
                    </a:lnTo>
                    <a:lnTo>
                      <a:pt x="1" y="11"/>
                    </a:lnTo>
                    <a:lnTo>
                      <a:pt x="1" y="11"/>
                    </a:lnTo>
                    <a:lnTo>
                      <a:pt x="1" y="10"/>
                    </a:lnTo>
                    <a:lnTo>
                      <a:pt x="1" y="10"/>
                    </a:lnTo>
                    <a:lnTo>
                      <a:pt x="1" y="11"/>
                    </a:lnTo>
                    <a:lnTo>
                      <a:pt x="1" y="11"/>
                    </a:lnTo>
                    <a:lnTo>
                      <a:pt x="1" y="11"/>
                    </a:lnTo>
                    <a:lnTo>
                      <a:pt x="1" y="10"/>
                    </a:lnTo>
                    <a:lnTo>
                      <a:pt x="1" y="10"/>
                    </a:lnTo>
                    <a:lnTo>
                      <a:pt x="1" y="11"/>
                    </a:lnTo>
                    <a:lnTo>
                      <a:pt x="1" y="11"/>
                    </a:lnTo>
                    <a:lnTo>
                      <a:pt x="1" y="10"/>
                    </a:lnTo>
                    <a:lnTo>
                      <a:pt x="1" y="10"/>
                    </a:lnTo>
                    <a:lnTo>
                      <a:pt x="1" y="9"/>
                    </a:lnTo>
                    <a:lnTo>
                      <a:pt x="1" y="9"/>
                    </a:lnTo>
                    <a:lnTo>
                      <a:pt x="1" y="9"/>
                    </a:lnTo>
                    <a:lnTo>
                      <a:pt x="1" y="10"/>
                    </a:lnTo>
                    <a:lnTo>
                      <a:pt x="1" y="10"/>
                    </a:lnTo>
                    <a:lnTo>
                      <a:pt x="1" y="10"/>
                    </a:lnTo>
                    <a:lnTo>
                      <a:pt x="1" y="10"/>
                    </a:lnTo>
                    <a:lnTo>
                      <a:pt x="1" y="10"/>
                    </a:lnTo>
                    <a:lnTo>
                      <a:pt x="1" y="9"/>
                    </a:lnTo>
                    <a:lnTo>
                      <a:pt x="1" y="10"/>
                    </a:lnTo>
                    <a:lnTo>
                      <a:pt x="1" y="10"/>
                    </a:lnTo>
                    <a:lnTo>
                      <a:pt x="1" y="10"/>
                    </a:lnTo>
                    <a:lnTo>
                      <a:pt x="1" y="10"/>
                    </a:lnTo>
                    <a:lnTo>
                      <a:pt x="1" y="11"/>
                    </a:lnTo>
                    <a:lnTo>
                      <a:pt x="1" y="10"/>
                    </a:lnTo>
                    <a:lnTo>
                      <a:pt x="1" y="11"/>
                    </a:lnTo>
                    <a:lnTo>
                      <a:pt x="1" y="10"/>
                    </a:lnTo>
                    <a:lnTo>
                      <a:pt x="1" y="11"/>
                    </a:lnTo>
                    <a:lnTo>
                      <a:pt x="1" y="10"/>
                    </a:lnTo>
                    <a:lnTo>
                      <a:pt x="1" y="10"/>
                    </a:lnTo>
                    <a:lnTo>
                      <a:pt x="1" y="10"/>
                    </a:lnTo>
                    <a:lnTo>
                      <a:pt x="1" y="10"/>
                    </a:lnTo>
                    <a:lnTo>
                      <a:pt x="1" y="9"/>
                    </a:lnTo>
                    <a:lnTo>
                      <a:pt x="1" y="9"/>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10"/>
                    </a:lnTo>
                    <a:lnTo>
                      <a:pt x="1" y="9"/>
                    </a:lnTo>
                    <a:lnTo>
                      <a:pt x="1" y="9"/>
                    </a:lnTo>
                    <a:lnTo>
                      <a:pt x="1" y="9"/>
                    </a:lnTo>
                    <a:lnTo>
                      <a:pt x="1" y="8"/>
                    </a:lnTo>
                    <a:lnTo>
                      <a:pt x="1" y="9"/>
                    </a:lnTo>
                    <a:lnTo>
                      <a:pt x="1" y="9"/>
                    </a:lnTo>
                    <a:lnTo>
                      <a:pt x="1" y="9"/>
                    </a:lnTo>
                    <a:lnTo>
                      <a:pt x="1" y="9"/>
                    </a:lnTo>
                    <a:lnTo>
                      <a:pt x="1" y="8"/>
                    </a:lnTo>
                    <a:lnTo>
                      <a:pt x="1" y="9"/>
                    </a:lnTo>
                    <a:lnTo>
                      <a:pt x="1" y="8"/>
                    </a:lnTo>
                    <a:lnTo>
                      <a:pt x="1" y="8"/>
                    </a:lnTo>
                    <a:lnTo>
                      <a:pt x="1" y="9"/>
                    </a:lnTo>
                    <a:lnTo>
                      <a:pt x="1" y="8"/>
                    </a:lnTo>
                    <a:lnTo>
                      <a:pt x="1" y="9"/>
                    </a:lnTo>
                    <a:lnTo>
                      <a:pt x="1" y="8"/>
                    </a:lnTo>
                    <a:lnTo>
                      <a:pt x="1" y="8"/>
                    </a:lnTo>
                    <a:lnTo>
                      <a:pt x="1" y="9"/>
                    </a:lnTo>
                    <a:lnTo>
                      <a:pt x="1" y="8"/>
                    </a:lnTo>
                    <a:lnTo>
                      <a:pt x="1" y="8"/>
                    </a:lnTo>
                    <a:lnTo>
                      <a:pt x="1" y="8"/>
                    </a:lnTo>
                    <a:lnTo>
                      <a:pt x="1" y="8"/>
                    </a:lnTo>
                    <a:lnTo>
                      <a:pt x="1" y="8"/>
                    </a:lnTo>
                    <a:lnTo>
                      <a:pt x="1" y="7"/>
                    </a:lnTo>
                    <a:lnTo>
                      <a:pt x="1" y="6"/>
                    </a:lnTo>
                    <a:lnTo>
                      <a:pt x="1" y="7"/>
                    </a:lnTo>
                    <a:lnTo>
                      <a:pt x="1" y="6"/>
                    </a:lnTo>
                    <a:lnTo>
                      <a:pt x="1" y="6"/>
                    </a:lnTo>
                    <a:lnTo>
                      <a:pt x="1" y="6"/>
                    </a:lnTo>
                    <a:lnTo>
                      <a:pt x="1" y="6"/>
                    </a:lnTo>
                    <a:lnTo>
                      <a:pt x="1" y="6"/>
                    </a:lnTo>
                    <a:lnTo>
                      <a:pt x="1" y="6"/>
                    </a:lnTo>
                    <a:lnTo>
                      <a:pt x="1" y="5"/>
                    </a:lnTo>
                    <a:lnTo>
                      <a:pt x="1" y="4"/>
                    </a:lnTo>
                    <a:lnTo>
                      <a:pt x="1" y="5"/>
                    </a:lnTo>
                    <a:lnTo>
                      <a:pt x="1" y="4"/>
                    </a:lnTo>
                    <a:lnTo>
                      <a:pt x="1" y="5"/>
                    </a:lnTo>
                    <a:lnTo>
                      <a:pt x="1" y="5"/>
                    </a:lnTo>
                    <a:lnTo>
                      <a:pt x="1" y="6"/>
                    </a:lnTo>
                    <a:lnTo>
                      <a:pt x="1" y="5"/>
                    </a:lnTo>
                    <a:lnTo>
                      <a:pt x="1" y="5"/>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5"/>
                    </a:lnTo>
                    <a:lnTo>
                      <a:pt x="1" y="5"/>
                    </a:lnTo>
                    <a:lnTo>
                      <a:pt x="1" y="4"/>
                    </a:lnTo>
                    <a:lnTo>
                      <a:pt x="1" y="5"/>
                    </a:lnTo>
                    <a:lnTo>
                      <a:pt x="1" y="4"/>
                    </a:lnTo>
                    <a:lnTo>
                      <a:pt x="1" y="5"/>
                    </a:lnTo>
                    <a:lnTo>
                      <a:pt x="1" y="4"/>
                    </a:lnTo>
                    <a:lnTo>
                      <a:pt x="1" y="4"/>
                    </a:lnTo>
                    <a:lnTo>
                      <a:pt x="1" y="4"/>
                    </a:lnTo>
                    <a:lnTo>
                      <a:pt x="1" y="5"/>
                    </a:lnTo>
                    <a:lnTo>
                      <a:pt x="1" y="4"/>
                    </a:lnTo>
                    <a:lnTo>
                      <a:pt x="1" y="5"/>
                    </a:lnTo>
                    <a:lnTo>
                      <a:pt x="1" y="5"/>
                    </a:lnTo>
                    <a:lnTo>
                      <a:pt x="1" y="5"/>
                    </a:lnTo>
                    <a:lnTo>
                      <a:pt x="1" y="4"/>
                    </a:lnTo>
                    <a:lnTo>
                      <a:pt x="1" y="5"/>
                    </a:lnTo>
                    <a:lnTo>
                      <a:pt x="1" y="5"/>
                    </a:lnTo>
                    <a:lnTo>
                      <a:pt x="1" y="5"/>
                    </a:lnTo>
                    <a:lnTo>
                      <a:pt x="1" y="5"/>
                    </a:lnTo>
                    <a:lnTo>
                      <a:pt x="1" y="5"/>
                    </a:lnTo>
                    <a:lnTo>
                      <a:pt x="1" y="6"/>
                    </a:lnTo>
                    <a:lnTo>
                      <a:pt x="1" y="6"/>
                    </a:lnTo>
                    <a:lnTo>
                      <a:pt x="1" y="6"/>
                    </a:lnTo>
                    <a:lnTo>
                      <a:pt x="1" y="6"/>
                    </a:lnTo>
                    <a:lnTo>
                      <a:pt x="1" y="7"/>
                    </a:lnTo>
                    <a:lnTo>
                      <a:pt x="1" y="6"/>
                    </a:lnTo>
                    <a:lnTo>
                      <a:pt x="1" y="7"/>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7"/>
                    </a:lnTo>
                    <a:lnTo>
                      <a:pt x="1" y="7"/>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4"/>
                    </a:lnTo>
                    <a:lnTo>
                      <a:pt x="1" y="4"/>
                    </a:lnTo>
                    <a:lnTo>
                      <a:pt x="1" y="4"/>
                    </a:lnTo>
                    <a:lnTo>
                      <a:pt x="1" y="4"/>
                    </a:lnTo>
                    <a:lnTo>
                      <a:pt x="1" y="4"/>
                    </a:lnTo>
                    <a:lnTo>
                      <a:pt x="1" y="4"/>
                    </a:lnTo>
                    <a:lnTo>
                      <a:pt x="1" y="4"/>
                    </a:lnTo>
                    <a:lnTo>
                      <a:pt x="1" y="4"/>
                    </a:lnTo>
                    <a:lnTo>
                      <a:pt x="1" y="6"/>
                    </a:lnTo>
                    <a:lnTo>
                      <a:pt x="1" y="6"/>
                    </a:lnTo>
                    <a:lnTo>
                      <a:pt x="1" y="6"/>
                    </a:lnTo>
                    <a:lnTo>
                      <a:pt x="1" y="6"/>
                    </a:lnTo>
                    <a:lnTo>
                      <a:pt x="1" y="7"/>
                    </a:lnTo>
                    <a:lnTo>
                      <a:pt x="1" y="7"/>
                    </a:lnTo>
                    <a:lnTo>
                      <a:pt x="1" y="7"/>
                    </a:lnTo>
                    <a:lnTo>
                      <a:pt x="1" y="7"/>
                    </a:lnTo>
                    <a:lnTo>
                      <a:pt x="1" y="6"/>
                    </a:lnTo>
                    <a:lnTo>
                      <a:pt x="1" y="7"/>
                    </a:lnTo>
                    <a:lnTo>
                      <a:pt x="1" y="6"/>
                    </a:lnTo>
                    <a:lnTo>
                      <a:pt x="1" y="6"/>
                    </a:lnTo>
                    <a:lnTo>
                      <a:pt x="1" y="7"/>
                    </a:lnTo>
                    <a:lnTo>
                      <a:pt x="1" y="7"/>
                    </a:lnTo>
                    <a:lnTo>
                      <a:pt x="1" y="7"/>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6"/>
                    </a:lnTo>
                    <a:lnTo>
                      <a:pt x="1" y="6"/>
                    </a:lnTo>
                    <a:lnTo>
                      <a:pt x="1" y="5"/>
                    </a:lnTo>
                    <a:lnTo>
                      <a:pt x="1" y="5"/>
                    </a:lnTo>
                    <a:lnTo>
                      <a:pt x="1" y="6"/>
                    </a:lnTo>
                    <a:lnTo>
                      <a:pt x="1" y="6"/>
                    </a:lnTo>
                    <a:lnTo>
                      <a:pt x="1" y="5"/>
                    </a:lnTo>
                    <a:lnTo>
                      <a:pt x="1" y="6"/>
                    </a:lnTo>
                    <a:lnTo>
                      <a:pt x="1" y="6"/>
                    </a:lnTo>
                    <a:lnTo>
                      <a:pt x="1" y="6"/>
                    </a:lnTo>
                    <a:lnTo>
                      <a:pt x="1" y="6"/>
                    </a:lnTo>
                    <a:lnTo>
                      <a:pt x="1" y="6"/>
                    </a:lnTo>
                    <a:lnTo>
                      <a:pt x="1" y="6"/>
                    </a:lnTo>
                    <a:lnTo>
                      <a:pt x="1" y="7"/>
                    </a:lnTo>
                    <a:lnTo>
                      <a:pt x="1" y="7"/>
                    </a:lnTo>
                    <a:lnTo>
                      <a:pt x="1" y="7"/>
                    </a:lnTo>
                    <a:lnTo>
                      <a:pt x="1" y="7"/>
                    </a:lnTo>
                    <a:lnTo>
                      <a:pt x="1" y="6"/>
                    </a:lnTo>
                    <a:lnTo>
                      <a:pt x="1" y="6"/>
                    </a:lnTo>
                    <a:lnTo>
                      <a:pt x="1" y="6"/>
                    </a:lnTo>
                    <a:lnTo>
                      <a:pt x="1" y="6"/>
                    </a:lnTo>
                    <a:lnTo>
                      <a:pt x="1" y="6"/>
                    </a:lnTo>
                    <a:lnTo>
                      <a:pt x="1" y="5"/>
                    </a:lnTo>
                    <a:lnTo>
                      <a:pt x="1" y="6"/>
                    </a:lnTo>
                    <a:lnTo>
                      <a:pt x="1" y="5"/>
                    </a:lnTo>
                    <a:lnTo>
                      <a:pt x="1" y="4"/>
                    </a:lnTo>
                    <a:lnTo>
                      <a:pt x="1" y="4"/>
                    </a:lnTo>
                    <a:lnTo>
                      <a:pt x="1" y="4"/>
                    </a:lnTo>
                    <a:lnTo>
                      <a:pt x="1" y="4"/>
                    </a:lnTo>
                    <a:lnTo>
                      <a:pt x="1" y="4"/>
                    </a:lnTo>
                    <a:lnTo>
                      <a:pt x="1" y="5"/>
                    </a:lnTo>
                    <a:lnTo>
                      <a:pt x="1" y="5"/>
                    </a:lnTo>
                    <a:lnTo>
                      <a:pt x="1" y="5"/>
                    </a:lnTo>
                    <a:lnTo>
                      <a:pt x="1" y="6"/>
                    </a:lnTo>
                    <a:lnTo>
                      <a:pt x="1" y="6"/>
                    </a:lnTo>
                    <a:lnTo>
                      <a:pt x="1" y="7"/>
                    </a:lnTo>
                    <a:lnTo>
                      <a:pt x="1" y="7"/>
                    </a:lnTo>
                    <a:lnTo>
                      <a:pt x="1" y="7"/>
                    </a:lnTo>
                    <a:lnTo>
                      <a:pt x="1" y="8"/>
                    </a:lnTo>
                    <a:lnTo>
                      <a:pt x="1" y="7"/>
                    </a:lnTo>
                    <a:lnTo>
                      <a:pt x="1" y="7"/>
                    </a:lnTo>
                    <a:lnTo>
                      <a:pt x="1" y="7"/>
                    </a:lnTo>
                    <a:lnTo>
                      <a:pt x="1" y="8"/>
                    </a:lnTo>
                    <a:lnTo>
                      <a:pt x="1" y="7"/>
                    </a:lnTo>
                    <a:lnTo>
                      <a:pt x="1" y="7"/>
                    </a:lnTo>
                    <a:lnTo>
                      <a:pt x="1" y="8"/>
                    </a:lnTo>
                    <a:lnTo>
                      <a:pt x="1" y="7"/>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1" y="4"/>
                    </a:lnTo>
                    <a:lnTo>
                      <a:pt x="1" y="4"/>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5"/>
                    </a:lnTo>
                    <a:lnTo>
                      <a:pt x="1" y="6"/>
                    </a:lnTo>
                    <a:lnTo>
                      <a:pt x="1" y="6"/>
                    </a:lnTo>
                    <a:lnTo>
                      <a:pt x="1" y="6"/>
                    </a:lnTo>
                    <a:lnTo>
                      <a:pt x="1" y="6"/>
                    </a:lnTo>
                    <a:lnTo>
                      <a:pt x="1" y="6"/>
                    </a:lnTo>
                    <a:lnTo>
                      <a:pt x="1" y="6"/>
                    </a:lnTo>
                    <a:lnTo>
                      <a:pt x="1" y="7"/>
                    </a:lnTo>
                    <a:lnTo>
                      <a:pt x="1" y="7"/>
                    </a:lnTo>
                    <a:lnTo>
                      <a:pt x="1" y="7"/>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7"/>
                    </a:lnTo>
                    <a:lnTo>
                      <a:pt x="1" y="8"/>
                    </a:lnTo>
                    <a:lnTo>
                      <a:pt x="1" y="9"/>
                    </a:lnTo>
                    <a:lnTo>
                      <a:pt x="1" y="8"/>
                    </a:lnTo>
                    <a:lnTo>
                      <a:pt x="1" y="8"/>
                    </a:lnTo>
                    <a:lnTo>
                      <a:pt x="1" y="9"/>
                    </a:lnTo>
                    <a:lnTo>
                      <a:pt x="1" y="8"/>
                    </a:lnTo>
                    <a:lnTo>
                      <a:pt x="1" y="7"/>
                    </a:lnTo>
                    <a:lnTo>
                      <a:pt x="1" y="7"/>
                    </a:lnTo>
                    <a:lnTo>
                      <a:pt x="1" y="6"/>
                    </a:lnTo>
                    <a:lnTo>
                      <a:pt x="1" y="6"/>
                    </a:lnTo>
                    <a:lnTo>
                      <a:pt x="1" y="5"/>
                    </a:lnTo>
                    <a:lnTo>
                      <a:pt x="1" y="5"/>
                    </a:lnTo>
                    <a:lnTo>
                      <a:pt x="1" y="5"/>
                    </a:lnTo>
                    <a:lnTo>
                      <a:pt x="1" y="5"/>
                    </a:lnTo>
                    <a:lnTo>
                      <a:pt x="1" y="4"/>
                    </a:lnTo>
                    <a:lnTo>
                      <a:pt x="1" y="3"/>
                    </a:lnTo>
                    <a:lnTo>
                      <a:pt x="1" y="3"/>
                    </a:lnTo>
                    <a:lnTo>
                      <a:pt x="1" y="4"/>
                    </a:lnTo>
                    <a:lnTo>
                      <a:pt x="1" y="4"/>
                    </a:lnTo>
                    <a:lnTo>
                      <a:pt x="1" y="4"/>
                    </a:lnTo>
                    <a:lnTo>
                      <a:pt x="1" y="5"/>
                    </a:lnTo>
                    <a:lnTo>
                      <a:pt x="1" y="4"/>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4"/>
                    </a:lnTo>
                    <a:lnTo>
                      <a:pt x="1" y="4"/>
                    </a:lnTo>
                    <a:lnTo>
                      <a:pt x="1" y="4"/>
                    </a:lnTo>
                    <a:lnTo>
                      <a:pt x="1" y="4"/>
                    </a:lnTo>
                    <a:lnTo>
                      <a:pt x="1" y="3"/>
                    </a:lnTo>
                    <a:lnTo>
                      <a:pt x="1" y="4"/>
                    </a:lnTo>
                    <a:lnTo>
                      <a:pt x="1" y="3"/>
                    </a:lnTo>
                    <a:lnTo>
                      <a:pt x="1" y="2"/>
                    </a:lnTo>
                    <a:lnTo>
                      <a:pt x="1" y="2"/>
                    </a:lnTo>
                    <a:lnTo>
                      <a:pt x="1" y="3"/>
                    </a:lnTo>
                    <a:lnTo>
                      <a:pt x="1" y="2"/>
                    </a:lnTo>
                    <a:lnTo>
                      <a:pt x="1" y="3"/>
                    </a:lnTo>
                    <a:lnTo>
                      <a:pt x="1" y="3"/>
                    </a:lnTo>
                    <a:lnTo>
                      <a:pt x="1" y="4"/>
                    </a:lnTo>
                    <a:lnTo>
                      <a:pt x="1" y="3"/>
                    </a:lnTo>
                    <a:lnTo>
                      <a:pt x="1" y="2"/>
                    </a:lnTo>
                    <a:lnTo>
                      <a:pt x="1" y="2"/>
                    </a:lnTo>
                    <a:lnTo>
                      <a:pt x="1" y="2"/>
                    </a:lnTo>
                    <a:lnTo>
                      <a:pt x="1" y="1"/>
                    </a:lnTo>
                    <a:lnTo>
                      <a:pt x="1" y="1"/>
                    </a:lnTo>
                    <a:lnTo>
                      <a:pt x="1" y="1"/>
                    </a:lnTo>
                    <a:lnTo>
                      <a:pt x="1" y="1"/>
                    </a:lnTo>
                    <a:lnTo>
                      <a:pt x="1" y="1"/>
                    </a:lnTo>
                    <a:lnTo>
                      <a:pt x="1" y="2"/>
                    </a:lnTo>
                    <a:lnTo>
                      <a:pt x="1" y="1"/>
                    </a:lnTo>
                    <a:lnTo>
                      <a:pt x="1" y="1"/>
                    </a:lnTo>
                    <a:lnTo>
                      <a:pt x="1" y="2"/>
                    </a:lnTo>
                    <a:lnTo>
                      <a:pt x="1" y="1"/>
                    </a:lnTo>
                    <a:lnTo>
                      <a:pt x="1" y="1"/>
                    </a:lnTo>
                    <a:lnTo>
                      <a:pt x="1" y="1"/>
                    </a:lnTo>
                    <a:lnTo>
                      <a:pt x="1" y="2"/>
                    </a:lnTo>
                    <a:lnTo>
                      <a:pt x="1" y="1"/>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1" y="3"/>
                    </a:lnTo>
                    <a:lnTo>
                      <a:pt x="1" y="4"/>
                    </a:lnTo>
                    <a:lnTo>
                      <a:pt x="1" y="3"/>
                    </a:lnTo>
                    <a:lnTo>
                      <a:pt x="1" y="4"/>
                    </a:lnTo>
                    <a:lnTo>
                      <a:pt x="1" y="4"/>
                    </a:lnTo>
                    <a:lnTo>
                      <a:pt x="1" y="5"/>
                    </a:lnTo>
                    <a:lnTo>
                      <a:pt x="1" y="4"/>
                    </a:lnTo>
                    <a:lnTo>
                      <a:pt x="1" y="4"/>
                    </a:lnTo>
                    <a:lnTo>
                      <a:pt x="1" y="4"/>
                    </a:lnTo>
                    <a:lnTo>
                      <a:pt x="1" y="5"/>
                    </a:lnTo>
                    <a:lnTo>
                      <a:pt x="1" y="5"/>
                    </a:lnTo>
                    <a:lnTo>
                      <a:pt x="1" y="4"/>
                    </a:lnTo>
                    <a:lnTo>
                      <a:pt x="1" y="4"/>
                    </a:lnTo>
                    <a:lnTo>
                      <a:pt x="1" y="4"/>
                    </a:lnTo>
                    <a:lnTo>
                      <a:pt x="1" y="4"/>
                    </a:lnTo>
                    <a:lnTo>
                      <a:pt x="1" y="3"/>
                    </a:lnTo>
                    <a:lnTo>
                      <a:pt x="1" y="3"/>
                    </a:lnTo>
                    <a:lnTo>
                      <a:pt x="1" y="2"/>
                    </a:lnTo>
                    <a:lnTo>
                      <a:pt x="1" y="2"/>
                    </a:lnTo>
                    <a:lnTo>
                      <a:pt x="1" y="2"/>
                    </a:lnTo>
                    <a:lnTo>
                      <a:pt x="1" y="3"/>
                    </a:lnTo>
                    <a:lnTo>
                      <a:pt x="1" y="2"/>
                    </a:lnTo>
                    <a:lnTo>
                      <a:pt x="1" y="3"/>
                    </a:lnTo>
                    <a:lnTo>
                      <a:pt x="1" y="3"/>
                    </a:lnTo>
                    <a:lnTo>
                      <a:pt x="1" y="4"/>
                    </a:lnTo>
                    <a:lnTo>
                      <a:pt x="1" y="3"/>
                    </a:lnTo>
                    <a:lnTo>
                      <a:pt x="1" y="3"/>
                    </a:lnTo>
                    <a:lnTo>
                      <a:pt x="1" y="4"/>
                    </a:lnTo>
                    <a:lnTo>
                      <a:pt x="1" y="4"/>
                    </a:lnTo>
                    <a:lnTo>
                      <a:pt x="1" y="4"/>
                    </a:lnTo>
                    <a:lnTo>
                      <a:pt x="1" y="5"/>
                    </a:lnTo>
                    <a:lnTo>
                      <a:pt x="1" y="4"/>
                    </a:lnTo>
                    <a:lnTo>
                      <a:pt x="1" y="3"/>
                    </a:lnTo>
                    <a:lnTo>
                      <a:pt x="1" y="2"/>
                    </a:lnTo>
                    <a:lnTo>
                      <a:pt x="1" y="2"/>
                    </a:lnTo>
                    <a:lnTo>
                      <a:pt x="1" y="2"/>
                    </a:lnTo>
                    <a:lnTo>
                      <a:pt x="1" y="1"/>
                    </a:lnTo>
                    <a:lnTo>
                      <a:pt x="1" y="1"/>
                    </a:lnTo>
                    <a:lnTo>
                      <a:pt x="1" y="1"/>
                    </a:lnTo>
                    <a:lnTo>
                      <a:pt x="1" y="1"/>
                    </a:lnTo>
                    <a:lnTo>
                      <a:pt x="1" y="1"/>
                    </a:lnTo>
                    <a:lnTo>
                      <a:pt x="1" y="1"/>
                    </a:lnTo>
                    <a:lnTo>
                      <a:pt x="1" y="0"/>
                    </a:lnTo>
                    <a:lnTo>
                      <a:pt x="1" y="1"/>
                    </a:lnTo>
                    <a:lnTo>
                      <a:pt x="1" y="0"/>
                    </a:lnTo>
                    <a:lnTo>
                      <a:pt x="1" y="1"/>
                    </a:lnTo>
                    <a:lnTo>
                      <a:pt x="1" y="1"/>
                    </a:lnTo>
                    <a:lnTo>
                      <a:pt x="1" y="2"/>
                    </a:lnTo>
                    <a:lnTo>
                      <a:pt x="1" y="1"/>
                    </a:lnTo>
                    <a:lnTo>
                      <a:pt x="1" y="1"/>
                    </a:lnTo>
                    <a:lnTo>
                      <a:pt x="1" y="2"/>
                    </a:lnTo>
                    <a:lnTo>
                      <a:pt x="1" y="2"/>
                    </a:lnTo>
                    <a:lnTo>
                      <a:pt x="1" y="2"/>
                    </a:lnTo>
                    <a:lnTo>
                      <a:pt x="1" y="2"/>
                    </a:lnTo>
                    <a:lnTo>
                      <a:pt x="1" y="3"/>
                    </a:lnTo>
                    <a:lnTo>
                      <a:pt x="1" y="2"/>
                    </a:lnTo>
                    <a:lnTo>
                      <a:pt x="1" y="1"/>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2"/>
                    </a:lnTo>
                    <a:lnTo>
                      <a:pt x="1" y="2"/>
                    </a:lnTo>
                    <a:lnTo>
                      <a:pt x="1" y="2"/>
                    </a:lnTo>
                    <a:lnTo>
                      <a:pt x="1" y="2"/>
                    </a:lnTo>
                    <a:lnTo>
                      <a:pt x="1" y="3"/>
                    </a:lnTo>
                    <a:lnTo>
                      <a:pt x="1" y="3"/>
                    </a:lnTo>
                    <a:lnTo>
                      <a:pt x="1" y="2"/>
                    </a:lnTo>
                    <a:lnTo>
                      <a:pt x="1" y="2"/>
                    </a:lnTo>
                    <a:lnTo>
                      <a:pt x="1" y="2"/>
                    </a:lnTo>
                    <a:lnTo>
                      <a:pt x="1" y="2"/>
                    </a:lnTo>
                    <a:lnTo>
                      <a:pt x="1" y="1"/>
                    </a:lnTo>
                    <a:lnTo>
                      <a:pt x="1" y="1"/>
                    </a:lnTo>
                    <a:lnTo>
                      <a:pt x="1" y="1"/>
                    </a:lnTo>
                    <a:lnTo>
                      <a:pt x="1" y="0"/>
                    </a:lnTo>
                    <a:lnTo>
                      <a:pt x="1" y="0"/>
                    </a:lnTo>
                    <a:lnTo>
                      <a:pt x="1" y="1"/>
                    </a:lnTo>
                    <a:lnTo>
                      <a:pt x="1" y="0"/>
                    </a:lnTo>
                    <a:lnTo>
                      <a:pt x="1" y="1"/>
                    </a:lnTo>
                    <a:lnTo>
                      <a:pt x="1" y="1"/>
                    </a:lnTo>
                    <a:lnTo>
                      <a:pt x="1" y="1"/>
                    </a:lnTo>
                    <a:lnTo>
                      <a:pt x="1" y="1"/>
                    </a:lnTo>
                    <a:lnTo>
                      <a:pt x="1" y="1"/>
                    </a:lnTo>
                    <a:lnTo>
                      <a:pt x="1" y="1"/>
                    </a:lnTo>
                    <a:lnTo>
                      <a:pt x="1" y="1"/>
                    </a:lnTo>
                    <a:lnTo>
                      <a:pt x="1" y="2"/>
                    </a:lnTo>
                    <a:lnTo>
                      <a:pt x="1" y="2"/>
                    </a:lnTo>
                    <a:lnTo>
                      <a:pt x="1" y="2"/>
                    </a:lnTo>
                    <a:lnTo>
                      <a:pt x="1" y="2"/>
                    </a:lnTo>
                    <a:lnTo>
                      <a:pt x="1" y="3"/>
                    </a:lnTo>
                    <a:lnTo>
                      <a:pt x="1" y="2"/>
                    </a:lnTo>
                    <a:lnTo>
                      <a:pt x="1" y="2"/>
                    </a:lnTo>
                    <a:lnTo>
                      <a:pt x="1" y="3"/>
                    </a:lnTo>
                    <a:lnTo>
                      <a:pt x="1" y="3"/>
                    </a:lnTo>
                    <a:lnTo>
                      <a:pt x="1" y="3"/>
                    </a:lnTo>
                    <a:lnTo>
                      <a:pt x="1" y="3"/>
                    </a:lnTo>
                    <a:lnTo>
                      <a:pt x="1" y="4"/>
                    </a:lnTo>
                    <a:lnTo>
                      <a:pt x="1" y="4"/>
                    </a:lnTo>
                    <a:lnTo>
                      <a:pt x="1" y="4"/>
                    </a:lnTo>
                    <a:lnTo>
                      <a:pt x="1" y="4"/>
                    </a:lnTo>
                    <a:lnTo>
                      <a:pt x="1" y="4"/>
                    </a:lnTo>
                    <a:lnTo>
                      <a:pt x="1" y="5"/>
                    </a:lnTo>
                    <a:lnTo>
                      <a:pt x="1" y="4"/>
                    </a:lnTo>
                    <a:lnTo>
                      <a:pt x="1" y="4"/>
                    </a:lnTo>
                    <a:lnTo>
                      <a:pt x="1" y="4"/>
                    </a:lnTo>
                    <a:lnTo>
                      <a:pt x="1" y="5"/>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4"/>
                    </a:lnTo>
                    <a:lnTo>
                      <a:pt x="1" y="4"/>
                    </a:lnTo>
                    <a:lnTo>
                      <a:pt x="1" y="4"/>
                    </a:lnTo>
                    <a:lnTo>
                      <a:pt x="1" y="4"/>
                    </a:lnTo>
                    <a:lnTo>
                      <a:pt x="1" y="4"/>
                    </a:lnTo>
                    <a:lnTo>
                      <a:pt x="1" y="3"/>
                    </a:lnTo>
                    <a:lnTo>
                      <a:pt x="1" y="3"/>
                    </a:lnTo>
                    <a:lnTo>
                      <a:pt x="1" y="3"/>
                    </a:lnTo>
                    <a:lnTo>
                      <a:pt x="1" y="2"/>
                    </a:lnTo>
                    <a:lnTo>
                      <a:pt x="1" y="2"/>
                    </a:lnTo>
                    <a:lnTo>
                      <a:pt x="1" y="2"/>
                    </a:lnTo>
                    <a:lnTo>
                      <a:pt x="1" y="2"/>
                    </a:lnTo>
                    <a:lnTo>
                      <a:pt x="1" y="2"/>
                    </a:lnTo>
                    <a:lnTo>
                      <a:pt x="1" y="3"/>
                    </a:lnTo>
                    <a:lnTo>
                      <a:pt x="1" y="2"/>
                    </a:lnTo>
                    <a:lnTo>
                      <a:pt x="1" y="3"/>
                    </a:lnTo>
                    <a:lnTo>
                      <a:pt x="1" y="4"/>
                    </a:lnTo>
                    <a:lnTo>
                      <a:pt x="1" y="3"/>
                    </a:lnTo>
                    <a:lnTo>
                      <a:pt x="1" y="3"/>
                    </a:lnTo>
                    <a:lnTo>
                      <a:pt x="1" y="4"/>
                    </a:lnTo>
                    <a:lnTo>
                      <a:pt x="1" y="4"/>
                    </a:lnTo>
                  </a:path>
                </a:pathLst>
              </a:custGeom>
              <a:noFill/>
              <a:ln w="0">
                <a:solidFill>
                  <a:srgbClr val="3366FF"/>
                </a:solidFill>
                <a:prstDash val="solid"/>
                <a:round/>
                <a:headEnd/>
                <a:tailEnd/>
              </a:ln>
            </p:spPr>
            <p:txBody>
              <a:bodyPr/>
              <a:lstStyle/>
              <a:p>
                <a:endParaRPr lang="en-GB"/>
              </a:p>
            </p:txBody>
          </p:sp>
          <p:sp>
            <p:nvSpPr>
              <p:cNvPr id="186206" name="Freeform 862"/>
              <p:cNvSpPr>
                <a:spLocks/>
              </p:cNvSpPr>
              <p:nvPr/>
            </p:nvSpPr>
            <p:spPr bwMode="auto">
              <a:xfrm>
                <a:off x="3504" y="3539"/>
                <a:ext cx="1" cy="78"/>
              </a:xfrm>
              <a:custGeom>
                <a:avLst/>
                <a:gdLst/>
                <a:ahLst/>
                <a:cxnLst>
                  <a:cxn ang="0">
                    <a:pos x="0" y="10"/>
                  </a:cxn>
                  <a:cxn ang="0">
                    <a:pos x="0" y="11"/>
                  </a:cxn>
                  <a:cxn ang="0">
                    <a:pos x="0" y="10"/>
                  </a:cxn>
                  <a:cxn ang="0">
                    <a:pos x="0" y="10"/>
                  </a:cxn>
                  <a:cxn ang="0">
                    <a:pos x="0" y="8"/>
                  </a:cxn>
                  <a:cxn ang="0">
                    <a:pos x="0" y="8"/>
                  </a:cxn>
                  <a:cxn ang="0">
                    <a:pos x="0" y="9"/>
                  </a:cxn>
                  <a:cxn ang="0">
                    <a:pos x="0" y="6"/>
                  </a:cxn>
                  <a:cxn ang="0">
                    <a:pos x="0" y="8"/>
                  </a:cxn>
                  <a:cxn ang="0">
                    <a:pos x="0" y="9"/>
                  </a:cxn>
                  <a:cxn ang="0">
                    <a:pos x="0" y="9"/>
                  </a:cxn>
                  <a:cxn ang="0">
                    <a:pos x="0" y="9"/>
                  </a:cxn>
                  <a:cxn ang="0">
                    <a:pos x="0" y="10"/>
                  </a:cxn>
                  <a:cxn ang="0">
                    <a:pos x="0" y="10"/>
                  </a:cxn>
                  <a:cxn ang="0">
                    <a:pos x="0" y="8"/>
                  </a:cxn>
                  <a:cxn ang="0">
                    <a:pos x="0" y="6"/>
                  </a:cxn>
                  <a:cxn ang="0">
                    <a:pos x="0" y="3"/>
                  </a:cxn>
                  <a:cxn ang="0">
                    <a:pos x="0" y="3"/>
                  </a:cxn>
                  <a:cxn ang="0">
                    <a:pos x="0" y="4"/>
                  </a:cxn>
                  <a:cxn ang="0">
                    <a:pos x="0" y="6"/>
                  </a:cxn>
                  <a:cxn ang="0">
                    <a:pos x="0" y="6"/>
                  </a:cxn>
                  <a:cxn ang="0">
                    <a:pos x="0" y="7"/>
                  </a:cxn>
                  <a:cxn ang="0">
                    <a:pos x="0" y="7"/>
                  </a:cxn>
                  <a:cxn ang="0">
                    <a:pos x="0" y="6"/>
                  </a:cxn>
                  <a:cxn ang="0">
                    <a:pos x="0" y="6"/>
                  </a:cxn>
                  <a:cxn ang="0">
                    <a:pos x="0" y="7"/>
                  </a:cxn>
                  <a:cxn ang="0">
                    <a:pos x="0" y="9"/>
                  </a:cxn>
                  <a:cxn ang="0">
                    <a:pos x="0" y="7"/>
                  </a:cxn>
                  <a:cxn ang="0">
                    <a:pos x="0" y="6"/>
                  </a:cxn>
                  <a:cxn ang="0">
                    <a:pos x="0" y="4"/>
                  </a:cxn>
                  <a:cxn ang="0">
                    <a:pos x="0" y="5"/>
                  </a:cxn>
                  <a:cxn ang="0">
                    <a:pos x="0" y="8"/>
                  </a:cxn>
                  <a:cxn ang="0">
                    <a:pos x="0" y="8"/>
                  </a:cxn>
                  <a:cxn ang="0">
                    <a:pos x="0" y="7"/>
                  </a:cxn>
                  <a:cxn ang="0">
                    <a:pos x="0" y="8"/>
                  </a:cxn>
                  <a:cxn ang="0">
                    <a:pos x="0" y="7"/>
                  </a:cxn>
                  <a:cxn ang="0">
                    <a:pos x="0" y="8"/>
                  </a:cxn>
                  <a:cxn ang="0">
                    <a:pos x="0" y="9"/>
                  </a:cxn>
                  <a:cxn ang="0">
                    <a:pos x="0" y="10"/>
                  </a:cxn>
                  <a:cxn ang="0">
                    <a:pos x="0" y="8"/>
                  </a:cxn>
                  <a:cxn ang="0">
                    <a:pos x="0" y="8"/>
                  </a:cxn>
                  <a:cxn ang="0">
                    <a:pos x="0" y="8"/>
                  </a:cxn>
                  <a:cxn ang="0">
                    <a:pos x="0" y="8"/>
                  </a:cxn>
                  <a:cxn ang="0">
                    <a:pos x="0" y="10"/>
                  </a:cxn>
                  <a:cxn ang="0">
                    <a:pos x="0" y="10"/>
                  </a:cxn>
                  <a:cxn ang="0">
                    <a:pos x="0" y="12"/>
                  </a:cxn>
                  <a:cxn ang="0">
                    <a:pos x="0" y="12"/>
                  </a:cxn>
                  <a:cxn ang="0">
                    <a:pos x="0" y="13"/>
                  </a:cxn>
                  <a:cxn ang="0">
                    <a:pos x="0" y="12"/>
                  </a:cxn>
                  <a:cxn ang="0">
                    <a:pos x="0" y="9"/>
                  </a:cxn>
                  <a:cxn ang="0">
                    <a:pos x="0" y="9"/>
                  </a:cxn>
                  <a:cxn ang="0">
                    <a:pos x="0" y="9"/>
                  </a:cxn>
                  <a:cxn ang="0">
                    <a:pos x="0" y="9"/>
                  </a:cxn>
                  <a:cxn ang="0">
                    <a:pos x="0" y="9"/>
                  </a:cxn>
                  <a:cxn ang="0">
                    <a:pos x="0" y="5"/>
                  </a:cxn>
                  <a:cxn ang="0">
                    <a:pos x="0" y="5"/>
                  </a:cxn>
                  <a:cxn ang="0">
                    <a:pos x="0" y="5"/>
                  </a:cxn>
                  <a:cxn ang="0">
                    <a:pos x="0" y="5"/>
                  </a:cxn>
                  <a:cxn ang="0">
                    <a:pos x="0" y="2"/>
                  </a:cxn>
                  <a:cxn ang="0">
                    <a:pos x="0" y="1"/>
                  </a:cxn>
                  <a:cxn ang="0">
                    <a:pos x="0" y="2"/>
                  </a:cxn>
                  <a:cxn ang="0">
                    <a:pos x="0" y="2"/>
                  </a:cxn>
                  <a:cxn ang="0">
                    <a:pos x="0" y="3"/>
                  </a:cxn>
                </a:cxnLst>
                <a:rect l="0" t="0" r="r" b="b"/>
                <a:pathLst>
                  <a:path h="13">
                    <a:moveTo>
                      <a:pt x="0" y="11"/>
                    </a:moveTo>
                    <a:lnTo>
                      <a:pt x="0" y="11"/>
                    </a:lnTo>
                    <a:lnTo>
                      <a:pt x="0" y="11"/>
                    </a:lnTo>
                    <a:lnTo>
                      <a:pt x="0" y="10"/>
                    </a:lnTo>
                    <a:lnTo>
                      <a:pt x="0" y="11"/>
                    </a:lnTo>
                    <a:lnTo>
                      <a:pt x="0" y="10"/>
                    </a:lnTo>
                    <a:lnTo>
                      <a:pt x="0" y="11"/>
                    </a:lnTo>
                    <a:lnTo>
                      <a:pt x="0" y="10"/>
                    </a:lnTo>
                    <a:lnTo>
                      <a:pt x="0" y="9"/>
                    </a:lnTo>
                    <a:lnTo>
                      <a:pt x="0" y="10"/>
                    </a:lnTo>
                    <a:lnTo>
                      <a:pt x="0" y="10"/>
                    </a:lnTo>
                    <a:lnTo>
                      <a:pt x="0" y="11"/>
                    </a:lnTo>
                    <a:lnTo>
                      <a:pt x="0" y="11"/>
                    </a:lnTo>
                    <a:lnTo>
                      <a:pt x="0" y="11"/>
                    </a:lnTo>
                    <a:lnTo>
                      <a:pt x="0" y="11"/>
                    </a:lnTo>
                    <a:lnTo>
                      <a:pt x="0" y="11"/>
                    </a:lnTo>
                    <a:lnTo>
                      <a:pt x="0" y="11"/>
                    </a:lnTo>
                    <a:lnTo>
                      <a:pt x="0" y="11"/>
                    </a:lnTo>
                    <a:lnTo>
                      <a:pt x="0" y="12"/>
                    </a:lnTo>
                    <a:lnTo>
                      <a:pt x="0" y="11"/>
                    </a:lnTo>
                    <a:lnTo>
                      <a:pt x="0" y="12"/>
                    </a:lnTo>
                    <a:lnTo>
                      <a:pt x="0" y="11"/>
                    </a:lnTo>
                    <a:lnTo>
                      <a:pt x="0" y="11"/>
                    </a:lnTo>
                    <a:lnTo>
                      <a:pt x="0" y="11"/>
                    </a:lnTo>
                    <a:lnTo>
                      <a:pt x="0" y="11"/>
                    </a:lnTo>
                    <a:lnTo>
                      <a:pt x="0" y="11"/>
                    </a:lnTo>
                    <a:lnTo>
                      <a:pt x="0" y="11"/>
                    </a:lnTo>
                    <a:lnTo>
                      <a:pt x="0" y="11"/>
                    </a:lnTo>
                    <a:lnTo>
                      <a:pt x="0" y="11"/>
                    </a:lnTo>
                    <a:lnTo>
                      <a:pt x="0" y="10"/>
                    </a:lnTo>
                    <a:lnTo>
                      <a:pt x="0" y="11"/>
                    </a:lnTo>
                    <a:lnTo>
                      <a:pt x="0" y="11"/>
                    </a:lnTo>
                    <a:lnTo>
                      <a:pt x="0" y="10"/>
                    </a:lnTo>
                    <a:lnTo>
                      <a:pt x="0" y="10"/>
                    </a:lnTo>
                    <a:lnTo>
                      <a:pt x="0" y="10"/>
                    </a:lnTo>
                    <a:lnTo>
                      <a:pt x="0" y="10"/>
                    </a:lnTo>
                    <a:lnTo>
                      <a:pt x="0" y="10"/>
                    </a:lnTo>
                    <a:lnTo>
                      <a:pt x="0" y="9"/>
                    </a:lnTo>
                    <a:lnTo>
                      <a:pt x="0" y="10"/>
                    </a:lnTo>
                    <a:lnTo>
                      <a:pt x="0" y="9"/>
                    </a:lnTo>
                    <a:lnTo>
                      <a:pt x="0" y="9"/>
                    </a:lnTo>
                    <a:lnTo>
                      <a:pt x="0" y="10"/>
                    </a:lnTo>
                    <a:lnTo>
                      <a:pt x="0" y="9"/>
                    </a:lnTo>
                    <a:lnTo>
                      <a:pt x="0" y="10"/>
                    </a:lnTo>
                    <a:lnTo>
                      <a:pt x="0" y="11"/>
                    </a:lnTo>
                    <a:lnTo>
                      <a:pt x="0" y="10"/>
                    </a:lnTo>
                    <a:lnTo>
                      <a:pt x="0" y="10"/>
                    </a:lnTo>
                    <a:lnTo>
                      <a:pt x="0" y="10"/>
                    </a:lnTo>
                    <a:lnTo>
                      <a:pt x="0" y="9"/>
                    </a:lnTo>
                    <a:lnTo>
                      <a:pt x="0" y="10"/>
                    </a:lnTo>
                    <a:lnTo>
                      <a:pt x="0" y="9"/>
                    </a:lnTo>
                    <a:lnTo>
                      <a:pt x="0" y="9"/>
                    </a:lnTo>
                    <a:lnTo>
                      <a:pt x="0" y="9"/>
                    </a:lnTo>
                    <a:lnTo>
                      <a:pt x="0" y="9"/>
                    </a:lnTo>
                    <a:lnTo>
                      <a:pt x="0" y="8"/>
                    </a:lnTo>
                    <a:lnTo>
                      <a:pt x="0" y="8"/>
                    </a:lnTo>
                    <a:lnTo>
                      <a:pt x="0" y="9"/>
                    </a:lnTo>
                    <a:lnTo>
                      <a:pt x="0" y="8"/>
                    </a:lnTo>
                    <a:lnTo>
                      <a:pt x="0" y="8"/>
                    </a:lnTo>
                    <a:lnTo>
                      <a:pt x="0" y="9"/>
                    </a:lnTo>
                    <a:lnTo>
                      <a:pt x="0" y="8"/>
                    </a:lnTo>
                    <a:lnTo>
                      <a:pt x="0" y="8"/>
                    </a:lnTo>
                    <a:lnTo>
                      <a:pt x="0" y="8"/>
                    </a:lnTo>
                    <a:lnTo>
                      <a:pt x="0" y="8"/>
                    </a:lnTo>
                    <a:lnTo>
                      <a:pt x="0" y="9"/>
                    </a:lnTo>
                    <a:lnTo>
                      <a:pt x="0" y="8"/>
                    </a:lnTo>
                    <a:lnTo>
                      <a:pt x="0" y="8"/>
                    </a:lnTo>
                    <a:lnTo>
                      <a:pt x="0" y="9"/>
                    </a:lnTo>
                    <a:lnTo>
                      <a:pt x="0" y="8"/>
                    </a:lnTo>
                    <a:lnTo>
                      <a:pt x="0" y="9"/>
                    </a:lnTo>
                    <a:lnTo>
                      <a:pt x="0" y="9"/>
                    </a:lnTo>
                    <a:lnTo>
                      <a:pt x="0" y="9"/>
                    </a:lnTo>
                    <a:lnTo>
                      <a:pt x="0" y="9"/>
                    </a:lnTo>
                    <a:lnTo>
                      <a:pt x="0" y="8"/>
                    </a:lnTo>
                    <a:lnTo>
                      <a:pt x="0" y="9"/>
                    </a:lnTo>
                    <a:lnTo>
                      <a:pt x="0" y="9"/>
                    </a:lnTo>
                    <a:lnTo>
                      <a:pt x="0" y="9"/>
                    </a:lnTo>
                    <a:lnTo>
                      <a:pt x="0" y="9"/>
                    </a:lnTo>
                    <a:lnTo>
                      <a:pt x="0" y="8"/>
                    </a:lnTo>
                    <a:lnTo>
                      <a:pt x="0" y="7"/>
                    </a:lnTo>
                    <a:lnTo>
                      <a:pt x="0" y="6"/>
                    </a:lnTo>
                    <a:lnTo>
                      <a:pt x="0" y="6"/>
                    </a:lnTo>
                    <a:lnTo>
                      <a:pt x="0" y="6"/>
                    </a:lnTo>
                    <a:lnTo>
                      <a:pt x="0" y="5"/>
                    </a:lnTo>
                    <a:lnTo>
                      <a:pt x="0" y="6"/>
                    </a:lnTo>
                    <a:lnTo>
                      <a:pt x="0" y="6"/>
                    </a:lnTo>
                    <a:lnTo>
                      <a:pt x="0" y="6"/>
                    </a:lnTo>
                    <a:lnTo>
                      <a:pt x="0" y="6"/>
                    </a:lnTo>
                    <a:lnTo>
                      <a:pt x="0" y="5"/>
                    </a:lnTo>
                    <a:lnTo>
                      <a:pt x="0" y="6"/>
                    </a:lnTo>
                    <a:lnTo>
                      <a:pt x="0" y="6"/>
                    </a:lnTo>
                    <a:lnTo>
                      <a:pt x="0" y="6"/>
                    </a:lnTo>
                    <a:lnTo>
                      <a:pt x="0" y="6"/>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9"/>
                    </a:lnTo>
                    <a:lnTo>
                      <a:pt x="0" y="10"/>
                    </a:lnTo>
                    <a:lnTo>
                      <a:pt x="0" y="9"/>
                    </a:lnTo>
                    <a:lnTo>
                      <a:pt x="0" y="10"/>
                    </a:lnTo>
                    <a:lnTo>
                      <a:pt x="0" y="10"/>
                    </a:lnTo>
                    <a:lnTo>
                      <a:pt x="0" y="11"/>
                    </a:lnTo>
                    <a:lnTo>
                      <a:pt x="0" y="10"/>
                    </a:lnTo>
                    <a:lnTo>
                      <a:pt x="0" y="10"/>
                    </a:lnTo>
                    <a:lnTo>
                      <a:pt x="0" y="11"/>
                    </a:lnTo>
                    <a:lnTo>
                      <a:pt x="0" y="10"/>
                    </a:lnTo>
                    <a:lnTo>
                      <a:pt x="0" y="10"/>
                    </a:lnTo>
                    <a:lnTo>
                      <a:pt x="0" y="10"/>
                    </a:lnTo>
                    <a:lnTo>
                      <a:pt x="0" y="11"/>
                    </a:lnTo>
                    <a:lnTo>
                      <a:pt x="0" y="10"/>
                    </a:lnTo>
                    <a:lnTo>
                      <a:pt x="0" y="10"/>
                    </a:lnTo>
                    <a:lnTo>
                      <a:pt x="0" y="10"/>
                    </a:lnTo>
                    <a:lnTo>
                      <a:pt x="0" y="11"/>
                    </a:lnTo>
                    <a:lnTo>
                      <a:pt x="0" y="10"/>
                    </a:lnTo>
                    <a:lnTo>
                      <a:pt x="0" y="10"/>
                    </a:lnTo>
                    <a:lnTo>
                      <a:pt x="0" y="9"/>
                    </a:lnTo>
                    <a:lnTo>
                      <a:pt x="0" y="10"/>
                    </a:lnTo>
                    <a:lnTo>
                      <a:pt x="0" y="10"/>
                    </a:lnTo>
                    <a:lnTo>
                      <a:pt x="0" y="9"/>
                    </a:lnTo>
                    <a:lnTo>
                      <a:pt x="0" y="10"/>
                    </a:lnTo>
                    <a:lnTo>
                      <a:pt x="0" y="10"/>
                    </a:lnTo>
                    <a:lnTo>
                      <a:pt x="0" y="9"/>
                    </a:lnTo>
                    <a:lnTo>
                      <a:pt x="0" y="10"/>
                    </a:lnTo>
                    <a:lnTo>
                      <a:pt x="0" y="9"/>
                    </a:lnTo>
                    <a:lnTo>
                      <a:pt x="0" y="8"/>
                    </a:lnTo>
                    <a:lnTo>
                      <a:pt x="0" y="8"/>
                    </a:lnTo>
                    <a:lnTo>
                      <a:pt x="0" y="7"/>
                    </a:lnTo>
                    <a:lnTo>
                      <a:pt x="0" y="6"/>
                    </a:lnTo>
                    <a:lnTo>
                      <a:pt x="0" y="6"/>
                    </a:lnTo>
                    <a:lnTo>
                      <a:pt x="0" y="6"/>
                    </a:lnTo>
                    <a:lnTo>
                      <a:pt x="0" y="6"/>
                    </a:lnTo>
                    <a:lnTo>
                      <a:pt x="0" y="6"/>
                    </a:lnTo>
                    <a:lnTo>
                      <a:pt x="0" y="6"/>
                    </a:lnTo>
                    <a:lnTo>
                      <a:pt x="0" y="5"/>
                    </a:lnTo>
                    <a:lnTo>
                      <a:pt x="0" y="6"/>
                    </a:lnTo>
                    <a:lnTo>
                      <a:pt x="0" y="6"/>
                    </a:lnTo>
                    <a:lnTo>
                      <a:pt x="0" y="5"/>
                    </a:lnTo>
                    <a:lnTo>
                      <a:pt x="0" y="5"/>
                    </a:lnTo>
                    <a:lnTo>
                      <a:pt x="0" y="4"/>
                    </a:lnTo>
                    <a:lnTo>
                      <a:pt x="0" y="3"/>
                    </a:lnTo>
                    <a:lnTo>
                      <a:pt x="0" y="3"/>
                    </a:lnTo>
                    <a:lnTo>
                      <a:pt x="0" y="3"/>
                    </a:lnTo>
                    <a:lnTo>
                      <a:pt x="0" y="3"/>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3"/>
                    </a:lnTo>
                    <a:lnTo>
                      <a:pt x="0" y="4"/>
                    </a:lnTo>
                    <a:lnTo>
                      <a:pt x="0" y="4"/>
                    </a:lnTo>
                    <a:lnTo>
                      <a:pt x="0" y="4"/>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7"/>
                    </a:lnTo>
                    <a:lnTo>
                      <a:pt x="0" y="6"/>
                    </a:lnTo>
                    <a:lnTo>
                      <a:pt x="0" y="7"/>
                    </a:lnTo>
                    <a:lnTo>
                      <a:pt x="0" y="6"/>
                    </a:lnTo>
                    <a:lnTo>
                      <a:pt x="0" y="7"/>
                    </a:lnTo>
                    <a:lnTo>
                      <a:pt x="0" y="6"/>
                    </a:lnTo>
                    <a:lnTo>
                      <a:pt x="0" y="7"/>
                    </a:lnTo>
                    <a:lnTo>
                      <a:pt x="0" y="7"/>
                    </a:lnTo>
                    <a:lnTo>
                      <a:pt x="0" y="8"/>
                    </a:lnTo>
                    <a:lnTo>
                      <a:pt x="0" y="7"/>
                    </a:lnTo>
                    <a:lnTo>
                      <a:pt x="0" y="8"/>
                    </a:lnTo>
                    <a:lnTo>
                      <a:pt x="0" y="7"/>
                    </a:lnTo>
                    <a:lnTo>
                      <a:pt x="0" y="8"/>
                    </a:lnTo>
                    <a:lnTo>
                      <a:pt x="0" y="7"/>
                    </a:lnTo>
                    <a:lnTo>
                      <a:pt x="0" y="8"/>
                    </a:lnTo>
                    <a:lnTo>
                      <a:pt x="0" y="6"/>
                    </a:lnTo>
                    <a:lnTo>
                      <a:pt x="0" y="7"/>
                    </a:lnTo>
                    <a:lnTo>
                      <a:pt x="0" y="8"/>
                    </a:lnTo>
                    <a:lnTo>
                      <a:pt x="0" y="6"/>
                    </a:lnTo>
                    <a:lnTo>
                      <a:pt x="0" y="6"/>
                    </a:lnTo>
                    <a:lnTo>
                      <a:pt x="0" y="6"/>
                    </a:lnTo>
                    <a:lnTo>
                      <a:pt x="0" y="5"/>
                    </a:lnTo>
                    <a:lnTo>
                      <a:pt x="0" y="6"/>
                    </a:lnTo>
                    <a:lnTo>
                      <a:pt x="0" y="5"/>
                    </a:lnTo>
                    <a:lnTo>
                      <a:pt x="0" y="6"/>
                    </a:lnTo>
                    <a:lnTo>
                      <a:pt x="0" y="6"/>
                    </a:lnTo>
                    <a:lnTo>
                      <a:pt x="0" y="6"/>
                    </a:lnTo>
                    <a:lnTo>
                      <a:pt x="0" y="6"/>
                    </a:lnTo>
                    <a:lnTo>
                      <a:pt x="0" y="7"/>
                    </a:lnTo>
                    <a:lnTo>
                      <a:pt x="0" y="7"/>
                    </a:lnTo>
                    <a:lnTo>
                      <a:pt x="0" y="6"/>
                    </a:lnTo>
                    <a:lnTo>
                      <a:pt x="0" y="7"/>
                    </a:lnTo>
                    <a:lnTo>
                      <a:pt x="0" y="7"/>
                    </a:lnTo>
                    <a:lnTo>
                      <a:pt x="0" y="6"/>
                    </a:lnTo>
                    <a:lnTo>
                      <a:pt x="0" y="7"/>
                    </a:lnTo>
                    <a:lnTo>
                      <a:pt x="0" y="6"/>
                    </a:lnTo>
                    <a:lnTo>
                      <a:pt x="0" y="7"/>
                    </a:lnTo>
                    <a:lnTo>
                      <a:pt x="0" y="7"/>
                    </a:lnTo>
                    <a:lnTo>
                      <a:pt x="0" y="7"/>
                    </a:lnTo>
                    <a:lnTo>
                      <a:pt x="0" y="6"/>
                    </a:lnTo>
                    <a:lnTo>
                      <a:pt x="0" y="6"/>
                    </a:lnTo>
                    <a:lnTo>
                      <a:pt x="0" y="7"/>
                    </a:lnTo>
                    <a:lnTo>
                      <a:pt x="0" y="6"/>
                    </a:lnTo>
                    <a:lnTo>
                      <a:pt x="0" y="7"/>
                    </a:lnTo>
                    <a:lnTo>
                      <a:pt x="0" y="7"/>
                    </a:lnTo>
                    <a:lnTo>
                      <a:pt x="0" y="8"/>
                    </a:lnTo>
                    <a:lnTo>
                      <a:pt x="0" y="7"/>
                    </a:lnTo>
                    <a:lnTo>
                      <a:pt x="0" y="6"/>
                    </a:lnTo>
                    <a:lnTo>
                      <a:pt x="0" y="7"/>
                    </a:lnTo>
                    <a:lnTo>
                      <a:pt x="0" y="8"/>
                    </a:lnTo>
                    <a:lnTo>
                      <a:pt x="0" y="8"/>
                    </a:lnTo>
                    <a:lnTo>
                      <a:pt x="0" y="8"/>
                    </a:lnTo>
                    <a:lnTo>
                      <a:pt x="0" y="9"/>
                    </a:lnTo>
                    <a:lnTo>
                      <a:pt x="0" y="9"/>
                    </a:lnTo>
                    <a:lnTo>
                      <a:pt x="0" y="9"/>
                    </a:lnTo>
                    <a:lnTo>
                      <a:pt x="0" y="9"/>
                    </a:lnTo>
                    <a:lnTo>
                      <a:pt x="0" y="8"/>
                    </a:lnTo>
                    <a:lnTo>
                      <a:pt x="0" y="8"/>
                    </a:lnTo>
                    <a:lnTo>
                      <a:pt x="0" y="8"/>
                    </a:lnTo>
                    <a:lnTo>
                      <a:pt x="0" y="8"/>
                    </a:lnTo>
                    <a:lnTo>
                      <a:pt x="0" y="7"/>
                    </a:lnTo>
                    <a:lnTo>
                      <a:pt x="0" y="8"/>
                    </a:lnTo>
                    <a:lnTo>
                      <a:pt x="0" y="8"/>
                    </a:lnTo>
                    <a:lnTo>
                      <a:pt x="0" y="8"/>
                    </a:lnTo>
                    <a:lnTo>
                      <a:pt x="0" y="8"/>
                    </a:lnTo>
                    <a:lnTo>
                      <a:pt x="0" y="7"/>
                    </a:lnTo>
                    <a:lnTo>
                      <a:pt x="0" y="7"/>
                    </a:lnTo>
                    <a:lnTo>
                      <a:pt x="0" y="7"/>
                    </a:lnTo>
                    <a:lnTo>
                      <a:pt x="0" y="7"/>
                    </a:lnTo>
                    <a:lnTo>
                      <a:pt x="0" y="6"/>
                    </a:lnTo>
                    <a:lnTo>
                      <a:pt x="0" y="7"/>
                    </a:lnTo>
                    <a:lnTo>
                      <a:pt x="0" y="7"/>
                    </a:lnTo>
                    <a:lnTo>
                      <a:pt x="0" y="6"/>
                    </a:lnTo>
                    <a:lnTo>
                      <a:pt x="0" y="7"/>
                    </a:lnTo>
                    <a:lnTo>
                      <a:pt x="0" y="7"/>
                    </a:lnTo>
                    <a:lnTo>
                      <a:pt x="0" y="7"/>
                    </a:lnTo>
                    <a:lnTo>
                      <a:pt x="0" y="7"/>
                    </a:lnTo>
                    <a:lnTo>
                      <a:pt x="0" y="6"/>
                    </a:lnTo>
                    <a:lnTo>
                      <a:pt x="0" y="6"/>
                    </a:lnTo>
                    <a:lnTo>
                      <a:pt x="0" y="6"/>
                    </a:lnTo>
                    <a:lnTo>
                      <a:pt x="0" y="5"/>
                    </a:lnTo>
                    <a:lnTo>
                      <a:pt x="0" y="5"/>
                    </a:lnTo>
                    <a:lnTo>
                      <a:pt x="0" y="5"/>
                    </a:lnTo>
                    <a:lnTo>
                      <a:pt x="0" y="5"/>
                    </a:lnTo>
                    <a:lnTo>
                      <a:pt x="0" y="4"/>
                    </a:lnTo>
                    <a:lnTo>
                      <a:pt x="0" y="4"/>
                    </a:lnTo>
                    <a:lnTo>
                      <a:pt x="0" y="3"/>
                    </a:lnTo>
                    <a:lnTo>
                      <a:pt x="0" y="4"/>
                    </a:lnTo>
                    <a:lnTo>
                      <a:pt x="0" y="4"/>
                    </a:lnTo>
                    <a:lnTo>
                      <a:pt x="0" y="3"/>
                    </a:lnTo>
                    <a:lnTo>
                      <a:pt x="0" y="4"/>
                    </a:lnTo>
                    <a:lnTo>
                      <a:pt x="0" y="3"/>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7"/>
                    </a:lnTo>
                    <a:lnTo>
                      <a:pt x="0" y="8"/>
                    </a:lnTo>
                    <a:lnTo>
                      <a:pt x="0" y="7"/>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8"/>
                    </a:lnTo>
                    <a:lnTo>
                      <a:pt x="0" y="9"/>
                    </a:lnTo>
                    <a:lnTo>
                      <a:pt x="0" y="9"/>
                    </a:lnTo>
                    <a:lnTo>
                      <a:pt x="0" y="9"/>
                    </a:lnTo>
                    <a:lnTo>
                      <a:pt x="0" y="9"/>
                    </a:lnTo>
                    <a:lnTo>
                      <a:pt x="0" y="8"/>
                    </a:lnTo>
                    <a:lnTo>
                      <a:pt x="0" y="8"/>
                    </a:lnTo>
                    <a:lnTo>
                      <a:pt x="0" y="8"/>
                    </a:lnTo>
                    <a:lnTo>
                      <a:pt x="0" y="8"/>
                    </a:lnTo>
                    <a:lnTo>
                      <a:pt x="0" y="8"/>
                    </a:lnTo>
                    <a:lnTo>
                      <a:pt x="0" y="7"/>
                    </a:lnTo>
                    <a:lnTo>
                      <a:pt x="0" y="8"/>
                    </a:lnTo>
                    <a:lnTo>
                      <a:pt x="0" y="7"/>
                    </a:lnTo>
                    <a:lnTo>
                      <a:pt x="0" y="8"/>
                    </a:lnTo>
                    <a:lnTo>
                      <a:pt x="0" y="7"/>
                    </a:lnTo>
                    <a:lnTo>
                      <a:pt x="0" y="7"/>
                    </a:lnTo>
                    <a:lnTo>
                      <a:pt x="0" y="7"/>
                    </a:lnTo>
                    <a:lnTo>
                      <a:pt x="0" y="6"/>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8"/>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8"/>
                    </a:lnTo>
                    <a:lnTo>
                      <a:pt x="0" y="9"/>
                    </a:lnTo>
                    <a:lnTo>
                      <a:pt x="0" y="8"/>
                    </a:lnTo>
                    <a:lnTo>
                      <a:pt x="0" y="9"/>
                    </a:lnTo>
                    <a:lnTo>
                      <a:pt x="0" y="8"/>
                    </a:lnTo>
                    <a:lnTo>
                      <a:pt x="0" y="8"/>
                    </a:lnTo>
                    <a:lnTo>
                      <a:pt x="0" y="8"/>
                    </a:lnTo>
                    <a:lnTo>
                      <a:pt x="0" y="8"/>
                    </a:lnTo>
                    <a:lnTo>
                      <a:pt x="0" y="7"/>
                    </a:lnTo>
                    <a:lnTo>
                      <a:pt x="0" y="7"/>
                    </a:lnTo>
                    <a:lnTo>
                      <a:pt x="0" y="7"/>
                    </a:lnTo>
                    <a:lnTo>
                      <a:pt x="0" y="8"/>
                    </a:lnTo>
                    <a:lnTo>
                      <a:pt x="0" y="8"/>
                    </a:lnTo>
                    <a:lnTo>
                      <a:pt x="0" y="8"/>
                    </a:lnTo>
                    <a:lnTo>
                      <a:pt x="0" y="8"/>
                    </a:lnTo>
                    <a:lnTo>
                      <a:pt x="0" y="7"/>
                    </a:lnTo>
                    <a:lnTo>
                      <a:pt x="0" y="8"/>
                    </a:lnTo>
                    <a:lnTo>
                      <a:pt x="0" y="8"/>
                    </a:lnTo>
                    <a:lnTo>
                      <a:pt x="0" y="9"/>
                    </a:lnTo>
                    <a:lnTo>
                      <a:pt x="0" y="8"/>
                    </a:lnTo>
                    <a:lnTo>
                      <a:pt x="0" y="8"/>
                    </a:lnTo>
                    <a:lnTo>
                      <a:pt x="0" y="9"/>
                    </a:lnTo>
                    <a:lnTo>
                      <a:pt x="0" y="8"/>
                    </a:lnTo>
                    <a:lnTo>
                      <a:pt x="0" y="8"/>
                    </a:lnTo>
                    <a:lnTo>
                      <a:pt x="0" y="8"/>
                    </a:lnTo>
                    <a:lnTo>
                      <a:pt x="0" y="8"/>
                    </a:lnTo>
                    <a:lnTo>
                      <a:pt x="0" y="8"/>
                    </a:lnTo>
                    <a:lnTo>
                      <a:pt x="0" y="7"/>
                    </a:lnTo>
                    <a:lnTo>
                      <a:pt x="0" y="7"/>
                    </a:lnTo>
                    <a:lnTo>
                      <a:pt x="0" y="7"/>
                    </a:lnTo>
                    <a:lnTo>
                      <a:pt x="0" y="8"/>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0"/>
                    </a:lnTo>
                    <a:lnTo>
                      <a:pt x="0" y="10"/>
                    </a:lnTo>
                    <a:lnTo>
                      <a:pt x="0" y="10"/>
                    </a:lnTo>
                    <a:lnTo>
                      <a:pt x="0" y="11"/>
                    </a:lnTo>
                    <a:lnTo>
                      <a:pt x="0" y="11"/>
                    </a:lnTo>
                    <a:lnTo>
                      <a:pt x="0" y="11"/>
                    </a:lnTo>
                    <a:lnTo>
                      <a:pt x="0" y="11"/>
                    </a:lnTo>
                    <a:lnTo>
                      <a:pt x="0" y="12"/>
                    </a:lnTo>
                    <a:lnTo>
                      <a:pt x="0" y="11"/>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2"/>
                    </a:lnTo>
                    <a:lnTo>
                      <a:pt x="0" y="12"/>
                    </a:lnTo>
                    <a:lnTo>
                      <a:pt x="0" y="12"/>
                    </a:lnTo>
                    <a:lnTo>
                      <a:pt x="0" y="13"/>
                    </a:lnTo>
                    <a:lnTo>
                      <a:pt x="0" y="12"/>
                    </a:lnTo>
                    <a:lnTo>
                      <a:pt x="0" y="12"/>
                    </a:lnTo>
                    <a:lnTo>
                      <a:pt x="0" y="12"/>
                    </a:lnTo>
                    <a:lnTo>
                      <a:pt x="0" y="13"/>
                    </a:lnTo>
                    <a:lnTo>
                      <a:pt x="0" y="12"/>
                    </a:lnTo>
                    <a:lnTo>
                      <a:pt x="0" y="13"/>
                    </a:lnTo>
                    <a:lnTo>
                      <a:pt x="0" y="12"/>
                    </a:lnTo>
                    <a:lnTo>
                      <a:pt x="0" y="12"/>
                    </a:lnTo>
                    <a:lnTo>
                      <a:pt x="0" y="12"/>
                    </a:lnTo>
                    <a:lnTo>
                      <a:pt x="0" y="12"/>
                    </a:lnTo>
                    <a:lnTo>
                      <a:pt x="0" y="12"/>
                    </a:lnTo>
                    <a:lnTo>
                      <a:pt x="0" y="11"/>
                    </a:lnTo>
                    <a:lnTo>
                      <a:pt x="0" y="12"/>
                    </a:lnTo>
                    <a:lnTo>
                      <a:pt x="0" y="11"/>
                    </a:lnTo>
                    <a:lnTo>
                      <a:pt x="0" y="12"/>
                    </a:lnTo>
                    <a:lnTo>
                      <a:pt x="0" y="11"/>
                    </a:lnTo>
                    <a:lnTo>
                      <a:pt x="0" y="11"/>
                    </a:lnTo>
                    <a:lnTo>
                      <a:pt x="0" y="10"/>
                    </a:lnTo>
                    <a:lnTo>
                      <a:pt x="0" y="10"/>
                    </a:lnTo>
                    <a:lnTo>
                      <a:pt x="0" y="9"/>
                    </a:lnTo>
                    <a:lnTo>
                      <a:pt x="0" y="10"/>
                    </a:lnTo>
                    <a:lnTo>
                      <a:pt x="0" y="9"/>
                    </a:lnTo>
                    <a:lnTo>
                      <a:pt x="0" y="10"/>
                    </a:lnTo>
                    <a:lnTo>
                      <a:pt x="0" y="9"/>
                    </a:lnTo>
                    <a:lnTo>
                      <a:pt x="0" y="10"/>
                    </a:lnTo>
                    <a:lnTo>
                      <a:pt x="0" y="9"/>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10"/>
                    </a:lnTo>
                    <a:lnTo>
                      <a:pt x="0" y="10"/>
                    </a:lnTo>
                    <a:lnTo>
                      <a:pt x="0" y="11"/>
                    </a:lnTo>
                    <a:lnTo>
                      <a:pt x="0" y="10"/>
                    </a:lnTo>
                    <a:lnTo>
                      <a:pt x="0" y="10"/>
                    </a:lnTo>
                    <a:lnTo>
                      <a:pt x="0" y="11"/>
                    </a:lnTo>
                    <a:lnTo>
                      <a:pt x="0" y="10"/>
                    </a:lnTo>
                    <a:lnTo>
                      <a:pt x="0" y="11"/>
                    </a:lnTo>
                    <a:lnTo>
                      <a:pt x="0" y="10"/>
                    </a:lnTo>
                    <a:lnTo>
                      <a:pt x="0" y="10"/>
                    </a:lnTo>
                    <a:lnTo>
                      <a:pt x="0" y="9"/>
                    </a:lnTo>
                    <a:lnTo>
                      <a:pt x="0" y="10"/>
                    </a:lnTo>
                    <a:lnTo>
                      <a:pt x="0" y="9"/>
                    </a:lnTo>
                    <a:lnTo>
                      <a:pt x="0" y="9"/>
                    </a:lnTo>
                    <a:lnTo>
                      <a:pt x="0" y="9"/>
                    </a:lnTo>
                    <a:lnTo>
                      <a:pt x="0" y="9"/>
                    </a:lnTo>
                    <a:lnTo>
                      <a:pt x="0" y="8"/>
                    </a:lnTo>
                    <a:lnTo>
                      <a:pt x="0" y="8"/>
                    </a:lnTo>
                    <a:lnTo>
                      <a:pt x="0" y="8"/>
                    </a:lnTo>
                    <a:lnTo>
                      <a:pt x="0" y="8"/>
                    </a:lnTo>
                    <a:lnTo>
                      <a:pt x="0" y="8"/>
                    </a:lnTo>
                    <a:lnTo>
                      <a:pt x="0" y="9"/>
                    </a:lnTo>
                    <a:lnTo>
                      <a:pt x="0" y="8"/>
                    </a:lnTo>
                    <a:lnTo>
                      <a:pt x="0" y="8"/>
                    </a:lnTo>
                    <a:lnTo>
                      <a:pt x="0" y="8"/>
                    </a:lnTo>
                    <a:lnTo>
                      <a:pt x="0" y="7"/>
                    </a:lnTo>
                    <a:lnTo>
                      <a:pt x="0" y="8"/>
                    </a:lnTo>
                    <a:lnTo>
                      <a:pt x="0" y="7"/>
                    </a:lnTo>
                    <a:lnTo>
                      <a:pt x="0" y="6"/>
                    </a:lnTo>
                    <a:lnTo>
                      <a:pt x="0" y="6"/>
                    </a:lnTo>
                    <a:lnTo>
                      <a:pt x="0" y="5"/>
                    </a:lnTo>
                    <a:lnTo>
                      <a:pt x="0" y="5"/>
                    </a:lnTo>
                    <a:lnTo>
                      <a:pt x="0" y="5"/>
                    </a:lnTo>
                    <a:lnTo>
                      <a:pt x="0" y="5"/>
                    </a:lnTo>
                    <a:lnTo>
                      <a:pt x="0" y="5"/>
                    </a:lnTo>
                    <a:lnTo>
                      <a:pt x="0" y="4"/>
                    </a:lnTo>
                    <a:lnTo>
                      <a:pt x="0" y="4"/>
                    </a:lnTo>
                    <a:lnTo>
                      <a:pt x="0" y="4"/>
                    </a:lnTo>
                    <a:lnTo>
                      <a:pt x="0" y="4"/>
                    </a:lnTo>
                    <a:lnTo>
                      <a:pt x="0" y="5"/>
                    </a:lnTo>
                    <a:lnTo>
                      <a:pt x="0" y="4"/>
                    </a:lnTo>
                    <a:lnTo>
                      <a:pt x="0" y="4"/>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5"/>
                    </a:lnTo>
                    <a:lnTo>
                      <a:pt x="0" y="6"/>
                    </a:lnTo>
                    <a:lnTo>
                      <a:pt x="0" y="5"/>
                    </a:lnTo>
                    <a:lnTo>
                      <a:pt x="0" y="4"/>
                    </a:lnTo>
                    <a:lnTo>
                      <a:pt x="0" y="5"/>
                    </a:lnTo>
                    <a:lnTo>
                      <a:pt x="0" y="4"/>
                    </a:lnTo>
                    <a:lnTo>
                      <a:pt x="0" y="3"/>
                    </a:lnTo>
                    <a:lnTo>
                      <a:pt x="0" y="3"/>
                    </a:lnTo>
                    <a:lnTo>
                      <a:pt x="0" y="3"/>
                    </a:lnTo>
                    <a:lnTo>
                      <a:pt x="0" y="4"/>
                    </a:lnTo>
                    <a:lnTo>
                      <a:pt x="0" y="3"/>
                    </a:lnTo>
                    <a:lnTo>
                      <a:pt x="0" y="3"/>
                    </a:lnTo>
                    <a:lnTo>
                      <a:pt x="0" y="2"/>
                    </a:lnTo>
                    <a:lnTo>
                      <a:pt x="0" y="2"/>
                    </a:lnTo>
                    <a:lnTo>
                      <a:pt x="0" y="2"/>
                    </a:lnTo>
                    <a:lnTo>
                      <a:pt x="0" y="1"/>
                    </a:lnTo>
                    <a:lnTo>
                      <a:pt x="0" y="1"/>
                    </a:lnTo>
                    <a:lnTo>
                      <a:pt x="0" y="1"/>
                    </a:lnTo>
                    <a:lnTo>
                      <a:pt x="0" y="1"/>
                    </a:lnTo>
                    <a:lnTo>
                      <a:pt x="0" y="1"/>
                    </a:lnTo>
                    <a:lnTo>
                      <a:pt x="0" y="1"/>
                    </a:lnTo>
                    <a:lnTo>
                      <a:pt x="0" y="0"/>
                    </a:lnTo>
                    <a:lnTo>
                      <a:pt x="0" y="0"/>
                    </a:lnTo>
                    <a:lnTo>
                      <a:pt x="0" y="0"/>
                    </a:lnTo>
                    <a:lnTo>
                      <a:pt x="0" y="1"/>
                    </a:lnTo>
                    <a:lnTo>
                      <a:pt x="0" y="1"/>
                    </a:lnTo>
                    <a:lnTo>
                      <a:pt x="0" y="0"/>
                    </a:lnTo>
                    <a:lnTo>
                      <a:pt x="0" y="1"/>
                    </a:lnTo>
                    <a:lnTo>
                      <a:pt x="0" y="1"/>
                    </a:lnTo>
                    <a:lnTo>
                      <a:pt x="0" y="0"/>
                    </a:lnTo>
                    <a:lnTo>
                      <a:pt x="0" y="1"/>
                    </a:lnTo>
                    <a:lnTo>
                      <a:pt x="0" y="1"/>
                    </a:lnTo>
                    <a:lnTo>
                      <a:pt x="0" y="1"/>
                    </a:lnTo>
                    <a:lnTo>
                      <a:pt x="0" y="1"/>
                    </a:lnTo>
                    <a:lnTo>
                      <a:pt x="0" y="2"/>
                    </a:lnTo>
                    <a:lnTo>
                      <a:pt x="0" y="2"/>
                    </a:lnTo>
                    <a:lnTo>
                      <a:pt x="0" y="2"/>
                    </a:lnTo>
                    <a:lnTo>
                      <a:pt x="0" y="2"/>
                    </a:lnTo>
                    <a:lnTo>
                      <a:pt x="0" y="2"/>
                    </a:lnTo>
                    <a:lnTo>
                      <a:pt x="0" y="1"/>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2"/>
                    </a:lnTo>
                    <a:lnTo>
                      <a:pt x="0" y="2"/>
                    </a:lnTo>
                    <a:lnTo>
                      <a:pt x="0" y="2"/>
                    </a:lnTo>
                    <a:lnTo>
                      <a:pt x="0" y="1"/>
                    </a:lnTo>
                    <a:lnTo>
                      <a:pt x="0" y="0"/>
                    </a:lnTo>
                    <a:lnTo>
                      <a:pt x="0" y="0"/>
                    </a:lnTo>
                  </a:path>
                </a:pathLst>
              </a:custGeom>
              <a:noFill/>
              <a:ln w="0">
                <a:solidFill>
                  <a:srgbClr val="3366FF"/>
                </a:solidFill>
                <a:prstDash val="solid"/>
                <a:round/>
                <a:headEnd/>
                <a:tailEnd/>
              </a:ln>
            </p:spPr>
            <p:txBody>
              <a:bodyPr/>
              <a:lstStyle/>
              <a:p>
                <a:endParaRPr lang="en-GB"/>
              </a:p>
            </p:txBody>
          </p:sp>
          <p:sp>
            <p:nvSpPr>
              <p:cNvPr id="186207" name="Freeform 863"/>
              <p:cNvSpPr>
                <a:spLocks/>
              </p:cNvSpPr>
              <p:nvPr/>
            </p:nvSpPr>
            <p:spPr bwMode="auto">
              <a:xfrm>
                <a:off x="3504" y="3515"/>
                <a:ext cx="6" cy="108"/>
              </a:xfrm>
              <a:custGeom>
                <a:avLst/>
                <a:gdLst/>
                <a:ahLst/>
                <a:cxnLst>
                  <a:cxn ang="0">
                    <a:pos x="0" y="1"/>
                  </a:cxn>
                  <a:cxn ang="0">
                    <a:pos x="0" y="2"/>
                  </a:cxn>
                  <a:cxn ang="0">
                    <a:pos x="0" y="2"/>
                  </a:cxn>
                  <a:cxn ang="0">
                    <a:pos x="0" y="1"/>
                  </a:cxn>
                  <a:cxn ang="0">
                    <a:pos x="0" y="3"/>
                  </a:cxn>
                  <a:cxn ang="0">
                    <a:pos x="0" y="1"/>
                  </a:cxn>
                  <a:cxn ang="0">
                    <a:pos x="0" y="3"/>
                  </a:cxn>
                  <a:cxn ang="0">
                    <a:pos x="0" y="5"/>
                  </a:cxn>
                  <a:cxn ang="0">
                    <a:pos x="0" y="5"/>
                  </a:cxn>
                  <a:cxn ang="0">
                    <a:pos x="0" y="5"/>
                  </a:cxn>
                  <a:cxn ang="0">
                    <a:pos x="0" y="6"/>
                  </a:cxn>
                  <a:cxn ang="0">
                    <a:pos x="0" y="11"/>
                  </a:cxn>
                  <a:cxn ang="0">
                    <a:pos x="0" y="10"/>
                  </a:cxn>
                  <a:cxn ang="0">
                    <a:pos x="0" y="9"/>
                  </a:cxn>
                  <a:cxn ang="0">
                    <a:pos x="0" y="11"/>
                  </a:cxn>
                  <a:cxn ang="0">
                    <a:pos x="0" y="11"/>
                  </a:cxn>
                  <a:cxn ang="0">
                    <a:pos x="0" y="13"/>
                  </a:cxn>
                  <a:cxn ang="0">
                    <a:pos x="0" y="14"/>
                  </a:cxn>
                  <a:cxn ang="0">
                    <a:pos x="0" y="11"/>
                  </a:cxn>
                  <a:cxn ang="0">
                    <a:pos x="0" y="12"/>
                  </a:cxn>
                  <a:cxn ang="0">
                    <a:pos x="0" y="13"/>
                  </a:cxn>
                  <a:cxn ang="0">
                    <a:pos x="0" y="15"/>
                  </a:cxn>
                  <a:cxn ang="0">
                    <a:pos x="0" y="17"/>
                  </a:cxn>
                  <a:cxn ang="0">
                    <a:pos x="0" y="14"/>
                  </a:cxn>
                  <a:cxn ang="0">
                    <a:pos x="0" y="14"/>
                  </a:cxn>
                  <a:cxn ang="0">
                    <a:pos x="1" y="13"/>
                  </a:cxn>
                  <a:cxn ang="0">
                    <a:pos x="1" y="14"/>
                  </a:cxn>
                  <a:cxn ang="0">
                    <a:pos x="1" y="16"/>
                  </a:cxn>
                  <a:cxn ang="0">
                    <a:pos x="1" y="11"/>
                  </a:cxn>
                  <a:cxn ang="0">
                    <a:pos x="1" y="13"/>
                  </a:cxn>
                  <a:cxn ang="0">
                    <a:pos x="1" y="15"/>
                  </a:cxn>
                  <a:cxn ang="0">
                    <a:pos x="1" y="15"/>
                  </a:cxn>
                  <a:cxn ang="0">
                    <a:pos x="1" y="17"/>
                  </a:cxn>
                  <a:cxn ang="0">
                    <a:pos x="1" y="18"/>
                  </a:cxn>
                  <a:cxn ang="0">
                    <a:pos x="1" y="17"/>
                  </a:cxn>
                  <a:cxn ang="0">
                    <a:pos x="1" y="15"/>
                  </a:cxn>
                  <a:cxn ang="0">
                    <a:pos x="1" y="14"/>
                  </a:cxn>
                  <a:cxn ang="0">
                    <a:pos x="1" y="14"/>
                  </a:cxn>
                  <a:cxn ang="0">
                    <a:pos x="1" y="13"/>
                  </a:cxn>
                  <a:cxn ang="0">
                    <a:pos x="1" y="11"/>
                  </a:cxn>
                  <a:cxn ang="0">
                    <a:pos x="1" y="11"/>
                  </a:cxn>
                  <a:cxn ang="0">
                    <a:pos x="1" y="10"/>
                  </a:cxn>
                  <a:cxn ang="0">
                    <a:pos x="1" y="11"/>
                  </a:cxn>
                  <a:cxn ang="0">
                    <a:pos x="1" y="12"/>
                  </a:cxn>
                  <a:cxn ang="0">
                    <a:pos x="1" y="13"/>
                  </a:cxn>
                  <a:cxn ang="0">
                    <a:pos x="1" y="13"/>
                  </a:cxn>
                  <a:cxn ang="0">
                    <a:pos x="1" y="11"/>
                  </a:cxn>
                  <a:cxn ang="0">
                    <a:pos x="1" y="12"/>
                  </a:cxn>
                  <a:cxn ang="0">
                    <a:pos x="1" y="12"/>
                  </a:cxn>
                  <a:cxn ang="0">
                    <a:pos x="1" y="12"/>
                  </a:cxn>
                  <a:cxn ang="0">
                    <a:pos x="1" y="13"/>
                  </a:cxn>
                  <a:cxn ang="0">
                    <a:pos x="1" y="13"/>
                  </a:cxn>
                  <a:cxn ang="0">
                    <a:pos x="1" y="13"/>
                  </a:cxn>
                  <a:cxn ang="0">
                    <a:pos x="1" y="16"/>
                  </a:cxn>
                  <a:cxn ang="0">
                    <a:pos x="1" y="17"/>
                  </a:cxn>
                  <a:cxn ang="0">
                    <a:pos x="1" y="18"/>
                  </a:cxn>
                  <a:cxn ang="0">
                    <a:pos x="1" y="16"/>
                  </a:cxn>
                  <a:cxn ang="0">
                    <a:pos x="1" y="14"/>
                  </a:cxn>
                  <a:cxn ang="0">
                    <a:pos x="1" y="13"/>
                  </a:cxn>
                  <a:cxn ang="0">
                    <a:pos x="1" y="12"/>
                  </a:cxn>
                  <a:cxn ang="0">
                    <a:pos x="1" y="10"/>
                  </a:cxn>
                  <a:cxn ang="0">
                    <a:pos x="1" y="10"/>
                  </a:cxn>
                  <a:cxn ang="0">
                    <a:pos x="1" y="9"/>
                  </a:cxn>
                </a:cxnLst>
                <a:rect l="0" t="0" r="r" b="b"/>
                <a:pathLst>
                  <a:path w="1" h="18">
                    <a:moveTo>
                      <a:pt x="0" y="4"/>
                    </a:moveTo>
                    <a:lnTo>
                      <a:pt x="0" y="4"/>
                    </a:lnTo>
                    <a:lnTo>
                      <a:pt x="0" y="4"/>
                    </a:lnTo>
                    <a:lnTo>
                      <a:pt x="0" y="3"/>
                    </a:lnTo>
                    <a:lnTo>
                      <a:pt x="0" y="2"/>
                    </a:lnTo>
                    <a:lnTo>
                      <a:pt x="0" y="3"/>
                    </a:lnTo>
                    <a:lnTo>
                      <a:pt x="0" y="3"/>
                    </a:lnTo>
                    <a:lnTo>
                      <a:pt x="0" y="3"/>
                    </a:lnTo>
                    <a:lnTo>
                      <a:pt x="0" y="3"/>
                    </a:lnTo>
                    <a:lnTo>
                      <a:pt x="0" y="2"/>
                    </a:lnTo>
                    <a:lnTo>
                      <a:pt x="0" y="1"/>
                    </a:lnTo>
                    <a:lnTo>
                      <a:pt x="0" y="1"/>
                    </a:lnTo>
                    <a:lnTo>
                      <a:pt x="0" y="1"/>
                    </a:lnTo>
                    <a:lnTo>
                      <a:pt x="0" y="2"/>
                    </a:lnTo>
                    <a:lnTo>
                      <a:pt x="0" y="1"/>
                    </a:lnTo>
                    <a:lnTo>
                      <a:pt x="0" y="1"/>
                    </a:lnTo>
                    <a:lnTo>
                      <a:pt x="0" y="0"/>
                    </a:lnTo>
                    <a:lnTo>
                      <a:pt x="0" y="1"/>
                    </a:lnTo>
                    <a:lnTo>
                      <a:pt x="0" y="2"/>
                    </a:lnTo>
                    <a:lnTo>
                      <a:pt x="0" y="2"/>
                    </a:lnTo>
                    <a:lnTo>
                      <a:pt x="0" y="2"/>
                    </a:lnTo>
                    <a:lnTo>
                      <a:pt x="0" y="2"/>
                    </a:lnTo>
                    <a:lnTo>
                      <a:pt x="0" y="1"/>
                    </a:lnTo>
                    <a:lnTo>
                      <a:pt x="0" y="1"/>
                    </a:lnTo>
                    <a:lnTo>
                      <a:pt x="0" y="1"/>
                    </a:lnTo>
                    <a:lnTo>
                      <a:pt x="0" y="2"/>
                    </a:lnTo>
                    <a:lnTo>
                      <a:pt x="0" y="2"/>
                    </a:lnTo>
                    <a:lnTo>
                      <a:pt x="0" y="2"/>
                    </a:lnTo>
                    <a:lnTo>
                      <a:pt x="0" y="2"/>
                    </a:lnTo>
                    <a:lnTo>
                      <a:pt x="0" y="3"/>
                    </a:lnTo>
                    <a:lnTo>
                      <a:pt x="0" y="3"/>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2"/>
                    </a:lnTo>
                    <a:lnTo>
                      <a:pt x="0" y="2"/>
                    </a:lnTo>
                    <a:lnTo>
                      <a:pt x="0" y="2"/>
                    </a:lnTo>
                    <a:lnTo>
                      <a:pt x="0" y="3"/>
                    </a:lnTo>
                    <a:lnTo>
                      <a:pt x="0" y="3"/>
                    </a:lnTo>
                    <a:lnTo>
                      <a:pt x="0" y="3"/>
                    </a:lnTo>
                    <a:lnTo>
                      <a:pt x="0" y="3"/>
                    </a:lnTo>
                    <a:lnTo>
                      <a:pt x="0" y="2"/>
                    </a:lnTo>
                    <a:lnTo>
                      <a:pt x="0" y="2"/>
                    </a:lnTo>
                    <a:lnTo>
                      <a:pt x="0" y="2"/>
                    </a:lnTo>
                    <a:lnTo>
                      <a:pt x="0" y="1"/>
                    </a:lnTo>
                    <a:lnTo>
                      <a:pt x="0" y="1"/>
                    </a:lnTo>
                    <a:lnTo>
                      <a:pt x="0" y="1"/>
                    </a:lnTo>
                    <a:lnTo>
                      <a:pt x="0" y="1"/>
                    </a:lnTo>
                    <a:lnTo>
                      <a:pt x="0" y="1"/>
                    </a:lnTo>
                    <a:lnTo>
                      <a:pt x="0" y="1"/>
                    </a:lnTo>
                    <a:lnTo>
                      <a:pt x="0" y="2"/>
                    </a:lnTo>
                    <a:lnTo>
                      <a:pt x="0" y="1"/>
                    </a:lnTo>
                    <a:lnTo>
                      <a:pt x="0" y="2"/>
                    </a:lnTo>
                    <a:lnTo>
                      <a:pt x="0" y="1"/>
                    </a:lnTo>
                    <a:lnTo>
                      <a:pt x="0" y="2"/>
                    </a:lnTo>
                    <a:lnTo>
                      <a:pt x="0" y="2"/>
                    </a:lnTo>
                    <a:lnTo>
                      <a:pt x="0" y="2"/>
                    </a:lnTo>
                    <a:lnTo>
                      <a:pt x="0" y="2"/>
                    </a:lnTo>
                    <a:lnTo>
                      <a:pt x="0" y="3"/>
                    </a:lnTo>
                    <a:lnTo>
                      <a:pt x="0" y="3"/>
                    </a:lnTo>
                    <a:lnTo>
                      <a:pt x="0" y="4"/>
                    </a:lnTo>
                    <a:lnTo>
                      <a:pt x="0" y="4"/>
                    </a:lnTo>
                    <a:lnTo>
                      <a:pt x="0" y="4"/>
                    </a:lnTo>
                    <a:lnTo>
                      <a:pt x="0" y="4"/>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6"/>
                    </a:lnTo>
                    <a:lnTo>
                      <a:pt x="0" y="6"/>
                    </a:lnTo>
                    <a:lnTo>
                      <a:pt x="0" y="6"/>
                    </a:lnTo>
                    <a:lnTo>
                      <a:pt x="0" y="5"/>
                    </a:lnTo>
                    <a:lnTo>
                      <a:pt x="0" y="5"/>
                    </a:lnTo>
                    <a:lnTo>
                      <a:pt x="0" y="5"/>
                    </a:lnTo>
                    <a:lnTo>
                      <a:pt x="0" y="4"/>
                    </a:lnTo>
                    <a:lnTo>
                      <a:pt x="0" y="4"/>
                    </a:lnTo>
                    <a:lnTo>
                      <a:pt x="0" y="4"/>
                    </a:lnTo>
                    <a:lnTo>
                      <a:pt x="0" y="4"/>
                    </a:lnTo>
                    <a:lnTo>
                      <a:pt x="0" y="4"/>
                    </a:lnTo>
                    <a:lnTo>
                      <a:pt x="0" y="5"/>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6"/>
                    </a:lnTo>
                    <a:lnTo>
                      <a:pt x="0" y="6"/>
                    </a:lnTo>
                    <a:lnTo>
                      <a:pt x="0" y="6"/>
                    </a:lnTo>
                    <a:lnTo>
                      <a:pt x="0" y="6"/>
                    </a:lnTo>
                    <a:lnTo>
                      <a:pt x="0" y="7"/>
                    </a:lnTo>
                    <a:lnTo>
                      <a:pt x="0" y="7"/>
                    </a:lnTo>
                    <a:lnTo>
                      <a:pt x="0" y="8"/>
                    </a:lnTo>
                    <a:lnTo>
                      <a:pt x="0" y="8"/>
                    </a:lnTo>
                    <a:lnTo>
                      <a:pt x="0" y="9"/>
                    </a:lnTo>
                    <a:lnTo>
                      <a:pt x="0" y="9"/>
                    </a:lnTo>
                    <a:lnTo>
                      <a:pt x="0" y="9"/>
                    </a:lnTo>
                    <a:lnTo>
                      <a:pt x="0" y="9"/>
                    </a:lnTo>
                    <a:lnTo>
                      <a:pt x="0" y="10"/>
                    </a:lnTo>
                    <a:lnTo>
                      <a:pt x="0" y="10"/>
                    </a:lnTo>
                    <a:lnTo>
                      <a:pt x="0" y="11"/>
                    </a:lnTo>
                    <a:lnTo>
                      <a:pt x="0" y="10"/>
                    </a:lnTo>
                    <a:lnTo>
                      <a:pt x="0" y="11"/>
                    </a:lnTo>
                    <a:lnTo>
                      <a:pt x="0" y="10"/>
                    </a:lnTo>
                    <a:lnTo>
                      <a:pt x="0" y="11"/>
                    </a:lnTo>
                    <a:lnTo>
                      <a:pt x="0" y="11"/>
                    </a:lnTo>
                    <a:lnTo>
                      <a:pt x="0" y="11"/>
                    </a:lnTo>
                    <a:lnTo>
                      <a:pt x="0" y="10"/>
                    </a:lnTo>
                    <a:lnTo>
                      <a:pt x="0" y="11"/>
                    </a:lnTo>
                    <a:lnTo>
                      <a:pt x="0" y="10"/>
                    </a:lnTo>
                    <a:lnTo>
                      <a:pt x="0" y="11"/>
                    </a:lnTo>
                    <a:lnTo>
                      <a:pt x="0" y="10"/>
                    </a:lnTo>
                    <a:lnTo>
                      <a:pt x="0" y="10"/>
                    </a:lnTo>
                    <a:lnTo>
                      <a:pt x="0" y="10"/>
                    </a:lnTo>
                    <a:lnTo>
                      <a:pt x="0" y="9"/>
                    </a:lnTo>
                    <a:lnTo>
                      <a:pt x="0" y="9"/>
                    </a:lnTo>
                    <a:lnTo>
                      <a:pt x="0" y="9"/>
                    </a:lnTo>
                    <a:lnTo>
                      <a:pt x="0" y="9"/>
                    </a:lnTo>
                    <a:lnTo>
                      <a:pt x="0" y="8"/>
                    </a:lnTo>
                    <a:lnTo>
                      <a:pt x="0" y="9"/>
                    </a:lnTo>
                    <a:lnTo>
                      <a:pt x="0" y="8"/>
                    </a:lnTo>
                    <a:lnTo>
                      <a:pt x="0" y="9"/>
                    </a:lnTo>
                    <a:lnTo>
                      <a:pt x="0" y="9"/>
                    </a:lnTo>
                    <a:lnTo>
                      <a:pt x="0" y="9"/>
                    </a:lnTo>
                    <a:lnTo>
                      <a:pt x="0" y="10"/>
                    </a:lnTo>
                    <a:lnTo>
                      <a:pt x="0" y="10"/>
                    </a:lnTo>
                    <a:lnTo>
                      <a:pt x="0" y="10"/>
                    </a:lnTo>
                    <a:lnTo>
                      <a:pt x="0" y="9"/>
                    </a:lnTo>
                    <a:lnTo>
                      <a:pt x="0" y="10"/>
                    </a:lnTo>
                    <a:lnTo>
                      <a:pt x="0" y="10"/>
                    </a:lnTo>
                    <a:lnTo>
                      <a:pt x="0" y="10"/>
                    </a:lnTo>
                    <a:lnTo>
                      <a:pt x="0" y="11"/>
                    </a:lnTo>
                    <a:lnTo>
                      <a:pt x="0" y="11"/>
                    </a:lnTo>
                    <a:lnTo>
                      <a:pt x="0" y="11"/>
                    </a:lnTo>
                    <a:lnTo>
                      <a:pt x="0" y="11"/>
                    </a:lnTo>
                    <a:lnTo>
                      <a:pt x="0" y="11"/>
                    </a:lnTo>
                    <a:lnTo>
                      <a:pt x="0" y="12"/>
                    </a:lnTo>
                    <a:lnTo>
                      <a:pt x="0" y="11"/>
                    </a:lnTo>
                    <a:lnTo>
                      <a:pt x="0" y="12"/>
                    </a:lnTo>
                    <a:lnTo>
                      <a:pt x="0" y="12"/>
                    </a:lnTo>
                    <a:lnTo>
                      <a:pt x="0" y="12"/>
                    </a:lnTo>
                    <a:lnTo>
                      <a:pt x="0" y="12"/>
                    </a:lnTo>
                    <a:lnTo>
                      <a:pt x="0" y="12"/>
                    </a:lnTo>
                    <a:lnTo>
                      <a:pt x="0" y="12"/>
                    </a:lnTo>
                    <a:lnTo>
                      <a:pt x="0" y="11"/>
                    </a:lnTo>
                    <a:lnTo>
                      <a:pt x="0" y="11"/>
                    </a:lnTo>
                    <a:lnTo>
                      <a:pt x="0" y="11"/>
                    </a:lnTo>
                    <a:lnTo>
                      <a:pt x="0" y="12"/>
                    </a:lnTo>
                    <a:lnTo>
                      <a:pt x="0" y="12"/>
                    </a:lnTo>
                    <a:lnTo>
                      <a:pt x="0" y="12"/>
                    </a:lnTo>
                    <a:lnTo>
                      <a:pt x="0" y="12"/>
                    </a:lnTo>
                    <a:lnTo>
                      <a:pt x="0" y="13"/>
                    </a:lnTo>
                    <a:lnTo>
                      <a:pt x="0" y="13"/>
                    </a:lnTo>
                    <a:lnTo>
                      <a:pt x="0" y="13"/>
                    </a:lnTo>
                    <a:lnTo>
                      <a:pt x="0" y="13"/>
                    </a:lnTo>
                    <a:lnTo>
                      <a:pt x="0" y="13"/>
                    </a:lnTo>
                    <a:lnTo>
                      <a:pt x="0" y="14"/>
                    </a:lnTo>
                    <a:lnTo>
                      <a:pt x="0" y="14"/>
                    </a:lnTo>
                    <a:lnTo>
                      <a:pt x="0" y="14"/>
                    </a:lnTo>
                    <a:lnTo>
                      <a:pt x="0" y="15"/>
                    </a:lnTo>
                    <a:lnTo>
                      <a:pt x="0" y="15"/>
                    </a:lnTo>
                    <a:lnTo>
                      <a:pt x="0" y="15"/>
                    </a:lnTo>
                    <a:lnTo>
                      <a:pt x="0" y="15"/>
                    </a:lnTo>
                    <a:lnTo>
                      <a:pt x="0" y="14"/>
                    </a:lnTo>
                    <a:lnTo>
                      <a:pt x="0" y="15"/>
                    </a:lnTo>
                    <a:lnTo>
                      <a:pt x="0" y="14"/>
                    </a:lnTo>
                    <a:lnTo>
                      <a:pt x="0" y="14"/>
                    </a:lnTo>
                    <a:lnTo>
                      <a:pt x="0" y="14"/>
                    </a:lnTo>
                    <a:lnTo>
                      <a:pt x="0" y="14"/>
                    </a:lnTo>
                    <a:lnTo>
                      <a:pt x="0" y="13"/>
                    </a:lnTo>
                    <a:lnTo>
                      <a:pt x="0" y="13"/>
                    </a:lnTo>
                    <a:lnTo>
                      <a:pt x="0" y="12"/>
                    </a:lnTo>
                    <a:lnTo>
                      <a:pt x="0" y="12"/>
                    </a:lnTo>
                    <a:lnTo>
                      <a:pt x="0" y="11"/>
                    </a:lnTo>
                    <a:lnTo>
                      <a:pt x="0" y="11"/>
                    </a:lnTo>
                    <a:lnTo>
                      <a:pt x="0" y="11"/>
                    </a:lnTo>
                    <a:lnTo>
                      <a:pt x="0" y="12"/>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2"/>
                    </a:lnTo>
                    <a:lnTo>
                      <a:pt x="0" y="13"/>
                    </a:lnTo>
                    <a:lnTo>
                      <a:pt x="0" y="13"/>
                    </a:lnTo>
                    <a:lnTo>
                      <a:pt x="0" y="13"/>
                    </a:lnTo>
                    <a:lnTo>
                      <a:pt x="0" y="12"/>
                    </a:lnTo>
                    <a:lnTo>
                      <a:pt x="0" y="13"/>
                    </a:lnTo>
                    <a:lnTo>
                      <a:pt x="0" y="13"/>
                    </a:lnTo>
                    <a:lnTo>
                      <a:pt x="0" y="13"/>
                    </a:lnTo>
                    <a:lnTo>
                      <a:pt x="0" y="13"/>
                    </a:lnTo>
                    <a:lnTo>
                      <a:pt x="0" y="14"/>
                    </a:lnTo>
                    <a:lnTo>
                      <a:pt x="0" y="14"/>
                    </a:lnTo>
                    <a:lnTo>
                      <a:pt x="0" y="14"/>
                    </a:lnTo>
                    <a:lnTo>
                      <a:pt x="0" y="15"/>
                    </a:lnTo>
                    <a:lnTo>
                      <a:pt x="0" y="14"/>
                    </a:lnTo>
                    <a:lnTo>
                      <a:pt x="0" y="14"/>
                    </a:lnTo>
                    <a:lnTo>
                      <a:pt x="0" y="15"/>
                    </a:lnTo>
                    <a:lnTo>
                      <a:pt x="0" y="14"/>
                    </a:lnTo>
                    <a:lnTo>
                      <a:pt x="0" y="15"/>
                    </a:lnTo>
                    <a:lnTo>
                      <a:pt x="0" y="14"/>
                    </a:lnTo>
                    <a:lnTo>
                      <a:pt x="0" y="14"/>
                    </a:lnTo>
                    <a:lnTo>
                      <a:pt x="0" y="15"/>
                    </a:lnTo>
                    <a:lnTo>
                      <a:pt x="0" y="15"/>
                    </a:lnTo>
                    <a:lnTo>
                      <a:pt x="0" y="15"/>
                    </a:lnTo>
                    <a:lnTo>
                      <a:pt x="0" y="15"/>
                    </a:lnTo>
                    <a:lnTo>
                      <a:pt x="0" y="16"/>
                    </a:lnTo>
                    <a:lnTo>
                      <a:pt x="0" y="16"/>
                    </a:lnTo>
                    <a:lnTo>
                      <a:pt x="0" y="16"/>
                    </a:lnTo>
                    <a:lnTo>
                      <a:pt x="0" y="17"/>
                    </a:lnTo>
                    <a:lnTo>
                      <a:pt x="0" y="17"/>
                    </a:lnTo>
                    <a:lnTo>
                      <a:pt x="0" y="17"/>
                    </a:lnTo>
                    <a:lnTo>
                      <a:pt x="0" y="16"/>
                    </a:lnTo>
                    <a:lnTo>
                      <a:pt x="0" y="15"/>
                    </a:lnTo>
                    <a:lnTo>
                      <a:pt x="0" y="15"/>
                    </a:lnTo>
                    <a:lnTo>
                      <a:pt x="0" y="14"/>
                    </a:lnTo>
                    <a:lnTo>
                      <a:pt x="0" y="15"/>
                    </a:lnTo>
                    <a:lnTo>
                      <a:pt x="0" y="15"/>
                    </a:lnTo>
                    <a:lnTo>
                      <a:pt x="0" y="15"/>
                    </a:lnTo>
                    <a:lnTo>
                      <a:pt x="0" y="14"/>
                    </a:lnTo>
                    <a:lnTo>
                      <a:pt x="0" y="15"/>
                    </a:lnTo>
                    <a:lnTo>
                      <a:pt x="0" y="14"/>
                    </a:lnTo>
                    <a:lnTo>
                      <a:pt x="0" y="15"/>
                    </a:lnTo>
                    <a:lnTo>
                      <a:pt x="0" y="15"/>
                    </a:lnTo>
                    <a:lnTo>
                      <a:pt x="0" y="15"/>
                    </a:lnTo>
                    <a:lnTo>
                      <a:pt x="0" y="15"/>
                    </a:lnTo>
                    <a:lnTo>
                      <a:pt x="0" y="15"/>
                    </a:lnTo>
                    <a:lnTo>
                      <a:pt x="0" y="15"/>
                    </a:lnTo>
                    <a:lnTo>
                      <a:pt x="0" y="15"/>
                    </a:lnTo>
                    <a:lnTo>
                      <a:pt x="0" y="14"/>
                    </a:lnTo>
                    <a:lnTo>
                      <a:pt x="0" y="14"/>
                    </a:lnTo>
                    <a:lnTo>
                      <a:pt x="0" y="14"/>
                    </a:lnTo>
                    <a:lnTo>
                      <a:pt x="0" y="14"/>
                    </a:lnTo>
                    <a:lnTo>
                      <a:pt x="0" y="13"/>
                    </a:lnTo>
                    <a:lnTo>
                      <a:pt x="0" y="13"/>
                    </a:lnTo>
                    <a:lnTo>
                      <a:pt x="0" y="13"/>
                    </a:lnTo>
                    <a:lnTo>
                      <a:pt x="0" y="13"/>
                    </a:lnTo>
                    <a:lnTo>
                      <a:pt x="0" y="13"/>
                    </a:lnTo>
                    <a:lnTo>
                      <a:pt x="1" y="13"/>
                    </a:lnTo>
                    <a:lnTo>
                      <a:pt x="1" y="13"/>
                    </a:lnTo>
                    <a:lnTo>
                      <a:pt x="1" y="13"/>
                    </a:lnTo>
                    <a:lnTo>
                      <a:pt x="1" y="13"/>
                    </a:lnTo>
                    <a:lnTo>
                      <a:pt x="1" y="13"/>
                    </a:lnTo>
                    <a:lnTo>
                      <a:pt x="1" y="13"/>
                    </a:lnTo>
                    <a:lnTo>
                      <a:pt x="1" y="13"/>
                    </a:lnTo>
                    <a:lnTo>
                      <a:pt x="1" y="13"/>
                    </a:lnTo>
                    <a:lnTo>
                      <a:pt x="1" y="12"/>
                    </a:lnTo>
                    <a:lnTo>
                      <a:pt x="1" y="13"/>
                    </a:lnTo>
                    <a:lnTo>
                      <a:pt x="1" y="13"/>
                    </a:lnTo>
                    <a:lnTo>
                      <a:pt x="1" y="13"/>
                    </a:lnTo>
                    <a:lnTo>
                      <a:pt x="1" y="13"/>
                    </a:lnTo>
                    <a:lnTo>
                      <a:pt x="1" y="14"/>
                    </a:lnTo>
                    <a:lnTo>
                      <a:pt x="1" y="14"/>
                    </a:lnTo>
                    <a:lnTo>
                      <a:pt x="1" y="14"/>
                    </a:lnTo>
                    <a:lnTo>
                      <a:pt x="1" y="14"/>
                    </a:lnTo>
                    <a:lnTo>
                      <a:pt x="1" y="14"/>
                    </a:lnTo>
                    <a:lnTo>
                      <a:pt x="1" y="14"/>
                    </a:lnTo>
                    <a:lnTo>
                      <a:pt x="1" y="14"/>
                    </a:lnTo>
                    <a:lnTo>
                      <a:pt x="1" y="14"/>
                    </a:lnTo>
                    <a:lnTo>
                      <a:pt x="1" y="15"/>
                    </a:lnTo>
                    <a:lnTo>
                      <a:pt x="1" y="14"/>
                    </a:lnTo>
                    <a:lnTo>
                      <a:pt x="1" y="15"/>
                    </a:lnTo>
                    <a:lnTo>
                      <a:pt x="1" y="15"/>
                    </a:lnTo>
                    <a:lnTo>
                      <a:pt x="1" y="16"/>
                    </a:lnTo>
                    <a:lnTo>
                      <a:pt x="1" y="15"/>
                    </a:lnTo>
                    <a:lnTo>
                      <a:pt x="1" y="16"/>
                    </a:lnTo>
                    <a:lnTo>
                      <a:pt x="1" y="16"/>
                    </a:lnTo>
                    <a:lnTo>
                      <a:pt x="1" y="16"/>
                    </a:lnTo>
                    <a:lnTo>
                      <a:pt x="1" y="15"/>
                    </a:lnTo>
                    <a:lnTo>
                      <a:pt x="1" y="15"/>
                    </a:lnTo>
                    <a:lnTo>
                      <a:pt x="1" y="15"/>
                    </a:lnTo>
                    <a:lnTo>
                      <a:pt x="1" y="14"/>
                    </a:lnTo>
                    <a:lnTo>
                      <a:pt x="1" y="13"/>
                    </a:lnTo>
                    <a:lnTo>
                      <a:pt x="1" y="13"/>
                    </a:lnTo>
                    <a:lnTo>
                      <a:pt x="1" y="12"/>
                    </a:lnTo>
                    <a:lnTo>
                      <a:pt x="1" y="12"/>
                    </a:lnTo>
                    <a:lnTo>
                      <a:pt x="1" y="11"/>
                    </a:lnTo>
                    <a:lnTo>
                      <a:pt x="1" y="11"/>
                    </a:lnTo>
                    <a:lnTo>
                      <a:pt x="1" y="11"/>
                    </a:lnTo>
                    <a:lnTo>
                      <a:pt x="1" y="10"/>
                    </a:lnTo>
                    <a:lnTo>
                      <a:pt x="1" y="11"/>
                    </a:lnTo>
                    <a:lnTo>
                      <a:pt x="1" y="12"/>
                    </a:lnTo>
                    <a:lnTo>
                      <a:pt x="1" y="12"/>
                    </a:lnTo>
                    <a:lnTo>
                      <a:pt x="1" y="12"/>
                    </a:lnTo>
                    <a:lnTo>
                      <a:pt x="1" y="12"/>
                    </a:lnTo>
                    <a:lnTo>
                      <a:pt x="1" y="13"/>
                    </a:lnTo>
                    <a:lnTo>
                      <a:pt x="1" y="13"/>
                    </a:lnTo>
                    <a:lnTo>
                      <a:pt x="1" y="13"/>
                    </a:lnTo>
                    <a:lnTo>
                      <a:pt x="1" y="13"/>
                    </a:lnTo>
                    <a:lnTo>
                      <a:pt x="1" y="14"/>
                    </a:lnTo>
                    <a:lnTo>
                      <a:pt x="1" y="13"/>
                    </a:lnTo>
                    <a:lnTo>
                      <a:pt x="1" y="14"/>
                    </a:lnTo>
                    <a:lnTo>
                      <a:pt x="1" y="14"/>
                    </a:lnTo>
                    <a:lnTo>
                      <a:pt x="1" y="15"/>
                    </a:lnTo>
                    <a:lnTo>
                      <a:pt x="1" y="14"/>
                    </a:lnTo>
                    <a:lnTo>
                      <a:pt x="1" y="15"/>
                    </a:lnTo>
                    <a:lnTo>
                      <a:pt x="1" y="15"/>
                    </a:lnTo>
                    <a:lnTo>
                      <a:pt x="1" y="15"/>
                    </a:lnTo>
                    <a:lnTo>
                      <a:pt x="1" y="15"/>
                    </a:lnTo>
                    <a:lnTo>
                      <a:pt x="1" y="14"/>
                    </a:lnTo>
                    <a:lnTo>
                      <a:pt x="1" y="13"/>
                    </a:lnTo>
                    <a:lnTo>
                      <a:pt x="1" y="14"/>
                    </a:lnTo>
                    <a:lnTo>
                      <a:pt x="1" y="13"/>
                    </a:lnTo>
                    <a:lnTo>
                      <a:pt x="1" y="13"/>
                    </a:lnTo>
                    <a:lnTo>
                      <a:pt x="1" y="14"/>
                    </a:lnTo>
                    <a:lnTo>
                      <a:pt x="1" y="14"/>
                    </a:lnTo>
                    <a:lnTo>
                      <a:pt x="1" y="13"/>
                    </a:lnTo>
                    <a:lnTo>
                      <a:pt x="1" y="14"/>
                    </a:lnTo>
                    <a:lnTo>
                      <a:pt x="1" y="14"/>
                    </a:lnTo>
                    <a:lnTo>
                      <a:pt x="1" y="15"/>
                    </a:lnTo>
                    <a:lnTo>
                      <a:pt x="1" y="15"/>
                    </a:lnTo>
                    <a:lnTo>
                      <a:pt x="1" y="15"/>
                    </a:lnTo>
                    <a:lnTo>
                      <a:pt x="1" y="15"/>
                    </a:lnTo>
                    <a:lnTo>
                      <a:pt x="1" y="16"/>
                    </a:lnTo>
                    <a:lnTo>
                      <a:pt x="1" y="16"/>
                    </a:lnTo>
                    <a:lnTo>
                      <a:pt x="1" y="16"/>
                    </a:lnTo>
                    <a:lnTo>
                      <a:pt x="1" y="15"/>
                    </a:lnTo>
                    <a:lnTo>
                      <a:pt x="1" y="16"/>
                    </a:lnTo>
                    <a:lnTo>
                      <a:pt x="1" y="16"/>
                    </a:lnTo>
                    <a:lnTo>
                      <a:pt x="1" y="17"/>
                    </a:lnTo>
                    <a:lnTo>
                      <a:pt x="1" y="17"/>
                    </a:lnTo>
                    <a:lnTo>
                      <a:pt x="1" y="17"/>
                    </a:lnTo>
                    <a:lnTo>
                      <a:pt x="1" y="17"/>
                    </a:lnTo>
                    <a:lnTo>
                      <a:pt x="1" y="17"/>
                    </a:lnTo>
                    <a:lnTo>
                      <a:pt x="1" y="17"/>
                    </a:lnTo>
                    <a:lnTo>
                      <a:pt x="1" y="17"/>
                    </a:lnTo>
                    <a:lnTo>
                      <a:pt x="1" y="17"/>
                    </a:lnTo>
                    <a:lnTo>
                      <a:pt x="1" y="17"/>
                    </a:lnTo>
                    <a:lnTo>
                      <a:pt x="1" y="17"/>
                    </a:lnTo>
                    <a:lnTo>
                      <a:pt x="1" y="17"/>
                    </a:lnTo>
                    <a:lnTo>
                      <a:pt x="1" y="17"/>
                    </a:lnTo>
                    <a:lnTo>
                      <a:pt x="1" y="18"/>
                    </a:lnTo>
                    <a:lnTo>
                      <a:pt x="1" y="17"/>
                    </a:lnTo>
                    <a:lnTo>
                      <a:pt x="1" y="18"/>
                    </a:lnTo>
                    <a:lnTo>
                      <a:pt x="1" y="17"/>
                    </a:lnTo>
                    <a:lnTo>
                      <a:pt x="1" y="18"/>
                    </a:lnTo>
                    <a:lnTo>
                      <a:pt x="1" y="18"/>
                    </a:lnTo>
                    <a:lnTo>
                      <a:pt x="1" y="18"/>
                    </a:lnTo>
                    <a:lnTo>
                      <a:pt x="1" y="17"/>
                    </a:lnTo>
                    <a:lnTo>
                      <a:pt x="1" y="17"/>
                    </a:lnTo>
                    <a:lnTo>
                      <a:pt x="1" y="18"/>
                    </a:lnTo>
                    <a:lnTo>
                      <a:pt x="1" y="17"/>
                    </a:lnTo>
                    <a:lnTo>
                      <a:pt x="1" y="17"/>
                    </a:lnTo>
                    <a:lnTo>
                      <a:pt x="1" y="18"/>
                    </a:lnTo>
                    <a:lnTo>
                      <a:pt x="1" y="17"/>
                    </a:lnTo>
                    <a:lnTo>
                      <a:pt x="1" y="17"/>
                    </a:lnTo>
                    <a:lnTo>
                      <a:pt x="1" y="17"/>
                    </a:lnTo>
                    <a:lnTo>
                      <a:pt x="1" y="17"/>
                    </a:lnTo>
                    <a:lnTo>
                      <a:pt x="1" y="16"/>
                    </a:lnTo>
                    <a:lnTo>
                      <a:pt x="1" y="16"/>
                    </a:lnTo>
                    <a:lnTo>
                      <a:pt x="1" y="15"/>
                    </a:lnTo>
                    <a:lnTo>
                      <a:pt x="1" y="15"/>
                    </a:lnTo>
                    <a:lnTo>
                      <a:pt x="1" y="15"/>
                    </a:lnTo>
                    <a:lnTo>
                      <a:pt x="1" y="15"/>
                    </a:lnTo>
                    <a:lnTo>
                      <a:pt x="1" y="15"/>
                    </a:lnTo>
                    <a:lnTo>
                      <a:pt x="1" y="15"/>
                    </a:lnTo>
                    <a:lnTo>
                      <a:pt x="1" y="15"/>
                    </a:lnTo>
                    <a:lnTo>
                      <a:pt x="1" y="15"/>
                    </a:lnTo>
                    <a:lnTo>
                      <a:pt x="1" y="15"/>
                    </a:lnTo>
                    <a:lnTo>
                      <a:pt x="1" y="15"/>
                    </a:lnTo>
                    <a:lnTo>
                      <a:pt x="1" y="15"/>
                    </a:lnTo>
                    <a:lnTo>
                      <a:pt x="1" y="15"/>
                    </a:lnTo>
                    <a:lnTo>
                      <a:pt x="1" y="15"/>
                    </a:lnTo>
                    <a:lnTo>
                      <a:pt x="1" y="14"/>
                    </a:lnTo>
                    <a:lnTo>
                      <a:pt x="1" y="14"/>
                    </a:lnTo>
                    <a:lnTo>
                      <a:pt x="1" y="14"/>
                    </a:lnTo>
                    <a:lnTo>
                      <a:pt x="1" y="13"/>
                    </a:lnTo>
                    <a:lnTo>
                      <a:pt x="1" y="12"/>
                    </a:lnTo>
                    <a:lnTo>
                      <a:pt x="1" y="13"/>
                    </a:lnTo>
                    <a:lnTo>
                      <a:pt x="1" y="12"/>
                    </a:lnTo>
                    <a:lnTo>
                      <a:pt x="1" y="12"/>
                    </a:lnTo>
                    <a:lnTo>
                      <a:pt x="1" y="12"/>
                    </a:lnTo>
                    <a:lnTo>
                      <a:pt x="1" y="13"/>
                    </a:lnTo>
                    <a:lnTo>
                      <a:pt x="1" y="13"/>
                    </a:lnTo>
                    <a:lnTo>
                      <a:pt x="1" y="14"/>
                    </a:lnTo>
                    <a:lnTo>
                      <a:pt x="1" y="14"/>
                    </a:lnTo>
                    <a:lnTo>
                      <a:pt x="1" y="14"/>
                    </a:lnTo>
                    <a:lnTo>
                      <a:pt x="1" y="14"/>
                    </a:lnTo>
                    <a:lnTo>
                      <a:pt x="1" y="14"/>
                    </a:lnTo>
                    <a:lnTo>
                      <a:pt x="1" y="14"/>
                    </a:lnTo>
                    <a:lnTo>
                      <a:pt x="1" y="13"/>
                    </a:lnTo>
                    <a:lnTo>
                      <a:pt x="1" y="13"/>
                    </a:lnTo>
                    <a:lnTo>
                      <a:pt x="1" y="13"/>
                    </a:lnTo>
                    <a:lnTo>
                      <a:pt x="1" y="14"/>
                    </a:lnTo>
                    <a:lnTo>
                      <a:pt x="1" y="13"/>
                    </a:lnTo>
                    <a:lnTo>
                      <a:pt x="1" y="13"/>
                    </a:lnTo>
                    <a:lnTo>
                      <a:pt x="1" y="13"/>
                    </a:lnTo>
                    <a:lnTo>
                      <a:pt x="1" y="12"/>
                    </a:lnTo>
                    <a:lnTo>
                      <a:pt x="1" y="12"/>
                    </a:lnTo>
                    <a:lnTo>
                      <a:pt x="1" y="13"/>
                    </a:lnTo>
                    <a:lnTo>
                      <a:pt x="1" y="12"/>
                    </a:lnTo>
                    <a:lnTo>
                      <a:pt x="1" y="12"/>
                    </a:lnTo>
                    <a:lnTo>
                      <a:pt x="1" y="11"/>
                    </a:lnTo>
                    <a:lnTo>
                      <a:pt x="1" y="10"/>
                    </a:lnTo>
                    <a:lnTo>
                      <a:pt x="1" y="10"/>
                    </a:lnTo>
                    <a:lnTo>
                      <a:pt x="1" y="9"/>
                    </a:lnTo>
                    <a:lnTo>
                      <a:pt x="1" y="10"/>
                    </a:lnTo>
                    <a:lnTo>
                      <a:pt x="1" y="11"/>
                    </a:lnTo>
                    <a:lnTo>
                      <a:pt x="1" y="11"/>
                    </a:lnTo>
                    <a:lnTo>
                      <a:pt x="1" y="12"/>
                    </a:lnTo>
                    <a:lnTo>
                      <a:pt x="1" y="11"/>
                    </a:lnTo>
                    <a:lnTo>
                      <a:pt x="1" y="12"/>
                    </a:lnTo>
                    <a:lnTo>
                      <a:pt x="1" y="12"/>
                    </a:lnTo>
                    <a:lnTo>
                      <a:pt x="1" y="12"/>
                    </a:lnTo>
                    <a:lnTo>
                      <a:pt x="1" y="12"/>
                    </a:lnTo>
                    <a:lnTo>
                      <a:pt x="1" y="11"/>
                    </a:lnTo>
                    <a:lnTo>
                      <a:pt x="1" y="12"/>
                    </a:lnTo>
                    <a:lnTo>
                      <a:pt x="1" y="11"/>
                    </a:lnTo>
                    <a:lnTo>
                      <a:pt x="1" y="11"/>
                    </a:lnTo>
                    <a:lnTo>
                      <a:pt x="1" y="10"/>
                    </a:lnTo>
                    <a:lnTo>
                      <a:pt x="1" y="10"/>
                    </a:lnTo>
                    <a:lnTo>
                      <a:pt x="1" y="10"/>
                    </a:lnTo>
                    <a:lnTo>
                      <a:pt x="1" y="9"/>
                    </a:lnTo>
                    <a:lnTo>
                      <a:pt x="1" y="10"/>
                    </a:lnTo>
                    <a:lnTo>
                      <a:pt x="1" y="10"/>
                    </a:lnTo>
                    <a:lnTo>
                      <a:pt x="1" y="10"/>
                    </a:lnTo>
                    <a:lnTo>
                      <a:pt x="1" y="10"/>
                    </a:lnTo>
                    <a:lnTo>
                      <a:pt x="1" y="11"/>
                    </a:lnTo>
                    <a:lnTo>
                      <a:pt x="1" y="11"/>
                    </a:lnTo>
                    <a:lnTo>
                      <a:pt x="1" y="10"/>
                    </a:lnTo>
                    <a:lnTo>
                      <a:pt x="1" y="11"/>
                    </a:lnTo>
                    <a:lnTo>
                      <a:pt x="1" y="11"/>
                    </a:lnTo>
                    <a:lnTo>
                      <a:pt x="1" y="11"/>
                    </a:lnTo>
                    <a:lnTo>
                      <a:pt x="1" y="11"/>
                    </a:lnTo>
                    <a:lnTo>
                      <a:pt x="1" y="10"/>
                    </a:lnTo>
                    <a:lnTo>
                      <a:pt x="1" y="10"/>
                    </a:lnTo>
                    <a:lnTo>
                      <a:pt x="1" y="10"/>
                    </a:lnTo>
                    <a:lnTo>
                      <a:pt x="1" y="11"/>
                    </a:lnTo>
                    <a:lnTo>
                      <a:pt x="1" y="12"/>
                    </a:lnTo>
                    <a:lnTo>
                      <a:pt x="1" y="11"/>
                    </a:lnTo>
                    <a:lnTo>
                      <a:pt x="1" y="11"/>
                    </a:lnTo>
                    <a:lnTo>
                      <a:pt x="1" y="11"/>
                    </a:lnTo>
                    <a:lnTo>
                      <a:pt x="1" y="11"/>
                    </a:lnTo>
                    <a:lnTo>
                      <a:pt x="1" y="11"/>
                    </a:lnTo>
                    <a:lnTo>
                      <a:pt x="1" y="10"/>
                    </a:lnTo>
                    <a:lnTo>
                      <a:pt x="1" y="10"/>
                    </a:lnTo>
                    <a:lnTo>
                      <a:pt x="1" y="10"/>
                    </a:lnTo>
                    <a:lnTo>
                      <a:pt x="1" y="11"/>
                    </a:lnTo>
                    <a:lnTo>
                      <a:pt x="1" y="12"/>
                    </a:lnTo>
                    <a:lnTo>
                      <a:pt x="1" y="11"/>
                    </a:lnTo>
                    <a:lnTo>
                      <a:pt x="1" y="11"/>
                    </a:lnTo>
                    <a:lnTo>
                      <a:pt x="1" y="12"/>
                    </a:lnTo>
                    <a:lnTo>
                      <a:pt x="1" y="11"/>
                    </a:lnTo>
                    <a:lnTo>
                      <a:pt x="1" y="11"/>
                    </a:lnTo>
                    <a:lnTo>
                      <a:pt x="1" y="11"/>
                    </a:lnTo>
                    <a:lnTo>
                      <a:pt x="1" y="12"/>
                    </a:lnTo>
                    <a:lnTo>
                      <a:pt x="1" y="11"/>
                    </a:lnTo>
                    <a:lnTo>
                      <a:pt x="1" y="12"/>
                    </a:lnTo>
                    <a:lnTo>
                      <a:pt x="1" y="12"/>
                    </a:lnTo>
                    <a:lnTo>
                      <a:pt x="1" y="13"/>
                    </a:lnTo>
                    <a:lnTo>
                      <a:pt x="1" y="12"/>
                    </a:lnTo>
                    <a:lnTo>
                      <a:pt x="1" y="12"/>
                    </a:lnTo>
                    <a:lnTo>
                      <a:pt x="1" y="13"/>
                    </a:lnTo>
                    <a:lnTo>
                      <a:pt x="1" y="12"/>
                    </a:lnTo>
                    <a:lnTo>
                      <a:pt x="1" y="13"/>
                    </a:lnTo>
                    <a:lnTo>
                      <a:pt x="1" y="13"/>
                    </a:lnTo>
                    <a:lnTo>
                      <a:pt x="1" y="13"/>
                    </a:lnTo>
                    <a:lnTo>
                      <a:pt x="1" y="14"/>
                    </a:lnTo>
                    <a:lnTo>
                      <a:pt x="1" y="14"/>
                    </a:lnTo>
                    <a:lnTo>
                      <a:pt x="1" y="14"/>
                    </a:lnTo>
                    <a:lnTo>
                      <a:pt x="1" y="14"/>
                    </a:lnTo>
                    <a:lnTo>
                      <a:pt x="1" y="14"/>
                    </a:lnTo>
                    <a:lnTo>
                      <a:pt x="1" y="13"/>
                    </a:lnTo>
                    <a:lnTo>
                      <a:pt x="1" y="13"/>
                    </a:lnTo>
                    <a:lnTo>
                      <a:pt x="1" y="12"/>
                    </a:lnTo>
                    <a:lnTo>
                      <a:pt x="1" y="13"/>
                    </a:lnTo>
                    <a:lnTo>
                      <a:pt x="1" y="12"/>
                    </a:lnTo>
                    <a:lnTo>
                      <a:pt x="1" y="12"/>
                    </a:lnTo>
                    <a:lnTo>
                      <a:pt x="1" y="12"/>
                    </a:lnTo>
                    <a:lnTo>
                      <a:pt x="1" y="12"/>
                    </a:lnTo>
                    <a:lnTo>
                      <a:pt x="1" y="11"/>
                    </a:lnTo>
                    <a:lnTo>
                      <a:pt x="1" y="11"/>
                    </a:lnTo>
                    <a:lnTo>
                      <a:pt x="1" y="10"/>
                    </a:lnTo>
                    <a:lnTo>
                      <a:pt x="1" y="11"/>
                    </a:lnTo>
                    <a:lnTo>
                      <a:pt x="1" y="11"/>
                    </a:lnTo>
                    <a:lnTo>
                      <a:pt x="1" y="11"/>
                    </a:lnTo>
                    <a:lnTo>
                      <a:pt x="1" y="11"/>
                    </a:lnTo>
                    <a:lnTo>
                      <a:pt x="1" y="11"/>
                    </a:lnTo>
                    <a:lnTo>
                      <a:pt x="1" y="11"/>
                    </a:lnTo>
                    <a:lnTo>
                      <a:pt x="1" y="10"/>
                    </a:lnTo>
                    <a:lnTo>
                      <a:pt x="1" y="10"/>
                    </a:lnTo>
                    <a:lnTo>
                      <a:pt x="1" y="11"/>
                    </a:lnTo>
                    <a:lnTo>
                      <a:pt x="1" y="10"/>
                    </a:lnTo>
                    <a:lnTo>
                      <a:pt x="1" y="11"/>
                    </a:lnTo>
                    <a:lnTo>
                      <a:pt x="1" y="11"/>
                    </a:lnTo>
                    <a:lnTo>
                      <a:pt x="1" y="12"/>
                    </a:lnTo>
                    <a:lnTo>
                      <a:pt x="1" y="12"/>
                    </a:lnTo>
                    <a:lnTo>
                      <a:pt x="1" y="12"/>
                    </a:lnTo>
                    <a:lnTo>
                      <a:pt x="1" y="12"/>
                    </a:lnTo>
                    <a:lnTo>
                      <a:pt x="1" y="12"/>
                    </a:lnTo>
                    <a:lnTo>
                      <a:pt x="1" y="12"/>
                    </a:lnTo>
                    <a:lnTo>
                      <a:pt x="1" y="12"/>
                    </a:lnTo>
                    <a:lnTo>
                      <a:pt x="1" y="13"/>
                    </a:lnTo>
                    <a:lnTo>
                      <a:pt x="1" y="12"/>
                    </a:lnTo>
                    <a:lnTo>
                      <a:pt x="1" y="12"/>
                    </a:lnTo>
                    <a:lnTo>
                      <a:pt x="1" y="12"/>
                    </a:lnTo>
                    <a:lnTo>
                      <a:pt x="1" y="12"/>
                    </a:lnTo>
                    <a:lnTo>
                      <a:pt x="1" y="12"/>
                    </a:lnTo>
                    <a:lnTo>
                      <a:pt x="1" y="12"/>
                    </a:lnTo>
                    <a:lnTo>
                      <a:pt x="1" y="12"/>
                    </a:lnTo>
                    <a:lnTo>
                      <a:pt x="1" y="13"/>
                    </a:lnTo>
                    <a:lnTo>
                      <a:pt x="1" y="12"/>
                    </a:lnTo>
                    <a:lnTo>
                      <a:pt x="1" y="12"/>
                    </a:lnTo>
                    <a:lnTo>
                      <a:pt x="1" y="12"/>
                    </a:lnTo>
                    <a:lnTo>
                      <a:pt x="1" y="13"/>
                    </a:lnTo>
                    <a:lnTo>
                      <a:pt x="1" y="13"/>
                    </a:lnTo>
                    <a:lnTo>
                      <a:pt x="1" y="12"/>
                    </a:lnTo>
                    <a:lnTo>
                      <a:pt x="1" y="12"/>
                    </a:lnTo>
                    <a:lnTo>
                      <a:pt x="1" y="12"/>
                    </a:lnTo>
                    <a:lnTo>
                      <a:pt x="1" y="12"/>
                    </a:lnTo>
                    <a:lnTo>
                      <a:pt x="1" y="13"/>
                    </a:lnTo>
                    <a:lnTo>
                      <a:pt x="1" y="12"/>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4"/>
                    </a:lnTo>
                    <a:lnTo>
                      <a:pt x="1" y="13"/>
                    </a:lnTo>
                    <a:lnTo>
                      <a:pt x="1" y="13"/>
                    </a:lnTo>
                    <a:lnTo>
                      <a:pt x="1" y="13"/>
                    </a:lnTo>
                    <a:lnTo>
                      <a:pt x="1" y="13"/>
                    </a:lnTo>
                    <a:lnTo>
                      <a:pt x="1" y="13"/>
                    </a:lnTo>
                    <a:lnTo>
                      <a:pt x="1" y="13"/>
                    </a:lnTo>
                    <a:lnTo>
                      <a:pt x="1" y="13"/>
                    </a:lnTo>
                    <a:lnTo>
                      <a:pt x="1" y="13"/>
                    </a:lnTo>
                    <a:lnTo>
                      <a:pt x="1" y="13"/>
                    </a:lnTo>
                    <a:lnTo>
                      <a:pt x="1" y="13"/>
                    </a:lnTo>
                    <a:lnTo>
                      <a:pt x="1" y="14"/>
                    </a:lnTo>
                    <a:lnTo>
                      <a:pt x="1" y="14"/>
                    </a:lnTo>
                    <a:lnTo>
                      <a:pt x="1" y="15"/>
                    </a:lnTo>
                    <a:lnTo>
                      <a:pt x="1" y="15"/>
                    </a:lnTo>
                    <a:lnTo>
                      <a:pt x="1" y="15"/>
                    </a:lnTo>
                    <a:lnTo>
                      <a:pt x="1" y="15"/>
                    </a:lnTo>
                    <a:lnTo>
                      <a:pt x="1" y="16"/>
                    </a:lnTo>
                    <a:lnTo>
                      <a:pt x="1" y="15"/>
                    </a:lnTo>
                    <a:lnTo>
                      <a:pt x="1" y="15"/>
                    </a:lnTo>
                    <a:lnTo>
                      <a:pt x="1" y="15"/>
                    </a:lnTo>
                    <a:lnTo>
                      <a:pt x="1" y="16"/>
                    </a:lnTo>
                    <a:lnTo>
                      <a:pt x="1" y="15"/>
                    </a:lnTo>
                    <a:lnTo>
                      <a:pt x="1" y="16"/>
                    </a:lnTo>
                    <a:lnTo>
                      <a:pt x="1" y="16"/>
                    </a:lnTo>
                    <a:lnTo>
                      <a:pt x="1" y="16"/>
                    </a:lnTo>
                    <a:lnTo>
                      <a:pt x="1" y="17"/>
                    </a:lnTo>
                    <a:lnTo>
                      <a:pt x="1" y="16"/>
                    </a:lnTo>
                    <a:lnTo>
                      <a:pt x="1" y="17"/>
                    </a:lnTo>
                    <a:lnTo>
                      <a:pt x="1" y="17"/>
                    </a:lnTo>
                    <a:lnTo>
                      <a:pt x="1" y="17"/>
                    </a:lnTo>
                    <a:lnTo>
                      <a:pt x="1" y="17"/>
                    </a:lnTo>
                    <a:lnTo>
                      <a:pt x="1" y="18"/>
                    </a:lnTo>
                    <a:lnTo>
                      <a:pt x="1" y="17"/>
                    </a:lnTo>
                    <a:lnTo>
                      <a:pt x="1" y="17"/>
                    </a:lnTo>
                    <a:lnTo>
                      <a:pt x="1" y="18"/>
                    </a:lnTo>
                    <a:lnTo>
                      <a:pt x="1" y="18"/>
                    </a:lnTo>
                    <a:lnTo>
                      <a:pt x="1" y="18"/>
                    </a:lnTo>
                    <a:lnTo>
                      <a:pt x="1" y="18"/>
                    </a:lnTo>
                    <a:lnTo>
                      <a:pt x="1" y="18"/>
                    </a:lnTo>
                    <a:lnTo>
                      <a:pt x="1" y="18"/>
                    </a:lnTo>
                    <a:lnTo>
                      <a:pt x="1" y="18"/>
                    </a:lnTo>
                    <a:lnTo>
                      <a:pt x="1" y="18"/>
                    </a:lnTo>
                    <a:lnTo>
                      <a:pt x="1" y="17"/>
                    </a:lnTo>
                    <a:lnTo>
                      <a:pt x="1" y="18"/>
                    </a:lnTo>
                    <a:lnTo>
                      <a:pt x="1" y="17"/>
                    </a:lnTo>
                    <a:lnTo>
                      <a:pt x="1" y="17"/>
                    </a:lnTo>
                    <a:lnTo>
                      <a:pt x="1" y="17"/>
                    </a:lnTo>
                    <a:lnTo>
                      <a:pt x="1" y="17"/>
                    </a:lnTo>
                    <a:lnTo>
                      <a:pt x="1" y="17"/>
                    </a:lnTo>
                    <a:lnTo>
                      <a:pt x="1" y="16"/>
                    </a:lnTo>
                    <a:lnTo>
                      <a:pt x="1" y="16"/>
                    </a:lnTo>
                    <a:lnTo>
                      <a:pt x="1" y="15"/>
                    </a:lnTo>
                    <a:lnTo>
                      <a:pt x="1" y="15"/>
                    </a:lnTo>
                    <a:lnTo>
                      <a:pt x="1" y="15"/>
                    </a:lnTo>
                    <a:lnTo>
                      <a:pt x="1" y="15"/>
                    </a:lnTo>
                    <a:lnTo>
                      <a:pt x="1" y="15"/>
                    </a:lnTo>
                    <a:lnTo>
                      <a:pt x="1" y="15"/>
                    </a:lnTo>
                    <a:lnTo>
                      <a:pt x="1" y="15"/>
                    </a:lnTo>
                    <a:lnTo>
                      <a:pt x="1" y="14"/>
                    </a:lnTo>
                    <a:lnTo>
                      <a:pt x="1" y="14"/>
                    </a:lnTo>
                    <a:lnTo>
                      <a:pt x="1" y="14"/>
                    </a:lnTo>
                    <a:lnTo>
                      <a:pt x="1" y="13"/>
                    </a:lnTo>
                    <a:lnTo>
                      <a:pt x="1" y="13"/>
                    </a:lnTo>
                    <a:lnTo>
                      <a:pt x="1" y="12"/>
                    </a:lnTo>
                    <a:lnTo>
                      <a:pt x="1" y="13"/>
                    </a:lnTo>
                    <a:lnTo>
                      <a:pt x="1" y="13"/>
                    </a:lnTo>
                    <a:lnTo>
                      <a:pt x="1" y="13"/>
                    </a:lnTo>
                    <a:lnTo>
                      <a:pt x="1" y="14"/>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2"/>
                    </a:lnTo>
                    <a:lnTo>
                      <a:pt x="1" y="12"/>
                    </a:lnTo>
                    <a:lnTo>
                      <a:pt x="1" y="11"/>
                    </a:lnTo>
                    <a:lnTo>
                      <a:pt x="1" y="11"/>
                    </a:lnTo>
                    <a:lnTo>
                      <a:pt x="1" y="11"/>
                    </a:lnTo>
                    <a:lnTo>
                      <a:pt x="1" y="11"/>
                    </a:lnTo>
                    <a:lnTo>
                      <a:pt x="1" y="11"/>
                    </a:lnTo>
                    <a:lnTo>
                      <a:pt x="1" y="11"/>
                    </a:lnTo>
                    <a:lnTo>
                      <a:pt x="1" y="10"/>
                    </a:lnTo>
                    <a:lnTo>
                      <a:pt x="1" y="10"/>
                    </a:lnTo>
                    <a:lnTo>
                      <a:pt x="1" y="10"/>
                    </a:lnTo>
                    <a:lnTo>
                      <a:pt x="1" y="10"/>
                    </a:lnTo>
                    <a:lnTo>
                      <a:pt x="1" y="9"/>
                    </a:lnTo>
                    <a:lnTo>
                      <a:pt x="1" y="9"/>
                    </a:lnTo>
                    <a:lnTo>
                      <a:pt x="1" y="9"/>
                    </a:lnTo>
                    <a:lnTo>
                      <a:pt x="1" y="10"/>
                    </a:lnTo>
                    <a:lnTo>
                      <a:pt x="1" y="10"/>
                    </a:lnTo>
                    <a:lnTo>
                      <a:pt x="1" y="10"/>
                    </a:lnTo>
                    <a:lnTo>
                      <a:pt x="1" y="10"/>
                    </a:lnTo>
                    <a:lnTo>
                      <a:pt x="1" y="10"/>
                    </a:lnTo>
                    <a:lnTo>
                      <a:pt x="1" y="10"/>
                    </a:lnTo>
                    <a:lnTo>
                      <a:pt x="1" y="10"/>
                    </a:lnTo>
                    <a:lnTo>
                      <a:pt x="1" y="10"/>
                    </a:lnTo>
                    <a:lnTo>
                      <a:pt x="1" y="10"/>
                    </a:lnTo>
                    <a:lnTo>
                      <a:pt x="1" y="10"/>
                    </a:lnTo>
                    <a:lnTo>
                      <a:pt x="1" y="9"/>
                    </a:lnTo>
                    <a:lnTo>
                      <a:pt x="1" y="9"/>
                    </a:lnTo>
                    <a:lnTo>
                      <a:pt x="1" y="9"/>
                    </a:lnTo>
                    <a:lnTo>
                      <a:pt x="1" y="8"/>
                    </a:lnTo>
                    <a:lnTo>
                      <a:pt x="1" y="8"/>
                    </a:lnTo>
                    <a:lnTo>
                      <a:pt x="1" y="8"/>
                    </a:lnTo>
                    <a:lnTo>
                      <a:pt x="1" y="7"/>
                    </a:lnTo>
                    <a:lnTo>
                      <a:pt x="1" y="8"/>
                    </a:lnTo>
                    <a:lnTo>
                      <a:pt x="1" y="9"/>
                    </a:lnTo>
                    <a:lnTo>
                      <a:pt x="1" y="9"/>
                    </a:lnTo>
                    <a:lnTo>
                      <a:pt x="1" y="8"/>
                    </a:lnTo>
                    <a:lnTo>
                      <a:pt x="1" y="9"/>
                    </a:lnTo>
                    <a:lnTo>
                      <a:pt x="1" y="9"/>
                    </a:lnTo>
                    <a:lnTo>
                      <a:pt x="1" y="9"/>
                    </a:lnTo>
                    <a:lnTo>
                      <a:pt x="1" y="9"/>
                    </a:lnTo>
                    <a:lnTo>
                      <a:pt x="1" y="9"/>
                    </a:lnTo>
                  </a:path>
                </a:pathLst>
              </a:custGeom>
              <a:noFill/>
              <a:ln w="0">
                <a:solidFill>
                  <a:srgbClr val="3366FF"/>
                </a:solidFill>
                <a:prstDash val="solid"/>
                <a:round/>
                <a:headEnd/>
                <a:tailEnd/>
              </a:ln>
            </p:spPr>
            <p:txBody>
              <a:bodyPr/>
              <a:lstStyle/>
              <a:p>
                <a:endParaRPr lang="en-GB"/>
              </a:p>
            </p:txBody>
          </p:sp>
          <p:sp>
            <p:nvSpPr>
              <p:cNvPr id="186208" name="Freeform 864"/>
              <p:cNvSpPr>
                <a:spLocks/>
              </p:cNvSpPr>
              <p:nvPr/>
            </p:nvSpPr>
            <p:spPr bwMode="auto">
              <a:xfrm>
                <a:off x="3510" y="3533"/>
                <a:ext cx="1" cy="78"/>
              </a:xfrm>
              <a:custGeom>
                <a:avLst/>
                <a:gdLst/>
                <a:ahLst/>
                <a:cxnLst>
                  <a:cxn ang="0">
                    <a:pos x="0" y="5"/>
                  </a:cxn>
                  <a:cxn ang="0">
                    <a:pos x="0" y="3"/>
                  </a:cxn>
                  <a:cxn ang="0">
                    <a:pos x="0" y="3"/>
                  </a:cxn>
                  <a:cxn ang="0">
                    <a:pos x="0" y="4"/>
                  </a:cxn>
                  <a:cxn ang="0">
                    <a:pos x="0" y="4"/>
                  </a:cxn>
                  <a:cxn ang="0">
                    <a:pos x="0" y="4"/>
                  </a:cxn>
                  <a:cxn ang="0">
                    <a:pos x="0" y="5"/>
                  </a:cxn>
                  <a:cxn ang="0">
                    <a:pos x="0" y="3"/>
                  </a:cxn>
                  <a:cxn ang="0">
                    <a:pos x="0" y="5"/>
                  </a:cxn>
                  <a:cxn ang="0">
                    <a:pos x="0" y="4"/>
                  </a:cxn>
                  <a:cxn ang="0">
                    <a:pos x="0" y="6"/>
                  </a:cxn>
                  <a:cxn ang="0">
                    <a:pos x="0" y="8"/>
                  </a:cxn>
                  <a:cxn ang="0">
                    <a:pos x="0" y="7"/>
                  </a:cxn>
                  <a:cxn ang="0">
                    <a:pos x="0" y="9"/>
                  </a:cxn>
                  <a:cxn ang="0">
                    <a:pos x="0" y="9"/>
                  </a:cxn>
                  <a:cxn ang="0">
                    <a:pos x="0" y="11"/>
                  </a:cxn>
                  <a:cxn ang="0">
                    <a:pos x="0" y="10"/>
                  </a:cxn>
                  <a:cxn ang="0">
                    <a:pos x="0" y="9"/>
                  </a:cxn>
                  <a:cxn ang="0">
                    <a:pos x="0" y="10"/>
                  </a:cxn>
                  <a:cxn ang="0">
                    <a:pos x="0" y="8"/>
                  </a:cxn>
                  <a:cxn ang="0">
                    <a:pos x="0" y="8"/>
                  </a:cxn>
                  <a:cxn ang="0">
                    <a:pos x="0" y="7"/>
                  </a:cxn>
                  <a:cxn ang="0">
                    <a:pos x="0" y="6"/>
                  </a:cxn>
                  <a:cxn ang="0">
                    <a:pos x="0" y="7"/>
                  </a:cxn>
                  <a:cxn ang="0">
                    <a:pos x="0" y="8"/>
                  </a:cxn>
                  <a:cxn ang="0">
                    <a:pos x="0" y="8"/>
                  </a:cxn>
                  <a:cxn ang="0">
                    <a:pos x="0" y="9"/>
                  </a:cxn>
                  <a:cxn ang="0">
                    <a:pos x="0" y="7"/>
                  </a:cxn>
                  <a:cxn ang="0">
                    <a:pos x="0" y="7"/>
                  </a:cxn>
                  <a:cxn ang="0">
                    <a:pos x="0" y="6"/>
                  </a:cxn>
                  <a:cxn ang="0">
                    <a:pos x="0" y="6"/>
                  </a:cxn>
                  <a:cxn ang="0">
                    <a:pos x="0" y="4"/>
                  </a:cxn>
                  <a:cxn ang="0">
                    <a:pos x="0" y="2"/>
                  </a:cxn>
                  <a:cxn ang="0">
                    <a:pos x="0" y="5"/>
                  </a:cxn>
                  <a:cxn ang="0">
                    <a:pos x="0" y="3"/>
                  </a:cxn>
                  <a:cxn ang="0">
                    <a:pos x="0" y="2"/>
                  </a:cxn>
                  <a:cxn ang="0">
                    <a:pos x="0" y="4"/>
                  </a:cxn>
                  <a:cxn ang="0">
                    <a:pos x="0" y="3"/>
                  </a:cxn>
                  <a:cxn ang="0">
                    <a:pos x="0" y="3"/>
                  </a:cxn>
                  <a:cxn ang="0">
                    <a:pos x="0" y="3"/>
                  </a:cxn>
                  <a:cxn ang="0">
                    <a:pos x="0" y="6"/>
                  </a:cxn>
                  <a:cxn ang="0">
                    <a:pos x="0" y="7"/>
                  </a:cxn>
                  <a:cxn ang="0">
                    <a:pos x="0" y="6"/>
                  </a:cxn>
                  <a:cxn ang="0">
                    <a:pos x="0" y="6"/>
                  </a:cxn>
                  <a:cxn ang="0">
                    <a:pos x="0" y="6"/>
                  </a:cxn>
                  <a:cxn ang="0">
                    <a:pos x="0" y="6"/>
                  </a:cxn>
                  <a:cxn ang="0">
                    <a:pos x="0" y="9"/>
                  </a:cxn>
                  <a:cxn ang="0">
                    <a:pos x="0" y="9"/>
                  </a:cxn>
                  <a:cxn ang="0">
                    <a:pos x="0" y="10"/>
                  </a:cxn>
                  <a:cxn ang="0">
                    <a:pos x="0" y="7"/>
                  </a:cxn>
                  <a:cxn ang="0">
                    <a:pos x="0" y="7"/>
                  </a:cxn>
                  <a:cxn ang="0">
                    <a:pos x="0" y="9"/>
                  </a:cxn>
                  <a:cxn ang="0">
                    <a:pos x="0" y="10"/>
                  </a:cxn>
                  <a:cxn ang="0">
                    <a:pos x="0" y="11"/>
                  </a:cxn>
                  <a:cxn ang="0">
                    <a:pos x="0" y="12"/>
                  </a:cxn>
                  <a:cxn ang="0">
                    <a:pos x="0" y="11"/>
                  </a:cxn>
                  <a:cxn ang="0">
                    <a:pos x="0" y="10"/>
                  </a:cxn>
                  <a:cxn ang="0">
                    <a:pos x="0" y="7"/>
                  </a:cxn>
                  <a:cxn ang="0">
                    <a:pos x="0" y="5"/>
                  </a:cxn>
                  <a:cxn ang="0">
                    <a:pos x="0" y="6"/>
                  </a:cxn>
                  <a:cxn ang="0">
                    <a:pos x="0" y="6"/>
                  </a:cxn>
                  <a:cxn ang="0">
                    <a:pos x="0" y="9"/>
                  </a:cxn>
                  <a:cxn ang="0">
                    <a:pos x="0" y="7"/>
                  </a:cxn>
                </a:cxnLst>
                <a:rect l="0" t="0" r="r" b="b"/>
                <a:pathLst>
                  <a:path h="13">
                    <a:moveTo>
                      <a:pt x="0" y="6"/>
                    </a:moveTo>
                    <a:lnTo>
                      <a:pt x="0" y="6"/>
                    </a:lnTo>
                    <a:lnTo>
                      <a:pt x="0" y="6"/>
                    </a:lnTo>
                    <a:lnTo>
                      <a:pt x="0" y="6"/>
                    </a:lnTo>
                    <a:lnTo>
                      <a:pt x="0" y="5"/>
                    </a:lnTo>
                    <a:lnTo>
                      <a:pt x="0" y="5"/>
                    </a:lnTo>
                    <a:lnTo>
                      <a:pt x="0" y="5"/>
                    </a:lnTo>
                    <a:lnTo>
                      <a:pt x="0" y="4"/>
                    </a:lnTo>
                    <a:lnTo>
                      <a:pt x="0" y="5"/>
                    </a:lnTo>
                    <a:lnTo>
                      <a:pt x="0" y="4"/>
                    </a:lnTo>
                    <a:lnTo>
                      <a:pt x="0" y="5"/>
                    </a:lnTo>
                    <a:lnTo>
                      <a:pt x="0" y="4"/>
                    </a:lnTo>
                    <a:lnTo>
                      <a:pt x="0" y="5"/>
                    </a:lnTo>
                    <a:lnTo>
                      <a:pt x="0" y="5"/>
                    </a:lnTo>
                    <a:lnTo>
                      <a:pt x="0" y="4"/>
                    </a:lnTo>
                    <a:lnTo>
                      <a:pt x="0" y="5"/>
                    </a:lnTo>
                    <a:lnTo>
                      <a:pt x="0" y="4"/>
                    </a:lnTo>
                    <a:lnTo>
                      <a:pt x="0" y="4"/>
                    </a:lnTo>
                    <a:lnTo>
                      <a:pt x="0" y="4"/>
                    </a:lnTo>
                    <a:lnTo>
                      <a:pt x="0" y="4"/>
                    </a:lnTo>
                    <a:lnTo>
                      <a:pt x="0" y="4"/>
                    </a:lnTo>
                    <a:lnTo>
                      <a:pt x="0" y="3"/>
                    </a:lnTo>
                    <a:lnTo>
                      <a:pt x="0" y="4"/>
                    </a:lnTo>
                    <a:lnTo>
                      <a:pt x="0" y="3"/>
                    </a:lnTo>
                    <a:lnTo>
                      <a:pt x="0" y="3"/>
                    </a:lnTo>
                    <a:lnTo>
                      <a:pt x="0" y="4"/>
                    </a:lnTo>
                    <a:lnTo>
                      <a:pt x="0" y="4"/>
                    </a:lnTo>
                    <a:lnTo>
                      <a:pt x="0" y="4"/>
                    </a:lnTo>
                    <a:lnTo>
                      <a:pt x="0" y="4"/>
                    </a:lnTo>
                    <a:lnTo>
                      <a:pt x="0" y="4"/>
                    </a:lnTo>
                    <a:lnTo>
                      <a:pt x="0" y="4"/>
                    </a:lnTo>
                    <a:lnTo>
                      <a:pt x="0" y="4"/>
                    </a:lnTo>
                    <a:lnTo>
                      <a:pt x="0" y="3"/>
                    </a:lnTo>
                    <a:lnTo>
                      <a:pt x="0" y="4"/>
                    </a:lnTo>
                    <a:lnTo>
                      <a:pt x="0" y="4"/>
                    </a:lnTo>
                    <a:lnTo>
                      <a:pt x="0" y="4"/>
                    </a:lnTo>
                    <a:lnTo>
                      <a:pt x="0" y="5"/>
                    </a:lnTo>
                    <a:lnTo>
                      <a:pt x="0" y="5"/>
                    </a:lnTo>
                    <a:lnTo>
                      <a:pt x="0" y="6"/>
                    </a:lnTo>
                    <a:lnTo>
                      <a:pt x="0" y="5"/>
                    </a:lnTo>
                    <a:lnTo>
                      <a:pt x="0" y="5"/>
                    </a:lnTo>
                    <a:lnTo>
                      <a:pt x="0" y="5"/>
                    </a:lnTo>
                    <a:lnTo>
                      <a:pt x="0" y="5"/>
                    </a:lnTo>
                    <a:lnTo>
                      <a:pt x="0" y="4"/>
                    </a:lnTo>
                    <a:lnTo>
                      <a:pt x="0" y="5"/>
                    </a:lnTo>
                    <a:lnTo>
                      <a:pt x="0" y="4"/>
                    </a:lnTo>
                    <a:lnTo>
                      <a:pt x="0" y="5"/>
                    </a:lnTo>
                    <a:lnTo>
                      <a:pt x="0" y="4"/>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3"/>
                    </a:lnTo>
                    <a:lnTo>
                      <a:pt x="0" y="4"/>
                    </a:lnTo>
                    <a:lnTo>
                      <a:pt x="0" y="4"/>
                    </a:lnTo>
                    <a:lnTo>
                      <a:pt x="0" y="5"/>
                    </a:lnTo>
                    <a:lnTo>
                      <a:pt x="0" y="4"/>
                    </a:lnTo>
                    <a:lnTo>
                      <a:pt x="0" y="5"/>
                    </a:lnTo>
                    <a:lnTo>
                      <a:pt x="0" y="5"/>
                    </a:lnTo>
                    <a:lnTo>
                      <a:pt x="0" y="5"/>
                    </a:lnTo>
                    <a:lnTo>
                      <a:pt x="0" y="4"/>
                    </a:lnTo>
                    <a:lnTo>
                      <a:pt x="0" y="5"/>
                    </a:lnTo>
                    <a:lnTo>
                      <a:pt x="0" y="5"/>
                    </a:lnTo>
                    <a:lnTo>
                      <a:pt x="0" y="5"/>
                    </a:lnTo>
                    <a:lnTo>
                      <a:pt x="0" y="4"/>
                    </a:lnTo>
                    <a:lnTo>
                      <a:pt x="0" y="4"/>
                    </a:lnTo>
                    <a:lnTo>
                      <a:pt x="0" y="3"/>
                    </a:lnTo>
                    <a:lnTo>
                      <a:pt x="0" y="3"/>
                    </a:lnTo>
                    <a:lnTo>
                      <a:pt x="0" y="3"/>
                    </a:lnTo>
                    <a:lnTo>
                      <a:pt x="0" y="3"/>
                    </a:lnTo>
                    <a:lnTo>
                      <a:pt x="0" y="3"/>
                    </a:lnTo>
                    <a:lnTo>
                      <a:pt x="0" y="2"/>
                    </a:lnTo>
                    <a:lnTo>
                      <a:pt x="0" y="2"/>
                    </a:lnTo>
                    <a:lnTo>
                      <a:pt x="0" y="3"/>
                    </a:lnTo>
                    <a:lnTo>
                      <a:pt x="0" y="3"/>
                    </a:lnTo>
                    <a:lnTo>
                      <a:pt x="0" y="4"/>
                    </a:lnTo>
                    <a:lnTo>
                      <a:pt x="0" y="3"/>
                    </a:lnTo>
                    <a:lnTo>
                      <a:pt x="0" y="4"/>
                    </a:lnTo>
                    <a:lnTo>
                      <a:pt x="0" y="4"/>
                    </a:lnTo>
                    <a:lnTo>
                      <a:pt x="0" y="4"/>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6"/>
                    </a:lnTo>
                    <a:lnTo>
                      <a:pt x="0" y="6"/>
                    </a:lnTo>
                    <a:lnTo>
                      <a:pt x="0" y="6"/>
                    </a:lnTo>
                    <a:lnTo>
                      <a:pt x="0" y="6"/>
                    </a:lnTo>
                    <a:lnTo>
                      <a:pt x="0" y="7"/>
                    </a:lnTo>
                    <a:lnTo>
                      <a:pt x="0" y="7"/>
                    </a:lnTo>
                    <a:lnTo>
                      <a:pt x="0" y="7"/>
                    </a:lnTo>
                    <a:lnTo>
                      <a:pt x="0" y="7"/>
                    </a:lnTo>
                    <a:lnTo>
                      <a:pt x="0" y="7"/>
                    </a:lnTo>
                    <a:lnTo>
                      <a:pt x="0" y="7"/>
                    </a:lnTo>
                    <a:lnTo>
                      <a:pt x="0" y="6"/>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7"/>
                    </a:lnTo>
                    <a:lnTo>
                      <a:pt x="0" y="7"/>
                    </a:lnTo>
                    <a:lnTo>
                      <a:pt x="0" y="8"/>
                    </a:lnTo>
                    <a:lnTo>
                      <a:pt x="0" y="8"/>
                    </a:lnTo>
                    <a:lnTo>
                      <a:pt x="0" y="8"/>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11"/>
                    </a:lnTo>
                    <a:lnTo>
                      <a:pt x="0" y="10"/>
                    </a:lnTo>
                    <a:lnTo>
                      <a:pt x="0" y="10"/>
                    </a:lnTo>
                    <a:lnTo>
                      <a:pt x="0" y="11"/>
                    </a:lnTo>
                    <a:lnTo>
                      <a:pt x="0" y="11"/>
                    </a:lnTo>
                    <a:lnTo>
                      <a:pt x="0" y="11"/>
                    </a:lnTo>
                    <a:lnTo>
                      <a:pt x="0" y="11"/>
                    </a:lnTo>
                    <a:lnTo>
                      <a:pt x="0" y="10"/>
                    </a:lnTo>
                    <a:lnTo>
                      <a:pt x="0" y="11"/>
                    </a:lnTo>
                    <a:lnTo>
                      <a:pt x="0" y="10"/>
                    </a:lnTo>
                    <a:lnTo>
                      <a:pt x="0" y="11"/>
                    </a:lnTo>
                    <a:lnTo>
                      <a:pt x="0" y="10"/>
                    </a:lnTo>
                    <a:lnTo>
                      <a:pt x="0" y="11"/>
                    </a:lnTo>
                    <a:lnTo>
                      <a:pt x="0" y="11"/>
                    </a:lnTo>
                    <a:lnTo>
                      <a:pt x="0" y="11"/>
                    </a:lnTo>
                    <a:lnTo>
                      <a:pt x="0" y="10"/>
                    </a:lnTo>
                    <a:lnTo>
                      <a:pt x="0" y="10"/>
                    </a:lnTo>
                    <a:lnTo>
                      <a:pt x="0" y="10"/>
                    </a:lnTo>
                    <a:lnTo>
                      <a:pt x="0" y="10"/>
                    </a:lnTo>
                    <a:lnTo>
                      <a:pt x="0" y="9"/>
                    </a:lnTo>
                    <a:lnTo>
                      <a:pt x="0" y="9"/>
                    </a:lnTo>
                    <a:lnTo>
                      <a:pt x="0" y="8"/>
                    </a:lnTo>
                    <a:lnTo>
                      <a:pt x="0" y="8"/>
                    </a:lnTo>
                    <a:lnTo>
                      <a:pt x="0" y="9"/>
                    </a:lnTo>
                    <a:lnTo>
                      <a:pt x="0" y="8"/>
                    </a:lnTo>
                    <a:lnTo>
                      <a:pt x="0" y="8"/>
                    </a:lnTo>
                    <a:lnTo>
                      <a:pt x="0" y="9"/>
                    </a:lnTo>
                    <a:lnTo>
                      <a:pt x="0" y="9"/>
                    </a:lnTo>
                    <a:lnTo>
                      <a:pt x="0" y="9"/>
                    </a:lnTo>
                    <a:lnTo>
                      <a:pt x="0" y="9"/>
                    </a:lnTo>
                    <a:lnTo>
                      <a:pt x="0" y="9"/>
                    </a:lnTo>
                    <a:lnTo>
                      <a:pt x="0" y="9"/>
                    </a:lnTo>
                    <a:lnTo>
                      <a:pt x="0" y="10"/>
                    </a:lnTo>
                    <a:lnTo>
                      <a:pt x="0" y="9"/>
                    </a:lnTo>
                    <a:lnTo>
                      <a:pt x="0" y="9"/>
                    </a:lnTo>
                    <a:lnTo>
                      <a:pt x="0" y="9"/>
                    </a:lnTo>
                    <a:lnTo>
                      <a:pt x="0" y="10"/>
                    </a:lnTo>
                    <a:lnTo>
                      <a:pt x="0" y="10"/>
                    </a:lnTo>
                    <a:lnTo>
                      <a:pt x="0" y="10"/>
                    </a:lnTo>
                    <a:lnTo>
                      <a:pt x="0" y="10"/>
                    </a:lnTo>
                    <a:lnTo>
                      <a:pt x="0" y="11"/>
                    </a:lnTo>
                    <a:lnTo>
                      <a:pt x="0" y="10"/>
                    </a:lnTo>
                    <a:lnTo>
                      <a:pt x="0" y="11"/>
                    </a:lnTo>
                    <a:lnTo>
                      <a:pt x="0" y="10"/>
                    </a:lnTo>
                    <a:lnTo>
                      <a:pt x="0" y="10"/>
                    </a:lnTo>
                    <a:lnTo>
                      <a:pt x="0" y="10"/>
                    </a:lnTo>
                    <a:lnTo>
                      <a:pt x="0" y="10"/>
                    </a:lnTo>
                    <a:lnTo>
                      <a:pt x="0" y="9"/>
                    </a:lnTo>
                    <a:lnTo>
                      <a:pt x="0" y="8"/>
                    </a:lnTo>
                    <a:lnTo>
                      <a:pt x="0" y="9"/>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7"/>
                    </a:lnTo>
                    <a:lnTo>
                      <a:pt x="0" y="6"/>
                    </a:lnTo>
                    <a:lnTo>
                      <a:pt x="0" y="6"/>
                    </a:lnTo>
                    <a:lnTo>
                      <a:pt x="0" y="7"/>
                    </a:lnTo>
                    <a:lnTo>
                      <a:pt x="0" y="6"/>
                    </a:lnTo>
                    <a:lnTo>
                      <a:pt x="0" y="7"/>
                    </a:lnTo>
                    <a:lnTo>
                      <a:pt x="0" y="7"/>
                    </a:lnTo>
                    <a:lnTo>
                      <a:pt x="0" y="8"/>
                    </a:lnTo>
                    <a:lnTo>
                      <a:pt x="0" y="8"/>
                    </a:lnTo>
                    <a:lnTo>
                      <a:pt x="0" y="8"/>
                    </a:lnTo>
                    <a:lnTo>
                      <a:pt x="0" y="7"/>
                    </a:lnTo>
                    <a:lnTo>
                      <a:pt x="0" y="7"/>
                    </a:lnTo>
                    <a:lnTo>
                      <a:pt x="0" y="8"/>
                    </a:lnTo>
                    <a:lnTo>
                      <a:pt x="0" y="9"/>
                    </a:lnTo>
                    <a:lnTo>
                      <a:pt x="0" y="8"/>
                    </a:lnTo>
                    <a:lnTo>
                      <a:pt x="0" y="9"/>
                    </a:lnTo>
                    <a:lnTo>
                      <a:pt x="0" y="9"/>
                    </a:lnTo>
                    <a:lnTo>
                      <a:pt x="0" y="9"/>
                    </a:lnTo>
                    <a:lnTo>
                      <a:pt x="0" y="9"/>
                    </a:lnTo>
                    <a:lnTo>
                      <a:pt x="0" y="9"/>
                    </a:lnTo>
                    <a:lnTo>
                      <a:pt x="0" y="8"/>
                    </a:lnTo>
                    <a:lnTo>
                      <a:pt x="0" y="7"/>
                    </a:lnTo>
                    <a:lnTo>
                      <a:pt x="0" y="8"/>
                    </a:lnTo>
                    <a:lnTo>
                      <a:pt x="0" y="7"/>
                    </a:lnTo>
                    <a:lnTo>
                      <a:pt x="0" y="7"/>
                    </a:lnTo>
                    <a:lnTo>
                      <a:pt x="0" y="8"/>
                    </a:lnTo>
                    <a:lnTo>
                      <a:pt x="0" y="8"/>
                    </a:lnTo>
                    <a:lnTo>
                      <a:pt x="0" y="8"/>
                    </a:lnTo>
                    <a:lnTo>
                      <a:pt x="0" y="8"/>
                    </a:lnTo>
                    <a:lnTo>
                      <a:pt x="0" y="8"/>
                    </a:lnTo>
                    <a:lnTo>
                      <a:pt x="0" y="9"/>
                    </a:lnTo>
                    <a:lnTo>
                      <a:pt x="0" y="8"/>
                    </a:lnTo>
                    <a:lnTo>
                      <a:pt x="0" y="9"/>
                    </a:lnTo>
                    <a:lnTo>
                      <a:pt x="0" y="9"/>
                    </a:lnTo>
                    <a:lnTo>
                      <a:pt x="0" y="10"/>
                    </a:lnTo>
                    <a:lnTo>
                      <a:pt x="0" y="9"/>
                    </a:lnTo>
                    <a:lnTo>
                      <a:pt x="0" y="9"/>
                    </a:lnTo>
                    <a:lnTo>
                      <a:pt x="0" y="9"/>
                    </a:lnTo>
                    <a:lnTo>
                      <a:pt x="0" y="8"/>
                    </a:lnTo>
                    <a:lnTo>
                      <a:pt x="0" y="8"/>
                    </a:lnTo>
                    <a:lnTo>
                      <a:pt x="0" y="7"/>
                    </a:lnTo>
                    <a:lnTo>
                      <a:pt x="0" y="7"/>
                    </a:lnTo>
                    <a:lnTo>
                      <a:pt x="0" y="6"/>
                    </a:lnTo>
                    <a:lnTo>
                      <a:pt x="0" y="7"/>
                    </a:lnTo>
                    <a:lnTo>
                      <a:pt x="0" y="7"/>
                    </a:lnTo>
                    <a:lnTo>
                      <a:pt x="0" y="7"/>
                    </a:lnTo>
                    <a:lnTo>
                      <a:pt x="0" y="7"/>
                    </a:lnTo>
                    <a:lnTo>
                      <a:pt x="0" y="7"/>
                    </a:lnTo>
                    <a:lnTo>
                      <a:pt x="0" y="7"/>
                    </a:lnTo>
                    <a:lnTo>
                      <a:pt x="0" y="8"/>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4"/>
                    </a:lnTo>
                    <a:lnTo>
                      <a:pt x="0" y="5"/>
                    </a:lnTo>
                    <a:lnTo>
                      <a:pt x="0" y="6"/>
                    </a:lnTo>
                    <a:lnTo>
                      <a:pt x="0" y="7"/>
                    </a:lnTo>
                    <a:lnTo>
                      <a:pt x="0" y="6"/>
                    </a:lnTo>
                    <a:lnTo>
                      <a:pt x="0" y="6"/>
                    </a:lnTo>
                    <a:lnTo>
                      <a:pt x="0" y="6"/>
                    </a:lnTo>
                    <a:lnTo>
                      <a:pt x="0" y="6"/>
                    </a:lnTo>
                    <a:lnTo>
                      <a:pt x="0" y="7"/>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0" y="3"/>
                    </a:lnTo>
                    <a:lnTo>
                      <a:pt x="0" y="2"/>
                    </a:lnTo>
                    <a:lnTo>
                      <a:pt x="0" y="2"/>
                    </a:lnTo>
                    <a:lnTo>
                      <a:pt x="0" y="3"/>
                    </a:lnTo>
                    <a:lnTo>
                      <a:pt x="0" y="2"/>
                    </a:lnTo>
                    <a:lnTo>
                      <a:pt x="0" y="2"/>
                    </a:lnTo>
                    <a:lnTo>
                      <a:pt x="0" y="3"/>
                    </a:lnTo>
                    <a:lnTo>
                      <a:pt x="0" y="3"/>
                    </a:lnTo>
                    <a:lnTo>
                      <a:pt x="0" y="3"/>
                    </a:lnTo>
                    <a:lnTo>
                      <a:pt x="0" y="3"/>
                    </a:lnTo>
                    <a:lnTo>
                      <a:pt x="0" y="3"/>
                    </a:lnTo>
                    <a:lnTo>
                      <a:pt x="0" y="4"/>
                    </a:lnTo>
                    <a:lnTo>
                      <a:pt x="0" y="4"/>
                    </a:lnTo>
                    <a:lnTo>
                      <a:pt x="0" y="4"/>
                    </a:lnTo>
                    <a:lnTo>
                      <a:pt x="0" y="5"/>
                    </a:lnTo>
                    <a:lnTo>
                      <a:pt x="0" y="5"/>
                    </a:lnTo>
                    <a:lnTo>
                      <a:pt x="0" y="5"/>
                    </a:lnTo>
                    <a:lnTo>
                      <a:pt x="0" y="6"/>
                    </a:lnTo>
                    <a:lnTo>
                      <a:pt x="0" y="6"/>
                    </a:lnTo>
                    <a:lnTo>
                      <a:pt x="0" y="7"/>
                    </a:lnTo>
                    <a:lnTo>
                      <a:pt x="0" y="6"/>
                    </a:lnTo>
                    <a:lnTo>
                      <a:pt x="0" y="6"/>
                    </a:lnTo>
                    <a:lnTo>
                      <a:pt x="0" y="6"/>
                    </a:lnTo>
                    <a:lnTo>
                      <a:pt x="0" y="5"/>
                    </a:lnTo>
                    <a:lnTo>
                      <a:pt x="0" y="4"/>
                    </a:lnTo>
                    <a:lnTo>
                      <a:pt x="0" y="3"/>
                    </a:lnTo>
                    <a:lnTo>
                      <a:pt x="0" y="3"/>
                    </a:lnTo>
                    <a:lnTo>
                      <a:pt x="0" y="2"/>
                    </a:lnTo>
                    <a:lnTo>
                      <a:pt x="0" y="1"/>
                    </a:lnTo>
                    <a:lnTo>
                      <a:pt x="0" y="1"/>
                    </a:lnTo>
                    <a:lnTo>
                      <a:pt x="0" y="1"/>
                    </a:lnTo>
                    <a:lnTo>
                      <a:pt x="0" y="0"/>
                    </a:lnTo>
                    <a:lnTo>
                      <a:pt x="0" y="0"/>
                    </a:lnTo>
                    <a:lnTo>
                      <a:pt x="0" y="0"/>
                    </a:lnTo>
                    <a:lnTo>
                      <a:pt x="0" y="1"/>
                    </a:lnTo>
                    <a:lnTo>
                      <a:pt x="0" y="1"/>
                    </a:lnTo>
                    <a:lnTo>
                      <a:pt x="0" y="1"/>
                    </a:lnTo>
                    <a:lnTo>
                      <a:pt x="0" y="2"/>
                    </a:lnTo>
                    <a:lnTo>
                      <a:pt x="0" y="2"/>
                    </a:lnTo>
                    <a:lnTo>
                      <a:pt x="0" y="3"/>
                    </a:lnTo>
                    <a:lnTo>
                      <a:pt x="0" y="3"/>
                    </a:lnTo>
                    <a:lnTo>
                      <a:pt x="0" y="2"/>
                    </a:lnTo>
                    <a:lnTo>
                      <a:pt x="0" y="3"/>
                    </a:lnTo>
                    <a:lnTo>
                      <a:pt x="0" y="3"/>
                    </a:lnTo>
                    <a:lnTo>
                      <a:pt x="0" y="3"/>
                    </a:lnTo>
                    <a:lnTo>
                      <a:pt x="0" y="3"/>
                    </a:lnTo>
                    <a:lnTo>
                      <a:pt x="0" y="3"/>
                    </a:lnTo>
                    <a:lnTo>
                      <a:pt x="0" y="3"/>
                    </a:lnTo>
                    <a:lnTo>
                      <a:pt x="0" y="4"/>
                    </a:lnTo>
                    <a:lnTo>
                      <a:pt x="0" y="4"/>
                    </a:lnTo>
                    <a:lnTo>
                      <a:pt x="0" y="4"/>
                    </a:lnTo>
                    <a:lnTo>
                      <a:pt x="0" y="4"/>
                    </a:lnTo>
                    <a:lnTo>
                      <a:pt x="0" y="5"/>
                    </a:lnTo>
                    <a:lnTo>
                      <a:pt x="0" y="4"/>
                    </a:lnTo>
                    <a:lnTo>
                      <a:pt x="0" y="4"/>
                    </a:lnTo>
                    <a:lnTo>
                      <a:pt x="0" y="4"/>
                    </a:lnTo>
                    <a:lnTo>
                      <a:pt x="0" y="4"/>
                    </a:lnTo>
                    <a:lnTo>
                      <a:pt x="0" y="3"/>
                    </a:lnTo>
                    <a:lnTo>
                      <a:pt x="0" y="4"/>
                    </a:lnTo>
                    <a:lnTo>
                      <a:pt x="0" y="3"/>
                    </a:lnTo>
                    <a:lnTo>
                      <a:pt x="0" y="4"/>
                    </a:lnTo>
                    <a:lnTo>
                      <a:pt x="0" y="4"/>
                    </a:lnTo>
                    <a:lnTo>
                      <a:pt x="0" y="4"/>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3"/>
                    </a:lnTo>
                    <a:lnTo>
                      <a:pt x="0" y="4"/>
                    </a:lnTo>
                    <a:lnTo>
                      <a:pt x="0" y="3"/>
                    </a:lnTo>
                    <a:lnTo>
                      <a:pt x="0" y="3"/>
                    </a:lnTo>
                    <a:lnTo>
                      <a:pt x="0" y="3"/>
                    </a:lnTo>
                    <a:lnTo>
                      <a:pt x="0" y="3"/>
                    </a:lnTo>
                    <a:lnTo>
                      <a:pt x="0" y="4"/>
                    </a:lnTo>
                    <a:lnTo>
                      <a:pt x="0" y="4"/>
                    </a:lnTo>
                    <a:lnTo>
                      <a:pt x="0" y="4"/>
                    </a:lnTo>
                    <a:lnTo>
                      <a:pt x="0" y="5"/>
                    </a:lnTo>
                    <a:lnTo>
                      <a:pt x="0" y="5"/>
                    </a:lnTo>
                    <a:lnTo>
                      <a:pt x="0" y="6"/>
                    </a:lnTo>
                    <a:lnTo>
                      <a:pt x="0" y="6"/>
                    </a:lnTo>
                    <a:lnTo>
                      <a:pt x="0" y="7"/>
                    </a:lnTo>
                    <a:lnTo>
                      <a:pt x="0" y="6"/>
                    </a:lnTo>
                    <a:lnTo>
                      <a:pt x="0" y="7"/>
                    </a:lnTo>
                    <a:lnTo>
                      <a:pt x="0" y="7"/>
                    </a:lnTo>
                    <a:lnTo>
                      <a:pt x="0" y="7"/>
                    </a:lnTo>
                    <a:lnTo>
                      <a:pt x="0" y="7"/>
                    </a:lnTo>
                    <a:lnTo>
                      <a:pt x="0" y="7"/>
                    </a:lnTo>
                    <a:lnTo>
                      <a:pt x="0" y="7"/>
                    </a:lnTo>
                    <a:lnTo>
                      <a:pt x="0" y="6"/>
                    </a:lnTo>
                    <a:lnTo>
                      <a:pt x="0" y="7"/>
                    </a:lnTo>
                    <a:lnTo>
                      <a:pt x="0" y="6"/>
                    </a:lnTo>
                    <a:lnTo>
                      <a:pt x="0" y="7"/>
                    </a:lnTo>
                    <a:lnTo>
                      <a:pt x="0" y="6"/>
                    </a:lnTo>
                    <a:lnTo>
                      <a:pt x="0" y="7"/>
                    </a:lnTo>
                    <a:lnTo>
                      <a:pt x="0" y="7"/>
                    </a:lnTo>
                    <a:lnTo>
                      <a:pt x="0" y="7"/>
                    </a:lnTo>
                    <a:lnTo>
                      <a:pt x="0" y="6"/>
                    </a:lnTo>
                    <a:lnTo>
                      <a:pt x="0" y="7"/>
                    </a:lnTo>
                    <a:lnTo>
                      <a:pt x="0" y="7"/>
                    </a:lnTo>
                    <a:lnTo>
                      <a:pt x="0" y="7"/>
                    </a:lnTo>
                    <a:lnTo>
                      <a:pt x="0" y="6"/>
                    </a:lnTo>
                    <a:lnTo>
                      <a:pt x="0" y="6"/>
                    </a:lnTo>
                    <a:lnTo>
                      <a:pt x="0" y="6"/>
                    </a:lnTo>
                    <a:lnTo>
                      <a:pt x="0" y="6"/>
                    </a:lnTo>
                    <a:lnTo>
                      <a:pt x="0" y="7"/>
                    </a:lnTo>
                    <a:lnTo>
                      <a:pt x="0" y="7"/>
                    </a:lnTo>
                    <a:lnTo>
                      <a:pt x="0" y="6"/>
                    </a:lnTo>
                    <a:lnTo>
                      <a:pt x="0" y="7"/>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5"/>
                    </a:lnTo>
                    <a:lnTo>
                      <a:pt x="0" y="6"/>
                    </a:lnTo>
                    <a:lnTo>
                      <a:pt x="0" y="6"/>
                    </a:lnTo>
                    <a:lnTo>
                      <a:pt x="0" y="7"/>
                    </a:lnTo>
                    <a:lnTo>
                      <a:pt x="0" y="6"/>
                    </a:lnTo>
                    <a:lnTo>
                      <a:pt x="0" y="6"/>
                    </a:lnTo>
                    <a:lnTo>
                      <a:pt x="0" y="7"/>
                    </a:lnTo>
                    <a:lnTo>
                      <a:pt x="0" y="6"/>
                    </a:lnTo>
                    <a:lnTo>
                      <a:pt x="0" y="6"/>
                    </a:lnTo>
                    <a:lnTo>
                      <a:pt x="0" y="6"/>
                    </a:lnTo>
                    <a:lnTo>
                      <a:pt x="0" y="6"/>
                    </a:lnTo>
                    <a:lnTo>
                      <a:pt x="0" y="5"/>
                    </a:lnTo>
                    <a:lnTo>
                      <a:pt x="0" y="6"/>
                    </a:lnTo>
                    <a:lnTo>
                      <a:pt x="0" y="6"/>
                    </a:lnTo>
                    <a:lnTo>
                      <a:pt x="0" y="5"/>
                    </a:lnTo>
                    <a:lnTo>
                      <a:pt x="0" y="6"/>
                    </a:lnTo>
                    <a:lnTo>
                      <a:pt x="0" y="6"/>
                    </a:lnTo>
                    <a:lnTo>
                      <a:pt x="0" y="7"/>
                    </a:lnTo>
                    <a:lnTo>
                      <a:pt x="0" y="8"/>
                    </a:lnTo>
                    <a:lnTo>
                      <a:pt x="0" y="7"/>
                    </a:lnTo>
                    <a:lnTo>
                      <a:pt x="0" y="7"/>
                    </a:lnTo>
                    <a:lnTo>
                      <a:pt x="0" y="8"/>
                    </a:lnTo>
                    <a:lnTo>
                      <a:pt x="0" y="9"/>
                    </a:lnTo>
                    <a:lnTo>
                      <a:pt x="0" y="8"/>
                    </a:lnTo>
                    <a:lnTo>
                      <a:pt x="0" y="9"/>
                    </a:lnTo>
                    <a:lnTo>
                      <a:pt x="0" y="9"/>
                    </a:lnTo>
                    <a:lnTo>
                      <a:pt x="0" y="9"/>
                    </a:lnTo>
                    <a:lnTo>
                      <a:pt x="0" y="9"/>
                    </a:lnTo>
                    <a:lnTo>
                      <a:pt x="0" y="9"/>
                    </a:lnTo>
                    <a:lnTo>
                      <a:pt x="0" y="8"/>
                    </a:lnTo>
                    <a:lnTo>
                      <a:pt x="0" y="9"/>
                    </a:lnTo>
                    <a:lnTo>
                      <a:pt x="0" y="8"/>
                    </a:lnTo>
                    <a:lnTo>
                      <a:pt x="0" y="9"/>
                    </a:lnTo>
                    <a:lnTo>
                      <a:pt x="0" y="8"/>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8"/>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1"/>
                    </a:lnTo>
                    <a:lnTo>
                      <a:pt x="0" y="11"/>
                    </a:lnTo>
                    <a:lnTo>
                      <a:pt x="0" y="11"/>
                    </a:lnTo>
                    <a:lnTo>
                      <a:pt x="0" y="10"/>
                    </a:lnTo>
                    <a:lnTo>
                      <a:pt x="0" y="11"/>
                    </a:lnTo>
                    <a:lnTo>
                      <a:pt x="0" y="12"/>
                    </a:lnTo>
                    <a:lnTo>
                      <a:pt x="0" y="11"/>
                    </a:lnTo>
                    <a:lnTo>
                      <a:pt x="0" y="12"/>
                    </a:lnTo>
                    <a:lnTo>
                      <a:pt x="0" y="11"/>
                    </a:lnTo>
                    <a:lnTo>
                      <a:pt x="0" y="12"/>
                    </a:lnTo>
                    <a:lnTo>
                      <a:pt x="0" y="12"/>
                    </a:lnTo>
                    <a:lnTo>
                      <a:pt x="0" y="12"/>
                    </a:lnTo>
                    <a:lnTo>
                      <a:pt x="0" y="12"/>
                    </a:lnTo>
                    <a:lnTo>
                      <a:pt x="0" y="13"/>
                    </a:lnTo>
                    <a:lnTo>
                      <a:pt x="0" y="12"/>
                    </a:lnTo>
                    <a:lnTo>
                      <a:pt x="0" y="12"/>
                    </a:lnTo>
                    <a:lnTo>
                      <a:pt x="0" y="12"/>
                    </a:lnTo>
                    <a:lnTo>
                      <a:pt x="0" y="11"/>
                    </a:lnTo>
                    <a:lnTo>
                      <a:pt x="0" y="11"/>
                    </a:lnTo>
                    <a:lnTo>
                      <a:pt x="0" y="12"/>
                    </a:lnTo>
                    <a:lnTo>
                      <a:pt x="0" y="11"/>
                    </a:lnTo>
                    <a:lnTo>
                      <a:pt x="0" y="12"/>
                    </a:lnTo>
                    <a:lnTo>
                      <a:pt x="0" y="12"/>
                    </a:lnTo>
                    <a:lnTo>
                      <a:pt x="0" y="11"/>
                    </a:lnTo>
                    <a:lnTo>
                      <a:pt x="0" y="11"/>
                    </a:lnTo>
                    <a:lnTo>
                      <a:pt x="0" y="11"/>
                    </a:lnTo>
                    <a:lnTo>
                      <a:pt x="0" y="11"/>
                    </a:lnTo>
                    <a:lnTo>
                      <a:pt x="0" y="11"/>
                    </a:lnTo>
                    <a:lnTo>
                      <a:pt x="0" y="12"/>
                    </a:lnTo>
                    <a:lnTo>
                      <a:pt x="0" y="12"/>
                    </a:lnTo>
                    <a:lnTo>
                      <a:pt x="0" y="11"/>
                    </a:lnTo>
                    <a:lnTo>
                      <a:pt x="0" y="11"/>
                    </a:lnTo>
                    <a:lnTo>
                      <a:pt x="0" y="10"/>
                    </a:lnTo>
                    <a:lnTo>
                      <a:pt x="0" y="9"/>
                    </a:lnTo>
                    <a:lnTo>
                      <a:pt x="0" y="9"/>
                    </a:lnTo>
                    <a:lnTo>
                      <a:pt x="0" y="9"/>
                    </a:lnTo>
                    <a:lnTo>
                      <a:pt x="0" y="9"/>
                    </a:lnTo>
                    <a:lnTo>
                      <a:pt x="0" y="10"/>
                    </a:lnTo>
                    <a:lnTo>
                      <a:pt x="0" y="9"/>
                    </a:lnTo>
                    <a:lnTo>
                      <a:pt x="0" y="10"/>
                    </a:lnTo>
                    <a:lnTo>
                      <a:pt x="0" y="9"/>
                    </a:lnTo>
                    <a:lnTo>
                      <a:pt x="0" y="8"/>
                    </a:lnTo>
                    <a:lnTo>
                      <a:pt x="0" y="9"/>
                    </a:lnTo>
                    <a:lnTo>
                      <a:pt x="0" y="8"/>
                    </a:lnTo>
                    <a:lnTo>
                      <a:pt x="0" y="7"/>
                    </a:lnTo>
                    <a:lnTo>
                      <a:pt x="0" y="8"/>
                    </a:lnTo>
                    <a:lnTo>
                      <a:pt x="0" y="7"/>
                    </a:lnTo>
                    <a:lnTo>
                      <a:pt x="0" y="7"/>
                    </a:lnTo>
                    <a:lnTo>
                      <a:pt x="0" y="7"/>
                    </a:lnTo>
                    <a:lnTo>
                      <a:pt x="0" y="6"/>
                    </a:lnTo>
                    <a:lnTo>
                      <a:pt x="0" y="6"/>
                    </a:lnTo>
                    <a:lnTo>
                      <a:pt x="0" y="6"/>
                    </a:lnTo>
                    <a:lnTo>
                      <a:pt x="0" y="6"/>
                    </a:lnTo>
                    <a:lnTo>
                      <a:pt x="0" y="6"/>
                    </a:lnTo>
                    <a:lnTo>
                      <a:pt x="0" y="5"/>
                    </a:lnTo>
                    <a:lnTo>
                      <a:pt x="0" y="5"/>
                    </a:lnTo>
                    <a:lnTo>
                      <a:pt x="0" y="5"/>
                    </a:lnTo>
                    <a:lnTo>
                      <a:pt x="0" y="6"/>
                    </a:lnTo>
                    <a:lnTo>
                      <a:pt x="0" y="5"/>
                    </a:lnTo>
                    <a:lnTo>
                      <a:pt x="0" y="5"/>
                    </a:lnTo>
                    <a:lnTo>
                      <a:pt x="0" y="6"/>
                    </a:lnTo>
                    <a:lnTo>
                      <a:pt x="0" y="5"/>
                    </a:lnTo>
                    <a:lnTo>
                      <a:pt x="0" y="6"/>
                    </a:lnTo>
                    <a:lnTo>
                      <a:pt x="0" y="6"/>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9"/>
                    </a:lnTo>
                    <a:lnTo>
                      <a:pt x="0" y="8"/>
                    </a:lnTo>
                    <a:lnTo>
                      <a:pt x="0" y="8"/>
                    </a:lnTo>
                    <a:lnTo>
                      <a:pt x="0" y="9"/>
                    </a:lnTo>
                    <a:lnTo>
                      <a:pt x="0" y="9"/>
                    </a:lnTo>
                    <a:lnTo>
                      <a:pt x="0" y="9"/>
                    </a:lnTo>
                    <a:lnTo>
                      <a:pt x="0" y="10"/>
                    </a:lnTo>
                    <a:lnTo>
                      <a:pt x="0" y="9"/>
                    </a:lnTo>
                    <a:lnTo>
                      <a:pt x="0" y="9"/>
                    </a:lnTo>
                    <a:lnTo>
                      <a:pt x="0" y="9"/>
                    </a:lnTo>
                    <a:lnTo>
                      <a:pt x="0" y="9"/>
                    </a:lnTo>
                    <a:lnTo>
                      <a:pt x="0" y="8"/>
                    </a:lnTo>
                    <a:lnTo>
                      <a:pt x="0" y="9"/>
                    </a:lnTo>
                    <a:lnTo>
                      <a:pt x="0" y="8"/>
                    </a:lnTo>
                    <a:lnTo>
                      <a:pt x="0" y="8"/>
                    </a:lnTo>
                    <a:lnTo>
                      <a:pt x="0" y="8"/>
                    </a:lnTo>
                    <a:lnTo>
                      <a:pt x="0" y="7"/>
                    </a:lnTo>
                    <a:lnTo>
                      <a:pt x="0" y="8"/>
                    </a:lnTo>
                    <a:lnTo>
                      <a:pt x="0" y="7"/>
                    </a:lnTo>
                    <a:lnTo>
                      <a:pt x="0" y="8"/>
                    </a:lnTo>
                    <a:lnTo>
                      <a:pt x="0" y="9"/>
                    </a:lnTo>
                    <a:lnTo>
                      <a:pt x="0" y="8"/>
                    </a:lnTo>
                    <a:lnTo>
                      <a:pt x="0" y="9"/>
                    </a:lnTo>
                    <a:lnTo>
                      <a:pt x="0" y="8"/>
                    </a:lnTo>
                  </a:path>
                </a:pathLst>
              </a:custGeom>
              <a:noFill/>
              <a:ln w="0">
                <a:solidFill>
                  <a:srgbClr val="3366FF"/>
                </a:solidFill>
                <a:prstDash val="solid"/>
                <a:round/>
                <a:headEnd/>
                <a:tailEnd/>
              </a:ln>
            </p:spPr>
            <p:txBody>
              <a:bodyPr/>
              <a:lstStyle/>
              <a:p>
                <a:endParaRPr lang="en-GB"/>
              </a:p>
            </p:txBody>
          </p:sp>
          <p:sp>
            <p:nvSpPr>
              <p:cNvPr id="186209" name="Freeform 865"/>
              <p:cNvSpPr>
                <a:spLocks/>
              </p:cNvSpPr>
              <p:nvPr/>
            </p:nvSpPr>
            <p:spPr bwMode="auto">
              <a:xfrm>
                <a:off x="3510" y="3533"/>
                <a:ext cx="6" cy="384"/>
              </a:xfrm>
              <a:custGeom>
                <a:avLst/>
                <a:gdLst/>
                <a:ahLst/>
                <a:cxnLst>
                  <a:cxn ang="0">
                    <a:pos x="0" y="12"/>
                  </a:cxn>
                  <a:cxn ang="0">
                    <a:pos x="0" y="11"/>
                  </a:cxn>
                  <a:cxn ang="0">
                    <a:pos x="0" y="9"/>
                  </a:cxn>
                  <a:cxn ang="0">
                    <a:pos x="0" y="8"/>
                  </a:cxn>
                  <a:cxn ang="0">
                    <a:pos x="0" y="7"/>
                  </a:cxn>
                  <a:cxn ang="0">
                    <a:pos x="0" y="7"/>
                  </a:cxn>
                  <a:cxn ang="0">
                    <a:pos x="0" y="8"/>
                  </a:cxn>
                  <a:cxn ang="0">
                    <a:pos x="0" y="7"/>
                  </a:cxn>
                  <a:cxn ang="0">
                    <a:pos x="0" y="6"/>
                  </a:cxn>
                  <a:cxn ang="0">
                    <a:pos x="0" y="6"/>
                  </a:cxn>
                  <a:cxn ang="0">
                    <a:pos x="0" y="7"/>
                  </a:cxn>
                  <a:cxn ang="0">
                    <a:pos x="0" y="6"/>
                  </a:cxn>
                  <a:cxn ang="0">
                    <a:pos x="0" y="5"/>
                  </a:cxn>
                  <a:cxn ang="0">
                    <a:pos x="0" y="2"/>
                  </a:cxn>
                  <a:cxn ang="0">
                    <a:pos x="0" y="5"/>
                  </a:cxn>
                  <a:cxn ang="0">
                    <a:pos x="0" y="6"/>
                  </a:cxn>
                  <a:cxn ang="0">
                    <a:pos x="0" y="6"/>
                  </a:cxn>
                  <a:cxn ang="0">
                    <a:pos x="0" y="6"/>
                  </a:cxn>
                  <a:cxn ang="0">
                    <a:pos x="0" y="8"/>
                  </a:cxn>
                  <a:cxn ang="0">
                    <a:pos x="0" y="8"/>
                  </a:cxn>
                  <a:cxn ang="0">
                    <a:pos x="0" y="7"/>
                  </a:cxn>
                  <a:cxn ang="0">
                    <a:pos x="0" y="7"/>
                  </a:cxn>
                  <a:cxn ang="0">
                    <a:pos x="0" y="7"/>
                  </a:cxn>
                  <a:cxn ang="0">
                    <a:pos x="0" y="10"/>
                  </a:cxn>
                  <a:cxn ang="0">
                    <a:pos x="0" y="8"/>
                  </a:cxn>
                  <a:cxn ang="0">
                    <a:pos x="0" y="6"/>
                  </a:cxn>
                  <a:cxn ang="0">
                    <a:pos x="0" y="6"/>
                  </a:cxn>
                  <a:cxn ang="0">
                    <a:pos x="0" y="1"/>
                  </a:cxn>
                  <a:cxn ang="0">
                    <a:pos x="0" y="4"/>
                  </a:cxn>
                  <a:cxn ang="0">
                    <a:pos x="0" y="5"/>
                  </a:cxn>
                  <a:cxn ang="0">
                    <a:pos x="0" y="5"/>
                  </a:cxn>
                  <a:cxn ang="0">
                    <a:pos x="0" y="8"/>
                  </a:cxn>
                  <a:cxn ang="0">
                    <a:pos x="0" y="6"/>
                  </a:cxn>
                  <a:cxn ang="0">
                    <a:pos x="0" y="7"/>
                  </a:cxn>
                  <a:cxn ang="0">
                    <a:pos x="0" y="7"/>
                  </a:cxn>
                  <a:cxn ang="0">
                    <a:pos x="0" y="8"/>
                  </a:cxn>
                  <a:cxn ang="0">
                    <a:pos x="0" y="11"/>
                  </a:cxn>
                  <a:cxn ang="0">
                    <a:pos x="0" y="16"/>
                  </a:cxn>
                  <a:cxn ang="0">
                    <a:pos x="0" y="24"/>
                  </a:cxn>
                  <a:cxn ang="0">
                    <a:pos x="0" y="30"/>
                  </a:cxn>
                  <a:cxn ang="0">
                    <a:pos x="0" y="34"/>
                  </a:cxn>
                  <a:cxn ang="0">
                    <a:pos x="0" y="38"/>
                  </a:cxn>
                  <a:cxn ang="0">
                    <a:pos x="0" y="41"/>
                  </a:cxn>
                  <a:cxn ang="0">
                    <a:pos x="0" y="42"/>
                  </a:cxn>
                  <a:cxn ang="0">
                    <a:pos x="0" y="45"/>
                  </a:cxn>
                  <a:cxn ang="0">
                    <a:pos x="0" y="46"/>
                  </a:cxn>
                  <a:cxn ang="0">
                    <a:pos x="0" y="46"/>
                  </a:cxn>
                  <a:cxn ang="0">
                    <a:pos x="0" y="50"/>
                  </a:cxn>
                  <a:cxn ang="0">
                    <a:pos x="0" y="52"/>
                  </a:cxn>
                  <a:cxn ang="0">
                    <a:pos x="0" y="51"/>
                  </a:cxn>
                  <a:cxn ang="0">
                    <a:pos x="0" y="54"/>
                  </a:cxn>
                  <a:cxn ang="0">
                    <a:pos x="0" y="57"/>
                  </a:cxn>
                  <a:cxn ang="0">
                    <a:pos x="0" y="57"/>
                  </a:cxn>
                  <a:cxn ang="0">
                    <a:pos x="1" y="57"/>
                  </a:cxn>
                  <a:cxn ang="0">
                    <a:pos x="1" y="58"/>
                  </a:cxn>
                  <a:cxn ang="0">
                    <a:pos x="1" y="60"/>
                  </a:cxn>
                  <a:cxn ang="0">
                    <a:pos x="1" y="62"/>
                  </a:cxn>
                  <a:cxn ang="0">
                    <a:pos x="1" y="62"/>
                  </a:cxn>
                  <a:cxn ang="0">
                    <a:pos x="1" y="63"/>
                  </a:cxn>
                  <a:cxn ang="0">
                    <a:pos x="1" y="64"/>
                  </a:cxn>
                  <a:cxn ang="0">
                    <a:pos x="1" y="61"/>
                  </a:cxn>
                  <a:cxn ang="0">
                    <a:pos x="1" y="59"/>
                  </a:cxn>
                  <a:cxn ang="0">
                    <a:pos x="1" y="58"/>
                  </a:cxn>
                </a:cxnLst>
                <a:rect l="0" t="0" r="r" b="b"/>
                <a:pathLst>
                  <a:path w="1" h="64">
                    <a:moveTo>
                      <a:pt x="0" y="8"/>
                    </a:moveTo>
                    <a:lnTo>
                      <a:pt x="0" y="9"/>
                    </a:lnTo>
                    <a:lnTo>
                      <a:pt x="0" y="9"/>
                    </a:lnTo>
                    <a:lnTo>
                      <a:pt x="0" y="9"/>
                    </a:lnTo>
                    <a:lnTo>
                      <a:pt x="0" y="9"/>
                    </a:lnTo>
                    <a:lnTo>
                      <a:pt x="0" y="9"/>
                    </a:lnTo>
                    <a:lnTo>
                      <a:pt x="0" y="9"/>
                    </a:lnTo>
                    <a:lnTo>
                      <a:pt x="0" y="10"/>
                    </a:lnTo>
                    <a:lnTo>
                      <a:pt x="0" y="11"/>
                    </a:lnTo>
                    <a:lnTo>
                      <a:pt x="0" y="11"/>
                    </a:lnTo>
                    <a:lnTo>
                      <a:pt x="0" y="12"/>
                    </a:lnTo>
                    <a:lnTo>
                      <a:pt x="0" y="12"/>
                    </a:lnTo>
                    <a:lnTo>
                      <a:pt x="0" y="12"/>
                    </a:lnTo>
                    <a:lnTo>
                      <a:pt x="0" y="13"/>
                    </a:lnTo>
                    <a:lnTo>
                      <a:pt x="0" y="14"/>
                    </a:lnTo>
                    <a:lnTo>
                      <a:pt x="0" y="13"/>
                    </a:lnTo>
                    <a:lnTo>
                      <a:pt x="0" y="12"/>
                    </a:lnTo>
                    <a:lnTo>
                      <a:pt x="0" y="12"/>
                    </a:lnTo>
                    <a:lnTo>
                      <a:pt x="0" y="12"/>
                    </a:lnTo>
                    <a:lnTo>
                      <a:pt x="0" y="13"/>
                    </a:lnTo>
                    <a:lnTo>
                      <a:pt x="0" y="12"/>
                    </a:lnTo>
                    <a:lnTo>
                      <a:pt x="0" y="11"/>
                    </a:lnTo>
                    <a:lnTo>
                      <a:pt x="0" y="11"/>
                    </a:lnTo>
                    <a:lnTo>
                      <a:pt x="0" y="10"/>
                    </a:lnTo>
                    <a:lnTo>
                      <a:pt x="0" y="10"/>
                    </a:lnTo>
                    <a:lnTo>
                      <a:pt x="0" y="10"/>
                    </a:lnTo>
                    <a:lnTo>
                      <a:pt x="0" y="10"/>
                    </a:lnTo>
                    <a:lnTo>
                      <a:pt x="0" y="9"/>
                    </a:lnTo>
                    <a:lnTo>
                      <a:pt x="0" y="9"/>
                    </a:lnTo>
                    <a:lnTo>
                      <a:pt x="0" y="9"/>
                    </a:lnTo>
                    <a:lnTo>
                      <a:pt x="0" y="9"/>
                    </a:lnTo>
                    <a:lnTo>
                      <a:pt x="0" y="9"/>
                    </a:lnTo>
                    <a:lnTo>
                      <a:pt x="0" y="9"/>
                    </a:lnTo>
                    <a:lnTo>
                      <a:pt x="0" y="9"/>
                    </a:lnTo>
                    <a:lnTo>
                      <a:pt x="0" y="10"/>
                    </a:lnTo>
                    <a:lnTo>
                      <a:pt x="0" y="9"/>
                    </a:lnTo>
                    <a:lnTo>
                      <a:pt x="0" y="9"/>
                    </a:lnTo>
                    <a:lnTo>
                      <a:pt x="0" y="10"/>
                    </a:lnTo>
                    <a:lnTo>
                      <a:pt x="0" y="9"/>
                    </a:lnTo>
                    <a:lnTo>
                      <a:pt x="0" y="8"/>
                    </a:lnTo>
                    <a:lnTo>
                      <a:pt x="0" y="8"/>
                    </a:lnTo>
                    <a:lnTo>
                      <a:pt x="0" y="9"/>
                    </a:lnTo>
                    <a:lnTo>
                      <a:pt x="0" y="8"/>
                    </a:lnTo>
                    <a:lnTo>
                      <a:pt x="0" y="8"/>
                    </a:lnTo>
                    <a:lnTo>
                      <a:pt x="0" y="9"/>
                    </a:lnTo>
                    <a:lnTo>
                      <a:pt x="0" y="9"/>
                    </a:lnTo>
                    <a:lnTo>
                      <a:pt x="0" y="9"/>
                    </a:lnTo>
                    <a:lnTo>
                      <a:pt x="0" y="8"/>
                    </a:lnTo>
                    <a:lnTo>
                      <a:pt x="0" y="8"/>
                    </a:lnTo>
                    <a:lnTo>
                      <a:pt x="0" y="8"/>
                    </a:lnTo>
                    <a:lnTo>
                      <a:pt x="0" y="7"/>
                    </a:lnTo>
                    <a:lnTo>
                      <a:pt x="0" y="8"/>
                    </a:lnTo>
                    <a:lnTo>
                      <a:pt x="0" y="7"/>
                    </a:lnTo>
                    <a:lnTo>
                      <a:pt x="0" y="7"/>
                    </a:lnTo>
                    <a:lnTo>
                      <a:pt x="0" y="7"/>
                    </a:lnTo>
                    <a:lnTo>
                      <a:pt x="0" y="7"/>
                    </a:lnTo>
                    <a:lnTo>
                      <a:pt x="0" y="7"/>
                    </a:lnTo>
                    <a:lnTo>
                      <a:pt x="0" y="6"/>
                    </a:lnTo>
                    <a:lnTo>
                      <a:pt x="0" y="6"/>
                    </a:lnTo>
                    <a:lnTo>
                      <a:pt x="0" y="6"/>
                    </a:lnTo>
                    <a:lnTo>
                      <a:pt x="0" y="6"/>
                    </a:lnTo>
                    <a:lnTo>
                      <a:pt x="0" y="7"/>
                    </a:lnTo>
                    <a:lnTo>
                      <a:pt x="0" y="6"/>
                    </a:lnTo>
                    <a:lnTo>
                      <a:pt x="0" y="7"/>
                    </a:lnTo>
                    <a:lnTo>
                      <a:pt x="0" y="7"/>
                    </a:lnTo>
                    <a:lnTo>
                      <a:pt x="0" y="7"/>
                    </a:lnTo>
                    <a:lnTo>
                      <a:pt x="0" y="7"/>
                    </a:lnTo>
                    <a:lnTo>
                      <a:pt x="0" y="8"/>
                    </a:lnTo>
                    <a:lnTo>
                      <a:pt x="0" y="7"/>
                    </a:lnTo>
                    <a:lnTo>
                      <a:pt x="0" y="8"/>
                    </a:lnTo>
                    <a:lnTo>
                      <a:pt x="0" y="8"/>
                    </a:lnTo>
                    <a:lnTo>
                      <a:pt x="0" y="8"/>
                    </a:lnTo>
                    <a:lnTo>
                      <a:pt x="0" y="8"/>
                    </a:lnTo>
                    <a:lnTo>
                      <a:pt x="0" y="7"/>
                    </a:lnTo>
                    <a:lnTo>
                      <a:pt x="0" y="8"/>
                    </a:lnTo>
                    <a:lnTo>
                      <a:pt x="0" y="9"/>
                    </a:lnTo>
                    <a:lnTo>
                      <a:pt x="0" y="8"/>
                    </a:lnTo>
                    <a:lnTo>
                      <a:pt x="0" y="9"/>
                    </a:lnTo>
                    <a:lnTo>
                      <a:pt x="0" y="9"/>
                    </a:lnTo>
                    <a:lnTo>
                      <a:pt x="0" y="9"/>
                    </a:lnTo>
                    <a:lnTo>
                      <a:pt x="0" y="9"/>
                    </a:lnTo>
                    <a:lnTo>
                      <a:pt x="0" y="9"/>
                    </a:lnTo>
                    <a:lnTo>
                      <a:pt x="0" y="9"/>
                    </a:lnTo>
                    <a:lnTo>
                      <a:pt x="0" y="8"/>
                    </a:lnTo>
                    <a:lnTo>
                      <a:pt x="0" y="8"/>
                    </a:lnTo>
                    <a:lnTo>
                      <a:pt x="0" y="7"/>
                    </a:lnTo>
                    <a:lnTo>
                      <a:pt x="0" y="8"/>
                    </a:lnTo>
                    <a:lnTo>
                      <a:pt x="0" y="7"/>
                    </a:lnTo>
                    <a:lnTo>
                      <a:pt x="0" y="7"/>
                    </a:lnTo>
                    <a:lnTo>
                      <a:pt x="0" y="7"/>
                    </a:lnTo>
                    <a:lnTo>
                      <a:pt x="0" y="6"/>
                    </a:lnTo>
                    <a:lnTo>
                      <a:pt x="0" y="6"/>
                    </a:lnTo>
                    <a:lnTo>
                      <a:pt x="0" y="6"/>
                    </a:lnTo>
                    <a:lnTo>
                      <a:pt x="0" y="7"/>
                    </a:lnTo>
                    <a:lnTo>
                      <a:pt x="0" y="6"/>
                    </a:lnTo>
                    <a:lnTo>
                      <a:pt x="0" y="6"/>
                    </a:lnTo>
                    <a:lnTo>
                      <a:pt x="0" y="6"/>
                    </a:lnTo>
                    <a:lnTo>
                      <a:pt x="0" y="5"/>
                    </a:lnTo>
                    <a:lnTo>
                      <a:pt x="0" y="6"/>
                    </a:lnTo>
                    <a:lnTo>
                      <a:pt x="0" y="5"/>
                    </a:lnTo>
                    <a:lnTo>
                      <a:pt x="0" y="6"/>
                    </a:lnTo>
                    <a:lnTo>
                      <a:pt x="0" y="5"/>
                    </a:lnTo>
                    <a:lnTo>
                      <a:pt x="0" y="6"/>
                    </a:lnTo>
                    <a:lnTo>
                      <a:pt x="0" y="5"/>
                    </a:lnTo>
                    <a:lnTo>
                      <a:pt x="0" y="6"/>
                    </a:lnTo>
                    <a:lnTo>
                      <a:pt x="0" y="6"/>
                    </a:lnTo>
                    <a:lnTo>
                      <a:pt x="0" y="6"/>
                    </a:lnTo>
                    <a:lnTo>
                      <a:pt x="0" y="6"/>
                    </a:lnTo>
                    <a:lnTo>
                      <a:pt x="0" y="7"/>
                    </a:lnTo>
                    <a:lnTo>
                      <a:pt x="0" y="6"/>
                    </a:lnTo>
                    <a:lnTo>
                      <a:pt x="0" y="6"/>
                    </a:lnTo>
                    <a:lnTo>
                      <a:pt x="0" y="5"/>
                    </a:lnTo>
                    <a:lnTo>
                      <a:pt x="0" y="6"/>
                    </a:lnTo>
                    <a:lnTo>
                      <a:pt x="0" y="5"/>
                    </a:lnTo>
                    <a:lnTo>
                      <a:pt x="0" y="6"/>
                    </a:lnTo>
                    <a:lnTo>
                      <a:pt x="0" y="6"/>
                    </a:lnTo>
                    <a:lnTo>
                      <a:pt x="0" y="6"/>
                    </a:lnTo>
                    <a:lnTo>
                      <a:pt x="0" y="7"/>
                    </a:lnTo>
                    <a:lnTo>
                      <a:pt x="0" y="7"/>
                    </a:lnTo>
                    <a:lnTo>
                      <a:pt x="0" y="6"/>
                    </a:lnTo>
                    <a:lnTo>
                      <a:pt x="0" y="7"/>
                    </a:lnTo>
                    <a:lnTo>
                      <a:pt x="0" y="7"/>
                    </a:lnTo>
                    <a:lnTo>
                      <a:pt x="0" y="6"/>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5"/>
                    </a:lnTo>
                    <a:lnTo>
                      <a:pt x="0" y="4"/>
                    </a:lnTo>
                    <a:lnTo>
                      <a:pt x="0" y="4"/>
                    </a:lnTo>
                    <a:lnTo>
                      <a:pt x="0" y="4"/>
                    </a:lnTo>
                    <a:lnTo>
                      <a:pt x="0" y="4"/>
                    </a:lnTo>
                    <a:lnTo>
                      <a:pt x="0" y="4"/>
                    </a:lnTo>
                    <a:lnTo>
                      <a:pt x="0" y="3"/>
                    </a:lnTo>
                    <a:lnTo>
                      <a:pt x="0" y="4"/>
                    </a:lnTo>
                    <a:lnTo>
                      <a:pt x="0" y="3"/>
                    </a:lnTo>
                    <a:lnTo>
                      <a:pt x="0" y="3"/>
                    </a:lnTo>
                    <a:lnTo>
                      <a:pt x="0" y="3"/>
                    </a:lnTo>
                    <a:lnTo>
                      <a:pt x="0" y="2"/>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6"/>
                    </a:lnTo>
                    <a:lnTo>
                      <a:pt x="0" y="5"/>
                    </a:lnTo>
                    <a:lnTo>
                      <a:pt x="0" y="5"/>
                    </a:lnTo>
                    <a:lnTo>
                      <a:pt x="0" y="6"/>
                    </a:lnTo>
                    <a:lnTo>
                      <a:pt x="0" y="6"/>
                    </a:lnTo>
                    <a:lnTo>
                      <a:pt x="0" y="5"/>
                    </a:lnTo>
                    <a:lnTo>
                      <a:pt x="0" y="6"/>
                    </a:lnTo>
                    <a:lnTo>
                      <a:pt x="0" y="5"/>
                    </a:lnTo>
                    <a:lnTo>
                      <a:pt x="0" y="5"/>
                    </a:lnTo>
                    <a:lnTo>
                      <a:pt x="0" y="6"/>
                    </a:lnTo>
                    <a:lnTo>
                      <a:pt x="0" y="6"/>
                    </a:lnTo>
                    <a:lnTo>
                      <a:pt x="0" y="5"/>
                    </a:lnTo>
                    <a:lnTo>
                      <a:pt x="0" y="6"/>
                    </a:lnTo>
                    <a:lnTo>
                      <a:pt x="0" y="5"/>
                    </a:lnTo>
                    <a:lnTo>
                      <a:pt x="0" y="5"/>
                    </a:lnTo>
                    <a:lnTo>
                      <a:pt x="0" y="6"/>
                    </a:lnTo>
                    <a:lnTo>
                      <a:pt x="0" y="6"/>
                    </a:lnTo>
                    <a:lnTo>
                      <a:pt x="0" y="5"/>
                    </a:lnTo>
                    <a:lnTo>
                      <a:pt x="0" y="6"/>
                    </a:lnTo>
                    <a:lnTo>
                      <a:pt x="0" y="6"/>
                    </a:lnTo>
                    <a:lnTo>
                      <a:pt x="0" y="6"/>
                    </a:lnTo>
                    <a:lnTo>
                      <a:pt x="0" y="6"/>
                    </a:lnTo>
                    <a:lnTo>
                      <a:pt x="0" y="6"/>
                    </a:lnTo>
                    <a:lnTo>
                      <a:pt x="0" y="6"/>
                    </a:lnTo>
                    <a:lnTo>
                      <a:pt x="0" y="7"/>
                    </a:lnTo>
                    <a:lnTo>
                      <a:pt x="0" y="7"/>
                    </a:lnTo>
                    <a:lnTo>
                      <a:pt x="0" y="7"/>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8"/>
                    </a:lnTo>
                    <a:lnTo>
                      <a:pt x="0" y="8"/>
                    </a:lnTo>
                    <a:lnTo>
                      <a:pt x="0" y="8"/>
                    </a:lnTo>
                    <a:lnTo>
                      <a:pt x="0" y="8"/>
                    </a:lnTo>
                    <a:lnTo>
                      <a:pt x="0" y="9"/>
                    </a:lnTo>
                    <a:lnTo>
                      <a:pt x="0" y="8"/>
                    </a:lnTo>
                    <a:lnTo>
                      <a:pt x="0" y="9"/>
                    </a:lnTo>
                    <a:lnTo>
                      <a:pt x="0" y="9"/>
                    </a:lnTo>
                    <a:lnTo>
                      <a:pt x="0" y="9"/>
                    </a:lnTo>
                    <a:lnTo>
                      <a:pt x="0" y="8"/>
                    </a:lnTo>
                    <a:lnTo>
                      <a:pt x="0" y="9"/>
                    </a:lnTo>
                    <a:lnTo>
                      <a:pt x="0" y="9"/>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7"/>
                    </a:lnTo>
                    <a:lnTo>
                      <a:pt x="0" y="7"/>
                    </a:lnTo>
                    <a:lnTo>
                      <a:pt x="0" y="7"/>
                    </a:lnTo>
                    <a:lnTo>
                      <a:pt x="0" y="7"/>
                    </a:lnTo>
                    <a:lnTo>
                      <a:pt x="0" y="8"/>
                    </a:lnTo>
                    <a:lnTo>
                      <a:pt x="0" y="7"/>
                    </a:lnTo>
                    <a:lnTo>
                      <a:pt x="0" y="7"/>
                    </a:lnTo>
                    <a:lnTo>
                      <a:pt x="0" y="8"/>
                    </a:lnTo>
                    <a:lnTo>
                      <a:pt x="0" y="8"/>
                    </a:lnTo>
                    <a:lnTo>
                      <a:pt x="0" y="8"/>
                    </a:lnTo>
                    <a:lnTo>
                      <a:pt x="0" y="8"/>
                    </a:lnTo>
                    <a:lnTo>
                      <a:pt x="0" y="7"/>
                    </a:lnTo>
                    <a:lnTo>
                      <a:pt x="0" y="8"/>
                    </a:lnTo>
                    <a:lnTo>
                      <a:pt x="0" y="8"/>
                    </a:lnTo>
                    <a:lnTo>
                      <a:pt x="0" y="7"/>
                    </a:lnTo>
                    <a:lnTo>
                      <a:pt x="0" y="7"/>
                    </a:lnTo>
                    <a:lnTo>
                      <a:pt x="0" y="7"/>
                    </a:lnTo>
                    <a:lnTo>
                      <a:pt x="0" y="7"/>
                    </a:lnTo>
                    <a:lnTo>
                      <a:pt x="0" y="7"/>
                    </a:lnTo>
                    <a:lnTo>
                      <a:pt x="0" y="6"/>
                    </a:lnTo>
                    <a:lnTo>
                      <a:pt x="0" y="7"/>
                    </a:lnTo>
                    <a:lnTo>
                      <a:pt x="0" y="6"/>
                    </a:lnTo>
                    <a:lnTo>
                      <a:pt x="0" y="7"/>
                    </a:lnTo>
                    <a:lnTo>
                      <a:pt x="0" y="6"/>
                    </a:lnTo>
                    <a:lnTo>
                      <a:pt x="0" y="7"/>
                    </a:lnTo>
                    <a:lnTo>
                      <a:pt x="0" y="7"/>
                    </a:lnTo>
                    <a:lnTo>
                      <a:pt x="0" y="7"/>
                    </a:lnTo>
                    <a:lnTo>
                      <a:pt x="0" y="8"/>
                    </a:lnTo>
                    <a:lnTo>
                      <a:pt x="0" y="8"/>
                    </a:lnTo>
                    <a:lnTo>
                      <a:pt x="0" y="9"/>
                    </a:lnTo>
                    <a:lnTo>
                      <a:pt x="0" y="8"/>
                    </a:lnTo>
                    <a:lnTo>
                      <a:pt x="0" y="8"/>
                    </a:lnTo>
                    <a:lnTo>
                      <a:pt x="0" y="9"/>
                    </a:lnTo>
                    <a:lnTo>
                      <a:pt x="0" y="10"/>
                    </a:lnTo>
                    <a:lnTo>
                      <a:pt x="0" y="9"/>
                    </a:lnTo>
                    <a:lnTo>
                      <a:pt x="0" y="10"/>
                    </a:lnTo>
                    <a:lnTo>
                      <a:pt x="0" y="10"/>
                    </a:lnTo>
                    <a:lnTo>
                      <a:pt x="0" y="9"/>
                    </a:lnTo>
                    <a:lnTo>
                      <a:pt x="0" y="10"/>
                    </a:lnTo>
                    <a:lnTo>
                      <a:pt x="0" y="10"/>
                    </a:lnTo>
                    <a:lnTo>
                      <a:pt x="0" y="10"/>
                    </a:lnTo>
                    <a:lnTo>
                      <a:pt x="0" y="9"/>
                    </a:lnTo>
                    <a:lnTo>
                      <a:pt x="0" y="9"/>
                    </a:lnTo>
                    <a:lnTo>
                      <a:pt x="0" y="9"/>
                    </a:lnTo>
                    <a:lnTo>
                      <a:pt x="0" y="8"/>
                    </a:lnTo>
                    <a:lnTo>
                      <a:pt x="0" y="8"/>
                    </a:lnTo>
                    <a:lnTo>
                      <a:pt x="0" y="7"/>
                    </a:lnTo>
                    <a:lnTo>
                      <a:pt x="0" y="8"/>
                    </a:lnTo>
                    <a:lnTo>
                      <a:pt x="0" y="8"/>
                    </a:lnTo>
                    <a:lnTo>
                      <a:pt x="0" y="9"/>
                    </a:lnTo>
                    <a:lnTo>
                      <a:pt x="0" y="8"/>
                    </a:lnTo>
                    <a:lnTo>
                      <a:pt x="0" y="8"/>
                    </a:lnTo>
                    <a:lnTo>
                      <a:pt x="0" y="7"/>
                    </a:lnTo>
                    <a:lnTo>
                      <a:pt x="0" y="8"/>
                    </a:lnTo>
                    <a:lnTo>
                      <a:pt x="0" y="7"/>
                    </a:lnTo>
                    <a:lnTo>
                      <a:pt x="0" y="6"/>
                    </a:lnTo>
                    <a:lnTo>
                      <a:pt x="0" y="6"/>
                    </a:lnTo>
                    <a:lnTo>
                      <a:pt x="0" y="6"/>
                    </a:lnTo>
                    <a:lnTo>
                      <a:pt x="0" y="6"/>
                    </a:lnTo>
                    <a:lnTo>
                      <a:pt x="0" y="6"/>
                    </a:lnTo>
                    <a:lnTo>
                      <a:pt x="0" y="6"/>
                    </a:lnTo>
                    <a:lnTo>
                      <a:pt x="0" y="5"/>
                    </a:lnTo>
                    <a:lnTo>
                      <a:pt x="0" y="6"/>
                    </a:lnTo>
                    <a:lnTo>
                      <a:pt x="0" y="5"/>
                    </a:lnTo>
                    <a:lnTo>
                      <a:pt x="0" y="5"/>
                    </a:lnTo>
                    <a:lnTo>
                      <a:pt x="0" y="5"/>
                    </a:lnTo>
                    <a:lnTo>
                      <a:pt x="0" y="6"/>
                    </a:lnTo>
                    <a:lnTo>
                      <a:pt x="0" y="6"/>
                    </a:lnTo>
                    <a:lnTo>
                      <a:pt x="0" y="6"/>
                    </a:lnTo>
                    <a:lnTo>
                      <a:pt x="0" y="5"/>
                    </a:lnTo>
                    <a:lnTo>
                      <a:pt x="0" y="4"/>
                    </a:lnTo>
                    <a:lnTo>
                      <a:pt x="0" y="3"/>
                    </a:lnTo>
                    <a:lnTo>
                      <a:pt x="0" y="3"/>
                    </a:lnTo>
                    <a:lnTo>
                      <a:pt x="0" y="2"/>
                    </a:lnTo>
                    <a:lnTo>
                      <a:pt x="0" y="2"/>
                    </a:lnTo>
                    <a:lnTo>
                      <a:pt x="0" y="1"/>
                    </a:lnTo>
                    <a:lnTo>
                      <a:pt x="0" y="0"/>
                    </a:lnTo>
                    <a:lnTo>
                      <a:pt x="0" y="1"/>
                    </a:lnTo>
                    <a:lnTo>
                      <a:pt x="0" y="0"/>
                    </a:lnTo>
                    <a:lnTo>
                      <a:pt x="0" y="1"/>
                    </a:lnTo>
                    <a:lnTo>
                      <a:pt x="0" y="1"/>
                    </a:lnTo>
                    <a:lnTo>
                      <a:pt x="0" y="1"/>
                    </a:lnTo>
                    <a:lnTo>
                      <a:pt x="0" y="1"/>
                    </a:lnTo>
                    <a:lnTo>
                      <a:pt x="0" y="1"/>
                    </a:lnTo>
                    <a:lnTo>
                      <a:pt x="0" y="2"/>
                    </a:lnTo>
                    <a:lnTo>
                      <a:pt x="0" y="2"/>
                    </a:lnTo>
                    <a:lnTo>
                      <a:pt x="0" y="2"/>
                    </a:lnTo>
                    <a:lnTo>
                      <a:pt x="0" y="3"/>
                    </a:lnTo>
                    <a:lnTo>
                      <a:pt x="0" y="4"/>
                    </a:lnTo>
                    <a:lnTo>
                      <a:pt x="0" y="4"/>
                    </a:lnTo>
                    <a:lnTo>
                      <a:pt x="0" y="4"/>
                    </a:lnTo>
                    <a:lnTo>
                      <a:pt x="0" y="4"/>
                    </a:lnTo>
                    <a:lnTo>
                      <a:pt x="0" y="5"/>
                    </a:lnTo>
                    <a:lnTo>
                      <a:pt x="0" y="5"/>
                    </a:lnTo>
                    <a:lnTo>
                      <a:pt x="0" y="5"/>
                    </a:lnTo>
                    <a:lnTo>
                      <a:pt x="0" y="6"/>
                    </a:lnTo>
                    <a:lnTo>
                      <a:pt x="0" y="6"/>
                    </a:lnTo>
                    <a:lnTo>
                      <a:pt x="0" y="6"/>
                    </a:lnTo>
                    <a:lnTo>
                      <a:pt x="0" y="6"/>
                    </a:lnTo>
                    <a:lnTo>
                      <a:pt x="0" y="5"/>
                    </a:lnTo>
                    <a:lnTo>
                      <a:pt x="0" y="6"/>
                    </a:lnTo>
                    <a:lnTo>
                      <a:pt x="0" y="6"/>
                    </a:lnTo>
                    <a:lnTo>
                      <a:pt x="0" y="6"/>
                    </a:lnTo>
                    <a:lnTo>
                      <a:pt x="0" y="5"/>
                    </a:lnTo>
                    <a:lnTo>
                      <a:pt x="0" y="5"/>
                    </a:lnTo>
                    <a:lnTo>
                      <a:pt x="0" y="5"/>
                    </a:lnTo>
                    <a:lnTo>
                      <a:pt x="0" y="5"/>
                    </a:lnTo>
                    <a:lnTo>
                      <a:pt x="0" y="4"/>
                    </a:lnTo>
                    <a:lnTo>
                      <a:pt x="0" y="4"/>
                    </a:lnTo>
                    <a:lnTo>
                      <a:pt x="0" y="4"/>
                    </a:lnTo>
                    <a:lnTo>
                      <a:pt x="0" y="5"/>
                    </a:lnTo>
                    <a:lnTo>
                      <a:pt x="0" y="5"/>
                    </a:lnTo>
                    <a:lnTo>
                      <a:pt x="0" y="6"/>
                    </a:lnTo>
                    <a:lnTo>
                      <a:pt x="0" y="6"/>
                    </a:lnTo>
                    <a:lnTo>
                      <a:pt x="0" y="6"/>
                    </a:lnTo>
                    <a:lnTo>
                      <a:pt x="0" y="7"/>
                    </a:lnTo>
                    <a:lnTo>
                      <a:pt x="0" y="7"/>
                    </a:lnTo>
                    <a:lnTo>
                      <a:pt x="0" y="7"/>
                    </a:lnTo>
                    <a:lnTo>
                      <a:pt x="0" y="7"/>
                    </a:lnTo>
                    <a:lnTo>
                      <a:pt x="0" y="7"/>
                    </a:lnTo>
                    <a:lnTo>
                      <a:pt x="0" y="8"/>
                    </a:lnTo>
                    <a:lnTo>
                      <a:pt x="0" y="8"/>
                    </a:lnTo>
                    <a:lnTo>
                      <a:pt x="0" y="7"/>
                    </a:lnTo>
                    <a:lnTo>
                      <a:pt x="0" y="7"/>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6"/>
                    </a:lnTo>
                    <a:lnTo>
                      <a:pt x="0" y="6"/>
                    </a:lnTo>
                    <a:lnTo>
                      <a:pt x="0" y="7"/>
                    </a:lnTo>
                    <a:lnTo>
                      <a:pt x="0" y="7"/>
                    </a:lnTo>
                    <a:lnTo>
                      <a:pt x="0" y="8"/>
                    </a:lnTo>
                    <a:lnTo>
                      <a:pt x="0" y="8"/>
                    </a:lnTo>
                    <a:lnTo>
                      <a:pt x="0" y="7"/>
                    </a:lnTo>
                    <a:lnTo>
                      <a:pt x="0" y="8"/>
                    </a:lnTo>
                    <a:lnTo>
                      <a:pt x="0" y="8"/>
                    </a:lnTo>
                    <a:lnTo>
                      <a:pt x="0" y="8"/>
                    </a:lnTo>
                    <a:lnTo>
                      <a:pt x="0" y="9"/>
                    </a:lnTo>
                    <a:lnTo>
                      <a:pt x="0" y="8"/>
                    </a:lnTo>
                    <a:lnTo>
                      <a:pt x="0" y="9"/>
                    </a:lnTo>
                    <a:lnTo>
                      <a:pt x="0" y="8"/>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7"/>
                    </a:lnTo>
                    <a:lnTo>
                      <a:pt x="0" y="11"/>
                    </a:lnTo>
                    <a:lnTo>
                      <a:pt x="0" y="13"/>
                    </a:lnTo>
                    <a:lnTo>
                      <a:pt x="0" y="14"/>
                    </a:lnTo>
                    <a:lnTo>
                      <a:pt x="0" y="14"/>
                    </a:lnTo>
                    <a:lnTo>
                      <a:pt x="0" y="14"/>
                    </a:lnTo>
                    <a:lnTo>
                      <a:pt x="0" y="16"/>
                    </a:lnTo>
                    <a:lnTo>
                      <a:pt x="0" y="17"/>
                    </a:lnTo>
                    <a:lnTo>
                      <a:pt x="0" y="17"/>
                    </a:lnTo>
                    <a:lnTo>
                      <a:pt x="0" y="18"/>
                    </a:lnTo>
                    <a:lnTo>
                      <a:pt x="0" y="19"/>
                    </a:lnTo>
                    <a:lnTo>
                      <a:pt x="0" y="20"/>
                    </a:lnTo>
                    <a:lnTo>
                      <a:pt x="0" y="21"/>
                    </a:lnTo>
                    <a:lnTo>
                      <a:pt x="0" y="21"/>
                    </a:lnTo>
                    <a:lnTo>
                      <a:pt x="0" y="22"/>
                    </a:lnTo>
                    <a:lnTo>
                      <a:pt x="0" y="23"/>
                    </a:lnTo>
                    <a:lnTo>
                      <a:pt x="0" y="23"/>
                    </a:lnTo>
                    <a:lnTo>
                      <a:pt x="0" y="24"/>
                    </a:lnTo>
                    <a:lnTo>
                      <a:pt x="0" y="25"/>
                    </a:lnTo>
                    <a:lnTo>
                      <a:pt x="0" y="25"/>
                    </a:lnTo>
                    <a:lnTo>
                      <a:pt x="0" y="26"/>
                    </a:lnTo>
                    <a:lnTo>
                      <a:pt x="0" y="27"/>
                    </a:lnTo>
                    <a:lnTo>
                      <a:pt x="0" y="27"/>
                    </a:lnTo>
                    <a:lnTo>
                      <a:pt x="0" y="28"/>
                    </a:lnTo>
                    <a:lnTo>
                      <a:pt x="0" y="28"/>
                    </a:lnTo>
                    <a:lnTo>
                      <a:pt x="0" y="29"/>
                    </a:lnTo>
                    <a:lnTo>
                      <a:pt x="0" y="30"/>
                    </a:lnTo>
                    <a:lnTo>
                      <a:pt x="0" y="30"/>
                    </a:lnTo>
                    <a:lnTo>
                      <a:pt x="0" y="30"/>
                    </a:lnTo>
                    <a:lnTo>
                      <a:pt x="0" y="31"/>
                    </a:lnTo>
                    <a:lnTo>
                      <a:pt x="0" y="32"/>
                    </a:lnTo>
                    <a:lnTo>
                      <a:pt x="0" y="32"/>
                    </a:lnTo>
                    <a:lnTo>
                      <a:pt x="0" y="32"/>
                    </a:lnTo>
                    <a:lnTo>
                      <a:pt x="0" y="33"/>
                    </a:lnTo>
                    <a:lnTo>
                      <a:pt x="0" y="34"/>
                    </a:lnTo>
                    <a:lnTo>
                      <a:pt x="0" y="34"/>
                    </a:lnTo>
                    <a:lnTo>
                      <a:pt x="0" y="35"/>
                    </a:lnTo>
                    <a:lnTo>
                      <a:pt x="0" y="34"/>
                    </a:lnTo>
                    <a:lnTo>
                      <a:pt x="0" y="35"/>
                    </a:lnTo>
                    <a:lnTo>
                      <a:pt x="0" y="34"/>
                    </a:lnTo>
                    <a:lnTo>
                      <a:pt x="0" y="35"/>
                    </a:lnTo>
                    <a:lnTo>
                      <a:pt x="0" y="36"/>
                    </a:lnTo>
                    <a:lnTo>
                      <a:pt x="0" y="36"/>
                    </a:lnTo>
                    <a:lnTo>
                      <a:pt x="0" y="36"/>
                    </a:lnTo>
                    <a:lnTo>
                      <a:pt x="0" y="36"/>
                    </a:lnTo>
                    <a:lnTo>
                      <a:pt x="0" y="37"/>
                    </a:lnTo>
                    <a:lnTo>
                      <a:pt x="0" y="37"/>
                    </a:lnTo>
                    <a:lnTo>
                      <a:pt x="0" y="37"/>
                    </a:lnTo>
                    <a:lnTo>
                      <a:pt x="0" y="38"/>
                    </a:lnTo>
                    <a:lnTo>
                      <a:pt x="0" y="37"/>
                    </a:lnTo>
                    <a:lnTo>
                      <a:pt x="0" y="38"/>
                    </a:lnTo>
                    <a:lnTo>
                      <a:pt x="0" y="38"/>
                    </a:lnTo>
                    <a:lnTo>
                      <a:pt x="0" y="38"/>
                    </a:lnTo>
                    <a:lnTo>
                      <a:pt x="0" y="38"/>
                    </a:lnTo>
                    <a:lnTo>
                      <a:pt x="0" y="39"/>
                    </a:lnTo>
                    <a:lnTo>
                      <a:pt x="0" y="39"/>
                    </a:lnTo>
                    <a:lnTo>
                      <a:pt x="0" y="39"/>
                    </a:lnTo>
                    <a:lnTo>
                      <a:pt x="0" y="40"/>
                    </a:lnTo>
                    <a:lnTo>
                      <a:pt x="0" y="41"/>
                    </a:lnTo>
                    <a:lnTo>
                      <a:pt x="0" y="40"/>
                    </a:lnTo>
                    <a:lnTo>
                      <a:pt x="0" y="41"/>
                    </a:lnTo>
                    <a:lnTo>
                      <a:pt x="0" y="41"/>
                    </a:lnTo>
                    <a:lnTo>
                      <a:pt x="0" y="41"/>
                    </a:lnTo>
                    <a:lnTo>
                      <a:pt x="0" y="41"/>
                    </a:lnTo>
                    <a:lnTo>
                      <a:pt x="0" y="42"/>
                    </a:lnTo>
                    <a:lnTo>
                      <a:pt x="0" y="42"/>
                    </a:lnTo>
                    <a:lnTo>
                      <a:pt x="0" y="42"/>
                    </a:lnTo>
                    <a:lnTo>
                      <a:pt x="0" y="42"/>
                    </a:lnTo>
                    <a:lnTo>
                      <a:pt x="0" y="41"/>
                    </a:lnTo>
                    <a:lnTo>
                      <a:pt x="0" y="42"/>
                    </a:lnTo>
                    <a:lnTo>
                      <a:pt x="0" y="42"/>
                    </a:lnTo>
                    <a:lnTo>
                      <a:pt x="0" y="42"/>
                    </a:lnTo>
                    <a:lnTo>
                      <a:pt x="0" y="42"/>
                    </a:lnTo>
                    <a:lnTo>
                      <a:pt x="0" y="42"/>
                    </a:lnTo>
                    <a:lnTo>
                      <a:pt x="0" y="42"/>
                    </a:lnTo>
                    <a:lnTo>
                      <a:pt x="0" y="42"/>
                    </a:lnTo>
                    <a:lnTo>
                      <a:pt x="0" y="42"/>
                    </a:lnTo>
                    <a:lnTo>
                      <a:pt x="0" y="43"/>
                    </a:lnTo>
                    <a:lnTo>
                      <a:pt x="0" y="43"/>
                    </a:lnTo>
                    <a:lnTo>
                      <a:pt x="0" y="44"/>
                    </a:lnTo>
                    <a:lnTo>
                      <a:pt x="0" y="44"/>
                    </a:lnTo>
                    <a:lnTo>
                      <a:pt x="0" y="44"/>
                    </a:lnTo>
                    <a:lnTo>
                      <a:pt x="0" y="44"/>
                    </a:lnTo>
                    <a:lnTo>
                      <a:pt x="0" y="45"/>
                    </a:lnTo>
                    <a:lnTo>
                      <a:pt x="0" y="45"/>
                    </a:lnTo>
                    <a:lnTo>
                      <a:pt x="0" y="46"/>
                    </a:lnTo>
                    <a:lnTo>
                      <a:pt x="0" y="45"/>
                    </a:lnTo>
                    <a:lnTo>
                      <a:pt x="0" y="45"/>
                    </a:lnTo>
                    <a:lnTo>
                      <a:pt x="0" y="46"/>
                    </a:lnTo>
                    <a:lnTo>
                      <a:pt x="0" y="45"/>
                    </a:lnTo>
                    <a:lnTo>
                      <a:pt x="0" y="46"/>
                    </a:lnTo>
                    <a:lnTo>
                      <a:pt x="0" y="45"/>
                    </a:lnTo>
                    <a:lnTo>
                      <a:pt x="0" y="45"/>
                    </a:lnTo>
                    <a:lnTo>
                      <a:pt x="0" y="45"/>
                    </a:lnTo>
                    <a:lnTo>
                      <a:pt x="0" y="46"/>
                    </a:lnTo>
                    <a:lnTo>
                      <a:pt x="0" y="45"/>
                    </a:lnTo>
                    <a:lnTo>
                      <a:pt x="0" y="45"/>
                    </a:lnTo>
                    <a:lnTo>
                      <a:pt x="0" y="44"/>
                    </a:lnTo>
                    <a:lnTo>
                      <a:pt x="0" y="44"/>
                    </a:lnTo>
                    <a:lnTo>
                      <a:pt x="0" y="44"/>
                    </a:lnTo>
                    <a:lnTo>
                      <a:pt x="0" y="44"/>
                    </a:lnTo>
                    <a:lnTo>
                      <a:pt x="0" y="45"/>
                    </a:lnTo>
                    <a:lnTo>
                      <a:pt x="0" y="45"/>
                    </a:lnTo>
                    <a:lnTo>
                      <a:pt x="0" y="45"/>
                    </a:lnTo>
                    <a:lnTo>
                      <a:pt x="0" y="46"/>
                    </a:lnTo>
                    <a:lnTo>
                      <a:pt x="0" y="46"/>
                    </a:lnTo>
                    <a:lnTo>
                      <a:pt x="0" y="45"/>
                    </a:lnTo>
                    <a:lnTo>
                      <a:pt x="0" y="46"/>
                    </a:lnTo>
                    <a:lnTo>
                      <a:pt x="0" y="46"/>
                    </a:lnTo>
                    <a:lnTo>
                      <a:pt x="0" y="47"/>
                    </a:lnTo>
                    <a:lnTo>
                      <a:pt x="0" y="47"/>
                    </a:lnTo>
                    <a:lnTo>
                      <a:pt x="0" y="47"/>
                    </a:lnTo>
                    <a:lnTo>
                      <a:pt x="0" y="47"/>
                    </a:lnTo>
                    <a:lnTo>
                      <a:pt x="0" y="48"/>
                    </a:lnTo>
                    <a:lnTo>
                      <a:pt x="0" y="48"/>
                    </a:lnTo>
                    <a:lnTo>
                      <a:pt x="0" y="49"/>
                    </a:lnTo>
                    <a:lnTo>
                      <a:pt x="0" y="50"/>
                    </a:lnTo>
                    <a:lnTo>
                      <a:pt x="0" y="50"/>
                    </a:lnTo>
                    <a:lnTo>
                      <a:pt x="0" y="50"/>
                    </a:lnTo>
                    <a:lnTo>
                      <a:pt x="0" y="50"/>
                    </a:lnTo>
                    <a:lnTo>
                      <a:pt x="0" y="51"/>
                    </a:lnTo>
                    <a:lnTo>
                      <a:pt x="0" y="51"/>
                    </a:lnTo>
                    <a:lnTo>
                      <a:pt x="0" y="52"/>
                    </a:lnTo>
                    <a:lnTo>
                      <a:pt x="0" y="52"/>
                    </a:lnTo>
                    <a:lnTo>
                      <a:pt x="0" y="52"/>
                    </a:lnTo>
                    <a:lnTo>
                      <a:pt x="0" y="52"/>
                    </a:lnTo>
                    <a:lnTo>
                      <a:pt x="0" y="52"/>
                    </a:lnTo>
                    <a:lnTo>
                      <a:pt x="0" y="52"/>
                    </a:lnTo>
                    <a:lnTo>
                      <a:pt x="0" y="52"/>
                    </a:lnTo>
                    <a:lnTo>
                      <a:pt x="0" y="52"/>
                    </a:lnTo>
                    <a:lnTo>
                      <a:pt x="0" y="52"/>
                    </a:lnTo>
                    <a:lnTo>
                      <a:pt x="0" y="53"/>
                    </a:lnTo>
                    <a:lnTo>
                      <a:pt x="0" y="53"/>
                    </a:lnTo>
                    <a:lnTo>
                      <a:pt x="0" y="53"/>
                    </a:lnTo>
                    <a:lnTo>
                      <a:pt x="0" y="53"/>
                    </a:lnTo>
                    <a:lnTo>
                      <a:pt x="0" y="53"/>
                    </a:lnTo>
                    <a:lnTo>
                      <a:pt x="0" y="52"/>
                    </a:lnTo>
                    <a:lnTo>
                      <a:pt x="0" y="52"/>
                    </a:lnTo>
                    <a:lnTo>
                      <a:pt x="0" y="51"/>
                    </a:lnTo>
                    <a:lnTo>
                      <a:pt x="0" y="52"/>
                    </a:lnTo>
                    <a:lnTo>
                      <a:pt x="0" y="52"/>
                    </a:lnTo>
                    <a:lnTo>
                      <a:pt x="0" y="52"/>
                    </a:lnTo>
                    <a:lnTo>
                      <a:pt x="0" y="53"/>
                    </a:lnTo>
                    <a:lnTo>
                      <a:pt x="0" y="52"/>
                    </a:lnTo>
                    <a:lnTo>
                      <a:pt x="0" y="53"/>
                    </a:lnTo>
                    <a:lnTo>
                      <a:pt x="0" y="53"/>
                    </a:lnTo>
                    <a:lnTo>
                      <a:pt x="0" y="53"/>
                    </a:lnTo>
                    <a:lnTo>
                      <a:pt x="0" y="54"/>
                    </a:lnTo>
                    <a:lnTo>
                      <a:pt x="0" y="55"/>
                    </a:lnTo>
                    <a:lnTo>
                      <a:pt x="0" y="54"/>
                    </a:lnTo>
                    <a:lnTo>
                      <a:pt x="0" y="54"/>
                    </a:lnTo>
                    <a:lnTo>
                      <a:pt x="0" y="53"/>
                    </a:lnTo>
                    <a:lnTo>
                      <a:pt x="0" y="54"/>
                    </a:lnTo>
                    <a:lnTo>
                      <a:pt x="0" y="54"/>
                    </a:lnTo>
                    <a:lnTo>
                      <a:pt x="0" y="55"/>
                    </a:lnTo>
                    <a:lnTo>
                      <a:pt x="0" y="55"/>
                    </a:lnTo>
                    <a:lnTo>
                      <a:pt x="0" y="55"/>
                    </a:lnTo>
                    <a:lnTo>
                      <a:pt x="0" y="56"/>
                    </a:lnTo>
                    <a:lnTo>
                      <a:pt x="0" y="56"/>
                    </a:lnTo>
                    <a:lnTo>
                      <a:pt x="0" y="56"/>
                    </a:lnTo>
                    <a:lnTo>
                      <a:pt x="0" y="57"/>
                    </a:lnTo>
                    <a:lnTo>
                      <a:pt x="0" y="56"/>
                    </a:lnTo>
                    <a:lnTo>
                      <a:pt x="0" y="56"/>
                    </a:lnTo>
                    <a:lnTo>
                      <a:pt x="0" y="56"/>
                    </a:lnTo>
                    <a:lnTo>
                      <a:pt x="0" y="56"/>
                    </a:lnTo>
                    <a:lnTo>
                      <a:pt x="0" y="56"/>
                    </a:lnTo>
                    <a:lnTo>
                      <a:pt x="0" y="55"/>
                    </a:lnTo>
                    <a:lnTo>
                      <a:pt x="0" y="56"/>
                    </a:lnTo>
                    <a:lnTo>
                      <a:pt x="0" y="56"/>
                    </a:lnTo>
                    <a:lnTo>
                      <a:pt x="0" y="56"/>
                    </a:lnTo>
                    <a:lnTo>
                      <a:pt x="0" y="56"/>
                    </a:lnTo>
                    <a:lnTo>
                      <a:pt x="0" y="57"/>
                    </a:lnTo>
                    <a:lnTo>
                      <a:pt x="0" y="56"/>
                    </a:lnTo>
                    <a:lnTo>
                      <a:pt x="0" y="57"/>
                    </a:lnTo>
                    <a:lnTo>
                      <a:pt x="1" y="56"/>
                    </a:lnTo>
                    <a:lnTo>
                      <a:pt x="1" y="55"/>
                    </a:lnTo>
                    <a:lnTo>
                      <a:pt x="1" y="56"/>
                    </a:lnTo>
                    <a:lnTo>
                      <a:pt x="1" y="57"/>
                    </a:lnTo>
                    <a:lnTo>
                      <a:pt x="1" y="57"/>
                    </a:lnTo>
                    <a:lnTo>
                      <a:pt x="1" y="57"/>
                    </a:lnTo>
                    <a:lnTo>
                      <a:pt x="1" y="57"/>
                    </a:lnTo>
                    <a:lnTo>
                      <a:pt x="1" y="57"/>
                    </a:lnTo>
                    <a:lnTo>
                      <a:pt x="1" y="57"/>
                    </a:lnTo>
                    <a:lnTo>
                      <a:pt x="1" y="57"/>
                    </a:lnTo>
                    <a:lnTo>
                      <a:pt x="1" y="56"/>
                    </a:lnTo>
                    <a:lnTo>
                      <a:pt x="1" y="56"/>
                    </a:lnTo>
                    <a:lnTo>
                      <a:pt x="1" y="56"/>
                    </a:lnTo>
                    <a:lnTo>
                      <a:pt x="1" y="57"/>
                    </a:lnTo>
                    <a:lnTo>
                      <a:pt x="1" y="57"/>
                    </a:lnTo>
                    <a:lnTo>
                      <a:pt x="1" y="57"/>
                    </a:lnTo>
                    <a:lnTo>
                      <a:pt x="1" y="56"/>
                    </a:lnTo>
                    <a:lnTo>
                      <a:pt x="1" y="57"/>
                    </a:lnTo>
                    <a:lnTo>
                      <a:pt x="1" y="57"/>
                    </a:lnTo>
                    <a:lnTo>
                      <a:pt x="1" y="58"/>
                    </a:lnTo>
                    <a:lnTo>
                      <a:pt x="1" y="58"/>
                    </a:lnTo>
                    <a:lnTo>
                      <a:pt x="1" y="58"/>
                    </a:lnTo>
                    <a:lnTo>
                      <a:pt x="1" y="58"/>
                    </a:lnTo>
                    <a:lnTo>
                      <a:pt x="1" y="58"/>
                    </a:lnTo>
                    <a:lnTo>
                      <a:pt x="1" y="58"/>
                    </a:lnTo>
                    <a:lnTo>
                      <a:pt x="1" y="59"/>
                    </a:lnTo>
                    <a:lnTo>
                      <a:pt x="1" y="59"/>
                    </a:lnTo>
                    <a:lnTo>
                      <a:pt x="1" y="59"/>
                    </a:lnTo>
                    <a:lnTo>
                      <a:pt x="1" y="60"/>
                    </a:lnTo>
                    <a:lnTo>
                      <a:pt x="1" y="60"/>
                    </a:lnTo>
                    <a:lnTo>
                      <a:pt x="1" y="60"/>
                    </a:lnTo>
                    <a:lnTo>
                      <a:pt x="1" y="60"/>
                    </a:lnTo>
                    <a:lnTo>
                      <a:pt x="1" y="60"/>
                    </a:lnTo>
                    <a:lnTo>
                      <a:pt x="1" y="60"/>
                    </a:lnTo>
                    <a:lnTo>
                      <a:pt x="1" y="61"/>
                    </a:lnTo>
                    <a:lnTo>
                      <a:pt x="1" y="61"/>
                    </a:lnTo>
                    <a:lnTo>
                      <a:pt x="1" y="61"/>
                    </a:lnTo>
                    <a:lnTo>
                      <a:pt x="1" y="61"/>
                    </a:lnTo>
                    <a:lnTo>
                      <a:pt x="1" y="61"/>
                    </a:lnTo>
                    <a:lnTo>
                      <a:pt x="1" y="61"/>
                    </a:lnTo>
                    <a:lnTo>
                      <a:pt x="1" y="61"/>
                    </a:lnTo>
                    <a:lnTo>
                      <a:pt x="1" y="62"/>
                    </a:lnTo>
                    <a:lnTo>
                      <a:pt x="1" y="61"/>
                    </a:lnTo>
                    <a:lnTo>
                      <a:pt x="1" y="62"/>
                    </a:lnTo>
                    <a:lnTo>
                      <a:pt x="1" y="62"/>
                    </a:lnTo>
                    <a:lnTo>
                      <a:pt x="1" y="62"/>
                    </a:lnTo>
                    <a:lnTo>
                      <a:pt x="1" y="62"/>
                    </a:lnTo>
                    <a:lnTo>
                      <a:pt x="1" y="62"/>
                    </a:lnTo>
                    <a:lnTo>
                      <a:pt x="1" y="63"/>
                    </a:lnTo>
                    <a:lnTo>
                      <a:pt x="1" y="62"/>
                    </a:lnTo>
                    <a:lnTo>
                      <a:pt x="1" y="62"/>
                    </a:lnTo>
                    <a:lnTo>
                      <a:pt x="1" y="62"/>
                    </a:lnTo>
                    <a:lnTo>
                      <a:pt x="1" y="62"/>
                    </a:lnTo>
                    <a:lnTo>
                      <a:pt x="1" y="63"/>
                    </a:lnTo>
                    <a:lnTo>
                      <a:pt x="1" y="62"/>
                    </a:lnTo>
                    <a:lnTo>
                      <a:pt x="1" y="63"/>
                    </a:lnTo>
                    <a:lnTo>
                      <a:pt x="1" y="62"/>
                    </a:lnTo>
                    <a:lnTo>
                      <a:pt x="1" y="63"/>
                    </a:lnTo>
                    <a:lnTo>
                      <a:pt x="1" y="63"/>
                    </a:lnTo>
                    <a:lnTo>
                      <a:pt x="1" y="63"/>
                    </a:lnTo>
                    <a:lnTo>
                      <a:pt x="1" y="63"/>
                    </a:lnTo>
                    <a:lnTo>
                      <a:pt x="1" y="63"/>
                    </a:lnTo>
                    <a:lnTo>
                      <a:pt x="1" y="63"/>
                    </a:lnTo>
                    <a:lnTo>
                      <a:pt x="1" y="63"/>
                    </a:lnTo>
                    <a:lnTo>
                      <a:pt x="1" y="63"/>
                    </a:lnTo>
                    <a:lnTo>
                      <a:pt x="1" y="63"/>
                    </a:lnTo>
                    <a:lnTo>
                      <a:pt x="1" y="63"/>
                    </a:lnTo>
                    <a:lnTo>
                      <a:pt x="1" y="64"/>
                    </a:lnTo>
                    <a:lnTo>
                      <a:pt x="1" y="64"/>
                    </a:lnTo>
                    <a:lnTo>
                      <a:pt x="1" y="64"/>
                    </a:lnTo>
                    <a:lnTo>
                      <a:pt x="1" y="64"/>
                    </a:lnTo>
                    <a:lnTo>
                      <a:pt x="1" y="64"/>
                    </a:lnTo>
                    <a:lnTo>
                      <a:pt x="1" y="64"/>
                    </a:lnTo>
                    <a:lnTo>
                      <a:pt x="1" y="64"/>
                    </a:lnTo>
                    <a:lnTo>
                      <a:pt x="1" y="64"/>
                    </a:lnTo>
                    <a:lnTo>
                      <a:pt x="1" y="63"/>
                    </a:lnTo>
                    <a:lnTo>
                      <a:pt x="1" y="63"/>
                    </a:lnTo>
                    <a:lnTo>
                      <a:pt x="1" y="63"/>
                    </a:lnTo>
                    <a:lnTo>
                      <a:pt x="1" y="63"/>
                    </a:lnTo>
                    <a:lnTo>
                      <a:pt x="1" y="62"/>
                    </a:lnTo>
                    <a:lnTo>
                      <a:pt x="1" y="62"/>
                    </a:lnTo>
                    <a:lnTo>
                      <a:pt x="1" y="62"/>
                    </a:lnTo>
                    <a:lnTo>
                      <a:pt x="1" y="61"/>
                    </a:lnTo>
                    <a:lnTo>
                      <a:pt x="1" y="62"/>
                    </a:lnTo>
                    <a:lnTo>
                      <a:pt x="1" y="62"/>
                    </a:lnTo>
                    <a:lnTo>
                      <a:pt x="1" y="61"/>
                    </a:lnTo>
                    <a:lnTo>
                      <a:pt x="1" y="61"/>
                    </a:lnTo>
                    <a:lnTo>
                      <a:pt x="1" y="61"/>
                    </a:lnTo>
                    <a:lnTo>
                      <a:pt x="1" y="61"/>
                    </a:lnTo>
                    <a:lnTo>
                      <a:pt x="1" y="61"/>
                    </a:lnTo>
                    <a:lnTo>
                      <a:pt x="1" y="60"/>
                    </a:lnTo>
                    <a:lnTo>
                      <a:pt x="1" y="60"/>
                    </a:lnTo>
                    <a:lnTo>
                      <a:pt x="1" y="59"/>
                    </a:lnTo>
                    <a:lnTo>
                      <a:pt x="1" y="60"/>
                    </a:lnTo>
                    <a:lnTo>
                      <a:pt x="1" y="60"/>
                    </a:lnTo>
                    <a:lnTo>
                      <a:pt x="1" y="59"/>
                    </a:lnTo>
                    <a:lnTo>
                      <a:pt x="1" y="59"/>
                    </a:lnTo>
                    <a:lnTo>
                      <a:pt x="1" y="59"/>
                    </a:lnTo>
                    <a:lnTo>
                      <a:pt x="1" y="59"/>
                    </a:lnTo>
                    <a:lnTo>
                      <a:pt x="1" y="59"/>
                    </a:lnTo>
                    <a:lnTo>
                      <a:pt x="1" y="58"/>
                    </a:lnTo>
                    <a:lnTo>
                      <a:pt x="1" y="59"/>
                    </a:lnTo>
                    <a:lnTo>
                      <a:pt x="1" y="59"/>
                    </a:lnTo>
                    <a:lnTo>
                      <a:pt x="1" y="59"/>
                    </a:lnTo>
                    <a:lnTo>
                      <a:pt x="1" y="59"/>
                    </a:lnTo>
                    <a:lnTo>
                      <a:pt x="1" y="58"/>
                    </a:lnTo>
                    <a:lnTo>
                      <a:pt x="1" y="59"/>
                    </a:lnTo>
                    <a:lnTo>
                      <a:pt x="1" y="58"/>
                    </a:lnTo>
                    <a:lnTo>
                      <a:pt x="1" y="58"/>
                    </a:lnTo>
                    <a:lnTo>
                      <a:pt x="1" y="57"/>
                    </a:lnTo>
                    <a:lnTo>
                      <a:pt x="1" y="57"/>
                    </a:lnTo>
                    <a:lnTo>
                      <a:pt x="1" y="57"/>
                    </a:lnTo>
                    <a:lnTo>
                      <a:pt x="1" y="57"/>
                    </a:lnTo>
                    <a:lnTo>
                      <a:pt x="1" y="57"/>
                    </a:lnTo>
                    <a:lnTo>
                      <a:pt x="1" y="57"/>
                    </a:lnTo>
                  </a:path>
                </a:pathLst>
              </a:custGeom>
              <a:noFill/>
              <a:ln w="0">
                <a:solidFill>
                  <a:srgbClr val="3366FF"/>
                </a:solidFill>
                <a:prstDash val="solid"/>
                <a:round/>
                <a:headEnd/>
                <a:tailEnd/>
              </a:ln>
            </p:spPr>
            <p:txBody>
              <a:bodyPr/>
              <a:lstStyle/>
              <a:p>
                <a:endParaRPr lang="en-GB"/>
              </a:p>
            </p:txBody>
          </p:sp>
          <p:sp>
            <p:nvSpPr>
              <p:cNvPr id="186210" name="Freeform 866"/>
              <p:cNvSpPr>
                <a:spLocks/>
              </p:cNvSpPr>
              <p:nvPr/>
            </p:nvSpPr>
            <p:spPr bwMode="auto">
              <a:xfrm>
                <a:off x="3516" y="3587"/>
                <a:ext cx="1" cy="330"/>
              </a:xfrm>
              <a:custGeom>
                <a:avLst/>
                <a:gdLst/>
                <a:ahLst/>
                <a:cxnLst>
                  <a:cxn ang="0">
                    <a:pos x="0" y="48"/>
                  </a:cxn>
                  <a:cxn ang="0">
                    <a:pos x="0" y="44"/>
                  </a:cxn>
                  <a:cxn ang="0">
                    <a:pos x="0" y="43"/>
                  </a:cxn>
                  <a:cxn ang="0">
                    <a:pos x="0" y="45"/>
                  </a:cxn>
                  <a:cxn ang="0">
                    <a:pos x="0" y="46"/>
                  </a:cxn>
                  <a:cxn ang="0">
                    <a:pos x="0" y="49"/>
                  </a:cxn>
                  <a:cxn ang="0">
                    <a:pos x="0" y="51"/>
                  </a:cxn>
                  <a:cxn ang="0">
                    <a:pos x="0" y="51"/>
                  </a:cxn>
                  <a:cxn ang="0">
                    <a:pos x="0" y="50"/>
                  </a:cxn>
                  <a:cxn ang="0">
                    <a:pos x="0" y="47"/>
                  </a:cxn>
                  <a:cxn ang="0">
                    <a:pos x="0" y="45"/>
                  </a:cxn>
                  <a:cxn ang="0">
                    <a:pos x="0" y="44"/>
                  </a:cxn>
                  <a:cxn ang="0">
                    <a:pos x="0" y="43"/>
                  </a:cxn>
                  <a:cxn ang="0">
                    <a:pos x="0" y="43"/>
                  </a:cxn>
                  <a:cxn ang="0">
                    <a:pos x="0" y="45"/>
                  </a:cxn>
                  <a:cxn ang="0">
                    <a:pos x="0" y="45"/>
                  </a:cxn>
                  <a:cxn ang="0">
                    <a:pos x="0" y="46"/>
                  </a:cxn>
                  <a:cxn ang="0">
                    <a:pos x="0" y="42"/>
                  </a:cxn>
                  <a:cxn ang="0">
                    <a:pos x="0" y="41"/>
                  </a:cxn>
                  <a:cxn ang="0">
                    <a:pos x="0" y="43"/>
                  </a:cxn>
                  <a:cxn ang="0">
                    <a:pos x="0" y="44"/>
                  </a:cxn>
                  <a:cxn ang="0">
                    <a:pos x="0" y="48"/>
                  </a:cxn>
                  <a:cxn ang="0">
                    <a:pos x="0" y="49"/>
                  </a:cxn>
                  <a:cxn ang="0">
                    <a:pos x="0" y="48"/>
                  </a:cxn>
                  <a:cxn ang="0">
                    <a:pos x="0" y="51"/>
                  </a:cxn>
                  <a:cxn ang="0">
                    <a:pos x="0" y="49"/>
                  </a:cxn>
                  <a:cxn ang="0">
                    <a:pos x="0" y="51"/>
                  </a:cxn>
                  <a:cxn ang="0">
                    <a:pos x="0" y="49"/>
                  </a:cxn>
                  <a:cxn ang="0">
                    <a:pos x="0" y="49"/>
                  </a:cxn>
                  <a:cxn ang="0">
                    <a:pos x="0" y="51"/>
                  </a:cxn>
                  <a:cxn ang="0">
                    <a:pos x="0" y="52"/>
                  </a:cxn>
                  <a:cxn ang="0">
                    <a:pos x="0" y="52"/>
                  </a:cxn>
                  <a:cxn ang="0">
                    <a:pos x="0" y="44"/>
                  </a:cxn>
                  <a:cxn ang="0">
                    <a:pos x="0" y="44"/>
                  </a:cxn>
                  <a:cxn ang="0">
                    <a:pos x="0" y="44"/>
                  </a:cxn>
                  <a:cxn ang="0">
                    <a:pos x="0" y="48"/>
                  </a:cxn>
                  <a:cxn ang="0">
                    <a:pos x="0" y="46"/>
                  </a:cxn>
                  <a:cxn ang="0">
                    <a:pos x="0" y="44"/>
                  </a:cxn>
                  <a:cxn ang="0">
                    <a:pos x="0" y="44"/>
                  </a:cxn>
                  <a:cxn ang="0">
                    <a:pos x="0" y="46"/>
                  </a:cxn>
                  <a:cxn ang="0">
                    <a:pos x="0" y="47"/>
                  </a:cxn>
                  <a:cxn ang="0">
                    <a:pos x="0" y="55"/>
                  </a:cxn>
                  <a:cxn ang="0">
                    <a:pos x="0" y="37"/>
                  </a:cxn>
                  <a:cxn ang="0">
                    <a:pos x="0" y="30"/>
                  </a:cxn>
                  <a:cxn ang="0">
                    <a:pos x="0" y="26"/>
                  </a:cxn>
                  <a:cxn ang="0">
                    <a:pos x="0" y="22"/>
                  </a:cxn>
                  <a:cxn ang="0">
                    <a:pos x="0" y="20"/>
                  </a:cxn>
                  <a:cxn ang="0">
                    <a:pos x="0" y="16"/>
                  </a:cxn>
                  <a:cxn ang="0">
                    <a:pos x="0" y="12"/>
                  </a:cxn>
                  <a:cxn ang="0">
                    <a:pos x="0" y="11"/>
                  </a:cxn>
                  <a:cxn ang="0">
                    <a:pos x="0" y="11"/>
                  </a:cxn>
                  <a:cxn ang="0">
                    <a:pos x="0" y="9"/>
                  </a:cxn>
                  <a:cxn ang="0">
                    <a:pos x="0" y="9"/>
                  </a:cxn>
                  <a:cxn ang="0">
                    <a:pos x="0" y="6"/>
                  </a:cxn>
                  <a:cxn ang="0">
                    <a:pos x="0" y="4"/>
                  </a:cxn>
                  <a:cxn ang="0">
                    <a:pos x="0" y="1"/>
                  </a:cxn>
                  <a:cxn ang="0">
                    <a:pos x="0" y="1"/>
                  </a:cxn>
                  <a:cxn ang="0">
                    <a:pos x="0" y="3"/>
                  </a:cxn>
                  <a:cxn ang="0">
                    <a:pos x="0" y="2"/>
                  </a:cxn>
                  <a:cxn ang="0">
                    <a:pos x="0" y="0"/>
                  </a:cxn>
                  <a:cxn ang="0">
                    <a:pos x="0" y="3"/>
                  </a:cxn>
                  <a:cxn ang="0">
                    <a:pos x="0" y="2"/>
                  </a:cxn>
                  <a:cxn ang="0">
                    <a:pos x="0" y="3"/>
                  </a:cxn>
                </a:cxnLst>
                <a:rect l="0" t="0" r="r" b="b"/>
                <a:pathLst>
                  <a:path h="55">
                    <a:moveTo>
                      <a:pt x="0" y="48"/>
                    </a:moveTo>
                    <a:lnTo>
                      <a:pt x="0" y="47"/>
                    </a:lnTo>
                    <a:lnTo>
                      <a:pt x="0" y="47"/>
                    </a:lnTo>
                    <a:lnTo>
                      <a:pt x="0" y="47"/>
                    </a:lnTo>
                    <a:lnTo>
                      <a:pt x="0" y="47"/>
                    </a:lnTo>
                    <a:lnTo>
                      <a:pt x="0" y="47"/>
                    </a:lnTo>
                    <a:lnTo>
                      <a:pt x="0" y="47"/>
                    </a:lnTo>
                    <a:lnTo>
                      <a:pt x="0" y="47"/>
                    </a:lnTo>
                    <a:lnTo>
                      <a:pt x="0" y="48"/>
                    </a:lnTo>
                    <a:lnTo>
                      <a:pt x="0" y="47"/>
                    </a:lnTo>
                    <a:lnTo>
                      <a:pt x="0" y="48"/>
                    </a:lnTo>
                    <a:lnTo>
                      <a:pt x="0" y="48"/>
                    </a:lnTo>
                    <a:lnTo>
                      <a:pt x="0" y="48"/>
                    </a:lnTo>
                    <a:lnTo>
                      <a:pt x="0" y="48"/>
                    </a:lnTo>
                    <a:lnTo>
                      <a:pt x="0" y="47"/>
                    </a:lnTo>
                    <a:lnTo>
                      <a:pt x="0" y="48"/>
                    </a:lnTo>
                    <a:lnTo>
                      <a:pt x="0" y="47"/>
                    </a:lnTo>
                    <a:lnTo>
                      <a:pt x="0" y="47"/>
                    </a:lnTo>
                    <a:lnTo>
                      <a:pt x="0" y="46"/>
                    </a:lnTo>
                    <a:lnTo>
                      <a:pt x="0" y="46"/>
                    </a:lnTo>
                    <a:lnTo>
                      <a:pt x="0" y="45"/>
                    </a:lnTo>
                    <a:lnTo>
                      <a:pt x="0" y="44"/>
                    </a:lnTo>
                    <a:lnTo>
                      <a:pt x="0" y="43"/>
                    </a:lnTo>
                    <a:lnTo>
                      <a:pt x="0" y="42"/>
                    </a:lnTo>
                    <a:lnTo>
                      <a:pt x="0" y="41"/>
                    </a:lnTo>
                    <a:lnTo>
                      <a:pt x="0" y="43"/>
                    </a:lnTo>
                    <a:lnTo>
                      <a:pt x="0" y="43"/>
                    </a:lnTo>
                    <a:lnTo>
                      <a:pt x="0" y="43"/>
                    </a:lnTo>
                    <a:lnTo>
                      <a:pt x="0" y="44"/>
                    </a:lnTo>
                    <a:lnTo>
                      <a:pt x="0" y="43"/>
                    </a:lnTo>
                    <a:lnTo>
                      <a:pt x="0" y="43"/>
                    </a:lnTo>
                    <a:lnTo>
                      <a:pt x="0" y="43"/>
                    </a:lnTo>
                    <a:lnTo>
                      <a:pt x="0" y="43"/>
                    </a:lnTo>
                    <a:lnTo>
                      <a:pt x="0" y="43"/>
                    </a:lnTo>
                    <a:lnTo>
                      <a:pt x="0" y="44"/>
                    </a:lnTo>
                    <a:lnTo>
                      <a:pt x="0" y="43"/>
                    </a:lnTo>
                    <a:lnTo>
                      <a:pt x="0" y="42"/>
                    </a:lnTo>
                    <a:lnTo>
                      <a:pt x="0" y="43"/>
                    </a:lnTo>
                    <a:lnTo>
                      <a:pt x="0" y="43"/>
                    </a:lnTo>
                    <a:lnTo>
                      <a:pt x="0" y="43"/>
                    </a:lnTo>
                    <a:lnTo>
                      <a:pt x="0" y="43"/>
                    </a:lnTo>
                    <a:lnTo>
                      <a:pt x="0" y="44"/>
                    </a:lnTo>
                    <a:lnTo>
                      <a:pt x="0" y="44"/>
                    </a:lnTo>
                    <a:lnTo>
                      <a:pt x="0" y="45"/>
                    </a:lnTo>
                    <a:lnTo>
                      <a:pt x="0" y="45"/>
                    </a:lnTo>
                    <a:lnTo>
                      <a:pt x="0" y="46"/>
                    </a:lnTo>
                    <a:lnTo>
                      <a:pt x="0" y="47"/>
                    </a:lnTo>
                    <a:lnTo>
                      <a:pt x="0" y="47"/>
                    </a:lnTo>
                    <a:lnTo>
                      <a:pt x="0" y="47"/>
                    </a:lnTo>
                    <a:lnTo>
                      <a:pt x="0" y="46"/>
                    </a:lnTo>
                    <a:lnTo>
                      <a:pt x="0" y="47"/>
                    </a:lnTo>
                    <a:lnTo>
                      <a:pt x="0" y="47"/>
                    </a:lnTo>
                    <a:lnTo>
                      <a:pt x="0" y="46"/>
                    </a:lnTo>
                    <a:lnTo>
                      <a:pt x="0" y="46"/>
                    </a:lnTo>
                    <a:lnTo>
                      <a:pt x="0" y="46"/>
                    </a:lnTo>
                    <a:lnTo>
                      <a:pt x="0" y="46"/>
                    </a:lnTo>
                    <a:lnTo>
                      <a:pt x="0" y="46"/>
                    </a:lnTo>
                    <a:lnTo>
                      <a:pt x="0" y="46"/>
                    </a:lnTo>
                    <a:lnTo>
                      <a:pt x="0" y="47"/>
                    </a:lnTo>
                    <a:lnTo>
                      <a:pt x="0" y="47"/>
                    </a:lnTo>
                    <a:lnTo>
                      <a:pt x="0" y="47"/>
                    </a:lnTo>
                    <a:lnTo>
                      <a:pt x="0" y="47"/>
                    </a:lnTo>
                    <a:lnTo>
                      <a:pt x="0" y="48"/>
                    </a:lnTo>
                    <a:lnTo>
                      <a:pt x="0" y="49"/>
                    </a:lnTo>
                    <a:lnTo>
                      <a:pt x="0" y="49"/>
                    </a:lnTo>
                    <a:lnTo>
                      <a:pt x="0" y="49"/>
                    </a:lnTo>
                    <a:lnTo>
                      <a:pt x="0" y="49"/>
                    </a:lnTo>
                    <a:lnTo>
                      <a:pt x="0" y="49"/>
                    </a:lnTo>
                    <a:lnTo>
                      <a:pt x="0" y="50"/>
                    </a:lnTo>
                    <a:lnTo>
                      <a:pt x="0" y="51"/>
                    </a:lnTo>
                    <a:lnTo>
                      <a:pt x="0" y="51"/>
                    </a:lnTo>
                    <a:lnTo>
                      <a:pt x="0" y="51"/>
                    </a:lnTo>
                    <a:lnTo>
                      <a:pt x="0" y="51"/>
                    </a:lnTo>
                    <a:lnTo>
                      <a:pt x="0" y="51"/>
                    </a:lnTo>
                    <a:lnTo>
                      <a:pt x="0" y="51"/>
                    </a:lnTo>
                    <a:lnTo>
                      <a:pt x="0" y="51"/>
                    </a:lnTo>
                    <a:lnTo>
                      <a:pt x="0" y="51"/>
                    </a:lnTo>
                    <a:lnTo>
                      <a:pt x="0" y="52"/>
                    </a:lnTo>
                    <a:lnTo>
                      <a:pt x="0" y="51"/>
                    </a:lnTo>
                    <a:lnTo>
                      <a:pt x="0" y="51"/>
                    </a:lnTo>
                    <a:lnTo>
                      <a:pt x="0" y="51"/>
                    </a:lnTo>
                    <a:lnTo>
                      <a:pt x="0" y="51"/>
                    </a:lnTo>
                    <a:lnTo>
                      <a:pt x="0" y="52"/>
                    </a:lnTo>
                    <a:lnTo>
                      <a:pt x="0" y="51"/>
                    </a:lnTo>
                    <a:lnTo>
                      <a:pt x="0" y="51"/>
                    </a:lnTo>
                    <a:lnTo>
                      <a:pt x="0" y="51"/>
                    </a:lnTo>
                    <a:lnTo>
                      <a:pt x="0" y="52"/>
                    </a:lnTo>
                    <a:lnTo>
                      <a:pt x="0" y="51"/>
                    </a:lnTo>
                    <a:lnTo>
                      <a:pt x="0" y="52"/>
                    </a:lnTo>
                    <a:lnTo>
                      <a:pt x="0" y="51"/>
                    </a:lnTo>
                    <a:lnTo>
                      <a:pt x="0" y="51"/>
                    </a:lnTo>
                    <a:lnTo>
                      <a:pt x="0" y="51"/>
                    </a:lnTo>
                    <a:lnTo>
                      <a:pt x="0" y="51"/>
                    </a:lnTo>
                    <a:lnTo>
                      <a:pt x="0" y="51"/>
                    </a:lnTo>
                    <a:lnTo>
                      <a:pt x="0" y="51"/>
                    </a:lnTo>
                    <a:lnTo>
                      <a:pt x="0" y="50"/>
                    </a:lnTo>
                    <a:lnTo>
                      <a:pt x="0" y="50"/>
                    </a:lnTo>
                    <a:lnTo>
                      <a:pt x="0" y="49"/>
                    </a:lnTo>
                    <a:lnTo>
                      <a:pt x="0" y="50"/>
                    </a:lnTo>
                    <a:lnTo>
                      <a:pt x="0" y="50"/>
                    </a:lnTo>
                    <a:lnTo>
                      <a:pt x="0" y="49"/>
                    </a:lnTo>
                    <a:lnTo>
                      <a:pt x="0" y="49"/>
                    </a:lnTo>
                    <a:lnTo>
                      <a:pt x="0" y="48"/>
                    </a:lnTo>
                    <a:lnTo>
                      <a:pt x="0" y="48"/>
                    </a:lnTo>
                    <a:lnTo>
                      <a:pt x="0" y="47"/>
                    </a:lnTo>
                    <a:lnTo>
                      <a:pt x="0" y="47"/>
                    </a:lnTo>
                    <a:lnTo>
                      <a:pt x="0" y="46"/>
                    </a:lnTo>
                    <a:lnTo>
                      <a:pt x="0" y="46"/>
                    </a:lnTo>
                    <a:lnTo>
                      <a:pt x="0" y="47"/>
                    </a:lnTo>
                    <a:lnTo>
                      <a:pt x="0" y="47"/>
                    </a:lnTo>
                    <a:lnTo>
                      <a:pt x="0" y="46"/>
                    </a:lnTo>
                    <a:lnTo>
                      <a:pt x="0" y="46"/>
                    </a:lnTo>
                    <a:lnTo>
                      <a:pt x="0" y="45"/>
                    </a:lnTo>
                    <a:lnTo>
                      <a:pt x="0" y="46"/>
                    </a:lnTo>
                    <a:lnTo>
                      <a:pt x="0" y="47"/>
                    </a:lnTo>
                    <a:lnTo>
                      <a:pt x="0" y="46"/>
                    </a:lnTo>
                    <a:lnTo>
                      <a:pt x="0" y="47"/>
                    </a:lnTo>
                    <a:lnTo>
                      <a:pt x="0" y="46"/>
                    </a:lnTo>
                    <a:lnTo>
                      <a:pt x="0" y="46"/>
                    </a:lnTo>
                    <a:lnTo>
                      <a:pt x="0" y="46"/>
                    </a:lnTo>
                    <a:lnTo>
                      <a:pt x="0" y="45"/>
                    </a:lnTo>
                    <a:lnTo>
                      <a:pt x="0" y="46"/>
                    </a:lnTo>
                    <a:lnTo>
                      <a:pt x="0" y="46"/>
                    </a:lnTo>
                    <a:lnTo>
                      <a:pt x="0" y="46"/>
                    </a:lnTo>
                    <a:lnTo>
                      <a:pt x="0" y="46"/>
                    </a:lnTo>
                    <a:lnTo>
                      <a:pt x="0" y="46"/>
                    </a:lnTo>
                    <a:lnTo>
                      <a:pt x="0" y="46"/>
                    </a:lnTo>
                    <a:lnTo>
                      <a:pt x="0" y="46"/>
                    </a:lnTo>
                    <a:lnTo>
                      <a:pt x="0" y="45"/>
                    </a:lnTo>
                    <a:lnTo>
                      <a:pt x="0" y="44"/>
                    </a:lnTo>
                    <a:lnTo>
                      <a:pt x="0" y="44"/>
                    </a:lnTo>
                    <a:lnTo>
                      <a:pt x="0" y="44"/>
                    </a:lnTo>
                    <a:lnTo>
                      <a:pt x="0" y="44"/>
                    </a:lnTo>
                    <a:lnTo>
                      <a:pt x="0" y="44"/>
                    </a:lnTo>
                    <a:lnTo>
                      <a:pt x="0" y="43"/>
                    </a:lnTo>
                    <a:lnTo>
                      <a:pt x="0" y="43"/>
                    </a:lnTo>
                    <a:lnTo>
                      <a:pt x="0" y="43"/>
                    </a:lnTo>
                    <a:lnTo>
                      <a:pt x="0" y="43"/>
                    </a:lnTo>
                    <a:lnTo>
                      <a:pt x="0" y="43"/>
                    </a:lnTo>
                    <a:lnTo>
                      <a:pt x="0" y="43"/>
                    </a:lnTo>
                    <a:lnTo>
                      <a:pt x="0" y="43"/>
                    </a:lnTo>
                    <a:lnTo>
                      <a:pt x="0" y="44"/>
                    </a:lnTo>
                    <a:lnTo>
                      <a:pt x="0" y="43"/>
                    </a:lnTo>
                    <a:lnTo>
                      <a:pt x="0" y="43"/>
                    </a:lnTo>
                    <a:lnTo>
                      <a:pt x="0" y="44"/>
                    </a:lnTo>
                    <a:lnTo>
                      <a:pt x="0" y="43"/>
                    </a:lnTo>
                    <a:lnTo>
                      <a:pt x="0" y="44"/>
                    </a:lnTo>
                    <a:lnTo>
                      <a:pt x="0" y="44"/>
                    </a:lnTo>
                    <a:lnTo>
                      <a:pt x="0" y="44"/>
                    </a:lnTo>
                    <a:lnTo>
                      <a:pt x="0" y="43"/>
                    </a:lnTo>
                    <a:lnTo>
                      <a:pt x="0" y="43"/>
                    </a:lnTo>
                    <a:lnTo>
                      <a:pt x="0" y="43"/>
                    </a:lnTo>
                    <a:lnTo>
                      <a:pt x="0" y="43"/>
                    </a:lnTo>
                    <a:lnTo>
                      <a:pt x="0" y="43"/>
                    </a:lnTo>
                    <a:lnTo>
                      <a:pt x="0" y="44"/>
                    </a:lnTo>
                    <a:lnTo>
                      <a:pt x="0" y="45"/>
                    </a:lnTo>
                    <a:lnTo>
                      <a:pt x="0" y="45"/>
                    </a:lnTo>
                    <a:lnTo>
                      <a:pt x="0" y="45"/>
                    </a:lnTo>
                    <a:lnTo>
                      <a:pt x="0" y="45"/>
                    </a:lnTo>
                    <a:lnTo>
                      <a:pt x="0" y="46"/>
                    </a:lnTo>
                    <a:lnTo>
                      <a:pt x="0" y="45"/>
                    </a:lnTo>
                    <a:lnTo>
                      <a:pt x="0" y="45"/>
                    </a:lnTo>
                    <a:lnTo>
                      <a:pt x="0" y="45"/>
                    </a:lnTo>
                    <a:lnTo>
                      <a:pt x="0" y="44"/>
                    </a:lnTo>
                    <a:lnTo>
                      <a:pt x="0" y="45"/>
                    </a:lnTo>
                    <a:lnTo>
                      <a:pt x="0" y="45"/>
                    </a:lnTo>
                    <a:lnTo>
                      <a:pt x="0" y="44"/>
                    </a:lnTo>
                    <a:lnTo>
                      <a:pt x="0" y="44"/>
                    </a:lnTo>
                    <a:lnTo>
                      <a:pt x="0" y="43"/>
                    </a:lnTo>
                    <a:lnTo>
                      <a:pt x="0" y="43"/>
                    </a:lnTo>
                    <a:lnTo>
                      <a:pt x="0" y="43"/>
                    </a:lnTo>
                    <a:lnTo>
                      <a:pt x="0" y="43"/>
                    </a:lnTo>
                    <a:lnTo>
                      <a:pt x="0" y="44"/>
                    </a:lnTo>
                    <a:lnTo>
                      <a:pt x="0" y="44"/>
                    </a:lnTo>
                    <a:lnTo>
                      <a:pt x="0" y="44"/>
                    </a:lnTo>
                    <a:lnTo>
                      <a:pt x="0" y="45"/>
                    </a:lnTo>
                    <a:lnTo>
                      <a:pt x="0" y="45"/>
                    </a:lnTo>
                    <a:lnTo>
                      <a:pt x="0" y="45"/>
                    </a:lnTo>
                    <a:lnTo>
                      <a:pt x="0" y="45"/>
                    </a:lnTo>
                    <a:lnTo>
                      <a:pt x="0" y="45"/>
                    </a:lnTo>
                    <a:lnTo>
                      <a:pt x="0" y="46"/>
                    </a:lnTo>
                    <a:lnTo>
                      <a:pt x="0" y="46"/>
                    </a:lnTo>
                    <a:lnTo>
                      <a:pt x="0" y="46"/>
                    </a:lnTo>
                    <a:lnTo>
                      <a:pt x="0" y="47"/>
                    </a:lnTo>
                    <a:lnTo>
                      <a:pt x="0" y="46"/>
                    </a:lnTo>
                    <a:lnTo>
                      <a:pt x="0" y="46"/>
                    </a:lnTo>
                    <a:lnTo>
                      <a:pt x="0" y="46"/>
                    </a:lnTo>
                    <a:lnTo>
                      <a:pt x="0" y="46"/>
                    </a:lnTo>
                    <a:lnTo>
                      <a:pt x="0" y="45"/>
                    </a:lnTo>
                    <a:lnTo>
                      <a:pt x="0" y="45"/>
                    </a:lnTo>
                    <a:lnTo>
                      <a:pt x="0" y="44"/>
                    </a:lnTo>
                    <a:lnTo>
                      <a:pt x="0" y="44"/>
                    </a:lnTo>
                    <a:lnTo>
                      <a:pt x="0" y="43"/>
                    </a:lnTo>
                    <a:lnTo>
                      <a:pt x="0" y="44"/>
                    </a:lnTo>
                    <a:lnTo>
                      <a:pt x="0" y="43"/>
                    </a:lnTo>
                    <a:lnTo>
                      <a:pt x="0" y="42"/>
                    </a:lnTo>
                    <a:lnTo>
                      <a:pt x="0" y="42"/>
                    </a:lnTo>
                    <a:lnTo>
                      <a:pt x="0" y="42"/>
                    </a:lnTo>
                    <a:lnTo>
                      <a:pt x="0" y="41"/>
                    </a:lnTo>
                    <a:lnTo>
                      <a:pt x="0" y="41"/>
                    </a:lnTo>
                    <a:lnTo>
                      <a:pt x="0" y="40"/>
                    </a:lnTo>
                    <a:lnTo>
                      <a:pt x="0" y="40"/>
                    </a:lnTo>
                    <a:lnTo>
                      <a:pt x="0" y="40"/>
                    </a:lnTo>
                    <a:lnTo>
                      <a:pt x="0" y="39"/>
                    </a:lnTo>
                    <a:lnTo>
                      <a:pt x="0" y="40"/>
                    </a:lnTo>
                    <a:lnTo>
                      <a:pt x="0" y="41"/>
                    </a:lnTo>
                    <a:lnTo>
                      <a:pt x="0" y="41"/>
                    </a:lnTo>
                    <a:lnTo>
                      <a:pt x="0" y="42"/>
                    </a:lnTo>
                    <a:lnTo>
                      <a:pt x="0" y="41"/>
                    </a:lnTo>
                    <a:lnTo>
                      <a:pt x="0" y="42"/>
                    </a:lnTo>
                    <a:lnTo>
                      <a:pt x="0" y="43"/>
                    </a:lnTo>
                    <a:lnTo>
                      <a:pt x="0" y="43"/>
                    </a:lnTo>
                    <a:lnTo>
                      <a:pt x="0" y="44"/>
                    </a:lnTo>
                    <a:lnTo>
                      <a:pt x="0" y="44"/>
                    </a:lnTo>
                    <a:lnTo>
                      <a:pt x="0" y="44"/>
                    </a:lnTo>
                    <a:lnTo>
                      <a:pt x="0" y="43"/>
                    </a:lnTo>
                    <a:lnTo>
                      <a:pt x="0" y="43"/>
                    </a:lnTo>
                    <a:lnTo>
                      <a:pt x="0" y="43"/>
                    </a:lnTo>
                    <a:lnTo>
                      <a:pt x="0" y="43"/>
                    </a:lnTo>
                    <a:lnTo>
                      <a:pt x="0" y="43"/>
                    </a:lnTo>
                    <a:lnTo>
                      <a:pt x="0" y="44"/>
                    </a:lnTo>
                    <a:lnTo>
                      <a:pt x="0" y="44"/>
                    </a:lnTo>
                    <a:lnTo>
                      <a:pt x="0" y="43"/>
                    </a:lnTo>
                    <a:lnTo>
                      <a:pt x="0" y="44"/>
                    </a:lnTo>
                    <a:lnTo>
                      <a:pt x="0" y="43"/>
                    </a:lnTo>
                    <a:lnTo>
                      <a:pt x="0" y="43"/>
                    </a:lnTo>
                    <a:lnTo>
                      <a:pt x="0" y="43"/>
                    </a:lnTo>
                    <a:lnTo>
                      <a:pt x="0" y="43"/>
                    </a:lnTo>
                    <a:lnTo>
                      <a:pt x="0" y="44"/>
                    </a:lnTo>
                    <a:lnTo>
                      <a:pt x="0" y="43"/>
                    </a:lnTo>
                    <a:lnTo>
                      <a:pt x="0" y="44"/>
                    </a:lnTo>
                    <a:lnTo>
                      <a:pt x="0" y="44"/>
                    </a:lnTo>
                    <a:lnTo>
                      <a:pt x="0" y="45"/>
                    </a:lnTo>
                    <a:lnTo>
                      <a:pt x="0" y="46"/>
                    </a:lnTo>
                    <a:lnTo>
                      <a:pt x="0" y="46"/>
                    </a:lnTo>
                    <a:lnTo>
                      <a:pt x="0" y="46"/>
                    </a:lnTo>
                    <a:lnTo>
                      <a:pt x="0" y="46"/>
                    </a:lnTo>
                    <a:lnTo>
                      <a:pt x="0" y="47"/>
                    </a:lnTo>
                    <a:lnTo>
                      <a:pt x="0" y="48"/>
                    </a:lnTo>
                    <a:lnTo>
                      <a:pt x="0" y="47"/>
                    </a:lnTo>
                    <a:lnTo>
                      <a:pt x="0" y="48"/>
                    </a:lnTo>
                    <a:lnTo>
                      <a:pt x="0" y="48"/>
                    </a:lnTo>
                    <a:lnTo>
                      <a:pt x="0" y="48"/>
                    </a:lnTo>
                    <a:lnTo>
                      <a:pt x="0" y="49"/>
                    </a:lnTo>
                    <a:lnTo>
                      <a:pt x="0" y="49"/>
                    </a:lnTo>
                    <a:lnTo>
                      <a:pt x="0" y="48"/>
                    </a:lnTo>
                    <a:lnTo>
                      <a:pt x="0" y="48"/>
                    </a:lnTo>
                    <a:lnTo>
                      <a:pt x="0" y="48"/>
                    </a:lnTo>
                    <a:lnTo>
                      <a:pt x="0" y="49"/>
                    </a:lnTo>
                    <a:lnTo>
                      <a:pt x="0" y="49"/>
                    </a:lnTo>
                    <a:lnTo>
                      <a:pt x="0" y="49"/>
                    </a:lnTo>
                    <a:lnTo>
                      <a:pt x="0" y="49"/>
                    </a:lnTo>
                    <a:lnTo>
                      <a:pt x="0" y="49"/>
                    </a:lnTo>
                    <a:lnTo>
                      <a:pt x="0" y="49"/>
                    </a:lnTo>
                    <a:lnTo>
                      <a:pt x="0" y="49"/>
                    </a:lnTo>
                    <a:lnTo>
                      <a:pt x="0" y="48"/>
                    </a:lnTo>
                    <a:lnTo>
                      <a:pt x="0" y="48"/>
                    </a:lnTo>
                    <a:lnTo>
                      <a:pt x="0" y="48"/>
                    </a:lnTo>
                    <a:lnTo>
                      <a:pt x="0" y="48"/>
                    </a:lnTo>
                    <a:lnTo>
                      <a:pt x="0" y="49"/>
                    </a:lnTo>
                    <a:lnTo>
                      <a:pt x="0" y="48"/>
                    </a:lnTo>
                    <a:lnTo>
                      <a:pt x="0" y="48"/>
                    </a:lnTo>
                    <a:lnTo>
                      <a:pt x="0" y="47"/>
                    </a:lnTo>
                    <a:lnTo>
                      <a:pt x="0" y="48"/>
                    </a:lnTo>
                    <a:lnTo>
                      <a:pt x="0" y="48"/>
                    </a:lnTo>
                    <a:lnTo>
                      <a:pt x="0" y="49"/>
                    </a:lnTo>
                    <a:lnTo>
                      <a:pt x="0" y="49"/>
                    </a:lnTo>
                    <a:lnTo>
                      <a:pt x="0" y="49"/>
                    </a:lnTo>
                    <a:lnTo>
                      <a:pt x="0" y="49"/>
                    </a:lnTo>
                    <a:lnTo>
                      <a:pt x="0" y="49"/>
                    </a:lnTo>
                    <a:lnTo>
                      <a:pt x="0" y="50"/>
                    </a:lnTo>
                    <a:lnTo>
                      <a:pt x="0" y="50"/>
                    </a:lnTo>
                    <a:lnTo>
                      <a:pt x="0" y="50"/>
                    </a:lnTo>
                    <a:lnTo>
                      <a:pt x="0" y="51"/>
                    </a:lnTo>
                    <a:lnTo>
                      <a:pt x="0" y="51"/>
                    </a:lnTo>
                    <a:lnTo>
                      <a:pt x="0" y="51"/>
                    </a:lnTo>
                    <a:lnTo>
                      <a:pt x="0" y="51"/>
                    </a:lnTo>
                    <a:lnTo>
                      <a:pt x="0" y="51"/>
                    </a:lnTo>
                    <a:lnTo>
                      <a:pt x="0" y="51"/>
                    </a:lnTo>
                    <a:lnTo>
                      <a:pt x="0" y="51"/>
                    </a:lnTo>
                    <a:lnTo>
                      <a:pt x="0" y="50"/>
                    </a:lnTo>
                    <a:lnTo>
                      <a:pt x="0" y="49"/>
                    </a:lnTo>
                    <a:lnTo>
                      <a:pt x="0" y="49"/>
                    </a:lnTo>
                    <a:lnTo>
                      <a:pt x="0" y="48"/>
                    </a:lnTo>
                    <a:lnTo>
                      <a:pt x="0" y="49"/>
                    </a:lnTo>
                    <a:lnTo>
                      <a:pt x="0" y="49"/>
                    </a:lnTo>
                    <a:lnTo>
                      <a:pt x="0" y="50"/>
                    </a:lnTo>
                    <a:lnTo>
                      <a:pt x="0" y="50"/>
                    </a:lnTo>
                    <a:lnTo>
                      <a:pt x="0" y="51"/>
                    </a:lnTo>
                    <a:lnTo>
                      <a:pt x="0" y="51"/>
                    </a:lnTo>
                    <a:lnTo>
                      <a:pt x="0" y="51"/>
                    </a:lnTo>
                    <a:lnTo>
                      <a:pt x="0" y="51"/>
                    </a:lnTo>
                    <a:lnTo>
                      <a:pt x="0" y="51"/>
                    </a:lnTo>
                    <a:lnTo>
                      <a:pt x="0" y="51"/>
                    </a:lnTo>
                    <a:lnTo>
                      <a:pt x="0" y="51"/>
                    </a:lnTo>
                    <a:lnTo>
                      <a:pt x="0" y="50"/>
                    </a:lnTo>
                    <a:lnTo>
                      <a:pt x="0" y="51"/>
                    </a:lnTo>
                    <a:lnTo>
                      <a:pt x="0" y="50"/>
                    </a:lnTo>
                    <a:lnTo>
                      <a:pt x="0" y="50"/>
                    </a:lnTo>
                    <a:lnTo>
                      <a:pt x="0" y="50"/>
                    </a:lnTo>
                    <a:lnTo>
                      <a:pt x="0" y="51"/>
                    </a:lnTo>
                    <a:lnTo>
                      <a:pt x="0" y="51"/>
                    </a:lnTo>
                    <a:lnTo>
                      <a:pt x="0" y="50"/>
                    </a:lnTo>
                    <a:lnTo>
                      <a:pt x="0" y="50"/>
                    </a:lnTo>
                    <a:lnTo>
                      <a:pt x="0" y="50"/>
                    </a:lnTo>
                    <a:lnTo>
                      <a:pt x="0" y="50"/>
                    </a:lnTo>
                    <a:lnTo>
                      <a:pt x="0" y="50"/>
                    </a:lnTo>
                    <a:lnTo>
                      <a:pt x="0" y="49"/>
                    </a:lnTo>
                    <a:lnTo>
                      <a:pt x="0" y="49"/>
                    </a:lnTo>
                    <a:lnTo>
                      <a:pt x="0" y="50"/>
                    </a:lnTo>
                    <a:lnTo>
                      <a:pt x="0" y="49"/>
                    </a:lnTo>
                    <a:lnTo>
                      <a:pt x="0" y="49"/>
                    </a:lnTo>
                    <a:lnTo>
                      <a:pt x="0" y="49"/>
                    </a:lnTo>
                    <a:lnTo>
                      <a:pt x="0" y="49"/>
                    </a:lnTo>
                    <a:lnTo>
                      <a:pt x="0" y="48"/>
                    </a:lnTo>
                    <a:lnTo>
                      <a:pt x="0" y="49"/>
                    </a:lnTo>
                    <a:lnTo>
                      <a:pt x="0" y="49"/>
                    </a:lnTo>
                    <a:lnTo>
                      <a:pt x="0" y="48"/>
                    </a:lnTo>
                    <a:lnTo>
                      <a:pt x="0" y="49"/>
                    </a:lnTo>
                    <a:lnTo>
                      <a:pt x="0" y="48"/>
                    </a:lnTo>
                    <a:lnTo>
                      <a:pt x="0" y="49"/>
                    </a:lnTo>
                    <a:lnTo>
                      <a:pt x="0" y="49"/>
                    </a:lnTo>
                    <a:lnTo>
                      <a:pt x="0" y="50"/>
                    </a:lnTo>
                    <a:lnTo>
                      <a:pt x="0" y="50"/>
                    </a:lnTo>
                    <a:lnTo>
                      <a:pt x="0" y="50"/>
                    </a:lnTo>
                    <a:lnTo>
                      <a:pt x="0" y="51"/>
                    </a:lnTo>
                    <a:lnTo>
                      <a:pt x="0" y="51"/>
                    </a:lnTo>
                    <a:lnTo>
                      <a:pt x="0" y="51"/>
                    </a:lnTo>
                    <a:lnTo>
                      <a:pt x="0" y="51"/>
                    </a:lnTo>
                    <a:lnTo>
                      <a:pt x="0" y="51"/>
                    </a:lnTo>
                    <a:lnTo>
                      <a:pt x="0" y="52"/>
                    </a:lnTo>
                    <a:lnTo>
                      <a:pt x="0" y="53"/>
                    </a:lnTo>
                    <a:lnTo>
                      <a:pt x="0" y="52"/>
                    </a:lnTo>
                    <a:lnTo>
                      <a:pt x="0" y="53"/>
                    </a:lnTo>
                    <a:lnTo>
                      <a:pt x="0" y="53"/>
                    </a:lnTo>
                    <a:lnTo>
                      <a:pt x="0" y="53"/>
                    </a:lnTo>
                    <a:lnTo>
                      <a:pt x="0" y="53"/>
                    </a:lnTo>
                    <a:lnTo>
                      <a:pt x="0" y="53"/>
                    </a:lnTo>
                    <a:lnTo>
                      <a:pt x="0" y="53"/>
                    </a:lnTo>
                    <a:lnTo>
                      <a:pt x="0" y="53"/>
                    </a:lnTo>
                    <a:lnTo>
                      <a:pt x="0" y="52"/>
                    </a:lnTo>
                    <a:lnTo>
                      <a:pt x="0" y="52"/>
                    </a:lnTo>
                    <a:lnTo>
                      <a:pt x="0" y="52"/>
                    </a:lnTo>
                    <a:lnTo>
                      <a:pt x="0" y="53"/>
                    </a:lnTo>
                    <a:lnTo>
                      <a:pt x="0" y="52"/>
                    </a:lnTo>
                    <a:lnTo>
                      <a:pt x="0" y="52"/>
                    </a:lnTo>
                    <a:lnTo>
                      <a:pt x="0" y="52"/>
                    </a:lnTo>
                    <a:lnTo>
                      <a:pt x="0" y="53"/>
                    </a:lnTo>
                    <a:lnTo>
                      <a:pt x="0" y="52"/>
                    </a:lnTo>
                    <a:lnTo>
                      <a:pt x="0" y="52"/>
                    </a:lnTo>
                    <a:lnTo>
                      <a:pt x="0" y="52"/>
                    </a:lnTo>
                    <a:lnTo>
                      <a:pt x="0" y="52"/>
                    </a:lnTo>
                    <a:lnTo>
                      <a:pt x="0" y="51"/>
                    </a:lnTo>
                    <a:lnTo>
                      <a:pt x="0" y="50"/>
                    </a:lnTo>
                    <a:lnTo>
                      <a:pt x="0" y="49"/>
                    </a:lnTo>
                    <a:lnTo>
                      <a:pt x="0" y="49"/>
                    </a:lnTo>
                    <a:lnTo>
                      <a:pt x="0" y="48"/>
                    </a:lnTo>
                    <a:lnTo>
                      <a:pt x="0" y="47"/>
                    </a:lnTo>
                    <a:lnTo>
                      <a:pt x="0" y="46"/>
                    </a:lnTo>
                    <a:lnTo>
                      <a:pt x="0" y="46"/>
                    </a:lnTo>
                    <a:lnTo>
                      <a:pt x="0" y="45"/>
                    </a:lnTo>
                    <a:lnTo>
                      <a:pt x="0" y="44"/>
                    </a:lnTo>
                    <a:lnTo>
                      <a:pt x="0" y="44"/>
                    </a:lnTo>
                    <a:lnTo>
                      <a:pt x="0" y="45"/>
                    </a:lnTo>
                    <a:lnTo>
                      <a:pt x="0" y="44"/>
                    </a:lnTo>
                    <a:lnTo>
                      <a:pt x="0" y="45"/>
                    </a:lnTo>
                    <a:lnTo>
                      <a:pt x="0" y="44"/>
                    </a:lnTo>
                    <a:lnTo>
                      <a:pt x="0" y="44"/>
                    </a:lnTo>
                    <a:lnTo>
                      <a:pt x="0" y="44"/>
                    </a:lnTo>
                    <a:lnTo>
                      <a:pt x="0" y="44"/>
                    </a:lnTo>
                    <a:lnTo>
                      <a:pt x="0" y="44"/>
                    </a:lnTo>
                    <a:lnTo>
                      <a:pt x="0" y="44"/>
                    </a:lnTo>
                    <a:lnTo>
                      <a:pt x="0" y="44"/>
                    </a:lnTo>
                    <a:lnTo>
                      <a:pt x="0" y="44"/>
                    </a:lnTo>
                    <a:lnTo>
                      <a:pt x="0" y="44"/>
                    </a:lnTo>
                    <a:lnTo>
                      <a:pt x="0" y="43"/>
                    </a:lnTo>
                    <a:lnTo>
                      <a:pt x="0" y="43"/>
                    </a:lnTo>
                    <a:lnTo>
                      <a:pt x="0" y="43"/>
                    </a:lnTo>
                    <a:lnTo>
                      <a:pt x="0" y="43"/>
                    </a:lnTo>
                    <a:lnTo>
                      <a:pt x="0" y="42"/>
                    </a:lnTo>
                    <a:lnTo>
                      <a:pt x="0" y="43"/>
                    </a:lnTo>
                    <a:lnTo>
                      <a:pt x="0" y="42"/>
                    </a:lnTo>
                    <a:lnTo>
                      <a:pt x="0" y="43"/>
                    </a:lnTo>
                    <a:lnTo>
                      <a:pt x="0" y="43"/>
                    </a:lnTo>
                    <a:lnTo>
                      <a:pt x="0" y="44"/>
                    </a:lnTo>
                    <a:lnTo>
                      <a:pt x="0" y="44"/>
                    </a:lnTo>
                    <a:lnTo>
                      <a:pt x="0" y="44"/>
                    </a:lnTo>
                    <a:lnTo>
                      <a:pt x="0" y="44"/>
                    </a:lnTo>
                    <a:lnTo>
                      <a:pt x="0" y="45"/>
                    </a:lnTo>
                    <a:lnTo>
                      <a:pt x="0" y="45"/>
                    </a:lnTo>
                    <a:lnTo>
                      <a:pt x="0" y="45"/>
                    </a:lnTo>
                    <a:lnTo>
                      <a:pt x="0" y="46"/>
                    </a:lnTo>
                    <a:lnTo>
                      <a:pt x="0" y="46"/>
                    </a:lnTo>
                    <a:lnTo>
                      <a:pt x="0" y="46"/>
                    </a:lnTo>
                    <a:lnTo>
                      <a:pt x="0" y="48"/>
                    </a:lnTo>
                    <a:lnTo>
                      <a:pt x="0" y="48"/>
                    </a:lnTo>
                    <a:lnTo>
                      <a:pt x="0" y="48"/>
                    </a:lnTo>
                    <a:lnTo>
                      <a:pt x="0" y="49"/>
                    </a:lnTo>
                    <a:lnTo>
                      <a:pt x="0" y="49"/>
                    </a:lnTo>
                    <a:lnTo>
                      <a:pt x="0" y="48"/>
                    </a:lnTo>
                    <a:lnTo>
                      <a:pt x="0" y="49"/>
                    </a:lnTo>
                    <a:lnTo>
                      <a:pt x="0" y="49"/>
                    </a:lnTo>
                    <a:lnTo>
                      <a:pt x="0" y="48"/>
                    </a:lnTo>
                    <a:lnTo>
                      <a:pt x="0" y="48"/>
                    </a:lnTo>
                    <a:lnTo>
                      <a:pt x="0" y="47"/>
                    </a:lnTo>
                    <a:lnTo>
                      <a:pt x="0" y="46"/>
                    </a:lnTo>
                    <a:lnTo>
                      <a:pt x="0" y="46"/>
                    </a:lnTo>
                    <a:lnTo>
                      <a:pt x="0" y="46"/>
                    </a:lnTo>
                    <a:lnTo>
                      <a:pt x="0" y="45"/>
                    </a:lnTo>
                    <a:lnTo>
                      <a:pt x="0" y="45"/>
                    </a:lnTo>
                    <a:lnTo>
                      <a:pt x="0" y="45"/>
                    </a:lnTo>
                    <a:lnTo>
                      <a:pt x="0" y="45"/>
                    </a:lnTo>
                    <a:lnTo>
                      <a:pt x="0" y="45"/>
                    </a:lnTo>
                    <a:lnTo>
                      <a:pt x="0" y="44"/>
                    </a:lnTo>
                    <a:lnTo>
                      <a:pt x="0" y="44"/>
                    </a:lnTo>
                    <a:lnTo>
                      <a:pt x="0" y="45"/>
                    </a:lnTo>
                    <a:lnTo>
                      <a:pt x="0" y="44"/>
                    </a:lnTo>
                    <a:lnTo>
                      <a:pt x="0" y="44"/>
                    </a:lnTo>
                    <a:lnTo>
                      <a:pt x="0" y="45"/>
                    </a:lnTo>
                    <a:lnTo>
                      <a:pt x="0" y="45"/>
                    </a:lnTo>
                    <a:lnTo>
                      <a:pt x="0" y="44"/>
                    </a:lnTo>
                    <a:lnTo>
                      <a:pt x="0" y="44"/>
                    </a:lnTo>
                    <a:lnTo>
                      <a:pt x="0" y="44"/>
                    </a:lnTo>
                    <a:lnTo>
                      <a:pt x="0" y="44"/>
                    </a:lnTo>
                    <a:lnTo>
                      <a:pt x="0" y="44"/>
                    </a:lnTo>
                    <a:lnTo>
                      <a:pt x="0" y="44"/>
                    </a:lnTo>
                    <a:lnTo>
                      <a:pt x="0" y="43"/>
                    </a:lnTo>
                    <a:lnTo>
                      <a:pt x="0" y="44"/>
                    </a:lnTo>
                    <a:lnTo>
                      <a:pt x="0" y="44"/>
                    </a:lnTo>
                    <a:lnTo>
                      <a:pt x="0" y="44"/>
                    </a:lnTo>
                    <a:lnTo>
                      <a:pt x="0" y="44"/>
                    </a:lnTo>
                    <a:lnTo>
                      <a:pt x="0" y="45"/>
                    </a:lnTo>
                    <a:lnTo>
                      <a:pt x="0" y="45"/>
                    </a:lnTo>
                    <a:lnTo>
                      <a:pt x="0" y="46"/>
                    </a:lnTo>
                    <a:lnTo>
                      <a:pt x="0" y="45"/>
                    </a:lnTo>
                    <a:lnTo>
                      <a:pt x="0" y="46"/>
                    </a:lnTo>
                    <a:lnTo>
                      <a:pt x="0" y="46"/>
                    </a:lnTo>
                    <a:lnTo>
                      <a:pt x="0" y="46"/>
                    </a:lnTo>
                    <a:lnTo>
                      <a:pt x="0" y="46"/>
                    </a:lnTo>
                    <a:lnTo>
                      <a:pt x="0" y="46"/>
                    </a:lnTo>
                    <a:lnTo>
                      <a:pt x="0" y="47"/>
                    </a:lnTo>
                    <a:lnTo>
                      <a:pt x="0" y="46"/>
                    </a:lnTo>
                    <a:lnTo>
                      <a:pt x="0" y="46"/>
                    </a:lnTo>
                    <a:lnTo>
                      <a:pt x="0" y="46"/>
                    </a:lnTo>
                    <a:lnTo>
                      <a:pt x="0" y="46"/>
                    </a:lnTo>
                    <a:lnTo>
                      <a:pt x="0" y="46"/>
                    </a:lnTo>
                    <a:lnTo>
                      <a:pt x="0" y="46"/>
                    </a:lnTo>
                    <a:lnTo>
                      <a:pt x="0" y="46"/>
                    </a:lnTo>
                    <a:lnTo>
                      <a:pt x="0" y="46"/>
                    </a:lnTo>
                    <a:lnTo>
                      <a:pt x="0" y="46"/>
                    </a:lnTo>
                    <a:lnTo>
                      <a:pt x="0" y="47"/>
                    </a:lnTo>
                    <a:lnTo>
                      <a:pt x="0" y="47"/>
                    </a:lnTo>
                    <a:lnTo>
                      <a:pt x="0" y="47"/>
                    </a:lnTo>
                    <a:lnTo>
                      <a:pt x="0" y="46"/>
                    </a:lnTo>
                    <a:lnTo>
                      <a:pt x="0" y="47"/>
                    </a:lnTo>
                    <a:lnTo>
                      <a:pt x="0" y="47"/>
                    </a:lnTo>
                    <a:lnTo>
                      <a:pt x="0" y="47"/>
                    </a:lnTo>
                    <a:lnTo>
                      <a:pt x="0" y="47"/>
                    </a:lnTo>
                    <a:lnTo>
                      <a:pt x="0" y="48"/>
                    </a:lnTo>
                    <a:lnTo>
                      <a:pt x="0" y="47"/>
                    </a:lnTo>
                    <a:lnTo>
                      <a:pt x="0" y="48"/>
                    </a:lnTo>
                    <a:lnTo>
                      <a:pt x="0" y="55"/>
                    </a:lnTo>
                    <a:lnTo>
                      <a:pt x="0" y="51"/>
                    </a:lnTo>
                    <a:lnTo>
                      <a:pt x="0" y="47"/>
                    </a:lnTo>
                    <a:lnTo>
                      <a:pt x="0" y="45"/>
                    </a:lnTo>
                    <a:lnTo>
                      <a:pt x="0" y="44"/>
                    </a:lnTo>
                    <a:lnTo>
                      <a:pt x="0" y="43"/>
                    </a:lnTo>
                    <a:lnTo>
                      <a:pt x="0" y="42"/>
                    </a:lnTo>
                    <a:lnTo>
                      <a:pt x="0" y="41"/>
                    </a:lnTo>
                    <a:lnTo>
                      <a:pt x="0" y="40"/>
                    </a:lnTo>
                    <a:lnTo>
                      <a:pt x="0" y="39"/>
                    </a:lnTo>
                    <a:lnTo>
                      <a:pt x="0" y="38"/>
                    </a:lnTo>
                    <a:lnTo>
                      <a:pt x="0" y="37"/>
                    </a:lnTo>
                    <a:lnTo>
                      <a:pt x="0" y="37"/>
                    </a:lnTo>
                    <a:lnTo>
                      <a:pt x="0" y="36"/>
                    </a:lnTo>
                    <a:lnTo>
                      <a:pt x="0" y="36"/>
                    </a:lnTo>
                    <a:lnTo>
                      <a:pt x="0" y="35"/>
                    </a:lnTo>
                    <a:lnTo>
                      <a:pt x="0" y="33"/>
                    </a:lnTo>
                    <a:lnTo>
                      <a:pt x="0" y="34"/>
                    </a:lnTo>
                    <a:lnTo>
                      <a:pt x="0" y="33"/>
                    </a:lnTo>
                    <a:lnTo>
                      <a:pt x="0" y="32"/>
                    </a:lnTo>
                    <a:lnTo>
                      <a:pt x="0" y="32"/>
                    </a:lnTo>
                    <a:lnTo>
                      <a:pt x="0" y="31"/>
                    </a:lnTo>
                    <a:lnTo>
                      <a:pt x="0" y="30"/>
                    </a:lnTo>
                    <a:lnTo>
                      <a:pt x="0" y="30"/>
                    </a:lnTo>
                    <a:lnTo>
                      <a:pt x="0" y="29"/>
                    </a:lnTo>
                    <a:lnTo>
                      <a:pt x="0" y="29"/>
                    </a:lnTo>
                    <a:lnTo>
                      <a:pt x="0" y="29"/>
                    </a:lnTo>
                    <a:lnTo>
                      <a:pt x="0" y="29"/>
                    </a:lnTo>
                    <a:lnTo>
                      <a:pt x="0" y="28"/>
                    </a:lnTo>
                    <a:lnTo>
                      <a:pt x="0" y="28"/>
                    </a:lnTo>
                    <a:lnTo>
                      <a:pt x="0" y="28"/>
                    </a:lnTo>
                    <a:lnTo>
                      <a:pt x="0" y="27"/>
                    </a:lnTo>
                    <a:lnTo>
                      <a:pt x="0" y="27"/>
                    </a:lnTo>
                    <a:lnTo>
                      <a:pt x="0" y="26"/>
                    </a:lnTo>
                    <a:lnTo>
                      <a:pt x="0" y="26"/>
                    </a:lnTo>
                    <a:lnTo>
                      <a:pt x="0" y="25"/>
                    </a:lnTo>
                    <a:lnTo>
                      <a:pt x="0" y="25"/>
                    </a:lnTo>
                    <a:lnTo>
                      <a:pt x="0" y="24"/>
                    </a:lnTo>
                    <a:lnTo>
                      <a:pt x="0" y="23"/>
                    </a:lnTo>
                    <a:lnTo>
                      <a:pt x="0" y="22"/>
                    </a:lnTo>
                    <a:lnTo>
                      <a:pt x="0" y="22"/>
                    </a:lnTo>
                    <a:lnTo>
                      <a:pt x="0" y="22"/>
                    </a:lnTo>
                    <a:lnTo>
                      <a:pt x="0" y="22"/>
                    </a:lnTo>
                    <a:lnTo>
                      <a:pt x="0" y="22"/>
                    </a:lnTo>
                    <a:lnTo>
                      <a:pt x="0" y="22"/>
                    </a:lnTo>
                    <a:lnTo>
                      <a:pt x="0" y="21"/>
                    </a:lnTo>
                    <a:lnTo>
                      <a:pt x="0" y="22"/>
                    </a:lnTo>
                    <a:lnTo>
                      <a:pt x="0" y="21"/>
                    </a:lnTo>
                    <a:lnTo>
                      <a:pt x="0" y="22"/>
                    </a:lnTo>
                    <a:lnTo>
                      <a:pt x="0" y="21"/>
                    </a:lnTo>
                    <a:lnTo>
                      <a:pt x="0" y="21"/>
                    </a:lnTo>
                    <a:lnTo>
                      <a:pt x="0" y="22"/>
                    </a:lnTo>
                    <a:lnTo>
                      <a:pt x="0" y="21"/>
                    </a:lnTo>
                    <a:lnTo>
                      <a:pt x="0" y="21"/>
                    </a:lnTo>
                    <a:lnTo>
                      <a:pt x="0" y="20"/>
                    </a:lnTo>
                    <a:lnTo>
                      <a:pt x="0" y="20"/>
                    </a:lnTo>
                    <a:lnTo>
                      <a:pt x="0" y="19"/>
                    </a:lnTo>
                    <a:lnTo>
                      <a:pt x="0" y="19"/>
                    </a:lnTo>
                    <a:lnTo>
                      <a:pt x="0" y="19"/>
                    </a:lnTo>
                    <a:lnTo>
                      <a:pt x="0" y="19"/>
                    </a:lnTo>
                    <a:lnTo>
                      <a:pt x="0" y="19"/>
                    </a:lnTo>
                    <a:lnTo>
                      <a:pt x="0" y="19"/>
                    </a:lnTo>
                    <a:lnTo>
                      <a:pt x="0" y="19"/>
                    </a:lnTo>
                    <a:lnTo>
                      <a:pt x="0" y="18"/>
                    </a:lnTo>
                    <a:lnTo>
                      <a:pt x="0" y="17"/>
                    </a:lnTo>
                    <a:lnTo>
                      <a:pt x="0" y="16"/>
                    </a:lnTo>
                    <a:lnTo>
                      <a:pt x="0" y="16"/>
                    </a:lnTo>
                    <a:lnTo>
                      <a:pt x="0" y="16"/>
                    </a:lnTo>
                    <a:lnTo>
                      <a:pt x="0" y="16"/>
                    </a:lnTo>
                    <a:lnTo>
                      <a:pt x="0" y="15"/>
                    </a:lnTo>
                    <a:lnTo>
                      <a:pt x="0" y="14"/>
                    </a:lnTo>
                    <a:lnTo>
                      <a:pt x="0" y="14"/>
                    </a:lnTo>
                    <a:lnTo>
                      <a:pt x="0" y="14"/>
                    </a:lnTo>
                    <a:lnTo>
                      <a:pt x="0" y="14"/>
                    </a:lnTo>
                    <a:lnTo>
                      <a:pt x="0" y="13"/>
                    </a:lnTo>
                    <a:lnTo>
                      <a:pt x="0" y="13"/>
                    </a:lnTo>
                    <a:lnTo>
                      <a:pt x="0" y="13"/>
                    </a:lnTo>
                    <a:lnTo>
                      <a:pt x="0" y="12"/>
                    </a:lnTo>
                    <a:lnTo>
                      <a:pt x="0" y="12"/>
                    </a:lnTo>
                    <a:lnTo>
                      <a:pt x="0" y="12"/>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2"/>
                    </a:lnTo>
                    <a:lnTo>
                      <a:pt x="0" y="11"/>
                    </a:lnTo>
                    <a:lnTo>
                      <a:pt x="0" y="11"/>
                    </a:lnTo>
                    <a:lnTo>
                      <a:pt x="0" y="10"/>
                    </a:lnTo>
                    <a:lnTo>
                      <a:pt x="0" y="10"/>
                    </a:lnTo>
                    <a:lnTo>
                      <a:pt x="0" y="11"/>
                    </a:lnTo>
                    <a:lnTo>
                      <a:pt x="0" y="10"/>
                    </a:lnTo>
                    <a:lnTo>
                      <a:pt x="0" y="10"/>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8"/>
                    </a:lnTo>
                    <a:lnTo>
                      <a:pt x="0" y="8"/>
                    </a:lnTo>
                    <a:lnTo>
                      <a:pt x="0" y="7"/>
                    </a:lnTo>
                    <a:lnTo>
                      <a:pt x="0" y="6"/>
                    </a:lnTo>
                    <a:lnTo>
                      <a:pt x="0" y="6"/>
                    </a:lnTo>
                    <a:lnTo>
                      <a:pt x="0" y="5"/>
                    </a:lnTo>
                    <a:lnTo>
                      <a:pt x="0" y="5"/>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3"/>
                    </a:lnTo>
                    <a:lnTo>
                      <a:pt x="0" y="3"/>
                    </a:lnTo>
                    <a:lnTo>
                      <a:pt x="0" y="3"/>
                    </a:lnTo>
                    <a:lnTo>
                      <a:pt x="0" y="2"/>
                    </a:lnTo>
                    <a:lnTo>
                      <a:pt x="0" y="2"/>
                    </a:lnTo>
                    <a:lnTo>
                      <a:pt x="0" y="1"/>
                    </a:lnTo>
                    <a:lnTo>
                      <a:pt x="0" y="1"/>
                    </a:lnTo>
                    <a:lnTo>
                      <a:pt x="0" y="1"/>
                    </a:lnTo>
                    <a:lnTo>
                      <a:pt x="0" y="1"/>
                    </a:lnTo>
                    <a:lnTo>
                      <a:pt x="0" y="1"/>
                    </a:lnTo>
                    <a:lnTo>
                      <a:pt x="0" y="2"/>
                    </a:lnTo>
                    <a:lnTo>
                      <a:pt x="0" y="2"/>
                    </a:lnTo>
                    <a:lnTo>
                      <a:pt x="0" y="2"/>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3"/>
                    </a:lnTo>
                    <a:lnTo>
                      <a:pt x="0" y="3"/>
                    </a:lnTo>
                    <a:lnTo>
                      <a:pt x="0" y="4"/>
                    </a:lnTo>
                    <a:lnTo>
                      <a:pt x="0" y="4"/>
                    </a:lnTo>
                    <a:lnTo>
                      <a:pt x="0" y="5"/>
                    </a:lnTo>
                    <a:lnTo>
                      <a:pt x="0" y="4"/>
                    </a:lnTo>
                    <a:lnTo>
                      <a:pt x="0" y="4"/>
                    </a:lnTo>
                    <a:lnTo>
                      <a:pt x="0" y="3"/>
                    </a:lnTo>
                    <a:lnTo>
                      <a:pt x="0" y="3"/>
                    </a:lnTo>
                    <a:lnTo>
                      <a:pt x="0" y="3"/>
                    </a:lnTo>
                    <a:lnTo>
                      <a:pt x="0" y="3"/>
                    </a:lnTo>
                    <a:lnTo>
                      <a:pt x="0" y="3"/>
                    </a:lnTo>
                    <a:lnTo>
                      <a:pt x="0" y="2"/>
                    </a:lnTo>
                    <a:lnTo>
                      <a:pt x="0" y="2"/>
                    </a:lnTo>
                    <a:lnTo>
                      <a:pt x="0" y="2"/>
                    </a:lnTo>
                    <a:lnTo>
                      <a:pt x="0" y="2"/>
                    </a:lnTo>
                    <a:lnTo>
                      <a:pt x="0" y="1"/>
                    </a:lnTo>
                    <a:lnTo>
                      <a:pt x="0" y="1"/>
                    </a:lnTo>
                    <a:lnTo>
                      <a:pt x="0" y="1"/>
                    </a:lnTo>
                    <a:lnTo>
                      <a:pt x="0" y="1"/>
                    </a:lnTo>
                    <a:lnTo>
                      <a:pt x="0" y="1"/>
                    </a:lnTo>
                    <a:lnTo>
                      <a:pt x="0" y="0"/>
                    </a:lnTo>
                    <a:lnTo>
                      <a:pt x="0" y="0"/>
                    </a:lnTo>
                    <a:lnTo>
                      <a:pt x="0" y="0"/>
                    </a:lnTo>
                    <a:lnTo>
                      <a:pt x="0" y="0"/>
                    </a:lnTo>
                    <a:lnTo>
                      <a:pt x="0" y="0"/>
                    </a:lnTo>
                    <a:lnTo>
                      <a:pt x="0" y="1"/>
                    </a:lnTo>
                    <a:lnTo>
                      <a:pt x="0" y="1"/>
                    </a:lnTo>
                    <a:lnTo>
                      <a:pt x="0" y="2"/>
                    </a:lnTo>
                    <a:lnTo>
                      <a:pt x="0" y="1"/>
                    </a:lnTo>
                    <a:lnTo>
                      <a:pt x="0" y="2"/>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2"/>
                    </a:lnTo>
                    <a:lnTo>
                      <a:pt x="0" y="3"/>
                    </a:lnTo>
                    <a:lnTo>
                      <a:pt x="0" y="2"/>
                    </a:lnTo>
                    <a:lnTo>
                      <a:pt x="0" y="3"/>
                    </a:lnTo>
                    <a:lnTo>
                      <a:pt x="0" y="3"/>
                    </a:lnTo>
                    <a:lnTo>
                      <a:pt x="0" y="3"/>
                    </a:lnTo>
                    <a:lnTo>
                      <a:pt x="0" y="3"/>
                    </a:lnTo>
                    <a:lnTo>
                      <a:pt x="0" y="3"/>
                    </a:lnTo>
                    <a:lnTo>
                      <a:pt x="0" y="3"/>
                    </a:lnTo>
                    <a:lnTo>
                      <a:pt x="0" y="3"/>
                    </a:lnTo>
                    <a:lnTo>
                      <a:pt x="0" y="2"/>
                    </a:lnTo>
                    <a:lnTo>
                      <a:pt x="0" y="3"/>
                    </a:lnTo>
                    <a:lnTo>
                      <a:pt x="0" y="2"/>
                    </a:lnTo>
                    <a:lnTo>
                      <a:pt x="0" y="3"/>
                    </a:lnTo>
                    <a:lnTo>
                      <a:pt x="0" y="3"/>
                    </a:lnTo>
                    <a:lnTo>
                      <a:pt x="0" y="3"/>
                    </a:lnTo>
                    <a:lnTo>
                      <a:pt x="0" y="2"/>
                    </a:lnTo>
                    <a:lnTo>
                      <a:pt x="0" y="1"/>
                    </a:lnTo>
                    <a:lnTo>
                      <a:pt x="0" y="1"/>
                    </a:lnTo>
                    <a:lnTo>
                      <a:pt x="0" y="2"/>
                    </a:lnTo>
                    <a:lnTo>
                      <a:pt x="0" y="1"/>
                    </a:lnTo>
                  </a:path>
                </a:pathLst>
              </a:custGeom>
              <a:noFill/>
              <a:ln w="0">
                <a:solidFill>
                  <a:srgbClr val="3366FF"/>
                </a:solidFill>
                <a:prstDash val="solid"/>
                <a:round/>
                <a:headEnd/>
                <a:tailEnd/>
              </a:ln>
            </p:spPr>
            <p:txBody>
              <a:bodyPr/>
              <a:lstStyle/>
              <a:p>
                <a:endParaRPr lang="en-GB"/>
              </a:p>
            </p:txBody>
          </p:sp>
          <p:sp>
            <p:nvSpPr>
              <p:cNvPr id="186211" name="Freeform 867"/>
              <p:cNvSpPr>
                <a:spLocks/>
              </p:cNvSpPr>
              <p:nvPr/>
            </p:nvSpPr>
            <p:spPr bwMode="auto">
              <a:xfrm>
                <a:off x="3516" y="3557"/>
                <a:ext cx="6" cy="72"/>
              </a:xfrm>
              <a:custGeom>
                <a:avLst/>
                <a:gdLst/>
                <a:ahLst/>
                <a:cxnLst>
                  <a:cxn ang="0">
                    <a:pos x="0" y="8"/>
                  </a:cxn>
                  <a:cxn ang="0">
                    <a:pos x="0" y="8"/>
                  </a:cxn>
                  <a:cxn ang="0">
                    <a:pos x="0" y="8"/>
                  </a:cxn>
                  <a:cxn ang="0">
                    <a:pos x="0" y="7"/>
                  </a:cxn>
                  <a:cxn ang="0">
                    <a:pos x="0" y="9"/>
                  </a:cxn>
                  <a:cxn ang="0">
                    <a:pos x="0" y="10"/>
                  </a:cxn>
                  <a:cxn ang="0">
                    <a:pos x="0" y="7"/>
                  </a:cxn>
                  <a:cxn ang="0">
                    <a:pos x="0" y="5"/>
                  </a:cxn>
                  <a:cxn ang="0">
                    <a:pos x="0" y="6"/>
                  </a:cxn>
                  <a:cxn ang="0">
                    <a:pos x="0" y="8"/>
                  </a:cxn>
                  <a:cxn ang="0">
                    <a:pos x="0" y="7"/>
                  </a:cxn>
                  <a:cxn ang="0">
                    <a:pos x="0" y="8"/>
                  </a:cxn>
                  <a:cxn ang="0">
                    <a:pos x="0" y="10"/>
                  </a:cxn>
                  <a:cxn ang="0">
                    <a:pos x="0" y="7"/>
                  </a:cxn>
                  <a:cxn ang="0">
                    <a:pos x="0" y="8"/>
                  </a:cxn>
                  <a:cxn ang="0">
                    <a:pos x="0" y="7"/>
                  </a:cxn>
                  <a:cxn ang="0">
                    <a:pos x="0" y="3"/>
                  </a:cxn>
                  <a:cxn ang="0">
                    <a:pos x="0" y="4"/>
                  </a:cxn>
                  <a:cxn ang="0">
                    <a:pos x="0" y="5"/>
                  </a:cxn>
                  <a:cxn ang="0">
                    <a:pos x="0" y="5"/>
                  </a:cxn>
                  <a:cxn ang="0">
                    <a:pos x="0" y="5"/>
                  </a:cxn>
                  <a:cxn ang="0">
                    <a:pos x="0" y="5"/>
                  </a:cxn>
                  <a:cxn ang="0">
                    <a:pos x="0" y="8"/>
                  </a:cxn>
                  <a:cxn ang="0">
                    <a:pos x="0" y="9"/>
                  </a:cxn>
                  <a:cxn ang="0">
                    <a:pos x="0" y="9"/>
                  </a:cxn>
                  <a:cxn ang="0">
                    <a:pos x="0" y="10"/>
                  </a:cxn>
                  <a:cxn ang="0">
                    <a:pos x="0" y="9"/>
                  </a:cxn>
                  <a:cxn ang="0">
                    <a:pos x="0" y="9"/>
                  </a:cxn>
                  <a:cxn ang="0">
                    <a:pos x="0" y="10"/>
                  </a:cxn>
                  <a:cxn ang="0">
                    <a:pos x="0" y="11"/>
                  </a:cxn>
                  <a:cxn ang="0">
                    <a:pos x="0" y="11"/>
                  </a:cxn>
                  <a:cxn ang="0">
                    <a:pos x="0" y="9"/>
                  </a:cxn>
                  <a:cxn ang="0">
                    <a:pos x="0" y="9"/>
                  </a:cxn>
                  <a:cxn ang="0">
                    <a:pos x="0" y="9"/>
                  </a:cxn>
                  <a:cxn ang="0">
                    <a:pos x="0" y="7"/>
                  </a:cxn>
                  <a:cxn ang="0">
                    <a:pos x="0" y="9"/>
                  </a:cxn>
                  <a:cxn ang="0">
                    <a:pos x="0" y="8"/>
                  </a:cxn>
                  <a:cxn ang="0">
                    <a:pos x="0" y="6"/>
                  </a:cxn>
                  <a:cxn ang="0">
                    <a:pos x="0" y="6"/>
                  </a:cxn>
                  <a:cxn ang="0">
                    <a:pos x="0" y="5"/>
                  </a:cxn>
                  <a:cxn ang="0">
                    <a:pos x="0" y="8"/>
                  </a:cxn>
                  <a:cxn ang="0">
                    <a:pos x="0" y="10"/>
                  </a:cxn>
                  <a:cxn ang="0">
                    <a:pos x="0" y="7"/>
                  </a:cxn>
                  <a:cxn ang="0">
                    <a:pos x="0" y="8"/>
                  </a:cxn>
                  <a:cxn ang="0">
                    <a:pos x="0" y="10"/>
                  </a:cxn>
                  <a:cxn ang="0">
                    <a:pos x="1" y="10"/>
                  </a:cxn>
                  <a:cxn ang="0">
                    <a:pos x="1" y="11"/>
                  </a:cxn>
                  <a:cxn ang="0">
                    <a:pos x="1" y="10"/>
                  </a:cxn>
                  <a:cxn ang="0">
                    <a:pos x="1" y="8"/>
                  </a:cxn>
                  <a:cxn ang="0">
                    <a:pos x="1" y="6"/>
                  </a:cxn>
                  <a:cxn ang="0">
                    <a:pos x="1" y="7"/>
                  </a:cxn>
                  <a:cxn ang="0">
                    <a:pos x="1" y="4"/>
                  </a:cxn>
                  <a:cxn ang="0">
                    <a:pos x="1" y="5"/>
                  </a:cxn>
                  <a:cxn ang="0">
                    <a:pos x="1" y="5"/>
                  </a:cxn>
                  <a:cxn ang="0">
                    <a:pos x="1" y="5"/>
                  </a:cxn>
                  <a:cxn ang="0">
                    <a:pos x="1" y="6"/>
                  </a:cxn>
                  <a:cxn ang="0">
                    <a:pos x="1" y="6"/>
                  </a:cxn>
                  <a:cxn ang="0">
                    <a:pos x="1" y="6"/>
                  </a:cxn>
                  <a:cxn ang="0">
                    <a:pos x="1" y="5"/>
                  </a:cxn>
                  <a:cxn ang="0">
                    <a:pos x="1" y="1"/>
                  </a:cxn>
                  <a:cxn ang="0">
                    <a:pos x="1" y="2"/>
                  </a:cxn>
                  <a:cxn ang="0">
                    <a:pos x="1" y="2"/>
                  </a:cxn>
                  <a:cxn ang="0">
                    <a:pos x="1" y="3"/>
                  </a:cxn>
                </a:cxnLst>
                <a:rect l="0" t="0" r="r" b="b"/>
                <a:pathLst>
                  <a:path w="1" h="12">
                    <a:moveTo>
                      <a:pt x="0" y="6"/>
                    </a:moveTo>
                    <a:lnTo>
                      <a:pt x="0" y="7"/>
                    </a:lnTo>
                    <a:lnTo>
                      <a:pt x="0" y="7"/>
                    </a:lnTo>
                    <a:lnTo>
                      <a:pt x="0" y="7"/>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9"/>
                    </a:lnTo>
                    <a:lnTo>
                      <a:pt x="0" y="8"/>
                    </a:lnTo>
                    <a:lnTo>
                      <a:pt x="0" y="8"/>
                    </a:lnTo>
                    <a:lnTo>
                      <a:pt x="0" y="8"/>
                    </a:lnTo>
                    <a:lnTo>
                      <a:pt x="0" y="9"/>
                    </a:lnTo>
                    <a:lnTo>
                      <a:pt x="0" y="8"/>
                    </a:lnTo>
                    <a:lnTo>
                      <a:pt x="0" y="8"/>
                    </a:lnTo>
                    <a:lnTo>
                      <a:pt x="0" y="8"/>
                    </a:lnTo>
                    <a:lnTo>
                      <a:pt x="0" y="8"/>
                    </a:lnTo>
                    <a:lnTo>
                      <a:pt x="0" y="8"/>
                    </a:lnTo>
                    <a:lnTo>
                      <a:pt x="0" y="7"/>
                    </a:lnTo>
                    <a:lnTo>
                      <a:pt x="0" y="8"/>
                    </a:lnTo>
                    <a:lnTo>
                      <a:pt x="0" y="8"/>
                    </a:lnTo>
                    <a:lnTo>
                      <a:pt x="0" y="8"/>
                    </a:lnTo>
                    <a:lnTo>
                      <a:pt x="0" y="7"/>
                    </a:lnTo>
                    <a:lnTo>
                      <a:pt x="0" y="7"/>
                    </a:lnTo>
                    <a:lnTo>
                      <a:pt x="0" y="6"/>
                    </a:lnTo>
                    <a:lnTo>
                      <a:pt x="0" y="6"/>
                    </a:lnTo>
                    <a:lnTo>
                      <a:pt x="0" y="7"/>
                    </a:lnTo>
                    <a:lnTo>
                      <a:pt x="0" y="7"/>
                    </a:lnTo>
                    <a:lnTo>
                      <a:pt x="0" y="7"/>
                    </a:lnTo>
                    <a:lnTo>
                      <a:pt x="0" y="8"/>
                    </a:lnTo>
                    <a:lnTo>
                      <a:pt x="0" y="7"/>
                    </a:lnTo>
                    <a:lnTo>
                      <a:pt x="0" y="8"/>
                    </a:lnTo>
                    <a:lnTo>
                      <a:pt x="0" y="8"/>
                    </a:lnTo>
                    <a:lnTo>
                      <a:pt x="0" y="9"/>
                    </a:lnTo>
                    <a:lnTo>
                      <a:pt x="0" y="8"/>
                    </a:lnTo>
                    <a:lnTo>
                      <a:pt x="0" y="9"/>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9"/>
                    </a:lnTo>
                    <a:lnTo>
                      <a:pt x="0" y="9"/>
                    </a:lnTo>
                    <a:lnTo>
                      <a:pt x="0" y="9"/>
                    </a:lnTo>
                    <a:lnTo>
                      <a:pt x="0" y="8"/>
                    </a:lnTo>
                    <a:lnTo>
                      <a:pt x="0" y="8"/>
                    </a:lnTo>
                    <a:lnTo>
                      <a:pt x="0" y="7"/>
                    </a:lnTo>
                    <a:lnTo>
                      <a:pt x="0" y="7"/>
                    </a:lnTo>
                    <a:lnTo>
                      <a:pt x="0" y="8"/>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7"/>
                    </a:lnTo>
                    <a:lnTo>
                      <a:pt x="0" y="8"/>
                    </a:lnTo>
                    <a:lnTo>
                      <a:pt x="0" y="8"/>
                    </a:lnTo>
                    <a:lnTo>
                      <a:pt x="0" y="8"/>
                    </a:lnTo>
                    <a:lnTo>
                      <a:pt x="0" y="8"/>
                    </a:lnTo>
                    <a:lnTo>
                      <a:pt x="0" y="8"/>
                    </a:lnTo>
                    <a:lnTo>
                      <a:pt x="0" y="8"/>
                    </a:lnTo>
                    <a:lnTo>
                      <a:pt x="0" y="9"/>
                    </a:lnTo>
                    <a:lnTo>
                      <a:pt x="0" y="9"/>
                    </a:lnTo>
                    <a:lnTo>
                      <a:pt x="0" y="10"/>
                    </a:lnTo>
                    <a:lnTo>
                      <a:pt x="0" y="10"/>
                    </a:lnTo>
                    <a:lnTo>
                      <a:pt x="0" y="10"/>
                    </a:lnTo>
                    <a:lnTo>
                      <a:pt x="0" y="10"/>
                    </a:lnTo>
                    <a:lnTo>
                      <a:pt x="0" y="11"/>
                    </a:lnTo>
                    <a:lnTo>
                      <a:pt x="0" y="11"/>
                    </a:lnTo>
                    <a:lnTo>
                      <a:pt x="0" y="11"/>
                    </a:lnTo>
                    <a:lnTo>
                      <a:pt x="0" y="10"/>
                    </a:lnTo>
                    <a:lnTo>
                      <a:pt x="0" y="10"/>
                    </a:lnTo>
                    <a:lnTo>
                      <a:pt x="0" y="9"/>
                    </a:lnTo>
                    <a:lnTo>
                      <a:pt x="0" y="10"/>
                    </a:lnTo>
                    <a:lnTo>
                      <a:pt x="0" y="9"/>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8"/>
                    </a:lnTo>
                    <a:lnTo>
                      <a:pt x="0" y="7"/>
                    </a:lnTo>
                    <a:lnTo>
                      <a:pt x="0" y="8"/>
                    </a:lnTo>
                    <a:lnTo>
                      <a:pt x="0" y="8"/>
                    </a:lnTo>
                    <a:lnTo>
                      <a:pt x="0" y="9"/>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6"/>
                    </a:lnTo>
                    <a:lnTo>
                      <a:pt x="0" y="6"/>
                    </a:lnTo>
                    <a:lnTo>
                      <a:pt x="0" y="6"/>
                    </a:lnTo>
                    <a:lnTo>
                      <a:pt x="0" y="6"/>
                    </a:lnTo>
                    <a:lnTo>
                      <a:pt x="0" y="5"/>
                    </a:lnTo>
                    <a:lnTo>
                      <a:pt x="0" y="5"/>
                    </a:lnTo>
                    <a:lnTo>
                      <a:pt x="0" y="5"/>
                    </a:lnTo>
                    <a:lnTo>
                      <a:pt x="0" y="4"/>
                    </a:lnTo>
                    <a:lnTo>
                      <a:pt x="0" y="3"/>
                    </a:lnTo>
                    <a:lnTo>
                      <a:pt x="0" y="4"/>
                    </a:lnTo>
                    <a:lnTo>
                      <a:pt x="0" y="3"/>
                    </a:lnTo>
                    <a:lnTo>
                      <a:pt x="0" y="3"/>
                    </a:lnTo>
                    <a:lnTo>
                      <a:pt x="0" y="3"/>
                    </a:lnTo>
                    <a:lnTo>
                      <a:pt x="0" y="3"/>
                    </a:lnTo>
                    <a:lnTo>
                      <a:pt x="0" y="3"/>
                    </a:lnTo>
                    <a:lnTo>
                      <a:pt x="0" y="3"/>
                    </a:lnTo>
                    <a:lnTo>
                      <a:pt x="0" y="4"/>
                    </a:lnTo>
                    <a:lnTo>
                      <a:pt x="0" y="3"/>
                    </a:lnTo>
                    <a:lnTo>
                      <a:pt x="0" y="4"/>
                    </a:lnTo>
                    <a:lnTo>
                      <a:pt x="0" y="4"/>
                    </a:lnTo>
                    <a:lnTo>
                      <a:pt x="0" y="3"/>
                    </a:lnTo>
                    <a:lnTo>
                      <a:pt x="0" y="4"/>
                    </a:lnTo>
                    <a:lnTo>
                      <a:pt x="0" y="4"/>
                    </a:lnTo>
                    <a:lnTo>
                      <a:pt x="0" y="4"/>
                    </a:lnTo>
                    <a:lnTo>
                      <a:pt x="0" y="5"/>
                    </a:lnTo>
                    <a:lnTo>
                      <a:pt x="0" y="4"/>
                    </a:lnTo>
                    <a:lnTo>
                      <a:pt x="0" y="4"/>
                    </a:lnTo>
                    <a:lnTo>
                      <a:pt x="0" y="4"/>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6"/>
                    </a:lnTo>
                    <a:lnTo>
                      <a:pt x="0" y="5"/>
                    </a:lnTo>
                    <a:lnTo>
                      <a:pt x="0" y="6"/>
                    </a:lnTo>
                    <a:lnTo>
                      <a:pt x="0" y="5"/>
                    </a:lnTo>
                    <a:lnTo>
                      <a:pt x="0" y="5"/>
                    </a:lnTo>
                    <a:lnTo>
                      <a:pt x="0" y="5"/>
                    </a:lnTo>
                    <a:lnTo>
                      <a:pt x="0" y="6"/>
                    </a:lnTo>
                    <a:lnTo>
                      <a:pt x="0" y="6"/>
                    </a:lnTo>
                    <a:lnTo>
                      <a:pt x="0" y="6"/>
                    </a:lnTo>
                    <a:lnTo>
                      <a:pt x="0" y="6"/>
                    </a:lnTo>
                    <a:lnTo>
                      <a:pt x="0" y="6"/>
                    </a:lnTo>
                    <a:lnTo>
                      <a:pt x="0" y="6"/>
                    </a:lnTo>
                    <a:lnTo>
                      <a:pt x="0" y="5"/>
                    </a:lnTo>
                    <a:lnTo>
                      <a:pt x="0" y="5"/>
                    </a:lnTo>
                    <a:lnTo>
                      <a:pt x="0" y="5"/>
                    </a:lnTo>
                    <a:lnTo>
                      <a:pt x="0" y="6"/>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7"/>
                    </a:lnTo>
                    <a:lnTo>
                      <a:pt x="0" y="6"/>
                    </a:lnTo>
                    <a:lnTo>
                      <a:pt x="0" y="7"/>
                    </a:lnTo>
                    <a:lnTo>
                      <a:pt x="0" y="8"/>
                    </a:lnTo>
                    <a:lnTo>
                      <a:pt x="0" y="7"/>
                    </a:lnTo>
                    <a:lnTo>
                      <a:pt x="0" y="8"/>
                    </a:lnTo>
                    <a:lnTo>
                      <a:pt x="0" y="8"/>
                    </a:lnTo>
                    <a:lnTo>
                      <a:pt x="0" y="8"/>
                    </a:lnTo>
                    <a:lnTo>
                      <a:pt x="0" y="9"/>
                    </a:lnTo>
                    <a:lnTo>
                      <a:pt x="0" y="9"/>
                    </a:lnTo>
                    <a:lnTo>
                      <a:pt x="0" y="9"/>
                    </a:lnTo>
                    <a:lnTo>
                      <a:pt x="0" y="10"/>
                    </a:lnTo>
                    <a:lnTo>
                      <a:pt x="0" y="10"/>
                    </a:lnTo>
                    <a:lnTo>
                      <a:pt x="0" y="10"/>
                    </a:lnTo>
                    <a:lnTo>
                      <a:pt x="0" y="10"/>
                    </a:lnTo>
                    <a:lnTo>
                      <a:pt x="0" y="10"/>
                    </a:lnTo>
                    <a:lnTo>
                      <a:pt x="0" y="10"/>
                    </a:lnTo>
                    <a:lnTo>
                      <a:pt x="0" y="9"/>
                    </a:lnTo>
                    <a:lnTo>
                      <a:pt x="0" y="10"/>
                    </a:lnTo>
                    <a:lnTo>
                      <a:pt x="0" y="9"/>
                    </a:lnTo>
                    <a:lnTo>
                      <a:pt x="0" y="10"/>
                    </a:lnTo>
                    <a:lnTo>
                      <a:pt x="0" y="9"/>
                    </a:lnTo>
                    <a:lnTo>
                      <a:pt x="0" y="9"/>
                    </a:lnTo>
                    <a:lnTo>
                      <a:pt x="0" y="9"/>
                    </a:lnTo>
                    <a:lnTo>
                      <a:pt x="0" y="9"/>
                    </a:lnTo>
                    <a:lnTo>
                      <a:pt x="0" y="9"/>
                    </a:lnTo>
                    <a:lnTo>
                      <a:pt x="0" y="8"/>
                    </a:lnTo>
                    <a:lnTo>
                      <a:pt x="0" y="8"/>
                    </a:lnTo>
                    <a:lnTo>
                      <a:pt x="0" y="9"/>
                    </a:lnTo>
                    <a:lnTo>
                      <a:pt x="0" y="8"/>
                    </a:lnTo>
                    <a:lnTo>
                      <a:pt x="0" y="9"/>
                    </a:lnTo>
                    <a:lnTo>
                      <a:pt x="0" y="9"/>
                    </a:lnTo>
                    <a:lnTo>
                      <a:pt x="0" y="10"/>
                    </a:lnTo>
                    <a:lnTo>
                      <a:pt x="0" y="9"/>
                    </a:lnTo>
                    <a:lnTo>
                      <a:pt x="0" y="8"/>
                    </a:lnTo>
                    <a:lnTo>
                      <a:pt x="0" y="9"/>
                    </a:lnTo>
                    <a:lnTo>
                      <a:pt x="0" y="9"/>
                    </a:lnTo>
                    <a:lnTo>
                      <a:pt x="0" y="9"/>
                    </a:lnTo>
                    <a:lnTo>
                      <a:pt x="0" y="9"/>
                    </a:lnTo>
                    <a:lnTo>
                      <a:pt x="0" y="10"/>
                    </a:lnTo>
                    <a:lnTo>
                      <a:pt x="0" y="9"/>
                    </a:lnTo>
                    <a:lnTo>
                      <a:pt x="0" y="9"/>
                    </a:lnTo>
                    <a:lnTo>
                      <a:pt x="0" y="10"/>
                    </a:lnTo>
                    <a:lnTo>
                      <a:pt x="0" y="10"/>
                    </a:lnTo>
                    <a:lnTo>
                      <a:pt x="0" y="10"/>
                    </a:lnTo>
                    <a:lnTo>
                      <a:pt x="0" y="10"/>
                    </a:lnTo>
                    <a:lnTo>
                      <a:pt x="0" y="10"/>
                    </a:lnTo>
                    <a:lnTo>
                      <a:pt x="0" y="9"/>
                    </a:lnTo>
                    <a:lnTo>
                      <a:pt x="0" y="10"/>
                    </a:lnTo>
                    <a:lnTo>
                      <a:pt x="0" y="10"/>
                    </a:lnTo>
                    <a:lnTo>
                      <a:pt x="0" y="9"/>
                    </a:lnTo>
                    <a:lnTo>
                      <a:pt x="0" y="9"/>
                    </a:lnTo>
                    <a:lnTo>
                      <a:pt x="0" y="9"/>
                    </a:lnTo>
                    <a:lnTo>
                      <a:pt x="0" y="9"/>
                    </a:lnTo>
                    <a:lnTo>
                      <a:pt x="0" y="8"/>
                    </a:lnTo>
                    <a:lnTo>
                      <a:pt x="0" y="9"/>
                    </a:lnTo>
                    <a:lnTo>
                      <a:pt x="0" y="8"/>
                    </a:lnTo>
                    <a:lnTo>
                      <a:pt x="0" y="9"/>
                    </a:lnTo>
                    <a:lnTo>
                      <a:pt x="0" y="8"/>
                    </a:lnTo>
                    <a:lnTo>
                      <a:pt x="0" y="8"/>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1"/>
                    </a:lnTo>
                    <a:lnTo>
                      <a:pt x="0" y="11"/>
                    </a:lnTo>
                    <a:lnTo>
                      <a:pt x="0" y="11"/>
                    </a:lnTo>
                    <a:lnTo>
                      <a:pt x="0" y="10"/>
                    </a:lnTo>
                    <a:lnTo>
                      <a:pt x="0" y="10"/>
                    </a:lnTo>
                    <a:lnTo>
                      <a:pt x="0" y="10"/>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8"/>
                    </a:lnTo>
                    <a:lnTo>
                      <a:pt x="0" y="9"/>
                    </a:lnTo>
                    <a:lnTo>
                      <a:pt x="0" y="9"/>
                    </a:lnTo>
                    <a:lnTo>
                      <a:pt x="0" y="9"/>
                    </a:lnTo>
                    <a:lnTo>
                      <a:pt x="0" y="10"/>
                    </a:lnTo>
                    <a:lnTo>
                      <a:pt x="0" y="9"/>
                    </a:lnTo>
                    <a:lnTo>
                      <a:pt x="0" y="9"/>
                    </a:lnTo>
                    <a:lnTo>
                      <a:pt x="0" y="8"/>
                    </a:lnTo>
                    <a:lnTo>
                      <a:pt x="0" y="9"/>
                    </a:lnTo>
                    <a:lnTo>
                      <a:pt x="0" y="8"/>
                    </a:lnTo>
                    <a:lnTo>
                      <a:pt x="0" y="9"/>
                    </a:lnTo>
                    <a:lnTo>
                      <a:pt x="0" y="8"/>
                    </a:lnTo>
                    <a:lnTo>
                      <a:pt x="0" y="8"/>
                    </a:lnTo>
                    <a:lnTo>
                      <a:pt x="0" y="8"/>
                    </a:lnTo>
                    <a:lnTo>
                      <a:pt x="0" y="9"/>
                    </a:lnTo>
                    <a:lnTo>
                      <a:pt x="0" y="8"/>
                    </a:lnTo>
                    <a:lnTo>
                      <a:pt x="0" y="9"/>
                    </a:lnTo>
                    <a:lnTo>
                      <a:pt x="0" y="9"/>
                    </a:lnTo>
                    <a:lnTo>
                      <a:pt x="0" y="9"/>
                    </a:lnTo>
                    <a:lnTo>
                      <a:pt x="0" y="8"/>
                    </a:lnTo>
                    <a:lnTo>
                      <a:pt x="0" y="9"/>
                    </a:lnTo>
                    <a:lnTo>
                      <a:pt x="0" y="9"/>
                    </a:lnTo>
                    <a:lnTo>
                      <a:pt x="0" y="9"/>
                    </a:lnTo>
                    <a:lnTo>
                      <a:pt x="0" y="9"/>
                    </a:lnTo>
                    <a:lnTo>
                      <a:pt x="0" y="9"/>
                    </a:lnTo>
                    <a:lnTo>
                      <a:pt x="0" y="9"/>
                    </a:lnTo>
                    <a:lnTo>
                      <a:pt x="0" y="8"/>
                    </a:lnTo>
                    <a:lnTo>
                      <a:pt x="0" y="9"/>
                    </a:lnTo>
                    <a:lnTo>
                      <a:pt x="0" y="8"/>
                    </a:lnTo>
                    <a:lnTo>
                      <a:pt x="0" y="8"/>
                    </a:lnTo>
                    <a:lnTo>
                      <a:pt x="0" y="8"/>
                    </a:lnTo>
                    <a:lnTo>
                      <a:pt x="0" y="8"/>
                    </a:lnTo>
                    <a:lnTo>
                      <a:pt x="0" y="7"/>
                    </a:lnTo>
                    <a:lnTo>
                      <a:pt x="0" y="8"/>
                    </a:lnTo>
                    <a:lnTo>
                      <a:pt x="0" y="8"/>
                    </a:lnTo>
                    <a:lnTo>
                      <a:pt x="0" y="8"/>
                    </a:lnTo>
                    <a:lnTo>
                      <a:pt x="0" y="8"/>
                    </a:lnTo>
                    <a:lnTo>
                      <a:pt x="0" y="9"/>
                    </a:lnTo>
                    <a:lnTo>
                      <a:pt x="0" y="9"/>
                    </a:lnTo>
                    <a:lnTo>
                      <a:pt x="0" y="9"/>
                    </a:lnTo>
                    <a:lnTo>
                      <a:pt x="0" y="8"/>
                    </a:lnTo>
                    <a:lnTo>
                      <a:pt x="0" y="9"/>
                    </a:lnTo>
                    <a:lnTo>
                      <a:pt x="0" y="8"/>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9"/>
                    </a:lnTo>
                    <a:lnTo>
                      <a:pt x="0" y="9"/>
                    </a:lnTo>
                    <a:lnTo>
                      <a:pt x="0" y="10"/>
                    </a:lnTo>
                    <a:lnTo>
                      <a:pt x="0" y="10"/>
                    </a:lnTo>
                    <a:lnTo>
                      <a:pt x="0" y="10"/>
                    </a:lnTo>
                    <a:lnTo>
                      <a:pt x="0" y="10"/>
                    </a:lnTo>
                    <a:lnTo>
                      <a:pt x="0" y="11"/>
                    </a:lnTo>
                    <a:lnTo>
                      <a:pt x="0" y="10"/>
                    </a:lnTo>
                    <a:lnTo>
                      <a:pt x="0" y="10"/>
                    </a:lnTo>
                    <a:lnTo>
                      <a:pt x="0" y="10"/>
                    </a:lnTo>
                    <a:lnTo>
                      <a:pt x="0" y="10"/>
                    </a:lnTo>
                    <a:lnTo>
                      <a:pt x="0" y="8"/>
                    </a:lnTo>
                    <a:lnTo>
                      <a:pt x="0" y="8"/>
                    </a:lnTo>
                    <a:lnTo>
                      <a:pt x="0" y="6"/>
                    </a:lnTo>
                    <a:lnTo>
                      <a:pt x="0" y="7"/>
                    </a:lnTo>
                    <a:lnTo>
                      <a:pt x="0" y="6"/>
                    </a:lnTo>
                    <a:lnTo>
                      <a:pt x="0" y="6"/>
                    </a:lnTo>
                    <a:lnTo>
                      <a:pt x="0" y="6"/>
                    </a:lnTo>
                    <a:lnTo>
                      <a:pt x="0" y="7"/>
                    </a:lnTo>
                    <a:lnTo>
                      <a:pt x="0" y="7"/>
                    </a:lnTo>
                    <a:lnTo>
                      <a:pt x="0" y="8"/>
                    </a:lnTo>
                    <a:lnTo>
                      <a:pt x="0" y="8"/>
                    </a:lnTo>
                    <a:lnTo>
                      <a:pt x="0" y="8"/>
                    </a:lnTo>
                    <a:lnTo>
                      <a:pt x="0" y="9"/>
                    </a:lnTo>
                    <a:lnTo>
                      <a:pt x="0" y="9"/>
                    </a:lnTo>
                    <a:lnTo>
                      <a:pt x="0" y="9"/>
                    </a:lnTo>
                    <a:lnTo>
                      <a:pt x="0" y="10"/>
                    </a:lnTo>
                    <a:lnTo>
                      <a:pt x="0" y="9"/>
                    </a:lnTo>
                    <a:lnTo>
                      <a:pt x="0" y="9"/>
                    </a:lnTo>
                    <a:lnTo>
                      <a:pt x="0" y="9"/>
                    </a:lnTo>
                    <a:lnTo>
                      <a:pt x="0" y="8"/>
                    </a:lnTo>
                    <a:lnTo>
                      <a:pt x="0" y="9"/>
                    </a:lnTo>
                    <a:lnTo>
                      <a:pt x="0" y="9"/>
                    </a:lnTo>
                    <a:lnTo>
                      <a:pt x="0" y="9"/>
                    </a:lnTo>
                    <a:lnTo>
                      <a:pt x="0" y="9"/>
                    </a:lnTo>
                    <a:lnTo>
                      <a:pt x="0" y="9"/>
                    </a:lnTo>
                    <a:lnTo>
                      <a:pt x="0" y="10"/>
                    </a:lnTo>
                    <a:lnTo>
                      <a:pt x="0" y="9"/>
                    </a:lnTo>
                    <a:lnTo>
                      <a:pt x="0" y="10"/>
                    </a:lnTo>
                    <a:lnTo>
                      <a:pt x="0" y="10"/>
                    </a:lnTo>
                    <a:lnTo>
                      <a:pt x="0" y="10"/>
                    </a:lnTo>
                    <a:lnTo>
                      <a:pt x="0" y="10"/>
                    </a:lnTo>
                    <a:lnTo>
                      <a:pt x="0" y="11"/>
                    </a:lnTo>
                    <a:lnTo>
                      <a:pt x="0" y="11"/>
                    </a:lnTo>
                    <a:lnTo>
                      <a:pt x="0" y="10"/>
                    </a:lnTo>
                    <a:lnTo>
                      <a:pt x="1" y="11"/>
                    </a:lnTo>
                    <a:lnTo>
                      <a:pt x="1" y="12"/>
                    </a:lnTo>
                    <a:lnTo>
                      <a:pt x="1" y="12"/>
                    </a:lnTo>
                    <a:lnTo>
                      <a:pt x="1" y="11"/>
                    </a:lnTo>
                    <a:lnTo>
                      <a:pt x="1" y="12"/>
                    </a:lnTo>
                    <a:lnTo>
                      <a:pt x="1" y="11"/>
                    </a:lnTo>
                    <a:lnTo>
                      <a:pt x="1" y="11"/>
                    </a:lnTo>
                    <a:lnTo>
                      <a:pt x="1" y="10"/>
                    </a:lnTo>
                    <a:lnTo>
                      <a:pt x="1" y="10"/>
                    </a:lnTo>
                    <a:lnTo>
                      <a:pt x="1" y="10"/>
                    </a:lnTo>
                    <a:lnTo>
                      <a:pt x="1" y="10"/>
                    </a:lnTo>
                    <a:lnTo>
                      <a:pt x="1" y="11"/>
                    </a:lnTo>
                    <a:lnTo>
                      <a:pt x="1" y="10"/>
                    </a:lnTo>
                    <a:lnTo>
                      <a:pt x="1" y="11"/>
                    </a:lnTo>
                    <a:lnTo>
                      <a:pt x="1" y="11"/>
                    </a:lnTo>
                    <a:lnTo>
                      <a:pt x="1" y="11"/>
                    </a:lnTo>
                    <a:lnTo>
                      <a:pt x="1" y="11"/>
                    </a:lnTo>
                    <a:lnTo>
                      <a:pt x="1" y="11"/>
                    </a:lnTo>
                    <a:lnTo>
                      <a:pt x="1" y="11"/>
                    </a:lnTo>
                    <a:lnTo>
                      <a:pt x="1" y="11"/>
                    </a:lnTo>
                    <a:lnTo>
                      <a:pt x="1" y="11"/>
                    </a:lnTo>
                    <a:lnTo>
                      <a:pt x="1" y="10"/>
                    </a:lnTo>
                    <a:lnTo>
                      <a:pt x="1" y="10"/>
                    </a:lnTo>
                    <a:lnTo>
                      <a:pt x="1" y="11"/>
                    </a:lnTo>
                    <a:lnTo>
                      <a:pt x="1" y="10"/>
                    </a:lnTo>
                    <a:lnTo>
                      <a:pt x="1" y="11"/>
                    </a:lnTo>
                    <a:lnTo>
                      <a:pt x="1" y="11"/>
                    </a:lnTo>
                    <a:lnTo>
                      <a:pt x="1" y="11"/>
                    </a:lnTo>
                    <a:lnTo>
                      <a:pt x="1" y="11"/>
                    </a:lnTo>
                    <a:lnTo>
                      <a:pt x="1" y="10"/>
                    </a:lnTo>
                    <a:lnTo>
                      <a:pt x="1" y="11"/>
                    </a:lnTo>
                    <a:lnTo>
                      <a:pt x="1" y="10"/>
                    </a:lnTo>
                    <a:lnTo>
                      <a:pt x="1" y="9"/>
                    </a:lnTo>
                    <a:lnTo>
                      <a:pt x="1" y="10"/>
                    </a:lnTo>
                    <a:lnTo>
                      <a:pt x="1" y="9"/>
                    </a:lnTo>
                    <a:lnTo>
                      <a:pt x="1" y="8"/>
                    </a:lnTo>
                    <a:lnTo>
                      <a:pt x="1" y="9"/>
                    </a:lnTo>
                    <a:lnTo>
                      <a:pt x="1" y="8"/>
                    </a:lnTo>
                    <a:lnTo>
                      <a:pt x="1" y="8"/>
                    </a:lnTo>
                    <a:lnTo>
                      <a:pt x="1" y="8"/>
                    </a:lnTo>
                    <a:lnTo>
                      <a:pt x="1" y="8"/>
                    </a:lnTo>
                    <a:lnTo>
                      <a:pt x="1" y="8"/>
                    </a:lnTo>
                    <a:lnTo>
                      <a:pt x="1" y="8"/>
                    </a:lnTo>
                    <a:lnTo>
                      <a:pt x="1" y="8"/>
                    </a:lnTo>
                    <a:lnTo>
                      <a:pt x="1" y="8"/>
                    </a:lnTo>
                    <a:lnTo>
                      <a:pt x="1" y="9"/>
                    </a:lnTo>
                    <a:lnTo>
                      <a:pt x="1" y="9"/>
                    </a:lnTo>
                    <a:lnTo>
                      <a:pt x="1" y="8"/>
                    </a:lnTo>
                    <a:lnTo>
                      <a:pt x="1" y="8"/>
                    </a:lnTo>
                    <a:lnTo>
                      <a:pt x="1" y="7"/>
                    </a:lnTo>
                    <a:lnTo>
                      <a:pt x="1" y="7"/>
                    </a:lnTo>
                    <a:lnTo>
                      <a:pt x="1" y="6"/>
                    </a:lnTo>
                    <a:lnTo>
                      <a:pt x="1" y="6"/>
                    </a:lnTo>
                    <a:lnTo>
                      <a:pt x="1" y="6"/>
                    </a:lnTo>
                    <a:lnTo>
                      <a:pt x="1" y="8"/>
                    </a:lnTo>
                    <a:lnTo>
                      <a:pt x="1" y="7"/>
                    </a:lnTo>
                    <a:lnTo>
                      <a:pt x="1" y="6"/>
                    </a:lnTo>
                    <a:lnTo>
                      <a:pt x="1" y="6"/>
                    </a:lnTo>
                    <a:lnTo>
                      <a:pt x="1" y="5"/>
                    </a:lnTo>
                    <a:lnTo>
                      <a:pt x="1" y="6"/>
                    </a:lnTo>
                    <a:lnTo>
                      <a:pt x="1" y="6"/>
                    </a:lnTo>
                    <a:lnTo>
                      <a:pt x="1" y="7"/>
                    </a:lnTo>
                    <a:lnTo>
                      <a:pt x="1" y="7"/>
                    </a:lnTo>
                    <a:lnTo>
                      <a:pt x="1" y="7"/>
                    </a:lnTo>
                    <a:lnTo>
                      <a:pt x="1" y="7"/>
                    </a:lnTo>
                    <a:lnTo>
                      <a:pt x="1" y="7"/>
                    </a:lnTo>
                    <a:lnTo>
                      <a:pt x="1" y="7"/>
                    </a:lnTo>
                    <a:lnTo>
                      <a:pt x="1" y="6"/>
                    </a:lnTo>
                    <a:lnTo>
                      <a:pt x="1" y="5"/>
                    </a:lnTo>
                    <a:lnTo>
                      <a:pt x="1" y="6"/>
                    </a:lnTo>
                    <a:lnTo>
                      <a:pt x="1" y="5"/>
                    </a:lnTo>
                    <a:lnTo>
                      <a:pt x="1" y="5"/>
                    </a:lnTo>
                    <a:lnTo>
                      <a:pt x="1" y="4"/>
                    </a:lnTo>
                    <a:lnTo>
                      <a:pt x="1" y="4"/>
                    </a:lnTo>
                    <a:lnTo>
                      <a:pt x="1" y="4"/>
                    </a:lnTo>
                    <a:lnTo>
                      <a:pt x="1" y="4"/>
                    </a:lnTo>
                    <a:lnTo>
                      <a:pt x="1" y="4"/>
                    </a:lnTo>
                    <a:lnTo>
                      <a:pt x="1" y="5"/>
                    </a:lnTo>
                    <a:lnTo>
                      <a:pt x="1" y="5"/>
                    </a:lnTo>
                    <a:lnTo>
                      <a:pt x="1" y="5"/>
                    </a:lnTo>
                    <a:lnTo>
                      <a:pt x="1" y="5"/>
                    </a:lnTo>
                    <a:lnTo>
                      <a:pt x="1" y="6"/>
                    </a:lnTo>
                    <a:lnTo>
                      <a:pt x="1" y="6"/>
                    </a:lnTo>
                    <a:lnTo>
                      <a:pt x="1" y="6"/>
                    </a:lnTo>
                    <a:lnTo>
                      <a:pt x="1" y="5"/>
                    </a:lnTo>
                    <a:lnTo>
                      <a:pt x="1" y="6"/>
                    </a:lnTo>
                    <a:lnTo>
                      <a:pt x="1" y="6"/>
                    </a:lnTo>
                    <a:lnTo>
                      <a:pt x="1" y="6"/>
                    </a:lnTo>
                    <a:lnTo>
                      <a:pt x="1" y="6"/>
                    </a:lnTo>
                    <a:lnTo>
                      <a:pt x="1" y="6"/>
                    </a:lnTo>
                    <a:lnTo>
                      <a:pt x="1" y="6"/>
                    </a:lnTo>
                    <a:lnTo>
                      <a:pt x="1" y="5"/>
                    </a:lnTo>
                    <a:lnTo>
                      <a:pt x="1" y="6"/>
                    </a:lnTo>
                    <a:lnTo>
                      <a:pt x="1" y="5"/>
                    </a:lnTo>
                    <a:lnTo>
                      <a:pt x="1" y="5"/>
                    </a:lnTo>
                    <a:lnTo>
                      <a:pt x="1" y="5"/>
                    </a:lnTo>
                    <a:lnTo>
                      <a:pt x="1" y="5"/>
                    </a:lnTo>
                    <a:lnTo>
                      <a:pt x="1" y="5"/>
                    </a:lnTo>
                    <a:lnTo>
                      <a:pt x="1" y="3"/>
                    </a:lnTo>
                    <a:lnTo>
                      <a:pt x="1" y="4"/>
                    </a:lnTo>
                    <a:lnTo>
                      <a:pt x="1" y="5"/>
                    </a:lnTo>
                    <a:lnTo>
                      <a:pt x="1" y="5"/>
                    </a:lnTo>
                    <a:lnTo>
                      <a:pt x="1" y="5"/>
                    </a:lnTo>
                    <a:lnTo>
                      <a:pt x="1" y="4"/>
                    </a:lnTo>
                    <a:lnTo>
                      <a:pt x="1" y="4"/>
                    </a:lnTo>
                    <a:lnTo>
                      <a:pt x="1" y="5"/>
                    </a:lnTo>
                    <a:lnTo>
                      <a:pt x="1" y="5"/>
                    </a:lnTo>
                    <a:lnTo>
                      <a:pt x="1" y="6"/>
                    </a:lnTo>
                    <a:lnTo>
                      <a:pt x="1" y="5"/>
                    </a:lnTo>
                    <a:lnTo>
                      <a:pt x="1" y="6"/>
                    </a:lnTo>
                    <a:lnTo>
                      <a:pt x="1" y="6"/>
                    </a:lnTo>
                    <a:lnTo>
                      <a:pt x="1" y="6"/>
                    </a:lnTo>
                    <a:lnTo>
                      <a:pt x="1" y="6"/>
                    </a:lnTo>
                    <a:lnTo>
                      <a:pt x="1" y="6"/>
                    </a:lnTo>
                    <a:lnTo>
                      <a:pt x="1" y="6"/>
                    </a:lnTo>
                    <a:lnTo>
                      <a:pt x="1" y="7"/>
                    </a:lnTo>
                    <a:lnTo>
                      <a:pt x="1" y="6"/>
                    </a:lnTo>
                    <a:lnTo>
                      <a:pt x="1" y="6"/>
                    </a:lnTo>
                    <a:lnTo>
                      <a:pt x="1" y="6"/>
                    </a:lnTo>
                    <a:lnTo>
                      <a:pt x="1" y="5"/>
                    </a:lnTo>
                    <a:lnTo>
                      <a:pt x="1" y="6"/>
                    </a:lnTo>
                    <a:lnTo>
                      <a:pt x="1" y="5"/>
                    </a:lnTo>
                    <a:lnTo>
                      <a:pt x="1" y="5"/>
                    </a:lnTo>
                    <a:lnTo>
                      <a:pt x="1" y="5"/>
                    </a:lnTo>
                    <a:lnTo>
                      <a:pt x="1" y="5"/>
                    </a:lnTo>
                    <a:lnTo>
                      <a:pt x="1" y="5"/>
                    </a:lnTo>
                    <a:lnTo>
                      <a:pt x="1" y="5"/>
                    </a:lnTo>
                    <a:lnTo>
                      <a:pt x="1" y="5"/>
                    </a:lnTo>
                    <a:lnTo>
                      <a:pt x="1" y="6"/>
                    </a:lnTo>
                    <a:lnTo>
                      <a:pt x="1" y="6"/>
                    </a:lnTo>
                    <a:lnTo>
                      <a:pt x="1" y="6"/>
                    </a:lnTo>
                    <a:lnTo>
                      <a:pt x="1" y="5"/>
                    </a:lnTo>
                    <a:lnTo>
                      <a:pt x="1" y="6"/>
                    </a:lnTo>
                    <a:lnTo>
                      <a:pt x="1" y="5"/>
                    </a:lnTo>
                    <a:lnTo>
                      <a:pt x="1" y="6"/>
                    </a:lnTo>
                    <a:lnTo>
                      <a:pt x="1" y="5"/>
                    </a:lnTo>
                    <a:lnTo>
                      <a:pt x="1" y="6"/>
                    </a:lnTo>
                    <a:lnTo>
                      <a:pt x="1" y="6"/>
                    </a:lnTo>
                    <a:lnTo>
                      <a:pt x="1" y="7"/>
                    </a:lnTo>
                    <a:lnTo>
                      <a:pt x="1" y="6"/>
                    </a:lnTo>
                    <a:lnTo>
                      <a:pt x="1" y="6"/>
                    </a:lnTo>
                    <a:lnTo>
                      <a:pt x="1" y="6"/>
                    </a:lnTo>
                    <a:lnTo>
                      <a:pt x="1" y="7"/>
                    </a:lnTo>
                    <a:lnTo>
                      <a:pt x="1" y="7"/>
                    </a:lnTo>
                    <a:lnTo>
                      <a:pt x="1" y="7"/>
                    </a:lnTo>
                    <a:lnTo>
                      <a:pt x="1" y="6"/>
                    </a:lnTo>
                    <a:lnTo>
                      <a:pt x="1" y="6"/>
                    </a:lnTo>
                    <a:lnTo>
                      <a:pt x="1" y="6"/>
                    </a:lnTo>
                    <a:lnTo>
                      <a:pt x="1" y="5"/>
                    </a:lnTo>
                    <a:lnTo>
                      <a:pt x="1" y="6"/>
                    </a:lnTo>
                    <a:lnTo>
                      <a:pt x="1" y="5"/>
                    </a:lnTo>
                    <a:lnTo>
                      <a:pt x="1" y="4"/>
                    </a:lnTo>
                    <a:lnTo>
                      <a:pt x="1" y="4"/>
                    </a:lnTo>
                    <a:lnTo>
                      <a:pt x="1" y="3"/>
                    </a:lnTo>
                    <a:lnTo>
                      <a:pt x="1" y="3"/>
                    </a:lnTo>
                    <a:lnTo>
                      <a:pt x="1" y="2"/>
                    </a:lnTo>
                    <a:lnTo>
                      <a:pt x="1" y="2"/>
                    </a:lnTo>
                    <a:lnTo>
                      <a:pt x="1" y="2"/>
                    </a:lnTo>
                    <a:lnTo>
                      <a:pt x="1" y="2"/>
                    </a:lnTo>
                    <a:lnTo>
                      <a:pt x="1" y="2"/>
                    </a:lnTo>
                    <a:lnTo>
                      <a:pt x="1" y="1"/>
                    </a:lnTo>
                    <a:lnTo>
                      <a:pt x="1" y="1"/>
                    </a:lnTo>
                    <a:lnTo>
                      <a:pt x="1" y="0"/>
                    </a:lnTo>
                    <a:lnTo>
                      <a:pt x="1" y="0"/>
                    </a:lnTo>
                    <a:lnTo>
                      <a:pt x="1" y="0"/>
                    </a:lnTo>
                    <a:lnTo>
                      <a:pt x="1" y="0"/>
                    </a:lnTo>
                    <a:lnTo>
                      <a:pt x="1" y="0"/>
                    </a:lnTo>
                    <a:lnTo>
                      <a:pt x="1" y="1"/>
                    </a:lnTo>
                    <a:lnTo>
                      <a:pt x="1" y="1"/>
                    </a:lnTo>
                    <a:lnTo>
                      <a:pt x="1" y="0"/>
                    </a:lnTo>
                    <a:lnTo>
                      <a:pt x="1" y="1"/>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3"/>
                    </a:lnTo>
                    <a:lnTo>
                      <a:pt x="1" y="2"/>
                    </a:lnTo>
                    <a:lnTo>
                      <a:pt x="1" y="2"/>
                    </a:lnTo>
                    <a:lnTo>
                      <a:pt x="1" y="1"/>
                    </a:lnTo>
                    <a:lnTo>
                      <a:pt x="1" y="2"/>
                    </a:lnTo>
                  </a:path>
                </a:pathLst>
              </a:custGeom>
              <a:noFill/>
              <a:ln w="0">
                <a:solidFill>
                  <a:srgbClr val="3366FF"/>
                </a:solidFill>
                <a:prstDash val="solid"/>
                <a:round/>
                <a:headEnd/>
                <a:tailEnd/>
              </a:ln>
            </p:spPr>
            <p:txBody>
              <a:bodyPr/>
              <a:lstStyle/>
              <a:p>
                <a:endParaRPr lang="en-GB"/>
              </a:p>
            </p:txBody>
          </p:sp>
          <p:sp>
            <p:nvSpPr>
              <p:cNvPr id="186212" name="Freeform 868"/>
              <p:cNvSpPr>
                <a:spLocks/>
              </p:cNvSpPr>
              <p:nvPr/>
            </p:nvSpPr>
            <p:spPr bwMode="auto">
              <a:xfrm>
                <a:off x="3522" y="3539"/>
                <a:ext cx="1" cy="72"/>
              </a:xfrm>
              <a:custGeom>
                <a:avLst/>
                <a:gdLst/>
                <a:ahLst/>
                <a:cxnLst>
                  <a:cxn ang="0">
                    <a:pos x="0" y="3"/>
                  </a:cxn>
                  <a:cxn ang="0">
                    <a:pos x="0" y="3"/>
                  </a:cxn>
                  <a:cxn ang="0">
                    <a:pos x="0" y="2"/>
                  </a:cxn>
                  <a:cxn ang="0">
                    <a:pos x="0" y="5"/>
                  </a:cxn>
                  <a:cxn ang="0">
                    <a:pos x="0" y="5"/>
                  </a:cxn>
                  <a:cxn ang="0">
                    <a:pos x="0" y="5"/>
                  </a:cxn>
                  <a:cxn ang="0">
                    <a:pos x="0" y="6"/>
                  </a:cxn>
                  <a:cxn ang="0">
                    <a:pos x="0" y="6"/>
                  </a:cxn>
                  <a:cxn ang="0">
                    <a:pos x="0" y="5"/>
                  </a:cxn>
                  <a:cxn ang="0">
                    <a:pos x="0" y="5"/>
                  </a:cxn>
                  <a:cxn ang="0">
                    <a:pos x="0" y="9"/>
                  </a:cxn>
                  <a:cxn ang="0">
                    <a:pos x="0" y="8"/>
                  </a:cxn>
                  <a:cxn ang="0">
                    <a:pos x="0" y="4"/>
                  </a:cxn>
                  <a:cxn ang="0">
                    <a:pos x="0" y="3"/>
                  </a:cxn>
                  <a:cxn ang="0">
                    <a:pos x="0" y="4"/>
                  </a:cxn>
                  <a:cxn ang="0">
                    <a:pos x="0" y="5"/>
                  </a:cxn>
                  <a:cxn ang="0">
                    <a:pos x="0" y="4"/>
                  </a:cxn>
                  <a:cxn ang="0">
                    <a:pos x="0" y="4"/>
                  </a:cxn>
                  <a:cxn ang="0">
                    <a:pos x="0" y="6"/>
                  </a:cxn>
                  <a:cxn ang="0">
                    <a:pos x="0" y="6"/>
                  </a:cxn>
                  <a:cxn ang="0">
                    <a:pos x="0" y="8"/>
                  </a:cxn>
                  <a:cxn ang="0">
                    <a:pos x="0" y="9"/>
                  </a:cxn>
                  <a:cxn ang="0">
                    <a:pos x="0" y="9"/>
                  </a:cxn>
                  <a:cxn ang="0">
                    <a:pos x="0" y="10"/>
                  </a:cxn>
                  <a:cxn ang="0">
                    <a:pos x="0" y="5"/>
                  </a:cxn>
                  <a:cxn ang="0">
                    <a:pos x="0" y="5"/>
                  </a:cxn>
                  <a:cxn ang="0">
                    <a:pos x="0" y="4"/>
                  </a:cxn>
                  <a:cxn ang="0">
                    <a:pos x="0" y="5"/>
                  </a:cxn>
                  <a:cxn ang="0">
                    <a:pos x="0" y="6"/>
                  </a:cxn>
                  <a:cxn ang="0">
                    <a:pos x="0" y="2"/>
                  </a:cxn>
                  <a:cxn ang="0">
                    <a:pos x="0" y="0"/>
                  </a:cxn>
                  <a:cxn ang="0">
                    <a:pos x="0" y="2"/>
                  </a:cxn>
                  <a:cxn ang="0">
                    <a:pos x="0" y="4"/>
                  </a:cxn>
                  <a:cxn ang="0">
                    <a:pos x="0" y="6"/>
                  </a:cxn>
                  <a:cxn ang="0">
                    <a:pos x="0" y="6"/>
                  </a:cxn>
                  <a:cxn ang="0">
                    <a:pos x="0" y="6"/>
                  </a:cxn>
                  <a:cxn ang="0">
                    <a:pos x="0" y="9"/>
                  </a:cxn>
                  <a:cxn ang="0">
                    <a:pos x="0" y="8"/>
                  </a:cxn>
                  <a:cxn ang="0">
                    <a:pos x="0" y="10"/>
                  </a:cxn>
                  <a:cxn ang="0">
                    <a:pos x="0" y="11"/>
                  </a:cxn>
                  <a:cxn ang="0">
                    <a:pos x="0" y="9"/>
                  </a:cxn>
                  <a:cxn ang="0">
                    <a:pos x="0" y="8"/>
                  </a:cxn>
                  <a:cxn ang="0">
                    <a:pos x="0" y="5"/>
                  </a:cxn>
                  <a:cxn ang="0">
                    <a:pos x="0" y="7"/>
                  </a:cxn>
                  <a:cxn ang="0">
                    <a:pos x="0" y="8"/>
                  </a:cxn>
                  <a:cxn ang="0">
                    <a:pos x="0" y="9"/>
                  </a:cxn>
                  <a:cxn ang="0">
                    <a:pos x="0" y="9"/>
                  </a:cxn>
                  <a:cxn ang="0">
                    <a:pos x="0" y="10"/>
                  </a:cxn>
                  <a:cxn ang="0">
                    <a:pos x="0" y="10"/>
                  </a:cxn>
                  <a:cxn ang="0">
                    <a:pos x="0" y="6"/>
                  </a:cxn>
                  <a:cxn ang="0">
                    <a:pos x="0" y="8"/>
                  </a:cxn>
                  <a:cxn ang="0">
                    <a:pos x="0" y="8"/>
                  </a:cxn>
                  <a:cxn ang="0">
                    <a:pos x="0" y="8"/>
                  </a:cxn>
                  <a:cxn ang="0">
                    <a:pos x="0" y="10"/>
                  </a:cxn>
                  <a:cxn ang="0">
                    <a:pos x="0" y="10"/>
                  </a:cxn>
                  <a:cxn ang="0">
                    <a:pos x="0" y="8"/>
                  </a:cxn>
                  <a:cxn ang="0">
                    <a:pos x="0" y="10"/>
                  </a:cxn>
                  <a:cxn ang="0">
                    <a:pos x="0" y="4"/>
                  </a:cxn>
                  <a:cxn ang="0">
                    <a:pos x="0" y="3"/>
                  </a:cxn>
                  <a:cxn ang="0">
                    <a:pos x="0" y="3"/>
                  </a:cxn>
                  <a:cxn ang="0">
                    <a:pos x="0" y="3"/>
                  </a:cxn>
                  <a:cxn ang="0">
                    <a:pos x="0" y="3"/>
                  </a:cxn>
                  <a:cxn ang="0">
                    <a:pos x="0" y="2"/>
                  </a:cxn>
                </a:cxnLst>
                <a:rect l="0" t="0" r="r" b="b"/>
                <a:pathLst>
                  <a:path h="12">
                    <a:moveTo>
                      <a:pt x="0" y="5"/>
                    </a:moveTo>
                    <a:lnTo>
                      <a:pt x="0" y="4"/>
                    </a:lnTo>
                    <a:lnTo>
                      <a:pt x="0" y="4"/>
                    </a:lnTo>
                    <a:lnTo>
                      <a:pt x="0" y="4"/>
                    </a:lnTo>
                    <a:lnTo>
                      <a:pt x="0" y="3"/>
                    </a:lnTo>
                    <a:lnTo>
                      <a:pt x="0" y="4"/>
                    </a:lnTo>
                    <a:lnTo>
                      <a:pt x="0" y="3"/>
                    </a:lnTo>
                    <a:lnTo>
                      <a:pt x="0" y="4"/>
                    </a:lnTo>
                    <a:lnTo>
                      <a:pt x="0" y="3"/>
                    </a:lnTo>
                    <a:lnTo>
                      <a:pt x="0" y="4"/>
                    </a:lnTo>
                    <a:lnTo>
                      <a:pt x="0" y="3"/>
                    </a:lnTo>
                    <a:lnTo>
                      <a:pt x="0" y="3"/>
                    </a:lnTo>
                    <a:lnTo>
                      <a:pt x="0" y="3"/>
                    </a:lnTo>
                    <a:lnTo>
                      <a:pt x="0" y="3"/>
                    </a:lnTo>
                    <a:lnTo>
                      <a:pt x="0" y="3"/>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3"/>
                    </a:lnTo>
                    <a:lnTo>
                      <a:pt x="0" y="3"/>
                    </a:lnTo>
                    <a:lnTo>
                      <a:pt x="0" y="3"/>
                    </a:lnTo>
                    <a:lnTo>
                      <a:pt x="0" y="4"/>
                    </a:lnTo>
                    <a:lnTo>
                      <a:pt x="0" y="4"/>
                    </a:lnTo>
                    <a:lnTo>
                      <a:pt x="0" y="4"/>
                    </a:lnTo>
                    <a:lnTo>
                      <a:pt x="0" y="4"/>
                    </a:lnTo>
                    <a:lnTo>
                      <a:pt x="0" y="3"/>
                    </a:lnTo>
                    <a:lnTo>
                      <a:pt x="0" y="4"/>
                    </a:lnTo>
                    <a:lnTo>
                      <a:pt x="0" y="4"/>
                    </a:lnTo>
                    <a:lnTo>
                      <a:pt x="0" y="5"/>
                    </a:lnTo>
                    <a:lnTo>
                      <a:pt x="0" y="5"/>
                    </a:lnTo>
                    <a:lnTo>
                      <a:pt x="0" y="4"/>
                    </a:lnTo>
                    <a:lnTo>
                      <a:pt x="0" y="5"/>
                    </a:lnTo>
                    <a:lnTo>
                      <a:pt x="0" y="4"/>
                    </a:lnTo>
                    <a:lnTo>
                      <a:pt x="0" y="4"/>
                    </a:lnTo>
                    <a:lnTo>
                      <a:pt x="0" y="3"/>
                    </a:lnTo>
                    <a:lnTo>
                      <a:pt x="0" y="4"/>
                    </a:lnTo>
                    <a:lnTo>
                      <a:pt x="0" y="4"/>
                    </a:lnTo>
                    <a:lnTo>
                      <a:pt x="0" y="4"/>
                    </a:lnTo>
                    <a:lnTo>
                      <a:pt x="0" y="5"/>
                    </a:lnTo>
                    <a:lnTo>
                      <a:pt x="0" y="5"/>
                    </a:lnTo>
                    <a:lnTo>
                      <a:pt x="0" y="4"/>
                    </a:lnTo>
                    <a:lnTo>
                      <a:pt x="0" y="4"/>
                    </a:lnTo>
                    <a:lnTo>
                      <a:pt x="0" y="4"/>
                    </a:lnTo>
                    <a:lnTo>
                      <a:pt x="0" y="3"/>
                    </a:lnTo>
                    <a:lnTo>
                      <a:pt x="0" y="3"/>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5"/>
                    </a:lnTo>
                    <a:lnTo>
                      <a:pt x="0" y="6"/>
                    </a:lnTo>
                    <a:lnTo>
                      <a:pt x="0" y="5"/>
                    </a:lnTo>
                    <a:lnTo>
                      <a:pt x="0" y="6"/>
                    </a:lnTo>
                    <a:lnTo>
                      <a:pt x="0" y="6"/>
                    </a:lnTo>
                    <a:lnTo>
                      <a:pt x="0" y="5"/>
                    </a:lnTo>
                    <a:lnTo>
                      <a:pt x="0" y="6"/>
                    </a:lnTo>
                    <a:lnTo>
                      <a:pt x="0" y="5"/>
                    </a:lnTo>
                    <a:lnTo>
                      <a:pt x="0" y="5"/>
                    </a:lnTo>
                    <a:lnTo>
                      <a:pt x="0" y="6"/>
                    </a:lnTo>
                    <a:lnTo>
                      <a:pt x="0" y="5"/>
                    </a:lnTo>
                    <a:lnTo>
                      <a:pt x="0" y="6"/>
                    </a:lnTo>
                    <a:lnTo>
                      <a:pt x="0" y="6"/>
                    </a:lnTo>
                    <a:lnTo>
                      <a:pt x="0" y="6"/>
                    </a:lnTo>
                    <a:lnTo>
                      <a:pt x="0" y="7"/>
                    </a:lnTo>
                    <a:lnTo>
                      <a:pt x="0" y="6"/>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4"/>
                    </a:lnTo>
                    <a:lnTo>
                      <a:pt x="0" y="4"/>
                    </a:lnTo>
                    <a:lnTo>
                      <a:pt x="0" y="5"/>
                    </a:lnTo>
                    <a:lnTo>
                      <a:pt x="0" y="5"/>
                    </a:lnTo>
                    <a:lnTo>
                      <a:pt x="0" y="5"/>
                    </a:lnTo>
                    <a:lnTo>
                      <a:pt x="0" y="5"/>
                    </a:lnTo>
                    <a:lnTo>
                      <a:pt x="0" y="6"/>
                    </a:lnTo>
                    <a:lnTo>
                      <a:pt x="0" y="6"/>
                    </a:lnTo>
                    <a:lnTo>
                      <a:pt x="0" y="6"/>
                    </a:lnTo>
                    <a:lnTo>
                      <a:pt x="0" y="7"/>
                    </a:lnTo>
                    <a:lnTo>
                      <a:pt x="0" y="7"/>
                    </a:lnTo>
                    <a:lnTo>
                      <a:pt x="0" y="7"/>
                    </a:lnTo>
                    <a:lnTo>
                      <a:pt x="0" y="8"/>
                    </a:lnTo>
                    <a:lnTo>
                      <a:pt x="0" y="8"/>
                    </a:lnTo>
                    <a:lnTo>
                      <a:pt x="0" y="8"/>
                    </a:lnTo>
                    <a:lnTo>
                      <a:pt x="0" y="9"/>
                    </a:lnTo>
                    <a:lnTo>
                      <a:pt x="0" y="9"/>
                    </a:lnTo>
                    <a:lnTo>
                      <a:pt x="0" y="9"/>
                    </a:lnTo>
                    <a:lnTo>
                      <a:pt x="0" y="9"/>
                    </a:lnTo>
                    <a:lnTo>
                      <a:pt x="0" y="10"/>
                    </a:lnTo>
                    <a:lnTo>
                      <a:pt x="0" y="11"/>
                    </a:lnTo>
                    <a:lnTo>
                      <a:pt x="0" y="11"/>
                    </a:lnTo>
                    <a:lnTo>
                      <a:pt x="0" y="10"/>
                    </a:lnTo>
                    <a:lnTo>
                      <a:pt x="0" y="10"/>
                    </a:lnTo>
                    <a:lnTo>
                      <a:pt x="0" y="9"/>
                    </a:lnTo>
                    <a:lnTo>
                      <a:pt x="0" y="9"/>
                    </a:lnTo>
                    <a:lnTo>
                      <a:pt x="0" y="8"/>
                    </a:lnTo>
                    <a:lnTo>
                      <a:pt x="0" y="8"/>
                    </a:lnTo>
                    <a:lnTo>
                      <a:pt x="0" y="7"/>
                    </a:lnTo>
                    <a:lnTo>
                      <a:pt x="0" y="7"/>
                    </a:lnTo>
                    <a:lnTo>
                      <a:pt x="0" y="6"/>
                    </a:lnTo>
                    <a:lnTo>
                      <a:pt x="0" y="6"/>
                    </a:lnTo>
                    <a:lnTo>
                      <a:pt x="0" y="5"/>
                    </a:lnTo>
                    <a:lnTo>
                      <a:pt x="0" y="5"/>
                    </a:lnTo>
                    <a:lnTo>
                      <a:pt x="0" y="5"/>
                    </a:lnTo>
                    <a:lnTo>
                      <a:pt x="0" y="5"/>
                    </a:lnTo>
                    <a:lnTo>
                      <a:pt x="0" y="5"/>
                    </a:lnTo>
                    <a:lnTo>
                      <a:pt x="0" y="5"/>
                    </a:lnTo>
                    <a:lnTo>
                      <a:pt x="0" y="4"/>
                    </a:lnTo>
                    <a:lnTo>
                      <a:pt x="0" y="4"/>
                    </a:lnTo>
                    <a:lnTo>
                      <a:pt x="0" y="3"/>
                    </a:lnTo>
                    <a:lnTo>
                      <a:pt x="0" y="3"/>
                    </a:lnTo>
                    <a:lnTo>
                      <a:pt x="0" y="3"/>
                    </a:lnTo>
                    <a:lnTo>
                      <a:pt x="0" y="3"/>
                    </a:lnTo>
                    <a:lnTo>
                      <a:pt x="0" y="3"/>
                    </a:lnTo>
                    <a:lnTo>
                      <a:pt x="0" y="4"/>
                    </a:lnTo>
                    <a:lnTo>
                      <a:pt x="0" y="3"/>
                    </a:lnTo>
                    <a:lnTo>
                      <a:pt x="0" y="4"/>
                    </a:lnTo>
                    <a:lnTo>
                      <a:pt x="0" y="3"/>
                    </a:lnTo>
                    <a:lnTo>
                      <a:pt x="0" y="3"/>
                    </a:lnTo>
                    <a:lnTo>
                      <a:pt x="0" y="4"/>
                    </a:lnTo>
                    <a:lnTo>
                      <a:pt x="0" y="3"/>
                    </a:lnTo>
                    <a:lnTo>
                      <a:pt x="0" y="4"/>
                    </a:lnTo>
                    <a:lnTo>
                      <a:pt x="0" y="3"/>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7"/>
                    </a:lnTo>
                    <a:lnTo>
                      <a:pt x="0" y="7"/>
                    </a:lnTo>
                    <a:lnTo>
                      <a:pt x="0" y="6"/>
                    </a:lnTo>
                    <a:lnTo>
                      <a:pt x="0" y="7"/>
                    </a:lnTo>
                    <a:lnTo>
                      <a:pt x="0" y="6"/>
                    </a:lnTo>
                    <a:lnTo>
                      <a:pt x="0" y="6"/>
                    </a:lnTo>
                    <a:lnTo>
                      <a:pt x="0" y="5"/>
                    </a:lnTo>
                    <a:lnTo>
                      <a:pt x="0" y="5"/>
                    </a:lnTo>
                    <a:lnTo>
                      <a:pt x="0" y="5"/>
                    </a:lnTo>
                    <a:lnTo>
                      <a:pt x="0" y="4"/>
                    </a:lnTo>
                    <a:lnTo>
                      <a:pt x="0" y="5"/>
                    </a:lnTo>
                    <a:lnTo>
                      <a:pt x="0" y="5"/>
                    </a:lnTo>
                    <a:lnTo>
                      <a:pt x="0" y="4"/>
                    </a:lnTo>
                    <a:lnTo>
                      <a:pt x="0" y="5"/>
                    </a:lnTo>
                    <a:lnTo>
                      <a:pt x="0" y="4"/>
                    </a:lnTo>
                    <a:lnTo>
                      <a:pt x="0" y="5"/>
                    </a:lnTo>
                    <a:lnTo>
                      <a:pt x="0" y="5"/>
                    </a:lnTo>
                    <a:lnTo>
                      <a:pt x="0" y="5"/>
                    </a:lnTo>
                    <a:lnTo>
                      <a:pt x="0" y="5"/>
                    </a:lnTo>
                    <a:lnTo>
                      <a:pt x="0" y="5"/>
                    </a:lnTo>
                    <a:lnTo>
                      <a:pt x="0" y="4"/>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6"/>
                    </a:lnTo>
                    <a:lnTo>
                      <a:pt x="0" y="6"/>
                    </a:lnTo>
                    <a:lnTo>
                      <a:pt x="0" y="6"/>
                    </a:lnTo>
                    <a:lnTo>
                      <a:pt x="0" y="6"/>
                    </a:lnTo>
                    <a:lnTo>
                      <a:pt x="0" y="6"/>
                    </a:lnTo>
                    <a:lnTo>
                      <a:pt x="0" y="6"/>
                    </a:lnTo>
                    <a:lnTo>
                      <a:pt x="0" y="7"/>
                    </a:lnTo>
                    <a:lnTo>
                      <a:pt x="0" y="7"/>
                    </a:lnTo>
                    <a:lnTo>
                      <a:pt x="0" y="8"/>
                    </a:lnTo>
                    <a:lnTo>
                      <a:pt x="0" y="9"/>
                    </a:lnTo>
                    <a:lnTo>
                      <a:pt x="0" y="8"/>
                    </a:lnTo>
                    <a:lnTo>
                      <a:pt x="0" y="8"/>
                    </a:lnTo>
                    <a:lnTo>
                      <a:pt x="0" y="8"/>
                    </a:lnTo>
                    <a:lnTo>
                      <a:pt x="0" y="8"/>
                    </a:lnTo>
                    <a:lnTo>
                      <a:pt x="0" y="9"/>
                    </a:lnTo>
                    <a:lnTo>
                      <a:pt x="0" y="8"/>
                    </a:lnTo>
                    <a:lnTo>
                      <a:pt x="0" y="9"/>
                    </a:lnTo>
                    <a:lnTo>
                      <a:pt x="0" y="9"/>
                    </a:lnTo>
                    <a:lnTo>
                      <a:pt x="0" y="9"/>
                    </a:lnTo>
                    <a:lnTo>
                      <a:pt x="0" y="9"/>
                    </a:lnTo>
                    <a:lnTo>
                      <a:pt x="0" y="10"/>
                    </a:lnTo>
                    <a:lnTo>
                      <a:pt x="0" y="10"/>
                    </a:lnTo>
                    <a:lnTo>
                      <a:pt x="0" y="10"/>
                    </a:lnTo>
                    <a:lnTo>
                      <a:pt x="0" y="10"/>
                    </a:lnTo>
                    <a:lnTo>
                      <a:pt x="0" y="9"/>
                    </a:lnTo>
                    <a:lnTo>
                      <a:pt x="0" y="10"/>
                    </a:lnTo>
                    <a:lnTo>
                      <a:pt x="0" y="10"/>
                    </a:lnTo>
                    <a:lnTo>
                      <a:pt x="0" y="9"/>
                    </a:lnTo>
                    <a:lnTo>
                      <a:pt x="0" y="9"/>
                    </a:lnTo>
                    <a:lnTo>
                      <a:pt x="0" y="9"/>
                    </a:lnTo>
                    <a:lnTo>
                      <a:pt x="0" y="9"/>
                    </a:lnTo>
                    <a:lnTo>
                      <a:pt x="0" y="8"/>
                    </a:lnTo>
                    <a:lnTo>
                      <a:pt x="0" y="9"/>
                    </a:lnTo>
                    <a:lnTo>
                      <a:pt x="0" y="8"/>
                    </a:lnTo>
                    <a:lnTo>
                      <a:pt x="0" y="8"/>
                    </a:lnTo>
                    <a:lnTo>
                      <a:pt x="0" y="9"/>
                    </a:lnTo>
                    <a:lnTo>
                      <a:pt x="0" y="9"/>
                    </a:lnTo>
                    <a:lnTo>
                      <a:pt x="0" y="9"/>
                    </a:lnTo>
                    <a:lnTo>
                      <a:pt x="0" y="9"/>
                    </a:lnTo>
                    <a:lnTo>
                      <a:pt x="0" y="9"/>
                    </a:lnTo>
                    <a:lnTo>
                      <a:pt x="0" y="10"/>
                    </a:lnTo>
                    <a:lnTo>
                      <a:pt x="0" y="9"/>
                    </a:lnTo>
                    <a:lnTo>
                      <a:pt x="0" y="9"/>
                    </a:lnTo>
                    <a:lnTo>
                      <a:pt x="0" y="10"/>
                    </a:lnTo>
                    <a:lnTo>
                      <a:pt x="0" y="9"/>
                    </a:lnTo>
                    <a:lnTo>
                      <a:pt x="0" y="10"/>
                    </a:lnTo>
                    <a:lnTo>
                      <a:pt x="0" y="10"/>
                    </a:lnTo>
                    <a:lnTo>
                      <a:pt x="0" y="10"/>
                    </a:lnTo>
                    <a:lnTo>
                      <a:pt x="0" y="9"/>
                    </a:lnTo>
                    <a:lnTo>
                      <a:pt x="0" y="9"/>
                    </a:lnTo>
                    <a:lnTo>
                      <a:pt x="0" y="9"/>
                    </a:lnTo>
                    <a:lnTo>
                      <a:pt x="0" y="9"/>
                    </a:lnTo>
                    <a:lnTo>
                      <a:pt x="0" y="8"/>
                    </a:lnTo>
                    <a:lnTo>
                      <a:pt x="0" y="7"/>
                    </a:lnTo>
                    <a:lnTo>
                      <a:pt x="0" y="6"/>
                    </a:lnTo>
                    <a:lnTo>
                      <a:pt x="0" y="5"/>
                    </a:lnTo>
                    <a:lnTo>
                      <a:pt x="0" y="6"/>
                    </a:lnTo>
                    <a:lnTo>
                      <a:pt x="0" y="5"/>
                    </a:lnTo>
                    <a:lnTo>
                      <a:pt x="0" y="5"/>
                    </a:lnTo>
                    <a:lnTo>
                      <a:pt x="0" y="5"/>
                    </a:lnTo>
                    <a:lnTo>
                      <a:pt x="0" y="4"/>
                    </a:lnTo>
                    <a:lnTo>
                      <a:pt x="0" y="5"/>
                    </a:lnTo>
                    <a:lnTo>
                      <a:pt x="0" y="4"/>
                    </a:lnTo>
                    <a:lnTo>
                      <a:pt x="0" y="4"/>
                    </a:lnTo>
                    <a:lnTo>
                      <a:pt x="0" y="4"/>
                    </a:lnTo>
                    <a:lnTo>
                      <a:pt x="0" y="4"/>
                    </a:lnTo>
                    <a:lnTo>
                      <a:pt x="0" y="4"/>
                    </a:lnTo>
                    <a:lnTo>
                      <a:pt x="0" y="4"/>
                    </a:lnTo>
                    <a:lnTo>
                      <a:pt x="0" y="5"/>
                    </a:lnTo>
                    <a:lnTo>
                      <a:pt x="0" y="4"/>
                    </a:lnTo>
                    <a:lnTo>
                      <a:pt x="0" y="4"/>
                    </a:lnTo>
                    <a:lnTo>
                      <a:pt x="0" y="4"/>
                    </a:lnTo>
                    <a:lnTo>
                      <a:pt x="0" y="3"/>
                    </a:lnTo>
                    <a:lnTo>
                      <a:pt x="0" y="3"/>
                    </a:lnTo>
                    <a:lnTo>
                      <a:pt x="0" y="3"/>
                    </a:lnTo>
                    <a:lnTo>
                      <a:pt x="0" y="4"/>
                    </a:lnTo>
                    <a:lnTo>
                      <a:pt x="0" y="3"/>
                    </a:lnTo>
                    <a:lnTo>
                      <a:pt x="0" y="4"/>
                    </a:lnTo>
                    <a:lnTo>
                      <a:pt x="0" y="4"/>
                    </a:lnTo>
                    <a:lnTo>
                      <a:pt x="0" y="4"/>
                    </a:lnTo>
                    <a:lnTo>
                      <a:pt x="0" y="5"/>
                    </a:lnTo>
                    <a:lnTo>
                      <a:pt x="0" y="5"/>
                    </a:lnTo>
                    <a:lnTo>
                      <a:pt x="0" y="4"/>
                    </a:lnTo>
                    <a:lnTo>
                      <a:pt x="0" y="4"/>
                    </a:lnTo>
                    <a:lnTo>
                      <a:pt x="0" y="5"/>
                    </a:lnTo>
                    <a:lnTo>
                      <a:pt x="0" y="4"/>
                    </a:lnTo>
                    <a:lnTo>
                      <a:pt x="0" y="5"/>
                    </a:lnTo>
                    <a:lnTo>
                      <a:pt x="0" y="5"/>
                    </a:lnTo>
                    <a:lnTo>
                      <a:pt x="0" y="5"/>
                    </a:lnTo>
                    <a:lnTo>
                      <a:pt x="0" y="5"/>
                    </a:lnTo>
                    <a:lnTo>
                      <a:pt x="0" y="5"/>
                    </a:lnTo>
                    <a:lnTo>
                      <a:pt x="0" y="6"/>
                    </a:lnTo>
                    <a:lnTo>
                      <a:pt x="0" y="6"/>
                    </a:lnTo>
                    <a:lnTo>
                      <a:pt x="0" y="7"/>
                    </a:lnTo>
                    <a:lnTo>
                      <a:pt x="0" y="6"/>
                    </a:lnTo>
                    <a:lnTo>
                      <a:pt x="0" y="6"/>
                    </a:lnTo>
                    <a:lnTo>
                      <a:pt x="0" y="6"/>
                    </a:lnTo>
                    <a:lnTo>
                      <a:pt x="0" y="6"/>
                    </a:lnTo>
                    <a:lnTo>
                      <a:pt x="0" y="6"/>
                    </a:lnTo>
                    <a:lnTo>
                      <a:pt x="0" y="6"/>
                    </a:lnTo>
                    <a:lnTo>
                      <a:pt x="0" y="6"/>
                    </a:lnTo>
                    <a:lnTo>
                      <a:pt x="0" y="6"/>
                    </a:lnTo>
                    <a:lnTo>
                      <a:pt x="0" y="5"/>
                    </a:lnTo>
                    <a:lnTo>
                      <a:pt x="0" y="6"/>
                    </a:lnTo>
                    <a:lnTo>
                      <a:pt x="0" y="6"/>
                    </a:lnTo>
                    <a:lnTo>
                      <a:pt x="0" y="5"/>
                    </a:lnTo>
                    <a:lnTo>
                      <a:pt x="0" y="4"/>
                    </a:lnTo>
                    <a:lnTo>
                      <a:pt x="0" y="5"/>
                    </a:lnTo>
                    <a:lnTo>
                      <a:pt x="0" y="3"/>
                    </a:lnTo>
                    <a:lnTo>
                      <a:pt x="0" y="3"/>
                    </a:lnTo>
                    <a:lnTo>
                      <a:pt x="0" y="3"/>
                    </a:lnTo>
                    <a:lnTo>
                      <a:pt x="0" y="3"/>
                    </a:lnTo>
                    <a:lnTo>
                      <a:pt x="0" y="2"/>
                    </a:lnTo>
                    <a:lnTo>
                      <a:pt x="0" y="2"/>
                    </a:lnTo>
                    <a:lnTo>
                      <a:pt x="0" y="2"/>
                    </a:lnTo>
                    <a:lnTo>
                      <a:pt x="0" y="2"/>
                    </a:lnTo>
                    <a:lnTo>
                      <a:pt x="0" y="1"/>
                    </a:lnTo>
                    <a:lnTo>
                      <a:pt x="0" y="2"/>
                    </a:lnTo>
                    <a:lnTo>
                      <a:pt x="0" y="1"/>
                    </a:lnTo>
                    <a:lnTo>
                      <a:pt x="0" y="1"/>
                    </a:lnTo>
                    <a:lnTo>
                      <a:pt x="0" y="1"/>
                    </a:lnTo>
                    <a:lnTo>
                      <a:pt x="0" y="0"/>
                    </a:lnTo>
                    <a:lnTo>
                      <a:pt x="0" y="0"/>
                    </a:lnTo>
                    <a:lnTo>
                      <a:pt x="0" y="0"/>
                    </a:lnTo>
                    <a:lnTo>
                      <a:pt x="0" y="0"/>
                    </a:lnTo>
                    <a:lnTo>
                      <a:pt x="0" y="0"/>
                    </a:lnTo>
                    <a:lnTo>
                      <a:pt x="0" y="0"/>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4"/>
                    </a:lnTo>
                    <a:lnTo>
                      <a:pt x="0" y="3"/>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7"/>
                    </a:lnTo>
                    <a:lnTo>
                      <a:pt x="0" y="8"/>
                    </a:lnTo>
                    <a:lnTo>
                      <a:pt x="0" y="8"/>
                    </a:lnTo>
                    <a:lnTo>
                      <a:pt x="0" y="8"/>
                    </a:lnTo>
                    <a:lnTo>
                      <a:pt x="0" y="9"/>
                    </a:lnTo>
                    <a:lnTo>
                      <a:pt x="0" y="8"/>
                    </a:lnTo>
                    <a:lnTo>
                      <a:pt x="0" y="9"/>
                    </a:lnTo>
                    <a:lnTo>
                      <a:pt x="0" y="9"/>
                    </a:lnTo>
                    <a:lnTo>
                      <a:pt x="0" y="9"/>
                    </a:lnTo>
                    <a:lnTo>
                      <a:pt x="0" y="9"/>
                    </a:lnTo>
                    <a:lnTo>
                      <a:pt x="0" y="9"/>
                    </a:lnTo>
                    <a:lnTo>
                      <a:pt x="0" y="9"/>
                    </a:lnTo>
                    <a:lnTo>
                      <a:pt x="0" y="8"/>
                    </a:lnTo>
                    <a:lnTo>
                      <a:pt x="0" y="9"/>
                    </a:lnTo>
                    <a:lnTo>
                      <a:pt x="0" y="9"/>
                    </a:lnTo>
                    <a:lnTo>
                      <a:pt x="0" y="9"/>
                    </a:lnTo>
                    <a:lnTo>
                      <a:pt x="0" y="8"/>
                    </a:lnTo>
                    <a:lnTo>
                      <a:pt x="0" y="8"/>
                    </a:lnTo>
                    <a:lnTo>
                      <a:pt x="0" y="9"/>
                    </a:lnTo>
                    <a:lnTo>
                      <a:pt x="0" y="9"/>
                    </a:lnTo>
                    <a:lnTo>
                      <a:pt x="0" y="8"/>
                    </a:lnTo>
                    <a:lnTo>
                      <a:pt x="0" y="8"/>
                    </a:lnTo>
                    <a:lnTo>
                      <a:pt x="0" y="9"/>
                    </a:lnTo>
                    <a:lnTo>
                      <a:pt x="0" y="8"/>
                    </a:lnTo>
                    <a:lnTo>
                      <a:pt x="0" y="9"/>
                    </a:lnTo>
                    <a:lnTo>
                      <a:pt x="0" y="9"/>
                    </a:lnTo>
                    <a:lnTo>
                      <a:pt x="0" y="9"/>
                    </a:lnTo>
                    <a:lnTo>
                      <a:pt x="0" y="10"/>
                    </a:lnTo>
                    <a:lnTo>
                      <a:pt x="0" y="9"/>
                    </a:lnTo>
                    <a:lnTo>
                      <a:pt x="0" y="10"/>
                    </a:lnTo>
                    <a:lnTo>
                      <a:pt x="0" y="9"/>
                    </a:lnTo>
                    <a:lnTo>
                      <a:pt x="0" y="10"/>
                    </a:lnTo>
                    <a:lnTo>
                      <a:pt x="0" y="10"/>
                    </a:lnTo>
                    <a:lnTo>
                      <a:pt x="0" y="10"/>
                    </a:lnTo>
                    <a:lnTo>
                      <a:pt x="0" y="10"/>
                    </a:lnTo>
                    <a:lnTo>
                      <a:pt x="0" y="10"/>
                    </a:lnTo>
                    <a:lnTo>
                      <a:pt x="0" y="11"/>
                    </a:lnTo>
                    <a:lnTo>
                      <a:pt x="0" y="10"/>
                    </a:lnTo>
                    <a:lnTo>
                      <a:pt x="0" y="11"/>
                    </a:lnTo>
                    <a:lnTo>
                      <a:pt x="0" y="10"/>
                    </a:lnTo>
                    <a:lnTo>
                      <a:pt x="0" y="10"/>
                    </a:lnTo>
                    <a:lnTo>
                      <a:pt x="0" y="10"/>
                    </a:lnTo>
                    <a:lnTo>
                      <a:pt x="0" y="11"/>
                    </a:lnTo>
                    <a:lnTo>
                      <a:pt x="0" y="10"/>
                    </a:lnTo>
                    <a:lnTo>
                      <a:pt x="0" y="10"/>
                    </a:lnTo>
                    <a:lnTo>
                      <a:pt x="0" y="9"/>
                    </a:lnTo>
                    <a:lnTo>
                      <a:pt x="0" y="8"/>
                    </a:lnTo>
                    <a:lnTo>
                      <a:pt x="0" y="9"/>
                    </a:lnTo>
                    <a:lnTo>
                      <a:pt x="0" y="8"/>
                    </a:lnTo>
                    <a:lnTo>
                      <a:pt x="0" y="8"/>
                    </a:lnTo>
                    <a:lnTo>
                      <a:pt x="0" y="9"/>
                    </a:lnTo>
                    <a:lnTo>
                      <a:pt x="0" y="9"/>
                    </a:lnTo>
                    <a:lnTo>
                      <a:pt x="0" y="9"/>
                    </a:lnTo>
                    <a:lnTo>
                      <a:pt x="0" y="9"/>
                    </a:lnTo>
                    <a:lnTo>
                      <a:pt x="0" y="10"/>
                    </a:lnTo>
                    <a:lnTo>
                      <a:pt x="0" y="10"/>
                    </a:lnTo>
                    <a:lnTo>
                      <a:pt x="0" y="10"/>
                    </a:lnTo>
                    <a:lnTo>
                      <a:pt x="0" y="11"/>
                    </a:lnTo>
                    <a:lnTo>
                      <a:pt x="0" y="11"/>
                    </a:lnTo>
                    <a:lnTo>
                      <a:pt x="0" y="10"/>
                    </a:lnTo>
                    <a:lnTo>
                      <a:pt x="0" y="10"/>
                    </a:lnTo>
                    <a:lnTo>
                      <a:pt x="0" y="9"/>
                    </a:lnTo>
                    <a:lnTo>
                      <a:pt x="0" y="9"/>
                    </a:lnTo>
                    <a:lnTo>
                      <a:pt x="0" y="8"/>
                    </a:lnTo>
                    <a:lnTo>
                      <a:pt x="0" y="8"/>
                    </a:lnTo>
                    <a:lnTo>
                      <a:pt x="0" y="8"/>
                    </a:lnTo>
                    <a:lnTo>
                      <a:pt x="0" y="8"/>
                    </a:lnTo>
                    <a:lnTo>
                      <a:pt x="0" y="8"/>
                    </a:lnTo>
                    <a:lnTo>
                      <a:pt x="0" y="7"/>
                    </a:lnTo>
                    <a:lnTo>
                      <a:pt x="0" y="7"/>
                    </a:lnTo>
                    <a:lnTo>
                      <a:pt x="0" y="6"/>
                    </a:lnTo>
                    <a:lnTo>
                      <a:pt x="0" y="5"/>
                    </a:lnTo>
                    <a:lnTo>
                      <a:pt x="0" y="5"/>
                    </a:lnTo>
                    <a:lnTo>
                      <a:pt x="0" y="6"/>
                    </a:lnTo>
                    <a:lnTo>
                      <a:pt x="0" y="5"/>
                    </a:lnTo>
                    <a:lnTo>
                      <a:pt x="0" y="5"/>
                    </a:lnTo>
                    <a:lnTo>
                      <a:pt x="0" y="5"/>
                    </a:lnTo>
                    <a:lnTo>
                      <a:pt x="0" y="4"/>
                    </a:lnTo>
                    <a:lnTo>
                      <a:pt x="0" y="5"/>
                    </a:lnTo>
                    <a:lnTo>
                      <a:pt x="0" y="5"/>
                    </a:lnTo>
                    <a:lnTo>
                      <a:pt x="0" y="5"/>
                    </a:lnTo>
                    <a:lnTo>
                      <a:pt x="0" y="5"/>
                    </a:lnTo>
                    <a:lnTo>
                      <a:pt x="0" y="5"/>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7"/>
                    </a:lnTo>
                    <a:lnTo>
                      <a:pt x="0" y="7"/>
                    </a:lnTo>
                    <a:lnTo>
                      <a:pt x="0" y="8"/>
                    </a:lnTo>
                    <a:lnTo>
                      <a:pt x="0" y="7"/>
                    </a:lnTo>
                    <a:lnTo>
                      <a:pt x="0" y="7"/>
                    </a:lnTo>
                    <a:lnTo>
                      <a:pt x="0" y="8"/>
                    </a:lnTo>
                    <a:lnTo>
                      <a:pt x="0" y="7"/>
                    </a:lnTo>
                    <a:lnTo>
                      <a:pt x="0" y="8"/>
                    </a:lnTo>
                    <a:lnTo>
                      <a:pt x="0" y="8"/>
                    </a:lnTo>
                    <a:lnTo>
                      <a:pt x="0" y="8"/>
                    </a:lnTo>
                    <a:lnTo>
                      <a:pt x="0" y="9"/>
                    </a:lnTo>
                    <a:lnTo>
                      <a:pt x="0" y="9"/>
                    </a:lnTo>
                    <a:lnTo>
                      <a:pt x="0" y="9"/>
                    </a:lnTo>
                    <a:lnTo>
                      <a:pt x="0" y="9"/>
                    </a:lnTo>
                    <a:lnTo>
                      <a:pt x="0" y="9"/>
                    </a:lnTo>
                    <a:lnTo>
                      <a:pt x="0" y="10"/>
                    </a:lnTo>
                    <a:lnTo>
                      <a:pt x="0" y="10"/>
                    </a:lnTo>
                    <a:lnTo>
                      <a:pt x="0" y="10"/>
                    </a:lnTo>
                    <a:lnTo>
                      <a:pt x="0" y="9"/>
                    </a:lnTo>
                    <a:lnTo>
                      <a:pt x="0" y="10"/>
                    </a:lnTo>
                    <a:lnTo>
                      <a:pt x="0" y="9"/>
                    </a:lnTo>
                    <a:lnTo>
                      <a:pt x="0" y="10"/>
                    </a:lnTo>
                    <a:lnTo>
                      <a:pt x="0" y="9"/>
                    </a:lnTo>
                    <a:lnTo>
                      <a:pt x="0" y="10"/>
                    </a:lnTo>
                    <a:lnTo>
                      <a:pt x="0" y="9"/>
                    </a:lnTo>
                    <a:lnTo>
                      <a:pt x="0" y="9"/>
                    </a:lnTo>
                    <a:lnTo>
                      <a:pt x="0" y="9"/>
                    </a:lnTo>
                    <a:lnTo>
                      <a:pt x="0" y="9"/>
                    </a:lnTo>
                    <a:lnTo>
                      <a:pt x="0" y="10"/>
                    </a:lnTo>
                    <a:lnTo>
                      <a:pt x="0" y="10"/>
                    </a:lnTo>
                    <a:lnTo>
                      <a:pt x="0" y="10"/>
                    </a:lnTo>
                    <a:lnTo>
                      <a:pt x="0" y="10"/>
                    </a:lnTo>
                    <a:lnTo>
                      <a:pt x="0" y="9"/>
                    </a:lnTo>
                    <a:lnTo>
                      <a:pt x="0" y="10"/>
                    </a:lnTo>
                    <a:lnTo>
                      <a:pt x="0" y="11"/>
                    </a:lnTo>
                    <a:lnTo>
                      <a:pt x="0" y="10"/>
                    </a:lnTo>
                    <a:lnTo>
                      <a:pt x="0" y="11"/>
                    </a:lnTo>
                    <a:lnTo>
                      <a:pt x="0" y="10"/>
                    </a:lnTo>
                    <a:lnTo>
                      <a:pt x="0" y="11"/>
                    </a:lnTo>
                    <a:lnTo>
                      <a:pt x="0" y="11"/>
                    </a:lnTo>
                    <a:lnTo>
                      <a:pt x="0" y="11"/>
                    </a:lnTo>
                    <a:lnTo>
                      <a:pt x="0" y="12"/>
                    </a:lnTo>
                    <a:lnTo>
                      <a:pt x="0" y="11"/>
                    </a:lnTo>
                    <a:lnTo>
                      <a:pt x="0" y="12"/>
                    </a:lnTo>
                    <a:lnTo>
                      <a:pt x="0" y="11"/>
                    </a:lnTo>
                    <a:lnTo>
                      <a:pt x="0" y="11"/>
                    </a:lnTo>
                    <a:lnTo>
                      <a:pt x="0" y="10"/>
                    </a:lnTo>
                    <a:lnTo>
                      <a:pt x="0" y="10"/>
                    </a:lnTo>
                    <a:lnTo>
                      <a:pt x="0" y="10"/>
                    </a:lnTo>
                    <a:lnTo>
                      <a:pt x="0" y="10"/>
                    </a:lnTo>
                    <a:lnTo>
                      <a:pt x="0" y="9"/>
                    </a:lnTo>
                    <a:lnTo>
                      <a:pt x="0" y="8"/>
                    </a:lnTo>
                    <a:lnTo>
                      <a:pt x="0" y="8"/>
                    </a:lnTo>
                    <a:lnTo>
                      <a:pt x="0" y="8"/>
                    </a:lnTo>
                    <a:lnTo>
                      <a:pt x="0" y="7"/>
                    </a:lnTo>
                    <a:lnTo>
                      <a:pt x="0" y="8"/>
                    </a:lnTo>
                    <a:lnTo>
                      <a:pt x="0" y="8"/>
                    </a:lnTo>
                    <a:lnTo>
                      <a:pt x="0" y="6"/>
                    </a:lnTo>
                    <a:lnTo>
                      <a:pt x="0" y="7"/>
                    </a:lnTo>
                    <a:lnTo>
                      <a:pt x="0" y="8"/>
                    </a:lnTo>
                    <a:lnTo>
                      <a:pt x="0" y="7"/>
                    </a:lnTo>
                    <a:lnTo>
                      <a:pt x="0" y="7"/>
                    </a:lnTo>
                    <a:lnTo>
                      <a:pt x="0" y="7"/>
                    </a:lnTo>
                    <a:lnTo>
                      <a:pt x="0" y="7"/>
                    </a:lnTo>
                    <a:lnTo>
                      <a:pt x="0" y="7"/>
                    </a:lnTo>
                    <a:lnTo>
                      <a:pt x="0" y="7"/>
                    </a:lnTo>
                    <a:lnTo>
                      <a:pt x="0" y="6"/>
                    </a:lnTo>
                    <a:lnTo>
                      <a:pt x="0" y="7"/>
                    </a:lnTo>
                    <a:lnTo>
                      <a:pt x="0" y="8"/>
                    </a:lnTo>
                    <a:lnTo>
                      <a:pt x="0" y="8"/>
                    </a:lnTo>
                    <a:lnTo>
                      <a:pt x="0" y="9"/>
                    </a:lnTo>
                    <a:lnTo>
                      <a:pt x="0" y="8"/>
                    </a:lnTo>
                    <a:lnTo>
                      <a:pt x="0" y="9"/>
                    </a:lnTo>
                    <a:lnTo>
                      <a:pt x="0" y="9"/>
                    </a:lnTo>
                    <a:lnTo>
                      <a:pt x="0" y="9"/>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10"/>
                    </a:lnTo>
                    <a:lnTo>
                      <a:pt x="0" y="9"/>
                    </a:lnTo>
                    <a:lnTo>
                      <a:pt x="0" y="10"/>
                    </a:lnTo>
                    <a:lnTo>
                      <a:pt x="0" y="10"/>
                    </a:lnTo>
                    <a:lnTo>
                      <a:pt x="0" y="11"/>
                    </a:lnTo>
                    <a:lnTo>
                      <a:pt x="0" y="10"/>
                    </a:lnTo>
                    <a:lnTo>
                      <a:pt x="0" y="10"/>
                    </a:lnTo>
                    <a:lnTo>
                      <a:pt x="0" y="10"/>
                    </a:lnTo>
                    <a:lnTo>
                      <a:pt x="0" y="11"/>
                    </a:lnTo>
                    <a:lnTo>
                      <a:pt x="0" y="10"/>
                    </a:lnTo>
                    <a:lnTo>
                      <a:pt x="0" y="10"/>
                    </a:lnTo>
                    <a:lnTo>
                      <a:pt x="0" y="10"/>
                    </a:lnTo>
                    <a:lnTo>
                      <a:pt x="0" y="10"/>
                    </a:lnTo>
                    <a:lnTo>
                      <a:pt x="0" y="11"/>
                    </a:lnTo>
                    <a:lnTo>
                      <a:pt x="0" y="11"/>
                    </a:lnTo>
                    <a:lnTo>
                      <a:pt x="0" y="11"/>
                    </a:lnTo>
                    <a:lnTo>
                      <a:pt x="0" y="11"/>
                    </a:lnTo>
                    <a:lnTo>
                      <a:pt x="0" y="11"/>
                    </a:lnTo>
                    <a:lnTo>
                      <a:pt x="0" y="10"/>
                    </a:lnTo>
                    <a:lnTo>
                      <a:pt x="0" y="10"/>
                    </a:lnTo>
                    <a:lnTo>
                      <a:pt x="0" y="11"/>
                    </a:lnTo>
                    <a:lnTo>
                      <a:pt x="0" y="11"/>
                    </a:lnTo>
                    <a:lnTo>
                      <a:pt x="0" y="10"/>
                    </a:lnTo>
                    <a:lnTo>
                      <a:pt x="0" y="10"/>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10"/>
                    </a:lnTo>
                    <a:lnTo>
                      <a:pt x="0" y="9"/>
                    </a:lnTo>
                    <a:lnTo>
                      <a:pt x="0" y="9"/>
                    </a:lnTo>
                    <a:lnTo>
                      <a:pt x="0" y="9"/>
                    </a:lnTo>
                    <a:lnTo>
                      <a:pt x="0" y="9"/>
                    </a:lnTo>
                    <a:lnTo>
                      <a:pt x="0" y="8"/>
                    </a:lnTo>
                    <a:lnTo>
                      <a:pt x="0" y="7"/>
                    </a:lnTo>
                    <a:lnTo>
                      <a:pt x="0" y="6"/>
                    </a:lnTo>
                    <a:lnTo>
                      <a:pt x="0" y="6"/>
                    </a:lnTo>
                    <a:lnTo>
                      <a:pt x="0" y="5"/>
                    </a:lnTo>
                    <a:lnTo>
                      <a:pt x="0" y="4"/>
                    </a:lnTo>
                    <a:lnTo>
                      <a:pt x="0" y="3"/>
                    </a:lnTo>
                    <a:lnTo>
                      <a:pt x="0" y="2"/>
                    </a:lnTo>
                    <a:lnTo>
                      <a:pt x="0" y="2"/>
                    </a:lnTo>
                    <a:lnTo>
                      <a:pt x="0" y="1"/>
                    </a:lnTo>
                    <a:lnTo>
                      <a:pt x="0" y="1"/>
                    </a:lnTo>
                    <a:lnTo>
                      <a:pt x="0" y="0"/>
                    </a:lnTo>
                    <a:lnTo>
                      <a:pt x="0" y="1"/>
                    </a:lnTo>
                    <a:lnTo>
                      <a:pt x="0" y="2"/>
                    </a:lnTo>
                    <a:lnTo>
                      <a:pt x="0" y="2"/>
                    </a:lnTo>
                    <a:lnTo>
                      <a:pt x="0" y="3"/>
                    </a:lnTo>
                    <a:lnTo>
                      <a:pt x="0" y="3"/>
                    </a:lnTo>
                    <a:lnTo>
                      <a:pt x="0" y="3"/>
                    </a:lnTo>
                    <a:lnTo>
                      <a:pt x="0" y="3"/>
                    </a:lnTo>
                    <a:lnTo>
                      <a:pt x="0" y="3"/>
                    </a:lnTo>
                    <a:lnTo>
                      <a:pt x="0" y="2"/>
                    </a:lnTo>
                    <a:lnTo>
                      <a:pt x="0" y="2"/>
                    </a:lnTo>
                    <a:lnTo>
                      <a:pt x="0" y="2"/>
                    </a:lnTo>
                    <a:lnTo>
                      <a:pt x="0" y="2"/>
                    </a:lnTo>
                    <a:lnTo>
                      <a:pt x="0" y="3"/>
                    </a:lnTo>
                    <a:lnTo>
                      <a:pt x="0" y="3"/>
                    </a:lnTo>
                    <a:lnTo>
                      <a:pt x="0" y="3"/>
                    </a:lnTo>
                    <a:lnTo>
                      <a:pt x="0" y="3"/>
                    </a:lnTo>
                    <a:lnTo>
                      <a:pt x="0" y="3"/>
                    </a:lnTo>
                    <a:lnTo>
                      <a:pt x="0" y="3"/>
                    </a:lnTo>
                    <a:lnTo>
                      <a:pt x="0" y="2"/>
                    </a:lnTo>
                    <a:lnTo>
                      <a:pt x="0" y="3"/>
                    </a:lnTo>
                    <a:lnTo>
                      <a:pt x="0" y="2"/>
                    </a:lnTo>
                    <a:lnTo>
                      <a:pt x="0" y="2"/>
                    </a:lnTo>
                    <a:lnTo>
                      <a:pt x="0" y="2"/>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2"/>
                    </a:lnTo>
                    <a:lnTo>
                      <a:pt x="0" y="3"/>
                    </a:lnTo>
                    <a:lnTo>
                      <a:pt x="0" y="2"/>
                    </a:lnTo>
                    <a:lnTo>
                      <a:pt x="0" y="3"/>
                    </a:lnTo>
                    <a:lnTo>
                      <a:pt x="0" y="2"/>
                    </a:lnTo>
                    <a:lnTo>
                      <a:pt x="0" y="2"/>
                    </a:lnTo>
                    <a:lnTo>
                      <a:pt x="0" y="3"/>
                    </a:lnTo>
                    <a:lnTo>
                      <a:pt x="0" y="3"/>
                    </a:lnTo>
                  </a:path>
                </a:pathLst>
              </a:custGeom>
              <a:noFill/>
              <a:ln w="0">
                <a:solidFill>
                  <a:srgbClr val="3366FF"/>
                </a:solidFill>
                <a:prstDash val="solid"/>
                <a:round/>
                <a:headEnd/>
                <a:tailEnd/>
              </a:ln>
            </p:spPr>
            <p:txBody>
              <a:bodyPr/>
              <a:lstStyle/>
              <a:p>
                <a:endParaRPr lang="en-GB"/>
              </a:p>
            </p:txBody>
          </p:sp>
          <p:sp>
            <p:nvSpPr>
              <p:cNvPr id="186213" name="Freeform 869"/>
              <p:cNvSpPr>
                <a:spLocks/>
              </p:cNvSpPr>
              <p:nvPr/>
            </p:nvSpPr>
            <p:spPr bwMode="auto">
              <a:xfrm>
                <a:off x="3522" y="3527"/>
                <a:ext cx="1" cy="84"/>
              </a:xfrm>
              <a:custGeom>
                <a:avLst/>
                <a:gdLst/>
                <a:ahLst/>
                <a:cxnLst>
                  <a:cxn ang="0">
                    <a:pos x="0" y="4"/>
                  </a:cxn>
                  <a:cxn ang="0">
                    <a:pos x="0" y="4"/>
                  </a:cxn>
                  <a:cxn ang="0">
                    <a:pos x="0" y="3"/>
                  </a:cxn>
                  <a:cxn ang="0">
                    <a:pos x="0" y="5"/>
                  </a:cxn>
                  <a:cxn ang="0">
                    <a:pos x="0" y="7"/>
                  </a:cxn>
                  <a:cxn ang="0">
                    <a:pos x="0" y="6"/>
                  </a:cxn>
                  <a:cxn ang="0">
                    <a:pos x="0" y="6"/>
                  </a:cxn>
                  <a:cxn ang="0">
                    <a:pos x="0" y="5"/>
                  </a:cxn>
                  <a:cxn ang="0">
                    <a:pos x="0" y="4"/>
                  </a:cxn>
                  <a:cxn ang="0">
                    <a:pos x="0" y="4"/>
                  </a:cxn>
                  <a:cxn ang="0">
                    <a:pos x="0" y="2"/>
                  </a:cxn>
                  <a:cxn ang="0">
                    <a:pos x="0" y="5"/>
                  </a:cxn>
                  <a:cxn ang="0">
                    <a:pos x="0" y="5"/>
                  </a:cxn>
                  <a:cxn ang="0">
                    <a:pos x="0" y="7"/>
                  </a:cxn>
                  <a:cxn ang="0">
                    <a:pos x="0" y="9"/>
                  </a:cxn>
                  <a:cxn ang="0">
                    <a:pos x="0" y="7"/>
                  </a:cxn>
                  <a:cxn ang="0">
                    <a:pos x="0" y="10"/>
                  </a:cxn>
                  <a:cxn ang="0">
                    <a:pos x="0" y="8"/>
                  </a:cxn>
                  <a:cxn ang="0">
                    <a:pos x="0" y="7"/>
                  </a:cxn>
                  <a:cxn ang="0">
                    <a:pos x="0" y="7"/>
                  </a:cxn>
                  <a:cxn ang="0">
                    <a:pos x="0" y="9"/>
                  </a:cxn>
                  <a:cxn ang="0">
                    <a:pos x="0" y="8"/>
                  </a:cxn>
                  <a:cxn ang="0">
                    <a:pos x="0" y="10"/>
                  </a:cxn>
                  <a:cxn ang="0">
                    <a:pos x="0" y="11"/>
                  </a:cxn>
                  <a:cxn ang="0">
                    <a:pos x="0" y="14"/>
                  </a:cxn>
                  <a:cxn ang="0">
                    <a:pos x="0" y="13"/>
                  </a:cxn>
                  <a:cxn ang="0">
                    <a:pos x="0" y="10"/>
                  </a:cxn>
                  <a:cxn ang="0">
                    <a:pos x="0" y="10"/>
                  </a:cxn>
                  <a:cxn ang="0">
                    <a:pos x="0" y="9"/>
                  </a:cxn>
                  <a:cxn ang="0">
                    <a:pos x="0" y="10"/>
                  </a:cxn>
                  <a:cxn ang="0">
                    <a:pos x="0" y="8"/>
                  </a:cxn>
                  <a:cxn ang="0">
                    <a:pos x="0" y="9"/>
                  </a:cxn>
                  <a:cxn ang="0">
                    <a:pos x="0" y="7"/>
                  </a:cxn>
                  <a:cxn ang="0">
                    <a:pos x="0" y="9"/>
                  </a:cxn>
                  <a:cxn ang="0">
                    <a:pos x="0" y="11"/>
                  </a:cxn>
                  <a:cxn ang="0">
                    <a:pos x="0" y="10"/>
                  </a:cxn>
                  <a:cxn ang="0">
                    <a:pos x="0" y="10"/>
                  </a:cxn>
                  <a:cxn ang="0">
                    <a:pos x="0" y="10"/>
                  </a:cxn>
                  <a:cxn ang="0">
                    <a:pos x="0" y="9"/>
                  </a:cxn>
                  <a:cxn ang="0">
                    <a:pos x="0" y="10"/>
                  </a:cxn>
                  <a:cxn ang="0">
                    <a:pos x="0" y="11"/>
                  </a:cxn>
                  <a:cxn ang="0">
                    <a:pos x="0" y="11"/>
                  </a:cxn>
                  <a:cxn ang="0">
                    <a:pos x="0" y="13"/>
                  </a:cxn>
                  <a:cxn ang="0">
                    <a:pos x="0" y="8"/>
                  </a:cxn>
                  <a:cxn ang="0">
                    <a:pos x="0" y="9"/>
                  </a:cxn>
                  <a:cxn ang="0">
                    <a:pos x="0" y="11"/>
                  </a:cxn>
                  <a:cxn ang="0">
                    <a:pos x="0" y="3"/>
                  </a:cxn>
                  <a:cxn ang="0">
                    <a:pos x="0" y="3"/>
                  </a:cxn>
                  <a:cxn ang="0">
                    <a:pos x="0" y="1"/>
                  </a:cxn>
                  <a:cxn ang="0">
                    <a:pos x="0" y="2"/>
                  </a:cxn>
                  <a:cxn ang="0">
                    <a:pos x="0" y="5"/>
                  </a:cxn>
                  <a:cxn ang="0">
                    <a:pos x="0" y="5"/>
                  </a:cxn>
                  <a:cxn ang="0">
                    <a:pos x="0" y="6"/>
                  </a:cxn>
                  <a:cxn ang="0">
                    <a:pos x="0" y="5"/>
                  </a:cxn>
                  <a:cxn ang="0">
                    <a:pos x="0" y="5"/>
                  </a:cxn>
                  <a:cxn ang="0">
                    <a:pos x="0" y="7"/>
                  </a:cxn>
                  <a:cxn ang="0">
                    <a:pos x="0" y="6"/>
                  </a:cxn>
                  <a:cxn ang="0">
                    <a:pos x="0" y="4"/>
                  </a:cxn>
                  <a:cxn ang="0">
                    <a:pos x="0" y="1"/>
                  </a:cxn>
                  <a:cxn ang="0">
                    <a:pos x="0" y="2"/>
                  </a:cxn>
                  <a:cxn ang="0">
                    <a:pos x="0" y="3"/>
                  </a:cxn>
                  <a:cxn ang="0">
                    <a:pos x="0" y="6"/>
                  </a:cxn>
                  <a:cxn ang="0">
                    <a:pos x="0" y="5"/>
                  </a:cxn>
                </a:cxnLst>
                <a:rect l="0" t="0" r="r" b="b"/>
                <a:pathLst>
                  <a:path h="14">
                    <a:moveTo>
                      <a:pt x="0" y="5"/>
                    </a:moveTo>
                    <a:lnTo>
                      <a:pt x="0" y="5"/>
                    </a:lnTo>
                    <a:lnTo>
                      <a:pt x="0" y="5"/>
                    </a:lnTo>
                    <a:lnTo>
                      <a:pt x="0" y="5"/>
                    </a:lnTo>
                    <a:lnTo>
                      <a:pt x="0" y="5"/>
                    </a:lnTo>
                    <a:lnTo>
                      <a:pt x="0" y="4"/>
                    </a:lnTo>
                    <a:lnTo>
                      <a:pt x="0" y="4"/>
                    </a:lnTo>
                    <a:lnTo>
                      <a:pt x="0" y="5"/>
                    </a:lnTo>
                    <a:lnTo>
                      <a:pt x="0" y="4"/>
                    </a:lnTo>
                    <a:lnTo>
                      <a:pt x="0" y="5"/>
                    </a:lnTo>
                    <a:lnTo>
                      <a:pt x="0" y="4"/>
                    </a:lnTo>
                    <a:lnTo>
                      <a:pt x="0" y="4"/>
                    </a:lnTo>
                    <a:lnTo>
                      <a:pt x="0" y="4"/>
                    </a:lnTo>
                    <a:lnTo>
                      <a:pt x="0" y="4"/>
                    </a:lnTo>
                    <a:lnTo>
                      <a:pt x="0" y="4"/>
                    </a:lnTo>
                    <a:lnTo>
                      <a:pt x="0" y="5"/>
                    </a:lnTo>
                    <a:lnTo>
                      <a:pt x="0" y="5"/>
                    </a:lnTo>
                    <a:lnTo>
                      <a:pt x="0" y="5"/>
                    </a:lnTo>
                    <a:lnTo>
                      <a:pt x="0" y="5"/>
                    </a:lnTo>
                    <a:lnTo>
                      <a:pt x="0" y="5"/>
                    </a:lnTo>
                    <a:lnTo>
                      <a:pt x="0" y="5"/>
                    </a:lnTo>
                    <a:lnTo>
                      <a:pt x="0" y="4"/>
                    </a:lnTo>
                    <a:lnTo>
                      <a:pt x="0" y="4"/>
                    </a:lnTo>
                    <a:lnTo>
                      <a:pt x="0" y="4"/>
                    </a:lnTo>
                    <a:lnTo>
                      <a:pt x="0" y="3"/>
                    </a:lnTo>
                    <a:lnTo>
                      <a:pt x="0" y="4"/>
                    </a:lnTo>
                    <a:lnTo>
                      <a:pt x="0" y="3"/>
                    </a:lnTo>
                    <a:lnTo>
                      <a:pt x="0" y="4"/>
                    </a:lnTo>
                    <a:lnTo>
                      <a:pt x="0" y="4"/>
                    </a:lnTo>
                    <a:lnTo>
                      <a:pt x="0" y="4"/>
                    </a:lnTo>
                    <a:lnTo>
                      <a:pt x="0" y="4"/>
                    </a:lnTo>
                    <a:lnTo>
                      <a:pt x="0" y="4"/>
                    </a:lnTo>
                    <a:lnTo>
                      <a:pt x="0" y="3"/>
                    </a:lnTo>
                    <a:lnTo>
                      <a:pt x="0" y="4"/>
                    </a:lnTo>
                    <a:lnTo>
                      <a:pt x="0" y="3"/>
                    </a:lnTo>
                    <a:lnTo>
                      <a:pt x="0" y="3"/>
                    </a:lnTo>
                    <a:lnTo>
                      <a:pt x="0" y="4"/>
                    </a:lnTo>
                    <a:lnTo>
                      <a:pt x="0" y="4"/>
                    </a:lnTo>
                    <a:lnTo>
                      <a:pt x="0" y="4"/>
                    </a:lnTo>
                    <a:lnTo>
                      <a:pt x="0" y="4"/>
                    </a:lnTo>
                    <a:lnTo>
                      <a:pt x="0" y="4"/>
                    </a:lnTo>
                    <a:lnTo>
                      <a:pt x="0" y="5"/>
                    </a:lnTo>
                    <a:lnTo>
                      <a:pt x="0" y="5"/>
                    </a:lnTo>
                    <a:lnTo>
                      <a:pt x="0" y="5"/>
                    </a:lnTo>
                    <a:lnTo>
                      <a:pt x="0" y="5"/>
                    </a:lnTo>
                    <a:lnTo>
                      <a:pt x="0" y="5"/>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6"/>
                    </a:lnTo>
                    <a:lnTo>
                      <a:pt x="0" y="5"/>
                    </a:lnTo>
                    <a:lnTo>
                      <a:pt x="0" y="6"/>
                    </a:lnTo>
                    <a:lnTo>
                      <a:pt x="0" y="5"/>
                    </a:lnTo>
                    <a:lnTo>
                      <a:pt x="0" y="6"/>
                    </a:lnTo>
                    <a:lnTo>
                      <a:pt x="0" y="5"/>
                    </a:lnTo>
                    <a:lnTo>
                      <a:pt x="0" y="5"/>
                    </a:lnTo>
                    <a:lnTo>
                      <a:pt x="0" y="5"/>
                    </a:lnTo>
                    <a:lnTo>
                      <a:pt x="0" y="5"/>
                    </a:lnTo>
                    <a:lnTo>
                      <a:pt x="0" y="5"/>
                    </a:lnTo>
                    <a:lnTo>
                      <a:pt x="0" y="6"/>
                    </a:lnTo>
                    <a:lnTo>
                      <a:pt x="0" y="6"/>
                    </a:lnTo>
                    <a:lnTo>
                      <a:pt x="0" y="6"/>
                    </a:lnTo>
                    <a:lnTo>
                      <a:pt x="0" y="5"/>
                    </a:lnTo>
                    <a:lnTo>
                      <a:pt x="0" y="5"/>
                    </a:lnTo>
                    <a:lnTo>
                      <a:pt x="0" y="6"/>
                    </a:lnTo>
                    <a:lnTo>
                      <a:pt x="0" y="5"/>
                    </a:lnTo>
                    <a:lnTo>
                      <a:pt x="0" y="5"/>
                    </a:lnTo>
                    <a:lnTo>
                      <a:pt x="0" y="5"/>
                    </a:lnTo>
                    <a:lnTo>
                      <a:pt x="0" y="4"/>
                    </a:lnTo>
                    <a:lnTo>
                      <a:pt x="0" y="5"/>
                    </a:lnTo>
                    <a:lnTo>
                      <a:pt x="0" y="4"/>
                    </a:lnTo>
                    <a:lnTo>
                      <a:pt x="0" y="5"/>
                    </a:lnTo>
                    <a:lnTo>
                      <a:pt x="0" y="5"/>
                    </a:lnTo>
                    <a:lnTo>
                      <a:pt x="0" y="5"/>
                    </a:lnTo>
                    <a:lnTo>
                      <a:pt x="0" y="5"/>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5"/>
                    </a:lnTo>
                    <a:lnTo>
                      <a:pt x="0" y="4"/>
                    </a:lnTo>
                    <a:lnTo>
                      <a:pt x="0" y="4"/>
                    </a:lnTo>
                    <a:lnTo>
                      <a:pt x="0" y="3"/>
                    </a:lnTo>
                    <a:lnTo>
                      <a:pt x="0" y="2"/>
                    </a:lnTo>
                    <a:lnTo>
                      <a:pt x="0" y="4"/>
                    </a:lnTo>
                    <a:lnTo>
                      <a:pt x="0" y="3"/>
                    </a:lnTo>
                    <a:lnTo>
                      <a:pt x="0" y="2"/>
                    </a:lnTo>
                    <a:lnTo>
                      <a:pt x="0" y="2"/>
                    </a:lnTo>
                    <a:lnTo>
                      <a:pt x="0" y="2"/>
                    </a:lnTo>
                    <a:lnTo>
                      <a:pt x="0" y="2"/>
                    </a:lnTo>
                    <a:lnTo>
                      <a:pt x="0" y="3"/>
                    </a:lnTo>
                    <a:lnTo>
                      <a:pt x="0" y="3"/>
                    </a:lnTo>
                    <a:lnTo>
                      <a:pt x="0" y="2"/>
                    </a:lnTo>
                    <a:lnTo>
                      <a:pt x="0" y="2"/>
                    </a:lnTo>
                    <a:lnTo>
                      <a:pt x="0" y="2"/>
                    </a:lnTo>
                    <a:lnTo>
                      <a:pt x="0" y="2"/>
                    </a:lnTo>
                    <a:lnTo>
                      <a:pt x="0" y="3"/>
                    </a:lnTo>
                    <a:lnTo>
                      <a:pt x="0" y="4"/>
                    </a:lnTo>
                    <a:lnTo>
                      <a:pt x="0" y="4"/>
                    </a:lnTo>
                    <a:lnTo>
                      <a:pt x="0" y="5"/>
                    </a:lnTo>
                    <a:lnTo>
                      <a:pt x="0" y="4"/>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6"/>
                    </a:lnTo>
                    <a:lnTo>
                      <a:pt x="0" y="5"/>
                    </a:lnTo>
                    <a:lnTo>
                      <a:pt x="0" y="5"/>
                    </a:lnTo>
                    <a:lnTo>
                      <a:pt x="0" y="6"/>
                    </a:lnTo>
                    <a:lnTo>
                      <a:pt x="0" y="6"/>
                    </a:lnTo>
                    <a:lnTo>
                      <a:pt x="0" y="7"/>
                    </a:lnTo>
                    <a:lnTo>
                      <a:pt x="0" y="7"/>
                    </a:lnTo>
                    <a:lnTo>
                      <a:pt x="0" y="8"/>
                    </a:lnTo>
                    <a:lnTo>
                      <a:pt x="0" y="8"/>
                    </a:lnTo>
                    <a:lnTo>
                      <a:pt x="0" y="8"/>
                    </a:lnTo>
                    <a:lnTo>
                      <a:pt x="0" y="9"/>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8"/>
                    </a:lnTo>
                    <a:lnTo>
                      <a:pt x="0" y="8"/>
                    </a:lnTo>
                    <a:lnTo>
                      <a:pt x="0" y="7"/>
                    </a:lnTo>
                    <a:lnTo>
                      <a:pt x="0" y="8"/>
                    </a:lnTo>
                    <a:lnTo>
                      <a:pt x="0" y="7"/>
                    </a:lnTo>
                    <a:lnTo>
                      <a:pt x="0" y="7"/>
                    </a:lnTo>
                    <a:lnTo>
                      <a:pt x="0" y="8"/>
                    </a:lnTo>
                    <a:lnTo>
                      <a:pt x="0" y="8"/>
                    </a:lnTo>
                    <a:lnTo>
                      <a:pt x="0" y="8"/>
                    </a:lnTo>
                    <a:lnTo>
                      <a:pt x="0" y="9"/>
                    </a:lnTo>
                    <a:lnTo>
                      <a:pt x="0" y="9"/>
                    </a:lnTo>
                    <a:lnTo>
                      <a:pt x="0" y="8"/>
                    </a:lnTo>
                    <a:lnTo>
                      <a:pt x="0" y="9"/>
                    </a:lnTo>
                    <a:lnTo>
                      <a:pt x="0" y="10"/>
                    </a:lnTo>
                    <a:lnTo>
                      <a:pt x="0" y="9"/>
                    </a:lnTo>
                    <a:lnTo>
                      <a:pt x="0" y="9"/>
                    </a:lnTo>
                    <a:lnTo>
                      <a:pt x="0" y="10"/>
                    </a:lnTo>
                    <a:lnTo>
                      <a:pt x="0" y="10"/>
                    </a:lnTo>
                    <a:lnTo>
                      <a:pt x="0" y="10"/>
                    </a:lnTo>
                    <a:lnTo>
                      <a:pt x="0" y="9"/>
                    </a:lnTo>
                    <a:lnTo>
                      <a:pt x="0" y="10"/>
                    </a:lnTo>
                    <a:lnTo>
                      <a:pt x="0" y="9"/>
                    </a:lnTo>
                    <a:lnTo>
                      <a:pt x="0" y="9"/>
                    </a:lnTo>
                    <a:lnTo>
                      <a:pt x="0" y="9"/>
                    </a:lnTo>
                    <a:lnTo>
                      <a:pt x="0" y="8"/>
                    </a:lnTo>
                    <a:lnTo>
                      <a:pt x="0" y="8"/>
                    </a:lnTo>
                    <a:lnTo>
                      <a:pt x="0" y="8"/>
                    </a:lnTo>
                    <a:lnTo>
                      <a:pt x="0" y="7"/>
                    </a:lnTo>
                    <a:lnTo>
                      <a:pt x="0" y="6"/>
                    </a:lnTo>
                    <a:lnTo>
                      <a:pt x="0" y="6"/>
                    </a:lnTo>
                    <a:lnTo>
                      <a:pt x="0" y="6"/>
                    </a:lnTo>
                    <a:lnTo>
                      <a:pt x="0" y="5"/>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7"/>
                    </a:lnTo>
                    <a:lnTo>
                      <a:pt x="0" y="8"/>
                    </a:lnTo>
                    <a:lnTo>
                      <a:pt x="0" y="7"/>
                    </a:lnTo>
                    <a:lnTo>
                      <a:pt x="0" y="8"/>
                    </a:lnTo>
                    <a:lnTo>
                      <a:pt x="0" y="8"/>
                    </a:lnTo>
                    <a:lnTo>
                      <a:pt x="0" y="8"/>
                    </a:lnTo>
                    <a:lnTo>
                      <a:pt x="0" y="8"/>
                    </a:lnTo>
                    <a:lnTo>
                      <a:pt x="0" y="9"/>
                    </a:lnTo>
                    <a:lnTo>
                      <a:pt x="0" y="8"/>
                    </a:lnTo>
                    <a:lnTo>
                      <a:pt x="0" y="9"/>
                    </a:lnTo>
                    <a:lnTo>
                      <a:pt x="0" y="8"/>
                    </a:lnTo>
                    <a:lnTo>
                      <a:pt x="0" y="8"/>
                    </a:lnTo>
                    <a:lnTo>
                      <a:pt x="0" y="8"/>
                    </a:lnTo>
                    <a:lnTo>
                      <a:pt x="0" y="9"/>
                    </a:lnTo>
                    <a:lnTo>
                      <a:pt x="0" y="9"/>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1"/>
                    </a:lnTo>
                    <a:lnTo>
                      <a:pt x="0" y="10"/>
                    </a:lnTo>
                    <a:lnTo>
                      <a:pt x="0" y="10"/>
                    </a:lnTo>
                    <a:lnTo>
                      <a:pt x="0" y="10"/>
                    </a:lnTo>
                    <a:lnTo>
                      <a:pt x="0" y="9"/>
                    </a:lnTo>
                    <a:lnTo>
                      <a:pt x="0" y="9"/>
                    </a:lnTo>
                    <a:lnTo>
                      <a:pt x="0" y="10"/>
                    </a:lnTo>
                    <a:lnTo>
                      <a:pt x="0" y="10"/>
                    </a:lnTo>
                    <a:lnTo>
                      <a:pt x="0" y="10"/>
                    </a:lnTo>
                    <a:lnTo>
                      <a:pt x="0" y="10"/>
                    </a:lnTo>
                    <a:lnTo>
                      <a:pt x="0" y="11"/>
                    </a:lnTo>
                    <a:lnTo>
                      <a:pt x="0" y="11"/>
                    </a:lnTo>
                    <a:lnTo>
                      <a:pt x="0" y="11"/>
                    </a:lnTo>
                    <a:lnTo>
                      <a:pt x="0" y="11"/>
                    </a:lnTo>
                    <a:lnTo>
                      <a:pt x="0" y="12"/>
                    </a:lnTo>
                    <a:lnTo>
                      <a:pt x="0" y="11"/>
                    </a:lnTo>
                    <a:lnTo>
                      <a:pt x="0" y="12"/>
                    </a:lnTo>
                    <a:lnTo>
                      <a:pt x="0" y="13"/>
                    </a:lnTo>
                    <a:lnTo>
                      <a:pt x="0" y="13"/>
                    </a:lnTo>
                    <a:lnTo>
                      <a:pt x="0" y="13"/>
                    </a:lnTo>
                    <a:lnTo>
                      <a:pt x="0" y="13"/>
                    </a:lnTo>
                    <a:lnTo>
                      <a:pt x="0" y="13"/>
                    </a:lnTo>
                    <a:lnTo>
                      <a:pt x="0" y="13"/>
                    </a:lnTo>
                    <a:lnTo>
                      <a:pt x="0" y="14"/>
                    </a:lnTo>
                    <a:lnTo>
                      <a:pt x="0" y="13"/>
                    </a:lnTo>
                    <a:lnTo>
                      <a:pt x="0" y="14"/>
                    </a:lnTo>
                    <a:lnTo>
                      <a:pt x="0" y="14"/>
                    </a:lnTo>
                    <a:lnTo>
                      <a:pt x="0" y="14"/>
                    </a:lnTo>
                    <a:lnTo>
                      <a:pt x="0" y="13"/>
                    </a:lnTo>
                    <a:lnTo>
                      <a:pt x="0" y="14"/>
                    </a:lnTo>
                    <a:lnTo>
                      <a:pt x="0" y="13"/>
                    </a:lnTo>
                    <a:lnTo>
                      <a:pt x="0" y="14"/>
                    </a:lnTo>
                    <a:lnTo>
                      <a:pt x="0" y="13"/>
                    </a:lnTo>
                    <a:lnTo>
                      <a:pt x="0" y="13"/>
                    </a:lnTo>
                    <a:lnTo>
                      <a:pt x="0" y="13"/>
                    </a:lnTo>
                    <a:lnTo>
                      <a:pt x="0" y="13"/>
                    </a:lnTo>
                    <a:lnTo>
                      <a:pt x="0" y="13"/>
                    </a:lnTo>
                    <a:lnTo>
                      <a:pt x="0" y="13"/>
                    </a:lnTo>
                    <a:lnTo>
                      <a:pt x="0" y="13"/>
                    </a:lnTo>
                    <a:lnTo>
                      <a:pt x="0" y="13"/>
                    </a:lnTo>
                    <a:lnTo>
                      <a:pt x="0" y="13"/>
                    </a:lnTo>
                    <a:lnTo>
                      <a:pt x="0" y="12"/>
                    </a:lnTo>
                    <a:lnTo>
                      <a:pt x="0" y="11"/>
                    </a:lnTo>
                    <a:lnTo>
                      <a:pt x="0" y="11"/>
                    </a:lnTo>
                    <a:lnTo>
                      <a:pt x="0" y="11"/>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8"/>
                    </a:lnTo>
                    <a:lnTo>
                      <a:pt x="0" y="9"/>
                    </a:lnTo>
                    <a:lnTo>
                      <a:pt x="0" y="9"/>
                    </a:lnTo>
                    <a:lnTo>
                      <a:pt x="0" y="9"/>
                    </a:lnTo>
                    <a:lnTo>
                      <a:pt x="0" y="8"/>
                    </a:lnTo>
                    <a:lnTo>
                      <a:pt x="0" y="9"/>
                    </a:lnTo>
                    <a:lnTo>
                      <a:pt x="0" y="9"/>
                    </a:lnTo>
                    <a:lnTo>
                      <a:pt x="0" y="10"/>
                    </a:lnTo>
                    <a:lnTo>
                      <a:pt x="0" y="10"/>
                    </a:lnTo>
                    <a:lnTo>
                      <a:pt x="0" y="9"/>
                    </a:lnTo>
                    <a:lnTo>
                      <a:pt x="0" y="9"/>
                    </a:lnTo>
                    <a:lnTo>
                      <a:pt x="0" y="9"/>
                    </a:lnTo>
                    <a:lnTo>
                      <a:pt x="0" y="9"/>
                    </a:lnTo>
                    <a:lnTo>
                      <a:pt x="0" y="8"/>
                    </a:lnTo>
                    <a:lnTo>
                      <a:pt x="0" y="8"/>
                    </a:lnTo>
                    <a:lnTo>
                      <a:pt x="0" y="9"/>
                    </a:lnTo>
                    <a:lnTo>
                      <a:pt x="0" y="8"/>
                    </a:lnTo>
                    <a:lnTo>
                      <a:pt x="0" y="8"/>
                    </a:lnTo>
                    <a:lnTo>
                      <a:pt x="0" y="8"/>
                    </a:lnTo>
                    <a:lnTo>
                      <a:pt x="0" y="8"/>
                    </a:lnTo>
                    <a:lnTo>
                      <a:pt x="0" y="9"/>
                    </a:lnTo>
                    <a:lnTo>
                      <a:pt x="0" y="8"/>
                    </a:lnTo>
                    <a:lnTo>
                      <a:pt x="0" y="8"/>
                    </a:lnTo>
                    <a:lnTo>
                      <a:pt x="0" y="8"/>
                    </a:lnTo>
                    <a:lnTo>
                      <a:pt x="0" y="9"/>
                    </a:lnTo>
                    <a:lnTo>
                      <a:pt x="0" y="9"/>
                    </a:lnTo>
                    <a:lnTo>
                      <a:pt x="0" y="9"/>
                    </a:lnTo>
                    <a:lnTo>
                      <a:pt x="0" y="9"/>
                    </a:lnTo>
                    <a:lnTo>
                      <a:pt x="0" y="10"/>
                    </a:lnTo>
                    <a:lnTo>
                      <a:pt x="0" y="9"/>
                    </a:lnTo>
                    <a:lnTo>
                      <a:pt x="0" y="10"/>
                    </a:lnTo>
                    <a:lnTo>
                      <a:pt x="0" y="11"/>
                    </a:lnTo>
                    <a:lnTo>
                      <a:pt x="0" y="10"/>
                    </a:lnTo>
                    <a:lnTo>
                      <a:pt x="0" y="10"/>
                    </a:lnTo>
                    <a:lnTo>
                      <a:pt x="0" y="10"/>
                    </a:lnTo>
                    <a:lnTo>
                      <a:pt x="0" y="10"/>
                    </a:lnTo>
                    <a:lnTo>
                      <a:pt x="0" y="9"/>
                    </a:lnTo>
                    <a:lnTo>
                      <a:pt x="0" y="9"/>
                    </a:lnTo>
                    <a:lnTo>
                      <a:pt x="0" y="8"/>
                    </a:lnTo>
                    <a:lnTo>
                      <a:pt x="0" y="8"/>
                    </a:lnTo>
                    <a:lnTo>
                      <a:pt x="0" y="7"/>
                    </a:lnTo>
                    <a:lnTo>
                      <a:pt x="0" y="8"/>
                    </a:lnTo>
                    <a:lnTo>
                      <a:pt x="0" y="8"/>
                    </a:lnTo>
                    <a:lnTo>
                      <a:pt x="0" y="8"/>
                    </a:lnTo>
                    <a:lnTo>
                      <a:pt x="0" y="9"/>
                    </a:lnTo>
                    <a:lnTo>
                      <a:pt x="0" y="8"/>
                    </a:lnTo>
                    <a:lnTo>
                      <a:pt x="0" y="9"/>
                    </a:lnTo>
                    <a:lnTo>
                      <a:pt x="0" y="8"/>
                    </a:lnTo>
                    <a:lnTo>
                      <a:pt x="0" y="8"/>
                    </a:lnTo>
                    <a:lnTo>
                      <a:pt x="0" y="9"/>
                    </a:lnTo>
                    <a:lnTo>
                      <a:pt x="0" y="8"/>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9"/>
                    </a:lnTo>
                    <a:lnTo>
                      <a:pt x="0" y="10"/>
                    </a:lnTo>
                    <a:lnTo>
                      <a:pt x="0" y="10"/>
                    </a:lnTo>
                    <a:lnTo>
                      <a:pt x="0" y="10"/>
                    </a:lnTo>
                    <a:lnTo>
                      <a:pt x="0" y="11"/>
                    </a:lnTo>
                    <a:lnTo>
                      <a:pt x="0" y="10"/>
                    </a:lnTo>
                    <a:lnTo>
                      <a:pt x="0" y="10"/>
                    </a:lnTo>
                    <a:lnTo>
                      <a:pt x="0" y="10"/>
                    </a:lnTo>
                    <a:lnTo>
                      <a:pt x="0" y="10"/>
                    </a:lnTo>
                    <a:lnTo>
                      <a:pt x="0" y="10"/>
                    </a:lnTo>
                    <a:lnTo>
                      <a:pt x="0" y="11"/>
                    </a:lnTo>
                    <a:lnTo>
                      <a:pt x="0" y="10"/>
                    </a:lnTo>
                    <a:lnTo>
                      <a:pt x="0" y="10"/>
                    </a:lnTo>
                    <a:lnTo>
                      <a:pt x="0" y="9"/>
                    </a:lnTo>
                    <a:lnTo>
                      <a:pt x="0" y="10"/>
                    </a:lnTo>
                    <a:lnTo>
                      <a:pt x="0" y="10"/>
                    </a:lnTo>
                    <a:lnTo>
                      <a:pt x="0" y="10"/>
                    </a:lnTo>
                    <a:lnTo>
                      <a:pt x="0" y="10"/>
                    </a:lnTo>
                    <a:lnTo>
                      <a:pt x="0" y="10"/>
                    </a:lnTo>
                    <a:lnTo>
                      <a:pt x="0" y="11"/>
                    </a:lnTo>
                    <a:lnTo>
                      <a:pt x="0" y="11"/>
                    </a:lnTo>
                    <a:lnTo>
                      <a:pt x="0" y="11"/>
                    </a:lnTo>
                    <a:lnTo>
                      <a:pt x="0" y="10"/>
                    </a:lnTo>
                    <a:lnTo>
                      <a:pt x="0" y="10"/>
                    </a:lnTo>
                    <a:lnTo>
                      <a:pt x="0" y="11"/>
                    </a:lnTo>
                    <a:lnTo>
                      <a:pt x="0" y="11"/>
                    </a:lnTo>
                    <a:lnTo>
                      <a:pt x="0" y="11"/>
                    </a:lnTo>
                    <a:lnTo>
                      <a:pt x="0" y="11"/>
                    </a:lnTo>
                    <a:lnTo>
                      <a:pt x="0" y="10"/>
                    </a:lnTo>
                    <a:lnTo>
                      <a:pt x="0" y="11"/>
                    </a:lnTo>
                    <a:lnTo>
                      <a:pt x="0" y="11"/>
                    </a:lnTo>
                    <a:lnTo>
                      <a:pt x="0" y="11"/>
                    </a:lnTo>
                    <a:lnTo>
                      <a:pt x="0" y="12"/>
                    </a:lnTo>
                    <a:lnTo>
                      <a:pt x="0" y="11"/>
                    </a:lnTo>
                    <a:lnTo>
                      <a:pt x="0" y="11"/>
                    </a:lnTo>
                    <a:lnTo>
                      <a:pt x="0" y="12"/>
                    </a:lnTo>
                    <a:lnTo>
                      <a:pt x="0" y="12"/>
                    </a:lnTo>
                    <a:lnTo>
                      <a:pt x="0" y="12"/>
                    </a:lnTo>
                    <a:lnTo>
                      <a:pt x="0" y="12"/>
                    </a:lnTo>
                    <a:lnTo>
                      <a:pt x="0" y="13"/>
                    </a:lnTo>
                    <a:lnTo>
                      <a:pt x="0" y="13"/>
                    </a:lnTo>
                    <a:lnTo>
                      <a:pt x="0" y="13"/>
                    </a:lnTo>
                    <a:lnTo>
                      <a:pt x="0" y="13"/>
                    </a:lnTo>
                    <a:lnTo>
                      <a:pt x="0" y="14"/>
                    </a:lnTo>
                    <a:lnTo>
                      <a:pt x="0" y="13"/>
                    </a:lnTo>
                    <a:lnTo>
                      <a:pt x="0" y="12"/>
                    </a:lnTo>
                    <a:lnTo>
                      <a:pt x="0" y="10"/>
                    </a:lnTo>
                    <a:lnTo>
                      <a:pt x="0" y="10"/>
                    </a:lnTo>
                    <a:lnTo>
                      <a:pt x="0" y="10"/>
                    </a:lnTo>
                    <a:lnTo>
                      <a:pt x="0" y="10"/>
                    </a:lnTo>
                    <a:lnTo>
                      <a:pt x="0" y="10"/>
                    </a:lnTo>
                    <a:lnTo>
                      <a:pt x="0" y="10"/>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0"/>
                    </a:lnTo>
                    <a:lnTo>
                      <a:pt x="0" y="10"/>
                    </a:lnTo>
                    <a:lnTo>
                      <a:pt x="0" y="10"/>
                    </a:lnTo>
                    <a:lnTo>
                      <a:pt x="0" y="8"/>
                    </a:lnTo>
                    <a:lnTo>
                      <a:pt x="0" y="8"/>
                    </a:lnTo>
                    <a:lnTo>
                      <a:pt x="0" y="6"/>
                    </a:lnTo>
                    <a:lnTo>
                      <a:pt x="0" y="6"/>
                    </a:lnTo>
                    <a:lnTo>
                      <a:pt x="0" y="5"/>
                    </a:lnTo>
                    <a:lnTo>
                      <a:pt x="0" y="4"/>
                    </a:lnTo>
                    <a:lnTo>
                      <a:pt x="0" y="4"/>
                    </a:lnTo>
                    <a:lnTo>
                      <a:pt x="0" y="3"/>
                    </a:lnTo>
                    <a:lnTo>
                      <a:pt x="0" y="4"/>
                    </a:lnTo>
                    <a:lnTo>
                      <a:pt x="0" y="3"/>
                    </a:lnTo>
                    <a:lnTo>
                      <a:pt x="0" y="3"/>
                    </a:lnTo>
                    <a:lnTo>
                      <a:pt x="0" y="3"/>
                    </a:lnTo>
                    <a:lnTo>
                      <a:pt x="0" y="4"/>
                    </a:lnTo>
                    <a:lnTo>
                      <a:pt x="0" y="4"/>
                    </a:lnTo>
                    <a:lnTo>
                      <a:pt x="0" y="3"/>
                    </a:lnTo>
                    <a:lnTo>
                      <a:pt x="0" y="3"/>
                    </a:lnTo>
                    <a:lnTo>
                      <a:pt x="0" y="3"/>
                    </a:lnTo>
                    <a:lnTo>
                      <a:pt x="0" y="3"/>
                    </a:lnTo>
                    <a:lnTo>
                      <a:pt x="0" y="3"/>
                    </a:lnTo>
                    <a:lnTo>
                      <a:pt x="0" y="3"/>
                    </a:lnTo>
                    <a:lnTo>
                      <a:pt x="0" y="3"/>
                    </a:lnTo>
                    <a:lnTo>
                      <a:pt x="0" y="2"/>
                    </a:lnTo>
                    <a:lnTo>
                      <a:pt x="0" y="3"/>
                    </a:lnTo>
                    <a:lnTo>
                      <a:pt x="0" y="3"/>
                    </a:lnTo>
                    <a:lnTo>
                      <a:pt x="0" y="3"/>
                    </a:lnTo>
                    <a:lnTo>
                      <a:pt x="0" y="2"/>
                    </a:lnTo>
                    <a:lnTo>
                      <a:pt x="0" y="2"/>
                    </a:lnTo>
                    <a:lnTo>
                      <a:pt x="0" y="1"/>
                    </a:lnTo>
                    <a:lnTo>
                      <a:pt x="0" y="1"/>
                    </a:lnTo>
                    <a:lnTo>
                      <a:pt x="0" y="1"/>
                    </a:lnTo>
                    <a:lnTo>
                      <a:pt x="0" y="0"/>
                    </a:lnTo>
                    <a:lnTo>
                      <a:pt x="0" y="1"/>
                    </a:lnTo>
                    <a:lnTo>
                      <a:pt x="0" y="1"/>
                    </a:lnTo>
                    <a:lnTo>
                      <a:pt x="0" y="1"/>
                    </a:lnTo>
                    <a:lnTo>
                      <a:pt x="0" y="1"/>
                    </a:lnTo>
                    <a:lnTo>
                      <a:pt x="0" y="1"/>
                    </a:lnTo>
                    <a:lnTo>
                      <a:pt x="0" y="2"/>
                    </a:lnTo>
                    <a:lnTo>
                      <a:pt x="0" y="1"/>
                    </a:lnTo>
                    <a:lnTo>
                      <a:pt x="0" y="1"/>
                    </a:lnTo>
                    <a:lnTo>
                      <a:pt x="0" y="1"/>
                    </a:lnTo>
                    <a:lnTo>
                      <a:pt x="0" y="2"/>
                    </a:lnTo>
                    <a:lnTo>
                      <a:pt x="0" y="2"/>
                    </a:lnTo>
                    <a:lnTo>
                      <a:pt x="0" y="3"/>
                    </a:lnTo>
                    <a:lnTo>
                      <a:pt x="0" y="3"/>
                    </a:lnTo>
                    <a:lnTo>
                      <a:pt x="0" y="3"/>
                    </a:lnTo>
                    <a:lnTo>
                      <a:pt x="0" y="3"/>
                    </a:lnTo>
                    <a:lnTo>
                      <a:pt x="0" y="3"/>
                    </a:lnTo>
                    <a:lnTo>
                      <a:pt x="0" y="4"/>
                    </a:lnTo>
                    <a:lnTo>
                      <a:pt x="0" y="4"/>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6"/>
                    </a:lnTo>
                    <a:lnTo>
                      <a:pt x="0" y="6"/>
                    </a:lnTo>
                    <a:lnTo>
                      <a:pt x="0" y="6"/>
                    </a:lnTo>
                    <a:lnTo>
                      <a:pt x="0" y="6"/>
                    </a:lnTo>
                    <a:lnTo>
                      <a:pt x="0" y="5"/>
                    </a:lnTo>
                    <a:lnTo>
                      <a:pt x="0" y="5"/>
                    </a:lnTo>
                    <a:lnTo>
                      <a:pt x="0" y="4"/>
                    </a:lnTo>
                    <a:lnTo>
                      <a:pt x="0" y="5"/>
                    </a:lnTo>
                    <a:lnTo>
                      <a:pt x="0" y="4"/>
                    </a:lnTo>
                    <a:lnTo>
                      <a:pt x="0" y="4"/>
                    </a:lnTo>
                    <a:lnTo>
                      <a:pt x="0" y="3"/>
                    </a:lnTo>
                    <a:lnTo>
                      <a:pt x="0" y="4"/>
                    </a:lnTo>
                    <a:lnTo>
                      <a:pt x="0" y="4"/>
                    </a:lnTo>
                    <a:lnTo>
                      <a:pt x="0" y="4"/>
                    </a:lnTo>
                    <a:lnTo>
                      <a:pt x="0" y="3"/>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7"/>
                    </a:lnTo>
                    <a:lnTo>
                      <a:pt x="0" y="8"/>
                    </a:lnTo>
                    <a:lnTo>
                      <a:pt x="0" y="8"/>
                    </a:lnTo>
                    <a:lnTo>
                      <a:pt x="0" y="7"/>
                    </a:lnTo>
                    <a:lnTo>
                      <a:pt x="0" y="7"/>
                    </a:lnTo>
                    <a:lnTo>
                      <a:pt x="0" y="6"/>
                    </a:lnTo>
                    <a:lnTo>
                      <a:pt x="0" y="5"/>
                    </a:lnTo>
                    <a:lnTo>
                      <a:pt x="0" y="5"/>
                    </a:lnTo>
                    <a:lnTo>
                      <a:pt x="0" y="5"/>
                    </a:lnTo>
                    <a:lnTo>
                      <a:pt x="0" y="5"/>
                    </a:lnTo>
                    <a:lnTo>
                      <a:pt x="0" y="4"/>
                    </a:lnTo>
                    <a:lnTo>
                      <a:pt x="0" y="4"/>
                    </a:lnTo>
                    <a:lnTo>
                      <a:pt x="0" y="5"/>
                    </a:lnTo>
                    <a:lnTo>
                      <a:pt x="0" y="5"/>
                    </a:lnTo>
                    <a:lnTo>
                      <a:pt x="0" y="5"/>
                    </a:lnTo>
                    <a:lnTo>
                      <a:pt x="0" y="5"/>
                    </a:lnTo>
                    <a:lnTo>
                      <a:pt x="0" y="4"/>
                    </a:lnTo>
                    <a:lnTo>
                      <a:pt x="0" y="3"/>
                    </a:lnTo>
                    <a:lnTo>
                      <a:pt x="0" y="2"/>
                    </a:lnTo>
                    <a:lnTo>
                      <a:pt x="0" y="3"/>
                    </a:lnTo>
                    <a:lnTo>
                      <a:pt x="0" y="2"/>
                    </a:lnTo>
                    <a:lnTo>
                      <a:pt x="0" y="2"/>
                    </a:lnTo>
                    <a:lnTo>
                      <a:pt x="0" y="1"/>
                    </a:lnTo>
                    <a:lnTo>
                      <a:pt x="0" y="1"/>
                    </a:lnTo>
                    <a:lnTo>
                      <a:pt x="0" y="1"/>
                    </a:lnTo>
                    <a:lnTo>
                      <a:pt x="0" y="1"/>
                    </a:lnTo>
                    <a:lnTo>
                      <a:pt x="0" y="1"/>
                    </a:lnTo>
                    <a:lnTo>
                      <a:pt x="0" y="1"/>
                    </a:lnTo>
                    <a:lnTo>
                      <a:pt x="0" y="1"/>
                    </a:lnTo>
                    <a:lnTo>
                      <a:pt x="0" y="1"/>
                    </a:lnTo>
                    <a:lnTo>
                      <a:pt x="0" y="2"/>
                    </a:lnTo>
                    <a:lnTo>
                      <a:pt x="0" y="1"/>
                    </a:lnTo>
                    <a:lnTo>
                      <a:pt x="0" y="1"/>
                    </a:lnTo>
                    <a:lnTo>
                      <a:pt x="0" y="2"/>
                    </a:lnTo>
                    <a:lnTo>
                      <a:pt x="0" y="1"/>
                    </a:lnTo>
                    <a:lnTo>
                      <a:pt x="0" y="2"/>
                    </a:lnTo>
                    <a:lnTo>
                      <a:pt x="0" y="2"/>
                    </a:lnTo>
                    <a:lnTo>
                      <a:pt x="0" y="1"/>
                    </a:lnTo>
                    <a:lnTo>
                      <a:pt x="0" y="2"/>
                    </a:lnTo>
                    <a:lnTo>
                      <a:pt x="0" y="1"/>
                    </a:lnTo>
                    <a:lnTo>
                      <a:pt x="0" y="2"/>
                    </a:lnTo>
                    <a:lnTo>
                      <a:pt x="0" y="0"/>
                    </a:lnTo>
                    <a:lnTo>
                      <a:pt x="0" y="1"/>
                    </a:lnTo>
                    <a:lnTo>
                      <a:pt x="0" y="1"/>
                    </a:lnTo>
                    <a:lnTo>
                      <a:pt x="0" y="1"/>
                    </a:lnTo>
                    <a:lnTo>
                      <a:pt x="0" y="2"/>
                    </a:lnTo>
                    <a:lnTo>
                      <a:pt x="0" y="2"/>
                    </a:lnTo>
                    <a:lnTo>
                      <a:pt x="0" y="2"/>
                    </a:lnTo>
                    <a:lnTo>
                      <a:pt x="0" y="3"/>
                    </a:lnTo>
                    <a:lnTo>
                      <a:pt x="0" y="3"/>
                    </a:lnTo>
                    <a:lnTo>
                      <a:pt x="0" y="4"/>
                    </a:lnTo>
                    <a:lnTo>
                      <a:pt x="0" y="4"/>
                    </a:lnTo>
                    <a:lnTo>
                      <a:pt x="0" y="4"/>
                    </a:lnTo>
                    <a:lnTo>
                      <a:pt x="0" y="4"/>
                    </a:lnTo>
                    <a:lnTo>
                      <a:pt x="0" y="5"/>
                    </a:lnTo>
                    <a:lnTo>
                      <a:pt x="0" y="4"/>
                    </a:lnTo>
                    <a:lnTo>
                      <a:pt x="0" y="5"/>
                    </a:lnTo>
                    <a:lnTo>
                      <a:pt x="0" y="5"/>
                    </a:lnTo>
                    <a:lnTo>
                      <a:pt x="0" y="5"/>
                    </a:lnTo>
                    <a:lnTo>
                      <a:pt x="0" y="6"/>
                    </a:lnTo>
                    <a:lnTo>
                      <a:pt x="0" y="6"/>
                    </a:lnTo>
                    <a:lnTo>
                      <a:pt x="0" y="6"/>
                    </a:lnTo>
                    <a:lnTo>
                      <a:pt x="0" y="7"/>
                    </a:lnTo>
                    <a:lnTo>
                      <a:pt x="0" y="7"/>
                    </a:lnTo>
                    <a:lnTo>
                      <a:pt x="0" y="7"/>
                    </a:lnTo>
                    <a:lnTo>
                      <a:pt x="0" y="7"/>
                    </a:lnTo>
                    <a:lnTo>
                      <a:pt x="0" y="6"/>
                    </a:lnTo>
                    <a:lnTo>
                      <a:pt x="0" y="6"/>
                    </a:lnTo>
                    <a:lnTo>
                      <a:pt x="0" y="6"/>
                    </a:lnTo>
                    <a:lnTo>
                      <a:pt x="0" y="5"/>
                    </a:lnTo>
                    <a:lnTo>
                      <a:pt x="0" y="5"/>
                    </a:lnTo>
                    <a:lnTo>
                      <a:pt x="0" y="5"/>
                    </a:lnTo>
                    <a:lnTo>
                      <a:pt x="0" y="5"/>
                    </a:lnTo>
                    <a:lnTo>
                      <a:pt x="0" y="4"/>
                    </a:lnTo>
                    <a:lnTo>
                      <a:pt x="0" y="5"/>
                    </a:lnTo>
                    <a:lnTo>
                      <a:pt x="0" y="4"/>
                    </a:lnTo>
                    <a:lnTo>
                      <a:pt x="0" y="5"/>
                    </a:lnTo>
                    <a:lnTo>
                      <a:pt x="0" y="5"/>
                    </a:lnTo>
                    <a:lnTo>
                      <a:pt x="0" y="5"/>
                    </a:lnTo>
                  </a:path>
                </a:pathLst>
              </a:custGeom>
              <a:noFill/>
              <a:ln w="0">
                <a:solidFill>
                  <a:srgbClr val="3366FF"/>
                </a:solidFill>
                <a:prstDash val="solid"/>
                <a:round/>
                <a:headEnd/>
                <a:tailEnd/>
              </a:ln>
            </p:spPr>
            <p:txBody>
              <a:bodyPr/>
              <a:lstStyle/>
              <a:p>
                <a:endParaRPr lang="en-GB"/>
              </a:p>
            </p:txBody>
          </p:sp>
          <p:sp>
            <p:nvSpPr>
              <p:cNvPr id="186214" name="Freeform 870"/>
              <p:cNvSpPr>
                <a:spLocks/>
              </p:cNvSpPr>
              <p:nvPr/>
            </p:nvSpPr>
            <p:spPr bwMode="auto">
              <a:xfrm>
                <a:off x="3522" y="3527"/>
                <a:ext cx="6" cy="84"/>
              </a:xfrm>
              <a:custGeom>
                <a:avLst/>
                <a:gdLst/>
                <a:ahLst/>
                <a:cxnLst>
                  <a:cxn ang="0">
                    <a:pos x="0" y="5"/>
                  </a:cxn>
                  <a:cxn ang="0">
                    <a:pos x="0" y="3"/>
                  </a:cxn>
                  <a:cxn ang="0">
                    <a:pos x="0" y="2"/>
                  </a:cxn>
                  <a:cxn ang="0">
                    <a:pos x="0" y="2"/>
                  </a:cxn>
                  <a:cxn ang="0">
                    <a:pos x="0" y="4"/>
                  </a:cxn>
                  <a:cxn ang="0">
                    <a:pos x="0" y="5"/>
                  </a:cxn>
                  <a:cxn ang="0">
                    <a:pos x="0" y="5"/>
                  </a:cxn>
                  <a:cxn ang="0">
                    <a:pos x="0" y="4"/>
                  </a:cxn>
                  <a:cxn ang="0">
                    <a:pos x="1" y="5"/>
                  </a:cxn>
                  <a:cxn ang="0">
                    <a:pos x="1" y="4"/>
                  </a:cxn>
                  <a:cxn ang="0">
                    <a:pos x="1" y="1"/>
                  </a:cxn>
                  <a:cxn ang="0">
                    <a:pos x="1" y="0"/>
                  </a:cxn>
                  <a:cxn ang="0">
                    <a:pos x="1" y="3"/>
                  </a:cxn>
                  <a:cxn ang="0">
                    <a:pos x="1" y="4"/>
                  </a:cxn>
                  <a:cxn ang="0">
                    <a:pos x="1" y="4"/>
                  </a:cxn>
                  <a:cxn ang="0">
                    <a:pos x="1" y="6"/>
                  </a:cxn>
                  <a:cxn ang="0">
                    <a:pos x="1" y="7"/>
                  </a:cxn>
                  <a:cxn ang="0">
                    <a:pos x="1" y="8"/>
                  </a:cxn>
                  <a:cxn ang="0">
                    <a:pos x="1" y="8"/>
                  </a:cxn>
                  <a:cxn ang="0">
                    <a:pos x="1" y="8"/>
                  </a:cxn>
                  <a:cxn ang="0">
                    <a:pos x="1" y="9"/>
                  </a:cxn>
                  <a:cxn ang="0">
                    <a:pos x="1" y="7"/>
                  </a:cxn>
                  <a:cxn ang="0">
                    <a:pos x="1" y="8"/>
                  </a:cxn>
                  <a:cxn ang="0">
                    <a:pos x="1" y="6"/>
                  </a:cxn>
                  <a:cxn ang="0">
                    <a:pos x="1" y="5"/>
                  </a:cxn>
                  <a:cxn ang="0">
                    <a:pos x="1" y="7"/>
                  </a:cxn>
                  <a:cxn ang="0">
                    <a:pos x="1" y="10"/>
                  </a:cxn>
                  <a:cxn ang="0">
                    <a:pos x="1" y="9"/>
                  </a:cxn>
                  <a:cxn ang="0">
                    <a:pos x="1" y="9"/>
                  </a:cxn>
                  <a:cxn ang="0">
                    <a:pos x="1" y="9"/>
                  </a:cxn>
                  <a:cxn ang="0">
                    <a:pos x="1" y="8"/>
                  </a:cxn>
                  <a:cxn ang="0">
                    <a:pos x="1" y="7"/>
                  </a:cxn>
                  <a:cxn ang="0">
                    <a:pos x="1" y="6"/>
                  </a:cxn>
                  <a:cxn ang="0">
                    <a:pos x="1" y="9"/>
                  </a:cxn>
                  <a:cxn ang="0">
                    <a:pos x="1" y="8"/>
                  </a:cxn>
                  <a:cxn ang="0">
                    <a:pos x="1" y="9"/>
                  </a:cxn>
                  <a:cxn ang="0">
                    <a:pos x="1" y="9"/>
                  </a:cxn>
                  <a:cxn ang="0">
                    <a:pos x="1" y="9"/>
                  </a:cxn>
                  <a:cxn ang="0">
                    <a:pos x="1" y="8"/>
                  </a:cxn>
                  <a:cxn ang="0">
                    <a:pos x="1" y="6"/>
                  </a:cxn>
                  <a:cxn ang="0">
                    <a:pos x="1" y="4"/>
                  </a:cxn>
                  <a:cxn ang="0">
                    <a:pos x="1" y="5"/>
                  </a:cxn>
                  <a:cxn ang="0">
                    <a:pos x="1" y="10"/>
                  </a:cxn>
                  <a:cxn ang="0">
                    <a:pos x="1" y="13"/>
                  </a:cxn>
                  <a:cxn ang="0">
                    <a:pos x="1" y="12"/>
                  </a:cxn>
                  <a:cxn ang="0">
                    <a:pos x="1" y="13"/>
                  </a:cxn>
                  <a:cxn ang="0">
                    <a:pos x="1" y="11"/>
                  </a:cxn>
                  <a:cxn ang="0">
                    <a:pos x="1" y="11"/>
                  </a:cxn>
                  <a:cxn ang="0">
                    <a:pos x="1" y="11"/>
                  </a:cxn>
                  <a:cxn ang="0">
                    <a:pos x="1" y="11"/>
                  </a:cxn>
                  <a:cxn ang="0">
                    <a:pos x="1" y="8"/>
                  </a:cxn>
                  <a:cxn ang="0">
                    <a:pos x="1" y="6"/>
                  </a:cxn>
                  <a:cxn ang="0">
                    <a:pos x="1" y="6"/>
                  </a:cxn>
                  <a:cxn ang="0">
                    <a:pos x="1" y="10"/>
                  </a:cxn>
                  <a:cxn ang="0">
                    <a:pos x="1" y="8"/>
                  </a:cxn>
                  <a:cxn ang="0">
                    <a:pos x="1" y="8"/>
                  </a:cxn>
                  <a:cxn ang="0">
                    <a:pos x="1" y="7"/>
                  </a:cxn>
                  <a:cxn ang="0">
                    <a:pos x="1" y="5"/>
                  </a:cxn>
                  <a:cxn ang="0">
                    <a:pos x="1" y="7"/>
                  </a:cxn>
                  <a:cxn ang="0">
                    <a:pos x="1" y="6"/>
                  </a:cxn>
                  <a:cxn ang="0">
                    <a:pos x="1" y="7"/>
                  </a:cxn>
                  <a:cxn ang="0">
                    <a:pos x="1" y="7"/>
                  </a:cxn>
                  <a:cxn ang="0">
                    <a:pos x="1" y="8"/>
                  </a:cxn>
                </a:cxnLst>
                <a:rect l="0" t="0" r="r" b="b"/>
                <a:pathLst>
                  <a:path w="1" h="14">
                    <a:moveTo>
                      <a:pt x="0" y="5"/>
                    </a:moveTo>
                    <a:lnTo>
                      <a:pt x="0" y="5"/>
                    </a:lnTo>
                    <a:lnTo>
                      <a:pt x="0" y="5"/>
                    </a:lnTo>
                    <a:lnTo>
                      <a:pt x="0" y="6"/>
                    </a:lnTo>
                    <a:lnTo>
                      <a:pt x="0" y="6"/>
                    </a:lnTo>
                    <a:lnTo>
                      <a:pt x="0" y="6"/>
                    </a:lnTo>
                    <a:lnTo>
                      <a:pt x="0" y="5"/>
                    </a:lnTo>
                    <a:lnTo>
                      <a:pt x="0" y="5"/>
                    </a:lnTo>
                    <a:lnTo>
                      <a:pt x="0" y="5"/>
                    </a:lnTo>
                    <a:lnTo>
                      <a:pt x="0" y="5"/>
                    </a:lnTo>
                    <a:lnTo>
                      <a:pt x="0" y="5"/>
                    </a:lnTo>
                    <a:lnTo>
                      <a:pt x="0" y="5"/>
                    </a:lnTo>
                    <a:lnTo>
                      <a:pt x="0" y="4"/>
                    </a:lnTo>
                    <a:lnTo>
                      <a:pt x="0" y="5"/>
                    </a:lnTo>
                    <a:lnTo>
                      <a:pt x="0" y="4"/>
                    </a:lnTo>
                    <a:lnTo>
                      <a:pt x="0" y="3"/>
                    </a:lnTo>
                    <a:lnTo>
                      <a:pt x="0" y="3"/>
                    </a:lnTo>
                    <a:lnTo>
                      <a:pt x="0" y="3"/>
                    </a:lnTo>
                    <a:lnTo>
                      <a:pt x="0" y="4"/>
                    </a:lnTo>
                    <a:lnTo>
                      <a:pt x="0" y="3"/>
                    </a:lnTo>
                    <a:lnTo>
                      <a:pt x="0" y="4"/>
                    </a:lnTo>
                    <a:lnTo>
                      <a:pt x="0" y="3"/>
                    </a:lnTo>
                    <a:lnTo>
                      <a:pt x="0" y="3"/>
                    </a:lnTo>
                    <a:lnTo>
                      <a:pt x="0" y="3"/>
                    </a:lnTo>
                    <a:lnTo>
                      <a:pt x="0" y="3"/>
                    </a:lnTo>
                    <a:lnTo>
                      <a:pt x="0" y="4"/>
                    </a:lnTo>
                    <a:lnTo>
                      <a:pt x="0" y="3"/>
                    </a:lnTo>
                    <a:lnTo>
                      <a:pt x="0" y="3"/>
                    </a:lnTo>
                    <a:lnTo>
                      <a:pt x="0" y="3"/>
                    </a:lnTo>
                    <a:lnTo>
                      <a:pt x="0" y="3"/>
                    </a:lnTo>
                    <a:lnTo>
                      <a:pt x="0" y="3"/>
                    </a:lnTo>
                    <a:lnTo>
                      <a:pt x="0" y="2"/>
                    </a:lnTo>
                    <a:lnTo>
                      <a:pt x="0" y="2"/>
                    </a:lnTo>
                    <a:lnTo>
                      <a:pt x="0" y="2"/>
                    </a:lnTo>
                    <a:lnTo>
                      <a:pt x="0" y="3"/>
                    </a:lnTo>
                    <a:lnTo>
                      <a:pt x="0" y="3"/>
                    </a:lnTo>
                    <a:lnTo>
                      <a:pt x="0" y="3"/>
                    </a:lnTo>
                    <a:lnTo>
                      <a:pt x="0" y="2"/>
                    </a:lnTo>
                    <a:lnTo>
                      <a:pt x="0" y="2"/>
                    </a:lnTo>
                    <a:lnTo>
                      <a:pt x="0" y="2"/>
                    </a:lnTo>
                    <a:lnTo>
                      <a:pt x="0" y="2"/>
                    </a:lnTo>
                    <a:lnTo>
                      <a:pt x="0" y="3"/>
                    </a:lnTo>
                    <a:lnTo>
                      <a:pt x="0" y="3"/>
                    </a:lnTo>
                    <a:lnTo>
                      <a:pt x="0" y="2"/>
                    </a:lnTo>
                    <a:lnTo>
                      <a:pt x="0" y="2"/>
                    </a:lnTo>
                    <a:lnTo>
                      <a:pt x="0" y="2"/>
                    </a:lnTo>
                    <a:lnTo>
                      <a:pt x="0" y="3"/>
                    </a:lnTo>
                    <a:lnTo>
                      <a:pt x="0" y="3"/>
                    </a:lnTo>
                    <a:lnTo>
                      <a:pt x="0" y="3"/>
                    </a:lnTo>
                    <a:lnTo>
                      <a:pt x="0" y="3"/>
                    </a:lnTo>
                    <a:lnTo>
                      <a:pt x="0" y="4"/>
                    </a:lnTo>
                    <a:lnTo>
                      <a:pt x="0" y="3"/>
                    </a:lnTo>
                    <a:lnTo>
                      <a:pt x="0" y="4"/>
                    </a:lnTo>
                    <a:lnTo>
                      <a:pt x="0" y="3"/>
                    </a:lnTo>
                    <a:lnTo>
                      <a:pt x="0" y="4"/>
                    </a:lnTo>
                    <a:lnTo>
                      <a:pt x="0" y="3"/>
                    </a:lnTo>
                    <a:lnTo>
                      <a:pt x="0" y="4"/>
                    </a:lnTo>
                    <a:lnTo>
                      <a:pt x="0" y="4"/>
                    </a:lnTo>
                    <a:lnTo>
                      <a:pt x="0" y="4"/>
                    </a:lnTo>
                    <a:lnTo>
                      <a:pt x="0" y="5"/>
                    </a:lnTo>
                    <a:lnTo>
                      <a:pt x="0" y="5"/>
                    </a:lnTo>
                    <a:lnTo>
                      <a:pt x="0" y="5"/>
                    </a:lnTo>
                    <a:lnTo>
                      <a:pt x="0" y="5"/>
                    </a:lnTo>
                    <a:lnTo>
                      <a:pt x="0" y="5"/>
                    </a:lnTo>
                    <a:lnTo>
                      <a:pt x="0" y="6"/>
                    </a:lnTo>
                    <a:lnTo>
                      <a:pt x="0" y="5"/>
                    </a:lnTo>
                    <a:lnTo>
                      <a:pt x="0" y="5"/>
                    </a:lnTo>
                    <a:lnTo>
                      <a:pt x="0" y="5"/>
                    </a:lnTo>
                    <a:lnTo>
                      <a:pt x="0" y="5"/>
                    </a:lnTo>
                    <a:lnTo>
                      <a:pt x="0" y="5"/>
                    </a:lnTo>
                    <a:lnTo>
                      <a:pt x="0" y="4"/>
                    </a:lnTo>
                    <a:lnTo>
                      <a:pt x="0" y="4"/>
                    </a:lnTo>
                    <a:lnTo>
                      <a:pt x="0" y="4"/>
                    </a:lnTo>
                    <a:lnTo>
                      <a:pt x="0" y="4"/>
                    </a:lnTo>
                    <a:lnTo>
                      <a:pt x="0" y="4"/>
                    </a:lnTo>
                    <a:lnTo>
                      <a:pt x="0" y="5"/>
                    </a:lnTo>
                    <a:lnTo>
                      <a:pt x="0" y="5"/>
                    </a:lnTo>
                    <a:lnTo>
                      <a:pt x="0" y="6"/>
                    </a:lnTo>
                    <a:lnTo>
                      <a:pt x="0" y="5"/>
                    </a:lnTo>
                    <a:lnTo>
                      <a:pt x="0" y="6"/>
                    </a:lnTo>
                    <a:lnTo>
                      <a:pt x="0" y="5"/>
                    </a:lnTo>
                    <a:lnTo>
                      <a:pt x="0" y="5"/>
                    </a:lnTo>
                    <a:lnTo>
                      <a:pt x="0" y="5"/>
                    </a:lnTo>
                    <a:lnTo>
                      <a:pt x="0" y="5"/>
                    </a:lnTo>
                    <a:lnTo>
                      <a:pt x="0" y="4"/>
                    </a:lnTo>
                    <a:lnTo>
                      <a:pt x="0" y="5"/>
                    </a:lnTo>
                    <a:lnTo>
                      <a:pt x="0" y="5"/>
                    </a:lnTo>
                    <a:lnTo>
                      <a:pt x="0" y="4"/>
                    </a:lnTo>
                    <a:lnTo>
                      <a:pt x="1" y="4"/>
                    </a:lnTo>
                    <a:lnTo>
                      <a:pt x="1" y="4"/>
                    </a:lnTo>
                    <a:lnTo>
                      <a:pt x="1" y="5"/>
                    </a:lnTo>
                    <a:lnTo>
                      <a:pt x="1" y="5"/>
                    </a:lnTo>
                    <a:lnTo>
                      <a:pt x="1" y="5"/>
                    </a:lnTo>
                    <a:lnTo>
                      <a:pt x="1" y="4"/>
                    </a:lnTo>
                    <a:lnTo>
                      <a:pt x="1" y="5"/>
                    </a:lnTo>
                    <a:lnTo>
                      <a:pt x="1" y="4"/>
                    </a:lnTo>
                    <a:lnTo>
                      <a:pt x="1" y="5"/>
                    </a:lnTo>
                    <a:lnTo>
                      <a:pt x="1" y="4"/>
                    </a:lnTo>
                    <a:lnTo>
                      <a:pt x="1" y="5"/>
                    </a:lnTo>
                    <a:lnTo>
                      <a:pt x="1" y="5"/>
                    </a:lnTo>
                    <a:lnTo>
                      <a:pt x="1" y="4"/>
                    </a:lnTo>
                    <a:lnTo>
                      <a:pt x="1" y="4"/>
                    </a:lnTo>
                    <a:lnTo>
                      <a:pt x="1" y="5"/>
                    </a:lnTo>
                    <a:lnTo>
                      <a:pt x="1" y="5"/>
                    </a:lnTo>
                    <a:lnTo>
                      <a:pt x="1" y="5"/>
                    </a:lnTo>
                    <a:lnTo>
                      <a:pt x="1" y="5"/>
                    </a:lnTo>
                    <a:lnTo>
                      <a:pt x="1" y="4"/>
                    </a:lnTo>
                    <a:lnTo>
                      <a:pt x="1" y="4"/>
                    </a:lnTo>
                    <a:lnTo>
                      <a:pt x="1" y="4"/>
                    </a:lnTo>
                    <a:lnTo>
                      <a:pt x="1" y="4"/>
                    </a:lnTo>
                    <a:lnTo>
                      <a:pt x="1" y="3"/>
                    </a:lnTo>
                    <a:lnTo>
                      <a:pt x="1" y="3"/>
                    </a:lnTo>
                    <a:lnTo>
                      <a:pt x="1" y="3"/>
                    </a:lnTo>
                    <a:lnTo>
                      <a:pt x="1" y="2"/>
                    </a:lnTo>
                    <a:lnTo>
                      <a:pt x="1" y="2"/>
                    </a:lnTo>
                    <a:lnTo>
                      <a:pt x="1" y="2"/>
                    </a:lnTo>
                    <a:lnTo>
                      <a:pt x="1" y="2"/>
                    </a:lnTo>
                    <a:lnTo>
                      <a:pt x="1" y="1"/>
                    </a:lnTo>
                    <a:lnTo>
                      <a:pt x="1" y="2"/>
                    </a:lnTo>
                    <a:lnTo>
                      <a:pt x="1" y="1"/>
                    </a:lnTo>
                    <a:lnTo>
                      <a:pt x="1" y="1"/>
                    </a:lnTo>
                    <a:lnTo>
                      <a:pt x="1" y="1"/>
                    </a:lnTo>
                    <a:lnTo>
                      <a:pt x="1" y="2"/>
                    </a:lnTo>
                    <a:lnTo>
                      <a:pt x="1" y="1"/>
                    </a:lnTo>
                    <a:lnTo>
                      <a:pt x="1" y="2"/>
                    </a:lnTo>
                    <a:lnTo>
                      <a:pt x="1" y="1"/>
                    </a:lnTo>
                    <a:lnTo>
                      <a:pt x="1" y="2"/>
                    </a:lnTo>
                    <a:lnTo>
                      <a:pt x="1" y="1"/>
                    </a:lnTo>
                    <a:lnTo>
                      <a:pt x="1" y="2"/>
                    </a:lnTo>
                    <a:lnTo>
                      <a:pt x="1" y="1"/>
                    </a:lnTo>
                    <a:lnTo>
                      <a:pt x="1" y="1"/>
                    </a:lnTo>
                    <a:lnTo>
                      <a:pt x="1" y="0"/>
                    </a:lnTo>
                    <a:lnTo>
                      <a:pt x="1" y="1"/>
                    </a:lnTo>
                    <a:lnTo>
                      <a:pt x="1" y="1"/>
                    </a:lnTo>
                    <a:lnTo>
                      <a:pt x="1" y="1"/>
                    </a:lnTo>
                    <a:lnTo>
                      <a:pt x="1" y="2"/>
                    </a:lnTo>
                    <a:lnTo>
                      <a:pt x="1" y="2"/>
                    </a:lnTo>
                    <a:lnTo>
                      <a:pt x="1" y="2"/>
                    </a:lnTo>
                    <a:lnTo>
                      <a:pt x="1" y="3"/>
                    </a:lnTo>
                    <a:lnTo>
                      <a:pt x="1" y="3"/>
                    </a:lnTo>
                    <a:lnTo>
                      <a:pt x="1" y="3"/>
                    </a:lnTo>
                    <a:lnTo>
                      <a:pt x="1" y="3"/>
                    </a:lnTo>
                    <a:lnTo>
                      <a:pt x="1" y="3"/>
                    </a:lnTo>
                    <a:lnTo>
                      <a:pt x="1" y="4"/>
                    </a:lnTo>
                    <a:lnTo>
                      <a:pt x="1" y="3"/>
                    </a:lnTo>
                    <a:lnTo>
                      <a:pt x="1" y="4"/>
                    </a:lnTo>
                    <a:lnTo>
                      <a:pt x="1" y="3"/>
                    </a:lnTo>
                    <a:lnTo>
                      <a:pt x="1" y="4"/>
                    </a:lnTo>
                    <a:lnTo>
                      <a:pt x="1" y="3"/>
                    </a:lnTo>
                    <a:lnTo>
                      <a:pt x="1" y="3"/>
                    </a:lnTo>
                    <a:lnTo>
                      <a:pt x="1" y="3"/>
                    </a:lnTo>
                    <a:lnTo>
                      <a:pt x="1" y="3"/>
                    </a:lnTo>
                    <a:lnTo>
                      <a:pt x="1" y="4"/>
                    </a:lnTo>
                    <a:lnTo>
                      <a:pt x="1" y="4"/>
                    </a:lnTo>
                    <a:lnTo>
                      <a:pt x="1" y="4"/>
                    </a:lnTo>
                    <a:lnTo>
                      <a:pt x="1" y="5"/>
                    </a:lnTo>
                    <a:lnTo>
                      <a:pt x="1" y="5"/>
                    </a:lnTo>
                    <a:lnTo>
                      <a:pt x="1" y="5"/>
                    </a:lnTo>
                    <a:lnTo>
                      <a:pt x="1" y="5"/>
                    </a:lnTo>
                    <a:lnTo>
                      <a:pt x="1" y="5"/>
                    </a:lnTo>
                    <a:lnTo>
                      <a:pt x="1" y="5"/>
                    </a:lnTo>
                    <a:lnTo>
                      <a:pt x="1" y="4"/>
                    </a:lnTo>
                    <a:lnTo>
                      <a:pt x="1" y="5"/>
                    </a:lnTo>
                    <a:lnTo>
                      <a:pt x="1" y="5"/>
                    </a:lnTo>
                    <a:lnTo>
                      <a:pt x="1" y="4"/>
                    </a:lnTo>
                    <a:lnTo>
                      <a:pt x="1" y="4"/>
                    </a:lnTo>
                    <a:lnTo>
                      <a:pt x="1" y="4"/>
                    </a:lnTo>
                    <a:lnTo>
                      <a:pt x="1" y="4"/>
                    </a:lnTo>
                    <a:lnTo>
                      <a:pt x="1" y="5"/>
                    </a:lnTo>
                    <a:lnTo>
                      <a:pt x="1" y="5"/>
                    </a:lnTo>
                    <a:lnTo>
                      <a:pt x="1" y="5"/>
                    </a:lnTo>
                    <a:lnTo>
                      <a:pt x="1" y="5"/>
                    </a:lnTo>
                    <a:lnTo>
                      <a:pt x="1" y="5"/>
                    </a:lnTo>
                    <a:lnTo>
                      <a:pt x="1" y="6"/>
                    </a:lnTo>
                    <a:lnTo>
                      <a:pt x="1" y="7"/>
                    </a:lnTo>
                    <a:lnTo>
                      <a:pt x="1" y="6"/>
                    </a:lnTo>
                    <a:lnTo>
                      <a:pt x="1" y="7"/>
                    </a:lnTo>
                    <a:lnTo>
                      <a:pt x="1" y="7"/>
                    </a:lnTo>
                    <a:lnTo>
                      <a:pt x="1" y="7"/>
                    </a:lnTo>
                    <a:lnTo>
                      <a:pt x="1" y="8"/>
                    </a:lnTo>
                    <a:lnTo>
                      <a:pt x="1" y="7"/>
                    </a:lnTo>
                    <a:lnTo>
                      <a:pt x="1" y="7"/>
                    </a:lnTo>
                    <a:lnTo>
                      <a:pt x="1" y="7"/>
                    </a:lnTo>
                    <a:lnTo>
                      <a:pt x="1" y="8"/>
                    </a:lnTo>
                    <a:lnTo>
                      <a:pt x="1" y="8"/>
                    </a:lnTo>
                    <a:lnTo>
                      <a:pt x="1" y="7"/>
                    </a:lnTo>
                    <a:lnTo>
                      <a:pt x="1" y="7"/>
                    </a:lnTo>
                    <a:lnTo>
                      <a:pt x="1" y="7"/>
                    </a:lnTo>
                    <a:lnTo>
                      <a:pt x="1" y="7"/>
                    </a:lnTo>
                    <a:lnTo>
                      <a:pt x="1" y="7"/>
                    </a:lnTo>
                    <a:lnTo>
                      <a:pt x="1" y="7"/>
                    </a:lnTo>
                    <a:lnTo>
                      <a:pt x="1" y="7"/>
                    </a:lnTo>
                    <a:lnTo>
                      <a:pt x="1" y="8"/>
                    </a:lnTo>
                    <a:lnTo>
                      <a:pt x="1" y="8"/>
                    </a:lnTo>
                    <a:lnTo>
                      <a:pt x="1" y="8"/>
                    </a:lnTo>
                    <a:lnTo>
                      <a:pt x="1" y="8"/>
                    </a:lnTo>
                    <a:lnTo>
                      <a:pt x="1" y="8"/>
                    </a:lnTo>
                    <a:lnTo>
                      <a:pt x="1" y="8"/>
                    </a:lnTo>
                    <a:lnTo>
                      <a:pt x="1" y="8"/>
                    </a:lnTo>
                    <a:lnTo>
                      <a:pt x="1" y="8"/>
                    </a:lnTo>
                    <a:lnTo>
                      <a:pt x="1" y="7"/>
                    </a:lnTo>
                    <a:lnTo>
                      <a:pt x="1" y="8"/>
                    </a:lnTo>
                    <a:lnTo>
                      <a:pt x="1" y="7"/>
                    </a:lnTo>
                    <a:lnTo>
                      <a:pt x="1" y="8"/>
                    </a:lnTo>
                    <a:lnTo>
                      <a:pt x="1" y="8"/>
                    </a:lnTo>
                    <a:lnTo>
                      <a:pt x="1" y="8"/>
                    </a:lnTo>
                    <a:lnTo>
                      <a:pt x="1" y="8"/>
                    </a:lnTo>
                    <a:lnTo>
                      <a:pt x="1" y="8"/>
                    </a:lnTo>
                    <a:lnTo>
                      <a:pt x="1" y="8"/>
                    </a:lnTo>
                    <a:lnTo>
                      <a:pt x="1" y="8"/>
                    </a:lnTo>
                    <a:lnTo>
                      <a:pt x="1" y="7"/>
                    </a:lnTo>
                    <a:lnTo>
                      <a:pt x="1" y="7"/>
                    </a:lnTo>
                    <a:lnTo>
                      <a:pt x="1" y="7"/>
                    </a:lnTo>
                    <a:lnTo>
                      <a:pt x="1" y="7"/>
                    </a:lnTo>
                    <a:lnTo>
                      <a:pt x="1" y="7"/>
                    </a:lnTo>
                    <a:lnTo>
                      <a:pt x="1" y="7"/>
                    </a:lnTo>
                    <a:lnTo>
                      <a:pt x="1" y="7"/>
                    </a:lnTo>
                    <a:lnTo>
                      <a:pt x="1" y="7"/>
                    </a:lnTo>
                    <a:lnTo>
                      <a:pt x="1" y="8"/>
                    </a:lnTo>
                    <a:lnTo>
                      <a:pt x="1" y="8"/>
                    </a:lnTo>
                    <a:lnTo>
                      <a:pt x="1" y="8"/>
                    </a:lnTo>
                    <a:lnTo>
                      <a:pt x="1" y="8"/>
                    </a:lnTo>
                    <a:lnTo>
                      <a:pt x="1" y="9"/>
                    </a:lnTo>
                    <a:lnTo>
                      <a:pt x="1" y="8"/>
                    </a:lnTo>
                    <a:lnTo>
                      <a:pt x="1" y="9"/>
                    </a:lnTo>
                    <a:lnTo>
                      <a:pt x="1" y="9"/>
                    </a:lnTo>
                    <a:lnTo>
                      <a:pt x="1" y="9"/>
                    </a:lnTo>
                    <a:lnTo>
                      <a:pt x="1" y="8"/>
                    </a:lnTo>
                    <a:lnTo>
                      <a:pt x="1" y="9"/>
                    </a:lnTo>
                    <a:lnTo>
                      <a:pt x="1" y="8"/>
                    </a:lnTo>
                    <a:lnTo>
                      <a:pt x="1" y="9"/>
                    </a:lnTo>
                    <a:lnTo>
                      <a:pt x="1" y="9"/>
                    </a:lnTo>
                    <a:lnTo>
                      <a:pt x="1" y="9"/>
                    </a:lnTo>
                    <a:lnTo>
                      <a:pt x="1" y="9"/>
                    </a:lnTo>
                    <a:lnTo>
                      <a:pt x="1" y="9"/>
                    </a:lnTo>
                    <a:lnTo>
                      <a:pt x="1" y="9"/>
                    </a:lnTo>
                    <a:lnTo>
                      <a:pt x="1" y="9"/>
                    </a:lnTo>
                    <a:lnTo>
                      <a:pt x="1" y="9"/>
                    </a:lnTo>
                    <a:lnTo>
                      <a:pt x="1" y="8"/>
                    </a:lnTo>
                    <a:lnTo>
                      <a:pt x="1" y="8"/>
                    </a:lnTo>
                    <a:lnTo>
                      <a:pt x="1" y="8"/>
                    </a:lnTo>
                    <a:lnTo>
                      <a:pt x="1" y="7"/>
                    </a:lnTo>
                    <a:lnTo>
                      <a:pt x="1" y="7"/>
                    </a:lnTo>
                    <a:lnTo>
                      <a:pt x="1" y="8"/>
                    </a:lnTo>
                    <a:lnTo>
                      <a:pt x="1" y="7"/>
                    </a:lnTo>
                    <a:lnTo>
                      <a:pt x="1" y="8"/>
                    </a:lnTo>
                    <a:lnTo>
                      <a:pt x="1" y="8"/>
                    </a:lnTo>
                    <a:lnTo>
                      <a:pt x="1" y="8"/>
                    </a:lnTo>
                    <a:lnTo>
                      <a:pt x="1" y="8"/>
                    </a:lnTo>
                    <a:lnTo>
                      <a:pt x="1" y="8"/>
                    </a:lnTo>
                    <a:lnTo>
                      <a:pt x="1" y="8"/>
                    </a:lnTo>
                    <a:lnTo>
                      <a:pt x="1" y="7"/>
                    </a:lnTo>
                    <a:lnTo>
                      <a:pt x="1" y="8"/>
                    </a:lnTo>
                    <a:lnTo>
                      <a:pt x="1" y="8"/>
                    </a:lnTo>
                    <a:lnTo>
                      <a:pt x="1" y="7"/>
                    </a:lnTo>
                    <a:lnTo>
                      <a:pt x="1" y="8"/>
                    </a:lnTo>
                    <a:lnTo>
                      <a:pt x="1" y="7"/>
                    </a:lnTo>
                    <a:lnTo>
                      <a:pt x="1" y="6"/>
                    </a:lnTo>
                    <a:lnTo>
                      <a:pt x="1" y="6"/>
                    </a:lnTo>
                    <a:lnTo>
                      <a:pt x="1" y="6"/>
                    </a:lnTo>
                    <a:lnTo>
                      <a:pt x="1" y="6"/>
                    </a:lnTo>
                    <a:lnTo>
                      <a:pt x="1" y="5"/>
                    </a:lnTo>
                    <a:lnTo>
                      <a:pt x="1" y="5"/>
                    </a:lnTo>
                    <a:lnTo>
                      <a:pt x="1" y="6"/>
                    </a:lnTo>
                    <a:lnTo>
                      <a:pt x="1" y="6"/>
                    </a:lnTo>
                    <a:lnTo>
                      <a:pt x="1" y="6"/>
                    </a:lnTo>
                    <a:lnTo>
                      <a:pt x="1" y="6"/>
                    </a:lnTo>
                    <a:lnTo>
                      <a:pt x="1" y="5"/>
                    </a:lnTo>
                    <a:lnTo>
                      <a:pt x="1" y="5"/>
                    </a:lnTo>
                    <a:lnTo>
                      <a:pt x="1" y="5"/>
                    </a:lnTo>
                    <a:lnTo>
                      <a:pt x="1" y="6"/>
                    </a:lnTo>
                    <a:lnTo>
                      <a:pt x="1" y="5"/>
                    </a:lnTo>
                    <a:lnTo>
                      <a:pt x="1" y="5"/>
                    </a:lnTo>
                    <a:lnTo>
                      <a:pt x="1" y="6"/>
                    </a:lnTo>
                    <a:lnTo>
                      <a:pt x="1" y="5"/>
                    </a:lnTo>
                    <a:lnTo>
                      <a:pt x="1" y="6"/>
                    </a:lnTo>
                    <a:lnTo>
                      <a:pt x="1" y="5"/>
                    </a:lnTo>
                    <a:lnTo>
                      <a:pt x="1" y="6"/>
                    </a:lnTo>
                    <a:lnTo>
                      <a:pt x="1" y="6"/>
                    </a:lnTo>
                    <a:lnTo>
                      <a:pt x="1" y="6"/>
                    </a:lnTo>
                    <a:lnTo>
                      <a:pt x="1" y="6"/>
                    </a:lnTo>
                    <a:lnTo>
                      <a:pt x="1" y="6"/>
                    </a:lnTo>
                    <a:lnTo>
                      <a:pt x="1" y="7"/>
                    </a:lnTo>
                    <a:lnTo>
                      <a:pt x="1" y="6"/>
                    </a:lnTo>
                    <a:lnTo>
                      <a:pt x="1" y="7"/>
                    </a:lnTo>
                    <a:lnTo>
                      <a:pt x="1" y="7"/>
                    </a:lnTo>
                    <a:lnTo>
                      <a:pt x="1" y="8"/>
                    </a:lnTo>
                    <a:lnTo>
                      <a:pt x="1" y="8"/>
                    </a:lnTo>
                    <a:lnTo>
                      <a:pt x="1" y="8"/>
                    </a:lnTo>
                    <a:lnTo>
                      <a:pt x="1" y="8"/>
                    </a:lnTo>
                    <a:lnTo>
                      <a:pt x="1" y="8"/>
                    </a:lnTo>
                    <a:lnTo>
                      <a:pt x="1" y="9"/>
                    </a:lnTo>
                    <a:lnTo>
                      <a:pt x="1" y="9"/>
                    </a:lnTo>
                    <a:lnTo>
                      <a:pt x="1" y="9"/>
                    </a:lnTo>
                    <a:lnTo>
                      <a:pt x="1" y="9"/>
                    </a:lnTo>
                    <a:lnTo>
                      <a:pt x="1" y="10"/>
                    </a:lnTo>
                    <a:lnTo>
                      <a:pt x="1" y="10"/>
                    </a:lnTo>
                    <a:lnTo>
                      <a:pt x="1" y="10"/>
                    </a:lnTo>
                    <a:lnTo>
                      <a:pt x="1" y="10"/>
                    </a:lnTo>
                    <a:lnTo>
                      <a:pt x="1" y="9"/>
                    </a:lnTo>
                    <a:lnTo>
                      <a:pt x="1" y="10"/>
                    </a:lnTo>
                    <a:lnTo>
                      <a:pt x="1" y="9"/>
                    </a:lnTo>
                    <a:lnTo>
                      <a:pt x="1" y="8"/>
                    </a:lnTo>
                    <a:lnTo>
                      <a:pt x="1" y="9"/>
                    </a:lnTo>
                    <a:lnTo>
                      <a:pt x="1" y="9"/>
                    </a:lnTo>
                    <a:lnTo>
                      <a:pt x="1" y="9"/>
                    </a:lnTo>
                    <a:lnTo>
                      <a:pt x="1" y="8"/>
                    </a:lnTo>
                    <a:lnTo>
                      <a:pt x="1" y="9"/>
                    </a:lnTo>
                    <a:lnTo>
                      <a:pt x="1" y="9"/>
                    </a:lnTo>
                    <a:lnTo>
                      <a:pt x="1" y="10"/>
                    </a:lnTo>
                    <a:lnTo>
                      <a:pt x="1" y="10"/>
                    </a:lnTo>
                    <a:lnTo>
                      <a:pt x="1" y="10"/>
                    </a:lnTo>
                    <a:lnTo>
                      <a:pt x="1" y="9"/>
                    </a:lnTo>
                    <a:lnTo>
                      <a:pt x="1" y="10"/>
                    </a:lnTo>
                    <a:lnTo>
                      <a:pt x="1" y="10"/>
                    </a:lnTo>
                    <a:lnTo>
                      <a:pt x="1" y="9"/>
                    </a:lnTo>
                    <a:lnTo>
                      <a:pt x="1" y="10"/>
                    </a:lnTo>
                    <a:lnTo>
                      <a:pt x="1" y="9"/>
                    </a:lnTo>
                    <a:lnTo>
                      <a:pt x="1" y="9"/>
                    </a:lnTo>
                    <a:lnTo>
                      <a:pt x="1" y="9"/>
                    </a:lnTo>
                    <a:lnTo>
                      <a:pt x="1" y="8"/>
                    </a:lnTo>
                    <a:lnTo>
                      <a:pt x="1" y="9"/>
                    </a:lnTo>
                    <a:lnTo>
                      <a:pt x="1" y="9"/>
                    </a:lnTo>
                    <a:lnTo>
                      <a:pt x="1" y="9"/>
                    </a:lnTo>
                    <a:lnTo>
                      <a:pt x="1" y="9"/>
                    </a:lnTo>
                    <a:lnTo>
                      <a:pt x="1" y="10"/>
                    </a:lnTo>
                    <a:lnTo>
                      <a:pt x="1" y="9"/>
                    </a:lnTo>
                    <a:lnTo>
                      <a:pt x="1" y="8"/>
                    </a:lnTo>
                    <a:lnTo>
                      <a:pt x="1" y="9"/>
                    </a:lnTo>
                    <a:lnTo>
                      <a:pt x="1" y="9"/>
                    </a:lnTo>
                    <a:lnTo>
                      <a:pt x="1" y="9"/>
                    </a:lnTo>
                    <a:lnTo>
                      <a:pt x="1" y="9"/>
                    </a:lnTo>
                    <a:lnTo>
                      <a:pt x="1" y="9"/>
                    </a:lnTo>
                    <a:lnTo>
                      <a:pt x="1" y="8"/>
                    </a:lnTo>
                    <a:lnTo>
                      <a:pt x="1" y="9"/>
                    </a:lnTo>
                    <a:lnTo>
                      <a:pt x="1" y="8"/>
                    </a:lnTo>
                    <a:lnTo>
                      <a:pt x="1" y="8"/>
                    </a:lnTo>
                    <a:lnTo>
                      <a:pt x="1" y="7"/>
                    </a:lnTo>
                    <a:lnTo>
                      <a:pt x="1" y="7"/>
                    </a:lnTo>
                    <a:lnTo>
                      <a:pt x="1" y="8"/>
                    </a:lnTo>
                    <a:lnTo>
                      <a:pt x="1" y="8"/>
                    </a:lnTo>
                    <a:lnTo>
                      <a:pt x="1" y="8"/>
                    </a:lnTo>
                    <a:lnTo>
                      <a:pt x="1" y="8"/>
                    </a:lnTo>
                    <a:lnTo>
                      <a:pt x="1" y="8"/>
                    </a:lnTo>
                    <a:lnTo>
                      <a:pt x="1" y="8"/>
                    </a:lnTo>
                    <a:lnTo>
                      <a:pt x="1" y="7"/>
                    </a:lnTo>
                    <a:lnTo>
                      <a:pt x="1" y="7"/>
                    </a:lnTo>
                    <a:lnTo>
                      <a:pt x="1" y="7"/>
                    </a:lnTo>
                    <a:lnTo>
                      <a:pt x="1" y="7"/>
                    </a:lnTo>
                    <a:lnTo>
                      <a:pt x="1" y="7"/>
                    </a:lnTo>
                    <a:lnTo>
                      <a:pt x="1" y="6"/>
                    </a:lnTo>
                    <a:lnTo>
                      <a:pt x="1" y="7"/>
                    </a:lnTo>
                    <a:lnTo>
                      <a:pt x="1" y="7"/>
                    </a:lnTo>
                    <a:lnTo>
                      <a:pt x="1" y="6"/>
                    </a:lnTo>
                    <a:lnTo>
                      <a:pt x="1" y="6"/>
                    </a:lnTo>
                    <a:lnTo>
                      <a:pt x="1" y="6"/>
                    </a:lnTo>
                    <a:lnTo>
                      <a:pt x="1" y="7"/>
                    </a:lnTo>
                    <a:lnTo>
                      <a:pt x="1" y="6"/>
                    </a:lnTo>
                    <a:lnTo>
                      <a:pt x="1" y="5"/>
                    </a:lnTo>
                    <a:lnTo>
                      <a:pt x="1" y="6"/>
                    </a:lnTo>
                    <a:lnTo>
                      <a:pt x="1" y="5"/>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9"/>
                    </a:lnTo>
                    <a:lnTo>
                      <a:pt x="1" y="8"/>
                    </a:lnTo>
                    <a:lnTo>
                      <a:pt x="1" y="8"/>
                    </a:lnTo>
                    <a:lnTo>
                      <a:pt x="1" y="9"/>
                    </a:lnTo>
                    <a:lnTo>
                      <a:pt x="1" y="9"/>
                    </a:lnTo>
                    <a:lnTo>
                      <a:pt x="1" y="9"/>
                    </a:lnTo>
                    <a:lnTo>
                      <a:pt x="1" y="8"/>
                    </a:lnTo>
                    <a:lnTo>
                      <a:pt x="1" y="8"/>
                    </a:lnTo>
                    <a:lnTo>
                      <a:pt x="1" y="8"/>
                    </a:lnTo>
                    <a:lnTo>
                      <a:pt x="1" y="8"/>
                    </a:lnTo>
                    <a:lnTo>
                      <a:pt x="1" y="9"/>
                    </a:lnTo>
                    <a:lnTo>
                      <a:pt x="1" y="8"/>
                    </a:lnTo>
                    <a:lnTo>
                      <a:pt x="1" y="9"/>
                    </a:lnTo>
                    <a:lnTo>
                      <a:pt x="1" y="9"/>
                    </a:lnTo>
                    <a:lnTo>
                      <a:pt x="1" y="9"/>
                    </a:lnTo>
                    <a:lnTo>
                      <a:pt x="1" y="8"/>
                    </a:lnTo>
                    <a:lnTo>
                      <a:pt x="1" y="10"/>
                    </a:lnTo>
                    <a:lnTo>
                      <a:pt x="1" y="9"/>
                    </a:lnTo>
                    <a:lnTo>
                      <a:pt x="1" y="9"/>
                    </a:lnTo>
                    <a:lnTo>
                      <a:pt x="1" y="9"/>
                    </a:lnTo>
                    <a:lnTo>
                      <a:pt x="1" y="9"/>
                    </a:lnTo>
                    <a:lnTo>
                      <a:pt x="1" y="8"/>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8"/>
                    </a:lnTo>
                    <a:lnTo>
                      <a:pt x="1" y="9"/>
                    </a:lnTo>
                    <a:lnTo>
                      <a:pt x="1" y="8"/>
                    </a:lnTo>
                    <a:lnTo>
                      <a:pt x="1" y="8"/>
                    </a:lnTo>
                    <a:lnTo>
                      <a:pt x="1" y="9"/>
                    </a:lnTo>
                    <a:lnTo>
                      <a:pt x="1" y="8"/>
                    </a:lnTo>
                    <a:lnTo>
                      <a:pt x="1" y="9"/>
                    </a:lnTo>
                    <a:lnTo>
                      <a:pt x="1" y="9"/>
                    </a:lnTo>
                    <a:lnTo>
                      <a:pt x="1" y="9"/>
                    </a:lnTo>
                    <a:lnTo>
                      <a:pt x="1" y="10"/>
                    </a:lnTo>
                    <a:lnTo>
                      <a:pt x="1" y="9"/>
                    </a:lnTo>
                    <a:lnTo>
                      <a:pt x="1" y="9"/>
                    </a:lnTo>
                    <a:lnTo>
                      <a:pt x="1" y="9"/>
                    </a:lnTo>
                    <a:lnTo>
                      <a:pt x="1" y="10"/>
                    </a:lnTo>
                    <a:lnTo>
                      <a:pt x="1" y="10"/>
                    </a:lnTo>
                    <a:lnTo>
                      <a:pt x="1" y="10"/>
                    </a:lnTo>
                    <a:lnTo>
                      <a:pt x="1" y="9"/>
                    </a:lnTo>
                    <a:lnTo>
                      <a:pt x="1" y="8"/>
                    </a:lnTo>
                    <a:lnTo>
                      <a:pt x="1" y="8"/>
                    </a:lnTo>
                    <a:lnTo>
                      <a:pt x="1" y="8"/>
                    </a:lnTo>
                    <a:lnTo>
                      <a:pt x="1" y="8"/>
                    </a:lnTo>
                    <a:lnTo>
                      <a:pt x="1" y="8"/>
                    </a:lnTo>
                    <a:lnTo>
                      <a:pt x="1" y="8"/>
                    </a:lnTo>
                    <a:lnTo>
                      <a:pt x="1" y="8"/>
                    </a:lnTo>
                    <a:lnTo>
                      <a:pt x="1" y="7"/>
                    </a:lnTo>
                    <a:lnTo>
                      <a:pt x="1" y="7"/>
                    </a:lnTo>
                    <a:lnTo>
                      <a:pt x="1" y="7"/>
                    </a:lnTo>
                    <a:lnTo>
                      <a:pt x="1" y="6"/>
                    </a:lnTo>
                    <a:lnTo>
                      <a:pt x="1" y="7"/>
                    </a:lnTo>
                    <a:lnTo>
                      <a:pt x="1" y="6"/>
                    </a:lnTo>
                    <a:lnTo>
                      <a:pt x="1" y="5"/>
                    </a:lnTo>
                    <a:lnTo>
                      <a:pt x="1" y="5"/>
                    </a:lnTo>
                    <a:lnTo>
                      <a:pt x="1" y="6"/>
                    </a:lnTo>
                    <a:lnTo>
                      <a:pt x="1" y="5"/>
                    </a:lnTo>
                    <a:lnTo>
                      <a:pt x="1" y="5"/>
                    </a:lnTo>
                    <a:lnTo>
                      <a:pt x="1" y="4"/>
                    </a:lnTo>
                    <a:lnTo>
                      <a:pt x="1" y="4"/>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7"/>
                    </a:lnTo>
                    <a:lnTo>
                      <a:pt x="1" y="8"/>
                    </a:lnTo>
                    <a:lnTo>
                      <a:pt x="1" y="7"/>
                    </a:lnTo>
                    <a:lnTo>
                      <a:pt x="1" y="8"/>
                    </a:lnTo>
                    <a:lnTo>
                      <a:pt x="1" y="8"/>
                    </a:lnTo>
                    <a:lnTo>
                      <a:pt x="1" y="9"/>
                    </a:lnTo>
                    <a:lnTo>
                      <a:pt x="1" y="10"/>
                    </a:lnTo>
                    <a:lnTo>
                      <a:pt x="1" y="11"/>
                    </a:lnTo>
                    <a:lnTo>
                      <a:pt x="1" y="11"/>
                    </a:lnTo>
                    <a:lnTo>
                      <a:pt x="1" y="11"/>
                    </a:lnTo>
                    <a:lnTo>
                      <a:pt x="1" y="12"/>
                    </a:lnTo>
                    <a:lnTo>
                      <a:pt x="1" y="12"/>
                    </a:lnTo>
                    <a:lnTo>
                      <a:pt x="1" y="13"/>
                    </a:lnTo>
                    <a:lnTo>
                      <a:pt x="1" y="13"/>
                    </a:lnTo>
                    <a:lnTo>
                      <a:pt x="1" y="13"/>
                    </a:lnTo>
                    <a:lnTo>
                      <a:pt x="1" y="13"/>
                    </a:lnTo>
                    <a:lnTo>
                      <a:pt x="1" y="13"/>
                    </a:lnTo>
                    <a:lnTo>
                      <a:pt x="1" y="13"/>
                    </a:lnTo>
                    <a:lnTo>
                      <a:pt x="1" y="14"/>
                    </a:lnTo>
                    <a:lnTo>
                      <a:pt x="1" y="13"/>
                    </a:lnTo>
                    <a:lnTo>
                      <a:pt x="1" y="14"/>
                    </a:lnTo>
                    <a:lnTo>
                      <a:pt x="1" y="13"/>
                    </a:lnTo>
                    <a:lnTo>
                      <a:pt x="1" y="12"/>
                    </a:lnTo>
                    <a:lnTo>
                      <a:pt x="1" y="12"/>
                    </a:lnTo>
                    <a:lnTo>
                      <a:pt x="1" y="11"/>
                    </a:lnTo>
                    <a:lnTo>
                      <a:pt x="1" y="11"/>
                    </a:lnTo>
                    <a:lnTo>
                      <a:pt x="1" y="11"/>
                    </a:lnTo>
                    <a:lnTo>
                      <a:pt x="1" y="11"/>
                    </a:lnTo>
                    <a:lnTo>
                      <a:pt x="1" y="12"/>
                    </a:lnTo>
                    <a:lnTo>
                      <a:pt x="1" y="12"/>
                    </a:lnTo>
                    <a:lnTo>
                      <a:pt x="1" y="12"/>
                    </a:lnTo>
                    <a:lnTo>
                      <a:pt x="1" y="13"/>
                    </a:lnTo>
                    <a:lnTo>
                      <a:pt x="1" y="12"/>
                    </a:lnTo>
                    <a:lnTo>
                      <a:pt x="1" y="13"/>
                    </a:lnTo>
                    <a:lnTo>
                      <a:pt x="1" y="12"/>
                    </a:lnTo>
                    <a:lnTo>
                      <a:pt x="1" y="12"/>
                    </a:lnTo>
                    <a:lnTo>
                      <a:pt x="1" y="12"/>
                    </a:lnTo>
                    <a:lnTo>
                      <a:pt x="1" y="12"/>
                    </a:lnTo>
                    <a:lnTo>
                      <a:pt x="1" y="12"/>
                    </a:lnTo>
                    <a:lnTo>
                      <a:pt x="1" y="13"/>
                    </a:lnTo>
                    <a:lnTo>
                      <a:pt x="1" y="12"/>
                    </a:lnTo>
                    <a:lnTo>
                      <a:pt x="1" y="13"/>
                    </a:lnTo>
                    <a:lnTo>
                      <a:pt x="1" y="13"/>
                    </a:lnTo>
                    <a:lnTo>
                      <a:pt x="1" y="13"/>
                    </a:lnTo>
                    <a:lnTo>
                      <a:pt x="1" y="13"/>
                    </a:lnTo>
                    <a:lnTo>
                      <a:pt x="1" y="13"/>
                    </a:lnTo>
                    <a:lnTo>
                      <a:pt x="1" y="12"/>
                    </a:lnTo>
                    <a:lnTo>
                      <a:pt x="1" y="12"/>
                    </a:lnTo>
                    <a:lnTo>
                      <a:pt x="1" y="12"/>
                    </a:lnTo>
                    <a:lnTo>
                      <a:pt x="1" y="11"/>
                    </a:lnTo>
                    <a:lnTo>
                      <a:pt x="1" y="11"/>
                    </a:lnTo>
                    <a:lnTo>
                      <a:pt x="1" y="11"/>
                    </a:lnTo>
                    <a:lnTo>
                      <a:pt x="1" y="11"/>
                    </a:lnTo>
                    <a:lnTo>
                      <a:pt x="1" y="11"/>
                    </a:lnTo>
                    <a:lnTo>
                      <a:pt x="1" y="10"/>
                    </a:lnTo>
                    <a:lnTo>
                      <a:pt x="1" y="10"/>
                    </a:lnTo>
                    <a:lnTo>
                      <a:pt x="1" y="11"/>
                    </a:lnTo>
                    <a:lnTo>
                      <a:pt x="1" y="11"/>
                    </a:lnTo>
                    <a:lnTo>
                      <a:pt x="1" y="11"/>
                    </a:lnTo>
                    <a:lnTo>
                      <a:pt x="1" y="10"/>
                    </a:lnTo>
                    <a:lnTo>
                      <a:pt x="1" y="11"/>
                    </a:lnTo>
                    <a:lnTo>
                      <a:pt x="1" y="11"/>
                    </a:lnTo>
                    <a:lnTo>
                      <a:pt x="1" y="11"/>
                    </a:lnTo>
                    <a:lnTo>
                      <a:pt x="1" y="11"/>
                    </a:lnTo>
                    <a:lnTo>
                      <a:pt x="1" y="11"/>
                    </a:lnTo>
                    <a:lnTo>
                      <a:pt x="1" y="12"/>
                    </a:lnTo>
                    <a:lnTo>
                      <a:pt x="1" y="11"/>
                    </a:lnTo>
                    <a:lnTo>
                      <a:pt x="1" y="11"/>
                    </a:lnTo>
                    <a:lnTo>
                      <a:pt x="1" y="11"/>
                    </a:lnTo>
                    <a:lnTo>
                      <a:pt x="1" y="11"/>
                    </a:lnTo>
                    <a:lnTo>
                      <a:pt x="1" y="11"/>
                    </a:lnTo>
                    <a:lnTo>
                      <a:pt x="1" y="11"/>
                    </a:lnTo>
                    <a:lnTo>
                      <a:pt x="1" y="11"/>
                    </a:lnTo>
                    <a:lnTo>
                      <a:pt x="1" y="11"/>
                    </a:lnTo>
                    <a:lnTo>
                      <a:pt x="1" y="12"/>
                    </a:lnTo>
                    <a:lnTo>
                      <a:pt x="1" y="12"/>
                    </a:lnTo>
                    <a:lnTo>
                      <a:pt x="1" y="12"/>
                    </a:lnTo>
                    <a:lnTo>
                      <a:pt x="1" y="12"/>
                    </a:lnTo>
                    <a:lnTo>
                      <a:pt x="1" y="12"/>
                    </a:lnTo>
                    <a:lnTo>
                      <a:pt x="1" y="12"/>
                    </a:lnTo>
                    <a:lnTo>
                      <a:pt x="1" y="12"/>
                    </a:lnTo>
                    <a:lnTo>
                      <a:pt x="1" y="11"/>
                    </a:lnTo>
                    <a:lnTo>
                      <a:pt x="1" y="11"/>
                    </a:lnTo>
                    <a:lnTo>
                      <a:pt x="1" y="11"/>
                    </a:lnTo>
                    <a:lnTo>
                      <a:pt x="1" y="11"/>
                    </a:lnTo>
                    <a:lnTo>
                      <a:pt x="1" y="10"/>
                    </a:lnTo>
                    <a:lnTo>
                      <a:pt x="1" y="10"/>
                    </a:lnTo>
                    <a:lnTo>
                      <a:pt x="1" y="10"/>
                    </a:lnTo>
                    <a:lnTo>
                      <a:pt x="1" y="9"/>
                    </a:lnTo>
                    <a:lnTo>
                      <a:pt x="1" y="9"/>
                    </a:lnTo>
                    <a:lnTo>
                      <a:pt x="1" y="8"/>
                    </a:lnTo>
                    <a:lnTo>
                      <a:pt x="1" y="9"/>
                    </a:lnTo>
                    <a:lnTo>
                      <a:pt x="1" y="8"/>
                    </a:lnTo>
                    <a:lnTo>
                      <a:pt x="1" y="8"/>
                    </a:lnTo>
                    <a:lnTo>
                      <a:pt x="1" y="8"/>
                    </a:lnTo>
                    <a:lnTo>
                      <a:pt x="1" y="8"/>
                    </a:lnTo>
                    <a:lnTo>
                      <a:pt x="1" y="8"/>
                    </a:lnTo>
                    <a:lnTo>
                      <a:pt x="1" y="8"/>
                    </a:lnTo>
                    <a:lnTo>
                      <a:pt x="1" y="7"/>
                    </a:lnTo>
                    <a:lnTo>
                      <a:pt x="1" y="5"/>
                    </a:lnTo>
                    <a:lnTo>
                      <a:pt x="1" y="5"/>
                    </a:lnTo>
                    <a:lnTo>
                      <a:pt x="1" y="5"/>
                    </a:lnTo>
                    <a:lnTo>
                      <a:pt x="1" y="5"/>
                    </a:lnTo>
                    <a:lnTo>
                      <a:pt x="1" y="5"/>
                    </a:lnTo>
                    <a:lnTo>
                      <a:pt x="1" y="6"/>
                    </a:lnTo>
                    <a:lnTo>
                      <a:pt x="1" y="6"/>
                    </a:lnTo>
                    <a:lnTo>
                      <a:pt x="1" y="7"/>
                    </a:lnTo>
                    <a:lnTo>
                      <a:pt x="1" y="6"/>
                    </a:lnTo>
                    <a:lnTo>
                      <a:pt x="1" y="5"/>
                    </a:lnTo>
                    <a:lnTo>
                      <a:pt x="1" y="5"/>
                    </a:lnTo>
                    <a:lnTo>
                      <a:pt x="1" y="5"/>
                    </a:lnTo>
                    <a:lnTo>
                      <a:pt x="1" y="5"/>
                    </a:lnTo>
                    <a:lnTo>
                      <a:pt x="1" y="5"/>
                    </a:lnTo>
                    <a:lnTo>
                      <a:pt x="1" y="5"/>
                    </a:lnTo>
                    <a:lnTo>
                      <a:pt x="1" y="5"/>
                    </a:lnTo>
                    <a:lnTo>
                      <a:pt x="1" y="6"/>
                    </a:lnTo>
                    <a:lnTo>
                      <a:pt x="1" y="6"/>
                    </a:lnTo>
                    <a:lnTo>
                      <a:pt x="1" y="7"/>
                    </a:lnTo>
                    <a:lnTo>
                      <a:pt x="1" y="6"/>
                    </a:lnTo>
                    <a:lnTo>
                      <a:pt x="1" y="7"/>
                    </a:lnTo>
                    <a:lnTo>
                      <a:pt x="1" y="6"/>
                    </a:lnTo>
                    <a:lnTo>
                      <a:pt x="1" y="7"/>
                    </a:lnTo>
                    <a:lnTo>
                      <a:pt x="1" y="8"/>
                    </a:lnTo>
                    <a:lnTo>
                      <a:pt x="1" y="8"/>
                    </a:lnTo>
                    <a:lnTo>
                      <a:pt x="1" y="8"/>
                    </a:lnTo>
                    <a:lnTo>
                      <a:pt x="1" y="9"/>
                    </a:lnTo>
                    <a:lnTo>
                      <a:pt x="1" y="9"/>
                    </a:lnTo>
                    <a:lnTo>
                      <a:pt x="1" y="10"/>
                    </a:lnTo>
                    <a:lnTo>
                      <a:pt x="1" y="10"/>
                    </a:lnTo>
                    <a:lnTo>
                      <a:pt x="1" y="11"/>
                    </a:lnTo>
                    <a:lnTo>
                      <a:pt x="1" y="10"/>
                    </a:lnTo>
                    <a:lnTo>
                      <a:pt x="1" y="9"/>
                    </a:lnTo>
                    <a:lnTo>
                      <a:pt x="1" y="10"/>
                    </a:lnTo>
                    <a:lnTo>
                      <a:pt x="1" y="9"/>
                    </a:lnTo>
                    <a:lnTo>
                      <a:pt x="1" y="9"/>
                    </a:lnTo>
                    <a:lnTo>
                      <a:pt x="1" y="8"/>
                    </a:lnTo>
                    <a:lnTo>
                      <a:pt x="1" y="8"/>
                    </a:lnTo>
                    <a:lnTo>
                      <a:pt x="1" y="7"/>
                    </a:lnTo>
                    <a:lnTo>
                      <a:pt x="1" y="8"/>
                    </a:lnTo>
                    <a:lnTo>
                      <a:pt x="1" y="7"/>
                    </a:lnTo>
                    <a:lnTo>
                      <a:pt x="1" y="8"/>
                    </a:lnTo>
                    <a:lnTo>
                      <a:pt x="1" y="8"/>
                    </a:lnTo>
                    <a:lnTo>
                      <a:pt x="1" y="8"/>
                    </a:lnTo>
                    <a:lnTo>
                      <a:pt x="1" y="9"/>
                    </a:lnTo>
                    <a:lnTo>
                      <a:pt x="1" y="8"/>
                    </a:lnTo>
                    <a:lnTo>
                      <a:pt x="1" y="7"/>
                    </a:lnTo>
                    <a:lnTo>
                      <a:pt x="1" y="8"/>
                    </a:lnTo>
                    <a:lnTo>
                      <a:pt x="1" y="8"/>
                    </a:lnTo>
                    <a:lnTo>
                      <a:pt x="1" y="9"/>
                    </a:lnTo>
                    <a:lnTo>
                      <a:pt x="1" y="8"/>
                    </a:lnTo>
                    <a:lnTo>
                      <a:pt x="1" y="7"/>
                    </a:lnTo>
                    <a:lnTo>
                      <a:pt x="1" y="8"/>
                    </a:lnTo>
                    <a:lnTo>
                      <a:pt x="1" y="7"/>
                    </a:lnTo>
                    <a:lnTo>
                      <a:pt x="1" y="8"/>
                    </a:lnTo>
                    <a:lnTo>
                      <a:pt x="1" y="8"/>
                    </a:lnTo>
                    <a:lnTo>
                      <a:pt x="1" y="8"/>
                    </a:lnTo>
                    <a:lnTo>
                      <a:pt x="1" y="7"/>
                    </a:lnTo>
                    <a:lnTo>
                      <a:pt x="1" y="7"/>
                    </a:lnTo>
                    <a:lnTo>
                      <a:pt x="1" y="8"/>
                    </a:lnTo>
                    <a:lnTo>
                      <a:pt x="1" y="7"/>
                    </a:lnTo>
                    <a:lnTo>
                      <a:pt x="1" y="7"/>
                    </a:lnTo>
                    <a:lnTo>
                      <a:pt x="1" y="7"/>
                    </a:lnTo>
                    <a:lnTo>
                      <a:pt x="1" y="6"/>
                    </a:lnTo>
                    <a:lnTo>
                      <a:pt x="1" y="6"/>
                    </a:lnTo>
                    <a:lnTo>
                      <a:pt x="1" y="6"/>
                    </a:lnTo>
                    <a:lnTo>
                      <a:pt x="1" y="5"/>
                    </a:lnTo>
                    <a:lnTo>
                      <a:pt x="1" y="5"/>
                    </a:lnTo>
                    <a:lnTo>
                      <a:pt x="1" y="4"/>
                    </a:lnTo>
                    <a:lnTo>
                      <a:pt x="1" y="4"/>
                    </a:lnTo>
                    <a:lnTo>
                      <a:pt x="1" y="4"/>
                    </a:lnTo>
                    <a:lnTo>
                      <a:pt x="1" y="5"/>
                    </a:lnTo>
                    <a:lnTo>
                      <a:pt x="1" y="5"/>
                    </a:lnTo>
                    <a:lnTo>
                      <a:pt x="1" y="5"/>
                    </a:lnTo>
                    <a:lnTo>
                      <a:pt x="1" y="5"/>
                    </a:lnTo>
                    <a:lnTo>
                      <a:pt x="1" y="5"/>
                    </a:lnTo>
                    <a:lnTo>
                      <a:pt x="1" y="6"/>
                    </a:lnTo>
                    <a:lnTo>
                      <a:pt x="1" y="6"/>
                    </a:lnTo>
                    <a:lnTo>
                      <a:pt x="1" y="6"/>
                    </a:lnTo>
                    <a:lnTo>
                      <a:pt x="1" y="7"/>
                    </a:lnTo>
                    <a:lnTo>
                      <a:pt x="1" y="7"/>
                    </a:lnTo>
                    <a:lnTo>
                      <a:pt x="1" y="7"/>
                    </a:lnTo>
                    <a:lnTo>
                      <a:pt x="1" y="7"/>
                    </a:lnTo>
                    <a:lnTo>
                      <a:pt x="1" y="7"/>
                    </a:lnTo>
                    <a:lnTo>
                      <a:pt x="1" y="7"/>
                    </a:lnTo>
                    <a:lnTo>
                      <a:pt x="1" y="7"/>
                    </a:lnTo>
                    <a:lnTo>
                      <a:pt x="1" y="7"/>
                    </a:lnTo>
                    <a:lnTo>
                      <a:pt x="1" y="8"/>
                    </a:lnTo>
                    <a:lnTo>
                      <a:pt x="1" y="8"/>
                    </a:lnTo>
                    <a:lnTo>
                      <a:pt x="1" y="8"/>
                    </a:lnTo>
                    <a:lnTo>
                      <a:pt x="1" y="7"/>
                    </a:lnTo>
                    <a:lnTo>
                      <a:pt x="1" y="7"/>
                    </a:lnTo>
                    <a:lnTo>
                      <a:pt x="1" y="7"/>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7"/>
                    </a:lnTo>
                    <a:lnTo>
                      <a:pt x="1" y="6"/>
                    </a:lnTo>
                    <a:lnTo>
                      <a:pt x="1" y="7"/>
                    </a:lnTo>
                    <a:lnTo>
                      <a:pt x="1" y="7"/>
                    </a:lnTo>
                    <a:lnTo>
                      <a:pt x="1" y="7"/>
                    </a:lnTo>
                    <a:lnTo>
                      <a:pt x="1" y="7"/>
                    </a:lnTo>
                    <a:lnTo>
                      <a:pt x="1" y="7"/>
                    </a:lnTo>
                    <a:lnTo>
                      <a:pt x="1" y="7"/>
                    </a:lnTo>
                    <a:lnTo>
                      <a:pt x="1" y="7"/>
                    </a:lnTo>
                    <a:lnTo>
                      <a:pt x="1" y="6"/>
                    </a:lnTo>
                    <a:lnTo>
                      <a:pt x="1" y="6"/>
                    </a:lnTo>
                    <a:lnTo>
                      <a:pt x="1" y="7"/>
                    </a:lnTo>
                    <a:lnTo>
                      <a:pt x="1" y="7"/>
                    </a:lnTo>
                    <a:lnTo>
                      <a:pt x="1" y="7"/>
                    </a:lnTo>
                    <a:lnTo>
                      <a:pt x="1" y="7"/>
                    </a:lnTo>
                    <a:lnTo>
                      <a:pt x="1" y="7"/>
                    </a:lnTo>
                    <a:lnTo>
                      <a:pt x="1" y="8"/>
                    </a:lnTo>
                    <a:lnTo>
                      <a:pt x="1" y="8"/>
                    </a:lnTo>
                    <a:lnTo>
                      <a:pt x="1" y="7"/>
                    </a:lnTo>
                    <a:lnTo>
                      <a:pt x="1" y="8"/>
                    </a:lnTo>
                    <a:lnTo>
                      <a:pt x="1" y="8"/>
                    </a:lnTo>
                    <a:lnTo>
                      <a:pt x="1" y="9"/>
                    </a:lnTo>
                    <a:lnTo>
                      <a:pt x="1" y="9"/>
                    </a:lnTo>
                    <a:lnTo>
                      <a:pt x="1" y="9"/>
                    </a:lnTo>
                    <a:lnTo>
                      <a:pt x="1" y="9"/>
                    </a:lnTo>
                    <a:lnTo>
                      <a:pt x="1" y="9"/>
                    </a:lnTo>
                    <a:lnTo>
                      <a:pt x="1" y="10"/>
                    </a:lnTo>
                  </a:path>
                </a:pathLst>
              </a:custGeom>
              <a:noFill/>
              <a:ln w="0">
                <a:solidFill>
                  <a:srgbClr val="3366FF"/>
                </a:solidFill>
                <a:prstDash val="solid"/>
                <a:round/>
                <a:headEnd/>
                <a:tailEnd/>
              </a:ln>
            </p:spPr>
            <p:txBody>
              <a:bodyPr/>
              <a:lstStyle/>
              <a:p>
                <a:endParaRPr lang="en-GB"/>
              </a:p>
            </p:txBody>
          </p:sp>
          <p:sp>
            <p:nvSpPr>
              <p:cNvPr id="186215" name="Freeform 871"/>
              <p:cNvSpPr>
                <a:spLocks/>
              </p:cNvSpPr>
              <p:nvPr/>
            </p:nvSpPr>
            <p:spPr bwMode="auto">
              <a:xfrm>
                <a:off x="3528" y="3509"/>
                <a:ext cx="1" cy="378"/>
              </a:xfrm>
              <a:custGeom>
                <a:avLst/>
                <a:gdLst/>
                <a:ahLst/>
                <a:cxnLst>
                  <a:cxn ang="0">
                    <a:pos x="0" y="11"/>
                  </a:cxn>
                  <a:cxn ang="0">
                    <a:pos x="0" y="11"/>
                  </a:cxn>
                  <a:cxn ang="0">
                    <a:pos x="0" y="11"/>
                  </a:cxn>
                  <a:cxn ang="0">
                    <a:pos x="0" y="10"/>
                  </a:cxn>
                  <a:cxn ang="0">
                    <a:pos x="0" y="11"/>
                  </a:cxn>
                  <a:cxn ang="0">
                    <a:pos x="0" y="10"/>
                  </a:cxn>
                  <a:cxn ang="0">
                    <a:pos x="0" y="8"/>
                  </a:cxn>
                  <a:cxn ang="0">
                    <a:pos x="0" y="9"/>
                  </a:cxn>
                  <a:cxn ang="0">
                    <a:pos x="0" y="10"/>
                  </a:cxn>
                  <a:cxn ang="0">
                    <a:pos x="0" y="8"/>
                  </a:cxn>
                  <a:cxn ang="0">
                    <a:pos x="0" y="8"/>
                  </a:cxn>
                  <a:cxn ang="0">
                    <a:pos x="0" y="9"/>
                  </a:cxn>
                  <a:cxn ang="0">
                    <a:pos x="0" y="10"/>
                  </a:cxn>
                  <a:cxn ang="0">
                    <a:pos x="0" y="10"/>
                  </a:cxn>
                  <a:cxn ang="0">
                    <a:pos x="0" y="7"/>
                  </a:cxn>
                  <a:cxn ang="0">
                    <a:pos x="0" y="7"/>
                  </a:cxn>
                  <a:cxn ang="0">
                    <a:pos x="0" y="8"/>
                  </a:cxn>
                  <a:cxn ang="0">
                    <a:pos x="0" y="9"/>
                  </a:cxn>
                  <a:cxn ang="0">
                    <a:pos x="0" y="8"/>
                  </a:cxn>
                  <a:cxn ang="0">
                    <a:pos x="0" y="5"/>
                  </a:cxn>
                  <a:cxn ang="0">
                    <a:pos x="0" y="6"/>
                  </a:cxn>
                  <a:cxn ang="0">
                    <a:pos x="0" y="3"/>
                  </a:cxn>
                  <a:cxn ang="0">
                    <a:pos x="0" y="2"/>
                  </a:cxn>
                  <a:cxn ang="0">
                    <a:pos x="0" y="1"/>
                  </a:cxn>
                  <a:cxn ang="0">
                    <a:pos x="0" y="1"/>
                  </a:cxn>
                  <a:cxn ang="0">
                    <a:pos x="0" y="3"/>
                  </a:cxn>
                  <a:cxn ang="0">
                    <a:pos x="0" y="5"/>
                  </a:cxn>
                  <a:cxn ang="0">
                    <a:pos x="0" y="4"/>
                  </a:cxn>
                  <a:cxn ang="0">
                    <a:pos x="0" y="6"/>
                  </a:cxn>
                  <a:cxn ang="0">
                    <a:pos x="0" y="8"/>
                  </a:cxn>
                  <a:cxn ang="0">
                    <a:pos x="0" y="10"/>
                  </a:cxn>
                  <a:cxn ang="0">
                    <a:pos x="0" y="10"/>
                  </a:cxn>
                  <a:cxn ang="0">
                    <a:pos x="0" y="10"/>
                  </a:cxn>
                  <a:cxn ang="0">
                    <a:pos x="0" y="12"/>
                  </a:cxn>
                  <a:cxn ang="0">
                    <a:pos x="0" y="12"/>
                  </a:cxn>
                  <a:cxn ang="0">
                    <a:pos x="0" y="11"/>
                  </a:cxn>
                  <a:cxn ang="0">
                    <a:pos x="0" y="12"/>
                  </a:cxn>
                  <a:cxn ang="0">
                    <a:pos x="0" y="12"/>
                  </a:cxn>
                  <a:cxn ang="0">
                    <a:pos x="0" y="14"/>
                  </a:cxn>
                  <a:cxn ang="0">
                    <a:pos x="0" y="11"/>
                  </a:cxn>
                  <a:cxn ang="0">
                    <a:pos x="0" y="8"/>
                  </a:cxn>
                  <a:cxn ang="0">
                    <a:pos x="0" y="6"/>
                  </a:cxn>
                  <a:cxn ang="0">
                    <a:pos x="0" y="8"/>
                  </a:cxn>
                  <a:cxn ang="0">
                    <a:pos x="0" y="10"/>
                  </a:cxn>
                  <a:cxn ang="0">
                    <a:pos x="0" y="18"/>
                  </a:cxn>
                  <a:cxn ang="0">
                    <a:pos x="0" y="24"/>
                  </a:cxn>
                  <a:cxn ang="0">
                    <a:pos x="0" y="31"/>
                  </a:cxn>
                  <a:cxn ang="0">
                    <a:pos x="0" y="38"/>
                  </a:cxn>
                  <a:cxn ang="0">
                    <a:pos x="0" y="42"/>
                  </a:cxn>
                  <a:cxn ang="0">
                    <a:pos x="0" y="45"/>
                  </a:cxn>
                  <a:cxn ang="0">
                    <a:pos x="0" y="46"/>
                  </a:cxn>
                  <a:cxn ang="0">
                    <a:pos x="0" y="47"/>
                  </a:cxn>
                  <a:cxn ang="0">
                    <a:pos x="0" y="49"/>
                  </a:cxn>
                  <a:cxn ang="0">
                    <a:pos x="0" y="48"/>
                  </a:cxn>
                  <a:cxn ang="0">
                    <a:pos x="0" y="47"/>
                  </a:cxn>
                  <a:cxn ang="0">
                    <a:pos x="0" y="51"/>
                  </a:cxn>
                  <a:cxn ang="0">
                    <a:pos x="0" y="54"/>
                  </a:cxn>
                  <a:cxn ang="0">
                    <a:pos x="0" y="56"/>
                  </a:cxn>
                  <a:cxn ang="0">
                    <a:pos x="0" y="56"/>
                  </a:cxn>
                  <a:cxn ang="0">
                    <a:pos x="0" y="58"/>
                  </a:cxn>
                  <a:cxn ang="0">
                    <a:pos x="0" y="59"/>
                  </a:cxn>
                  <a:cxn ang="0">
                    <a:pos x="0" y="59"/>
                  </a:cxn>
                  <a:cxn ang="0">
                    <a:pos x="0" y="61"/>
                  </a:cxn>
                </a:cxnLst>
                <a:rect l="0" t="0" r="r" b="b"/>
                <a:pathLst>
                  <a:path h="63">
                    <a:moveTo>
                      <a:pt x="0" y="13"/>
                    </a:moveTo>
                    <a:lnTo>
                      <a:pt x="0" y="12"/>
                    </a:lnTo>
                    <a:lnTo>
                      <a:pt x="0" y="11"/>
                    </a:lnTo>
                    <a:lnTo>
                      <a:pt x="0" y="12"/>
                    </a:lnTo>
                    <a:lnTo>
                      <a:pt x="0" y="11"/>
                    </a:lnTo>
                    <a:lnTo>
                      <a:pt x="0" y="11"/>
                    </a:lnTo>
                    <a:lnTo>
                      <a:pt x="0" y="10"/>
                    </a:lnTo>
                    <a:lnTo>
                      <a:pt x="0" y="10"/>
                    </a:lnTo>
                    <a:lnTo>
                      <a:pt x="0" y="11"/>
                    </a:lnTo>
                    <a:lnTo>
                      <a:pt x="0" y="10"/>
                    </a:lnTo>
                    <a:lnTo>
                      <a:pt x="0" y="11"/>
                    </a:lnTo>
                    <a:lnTo>
                      <a:pt x="0" y="11"/>
                    </a:lnTo>
                    <a:lnTo>
                      <a:pt x="0" y="11"/>
                    </a:lnTo>
                    <a:lnTo>
                      <a:pt x="0" y="11"/>
                    </a:lnTo>
                    <a:lnTo>
                      <a:pt x="0" y="10"/>
                    </a:lnTo>
                    <a:lnTo>
                      <a:pt x="0" y="10"/>
                    </a:lnTo>
                    <a:lnTo>
                      <a:pt x="0" y="10"/>
                    </a:lnTo>
                    <a:lnTo>
                      <a:pt x="0" y="10"/>
                    </a:lnTo>
                    <a:lnTo>
                      <a:pt x="0" y="11"/>
                    </a:lnTo>
                    <a:lnTo>
                      <a:pt x="0" y="10"/>
                    </a:lnTo>
                    <a:lnTo>
                      <a:pt x="0" y="11"/>
                    </a:lnTo>
                    <a:lnTo>
                      <a:pt x="0" y="11"/>
                    </a:lnTo>
                    <a:lnTo>
                      <a:pt x="0" y="11"/>
                    </a:lnTo>
                    <a:lnTo>
                      <a:pt x="0" y="11"/>
                    </a:lnTo>
                    <a:lnTo>
                      <a:pt x="0" y="11"/>
                    </a:lnTo>
                    <a:lnTo>
                      <a:pt x="0" y="12"/>
                    </a:lnTo>
                    <a:lnTo>
                      <a:pt x="0" y="13"/>
                    </a:lnTo>
                    <a:lnTo>
                      <a:pt x="0" y="12"/>
                    </a:lnTo>
                    <a:lnTo>
                      <a:pt x="0" y="12"/>
                    </a:lnTo>
                    <a:lnTo>
                      <a:pt x="0" y="12"/>
                    </a:lnTo>
                    <a:lnTo>
                      <a:pt x="0" y="12"/>
                    </a:lnTo>
                    <a:lnTo>
                      <a:pt x="0" y="12"/>
                    </a:lnTo>
                    <a:lnTo>
                      <a:pt x="0" y="11"/>
                    </a:lnTo>
                    <a:lnTo>
                      <a:pt x="0" y="11"/>
                    </a:lnTo>
                    <a:lnTo>
                      <a:pt x="0" y="11"/>
                    </a:lnTo>
                    <a:lnTo>
                      <a:pt x="0" y="11"/>
                    </a:lnTo>
                    <a:lnTo>
                      <a:pt x="0" y="11"/>
                    </a:lnTo>
                    <a:lnTo>
                      <a:pt x="0" y="10"/>
                    </a:lnTo>
                    <a:lnTo>
                      <a:pt x="0" y="10"/>
                    </a:lnTo>
                    <a:lnTo>
                      <a:pt x="0" y="10"/>
                    </a:lnTo>
                    <a:lnTo>
                      <a:pt x="0" y="10"/>
                    </a:lnTo>
                    <a:lnTo>
                      <a:pt x="0" y="10"/>
                    </a:lnTo>
                    <a:lnTo>
                      <a:pt x="0" y="11"/>
                    </a:lnTo>
                    <a:lnTo>
                      <a:pt x="0" y="10"/>
                    </a:lnTo>
                    <a:lnTo>
                      <a:pt x="0" y="11"/>
                    </a:lnTo>
                    <a:lnTo>
                      <a:pt x="0" y="10"/>
                    </a:lnTo>
                    <a:lnTo>
                      <a:pt x="0" y="11"/>
                    </a:lnTo>
                    <a:lnTo>
                      <a:pt x="0" y="10"/>
                    </a:lnTo>
                    <a:lnTo>
                      <a:pt x="0" y="10"/>
                    </a:lnTo>
                    <a:lnTo>
                      <a:pt x="0" y="10"/>
                    </a:lnTo>
                    <a:lnTo>
                      <a:pt x="0" y="11"/>
                    </a:lnTo>
                    <a:lnTo>
                      <a:pt x="0" y="10"/>
                    </a:lnTo>
                    <a:lnTo>
                      <a:pt x="0" y="10"/>
                    </a:lnTo>
                    <a:lnTo>
                      <a:pt x="0" y="10"/>
                    </a:lnTo>
                    <a:lnTo>
                      <a:pt x="0" y="11"/>
                    </a:lnTo>
                    <a:lnTo>
                      <a:pt x="0" y="11"/>
                    </a:lnTo>
                    <a:lnTo>
                      <a:pt x="0" y="11"/>
                    </a:lnTo>
                    <a:lnTo>
                      <a:pt x="0" y="10"/>
                    </a:lnTo>
                    <a:lnTo>
                      <a:pt x="0" y="11"/>
                    </a:lnTo>
                    <a:lnTo>
                      <a:pt x="0" y="11"/>
                    </a:lnTo>
                    <a:lnTo>
                      <a:pt x="0" y="10"/>
                    </a:lnTo>
                    <a:lnTo>
                      <a:pt x="0" y="10"/>
                    </a:lnTo>
                    <a:lnTo>
                      <a:pt x="0" y="10"/>
                    </a:lnTo>
                    <a:lnTo>
                      <a:pt x="0" y="10"/>
                    </a:lnTo>
                    <a:lnTo>
                      <a:pt x="0" y="10"/>
                    </a:lnTo>
                    <a:lnTo>
                      <a:pt x="0" y="10"/>
                    </a:lnTo>
                    <a:lnTo>
                      <a:pt x="0" y="9"/>
                    </a:lnTo>
                    <a:lnTo>
                      <a:pt x="0" y="10"/>
                    </a:lnTo>
                    <a:lnTo>
                      <a:pt x="0" y="9"/>
                    </a:lnTo>
                    <a:lnTo>
                      <a:pt x="0" y="9"/>
                    </a:lnTo>
                    <a:lnTo>
                      <a:pt x="0" y="8"/>
                    </a:lnTo>
                    <a:lnTo>
                      <a:pt x="0" y="8"/>
                    </a:lnTo>
                    <a:lnTo>
                      <a:pt x="0" y="8"/>
                    </a:lnTo>
                    <a:lnTo>
                      <a:pt x="0" y="9"/>
                    </a:lnTo>
                    <a:lnTo>
                      <a:pt x="0" y="9"/>
                    </a:lnTo>
                    <a:lnTo>
                      <a:pt x="0" y="9"/>
                    </a:lnTo>
                    <a:lnTo>
                      <a:pt x="0" y="8"/>
                    </a:lnTo>
                    <a:lnTo>
                      <a:pt x="0" y="9"/>
                    </a:lnTo>
                    <a:lnTo>
                      <a:pt x="0" y="8"/>
                    </a:lnTo>
                    <a:lnTo>
                      <a:pt x="0" y="8"/>
                    </a:lnTo>
                    <a:lnTo>
                      <a:pt x="0" y="9"/>
                    </a:lnTo>
                    <a:lnTo>
                      <a:pt x="0" y="9"/>
                    </a:lnTo>
                    <a:lnTo>
                      <a:pt x="0" y="9"/>
                    </a:lnTo>
                    <a:lnTo>
                      <a:pt x="0" y="8"/>
                    </a:lnTo>
                    <a:lnTo>
                      <a:pt x="0" y="9"/>
                    </a:lnTo>
                    <a:lnTo>
                      <a:pt x="0" y="8"/>
                    </a:lnTo>
                    <a:lnTo>
                      <a:pt x="0" y="8"/>
                    </a:lnTo>
                    <a:lnTo>
                      <a:pt x="0" y="9"/>
                    </a:lnTo>
                    <a:lnTo>
                      <a:pt x="0" y="9"/>
                    </a:lnTo>
                    <a:lnTo>
                      <a:pt x="0" y="8"/>
                    </a:lnTo>
                    <a:lnTo>
                      <a:pt x="0" y="9"/>
                    </a:lnTo>
                    <a:lnTo>
                      <a:pt x="0" y="9"/>
                    </a:lnTo>
                    <a:lnTo>
                      <a:pt x="0" y="10"/>
                    </a:lnTo>
                    <a:lnTo>
                      <a:pt x="0" y="10"/>
                    </a:lnTo>
                    <a:lnTo>
                      <a:pt x="0" y="10"/>
                    </a:lnTo>
                    <a:lnTo>
                      <a:pt x="0" y="10"/>
                    </a:lnTo>
                    <a:lnTo>
                      <a:pt x="0" y="10"/>
                    </a:lnTo>
                    <a:lnTo>
                      <a:pt x="0" y="10"/>
                    </a:lnTo>
                    <a:lnTo>
                      <a:pt x="0" y="10"/>
                    </a:lnTo>
                    <a:lnTo>
                      <a:pt x="0" y="10"/>
                    </a:lnTo>
                    <a:lnTo>
                      <a:pt x="0" y="9"/>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8"/>
                    </a:lnTo>
                    <a:lnTo>
                      <a:pt x="0" y="7"/>
                    </a:lnTo>
                    <a:lnTo>
                      <a:pt x="0" y="7"/>
                    </a:lnTo>
                    <a:lnTo>
                      <a:pt x="0" y="7"/>
                    </a:lnTo>
                    <a:lnTo>
                      <a:pt x="0" y="7"/>
                    </a:lnTo>
                    <a:lnTo>
                      <a:pt x="0" y="8"/>
                    </a:lnTo>
                    <a:lnTo>
                      <a:pt x="0" y="8"/>
                    </a:lnTo>
                    <a:lnTo>
                      <a:pt x="0" y="8"/>
                    </a:lnTo>
                    <a:lnTo>
                      <a:pt x="0" y="8"/>
                    </a:lnTo>
                    <a:lnTo>
                      <a:pt x="0" y="8"/>
                    </a:lnTo>
                    <a:lnTo>
                      <a:pt x="0" y="9"/>
                    </a:lnTo>
                    <a:lnTo>
                      <a:pt x="0" y="9"/>
                    </a:lnTo>
                    <a:lnTo>
                      <a:pt x="0" y="10"/>
                    </a:lnTo>
                    <a:lnTo>
                      <a:pt x="0" y="9"/>
                    </a:lnTo>
                    <a:lnTo>
                      <a:pt x="0" y="10"/>
                    </a:lnTo>
                    <a:lnTo>
                      <a:pt x="0" y="9"/>
                    </a:lnTo>
                    <a:lnTo>
                      <a:pt x="0" y="10"/>
                    </a:lnTo>
                    <a:lnTo>
                      <a:pt x="0" y="10"/>
                    </a:lnTo>
                    <a:lnTo>
                      <a:pt x="0" y="10"/>
                    </a:lnTo>
                    <a:lnTo>
                      <a:pt x="0" y="10"/>
                    </a:lnTo>
                    <a:lnTo>
                      <a:pt x="0" y="10"/>
                    </a:lnTo>
                    <a:lnTo>
                      <a:pt x="0" y="10"/>
                    </a:lnTo>
                    <a:lnTo>
                      <a:pt x="0" y="10"/>
                    </a:lnTo>
                    <a:lnTo>
                      <a:pt x="0" y="11"/>
                    </a:lnTo>
                    <a:lnTo>
                      <a:pt x="0" y="11"/>
                    </a:lnTo>
                    <a:lnTo>
                      <a:pt x="0" y="10"/>
                    </a:lnTo>
                    <a:lnTo>
                      <a:pt x="0" y="11"/>
                    </a:lnTo>
                    <a:lnTo>
                      <a:pt x="0" y="10"/>
                    </a:lnTo>
                    <a:lnTo>
                      <a:pt x="0" y="10"/>
                    </a:lnTo>
                    <a:lnTo>
                      <a:pt x="0" y="9"/>
                    </a:lnTo>
                    <a:lnTo>
                      <a:pt x="0" y="10"/>
                    </a:lnTo>
                    <a:lnTo>
                      <a:pt x="0" y="10"/>
                    </a:lnTo>
                    <a:lnTo>
                      <a:pt x="0" y="10"/>
                    </a:lnTo>
                    <a:lnTo>
                      <a:pt x="0" y="10"/>
                    </a:lnTo>
                    <a:lnTo>
                      <a:pt x="0" y="11"/>
                    </a:lnTo>
                    <a:lnTo>
                      <a:pt x="0" y="10"/>
                    </a:lnTo>
                    <a:lnTo>
                      <a:pt x="0" y="10"/>
                    </a:lnTo>
                    <a:lnTo>
                      <a:pt x="0" y="9"/>
                    </a:lnTo>
                    <a:lnTo>
                      <a:pt x="0" y="9"/>
                    </a:lnTo>
                    <a:lnTo>
                      <a:pt x="0" y="8"/>
                    </a:lnTo>
                    <a:lnTo>
                      <a:pt x="0" y="7"/>
                    </a:lnTo>
                    <a:lnTo>
                      <a:pt x="0" y="8"/>
                    </a:lnTo>
                    <a:lnTo>
                      <a:pt x="0" y="7"/>
                    </a:lnTo>
                    <a:lnTo>
                      <a:pt x="0" y="7"/>
                    </a:lnTo>
                    <a:lnTo>
                      <a:pt x="0" y="7"/>
                    </a:lnTo>
                    <a:lnTo>
                      <a:pt x="0" y="7"/>
                    </a:lnTo>
                    <a:lnTo>
                      <a:pt x="0" y="7"/>
                    </a:lnTo>
                    <a:lnTo>
                      <a:pt x="0" y="6"/>
                    </a:lnTo>
                    <a:lnTo>
                      <a:pt x="0" y="6"/>
                    </a:lnTo>
                    <a:lnTo>
                      <a:pt x="0" y="7"/>
                    </a:lnTo>
                    <a:lnTo>
                      <a:pt x="0" y="7"/>
                    </a:lnTo>
                    <a:lnTo>
                      <a:pt x="0" y="6"/>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8"/>
                    </a:lnTo>
                    <a:lnTo>
                      <a:pt x="0" y="8"/>
                    </a:lnTo>
                    <a:lnTo>
                      <a:pt x="0" y="8"/>
                    </a:lnTo>
                    <a:lnTo>
                      <a:pt x="0" y="8"/>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7"/>
                    </a:lnTo>
                    <a:lnTo>
                      <a:pt x="0" y="8"/>
                    </a:lnTo>
                    <a:lnTo>
                      <a:pt x="0" y="8"/>
                    </a:lnTo>
                    <a:lnTo>
                      <a:pt x="0" y="7"/>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4"/>
                    </a:lnTo>
                    <a:lnTo>
                      <a:pt x="0" y="3"/>
                    </a:lnTo>
                    <a:lnTo>
                      <a:pt x="0" y="3"/>
                    </a:lnTo>
                    <a:lnTo>
                      <a:pt x="0" y="3"/>
                    </a:lnTo>
                    <a:lnTo>
                      <a:pt x="0" y="4"/>
                    </a:lnTo>
                    <a:lnTo>
                      <a:pt x="0" y="3"/>
                    </a:lnTo>
                    <a:lnTo>
                      <a:pt x="0" y="3"/>
                    </a:lnTo>
                    <a:lnTo>
                      <a:pt x="0" y="3"/>
                    </a:lnTo>
                    <a:lnTo>
                      <a:pt x="0" y="3"/>
                    </a:lnTo>
                    <a:lnTo>
                      <a:pt x="0" y="4"/>
                    </a:lnTo>
                    <a:lnTo>
                      <a:pt x="0" y="4"/>
                    </a:lnTo>
                    <a:lnTo>
                      <a:pt x="0" y="3"/>
                    </a:lnTo>
                    <a:lnTo>
                      <a:pt x="0" y="4"/>
                    </a:lnTo>
                    <a:lnTo>
                      <a:pt x="0" y="3"/>
                    </a:lnTo>
                    <a:lnTo>
                      <a:pt x="0" y="3"/>
                    </a:lnTo>
                    <a:lnTo>
                      <a:pt x="0" y="2"/>
                    </a:lnTo>
                    <a:lnTo>
                      <a:pt x="0" y="2"/>
                    </a:lnTo>
                    <a:lnTo>
                      <a:pt x="0" y="3"/>
                    </a:lnTo>
                    <a:lnTo>
                      <a:pt x="0" y="2"/>
                    </a:lnTo>
                    <a:lnTo>
                      <a:pt x="0" y="2"/>
                    </a:lnTo>
                    <a:lnTo>
                      <a:pt x="0" y="2"/>
                    </a:lnTo>
                    <a:lnTo>
                      <a:pt x="0" y="2"/>
                    </a:lnTo>
                    <a:lnTo>
                      <a:pt x="0" y="1"/>
                    </a:lnTo>
                    <a:lnTo>
                      <a:pt x="0" y="1"/>
                    </a:lnTo>
                    <a:lnTo>
                      <a:pt x="0" y="1"/>
                    </a:lnTo>
                    <a:lnTo>
                      <a:pt x="0" y="2"/>
                    </a:lnTo>
                    <a:lnTo>
                      <a:pt x="0" y="2"/>
                    </a:lnTo>
                    <a:lnTo>
                      <a:pt x="0" y="2"/>
                    </a:lnTo>
                    <a:lnTo>
                      <a:pt x="0" y="1"/>
                    </a:lnTo>
                    <a:lnTo>
                      <a:pt x="0" y="1"/>
                    </a:lnTo>
                    <a:lnTo>
                      <a:pt x="0" y="1"/>
                    </a:lnTo>
                    <a:lnTo>
                      <a:pt x="0" y="1"/>
                    </a:lnTo>
                    <a:lnTo>
                      <a:pt x="0" y="2"/>
                    </a:lnTo>
                    <a:lnTo>
                      <a:pt x="0" y="2"/>
                    </a:lnTo>
                    <a:lnTo>
                      <a:pt x="0" y="2"/>
                    </a:lnTo>
                    <a:lnTo>
                      <a:pt x="0" y="1"/>
                    </a:lnTo>
                    <a:lnTo>
                      <a:pt x="0" y="1"/>
                    </a:lnTo>
                    <a:lnTo>
                      <a:pt x="0" y="1"/>
                    </a:lnTo>
                    <a:lnTo>
                      <a:pt x="0" y="1"/>
                    </a:lnTo>
                    <a:lnTo>
                      <a:pt x="0" y="1"/>
                    </a:lnTo>
                    <a:lnTo>
                      <a:pt x="0" y="0"/>
                    </a:lnTo>
                    <a:lnTo>
                      <a:pt x="0" y="1"/>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6"/>
                    </a:lnTo>
                    <a:lnTo>
                      <a:pt x="0" y="5"/>
                    </a:lnTo>
                    <a:lnTo>
                      <a:pt x="0" y="5"/>
                    </a:lnTo>
                    <a:lnTo>
                      <a:pt x="0" y="5"/>
                    </a:lnTo>
                    <a:lnTo>
                      <a:pt x="0" y="5"/>
                    </a:lnTo>
                    <a:lnTo>
                      <a:pt x="0" y="5"/>
                    </a:lnTo>
                    <a:lnTo>
                      <a:pt x="0" y="5"/>
                    </a:lnTo>
                    <a:lnTo>
                      <a:pt x="0" y="4"/>
                    </a:lnTo>
                    <a:lnTo>
                      <a:pt x="0" y="4"/>
                    </a:lnTo>
                    <a:lnTo>
                      <a:pt x="0" y="4"/>
                    </a:lnTo>
                    <a:lnTo>
                      <a:pt x="0" y="4"/>
                    </a:lnTo>
                    <a:lnTo>
                      <a:pt x="0" y="5"/>
                    </a:lnTo>
                    <a:lnTo>
                      <a:pt x="0" y="5"/>
                    </a:lnTo>
                    <a:lnTo>
                      <a:pt x="0" y="5"/>
                    </a:lnTo>
                    <a:lnTo>
                      <a:pt x="0" y="5"/>
                    </a:lnTo>
                    <a:lnTo>
                      <a:pt x="0" y="5"/>
                    </a:lnTo>
                    <a:lnTo>
                      <a:pt x="0" y="5"/>
                    </a:lnTo>
                    <a:lnTo>
                      <a:pt x="0" y="6"/>
                    </a:lnTo>
                    <a:lnTo>
                      <a:pt x="0" y="5"/>
                    </a:lnTo>
                    <a:lnTo>
                      <a:pt x="0" y="5"/>
                    </a:lnTo>
                    <a:lnTo>
                      <a:pt x="0" y="5"/>
                    </a:lnTo>
                    <a:lnTo>
                      <a:pt x="0" y="6"/>
                    </a:lnTo>
                    <a:lnTo>
                      <a:pt x="0" y="7"/>
                    </a:lnTo>
                    <a:lnTo>
                      <a:pt x="0" y="7"/>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8"/>
                    </a:lnTo>
                    <a:lnTo>
                      <a:pt x="0" y="9"/>
                    </a:lnTo>
                    <a:lnTo>
                      <a:pt x="0" y="9"/>
                    </a:lnTo>
                    <a:lnTo>
                      <a:pt x="0" y="10"/>
                    </a:lnTo>
                    <a:lnTo>
                      <a:pt x="0" y="9"/>
                    </a:lnTo>
                    <a:lnTo>
                      <a:pt x="0" y="10"/>
                    </a:lnTo>
                    <a:lnTo>
                      <a:pt x="0" y="10"/>
                    </a:lnTo>
                    <a:lnTo>
                      <a:pt x="0" y="10"/>
                    </a:lnTo>
                    <a:lnTo>
                      <a:pt x="0" y="11"/>
                    </a:lnTo>
                    <a:lnTo>
                      <a:pt x="0" y="11"/>
                    </a:lnTo>
                    <a:lnTo>
                      <a:pt x="0" y="10"/>
                    </a:lnTo>
                    <a:lnTo>
                      <a:pt x="0" y="11"/>
                    </a:lnTo>
                    <a:lnTo>
                      <a:pt x="0" y="10"/>
                    </a:lnTo>
                    <a:lnTo>
                      <a:pt x="0" y="10"/>
                    </a:lnTo>
                    <a:lnTo>
                      <a:pt x="0" y="11"/>
                    </a:lnTo>
                    <a:lnTo>
                      <a:pt x="0" y="10"/>
                    </a:lnTo>
                    <a:lnTo>
                      <a:pt x="0" y="10"/>
                    </a:lnTo>
                    <a:lnTo>
                      <a:pt x="0" y="10"/>
                    </a:lnTo>
                    <a:lnTo>
                      <a:pt x="0" y="10"/>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2"/>
                    </a:lnTo>
                    <a:lnTo>
                      <a:pt x="0" y="12"/>
                    </a:lnTo>
                    <a:lnTo>
                      <a:pt x="0" y="13"/>
                    </a:lnTo>
                    <a:lnTo>
                      <a:pt x="0" y="12"/>
                    </a:lnTo>
                    <a:lnTo>
                      <a:pt x="0" y="12"/>
                    </a:lnTo>
                    <a:lnTo>
                      <a:pt x="0" y="13"/>
                    </a:lnTo>
                    <a:lnTo>
                      <a:pt x="0" y="13"/>
                    </a:lnTo>
                    <a:lnTo>
                      <a:pt x="0" y="13"/>
                    </a:lnTo>
                    <a:lnTo>
                      <a:pt x="0" y="13"/>
                    </a:lnTo>
                    <a:lnTo>
                      <a:pt x="0" y="13"/>
                    </a:lnTo>
                    <a:lnTo>
                      <a:pt x="0" y="13"/>
                    </a:lnTo>
                    <a:lnTo>
                      <a:pt x="0" y="13"/>
                    </a:lnTo>
                    <a:lnTo>
                      <a:pt x="0" y="13"/>
                    </a:lnTo>
                    <a:lnTo>
                      <a:pt x="0" y="13"/>
                    </a:lnTo>
                    <a:lnTo>
                      <a:pt x="0" y="12"/>
                    </a:lnTo>
                    <a:lnTo>
                      <a:pt x="0" y="12"/>
                    </a:lnTo>
                    <a:lnTo>
                      <a:pt x="0" y="13"/>
                    </a:lnTo>
                    <a:lnTo>
                      <a:pt x="0" y="12"/>
                    </a:lnTo>
                    <a:lnTo>
                      <a:pt x="0" y="11"/>
                    </a:lnTo>
                    <a:lnTo>
                      <a:pt x="0" y="12"/>
                    </a:lnTo>
                    <a:lnTo>
                      <a:pt x="0" y="12"/>
                    </a:lnTo>
                    <a:lnTo>
                      <a:pt x="0" y="12"/>
                    </a:lnTo>
                    <a:lnTo>
                      <a:pt x="0" y="11"/>
                    </a:lnTo>
                    <a:lnTo>
                      <a:pt x="0" y="11"/>
                    </a:lnTo>
                    <a:lnTo>
                      <a:pt x="0" y="11"/>
                    </a:lnTo>
                    <a:lnTo>
                      <a:pt x="0" y="11"/>
                    </a:lnTo>
                    <a:lnTo>
                      <a:pt x="0" y="12"/>
                    </a:lnTo>
                    <a:lnTo>
                      <a:pt x="0" y="11"/>
                    </a:lnTo>
                    <a:lnTo>
                      <a:pt x="0" y="12"/>
                    </a:lnTo>
                    <a:lnTo>
                      <a:pt x="0" y="11"/>
                    </a:lnTo>
                    <a:lnTo>
                      <a:pt x="0" y="12"/>
                    </a:lnTo>
                    <a:lnTo>
                      <a:pt x="0" y="12"/>
                    </a:lnTo>
                    <a:lnTo>
                      <a:pt x="0" y="11"/>
                    </a:lnTo>
                    <a:lnTo>
                      <a:pt x="0" y="12"/>
                    </a:lnTo>
                    <a:lnTo>
                      <a:pt x="0" y="11"/>
                    </a:lnTo>
                    <a:lnTo>
                      <a:pt x="0" y="12"/>
                    </a:lnTo>
                    <a:lnTo>
                      <a:pt x="0" y="12"/>
                    </a:lnTo>
                    <a:lnTo>
                      <a:pt x="0" y="11"/>
                    </a:lnTo>
                    <a:lnTo>
                      <a:pt x="0" y="11"/>
                    </a:lnTo>
                    <a:lnTo>
                      <a:pt x="0" y="12"/>
                    </a:lnTo>
                    <a:lnTo>
                      <a:pt x="0" y="12"/>
                    </a:lnTo>
                    <a:lnTo>
                      <a:pt x="0" y="11"/>
                    </a:lnTo>
                    <a:lnTo>
                      <a:pt x="0" y="11"/>
                    </a:lnTo>
                    <a:lnTo>
                      <a:pt x="0" y="12"/>
                    </a:lnTo>
                    <a:lnTo>
                      <a:pt x="0" y="12"/>
                    </a:lnTo>
                    <a:lnTo>
                      <a:pt x="0" y="11"/>
                    </a:lnTo>
                    <a:lnTo>
                      <a:pt x="0" y="12"/>
                    </a:lnTo>
                    <a:lnTo>
                      <a:pt x="0" y="12"/>
                    </a:lnTo>
                    <a:lnTo>
                      <a:pt x="0" y="12"/>
                    </a:lnTo>
                    <a:lnTo>
                      <a:pt x="0" y="13"/>
                    </a:lnTo>
                    <a:lnTo>
                      <a:pt x="0" y="13"/>
                    </a:lnTo>
                    <a:lnTo>
                      <a:pt x="0" y="13"/>
                    </a:lnTo>
                    <a:lnTo>
                      <a:pt x="0" y="12"/>
                    </a:lnTo>
                    <a:lnTo>
                      <a:pt x="0" y="13"/>
                    </a:lnTo>
                    <a:lnTo>
                      <a:pt x="0" y="13"/>
                    </a:lnTo>
                    <a:lnTo>
                      <a:pt x="0" y="14"/>
                    </a:lnTo>
                    <a:lnTo>
                      <a:pt x="0" y="13"/>
                    </a:lnTo>
                    <a:lnTo>
                      <a:pt x="0" y="13"/>
                    </a:lnTo>
                    <a:lnTo>
                      <a:pt x="0" y="14"/>
                    </a:lnTo>
                    <a:lnTo>
                      <a:pt x="0" y="13"/>
                    </a:lnTo>
                    <a:lnTo>
                      <a:pt x="0" y="13"/>
                    </a:lnTo>
                    <a:lnTo>
                      <a:pt x="0" y="13"/>
                    </a:lnTo>
                    <a:lnTo>
                      <a:pt x="0" y="12"/>
                    </a:lnTo>
                    <a:lnTo>
                      <a:pt x="0" y="11"/>
                    </a:lnTo>
                    <a:lnTo>
                      <a:pt x="0" y="12"/>
                    </a:lnTo>
                    <a:lnTo>
                      <a:pt x="0" y="11"/>
                    </a:lnTo>
                    <a:lnTo>
                      <a:pt x="0" y="12"/>
                    </a:lnTo>
                    <a:lnTo>
                      <a:pt x="0" y="11"/>
                    </a:lnTo>
                    <a:lnTo>
                      <a:pt x="0" y="11"/>
                    </a:lnTo>
                    <a:lnTo>
                      <a:pt x="0" y="11"/>
                    </a:lnTo>
                    <a:lnTo>
                      <a:pt x="0" y="11"/>
                    </a:lnTo>
                    <a:lnTo>
                      <a:pt x="0" y="11"/>
                    </a:lnTo>
                    <a:lnTo>
                      <a:pt x="0" y="10"/>
                    </a:lnTo>
                    <a:lnTo>
                      <a:pt x="0" y="10"/>
                    </a:lnTo>
                    <a:lnTo>
                      <a:pt x="0" y="10"/>
                    </a:lnTo>
                    <a:lnTo>
                      <a:pt x="0" y="10"/>
                    </a:lnTo>
                    <a:lnTo>
                      <a:pt x="0" y="9"/>
                    </a:lnTo>
                    <a:lnTo>
                      <a:pt x="0" y="9"/>
                    </a:lnTo>
                    <a:lnTo>
                      <a:pt x="0" y="9"/>
                    </a:lnTo>
                    <a:lnTo>
                      <a:pt x="0" y="9"/>
                    </a:lnTo>
                    <a:lnTo>
                      <a:pt x="0" y="8"/>
                    </a:lnTo>
                    <a:lnTo>
                      <a:pt x="0" y="9"/>
                    </a:lnTo>
                    <a:lnTo>
                      <a:pt x="0" y="8"/>
                    </a:lnTo>
                    <a:lnTo>
                      <a:pt x="0" y="8"/>
                    </a:lnTo>
                    <a:lnTo>
                      <a:pt x="0" y="8"/>
                    </a:lnTo>
                    <a:lnTo>
                      <a:pt x="0" y="7"/>
                    </a:lnTo>
                    <a:lnTo>
                      <a:pt x="0" y="7"/>
                    </a:lnTo>
                    <a:lnTo>
                      <a:pt x="0" y="6"/>
                    </a:lnTo>
                    <a:lnTo>
                      <a:pt x="0" y="7"/>
                    </a:lnTo>
                    <a:lnTo>
                      <a:pt x="0" y="7"/>
                    </a:lnTo>
                    <a:lnTo>
                      <a:pt x="0" y="7"/>
                    </a:lnTo>
                    <a:lnTo>
                      <a:pt x="0" y="6"/>
                    </a:lnTo>
                    <a:lnTo>
                      <a:pt x="0" y="6"/>
                    </a:lnTo>
                    <a:lnTo>
                      <a:pt x="0" y="7"/>
                    </a:lnTo>
                    <a:lnTo>
                      <a:pt x="0" y="6"/>
                    </a:lnTo>
                    <a:lnTo>
                      <a:pt x="0" y="7"/>
                    </a:lnTo>
                    <a:lnTo>
                      <a:pt x="0" y="7"/>
                    </a:lnTo>
                    <a:lnTo>
                      <a:pt x="0" y="7"/>
                    </a:lnTo>
                    <a:lnTo>
                      <a:pt x="0" y="7"/>
                    </a:lnTo>
                    <a:lnTo>
                      <a:pt x="0" y="7"/>
                    </a:lnTo>
                    <a:lnTo>
                      <a:pt x="0" y="7"/>
                    </a:lnTo>
                    <a:lnTo>
                      <a:pt x="0" y="8"/>
                    </a:lnTo>
                    <a:lnTo>
                      <a:pt x="0" y="8"/>
                    </a:lnTo>
                    <a:lnTo>
                      <a:pt x="0" y="8"/>
                    </a:lnTo>
                    <a:lnTo>
                      <a:pt x="0" y="9"/>
                    </a:lnTo>
                    <a:lnTo>
                      <a:pt x="0" y="8"/>
                    </a:lnTo>
                    <a:lnTo>
                      <a:pt x="0" y="8"/>
                    </a:lnTo>
                    <a:lnTo>
                      <a:pt x="0" y="9"/>
                    </a:lnTo>
                    <a:lnTo>
                      <a:pt x="0" y="8"/>
                    </a:lnTo>
                    <a:lnTo>
                      <a:pt x="0" y="8"/>
                    </a:lnTo>
                    <a:lnTo>
                      <a:pt x="0" y="9"/>
                    </a:lnTo>
                    <a:lnTo>
                      <a:pt x="0" y="5"/>
                    </a:lnTo>
                    <a:lnTo>
                      <a:pt x="0" y="9"/>
                    </a:lnTo>
                    <a:lnTo>
                      <a:pt x="0" y="10"/>
                    </a:lnTo>
                    <a:lnTo>
                      <a:pt x="0" y="11"/>
                    </a:lnTo>
                    <a:lnTo>
                      <a:pt x="0" y="12"/>
                    </a:lnTo>
                    <a:lnTo>
                      <a:pt x="0" y="12"/>
                    </a:lnTo>
                    <a:lnTo>
                      <a:pt x="0" y="13"/>
                    </a:lnTo>
                    <a:lnTo>
                      <a:pt x="0" y="14"/>
                    </a:lnTo>
                    <a:lnTo>
                      <a:pt x="0" y="14"/>
                    </a:lnTo>
                    <a:lnTo>
                      <a:pt x="0" y="15"/>
                    </a:lnTo>
                    <a:lnTo>
                      <a:pt x="0" y="16"/>
                    </a:lnTo>
                    <a:lnTo>
                      <a:pt x="0" y="16"/>
                    </a:lnTo>
                    <a:lnTo>
                      <a:pt x="0" y="17"/>
                    </a:lnTo>
                    <a:lnTo>
                      <a:pt x="0" y="18"/>
                    </a:lnTo>
                    <a:lnTo>
                      <a:pt x="0" y="18"/>
                    </a:lnTo>
                    <a:lnTo>
                      <a:pt x="0" y="19"/>
                    </a:lnTo>
                    <a:lnTo>
                      <a:pt x="0" y="19"/>
                    </a:lnTo>
                    <a:lnTo>
                      <a:pt x="0" y="19"/>
                    </a:lnTo>
                    <a:lnTo>
                      <a:pt x="0" y="20"/>
                    </a:lnTo>
                    <a:lnTo>
                      <a:pt x="0" y="21"/>
                    </a:lnTo>
                    <a:lnTo>
                      <a:pt x="0" y="21"/>
                    </a:lnTo>
                    <a:lnTo>
                      <a:pt x="0" y="21"/>
                    </a:lnTo>
                    <a:lnTo>
                      <a:pt x="0" y="23"/>
                    </a:lnTo>
                    <a:lnTo>
                      <a:pt x="0" y="24"/>
                    </a:lnTo>
                    <a:lnTo>
                      <a:pt x="0" y="24"/>
                    </a:lnTo>
                    <a:lnTo>
                      <a:pt x="0" y="25"/>
                    </a:lnTo>
                    <a:lnTo>
                      <a:pt x="0" y="25"/>
                    </a:lnTo>
                    <a:lnTo>
                      <a:pt x="0" y="26"/>
                    </a:lnTo>
                    <a:lnTo>
                      <a:pt x="0" y="27"/>
                    </a:lnTo>
                    <a:lnTo>
                      <a:pt x="0" y="27"/>
                    </a:lnTo>
                    <a:lnTo>
                      <a:pt x="0" y="28"/>
                    </a:lnTo>
                    <a:lnTo>
                      <a:pt x="0" y="29"/>
                    </a:lnTo>
                    <a:lnTo>
                      <a:pt x="0" y="29"/>
                    </a:lnTo>
                    <a:lnTo>
                      <a:pt x="0" y="30"/>
                    </a:lnTo>
                    <a:lnTo>
                      <a:pt x="0" y="31"/>
                    </a:lnTo>
                    <a:lnTo>
                      <a:pt x="0" y="31"/>
                    </a:lnTo>
                    <a:lnTo>
                      <a:pt x="0" y="32"/>
                    </a:lnTo>
                    <a:lnTo>
                      <a:pt x="0" y="32"/>
                    </a:lnTo>
                    <a:lnTo>
                      <a:pt x="0" y="33"/>
                    </a:lnTo>
                    <a:lnTo>
                      <a:pt x="0" y="34"/>
                    </a:lnTo>
                    <a:lnTo>
                      <a:pt x="0" y="34"/>
                    </a:lnTo>
                    <a:lnTo>
                      <a:pt x="0" y="35"/>
                    </a:lnTo>
                    <a:lnTo>
                      <a:pt x="0" y="35"/>
                    </a:lnTo>
                    <a:lnTo>
                      <a:pt x="0" y="36"/>
                    </a:lnTo>
                    <a:lnTo>
                      <a:pt x="0" y="36"/>
                    </a:lnTo>
                    <a:lnTo>
                      <a:pt x="0" y="37"/>
                    </a:lnTo>
                    <a:lnTo>
                      <a:pt x="0" y="38"/>
                    </a:lnTo>
                    <a:lnTo>
                      <a:pt x="0" y="38"/>
                    </a:lnTo>
                    <a:lnTo>
                      <a:pt x="0" y="39"/>
                    </a:lnTo>
                    <a:lnTo>
                      <a:pt x="0" y="40"/>
                    </a:lnTo>
                    <a:lnTo>
                      <a:pt x="0" y="40"/>
                    </a:lnTo>
                    <a:lnTo>
                      <a:pt x="0" y="40"/>
                    </a:lnTo>
                    <a:lnTo>
                      <a:pt x="0" y="40"/>
                    </a:lnTo>
                    <a:lnTo>
                      <a:pt x="0" y="41"/>
                    </a:lnTo>
                    <a:lnTo>
                      <a:pt x="0" y="41"/>
                    </a:lnTo>
                    <a:lnTo>
                      <a:pt x="0" y="42"/>
                    </a:lnTo>
                    <a:lnTo>
                      <a:pt x="0" y="42"/>
                    </a:lnTo>
                    <a:lnTo>
                      <a:pt x="0" y="42"/>
                    </a:lnTo>
                    <a:lnTo>
                      <a:pt x="0" y="42"/>
                    </a:lnTo>
                    <a:lnTo>
                      <a:pt x="0" y="42"/>
                    </a:lnTo>
                    <a:lnTo>
                      <a:pt x="0" y="43"/>
                    </a:lnTo>
                    <a:lnTo>
                      <a:pt x="0" y="43"/>
                    </a:lnTo>
                    <a:lnTo>
                      <a:pt x="0" y="43"/>
                    </a:lnTo>
                    <a:lnTo>
                      <a:pt x="0" y="44"/>
                    </a:lnTo>
                    <a:lnTo>
                      <a:pt x="0" y="44"/>
                    </a:lnTo>
                    <a:lnTo>
                      <a:pt x="0" y="45"/>
                    </a:lnTo>
                    <a:lnTo>
                      <a:pt x="0" y="45"/>
                    </a:lnTo>
                    <a:lnTo>
                      <a:pt x="0" y="45"/>
                    </a:lnTo>
                    <a:lnTo>
                      <a:pt x="0" y="45"/>
                    </a:lnTo>
                    <a:lnTo>
                      <a:pt x="0" y="45"/>
                    </a:lnTo>
                    <a:lnTo>
                      <a:pt x="0" y="46"/>
                    </a:lnTo>
                    <a:lnTo>
                      <a:pt x="0" y="45"/>
                    </a:lnTo>
                    <a:lnTo>
                      <a:pt x="0" y="46"/>
                    </a:lnTo>
                    <a:lnTo>
                      <a:pt x="0" y="45"/>
                    </a:lnTo>
                    <a:lnTo>
                      <a:pt x="0" y="46"/>
                    </a:lnTo>
                    <a:lnTo>
                      <a:pt x="0" y="46"/>
                    </a:lnTo>
                    <a:lnTo>
                      <a:pt x="0" y="46"/>
                    </a:lnTo>
                    <a:lnTo>
                      <a:pt x="0" y="46"/>
                    </a:lnTo>
                    <a:lnTo>
                      <a:pt x="0" y="47"/>
                    </a:lnTo>
                    <a:lnTo>
                      <a:pt x="0" y="46"/>
                    </a:lnTo>
                    <a:lnTo>
                      <a:pt x="0" y="46"/>
                    </a:lnTo>
                    <a:lnTo>
                      <a:pt x="0" y="46"/>
                    </a:lnTo>
                    <a:lnTo>
                      <a:pt x="0" y="45"/>
                    </a:lnTo>
                    <a:lnTo>
                      <a:pt x="0" y="46"/>
                    </a:lnTo>
                    <a:lnTo>
                      <a:pt x="0" y="46"/>
                    </a:lnTo>
                    <a:lnTo>
                      <a:pt x="0" y="46"/>
                    </a:lnTo>
                    <a:lnTo>
                      <a:pt x="0" y="46"/>
                    </a:lnTo>
                    <a:lnTo>
                      <a:pt x="0" y="46"/>
                    </a:lnTo>
                    <a:lnTo>
                      <a:pt x="0" y="46"/>
                    </a:lnTo>
                    <a:lnTo>
                      <a:pt x="0" y="46"/>
                    </a:lnTo>
                    <a:lnTo>
                      <a:pt x="0" y="47"/>
                    </a:lnTo>
                    <a:lnTo>
                      <a:pt x="0" y="48"/>
                    </a:lnTo>
                    <a:lnTo>
                      <a:pt x="0" y="48"/>
                    </a:lnTo>
                    <a:lnTo>
                      <a:pt x="0" y="49"/>
                    </a:lnTo>
                    <a:lnTo>
                      <a:pt x="0" y="48"/>
                    </a:lnTo>
                    <a:lnTo>
                      <a:pt x="0" y="49"/>
                    </a:lnTo>
                    <a:lnTo>
                      <a:pt x="0" y="49"/>
                    </a:lnTo>
                    <a:lnTo>
                      <a:pt x="0" y="48"/>
                    </a:lnTo>
                    <a:lnTo>
                      <a:pt x="0" y="48"/>
                    </a:lnTo>
                    <a:lnTo>
                      <a:pt x="0" y="48"/>
                    </a:lnTo>
                    <a:lnTo>
                      <a:pt x="0" y="48"/>
                    </a:lnTo>
                    <a:lnTo>
                      <a:pt x="0" y="49"/>
                    </a:lnTo>
                    <a:lnTo>
                      <a:pt x="0" y="48"/>
                    </a:lnTo>
                    <a:lnTo>
                      <a:pt x="0" y="49"/>
                    </a:lnTo>
                    <a:lnTo>
                      <a:pt x="0" y="49"/>
                    </a:lnTo>
                    <a:lnTo>
                      <a:pt x="0" y="49"/>
                    </a:lnTo>
                    <a:lnTo>
                      <a:pt x="0" y="49"/>
                    </a:lnTo>
                    <a:lnTo>
                      <a:pt x="0" y="49"/>
                    </a:lnTo>
                    <a:lnTo>
                      <a:pt x="0" y="49"/>
                    </a:lnTo>
                    <a:lnTo>
                      <a:pt x="0" y="49"/>
                    </a:lnTo>
                    <a:lnTo>
                      <a:pt x="0" y="48"/>
                    </a:lnTo>
                    <a:lnTo>
                      <a:pt x="0" y="49"/>
                    </a:lnTo>
                    <a:lnTo>
                      <a:pt x="0" y="48"/>
                    </a:lnTo>
                    <a:lnTo>
                      <a:pt x="0" y="47"/>
                    </a:lnTo>
                    <a:lnTo>
                      <a:pt x="0" y="46"/>
                    </a:lnTo>
                    <a:lnTo>
                      <a:pt x="0" y="45"/>
                    </a:lnTo>
                    <a:lnTo>
                      <a:pt x="0" y="46"/>
                    </a:lnTo>
                    <a:lnTo>
                      <a:pt x="0" y="46"/>
                    </a:lnTo>
                    <a:lnTo>
                      <a:pt x="0" y="47"/>
                    </a:lnTo>
                    <a:lnTo>
                      <a:pt x="0" y="47"/>
                    </a:lnTo>
                    <a:lnTo>
                      <a:pt x="0" y="47"/>
                    </a:lnTo>
                    <a:lnTo>
                      <a:pt x="0" y="47"/>
                    </a:lnTo>
                    <a:lnTo>
                      <a:pt x="0" y="47"/>
                    </a:lnTo>
                    <a:lnTo>
                      <a:pt x="0" y="47"/>
                    </a:lnTo>
                    <a:lnTo>
                      <a:pt x="0" y="48"/>
                    </a:lnTo>
                    <a:lnTo>
                      <a:pt x="0" y="48"/>
                    </a:lnTo>
                    <a:lnTo>
                      <a:pt x="0" y="49"/>
                    </a:lnTo>
                    <a:lnTo>
                      <a:pt x="0" y="49"/>
                    </a:lnTo>
                    <a:lnTo>
                      <a:pt x="0" y="49"/>
                    </a:lnTo>
                    <a:lnTo>
                      <a:pt x="0" y="49"/>
                    </a:lnTo>
                    <a:lnTo>
                      <a:pt x="0" y="50"/>
                    </a:lnTo>
                    <a:lnTo>
                      <a:pt x="0" y="50"/>
                    </a:lnTo>
                    <a:lnTo>
                      <a:pt x="0" y="51"/>
                    </a:lnTo>
                    <a:lnTo>
                      <a:pt x="0" y="51"/>
                    </a:lnTo>
                    <a:lnTo>
                      <a:pt x="0" y="51"/>
                    </a:lnTo>
                    <a:lnTo>
                      <a:pt x="0" y="51"/>
                    </a:lnTo>
                    <a:lnTo>
                      <a:pt x="0" y="52"/>
                    </a:lnTo>
                    <a:lnTo>
                      <a:pt x="0" y="52"/>
                    </a:lnTo>
                    <a:lnTo>
                      <a:pt x="0" y="52"/>
                    </a:lnTo>
                    <a:lnTo>
                      <a:pt x="0" y="52"/>
                    </a:lnTo>
                    <a:lnTo>
                      <a:pt x="0" y="52"/>
                    </a:lnTo>
                    <a:lnTo>
                      <a:pt x="0" y="52"/>
                    </a:lnTo>
                    <a:lnTo>
                      <a:pt x="0" y="53"/>
                    </a:lnTo>
                    <a:lnTo>
                      <a:pt x="0" y="53"/>
                    </a:lnTo>
                    <a:lnTo>
                      <a:pt x="0" y="53"/>
                    </a:lnTo>
                    <a:lnTo>
                      <a:pt x="0" y="54"/>
                    </a:lnTo>
                    <a:lnTo>
                      <a:pt x="0" y="54"/>
                    </a:lnTo>
                    <a:lnTo>
                      <a:pt x="0" y="54"/>
                    </a:lnTo>
                    <a:lnTo>
                      <a:pt x="0" y="55"/>
                    </a:lnTo>
                    <a:lnTo>
                      <a:pt x="0" y="55"/>
                    </a:lnTo>
                    <a:lnTo>
                      <a:pt x="0" y="55"/>
                    </a:lnTo>
                    <a:lnTo>
                      <a:pt x="0" y="56"/>
                    </a:lnTo>
                    <a:lnTo>
                      <a:pt x="0" y="57"/>
                    </a:lnTo>
                    <a:lnTo>
                      <a:pt x="0" y="56"/>
                    </a:lnTo>
                    <a:lnTo>
                      <a:pt x="0" y="56"/>
                    </a:lnTo>
                    <a:lnTo>
                      <a:pt x="0" y="55"/>
                    </a:lnTo>
                    <a:lnTo>
                      <a:pt x="0" y="56"/>
                    </a:lnTo>
                    <a:lnTo>
                      <a:pt x="0" y="56"/>
                    </a:lnTo>
                    <a:lnTo>
                      <a:pt x="0" y="56"/>
                    </a:lnTo>
                    <a:lnTo>
                      <a:pt x="0" y="56"/>
                    </a:lnTo>
                    <a:lnTo>
                      <a:pt x="0" y="55"/>
                    </a:lnTo>
                    <a:lnTo>
                      <a:pt x="0" y="56"/>
                    </a:lnTo>
                    <a:lnTo>
                      <a:pt x="0" y="55"/>
                    </a:lnTo>
                    <a:lnTo>
                      <a:pt x="0" y="55"/>
                    </a:lnTo>
                    <a:lnTo>
                      <a:pt x="0" y="56"/>
                    </a:lnTo>
                    <a:lnTo>
                      <a:pt x="0" y="56"/>
                    </a:lnTo>
                    <a:lnTo>
                      <a:pt x="0" y="55"/>
                    </a:lnTo>
                    <a:lnTo>
                      <a:pt x="0" y="56"/>
                    </a:lnTo>
                    <a:lnTo>
                      <a:pt x="0" y="55"/>
                    </a:lnTo>
                    <a:lnTo>
                      <a:pt x="0" y="55"/>
                    </a:lnTo>
                    <a:lnTo>
                      <a:pt x="0" y="56"/>
                    </a:lnTo>
                    <a:lnTo>
                      <a:pt x="0" y="56"/>
                    </a:lnTo>
                    <a:lnTo>
                      <a:pt x="0" y="57"/>
                    </a:lnTo>
                    <a:lnTo>
                      <a:pt x="0" y="57"/>
                    </a:lnTo>
                    <a:lnTo>
                      <a:pt x="0" y="58"/>
                    </a:lnTo>
                    <a:lnTo>
                      <a:pt x="0" y="58"/>
                    </a:lnTo>
                    <a:lnTo>
                      <a:pt x="0" y="58"/>
                    </a:lnTo>
                    <a:lnTo>
                      <a:pt x="0" y="57"/>
                    </a:lnTo>
                    <a:lnTo>
                      <a:pt x="0" y="58"/>
                    </a:lnTo>
                    <a:lnTo>
                      <a:pt x="0" y="57"/>
                    </a:lnTo>
                    <a:lnTo>
                      <a:pt x="0" y="56"/>
                    </a:lnTo>
                    <a:lnTo>
                      <a:pt x="0" y="56"/>
                    </a:lnTo>
                    <a:lnTo>
                      <a:pt x="0" y="56"/>
                    </a:lnTo>
                    <a:lnTo>
                      <a:pt x="0" y="57"/>
                    </a:lnTo>
                    <a:lnTo>
                      <a:pt x="0" y="57"/>
                    </a:lnTo>
                    <a:lnTo>
                      <a:pt x="0" y="57"/>
                    </a:lnTo>
                    <a:lnTo>
                      <a:pt x="0" y="57"/>
                    </a:lnTo>
                    <a:lnTo>
                      <a:pt x="0" y="58"/>
                    </a:lnTo>
                    <a:lnTo>
                      <a:pt x="0" y="58"/>
                    </a:lnTo>
                    <a:lnTo>
                      <a:pt x="0" y="59"/>
                    </a:lnTo>
                    <a:lnTo>
                      <a:pt x="0" y="58"/>
                    </a:lnTo>
                    <a:lnTo>
                      <a:pt x="0" y="59"/>
                    </a:lnTo>
                    <a:lnTo>
                      <a:pt x="0" y="59"/>
                    </a:lnTo>
                    <a:lnTo>
                      <a:pt x="0" y="59"/>
                    </a:lnTo>
                    <a:lnTo>
                      <a:pt x="0" y="59"/>
                    </a:lnTo>
                    <a:lnTo>
                      <a:pt x="0" y="59"/>
                    </a:lnTo>
                    <a:lnTo>
                      <a:pt x="0" y="60"/>
                    </a:lnTo>
                    <a:lnTo>
                      <a:pt x="0" y="59"/>
                    </a:lnTo>
                    <a:lnTo>
                      <a:pt x="0" y="59"/>
                    </a:lnTo>
                    <a:lnTo>
                      <a:pt x="0" y="59"/>
                    </a:lnTo>
                    <a:lnTo>
                      <a:pt x="0" y="59"/>
                    </a:lnTo>
                    <a:lnTo>
                      <a:pt x="0" y="59"/>
                    </a:lnTo>
                    <a:lnTo>
                      <a:pt x="0" y="59"/>
                    </a:lnTo>
                    <a:lnTo>
                      <a:pt x="0" y="59"/>
                    </a:lnTo>
                    <a:lnTo>
                      <a:pt x="0" y="60"/>
                    </a:lnTo>
                    <a:lnTo>
                      <a:pt x="0" y="59"/>
                    </a:lnTo>
                    <a:lnTo>
                      <a:pt x="0" y="59"/>
                    </a:lnTo>
                    <a:lnTo>
                      <a:pt x="0" y="60"/>
                    </a:lnTo>
                    <a:lnTo>
                      <a:pt x="0" y="60"/>
                    </a:lnTo>
                    <a:lnTo>
                      <a:pt x="0" y="61"/>
                    </a:lnTo>
                    <a:lnTo>
                      <a:pt x="0" y="61"/>
                    </a:lnTo>
                    <a:lnTo>
                      <a:pt x="0" y="61"/>
                    </a:lnTo>
                    <a:lnTo>
                      <a:pt x="0" y="61"/>
                    </a:lnTo>
                    <a:lnTo>
                      <a:pt x="0" y="61"/>
                    </a:lnTo>
                    <a:lnTo>
                      <a:pt x="0" y="62"/>
                    </a:lnTo>
                    <a:lnTo>
                      <a:pt x="0" y="62"/>
                    </a:lnTo>
                    <a:lnTo>
                      <a:pt x="0" y="62"/>
                    </a:lnTo>
                    <a:lnTo>
                      <a:pt x="0" y="63"/>
                    </a:lnTo>
                    <a:lnTo>
                      <a:pt x="0" y="62"/>
                    </a:lnTo>
                  </a:path>
                </a:pathLst>
              </a:custGeom>
              <a:noFill/>
              <a:ln w="0">
                <a:solidFill>
                  <a:srgbClr val="3366FF"/>
                </a:solidFill>
                <a:prstDash val="solid"/>
                <a:round/>
                <a:headEnd/>
                <a:tailEnd/>
              </a:ln>
            </p:spPr>
            <p:txBody>
              <a:bodyPr/>
              <a:lstStyle/>
              <a:p>
                <a:endParaRPr lang="en-GB"/>
              </a:p>
            </p:txBody>
          </p:sp>
          <p:sp>
            <p:nvSpPr>
              <p:cNvPr id="186216" name="Freeform 872"/>
              <p:cNvSpPr>
                <a:spLocks/>
              </p:cNvSpPr>
              <p:nvPr/>
            </p:nvSpPr>
            <p:spPr bwMode="auto">
              <a:xfrm>
                <a:off x="3528" y="3581"/>
                <a:ext cx="6" cy="324"/>
              </a:xfrm>
              <a:custGeom>
                <a:avLst/>
                <a:gdLst/>
                <a:ahLst/>
                <a:cxnLst>
                  <a:cxn ang="0">
                    <a:pos x="0" y="49"/>
                  </a:cxn>
                  <a:cxn ang="0">
                    <a:pos x="0" y="52"/>
                  </a:cxn>
                  <a:cxn ang="0">
                    <a:pos x="0" y="47"/>
                  </a:cxn>
                  <a:cxn ang="0">
                    <a:pos x="0" y="48"/>
                  </a:cxn>
                  <a:cxn ang="0">
                    <a:pos x="0" y="49"/>
                  </a:cxn>
                  <a:cxn ang="0">
                    <a:pos x="0" y="49"/>
                  </a:cxn>
                  <a:cxn ang="0">
                    <a:pos x="0" y="49"/>
                  </a:cxn>
                  <a:cxn ang="0">
                    <a:pos x="0" y="46"/>
                  </a:cxn>
                  <a:cxn ang="0">
                    <a:pos x="0" y="44"/>
                  </a:cxn>
                  <a:cxn ang="0">
                    <a:pos x="0" y="46"/>
                  </a:cxn>
                  <a:cxn ang="0">
                    <a:pos x="0" y="47"/>
                  </a:cxn>
                  <a:cxn ang="0">
                    <a:pos x="0" y="47"/>
                  </a:cxn>
                  <a:cxn ang="0">
                    <a:pos x="0" y="48"/>
                  </a:cxn>
                  <a:cxn ang="0">
                    <a:pos x="0" y="47"/>
                  </a:cxn>
                  <a:cxn ang="0">
                    <a:pos x="0" y="49"/>
                  </a:cxn>
                  <a:cxn ang="0">
                    <a:pos x="0" y="49"/>
                  </a:cxn>
                  <a:cxn ang="0">
                    <a:pos x="0" y="50"/>
                  </a:cxn>
                  <a:cxn ang="0">
                    <a:pos x="0" y="51"/>
                  </a:cxn>
                  <a:cxn ang="0">
                    <a:pos x="0" y="51"/>
                  </a:cxn>
                  <a:cxn ang="0">
                    <a:pos x="0" y="53"/>
                  </a:cxn>
                  <a:cxn ang="0">
                    <a:pos x="0" y="54"/>
                  </a:cxn>
                  <a:cxn ang="0">
                    <a:pos x="0" y="48"/>
                  </a:cxn>
                  <a:cxn ang="0">
                    <a:pos x="0" y="49"/>
                  </a:cxn>
                  <a:cxn ang="0">
                    <a:pos x="0" y="49"/>
                  </a:cxn>
                  <a:cxn ang="0">
                    <a:pos x="0" y="50"/>
                  </a:cxn>
                  <a:cxn ang="0">
                    <a:pos x="0" y="46"/>
                  </a:cxn>
                  <a:cxn ang="0">
                    <a:pos x="0" y="46"/>
                  </a:cxn>
                  <a:cxn ang="0">
                    <a:pos x="0" y="46"/>
                  </a:cxn>
                  <a:cxn ang="0">
                    <a:pos x="0" y="46"/>
                  </a:cxn>
                  <a:cxn ang="0">
                    <a:pos x="0" y="47"/>
                  </a:cxn>
                  <a:cxn ang="0">
                    <a:pos x="0" y="47"/>
                  </a:cxn>
                  <a:cxn ang="0">
                    <a:pos x="0" y="49"/>
                  </a:cxn>
                  <a:cxn ang="0">
                    <a:pos x="0" y="50"/>
                  </a:cxn>
                  <a:cxn ang="0">
                    <a:pos x="0" y="43"/>
                  </a:cxn>
                  <a:cxn ang="0">
                    <a:pos x="0" y="47"/>
                  </a:cxn>
                  <a:cxn ang="0">
                    <a:pos x="0" y="46"/>
                  </a:cxn>
                  <a:cxn ang="0">
                    <a:pos x="1" y="46"/>
                  </a:cxn>
                  <a:cxn ang="0">
                    <a:pos x="1" y="45"/>
                  </a:cxn>
                  <a:cxn ang="0">
                    <a:pos x="1" y="45"/>
                  </a:cxn>
                  <a:cxn ang="0">
                    <a:pos x="1" y="46"/>
                  </a:cxn>
                  <a:cxn ang="0">
                    <a:pos x="1" y="48"/>
                  </a:cxn>
                  <a:cxn ang="0">
                    <a:pos x="1" y="46"/>
                  </a:cxn>
                  <a:cxn ang="0">
                    <a:pos x="1" y="47"/>
                  </a:cxn>
                  <a:cxn ang="0">
                    <a:pos x="1" y="44"/>
                  </a:cxn>
                  <a:cxn ang="0">
                    <a:pos x="1" y="46"/>
                  </a:cxn>
                  <a:cxn ang="0">
                    <a:pos x="1" y="37"/>
                  </a:cxn>
                  <a:cxn ang="0">
                    <a:pos x="1" y="30"/>
                  </a:cxn>
                  <a:cxn ang="0">
                    <a:pos x="1" y="26"/>
                  </a:cxn>
                  <a:cxn ang="0">
                    <a:pos x="1" y="22"/>
                  </a:cxn>
                  <a:cxn ang="0">
                    <a:pos x="1" y="17"/>
                  </a:cxn>
                  <a:cxn ang="0">
                    <a:pos x="1" y="16"/>
                  </a:cxn>
                  <a:cxn ang="0">
                    <a:pos x="1" y="12"/>
                  </a:cxn>
                  <a:cxn ang="0">
                    <a:pos x="1" y="10"/>
                  </a:cxn>
                  <a:cxn ang="0">
                    <a:pos x="1" y="8"/>
                  </a:cxn>
                  <a:cxn ang="0">
                    <a:pos x="1" y="6"/>
                  </a:cxn>
                  <a:cxn ang="0">
                    <a:pos x="1" y="7"/>
                  </a:cxn>
                  <a:cxn ang="0">
                    <a:pos x="1" y="4"/>
                  </a:cxn>
                  <a:cxn ang="0">
                    <a:pos x="1" y="6"/>
                  </a:cxn>
                  <a:cxn ang="0">
                    <a:pos x="1" y="4"/>
                  </a:cxn>
                  <a:cxn ang="0">
                    <a:pos x="1" y="2"/>
                  </a:cxn>
                  <a:cxn ang="0">
                    <a:pos x="1" y="4"/>
                  </a:cxn>
                  <a:cxn ang="0">
                    <a:pos x="1" y="2"/>
                  </a:cxn>
                  <a:cxn ang="0">
                    <a:pos x="1" y="1"/>
                  </a:cxn>
                </a:cxnLst>
                <a:rect l="0" t="0" r="r" b="b"/>
                <a:pathLst>
                  <a:path w="1" h="54">
                    <a:moveTo>
                      <a:pt x="0" y="50"/>
                    </a:moveTo>
                    <a:lnTo>
                      <a:pt x="0" y="51"/>
                    </a:lnTo>
                    <a:lnTo>
                      <a:pt x="0" y="50"/>
                    </a:lnTo>
                    <a:lnTo>
                      <a:pt x="0" y="51"/>
                    </a:lnTo>
                    <a:lnTo>
                      <a:pt x="0" y="50"/>
                    </a:lnTo>
                    <a:lnTo>
                      <a:pt x="0" y="50"/>
                    </a:lnTo>
                    <a:lnTo>
                      <a:pt x="0" y="50"/>
                    </a:lnTo>
                    <a:lnTo>
                      <a:pt x="0" y="50"/>
                    </a:lnTo>
                    <a:lnTo>
                      <a:pt x="0" y="50"/>
                    </a:lnTo>
                    <a:lnTo>
                      <a:pt x="0" y="50"/>
                    </a:lnTo>
                    <a:lnTo>
                      <a:pt x="0" y="49"/>
                    </a:lnTo>
                    <a:lnTo>
                      <a:pt x="0" y="49"/>
                    </a:lnTo>
                    <a:lnTo>
                      <a:pt x="0" y="50"/>
                    </a:lnTo>
                    <a:lnTo>
                      <a:pt x="0" y="50"/>
                    </a:lnTo>
                    <a:lnTo>
                      <a:pt x="0" y="50"/>
                    </a:lnTo>
                    <a:lnTo>
                      <a:pt x="0" y="50"/>
                    </a:lnTo>
                    <a:lnTo>
                      <a:pt x="0" y="50"/>
                    </a:lnTo>
                    <a:lnTo>
                      <a:pt x="0" y="51"/>
                    </a:lnTo>
                    <a:lnTo>
                      <a:pt x="0" y="51"/>
                    </a:lnTo>
                    <a:lnTo>
                      <a:pt x="0" y="52"/>
                    </a:lnTo>
                    <a:lnTo>
                      <a:pt x="0" y="51"/>
                    </a:lnTo>
                    <a:lnTo>
                      <a:pt x="0" y="52"/>
                    </a:lnTo>
                    <a:lnTo>
                      <a:pt x="0" y="52"/>
                    </a:lnTo>
                    <a:lnTo>
                      <a:pt x="0" y="51"/>
                    </a:lnTo>
                    <a:lnTo>
                      <a:pt x="0" y="52"/>
                    </a:lnTo>
                    <a:lnTo>
                      <a:pt x="0" y="52"/>
                    </a:lnTo>
                    <a:lnTo>
                      <a:pt x="0" y="51"/>
                    </a:lnTo>
                    <a:lnTo>
                      <a:pt x="0" y="51"/>
                    </a:lnTo>
                    <a:lnTo>
                      <a:pt x="0" y="50"/>
                    </a:lnTo>
                    <a:lnTo>
                      <a:pt x="0" y="50"/>
                    </a:lnTo>
                    <a:lnTo>
                      <a:pt x="0" y="49"/>
                    </a:lnTo>
                    <a:lnTo>
                      <a:pt x="0" y="48"/>
                    </a:lnTo>
                    <a:lnTo>
                      <a:pt x="0" y="47"/>
                    </a:lnTo>
                    <a:lnTo>
                      <a:pt x="0" y="46"/>
                    </a:lnTo>
                    <a:lnTo>
                      <a:pt x="0" y="46"/>
                    </a:lnTo>
                    <a:lnTo>
                      <a:pt x="0" y="47"/>
                    </a:lnTo>
                    <a:lnTo>
                      <a:pt x="0" y="47"/>
                    </a:lnTo>
                    <a:lnTo>
                      <a:pt x="0" y="48"/>
                    </a:lnTo>
                    <a:lnTo>
                      <a:pt x="0" y="48"/>
                    </a:lnTo>
                    <a:lnTo>
                      <a:pt x="0" y="49"/>
                    </a:lnTo>
                    <a:lnTo>
                      <a:pt x="0" y="49"/>
                    </a:lnTo>
                    <a:lnTo>
                      <a:pt x="0" y="49"/>
                    </a:lnTo>
                    <a:lnTo>
                      <a:pt x="0" y="48"/>
                    </a:lnTo>
                    <a:lnTo>
                      <a:pt x="0" y="48"/>
                    </a:lnTo>
                    <a:lnTo>
                      <a:pt x="0" y="48"/>
                    </a:lnTo>
                    <a:lnTo>
                      <a:pt x="0" y="49"/>
                    </a:lnTo>
                    <a:lnTo>
                      <a:pt x="0" y="49"/>
                    </a:lnTo>
                    <a:lnTo>
                      <a:pt x="0" y="49"/>
                    </a:lnTo>
                    <a:lnTo>
                      <a:pt x="0" y="49"/>
                    </a:lnTo>
                    <a:lnTo>
                      <a:pt x="0" y="48"/>
                    </a:lnTo>
                    <a:lnTo>
                      <a:pt x="0" y="49"/>
                    </a:lnTo>
                    <a:lnTo>
                      <a:pt x="0" y="48"/>
                    </a:lnTo>
                    <a:lnTo>
                      <a:pt x="0" y="49"/>
                    </a:lnTo>
                    <a:lnTo>
                      <a:pt x="0" y="49"/>
                    </a:lnTo>
                    <a:lnTo>
                      <a:pt x="0" y="49"/>
                    </a:lnTo>
                    <a:lnTo>
                      <a:pt x="0" y="49"/>
                    </a:lnTo>
                    <a:lnTo>
                      <a:pt x="0" y="49"/>
                    </a:lnTo>
                    <a:lnTo>
                      <a:pt x="0" y="49"/>
                    </a:lnTo>
                    <a:lnTo>
                      <a:pt x="0" y="49"/>
                    </a:lnTo>
                    <a:lnTo>
                      <a:pt x="0" y="49"/>
                    </a:lnTo>
                    <a:lnTo>
                      <a:pt x="0" y="49"/>
                    </a:lnTo>
                    <a:lnTo>
                      <a:pt x="0" y="50"/>
                    </a:lnTo>
                    <a:lnTo>
                      <a:pt x="0" y="50"/>
                    </a:lnTo>
                    <a:lnTo>
                      <a:pt x="0" y="49"/>
                    </a:lnTo>
                    <a:lnTo>
                      <a:pt x="0" y="50"/>
                    </a:lnTo>
                    <a:lnTo>
                      <a:pt x="0" y="49"/>
                    </a:lnTo>
                    <a:lnTo>
                      <a:pt x="0" y="49"/>
                    </a:lnTo>
                    <a:lnTo>
                      <a:pt x="0" y="49"/>
                    </a:lnTo>
                    <a:lnTo>
                      <a:pt x="0" y="49"/>
                    </a:lnTo>
                    <a:lnTo>
                      <a:pt x="0" y="49"/>
                    </a:lnTo>
                    <a:lnTo>
                      <a:pt x="0" y="49"/>
                    </a:lnTo>
                    <a:lnTo>
                      <a:pt x="0" y="49"/>
                    </a:lnTo>
                    <a:lnTo>
                      <a:pt x="0" y="49"/>
                    </a:lnTo>
                    <a:lnTo>
                      <a:pt x="0" y="49"/>
                    </a:lnTo>
                    <a:lnTo>
                      <a:pt x="0" y="49"/>
                    </a:lnTo>
                    <a:lnTo>
                      <a:pt x="0" y="48"/>
                    </a:lnTo>
                    <a:lnTo>
                      <a:pt x="0" y="49"/>
                    </a:lnTo>
                    <a:lnTo>
                      <a:pt x="0" y="48"/>
                    </a:lnTo>
                    <a:lnTo>
                      <a:pt x="0" y="48"/>
                    </a:lnTo>
                    <a:lnTo>
                      <a:pt x="0" y="47"/>
                    </a:lnTo>
                    <a:lnTo>
                      <a:pt x="0" y="48"/>
                    </a:lnTo>
                    <a:lnTo>
                      <a:pt x="0" y="47"/>
                    </a:lnTo>
                    <a:lnTo>
                      <a:pt x="0" y="47"/>
                    </a:lnTo>
                    <a:lnTo>
                      <a:pt x="0" y="46"/>
                    </a:lnTo>
                    <a:lnTo>
                      <a:pt x="0" y="46"/>
                    </a:lnTo>
                    <a:lnTo>
                      <a:pt x="0" y="45"/>
                    </a:lnTo>
                    <a:lnTo>
                      <a:pt x="0" y="45"/>
                    </a:lnTo>
                    <a:lnTo>
                      <a:pt x="0" y="46"/>
                    </a:lnTo>
                    <a:lnTo>
                      <a:pt x="0" y="45"/>
                    </a:lnTo>
                    <a:lnTo>
                      <a:pt x="0" y="45"/>
                    </a:lnTo>
                    <a:lnTo>
                      <a:pt x="0" y="45"/>
                    </a:lnTo>
                    <a:lnTo>
                      <a:pt x="0" y="45"/>
                    </a:lnTo>
                    <a:lnTo>
                      <a:pt x="0" y="45"/>
                    </a:lnTo>
                    <a:lnTo>
                      <a:pt x="0" y="44"/>
                    </a:lnTo>
                    <a:lnTo>
                      <a:pt x="0" y="44"/>
                    </a:lnTo>
                    <a:lnTo>
                      <a:pt x="0" y="43"/>
                    </a:lnTo>
                    <a:lnTo>
                      <a:pt x="0" y="44"/>
                    </a:lnTo>
                    <a:lnTo>
                      <a:pt x="0" y="44"/>
                    </a:lnTo>
                    <a:lnTo>
                      <a:pt x="0" y="44"/>
                    </a:lnTo>
                    <a:lnTo>
                      <a:pt x="0" y="44"/>
                    </a:lnTo>
                    <a:lnTo>
                      <a:pt x="0" y="44"/>
                    </a:lnTo>
                    <a:lnTo>
                      <a:pt x="0" y="45"/>
                    </a:lnTo>
                    <a:lnTo>
                      <a:pt x="0" y="44"/>
                    </a:lnTo>
                    <a:lnTo>
                      <a:pt x="0" y="45"/>
                    </a:lnTo>
                    <a:lnTo>
                      <a:pt x="0" y="45"/>
                    </a:lnTo>
                    <a:lnTo>
                      <a:pt x="0" y="45"/>
                    </a:lnTo>
                    <a:lnTo>
                      <a:pt x="0" y="44"/>
                    </a:lnTo>
                    <a:lnTo>
                      <a:pt x="0" y="45"/>
                    </a:lnTo>
                    <a:lnTo>
                      <a:pt x="0" y="45"/>
                    </a:lnTo>
                    <a:lnTo>
                      <a:pt x="0" y="46"/>
                    </a:lnTo>
                    <a:lnTo>
                      <a:pt x="0" y="46"/>
                    </a:lnTo>
                    <a:lnTo>
                      <a:pt x="0" y="46"/>
                    </a:lnTo>
                    <a:lnTo>
                      <a:pt x="0" y="45"/>
                    </a:lnTo>
                    <a:lnTo>
                      <a:pt x="0" y="46"/>
                    </a:lnTo>
                    <a:lnTo>
                      <a:pt x="0" y="45"/>
                    </a:lnTo>
                    <a:lnTo>
                      <a:pt x="0" y="46"/>
                    </a:lnTo>
                    <a:lnTo>
                      <a:pt x="0" y="46"/>
                    </a:lnTo>
                    <a:lnTo>
                      <a:pt x="0" y="47"/>
                    </a:lnTo>
                    <a:lnTo>
                      <a:pt x="0" y="47"/>
                    </a:lnTo>
                    <a:lnTo>
                      <a:pt x="0" y="47"/>
                    </a:lnTo>
                    <a:lnTo>
                      <a:pt x="0" y="47"/>
                    </a:lnTo>
                    <a:lnTo>
                      <a:pt x="0" y="46"/>
                    </a:lnTo>
                    <a:lnTo>
                      <a:pt x="0" y="46"/>
                    </a:lnTo>
                    <a:lnTo>
                      <a:pt x="0" y="45"/>
                    </a:lnTo>
                    <a:lnTo>
                      <a:pt x="0" y="46"/>
                    </a:lnTo>
                    <a:lnTo>
                      <a:pt x="0" y="46"/>
                    </a:lnTo>
                    <a:lnTo>
                      <a:pt x="0" y="47"/>
                    </a:lnTo>
                    <a:lnTo>
                      <a:pt x="0" y="46"/>
                    </a:lnTo>
                    <a:lnTo>
                      <a:pt x="0" y="47"/>
                    </a:lnTo>
                    <a:lnTo>
                      <a:pt x="0" y="47"/>
                    </a:lnTo>
                    <a:lnTo>
                      <a:pt x="0" y="47"/>
                    </a:lnTo>
                    <a:lnTo>
                      <a:pt x="0" y="47"/>
                    </a:lnTo>
                    <a:lnTo>
                      <a:pt x="0" y="48"/>
                    </a:lnTo>
                    <a:lnTo>
                      <a:pt x="0" y="48"/>
                    </a:lnTo>
                    <a:lnTo>
                      <a:pt x="0" y="49"/>
                    </a:lnTo>
                    <a:lnTo>
                      <a:pt x="0" y="49"/>
                    </a:lnTo>
                    <a:lnTo>
                      <a:pt x="0" y="49"/>
                    </a:lnTo>
                    <a:lnTo>
                      <a:pt x="0" y="49"/>
                    </a:lnTo>
                    <a:lnTo>
                      <a:pt x="0" y="49"/>
                    </a:lnTo>
                    <a:lnTo>
                      <a:pt x="0" y="48"/>
                    </a:lnTo>
                    <a:lnTo>
                      <a:pt x="0" y="48"/>
                    </a:lnTo>
                    <a:lnTo>
                      <a:pt x="0" y="49"/>
                    </a:lnTo>
                    <a:lnTo>
                      <a:pt x="0" y="48"/>
                    </a:lnTo>
                    <a:lnTo>
                      <a:pt x="0" y="48"/>
                    </a:lnTo>
                    <a:lnTo>
                      <a:pt x="0" y="48"/>
                    </a:lnTo>
                    <a:lnTo>
                      <a:pt x="0" y="49"/>
                    </a:lnTo>
                    <a:lnTo>
                      <a:pt x="0" y="48"/>
                    </a:lnTo>
                    <a:lnTo>
                      <a:pt x="0" y="48"/>
                    </a:lnTo>
                    <a:lnTo>
                      <a:pt x="0" y="47"/>
                    </a:lnTo>
                    <a:lnTo>
                      <a:pt x="0" y="48"/>
                    </a:lnTo>
                    <a:lnTo>
                      <a:pt x="0" y="47"/>
                    </a:lnTo>
                    <a:lnTo>
                      <a:pt x="0" y="47"/>
                    </a:lnTo>
                    <a:lnTo>
                      <a:pt x="0" y="46"/>
                    </a:lnTo>
                    <a:lnTo>
                      <a:pt x="0" y="47"/>
                    </a:lnTo>
                    <a:lnTo>
                      <a:pt x="0" y="46"/>
                    </a:lnTo>
                    <a:lnTo>
                      <a:pt x="0" y="47"/>
                    </a:lnTo>
                    <a:lnTo>
                      <a:pt x="0" y="47"/>
                    </a:lnTo>
                    <a:lnTo>
                      <a:pt x="0" y="46"/>
                    </a:lnTo>
                    <a:lnTo>
                      <a:pt x="0" y="47"/>
                    </a:lnTo>
                    <a:lnTo>
                      <a:pt x="0" y="48"/>
                    </a:lnTo>
                    <a:lnTo>
                      <a:pt x="0" y="48"/>
                    </a:lnTo>
                    <a:lnTo>
                      <a:pt x="0" y="49"/>
                    </a:lnTo>
                    <a:lnTo>
                      <a:pt x="0" y="49"/>
                    </a:lnTo>
                    <a:lnTo>
                      <a:pt x="0" y="49"/>
                    </a:lnTo>
                    <a:lnTo>
                      <a:pt x="0" y="49"/>
                    </a:lnTo>
                    <a:lnTo>
                      <a:pt x="0" y="50"/>
                    </a:lnTo>
                    <a:lnTo>
                      <a:pt x="0" y="50"/>
                    </a:lnTo>
                    <a:lnTo>
                      <a:pt x="0" y="50"/>
                    </a:lnTo>
                    <a:lnTo>
                      <a:pt x="0" y="49"/>
                    </a:lnTo>
                    <a:lnTo>
                      <a:pt x="0" y="49"/>
                    </a:lnTo>
                    <a:lnTo>
                      <a:pt x="0" y="50"/>
                    </a:lnTo>
                    <a:lnTo>
                      <a:pt x="0" y="49"/>
                    </a:lnTo>
                    <a:lnTo>
                      <a:pt x="0" y="49"/>
                    </a:lnTo>
                    <a:lnTo>
                      <a:pt x="0" y="49"/>
                    </a:lnTo>
                    <a:lnTo>
                      <a:pt x="0" y="49"/>
                    </a:lnTo>
                    <a:lnTo>
                      <a:pt x="0" y="49"/>
                    </a:lnTo>
                    <a:lnTo>
                      <a:pt x="0" y="49"/>
                    </a:lnTo>
                    <a:lnTo>
                      <a:pt x="0" y="48"/>
                    </a:lnTo>
                    <a:lnTo>
                      <a:pt x="0" y="49"/>
                    </a:lnTo>
                    <a:lnTo>
                      <a:pt x="0" y="49"/>
                    </a:lnTo>
                    <a:lnTo>
                      <a:pt x="0" y="48"/>
                    </a:lnTo>
                    <a:lnTo>
                      <a:pt x="0" y="48"/>
                    </a:lnTo>
                    <a:lnTo>
                      <a:pt x="0" y="49"/>
                    </a:lnTo>
                    <a:lnTo>
                      <a:pt x="0" y="48"/>
                    </a:lnTo>
                    <a:lnTo>
                      <a:pt x="0" y="49"/>
                    </a:lnTo>
                    <a:lnTo>
                      <a:pt x="0" y="49"/>
                    </a:lnTo>
                    <a:lnTo>
                      <a:pt x="0" y="50"/>
                    </a:lnTo>
                    <a:lnTo>
                      <a:pt x="0" y="49"/>
                    </a:lnTo>
                    <a:lnTo>
                      <a:pt x="0" y="50"/>
                    </a:lnTo>
                    <a:lnTo>
                      <a:pt x="0" y="50"/>
                    </a:lnTo>
                    <a:lnTo>
                      <a:pt x="0" y="50"/>
                    </a:lnTo>
                    <a:lnTo>
                      <a:pt x="0" y="50"/>
                    </a:lnTo>
                    <a:lnTo>
                      <a:pt x="0" y="50"/>
                    </a:lnTo>
                    <a:lnTo>
                      <a:pt x="0" y="50"/>
                    </a:lnTo>
                    <a:lnTo>
                      <a:pt x="0" y="50"/>
                    </a:lnTo>
                    <a:lnTo>
                      <a:pt x="0" y="50"/>
                    </a:lnTo>
                    <a:lnTo>
                      <a:pt x="0" y="50"/>
                    </a:lnTo>
                    <a:lnTo>
                      <a:pt x="0" y="51"/>
                    </a:lnTo>
                    <a:lnTo>
                      <a:pt x="0" y="50"/>
                    </a:lnTo>
                    <a:lnTo>
                      <a:pt x="0" y="51"/>
                    </a:lnTo>
                    <a:lnTo>
                      <a:pt x="0" y="50"/>
                    </a:lnTo>
                    <a:lnTo>
                      <a:pt x="0" y="51"/>
                    </a:lnTo>
                    <a:lnTo>
                      <a:pt x="0" y="50"/>
                    </a:lnTo>
                    <a:lnTo>
                      <a:pt x="0" y="51"/>
                    </a:lnTo>
                    <a:lnTo>
                      <a:pt x="0" y="51"/>
                    </a:lnTo>
                    <a:lnTo>
                      <a:pt x="0" y="50"/>
                    </a:lnTo>
                    <a:lnTo>
                      <a:pt x="0" y="51"/>
                    </a:lnTo>
                    <a:lnTo>
                      <a:pt x="0" y="51"/>
                    </a:lnTo>
                    <a:lnTo>
                      <a:pt x="0" y="51"/>
                    </a:lnTo>
                    <a:lnTo>
                      <a:pt x="0" y="52"/>
                    </a:lnTo>
                    <a:lnTo>
                      <a:pt x="0" y="52"/>
                    </a:lnTo>
                    <a:lnTo>
                      <a:pt x="0" y="52"/>
                    </a:lnTo>
                    <a:lnTo>
                      <a:pt x="0" y="52"/>
                    </a:lnTo>
                    <a:lnTo>
                      <a:pt x="0" y="52"/>
                    </a:lnTo>
                    <a:lnTo>
                      <a:pt x="0" y="52"/>
                    </a:lnTo>
                    <a:lnTo>
                      <a:pt x="0" y="53"/>
                    </a:lnTo>
                    <a:lnTo>
                      <a:pt x="0" y="54"/>
                    </a:lnTo>
                    <a:lnTo>
                      <a:pt x="0" y="54"/>
                    </a:lnTo>
                    <a:lnTo>
                      <a:pt x="0" y="54"/>
                    </a:lnTo>
                    <a:lnTo>
                      <a:pt x="0" y="53"/>
                    </a:lnTo>
                    <a:lnTo>
                      <a:pt x="0" y="53"/>
                    </a:lnTo>
                    <a:lnTo>
                      <a:pt x="0" y="54"/>
                    </a:lnTo>
                    <a:lnTo>
                      <a:pt x="0" y="53"/>
                    </a:lnTo>
                    <a:lnTo>
                      <a:pt x="0" y="54"/>
                    </a:lnTo>
                    <a:lnTo>
                      <a:pt x="0" y="54"/>
                    </a:lnTo>
                    <a:lnTo>
                      <a:pt x="0" y="54"/>
                    </a:lnTo>
                    <a:lnTo>
                      <a:pt x="0" y="53"/>
                    </a:lnTo>
                    <a:lnTo>
                      <a:pt x="0" y="54"/>
                    </a:lnTo>
                    <a:lnTo>
                      <a:pt x="0" y="53"/>
                    </a:lnTo>
                    <a:lnTo>
                      <a:pt x="0" y="53"/>
                    </a:lnTo>
                    <a:lnTo>
                      <a:pt x="0" y="54"/>
                    </a:lnTo>
                    <a:lnTo>
                      <a:pt x="0" y="53"/>
                    </a:lnTo>
                    <a:lnTo>
                      <a:pt x="0" y="53"/>
                    </a:lnTo>
                    <a:lnTo>
                      <a:pt x="0" y="52"/>
                    </a:lnTo>
                    <a:lnTo>
                      <a:pt x="0" y="51"/>
                    </a:lnTo>
                    <a:lnTo>
                      <a:pt x="0" y="50"/>
                    </a:lnTo>
                    <a:lnTo>
                      <a:pt x="0" y="50"/>
                    </a:lnTo>
                    <a:lnTo>
                      <a:pt x="0" y="49"/>
                    </a:lnTo>
                    <a:lnTo>
                      <a:pt x="0" y="49"/>
                    </a:lnTo>
                    <a:lnTo>
                      <a:pt x="0" y="48"/>
                    </a:lnTo>
                    <a:lnTo>
                      <a:pt x="0" y="48"/>
                    </a:lnTo>
                    <a:lnTo>
                      <a:pt x="0" y="48"/>
                    </a:lnTo>
                    <a:lnTo>
                      <a:pt x="0" y="47"/>
                    </a:lnTo>
                    <a:lnTo>
                      <a:pt x="0" y="48"/>
                    </a:lnTo>
                    <a:lnTo>
                      <a:pt x="0" y="47"/>
                    </a:lnTo>
                    <a:lnTo>
                      <a:pt x="0" y="48"/>
                    </a:lnTo>
                    <a:lnTo>
                      <a:pt x="0" y="48"/>
                    </a:lnTo>
                    <a:lnTo>
                      <a:pt x="0" y="48"/>
                    </a:lnTo>
                    <a:lnTo>
                      <a:pt x="0" y="47"/>
                    </a:lnTo>
                    <a:lnTo>
                      <a:pt x="0" y="47"/>
                    </a:lnTo>
                    <a:lnTo>
                      <a:pt x="0" y="48"/>
                    </a:lnTo>
                    <a:lnTo>
                      <a:pt x="0" y="49"/>
                    </a:lnTo>
                    <a:lnTo>
                      <a:pt x="0" y="49"/>
                    </a:lnTo>
                    <a:lnTo>
                      <a:pt x="0" y="49"/>
                    </a:lnTo>
                    <a:lnTo>
                      <a:pt x="0" y="48"/>
                    </a:lnTo>
                    <a:lnTo>
                      <a:pt x="0" y="49"/>
                    </a:lnTo>
                    <a:lnTo>
                      <a:pt x="0" y="48"/>
                    </a:lnTo>
                    <a:lnTo>
                      <a:pt x="0" y="49"/>
                    </a:lnTo>
                    <a:lnTo>
                      <a:pt x="0" y="49"/>
                    </a:lnTo>
                    <a:lnTo>
                      <a:pt x="0" y="49"/>
                    </a:lnTo>
                    <a:lnTo>
                      <a:pt x="0" y="49"/>
                    </a:lnTo>
                    <a:lnTo>
                      <a:pt x="0" y="49"/>
                    </a:lnTo>
                    <a:lnTo>
                      <a:pt x="0" y="48"/>
                    </a:lnTo>
                    <a:lnTo>
                      <a:pt x="0" y="49"/>
                    </a:lnTo>
                    <a:lnTo>
                      <a:pt x="0" y="49"/>
                    </a:lnTo>
                    <a:lnTo>
                      <a:pt x="0" y="50"/>
                    </a:lnTo>
                    <a:lnTo>
                      <a:pt x="0" y="49"/>
                    </a:lnTo>
                    <a:lnTo>
                      <a:pt x="0" y="50"/>
                    </a:lnTo>
                    <a:lnTo>
                      <a:pt x="0" y="50"/>
                    </a:lnTo>
                    <a:lnTo>
                      <a:pt x="0" y="50"/>
                    </a:lnTo>
                    <a:lnTo>
                      <a:pt x="0" y="50"/>
                    </a:lnTo>
                    <a:lnTo>
                      <a:pt x="0" y="50"/>
                    </a:lnTo>
                    <a:lnTo>
                      <a:pt x="0" y="50"/>
                    </a:lnTo>
                    <a:lnTo>
                      <a:pt x="0" y="50"/>
                    </a:lnTo>
                    <a:lnTo>
                      <a:pt x="0" y="50"/>
                    </a:lnTo>
                    <a:lnTo>
                      <a:pt x="0" y="49"/>
                    </a:lnTo>
                    <a:lnTo>
                      <a:pt x="0" y="50"/>
                    </a:lnTo>
                    <a:lnTo>
                      <a:pt x="0" y="49"/>
                    </a:lnTo>
                    <a:lnTo>
                      <a:pt x="0" y="49"/>
                    </a:lnTo>
                    <a:lnTo>
                      <a:pt x="0" y="48"/>
                    </a:lnTo>
                    <a:lnTo>
                      <a:pt x="0" y="48"/>
                    </a:lnTo>
                    <a:lnTo>
                      <a:pt x="0" y="47"/>
                    </a:lnTo>
                    <a:lnTo>
                      <a:pt x="0" y="47"/>
                    </a:lnTo>
                    <a:lnTo>
                      <a:pt x="0" y="47"/>
                    </a:lnTo>
                    <a:lnTo>
                      <a:pt x="0" y="47"/>
                    </a:lnTo>
                    <a:lnTo>
                      <a:pt x="0" y="46"/>
                    </a:lnTo>
                    <a:lnTo>
                      <a:pt x="0" y="47"/>
                    </a:lnTo>
                    <a:lnTo>
                      <a:pt x="0" y="46"/>
                    </a:lnTo>
                    <a:lnTo>
                      <a:pt x="0" y="46"/>
                    </a:lnTo>
                    <a:lnTo>
                      <a:pt x="0" y="46"/>
                    </a:lnTo>
                    <a:lnTo>
                      <a:pt x="0" y="47"/>
                    </a:lnTo>
                    <a:lnTo>
                      <a:pt x="0" y="47"/>
                    </a:lnTo>
                    <a:lnTo>
                      <a:pt x="0" y="47"/>
                    </a:lnTo>
                    <a:lnTo>
                      <a:pt x="0" y="46"/>
                    </a:lnTo>
                    <a:lnTo>
                      <a:pt x="0" y="46"/>
                    </a:lnTo>
                    <a:lnTo>
                      <a:pt x="0" y="46"/>
                    </a:lnTo>
                    <a:lnTo>
                      <a:pt x="0" y="46"/>
                    </a:lnTo>
                    <a:lnTo>
                      <a:pt x="0" y="46"/>
                    </a:lnTo>
                    <a:lnTo>
                      <a:pt x="0" y="46"/>
                    </a:lnTo>
                    <a:lnTo>
                      <a:pt x="0" y="46"/>
                    </a:lnTo>
                    <a:lnTo>
                      <a:pt x="0" y="46"/>
                    </a:lnTo>
                    <a:lnTo>
                      <a:pt x="0" y="46"/>
                    </a:lnTo>
                    <a:lnTo>
                      <a:pt x="0" y="46"/>
                    </a:lnTo>
                    <a:lnTo>
                      <a:pt x="0" y="46"/>
                    </a:lnTo>
                    <a:lnTo>
                      <a:pt x="0" y="45"/>
                    </a:lnTo>
                    <a:lnTo>
                      <a:pt x="0" y="45"/>
                    </a:lnTo>
                    <a:lnTo>
                      <a:pt x="0" y="46"/>
                    </a:lnTo>
                    <a:lnTo>
                      <a:pt x="0" y="46"/>
                    </a:lnTo>
                    <a:lnTo>
                      <a:pt x="0" y="45"/>
                    </a:lnTo>
                    <a:lnTo>
                      <a:pt x="0" y="46"/>
                    </a:lnTo>
                    <a:lnTo>
                      <a:pt x="0" y="46"/>
                    </a:lnTo>
                    <a:lnTo>
                      <a:pt x="0" y="46"/>
                    </a:lnTo>
                    <a:lnTo>
                      <a:pt x="0" y="46"/>
                    </a:lnTo>
                    <a:lnTo>
                      <a:pt x="0" y="47"/>
                    </a:lnTo>
                    <a:lnTo>
                      <a:pt x="0" y="46"/>
                    </a:lnTo>
                    <a:lnTo>
                      <a:pt x="0" y="46"/>
                    </a:lnTo>
                    <a:lnTo>
                      <a:pt x="0" y="45"/>
                    </a:lnTo>
                    <a:lnTo>
                      <a:pt x="0" y="45"/>
                    </a:lnTo>
                    <a:lnTo>
                      <a:pt x="0" y="46"/>
                    </a:lnTo>
                    <a:lnTo>
                      <a:pt x="0" y="46"/>
                    </a:lnTo>
                    <a:lnTo>
                      <a:pt x="0" y="46"/>
                    </a:lnTo>
                    <a:lnTo>
                      <a:pt x="0" y="47"/>
                    </a:lnTo>
                    <a:lnTo>
                      <a:pt x="0" y="47"/>
                    </a:lnTo>
                    <a:lnTo>
                      <a:pt x="0" y="46"/>
                    </a:lnTo>
                    <a:lnTo>
                      <a:pt x="0" y="47"/>
                    </a:lnTo>
                    <a:lnTo>
                      <a:pt x="0" y="47"/>
                    </a:lnTo>
                    <a:lnTo>
                      <a:pt x="0" y="46"/>
                    </a:lnTo>
                    <a:lnTo>
                      <a:pt x="0" y="46"/>
                    </a:lnTo>
                    <a:lnTo>
                      <a:pt x="0" y="46"/>
                    </a:lnTo>
                    <a:lnTo>
                      <a:pt x="0" y="47"/>
                    </a:lnTo>
                    <a:lnTo>
                      <a:pt x="0" y="47"/>
                    </a:lnTo>
                    <a:lnTo>
                      <a:pt x="0" y="46"/>
                    </a:lnTo>
                    <a:lnTo>
                      <a:pt x="0" y="45"/>
                    </a:lnTo>
                    <a:lnTo>
                      <a:pt x="0" y="45"/>
                    </a:lnTo>
                    <a:lnTo>
                      <a:pt x="0" y="46"/>
                    </a:lnTo>
                    <a:lnTo>
                      <a:pt x="0" y="45"/>
                    </a:lnTo>
                    <a:lnTo>
                      <a:pt x="0" y="46"/>
                    </a:lnTo>
                    <a:lnTo>
                      <a:pt x="0" y="46"/>
                    </a:lnTo>
                    <a:lnTo>
                      <a:pt x="0" y="47"/>
                    </a:lnTo>
                    <a:lnTo>
                      <a:pt x="0" y="46"/>
                    </a:lnTo>
                    <a:lnTo>
                      <a:pt x="0" y="47"/>
                    </a:lnTo>
                    <a:lnTo>
                      <a:pt x="0" y="47"/>
                    </a:lnTo>
                    <a:lnTo>
                      <a:pt x="0" y="47"/>
                    </a:lnTo>
                    <a:lnTo>
                      <a:pt x="0" y="47"/>
                    </a:lnTo>
                    <a:lnTo>
                      <a:pt x="0" y="47"/>
                    </a:lnTo>
                    <a:lnTo>
                      <a:pt x="0" y="48"/>
                    </a:lnTo>
                    <a:lnTo>
                      <a:pt x="0" y="47"/>
                    </a:lnTo>
                    <a:lnTo>
                      <a:pt x="0" y="48"/>
                    </a:lnTo>
                    <a:lnTo>
                      <a:pt x="0" y="48"/>
                    </a:lnTo>
                    <a:lnTo>
                      <a:pt x="0" y="48"/>
                    </a:lnTo>
                    <a:lnTo>
                      <a:pt x="0" y="49"/>
                    </a:lnTo>
                    <a:lnTo>
                      <a:pt x="0" y="49"/>
                    </a:lnTo>
                    <a:lnTo>
                      <a:pt x="0" y="49"/>
                    </a:lnTo>
                    <a:lnTo>
                      <a:pt x="0" y="50"/>
                    </a:lnTo>
                    <a:lnTo>
                      <a:pt x="0" y="50"/>
                    </a:lnTo>
                    <a:lnTo>
                      <a:pt x="0" y="50"/>
                    </a:lnTo>
                    <a:lnTo>
                      <a:pt x="0" y="49"/>
                    </a:lnTo>
                    <a:lnTo>
                      <a:pt x="0" y="49"/>
                    </a:lnTo>
                    <a:lnTo>
                      <a:pt x="0" y="49"/>
                    </a:lnTo>
                    <a:lnTo>
                      <a:pt x="0" y="49"/>
                    </a:lnTo>
                    <a:lnTo>
                      <a:pt x="0" y="50"/>
                    </a:lnTo>
                    <a:lnTo>
                      <a:pt x="0" y="50"/>
                    </a:lnTo>
                    <a:lnTo>
                      <a:pt x="0" y="50"/>
                    </a:lnTo>
                    <a:lnTo>
                      <a:pt x="0" y="50"/>
                    </a:lnTo>
                    <a:lnTo>
                      <a:pt x="0" y="49"/>
                    </a:lnTo>
                    <a:lnTo>
                      <a:pt x="0" y="48"/>
                    </a:lnTo>
                    <a:lnTo>
                      <a:pt x="0" y="47"/>
                    </a:lnTo>
                    <a:lnTo>
                      <a:pt x="0" y="45"/>
                    </a:lnTo>
                    <a:lnTo>
                      <a:pt x="0" y="44"/>
                    </a:lnTo>
                    <a:lnTo>
                      <a:pt x="0" y="44"/>
                    </a:lnTo>
                    <a:lnTo>
                      <a:pt x="0" y="43"/>
                    </a:lnTo>
                    <a:lnTo>
                      <a:pt x="0" y="43"/>
                    </a:lnTo>
                    <a:lnTo>
                      <a:pt x="0" y="42"/>
                    </a:lnTo>
                    <a:lnTo>
                      <a:pt x="0" y="43"/>
                    </a:lnTo>
                    <a:lnTo>
                      <a:pt x="0" y="44"/>
                    </a:lnTo>
                    <a:lnTo>
                      <a:pt x="0" y="44"/>
                    </a:lnTo>
                    <a:lnTo>
                      <a:pt x="0" y="44"/>
                    </a:lnTo>
                    <a:lnTo>
                      <a:pt x="0" y="44"/>
                    </a:lnTo>
                    <a:lnTo>
                      <a:pt x="0" y="45"/>
                    </a:lnTo>
                    <a:lnTo>
                      <a:pt x="0" y="44"/>
                    </a:lnTo>
                    <a:lnTo>
                      <a:pt x="0" y="45"/>
                    </a:lnTo>
                    <a:lnTo>
                      <a:pt x="0" y="45"/>
                    </a:lnTo>
                    <a:lnTo>
                      <a:pt x="0" y="46"/>
                    </a:lnTo>
                    <a:lnTo>
                      <a:pt x="0" y="47"/>
                    </a:lnTo>
                    <a:lnTo>
                      <a:pt x="0" y="47"/>
                    </a:lnTo>
                    <a:lnTo>
                      <a:pt x="0" y="47"/>
                    </a:lnTo>
                    <a:lnTo>
                      <a:pt x="0" y="47"/>
                    </a:lnTo>
                    <a:lnTo>
                      <a:pt x="0" y="48"/>
                    </a:lnTo>
                    <a:lnTo>
                      <a:pt x="0" y="48"/>
                    </a:lnTo>
                    <a:lnTo>
                      <a:pt x="0" y="48"/>
                    </a:lnTo>
                    <a:lnTo>
                      <a:pt x="0" y="48"/>
                    </a:lnTo>
                    <a:lnTo>
                      <a:pt x="0" y="48"/>
                    </a:lnTo>
                    <a:lnTo>
                      <a:pt x="0" y="48"/>
                    </a:lnTo>
                    <a:lnTo>
                      <a:pt x="0" y="47"/>
                    </a:lnTo>
                    <a:lnTo>
                      <a:pt x="0" y="47"/>
                    </a:lnTo>
                    <a:lnTo>
                      <a:pt x="0" y="46"/>
                    </a:lnTo>
                    <a:lnTo>
                      <a:pt x="0" y="47"/>
                    </a:lnTo>
                    <a:lnTo>
                      <a:pt x="0" y="46"/>
                    </a:lnTo>
                    <a:lnTo>
                      <a:pt x="1" y="46"/>
                    </a:lnTo>
                    <a:lnTo>
                      <a:pt x="1" y="47"/>
                    </a:lnTo>
                    <a:lnTo>
                      <a:pt x="1" y="47"/>
                    </a:lnTo>
                    <a:lnTo>
                      <a:pt x="1" y="47"/>
                    </a:lnTo>
                    <a:lnTo>
                      <a:pt x="1" y="46"/>
                    </a:lnTo>
                    <a:lnTo>
                      <a:pt x="1" y="47"/>
                    </a:lnTo>
                    <a:lnTo>
                      <a:pt x="1" y="47"/>
                    </a:lnTo>
                    <a:lnTo>
                      <a:pt x="1" y="46"/>
                    </a:lnTo>
                    <a:lnTo>
                      <a:pt x="1" y="46"/>
                    </a:lnTo>
                    <a:lnTo>
                      <a:pt x="1" y="46"/>
                    </a:lnTo>
                    <a:lnTo>
                      <a:pt x="1" y="46"/>
                    </a:lnTo>
                    <a:lnTo>
                      <a:pt x="1" y="46"/>
                    </a:lnTo>
                    <a:lnTo>
                      <a:pt x="1" y="46"/>
                    </a:lnTo>
                    <a:lnTo>
                      <a:pt x="1" y="47"/>
                    </a:lnTo>
                    <a:lnTo>
                      <a:pt x="1" y="46"/>
                    </a:lnTo>
                    <a:lnTo>
                      <a:pt x="1" y="45"/>
                    </a:lnTo>
                    <a:lnTo>
                      <a:pt x="1" y="46"/>
                    </a:lnTo>
                    <a:lnTo>
                      <a:pt x="1" y="45"/>
                    </a:lnTo>
                    <a:lnTo>
                      <a:pt x="1" y="44"/>
                    </a:lnTo>
                    <a:lnTo>
                      <a:pt x="1" y="45"/>
                    </a:lnTo>
                    <a:lnTo>
                      <a:pt x="1" y="45"/>
                    </a:lnTo>
                    <a:lnTo>
                      <a:pt x="1" y="44"/>
                    </a:lnTo>
                    <a:lnTo>
                      <a:pt x="1" y="43"/>
                    </a:lnTo>
                    <a:lnTo>
                      <a:pt x="1" y="44"/>
                    </a:lnTo>
                    <a:lnTo>
                      <a:pt x="1" y="43"/>
                    </a:lnTo>
                    <a:lnTo>
                      <a:pt x="1" y="44"/>
                    </a:lnTo>
                    <a:lnTo>
                      <a:pt x="1" y="44"/>
                    </a:lnTo>
                    <a:lnTo>
                      <a:pt x="1" y="44"/>
                    </a:lnTo>
                    <a:lnTo>
                      <a:pt x="1" y="45"/>
                    </a:lnTo>
                    <a:lnTo>
                      <a:pt x="1" y="45"/>
                    </a:lnTo>
                    <a:lnTo>
                      <a:pt x="1" y="45"/>
                    </a:lnTo>
                    <a:lnTo>
                      <a:pt x="1" y="45"/>
                    </a:lnTo>
                    <a:lnTo>
                      <a:pt x="1" y="45"/>
                    </a:lnTo>
                    <a:lnTo>
                      <a:pt x="1" y="44"/>
                    </a:lnTo>
                    <a:lnTo>
                      <a:pt x="1" y="44"/>
                    </a:lnTo>
                    <a:lnTo>
                      <a:pt x="1" y="45"/>
                    </a:lnTo>
                    <a:lnTo>
                      <a:pt x="1" y="45"/>
                    </a:lnTo>
                    <a:lnTo>
                      <a:pt x="1" y="44"/>
                    </a:lnTo>
                    <a:lnTo>
                      <a:pt x="1" y="44"/>
                    </a:lnTo>
                    <a:lnTo>
                      <a:pt x="1" y="45"/>
                    </a:lnTo>
                    <a:lnTo>
                      <a:pt x="1" y="45"/>
                    </a:lnTo>
                    <a:lnTo>
                      <a:pt x="1" y="46"/>
                    </a:lnTo>
                    <a:lnTo>
                      <a:pt x="1" y="46"/>
                    </a:lnTo>
                    <a:lnTo>
                      <a:pt x="1" y="47"/>
                    </a:lnTo>
                    <a:lnTo>
                      <a:pt x="1" y="47"/>
                    </a:lnTo>
                    <a:lnTo>
                      <a:pt x="1" y="47"/>
                    </a:lnTo>
                    <a:lnTo>
                      <a:pt x="1" y="47"/>
                    </a:lnTo>
                    <a:lnTo>
                      <a:pt x="1" y="47"/>
                    </a:lnTo>
                    <a:lnTo>
                      <a:pt x="1" y="47"/>
                    </a:lnTo>
                    <a:lnTo>
                      <a:pt x="1" y="47"/>
                    </a:lnTo>
                    <a:lnTo>
                      <a:pt x="1" y="48"/>
                    </a:lnTo>
                    <a:lnTo>
                      <a:pt x="1" y="48"/>
                    </a:lnTo>
                    <a:lnTo>
                      <a:pt x="1" y="48"/>
                    </a:lnTo>
                    <a:lnTo>
                      <a:pt x="1" y="48"/>
                    </a:lnTo>
                    <a:lnTo>
                      <a:pt x="1" y="48"/>
                    </a:lnTo>
                    <a:lnTo>
                      <a:pt x="1" y="48"/>
                    </a:lnTo>
                    <a:lnTo>
                      <a:pt x="1" y="49"/>
                    </a:lnTo>
                    <a:lnTo>
                      <a:pt x="1" y="49"/>
                    </a:lnTo>
                    <a:lnTo>
                      <a:pt x="1" y="49"/>
                    </a:lnTo>
                    <a:lnTo>
                      <a:pt x="1" y="48"/>
                    </a:lnTo>
                    <a:lnTo>
                      <a:pt x="1" y="48"/>
                    </a:lnTo>
                    <a:lnTo>
                      <a:pt x="1" y="47"/>
                    </a:lnTo>
                    <a:lnTo>
                      <a:pt x="1" y="46"/>
                    </a:lnTo>
                    <a:lnTo>
                      <a:pt x="1" y="46"/>
                    </a:lnTo>
                    <a:lnTo>
                      <a:pt x="1" y="46"/>
                    </a:lnTo>
                    <a:lnTo>
                      <a:pt x="1" y="45"/>
                    </a:lnTo>
                    <a:lnTo>
                      <a:pt x="1" y="46"/>
                    </a:lnTo>
                    <a:lnTo>
                      <a:pt x="1" y="46"/>
                    </a:lnTo>
                    <a:lnTo>
                      <a:pt x="1" y="47"/>
                    </a:lnTo>
                    <a:lnTo>
                      <a:pt x="1" y="47"/>
                    </a:lnTo>
                    <a:lnTo>
                      <a:pt x="1" y="48"/>
                    </a:lnTo>
                    <a:lnTo>
                      <a:pt x="1" y="48"/>
                    </a:lnTo>
                    <a:lnTo>
                      <a:pt x="1" y="48"/>
                    </a:lnTo>
                    <a:lnTo>
                      <a:pt x="1" y="47"/>
                    </a:lnTo>
                    <a:lnTo>
                      <a:pt x="1" y="47"/>
                    </a:lnTo>
                    <a:lnTo>
                      <a:pt x="1" y="46"/>
                    </a:lnTo>
                    <a:lnTo>
                      <a:pt x="1" y="47"/>
                    </a:lnTo>
                    <a:lnTo>
                      <a:pt x="1" y="46"/>
                    </a:lnTo>
                    <a:lnTo>
                      <a:pt x="1" y="47"/>
                    </a:lnTo>
                    <a:lnTo>
                      <a:pt x="1" y="46"/>
                    </a:lnTo>
                    <a:lnTo>
                      <a:pt x="1" y="46"/>
                    </a:lnTo>
                    <a:lnTo>
                      <a:pt x="1" y="45"/>
                    </a:lnTo>
                    <a:lnTo>
                      <a:pt x="1" y="45"/>
                    </a:lnTo>
                    <a:lnTo>
                      <a:pt x="1" y="45"/>
                    </a:lnTo>
                    <a:lnTo>
                      <a:pt x="1" y="45"/>
                    </a:lnTo>
                    <a:lnTo>
                      <a:pt x="1" y="44"/>
                    </a:lnTo>
                    <a:lnTo>
                      <a:pt x="1" y="44"/>
                    </a:lnTo>
                    <a:lnTo>
                      <a:pt x="1" y="44"/>
                    </a:lnTo>
                    <a:lnTo>
                      <a:pt x="1" y="45"/>
                    </a:lnTo>
                    <a:lnTo>
                      <a:pt x="1" y="45"/>
                    </a:lnTo>
                    <a:lnTo>
                      <a:pt x="1" y="45"/>
                    </a:lnTo>
                    <a:lnTo>
                      <a:pt x="1" y="45"/>
                    </a:lnTo>
                    <a:lnTo>
                      <a:pt x="1" y="45"/>
                    </a:lnTo>
                    <a:lnTo>
                      <a:pt x="1" y="46"/>
                    </a:lnTo>
                    <a:lnTo>
                      <a:pt x="1" y="52"/>
                    </a:lnTo>
                    <a:lnTo>
                      <a:pt x="1" y="49"/>
                    </a:lnTo>
                    <a:lnTo>
                      <a:pt x="1" y="46"/>
                    </a:lnTo>
                    <a:lnTo>
                      <a:pt x="1" y="45"/>
                    </a:lnTo>
                    <a:lnTo>
                      <a:pt x="1" y="44"/>
                    </a:lnTo>
                    <a:lnTo>
                      <a:pt x="1" y="44"/>
                    </a:lnTo>
                    <a:lnTo>
                      <a:pt x="1" y="42"/>
                    </a:lnTo>
                    <a:lnTo>
                      <a:pt x="1" y="41"/>
                    </a:lnTo>
                    <a:lnTo>
                      <a:pt x="1" y="41"/>
                    </a:lnTo>
                    <a:lnTo>
                      <a:pt x="1" y="41"/>
                    </a:lnTo>
                    <a:lnTo>
                      <a:pt x="1" y="40"/>
                    </a:lnTo>
                    <a:lnTo>
                      <a:pt x="1" y="39"/>
                    </a:lnTo>
                    <a:lnTo>
                      <a:pt x="1" y="38"/>
                    </a:lnTo>
                    <a:lnTo>
                      <a:pt x="1" y="37"/>
                    </a:lnTo>
                    <a:lnTo>
                      <a:pt x="1" y="37"/>
                    </a:lnTo>
                    <a:lnTo>
                      <a:pt x="1" y="36"/>
                    </a:lnTo>
                    <a:lnTo>
                      <a:pt x="1" y="35"/>
                    </a:lnTo>
                    <a:lnTo>
                      <a:pt x="1" y="35"/>
                    </a:lnTo>
                    <a:lnTo>
                      <a:pt x="1" y="34"/>
                    </a:lnTo>
                    <a:lnTo>
                      <a:pt x="1" y="34"/>
                    </a:lnTo>
                    <a:lnTo>
                      <a:pt x="1" y="33"/>
                    </a:lnTo>
                    <a:lnTo>
                      <a:pt x="1" y="32"/>
                    </a:lnTo>
                    <a:lnTo>
                      <a:pt x="1" y="31"/>
                    </a:lnTo>
                    <a:lnTo>
                      <a:pt x="1" y="30"/>
                    </a:lnTo>
                    <a:lnTo>
                      <a:pt x="1" y="30"/>
                    </a:lnTo>
                    <a:lnTo>
                      <a:pt x="1" y="30"/>
                    </a:lnTo>
                    <a:lnTo>
                      <a:pt x="1" y="29"/>
                    </a:lnTo>
                    <a:lnTo>
                      <a:pt x="1" y="29"/>
                    </a:lnTo>
                    <a:lnTo>
                      <a:pt x="1" y="28"/>
                    </a:lnTo>
                    <a:lnTo>
                      <a:pt x="1" y="28"/>
                    </a:lnTo>
                    <a:lnTo>
                      <a:pt x="1" y="28"/>
                    </a:lnTo>
                    <a:lnTo>
                      <a:pt x="1" y="27"/>
                    </a:lnTo>
                    <a:lnTo>
                      <a:pt x="1" y="26"/>
                    </a:lnTo>
                    <a:lnTo>
                      <a:pt x="1" y="26"/>
                    </a:lnTo>
                    <a:lnTo>
                      <a:pt x="1" y="26"/>
                    </a:lnTo>
                    <a:lnTo>
                      <a:pt x="1" y="26"/>
                    </a:lnTo>
                    <a:lnTo>
                      <a:pt x="1" y="25"/>
                    </a:lnTo>
                    <a:lnTo>
                      <a:pt x="1" y="25"/>
                    </a:lnTo>
                    <a:lnTo>
                      <a:pt x="1" y="25"/>
                    </a:lnTo>
                    <a:lnTo>
                      <a:pt x="1" y="25"/>
                    </a:lnTo>
                    <a:lnTo>
                      <a:pt x="1" y="24"/>
                    </a:lnTo>
                    <a:lnTo>
                      <a:pt x="1" y="23"/>
                    </a:lnTo>
                    <a:lnTo>
                      <a:pt x="1" y="23"/>
                    </a:lnTo>
                    <a:lnTo>
                      <a:pt x="1" y="23"/>
                    </a:lnTo>
                    <a:lnTo>
                      <a:pt x="1" y="23"/>
                    </a:lnTo>
                    <a:lnTo>
                      <a:pt x="1" y="22"/>
                    </a:lnTo>
                    <a:lnTo>
                      <a:pt x="1" y="22"/>
                    </a:lnTo>
                    <a:lnTo>
                      <a:pt x="1" y="21"/>
                    </a:lnTo>
                    <a:lnTo>
                      <a:pt x="1" y="21"/>
                    </a:lnTo>
                    <a:lnTo>
                      <a:pt x="1" y="20"/>
                    </a:lnTo>
                    <a:lnTo>
                      <a:pt x="1" y="20"/>
                    </a:lnTo>
                    <a:lnTo>
                      <a:pt x="1" y="19"/>
                    </a:lnTo>
                    <a:lnTo>
                      <a:pt x="1" y="18"/>
                    </a:lnTo>
                    <a:lnTo>
                      <a:pt x="1" y="18"/>
                    </a:lnTo>
                    <a:lnTo>
                      <a:pt x="1" y="17"/>
                    </a:lnTo>
                    <a:lnTo>
                      <a:pt x="1" y="17"/>
                    </a:lnTo>
                    <a:lnTo>
                      <a:pt x="1" y="17"/>
                    </a:lnTo>
                    <a:lnTo>
                      <a:pt x="1" y="17"/>
                    </a:lnTo>
                    <a:lnTo>
                      <a:pt x="1" y="16"/>
                    </a:lnTo>
                    <a:lnTo>
                      <a:pt x="1" y="16"/>
                    </a:lnTo>
                    <a:lnTo>
                      <a:pt x="1" y="16"/>
                    </a:lnTo>
                    <a:lnTo>
                      <a:pt x="1" y="15"/>
                    </a:lnTo>
                    <a:lnTo>
                      <a:pt x="1" y="16"/>
                    </a:lnTo>
                    <a:lnTo>
                      <a:pt x="1" y="15"/>
                    </a:lnTo>
                    <a:lnTo>
                      <a:pt x="1" y="16"/>
                    </a:lnTo>
                    <a:lnTo>
                      <a:pt x="1" y="16"/>
                    </a:lnTo>
                    <a:lnTo>
                      <a:pt x="1" y="17"/>
                    </a:lnTo>
                    <a:lnTo>
                      <a:pt x="1" y="16"/>
                    </a:lnTo>
                    <a:lnTo>
                      <a:pt x="1" y="16"/>
                    </a:lnTo>
                    <a:lnTo>
                      <a:pt x="1" y="15"/>
                    </a:lnTo>
                    <a:lnTo>
                      <a:pt x="1" y="15"/>
                    </a:lnTo>
                    <a:lnTo>
                      <a:pt x="1" y="15"/>
                    </a:lnTo>
                    <a:lnTo>
                      <a:pt x="1" y="14"/>
                    </a:lnTo>
                    <a:lnTo>
                      <a:pt x="1" y="15"/>
                    </a:lnTo>
                    <a:lnTo>
                      <a:pt x="1" y="14"/>
                    </a:lnTo>
                    <a:lnTo>
                      <a:pt x="1" y="14"/>
                    </a:lnTo>
                    <a:lnTo>
                      <a:pt x="1" y="13"/>
                    </a:lnTo>
                    <a:lnTo>
                      <a:pt x="1" y="12"/>
                    </a:lnTo>
                    <a:lnTo>
                      <a:pt x="1" y="12"/>
                    </a:lnTo>
                    <a:lnTo>
                      <a:pt x="1" y="12"/>
                    </a:lnTo>
                    <a:lnTo>
                      <a:pt x="1" y="12"/>
                    </a:lnTo>
                    <a:lnTo>
                      <a:pt x="1" y="11"/>
                    </a:lnTo>
                    <a:lnTo>
                      <a:pt x="1" y="11"/>
                    </a:lnTo>
                    <a:lnTo>
                      <a:pt x="1" y="11"/>
                    </a:lnTo>
                    <a:lnTo>
                      <a:pt x="1" y="10"/>
                    </a:lnTo>
                    <a:lnTo>
                      <a:pt x="1" y="10"/>
                    </a:lnTo>
                    <a:lnTo>
                      <a:pt x="1" y="10"/>
                    </a:lnTo>
                    <a:lnTo>
                      <a:pt x="1" y="11"/>
                    </a:lnTo>
                    <a:lnTo>
                      <a:pt x="1" y="11"/>
                    </a:lnTo>
                    <a:lnTo>
                      <a:pt x="1" y="10"/>
                    </a:lnTo>
                    <a:lnTo>
                      <a:pt x="1" y="10"/>
                    </a:lnTo>
                    <a:lnTo>
                      <a:pt x="1" y="10"/>
                    </a:lnTo>
                    <a:lnTo>
                      <a:pt x="1" y="10"/>
                    </a:lnTo>
                    <a:lnTo>
                      <a:pt x="1" y="10"/>
                    </a:lnTo>
                    <a:lnTo>
                      <a:pt x="1" y="10"/>
                    </a:lnTo>
                    <a:lnTo>
                      <a:pt x="1" y="10"/>
                    </a:lnTo>
                    <a:lnTo>
                      <a:pt x="1" y="10"/>
                    </a:lnTo>
                    <a:lnTo>
                      <a:pt x="1" y="10"/>
                    </a:lnTo>
                    <a:lnTo>
                      <a:pt x="1" y="9"/>
                    </a:lnTo>
                    <a:lnTo>
                      <a:pt x="1" y="10"/>
                    </a:lnTo>
                    <a:lnTo>
                      <a:pt x="1" y="9"/>
                    </a:lnTo>
                    <a:lnTo>
                      <a:pt x="1" y="8"/>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7"/>
                    </a:lnTo>
                    <a:lnTo>
                      <a:pt x="1" y="7"/>
                    </a:lnTo>
                    <a:lnTo>
                      <a:pt x="1" y="7"/>
                    </a:lnTo>
                    <a:lnTo>
                      <a:pt x="1" y="7"/>
                    </a:lnTo>
                    <a:lnTo>
                      <a:pt x="1" y="7"/>
                    </a:lnTo>
                    <a:lnTo>
                      <a:pt x="1" y="7"/>
                    </a:lnTo>
                    <a:lnTo>
                      <a:pt x="1" y="7"/>
                    </a:lnTo>
                    <a:lnTo>
                      <a:pt x="1" y="6"/>
                    </a:lnTo>
                    <a:lnTo>
                      <a:pt x="1" y="7"/>
                    </a:lnTo>
                    <a:lnTo>
                      <a:pt x="1" y="6"/>
                    </a:lnTo>
                    <a:lnTo>
                      <a:pt x="1" y="7"/>
                    </a:lnTo>
                    <a:lnTo>
                      <a:pt x="1" y="6"/>
                    </a:lnTo>
                    <a:lnTo>
                      <a:pt x="1" y="6"/>
                    </a:lnTo>
                    <a:lnTo>
                      <a:pt x="1" y="6"/>
                    </a:lnTo>
                    <a:lnTo>
                      <a:pt x="1" y="6"/>
                    </a:lnTo>
                    <a:lnTo>
                      <a:pt x="1" y="6"/>
                    </a:lnTo>
                    <a:lnTo>
                      <a:pt x="1" y="5"/>
                    </a:lnTo>
                    <a:lnTo>
                      <a:pt x="1" y="4"/>
                    </a:lnTo>
                    <a:lnTo>
                      <a:pt x="1" y="4"/>
                    </a:lnTo>
                    <a:lnTo>
                      <a:pt x="1" y="4"/>
                    </a:lnTo>
                    <a:lnTo>
                      <a:pt x="1" y="3"/>
                    </a:lnTo>
                    <a:lnTo>
                      <a:pt x="1" y="2"/>
                    </a:lnTo>
                    <a:lnTo>
                      <a:pt x="1" y="3"/>
                    </a:lnTo>
                    <a:lnTo>
                      <a:pt x="1" y="2"/>
                    </a:lnTo>
                    <a:lnTo>
                      <a:pt x="1" y="2"/>
                    </a:lnTo>
                    <a:lnTo>
                      <a:pt x="1" y="3"/>
                    </a:lnTo>
                    <a:lnTo>
                      <a:pt x="1" y="3"/>
                    </a:lnTo>
                    <a:lnTo>
                      <a:pt x="1" y="4"/>
                    </a:lnTo>
                    <a:lnTo>
                      <a:pt x="1" y="5"/>
                    </a:lnTo>
                    <a:lnTo>
                      <a:pt x="1" y="5"/>
                    </a:lnTo>
                    <a:lnTo>
                      <a:pt x="1" y="6"/>
                    </a:lnTo>
                    <a:lnTo>
                      <a:pt x="1" y="5"/>
                    </a:lnTo>
                    <a:lnTo>
                      <a:pt x="1" y="5"/>
                    </a:lnTo>
                    <a:lnTo>
                      <a:pt x="1" y="4"/>
                    </a:lnTo>
                    <a:lnTo>
                      <a:pt x="1" y="4"/>
                    </a:lnTo>
                    <a:lnTo>
                      <a:pt x="1" y="4"/>
                    </a:lnTo>
                    <a:lnTo>
                      <a:pt x="1" y="4"/>
                    </a:lnTo>
                    <a:lnTo>
                      <a:pt x="1" y="4"/>
                    </a:lnTo>
                    <a:lnTo>
                      <a:pt x="1" y="4"/>
                    </a:lnTo>
                    <a:lnTo>
                      <a:pt x="1" y="5"/>
                    </a:lnTo>
                    <a:lnTo>
                      <a:pt x="1" y="4"/>
                    </a:lnTo>
                    <a:lnTo>
                      <a:pt x="1" y="4"/>
                    </a:lnTo>
                    <a:lnTo>
                      <a:pt x="1" y="4"/>
                    </a:lnTo>
                    <a:lnTo>
                      <a:pt x="1" y="3"/>
                    </a:lnTo>
                    <a:lnTo>
                      <a:pt x="1" y="3"/>
                    </a:lnTo>
                    <a:lnTo>
                      <a:pt x="1" y="3"/>
                    </a:lnTo>
                    <a:lnTo>
                      <a:pt x="1" y="3"/>
                    </a:lnTo>
                    <a:lnTo>
                      <a:pt x="1" y="2"/>
                    </a:lnTo>
                    <a:lnTo>
                      <a:pt x="1" y="3"/>
                    </a:lnTo>
                    <a:lnTo>
                      <a:pt x="1" y="2"/>
                    </a:lnTo>
                    <a:lnTo>
                      <a:pt x="1" y="3"/>
                    </a:lnTo>
                    <a:lnTo>
                      <a:pt x="1" y="2"/>
                    </a:lnTo>
                    <a:lnTo>
                      <a:pt x="1" y="2"/>
                    </a:lnTo>
                    <a:lnTo>
                      <a:pt x="1" y="2"/>
                    </a:lnTo>
                    <a:lnTo>
                      <a:pt x="1" y="2"/>
                    </a:lnTo>
                    <a:lnTo>
                      <a:pt x="1" y="2"/>
                    </a:lnTo>
                    <a:lnTo>
                      <a:pt x="1" y="2"/>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2"/>
                    </a:lnTo>
                    <a:lnTo>
                      <a:pt x="1" y="2"/>
                    </a:lnTo>
                    <a:lnTo>
                      <a:pt x="1" y="2"/>
                    </a:lnTo>
                    <a:lnTo>
                      <a:pt x="1" y="1"/>
                    </a:lnTo>
                    <a:lnTo>
                      <a:pt x="1" y="2"/>
                    </a:lnTo>
                    <a:lnTo>
                      <a:pt x="1" y="2"/>
                    </a:lnTo>
                    <a:lnTo>
                      <a:pt x="1" y="2"/>
                    </a:lnTo>
                    <a:lnTo>
                      <a:pt x="1" y="1"/>
                    </a:lnTo>
                    <a:lnTo>
                      <a:pt x="1" y="1"/>
                    </a:lnTo>
                    <a:lnTo>
                      <a:pt x="1" y="1"/>
                    </a:lnTo>
                    <a:lnTo>
                      <a:pt x="1" y="2"/>
                    </a:lnTo>
                    <a:lnTo>
                      <a:pt x="1" y="1"/>
                    </a:lnTo>
                    <a:lnTo>
                      <a:pt x="1" y="1"/>
                    </a:lnTo>
                    <a:lnTo>
                      <a:pt x="1" y="0"/>
                    </a:lnTo>
                    <a:lnTo>
                      <a:pt x="1" y="1"/>
                    </a:lnTo>
                    <a:lnTo>
                      <a:pt x="1" y="1"/>
                    </a:lnTo>
                    <a:lnTo>
                      <a:pt x="1" y="1"/>
                    </a:lnTo>
                    <a:lnTo>
                      <a:pt x="1" y="1"/>
                    </a:lnTo>
                    <a:lnTo>
                      <a:pt x="1" y="1"/>
                    </a:lnTo>
                    <a:lnTo>
                      <a:pt x="1" y="2"/>
                    </a:lnTo>
                  </a:path>
                </a:pathLst>
              </a:custGeom>
              <a:noFill/>
              <a:ln w="0">
                <a:solidFill>
                  <a:srgbClr val="3366FF"/>
                </a:solidFill>
                <a:prstDash val="solid"/>
                <a:round/>
                <a:headEnd/>
                <a:tailEnd/>
              </a:ln>
            </p:spPr>
            <p:txBody>
              <a:bodyPr/>
              <a:lstStyle/>
              <a:p>
                <a:endParaRPr lang="en-GB"/>
              </a:p>
            </p:txBody>
          </p:sp>
          <p:sp>
            <p:nvSpPr>
              <p:cNvPr id="186217" name="Freeform 873"/>
              <p:cNvSpPr>
                <a:spLocks/>
              </p:cNvSpPr>
              <p:nvPr/>
            </p:nvSpPr>
            <p:spPr bwMode="auto">
              <a:xfrm>
                <a:off x="3534" y="3527"/>
                <a:ext cx="1" cy="84"/>
              </a:xfrm>
              <a:custGeom>
                <a:avLst/>
                <a:gdLst/>
                <a:ahLst/>
                <a:cxnLst>
                  <a:cxn ang="0">
                    <a:pos x="0" y="9"/>
                  </a:cxn>
                  <a:cxn ang="0">
                    <a:pos x="0" y="5"/>
                  </a:cxn>
                  <a:cxn ang="0">
                    <a:pos x="0" y="9"/>
                  </a:cxn>
                  <a:cxn ang="0">
                    <a:pos x="0" y="9"/>
                  </a:cxn>
                  <a:cxn ang="0">
                    <a:pos x="0" y="10"/>
                  </a:cxn>
                  <a:cxn ang="0">
                    <a:pos x="0" y="12"/>
                  </a:cxn>
                  <a:cxn ang="0">
                    <a:pos x="0" y="10"/>
                  </a:cxn>
                  <a:cxn ang="0">
                    <a:pos x="0" y="13"/>
                  </a:cxn>
                  <a:cxn ang="0">
                    <a:pos x="0" y="12"/>
                  </a:cxn>
                  <a:cxn ang="0">
                    <a:pos x="0" y="8"/>
                  </a:cxn>
                  <a:cxn ang="0">
                    <a:pos x="0" y="6"/>
                  </a:cxn>
                  <a:cxn ang="0">
                    <a:pos x="0" y="4"/>
                  </a:cxn>
                  <a:cxn ang="0">
                    <a:pos x="0" y="8"/>
                  </a:cxn>
                  <a:cxn ang="0">
                    <a:pos x="0" y="6"/>
                  </a:cxn>
                  <a:cxn ang="0">
                    <a:pos x="0" y="4"/>
                  </a:cxn>
                  <a:cxn ang="0">
                    <a:pos x="0" y="5"/>
                  </a:cxn>
                  <a:cxn ang="0">
                    <a:pos x="0" y="6"/>
                  </a:cxn>
                  <a:cxn ang="0">
                    <a:pos x="0" y="5"/>
                  </a:cxn>
                  <a:cxn ang="0">
                    <a:pos x="0" y="5"/>
                  </a:cxn>
                  <a:cxn ang="0">
                    <a:pos x="0" y="4"/>
                  </a:cxn>
                  <a:cxn ang="0">
                    <a:pos x="0" y="7"/>
                  </a:cxn>
                  <a:cxn ang="0">
                    <a:pos x="0" y="10"/>
                  </a:cxn>
                  <a:cxn ang="0">
                    <a:pos x="0" y="12"/>
                  </a:cxn>
                  <a:cxn ang="0">
                    <a:pos x="0" y="7"/>
                  </a:cxn>
                  <a:cxn ang="0">
                    <a:pos x="0" y="7"/>
                  </a:cxn>
                  <a:cxn ang="0">
                    <a:pos x="0" y="6"/>
                  </a:cxn>
                  <a:cxn ang="0">
                    <a:pos x="0" y="2"/>
                  </a:cxn>
                  <a:cxn ang="0">
                    <a:pos x="0" y="5"/>
                  </a:cxn>
                  <a:cxn ang="0">
                    <a:pos x="0" y="5"/>
                  </a:cxn>
                  <a:cxn ang="0">
                    <a:pos x="0" y="5"/>
                  </a:cxn>
                  <a:cxn ang="0">
                    <a:pos x="0" y="7"/>
                  </a:cxn>
                  <a:cxn ang="0">
                    <a:pos x="0" y="6"/>
                  </a:cxn>
                  <a:cxn ang="0">
                    <a:pos x="0" y="8"/>
                  </a:cxn>
                  <a:cxn ang="0">
                    <a:pos x="0" y="6"/>
                  </a:cxn>
                  <a:cxn ang="0">
                    <a:pos x="0" y="6"/>
                  </a:cxn>
                  <a:cxn ang="0">
                    <a:pos x="0" y="5"/>
                  </a:cxn>
                  <a:cxn ang="0">
                    <a:pos x="0" y="1"/>
                  </a:cxn>
                  <a:cxn ang="0">
                    <a:pos x="0" y="2"/>
                  </a:cxn>
                  <a:cxn ang="0">
                    <a:pos x="0" y="4"/>
                  </a:cxn>
                  <a:cxn ang="0">
                    <a:pos x="0" y="6"/>
                  </a:cxn>
                  <a:cxn ang="0">
                    <a:pos x="0" y="5"/>
                  </a:cxn>
                  <a:cxn ang="0">
                    <a:pos x="0" y="5"/>
                  </a:cxn>
                  <a:cxn ang="0">
                    <a:pos x="0" y="7"/>
                  </a:cxn>
                  <a:cxn ang="0">
                    <a:pos x="0" y="5"/>
                  </a:cxn>
                  <a:cxn ang="0">
                    <a:pos x="0" y="8"/>
                  </a:cxn>
                  <a:cxn ang="0">
                    <a:pos x="0" y="7"/>
                  </a:cxn>
                  <a:cxn ang="0">
                    <a:pos x="0" y="6"/>
                  </a:cxn>
                  <a:cxn ang="0">
                    <a:pos x="0" y="8"/>
                  </a:cxn>
                  <a:cxn ang="0">
                    <a:pos x="0" y="9"/>
                  </a:cxn>
                  <a:cxn ang="0">
                    <a:pos x="0" y="7"/>
                  </a:cxn>
                  <a:cxn ang="0">
                    <a:pos x="0" y="7"/>
                  </a:cxn>
                  <a:cxn ang="0">
                    <a:pos x="0" y="7"/>
                  </a:cxn>
                  <a:cxn ang="0">
                    <a:pos x="0" y="5"/>
                  </a:cxn>
                  <a:cxn ang="0">
                    <a:pos x="0" y="4"/>
                  </a:cxn>
                  <a:cxn ang="0">
                    <a:pos x="0" y="3"/>
                  </a:cxn>
                  <a:cxn ang="0">
                    <a:pos x="0" y="5"/>
                  </a:cxn>
                  <a:cxn ang="0">
                    <a:pos x="0" y="5"/>
                  </a:cxn>
                  <a:cxn ang="0">
                    <a:pos x="0" y="6"/>
                  </a:cxn>
                  <a:cxn ang="0">
                    <a:pos x="0" y="8"/>
                  </a:cxn>
                  <a:cxn ang="0">
                    <a:pos x="0" y="8"/>
                  </a:cxn>
                  <a:cxn ang="0">
                    <a:pos x="0" y="10"/>
                  </a:cxn>
                  <a:cxn ang="0">
                    <a:pos x="0" y="6"/>
                  </a:cxn>
                  <a:cxn ang="0">
                    <a:pos x="0" y="4"/>
                  </a:cxn>
                </a:cxnLst>
                <a:rect l="0" t="0" r="r" b="b"/>
                <a:pathLst>
                  <a:path h="14">
                    <a:moveTo>
                      <a:pt x="0" y="11"/>
                    </a:moveTo>
                    <a:lnTo>
                      <a:pt x="0" y="11"/>
                    </a:lnTo>
                    <a:lnTo>
                      <a:pt x="0" y="11"/>
                    </a:lnTo>
                    <a:lnTo>
                      <a:pt x="0" y="12"/>
                    </a:lnTo>
                    <a:lnTo>
                      <a:pt x="0" y="11"/>
                    </a:lnTo>
                    <a:lnTo>
                      <a:pt x="0" y="11"/>
                    </a:lnTo>
                    <a:lnTo>
                      <a:pt x="0" y="11"/>
                    </a:lnTo>
                    <a:lnTo>
                      <a:pt x="0" y="11"/>
                    </a:lnTo>
                    <a:lnTo>
                      <a:pt x="0" y="10"/>
                    </a:lnTo>
                    <a:lnTo>
                      <a:pt x="0" y="10"/>
                    </a:lnTo>
                    <a:lnTo>
                      <a:pt x="0" y="9"/>
                    </a:lnTo>
                    <a:lnTo>
                      <a:pt x="0" y="9"/>
                    </a:lnTo>
                    <a:lnTo>
                      <a:pt x="0" y="8"/>
                    </a:lnTo>
                    <a:lnTo>
                      <a:pt x="0" y="8"/>
                    </a:lnTo>
                    <a:lnTo>
                      <a:pt x="0" y="6"/>
                    </a:lnTo>
                    <a:lnTo>
                      <a:pt x="0" y="6"/>
                    </a:lnTo>
                    <a:lnTo>
                      <a:pt x="0" y="5"/>
                    </a:lnTo>
                    <a:lnTo>
                      <a:pt x="0" y="5"/>
                    </a:lnTo>
                    <a:lnTo>
                      <a:pt x="0" y="4"/>
                    </a:lnTo>
                    <a:lnTo>
                      <a:pt x="0" y="4"/>
                    </a:lnTo>
                    <a:lnTo>
                      <a:pt x="0" y="4"/>
                    </a:lnTo>
                    <a:lnTo>
                      <a:pt x="0" y="5"/>
                    </a:lnTo>
                    <a:lnTo>
                      <a:pt x="0" y="5"/>
                    </a:lnTo>
                    <a:lnTo>
                      <a:pt x="0" y="6"/>
                    </a:lnTo>
                    <a:lnTo>
                      <a:pt x="0" y="6"/>
                    </a:lnTo>
                    <a:lnTo>
                      <a:pt x="0" y="7"/>
                    </a:lnTo>
                    <a:lnTo>
                      <a:pt x="0" y="8"/>
                    </a:lnTo>
                    <a:lnTo>
                      <a:pt x="0" y="8"/>
                    </a:lnTo>
                    <a:lnTo>
                      <a:pt x="0" y="9"/>
                    </a:lnTo>
                    <a:lnTo>
                      <a:pt x="0" y="9"/>
                    </a:lnTo>
                    <a:lnTo>
                      <a:pt x="0" y="10"/>
                    </a:lnTo>
                    <a:lnTo>
                      <a:pt x="0" y="10"/>
                    </a:lnTo>
                    <a:lnTo>
                      <a:pt x="0" y="9"/>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10"/>
                    </a:lnTo>
                    <a:lnTo>
                      <a:pt x="0" y="10"/>
                    </a:lnTo>
                    <a:lnTo>
                      <a:pt x="0" y="10"/>
                    </a:lnTo>
                    <a:lnTo>
                      <a:pt x="0" y="11"/>
                    </a:lnTo>
                    <a:lnTo>
                      <a:pt x="0" y="10"/>
                    </a:lnTo>
                    <a:lnTo>
                      <a:pt x="0" y="11"/>
                    </a:lnTo>
                    <a:lnTo>
                      <a:pt x="0" y="10"/>
                    </a:lnTo>
                    <a:lnTo>
                      <a:pt x="0" y="11"/>
                    </a:lnTo>
                    <a:lnTo>
                      <a:pt x="0" y="10"/>
                    </a:lnTo>
                    <a:lnTo>
                      <a:pt x="0" y="10"/>
                    </a:lnTo>
                    <a:lnTo>
                      <a:pt x="0" y="10"/>
                    </a:lnTo>
                    <a:lnTo>
                      <a:pt x="0" y="11"/>
                    </a:lnTo>
                    <a:lnTo>
                      <a:pt x="0" y="12"/>
                    </a:lnTo>
                    <a:lnTo>
                      <a:pt x="0" y="11"/>
                    </a:lnTo>
                    <a:lnTo>
                      <a:pt x="0" y="11"/>
                    </a:lnTo>
                    <a:lnTo>
                      <a:pt x="0" y="11"/>
                    </a:lnTo>
                    <a:lnTo>
                      <a:pt x="0" y="12"/>
                    </a:lnTo>
                    <a:lnTo>
                      <a:pt x="0" y="12"/>
                    </a:lnTo>
                    <a:lnTo>
                      <a:pt x="0" y="13"/>
                    </a:lnTo>
                    <a:lnTo>
                      <a:pt x="0" y="13"/>
                    </a:lnTo>
                    <a:lnTo>
                      <a:pt x="0" y="12"/>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2"/>
                    </a:lnTo>
                    <a:lnTo>
                      <a:pt x="0" y="13"/>
                    </a:lnTo>
                    <a:lnTo>
                      <a:pt x="0" y="12"/>
                    </a:lnTo>
                    <a:lnTo>
                      <a:pt x="0" y="12"/>
                    </a:lnTo>
                    <a:lnTo>
                      <a:pt x="0" y="12"/>
                    </a:lnTo>
                    <a:lnTo>
                      <a:pt x="0" y="13"/>
                    </a:lnTo>
                    <a:lnTo>
                      <a:pt x="0" y="13"/>
                    </a:lnTo>
                    <a:lnTo>
                      <a:pt x="0" y="13"/>
                    </a:lnTo>
                    <a:lnTo>
                      <a:pt x="0" y="13"/>
                    </a:lnTo>
                    <a:lnTo>
                      <a:pt x="0" y="14"/>
                    </a:lnTo>
                    <a:lnTo>
                      <a:pt x="0" y="13"/>
                    </a:lnTo>
                    <a:lnTo>
                      <a:pt x="0" y="13"/>
                    </a:lnTo>
                    <a:lnTo>
                      <a:pt x="0" y="13"/>
                    </a:lnTo>
                    <a:lnTo>
                      <a:pt x="0" y="13"/>
                    </a:lnTo>
                    <a:lnTo>
                      <a:pt x="0" y="12"/>
                    </a:lnTo>
                    <a:lnTo>
                      <a:pt x="0" y="11"/>
                    </a:lnTo>
                    <a:lnTo>
                      <a:pt x="0" y="12"/>
                    </a:lnTo>
                    <a:lnTo>
                      <a:pt x="0" y="11"/>
                    </a:lnTo>
                    <a:lnTo>
                      <a:pt x="0" y="11"/>
                    </a:lnTo>
                    <a:lnTo>
                      <a:pt x="0" y="10"/>
                    </a:lnTo>
                    <a:lnTo>
                      <a:pt x="0" y="11"/>
                    </a:lnTo>
                    <a:lnTo>
                      <a:pt x="0" y="11"/>
                    </a:lnTo>
                    <a:lnTo>
                      <a:pt x="0" y="10"/>
                    </a:lnTo>
                    <a:lnTo>
                      <a:pt x="0" y="10"/>
                    </a:lnTo>
                    <a:lnTo>
                      <a:pt x="0" y="10"/>
                    </a:lnTo>
                    <a:lnTo>
                      <a:pt x="0" y="10"/>
                    </a:lnTo>
                    <a:lnTo>
                      <a:pt x="0" y="9"/>
                    </a:lnTo>
                    <a:lnTo>
                      <a:pt x="0" y="8"/>
                    </a:lnTo>
                    <a:lnTo>
                      <a:pt x="0" y="8"/>
                    </a:lnTo>
                    <a:lnTo>
                      <a:pt x="0" y="8"/>
                    </a:lnTo>
                    <a:lnTo>
                      <a:pt x="0" y="8"/>
                    </a:lnTo>
                    <a:lnTo>
                      <a:pt x="0" y="7"/>
                    </a:lnTo>
                    <a:lnTo>
                      <a:pt x="0" y="7"/>
                    </a:lnTo>
                    <a:lnTo>
                      <a:pt x="0" y="7"/>
                    </a:lnTo>
                    <a:lnTo>
                      <a:pt x="0" y="7"/>
                    </a:lnTo>
                    <a:lnTo>
                      <a:pt x="0" y="7"/>
                    </a:lnTo>
                    <a:lnTo>
                      <a:pt x="0" y="6"/>
                    </a:lnTo>
                    <a:lnTo>
                      <a:pt x="0" y="6"/>
                    </a:lnTo>
                    <a:lnTo>
                      <a:pt x="0" y="6"/>
                    </a:lnTo>
                    <a:lnTo>
                      <a:pt x="0" y="6"/>
                    </a:lnTo>
                    <a:lnTo>
                      <a:pt x="0" y="5"/>
                    </a:lnTo>
                    <a:lnTo>
                      <a:pt x="0" y="5"/>
                    </a:lnTo>
                    <a:lnTo>
                      <a:pt x="0" y="4"/>
                    </a:lnTo>
                    <a:lnTo>
                      <a:pt x="0" y="3"/>
                    </a:lnTo>
                    <a:lnTo>
                      <a:pt x="0" y="4"/>
                    </a:lnTo>
                    <a:lnTo>
                      <a:pt x="0" y="5"/>
                    </a:lnTo>
                    <a:lnTo>
                      <a:pt x="0" y="4"/>
                    </a:lnTo>
                    <a:lnTo>
                      <a:pt x="0" y="4"/>
                    </a:lnTo>
                    <a:lnTo>
                      <a:pt x="0" y="3"/>
                    </a:lnTo>
                    <a:lnTo>
                      <a:pt x="0" y="4"/>
                    </a:lnTo>
                    <a:lnTo>
                      <a:pt x="0" y="4"/>
                    </a:lnTo>
                    <a:lnTo>
                      <a:pt x="0" y="5"/>
                    </a:lnTo>
                    <a:lnTo>
                      <a:pt x="0" y="5"/>
                    </a:lnTo>
                    <a:lnTo>
                      <a:pt x="0" y="5"/>
                    </a:lnTo>
                    <a:lnTo>
                      <a:pt x="0" y="6"/>
                    </a:lnTo>
                    <a:lnTo>
                      <a:pt x="0" y="7"/>
                    </a:lnTo>
                    <a:lnTo>
                      <a:pt x="0" y="7"/>
                    </a:lnTo>
                    <a:lnTo>
                      <a:pt x="0" y="7"/>
                    </a:lnTo>
                    <a:lnTo>
                      <a:pt x="0" y="7"/>
                    </a:lnTo>
                    <a:lnTo>
                      <a:pt x="0" y="8"/>
                    </a:lnTo>
                    <a:lnTo>
                      <a:pt x="0" y="8"/>
                    </a:lnTo>
                    <a:lnTo>
                      <a:pt x="0" y="7"/>
                    </a:lnTo>
                    <a:lnTo>
                      <a:pt x="0" y="7"/>
                    </a:lnTo>
                    <a:lnTo>
                      <a:pt x="0" y="6"/>
                    </a:lnTo>
                    <a:lnTo>
                      <a:pt x="0" y="6"/>
                    </a:lnTo>
                    <a:lnTo>
                      <a:pt x="0" y="6"/>
                    </a:lnTo>
                    <a:lnTo>
                      <a:pt x="0" y="6"/>
                    </a:lnTo>
                    <a:lnTo>
                      <a:pt x="0" y="6"/>
                    </a:lnTo>
                    <a:lnTo>
                      <a:pt x="0" y="7"/>
                    </a:lnTo>
                    <a:lnTo>
                      <a:pt x="0" y="6"/>
                    </a:lnTo>
                    <a:lnTo>
                      <a:pt x="0" y="6"/>
                    </a:lnTo>
                    <a:lnTo>
                      <a:pt x="0" y="6"/>
                    </a:lnTo>
                    <a:lnTo>
                      <a:pt x="0" y="6"/>
                    </a:lnTo>
                    <a:lnTo>
                      <a:pt x="0" y="5"/>
                    </a:lnTo>
                    <a:lnTo>
                      <a:pt x="0" y="5"/>
                    </a:lnTo>
                    <a:lnTo>
                      <a:pt x="0" y="5"/>
                    </a:lnTo>
                    <a:lnTo>
                      <a:pt x="0" y="4"/>
                    </a:lnTo>
                    <a:lnTo>
                      <a:pt x="0" y="4"/>
                    </a:lnTo>
                    <a:lnTo>
                      <a:pt x="0" y="3"/>
                    </a:lnTo>
                    <a:lnTo>
                      <a:pt x="0" y="4"/>
                    </a:lnTo>
                    <a:lnTo>
                      <a:pt x="0" y="4"/>
                    </a:lnTo>
                    <a:lnTo>
                      <a:pt x="0" y="3"/>
                    </a:lnTo>
                    <a:lnTo>
                      <a:pt x="0" y="4"/>
                    </a:lnTo>
                    <a:lnTo>
                      <a:pt x="0" y="4"/>
                    </a:lnTo>
                    <a:lnTo>
                      <a:pt x="0" y="4"/>
                    </a:lnTo>
                    <a:lnTo>
                      <a:pt x="0" y="5"/>
                    </a:lnTo>
                    <a:lnTo>
                      <a:pt x="0" y="5"/>
                    </a:lnTo>
                    <a:lnTo>
                      <a:pt x="0" y="6"/>
                    </a:lnTo>
                    <a:lnTo>
                      <a:pt x="0" y="5"/>
                    </a:lnTo>
                    <a:lnTo>
                      <a:pt x="0" y="6"/>
                    </a:lnTo>
                    <a:lnTo>
                      <a:pt x="0" y="5"/>
                    </a:lnTo>
                    <a:lnTo>
                      <a:pt x="0" y="5"/>
                    </a:lnTo>
                    <a:lnTo>
                      <a:pt x="0" y="6"/>
                    </a:lnTo>
                    <a:lnTo>
                      <a:pt x="0" y="5"/>
                    </a:lnTo>
                    <a:lnTo>
                      <a:pt x="0" y="6"/>
                    </a:lnTo>
                    <a:lnTo>
                      <a:pt x="0" y="5"/>
                    </a:lnTo>
                    <a:lnTo>
                      <a:pt x="0" y="5"/>
                    </a:lnTo>
                    <a:lnTo>
                      <a:pt x="0" y="5"/>
                    </a:lnTo>
                    <a:lnTo>
                      <a:pt x="0" y="4"/>
                    </a:lnTo>
                    <a:lnTo>
                      <a:pt x="0" y="4"/>
                    </a:lnTo>
                    <a:lnTo>
                      <a:pt x="0" y="5"/>
                    </a:lnTo>
                    <a:lnTo>
                      <a:pt x="0" y="5"/>
                    </a:lnTo>
                    <a:lnTo>
                      <a:pt x="0" y="5"/>
                    </a:lnTo>
                    <a:lnTo>
                      <a:pt x="0" y="5"/>
                    </a:lnTo>
                    <a:lnTo>
                      <a:pt x="0" y="6"/>
                    </a:lnTo>
                    <a:lnTo>
                      <a:pt x="0" y="6"/>
                    </a:lnTo>
                    <a:lnTo>
                      <a:pt x="0" y="6"/>
                    </a:lnTo>
                    <a:lnTo>
                      <a:pt x="0" y="6"/>
                    </a:lnTo>
                    <a:lnTo>
                      <a:pt x="0" y="5"/>
                    </a:lnTo>
                    <a:lnTo>
                      <a:pt x="0" y="6"/>
                    </a:lnTo>
                    <a:lnTo>
                      <a:pt x="0" y="5"/>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4"/>
                    </a:lnTo>
                    <a:lnTo>
                      <a:pt x="0" y="4"/>
                    </a:lnTo>
                    <a:lnTo>
                      <a:pt x="0" y="3"/>
                    </a:lnTo>
                    <a:lnTo>
                      <a:pt x="0" y="4"/>
                    </a:lnTo>
                    <a:lnTo>
                      <a:pt x="0" y="4"/>
                    </a:lnTo>
                    <a:lnTo>
                      <a:pt x="0" y="4"/>
                    </a:lnTo>
                    <a:lnTo>
                      <a:pt x="0" y="4"/>
                    </a:lnTo>
                    <a:lnTo>
                      <a:pt x="0" y="5"/>
                    </a:lnTo>
                    <a:lnTo>
                      <a:pt x="0" y="5"/>
                    </a:lnTo>
                    <a:lnTo>
                      <a:pt x="0" y="5"/>
                    </a:lnTo>
                    <a:lnTo>
                      <a:pt x="0" y="5"/>
                    </a:lnTo>
                    <a:lnTo>
                      <a:pt x="0" y="5"/>
                    </a:lnTo>
                    <a:lnTo>
                      <a:pt x="0" y="5"/>
                    </a:lnTo>
                    <a:lnTo>
                      <a:pt x="0" y="6"/>
                    </a:lnTo>
                    <a:lnTo>
                      <a:pt x="0" y="5"/>
                    </a:lnTo>
                    <a:lnTo>
                      <a:pt x="0" y="6"/>
                    </a:lnTo>
                    <a:lnTo>
                      <a:pt x="0" y="6"/>
                    </a:lnTo>
                    <a:lnTo>
                      <a:pt x="0" y="7"/>
                    </a:lnTo>
                    <a:lnTo>
                      <a:pt x="0" y="7"/>
                    </a:lnTo>
                    <a:lnTo>
                      <a:pt x="0" y="7"/>
                    </a:lnTo>
                    <a:lnTo>
                      <a:pt x="0" y="7"/>
                    </a:lnTo>
                    <a:lnTo>
                      <a:pt x="0" y="6"/>
                    </a:lnTo>
                    <a:lnTo>
                      <a:pt x="0" y="7"/>
                    </a:lnTo>
                    <a:lnTo>
                      <a:pt x="0" y="7"/>
                    </a:lnTo>
                    <a:lnTo>
                      <a:pt x="0" y="8"/>
                    </a:lnTo>
                    <a:lnTo>
                      <a:pt x="0" y="8"/>
                    </a:lnTo>
                    <a:lnTo>
                      <a:pt x="0" y="9"/>
                    </a:lnTo>
                    <a:lnTo>
                      <a:pt x="0" y="10"/>
                    </a:lnTo>
                    <a:lnTo>
                      <a:pt x="0" y="10"/>
                    </a:lnTo>
                    <a:lnTo>
                      <a:pt x="0" y="10"/>
                    </a:lnTo>
                    <a:lnTo>
                      <a:pt x="0" y="10"/>
                    </a:lnTo>
                    <a:lnTo>
                      <a:pt x="0" y="11"/>
                    </a:lnTo>
                    <a:lnTo>
                      <a:pt x="0" y="10"/>
                    </a:lnTo>
                    <a:lnTo>
                      <a:pt x="0" y="11"/>
                    </a:lnTo>
                    <a:lnTo>
                      <a:pt x="0" y="11"/>
                    </a:lnTo>
                    <a:lnTo>
                      <a:pt x="0" y="11"/>
                    </a:lnTo>
                    <a:lnTo>
                      <a:pt x="0" y="11"/>
                    </a:lnTo>
                    <a:lnTo>
                      <a:pt x="0" y="11"/>
                    </a:lnTo>
                    <a:lnTo>
                      <a:pt x="0" y="12"/>
                    </a:lnTo>
                    <a:lnTo>
                      <a:pt x="0" y="12"/>
                    </a:lnTo>
                    <a:lnTo>
                      <a:pt x="0" y="13"/>
                    </a:lnTo>
                    <a:lnTo>
                      <a:pt x="0" y="12"/>
                    </a:lnTo>
                    <a:lnTo>
                      <a:pt x="0" y="10"/>
                    </a:lnTo>
                    <a:lnTo>
                      <a:pt x="0" y="10"/>
                    </a:lnTo>
                    <a:lnTo>
                      <a:pt x="0" y="9"/>
                    </a:lnTo>
                    <a:lnTo>
                      <a:pt x="0" y="8"/>
                    </a:lnTo>
                    <a:lnTo>
                      <a:pt x="0" y="8"/>
                    </a:lnTo>
                    <a:lnTo>
                      <a:pt x="0" y="8"/>
                    </a:lnTo>
                    <a:lnTo>
                      <a:pt x="0" y="8"/>
                    </a:lnTo>
                    <a:lnTo>
                      <a:pt x="0" y="7"/>
                    </a:lnTo>
                    <a:lnTo>
                      <a:pt x="0" y="7"/>
                    </a:lnTo>
                    <a:lnTo>
                      <a:pt x="0" y="7"/>
                    </a:lnTo>
                    <a:lnTo>
                      <a:pt x="0" y="6"/>
                    </a:lnTo>
                    <a:lnTo>
                      <a:pt x="0" y="6"/>
                    </a:lnTo>
                    <a:lnTo>
                      <a:pt x="0" y="6"/>
                    </a:lnTo>
                    <a:lnTo>
                      <a:pt x="0" y="6"/>
                    </a:lnTo>
                    <a:lnTo>
                      <a:pt x="0" y="5"/>
                    </a:lnTo>
                    <a:lnTo>
                      <a:pt x="0" y="6"/>
                    </a:lnTo>
                    <a:lnTo>
                      <a:pt x="0" y="6"/>
                    </a:lnTo>
                    <a:lnTo>
                      <a:pt x="0" y="6"/>
                    </a:lnTo>
                    <a:lnTo>
                      <a:pt x="0" y="6"/>
                    </a:lnTo>
                    <a:lnTo>
                      <a:pt x="0" y="7"/>
                    </a:lnTo>
                    <a:lnTo>
                      <a:pt x="0" y="6"/>
                    </a:lnTo>
                    <a:lnTo>
                      <a:pt x="0" y="5"/>
                    </a:lnTo>
                    <a:lnTo>
                      <a:pt x="0" y="5"/>
                    </a:lnTo>
                    <a:lnTo>
                      <a:pt x="0" y="6"/>
                    </a:lnTo>
                    <a:lnTo>
                      <a:pt x="0" y="6"/>
                    </a:lnTo>
                    <a:lnTo>
                      <a:pt x="0" y="7"/>
                    </a:lnTo>
                    <a:lnTo>
                      <a:pt x="0" y="7"/>
                    </a:lnTo>
                    <a:lnTo>
                      <a:pt x="0" y="7"/>
                    </a:lnTo>
                    <a:lnTo>
                      <a:pt x="0" y="7"/>
                    </a:lnTo>
                    <a:lnTo>
                      <a:pt x="0" y="6"/>
                    </a:lnTo>
                    <a:lnTo>
                      <a:pt x="0" y="6"/>
                    </a:lnTo>
                    <a:lnTo>
                      <a:pt x="0" y="6"/>
                    </a:lnTo>
                    <a:lnTo>
                      <a:pt x="0" y="5"/>
                    </a:lnTo>
                    <a:lnTo>
                      <a:pt x="0" y="5"/>
                    </a:lnTo>
                    <a:lnTo>
                      <a:pt x="0" y="5"/>
                    </a:lnTo>
                    <a:lnTo>
                      <a:pt x="0" y="4"/>
                    </a:lnTo>
                    <a:lnTo>
                      <a:pt x="0" y="4"/>
                    </a:lnTo>
                    <a:lnTo>
                      <a:pt x="0" y="3"/>
                    </a:lnTo>
                    <a:lnTo>
                      <a:pt x="0" y="4"/>
                    </a:lnTo>
                    <a:lnTo>
                      <a:pt x="0" y="3"/>
                    </a:lnTo>
                    <a:lnTo>
                      <a:pt x="0" y="3"/>
                    </a:lnTo>
                    <a:lnTo>
                      <a:pt x="0" y="2"/>
                    </a:lnTo>
                    <a:lnTo>
                      <a:pt x="0" y="2"/>
                    </a:lnTo>
                    <a:lnTo>
                      <a:pt x="0" y="2"/>
                    </a:lnTo>
                    <a:lnTo>
                      <a:pt x="0" y="2"/>
                    </a:lnTo>
                    <a:lnTo>
                      <a:pt x="0" y="2"/>
                    </a:lnTo>
                    <a:lnTo>
                      <a:pt x="0" y="2"/>
                    </a:lnTo>
                    <a:lnTo>
                      <a:pt x="0" y="2"/>
                    </a:lnTo>
                    <a:lnTo>
                      <a:pt x="0" y="3"/>
                    </a:lnTo>
                    <a:lnTo>
                      <a:pt x="0" y="3"/>
                    </a:lnTo>
                    <a:lnTo>
                      <a:pt x="0" y="4"/>
                    </a:lnTo>
                    <a:lnTo>
                      <a:pt x="0" y="4"/>
                    </a:lnTo>
                    <a:lnTo>
                      <a:pt x="0" y="5"/>
                    </a:lnTo>
                    <a:lnTo>
                      <a:pt x="0" y="5"/>
                    </a:lnTo>
                    <a:lnTo>
                      <a:pt x="0" y="5"/>
                    </a:lnTo>
                    <a:lnTo>
                      <a:pt x="0" y="6"/>
                    </a:lnTo>
                    <a:lnTo>
                      <a:pt x="0" y="7"/>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5"/>
                    </a:lnTo>
                    <a:lnTo>
                      <a:pt x="0" y="5"/>
                    </a:lnTo>
                    <a:lnTo>
                      <a:pt x="0" y="6"/>
                    </a:lnTo>
                    <a:lnTo>
                      <a:pt x="0" y="5"/>
                    </a:lnTo>
                    <a:lnTo>
                      <a:pt x="0" y="6"/>
                    </a:lnTo>
                    <a:lnTo>
                      <a:pt x="0" y="5"/>
                    </a:lnTo>
                    <a:lnTo>
                      <a:pt x="0" y="6"/>
                    </a:lnTo>
                    <a:lnTo>
                      <a:pt x="0" y="5"/>
                    </a:lnTo>
                    <a:lnTo>
                      <a:pt x="0" y="5"/>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8"/>
                    </a:lnTo>
                    <a:lnTo>
                      <a:pt x="0" y="8"/>
                    </a:lnTo>
                    <a:lnTo>
                      <a:pt x="0" y="8"/>
                    </a:lnTo>
                    <a:lnTo>
                      <a:pt x="0" y="8"/>
                    </a:lnTo>
                    <a:lnTo>
                      <a:pt x="0" y="9"/>
                    </a:lnTo>
                    <a:lnTo>
                      <a:pt x="0" y="10"/>
                    </a:lnTo>
                    <a:lnTo>
                      <a:pt x="0" y="10"/>
                    </a:lnTo>
                    <a:lnTo>
                      <a:pt x="0" y="9"/>
                    </a:lnTo>
                    <a:lnTo>
                      <a:pt x="0" y="9"/>
                    </a:lnTo>
                    <a:lnTo>
                      <a:pt x="0" y="8"/>
                    </a:lnTo>
                    <a:lnTo>
                      <a:pt x="0" y="7"/>
                    </a:lnTo>
                    <a:lnTo>
                      <a:pt x="0" y="7"/>
                    </a:lnTo>
                    <a:lnTo>
                      <a:pt x="0" y="7"/>
                    </a:lnTo>
                    <a:lnTo>
                      <a:pt x="0" y="7"/>
                    </a:lnTo>
                    <a:lnTo>
                      <a:pt x="0" y="6"/>
                    </a:lnTo>
                    <a:lnTo>
                      <a:pt x="0" y="6"/>
                    </a:lnTo>
                    <a:lnTo>
                      <a:pt x="0" y="6"/>
                    </a:lnTo>
                    <a:lnTo>
                      <a:pt x="0" y="6"/>
                    </a:lnTo>
                    <a:lnTo>
                      <a:pt x="0" y="7"/>
                    </a:lnTo>
                    <a:lnTo>
                      <a:pt x="0" y="7"/>
                    </a:lnTo>
                    <a:lnTo>
                      <a:pt x="0" y="6"/>
                    </a:lnTo>
                    <a:lnTo>
                      <a:pt x="0" y="6"/>
                    </a:lnTo>
                    <a:lnTo>
                      <a:pt x="0" y="5"/>
                    </a:lnTo>
                    <a:lnTo>
                      <a:pt x="0" y="6"/>
                    </a:lnTo>
                    <a:lnTo>
                      <a:pt x="0" y="5"/>
                    </a:lnTo>
                    <a:lnTo>
                      <a:pt x="0" y="4"/>
                    </a:lnTo>
                    <a:lnTo>
                      <a:pt x="0" y="5"/>
                    </a:lnTo>
                    <a:lnTo>
                      <a:pt x="0" y="4"/>
                    </a:lnTo>
                    <a:lnTo>
                      <a:pt x="0" y="5"/>
                    </a:lnTo>
                    <a:lnTo>
                      <a:pt x="0" y="5"/>
                    </a:lnTo>
                    <a:lnTo>
                      <a:pt x="0" y="5"/>
                    </a:lnTo>
                    <a:lnTo>
                      <a:pt x="0" y="6"/>
                    </a:lnTo>
                    <a:lnTo>
                      <a:pt x="0" y="5"/>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4"/>
                    </a:lnTo>
                    <a:lnTo>
                      <a:pt x="0" y="4"/>
                    </a:lnTo>
                    <a:lnTo>
                      <a:pt x="0" y="3"/>
                    </a:lnTo>
                    <a:lnTo>
                      <a:pt x="0" y="2"/>
                    </a:lnTo>
                    <a:lnTo>
                      <a:pt x="0" y="2"/>
                    </a:lnTo>
                    <a:lnTo>
                      <a:pt x="0" y="2"/>
                    </a:lnTo>
                    <a:lnTo>
                      <a:pt x="0" y="2"/>
                    </a:lnTo>
                    <a:lnTo>
                      <a:pt x="0" y="2"/>
                    </a:lnTo>
                    <a:lnTo>
                      <a:pt x="0" y="1"/>
                    </a:lnTo>
                    <a:lnTo>
                      <a:pt x="0" y="2"/>
                    </a:lnTo>
                    <a:lnTo>
                      <a:pt x="0" y="2"/>
                    </a:lnTo>
                    <a:lnTo>
                      <a:pt x="0" y="1"/>
                    </a:lnTo>
                    <a:lnTo>
                      <a:pt x="0" y="1"/>
                    </a:lnTo>
                    <a:lnTo>
                      <a:pt x="0" y="1"/>
                    </a:lnTo>
                    <a:lnTo>
                      <a:pt x="0" y="0"/>
                    </a:lnTo>
                    <a:lnTo>
                      <a:pt x="0" y="1"/>
                    </a:lnTo>
                    <a:lnTo>
                      <a:pt x="0" y="1"/>
                    </a:lnTo>
                    <a:lnTo>
                      <a:pt x="0" y="2"/>
                    </a:lnTo>
                    <a:lnTo>
                      <a:pt x="0" y="2"/>
                    </a:lnTo>
                    <a:lnTo>
                      <a:pt x="0" y="2"/>
                    </a:lnTo>
                    <a:lnTo>
                      <a:pt x="0" y="3"/>
                    </a:lnTo>
                    <a:lnTo>
                      <a:pt x="0" y="3"/>
                    </a:lnTo>
                    <a:lnTo>
                      <a:pt x="0" y="2"/>
                    </a:lnTo>
                    <a:lnTo>
                      <a:pt x="0" y="3"/>
                    </a:lnTo>
                    <a:lnTo>
                      <a:pt x="0" y="4"/>
                    </a:lnTo>
                    <a:lnTo>
                      <a:pt x="0" y="3"/>
                    </a:lnTo>
                    <a:lnTo>
                      <a:pt x="0" y="4"/>
                    </a:lnTo>
                    <a:lnTo>
                      <a:pt x="0" y="4"/>
                    </a:lnTo>
                    <a:lnTo>
                      <a:pt x="0" y="3"/>
                    </a:lnTo>
                    <a:lnTo>
                      <a:pt x="0" y="3"/>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6"/>
                    </a:lnTo>
                    <a:lnTo>
                      <a:pt x="0" y="5"/>
                    </a:lnTo>
                    <a:lnTo>
                      <a:pt x="0" y="5"/>
                    </a:lnTo>
                    <a:lnTo>
                      <a:pt x="0" y="5"/>
                    </a:lnTo>
                    <a:lnTo>
                      <a:pt x="0" y="5"/>
                    </a:lnTo>
                    <a:lnTo>
                      <a:pt x="0" y="5"/>
                    </a:lnTo>
                    <a:lnTo>
                      <a:pt x="0" y="6"/>
                    </a:lnTo>
                    <a:lnTo>
                      <a:pt x="0" y="5"/>
                    </a:lnTo>
                    <a:lnTo>
                      <a:pt x="0" y="5"/>
                    </a:lnTo>
                    <a:lnTo>
                      <a:pt x="0" y="4"/>
                    </a:lnTo>
                    <a:lnTo>
                      <a:pt x="0" y="4"/>
                    </a:lnTo>
                    <a:lnTo>
                      <a:pt x="0" y="5"/>
                    </a:lnTo>
                    <a:lnTo>
                      <a:pt x="0" y="5"/>
                    </a:lnTo>
                    <a:lnTo>
                      <a:pt x="0" y="4"/>
                    </a:lnTo>
                    <a:lnTo>
                      <a:pt x="0" y="5"/>
                    </a:lnTo>
                    <a:lnTo>
                      <a:pt x="0" y="4"/>
                    </a:lnTo>
                    <a:lnTo>
                      <a:pt x="0" y="5"/>
                    </a:lnTo>
                    <a:lnTo>
                      <a:pt x="0" y="4"/>
                    </a:lnTo>
                    <a:lnTo>
                      <a:pt x="0" y="5"/>
                    </a:lnTo>
                    <a:lnTo>
                      <a:pt x="0" y="5"/>
                    </a:lnTo>
                    <a:lnTo>
                      <a:pt x="0" y="5"/>
                    </a:lnTo>
                    <a:lnTo>
                      <a:pt x="0" y="6"/>
                    </a:lnTo>
                    <a:lnTo>
                      <a:pt x="0" y="6"/>
                    </a:lnTo>
                    <a:lnTo>
                      <a:pt x="0" y="7"/>
                    </a:lnTo>
                    <a:lnTo>
                      <a:pt x="0" y="7"/>
                    </a:lnTo>
                    <a:lnTo>
                      <a:pt x="0" y="7"/>
                    </a:lnTo>
                    <a:lnTo>
                      <a:pt x="0" y="7"/>
                    </a:lnTo>
                    <a:lnTo>
                      <a:pt x="0" y="8"/>
                    </a:lnTo>
                    <a:lnTo>
                      <a:pt x="0" y="7"/>
                    </a:lnTo>
                    <a:lnTo>
                      <a:pt x="0" y="7"/>
                    </a:lnTo>
                    <a:lnTo>
                      <a:pt x="0" y="7"/>
                    </a:lnTo>
                    <a:lnTo>
                      <a:pt x="0" y="7"/>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7"/>
                    </a:lnTo>
                    <a:lnTo>
                      <a:pt x="0" y="7"/>
                    </a:lnTo>
                    <a:lnTo>
                      <a:pt x="0" y="6"/>
                    </a:lnTo>
                    <a:lnTo>
                      <a:pt x="0" y="8"/>
                    </a:lnTo>
                    <a:lnTo>
                      <a:pt x="0" y="7"/>
                    </a:lnTo>
                    <a:lnTo>
                      <a:pt x="0" y="7"/>
                    </a:lnTo>
                    <a:lnTo>
                      <a:pt x="0" y="7"/>
                    </a:lnTo>
                    <a:lnTo>
                      <a:pt x="0" y="8"/>
                    </a:lnTo>
                    <a:lnTo>
                      <a:pt x="0" y="7"/>
                    </a:lnTo>
                    <a:lnTo>
                      <a:pt x="0" y="7"/>
                    </a:lnTo>
                    <a:lnTo>
                      <a:pt x="0" y="7"/>
                    </a:lnTo>
                    <a:lnTo>
                      <a:pt x="0" y="7"/>
                    </a:lnTo>
                    <a:lnTo>
                      <a:pt x="0" y="6"/>
                    </a:lnTo>
                    <a:lnTo>
                      <a:pt x="0" y="6"/>
                    </a:lnTo>
                    <a:lnTo>
                      <a:pt x="0" y="6"/>
                    </a:lnTo>
                    <a:lnTo>
                      <a:pt x="0" y="6"/>
                    </a:lnTo>
                    <a:lnTo>
                      <a:pt x="0" y="7"/>
                    </a:lnTo>
                    <a:lnTo>
                      <a:pt x="0" y="7"/>
                    </a:lnTo>
                    <a:lnTo>
                      <a:pt x="0" y="7"/>
                    </a:lnTo>
                    <a:lnTo>
                      <a:pt x="0" y="6"/>
                    </a:lnTo>
                    <a:lnTo>
                      <a:pt x="0" y="6"/>
                    </a:lnTo>
                    <a:lnTo>
                      <a:pt x="0" y="5"/>
                    </a:lnTo>
                    <a:lnTo>
                      <a:pt x="0" y="6"/>
                    </a:lnTo>
                    <a:lnTo>
                      <a:pt x="0" y="5"/>
                    </a:lnTo>
                    <a:lnTo>
                      <a:pt x="0" y="6"/>
                    </a:lnTo>
                    <a:lnTo>
                      <a:pt x="0" y="6"/>
                    </a:lnTo>
                    <a:lnTo>
                      <a:pt x="0" y="7"/>
                    </a:lnTo>
                    <a:lnTo>
                      <a:pt x="0" y="7"/>
                    </a:lnTo>
                    <a:lnTo>
                      <a:pt x="0" y="7"/>
                    </a:lnTo>
                    <a:lnTo>
                      <a:pt x="0" y="6"/>
                    </a:lnTo>
                    <a:lnTo>
                      <a:pt x="0" y="6"/>
                    </a:lnTo>
                    <a:lnTo>
                      <a:pt x="0" y="7"/>
                    </a:lnTo>
                    <a:lnTo>
                      <a:pt x="0" y="7"/>
                    </a:lnTo>
                    <a:lnTo>
                      <a:pt x="0" y="7"/>
                    </a:lnTo>
                    <a:lnTo>
                      <a:pt x="0" y="7"/>
                    </a:lnTo>
                    <a:lnTo>
                      <a:pt x="0" y="7"/>
                    </a:lnTo>
                    <a:lnTo>
                      <a:pt x="0" y="7"/>
                    </a:lnTo>
                    <a:lnTo>
                      <a:pt x="0" y="7"/>
                    </a:lnTo>
                    <a:lnTo>
                      <a:pt x="0" y="8"/>
                    </a:lnTo>
                    <a:lnTo>
                      <a:pt x="0" y="8"/>
                    </a:lnTo>
                    <a:lnTo>
                      <a:pt x="0" y="8"/>
                    </a:lnTo>
                    <a:lnTo>
                      <a:pt x="0" y="7"/>
                    </a:lnTo>
                    <a:lnTo>
                      <a:pt x="0" y="8"/>
                    </a:lnTo>
                    <a:lnTo>
                      <a:pt x="0" y="7"/>
                    </a:lnTo>
                    <a:lnTo>
                      <a:pt x="0" y="8"/>
                    </a:lnTo>
                    <a:lnTo>
                      <a:pt x="0" y="8"/>
                    </a:lnTo>
                    <a:lnTo>
                      <a:pt x="0" y="8"/>
                    </a:lnTo>
                    <a:lnTo>
                      <a:pt x="0" y="9"/>
                    </a:lnTo>
                    <a:lnTo>
                      <a:pt x="0" y="9"/>
                    </a:lnTo>
                    <a:lnTo>
                      <a:pt x="0" y="9"/>
                    </a:lnTo>
                    <a:lnTo>
                      <a:pt x="0" y="8"/>
                    </a:lnTo>
                    <a:lnTo>
                      <a:pt x="0" y="9"/>
                    </a:lnTo>
                    <a:lnTo>
                      <a:pt x="0" y="9"/>
                    </a:lnTo>
                    <a:lnTo>
                      <a:pt x="0" y="9"/>
                    </a:lnTo>
                    <a:lnTo>
                      <a:pt x="0" y="9"/>
                    </a:lnTo>
                    <a:lnTo>
                      <a:pt x="0" y="9"/>
                    </a:lnTo>
                    <a:lnTo>
                      <a:pt x="0" y="8"/>
                    </a:lnTo>
                    <a:lnTo>
                      <a:pt x="0" y="8"/>
                    </a:lnTo>
                    <a:lnTo>
                      <a:pt x="0" y="9"/>
                    </a:lnTo>
                    <a:lnTo>
                      <a:pt x="0" y="9"/>
                    </a:lnTo>
                    <a:lnTo>
                      <a:pt x="0" y="8"/>
                    </a:lnTo>
                    <a:lnTo>
                      <a:pt x="0" y="8"/>
                    </a:lnTo>
                    <a:lnTo>
                      <a:pt x="0" y="7"/>
                    </a:lnTo>
                    <a:lnTo>
                      <a:pt x="0" y="8"/>
                    </a:lnTo>
                    <a:lnTo>
                      <a:pt x="0" y="8"/>
                    </a:lnTo>
                    <a:lnTo>
                      <a:pt x="0" y="7"/>
                    </a:lnTo>
                    <a:lnTo>
                      <a:pt x="0" y="8"/>
                    </a:lnTo>
                    <a:lnTo>
                      <a:pt x="0" y="7"/>
                    </a:lnTo>
                    <a:lnTo>
                      <a:pt x="0" y="7"/>
                    </a:lnTo>
                    <a:lnTo>
                      <a:pt x="0" y="7"/>
                    </a:lnTo>
                    <a:lnTo>
                      <a:pt x="0" y="6"/>
                    </a:lnTo>
                    <a:lnTo>
                      <a:pt x="0" y="7"/>
                    </a:lnTo>
                    <a:lnTo>
                      <a:pt x="0" y="7"/>
                    </a:lnTo>
                    <a:lnTo>
                      <a:pt x="0" y="7"/>
                    </a:lnTo>
                    <a:lnTo>
                      <a:pt x="0" y="6"/>
                    </a:lnTo>
                    <a:lnTo>
                      <a:pt x="0" y="7"/>
                    </a:lnTo>
                    <a:lnTo>
                      <a:pt x="0" y="7"/>
                    </a:lnTo>
                    <a:lnTo>
                      <a:pt x="0" y="7"/>
                    </a:lnTo>
                    <a:lnTo>
                      <a:pt x="0" y="6"/>
                    </a:lnTo>
                    <a:lnTo>
                      <a:pt x="0" y="7"/>
                    </a:lnTo>
                    <a:lnTo>
                      <a:pt x="0" y="7"/>
                    </a:lnTo>
                    <a:lnTo>
                      <a:pt x="0" y="8"/>
                    </a:lnTo>
                    <a:lnTo>
                      <a:pt x="0" y="7"/>
                    </a:lnTo>
                    <a:lnTo>
                      <a:pt x="0" y="8"/>
                    </a:lnTo>
                    <a:lnTo>
                      <a:pt x="0" y="7"/>
                    </a:lnTo>
                    <a:lnTo>
                      <a:pt x="0" y="7"/>
                    </a:lnTo>
                    <a:lnTo>
                      <a:pt x="0" y="7"/>
                    </a:lnTo>
                    <a:lnTo>
                      <a:pt x="0" y="6"/>
                    </a:lnTo>
                    <a:lnTo>
                      <a:pt x="0" y="6"/>
                    </a:lnTo>
                    <a:lnTo>
                      <a:pt x="0" y="6"/>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4"/>
                    </a:lnTo>
                    <a:lnTo>
                      <a:pt x="0" y="3"/>
                    </a:lnTo>
                    <a:lnTo>
                      <a:pt x="0" y="3"/>
                    </a:lnTo>
                    <a:lnTo>
                      <a:pt x="0" y="4"/>
                    </a:lnTo>
                    <a:lnTo>
                      <a:pt x="0" y="2"/>
                    </a:lnTo>
                    <a:lnTo>
                      <a:pt x="0" y="3"/>
                    </a:lnTo>
                    <a:lnTo>
                      <a:pt x="0" y="3"/>
                    </a:lnTo>
                    <a:lnTo>
                      <a:pt x="0" y="3"/>
                    </a:lnTo>
                    <a:lnTo>
                      <a:pt x="0" y="3"/>
                    </a:lnTo>
                    <a:lnTo>
                      <a:pt x="0" y="3"/>
                    </a:lnTo>
                    <a:lnTo>
                      <a:pt x="0" y="3"/>
                    </a:lnTo>
                    <a:lnTo>
                      <a:pt x="0" y="3"/>
                    </a:lnTo>
                    <a:lnTo>
                      <a:pt x="0" y="4"/>
                    </a:lnTo>
                    <a:lnTo>
                      <a:pt x="0" y="4"/>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6"/>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7"/>
                    </a:lnTo>
                    <a:lnTo>
                      <a:pt x="0" y="8"/>
                    </a:lnTo>
                    <a:lnTo>
                      <a:pt x="0" y="8"/>
                    </a:lnTo>
                    <a:lnTo>
                      <a:pt x="0" y="8"/>
                    </a:lnTo>
                    <a:lnTo>
                      <a:pt x="0" y="8"/>
                    </a:lnTo>
                    <a:lnTo>
                      <a:pt x="0" y="8"/>
                    </a:lnTo>
                    <a:lnTo>
                      <a:pt x="0" y="8"/>
                    </a:lnTo>
                    <a:lnTo>
                      <a:pt x="0" y="8"/>
                    </a:lnTo>
                    <a:lnTo>
                      <a:pt x="0" y="8"/>
                    </a:lnTo>
                    <a:lnTo>
                      <a:pt x="0" y="9"/>
                    </a:lnTo>
                    <a:lnTo>
                      <a:pt x="0" y="9"/>
                    </a:lnTo>
                    <a:lnTo>
                      <a:pt x="0" y="8"/>
                    </a:lnTo>
                    <a:lnTo>
                      <a:pt x="0" y="8"/>
                    </a:lnTo>
                    <a:lnTo>
                      <a:pt x="0" y="7"/>
                    </a:lnTo>
                    <a:lnTo>
                      <a:pt x="0" y="8"/>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10"/>
                    </a:lnTo>
                    <a:lnTo>
                      <a:pt x="0" y="9"/>
                    </a:lnTo>
                    <a:lnTo>
                      <a:pt x="0" y="10"/>
                    </a:lnTo>
                    <a:lnTo>
                      <a:pt x="0" y="9"/>
                    </a:lnTo>
                    <a:lnTo>
                      <a:pt x="0" y="9"/>
                    </a:lnTo>
                    <a:lnTo>
                      <a:pt x="0" y="8"/>
                    </a:lnTo>
                    <a:lnTo>
                      <a:pt x="0" y="8"/>
                    </a:lnTo>
                    <a:lnTo>
                      <a:pt x="0" y="8"/>
                    </a:lnTo>
                    <a:lnTo>
                      <a:pt x="0" y="8"/>
                    </a:lnTo>
                    <a:lnTo>
                      <a:pt x="0" y="7"/>
                    </a:lnTo>
                    <a:lnTo>
                      <a:pt x="0" y="7"/>
                    </a:lnTo>
                    <a:lnTo>
                      <a:pt x="0" y="7"/>
                    </a:lnTo>
                    <a:lnTo>
                      <a:pt x="0" y="7"/>
                    </a:lnTo>
                    <a:lnTo>
                      <a:pt x="0" y="6"/>
                    </a:lnTo>
                    <a:lnTo>
                      <a:pt x="0" y="6"/>
                    </a:lnTo>
                    <a:lnTo>
                      <a:pt x="0" y="5"/>
                    </a:lnTo>
                    <a:lnTo>
                      <a:pt x="0" y="4"/>
                    </a:lnTo>
                    <a:lnTo>
                      <a:pt x="0" y="4"/>
                    </a:lnTo>
                    <a:lnTo>
                      <a:pt x="0" y="3"/>
                    </a:lnTo>
                    <a:lnTo>
                      <a:pt x="0" y="3"/>
                    </a:lnTo>
                    <a:lnTo>
                      <a:pt x="0" y="4"/>
                    </a:lnTo>
                    <a:lnTo>
                      <a:pt x="0" y="4"/>
                    </a:lnTo>
                    <a:lnTo>
                      <a:pt x="0" y="4"/>
                    </a:lnTo>
                    <a:lnTo>
                      <a:pt x="0" y="3"/>
                    </a:lnTo>
                    <a:lnTo>
                      <a:pt x="0" y="4"/>
                    </a:lnTo>
                    <a:lnTo>
                      <a:pt x="0" y="2"/>
                    </a:lnTo>
                    <a:lnTo>
                      <a:pt x="0" y="2"/>
                    </a:lnTo>
                    <a:lnTo>
                      <a:pt x="0" y="2"/>
                    </a:lnTo>
                    <a:lnTo>
                      <a:pt x="0" y="2"/>
                    </a:lnTo>
                    <a:lnTo>
                      <a:pt x="0" y="2"/>
                    </a:lnTo>
                    <a:lnTo>
                      <a:pt x="0" y="2"/>
                    </a:lnTo>
                    <a:lnTo>
                      <a:pt x="0" y="2"/>
                    </a:lnTo>
                  </a:path>
                </a:pathLst>
              </a:custGeom>
              <a:noFill/>
              <a:ln w="0">
                <a:solidFill>
                  <a:srgbClr val="3366FF"/>
                </a:solidFill>
                <a:prstDash val="solid"/>
                <a:round/>
                <a:headEnd/>
                <a:tailEnd/>
              </a:ln>
            </p:spPr>
            <p:txBody>
              <a:bodyPr/>
              <a:lstStyle/>
              <a:p>
                <a:endParaRPr lang="en-GB"/>
              </a:p>
            </p:txBody>
          </p:sp>
          <p:sp>
            <p:nvSpPr>
              <p:cNvPr id="186218" name="Freeform 874"/>
              <p:cNvSpPr>
                <a:spLocks/>
              </p:cNvSpPr>
              <p:nvPr/>
            </p:nvSpPr>
            <p:spPr bwMode="auto">
              <a:xfrm>
                <a:off x="3534" y="3503"/>
                <a:ext cx="6" cy="90"/>
              </a:xfrm>
              <a:custGeom>
                <a:avLst/>
                <a:gdLst/>
                <a:ahLst/>
                <a:cxnLst>
                  <a:cxn ang="0">
                    <a:pos x="0" y="8"/>
                  </a:cxn>
                  <a:cxn ang="0">
                    <a:pos x="0" y="6"/>
                  </a:cxn>
                  <a:cxn ang="0">
                    <a:pos x="0" y="5"/>
                  </a:cxn>
                  <a:cxn ang="0">
                    <a:pos x="0" y="3"/>
                  </a:cxn>
                  <a:cxn ang="0">
                    <a:pos x="0" y="4"/>
                  </a:cxn>
                  <a:cxn ang="0">
                    <a:pos x="0" y="6"/>
                  </a:cxn>
                  <a:cxn ang="0">
                    <a:pos x="0" y="5"/>
                  </a:cxn>
                  <a:cxn ang="0">
                    <a:pos x="0" y="3"/>
                  </a:cxn>
                  <a:cxn ang="0">
                    <a:pos x="0" y="6"/>
                  </a:cxn>
                  <a:cxn ang="0">
                    <a:pos x="0" y="7"/>
                  </a:cxn>
                  <a:cxn ang="0">
                    <a:pos x="0" y="7"/>
                  </a:cxn>
                  <a:cxn ang="0">
                    <a:pos x="0" y="9"/>
                  </a:cxn>
                  <a:cxn ang="0">
                    <a:pos x="0" y="9"/>
                  </a:cxn>
                  <a:cxn ang="0">
                    <a:pos x="0" y="6"/>
                  </a:cxn>
                  <a:cxn ang="0">
                    <a:pos x="0" y="8"/>
                  </a:cxn>
                  <a:cxn ang="0">
                    <a:pos x="0" y="8"/>
                  </a:cxn>
                  <a:cxn ang="0">
                    <a:pos x="0" y="9"/>
                  </a:cxn>
                  <a:cxn ang="0">
                    <a:pos x="0" y="9"/>
                  </a:cxn>
                  <a:cxn ang="0">
                    <a:pos x="0" y="8"/>
                  </a:cxn>
                  <a:cxn ang="0">
                    <a:pos x="0" y="9"/>
                  </a:cxn>
                  <a:cxn ang="0">
                    <a:pos x="0" y="12"/>
                  </a:cxn>
                  <a:cxn ang="0">
                    <a:pos x="0" y="11"/>
                  </a:cxn>
                  <a:cxn ang="0">
                    <a:pos x="0" y="11"/>
                  </a:cxn>
                  <a:cxn ang="0">
                    <a:pos x="0" y="8"/>
                  </a:cxn>
                  <a:cxn ang="0">
                    <a:pos x="0" y="7"/>
                  </a:cxn>
                  <a:cxn ang="0">
                    <a:pos x="0" y="8"/>
                  </a:cxn>
                  <a:cxn ang="0">
                    <a:pos x="0" y="10"/>
                  </a:cxn>
                  <a:cxn ang="0">
                    <a:pos x="0" y="11"/>
                  </a:cxn>
                  <a:cxn ang="0">
                    <a:pos x="1" y="13"/>
                  </a:cxn>
                  <a:cxn ang="0">
                    <a:pos x="1" y="12"/>
                  </a:cxn>
                  <a:cxn ang="0">
                    <a:pos x="1" y="14"/>
                  </a:cxn>
                  <a:cxn ang="0">
                    <a:pos x="1" y="15"/>
                  </a:cxn>
                  <a:cxn ang="0">
                    <a:pos x="1" y="13"/>
                  </a:cxn>
                  <a:cxn ang="0">
                    <a:pos x="1" y="10"/>
                  </a:cxn>
                  <a:cxn ang="0">
                    <a:pos x="1" y="7"/>
                  </a:cxn>
                  <a:cxn ang="0">
                    <a:pos x="1" y="8"/>
                  </a:cxn>
                  <a:cxn ang="0">
                    <a:pos x="1" y="10"/>
                  </a:cxn>
                  <a:cxn ang="0">
                    <a:pos x="1" y="9"/>
                  </a:cxn>
                  <a:cxn ang="0">
                    <a:pos x="1" y="12"/>
                  </a:cxn>
                  <a:cxn ang="0">
                    <a:pos x="1" y="10"/>
                  </a:cxn>
                  <a:cxn ang="0">
                    <a:pos x="1" y="11"/>
                  </a:cxn>
                  <a:cxn ang="0">
                    <a:pos x="1" y="8"/>
                  </a:cxn>
                  <a:cxn ang="0">
                    <a:pos x="1" y="6"/>
                  </a:cxn>
                  <a:cxn ang="0">
                    <a:pos x="1" y="6"/>
                  </a:cxn>
                  <a:cxn ang="0">
                    <a:pos x="1" y="4"/>
                  </a:cxn>
                  <a:cxn ang="0">
                    <a:pos x="1" y="5"/>
                  </a:cxn>
                  <a:cxn ang="0">
                    <a:pos x="1" y="6"/>
                  </a:cxn>
                  <a:cxn ang="0">
                    <a:pos x="1" y="9"/>
                  </a:cxn>
                  <a:cxn ang="0">
                    <a:pos x="1" y="8"/>
                  </a:cxn>
                  <a:cxn ang="0">
                    <a:pos x="1" y="7"/>
                  </a:cxn>
                  <a:cxn ang="0">
                    <a:pos x="1" y="7"/>
                  </a:cxn>
                  <a:cxn ang="0">
                    <a:pos x="1" y="5"/>
                  </a:cxn>
                  <a:cxn ang="0">
                    <a:pos x="1" y="3"/>
                  </a:cxn>
                  <a:cxn ang="0">
                    <a:pos x="1" y="6"/>
                  </a:cxn>
                  <a:cxn ang="0">
                    <a:pos x="1" y="5"/>
                  </a:cxn>
                  <a:cxn ang="0">
                    <a:pos x="1" y="6"/>
                  </a:cxn>
                  <a:cxn ang="0">
                    <a:pos x="1" y="7"/>
                  </a:cxn>
                  <a:cxn ang="0">
                    <a:pos x="1" y="0"/>
                  </a:cxn>
                  <a:cxn ang="0">
                    <a:pos x="1" y="4"/>
                  </a:cxn>
                  <a:cxn ang="0">
                    <a:pos x="1" y="4"/>
                  </a:cxn>
                  <a:cxn ang="0">
                    <a:pos x="1" y="5"/>
                  </a:cxn>
                  <a:cxn ang="0">
                    <a:pos x="1" y="6"/>
                  </a:cxn>
                  <a:cxn ang="0">
                    <a:pos x="1" y="5"/>
                  </a:cxn>
                </a:cxnLst>
                <a:rect l="0" t="0" r="r" b="b"/>
                <a:pathLst>
                  <a:path w="1" h="15">
                    <a:moveTo>
                      <a:pt x="0" y="6"/>
                    </a:moveTo>
                    <a:lnTo>
                      <a:pt x="0" y="6"/>
                    </a:lnTo>
                    <a:lnTo>
                      <a:pt x="0" y="7"/>
                    </a:lnTo>
                    <a:lnTo>
                      <a:pt x="0" y="7"/>
                    </a:lnTo>
                    <a:lnTo>
                      <a:pt x="0" y="7"/>
                    </a:lnTo>
                    <a:lnTo>
                      <a:pt x="0" y="8"/>
                    </a:lnTo>
                    <a:lnTo>
                      <a:pt x="0" y="8"/>
                    </a:lnTo>
                    <a:lnTo>
                      <a:pt x="0" y="9"/>
                    </a:lnTo>
                    <a:lnTo>
                      <a:pt x="0" y="9"/>
                    </a:lnTo>
                    <a:lnTo>
                      <a:pt x="0" y="8"/>
                    </a:lnTo>
                    <a:lnTo>
                      <a:pt x="0" y="8"/>
                    </a:lnTo>
                    <a:lnTo>
                      <a:pt x="0" y="8"/>
                    </a:lnTo>
                    <a:lnTo>
                      <a:pt x="0" y="7"/>
                    </a:lnTo>
                    <a:lnTo>
                      <a:pt x="0" y="7"/>
                    </a:lnTo>
                    <a:lnTo>
                      <a:pt x="0" y="8"/>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5"/>
                    </a:lnTo>
                    <a:lnTo>
                      <a:pt x="0" y="7"/>
                    </a:lnTo>
                    <a:lnTo>
                      <a:pt x="0" y="6"/>
                    </a:lnTo>
                    <a:lnTo>
                      <a:pt x="0" y="6"/>
                    </a:lnTo>
                    <a:lnTo>
                      <a:pt x="0" y="5"/>
                    </a:lnTo>
                    <a:lnTo>
                      <a:pt x="0" y="6"/>
                    </a:lnTo>
                    <a:lnTo>
                      <a:pt x="0" y="5"/>
                    </a:lnTo>
                    <a:lnTo>
                      <a:pt x="0" y="5"/>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4"/>
                    </a:lnTo>
                    <a:lnTo>
                      <a:pt x="0" y="4"/>
                    </a:lnTo>
                    <a:lnTo>
                      <a:pt x="0" y="3"/>
                    </a:lnTo>
                    <a:lnTo>
                      <a:pt x="0" y="4"/>
                    </a:lnTo>
                    <a:lnTo>
                      <a:pt x="0" y="3"/>
                    </a:lnTo>
                    <a:lnTo>
                      <a:pt x="0" y="4"/>
                    </a:lnTo>
                    <a:lnTo>
                      <a:pt x="0" y="5"/>
                    </a:lnTo>
                    <a:lnTo>
                      <a:pt x="0" y="4"/>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4"/>
                    </a:lnTo>
                    <a:lnTo>
                      <a:pt x="0" y="4"/>
                    </a:lnTo>
                    <a:lnTo>
                      <a:pt x="0" y="4"/>
                    </a:lnTo>
                    <a:lnTo>
                      <a:pt x="0" y="3"/>
                    </a:lnTo>
                    <a:lnTo>
                      <a:pt x="0" y="4"/>
                    </a:lnTo>
                    <a:lnTo>
                      <a:pt x="0" y="4"/>
                    </a:lnTo>
                    <a:lnTo>
                      <a:pt x="0" y="4"/>
                    </a:lnTo>
                    <a:lnTo>
                      <a:pt x="0" y="4"/>
                    </a:lnTo>
                    <a:lnTo>
                      <a:pt x="0" y="3"/>
                    </a:lnTo>
                    <a:lnTo>
                      <a:pt x="0" y="4"/>
                    </a:lnTo>
                    <a:lnTo>
                      <a:pt x="0" y="3"/>
                    </a:lnTo>
                    <a:lnTo>
                      <a:pt x="0" y="3"/>
                    </a:lnTo>
                    <a:lnTo>
                      <a:pt x="0" y="4"/>
                    </a:lnTo>
                    <a:lnTo>
                      <a:pt x="0" y="4"/>
                    </a:lnTo>
                    <a:lnTo>
                      <a:pt x="0" y="4"/>
                    </a:lnTo>
                    <a:lnTo>
                      <a:pt x="0" y="4"/>
                    </a:lnTo>
                    <a:lnTo>
                      <a:pt x="0" y="4"/>
                    </a:lnTo>
                    <a:lnTo>
                      <a:pt x="0" y="4"/>
                    </a:lnTo>
                    <a:lnTo>
                      <a:pt x="0" y="6"/>
                    </a:lnTo>
                    <a:lnTo>
                      <a:pt x="0" y="6"/>
                    </a:lnTo>
                    <a:lnTo>
                      <a:pt x="0" y="6"/>
                    </a:lnTo>
                    <a:lnTo>
                      <a:pt x="0" y="6"/>
                    </a:lnTo>
                    <a:lnTo>
                      <a:pt x="0" y="7"/>
                    </a:lnTo>
                    <a:lnTo>
                      <a:pt x="0" y="8"/>
                    </a:lnTo>
                    <a:lnTo>
                      <a:pt x="0" y="7"/>
                    </a:lnTo>
                    <a:lnTo>
                      <a:pt x="0" y="8"/>
                    </a:lnTo>
                    <a:lnTo>
                      <a:pt x="0" y="8"/>
                    </a:lnTo>
                    <a:lnTo>
                      <a:pt x="0" y="7"/>
                    </a:lnTo>
                    <a:lnTo>
                      <a:pt x="0" y="7"/>
                    </a:lnTo>
                    <a:lnTo>
                      <a:pt x="0" y="6"/>
                    </a:lnTo>
                    <a:lnTo>
                      <a:pt x="0" y="7"/>
                    </a:lnTo>
                    <a:lnTo>
                      <a:pt x="0" y="7"/>
                    </a:lnTo>
                    <a:lnTo>
                      <a:pt x="0" y="7"/>
                    </a:lnTo>
                    <a:lnTo>
                      <a:pt x="0" y="7"/>
                    </a:lnTo>
                    <a:lnTo>
                      <a:pt x="0" y="6"/>
                    </a:lnTo>
                    <a:lnTo>
                      <a:pt x="0" y="7"/>
                    </a:lnTo>
                    <a:lnTo>
                      <a:pt x="0" y="6"/>
                    </a:lnTo>
                    <a:lnTo>
                      <a:pt x="0" y="7"/>
                    </a:lnTo>
                    <a:lnTo>
                      <a:pt x="0" y="6"/>
                    </a:lnTo>
                    <a:lnTo>
                      <a:pt x="0" y="6"/>
                    </a:lnTo>
                    <a:lnTo>
                      <a:pt x="0" y="7"/>
                    </a:lnTo>
                    <a:lnTo>
                      <a:pt x="0" y="6"/>
                    </a:lnTo>
                    <a:lnTo>
                      <a:pt x="0" y="7"/>
                    </a:lnTo>
                    <a:lnTo>
                      <a:pt x="0" y="7"/>
                    </a:lnTo>
                    <a:lnTo>
                      <a:pt x="0" y="8"/>
                    </a:lnTo>
                    <a:lnTo>
                      <a:pt x="0" y="7"/>
                    </a:lnTo>
                    <a:lnTo>
                      <a:pt x="0" y="8"/>
                    </a:lnTo>
                    <a:lnTo>
                      <a:pt x="0" y="8"/>
                    </a:lnTo>
                    <a:lnTo>
                      <a:pt x="0" y="8"/>
                    </a:lnTo>
                    <a:lnTo>
                      <a:pt x="0" y="8"/>
                    </a:lnTo>
                    <a:lnTo>
                      <a:pt x="0" y="8"/>
                    </a:lnTo>
                    <a:lnTo>
                      <a:pt x="0" y="8"/>
                    </a:lnTo>
                    <a:lnTo>
                      <a:pt x="0" y="9"/>
                    </a:lnTo>
                    <a:lnTo>
                      <a:pt x="0" y="8"/>
                    </a:lnTo>
                    <a:lnTo>
                      <a:pt x="0" y="9"/>
                    </a:lnTo>
                    <a:lnTo>
                      <a:pt x="0" y="10"/>
                    </a:lnTo>
                    <a:lnTo>
                      <a:pt x="0" y="10"/>
                    </a:lnTo>
                    <a:lnTo>
                      <a:pt x="0" y="10"/>
                    </a:lnTo>
                    <a:lnTo>
                      <a:pt x="0" y="11"/>
                    </a:lnTo>
                    <a:lnTo>
                      <a:pt x="0" y="11"/>
                    </a:lnTo>
                    <a:lnTo>
                      <a:pt x="0" y="11"/>
                    </a:lnTo>
                    <a:lnTo>
                      <a:pt x="0" y="11"/>
                    </a:lnTo>
                    <a:lnTo>
                      <a:pt x="0" y="11"/>
                    </a:lnTo>
                    <a:lnTo>
                      <a:pt x="0" y="10"/>
                    </a:lnTo>
                    <a:lnTo>
                      <a:pt x="0" y="10"/>
                    </a:lnTo>
                    <a:lnTo>
                      <a:pt x="0" y="9"/>
                    </a:lnTo>
                    <a:lnTo>
                      <a:pt x="0" y="9"/>
                    </a:lnTo>
                    <a:lnTo>
                      <a:pt x="0" y="9"/>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8"/>
                    </a:lnTo>
                    <a:lnTo>
                      <a:pt x="0" y="8"/>
                    </a:lnTo>
                    <a:lnTo>
                      <a:pt x="0" y="7"/>
                    </a:lnTo>
                    <a:lnTo>
                      <a:pt x="0" y="7"/>
                    </a:lnTo>
                    <a:lnTo>
                      <a:pt x="0" y="6"/>
                    </a:lnTo>
                    <a:lnTo>
                      <a:pt x="0" y="7"/>
                    </a:lnTo>
                    <a:lnTo>
                      <a:pt x="0" y="7"/>
                    </a:lnTo>
                    <a:lnTo>
                      <a:pt x="0" y="6"/>
                    </a:lnTo>
                    <a:lnTo>
                      <a:pt x="0" y="7"/>
                    </a:lnTo>
                    <a:lnTo>
                      <a:pt x="0" y="7"/>
                    </a:lnTo>
                    <a:lnTo>
                      <a:pt x="0" y="7"/>
                    </a:lnTo>
                    <a:lnTo>
                      <a:pt x="0" y="8"/>
                    </a:lnTo>
                    <a:lnTo>
                      <a:pt x="0" y="8"/>
                    </a:lnTo>
                    <a:lnTo>
                      <a:pt x="0" y="8"/>
                    </a:lnTo>
                    <a:lnTo>
                      <a:pt x="0" y="9"/>
                    </a:lnTo>
                    <a:lnTo>
                      <a:pt x="0" y="8"/>
                    </a:lnTo>
                    <a:lnTo>
                      <a:pt x="0" y="8"/>
                    </a:lnTo>
                    <a:lnTo>
                      <a:pt x="0" y="8"/>
                    </a:lnTo>
                    <a:lnTo>
                      <a:pt x="0" y="8"/>
                    </a:lnTo>
                    <a:lnTo>
                      <a:pt x="0" y="8"/>
                    </a:lnTo>
                    <a:lnTo>
                      <a:pt x="0" y="8"/>
                    </a:lnTo>
                    <a:lnTo>
                      <a:pt x="0" y="9"/>
                    </a:lnTo>
                    <a:lnTo>
                      <a:pt x="0" y="9"/>
                    </a:lnTo>
                    <a:lnTo>
                      <a:pt x="0" y="10"/>
                    </a:lnTo>
                    <a:lnTo>
                      <a:pt x="0" y="10"/>
                    </a:lnTo>
                    <a:lnTo>
                      <a:pt x="0" y="10"/>
                    </a:lnTo>
                    <a:lnTo>
                      <a:pt x="0" y="9"/>
                    </a:lnTo>
                    <a:lnTo>
                      <a:pt x="0" y="10"/>
                    </a:lnTo>
                    <a:lnTo>
                      <a:pt x="0" y="9"/>
                    </a:lnTo>
                    <a:lnTo>
                      <a:pt x="0" y="9"/>
                    </a:lnTo>
                    <a:lnTo>
                      <a:pt x="0" y="9"/>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8"/>
                    </a:lnTo>
                    <a:lnTo>
                      <a:pt x="0" y="8"/>
                    </a:lnTo>
                    <a:lnTo>
                      <a:pt x="0" y="8"/>
                    </a:lnTo>
                    <a:lnTo>
                      <a:pt x="0" y="8"/>
                    </a:lnTo>
                    <a:lnTo>
                      <a:pt x="0" y="8"/>
                    </a:lnTo>
                    <a:lnTo>
                      <a:pt x="0" y="9"/>
                    </a:lnTo>
                    <a:lnTo>
                      <a:pt x="0" y="8"/>
                    </a:lnTo>
                    <a:lnTo>
                      <a:pt x="0" y="9"/>
                    </a:lnTo>
                    <a:lnTo>
                      <a:pt x="0" y="9"/>
                    </a:lnTo>
                    <a:lnTo>
                      <a:pt x="0" y="10"/>
                    </a:lnTo>
                    <a:lnTo>
                      <a:pt x="0" y="10"/>
                    </a:lnTo>
                    <a:lnTo>
                      <a:pt x="0" y="10"/>
                    </a:lnTo>
                    <a:lnTo>
                      <a:pt x="0" y="10"/>
                    </a:lnTo>
                    <a:lnTo>
                      <a:pt x="0" y="11"/>
                    </a:lnTo>
                    <a:lnTo>
                      <a:pt x="0" y="11"/>
                    </a:lnTo>
                    <a:lnTo>
                      <a:pt x="0" y="11"/>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2"/>
                    </a:lnTo>
                    <a:lnTo>
                      <a:pt x="0" y="12"/>
                    </a:lnTo>
                    <a:lnTo>
                      <a:pt x="0" y="11"/>
                    </a:lnTo>
                    <a:lnTo>
                      <a:pt x="0" y="10"/>
                    </a:lnTo>
                    <a:lnTo>
                      <a:pt x="0" y="11"/>
                    </a:lnTo>
                    <a:lnTo>
                      <a:pt x="0" y="10"/>
                    </a:lnTo>
                    <a:lnTo>
                      <a:pt x="0" y="10"/>
                    </a:lnTo>
                    <a:lnTo>
                      <a:pt x="0" y="9"/>
                    </a:lnTo>
                    <a:lnTo>
                      <a:pt x="0" y="9"/>
                    </a:lnTo>
                    <a:lnTo>
                      <a:pt x="0" y="9"/>
                    </a:lnTo>
                    <a:lnTo>
                      <a:pt x="0" y="9"/>
                    </a:lnTo>
                    <a:lnTo>
                      <a:pt x="0" y="10"/>
                    </a:lnTo>
                    <a:lnTo>
                      <a:pt x="0" y="9"/>
                    </a:lnTo>
                    <a:lnTo>
                      <a:pt x="0" y="10"/>
                    </a:lnTo>
                    <a:lnTo>
                      <a:pt x="0" y="9"/>
                    </a:lnTo>
                    <a:lnTo>
                      <a:pt x="0" y="8"/>
                    </a:lnTo>
                    <a:lnTo>
                      <a:pt x="0" y="8"/>
                    </a:lnTo>
                    <a:lnTo>
                      <a:pt x="0" y="8"/>
                    </a:lnTo>
                    <a:lnTo>
                      <a:pt x="0" y="7"/>
                    </a:lnTo>
                    <a:lnTo>
                      <a:pt x="0" y="7"/>
                    </a:lnTo>
                    <a:lnTo>
                      <a:pt x="0" y="6"/>
                    </a:lnTo>
                    <a:lnTo>
                      <a:pt x="0" y="7"/>
                    </a:lnTo>
                    <a:lnTo>
                      <a:pt x="0" y="6"/>
                    </a:lnTo>
                    <a:lnTo>
                      <a:pt x="0" y="7"/>
                    </a:lnTo>
                    <a:lnTo>
                      <a:pt x="0" y="6"/>
                    </a:lnTo>
                    <a:lnTo>
                      <a:pt x="0" y="7"/>
                    </a:lnTo>
                    <a:lnTo>
                      <a:pt x="0" y="7"/>
                    </a:lnTo>
                    <a:lnTo>
                      <a:pt x="0" y="8"/>
                    </a:lnTo>
                    <a:lnTo>
                      <a:pt x="0" y="7"/>
                    </a:lnTo>
                    <a:lnTo>
                      <a:pt x="0" y="8"/>
                    </a:lnTo>
                    <a:lnTo>
                      <a:pt x="0" y="7"/>
                    </a:lnTo>
                    <a:lnTo>
                      <a:pt x="0" y="8"/>
                    </a:lnTo>
                    <a:lnTo>
                      <a:pt x="0" y="8"/>
                    </a:lnTo>
                    <a:lnTo>
                      <a:pt x="0" y="8"/>
                    </a:lnTo>
                    <a:lnTo>
                      <a:pt x="0" y="8"/>
                    </a:lnTo>
                    <a:lnTo>
                      <a:pt x="0" y="9"/>
                    </a:lnTo>
                    <a:lnTo>
                      <a:pt x="0" y="8"/>
                    </a:lnTo>
                    <a:lnTo>
                      <a:pt x="0" y="8"/>
                    </a:lnTo>
                    <a:lnTo>
                      <a:pt x="0" y="9"/>
                    </a:lnTo>
                    <a:lnTo>
                      <a:pt x="0" y="8"/>
                    </a:lnTo>
                    <a:lnTo>
                      <a:pt x="0" y="9"/>
                    </a:lnTo>
                    <a:lnTo>
                      <a:pt x="0" y="8"/>
                    </a:lnTo>
                    <a:lnTo>
                      <a:pt x="0" y="9"/>
                    </a:lnTo>
                    <a:lnTo>
                      <a:pt x="0" y="9"/>
                    </a:lnTo>
                    <a:lnTo>
                      <a:pt x="0" y="8"/>
                    </a:lnTo>
                    <a:lnTo>
                      <a:pt x="0" y="9"/>
                    </a:lnTo>
                    <a:lnTo>
                      <a:pt x="0" y="9"/>
                    </a:lnTo>
                    <a:lnTo>
                      <a:pt x="0" y="9"/>
                    </a:lnTo>
                    <a:lnTo>
                      <a:pt x="0" y="10"/>
                    </a:lnTo>
                    <a:lnTo>
                      <a:pt x="0" y="10"/>
                    </a:lnTo>
                    <a:lnTo>
                      <a:pt x="0" y="10"/>
                    </a:lnTo>
                    <a:lnTo>
                      <a:pt x="0" y="10"/>
                    </a:lnTo>
                    <a:lnTo>
                      <a:pt x="0" y="11"/>
                    </a:lnTo>
                    <a:lnTo>
                      <a:pt x="0" y="10"/>
                    </a:lnTo>
                    <a:lnTo>
                      <a:pt x="0" y="11"/>
                    </a:lnTo>
                    <a:lnTo>
                      <a:pt x="0" y="11"/>
                    </a:lnTo>
                    <a:lnTo>
                      <a:pt x="0" y="11"/>
                    </a:lnTo>
                    <a:lnTo>
                      <a:pt x="0" y="11"/>
                    </a:lnTo>
                    <a:lnTo>
                      <a:pt x="0" y="12"/>
                    </a:lnTo>
                    <a:lnTo>
                      <a:pt x="0" y="11"/>
                    </a:lnTo>
                    <a:lnTo>
                      <a:pt x="0" y="12"/>
                    </a:lnTo>
                    <a:lnTo>
                      <a:pt x="0" y="11"/>
                    </a:lnTo>
                    <a:lnTo>
                      <a:pt x="1" y="12"/>
                    </a:lnTo>
                    <a:lnTo>
                      <a:pt x="1" y="12"/>
                    </a:lnTo>
                    <a:lnTo>
                      <a:pt x="1" y="12"/>
                    </a:lnTo>
                    <a:lnTo>
                      <a:pt x="1" y="12"/>
                    </a:lnTo>
                    <a:lnTo>
                      <a:pt x="1" y="12"/>
                    </a:lnTo>
                    <a:lnTo>
                      <a:pt x="1" y="13"/>
                    </a:lnTo>
                    <a:lnTo>
                      <a:pt x="1" y="12"/>
                    </a:lnTo>
                    <a:lnTo>
                      <a:pt x="1" y="13"/>
                    </a:lnTo>
                    <a:lnTo>
                      <a:pt x="1" y="13"/>
                    </a:lnTo>
                    <a:lnTo>
                      <a:pt x="1" y="13"/>
                    </a:lnTo>
                    <a:lnTo>
                      <a:pt x="1" y="14"/>
                    </a:lnTo>
                    <a:lnTo>
                      <a:pt x="1" y="14"/>
                    </a:lnTo>
                    <a:lnTo>
                      <a:pt x="1" y="14"/>
                    </a:lnTo>
                    <a:lnTo>
                      <a:pt x="1" y="14"/>
                    </a:lnTo>
                    <a:lnTo>
                      <a:pt x="1" y="13"/>
                    </a:lnTo>
                    <a:lnTo>
                      <a:pt x="1" y="13"/>
                    </a:lnTo>
                    <a:lnTo>
                      <a:pt x="1" y="13"/>
                    </a:lnTo>
                    <a:lnTo>
                      <a:pt x="1" y="13"/>
                    </a:lnTo>
                    <a:lnTo>
                      <a:pt x="1" y="13"/>
                    </a:lnTo>
                    <a:lnTo>
                      <a:pt x="1" y="12"/>
                    </a:lnTo>
                    <a:lnTo>
                      <a:pt x="1" y="12"/>
                    </a:lnTo>
                    <a:lnTo>
                      <a:pt x="1" y="12"/>
                    </a:lnTo>
                    <a:lnTo>
                      <a:pt x="1" y="12"/>
                    </a:lnTo>
                    <a:lnTo>
                      <a:pt x="1" y="12"/>
                    </a:lnTo>
                    <a:lnTo>
                      <a:pt x="1" y="12"/>
                    </a:lnTo>
                    <a:lnTo>
                      <a:pt x="1" y="12"/>
                    </a:lnTo>
                    <a:lnTo>
                      <a:pt x="1" y="13"/>
                    </a:lnTo>
                    <a:lnTo>
                      <a:pt x="1" y="14"/>
                    </a:lnTo>
                    <a:lnTo>
                      <a:pt x="1" y="13"/>
                    </a:lnTo>
                    <a:lnTo>
                      <a:pt x="1" y="14"/>
                    </a:lnTo>
                    <a:lnTo>
                      <a:pt x="1" y="14"/>
                    </a:lnTo>
                    <a:lnTo>
                      <a:pt x="1" y="14"/>
                    </a:lnTo>
                    <a:lnTo>
                      <a:pt x="1" y="14"/>
                    </a:lnTo>
                    <a:lnTo>
                      <a:pt x="1" y="14"/>
                    </a:lnTo>
                    <a:lnTo>
                      <a:pt x="1" y="14"/>
                    </a:lnTo>
                    <a:lnTo>
                      <a:pt x="1" y="14"/>
                    </a:lnTo>
                    <a:lnTo>
                      <a:pt x="1" y="13"/>
                    </a:lnTo>
                    <a:lnTo>
                      <a:pt x="1" y="14"/>
                    </a:lnTo>
                    <a:lnTo>
                      <a:pt x="1" y="14"/>
                    </a:lnTo>
                    <a:lnTo>
                      <a:pt x="1" y="15"/>
                    </a:lnTo>
                    <a:lnTo>
                      <a:pt x="1" y="15"/>
                    </a:lnTo>
                    <a:lnTo>
                      <a:pt x="1" y="15"/>
                    </a:lnTo>
                    <a:lnTo>
                      <a:pt x="1" y="15"/>
                    </a:lnTo>
                    <a:lnTo>
                      <a:pt x="1" y="14"/>
                    </a:lnTo>
                    <a:lnTo>
                      <a:pt x="1" y="14"/>
                    </a:lnTo>
                    <a:lnTo>
                      <a:pt x="1" y="14"/>
                    </a:lnTo>
                    <a:lnTo>
                      <a:pt x="1" y="14"/>
                    </a:lnTo>
                    <a:lnTo>
                      <a:pt x="1" y="13"/>
                    </a:lnTo>
                    <a:lnTo>
                      <a:pt x="1" y="14"/>
                    </a:lnTo>
                    <a:lnTo>
                      <a:pt x="1" y="14"/>
                    </a:lnTo>
                    <a:lnTo>
                      <a:pt x="1" y="13"/>
                    </a:lnTo>
                    <a:lnTo>
                      <a:pt x="1" y="13"/>
                    </a:lnTo>
                    <a:lnTo>
                      <a:pt x="1" y="13"/>
                    </a:lnTo>
                    <a:lnTo>
                      <a:pt x="1" y="12"/>
                    </a:lnTo>
                    <a:lnTo>
                      <a:pt x="1" y="12"/>
                    </a:lnTo>
                    <a:lnTo>
                      <a:pt x="1" y="13"/>
                    </a:lnTo>
                    <a:lnTo>
                      <a:pt x="1" y="13"/>
                    </a:lnTo>
                    <a:lnTo>
                      <a:pt x="1" y="12"/>
                    </a:lnTo>
                    <a:lnTo>
                      <a:pt x="1" y="12"/>
                    </a:lnTo>
                    <a:lnTo>
                      <a:pt x="1" y="11"/>
                    </a:lnTo>
                    <a:lnTo>
                      <a:pt x="1" y="11"/>
                    </a:lnTo>
                    <a:lnTo>
                      <a:pt x="1" y="11"/>
                    </a:lnTo>
                    <a:lnTo>
                      <a:pt x="1" y="10"/>
                    </a:lnTo>
                    <a:lnTo>
                      <a:pt x="1" y="10"/>
                    </a:lnTo>
                    <a:lnTo>
                      <a:pt x="1" y="10"/>
                    </a:lnTo>
                    <a:lnTo>
                      <a:pt x="1" y="9"/>
                    </a:lnTo>
                    <a:lnTo>
                      <a:pt x="1" y="9"/>
                    </a:lnTo>
                    <a:lnTo>
                      <a:pt x="1" y="9"/>
                    </a:lnTo>
                    <a:lnTo>
                      <a:pt x="1" y="8"/>
                    </a:lnTo>
                    <a:lnTo>
                      <a:pt x="1" y="8"/>
                    </a:lnTo>
                    <a:lnTo>
                      <a:pt x="1" y="7"/>
                    </a:lnTo>
                    <a:lnTo>
                      <a:pt x="1" y="7"/>
                    </a:lnTo>
                    <a:lnTo>
                      <a:pt x="1" y="7"/>
                    </a:lnTo>
                    <a:lnTo>
                      <a:pt x="1" y="8"/>
                    </a:lnTo>
                    <a:lnTo>
                      <a:pt x="1" y="7"/>
                    </a:lnTo>
                    <a:lnTo>
                      <a:pt x="1" y="7"/>
                    </a:lnTo>
                    <a:lnTo>
                      <a:pt x="1" y="6"/>
                    </a:lnTo>
                    <a:lnTo>
                      <a:pt x="1" y="7"/>
                    </a:lnTo>
                    <a:lnTo>
                      <a:pt x="1" y="7"/>
                    </a:lnTo>
                    <a:lnTo>
                      <a:pt x="1" y="7"/>
                    </a:lnTo>
                    <a:lnTo>
                      <a:pt x="1" y="7"/>
                    </a:lnTo>
                    <a:lnTo>
                      <a:pt x="1" y="8"/>
                    </a:lnTo>
                    <a:lnTo>
                      <a:pt x="1" y="7"/>
                    </a:lnTo>
                    <a:lnTo>
                      <a:pt x="1" y="7"/>
                    </a:lnTo>
                    <a:lnTo>
                      <a:pt x="1" y="7"/>
                    </a:lnTo>
                    <a:lnTo>
                      <a:pt x="1" y="8"/>
                    </a:lnTo>
                    <a:lnTo>
                      <a:pt x="1" y="8"/>
                    </a:lnTo>
                    <a:lnTo>
                      <a:pt x="1" y="8"/>
                    </a:lnTo>
                    <a:lnTo>
                      <a:pt x="1" y="8"/>
                    </a:lnTo>
                    <a:lnTo>
                      <a:pt x="1" y="8"/>
                    </a:lnTo>
                    <a:lnTo>
                      <a:pt x="1" y="9"/>
                    </a:lnTo>
                    <a:lnTo>
                      <a:pt x="1" y="9"/>
                    </a:lnTo>
                    <a:lnTo>
                      <a:pt x="1" y="11"/>
                    </a:lnTo>
                    <a:lnTo>
                      <a:pt x="1" y="10"/>
                    </a:lnTo>
                    <a:lnTo>
                      <a:pt x="1" y="10"/>
                    </a:lnTo>
                    <a:lnTo>
                      <a:pt x="1" y="10"/>
                    </a:lnTo>
                    <a:lnTo>
                      <a:pt x="1" y="10"/>
                    </a:lnTo>
                    <a:lnTo>
                      <a:pt x="1" y="10"/>
                    </a:lnTo>
                    <a:lnTo>
                      <a:pt x="1" y="10"/>
                    </a:lnTo>
                    <a:lnTo>
                      <a:pt x="1" y="10"/>
                    </a:lnTo>
                    <a:lnTo>
                      <a:pt x="1" y="10"/>
                    </a:lnTo>
                    <a:lnTo>
                      <a:pt x="1" y="9"/>
                    </a:lnTo>
                    <a:lnTo>
                      <a:pt x="1" y="10"/>
                    </a:lnTo>
                    <a:lnTo>
                      <a:pt x="1" y="10"/>
                    </a:lnTo>
                    <a:lnTo>
                      <a:pt x="1" y="9"/>
                    </a:lnTo>
                    <a:lnTo>
                      <a:pt x="1" y="9"/>
                    </a:lnTo>
                    <a:lnTo>
                      <a:pt x="1" y="9"/>
                    </a:lnTo>
                    <a:lnTo>
                      <a:pt x="1" y="9"/>
                    </a:lnTo>
                    <a:lnTo>
                      <a:pt x="1" y="9"/>
                    </a:lnTo>
                    <a:lnTo>
                      <a:pt x="1" y="10"/>
                    </a:lnTo>
                    <a:lnTo>
                      <a:pt x="1" y="9"/>
                    </a:lnTo>
                    <a:lnTo>
                      <a:pt x="1" y="10"/>
                    </a:lnTo>
                    <a:lnTo>
                      <a:pt x="1" y="11"/>
                    </a:lnTo>
                    <a:lnTo>
                      <a:pt x="1" y="11"/>
                    </a:lnTo>
                    <a:lnTo>
                      <a:pt x="1" y="11"/>
                    </a:lnTo>
                    <a:lnTo>
                      <a:pt x="1" y="11"/>
                    </a:lnTo>
                    <a:lnTo>
                      <a:pt x="1" y="12"/>
                    </a:lnTo>
                    <a:lnTo>
                      <a:pt x="1" y="11"/>
                    </a:lnTo>
                    <a:lnTo>
                      <a:pt x="1" y="12"/>
                    </a:lnTo>
                    <a:lnTo>
                      <a:pt x="1" y="12"/>
                    </a:lnTo>
                    <a:lnTo>
                      <a:pt x="1" y="12"/>
                    </a:lnTo>
                    <a:lnTo>
                      <a:pt x="1" y="12"/>
                    </a:lnTo>
                    <a:lnTo>
                      <a:pt x="1" y="11"/>
                    </a:lnTo>
                    <a:lnTo>
                      <a:pt x="1" y="11"/>
                    </a:lnTo>
                    <a:lnTo>
                      <a:pt x="1" y="12"/>
                    </a:lnTo>
                    <a:lnTo>
                      <a:pt x="1" y="12"/>
                    </a:lnTo>
                    <a:lnTo>
                      <a:pt x="1" y="12"/>
                    </a:lnTo>
                    <a:lnTo>
                      <a:pt x="1" y="12"/>
                    </a:lnTo>
                    <a:lnTo>
                      <a:pt x="1" y="11"/>
                    </a:lnTo>
                    <a:lnTo>
                      <a:pt x="1" y="10"/>
                    </a:lnTo>
                    <a:lnTo>
                      <a:pt x="1" y="11"/>
                    </a:lnTo>
                    <a:lnTo>
                      <a:pt x="1" y="11"/>
                    </a:lnTo>
                    <a:lnTo>
                      <a:pt x="1" y="12"/>
                    </a:lnTo>
                    <a:lnTo>
                      <a:pt x="1" y="12"/>
                    </a:lnTo>
                    <a:lnTo>
                      <a:pt x="1" y="12"/>
                    </a:lnTo>
                    <a:lnTo>
                      <a:pt x="1" y="11"/>
                    </a:lnTo>
                    <a:lnTo>
                      <a:pt x="1" y="11"/>
                    </a:lnTo>
                    <a:lnTo>
                      <a:pt x="1" y="11"/>
                    </a:lnTo>
                    <a:lnTo>
                      <a:pt x="1" y="11"/>
                    </a:lnTo>
                    <a:lnTo>
                      <a:pt x="1" y="11"/>
                    </a:lnTo>
                    <a:lnTo>
                      <a:pt x="1" y="11"/>
                    </a:lnTo>
                    <a:lnTo>
                      <a:pt x="1" y="10"/>
                    </a:lnTo>
                    <a:lnTo>
                      <a:pt x="1" y="10"/>
                    </a:lnTo>
                    <a:lnTo>
                      <a:pt x="1" y="11"/>
                    </a:lnTo>
                    <a:lnTo>
                      <a:pt x="1" y="10"/>
                    </a:lnTo>
                    <a:lnTo>
                      <a:pt x="1" y="10"/>
                    </a:lnTo>
                    <a:lnTo>
                      <a:pt x="1" y="9"/>
                    </a:lnTo>
                    <a:lnTo>
                      <a:pt x="1" y="9"/>
                    </a:lnTo>
                    <a:lnTo>
                      <a:pt x="1" y="9"/>
                    </a:lnTo>
                    <a:lnTo>
                      <a:pt x="1" y="9"/>
                    </a:lnTo>
                    <a:lnTo>
                      <a:pt x="1" y="9"/>
                    </a:lnTo>
                    <a:lnTo>
                      <a:pt x="1" y="8"/>
                    </a:lnTo>
                    <a:lnTo>
                      <a:pt x="1" y="8"/>
                    </a:lnTo>
                    <a:lnTo>
                      <a:pt x="1" y="8"/>
                    </a:lnTo>
                    <a:lnTo>
                      <a:pt x="1" y="8"/>
                    </a:lnTo>
                    <a:lnTo>
                      <a:pt x="1" y="8"/>
                    </a:lnTo>
                    <a:lnTo>
                      <a:pt x="1" y="8"/>
                    </a:lnTo>
                    <a:lnTo>
                      <a:pt x="1" y="8"/>
                    </a:lnTo>
                    <a:lnTo>
                      <a:pt x="1" y="7"/>
                    </a:lnTo>
                    <a:lnTo>
                      <a:pt x="1" y="6"/>
                    </a:lnTo>
                    <a:lnTo>
                      <a:pt x="1" y="6"/>
                    </a:lnTo>
                    <a:lnTo>
                      <a:pt x="1" y="7"/>
                    </a:lnTo>
                    <a:lnTo>
                      <a:pt x="1" y="6"/>
                    </a:lnTo>
                    <a:lnTo>
                      <a:pt x="1" y="6"/>
                    </a:lnTo>
                    <a:lnTo>
                      <a:pt x="1" y="7"/>
                    </a:lnTo>
                    <a:lnTo>
                      <a:pt x="1" y="7"/>
                    </a:lnTo>
                    <a:lnTo>
                      <a:pt x="1" y="6"/>
                    </a:lnTo>
                    <a:lnTo>
                      <a:pt x="1" y="7"/>
                    </a:lnTo>
                    <a:lnTo>
                      <a:pt x="1" y="6"/>
                    </a:lnTo>
                    <a:lnTo>
                      <a:pt x="1" y="6"/>
                    </a:lnTo>
                    <a:lnTo>
                      <a:pt x="1" y="6"/>
                    </a:lnTo>
                    <a:lnTo>
                      <a:pt x="1" y="6"/>
                    </a:lnTo>
                    <a:lnTo>
                      <a:pt x="1" y="6"/>
                    </a:lnTo>
                    <a:lnTo>
                      <a:pt x="1" y="6"/>
                    </a:lnTo>
                    <a:lnTo>
                      <a:pt x="1" y="6"/>
                    </a:lnTo>
                    <a:lnTo>
                      <a:pt x="1" y="7"/>
                    </a:lnTo>
                    <a:lnTo>
                      <a:pt x="1" y="6"/>
                    </a:lnTo>
                    <a:lnTo>
                      <a:pt x="1" y="7"/>
                    </a:lnTo>
                    <a:lnTo>
                      <a:pt x="1" y="6"/>
                    </a:lnTo>
                    <a:lnTo>
                      <a:pt x="1" y="6"/>
                    </a:lnTo>
                    <a:lnTo>
                      <a:pt x="1" y="5"/>
                    </a:lnTo>
                    <a:lnTo>
                      <a:pt x="1" y="4"/>
                    </a:lnTo>
                    <a:lnTo>
                      <a:pt x="1" y="5"/>
                    </a:lnTo>
                    <a:lnTo>
                      <a:pt x="1" y="4"/>
                    </a:lnTo>
                    <a:lnTo>
                      <a:pt x="1" y="4"/>
                    </a:lnTo>
                    <a:lnTo>
                      <a:pt x="1" y="4"/>
                    </a:lnTo>
                    <a:lnTo>
                      <a:pt x="1" y="5"/>
                    </a:lnTo>
                    <a:lnTo>
                      <a:pt x="1" y="4"/>
                    </a:lnTo>
                    <a:lnTo>
                      <a:pt x="1" y="5"/>
                    </a:lnTo>
                    <a:lnTo>
                      <a:pt x="1" y="5"/>
                    </a:lnTo>
                    <a:lnTo>
                      <a:pt x="1" y="5"/>
                    </a:lnTo>
                    <a:lnTo>
                      <a:pt x="1" y="5"/>
                    </a:lnTo>
                    <a:lnTo>
                      <a:pt x="1" y="4"/>
                    </a:lnTo>
                    <a:lnTo>
                      <a:pt x="1" y="5"/>
                    </a:lnTo>
                    <a:lnTo>
                      <a:pt x="1" y="4"/>
                    </a:lnTo>
                    <a:lnTo>
                      <a:pt x="1" y="5"/>
                    </a:lnTo>
                    <a:lnTo>
                      <a:pt x="1" y="4"/>
                    </a:lnTo>
                    <a:lnTo>
                      <a:pt x="1" y="5"/>
                    </a:lnTo>
                    <a:lnTo>
                      <a:pt x="1" y="6"/>
                    </a:lnTo>
                    <a:lnTo>
                      <a:pt x="1" y="6"/>
                    </a:lnTo>
                    <a:lnTo>
                      <a:pt x="1" y="6"/>
                    </a:lnTo>
                    <a:lnTo>
                      <a:pt x="1" y="7"/>
                    </a:lnTo>
                    <a:lnTo>
                      <a:pt x="1" y="6"/>
                    </a:lnTo>
                    <a:lnTo>
                      <a:pt x="1" y="7"/>
                    </a:lnTo>
                    <a:lnTo>
                      <a:pt x="1" y="6"/>
                    </a:lnTo>
                    <a:lnTo>
                      <a:pt x="1" y="6"/>
                    </a:lnTo>
                    <a:lnTo>
                      <a:pt x="1" y="6"/>
                    </a:lnTo>
                    <a:lnTo>
                      <a:pt x="1" y="6"/>
                    </a:lnTo>
                    <a:lnTo>
                      <a:pt x="1" y="6"/>
                    </a:lnTo>
                    <a:lnTo>
                      <a:pt x="1" y="7"/>
                    </a:lnTo>
                    <a:lnTo>
                      <a:pt x="1" y="8"/>
                    </a:lnTo>
                    <a:lnTo>
                      <a:pt x="1" y="6"/>
                    </a:lnTo>
                    <a:lnTo>
                      <a:pt x="1" y="7"/>
                    </a:lnTo>
                    <a:lnTo>
                      <a:pt x="1" y="8"/>
                    </a:lnTo>
                    <a:lnTo>
                      <a:pt x="1" y="8"/>
                    </a:lnTo>
                    <a:lnTo>
                      <a:pt x="1" y="8"/>
                    </a:lnTo>
                    <a:lnTo>
                      <a:pt x="1" y="9"/>
                    </a:lnTo>
                    <a:lnTo>
                      <a:pt x="1" y="9"/>
                    </a:lnTo>
                    <a:lnTo>
                      <a:pt x="1" y="9"/>
                    </a:lnTo>
                    <a:lnTo>
                      <a:pt x="1" y="8"/>
                    </a:lnTo>
                    <a:lnTo>
                      <a:pt x="1" y="9"/>
                    </a:lnTo>
                    <a:lnTo>
                      <a:pt x="1" y="9"/>
                    </a:lnTo>
                    <a:lnTo>
                      <a:pt x="1" y="9"/>
                    </a:lnTo>
                    <a:lnTo>
                      <a:pt x="1" y="9"/>
                    </a:lnTo>
                    <a:lnTo>
                      <a:pt x="1" y="9"/>
                    </a:lnTo>
                    <a:lnTo>
                      <a:pt x="1" y="8"/>
                    </a:lnTo>
                    <a:lnTo>
                      <a:pt x="1" y="7"/>
                    </a:lnTo>
                    <a:lnTo>
                      <a:pt x="1" y="8"/>
                    </a:lnTo>
                    <a:lnTo>
                      <a:pt x="1" y="8"/>
                    </a:lnTo>
                    <a:lnTo>
                      <a:pt x="1" y="8"/>
                    </a:lnTo>
                    <a:lnTo>
                      <a:pt x="1" y="7"/>
                    </a:lnTo>
                    <a:lnTo>
                      <a:pt x="1" y="8"/>
                    </a:lnTo>
                    <a:lnTo>
                      <a:pt x="1" y="8"/>
                    </a:lnTo>
                    <a:lnTo>
                      <a:pt x="1" y="8"/>
                    </a:lnTo>
                    <a:lnTo>
                      <a:pt x="1" y="8"/>
                    </a:lnTo>
                    <a:lnTo>
                      <a:pt x="1" y="8"/>
                    </a:lnTo>
                    <a:lnTo>
                      <a:pt x="1" y="7"/>
                    </a:lnTo>
                    <a:lnTo>
                      <a:pt x="1" y="7"/>
                    </a:lnTo>
                    <a:lnTo>
                      <a:pt x="1" y="7"/>
                    </a:lnTo>
                    <a:lnTo>
                      <a:pt x="1" y="7"/>
                    </a:lnTo>
                    <a:lnTo>
                      <a:pt x="1" y="6"/>
                    </a:lnTo>
                    <a:lnTo>
                      <a:pt x="1" y="6"/>
                    </a:lnTo>
                    <a:lnTo>
                      <a:pt x="1" y="6"/>
                    </a:lnTo>
                    <a:lnTo>
                      <a:pt x="1" y="7"/>
                    </a:lnTo>
                    <a:lnTo>
                      <a:pt x="1" y="6"/>
                    </a:lnTo>
                    <a:lnTo>
                      <a:pt x="1" y="5"/>
                    </a:lnTo>
                    <a:lnTo>
                      <a:pt x="1" y="6"/>
                    </a:lnTo>
                    <a:lnTo>
                      <a:pt x="1" y="6"/>
                    </a:lnTo>
                    <a:lnTo>
                      <a:pt x="1" y="6"/>
                    </a:lnTo>
                    <a:lnTo>
                      <a:pt x="1" y="7"/>
                    </a:lnTo>
                    <a:lnTo>
                      <a:pt x="1" y="7"/>
                    </a:lnTo>
                    <a:lnTo>
                      <a:pt x="1" y="8"/>
                    </a:lnTo>
                    <a:lnTo>
                      <a:pt x="1" y="7"/>
                    </a:lnTo>
                    <a:lnTo>
                      <a:pt x="1" y="7"/>
                    </a:lnTo>
                    <a:lnTo>
                      <a:pt x="1" y="7"/>
                    </a:lnTo>
                    <a:lnTo>
                      <a:pt x="1" y="7"/>
                    </a:lnTo>
                    <a:lnTo>
                      <a:pt x="1" y="6"/>
                    </a:lnTo>
                    <a:lnTo>
                      <a:pt x="1" y="7"/>
                    </a:lnTo>
                    <a:lnTo>
                      <a:pt x="1" y="6"/>
                    </a:lnTo>
                    <a:lnTo>
                      <a:pt x="1" y="6"/>
                    </a:lnTo>
                    <a:lnTo>
                      <a:pt x="1" y="6"/>
                    </a:lnTo>
                    <a:lnTo>
                      <a:pt x="1" y="5"/>
                    </a:lnTo>
                    <a:lnTo>
                      <a:pt x="1" y="4"/>
                    </a:lnTo>
                    <a:lnTo>
                      <a:pt x="1" y="4"/>
                    </a:lnTo>
                    <a:lnTo>
                      <a:pt x="1" y="4"/>
                    </a:lnTo>
                    <a:lnTo>
                      <a:pt x="1" y="3"/>
                    </a:lnTo>
                    <a:lnTo>
                      <a:pt x="1" y="3"/>
                    </a:lnTo>
                    <a:lnTo>
                      <a:pt x="1" y="2"/>
                    </a:lnTo>
                    <a:lnTo>
                      <a:pt x="1" y="3"/>
                    </a:lnTo>
                    <a:lnTo>
                      <a:pt x="1" y="2"/>
                    </a:lnTo>
                    <a:lnTo>
                      <a:pt x="1" y="3"/>
                    </a:lnTo>
                    <a:lnTo>
                      <a:pt x="1" y="3"/>
                    </a:lnTo>
                    <a:lnTo>
                      <a:pt x="1" y="3"/>
                    </a:lnTo>
                    <a:lnTo>
                      <a:pt x="1" y="3"/>
                    </a:lnTo>
                    <a:lnTo>
                      <a:pt x="1" y="4"/>
                    </a:lnTo>
                    <a:lnTo>
                      <a:pt x="1" y="4"/>
                    </a:lnTo>
                    <a:lnTo>
                      <a:pt x="1" y="3"/>
                    </a:lnTo>
                    <a:lnTo>
                      <a:pt x="1" y="4"/>
                    </a:lnTo>
                    <a:lnTo>
                      <a:pt x="1" y="4"/>
                    </a:lnTo>
                    <a:lnTo>
                      <a:pt x="1" y="5"/>
                    </a:lnTo>
                    <a:lnTo>
                      <a:pt x="1" y="5"/>
                    </a:lnTo>
                    <a:lnTo>
                      <a:pt x="1" y="6"/>
                    </a:lnTo>
                    <a:lnTo>
                      <a:pt x="1" y="5"/>
                    </a:lnTo>
                    <a:lnTo>
                      <a:pt x="1" y="6"/>
                    </a:lnTo>
                    <a:lnTo>
                      <a:pt x="1" y="6"/>
                    </a:lnTo>
                    <a:lnTo>
                      <a:pt x="1" y="7"/>
                    </a:lnTo>
                    <a:lnTo>
                      <a:pt x="1" y="7"/>
                    </a:lnTo>
                    <a:lnTo>
                      <a:pt x="1" y="7"/>
                    </a:lnTo>
                    <a:lnTo>
                      <a:pt x="1" y="6"/>
                    </a:lnTo>
                    <a:lnTo>
                      <a:pt x="1" y="6"/>
                    </a:lnTo>
                    <a:lnTo>
                      <a:pt x="1" y="5"/>
                    </a:lnTo>
                    <a:lnTo>
                      <a:pt x="1" y="6"/>
                    </a:lnTo>
                    <a:lnTo>
                      <a:pt x="1" y="5"/>
                    </a:lnTo>
                    <a:lnTo>
                      <a:pt x="1" y="6"/>
                    </a:lnTo>
                    <a:lnTo>
                      <a:pt x="1" y="5"/>
                    </a:lnTo>
                    <a:lnTo>
                      <a:pt x="1" y="6"/>
                    </a:lnTo>
                    <a:lnTo>
                      <a:pt x="1" y="5"/>
                    </a:lnTo>
                    <a:lnTo>
                      <a:pt x="1" y="5"/>
                    </a:lnTo>
                    <a:lnTo>
                      <a:pt x="1" y="6"/>
                    </a:lnTo>
                    <a:lnTo>
                      <a:pt x="1" y="5"/>
                    </a:lnTo>
                    <a:lnTo>
                      <a:pt x="1" y="6"/>
                    </a:lnTo>
                    <a:lnTo>
                      <a:pt x="1" y="6"/>
                    </a:lnTo>
                    <a:lnTo>
                      <a:pt x="1" y="6"/>
                    </a:lnTo>
                    <a:lnTo>
                      <a:pt x="1" y="6"/>
                    </a:lnTo>
                    <a:lnTo>
                      <a:pt x="1" y="7"/>
                    </a:lnTo>
                    <a:lnTo>
                      <a:pt x="1" y="6"/>
                    </a:lnTo>
                    <a:lnTo>
                      <a:pt x="1" y="7"/>
                    </a:lnTo>
                    <a:lnTo>
                      <a:pt x="1" y="7"/>
                    </a:lnTo>
                    <a:lnTo>
                      <a:pt x="1" y="7"/>
                    </a:lnTo>
                    <a:lnTo>
                      <a:pt x="1" y="7"/>
                    </a:lnTo>
                    <a:lnTo>
                      <a:pt x="1" y="7"/>
                    </a:lnTo>
                    <a:lnTo>
                      <a:pt x="1" y="8"/>
                    </a:lnTo>
                    <a:lnTo>
                      <a:pt x="1" y="8"/>
                    </a:lnTo>
                    <a:lnTo>
                      <a:pt x="1" y="7"/>
                    </a:lnTo>
                    <a:lnTo>
                      <a:pt x="1" y="8"/>
                    </a:lnTo>
                    <a:lnTo>
                      <a:pt x="1" y="8"/>
                    </a:lnTo>
                    <a:lnTo>
                      <a:pt x="1" y="7"/>
                    </a:lnTo>
                    <a:lnTo>
                      <a:pt x="1" y="7"/>
                    </a:lnTo>
                    <a:lnTo>
                      <a:pt x="1" y="6"/>
                    </a:lnTo>
                    <a:lnTo>
                      <a:pt x="1" y="6"/>
                    </a:lnTo>
                    <a:lnTo>
                      <a:pt x="1" y="6"/>
                    </a:lnTo>
                    <a:lnTo>
                      <a:pt x="1" y="4"/>
                    </a:lnTo>
                    <a:lnTo>
                      <a:pt x="1" y="3"/>
                    </a:lnTo>
                    <a:lnTo>
                      <a:pt x="1" y="2"/>
                    </a:lnTo>
                    <a:lnTo>
                      <a:pt x="1" y="1"/>
                    </a:lnTo>
                    <a:lnTo>
                      <a:pt x="1" y="1"/>
                    </a:lnTo>
                    <a:lnTo>
                      <a:pt x="1" y="0"/>
                    </a:lnTo>
                    <a:lnTo>
                      <a:pt x="1" y="0"/>
                    </a:lnTo>
                    <a:lnTo>
                      <a:pt x="1" y="0"/>
                    </a:lnTo>
                    <a:lnTo>
                      <a:pt x="1" y="0"/>
                    </a:lnTo>
                    <a:lnTo>
                      <a:pt x="1" y="0"/>
                    </a:lnTo>
                    <a:lnTo>
                      <a:pt x="1" y="0"/>
                    </a:lnTo>
                    <a:lnTo>
                      <a:pt x="1" y="1"/>
                    </a:lnTo>
                    <a:lnTo>
                      <a:pt x="1" y="1"/>
                    </a:lnTo>
                    <a:lnTo>
                      <a:pt x="1" y="1"/>
                    </a:lnTo>
                    <a:lnTo>
                      <a:pt x="1" y="2"/>
                    </a:lnTo>
                    <a:lnTo>
                      <a:pt x="1" y="3"/>
                    </a:lnTo>
                    <a:lnTo>
                      <a:pt x="1" y="3"/>
                    </a:lnTo>
                    <a:lnTo>
                      <a:pt x="1" y="4"/>
                    </a:lnTo>
                    <a:lnTo>
                      <a:pt x="1" y="3"/>
                    </a:lnTo>
                    <a:lnTo>
                      <a:pt x="1" y="4"/>
                    </a:lnTo>
                    <a:lnTo>
                      <a:pt x="1" y="4"/>
                    </a:lnTo>
                    <a:lnTo>
                      <a:pt x="1" y="3"/>
                    </a:lnTo>
                    <a:lnTo>
                      <a:pt x="1" y="4"/>
                    </a:lnTo>
                    <a:lnTo>
                      <a:pt x="1" y="4"/>
                    </a:lnTo>
                    <a:lnTo>
                      <a:pt x="1" y="4"/>
                    </a:lnTo>
                    <a:lnTo>
                      <a:pt x="1" y="3"/>
                    </a:lnTo>
                    <a:lnTo>
                      <a:pt x="1" y="4"/>
                    </a:lnTo>
                    <a:lnTo>
                      <a:pt x="1" y="4"/>
                    </a:lnTo>
                    <a:lnTo>
                      <a:pt x="1" y="4"/>
                    </a:lnTo>
                    <a:lnTo>
                      <a:pt x="1" y="4"/>
                    </a:lnTo>
                    <a:lnTo>
                      <a:pt x="1" y="5"/>
                    </a:lnTo>
                    <a:lnTo>
                      <a:pt x="1" y="6"/>
                    </a:lnTo>
                    <a:lnTo>
                      <a:pt x="1" y="5"/>
                    </a:lnTo>
                    <a:lnTo>
                      <a:pt x="1" y="5"/>
                    </a:lnTo>
                    <a:lnTo>
                      <a:pt x="1" y="5"/>
                    </a:lnTo>
                    <a:lnTo>
                      <a:pt x="1" y="5"/>
                    </a:lnTo>
                    <a:lnTo>
                      <a:pt x="1" y="4"/>
                    </a:lnTo>
                    <a:lnTo>
                      <a:pt x="1" y="5"/>
                    </a:lnTo>
                    <a:lnTo>
                      <a:pt x="1" y="4"/>
                    </a:lnTo>
                    <a:lnTo>
                      <a:pt x="1" y="5"/>
                    </a:lnTo>
                    <a:lnTo>
                      <a:pt x="1" y="4"/>
                    </a:lnTo>
                    <a:lnTo>
                      <a:pt x="1" y="5"/>
                    </a:lnTo>
                    <a:lnTo>
                      <a:pt x="1" y="5"/>
                    </a:lnTo>
                    <a:lnTo>
                      <a:pt x="1" y="6"/>
                    </a:lnTo>
                    <a:lnTo>
                      <a:pt x="1" y="6"/>
                    </a:lnTo>
                    <a:lnTo>
                      <a:pt x="1" y="6"/>
                    </a:lnTo>
                    <a:lnTo>
                      <a:pt x="1" y="7"/>
                    </a:lnTo>
                    <a:lnTo>
                      <a:pt x="1" y="6"/>
                    </a:lnTo>
                    <a:lnTo>
                      <a:pt x="1" y="7"/>
                    </a:lnTo>
                    <a:lnTo>
                      <a:pt x="1" y="6"/>
                    </a:lnTo>
                    <a:lnTo>
                      <a:pt x="1" y="6"/>
                    </a:lnTo>
                    <a:lnTo>
                      <a:pt x="1" y="7"/>
                    </a:lnTo>
                    <a:lnTo>
                      <a:pt x="1" y="7"/>
                    </a:lnTo>
                    <a:lnTo>
                      <a:pt x="1" y="6"/>
                    </a:lnTo>
                    <a:lnTo>
                      <a:pt x="1" y="6"/>
                    </a:lnTo>
                    <a:lnTo>
                      <a:pt x="1" y="6"/>
                    </a:lnTo>
                    <a:lnTo>
                      <a:pt x="1" y="6"/>
                    </a:lnTo>
                    <a:lnTo>
                      <a:pt x="1" y="6"/>
                    </a:lnTo>
                    <a:lnTo>
                      <a:pt x="1" y="7"/>
                    </a:lnTo>
                    <a:lnTo>
                      <a:pt x="1" y="6"/>
                    </a:lnTo>
                    <a:lnTo>
                      <a:pt x="1" y="6"/>
                    </a:lnTo>
                    <a:lnTo>
                      <a:pt x="1" y="5"/>
                    </a:lnTo>
                    <a:lnTo>
                      <a:pt x="1" y="5"/>
                    </a:lnTo>
                    <a:lnTo>
                      <a:pt x="1" y="5"/>
                    </a:lnTo>
                    <a:lnTo>
                      <a:pt x="1" y="6"/>
                    </a:lnTo>
                    <a:lnTo>
                      <a:pt x="1" y="5"/>
                    </a:lnTo>
                    <a:lnTo>
                      <a:pt x="1" y="6"/>
                    </a:lnTo>
                    <a:lnTo>
                      <a:pt x="1" y="6"/>
                    </a:lnTo>
                    <a:lnTo>
                      <a:pt x="1" y="6"/>
                    </a:lnTo>
                  </a:path>
                </a:pathLst>
              </a:custGeom>
              <a:noFill/>
              <a:ln w="0">
                <a:solidFill>
                  <a:srgbClr val="3366FF"/>
                </a:solidFill>
                <a:prstDash val="solid"/>
                <a:round/>
                <a:headEnd/>
                <a:tailEnd/>
              </a:ln>
            </p:spPr>
            <p:txBody>
              <a:bodyPr/>
              <a:lstStyle/>
              <a:p>
                <a:endParaRPr lang="en-GB"/>
              </a:p>
            </p:txBody>
          </p:sp>
          <p:sp>
            <p:nvSpPr>
              <p:cNvPr id="186219" name="Freeform 875"/>
              <p:cNvSpPr>
                <a:spLocks/>
              </p:cNvSpPr>
              <p:nvPr/>
            </p:nvSpPr>
            <p:spPr bwMode="auto">
              <a:xfrm>
                <a:off x="3540" y="3509"/>
                <a:ext cx="1" cy="78"/>
              </a:xfrm>
              <a:custGeom>
                <a:avLst/>
                <a:gdLst/>
                <a:ahLst/>
                <a:cxnLst>
                  <a:cxn ang="0">
                    <a:pos x="0" y="5"/>
                  </a:cxn>
                  <a:cxn ang="0">
                    <a:pos x="0" y="1"/>
                  </a:cxn>
                  <a:cxn ang="0">
                    <a:pos x="0" y="2"/>
                  </a:cxn>
                  <a:cxn ang="0">
                    <a:pos x="0" y="3"/>
                  </a:cxn>
                  <a:cxn ang="0">
                    <a:pos x="0" y="3"/>
                  </a:cxn>
                  <a:cxn ang="0">
                    <a:pos x="0" y="6"/>
                  </a:cxn>
                  <a:cxn ang="0">
                    <a:pos x="0" y="7"/>
                  </a:cxn>
                  <a:cxn ang="0">
                    <a:pos x="0" y="7"/>
                  </a:cxn>
                  <a:cxn ang="0">
                    <a:pos x="0" y="7"/>
                  </a:cxn>
                  <a:cxn ang="0">
                    <a:pos x="0" y="5"/>
                  </a:cxn>
                  <a:cxn ang="0">
                    <a:pos x="0" y="4"/>
                  </a:cxn>
                  <a:cxn ang="0">
                    <a:pos x="0" y="5"/>
                  </a:cxn>
                  <a:cxn ang="0">
                    <a:pos x="0" y="2"/>
                  </a:cxn>
                  <a:cxn ang="0">
                    <a:pos x="0" y="3"/>
                  </a:cxn>
                  <a:cxn ang="0">
                    <a:pos x="0" y="4"/>
                  </a:cxn>
                  <a:cxn ang="0">
                    <a:pos x="0" y="3"/>
                  </a:cxn>
                  <a:cxn ang="0">
                    <a:pos x="0" y="2"/>
                  </a:cxn>
                  <a:cxn ang="0">
                    <a:pos x="0" y="3"/>
                  </a:cxn>
                  <a:cxn ang="0">
                    <a:pos x="0" y="5"/>
                  </a:cxn>
                  <a:cxn ang="0">
                    <a:pos x="0" y="7"/>
                  </a:cxn>
                  <a:cxn ang="0">
                    <a:pos x="0" y="9"/>
                  </a:cxn>
                  <a:cxn ang="0">
                    <a:pos x="0" y="8"/>
                  </a:cxn>
                  <a:cxn ang="0">
                    <a:pos x="0" y="9"/>
                  </a:cxn>
                  <a:cxn ang="0">
                    <a:pos x="0" y="5"/>
                  </a:cxn>
                  <a:cxn ang="0">
                    <a:pos x="0" y="6"/>
                  </a:cxn>
                  <a:cxn ang="0">
                    <a:pos x="0" y="6"/>
                  </a:cxn>
                  <a:cxn ang="0">
                    <a:pos x="0" y="6"/>
                  </a:cxn>
                  <a:cxn ang="0">
                    <a:pos x="0" y="4"/>
                  </a:cxn>
                  <a:cxn ang="0">
                    <a:pos x="0" y="6"/>
                  </a:cxn>
                  <a:cxn ang="0">
                    <a:pos x="0" y="3"/>
                  </a:cxn>
                  <a:cxn ang="0">
                    <a:pos x="0" y="5"/>
                  </a:cxn>
                  <a:cxn ang="0">
                    <a:pos x="0" y="6"/>
                  </a:cxn>
                  <a:cxn ang="0">
                    <a:pos x="0" y="7"/>
                  </a:cxn>
                  <a:cxn ang="0">
                    <a:pos x="0" y="9"/>
                  </a:cxn>
                  <a:cxn ang="0">
                    <a:pos x="0" y="9"/>
                  </a:cxn>
                  <a:cxn ang="0">
                    <a:pos x="0" y="11"/>
                  </a:cxn>
                  <a:cxn ang="0">
                    <a:pos x="0" y="10"/>
                  </a:cxn>
                  <a:cxn ang="0">
                    <a:pos x="0" y="9"/>
                  </a:cxn>
                  <a:cxn ang="0">
                    <a:pos x="0" y="10"/>
                  </a:cxn>
                  <a:cxn ang="0">
                    <a:pos x="0" y="12"/>
                  </a:cxn>
                  <a:cxn ang="0">
                    <a:pos x="0" y="13"/>
                  </a:cxn>
                  <a:cxn ang="0">
                    <a:pos x="0" y="11"/>
                  </a:cxn>
                  <a:cxn ang="0">
                    <a:pos x="0" y="8"/>
                  </a:cxn>
                  <a:cxn ang="0">
                    <a:pos x="0" y="9"/>
                  </a:cxn>
                  <a:cxn ang="0">
                    <a:pos x="0" y="5"/>
                  </a:cxn>
                  <a:cxn ang="0">
                    <a:pos x="0" y="3"/>
                  </a:cxn>
                  <a:cxn ang="0">
                    <a:pos x="0" y="3"/>
                  </a:cxn>
                  <a:cxn ang="0">
                    <a:pos x="0" y="1"/>
                  </a:cxn>
                  <a:cxn ang="0">
                    <a:pos x="0" y="2"/>
                  </a:cxn>
                  <a:cxn ang="0">
                    <a:pos x="0" y="3"/>
                  </a:cxn>
                  <a:cxn ang="0">
                    <a:pos x="0" y="5"/>
                  </a:cxn>
                  <a:cxn ang="0">
                    <a:pos x="0" y="4"/>
                  </a:cxn>
                  <a:cxn ang="0">
                    <a:pos x="0" y="2"/>
                  </a:cxn>
                  <a:cxn ang="0">
                    <a:pos x="0" y="2"/>
                  </a:cxn>
                  <a:cxn ang="0">
                    <a:pos x="0" y="1"/>
                  </a:cxn>
                  <a:cxn ang="0">
                    <a:pos x="0" y="0"/>
                  </a:cxn>
                  <a:cxn ang="0">
                    <a:pos x="0" y="1"/>
                  </a:cxn>
                  <a:cxn ang="0">
                    <a:pos x="0" y="3"/>
                  </a:cxn>
                  <a:cxn ang="0">
                    <a:pos x="0" y="5"/>
                  </a:cxn>
                  <a:cxn ang="0">
                    <a:pos x="0" y="6"/>
                  </a:cxn>
                  <a:cxn ang="0">
                    <a:pos x="0" y="7"/>
                  </a:cxn>
                  <a:cxn ang="0">
                    <a:pos x="0" y="8"/>
                  </a:cxn>
                  <a:cxn ang="0">
                    <a:pos x="0" y="9"/>
                  </a:cxn>
                </a:cxnLst>
                <a:rect l="0" t="0" r="r" b="b"/>
                <a:pathLst>
                  <a:path h="13">
                    <a:moveTo>
                      <a:pt x="0" y="5"/>
                    </a:move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3"/>
                    </a:lnTo>
                    <a:lnTo>
                      <a:pt x="0" y="3"/>
                    </a:lnTo>
                    <a:lnTo>
                      <a:pt x="0" y="3"/>
                    </a:lnTo>
                    <a:lnTo>
                      <a:pt x="0" y="2"/>
                    </a:lnTo>
                    <a:lnTo>
                      <a:pt x="0" y="2"/>
                    </a:lnTo>
                    <a:lnTo>
                      <a:pt x="0" y="2"/>
                    </a:lnTo>
                    <a:lnTo>
                      <a:pt x="0" y="1"/>
                    </a:lnTo>
                    <a:lnTo>
                      <a:pt x="0" y="1"/>
                    </a:lnTo>
                    <a:lnTo>
                      <a:pt x="0" y="1"/>
                    </a:lnTo>
                    <a:lnTo>
                      <a:pt x="0" y="2"/>
                    </a:lnTo>
                    <a:lnTo>
                      <a:pt x="0" y="1"/>
                    </a:lnTo>
                    <a:lnTo>
                      <a:pt x="0" y="1"/>
                    </a:lnTo>
                    <a:lnTo>
                      <a:pt x="0" y="1"/>
                    </a:lnTo>
                    <a:lnTo>
                      <a:pt x="0" y="1"/>
                    </a:lnTo>
                    <a:lnTo>
                      <a:pt x="0" y="1"/>
                    </a:lnTo>
                    <a:lnTo>
                      <a:pt x="0" y="1"/>
                    </a:lnTo>
                    <a:lnTo>
                      <a:pt x="0" y="1"/>
                    </a:lnTo>
                    <a:lnTo>
                      <a:pt x="0" y="1"/>
                    </a:lnTo>
                    <a:lnTo>
                      <a:pt x="0" y="2"/>
                    </a:lnTo>
                    <a:lnTo>
                      <a:pt x="0" y="2"/>
                    </a:lnTo>
                    <a:lnTo>
                      <a:pt x="0" y="2"/>
                    </a:lnTo>
                    <a:lnTo>
                      <a:pt x="0" y="3"/>
                    </a:lnTo>
                    <a:lnTo>
                      <a:pt x="0" y="2"/>
                    </a:lnTo>
                    <a:lnTo>
                      <a:pt x="0" y="3"/>
                    </a:lnTo>
                    <a:lnTo>
                      <a:pt x="0" y="2"/>
                    </a:lnTo>
                    <a:lnTo>
                      <a:pt x="0" y="2"/>
                    </a:lnTo>
                    <a:lnTo>
                      <a:pt x="0" y="3"/>
                    </a:lnTo>
                    <a:lnTo>
                      <a:pt x="0" y="2"/>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2"/>
                    </a:lnTo>
                    <a:lnTo>
                      <a:pt x="0" y="3"/>
                    </a:lnTo>
                    <a:lnTo>
                      <a:pt x="0" y="3"/>
                    </a:lnTo>
                    <a:lnTo>
                      <a:pt x="0" y="4"/>
                    </a:lnTo>
                    <a:lnTo>
                      <a:pt x="0" y="4"/>
                    </a:lnTo>
                    <a:lnTo>
                      <a:pt x="0" y="4"/>
                    </a:lnTo>
                    <a:lnTo>
                      <a:pt x="0" y="5"/>
                    </a:lnTo>
                    <a:lnTo>
                      <a:pt x="0" y="5"/>
                    </a:lnTo>
                    <a:lnTo>
                      <a:pt x="0" y="5"/>
                    </a:lnTo>
                    <a:lnTo>
                      <a:pt x="0" y="6"/>
                    </a:lnTo>
                    <a:lnTo>
                      <a:pt x="0" y="5"/>
                    </a:lnTo>
                    <a:lnTo>
                      <a:pt x="0" y="6"/>
                    </a:lnTo>
                    <a:lnTo>
                      <a:pt x="0" y="5"/>
                    </a:lnTo>
                    <a:lnTo>
                      <a:pt x="0" y="6"/>
                    </a:lnTo>
                    <a:lnTo>
                      <a:pt x="0" y="6"/>
                    </a:lnTo>
                    <a:lnTo>
                      <a:pt x="0" y="7"/>
                    </a:lnTo>
                    <a:lnTo>
                      <a:pt x="0" y="6"/>
                    </a:lnTo>
                    <a:lnTo>
                      <a:pt x="0" y="7"/>
                    </a:lnTo>
                    <a:lnTo>
                      <a:pt x="0" y="7"/>
                    </a:lnTo>
                    <a:lnTo>
                      <a:pt x="0" y="7"/>
                    </a:lnTo>
                    <a:lnTo>
                      <a:pt x="0" y="7"/>
                    </a:lnTo>
                    <a:lnTo>
                      <a:pt x="0" y="7"/>
                    </a:lnTo>
                    <a:lnTo>
                      <a:pt x="0" y="7"/>
                    </a:lnTo>
                    <a:lnTo>
                      <a:pt x="0" y="7"/>
                    </a:lnTo>
                    <a:lnTo>
                      <a:pt x="0" y="6"/>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6"/>
                    </a:lnTo>
                    <a:lnTo>
                      <a:pt x="0" y="6"/>
                    </a:lnTo>
                    <a:lnTo>
                      <a:pt x="0" y="6"/>
                    </a:lnTo>
                    <a:lnTo>
                      <a:pt x="0" y="5"/>
                    </a:lnTo>
                    <a:lnTo>
                      <a:pt x="0" y="6"/>
                    </a:lnTo>
                    <a:lnTo>
                      <a:pt x="0" y="5"/>
                    </a:lnTo>
                    <a:lnTo>
                      <a:pt x="0" y="6"/>
                    </a:lnTo>
                    <a:lnTo>
                      <a:pt x="0" y="5"/>
                    </a:lnTo>
                    <a:lnTo>
                      <a:pt x="0" y="6"/>
                    </a:lnTo>
                    <a:lnTo>
                      <a:pt x="0" y="5"/>
                    </a:lnTo>
                    <a:lnTo>
                      <a:pt x="0" y="5"/>
                    </a:lnTo>
                    <a:lnTo>
                      <a:pt x="0" y="5"/>
                    </a:lnTo>
                    <a:lnTo>
                      <a:pt x="0" y="4"/>
                    </a:lnTo>
                    <a:lnTo>
                      <a:pt x="0" y="5"/>
                    </a:lnTo>
                    <a:lnTo>
                      <a:pt x="0" y="4"/>
                    </a:lnTo>
                    <a:lnTo>
                      <a:pt x="0" y="5"/>
                    </a:lnTo>
                    <a:lnTo>
                      <a:pt x="0" y="5"/>
                    </a:lnTo>
                    <a:lnTo>
                      <a:pt x="0" y="5"/>
                    </a:lnTo>
                    <a:lnTo>
                      <a:pt x="0" y="5"/>
                    </a:lnTo>
                    <a:lnTo>
                      <a:pt x="0" y="4"/>
                    </a:lnTo>
                    <a:lnTo>
                      <a:pt x="0" y="3"/>
                    </a:lnTo>
                    <a:lnTo>
                      <a:pt x="0" y="4"/>
                    </a:lnTo>
                    <a:lnTo>
                      <a:pt x="0" y="4"/>
                    </a:lnTo>
                    <a:lnTo>
                      <a:pt x="0" y="5"/>
                    </a:lnTo>
                    <a:lnTo>
                      <a:pt x="0" y="5"/>
                    </a:lnTo>
                    <a:lnTo>
                      <a:pt x="0" y="4"/>
                    </a:lnTo>
                    <a:lnTo>
                      <a:pt x="0" y="4"/>
                    </a:lnTo>
                    <a:lnTo>
                      <a:pt x="0" y="3"/>
                    </a:lnTo>
                    <a:lnTo>
                      <a:pt x="0" y="4"/>
                    </a:lnTo>
                    <a:lnTo>
                      <a:pt x="0" y="4"/>
                    </a:lnTo>
                    <a:lnTo>
                      <a:pt x="0" y="3"/>
                    </a:lnTo>
                    <a:lnTo>
                      <a:pt x="0" y="4"/>
                    </a:lnTo>
                    <a:lnTo>
                      <a:pt x="0" y="5"/>
                    </a:lnTo>
                    <a:lnTo>
                      <a:pt x="0" y="5"/>
                    </a:lnTo>
                    <a:lnTo>
                      <a:pt x="0" y="4"/>
                    </a:lnTo>
                    <a:lnTo>
                      <a:pt x="0" y="5"/>
                    </a:lnTo>
                    <a:lnTo>
                      <a:pt x="0" y="4"/>
                    </a:lnTo>
                    <a:lnTo>
                      <a:pt x="0" y="4"/>
                    </a:lnTo>
                    <a:lnTo>
                      <a:pt x="0" y="3"/>
                    </a:lnTo>
                    <a:lnTo>
                      <a:pt x="0" y="3"/>
                    </a:lnTo>
                    <a:lnTo>
                      <a:pt x="0" y="3"/>
                    </a:lnTo>
                    <a:lnTo>
                      <a:pt x="0" y="2"/>
                    </a:lnTo>
                    <a:lnTo>
                      <a:pt x="0" y="2"/>
                    </a:lnTo>
                    <a:lnTo>
                      <a:pt x="0" y="2"/>
                    </a:lnTo>
                    <a:lnTo>
                      <a:pt x="0" y="1"/>
                    </a:lnTo>
                    <a:lnTo>
                      <a:pt x="0" y="1"/>
                    </a:lnTo>
                    <a:lnTo>
                      <a:pt x="0" y="1"/>
                    </a:lnTo>
                    <a:lnTo>
                      <a:pt x="0" y="1"/>
                    </a:lnTo>
                    <a:lnTo>
                      <a:pt x="0" y="2"/>
                    </a:lnTo>
                    <a:lnTo>
                      <a:pt x="0" y="1"/>
                    </a:lnTo>
                    <a:lnTo>
                      <a:pt x="0" y="2"/>
                    </a:lnTo>
                    <a:lnTo>
                      <a:pt x="0" y="2"/>
                    </a:lnTo>
                    <a:lnTo>
                      <a:pt x="0" y="2"/>
                    </a:lnTo>
                    <a:lnTo>
                      <a:pt x="0" y="3"/>
                    </a:lnTo>
                    <a:lnTo>
                      <a:pt x="0" y="3"/>
                    </a:lnTo>
                    <a:lnTo>
                      <a:pt x="0" y="3"/>
                    </a:lnTo>
                    <a:lnTo>
                      <a:pt x="0" y="3"/>
                    </a:lnTo>
                    <a:lnTo>
                      <a:pt x="0" y="3"/>
                    </a:lnTo>
                    <a:lnTo>
                      <a:pt x="0" y="4"/>
                    </a:lnTo>
                    <a:lnTo>
                      <a:pt x="0" y="5"/>
                    </a:lnTo>
                    <a:lnTo>
                      <a:pt x="0" y="5"/>
                    </a:lnTo>
                    <a:lnTo>
                      <a:pt x="0" y="4"/>
                    </a:lnTo>
                    <a:lnTo>
                      <a:pt x="0" y="4"/>
                    </a:lnTo>
                    <a:lnTo>
                      <a:pt x="0" y="5"/>
                    </a:lnTo>
                    <a:lnTo>
                      <a:pt x="0" y="5"/>
                    </a:lnTo>
                    <a:lnTo>
                      <a:pt x="0" y="4"/>
                    </a:lnTo>
                    <a:lnTo>
                      <a:pt x="0" y="5"/>
                    </a:lnTo>
                    <a:lnTo>
                      <a:pt x="0" y="4"/>
                    </a:lnTo>
                    <a:lnTo>
                      <a:pt x="0" y="5"/>
                    </a:lnTo>
                    <a:lnTo>
                      <a:pt x="0" y="5"/>
                    </a:lnTo>
                    <a:lnTo>
                      <a:pt x="0" y="4"/>
                    </a:lnTo>
                    <a:lnTo>
                      <a:pt x="0" y="4"/>
                    </a:lnTo>
                    <a:lnTo>
                      <a:pt x="0" y="3"/>
                    </a:lnTo>
                    <a:lnTo>
                      <a:pt x="0" y="4"/>
                    </a:lnTo>
                    <a:lnTo>
                      <a:pt x="0" y="3"/>
                    </a:lnTo>
                    <a:lnTo>
                      <a:pt x="0" y="4"/>
                    </a:lnTo>
                    <a:lnTo>
                      <a:pt x="0" y="3"/>
                    </a:lnTo>
                    <a:lnTo>
                      <a:pt x="0" y="4"/>
                    </a:lnTo>
                    <a:lnTo>
                      <a:pt x="0" y="3"/>
                    </a:lnTo>
                    <a:lnTo>
                      <a:pt x="0" y="3"/>
                    </a:lnTo>
                    <a:lnTo>
                      <a:pt x="0" y="2"/>
                    </a:lnTo>
                    <a:lnTo>
                      <a:pt x="0" y="3"/>
                    </a:lnTo>
                    <a:lnTo>
                      <a:pt x="0" y="2"/>
                    </a:lnTo>
                    <a:lnTo>
                      <a:pt x="0" y="1"/>
                    </a:lnTo>
                    <a:lnTo>
                      <a:pt x="0" y="2"/>
                    </a:lnTo>
                    <a:lnTo>
                      <a:pt x="0" y="3"/>
                    </a:lnTo>
                    <a:lnTo>
                      <a:pt x="0" y="2"/>
                    </a:lnTo>
                    <a:lnTo>
                      <a:pt x="0" y="2"/>
                    </a:lnTo>
                    <a:lnTo>
                      <a:pt x="0" y="2"/>
                    </a:lnTo>
                    <a:lnTo>
                      <a:pt x="0" y="2"/>
                    </a:lnTo>
                    <a:lnTo>
                      <a:pt x="0" y="1"/>
                    </a:lnTo>
                    <a:lnTo>
                      <a:pt x="0" y="1"/>
                    </a:lnTo>
                    <a:lnTo>
                      <a:pt x="0" y="2"/>
                    </a:lnTo>
                    <a:lnTo>
                      <a:pt x="0" y="2"/>
                    </a:lnTo>
                    <a:lnTo>
                      <a:pt x="0" y="3"/>
                    </a:lnTo>
                    <a:lnTo>
                      <a:pt x="0" y="3"/>
                    </a:lnTo>
                    <a:lnTo>
                      <a:pt x="0" y="4"/>
                    </a:lnTo>
                    <a:lnTo>
                      <a:pt x="0" y="3"/>
                    </a:lnTo>
                    <a:lnTo>
                      <a:pt x="0" y="3"/>
                    </a:lnTo>
                    <a:lnTo>
                      <a:pt x="0" y="4"/>
                    </a:lnTo>
                    <a:lnTo>
                      <a:pt x="0" y="4"/>
                    </a:lnTo>
                    <a:lnTo>
                      <a:pt x="0" y="5"/>
                    </a:lnTo>
                    <a:lnTo>
                      <a:pt x="0" y="5"/>
                    </a:lnTo>
                    <a:lnTo>
                      <a:pt x="0" y="5"/>
                    </a:lnTo>
                    <a:lnTo>
                      <a:pt x="0" y="5"/>
                    </a:lnTo>
                    <a:lnTo>
                      <a:pt x="0" y="6"/>
                    </a:lnTo>
                    <a:lnTo>
                      <a:pt x="0" y="5"/>
                    </a:lnTo>
                    <a:lnTo>
                      <a:pt x="0" y="5"/>
                    </a:lnTo>
                    <a:lnTo>
                      <a:pt x="0" y="5"/>
                    </a:lnTo>
                    <a:lnTo>
                      <a:pt x="0" y="5"/>
                    </a:lnTo>
                    <a:lnTo>
                      <a:pt x="0" y="6"/>
                    </a:lnTo>
                    <a:lnTo>
                      <a:pt x="0" y="6"/>
                    </a:lnTo>
                    <a:lnTo>
                      <a:pt x="0" y="7"/>
                    </a:lnTo>
                    <a:lnTo>
                      <a:pt x="0" y="6"/>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9"/>
                    </a:lnTo>
                    <a:lnTo>
                      <a:pt x="0" y="8"/>
                    </a:lnTo>
                    <a:lnTo>
                      <a:pt x="0" y="9"/>
                    </a:lnTo>
                    <a:lnTo>
                      <a:pt x="0" y="9"/>
                    </a:lnTo>
                    <a:lnTo>
                      <a:pt x="0" y="8"/>
                    </a:lnTo>
                    <a:lnTo>
                      <a:pt x="0" y="9"/>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9"/>
                    </a:lnTo>
                    <a:lnTo>
                      <a:pt x="0" y="9"/>
                    </a:lnTo>
                    <a:lnTo>
                      <a:pt x="0" y="10"/>
                    </a:lnTo>
                    <a:lnTo>
                      <a:pt x="0" y="9"/>
                    </a:lnTo>
                    <a:lnTo>
                      <a:pt x="0" y="10"/>
                    </a:lnTo>
                    <a:lnTo>
                      <a:pt x="0" y="10"/>
                    </a:lnTo>
                    <a:lnTo>
                      <a:pt x="0" y="9"/>
                    </a:lnTo>
                    <a:lnTo>
                      <a:pt x="0" y="9"/>
                    </a:lnTo>
                    <a:lnTo>
                      <a:pt x="0" y="9"/>
                    </a:lnTo>
                    <a:lnTo>
                      <a:pt x="0" y="9"/>
                    </a:lnTo>
                    <a:lnTo>
                      <a:pt x="0" y="9"/>
                    </a:lnTo>
                    <a:lnTo>
                      <a:pt x="0" y="8"/>
                    </a:lnTo>
                    <a:lnTo>
                      <a:pt x="0" y="8"/>
                    </a:lnTo>
                    <a:lnTo>
                      <a:pt x="0" y="8"/>
                    </a:lnTo>
                    <a:lnTo>
                      <a:pt x="0" y="8"/>
                    </a:lnTo>
                    <a:lnTo>
                      <a:pt x="0" y="7"/>
                    </a:lnTo>
                    <a:lnTo>
                      <a:pt x="0" y="7"/>
                    </a:lnTo>
                    <a:lnTo>
                      <a:pt x="0" y="6"/>
                    </a:lnTo>
                    <a:lnTo>
                      <a:pt x="0" y="5"/>
                    </a:lnTo>
                    <a:lnTo>
                      <a:pt x="0" y="4"/>
                    </a:lnTo>
                    <a:lnTo>
                      <a:pt x="0" y="4"/>
                    </a:lnTo>
                    <a:lnTo>
                      <a:pt x="0" y="4"/>
                    </a:lnTo>
                    <a:lnTo>
                      <a:pt x="0" y="3"/>
                    </a:lnTo>
                    <a:lnTo>
                      <a:pt x="0" y="4"/>
                    </a:lnTo>
                    <a:lnTo>
                      <a:pt x="0" y="4"/>
                    </a:lnTo>
                    <a:lnTo>
                      <a:pt x="0" y="5"/>
                    </a:lnTo>
                    <a:lnTo>
                      <a:pt x="0" y="5"/>
                    </a:lnTo>
                    <a:lnTo>
                      <a:pt x="0" y="5"/>
                    </a:lnTo>
                    <a:lnTo>
                      <a:pt x="0" y="5"/>
                    </a:lnTo>
                    <a:lnTo>
                      <a:pt x="0" y="6"/>
                    </a:lnTo>
                    <a:lnTo>
                      <a:pt x="0" y="5"/>
                    </a:lnTo>
                    <a:lnTo>
                      <a:pt x="0" y="6"/>
                    </a:lnTo>
                    <a:lnTo>
                      <a:pt x="0" y="6"/>
                    </a:lnTo>
                    <a:lnTo>
                      <a:pt x="0" y="6"/>
                    </a:lnTo>
                    <a:lnTo>
                      <a:pt x="0" y="5"/>
                    </a:lnTo>
                    <a:lnTo>
                      <a:pt x="0" y="5"/>
                    </a:lnTo>
                    <a:lnTo>
                      <a:pt x="0" y="5"/>
                    </a:lnTo>
                    <a:lnTo>
                      <a:pt x="0" y="4"/>
                    </a:lnTo>
                    <a:lnTo>
                      <a:pt x="0" y="5"/>
                    </a:lnTo>
                    <a:lnTo>
                      <a:pt x="0" y="6"/>
                    </a:lnTo>
                    <a:lnTo>
                      <a:pt x="0" y="6"/>
                    </a:lnTo>
                    <a:lnTo>
                      <a:pt x="0" y="6"/>
                    </a:lnTo>
                    <a:lnTo>
                      <a:pt x="0" y="6"/>
                    </a:lnTo>
                    <a:lnTo>
                      <a:pt x="0" y="7"/>
                    </a:lnTo>
                    <a:lnTo>
                      <a:pt x="0" y="6"/>
                    </a:lnTo>
                    <a:lnTo>
                      <a:pt x="0" y="5"/>
                    </a:lnTo>
                    <a:lnTo>
                      <a:pt x="0" y="6"/>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6"/>
                    </a:lnTo>
                    <a:lnTo>
                      <a:pt x="0" y="6"/>
                    </a:lnTo>
                    <a:lnTo>
                      <a:pt x="0" y="5"/>
                    </a:lnTo>
                    <a:lnTo>
                      <a:pt x="0" y="6"/>
                    </a:lnTo>
                    <a:lnTo>
                      <a:pt x="0" y="6"/>
                    </a:lnTo>
                    <a:lnTo>
                      <a:pt x="0" y="6"/>
                    </a:lnTo>
                    <a:lnTo>
                      <a:pt x="0" y="5"/>
                    </a:lnTo>
                    <a:lnTo>
                      <a:pt x="0" y="4"/>
                    </a:lnTo>
                    <a:lnTo>
                      <a:pt x="0" y="5"/>
                    </a:lnTo>
                    <a:lnTo>
                      <a:pt x="0" y="4"/>
                    </a:lnTo>
                    <a:lnTo>
                      <a:pt x="0" y="4"/>
                    </a:lnTo>
                    <a:lnTo>
                      <a:pt x="0" y="4"/>
                    </a:lnTo>
                    <a:lnTo>
                      <a:pt x="0" y="4"/>
                    </a:lnTo>
                    <a:lnTo>
                      <a:pt x="0" y="4"/>
                    </a:lnTo>
                    <a:lnTo>
                      <a:pt x="0" y="3"/>
                    </a:lnTo>
                    <a:lnTo>
                      <a:pt x="0" y="3"/>
                    </a:lnTo>
                    <a:lnTo>
                      <a:pt x="0" y="4"/>
                    </a:lnTo>
                    <a:lnTo>
                      <a:pt x="0" y="3"/>
                    </a:lnTo>
                    <a:lnTo>
                      <a:pt x="0" y="4"/>
                    </a:lnTo>
                    <a:lnTo>
                      <a:pt x="0" y="3"/>
                    </a:lnTo>
                    <a:lnTo>
                      <a:pt x="0" y="4"/>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6"/>
                    </a:lnTo>
                    <a:lnTo>
                      <a:pt x="0" y="5"/>
                    </a:lnTo>
                    <a:lnTo>
                      <a:pt x="0" y="6"/>
                    </a:lnTo>
                    <a:lnTo>
                      <a:pt x="0" y="7"/>
                    </a:lnTo>
                    <a:lnTo>
                      <a:pt x="0" y="6"/>
                    </a:lnTo>
                    <a:lnTo>
                      <a:pt x="0" y="7"/>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9"/>
                    </a:lnTo>
                    <a:lnTo>
                      <a:pt x="0" y="9"/>
                    </a:lnTo>
                    <a:lnTo>
                      <a:pt x="0" y="9"/>
                    </a:lnTo>
                    <a:lnTo>
                      <a:pt x="0" y="10"/>
                    </a:lnTo>
                    <a:lnTo>
                      <a:pt x="0" y="9"/>
                    </a:lnTo>
                    <a:lnTo>
                      <a:pt x="0" y="9"/>
                    </a:lnTo>
                    <a:lnTo>
                      <a:pt x="0" y="10"/>
                    </a:lnTo>
                    <a:lnTo>
                      <a:pt x="0" y="10"/>
                    </a:lnTo>
                    <a:lnTo>
                      <a:pt x="0" y="10"/>
                    </a:lnTo>
                    <a:lnTo>
                      <a:pt x="0" y="10"/>
                    </a:lnTo>
                    <a:lnTo>
                      <a:pt x="0" y="10"/>
                    </a:lnTo>
                    <a:lnTo>
                      <a:pt x="0" y="10"/>
                    </a:lnTo>
                    <a:lnTo>
                      <a:pt x="0" y="9"/>
                    </a:lnTo>
                    <a:lnTo>
                      <a:pt x="0" y="10"/>
                    </a:lnTo>
                    <a:lnTo>
                      <a:pt x="0" y="10"/>
                    </a:lnTo>
                    <a:lnTo>
                      <a:pt x="0" y="10"/>
                    </a:lnTo>
                    <a:lnTo>
                      <a:pt x="0" y="11"/>
                    </a:lnTo>
                    <a:lnTo>
                      <a:pt x="0" y="10"/>
                    </a:lnTo>
                    <a:lnTo>
                      <a:pt x="0" y="10"/>
                    </a:lnTo>
                    <a:lnTo>
                      <a:pt x="0" y="10"/>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9"/>
                    </a:lnTo>
                    <a:lnTo>
                      <a:pt x="0" y="9"/>
                    </a:lnTo>
                    <a:lnTo>
                      <a:pt x="0" y="10"/>
                    </a:lnTo>
                    <a:lnTo>
                      <a:pt x="0" y="9"/>
                    </a:lnTo>
                    <a:lnTo>
                      <a:pt x="0" y="10"/>
                    </a:lnTo>
                    <a:lnTo>
                      <a:pt x="0" y="10"/>
                    </a:lnTo>
                    <a:lnTo>
                      <a:pt x="0" y="10"/>
                    </a:lnTo>
                    <a:lnTo>
                      <a:pt x="0" y="9"/>
                    </a:lnTo>
                    <a:lnTo>
                      <a:pt x="0" y="10"/>
                    </a:lnTo>
                    <a:lnTo>
                      <a:pt x="0" y="9"/>
                    </a:lnTo>
                    <a:lnTo>
                      <a:pt x="0" y="9"/>
                    </a:lnTo>
                    <a:lnTo>
                      <a:pt x="0" y="10"/>
                    </a:lnTo>
                    <a:lnTo>
                      <a:pt x="0" y="10"/>
                    </a:lnTo>
                    <a:lnTo>
                      <a:pt x="0" y="10"/>
                    </a:lnTo>
                    <a:lnTo>
                      <a:pt x="0" y="11"/>
                    </a:lnTo>
                    <a:lnTo>
                      <a:pt x="0" y="10"/>
                    </a:lnTo>
                    <a:lnTo>
                      <a:pt x="0" y="11"/>
                    </a:lnTo>
                    <a:lnTo>
                      <a:pt x="0" y="11"/>
                    </a:lnTo>
                    <a:lnTo>
                      <a:pt x="0" y="11"/>
                    </a:lnTo>
                    <a:lnTo>
                      <a:pt x="0" y="11"/>
                    </a:lnTo>
                    <a:lnTo>
                      <a:pt x="0" y="12"/>
                    </a:lnTo>
                    <a:lnTo>
                      <a:pt x="0" y="12"/>
                    </a:lnTo>
                    <a:lnTo>
                      <a:pt x="0" y="11"/>
                    </a:lnTo>
                    <a:lnTo>
                      <a:pt x="0" y="12"/>
                    </a:lnTo>
                    <a:lnTo>
                      <a:pt x="0" y="12"/>
                    </a:lnTo>
                    <a:lnTo>
                      <a:pt x="0" y="12"/>
                    </a:lnTo>
                    <a:lnTo>
                      <a:pt x="0" y="12"/>
                    </a:lnTo>
                    <a:lnTo>
                      <a:pt x="0" y="13"/>
                    </a:lnTo>
                    <a:lnTo>
                      <a:pt x="0" y="13"/>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2"/>
                    </a:lnTo>
                    <a:lnTo>
                      <a:pt x="0" y="12"/>
                    </a:lnTo>
                    <a:lnTo>
                      <a:pt x="0" y="12"/>
                    </a:lnTo>
                    <a:lnTo>
                      <a:pt x="0" y="11"/>
                    </a:lnTo>
                    <a:lnTo>
                      <a:pt x="0" y="10"/>
                    </a:lnTo>
                    <a:lnTo>
                      <a:pt x="0" y="11"/>
                    </a:lnTo>
                    <a:lnTo>
                      <a:pt x="0" y="10"/>
                    </a:lnTo>
                    <a:lnTo>
                      <a:pt x="0" y="10"/>
                    </a:lnTo>
                    <a:lnTo>
                      <a:pt x="0" y="10"/>
                    </a:lnTo>
                    <a:lnTo>
                      <a:pt x="0" y="10"/>
                    </a:lnTo>
                    <a:lnTo>
                      <a:pt x="0" y="9"/>
                    </a:lnTo>
                    <a:lnTo>
                      <a:pt x="0" y="9"/>
                    </a:lnTo>
                    <a:lnTo>
                      <a:pt x="0" y="9"/>
                    </a:lnTo>
                    <a:lnTo>
                      <a:pt x="0" y="8"/>
                    </a:lnTo>
                    <a:lnTo>
                      <a:pt x="0" y="8"/>
                    </a:lnTo>
                    <a:lnTo>
                      <a:pt x="0" y="8"/>
                    </a:lnTo>
                    <a:lnTo>
                      <a:pt x="0" y="7"/>
                    </a:lnTo>
                    <a:lnTo>
                      <a:pt x="0" y="8"/>
                    </a:lnTo>
                    <a:lnTo>
                      <a:pt x="0" y="8"/>
                    </a:lnTo>
                    <a:lnTo>
                      <a:pt x="0" y="8"/>
                    </a:lnTo>
                    <a:lnTo>
                      <a:pt x="0" y="9"/>
                    </a:lnTo>
                    <a:lnTo>
                      <a:pt x="0" y="8"/>
                    </a:lnTo>
                    <a:lnTo>
                      <a:pt x="0" y="9"/>
                    </a:lnTo>
                    <a:lnTo>
                      <a:pt x="0" y="9"/>
                    </a:lnTo>
                    <a:lnTo>
                      <a:pt x="0" y="9"/>
                    </a:lnTo>
                    <a:lnTo>
                      <a:pt x="0" y="9"/>
                    </a:lnTo>
                    <a:lnTo>
                      <a:pt x="0" y="9"/>
                    </a:lnTo>
                    <a:lnTo>
                      <a:pt x="0" y="8"/>
                    </a:lnTo>
                    <a:lnTo>
                      <a:pt x="0" y="9"/>
                    </a:lnTo>
                    <a:lnTo>
                      <a:pt x="0" y="8"/>
                    </a:lnTo>
                    <a:lnTo>
                      <a:pt x="0" y="8"/>
                    </a:lnTo>
                    <a:lnTo>
                      <a:pt x="0" y="7"/>
                    </a:lnTo>
                    <a:lnTo>
                      <a:pt x="0" y="7"/>
                    </a:lnTo>
                    <a:lnTo>
                      <a:pt x="0" y="7"/>
                    </a:lnTo>
                    <a:lnTo>
                      <a:pt x="0" y="6"/>
                    </a:lnTo>
                    <a:lnTo>
                      <a:pt x="0" y="6"/>
                    </a:lnTo>
                    <a:lnTo>
                      <a:pt x="0" y="5"/>
                    </a:lnTo>
                    <a:lnTo>
                      <a:pt x="0" y="5"/>
                    </a:lnTo>
                    <a:lnTo>
                      <a:pt x="0" y="5"/>
                    </a:lnTo>
                    <a:lnTo>
                      <a:pt x="0" y="4"/>
                    </a:lnTo>
                    <a:lnTo>
                      <a:pt x="0" y="4"/>
                    </a:lnTo>
                    <a:lnTo>
                      <a:pt x="0" y="3"/>
                    </a:lnTo>
                    <a:lnTo>
                      <a:pt x="0" y="3"/>
                    </a:lnTo>
                    <a:lnTo>
                      <a:pt x="0" y="3"/>
                    </a:lnTo>
                    <a:lnTo>
                      <a:pt x="0" y="2"/>
                    </a:lnTo>
                    <a:lnTo>
                      <a:pt x="0" y="3"/>
                    </a:lnTo>
                    <a:lnTo>
                      <a:pt x="0" y="2"/>
                    </a:lnTo>
                    <a:lnTo>
                      <a:pt x="0" y="3"/>
                    </a:lnTo>
                    <a:lnTo>
                      <a:pt x="0" y="3"/>
                    </a:lnTo>
                    <a:lnTo>
                      <a:pt x="0" y="2"/>
                    </a:lnTo>
                    <a:lnTo>
                      <a:pt x="0" y="3"/>
                    </a:lnTo>
                    <a:lnTo>
                      <a:pt x="0" y="2"/>
                    </a:lnTo>
                    <a:lnTo>
                      <a:pt x="0" y="2"/>
                    </a:lnTo>
                    <a:lnTo>
                      <a:pt x="0" y="2"/>
                    </a:lnTo>
                    <a:lnTo>
                      <a:pt x="0" y="3"/>
                    </a:lnTo>
                    <a:lnTo>
                      <a:pt x="0" y="3"/>
                    </a:lnTo>
                    <a:lnTo>
                      <a:pt x="0" y="3"/>
                    </a:lnTo>
                    <a:lnTo>
                      <a:pt x="0" y="4"/>
                    </a:lnTo>
                    <a:lnTo>
                      <a:pt x="0" y="3"/>
                    </a:lnTo>
                    <a:lnTo>
                      <a:pt x="0" y="3"/>
                    </a:lnTo>
                    <a:lnTo>
                      <a:pt x="0" y="3"/>
                    </a:lnTo>
                    <a:lnTo>
                      <a:pt x="0" y="3"/>
                    </a:lnTo>
                    <a:lnTo>
                      <a:pt x="0" y="3"/>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2"/>
                    </a:lnTo>
                    <a:lnTo>
                      <a:pt x="0" y="1"/>
                    </a:lnTo>
                    <a:lnTo>
                      <a:pt x="0" y="2"/>
                    </a:lnTo>
                    <a:lnTo>
                      <a:pt x="0" y="2"/>
                    </a:lnTo>
                    <a:lnTo>
                      <a:pt x="0" y="3"/>
                    </a:lnTo>
                    <a:lnTo>
                      <a:pt x="0" y="2"/>
                    </a:lnTo>
                    <a:lnTo>
                      <a:pt x="0" y="2"/>
                    </a:lnTo>
                    <a:lnTo>
                      <a:pt x="0" y="2"/>
                    </a:lnTo>
                    <a:lnTo>
                      <a:pt x="0" y="2"/>
                    </a:lnTo>
                    <a:lnTo>
                      <a:pt x="0" y="2"/>
                    </a:lnTo>
                    <a:lnTo>
                      <a:pt x="0" y="3"/>
                    </a:lnTo>
                    <a:lnTo>
                      <a:pt x="0" y="3"/>
                    </a:lnTo>
                    <a:lnTo>
                      <a:pt x="0" y="3"/>
                    </a:lnTo>
                    <a:lnTo>
                      <a:pt x="0" y="3"/>
                    </a:lnTo>
                    <a:lnTo>
                      <a:pt x="0" y="3"/>
                    </a:lnTo>
                    <a:lnTo>
                      <a:pt x="0" y="4"/>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5"/>
                    </a:lnTo>
                    <a:lnTo>
                      <a:pt x="0" y="5"/>
                    </a:lnTo>
                    <a:lnTo>
                      <a:pt x="0" y="5"/>
                    </a:lnTo>
                    <a:lnTo>
                      <a:pt x="0" y="6"/>
                    </a:lnTo>
                    <a:lnTo>
                      <a:pt x="0" y="5"/>
                    </a:lnTo>
                    <a:lnTo>
                      <a:pt x="0" y="5"/>
                    </a:lnTo>
                    <a:lnTo>
                      <a:pt x="0" y="5"/>
                    </a:lnTo>
                    <a:lnTo>
                      <a:pt x="0" y="4"/>
                    </a:lnTo>
                    <a:lnTo>
                      <a:pt x="0" y="4"/>
                    </a:lnTo>
                    <a:lnTo>
                      <a:pt x="0" y="5"/>
                    </a:lnTo>
                    <a:lnTo>
                      <a:pt x="0" y="4"/>
                    </a:lnTo>
                    <a:lnTo>
                      <a:pt x="0" y="4"/>
                    </a:lnTo>
                    <a:lnTo>
                      <a:pt x="0" y="3"/>
                    </a:lnTo>
                    <a:lnTo>
                      <a:pt x="0" y="3"/>
                    </a:lnTo>
                    <a:lnTo>
                      <a:pt x="0" y="3"/>
                    </a:lnTo>
                    <a:lnTo>
                      <a:pt x="0" y="2"/>
                    </a:lnTo>
                    <a:lnTo>
                      <a:pt x="0" y="2"/>
                    </a:lnTo>
                    <a:lnTo>
                      <a:pt x="0" y="3"/>
                    </a:lnTo>
                    <a:lnTo>
                      <a:pt x="0" y="2"/>
                    </a:lnTo>
                    <a:lnTo>
                      <a:pt x="0" y="3"/>
                    </a:lnTo>
                    <a:lnTo>
                      <a:pt x="0" y="2"/>
                    </a:lnTo>
                    <a:lnTo>
                      <a:pt x="0" y="2"/>
                    </a:lnTo>
                    <a:lnTo>
                      <a:pt x="0" y="2"/>
                    </a:lnTo>
                    <a:lnTo>
                      <a:pt x="0" y="2"/>
                    </a:lnTo>
                    <a:lnTo>
                      <a:pt x="0" y="3"/>
                    </a:lnTo>
                    <a:lnTo>
                      <a:pt x="0" y="2"/>
                    </a:lnTo>
                    <a:lnTo>
                      <a:pt x="0" y="2"/>
                    </a:lnTo>
                    <a:lnTo>
                      <a:pt x="0" y="3"/>
                    </a:lnTo>
                    <a:lnTo>
                      <a:pt x="0" y="2"/>
                    </a:lnTo>
                    <a:lnTo>
                      <a:pt x="0" y="2"/>
                    </a:lnTo>
                    <a:lnTo>
                      <a:pt x="0" y="2"/>
                    </a:lnTo>
                    <a:lnTo>
                      <a:pt x="0" y="3"/>
                    </a:lnTo>
                    <a:lnTo>
                      <a:pt x="0" y="2"/>
                    </a:lnTo>
                    <a:lnTo>
                      <a:pt x="0" y="3"/>
                    </a:lnTo>
                    <a:lnTo>
                      <a:pt x="0" y="3"/>
                    </a:lnTo>
                    <a:lnTo>
                      <a:pt x="0" y="5"/>
                    </a:lnTo>
                    <a:lnTo>
                      <a:pt x="0" y="4"/>
                    </a:lnTo>
                    <a:lnTo>
                      <a:pt x="0" y="4"/>
                    </a:lnTo>
                    <a:lnTo>
                      <a:pt x="0" y="3"/>
                    </a:lnTo>
                    <a:lnTo>
                      <a:pt x="0" y="2"/>
                    </a:lnTo>
                    <a:lnTo>
                      <a:pt x="0" y="1"/>
                    </a:lnTo>
                    <a:lnTo>
                      <a:pt x="0" y="2"/>
                    </a:lnTo>
                    <a:lnTo>
                      <a:pt x="0" y="2"/>
                    </a:lnTo>
                    <a:lnTo>
                      <a:pt x="0" y="1"/>
                    </a:lnTo>
                    <a:lnTo>
                      <a:pt x="0" y="1"/>
                    </a:lnTo>
                    <a:lnTo>
                      <a:pt x="0" y="0"/>
                    </a:lnTo>
                    <a:lnTo>
                      <a:pt x="0" y="1"/>
                    </a:lnTo>
                    <a:lnTo>
                      <a:pt x="0" y="1"/>
                    </a:lnTo>
                    <a:lnTo>
                      <a:pt x="0" y="0"/>
                    </a:lnTo>
                    <a:lnTo>
                      <a:pt x="0" y="0"/>
                    </a:lnTo>
                    <a:lnTo>
                      <a:pt x="0" y="0"/>
                    </a:lnTo>
                    <a:lnTo>
                      <a:pt x="0" y="0"/>
                    </a:lnTo>
                    <a:lnTo>
                      <a:pt x="0" y="1"/>
                    </a:lnTo>
                    <a:lnTo>
                      <a:pt x="0" y="1"/>
                    </a:lnTo>
                    <a:lnTo>
                      <a:pt x="0" y="1"/>
                    </a:lnTo>
                    <a:lnTo>
                      <a:pt x="0" y="0"/>
                    </a:lnTo>
                    <a:lnTo>
                      <a:pt x="0" y="1"/>
                    </a:lnTo>
                    <a:lnTo>
                      <a:pt x="0" y="1"/>
                    </a:lnTo>
                    <a:lnTo>
                      <a:pt x="0" y="1"/>
                    </a:lnTo>
                    <a:lnTo>
                      <a:pt x="0" y="1"/>
                    </a:lnTo>
                    <a:lnTo>
                      <a:pt x="0" y="1"/>
                    </a:lnTo>
                    <a:lnTo>
                      <a:pt x="0" y="0"/>
                    </a:lnTo>
                    <a:lnTo>
                      <a:pt x="0" y="1"/>
                    </a:lnTo>
                    <a:lnTo>
                      <a:pt x="0" y="1"/>
                    </a:lnTo>
                    <a:lnTo>
                      <a:pt x="0" y="2"/>
                    </a:lnTo>
                    <a:lnTo>
                      <a:pt x="0" y="2"/>
                    </a:lnTo>
                    <a:lnTo>
                      <a:pt x="0" y="3"/>
                    </a:lnTo>
                    <a:lnTo>
                      <a:pt x="0" y="3"/>
                    </a:lnTo>
                    <a:lnTo>
                      <a:pt x="0" y="3"/>
                    </a:lnTo>
                    <a:lnTo>
                      <a:pt x="0" y="3"/>
                    </a:lnTo>
                    <a:lnTo>
                      <a:pt x="0" y="3"/>
                    </a:lnTo>
                    <a:lnTo>
                      <a:pt x="0" y="3"/>
                    </a:lnTo>
                    <a:lnTo>
                      <a:pt x="0" y="3"/>
                    </a:lnTo>
                    <a:lnTo>
                      <a:pt x="0" y="3"/>
                    </a:lnTo>
                    <a:lnTo>
                      <a:pt x="0" y="4"/>
                    </a:lnTo>
                    <a:lnTo>
                      <a:pt x="0" y="4"/>
                    </a:lnTo>
                    <a:lnTo>
                      <a:pt x="0" y="5"/>
                    </a:lnTo>
                    <a:lnTo>
                      <a:pt x="0" y="4"/>
                    </a:lnTo>
                    <a:lnTo>
                      <a:pt x="0" y="4"/>
                    </a:lnTo>
                    <a:lnTo>
                      <a:pt x="0" y="3"/>
                    </a:lnTo>
                    <a:lnTo>
                      <a:pt x="0" y="3"/>
                    </a:lnTo>
                    <a:lnTo>
                      <a:pt x="0" y="3"/>
                    </a:lnTo>
                    <a:lnTo>
                      <a:pt x="0" y="4"/>
                    </a:lnTo>
                    <a:lnTo>
                      <a:pt x="0" y="4"/>
                    </a:lnTo>
                    <a:lnTo>
                      <a:pt x="0" y="5"/>
                    </a:lnTo>
                    <a:lnTo>
                      <a:pt x="0" y="4"/>
                    </a:lnTo>
                    <a:lnTo>
                      <a:pt x="0" y="4"/>
                    </a:lnTo>
                    <a:lnTo>
                      <a:pt x="0" y="4"/>
                    </a:lnTo>
                    <a:lnTo>
                      <a:pt x="0" y="5"/>
                    </a:lnTo>
                    <a:lnTo>
                      <a:pt x="0" y="5"/>
                    </a:lnTo>
                    <a:lnTo>
                      <a:pt x="0" y="5"/>
                    </a:lnTo>
                    <a:lnTo>
                      <a:pt x="0" y="5"/>
                    </a:lnTo>
                    <a:lnTo>
                      <a:pt x="0" y="6"/>
                    </a:lnTo>
                    <a:lnTo>
                      <a:pt x="0" y="5"/>
                    </a:lnTo>
                    <a:lnTo>
                      <a:pt x="0" y="6"/>
                    </a:lnTo>
                    <a:lnTo>
                      <a:pt x="0" y="6"/>
                    </a:lnTo>
                    <a:lnTo>
                      <a:pt x="0" y="6"/>
                    </a:lnTo>
                    <a:lnTo>
                      <a:pt x="0" y="7"/>
                    </a:lnTo>
                    <a:lnTo>
                      <a:pt x="0" y="7"/>
                    </a:lnTo>
                    <a:lnTo>
                      <a:pt x="0" y="7"/>
                    </a:lnTo>
                    <a:lnTo>
                      <a:pt x="0" y="6"/>
                    </a:lnTo>
                    <a:lnTo>
                      <a:pt x="0" y="6"/>
                    </a:lnTo>
                    <a:lnTo>
                      <a:pt x="0" y="6"/>
                    </a:lnTo>
                    <a:lnTo>
                      <a:pt x="0" y="6"/>
                    </a:lnTo>
                    <a:lnTo>
                      <a:pt x="0" y="7"/>
                    </a:lnTo>
                    <a:lnTo>
                      <a:pt x="0" y="6"/>
                    </a:lnTo>
                    <a:lnTo>
                      <a:pt x="0" y="7"/>
                    </a:lnTo>
                    <a:lnTo>
                      <a:pt x="0" y="7"/>
                    </a:lnTo>
                    <a:lnTo>
                      <a:pt x="0" y="8"/>
                    </a:lnTo>
                    <a:lnTo>
                      <a:pt x="0" y="7"/>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8"/>
                    </a:lnTo>
                    <a:lnTo>
                      <a:pt x="0" y="8"/>
                    </a:lnTo>
                    <a:lnTo>
                      <a:pt x="0" y="8"/>
                    </a:lnTo>
                    <a:lnTo>
                      <a:pt x="0" y="9"/>
                    </a:lnTo>
                    <a:lnTo>
                      <a:pt x="0" y="8"/>
                    </a:lnTo>
                    <a:lnTo>
                      <a:pt x="0" y="7"/>
                    </a:lnTo>
                    <a:lnTo>
                      <a:pt x="0" y="7"/>
                    </a:lnTo>
                    <a:lnTo>
                      <a:pt x="0" y="8"/>
                    </a:lnTo>
                    <a:lnTo>
                      <a:pt x="0" y="7"/>
                    </a:lnTo>
                    <a:lnTo>
                      <a:pt x="0" y="7"/>
                    </a:lnTo>
                    <a:lnTo>
                      <a:pt x="0" y="7"/>
                    </a:lnTo>
                  </a:path>
                </a:pathLst>
              </a:custGeom>
              <a:noFill/>
              <a:ln w="0">
                <a:solidFill>
                  <a:srgbClr val="3366FF"/>
                </a:solidFill>
                <a:prstDash val="solid"/>
                <a:round/>
                <a:headEnd/>
                <a:tailEnd/>
              </a:ln>
            </p:spPr>
            <p:txBody>
              <a:bodyPr/>
              <a:lstStyle/>
              <a:p>
                <a:endParaRPr lang="en-GB"/>
              </a:p>
            </p:txBody>
          </p:sp>
          <p:sp>
            <p:nvSpPr>
              <p:cNvPr id="186220" name="Freeform 876"/>
              <p:cNvSpPr>
                <a:spLocks/>
              </p:cNvSpPr>
              <p:nvPr/>
            </p:nvSpPr>
            <p:spPr bwMode="auto">
              <a:xfrm>
                <a:off x="3540" y="3509"/>
                <a:ext cx="6" cy="78"/>
              </a:xfrm>
              <a:custGeom>
                <a:avLst/>
                <a:gdLst/>
                <a:ahLst/>
                <a:cxnLst>
                  <a:cxn ang="0">
                    <a:pos x="0" y="9"/>
                  </a:cxn>
                  <a:cxn ang="0">
                    <a:pos x="0" y="8"/>
                  </a:cxn>
                  <a:cxn ang="0">
                    <a:pos x="0" y="9"/>
                  </a:cxn>
                  <a:cxn ang="0">
                    <a:pos x="0" y="11"/>
                  </a:cxn>
                  <a:cxn ang="0">
                    <a:pos x="0" y="10"/>
                  </a:cxn>
                  <a:cxn ang="0">
                    <a:pos x="0" y="11"/>
                  </a:cxn>
                  <a:cxn ang="0">
                    <a:pos x="0" y="7"/>
                  </a:cxn>
                  <a:cxn ang="0">
                    <a:pos x="0" y="5"/>
                  </a:cxn>
                  <a:cxn ang="0">
                    <a:pos x="0" y="2"/>
                  </a:cxn>
                  <a:cxn ang="0">
                    <a:pos x="0" y="2"/>
                  </a:cxn>
                  <a:cxn ang="0">
                    <a:pos x="0" y="2"/>
                  </a:cxn>
                  <a:cxn ang="0">
                    <a:pos x="0" y="2"/>
                  </a:cxn>
                  <a:cxn ang="0">
                    <a:pos x="0" y="3"/>
                  </a:cxn>
                  <a:cxn ang="0">
                    <a:pos x="0" y="6"/>
                  </a:cxn>
                  <a:cxn ang="0">
                    <a:pos x="0" y="4"/>
                  </a:cxn>
                  <a:cxn ang="0">
                    <a:pos x="0" y="5"/>
                  </a:cxn>
                  <a:cxn ang="0">
                    <a:pos x="0" y="4"/>
                  </a:cxn>
                  <a:cxn ang="0">
                    <a:pos x="0" y="4"/>
                  </a:cxn>
                  <a:cxn ang="0">
                    <a:pos x="0" y="6"/>
                  </a:cxn>
                  <a:cxn ang="0">
                    <a:pos x="0" y="5"/>
                  </a:cxn>
                  <a:cxn ang="0">
                    <a:pos x="0" y="4"/>
                  </a:cxn>
                  <a:cxn ang="0">
                    <a:pos x="0" y="7"/>
                  </a:cxn>
                  <a:cxn ang="0">
                    <a:pos x="0" y="7"/>
                  </a:cxn>
                  <a:cxn ang="0">
                    <a:pos x="0" y="9"/>
                  </a:cxn>
                  <a:cxn ang="0">
                    <a:pos x="0" y="9"/>
                  </a:cxn>
                  <a:cxn ang="0">
                    <a:pos x="0" y="10"/>
                  </a:cxn>
                  <a:cxn ang="0">
                    <a:pos x="0" y="9"/>
                  </a:cxn>
                  <a:cxn ang="0">
                    <a:pos x="0" y="11"/>
                  </a:cxn>
                  <a:cxn ang="0">
                    <a:pos x="0" y="11"/>
                  </a:cxn>
                  <a:cxn ang="0">
                    <a:pos x="0" y="8"/>
                  </a:cxn>
                  <a:cxn ang="0">
                    <a:pos x="0" y="8"/>
                  </a:cxn>
                  <a:cxn ang="0">
                    <a:pos x="0" y="10"/>
                  </a:cxn>
                  <a:cxn ang="0">
                    <a:pos x="0" y="10"/>
                  </a:cxn>
                  <a:cxn ang="0">
                    <a:pos x="0" y="11"/>
                  </a:cxn>
                  <a:cxn ang="0">
                    <a:pos x="0" y="10"/>
                  </a:cxn>
                  <a:cxn ang="0">
                    <a:pos x="0" y="12"/>
                  </a:cxn>
                  <a:cxn ang="0">
                    <a:pos x="0" y="12"/>
                  </a:cxn>
                  <a:cxn ang="0">
                    <a:pos x="0" y="11"/>
                  </a:cxn>
                  <a:cxn ang="0">
                    <a:pos x="0" y="12"/>
                  </a:cxn>
                  <a:cxn ang="0">
                    <a:pos x="0" y="10"/>
                  </a:cxn>
                  <a:cxn ang="0">
                    <a:pos x="0" y="11"/>
                  </a:cxn>
                  <a:cxn ang="0">
                    <a:pos x="0" y="10"/>
                  </a:cxn>
                  <a:cxn ang="0">
                    <a:pos x="0" y="12"/>
                  </a:cxn>
                  <a:cxn ang="0">
                    <a:pos x="0" y="11"/>
                  </a:cxn>
                  <a:cxn ang="0">
                    <a:pos x="0" y="13"/>
                  </a:cxn>
                  <a:cxn ang="0">
                    <a:pos x="0" y="10"/>
                  </a:cxn>
                  <a:cxn ang="0">
                    <a:pos x="0" y="9"/>
                  </a:cxn>
                  <a:cxn ang="0">
                    <a:pos x="0" y="11"/>
                  </a:cxn>
                  <a:cxn ang="0">
                    <a:pos x="0" y="10"/>
                  </a:cxn>
                  <a:cxn ang="0">
                    <a:pos x="0" y="11"/>
                  </a:cxn>
                  <a:cxn ang="0">
                    <a:pos x="0" y="10"/>
                  </a:cxn>
                  <a:cxn ang="0">
                    <a:pos x="0" y="10"/>
                  </a:cxn>
                  <a:cxn ang="0">
                    <a:pos x="0" y="12"/>
                  </a:cxn>
                  <a:cxn ang="0">
                    <a:pos x="0" y="11"/>
                  </a:cxn>
                  <a:cxn ang="0">
                    <a:pos x="0" y="10"/>
                  </a:cxn>
                  <a:cxn ang="0">
                    <a:pos x="0" y="10"/>
                  </a:cxn>
                  <a:cxn ang="0">
                    <a:pos x="1" y="4"/>
                  </a:cxn>
                  <a:cxn ang="0">
                    <a:pos x="1" y="1"/>
                  </a:cxn>
                  <a:cxn ang="0">
                    <a:pos x="1" y="3"/>
                  </a:cxn>
                  <a:cxn ang="0">
                    <a:pos x="1" y="5"/>
                  </a:cxn>
                  <a:cxn ang="0">
                    <a:pos x="1" y="7"/>
                  </a:cxn>
                  <a:cxn ang="0">
                    <a:pos x="1" y="7"/>
                  </a:cxn>
                  <a:cxn ang="0">
                    <a:pos x="1" y="9"/>
                  </a:cxn>
                </a:cxnLst>
                <a:rect l="0" t="0" r="r" b="b"/>
                <a:pathLst>
                  <a:path w="1" h="13">
                    <a:moveTo>
                      <a:pt x="0" y="7"/>
                    </a:moveTo>
                    <a:lnTo>
                      <a:pt x="0" y="7"/>
                    </a:lnTo>
                    <a:lnTo>
                      <a:pt x="0" y="7"/>
                    </a:lnTo>
                    <a:lnTo>
                      <a:pt x="0" y="7"/>
                    </a:lnTo>
                    <a:lnTo>
                      <a:pt x="0" y="7"/>
                    </a:lnTo>
                    <a:lnTo>
                      <a:pt x="0" y="8"/>
                    </a:lnTo>
                    <a:lnTo>
                      <a:pt x="0" y="7"/>
                    </a:lnTo>
                    <a:lnTo>
                      <a:pt x="0" y="8"/>
                    </a:lnTo>
                    <a:lnTo>
                      <a:pt x="0" y="8"/>
                    </a:lnTo>
                    <a:lnTo>
                      <a:pt x="0" y="8"/>
                    </a:lnTo>
                    <a:lnTo>
                      <a:pt x="0" y="9"/>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7"/>
                    </a:lnTo>
                    <a:lnTo>
                      <a:pt x="0" y="8"/>
                    </a:lnTo>
                    <a:lnTo>
                      <a:pt x="0" y="7"/>
                    </a:lnTo>
                    <a:lnTo>
                      <a:pt x="0" y="8"/>
                    </a:lnTo>
                    <a:lnTo>
                      <a:pt x="0" y="7"/>
                    </a:lnTo>
                    <a:lnTo>
                      <a:pt x="0" y="8"/>
                    </a:lnTo>
                    <a:lnTo>
                      <a:pt x="0" y="8"/>
                    </a:lnTo>
                    <a:lnTo>
                      <a:pt x="0" y="8"/>
                    </a:lnTo>
                    <a:lnTo>
                      <a:pt x="0" y="9"/>
                    </a:lnTo>
                    <a:lnTo>
                      <a:pt x="0" y="9"/>
                    </a:lnTo>
                    <a:lnTo>
                      <a:pt x="0" y="9"/>
                    </a:lnTo>
                    <a:lnTo>
                      <a:pt x="0" y="10"/>
                    </a:lnTo>
                    <a:lnTo>
                      <a:pt x="0" y="9"/>
                    </a:lnTo>
                    <a:lnTo>
                      <a:pt x="0" y="10"/>
                    </a:lnTo>
                    <a:lnTo>
                      <a:pt x="0" y="10"/>
                    </a:lnTo>
                    <a:lnTo>
                      <a:pt x="0" y="10"/>
                    </a:lnTo>
                    <a:lnTo>
                      <a:pt x="0" y="11"/>
                    </a:lnTo>
                    <a:lnTo>
                      <a:pt x="0" y="10"/>
                    </a:lnTo>
                    <a:lnTo>
                      <a:pt x="0" y="10"/>
                    </a:lnTo>
                    <a:lnTo>
                      <a:pt x="0" y="11"/>
                    </a:lnTo>
                    <a:lnTo>
                      <a:pt x="0" y="11"/>
                    </a:lnTo>
                    <a:lnTo>
                      <a:pt x="0" y="11"/>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9"/>
                    </a:lnTo>
                    <a:lnTo>
                      <a:pt x="0" y="9"/>
                    </a:lnTo>
                    <a:lnTo>
                      <a:pt x="0" y="8"/>
                    </a:lnTo>
                    <a:lnTo>
                      <a:pt x="0" y="8"/>
                    </a:lnTo>
                    <a:lnTo>
                      <a:pt x="0" y="8"/>
                    </a:lnTo>
                    <a:lnTo>
                      <a:pt x="0" y="7"/>
                    </a:lnTo>
                    <a:lnTo>
                      <a:pt x="0" y="6"/>
                    </a:lnTo>
                    <a:lnTo>
                      <a:pt x="0" y="6"/>
                    </a:lnTo>
                    <a:lnTo>
                      <a:pt x="0" y="6"/>
                    </a:lnTo>
                    <a:lnTo>
                      <a:pt x="0" y="6"/>
                    </a:lnTo>
                    <a:lnTo>
                      <a:pt x="0" y="6"/>
                    </a:lnTo>
                    <a:lnTo>
                      <a:pt x="0" y="6"/>
                    </a:lnTo>
                    <a:lnTo>
                      <a:pt x="0" y="5"/>
                    </a:lnTo>
                    <a:lnTo>
                      <a:pt x="0" y="5"/>
                    </a:lnTo>
                    <a:lnTo>
                      <a:pt x="0" y="5"/>
                    </a:lnTo>
                    <a:lnTo>
                      <a:pt x="0" y="4"/>
                    </a:lnTo>
                    <a:lnTo>
                      <a:pt x="0" y="5"/>
                    </a:lnTo>
                    <a:lnTo>
                      <a:pt x="0" y="5"/>
                    </a:lnTo>
                    <a:lnTo>
                      <a:pt x="0" y="5"/>
                    </a:lnTo>
                    <a:lnTo>
                      <a:pt x="0" y="4"/>
                    </a:lnTo>
                    <a:lnTo>
                      <a:pt x="0" y="5"/>
                    </a:lnTo>
                    <a:lnTo>
                      <a:pt x="0" y="4"/>
                    </a:lnTo>
                    <a:lnTo>
                      <a:pt x="0" y="3"/>
                    </a:lnTo>
                    <a:lnTo>
                      <a:pt x="0" y="3"/>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2"/>
                    </a:lnTo>
                    <a:lnTo>
                      <a:pt x="0" y="3"/>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3"/>
                    </a:lnTo>
                    <a:lnTo>
                      <a:pt x="0" y="3"/>
                    </a:lnTo>
                    <a:lnTo>
                      <a:pt x="0" y="3"/>
                    </a:lnTo>
                    <a:lnTo>
                      <a:pt x="0" y="4"/>
                    </a:lnTo>
                    <a:lnTo>
                      <a:pt x="0" y="4"/>
                    </a:lnTo>
                    <a:lnTo>
                      <a:pt x="0" y="5"/>
                    </a:lnTo>
                    <a:lnTo>
                      <a:pt x="0" y="5"/>
                    </a:lnTo>
                    <a:lnTo>
                      <a:pt x="0" y="5"/>
                    </a:lnTo>
                    <a:lnTo>
                      <a:pt x="0" y="6"/>
                    </a:lnTo>
                    <a:lnTo>
                      <a:pt x="0" y="6"/>
                    </a:lnTo>
                    <a:lnTo>
                      <a:pt x="0" y="6"/>
                    </a:lnTo>
                    <a:lnTo>
                      <a:pt x="0" y="6"/>
                    </a:lnTo>
                    <a:lnTo>
                      <a:pt x="0" y="7"/>
                    </a:lnTo>
                    <a:lnTo>
                      <a:pt x="0" y="6"/>
                    </a:lnTo>
                    <a:lnTo>
                      <a:pt x="0" y="6"/>
                    </a:lnTo>
                    <a:lnTo>
                      <a:pt x="0" y="5"/>
                    </a:lnTo>
                    <a:lnTo>
                      <a:pt x="0" y="5"/>
                    </a:lnTo>
                    <a:lnTo>
                      <a:pt x="0" y="5"/>
                    </a:lnTo>
                    <a:lnTo>
                      <a:pt x="0" y="5"/>
                    </a:lnTo>
                    <a:lnTo>
                      <a:pt x="0" y="5"/>
                    </a:lnTo>
                    <a:lnTo>
                      <a:pt x="0" y="4"/>
                    </a:lnTo>
                    <a:lnTo>
                      <a:pt x="0" y="4"/>
                    </a:lnTo>
                    <a:lnTo>
                      <a:pt x="0" y="4"/>
                    </a:lnTo>
                    <a:lnTo>
                      <a:pt x="0" y="3"/>
                    </a:lnTo>
                    <a:lnTo>
                      <a:pt x="0" y="4"/>
                    </a:lnTo>
                    <a:lnTo>
                      <a:pt x="0" y="3"/>
                    </a:lnTo>
                    <a:lnTo>
                      <a:pt x="0" y="4"/>
                    </a:lnTo>
                    <a:lnTo>
                      <a:pt x="0" y="4"/>
                    </a:lnTo>
                    <a:lnTo>
                      <a:pt x="0" y="4"/>
                    </a:lnTo>
                    <a:lnTo>
                      <a:pt x="0" y="3"/>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5"/>
                    </a:lnTo>
                    <a:lnTo>
                      <a:pt x="0" y="4"/>
                    </a:lnTo>
                    <a:lnTo>
                      <a:pt x="0" y="4"/>
                    </a:lnTo>
                    <a:lnTo>
                      <a:pt x="0" y="4"/>
                    </a:lnTo>
                    <a:lnTo>
                      <a:pt x="0" y="4"/>
                    </a:lnTo>
                    <a:lnTo>
                      <a:pt x="0" y="4"/>
                    </a:lnTo>
                    <a:lnTo>
                      <a:pt x="0" y="4"/>
                    </a:lnTo>
                    <a:lnTo>
                      <a:pt x="0" y="5"/>
                    </a:lnTo>
                    <a:lnTo>
                      <a:pt x="0" y="5"/>
                    </a:lnTo>
                    <a:lnTo>
                      <a:pt x="0" y="5"/>
                    </a:lnTo>
                    <a:lnTo>
                      <a:pt x="0" y="4"/>
                    </a:lnTo>
                    <a:lnTo>
                      <a:pt x="0" y="4"/>
                    </a:lnTo>
                    <a:lnTo>
                      <a:pt x="0" y="4"/>
                    </a:lnTo>
                    <a:lnTo>
                      <a:pt x="0" y="4"/>
                    </a:lnTo>
                    <a:lnTo>
                      <a:pt x="0" y="5"/>
                    </a:lnTo>
                    <a:lnTo>
                      <a:pt x="0" y="5"/>
                    </a:lnTo>
                    <a:lnTo>
                      <a:pt x="0" y="5"/>
                    </a:lnTo>
                    <a:lnTo>
                      <a:pt x="0" y="4"/>
                    </a:lnTo>
                    <a:lnTo>
                      <a:pt x="0" y="5"/>
                    </a:lnTo>
                    <a:lnTo>
                      <a:pt x="0" y="5"/>
                    </a:lnTo>
                    <a:lnTo>
                      <a:pt x="0" y="5"/>
                    </a:lnTo>
                    <a:lnTo>
                      <a:pt x="0" y="6"/>
                    </a:lnTo>
                    <a:lnTo>
                      <a:pt x="0" y="5"/>
                    </a:lnTo>
                    <a:lnTo>
                      <a:pt x="0" y="6"/>
                    </a:lnTo>
                    <a:lnTo>
                      <a:pt x="0" y="5"/>
                    </a:lnTo>
                    <a:lnTo>
                      <a:pt x="0" y="6"/>
                    </a:lnTo>
                    <a:lnTo>
                      <a:pt x="0" y="5"/>
                    </a:lnTo>
                    <a:lnTo>
                      <a:pt x="0" y="5"/>
                    </a:lnTo>
                    <a:lnTo>
                      <a:pt x="0" y="5"/>
                    </a:lnTo>
                    <a:lnTo>
                      <a:pt x="0" y="5"/>
                    </a:lnTo>
                    <a:lnTo>
                      <a:pt x="0" y="5"/>
                    </a:lnTo>
                    <a:lnTo>
                      <a:pt x="0" y="4"/>
                    </a:lnTo>
                    <a:lnTo>
                      <a:pt x="0" y="5"/>
                    </a:lnTo>
                    <a:lnTo>
                      <a:pt x="0" y="5"/>
                    </a:lnTo>
                    <a:lnTo>
                      <a:pt x="0" y="6"/>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5"/>
                    </a:lnTo>
                    <a:lnTo>
                      <a:pt x="0" y="6"/>
                    </a:lnTo>
                    <a:lnTo>
                      <a:pt x="0" y="5"/>
                    </a:lnTo>
                    <a:lnTo>
                      <a:pt x="0" y="5"/>
                    </a:lnTo>
                    <a:lnTo>
                      <a:pt x="0" y="6"/>
                    </a:lnTo>
                    <a:lnTo>
                      <a:pt x="0" y="5"/>
                    </a:lnTo>
                    <a:lnTo>
                      <a:pt x="0" y="6"/>
                    </a:lnTo>
                    <a:lnTo>
                      <a:pt x="0" y="7"/>
                    </a:lnTo>
                    <a:lnTo>
                      <a:pt x="0" y="7"/>
                    </a:lnTo>
                    <a:lnTo>
                      <a:pt x="0" y="7"/>
                    </a:lnTo>
                    <a:lnTo>
                      <a:pt x="0" y="8"/>
                    </a:lnTo>
                    <a:lnTo>
                      <a:pt x="0" y="7"/>
                    </a:lnTo>
                    <a:lnTo>
                      <a:pt x="0" y="7"/>
                    </a:lnTo>
                    <a:lnTo>
                      <a:pt x="0" y="7"/>
                    </a:lnTo>
                    <a:lnTo>
                      <a:pt x="0" y="7"/>
                    </a:lnTo>
                    <a:lnTo>
                      <a:pt x="0" y="6"/>
                    </a:lnTo>
                    <a:lnTo>
                      <a:pt x="0" y="7"/>
                    </a:lnTo>
                    <a:lnTo>
                      <a:pt x="0" y="6"/>
                    </a:lnTo>
                    <a:lnTo>
                      <a:pt x="0" y="7"/>
                    </a:lnTo>
                    <a:lnTo>
                      <a:pt x="0" y="7"/>
                    </a:lnTo>
                    <a:lnTo>
                      <a:pt x="0" y="8"/>
                    </a:lnTo>
                    <a:lnTo>
                      <a:pt x="0" y="8"/>
                    </a:lnTo>
                    <a:lnTo>
                      <a:pt x="0" y="8"/>
                    </a:lnTo>
                    <a:lnTo>
                      <a:pt x="0" y="8"/>
                    </a:lnTo>
                    <a:lnTo>
                      <a:pt x="0" y="8"/>
                    </a:lnTo>
                    <a:lnTo>
                      <a:pt x="0" y="9"/>
                    </a:lnTo>
                    <a:lnTo>
                      <a:pt x="0" y="8"/>
                    </a:lnTo>
                    <a:lnTo>
                      <a:pt x="0" y="9"/>
                    </a:lnTo>
                    <a:lnTo>
                      <a:pt x="0" y="8"/>
                    </a:lnTo>
                    <a:lnTo>
                      <a:pt x="0" y="9"/>
                    </a:lnTo>
                    <a:lnTo>
                      <a:pt x="0" y="9"/>
                    </a:lnTo>
                    <a:lnTo>
                      <a:pt x="0" y="8"/>
                    </a:lnTo>
                    <a:lnTo>
                      <a:pt x="0" y="9"/>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10"/>
                    </a:lnTo>
                    <a:lnTo>
                      <a:pt x="0" y="10"/>
                    </a:lnTo>
                    <a:lnTo>
                      <a:pt x="0" y="9"/>
                    </a:lnTo>
                    <a:lnTo>
                      <a:pt x="0" y="10"/>
                    </a:lnTo>
                    <a:lnTo>
                      <a:pt x="0" y="9"/>
                    </a:lnTo>
                    <a:lnTo>
                      <a:pt x="0" y="9"/>
                    </a:lnTo>
                    <a:lnTo>
                      <a:pt x="0" y="10"/>
                    </a:lnTo>
                    <a:lnTo>
                      <a:pt x="0" y="10"/>
                    </a:lnTo>
                    <a:lnTo>
                      <a:pt x="0" y="10"/>
                    </a:lnTo>
                    <a:lnTo>
                      <a:pt x="0" y="10"/>
                    </a:lnTo>
                    <a:lnTo>
                      <a:pt x="0" y="10"/>
                    </a:lnTo>
                    <a:lnTo>
                      <a:pt x="0" y="10"/>
                    </a:lnTo>
                    <a:lnTo>
                      <a:pt x="0" y="10"/>
                    </a:lnTo>
                    <a:lnTo>
                      <a:pt x="0" y="10"/>
                    </a:lnTo>
                    <a:lnTo>
                      <a:pt x="0" y="9"/>
                    </a:lnTo>
                    <a:lnTo>
                      <a:pt x="0" y="10"/>
                    </a:lnTo>
                    <a:lnTo>
                      <a:pt x="0" y="9"/>
                    </a:lnTo>
                    <a:lnTo>
                      <a:pt x="0" y="10"/>
                    </a:lnTo>
                    <a:lnTo>
                      <a:pt x="0" y="10"/>
                    </a:lnTo>
                    <a:lnTo>
                      <a:pt x="0" y="10"/>
                    </a:lnTo>
                    <a:lnTo>
                      <a:pt x="0" y="9"/>
                    </a:lnTo>
                    <a:lnTo>
                      <a:pt x="0" y="10"/>
                    </a:lnTo>
                    <a:lnTo>
                      <a:pt x="0" y="10"/>
                    </a:lnTo>
                    <a:lnTo>
                      <a:pt x="0" y="10"/>
                    </a:lnTo>
                    <a:lnTo>
                      <a:pt x="0" y="10"/>
                    </a:lnTo>
                    <a:lnTo>
                      <a:pt x="0" y="11"/>
                    </a:lnTo>
                    <a:lnTo>
                      <a:pt x="0" y="10"/>
                    </a:lnTo>
                    <a:lnTo>
                      <a:pt x="0" y="11"/>
                    </a:lnTo>
                    <a:lnTo>
                      <a:pt x="0" y="12"/>
                    </a:lnTo>
                    <a:lnTo>
                      <a:pt x="0" y="12"/>
                    </a:lnTo>
                    <a:lnTo>
                      <a:pt x="0" y="12"/>
                    </a:lnTo>
                    <a:lnTo>
                      <a:pt x="0" y="12"/>
                    </a:lnTo>
                    <a:lnTo>
                      <a:pt x="0" y="11"/>
                    </a:lnTo>
                    <a:lnTo>
                      <a:pt x="0" y="12"/>
                    </a:lnTo>
                    <a:lnTo>
                      <a:pt x="0" y="11"/>
                    </a:lnTo>
                    <a:lnTo>
                      <a:pt x="0" y="11"/>
                    </a:lnTo>
                    <a:lnTo>
                      <a:pt x="0" y="11"/>
                    </a:lnTo>
                    <a:lnTo>
                      <a:pt x="0" y="11"/>
                    </a:lnTo>
                    <a:lnTo>
                      <a:pt x="0" y="11"/>
                    </a:lnTo>
                    <a:lnTo>
                      <a:pt x="0" y="11"/>
                    </a:lnTo>
                    <a:lnTo>
                      <a:pt x="0" y="11"/>
                    </a:lnTo>
                    <a:lnTo>
                      <a:pt x="0" y="10"/>
                    </a:lnTo>
                    <a:lnTo>
                      <a:pt x="0" y="9"/>
                    </a:lnTo>
                    <a:lnTo>
                      <a:pt x="0" y="9"/>
                    </a:lnTo>
                    <a:lnTo>
                      <a:pt x="0" y="10"/>
                    </a:lnTo>
                    <a:lnTo>
                      <a:pt x="0" y="9"/>
                    </a:lnTo>
                    <a:lnTo>
                      <a:pt x="0" y="8"/>
                    </a:lnTo>
                    <a:lnTo>
                      <a:pt x="0" y="8"/>
                    </a:lnTo>
                    <a:lnTo>
                      <a:pt x="0" y="8"/>
                    </a:lnTo>
                    <a:lnTo>
                      <a:pt x="0" y="7"/>
                    </a:lnTo>
                    <a:lnTo>
                      <a:pt x="0" y="8"/>
                    </a:lnTo>
                    <a:lnTo>
                      <a:pt x="0" y="8"/>
                    </a:lnTo>
                    <a:lnTo>
                      <a:pt x="0" y="8"/>
                    </a:lnTo>
                    <a:lnTo>
                      <a:pt x="0" y="8"/>
                    </a:lnTo>
                    <a:lnTo>
                      <a:pt x="0" y="8"/>
                    </a:lnTo>
                    <a:lnTo>
                      <a:pt x="0" y="8"/>
                    </a:lnTo>
                    <a:lnTo>
                      <a:pt x="0" y="8"/>
                    </a:lnTo>
                    <a:lnTo>
                      <a:pt x="0" y="9"/>
                    </a:lnTo>
                    <a:lnTo>
                      <a:pt x="0" y="8"/>
                    </a:lnTo>
                    <a:lnTo>
                      <a:pt x="0" y="9"/>
                    </a:lnTo>
                    <a:lnTo>
                      <a:pt x="0" y="8"/>
                    </a:lnTo>
                    <a:lnTo>
                      <a:pt x="0" y="9"/>
                    </a:lnTo>
                    <a:lnTo>
                      <a:pt x="0" y="10"/>
                    </a:lnTo>
                    <a:lnTo>
                      <a:pt x="0" y="9"/>
                    </a:lnTo>
                    <a:lnTo>
                      <a:pt x="0" y="10"/>
                    </a:lnTo>
                    <a:lnTo>
                      <a:pt x="0" y="10"/>
                    </a:lnTo>
                    <a:lnTo>
                      <a:pt x="0" y="9"/>
                    </a:lnTo>
                    <a:lnTo>
                      <a:pt x="0" y="9"/>
                    </a:lnTo>
                    <a:lnTo>
                      <a:pt x="0" y="10"/>
                    </a:lnTo>
                    <a:lnTo>
                      <a:pt x="0" y="10"/>
                    </a:lnTo>
                    <a:lnTo>
                      <a:pt x="0" y="9"/>
                    </a:lnTo>
                    <a:lnTo>
                      <a:pt x="0" y="10"/>
                    </a:lnTo>
                    <a:lnTo>
                      <a:pt x="0" y="10"/>
                    </a:lnTo>
                    <a:lnTo>
                      <a:pt x="0" y="10"/>
                    </a:lnTo>
                    <a:lnTo>
                      <a:pt x="0" y="10"/>
                    </a:lnTo>
                    <a:lnTo>
                      <a:pt x="0" y="10"/>
                    </a:lnTo>
                    <a:lnTo>
                      <a:pt x="0" y="9"/>
                    </a:lnTo>
                    <a:lnTo>
                      <a:pt x="0" y="10"/>
                    </a:lnTo>
                    <a:lnTo>
                      <a:pt x="0" y="11"/>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0"/>
                    </a:lnTo>
                    <a:lnTo>
                      <a:pt x="0" y="10"/>
                    </a:lnTo>
                    <a:lnTo>
                      <a:pt x="0" y="11"/>
                    </a:lnTo>
                    <a:lnTo>
                      <a:pt x="0" y="10"/>
                    </a:lnTo>
                    <a:lnTo>
                      <a:pt x="0" y="11"/>
                    </a:lnTo>
                    <a:lnTo>
                      <a:pt x="0" y="11"/>
                    </a:lnTo>
                    <a:lnTo>
                      <a:pt x="0" y="11"/>
                    </a:lnTo>
                    <a:lnTo>
                      <a:pt x="0" y="12"/>
                    </a:lnTo>
                    <a:lnTo>
                      <a:pt x="0" y="11"/>
                    </a:lnTo>
                    <a:lnTo>
                      <a:pt x="0" y="12"/>
                    </a:lnTo>
                    <a:lnTo>
                      <a:pt x="0" y="12"/>
                    </a:lnTo>
                    <a:lnTo>
                      <a:pt x="0" y="12"/>
                    </a:lnTo>
                    <a:lnTo>
                      <a:pt x="0" y="13"/>
                    </a:lnTo>
                    <a:lnTo>
                      <a:pt x="0" y="12"/>
                    </a:lnTo>
                    <a:lnTo>
                      <a:pt x="0" y="12"/>
                    </a:lnTo>
                    <a:lnTo>
                      <a:pt x="0" y="12"/>
                    </a:lnTo>
                    <a:lnTo>
                      <a:pt x="0" y="11"/>
                    </a:lnTo>
                    <a:lnTo>
                      <a:pt x="0" y="11"/>
                    </a:lnTo>
                    <a:lnTo>
                      <a:pt x="0" y="12"/>
                    </a:lnTo>
                    <a:lnTo>
                      <a:pt x="0" y="11"/>
                    </a:lnTo>
                    <a:lnTo>
                      <a:pt x="0" y="12"/>
                    </a:lnTo>
                    <a:lnTo>
                      <a:pt x="0" y="12"/>
                    </a:lnTo>
                    <a:lnTo>
                      <a:pt x="0" y="12"/>
                    </a:lnTo>
                    <a:lnTo>
                      <a:pt x="0" y="12"/>
                    </a:lnTo>
                    <a:lnTo>
                      <a:pt x="0" y="13"/>
                    </a:lnTo>
                    <a:lnTo>
                      <a:pt x="0" y="12"/>
                    </a:lnTo>
                    <a:lnTo>
                      <a:pt x="0" y="12"/>
                    </a:lnTo>
                    <a:lnTo>
                      <a:pt x="0" y="12"/>
                    </a:lnTo>
                    <a:lnTo>
                      <a:pt x="0" y="12"/>
                    </a:lnTo>
                    <a:lnTo>
                      <a:pt x="0" y="12"/>
                    </a:lnTo>
                    <a:lnTo>
                      <a:pt x="0" y="11"/>
                    </a:lnTo>
                    <a:lnTo>
                      <a:pt x="0" y="11"/>
                    </a:lnTo>
                    <a:lnTo>
                      <a:pt x="0" y="12"/>
                    </a:lnTo>
                    <a:lnTo>
                      <a:pt x="0" y="11"/>
                    </a:lnTo>
                    <a:lnTo>
                      <a:pt x="0" y="11"/>
                    </a:lnTo>
                    <a:lnTo>
                      <a:pt x="0" y="12"/>
                    </a:lnTo>
                    <a:lnTo>
                      <a:pt x="0" y="12"/>
                    </a:lnTo>
                    <a:lnTo>
                      <a:pt x="0" y="12"/>
                    </a:lnTo>
                    <a:lnTo>
                      <a:pt x="0" y="12"/>
                    </a:lnTo>
                    <a:lnTo>
                      <a:pt x="0" y="12"/>
                    </a:lnTo>
                    <a:lnTo>
                      <a:pt x="0" y="13"/>
                    </a:lnTo>
                    <a:lnTo>
                      <a:pt x="0" y="13"/>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0"/>
                    </a:lnTo>
                    <a:lnTo>
                      <a:pt x="0" y="11"/>
                    </a:lnTo>
                    <a:lnTo>
                      <a:pt x="0" y="10"/>
                    </a:lnTo>
                    <a:lnTo>
                      <a:pt x="0" y="11"/>
                    </a:lnTo>
                    <a:lnTo>
                      <a:pt x="0" y="11"/>
                    </a:lnTo>
                    <a:lnTo>
                      <a:pt x="0" y="12"/>
                    </a:lnTo>
                    <a:lnTo>
                      <a:pt x="0" y="11"/>
                    </a:lnTo>
                    <a:lnTo>
                      <a:pt x="0" y="11"/>
                    </a:lnTo>
                    <a:lnTo>
                      <a:pt x="0" y="11"/>
                    </a:lnTo>
                    <a:lnTo>
                      <a:pt x="0" y="10"/>
                    </a:lnTo>
                    <a:lnTo>
                      <a:pt x="0" y="11"/>
                    </a:lnTo>
                    <a:lnTo>
                      <a:pt x="0" y="10"/>
                    </a:lnTo>
                    <a:lnTo>
                      <a:pt x="0" y="10"/>
                    </a:lnTo>
                    <a:lnTo>
                      <a:pt x="0" y="10"/>
                    </a:lnTo>
                    <a:lnTo>
                      <a:pt x="0" y="9"/>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2"/>
                    </a:lnTo>
                    <a:lnTo>
                      <a:pt x="0" y="13"/>
                    </a:lnTo>
                    <a:lnTo>
                      <a:pt x="0" y="13"/>
                    </a:lnTo>
                    <a:lnTo>
                      <a:pt x="0" y="13"/>
                    </a:lnTo>
                    <a:lnTo>
                      <a:pt x="0" y="12"/>
                    </a:lnTo>
                    <a:lnTo>
                      <a:pt x="0" y="13"/>
                    </a:lnTo>
                    <a:lnTo>
                      <a:pt x="0" y="12"/>
                    </a:lnTo>
                    <a:lnTo>
                      <a:pt x="0" y="11"/>
                    </a:lnTo>
                    <a:lnTo>
                      <a:pt x="0" y="12"/>
                    </a:lnTo>
                    <a:lnTo>
                      <a:pt x="0" y="11"/>
                    </a:lnTo>
                    <a:lnTo>
                      <a:pt x="0" y="11"/>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2"/>
                    </a:lnTo>
                    <a:lnTo>
                      <a:pt x="0" y="12"/>
                    </a:lnTo>
                    <a:lnTo>
                      <a:pt x="0" y="13"/>
                    </a:lnTo>
                    <a:lnTo>
                      <a:pt x="0" y="12"/>
                    </a:lnTo>
                    <a:lnTo>
                      <a:pt x="0" y="11"/>
                    </a:lnTo>
                    <a:lnTo>
                      <a:pt x="0" y="10"/>
                    </a:lnTo>
                    <a:lnTo>
                      <a:pt x="0" y="10"/>
                    </a:lnTo>
                    <a:lnTo>
                      <a:pt x="0" y="10"/>
                    </a:lnTo>
                    <a:lnTo>
                      <a:pt x="0" y="10"/>
                    </a:lnTo>
                    <a:lnTo>
                      <a:pt x="0" y="10"/>
                    </a:lnTo>
                    <a:lnTo>
                      <a:pt x="0" y="10"/>
                    </a:lnTo>
                    <a:lnTo>
                      <a:pt x="0" y="10"/>
                    </a:lnTo>
                    <a:lnTo>
                      <a:pt x="0" y="10"/>
                    </a:lnTo>
                    <a:lnTo>
                      <a:pt x="0" y="9"/>
                    </a:lnTo>
                    <a:lnTo>
                      <a:pt x="0" y="10"/>
                    </a:lnTo>
                    <a:lnTo>
                      <a:pt x="0" y="9"/>
                    </a:lnTo>
                    <a:lnTo>
                      <a:pt x="0" y="8"/>
                    </a:lnTo>
                    <a:lnTo>
                      <a:pt x="0" y="9"/>
                    </a:lnTo>
                    <a:lnTo>
                      <a:pt x="0" y="8"/>
                    </a:lnTo>
                    <a:lnTo>
                      <a:pt x="0" y="9"/>
                    </a:lnTo>
                    <a:lnTo>
                      <a:pt x="0" y="9"/>
                    </a:lnTo>
                    <a:lnTo>
                      <a:pt x="0" y="9"/>
                    </a:lnTo>
                    <a:lnTo>
                      <a:pt x="0" y="9"/>
                    </a:lnTo>
                    <a:lnTo>
                      <a:pt x="0" y="10"/>
                    </a:lnTo>
                    <a:lnTo>
                      <a:pt x="0" y="11"/>
                    </a:lnTo>
                    <a:lnTo>
                      <a:pt x="0" y="10"/>
                    </a:lnTo>
                    <a:lnTo>
                      <a:pt x="0" y="10"/>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10"/>
                    </a:lnTo>
                    <a:lnTo>
                      <a:pt x="0" y="10"/>
                    </a:lnTo>
                    <a:lnTo>
                      <a:pt x="0" y="10"/>
                    </a:lnTo>
                    <a:lnTo>
                      <a:pt x="0" y="10"/>
                    </a:lnTo>
                    <a:lnTo>
                      <a:pt x="0" y="11"/>
                    </a:lnTo>
                    <a:lnTo>
                      <a:pt x="0" y="10"/>
                    </a:lnTo>
                    <a:lnTo>
                      <a:pt x="0" y="11"/>
                    </a:lnTo>
                    <a:lnTo>
                      <a:pt x="0" y="11"/>
                    </a:lnTo>
                    <a:lnTo>
                      <a:pt x="0" y="11"/>
                    </a:lnTo>
                    <a:lnTo>
                      <a:pt x="0" y="12"/>
                    </a:lnTo>
                    <a:lnTo>
                      <a:pt x="0" y="12"/>
                    </a:lnTo>
                    <a:lnTo>
                      <a:pt x="0" y="11"/>
                    </a:lnTo>
                    <a:lnTo>
                      <a:pt x="0" y="11"/>
                    </a:lnTo>
                    <a:lnTo>
                      <a:pt x="0" y="11"/>
                    </a:lnTo>
                    <a:lnTo>
                      <a:pt x="0" y="11"/>
                    </a:lnTo>
                    <a:lnTo>
                      <a:pt x="0" y="11"/>
                    </a:lnTo>
                    <a:lnTo>
                      <a:pt x="0" y="11"/>
                    </a:lnTo>
                    <a:lnTo>
                      <a:pt x="0" y="11"/>
                    </a:lnTo>
                    <a:lnTo>
                      <a:pt x="0" y="11"/>
                    </a:lnTo>
                    <a:lnTo>
                      <a:pt x="0" y="10"/>
                    </a:lnTo>
                    <a:lnTo>
                      <a:pt x="0" y="11"/>
                    </a:lnTo>
                    <a:lnTo>
                      <a:pt x="0" y="10"/>
                    </a:lnTo>
                    <a:lnTo>
                      <a:pt x="0" y="11"/>
                    </a:lnTo>
                    <a:lnTo>
                      <a:pt x="0" y="10"/>
                    </a:lnTo>
                    <a:lnTo>
                      <a:pt x="0" y="10"/>
                    </a:lnTo>
                    <a:lnTo>
                      <a:pt x="0" y="11"/>
                    </a:lnTo>
                    <a:lnTo>
                      <a:pt x="0" y="11"/>
                    </a:lnTo>
                    <a:lnTo>
                      <a:pt x="0" y="11"/>
                    </a:lnTo>
                    <a:lnTo>
                      <a:pt x="0" y="10"/>
                    </a:lnTo>
                    <a:lnTo>
                      <a:pt x="0" y="10"/>
                    </a:lnTo>
                    <a:lnTo>
                      <a:pt x="0" y="11"/>
                    </a:lnTo>
                    <a:lnTo>
                      <a:pt x="0" y="10"/>
                    </a:lnTo>
                    <a:lnTo>
                      <a:pt x="0" y="11"/>
                    </a:lnTo>
                    <a:lnTo>
                      <a:pt x="0" y="11"/>
                    </a:lnTo>
                    <a:lnTo>
                      <a:pt x="0" y="10"/>
                    </a:lnTo>
                    <a:lnTo>
                      <a:pt x="0" y="10"/>
                    </a:lnTo>
                    <a:lnTo>
                      <a:pt x="0" y="9"/>
                    </a:lnTo>
                    <a:lnTo>
                      <a:pt x="0" y="10"/>
                    </a:lnTo>
                    <a:lnTo>
                      <a:pt x="0" y="10"/>
                    </a:lnTo>
                    <a:lnTo>
                      <a:pt x="0" y="10"/>
                    </a:lnTo>
                    <a:lnTo>
                      <a:pt x="0" y="10"/>
                    </a:lnTo>
                    <a:lnTo>
                      <a:pt x="0" y="10"/>
                    </a:lnTo>
                    <a:lnTo>
                      <a:pt x="0" y="11"/>
                    </a:lnTo>
                    <a:lnTo>
                      <a:pt x="0" y="11"/>
                    </a:lnTo>
                    <a:lnTo>
                      <a:pt x="0" y="12"/>
                    </a:lnTo>
                    <a:lnTo>
                      <a:pt x="0" y="11"/>
                    </a:lnTo>
                    <a:lnTo>
                      <a:pt x="0" y="12"/>
                    </a:lnTo>
                    <a:lnTo>
                      <a:pt x="0" y="11"/>
                    </a:lnTo>
                    <a:lnTo>
                      <a:pt x="0" y="12"/>
                    </a:lnTo>
                    <a:lnTo>
                      <a:pt x="0" y="12"/>
                    </a:lnTo>
                    <a:lnTo>
                      <a:pt x="0" y="12"/>
                    </a:lnTo>
                    <a:lnTo>
                      <a:pt x="0" y="11"/>
                    </a:lnTo>
                    <a:lnTo>
                      <a:pt x="0" y="11"/>
                    </a:lnTo>
                    <a:lnTo>
                      <a:pt x="0" y="11"/>
                    </a:lnTo>
                    <a:lnTo>
                      <a:pt x="0" y="11"/>
                    </a:lnTo>
                    <a:lnTo>
                      <a:pt x="0" y="11"/>
                    </a:lnTo>
                    <a:lnTo>
                      <a:pt x="0" y="10"/>
                    </a:lnTo>
                    <a:lnTo>
                      <a:pt x="0" y="11"/>
                    </a:lnTo>
                    <a:lnTo>
                      <a:pt x="0" y="10"/>
                    </a:lnTo>
                    <a:lnTo>
                      <a:pt x="0" y="10"/>
                    </a:lnTo>
                    <a:lnTo>
                      <a:pt x="0" y="10"/>
                    </a:lnTo>
                    <a:lnTo>
                      <a:pt x="0" y="10"/>
                    </a:lnTo>
                    <a:lnTo>
                      <a:pt x="0" y="9"/>
                    </a:lnTo>
                    <a:lnTo>
                      <a:pt x="0" y="10"/>
                    </a:lnTo>
                    <a:lnTo>
                      <a:pt x="0" y="9"/>
                    </a:lnTo>
                    <a:lnTo>
                      <a:pt x="0" y="9"/>
                    </a:lnTo>
                    <a:lnTo>
                      <a:pt x="0" y="8"/>
                    </a:lnTo>
                    <a:lnTo>
                      <a:pt x="0" y="9"/>
                    </a:lnTo>
                    <a:lnTo>
                      <a:pt x="0" y="10"/>
                    </a:lnTo>
                    <a:lnTo>
                      <a:pt x="0" y="10"/>
                    </a:lnTo>
                    <a:lnTo>
                      <a:pt x="0" y="10"/>
                    </a:lnTo>
                    <a:lnTo>
                      <a:pt x="0" y="10"/>
                    </a:lnTo>
                    <a:lnTo>
                      <a:pt x="0" y="10"/>
                    </a:lnTo>
                    <a:lnTo>
                      <a:pt x="0" y="11"/>
                    </a:lnTo>
                    <a:lnTo>
                      <a:pt x="0" y="10"/>
                    </a:lnTo>
                    <a:lnTo>
                      <a:pt x="0" y="11"/>
                    </a:lnTo>
                    <a:lnTo>
                      <a:pt x="0" y="10"/>
                    </a:lnTo>
                    <a:lnTo>
                      <a:pt x="0" y="10"/>
                    </a:lnTo>
                    <a:lnTo>
                      <a:pt x="0" y="9"/>
                    </a:lnTo>
                    <a:lnTo>
                      <a:pt x="0" y="10"/>
                    </a:lnTo>
                    <a:lnTo>
                      <a:pt x="0" y="9"/>
                    </a:lnTo>
                    <a:lnTo>
                      <a:pt x="1" y="8"/>
                    </a:lnTo>
                    <a:lnTo>
                      <a:pt x="1" y="7"/>
                    </a:lnTo>
                    <a:lnTo>
                      <a:pt x="1" y="6"/>
                    </a:lnTo>
                    <a:lnTo>
                      <a:pt x="1" y="5"/>
                    </a:lnTo>
                    <a:lnTo>
                      <a:pt x="1" y="5"/>
                    </a:lnTo>
                    <a:lnTo>
                      <a:pt x="1" y="4"/>
                    </a:lnTo>
                    <a:lnTo>
                      <a:pt x="1" y="4"/>
                    </a:lnTo>
                    <a:lnTo>
                      <a:pt x="1" y="4"/>
                    </a:lnTo>
                    <a:lnTo>
                      <a:pt x="1" y="4"/>
                    </a:lnTo>
                    <a:lnTo>
                      <a:pt x="1" y="4"/>
                    </a:lnTo>
                    <a:lnTo>
                      <a:pt x="1" y="2"/>
                    </a:lnTo>
                    <a:lnTo>
                      <a:pt x="1" y="2"/>
                    </a:lnTo>
                    <a:lnTo>
                      <a:pt x="1" y="2"/>
                    </a:lnTo>
                    <a:lnTo>
                      <a:pt x="1" y="1"/>
                    </a:lnTo>
                    <a:lnTo>
                      <a:pt x="1" y="1"/>
                    </a:lnTo>
                    <a:lnTo>
                      <a:pt x="1" y="0"/>
                    </a:lnTo>
                    <a:lnTo>
                      <a:pt x="1" y="1"/>
                    </a:lnTo>
                    <a:lnTo>
                      <a:pt x="1" y="1"/>
                    </a:lnTo>
                    <a:lnTo>
                      <a:pt x="1" y="1"/>
                    </a:lnTo>
                    <a:lnTo>
                      <a:pt x="1" y="1"/>
                    </a:lnTo>
                    <a:lnTo>
                      <a:pt x="1" y="1"/>
                    </a:lnTo>
                    <a:lnTo>
                      <a:pt x="1" y="1"/>
                    </a:lnTo>
                    <a:lnTo>
                      <a:pt x="1" y="1"/>
                    </a:lnTo>
                    <a:lnTo>
                      <a:pt x="1" y="1"/>
                    </a:lnTo>
                    <a:lnTo>
                      <a:pt x="1" y="1"/>
                    </a:lnTo>
                    <a:lnTo>
                      <a:pt x="1" y="2"/>
                    </a:lnTo>
                    <a:lnTo>
                      <a:pt x="1" y="2"/>
                    </a:lnTo>
                    <a:lnTo>
                      <a:pt x="1" y="2"/>
                    </a:lnTo>
                    <a:lnTo>
                      <a:pt x="1" y="2"/>
                    </a:lnTo>
                    <a:lnTo>
                      <a:pt x="1" y="3"/>
                    </a:lnTo>
                    <a:lnTo>
                      <a:pt x="1" y="2"/>
                    </a:lnTo>
                    <a:lnTo>
                      <a:pt x="1" y="3"/>
                    </a:lnTo>
                    <a:lnTo>
                      <a:pt x="1" y="3"/>
                    </a:lnTo>
                    <a:lnTo>
                      <a:pt x="1" y="3"/>
                    </a:lnTo>
                    <a:lnTo>
                      <a:pt x="1" y="3"/>
                    </a:lnTo>
                    <a:lnTo>
                      <a:pt x="1" y="3"/>
                    </a:lnTo>
                    <a:lnTo>
                      <a:pt x="1" y="4"/>
                    </a:lnTo>
                    <a:lnTo>
                      <a:pt x="1" y="4"/>
                    </a:lnTo>
                    <a:lnTo>
                      <a:pt x="1" y="4"/>
                    </a:lnTo>
                    <a:lnTo>
                      <a:pt x="1" y="5"/>
                    </a:lnTo>
                    <a:lnTo>
                      <a:pt x="1" y="5"/>
                    </a:lnTo>
                    <a:lnTo>
                      <a:pt x="1" y="6"/>
                    </a:lnTo>
                    <a:lnTo>
                      <a:pt x="1" y="5"/>
                    </a:lnTo>
                    <a:lnTo>
                      <a:pt x="1" y="5"/>
                    </a:lnTo>
                    <a:lnTo>
                      <a:pt x="1" y="6"/>
                    </a:lnTo>
                    <a:lnTo>
                      <a:pt x="1" y="6"/>
                    </a:lnTo>
                    <a:lnTo>
                      <a:pt x="1" y="6"/>
                    </a:lnTo>
                    <a:lnTo>
                      <a:pt x="1" y="7"/>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7"/>
                    </a:lnTo>
                    <a:lnTo>
                      <a:pt x="1" y="8"/>
                    </a:lnTo>
                    <a:lnTo>
                      <a:pt x="1" y="8"/>
                    </a:lnTo>
                    <a:lnTo>
                      <a:pt x="1" y="8"/>
                    </a:lnTo>
                    <a:lnTo>
                      <a:pt x="1" y="8"/>
                    </a:lnTo>
                    <a:lnTo>
                      <a:pt x="1" y="8"/>
                    </a:lnTo>
                    <a:lnTo>
                      <a:pt x="1" y="9"/>
                    </a:lnTo>
                    <a:lnTo>
                      <a:pt x="1" y="8"/>
                    </a:lnTo>
                    <a:lnTo>
                      <a:pt x="1" y="8"/>
                    </a:lnTo>
                    <a:lnTo>
                      <a:pt x="1" y="9"/>
                    </a:lnTo>
                    <a:lnTo>
                      <a:pt x="1" y="9"/>
                    </a:lnTo>
                    <a:lnTo>
                      <a:pt x="1" y="9"/>
                    </a:lnTo>
                    <a:lnTo>
                      <a:pt x="1" y="9"/>
                    </a:lnTo>
                    <a:lnTo>
                      <a:pt x="1" y="9"/>
                    </a:lnTo>
                    <a:lnTo>
                      <a:pt x="1" y="10"/>
                    </a:lnTo>
                    <a:lnTo>
                      <a:pt x="1" y="9"/>
                    </a:lnTo>
                    <a:lnTo>
                      <a:pt x="1" y="10"/>
                    </a:lnTo>
                    <a:lnTo>
                      <a:pt x="1" y="10"/>
                    </a:lnTo>
                    <a:lnTo>
                      <a:pt x="1" y="9"/>
                    </a:lnTo>
                  </a:path>
                </a:pathLst>
              </a:custGeom>
              <a:noFill/>
              <a:ln w="0">
                <a:solidFill>
                  <a:srgbClr val="3366FF"/>
                </a:solidFill>
                <a:prstDash val="solid"/>
                <a:round/>
                <a:headEnd/>
                <a:tailEnd/>
              </a:ln>
            </p:spPr>
            <p:txBody>
              <a:bodyPr/>
              <a:lstStyle/>
              <a:p>
                <a:endParaRPr lang="en-GB"/>
              </a:p>
            </p:txBody>
          </p:sp>
          <p:sp>
            <p:nvSpPr>
              <p:cNvPr id="186221" name="Freeform 877"/>
              <p:cNvSpPr>
                <a:spLocks/>
              </p:cNvSpPr>
              <p:nvPr/>
            </p:nvSpPr>
            <p:spPr bwMode="auto">
              <a:xfrm>
                <a:off x="3546" y="3479"/>
                <a:ext cx="1" cy="318"/>
              </a:xfrm>
              <a:custGeom>
                <a:avLst/>
                <a:gdLst/>
                <a:ahLst/>
                <a:cxnLst>
                  <a:cxn ang="0">
                    <a:pos x="0" y="15"/>
                  </a:cxn>
                  <a:cxn ang="0">
                    <a:pos x="0" y="16"/>
                  </a:cxn>
                  <a:cxn ang="0">
                    <a:pos x="0" y="15"/>
                  </a:cxn>
                  <a:cxn ang="0">
                    <a:pos x="0" y="15"/>
                  </a:cxn>
                  <a:cxn ang="0">
                    <a:pos x="0" y="14"/>
                  </a:cxn>
                  <a:cxn ang="0">
                    <a:pos x="0" y="12"/>
                  </a:cxn>
                  <a:cxn ang="0">
                    <a:pos x="0" y="11"/>
                  </a:cxn>
                  <a:cxn ang="0">
                    <a:pos x="0" y="8"/>
                  </a:cxn>
                  <a:cxn ang="0">
                    <a:pos x="0" y="5"/>
                  </a:cxn>
                  <a:cxn ang="0">
                    <a:pos x="0" y="9"/>
                  </a:cxn>
                  <a:cxn ang="0">
                    <a:pos x="0" y="8"/>
                  </a:cxn>
                  <a:cxn ang="0">
                    <a:pos x="0" y="8"/>
                  </a:cxn>
                  <a:cxn ang="0">
                    <a:pos x="0" y="8"/>
                  </a:cxn>
                  <a:cxn ang="0">
                    <a:pos x="0" y="11"/>
                  </a:cxn>
                  <a:cxn ang="0">
                    <a:pos x="0" y="11"/>
                  </a:cxn>
                  <a:cxn ang="0">
                    <a:pos x="0" y="10"/>
                  </a:cxn>
                  <a:cxn ang="0">
                    <a:pos x="0" y="10"/>
                  </a:cxn>
                  <a:cxn ang="0">
                    <a:pos x="0" y="13"/>
                  </a:cxn>
                  <a:cxn ang="0">
                    <a:pos x="0" y="13"/>
                  </a:cxn>
                  <a:cxn ang="0">
                    <a:pos x="0" y="10"/>
                  </a:cxn>
                  <a:cxn ang="0">
                    <a:pos x="0" y="10"/>
                  </a:cxn>
                  <a:cxn ang="0">
                    <a:pos x="0" y="9"/>
                  </a:cxn>
                  <a:cxn ang="0">
                    <a:pos x="0" y="8"/>
                  </a:cxn>
                  <a:cxn ang="0">
                    <a:pos x="0" y="9"/>
                  </a:cxn>
                  <a:cxn ang="0">
                    <a:pos x="0" y="10"/>
                  </a:cxn>
                  <a:cxn ang="0">
                    <a:pos x="0" y="10"/>
                  </a:cxn>
                  <a:cxn ang="0">
                    <a:pos x="0" y="12"/>
                  </a:cxn>
                  <a:cxn ang="0">
                    <a:pos x="0" y="10"/>
                  </a:cxn>
                  <a:cxn ang="0">
                    <a:pos x="0" y="10"/>
                  </a:cxn>
                  <a:cxn ang="0">
                    <a:pos x="0" y="9"/>
                  </a:cxn>
                  <a:cxn ang="0">
                    <a:pos x="0" y="3"/>
                  </a:cxn>
                  <a:cxn ang="0">
                    <a:pos x="0" y="1"/>
                  </a:cxn>
                  <a:cxn ang="0">
                    <a:pos x="0" y="3"/>
                  </a:cxn>
                  <a:cxn ang="0">
                    <a:pos x="0" y="6"/>
                  </a:cxn>
                  <a:cxn ang="0">
                    <a:pos x="0" y="9"/>
                  </a:cxn>
                  <a:cxn ang="0">
                    <a:pos x="0" y="9"/>
                  </a:cxn>
                  <a:cxn ang="0">
                    <a:pos x="0" y="12"/>
                  </a:cxn>
                  <a:cxn ang="0">
                    <a:pos x="0" y="10"/>
                  </a:cxn>
                  <a:cxn ang="0">
                    <a:pos x="0" y="10"/>
                  </a:cxn>
                  <a:cxn ang="0">
                    <a:pos x="0" y="13"/>
                  </a:cxn>
                  <a:cxn ang="0">
                    <a:pos x="0" y="11"/>
                  </a:cxn>
                  <a:cxn ang="0">
                    <a:pos x="0" y="12"/>
                  </a:cxn>
                  <a:cxn ang="0">
                    <a:pos x="0" y="10"/>
                  </a:cxn>
                  <a:cxn ang="0">
                    <a:pos x="0" y="8"/>
                  </a:cxn>
                  <a:cxn ang="0">
                    <a:pos x="0" y="10"/>
                  </a:cxn>
                  <a:cxn ang="0">
                    <a:pos x="0" y="6"/>
                  </a:cxn>
                  <a:cxn ang="0">
                    <a:pos x="0" y="4"/>
                  </a:cxn>
                  <a:cxn ang="0">
                    <a:pos x="0" y="9"/>
                  </a:cxn>
                  <a:cxn ang="0">
                    <a:pos x="0" y="9"/>
                  </a:cxn>
                  <a:cxn ang="0">
                    <a:pos x="0" y="10"/>
                  </a:cxn>
                  <a:cxn ang="0">
                    <a:pos x="0" y="15"/>
                  </a:cxn>
                  <a:cxn ang="0">
                    <a:pos x="0" y="23"/>
                  </a:cxn>
                  <a:cxn ang="0">
                    <a:pos x="0" y="31"/>
                  </a:cxn>
                  <a:cxn ang="0">
                    <a:pos x="0" y="37"/>
                  </a:cxn>
                  <a:cxn ang="0">
                    <a:pos x="0" y="38"/>
                  </a:cxn>
                  <a:cxn ang="0">
                    <a:pos x="0" y="42"/>
                  </a:cxn>
                  <a:cxn ang="0">
                    <a:pos x="0" y="46"/>
                  </a:cxn>
                  <a:cxn ang="0">
                    <a:pos x="0" y="49"/>
                  </a:cxn>
                  <a:cxn ang="0">
                    <a:pos x="0" y="52"/>
                  </a:cxn>
                  <a:cxn ang="0">
                    <a:pos x="0" y="50"/>
                  </a:cxn>
                  <a:cxn ang="0">
                    <a:pos x="0" y="51"/>
                  </a:cxn>
                  <a:cxn ang="0">
                    <a:pos x="0" y="52"/>
                  </a:cxn>
                  <a:cxn ang="0">
                    <a:pos x="0" y="51"/>
                  </a:cxn>
                </a:cxnLst>
                <a:rect l="0" t="0" r="r" b="b"/>
                <a:pathLst>
                  <a:path h="53">
                    <a:moveTo>
                      <a:pt x="0" y="14"/>
                    </a:moveTo>
                    <a:lnTo>
                      <a:pt x="0" y="15"/>
                    </a:lnTo>
                    <a:lnTo>
                      <a:pt x="0" y="14"/>
                    </a:lnTo>
                    <a:lnTo>
                      <a:pt x="0" y="14"/>
                    </a:lnTo>
                    <a:lnTo>
                      <a:pt x="0" y="14"/>
                    </a:lnTo>
                    <a:lnTo>
                      <a:pt x="0" y="14"/>
                    </a:lnTo>
                    <a:lnTo>
                      <a:pt x="0" y="14"/>
                    </a:lnTo>
                    <a:lnTo>
                      <a:pt x="0" y="14"/>
                    </a:lnTo>
                    <a:lnTo>
                      <a:pt x="0" y="14"/>
                    </a:lnTo>
                    <a:lnTo>
                      <a:pt x="0" y="15"/>
                    </a:lnTo>
                    <a:lnTo>
                      <a:pt x="0" y="15"/>
                    </a:lnTo>
                    <a:lnTo>
                      <a:pt x="0" y="15"/>
                    </a:lnTo>
                    <a:lnTo>
                      <a:pt x="0" y="15"/>
                    </a:lnTo>
                    <a:lnTo>
                      <a:pt x="0" y="15"/>
                    </a:lnTo>
                    <a:lnTo>
                      <a:pt x="0" y="15"/>
                    </a:lnTo>
                    <a:lnTo>
                      <a:pt x="0" y="15"/>
                    </a:lnTo>
                    <a:lnTo>
                      <a:pt x="0" y="15"/>
                    </a:lnTo>
                    <a:lnTo>
                      <a:pt x="0" y="17"/>
                    </a:lnTo>
                    <a:lnTo>
                      <a:pt x="0" y="16"/>
                    </a:lnTo>
                    <a:lnTo>
                      <a:pt x="0" y="16"/>
                    </a:lnTo>
                    <a:lnTo>
                      <a:pt x="0" y="16"/>
                    </a:lnTo>
                    <a:lnTo>
                      <a:pt x="0" y="16"/>
                    </a:lnTo>
                    <a:lnTo>
                      <a:pt x="0" y="16"/>
                    </a:lnTo>
                    <a:lnTo>
                      <a:pt x="0" y="17"/>
                    </a:lnTo>
                    <a:lnTo>
                      <a:pt x="0" y="16"/>
                    </a:lnTo>
                    <a:lnTo>
                      <a:pt x="0" y="17"/>
                    </a:lnTo>
                    <a:lnTo>
                      <a:pt x="0" y="17"/>
                    </a:lnTo>
                    <a:lnTo>
                      <a:pt x="0" y="17"/>
                    </a:lnTo>
                    <a:lnTo>
                      <a:pt x="0" y="17"/>
                    </a:lnTo>
                    <a:lnTo>
                      <a:pt x="0" y="16"/>
                    </a:lnTo>
                    <a:lnTo>
                      <a:pt x="0" y="16"/>
                    </a:lnTo>
                    <a:lnTo>
                      <a:pt x="0" y="15"/>
                    </a:lnTo>
                    <a:lnTo>
                      <a:pt x="0" y="15"/>
                    </a:lnTo>
                    <a:lnTo>
                      <a:pt x="0" y="14"/>
                    </a:lnTo>
                    <a:lnTo>
                      <a:pt x="0" y="14"/>
                    </a:lnTo>
                    <a:lnTo>
                      <a:pt x="0" y="14"/>
                    </a:lnTo>
                    <a:lnTo>
                      <a:pt x="0" y="14"/>
                    </a:lnTo>
                    <a:lnTo>
                      <a:pt x="0" y="15"/>
                    </a:lnTo>
                    <a:lnTo>
                      <a:pt x="0" y="14"/>
                    </a:lnTo>
                    <a:lnTo>
                      <a:pt x="0" y="15"/>
                    </a:lnTo>
                    <a:lnTo>
                      <a:pt x="0" y="15"/>
                    </a:lnTo>
                    <a:lnTo>
                      <a:pt x="0" y="15"/>
                    </a:lnTo>
                    <a:lnTo>
                      <a:pt x="0" y="14"/>
                    </a:lnTo>
                    <a:lnTo>
                      <a:pt x="0" y="15"/>
                    </a:lnTo>
                    <a:lnTo>
                      <a:pt x="0" y="15"/>
                    </a:lnTo>
                    <a:lnTo>
                      <a:pt x="0" y="15"/>
                    </a:lnTo>
                    <a:lnTo>
                      <a:pt x="0" y="15"/>
                    </a:lnTo>
                    <a:lnTo>
                      <a:pt x="0" y="16"/>
                    </a:lnTo>
                    <a:lnTo>
                      <a:pt x="0" y="15"/>
                    </a:lnTo>
                    <a:lnTo>
                      <a:pt x="0" y="15"/>
                    </a:lnTo>
                    <a:lnTo>
                      <a:pt x="0" y="15"/>
                    </a:lnTo>
                    <a:lnTo>
                      <a:pt x="0" y="15"/>
                    </a:lnTo>
                    <a:lnTo>
                      <a:pt x="0" y="14"/>
                    </a:lnTo>
                    <a:lnTo>
                      <a:pt x="0" y="15"/>
                    </a:lnTo>
                    <a:lnTo>
                      <a:pt x="0" y="14"/>
                    </a:lnTo>
                    <a:lnTo>
                      <a:pt x="0" y="14"/>
                    </a:lnTo>
                    <a:lnTo>
                      <a:pt x="0" y="13"/>
                    </a:lnTo>
                    <a:lnTo>
                      <a:pt x="0" y="13"/>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11"/>
                    </a:lnTo>
                    <a:lnTo>
                      <a:pt x="0" y="12"/>
                    </a:lnTo>
                    <a:lnTo>
                      <a:pt x="0" y="11"/>
                    </a:lnTo>
                    <a:lnTo>
                      <a:pt x="0" y="12"/>
                    </a:lnTo>
                    <a:lnTo>
                      <a:pt x="0" y="11"/>
                    </a:lnTo>
                    <a:lnTo>
                      <a:pt x="0" y="12"/>
                    </a:lnTo>
                    <a:lnTo>
                      <a:pt x="0" y="11"/>
                    </a:lnTo>
                    <a:lnTo>
                      <a:pt x="0" y="12"/>
                    </a:lnTo>
                    <a:lnTo>
                      <a:pt x="0" y="12"/>
                    </a:lnTo>
                    <a:lnTo>
                      <a:pt x="0" y="11"/>
                    </a:lnTo>
                    <a:lnTo>
                      <a:pt x="0" y="12"/>
                    </a:lnTo>
                    <a:lnTo>
                      <a:pt x="0" y="11"/>
                    </a:lnTo>
                    <a:lnTo>
                      <a:pt x="0" y="11"/>
                    </a:lnTo>
                    <a:lnTo>
                      <a:pt x="0" y="10"/>
                    </a:lnTo>
                    <a:lnTo>
                      <a:pt x="0" y="10"/>
                    </a:lnTo>
                    <a:lnTo>
                      <a:pt x="0" y="10"/>
                    </a:lnTo>
                    <a:lnTo>
                      <a:pt x="0" y="8"/>
                    </a:lnTo>
                    <a:lnTo>
                      <a:pt x="0" y="8"/>
                    </a:lnTo>
                    <a:lnTo>
                      <a:pt x="0" y="7"/>
                    </a:lnTo>
                    <a:lnTo>
                      <a:pt x="0" y="7"/>
                    </a:lnTo>
                    <a:lnTo>
                      <a:pt x="0" y="7"/>
                    </a:lnTo>
                    <a:lnTo>
                      <a:pt x="0" y="5"/>
                    </a:lnTo>
                    <a:lnTo>
                      <a:pt x="0" y="6"/>
                    </a:lnTo>
                    <a:lnTo>
                      <a:pt x="0" y="5"/>
                    </a:lnTo>
                    <a:lnTo>
                      <a:pt x="0" y="4"/>
                    </a:lnTo>
                    <a:lnTo>
                      <a:pt x="0" y="5"/>
                    </a:lnTo>
                    <a:lnTo>
                      <a:pt x="0" y="5"/>
                    </a:lnTo>
                    <a:lnTo>
                      <a:pt x="0" y="5"/>
                    </a:lnTo>
                    <a:lnTo>
                      <a:pt x="0" y="5"/>
                    </a:lnTo>
                    <a:lnTo>
                      <a:pt x="0" y="6"/>
                    </a:lnTo>
                    <a:lnTo>
                      <a:pt x="0" y="5"/>
                    </a:lnTo>
                    <a:lnTo>
                      <a:pt x="0" y="7"/>
                    </a:lnTo>
                    <a:lnTo>
                      <a:pt x="0" y="7"/>
                    </a:lnTo>
                    <a:lnTo>
                      <a:pt x="0" y="8"/>
                    </a:lnTo>
                    <a:lnTo>
                      <a:pt x="0" y="8"/>
                    </a:lnTo>
                    <a:lnTo>
                      <a:pt x="0" y="9"/>
                    </a:lnTo>
                    <a:lnTo>
                      <a:pt x="0" y="9"/>
                    </a:lnTo>
                    <a:lnTo>
                      <a:pt x="0" y="10"/>
                    </a:lnTo>
                    <a:lnTo>
                      <a:pt x="0" y="9"/>
                    </a:lnTo>
                    <a:lnTo>
                      <a:pt x="0" y="9"/>
                    </a:lnTo>
                    <a:lnTo>
                      <a:pt x="0" y="9"/>
                    </a:lnTo>
                    <a:lnTo>
                      <a:pt x="0" y="8"/>
                    </a:lnTo>
                    <a:lnTo>
                      <a:pt x="0" y="8"/>
                    </a:lnTo>
                    <a:lnTo>
                      <a:pt x="0" y="7"/>
                    </a:lnTo>
                    <a:lnTo>
                      <a:pt x="0" y="8"/>
                    </a:lnTo>
                    <a:lnTo>
                      <a:pt x="0" y="7"/>
                    </a:lnTo>
                    <a:lnTo>
                      <a:pt x="0" y="8"/>
                    </a:lnTo>
                    <a:lnTo>
                      <a:pt x="0" y="7"/>
                    </a:lnTo>
                    <a:lnTo>
                      <a:pt x="0" y="8"/>
                    </a:lnTo>
                    <a:lnTo>
                      <a:pt x="0" y="8"/>
                    </a:lnTo>
                    <a:lnTo>
                      <a:pt x="0" y="8"/>
                    </a:lnTo>
                    <a:lnTo>
                      <a:pt x="0" y="9"/>
                    </a:lnTo>
                    <a:lnTo>
                      <a:pt x="0" y="8"/>
                    </a:lnTo>
                    <a:lnTo>
                      <a:pt x="0" y="9"/>
                    </a:lnTo>
                    <a:lnTo>
                      <a:pt x="0" y="8"/>
                    </a:lnTo>
                    <a:lnTo>
                      <a:pt x="0" y="8"/>
                    </a:lnTo>
                    <a:lnTo>
                      <a:pt x="0" y="8"/>
                    </a:lnTo>
                    <a:lnTo>
                      <a:pt x="0" y="8"/>
                    </a:lnTo>
                    <a:lnTo>
                      <a:pt x="0" y="9"/>
                    </a:lnTo>
                    <a:lnTo>
                      <a:pt x="0" y="9"/>
                    </a:lnTo>
                    <a:lnTo>
                      <a:pt x="0" y="8"/>
                    </a:lnTo>
                    <a:lnTo>
                      <a:pt x="0" y="8"/>
                    </a:lnTo>
                    <a:lnTo>
                      <a:pt x="0" y="8"/>
                    </a:lnTo>
                    <a:lnTo>
                      <a:pt x="0" y="9"/>
                    </a:lnTo>
                    <a:lnTo>
                      <a:pt x="0" y="9"/>
                    </a:lnTo>
                    <a:lnTo>
                      <a:pt x="0" y="9"/>
                    </a:lnTo>
                    <a:lnTo>
                      <a:pt x="0" y="8"/>
                    </a:lnTo>
                    <a:lnTo>
                      <a:pt x="0" y="9"/>
                    </a:lnTo>
                    <a:lnTo>
                      <a:pt x="0" y="9"/>
                    </a:lnTo>
                    <a:lnTo>
                      <a:pt x="0" y="8"/>
                    </a:lnTo>
                    <a:lnTo>
                      <a:pt x="0" y="8"/>
                    </a:lnTo>
                    <a:lnTo>
                      <a:pt x="0" y="8"/>
                    </a:lnTo>
                    <a:lnTo>
                      <a:pt x="0" y="8"/>
                    </a:lnTo>
                    <a:lnTo>
                      <a:pt x="0" y="8"/>
                    </a:lnTo>
                    <a:lnTo>
                      <a:pt x="0" y="8"/>
                    </a:lnTo>
                    <a:lnTo>
                      <a:pt x="0" y="9"/>
                    </a:lnTo>
                    <a:lnTo>
                      <a:pt x="0" y="8"/>
                    </a:lnTo>
                    <a:lnTo>
                      <a:pt x="0" y="9"/>
                    </a:lnTo>
                    <a:lnTo>
                      <a:pt x="0" y="8"/>
                    </a:lnTo>
                    <a:lnTo>
                      <a:pt x="0" y="9"/>
                    </a:lnTo>
                    <a:lnTo>
                      <a:pt x="0" y="9"/>
                    </a:lnTo>
                    <a:lnTo>
                      <a:pt x="0" y="10"/>
                    </a:lnTo>
                    <a:lnTo>
                      <a:pt x="0" y="10"/>
                    </a:lnTo>
                    <a:lnTo>
                      <a:pt x="0" y="11"/>
                    </a:lnTo>
                    <a:lnTo>
                      <a:pt x="0" y="10"/>
                    </a:lnTo>
                    <a:lnTo>
                      <a:pt x="0" y="11"/>
                    </a:lnTo>
                    <a:lnTo>
                      <a:pt x="0" y="10"/>
                    </a:lnTo>
                    <a:lnTo>
                      <a:pt x="0" y="11"/>
                    </a:lnTo>
                    <a:lnTo>
                      <a:pt x="0" y="10"/>
                    </a:lnTo>
                    <a:lnTo>
                      <a:pt x="0" y="10"/>
                    </a:lnTo>
                    <a:lnTo>
                      <a:pt x="0" y="10"/>
                    </a:lnTo>
                    <a:lnTo>
                      <a:pt x="0" y="10"/>
                    </a:lnTo>
                    <a:lnTo>
                      <a:pt x="0" y="11"/>
                    </a:lnTo>
                    <a:lnTo>
                      <a:pt x="0" y="10"/>
                    </a:lnTo>
                    <a:lnTo>
                      <a:pt x="0" y="11"/>
                    </a:lnTo>
                    <a:lnTo>
                      <a:pt x="0" y="11"/>
                    </a:lnTo>
                    <a:lnTo>
                      <a:pt x="0" y="11"/>
                    </a:lnTo>
                    <a:lnTo>
                      <a:pt x="0" y="10"/>
                    </a:lnTo>
                    <a:lnTo>
                      <a:pt x="0" y="11"/>
                    </a:lnTo>
                    <a:lnTo>
                      <a:pt x="0" y="10"/>
                    </a:lnTo>
                    <a:lnTo>
                      <a:pt x="0" y="10"/>
                    </a:lnTo>
                    <a:lnTo>
                      <a:pt x="0" y="11"/>
                    </a:lnTo>
                    <a:lnTo>
                      <a:pt x="0" y="10"/>
                    </a:lnTo>
                    <a:lnTo>
                      <a:pt x="0" y="10"/>
                    </a:lnTo>
                    <a:lnTo>
                      <a:pt x="0" y="10"/>
                    </a:lnTo>
                    <a:lnTo>
                      <a:pt x="0" y="10"/>
                    </a:lnTo>
                    <a:lnTo>
                      <a:pt x="0" y="10"/>
                    </a:lnTo>
                    <a:lnTo>
                      <a:pt x="0" y="9"/>
                    </a:lnTo>
                    <a:lnTo>
                      <a:pt x="0" y="8"/>
                    </a:lnTo>
                    <a:lnTo>
                      <a:pt x="0" y="9"/>
                    </a:lnTo>
                    <a:lnTo>
                      <a:pt x="0" y="9"/>
                    </a:lnTo>
                    <a:lnTo>
                      <a:pt x="0" y="10"/>
                    </a:lnTo>
                    <a:lnTo>
                      <a:pt x="0" y="9"/>
                    </a:lnTo>
                    <a:lnTo>
                      <a:pt x="0" y="9"/>
                    </a:lnTo>
                    <a:lnTo>
                      <a:pt x="0" y="10"/>
                    </a:lnTo>
                    <a:lnTo>
                      <a:pt x="0" y="10"/>
                    </a:lnTo>
                    <a:lnTo>
                      <a:pt x="0" y="10"/>
                    </a:lnTo>
                    <a:lnTo>
                      <a:pt x="0" y="11"/>
                    </a:lnTo>
                    <a:lnTo>
                      <a:pt x="0" y="12"/>
                    </a:lnTo>
                    <a:lnTo>
                      <a:pt x="0" y="12"/>
                    </a:lnTo>
                    <a:lnTo>
                      <a:pt x="0" y="12"/>
                    </a:lnTo>
                    <a:lnTo>
                      <a:pt x="0" y="13"/>
                    </a:lnTo>
                    <a:lnTo>
                      <a:pt x="0" y="13"/>
                    </a:lnTo>
                    <a:lnTo>
                      <a:pt x="0" y="13"/>
                    </a:lnTo>
                    <a:lnTo>
                      <a:pt x="0" y="13"/>
                    </a:lnTo>
                    <a:lnTo>
                      <a:pt x="0" y="13"/>
                    </a:lnTo>
                    <a:lnTo>
                      <a:pt x="0" y="13"/>
                    </a:lnTo>
                    <a:lnTo>
                      <a:pt x="0" y="13"/>
                    </a:lnTo>
                    <a:lnTo>
                      <a:pt x="0" y="14"/>
                    </a:lnTo>
                    <a:lnTo>
                      <a:pt x="0" y="14"/>
                    </a:lnTo>
                    <a:lnTo>
                      <a:pt x="0" y="14"/>
                    </a:lnTo>
                    <a:lnTo>
                      <a:pt x="0" y="13"/>
                    </a:lnTo>
                    <a:lnTo>
                      <a:pt x="0" y="14"/>
                    </a:lnTo>
                    <a:lnTo>
                      <a:pt x="0" y="14"/>
                    </a:lnTo>
                    <a:lnTo>
                      <a:pt x="0" y="14"/>
                    </a:lnTo>
                    <a:lnTo>
                      <a:pt x="0" y="13"/>
                    </a:lnTo>
                    <a:lnTo>
                      <a:pt x="0" y="13"/>
                    </a:lnTo>
                    <a:lnTo>
                      <a:pt x="0" y="13"/>
                    </a:lnTo>
                    <a:lnTo>
                      <a:pt x="0" y="13"/>
                    </a:lnTo>
                    <a:lnTo>
                      <a:pt x="0" y="12"/>
                    </a:lnTo>
                    <a:lnTo>
                      <a:pt x="0" y="12"/>
                    </a:lnTo>
                    <a:lnTo>
                      <a:pt x="0" y="11"/>
                    </a:lnTo>
                    <a:lnTo>
                      <a:pt x="0" y="11"/>
                    </a:lnTo>
                    <a:lnTo>
                      <a:pt x="0" y="10"/>
                    </a:lnTo>
                    <a:lnTo>
                      <a:pt x="0" y="11"/>
                    </a:lnTo>
                    <a:lnTo>
                      <a:pt x="0" y="11"/>
                    </a:lnTo>
                    <a:lnTo>
                      <a:pt x="0" y="11"/>
                    </a:lnTo>
                    <a:lnTo>
                      <a:pt x="0" y="10"/>
                    </a:lnTo>
                    <a:lnTo>
                      <a:pt x="0" y="11"/>
                    </a:lnTo>
                    <a:lnTo>
                      <a:pt x="0" y="10"/>
                    </a:lnTo>
                    <a:lnTo>
                      <a:pt x="0" y="11"/>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10"/>
                    </a:lnTo>
                    <a:lnTo>
                      <a:pt x="0" y="10"/>
                    </a:lnTo>
                    <a:lnTo>
                      <a:pt x="0" y="9"/>
                    </a:lnTo>
                    <a:lnTo>
                      <a:pt x="0" y="10"/>
                    </a:lnTo>
                    <a:lnTo>
                      <a:pt x="0" y="8"/>
                    </a:lnTo>
                    <a:lnTo>
                      <a:pt x="0" y="8"/>
                    </a:lnTo>
                    <a:lnTo>
                      <a:pt x="0" y="8"/>
                    </a:lnTo>
                    <a:lnTo>
                      <a:pt x="0" y="8"/>
                    </a:lnTo>
                    <a:lnTo>
                      <a:pt x="0" y="8"/>
                    </a:lnTo>
                    <a:lnTo>
                      <a:pt x="0" y="7"/>
                    </a:lnTo>
                    <a:lnTo>
                      <a:pt x="0" y="8"/>
                    </a:lnTo>
                    <a:lnTo>
                      <a:pt x="0" y="7"/>
                    </a:lnTo>
                    <a:lnTo>
                      <a:pt x="0" y="8"/>
                    </a:lnTo>
                    <a:lnTo>
                      <a:pt x="0" y="8"/>
                    </a:lnTo>
                    <a:lnTo>
                      <a:pt x="0" y="9"/>
                    </a:lnTo>
                    <a:lnTo>
                      <a:pt x="0" y="9"/>
                    </a:lnTo>
                    <a:lnTo>
                      <a:pt x="0" y="10"/>
                    </a:lnTo>
                    <a:lnTo>
                      <a:pt x="0" y="9"/>
                    </a:lnTo>
                    <a:lnTo>
                      <a:pt x="0" y="9"/>
                    </a:lnTo>
                    <a:lnTo>
                      <a:pt x="0" y="10"/>
                    </a:lnTo>
                    <a:lnTo>
                      <a:pt x="0" y="10"/>
                    </a:lnTo>
                    <a:lnTo>
                      <a:pt x="0" y="10"/>
                    </a:lnTo>
                    <a:lnTo>
                      <a:pt x="0" y="11"/>
                    </a:lnTo>
                    <a:lnTo>
                      <a:pt x="0" y="10"/>
                    </a:lnTo>
                    <a:lnTo>
                      <a:pt x="0" y="10"/>
                    </a:lnTo>
                    <a:lnTo>
                      <a:pt x="0" y="10"/>
                    </a:lnTo>
                    <a:lnTo>
                      <a:pt x="0" y="10"/>
                    </a:lnTo>
                    <a:lnTo>
                      <a:pt x="0" y="9"/>
                    </a:lnTo>
                    <a:lnTo>
                      <a:pt x="0" y="10"/>
                    </a:lnTo>
                    <a:lnTo>
                      <a:pt x="0" y="10"/>
                    </a:lnTo>
                    <a:lnTo>
                      <a:pt x="0" y="10"/>
                    </a:lnTo>
                    <a:lnTo>
                      <a:pt x="0" y="11"/>
                    </a:lnTo>
                    <a:lnTo>
                      <a:pt x="0" y="10"/>
                    </a:lnTo>
                    <a:lnTo>
                      <a:pt x="0" y="10"/>
                    </a:lnTo>
                    <a:lnTo>
                      <a:pt x="0" y="10"/>
                    </a:lnTo>
                    <a:lnTo>
                      <a:pt x="0" y="9"/>
                    </a:lnTo>
                    <a:lnTo>
                      <a:pt x="0" y="10"/>
                    </a:lnTo>
                    <a:lnTo>
                      <a:pt x="0" y="9"/>
                    </a:lnTo>
                    <a:lnTo>
                      <a:pt x="0" y="9"/>
                    </a:lnTo>
                    <a:lnTo>
                      <a:pt x="0" y="10"/>
                    </a:lnTo>
                    <a:lnTo>
                      <a:pt x="0" y="10"/>
                    </a:lnTo>
                    <a:lnTo>
                      <a:pt x="0" y="9"/>
                    </a:lnTo>
                    <a:lnTo>
                      <a:pt x="0" y="10"/>
                    </a:lnTo>
                    <a:lnTo>
                      <a:pt x="0" y="9"/>
                    </a:lnTo>
                    <a:lnTo>
                      <a:pt x="0" y="10"/>
                    </a:lnTo>
                    <a:lnTo>
                      <a:pt x="0" y="10"/>
                    </a:lnTo>
                    <a:lnTo>
                      <a:pt x="0" y="10"/>
                    </a:lnTo>
                    <a:lnTo>
                      <a:pt x="0" y="11"/>
                    </a:lnTo>
                    <a:lnTo>
                      <a:pt x="0" y="11"/>
                    </a:lnTo>
                    <a:lnTo>
                      <a:pt x="0" y="12"/>
                    </a:lnTo>
                    <a:lnTo>
                      <a:pt x="0" y="12"/>
                    </a:lnTo>
                    <a:lnTo>
                      <a:pt x="0" y="12"/>
                    </a:lnTo>
                    <a:lnTo>
                      <a:pt x="0" y="12"/>
                    </a:lnTo>
                    <a:lnTo>
                      <a:pt x="0" y="12"/>
                    </a:lnTo>
                    <a:lnTo>
                      <a:pt x="0" y="11"/>
                    </a:lnTo>
                    <a:lnTo>
                      <a:pt x="0" y="11"/>
                    </a:lnTo>
                    <a:lnTo>
                      <a:pt x="0" y="11"/>
                    </a:lnTo>
                    <a:lnTo>
                      <a:pt x="0" y="11"/>
                    </a:lnTo>
                    <a:lnTo>
                      <a:pt x="0" y="10"/>
                    </a:lnTo>
                    <a:lnTo>
                      <a:pt x="0" y="11"/>
                    </a:lnTo>
                    <a:lnTo>
                      <a:pt x="0" y="11"/>
                    </a:lnTo>
                    <a:lnTo>
                      <a:pt x="0" y="11"/>
                    </a:lnTo>
                    <a:lnTo>
                      <a:pt x="0" y="10"/>
                    </a:lnTo>
                    <a:lnTo>
                      <a:pt x="0" y="10"/>
                    </a:lnTo>
                    <a:lnTo>
                      <a:pt x="0" y="10"/>
                    </a:lnTo>
                    <a:lnTo>
                      <a:pt x="0" y="10"/>
                    </a:lnTo>
                    <a:lnTo>
                      <a:pt x="0" y="9"/>
                    </a:lnTo>
                    <a:lnTo>
                      <a:pt x="0" y="9"/>
                    </a:lnTo>
                    <a:lnTo>
                      <a:pt x="0" y="9"/>
                    </a:lnTo>
                    <a:lnTo>
                      <a:pt x="0" y="9"/>
                    </a:lnTo>
                    <a:lnTo>
                      <a:pt x="0" y="8"/>
                    </a:lnTo>
                    <a:lnTo>
                      <a:pt x="0" y="9"/>
                    </a:lnTo>
                    <a:lnTo>
                      <a:pt x="0" y="10"/>
                    </a:lnTo>
                    <a:lnTo>
                      <a:pt x="0" y="10"/>
                    </a:lnTo>
                    <a:lnTo>
                      <a:pt x="0" y="10"/>
                    </a:lnTo>
                    <a:lnTo>
                      <a:pt x="0" y="11"/>
                    </a:lnTo>
                    <a:lnTo>
                      <a:pt x="0" y="10"/>
                    </a:lnTo>
                    <a:lnTo>
                      <a:pt x="0" y="11"/>
                    </a:lnTo>
                    <a:lnTo>
                      <a:pt x="0" y="10"/>
                    </a:lnTo>
                    <a:lnTo>
                      <a:pt x="0" y="11"/>
                    </a:lnTo>
                    <a:lnTo>
                      <a:pt x="0" y="11"/>
                    </a:lnTo>
                    <a:lnTo>
                      <a:pt x="0" y="11"/>
                    </a:lnTo>
                    <a:lnTo>
                      <a:pt x="0" y="10"/>
                    </a:lnTo>
                    <a:lnTo>
                      <a:pt x="0" y="10"/>
                    </a:lnTo>
                    <a:lnTo>
                      <a:pt x="0" y="9"/>
                    </a:lnTo>
                    <a:lnTo>
                      <a:pt x="0" y="8"/>
                    </a:lnTo>
                    <a:lnTo>
                      <a:pt x="0" y="7"/>
                    </a:lnTo>
                    <a:lnTo>
                      <a:pt x="0" y="7"/>
                    </a:lnTo>
                    <a:lnTo>
                      <a:pt x="0" y="6"/>
                    </a:lnTo>
                    <a:lnTo>
                      <a:pt x="0" y="6"/>
                    </a:lnTo>
                    <a:lnTo>
                      <a:pt x="0" y="5"/>
                    </a:lnTo>
                    <a:lnTo>
                      <a:pt x="0" y="5"/>
                    </a:lnTo>
                    <a:lnTo>
                      <a:pt x="0" y="4"/>
                    </a:lnTo>
                    <a:lnTo>
                      <a:pt x="0" y="4"/>
                    </a:lnTo>
                    <a:lnTo>
                      <a:pt x="0" y="3"/>
                    </a:lnTo>
                    <a:lnTo>
                      <a:pt x="0" y="3"/>
                    </a:lnTo>
                    <a:lnTo>
                      <a:pt x="0" y="2"/>
                    </a:lnTo>
                    <a:lnTo>
                      <a:pt x="0" y="2"/>
                    </a:lnTo>
                    <a:lnTo>
                      <a:pt x="0" y="1"/>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2"/>
                    </a:lnTo>
                    <a:lnTo>
                      <a:pt x="0" y="2"/>
                    </a:lnTo>
                    <a:lnTo>
                      <a:pt x="0" y="2"/>
                    </a:lnTo>
                    <a:lnTo>
                      <a:pt x="0" y="3"/>
                    </a:lnTo>
                    <a:lnTo>
                      <a:pt x="0" y="3"/>
                    </a:lnTo>
                    <a:lnTo>
                      <a:pt x="0" y="3"/>
                    </a:lnTo>
                    <a:lnTo>
                      <a:pt x="0" y="4"/>
                    </a:lnTo>
                    <a:lnTo>
                      <a:pt x="0" y="4"/>
                    </a:lnTo>
                    <a:lnTo>
                      <a:pt x="0" y="5"/>
                    </a:lnTo>
                    <a:lnTo>
                      <a:pt x="0" y="4"/>
                    </a:lnTo>
                    <a:lnTo>
                      <a:pt x="0" y="5"/>
                    </a:lnTo>
                    <a:lnTo>
                      <a:pt x="0" y="6"/>
                    </a:lnTo>
                    <a:lnTo>
                      <a:pt x="0" y="5"/>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9"/>
                    </a:lnTo>
                    <a:lnTo>
                      <a:pt x="0" y="8"/>
                    </a:lnTo>
                    <a:lnTo>
                      <a:pt x="0" y="8"/>
                    </a:lnTo>
                    <a:lnTo>
                      <a:pt x="0" y="9"/>
                    </a:lnTo>
                    <a:lnTo>
                      <a:pt x="0" y="8"/>
                    </a:lnTo>
                    <a:lnTo>
                      <a:pt x="0" y="8"/>
                    </a:lnTo>
                    <a:lnTo>
                      <a:pt x="0" y="8"/>
                    </a:lnTo>
                    <a:lnTo>
                      <a:pt x="0" y="9"/>
                    </a:lnTo>
                    <a:lnTo>
                      <a:pt x="0" y="9"/>
                    </a:lnTo>
                    <a:lnTo>
                      <a:pt x="0" y="10"/>
                    </a:lnTo>
                    <a:lnTo>
                      <a:pt x="0" y="9"/>
                    </a:lnTo>
                    <a:lnTo>
                      <a:pt x="0" y="10"/>
                    </a:lnTo>
                    <a:lnTo>
                      <a:pt x="0" y="10"/>
                    </a:lnTo>
                    <a:lnTo>
                      <a:pt x="0" y="10"/>
                    </a:lnTo>
                    <a:lnTo>
                      <a:pt x="0" y="10"/>
                    </a:lnTo>
                    <a:lnTo>
                      <a:pt x="0" y="11"/>
                    </a:lnTo>
                    <a:lnTo>
                      <a:pt x="0" y="10"/>
                    </a:lnTo>
                    <a:lnTo>
                      <a:pt x="0" y="11"/>
                    </a:lnTo>
                    <a:lnTo>
                      <a:pt x="0" y="12"/>
                    </a:lnTo>
                    <a:lnTo>
                      <a:pt x="0" y="11"/>
                    </a:lnTo>
                    <a:lnTo>
                      <a:pt x="0" y="10"/>
                    </a:lnTo>
                    <a:lnTo>
                      <a:pt x="0" y="10"/>
                    </a:lnTo>
                    <a:lnTo>
                      <a:pt x="0" y="10"/>
                    </a:lnTo>
                    <a:lnTo>
                      <a:pt x="0" y="10"/>
                    </a:lnTo>
                    <a:lnTo>
                      <a:pt x="0" y="10"/>
                    </a:lnTo>
                    <a:lnTo>
                      <a:pt x="0" y="10"/>
                    </a:lnTo>
                    <a:lnTo>
                      <a:pt x="0" y="11"/>
                    </a:lnTo>
                    <a:lnTo>
                      <a:pt x="0" y="10"/>
                    </a:lnTo>
                    <a:lnTo>
                      <a:pt x="0" y="10"/>
                    </a:lnTo>
                    <a:lnTo>
                      <a:pt x="0" y="10"/>
                    </a:lnTo>
                    <a:lnTo>
                      <a:pt x="0" y="11"/>
                    </a:lnTo>
                    <a:lnTo>
                      <a:pt x="0" y="10"/>
                    </a:lnTo>
                    <a:lnTo>
                      <a:pt x="0" y="10"/>
                    </a:lnTo>
                    <a:lnTo>
                      <a:pt x="0" y="10"/>
                    </a:lnTo>
                    <a:lnTo>
                      <a:pt x="0" y="10"/>
                    </a:lnTo>
                    <a:lnTo>
                      <a:pt x="0" y="9"/>
                    </a:lnTo>
                    <a:lnTo>
                      <a:pt x="0" y="10"/>
                    </a:lnTo>
                    <a:lnTo>
                      <a:pt x="0" y="10"/>
                    </a:lnTo>
                    <a:lnTo>
                      <a:pt x="0" y="10"/>
                    </a:lnTo>
                    <a:lnTo>
                      <a:pt x="0" y="11"/>
                    </a:lnTo>
                    <a:lnTo>
                      <a:pt x="0" y="10"/>
                    </a:lnTo>
                    <a:lnTo>
                      <a:pt x="0" y="11"/>
                    </a:lnTo>
                    <a:lnTo>
                      <a:pt x="0" y="11"/>
                    </a:lnTo>
                    <a:lnTo>
                      <a:pt x="0" y="11"/>
                    </a:lnTo>
                    <a:lnTo>
                      <a:pt x="0" y="11"/>
                    </a:lnTo>
                    <a:lnTo>
                      <a:pt x="0" y="11"/>
                    </a:lnTo>
                    <a:lnTo>
                      <a:pt x="0" y="12"/>
                    </a:lnTo>
                    <a:lnTo>
                      <a:pt x="0" y="12"/>
                    </a:lnTo>
                    <a:lnTo>
                      <a:pt x="0" y="13"/>
                    </a:lnTo>
                    <a:lnTo>
                      <a:pt x="0" y="12"/>
                    </a:lnTo>
                    <a:lnTo>
                      <a:pt x="0" y="12"/>
                    </a:lnTo>
                    <a:lnTo>
                      <a:pt x="0" y="13"/>
                    </a:lnTo>
                    <a:lnTo>
                      <a:pt x="0" y="12"/>
                    </a:lnTo>
                    <a:lnTo>
                      <a:pt x="0" y="13"/>
                    </a:lnTo>
                    <a:lnTo>
                      <a:pt x="0" y="12"/>
                    </a:lnTo>
                    <a:lnTo>
                      <a:pt x="0" y="12"/>
                    </a:lnTo>
                    <a:lnTo>
                      <a:pt x="0" y="13"/>
                    </a:lnTo>
                    <a:lnTo>
                      <a:pt x="0" y="12"/>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1"/>
                    </a:lnTo>
                    <a:lnTo>
                      <a:pt x="0" y="11"/>
                    </a:lnTo>
                    <a:lnTo>
                      <a:pt x="0" y="12"/>
                    </a:lnTo>
                    <a:lnTo>
                      <a:pt x="0" y="12"/>
                    </a:lnTo>
                    <a:lnTo>
                      <a:pt x="0" y="11"/>
                    </a:lnTo>
                    <a:lnTo>
                      <a:pt x="0" y="12"/>
                    </a:lnTo>
                    <a:lnTo>
                      <a:pt x="0" y="12"/>
                    </a:lnTo>
                    <a:lnTo>
                      <a:pt x="0" y="13"/>
                    </a:lnTo>
                    <a:lnTo>
                      <a:pt x="0" y="12"/>
                    </a:lnTo>
                    <a:lnTo>
                      <a:pt x="0" y="12"/>
                    </a:lnTo>
                    <a:lnTo>
                      <a:pt x="0" y="11"/>
                    </a:lnTo>
                    <a:lnTo>
                      <a:pt x="0" y="11"/>
                    </a:lnTo>
                    <a:lnTo>
                      <a:pt x="0" y="11"/>
                    </a:lnTo>
                    <a:lnTo>
                      <a:pt x="0" y="11"/>
                    </a:lnTo>
                    <a:lnTo>
                      <a:pt x="0" y="10"/>
                    </a:lnTo>
                    <a:lnTo>
                      <a:pt x="0" y="10"/>
                    </a:lnTo>
                    <a:lnTo>
                      <a:pt x="0" y="11"/>
                    </a:lnTo>
                    <a:lnTo>
                      <a:pt x="0" y="10"/>
                    </a:lnTo>
                    <a:lnTo>
                      <a:pt x="0" y="10"/>
                    </a:lnTo>
                    <a:lnTo>
                      <a:pt x="0" y="10"/>
                    </a:lnTo>
                    <a:lnTo>
                      <a:pt x="0" y="10"/>
                    </a:lnTo>
                    <a:lnTo>
                      <a:pt x="0" y="9"/>
                    </a:lnTo>
                    <a:lnTo>
                      <a:pt x="0" y="9"/>
                    </a:lnTo>
                    <a:lnTo>
                      <a:pt x="0" y="8"/>
                    </a:lnTo>
                    <a:lnTo>
                      <a:pt x="0" y="9"/>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8"/>
                    </a:lnTo>
                    <a:lnTo>
                      <a:pt x="0" y="8"/>
                    </a:lnTo>
                    <a:lnTo>
                      <a:pt x="0" y="7"/>
                    </a:lnTo>
                    <a:lnTo>
                      <a:pt x="0" y="7"/>
                    </a:lnTo>
                    <a:lnTo>
                      <a:pt x="0" y="7"/>
                    </a:lnTo>
                    <a:lnTo>
                      <a:pt x="0" y="7"/>
                    </a:lnTo>
                    <a:lnTo>
                      <a:pt x="0" y="6"/>
                    </a:lnTo>
                    <a:lnTo>
                      <a:pt x="0" y="7"/>
                    </a:lnTo>
                    <a:lnTo>
                      <a:pt x="0" y="6"/>
                    </a:lnTo>
                    <a:lnTo>
                      <a:pt x="0" y="6"/>
                    </a:lnTo>
                    <a:lnTo>
                      <a:pt x="0" y="6"/>
                    </a:lnTo>
                    <a:lnTo>
                      <a:pt x="0" y="5"/>
                    </a:lnTo>
                    <a:lnTo>
                      <a:pt x="0" y="5"/>
                    </a:lnTo>
                    <a:lnTo>
                      <a:pt x="0" y="5"/>
                    </a:lnTo>
                    <a:lnTo>
                      <a:pt x="0" y="5"/>
                    </a:lnTo>
                    <a:lnTo>
                      <a:pt x="0" y="4"/>
                    </a:lnTo>
                    <a:lnTo>
                      <a:pt x="0" y="4"/>
                    </a:lnTo>
                    <a:lnTo>
                      <a:pt x="0" y="4"/>
                    </a:lnTo>
                    <a:lnTo>
                      <a:pt x="0" y="4"/>
                    </a:lnTo>
                    <a:lnTo>
                      <a:pt x="0" y="5"/>
                    </a:lnTo>
                    <a:lnTo>
                      <a:pt x="0" y="4"/>
                    </a:lnTo>
                    <a:lnTo>
                      <a:pt x="0" y="4"/>
                    </a:lnTo>
                    <a:lnTo>
                      <a:pt x="0" y="4"/>
                    </a:lnTo>
                    <a:lnTo>
                      <a:pt x="0" y="4"/>
                    </a:lnTo>
                    <a:lnTo>
                      <a:pt x="0" y="5"/>
                    </a:lnTo>
                    <a:lnTo>
                      <a:pt x="0" y="5"/>
                    </a:lnTo>
                    <a:lnTo>
                      <a:pt x="0" y="6"/>
                    </a:lnTo>
                    <a:lnTo>
                      <a:pt x="0" y="6"/>
                    </a:lnTo>
                    <a:lnTo>
                      <a:pt x="0" y="7"/>
                    </a:lnTo>
                    <a:lnTo>
                      <a:pt x="0" y="7"/>
                    </a:lnTo>
                    <a:lnTo>
                      <a:pt x="0" y="8"/>
                    </a:lnTo>
                    <a:lnTo>
                      <a:pt x="0" y="8"/>
                    </a:lnTo>
                    <a:lnTo>
                      <a:pt x="0" y="9"/>
                    </a:lnTo>
                    <a:lnTo>
                      <a:pt x="0" y="9"/>
                    </a:lnTo>
                    <a:lnTo>
                      <a:pt x="0" y="9"/>
                    </a:lnTo>
                    <a:lnTo>
                      <a:pt x="0" y="8"/>
                    </a:lnTo>
                    <a:lnTo>
                      <a:pt x="0" y="8"/>
                    </a:lnTo>
                    <a:lnTo>
                      <a:pt x="0" y="7"/>
                    </a:lnTo>
                    <a:lnTo>
                      <a:pt x="0" y="8"/>
                    </a:lnTo>
                    <a:lnTo>
                      <a:pt x="0" y="7"/>
                    </a:lnTo>
                    <a:lnTo>
                      <a:pt x="0" y="8"/>
                    </a:lnTo>
                    <a:lnTo>
                      <a:pt x="0" y="9"/>
                    </a:lnTo>
                    <a:lnTo>
                      <a:pt x="0" y="9"/>
                    </a:lnTo>
                    <a:lnTo>
                      <a:pt x="0" y="9"/>
                    </a:lnTo>
                    <a:lnTo>
                      <a:pt x="0" y="9"/>
                    </a:lnTo>
                    <a:lnTo>
                      <a:pt x="0" y="8"/>
                    </a:lnTo>
                    <a:lnTo>
                      <a:pt x="0" y="9"/>
                    </a:lnTo>
                    <a:lnTo>
                      <a:pt x="0" y="10"/>
                    </a:lnTo>
                    <a:lnTo>
                      <a:pt x="0" y="10"/>
                    </a:lnTo>
                    <a:lnTo>
                      <a:pt x="0" y="10"/>
                    </a:lnTo>
                    <a:lnTo>
                      <a:pt x="0" y="10"/>
                    </a:lnTo>
                    <a:lnTo>
                      <a:pt x="0" y="10"/>
                    </a:lnTo>
                    <a:lnTo>
                      <a:pt x="0" y="10"/>
                    </a:lnTo>
                    <a:lnTo>
                      <a:pt x="0" y="10"/>
                    </a:lnTo>
                    <a:lnTo>
                      <a:pt x="0" y="10"/>
                    </a:lnTo>
                    <a:lnTo>
                      <a:pt x="0" y="10"/>
                    </a:lnTo>
                    <a:lnTo>
                      <a:pt x="0" y="11"/>
                    </a:lnTo>
                    <a:lnTo>
                      <a:pt x="0" y="11"/>
                    </a:lnTo>
                    <a:lnTo>
                      <a:pt x="0" y="10"/>
                    </a:lnTo>
                    <a:lnTo>
                      <a:pt x="0" y="7"/>
                    </a:lnTo>
                    <a:lnTo>
                      <a:pt x="0" y="10"/>
                    </a:lnTo>
                    <a:lnTo>
                      <a:pt x="0" y="12"/>
                    </a:lnTo>
                    <a:lnTo>
                      <a:pt x="0" y="13"/>
                    </a:lnTo>
                    <a:lnTo>
                      <a:pt x="0" y="14"/>
                    </a:lnTo>
                    <a:lnTo>
                      <a:pt x="0" y="14"/>
                    </a:lnTo>
                    <a:lnTo>
                      <a:pt x="0" y="15"/>
                    </a:lnTo>
                    <a:lnTo>
                      <a:pt x="0" y="16"/>
                    </a:lnTo>
                    <a:lnTo>
                      <a:pt x="0" y="16"/>
                    </a:lnTo>
                    <a:lnTo>
                      <a:pt x="0" y="17"/>
                    </a:lnTo>
                    <a:lnTo>
                      <a:pt x="0" y="17"/>
                    </a:lnTo>
                    <a:lnTo>
                      <a:pt x="0" y="18"/>
                    </a:lnTo>
                    <a:lnTo>
                      <a:pt x="0" y="19"/>
                    </a:lnTo>
                    <a:lnTo>
                      <a:pt x="0" y="19"/>
                    </a:lnTo>
                    <a:lnTo>
                      <a:pt x="0" y="20"/>
                    </a:lnTo>
                    <a:lnTo>
                      <a:pt x="0" y="20"/>
                    </a:lnTo>
                    <a:lnTo>
                      <a:pt x="0" y="21"/>
                    </a:lnTo>
                    <a:lnTo>
                      <a:pt x="0" y="23"/>
                    </a:lnTo>
                    <a:lnTo>
                      <a:pt x="0" y="23"/>
                    </a:lnTo>
                    <a:lnTo>
                      <a:pt x="0" y="24"/>
                    </a:lnTo>
                    <a:lnTo>
                      <a:pt x="0" y="25"/>
                    </a:lnTo>
                    <a:lnTo>
                      <a:pt x="0" y="26"/>
                    </a:lnTo>
                    <a:lnTo>
                      <a:pt x="0" y="26"/>
                    </a:lnTo>
                    <a:lnTo>
                      <a:pt x="0" y="27"/>
                    </a:lnTo>
                    <a:lnTo>
                      <a:pt x="0" y="28"/>
                    </a:lnTo>
                    <a:lnTo>
                      <a:pt x="0" y="29"/>
                    </a:lnTo>
                    <a:lnTo>
                      <a:pt x="0" y="29"/>
                    </a:lnTo>
                    <a:lnTo>
                      <a:pt x="0" y="31"/>
                    </a:lnTo>
                    <a:lnTo>
                      <a:pt x="0" y="31"/>
                    </a:lnTo>
                    <a:lnTo>
                      <a:pt x="0" y="32"/>
                    </a:lnTo>
                    <a:lnTo>
                      <a:pt x="0" y="33"/>
                    </a:lnTo>
                    <a:lnTo>
                      <a:pt x="0" y="34"/>
                    </a:lnTo>
                    <a:lnTo>
                      <a:pt x="0" y="34"/>
                    </a:lnTo>
                    <a:lnTo>
                      <a:pt x="0" y="35"/>
                    </a:lnTo>
                    <a:lnTo>
                      <a:pt x="0" y="35"/>
                    </a:lnTo>
                    <a:lnTo>
                      <a:pt x="0" y="36"/>
                    </a:lnTo>
                    <a:lnTo>
                      <a:pt x="0" y="36"/>
                    </a:lnTo>
                    <a:lnTo>
                      <a:pt x="0" y="37"/>
                    </a:lnTo>
                    <a:lnTo>
                      <a:pt x="0" y="36"/>
                    </a:lnTo>
                    <a:lnTo>
                      <a:pt x="0" y="37"/>
                    </a:lnTo>
                    <a:lnTo>
                      <a:pt x="0" y="36"/>
                    </a:lnTo>
                    <a:lnTo>
                      <a:pt x="0" y="36"/>
                    </a:lnTo>
                    <a:lnTo>
                      <a:pt x="0" y="37"/>
                    </a:lnTo>
                    <a:lnTo>
                      <a:pt x="0" y="37"/>
                    </a:lnTo>
                    <a:lnTo>
                      <a:pt x="0" y="37"/>
                    </a:lnTo>
                    <a:lnTo>
                      <a:pt x="0" y="37"/>
                    </a:lnTo>
                    <a:lnTo>
                      <a:pt x="0" y="37"/>
                    </a:lnTo>
                    <a:lnTo>
                      <a:pt x="0" y="37"/>
                    </a:lnTo>
                    <a:lnTo>
                      <a:pt x="0" y="37"/>
                    </a:lnTo>
                    <a:lnTo>
                      <a:pt x="0" y="38"/>
                    </a:lnTo>
                    <a:lnTo>
                      <a:pt x="0" y="38"/>
                    </a:lnTo>
                    <a:lnTo>
                      <a:pt x="0" y="38"/>
                    </a:lnTo>
                    <a:lnTo>
                      <a:pt x="0" y="38"/>
                    </a:lnTo>
                    <a:lnTo>
                      <a:pt x="0" y="39"/>
                    </a:lnTo>
                    <a:lnTo>
                      <a:pt x="0" y="39"/>
                    </a:lnTo>
                    <a:lnTo>
                      <a:pt x="0" y="39"/>
                    </a:lnTo>
                    <a:lnTo>
                      <a:pt x="0" y="40"/>
                    </a:lnTo>
                    <a:lnTo>
                      <a:pt x="0" y="41"/>
                    </a:lnTo>
                    <a:lnTo>
                      <a:pt x="0" y="41"/>
                    </a:lnTo>
                    <a:lnTo>
                      <a:pt x="0" y="42"/>
                    </a:lnTo>
                    <a:lnTo>
                      <a:pt x="0" y="42"/>
                    </a:lnTo>
                    <a:lnTo>
                      <a:pt x="0" y="42"/>
                    </a:lnTo>
                    <a:lnTo>
                      <a:pt x="0" y="43"/>
                    </a:lnTo>
                    <a:lnTo>
                      <a:pt x="0" y="44"/>
                    </a:lnTo>
                    <a:lnTo>
                      <a:pt x="0" y="43"/>
                    </a:lnTo>
                    <a:lnTo>
                      <a:pt x="0" y="44"/>
                    </a:lnTo>
                    <a:lnTo>
                      <a:pt x="0" y="44"/>
                    </a:lnTo>
                    <a:lnTo>
                      <a:pt x="0" y="45"/>
                    </a:lnTo>
                    <a:lnTo>
                      <a:pt x="0" y="45"/>
                    </a:lnTo>
                    <a:lnTo>
                      <a:pt x="0" y="45"/>
                    </a:lnTo>
                    <a:lnTo>
                      <a:pt x="0" y="45"/>
                    </a:lnTo>
                    <a:lnTo>
                      <a:pt x="0" y="46"/>
                    </a:lnTo>
                    <a:lnTo>
                      <a:pt x="0" y="46"/>
                    </a:lnTo>
                    <a:lnTo>
                      <a:pt x="0" y="45"/>
                    </a:lnTo>
                    <a:lnTo>
                      <a:pt x="0" y="46"/>
                    </a:lnTo>
                    <a:lnTo>
                      <a:pt x="0" y="46"/>
                    </a:lnTo>
                    <a:lnTo>
                      <a:pt x="0" y="47"/>
                    </a:lnTo>
                    <a:lnTo>
                      <a:pt x="0" y="47"/>
                    </a:lnTo>
                    <a:lnTo>
                      <a:pt x="0" y="47"/>
                    </a:lnTo>
                    <a:lnTo>
                      <a:pt x="0" y="48"/>
                    </a:lnTo>
                    <a:lnTo>
                      <a:pt x="0" y="48"/>
                    </a:lnTo>
                    <a:lnTo>
                      <a:pt x="0" y="48"/>
                    </a:lnTo>
                    <a:lnTo>
                      <a:pt x="0" y="49"/>
                    </a:lnTo>
                    <a:lnTo>
                      <a:pt x="0" y="49"/>
                    </a:lnTo>
                    <a:lnTo>
                      <a:pt x="0" y="49"/>
                    </a:lnTo>
                    <a:lnTo>
                      <a:pt x="0" y="49"/>
                    </a:lnTo>
                    <a:lnTo>
                      <a:pt x="0" y="49"/>
                    </a:lnTo>
                    <a:lnTo>
                      <a:pt x="0" y="50"/>
                    </a:lnTo>
                    <a:lnTo>
                      <a:pt x="0" y="51"/>
                    </a:lnTo>
                    <a:lnTo>
                      <a:pt x="0" y="51"/>
                    </a:lnTo>
                    <a:lnTo>
                      <a:pt x="0" y="51"/>
                    </a:lnTo>
                    <a:lnTo>
                      <a:pt x="0" y="52"/>
                    </a:lnTo>
                    <a:lnTo>
                      <a:pt x="0" y="51"/>
                    </a:lnTo>
                    <a:lnTo>
                      <a:pt x="0" y="52"/>
                    </a:lnTo>
                    <a:lnTo>
                      <a:pt x="0" y="52"/>
                    </a:lnTo>
                    <a:lnTo>
                      <a:pt x="0" y="52"/>
                    </a:lnTo>
                    <a:lnTo>
                      <a:pt x="0" y="53"/>
                    </a:lnTo>
                    <a:lnTo>
                      <a:pt x="0" y="52"/>
                    </a:lnTo>
                    <a:lnTo>
                      <a:pt x="0" y="52"/>
                    </a:lnTo>
                    <a:lnTo>
                      <a:pt x="0" y="51"/>
                    </a:lnTo>
                    <a:lnTo>
                      <a:pt x="0" y="51"/>
                    </a:lnTo>
                    <a:lnTo>
                      <a:pt x="0" y="51"/>
                    </a:lnTo>
                    <a:lnTo>
                      <a:pt x="0" y="50"/>
                    </a:lnTo>
                    <a:lnTo>
                      <a:pt x="0" y="50"/>
                    </a:lnTo>
                    <a:lnTo>
                      <a:pt x="0" y="50"/>
                    </a:lnTo>
                    <a:lnTo>
                      <a:pt x="0" y="50"/>
                    </a:lnTo>
                    <a:lnTo>
                      <a:pt x="0" y="50"/>
                    </a:lnTo>
                    <a:lnTo>
                      <a:pt x="0" y="49"/>
                    </a:lnTo>
                    <a:lnTo>
                      <a:pt x="0" y="48"/>
                    </a:lnTo>
                    <a:lnTo>
                      <a:pt x="0" y="49"/>
                    </a:lnTo>
                    <a:lnTo>
                      <a:pt x="0" y="49"/>
                    </a:lnTo>
                    <a:lnTo>
                      <a:pt x="0" y="48"/>
                    </a:lnTo>
                    <a:lnTo>
                      <a:pt x="0" y="49"/>
                    </a:lnTo>
                    <a:lnTo>
                      <a:pt x="0" y="50"/>
                    </a:lnTo>
                    <a:lnTo>
                      <a:pt x="0" y="49"/>
                    </a:lnTo>
                    <a:lnTo>
                      <a:pt x="0" y="50"/>
                    </a:lnTo>
                    <a:lnTo>
                      <a:pt x="0" y="51"/>
                    </a:lnTo>
                    <a:lnTo>
                      <a:pt x="0" y="51"/>
                    </a:lnTo>
                    <a:lnTo>
                      <a:pt x="0" y="52"/>
                    </a:lnTo>
                    <a:lnTo>
                      <a:pt x="0" y="51"/>
                    </a:lnTo>
                    <a:lnTo>
                      <a:pt x="0" y="51"/>
                    </a:lnTo>
                    <a:lnTo>
                      <a:pt x="0" y="51"/>
                    </a:lnTo>
                    <a:lnTo>
                      <a:pt x="0" y="52"/>
                    </a:lnTo>
                    <a:lnTo>
                      <a:pt x="0" y="52"/>
                    </a:lnTo>
                    <a:lnTo>
                      <a:pt x="0" y="52"/>
                    </a:lnTo>
                    <a:lnTo>
                      <a:pt x="0" y="52"/>
                    </a:lnTo>
                    <a:lnTo>
                      <a:pt x="0" y="51"/>
                    </a:lnTo>
                    <a:lnTo>
                      <a:pt x="0" y="52"/>
                    </a:lnTo>
                    <a:lnTo>
                      <a:pt x="0" y="51"/>
                    </a:lnTo>
                    <a:lnTo>
                      <a:pt x="0" y="52"/>
                    </a:lnTo>
                    <a:lnTo>
                      <a:pt x="0" y="53"/>
                    </a:lnTo>
                    <a:lnTo>
                      <a:pt x="0" y="53"/>
                    </a:lnTo>
                    <a:lnTo>
                      <a:pt x="0" y="53"/>
                    </a:lnTo>
                    <a:lnTo>
                      <a:pt x="0" y="53"/>
                    </a:lnTo>
                    <a:lnTo>
                      <a:pt x="0" y="53"/>
                    </a:lnTo>
                    <a:lnTo>
                      <a:pt x="0" y="52"/>
                    </a:lnTo>
                    <a:lnTo>
                      <a:pt x="0" y="53"/>
                    </a:lnTo>
                    <a:lnTo>
                      <a:pt x="0" y="52"/>
                    </a:lnTo>
                    <a:lnTo>
                      <a:pt x="0" y="51"/>
                    </a:lnTo>
                    <a:lnTo>
                      <a:pt x="0" y="51"/>
                    </a:lnTo>
                    <a:lnTo>
                      <a:pt x="0" y="50"/>
                    </a:lnTo>
                    <a:lnTo>
                      <a:pt x="0" y="51"/>
                    </a:lnTo>
                    <a:lnTo>
                      <a:pt x="0" y="50"/>
                    </a:lnTo>
                    <a:lnTo>
                      <a:pt x="0" y="50"/>
                    </a:lnTo>
                    <a:lnTo>
                      <a:pt x="0" y="51"/>
                    </a:lnTo>
                    <a:lnTo>
                      <a:pt x="0" y="51"/>
                    </a:lnTo>
                  </a:path>
                </a:pathLst>
              </a:custGeom>
              <a:noFill/>
              <a:ln w="0">
                <a:solidFill>
                  <a:srgbClr val="3366FF"/>
                </a:solidFill>
                <a:prstDash val="solid"/>
                <a:round/>
                <a:headEnd/>
                <a:tailEnd/>
              </a:ln>
            </p:spPr>
            <p:txBody>
              <a:bodyPr/>
              <a:lstStyle/>
              <a:p>
                <a:endParaRPr lang="en-GB"/>
              </a:p>
            </p:txBody>
          </p:sp>
          <p:sp>
            <p:nvSpPr>
              <p:cNvPr id="186222" name="Freeform 878"/>
              <p:cNvSpPr>
                <a:spLocks/>
              </p:cNvSpPr>
              <p:nvPr/>
            </p:nvSpPr>
            <p:spPr bwMode="auto">
              <a:xfrm>
                <a:off x="3546" y="3605"/>
                <a:ext cx="1" cy="306"/>
              </a:xfrm>
              <a:custGeom>
                <a:avLst/>
                <a:gdLst/>
                <a:ahLst/>
                <a:cxnLst>
                  <a:cxn ang="0">
                    <a:pos x="0" y="29"/>
                  </a:cxn>
                  <a:cxn ang="0">
                    <a:pos x="0" y="30"/>
                  </a:cxn>
                  <a:cxn ang="0">
                    <a:pos x="0" y="33"/>
                  </a:cxn>
                  <a:cxn ang="0">
                    <a:pos x="0" y="32"/>
                  </a:cxn>
                  <a:cxn ang="0">
                    <a:pos x="0" y="29"/>
                  </a:cxn>
                  <a:cxn ang="0">
                    <a:pos x="0" y="34"/>
                  </a:cxn>
                  <a:cxn ang="0">
                    <a:pos x="0" y="35"/>
                  </a:cxn>
                  <a:cxn ang="0">
                    <a:pos x="0" y="35"/>
                  </a:cxn>
                  <a:cxn ang="0">
                    <a:pos x="0" y="34"/>
                  </a:cxn>
                  <a:cxn ang="0">
                    <a:pos x="0" y="37"/>
                  </a:cxn>
                  <a:cxn ang="0">
                    <a:pos x="0" y="34"/>
                  </a:cxn>
                  <a:cxn ang="0">
                    <a:pos x="0" y="35"/>
                  </a:cxn>
                  <a:cxn ang="0">
                    <a:pos x="0" y="36"/>
                  </a:cxn>
                  <a:cxn ang="0">
                    <a:pos x="0" y="37"/>
                  </a:cxn>
                  <a:cxn ang="0">
                    <a:pos x="0" y="37"/>
                  </a:cxn>
                  <a:cxn ang="0">
                    <a:pos x="0" y="38"/>
                  </a:cxn>
                  <a:cxn ang="0">
                    <a:pos x="0" y="40"/>
                  </a:cxn>
                  <a:cxn ang="0">
                    <a:pos x="0" y="35"/>
                  </a:cxn>
                  <a:cxn ang="0">
                    <a:pos x="0" y="34"/>
                  </a:cxn>
                  <a:cxn ang="0">
                    <a:pos x="0" y="35"/>
                  </a:cxn>
                  <a:cxn ang="0">
                    <a:pos x="0" y="37"/>
                  </a:cxn>
                  <a:cxn ang="0">
                    <a:pos x="0" y="37"/>
                  </a:cxn>
                  <a:cxn ang="0">
                    <a:pos x="0" y="38"/>
                  </a:cxn>
                  <a:cxn ang="0">
                    <a:pos x="0" y="40"/>
                  </a:cxn>
                  <a:cxn ang="0">
                    <a:pos x="0" y="38"/>
                  </a:cxn>
                  <a:cxn ang="0">
                    <a:pos x="0" y="37"/>
                  </a:cxn>
                  <a:cxn ang="0">
                    <a:pos x="0" y="37"/>
                  </a:cxn>
                  <a:cxn ang="0">
                    <a:pos x="0" y="38"/>
                  </a:cxn>
                  <a:cxn ang="0">
                    <a:pos x="0" y="42"/>
                  </a:cxn>
                  <a:cxn ang="0">
                    <a:pos x="0" y="42"/>
                  </a:cxn>
                  <a:cxn ang="0">
                    <a:pos x="0" y="40"/>
                  </a:cxn>
                  <a:cxn ang="0">
                    <a:pos x="0" y="41"/>
                  </a:cxn>
                  <a:cxn ang="0">
                    <a:pos x="0" y="42"/>
                  </a:cxn>
                  <a:cxn ang="0">
                    <a:pos x="0" y="43"/>
                  </a:cxn>
                  <a:cxn ang="0">
                    <a:pos x="0" y="41"/>
                  </a:cxn>
                  <a:cxn ang="0">
                    <a:pos x="0" y="39"/>
                  </a:cxn>
                  <a:cxn ang="0">
                    <a:pos x="0" y="41"/>
                  </a:cxn>
                  <a:cxn ang="0">
                    <a:pos x="0" y="43"/>
                  </a:cxn>
                  <a:cxn ang="0">
                    <a:pos x="0" y="45"/>
                  </a:cxn>
                  <a:cxn ang="0">
                    <a:pos x="0" y="43"/>
                  </a:cxn>
                  <a:cxn ang="0">
                    <a:pos x="0" y="40"/>
                  </a:cxn>
                  <a:cxn ang="0">
                    <a:pos x="0" y="43"/>
                  </a:cxn>
                  <a:cxn ang="0">
                    <a:pos x="0" y="44"/>
                  </a:cxn>
                  <a:cxn ang="0">
                    <a:pos x="0" y="43"/>
                  </a:cxn>
                  <a:cxn ang="0">
                    <a:pos x="0" y="43"/>
                  </a:cxn>
                  <a:cxn ang="0">
                    <a:pos x="0" y="40"/>
                  </a:cxn>
                  <a:cxn ang="0">
                    <a:pos x="0" y="42"/>
                  </a:cxn>
                  <a:cxn ang="0">
                    <a:pos x="0" y="41"/>
                  </a:cxn>
                  <a:cxn ang="0">
                    <a:pos x="0" y="38"/>
                  </a:cxn>
                  <a:cxn ang="0">
                    <a:pos x="0" y="41"/>
                  </a:cxn>
                  <a:cxn ang="0">
                    <a:pos x="0" y="42"/>
                  </a:cxn>
                  <a:cxn ang="0">
                    <a:pos x="0" y="44"/>
                  </a:cxn>
                  <a:cxn ang="0">
                    <a:pos x="0" y="40"/>
                  </a:cxn>
                  <a:cxn ang="0">
                    <a:pos x="0" y="31"/>
                  </a:cxn>
                  <a:cxn ang="0">
                    <a:pos x="0" y="21"/>
                  </a:cxn>
                  <a:cxn ang="0">
                    <a:pos x="0" y="14"/>
                  </a:cxn>
                  <a:cxn ang="0">
                    <a:pos x="0" y="7"/>
                  </a:cxn>
                  <a:cxn ang="0">
                    <a:pos x="0" y="6"/>
                  </a:cxn>
                  <a:cxn ang="0">
                    <a:pos x="0" y="4"/>
                  </a:cxn>
                  <a:cxn ang="0">
                    <a:pos x="0" y="2"/>
                  </a:cxn>
                  <a:cxn ang="0">
                    <a:pos x="0" y="2"/>
                  </a:cxn>
                  <a:cxn ang="0">
                    <a:pos x="0" y="2"/>
                  </a:cxn>
                  <a:cxn ang="0">
                    <a:pos x="0" y="2"/>
                  </a:cxn>
                </a:cxnLst>
                <a:rect l="0" t="0" r="r" b="b"/>
                <a:pathLst>
                  <a:path h="51">
                    <a:moveTo>
                      <a:pt x="0" y="30"/>
                    </a:moveTo>
                    <a:lnTo>
                      <a:pt x="0" y="30"/>
                    </a:lnTo>
                    <a:lnTo>
                      <a:pt x="0" y="29"/>
                    </a:lnTo>
                    <a:lnTo>
                      <a:pt x="0" y="30"/>
                    </a:lnTo>
                    <a:lnTo>
                      <a:pt x="0" y="30"/>
                    </a:lnTo>
                    <a:lnTo>
                      <a:pt x="0" y="31"/>
                    </a:lnTo>
                    <a:lnTo>
                      <a:pt x="0" y="30"/>
                    </a:lnTo>
                    <a:lnTo>
                      <a:pt x="0" y="30"/>
                    </a:lnTo>
                    <a:lnTo>
                      <a:pt x="0" y="30"/>
                    </a:lnTo>
                    <a:lnTo>
                      <a:pt x="0" y="29"/>
                    </a:lnTo>
                    <a:lnTo>
                      <a:pt x="0" y="29"/>
                    </a:lnTo>
                    <a:lnTo>
                      <a:pt x="0" y="29"/>
                    </a:lnTo>
                    <a:lnTo>
                      <a:pt x="0" y="29"/>
                    </a:lnTo>
                    <a:lnTo>
                      <a:pt x="0" y="29"/>
                    </a:lnTo>
                    <a:lnTo>
                      <a:pt x="0" y="30"/>
                    </a:lnTo>
                    <a:lnTo>
                      <a:pt x="0" y="30"/>
                    </a:lnTo>
                    <a:lnTo>
                      <a:pt x="0" y="29"/>
                    </a:lnTo>
                    <a:lnTo>
                      <a:pt x="0" y="30"/>
                    </a:lnTo>
                    <a:lnTo>
                      <a:pt x="0" y="30"/>
                    </a:lnTo>
                    <a:lnTo>
                      <a:pt x="0" y="30"/>
                    </a:lnTo>
                    <a:lnTo>
                      <a:pt x="0" y="31"/>
                    </a:lnTo>
                    <a:lnTo>
                      <a:pt x="0" y="30"/>
                    </a:lnTo>
                    <a:lnTo>
                      <a:pt x="0" y="31"/>
                    </a:lnTo>
                    <a:lnTo>
                      <a:pt x="0" y="31"/>
                    </a:lnTo>
                    <a:lnTo>
                      <a:pt x="0" y="31"/>
                    </a:lnTo>
                    <a:lnTo>
                      <a:pt x="0" y="31"/>
                    </a:lnTo>
                    <a:lnTo>
                      <a:pt x="0" y="32"/>
                    </a:lnTo>
                    <a:lnTo>
                      <a:pt x="0" y="32"/>
                    </a:lnTo>
                    <a:lnTo>
                      <a:pt x="0" y="32"/>
                    </a:lnTo>
                    <a:lnTo>
                      <a:pt x="0" y="32"/>
                    </a:lnTo>
                    <a:lnTo>
                      <a:pt x="0" y="33"/>
                    </a:lnTo>
                    <a:lnTo>
                      <a:pt x="0" y="33"/>
                    </a:lnTo>
                    <a:lnTo>
                      <a:pt x="0" y="33"/>
                    </a:lnTo>
                    <a:lnTo>
                      <a:pt x="0" y="34"/>
                    </a:lnTo>
                    <a:lnTo>
                      <a:pt x="0" y="33"/>
                    </a:lnTo>
                    <a:lnTo>
                      <a:pt x="0" y="34"/>
                    </a:lnTo>
                    <a:lnTo>
                      <a:pt x="0" y="34"/>
                    </a:lnTo>
                    <a:lnTo>
                      <a:pt x="0" y="33"/>
                    </a:lnTo>
                    <a:lnTo>
                      <a:pt x="0" y="33"/>
                    </a:lnTo>
                    <a:lnTo>
                      <a:pt x="0" y="33"/>
                    </a:lnTo>
                    <a:lnTo>
                      <a:pt x="0" y="33"/>
                    </a:lnTo>
                    <a:lnTo>
                      <a:pt x="0" y="33"/>
                    </a:lnTo>
                    <a:lnTo>
                      <a:pt x="0" y="33"/>
                    </a:lnTo>
                    <a:lnTo>
                      <a:pt x="0" y="32"/>
                    </a:lnTo>
                    <a:lnTo>
                      <a:pt x="0" y="32"/>
                    </a:lnTo>
                    <a:lnTo>
                      <a:pt x="0" y="31"/>
                    </a:lnTo>
                    <a:lnTo>
                      <a:pt x="0" y="31"/>
                    </a:lnTo>
                    <a:lnTo>
                      <a:pt x="0" y="31"/>
                    </a:lnTo>
                    <a:lnTo>
                      <a:pt x="0" y="30"/>
                    </a:lnTo>
                    <a:lnTo>
                      <a:pt x="0" y="30"/>
                    </a:lnTo>
                    <a:lnTo>
                      <a:pt x="0" y="29"/>
                    </a:lnTo>
                    <a:lnTo>
                      <a:pt x="0" y="30"/>
                    </a:lnTo>
                    <a:lnTo>
                      <a:pt x="0" y="29"/>
                    </a:lnTo>
                    <a:lnTo>
                      <a:pt x="0" y="29"/>
                    </a:lnTo>
                    <a:lnTo>
                      <a:pt x="0" y="29"/>
                    </a:lnTo>
                    <a:lnTo>
                      <a:pt x="0" y="30"/>
                    </a:lnTo>
                    <a:lnTo>
                      <a:pt x="0" y="30"/>
                    </a:lnTo>
                    <a:lnTo>
                      <a:pt x="0" y="30"/>
                    </a:lnTo>
                    <a:lnTo>
                      <a:pt x="0" y="31"/>
                    </a:lnTo>
                    <a:lnTo>
                      <a:pt x="0" y="31"/>
                    </a:lnTo>
                    <a:lnTo>
                      <a:pt x="0" y="33"/>
                    </a:lnTo>
                    <a:lnTo>
                      <a:pt x="0" y="32"/>
                    </a:lnTo>
                    <a:lnTo>
                      <a:pt x="0" y="33"/>
                    </a:lnTo>
                    <a:lnTo>
                      <a:pt x="0" y="33"/>
                    </a:lnTo>
                    <a:lnTo>
                      <a:pt x="0" y="33"/>
                    </a:lnTo>
                    <a:lnTo>
                      <a:pt x="0" y="34"/>
                    </a:lnTo>
                    <a:lnTo>
                      <a:pt x="0" y="34"/>
                    </a:lnTo>
                    <a:lnTo>
                      <a:pt x="0" y="34"/>
                    </a:lnTo>
                    <a:lnTo>
                      <a:pt x="0" y="35"/>
                    </a:lnTo>
                    <a:lnTo>
                      <a:pt x="0" y="35"/>
                    </a:lnTo>
                    <a:lnTo>
                      <a:pt x="0" y="35"/>
                    </a:lnTo>
                    <a:lnTo>
                      <a:pt x="0" y="35"/>
                    </a:lnTo>
                    <a:lnTo>
                      <a:pt x="0" y="35"/>
                    </a:lnTo>
                    <a:lnTo>
                      <a:pt x="0" y="35"/>
                    </a:lnTo>
                    <a:lnTo>
                      <a:pt x="0" y="35"/>
                    </a:lnTo>
                    <a:lnTo>
                      <a:pt x="0" y="35"/>
                    </a:lnTo>
                    <a:lnTo>
                      <a:pt x="0" y="35"/>
                    </a:lnTo>
                    <a:lnTo>
                      <a:pt x="0" y="34"/>
                    </a:lnTo>
                    <a:lnTo>
                      <a:pt x="0" y="34"/>
                    </a:lnTo>
                    <a:lnTo>
                      <a:pt x="0" y="35"/>
                    </a:lnTo>
                    <a:lnTo>
                      <a:pt x="0" y="35"/>
                    </a:lnTo>
                    <a:lnTo>
                      <a:pt x="0" y="35"/>
                    </a:lnTo>
                    <a:lnTo>
                      <a:pt x="0" y="35"/>
                    </a:lnTo>
                    <a:lnTo>
                      <a:pt x="0" y="35"/>
                    </a:lnTo>
                    <a:lnTo>
                      <a:pt x="0" y="35"/>
                    </a:lnTo>
                    <a:lnTo>
                      <a:pt x="0" y="35"/>
                    </a:lnTo>
                    <a:lnTo>
                      <a:pt x="0" y="35"/>
                    </a:lnTo>
                    <a:lnTo>
                      <a:pt x="0" y="35"/>
                    </a:lnTo>
                    <a:lnTo>
                      <a:pt x="0" y="34"/>
                    </a:lnTo>
                    <a:lnTo>
                      <a:pt x="0" y="34"/>
                    </a:lnTo>
                    <a:lnTo>
                      <a:pt x="0" y="34"/>
                    </a:lnTo>
                    <a:lnTo>
                      <a:pt x="0" y="35"/>
                    </a:lnTo>
                    <a:lnTo>
                      <a:pt x="0" y="34"/>
                    </a:lnTo>
                    <a:lnTo>
                      <a:pt x="0" y="33"/>
                    </a:lnTo>
                    <a:lnTo>
                      <a:pt x="0" y="33"/>
                    </a:lnTo>
                    <a:lnTo>
                      <a:pt x="0" y="32"/>
                    </a:lnTo>
                    <a:lnTo>
                      <a:pt x="0" y="33"/>
                    </a:lnTo>
                    <a:lnTo>
                      <a:pt x="0" y="34"/>
                    </a:lnTo>
                    <a:lnTo>
                      <a:pt x="0" y="34"/>
                    </a:lnTo>
                    <a:lnTo>
                      <a:pt x="0" y="35"/>
                    </a:lnTo>
                    <a:lnTo>
                      <a:pt x="0" y="35"/>
                    </a:lnTo>
                    <a:lnTo>
                      <a:pt x="0" y="36"/>
                    </a:lnTo>
                    <a:lnTo>
                      <a:pt x="0" y="35"/>
                    </a:lnTo>
                    <a:lnTo>
                      <a:pt x="0" y="36"/>
                    </a:lnTo>
                    <a:lnTo>
                      <a:pt x="0" y="36"/>
                    </a:lnTo>
                    <a:lnTo>
                      <a:pt x="0" y="37"/>
                    </a:lnTo>
                    <a:lnTo>
                      <a:pt x="0" y="37"/>
                    </a:lnTo>
                    <a:lnTo>
                      <a:pt x="0" y="37"/>
                    </a:lnTo>
                    <a:lnTo>
                      <a:pt x="0" y="37"/>
                    </a:lnTo>
                    <a:lnTo>
                      <a:pt x="0" y="37"/>
                    </a:lnTo>
                    <a:lnTo>
                      <a:pt x="0" y="37"/>
                    </a:lnTo>
                    <a:lnTo>
                      <a:pt x="0" y="37"/>
                    </a:lnTo>
                    <a:lnTo>
                      <a:pt x="0" y="38"/>
                    </a:lnTo>
                    <a:lnTo>
                      <a:pt x="0" y="37"/>
                    </a:lnTo>
                    <a:lnTo>
                      <a:pt x="0" y="36"/>
                    </a:lnTo>
                    <a:lnTo>
                      <a:pt x="0" y="36"/>
                    </a:lnTo>
                    <a:lnTo>
                      <a:pt x="0" y="35"/>
                    </a:lnTo>
                    <a:lnTo>
                      <a:pt x="0" y="35"/>
                    </a:lnTo>
                    <a:lnTo>
                      <a:pt x="0" y="35"/>
                    </a:lnTo>
                    <a:lnTo>
                      <a:pt x="0" y="34"/>
                    </a:lnTo>
                    <a:lnTo>
                      <a:pt x="0" y="34"/>
                    </a:lnTo>
                    <a:lnTo>
                      <a:pt x="0" y="34"/>
                    </a:lnTo>
                    <a:lnTo>
                      <a:pt x="0" y="34"/>
                    </a:lnTo>
                    <a:lnTo>
                      <a:pt x="0" y="34"/>
                    </a:lnTo>
                    <a:lnTo>
                      <a:pt x="0" y="33"/>
                    </a:lnTo>
                    <a:lnTo>
                      <a:pt x="0" y="34"/>
                    </a:lnTo>
                    <a:lnTo>
                      <a:pt x="0" y="34"/>
                    </a:lnTo>
                    <a:lnTo>
                      <a:pt x="0" y="35"/>
                    </a:lnTo>
                    <a:lnTo>
                      <a:pt x="0" y="34"/>
                    </a:lnTo>
                    <a:lnTo>
                      <a:pt x="0" y="34"/>
                    </a:lnTo>
                    <a:lnTo>
                      <a:pt x="0" y="34"/>
                    </a:lnTo>
                    <a:lnTo>
                      <a:pt x="0" y="35"/>
                    </a:lnTo>
                    <a:lnTo>
                      <a:pt x="0" y="36"/>
                    </a:lnTo>
                    <a:lnTo>
                      <a:pt x="0" y="36"/>
                    </a:lnTo>
                    <a:lnTo>
                      <a:pt x="0" y="36"/>
                    </a:lnTo>
                    <a:lnTo>
                      <a:pt x="0" y="36"/>
                    </a:lnTo>
                    <a:lnTo>
                      <a:pt x="0" y="36"/>
                    </a:lnTo>
                    <a:lnTo>
                      <a:pt x="0" y="36"/>
                    </a:lnTo>
                    <a:lnTo>
                      <a:pt x="0" y="36"/>
                    </a:lnTo>
                    <a:lnTo>
                      <a:pt x="0" y="37"/>
                    </a:lnTo>
                    <a:lnTo>
                      <a:pt x="0" y="36"/>
                    </a:lnTo>
                    <a:lnTo>
                      <a:pt x="0" y="37"/>
                    </a:lnTo>
                    <a:lnTo>
                      <a:pt x="0" y="36"/>
                    </a:lnTo>
                    <a:lnTo>
                      <a:pt x="0" y="37"/>
                    </a:lnTo>
                    <a:lnTo>
                      <a:pt x="0" y="37"/>
                    </a:lnTo>
                    <a:lnTo>
                      <a:pt x="0" y="37"/>
                    </a:lnTo>
                    <a:lnTo>
                      <a:pt x="0" y="36"/>
                    </a:lnTo>
                    <a:lnTo>
                      <a:pt x="0" y="37"/>
                    </a:lnTo>
                    <a:lnTo>
                      <a:pt x="0" y="36"/>
                    </a:lnTo>
                    <a:lnTo>
                      <a:pt x="0" y="35"/>
                    </a:lnTo>
                    <a:lnTo>
                      <a:pt x="0" y="36"/>
                    </a:lnTo>
                    <a:lnTo>
                      <a:pt x="0" y="35"/>
                    </a:lnTo>
                    <a:lnTo>
                      <a:pt x="0" y="36"/>
                    </a:lnTo>
                    <a:lnTo>
                      <a:pt x="0" y="37"/>
                    </a:lnTo>
                    <a:lnTo>
                      <a:pt x="0" y="37"/>
                    </a:lnTo>
                    <a:lnTo>
                      <a:pt x="0" y="36"/>
                    </a:lnTo>
                    <a:lnTo>
                      <a:pt x="0" y="34"/>
                    </a:lnTo>
                    <a:lnTo>
                      <a:pt x="0" y="34"/>
                    </a:lnTo>
                    <a:lnTo>
                      <a:pt x="0" y="34"/>
                    </a:lnTo>
                    <a:lnTo>
                      <a:pt x="0" y="35"/>
                    </a:lnTo>
                    <a:lnTo>
                      <a:pt x="0" y="35"/>
                    </a:lnTo>
                    <a:lnTo>
                      <a:pt x="0" y="35"/>
                    </a:lnTo>
                    <a:lnTo>
                      <a:pt x="0" y="36"/>
                    </a:lnTo>
                    <a:lnTo>
                      <a:pt x="0" y="36"/>
                    </a:lnTo>
                    <a:lnTo>
                      <a:pt x="0" y="37"/>
                    </a:lnTo>
                    <a:lnTo>
                      <a:pt x="0" y="37"/>
                    </a:lnTo>
                    <a:lnTo>
                      <a:pt x="0" y="37"/>
                    </a:lnTo>
                    <a:lnTo>
                      <a:pt x="0" y="37"/>
                    </a:lnTo>
                    <a:lnTo>
                      <a:pt x="0" y="37"/>
                    </a:lnTo>
                    <a:lnTo>
                      <a:pt x="0" y="37"/>
                    </a:lnTo>
                    <a:lnTo>
                      <a:pt x="0" y="36"/>
                    </a:lnTo>
                    <a:lnTo>
                      <a:pt x="0" y="36"/>
                    </a:lnTo>
                    <a:lnTo>
                      <a:pt x="0" y="37"/>
                    </a:lnTo>
                    <a:lnTo>
                      <a:pt x="0" y="37"/>
                    </a:lnTo>
                    <a:lnTo>
                      <a:pt x="0" y="37"/>
                    </a:lnTo>
                    <a:lnTo>
                      <a:pt x="0" y="38"/>
                    </a:lnTo>
                    <a:lnTo>
                      <a:pt x="0" y="38"/>
                    </a:lnTo>
                    <a:lnTo>
                      <a:pt x="0" y="38"/>
                    </a:lnTo>
                    <a:lnTo>
                      <a:pt x="0" y="39"/>
                    </a:lnTo>
                    <a:lnTo>
                      <a:pt x="0" y="39"/>
                    </a:lnTo>
                    <a:lnTo>
                      <a:pt x="0" y="39"/>
                    </a:lnTo>
                    <a:lnTo>
                      <a:pt x="0" y="38"/>
                    </a:lnTo>
                    <a:lnTo>
                      <a:pt x="0" y="39"/>
                    </a:lnTo>
                    <a:lnTo>
                      <a:pt x="0" y="39"/>
                    </a:lnTo>
                    <a:lnTo>
                      <a:pt x="0" y="40"/>
                    </a:lnTo>
                    <a:lnTo>
                      <a:pt x="0" y="40"/>
                    </a:lnTo>
                    <a:lnTo>
                      <a:pt x="0" y="40"/>
                    </a:lnTo>
                    <a:lnTo>
                      <a:pt x="0" y="39"/>
                    </a:lnTo>
                    <a:lnTo>
                      <a:pt x="0" y="39"/>
                    </a:lnTo>
                    <a:lnTo>
                      <a:pt x="0" y="39"/>
                    </a:lnTo>
                    <a:lnTo>
                      <a:pt x="0" y="38"/>
                    </a:lnTo>
                    <a:lnTo>
                      <a:pt x="0" y="37"/>
                    </a:lnTo>
                    <a:lnTo>
                      <a:pt x="0" y="37"/>
                    </a:lnTo>
                    <a:lnTo>
                      <a:pt x="0" y="36"/>
                    </a:lnTo>
                    <a:lnTo>
                      <a:pt x="0" y="36"/>
                    </a:lnTo>
                    <a:lnTo>
                      <a:pt x="0" y="36"/>
                    </a:lnTo>
                    <a:lnTo>
                      <a:pt x="0" y="35"/>
                    </a:lnTo>
                    <a:lnTo>
                      <a:pt x="0" y="35"/>
                    </a:lnTo>
                    <a:lnTo>
                      <a:pt x="0" y="35"/>
                    </a:lnTo>
                    <a:lnTo>
                      <a:pt x="0" y="36"/>
                    </a:lnTo>
                    <a:lnTo>
                      <a:pt x="0" y="35"/>
                    </a:lnTo>
                    <a:lnTo>
                      <a:pt x="0" y="35"/>
                    </a:lnTo>
                    <a:lnTo>
                      <a:pt x="0" y="34"/>
                    </a:lnTo>
                    <a:lnTo>
                      <a:pt x="0" y="34"/>
                    </a:lnTo>
                    <a:lnTo>
                      <a:pt x="0" y="34"/>
                    </a:lnTo>
                    <a:lnTo>
                      <a:pt x="0" y="35"/>
                    </a:lnTo>
                    <a:lnTo>
                      <a:pt x="0" y="35"/>
                    </a:lnTo>
                    <a:lnTo>
                      <a:pt x="0" y="35"/>
                    </a:lnTo>
                    <a:lnTo>
                      <a:pt x="0" y="34"/>
                    </a:lnTo>
                    <a:lnTo>
                      <a:pt x="0" y="35"/>
                    </a:lnTo>
                    <a:lnTo>
                      <a:pt x="0" y="34"/>
                    </a:lnTo>
                    <a:lnTo>
                      <a:pt x="0" y="34"/>
                    </a:lnTo>
                    <a:lnTo>
                      <a:pt x="0" y="34"/>
                    </a:lnTo>
                    <a:lnTo>
                      <a:pt x="0" y="35"/>
                    </a:lnTo>
                    <a:lnTo>
                      <a:pt x="0" y="35"/>
                    </a:lnTo>
                    <a:lnTo>
                      <a:pt x="0" y="34"/>
                    </a:lnTo>
                    <a:lnTo>
                      <a:pt x="0" y="34"/>
                    </a:lnTo>
                    <a:lnTo>
                      <a:pt x="0" y="34"/>
                    </a:lnTo>
                    <a:lnTo>
                      <a:pt x="0" y="35"/>
                    </a:lnTo>
                    <a:lnTo>
                      <a:pt x="0" y="35"/>
                    </a:lnTo>
                    <a:lnTo>
                      <a:pt x="0" y="35"/>
                    </a:lnTo>
                    <a:lnTo>
                      <a:pt x="0" y="35"/>
                    </a:lnTo>
                    <a:lnTo>
                      <a:pt x="0" y="36"/>
                    </a:lnTo>
                    <a:lnTo>
                      <a:pt x="0" y="35"/>
                    </a:lnTo>
                    <a:lnTo>
                      <a:pt x="0" y="36"/>
                    </a:lnTo>
                    <a:lnTo>
                      <a:pt x="0" y="35"/>
                    </a:lnTo>
                    <a:lnTo>
                      <a:pt x="0" y="36"/>
                    </a:lnTo>
                    <a:lnTo>
                      <a:pt x="0" y="36"/>
                    </a:lnTo>
                    <a:lnTo>
                      <a:pt x="0" y="37"/>
                    </a:lnTo>
                    <a:lnTo>
                      <a:pt x="0" y="37"/>
                    </a:lnTo>
                    <a:lnTo>
                      <a:pt x="0" y="37"/>
                    </a:lnTo>
                    <a:lnTo>
                      <a:pt x="0" y="37"/>
                    </a:lnTo>
                    <a:lnTo>
                      <a:pt x="0" y="37"/>
                    </a:lnTo>
                    <a:lnTo>
                      <a:pt x="0" y="38"/>
                    </a:lnTo>
                    <a:lnTo>
                      <a:pt x="0" y="37"/>
                    </a:lnTo>
                    <a:lnTo>
                      <a:pt x="0" y="38"/>
                    </a:lnTo>
                    <a:lnTo>
                      <a:pt x="0" y="37"/>
                    </a:lnTo>
                    <a:lnTo>
                      <a:pt x="0" y="37"/>
                    </a:lnTo>
                    <a:lnTo>
                      <a:pt x="0" y="37"/>
                    </a:lnTo>
                    <a:lnTo>
                      <a:pt x="0" y="37"/>
                    </a:lnTo>
                    <a:lnTo>
                      <a:pt x="0" y="37"/>
                    </a:lnTo>
                    <a:lnTo>
                      <a:pt x="0" y="37"/>
                    </a:lnTo>
                    <a:lnTo>
                      <a:pt x="0" y="38"/>
                    </a:lnTo>
                    <a:lnTo>
                      <a:pt x="0" y="38"/>
                    </a:lnTo>
                    <a:lnTo>
                      <a:pt x="0" y="37"/>
                    </a:lnTo>
                    <a:lnTo>
                      <a:pt x="0" y="37"/>
                    </a:lnTo>
                    <a:lnTo>
                      <a:pt x="0" y="37"/>
                    </a:lnTo>
                    <a:lnTo>
                      <a:pt x="0" y="37"/>
                    </a:lnTo>
                    <a:lnTo>
                      <a:pt x="0" y="37"/>
                    </a:lnTo>
                    <a:lnTo>
                      <a:pt x="0" y="37"/>
                    </a:lnTo>
                    <a:lnTo>
                      <a:pt x="0" y="37"/>
                    </a:lnTo>
                    <a:lnTo>
                      <a:pt x="0" y="37"/>
                    </a:lnTo>
                    <a:lnTo>
                      <a:pt x="0" y="38"/>
                    </a:lnTo>
                    <a:lnTo>
                      <a:pt x="0" y="38"/>
                    </a:lnTo>
                    <a:lnTo>
                      <a:pt x="0" y="38"/>
                    </a:lnTo>
                    <a:lnTo>
                      <a:pt x="0" y="38"/>
                    </a:lnTo>
                    <a:lnTo>
                      <a:pt x="0" y="38"/>
                    </a:lnTo>
                    <a:lnTo>
                      <a:pt x="0" y="38"/>
                    </a:lnTo>
                    <a:lnTo>
                      <a:pt x="0" y="38"/>
                    </a:lnTo>
                    <a:lnTo>
                      <a:pt x="0" y="38"/>
                    </a:lnTo>
                    <a:lnTo>
                      <a:pt x="0" y="38"/>
                    </a:lnTo>
                    <a:lnTo>
                      <a:pt x="0" y="39"/>
                    </a:lnTo>
                    <a:lnTo>
                      <a:pt x="0" y="39"/>
                    </a:lnTo>
                    <a:lnTo>
                      <a:pt x="0" y="40"/>
                    </a:lnTo>
                    <a:lnTo>
                      <a:pt x="0" y="39"/>
                    </a:lnTo>
                    <a:lnTo>
                      <a:pt x="0" y="39"/>
                    </a:lnTo>
                    <a:lnTo>
                      <a:pt x="0" y="39"/>
                    </a:lnTo>
                    <a:lnTo>
                      <a:pt x="0" y="39"/>
                    </a:lnTo>
                    <a:lnTo>
                      <a:pt x="0" y="39"/>
                    </a:lnTo>
                    <a:lnTo>
                      <a:pt x="0" y="38"/>
                    </a:lnTo>
                    <a:lnTo>
                      <a:pt x="0" y="38"/>
                    </a:lnTo>
                    <a:lnTo>
                      <a:pt x="0" y="38"/>
                    </a:lnTo>
                    <a:lnTo>
                      <a:pt x="0" y="37"/>
                    </a:lnTo>
                    <a:lnTo>
                      <a:pt x="0" y="38"/>
                    </a:lnTo>
                    <a:lnTo>
                      <a:pt x="0" y="38"/>
                    </a:lnTo>
                    <a:lnTo>
                      <a:pt x="0" y="38"/>
                    </a:lnTo>
                    <a:lnTo>
                      <a:pt x="0" y="38"/>
                    </a:lnTo>
                    <a:lnTo>
                      <a:pt x="0" y="38"/>
                    </a:lnTo>
                    <a:lnTo>
                      <a:pt x="0" y="37"/>
                    </a:lnTo>
                    <a:lnTo>
                      <a:pt x="0" y="38"/>
                    </a:lnTo>
                    <a:lnTo>
                      <a:pt x="0" y="37"/>
                    </a:lnTo>
                    <a:lnTo>
                      <a:pt x="0" y="37"/>
                    </a:lnTo>
                    <a:lnTo>
                      <a:pt x="0" y="37"/>
                    </a:lnTo>
                    <a:lnTo>
                      <a:pt x="0" y="37"/>
                    </a:lnTo>
                    <a:lnTo>
                      <a:pt x="0" y="37"/>
                    </a:lnTo>
                    <a:lnTo>
                      <a:pt x="0" y="37"/>
                    </a:lnTo>
                    <a:lnTo>
                      <a:pt x="0" y="37"/>
                    </a:lnTo>
                    <a:lnTo>
                      <a:pt x="0" y="37"/>
                    </a:lnTo>
                    <a:lnTo>
                      <a:pt x="0" y="36"/>
                    </a:lnTo>
                    <a:lnTo>
                      <a:pt x="0" y="37"/>
                    </a:lnTo>
                    <a:lnTo>
                      <a:pt x="0" y="36"/>
                    </a:lnTo>
                    <a:lnTo>
                      <a:pt x="0" y="36"/>
                    </a:lnTo>
                    <a:lnTo>
                      <a:pt x="0" y="36"/>
                    </a:lnTo>
                    <a:lnTo>
                      <a:pt x="0" y="35"/>
                    </a:lnTo>
                    <a:lnTo>
                      <a:pt x="0" y="36"/>
                    </a:lnTo>
                    <a:lnTo>
                      <a:pt x="0" y="36"/>
                    </a:lnTo>
                    <a:lnTo>
                      <a:pt x="0" y="37"/>
                    </a:lnTo>
                    <a:lnTo>
                      <a:pt x="0" y="37"/>
                    </a:lnTo>
                    <a:lnTo>
                      <a:pt x="0" y="37"/>
                    </a:lnTo>
                    <a:lnTo>
                      <a:pt x="0" y="37"/>
                    </a:lnTo>
                    <a:lnTo>
                      <a:pt x="0" y="37"/>
                    </a:lnTo>
                    <a:lnTo>
                      <a:pt x="0" y="37"/>
                    </a:lnTo>
                    <a:lnTo>
                      <a:pt x="0" y="38"/>
                    </a:lnTo>
                    <a:lnTo>
                      <a:pt x="0" y="37"/>
                    </a:lnTo>
                    <a:lnTo>
                      <a:pt x="0" y="38"/>
                    </a:lnTo>
                    <a:lnTo>
                      <a:pt x="0" y="37"/>
                    </a:lnTo>
                    <a:lnTo>
                      <a:pt x="0" y="38"/>
                    </a:lnTo>
                    <a:lnTo>
                      <a:pt x="0" y="38"/>
                    </a:lnTo>
                    <a:lnTo>
                      <a:pt x="0" y="39"/>
                    </a:lnTo>
                    <a:lnTo>
                      <a:pt x="0" y="39"/>
                    </a:lnTo>
                    <a:lnTo>
                      <a:pt x="0" y="39"/>
                    </a:lnTo>
                    <a:lnTo>
                      <a:pt x="0" y="38"/>
                    </a:lnTo>
                    <a:lnTo>
                      <a:pt x="0" y="39"/>
                    </a:lnTo>
                    <a:lnTo>
                      <a:pt x="0" y="40"/>
                    </a:lnTo>
                    <a:lnTo>
                      <a:pt x="0" y="40"/>
                    </a:lnTo>
                    <a:lnTo>
                      <a:pt x="0" y="41"/>
                    </a:lnTo>
                    <a:lnTo>
                      <a:pt x="0" y="41"/>
                    </a:lnTo>
                    <a:lnTo>
                      <a:pt x="0" y="42"/>
                    </a:lnTo>
                    <a:lnTo>
                      <a:pt x="0" y="42"/>
                    </a:lnTo>
                    <a:lnTo>
                      <a:pt x="0" y="42"/>
                    </a:lnTo>
                    <a:lnTo>
                      <a:pt x="0" y="43"/>
                    </a:lnTo>
                    <a:lnTo>
                      <a:pt x="0" y="42"/>
                    </a:lnTo>
                    <a:lnTo>
                      <a:pt x="0" y="42"/>
                    </a:lnTo>
                    <a:lnTo>
                      <a:pt x="0" y="41"/>
                    </a:lnTo>
                    <a:lnTo>
                      <a:pt x="0" y="42"/>
                    </a:lnTo>
                    <a:lnTo>
                      <a:pt x="0" y="42"/>
                    </a:lnTo>
                    <a:lnTo>
                      <a:pt x="0" y="42"/>
                    </a:lnTo>
                    <a:lnTo>
                      <a:pt x="0" y="42"/>
                    </a:lnTo>
                    <a:lnTo>
                      <a:pt x="0" y="42"/>
                    </a:lnTo>
                    <a:lnTo>
                      <a:pt x="0" y="42"/>
                    </a:lnTo>
                    <a:lnTo>
                      <a:pt x="0" y="42"/>
                    </a:lnTo>
                    <a:lnTo>
                      <a:pt x="0" y="42"/>
                    </a:lnTo>
                    <a:lnTo>
                      <a:pt x="0" y="42"/>
                    </a:lnTo>
                    <a:lnTo>
                      <a:pt x="0" y="41"/>
                    </a:lnTo>
                    <a:lnTo>
                      <a:pt x="0" y="42"/>
                    </a:lnTo>
                    <a:lnTo>
                      <a:pt x="0" y="42"/>
                    </a:lnTo>
                    <a:lnTo>
                      <a:pt x="0" y="41"/>
                    </a:lnTo>
                    <a:lnTo>
                      <a:pt x="0" y="41"/>
                    </a:lnTo>
                    <a:lnTo>
                      <a:pt x="0" y="41"/>
                    </a:lnTo>
                    <a:lnTo>
                      <a:pt x="0" y="41"/>
                    </a:lnTo>
                    <a:lnTo>
                      <a:pt x="0" y="40"/>
                    </a:lnTo>
                    <a:lnTo>
                      <a:pt x="0" y="40"/>
                    </a:lnTo>
                    <a:lnTo>
                      <a:pt x="0" y="39"/>
                    </a:lnTo>
                    <a:lnTo>
                      <a:pt x="0" y="40"/>
                    </a:lnTo>
                    <a:lnTo>
                      <a:pt x="0" y="39"/>
                    </a:lnTo>
                    <a:lnTo>
                      <a:pt x="0" y="38"/>
                    </a:lnTo>
                    <a:lnTo>
                      <a:pt x="0" y="39"/>
                    </a:lnTo>
                    <a:lnTo>
                      <a:pt x="0" y="39"/>
                    </a:lnTo>
                    <a:lnTo>
                      <a:pt x="0" y="40"/>
                    </a:lnTo>
                    <a:lnTo>
                      <a:pt x="0" y="40"/>
                    </a:lnTo>
                    <a:lnTo>
                      <a:pt x="0" y="40"/>
                    </a:lnTo>
                    <a:lnTo>
                      <a:pt x="0" y="41"/>
                    </a:lnTo>
                    <a:lnTo>
                      <a:pt x="0" y="41"/>
                    </a:lnTo>
                    <a:lnTo>
                      <a:pt x="0" y="41"/>
                    </a:lnTo>
                    <a:lnTo>
                      <a:pt x="0" y="41"/>
                    </a:lnTo>
                    <a:lnTo>
                      <a:pt x="0" y="40"/>
                    </a:lnTo>
                    <a:lnTo>
                      <a:pt x="0" y="41"/>
                    </a:lnTo>
                    <a:lnTo>
                      <a:pt x="0" y="41"/>
                    </a:lnTo>
                    <a:lnTo>
                      <a:pt x="0" y="41"/>
                    </a:lnTo>
                    <a:lnTo>
                      <a:pt x="0" y="42"/>
                    </a:lnTo>
                    <a:lnTo>
                      <a:pt x="0" y="41"/>
                    </a:lnTo>
                    <a:lnTo>
                      <a:pt x="0" y="41"/>
                    </a:lnTo>
                    <a:lnTo>
                      <a:pt x="0" y="42"/>
                    </a:lnTo>
                    <a:lnTo>
                      <a:pt x="0" y="41"/>
                    </a:lnTo>
                    <a:lnTo>
                      <a:pt x="0" y="41"/>
                    </a:lnTo>
                    <a:lnTo>
                      <a:pt x="0" y="41"/>
                    </a:lnTo>
                    <a:lnTo>
                      <a:pt x="0" y="42"/>
                    </a:lnTo>
                    <a:lnTo>
                      <a:pt x="0" y="42"/>
                    </a:lnTo>
                    <a:lnTo>
                      <a:pt x="0" y="42"/>
                    </a:lnTo>
                    <a:lnTo>
                      <a:pt x="0" y="42"/>
                    </a:lnTo>
                    <a:lnTo>
                      <a:pt x="0" y="42"/>
                    </a:lnTo>
                    <a:lnTo>
                      <a:pt x="0" y="42"/>
                    </a:lnTo>
                    <a:lnTo>
                      <a:pt x="0" y="42"/>
                    </a:lnTo>
                    <a:lnTo>
                      <a:pt x="0" y="43"/>
                    </a:lnTo>
                    <a:lnTo>
                      <a:pt x="0" y="43"/>
                    </a:lnTo>
                    <a:lnTo>
                      <a:pt x="0" y="43"/>
                    </a:lnTo>
                    <a:lnTo>
                      <a:pt x="0" y="42"/>
                    </a:lnTo>
                    <a:lnTo>
                      <a:pt x="0" y="43"/>
                    </a:lnTo>
                    <a:lnTo>
                      <a:pt x="0" y="43"/>
                    </a:lnTo>
                    <a:lnTo>
                      <a:pt x="0" y="43"/>
                    </a:lnTo>
                    <a:lnTo>
                      <a:pt x="0" y="42"/>
                    </a:lnTo>
                    <a:lnTo>
                      <a:pt x="0" y="43"/>
                    </a:lnTo>
                    <a:lnTo>
                      <a:pt x="0" y="42"/>
                    </a:lnTo>
                    <a:lnTo>
                      <a:pt x="0" y="42"/>
                    </a:lnTo>
                    <a:lnTo>
                      <a:pt x="0" y="41"/>
                    </a:lnTo>
                    <a:lnTo>
                      <a:pt x="0" y="41"/>
                    </a:lnTo>
                    <a:lnTo>
                      <a:pt x="0" y="40"/>
                    </a:lnTo>
                    <a:lnTo>
                      <a:pt x="0" y="41"/>
                    </a:lnTo>
                    <a:lnTo>
                      <a:pt x="0" y="40"/>
                    </a:lnTo>
                    <a:lnTo>
                      <a:pt x="0" y="40"/>
                    </a:lnTo>
                    <a:lnTo>
                      <a:pt x="0" y="40"/>
                    </a:lnTo>
                    <a:lnTo>
                      <a:pt x="0" y="39"/>
                    </a:lnTo>
                    <a:lnTo>
                      <a:pt x="0" y="39"/>
                    </a:lnTo>
                    <a:lnTo>
                      <a:pt x="0" y="39"/>
                    </a:lnTo>
                    <a:lnTo>
                      <a:pt x="0" y="39"/>
                    </a:lnTo>
                    <a:lnTo>
                      <a:pt x="0" y="39"/>
                    </a:lnTo>
                    <a:lnTo>
                      <a:pt x="0" y="38"/>
                    </a:lnTo>
                    <a:lnTo>
                      <a:pt x="0" y="38"/>
                    </a:lnTo>
                    <a:lnTo>
                      <a:pt x="0" y="39"/>
                    </a:lnTo>
                    <a:lnTo>
                      <a:pt x="0" y="39"/>
                    </a:lnTo>
                    <a:lnTo>
                      <a:pt x="0" y="39"/>
                    </a:lnTo>
                    <a:lnTo>
                      <a:pt x="0" y="39"/>
                    </a:lnTo>
                    <a:lnTo>
                      <a:pt x="0" y="40"/>
                    </a:lnTo>
                    <a:lnTo>
                      <a:pt x="0" y="39"/>
                    </a:lnTo>
                    <a:lnTo>
                      <a:pt x="0" y="40"/>
                    </a:lnTo>
                    <a:lnTo>
                      <a:pt x="0" y="41"/>
                    </a:lnTo>
                    <a:lnTo>
                      <a:pt x="0" y="41"/>
                    </a:lnTo>
                    <a:lnTo>
                      <a:pt x="0" y="42"/>
                    </a:lnTo>
                    <a:lnTo>
                      <a:pt x="0" y="42"/>
                    </a:lnTo>
                    <a:lnTo>
                      <a:pt x="0" y="43"/>
                    </a:lnTo>
                    <a:lnTo>
                      <a:pt x="0" y="43"/>
                    </a:lnTo>
                    <a:lnTo>
                      <a:pt x="0" y="43"/>
                    </a:lnTo>
                    <a:lnTo>
                      <a:pt x="0" y="44"/>
                    </a:lnTo>
                    <a:lnTo>
                      <a:pt x="0" y="44"/>
                    </a:lnTo>
                    <a:lnTo>
                      <a:pt x="0" y="43"/>
                    </a:lnTo>
                    <a:lnTo>
                      <a:pt x="0" y="44"/>
                    </a:lnTo>
                    <a:lnTo>
                      <a:pt x="0" y="44"/>
                    </a:lnTo>
                    <a:lnTo>
                      <a:pt x="0" y="43"/>
                    </a:lnTo>
                    <a:lnTo>
                      <a:pt x="0" y="43"/>
                    </a:lnTo>
                    <a:lnTo>
                      <a:pt x="0" y="43"/>
                    </a:lnTo>
                    <a:lnTo>
                      <a:pt x="0" y="43"/>
                    </a:lnTo>
                    <a:lnTo>
                      <a:pt x="0" y="43"/>
                    </a:lnTo>
                    <a:lnTo>
                      <a:pt x="0" y="44"/>
                    </a:lnTo>
                    <a:lnTo>
                      <a:pt x="0" y="43"/>
                    </a:lnTo>
                    <a:lnTo>
                      <a:pt x="0" y="44"/>
                    </a:lnTo>
                    <a:lnTo>
                      <a:pt x="0" y="43"/>
                    </a:lnTo>
                    <a:lnTo>
                      <a:pt x="0" y="44"/>
                    </a:lnTo>
                    <a:lnTo>
                      <a:pt x="0" y="45"/>
                    </a:lnTo>
                    <a:lnTo>
                      <a:pt x="0" y="45"/>
                    </a:lnTo>
                    <a:lnTo>
                      <a:pt x="0" y="45"/>
                    </a:lnTo>
                    <a:lnTo>
                      <a:pt x="0" y="45"/>
                    </a:lnTo>
                    <a:lnTo>
                      <a:pt x="0" y="45"/>
                    </a:lnTo>
                    <a:lnTo>
                      <a:pt x="0" y="46"/>
                    </a:lnTo>
                    <a:lnTo>
                      <a:pt x="0" y="46"/>
                    </a:lnTo>
                    <a:lnTo>
                      <a:pt x="0" y="45"/>
                    </a:lnTo>
                    <a:lnTo>
                      <a:pt x="0" y="45"/>
                    </a:lnTo>
                    <a:lnTo>
                      <a:pt x="0" y="45"/>
                    </a:lnTo>
                    <a:lnTo>
                      <a:pt x="0" y="44"/>
                    </a:lnTo>
                    <a:lnTo>
                      <a:pt x="0" y="44"/>
                    </a:lnTo>
                    <a:lnTo>
                      <a:pt x="0" y="43"/>
                    </a:lnTo>
                    <a:lnTo>
                      <a:pt x="0" y="43"/>
                    </a:lnTo>
                    <a:lnTo>
                      <a:pt x="0" y="43"/>
                    </a:lnTo>
                    <a:lnTo>
                      <a:pt x="0" y="43"/>
                    </a:lnTo>
                    <a:lnTo>
                      <a:pt x="0" y="42"/>
                    </a:lnTo>
                    <a:lnTo>
                      <a:pt x="0" y="43"/>
                    </a:lnTo>
                    <a:lnTo>
                      <a:pt x="0" y="42"/>
                    </a:lnTo>
                    <a:lnTo>
                      <a:pt x="0" y="42"/>
                    </a:lnTo>
                    <a:lnTo>
                      <a:pt x="0" y="41"/>
                    </a:lnTo>
                    <a:lnTo>
                      <a:pt x="0" y="41"/>
                    </a:lnTo>
                    <a:lnTo>
                      <a:pt x="0" y="41"/>
                    </a:lnTo>
                    <a:lnTo>
                      <a:pt x="0" y="40"/>
                    </a:lnTo>
                    <a:lnTo>
                      <a:pt x="0" y="40"/>
                    </a:lnTo>
                    <a:lnTo>
                      <a:pt x="0" y="41"/>
                    </a:lnTo>
                    <a:lnTo>
                      <a:pt x="0" y="41"/>
                    </a:lnTo>
                    <a:lnTo>
                      <a:pt x="0" y="41"/>
                    </a:lnTo>
                    <a:lnTo>
                      <a:pt x="0" y="42"/>
                    </a:lnTo>
                    <a:lnTo>
                      <a:pt x="0" y="42"/>
                    </a:lnTo>
                    <a:lnTo>
                      <a:pt x="0" y="42"/>
                    </a:lnTo>
                    <a:lnTo>
                      <a:pt x="0" y="43"/>
                    </a:lnTo>
                    <a:lnTo>
                      <a:pt x="0" y="43"/>
                    </a:lnTo>
                    <a:lnTo>
                      <a:pt x="0" y="43"/>
                    </a:lnTo>
                    <a:lnTo>
                      <a:pt x="0" y="43"/>
                    </a:lnTo>
                    <a:lnTo>
                      <a:pt x="0" y="43"/>
                    </a:lnTo>
                    <a:lnTo>
                      <a:pt x="0" y="42"/>
                    </a:lnTo>
                    <a:lnTo>
                      <a:pt x="0" y="43"/>
                    </a:lnTo>
                    <a:lnTo>
                      <a:pt x="0" y="43"/>
                    </a:lnTo>
                    <a:lnTo>
                      <a:pt x="0" y="44"/>
                    </a:lnTo>
                    <a:lnTo>
                      <a:pt x="0" y="43"/>
                    </a:lnTo>
                    <a:lnTo>
                      <a:pt x="0" y="44"/>
                    </a:lnTo>
                    <a:lnTo>
                      <a:pt x="0" y="43"/>
                    </a:lnTo>
                    <a:lnTo>
                      <a:pt x="0" y="43"/>
                    </a:lnTo>
                    <a:lnTo>
                      <a:pt x="0" y="43"/>
                    </a:lnTo>
                    <a:lnTo>
                      <a:pt x="0" y="44"/>
                    </a:lnTo>
                    <a:lnTo>
                      <a:pt x="0" y="44"/>
                    </a:lnTo>
                    <a:lnTo>
                      <a:pt x="0" y="44"/>
                    </a:lnTo>
                    <a:lnTo>
                      <a:pt x="0" y="44"/>
                    </a:lnTo>
                    <a:lnTo>
                      <a:pt x="0" y="43"/>
                    </a:lnTo>
                    <a:lnTo>
                      <a:pt x="0" y="43"/>
                    </a:lnTo>
                    <a:lnTo>
                      <a:pt x="0" y="43"/>
                    </a:lnTo>
                    <a:lnTo>
                      <a:pt x="0" y="43"/>
                    </a:lnTo>
                    <a:lnTo>
                      <a:pt x="0" y="43"/>
                    </a:lnTo>
                    <a:lnTo>
                      <a:pt x="0" y="44"/>
                    </a:lnTo>
                    <a:lnTo>
                      <a:pt x="0" y="43"/>
                    </a:lnTo>
                    <a:lnTo>
                      <a:pt x="0" y="43"/>
                    </a:lnTo>
                    <a:lnTo>
                      <a:pt x="0" y="43"/>
                    </a:lnTo>
                    <a:lnTo>
                      <a:pt x="0" y="42"/>
                    </a:lnTo>
                    <a:lnTo>
                      <a:pt x="0" y="42"/>
                    </a:lnTo>
                    <a:lnTo>
                      <a:pt x="0" y="43"/>
                    </a:lnTo>
                    <a:lnTo>
                      <a:pt x="0" y="43"/>
                    </a:lnTo>
                    <a:lnTo>
                      <a:pt x="0" y="43"/>
                    </a:lnTo>
                    <a:lnTo>
                      <a:pt x="0" y="43"/>
                    </a:lnTo>
                    <a:lnTo>
                      <a:pt x="0" y="43"/>
                    </a:lnTo>
                    <a:lnTo>
                      <a:pt x="0" y="43"/>
                    </a:lnTo>
                    <a:lnTo>
                      <a:pt x="0" y="42"/>
                    </a:lnTo>
                    <a:lnTo>
                      <a:pt x="0" y="43"/>
                    </a:lnTo>
                    <a:lnTo>
                      <a:pt x="0" y="43"/>
                    </a:lnTo>
                    <a:lnTo>
                      <a:pt x="0" y="43"/>
                    </a:lnTo>
                    <a:lnTo>
                      <a:pt x="0" y="42"/>
                    </a:lnTo>
                    <a:lnTo>
                      <a:pt x="0" y="41"/>
                    </a:lnTo>
                    <a:lnTo>
                      <a:pt x="0" y="41"/>
                    </a:lnTo>
                    <a:lnTo>
                      <a:pt x="0" y="40"/>
                    </a:lnTo>
                    <a:lnTo>
                      <a:pt x="0" y="40"/>
                    </a:lnTo>
                    <a:lnTo>
                      <a:pt x="0" y="40"/>
                    </a:lnTo>
                    <a:lnTo>
                      <a:pt x="0" y="41"/>
                    </a:lnTo>
                    <a:lnTo>
                      <a:pt x="0" y="40"/>
                    </a:lnTo>
                    <a:lnTo>
                      <a:pt x="0" y="40"/>
                    </a:lnTo>
                    <a:lnTo>
                      <a:pt x="0" y="40"/>
                    </a:lnTo>
                    <a:lnTo>
                      <a:pt x="0" y="40"/>
                    </a:lnTo>
                    <a:lnTo>
                      <a:pt x="0" y="40"/>
                    </a:lnTo>
                    <a:lnTo>
                      <a:pt x="0" y="40"/>
                    </a:lnTo>
                    <a:lnTo>
                      <a:pt x="0" y="41"/>
                    </a:lnTo>
                    <a:lnTo>
                      <a:pt x="0" y="42"/>
                    </a:lnTo>
                    <a:lnTo>
                      <a:pt x="0" y="41"/>
                    </a:lnTo>
                    <a:lnTo>
                      <a:pt x="0" y="42"/>
                    </a:lnTo>
                    <a:lnTo>
                      <a:pt x="0" y="43"/>
                    </a:lnTo>
                    <a:lnTo>
                      <a:pt x="0" y="42"/>
                    </a:lnTo>
                    <a:lnTo>
                      <a:pt x="0" y="42"/>
                    </a:lnTo>
                    <a:lnTo>
                      <a:pt x="0" y="42"/>
                    </a:lnTo>
                    <a:lnTo>
                      <a:pt x="0" y="43"/>
                    </a:lnTo>
                    <a:lnTo>
                      <a:pt x="0" y="42"/>
                    </a:lnTo>
                    <a:lnTo>
                      <a:pt x="0" y="43"/>
                    </a:lnTo>
                    <a:lnTo>
                      <a:pt x="0" y="42"/>
                    </a:lnTo>
                    <a:lnTo>
                      <a:pt x="0" y="43"/>
                    </a:lnTo>
                    <a:lnTo>
                      <a:pt x="0" y="43"/>
                    </a:lnTo>
                    <a:lnTo>
                      <a:pt x="0" y="43"/>
                    </a:lnTo>
                    <a:lnTo>
                      <a:pt x="0" y="43"/>
                    </a:lnTo>
                    <a:lnTo>
                      <a:pt x="0" y="42"/>
                    </a:lnTo>
                    <a:lnTo>
                      <a:pt x="0" y="41"/>
                    </a:lnTo>
                    <a:lnTo>
                      <a:pt x="0" y="41"/>
                    </a:lnTo>
                    <a:lnTo>
                      <a:pt x="0" y="40"/>
                    </a:lnTo>
                    <a:lnTo>
                      <a:pt x="0" y="40"/>
                    </a:lnTo>
                    <a:lnTo>
                      <a:pt x="0" y="40"/>
                    </a:lnTo>
                    <a:lnTo>
                      <a:pt x="0" y="40"/>
                    </a:lnTo>
                    <a:lnTo>
                      <a:pt x="0" y="38"/>
                    </a:lnTo>
                    <a:lnTo>
                      <a:pt x="0" y="38"/>
                    </a:lnTo>
                    <a:lnTo>
                      <a:pt x="0" y="39"/>
                    </a:lnTo>
                    <a:lnTo>
                      <a:pt x="0" y="38"/>
                    </a:lnTo>
                    <a:lnTo>
                      <a:pt x="0" y="38"/>
                    </a:lnTo>
                    <a:lnTo>
                      <a:pt x="0" y="38"/>
                    </a:lnTo>
                    <a:lnTo>
                      <a:pt x="0" y="37"/>
                    </a:lnTo>
                    <a:lnTo>
                      <a:pt x="0" y="38"/>
                    </a:lnTo>
                    <a:lnTo>
                      <a:pt x="0" y="38"/>
                    </a:lnTo>
                    <a:lnTo>
                      <a:pt x="0" y="39"/>
                    </a:lnTo>
                    <a:lnTo>
                      <a:pt x="0" y="40"/>
                    </a:lnTo>
                    <a:lnTo>
                      <a:pt x="0" y="40"/>
                    </a:lnTo>
                    <a:lnTo>
                      <a:pt x="0" y="40"/>
                    </a:lnTo>
                    <a:lnTo>
                      <a:pt x="0" y="41"/>
                    </a:lnTo>
                    <a:lnTo>
                      <a:pt x="0" y="41"/>
                    </a:lnTo>
                    <a:lnTo>
                      <a:pt x="0" y="41"/>
                    </a:lnTo>
                    <a:lnTo>
                      <a:pt x="0" y="41"/>
                    </a:lnTo>
                    <a:lnTo>
                      <a:pt x="0" y="41"/>
                    </a:lnTo>
                    <a:lnTo>
                      <a:pt x="0" y="40"/>
                    </a:lnTo>
                    <a:lnTo>
                      <a:pt x="0" y="40"/>
                    </a:lnTo>
                    <a:lnTo>
                      <a:pt x="0" y="40"/>
                    </a:lnTo>
                    <a:lnTo>
                      <a:pt x="0" y="40"/>
                    </a:lnTo>
                    <a:lnTo>
                      <a:pt x="0" y="41"/>
                    </a:lnTo>
                    <a:lnTo>
                      <a:pt x="0" y="40"/>
                    </a:lnTo>
                    <a:lnTo>
                      <a:pt x="0" y="41"/>
                    </a:lnTo>
                    <a:lnTo>
                      <a:pt x="0" y="41"/>
                    </a:lnTo>
                    <a:lnTo>
                      <a:pt x="0" y="41"/>
                    </a:lnTo>
                    <a:lnTo>
                      <a:pt x="0" y="42"/>
                    </a:lnTo>
                    <a:lnTo>
                      <a:pt x="0" y="43"/>
                    </a:lnTo>
                    <a:lnTo>
                      <a:pt x="0" y="43"/>
                    </a:lnTo>
                    <a:lnTo>
                      <a:pt x="0" y="43"/>
                    </a:lnTo>
                    <a:lnTo>
                      <a:pt x="0" y="43"/>
                    </a:lnTo>
                    <a:lnTo>
                      <a:pt x="0" y="43"/>
                    </a:lnTo>
                    <a:lnTo>
                      <a:pt x="0" y="43"/>
                    </a:lnTo>
                    <a:lnTo>
                      <a:pt x="0" y="43"/>
                    </a:lnTo>
                    <a:lnTo>
                      <a:pt x="0" y="44"/>
                    </a:lnTo>
                    <a:lnTo>
                      <a:pt x="0" y="43"/>
                    </a:lnTo>
                    <a:lnTo>
                      <a:pt x="0" y="43"/>
                    </a:lnTo>
                    <a:lnTo>
                      <a:pt x="0" y="44"/>
                    </a:lnTo>
                    <a:lnTo>
                      <a:pt x="0" y="44"/>
                    </a:lnTo>
                    <a:lnTo>
                      <a:pt x="0" y="43"/>
                    </a:lnTo>
                    <a:lnTo>
                      <a:pt x="0" y="45"/>
                    </a:lnTo>
                    <a:lnTo>
                      <a:pt x="0" y="44"/>
                    </a:lnTo>
                    <a:lnTo>
                      <a:pt x="0" y="51"/>
                    </a:lnTo>
                    <a:lnTo>
                      <a:pt x="0" y="47"/>
                    </a:lnTo>
                    <a:lnTo>
                      <a:pt x="0" y="45"/>
                    </a:lnTo>
                    <a:lnTo>
                      <a:pt x="0" y="43"/>
                    </a:lnTo>
                    <a:lnTo>
                      <a:pt x="0" y="42"/>
                    </a:lnTo>
                    <a:lnTo>
                      <a:pt x="0" y="41"/>
                    </a:lnTo>
                    <a:lnTo>
                      <a:pt x="0" y="40"/>
                    </a:lnTo>
                    <a:lnTo>
                      <a:pt x="0" y="38"/>
                    </a:lnTo>
                    <a:lnTo>
                      <a:pt x="0" y="37"/>
                    </a:lnTo>
                    <a:lnTo>
                      <a:pt x="0" y="37"/>
                    </a:lnTo>
                    <a:lnTo>
                      <a:pt x="0" y="36"/>
                    </a:lnTo>
                    <a:lnTo>
                      <a:pt x="0" y="35"/>
                    </a:lnTo>
                    <a:lnTo>
                      <a:pt x="0" y="34"/>
                    </a:lnTo>
                    <a:lnTo>
                      <a:pt x="0" y="34"/>
                    </a:lnTo>
                    <a:lnTo>
                      <a:pt x="0" y="33"/>
                    </a:lnTo>
                    <a:lnTo>
                      <a:pt x="0" y="33"/>
                    </a:lnTo>
                    <a:lnTo>
                      <a:pt x="0" y="32"/>
                    </a:lnTo>
                    <a:lnTo>
                      <a:pt x="0" y="31"/>
                    </a:lnTo>
                    <a:lnTo>
                      <a:pt x="0" y="29"/>
                    </a:lnTo>
                    <a:lnTo>
                      <a:pt x="0" y="27"/>
                    </a:lnTo>
                    <a:lnTo>
                      <a:pt x="0" y="27"/>
                    </a:lnTo>
                    <a:lnTo>
                      <a:pt x="0" y="27"/>
                    </a:lnTo>
                    <a:lnTo>
                      <a:pt x="0" y="26"/>
                    </a:lnTo>
                    <a:lnTo>
                      <a:pt x="0" y="25"/>
                    </a:lnTo>
                    <a:lnTo>
                      <a:pt x="0" y="24"/>
                    </a:lnTo>
                    <a:lnTo>
                      <a:pt x="0" y="24"/>
                    </a:lnTo>
                    <a:lnTo>
                      <a:pt x="0" y="23"/>
                    </a:lnTo>
                    <a:lnTo>
                      <a:pt x="0" y="22"/>
                    </a:lnTo>
                    <a:lnTo>
                      <a:pt x="0" y="21"/>
                    </a:lnTo>
                    <a:lnTo>
                      <a:pt x="0" y="20"/>
                    </a:lnTo>
                    <a:lnTo>
                      <a:pt x="0" y="19"/>
                    </a:lnTo>
                    <a:lnTo>
                      <a:pt x="0" y="18"/>
                    </a:lnTo>
                    <a:lnTo>
                      <a:pt x="0" y="17"/>
                    </a:lnTo>
                    <a:lnTo>
                      <a:pt x="0" y="17"/>
                    </a:lnTo>
                    <a:lnTo>
                      <a:pt x="0" y="16"/>
                    </a:lnTo>
                    <a:lnTo>
                      <a:pt x="0" y="16"/>
                    </a:lnTo>
                    <a:lnTo>
                      <a:pt x="0" y="15"/>
                    </a:lnTo>
                    <a:lnTo>
                      <a:pt x="0" y="15"/>
                    </a:lnTo>
                    <a:lnTo>
                      <a:pt x="0" y="15"/>
                    </a:lnTo>
                    <a:lnTo>
                      <a:pt x="0" y="14"/>
                    </a:lnTo>
                    <a:lnTo>
                      <a:pt x="0" y="14"/>
                    </a:lnTo>
                    <a:lnTo>
                      <a:pt x="0" y="13"/>
                    </a:lnTo>
                    <a:lnTo>
                      <a:pt x="0" y="11"/>
                    </a:lnTo>
                    <a:lnTo>
                      <a:pt x="0" y="10"/>
                    </a:lnTo>
                    <a:lnTo>
                      <a:pt x="0" y="10"/>
                    </a:lnTo>
                    <a:lnTo>
                      <a:pt x="0" y="9"/>
                    </a:lnTo>
                    <a:lnTo>
                      <a:pt x="0" y="8"/>
                    </a:lnTo>
                    <a:lnTo>
                      <a:pt x="0" y="9"/>
                    </a:lnTo>
                    <a:lnTo>
                      <a:pt x="0" y="8"/>
                    </a:lnTo>
                    <a:lnTo>
                      <a:pt x="0" y="8"/>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5"/>
                    </a:lnTo>
                    <a:lnTo>
                      <a:pt x="0" y="5"/>
                    </a:lnTo>
                    <a:lnTo>
                      <a:pt x="0" y="6"/>
                    </a:lnTo>
                    <a:lnTo>
                      <a:pt x="0" y="5"/>
                    </a:lnTo>
                    <a:lnTo>
                      <a:pt x="0" y="6"/>
                    </a:lnTo>
                    <a:lnTo>
                      <a:pt x="0" y="5"/>
                    </a:lnTo>
                    <a:lnTo>
                      <a:pt x="0" y="5"/>
                    </a:lnTo>
                    <a:lnTo>
                      <a:pt x="0" y="4"/>
                    </a:lnTo>
                    <a:lnTo>
                      <a:pt x="0" y="4"/>
                    </a:lnTo>
                    <a:lnTo>
                      <a:pt x="0" y="3"/>
                    </a:lnTo>
                    <a:lnTo>
                      <a:pt x="0" y="4"/>
                    </a:lnTo>
                    <a:lnTo>
                      <a:pt x="0" y="4"/>
                    </a:lnTo>
                    <a:lnTo>
                      <a:pt x="0" y="4"/>
                    </a:lnTo>
                    <a:lnTo>
                      <a:pt x="0" y="3"/>
                    </a:lnTo>
                    <a:lnTo>
                      <a:pt x="0" y="2"/>
                    </a:lnTo>
                    <a:lnTo>
                      <a:pt x="0" y="2"/>
                    </a:lnTo>
                    <a:lnTo>
                      <a:pt x="0" y="2"/>
                    </a:lnTo>
                    <a:lnTo>
                      <a:pt x="0" y="1"/>
                    </a:lnTo>
                    <a:lnTo>
                      <a:pt x="0" y="2"/>
                    </a:lnTo>
                    <a:lnTo>
                      <a:pt x="0" y="2"/>
                    </a:lnTo>
                    <a:lnTo>
                      <a:pt x="0" y="2"/>
                    </a:lnTo>
                    <a:lnTo>
                      <a:pt x="0" y="3"/>
                    </a:lnTo>
                    <a:lnTo>
                      <a:pt x="0" y="3"/>
                    </a:lnTo>
                    <a:lnTo>
                      <a:pt x="0" y="3"/>
                    </a:lnTo>
                    <a:lnTo>
                      <a:pt x="0" y="2"/>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1"/>
                    </a:lnTo>
                    <a:lnTo>
                      <a:pt x="0" y="0"/>
                    </a:lnTo>
                    <a:lnTo>
                      <a:pt x="0" y="1"/>
                    </a:lnTo>
                    <a:lnTo>
                      <a:pt x="0" y="1"/>
                    </a:lnTo>
                    <a:lnTo>
                      <a:pt x="0" y="1"/>
                    </a:lnTo>
                    <a:lnTo>
                      <a:pt x="0" y="1"/>
                    </a:lnTo>
                    <a:lnTo>
                      <a:pt x="0" y="2"/>
                    </a:lnTo>
                  </a:path>
                </a:pathLst>
              </a:custGeom>
              <a:noFill/>
              <a:ln w="0">
                <a:solidFill>
                  <a:srgbClr val="3366FF"/>
                </a:solidFill>
                <a:prstDash val="solid"/>
                <a:round/>
                <a:headEnd/>
                <a:tailEnd/>
              </a:ln>
            </p:spPr>
            <p:txBody>
              <a:bodyPr/>
              <a:lstStyle/>
              <a:p>
                <a:endParaRPr lang="en-GB"/>
              </a:p>
            </p:txBody>
          </p:sp>
          <p:sp>
            <p:nvSpPr>
              <p:cNvPr id="186223" name="Freeform 879"/>
              <p:cNvSpPr>
                <a:spLocks/>
              </p:cNvSpPr>
              <p:nvPr/>
            </p:nvSpPr>
            <p:spPr bwMode="auto">
              <a:xfrm>
                <a:off x="3546" y="3509"/>
                <a:ext cx="6" cy="108"/>
              </a:xfrm>
              <a:custGeom>
                <a:avLst/>
                <a:gdLst/>
                <a:ahLst/>
                <a:cxnLst>
                  <a:cxn ang="0">
                    <a:pos x="0" y="18"/>
                  </a:cxn>
                  <a:cxn ang="0">
                    <a:pos x="0" y="14"/>
                  </a:cxn>
                  <a:cxn ang="0">
                    <a:pos x="0" y="11"/>
                  </a:cxn>
                  <a:cxn ang="0">
                    <a:pos x="0" y="11"/>
                  </a:cxn>
                  <a:cxn ang="0">
                    <a:pos x="0" y="13"/>
                  </a:cxn>
                  <a:cxn ang="0">
                    <a:pos x="0" y="13"/>
                  </a:cxn>
                  <a:cxn ang="0">
                    <a:pos x="0" y="11"/>
                  </a:cxn>
                  <a:cxn ang="0">
                    <a:pos x="0" y="14"/>
                  </a:cxn>
                  <a:cxn ang="0">
                    <a:pos x="0" y="12"/>
                  </a:cxn>
                  <a:cxn ang="0">
                    <a:pos x="0" y="11"/>
                  </a:cxn>
                  <a:cxn ang="0">
                    <a:pos x="0" y="10"/>
                  </a:cxn>
                  <a:cxn ang="0">
                    <a:pos x="0" y="8"/>
                  </a:cxn>
                  <a:cxn ang="0">
                    <a:pos x="0" y="10"/>
                  </a:cxn>
                  <a:cxn ang="0">
                    <a:pos x="0" y="11"/>
                  </a:cxn>
                  <a:cxn ang="0">
                    <a:pos x="0" y="10"/>
                  </a:cxn>
                  <a:cxn ang="0">
                    <a:pos x="0" y="10"/>
                  </a:cxn>
                  <a:cxn ang="0">
                    <a:pos x="0" y="8"/>
                  </a:cxn>
                  <a:cxn ang="0">
                    <a:pos x="0" y="6"/>
                  </a:cxn>
                  <a:cxn ang="0">
                    <a:pos x="0" y="8"/>
                  </a:cxn>
                  <a:cxn ang="0">
                    <a:pos x="0" y="9"/>
                  </a:cxn>
                  <a:cxn ang="0">
                    <a:pos x="0" y="9"/>
                  </a:cxn>
                  <a:cxn ang="0">
                    <a:pos x="0" y="5"/>
                  </a:cxn>
                  <a:cxn ang="0">
                    <a:pos x="1" y="3"/>
                  </a:cxn>
                  <a:cxn ang="0">
                    <a:pos x="1" y="2"/>
                  </a:cxn>
                  <a:cxn ang="0">
                    <a:pos x="1" y="2"/>
                  </a:cxn>
                  <a:cxn ang="0">
                    <a:pos x="1" y="3"/>
                  </a:cxn>
                  <a:cxn ang="0">
                    <a:pos x="1" y="6"/>
                  </a:cxn>
                  <a:cxn ang="0">
                    <a:pos x="1" y="9"/>
                  </a:cxn>
                  <a:cxn ang="0">
                    <a:pos x="1" y="7"/>
                  </a:cxn>
                  <a:cxn ang="0">
                    <a:pos x="1" y="7"/>
                  </a:cxn>
                  <a:cxn ang="0">
                    <a:pos x="1" y="5"/>
                  </a:cxn>
                  <a:cxn ang="0">
                    <a:pos x="1" y="7"/>
                  </a:cxn>
                  <a:cxn ang="0">
                    <a:pos x="1" y="6"/>
                  </a:cxn>
                  <a:cxn ang="0">
                    <a:pos x="1" y="5"/>
                  </a:cxn>
                  <a:cxn ang="0">
                    <a:pos x="1" y="7"/>
                  </a:cxn>
                  <a:cxn ang="0">
                    <a:pos x="1" y="7"/>
                  </a:cxn>
                  <a:cxn ang="0">
                    <a:pos x="1" y="9"/>
                  </a:cxn>
                  <a:cxn ang="0">
                    <a:pos x="1" y="8"/>
                  </a:cxn>
                  <a:cxn ang="0">
                    <a:pos x="1" y="5"/>
                  </a:cxn>
                  <a:cxn ang="0">
                    <a:pos x="1" y="7"/>
                  </a:cxn>
                  <a:cxn ang="0">
                    <a:pos x="1" y="3"/>
                  </a:cxn>
                  <a:cxn ang="0">
                    <a:pos x="1" y="2"/>
                  </a:cxn>
                  <a:cxn ang="0">
                    <a:pos x="1" y="3"/>
                  </a:cxn>
                  <a:cxn ang="0">
                    <a:pos x="1" y="4"/>
                  </a:cxn>
                  <a:cxn ang="0">
                    <a:pos x="1" y="3"/>
                  </a:cxn>
                  <a:cxn ang="0">
                    <a:pos x="1" y="2"/>
                  </a:cxn>
                  <a:cxn ang="0">
                    <a:pos x="1" y="4"/>
                  </a:cxn>
                  <a:cxn ang="0">
                    <a:pos x="1" y="4"/>
                  </a:cxn>
                  <a:cxn ang="0">
                    <a:pos x="1" y="5"/>
                  </a:cxn>
                  <a:cxn ang="0">
                    <a:pos x="1" y="4"/>
                  </a:cxn>
                  <a:cxn ang="0">
                    <a:pos x="1" y="3"/>
                  </a:cxn>
                  <a:cxn ang="0">
                    <a:pos x="1" y="6"/>
                  </a:cxn>
                  <a:cxn ang="0">
                    <a:pos x="1" y="6"/>
                  </a:cxn>
                  <a:cxn ang="0">
                    <a:pos x="1" y="5"/>
                  </a:cxn>
                  <a:cxn ang="0">
                    <a:pos x="1" y="2"/>
                  </a:cxn>
                  <a:cxn ang="0">
                    <a:pos x="1" y="4"/>
                  </a:cxn>
                  <a:cxn ang="0">
                    <a:pos x="1" y="4"/>
                  </a:cxn>
                  <a:cxn ang="0">
                    <a:pos x="1" y="7"/>
                  </a:cxn>
                  <a:cxn ang="0">
                    <a:pos x="1" y="9"/>
                  </a:cxn>
                  <a:cxn ang="0">
                    <a:pos x="1" y="6"/>
                  </a:cxn>
                  <a:cxn ang="0">
                    <a:pos x="1" y="8"/>
                  </a:cxn>
                  <a:cxn ang="0">
                    <a:pos x="1" y="7"/>
                  </a:cxn>
                  <a:cxn ang="0">
                    <a:pos x="1" y="7"/>
                  </a:cxn>
                </a:cxnLst>
                <a:rect l="0" t="0" r="r" b="b"/>
                <a:pathLst>
                  <a:path w="1" h="18">
                    <a:moveTo>
                      <a:pt x="0" y="18"/>
                    </a:move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7"/>
                    </a:lnTo>
                    <a:lnTo>
                      <a:pt x="0" y="17"/>
                    </a:lnTo>
                    <a:lnTo>
                      <a:pt x="0" y="16"/>
                    </a:lnTo>
                    <a:lnTo>
                      <a:pt x="0" y="16"/>
                    </a:lnTo>
                    <a:lnTo>
                      <a:pt x="0" y="15"/>
                    </a:lnTo>
                    <a:lnTo>
                      <a:pt x="0" y="14"/>
                    </a:lnTo>
                    <a:lnTo>
                      <a:pt x="0" y="14"/>
                    </a:lnTo>
                    <a:lnTo>
                      <a:pt x="0" y="13"/>
                    </a:lnTo>
                    <a:lnTo>
                      <a:pt x="0" y="14"/>
                    </a:lnTo>
                    <a:lnTo>
                      <a:pt x="0" y="13"/>
                    </a:lnTo>
                    <a:lnTo>
                      <a:pt x="0" y="13"/>
                    </a:lnTo>
                    <a:lnTo>
                      <a:pt x="0" y="12"/>
                    </a:lnTo>
                    <a:lnTo>
                      <a:pt x="0" y="13"/>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1"/>
                    </a:lnTo>
                    <a:lnTo>
                      <a:pt x="0" y="11"/>
                    </a:lnTo>
                    <a:lnTo>
                      <a:pt x="0" y="10"/>
                    </a:lnTo>
                    <a:lnTo>
                      <a:pt x="0" y="11"/>
                    </a:lnTo>
                    <a:lnTo>
                      <a:pt x="0" y="10"/>
                    </a:lnTo>
                    <a:lnTo>
                      <a:pt x="0" y="11"/>
                    </a:lnTo>
                    <a:lnTo>
                      <a:pt x="0" y="11"/>
                    </a:lnTo>
                    <a:lnTo>
                      <a:pt x="0" y="12"/>
                    </a:lnTo>
                    <a:lnTo>
                      <a:pt x="0" y="12"/>
                    </a:lnTo>
                    <a:lnTo>
                      <a:pt x="0" y="12"/>
                    </a:lnTo>
                    <a:lnTo>
                      <a:pt x="0" y="13"/>
                    </a:lnTo>
                    <a:lnTo>
                      <a:pt x="0" y="12"/>
                    </a:lnTo>
                    <a:lnTo>
                      <a:pt x="0" y="12"/>
                    </a:lnTo>
                    <a:lnTo>
                      <a:pt x="0" y="13"/>
                    </a:lnTo>
                    <a:lnTo>
                      <a:pt x="0" y="13"/>
                    </a:lnTo>
                    <a:lnTo>
                      <a:pt x="0" y="13"/>
                    </a:lnTo>
                    <a:lnTo>
                      <a:pt x="0" y="13"/>
                    </a:lnTo>
                    <a:lnTo>
                      <a:pt x="0" y="13"/>
                    </a:lnTo>
                    <a:lnTo>
                      <a:pt x="0" y="14"/>
                    </a:lnTo>
                    <a:lnTo>
                      <a:pt x="0" y="13"/>
                    </a:lnTo>
                    <a:lnTo>
                      <a:pt x="0" y="13"/>
                    </a:lnTo>
                    <a:lnTo>
                      <a:pt x="0" y="12"/>
                    </a:lnTo>
                    <a:lnTo>
                      <a:pt x="0" y="12"/>
                    </a:lnTo>
                    <a:lnTo>
                      <a:pt x="0" y="12"/>
                    </a:lnTo>
                    <a:lnTo>
                      <a:pt x="0" y="12"/>
                    </a:lnTo>
                    <a:lnTo>
                      <a:pt x="0" y="13"/>
                    </a:lnTo>
                    <a:lnTo>
                      <a:pt x="0" y="13"/>
                    </a:lnTo>
                    <a:lnTo>
                      <a:pt x="0" y="12"/>
                    </a:lnTo>
                    <a:lnTo>
                      <a:pt x="0" y="12"/>
                    </a:lnTo>
                    <a:lnTo>
                      <a:pt x="0" y="11"/>
                    </a:lnTo>
                    <a:lnTo>
                      <a:pt x="0" y="11"/>
                    </a:lnTo>
                    <a:lnTo>
                      <a:pt x="0" y="11"/>
                    </a:lnTo>
                    <a:lnTo>
                      <a:pt x="0" y="10"/>
                    </a:lnTo>
                    <a:lnTo>
                      <a:pt x="0" y="10"/>
                    </a:lnTo>
                    <a:lnTo>
                      <a:pt x="0" y="10"/>
                    </a:lnTo>
                    <a:lnTo>
                      <a:pt x="0" y="11"/>
                    </a:lnTo>
                    <a:lnTo>
                      <a:pt x="0" y="11"/>
                    </a:lnTo>
                    <a:lnTo>
                      <a:pt x="0" y="11"/>
                    </a:lnTo>
                    <a:lnTo>
                      <a:pt x="0" y="12"/>
                    </a:lnTo>
                    <a:lnTo>
                      <a:pt x="0" y="12"/>
                    </a:lnTo>
                    <a:lnTo>
                      <a:pt x="0" y="12"/>
                    </a:lnTo>
                    <a:lnTo>
                      <a:pt x="0" y="12"/>
                    </a:lnTo>
                    <a:lnTo>
                      <a:pt x="0" y="13"/>
                    </a:lnTo>
                    <a:lnTo>
                      <a:pt x="0" y="13"/>
                    </a:lnTo>
                    <a:lnTo>
                      <a:pt x="0" y="14"/>
                    </a:lnTo>
                    <a:lnTo>
                      <a:pt x="0" y="14"/>
                    </a:lnTo>
                    <a:lnTo>
                      <a:pt x="0" y="14"/>
                    </a:lnTo>
                    <a:lnTo>
                      <a:pt x="0" y="14"/>
                    </a:lnTo>
                    <a:lnTo>
                      <a:pt x="0" y="13"/>
                    </a:lnTo>
                    <a:lnTo>
                      <a:pt x="0" y="13"/>
                    </a:lnTo>
                    <a:lnTo>
                      <a:pt x="0" y="13"/>
                    </a:lnTo>
                    <a:lnTo>
                      <a:pt x="0" y="13"/>
                    </a:lnTo>
                    <a:lnTo>
                      <a:pt x="0" y="13"/>
                    </a:lnTo>
                    <a:lnTo>
                      <a:pt x="0" y="12"/>
                    </a:lnTo>
                    <a:lnTo>
                      <a:pt x="0" y="13"/>
                    </a:lnTo>
                    <a:lnTo>
                      <a:pt x="0" y="12"/>
                    </a:lnTo>
                    <a:lnTo>
                      <a:pt x="0" y="13"/>
                    </a:lnTo>
                    <a:lnTo>
                      <a:pt x="0" y="12"/>
                    </a:lnTo>
                    <a:lnTo>
                      <a:pt x="0" y="12"/>
                    </a:lnTo>
                    <a:lnTo>
                      <a:pt x="0" y="12"/>
                    </a:lnTo>
                    <a:lnTo>
                      <a:pt x="0" y="12"/>
                    </a:lnTo>
                    <a:lnTo>
                      <a:pt x="0" y="11"/>
                    </a:lnTo>
                    <a:lnTo>
                      <a:pt x="0" y="11"/>
                    </a:lnTo>
                    <a:lnTo>
                      <a:pt x="0" y="10"/>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9"/>
                    </a:lnTo>
                    <a:lnTo>
                      <a:pt x="0" y="9"/>
                    </a:lnTo>
                    <a:lnTo>
                      <a:pt x="0" y="9"/>
                    </a:lnTo>
                    <a:lnTo>
                      <a:pt x="0" y="9"/>
                    </a:lnTo>
                    <a:lnTo>
                      <a:pt x="0" y="9"/>
                    </a:lnTo>
                    <a:lnTo>
                      <a:pt x="0" y="8"/>
                    </a:lnTo>
                    <a:lnTo>
                      <a:pt x="0" y="9"/>
                    </a:lnTo>
                    <a:lnTo>
                      <a:pt x="0" y="9"/>
                    </a:lnTo>
                    <a:lnTo>
                      <a:pt x="0" y="8"/>
                    </a:lnTo>
                    <a:lnTo>
                      <a:pt x="0" y="8"/>
                    </a:lnTo>
                    <a:lnTo>
                      <a:pt x="0" y="8"/>
                    </a:lnTo>
                    <a:lnTo>
                      <a:pt x="0" y="7"/>
                    </a:lnTo>
                    <a:lnTo>
                      <a:pt x="0" y="8"/>
                    </a:lnTo>
                    <a:lnTo>
                      <a:pt x="0" y="7"/>
                    </a:lnTo>
                    <a:lnTo>
                      <a:pt x="0" y="8"/>
                    </a:lnTo>
                    <a:lnTo>
                      <a:pt x="0" y="8"/>
                    </a:lnTo>
                    <a:lnTo>
                      <a:pt x="0" y="8"/>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0"/>
                    </a:lnTo>
                    <a:lnTo>
                      <a:pt x="0" y="11"/>
                    </a:lnTo>
                    <a:lnTo>
                      <a:pt x="0" y="10"/>
                    </a:lnTo>
                    <a:lnTo>
                      <a:pt x="0" y="11"/>
                    </a:lnTo>
                    <a:lnTo>
                      <a:pt x="0" y="11"/>
                    </a:lnTo>
                    <a:lnTo>
                      <a:pt x="0" y="10"/>
                    </a:lnTo>
                    <a:lnTo>
                      <a:pt x="0" y="10"/>
                    </a:lnTo>
                    <a:lnTo>
                      <a:pt x="0" y="9"/>
                    </a:lnTo>
                    <a:lnTo>
                      <a:pt x="0" y="10"/>
                    </a:lnTo>
                    <a:lnTo>
                      <a:pt x="0" y="10"/>
                    </a:lnTo>
                    <a:lnTo>
                      <a:pt x="0" y="9"/>
                    </a:lnTo>
                    <a:lnTo>
                      <a:pt x="0" y="9"/>
                    </a:lnTo>
                    <a:lnTo>
                      <a:pt x="0" y="10"/>
                    </a:lnTo>
                    <a:lnTo>
                      <a:pt x="0" y="9"/>
                    </a:lnTo>
                    <a:lnTo>
                      <a:pt x="0" y="9"/>
                    </a:lnTo>
                    <a:lnTo>
                      <a:pt x="0" y="9"/>
                    </a:lnTo>
                    <a:lnTo>
                      <a:pt x="0" y="9"/>
                    </a:lnTo>
                    <a:lnTo>
                      <a:pt x="0" y="9"/>
                    </a:lnTo>
                    <a:lnTo>
                      <a:pt x="0" y="9"/>
                    </a:lnTo>
                    <a:lnTo>
                      <a:pt x="0" y="10"/>
                    </a:lnTo>
                    <a:lnTo>
                      <a:pt x="0" y="10"/>
                    </a:lnTo>
                    <a:lnTo>
                      <a:pt x="0" y="9"/>
                    </a:lnTo>
                    <a:lnTo>
                      <a:pt x="0" y="10"/>
                    </a:lnTo>
                    <a:lnTo>
                      <a:pt x="0" y="10"/>
                    </a:lnTo>
                    <a:lnTo>
                      <a:pt x="0" y="9"/>
                    </a:lnTo>
                    <a:lnTo>
                      <a:pt x="0" y="10"/>
                    </a:lnTo>
                    <a:lnTo>
                      <a:pt x="0" y="9"/>
                    </a:lnTo>
                    <a:lnTo>
                      <a:pt x="0" y="9"/>
                    </a:lnTo>
                    <a:lnTo>
                      <a:pt x="0" y="8"/>
                    </a:lnTo>
                    <a:lnTo>
                      <a:pt x="0" y="8"/>
                    </a:lnTo>
                    <a:lnTo>
                      <a:pt x="0" y="8"/>
                    </a:lnTo>
                    <a:lnTo>
                      <a:pt x="0" y="8"/>
                    </a:lnTo>
                    <a:lnTo>
                      <a:pt x="0" y="8"/>
                    </a:lnTo>
                    <a:lnTo>
                      <a:pt x="0" y="8"/>
                    </a:lnTo>
                    <a:lnTo>
                      <a:pt x="0" y="8"/>
                    </a:lnTo>
                    <a:lnTo>
                      <a:pt x="0" y="8"/>
                    </a:lnTo>
                    <a:lnTo>
                      <a:pt x="0" y="7"/>
                    </a:lnTo>
                    <a:lnTo>
                      <a:pt x="0" y="8"/>
                    </a:lnTo>
                    <a:lnTo>
                      <a:pt x="0" y="8"/>
                    </a:lnTo>
                    <a:lnTo>
                      <a:pt x="0" y="7"/>
                    </a:lnTo>
                    <a:lnTo>
                      <a:pt x="0" y="6"/>
                    </a:lnTo>
                    <a:lnTo>
                      <a:pt x="0" y="6"/>
                    </a:lnTo>
                    <a:lnTo>
                      <a:pt x="0" y="6"/>
                    </a:lnTo>
                    <a:lnTo>
                      <a:pt x="0" y="7"/>
                    </a:lnTo>
                    <a:lnTo>
                      <a:pt x="0" y="6"/>
                    </a:lnTo>
                    <a:lnTo>
                      <a:pt x="0" y="7"/>
                    </a:lnTo>
                    <a:lnTo>
                      <a:pt x="0" y="7"/>
                    </a:lnTo>
                    <a:lnTo>
                      <a:pt x="0" y="7"/>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10"/>
                    </a:lnTo>
                    <a:lnTo>
                      <a:pt x="0" y="10"/>
                    </a:lnTo>
                    <a:lnTo>
                      <a:pt x="0" y="10"/>
                    </a:lnTo>
                    <a:lnTo>
                      <a:pt x="0" y="10"/>
                    </a:lnTo>
                    <a:lnTo>
                      <a:pt x="0" y="9"/>
                    </a:lnTo>
                    <a:lnTo>
                      <a:pt x="0" y="10"/>
                    </a:lnTo>
                    <a:lnTo>
                      <a:pt x="0" y="8"/>
                    </a:lnTo>
                    <a:lnTo>
                      <a:pt x="0" y="9"/>
                    </a:lnTo>
                    <a:lnTo>
                      <a:pt x="0" y="9"/>
                    </a:lnTo>
                    <a:lnTo>
                      <a:pt x="0" y="8"/>
                    </a:lnTo>
                    <a:lnTo>
                      <a:pt x="0" y="8"/>
                    </a:lnTo>
                    <a:lnTo>
                      <a:pt x="0" y="7"/>
                    </a:lnTo>
                    <a:lnTo>
                      <a:pt x="0" y="7"/>
                    </a:lnTo>
                    <a:lnTo>
                      <a:pt x="0" y="7"/>
                    </a:lnTo>
                    <a:lnTo>
                      <a:pt x="0" y="7"/>
                    </a:lnTo>
                    <a:lnTo>
                      <a:pt x="0" y="6"/>
                    </a:lnTo>
                    <a:lnTo>
                      <a:pt x="0" y="6"/>
                    </a:lnTo>
                    <a:lnTo>
                      <a:pt x="0" y="5"/>
                    </a:lnTo>
                    <a:lnTo>
                      <a:pt x="0" y="5"/>
                    </a:lnTo>
                    <a:lnTo>
                      <a:pt x="0" y="5"/>
                    </a:lnTo>
                    <a:lnTo>
                      <a:pt x="0" y="4"/>
                    </a:lnTo>
                    <a:lnTo>
                      <a:pt x="0" y="4"/>
                    </a:lnTo>
                    <a:lnTo>
                      <a:pt x="0" y="4"/>
                    </a:lnTo>
                    <a:lnTo>
                      <a:pt x="0" y="5"/>
                    </a:lnTo>
                    <a:lnTo>
                      <a:pt x="0" y="4"/>
                    </a:lnTo>
                    <a:lnTo>
                      <a:pt x="0" y="4"/>
                    </a:lnTo>
                    <a:lnTo>
                      <a:pt x="0" y="4"/>
                    </a:lnTo>
                    <a:lnTo>
                      <a:pt x="0" y="3"/>
                    </a:lnTo>
                    <a:lnTo>
                      <a:pt x="1" y="3"/>
                    </a:lnTo>
                    <a:lnTo>
                      <a:pt x="1" y="3"/>
                    </a:lnTo>
                    <a:lnTo>
                      <a:pt x="1" y="3"/>
                    </a:lnTo>
                    <a:lnTo>
                      <a:pt x="1" y="3"/>
                    </a:lnTo>
                    <a:lnTo>
                      <a:pt x="1" y="3"/>
                    </a:lnTo>
                    <a:lnTo>
                      <a:pt x="1" y="3"/>
                    </a:lnTo>
                    <a:lnTo>
                      <a:pt x="1" y="3"/>
                    </a:lnTo>
                    <a:lnTo>
                      <a:pt x="1" y="2"/>
                    </a:lnTo>
                    <a:lnTo>
                      <a:pt x="1" y="2"/>
                    </a:lnTo>
                    <a:lnTo>
                      <a:pt x="1" y="1"/>
                    </a:lnTo>
                    <a:lnTo>
                      <a:pt x="1" y="1"/>
                    </a:lnTo>
                    <a:lnTo>
                      <a:pt x="1" y="1"/>
                    </a:lnTo>
                    <a:lnTo>
                      <a:pt x="1" y="2"/>
                    </a:lnTo>
                    <a:lnTo>
                      <a:pt x="1" y="2"/>
                    </a:lnTo>
                    <a:lnTo>
                      <a:pt x="1" y="2"/>
                    </a:lnTo>
                    <a:lnTo>
                      <a:pt x="1" y="3"/>
                    </a:lnTo>
                    <a:lnTo>
                      <a:pt x="1" y="3"/>
                    </a:lnTo>
                    <a:lnTo>
                      <a:pt x="1" y="3"/>
                    </a:lnTo>
                    <a:lnTo>
                      <a:pt x="1" y="2"/>
                    </a:lnTo>
                    <a:lnTo>
                      <a:pt x="1" y="3"/>
                    </a:lnTo>
                    <a:lnTo>
                      <a:pt x="1" y="2"/>
                    </a:lnTo>
                    <a:lnTo>
                      <a:pt x="1" y="2"/>
                    </a:lnTo>
                    <a:lnTo>
                      <a:pt x="1" y="2"/>
                    </a:lnTo>
                    <a:lnTo>
                      <a:pt x="1" y="2"/>
                    </a:lnTo>
                    <a:lnTo>
                      <a:pt x="1" y="2"/>
                    </a:lnTo>
                    <a:lnTo>
                      <a:pt x="1" y="1"/>
                    </a:lnTo>
                    <a:lnTo>
                      <a:pt x="1" y="1"/>
                    </a:lnTo>
                    <a:lnTo>
                      <a:pt x="1" y="1"/>
                    </a:lnTo>
                    <a:lnTo>
                      <a:pt x="1" y="0"/>
                    </a:lnTo>
                    <a:lnTo>
                      <a:pt x="1" y="1"/>
                    </a:lnTo>
                    <a:lnTo>
                      <a:pt x="1" y="1"/>
                    </a:lnTo>
                    <a:lnTo>
                      <a:pt x="1" y="2"/>
                    </a:lnTo>
                    <a:lnTo>
                      <a:pt x="1" y="2"/>
                    </a:lnTo>
                    <a:lnTo>
                      <a:pt x="1" y="2"/>
                    </a:lnTo>
                    <a:lnTo>
                      <a:pt x="1" y="2"/>
                    </a:lnTo>
                    <a:lnTo>
                      <a:pt x="1" y="3"/>
                    </a:lnTo>
                    <a:lnTo>
                      <a:pt x="1" y="3"/>
                    </a:lnTo>
                    <a:lnTo>
                      <a:pt x="1" y="4"/>
                    </a:lnTo>
                    <a:lnTo>
                      <a:pt x="1" y="4"/>
                    </a:lnTo>
                    <a:lnTo>
                      <a:pt x="1" y="5"/>
                    </a:lnTo>
                    <a:lnTo>
                      <a:pt x="1" y="5"/>
                    </a:lnTo>
                    <a:lnTo>
                      <a:pt x="1" y="6"/>
                    </a:lnTo>
                    <a:lnTo>
                      <a:pt x="1" y="6"/>
                    </a:lnTo>
                    <a:lnTo>
                      <a:pt x="1" y="6"/>
                    </a:lnTo>
                    <a:lnTo>
                      <a:pt x="1" y="6"/>
                    </a:lnTo>
                    <a:lnTo>
                      <a:pt x="1" y="6"/>
                    </a:lnTo>
                    <a:lnTo>
                      <a:pt x="1" y="6"/>
                    </a:lnTo>
                    <a:lnTo>
                      <a:pt x="1" y="7"/>
                    </a:lnTo>
                    <a:lnTo>
                      <a:pt x="1" y="7"/>
                    </a:lnTo>
                    <a:lnTo>
                      <a:pt x="1" y="7"/>
                    </a:lnTo>
                    <a:lnTo>
                      <a:pt x="1" y="8"/>
                    </a:lnTo>
                    <a:lnTo>
                      <a:pt x="1" y="7"/>
                    </a:lnTo>
                    <a:lnTo>
                      <a:pt x="1" y="8"/>
                    </a:lnTo>
                    <a:lnTo>
                      <a:pt x="1" y="8"/>
                    </a:lnTo>
                    <a:lnTo>
                      <a:pt x="1" y="8"/>
                    </a:lnTo>
                    <a:lnTo>
                      <a:pt x="1" y="8"/>
                    </a:lnTo>
                    <a:lnTo>
                      <a:pt x="1" y="8"/>
                    </a:lnTo>
                    <a:lnTo>
                      <a:pt x="1" y="9"/>
                    </a:lnTo>
                    <a:lnTo>
                      <a:pt x="1" y="8"/>
                    </a:lnTo>
                    <a:lnTo>
                      <a:pt x="1" y="8"/>
                    </a:lnTo>
                    <a:lnTo>
                      <a:pt x="1" y="8"/>
                    </a:lnTo>
                    <a:lnTo>
                      <a:pt x="1" y="8"/>
                    </a:lnTo>
                    <a:lnTo>
                      <a:pt x="1" y="7"/>
                    </a:lnTo>
                    <a:lnTo>
                      <a:pt x="1" y="8"/>
                    </a:lnTo>
                    <a:lnTo>
                      <a:pt x="1" y="7"/>
                    </a:lnTo>
                    <a:lnTo>
                      <a:pt x="1" y="8"/>
                    </a:lnTo>
                    <a:lnTo>
                      <a:pt x="1" y="8"/>
                    </a:lnTo>
                    <a:lnTo>
                      <a:pt x="1" y="7"/>
                    </a:lnTo>
                    <a:lnTo>
                      <a:pt x="1" y="7"/>
                    </a:lnTo>
                    <a:lnTo>
                      <a:pt x="1" y="7"/>
                    </a:lnTo>
                    <a:lnTo>
                      <a:pt x="1" y="8"/>
                    </a:lnTo>
                    <a:lnTo>
                      <a:pt x="1" y="8"/>
                    </a:lnTo>
                    <a:lnTo>
                      <a:pt x="1" y="8"/>
                    </a:lnTo>
                    <a:lnTo>
                      <a:pt x="1" y="9"/>
                    </a:lnTo>
                    <a:lnTo>
                      <a:pt x="1" y="9"/>
                    </a:lnTo>
                    <a:lnTo>
                      <a:pt x="1" y="8"/>
                    </a:lnTo>
                    <a:lnTo>
                      <a:pt x="1" y="9"/>
                    </a:lnTo>
                    <a:lnTo>
                      <a:pt x="1" y="8"/>
                    </a:lnTo>
                    <a:lnTo>
                      <a:pt x="1" y="8"/>
                    </a:lnTo>
                    <a:lnTo>
                      <a:pt x="1" y="7"/>
                    </a:lnTo>
                    <a:lnTo>
                      <a:pt x="1" y="8"/>
                    </a:lnTo>
                    <a:lnTo>
                      <a:pt x="1" y="7"/>
                    </a:lnTo>
                    <a:lnTo>
                      <a:pt x="1" y="7"/>
                    </a:lnTo>
                    <a:lnTo>
                      <a:pt x="1" y="7"/>
                    </a:lnTo>
                    <a:lnTo>
                      <a:pt x="1" y="7"/>
                    </a:lnTo>
                    <a:lnTo>
                      <a:pt x="1" y="7"/>
                    </a:lnTo>
                    <a:lnTo>
                      <a:pt x="1" y="7"/>
                    </a:lnTo>
                    <a:lnTo>
                      <a:pt x="1" y="7"/>
                    </a:lnTo>
                    <a:lnTo>
                      <a:pt x="1" y="7"/>
                    </a:lnTo>
                    <a:lnTo>
                      <a:pt x="1" y="6"/>
                    </a:lnTo>
                    <a:lnTo>
                      <a:pt x="1" y="5"/>
                    </a:lnTo>
                    <a:lnTo>
                      <a:pt x="1" y="6"/>
                    </a:lnTo>
                    <a:lnTo>
                      <a:pt x="1" y="5"/>
                    </a:lnTo>
                    <a:lnTo>
                      <a:pt x="1" y="5"/>
                    </a:lnTo>
                    <a:lnTo>
                      <a:pt x="1" y="5"/>
                    </a:lnTo>
                    <a:lnTo>
                      <a:pt x="1" y="6"/>
                    </a:lnTo>
                    <a:lnTo>
                      <a:pt x="1" y="7"/>
                    </a:lnTo>
                    <a:lnTo>
                      <a:pt x="1" y="7"/>
                    </a:lnTo>
                    <a:lnTo>
                      <a:pt x="1" y="7"/>
                    </a:lnTo>
                    <a:lnTo>
                      <a:pt x="1" y="7"/>
                    </a:lnTo>
                    <a:lnTo>
                      <a:pt x="1" y="7"/>
                    </a:lnTo>
                    <a:lnTo>
                      <a:pt x="1" y="7"/>
                    </a:lnTo>
                    <a:lnTo>
                      <a:pt x="1" y="6"/>
                    </a:lnTo>
                    <a:lnTo>
                      <a:pt x="1" y="7"/>
                    </a:lnTo>
                    <a:lnTo>
                      <a:pt x="1" y="6"/>
                    </a:lnTo>
                    <a:lnTo>
                      <a:pt x="1" y="7"/>
                    </a:lnTo>
                    <a:lnTo>
                      <a:pt x="1" y="6"/>
                    </a:lnTo>
                    <a:lnTo>
                      <a:pt x="1" y="6"/>
                    </a:lnTo>
                    <a:lnTo>
                      <a:pt x="1" y="6"/>
                    </a:lnTo>
                    <a:lnTo>
                      <a:pt x="1" y="6"/>
                    </a:lnTo>
                    <a:lnTo>
                      <a:pt x="1" y="6"/>
                    </a:lnTo>
                    <a:lnTo>
                      <a:pt x="1" y="6"/>
                    </a:lnTo>
                    <a:lnTo>
                      <a:pt x="1" y="6"/>
                    </a:lnTo>
                    <a:lnTo>
                      <a:pt x="1" y="6"/>
                    </a:lnTo>
                    <a:lnTo>
                      <a:pt x="1" y="5"/>
                    </a:lnTo>
                    <a:lnTo>
                      <a:pt x="1" y="6"/>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6"/>
                    </a:lnTo>
                    <a:lnTo>
                      <a:pt x="1" y="6"/>
                    </a:lnTo>
                    <a:lnTo>
                      <a:pt x="1" y="6"/>
                    </a:lnTo>
                    <a:lnTo>
                      <a:pt x="1" y="7"/>
                    </a:lnTo>
                    <a:lnTo>
                      <a:pt x="1" y="6"/>
                    </a:lnTo>
                    <a:lnTo>
                      <a:pt x="1" y="7"/>
                    </a:lnTo>
                    <a:lnTo>
                      <a:pt x="1" y="7"/>
                    </a:lnTo>
                    <a:lnTo>
                      <a:pt x="1" y="7"/>
                    </a:lnTo>
                    <a:lnTo>
                      <a:pt x="1" y="7"/>
                    </a:lnTo>
                    <a:lnTo>
                      <a:pt x="1" y="7"/>
                    </a:lnTo>
                    <a:lnTo>
                      <a:pt x="1" y="6"/>
                    </a:lnTo>
                    <a:lnTo>
                      <a:pt x="1" y="7"/>
                    </a:lnTo>
                    <a:lnTo>
                      <a:pt x="1" y="7"/>
                    </a:lnTo>
                    <a:lnTo>
                      <a:pt x="1" y="6"/>
                    </a:lnTo>
                    <a:lnTo>
                      <a:pt x="1" y="6"/>
                    </a:lnTo>
                    <a:lnTo>
                      <a:pt x="1" y="6"/>
                    </a:lnTo>
                    <a:lnTo>
                      <a:pt x="1" y="7"/>
                    </a:lnTo>
                    <a:lnTo>
                      <a:pt x="1" y="7"/>
                    </a:lnTo>
                    <a:lnTo>
                      <a:pt x="1" y="8"/>
                    </a:lnTo>
                    <a:lnTo>
                      <a:pt x="1" y="7"/>
                    </a:lnTo>
                    <a:lnTo>
                      <a:pt x="1" y="8"/>
                    </a:lnTo>
                    <a:lnTo>
                      <a:pt x="1" y="8"/>
                    </a:lnTo>
                    <a:lnTo>
                      <a:pt x="1" y="8"/>
                    </a:lnTo>
                    <a:lnTo>
                      <a:pt x="1" y="8"/>
                    </a:lnTo>
                    <a:lnTo>
                      <a:pt x="1" y="8"/>
                    </a:lnTo>
                    <a:lnTo>
                      <a:pt x="1" y="9"/>
                    </a:lnTo>
                    <a:lnTo>
                      <a:pt x="1" y="10"/>
                    </a:lnTo>
                    <a:lnTo>
                      <a:pt x="1" y="9"/>
                    </a:lnTo>
                    <a:lnTo>
                      <a:pt x="1" y="9"/>
                    </a:lnTo>
                    <a:lnTo>
                      <a:pt x="1" y="10"/>
                    </a:lnTo>
                    <a:lnTo>
                      <a:pt x="1" y="10"/>
                    </a:lnTo>
                    <a:lnTo>
                      <a:pt x="1" y="9"/>
                    </a:lnTo>
                    <a:lnTo>
                      <a:pt x="1" y="9"/>
                    </a:lnTo>
                    <a:lnTo>
                      <a:pt x="1" y="10"/>
                    </a:lnTo>
                    <a:lnTo>
                      <a:pt x="1" y="9"/>
                    </a:lnTo>
                    <a:lnTo>
                      <a:pt x="1" y="10"/>
                    </a:lnTo>
                    <a:lnTo>
                      <a:pt x="1" y="9"/>
                    </a:lnTo>
                    <a:lnTo>
                      <a:pt x="1" y="9"/>
                    </a:lnTo>
                    <a:lnTo>
                      <a:pt x="1" y="8"/>
                    </a:lnTo>
                    <a:lnTo>
                      <a:pt x="1" y="8"/>
                    </a:lnTo>
                    <a:lnTo>
                      <a:pt x="1" y="7"/>
                    </a:lnTo>
                    <a:lnTo>
                      <a:pt x="1" y="7"/>
                    </a:lnTo>
                    <a:lnTo>
                      <a:pt x="1" y="6"/>
                    </a:lnTo>
                    <a:lnTo>
                      <a:pt x="1" y="6"/>
                    </a:lnTo>
                    <a:lnTo>
                      <a:pt x="1" y="5"/>
                    </a:lnTo>
                    <a:lnTo>
                      <a:pt x="1" y="4"/>
                    </a:lnTo>
                    <a:lnTo>
                      <a:pt x="1" y="3"/>
                    </a:lnTo>
                    <a:lnTo>
                      <a:pt x="1" y="4"/>
                    </a:lnTo>
                    <a:lnTo>
                      <a:pt x="1" y="4"/>
                    </a:lnTo>
                    <a:lnTo>
                      <a:pt x="1" y="4"/>
                    </a:lnTo>
                    <a:lnTo>
                      <a:pt x="1" y="5"/>
                    </a:lnTo>
                    <a:lnTo>
                      <a:pt x="1" y="5"/>
                    </a:lnTo>
                    <a:lnTo>
                      <a:pt x="1" y="6"/>
                    </a:lnTo>
                    <a:lnTo>
                      <a:pt x="1" y="6"/>
                    </a:lnTo>
                    <a:lnTo>
                      <a:pt x="1" y="6"/>
                    </a:lnTo>
                    <a:lnTo>
                      <a:pt x="1" y="7"/>
                    </a:lnTo>
                    <a:lnTo>
                      <a:pt x="1" y="7"/>
                    </a:lnTo>
                    <a:lnTo>
                      <a:pt x="1" y="8"/>
                    </a:lnTo>
                    <a:lnTo>
                      <a:pt x="1" y="7"/>
                    </a:lnTo>
                    <a:lnTo>
                      <a:pt x="1" y="8"/>
                    </a:lnTo>
                    <a:lnTo>
                      <a:pt x="1" y="7"/>
                    </a:lnTo>
                    <a:lnTo>
                      <a:pt x="1" y="7"/>
                    </a:lnTo>
                    <a:lnTo>
                      <a:pt x="1" y="7"/>
                    </a:lnTo>
                    <a:lnTo>
                      <a:pt x="1" y="6"/>
                    </a:lnTo>
                    <a:lnTo>
                      <a:pt x="1" y="5"/>
                    </a:lnTo>
                    <a:lnTo>
                      <a:pt x="1" y="5"/>
                    </a:lnTo>
                    <a:lnTo>
                      <a:pt x="1" y="5"/>
                    </a:lnTo>
                    <a:lnTo>
                      <a:pt x="1" y="5"/>
                    </a:lnTo>
                    <a:lnTo>
                      <a:pt x="1" y="5"/>
                    </a:lnTo>
                    <a:lnTo>
                      <a:pt x="1" y="4"/>
                    </a:lnTo>
                    <a:lnTo>
                      <a:pt x="1" y="4"/>
                    </a:lnTo>
                    <a:lnTo>
                      <a:pt x="1" y="3"/>
                    </a:lnTo>
                    <a:lnTo>
                      <a:pt x="1" y="3"/>
                    </a:lnTo>
                    <a:lnTo>
                      <a:pt x="1" y="2"/>
                    </a:lnTo>
                    <a:lnTo>
                      <a:pt x="1" y="3"/>
                    </a:lnTo>
                    <a:lnTo>
                      <a:pt x="1" y="2"/>
                    </a:lnTo>
                    <a:lnTo>
                      <a:pt x="1" y="1"/>
                    </a:lnTo>
                    <a:lnTo>
                      <a:pt x="1" y="1"/>
                    </a:lnTo>
                    <a:lnTo>
                      <a:pt x="1" y="0"/>
                    </a:lnTo>
                    <a:lnTo>
                      <a:pt x="1" y="1"/>
                    </a:lnTo>
                    <a:lnTo>
                      <a:pt x="1" y="2"/>
                    </a:lnTo>
                    <a:lnTo>
                      <a:pt x="1" y="2"/>
                    </a:lnTo>
                    <a:lnTo>
                      <a:pt x="1" y="2"/>
                    </a:lnTo>
                    <a:lnTo>
                      <a:pt x="1" y="2"/>
                    </a:lnTo>
                    <a:lnTo>
                      <a:pt x="1" y="2"/>
                    </a:lnTo>
                    <a:lnTo>
                      <a:pt x="1" y="2"/>
                    </a:lnTo>
                    <a:lnTo>
                      <a:pt x="1" y="2"/>
                    </a:lnTo>
                    <a:lnTo>
                      <a:pt x="1" y="2"/>
                    </a:lnTo>
                    <a:lnTo>
                      <a:pt x="1" y="1"/>
                    </a:lnTo>
                    <a:lnTo>
                      <a:pt x="1" y="2"/>
                    </a:lnTo>
                    <a:lnTo>
                      <a:pt x="1" y="2"/>
                    </a:lnTo>
                    <a:lnTo>
                      <a:pt x="1" y="2"/>
                    </a:lnTo>
                    <a:lnTo>
                      <a:pt x="1" y="3"/>
                    </a:lnTo>
                    <a:lnTo>
                      <a:pt x="1" y="2"/>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5"/>
                    </a:lnTo>
                    <a:lnTo>
                      <a:pt x="1" y="5"/>
                    </a:lnTo>
                    <a:lnTo>
                      <a:pt x="1" y="4"/>
                    </a:lnTo>
                    <a:lnTo>
                      <a:pt x="1" y="5"/>
                    </a:lnTo>
                    <a:lnTo>
                      <a:pt x="1" y="5"/>
                    </a:lnTo>
                    <a:lnTo>
                      <a:pt x="1" y="5"/>
                    </a:lnTo>
                    <a:lnTo>
                      <a:pt x="1" y="5"/>
                    </a:lnTo>
                    <a:lnTo>
                      <a:pt x="1" y="5"/>
                    </a:lnTo>
                    <a:lnTo>
                      <a:pt x="1" y="4"/>
                    </a:lnTo>
                    <a:lnTo>
                      <a:pt x="1" y="4"/>
                    </a:lnTo>
                    <a:lnTo>
                      <a:pt x="1" y="3"/>
                    </a:lnTo>
                    <a:lnTo>
                      <a:pt x="1" y="3"/>
                    </a:lnTo>
                    <a:lnTo>
                      <a:pt x="1" y="3"/>
                    </a:lnTo>
                    <a:lnTo>
                      <a:pt x="1" y="3"/>
                    </a:lnTo>
                    <a:lnTo>
                      <a:pt x="1" y="3"/>
                    </a:lnTo>
                    <a:lnTo>
                      <a:pt x="1" y="2"/>
                    </a:lnTo>
                    <a:lnTo>
                      <a:pt x="1" y="1"/>
                    </a:lnTo>
                    <a:lnTo>
                      <a:pt x="1" y="2"/>
                    </a:lnTo>
                    <a:lnTo>
                      <a:pt x="1" y="2"/>
                    </a:lnTo>
                    <a:lnTo>
                      <a:pt x="1" y="2"/>
                    </a:lnTo>
                    <a:lnTo>
                      <a:pt x="1" y="2"/>
                    </a:lnTo>
                    <a:lnTo>
                      <a:pt x="1" y="2"/>
                    </a:lnTo>
                    <a:lnTo>
                      <a:pt x="1" y="2"/>
                    </a:lnTo>
                    <a:lnTo>
                      <a:pt x="1" y="3"/>
                    </a:lnTo>
                    <a:lnTo>
                      <a:pt x="1" y="2"/>
                    </a:lnTo>
                    <a:lnTo>
                      <a:pt x="1" y="3"/>
                    </a:lnTo>
                    <a:lnTo>
                      <a:pt x="1" y="3"/>
                    </a:lnTo>
                    <a:lnTo>
                      <a:pt x="1" y="2"/>
                    </a:lnTo>
                    <a:lnTo>
                      <a:pt x="1" y="3"/>
                    </a:lnTo>
                    <a:lnTo>
                      <a:pt x="1" y="3"/>
                    </a:lnTo>
                    <a:lnTo>
                      <a:pt x="1" y="4"/>
                    </a:lnTo>
                    <a:lnTo>
                      <a:pt x="1" y="3"/>
                    </a:lnTo>
                    <a:lnTo>
                      <a:pt x="1" y="4"/>
                    </a:lnTo>
                    <a:lnTo>
                      <a:pt x="1" y="3"/>
                    </a:lnTo>
                    <a:lnTo>
                      <a:pt x="1" y="3"/>
                    </a:lnTo>
                    <a:lnTo>
                      <a:pt x="1" y="4"/>
                    </a:lnTo>
                    <a:lnTo>
                      <a:pt x="1" y="4"/>
                    </a:lnTo>
                    <a:lnTo>
                      <a:pt x="1" y="4"/>
                    </a:lnTo>
                    <a:lnTo>
                      <a:pt x="1" y="4"/>
                    </a:lnTo>
                    <a:lnTo>
                      <a:pt x="1" y="5"/>
                    </a:lnTo>
                    <a:lnTo>
                      <a:pt x="1" y="4"/>
                    </a:lnTo>
                    <a:lnTo>
                      <a:pt x="1" y="4"/>
                    </a:lnTo>
                    <a:lnTo>
                      <a:pt x="1" y="5"/>
                    </a:lnTo>
                    <a:lnTo>
                      <a:pt x="1" y="4"/>
                    </a:lnTo>
                    <a:lnTo>
                      <a:pt x="1" y="4"/>
                    </a:lnTo>
                    <a:lnTo>
                      <a:pt x="1" y="4"/>
                    </a:lnTo>
                    <a:lnTo>
                      <a:pt x="1" y="3"/>
                    </a:lnTo>
                    <a:lnTo>
                      <a:pt x="1" y="3"/>
                    </a:lnTo>
                    <a:lnTo>
                      <a:pt x="1" y="3"/>
                    </a:lnTo>
                    <a:lnTo>
                      <a:pt x="1" y="3"/>
                    </a:lnTo>
                    <a:lnTo>
                      <a:pt x="1" y="4"/>
                    </a:lnTo>
                    <a:lnTo>
                      <a:pt x="1" y="4"/>
                    </a:lnTo>
                    <a:lnTo>
                      <a:pt x="1" y="4"/>
                    </a:lnTo>
                    <a:lnTo>
                      <a:pt x="1" y="4"/>
                    </a:lnTo>
                    <a:lnTo>
                      <a:pt x="1" y="5"/>
                    </a:lnTo>
                    <a:lnTo>
                      <a:pt x="1" y="5"/>
                    </a:lnTo>
                    <a:lnTo>
                      <a:pt x="1" y="5"/>
                    </a:lnTo>
                    <a:lnTo>
                      <a:pt x="1" y="4"/>
                    </a:lnTo>
                    <a:lnTo>
                      <a:pt x="1" y="4"/>
                    </a:lnTo>
                    <a:lnTo>
                      <a:pt x="1" y="4"/>
                    </a:lnTo>
                    <a:lnTo>
                      <a:pt x="1" y="4"/>
                    </a:lnTo>
                    <a:lnTo>
                      <a:pt x="1" y="5"/>
                    </a:lnTo>
                    <a:lnTo>
                      <a:pt x="1" y="4"/>
                    </a:lnTo>
                    <a:lnTo>
                      <a:pt x="1" y="4"/>
                    </a:lnTo>
                    <a:lnTo>
                      <a:pt x="1" y="3"/>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5"/>
                    </a:lnTo>
                    <a:lnTo>
                      <a:pt x="1" y="5"/>
                    </a:lnTo>
                    <a:lnTo>
                      <a:pt x="1" y="5"/>
                    </a:lnTo>
                    <a:lnTo>
                      <a:pt x="1" y="5"/>
                    </a:lnTo>
                    <a:lnTo>
                      <a:pt x="1" y="6"/>
                    </a:lnTo>
                    <a:lnTo>
                      <a:pt x="1" y="6"/>
                    </a:lnTo>
                    <a:lnTo>
                      <a:pt x="1" y="6"/>
                    </a:lnTo>
                    <a:lnTo>
                      <a:pt x="1" y="6"/>
                    </a:lnTo>
                    <a:lnTo>
                      <a:pt x="1" y="6"/>
                    </a:lnTo>
                    <a:lnTo>
                      <a:pt x="1" y="7"/>
                    </a:lnTo>
                    <a:lnTo>
                      <a:pt x="1" y="6"/>
                    </a:lnTo>
                    <a:lnTo>
                      <a:pt x="1" y="6"/>
                    </a:lnTo>
                    <a:lnTo>
                      <a:pt x="1" y="6"/>
                    </a:lnTo>
                    <a:lnTo>
                      <a:pt x="1" y="6"/>
                    </a:lnTo>
                    <a:lnTo>
                      <a:pt x="1" y="6"/>
                    </a:lnTo>
                    <a:lnTo>
                      <a:pt x="1" y="6"/>
                    </a:lnTo>
                    <a:lnTo>
                      <a:pt x="1" y="7"/>
                    </a:lnTo>
                    <a:lnTo>
                      <a:pt x="1" y="7"/>
                    </a:lnTo>
                    <a:lnTo>
                      <a:pt x="1" y="7"/>
                    </a:lnTo>
                    <a:lnTo>
                      <a:pt x="1" y="6"/>
                    </a:lnTo>
                    <a:lnTo>
                      <a:pt x="1" y="6"/>
                    </a:lnTo>
                    <a:lnTo>
                      <a:pt x="1" y="7"/>
                    </a:lnTo>
                    <a:lnTo>
                      <a:pt x="1" y="6"/>
                    </a:lnTo>
                    <a:lnTo>
                      <a:pt x="1" y="6"/>
                    </a:lnTo>
                    <a:lnTo>
                      <a:pt x="1" y="5"/>
                    </a:lnTo>
                    <a:lnTo>
                      <a:pt x="1" y="5"/>
                    </a:lnTo>
                    <a:lnTo>
                      <a:pt x="1" y="5"/>
                    </a:lnTo>
                    <a:lnTo>
                      <a:pt x="1" y="4"/>
                    </a:lnTo>
                    <a:lnTo>
                      <a:pt x="1" y="4"/>
                    </a:lnTo>
                    <a:lnTo>
                      <a:pt x="1" y="4"/>
                    </a:lnTo>
                    <a:lnTo>
                      <a:pt x="1" y="4"/>
                    </a:lnTo>
                    <a:lnTo>
                      <a:pt x="1" y="4"/>
                    </a:lnTo>
                    <a:lnTo>
                      <a:pt x="1" y="3"/>
                    </a:lnTo>
                    <a:lnTo>
                      <a:pt x="1" y="2"/>
                    </a:lnTo>
                    <a:lnTo>
                      <a:pt x="1" y="2"/>
                    </a:lnTo>
                    <a:lnTo>
                      <a:pt x="1" y="2"/>
                    </a:lnTo>
                    <a:lnTo>
                      <a:pt x="1" y="3"/>
                    </a:lnTo>
                    <a:lnTo>
                      <a:pt x="1" y="2"/>
                    </a:lnTo>
                    <a:lnTo>
                      <a:pt x="1" y="3"/>
                    </a:lnTo>
                    <a:lnTo>
                      <a:pt x="1" y="3"/>
                    </a:lnTo>
                    <a:lnTo>
                      <a:pt x="1" y="3"/>
                    </a:lnTo>
                    <a:lnTo>
                      <a:pt x="1" y="3"/>
                    </a:lnTo>
                    <a:lnTo>
                      <a:pt x="1" y="3"/>
                    </a:lnTo>
                    <a:lnTo>
                      <a:pt x="1" y="3"/>
                    </a:lnTo>
                    <a:lnTo>
                      <a:pt x="1" y="3"/>
                    </a:lnTo>
                    <a:lnTo>
                      <a:pt x="1" y="4"/>
                    </a:lnTo>
                    <a:lnTo>
                      <a:pt x="1" y="3"/>
                    </a:lnTo>
                    <a:lnTo>
                      <a:pt x="1" y="4"/>
                    </a:lnTo>
                    <a:lnTo>
                      <a:pt x="1" y="4"/>
                    </a:lnTo>
                    <a:lnTo>
                      <a:pt x="1" y="5"/>
                    </a:lnTo>
                    <a:lnTo>
                      <a:pt x="1" y="4"/>
                    </a:lnTo>
                    <a:lnTo>
                      <a:pt x="1" y="5"/>
                    </a:lnTo>
                    <a:lnTo>
                      <a:pt x="1" y="5"/>
                    </a:lnTo>
                    <a:lnTo>
                      <a:pt x="1" y="5"/>
                    </a:lnTo>
                    <a:lnTo>
                      <a:pt x="1" y="4"/>
                    </a:lnTo>
                    <a:lnTo>
                      <a:pt x="1" y="5"/>
                    </a:lnTo>
                    <a:lnTo>
                      <a:pt x="1" y="4"/>
                    </a:lnTo>
                    <a:lnTo>
                      <a:pt x="1" y="4"/>
                    </a:lnTo>
                    <a:lnTo>
                      <a:pt x="1" y="4"/>
                    </a:lnTo>
                    <a:lnTo>
                      <a:pt x="1" y="4"/>
                    </a:lnTo>
                    <a:lnTo>
                      <a:pt x="1" y="3"/>
                    </a:lnTo>
                    <a:lnTo>
                      <a:pt x="1" y="4"/>
                    </a:lnTo>
                    <a:lnTo>
                      <a:pt x="1" y="5"/>
                    </a:lnTo>
                    <a:lnTo>
                      <a:pt x="1" y="5"/>
                    </a:lnTo>
                    <a:lnTo>
                      <a:pt x="1" y="6"/>
                    </a:lnTo>
                    <a:lnTo>
                      <a:pt x="1" y="7"/>
                    </a:lnTo>
                    <a:lnTo>
                      <a:pt x="1" y="6"/>
                    </a:lnTo>
                    <a:lnTo>
                      <a:pt x="1" y="7"/>
                    </a:lnTo>
                    <a:lnTo>
                      <a:pt x="1" y="7"/>
                    </a:lnTo>
                    <a:lnTo>
                      <a:pt x="1" y="7"/>
                    </a:lnTo>
                    <a:lnTo>
                      <a:pt x="1" y="7"/>
                    </a:lnTo>
                    <a:lnTo>
                      <a:pt x="1" y="7"/>
                    </a:lnTo>
                    <a:lnTo>
                      <a:pt x="1" y="8"/>
                    </a:lnTo>
                    <a:lnTo>
                      <a:pt x="1" y="8"/>
                    </a:lnTo>
                    <a:lnTo>
                      <a:pt x="1" y="8"/>
                    </a:lnTo>
                    <a:lnTo>
                      <a:pt x="1" y="9"/>
                    </a:lnTo>
                    <a:lnTo>
                      <a:pt x="1" y="8"/>
                    </a:lnTo>
                    <a:lnTo>
                      <a:pt x="1" y="8"/>
                    </a:lnTo>
                    <a:lnTo>
                      <a:pt x="1" y="9"/>
                    </a:lnTo>
                    <a:lnTo>
                      <a:pt x="1" y="9"/>
                    </a:lnTo>
                    <a:lnTo>
                      <a:pt x="1" y="9"/>
                    </a:lnTo>
                    <a:lnTo>
                      <a:pt x="1" y="9"/>
                    </a:lnTo>
                    <a:lnTo>
                      <a:pt x="1" y="9"/>
                    </a:lnTo>
                    <a:lnTo>
                      <a:pt x="1" y="9"/>
                    </a:lnTo>
                    <a:lnTo>
                      <a:pt x="1" y="8"/>
                    </a:lnTo>
                    <a:lnTo>
                      <a:pt x="1" y="8"/>
                    </a:lnTo>
                    <a:lnTo>
                      <a:pt x="1" y="8"/>
                    </a:lnTo>
                    <a:lnTo>
                      <a:pt x="1" y="8"/>
                    </a:lnTo>
                    <a:lnTo>
                      <a:pt x="1" y="8"/>
                    </a:lnTo>
                    <a:lnTo>
                      <a:pt x="1" y="7"/>
                    </a:lnTo>
                    <a:lnTo>
                      <a:pt x="1" y="7"/>
                    </a:lnTo>
                    <a:lnTo>
                      <a:pt x="1" y="7"/>
                    </a:lnTo>
                    <a:lnTo>
                      <a:pt x="1" y="6"/>
                    </a:lnTo>
                    <a:lnTo>
                      <a:pt x="1" y="6"/>
                    </a:lnTo>
                    <a:lnTo>
                      <a:pt x="1" y="6"/>
                    </a:lnTo>
                    <a:lnTo>
                      <a:pt x="1" y="6"/>
                    </a:lnTo>
                    <a:lnTo>
                      <a:pt x="1" y="7"/>
                    </a:lnTo>
                    <a:lnTo>
                      <a:pt x="1" y="7"/>
                    </a:lnTo>
                    <a:lnTo>
                      <a:pt x="1" y="8"/>
                    </a:lnTo>
                    <a:lnTo>
                      <a:pt x="1" y="8"/>
                    </a:lnTo>
                    <a:lnTo>
                      <a:pt x="1" y="8"/>
                    </a:lnTo>
                    <a:lnTo>
                      <a:pt x="1" y="8"/>
                    </a:lnTo>
                    <a:lnTo>
                      <a:pt x="1" y="7"/>
                    </a:lnTo>
                    <a:lnTo>
                      <a:pt x="1" y="8"/>
                    </a:lnTo>
                    <a:lnTo>
                      <a:pt x="1" y="8"/>
                    </a:lnTo>
                    <a:lnTo>
                      <a:pt x="1" y="8"/>
                    </a:lnTo>
                    <a:lnTo>
                      <a:pt x="1" y="8"/>
                    </a:lnTo>
                    <a:lnTo>
                      <a:pt x="1" y="8"/>
                    </a:lnTo>
                    <a:lnTo>
                      <a:pt x="1" y="9"/>
                    </a:lnTo>
                    <a:lnTo>
                      <a:pt x="1" y="8"/>
                    </a:lnTo>
                    <a:lnTo>
                      <a:pt x="1" y="8"/>
                    </a:lnTo>
                    <a:lnTo>
                      <a:pt x="1" y="8"/>
                    </a:lnTo>
                    <a:lnTo>
                      <a:pt x="1" y="8"/>
                    </a:lnTo>
                    <a:lnTo>
                      <a:pt x="1" y="8"/>
                    </a:lnTo>
                    <a:lnTo>
                      <a:pt x="1" y="7"/>
                    </a:lnTo>
                    <a:lnTo>
                      <a:pt x="1" y="8"/>
                    </a:lnTo>
                    <a:lnTo>
                      <a:pt x="1" y="8"/>
                    </a:lnTo>
                    <a:lnTo>
                      <a:pt x="1" y="7"/>
                    </a:lnTo>
                    <a:lnTo>
                      <a:pt x="1" y="6"/>
                    </a:lnTo>
                    <a:lnTo>
                      <a:pt x="1" y="7"/>
                    </a:lnTo>
                    <a:lnTo>
                      <a:pt x="1" y="6"/>
                    </a:lnTo>
                    <a:lnTo>
                      <a:pt x="1" y="7"/>
                    </a:lnTo>
                    <a:lnTo>
                      <a:pt x="1" y="6"/>
                    </a:lnTo>
                    <a:lnTo>
                      <a:pt x="1" y="7"/>
                    </a:lnTo>
                    <a:lnTo>
                      <a:pt x="1" y="7"/>
                    </a:lnTo>
                    <a:lnTo>
                      <a:pt x="1" y="7"/>
                    </a:lnTo>
                    <a:lnTo>
                      <a:pt x="1" y="7"/>
                    </a:lnTo>
                    <a:lnTo>
                      <a:pt x="1" y="7"/>
                    </a:lnTo>
                    <a:lnTo>
                      <a:pt x="1" y="7"/>
                    </a:lnTo>
                    <a:lnTo>
                      <a:pt x="1" y="7"/>
                    </a:lnTo>
                    <a:lnTo>
                      <a:pt x="1" y="7"/>
                    </a:lnTo>
                    <a:lnTo>
                      <a:pt x="1" y="7"/>
                    </a:lnTo>
                    <a:lnTo>
                      <a:pt x="1" y="7"/>
                    </a:lnTo>
                  </a:path>
                </a:pathLst>
              </a:custGeom>
              <a:noFill/>
              <a:ln w="0">
                <a:solidFill>
                  <a:srgbClr val="3366FF"/>
                </a:solidFill>
                <a:prstDash val="solid"/>
                <a:round/>
                <a:headEnd/>
                <a:tailEnd/>
              </a:ln>
            </p:spPr>
            <p:txBody>
              <a:bodyPr/>
              <a:lstStyle/>
              <a:p>
                <a:endParaRPr lang="en-GB"/>
              </a:p>
            </p:txBody>
          </p:sp>
          <p:sp>
            <p:nvSpPr>
              <p:cNvPr id="186224" name="Freeform 880"/>
              <p:cNvSpPr>
                <a:spLocks/>
              </p:cNvSpPr>
              <p:nvPr/>
            </p:nvSpPr>
            <p:spPr bwMode="auto">
              <a:xfrm>
                <a:off x="3552" y="3473"/>
                <a:ext cx="1" cy="90"/>
              </a:xfrm>
              <a:custGeom>
                <a:avLst/>
                <a:gdLst/>
                <a:ahLst/>
                <a:cxnLst>
                  <a:cxn ang="0">
                    <a:pos x="0" y="14"/>
                  </a:cxn>
                  <a:cxn ang="0">
                    <a:pos x="0" y="13"/>
                  </a:cxn>
                  <a:cxn ang="0">
                    <a:pos x="0" y="11"/>
                  </a:cxn>
                  <a:cxn ang="0">
                    <a:pos x="0" y="13"/>
                  </a:cxn>
                  <a:cxn ang="0">
                    <a:pos x="0" y="11"/>
                  </a:cxn>
                  <a:cxn ang="0">
                    <a:pos x="0" y="9"/>
                  </a:cxn>
                  <a:cxn ang="0">
                    <a:pos x="0" y="8"/>
                  </a:cxn>
                  <a:cxn ang="0">
                    <a:pos x="0" y="3"/>
                  </a:cxn>
                  <a:cxn ang="0">
                    <a:pos x="0" y="1"/>
                  </a:cxn>
                  <a:cxn ang="0">
                    <a:pos x="0" y="1"/>
                  </a:cxn>
                  <a:cxn ang="0">
                    <a:pos x="0" y="5"/>
                  </a:cxn>
                  <a:cxn ang="0">
                    <a:pos x="0" y="4"/>
                  </a:cxn>
                  <a:cxn ang="0">
                    <a:pos x="0" y="5"/>
                  </a:cxn>
                  <a:cxn ang="0">
                    <a:pos x="0" y="6"/>
                  </a:cxn>
                  <a:cxn ang="0">
                    <a:pos x="0" y="6"/>
                  </a:cxn>
                  <a:cxn ang="0">
                    <a:pos x="0" y="6"/>
                  </a:cxn>
                  <a:cxn ang="0">
                    <a:pos x="0" y="8"/>
                  </a:cxn>
                  <a:cxn ang="0">
                    <a:pos x="0" y="9"/>
                  </a:cxn>
                  <a:cxn ang="0">
                    <a:pos x="0" y="9"/>
                  </a:cxn>
                  <a:cxn ang="0">
                    <a:pos x="0" y="12"/>
                  </a:cxn>
                  <a:cxn ang="0">
                    <a:pos x="0" y="9"/>
                  </a:cxn>
                  <a:cxn ang="0">
                    <a:pos x="0" y="7"/>
                  </a:cxn>
                  <a:cxn ang="0">
                    <a:pos x="0" y="8"/>
                  </a:cxn>
                  <a:cxn ang="0">
                    <a:pos x="0" y="9"/>
                  </a:cxn>
                  <a:cxn ang="0">
                    <a:pos x="0" y="8"/>
                  </a:cxn>
                  <a:cxn ang="0">
                    <a:pos x="0" y="9"/>
                  </a:cxn>
                  <a:cxn ang="0">
                    <a:pos x="0" y="8"/>
                  </a:cxn>
                  <a:cxn ang="0">
                    <a:pos x="0" y="8"/>
                  </a:cxn>
                  <a:cxn ang="0">
                    <a:pos x="0" y="9"/>
                  </a:cxn>
                  <a:cxn ang="0">
                    <a:pos x="0" y="9"/>
                  </a:cxn>
                  <a:cxn ang="0">
                    <a:pos x="0" y="8"/>
                  </a:cxn>
                  <a:cxn ang="0">
                    <a:pos x="0" y="5"/>
                  </a:cxn>
                  <a:cxn ang="0">
                    <a:pos x="0" y="1"/>
                  </a:cxn>
                  <a:cxn ang="0">
                    <a:pos x="0" y="1"/>
                  </a:cxn>
                  <a:cxn ang="0">
                    <a:pos x="0" y="0"/>
                  </a:cxn>
                  <a:cxn ang="0">
                    <a:pos x="0" y="3"/>
                  </a:cxn>
                  <a:cxn ang="0">
                    <a:pos x="0" y="4"/>
                  </a:cxn>
                  <a:cxn ang="0">
                    <a:pos x="0" y="3"/>
                  </a:cxn>
                  <a:cxn ang="0">
                    <a:pos x="0" y="5"/>
                  </a:cxn>
                  <a:cxn ang="0">
                    <a:pos x="0" y="7"/>
                  </a:cxn>
                  <a:cxn ang="0">
                    <a:pos x="0" y="4"/>
                  </a:cxn>
                  <a:cxn ang="0">
                    <a:pos x="0" y="6"/>
                  </a:cxn>
                  <a:cxn ang="0">
                    <a:pos x="0" y="7"/>
                  </a:cxn>
                  <a:cxn ang="0">
                    <a:pos x="0" y="8"/>
                  </a:cxn>
                  <a:cxn ang="0">
                    <a:pos x="0" y="9"/>
                  </a:cxn>
                  <a:cxn ang="0">
                    <a:pos x="0" y="10"/>
                  </a:cxn>
                  <a:cxn ang="0">
                    <a:pos x="0" y="8"/>
                  </a:cxn>
                  <a:cxn ang="0">
                    <a:pos x="0" y="9"/>
                  </a:cxn>
                  <a:cxn ang="0">
                    <a:pos x="0" y="9"/>
                  </a:cxn>
                  <a:cxn ang="0">
                    <a:pos x="0" y="12"/>
                  </a:cxn>
                  <a:cxn ang="0">
                    <a:pos x="0" y="12"/>
                  </a:cxn>
                  <a:cxn ang="0">
                    <a:pos x="0" y="13"/>
                  </a:cxn>
                  <a:cxn ang="0">
                    <a:pos x="0" y="12"/>
                  </a:cxn>
                  <a:cxn ang="0">
                    <a:pos x="0" y="11"/>
                  </a:cxn>
                  <a:cxn ang="0">
                    <a:pos x="0" y="7"/>
                  </a:cxn>
                  <a:cxn ang="0">
                    <a:pos x="0" y="11"/>
                  </a:cxn>
                  <a:cxn ang="0">
                    <a:pos x="0" y="10"/>
                  </a:cxn>
                  <a:cxn ang="0">
                    <a:pos x="0" y="10"/>
                  </a:cxn>
                  <a:cxn ang="0">
                    <a:pos x="0" y="10"/>
                  </a:cxn>
                  <a:cxn ang="0">
                    <a:pos x="0" y="9"/>
                  </a:cxn>
                  <a:cxn ang="0">
                    <a:pos x="0" y="7"/>
                  </a:cxn>
                  <a:cxn ang="0">
                    <a:pos x="0" y="7"/>
                  </a:cxn>
                  <a:cxn ang="0">
                    <a:pos x="0" y="10"/>
                  </a:cxn>
                </a:cxnLst>
                <a:rect l="0" t="0" r="r" b="b"/>
                <a:pathLst>
                  <a:path h="15">
                    <a:moveTo>
                      <a:pt x="0" y="13"/>
                    </a:moveTo>
                    <a:lnTo>
                      <a:pt x="0" y="13"/>
                    </a:lnTo>
                    <a:lnTo>
                      <a:pt x="0" y="14"/>
                    </a:lnTo>
                    <a:lnTo>
                      <a:pt x="0" y="13"/>
                    </a:lnTo>
                    <a:lnTo>
                      <a:pt x="0" y="14"/>
                    </a:lnTo>
                    <a:lnTo>
                      <a:pt x="0" y="13"/>
                    </a:lnTo>
                    <a:lnTo>
                      <a:pt x="0" y="13"/>
                    </a:lnTo>
                    <a:lnTo>
                      <a:pt x="0" y="13"/>
                    </a:lnTo>
                    <a:lnTo>
                      <a:pt x="0" y="13"/>
                    </a:lnTo>
                    <a:lnTo>
                      <a:pt x="0" y="13"/>
                    </a:lnTo>
                    <a:lnTo>
                      <a:pt x="0" y="14"/>
                    </a:lnTo>
                    <a:lnTo>
                      <a:pt x="0" y="14"/>
                    </a:lnTo>
                    <a:lnTo>
                      <a:pt x="0" y="14"/>
                    </a:lnTo>
                    <a:lnTo>
                      <a:pt x="0" y="14"/>
                    </a:lnTo>
                    <a:lnTo>
                      <a:pt x="0" y="15"/>
                    </a:lnTo>
                    <a:lnTo>
                      <a:pt x="0" y="14"/>
                    </a:lnTo>
                    <a:lnTo>
                      <a:pt x="0" y="14"/>
                    </a:lnTo>
                    <a:lnTo>
                      <a:pt x="0" y="13"/>
                    </a:lnTo>
                    <a:lnTo>
                      <a:pt x="0" y="13"/>
                    </a:lnTo>
                    <a:lnTo>
                      <a:pt x="0" y="14"/>
                    </a:lnTo>
                    <a:lnTo>
                      <a:pt x="0" y="13"/>
                    </a:lnTo>
                    <a:lnTo>
                      <a:pt x="0" y="13"/>
                    </a:lnTo>
                    <a:lnTo>
                      <a:pt x="0" y="13"/>
                    </a:lnTo>
                    <a:lnTo>
                      <a:pt x="0" y="13"/>
                    </a:lnTo>
                    <a:lnTo>
                      <a:pt x="0" y="13"/>
                    </a:lnTo>
                    <a:lnTo>
                      <a:pt x="0" y="13"/>
                    </a:lnTo>
                    <a:lnTo>
                      <a:pt x="0" y="12"/>
                    </a:lnTo>
                    <a:lnTo>
                      <a:pt x="0" y="13"/>
                    </a:lnTo>
                    <a:lnTo>
                      <a:pt x="0" y="12"/>
                    </a:lnTo>
                    <a:lnTo>
                      <a:pt x="0" y="12"/>
                    </a:lnTo>
                    <a:lnTo>
                      <a:pt x="0" y="12"/>
                    </a:lnTo>
                    <a:lnTo>
                      <a:pt x="0" y="11"/>
                    </a:lnTo>
                    <a:lnTo>
                      <a:pt x="0" y="11"/>
                    </a:lnTo>
                    <a:lnTo>
                      <a:pt x="0" y="12"/>
                    </a:lnTo>
                    <a:lnTo>
                      <a:pt x="0" y="11"/>
                    </a:lnTo>
                    <a:lnTo>
                      <a:pt x="0" y="12"/>
                    </a:lnTo>
                    <a:lnTo>
                      <a:pt x="0" y="12"/>
                    </a:lnTo>
                    <a:lnTo>
                      <a:pt x="0" y="12"/>
                    </a:lnTo>
                    <a:lnTo>
                      <a:pt x="0" y="13"/>
                    </a:lnTo>
                    <a:lnTo>
                      <a:pt x="0" y="13"/>
                    </a:lnTo>
                    <a:lnTo>
                      <a:pt x="0" y="12"/>
                    </a:lnTo>
                    <a:lnTo>
                      <a:pt x="0" y="12"/>
                    </a:lnTo>
                    <a:lnTo>
                      <a:pt x="0" y="12"/>
                    </a:lnTo>
                    <a:lnTo>
                      <a:pt x="0" y="13"/>
                    </a:lnTo>
                    <a:lnTo>
                      <a:pt x="0" y="12"/>
                    </a:lnTo>
                    <a:lnTo>
                      <a:pt x="0" y="12"/>
                    </a:lnTo>
                    <a:lnTo>
                      <a:pt x="0" y="12"/>
                    </a:lnTo>
                    <a:lnTo>
                      <a:pt x="0" y="13"/>
                    </a:lnTo>
                    <a:lnTo>
                      <a:pt x="0" y="13"/>
                    </a:lnTo>
                    <a:lnTo>
                      <a:pt x="0" y="13"/>
                    </a:lnTo>
                    <a:lnTo>
                      <a:pt x="0" y="12"/>
                    </a:lnTo>
                    <a:lnTo>
                      <a:pt x="0" y="12"/>
                    </a:lnTo>
                    <a:lnTo>
                      <a:pt x="0" y="11"/>
                    </a:lnTo>
                    <a:lnTo>
                      <a:pt x="0" y="11"/>
                    </a:lnTo>
                    <a:lnTo>
                      <a:pt x="0" y="11"/>
                    </a:lnTo>
                    <a:lnTo>
                      <a:pt x="0" y="11"/>
                    </a:lnTo>
                    <a:lnTo>
                      <a:pt x="0" y="11"/>
                    </a:lnTo>
                    <a:lnTo>
                      <a:pt x="0" y="11"/>
                    </a:lnTo>
                    <a:lnTo>
                      <a:pt x="0" y="12"/>
                    </a:lnTo>
                    <a:lnTo>
                      <a:pt x="0" y="11"/>
                    </a:lnTo>
                    <a:lnTo>
                      <a:pt x="0" y="11"/>
                    </a:lnTo>
                    <a:lnTo>
                      <a:pt x="0" y="11"/>
                    </a:lnTo>
                    <a:lnTo>
                      <a:pt x="0" y="10"/>
                    </a:lnTo>
                    <a:lnTo>
                      <a:pt x="0" y="10"/>
                    </a:lnTo>
                    <a:lnTo>
                      <a:pt x="0" y="9"/>
                    </a:lnTo>
                    <a:lnTo>
                      <a:pt x="0" y="9"/>
                    </a:lnTo>
                    <a:lnTo>
                      <a:pt x="0" y="8"/>
                    </a:lnTo>
                    <a:lnTo>
                      <a:pt x="0" y="9"/>
                    </a:lnTo>
                    <a:lnTo>
                      <a:pt x="0" y="8"/>
                    </a:lnTo>
                    <a:lnTo>
                      <a:pt x="0" y="8"/>
                    </a:lnTo>
                    <a:lnTo>
                      <a:pt x="0" y="7"/>
                    </a:lnTo>
                    <a:lnTo>
                      <a:pt x="0" y="7"/>
                    </a:lnTo>
                    <a:lnTo>
                      <a:pt x="0" y="6"/>
                    </a:lnTo>
                    <a:lnTo>
                      <a:pt x="0" y="7"/>
                    </a:lnTo>
                    <a:lnTo>
                      <a:pt x="0" y="7"/>
                    </a:lnTo>
                    <a:lnTo>
                      <a:pt x="0" y="7"/>
                    </a:lnTo>
                    <a:lnTo>
                      <a:pt x="0" y="8"/>
                    </a:lnTo>
                    <a:lnTo>
                      <a:pt x="0" y="8"/>
                    </a:lnTo>
                    <a:lnTo>
                      <a:pt x="0" y="8"/>
                    </a:lnTo>
                    <a:lnTo>
                      <a:pt x="0" y="8"/>
                    </a:lnTo>
                    <a:lnTo>
                      <a:pt x="0" y="8"/>
                    </a:lnTo>
                    <a:lnTo>
                      <a:pt x="0" y="8"/>
                    </a:lnTo>
                    <a:lnTo>
                      <a:pt x="0" y="7"/>
                    </a:lnTo>
                    <a:lnTo>
                      <a:pt x="0" y="7"/>
                    </a:lnTo>
                    <a:lnTo>
                      <a:pt x="0" y="6"/>
                    </a:lnTo>
                    <a:lnTo>
                      <a:pt x="0" y="5"/>
                    </a:lnTo>
                    <a:lnTo>
                      <a:pt x="0" y="4"/>
                    </a:lnTo>
                    <a:lnTo>
                      <a:pt x="0" y="3"/>
                    </a:lnTo>
                    <a:lnTo>
                      <a:pt x="0" y="3"/>
                    </a:lnTo>
                    <a:lnTo>
                      <a:pt x="0" y="2"/>
                    </a:lnTo>
                    <a:lnTo>
                      <a:pt x="0" y="1"/>
                    </a:lnTo>
                    <a:lnTo>
                      <a:pt x="0" y="1"/>
                    </a:lnTo>
                    <a:lnTo>
                      <a:pt x="0" y="1"/>
                    </a:lnTo>
                    <a:lnTo>
                      <a:pt x="0" y="1"/>
                    </a:lnTo>
                    <a:lnTo>
                      <a:pt x="0" y="0"/>
                    </a:lnTo>
                    <a:lnTo>
                      <a:pt x="0" y="1"/>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3"/>
                    </a:lnTo>
                    <a:lnTo>
                      <a:pt x="0" y="3"/>
                    </a:lnTo>
                    <a:lnTo>
                      <a:pt x="0" y="4"/>
                    </a:lnTo>
                    <a:lnTo>
                      <a:pt x="0" y="4"/>
                    </a:lnTo>
                    <a:lnTo>
                      <a:pt x="0" y="5"/>
                    </a:lnTo>
                    <a:lnTo>
                      <a:pt x="0" y="5"/>
                    </a:lnTo>
                    <a:lnTo>
                      <a:pt x="0" y="6"/>
                    </a:lnTo>
                    <a:lnTo>
                      <a:pt x="0" y="5"/>
                    </a:lnTo>
                    <a:lnTo>
                      <a:pt x="0" y="5"/>
                    </a:lnTo>
                    <a:lnTo>
                      <a:pt x="0" y="6"/>
                    </a:lnTo>
                    <a:lnTo>
                      <a:pt x="0" y="5"/>
                    </a:lnTo>
                    <a:lnTo>
                      <a:pt x="0" y="5"/>
                    </a:lnTo>
                    <a:lnTo>
                      <a:pt x="0" y="6"/>
                    </a:lnTo>
                    <a:lnTo>
                      <a:pt x="0" y="5"/>
                    </a:lnTo>
                    <a:lnTo>
                      <a:pt x="0" y="6"/>
                    </a:lnTo>
                    <a:lnTo>
                      <a:pt x="0" y="5"/>
                    </a:lnTo>
                    <a:lnTo>
                      <a:pt x="0" y="5"/>
                    </a:lnTo>
                    <a:lnTo>
                      <a:pt x="0" y="4"/>
                    </a:lnTo>
                    <a:lnTo>
                      <a:pt x="0" y="4"/>
                    </a:lnTo>
                    <a:lnTo>
                      <a:pt x="0" y="3"/>
                    </a:lnTo>
                    <a:lnTo>
                      <a:pt x="0" y="4"/>
                    </a:lnTo>
                    <a:lnTo>
                      <a:pt x="0" y="4"/>
                    </a:lnTo>
                    <a:lnTo>
                      <a:pt x="0" y="4"/>
                    </a:lnTo>
                    <a:lnTo>
                      <a:pt x="0" y="4"/>
                    </a:lnTo>
                    <a:lnTo>
                      <a:pt x="0" y="5"/>
                    </a:lnTo>
                    <a:lnTo>
                      <a:pt x="0" y="4"/>
                    </a:lnTo>
                    <a:lnTo>
                      <a:pt x="0" y="4"/>
                    </a:lnTo>
                    <a:lnTo>
                      <a:pt x="0" y="5"/>
                    </a:lnTo>
                    <a:lnTo>
                      <a:pt x="0" y="5"/>
                    </a:lnTo>
                    <a:lnTo>
                      <a:pt x="0" y="5"/>
                    </a:lnTo>
                    <a:lnTo>
                      <a:pt x="0" y="5"/>
                    </a:lnTo>
                    <a:lnTo>
                      <a:pt x="0" y="6"/>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7"/>
                    </a:lnTo>
                    <a:lnTo>
                      <a:pt x="0" y="7"/>
                    </a:lnTo>
                    <a:lnTo>
                      <a:pt x="0" y="8"/>
                    </a:lnTo>
                    <a:lnTo>
                      <a:pt x="0" y="7"/>
                    </a:lnTo>
                    <a:lnTo>
                      <a:pt x="0" y="7"/>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7"/>
                    </a:lnTo>
                    <a:lnTo>
                      <a:pt x="0" y="8"/>
                    </a:lnTo>
                    <a:lnTo>
                      <a:pt x="0" y="8"/>
                    </a:lnTo>
                    <a:lnTo>
                      <a:pt x="0" y="8"/>
                    </a:lnTo>
                    <a:lnTo>
                      <a:pt x="0" y="8"/>
                    </a:lnTo>
                    <a:lnTo>
                      <a:pt x="0" y="8"/>
                    </a:lnTo>
                    <a:lnTo>
                      <a:pt x="0" y="8"/>
                    </a:lnTo>
                    <a:lnTo>
                      <a:pt x="0" y="9"/>
                    </a:lnTo>
                    <a:lnTo>
                      <a:pt x="0" y="8"/>
                    </a:lnTo>
                    <a:lnTo>
                      <a:pt x="0" y="8"/>
                    </a:lnTo>
                    <a:lnTo>
                      <a:pt x="0" y="8"/>
                    </a:lnTo>
                    <a:lnTo>
                      <a:pt x="0" y="9"/>
                    </a:lnTo>
                    <a:lnTo>
                      <a:pt x="0" y="9"/>
                    </a:lnTo>
                    <a:lnTo>
                      <a:pt x="0" y="9"/>
                    </a:lnTo>
                    <a:lnTo>
                      <a:pt x="0" y="9"/>
                    </a:lnTo>
                    <a:lnTo>
                      <a:pt x="0" y="9"/>
                    </a:lnTo>
                    <a:lnTo>
                      <a:pt x="0" y="10"/>
                    </a:lnTo>
                    <a:lnTo>
                      <a:pt x="0" y="10"/>
                    </a:lnTo>
                    <a:lnTo>
                      <a:pt x="0" y="10"/>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0"/>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7"/>
                    </a:lnTo>
                    <a:lnTo>
                      <a:pt x="0" y="8"/>
                    </a:lnTo>
                    <a:lnTo>
                      <a:pt x="0" y="7"/>
                    </a:lnTo>
                    <a:lnTo>
                      <a:pt x="0" y="7"/>
                    </a:lnTo>
                    <a:lnTo>
                      <a:pt x="0" y="7"/>
                    </a:lnTo>
                    <a:lnTo>
                      <a:pt x="0" y="8"/>
                    </a:lnTo>
                    <a:lnTo>
                      <a:pt x="0" y="8"/>
                    </a:lnTo>
                    <a:lnTo>
                      <a:pt x="0" y="8"/>
                    </a:lnTo>
                    <a:lnTo>
                      <a:pt x="0" y="8"/>
                    </a:lnTo>
                    <a:lnTo>
                      <a:pt x="0" y="9"/>
                    </a:lnTo>
                    <a:lnTo>
                      <a:pt x="0" y="9"/>
                    </a:lnTo>
                    <a:lnTo>
                      <a:pt x="0" y="9"/>
                    </a:lnTo>
                    <a:lnTo>
                      <a:pt x="0" y="10"/>
                    </a:lnTo>
                    <a:lnTo>
                      <a:pt x="0" y="10"/>
                    </a:lnTo>
                    <a:lnTo>
                      <a:pt x="0" y="10"/>
                    </a:lnTo>
                    <a:lnTo>
                      <a:pt x="0" y="9"/>
                    </a:lnTo>
                    <a:lnTo>
                      <a:pt x="0" y="11"/>
                    </a:lnTo>
                    <a:lnTo>
                      <a:pt x="0" y="9"/>
                    </a:lnTo>
                    <a:lnTo>
                      <a:pt x="0" y="9"/>
                    </a:lnTo>
                    <a:lnTo>
                      <a:pt x="0" y="9"/>
                    </a:lnTo>
                    <a:lnTo>
                      <a:pt x="0" y="8"/>
                    </a:lnTo>
                    <a:lnTo>
                      <a:pt x="0" y="9"/>
                    </a:lnTo>
                    <a:lnTo>
                      <a:pt x="0" y="8"/>
                    </a:lnTo>
                    <a:lnTo>
                      <a:pt x="0" y="8"/>
                    </a:lnTo>
                    <a:lnTo>
                      <a:pt x="0" y="8"/>
                    </a:lnTo>
                    <a:lnTo>
                      <a:pt x="0" y="8"/>
                    </a:lnTo>
                    <a:lnTo>
                      <a:pt x="0" y="8"/>
                    </a:lnTo>
                    <a:lnTo>
                      <a:pt x="0" y="8"/>
                    </a:lnTo>
                    <a:lnTo>
                      <a:pt x="0" y="7"/>
                    </a:lnTo>
                    <a:lnTo>
                      <a:pt x="0" y="8"/>
                    </a:lnTo>
                    <a:lnTo>
                      <a:pt x="0" y="8"/>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10"/>
                    </a:lnTo>
                    <a:lnTo>
                      <a:pt x="0" y="10"/>
                    </a:lnTo>
                    <a:lnTo>
                      <a:pt x="0" y="9"/>
                    </a:lnTo>
                    <a:lnTo>
                      <a:pt x="0" y="10"/>
                    </a:lnTo>
                    <a:lnTo>
                      <a:pt x="0" y="9"/>
                    </a:lnTo>
                    <a:lnTo>
                      <a:pt x="0" y="9"/>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10"/>
                    </a:lnTo>
                    <a:lnTo>
                      <a:pt x="0" y="9"/>
                    </a:lnTo>
                    <a:lnTo>
                      <a:pt x="0" y="10"/>
                    </a:lnTo>
                    <a:lnTo>
                      <a:pt x="0" y="9"/>
                    </a:lnTo>
                    <a:lnTo>
                      <a:pt x="0" y="9"/>
                    </a:lnTo>
                    <a:lnTo>
                      <a:pt x="0" y="10"/>
                    </a:lnTo>
                    <a:lnTo>
                      <a:pt x="0" y="10"/>
                    </a:lnTo>
                    <a:lnTo>
                      <a:pt x="0" y="9"/>
                    </a:lnTo>
                    <a:lnTo>
                      <a:pt x="0" y="10"/>
                    </a:lnTo>
                    <a:lnTo>
                      <a:pt x="0" y="9"/>
                    </a:lnTo>
                    <a:lnTo>
                      <a:pt x="0" y="9"/>
                    </a:lnTo>
                    <a:lnTo>
                      <a:pt x="0" y="9"/>
                    </a:lnTo>
                    <a:lnTo>
                      <a:pt x="0" y="8"/>
                    </a:lnTo>
                    <a:lnTo>
                      <a:pt x="0" y="8"/>
                    </a:lnTo>
                    <a:lnTo>
                      <a:pt x="0" y="8"/>
                    </a:lnTo>
                    <a:lnTo>
                      <a:pt x="0" y="8"/>
                    </a:lnTo>
                    <a:lnTo>
                      <a:pt x="0" y="8"/>
                    </a:lnTo>
                    <a:lnTo>
                      <a:pt x="0" y="8"/>
                    </a:lnTo>
                    <a:lnTo>
                      <a:pt x="0" y="7"/>
                    </a:lnTo>
                    <a:lnTo>
                      <a:pt x="0" y="7"/>
                    </a:lnTo>
                    <a:lnTo>
                      <a:pt x="0" y="6"/>
                    </a:lnTo>
                    <a:lnTo>
                      <a:pt x="0" y="7"/>
                    </a:lnTo>
                    <a:lnTo>
                      <a:pt x="0" y="6"/>
                    </a:lnTo>
                    <a:lnTo>
                      <a:pt x="0" y="6"/>
                    </a:lnTo>
                    <a:lnTo>
                      <a:pt x="0" y="5"/>
                    </a:lnTo>
                    <a:lnTo>
                      <a:pt x="0" y="5"/>
                    </a:lnTo>
                    <a:lnTo>
                      <a:pt x="0" y="4"/>
                    </a:lnTo>
                    <a:lnTo>
                      <a:pt x="0" y="3"/>
                    </a:lnTo>
                    <a:lnTo>
                      <a:pt x="0" y="3"/>
                    </a:lnTo>
                    <a:lnTo>
                      <a:pt x="0" y="2"/>
                    </a:lnTo>
                    <a:lnTo>
                      <a:pt x="0" y="1"/>
                    </a:lnTo>
                    <a:lnTo>
                      <a:pt x="0" y="1"/>
                    </a:lnTo>
                    <a:lnTo>
                      <a:pt x="0" y="1"/>
                    </a:lnTo>
                    <a:lnTo>
                      <a:pt x="0" y="2"/>
                    </a:lnTo>
                    <a:lnTo>
                      <a:pt x="0" y="1"/>
                    </a:lnTo>
                    <a:lnTo>
                      <a:pt x="0" y="1"/>
                    </a:lnTo>
                    <a:lnTo>
                      <a:pt x="0" y="1"/>
                    </a:lnTo>
                    <a:lnTo>
                      <a:pt x="0" y="2"/>
                    </a:lnTo>
                    <a:lnTo>
                      <a:pt x="0" y="2"/>
                    </a:lnTo>
                    <a:lnTo>
                      <a:pt x="0" y="3"/>
                    </a:lnTo>
                    <a:lnTo>
                      <a:pt x="0" y="3"/>
                    </a:lnTo>
                    <a:lnTo>
                      <a:pt x="0" y="3"/>
                    </a:lnTo>
                    <a:lnTo>
                      <a:pt x="0" y="3"/>
                    </a:lnTo>
                    <a:lnTo>
                      <a:pt x="0" y="3"/>
                    </a:lnTo>
                    <a:lnTo>
                      <a:pt x="0" y="2"/>
                    </a:lnTo>
                    <a:lnTo>
                      <a:pt x="0" y="2"/>
                    </a:lnTo>
                    <a:lnTo>
                      <a:pt x="0" y="2"/>
                    </a:lnTo>
                    <a:lnTo>
                      <a:pt x="0" y="1"/>
                    </a:lnTo>
                    <a:lnTo>
                      <a:pt x="0" y="2"/>
                    </a:lnTo>
                    <a:lnTo>
                      <a:pt x="0" y="1"/>
                    </a:lnTo>
                    <a:lnTo>
                      <a:pt x="0" y="1"/>
                    </a:lnTo>
                    <a:lnTo>
                      <a:pt x="0" y="0"/>
                    </a:lnTo>
                    <a:lnTo>
                      <a:pt x="0" y="0"/>
                    </a:lnTo>
                    <a:lnTo>
                      <a:pt x="0" y="0"/>
                    </a:lnTo>
                    <a:lnTo>
                      <a:pt x="0" y="1"/>
                    </a:lnTo>
                    <a:lnTo>
                      <a:pt x="0" y="0"/>
                    </a:lnTo>
                    <a:lnTo>
                      <a:pt x="0" y="0"/>
                    </a:lnTo>
                    <a:lnTo>
                      <a:pt x="0" y="0"/>
                    </a:lnTo>
                    <a:lnTo>
                      <a:pt x="0" y="0"/>
                    </a:lnTo>
                    <a:lnTo>
                      <a:pt x="0" y="1"/>
                    </a:lnTo>
                    <a:lnTo>
                      <a:pt x="0" y="1"/>
                    </a:lnTo>
                    <a:lnTo>
                      <a:pt x="0" y="1"/>
                    </a:lnTo>
                    <a:lnTo>
                      <a:pt x="0" y="1"/>
                    </a:lnTo>
                    <a:lnTo>
                      <a:pt x="0" y="1"/>
                    </a:lnTo>
                    <a:lnTo>
                      <a:pt x="0" y="1"/>
                    </a:lnTo>
                    <a:lnTo>
                      <a:pt x="0" y="1"/>
                    </a:lnTo>
                    <a:lnTo>
                      <a:pt x="0" y="2"/>
                    </a:lnTo>
                    <a:lnTo>
                      <a:pt x="0" y="2"/>
                    </a:lnTo>
                    <a:lnTo>
                      <a:pt x="0" y="3"/>
                    </a:lnTo>
                    <a:lnTo>
                      <a:pt x="0" y="3"/>
                    </a:lnTo>
                    <a:lnTo>
                      <a:pt x="0" y="3"/>
                    </a:lnTo>
                    <a:lnTo>
                      <a:pt x="0" y="4"/>
                    </a:lnTo>
                    <a:lnTo>
                      <a:pt x="0" y="4"/>
                    </a:lnTo>
                    <a:lnTo>
                      <a:pt x="0" y="3"/>
                    </a:lnTo>
                    <a:lnTo>
                      <a:pt x="0" y="3"/>
                    </a:lnTo>
                    <a:lnTo>
                      <a:pt x="0" y="4"/>
                    </a:lnTo>
                    <a:lnTo>
                      <a:pt x="0" y="4"/>
                    </a:lnTo>
                    <a:lnTo>
                      <a:pt x="0" y="4"/>
                    </a:lnTo>
                    <a:lnTo>
                      <a:pt x="0" y="5"/>
                    </a:lnTo>
                    <a:lnTo>
                      <a:pt x="0" y="5"/>
                    </a:lnTo>
                    <a:lnTo>
                      <a:pt x="0" y="4"/>
                    </a:lnTo>
                    <a:lnTo>
                      <a:pt x="0" y="4"/>
                    </a:lnTo>
                    <a:lnTo>
                      <a:pt x="0" y="4"/>
                    </a:lnTo>
                    <a:lnTo>
                      <a:pt x="0" y="5"/>
                    </a:lnTo>
                    <a:lnTo>
                      <a:pt x="0" y="5"/>
                    </a:lnTo>
                    <a:lnTo>
                      <a:pt x="0" y="5"/>
                    </a:lnTo>
                    <a:lnTo>
                      <a:pt x="0" y="5"/>
                    </a:lnTo>
                    <a:lnTo>
                      <a:pt x="0" y="4"/>
                    </a:lnTo>
                    <a:lnTo>
                      <a:pt x="0" y="5"/>
                    </a:lnTo>
                    <a:lnTo>
                      <a:pt x="0" y="4"/>
                    </a:lnTo>
                    <a:lnTo>
                      <a:pt x="0" y="4"/>
                    </a:lnTo>
                    <a:lnTo>
                      <a:pt x="0" y="3"/>
                    </a:lnTo>
                    <a:lnTo>
                      <a:pt x="0" y="4"/>
                    </a:lnTo>
                    <a:lnTo>
                      <a:pt x="0" y="5"/>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6"/>
                    </a:lnTo>
                    <a:lnTo>
                      <a:pt x="0" y="6"/>
                    </a:lnTo>
                    <a:lnTo>
                      <a:pt x="0" y="6"/>
                    </a:lnTo>
                    <a:lnTo>
                      <a:pt x="0" y="7"/>
                    </a:lnTo>
                    <a:lnTo>
                      <a:pt x="0" y="7"/>
                    </a:lnTo>
                    <a:lnTo>
                      <a:pt x="0" y="7"/>
                    </a:lnTo>
                    <a:lnTo>
                      <a:pt x="0" y="7"/>
                    </a:lnTo>
                    <a:lnTo>
                      <a:pt x="0" y="6"/>
                    </a:lnTo>
                    <a:lnTo>
                      <a:pt x="0" y="5"/>
                    </a:lnTo>
                    <a:lnTo>
                      <a:pt x="0" y="5"/>
                    </a:lnTo>
                    <a:lnTo>
                      <a:pt x="0" y="4"/>
                    </a:lnTo>
                    <a:lnTo>
                      <a:pt x="0" y="3"/>
                    </a:lnTo>
                    <a:lnTo>
                      <a:pt x="0" y="3"/>
                    </a:lnTo>
                    <a:lnTo>
                      <a:pt x="0" y="3"/>
                    </a:lnTo>
                    <a:lnTo>
                      <a:pt x="0" y="4"/>
                    </a:lnTo>
                    <a:lnTo>
                      <a:pt x="0" y="5"/>
                    </a:lnTo>
                    <a:lnTo>
                      <a:pt x="0" y="4"/>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9"/>
                    </a:lnTo>
                    <a:lnTo>
                      <a:pt x="0" y="8"/>
                    </a:lnTo>
                    <a:lnTo>
                      <a:pt x="0" y="9"/>
                    </a:lnTo>
                    <a:lnTo>
                      <a:pt x="0" y="9"/>
                    </a:lnTo>
                    <a:lnTo>
                      <a:pt x="0" y="9"/>
                    </a:lnTo>
                    <a:lnTo>
                      <a:pt x="0" y="9"/>
                    </a:lnTo>
                    <a:lnTo>
                      <a:pt x="0" y="9"/>
                    </a:lnTo>
                    <a:lnTo>
                      <a:pt x="0" y="10"/>
                    </a:lnTo>
                    <a:lnTo>
                      <a:pt x="0" y="10"/>
                    </a:lnTo>
                    <a:lnTo>
                      <a:pt x="0" y="10"/>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9"/>
                    </a:lnTo>
                    <a:lnTo>
                      <a:pt x="0" y="8"/>
                    </a:lnTo>
                    <a:lnTo>
                      <a:pt x="0" y="9"/>
                    </a:lnTo>
                    <a:lnTo>
                      <a:pt x="0" y="8"/>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1"/>
                    </a:lnTo>
                    <a:lnTo>
                      <a:pt x="0" y="11"/>
                    </a:lnTo>
                    <a:lnTo>
                      <a:pt x="0" y="11"/>
                    </a:lnTo>
                    <a:lnTo>
                      <a:pt x="0" y="12"/>
                    </a:lnTo>
                    <a:lnTo>
                      <a:pt x="0" y="11"/>
                    </a:lnTo>
                    <a:lnTo>
                      <a:pt x="0" y="12"/>
                    </a:lnTo>
                    <a:lnTo>
                      <a:pt x="0" y="12"/>
                    </a:lnTo>
                    <a:lnTo>
                      <a:pt x="0" y="12"/>
                    </a:lnTo>
                    <a:lnTo>
                      <a:pt x="0" y="12"/>
                    </a:lnTo>
                    <a:lnTo>
                      <a:pt x="0" y="12"/>
                    </a:lnTo>
                    <a:lnTo>
                      <a:pt x="0" y="12"/>
                    </a:lnTo>
                    <a:lnTo>
                      <a:pt x="0" y="11"/>
                    </a:lnTo>
                    <a:lnTo>
                      <a:pt x="0" y="12"/>
                    </a:lnTo>
                    <a:lnTo>
                      <a:pt x="0" y="12"/>
                    </a:lnTo>
                    <a:lnTo>
                      <a:pt x="0" y="13"/>
                    </a:lnTo>
                    <a:lnTo>
                      <a:pt x="0" y="12"/>
                    </a:lnTo>
                    <a:lnTo>
                      <a:pt x="0" y="12"/>
                    </a:lnTo>
                    <a:lnTo>
                      <a:pt x="0" y="13"/>
                    </a:lnTo>
                    <a:lnTo>
                      <a:pt x="0" y="12"/>
                    </a:lnTo>
                    <a:lnTo>
                      <a:pt x="0" y="13"/>
                    </a:lnTo>
                    <a:lnTo>
                      <a:pt x="0" y="13"/>
                    </a:lnTo>
                    <a:lnTo>
                      <a:pt x="0" y="13"/>
                    </a:lnTo>
                    <a:lnTo>
                      <a:pt x="0" y="13"/>
                    </a:lnTo>
                    <a:lnTo>
                      <a:pt x="0" y="13"/>
                    </a:lnTo>
                    <a:lnTo>
                      <a:pt x="0" y="13"/>
                    </a:lnTo>
                    <a:lnTo>
                      <a:pt x="0" y="12"/>
                    </a:lnTo>
                    <a:lnTo>
                      <a:pt x="0" y="13"/>
                    </a:lnTo>
                    <a:lnTo>
                      <a:pt x="0" y="13"/>
                    </a:lnTo>
                    <a:lnTo>
                      <a:pt x="0" y="14"/>
                    </a:lnTo>
                    <a:lnTo>
                      <a:pt x="0" y="13"/>
                    </a:lnTo>
                    <a:lnTo>
                      <a:pt x="0" y="13"/>
                    </a:lnTo>
                    <a:lnTo>
                      <a:pt x="0" y="12"/>
                    </a:lnTo>
                    <a:lnTo>
                      <a:pt x="0" y="13"/>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0"/>
                    </a:lnTo>
                    <a:lnTo>
                      <a:pt x="0" y="10"/>
                    </a:lnTo>
                    <a:lnTo>
                      <a:pt x="0" y="9"/>
                    </a:lnTo>
                    <a:lnTo>
                      <a:pt x="0" y="9"/>
                    </a:lnTo>
                    <a:lnTo>
                      <a:pt x="0" y="8"/>
                    </a:lnTo>
                    <a:lnTo>
                      <a:pt x="0" y="8"/>
                    </a:lnTo>
                    <a:lnTo>
                      <a:pt x="0" y="8"/>
                    </a:lnTo>
                    <a:lnTo>
                      <a:pt x="0" y="7"/>
                    </a:lnTo>
                    <a:lnTo>
                      <a:pt x="0" y="6"/>
                    </a:lnTo>
                    <a:lnTo>
                      <a:pt x="0" y="7"/>
                    </a:lnTo>
                    <a:lnTo>
                      <a:pt x="0" y="7"/>
                    </a:lnTo>
                    <a:lnTo>
                      <a:pt x="0" y="7"/>
                    </a:lnTo>
                    <a:lnTo>
                      <a:pt x="0" y="8"/>
                    </a:lnTo>
                    <a:lnTo>
                      <a:pt x="0" y="8"/>
                    </a:lnTo>
                    <a:lnTo>
                      <a:pt x="0" y="8"/>
                    </a:lnTo>
                    <a:lnTo>
                      <a:pt x="0" y="8"/>
                    </a:lnTo>
                    <a:lnTo>
                      <a:pt x="0" y="9"/>
                    </a:lnTo>
                    <a:lnTo>
                      <a:pt x="0" y="9"/>
                    </a:lnTo>
                    <a:lnTo>
                      <a:pt x="0" y="9"/>
                    </a:lnTo>
                    <a:lnTo>
                      <a:pt x="0" y="10"/>
                    </a:lnTo>
                    <a:lnTo>
                      <a:pt x="0" y="11"/>
                    </a:lnTo>
                    <a:lnTo>
                      <a:pt x="0" y="10"/>
                    </a:lnTo>
                    <a:lnTo>
                      <a:pt x="0" y="10"/>
                    </a:lnTo>
                    <a:lnTo>
                      <a:pt x="0" y="11"/>
                    </a:lnTo>
                    <a:lnTo>
                      <a:pt x="0" y="11"/>
                    </a:lnTo>
                    <a:lnTo>
                      <a:pt x="0" y="11"/>
                    </a:lnTo>
                    <a:lnTo>
                      <a:pt x="0" y="11"/>
                    </a:lnTo>
                    <a:lnTo>
                      <a:pt x="0" y="11"/>
                    </a:lnTo>
                    <a:lnTo>
                      <a:pt x="0" y="10"/>
                    </a:lnTo>
                    <a:lnTo>
                      <a:pt x="0" y="10"/>
                    </a:lnTo>
                    <a:lnTo>
                      <a:pt x="0" y="10"/>
                    </a:lnTo>
                    <a:lnTo>
                      <a:pt x="0" y="10"/>
                    </a:lnTo>
                    <a:lnTo>
                      <a:pt x="0" y="9"/>
                    </a:lnTo>
                    <a:lnTo>
                      <a:pt x="0" y="8"/>
                    </a:lnTo>
                    <a:lnTo>
                      <a:pt x="0" y="9"/>
                    </a:lnTo>
                    <a:lnTo>
                      <a:pt x="0" y="8"/>
                    </a:lnTo>
                    <a:lnTo>
                      <a:pt x="0" y="9"/>
                    </a:lnTo>
                    <a:lnTo>
                      <a:pt x="0" y="9"/>
                    </a:lnTo>
                    <a:lnTo>
                      <a:pt x="0" y="9"/>
                    </a:lnTo>
                    <a:lnTo>
                      <a:pt x="0" y="10"/>
                    </a:lnTo>
                    <a:lnTo>
                      <a:pt x="0" y="10"/>
                    </a:lnTo>
                    <a:lnTo>
                      <a:pt x="0" y="10"/>
                    </a:lnTo>
                    <a:lnTo>
                      <a:pt x="0" y="10"/>
                    </a:lnTo>
                    <a:lnTo>
                      <a:pt x="0" y="11"/>
                    </a:lnTo>
                    <a:lnTo>
                      <a:pt x="0" y="11"/>
                    </a:lnTo>
                    <a:lnTo>
                      <a:pt x="0" y="11"/>
                    </a:lnTo>
                    <a:lnTo>
                      <a:pt x="0" y="11"/>
                    </a:lnTo>
                    <a:lnTo>
                      <a:pt x="0" y="11"/>
                    </a:lnTo>
                    <a:lnTo>
                      <a:pt x="0" y="10"/>
                    </a:lnTo>
                    <a:lnTo>
                      <a:pt x="0" y="10"/>
                    </a:lnTo>
                    <a:lnTo>
                      <a:pt x="0" y="10"/>
                    </a:lnTo>
                    <a:lnTo>
                      <a:pt x="0" y="10"/>
                    </a:lnTo>
                    <a:lnTo>
                      <a:pt x="0" y="9"/>
                    </a:lnTo>
                    <a:lnTo>
                      <a:pt x="0" y="10"/>
                    </a:lnTo>
                    <a:lnTo>
                      <a:pt x="0" y="9"/>
                    </a:lnTo>
                    <a:lnTo>
                      <a:pt x="0" y="10"/>
                    </a:lnTo>
                    <a:lnTo>
                      <a:pt x="0" y="9"/>
                    </a:lnTo>
                    <a:lnTo>
                      <a:pt x="0" y="10"/>
                    </a:lnTo>
                    <a:lnTo>
                      <a:pt x="0" y="10"/>
                    </a:lnTo>
                    <a:lnTo>
                      <a:pt x="0" y="9"/>
                    </a:lnTo>
                    <a:lnTo>
                      <a:pt x="0" y="9"/>
                    </a:lnTo>
                    <a:lnTo>
                      <a:pt x="0" y="9"/>
                    </a:lnTo>
                    <a:lnTo>
                      <a:pt x="0" y="9"/>
                    </a:lnTo>
                    <a:lnTo>
                      <a:pt x="0" y="9"/>
                    </a:lnTo>
                    <a:lnTo>
                      <a:pt x="0" y="9"/>
                    </a:lnTo>
                    <a:lnTo>
                      <a:pt x="0" y="9"/>
                    </a:lnTo>
                    <a:lnTo>
                      <a:pt x="0" y="8"/>
                    </a:lnTo>
                    <a:lnTo>
                      <a:pt x="0" y="8"/>
                    </a:lnTo>
                    <a:lnTo>
                      <a:pt x="0" y="9"/>
                    </a:lnTo>
                    <a:lnTo>
                      <a:pt x="0" y="8"/>
                    </a:lnTo>
                    <a:lnTo>
                      <a:pt x="0" y="8"/>
                    </a:lnTo>
                    <a:lnTo>
                      <a:pt x="0" y="7"/>
                    </a:lnTo>
                    <a:lnTo>
                      <a:pt x="0" y="7"/>
                    </a:lnTo>
                    <a:lnTo>
                      <a:pt x="0" y="7"/>
                    </a:lnTo>
                    <a:lnTo>
                      <a:pt x="0" y="7"/>
                    </a:lnTo>
                    <a:lnTo>
                      <a:pt x="0" y="7"/>
                    </a:lnTo>
                    <a:lnTo>
                      <a:pt x="0" y="7"/>
                    </a:lnTo>
                    <a:lnTo>
                      <a:pt x="0" y="8"/>
                    </a:lnTo>
                    <a:lnTo>
                      <a:pt x="0" y="7"/>
                    </a:lnTo>
                    <a:lnTo>
                      <a:pt x="0" y="7"/>
                    </a:lnTo>
                    <a:lnTo>
                      <a:pt x="0" y="6"/>
                    </a:lnTo>
                    <a:lnTo>
                      <a:pt x="0" y="7"/>
                    </a:lnTo>
                    <a:lnTo>
                      <a:pt x="0" y="8"/>
                    </a:lnTo>
                    <a:lnTo>
                      <a:pt x="0" y="7"/>
                    </a:lnTo>
                    <a:lnTo>
                      <a:pt x="0" y="7"/>
                    </a:lnTo>
                    <a:lnTo>
                      <a:pt x="0" y="8"/>
                    </a:lnTo>
                    <a:lnTo>
                      <a:pt x="0" y="7"/>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10"/>
                    </a:lnTo>
                    <a:lnTo>
                      <a:pt x="0" y="10"/>
                    </a:lnTo>
                    <a:lnTo>
                      <a:pt x="0" y="10"/>
                    </a:lnTo>
                    <a:lnTo>
                      <a:pt x="0" y="11"/>
                    </a:lnTo>
                    <a:lnTo>
                      <a:pt x="0" y="10"/>
                    </a:lnTo>
                    <a:lnTo>
                      <a:pt x="0" y="10"/>
                    </a:lnTo>
                  </a:path>
                </a:pathLst>
              </a:custGeom>
              <a:noFill/>
              <a:ln w="0">
                <a:solidFill>
                  <a:srgbClr val="3366FF"/>
                </a:solidFill>
                <a:prstDash val="solid"/>
                <a:round/>
                <a:headEnd/>
                <a:tailEnd/>
              </a:ln>
            </p:spPr>
            <p:txBody>
              <a:bodyPr/>
              <a:lstStyle/>
              <a:p>
                <a:endParaRPr lang="en-GB"/>
              </a:p>
            </p:txBody>
          </p:sp>
          <p:sp>
            <p:nvSpPr>
              <p:cNvPr id="186225" name="Freeform 881"/>
              <p:cNvSpPr>
                <a:spLocks/>
              </p:cNvSpPr>
              <p:nvPr/>
            </p:nvSpPr>
            <p:spPr bwMode="auto">
              <a:xfrm>
                <a:off x="3552" y="3467"/>
                <a:ext cx="6" cy="84"/>
              </a:xfrm>
              <a:custGeom>
                <a:avLst/>
                <a:gdLst/>
                <a:ahLst/>
                <a:cxnLst>
                  <a:cxn ang="0">
                    <a:pos x="0" y="10"/>
                  </a:cxn>
                  <a:cxn ang="0">
                    <a:pos x="0" y="9"/>
                  </a:cxn>
                  <a:cxn ang="0">
                    <a:pos x="0" y="10"/>
                  </a:cxn>
                  <a:cxn ang="0">
                    <a:pos x="0" y="11"/>
                  </a:cxn>
                  <a:cxn ang="0">
                    <a:pos x="0" y="12"/>
                  </a:cxn>
                  <a:cxn ang="0">
                    <a:pos x="0" y="14"/>
                  </a:cxn>
                  <a:cxn ang="0">
                    <a:pos x="0" y="12"/>
                  </a:cxn>
                  <a:cxn ang="0">
                    <a:pos x="0" y="10"/>
                  </a:cxn>
                  <a:cxn ang="0">
                    <a:pos x="0" y="6"/>
                  </a:cxn>
                  <a:cxn ang="0">
                    <a:pos x="0" y="4"/>
                  </a:cxn>
                  <a:cxn ang="0">
                    <a:pos x="0" y="5"/>
                  </a:cxn>
                  <a:cxn ang="0">
                    <a:pos x="0" y="6"/>
                  </a:cxn>
                  <a:cxn ang="0">
                    <a:pos x="0" y="9"/>
                  </a:cxn>
                  <a:cxn ang="0">
                    <a:pos x="0" y="10"/>
                  </a:cxn>
                  <a:cxn ang="0">
                    <a:pos x="0" y="11"/>
                  </a:cxn>
                  <a:cxn ang="0">
                    <a:pos x="1" y="10"/>
                  </a:cxn>
                  <a:cxn ang="0">
                    <a:pos x="1" y="7"/>
                  </a:cxn>
                  <a:cxn ang="0">
                    <a:pos x="1" y="7"/>
                  </a:cxn>
                  <a:cxn ang="0">
                    <a:pos x="1" y="7"/>
                  </a:cxn>
                  <a:cxn ang="0">
                    <a:pos x="1" y="7"/>
                  </a:cxn>
                  <a:cxn ang="0">
                    <a:pos x="1" y="8"/>
                  </a:cxn>
                  <a:cxn ang="0">
                    <a:pos x="1" y="7"/>
                  </a:cxn>
                  <a:cxn ang="0">
                    <a:pos x="1" y="7"/>
                  </a:cxn>
                  <a:cxn ang="0">
                    <a:pos x="1" y="9"/>
                  </a:cxn>
                  <a:cxn ang="0">
                    <a:pos x="1" y="10"/>
                  </a:cxn>
                  <a:cxn ang="0">
                    <a:pos x="1" y="7"/>
                  </a:cxn>
                  <a:cxn ang="0">
                    <a:pos x="1" y="7"/>
                  </a:cxn>
                  <a:cxn ang="0">
                    <a:pos x="1" y="8"/>
                  </a:cxn>
                  <a:cxn ang="0">
                    <a:pos x="1" y="7"/>
                  </a:cxn>
                  <a:cxn ang="0">
                    <a:pos x="1" y="7"/>
                  </a:cxn>
                  <a:cxn ang="0">
                    <a:pos x="1" y="8"/>
                  </a:cxn>
                  <a:cxn ang="0">
                    <a:pos x="1" y="6"/>
                  </a:cxn>
                  <a:cxn ang="0">
                    <a:pos x="1" y="5"/>
                  </a:cxn>
                  <a:cxn ang="0">
                    <a:pos x="1" y="8"/>
                  </a:cxn>
                  <a:cxn ang="0">
                    <a:pos x="1" y="8"/>
                  </a:cxn>
                  <a:cxn ang="0">
                    <a:pos x="1" y="7"/>
                  </a:cxn>
                  <a:cxn ang="0">
                    <a:pos x="1" y="2"/>
                  </a:cxn>
                  <a:cxn ang="0">
                    <a:pos x="1" y="1"/>
                  </a:cxn>
                  <a:cxn ang="0">
                    <a:pos x="1" y="2"/>
                  </a:cxn>
                  <a:cxn ang="0">
                    <a:pos x="1" y="5"/>
                  </a:cxn>
                  <a:cxn ang="0">
                    <a:pos x="1" y="9"/>
                  </a:cxn>
                  <a:cxn ang="0">
                    <a:pos x="1" y="11"/>
                  </a:cxn>
                  <a:cxn ang="0">
                    <a:pos x="1" y="11"/>
                  </a:cxn>
                  <a:cxn ang="0">
                    <a:pos x="1" y="12"/>
                  </a:cxn>
                  <a:cxn ang="0">
                    <a:pos x="1" y="11"/>
                  </a:cxn>
                  <a:cxn ang="0">
                    <a:pos x="1" y="9"/>
                  </a:cxn>
                  <a:cxn ang="0">
                    <a:pos x="1" y="11"/>
                  </a:cxn>
                  <a:cxn ang="0">
                    <a:pos x="1" y="13"/>
                  </a:cxn>
                  <a:cxn ang="0">
                    <a:pos x="1" y="13"/>
                  </a:cxn>
                  <a:cxn ang="0">
                    <a:pos x="1" y="12"/>
                  </a:cxn>
                  <a:cxn ang="0">
                    <a:pos x="1" y="11"/>
                  </a:cxn>
                  <a:cxn ang="0">
                    <a:pos x="1" y="7"/>
                  </a:cxn>
                  <a:cxn ang="0">
                    <a:pos x="1" y="7"/>
                  </a:cxn>
                  <a:cxn ang="0">
                    <a:pos x="1" y="8"/>
                  </a:cxn>
                  <a:cxn ang="0">
                    <a:pos x="1" y="9"/>
                  </a:cxn>
                  <a:cxn ang="0">
                    <a:pos x="1" y="10"/>
                  </a:cxn>
                  <a:cxn ang="0">
                    <a:pos x="1" y="6"/>
                  </a:cxn>
                  <a:cxn ang="0">
                    <a:pos x="1" y="7"/>
                  </a:cxn>
                  <a:cxn ang="0">
                    <a:pos x="1" y="5"/>
                  </a:cxn>
                  <a:cxn ang="0">
                    <a:pos x="1" y="1"/>
                  </a:cxn>
                  <a:cxn ang="0">
                    <a:pos x="1" y="4"/>
                  </a:cxn>
                  <a:cxn ang="0">
                    <a:pos x="1" y="4"/>
                  </a:cxn>
                  <a:cxn ang="0">
                    <a:pos x="1" y="6"/>
                  </a:cxn>
                </a:cxnLst>
                <a:rect l="0" t="0" r="r" b="b"/>
                <a:pathLst>
                  <a:path w="1" h="14">
                    <a:moveTo>
                      <a:pt x="0" y="11"/>
                    </a:moveTo>
                    <a:lnTo>
                      <a:pt x="0" y="12"/>
                    </a:lnTo>
                    <a:lnTo>
                      <a:pt x="0" y="11"/>
                    </a:lnTo>
                    <a:lnTo>
                      <a:pt x="0" y="12"/>
                    </a:lnTo>
                    <a:lnTo>
                      <a:pt x="0" y="12"/>
                    </a:lnTo>
                    <a:lnTo>
                      <a:pt x="0" y="12"/>
                    </a:lnTo>
                    <a:lnTo>
                      <a:pt x="0" y="12"/>
                    </a:lnTo>
                    <a:lnTo>
                      <a:pt x="0" y="12"/>
                    </a:lnTo>
                    <a:lnTo>
                      <a:pt x="0" y="11"/>
                    </a:lnTo>
                    <a:lnTo>
                      <a:pt x="0" y="10"/>
                    </a:lnTo>
                    <a:lnTo>
                      <a:pt x="0" y="10"/>
                    </a:lnTo>
                    <a:lnTo>
                      <a:pt x="0" y="10"/>
                    </a:lnTo>
                    <a:lnTo>
                      <a:pt x="0" y="10"/>
                    </a:lnTo>
                    <a:lnTo>
                      <a:pt x="0" y="9"/>
                    </a:lnTo>
                    <a:lnTo>
                      <a:pt x="0" y="10"/>
                    </a:lnTo>
                    <a:lnTo>
                      <a:pt x="0" y="10"/>
                    </a:lnTo>
                    <a:lnTo>
                      <a:pt x="0" y="9"/>
                    </a:lnTo>
                    <a:lnTo>
                      <a:pt x="0" y="9"/>
                    </a:lnTo>
                    <a:lnTo>
                      <a:pt x="0" y="9"/>
                    </a:lnTo>
                    <a:lnTo>
                      <a:pt x="0" y="9"/>
                    </a:lnTo>
                    <a:lnTo>
                      <a:pt x="0" y="9"/>
                    </a:lnTo>
                    <a:lnTo>
                      <a:pt x="0" y="9"/>
                    </a:lnTo>
                    <a:lnTo>
                      <a:pt x="0" y="9"/>
                    </a:lnTo>
                    <a:lnTo>
                      <a:pt x="0" y="9"/>
                    </a:lnTo>
                    <a:lnTo>
                      <a:pt x="0" y="10"/>
                    </a:lnTo>
                    <a:lnTo>
                      <a:pt x="0" y="10"/>
                    </a:lnTo>
                    <a:lnTo>
                      <a:pt x="0" y="9"/>
                    </a:lnTo>
                    <a:lnTo>
                      <a:pt x="0" y="10"/>
                    </a:lnTo>
                    <a:lnTo>
                      <a:pt x="0" y="10"/>
                    </a:lnTo>
                    <a:lnTo>
                      <a:pt x="0" y="10"/>
                    </a:lnTo>
                    <a:lnTo>
                      <a:pt x="0" y="10"/>
                    </a:lnTo>
                    <a:lnTo>
                      <a:pt x="0" y="10"/>
                    </a:lnTo>
                    <a:lnTo>
                      <a:pt x="0" y="10"/>
                    </a:lnTo>
                    <a:lnTo>
                      <a:pt x="0" y="11"/>
                    </a:lnTo>
                    <a:lnTo>
                      <a:pt x="0" y="11"/>
                    </a:lnTo>
                    <a:lnTo>
                      <a:pt x="0" y="11"/>
                    </a:lnTo>
                    <a:lnTo>
                      <a:pt x="0" y="10"/>
                    </a:lnTo>
                    <a:lnTo>
                      <a:pt x="0" y="10"/>
                    </a:lnTo>
                    <a:lnTo>
                      <a:pt x="0" y="11"/>
                    </a:lnTo>
                    <a:lnTo>
                      <a:pt x="0" y="11"/>
                    </a:lnTo>
                    <a:lnTo>
                      <a:pt x="0" y="11"/>
                    </a:lnTo>
                    <a:lnTo>
                      <a:pt x="0" y="11"/>
                    </a:lnTo>
                    <a:lnTo>
                      <a:pt x="0" y="12"/>
                    </a:lnTo>
                    <a:lnTo>
                      <a:pt x="0" y="11"/>
                    </a:lnTo>
                    <a:lnTo>
                      <a:pt x="0" y="11"/>
                    </a:lnTo>
                    <a:lnTo>
                      <a:pt x="0" y="10"/>
                    </a:lnTo>
                    <a:lnTo>
                      <a:pt x="0" y="11"/>
                    </a:lnTo>
                    <a:lnTo>
                      <a:pt x="0" y="11"/>
                    </a:lnTo>
                    <a:lnTo>
                      <a:pt x="0" y="12"/>
                    </a:lnTo>
                    <a:lnTo>
                      <a:pt x="0" y="11"/>
                    </a:lnTo>
                    <a:lnTo>
                      <a:pt x="0" y="12"/>
                    </a:lnTo>
                    <a:lnTo>
                      <a:pt x="0" y="12"/>
                    </a:lnTo>
                    <a:lnTo>
                      <a:pt x="0" y="12"/>
                    </a:lnTo>
                    <a:lnTo>
                      <a:pt x="0" y="12"/>
                    </a:lnTo>
                    <a:lnTo>
                      <a:pt x="0" y="12"/>
                    </a:lnTo>
                    <a:lnTo>
                      <a:pt x="0" y="13"/>
                    </a:lnTo>
                    <a:lnTo>
                      <a:pt x="0" y="12"/>
                    </a:lnTo>
                    <a:lnTo>
                      <a:pt x="0" y="13"/>
                    </a:lnTo>
                    <a:lnTo>
                      <a:pt x="0" y="12"/>
                    </a:lnTo>
                    <a:lnTo>
                      <a:pt x="0" y="12"/>
                    </a:lnTo>
                    <a:lnTo>
                      <a:pt x="0" y="12"/>
                    </a:lnTo>
                    <a:lnTo>
                      <a:pt x="0" y="13"/>
                    </a:lnTo>
                    <a:lnTo>
                      <a:pt x="0" y="12"/>
                    </a:lnTo>
                    <a:lnTo>
                      <a:pt x="0" y="13"/>
                    </a:lnTo>
                    <a:lnTo>
                      <a:pt x="0" y="13"/>
                    </a:lnTo>
                    <a:lnTo>
                      <a:pt x="0" y="14"/>
                    </a:lnTo>
                    <a:lnTo>
                      <a:pt x="0" y="13"/>
                    </a:lnTo>
                    <a:lnTo>
                      <a:pt x="0" y="13"/>
                    </a:lnTo>
                    <a:lnTo>
                      <a:pt x="0" y="13"/>
                    </a:lnTo>
                    <a:lnTo>
                      <a:pt x="0" y="13"/>
                    </a:lnTo>
                    <a:lnTo>
                      <a:pt x="0" y="12"/>
                    </a:lnTo>
                    <a:lnTo>
                      <a:pt x="0" y="12"/>
                    </a:lnTo>
                    <a:lnTo>
                      <a:pt x="0" y="13"/>
                    </a:lnTo>
                    <a:lnTo>
                      <a:pt x="0" y="13"/>
                    </a:lnTo>
                    <a:lnTo>
                      <a:pt x="0" y="12"/>
                    </a:lnTo>
                    <a:lnTo>
                      <a:pt x="0" y="13"/>
                    </a:lnTo>
                    <a:lnTo>
                      <a:pt x="0" y="12"/>
                    </a:lnTo>
                    <a:lnTo>
                      <a:pt x="0" y="13"/>
                    </a:lnTo>
                    <a:lnTo>
                      <a:pt x="0" y="13"/>
                    </a:lnTo>
                    <a:lnTo>
                      <a:pt x="0" y="13"/>
                    </a:lnTo>
                    <a:lnTo>
                      <a:pt x="0" y="12"/>
                    </a:lnTo>
                    <a:lnTo>
                      <a:pt x="0" y="11"/>
                    </a:lnTo>
                    <a:lnTo>
                      <a:pt x="0" y="10"/>
                    </a:lnTo>
                    <a:lnTo>
                      <a:pt x="0" y="10"/>
                    </a:lnTo>
                    <a:lnTo>
                      <a:pt x="0" y="10"/>
                    </a:lnTo>
                    <a:lnTo>
                      <a:pt x="0" y="11"/>
                    </a:lnTo>
                    <a:lnTo>
                      <a:pt x="0" y="10"/>
                    </a:lnTo>
                    <a:lnTo>
                      <a:pt x="0" y="10"/>
                    </a:lnTo>
                    <a:lnTo>
                      <a:pt x="0" y="10"/>
                    </a:lnTo>
                    <a:lnTo>
                      <a:pt x="0" y="10"/>
                    </a:lnTo>
                    <a:lnTo>
                      <a:pt x="0" y="9"/>
                    </a:lnTo>
                    <a:lnTo>
                      <a:pt x="0" y="7"/>
                    </a:lnTo>
                    <a:lnTo>
                      <a:pt x="0" y="7"/>
                    </a:lnTo>
                    <a:lnTo>
                      <a:pt x="0" y="6"/>
                    </a:lnTo>
                    <a:lnTo>
                      <a:pt x="0" y="6"/>
                    </a:lnTo>
                    <a:lnTo>
                      <a:pt x="0" y="6"/>
                    </a:lnTo>
                    <a:lnTo>
                      <a:pt x="0" y="6"/>
                    </a:lnTo>
                    <a:lnTo>
                      <a:pt x="0" y="5"/>
                    </a:lnTo>
                    <a:lnTo>
                      <a:pt x="0" y="6"/>
                    </a:lnTo>
                    <a:lnTo>
                      <a:pt x="0" y="5"/>
                    </a:lnTo>
                    <a:lnTo>
                      <a:pt x="0" y="5"/>
                    </a:lnTo>
                    <a:lnTo>
                      <a:pt x="0" y="5"/>
                    </a:lnTo>
                    <a:lnTo>
                      <a:pt x="0" y="6"/>
                    </a:lnTo>
                    <a:lnTo>
                      <a:pt x="0" y="5"/>
                    </a:lnTo>
                    <a:lnTo>
                      <a:pt x="0" y="5"/>
                    </a:lnTo>
                    <a:lnTo>
                      <a:pt x="0" y="5"/>
                    </a:lnTo>
                    <a:lnTo>
                      <a:pt x="0" y="4"/>
                    </a:lnTo>
                    <a:lnTo>
                      <a:pt x="0" y="4"/>
                    </a:lnTo>
                    <a:lnTo>
                      <a:pt x="0" y="3"/>
                    </a:lnTo>
                    <a:lnTo>
                      <a:pt x="0" y="4"/>
                    </a:lnTo>
                    <a:lnTo>
                      <a:pt x="0" y="3"/>
                    </a:lnTo>
                    <a:lnTo>
                      <a:pt x="0" y="3"/>
                    </a:lnTo>
                    <a:lnTo>
                      <a:pt x="0" y="3"/>
                    </a:lnTo>
                    <a:lnTo>
                      <a:pt x="0" y="4"/>
                    </a:lnTo>
                    <a:lnTo>
                      <a:pt x="0" y="4"/>
                    </a:lnTo>
                    <a:lnTo>
                      <a:pt x="0" y="4"/>
                    </a:lnTo>
                    <a:lnTo>
                      <a:pt x="0" y="5"/>
                    </a:lnTo>
                    <a:lnTo>
                      <a:pt x="0" y="5"/>
                    </a:lnTo>
                    <a:lnTo>
                      <a:pt x="0" y="6"/>
                    </a:lnTo>
                    <a:lnTo>
                      <a:pt x="0" y="5"/>
                    </a:lnTo>
                    <a:lnTo>
                      <a:pt x="0" y="5"/>
                    </a:lnTo>
                    <a:lnTo>
                      <a:pt x="0" y="5"/>
                    </a:lnTo>
                    <a:lnTo>
                      <a:pt x="0" y="4"/>
                    </a:lnTo>
                    <a:lnTo>
                      <a:pt x="0" y="6"/>
                    </a:lnTo>
                    <a:lnTo>
                      <a:pt x="0" y="5"/>
                    </a:lnTo>
                    <a:lnTo>
                      <a:pt x="0" y="6"/>
                    </a:lnTo>
                    <a:lnTo>
                      <a:pt x="0" y="5"/>
                    </a:lnTo>
                    <a:lnTo>
                      <a:pt x="0" y="6"/>
                    </a:lnTo>
                    <a:lnTo>
                      <a:pt x="0" y="6"/>
                    </a:lnTo>
                    <a:lnTo>
                      <a:pt x="0" y="6"/>
                    </a:lnTo>
                    <a:lnTo>
                      <a:pt x="0" y="7"/>
                    </a:lnTo>
                    <a:lnTo>
                      <a:pt x="0" y="6"/>
                    </a:lnTo>
                    <a:lnTo>
                      <a:pt x="0" y="7"/>
                    </a:lnTo>
                    <a:lnTo>
                      <a:pt x="0" y="7"/>
                    </a:lnTo>
                    <a:lnTo>
                      <a:pt x="0" y="7"/>
                    </a:lnTo>
                    <a:lnTo>
                      <a:pt x="0" y="6"/>
                    </a:lnTo>
                    <a:lnTo>
                      <a:pt x="0" y="6"/>
                    </a:lnTo>
                    <a:lnTo>
                      <a:pt x="0" y="7"/>
                    </a:lnTo>
                    <a:lnTo>
                      <a:pt x="0" y="7"/>
                    </a:lnTo>
                    <a:lnTo>
                      <a:pt x="0" y="8"/>
                    </a:lnTo>
                    <a:lnTo>
                      <a:pt x="0" y="7"/>
                    </a:lnTo>
                    <a:lnTo>
                      <a:pt x="0" y="8"/>
                    </a:lnTo>
                    <a:lnTo>
                      <a:pt x="0" y="9"/>
                    </a:lnTo>
                    <a:lnTo>
                      <a:pt x="0" y="9"/>
                    </a:lnTo>
                    <a:lnTo>
                      <a:pt x="0" y="8"/>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0"/>
                    </a:lnTo>
                    <a:lnTo>
                      <a:pt x="0" y="11"/>
                    </a:lnTo>
                    <a:lnTo>
                      <a:pt x="0" y="10"/>
                    </a:lnTo>
                    <a:lnTo>
                      <a:pt x="0" y="11"/>
                    </a:lnTo>
                    <a:lnTo>
                      <a:pt x="0" y="10"/>
                    </a:lnTo>
                    <a:lnTo>
                      <a:pt x="0" y="10"/>
                    </a:lnTo>
                    <a:lnTo>
                      <a:pt x="0" y="10"/>
                    </a:lnTo>
                    <a:lnTo>
                      <a:pt x="1" y="10"/>
                    </a:lnTo>
                    <a:lnTo>
                      <a:pt x="1" y="9"/>
                    </a:lnTo>
                    <a:lnTo>
                      <a:pt x="1" y="10"/>
                    </a:lnTo>
                    <a:lnTo>
                      <a:pt x="1" y="10"/>
                    </a:lnTo>
                    <a:lnTo>
                      <a:pt x="1" y="10"/>
                    </a:lnTo>
                    <a:lnTo>
                      <a:pt x="1" y="9"/>
                    </a:lnTo>
                    <a:lnTo>
                      <a:pt x="1" y="9"/>
                    </a:lnTo>
                    <a:lnTo>
                      <a:pt x="1" y="9"/>
                    </a:lnTo>
                    <a:lnTo>
                      <a:pt x="1" y="9"/>
                    </a:lnTo>
                    <a:lnTo>
                      <a:pt x="1" y="8"/>
                    </a:lnTo>
                    <a:lnTo>
                      <a:pt x="1" y="8"/>
                    </a:lnTo>
                    <a:lnTo>
                      <a:pt x="1" y="8"/>
                    </a:lnTo>
                    <a:lnTo>
                      <a:pt x="1" y="8"/>
                    </a:lnTo>
                    <a:lnTo>
                      <a:pt x="1" y="8"/>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6"/>
                    </a:lnTo>
                    <a:lnTo>
                      <a:pt x="1" y="6"/>
                    </a:lnTo>
                    <a:lnTo>
                      <a:pt x="1" y="6"/>
                    </a:lnTo>
                    <a:lnTo>
                      <a:pt x="1" y="6"/>
                    </a:lnTo>
                    <a:lnTo>
                      <a:pt x="1" y="6"/>
                    </a:lnTo>
                    <a:lnTo>
                      <a:pt x="1" y="6"/>
                    </a:lnTo>
                    <a:lnTo>
                      <a:pt x="1" y="7"/>
                    </a:lnTo>
                    <a:lnTo>
                      <a:pt x="1" y="8"/>
                    </a:lnTo>
                    <a:lnTo>
                      <a:pt x="1" y="7"/>
                    </a:lnTo>
                    <a:lnTo>
                      <a:pt x="1" y="7"/>
                    </a:lnTo>
                    <a:lnTo>
                      <a:pt x="1" y="7"/>
                    </a:lnTo>
                    <a:lnTo>
                      <a:pt x="1" y="7"/>
                    </a:lnTo>
                    <a:lnTo>
                      <a:pt x="1" y="8"/>
                    </a:lnTo>
                    <a:lnTo>
                      <a:pt x="1" y="7"/>
                    </a:lnTo>
                    <a:lnTo>
                      <a:pt x="1" y="8"/>
                    </a:lnTo>
                    <a:lnTo>
                      <a:pt x="1" y="8"/>
                    </a:lnTo>
                    <a:lnTo>
                      <a:pt x="1" y="8"/>
                    </a:lnTo>
                    <a:lnTo>
                      <a:pt x="1" y="8"/>
                    </a:lnTo>
                    <a:lnTo>
                      <a:pt x="1" y="8"/>
                    </a:lnTo>
                    <a:lnTo>
                      <a:pt x="1" y="8"/>
                    </a:lnTo>
                    <a:lnTo>
                      <a:pt x="1" y="7"/>
                    </a:lnTo>
                    <a:lnTo>
                      <a:pt x="1" y="8"/>
                    </a:lnTo>
                    <a:lnTo>
                      <a:pt x="1" y="7"/>
                    </a:lnTo>
                    <a:lnTo>
                      <a:pt x="1" y="7"/>
                    </a:lnTo>
                    <a:lnTo>
                      <a:pt x="1" y="7"/>
                    </a:lnTo>
                    <a:lnTo>
                      <a:pt x="1" y="7"/>
                    </a:lnTo>
                    <a:lnTo>
                      <a:pt x="1" y="7"/>
                    </a:lnTo>
                    <a:lnTo>
                      <a:pt x="1" y="8"/>
                    </a:lnTo>
                    <a:lnTo>
                      <a:pt x="1" y="7"/>
                    </a:lnTo>
                    <a:lnTo>
                      <a:pt x="1" y="8"/>
                    </a:lnTo>
                    <a:lnTo>
                      <a:pt x="1" y="8"/>
                    </a:lnTo>
                    <a:lnTo>
                      <a:pt x="1" y="9"/>
                    </a:lnTo>
                    <a:lnTo>
                      <a:pt x="1" y="9"/>
                    </a:lnTo>
                    <a:lnTo>
                      <a:pt x="1" y="9"/>
                    </a:lnTo>
                    <a:lnTo>
                      <a:pt x="1" y="10"/>
                    </a:lnTo>
                    <a:lnTo>
                      <a:pt x="1" y="10"/>
                    </a:lnTo>
                    <a:lnTo>
                      <a:pt x="1" y="10"/>
                    </a:lnTo>
                    <a:lnTo>
                      <a:pt x="1" y="10"/>
                    </a:lnTo>
                    <a:lnTo>
                      <a:pt x="1" y="10"/>
                    </a:lnTo>
                    <a:lnTo>
                      <a:pt x="1" y="10"/>
                    </a:lnTo>
                    <a:lnTo>
                      <a:pt x="1" y="11"/>
                    </a:lnTo>
                    <a:lnTo>
                      <a:pt x="1" y="11"/>
                    </a:lnTo>
                    <a:lnTo>
                      <a:pt x="1" y="10"/>
                    </a:lnTo>
                    <a:lnTo>
                      <a:pt x="1" y="10"/>
                    </a:lnTo>
                    <a:lnTo>
                      <a:pt x="1" y="10"/>
                    </a:lnTo>
                    <a:lnTo>
                      <a:pt x="1" y="9"/>
                    </a:lnTo>
                    <a:lnTo>
                      <a:pt x="1" y="9"/>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7"/>
                    </a:lnTo>
                    <a:lnTo>
                      <a:pt x="1" y="7"/>
                    </a:lnTo>
                    <a:lnTo>
                      <a:pt x="1" y="7"/>
                    </a:lnTo>
                    <a:lnTo>
                      <a:pt x="1" y="7"/>
                    </a:lnTo>
                    <a:lnTo>
                      <a:pt x="1" y="7"/>
                    </a:lnTo>
                    <a:lnTo>
                      <a:pt x="1" y="8"/>
                    </a:lnTo>
                    <a:lnTo>
                      <a:pt x="1" y="8"/>
                    </a:lnTo>
                    <a:lnTo>
                      <a:pt x="1" y="7"/>
                    </a:lnTo>
                    <a:lnTo>
                      <a:pt x="1" y="8"/>
                    </a:lnTo>
                    <a:lnTo>
                      <a:pt x="1" y="7"/>
                    </a:lnTo>
                    <a:lnTo>
                      <a:pt x="1" y="8"/>
                    </a:lnTo>
                    <a:lnTo>
                      <a:pt x="1" y="8"/>
                    </a:lnTo>
                    <a:lnTo>
                      <a:pt x="1" y="8"/>
                    </a:lnTo>
                    <a:lnTo>
                      <a:pt x="1" y="7"/>
                    </a:lnTo>
                    <a:lnTo>
                      <a:pt x="1" y="7"/>
                    </a:lnTo>
                    <a:lnTo>
                      <a:pt x="1" y="7"/>
                    </a:lnTo>
                    <a:lnTo>
                      <a:pt x="1" y="6"/>
                    </a:lnTo>
                    <a:lnTo>
                      <a:pt x="1" y="7"/>
                    </a:lnTo>
                    <a:lnTo>
                      <a:pt x="1" y="6"/>
                    </a:lnTo>
                    <a:lnTo>
                      <a:pt x="1" y="7"/>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7"/>
                    </a:lnTo>
                    <a:lnTo>
                      <a:pt x="1" y="7"/>
                    </a:lnTo>
                    <a:lnTo>
                      <a:pt x="1" y="7"/>
                    </a:lnTo>
                    <a:lnTo>
                      <a:pt x="1" y="8"/>
                    </a:lnTo>
                    <a:lnTo>
                      <a:pt x="1" y="7"/>
                    </a:lnTo>
                    <a:lnTo>
                      <a:pt x="1" y="8"/>
                    </a:lnTo>
                    <a:lnTo>
                      <a:pt x="1" y="9"/>
                    </a:lnTo>
                    <a:lnTo>
                      <a:pt x="1" y="8"/>
                    </a:lnTo>
                    <a:lnTo>
                      <a:pt x="1" y="9"/>
                    </a:lnTo>
                    <a:lnTo>
                      <a:pt x="1" y="9"/>
                    </a:lnTo>
                    <a:lnTo>
                      <a:pt x="1" y="9"/>
                    </a:lnTo>
                    <a:lnTo>
                      <a:pt x="1" y="8"/>
                    </a:lnTo>
                    <a:lnTo>
                      <a:pt x="1" y="8"/>
                    </a:lnTo>
                    <a:lnTo>
                      <a:pt x="1" y="7"/>
                    </a:lnTo>
                    <a:lnTo>
                      <a:pt x="1" y="7"/>
                    </a:lnTo>
                    <a:lnTo>
                      <a:pt x="1" y="7"/>
                    </a:lnTo>
                    <a:lnTo>
                      <a:pt x="1" y="6"/>
                    </a:lnTo>
                    <a:lnTo>
                      <a:pt x="1" y="7"/>
                    </a:lnTo>
                    <a:lnTo>
                      <a:pt x="1" y="6"/>
                    </a:lnTo>
                    <a:lnTo>
                      <a:pt x="1" y="6"/>
                    </a:lnTo>
                    <a:lnTo>
                      <a:pt x="1" y="5"/>
                    </a:lnTo>
                    <a:lnTo>
                      <a:pt x="1" y="6"/>
                    </a:lnTo>
                    <a:lnTo>
                      <a:pt x="1" y="6"/>
                    </a:lnTo>
                    <a:lnTo>
                      <a:pt x="1" y="5"/>
                    </a:lnTo>
                    <a:lnTo>
                      <a:pt x="1" y="6"/>
                    </a:lnTo>
                    <a:lnTo>
                      <a:pt x="1" y="5"/>
                    </a:lnTo>
                    <a:lnTo>
                      <a:pt x="1" y="5"/>
                    </a:lnTo>
                    <a:lnTo>
                      <a:pt x="1" y="5"/>
                    </a:lnTo>
                    <a:lnTo>
                      <a:pt x="1" y="5"/>
                    </a:lnTo>
                    <a:lnTo>
                      <a:pt x="1" y="5"/>
                    </a:lnTo>
                    <a:lnTo>
                      <a:pt x="1" y="6"/>
                    </a:lnTo>
                    <a:lnTo>
                      <a:pt x="1" y="6"/>
                    </a:lnTo>
                    <a:lnTo>
                      <a:pt x="1" y="5"/>
                    </a:lnTo>
                    <a:lnTo>
                      <a:pt x="1" y="6"/>
                    </a:lnTo>
                    <a:lnTo>
                      <a:pt x="1" y="6"/>
                    </a:lnTo>
                    <a:lnTo>
                      <a:pt x="1" y="6"/>
                    </a:lnTo>
                    <a:lnTo>
                      <a:pt x="1" y="7"/>
                    </a:lnTo>
                    <a:lnTo>
                      <a:pt x="1" y="7"/>
                    </a:lnTo>
                    <a:lnTo>
                      <a:pt x="1" y="8"/>
                    </a:lnTo>
                    <a:lnTo>
                      <a:pt x="1" y="9"/>
                    </a:lnTo>
                    <a:lnTo>
                      <a:pt x="1" y="8"/>
                    </a:lnTo>
                    <a:lnTo>
                      <a:pt x="1" y="8"/>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6"/>
                    </a:lnTo>
                    <a:lnTo>
                      <a:pt x="1" y="5"/>
                    </a:lnTo>
                    <a:lnTo>
                      <a:pt x="1" y="4"/>
                    </a:lnTo>
                    <a:lnTo>
                      <a:pt x="1" y="4"/>
                    </a:lnTo>
                    <a:lnTo>
                      <a:pt x="1" y="4"/>
                    </a:lnTo>
                    <a:lnTo>
                      <a:pt x="1" y="3"/>
                    </a:lnTo>
                    <a:lnTo>
                      <a:pt x="1" y="2"/>
                    </a:lnTo>
                    <a:lnTo>
                      <a:pt x="1" y="3"/>
                    </a:lnTo>
                    <a:lnTo>
                      <a:pt x="1" y="2"/>
                    </a:lnTo>
                    <a:lnTo>
                      <a:pt x="1" y="2"/>
                    </a:lnTo>
                    <a:lnTo>
                      <a:pt x="1" y="2"/>
                    </a:lnTo>
                    <a:lnTo>
                      <a:pt x="1" y="1"/>
                    </a:lnTo>
                    <a:lnTo>
                      <a:pt x="1" y="1"/>
                    </a:lnTo>
                    <a:lnTo>
                      <a:pt x="1" y="1"/>
                    </a:lnTo>
                    <a:lnTo>
                      <a:pt x="1" y="2"/>
                    </a:lnTo>
                    <a:lnTo>
                      <a:pt x="1" y="2"/>
                    </a:lnTo>
                    <a:lnTo>
                      <a:pt x="1" y="2"/>
                    </a:lnTo>
                    <a:lnTo>
                      <a:pt x="1" y="2"/>
                    </a:lnTo>
                    <a:lnTo>
                      <a:pt x="1" y="2"/>
                    </a:lnTo>
                    <a:lnTo>
                      <a:pt x="1" y="1"/>
                    </a:lnTo>
                    <a:lnTo>
                      <a:pt x="1" y="1"/>
                    </a:lnTo>
                    <a:lnTo>
                      <a:pt x="1" y="0"/>
                    </a:lnTo>
                    <a:lnTo>
                      <a:pt x="1" y="1"/>
                    </a:lnTo>
                    <a:lnTo>
                      <a:pt x="1" y="0"/>
                    </a:lnTo>
                    <a:lnTo>
                      <a:pt x="1" y="1"/>
                    </a:lnTo>
                    <a:lnTo>
                      <a:pt x="1" y="1"/>
                    </a:lnTo>
                    <a:lnTo>
                      <a:pt x="1" y="2"/>
                    </a:lnTo>
                    <a:lnTo>
                      <a:pt x="1" y="1"/>
                    </a:lnTo>
                    <a:lnTo>
                      <a:pt x="1" y="2"/>
                    </a:lnTo>
                    <a:lnTo>
                      <a:pt x="1" y="2"/>
                    </a:lnTo>
                    <a:lnTo>
                      <a:pt x="1" y="2"/>
                    </a:lnTo>
                    <a:lnTo>
                      <a:pt x="1" y="2"/>
                    </a:lnTo>
                    <a:lnTo>
                      <a:pt x="1" y="2"/>
                    </a:lnTo>
                    <a:lnTo>
                      <a:pt x="1" y="3"/>
                    </a:lnTo>
                    <a:lnTo>
                      <a:pt x="1" y="4"/>
                    </a:lnTo>
                    <a:lnTo>
                      <a:pt x="1" y="3"/>
                    </a:lnTo>
                    <a:lnTo>
                      <a:pt x="1" y="4"/>
                    </a:lnTo>
                    <a:lnTo>
                      <a:pt x="1" y="4"/>
                    </a:lnTo>
                    <a:lnTo>
                      <a:pt x="1" y="4"/>
                    </a:lnTo>
                    <a:lnTo>
                      <a:pt x="1" y="5"/>
                    </a:lnTo>
                    <a:lnTo>
                      <a:pt x="1" y="5"/>
                    </a:lnTo>
                    <a:lnTo>
                      <a:pt x="1" y="5"/>
                    </a:lnTo>
                    <a:lnTo>
                      <a:pt x="1" y="5"/>
                    </a:lnTo>
                    <a:lnTo>
                      <a:pt x="1" y="5"/>
                    </a:lnTo>
                    <a:lnTo>
                      <a:pt x="1" y="6"/>
                    </a:lnTo>
                    <a:lnTo>
                      <a:pt x="1" y="6"/>
                    </a:lnTo>
                    <a:lnTo>
                      <a:pt x="1" y="6"/>
                    </a:lnTo>
                    <a:lnTo>
                      <a:pt x="1" y="7"/>
                    </a:lnTo>
                    <a:lnTo>
                      <a:pt x="1" y="7"/>
                    </a:lnTo>
                    <a:lnTo>
                      <a:pt x="1" y="8"/>
                    </a:lnTo>
                    <a:lnTo>
                      <a:pt x="1" y="8"/>
                    </a:lnTo>
                    <a:lnTo>
                      <a:pt x="1" y="9"/>
                    </a:lnTo>
                    <a:lnTo>
                      <a:pt x="1" y="8"/>
                    </a:lnTo>
                    <a:lnTo>
                      <a:pt x="1" y="9"/>
                    </a:lnTo>
                    <a:lnTo>
                      <a:pt x="1" y="9"/>
                    </a:lnTo>
                    <a:lnTo>
                      <a:pt x="1" y="9"/>
                    </a:lnTo>
                    <a:lnTo>
                      <a:pt x="1" y="9"/>
                    </a:lnTo>
                    <a:lnTo>
                      <a:pt x="1" y="10"/>
                    </a:lnTo>
                    <a:lnTo>
                      <a:pt x="1" y="10"/>
                    </a:lnTo>
                    <a:lnTo>
                      <a:pt x="1" y="10"/>
                    </a:lnTo>
                    <a:lnTo>
                      <a:pt x="1" y="10"/>
                    </a:lnTo>
                    <a:lnTo>
                      <a:pt x="1" y="11"/>
                    </a:lnTo>
                    <a:lnTo>
                      <a:pt x="1" y="10"/>
                    </a:lnTo>
                    <a:lnTo>
                      <a:pt x="1" y="10"/>
                    </a:lnTo>
                    <a:lnTo>
                      <a:pt x="1" y="11"/>
                    </a:lnTo>
                    <a:lnTo>
                      <a:pt x="1" y="11"/>
                    </a:lnTo>
                    <a:lnTo>
                      <a:pt x="1" y="12"/>
                    </a:lnTo>
                    <a:lnTo>
                      <a:pt x="1" y="11"/>
                    </a:lnTo>
                    <a:lnTo>
                      <a:pt x="1" y="11"/>
                    </a:lnTo>
                    <a:lnTo>
                      <a:pt x="1" y="11"/>
                    </a:lnTo>
                    <a:lnTo>
                      <a:pt x="1" y="11"/>
                    </a:lnTo>
                    <a:lnTo>
                      <a:pt x="1" y="11"/>
                    </a:lnTo>
                    <a:lnTo>
                      <a:pt x="1" y="11"/>
                    </a:lnTo>
                    <a:lnTo>
                      <a:pt x="1" y="11"/>
                    </a:lnTo>
                    <a:lnTo>
                      <a:pt x="1" y="12"/>
                    </a:lnTo>
                    <a:lnTo>
                      <a:pt x="1" y="11"/>
                    </a:lnTo>
                    <a:lnTo>
                      <a:pt x="1" y="11"/>
                    </a:lnTo>
                    <a:lnTo>
                      <a:pt x="1" y="11"/>
                    </a:lnTo>
                    <a:lnTo>
                      <a:pt x="1" y="10"/>
                    </a:lnTo>
                    <a:lnTo>
                      <a:pt x="1" y="11"/>
                    </a:lnTo>
                    <a:lnTo>
                      <a:pt x="1" y="11"/>
                    </a:lnTo>
                    <a:lnTo>
                      <a:pt x="1" y="11"/>
                    </a:lnTo>
                    <a:lnTo>
                      <a:pt x="1" y="11"/>
                    </a:lnTo>
                    <a:lnTo>
                      <a:pt x="1" y="12"/>
                    </a:lnTo>
                    <a:lnTo>
                      <a:pt x="1" y="11"/>
                    </a:lnTo>
                    <a:lnTo>
                      <a:pt x="1" y="11"/>
                    </a:lnTo>
                    <a:lnTo>
                      <a:pt x="1" y="12"/>
                    </a:lnTo>
                    <a:lnTo>
                      <a:pt x="1" y="12"/>
                    </a:lnTo>
                    <a:lnTo>
                      <a:pt x="1" y="11"/>
                    </a:lnTo>
                    <a:lnTo>
                      <a:pt x="1" y="12"/>
                    </a:lnTo>
                    <a:lnTo>
                      <a:pt x="1" y="11"/>
                    </a:lnTo>
                    <a:lnTo>
                      <a:pt x="1" y="11"/>
                    </a:lnTo>
                    <a:lnTo>
                      <a:pt x="1" y="12"/>
                    </a:lnTo>
                    <a:lnTo>
                      <a:pt x="1" y="11"/>
                    </a:lnTo>
                    <a:lnTo>
                      <a:pt x="1" y="11"/>
                    </a:lnTo>
                    <a:lnTo>
                      <a:pt x="1" y="12"/>
                    </a:lnTo>
                    <a:lnTo>
                      <a:pt x="1" y="11"/>
                    </a:lnTo>
                    <a:lnTo>
                      <a:pt x="1" y="11"/>
                    </a:lnTo>
                    <a:lnTo>
                      <a:pt x="1" y="10"/>
                    </a:lnTo>
                    <a:lnTo>
                      <a:pt x="1" y="10"/>
                    </a:lnTo>
                    <a:lnTo>
                      <a:pt x="1" y="10"/>
                    </a:lnTo>
                    <a:lnTo>
                      <a:pt x="1" y="10"/>
                    </a:lnTo>
                    <a:lnTo>
                      <a:pt x="1" y="9"/>
                    </a:lnTo>
                    <a:lnTo>
                      <a:pt x="1" y="10"/>
                    </a:lnTo>
                    <a:lnTo>
                      <a:pt x="1" y="9"/>
                    </a:lnTo>
                    <a:lnTo>
                      <a:pt x="1" y="9"/>
                    </a:lnTo>
                    <a:lnTo>
                      <a:pt x="1" y="9"/>
                    </a:lnTo>
                    <a:lnTo>
                      <a:pt x="1" y="10"/>
                    </a:lnTo>
                    <a:lnTo>
                      <a:pt x="1" y="9"/>
                    </a:lnTo>
                    <a:lnTo>
                      <a:pt x="1" y="10"/>
                    </a:lnTo>
                    <a:lnTo>
                      <a:pt x="1" y="10"/>
                    </a:lnTo>
                    <a:lnTo>
                      <a:pt x="1" y="10"/>
                    </a:lnTo>
                    <a:lnTo>
                      <a:pt x="1" y="10"/>
                    </a:lnTo>
                    <a:lnTo>
                      <a:pt x="1" y="11"/>
                    </a:lnTo>
                    <a:lnTo>
                      <a:pt x="1" y="11"/>
                    </a:lnTo>
                    <a:lnTo>
                      <a:pt x="1" y="12"/>
                    </a:lnTo>
                    <a:lnTo>
                      <a:pt x="1" y="12"/>
                    </a:lnTo>
                    <a:lnTo>
                      <a:pt x="1" y="12"/>
                    </a:lnTo>
                    <a:lnTo>
                      <a:pt x="1" y="11"/>
                    </a:lnTo>
                    <a:lnTo>
                      <a:pt x="1" y="11"/>
                    </a:lnTo>
                    <a:lnTo>
                      <a:pt x="1" y="11"/>
                    </a:lnTo>
                    <a:lnTo>
                      <a:pt x="1" y="12"/>
                    </a:lnTo>
                    <a:lnTo>
                      <a:pt x="1" y="12"/>
                    </a:lnTo>
                    <a:lnTo>
                      <a:pt x="1" y="12"/>
                    </a:lnTo>
                    <a:lnTo>
                      <a:pt x="1" y="12"/>
                    </a:lnTo>
                    <a:lnTo>
                      <a:pt x="1" y="12"/>
                    </a:lnTo>
                    <a:lnTo>
                      <a:pt x="1" y="12"/>
                    </a:lnTo>
                    <a:lnTo>
                      <a:pt x="1" y="12"/>
                    </a:lnTo>
                    <a:lnTo>
                      <a:pt x="1" y="12"/>
                    </a:lnTo>
                    <a:lnTo>
                      <a:pt x="1" y="13"/>
                    </a:lnTo>
                    <a:lnTo>
                      <a:pt x="1" y="13"/>
                    </a:lnTo>
                    <a:lnTo>
                      <a:pt x="1" y="12"/>
                    </a:lnTo>
                    <a:lnTo>
                      <a:pt x="1" y="13"/>
                    </a:lnTo>
                    <a:lnTo>
                      <a:pt x="1" y="12"/>
                    </a:lnTo>
                    <a:lnTo>
                      <a:pt x="1" y="13"/>
                    </a:lnTo>
                    <a:lnTo>
                      <a:pt x="1" y="13"/>
                    </a:lnTo>
                    <a:lnTo>
                      <a:pt x="1" y="12"/>
                    </a:lnTo>
                    <a:lnTo>
                      <a:pt x="1" y="13"/>
                    </a:lnTo>
                    <a:lnTo>
                      <a:pt x="1" y="13"/>
                    </a:lnTo>
                    <a:lnTo>
                      <a:pt x="1" y="13"/>
                    </a:lnTo>
                    <a:lnTo>
                      <a:pt x="1" y="12"/>
                    </a:lnTo>
                    <a:lnTo>
                      <a:pt x="1" y="13"/>
                    </a:lnTo>
                    <a:lnTo>
                      <a:pt x="1" y="13"/>
                    </a:lnTo>
                    <a:lnTo>
                      <a:pt x="1" y="13"/>
                    </a:lnTo>
                    <a:lnTo>
                      <a:pt x="1" y="13"/>
                    </a:lnTo>
                    <a:lnTo>
                      <a:pt x="1" y="13"/>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1"/>
                    </a:lnTo>
                    <a:lnTo>
                      <a:pt x="1" y="11"/>
                    </a:lnTo>
                    <a:lnTo>
                      <a:pt x="1" y="11"/>
                    </a:lnTo>
                    <a:lnTo>
                      <a:pt x="1" y="10"/>
                    </a:lnTo>
                    <a:lnTo>
                      <a:pt x="1" y="10"/>
                    </a:lnTo>
                    <a:lnTo>
                      <a:pt x="1" y="11"/>
                    </a:lnTo>
                    <a:lnTo>
                      <a:pt x="1" y="10"/>
                    </a:lnTo>
                    <a:lnTo>
                      <a:pt x="1" y="10"/>
                    </a:lnTo>
                    <a:lnTo>
                      <a:pt x="1" y="10"/>
                    </a:lnTo>
                    <a:lnTo>
                      <a:pt x="1" y="9"/>
                    </a:lnTo>
                    <a:lnTo>
                      <a:pt x="1" y="9"/>
                    </a:lnTo>
                    <a:lnTo>
                      <a:pt x="1" y="9"/>
                    </a:lnTo>
                    <a:lnTo>
                      <a:pt x="1" y="8"/>
                    </a:lnTo>
                    <a:lnTo>
                      <a:pt x="1" y="7"/>
                    </a:lnTo>
                    <a:lnTo>
                      <a:pt x="1" y="8"/>
                    </a:lnTo>
                    <a:lnTo>
                      <a:pt x="1" y="8"/>
                    </a:lnTo>
                    <a:lnTo>
                      <a:pt x="1" y="8"/>
                    </a:lnTo>
                    <a:lnTo>
                      <a:pt x="1" y="8"/>
                    </a:lnTo>
                    <a:lnTo>
                      <a:pt x="1" y="8"/>
                    </a:lnTo>
                    <a:lnTo>
                      <a:pt x="1" y="8"/>
                    </a:lnTo>
                    <a:lnTo>
                      <a:pt x="1" y="7"/>
                    </a:lnTo>
                    <a:lnTo>
                      <a:pt x="1" y="7"/>
                    </a:lnTo>
                    <a:lnTo>
                      <a:pt x="1" y="7"/>
                    </a:lnTo>
                    <a:lnTo>
                      <a:pt x="1" y="7"/>
                    </a:lnTo>
                    <a:lnTo>
                      <a:pt x="1" y="7"/>
                    </a:lnTo>
                    <a:lnTo>
                      <a:pt x="1" y="8"/>
                    </a:lnTo>
                    <a:lnTo>
                      <a:pt x="1" y="7"/>
                    </a:lnTo>
                    <a:lnTo>
                      <a:pt x="1" y="8"/>
                    </a:lnTo>
                    <a:lnTo>
                      <a:pt x="1" y="7"/>
                    </a:lnTo>
                    <a:lnTo>
                      <a:pt x="1" y="8"/>
                    </a:lnTo>
                    <a:lnTo>
                      <a:pt x="1" y="8"/>
                    </a:lnTo>
                    <a:lnTo>
                      <a:pt x="1" y="8"/>
                    </a:lnTo>
                    <a:lnTo>
                      <a:pt x="1" y="8"/>
                    </a:lnTo>
                    <a:lnTo>
                      <a:pt x="1" y="8"/>
                    </a:lnTo>
                    <a:lnTo>
                      <a:pt x="1" y="7"/>
                    </a:lnTo>
                    <a:lnTo>
                      <a:pt x="1" y="8"/>
                    </a:lnTo>
                    <a:lnTo>
                      <a:pt x="1" y="8"/>
                    </a:lnTo>
                    <a:lnTo>
                      <a:pt x="1" y="9"/>
                    </a:lnTo>
                    <a:lnTo>
                      <a:pt x="1" y="9"/>
                    </a:lnTo>
                    <a:lnTo>
                      <a:pt x="1" y="8"/>
                    </a:lnTo>
                    <a:lnTo>
                      <a:pt x="1" y="9"/>
                    </a:lnTo>
                    <a:lnTo>
                      <a:pt x="1" y="8"/>
                    </a:lnTo>
                    <a:lnTo>
                      <a:pt x="1" y="8"/>
                    </a:lnTo>
                    <a:lnTo>
                      <a:pt x="1" y="8"/>
                    </a:lnTo>
                    <a:lnTo>
                      <a:pt x="1" y="7"/>
                    </a:lnTo>
                    <a:lnTo>
                      <a:pt x="1" y="8"/>
                    </a:lnTo>
                    <a:lnTo>
                      <a:pt x="1" y="9"/>
                    </a:lnTo>
                    <a:lnTo>
                      <a:pt x="1" y="9"/>
                    </a:lnTo>
                    <a:lnTo>
                      <a:pt x="1" y="9"/>
                    </a:lnTo>
                    <a:lnTo>
                      <a:pt x="1" y="9"/>
                    </a:lnTo>
                    <a:lnTo>
                      <a:pt x="1" y="9"/>
                    </a:lnTo>
                    <a:lnTo>
                      <a:pt x="1" y="10"/>
                    </a:lnTo>
                    <a:lnTo>
                      <a:pt x="1" y="9"/>
                    </a:lnTo>
                    <a:lnTo>
                      <a:pt x="1" y="10"/>
                    </a:lnTo>
                    <a:lnTo>
                      <a:pt x="1" y="10"/>
                    </a:lnTo>
                    <a:lnTo>
                      <a:pt x="1" y="10"/>
                    </a:lnTo>
                    <a:lnTo>
                      <a:pt x="1" y="10"/>
                    </a:lnTo>
                    <a:lnTo>
                      <a:pt x="1" y="10"/>
                    </a:lnTo>
                    <a:lnTo>
                      <a:pt x="1" y="11"/>
                    </a:lnTo>
                    <a:lnTo>
                      <a:pt x="1" y="10"/>
                    </a:lnTo>
                    <a:lnTo>
                      <a:pt x="1" y="10"/>
                    </a:lnTo>
                    <a:lnTo>
                      <a:pt x="1" y="9"/>
                    </a:lnTo>
                    <a:lnTo>
                      <a:pt x="1" y="9"/>
                    </a:lnTo>
                    <a:lnTo>
                      <a:pt x="1" y="8"/>
                    </a:lnTo>
                    <a:lnTo>
                      <a:pt x="1" y="7"/>
                    </a:lnTo>
                    <a:lnTo>
                      <a:pt x="1" y="7"/>
                    </a:lnTo>
                    <a:lnTo>
                      <a:pt x="1" y="7"/>
                    </a:lnTo>
                    <a:lnTo>
                      <a:pt x="1" y="7"/>
                    </a:lnTo>
                    <a:lnTo>
                      <a:pt x="1" y="6"/>
                    </a:lnTo>
                    <a:lnTo>
                      <a:pt x="1" y="5"/>
                    </a:lnTo>
                    <a:lnTo>
                      <a:pt x="1" y="5"/>
                    </a:lnTo>
                    <a:lnTo>
                      <a:pt x="1" y="6"/>
                    </a:lnTo>
                    <a:lnTo>
                      <a:pt x="1" y="6"/>
                    </a:lnTo>
                    <a:lnTo>
                      <a:pt x="1" y="6"/>
                    </a:lnTo>
                    <a:lnTo>
                      <a:pt x="1" y="6"/>
                    </a:lnTo>
                    <a:lnTo>
                      <a:pt x="1" y="6"/>
                    </a:lnTo>
                    <a:lnTo>
                      <a:pt x="1" y="6"/>
                    </a:lnTo>
                    <a:lnTo>
                      <a:pt x="1" y="7"/>
                    </a:lnTo>
                    <a:lnTo>
                      <a:pt x="1" y="6"/>
                    </a:lnTo>
                    <a:lnTo>
                      <a:pt x="1" y="7"/>
                    </a:lnTo>
                    <a:lnTo>
                      <a:pt x="1" y="6"/>
                    </a:lnTo>
                    <a:lnTo>
                      <a:pt x="1" y="6"/>
                    </a:lnTo>
                    <a:lnTo>
                      <a:pt x="1" y="6"/>
                    </a:lnTo>
                    <a:lnTo>
                      <a:pt x="1" y="7"/>
                    </a:lnTo>
                    <a:lnTo>
                      <a:pt x="1" y="7"/>
                    </a:lnTo>
                    <a:lnTo>
                      <a:pt x="1" y="6"/>
                    </a:lnTo>
                    <a:lnTo>
                      <a:pt x="1" y="6"/>
                    </a:lnTo>
                    <a:lnTo>
                      <a:pt x="1" y="7"/>
                    </a:lnTo>
                    <a:lnTo>
                      <a:pt x="1" y="7"/>
                    </a:lnTo>
                    <a:lnTo>
                      <a:pt x="1" y="6"/>
                    </a:lnTo>
                    <a:lnTo>
                      <a:pt x="1" y="5"/>
                    </a:lnTo>
                    <a:lnTo>
                      <a:pt x="1" y="4"/>
                    </a:lnTo>
                    <a:lnTo>
                      <a:pt x="1" y="4"/>
                    </a:lnTo>
                    <a:lnTo>
                      <a:pt x="1" y="4"/>
                    </a:lnTo>
                    <a:lnTo>
                      <a:pt x="1" y="4"/>
                    </a:lnTo>
                    <a:lnTo>
                      <a:pt x="1" y="3"/>
                    </a:lnTo>
                    <a:lnTo>
                      <a:pt x="1" y="2"/>
                    </a:lnTo>
                    <a:lnTo>
                      <a:pt x="1" y="2"/>
                    </a:lnTo>
                    <a:lnTo>
                      <a:pt x="1" y="3"/>
                    </a:lnTo>
                    <a:lnTo>
                      <a:pt x="1" y="3"/>
                    </a:lnTo>
                    <a:lnTo>
                      <a:pt x="1" y="2"/>
                    </a:lnTo>
                    <a:lnTo>
                      <a:pt x="1" y="1"/>
                    </a:lnTo>
                    <a:lnTo>
                      <a:pt x="1" y="2"/>
                    </a:lnTo>
                    <a:lnTo>
                      <a:pt x="1" y="2"/>
                    </a:lnTo>
                    <a:lnTo>
                      <a:pt x="1" y="2"/>
                    </a:lnTo>
                    <a:lnTo>
                      <a:pt x="1" y="2"/>
                    </a:lnTo>
                    <a:lnTo>
                      <a:pt x="1" y="2"/>
                    </a:lnTo>
                    <a:lnTo>
                      <a:pt x="1" y="3"/>
                    </a:lnTo>
                    <a:lnTo>
                      <a:pt x="1" y="3"/>
                    </a:lnTo>
                    <a:lnTo>
                      <a:pt x="1" y="3"/>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5"/>
                    </a:lnTo>
                    <a:lnTo>
                      <a:pt x="1" y="6"/>
                    </a:lnTo>
                    <a:lnTo>
                      <a:pt x="1" y="6"/>
                    </a:lnTo>
                    <a:lnTo>
                      <a:pt x="1" y="6"/>
                    </a:lnTo>
                    <a:lnTo>
                      <a:pt x="1" y="7"/>
                    </a:lnTo>
                    <a:lnTo>
                      <a:pt x="1" y="6"/>
                    </a:lnTo>
                    <a:lnTo>
                      <a:pt x="1" y="6"/>
                    </a:lnTo>
                    <a:lnTo>
                      <a:pt x="1" y="6"/>
                    </a:lnTo>
                    <a:lnTo>
                      <a:pt x="1" y="7"/>
                    </a:lnTo>
                    <a:lnTo>
                      <a:pt x="1" y="7"/>
                    </a:lnTo>
                    <a:lnTo>
                      <a:pt x="1" y="7"/>
                    </a:lnTo>
                    <a:lnTo>
                      <a:pt x="1" y="8"/>
                    </a:lnTo>
                    <a:lnTo>
                      <a:pt x="1" y="8"/>
                    </a:lnTo>
                    <a:lnTo>
                      <a:pt x="1" y="8"/>
                    </a:lnTo>
                    <a:lnTo>
                      <a:pt x="1" y="9"/>
                    </a:lnTo>
                  </a:path>
                </a:pathLst>
              </a:custGeom>
              <a:noFill/>
              <a:ln w="0">
                <a:solidFill>
                  <a:srgbClr val="3366FF"/>
                </a:solidFill>
                <a:prstDash val="solid"/>
                <a:round/>
                <a:headEnd/>
                <a:tailEnd/>
              </a:ln>
            </p:spPr>
            <p:txBody>
              <a:bodyPr/>
              <a:lstStyle/>
              <a:p>
                <a:endParaRPr lang="en-GB"/>
              </a:p>
            </p:txBody>
          </p:sp>
          <p:sp>
            <p:nvSpPr>
              <p:cNvPr id="186226" name="Freeform 882"/>
              <p:cNvSpPr>
                <a:spLocks/>
              </p:cNvSpPr>
              <p:nvPr/>
            </p:nvSpPr>
            <p:spPr bwMode="auto">
              <a:xfrm>
                <a:off x="3558" y="3455"/>
                <a:ext cx="1" cy="90"/>
              </a:xfrm>
              <a:custGeom>
                <a:avLst/>
                <a:gdLst/>
                <a:ahLst/>
                <a:cxnLst>
                  <a:cxn ang="0">
                    <a:pos x="0" y="11"/>
                  </a:cxn>
                  <a:cxn ang="0">
                    <a:pos x="0" y="10"/>
                  </a:cxn>
                  <a:cxn ang="0">
                    <a:pos x="0" y="11"/>
                  </a:cxn>
                  <a:cxn ang="0">
                    <a:pos x="0" y="13"/>
                  </a:cxn>
                  <a:cxn ang="0">
                    <a:pos x="0" y="15"/>
                  </a:cxn>
                  <a:cxn ang="0">
                    <a:pos x="0" y="12"/>
                  </a:cxn>
                  <a:cxn ang="0">
                    <a:pos x="0" y="11"/>
                  </a:cxn>
                  <a:cxn ang="0">
                    <a:pos x="0" y="12"/>
                  </a:cxn>
                  <a:cxn ang="0">
                    <a:pos x="0" y="10"/>
                  </a:cxn>
                  <a:cxn ang="0">
                    <a:pos x="0" y="9"/>
                  </a:cxn>
                  <a:cxn ang="0">
                    <a:pos x="0" y="10"/>
                  </a:cxn>
                  <a:cxn ang="0">
                    <a:pos x="0" y="10"/>
                  </a:cxn>
                  <a:cxn ang="0">
                    <a:pos x="0" y="11"/>
                  </a:cxn>
                  <a:cxn ang="0">
                    <a:pos x="0" y="10"/>
                  </a:cxn>
                  <a:cxn ang="0">
                    <a:pos x="0" y="11"/>
                  </a:cxn>
                  <a:cxn ang="0">
                    <a:pos x="0" y="11"/>
                  </a:cxn>
                  <a:cxn ang="0">
                    <a:pos x="0" y="9"/>
                  </a:cxn>
                  <a:cxn ang="0">
                    <a:pos x="0" y="9"/>
                  </a:cxn>
                  <a:cxn ang="0">
                    <a:pos x="0" y="7"/>
                  </a:cxn>
                  <a:cxn ang="0">
                    <a:pos x="0" y="2"/>
                  </a:cxn>
                  <a:cxn ang="0">
                    <a:pos x="0" y="2"/>
                  </a:cxn>
                  <a:cxn ang="0">
                    <a:pos x="0" y="0"/>
                  </a:cxn>
                  <a:cxn ang="0">
                    <a:pos x="0" y="3"/>
                  </a:cxn>
                  <a:cxn ang="0">
                    <a:pos x="0" y="6"/>
                  </a:cxn>
                  <a:cxn ang="0">
                    <a:pos x="0" y="4"/>
                  </a:cxn>
                  <a:cxn ang="0">
                    <a:pos x="0" y="5"/>
                  </a:cxn>
                  <a:cxn ang="0">
                    <a:pos x="0" y="6"/>
                  </a:cxn>
                  <a:cxn ang="0">
                    <a:pos x="0" y="7"/>
                  </a:cxn>
                  <a:cxn ang="0">
                    <a:pos x="0" y="8"/>
                  </a:cxn>
                  <a:cxn ang="0">
                    <a:pos x="0" y="7"/>
                  </a:cxn>
                  <a:cxn ang="0">
                    <a:pos x="0" y="7"/>
                  </a:cxn>
                  <a:cxn ang="0">
                    <a:pos x="0" y="8"/>
                  </a:cxn>
                  <a:cxn ang="0">
                    <a:pos x="0" y="8"/>
                  </a:cxn>
                  <a:cxn ang="0">
                    <a:pos x="0" y="10"/>
                  </a:cxn>
                  <a:cxn ang="0">
                    <a:pos x="0" y="10"/>
                  </a:cxn>
                  <a:cxn ang="0">
                    <a:pos x="0" y="11"/>
                  </a:cxn>
                  <a:cxn ang="0">
                    <a:pos x="0" y="11"/>
                  </a:cxn>
                  <a:cxn ang="0">
                    <a:pos x="0" y="8"/>
                  </a:cxn>
                  <a:cxn ang="0">
                    <a:pos x="0" y="9"/>
                  </a:cxn>
                  <a:cxn ang="0">
                    <a:pos x="0" y="9"/>
                  </a:cxn>
                  <a:cxn ang="0">
                    <a:pos x="0" y="10"/>
                  </a:cxn>
                  <a:cxn ang="0">
                    <a:pos x="0" y="11"/>
                  </a:cxn>
                  <a:cxn ang="0">
                    <a:pos x="0" y="11"/>
                  </a:cxn>
                  <a:cxn ang="0">
                    <a:pos x="0" y="9"/>
                  </a:cxn>
                  <a:cxn ang="0">
                    <a:pos x="0" y="8"/>
                  </a:cxn>
                  <a:cxn ang="0">
                    <a:pos x="0" y="6"/>
                  </a:cxn>
                  <a:cxn ang="0">
                    <a:pos x="0" y="9"/>
                  </a:cxn>
                  <a:cxn ang="0">
                    <a:pos x="0" y="8"/>
                  </a:cxn>
                  <a:cxn ang="0">
                    <a:pos x="0" y="7"/>
                  </a:cxn>
                  <a:cxn ang="0">
                    <a:pos x="0" y="7"/>
                  </a:cxn>
                  <a:cxn ang="0">
                    <a:pos x="0" y="7"/>
                  </a:cxn>
                  <a:cxn ang="0">
                    <a:pos x="0" y="8"/>
                  </a:cxn>
                  <a:cxn ang="0">
                    <a:pos x="0" y="5"/>
                  </a:cxn>
                  <a:cxn ang="0">
                    <a:pos x="0" y="7"/>
                  </a:cxn>
                  <a:cxn ang="0">
                    <a:pos x="0" y="8"/>
                  </a:cxn>
                  <a:cxn ang="0">
                    <a:pos x="0" y="5"/>
                  </a:cxn>
                  <a:cxn ang="0">
                    <a:pos x="0" y="8"/>
                  </a:cxn>
                  <a:cxn ang="0">
                    <a:pos x="0" y="8"/>
                  </a:cxn>
                  <a:cxn ang="0">
                    <a:pos x="0" y="10"/>
                  </a:cxn>
                  <a:cxn ang="0">
                    <a:pos x="0" y="9"/>
                  </a:cxn>
                  <a:cxn ang="0">
                    <a:pos x="0" y="8"/>
                  </a:cxn>
                  <a:cxn ang="0">
                    <a:pos x="0" y="11"/>
                  </a:cxn>
                  <a:cxn ang="0">
                    <a:pos x="0" y="9"/>
                  </a:cxn>
                </a:cxnLst>
                <a:rect l="0" t="0" r="r" b="b"/>
                <a:pathLst>
                  <a:path h="15">
                    <a:moveTo>
                      <a:pt x="0" y="11"/>
                    </a:moveTo>
                    <a:lnTo>
                      <a:pt x="0" y="12"/>
                    </a:lnTo>
                    <a:lnTo>
                      <a:pt x="0" y="11"/>
                    </a:lnTo>
                    <a:lnTo>
                      <a:pt x="0" y="11"/>
                    </a:lnTo>
                    <a:lnTo>
                      <a:pt x="0" y="11"/>
                    </a:lnTo>
                    <a:lnTo>
                      <a:pt x="0" y="12"/>
                    </a:lnTo>
                    <a:lnTo>
                      <a:pt x="0" y="11"/>
                    </a:lnTo>
                    <a:lnTo>
                      <a:pt x="0" y="12"/>
                    </a:lnTo>
                    <a:lnTo>
                      <a:pt x="0" y="11"/>
                    </a:lnTo>
                    <a:lnTo>
                      <a:pt x="0" y="12"/>
                    </a:lnTo>
                    <a:lnTo>
                      <a:pt x="0" y="11"/>
                    </a:lnTo>
                    <a:lnTo>
                      <a:pt x="0" y="11"/>
                    </a:lnTo>
                    <a:lnTo>
                      <a:pt x="0" y="11"/>
                    </a:lnTo>
                    <a:lnTo>
                      <a:pt x="0" y="11"/>
                    </a:lnTo>
                    <a:lnTo>
                      <a:pt x="0" y="11"/>
                    </a:lnTo>
                    <a:lnTo>
                      <a:pt x="0" y="10"/>
                    </a:lnTo>
                    <a:lnTo>
                      <a:pt x="0" y="10"/>
                    </a:lnTo>
                    <a:lnTo>
                      <a:pt x="0" y="10"/>
                    </a:lnTo>
                    <a:lnTo>
                      <a:pt x="0" y="11"/>
                    </a:lnTo>
                    <a:lnTo>
                      <a:pt x="0" y="10"/>
                    </a:lnTo>
                    <a:lnTo>
                      <a:pt x="0" y="11"/>
                    </a:lnTo>
                    <a:lnTo>
                      <a:pt x="0" y="10"/>
                    </a:lnTo>
                    <a:lnTo>
                      <a:pt x="0" y="11"/>
                    </a:lnTo>
                    <a:lnTo>
                      <a:pt x="0" y="11"/>
                    </a:lnTo>
                    <a:lnTo>
                      <a:pt x="0" y="11"/>
                    </a:lnTo>
                    <a:lnTo>
                      <a:pt x="0" y="10"/>
                    </a:lnTo>
                    <a:lnTo>
                      <a:pt x="0" y="11"/>
                    </a:lnTo>
                    <a:lnTo>
                      <a:pt x="0" y="11"/>
                    </a:lnTo>
                    <a:lnTo>
                      <a:pt x="0" y="11"/>
                    </a:lnTo>
                    <a:lnTo>
                      <a:pt x="0" y="11"/>
                    </a:lnTo>
                    <a:lnTo>
                      <a:pt x="0" y="11"/>
                    </a:lnTo>
                    <a:lnTo>
                      <a:pt x="0" y="10"/>
                    </a:lnTo>
                    <a:lnTo>
                      <a:pt x="0" y="11"/>
                    </a:lnTo>
                    <a:lnTo>
                      <a:pt x="0" y="11"/>
                    </a:lnTo>
                    <a:lnTo>
                      <a:pt x="0" y="11"/>
                    </a:lnTo>
                    <a:lnTo>
                      <a:pt x="0" y="11"/>
                    </a:lnTo>
                    <a:lnTo>
                      <a:pt x="0" y="11"/>
                    </a:lnTo>
                    <a:lnTo>
                      <a:pt x="0" y="12"/>
                    </a:lnTo>
                    <a:lnTo>
                      <a:pt x="0" y="12"/>
                    </a:lnTo>
                    <a:lnTo>
                      <a:pt x="0" y="12"/>
                    </a:lnTo>
                    <a:lnTo>
                      <a:pt x="0" y="12"/>
                    </a:lnTo>
                    <a:lnTo>
                      <a:pt x="0" y="13"/>
                    </a:lnTo>
                    <a:lnTo>
                      <a:pt x="0" y="12"/>
                    </a:lnTo>
                    <a:lnTo>
                      <a:pt x="0" y="13"/>
                    </a:lnTo>
                    <a:lnTo>
                      <a:pt x="0" y="13"/>
                    </a:lnTo>
                    <a:lnTo>
                      <a:pt x="0" y="14"/>
                    </a:lnTo>
                    <a:lnTo>
                      <a:pt x="0" y="14"/>
                    </a:lnTo>
                    <a:lnTo>
                      <a:pt x="0" y="13"/>
                    </a:lnTo>
                    <a:lnTo>
                      <a:pt x="0" y="14"/>
                    </a:lnTo>
                    <a:lnTo>
                      <a:pt x="0" y="13"/>
                    </a:lnTo>
                    <a:lnTo>
                      <a:pt x="0" y="14"/>
                    </a:lnTo>
                    <a:lnTo>
                      <a:pt x="0" y="14"/>
                    </a:lnTo>
                    <a:lnTo>
                      <a:pt x="0" y="14"/>
                    </a:lnTo>
                    <a:lnTo>
                      <a:pt x="0" y="14"/>
                    </a:lnTo>
                    <a:lnTo>
                      <a:pt x="0" y="15"/>
                    </a:lnTo>
                    <a:lnTo>
                      <a:pt x="0" y="15"/>
                    </a:lnTo>
                    <a:lnTo>
                      <a:pt x="0" y="15"/>
                    </a:lnTo>
                    <a:lnTo>
                      <a:pt x="0" y="14"/>
                    </a:lnTo>
                    <a:lnTo>
                      <a:pt x="0" y="14"/>
                    </a:lnTo>
                    <a:lnTo>
                      <a:pt x="0" y="14"/>
                    </a:lnTo>
                    <a:lnTo>
                      <a:pt x="0" y="15"/>
                    </a:lnTo>
                    <a:lnTo>
                      <a:pt x="0" y="14"/>
                    </a:lnTo>
                    <a:lnTo>
                      <a:pt x="0" y="13"/>
                    </a:lnTo>
                    <a:lnTo>
                      <a:pt x="0" y="13"/>
                    </a:lnTo>
                    <a:lnTo>
                      <a:pt x="0" y="12"/>
                    </a:lnTo>
                    <a:lnTo>
                      <a:pt x="0" y="12"/>
                    </a:lnTo>
                    <a:lnTo>
                      <a:pt x="0" y="11"/>
                    </a:lnTo>
                    <a:lnTo>
                      <a:pt x="0" y="12"/>
                    </a:lnTo>
                    <a:lnTo>
                      <a:pt x="0" y="11"/>
                    </a:lnTo>
                    <a:lnTo>
                      <a:pt x="0" y="11"/>
                    </a:lnTo>
                    <a:lnTo>
                      <a:pt x="0" y="10"/>
                    </a:lnTo>
                    <a:lnTo>
                      <a:pt x="0" y="11"/>
                    </a:lnTo>
                    <a:lnTo>
                      <a:pt x="0" y="10"/>
                    </a:lnTo>
                    <a:lnTo>
                      <a:pt x="0" y="10"/>
                    </a:lnTo>
                    <a:lnTo>
                      <a:pt x="0" y="10"/>
                    </a:lnTo>
                    <a:lnTo>
                      <a:pt x="0" y="10"/>
                    </a:lnTo>
                    <a:lnTo>
                      <a:pt x="0" y="11"/>
                    </a:lnTo>
                    <a:lnTo>
                      <a:pt x="0" y="10"/>
                    </a:lnTo>
                    <a:lnTo>
                      <a:pt x="0" y="11"/>
                    </a:lnTo>
                    <a:lnTo>
                      <a:pt x="0" y="11"/>
                    </a:lnTo>
                    <a:lnTo>
                      <a:pt x="0" y="11"/>
                    </a:lnTo>
                    <a:lnTo>
                      <a:pt x="0" y="12"/>
                    </a:lnTo>
                    <a:lnTo>
                      <a:pt x="0" y="11"/>
                    </a:lnTo>
                    <a:lnTo>
                      <a:pt x="0" y="11"/>
                    </a:lnTo>
                    <a:lnTo>
                      <a:pt x="0" y="12"/>
                    </a:lnTo>
                    <a:lnTo>
                      <a:pt x="0" y="12"/>
                    </a:lnTo>
                    <a:lnTo>
                      <a:pt x="0" y="12"/>
                    </a:lnTo>
                    <a:lnTo>
                      <a:pt x="0" y="12"/>
                    </a:lnTo>
                    <a:lnTo>
                      <a:pt x="0" y="12"/>
                    </a:lnTo>
                    <a:lnTo>
                      <a:pt x="0" y="12"/>
                    </a:lnTo>
                    <a:lnTo>
                      <a:pt x="0" y="12"/>
                    </a:lnTo>
                    <a:lnTo>
                      <a:pt x="0" y="11"/>
                    </a:lnTo>
                    <a:lnTo>
                      <a:pt x="0" y="11"/>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8"/>
                    </a:lnTo>
                    <a:lnTo>
                      <a:pt x="0" y="8"/>
                    </a:lnTo>
                    <a:lnTo>
                      <a:pt x="0" y="8"/>
                    </a:lnTo>
                    <a:lnTo>
                      <a:pt x="0" y="9"/>
                    </a:lnTo>
                    <a:lnTo>
                      <a:pt x="0" y="9"/>
                    </a:lnTo>
                    <a:lnTo>
                      <a:pt x="0" y="10"/>
                    </a:lnTo>
                    <a:lnTo>
                      <a:pt x="0" y="10"/>
                    </a:lnTo>
                    <a:lnTo>
                      <a:pt x="0" y="10"/>
                    </a:lnTo>
                    <a:lnTo>
                      <a:pt x="0" y="10"/>
                    </a:lnTo>
                    <a:lnTo>
                      <a:pt x="0" y="10"/>
                    </a:lnTo>
                    <a:lnTo>
                      <a:pt x="0" y="10"/>
                    </a:lnTo>
                    <a:lnTo>
                      <a:pt x="0" y="9"/>
                    </a:lnTo>
                    <a:lnTo>
                      <a:pt x="0" y="10"/>
                    </a:lnTo>
                    <a:lnTo>
                      <a:pt x="0" y="9"/>
                    </a:lnTo>
                    <a:lnTo>
                      <a:pt x="0" y="10"/>
                    </a:lnTo>
                    <a:lnTo>
                      <a:pt x="0" y="9"/>
                    </a:lnTo>
                    <a:lnTo>
                      <a:pt x="0" y="9"/>
                    </a:lnTo>
                    <a:lnTo>
                      <a:pt x="0" y="10"/>
                    </a:lnTo>
                    <a:lnTo>
                      <a:pt x="0" y="9"/>
                    </a:lnTo>
                    <a:lnTo>
                      <a:pt x="0" y="10"/>
                    </a:lnTo>
                    <a:lnTo>
                      <a:pt x="0" y="9"/>
                    </a:lnTo>
                    <a:lnTo>
                      <a:pt x="0" y="10"/>
                    </a:lnTo>
                    <a:lnTo>
                      <a:pt x="0" y="11"/>
                    </a:lnTo>
                    <a:lnTo>
                      <a:pt x="0" y="10"/>
                    </a:lnTo>
                    <a:lnTo>
                      <a:pt x="0" y="11"/>
                    </a:lnTo>
                    <a:lnTo>
                      <a:pt x="0" y="11"/>
                    </a:lnTo>
                    <a:lnTo>
                      <a:pt x="0" y="11"/>
                    </a:lnTo>
                    <a:lnTo>
                      <a:pt x="0" y="11"/>
                    </a:lnTo>
                    <a:lnTo>
                      <a:pt x="0" y="10"/>
                    </a:lnTo>
                    <a:lnTo>
                      <a:pt x="0" y="11"/>
                    </a:lnTo>
                    <a:lnTo>
                      <a:pt x="0" y="11"/>
                    </a:lnTo>
                    <a:lnTo>
                      <a:pt x="0" y="11"/>
                    </a:lnTo>
                    <a:lnTo>
                      <a:pt x="0" y="11"/>
                    </a:lnTo>
                    <a:lnTo>
                      <a:pt x="0" y="11"/>
                    </a:lnTo>
                    <a:lnTo>
                      <a:pt x="0" y="11"/>
                    </a:lnTo>
                    <a:lnTo>
                      <a:pt x="0" y="10"/>
                    </a:lnTo>
                    <a:lnTo>
                      <a:pt x="0" y="10"/>
                    </a:lnTo>
                    <a:lnTo>
                      <a:pt x="0" y="10"/>
                    </a:lnTo>
                    <a:lnTo>
                      <a:pt x="0" y="11"/>
                    </a:lnTo>
                    <a:lnTo>
                      <a:pt x="0" y="11"/>
                    </a:lnTo>
                    <a:lnTo>
                      <a:pt x="0" y="11"/>
                    </a:lnTo>
                    <a:lnTo>
                      <a:pt x="0" y="10"/>
                    </a:lnTo>
                    <a:lnTo>
                      <a:pt x="0" y="11"/>
                    </a:lnTo>
                    <a:lnTo>
                      <a:pt x="0" y="10"/>
                    </a:lnTo>
                    <a:lnTo>
                      <a:pt x="0" y="10"/>
                    </a:lnTo>
                    <a:lnTo>
                      <a:pt x="0" y="11"/>
                    </a:lnTo>
                    <a:lnTo>
                      <a:pt x="0" y="11"/>
                    </a:lnTo>
                    <a:lnTo>
                      <a:pt x="0" y="11"/>
                    </a:lnTo>
                    <a:lnTo>
                      <a:pt x="0" y="11"/>
                    </a:lnTo>
                    <a:lnTo>
                      <a:pt x="0" y="10"/>
                    </a:lnTo>
                    <a:lnTo>
                      <a:pt x="0" y="10"/>
                    </a:lnTo>
                    <a:lnTo>
                      <a:pt x="0" y="10"/>
                    </a:lnTo>
                    <a:lnTo>
                      <a:pt x="0" y="11"/>
                    </a:lnTo>
                    <a:lnTo>
                      <a:pt x="0" y="10"/>
                    </a:lnTo>
                    <a:lnTo>
                      <a:pt x="0" y="11"/>
                    </a:lnTo>
                    <a:lnTo>
                      <a:pt x="0" y="11"/>
                    </a:lnTo>
                    <a:lnTo>
                      <a:pt x="0" y="11"/>
                    </a:lnTo>
                    <a:lnTo>
                      <a:pt x="0" y="11"/>
                    </a:lnTo>
                    <a:lnTo>
                      <a:pt x="0" y="10"/>
                    </a:lnTo>
                    <a:lnTo>
                      <a:pt x="0" y="11"/>
                    </a:lnTo>
                    <a:lnTo>
                      <a:pt x="0" y="10"/>
                    </a:lnTo>
                    <a:lnTo>
                      <a:pt x="0" y="10"/>
                    </a:lnTo>
                    <a:lnTo>
                      <a:pt x="0" y="10"/>
                    </a:lnTo>
                    <a:lnTo>
                      <a:pt x="0" y="11"/>
                    </a:lnTo>
                    <a:lnTo>
                      <a:pt x="0" y="10"/>
                    </a:lnTo>
                    <a:lnTo>
                      <a:pt x="0" y="9"/>
                    </a:lnTo>
                    <a:lnTo>
                      <a:pt x="0" y="9"/>
                    </a:lnTo>
                    <a:lnTo>
                      <a:pt x="0" y="10"/>
                    </a:lnTo>
                    <a:lnTo>
                      <a:pt x="0" y="9"/>
                    </a:lnTo>
                    <a:lnTo>
                      <a:pt x="0" y="9"/>
                    </a:lnTo>
                    <a:lnTo>
                      <a:pt x="0" y="9"/>
                    </a:lnTo>
                    <a:lnTo>
                      <a:pt x="0" y="9"/>
                    </a:lnTo>
                    <a:lnTo>
                      <a:pt x="0" y="9"/>
                    </a:lnTo>
                    <a:lnTo>
                      <a:pt x="0" y="8"/>
                    </a:lnTo>
                    <a:lnTo>
                      <a:pt x="0" y="9"/>
                    </a:lnTo>
                    <a:lnTo>
                      <a:pt x="0" y="8"/>
                    </a:lnTo>
                    <a:lnTo>
                      <a:pt x="0" y="9"/>
                    </a:lnTo>
                    <a:lnTo>
                      <a:pt x="0" y="8"/>
                    </a:lnTo>
                    <a:lnTo>
                      <a:pt x="0" y="9"/>
                    </a:lnTo>
                    <a:lnTo>
                      <a:pt x="0" y="8"/>
                    </a:lnTo>
                    <a:lnTo>
                      <a:pt x="0" y="8"/>
                    </a:lnTo>
                    <a:lnTo>
                      <a:pt x="0" y="9"/>
                    </a:lnTo>
                    <a:lnTo>
                      <a:pt x="0" y="8"/>
                    </a:lnTo>
                    <a:lnTo>
                      <a:pt x="0" y="9"/>
                    </a:lnTo>
                    <a:lnTo>
                      <a:pt x="0" y="8"/>
                    </a:lnTo>
                    <a:lnTo>
                      <a:pt x="0" y="9"/>
                    </a:lnTo>
                    <a:lnTo>
                      <a:pt x="0" y="8"/>
                    </a:lnTo>
                    <a:lnTo>
                      <a:pt x="0" y="8"/>
                    </a:lnTo>
                    <a:lnTo>
                      <a:pt x="0" y="8"/>
                    </a:lnTo>
                    <a:lnTo>
                      <a:pt x="0" y="7"/>
                    </a:lnTo>
                    <a:lnTo>
                      <a:pt x="0" y="8"/>
                    </a:lnTo>
                    <a:lnTo>
                      <a:pt x="0" y="7"/>
                    </a:lnTo>
                    <a:lnTo>
                      <a:pt x="0" y="8"/>
                    </a:lnTo>
                    <a:lnTo>
                      <a:pt x="0" y="8"/>
                    </a:lnTo>
                    <a:lnTo>
                      <a:pt x="0" y="7"/>
                    </a:lnTo>
                    <a:lnTo>
                      <a:pt x="0" y="7"/>
                    </a:lnTo>
                    <a:lnTo>
                      <a:pt x="0" y="7"/>
                    </a:lnTo>
                    <a:lnTo>
                      <a:pt x="0" y="6"/>
                    </a:lnTo>
                    <a:lnTo>
                      <a:pt x="0" y="6"/>
                    </a:lnTo>
                    <a:lnTo>
                      <a:pt x="0" y="5"/>
                    </a:lnTo>
                    <a:lnTo>
                      <a:pt x="0" y="4"/>
                    </a:lnTo>
                    <a:lnTo>
                      <a:pt x="0" y="4"/>
                    </a:lnTo>
                    <a:lnTo>
                      <a:pt x="0" y="4"/>
                    </a:lnTo>
                    <a:lnTo>
                      <a:pt x="0" y="4"/>
                    </a:lnTo>
                    <a:lnTo>
                      <a:pt x="0" y="4"/>
                    </a:lnTo>
                    <a:lnTo>
                      <a:pt x="0" y="3"/>
                    </a:lnTo>
                    <a:lnTo>
                      <a:pt x="0" y="3"/>
                    </a:lnTo>
                    <a:lnTo>
                      <a:pt x="0" y="2"/>
                    </a:lnTo>
                    <a:lnTo>
                      <a:pt x="0" y="2"/>
                    </a:lnTo>
                    <a:lnTo>
                      <a:pt x="0" y="2"/>
                    </a:lnTo>
                    <a:lnTo>
                      <a:pt x="0" y="2"/>
                    </a:lnTo>
                    <a:lnTo>
                      <a:pt x="0" y="1"/>
                    </a:lnTo>
                    <a:lnTo>
                      <a:pt x="0" y="1"/>
                    </a:lnTo>
                    <a:lnTo>
                      <a:pt x="0" y="1"/>
                    </a:lnTo>
                    <a:lnTo>
                      <a:pt x="0" y="1"/>
                    </a:lnTo>
                    <a:lnTo>
                      <a:pt x="0" y="1"/>
                    </a:lnTo>
                    <a:lnTo>
                      <a:pt x="0" y="2"/>
                    </a:lnTo>
                    <a:lnTo>
                      <a:pt x="0" y="1"/>
                    </a:lnTo>
                    <a:lnTo>
                      <a:pt x="0" y="2"/>
                    </a:lnTo>
                    <a:lnTo>
                      <a:pt x="0" y="1"/>
                    </a:lnTo>
                    <a:lnTo>
                      <a:pt x="0" y="1"/>
                    </a:lnTo>
                    <a:lnTo>
                      <a:pt x="0" y="1"/>
                    </a:lnTo>
                    <a:lnTo>
                      <a:pt x="0" y="1"/>
                    </a:lnTo>
                    <a:lnTo>
                      <a:pt x="0" y="0"/>
                    </a:lnTo>
                    <a:lnTo>
                      <a:pt x="0" y="1"/>
                    </a:lnTo>
                    <a:lnTo>
                      <a:pt x="0" y="0"/>
                    </a:lnTo>
                    <a:lnTo>
                      <a:pt x="0" y="0"/>
                    </a:lnTo>
                    <a:lnTo>
                      <a:pt x="0" y="1"/>
                    </a:lnTo>
                    <a:lnTo>
                      <a:pt x="0" y="0"/>
                    </a:lnTo>
                    <a:lnTo>
                      <a:pt x="0" y="0"/>
                    </a:lnTo>
                    <a:lnTo>
                      <a:pt x="0" y="0"/>
                    </a:lnTo>
                    <a:lnTo>
                      <a:pt x="0" y="0"/>
                    </a:lnTo>
                    <a:lnTo>
                      <a:pt x="0" y="0"/>
                    </a:lnTo>
                    <a:lnTo>
                      <a:pt x="0" y="1"/>
                    </a:lnTo>
                    <a:lnTo>
                      <a:pt x="0" y="0"/>
                    </a:lnTo>
                    <a:lnTo>
                      <a:pt x="0" y="1"/>
                    </a:lnTo>
                    <a:lnTo>
                      <a:pt x="0" y="1"/>
                    </a:lnTo>
                    <a:lnTo>
                      <a:pt x="0" y="1"/>
                    </a:lnTo>
                    <a:lnTo>
                      <a:pt x="0" y="1"/>
                    </a:lnTo>
                    <a:lnTo>
                      <a:pt x="0" y="2"/>
                    </a:lnTo>
                    <a:lnTo>
                      <a:pt x="0" y="3"/>
                    </a:lnTo>
                    <a:lnTo>
                      <a:pt x="0" y="3"/>
                    </a:lnTo>
                    <a:lnTo>
                      <a:pt x="0" y="3"/>
                    </a:lnTo>
                    <a:lnTo>
                      <a:pt x="0" y="3"/>
                    </a:lnTo>
                    <a:lnTo>
                      <a:pt x="0" y="4"/>
                    </a:lnTo>
                    <a:lnTo>
                      <a:pt x="0" y="4"/>
                    </a:lnTo>
                    <a:lnTo>
                      <a:pt x="0" y="4"/>
                    </a:lnTo>
                    <a:lnTo>
                      <a:pt x="0" y="5"/>
                    </a:lnTo>
                    <a:lnTo>
                      <a:pt x="0" y="5"/>
                    </a:lnTo>
                    <a:lnTo>
                      <a:pt x="0" y="5"/>
                    </a:lnTo>
                    <a:lnTo>
                      <a:pt x="0" y="6"/>
                    </a:lnTo>
                    <a:lnTo>
                      <a:pt x="0" y="6"/>
                    </a:lnTo>
                    <a:lnTo>
                      <a:pt x="0" y="6"/>
                    </a:lnTo>
                    <a:lnTo>
                      <a:pt x="0" y="6"/>
                    </a:lnTo>
                    <a:lnTo>
                      <a:pt x="0" y="6"/>
                    </a:lnTo>
                    <a:lnTo>
                      <a:pt x="0" y="5"/>
                    </a:lnTo>
                    <a:lnTo>
                      <a:pt x="0" y="5"/>
                    </a:lnTo>
                    <a:lnTo>
                      <a:pt x="0" y="4"/>
                    </a:lnTo>
                    <a:lnTo>
                      <a:pt x="0" y="5"/>
                    </a:lnTo>
                    <a:lnTo>
                      <a:pt x="0" y="5"/>
                    </a:lnTo>
                    <a:lnTo>
                      <a:pt x="0" y="5"/>
                    </a:lnTo>
                    <a:lnTo>
                      <a:pt x="0" y="5"/>
                    </a:lnTo>
                    <a:lnTo>
                      <a:pt x="0" y="4"/>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5"/>
                    </a:lnTo>
                    <a:lnTo>
                      <a:pt x="0" y="6"/>
                    </a:lnTo>
                    <a:lnTo>
                      <a:pt x="0" y="7"/>
                    </a:lnTo>
                    <a:lnTo>
                      <a:pt x="0" y="7"/>
                    </a:lnTo>
                    <a:lnTo>
                      <a:pt x="0" y="7"/>
                    </a:lnTo>
                    <a:lnTo>
                      <a:pt x="0" y="7"/>
                    </a:lnTo>
                    <a:lnTo>
                      <a:pt x="0" y="8"/>
                    </a:lnTo>
                    <a:lnTo>
                      <a:pt x="0" y="8"/>
                    </a:lnTo>
                    <a:lnTo>
                      <a:pt x="0" y="8"/>
                    </a:lnTo>
                    <a:lnTo>
                      <a:pt x="0" y="8"/>
                    </a:lnTo>
                    <a:lnTo>
                      <a:pt x="0" y="7"/>
                    </a:lnTo>
                    <a:lnTo>
                      <a:pt x="0" y="8"/>
                    </a:lnTo>
                    <a:lnTo>
                      <a:pt x="0" y="7"/>
                    </a:lnTo>
                    <a:lnTo>
                      <a:pt x="0" y="8"/>
                    </a:lnTo>
                    <a:lnTo>
                      <a:pt x="0" y="8"/>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8"/>
                    </a:lnTo>
                    <a:lnTo>
                      <a:pt x="0" y="8"/>
                    </a:lnTo>
                    <a:lnTo>
                      <a:pt x="0" y="8"/>
                    </a:lnTo>
                    <a:lnTo>
                      <a:pt x="0" y="7"/>
                    </a:lnTo>
                    <a:lnTo>
                      <a:pt x="0" y="8"/>
                    </a:lnTo>
                    <a:lnTo>
                      <a:pt x="0" y="7"/>
                    </a:lnTo>
                    <a:lnTo>
                      <a:pt x="0" y="7"/>
                    </a:lnTo>
                    <a:lnTo>
                      <a:pt x="0" y="7"/>
                    </a:lnTo>
                    <a:lnTo>
                      <a:pt x="0" y="7"/>
                    </a:lnTo>
                    <a:lnTo>
                      <a:pt x="0" y="8"/>
                    </a:lnTo>
                    <a:lnTo>
                      <a:pt x="0" y="8"/>
                    </a:lnTo>
                    <a:lnTo>
                      <a:pt x="0" y="9"/>
                    </a:lnTo>
                    <a:lnTo>
                      <a:pt x="0" y="8"/>
                    </a:lnTo>
                    <a:lnTo>
                      <a:pt x="0" y="9"/>
                    </a:lnTo>
                    <a:lnTo>
                      <a:pt x="0" y="8"/>
                    </a:lnTo>
                    <a:lnTo>
                      <a:pt x="0" y="9"/>
                    </a:lnTo>
                    <a:lnTo>
                      <a:pt x="0" y="8"/>
                    </a:lnTo>
                    <a:lnTo>
                      <a:pt x="0" y="9"/>
                    </a:lnTo>
                    <a:lnTo>
                      <a:pt x="0" y="8"/>
                    </a:lnTo>
                    <a:lnTo>
                      <a:pt x="0" y="8"/>
                    </a:lnTo>
                    <a:lnTo>
                      <a:pt x="0" y="8"/>
                    </a:lnTo>
                    <a:lnTo>
                      <a:pt x="0" y="9"/>
                    </a:lnTo>
                    <a:lnTo>
                      <a:pt x="0" y="9"/>
                    </a:lnTo>
                    <a:lnTo>
                      <a:pt x="0" y="8"/>
                    </a:lnTo>
                    <a:lnTo>
                      <a:pt x="0" y="8"/>
                    </a:lnTo>
                    <a:lnTo>
                      <a:pt x="0" y="8"/>
                    </a:lnTo>
                    <a:lnTo>
                      <a:pt x="0" y="9"/>
                    </a:lnTo>
                    <a:lnTo>
                      <a:pt x="0" y="8"/>
                    </a:lnTo>
                    <a:lnTo>
                      <a:pt x="0" y="8"/>
                    </a:lnTo>
                    <a:lnTo>
                      <a:pt x="0" y="9"/>
                    </a:lnTo>
                    <a:lnTo>
                      <a:pt x="0" y="9"/>
                    </a:lnTo>
                    <a:lnTo>
                      <a:pt x="0" y="9"/>
                    </a:lnTo>
                    <a:lnTo>
                      <a:pt x="0" y="10"/>
                    </a:lnTo>
                    <a:lnTo>
                      <a:pt x="0" y="10"/>
                    </a:lnTo>
                    <a:lnTo>
                      <a:pt x="0" y="10"/>
                    </a:lnTo>
                    <a:lnTo>
                      <a:pt x="0" y="11"/>
                    </a:lnTo>
                    <a:lnTo>
                      <a:pt x="0" y="10"/>
                    </a:lnTo>
                    <a:lnTo>
                      <a:pt x="0" y="10"/>
                    </a:lnTo>
                    <a:lnTo>
                      <a:pt x="0" y="10"/>
                    </a:lnTo>
                    <a:lnTo>
                      <a:pt x="0" y="11"/>
                    </a:lnTo>
                    <a:lnTo>
                      <a:pt x="0" y="10"/>
                    </a:lnTo>
                    <a:lnTo>
                      <a:pt x="0" y="11"/>
                    </a:lnTo>
                    <a:lnTo>
                      <a:pt x="0" y="10"/>
                    </a:lnTo>
                    <a:lnTo>
                      <a:pt x="0" y="11"/>
                    </a:lnTo>
                    <a:lnTo>
                      <a:pt x="0" y="11"/>
                    </a:lnTo>
                    <a:lnTo>
                      <a:pt x="0" y="11"/>
                    </a:lnTo>
                    <a:lnTo>
                      <a:pt x="0" y="11"/>
                    </a:lnTo>
                    <a:lnTo>
                      <a:pt x="0" y="12"/>
                    </a:lnTo>
                    <a:lnTo>
                      <a:pt x="0" y="11"/>
                    </a:lnTo>
                    <a:lnTo>
                      <a:pt x="0" y="10"/>
                    </a:lnTo>
                    <a:lnTo>
                      <a:pt x="0" y="11"/>
                    </a:lnTo>
                    <a:lnTo>
                      <a:pt x="0" y="11"/>
                    </a:lnTo>
                    <a:lnTo>
                      <a:pt x="0" y="11"/>
                    </a:lnTo>
                    <a:lnTo>
                      <a:pt x="0" y="11"/>
                    </a:lnTo>
                    <a:lnTo>
                      <a:pt x="0" y="12"/>
                    </a:lnTo>
                    <a:lnTo>
                      <a:pt x="0" y="12"/>
                    </a:lnTo>
                    <a:lnTo>
                      <a:pt x="0" y="11"/>
                    </a:lnTo>
                    <a:lnTo>
                      <a:pt x="0" y="11"/>
                    </a:lnTo>
                    <a:lnTo>
                      <a:pt x="0" y="11"/>
                    </a:lnTo>
                    <a:lnTo>
                      <a:pt x="0" y="11"/>
                    </a:lnTo>
                    <a:lnTo>
                      <a:pt x="0" y="11"/>
                    </a:lnTo>
                    <a:lnTo>
                      <a:pt x="0" y="11"/>
                    </a:lnTo>
                    <a:lnTo>
                      <a:pt x="0" y="10"/>
                    </a:lnTo>
                    <a:lnTo>
                      <a:pt x="0" y="10"/>
                    </a:lnTo>
                    <a:lnTo>
                      <a:pt x="0" y="10"/>
                    </a:lnTo>
                    <a:lnTo>
                      <a:pt x="0" y="10"/>
                    </a:lnTo>
                    <a:lnTo>
                      <a:pt x="0" y="10"/>
                    </a:lnTo>
                    <a:lnTo>
                      <a:pt x="0" y="11"/>
                    </a:lnTo>
                    <a:lnTo>
                      <a:pt x="0" y="11"/>
                    </a:lnTo>
                    <a:lnTo>
                      <a:pt x="0" y="11"/>
                    </a:lnTo>
                    <a:lnTo>
                      <a:pt x="0" y="11"/>
                    </a:lnTo>
                    <a:lnTo>
                      <a:pt x="0" y="11"/>
                    </a:lnTo>
                    <a:lnTo>
                      <a:pt x="0" y="11"/>
                    </a:lnTo>
                    <a:lnTo>
                      <a:pt x="0" y="10"/>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0"/>
                    </a:lnTo>
                    <a:lnTo>
                      <a:pt x="0" y="9"/>
                    </a:lnTo>
                    <a:lnTo>
                      <a:pt x="0" y="9"/>
                    </a:lnTo>
                    <a:lnTo>
                      <a:pt x="0" y="9"/>
                    </a:lnTo>
                    <a:lnTo>
                      <a:pt x="0" y="9"/>
                    </a:lnTo>
                    <a:lnTo>
                      <a:pt x="0" y="8"/>
                    </a:lnTo>
                    <a:lnTo>
                      <a:pt x="0" y="9"/>
                    </a:lnTo>
                    <a:lnTo>
                      <a:pt x="0" y="9"/>
                    </a:lnTo>
                    <a:lnTo>
                      <a:pt x="0" y="9"/>
                    </a:lnTo>
                    <a:lnTo>
                      <a:pt x="0" y="9"/>
                    </a:lnTo>
                    <a:lnTo>
                      <a:pt x="0" y="10"/>
                    </a:lnTo>
                    <a:lnTo>
                      <a:pt x="0" y="10"/>
                    </a:lnTo>
                    <a:lnTo>
                      <a:pt x="0" y="10"/>
                    </a:lnTo>
                    <a:lnTo>
                      <a:pt x="0" y="10"/>
                    </a:lnTo>
                    <a:lnTo>
                      <a:pt x="0" y="9"/>
                    </a:lnTo>
                    <a:lnTo>
                      <a:pt x="0" y="9"/>
                    </a:lnTo>
                    <a:lnTo>
                      <a:pt x="0" y="10"/>
                    </a:lnTo>
                    <a:lnTo>
                      <a:pt x="0" y="11"/>
                    </a:lnTo>
                    <a:lnTo>
                      <a:pt x="0" y="10"/>
                    </a:lnTo>
                    <a:lnTo>
                      <a:pt x="0" y="11"/>
                    </a:lnTo>
                    <a:lnTo>
                      <a:pt x="0" y="11"/>
                    </a:lnTo>
                    <a:lnTo>
                      <a:pt x="0" y="11"/>
                    </a:lnTo>
                    <a:lnTo>
                      <a:pt x="0" y="12"/>
                    </a:lnTo>
                    <a:lnTo>
                      <a:pt x="0" y="11"/>
                    </a:lnTo>
                    <a:lnTo>
                      <a:pt x="0" y="12"/>
                    </a:lnTo>
                    <a:lnTo>
                      <a:pt x="0" y="11"/>
                    </a:lnTo>
                    <a:lnTo>
                      <a:pt x="0" y="11"/>
                    </a:lnTo>
                    <a:lnTo>
                      <a:pt x="0" y="11"/>
                    </a:lnTo>
                    <a:lnTo>
                      <a:pt x="0" y="11"/>
                    </a:lnTo>
                    <a:lnTo>
                      <a:pt x="0" y="11"/>
                    </a:lnTo>
                    <a:lnTo>
                      <a:pt x="0" y="10"/>
                    </a:lnTo>
                    <a:lnTo>
                      <a:pt x="0" y="10"/>
                    </a:lnTo>
                    <a:lnTo>
                      <a:pt x="0" y="11"/>
                    </a:lnTo>
                    <a:lnTo>
                      <a:pt x="0" y="11"/>
                    </a:lnTo>
                    <a:lnTo>
                      <a:pt x="0" y="11"/>
                    </a:lnTo>
                    <a:lnTo>
                      <a:pt x="0" y="11"/>
                    </a:lnTo>
                    <a:lnTo>
                      <a:pt x="0" y="11"/>
                    </a:lnTo>
                    <a:lnTo>
                      <a:pt x="0" y="12"/>
                    </a:lnTo>
                    <a:lnTo>
                      <a:pt x="0" y="11"/>
                    </a:lnTo>
                    <a:lnTo>
                      <a:pt x="0" y="11"/>
                    </a:lnTo>
                    <a:lnTo>
                      <a:pt x="0" y="11"/>
                    </a:lnTo>
                    <a:lnTo>
                      <a:pt x="0" y="11"/>
                    </a:lnTo>
                    <a:lnTo>
                      <a:pt x="0" y="11"/>
                    </a:lnTo>
                    <a:lnTo>
                      <a:pt x="0" y="10"/>
                    </a:lnTo>
                    <a:lnTo>
                      <a:pt x="0" y="11"/>
                    </a:lnTo>
                    <a:lnTo>
                      <a:pt x="0" y="10"/>
                    </a:lnTo>
                    <a:lnTo>
                      <a:pt x="0" y="10"/>
                    </a:lnTo>
                    <a:lnTo>
                      <a:pt x="0" y="9"/>
                    </a:lnTo>
                    <a:lnTo>
                      <a:pt x="0" y="9"/>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9"/>
                    </a:lnTo>
                    <a:lnTo>
                      <a:pt x="0" y="8"/>
                    </a:lnTo>
                    <a:lnTo>
                      <a:pt x="0" y="8"/>
                    </a:lnTo>
                    <a:lnTo>
                      <a:pt x="0" y="9"/>
                    </a:lnTo>
                    <a:lnTo>
                      <a:pt x="0" y="8"/>
                    </a:lnTo>
                    <a:lnTo>
                      <a:pt x="0" y="8"/>
                    </a:lnTo>
                    <a:lnTo>
                      <a:pt x="0" y="8"/>
                    </a:lnTo>
                    <a:lnTo>
                      <a:pt x="0" y="7"/>
                    </a:lnTo>
                    <a:lnTo>
                      <a:pt x="0" y="7"/>
                    </a:lnTo>
                    <a:lnTo>
                      <a:pt x="0" y="7"/>
                    </a:lnTo>
                    <a:lnTo>
                      <a:pt x="0" y="6"/>
                    </a:lnTo>
                    <a:lnTo>
                      <a:pt x="0" y="6"/>
                    </a:lnTo>
                    <a:lnTo>
                      <a:pt x="0" y="6"/>
                    </a:lnTo>
                    <a:lnTo>
                      <a:pt x="0" y="7"/>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8"/>
                    </a:lnTo>
                    <a:lnTo>
                      <a:pt x="0" y="9"/>
                    </a:lnTo>
                    <a:lnTo>
                      <a:pt x="0" y="8"/>
                    </a:lnTo>
                    <a:lnTo>
                      <a:pt x="0" y="9"/>
                    </a:lnTo>
                    <a:lnTo>
                      <a:pt x="0" y="8"/>
                    </a:lnTo>
                    <a:lnTo>
                      <a:pt x="0" y="8"/>
                    </a:lnTo>
                    <a:lnTo>
                      <a:pt x="0" y="8"/>
                    </a:lnTo>
                    <a:lnTo>
                      <a:pt x="0" y="8"/>
                    </a:lnTo>
                    <a:lnTo>
                      <a:pt x="0" y="7"/>
                    </a:lnTo>
                    <a:lnTo>
                      <a:pt x="0" y="7"/>
                    </a:lnTo>
                    <a:lnTo>
                      <a:pt x="0" y="8"/>
                    </a:lnTo>
                    <a:lnTo>
                      <a:pt x="0" y="8"/>
                    </a:lnTo>
                    <a:lnTo>
                      <a:pt x="0" y="8"/>
                    </a:lnTo>
                    <a:lnTo>
                      <a:pt x="0" y="8"/>
                    </a:lnTo>
                    <a:lnTo>
                      <a:pt x="0" y="8"/>
                    </a:lnTo>
                    <a:lnTo>
                      <a:pt x="0" y="8"/>
                    </a:lnTo>
                    <a:lnTo>
                      <a:pt x="0" y="7"/>
                    </a:lnTo>
                    <a:lnTo>
                      <a:pt x="0" y="7"/>
                    </a:lnTo>
                    <a:lnTo>
                      <a:pt x="0" y="7"/>
                    </a:lnTo>
                    <a:lnTo>
                      <a:pt x="0" y="6"/>
                    </a:lnTo>
                    <a:lnTo>
                      <a:pt x="0" y="5"/>
                    </a:lnTo>
                    <a:lnTo>
                      <a:pt x="0" y="6"/>
                    </a:lnTo>
                    <a:lnTo>
                      <a:pt x="0" y="6"/>
                    </a:lnTo>
                    <a:lnTo>
                      <a:pt x="0" y="6"/>
                    </a:lnTo>
                    <a:lnTo>
                      <a:pt x="0" y="7"/>
                    </a:lnTo>
                    <a:lnTo>
                      <a:pt x="0" y="8"/>
                    </a:lnTo>
                    <a:lnTo>
                      <a:pt x="0" y="8"/>
                    </a:lnTo>
                    <a:lnTo>
                      <a:pt x="0" y="8"/>
                    </a:lnTo>
                    <a:lnTo>
                      <a:pt x="0" y="7"/>
                    </a:lnTo>
                    <a:lnTo>
                      <a:pt x="0" y="6"/>
                    </a:lnTo>
                    <a:lnTo>
                      <a:pt x="0" y="7"/>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7"/>
                    </a:lnTo>
                    <a:lnTo>
                      <a:pt x="0" y="8"/>
                    </a:lnTo>
                    <a:lnTo>
                      <a:pt x="0" y="7"/>
                    </a:lnTo>
                    <a:lnTo>
                      <a:pt x="0" y="7"/>
                    </a:lnTo>
                    <a:lnTo>
                      <a:pt x="0" y="7"/>
                    </a:lnTo>
                    <a:lnTo>
                      <a:pt x="0" y="8"/>
                    </a:lnTo>
                    <a:lnTo>
                      <a:pt x="0" y="8"/>
                    </a:lnTo>
                    <a:lnTo>
                      <a:pt x="0" y="8"/>
                    </a:lnTo>
                    <a:lnTo>
                      <a:pt x="0" y="8"/>
                    </a:lnTo>
                    <a:lnTo>
                      <a:pt x="0" y="8"/>
                    </a:lnTo>
                    <a:lnTo>
                      <a:pt x="0" y="8"/>
                    </a:lnTo>
                    <a:lnTo>
                      <a:pt x="0" y="8"/>
                    </a:lnTo>
                    <a:lnTo>
                      <a:pt x="0" y="7"/>
                    </a:lnTo>
                    <a:lnTo>
                      <a:pt x="0" y="7"/>
                    </a:lnTo>
                    <a:lnTo>
                      <a:pt x="0" y="6"/>
                    </a:lnTo>
                    <a:lnTo>
                      <a:pt x="0" y="7"/>
                    </a:lnTo>
                    <a:lnTo>
                      <a:pt x="0" y="6"/>
                    </a:lnTo>
                    <a:lnTo>
                      <a:pt x="0" y="6"/>
                    </a:lnTo>
                    <a:lnTo>
                      <a:pt x="0" y="5"/>
                    </a:lnTo>
                    <a:lnTo>
                      <a:pt x="0" y="6"/>
                    </a:lnTo>
                    <a:lnTo>
                      <a:pt x="0" y="5"/>
                    </a:lnTo>
                    <a:lnTo>
                      <a:pt x="0" y="6"/>
                    </a:lnTo>
                    <a:lnTo>
                      <a:pt x="0" y="6"/>
                    </a:lnTo>
                    <a:lnTo>
                      <a:pt x="0" y="5"/>
                    </a:lnTo>
                    <a:lnTo>
                      <a:pt x="0" y="6"/>
                    </a:lnTo>
                    <a:lnTo>
                      <a:pt x="0" y="6"/>
                    </a:lnTo>
                    <a:lnTo>
                      <a:pt x="0" y="7"/>
                    </a:lnTo>
                    <a:lnTo>
                      <a:pt x="0" y="7"/>
                    </a:lnTo>
                    <a:lnTo>
                      <a:pt x="0" y="6"/>
                    </a:lnTo>
                    <a:lnTo>
                      <a:pt x="0" y="7"/>
                    </a:lnTo>
                    <a:lnTo>
                      <a:pt x="0" y="8"/>
                    </a:lnTo>
                    <a:lnTo>
                      <a:pt x="0" y="8"/>
                    </a:lnTo>
                    <a:lnTo>
                      <a:pt x="0" y="8"/>
                    </a:lnTo>
                    <a:lnTo>
                      <a:pt x="0" y="8"/>
                    </a:lnTo>
                    <a:lnTo>
                      <a:pt x="0" y="8"/>
                    </a:lnTo>
                    <a:lnTo>
                      <a:pt x="0" y="8"/>
                    </a:lnTo>
                    <a:lnTo>
                      <a:pt x="0" y="8"/>
                    </a:lnTo>
                    <a:lnTo>
                      <a:pt x="0" y="8"/>
                    </a:lnTo>
                    <a:lnTo>
                      <a:pt x="0" y="7"/>
                    </a:lnTo>
                    <a:lnTo>
                      <a:pt x="0" y="7"/>
                    </a:lnTo>
                    <a:lnTo>
                      <a:pt x="0" y="8"/>
                    </a:lnTo>
                    <a:lnTo>
                      <a:pt x="0" y="6"/>
                    </a:lnTo>
                    <a:lnTo>
                      <a:pt x="0" y="6"/>
                    </a:lnTo>
                    <a:lnTo>
                      <a:pt x="0" y="5"/>
                    </a:lnTo>
                    <a:lnTo>
                      <a:pt x="0" y="4"/>
                    </a:lnTo>
                    <a:lnTo>
                      <a:pt x="0" y="5"/>
                    </a:lnTo>
                    <a:lnTo>
                      <a:pt x="0" y="5"/>
                    </a:lnTo>
                    <a:lnTo>
                      <a:pt x="0" y="5"/>
                    </a:lnTo>
                    <a:lnTo>
                      <a:pt x="0" y="5"/>
                    </a:lnTo>
                    <a:lnTo>
                      <a:pt x="0" y="6"/>
                    </a:lnTo>
                    <a:lnTo>
                      <a:pt x="0" y="5"/>
                    </a:lnTo>
                    <a:lnTo>
                      <a:pt x="0" y="5"/>
                    </a:lnTo>
                    <a:lnTo>
                      <a:pt x="0" y="6"/>
                    </a:lnTo>
                    <a:lnTo>
                      <a:pt x="0" y="6"/>
                    </a:lnTo>
                    <a:lnTo>
                      <a:pt x="0" y="6"/>
                    </a:lnTo>
                    <a:lnTo>
                      <a:pt x="0" y="6"/>
                    </a:lnTo>
                    <a:lnTo>
                      <a:pt x="0" y="6"/>
                    </a:lnTo>
                    <a:lnTo>
                      <a:pt x="0" y="6"/>
                    </a:lnTo>
                    <a:lnTo>
                      <a:pt x="0" y="7"/>
                    </a:lnTo>
                    <a:lnTo>
                      <a:pt x="0" y="6"/>
                    </a:lnTo>
                    <a:lnTo>
                      <a:pt x="0" y="7"/>
                    </a:lnTo>
                    <a:lnTo>
                      <a:pt x="0" y="8"/>
                    </a:lnTo>
                    <a:lnTo>
                      <a:pt x="0" y="8"/>
                    </a:lnTo>
                    <a:lnTo>
                      <a:pt x="0" y="8"/>
                    </a:lnTo>
                    <a:lnTo>
                      <a:pt x="0" y="8"/>
                    </a:lnTo>
                    <a:lnTo>
                      <a:pt x="0" y="7"/>
                    </a:lnTo>
                    <a:lnTo>
                      <a:pt x="0" y="7"/>
                    </a:lnTo>
                    <a:lnTo>
                      <a:pt x="0" y="7"/>
                    </a:lnTo>
                    <a:lnTo>
                      <a:pt x="0" y="7"/>
                    </a:lnTo>
                    <a:lnTo>
                      <a:pt x="0" y="8"/>
                    </a:lnTo>
                    <a:lnTo>
                      <a:pt x="0" y="8"/>
                    </a:lnTo>
                    <a:lnTo>
                      <a:pt x="0" y="7"/>
                    </a:lnTo>
                    <a:lnTo>
                      <a:pt x="0" y="8"/>
                    </a:lnTo>
                    <a:lnTo>
                      <a:pt x="0" y="8"/>
                    </a:lnTo>
                    <a:lnTo>
                      <a:pt x="0" y="8"/>
                    </a:lnTo>
                    <a:lnTo>
                      <a:pt x="0" y="8"/>
                    </a:lnTo>
                    <a:lnTo>
                      <a:pt x="0" y="7"/>
                    </a:lnTo>
                    <a:lnTo>
                      <a:pt x="0" y="8"/>
                    </a:lnTo>
                    <a:lnTo>
                      <a:pt x="0" y="8"/>
                    </a:lnTo>
                    <a:lnTo>
                      <a:pt x="0" y="9"/>
                    </a:lnTo>
                    <a:lnTo>
                      <a:pt x="0" y="9"/>
                    </a:lnTo>
                    <a:lnTo>
                      <a:pt x="0" y="9"/>
                    </a:lnTo>
                    <a:lnTo>
                      <a:pt x="0" y="9"/>
                    </a:lnTo>
                    <a:lnTo>
                      <a:pt x="0" y="10"/>
                    </a:lnTo>
                    <a:lnTo>
                      <a:pt x="0" y="10"/>
                    </a:lnTo>
                    <a:lnTo>
                      <a:pt x="0" y="11"/>
                    </a:lnTo>
                    <a:lnTo>
                      <a:pt x="0" y="10"/>
                    </a:lnTo>
                    <a:lnTo>
                      <a:pt x="0" y="10"/>
                    </a:lnTo>
                    <a:lnTo>
                      <a:pt x="0" y="10"/>
                    </a:lnTo>
                    <a:lnTo>
                      <a:pt x="0" y="11"/>
                    </a:lnTo>
                    <a:lnTo>
                      <a:pt x="0" y="10"/>
                    </a:lnTo>
                    <a:lnTo>
                      <a:pt x="0" y="10"/>
                    </a:lnTo>
                    <a:lnTo>
                      <a:pt x="0" y="10"/>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8"/>
                    </a:lnTo>
                    <a:lnTo>
                      <a:pt x="0" y="9"/>
                    </a:lnTo>
                    <a:lnTo>
                      <a:pt x="0" y="8"/>
                    </a:lnTo>
                    <a:lnTo>
                      <a:pt x="0" y="8"/>
                    </a:lnTo>
                    <a:lnTo>
                      <a:pt x="0" y="8"/>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9"/>
                    </a:lnTo>
                    <a:lnTo>
                      <a:pt x="0" y="9"/>
                    </a:lnTo>
                    <a:lnTo>
                      <a:pt x="0" y="10"/>
                    </a:lnTo>
                    <a:lnTo>
                      <a:pt x="0" y="9"/>
                    </a:lnTo>
                    <a:lnTo>
                      <a:pt x="0" y="10"/>
                    </a:lnTo>
                    <a:lnTo>
                      <a:pt x="0" y="10"/>
                    </a:lnTo>
                    <a:lnTo>
                      <a:pt x="0" y="11"/>
                    </a:lnTo>
                    <a:lnTo>
                      <a:pt x="0" y="10"/>
                    </a:lnTo>
                  </a:path>
                </a:pathLst>
              </a:custGeom>
              <a:noFill/>
              <a:ln w="0">
                <a:solidFill>
                  <a:srgbClr val="3366FF"/>
                </a:solidFill>
                <a:prstDash val="solid"/>
                <a:round/>
                <a:headEnd/>
                <a:tailEnd/>
              </a:ln>
            </p:spPr>
            <p:txBody>
              <a:bodyPr/>
              <a:lstStyle/>
              <a:p>
                <a:endParaRPr lang="en-GB"/>
              </a:p>
            </p:txBody>
          </p:sp>
          <p:sp>
            <p:nvSpPr>
              <p:cNvPr id="186227" name="Freeform 883"/>
              <p:cNvSpPr>
                <a:spLocks/>
              </p:cNvSpPr>
              <p:nvPr/>
            </p:nvSpPr>
            <p:spPr bwMode="auto">
              <a:xfrm>
                <a:off x="3558" y="3455"/>
                <a:ext cx="6" cy="78"/>
              </a:xfrm>
              <a:custGeom>
                <a:avLst/>
                <a:gdLst/>
                <a:ahLst/>
                <a:cxnLst>
                  <a:cxn ang="0">
                    <a:pos x="0" y="12"/>
                  </a:cxn>
                  <a:cxn ang="0">
                    <a:pos x="0" y="11"/>
                  </a:cxn>
                  <a:cxn ang="0">
                    <a:pos x="0" y="11"/>
                  </a:cxn>
                  <a:cxn ang="0">
                    <a:pos x="0" y="8"/>
                  </a:cxn>
                  <a:cxn ang="0">
                    <a:pos x="0" y="8"/>
                  </a:cxn>
                  <a:cxn ang="0">
                    <a:pos x="0" y="9"/>
                  </a:cxn>
                  <a:cxn ang="0">
                    <a:pos x="0" y="8"/>
                  </a:cxn>
                  <a:cxn ang="0">
                    <a:pos x="0" y="9"/>
                  </a:cxn>
                  <a:cxn ang="0">
                    <a:pos x="0" y="9"/>
                  </a:cxn>
                  <a:cxn ang="0">
                    <a:pos x="0" y="9"/>
                  </a:cxn>
                  <a:cxn ang="0">
                    <a:pos x="0" y="9"/>
                  </a:cxn>
                  <a:cxn ang="0">
                    <a:pos x="0" y="7"/>
                  </a:cxn>
                  <a:cxn ang="0">
                    <a:pos x="0" y="10"/>
                  </a:cxn>
                  <a:cxn ang="0">
                    <a:pos x="0" y="8"/>
                  </a:cxn>
                  <a:cxn ang="0">
                    <a:pos x="0" y="6"/>
                  </a:cxn>
                  <a:cxn ang="0">
                    <a:pos x="0" y="8"/>
                  </a:cxn>
                  <a:cxn ang="0">
                    <a:pos x="0" y="7"/>
                  </a:cxn>
                  <a:cxn ang="0">
                    <a:pos x="0" y="9"/>
                  </a:cxn>
                  <a:cxn ang="0">
                    <a:pos x="0" y="8"/>
                  </a:cxn>
                  <a:cxn ang="0">
                    <a:pos x="0" y="8"/>
                  </a:cxn>
                  <a:cxn ang="0">
                    <a:pos x="0" y="9"/>
                  </a:cxn>
                  <a:cxn ang="0">
                    <a:pos x="0" y="9"/>
                  </a:cxn>
                  <a:cxn ang="0">
                    <a:pos x="0" y="12"/>
                  </a:cxn>
                  <a:cxn ang="0">
                    <a:pos x="0" y="11"/>
                  </a:cxn>
                  <a:cxn ang="0">
                    <a:pos x="0" y="9"/>
                  </a:cxn>
                  <a:cxn ang="0">
                    <a:pos x="0" y="9"/>
                  </a:cxn>
                  <a:cxn ang="0">
                    <a:pos x="0" y="5"/>
                  </a:cxn>
                  <a:cxn ang="0">
                    <a:pos x="0" y="8"/>
                  </a:cxn>
                  <a:cxn ang="0">
                    <a:pos x="0" y="10"/>
                  </a:cxn>
                  <a:cxn ang="0">
                    <a:pos x="0" y="11"/>
                  </a:cxn>
                  <a:cxn ang="0">
                    <a:pos x="0" y="10"/>
                  </a:cxn>
                  <a:cxn ang="0">
                    <a:pos x="0" y="9"/>
                  </a:cxn>
                  <a:cxn ang="0">
                    <a:pos x="0" y="10"/>
                  </a:cxn>
                  <a:cxn ang="0">
                    <a:pos x="0" y="11"/>
                  </a:cxn>
                  <a:cxn ang="0">
                    <a:pos x="0" y="11"/>
                  </a:cxn>
                  <a:cxn ang="0">
                    <a:pos x="0" y="7"/>
                  </a:cxn>
                  <a:cxn ang="0">
                    <a:pos x="0" y="8"/>
                  </a:cxn>
                  <a:cxn ang="0">
                    <a:pos x="0" y="8"/>
                  </a:cxn>
                  <a:cxn ang="0">
                    <a:pos x="0" y="7"/>
                  </a:cxn>
                  <a:cxn ang="0">
                    <a:pos x="0" y="7"/>
                  </a:cxn>
                  <a:cxn ang="0">
                    <a:pos x="0" y="8"/>
                  </a:cxn>
                  <a:cxn ang="0">
                    <a:pos x="0" y="8"/>
                  </a:cxn>
                  <a:cxn ang="0">
                    <a:pos x="0" y="5"/>
                  </a:cxn>
                  <a:cxn ang="0">
                    <a:pos x="0" y="3"/>
                  </a:cxn>
                  <a:cxn ang="0">
                    <a:pos x="0" y="3"/>
                  </a:cxn>
                  <a:cxn ang="0">
                    <a:pos x="0" y="1"/>
                  </a:cxn>
                  <a:cxn ang="0">
                    <a:pos x="1" y="1"/>
                  </a:cxn>
                  <a:cxn ang="0">
                    <a:pos x="1" y="3"/>
                  </a:cxn>
                  <a:cxn ang="0">
                    <a:pos x="1" y="4"/>
                  </a:cxn>
                  <a:cxn ang="0">
                    <a:pos x="1" y="1"/>
                  </a:cxn>
                  <a:cxn ang="0">
                    <a:pos x="1" y="3"/>
                  </a:cxn>
                  <a:cxn ang="0">
                    <a:pos x="1" y="6"/>
                  </a:cxn>
                  <a:cxn ang="0">
                    <a:pos x="1" y="9"/>
                  </a:cxn>
                  <a:cxn ang="0">
                    <a:pos x="1" y="5"/>
                  </a:cxn>
                  <a:cxn ang="0">
                    <a:pos x="1" y="6"/>
                  </a:cxn>
                  <a:cxn ang="0">
                    <a:pos x="1" y="6"/>
                  </a:cxn>
                  <a:cxn ang="0">
                    <a:pos x="1" y="8"/>
                  </a:cxn>
                  <a:cxn ang="0">
                    <a:pos x="1" y="9"/>
                  </a:cxn>
                  <a:cxn ang="0">
                    <a:pos x="1" y="9"/>
                  </a:cxn>
                  <a:cxn ang="0">
                    <a:pos x="1" y="8"/>
                  </a:cxn>
                  <a:cxn ang="0">
                    <a:pos x="1" y="8"/>
                  </a:cxn>
                  <a:cxn ang="0">
                    <a:pos x="1" y="5"/>
                  </a:cxn>
                  <a:cxn ang="0">
                    <a:pos x="1" y="5"/>
                  </a:cxn>
                </a:cxnLst>
                <a:rect l="0" t="0" r="r" b="b"/>
                <a:pathLst>
                  <a:path w="1" h="13">
                    <a:moveTo>
                      <a:pt x="0" y="10"/>
                    </a:moveTo>
                    <a:lnTo>
                      <a:pt x="0" y="11"/>
                    </a:lnTo>
                    <a:lnTo>
                      <a:pt x="0" y="11"/>
                    </a:lnTo>
                    <a:lnTo>
                      <a:pt x="0" y="11"/>
                    </a:lnTo>
                    <a:lnTo>
                      <a:pt x="0" y="11"/>
                    </a:lnTo>
                    <a:lnTo>
                      <a:pt x="0" y="11"/>
                    </a:lnTo>
                    <a:lnTo>
                      <a:pt x="0" y="12"/>
                    </a:lnTo>
                    <a:lnTo>
                      <a:pt x="0" y="11"/>
                    </a:lnTo>
                    <a:lnTo>
                      <a:pt x="0" y="12"/>
                    </a:lnTo>
                    <a:lnTo>
                      <a:pt x="0" y="12"/>
                    </a:lnTo>
                    <a:lnTo>
                      <a:pt x="0" y="12"/>
                    </a:lnTo>
                    <a:lnTo>
                      <a:pt x="0" y="12"/>
                    </a:lnTo>
                    <a:lnTo>
                      <a:pt x="0" y="13"/>
                    </a:lnTo>
                    <a:lnTo>
                      <a:pt x="0" y="13"/>
                    </a:lnTo>
                    <a:lnTo>
                      <a:pt x="0" y="13"/>
                    </a:lnTo>
                    <a:lnTo>
                      <a:pt x="0" y="12"/>
                    </a:lnTo>
                    <a:lnTo>
                      <a:pt x="0" y="12"/>
                    </a:lnTo>
                    <a:lnTo>
                      <a:pt x="0" y="12"/>
                    </a:lnTo>
                    <a:lnTo>
                      <a:pt x="0" y="11"/>
                    </a:lnTo>
                    <a:lnTo>
                      <a:pt x="0" y="12"/>
                    </a:lnTo>
                    <a:lnTo>
                      <a:pt x="0" y="12"/>
                    </a:lnTo>
                    <a:lnTo>
                      <a:pt x="0" y="11"/>
                    </a:lnTo>
                    <a:lnTo>
                      <a:pt x="0" y="11"/>
                    </a:lnTo>
                    <a:lnTo>
                      <a:pt x="0" y="11"/>
                    </a:lnTo>
                    <a:lnTo>
                      <a:pt x="0" y="11"/>
                    </a:lnTo>
                    <a:lnTo>
                      <a:pt x="0" y="11"/>
                    </a:lnTo>
                    <a:lnTo>
                      <a:pt x="0" y="11"/>
                    </a:lnTo>
                    <a:lnTo>
                      <a:pt x="0" y="11"/>
                    </a:lnTo>
                    <a:lnTo>
                      <a:pt x="0" y="10"/>
                    </a:lnTo>
                    <a:lnTo>
                      <a:pt x="0" y="11"/>
                    </a:lnTo>
                    <a:lnTo>
                      <a:pt x="0" y="11"/>
                    </a:lnTo>
                    <a:lnTo>
                      <a:pt x="0" y="11"/>
                    </a:lnTo>
                    <a:lnTo>
                      <a:pt x="0" y="11"/>
                    </a:lnTo>
                    <a:lnTo>
                      <a:pt x="0" y="10"/>
                    </a:lnTo>
                    <a:lnTo>
                      <a:pt x="0" y="11"/>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8"/>
                    </a:lnTo>
                    <a:lnTo>
                      <a:pt x="0" y="7"/>
                    </a:lnTo>
                    <a:lnTo>
                      <a:pt x="0" y="8"/>
                    </a:lnTo>
                    <a:lnTo>
                      <a:pt x="0" y="8"/>
                    </a:lnTo>
                    <a:lnTo>
                      <a:pt x="0" y="8"/>
                    </a:lnTo>
                    <a:lnTo>
                      <a:pt x="0" y="9"/>
                    </a:lnTo>
                    <a:lnTo>
                      <a:pt x="0" y="8"/>
                    </a:lnTo>
                    <a:lnTo>
                      <a:pt x="0" y="9"/>
                    </a:lnTo>
                    <a:lnTo>
                      <a:pt x="0" y="8"/>
                    </a:lnTo>
                    <a:lnTo>
                      <a:pt x="0" y="8"/>
                    </a:lnTo>
                    <a:lnTo>
                      <a:pt x="0" y="9"/>
                    </a:lnTo>
                    <a:lnTo>
                      <a:pt x="0" y="8"/>
                    </a:lnTo>
                    <a:lnTo>
                      <a:pt x="0" y="9"/>
                    </a:lnTo>
                    <a:lnTo>
                      <a:pt x="0" y="10"/>
                    </a:lnTo>
                    <a:lnTo>
                      <a:pt x="0" y="9"/>
                    </a:lnTo>
                    <a:lnTo>
                      <a:pt x="0" y="9"/>
                    </a:lnTo>
                    <a:lnTo>
                      <a:pt x="0" y="9"/>
                    </a:lnTo>
                    <a:lnTo>
                      <a:pt x="0" y="9"/>
                    </a:lnTo>
                    <a:lnTo>
                      <a:pt x="0" y="10"/>
                    </a:lnTo>
                    <a:lnTo>
                      <a:pt x="0" y="10"/>
                    </a:lnTo>
                    <a:lnTo>
                      <a:pt x="0" y="10"/>
                    </a:lnTo>
                    <a:lnTo>
                      <a:pt x="0" y="9"/>
                    </a:lnTo>
                    <a:lnTo>
                      <a:pt x="0" y="9"/>
                    </a:lnTo>
                    <a:lnTo>
                      <a:pt x="0" y="8"/>
                    </a:lnTo>
                    <a:lnTo>
                      <a:pt x="0" y="9"/>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8"/>
                    </a:lnTo>
                    <a:lnTo>
                      <a:pt x="0" y="9"/>
                    </a:lnTo>
                    <a:lnTo>
                      <a:pt x="0" y="9"/>
                    </a:lnTo>
                    <a:lnTo>
                      <a:pt x="0" y="9"/>
                    </a:lnTo>
                    <a:lnTo>
                      <a:pt x="0" y="8"/>
                    </a:lnTo>
                    <a:lnTo>
                      <a:pt x="0" y="9"/>
                    </a:lnTo>
                    <a:lnTo>
                      <a:pt x="0" y="9"/>
                    </a:lnTo>
                    <a:lnTo>
                      <a:pt x="0" y="10"/>
                    </a:lnTo>
                    <a:lnTo>
                      <a:pt x="0" y="10"/>
                    </a:lnTo>
                    <a:lnTo>
                      <a:pt x="0" y="10"/>
                    </a:lnTo>
                    <a:lnTo>
                      <a:pt x="0" y="9"/>
                    </a:lnTo>
                    <a:lnTo>
                      <a:pt x="0" y="9"/>
                    </a:lnTo>
                    <a:lnTo>
                      <a:pt x="0" y="9"/>
                    </a:lnTo>
                    <a:lnTo>
                      <a:pt x="0" y="9"/>
                    </a:lnTo>
                    <a:lnTo>
                      <a:pt x="0" y="9"/>
                    </a:lnTo>
                    <a:lnTo>
                      <a:pt x="0" y="9"/>
                    </a:lnTo>
                    <a:lnTo>
                      <a:pt x="0" y="9"/>
                    </a:lnTo>
                    <a:lnTo>
                      <a:pt x="0" y="8"/>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8"/>
                    </a:lnTo>
                    <a:lnTo>
                      <a:pt x="0" y="8"/>
                    </a:lnTo>
                    <a:lnTo>
                      <a:pt x="0" y="8"/>
                    </a:lnTo>
                    <a:lnTo>
                      <a:pt x="0" y="8"/>
                    </a:lnTo>
                    <a:lnTo>
                      <a:pt x="0" y="8"/>
                    </a:lnTo>
                    <a:lnTo>
                      <a:pt x="0" y="8"/>
                    </a:lnTo>
                    <a:lnTo>
                      <a:pt x="0" y="7"/>
                    </a:lnTo>
                    <a:lnTo>
                      <a:pt x="0" y="7"/>
                    </a:lnTo>
                    <a:lnTo>
                      <a:pt x="0" y="7"/>
                    </a:lnTo>
                    <a:lnTo>
                      <a:pt x="0" y="8"/>
                    </a:lnTo>
                    <a:lnTo>
                      <a:pt x="0" y="8"/>
                    </a:lnTo>
                    <a:lnTo>
                      <a:pt x="0" y="8"/>
                    </a:lnTo>
                    <a:lnTo>
                      <a:pt x="0" y="9"/>
                    </a:lnTo>
                    <a:lnTo>
                      <a:pt x="0" y="9"/>
                    </a:lnTo>
                    <a:lnTo>
                      <a:pt x="0" y="10"/>
                    </a:lnTo>
                    <a:lnTo>
                      <a:pt x="0" y="9"/>
                    </a:lnTo>
                    <a:lnTo>
                      <a:pt x="0" y="10"/>
                    </a:lnTo>
                    <a:lnTo>
                      <a:pt x="0" y="10"/>
                    </a:lnTo>
                    <a:lnTo>
                      <a:pt x="0" y="10"/>
                    </a:lnTo>
                    <a:lnTo>
                      <a:pt x="0" y="9"/>
                    </a:lnTo>
                    <a:lnTo>
                      <a:pt x="0" y="9"/>
                    </a:lnTo>
                    <a:lnTo>
                      <a:pt x="0" y="9"/>
                    </a:lnTo>
                    <a:lnTo>
                      <a:pt x="0" y="9"/>
                    </a:lnTo>
                    <a:lnTo>
                      <a:pt x="0" y="9"/>
                    </a:lnTo>
                    <a:lnTo>
                      <a:pt x="0" y="8"/>
                    </a:lnTo>
                    <a:lnTo>
                      <a:pt x="0" y="8"/>
                    </a:lnTo>
                    <a:lnTo>
                      <a:pt x="0" y="7"/>
                    </a:lnTo>
                    <a:lnTo>
                      <a:pt x="0" y="8"/>
                    </a:lnTo>
                    <a:lnTo>
                      <a:pt x="0" y="7"/>
                    </a:lnTo>
                    <a:lnTo>
                      <a:pt x="0" y="8"/>
                    </a:lnTo>
                    <a:lnTo>
                      <a:pt x="0" y="7"/>
                    </a:lnTo>
                    <a:lnTo>
                      <a:pt x="0" y="8"/>
                    </a:lnTo>
                    <a:lnTo>
                      <a:pt x="0" y="7"/>
                    </a:lnTo>
                    <a:lnTo>
                      <a:pt x="0" y="7"/>
                    </a:lnTo>
                    <a:lnTo>
                      <a:pt x="0" y="7"/>
                    </a:lnTo>
                    <a:lnTo>
                      <a:pt x="0" y="6"/>
                    </a:lnTo>
                    <a:lnTo>
                      <a:pt x="0" y="6"/>
                    </a:lnTo>
                    <a:lnTo>
                      <a:pt x="0" y="6"/>
                    </a:lnTo>
                    <a:lnTo>
                      <a:pt x="0" y="5"/>
                    </a:lnTo>
                    <a:lnTo>
                      <a:pt x="0" y="6"/>
                    </a:lnTo>
                    <a:lnTo>
                      <a:pt x="0" y="6"/>
                    </a:lnTo>
                    <a:lnTo>
                      <a:pt x="0" y="6"/>
                    </a:lnTo>
                    <a:lnTo>
                      <a:pt x="0" y="7"/>
                    </a:lnTo>
                    <a:lnTo>
                      <a:pt x="0" y="7"/>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6"/>
                    </a:lnTo>
                    <a:lnTo>
                      <a:pt x="0" y="7"/>
                    </a:lnTo>
                    <a:lnTo>
                      <a:pt x="0" y="6"/>
                    </a:lnTo>
                    <a:lnTo>
                      <a:pt x="0" y="7"/>
                    </a:lnTo>
                    <a:lnTo>
                      <a:pt x="0" y="7"/>
                    </a:lnTo>
                    <a:lnTo>
                      <a:pt x="0" y="7"/>
                    </a:lnTo>
                    <a:lnTo>
                      <a:pt x="0" y="7"/>
                    </a:lnTo>
                    <a:lnTo>
                      <a:pt x="0" y="8"/>
                    </a:lnTo>
                    <a:lnTo>
                      <a:pt x="0" y="7"/>
                    </a:lnTo>
                    <a:lnTo>
                      <a:pt x="0" y="7"/>
                    </a:lnTo>
                    <a:lnTo>
                      <a:pt x="0" y="7"/>
                    </a:lnTo>
                    <a:lnTo>
                      <a:pt x="0" y="7"/>
                    </a:lnTo>
                    <a:lnTo>
                      <a:pt x="0" y="8"/>
                    </a:lnTo>
                    <a:lnTo>
                      <a:pt x="0" y="8"/>
                    </a:lnTo>
                    <a:lnTo>
                      <a:pt x="0" y="8"/>
                    </a:lnTo>
                    <a:lnTo>
                      <a:pt x="0" y="9"/>
                    </a:lnTo>
                    <a:lnTo>
                      <a:pt x="0" y="9"/>
                    </a:lnTo>
                    <a:lnTo>
                      <a:pt x="0" y="9"/>
                    </a:lnTo>
                    <a:lnTo>
                      <a:pt x="0" y="9"/>
                    </a:lnTo>
                    <a:lnTo>
                      <a:pt x="0" y="8"/>
                    </a:ln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9"/>
                    </a:lnTo>
                    <a:lnTo>
                      <a:pt x="0" y="9"/>
                    </a:lnTo>
                    <a:lnTo>
                      <a:pt x="0" y="9"/>
                    </a:lnTo>
                    <a:lnTo>
                      <a:pt x="0" y="10"/>
                    </a:lnTo>
                    <a:lnTo>
                      <a:pt x="0" y="9"/>
                    </a:lnTo>
                    <a:lnTo>
                      <a:pt x="0" y="9"/>
                    </a:lnTo>
                    <a:lnTo>
                      <a:pt x="0" y="9"/>
                    </a:lnTo>
                    <a:lnTo>
                      <a:pt x="0" y="10"/>
                    </a:lnTo>
                    <a:lnTo>
                      <a:pt x="0" y="10"/>
                    </a:lnTo>
                    <a:lnTo>
                      <a:pt x="0" y="9"/>
                    </a:lnTo>
                    <a:lnTo>
                      <a:pt x="0" y="9"/>
                    </a:lnTo>
                    <a:lnTo>
                      <a:pt x="0" y="10"/>
                    </a:lnTo>
                    <a:lnTo>
                      <a:pt x="0" y="9"/>
                    </a:lnTo>
                    <a:lnTo>
                      <a:pt x="0" y="9"/>
                    </a:lnTo>
                    <a:lnTo>
                      <a:pt x="0" y="9"/>
                    </a:lnTo>
                    <a:lnTo>
                      <a:pt x="0" y="9"/>
                    </a:lnTo>
                    <a:lnTo>
                      <a:pt x="0" y="9"/>
                    </a:lnTo>
                    <a:lnTo>
                      <a:pt x="0" y="9"/>
                    </a:lnTo>
                    <a:lnTo>
                      <a:pt x="0" y="9"/>
                    </a:lnTo>
                    <a:lnTo>
                      <a:pt x="0" y="9"/>
                    </a:lnTo>
                    <a:lnTo>
                      <a:pt x="0" y="10"/>
                    </a:lnTo>
                    <a:lnTo>
                      <a:pt x="0" y="9"/>
                    </a:lnTo>
                    <a:lnTo>
                      <a:pt x="0" y="9"/>
                    </a:lnTo>
                    <a:lnTo>
                      <a:pt x="0" y="10"/>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6"/>
                    </a:lnTo>
                    <a:lnTo>
                      <a:pt x="0" y="6"/>
                    </a:lnTo>
                    <a:lnTo>
                      <a:pt x="0" y="5"/>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9"/>
                    </a:lnTo>
                    <a:lnTo>
                      <a:pt x="0" y="10"/>
                    </a:lnTo>
                    <a:lnTo>
                      <a:pt x="0" y="9"/>
                    </a:lnTo>
                    <a:lnTo>
                      <a:pt x="0" y="10"/>
                    </a:lnTo>
                    <a:lnTo>
                      <a:pt x="0" y="9"/>
                    </a:lnTo>
                    <a:lnTo>
                      <a:pt x="0" y="10"/>
                    </a:lnTo>
                    <a:lnTo>
                      <a:pt x="0" y="9"/>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1"/>
                    </a:lnTo>
                    <a:lnTo>
                      <a:pt x="0" y="10"/>
                    </a:lnTo>
                    <a:lnTo>
                      <a:pt x="0" y="11"/>
                    </a:lnTo>
                    <a:lnTo>
                      <a:pt x="0" y="10"/>
                    </a:lnTo>
                    <a:lnTo>
                      <a:pt x="0" y="11"/>
                    </a:lnTo>
                    <a:lnTo>
                      <a:pt x="0" y="10"/>
                    </a:lnTo>
                    <a:lnTo>
                      <a:pt x="0" y="10"/>
                    </a:lnTo>
                    <a:lnTo>
                      <a:pt x="0" y="10"/>
                    </a:lnTo>
                    <a:lnTo>
                      <a:pt x="0" y="9"/>
                    </a:lnTo>
                    <a:lnTo>
                      <a:pt x="0" y="9"/>
                    </a:lnTo>
                    <a:lnTo>
                      <a:pt x="0" y="9"/>
                    </a:lnTo>
                    <a:lnTo>
                      <a:pt x="0" y="10"/>
                    </a:lnTo>
                    <a:lnTo>
                      <a:pt x="0" y="10"/>
                    </a:lnTo>
                    <a:lnTo>
                      <a:pt x="0" y="9"/>
                    </a:lnTo>
                    <a:lnTo>
                      <a:pt x="0" y="10"/>
                    </a:lnTo>
                    <a:lnTo>
                      <a:pt x="0" y="10"/>
                    </a:lnTo>
                    <a:lnTo>
                      <a:pt x="0" y="9"/>
                    </a:lnTo>
                    <a:lnTo>
                      <a:pt x="0" y="9"/>
                    </a:lnTo>
                    <a:lnTo>
                      <a:pt x="0" y="9"/>
                    </a:lnTo>
                    <a:lnTo>
                      <a:pt x="0" y="10"/>
                    </a:lnTo>
                    <a:lnTo>
                      <a:pt x="0" y="9"/>
                    </a:lnTo>
                    <a:lnTo>
                      <a:pt x="0" y="10"/>
                    </a:lnTo>
                    <a:lnTo>
                      <a:pt x="0" y="10"/>
                    </a:lnTo>
                    <a:lnTo>
                      <a:pt x="0" y="9"/>
                    </a:lnTo>
                    <a:lnTo>
                      <a:pt x="0" y="10"/>
                    </a:lnTo>
                    <a:lnTo>
                      <a:pt x="0" y="10"/>
                    </a:lnTo>
                    <a:lnTo>
                      <a:pt x="0" y="10"/>
                    </a:lnTo>
                    <a:lnTo>
                      <a:pt x="0" y="10"/>
                    </a:lnTo>
                    <a:lnTo>
                      <a:pt x="0" y="11"/>
                    </a:lnTo>
                    <a:lnTo>
                      <a:pt x="0" y="11"/>
                    </a:lnTo>
                    <a:lnTo>
                      <a:pt x="0" y="11"/>
                    </a:lnTo>
                    <a:lnTo>
                      <a:pt x="0" y="11"/>
                    </a:lnTo>
                    <a:lnTo>
                      <a:pt x="0" y="11"/>
                    </a:lnTo>
                    <a:lnTo>
                      <a:pt x="0" y="11"/>
                    </a:lnTo>
                    <a:lnTo>
                      <a:pt x="0" y="12"/>
                    </a:lnTo>
                    <a:lnTo>
                      <a:pt x="0" y="12"/>
                    </a:lnTo>
                    <a:lnTo>
                      <a:pt x="0" y="11"/>
                    </a:lnTo>
                    <a:lnTo>
                      <a:pt x="0" y="12"/>
                    </a:lnTo>
                    <a:lnTo>
                      <a:pt x="0" y="11"/>
                    </a:lnTo>
                    <a:lnTo>
                      <a:pt x="0" y="11"/>
                    </a:lnTo>
                    <a:lnTo>
                      <a:pt x="0" y="11"/>
                    </a:lnTo>
                    <a:lnTo>
                      <a:pt x="0" y="12"/>
                    </a:lnTo>
                    <a:lnTo>
                      <a:pt x="0" y="12"/>
                    </a:lnTo>
                    <a:lnTo>
                      <a:pt x="0" y="12"/>
                    </a:lnTo>
                    <a:lnTo>
                      <a:pt x="0" y="12"/>
                    </a:lnTo>
                    <a:lnTo>
                      <a:pt x="0" y="11"/>
                    </a:lnTo>
                    <a:lnTo>
                      <a:pt x="0" y="12"/>
                    </a:lnTo>
                    <a:lnTo>
                      <a:pt x="0" y="11"/>
                    </a:lnTo>
                    <a:lnTo>
                      <a:pt x="0" y="11"/>
                    </a:lnTo>
                    <a:lnTo>
                      <a:pt x="0" y="11"/>
                    </a:lnTo>
                    <a:lnTo>
                      <a:pt x="0" y="11"/>
                    </a:lnTo>
                    <a:lnTo>
                      <a:pt x="0" y="10"/>
                    </a:lnTo>
                    <a:lnTo>
                      <a:pt x="0" y="9"/>
                    </a:lnTo>
                    <a:lnTo>
                      <a:pt x="0" y="9"/>
                    </a:lnTo>
                    <a:lnTo>
                      <a:pt x="0" y="8"/>
                    </a:lnTo>
                    <a:lnTo>
                      <a:pt x="0" y="8"/>
                    </a:lnTo>
                    <a:lnTo>
                      <a:pt x="0" y="8"/>
                    </a:lnTo>
                    <a:lnTo>
                      <a:pt x="0" y="7"/>
                    </a:lnTo>
                    <a:lnTo>
                      <a:pt x="0" y="7"/>
                    </a:lnTo>
                    <a:lnTo>
                      <a:pt x="0" y="8"/>
                    </a:lnTo>
                    <a:lnTo>
                      <a:pt x="0" y="7"/>
                    </a:lnTo>
                    <a:lnTo>
                      <a:pt x="0" y="8"/>
                    </a:lnTo>
                    <a:lnTo>
                      <a:pt x="0" y="7"/>
                    </a:lnTo>
                    <a:lnTo>
                      <a:pt x="0" y="8"/>
                    </a:lnTo>
                    <a:lnTo>
                      <a:pt x="0" y="7"/>
                    </a:lnTo>
                    <a:lnTo>
                      <a:pt x="0" y="7"/>
                    </a:lnTo>
                    <a:lnTo>
                      <a:pt x="0" y="7"/>
                    </a:lnTo>
                    <a:lnTo>
                      <a:pt x="0" y="7"/>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7"/>
                    </a:lnTo>
                    <a:lnTo>
                      <a:pt x="0" y="6"/>
                    </a:lnTo>
                    <a:lnTo>
                      <a:pt x="0" y="7"/>
                    </a:lnTo>
                    <a:lnTo>
                      <a:pt x="0" y="6"/>
                    </a:lnTo>
                    <a:lnTo>
                      <a:pt x="0" y="7"/>
                    </a:lnTo>
                    <a:lnTo>
                      <a:pt x="0" y="7"/>
                    </a:lnTo>
                    <a:lnTo>
                      <a:pt x="0" y="7"/>
                    </a:lnTo>
                    <a:lnTo>
                      <a:pt x="0" y="6"/>
                    </a:lnTo>
                    <a:lnTo>
                      <a:pt x="0" y="7"/>
                    </a:lnTo>
                    <a:lnTo>
                      <a:pt x="0" y="7"/>
                    </a:lnTo>
                    <a:lnTo>
                      <a:pt x="0" y="7"/>
                    </a:lnTo>
                    <a:lnTo>
                      <a:pt x="0" y="7"/>
                    </a:lnTo>
                    <a:lnTo>
                      <a:pt x="0" y="6"/>
                    </a:lnTo>
                    <a:lnTo>
                      <a:pt x="0" y="6"/>
                    </a:lnTo>
                    <a:lnTo>
                      <a:pt x="0" y="6"/>
                    </a:lnTo>
                    <a:lnTo>
                      <a:pt x="0" y="6"/>
                    </a:lnTo>
                    <a:lnTo>
                      <a:pt x="0" y="7"/>
                    </a:lnTo>
                    <a:lnTo>
                      <a:pt x="0" y="6"/>
                    </a:lnTo>
                    <a:lnTo>
                      <a:pt x="0" y="7"/>
                    </a:lnTo>
                    <a:lnTo>
                      <a:pt x="0" y="7"/>
                    </a:lnTo>
                    <a:lnTo>
                      <a:pt x="0" y="8"/>
                    </a:lnTo>
                    <a:lnTo>
                      <a:pt x="0" y="8"/>
                    </a:lnTo>
                    <a:lnTo>
                      <a:pt x="0" y="8"/>
                    </a:lnTo>
                    <a:lnTo>
                      <a:pt x="0" y="9"/>
                    </a:lnTo>
                    <a:lnTo>
                      <a:pt x="0" y="8"/>
                    </a:lnTo>
                    <a:lnTo>
                      <a:pt x="0" y="9"/>
                    </a:lnTo>
                    <a:lnTo>
                      <a:pt x="0" y="8"/>
                    </a:lnTo>
                    <a:lnTo>
                      <a:pt x="0" y="8"/>
                    </a:lnTo>
                    <a:lnTo>
                      <a:pt x="0" y="8"/>
                    </a:lnTo>
                    <a:lnTo>
                      <a:pt x="0" y="7"/>
                    </a:lnTo>
                    <a:lnTo>
                      <a:pt x="0" y="8"/>
                    </a:lnTo>
                    <a:lnTo>
                      <a:pt x="0" y="8"/>
                    </a:lnTo>
                    <a:lnTo>
                      <a:pt x="0" y="8"/>
                    </a:lnTo>
                    <a:lnTo>
                      <a:pt x="0" y="8"/>
                    </a:lnTo>
                    <a:lnTo>
                      <a:pt x="0" y="7"/>
                    </a:lnTo>
                    <a:lnTo>
                      <a:pt x="0" y="7"/>
                    </a:lnTo>
                    <a:lnTo>
                      <a:pt x="0" y="7"/>
                    </a:lnTo>
                    <a:lnTo>
                      <a:pt x="0" y="6"/>
                    </a:lnTo>
                    <a:lnTo>
                      <a:pt x="0" y="8"/>
                    </a:lnTo>
                    <a:lnTo>
                      <a:pt x="0" y="7"/>
                    </a:lnTo>
                    <a:lnTo>
                      <a:pt x="0" y="8"/>
                    </a:lnTo>
                    <a:lnTo>
                      <a:pt x="0" y="8"/>
                    </a:lnTo>
                    <a:lnTo>
                      <a:pt x="0" y="8"/>
                    </a:lnTo>
                    <a:lnTo>
                      <a:pt x="0" y="8"/>
                    </a:lnTo>
                    <a:lnTo>
                      <a:pt x="0" y="7"/>
                    </a:lnTo>
                    <a:lnTo>
                      <a:pt x="0" y="8"/>
                    </a:lnTo>
                    <a:lnTo>
                      <a:pt x="0" y="7"/>
                    </a:lnTo>
                    <a:lnTo>
                      <a:pt x="0" y="6"/>
                    </a:lnTo>
                    <a:lnTo>
                      <a:pt x="0" y="6"/>
                    </a:lnTo>
                    <a:lnTo>
                      <a:pt x="0" y="5"/>
                    </a:lnTo>
                    <a:lnTo>
                      <a:pt x="0" y="5"/>
                    </a:lnTo>
                    <a:lnTo>
                      <a:pt x="0" y="5"/>
                    </a:lnTo>
                    <a:lnTo>
                      <a:pt x="0" y="4"/>
                    </a:lnTo>
                    <a:lnTo>
                      <a:pt x="0" y="4"/>
                    </a:lnTo>
                    <a:lnTo>
                      <a:pt x="0" y="4"/>
                    </a:lnTo>
                    <a:lnTo>
                      <a:pt x="0" y="4"/>
                    </a:lnTo>
                    <a:lnTo>
                      <a:pt x="0" y="3"/>
                    </a:lnTo>
                    <a:lnTo>
                      <a:pt x="0" y="3"/>
                    </a:lnTo>
                    <a:lnTo>
                      <a:pt x="0" y="4"/>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1"/>
                    </a:lnTo>
                    <a:lnTo>
                      <a:pt x="1" y="1"/>
                    </a:lnTo>
                    <a:lnTo>
                      <a:pt x="1" y="0"/>
                    </a:lnTo>
                    <a:lnTo>
                      <a:pt x="1" y="1"/>
                    </a:lnTo>
                    <a:lnTo>
                      <a:pt x="1" y="0"/>
                    </a:lnTo>
                    <a:lnTo>
                      <a:pt x="1" y="1"/>
                    </a:lnTo>
                    <a:lnTo>
                      <a:pt x="1" y="1"/>
                    </a:lnTo>
                    <a:lnTo>
                      <a:pt x="1" y="1"/>
                    </a:lnTo>
                    <a:lnTo>
                      <a:pt x="1" y="0"/>
                    </a:lnTo>
                    <a:lnTo>
                      <a:pt x="1" y="1"/>
                    </a:lnTo>
                    <a:lnTo>
                      <a:pt x="1" y="1"/>
                    </a:lnTo>
                    <a:lnTo>
                      <a:pt x="1" y="1"/>
                    </a:lnTo>
                    <a:lnTo>
                      <a:pt x="1" y="0"/>
                    </a:lnTo>
                    <a:lnTo>
                      <a:pt x="1" y="1"/>
                    </a:lnTo>
                    <a:lnTo>
                      <a:pt x="1" y="1"/>
                    </a:lnTo>
                    <a:lnTo>
                      <a:pt x="1" y="1"/>
                    </a:lnTo>
                    <a:lnTo>
                      <a:pt x="1" y="1"/>
                    </a:lnTo>
                    <a:lnTo>
                      <a:pt x="1" y="1"/>
                    </a:lnTo>
                    <a:lnTo>
                      <a:pt x="1" y="1"/>
                    </a:lnTo>
                    <a:lnTo>
                      <a:pt x="1" y="2"/>
                    </a:lnTo>
                    <a:lnTo>
                      <a:pt x="1" y="2"/>
                    </a:lnTo>
                    <a:lnTo>
                      <a:pt x="1" y="2"/>
                    </a:lnTo>
                    <a:lnTo>
                      <a:pt x="1" y="3"/>
                    </a:lnTo>
                    <a:lnTo>
                      <a:pt x="1" y="3"/>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3"/>
                    </a:lnTo>
                    <a:lnTo>
                      <a:pt x="1" y="3"/>
                    </a:lnTo>
                    <a:lnTo>
                      <a:pt x="1" y="3"/>
                    </a:lnTo>
                    <a:lnTo>
                      <a:pt x="1" y="2"/>
                    </a:lnTo>
                    <a:lnTo>
                      <a:pt x="1" y="1"/>
                    </a:lnTo>
                    <a:lnTo>
                      <a:pt x="1" y="1"/>
                    </a:lnTo>
                    <a:lnTo>
                      <a:pt x="1" y="2"/>
                    </a:lnTo>
                    <a:lnTo>
                      <a:pt x="1" y="1"/>
                    </a:lnTo>
                    <a:lnTo>
                      <a:pt x="1" y="1"/>
                    </a:lnTo>
                    <a:lnTo>
                      <a:pt x="1" y="1"/>
                    </a:lnTo>
                    <a:lnTo>
                      <a:pt x="1" y="1"/>
                    </a:lnTo>
                    <a:lnTo>
                      <a:pt x="1" y="1"/>
                    </a:lnTo>
                    <a:lnTo>
                      <a:pt x="1" y="1"/>
                    </a:lnTo>
                    <a:lnTo>
                      <a:pt x="1" y="2"/>
                    </a:lnTo>
                    <a:lnTo>
                      <a:pt x="1" y="3"/>
                    </a:lnTo>
                    <a:lnTo>
                      <a:pt x="1" y="3"/>
                    </a:lnTo>
                    <a:lnTo>
                      <a:pt x="1" y="3"/>
                    </a:lnTo>
                    <a:lnTo>
                      <a:pt x="1" y="4"/>
                    </a:lnTo>
                    <a:lnTo>
                      <a:pt x="1" y="3"/>
                    </a:lnTo>
                    <a:lnTo>
                      <a:pt x="1" y="4"/>
                    </a:lnTo>
                    <a:lnTo>
                      <a:pt x="1" y="4"/>
                    </a:lnTo>
                    <a:lnTo>
                      <a:pt x="1" y="5"/>
                    </a:lnTo>
                    <a:lnTo>
                      <a:pt x="1" y="5"/>
                    </a:lnTo>
                    <a:lnTo>
                      <a:pt x="1" y="5"/>
                    </a:lnTo>
                    <a:lnTo>
                      <a:pt x="1" y="5"/>
                    </a:lnTo>
                    <a:lnTo>
                      <a:pt x="1" y="5"/>
                    </a:lnTo>
                    <a:lnTo>
                      <a:pt x="1" y="6"/>
                    </a:lnTo>
                    <a:lnTo>
                      <a:pt x="1" y="6"/>
                    </a:lnTo>
                    <a:lnTo>
                      <a:pt x="1" y="6"/>
                    </a:lnTo>
                    <a:lnTo>
                      <a:pt x="1" y="6"/>
                    </a:lnTo>
                    <a:lnTo>
                      <a:pt x="1" y="7"/>
                    </a:lnTo>
                    <a:lnTo>
                      <a:pt x="1" y="7"/>
                    </a:lnTo>
                    <a:lnTo>
                      <a:pt x="1" y="8"/>
                    </a:lnTo>
                    <a:lnTo>
                      <a:pt x="1" y="7"/>
                    </a:lnTo>
                    <a:lnTo>
                      <a:pt x="1" y="8"/>
                    </a:lnTo>
                    <a:lnTo>
                      <a:pt x="1" y="8"/>
                    </a:lnTo>
                    <a:lnTo>
                      <a:pt x="1" y="8"/>
                    </a:lnTo>
                    <a:lnTo>
                      <a:pt x="1" y="9"/>
                    </a:lnTo>
                    <a:lnTo>
                      <a:pt x="1" y="9"/>
                    </a:lnTo>
                    <a:lnTo>
                      <a:pt x="1" y="9"/>
                    </a:lnTo>
                    <a:lnTo>
                      <a:pt x="1" y="9"/>
                    </a:lnTo>
                    <a:lnTo>
                      <a:pt x="1" y="8"/>
                    </a:lnTo>
                    <a:lnTo>
                      <a:pt x="1" y="8"/>
                    </a:lnTo>
                    <a:lnTo>
                      <a:pt x="1" y="8"/>
                    </a:lnTo>
                    <a:lnTo>
                      <a:pt x="1" y="8"/>
                    </a:lnTo>
                    <a:lnTo>
                      <a:pt x="1" y="8"/>
                    </a:lnTo>
                    <a:lnTo>
                      <a:pt x="1" y="8"/>
                    </a:lnTo>
                    <a:lnTo>
                      <a:pt x="1" y="7"/>
                    </a:lnTo>
                    <a:lnTo>
                      <a:pt x="1" y="7"/>
                    </a:lnTo>
                    <a:lnTo>
                      <a:pt x="1" y="6"/>
                    </a:lnTo>
                    <a:lnTo>
                      <a:pt x="1" y="6"/>
                    </a:lnTo>
                    <a:lnTo>
                      <a:pt x="1" y="5"/>
                    </a:lnTo>
                    <a:lnTo>
                      <a:pt x="1" y="4"/>
                    </a:lnTo>
                    <a:lnTo>
                      <a:pt x="1" y="4"/>
                    </a:lnTo>
                    <a:lnTo>
                      <a:pt x="1" y="5"/>
                    </a:lnTo>
                    <a:lnTo>
                      <a:pt x="1" y="5"/>
                    </a:lnTo>
                    <a:lnTo>
                      <a:pt x="1" y="4"/>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8"/>
                    </a:lnTo>
                    <a:lnTo>
                      <a:pt x="1" y="7"/>
                    </a:lnTo>
                    <a:lnTo>
                      <a:pt x="1" y="8"/>
                    </a:lnTo>
                    <a:lnTo>
                      <a:pt x="1" y="7"/>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10"/>
                    </a:lnTo>
                    <a:lnTo>
                      <a:pt x="1" y="10"/>
                    </a:lnTo>
                    <a:lnTo>
                      <a:pt x="1" y="11"/>
                    </a:lnTo>
                    <a:lnTo>
                      <a:pt x="1" y="10"/>
                    </a:lnTo>
                    <a:lnTo>
                      <a:pt x="1" y="10"/>
                    </a:lnTo>
                    <a:lnTo>
                      <a:pt x="1" y="9"/>
                    </a:lnTo>
                    <a:lnTo>
                      <a:pt x="1" y="9"/>
                    </a:lnTo>
                    <a:lnTo>
                      <a:pt x="1" y="10"/>
                    </a:lnTo>
                    <a:lnTo>
                      <a:pt x="1" y="9"/>
                    </a:lnTo>
                    <a:lnTo>
                      <a:pt x="1" y="9"/>
                    </a:lnTo>
                    <a:lnTo>
                      <a:pt x="1" y="9"/>
                    </a:lnTo>
                    <a:lnTo>
                      <a:pt x="1" y="9"/>
                    </a:lnTo>
                    <a:lnTo>
                      <a:pt x="1" y="9"/>
                    </a:lnTo>
                    <a:lnTo>
                      <a:pt x="1" y="9"/>
                    </a:lnTo>
                    <a:lnTo>
                      <a:pt x="1" y="8"/>
                    </a:lnTo>
                    <a:lnTo>
                      <a:pt x="1" y="8"/>
                    </a:lnTo>
                    <a:lnTo>
                      <a:pt x="1" y="8"/>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6"/>
                    </a:lnTo>
                    <a:lnTo>
                      <a:pt x="1" y="6"/>
                    </a:lnTo>
                    <a:lnTo>
                      <a:pt x="1" y="6"/>
                    </a:lnTo>
                    <a:lnTo>
                      <a:pt x="1" y="6"/>
                    </a:lnTo>
                    <a:lnTo>
                      <a:pt x="1" y="5"/>
                    </a:lnTo>
                    <a:lnTo>
                      <a:pt x="1" y="6"/>
                    </a:lnTo>
                    <a:lnTo>
                      <a:pt x="1" y="5"/>
                    </a:lnTo>
                    <a:lnTo>
                      <a:pt x="1" y="6"/>
                    </a:lnTo>
                    <a:lnTo>
                      <a:pt x="1" y="6"/>
                    </a:lnTo>
                    <a:lnTo>
                      <a:pt x="1" y="6"/>
                    </a:lnTo>
                    <a:lnTo>
                      <a:pt x="1" y="6"/>
                    </a:lnTo>
                    <a:lnTo>
                      <a:pt x="1" y="6"/>
                    </a:lnTo>
                    <a:lnTo>
                      <a:pt x="1" y="5"/>
                    </a:lnTo>
                    <a:lnTo>
                      <a:pt x="1" y="5"/>
                    </a:lnTo>
                    <a:lnTo>
                      <a:pt x="1" y="4"/>
                    </a:lnTo>
                    <a:lnTo>
                      <a:pt x="1" y="5"/>
                    </a:lnTo>
                    <a:lnTo>
                      <a:pt x="1" y="4"/>
                    </a:lnTo>
                    <a:lnTo>
                      <a:pt x="1" y="5"/>
                    </a:lnTo>
                    <a:lnTo>
                      <a:pt x="1" y="4"/>
                    </a:lnTo>
                    <a:lnTo>
                      <a:pt x="1" y="5"/>
                    </a:lnTo>
                    <a:lnTo>
                      <a:pt x="1" y="4"/>
                    </a:lnTo>
                    <a:lnTo>
                      <a:pt x="1" y="5"/>
                    </a:lnTo>
                    <a:lnTo>
                      <a:pt x="1" y="4"/>
                    </a:lnTo>
                    <a:lnTo>
                      <a:pt x="1" y="5"/>
                    </a:lnTo>
                    <a:lnTo>
                      <a:pt x="1" y="5"/>
                    </a:lnTo>
                  </a:path>
                </a:pathLst>
              </a:custGeom>
              <a:noFill/>
              <a:ln w="0">
                <a:solidFill>
                  <a:srgbClr val="3366FF"/>
                </a:solidFill>
                <a:prstDash val="solid"/>
                <a:round/>
                <a:headEnd/>
                <a:tailEnd/>
              </a:ln>
            </p:spPr>
            <p:txBody>
              <a:bodyPr/>
              <a:lstStyle/>
              <a:p>
                <a:endParaRPr lang="en-GB"/>
              </a:p>
            </p:txBody>
          </p:sp>
          <p:sp>
            <p:nvSpPr>
              <p:cNvPr id="186228" name="Freeform 884"/>
              <p:cNvSpPr>
                <a:spLocks/>
              </p:cNvSpPr>
              <p:nvPr/>
            </p:nvSpPr>
            <p:spPr bwMode="auto">
              <a:xfrm>
                <a:off x="3564" y="3467"/>
                <a:ext cx="1" cy="354"/>
              </a:xfrm>
              <a:custGeom>
                <a:avLst/>
                <a:gdLst/>
                <a:ahLst/>
                <a:cxnLst>
                  <a:cxn ang="0">
                    <a:pos x="0" y="9"/>
                  </a:cxn>
                  <a:cxn ang="0">
                    <a:pos x="0" y="17"/>
                  </a:cxn>
                  <a:cxn ang="0">
                    <a:pos x="0" y="25"/>
                  </a:cxn>
                  <a:cxn ang="0">
                    <a:pos x="0" y="29"/>
                  </a:cxn>
                  <a:cxn ang="0">
                    <a:pos x="0" y="31"/>
                  </a:cxn>
                  <a:cxn ang="0">
                    <a:pos x="0" y="35"/>
                  </a:cxn>
                  <a:cxn ang="0">
                    <a:pos x="0" y="38"/>
                  </a:cxn>
                  <a:cxn ang="0">
                    <a:pos x="0" y="39"/>
                  </a:cxn>
                  <a:cxn ang="0">
                    <a:pos x="0" y="40"/>
                  </a:cxn>
                  <a:cxn ang="0">
                    <a:pos x="0" y="40"/>
                  </a:cxn>
                  <a:cxn ang="0">
                    <a:pos x="0" y="42"/>
                  </a:cxn>
                  <a:cxn ang="0">
                    <a:pos x="0" y="44"/>
                  </a:cxn>
                  <a:cxn ang="0">
                    <a:pos x="0" y="45"/>
                  </a:cxn>
                  <a:cxn ang="0">
                    <a:pos x="0" y="41"/>
                  </a:cxn>
                  <a:cxn ang="0">
                    <a:pos x="0" y="44"/>
                  </a:cxn>
                  <a:cxn ang="0">
                    <a:pos x="0" y="46"/>
                  </a:cxn>
                  <a:cxn ang="0">
                    <a:pos x="0" y="49"/>
                  </a:cxn>
                  <a:cxn ang="0">
                    <a:pos x="0" y="49"/>
                  </a:cxn>
                  <a:cxn ang="0">
                    <a:pos x="0" y="49"/>
                  </a:cxn>
                  <a:cxn ang="0">
                    <a:pos x="0" y="50"/>
                  </a:cxn>
                  <a:cxn ang="0">
                    <a:pos x="0" y="51"/>
                  </a:cxn>
                  <a:cxn ang="0">
                    <a:pos x="0" y="52"/>
                  </a:cxn>
                  <a:cxn ang="0">
                    <a:pos x="0" y="54"/>
                  </a:cxn>
                  <a:cxn ang="0">
                    <a:pos x="0" y="53"/>
                  </a:cxn>
                  <a:cxn ang="0">
                    <a:pos x="0" y="53"/>
                  </a:cxn>
                  <a:cxn ang="0">
                    <a:pos x="0" y="53"/>
                  </a:cxn>
                  <a:cxn ang="0">
                    <a:pos x="0" y="52"/>
                  </a:cxn>
                  <a:cxn ang="0">
                    <a:pos x="0" y="52"/>
                  </a:cxn>
                  <a:cxn ang="0">
                    <a:pos x="0" y="50"/>
                  </a:cxn>
                  <a:cxn ang="0">
                    <a:pos x="0" y="53"/>
                  </a:cxn>
                  <a:cxn ang="0">
                    <a:pos x="0" y="52"/>
                  </a:cxn>
                  <a:cxn ang="0">
                    <a:pos x="0" y="55"/>
                  </a:cxn>
                  <a:cxn ang="0">
                    <a:pos x="0" y="54"/>
                  </a:cxn>
                  <a:cxn ang="0">
                    <a:pos x="0" y="53"/>
                  </a:cxn>
                  <a:cxn ang="0">
                    <a:pos x="0" y="50"/>
                  </a:cxn>
                  <a:cxn ang="0">
                    <a:pos x="0" y="49"/>
                  </a:cxn>
                  <a:cxn ang="0">
                    <a:pos x="0" y="51"/>
                  </a:cxn>
                  <a:cxn ang="0">
                    <a:pos x="0" y="51"/>
                  </a:cxn>
                  <a:cxn ang="0">
                    <a:pos x="0" y="53"/>
                  </a:cxn>
                  <a:cxn ang="0">
                    <a:pos x="0" y="54"/>
                  </a:cxn>
                  <a:cxn ang="0">
                    <a:pos x="0" y="52"/>
                  </a:cxn>
                  <a:cxn ang="0">
                    <a:pos x="0" y="52"/>
                  </a:cxn>
                  <a:cxn ang="0">
                    <a:pos x="0" y="53"/>
                  </a:cxn>
                  <a:cxn ang="0">
                    <a:pos x="0" y="51"/>
                  </a:cxn>
                  <a:cxn ang="0">
                    <a:pos x="0" y="52"/>
                  </a:cxn>
                  <a:cxn ang="0">
                    <a:pos x="0" y="55"/>
                  </a:cxn>
                  <a:cxn ang="0">
                    <a:pos x="0" y="52"/>
                  </a:cxn>
                  <a:cxn ang="0">
                    <a:pos x="0" y="52"/>
                  </a:cxn>
                  <a:cxn ang="0">
                    <a:pos x="0" y="54"/>
                  </a:cxn>
                  <a:cxn ang="0">
                    <a:pos x="0" y="55"/>
                  </a:cxn>
                  <a:cxn ang="0">
                    <a:pos x="0" y="56"/>
                  </a:cxn>
                  <a:cxn ang="0">
                    <a:pos x="0" y="55"/>
                  </a:cxn>
                  <a:cxn ang="0">
                    <a:pos x="0" y="57"/>
                  </a:cxn>
                  <a:cxn ang="0">
                    <a:pos x="0" y="59"/>
                  </a:cxn>
                  <a:cxn ang="0">
                    <a:pos x="0" y="58"/>
                  </a:cxn>
                  <a:cxn ang="0">
                    <a:pos x="0" y="59"/>
                  </a:cxn>
                  <a:cxn ang="0">
                    <a:pos x="0" y="56"/>
                  </a:cxn>
                  <a:cxn ang="0">
                    <a:pos x="0" y="55"/>
                  </a:cxn>
                  <a:cxn ang="0">
                    <a:pos x="0" y="58"/>
                  </a:cxn>
                  <a:cxn ang="0">
                    <a:pos x="0" y="56"/>
                  </a:cxn>
                  <a:cxn ang="0">
                    <a:pos x="0" y="58"/>
                  </a:cxn>
                  <a:cxn ang="0">
                    <a:pos x="0" y="58"/>
                  </a:cxn>
                  <a:cxn ang="0">
                    <a:pos x="0" y="56"/>
                  </a:cxn>
                </a:cxnLst>
                <a:rect l="0" t="0" r="r" b="b"/>
                <a:pathLst>
                  <a:path h="59">
                    <a:moveTo>
                      <a:pt x="0" y="3"/>
                    </a:moveTo>
                    <a:lnTo>
                      <a:pt x="0" y="3"/>
                    </a:lnTo>
                    <a:lnTo>
                      <a:pt x="0" y="3"/>
                    </a:lnTo>
                    <a:lnTo>
                      <a:pt x="0" y="4"/>
                    </a:lnTo>
                    <a:lnTo>
                      <a:pt x="0" y="4"/>
                    </a:lnTo>
                    <a:lnTo>
                      <a:pt x="0" y="0"/>
                    </a:lnTo>
                    <a:lnTo>
                      <a:pt x="0" y="4"/>
                    </a:lnTo>
                    <a:lnTo>
                      <a:pt x="0" y="6"/>
                    </a:lnTo>
                    <a:lnTo>
                      <a:pt x="0" y="7"/>
                    </a:lnTo>
                    <a:lnTo>
                      <a:pt x="0" y="7"/>
                    </a:lnTo>
                    <a:lnTo>
                      <a:pt x="0" y="9"/>
                    </a:lnTo>
                    <a:lnTo>
                      <a:pt x="0" y="9"/>
                    </a:lnTo>
                    <a:lnTo>
                      <a:pt x="0" y="10"/>
                    </a:lnTo>
                    <a:lnTo>
                      <a:pt x="0" y="11"/>
                    </a:lnTo>
                    <a:lnTo>
                      <a:pt x="0" y="12"/>
                    </a:lnTo>
                    <a:lnTo>
                      <a:pt x="0" y="13"/>
                    </a:lnTo>
                    <a:lnTo>
                      <a:pt x="0" y="14"/>
                    </a:lnTo>
                    <a:lnTo>
                      <a:pt x="0" y="15"/>
                    </a:lnTo>
                    <a:lnTo>
                      <a:pt x="0" y="15"/>
                    </a:lnTo>
                    <a:lnTo>
                      <a:pt x="0" y="16"/>
                    </a:lnTo>
                    <a:lnTo>
                      <a:pt x="0" y="16"/>
                    </a:lnTo>
                    <a:lnTo>
                      <a:pt x="0" y="17"/>
                    </a:lnTo>
                    <a:lnTo>
                      <a:pt x="0" y="18"/>
                    </a:lnTo>
                    <a:lnTo>
                      <a:pt x="0" y="19"/>
                    </a:lnTo>
                    <a:lnTo>
                      <a:pt x="0" y="20"/>
                    </a:lnTo>
                    <a:lnTo>
                      <a:pt x="0" y="20"/>
                    </a:lnTo>
                    <a:lnTo>
                      <a:pt x="0" y="21"/>
                    </a:lnTo>
                    <a:lnTo>
                      <a:pt x="0" y="21"/>
                    </a:lnTo>
                    <a:lnTo>
                      <a:pt x="0" y="22"/>
                    </a:lnTo>
                    <a:lnTo>
                      <a:pt x="0" y="23"/>
                    </a:lnTo>
                    <a:lnTo>
                      <a:pt x="0" y="24"/>
                    </a:lnTo>
                    <a:lnTo>
                      <a:pt x="0" y="24"/>
                    </a:lnTo>
                    <a:lnTo>
                      <a:pt x="0" y="25"/>
                    </a:lnTo>
                    <a:lnTo>
                      <a:pt x="0" y="25"/>
                    </a:lnTo>
                    <a:lnTo>
                      <a:pt x="0" y="25"/>
                    </a:lnTo>
                    <a:lnTo>
                      <a:pt x="0" y="26"/>
                    </a:lnTo>
                    <a:lnTo>
                      <a:pt x="0" y="25"/>
                    </a:lnTo>
                    <a:lnTo>
                      <a:pt x="0" y="26"/>
                    </a:lnTo>
                    <a:lnTo>
                      <a:pt x="0" y="26"/>
                    </a:lnTo>
                    <a:lnTo>
                      <a:pt x="0" y="26"/>
                    </a:lnTo>
                    <a:lnTo>
                      <a:pt x="0" y="27"/>
                    </a:lnTo>
                    <a:lnTo>
                      <a:pt x="0" y="28"/>
                    </a:lnTo>
                    <a:lnTo>
                      <a:pt x="0" y="28"/>
                    </a:lnTo>
                    <a:lnTo>
                      <a:pt x="0" y="29"/>
                    </a:lnTo>
                    <a:lnTo>
                      <a:pt x="0" y="29"/>
                    </a:lnTo>
                    <a:lnTo>
                      <a:pt x="0" y="29"/>
                    </a:lnTo>
                    <a:lnTo>
                      <a:pt x="0" y="29"/>
                    </a:lnTo>
                    <a:lnTo>
                      <a:pt x="0" y="29"/>
                    </a:lnTo>
                    <a:lnTo>
                      <a:pt x="0" y="29"/>
                    </a:lnTo>
                    <a:lnTo>
                      <a:pt x="0" y="29"/>
                    </a:lnTo>
                    <a:lnTo>
                      <a:pt x="0" y="29"/>
                    </a:lnTo>
                    <a:lnTo>
                      <a:pt x="0" y="29"/>
                    </a:lnTo>
                    <a:lnTo>
                      <a:pt x="0" y="30"/>
                    </a:lnTo>
                    <a:lnTo>
                      <a:pt x="0" y="30"/>
                    </a:lnTo>
                    <a:lnTo>
                      <a:pt x="0" y="31"/>
                    </a:lnTo>
                    <a:lnTo>
                      <a:pt x="0" y="31"/>
                    </a:lnTo>
                    <a:lnTo>
                      <a:pt x="0" y="31"/>
                    </a:lnTo>
                    <a:lnTo>
                      <a:pt x="0" y="31"/>
                    </a:lnTo>
                    <a:lnTo>
                      <a:pt x="0" y="32"/>
                    </a:lnTo>
                    <a:lnTo>
                      <a:pt x="0" y="32"/>
                    </a:lnTo>
                    <a:lnTo>
                      <a:pt x="0" y="32"/>
                    </a:lnTo>
                    <a:lnTo>
                      <a:pt x="0" y="33"/>
                    </a:lnTo>
                    <a:lnTo>
                      <a:pt x="0" y="33"/>
                    </a:lnTo>
                    <a:lnTo>
                      <a:pt x="0" y="34"/>
                    </a:lnTo>
                    <a:lnTo>
                      <a:pt x="0" y="35"/>
                    </a:lnTo>
                    <a:lnTo>
                      <a:pt x="0" y="35"/>
                    </a:lnTo>
                    <a:lnTo>
                      <a:pt x="0" y="35"/>
                    </a:lnTo>
                    <a:lnTo>
                      <a:pt x="0" y="36"/>
                    </a:lnTo>
                    <a:lnTo>
                      <a:pt x="0" y="36"/>
                    </a:lnTo>
                    <a:lnTo>
                      <a:pt x="0" y="36"/>
                    </a:lnTo>
                    <a:lnTo>
                      <a:pt x="0" y="36"/>
                    </a:lnTo>
                    <a:lnTo>
                      <a:pt x="0" y="36"/>
                    </a:lnTo>
                    <a:lnTo>
                      <a:pt x="0" y="36"/>
                    </a:lnTo>
                    <a:lnTo>
                      <a:pt x="0" y="37"/>
                    </a:lnTo>
                    <a:lnTo>
                      <a:pt x="0" y="37"/>
                    </a:lnTo>
                    <a:lnTo>
                      <a:pt x="0" y="38"/>
                    </a:lnTo>
                    <a:lnTo>
                      <a:pt x="0" y="38"/>
                    </a:lnTo>
                    <a:lnTo>
                      <a:pt x="0" y="39"/>
                    </a:lnTo>
                    <a:lnTo>
                      <a:pt x="0" y="38"/>
                    </a:lnTo>
                    <a:lnTo>
                      <a:pt x="0" y="39"/>
                    </a:lnTo>
                    <a:lnTo>
                      <a:pt x="0" y="38"/>
                    </a:lnTo>
                    <a:lnTo>
                      <a:pt x="0" y="38"/>
                    </a:lnTo>
                    <a:lnTo>
                      <a:pt x="0" y="39"/>
                    </a:lnTo>
                    <a:lnTo>
                      <a:pt x="0" y="38"/>
                    </a:lnTo>
                    <a:lnTo>
                      <a:pt x="0" y="39"/>
                    </a:lnTo>
                    <a:lnTo>
                      <a:pt x="0" y="39"/>
                    </a:lnTo>
                    <a:lnTo>
                      <a:pt x="0" y="39"/>
                    </a:lnTo>
                    <a:lnTo>
                      <a:pt x="0" y="39"/>
                    </a:lnTo>
                    <a:lnTo>
                      <a:pt x="0" y="39"/>
                    </a:lnTo>
                    <a:lnTo>
                      <a:pt x="0" y="39"/>
                    </a:lnTo>
                    <a:lnTo>
                      <a:pt x="0" y="39"/>
                    </a:lnTo>
                    <a:lnTo>
                      <a:pt x="0" y="39"/>
                    </a:lnTo>
                    <a:lnTo>
                      <a:pt x="0" y="40"/>
                    </a:lnTo>
                    <a:lnTo>
                      <a:pt x="0" y="39"/>
                    </a:lnTo>
                    <a:lnTo>
                      <a:pt x="0" y="38"/>
                    </a:lnTo>
                    <a:lnTo>
                      <a:pt x="0" y="39"/>
                    </a:lnTo>
                    <a:lnTo>
                      <a:pt x="0" y="39"/>
                    </a:lnTo>
                    <a:lnTo>
                      <a:pt x="0" y="40"/>
                    </a:lnTo>
                    <a:lnTo>
                      <a:pt x="0" y="40"/>
                    </a:lnTo>
                    <a:lnTo>
                      <a:pt x="0" y="40"/>
                    </a:lnTo>
                    <a:lnTo>
                      <a:pt x="0" y="41"/>
                    </a:lnTo>
                    <a:lnTo>
                      <a:pt x="0" y="40"/>
                    </a:lnTo>
                    <a:lnTo>
                      <a:pt x="0" y="40"/>
                    </a:lnTo>
                    <a:lnTo>
                      <a:pt x="0" y="40"/>
                    </a:lnTo>
                    <a:lnTo>
                      <a:pt x="0" y="40"/>
                    </a:lnTo>
                    <a:lnTo>
                      <a:pt x="0" y="39"/>
                    </a:lnTo>
                    <a:lnTo>
                      <a:pt x="0" y="39"/>
                    </a:lnTo>
                    <a:lnTo>
                      <a:pt x="0" y="40"/>
                    </a:lnTo>
                    <a:lnTo>
                      <a:pt x="0" y="40"/>
                    </a:lnTo>
                    <a:lnTo>
                      <a:pt x="0" y="40"/>
                    </a:lnTo>
                    <a:lnTo>
                      <a:pt x="0" y="40"/>
                    </a:lnTo>
                    <a:lnTo>
                      <a:pt x="0" y="40"/>
                    </a:lnTo>
                    <a:lnTo>
                      <a:pt x="0" y="40"/>
                    </a:lnTo>
                    <a:lnTo>
                      <a:pt x="0" y="40"/>
                    </a:lnTo>
                    <a:lnTo>
                      <a:pt x="0" y="40"/>
                    </a:lnTo>
                    <a:lnTo>
                      <a:pt x="0" y="41"/>
                    </a:lnTo>
                    <a:lnTo>
                      <a:pt x="0" y="41"/>
                    </a:lnTo>
                    <a:lnTo>
                      <a:pt x="0" y="41"/>
                    </a:lnTo>
                    <a:lnTo>
                      <a:pt x="0" y="41"/>
                    </a:lnTo>
                    <a:lnTo>
                      <a:pt x="0" y="41"/>
                    </a:lnTo>
                    <a:lnTo>
                      <a:pt x="0" y="42"/>
                    </a:lnTo>
                    <a:lnTo>
                      <a:pt x="0" y="42"/>
                    </a:lnTo>
                    <a:lnTo>
                      <a:pt x="0" y="43"/>
                    </a:lnTo>
                    <a:lnTo>
                      <a:pt x="0" y="43"/>
                    </a:lnTo>
                    <a:lnTo>
                      <a:pt x="0" y="44"/>
                    </a:lnTo>
                    <a:lnTo>
                      <a:pt x="0" y="43"/>
                    </a:lnTo>
                    <a:lnTo>
                      <a:pt x="0" y="44"/>
                    </a:lnTo>
                    <a:lnTo>
                      <a:pt x="0" y="43"/>
                    </a:lnTo>
                    <a:lnTo>
                      <a:pt x="0" y="44"/>
                    </a:lnTo>
                    <a:lnTo>
                      <a:pt x="0" y="44"/>
                    </a:lnTo>
                    <a:lnTo>
                      <a:pt x="0" y="44"/>
                    </a:lnTo>
                    <a:lnTo>
                      <a:pt x="0" y="44"/>
                    </a:lnTo>
                    <a:lnTo>
                      <a:pt x="0" y="43"/>
                    </a:lnTo>
                    <a:lnTo>
                      <a:pt x="0" y="43"/>
                    </a:lnTo>
                    <a:lnTo>
                      <a:pt x="0" y="44"/>
                    </a:lnTo>
                    <a:lnTo>
                      <a:pt x="0" y="43"/>
                    </a:lnTo>
                    <a:lnTo>
                      <a:pt x="0" y="43"/>
                    </a:lnTo>
                    <a:lnTo>
                      <a:pt x="0" y="43"/>
                    </a:lnTo>
                    <a:lnTo>
                      <a:pt x="0" y="44"/>
                    </a:lnTo>
                    <a:lnTo>
                      <a:pt x="0" y="45"/>
                    </a:lnTo>
                    <a:lnTo>
                      <a:pt x="0" y="44"/>
                    </a:lnTo>
                    <a:lnTo>
                      <a:pt x="0" y="44"/>
                    </a:lnTo>
                    <a:lnTo>
                      <a:pt x="0" y="45"/>
                    </a:lnTo>
                    <a:lnTo>
                      <a:pt x="0" y="44"/>
                    </a:lnTo>
                    <a:lnTo>
                      <a:pt x="0" y="44"/>
                    </a:lnTo>
                    <a:lnTo>
                      <a:pt x="0" y="43"/>
                    </a:lnTo>
                    <a:lnTo>
                      <a:pt x="0" y="42"/>
                    </a:lnTo>
                    <a:lnTo>
                      <a:pt x="0" y="42"/>
                    </a:lnTo>
                    <a:lnTo>
                      <a:pt x="0" y="41"/>
                    </a:lnTo>
                    <a:lnTo>
                      <a:pt x="0" y="41"/>
                    </a:lnTo>
                    <a:lnTo>
                      <a:pt x="0" y="41"/>
                    </a:lnTo>
                    <a:lnTo>
                      <a:pt x="0" y="41"/>
                    </a:lnTo>
                    <a:lnTo>
                      <a:pt x="0" y="41"/>
                    </a:lnTo>
                    <a:lnTo>
                      <a:pt x="0" y="41"/>
                    </a:lnTo>
                    <a:lnTo>
                      <a:pt x="0" y="42"/>
                    </a:lnTo>
                    <a:lnTo>
                      <a:pt x="0" y="42"/>
                    </a:lnTo>
                    <a:lnTo>
                      <a:pt x="0" y="42"/>
                    </a:lnTo>
                    <a:lnTo>
                      <a:pt x="0" y="42"/>
                    </a:lnTo>
                    <a:lnTo>
                      <a:pt x="0" y="42"/>
                    </a:lnTo>
                    <a:lnTo>
                      <a:pt x="0" y="42"/>
                    </a:lnTo>
                    <a:lnTo>
                      <a:pt x="0" y="42"/>
                    </a:lnTo>
                    <a:lnTo>
                      <a:pt x="0" y="43"/>
                    </a:lnTo>
                    <a:lnTo>
                      <a:pt x="0" y="44"/>
                    </a:lnTo>
                    <a:lnTo>
                      <a:pt x="0" y="44"/>
                    </a:lnTo>
                    <a:lnTo>
                      <a:pt x="0" y="44"/>
                    </a:lnTo>
                    <a:lnTo>
                      <a:pt x="0" y="44"/>
                    </a:lnTo>
                    <a:lnTo>
                      <a:pt x="0" y="45"/>
                    </a:lnTo>
                    <a:lnTo>
                      <a:pt x="0" y="45"/>
                    </a:lnTo>
                    <a:lnTo>
                      <a:pt x="0" y="46"/>
                    </a:lnTo>
                    <a:lnTo>
                      <a:pt x="0" y="45"/>
                    </a:lnTo>
                    <a:lnTo>
                      <a:pt x="0" y="46"/>
                    </a:lnTo>
                    <a:lnTo>
                      <a:pt x="0" y="46"/>
                    </a:lnTo>
                    <a:lnTo>
                      <a:pt x="0" y="46"/>
                    </a:lnTo>
                    <a:lnTo>
                      <a:pt x="0" y="45"/>
                    </a:lnTo>
                    <a:lnTo>
                      <a:pt x="0" y="46"/>
                    </a:lnTo>
                    <a:lnTo>
                      <a:pt x="0" y="46"/>
                    </a:lnTo>
                    <a:lnTo>
                      <a:pt x="0" y="47"/>
                    </a:lnTo>
                    <a:lnTo>
                      <a:pt x="0" y="47"/>
                    </a:lnTo>
                    <a:lnTo>
                      <a:pt x="0" y="47"/>
                    </a:lnTo>
                    <a:lnTo>
                      <a:pt x="0" y="48"/>
                    </a:lnTo>
                    <a:lnTo>
                      <a:pt x="0" y="47"/>
                    </a:lnTo>
                    <a:lnTo>
                      <a:pt x="0" y="48"/>
                    </a:lnTo>
                    <a:lnTo>
                      <a:pt x="0" y="48"/>
                    </a:lnTo>
                    <a:lnTo>
                      <a:pt x="0" y="49"/>
                    </a:lnTo>
                    <a:lnTo>
                      <a:pt x="0" y="49"/>
                    </a:lnTo>
                    <a:lnTo>
                      <a:pt x="0" y="49"/>
                    </a:lnTo>
                    <a:lnTo>
                      <a:pt x="0" y="49"/>
                    </a:lnTo>
                    <a:lnTo>
                      <a:pt x="0" y="50"/>
                    </a:lnTo>
                    <a:lnTo>
                      <a:pt x="0" y="49"/>
                    </a:lnTo>
                    <a:lnTo>
                      <a:pt x="0" y="49"/>
                    </a:lnTo>
                    <a:lnTo>
                      <a:pt x="0" y="49"/>
                    </a:lnTo>
                    <a:lnTo>
                      <a:pt x="0" y="49"/>
                    </a:lnTo>
                    <a:lnTo>
                      <a:pt x="0" y="49"/>
                    </a:lnTo>
                    <a:lnTo>
                      <a:pt x="0" y="49"/>
                    </a:lnTo>
                    <a:lnTo>
                      <a:pt x="0" y="49"/>
                    </a:lnTo>
                    <a:lnTo>
                      <a:pt x="0" y="49"/>
                    </a:lnTo>
                    <a:lnTo>
                      <a:pt x="0" y="49"/>
                    </a:lnTo>
                    <a:lnTo>
                      <a:pt x="0" y="49"/>
                    </a:lnTo>
                    <a:lnTo>
                      <a:pt x="0" y="49"/>
                    </a:lnTo>
                    <a:lnTo>
                      <a:pt x="0" y="49"/>
                    </a:lnTo>
                    <a:lnTo>
                      <a:pt x="0" y="49"/>
                    </a:lnTo>
                    <a:lnTo>
                      <a:pt x="0" y="49"/>
                    </a:lnTo>
                    <a:lnTo>
                      <a:pt x="0" y="50"/>
                    </a:lnTo>
                    <a:lnTo>
                      <a:pt x="0" y="49"/>
                    </a:lnTo>
                    <a:lnTo>
                      <a:pt x="0" y="50"/>
                    </a:lnTo>
                    <a:lnTo>
                      <a:pt x="0" y="50"/>
                    </a:lnTo>
                    <a:lnTo>
                      <a:pt x="0" y="49"/>
                    </a:lnTo>
                    <a:lnTo>
                      <a:pt x="0" y="49"/>
                    </a:lnTo>
                    <a:lnTo>
                      <a:pt x="0" y="49"/>
                    </a:lnTo>
                    <a:lnTo>
                      <a:pt x="0" y="49"/>
                    </a:lnTo>
                    <a:lnTo>
                      <a:pt x="0" y="49"/>
                    </a:lnTo>
                    <a:lnTo>
                      <a:pt x="0" y="49"/>
                    </a:lnTo>
                    <a:lnTo>
                      <a:pt x="0" y="49"/>
                    </a:lnTo>
                    <a:lnTo>
                      <a:pt x="0" y="49"/>
                    </a:lnTo>
                    <a:lnTo>
                      <a:pt x="0" y="49"/>
                    </a:lnTo>
                    <a:lnTo>
                      <a:pt x="0" y="50"/>
                    </a:lnTo>
                    <a:lnTo>
                      <a:pt x="0" y="50"/>
                    </a:lnTo>
                    <a:lnTo>
                      <a:pt x="0" y="50"/>
                    </a:lnTo>
                    <a:lnTo>
                      <a:pt x="0" y="50"/>
                    </a:lnTo>
                    <a:lnTo>
                      <a:pt x="0" y="50"/>
                    </a:lnTo>
                    <a:lnTo>
                      <a:pt x="0" y="51"/>
                    </a:lnTo>
                    <a:lnTo>
                      <a:pt x="0" y="52"/>
                    </a:lnTo>
                    <a:lnTo>
                      <a:pt x="0" y="51"/>
                    </a:lnTo>
                    <a:lnTo>
                      <a:pt x="0" y="51"/>
                    </a:lnTo>
                    <a:lnTo>
                      <a:pt x="0" y="51"/>
                    </a:lnTo>
                    <a:lnTo>
                      <a:pt x="0" y="51"/>
                    </a:lnTo>
                    <a:lnTo>
                      <a:pt x="0" y="51"/>
                    </a:lnTo>
                    <a:lnTo>
                      <a:pt x="0" y="51"/>
                    </a:lnTo>
                    <a:lnTo>
                      <a:pt x="0" y="51"/>
                    </a:lnTo>
                    <a:lnTo>
                      <a:pt x="0" y="50"/>
                    </a:lnTo>
                    <a:lnTo>
                      <a:pt x="0" y="51"/>
                    </a:lnTo>
                    <a:lnTo>
                      <a:pt x="0" y="51"/>
                    </a:lnTo>
                    <a:lnTo>
                      <a:pt x="0" y="50"/>
                    </a:lnTo>
                    <a:lnTo>
                      <a:pt x="0" y="51"/>
                    </a:lnTo>
                    <a:lnTo>
                      <a:pt x="0" y="51"/>
                    </a:lnTo>
                    <a:lnTo>
                      <a:pt x="0" y="51"/>
                    </a:lnTo>
                    <a:lnTo>
                      <a:pt x="0" y="51"/>
                    </a:lnTo>
                    <a:lnTo>
                      <a:pt x="0" y="52"/>
                    </a:lnTo>
                    <a:lnTo>
                      <a:pt x="0" y="51"/>
                    </a:lnTo>
                    <a:lnTo>
                      <a:pt x="0" y="52"/>
                    </a:lnTo>
                    <a:lnTo>
                      <a:pt x="0" y="52"/>
                    </a:lnTo>
                    <a:lnTo>
                      <a:pt x="0" y="52"/>
                    </a:lnTo>
                    <a:lnTo>
                      <a:pt x="0" y="53"/>
                    </a:lnTo>
                    <a:lnTo>
                      <a:pt x="0" y="52"/>
                    </a:lnTo>
                    <a:lnTo>
                      <a:pt x="0" y="53"/>
                    </a:lnTo>
                    <a:lnTo>
                      <a:pt x="0" y="52"/>
                    </a:lnTo>
                    <a:lnTo>
                      <a:pt x="0" y="52"/>
                    </a:lnTo>
                    <a:lnTo>
                      <a:pt x="0" y="52"/>
                    </a:lnTo>
                    <a:lnTo>
                      <a:pt x="0" y="53"/>
                    </a:lnTo>
                    <a:lnTo>
                      <a:pt x="0" y="53"/>
                    </a:lnTo>
                    <a:lnTo>
                      <a:pt x="0" y="54"/>
                    </a:lnTo>
                    <a:lnTo>
                      <a:pt x="0" y="54"/>
                    </a:lnTo>
                    <a:lnTo>
                      <a:pt x="0" y="54"/>
                    </a:lnTo>
                    <a:lnTo>
                      <a:pt x="0" y="54"/>
                    </a:lnTo>
                    <a:lnTo>
                      <a:pt x="0" y="54"/>
                    </a:lnTo>
                    <a:lnTo>
                      <a:pt x="0" y="53"/>
                    </a:lnTo>
                    <a:lnTo>
                      <a:pt x="0" y="53"/>
                    </a:lnTo>
                    <a:lnTo>
                      <a:pt x="0" y="53"/>
                    </a:lnTo>
                    <a:lnTo>
                      <a:pt x="0" y="52"/>
                    </a:lnTo>
                    <a:lnTo>
                      <a:pt x="0" y="53"/>
                    </a:lnTo>
                    <a:lnTo>
                      <a:pt x="0" y="53"/>
                    </a:lnTo>
                    <a:lnTo>
                      <a:pt x="0" y="53"/>
                    </a:lnTo>
                    <a:lnTo>
                      <a:pt x="0" y="54"/>
                    </a:lnTo>
                    <a:lnTo>
                      <a:pt x="0" y="53"/>
                    </a:lnTo>
                    <a:lnTo>
                      <a:pt x="0" y="53"/>
                    </a:lnTo>
                    <a:lnTo>
                      <a:pt x="0" y="54"/>
                    </a:lnTo>
                    <a:lnTo>
                      <a:pt x="0" y="53"/>
                    </a:lnTo>
                    <a:lnTo>
                      <a:pt x="0" y="53"/>
                    </a:lnTo>
                    <a:lnTo>
                      <a:pt x="0" y="54"/>
                    </a:lnTo>
                    <a:lnTo>
                      <a:pt x="0" y="54"/>
                    </a:lnTo>
                    <a:lnTo>
                      <a:pt x="0" y="53"/>
                    </a:lnTo>
                    <a:lnTo>
                      <a:pt x="0" y="54"/>
                    </a:lnTo>
                    <a:lnTo>
                      <a:pt x="0" y="54"/>
                    </a:lnTo>
                    <a:lnTo>
                      <a:pt x="0" y="54"/>
                    </a:lnTo>
                    <a:lnTo>
                      <a:pt x="0" y="53"/>
                    </a:lnTo>
                    <a:lnTo>
                      <a:pt x="0" y="53"/>
                    </a:lnTo>
                    <a:lnTo>
                      <a:pt x="0" y="52"/>
                    </a:lnTo>
                    <a:lnTo>
                      <a:pt x="0" y="52"/>
                    </a:lnTo>
                    <a:lnTo>
                      <a:pt x="0" y="52"/>
                    </a:lnTo>
                    <a:lnTo>
                      <a:pt x="0" y="51"/>
                    </a:lnTo>
                    <a:lnTo>
                      <a:pt x="0" y="52"/>
                    </a:lnTo>
                    <a:lnTo>
                      <a:pt x="0" y="52"/>
                    </a:lnTo>
                    <a:lnTo>
                      <a:pt x="0" y="52"/>
                    </a:lnTo>
                    <a:lnTo>
                      <a:pt x="0" y="53"/>
                    </a:lnTo>
                    <a:lnTo>
                      <a:pt x="0" y="52"/>
                    </a:lnTo>
                    <a:lnTo>
                      <a:pt x="0" y="53"/>
                    </a:lnTo>
                    <a:lnTo>
                      <a:pt x="0" y="52"/>
                    </a:lnTo>
                    <a:lnTo>
                      <a:pt x="0" y="53"/>
                    </a:lnTo>
                    <a:lnTo>
                      <a:pt x="0" y="53"/>
                    </a:lnTo>
                    <a:lnTo>
                      <a:pt x="0" y="53"/>
                    </a:lnTo>
                    <a:lnTo>
                      <a:pt x="0" y="52"/>
                    </a:lnTo>
                    <a:lnTo>
                      <a:pt x="0" y="52"/>
                    </a:lnTo>
                    <a:lnTo>
                      <a:pt x="0" y="52"/>
                    </a:lnTo>
                    <a:lnTo>
                      <a:pt x="0" y="52"/>
                    </a:lnTo>
                    <a:lnTo>
                      <a:pt x="0" y="52"/>
                    </a:lnTo>
                    <a:lnTo>
                      <a:pt x="0" y="52"/>
                    </a:lnTo>
                    <a:lnTo>
                      <a:pt x="0" y="52"/>
                    </a:lnTo>
                    <a:lnTo>
                      <a:pt x="0" y="52"/>
                    </a:lnTo>
                    <a:lnTo>
                      <a:pt x="0" y="52"/>
                    </a:lnTo>
                    <a:lnTo>
                      <a:pt x="0" y="53"/>
                    </a:lnTo>
                    <a:lnTo>
                      <a:pt x="0" y="52"/>
                    </a:lnTo>
                    <a:lnTo>
                      <a:pt x="0" y="53"/>
                    </a:lnTo>
                    <a:lnTo>
                      <a:pt x="0" y="53"/>
                    </a:lnTo>
                    <a:lnTo>
                      <a:pt x="0" y="52"/>
                    </a:lnTo>
                    <a:lnTo>
                      <a:pt x="0" y="52"/>
                    </a:lnTo>
                    <a:lnTo>
                      <a:pt x="0" y="52"/>
                    </a:lnTo>
                    <a:lnTo>
                      <a:pt x="0" y="52"/>
                    </a:lnTo>
                    <a:lnTo>
                      <a:pt x="0" y="52"/>
                    </a:lnTo>
                    <a:lnTo>
                      <a:pt x="0" y="50"/>
                    </a:lnTo>
                    <a:lnTo>
                      <a:pt x="0" y="50"/>
                    </a:lnTo>
                    <a:lnTo>
                      <a:pt x="0" y="50"/>
                    </a:lnTo>
                    <a:lnTo>
                      <a:pt x="0" y="50"/>
                    </a:lnTo>
                    <a:lnTo>
                      <a:pt x="0" y="50"/>
                    </a:lnTo>
                    <a:lnTo>
                      <a:pt x="0" y="50"/>
                    </a:lnTo>
                    <a:lnTo>
                      <a:pt x="0" y="51"/>
                    </a:lnTo>
                    <a:lnTo>
                      <a:pt x="0" y="50"/>
                    </a:lnTo>
                    <a:lnTo>
                      <a:pt x="0" y="50"/>
                    </a:lnTo>
                    <a:lnTo>
                      <a:pt x="0" y="50"/>
                    </a:lnTo>
                    <a:lnTo>
                      <a:pt x="0" y="50"/>
                    </a:lnTo>
                    <a:lnTo>
                      <a:pt x="0" y="51"/>
                    </a:lnTo>
                    <a:lnTo>
                      <a:pt x="0" y="51"/>
                    </a:lnTo>
                    <a:lnTo>
                      <a:pt x="0" y="52"/>
                    </a:lnTo>
                    <a:lnTo>
                      <a:pt x="0" y="52"/>
                    </a:lnTo>
                    <a:lnTo>
                      <a:pt x="0" y="52"/>
                    </a:lnTo>
                    <a:lnTo>
                      <a:pt x="0" y="52"/>
                    </a:lnTo>
                    <a:lnTo>
                      <a:pt x="0" y="52"/>
                    </a:lnTo>
                    <a:lnTo>
                      <a:pt x="0" y="52"/>
                    </a:lnTo>
                    <a:lnTo>
                      <a:pt x="0" y="52"/>
                    </a:lnTo>
                    <a:lnTo>
                      <a:pt x="0" y="53"/>
                    </a:lnTo>
                    <a:lnTo>
                      <a:pt x="0" y="53"/>
                    </a:lnTo>
                    <a:lnTo>
                      <a:pt x="0" y="53"/>
                    </a:lnTo>
                    <a:lnTo>
                      <a:pt x="0" y="52"/>
                    </a:lnTo>
                    <a:lnTo>
                      <a:pt x="0" y="52"/>
                    </a:lnTo>
                    <a:lnTo>
                      <a:pt x="0" y="51"/>
                    </a:lnTo>
                    <a:lnTo>
                      <a:pt x="0" y="51"/>
                    </a:lnTo>
                    <a:lnTo>
                      <a:pt x="0" y="50"/>
                    </a:lnTo>
                    <a:lnTo>
                      <a:pt x="0" y="50"/>
                    </a:lnTo>
                    <a:lnTo>
                      <a:pt x="0" y="51"/>
                    </a:lnTo>
                    <a:lnTo>
                      <a:pt x="0" y="52"/>
                    </a:lnTo>
                    <a:lnTo>
                      <a:pt x="0" y="51"/>
                    </a:lnTo>
                    <a:lnTo>
                      <a:pt x="0" y="52"/>
                    </a:lnTo>
                    <a:lnTo>
                      <a:pt x="0" y="51"/>
                    </a:lnTo>
                    <a:lnTo>
                      <a:pt x="0" y="52"/>
                    </a:lnTo>
                    <a:lnTo>
                      <a:pt x="0" y="52"/>
                    </a:lnTo>
                    <a:lnTo>
                      <a:pt x="0" y="52"/>
                    </a:lnTo>
                    <a:lnTo>
                      <a:pt x="0" y="53"/>
                    </a:lnTo>
                    <a:lnTo>
                      <a:pt x="0" y="53"/>
                    </a:lnTo>
                    <a:lnTo>
                      <a:pt x="0" y="53"/>
                    </a:lnTo>
                    <a:lnTo>
                      <a:pt x="0" y="54"/>
                    </a:lnTo>
                    <a:lnTo>
                      <a:pt x="0" y="54"/>
                    </a:lnTo>
                    <a:lnTo>
                      <a:pt x="0" y="54"/>
                    </a:lnTo>
                    <a:lnTo>
                      <a:pt x="0" y="55"/>
                    </a:lnTo>
                    <a:lnTo>
                      <a:pt x="0" y="55"/>
                    </a:lnTo>
                    <a:lnTo>
                      <a:pt x="0" y="55"/>
                    </a:lnTo>
                    <a:lnTo>
                      <a:pt x="0" y="55"/>
                    </a:lnTo>
                    <a:lnTo>
                      <a:pt x="0" y="55"/>
                    </a:lnTo>
                    <a:lnTo>
                      <a:pt x="0" y="55"/>
                    </a:lnTo>
                    <a:lnTo>
                      <a:pt x="0" y="55"/>
                    </a:lnTo>
                    <a:lnTo>
                      <a:pt x="0" y="55"/>
                    </a:lnTo>
                    <a:lnTo>
                      <a:pt x="0" y="55"/>
                    </a:lnTo>
                    <a:lnTo>
                      <a:pt x="0" y="55"/>
                    </a:lnTo>
                    <a:lnTo>
                      <a:pt x="0" y="54"/>
                    </a:lnTo>
                    <a:lnTo>
                      <a:pt x="0" y="54"/>
                    </a:lnTo>
                    <a:lnTo>
                      <a:pt x="0" y="55"/>
                    </a:lnTo>
                    <a:lnTo>
                      <a:pt x="0" y="54"/>
                    </a:lnTo>
                    <a:lnTo>
                      <a:pt x="0" y="54"/>
                    </a:lnTo>
                    <a:lnTo>
                      <a:pt x="0" y="54"/>
                    </a:lnTo>
                    <a:lnTo>
                      <a:pt x="0" y="53"/>
                    </a:lnTo>
                    <a:lnTo>
                      <a:pt x="0" y="54"/>
                    </a:lnTo>
                    <a:lnTo>
                      <a:pt x="0" y="53"/>
                    </a:lnTo>
                    <a:lnTo>
                      <a:pt x="0" y="54"/>
                    </a:lnTo>
                    <a:lnTo>
                      <a:pt x="0" y="53"/>
                    </a:lnTo>
                    <a:lnTo>
                      <a:pt x="0" y="53"/>
                    </a:lnTo>
                    <a:lnTo>
                      <a:pt x="0" y="53"/>
                    </a:lnTo>
                    <a:lnTo>
                      <a:pt x="0" y="53"/>
                    </a:lnTo>
                    <a:lnTo>
                      <a:pt x="0" y="53"/>
                    </a:lnTo>
                    <a:lnTo>
                      <a:pt x="0" y="53"/>
                    </a:lnTo>
                    <a:lnTo>
                      <a:pt x="0" y="53"/>
                    </a:lnTo>
                    <a:lnTo>
                      <a:pt x="0" y="53"/>
                    </a:lnTo>
                    <a:lnTo>
                      <a:pt x="0" y="53"/>
                    </a:lnTo>
                    <a:lnTo>
                      <a:pt x="0" y="52"/>
                    </a:lnTo>
                    <a:lnTo>
                      <a:pt x="0" y="52"/>
                    </a:lnTo>
                    <a:lnTo>
                      <a:pt x="0" y="51"/>
                    </a:lnTo>
                    <a:lnTo>
                      <a:pt x="0" y="51"/>
                    </a:lnTo>
                    <a:lnTo>
                      <a:pt x="0" y="50"/>
                    </a:lnTo>
                    <a:lnTo>
                      <a:pt x="0" y="49"/>
                    </a:lnTo>
                    <a:lnTo>
                      <a:pt x="0" y="49"/>
                    </a:lnTo>
                    <a:lnTo>
                      <a:pt x="0" y="49"/>
                    </a:lnTo>
                    <a:lnTo>
                      <a:pt x="0" y="48"/>
                    </a:lnTo>
                    <a:lnTo>
                      <a:pt x="0" y="48"/>
                    </a:lnTo>
                    <a:lnTo>
                      <a:pt x="0" y="48"/>
                    </a:lnTo>
                    <a:lnTo>
                      <a:pt x="0" y="48"/>
                    </a:lnTo>
                    <a:lnTo>
                      <a:pt x="0" y="48"/>
                    </a:lnTo>
                    <a:lnTo>
                      <a:pt x="0" y="48"/>
                    </a:lnTo>
                    <a:lnTo>
                      <a:pt x="0" y="48"/>
                    </a:lnTo>
                    <a:lnTo>
                      <a:pt x="0" y="49"/>
                    </a:lnTo>
                    <a:lnTo>
                      <a:pt x="0" y="49"/>
                    </a:lnTo>
                    <a:lnTo>
                      <a:pt x="0" y="49"/>
                    </a:lnTo>
                    <a:lnTo>
                      <a:pt x="0" y="49"/>
                    </a:lnTo>
                    <a:lnTo>
                      <a:pt x="0" y="50"/>
                    </a:lnTo>
                    <a:lnTo>
                      <a:pt x="0" y="50"/>
                    </a:lnTo>
                    <a:lnTo>
                      <a:pt x="0" y="50"/>
                    </a:lnTo>
                    <a:lnTo>
                      <a:pt x="0" y="50"/>
                    </a:lnTo>
                    <a:lnTo>
                      <a:pt x="0" y="50"/>
                    </a:lnTo>
                    <a:lnTo>
                      <a:pt x="0" y="51"/>
                    </a:lnTo>
                    <a:lnTo>
                      <a:pt x="0" y="51"/>
                    </a:lnTo>
                    <a:lnTo>
                      <a:pt x="0" y="51"/>
                    </a:lnTo>
                    <a:lnTo>
                      <a:pt x="0" y="52"/>
                    </a:lnTo>
                    <a:lnTo>
                      <a:pt x="0" y="52"/>
                    </a:lnTo>
                    <a:lnTo>
                      <a:pt x="0" y="53"/>
                    </a:lnTo>
                    <a:lnTo>
                      <a:pt x="0" y="53"/>
                    </a:lnTo>
                    <a:lnTo>
                      <a:pt x="0" y="53"/>
                    </a:lnTo>
                    <a:lnTo>
                      <a:pt x="0" y="52"/>
                    </a:lnTo>
                    <a:lnTo>
                      <a:pt x="0" y="52"/>
                    </a:lnTo>
                    <a:lnTo>
                      <a:pt x="0" y="51"/>
                    </a:lnTo>
                    <a:lnTo>
                      <a:pt x="0" y="51"/>
                    </a:lnTo>
                    <a:lnTo>
                      <a:pt x="0" y="52"/>
                    </a:lnTo>
                    <a:lnTo>
                      <a:pt x="0" y="51"/>
                    </a:lnTo>
                    <a:lnTo>
                      <a:pt x="0" y="52"/>
                    </a:lnTo>
                    <a:lnTo>
                      <a:pt x="0" y="51"/>
                    </a:lnTo>
                    <a:lnTo>
                      <a:pt x="0" y="51"/>
                    </a:lnTo>
                    <a:lnTo>
                      <a:pt x="0" y="51"/>
                    </a:lnTo>
                    <a:lnTo>
                      <a:pt x="0" y="52"/>
                    </a:lnTo>
                    <a:lnTo>
                      <a:pt x="0" y="52"/>
                    </a:lnTo>
                    <a:lnTo>
                      <a:pt x="0" y="53"/>
                    </a:lnTo>
                    <a:lnTo>
                      <a:pt x="0" y="52"/>
                    </a:lnTo>
                    <a:lnTo>
                      <a:pt x="0" y="52"/>
                    </a:lnTo>
                    <a:lnTo>
                      <a:pt x="0" y="53"/>
                    </a:lnTo>
                    <a:lnTo>
                      <a:pt x="0" y="53"/>
                    </a:lnTo>
                    <a:lnTo>
                      <a:pt x="0" y="53"/>
                    </a:lnTo>
                    <a:lnTo>
                      <a:pt x="0" y="53"/>
                    </a:lnTo>
                    <a:lnTo>
                      <a:pt x="0" y="53"/>
                    </a:lnTo>
                    <a:lnTo>
                      <a:pt x="0" y="54"/>
                    </a:lnTo>
                    <a:lnTo>
                      <a:pt x="0" y="54"/>
                    </a:lnTo>
                    <a:lnTo>
                      <a:pt x="0" y="54"/>
                    </a:lnTo>
                    <a:lnTo>
                      <a:pt x="0" y="54"/>
                    </a:lnTo>
                    <a:lnTo>
                      <a:pt x="0" y="54"/>
                    </a:lnTo>
                    <a:lnTo>
                      <a:pt x="0" y="55"/>
                    </a:lnTo>
                    <a:lnTo>
                      <a:pt x="0" y="54"/>
                    </a:lnTo>
                    <a:lnTo>
                      <a:pt x="0" y="54"/>
                    </a:lnTo>
                    <a:lnTo>
                      <a:pt x="0" y="55"/>
                    </a:lnTo>
                    <a:lnTo>
                      <a:pt x="0" y="54"/>
                    </a:lnTo>
                    <a:lnTo>
                      <a:pt x="0" y="55"/>
                    </a:lnTo>
                    <a:lnTo>
                      <a:pt x="0" y="55"/>
                    </a:lnTo>
                    <a:lnTo>
                      <a:pt x="0" y="54"/>
                    </a:lnTo>
                    <a:lnTo>
                      <a:pt x="0" y="54"/>
                    </a:lnTo>
                    <a:lnTo>
                      <a:pt x="0" y="55"/>
                    </a:lnTo>
                    <a:lnTo>
                      <a:pt x="0" y="54"/>
                    </a:lnTo>
                    <a:lnTo>
                      <a:pt x="0" y="53"/>
                    </a:lnTo>
                    <a:lnTo>
                      <a:pt x="0" y="53"/>
                    </a:lnTo>
                    <a:lnTo>
                      <a:pt x="0" y="52"/>
                    </a:lnTo>
                    <a:lnTo>
                      <a:pt x="0" y="52"/>
                    </a:lnTo>
                    <a:lnTo>
                      <a:pt x="0" y="51"/>
                    </a:lnTo>
                    <a:lnTo>
                      <a:pt x="0" y="52"/>
                    </a:lnTo>
                    <a:lnTo>
                      <a:pt x="0" y="52"/>
                    </a:lnTo>
                    <a:lnTo>
                      <a:pt x="0" y="52"/>
                    </a:lnTo>
                    <a:lnTo>
                      <a:pt x="0" y="52"/>
                    </a:lnTo>
                    <a:lnTo>
                      <a:pt x="0" y="52"/>
                    </a:lnTo>
                    <a:lnTo>
                      <a:pt x="0" y="52"/>
                    </a:lnTo>
                    <a:lnTo>
                      <a:pt x="0" y="51"/>
                    </a:lnTo>
                    <a:lnTo>
                      <a:pt x="0" y="52"/>
                    </a:lnTo>
                    <a:lnTo>
                      <a:pt x="0" y="52"/>
                    </a:lnTo>
                    <a:lnTo>
                      <a:pt x="0" y="51"/>
                    </a:lnTo>
                    <a:lnTo>
                      <a:pt x="0" y="52"/>
                    </a:lnTo>
                    <a:lnTo>
                      <a:pt x="0" y="52"/>
                    </a:lnTo>
                    <a:lnTo>
                      <a:pt x="0" y="52"/>
                    </a:lnTo>
                    <a:lnTo>
                      <a:pt x="0" y="52"/>
                    </a:lnTo>
                    <a:lnTo>
                      <a:pt x="0" y="52"/>
                    </a:lnTo>
                    <a:lnTo>
                      <a:pt x="0" y="52"/>
                    </a:lnTo>
                    <a:lnTo>
                      <a:pt x="0" y="53"/>
                    </a:lnTo>
                    <a:lnTo>
                      <a:pt x="0" y="53"/>
                    </a:lnTo>
                    <a:lnTo>
                      <a:pt x="0" y="52"/>
                    </a:lnTo>
                    <a:lnTo>
                      <a:pt x="0" y="53"/>
                    </a:lnTo>
                    <a:lnTo>
                      <a:pt x="0" y="52"/>
                    </a:lnTo>
                    <a:lnTo>
                      <a:pt x="0" y="52"/>
                    </a:lnTo>
                    <a:lnTo>
                      <a:pt x="0" y="51"/>
                    </a:lnTo>
                    <a:lnTo>
                      <a:pt x="0" y="51"/>
                    </a:lnTo>
                    <a:lnTo>
                      <a:pt x="0" y="50"/>
                    </a:lnTo>
                    <a:lnTo>
                      <a:pt x="0" y="50"/>
                    </a:lnTo>
                    <a:lnTo>
                      <a:pt x="0" y="50"/>
                    </a:lnTo>
                    <a:lnTo>
                      <a:pt x="0" y="50"/>
                    </a:lnTo>
                    <a:lnTo>
                      <a:pt x="0" y="51"/>
                    </a:lnTo>
                    <a:lnTo>
                      <a:pt x="0" y="50"/>
                    </a:lnTo>
                    <a:lnTo>
                      <a:pt x="0" y="51"/>
                    </a:lnTo>
                    <a:lnTo>
                      <a:pt x="0" y="50"/>
                    </a:lnTo>
                    <a:lnTo>
                      <a:pt x="0" y="51"/>
                    </a:lnTo>
                    <a:lnTo>
                      <a:pt x="0" y="51"/>
                    </a:lnTo>
                    <a:lnTo>
                      <a:pt x="0" y="50"/>
                    </a:lnTo>
                    <a:lnTo>
                      <a:pt x="0" y="50"/>
                    </a:lnTo>
                    <a:lnTo>
                      <a:pt x="0" y="51"/>
                    </a:lnTo>
                    <a:lnTo>
                      <a:pt x="0" y="51"/>
                    </a:lnTo>
                    <a:lnTo>
                      <a:pt x="0" y="52"/>
                    </a:lnTo>
                    <a:lnTo>
                      <a:pt x="0" y="52"/>
                    </a:lnTo>
                    <a:lnTo>
                      <a:pt x="0" y="52"/>
                    </a:lnTo>
                    <a:lnTo>
                      <a:pt x="0" y="52"/>
                    </a:lnTo>
                    <a:lnTo>
                      <a:pt x="0" y="52"/>
                    </a:lnTo>
                    <a:lnTo>
                      <a:pt x="0" y="53"/>
                    </a:lnTo>
                    <a:lnTo>
                      <a:pt x="0" y="53"/>
                    </a:lnTo>
                    <a:lnTo>
                      <a:pt x="0" y="53"/>
                    </a:lnTo>
                    <a:lnTo>
                      <a:pt x="0" y="53"/>
                    </a:lnTo>
                    <a:lnTo>
                      <a:pt x="0" y="54"/>
                    </a:lnTo>
                    <a:lnTo>
                      <a:pt x="0" y="54"/>
                    </a:lnTo>
                    <a:lnTo>
                      <a:pt x="0" y="55"/>
                    </a:lnTo>
                    <a:lnTo>
                      <a:pt x="0" y="54"/>
                    </a:lnTo>
                    <a:lnTo>
                      <a:pt x="0" y="55"/>
                    </a:lnTo>
                    <a:lnTo>
                      <a:pt x="0" y="55"/>
                    </a:lnTo>
                    <a:lnTo>
                      <a:pt x="0" y="55"/>
                    </a:lnTo>
                    <a:lnTo>
                      <a:pt x="0" y="54"/>
                    </a:lnTo>
                    <a:lnTo>
                      <a:pt x="0" y="54"/>
                    </a:lnTo>
                    <a:lnTo>
                      <a:pt x="0" y="54"/>
                    </a:lnTo>
                    <a:lnTo>
                      <a:pt x="0" y="54"/>
                    </a:lnTo>
                    <a:lnTo>
                      <a:pt x="0" y="53"/>
                    </a:lnTo>
                    <a:lnTo>
                      <a:pt x="0" y="53"/>
                    </a:lnTo>
                    <a:lnTo>
                      <a:pt x="0" y="53"/>
                    </a:lnTo>
                    <a:lnTo>
                      <a:pt x="0" y="53"/>
                    </a:lnTo>
                    <a:lnTo>
                      <a:pt x="0" y="52"/>
                    </a:lnTo>
                    <a:lnTo>
                      <a:pt x="0" y="52"/>
                    </a:lnTo>
                    <a:lnTo>
                      <a:pt x="0" y="52"/>
                    </a:lnTo>
                    <a:lnTo>
                      <a:pt x="0" y="51"/>
                    </a:lnTo>
                    <a:lnTo>
                      <a:pt x="0" y="52"/>
                    </a:lnTo>
                    <a:lnTo>
                      <a:pt x="0" y="52"/>
                    </a:lnTo>
                    <a:lnTo>
                      <a:pt x="0" y="52"/>
                    </a:lnTo>
                    <a:lnTo>
                      <a:pt x="0" y="53"/>
                    </a:lnTo>
                    <a:lnTo>
                      <a:pt x="0" y="52"/>
                    </a:lnTo>
                    <a:lnTo>
                      <a:pt x="0" y="53"/>
                    </a:lnTo>
                    <a:lnTo>
                      <a:pt x="0" y="53"/>
                    </a:lnTo>
                    <a:lnTo>
                      <a:pt x="0" y="53"/>
                    </a:lnTo>
                    <a:lnTo>
                      <a:pt x="0" y="52"/>
                    </a:lnTo>
                    <a:lnTo>
                      <a:pt x="0" y="53"/>
                    </a:lnTo>
                    <a:lnTo>
                      <a:pt x="0" y="53"/>
                    </a:lnTo>
                    <a:lnTo>
                      <a:pt x="0" y="53"/>
                    </a:lnTo>
                    <a:lnTo>
                      <a:pt x="0" y="53"/>
                    </a:lnTo>
                    <a:lnTo>
                      <a:pt x="0" y="53"/>
                    </a:lnTo>
                    <a:lnTo>
                      <a:pt x="0" y="53"/>
                    </a:lnTo>
                    <a:lnTo>
                      <a:pt x="0" y="54"/>
                    </a:lnTo>
                    <a:lnTo>
                      <a:pt x="0" y="54"/>
                    </a:lnTo>
                    <a:lnTo>
                      <a:pt x="0" y="54"/>
                    </a:lnTo>
                    <a:lnTo>
                      <a:pt x="0" y="54"/>
                    </a:lnTo>
                    <a:lnTo>
                      <a:pt x="0" y="54"/>
                    </a:lnTo>
                    <a:lnTo>
                      <a:pt x="0" y="55"/>
                    </a:lnTo>
                    <a:lnTo>
                      <a:pt x="0" y="54"/>
                    </a:lnTo>
                    <a:lnTo>
                      <a:pt x="0" y="54"/>
                    </a:lnTo>
                    <a:lnTo>
                      <a:pt x="0" y="55"/>
                    </a:lnTo>
                    <a:lnTo>
                      <a:pt x="0" y="54"/>
                    </a:lnTo>
                    <a:lnTo>
                      <a:pt x="0" y="54"/>
                    </a:lnTo>
                    <a:lnTo>
                      <a:pt x="0" y="55"/>
                    </a:lnTo>
                    <a:lnTo>
                      <a:pt x="0" y="55"/>
                    </a:lnTo>
                    <a:lnTo>
                      <a:pt x="0" y="56"/>
                    </a:lnTo>
                    <a:lnTo>
                      <a:pt x="0" y="55"/>
                    </a:lnTo>
                    <a:lnTo>
                      <a:pt x="0" y="55"/>
                    </a:lnTo>
                    <a:lnTo>
                      <a:pt x="0" y="55"/>
                    </a:lnTo>
                    <a:lnTo>
                      <a:pt x="0" y="56"/>
                    </a:lnTo>
                    <a:lnTo>
                      <a:pt x="0" y="55"/>
                    </a:lnTo>
                    <a:lnTo>
                      <a:pt x="0" y="55"/>
                    </a:lnTo>
                    <a:lnTo>
                      <a:pt x="0" y="55"/>
                    </a:lnTo>
                    <a:lnTo>
                      <a:pt x="0" y="56"/>
                    </a:lnTo>
                    <a:lnTo>
                      <a:pt x="0" y="56"/>
                    </a:lnTo>
                    <a:lnTo>
                      <a:pt x="0" y="56"/>
                    </a:lnTo>
                    <a:lnTo>
                      <a:pt x="0" y="56"/>
                    </a:lnTo>
                    <a:lnTo>
                      <a:pt x="0" y="56"/>
                    </a:lnTo>
                    <a:lnTo>
                      <a:pt x="0" y="56"/>
                    </a:lnTo>
                    <a:lnTo>
                      <a:pt x="0" y="56"/>
                    </a:lnTo>
                    <a:lnTo>
                      <a:pt x="0" y="56"/>
                    </a:lnTo>
                    <a:lnTo>
                      <a:pt x="0" y="56"/>
                    </a:lnTo>
                    <a:lnTo>
                      <a:pt x="0" y="56"/>
                    </a:lnTo>
                    <a:lnTo>
                      <a:pt x="0" y="55"/>
                    </a:lnTo>
                    <a:lnTo>
                      <a:pt x="0" y="56"/>
                    </a:lnTo>
                    <a:lnTo>
                      <a:pt x="0" y="55"/>
                    </a:lnTo>
                    <a:lnTo>
                      <a:pt x="0" y="55"/>
                    </a:lnTo>
                    <a:lnTo>
                      <a:pt x="0" y="55"/>
                    </a:lnTo>
                    <a:lnTo>
                      <a:pt x="0" y="55"/>
                    </a:lnTo>
                    <a:lnTo>
                      <a:pt x="0" y="55"/>
                    </a:lnTo>
                    <a:lnTo>
                      <a:pt x="0" y="54"/>
                    </a:lnTo>
                    <a:lnTo>
                      <a:pt x="0" y="55"/>
                    </a:lnTo>
                    <a:lnTo>
                      <a:pt x="0" y="55"/>
                    </a:lnTo>
                    <a:lnTo>
                      <a:pt x="0" y="56"/>
                    </a:lnTo>
                    <a:lnTo>
                      <a:pt x="0" y="56"/>
                    </a:lnTo>
                    <a:lnTo>
                      <a:pt x="0" y="56"/>
                    </a:lnTo>
                    <a:lnTo>
                      <a:pt x="0" y="57"/>
                    </a:lnTo>
                    <a:lnTo>
                      <a:pt x="0" y="56"/>
                    </a:lnTo>
                    <a:lnTo>
                      <a:pt x="0" y="57"/>
                    </a:lnTo>
                    <a:lnTo>
                      <a:pt x="0" y="57"/>
                    </a:lnTo>
                    <a:lnTo>
                      <a:pt x="0" y="57"/>
                    </a:lnTo>
                    <a:lnTo>
                      <a:pt x="0" y="57"/>
                    </a:lnTo>
                    <a:lnTo>
                      <a:pt x="0" y="58"/>
                    </a:lnTo>
                    <a:lnTo>
                      <a:pt x="0" y="58"/>
                    </a:lnTo>
                    <a:lnTo>
                      <a:pt x="0" y="58"/>
                    </a:lnTo>
                    <a:lnTo>
                      <a:pt x="0" y="58"/>
                    </a:lnTo>
                    <a:lnTo>
                      <a:pt x="0" y="58"/>
                    </a:lnTo>
                    <a:lnTo>
                      <a:pt x="0" y="58"/>
                    </a:lnTo>
                    <a:lnTo>
                      <a:pt x="0" y="58"/>
                    </a:lnTo>
                    <a:lnTo>
                      <a:pt x="0" y="59"/>
                    </a:lnTo>
                    <a:lnTo>
                      <a:pt x="0" y="58"/>
                    </a:lnTo>
                    <a:lnTo>
                      <a:pt x="0" y="59"/>
                    </a:lnTo>
                    <a:lnTo>
                      <a:pt x="0" y="58"/>
                    </a:lnTo>
                    <a:lnTo>
                      <a:pt x="0" y="58"/>
                    </a:lnTo>
                    <a:lnTo>
                      <a:pt x="0" y="58"/>
                    </a:lnTo>
                    <a:lnTo>
                      <a:pt x="0" y="58"/>
                    </a:lnTo>
                    <a:lnTo>
                      <a:pt x="0" y="58"/>
                    </a:lnTo>
                    <a:lnTo>
                      <a:pt x="0" y="58"/>
                    </a:lnTo>
                    <a:lnTo>
                      <a:pt x="0" y="58"/>
                    </a:lnTo>
                    <a:lnTo>
                      <a:pt x="0" y="58"/>
                    </a:lnTo>
                    <a:lnTo>
                      <a:pt x="0" y="58"/>
                    </a:lnTo>
                    <a:lnTo>
                      <a:pt x="0" y="58"/>
                    </a:lnTo>
                    <a:lnTo>
                      <a:pt x="0" y="58"/>
                    </a:lnTo>
                    <a:lnTo>
                      <a:pt x="0" y="58"/>
                    </a:lnTo>
                    <a:lnTo>
                      <a:pt x="0" y="58"/>
                    </a:lnTo>
                    <a:lnTo>
                      <a:pt x="0" y="58"/>
                    </a:lnTo>
                    <a:lnTo>
                      <a:pt x="0" y="58"/>
                    </a:lnTo>
                    <a:lnTo>
                      <a:pt x="0" y="58"/>
                    </a:lnTo>
                    <a:lnTo>
                      <a:pt x="0" y="59"/>
                    </a:lnTo>
                    <a:lnTo>
                      <a:pt x="0" y="58"/>
                    </a:lnTo>
                    <a:lnTo>
                      <a:pt x="0" y="59"/>
                    </a:lnTo>
                    <a:lnTo>
                      <a:pt x="0" y="59"/>
                    </a:lnTo>
                    <a:lnTo>
                      <a:pt x="0" y="59"/>
                    </a:lnTo>
                    <a:lnTo>
                      <a:pt x="0" y="59"/>
                    </a:lnTo>
                    <a:lnTo>
                      <a:pt x="0" y="58"/>
                    </a:lnTo>
                    <a:lnTo>
                      <a:pt x="0" y="58"/>
                    </a:lnTo>
                    <a:lnTo>
                      <a:pt x="0" y="58"/>
                    </a:lnTo>
                    <a:lnTo>
                      <a:pt x="0" y="58"/>
                    </a:lnTo>
                    <a:lnTo>
                      <a:pt x="0" y="58"/>
                    </a:lnTo>
                    <a:lnTo>
                      <a:pt x="0" y="58"/>
                    </a:lnTo>
                    <a:lnTo>
                      <a:pt x="0" y="57"/>
                    </a:lnTo>
                    <a:lnTo>
                      <a:pt x="0" y="57"/>
                    </a:lnTo>
                    <a:lnTo>
                      <a:pt x="0" y="56"/>
                    </a:lnTo>
                    <a:lnTo>
                      <a:pt x="0" y="56"/>
                    </a:lnTo>
                    <a:lnTo>
                      <a:pt x="0" y="56"/>
                    </a:lnTo>
                    <a:lnTo>
                      <a:pt x="0" y="55"/>
                    </a:lnTo>
                    <a:lnTo>
                      <a:pt x="0" y="55"/>
                    </a:lnTo>
                    <a:lnTo>
                      <a:pt x="0" y="55"/>
                    </a:lnTo>
                    <a:lnTo>
                      <a:pt x="0" y="56"/>
                    </a:lnTo>
                    <a:lnTo>
                      <a:pt x="0" y="55"/>
                    </a:lnTo>
                    <a:lnTo>
                      <a:pt x="0" y="56"/>
                    </a:lnTo>
                    <a:lnTo>
                      <a:pt x="0" y="56"/>
                    </a:lnTo>
                    <a:lnTo>
                      <a:pt x="0" y="56"/>
                    </a:lnTo>
                    <a:lnTo>
                      <a:pt x="0" y="55"/>
                    </a:lnTo>
                    <a:lnTo>
                      <a:pt x="0" y="55"/>
                    </a:lnTo>
                    <a:lnTo>
                      <a:pt x="0" y="55"/>
                    </a:lnTo>
                    <a:lnTo>
                      <a:pt x="0" y="55"/>
                    </a:lnTo>
                    <a:lnTo>
                      <a:pt x="0" y="56"/>
                    </a:lnTo>
                    <a:lnTo>
                      <a:pt x="0" y="55"/>
                    </a:lnTo>
                    <a:lnTo>
                      <a:pt x="0" y="55"/>
                    </a:lnTo>
                    <a:lnTo>
                      <a:pt x="0" y="56"/>
                    </a:lnTo>
                    <a:lnTo>
                      <a:pt x="0" y="56"/>
                    </a:lnTo>
                    <a:lnTo>
                      <a:pt x="0" y="56"/>
                    </a:lnTo>
                    <a:lnTo>
                      <a:pt x="0" y="57"/>
                    </a:lnTo>
                    <a:lnTo>
                      <a:pt x="0" y="57"/>
                    </a:lnTo>
                    <a:lnTo>
                      <a:pt x="0" y="58"/>
                    </a:lnTo>
                    <a:lnTo>
                      <a:pt x="0" y="58"/>
                    </a:lnTo>
                    <a:lnTo>
                      <a:pt x="0" y="58"/>
                    </a:lnTo>
                    <a:lnTo>
                      <a:pt x="0" y="58"/>
                    </a:lnTo>
                    <a:lnTo>
                      <a:pt x="0" y="58"/>
                    </a:lnTo>
                    <a:lnTo>
                      <a:pt x="0" y="58"/>
                    </a:lnTo>
                    <a:lnTo>
                      <a:pt x="0" y="58"/>
                    </a:lnTo>
                    <a:lnTo>
                      <a:pt x="0" y="58"/>
                    </a:lnTo>
                    <a:lnTo>
                      <a:pt x="0" y="57"/>
                    </a:lnTo>
                    <a:lnTo>
                      <a:pt x="0" y="58"/>
                    </a:lnTo>
                    <a:lnTo>
                      <a:pt x="0" y="58"/>
                    </a:lnTo>
                    <a:lnTo>
                      <a:pt x="0" y="57"/>
                    </a:lnTo>
                    <a:lnTo>
                      <a:pt x="0" y="56"/>
                    </a:lnTo>
                    <a:lnTo>
                      <a:pt x="0" y="57"/>
                    </a:lnTo>
                    <a:lnTo>
                      <a:pt x="0" y="57"/>
                    </a:lnTo>
                    <a:lnTo>
                      <a:pt x="0" y="58"/>
                    </a:lnTo>
                    <a:lnTo>
                      <a:pt x="0" y="58"/>
                    </a:lnTo>
                    <a:lnTo>
                      <a:pt x="0" y="57"/>
                    </a:lnTo>
                    <a:lnTo>
                      <a:pt x="0" y="58"/>
                    </a:lnTo>
                    <a:lnTo>
                      <a:pt x="0" y="58"/>
                    </a:lnTo>
                    <a:lnTo>
                      <a:pt x="0" y="58"/>
                    </a:lnTo>
                    <a:lnTo>
                      <a:pt x="0" y="58"/>
                    </a:lnTo>
                    <a:lnTo>
                      <a:pt x="0" y="58"/>
                    </a:lnTo>
                    <a:lnTo>
                      <a:pt x="0" y="58"/>
                    </a:lnTo>
                    <a:lnTo>
                      <a:pt x="0" y="58"/>
                    </a:lnTo>
                    <a:lnTo>
                      <a:pt x="0" y="58"/>
                    </a:lnTo>
                    <a:lnTo>
                      <a:pt x="0" y="58"/>
                    </a:lnTo>
                    <a:lnTo>
                      <a:pt x="0" y="58"/>
                    </a:lnTo>
                    <a:lnTo>
                      <a:pt x="0" y="59"/>
                    </a:lnTo>
                    <a:lnTo>
                      <a:pt x="0" y="59"/>
                    </a:lnTo>
                    <a:lnTo>
                      <a:pt x="0" y="59"/>
                    </a:lnTo>
                    <a:lnTo>
                      <a:pt x="0" y="59"/>
                    </a:lnTo>
                    <a:lnTo>
                      <a:pt x="0" y="58"/>
                    </a:lnTo>
                    <a:lnTo>
                      <a:pt x="0" y="58"/>
                    </a:lnTo>
                    <a:lnTo>
                      <a:pt x="0" y="58"/>
                    </a:lnTo>
                    <a:lnTo>
                      <a:pt x="0" y="58"/>
                    </a:lnTo>
                    <a:lnTo>
                      <a:pt x="0" y="57"/>
                    </a:lnTo>
                    <a:lnTo>
                      <a:pt x="0" y="57"/>
                    </a:lnTo>
                    <a:lnTo>
                      <a:pt x="0" y="57"/>
                    </a:lnTo>
                    <a:lnTo>
                      <a:pt x="0" y="57"/>
                    </a:lnTo>
                    <a:lnTo>
                      <a:pt x="0" y="57"/>
                    </a:lnTo>
                    <a:lnTo>
                      <a:pt x="0" y="56"/>
                    </a:lnTo>
                    <a:lnTo>
                      <a:pt x="0" y="56"/>
                    </a:lnTo>
                    <a:lnTo>
                      <a:pt x="0" y="56"/>
                    </a:lnTo>
                    <a:lnTo>
                      <a:pt x="0" y="56"/>
                    </a:lnTo>
                    <a:lnTo>
                      <a:pt x="0" y="56"/>
                    </a:lnTo>
                    <a:lnTo>
                      <a:pt x="0" y="56"/>
                    </a:lnTo>
                    <a:lnTo>
                      <a:pt x="0" y="57"/>
                    </a:lnTo>
                    <a:lnTo>
                      <a:pt x="0" y="56"/>
                    </a:lnTo>
                    <a:lnTo>
                      <a:pt x="0" y="56"/>
                    </a:lnTo>
                    <a:lnTo>
                      <a:pt x="0" y="57"/>
                    </a:lnTo>
                    <a:lnTo>
                      <a:pt x="0" y="57"/>
                    </a:lnTo>
                    <a:lnTo>
                      <a:pt x="0" y="57"/>
                    </a:lnTo>
                  </a:path>
                </a:pathLst>
              </a:custGeom>
              <a:noFill/>
              <a:ln w="0">
                <a:solidFill>
                  <a:srgbClr val="3366FF"/>
                </a:solidFill>
                <a:prstDash val="solid"/>
                <a:round/>
                <a:headEnd/>
                <a:tailEnd/>
              </a:ln>
            </p:spPr>
            <p:txBody>
              <a:bodyPr/>
              <a:lstStyle/>
              <a:p>
                <a:endParaRPr lang="en-GB"/>
              </a:p>
            </p:txBody>
          </p:sp>
          <p:sp>
            <p:nvSpPr>
              <p:cNvPr id="186229" name="Freeform 885"/>
              <p:cNvSpPr>
                <a:spLocks/>
              </p:cNvSpPr>
              <p:nvPr/>
            </p:nvSpPr>
            <p:spPr bwMode="auto">
              <a:xfrm>
                <a:off x="3564" y="3449"/>
                <a:ext cx="1" cy="378"/>
              </a:xfrm>
              <a:custGeom>
                <a:avLst/>
                <a:gdLst/>
                <a:ahLst/>
                <a:cxnLst>
                  <a:cxn ang="0">
                    <a:pos x="0" y="58"/>
                  </a:cxn>
                  <a:cxn ang="0">
                    <a:pos x="0" y="58"/>
                  </a:cxn>
                  <a:cxn ang="0">
                    <a:pos x="0" y="56"/>
                  </a:cxn>
                  <a:cxn ang="0">
                    <a:pos x="0" y="48"/>
                  </a:cxn>
                  <a:cxn ang="0">
                    <a:pos x="0" y="40"/>
                  </a:cxn>
                  <a:cxn ang="0">
                    <a:pos x="0" y="35"/>
                  </a:cxn>
                  <a:cxn ang="0">
                    <a:pos x="0" y="31"/>
                  </a:cxn>
                  <a:cxn ang="0">
                    <a:pos x="0" y="27"/>
                  </a:cxn>
                  <a:cxn ang="0">
                    <a:pos x="0" y="25"/>
                  </a:cxn>
                  <a:cxn ang="0">
                    <a:pos x="0" y="23"/>
                  </a:cxn>
                  <a:cxn ang="0">
                    <a:pos x="0" y="21"/>
                  </a:cxn>
                  <a:cxn ang="0">
                    <a:pos x="0" y="20"/>
                  </a:cxn>
                  <a:cxn ang="0">
                    <a:pos x="0" y="18"/>
                  </a:cxn>
                  <a:cxn ang="0">
                    <a:pos x="0" y="19"/>
                  </a:cxn>
                  <a:cxn ang="0">
                    <a:pos x="0" y="17"/>
                  </a:cxn>
                  <a:cxn ang="0">
                    <a:pos x="0" y="17"/>
                  </a:cxn>
                  <a:cxn ang="0">
                    <a:pos x="0" y="18"/>
                  </a:cxn>
                  <a:cxn ang="0">
                    <a:pos x="0" y="17"/>
                  </a:cxn>
                  <a:cxn ang="0">
                    <a:pos x="0" y="17"/>
                  </a:cxn>
                  <a:cxn ang="0">
                    <a:pos x="0" y="15"/>
                  </a:cxn>
                  <a:cxn ang="0">
                    <a:pos x="0" y="12"/>
                  </a:cxn>
                  <a:cxn ang="0">
                    <a:pos x="0" y="13"/>
                  </a:cxn>
                  <a:cxn ang="0">
                    <a:pos x="0" y="11"/>
                  </a:cxn>
                  <a:cxn ang="0">
                    <a:pos x="0" y="10"/>
                  </a:cxn>
                  <a:cxn ang="0">
                    <a:pos x="0" y="13"/>
                  </a:cxn>
                  <a:cxn ang="0">
                    <a:pos x="0" y="13"/>
                  </a:cxn>
                  <a:cxn ang="0">
                    <a:pos x="0" y="13"/>
                  </a:cxn>
                  <a:cxn ang="0">
                    <a:pos x="0" y="12"/>
                  </a:cxn>
                  <a:cxn ang="0">
                    <a:pos x="0" y="10"/>
                  </a:cxn>
                  <a:cxn ang="0">
                    <a:pos x="0" y="9"/>
                  </a:cxn>
                  <a:cxn ang="0">
                    <a:pos x="0" y="9"/>
                  </a:cxn>
                  <a:cxn ang="0">
                    <a:pos x="0" y="9"/>
                  </a:cxn>
                  <a:cxn ang="0">
                    <a:pos x="0" y="7"/>
                  </a:cxn>
                  <a:cxn ang="0">
                    <a:pos x="0" y="5"/>
                  </a:cxn>
                  <a:cxn ang="0">
                    <a:pos x="0" y="7"/>
                  </a:cxn>
                  <a:cxn ang="0">
                    <a:pos x="0" y="5"/>
                  </a:cxn>
                  <a:cxn ang="0">
                    <a:pos x="0" y="5"/>
                  </a:cxn>
                  <a:cxn ang="0">
                    <a:pos x="0" y="5"/>
                  </a:cxn>
                  <a:cxn ang="0">
                    <a:pos x="0" y="6"/>
                  </a:cxn>
                  <a:cxn ang="0">
                    <a:pos x="0" y="6"/>
                  </a:cxn>
                  <a:cxn ang="0">
                    <a:pos x="0" y="6"/>
                  </a:cxn>
                  <a:cxn ang="0">
                    <a:pos x="0" y="4"/>
                  </a:cxn>
                  <a:cxn ang="0">
                    <a:pos x="0" y="2"/>
                  </a:cxn>
                  <a:cxn ang="0">
                    <a:pos x="0" y="1"/>
                  </a:cxn>
                  <a:cxn ang="0">
                    <a:pos x="0" y="2"/>
                  </a:cxn>
                  <a:cxn ang="0">
                    <a:pos x="0" y="2"/>
                  </a:cxn>
                  <a:cxn ang="0">
                    <a:pos x="0" y="2"/>
                  </a:cxn>
                  <a:cxn ang="0">
                    <a:pos x="0" y="2"/>
                  </a:cxn>
                  <a:cxn ang="0">
                    <a:pos x="0" y="2"/>
                  </a:cxn>
                  <a:cxn ang="0">
                    <a:pos x="0" y="1"/>
                  </a:cxn>
                  <a:cxn ang="0">
                    <a:pos x="0" y="1"/>
                  </a:cxn>
                  <a:cxn ang="0">
                    <a:pos x="0" y="3"/>
                  </a:cxn>
                  <a:cxn ang="0">
                    <a:pos x="0" y="2"/>
                  </a:cxn>
                  <a:cxn ang="0">
                    <a:pos x="0" y="4"/>
                  </a:cxn>
                  <a:cxn ang="0">
                    <a:pos x="0" y="4"/>
                  </a:cxn>
                  <a:cxn ang="0">
                    <a:pos x="0" y="4"/>
                  </a:cxn>
                  <a:cxn ang="0">
                    <a:pos x="0" y="5"/>
                  </a:cxn>
                  <a:cxn ang="0">
                    <a:pos x="0" y="5"/>
                  </a:cxn>
                  <a:cxn ang="0">
                    <a:pos x="0" y="6"/>
                  </a:cxn>
                  <a:cxn ang="0">
                    <a:pos x="0" y="4"/>
                  </a:cxn>
                  <a:cxn ang="0">
                    <a:pos x="0" y="4"/>
                  </a:cxn>
                  <a:cxn ang="0">
                    <a:pos x="0" y="3"/>
                  </a:cxn>
                  <a:cxn ang="0">
                    <a:pos x="0" y="3"/>
                  </a:cxn>
                </a:cxnLst>
                <a:rect l="0" t="0" r="r" b="b"/>
                <a:pathLst>
                  <a:path h="63">
                    <a:moveTo>
                      <a:pt x="0" y="60"/>
                    </a:moveTo>
                    <a:lnTo>
                      <a:pt x="0" y="60"/>
                    </a:lnTo>
                    <a:lnTo>
                      <a:pt x="0" y="60"/>
                    </a:lnTo>
                    <a:lnTo>
                      <a:pt x="0" y="60"/>
                    </a:lnTo>
                    <a:lnTo>
                      <a:pt x="0" y="59"/>
                    </a:lnTo>
                    <a:lnTo>
                      <a:pt x="0" y="59"/>
                    </a:lnTo>
                    <a:lnTo>
                      <a:pt x="0" y="59"/>
                    </a:lnTo>
                    <a:lnTo>
                      <a:pt x="0" y="59"/>
                    </a:lnTo>
                    <a:lnTo>
                      <a:pt x="0" y="58"/>
                    </a:lnTo>
                    <a:lnTo>
                      <a:pt x="0" y="59"/>
                    </a:lnTo>
                    <a:lnTo>
                      <a:pt x="0" y="58"/>
                    </a:lnTo>
                    <a:lnTo>
                      <a:pt x="0" y="58"/>
                    </a:lnTo>
                    <a:lnTo>
                      <a:pt x="0" y="58"/>
                    </a:lnTo>
                    <a:lnTo>
                      <a:pt x="0" y="57"/>
                    </a:lnTo>
                    <a:lnTo>
                      <a:pt x="0" y="57"/>
                    </a:lnTo>
                    <a:lnTo>
                      <a:pt x="0" y="58"/>
                    </a:lnTo>
                    <a:lnTo>
                      <a:pt x="0" y="58"/>
                    </a:lnTo>
                    <a:lnTo>
                      <a:pt x="0" y="58"/>
                    </a:lnTo>
                    <a:lnTo>
                      <a:pt x="0" y="58"/>
                    </a:lnTo>
                    <a:lnTo>
                      <a:pt x="0" y="58"/>
                    </a:lnTo>
                    <a:lnTo>
                      <a:pt x="0" y="58"/>
                    </a:lnTo>
                    <a:lnTo>
                      <a:pt x="0" y="58"/>
                    </a:lnTo>
                    <a:lnTo>
                      <a:pt x="0" y="58"/>
                    </a:lnTo>
                    <a:lnTo>
                      <a:pt x="0" y="58"/>
                    </a:lnTo>
                    <a:lnTo>
                      <a:pt x="0" y="58"/>
                    </a:lnTo>
                    <a:lnTo>
                      <a:pt x="0" y="57"/>
                    </a:lnTo>
                    <a:lnTo>
                      <a:pt x="0" y="57"/>
                    </a:lnTo>
                    <a:lnTo>
                      <a:pt x="0" y="57"/>
                    </a:lnTo>
                    <a:lnTo>
                      <a:pt x="0" y="58"/>
                    </a:lnTo>
                    <a:lnTo>
                      <a:pt x="0" y="57"/>
                    </a:lnTo>
                    <a:lnTo>
                      <a:pt x="0" y="56"/>
                    </a:lnTo>
                    <a:lnTo>
                      <a:pt x="0" y="56"/>
                    </a:lnTo>
                    <a:lnTo>
                      <a:pt x="0" y="56"/>
                    </a:lnTo>
                    <a:lnTo>
                      <a:pt x="0" y="63"/>
                    </a:lnTo>
                    <a:lnTo>
                      <a:pt x="0" y="59"/>
                    </a:lnTo>
                    <a:lnTo>
                      <a:pt x="0" y="56"/>
                    </a:lnTo>
                    <a:lnTo>
                      <a:pt x="0" y="55"/>
                    </a:lnTo>
                    <a:lnTo>
                      <a:pt x="0" y="54"/>
                    </a:lnTo>
                    <a:lnTo>
                      <a:pt x="0" y="53"/>
                    </a:lnTo>
                    <a:lnTo>
                      <a:pt x="0" y="52"/>
                    </a:lnTo>
                    <a:lnTo>
                      <a:pt x="0" y="51"/>
                    </a:lnTo>
                    <a:lnTo>
                      <a:pt x="0" y="50"/>
                    </a:lnTo>
                    <a:lnTo>
                      <a:pt x="0" y="49"/>
                    </a:lnTo>
                    <a:lnTo>
                      <a:pt x="0" y="48"/>
                    </a:lnTo>
                    <a:lnTo>
                      <a:pt x="0" y="47"/>
                    </a:lnTo>
                    <a:lnTo>
                      <a:pt x="0" y="46"/>
                    </a:lnTo>
                    <a:lnTo>
                      <a:pt x="0" y="45"/>
                    </a:lnTo>
                    <a:lnTo>
                      <a:pt x="0" y="44"/>
                    </a:lnTo>
                    <a:lnTo>
                      <a:pt x="0" y="44"/>
                    </a:lnTo>
                    <a:lnTo>
                      <a:pt x="0" y="43"/>
                    </a:lnTo>
                    <a:lnTo>
                      <a:pt x="0" y="43"/>
                    </a:lnTo>
                    <a:lnTo>
                      <a:pt x="0" y="42"/>
                    </a:lnTo>
                    <a:lnTo>
                      <a:pt x="0" y="41"/>
                    </a:lnTo>
                    <a:lnTo>
                      <a:pt x="0" y="41"/>
                    </a:lnTo>
                    <a:lnTo>
                      <a:pt x="0" y="40"/>
                    </a:lnTo>
                    <a:lnTo>
                      <a:pt x="0" y="40"/>
                    </a:lnTo>
                    <a:lnTo>
                      <a:pt x="0" y="39"/>
                    </a:lnTo>
                    <a:lnTo>
                      <a:pt x="0" y="39"/>
                    </a:lnTo>
                    <a:lnTo>
                      <a:pt x="0" y="39"/>
                    </a:lnTo>
                    <a:lnTo>
                      <a:pt x="0" y="38"/>
                    </a:lnTo>
                    <a:lnTo>
                      <a:pt x="0" y="39"/>
                    </a:lnTo>
                    <a:lnTo>
                      <a:pt x="0" y="38"/>
                    </a:lnTo>
                    <a:lnTo>
                      <a:pt x="0" y="38"/>
                    </a:lnTo>
                    <a:lnTo>
                      <a:pt x="0" y="37"/>
                    </a:lnTo>
                    <a:lnTo>
                      <a:pt x="0" y="36"/>
                    </a:lnTo>
                    <a:lnTo>
                      <a:pt x="0" y="35"/>
                    </a:lnTo>
                    <a:lnTo>
                      <a:pt x="0" y="34"/>
                    </a:lnTo>
                    <a:lnTo>
                      <a:pt x="0" y="34"/>
                    </a:lnTo>
                    <a:lnTo>
                      <a:pt x="0" y="33"/>
                    </a:lnTo>
                    <a:lnTo>
                      <a:pt x="0" y="34"/>
                    </a:lnTo>
                    <a:lnTo>
                      <a:pt x="0" y="33"/>
                    </a:lnTo>
                    <a:lnTo>
                      <a:pt x="0" y="32"/>
                    </a:lnTo>
                    <a:lnTo>
                      <a:pt x="0" y="32"/>
                    </a:lnTo>
                    <a:lnTo>
                      <a:pt x="0" y="32"/>
                    </a:lnTo>
                    <a:lnTo>
                      <a:pt x="0" y="32"/>
                    </a:lnTo>
                    <a:lnTo>
                      <a:pt x="0" y="31"/>
                    </a:lnTo>
                    <a:lnTo>
                      <a:pt x="0" y="31"/>
                    </a:lnTo>
                    <a:lnTo>
                      <a:pt x="0" y="31"/>
                    </a:lnTo>
                    <a:lnTo>
                      <a:pt x="0" y="29"/>
                    </a:lnTo>
                    <a:lnTo>
                      <a:pt x="0" y="29"/>
                    </a:lnTo>
                    <a:lnTo>
                      <a:pt x="0" y="29"/>
                    </a:lnTo>
                    <a:lnTo>
                      <a:pt x="0" y="28"/>
                    </a:lnTo>
                    <a:lnTo>
                      <a:pt x="0" y="28"/>
                    </a:lnTo>
                    <a:lnTo>
                      <a:pt x="0" y="28"/>
                    </a:lnTo>
                    <a:lnTo>
                      <a:pt x="0" y="27"/>
                    </a:lnTo>
                    <a:lnTo>
                      <a:pt x="0" y="27"/>
                    </a:lnTo>
                    <a:lnTo>
                      <a:pt x="0" y="26"/>
                    </a:lnTo>
                    <a:lnTo>
                      <a:pt x="0" y="27"/>
                    </a:lnTo>
                    <a:lnTo>
                      <a:pt x="0" y="26"/>
                    </a:lnTo>
                    <a:lnTo>
                      <a:pt x="0" y="26"/>
                    </a:lnTo>
                    <a:lnTo>
                      <a:pt x="0" y="26"/>
                    </a:lnTo>
                    <a:lnTo>
                      <a:pt x="0" y="26"/>
                    </a:lnTo>
                    <a:lnTo>
                      <a:pt x="0" y="26"/>
                    </a:lnTo>
                    <a:lnTo>
                      <a:pt x="0" y="25"/>
                    </a:lnTo>
                    <a:lnTo>
                      <a:pt x="0" y="26"/>
                    </a:lnTo>
                    <a:lnTo>
                      <a:pt x="0" y="25"/>
                    </a:lnTo>
                    <a:lnTo>
                      <a:pt x="0" y="26"/>
                    </a:lnTo>
                    <a:lnTo>
                      <a:pt x="0" y="26"/>
                    </a:lnTo>
                    <a:lnTo>
                      <a:pt x="0" y="25"/>
                    </a:lnTo>
                    <a:lnTo>
                      <a:pt x="0" y="26"/>
                    </a:lnTo>
                    <a:lnTo>
                      <a:pt x="0" y="26"/>
                    </a:lnTo>
                    <a:lnTo>
                      <a:pt x="0" y="26"/>
                    </a:lnTo>
                    <a:lnTo>
                      <a:pt x="0" y="26"/>
                    </a:lnTo>
                    <a:lnTo>
                      <a:pt x="0" y="25"/>
                    </a:lnTo>
                    <a:lnTo>
                      <a:pt x="0" y="25"/>
                    </a:lnTo>
                    <a:lnTo>
                      <a:pt x="0" y="24"/>
                    </a:lnTo>
                    <a:lnTo>
                      <a:pt x="0" y="24"/>
                    </a:lnTo>
                    <a:lnTo>
                      <a:pt x="0" y="24"/>
                    </a:lnTo>
                    <a:lnTo>
                      <a:pt x="0" y="23"/>
                    </a:lnTo>
                    <a:lnTo>
                      <a:pt x="0" y="23"/>
                    </a:lnTo>
                    <a:lnTo>
                      <a:pt x="0" y="22"/>
                    </a:lnTo>
                    <a:lnTo>
                      <a:pt x="0" y="22"/>
                    </a:lnTo>
                    <a:lnTo>
                      <a:pt x="0" y="22"/>
                    </a:lnTo>
                    <a:lnTo>
                      <a:pt x="0" y="21"/>
                    </a:lnTo>
                    <a:lnTo>
                      <a:pt x="0" y="22"/>
                    </a:lnTo>
                    <a:lnTo>
                      <a:pt x="0" y="21"/>
                    </a:lnTo>
                    <a:lnTo>
                      <a:pt x="0" y="21"/>
                    </a:lnTo>
                    <a:lnTo>
                      <a:pt x="0" y="22"/>
                    </a:lnTo>
                    <a:lnTo>
                      <a:pt x="0" y="21"/>
                    </a:lnTo>
                    <a:lnTo>
                      <a:pt x="0" y="21"/>
                    </a:lnTo>
                    <a:lnTo>
                      <a:pt x="0" y="21"/>
                    </a:lnTo>
                    <a:lnTo>
                      <a:pt x="0" y="21"/>
                    </a:lnTo>
                    <a:lnTo>
                      <a:pt x="0" y="22"/>
                    </a:lnTo>
                    <a:lnTo>
                      <a:pt x="0" y="21"/>
                    </a:lnTo>
                    <a:lnTo>
                      <a:pt x="0" y="21"/>
                    </a:lnTo>
                    <a:lnTo>
                      <a:pt x="0" y="21"/>
                    </a:lnTo>
                    <a:lnTo>
                      <a:pt x="0" y="21"/>
                    </a:lnTo>
                    <a:lnTo>
                      <a:pt x="0" y="21"/>
                    </a:lnTo>
                    <a:lnTo>
                      <a:pt x="0" y="21"/>
                    </a:lnTo>
                    <a:lnTo>
                      <a:pt x="0" y="20"/>
                    </a:lnTo>
                    <a:lnTo>
                      <a:pt x="0" y="20"/>
                    </a:lnTo>
                    <a:lnTo>
                      <a:pt x="0" y="20"/>
                    </a:lnTo>
                    <a:lnTo>
                      <a:pt x="0" y="20"/>
                    </a:lnTo>
                    <a:lnTo>
                      <a:pt x="0" y="19"/>
                    </a:lnTo>
                    <a:lnTo>
                      <a:pt x="0" y="20"/>
                    </a:lnTo>
                    <a:lnTo>
                      <a:pt x="0" y="19"/>
                    </a:lnTo>
                    <a:lnTo>
                      <a:pt x="0" y="18"/>
                    </a:lnTo>
                    <a:lnTo>
                      <a:pt x="0" y="18"/>
                    </a:lnTo>
                    <a:lnTo>
                      <a:pt x="0" y="18"/>
                    </a:lnTo>
                    <a:lnTo>
                      <a:pt x="0" y="18"/>
                    </a:lnTo>
                    <a:lnTo>
                      <a:pt x="0" y="18"/>
                    </a:lnTo>
                    <a:lnTo>
                      <a:pt x="0" y="18"/>
                    </a:lnTo>
                    <a:lnTo>
                      <a:pt x="0" y="18"/>
                    </a:lnTo>
                    <a:lnTo>
                      <a:pt x="0" y="17"/>
                    </a:lnTo>
                    <a:lnTo>
                      <a:pt x="0" y="18"/>
                    </a:lnTo>
                    <a:lnTo>
                      <a:pt x="0" y="18"/>
                    </a:lnTo>
                    <a:lnTo>
                      <a:pt x="0" y="17"/>
                    </a:lnTo>
                    <a:lnTo>
                      <a:pt x="0" y="18"/>
                    </a:lnTo>
                    <a:lnTo>
                      <a:pt x="0" y="18"/>
                    </a:lnTo>
                    <a:lnTo>
                      <a:pt x="0" y="18"/>
                    </a:lnTo>
                    <a:lnTo>
                      <a:pt x="0" y="19"/>
                    </a:lnTo>
                    <a:lnTo>
                      <a:pt x="0" y="19"/>
                    </a:lnTo>
                    <a:lnTo>
                      <a:pt x="0" y="19"/>
                    </a:lnTo>
                    <a:lnTo>
                      <a:pt x="0" y="19"/>
                    </a:lnTo>
                    <a:lnTo>
                      <a:pt x="0" y="19"/>
                    </a:lnTo>
                    <a:lnTo>
                      <a:pt x="0" y="19"/>
                    </a:lnTo>
                    <a:lnTo>
                      <a:pt x="0" y="19"/>
                    </a:lnTo>
                    <a:lnTo>
                      <a:pt x="0" y="19"/>
                    </a:lnTo>
                    <a:lnTo>
                      <a:pt x="0" y="19"/>
                    </a:lnTo>
                    <a:lnTo>
                      <a:pt x="0" y="18"/>
                    </a:lnTo>
                    <a:lnTo>
                      <a:pt x="0" y="18"/>
                    </a:lnTo>
                    <a:lnTo>
                      <a:pt x="0" y="18"/>
                    </a:lnTo>
                    <a:lnTo>
                      <a:pt x="0" y="17"/>
                    </a:lnTo>
                    <a:lnTo>
                      <a:pt x="0" y="18"/>
                    </a:lnTo>
                    <a:lnTo>
                      <a:pt x="0" y="17"/>
                    </a:lnTo>
                    <a:lnTo>
                      <a:pt x="0" y="18"/>
                    </a:lnTo>
                    <a:lnTo>
                      <a:pt x="0" y="18"/>
                    </a:lnTo>
                    <a:lnTo>
                      <a:pt x="0" y="18"/>
                    </a:lnTo>
                    <a:lnTo>
                      <a:pt x="0" y="17"/>
                    </a:lnTo>
                    <a:lnTo>
                      <a:pt x="0" y="17"/>
                    </a:lnTo>
                    <a:lnTo>
                      <a:pt x="0" y="18"/>
                    </a:lnTo>
                    <a:lnTo>
                      <a:pt x="0" y="17"/>
                    </a:lnTo>
                    <a:lnTo>
                      <a:pt x="0" y="17"/>
                    </a:lnTo>
                    <a:lnTo>
                      <a:pt x="0" y="18"/>
                    </a:lnTo>
                    <a:lnTo>
                      <a:pt x="0" y="17"/>
                    </a:lnTo>
                    <a:lnTo>
                      <a:pt x="0" y="17"/>
                    </a:lnTo>
                    <a:lnTo>
                      <a:pt x="0" y="17"/>
                    </a:lnTo>
                    <a:lnTo>
                      <a:pt x="0" y="17"/>
                    </a:lnTo>
                    <a:lnTo>
                      <a:pt x="0" y="18"/>
                    </a:lnTo>
                    <a:lnTo>
                      <a:pt x="0" y="18"/>
                    </a:lnTo>
                    <a:lnTo>
                      <a:pt x="0" y="18"/>
                    </a:lnTo>
                    <a:lnTo>
                      <a:pt x="0" y="18"/>
                    </a:lnTo>
                    <a:lnTo>
                      <a:pt x="0" y="18"/>
                    </a:lnTo>
                    <a:lnTo>
                      <a:pt x="0" y="19"/>
                    </a:lnTo>
                    <a:lnTo>
                      <a:pt x="0" y="18"/>
                    </a:lnTo>
                    <a:lnTo>
                      <a:pt x="0" y="18"/>
                    </a:lnTo>
                    <a:lnTo>
                      <a:pt x="0" y="18"/>
                    </a:lnTo>
                    <a:lnTo>
                      <a:pt x="0" y="19"/>
                    </a:lnTo>
                    <a:lnTo>
                      <a:pt x="0" y="18"/>
                    </a:lnTo>
                    <a:lnTo>
                      <a:pt x="0" y="18"/>
                    </a:lnTo>
                    <a:lnTo>
                      <a:pt x="0" y="18"/>
                    </a:lnTo>
                    <a:lnTo>
                      <a:pt x="0" y="17"/>
                    </a:lnTo>
                    <a:lnTo>
                      <a:pt x="0" y="17"/>
                    </a:lnTo>
                    <a:lnTo>
                      <a:pt x="0" y="17"/>
                    </a:lnTo>
                    <a:lnTo>
                      <a:pt x="0" y="17"/>
                    </a:lnTo>
                    <a:lnTo>
                      <a:pt x="0" y="17"/>
                    </a:lnTo>
                    <a:lnTo>
                      <a:pt x="0" y="16"/>
                    </a:lnTo>
                    <a:lnTo>
                      <a:pt x="0" y="17"/>
                    </a:lnTo>
                    <a:lnTo>
                      <a:pt x="0" y="17"/>
                    </a:lnTo>
                    <a:lnTo>
                      <a:pt x="0" y="17"/>
                    </a:lnTo>
                    <a:lnTo>
                      <a:pt x="0" y="17"/>
                    </a:lnTo>
                    <a:lnTo>
                      <a:pt x="0" y="18"/>
                    </a:lnTo>
                    <a:lnTo>
                      <a:pt x="0" y="18"/>
                    </a:lnTo>
                    <a:lnTo>
                      <a:pt x="0" y="18"/>
                    </a:lnTo>
                    <a:lnTo>
                      <a:pt x="0" y="18"/>
                    </a:lnTo>
                    <a:lnTo>
                      <a:pt x="0" y="18"/>
                    </a:lnTo>
                    <a:lnTo>
                      <a:pt x="0" y="18"/>
                    </a:lnTo>
                    <a:lnTo>
                      <a:pt x="0" y="17"/>
                    </a:lnTo>
                    <a:lnTo>
                      <a:pt x="0" y="17"/>
                    </a:lnTo>
                    <a:lnTo>
                      <a:pt x="0" y="17"/>
                    </a:lnTo>
                    <a:lnTo>
                      <a:pt x="0" y="17"/>
                    </a:lnTo>
                    <a:lnTo>
                      <a:pt x="0" y="16"/>
                    </a:lnTo>
                    <a:lnTo>
                      <a:pt x="0" y="17"/>
                    </a:lnTo>
                    <a:lnTo>
                      <a:pt x="0" y="16"/>
                    </a:lnTo>
                    <a:lnTo>
                      <a:pt x="0" y="15"/>
                    </a:lnTo>
                    <a:lnTo>
                      <a:pt x="0" y="15"/>
                    </a:lnTo>
                    <a:lnTo>
                      <a:pt x="0" y="15"/>
                    </a:lnTo>
                    <a:lnTo>
                      <a:pt x="0" y="15"/>
                    </a:lnTo>
                    <a:lnTo>
                      <a:pt x="0" y="15"/>
                    </a:lnTo>
                    <a:lnTo>
                      <a:pt x="0" y="15"/>
                    </a:lnTo>
                    <a:lnTo>
                      <a:pt x="0" y="14"/>
                    </a:lnTo>
                    <a:lnTo>
                      <a:pt x="0" y="13"/>
                    </a:lnTo>
                    <a:lnTo>
                      <a:pt x="0" y="13"/>
                    </a:lnTo>
                    <a:lnTo>
                      <a:pt x="0" y="13"/>
                    </a:lnTo>
                    <a:lnTo>
                      <a:pt x="0" y="12"/>
                    </a:lnTo>
                    <a:lnTo>
                      <a:pt x="0" y="13"/>
                    </a:lnTo>
                    <a:lnTo>
                      <a:pt x="0" y="12"/>
                    </a:lnTo>
                    <a:lnTo>
                      <a:pt x="0" y="13"/>
                    </a:lnTo>
                    <a:lnTo>
                      <a:pt x="0" y="12"/>
                    </a:lnTo>
                    <a:lnTo>
                      <a:pt x="0" y="13"/>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3"/>
                    </a:lnTo>
                    <a:lnTo>
                      <a:pt x="0" y="12"/>
                    </a:lnTo>
                    <a:lnTo>
                      <a:pt x="0" y="11"/>
                    </a:lnTo>
                    <a:lnTo>
                      <a:pt x="0" y="11"/>
                    </a:lnTo>
                    <a:lnTo>
                      <a:pt x="0" y="10"/>
                    </a:lnTo>
                    <a:lnTo>
                      <a:pt x="0" y="11"/>
                    </a:lnTo>
                    <a:lnTo>
                      <a:pt x="0" y="11"/>
                    </a:lnTo>
                    <a:lnTo>
                      <a:pt x="0" y="11"/>
                    </a:lnTo>
                    <a:lnTo>
                      <a:pt x="0" y="10"/>
                    </a:lnTo>
                    <a:lnTo>
                      <a:pt x="0" y="11"/>
                    </a:lnTo>
                    <a:lnTo>
                      <a:pt x="0" y="10"/>
                    </a:lnTo>
                    <a:lnTo>
                      <a:pt x="0" y="11"/>
                    </a:lnTo>
                    <a:lnTo>
                      <a:pt x="0" y="11"/>
                    </a:lnTo>
                    <a:lnTo>
                      <a:pt x="0" y="11"/>
                    </a:lnTo>
                    <a:lnTo>
                      <a:pt x="0" y="10"/>
                    </a:lnTo>
                    <a:lnTo>
                      <a:pt x="0" y="11"/>
                    </a:lnTo>
                    <a:lnTo>
                      <a:pt x="0" y="11"/>
                    </a:lnTo>
                    <a:lnTo>
                      <a:pt x="0" y="12"/>
                    </a:lnTo>
                    <a:lnTo>
                      <a:pt x="0" y="11"/>
                    </a:lnTo>
                    <a:lnTo>
                      <a:pt x="0" y="12"/>
                    </a:lnTo>
                    <a:lnTo>
                      <a:pt x="0" y="12"/>
                    </a:lnTo>
                    <a:lnTo>
                      <a:pt x="0" y="13"/>
                    </a:lnTo>
                    <a:lnTo>
                      <a:pt x="0" y="13"/>
                    </a:lnTo>
                    <a:lnTo>
                      <a:pt x="0" y="13"/>
                    </a:lnTo>
                    <a:lnTo>
                      <a:pt x="0" y="13"/>
                    </a:lnTo>
                    <a:lnTo>
                      <a:pt x="0" y="13"/>
                    </a:lnTo>
                    <a:lnTo>
                      <a:pt x="0" y="13"/>
                    </a:lnTo>
                    <a:lnTo>
                      <a:pt x="0" y="13"/>
                    </a:lnTo>
                    <a:lnTo>
                      <a:pt x="0" y="14"/>
                    </a:lnTo>
                    <a:lnTo>
                      <a:pt x="0" y="14"/>
                    </a:lnTo>
                    <a:lnTo>
                      <a:pt x="0" y="15"/>
                    </a:lnTo>
                    <a:lnTo>
                      <a:pt x="0" y="14"/>
                    </a:lnTo>
                    <a:lnTo>
                      <a:pt x="0" y="14"/>
                    </a:lnTo>
                    <a:lnTo>
                      <a:pt x="0" y="13"/>
                    </a:lnTo>
                    <a:lnTo>
                      <a:pt x="0" y="13"/>
                    </a:lnTo>
                    <a:lnTo>
                      <a:pt x="0" y="13"/>
                    </a:lnTo>
                    <a:lnTo>
                      <a:pt x="0" y="13"/>
                    </a:lnTo>
                    <a:lnTo>
                      <a:pt x="0" y="12"/>
                    </a:lnTo>
                    <a:lnTo>
                      <a:pt x="0" y="13"/>
                    </a:lnTo>
                    <a:lnTo>
                      <a:pt x="0" y="13"/>
                    </a:lnTo>
                    <a:lnTo>
                      <a:pt x="0" y="13"/>
                    </a:lnTo>
                    <a:lnTo>
                      <a:pt x="0" y="14"/>
                    </a:lnTo>
                    <a:lnTo>
                      <a:pt x="0" y="13"/>
                    </a:lnTo>
                    <a:lnTo>
                      <a:pt x="0" y="14"/>
                    </a:lnTo>
                    <a:lnTo>
                      <a:pt x="0" y="14"/>
                    </a:lnTo>
                    <a:lnTo>
                      <a:pt x="0" y="14"/>
                    </a:lnTo>
                    <a:lnTo>
                      <a:pt x="0" y="14"/>
                    </a:lnTo>
                    <a:lnTo>
                      <a:pt x="0" y="13"/>
                    </a:lnTo>
                    <a:lnTo>
                      <a:pt x="0" y="13"/>
                    </a:lnTo>
                    <a:lnTo>
                      <a:pt x="0" y="14"/>
                    </a:lnTo>
                    <a:lnTo>
                      <a:pt x="0" y="13"/>
                    </a:lnTo>
                    <a:lnTo>
                      <a:pt x="0" y="14"/>
                    </a:lnTo>
                    <a:lnTo>
                      <a:pt x="0" y="13"/>
                    </a:lnTo>
                    <a:lnTo>
                      <a:pt x="0" y="13"/>
                    </a:lnTo>
                    <a:lnTo>
                      <a:pt x="0" y="13"/>
                    </a:lnTo>
                    <a:lnTo>
                      <a:pt x="0" y="13"/>
                    </a:lnTo>
                    <a:lnTo>
                      <a:pt x="0" y="12"/>
                    </a:lnTo>
                    <a:lnTo>
                      <a:pt x="0" y="12"/>
                    </a:lnTo>
                    <a:lnTo>
                      <a:pt x="0" y="12"/>
                    </a:lnTo>
                    <a:lnTo>
                      <a:pt x="0" y="12"/>
                    </a:lnTo>
                    <a:lnTo>
                      <a:pt x="0" y="12"/>
                    </a:lnTo>
                    <a:lnTo>
                      <a:pt x="0" y="12"/>
                    </a:lnTo>
                    <a:lnTo>
                      <a:pt x="0" y="10"/>
                    </a:lnTo>
                    <a:lnTo>
                      <a:pt x="0" y="11"/>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9"/>
                    </a:lnTo>
                    <a:lnTo>
                      <a:pt x="0" y="10"/>
                    </a:lnTo>
                    <a:lnTo>
                      <a:pt x="0" y="9"/>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9"/>
                    </a:lnTo>
                    <a:lnTo>
                      <a:pt x="0" y="9"/>
                    </a:lnTo>
                    <a:lnTo>
                      <a:pt x="0" y="9"/>
                    </a:lnTo>
                    <a:lnTo>
                      <a:pt x="0" y="9"/>
                    </a:lnTo>
                    <a:lnTo>
                      <a:pt x="0" y="9"/>
                    </a:lnTo>
                    <a:lnTo>
                      <a:pt x="0" y="8"/>
                    </a:lnTo>
                    <a:lnTo>
                      <a:pt x="0" y="9"/>
                    </a:lnTo>
                    <a:lnTo>
                      <a:pt x="0" y="8"/>
                    </a:lnTo>
                    <a:lnTo>
                      <a:pt x="0" y="7"/>
                    </a:lnTo>
                    <a:lnTo>
                      <a:pt x="0" y="7"/>
                    </a:lnTo>
                    <a:lnTo>
                      <a:pt x="0" y="7"/>
                    </a:lnTo>
                    <a:lnTo>
                      <a:pt x="0" y="7"/>
                    </a:lnTo>
                    <a:lnTo>
                      <a:pt x="0" y="7"/>
                    </a:lnTo>
                    <a:lnTo>
                      <a:pt x="0" y="7"/>
                    </a:lnTo>
                    <a:lnTo>
                      <a:pt x="0" y="7"/>
                    </a:lnTo>
                    <a:lnTo>
                      <a:pt x="0" y="7"/>
                    </a:lnTo>
                    <a:lnTo>
                      <a:pt x="0" y="8"/>
                    </a:lnTo>
                    <a:lnTo>
                      <a:pt x="0" y="7"/>
                    </a:lnTo>
                    <a:lnTo>
                      <a:pt x="0" y="7"/>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6"/>
                    </a:lnTo>
                    <a:lnTo>
                      <a:pt x="0" y="7"/>
                    </a:lnTo>
                    <a:lnTo>
                      <a:pt x="0" y="7"/>
                    </a:lnTo>
                    <a:lnTo>
                      <a:pt x="0" y="7"/>
                    </a:lnTo>
                    <a:lnTo>
                      <a:pt x="0" y="7"/>
                    </a:lnTo>
                    <a:lnTo>
                      <a:pt x="0" y="7"/>
                    </a:lnTo>
                    <a:lnTo>
                      <a:pt x="0" y="7"/>
                    </a:lnTo>
                    <a:lnTo>
                      <a:pt x="0" y="8"/>
                    </a:lnTo>
                    <a:lnTo>
                      <a:pt x="0" y="7"/>
                    </a:lnTo>
                    <a:lnTo>
                      <a:pt x="0" y="7"/>
                    </a:lnTo>
                    <a:lnTo>
                      <a:pt x="0" y="7"/>
                    </a:lnTo>
                    <a:lnTo>
                      <a:pt x="0" y="6"/>
                    </a:lnTo>
                    <a:lnTo>
                      <a:pt x="0" y="7"/>
                    </a:lnTo>
                    <a:lnTo>
                      <a:pt x="0" y="6"/>
                    </a:lnTo>
                    <a:lnTo>
                      <a:pt x="0" y="5"/>
                    </a:lnTo>
                    <a:lnTo>
                      <a:pt x="0" y="6"/>
                    </a:lnTo>
                    <a:lnTo>
                      <a:pt x="0" y="5"/>
                    </a:lnTo>
                    <a:lnTo>
                      <a:pt x="0" y="5"/>
                    </a:lnTo>
                    <a:lnTo>
                      <a:pt x="0" y="5"/>
                    </a:lnTo>
                    <a:lnTo>
                      <a:pt x="0" y="6"/>
                    </a:lnTo>
                    <a:lnTo>
                      <a:pt x="0" y="5"/>
                    </a:lnTo>
                    <a:lnTo>
                      <a:pt x="0" y="5"/>
                    </a:lnTo>
                    <a:lnTo>
                      <a:pt x="0" y="5"/>
                    </a:lnTo>
                    <a:lnTo>
                      <a:pt x="0" y="5"/>
                    </a:lnTo>
                    <a:lnTo>
                      <a:pt x="0" y="4"/>
                    </a:lnTo>
                    <a:lnTo>
                      <a:pt x="0" y="4"/>
                    </a:lnTo>
                    <a:lnTo>
                      <a:pt x="0" y="5"/>
                    </a:lnTo>
                    <a:lnTo>
                      <a:pt x="0" y="5"/>
                    </a:lnTo>
                    <a:lnTo>
                      <a:pt x="0" y="5"/>
                    </a:lnTo>
                    <a:lnTo>
                      <a:pt x="0" y="6"/>
                    </a:lnTo>
                    <a:lnTo>
                      <a:pt x="0" y="5"/>
                    </a:lnTo>
                    <a:lnTo>
                      <a:pt x="0" y="6"/>
                    </a:lnTo>
                    <a:lnTo>
                      <a:pt x="0" y="6"/>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6"/>
                    </a:lnTo>
                    <a:lnTo>
                      <a:pt x="0" y="5"/>
                    </a:lnTo>
                    <a:lnTo>
                      <a:pt x="0" y="5"/>
                    </a:lnTo>
                    <a:lnTo>
                      <a:pt x="0" y="5"/>
                    </a:lnTo>
                    <a:lnTo>
                      <a:pt x="0" y="6"/>
                    </a:lnTo>
                    <a:lnTo>
                      <a:pt x="0" y="6"/>
                    </a:lnTo>
                    <a:lnTo>
                      <a:pt x="0" y="6"/>
                    </a:lnTo>
                    <a:lnTo>
                      <a:pt x="0" y="7"/>
                    </a:lnTo>
                    <a:lnTo>
                      <a:pt x="0" y="6"/>
                    </a:lnTo>
                    <a:lnTo>
                      <a:pt x="0" y="6"/>
                    </a:lnTo>
                    <a:lnTo>
                      <a:pt x="0" y="6"/>
                    </a:lnTo>
                    <a:lnTo>
                      <a:pt x="0" y="6"/>
                    </a:lnTo>
                    <a:lnTo>
                      <a:pt x="0" y="6"/>
                    </a:lnTo>
                    <a:lnTo>
                      <a:pt x="0" y="5"/>
                    </a:lnTo>
                    <a:lnTo>
                      <a:pt x="0" y="5"/>
                    </a:lnTo>
                    <a:lnTo>
                      <a:pt x="0" y="6"/>
                    </a:lnTo>
                    <a:lnTo>
                      <a:pt x="0" y="6"/>
                    </a:lnTo>
                    <a:lnTo>
                      <a:pt x="0" y="5"/>
                    </a:lnTo>
                    <a:lnTo>
                      <a:pt x="0" y="5"/>
                    </a:lnTo>
                    <a:lnTo>
                      <a:pt x="0" y="5"/>
                    </a:lnTo>
                    <a:lnTo>
                      <a:pt x="0" y="5"/>
                    </a:lnTo>
                    <a:lnTo>
                      <a:pt x="0" y="4"/>
                    </a:lnTo>
                    <a:lnTo>
                      <a:pt x="0" y="5"/>
                    </a:lnTo>
                    <a:lnTo>
                      <a:pt x="0" y="5"/>
                    </a:lnTo>
                    <a:lnTo>
                      <a:pt x="0" y="5"/>
                    </a:lnTo>
                    <a:lnTo>
                      <a:pt x="0" y="5"/>
                    </a:lnTo>
                    <a:lnTo>
                      <a:pt x="0" y="6"/>
                    </a:lnTo>
                    <a:lnTo>
                      <a:pt x="0" y="5"/>
                    </a:lnTo>
                    <a:lnTo>
                      <a:pt x="0" y="5"/>
                    </a:lnTo>
                    <a:lnTo>
                      <a:pt x="0" y="6"/>
                    </a:lnTo>
                    <a:lnTo>
                      <a:pt x="0" y="6"/>
                    </a:lnTo>
                    <a:lnTo>
                      <a:pt x="0" y="6"/>
                    </a:lnTo>
                    <a:lnTo>
                      <a:pt x="0" y="5"/>
                    </a:lnTo>
                    <a:lnTo>
                      <a:pt x="0" y="5"/>
                    </a:lnTo>
                    <a:lnTo>
                      <a:pt x="0" y="5"/>
                    </a:lnTo>
                    <a:lnTo>
                      <a:pt x="0" y="4"/>
                    </a:lnTo>
                    <a:lnTo>
                      <a:pt x="0" y="4"/>
                    </a:lnTo>
                    <a:lnTo>
                      <a:pt x="0" y="4"/>
                    </a:lnTo>
                    <a:lnTo>
                      <a:pt x="0" y="3"/>
                    </a:lnTo>
                    <a:lnTo>
                      <a:pt x="0" y="4"/>
                    </a:lnTo>
                    <a:lnTo>
                      <a:pt x="0" y="3"/>
                    </a:lnTo>
                    <a:lnTo>
                      <a:pt x="0" y="3"/>
                    </a:lnTo>
                    <a:lnTo>
                      <a:pt x="0" y="4"/>
                    </a:lnTo>
                    <a:lnTo>
                      <a:pt x="0" y="3"/>
                    </a:lnTo>
                    <a:lnTo>
                      <a:pt x="0" y="3"/>
                    </a:lnTo>
                    <a:lnTo>
                      <a:pt x="0" y="2"/>
                    </a:lnTo>
                    <a:lnTo>
                      <a:pt x="0" y="2"/>
                    </a:lnTo>
                    <a:lnTo>
                      <a:pt x="0" y="3"/>
                    </a:lnTo>
                    <a:lnTo>
                      <a:pt x="0" y="2"/>
                    </a:lnTo>
                    <a:lnTo>
                      <a:pt x="0" y="2"/>
                    </a:lnTo>
                    <a:lnTo>
                      <a:pt x="0" y="2"/>
                    </a:lnTo>
                    <a:lnTo>
                      <a:pt x="0" y="1"/>
                    </a:lnTo>
                    <a:lnTo>
                      <a:pt x="0" y="2"/>
                    </a:lnTo>
                    <a:lnTo>
                      <a:pt x="0" y="1"/>
                    </a:lnTo>
                    <a:lnTo>
                      <a:pt x="0" y="1"/>
                    </a:lnTo>
                    <a:lnTo>
                      <a:pt x="0" y="0"/>
                    </a:lnTo>
                    <a:lnTo>
                      <a:pt x="0" y="1"/>
                    </a:lnTo>
                    <a:lnTo>
                      <a:pt x="0" y="1"/>
                    </a:lnTo>
                    <a:lnTo>
                      <a:pt x="0" y="1"/>
                    </a:lnTo>
                    <a:lnTo>
                      <a:pt x="0" y="1"/>
                    </a:lnTo>
                    <a:lnTo>
                      <a:pt x="0" y="2"/>
                    </a:lnTo>
                    <a:lnTo>
                      <a:pt x="0" y="2"/>
                    </a:lnTo>
                    <a:lnTo>
                      <a:pt x="0" y="2"/>
                    </a:lnTo>
                    <a:lnTo>
                      <a:pt x="0" y="2"/>
                    </a:lnTo>
                    <a:lnTo>
                      <a:pt x="0" y="2"/>
                    </a:lnTo>
                    <a:lnTo>
                      <a:pt x="0" y="2"/>
                    </a:lnTo>
                    <a:lnTo>
                      <a:pt x="0" y="2"/>
                    </a:lnTo>
                    <a:lnTo>
                      <a:pt x="0" y="3"/>
                    </a:lnTo>
                    <a:lnTo>
                      <a:pt x="0" y="2"/>
                    </a:lnTo>
                    <a:lnTo>
                      <a:pt x="0" y="2"/>
                    </a:lnTo>
                    <a:lnTo>
                      <a:pt x="0" y="2"/>
                    </a:lnTo>
                    <a:lnTo>
                      <a:pt x="0" y="2"/>
                    </a:lnTo>
                    <a:lnTo>
                      <a:pt x="0" y="1"/>
                    </a:lnTo>
                    <a:lnTo>
                      <a:pt x="0" y="1"/>
                    </a:lnTo>
                    <a:lnTo>
                      <a:pt x="0" y="2"/>
                    </a:lnTo>
                    <a:lnTo>
                      <a:pt x="0" y="1"/>
                    </a:lnTo>
                    <a:lnTo>
                      <a:pt x="0" y="1"/>
                    </a:lnTo>
                    <a:lnTo>
                      <a:pt x="0" y="1"/>
                    </a:lnTo>
                    <a:lnTo>
                      <a:pt x="0" y="2"/>
                    </a:lnTo>
                    <a:lnTo>
                      <a:pt x="0" y="2"/>
                    </a:lnTo>
                    <a:lnTo>
                      <a:pt x="0" y="2"/>
                    </a:lnTo>
                    <a:lnTo>
                      <a:pt x="0" y="2"/>
                    </a:lnTo>
                    <a:lnTo>
                      <a:pt x="0" y="2"/>
                    </a:lnTo>
                    <a:lnTo>
                      <a:pt x="0" y="3"/>
                    </a:lnTo>
                    <a:lnTo>
                      <a:pt x="0" y="3"/>
                    </a:lnTo>
                    <a:lnTo>
                      <a:pt x="0" y="3"/>
                    </a:lnTo>
                    <a:lnTo>
                      <a:pt x="0" y="3"/>
                    </a:lnTo>
                    <a:lnTo>
                      <a:pt x="0" y="3"/>
                    </a:lnTo>
                    <a:lnTo>
                      <a:pt x="0" y="3"/>
                    </a:lnTo>
                    <a:lnTo>
                      <a:pt x="0" y="2"/>
                    </a:lnTo>
                    <a:lnTo>
                      <a:pt x="0" y="3"/>
                    </a:lnTo>
                    <a:lnTo>
                      <a:pt x="0" y="2"/>
                    </a:lnTo>
                    <a:lnTo>
                      <a:pt x="0" y="2"/>
                    </a:lnTo>
                    <a:lnTo>
                      <a:pt x="0" y="2"/>
                    </a:lnTo>
                    <a:lnTo>
                      <a:pt x="0" y="1"/>
                    </a:lnTo>
                    <a:lnTo>
                      <a:pt x="0" y="1"/>
                    </a:lnTo>
                    <a:lnTo>
                      <a:pt x="0" y="1"/>
                    </a:lnTo>
                    <a:lnTo>
                      <a:pt x="0" y="1"/>
                    </a:lnTo>
                    <a:lnTo>
                      <a:pt x="0" y="2"/>
                    </a:lnTo>
                    <a:lnTo>
                      <a:pt x="0" y="1"/>
                    </a:lnTo>
                    <a:lnTo>
                      <a:pt x="0" y="1"/>
                    </a:lnTo>
                    <a:lnTo>
                      <a:pt x="0" y="1"/>
                    </a:lnTo>
                    <a:lnTo>
                      <a:pt x="0" y="1"/>
                    </a:lnTo>
                    <a:lnTo>
                      <a:pt x="0" y="2"/>
                    </a:lnTo>
                    <a:lnTo>
                      <a:pt x="0" y="1"/>
                    </a:lnTo>
                    <a:lnTo>
                      <a:pt x="0" y="1"/>
                    </a:lnTo>
                    <a:lnTo>
                      <a:pt x="0" y="1"/>
                    </a:lnTo>
                    <a:lnTo>
                      <a:pt x="0" y="2"/>
                    </a:lnTo>
                    <a:lnTo>
                      <a:pt x="0" y="2"/>
                    </a:lnTo>
                    <a:lnTo>
                      <a:pt x="0" y="2"/>
                    </a:lnTo>
                    <a:lnTo>
                      <a:pt x="0" y="2"/>
                    </a:lnTo>
                    <a:lnTo>
                      <a:pt x="0" y="3"/>
                    </a:lnTo>
                    <a:lnTo>
                      <a:pt x="0" y="3"/>
                    </a:lnTo>
                    <a:lnTo>
                      <a:pt x="0" y="3"/>
                    </a:lnTo>
                    <a:lnTo>
                      <a:pt x="0" y="2"/>
                    </a:lnTo>
                    <a:lnTo>
                      <a:pt x="0" y="3"/>
                    </a:lnTo>
                    <a:lnTo>
                      <a:pt x="0" y="3"/>
                    </a:lnTo>
                    <a:lnTo>
                      <a:pt x="0" y="3"/>
                    </a:lnTo>
                    <a:lnTo>
                      <a:pt x="0" y="2"/>
                    </a:lnTo>
                    <a:lnTo>
                      <a:pt x="0" y="1"/>
                    </a:lnTo>
                    <a:lnTo>
                      <a:pt x="0" y="1"/>
                    </a:lnTo>
                    <a:lnTo>
                      <a:pt x="0" y="0"/>
                    </a:lnTo>
                    <a:lnTo>
                      <a:pt x="0" y="0"/>
                    </a:lnTo>
                    <a:lnTo>
                      <a:pt x="0" y="0"/>
                    </a:lnTo>
                    <a:lnTo>
                      <a:pt x="0" y="1"/>
                    </a:lnTo>
                    <a:lnTo>
                      <a:pt x="0" y="1"/>
                    </a:lnTo>
                    <a:lnTo>
                      <a:pt x="0" y="1"/>
                    </a:lnTo>
                    <a:lnTo>
                      <a:pt x="0" y="0"/>
                    </a:lnTo>
                    <a:lnTo>
                      <a:pt x="0" y="0"/>
                    </a:lnTo>
                    <a:lnTo>
                      <a:pt x="0" y="1"/>
                    </a:lnTo>
                    <a:lnTo>
                      <a:pt x="0" y="0"/>
                    </a:lnTo>
                    <a:lnTo>
                      <a:pt x="0" y="1"/>
                    </a:lnTo>
                    <a:lnTo>
                      <a:pt x="0" y="1"/>
                    </a:lnTo>
                    <a:lnTo>
                      <a:pt x="0" y="1"/>
                    </a:lnTo>
                    <a:lnTo>
                      <a:pt x="0" y="0"/>
                    </a:lnTo>
                    <a:lnTo>
                      <a:pt x="0" y="1"/>
                    </a:lnTo>
                    <a:lnTo>
                      <a:pt x="0" y="1"/>
                    </a:lnTo>
                    <a:lnTo>
                      <a:pt x="0" y="1"/>
                    </a:lnTo>
                    <a:lnTo>
                      <a:pt x="0" y="2"/>
                    </a:lnTo>
                    <a:lnTo>
                      <a:pt x="0" y="2"/>
                    </a:lnTo>
                    <a:lnTo>
                      <a:pt x="0" y="2"/>
                    </a:lnTo>
                    <a:lnTo>
                      <a:pt x="0" y="3"/>
                    </a:lnTo>
                    <a:lnTo>
                      <a:pt x="0" y="3"/>
                    </a:lnTo>
                    <a:lnTo>
                      <a:pt x="0" y="3"/>
                    </a:lnTo>
                    <a:lnTo>
                      <a:pt x="0" y="2"/>
                    </a:lnTo>
                    <a:lnTo>
                      <a:pt x="0" y="3"/>
                    </a:lnTo>
                    <a:lnTo>
                      <a:pt x="0" y="3"/>
                    </a:lnTo>
                    <a:lnTo>
                      <a:pt x="0" y="3"/>
                    </a:lnTo>
                    <a:lnTo>
                      <a:pt x="0" y="3"/>
                    </a:lnTo>
                    <a:lnTo>
                      <a:pt x="0" y="4"/>
                    </a:lnTo>
                    <a:lnTo>
                      <a:pt x="0" y="3"/>
                    </a:lnTo>
                    <a:lnTo>
                      <a:pt x="0" y="3"/>
                    </a:lnTo>
                    <a:lnTo>
                      <a:pt x="0" y="2"/>
                    </a:lnTo>
                    <a:lnTo>
                      <a:pt x="0" y="2"/>
                    </a:lnTo>
                    <a:lnTo>
                      <a:pt x="0" y="2"/>
                    </a:lnTo>
                    <a:lnTo>
                      <a:pt x="0" y="2"/>
                    </a:lnTo>
                    <a:lnTo>
                      <a:pt x="0" y="2"/>
                    </a:lnTo>
                    <a:lnTo>
                      <a:pt x="0" y="2"/>
                    </a:lnTo>
                    <a:lnTo>
                      <a:pt x="0" y="2"/>
                    </a:lnTo>
                    <a:lnTo>
                      <a:pt x="0" y="3"/>
                    </a:lnTo>
                    <a:lnTo>
                      <a:pt x="0" y="4"/>
                    </a:lnTo>
                    <a:lnTo>
                      <a:pt x="0" y="3"/>
                    </a:lnTo>
                    <a:lnTo>
                      <a:pt x="0" y="4"/>
                    </a:lnTo>
                    <a:lnTo>
                      <a:pt x="0" y="4"/>
                    </a:lnTo>
                    <a:lnTo>
                      <a:pt x="0" y="5"/>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3"/>
                    </a:lnTo>
                    <a:lnTo>
                      <a:pt x="0" y="3"/>
                    </a:lnTo>
                    <a:lnTo>
                      <a:pt x="0" y="2"/>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5"/>
                    </a:lnTo>
                    <a:lnTo>
                      <a:pt x="0" y="5"/>
                    </a:lnTo>
                    <a:lnTo>
                      <a:pt x="0" y="5"/>
                    </a:lnTo>
                    <a:lnTo>
                      <a:pt x="0" y="5"/>
                    </a:lnTo>
                    <a:lnTo>
                      <a:pt x="0" y="5"/>
                    </a:lnTo>
                    <a:lnTo>
                      <a:pt x="0" y="6"/>
                    </a:lnTo>
                    <a:lnTo>
                      <a:pt x="0" y="5"/>
                    </a:lnTo>
                    <a:lnTo>
                      <a:pt x="0" y="5"/>
                    </a:lnTo>
                    <a:lnTo>
                      <a:pt x="0" y="5"/>
                    </a:lnTo>
                    <a:lnTo>
                      <a:pt x="0" y="6"/>
                    </a:lnTo>
                    <a:lnTo>
                      <a:pt x="0" y="5"/>
                    </a:lnTo>
                    <a:lnTo>
                      <a:pt x="0" y="5"/>
                    </a:lnTo>
                    <a:lnTo>
                      <a:pt x="0" y="5"/>
                    </a:lnTo>
                    <a:lnTo>
                      <a:pt x="0" y="5"/>
                    </a:lnTo>
                    <a:lnTo>
                      <a:pt x="0" y="5"/>
                    </a:lnTo>
                    <a:lnTo>
                      <a:pt x="0" y="4"/>
                    </a:lnTo>
                    <a:lnTo>
                      <a:pt x="0" y="4"/>
                    </a:lnTo>
                    <a:lnTo>
                      <a:pt x="0" y="3"/>
                    </a:lnTo>
                    <a:lnTo>
                      <a:pt x="0" y="3"/>
                    </a:lnTo>
                    <a:lnTo>
                      <a:pt x="0" y="3"/>
                    </a:lnTo>
                    <a:lnTo>
                      <a:pt x="0" y="3"/>
                    </a:lnTo>
                    <a:lnTo>
                      <a:pt x="0" y="3"/>
                    </a:lnTo>
                    <a:lnTo>
                      <a:pt x="0" y="4"/>
                    </a:lnTo>
                    <a:lnTo>
                      <a:pt x="0" y="4"/>
                    </a:lnTo>
                    <a:lnTo>
                      <a:pt x="0" y="4"/>
                    </a:lnTo>
                    <a:lnTo>
                      <a:pt x="0" y="5"/>
                    </a:lnTo>
                    <a:lnTo>
                      <a:pt x="0" y="4"/>
                    </a:lnTo>
                    <a:lnTo>
                      <a:pt x="0" y="4"/>
                    </a:lnTo>
                    <a:lnTo>
                      <a:pt x="0" y="3"/>
                    </a:lnTo>
                    <a:lnTo>
                      <a:pt x="0" y="3"/>
                    </a:lnTo>
                    <a:lnTo>
                      <a:pt x="0" y="2"/>
                    </a:lnTo>
                    <a:lnTo>
                      <a:pt x="0" y="2"/>
                    </a:lnTo>
                    <a:lnTo>
                      <a:pt x="0" y="3"/>
                    </a:lnTo>
                    <a:lnTo>
                      <a:pt x="0" y="2"/>
                    </a:lnTo>
                    <a:lnTo>
                      <a:pt x="0" y="2"/>
                    </a:lnTo>
                    <a:lnTo>
                      <a:pt x="0" y="3"/>
                    </a:lnTo>
                    <a:lnTo>
                      <a:pt x="0" y="2"/>
                    </a:lnTo>
                    <a:lnTo>
                      <a:pt x="0" y="2"/>
                    </a:lnTo>
                    <a:lnTo>
                      <a:pt x="0" y="3"/>
                    </a:lnTo>
                    <a:lnTo>
                      <a:pt x="0" y="4"/>
                    </a:lnTo>
                    <a:lnTo>
                      <a:pt x="0" y="3"/>
                    </a:lnTo>
                    <a:lnTo>
                      <a:pt x="0" y="3"/>
                    </a:lnTo>
                    <a:lnTo>
                      <a:pt x="0" y="3"/>
                    </a:lnTo>
                    <a:lnTo>
                      <a:pt x="0" y="4"/>
                    </a:lnTo>
                    <a:lnTo>
                      <a:pt x="0" y="3"/>
                    </a:lnTo>
                    <a:lnTo>
                      <a:pt x="0" y="4"/>
                    </a:lnTo>
                    <a:lnTo>
                      <a:pt x="0" y="4"/>
                    </a:lnTo>
                    <a:lnTo>
                      <a:pt x="0" y="4"/>
                    </a:lnTo>
                    <a:lnTo>
                      <a:pt x="0" y="4"/>
                    </a:lnTo>
                    <a:lnTo>
                      <a:pt x="0" y="3"/>
                    </a:lnTo>
                    <a:lnTo>
                      <a:pt x="0" y="3"/>
                    </a:lnTo>
                    <a:lnTo>
                      <a:pt x="0" y="3"/>
                    </a:lnTo>
                    <a:lnTo>
                      <a:pt x="0" y="4"/>
                    </a:lnTo>
                    <a:lnTo>
                      <a:pt x="0" y="4"/>
                    </a:lnTo>
                    <a:lnTo>
                      <a:pt x="0" y="4"/>
                    </a:lnTo>
                    <a:lnTo>
                      <a:pt x="0" y="4"/>
                    </a:lnTo>
                    <a:lnTo>
                      <a:pt x="0" y="4"/>
                    </a:lnTo>
                  </a:path>
                </a:pathLst>
              </a:custGeom>
              <a:noFill/>
              <a:ln w="0">
                <a:solidFill>
                  <a:srgbClr val="3366FF"/>
                </a:solidFill>
                <a:prstDash val="solid"/>
                <a:round/>
                <a:headEnd/>
                <a:tailEnd/>
              </a:ln>
            </p:spPr>
            <p:txBody>
              <a:bodyPr/>
              <a:lstStyle/>
              <a:p>
                <a:endParaRPr lang="en-GB"/>
              </a:p>
            </p:txBody>
          </p:sp>
          <p:sp>
            <p:nvSpPr>
              <p:cNvPr id="186230" name="Freeform 886"/>
              <p:cNvSpPr>
                <a:spLocks/>
              </p:cNvSpPr>
              <p:nvPr/>
            </p:nvSpPr>
            <p:spPr bwMode="auto">
              <a:xfrm>
                <a:off x="3564" y="3389"/>
                <a:ext cx="6" cy="96"/>
              </a:xfrm>
              <a:custGeom>
                <a:avLst/>
                <a:gdLst/>
                <a:ahLst/>
                <a:cxnLst>
                  <a:cxn ang="0">
                    <a:pos x="0" y="14"/>
                  </a:cxn>
                  <a:cxn ang="0">
                    <a:pos x="0" y="12"/>
                  </a:cxn>
                  <a:cxn ang="0">
                    <a:pos x="0" y="14"/>
                  </a:cxn>
                  <a:cxn ang="0">
                    <a:pos x="0" y="11"/>
                  </a:cxn>
                  <a:cxn ang="0">
                    <a:pos x="0" y="10"/>
                  </a:cxn>
                  <a:cxn ang="0">
                    <a:pos x="0" y="11"/>
                  </a:cxn>
                  <a:cxn ang="0">
                    <a:pos x="0" y="9"/>
                  </a:cxn>
                  <a:cxn ang="0">
                    <a:pos x="0" y="9"/>
                  </a:cxn>
                  <a:cxn ang="0">
                    <a:pos x="0" y="11"/>
                  </a:cxn>
                  <a:cxn ang="0">
                    <a:pos x="0" y="10"/>
                  </a:cxn>
                  <a:cxn ang="0">
                    <a:pos x="0" y="10"/>
                  </a:cxn>
                  <a:cxn ang="0">
                    <a:pos x="0" y="10"/>
                  </a:cxn>
                  <a:cxn ang="0">
                    <a:pos x="1" y="10"/>
                  </a:cxn>
                  <a:cxn ang="0">
                    <a:pos x="1" y="11"/>
                  </a:cxn>
                  <a:cxn ang="0">
                    <a:pos x="1" y="9"/>
                  </a:cxn>
                  <a:cxn ang="0">
                    <a:pos x="1" y="7"/>
                  </a:cxn>
                  <a:cxn ang="0">
                    <a:pos x="1" y="6"/>
                  </a:cxn>
                  <a:cxn ang="0">
                    <a:pos x="1" y="4"/>
                  </a:cxn>
                  <a:cxn ang="0">
                    <a:pos x="1" y="4"/>
                  </a:cxn>
                  <a:cxn ang="0">
                    <a:pos x="1" y="7"/>
                  </a:cxn>
                  <a:cxn ang="0">
                    <a:pos x="1" y="9"/>
                  </a:cxn>
                  <a:cxn ang="0">
                    <a:pos x="1" y="11"/>
                  </a:cxn>
                  <a:cxn ang="0">
                    <a:pos x="1" y="10"/>
                  </a:cxn>
                  <a:cxn ang="0">
                    <a:pos x="1" y="12"/>
                  </a:cxn>
                  <a:cxn ang="0">
                    <a:pos x="1" y="11"/>
                  </a:cxn>
                  <a:cxn ang="0">
                    <a:pos x="1" y="7"/>
                  </a:cxn>
                  <a:cxn ang="0">
                    <a:pos x="1" y="7"/>
                  </a:cxn>
                  <a:cxn ang="0">
                    <a:pos x="1" y="7"/>
                  </a:cxn>
                  <a:cxn ang="0">
                    <a:pos x="1" y="9"/>
                  </a:cxn>
                  <a:cxn ang="0">
                    <a:pos x="1" y="9"/>
                  </a:cxn>
                  <a:cxn ang="0">
                    <a:pos x="1" y="8"/>
                  </a:cxn>
                  <a:cxn ang="0">
                    <a:pos x="1" y="7"/>
                  </a:cxn>
                  <a:cxn ang="0">
                    <a:pos x="1" y="7"/>
                  </a:cxn>
                  <a:cxn ang="0">
                    <a:pos x="1" y="6"/>
                  </a:cxn>
                  <a:cxn ang="0">
                    <a:pos x="1" y="5"/>
                  </a:cxn>
                  <a:cxn ang="0">
                    <a:pos x="1" y="7"/>
                  </a:cxn>
                  <a:cxn ang="0">
                    <a:pos x="1" y="8"/>
                  </a:cxn>
                  <a:cxn ang="0">
                    <a:pos x="1" y="7"/>
                  </a:cxn>
                  <a:cxn ang="0">
                    <a:pos x="1" y="9"/>
                  </a:cxn>
                  <a:cxn ang="0">
                    <a:pos x="1" y="10"/>
                  </a:cxn>
                  <a:cxn ang="0">
                    <a:pos x="1" y="11"/>
                  </a:cxn>
                  <a:cxn ang="0">
                    <a:pos x="1" y="5"/>
                  </a:cxn>
                  <a:cxn ang="0">
                    <a:pos x="1" y="4"/>
                  </a:cxn>
                  <a:cxn ang="0">
                    <a:pos x="1" y="6"/>
                  </a:cxn>
                  <a:cxn ang="0">
                    <a:pos x="1" y="6"/>
                  </a:cxn>
                  <a:cxn ang="0">
                    <a:pos x="1" y="6"/>
                  </a:cxn>
                  <a:cxn ang="0">
                    <a:pos x="1" y="7"/>
                  </a:cxn>
                  <a:cxn ang="0">
                    <a:pos x="1" y="8"/>
                  </a:cxn>
                  <a:cxn ang="0">
                    <a:pos x="1" y="5"/>
                  </a:cxn>
                  <a:cxn ang="0">
                    <a:pos x="1" y="4"/>
                  </a:cxn>
                  <a:cxn ang="0">
                    <a:pos x="1" y="3"/>
                  </a:cxn>
                  <a:cxn ang="0">
                    <a:pos x="1" y="1"/>
                  </a:cxn>
                  <a:cxn ang="0">
                    <a:pos x="1" y="1"/>
                  </a:cxn>
                  <a:cxn ang="0">
                    <a:pos x="1" y="3"/>
                  </a:cxn>
                  <a:cxn ang="0">
                    <a:pos x="1" y="3"/>
                  </a:cxn>
                  <a:cxn ang="0">
                    <a:pos x="1" y="6"/>
                  </a:cxn>
                  <a:cxn ang="0">
                    <a:pos x="1" y="6"/>
                  </a:cxn>
                  <a:cxn ang="0">
                    <a:pos x="1" y="8"/>
                  </a:cxn>
                  <a:cxn ang="0">
                    <a:pos x="1" y="6"/>
                  </a:cxn>
                  <a:cxn ang="0">
                    <a:pos x="1" y="5"/>
                  </a:cxn>
                  <a:cxn ang="0">
                    <a:pos x="1" y="6"/>
                  </a:cxn>
                  <a:cxn ang="0">
                    <a:pos x="1" y="6"/>
                  </a:cxn>
                  <a:cxn ang="0">
                    <a:pos x="1" y="5"/>
                  </a:cxn>
                </a:cxnLst>
                <a:rect l="0" t="0" r="r" b="b"/>
                <a:pathLst>
                  <a:path w="1" h="16">
                    <a:moveTo>
                      <a:pt x="0" y="14"/>
                    </a:moveTo>
                    <a:lnTo>
                      <a:pt x="0" y="15"/>
                    </a:lnTo>
                    <a:lnTo>
                      <a:pt x="0" y="15"/>
                    </a:lnTo>
                    <a:lnTo>
                      <a:pt x="0" y="15"/>
                    </a:lnTo>
                    <a:lnTo>
                      <a:pt x="0" y="15"/>
                    </a:lnTo>
                    <a:lnTo>
                      <a:pt x="0" y="15"/>
                    </a:lnTo>
                    <a:lnTo>
                      <a:pt x="0" y="16"/>
                    </a:lnTo>
                    <a:lnTo>
                      <a:pt x="0" y="15"/>
                    </a:lnTo>
                    <a:lnTo>
                      <a:pt x="0" y="16"/>
                    </a:lnTo>
                    <a:lnTo>
                      <a:pt x="0" y="15"/>
                    </a:lnTo>
                    <a:lnTo>
                      <a:pt x="0" y="14"/>
                    </a:lnTo>
                    <a:lnTo>
                      <a:pt x="0" y="14"/>
                    </a:lnTo>
                    <a:lnTo>
                      <a:pt x="0" y="13"/>
                    </a:lnTo>
                    <a:lnTo>
                      <a:pt x="0" y="14"/>
                    </a:lnTo>
                    <a:lnTo>
                      <a:pt x="0" y="13"/>
                    </a:lnTo>
                    <a:lnTo>
                      <a:pt x="0" y="14"/>
                    </a:lnTo>
                    <a:lnTo>
                      <a:pt x="0" y="13"/>
                    </a:lnTo>
                    <a:lnTo>
                      <a:pt x="0" y="13"/>
                    </a:lnTo>
                    <a:lnTo>
                      <a:pt x="0" y="12"/>
                    </a:lnTo>
                    <a:lnTo>
                      <a:pt x="0" y="12"/>
                    </a:lnTo>
                    <a:lnTo>
                      <a:pt x="0" y="12"/>
                    </a:lnTo>
                    <a:lnTo>
                      <a:pt x="0" y="12"/>
                    </a:lnTo>
                    <a:lnTo>
                      <a:pt x="0" y="13"/>
                    </a:lnTo>
                    <a:lnTo>
                      <a:pt x="0" y="12"/>
                    </a:lnTo>
                    <a:lnTo>
                      <a:pt x="0" y="12"/>
                    </a:lnTo>
                    <a:lnTo>
                      <a:pt x="0" y="12"/>
                    </a:lnTo>
                    <a:lnTo>
                      <a:pt x="0" y="12"/>
                    </a:lnTo>
                    <a:lnTo>
                      <a:pt x="0" y="12"/>
                    </a:lnTo>
                    <a:lnTo>
                      <a:pt x="0" y="13"/>
                    </a:lnTo>
                    <a:lnTo>
                      <a:pt x="0" y="12"/>
                    </a:lnTo>
                    <a:lnTo>
                      <a:pt x="0" y="12"/>
                    </a:lnTo>
                    <a:lnTo>
                      <a:pt x="0" y="13"/>
                    </a:lnTo>
                    <a:lnTo>
                      <a:pt x="0" y="14"/>
                    </a:lnTo>
                    <a:lnTo>
                      <a:pt x="0" y="13"/>
                    </a:lnTo>
                    <a:lnTo>
                      <a:pt x="0" y="13"/>
                    </a:lnTo>
                    <a:lnTo>
                      <a:pt x="0" y="12"/>
                    </a:lnTo>
                    <a:lnTo>
                      <a:pt x="0" y="11"/>
                    </a:lnTo>
                    <a:lnTo>
                      <a:pt x="0" y="11"/>
                    </a:lnTo>
                    <a:lnTo>
                      <a:pt x="0" y="11"/>
                    </a:lnTo>
                    <a:lnTo>
                      <a:pt x="0" y="11"/>
                    </a:lnTo>
                    <a:lnTo>
                      <a:pt x="0" y="12"/>
                    </a:lnTo>
                    <a:lnTo>
                      <a:pt x="0" y="11"/>
                    </a:lnTo>
                    <a:lnTo>
                      <a:pt x="0" y="12"/>
                    </a:lnTo>
                    <a:lnTo>
                      <a:pt x="0" y="11"/>
                    </a:lnTo>
                    <a:lnTo>
                      <a:pt x="0" y="11"/>
                    </a:lnTo>
                    <a:lnTo>
                      <a:pt x="0" y="10"/>
                    </a:lnTo>
                    <a:lnTo>
                      <a:pt x="0" y="9"/>
                    </a:lnTo>
                    <a:lnTo>
                      <a:pt x="0" y="10"/>
                    </a:lnTo>
                    <a:lnTo>
                      <a:pt x="0" y="10"/>
                    </a:lnTo>
                    <a:lnTo>
                      <a:pt x="0" y="10"/>
                    </a:lnTo>
                    <a:lnTo>
                      <a:pt x="0" y="9"/>
                    </a:lnTo>
                    <a:lnTo>
                      <a:pt x="0" y="9"/>
                    </a:lnTo>
                    <a:lnTo>
                      <a:pt x="0" y="9"/>
                    </a:lnTo>
                    <a:lnTo>
                      <a:pt x="0" y="9"/>
                    </a:lnTo>
                    <a:lnTo>
                      <a:pt x="0" y="10"/>
                    </a:lnTo>
                    <a:lnTo>
                      <a:pt x="0" y="9"/>
                    </a:lnTo>
                    <a:lnTo>
                      <a:pt x="0" y="9"/>
                    </a:lnTo>
                    <a:lnTo>
                      <a:pt x="0" y="9"/>
                    </a:lnTo>
                    <a:lnTo>
                      <a:pt x="0" y="10"/>
                    </a:lnTo>
                    <a:lnTo>
                      <a:pt x="0" y="10"/>
                    </a:lnTo>
                    <a:lnTo>
                      <a:pt x="0" y="10"/>
                    </a:lnTo>
                    <a:lnTo>
                      <a:pt x="0" y="10"/>
                    </a:lnTo>
                    <a:lnTo>
                      <a:pt x="0" y="11"/>
                    </a:lnTo>
                    <a:lnTo>
                      <a:pt x="0" y="10"/>
                    </a:lnTo>
                    <a:lnTo>
                      <a:pt x="0" y="11"/>
                    </a:lnTo>
                    <a:lnTo>
                      <a:pt x="0" y="11"/>
                    </a:lnTo>
                    <a:lnTo>
                      <a:pt x="0" y="11"/>
                    </a:lnTo>
                    <a:lnTo>
                      <a:pt x="0" y="11"/>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8"/>
                    </a:lnTo>
                    <a:lnTo>
                      <a:pt x="0" y="9"/>
                    </a:lnTo>
                    <a:lnTo>
                      <a:pt x="0" y="9"/>
                    </a:lnTo>
                    <a:lnTo>
                      <a:pt x="0" y="10"/>
                    </a:lnTo>
                    <a:lnTo>
                      <a:pt x="0" y="9"/>
                    </a:lnTo>
                    <a:lnTo>
                      <a:pt x="0" y="9"/>
                    </a:lnTo>
                    <a:lnTo>
                      <a:pt x="0" y="9"/>
                    </a:lnTo>
                    <a:lnTo>
                      <a:pt x="0" y="9"/>
                    </a:lnTo>
                    <a:lnTo>
                      <a:pt x="0" y="9"/>
                    </a:lnTo>
                    <a:lnTo>
                      <a:pt x="0" y="9"/>
                    </a:lnTo>
                    <a:lnTo>
                      <a:pt x="0" y="9"/>
                    </a:lnTo>
                    <a:lnTo>
                      <a:pt x="0" y="11"/>
                    </a:lnTo>
                    <a:lnTo>
                      <a:pt x="0" y="11"/>
                    </a:lnTo>
                    <a:lnTo>
                      <a:pt x="0" y="11"/>
                    </a:lnTo>
                    <a:lnTo>
                      <a:pt x="0" y="11"/>
                    </a:lnTo>
                    <a:lnTo>
                      <a:pt x="0" y="11"/>
                    </a:lnTo>
                    <a:lnTo>
                      <a:pt x="0" y="11"/>
                    </a:lnTo>
                    <a:lnTo>
                      <a:pt x="0" y="11"/>
                    </a:lnTo>
                    <a:lnTo>
                      <a:pt x="0" y="11"/>
                    </a:lnTo>
                    <a:lnTo>
                      <a:pt x="0" y="12"/>
                    </a:lnTo>
                    <a:lnTo>
                      <a:pt x="0" y="12"/>
                    </a:lnTo>
                    <a:lnTo>
                      <a:pt x="0" y="11"/>
                    </a:lnTo>
                    <a:lnTo>
                      <a:pt x="0" y="11"/>
                    </a:lnTo>
                    <a:lnTo>
                      <a:pt x="0" y="11"/>
                    </a:lnTo>
                    <a:lnTo>
                      <a:pt x="0" y="11"/>
                    </a:lnTo>
                    <a:lnTo>
                      <a:pt x="0" y="11"/>
                    </a:lnTo>
                    <a:lnTo>
                      <a:pt x="0" y="10"/>
                    </a:lnTo>
                    <a:lnTo>
                      <a:pt x="0" y="10"/>
                    </a:lnTo>
                    <a:lnTo>
                      <a:pt x="0" y="10"/>
                    </a:lnTo>
                    <a:lnTo>
                      <a:pt x="0" y="10"/>
                    </a:lnTo>
                    <a:lnTo>
                      <a:pt x="0" y="9"/>
                    </a:lnTo>
                    <a:lnTo>
                      <a:pt x="0" y="9"/>
                    </a:lnTo>
                    <a:lnTo>
                      <a:pt x="0" y="9"/>
                    </a:lnTo>
                    <a:lnTo>
                      <a:pt x="0" y="9"/>
                    </a:lnTo>
                    <a:lnTo>
                      <a:pt x="0" y="10"/>
                    </a:lnTo>
                    <a:lnTo>
                      <a:pt x="0" y="10"/>
                    </a:lnTo>
                    <a:lnTo>
                      <a:pt x="0" y="10"/>
                    </a:lnTo>
                    <a:lnTo>
                      <a:pt x="0" y="11"/>
                    </a:lnTo>
                    <a:lnTo>
                      <a:pt x="0" y="10"/>
                    </a:lnTo>
                    <a:lnTo>
                      <a:pt x="0" y="10"/>
                    </a:lnTo>
                    <a:lnTo>
                      <a:pt x="0" y="10"/>
                    </a:lnTo>
                    <a:lnTo>
                      <a:pt x="0" y="10"/>
                    </a:lnTo>
                    <a:lnTo>
                      <a:pt x="0" y="10"/>
                    </a:lnTo>
                    <a:lnTo>
                      <a:pt x="0" y="11"/>
                    </a:lnTo>
                    <a:lnTo>
                      <a:pt x="0" y="10"/>
                    </a:lnTo>
                    <a:lnTo>
                      <a:pt x="0" y="10"/>
                    </a:lnTo>
                    <a:lnTo>
                      <a:pt x="0" y="10"/>
                    </a:lnTo>
                    <a:lnTo>
                      <a:pt x="0" y="10"/>
                    </a:lnTo>
                    <a:lnTo>
                      <a:pt x="0" y="10"/>
                    </a:lnTo>
                    <a:lnTo>
                      <a:pt x="0" y="11"/>
                    </a:lnTo>
                    <a:lnTo>
                      <a:pt x="0" y="10"/>
                    </a:lnTo>
                    <a:lnTo>
                      <a:pt x="0" y="11"/>
                    </a:lnTo>
                    <a:lnTo>
                      <a:pt x="0" y="11"/>
                    </a:lnTo>
                    <a:lnTo>
                      <a:pt x="0" y="11"/>
                    </a:lnTo>
                    <a:lnTo>
                      <a:pt x="0" y="11"/>
                    </a:lnTo>
                    <a:lnTo>
                      <a:pt x="0" y="12"/>
                    </a:lnTo>
                    <a:lnTo>
                      <a:pt x="1" y="11"/>
                    </a:lnTo>
                    <a:lnTo>
                      <a:pt x="1" y="10"/>
                    </a:lnTo>
                    <a:lnTo>
                      <a:pt x="1" y="10"/>
                    </a:lnTo>
                    <a:lnTo>
                      <a:pt x="1" y="11"/>
                    </a:lnTo>
                    <a:lnTo>
                      <a:pt x="1" y="10"/>
                    </a:lnTo>
                    <a:lnTo>
                      <a:pt x="1" y="10"/>
                    </a:lnTo>
                    <a:lnTo>
                      <a:pt x="1" y="11"/>
                    </a:lnTo>
                    <a:lnTo>
                      <a:pt x="1" y="11"/>
                    </a:lnTo>
                    <a:lnTo>
                      <a:pt x="1" y="11"/>
                    </a:lnTo>
                    <a:lnTo>
                      <a:pt x="1" y="11"/>
                    </a:lnTo>
                    <a:lnTo>
                      <a:pt x="1" y="11"/>
                    </a:lnTo>
                    <a:lnTo>
                      <a:pt x="1" y="11"/>
                    </a:lnTo>
                    <a:lnTo>
                      <a:pt x="1" y="12"/>
                    </a:lnTo>
                    <a:lnTo>
                      <a:pt x="1" y="11"/>
                    </a:lnTo>
                    <a:lnTo>
                      <a:pt x="1" y="11"/>
                    </a:lnTo>
                    <a:lnTo>
                      <a:pt x="1" y="11"/>
                    </a:lnTo>
                    <a:lnTo>
                      <a:pt x="1" y="11"/>
                    </a:lnTo>
                    <a:lnTo>
                      <a:pt x="1" y="11"/>
                    </a:lnTo>
                    <a:lnTo>
                      <a:pt x="1" y="10"/>
                    </a:lnTo>
                    <a:lnTo>
                      <a:pt x="1" y="11"/>
                    </a:lnTo>
                    <a:lnTo>
                      <a:pt x="1" y="11"/>
                    </a:lnTo>
                    <a:lnTo>
                      <a:pt x="1" y="11"/>
                    </a:lnTo>
                    <a:lnTo>
                      <a:pt x="1" y="10"/>
                    </a:lnTo>
                    <a:lnTo>
                      <a:pt x="1" y="10"/>
                    </a:lnTo>
                    <a:lnTo>
                      <a:pt x="1" y="10"/>
                    </a:lnTo>
                    <a:lnTo>
                      <a:pt x="1" y="9"/>
                    </a:lnTo>
                    <a:lnTo>
                      <a:pt x="1" y="9"/>
                    </a:lnTo>
                    <a:lnTo>
                      <a:pt x="1" y="9"/>
                    </a:lnTo>
                    <a:lnTo>
                      <a:pt x="1" y="9"/>
                    </a:lnTo>
                    <a:lnTo>
                      <a:pt x="1" y="9"/>
                    </a:lnTo>
                    <a:lnTo>
                      <a:pt x="1" y="9"/>
                    </a:lnTo>
                    <a:lnTo>
                      <a:pt x="1" y="8"/>
                    </a:lnTo>
                    <a:lnTo>
                      <a:pt x="1" y="9"/>
                    </a:lnTo>
                    <a:lnTo>
                      <a:pt x="1" y="8"/>
                    </a:lnTo>
                    <a:lnTo>
                      <a:pt x="1" y="8"/>
                    </a:lnTo>
                    <a:lnTo>
                      <a:pt x="1" y="8"/>
                    </a:lnTo>
                    <a:lnTo>
                      <a:pt x="1" y="8"/>
                    </a:lnTo>
                    <a:lnTo>
                      <a:pt x="1" y="8"/>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6"/>
                    </a:lnTo>
                    <a:lnTo>
                      <a:pt x="1" y="6"/>
                    </a:lnTo>
                    <a:lnTo>
                      <a:pt x="1" y="7"/>
                    </a:lnTo>
                    <a:lnTo>
                      <a:pt x="1" y="6"/>
                    </a:lnTo>
                    <a:lnTo>
                      <a:pt x="1" y="6"/>
                    </a:lnTo>
                    <a:lnTo>
                      <a:pt x="1" y="6"/>
                    </a:lnTo>
                    <a:lnTo>
                      <a:pt x="1" y="5"/>
                    </a:lnTo>
                    <a:lnTo>
                      <a:pt x="1" y="5"/>
                    </a:lnTo>
                    <a:lnTo>
                      <a:pt x="1" y="4"/>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5"/>
                    </a:lnTo>
                    <a:lnTo>
                      <a:pt x="1" y="6"/>
                    </a:lnTo>
                    <a:lnTo>
                      <a:pt x="1" y="5"/>
                    </a:lnTo>
                    <a:lnTo>
                      <a:pt x="1" y="6"/>
                    </a:lnTo>
                    <a:lnTo>
                      <a:pt x="1" y="6"/>
                    </a:lnTo>
                    <a:lnTo>
                      <a:pt x="1" y="6"/>
                    </a:lnTo>
                    <a:lnTo>
                      <a:pt x="1" y="6"/>
                    </a:lnTo>
                    <a:lnTo>
                      <a:pt x="1" y="6"/>
                    </a:lnTo>
                    <a:lnTo>
                      <a:pt x="1" y="6"/>
                    </a:lnTo>
                    <a:lnTo>
                      <a:pt x="1" y="7"/>
                    </a:lnTo>
                    <a:lnTo>
                      <a:pt x="1" y="6"/>
                    </a:lnTo>
                    <a:lnTo>
                      <a:pt x="1" y="7"/>
                    </a:lnTo>
                    <a:lnTo>
                      <a:pt x="1" y="7"/>
                    </a:lnTo>
                    <a:lnTo>
                      <a:pt x="1" y="7"/>
                    </a:lnTo>
                    <a:lnTo>
                      <a:pt x="1" y="8"/>
                    </a:lnTo>
                    <a:lnTo>
                      <a:pt x="1" y="8"/>
                    </a:lnTo>
                    <a:lnTo>
                      <a:pt x="1" y="8"/>
                    </a:lnTo>
                    <a:lnTo>
                      <a:pt x="1" y="9"/>
                    </a:lnTo>
                    <a:lnTo>
                      <a:pt x="1" y="8"/>
                    </a:lnTo>
                    <a:lnTo>
                      <a:pt x="1" y="9"/>
                    </a:lnTo>
                    <a:lnTo>
                      <a:pt x="1" y="9"/>
                    </a:lnTo>
                    <a:lnTo>
                      <a:pt x="1" y="9"/>
                    </a:lnTo>
                    <a:lnTo>
                      <a:pt x="1" y="10"/>
                    </a:lnTo>
                    <a:lnTo>
                      <a:pt x="1" y="10"/>
                    </a:lnTo>
                    <a:lnTo>
                      <a:pt x="1" y="10"/>
                    </a:lnTo>
                    <a:lnTo>
                      <a:pt x="1" y="9"/>
                    </a:lnTo>
                    <a:lnTo>
                      <a:pt x="1" y="10"/>
                    </a:lnTo>
                    <a:lnTo>
                      <a:pt x="1" y="10"/>
                    </a:lnTo>
                    <a:lnTo>
                      <a:pt x="1" y="10"/>
                    </a:lnTo>
                    <a:lnTo>
                      <a:pt x="1" y="11"/>
                    </a:lnTo>
                    <a:lnTo>
                      <a:pt x="1" y="10"/>
                    </a:lnTo>
                    <a:lnTo>
                      <a:pt x="1" y="11"/>
                    </a:lnTo>
                    <a:lnTo>
                      <a:pt x="1" y="10"/>
                    </a:lnTo>
                    <a:lnTo>
                      <a:pt x="1" y="11"/>
                    </a:lnTo>
                    <a:lnTo>
                      <a:pt x="1" y="10"/>
                    </a:lnTo>
                    <a:lnTo>
                      <a:pt x="1" y="11"/>
                    </a:lnTo>
                    <a:lnTo>
                      <a:pt x="1" y="10"/>
                    </a:lnTo>
                    <a:lnTo>
                      <a:pt x="1" y="10"/>
                    </a:lnTo>
                    <a:lnTo>
                      <a:pt x="1" y="10"/>
                    </a:lnTo>
                    <a:lnTo>
                      <a:pt x="1" y="9"/>
                    </a:lnTo>
                    <a:lnTo>
                      <a:pt x="1" y="10"/>
                    </a:lnTo>
                    <a:lnTo>
                      <a:pt x="1" y="11"/>
                    </a:lnTo>
                    <a:lnTo>
                      <a:pt x="1" y="10"/>
                    </a:lnTo>
                    <a:lnTo>
                      <a:pt x="1" y="11"/>
                    </a:lnTo>
                    <a:lnTo>
                      <a:pt x="1" y="10"/>
                    </a:lnTo>
                    <a:lnTo>
                      <a:pt x="1" y="11"/>
                    </a:lnTo>
                    <a:lnTo>
                      <a:pt x="1" y="11"/>
                    </a:lnTo>
                    <a:lnTo>
                      <a:pt x="1" y="11"/>
                    </a:lnTo>
                    <a:lnTo>
                      <a:pt x="1" y="12"/>
                    </a:lnTo>
                    <a:lnTo>
                      <a:pt x="1" y="11"/>
                    </a:lnTo>
                    <a:lnTo>
                      <a:pt x="1" y="12"/>
                    </a:lnTo>
                    <a:lnTo>
                      <a:pt x="1" y="12"/>
                    </a:lnTo>
                    <a:lnTo>
                      <a:pt x="1" y="12"/>
                    </a:lnTo>
                    <a:lnTo>
                      <a:pt x="1" y="12"/>
                    </a:lnTo>
                    <a:lnTo>
                      <a:pt x="1" y="12"/>
                    </a:lnTo>
                    <a:lnTo>
                      <a:pt x="1" y="12"/>
                    </a:lnTo>
                    <a:lnTo>
                      <a:pt x="1" y="11"/>
                    </a:lnTo>
                    <a:lnTo>
                      <a:pt x="1" y="12"/>
                    </a:lnTo>
                    <a:lnTo>
                      <a:pt x="1" y="12"/>
                    </a:lnTo>
                    <a:lnTo>
                      <a:pt x="1" y="11"/>
                    </a:lnTo>
                    <a:lnTo>
                      <a:pt x="1" y="11"/>
                    </a:lnTo>
                    <a:lnTo>
                      <a:pt x="1" y="11"/>
                    </a:lnTo>
                    <a:lnTo>
                      <a:pt x="1" y="12"/>
                    </a:lnTo>
                    <a:lnTo>
                      <a:pt x="1" y="11"/>
                    </a:lnTo>
                    <a:lnTo>
                      <a:pt x="1" y="11"/>
                    </a:lnTo>
                    <a:lnTo>
                      <a:pt x="1" y="10"/>
                    </a:lnTo>
                    <a:lnTo>
                      <a:pt x="1" y="9"/>
                    </a:lnTo>
                    <a:lnTo>
                      <a:pt x="1" y="9"/>
                    </a:lnTo>
                    <a:lnTo>
                      <a:pt x="1" y="9"/>
                    </a:lnTo>
                    <a:lnTo>
                      <a:pt x="1" y="9"/>
                    </a:lnTo>
                    <a:lnTo>
                      <a:pt x="1" y="9"/>
                    </a:lnTo>
                    <a:lnTo>
                      <a:pt x="1" y="8"/>
                    </a:lnTo>
                    <a:lnTo>
                      <a:pt x="1" y="8"/>
                    </a:lnTo>
                    <a:lnTo>
                      <a:pt x="1" y="7"/>
                    </a:lnTo>
                    <a:lnTo>
                      <a:pt x="1" y="8"/>
                    </a:lnTo>
                    <a:lnTo>
                      <a:pt x="1" y="7"/>
                    </a:lnTo>
                    <a:lnTo>
                      <a:pt x="1" y="8"/>
                    </a:lnTo>
                    <a:lnTo>
                      <a:pt x="1" y="8"/>
                    </a:lnTo>
                    <a:lnTo>
                      <a:pt x="1" y="8"/>
                    </a:lnTo>
                    <a:lnTo>
                      <a:pt x="1" y="8"/>
                    </a:lnTo>
                    <a:lnTo>
                      <a:pt x="1" y="7"/>
                    </a:lnTo>
                    <a:lnTo>
                      <a:pt x="1" y="8"/>
                    </a:lnTo>
                    <a:lnTo>
                      <a:pt x="1" y="8"/>
                    </a:lnTo>
                    <a:lnTo>
                      <a:pt x="1" y="7"/>
                    </a:lnTo>
                    <a:lnTo>
                      <a:pt x="1" y="8"/>
                    </a:lnTo>
                    <a:lnTo>
                      <a:pt x="1" y="7"/>
                    </a:lnTo>
                    <a:lnTo>
                      <a:pt x="1" y="7"/>
                    </a:lnTo>
                    <a:lnTo>
                      <a:pt x="1" y="7"/>
                    </a:lnTo>
                    <a:lnTo>
                      <a:pt x="1" y="6"/>
                    </a:lnTo>
                    <a:lnTo>
                      <a:pt x="1" y="7"/>
                    </a:lnTo>
                    <a:lnTo>
                      <a:pt x="1" y="7"/>
                    </a:lnTo>
                    <a:lnTo>
                      <a:pt x="1" y="8"/>
                    </a:lnTo>
                    <a:lnTo>
                      <a:pt x="1" y="7"/>
                    </a:lnTo>
                    <a:lnTo>
                      <a:pt x="1" y="8"/>
                    </a:lnTo>
                    <a:lnTo>
                      <a:pt x="1" y="7"/>
                    </a:lnTo>
                    <a:lnTo>
                      <a:pt x="1" y="7"/>
                    </a:lnTo>
                    <a:lnTo>
                      <a:pt x="1" y="7"/>
                    </a:lnTo>
                    <a:lnTo>
                      <a:pt x="1" y="7"/>
                    </a:lnTo>
                    <a:lnTo>
                      <a:pt x="1" y="8"/>
                    </a:lnTo>
                    <a:lnTo>
                      <a:pt x="1" y="8"/>
                    </a:lnTo>
                    <a:lnTo>
                      <a:pt x="1" y="8"/>
                    </a:lnTo>
                    <a:lnTo>
                      <a:pt x="1" y="8"/>
                    </a:lnTo>
                    <a:lnTo>
                      <a:pt x="1" y="9"/>
                    </a:lnTo>
                    <a:lnTo>
                      <a:pt x="1" y="9"/>
                    </a:lnTo>
                    <a:lnTo>
                      <a:pt x="1" y="8"/>
                    </a:lnTo>
                    <a:lnTo>
                      <a:pt x="1" y="8"/>
                    </a:lnTo>
                    <a:lnTo>
                      <a:pt x="1" y="9"/>
                    </a:lnTo>
                    <a:lnTo>
                      <a:pt x="1" y="9"/>
                    </a:lnTo>
                    <a:lnTo>
                      <a:pt x="1" y="9"/>
                    </a:lnTo>
                    <a:lnTo>
                      <a:pt x="1" y="8"/>
                    </a:lnTo>
                    <a:lnTo>
                      <a:pt x="1" y="8"/>
                    </a:lnTo>
                    <a:lnTo>
                      <a:pt x="1" y="8"/>
                    </a:lnTo>
                    <a:lnTo>
                      <a:pt x="1" y="8"/>
                    </a:lnTo>
                    <a:lnTo>
                      <a:pt x="1" y="8"/>
                    </a:lnTo>
                    <a:lnTo>
                      <a:pt x="1" y="9"/>
                    </a:lnTo>
                    <a:lnTo>
                      <a:pt x="1" y="9"/>
                    </a:lnTo>
                    <a:lnTo>
                      <a:pt x="1" y="8"/>
                    </a:lnTo>
                    <a:lnTo>
                      <a:pt x="1" y="8"/>
                    </a:lnTo>
                    <a:lnTo>
                      <a:pt x="1" y="9"/>
                    </a:lnTo>
                    <a:lnTo>
                      <a:pt x="1" y="9"/>
                    </a:lnTo>
                    <a:lnTo>
                      <a:pt x="1" y="8"/>
                    </a:lnTo>
                    <a:lnTo>
                      <a:pt x="1" y="8"/>
                    </a:lnTo>
                    <a:lnTo>
                      <a:pt x="1" y="9"/>
                    </a:lnTo>
                    <a:lnTo>
                      <a:pt x="1" y="8"/>
                    </a:lnTo>
                    <a:lnTo>
                      <a:pt x="1" y="9"/>
                    </a:lnTo>
                    <a:lnTo>
                      <a:pt x="1" y="8"/>
                    </a:lnTo>
                    <a:lnTo>
                      <a:pt x="1" y="9"/>
                    </a:lnTo>
                    <a:lnTo>
                      <a:pt x="1" y="8"/>
                    </a:lnTo>
                    <a:lnTo>
                      <a:pt x="1" y="9"/>
                    </a:lnTo>
                    <a:lnTo>
                      <a:pt x="1" y="9"/>
                    </a:lnTo>
                    <a:lnTo>
                      <a:pt x="1" y="8"/>
                    </a:lnTo>
                    <a:lnTo>
                      <a:pt x="1" y="8"/>
                    </a:lnTo>
                    <a:lnTo>
                      <a:pt x="1" y="8"/>
                    </a:lnTo>
                    <a:lnTo>
                      <a:pt x="1" y="7"/>
                    </a:lnTo>
                    <a:lnTo>
                      <a:pt x="1" y="8"/>
                    </a:lnTo>
                    <a:lnTo>
                      <a:pt x="1" y="7"/>
                    </a:lnTo>
                    <a:lnTo>
                      <a:pt x="1" y="7"/>
                    </a:lnTo>
                    <a:lnTo>
                      <a:pt x="1" y="7"/>
                    </a:lnTo>
                    <a:lnTo>
                      <a:pt x="1" y="7"/>
                    </a:lnTo>
                    <a:lnTo>
                      <a:pt x="1" y="8"/>
                    </a:lnTo>
                    <a:lnTo>
                      <a:pt x="1" y="7"/>
                    </a:lnTo>
                    <a:lnTo>
                      <a:pt x="1" y="7"/>
                    </a:lnTo>
                    <a:lnTo>
                      <a:pt x="1" y="8"/>
                    </a:lnTo>
                    <a:lnTo>
                      <a:pt x="1" y="7"/>
                    </a:lnTo>
                    <a:lnTo>
                      <a:pt x="1" y="8"/>
                    </a:lnTo>
                    <a:lnTo>
                      <a:pt x="1" y="8"/>
                    </a:lnTo>
                    <a:lnTo>
                      <a:pt x="1" y="8"/>
                    </a:lnTo>
                    <a:lnTo>
                      <a:pt x="1" y="8"/>
                    </a:lnTo>
                    <a:lnTo>
                      <a:pt x="1" y="8"/>
                    </a:lnTo>
                    <a:lnTo>
                      <a:pt x="1" y="8"/>
                    </a:lnTo>
                    <a:lnTo>
                      <a:pt x="1" y="7"/>
                    </a:lnTo>
                    <a:lnTo>
                      <a:pt x="1" y="8"/>
                    </a:lnTo>
                    <a:lnTo>
                      <a:pt x="1" y="7"/>
                    </a:lnTo>
                    <a:lnTo>
                      <a:pt x="1" y="7"/>
                    </a:lnTo>
                    <a:lnTo>
                      <a:pt x="1" y="7"/>
                    </a:lnTo>
                    <a:lnTo>
                      <a:pt x="1" y="7"/>
                    </a:lnTo>
                    <a:lnTo>
                      <a:pt x="1" y="7"/>
                    </a:lnTo>
                    <a:lnTo>
                      <a:pt x="1" y="6"/>
                    </a:lnTo>
                    <a:lnTo>
                      <a:pt x="1" y="6"/>
                    </a:lnTo>
                    <a:lnTo>
                      <a:pt x="1" y="7"/>
                    </a:lnTo>
                    <a:lnTo>
                      <a:pt x="1" y="6"/>
                    </a:lnTo>
                    <a:lnTo>
                      <a:pt x="1" y="7"/>
                    </a:lnTo>
                    <a:lnTo>
                      <a:pt x="1" y="6"/>
                    </a:lnTo>
                    <a:lnTo>
                      <a:pt x="1" y="6"/>
                    </a:lnTo>
                    <a:lnTo>
                      <a:pt x="1" y="6"/>
                    </a:lnTo>
                    <a:lnTo>
                      <a:pt x="1" y="6"/>
                    </a:lnTo>
                    <a:lnTo>
                      <a:pt x="1" y="7"/>
                    </a:lnTo>
                    <a:lnTo>
                      <a:pt x="1" y="6"/>
                    </a:lnTo>
                    <a:lnTo>
                      <a:pt x="1" y="6"/>
                    </a:lnTo>
                    <a:lnTo>
                      <a:pt x="1" y="7"/>
                    </a:lnTo>
                    <a:lnTo>
                      <a:pt x="1" y="6"/>
                    </a:lnTo>
                    <a:lnTo>
                      <a:pt x="1" y="6"/>
                    </a:lnTo>
                    <a:lnTo>
                      <a:pt x="1" y="6"/>
                    </a:lnTo>
                    <a:lnTo>
                      <a:pt x="1" y="5"/>
                    </a:lnTo>
                    <a:lnTo>
                      <a:pt x="1" y="5"/>
                    </a:lnTo>
                    <a:lnTo>
                      <a:pt x="1" y="5"/>
                    </a:lnTo>
                    <a:lnTo>
                      <a:pt x="1" y="6"/>
                    </a:lnTo>
                    <a:lnTo>
                      <a:pt x="1" y="5"/>
                    </a:lnTo>
                    <a:lnTo>
                      <a:pt x="1" y="5"/>
                    </a:lnTo>
                    <a:lnTo>
                      <a:pt x="1" y="6"/>
                    </a:lnTo>
                    <a:lnTo>
                      <a:pt x="1" y="5"/>
                    </a:lnTo>
                    <a:lnTo>
                      <a:pt x="1" y="6"/>
                    </a:lnTo>
                    <a:lnTo>
                      <a:pt x="1" y="6"/>
                    </a:lnTo>
                    <a:lnTo>
                      <a:pt x="1" y="6"/>
                    </a:lnTo>
                    <a:lnTo>
                      <a:pt x="1" y="6"/>
                    </a:lnTo>
                    <a:lnTo>
                      <a:pt x="1" y="7"/>
                    </a:lnTo>
                    <a:lnTo>
                      <a:pt x="1" y="7"/>
                    </a:lnTo>
                    <a:lnTo>
                      <a:pt x="1" y="7"/>
                    </a:lnTo>
                    <a:lnTo>
                      <a:pt x="1" y="7"/>
                    </a:lnTo>
                    <a:lnTo>
                      <a:pt x="1" y="7"/>
                    </a:lnTo>
                    <a:lnTo>
                      <a:pt x="1" y="7"/>
                    </a:lnTo>
                    <a:lnTo>
                      <a:pt x="1" y="8"/>
                    </a:lnTo>
                    <a:lnTo>
                      <a:pt x="1" y="7"/>
                    </a:lnTo>
                    <a:lnTo>
                      <a:pt x="1" y="8"/>
                    </a:lnTo>
                    <a:lnTo>
                      <a:pt x="1" y="8"/>
                    </a:lnTo>
                    <a:lnTo>
                      <a:pt x="1" y="8"/>
                    </a:lnTo>
                    <a:lnTo>
                      <a:pt x="1" y="8"/>
                    </a:lnTo>
                    <a:lnTo>
                      <a:pt x="1" y="9"/>
                    </a:lnTo>
                    <a:lnTo>
                      <a:pt x="1" y="8"/>
                    </a:lnTo>
                    <a:lnTo>
                      <a:pt x="1" y="8"/>
                    </a:lnTo>
                    <a:lnTo>
                      <a:pt x="1" y="8"/>
                    </a:lnTo>
                    <a:lnTo>
                      <a:pt x="1" y="8"/>
                    </a:lnTo>
                    <a:lnTo>
                      <a:pt x="1" y="8"/>
                    </a:lnTo>
                    <a:lnTo>
                      <a:pt x="1" y="7"/>
                    </a:lnTo>
                    <a:lnTo>
                      <a:pt x="1" y="7"/>
                    </a:lnTo>
                    <a:lnTo>
                      <a:pt x="1" y="7"/>
                    </a:lnTo>
                    <a:lnTo>
                      <a:pt x="1" y="7"/>
                    </a:lnTo>
                    <a:lnTo>
                      <a:pt x="1" y="7"/>
                    </a:lnTo>
                    <a:lnTo>
                      <a:pt x="1" y="6"/>
                    </a:lnTo>
                    <a:lnTo>
                      <a:pt x="1" y="7"/>
                    </a:lnTo>
                    <a:lnTo>
                      <a:pt x="1" y="7"/>
                    </a:lnTo>
                    <a:lnTo>
                      <a:pt x="1" y="6"/>
                    </a:lnTo>
                    <a:lnTo>
                      <a:pt x="1" y="6"/>
                    </a:lnTo>
                    <a:lnTo>
                      <a:pt x="1" y="6"/>
                    </a:lnTo>
                    <a:lnTo>
                      <a:pt x="1" y="7"/>
                    </a:lnTo>
                    <a:lnTo>
                      <a:pt x="1" y="7"/>
                    </a:lnTo>
                    <a:lnTo>
                      <a:pt x="1" y="7"/>
                    </a:lnTo>
                    <a:lnTo>
                      <a:pt x="1" y="8"/>
                    </a:lnTo>
                    <a:lnTo>
                      <a:pt x="1" y="9"/>
                    </a:lnTo>
                    <a:lnTo>
                      <a:pt x="1" y="8"/>
                    </a:lnTo>
                    <a:lnTo>
                      <a:pt x="1" y="9"/>
                    </a:lnTo>
                    <a:lnTo>
                      <a:pt x="1" y="9"/>
                    </a:lnTo>
                    <a:lnTo>
                      <a:pt x="1" y="9"/>
                    </a:lnTo>
                    <a:lnTo>
                      <a:pt x="1" y="10"/>
                    </a:lnTo>
                    <a:lnTo>
                      <a:pt x="1" y="10"/>
                    </a:lnTo>
                    <a:lnTo>
                      <a:pt x="1" y="10"/>
                    </a:lnTo>
                    <a:lnTo>
                      <a:pt x="1" y="10"/>
                    </a:lnTo>
                    <a:lnTo>
                      <a:pt x="1" y="10"/>
                    </a:lnTo>
                    <a:lnTo>
                      <a:pt x="1" y="11"/>
                    </a:lnTo>
                    <a:lnTo>
                      <a:pt x="1" y="10"/>
                    </a:lnTo>
                    <a:lnTo>
                      <a:pt x="1" y="11"/>
                    </a:lnTo>
                    <a:lnTo>
                      <a:pt x="1" y="11"/>
                    </a:lnTo>
                    <a:lnTo>
                      <a:pt x="1" y="11"/>
                    </a:lnTo>
                    <a:lnTo>
                      <a:pt x="1" y="10"/>
                    </a:lnTo>
                    <a:lnTo>
                      <a:pt x="1" y="11"/>
                    </a:lnTo>
                    <a:lnTo>
                      <a:pt x="1" y="11"/>
                    </a:lnTo>
                    <a:lnTo>
                      <a:pt x="1" y="11"/>
                    </a:lnTo>
                    <a:lnTo>
                      <a:pt x="1" y="10"/>
                    </a:lnTo>
                    <a:lnTo>
                      <a:pt x="1" y="10"/>
                    </a:lnTo>
                    <a:lnTo>
                      <a:pt x="1" y="10"/>
                    </a:lnTo>
                    <a:lnTo>
                      <a:pt x="1" y="11"/>
                    </a:lnTo>
                    <a:lnTo>
                      <a:pt x="1" y="10"/>
                    </a:lnTo>
                    <a:lnTo>
                      <a:pt x="1" y="11"/>
                    </a:lnTo>
                    <a:lnTo>
                      <a:pt x="1" y="10"/>
                    </a:lnTo>
                    <a:lnTo>
                      <a:pt x="1" y="10"/>
                    </a:lnTo>
                    <a:lnTo>
                      <a:pt x="1" y="9"/>
                    </a:lnTo>
                    <a:lnTo>
                      <a:pt x="1" y="9"/>
                    </a:lnTo>
                    <a:lnTo>
                      <a:pt x="1" y="9"/>
                    </a:lnTo>
                    <a:lnTo>
                      <a:pt x="1" y="8"/>
                    </a:lnTo>
                    <a:lnTo>
                      <a:pt x="1" y="7"/>
                    </a:lnTo>
                    <a:lnTo>
                      <a:pt x="1" y="6"/>
                    </a:lnTo>
                    <a:lnTo>
                      <a:pt x="1" y="5"/>
                    </a:lnTo>
                    <a:lnTo>
                      <a:pt x="1" y="6"/>
                    </a:lnTo>
                    <a:lnTo>
                      <a:pt x="1" y="5"/>
                    </a:lnTo>
                    <a:lnTo>
                      <a:pt x="1" y="6"/>
                    </a:lnTo>
                    <a:lnTo>
                      <a:pt x="1" y="5"/>
                    </a:lnTo>
                    <a:lnTo>
                      <a:pt x="1" y="4"/>
                    </a:lnTo>
                    <a:lnTo>
                      <a:pt x="1" y="5"/>
                    </a:lnTo>
                    <a:lnTo>
                      <a:pt x="1" y="4"/>
                    </a:lnTo>
                    <a:lnTo>
                      <a:pt x="1" y="4"/>
                    </a:lnTo>
                    <a:lnTo>
                      <a:pt x="1" y="4"/>
                    </a:lnTo>
                    <a:lnTo>
                      <a:pt x="1" y="5"/>
                    </a:lnTo>
                    <a:lnTo>
                      <a:pt x="1" y="4"/>
                    </a:lnTo>
                    <a:lnTo>
                      <a:pt x="1" y="5"/>
                    </a:lnTo>
                    <a:lnTo>
                      <a:pt x="1" y="4"/>
                    </a:lnTo>
                    <a:lnTo>
                      <a:pt x="1" y="5"/>
                    </a:lnTo>
                    <a:lnTo>
                      <a:pt x="1" y="5"/>
                    </a:lnTo>
                    <a:lnTo>
                      <a:pt x="1" y="5"/>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6"/>
                    </a:lnTo>
                    <a:lnTo>
                      <a:pt x="1" y="5"/>
                    </a:lnTo>
                    <a:lnTo>
                      <a:pt x="1" y="5"/>
                    </a:lnTo>
                    <a:lnTo>
                      <a:pt x="1" y="4"/>
                    </a:lnTo>
                    <a:lnTo>
                      <a:pt x="1" y="4"/>
                    </a:lnTo>
                    <a:lnTo>
                      <a:pt x="1" y="4"/>
                    </a:lnTo>
                    <a:lnTo>
                      <a:pt x="1" y="5"/>
                    </a:lnTo>
                    <a:lnTo>
                      <a:pt x="1" y="5"/>
                    </a:lnTo>
                    <a:lnTo>
                      <a:pt x="1" y="5"/>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8"/>
                    </a:lnTo>
                    <a:lnTo>
                      <a:pt x="1" y="8"/>
                    </a:lnTo>
                    <a:lnTo>
                      <a:pt x="1" y="8"/>
                    </a:lnTo>
                    <a:lnTo>
                      <a:pt x="1" y="7"/>
                    </a:lnTo>
                    <a:lnTo>
                      <a:pt x="1" y="8"/>
                    </a:lnTo>
                    <a:lnTo>
                      <a:pt x="1" y="8"/>
                    </a:lnTo>
                    <a:lnTo>
                      <a:pt x="1" y="8"/>
                    </a:lnTo>
                    <a:lnTo>
                      <a:pt x="1" y="8"/>
                    </a:lnTo>
                    <a:lnTo>
                      <a:pt x="1" y="7"/>
                    </a:lnTo>
                    <a:lnTo>
                      <a:pt x="1" y="7"/>
                    </a:lnTo>
                    <a:lnTo>
                      <a:pt x="1" y="7"/>
                    </a:lnTo>
                    <a:lnTo>
                      <a:pt x="1" y="6"/>
                    </a:lnTo>
                    <a:lnTo>
                      <a:pt x="1" y="6"/>
                    </a:lnTo>
                    <a:lnTo>
                      <a:pt x="1" y="6"/>
                    </a:lnTo>
                    <a:lnTo>
                      <a:pt x="1" y="7"/>
                    </a:lnTo>
                    <a:lnTo>
                      <a:pt x="1" y="6"/>
                    </a:lnTo>
                    <a:lnTo>
                      <a:pt x="1" y="5"/>
                    </a:lnTo>
                    <a:lnTo>
                      <a:pt x="1" y="5"/>
                    </a:lnTo>
                    <a:lnTo>
                      <a:pt x="1" y="6"/>
                    </a:lnTo>
                    <a:lnTo>
                      <a:pt x="1" y="5"/>
                    </a:lnTo>
                    <a:lnTo>
                      <a:pt x="1" y="5"/>
                    </a:lnTo>
                    <a:lnTo>
                      <a:pt x="1" y="4"/>
                    </a:lnTo>
                    <a:lnTo>
                      <a:pt x="1" y="5"/>
                    </a:lnTo>
                    <a:lnTo>
                      <a:pt x="1" y="4"/>
                    </a:lnTo>
                    <a:lnTo>
                      <a:pt x="1" y="4"/>
                    </a:lnTo>
                    <a:lnTo>
                      <a:pt x="1" y="3"/>
                    </a:lnTo>
                    <a:lnTo>
                      <a:pt x="1" y="4"/>
                    </a:lnTo>
                    <a:lnTo>
                      <a:pt x="1" y="4"/>
                    </a:lnTo>
                    <a:lnTo>
                      <a:pt x="1" y="4"/>
                    </a:lnTo>
                    <a:lnTo>
                      <a:pt x="1" y="3"/>
                    </a:lnTo>
                    <a:lnTo>
                      <a:pt x="1" y="3"/>
                    </a:lnTo>
                    <a:lnTo>
                      <a:pt x="1" y="3"/>
                    </a:lnTo>
                    <a:lnTo>
                      <a:pt x="1" y="2"/>
                    </a:lnTo>
                    <a:lnTo>
                      <a:pt x="1" y="2"/>
                    </a:lnTo>
                    <a:lnTo>
                      <a:pt x="1" y="1"/>
                    </a:lnTo>
                    <a:lnTo>
                      <a:pt x="1" y="2"/>
                    </a:lnTo>
                    <a:lnTo>
                      <a:pt x="1" y="3"/>
                    </a:lnTo>
                    <a:lnTo>
                      <a:pt x="1" y="2"/>
                    </a:lnTo>
                    <a:lnTo>
                      <a:pt x="1" y="3"/>
                    </a:lnTo>
                    <a:lnTo>
                      <a:pt x="1" y="2"/>
                    </a:lnTo>
                    <a:lnTo>
                      <a:pt x="1" y="3"/>
                    </a:lnTo>
                    <a:lnTo>
                      <a:pt x="1" y="3"/>
                    </a:lnTo>
                    <a:lnTo>
                      <a:pt x="1" y="3"/>
                    </a:lnTo>
                    <a:lnTo>
                      <a:pt x="1" y="2"/>
                    </a:lnTo>
                    <a:lnTo>
                      <a:pt x="1" y="2"/>
                    </a:lnTo>
                    <a:lnTo>
                      <a:pt x="1" y="2"/>
                    </a:lnTo>
                    <a:lnTo>
                      <a:pt x="1" y="1"/>
                    </a:lnTo>
                    <a:lnTo>
                      <a:pt x="1" y="1"/>
                    </a:lnTo>
                    <a:lnTo>
                      <a:pt x="1" y="1"/>
                    </a:lnTo>
                    <a:lnTo>
                      <a:pt x="1" y="1"/>
                    </a:lnTo>
                    <a:lnTo>
                      <a:pt x="1" y="1"/>
                    </a:lnTo>
                    <a:lnTo>
                      <a:pt x="1" y="2"/>
                    </a:lnTo>
                    <a:lnTo>
                      <a:pt x="1" y="1"/>
                    </a:lnTo>
                    <a:lnTo>
                      <a:pt x="1" y="2"/>
                    </a:lnTo>
                    <a:lnTo>
                      <a:pt x="1" y="1"/>
                    </a:lnTo>
                    <a:lnTo>
                      <a:pt x="1" y="1"/>
                    </a:lnTo>
                    <a:lnTo>
                      <a:pt x="1" y="1"/>
                    </a:lnTo>
                    <a:lnTo>
                      <a:pt x="1" y="1"/>
                    </a:lnTo>
                    <a:lnTo>
                      <a:pt x="1" y="1"/>
                    </a:lnTo>
                    <a:lnTo>
                      <a:pt x="1" y="1"/>
                    </a:lnTo>
                    <a:lnTo>
                      <a:pt x="1" y="1"/>
                    </a:lnTo>
                    <a:lnTo>
                      <a:pt x="1" y="0"/>
                    </a:lnTo>
                    <a:lnTo>
                      <a:pt x="1" y="1"/>
                    </a:lnTo>
                    <a:lnTo>
                      <a:pt x="1" y="0"/>
                    </a:lnTo>
                    <a:lnTo>
                      <a:pt x="1" y="0"/>
                    </a:lnTo>
                    <a:lnTo>
                      <a:pt x="1" y="1"/>
                    </a:lnTo>
                    <a:lnTo>
                      <a:pt x="1" y="1"/>
                    </a:lnTo>
                    <a:lnTo>
                      <a:pt x="1" y="1"/>
                    </a:lnTo>
                    <a:lnTo>
                      <a:pt x="1" y="2"/>
                    </a:lnTo>
                    <a:lnTo>
                      <a:pt x="1" y="3"/>
                    </a:lnTo>
                    <a:lnTo>
                      <a:pt x="1" y="3"/>
                    </a:lnTo>
                    <a:lnTo>
                      <a:pt x="1" y="3"/>
                    </a:lnTo>
                    <a:lnTo>
                      <a:pt x="1" y="3"/>
                    </a:lnTo>
                    <a:lnTo>
                      <a:pt x="1" y="3"/>
                    </a:lnTo>
                    <a:lnTo>
                      <a:pt x="1" y="3"/>
                    </a:lnTo>
                    <a:lnTo>
                      <a:pt x="1" y="4"/>
                    </a:lnTo>
                    <a:lnTo>
                      <a:pt x="1" y="4"/>
                    </a:lnTo>
                    <a:lnTo>
                      <a:pt x="1" y="4"/>
                    </a:lnTo>
                    <a:lnTo>
                      <a:pt x="1" y="5"/>
                    </a:lnTo>
                    <a:lnTo>
                      <a:pt x="1" y="4"/>
                    </a:lnTo>
                    <a:lnTo>
                      <a:pt x="1" y="4"/>
                    </a:lnTo>
                    <a:lnTo>
                      <a:pt x="1" y="4"/>
                    </a:lnTo>
                    <a:lnTo>
                      <a:pt x="1" y="3"/>
                    </a:lnTo>
                    <a:lnTo>
                      <a:pt x="1" y="4"/>
                    </a:lnTo>
                    <a:lnTo>
                      <a:pt x="1" y="4"/>
                    </a:lnTo>
                    <a:lnTo>
                      <a:pt x="1" y="4"/>
                    </a:lnTo>
                    <a:lnTo>
                      <a:pt x="1" y="4"/>
                    </a:lnTo>
                    <a:lnTo>
                      <a:pt x="1" y="4"/>
                    </a:lnTo>
                    <a:lnTo>
                      <a:pt x="1" y="5"/>
                    </a:lnTo>
                    <a:lnTo>
                      <a:pt x="1" y="6"/>
                    </a:lnTo>
                    <a:lnTo>
                      <a:pt x="1" y="6"/>
                    </a:lnTo>
                    <a:lnTo>
                      <a:pt x="1" y="5"/>
                    </a:lnTo>
                    <a:lnTo>
                      <a:pt x="1" y="6"/>
                    </a:lnTo>
                    <a:lnTo>
                      <a:pt x="1" y="6"/>
                    </a:lnTo>
                    <a:lnTo>
                      <a:pt x="1" y="6"/>
                    </a:lnTo>
                    <a:lnTo>
                      <a:pt x="1" y="6"/>
                    </a:lnTo>
                    <a:lnTo>
                      <a:pt x="1" y="6"/>
                    </a:lnTo>
                    <a:lnTo>
                      <a:pt x="1" y="6"/>
                    </a:lnTo>
                    <a:lnTo>
                      <a:pt x="1" y="6"/>
                    </a:lnTo>
                    <a:lnTo>
                      <a:pt x="1" y="6"/>
                    </a:lnTo>
                    <a:lnTo>
                      <a:pt x="1" y="5"/>
                    </a:lnTo>
                    <a:lnTo>
                      <a:pt x="1" y="5"/>
                    </a:lnTo>
                    <a:lnTo>
                      <a:pt x="1" y="6"/>
                    </a:lnTo>
                    <a:lnTo>
                      <a:pt x="1" y="6"/>
                    </a:lnTo>
                    <a:lnTo>
                      <a:pt x="1" y="6"/>
                    </a:lnTo>
                    <a:lnTo>
                      <a:pt x="1" y="7"/>
                    </a:lnTo>
                    <a:lnTo>
                      <a:pt x="1" y="7"/>
                    </a:lnTo>
                    <a:lnTo>
                      <a:pt x="1" y="7"/>
                    </a:lnTo>
                    <a:lnTo>
                      <a:pt x="1" y="7"/>
                    </a:lnTo>
                    <a:lnTo>
                      <a:pt x="1" y="8"/>
                    </a:lnTo>
                    <a:lnTo>
                      <a:pt x="1" y="8"/>
                    </a:lnTo>
                    <a:lnTo>
                      <a:pt x="1" y="8"/>
                    </a:lnTo>
                    <a:lnTo>
                      <a:pt x="1" y="8"/>
                    </a:lnTo>
                    <a:lnTo>
                      <a:pt x="1" y="7"/>
                    </a:lnTo>
                    <a:lnTo>
                      <a:pt x="1" y="7"/>
                    </a:lnTo>
                    <a:lnTo>
                      <a:pt x="1" y="8"/>
                    </a:lnTo>
                    <a:lnTo>
                      <a:pt x="1" y="7"/>
                    </a:lnTo>
                    <a:lnTo>
                      <a:pt x="1" y="8"/>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6"/>
                    </a:lnTo>
                    <a:lnTo>
                      <a:pt x="1" y="6"/>
                    </a:lnTo>
                    <a:lnTo>
                      <a:pt x="1" y="5"/>
                    </a:lnTo>
                    <a:lnTo>
                      <a:pt x="1" y="6"/>
                    </a:lnTo>
                    <a:lnTo>
                      <a:pt x="1" y="6"/>
                    </a:lnTo>
                    <a:lnTo>
                      <a:pt x="1" y="6"/>
                    </a:lnTo>
                    <a:lnTo>
                      <a:pt x="1" y="7"/>
                    </a:lnTo>
                    <a:lnTo>
                      <a:pt x="1" y="6"/>
                    </a:lnTo>
                    <a:lnTo>
                      <a:pt x="1" y="6"/>
                    </a:lnTo>
                    <a:lnTo>
                      <a:pt x="1" y="6"/>
                    </a:lnTo>
                    <a:lnTo>
                      <a:pt x="1" y="5"/>
                    </a:lnTo>
                    <a:lnTo>
                      <a:pt x="1" y="6"/>
                    </a:lnTo>
                    <a:lnTo>
                      <a:pt x="1" y="6"/>
                    </a:lnTo>
                    <a:lnTo>
                      <a:pt x="1" y="6"/>
                    </a:lnTo>
                    <a:lnTo>
                      <a:pt x="1" y="6"/>
                    </a:lnTo>
                    <a:lnTo>
                      <a:pt x="1" y="5"/>
                    </a:lnTo>
                    <a:lnTo>
                      <a:pt x="1" y="5"/>
                    </a:lnTo>
                    <a:lnTo>
                      <a:pt x="1" y="4"/>
                    </a:lnTo>
                    <a:lnTo>
                      <a:pt x="1" y="5"/>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5"/>
                    </a:lnTo>
                    <a:lnTo>
                      <a:pt x="1" y="5"/>
                    </a:lnTo>
                    <a:lnTo>
                      <a:pt x="1" y="6"/>
                    </a:lnTo>
                    <a:lnTo>
                      <a:pt x="1" y="5"/>
                    </a:lnTo>
                    <a:lnTo>
                      <a:pt x="1" y="5"/>
                    </a:lnTo>
                    <a:lnTo>
                      <a:pt x="1" y="5"/>
                    </a:lnTo>
                    <a:lnTo>
                      <a:pt x="1" y="6"/>
                    </a:lnTo>
                    <a:lnTo>
                      <a:pt x="1" y="5"/>
                    </a:lnTo>
                    <a:lnTo>
                      <a:pt x="1" y="5"/>
                    </a:lnTo>
                  </a:path>
                </a:pathLst>
              </a:custGeom>
              <a:noFill/>
              <a:ln w="0">
                <a:solidFill>
                  <a:srgbClr val="3366FF"/>
                </a:solidFill>
                <a:prstDash val="solid"/>
                <a:round/>
                <a:headEnd/>
                <a:tailEnd/>
              </a:ln>
            </p:spPr>
            <p:txBody>
              <a:bodyPr/>
              <a:lstStyle/>
              <a:p>
                <a:endParaRPr lang="en-GB"/>
              </a:p>
            </p:txBody>
          </p:sp>
          <p:sp>
            <p:nvSpPr>
              <p:cNvPr id="186231" name="Freeform 887"/>
              <p:cNvSpPr>
                <a:spLocks/>
              </p:cNvSpPr>
              <p:nvPr/>
            </p:nvSpPr>
            <p:spPr bwMode="auto">
              <a:xfrm>
                <a:off x="3570" y="3395"/>
                <a:ext cx="1" cy="78"/>
              </a:xfrm>
              <a:custGeom>
                <a:avLst/>
                <a:gdLst/>
                <a:ahLst/>
                <a:cxnLst>
                  <a:cxn ang="0">
                    <a:pos x="0" y="5"/>
                  </a:cxn>
                  <a:cxn ang="0">
                    <a:pos x="0" y="6"/>
                  </a:cxn>
                  <a:cxn ang="0">
                    <a:pos x="0" y="2"/>
                  </a:cxn>
                  <a:cxn ang="0">
                    <a:pos x="0" y="3"/>
                  </a:cxn>
                  <a:cxn ang="0">
                    <a:pos x="0" y="5"/>
                  </a:cxn>
                  <a:cxn ang="0">
                    <a:pos x="0" y="6"/>
                  </a:cxn>
                  <a:cxn ang="0">
                    <a:pos x="0" y="8"/>
                  </a:cxn>
                  <a:cxn ang="0">
                    <a:pos x="0" y="10"/>
                  </a:cxn>
                  <a:cxn ang="0">
                    <a:pos x="0" y="11"/>
                  </a:cxn>
                  <a:cxn ang="0">
                    <a:pos x="0" y="10"/>
                  </a:cxn>
                  <a:cxn ang="0">
                    <a:pos x="0" y="10"/>
                  </a:cxn>
                  <a:cxn ang="0">
                    <a:pos x="0" y="10"/>
                  </a:cxn>
                  <a:cxn ang="0">
                    <a:pos x="0" y="10"/>
                  </a:cxn>
                  <a:cxn ang="0">
                    <a:pos x="0" y="11"/>
                  </a:cxn>
                  <a:cxn ang="0">
                    <a:pos x="0" y="12"/>
                  </a:cxn>
                  <a:cxn ang="0">
                    <a:pos x="0" y="11"/>
                  </a:cxn>
                  <a:cxn ang="0">
                    <a:pos x="0" y="6"/>
                  </a:cxn>
                  <a:cxn ang="0">
                    <a:pos x="0" y="3"/>
                  </a:cxn>
                  <a:cxn ang="0">
                    <a:pos x="0" y="4"/>
                  </a:cxn>
                  <a:cxn ang="0">
                    <a:pos x="0" y="3"/>
                  </a:cxn>
                  <a:cxn ang="0">
                    <a:pos x="0" y="4"/>
                  </a:cxn>
                  <a:cxn ang="0">
                    <a:pos x="0" y="2"/>
                  </a:cxn>
                  <a:cxn ang="0">
                    <a:pos x="0" y="3"/>
                  </a:cxn>
                  <a:cxn ang="0">
                    <a:pos x="0" y="2"/>
                  </a:cxn>
                  <a:cxn ang="0">
                    <a:pos x="0" y="1"/>
                  </a:cxn>
                  <a:cxn ang="0">
                    <a:pos x="0" y="2"/>
                  </a:cxn>
                  <a:cxn ang="0">
                    <a:pos x="0" y="4"/>
                  </a:cxn>
                  <a:cxn ang="0">
                    <a:pos x="0" y="5"/>
                  </a:cxn>
                  <a:cxn ang="0">
                    <a:pos x="0" y="4"/>
                  </a:cxn>
                  <a:cxn ang="0">
                    <a:pos x="0" y="6"/>
                  </a:cxn>
                  <a:cxn ang="0">
                    <a:pos x="0" y="5"/>
                  </a:cxn>
                  <a:cxn ang="0">
                    <a:pos x="0" y="7"/>
                  </a:cxn>
                  <a:cxn ang="0">
                    <a:pos x="0" y="5"/>
                  </a:cxn>
                  <a:cxn ang="0">
                    <a:pos x="0" y="5"/>
                  </a:cxn>
                  <a:cxn ang="0">
                    <a:pos x="0" y="6"/>
                  </a:cxn>
                  <a:cxn ang="0">
                    <a:pos x="0" y="5"/>
                  </a:cxn>
                  <a:cxn ang="0">
                    <a:pos x="0" y="8"/>
                  </a:cxn>
                  <a:cxn ang="0">
                    <a:pos x="0" y="8"/>
                  </a:cxn>
                  <a:cxn ang="0">
                    <a:pos x="0" y="8"/>
                  </a:cxn>
                  <a:cxn ang="0">
                    <a:pos x="0" y="6"/>
                  </a:cxn>
                  <a:cxn ang="0">
                    <a:pos x="0" y="8"/>
                  </a:cxn>
                  <a:cxn ang="0">
                    <a:pos x="0" y="12"/>
                  </a:cxn>
                  <a:cxn ang="0">
                    <a:pos x="0" y="12"/>
                  </a:cxn>
                  <a:cxn ang="0">
                    <a:pos x="0" y="12"/>
                  </a:cxn>
                  <a:cxn ang="0">
                    <a:pos x="0" y="9"/>
                  </a:cxn>
                  <a:cxn ang="0">
                    <a:pos x="0" y="9"/>
                  </a:cxn>
                  <a:cxn ang="0">
                    <a:pos x="0" y="9"/>
                  </a:cxn>
                  <a:cxn ang="0">
                    <a:pos x="0" y="7"/>
                  </a:cxn>
                  <a:cxn ang="0">
                    <a:pos x="0" y="8"/>
                  </a:cxn>
                  <a:cxn ang="0">
                    <a:pos x="0" y="9"/>
                  </a:cxn>
                  <a:cxn ang="0">
                    <a:pos x="0" y="8"/>
                  </a:cxn>
                  <a:cxn ang="0">
                    <a:pos x="0" y="8"/>
                  </a:cxn>
                  <a:cxn ang="0">
                    <a:pos x="0" y="6"/>
                  </a:cxn>
                  <a:cxn ang="0">
                    <a:pos x="0" y="6"/>
                  </a:cxn>
                  <a:cxn ang="0">
                    <a:pos x="0" y="5"/>
                  </a:cxn>
                  <a:cxn ang="0">
                    <a:pos x="0" y="5"/>
                  </a:cxn>
                  <a:cxn ang="0">
                    <a:pos x="0" y="6"/>
                  </a:cxn>
                  <a:cxn ang="0">
                    <a:pos x="0" y="4"/>
                  </a:cxn>
                  <a:cxn ang="0">
                    <a:pos x="0" y="7"/>
                  </a:cxn>
                  <a:cxn ang="0">
                    <a:pos x="0" y="8"/>
                  </a:cxn>
                  <a:cxn ang="0">
                    <a:pos x="0" y="8"/>
                  </a:cxn>
                  <a:cxn ang="0">
                    <a:pos x="0" y="8"/>
                  </a:cxn>
                  <a:cxn ang="0">
                    <a:pos x="0" y="6"/>
                  </a:cxn>
                </a:cxnLst>
                <a:rect l="0" t="0" r="r" b="b"/>
                <a:pathLst>
                  <a:path h="13">
                    <a:moveTo>
                      <a:pt x="0" y="4"/>
                    </a:move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5"/>
                    </a:lnTo>
                    <a:lnTo>
                      <a:pt x="0" y="5"/>
                    </a:lnTo>
                    <a:lnTo>
                      <a:pt x="0" y="6"/>
                    </a:lnTo>
                    <a:lnTo>
                      <a:pt x="0" y="5"/>
                    </a:lnTo>
                    <a:lnTo>
                      <a:pt x="0" y="4"/>
                    </a:lnTo>
                    <a:lnTo>
                      <a:pt x="0" y="4"/>
                    </a:lnTo>
                    <a:lnTo>
                      <a:pt x="0" y="3"/>
                    </a:lnTo>
                    <a:lnTo>
                      <a:pt x="0" y="3"/>
                    </a:lnTo>
                    <a:lnTo>
                      <a:pt x="0" y="3"/>
                    </a:lnTo>
                    <a:lnTo>
                      <a:pt x="0" y="2"/>
                    </a:lnTo>
                    <a:lnTo>
                      <a:pt x="0" y="2"/>
                    </a:lnTo>
                    <a:lnTo>
                      <a:pt x="0" y="1"/>
                    </a:lnTo>
                    <a:lnTo>
                      <a:pt x="0" y="2"/>
                    </a:lnTo>
                    <a:lnTo>
                      <a:pt x="0" y="2"/>
                    </a:lnTo>
                    <a:lnTo>
                      <a:pt x="0" y="2"/>
                    </a:lnTo>
                    <a:lnTo>
                      <a:pt x="0" y="2"/>
                    </a:lnTo>
                    <a:lnTo>
                      <a:pt x="0" y="2"/>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4"/>
                    </a:lnTo>
                    <a:lnTo>
                      <a:pt x="0" y="3"/>
                    </a:lnTo>
                    <a:lnTo>
                      <a:pt x="0" y="4"/>
                    </a:lnTo>
                    <a:lnTo>
                      <a:pt x="0" y="4"/>
                    </a:lnTo>
                    <a:lnTo>
                      <a:pt x="0" y="5"/>
                    </a:lnTo>
                    <a:lnTo>
                      <a:pt x="0" y="5"/>
                    </a:lnTo>
                    <a:lnTo>
                      <a:pt x="0" y="5"/>
                    </a:lnTo>
                    <a:lnTo>
                      <a:pt x="0" y="5"/>
                    </a:lnTo>
                    <a:lnTo>
                      <a:pt x="0" y="6"/>
                    </a:lnTo>
                    <a:lnTo>
                      <a:pt x="0" y="5"/>
                    </a:lnTo>
                    <a:lnTo>
                      <a:pt x="0" y="5"/>
                    </a:lnTo>
                    <a:lnTo>
                      <a:pt x="0" y="5"/>
                    </a:lnTo>
                    <a:lnTo>
                      <a:pt x="0" y="4"/>
                    </a:lnTo>
                    <a:lnTo>
                      <a:pt x="0" y="4"/>
                    </a:lnTo>
                    <a:lnTo>
                      <a:pt x="0" y="5"/>
                    </a:lnTo>
                    <a:lnTo>
                      <a:pt x="0" y="6"/>
                    </a:lnTo>
                    <a:lnTo>
                      <a:pt x="0" y="6"/>
                    </a:lnTo>
                    <a:lnTo>
                      <a:pt x="0" y="6"/>
                    </a:lnTo>
                    <a:lnTo>
                      <a:pt x="0" y="7"/>
                    </a:lnTo>
                    <a:lnTo>
                      <a:pt x="0" y="6"/>
                    </a:lnTo>
                    <a:lnTo>
                      <a:pt x="0" y="7"/>
                    </a:lnTo>
                    <a:lnTo>
                      <a:pt x="0" y="6"/>
                    </a:lnTo>
                    <a:lnTo>
                      <a:pt x="0" y="7"/>
                    </a:lnTo>
                    <a:lnTo>
                      <a:pt x="0" y="7"/>
                    </a:lnTo>
                    <a:lnTo>
                      <a:pt x="0" y="8"/>
                    </a:lnTo>
                    <a:lnTo>
                      <a:pt x="0" y="8"/>
                    </a:lnTo>
                    <a:lnTo>
                      <a:pt x="0" y="8"/>
                    </a:lnTo>
                    <a:lnTo>
                      <a:pt x="0" y="9"/>
                    </a:lnTo>
                    <a:lnTo>
                      <a:pt x="0" y="8"/>
                    </a:lnTo>
                    <a:lnTo>
                      <a:pt x="0" y="9"/>
                    </a:lnTo>
                    <a:lnTo>
                      <a:pt x="0" y="9"/>
                    </a:lnTo>
                    <a:lnTo>
                      <a:pt x="0" y="8"/>
                    </a:lnTo>
                    <a:lnTo>
                      <a:pt x="0" y="9"/>
                    </a:lnTo>
                    <a:lnTo>
                      <a:pt x="0" y="10"/>
                    </a:lnTo>
                    <a:lnTo>
                      <a:pt x="0" y="9"/>
                    </a:lnTo>
                    <a:lnTo>
                      <a:pt x="0" y="10"/>
                    </a:lnTo>
                    <a:lnTo>
                      <a:pt x="0" y="10"/>
                    </a:lnTo>
                    <a:lnTo>
                      <a:pt x="0" y="10"/>
                    </a:lnTo>
                    <a:lnTo>
                      <a:pt x="0" y="10"/>
                    </a:lnTo>
                    <a:lnTo>
                      <a:pt x="0" y="10"/>
                    </a:lnTo>
                    <a:lnTo>
                      <a:pt x="0" y="11"/>
                    </a:lnTo>
                    <a:lnTo>
                      <a:pt x="0" y="10"/>
                    </a:lnTo>
                    <a:lnTo>
                      <a:pt x="0" y="11"/>
                    </a:lnTo>
                    <a:lnTo>
                      <a:pt x="0" y="10"/>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9"/>
                    </a:lnTo>
                    <a:lnTo>
                      <a:pt x="0" y="10"/>
                    </a:lnTo>
                    <a:lnTo>
                      <a:pt x="0" y="10"/>
                    </a:lnTo>
                    <a:lnTo>
                      <a:pt x="0" y="10"/>
                    </a:lnTo>
                    <a:lnTo>
                      <a:pt x="0" y="9"/>
                    </a:lnTo>
                    <a:lnTo>
                      <a:pt x="0" y="9"/>
                    </a:lnTo>
                    <a:lnTo>
                      <a:pt x="0" y="8"/>
                    </a:lnTo>
                    <a:lnTo>
                      <a:pt x="0" y="9"/>
                    </a:lnTo>
                    <a:lnTo>
                      <a:pt x="0" y="9"/>
                    </a:lnTo>
                    <a:lnTo>
                      <a:pt x="0" y="9"/>
                    </a:lnTo>
                    <a:lnTo>
                      <a:pt x="0" y="10"/>
                    </a:lnTo>
                    <a:lnTo>
                      <a:pt x="0" y="9"/>
                    </a:lnTo>
                    <a:lnTo>
                      <a:pt x="0" y="10"/>
                    </a:lnTo>
                    <a:lnTo>
                      <a:pt x="0" y="10"/>
                    </a:lnTo>
                    <a:lnTo>
                      <a:pt x="0" y="10"/>
                    </a:lnTo>
                    <a:lnTo>
                      <a:pt x="0" y="10"/>
                    </a:lnTo>
                    <a:lnTo>
                      <a:pt x="0" y="11"/>
                    </a:lnTo>
                    <a:lnTo>
                      <a:pt x="0" y="10"/>
                    </a:lnTo>
                    <a:lnTo>
                      <a:pt x="0" y="10"/>
                    </a:lnTo>
                    <a:lnTo>
                      <a:pt x="0" y="10"/>
                    </a:lnTo>
                    <a:lnTo>
                      <a:pt x="0" y="10"/>
                    </a:lnTo>
                    <a:lnTo>
                      <a:pt x="0" y="11"/>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2"/>
                    </a:lnTo>
                    <a:lnTo>
                      <a:pt x="0" y="11"/>
                    </a:lnTo>
                    <a:lnTo>
                      <a:pt x="0" y="10"/>
                    </a:lnTo>
                    <a:lnTo>
                      <a:pt x="0" y="10"/>
                    </a:lnTo>
                    <a:lnTo>
                      <a:pt x="0" y="10"/>
                    </a:lnTo>
                    <a:lnTo>
                      <a:pt x="0" y="10"/>
                    </a:lnTo>
                    <a:lnTo>
                      <a:pt x="0" y="10"/>
                    </a:lnTo>
                    <a:lnTo>
                      <a:pt x="0" y="9"/>
                    </a:lnTo>
                    <a:lnTo>
                      <a:pt x="0" y="10"/>
                    </a:lnTo>
                    <a:lnTo>
                      <a:pt x="0" y="11"/>
                    </a:lnTo>
                    <a:lnTo>
                      <a:pt x="0" y="10"/>
                    </a:lnTo>
                    <a:lnTo>
                      <a:pt x="0" y="11"/>
                    </a:lnTo>
                    <a:lnTo>
                      <a:pt x="0" y="10"/>
                    </a:lnTo>
                    <a:lnTo>
                      <a:pt x="0" y="10"/>
                    </a:lnTo>
                    <a:lnTo>
                      <a:pt x="0" y="9"/>
                    </a:lnTo>
                    <a:lnTo>
                      <a:pt x="0" y="10"/>
                    </a:lnTo>
                    <a:lnTo>
                      <a:pt x="0" y="9"/>
                    </a:lnTo>
                    <a:lnTo>
                      <a:pt x="0" y="8"/>
                    </a:lnTo>
                    <a:lnTo>
                      <a:pt x="0" y="8"/>
                    </a:lnTo>
                    <a:lnTo>
                      <a:pt x="0" y="8"/>
                    </a:lnTo>
                    <a:lnTo>
                      <a:pt x="0" y="7"/>
                    </a:lnTo>
                    <a:lnTo>
                      <a:pt x="0" y="7"/>
                    </a:lnTo>
                    <a:lnTo>
                      <a:pt x="0" y="6"/>
                    </a:lnTo>
                    <a:lnTo>
                      <a:pt x="0" y="6"/>
                    </a:lnTo>
                    <a:lnTo>
                      <a:pt x="0" y="5"/>
                    </a:lnTo>
                    <a:lnTo>
                      <a:pt x="0" y="5"/>
                    </a:lnTo>
                    <a:lnTo>
                      <a:pt x="0" y="5"/>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3"/>
                    </a:lnTo>
                    <a:lnTo>
                      <a:pt x="0" y="4"/>
                    </a:lnTo>
                    <a:lnTo>
                      <a:pt x="0" y="4"/>
                    </a:lnTo>
                    <a:lnTo>
                      <a:pt x="0" y="4"/>
                    </a:lnTo>
                    <a:lnTo>
                      <a:pt x="0" y="3"/>
                    </a:lnTo>
                    <a:lnTo>
                      <a:pt x="0" y="3"/>
                    </a:lnTo>
                    <a:lnTo>
                      <a:pt x="0" y="2"/>
                    </a:lnTo>
                    <a:lnTo>
                      <a:pt x="0" y="2"/>
                    </a:lnTo>
                    <a:lnTo>
                      <a:pt x="0" y="2"/>
                    </a:lnTo>
                    <a:lnTo>
                      <a:pt x="0" y="1"/>
                    </a:lnTo>
                    <a:lnTo>
                      <a:pt x="0" y="2"/>
                    </a:lnTo>
                    <a:lnTo>
                      <a:pt x="0" y="2"/>
                    </a:lnTo>
                    <a:lnTo>
                      <a:pt x="0" y="2"/>
                    </a:lnTo>
                    <a:lnTo>
                      <a:pt x="0" y="3"/>
                    </a:lnTo>
                    <a:lnTo>
                      <a:pt x="0" y="3"/>
                    </a:lnTo>
                    <a:lnTo>
                      <a:pt x="0" y="3"/>
                    </a:lnTo>
                    <a:lnTo>
                      <a:pt x="0" y="3"/>
                    </a:lnTo>
                    <a:lnTo>
                      <a:pt x="0" y="3"/>
                    </a:lnTo>
                    <a:lnTo>
                      <a:pt x="0" y="3"/>
                    </a:lnTo>
                    <a:lnTo>
                      <a:pt x="0" y="3"/>
                    </a:lnTo>
                    <a:lnTo>
                      <a:pt x="0" y="3"/>
                    </a:lnTo>
                    <a:lnTo>
                      <a:pt x="0" y="4"/>
                    </a:lnTo>
                    <a:lnTo>
                      <a:pt x="0" y="3"/>
                    </a:lnTo>
                    <a:lnTo>
                      <a:pt x="0" y="3"/>
                    </a:lnTo>
                    <a:lnTo>
                      <a:pt x="0" y="4"/>
                    </a:lnTo>
                    <a:lnTo>
                      <a:pt x="0" y="3"/>
                    </a:lnTo>
                    <a:lnTo>
                      <a:pt x="0" y="3"/>
                    </a:lnTo>
                    <a:lnTo>
                      <a:pt x="0" y="3"/>
                    </a:lnTo>
                    <a:lnTo>
                      <a:pt x="0" y="3"/>
                    </a:lnTo>
                    <a:lnTo>
                      <a:pt x="0" y="3"/>
                    </a:lnTo>
                    <a:lnTo>
                      <a:pt x="0" y="3"/>
                    </a:lnTo>
                    <a:lnTo>
                      <a:pt x="0" y="2"/>
                    </a:lnTo>
                    <a:lnTo>
                      <a:pt x="0" y="2"/>
                    </a:lnTo>
                    <a:lnTo>
                      <a:pt x="0" y="3"/>
                    </a:lnTo>
                    <a:lnTo>
                      <a:pt x="0" y="2"/>
                    </a:lnTo>
                    <a:lnTo>
                      <a:pt x="0" y="2"/>
                    </a:lnTo>
                    <a:lnTo>
                      <a:pt x="0" y="2"/>
                    </a:lnTo>
                    <a:lnTo>
                      <a:pt x="0" y="3"/>
                    </a:lnTo>
                    <a:lnTo>
                      <a:pt x="0" y="2"/>
                    </a:lnTo>
                    <a:lnTo>
                      <a:pt x="0" y="3"/>
                    </a:lnTo>
                    <a:lnTo>
                      <a:pt x="0" y="3"/>
                    </a:lnTo>
                    <a:lnTo>
                      <a:pt x="0" y="3"/>
                    </a:lnTo>
                    <a:lnTo>
                      <a:pt x="0" y="3"/>
                    </a:lnTo>
                    <a:lnTo>
                      <a:pt x="0" y="4"/>
                    </a:lnTo>
                    <a:lnTo>
                      <a:pt x="0" y="3"/>
                    </a:lnTo>
                    <a:lnTo>
                      <a:pt x="0" y="4"/>
                    </a:lnTo>
                    <a:lnTo>
                      <a:pt x="0" y="3"/>
                    </a:lnTo>
                    <a:lnTo>
                      <a:pt x="0" y="3"/>
                    </a:lnTo>
                    <a:lnTo>
                      <a:pt x="0" y="3"/>
                    </a:lnTo>
                    <a:lnTo>
                      <a:pt x="0" y="3"/>
                    </a:lnTo>
                    <a:lnTo>
                      <a:pt x="0" y="2"/>
                    </a:lnTo>
                    <a:lnTo>
                      <a:pt x="0" y="3"/>
                    </a:lnTo>
                    <a:lnTo>
                      <a:pt x="0" y="3"/>
                    </a:lnTo>
                    <a:lnTo>
                      <a:pt x="0" y="3"/>
                    </a:lnTo>
                    <a:lnTo>
                      <a:pt x="0" y="2"/>
                    </a:lnTo>
                    <a:lnTo>
                      <a:pt x="0" y="2"/>
                    </a:lnTo>
                    <a:lnTo>
                      <a:pt x="0" y="2"/>
                    </a:lnTo>
                    <a:lnTo>
                      <a:pt x="0" y="2"/>
                    </a:lnTo>
                    <a:lnTo>
                      <a:pt x="0" y="2"/>
                    </a:lnTo>
                    <a:lnTo>
                      <a:pt x="0" y="2"/>
                    </a:lnTo>
                    <a:lnTo>
                      <a:pt x="0" y="2"/>
                    </a:lnTo>
                    <a:lnTo>
                      <a:pt x="0" y="2"/>
                    </a:lnTo>
                    <a:lnTo>
                      <a:pt x="0" y="1"/>
                    </a:lnTo>
                    <a:lnTo>
                      <a:pt x="0" y="1"/>
                    </a:lnTo>
                    <a:lnTo>
                      <a:pt x="0" y="0"/>
                    </a:lnTo>
                    <a:lnTo>
                      <a:pt x="0" y="0"/>
                    </a:lnTo>
                    <a:lnTo>
                      <a:pt x="0" y="1"/>
                    </a:lnTo>
                    <a:lnTo>
                      <a:pt x="0" y="1"/>
                    </a:lnTo>
                    <a:lnTo>
                      <a:pt x="0" y="1"/>
                    </a:lnTo>
                    <a:lnTo>
                      <a:pt x="0" y="1"/>
                    </a:lnTo>
                    <a:lnTo>
                      <a:pt x="0" y="1"/>
                    </a:lnTo>
                    <a:lnTo>
                      <a:pt x="0" y="2"/>
                    </a:lnTo>
                    <a:lnTo>
                      <a:pt x="0" y="1"/>
                    </a:lnTo>
                    <a:lnTo>
                      <a:pt x="0" y="1"/>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3"/>
                    </a:lnTo>
                    <a:lnTo>
                      <a:pt x="0" y="3"/>
                    </a:lnTo>
                    <a:lnTo>
                      <a:pt x="0" y="4"/>
                    </a:lnTo>
                    <a:lnTo>
                      <a:pt x="0" y="5"/>
                    </a:lnTo>
                    <a:lnTo>
                      <a:pt x="0" y="4"/>
                    </a:lnTo>
                    <a:lnTo>
                      <a:pt x="0" y="5"/>
                    </a:lnTo>
                    <a:lnTo>
                      <a:pt x="0" y="5"/>
                    </a:lnTo>
                    <a:lnTo>
                      <a:pt x="0" y="6"/>
                    </a:lnTo>
                    <a:lnTo>
                      <a:pt x="0" y="5"/>
                    </a:lnTo>
                    <a:lnTo>
                      <a:pt x="0" y="5"/>
                    </a:lnTo>
                    <a:lnTo>
                      <a:pt x="0" y="6"/>
                    </a:lnTo>
                    <a:lnTo>
                      <a:pt x="0" y="5"/>
                    </a:lnTo>
                    <a:lnTo>
                      <a:pt x="0" y="4"/>
                    </a:lnTo>
                    <a:lnTo>
                      <a:pt x="0" y="4"/>
                    </a:lnTo>
                    <a:lnTo>
                      <a:pt x="0" y="4"/>
                    </a:lnTo>
                    <a:lnTo>
                      <a:pt x="0" y="5"/>
                    </a:lnTo>
                    <a:lnTo>
                      <a:pt x="0" y="4"/>
                    </a:lnTo>
                    <a:lnTo>
                      <a:pt x="0" y="4"/>
                    </a:lnTo>
                    <a:lnTo>
                      <a:pt x="0" y="3"/>
                    </a:lnTo>
                    <a:lnTo>
                      <a:pt x="0" y="3"/>
                    </a:lnTo>
                    <a:lnTo>
                      <a:pt x="0" y="3"/>
                    </a:lnTo>
                    <a:lnTo>
                      <a:pt x="0" y="4"/>
                    </a:lnTo>
                    <a:lnTo>
                      <a:pt x="0" y="3"/>
                    </a:lnTo>
                    <a:lnTo>
                      <a:pt x="0" y="4"/>
                    </a:lnTo>
                    <a:lnTo>
                      <a:pt x="0" y="4"/>
                    </a:lnTo>
                    <a:lnTo>
                      <a:pt x="0" y="5"/>
                    </a:lnTo>
                    <a:lnTo>
                      <a:pt x="0" y="4"/>
                    </a:lnTo>
                    <a:lnTo>
                      <a:pt x="0" y="4"/>
                    </a:lnTo>
                    <a:lnTo>
                      <a:pt x="0" y="4"/>
                    </a:lnTo>
                    <a:lnTo>
                      <a:pt x="0" y="5"/>
                    </a:lnTo>
                    <a:lnTo>
                      <a:pt x="0" y="5"/>
                    </a:lnTo>
                    <a:lnTo>
                      <a:pt x="0" y="5"/>
                    </a:lnTo>
                    <a:lnTo>
                      <a:pt x="0" y="5"/>
                    </a:lnTo>
                    <a:lnTo>
                      <a:pt x="0" y="6"/>
                    </a:lnTo>
                    <a:lnTo>
                      <a:pt x="0" y="6"/>
                    </a:lnTo>
                    <a:lnTo>
                      <a:pt x="0" y="6"/>
                    </a:lnTo>
                    <a:lnTo>
                      <a:pt x="0" y="6"/>
                    </a:lnTo>
                    <a:lnTo>
                      <a:pt x="0" y="6"/>
                    </a:lnTo>
                    <a:lnTo>
                      <a:pt x="0" y="7"/>
                    </a:lnTo>
                    <a:lnTo>
                      <a:pt x="0" y="6"/>
                    </a:lnTo>
                    <a:lnTo>
                      <a:pt x="0" y="5"/>
                    </a:lnTo>
                    <a:lnTo>
                      <a:pt x="0" y="5"/>
                    </a:lnTo>
                    <a:lnTo>
                      <a:pt x="0" y="6"/>
                    </a:lnTo>
                    <a:lnTo>
                      <a:pt x="0" y="6"/>
                    </a:lnTo>
                    <a:lnTo>
                      <a:pt x="0" y="6"/>
                    </a:lnTo>
                    <a:lnTo>
                      <a:pt x="0" y="5"/>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5"/>
                    </a:lnTo>
                    <a:lnTo>
                      <a:pt x="0" y="6"/>
                    </a:lnTo>
                    <a:lnTo>
                      <a:pt x="0" y="5"/>
                    </a:lnTo>
                    <a:lnTo>
                      <a:pt x="0" y="5"/>
                    </a:lnTo>
                    <a:lnTo>
                      <a:pt x="0" y="4"/>
                    </a:lnTo>
                    <a:lnTo>
                      <a:pt x="0" y="4"/>
                    </a:lnTo>
                    <a:lnTo>
                      <a:pt x="0" y="5"/>
                    </a:lnTo>
                    <a:lnTo>
                      <a:pt x="0" y="4"/>
                    </a:lnTo>
                    <a:lnTo>
                      <a:pt x="0" y="4"/>
                    </a:lnTo>
                    <a:lnTo>
                      <a:pt x="0" y="4"/>
                    </a:lnTo>
                    <a:lnTo>
                      <a:pt x="0" y="3"/>
                    </a:lnTo>
                    <a:lnTo>
                      <a:pt x="0" y="3"/>
                    </a:lnTo>
                    <a:lnTo>
                      <a:pt x="0" y="3"/>
                    </a:lnTo>
                    <a:lnTo>
                      <a:pt x="0" y="3"/>
                    </a:lnTo>
                    <a:lnTo>
                      <a:pt x="0" y="4"/>
                    </a:lnTo>
                    <a:lnTo>
                      <a:pt x="0" y="5"/>
                    </a:lnTo>
                    <a:lnTo>
                      <a:pt x="0" y="5"/>
                    </a:lnTo>
                    <a:lnTo>
                      <a:pt x="0" y="5"/>
                    </a:lnTo>
                    <a:lnTo>
                      <a:pt x="0" y="4"/>
                    </a:lnTo>
                    <a:lnTo>
                      <a:pt x="0" y="3"/>
                    </a:lnTo>
                    <a:lnTo>
                      <a:pt x="0" y="4"/>
                    </a:lnTo>
                    <a:lnTo>
                      <a:pt x="0" y="4"/>
                    </a:lnTo>
                    <a:lnTo>
                      <a:pt x="0" y="4"/>
                    </a:lnTo>
                    <a:lnTo>
                      <a:pt x="0" y="4"/>
                    </a:lnTo>
                    <a:lnTo>
                      <a:pt x="0" y="5"/>
                    </a:lnTo>
                    <a:lnTo>
                      <a:pt x="0" y="5"/>
                    </a:lnTo>
                    <a:lnTo>
                      <a:pt x="0" y="5"/>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6"/>
                    </a:lnTo>
                    <a:lnTo>
                      <a:pt x="0" y="6"/>
                    </a:lnTo>
                    <a:lnTo>
                      <a:pt x="0" y="6"/>
                    </a:lnTo>
                    <a:lnTo>
                      <a:pt x="0" y="7"/>
                    </a:lnTo>
                    <a:lnTo>
                      <a:pt x="0" y="7"/>
                    </a:lnTo>
                    <a:lnTo>
                      <a:pt x="0" y="7"/>
                    </a:lnTo>
                    <a:lnTo>
                      <a:pt x="0" y="8"/>
                    </a:lnTo>
                    <a:lnTo>
                      <a:pt x="0" y="8"/>
                    </a:lnTo>
                    <a:lnTo>
                      <a:pt x="0" y="9"/>
                    </a:lnTo>
                    <a:lnTo>
                      <a:pt x="0" y="8"/>
                    </a:lnTo>
                    <a:lnTo>
                      <a:pt x="0" y="9"/>
                    </a:lnTo>
                    <a:lnTo>
                      <a:pt x="0" y="9"/>
                    </a:lnTo>
                    <a:lnTo>
                      <a:pt x="0" y="8"/>
                    </a:lnTo>
                    <a:lnTo>
                      <a:pt x="0" y="8"/>
                    </a:lnTo>
                    <a:lnTo>
                      <a:pt x="0" y="9"/>
                    </a:lnTo>
                    <a:lnTo>
                      <a:pt x="0" y="9"/>
                    </a:lnTo>
                    <a:lnTo>
                      <a:pt x="0" y="9"/>
                    </a:lnTo>
                    <a:lnTo>
                      <a:pt x="0" y="8"/>
                    </a:lnTo>
                    <a:lnTo>
                      <a:pt x="0" y="9"/>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7"/>
                    </a:lnTo>
                    <a:lnTo>
                      <a:pt x="0" y="6"/>
                    </a:lnTo>
                    <a:lnTo>
                      <a:pt x="0" y="6"/>
                    </a:lnTo>
                    <a:lnTo>
                      <a:pt x="0" y="6"/>
                    </a:lnTo>
                    <a:lnTo>
                      <a:pt x="0" y="6"/>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8"/>
                    </a:lnTo>
                    <a:lnTo>
                      <a:pt x="0" y="8"/>
                    </a:lnTo>
                    <a:lnTo>
                      <a:pt x="0" y="8"/>
                    </a:lnTo>
                    <a:lnTo>
                      <a:pt x="0" y="8"/>
                    </a:lnTo>
                    <a:lnTo>
                      <a:pt x="0" y="8"/>
                    </a:lnTo>
                    <a:lnTo>
                      <a:pt x="0" y="10"/>
                    </a:lnTo>
                    <a:lnTo>
                      <a:pt x="0" y="9"/>
                    </a:lnTo>
                    <a:lnTo>
                      <a:pt x="0" y="10"/>
                    </a:lnTo>
                    <a:lnTo>
                      <a:pt x="0" y="10"/>
                    </a:lnTo>
                    <a:lnTo>
                      <a:pt x="0" y="10"/>
                    </a:lnTo>
                    <a:lnTo>
                      <a:pt x="0" y="11"/>
                    </a:lnTo>
                    <a:lnTo>
                      <a:pt x="0" y="11"/>
                    </a:lnTo>
                    <a:lnTo>
                      <a:pt x="0" y="12"/>
                    </a:lnTo>
                    <a:lnTo>
                      <a:pt x="0" y="12"/>
                    </a:lnTo>
                    <a:lnTo>
                      <a:pt x="0" y="13"/>
                    </a:lnTo>
                    <a:lnTo>
                      <a:pt x="0" y="13"/>
                    </a:lnTo>
                    <a:lnTo>
                      <a:pt x="0" y="13"/>
                    </a:lnTo>
                    <a:lnTo>
                      <a:pt x="0" y="12"/>
                    </a:lnTo>
                    <a:lnTo>
                      <a:pt x="0" y="13"/>
                    </a:lnTo>
                    <a:lnTo>
                      <a:pt x="0" y="12"/>
                    </a:lnTo>
                    <a:lnTo>
                      <a:pt x="0" y="13"/>
                    </a:lnTo>
                    <a:lnTo>
                      <a:pt x="0" y="13"/>
                    </a:lnTo>
                    <a:lnTo>
                      <a:pt x="0" y="13"/>
                    </a:lnTo>
                    <a:lnTo>
                      <a:pt x="0" y="13"/>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1"/>
                    </a:lnTo>
                    <a:lnTo>
                      <a:pt x="0" y="12"/>
                    </a:lnTo>
                    <a:lnTo>
                      <a:pt x="0" y="11"/>
                    </a:lnTo>
                    <a:lnTo>
                      <a:pt x="0" y="11"/>
                    </a:lnTo>
                    <a:lnTo>
                      <a:pt x="0" y="10"/>
                    </a:lnTo>
                    <a:lnTo>
                      <a:pt x="0" y="10"/>
                    </a:lnTo>
                    <a:lnTo>
                      <a:pt x="0" y="9"/>
                    </a:ln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9"/>
                    </a:lnTo>
                    <a:lnTo>
                      <a:pt x="0" y="9"/>
                    </a:lnTo>
                    <a:lnTo>
                      <a:pt x="0" y="8"/>
                    </a:lnTo>
                    <a:lnTo>
                      <a:pt x="0" y="9"/>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8"/>
                    </a:lnTo>
                    <a:lnTo>
                      <a:pt x="0" y="8"/>
                    </a:lnTo>
                    <a:lnTo>
                      <a:pt x="0" y="7"/>
                    </a:lnTo>
                    <a:lnTo>
                      <a:pt x="0" y="7"/>
                    </a:lnTo>
                    <a:lnTo>
                      <a:pt x="0" y="6"/>
                    </a:lnTo>
                    <a:lnTo>
                      <a:pt x="0" y="7"/>
                    </a:lnTo>
                    <a:lnTo>
                      <a:pt x="0" y="7"/>
                    </a:lnTo>
                    <a:lnTo>
                      <a:pt x="0" y="7"/>
                    </a:lnTo>
                    <a:lnTo>
                      <a:pt x="0" y="7"/>
                    </a:lnTo>
                    <a:lnTo>
                      <a:pt x="0" y="6"/>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8"/>
                    </a:lnTo>
                    <a:lnTo>
                      <a:pt x="0" y="8"/>
                    </a:lnTo>
                    <a:lnTo>
                      <a:pt x="0" y="9"/>
                    </a:lnTo>
                    <a:lnTo>
                      <a:pt x="0" y="8"/>
                    </a:lnTo>
                    <a:lnTo>
                      <a:pt x="0" y="9"/>
                    </a:lnTo>
                    <a:lnTo>
                      <a:pt x="0" y="9"/>
                    </a:lnTo>
                    <a:lnTo>
                      <a:pt x="0" y="9"/>
                    </a:lnTo>
                    <a:lnTo>
                      <a:pt x="0" y="9"/>
                    </a:lnTo>
                    <a:lnTo>
                      <a:pt x="0" y="10"/>
                    </a:lnTo>
                    <a:lnTo>
                      <a:pt x="0" y="9"/>
                    </a:lnTo>
                    <a:lnTo>
                      <a:pt x="0" y="9"/>
                    </a:lnTo>
                    <a:lnTo>
                      <a:pt x="0" y="8"/>
                    </a:lnTo>
                    <a:lnTo>
                      <a:pt x="0" y="9"/>
                    </a:lnTo>
                    <a:lnTo>
                      <a:pt x="0" y="9"/>
                    </a:lnTo>
                    <a:lnTo>
                      <a:pt x="0" y="9"/>
                    </a:lnTo>
                    <a:lnTo>
                      <a:pt x="0" y="8"/>
                    </a:lnTo>
                    <a:lnTo>
                      <a:pt x="0" y="8"/>
                    </a:lnTo>
                    <a:lnTo>
                      <a:pt x="0" y="8"/>
                    </a:lnTo>
                    <a:lnTo>
                      <a:pt x="0" y="7"/>
                    </a:lnTo>
                    <a:lnTo>
                      <a:pt x="0" y="8"/>
                    </a:lnTo>
                    <a:lnTo>
                      <a:pt x="0" y="8"/>
                    </a:lnTo>
                    <a:lnTo>
                      <a:pt x="0" y="8"/>
                    </a:lnTo>
                    <a:lnTo>
                      <a:pt x="0" y="8"/>
                    </a:lnTo>
                    <a:lnTo>
                      <a:pt x="0" y="9"/>
                    </a:lnTo>
                    <a:lnTo>
                      <a:pt x="0" y="8"/>
                    </a:lnTo>
                    <a:lnTo>
                      <a:pt x="0" y="9"/>
                    </a:lnTo>
                    <a:lnTo>
                      <a:pt x="0" y="9"/>
                    </a:lnTo>
                    <a:lnTo>
                      <a:pt x="0" y="8"/>
                    </a:lnTo>
                    <a:lnTo>
                      <a:pt x="0" y="9"/>
                    </a:lnTo>
                    <a:lnTo>
                      <a:pt x="0" y="9"/>
                    </a:lnTo>
                    <a:lnTo>
                      <a:pt x="0" y="8"/>
                    </a:lnTo>
                    <a:lnTo>
                      <a:pt x="0" y="8"/>
                    </a:lnTo>
                    <a:lnTo>
                      <a:pt x="0" y="7"/>
                    </a:lnTo>
                    <a:lnTo>
                      <a:pt x="0" y="8"/>
                    </a:lnTo>
                    <a:lnTo>
                      <a:pt x="0" y="7"/>
                    </a:lnTo>
                    <a:lnTo>
                      <a:pt x="0" y="7"/>
                    </a:lnTo>
                    <a:lnTo>
                      <a:pt x="0" y="7"/>
                    </a:lnTo>
                    <a:lnTo>
                      <a:pt x="0" y="7"/>
                    </a:lnTo>
                    <a:lnTo>
                      <a:pt x="0" y="6"/>
                    </a:lnTo>
                    <a:lnTo>
                      <a:pt x="0" y="7"/>
                    </a:lnTo>
                    <a:lnTo>
                      <a:pt x="0" y="6"/>
                    </a:lnTo>
                    <a:lnTo>
                      <a:pt x="0" y="6"/>
                    </a:lnTo>
                    <a:lnTo>
                      <a:pt x="0" y="6"/>
                    </a:lnTo>
                    <a:lnTo>
                      <a:pt x="0" y="6"/>
                    </a:lnTo>
                    <a:lnTo>
                      <a:pt x="0" y="6"/>
                    </a:lnTo>
                    <a:lnTo>
                      <a:pt x="0" y="5"/>
                    </a:lnTo>
                    <a:lnTo>
                      <a:pt x="0" y="6"/>
                    </a:lnTo>
                    <a:lnTo>
                      <a:pt x="0" y="7"/>
                    </a:lnTo>
                    <a:lnTo>
                      <a:pt x="0" y="6"/>
                    </a:lnTo>
                    <a:lnTo>
                      <a:pt x="0" y="6"/>
                    </a:lnTo>
                    <a:lnTo>
                      <a:pt x="0" y="7"/>
                    </a:lnTo>
                    <a:lnTo>
                      <a:pt x="0" y="6"/>
                    </a:lnTo>
                    <a:lnTo>
                      <a:pt x="0" y="7"/>
                    </a:lnTo>
                    <a:lnTo>
                      <a:pt x="0" y="7"/>
                    </a:lnTo>
                    <a:lnTo>
                      <a:pt x="0" y="7"/>
                    </a:lnTo>
                    <a:lnTo>
                      <a:pt x="0" y="6"/>
                    </a:lnTo>
                    <a:lnTo>
                      <a:pt x="0" y="6"/>
                    </a:lnTo>
                    <a:lnTo>
                      <a:pt x="0" y="6"/>
                    </a:lnTo>
                    <a:lnTo>
                      <a:pt x="0" y="6"/>
                    </a:lnTo>
                    <a:lnTo>
                      <a:pt x="0" y="5"/>
                    </a:lnTo>
                    <a:lnTo>
                      <a:pt x="0" y="5"/>
                    </a:lnTo>
                    <a:lnTo>
                      <a:pt x="0" y="5"/>
                    </a:lnTo>
                    <a:lnTo>
                      <a:pt x="0" y="5"/>
                    </a:lnTo>
                    <a:lnTo>
                      <a:pt x="0" y="4"/>
                    </a:lnTo>
                    <a:lnTo>
                      <a:pt x="0" y="4"/>
                    </a:lnTo>
                    <a:lnTo>
                      <a:pt x="0" y="5"/>
                    </a:lnTo>
                    <a:lnTo>
                      <a:pt x="0" y="4"/>
                    </a:lnTo>
                    <a:lnTo>
                      <a:pt x="0" y="4"/>
                    </a:lnTo>
                    <a:lnTo>
                      <a:pt x="0" y="4"/>
                    </a:lnTo>
                    <a:lnTo>
                      <a:pt x="0" y="5"/>
                    </a:lnTo>
                    <a:lnTo>
                      <a:pt x="0" y="5"/>
                    </a:lnTo>
                    <a:lnTo>
                      <a:pt x="0" y="5"/>
                    </a:lnTo>
                    <a:lnTo>
                      <a:pt x="0" y="5"/>
                    </a:lnTo>
                    <a:lnTo>
                      <a:pt x="0" y="5"/>
                    </a:lnTo>
                    <a:lnTo>
                      <a:pt x="0" y="6"/>
                    </a:lnTo>
                    <a:lnTo>
                      <a:pt x="0" y="6"/>
                    </a:lnTo>
                    <a:lnTo>
                      <a:pt x="0" y="5"/>
                    </a:lnTo>
                    <a:lnTo>
                      <a:pt x="0" y="6"/>
                    </a:lnTo>
                    <a:lnTo>
                      <a:pt x="0" y="6"/>
                    </a:lnTo>
                    <a:lnTo>
                      <a:pt x="0" y="7"/>
                    </a:lnTo>
                    <a:lnTo>
                      <a:pt x="0" y="6"/>
                    </a:lnTo>
                    <a:lnTo>
                      <a:pt x="0" y="7"/>
                    </a:lnTo>
                    <a:lnTo>
                      <a:pt x="0" y="6"/>
                    </a:lnTo>
                    <a:lnTo>
                      <a:pt x="0" y="6"/>
                    </a:lnTo>
                    <a:lnTo>
                      <a:pt x="0" y="5"/>
                    </a:lnTo>
                    <a:lnTo>
                      <a:pt x="0" y="4"/>
                    </a:lnTo>
                    <a:lnTo>
                      <a:pt x="0" y="5"/>
                    </a:lnTo>
                    <a:lnTo>
                      <a:pt x="0" y="4"/>
                    </a:lnTo>
                    <a:lnTo>
                      <a:pt x="0" y="4"/>
                    </a:lnTo>
                    <a:lnTo>
                      <a:pt x="0" y="3"/>
                    </a:lnTo>
                    <a:lnTo>
                      <a:pt x="0" y="4"/>
                    </a:lnTo>
                    <a:lnTo>
                      <a:pt x="0" y="3"/>
                    </a:lnTo>
                    <a:lnTo>
                      <a:pt x="0" y="4"/>
                    </a:lnTo>
                    <a:lnTo>
                      <a:pt x="0" y="4"/>
                    </a:lnTo>
                    <a:lnTo>
                      <a:pt x="0" y="4"/>
                    </a:lnTo>
                    <a:lnTo>
                      <a:pt x="0" y="3"/>
                    </a:lnTo>
                    <a:lnTo>
                      <a:pt x="0" y="3"/>
                    </a:lnTo>
                    <a:lnTo>
                      <a:pt x="0" y="3"/>
                    </a:lnTo>
                    <a:lnTo>
                      <a:pt x="0" y="4"/>
                    </a:lnTo>
                    <a:lnTo>
                      <a:pt x="0" y="4"/>
                    </a:lnTo>
                    <a:lnTo>
                      <a:pt x="0" y="5"/>
                    </a:lnTo>
                    <a:lnTo>
                      <a:pt x="0" y="5"/>
                    </a:lnTo>
                    <a:lnTo>
                      <a:pt x="0" y="5"/>
                    </a:lnTo>
                    <a:lnTo>
                      <a:pt x="0" y="6"/>
                    </a:lnTo>
                    <a:lnTo>
                      <a:pt x="0" y="7"/>
                    </a:lnTo>
                    <a:lnTo>
                      <a:pt x="0" y="7"/>
                    </a:lnTo>
                    <a:lnTo>
                      <a:pt x="0" y="8"/>
                    </a:lnTo>
                    <a:lnTo>
                      <a:pt x="0" y="7"/>
                    </a:lnTo>
                    <a:lnTo>
                      <a:pt x="0" y="7"/>
                    </a:lnTo>
                    <a:lnTo>
                      <a:pt x="0" y="7"/>
                    </a:lnTo>
                    <a:lnTo>
                      <a:pt x="0" y="8"/>
                    </a:lnTo>
                    <a:lnTo>
                      <a:pt x="0" y="8"/>
                    </a:lnTo>
                    <a:lnTo>
                      <a:pt x="0" y="9"/>
                    </a:lnTo>
                    <a:lnTo>
                      <a:pt x="0" y="8"/>
                    </a:lnTo>
                    <a:lnTo>
                      <a:pt x="0" y="8"/>
                    </a:lnTo>
                    <a:lnTo>
                      <a:pt x="0" y="8"/>
                    </a:lnTo>
                    <a:lnTo>
                      <a:pt x="0" y="7"/>
                    </a:lnTo>
                    <a:lnTo>
                      <a:pt x="0" y="8"/>
                    </a:lnTo>
                    <a:lnTo>
                      <a:pt x="0" y="8"/>
                    </a:lnTo>
                    <a:lnTo>
                      <a:pt x="0" y="8"/>
                    </a:lnTo>
                    <a:lnTo>
                      <a:pt x="0" y="7"/>
                    </a:lnTo>
                    <a:lnTo>
                      <a:pt x="0" y="8"/>
                    </a:lnTo>
                    <a:lnTo>
                      <a:pt x="0" y="8"/>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7"/>
                    </a:lnTo>
                    <a:lnTo>
                      <a:pt x="0" y="7"/>
                    </a:lnTo>
                    <a:lnTo>
                      <a:pt x="0" y="6"/>
                    </a:lnTo>
                    <a:lnTo>
                      <a:pt x="0" y="6"/>
                    </a:lnTo>
                    <a:lnTo>
                      <a:pt x="0" y="6"/>
                    </a:lnTo>
                    <a:lnTo>
                      <a:pt x="0" y="5"/>
                    </a:lnTo>
                    <a:lnTo>
                      <a:pt x="0" y="6"/>
                    </a:lnTo>
                    <a:lnTo>
                      <a:pt x="0" y="5"/>
                    </a:lnTo>
                    <a:lnTo>
                      <a:pt x="0" y="6"/>
                    </a:lnTo>
                    <a:lnTo>
                      <a:pt x="0" y="5"/>
                    </a:lnTo>
                  </a:path>
                </a:pathLst>
              </a:custGeom>
              <a:noFill/>
              <a:ln w="0">
                <a:solidFill>
                  <a:srgbClr val="3366FF"/>
                </a:solidFill>
                <a:prstDash val="solid"/>
                <a:round/>
                <a:headEnd/>
                <a:tailEnd/>
              </a:ln>
            </p:spPr>
            <p:txBody>
              <a:bodyPr/>
              <a:lstStyle/>
              <a:p>
                <a:endParaRPr lang="en-GB"/>
              </a:p>
            </p:txBody>
          </p:sp>
          <p:sp>
            <p:nvSpPr>
              <p:cNvPr id="186232" name="Freeform 888"/>
              <p:cNvSpPr>
                <a:spLocks/>
              </p:cNvSpPr>
              <p:nvPr/>
            </p:nvSpPr>
            <p:spPr bwMode="auto">
              <a:xfrm>
                <a:off x="3570" y="3383"/>
                <a:ext cx="6" cy="84"/>
              </a:xfrm>
              <a:custGeom>
                <a:avLst/>
                <a:gdLst/>
                <a:ahLst/>
                <a:cxnLst>
                  <a:cxn ang="0">
                    <a:pos x="1" y="8"/>
                  </a:cxn>
                  <a:cxn ang="0">
                    <a:pos x="1" y="10"/>
                  </a:cxn>
                  <a:cxn ang="0">
                    <a:pos x="1" y="8"/>
                  </a:cxn>
                  <a:cxn ang="0">
                    <a:pos x="1" y="8"/>
                  </a:cxn>
                  <a:cxn ang="0">
                    <a:pos x="1" y="9"/>
                  </a:cxn>
                  <a:cxn ang="0">
                    <a:pos x="1" y="10"/>
                  </a:cxn>
                  <a:cxn ang="0">
                    <a:pos x="1" y="10"/>
                  </a:cxn>
                  <a:cxn ang="0">
                    <a:pos x="1" y="11"/>
                  </a:cxn>
                  <a:cxn ang="0">
                    <a:pos x="1" y="10"/>
                  </a:cxn>
                  <a:cxn ang="0">
                    <a:pos x="1" y="8"/>
                  </a:cxn>
                  <a:cxn ang="0">
                    <a:pos x="1" y="8"/>
                  </a:cxn>
                  <a:cxn ang="0">
                    <a:pos x="1" y="8"/>
                  </a:cxn>
                  <a:cxn ang="0">
                    <a:pos x="1" y="9"/>
                  </a:cxn>
                  <a:cxn ang="0">
                    <a:pos x="1" y="9"/>
                  </a:cxn>
                  <a:cxn ang="0">
                    <a:pos x="1" y="6"/>
                  </a:cxn>
                  <a:cxn ang="0">
                    <a:pos x="1" y="10"/>
                  </a:cxn>
                  <a:cxn ang="0">
                    <a:pos x="1" y="8"/>
                  </a:cxn>
                  <a:cxn ang="0">
                    <a:pos x="1" y="8"/>
                  </a:cxn>
                  <a:cxn ang="0">
                    <a:pos x="1" y="6"/>
                  </a:cxn>
                  <a:cxn ang="0">
                    <a:pos x="1" y="4"/>
                  </a:cxn>
                  <a:cxn ang="0">
                    <a:pos x="1" y="5"/>
                  </a:cxn>
                  <a:cxn ang="0">
                    <a:pos x="1" y="4"/>
                  </a:cxn>
                  <a:cxn ang="0">
                    <a:pos x="1" y="4"/>
                  </a:cxn>
                  <a:cxn ang="0">
                    <a:pos x="1" y="8"/>
                  </a:cxn>
                  <a:cxn ang="0">
                    <a:pos x="1" y="7"/>
                  </a:cxn>
                  <a:cxn ang="0">
                    <a:pos x="1" y="10"/>
                  </a:cxn>
                  <a:cxn ang="0">
                    <a:pos x="1" y="12"/>
                  </a:cxn>
                  <a:cxn ang="0">
                    <a:pos x="1" y="11"/>
                  </a:cxn>
                  <a:cxn ang="0">
                    <a:pos x="1" y="13"/>
                  </a:cxn>
                  <a:cxn ang="0">
                    <a:pos x="1" y="12"/>
                  </a:cxn>
                  <a:cxn ang="0">
                    <a:pos x="1" y="12"/>
                  </a:cxn>
                  <a:cxn ang="0">
                    <a:pos x="1" y="10"/>
                  </a:cxn>
                  <a:cxn ang="0">
                    <a:pos x="1" y="10"/>
                  </a:cxn>
                  <a:cxn ang="0">
                    <a:pos x="1" y="11"/>
                  </a:cxn>
                  <a:cxn ang="0">
                    <a:pos x="1" y="9"/>
                  </a:cxn>
                  <a:cxn ang="0">
                    <a:pos x="1" y="11"/>
                  </a:cxn>
                  <a:cxn ang="0">
                    <a:pos x="1" y="12"/>
                  </a:cxn>
                  <a:cxn ang="0">
                    <a:pos x="1" y="12"/>
                  </a:cxn>
                  <a:cxn ang="0">
                    <a:pos x="1" y="11"/>
                  </a:cxn>
                  <a:cxn ang="0">
                    <a:pos x="1" y="9"/>
                  </a:cxn>
                  <a:cxn ang="0">
                    <a:pos x="1" y="10"/>
                  </a:cxn>
                  <a:cxn ang="0">
                    <a:pos x="1" y="11"/>
                  </a:cxn>
                  <a:cxn ang="0">
                    <a:pos x="1" y="11"/>
                  </a:cxn>
                  <a:cxn ang="0">
                    <a:pos x="1" y="12"/>
                  </a:cxn>
                  <a:cxn ang="0">
                    <a:pos x="1" y="10"/>
                  </a:cxn>
                  <a:cxn ang="0">
                    <a:pos x="1" y="9"/>
                  </a:cxn>
                  <a:cxn ang="0">
                    <a:pos x="1" y="10"/>
                  </a:cxn>
                  <a:cxn ang="0">
                    <a:pos x="1" y="9"/>
                  </a:cxn>
                  <a:cxn ang="0">
                    <a:pos x="1" y="7"/>
                  </a:cxn>
                  <a:cxn ang="0">
                    <a:pos x="1" y="7"/>
                  </a:cxn>
                  <a:cxn ang="0">
                    <a:pos x="1" y="4"/>
                  </a:cxn>
                  <a:cxn ang="0">
                    <a:pos x="1" y="4"/>
                  </a:cxn>
                  <a:cxn ang="0">
                    <a:pos x="1" y="2"/>
                  </a:cxn>
                  <a:cxn ang="0">
                    <a:pos x="1" y="1"/>
                  </a:cxn>
                  <a:cxn ang="0">
                    <a:pos x="1" y="2"/>
                  </a:cxn>
                  <a:cxn ang="0">
                    <a:pos x="1" y="0"/>
                  </a:cxn>
                  <a:cxn ang="0">
                    <a:pos x="1" y="4"/>
                  </a:cxn>
                  <a:cxn ang="0">
                    <a:pos x="1" y="5"/>
                  </a:cxn>
                  <a:cxn ang="0">
                    <a:pos x="1" y="7"/>
                  </a:cxn>
                  <a:cxn ang="0">
                    <a:pos x="1" y="9"/>
                  </a:cxn>
                  <a:cxn ang="0">
                    <a:pos x="1" y="7"/>
                  </a:cxn>
                  <a:cxn ang="0">
                    <a:pos x="1" y="7"/>
                  </a:cxn>
                  <a:cxn ang="0">
                    <a:pos x="1" y="7"/>
                  </a:cxn>
                </a:cxnLst>
                <a:rect l="0" t="0" r="r" b="b"/>
                <a:pathLst>
                  <a:path w="1" h="14">
                    <a:moveTo>
                      <a:pt x="0" y="7"/>
                    </a:moveTo>
                    <a:lnTo>
                      <a:pt x="0" y="8"/>
                    </a:lnTo>
                    <a:lnTo>
                      <a:pt x="0" y="8"/>
                    </a:lnTo>
                    <a:lnTo>
                      <a:pt x="0" y="9"/>
                    </a:lnTo>
                    <a:lnTo>
                      <a:pt x="0" y="8"/>
                    </a:lnTo>
                    <a:lnTo>
                      <a:pt x="0" y="8"/>
                    </a:lnTo>
                    <a:lnTo>
                      <a:pt x="0" y="9"/>
                    </a:lnTo>
                    <a:lnTo>
                      <a:pt x="0" y="9"/>
                    </a:lnTo>
                    <a:lnTo>
                      <a:pt x="1" y="9"/>
                    </a:lnTo>
                    <a:lnTo>
                      <a:pt x="1" y="9"/>
                    </a:lnTo>
                    <a:lnTo>
                      <a:pt x="1" y="8"/>
                    </a:lnTo>
                    <a:lnTo>
                      <a:pt x="1" y="8"/>
                    </a:lnTo>
                    <a:lnTo>
                      <a:pt x="1" y="8"/>
                    </a:lnTo>
                    <a:lnTo>
                      <a:pt x="1" y="9"/>
                    </a:lnTo>
                    <a:lnTo>
                      <a:pt x="1" y="9"/>
                    </a:lnTo>
                    <a:lnTo>
                      <a:pt x="1" y="10"/>
                    </a:lnTo>
                    <a:lnTo>
                      <a:pt x="1" y="9"/>
                    </a:lnTo>
                    <a:lnTo>
                      <a:pt x="1" y="10"/>
                    </a:lnTo>
                    <a:lnTo>
                      <a:pt x="1" y="10"/>
                    </a:lnTo>
                    <a:lnTo>
                      <a:pt x="1" y="10"/>
                    </a:lnTo>
                    <a:lnTo>
                      <a:pt x="1" y="10"/>
                    </a:lnTo>
                    <a:lnTo>
                      <a:pt x="1" y="10"/>
                    </a:lnTo>
                    <a:lnTo>
                      <a:pt x="1" y="9"/>
                    </a:lnTo>
                    <a:lnTo>
                      <a:pt x="1" y="9"/>
                    </a:lnTo>
                    <a:lnTo>
                      <a:pt x="1" y="9"/>
                    </a:lnTo>
                    <a:lnTo>
                      <a:pt x="1" y="9"/>
                    </a:lnTo>
                    <a:lnTo>
                      <a:pt x="1" y="9"/>
                    </a:lnTo>
                    <a:lnTo>
                      <a:pt x="1" y="9"/>
                    </a:lnTo>
                    <a:lnTo>
                      <a:pt x="1" y="9"/>
                    </a:lnTo>
                    <a:lnTo>
                      <a:pt x="1" y="10"/>
                    </a:lnTo>
                    <a:lnTo>
                      <a:pt x="1" y="9"/>
                    </a:lnTo>
                    <a:lnTo>
                      <a:pt x="1" y="9"/>
                    </a:lnTo>
                    <a:lnTo>
                      <a:pt x="1" y="8"/>
                    </a:lnTo>
                    <a:lnTo>
                      <a:pt x="1" y="7"/>
                    </a:lnTo>
                    <a:lnTo>
                      <a:pt x="1" y="8"/>
                    </a:lnTo>
                    <a:lnTo>
                      <a:pt x="1" y="8"/>
                    </a:lnTo>
                    <a:lnTo>
                      <a:pt x="1" y="7"/>
                    </a:lnTo>
                    <a:lnTo>
                      <a:pt x="1" y="8"/>
                    </a:lnTo>
                    <a:lnTo>
                      <a:pt x="1" y="8"/>
                    </a:lnTo>
                    <a:lnTo>
                      <a:pt x="1" y="9"/>
                    </a:lnTo>
                    <a:lnTo>
                      <a:pt x="1" y="9"/>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9"/>
                    </a:lnTo>
                    <a:lnTo>
                      <a:pt x="1" y="8"/>
                    </a:lnTo>
                    <a:lnTo>
                      <a:pt x="1" y="9"/>
                    </a:lnTo>
                    <a:lnTo>
                      <a:pt x="1" y="10"/>
                    </a:lnTo>
                    <a:lnTo>
                      <a:pt x="1" y="10"/>
                    </a:lnTo>
                    <a:lnTo>
                      <a:pt x="1" y="11"/>
                    </a:lnTo>
                    <a:lnTo>
                      <a:pt x="1" y="10"/>
                    </a:lnTo>
                    <a:lnTo>
                      <a:pt x="1" y="10"/>
                    </a:lnTo>
                    <a:lnTo>
                      <a:pt x="1" y="10"/>
                    </a:lnTo>
                    <a:lnTo>
                      <a:pt x="1" y="10"/>
                    </a:lnTo>
                    <a:lnTo>
                      <a:pt x="1" y="9"/>
                    </a:lnTo>
                    <a:lnTo>
                      <a:pt x="1" y="10"/>
                    </a:lnTo>
                    <a:lnTo>
                      <a:pt x="1" y="9"/>
                    </a:lnTo>
                    <a:lnTo>
                      <a:pt x="1" y="10"/>
                    </a:lnTo>
                    <a:lnTo>
                      <a:pt x="1" y="9"/>
                    </a:lnTo>
                    <a:lnTo>
                      <a:pt x="1" y="10"/>
                    </a:lnTo>
                    <a:lnTo>
                      <a:pt x="1" y="10"/>
                    </a:lnTo>
                    <a:lnTo>
                      <a:pt x="1" y="10"/>
                    </a:lnTo>
                    <a:lnTo>
                      <a:pt x="1" y="9"/>
                    </a:lnTo>
                    <a:lnTo>
                      <a:pt x="1" y="10"/>
                    </a:lnTo>
                    <a:lnTo>
                      <a:pt x="1" y="10"/>
                    </a:lnTo>
                    <a:lnTo>
                      <a:pt x="1" y="10"/>
                    </a:lnTo>
                    <a:lnTo>
                      <a:pt x="1" y="10"/>
                    </a:lnTo>
                    <a:lnTo>
                      <a:pt x="1" y="10"/>
                    </a:lnTo>
                    <a:lnTo>
                      <a:pt x="1" y="11"/>
                    </a:lnTo>
                    <a:lnTo>
                      <a:pt x="1" y="10"/>
                    </a:lnTo>
                    <a:lnTo>
                      <a:pt x="1" y="10"/>
                    </a:lnTo>
                    <a:lnTo>
                      <a:pt x="1" y="10"/>
                    </a:lnTo>
                    <a:lnTo>
                      <a:pt x="1" y="11"/>
                    </a:lnTo>
                    <a:lnTo>
                      <a:pt x="1" y="11"/>
                    </a:lnTo>
                    <a:lnTo>
                      <a:pt x="1" y="11"/>
                    </a:lnTo>
                    <a:lnTo>
                      <a:pt x="1" y="11"/>
                    </a:lnTo>
                    <a:lnTo>
                      <a:pt x="1" y="10"/>
                    </a:lnTo>
                    <a:lnTo>
                      <a:pt x="1" y="10"/>
                    </a:lnTo>
                    <a:lnTo>
                      <a:pt x="1" y="11"/>
                    </a:lnTo>
                    <a:lnTo>
                      <a:pt x="1" y="10"/>
                    </a:lnTo>
                    <a:lnTo>
                      <a:pt x="1" y="11"/>
                    </a:lnTo>
                    <a:lnTo>
                      <a:pt x="1" y="10"/>
                    </a:lnTo>
                    <a:lnTo>
                      <a:pt x="1" y="11"/>
                    </a:lnTo>
                    <a:lnTo>
                      <a:pt x="1" y="10"/>
                    </a:lnTo>
                    <a:lnTo>
                      <a:pt x="1" y="10"/>
                    </a:lnTo>
                    <a:lnTo>
                      <a:pt x="1" y="10"/>
                    </a:lnTo>
                    <a:lnTo>
                      <a:pt x="1" y="9"/>
                    </a:lnTo>
                    <a:lnTo>
                      <a:pt x="1" y="9"/>
                    </a:lnTo>
                    <a:lnTo>
                      <a:pt x="1" y="10"/>
                    </a:lnTo>
                    <a:lnTo>
                      <a:pt x="1" y="9"/>
                    </a:lnTo>
                    <a:lnTo>
                      <a:pt x="1" y="9"/>
                    </a:lnTo>
                    <a:lnTo>
                      <a:pt x="1" y="9"/>
                    </a:lnTo>
                    <a:lnTo>
                      <a:pt x="1" y="9"/>
                    </a:lnTo>
                    <a:lnTo>
                      <a:pt x="1" y="8"/>
                    </a:lnTo>
                    <a:lnTo>
                      <a:pt x="1" y="8"/>
                    </a:lnTo>
                    <a:lnTo>
                      <a:pt x="1" y="8"/>
                    </a:lnTo>
                    <a:lnTo>
                      <a:pt x="1" y="8"/>
                    </a:lnTo>
                    <a:lnTo>
                      <a:pt x="1" y="8"/>
                    </a:lnTo>
                    <a:lnTo>
                      <a:pt x="1" y="8"/>
                    </a:lnTo>
                    <a:lnTo>
                      <a:pt x="1" y="8"/>
                    </a:lnTo>
                    <a:lnTo>
                      <a:pt x="1" y="8"/>
                    </a:lnTo>
                    <a:lnTo>
                      <a:pt x="1" y="8"/>
                    </a:lnTo>
                    <a:lnTo>
                      <a:pt x="1" y="8"/>
                    </a:lnTo>
                    <a:lnTo>
                      <a:pt x="1" y="7"/>
                    </a:lnTo>
                    <a:lnTo>
                      <a:pt x="1" y="7"/>
                    </a:lnTo>
                    <a:lnTo>
                      <a:pt x="1" y="7"/>
                    </a:lnTo>
                    <a:lnTo>
                      <a:pt x="1" y="7"/>
                    </a:lnTo>
                    <a:lnTo>
                      <a:pt x="1" y="8"/>
                    </a:lnTo>
                    <a:lnTo>
                      <a:pt x="1" y="8"/>
                    </a:lnTo>
                    <a:lnTo>
                      <a:pt x="1" y="8"/>
                    </a:lnTo>
                    <a:lnTo>
                      <a:pt x="1" y="8"/>
                    </a:lnTo>
                    <a:lnTo>
                      <a:pt x="1" y="9"/>
                    </a:lnTo>
                    <a:lnTo>
                      <a:pt x="1" y="9"/>
                    </a:lnTo>
                    <a:lnTo>
                      <a:pt x="1" y="9"/>
                    </a:lnTo>
                    <a:lnTo>
                      <a:pt x="1" y="8"/>
                    </a:lnTo>
                    <a:lnTo>
                      <a:pt x="1" y="9"/>
                    </a:lnTo>
                    <a:lnTo>
                      <a:pt x="1" y="8"/>
                    </a:lnTo>
                    <a:lnTo>
                      <a:pt x="1" y="8"/>
                    </a:lnTo>
                    <a:lnTo>
                      <a:pt x="1" y="8"/>
                    </a:lnTo>
                    <a:lnTo>
                      <a:pt x="1" y="8"/>
                    </a:lnTo>
                    <a:lnTo>
                      <a:pt x="1" y="9"/>
                    </a:lnTo>
                    <a:lnTo>
                      <a:pt x="1" y="8"/>
                    </a:lnTo>
                    <a:lnTo>
                      <a:pt x="1" y="8"/>
                    </a:lnTo>
                    <a:lnTo>
                      <a:pt x="1" y="8"/>
                    </a:lnTo>
                    <a:lnTo>
                      <a:pt x="1" y="8"/>
                    </a:lnTo>
                    <a:lnTo>
                      <a:pt x="1" y="8"/>
                    </a:lnTo>
                    <a:lnTo>
                      <a:pt x="1" y="9"/>
                    </a:lnTo>
                    <a:lnTo>
                      <a:pt x="1" y="9"/>
                    </a:lnTo>
                    <a:lnTo>
                      <a:pt x="1" y="9"/>
                    </a:lnTo>
                    <a:lnTo>
                      <a:pt x="1" y="9"/>
                    </a:lnTo>
                    <a:lnTo>
                      <a:pt x="1" y="8"/>
                    </a:lnTo>
                    <a:lnTo>
                      <a:pt x="1" y="8"/>
                    </a:lnTo>
                    <a:lnTo>
                      <a:pt x="1" y="9"/>
                    </a:lnTo>
                    <a:lnTo>
                      <a:pt x="1" y="8"/>
                    </a:lnTo>
                    <a:lnTo>
                      <a:pt x="1" y="9"/>
                    </a:lnTo>
                    <a:lnTo>
                      <a:pt x="1" y="9"/>
                    </a:lnTo>
                    <a:lnTo>
                      <a:pt x="1" y="10"/>
                    </a:lnTo>
                    <a:lnTo>
                      <a:pt x="1" y="10"/>
                    </a:lnTo>
                    <a:lnTo>
                      <a:pt x="1" y="10"/>
                    </a:lnTo>
                    <a:lnTo>
                      <a:pt x="1" y="9"/>
                    </a:lnTo>
                    <a:lnTo>
                      <a:pt x="1" y="9"/>
                    </a:lnTo>
                    <a:lnTo>
                      <a:pt x="1" y="9"/>
                    </a:lnTo>
                    <a:lnTo>
                      <a:pt x="1" y="8"/>
                    </a:lnTo>
                    <a:lnTo>
                      <a:pt x="1" y="8"/>
                    </a:lnTo>
                    <a:lnTo>
                      <a:pt x="1" y="8"/>
                    </a:lnTo>
                    <a:lnTo>
                      <a:pt x="1" y="8"/>
                    </a:lnTo>
                    <a:lnTo>
                      <a:pt x="1" y="7"/>
                    </a:lnTo>
                    <a:lnTo>
                      <a:pt x="1" y="6"/>
                    </a:lnTo>
                    <a:lnTo>
                      <a:pt x="1" y="7"/>
                    </a:lnTo>
                    <a:lnTo>
                      <a:pt x="1" y="6"/>
                    </a:lnTo>
                    <a:lnTo>
                      <a:pt x="1" y="7"/>
                    </a:lnTo>
                    <a:lnTo>
                      <a:pt x="1" y="6"/>
                    </a:lnTo>
                    <a:lnTo>
                      <a:pt x="1" y="7"/>
                    </a:lnTo>
                    <a:lnTo>
                      <a:pt x="1" y="7"/>
                    </a:lnTo>
                    <a:lnTo>
                      <a:pt x="1" y="7"/>
                    </a:lnTo>
                    <a:lnTo>
                      <a:pt x="1" y="7"/>
                    </a:lnTo>
                    <a:lnTo>
                      <a:pt x="1" y="8"/>
                    </a:lnTo>
                    <a:lnTo>
                      <a:pt x="1" y="8"/>
                    </a:lnTo>
                    <a:lnTo>
                      <a:pt x="1" y="8"/>
                    </a:lnTo>
                    <a:lnTo>
                      <a:pt x="1" y="8"/>
                    </a:lnTo>
                    <a:lnTo>
                      <a:pt x="1" y="9"/>
                    </a:lnTo>
                    <a:lnTo>
                      <a:pt x="1" y="9"/>
                    </a:lnTo>
                    <a:lnTo>
                      <a:pt x="1" y="10"/>
                    </a:lnTo>
                    <a:lnTo>
                      <a:pt x="1" y="9"/>
                    </a:lnTo>
                    <a:lnTo>
                      <a:pt x="1" y="10"/>
                    </a:lnTo>
                    <a:lnTo>
                      <a:pt x="1" y="9"/>
                    </a:lnTo>
                    <a:lnTo>
                      <a:pt x="1" y="10"/>
                    </a:lnTo>
                    <a:lnTo>
                      <a:pt x="1" y="10"/>
                    </a:lnTo>
                    <a:lnTo>
                      <a:pt x="1" y="10"/>
                    </a:lnTo>
                    <a:lnTo>
                      <a:pt x="1" y="9"/>
                    </a:lnTo>
                    <a:lnTo>
                      <a:pt x="1" y="9"/>
                    </a:lnTo>
                    <a:lnTo>
                      <a:pt x="1" y="8"/>
                    </a:lnTo>
                    <a:lnTo>
                      <a:pt x="1" y="8"/>
                    </a:lnTo>
                    <a:lnTo>
                      <a:pt x="1" y="8"/>
                    </a:lnTo>
                    <a:lnTo>
                      <a:pt x="1" y="8"/>
                    </a:lnTo>
                    <a:lnTo>
                      <a:pt x="1" y="8"/>
                    </a:lnTo>
                    <a:lnTo>
                      <a:pt x="1" y="7"/>
                    </a:lnTo>
                    <a:lnTo>
                      <a:pt x="1" y="7"/>
                    </a:lnTo>
                    <a:lnTo>
                      <a:pt x="1" y="7"/>
                    </a:lnTo>
                    <a:lnTo>
                      <a:pt x="1" y="7"/>
                    </a:lnTo>
                    <a:lnTo>
                      <a:pt x="1" y="8"/>
                    </a:lnTo>
                    <a:lnTo>
                      <a:pt x="1" y="7"/>
                    </a:lnTo>
                    <a:lnTo>
                      <a:pt x="1" y="7"/>
                    </a:lnTo>
                    <a:lnTo>
                      <a:pt x="1" y="7"/>
                    </a:lnTo>
                    <a:lnTo>
                      <a:pt x="1" y="8"/>
                    </a:lnTo>
                    <a:lnTo>
                      <a:pt x="1" y="7"/>
                    </a:lnTo>
                    <a:lnTo>
                      <a:pt x="1" y="8"/>
                    </a:lnTo>
                    <a:lnTo>
                      <a:pt x="1" y="7"/>
                    </a:lnTo>
                    <a:lnTo>
                      <a:pt x="1" y="7"/>
                    </a:lnTo>
                    <a:lnTo>
                      <a:pt x="1" y="8"/>
                    </a:lnTo>
                    <a:lnTo>
                      <a:pt x="1" y="7"/>
                    </a:lnTo>
                    <a:lnTo>
                      <a:pt x="1" y="7"/>
                    </a:lnTo>
                    <a:lnTo>
                      <a:pt x="1" y="7"/>
                    </a:lnTo>
                    <a:lnTo>
                      <a:pt x="1" y="7"/>
                    </a:lnTo>
                    <a:lnTo>
                      <a:pt x="1" y="7"/>
                    </a:lnTo>
                    <a:lnTo>
                      <a:pt x="1" y="6"/>
                    </a:lnTo>
                    <a:lnTo>
                      <a:pt x="1" y="5"/>
                    </a:lnTo>
                    <a:lnTo>
                      <a:pt x="1" y="6"/>
                    </a:lnTo>
                    <a:lnTo>
                      <a:pt x="1" y="5"/>
                    </a:lnTo>
                    <a:lnTo>
                      <a:pt x="1" y="5"/>
                    </a:lnTo>
                    <a:lnTo>
                      <a:pt x="1" y="5"/>
                    </a:lnTo>
                    <a:lnTo>
                      <a:pt x="1" y="5"/>
                    </a:lnTo>
                    <a:lnTo>
                      <a:pt x="1" y="4"/>
                    </a:lnTo>
                    <a:lnTo>
                      <a:pt x="1" y="4"/>
                    </a:lnTo>
                    <a:lnTo>
                      <a:pt x="1" y="3"/>
                    </a:lnTo>
                    <a:lnTo>
                      <a:pt x="1" y="3"/>
                    </a:lnTo>
                    <a:lnTo>
                      <a:pt x="1" y="4"/>
                    </a:lnTo>
                    <a:lnTo>
                      <a:pt x="1" y="3"/>
                    </a:lnTo>
                    <a:lnTo>
                      <a:pt x="1" y="4"/>
                    </a:lnTo>
                    <a:lnTo>
                      <a:pt x="1" y="4"/>
                    </a:lnTo>
                    <a:lnTo>
                      <a:pt x="1" y="5"/>
                    </a:lnTo>
                    <a:lnTo>
                      <a:pt x="1" y="4"/>
                    </a:lnTo>
                    <a:lnTo>
                      <a:pt x="1" y="5"/>
                    </a:lnTo>
                    <a:lnTo>
                      <a:pt x="1" y="5"/>
                    </a:lnTo>
                    <a:lnTo>
                      <a:pt x="1" y="5"/>
                    </a:lnTo>
                    <a:lnTo>
                      <a:pt x="1" y="6"/>
                    </a:lnTo>
                    <a:lnTo>
                      <a:pt x="1" y="5"/>
                    </a:lnTo>
                    <a:lnTo>
                      <a:pt x="1" y="5"/>
                    </a:lnTo>
                    <a:lnTo>
                      <a:pt x="1" y="5"/>
                    </a:lnTo>
                    <a:lnTo>
                      <a:pt x="1" y="5"/>
                    </a:lnTo>
                    <a:lnTo>
                      <a:pt x="1" y="5"/>
                    </a:lnTo>
                    <a:lnTo>
                      <a:pt x="1" y="5"/>
                    </a:lnTo>
                    <a:lnTo>
                      <a:pt x="1" y="4"/>
                    </a:lnTo>
                    <a:lnTo>
                      <a:pt x="1" y="4"/>
                    </a:lnTo>
                    <a:lnTo>
                      <a:pt x="1" y="4"/>
                    </a:lnTo>
                    <a:lnTo>
                      <a:pt x="1" y="4"/>
                    </a:lnTo>
                    <a:lnTo>
                      <a:pt x="1" y="4"/>
                    </a:lnTo>
                    <a:lnTo>
                      <a:pt x="1" y="4"/>
                    </a:lnTo>
                    <a:lnTo>
                      <a:pt x="1" y="4"/>
                    </a:lnTo>
                    <a:lnTo>
                      <a:pt x="1" y="5"/>
                    </a:lnTo>
                    <a:lnTo>
                      <a:pt x="1" y="4"/>
                    </a:lnTo>
                    <a:lnTo>
                      <a:pt x="1" y="5"/>
                    </a:lnTo>
                    <a:lnTo>
                      <a:pt x="1" y="4"/>
                    </a:lnTo>
                    <a:lnTo>
                      <a:pt x="1" y="5"/>
                    </a:lnTo>
                    <a:lnTo>
                      <a:pt x="1" y="4"/>
                    </a:lnTo>
                    <a:lnTo>
                      <a:pt x="1" y="5"/>
                    </a:lnTo>
                    <a:lnTo>
                      <a:pt x="1" y="5"/>
                    </a:lnTo>
                    <a:lnTo>
                      <a:pt x="1" y="5"/>
                    </a:lnTo>
                    <a:lnTo>
                      <a:pt x="1" y="4"/>
                    </a:lnTo>
                    <a:lnTo>
                      <a:pt x="1" y="4"/>
                    </a:lnTo>
                    <a:lnTo>
                      <a:pt x="1" y="5"/>
                    </a:lnTo>
                    <a:lnTo>
                      <a:pt x="1" y="5"/>
                    </a:lnTo>
                    <a:lnTo>
                      <a:pt x="1" y="5"/>
                    </a:lnTo>
                    <a:lnTo>
                      <a:pt x="1" y="6"/>
                    </a:lnTo>
                    <a:lnTo>
                      <a:pt x="1" y="6"/>
                    </a:lnTo>
                    <a:lnTo>
                      <a:pt x="1" y="7"/>
                    </a:lnTo>
                    <a:lnTo>
                      <a:pt x="1" y="7"/>
                    </a:lnTo>
                    <a:lnTo>
                      <a:pt x="1" y="7"/>
                    </a:lnTo>
                    <a:lnTo>
                      <a:pt x="1" y="7"/>
                    </a:lnTo>
                    <a:lnTo>
                      <a:pt x="1" y="7"/>
                    </a:lnTo>
                    <a:lnTo>
                      <a:pt x="1" y="8"/>
                    </a:lnTo>
                    <a:lnTo>
                      <a:pt x="1" y="8"/>
                    </a:lnTo>
                    <a:lnTo>
                      <a:pt x="1" y="8"/>
                    </a:lnTo>
                    <a:lnTo>
                      <a:pt x="1" y="8"/>
                    </a:lnTo>
                    <a:lnTo>
                      <a:pt x="1" y="8"/>
                    </a:lnTo>
                    <a:lnTo>
                      <a:pt x="1" y="9"/>
                    </a:lnTo>
                    <a:lnTo>
                      <a:pt x="1" y="8"/>
                    </a:lnTo>
                    <a:lnTo>
                      <a:pt x="1" y="8"/>
                    </a:lnTo>
                    <a:lnTo>
                      <a:pt x="1" y="8"/>
                    </a:lnTo>
                    <a:lnTo>
                      <a:pt x="1" y="7"/>
                    </a:lnTo>
                    <a:lnTo>
                      <a:pt x="1" y="7"/>
                    </a:lnTo>
                    <a:lnTo>
                      <a:pt x="1" y="7"/>
                    </a:lnTo>
                    <a:lnTo>
                      <a:pt x="1" y="8"/>
                    </a:lnTo>
                    <a:lnTo>
                      <a:pt x="1" y="7"/>
                    </a:lnTo>
                    <a:lnTo>
                      <a:pt x="1" y="7"/>
                    </a:lnTo>
                    <a:lnTo>
                      <a:pt x="1" y="7"/>
                    </a:lnTo>
                    <a:lnTo>
                      <a:pt x="1" y="8"/>
                    </a:lnTo>
                    <a:lnTo>
                      <a:pt x="1" y="8"/>
                    </a:lnTo>
                    <a:lnTo>
                      <a:pt x="1" y="9"/>
                    </a:lnTo>
                    <a:lnTo>
                      <a:pt x="1" y="10"/>
                    </a:lnTo>
                    <a:lnTo>
                      <a:pt x="1" y="10"/>
                    </a:lnTo>
                    <a:lnTo>
                      <a:pt x="1" y="10"/>
                    </a:lnTo>
                    <a:lnTo>
                      <a:pt x="1" y="10"/>
                    </a:lnTo>
                    <a:lnTo>
                      <a:pt x="1" y="11"/>
                    </a:lnTo>
                    <a:lnTo>
                      <a:pt x="1" y="10"/>
                    </a:lnTo>
                    <a:lnTo>
                      <a:pt x="1" y="11"/>
                    </a:lnTo>
                    <a:lnTo>
                      <a:pt x="1" y="11"/>
                    </a:lnTo>
                    <a:lnTo>
                      <a:pt x="1" y="11"/>
                    </a:lnTo>
                    <a:lnTo>
                      <a:pt x="1" y="11"/>
                    </a:lnTo>
                    <a:lnTo>
                      <a:pt x="1" y="12"/>
                    </a:lnTo>
                    <a:lnTo>
                      <a:pt x="1" y="12"/>
                    </a:lnTo>
                    <a:lnTo>
                      <a:pt x="1" y="12"/>
                    </a:lnTo>
                    <a:lnTo>
                      <a:pt x="1" y="12"/>
                    </a:lnTo>
                    <a:lnTo>
                      <a:pt x="1" y="12"/>
                    </a:lnTo>
                    <a:lnTo>
                      <a:pt x="1" y="13"/>
                    </a:lnTo>
                    <a:lnTo>
                      <a:pt x="1" y="13"/>
                    </a:lnTo>
                    <a:lnTo>
                      <a:pt x="1" y="12"/>
                    </a:lnTo>
                    <a:lnTo>
                      <a:pt x="1" y="13"/>
                    </a:lnTo>
                    <a:lnTo>
                      <a:pt x="1" y="12"/>
                    </a:lnTo>
                    <a:lnTo>
                      <a:pt x="1" y="12"/>
                    </a:lnTo>
                    <a:lnTo>
                      <a:pt x="1" y="11"/>
                    </a:lnTo>
                    <a:lnTo>
                      <a:pt x="1" y="12"/>
                    </a:lnTo>
                    <a:lnTo>
                      <a:pt x="1" y="11"/>
                    </a:lnTo>
                    <a:lnTo>
                      <a:pt x="1" y="12"/>
                    </a:lnTo>
                    <a:lnTo>
                      <a:pt x="1" y="11"/>
                    </a:lnTo>
                    <a:lnTo>
                      <a:pt x="1" y="11"/>
                    </a:lnTo>
                    <a:lnTo>
                      <a:pt x="1" y="11"/>
                    </a:lnTo>
                    <a:lnTo>
                      <a:pt x="1" y="12"/>
                    </a:lnTo>
                    <a:lnTo>
                      <a:pt x="1" y="12"/>
                    </a:lnTo>
                    <a:lnTo>
                      <a:pt x="1" y="13"/>
                    </a:lnTo>
                    <a:lnTo>
                      <a:pt x="1" y="13"/>
                    </a:lnTo>
                    <a:lnTo>
                      <a:pt x="1" y="13"/>
                    </a:lnTo>
                    <a:lnTo>
                      <a:pt x="1" y="13"/>
                    </a:lnTo>
                    <a:lnTo>
                      <a:pt x="1" y="13"/>
                    </a:lnTo>
                    <a:lnTo>
                      <a:pt x="1" y="14"/>
                    </a:lnTo>
                    <a:lnTo>
                      <a:pt x="1" y="13"/>
                    </a:lnTo>
                    <a:lnTo>
                      <a:pt x="1" y="14"/>
                    </a:lnTo>
                    <a:lnTo>
                      <a:pt x="1" y="14"/>
                    </a:lnTo>
                    <a:lnTo>
                      <a:pt x="1" y="14"/>
                    </a:lnTo>
                    <a:lnTo>
                      <a:pt x="1" y="14"/>
                    </a:lnTo>
                    <a:lnTo>
                      <a:pt x="1" y="13"/>
                    </a:lnTo>
                    <a:lnTo>
                      <a:pt x="1" y="13"/>
                    </a:lnTo>
                    <a:lnTo>
                      <a:pt x="1" y="13"/>
                    </a:lnTo>
                    <a:lnTo>
                      <a:pt x="1" y="13"/>
                    </a:lnTo>
                    <a:lnTo>
                      <a:pt x="1" y="12"/>
                    </a:lnTo>
                    <a:lnTo>
                      <a:pt x="1" y="12"/>
                    </a:lnTo>
                    <a:lnTo>
                      <a:pt x="1" y="12"/>
                    </a:lnTo>
                    <a:lnTo>
                      <a:pt x="1" y="13"/>
                    </a:lnTo>
                    <a:lnTo>
                      <a:pt x="1" y="12"/>
                    </a:lnTo>
                    <a:lnTo>
                      <a:pt x="1" y="12"/>
                    </a:lnTo>
                    <a:lnTo>
                      <a:pt x="1" y="12"/>
                    </a:lnTo>
                    <a:lnTo>
                      <a:pt x="1" y="13"/>
                    </a:lnTo>
                    <a:lnTo>
                      <a:pt x="1" y="12"/>
                    </a:lnTo>
                    <a:lnTo>
                      <a:pt x="1" y="13"/>
                    </a:lnTo>
                    <a:lnTo>
                      <a:pt x="1" y="13"/>
                    </a:lnTo>
                    <a:lnTo>
                      <a:pt x="1" y="13"/>
                    </a:lnTo>
                    <a:lnTo>
                      <a:pt x="1" y="12"/>
                    </a:lnTo>
                    <a:lnTo>
                      <a:pt x="1" y="12"/>
                    </a:lnTo>
                    <a:lnTo>
                      <a:pt x="1" y="12"/>
                    </a:lnTo>
                    <a:lnTo>
                      <a:pt x="1" y="12"/>
                    </a:lnTo>
                    <a:lnTo>
                      <a:pt x="1" y="11"/>
                    </a:lnTo>
                    <a:lnTo>
                      <a:pt x="1" y="11"/>
                    </a:lnTo>
                    <a:lnTo>
                      <a:pt x="1" y="11"/>
                    </a:lnTo>
                    <a:lnTo>
                      <a:pt x="1" y="11"/>
                    </a:lnTo>
                    <a:lnTo>
                      <a:pt x="1" y="10"/>
                    </a:lnTo>
                    <a:lnTo>
                      <a:pt x="1" y="11"/>
                    </a:lnTo>
                    <a:lnTo>
                      <a:pt x="1" y="11"/>
                    </a:lnTo>
                    <a:lnTo>
                      <a:pt x="1" y="11"/>
                    </a:lnTo>
                    <a:lnTo>
                      <a:pt x="1" y="10"/>
                    </a:lnTo>
                    <a:lnTo>
                      <a:pt x="1" y="11"/>
                    </a:lnTo>
                    <a:lnTo>
                      <a:pt x="1" y="10"/>
                    </a:lnTo>
                    <a:lnTo>
                      <a:pt x="1" y="11"/>
                    </a:lnTo>
                    <a:lnTo>
                      <a:pt x="1" y="11"/>
                    </a:lnTo>
                    <a:lnTo>
                      <a:pt x="1" y="11"/>
                    </a:lnTo>
                    <a:lnTo>
                      <a:pt x="1" y="11"/>
                    </a:lnTo>
                    <a:lnTo>
                      <a:pt x="1" y="11"/>
                    </a:lnTo>
                    <a:lnTo>
                      <a:pt x="1" y="11"/>
                    </a:lnTo>
                    <a:lnTo>
                      <a:pt x="1" y="10"/>
                    </a:lnTo>
                    <a:lnTo>
                      <a:pt x="1" y="11"/>
                    </a:lnTo>
                    <a:lnTo>
                      <a:pt x="1" y="10"/>
                    </a:lnTo>
                    <a:lnTo>
                      <a:pt x="1" y="11"/>
                    </a:lnTo>
                    <a:lnTo>
                      <a:pt x="1" y="11"/>
                    </a:lnTo>
                    <a:lnTo>
                      <a:pt x="1" y="12"/>
                    </a:lnTo>
                    <a:lnTo>
                      <a:pt x="1" y="12"/>
                    </a:lnTo>
                    <a:lnTo>
                      <a:pt x="1" y="12"/>
                    </a:lnTo>
                    <a:lnTo>
                      <a:pt x="1" y="12"/>
                    </a:lnTo>
                    <a:lnTo>
                      <a:pt x="1" y="13"/>
                    </a:lnTo>
                    <a:lnTo>
                      <a:pt x="1" y="13"/>
                    </a:lnTo>
                    <a:lnTo>
                      <a:pt x="1" y="12"/>
                    </a:lnTo>
                    <a:lnTo>
                      <a:pt x="1" y="12"/>
                    </a:lnTo>
                    <a:lnTo>
                      <a:pt x="1" y="11"/>
                    </a:lnTo>
                    <a:lnTo>
                      <a:pt x="1" y="11"/>
                    </a:lnTo>
                    <a:lnTo>
                      <a:pt x="1" y="10"/>
                    </a:lnTo>
                    <a:lnTo>
                      <a:pt x="1" y="9"/>
                    </a:lnTo>
                    <a:lnTo>
                      <a:pt x="1" y="9"/>
                    </a:lnTo>
                    <a:lnTo>
                      <a:pt x="1" y="9"/>
                    </a:lnTo>
                    <a:lnTo>
                      <a:pt x="1" y="9"/>
                    </a:lnTo>
                    <a:lnTo>
                      <a:pt x="1" y="9"/>
                    </a:lnTo>
                    <a:lnTo>
                      <a:pt x="1" y="9"/>
                    </a:lnTo>
                    <a:lnTo>
                      <a:pt x="1" y="10"/>
                    </a:lnTo>
                    <a:lnTo>
                      <a:pt x="1" y="9"/>
                    </a:lnTo>
                    <a:lnTo>
                      <a:pt x="1" y="9"/>
                    </a:lnTo>
                    <a:lnTo>
                      <a:pt x="1" y="9"/>
                    </a:lnTo>
                    <a:lnTo>
                      <a:pt x="1" y="9"/>
                    </a:lnTo>
                    <a:lnTo>
                      <a:pt x="1" y="9"/>
                    </a:lnTo>
                    <a:lnTo>
                      <a:pt x="1" y="9"/>
                    </a:lnTo>
                    <a:lnTo>
                      <a:pt x="1" y="9"/>
                    </a:lnTo>
                    <a:lnTo>
                      <a:pt x="1" y="10"/>
                    </a:lnTo>
                    <a:lnTo>
                      <a:pt x="1" y="9"/>
                    </a:lnTo>
                    <a:lnTo>
                      <a:pt x="1" y="10"/>
                    </a:lnTo>
                    <a:lnTo>
                      <a:pt x="1" y="10"/>
                    </a:lnTo>
                    <a:lnTo>
                      <a:pt x="1" y="10"/>
                    </a:lnTo>
                    <a:lnTo>
                      <a:pt x="1" y="11"/>
                    </a:lnTo>
                    <a:lnTo>
                      <a:pt x="1" y="10"/>
                    </a:lnTo>
                    <a:lnTo>
                      <a:pt x="1" y="10"/>
                    </a:lnTo>
                    <a:lnTo>
                      <a:pt x="1" y="11"/>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3"/>
                    </a:lnTo>
                    <a:lnTo>
                      <a:pt x="1" y="12"/>
                    </a:lnTo>
                    <a:lnTo>
                      <a:pt x="1" y="12"/>
                    </a:lnTo>
                    <a:lnTo>
                      <a:pt x="1" y="12"/>
                    </a:lnTo>
                    <a:lnTo>
                      <a:pt x="1" y="12"/>
                    </a:lnTo>
                    <a:lnTo>
                      <a:pt x="1" y="12"/>
                    </a:lnTo>
                    <a:lnTo>
                      <a:pt x="1" y="11"/>
                    </a:lnTo>
                    <a:lnTo>
                      <a:pt x="1" y="11"/>
                    </a:lnTo>
                    <a:lnTo>
                      <a:pt x="1" y="12"/>
                    </a:lnTo>
                    <a:lnTo>
                      <a:pt x="1" y="12"/>
                    </a:lnTo>
                    <a:lnTo>
                      <a:pt x="1" y="11"/>
                    </a:lnTo>
                    <a:lnTo>
                      <a:pt x="1" y="12"/>
                    </a:lnTo>
                    <a:lnTo>
                      <a:pt x="1" y="12"/>
                    </a:lnTo>
                    <a:lnTo>
                      <a:pt x="1" y="11"/>
                    </a:lnTo>
                    <a:lnTo>
                      <a:pt x="1" y="11"/>
                    </a:lnTo>
                    <a:lnTo>
                      <a:pt x="1" y="11"/>
                    </a:lnTo>
                    <a:lnTo>
                      <a:pt x="1" y="11"/>
                    </a:lnTo>
                    <a:lnTo>
                      <a:pt x="1" y="10"/>
                    </a:lnTo>
                    <a:lnTo>
                      <a:pt x="1" y="10"/>
                    </a:lnTo>
                    <a:lnTo>
                      <a:pt x="1" y="11"/>
                    </a:lnTo>
                    <a:lnTo>
                      <a:pt x="1" y="10"/>
                    </a:lnTo>
                    <a:lnTo>
                      <a:pt x="1" y="10"/>
                    </a:lnTo>
                    <a:lnTo>
                      <a:pt x="1" y="10"/>
                    </a:lnTo>
                    <a:lnTo>
                      <a:pt x="1" y="10"/>
                    </a:lnTo>
                    <a:lnTo>
                      <a:pt x="1" y="9"/>
                    </a:lnTo>
                    <a:lnTo>
                      <a:pt x="1" y="9"/>
                    </a:lnTo>
                    <a:lnTo>
                      <a:pt x="1" y="10"/>
                    </a:lnTo>
                    <a:lnTo>
                      <a:pt x="1" y="9"/>
                    </a:lnTo>
                    <a:lnTo>
                      <a:pt x="1" y="10"/>
                    </a:lnTo>
                    <a:lnTo>
                      <a:pt x="1" y="10"/>
                    </a:lnTo>
                    <a:lnTo>
                      <a:pt x="1" y="10"/>
                    </a:lnTo>
                    <a:lnTo>
                      <a:pt x="1" y="11"/>
                    </a:lnTo>
                    <a:lnTo>
                      <a:pt x="1" y="10"/>
                    </a:lnTo>
                    <a:lnTo>
                      <a:pt x="1" y="11"/>
                    </a:lnTo>
                    <a:lnTo>
                      <a:pt x="1" y="10"/>
                    </a:lnTo>
                    <a:lnTo>
                      <a:pt x="1" y="10"/>
                    </a:lnTo>
                    <a:lnTo>
                      <a:pt x="1" y="9"/>
                    </a:lnTo>
                    <a:lnTo>
                      <a:pt x="1" y="10"/>
                    </a:lnTo>
                    <a:lnTo>
                      <a:pt x="1" y="10"/>
                    </a:lnTo>
                    <a:lnTo>
                      <a:pt x="1" y="11"/>
                    </a:lnTo>
                    <a:lnTo>
                      <a:pt x="1" y="11"/>
                    </a:lnTo>
                    <a:lnTo>
                      <a:pt x="1" y="11"/>
                    </a:lnTo>
                    <a:lnTo>
                      <a:pt x="1" y="11"/>
                    </a:lnTo>
                    <a:lnTo>
                      <a:pt x="1" y="12"/>
                    </a:lnTo>
                    <a:lnTo>
                      <a:pt x="1" y="11"/>
                    </a:lnTo>
                    <a:lnTo>
                      <a:pt x="1" y="11"/>
                    </a:lnTo>
                    <a:lnTo>
                      <a:pt x="1" y="11"/>
                    </a:lnTo>
                    <a:lnTo>
                      <a:pt x="1" y="11"/>
                    </a:lnTo>
                    <a:lnTo>
                      <a:pt x="1" y="10"/>
                    </a:lnTo>
                    <a:lnTo>
                      <a:pt x="1" y="11"/>
                    </a:lnTo>
                    <a:lnTo>
                      <a:pt x="1" y="10"/>
                    </a:lnTo>
                    <a:lnTo>
                      <a:pt x="1" y="10"/>
                    </a:lnTo>
                    <a:lnTo>
                      <a:pt x="1" y="9"/>
                    </a:lnTo>
                    <a:lnTo>
                      <a:pt x="1" y="10"/>
                    </a:lnTo>
                    <a:lnTo>
                      <a:pt x="1" y="10"/>
                    </a:lnTo>
                    <a:lnTo>
                      <a:pt x="1" y="10"/>
                    </a:lnTo>
                    <a:lnTo>
                      <a:pt x="1" y="10"/>
                    </a:lnTo>
                    <a:lnTo>
                      <a:pt x="1" y="11"/>
                    </a:lnTo>
                    <a:lnTo>
                      <a:pt x="1" y="11"/>
                    </a:lnTo>
                    <a:lnTo>
                      <a:pt x="1" y="11"/>
                    </a:lnTo>
                    <a:lnTo>
                      <a:pt x="1" y="11"/>
                    </a:lnTo>
                    <a:lnTo>
                      <a:pt x="1" y="11"/>
                    </a:lnTo>
                    <a:lnTo>
                      <a:pt x="1" y="11"/>
                    </a:lnTo>
                    <a:lnTo>
                      <a:pt x="1" y="11"/>
                    </a:lnTo>
                    <a:lnTo>
                      <a:pt x="1" y="12"/>
                    </a:lnTo>
                    <a:lnTo>
                      <a:pt x="1" y="11"/>
                    </a:lnTo>
                    <a:lnTo>
                      <a:pt x="1" y="11"/>
                    </a:lnTo>
                    <a:lnTo>
                      <a:pt x="1" y="11"/>
                    </a:lnTo>
                    <a:lnTo>
                      <a:pt x="1" y="12"/>
                    </a:lnTo>
                    <a:lnTo>
                      <a:pt x="1" y="12"/>
                    </a:lnTo>
                    <a:lnTo>
                      <a:pt x="1" y="12"/>
                    </a:lnTo>
                    <a:lnTo>
                      <a:pt x="1" y="12"/>
                    </a:lnTo>
                    <a:lnTo>
                      <a:pt x="1" y="12"/>
                    </a:lnTo>
                    <a:lnTo>
                      <a:pt x="1" y="13"/>
                    </a:lnTo>
                    <a:lnTo>
                      <a:pt x="1" y="12"/>
                    </a:lnTo>
                    <a:lnTo>
                      <a:pt x="1" y="11"/>
                    </a:lnTo>
                    <a:lnTo>
                      <a:pt x="1" y="10"/>
                    </a:lnTo>
                    <a:lnTo>
                      <a:pt x="1" y="11"/>
                    </a:lnTo>
                    <a:lnTo>
                      <a:pt x="1" y="10"/>
                    </a:lnTo>
                    <a:lnTo>
                      <a:pt x="1" y="10"/>
                    </a:lnTo>
                    <a:lnTo>
                      <a:pt x="1" y="10"/>
                    </a:lnTo>
                    <a:lnTo>
                      <a:pt x="1" y="10"/>
                    </a:lnTo>
                    <a:lnTo>
                      <a:pt x="1" y="9"/>
                    </a:lnTo>
                    <a:lnTo>
                      <a:pt x="1" y="10"/>
                    </a:lnTo>
                    <a:lnTo>
                      <a:pt x="1" y="9"/>
                    </a:lnTo>
                    <a:lnTo>
                      <a:pt x="1" y="10"/>
                    </a:lnTo>
                    <a:lnTo>
                      <a:pt x="1" y="10"/>
                    </a:lnTo>
                    <a:lnTo>
                      <a:pt x="1" y="9"/>
                    </a:lnTo>
                    <a:lnTo>
                      <a:pt x="1" y="8"/>
                    </a:lnTo>
                    <a:lnTo>
                      <a:pt x="1" y="8"/>
                    </a:lnTo>
                    <a:lnTo>
                      <a:pt x="1" y="9"/>
                    </a:lnTo>
                    <a:lnTo>
                      <a:pt x="1" y="9"/>
                    </a:lnTo>
                    <a:lnTo>
                      <a:pt x="1" y="10"/>
                    </a:lnTo>
                    <a:lnTo>
                      <a:pt x="1" y="10"/>
                    </a:lnTo>
                    <a:lnTo>
                      <a:pt x="1" y="10"/>
                    </a:lnTo>
                    <a:lnTo>
                      <a:pt x="1" y="10"/>
                    </a:lnTo>
                    <a:lnTo>
                      <a:pt x="1" y="10"/>
                    </a:lnTo>
                    <a:lnTo>
                      <a:pt x="1" y="10"/>
                    </a:lnTo>
                    <a:lnTo>
                      <a:pt x="1" y="10"/>
                    </a:lnTo>
                    <a:lnTo>
                      <a:pt x="1" y="10"/>
                    </a:lnTo>
                    <a:lnTo>
                      <a:pt x="1" y="10"/>
                    </a:lnTo>
                    <a:lnTo>
                      <a:pt x="1" y="10"/>
                    </a:lnTo>
                    <a:lnTo>
                      <a:pt x="1" y="9"/>
                    </a:lnTo>
                    <a:lnTo>
                      <a:pt x="1" y="9"/>
                    </a:lnTo>
                    <a:lnTo>
                      <a:pt x="1" y="9"/>
                    </a:lnTo>
                    <a:lnTo>
                      <a:pt x="1" y="8"/>
                    </a:lnTo>
                    <a:lnTo>
                      <a:pt x="1" y="9"/>
                    </a:lnTo>
                    <a:lnTo>
                      <a:pt x="1" y="8"/>
                    </a:lnTo>
                    <a:lnTo>
                      <a:pt x="1" y="9"/>
                    </a:lnTo>
                    <a:lnTo>
                      <a:pt x="1" y="8"/>
                    </a:lnTo>
                    <a:lnTo>
                      <a:pt x="1" y="9"/>
                    </a:lnTo>
                    <a:lnTo>
                      <a:pt x="1" y="10"/>
                    </a:lnTo>
                    <a:lnTo>
                      <a:pt x="1" y="9"/>
                    </a:lnTo>
                    <a:lnTo>
                      <a:pt x="1" y="10"/>
                    </a:lnTo>
                    <a:lnTo>
                      <a:pt x="1" y="10"/>
                    </a:lnTo>
                    <a:lnTo>
                      <a:pt x="1" y="9"/>
                    </a:lnTo>
                    <a:lnTo>
                      <a:pt x="1" y="9"/>
                    </a:lnTo>
                    <a:lnTo>
                      <a:pt x="1" y="8"/>
                    </a:lnTo>
                    <a:lnTo>
                      <a:pt x="1" y="7"/>
                    </a:lnTo>
                    <a:lnTo>
                      <a:pt x="1" y="7"/>
                    </a:lnTo>
                    <a:lnTo>
                      <a:pt x="1" y="7"/>
                    </a:lnTo>
                    <a:lnTo>
                      <a:pt x="1" y="7"/>
                    </a:lnTo>
                    <a:lnTo>
                      <a:pt x="1" y="6"/>
                    </a:lnTo>
                    <a:lnTo>
                      <a:pt x="1" y="7"/>
                    </a:lnTo>
                    <a:lnTo>
                      <a:pt x="1" y="7"/>
                    </a:lnTo>
                    <a:lnTo>
                      <a:pt x="1" y="6"/>
                    </a:lnTo>
                    <a:lnTo>
                      <a:pt x="1" y="6"/>
                    </a:lnTo>
                    <a:lnTo>
                      <a:pt x="1" y="7"/>
                    </a:lnTo>
                    <a:lnTo>
                      <a:pt x="1" y="7"/>
                    </a:lnTo>
                    <a:lnTo>
                      <a:pt x="1" y="7"/>
                    </a:lnTo>
                    <a:lnTo>
                      <a:pt x="1" y="6"/>
                    </a:lnTo>
                    <a:lnTo>
                      <a:pt x="1" y="7"/>
                    </a:lnTo>
                    <a:lnTo>
                      <a:pt x="1" y="6"/>
                    </a:lnTo>
                    <a:lnTo>
                      <a:pt x="1" y="6"/>
                    </a:lnTo>
                    <a:lnTo>
                      <a:pt x="1" y="7"/>
                    </a:lnTo>
                    <a:lnTo>
                      <a:pt x="1" y="6"/>
                    </a:lnTo>
                    <a:lnTo>
                      <a:pt x="1" y="6"/>
                    </a:lnTo>
                    <a:lnTo>
                      <a:pt x="1" y="5"/>
                    </a:lnTo>
                    <a:lnTo>
                      <a:pt x="1" y="5"/>
                    </a:lnTo>
                    <a:lnTo>
                      <a:pt x="1" y="5"/>
                    </a:lnTo>
                    <a:lnTo>
                      <a:pt x="1" y="4"/>
                    </a:lnTo>
                    <a:lnTo>
                      <a:pt x="1" y="4"/>
                    </a:lnTo>
                    <a:lnTo>
                      <a:pt x="1" y="5"/>
                    </a:lnTo>
                    <a:lnTo>
                      <a:pt x="1" y="5"/>
                    </a:lnTo>
                    <a:lnTo>
                      <a:pt x="1" y="5"/>
                    </a:lnTo>
                    <a:lnTo>
                      <a:pt x="1" y="4"/>
                    </a:lnTo>
                    <a:lnTo>
                      <a:pt x="1" y="4"/>
                    </a:lnTo>
                    <a:lnTo>
                      <a:pt x="1" y="4"/>
                    </a:lnTo>
                    <a:lnTo>
                      <a:pt x="1" y="4"/>
                    </a:lnTo>
                    <a:lnTo>
                      <a:pt x="1" y="3"/>
                    </a:lnTo>
                    <a:lnTo>
                      <a:pt x="1" y="3"/>
                    </a:lnTo>
                    <a:lnTo>
                      <a:pt x="1" y="3"/>
                    </a:lnTo>
                    <a:lnTo>
                      <a:pt x="1" y="4"/>
                    </a:lnTo>
                    <a:lnTo>
                      <a:pt x="1" y="3"/>
                    </a:lnTo>
                    <a:lnTo>
                      <a:pt x="1" y="4"/>
                    </a:lnTo>
                    <a:lnTo>
                      <a:pt x="1" y="4"/>
                    </a:lnTo>
                    <a:lnTo>
                      <a:pt x="1" y="4"/>
                    </a:lnTo>
                    <a:lnTo>
                      <a:pt x="1" y="4"/>
                    </a:lnTo>
                    <a:lnTo>
                      <a:pt x="1" y="4"/>
                    </a:lnTo>
                    <a:lnTo>
                      <a:pt x="1" y="3"/>
                    </a:lnTo>
                    <a:lnTo>
                      <a:pt x="1" y="4"/>
                    </a:lnTo>
                    <a:lnTo>
                      <a:pt x="1" y="3"/>
                    </a:lnTo>
                    <a:lnTo>
                      <a:pt x="1" y="3"/>
                    </a:lnTo>
                    <a:lnTo>
                      <a:pt x="1" y="4"/>
                    </a:lnTo>
                    <a:lnTo>
                      <a:pt x="1" y="3"/>
                    </a:lnTo>
                    <a:lnTo>
                      <a:pt x="1" y="3"/>
                    </a:lnTo>
                    <a:lnTo>
                      <a:pt x="1" y="3"/>
                    </a:lnTo>
                    <a:lnTo>
                      <a:pt x="1" y="2"/>
                    </a:lnTo>
                    <a:lnTo>
                      <a:pt x="1" y="2"/>
                    </a:lnTo>
                    <a:lnTo>
                      <a:pt x="1" y="3"/>
                    </a:lnTo>
                    <a:lnTo>
                      <a:pt x="1" y="2"/>
                    </a:lnTo>
                    <a:lnTo>
                      <a:pt x="1" y="2"/>
                    </a:lnTo>
                    <a:lnTo>
                      <a:pt x="1" y="2"/>
                    </a:lnTo>
                    <a:lnTo>
                      <a:pt x="1" y="1"/>
                    </a:lnTo>
                    <a:lnTo>
                      <a:pt x="1" y="1"/>
                    </a:lnTo>
                    <a:lnTo>
                      <a:pt x="1" y="1"/>
                    </a:lnTo>
                    <a:lnTo>
                      <a:pt x="1" y="0"/>
                    </a:lnTo>
                    <a:lnTo>
                      <a:pt x="1" y="1"/>
                    </a:lnTo>
                    <a:lnTo>
                      <a:pt x="1" y="1"/>
                    </a:lnTo>
                    <a:lnTo>
                      <a:pt x="1" y="1"/>
                    </a:lnTo>
                    <a:lnTo>
                      <a:pt x="1" y="2"/>
                    </a:lnTo>
                    <a:lnTo>
                      <a:pt x="1" y="3"/>
                    </a:lnTo>
                    <a:lnTo>
                      <a:pt x="1" y="2"/>
                    </a:lnTo>
                    <a:lnTo>
                      <a:pt x="1" y="3"/>
                    </a:lnTo>
                    <a:lnTo>
                      <a:pt x="1" y="4"/>
                    </a:lnTo>
                    <a:lnTo>
                      <a:pt x="1" y="3"/>
                    </a:lnTo>
                    <a:lnTo>
                      <a:pt x="1" y="2"/>
                    </a:lnTo>
                    <a:lnTo>
                      <a:pt x="1" y="2"/>
                    </a:lnTo>
                    <a:lnTo>
                      <a:pt x="1" y="3"/>
                    </a:lnTo>
                    <a:lnTo>
                      <a:pt x="1" y="2"/>
                    </a:lnTo>
                    <a:lnTo>
                      <a:pt x="1" y="2"/>
                    </a:lnTo>
                    <a:lnTo>
                      <a:pt x="1" y="2"/>
                    </a:lnTo>
                    <a:lnTo>
                      <a:pt x="1" y="2"/>
                    </a:lnTo>
                    <a:lnTo>
                      <a:pt x="1" y="1"/>
                    </a:lnTo>
                    <a:lnTo>
                      <a:pt x="1" y="2"/>
                    </a:lnTo>
                    <a:lnTo>
                      <a:pt x="1" y="2"/>
                    </a:lnTo>
                    <a:lnTo>
                      <a:pt x="1" y="2"/>
                    </a:lnTo>
                    <a:lnTo>
                      <a:pt x="1" y="1"/>
                    </a:lnTo>
                    <a:lnTo>
                      <a:pt x="1" y="1"/>
                    </a:lnTo>
                    <a:lnTo>
                      <a:pt x="1" y="1"/>
                    </a:lnTo>
                    <a:lnTo>
                      <a:pt x="1" y="0"/>
                    </a:lnTo>
                    <a:lnTo>
                      <a:pt x="1" y="1"/>
                    </a:lnTo>
                    <a:lnTo>
                      <a:pt x="1" y="2"/>
                    </a:lnTo>
                    <a:lnTo>
                      <a:pt x="1" y="2"/>
                    </a:lnTo>
                    <a:lnTo>
                      <a:pt x="1" y="2"/>
                    </a:lnTo>
                    <a:lnTo>
                      <a:pt x="1" y="3"/>
                    </a:lnTo>
                    <a:lnTo>
                      <a:pt x="1" y="4"/>
                    </a:lnTo>
                    <a:lnTo>
                      <a:pt x="1" y="4"/>
                    </a:lnTo>
                    <a:lnTo>
                      <a:pt x="1" y="4"/>
                    </a:lnTo>
                    <a:lnTo>
                      <a:pt x="1" y="4"/>
                    </a:lnTo>
                    <a:lnTo>
                      <a:pt x="1" y="4"/>
                    </a:lnTo>
                    <a:lnTo>
                      <a:pt x="1" y="4"/>
                    </a:lnTo>
                    <a:lnTo>
                      <a:pt x="1" y="4"/>
                    </a:lnTo>
                    <a:lnTo>
                      <a:pt x="1" y="4"/>
                    </a:lnTo>
                    <a:lnTo>
                      <a:pt x="1" y="4"/>
                    </a:lnTo>
                    <a:lnTo>
                      <a:pt x="1" y="5"/>
                    </a:lnTo>
                    <a:lnTo>
                      <a:pt x="1" y="5"/>
                    </a:lnTo>
                    <a:lnTo>
                      <a:pt x="1" y="5"/>
                    </a:lnTo>
                    <a:lnTo>
                      <a:pt x="1" y="6"/>
                    </a:lnTo>
                    <a:lnTo>
                      <a:pt x="1" y="5"/>
                    </a:lnTo>
                    <a:lnTo>
                      <a:pt x="1" y="5"/>
                    </a:lnTo>
                    <a:lnTo>
                      <a:pt x="1" y="6"/>
                    </a:lnTo>
                    <a:lnTo>
                      <a:pt x="1" y="5"/>
                    </a:lnTo>
                    <a:lnTo>
                      <a:pt x="1" y="5"/>
                    </a:lnTo>
                    <a:lnTo>
                      <a:pt x="1" y="5"/>
                    </a:lnTo>
                    <a:lnTo>
                      <a:pt x="1" y="5"/>
                    </a:lnTo>
                    <a:lnTo>
                      <a:pt x="1" y="6"/>
                    </a:lnTo>
                    <a:lnTo>
                      <a:pt x="1" y="6"/>
                    </a:lnTo>
                    <a:lnTo>
                      <a:pt x="1" y="6"/>
                    </a:lnTo>
                    <a:lnTo>
                      <a:pt x="1" y="7"/>
                    </a:lnTo>
                    <a:lnTo>
                      <a:pt x="1" y="7"/>
                    </a:lnTo>
                    <a:lnTo>
                      <a:pt x="1" y="7"/>
                    </a:lnTo>
                    <a:lnTo>
                      <a:pt x="1" y="7"/>
                    </a:lnTo>
                    <a:lnTo>
                      <a:pt x="1" y="7"/>
                    </a:lnTo>
                    <a:lnTo>
                      <a:pt x="1" y="8"/>
                    </a:lnTo>
                    <a:lnTo>
                      <a:pt x="1" y="8"/>
                    </a:lnTo>
                    <a:lnTo>
                      <a:pt x="1" y="8"/>
                    </a:lnTo>
                    <a:lnTo>
                      <a:pt x="1" y="9"/>
                    </a:lnTo>
                    <a:lnTo>
                      <a:pt x="1" y="8"/>
                    </a:lnTo>
                    <a:lnTo>
                      <a:pt x="1" y="9"/>
                    </a:lnTo>
                    <a:lnTo>
                      <a:pt x="1" y="8"/>
                    </a:lnTo>
                    <a:lnTo>
                      <a:pt x="1" y="9"/>
                    </a:lnTo>
                    <a:lnTo>
                      <a:pt x="1" y="9"/>
                    </a:lnTo>
                    <a:lnTo>
                      <a:pt x="1" y="9"/>
                    </a:lnTo>
                    <a:lnTo>
                      <a:pt x="1" y="9"/>
                    </a:lnTo>
                    <a:lnTo>
                      <a:pt x="1" y="8"/>
                    </a:lnTo>
                    <a:lnTo>
                      <a:pt x="1" y="8"/>
                    </a:lnTo>
                    <a:lnTo>
                      <a:pt x="1" y="8"/>
                    </a:lnTo>
                    <a:lnTo>
                      <a:pt x="1" y="8"/>
                    </a:lnTo>
                    <a:lnTo>
                      <a:pt x="1" y="7"/>
                    </a:lnTo>
                    <a:lnTo>
                      <a:pt x="1" y="8"/>
                    </a:lnTo>
                    <a:lnTo>
                      <a:pt x="1" y="8"/>
                    </a:lnTo>
                    <a:lnTo>
                      <a:pt x="1" y="8"/>
                    </a:lnTo>
                    <a:lnTo>
                      <a:pt x="1" y="7"/>
                    </a:lnTo>
                    <a:lnTo>
                      <a:pt x="1" y="7"/>
                    </a:lnTo>
                    <a:lnTo>
                      <a:pt x="1" y="7"/>
                    </a:lnTo>
                    <a:lnTo>
                      <a:pt x="1" y="8"/>
                    </a:lnTo>
                    <a:lnTo>
                      <a:pt x="1" y="7"/>
                    </a:lnTo>
                    <a:lnTo>
                      <a:pt x="1" y="8"/>
                    </a:lnTo>
                    <a:lnTo>
                      <a:pt x="1" y="8"/>
                    </a:lnTo>
                    <a:lnTo>
                      <a:pt x="1" y="9"/>
                    </a:lnTo>
                    <a:lnTo>
                      <a:pt x="1" y="8"/>
                    </a:lnTo>
                    <a:lnTo>
                      <a:pt x="1" y="8"/>
                    </a:lnTo>
                    <a:lnTo>
                      <a:pt x="1" y="8"/>
                    </a:lnTo>
                    <a:lnTo>
                      <a:pt x="1" y="8"/>
                    </a:lnTo>
                    <a:lnTo>
                      <a:pt x="1" y="8"/>
                    </a:lnTo>
                    <a:lnTo>
                      <a:pt x="1" y="7"/>
                    </a:lnTo>
                    <a:lnTo>
                      <a:pt x="1" y="7"/>
                    </a:lnTo>
                    <a:lnTo>
                      <a:pt x="1" y="7"/>
                    </a:lnTo>
                    <a:lnTo>
                      <a:pt x="1" y="7"/>
                    </a:lnTo>
                    <a:lnTo>
                      <a:pt x="1" y="7"/>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path>
                </a:pathLst>
              </a:custGeom>
              <a:noFill/>
              <a:ln w="0">
                <a:solidFill>
                  <a:srgbClr val="3366FF"/>
                </a:solidFill>
                <a:prstDash val="solid"/>
                <a:round/>
                <a:headEnd/>
                <a:tailEnd/>
              </a:ln>
            </p:spPr>
            <p:txBody>
              <a:bodyPr/>
              <a:lstStyle/>
              <a:p>
                <a:endParaRPr lang="en-GB"/>
              </a:p>
            </p:txBody>
          </p:sp>
          <p:sp>
            <p:nvSpPr>
              <p:cNvPr id="186233" name="Freeform 889"/>
              <p:cNvSpPr>
                <a:spLocks/>
              </p:cNvSpPr>
              <p:nvPr/>
            </p:nvSpPr>
            <p:spPr bwMode="auto">
              <a:xfrm>
                <a:off x="3576" y="3389"/>
                <a:ext cx="1" cy="72"/>
              </a:xfrm>
              <a:custGeom>
                <a:avLst/>
                <a:gdLst/>
                <a:ahLst/>
                <a:cxnLst>
                  <a:cxn ang="0">
                    <a:pos x="0" y="7"/>
                  </a:cxn>
                  <a:cxn ang="0">
                    <a:pos x="0" y="8"/>
                  </a:cxn>
                  <a:cxn ang="0">
                    <a:pos x="0" y="6"/>
                  </a:cxn>
                  <a:cxn ang="0">
                    <a:pos x="0" y="8"/>
                  </a:cxn>
                  <a:cxn ang="0">
                    <a:pos x="0" y="8"/>
                  </a:cxn>
                  <a:cxn ang="0">
                    <a:pos x="0" y="11"/>
                  </a:cxn>
                  <a:cxn ang="0">
                    <a:pos x="0" y="10"/>
                  </a:cxn>
                  <a:cxn ang="0">
                    <a:pos x="0" y="10"/>
                  </a:cxn>
                  <a:cxn ang="0">
                    <a:pos x="0" y="9"/>
                  </a:cxn>
                  <a:cxn ang="0">
                    <a:pos x="0" y="9"/>
                  </a:cxn>
                  <a:cxn ang="0">
                    <a:pos x="0" y="8"/>
                  </a:cxn>
                  <a:cxn ang="0">
                    <a:pos x="0" y="8"/>
                  </a:cxn>
                  <a:cxn ang="0">
                    <a:pos x="0" y="10"/>
                  </a:cxn>
                  <a:cxn ang="0">
                    <a:pos x="0" y="10"/>
                  </a:cxn>
                  <a:cxn ang="0">
                    <a:pos x="0" y="10"/>
                  </a:cxn>
                  <a:cxn ang="0">
                    <a:pos x="0" y="7"/>
                  </a:cxn>
                  <a:cxn ang="0">
                    <a:pos x="0" y="7"/>
                  </a:cxn>
                  <a:cxn ang="0">
                    <a:pos x="0" y="10"/>
                  </a:cxn>
                  <a:cxn ang="0">
                    <a:pos x="0" y="11"/>
                  </a:cxn>
                  <a:cxn ang="0">
                    <a:pos x="0" y="8"/>
                  </a:cxn>
                  <a:cxn ang="0">
                    <a:pos x="0" y="10"/>
                  </a:cxn>
                  <a:cxn ang="0">
                    <a:pos x="0" y="7"/>
                  </a:cxn>
                  <a:cxn ang="0">
                    <a:pos x="0" y="8"/>
                  </a:cxn>
                  <a:cxn ang="0">
                    <a:pos x="0" y="6"/>
                  </a:cxn>
                  <a:cxn ang="0">
                    <a:pos x="0" y="3"/>
                  </a:cxn>
                  <a:cxn ang="0">
                    <a:pos x="0" y="4"/>
                  </a:cxn>
                  <a:cxn ang="0">
                    <a:pos x="0" y="5"/>
                  </a:cxn>
                  <a:cxn ang="0">
                    <a:pos x="0" y="6"/>
                  </a:cxn>
                  <a:cxn ang="0">
                    <a:pos x="0" y="8"/>
                  </a:cxn>
                  <a:cxn ang="0">
                    <a:pos x="0" y="8"/>
                  </a:cxn>
                  <a:cxn ang="0">
                    <a:pos x="0" y="9"/>
                  </a:cxn>
                  <a:cxn ang="0">
                    <a:pos x="0" y="7"/>
                  </a:cxn>
                  <a:cxn ang="0">
                    <a:pos x="0" y="6"/>
                  </a:cxn>
                  <a:cxn ang="0">
                    <a:pos x="0" y="4"/>
                  </a:cxn>
                  <a:cxn ang="0">
                    <a:pos x="0" y="4"/>
                  </a:cxn>
                  <a:cxn ang="0">
                    <a:pos x="0" y="3"/>
                  </a:cxn>
                  <a:cxn ang="0">
                    <a:pos x="0" y="3"/>
                  </a:cxn>
                  <a:cxn ang="0">
                    <a:pos x="0" y="1"/>
                  </a:cxn>
                  <a:cxn ang="0">
                    <a:pos x="0" y="1"/>
                  </a:cxn>
                  <a:cxn ang="0">
                    <a:pos x="0" y="4"/>
                  </a:cxn>
                  <a:cxn ang="0">
                    <a:pos x="0" y="5"/>
                  </a:cxn>
                  <a:cxn ang="0">
                    <a:pos x="0" y="6"/>
                  </a:cxn>
                  <a:cxn ang="0">
                    <a:pos x="0" y="2"/>
                  </a:cxn>
                  <a:cxn ang="0">
                    <a:pos x="0" y="5"/>
                  </a:cxn>
                  <a:cxn ang="0">
                    <a:pos x="0" y="7"/>
                  </a:cxn>
                  <a:cxn ang="0">
                    <a:pos x="0" y="7"/>
                  </a:cxn>
                  <a:cxn ang="0">
                    <a:pos x="0" y="9"/>
                  </a:cxn>
                  <a:cxn ang="0">
                    <a:pos x="0" y="8"/>
                  </a:cxn>
                  <a:cxn ang="0">
                    <a:pos x="0" y="9"/>
                  </a:cxn>
                  <a:cxn ang="0">
                    <a:pos x="0" y="9"/>
                  </a:cxn>
                  <a:cxn ang="0">
                    <a:pos x="0" y="8"/>
                  </a:cxn>
                  <a:cxn ang="0">
                    <a:pos x="0" y="9"/>
                  </a:cxn>
                  <a:cxn ang="0">
                    <a:pos x="0" y="12"/>
                  </a:cxn>
                  <a:cxn ang="0">
                    <a:pos x="0" y="10"/>
                  </a:cxn>
                  <a:cxn ang="0">
                    <a:pos x="0" y="10"/>
                  </a:cxn>
                  <a:cxn ang="0">
                    <a:pos x="0" y="11"/>
                  </a:cxn>
                  <a:cxn ang="0">
                    <a:pos x="0" y="7"/>
                  </a:cxn>
                  <a:cxn ang="0">
                    <a:pos x="0" y="10"/>
                  </a:cxn>
                  <a:cxn ang="0">
                    <a:pos x="0" y="10"/>
                  </a:cxn>
                  <a:cxn ang="0">
                    <a:pos x="0" y="9"/>
                  </a:cxn>
                  <a:cxn ang="0">
                    <a:pos x="0" y="7"/>
                  </a:cxn>
                  <a:cxn ang="0">
                    <a:pos x="0" y="4"/>
                  </a:cxn>
                  <a:cxn ang="0">
                    <a:pos x="0" y="4"/>
                  </a:cxn>
                </a:cxnLst>
                <a:rect l="0" t="0" r="r" b="b"/>
                <a:pathLst>
                  <a:path h="12">
                    <a:moveTo>
                      <a:pt x="0" y="6"/>
                    </a:move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9"/>
                    </a:lnTo>
                    <a:lnTo>
                      <a:pt x="0" y="8"/>
                    </a:lnTo>
                    <a:lnTo>
                      <a:pt x="0" y="8"/>
                    </a:lnTo>
                    <a:lnTo>
                      <a:pt x="0" y="8"/>
                    </a:lnTo>
                    <a:lnTo>
                      <a:pt x="0" y="7"/>
                    </a:lnTo>
                    <a:lnTo>
                      <a:pt x="0" y="8"/>
                    </a:lnTo>
                    <a:lnTo>
                      <a:pt x="0" y="7"/>
                    </a:lnTo>
                    <a:lnTo>
                      <a:pt x="0" y="7"/>
                    </a:lnTo>
                    <a:lnTo>
                      <a:pt x="0" y="6"/>
                    </a:lnTo>
                    <a:lnTo>
                      <a:pt x="0" y="6"/>
                    </a:lnTo>
                    <a:lnTo>
                      <a:pt x="0" y="5"/>
                    </a:lnTo>
                    <a:lnTo>
                      <a:pt x="0" y="6"/>
                    </a:lnTo>
                    <a:lnTo>
                      <a:pt x="0" y="6"/>
                    </a:lnTo>
                    <a:lnTo>
                      <a:pt x="0" y="6"/>
                    </a:lnTo>
                    <a:lnTo>
                      <a:pt x="0" y="6"/>
                    </a:lnTo>
                    <a:lnTo>
                      <a:pt x="0" y="7"/>
                    </a:lnTo>
                    <a:lnTo>
                      <a:pt x="0" y="7"/>
                    </a:lnTo>
                    <a:lnTo>
                      <a:pt x="0" y="8"/>
                    </a:lnTo>
                    <a:lnTo>
                      <a:pt x="0" y="7"/>
                    </a:lnTo>
                    <a:lnTo>
                      <a:pt x="0" y="8"/>
                    </a:lnTo>
                    <a:lnTo>
                      <a:pt x="0" y="7"/>
                    </a:lnTo>
                    <a:lnTo>
                      <a:pt x="0" y="8"/>
                    </a:lnTo>
                    <a:lnTo>
                      <a:pt x="0" y="8"/>
                    </a:lnTo>
                    <a:lnTo>
                      <a:pt x="0" y="9"/>
                    </a:lnTo>
                    <a:lnTo>
                      <a:pt x="0" y="8"/>
                    </a:lnTo>
                    <a:lnTo>
                      <a:pt x="0" y="8"/>
                    </a:lnTo>
                    <a:lnTo>
                      <a:pt x="0" y="8"/>
                    </a:lnTo>
                    <a:lnTo>
                      <a:pt x="0" y="8"/>
                    </a:lnTo>
                    <a:lnTo>
                      <a:pt x="0" y="9"/>
                    </a:lnTo>
                    <a:lnTo>
                      <a:pt x="0" y="9"/>
                    </a:lnTo>
                    <a:lnTo>
                      <a:pt x="0" y="9"/>
                    </a:lnTo>
                    <a:lnTo>
                      <a:pt x="0" y="9"/>
                    </a:lnTo>
                    <a:lnTo>
                      <a:pt x="0" y="9"/>
                    </a:lnTo>
                    <a:lnTo>
                      <a:pt x="0" y="8"/>
                    </a:lnTo>
                    <a:lnTo>
                      <a:pt x="0" y="9"/>
                    </a:lnTo>
                    <a:lnTo>
                      <a:pt x="0" y="8"/>
                    </a:lnTo>
                    <a:lnTo>
                      <a:pt x="0" y="10"/>
                    </a:lnTo>
                    <a:lnTo>
                      <a:pt x="0" y="9"/>
                    </a:lnTo>
                    <a:lnTo>
                      <a:pt x="0" y="10"/>
                    </a:lnTo>
                    <a:lnTo>
                      <a:pt x="0" y="10"/>
                    </a:lnTo>
                    <a:lnTo>
                      <a:pt x="0" y="10"/>
                    </a:lnTo>
                    <a:lnTo>
                      <a:pt x="0" y="10"/>
                    </a:lnTo>
                    <a:lnTo>
                      <a:pt x="0" y="10"/>
                    </a:lnTo>
                    <a:lnTo>
                      <a:pt x="0" y="10"/>
                    </a:lnTo>
                    <a:lnTo>
                      <a:pt x="0" y="10"/>
                    </a:lnTo>
                    <a:lnTo>
                      <a:pt x="0" y="11"/>
                    </a:lnTo>
                    <a:lnTo>
                      <a:pt x="0" y="11"/>
                    </a:lnTo>
                    <a:lnTo>
                      <a:pt x="0" y="11"/>
                    </a:lnTo>
                    <a:lnTo>
                      <a:pt x="0" y="10"/>
                    </a:lnTo>
                    <a:lnTo>
                      <a:pt x="0" y="10"/>
                    </a:lnTo>
                    <a:lnTo>
                      <a:pt x="0" y="11"/>
                    </a:lnTo>
                    <a:lnTo>
                      <a:pt x="0" y="11"/>
                    </a:lnTo>
                    <a:lnTo>
                      <a:pt x="0" y="10"/>
                    </a:lnTo>
                    <a:lnTo>
                      <a:pt x="0" y="11"/>
                    </a:lnTo>
                    <a:lnTo>
                      <a:pt x="0" y="10"/>
                    </a:lnTo>
                    <a:lnTo>
                      <a:pt x="0" y="10"/>
                    </a:lnTo>
                    <a:lnTo>
                      <a:pt x="0" y="11"/>
                    </a:lnTo>
                    <a:lnTo>
                      <a:pt x="0" y="10"/>
                    </a:lnTo>
                    <a:lnTo>
                      <a:pt x="0" y="11"/>
                    </a:lnTo>
                    <a:lnTo>
                      <a:pt x="0" y="10"/>
                    </a:lnTo>
                    <a:lnTo>
                      <a:pt x="0" y="10"/>
                    </a:lnTo>
                    <a:lnTo>
                      <a:pt x="0" y="10"/>
                    </a:lnTo>
                    <a:lnTo>
                      <a:pt x="0" y="11"/>
                    </a:lnTo>
                    <a:lnTo>
                      <a:pt x="0" y="11"/>
                    </a:lnTo>
                    <a:lnTo>
                      <a:pt x="0" y="11"/>
                    </a:lnTo>
                    <a:lnTo>
                      <a:pt x="0" y="11"/>
                    </a:lnTo>
                    <a:lnTo>
                      <a:pt x="0" y="11"/>
                    </a:lnTo>
                    <a:lnTo>
                      <a:pt x="0" y="11"/>
                    </a:lnTo>
                    <a:lnTo>
                      <a:pt x="0" y="10"/>
                    </a:lnTo>
                    <a:lnTo>
                      <a:pt x="0" y="10"/>
                    </a:lnTo>
                    <a:lnTo>
                      <a:pt x="0" y="11"/>
                    </a:lnTo>
                    <a:lnTo>
                      <a:pt x="0" y="10"/>
                    </a:lnTo>
                    <a:lnTo>
                      <a:pt x="0" y="9"/>
                    </a:lnTo>
                    <a:lnTo>
                      <a:pt x="0" y="9"/>
                    </a:lnTo>
                    <a:lnTo>
                      <a:pt x="0" y="9"/>
                    </a:lnTo>
                    <a:lnTo>
                      <a:pt x="0" y="9"/>
                    </a:lnTo>
                    <a:lnTo>
                      <a:pt x="0" y="8"/>
                    </a:lnTo>
                    <a:lnTo>
                      <a:pt x="0" y="8"/>
                    </a:lnTo>
                    <a:lnTo>
                      <a:pt x="0" y="8"/>
                    </a:lnTo>
                    <a:lnTo>
                      <a:pt x="0" y="9"/>
                    </a:lnTo>
                    <a:lnTo>
                      <a:pt x="0" y="8"/>
                    </a:lnTo>
                    <a:lnTo>
                      <a:pt x="0" y="8"/>
                    </a:lnTo>
                    <a:lnTo>
                      <a:pt x="0" y="8"/>
                    </a:lnTo>
                    <a:lnTo>
                      <a:pt x="0" y="8"/>
                    </a:lnTo>
                    <a:lnTo>
                      <a:pt x="0" y="8"/>
                    </a:lnTo>
                    <a:lnTo>
                      <a:pt x="0" y="9"/>
                    </a:lnTo>
                    <a:lnTo>
                      <a:pt x="0" y="8"/>
                    </a:lnTo>
                    <a:lnTo>
                      <a:pt x="0" y="8"/>
                    </a:lnTo>
                    <a:lnTo>
                      <a:pt x="0" y="8"/>
                    </a:lnTo>
                    <a:lnTo>
                      <a:pt x="0" y="9"/>
                    </a:lnTo>
                    <a:lnTo>
                      <a:pt x="0" y="9"/>
                    </a:lnTo>
                    <a:lnTo>
                      <a:pt x="0" y="9"/>
                    </a:lnTo>
                    <a:lnTo>
                      <a:pt x="0" y="10"/>
                    </a:lnTo>
                    <a:lnTo>
                      <a:pt x="0" y="9"/>
                    </a:lnTo>
                    <a:lnTo>
                      <a:pt x="0" y="9"/>
                    </a:ln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9"/>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9"/>
                    </a:lnTo>
                    <a:lnTo>
                      <a:pt x="0" y="9"/>
                    </a:lnTo>
                    <a:lnTo>
                      <a:pt x="0" y="10"/>
                    </a:lnTo>
                    <a:lnTo>
                      <a:pt x="0" y="9"/>
                    </a:lnTo>
                    <a:lnTo>
                      <a:pt x="0" y="9"/>
                    </a:lnTo>
                    <a:lnTo>
                      <a:pt x="0" y="10"/>
                    </a:lnTo>
                    <a:lnTo>
                      <a:pt x="0" y="10"/>
                    </a:lnTo>
                    <a:lnTo>
                      <a:pt x="0" y="9"/>
                    </a:lnTo>
                    <a:lnTo>
                      <a:pt x="0" y="9"/>
                    </a:lnTo>
                    <a:lnTo>
                      <a:pt x="0" y="10"/>
                    </a:lnTo>
                    <a:lnTo>
                      <a:pt x="0" y="9"/>
                    </a:lnTo>
                    <a:lnTo>
                      <a:pt x="0" y="10"/>
                    </a:lnTo>
                    <a:lnTo>
                      <a:pt x="0" y="9"/>
                    </a:lnTo>
                    <a:lnTo>
                      <a:pt x="0" y="10"/>
                    </a:lnTo>
                    <a:lnTo>
                      <a:pt x="0" y="10"/>
                    </a:lnTo>
                    <a:lnTo>
                      <a:pt x="0" y="9"/>
                    </a:lnTo>
                    <a:lnTo>
                      <a:pt x="0" y="9"/>
                    </a:lnTo>
                    <a:lnTo>
                      <a:pt x="0" y="9"/>
                    </a:lnTo>
                    <a:lnTo>
                      <a:pt x="0" y="9"/>
                    </a:lnTo>
                    <a:lnTo>
                      <a:pt x="0" y="9"/>
                    </a:lnTo>
                    <a:lnTo>
                      <a:pt x="0" y="8"/>
                    </a:lnTo>
                    <a:lnTo>
                      <a:pt x="0" y="9"/>
                    </a:lnTo>
                    <a:lnTo>
                      <a:pt x="0" y="9"/>
                    </a:lnTo>
                    <a:lnTo>
                      <a:pt x="0" y="9"/>
                    </a:lnTo>
                    <a:lnTo>
                      <a:pt x="0" y="10"/>
                    </a:lnTo>
                    <a:lnTo>
                      <a:pt x="0" y="10"/>
                    </a:lnTo>
                    <a:lnTo>
                      <a:pt x="0" y="9"/>
                    </a:lnTo>
                    <a:lnTo>
                      <a:pt x="0" y="9"/>
                    </a:lnTo>
                    <a:lnTo>
                      <a:pt x="0" y="9"/>
                    </a:lnTo>
                    <a:lnTo>
                      <a:pt x="0" y="8"/>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9"/>
                    </a:lnTo>
                    <a:lnTo>
                      <a:pt x="0" y="9"/>
                    </a:lnTo>
                    <a:lnTo>
                      <a:pt x="0" y="9"/>
                    </a:lnTo>
                    <a:lnTo>
                      <a:pt x="0" y="9"/>
                    </a:lnTo>
                    <a:lnTo>
                      <a:pt x="0" y="9"/>
                    </a:lnTo>
                    <a:lnTo>
                      <a:pt x="0" y="10"/>
                    </a:lnTo>
                    <a:lnTo>
                      <a:pt x="0" y="10"/>
                    </a:lnTo>
                    <a:lnTo>
                      <a:pt x="0" y="10"/>
                    </a:lnTo>
                    <a:lnTo>
                      <a:pt x="0" y="11"/>
                    </a:lnTo>
                    <a:lnTo>
                      <a:pt x="0" y="10"/>
                    </a:lnTo>
                    <a:lnTo>
                      <a:pt x="0" y="10"/>
                    </a:lnTo>
                    <a:lnTo>
                      <a:pt x="0" y="10"/>
                    </a:lnTo>
                    <a:lnTo>
                      <a:pt x="0" y="10"/>
                    </a:lnTo>
                    <a:lnTo>
                      <a:pt x="0" y="11"/>
                    </a:lnTo>
                    <a:lnTo>
                      <a:pt x="0" y="10"/>
                    </a:lnTo>
                    <a:lnTo>
                      <a:pt x="0" y="10"/>
                    </a:lnTo>
                    <a:lnTo>
                      <a:pt x="0" y="10"/>
                    </a:lnTo>
                    <a:lnTo>
                      <a:pt x="0" y="10"/>
                    </a:lnTo>
                    <a:lnTo>
                      <a:pt x="0" y="11"/>
                    </a:lnTo>
                    <a:lnTo>
                      <a:pt x="0" y="10"/>
                    </a:lnTo>
                    <a:lnTo>
                      <a:pt x="0" y="10"/>
                    </a:lnTo>
                    <a:lnTo>
                      <a:pt x="0" y="10"/>
                    </a:lnTo>
                    <a:lnTo>
                      <a:pt x="0" y="9"/>
                    </a:lnTo>
                    <a:lnTo>
                      <a:pt x="0" y="9"/>
                    </a:lnTo>
                    <a:lnTo>
                      <a:pt x="0" y="9"/>
                    </a:lnTo>
                    <a:lnTo>
                      <a:pt x="0" y="9"/>
                    </a:lnTo>
                    <a:lnTo>
                      <a:pt x="0" y="8"/>
                    </a:lnTo>
                    <a:lnTo>
                      <a:pt x="0" y="8"/>
                    </a:lnTo>
                    <a:lnTo>
                      <a:pt x="0" y="8"/>
                    </a:lnTo>
                    <a:lnTo>
                      <a:pt x="0" y="8"/>
                    </a:lnTo>
                    <a:lnTo>
                      <a:pt x="0" y="9"/>
                    </a:lnTo>
                    <a:lnTo>
                      <a:pt x="0" y="9"/>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9"/>
                    </a:lnTo>
                    <a:lnTo>
                      <a:pt x="0" y="8"/>
                    </a:lnTo>
                    <a:lnTo>
                      <a:pt x="0" y="8"/>
                    </a:lnTo>
                    <a:lnTo>
                      <a:pt x="0" y="7"/>
                    </a:lnTo>
                    <a:lnTo>
                      <a:pt x="0" y="7"/>
                    </a:lnTo>
                    <a:lnTo>
                      <a:pt x="0" y="7"/>
                    </a:lnTo>
                    <a:lnTo>
                      <a:pt x="0" y="6"/>
                    </a:lnTo>
                    <a:lnTo>
                      <a:pt x="0" y="7"/>
                    </a:lnTo>
                    <a:lnTo>
                      <a:pt x="0" y="7"/>
                    </a:lnTo>
                    <a:lnTo>
                      <a:pt x="0" y="7"/>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7"/>
                    </a:lnTo>
                    <a:lnTo>
                      <a:pt x="0" y="7"/>
                    </a:lnTo>
                    <a:lnTo>
                      <a:pt x="0" y="7"/>
                    </a:lnTo>
                    <a:lnTo>
                      <a:pt x="0" y="7"/>
                    </a:lnTo>
                    <a:lnTo>
                      <a:pt x="0" y="6"/>
                    </a:lnTo>
                    <a:lnTo>
                      <a:pt x="0" y="6"/>
                    </a:lnTo>
                    <a:lnTo>
                      <a:pt x="0" y="5"/>
                    </a:lnTo>
                    <a:lnTo>
                      <a:pt x="0" y="4"/>
                    </a:lnTo>
                    <a:lnTo>
                      <a:pt x="0" y="4"/>
                    </a:lnTo>
                    <a:lnTo>
                      <a:pt x="0" y="4"/>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4"/>
                    </a:lnTo>
                    <a:lnTo>
                      <a:pt x="0" y="4"/>
                    </a:lnTo>
                    <a:lnTo>
                      <a:pt x="0" y="4"/>
                    </a:lnTo>
                    <a:lnTo>
                      <a:pt x="0" y="4"/>
                    </a:lnTo>
                    <a:lnTo>
                      <a:pt x="0" y="3"/>
                    </a:lnTo>
                    <a:lnTo>
                      <a:pt x="0" y="4"/>
                    </a:lnTo>
                    <a:lnTo>
                      <a:pt x="0" y="3"/>
                    </a:lnTo>
                    <a:lnTo>
                      <a:pt x="0" y="4"/>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5"/>
                    </a:lnTo>
                    <a:lnTo>
                      <a:pt x="0" y="5"/>
                    </a:lnTo>
                    <a:lnTo>
                      <a:pt x="0" y="5"/>
                    </a:lnTo>
                    <a:lnTo>
                      <a:pt x="0" y="6"/>
                    </a:lnTo>
                    <a:lnTo>
                      <a:pt x="0" y="5"/>
                    </a:lnTo>
                    <a:lnTo>
                      <a:pt x="0" y="4"/>
                    </a:lnTo>
                    <a:lnTo>
                      <a:pt x="0" y="5"/>
                    </a:lnTo>
                    <a:lnTo>
                      <a:pt x="0" y="6"/>
                    </a:lnTo>
                    <a:lnTo>
                      <a:pt x="0" y="5"/>
                    </a:lnTo>
                    <a:lnTo>
                      <a:pt x="0" y="5"/>
                    </a:lnTo>
                    <a:lnTo>
                      <a:pt x="0" y="5"/>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9"/>
                    </a:lnTo>
                    <a:lnTo>
                      <a:pt x="0" y="8"/>
                    </a:lnTo>
                    <a:lnTo>
                      <a:pt x="0" y="8"/>
                    </a:lnTo>
                    <a:lnTo>
                      <a:pt x="0" y="8"/>
                    </a:lnTo>
                    <a:lnTo>
                      <a:pt x="0" y="9"/>
                    </a:lnTo>
                    <a:lnTo>
                      <a:pt x="0" y="8"/>
                    </a:lnTo>
                    <a:lnTo>
                      <a:pt x="0" y="8"/>
                    </a:lnTo>
                    <a:lnTo>
                      <a:pt x="0" y="8"/>
                    </a:lnTo>
                    <a:lnTo>
                      <a:pt x="0" y="8"/>
                    </a:lnTo>
                    <a:lnTo>
                      <a:pt x="0" y="9"/>
                    </a:lnTo>
                    <a:lnTo>
                      <a:pt x="0" y="9"/>
                    </a:lnTo>
                    <a:lnTo>
                      <a:pt x="0" y="8"/>
                    </a:lnTo>
                    <a:lnTo>
                      <a:pt x="0" y="9"/>
                    </a:lnTo>
                    <a:lnTo>
                      <a:pt x="0" y="8"/>
                    </a:lnTo>
                    <a:lnTo>
                      <a:pt x="0" y="9"/>
                    </a:lnTo>
                    <a:lnTo>
                      <a:pt x="0" y="8"/>
                    </a:lnTo>
                    <a:lnTo>
                      <a:pt x="0" y="8"/>
                    </a:lnTo>
                    <a:lnTo>
                      <a:pt x="0" y="9"/>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8"/>
                    </a:lnTo>
                    <a:lnTo>
                      <a:pt x="0" y="7"/>
                    </a:lnTo>
                    <a:lnTo>
                      <a:pt x="0" y="7"/>
                    </a:lnTo>
                    <a:lnTo>
                      <a:pt x="0" y="7"/>
                    </a:lnTo>
                    <a:lnTo>
                      <a:pt x="0" y="7"/>
                    </a:lnTo>
                    <a:lnTo>
                      <a:pt x="0" y="7"/>
                    </a:lnTo>
                    <a:lnTo>
                      <a:pt x="0" y="6"/>
                    </a:lnTo>
                    <a:lnTo>
                      <a:pt x="0" y="6"/>
                    </a:lnTo>
                    <a:lnTo>
                      <a:pt x="0" y="6"/>
                    </a:lnTo>
                    <a:lnTo>
                      <a:pt x="0" y="5"/>
                    </a:lnTo>
                    <a:lnTo>
                      <a:pt x="0" y="4"/>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3"/>
                    </a:lnTo>
                    <a:lnTo>
                      <a:pt x="0" y="3"/>
                    </a:lnTo>
                    <a:lnTo>
                      <a:pt x="0" y="3"/>
                    </a:lnTo>
                    <a:lnTo>
                      <a:pt x="0" y="3"/>
                    </a:lnTo>
                    <a:lnTo>
                      <a:pt x="0" y="3"/>
                    </a:lnTo>
                    <a:lnTo>
                      <a:pt x="0" y="3"/>
                    </a:lnTo>
                    <a:lnTo>
                      <a:pt x="0" y="2"/>
                    </a:lnTo>
                    <a:lnTo>
                      <a:pt x="0" y="2"/>
                    </a:lnTo>
                    <a:lnTo>
                      <a:pt x="0" y="2"/>
                    </a:lnTo>
                    <a:lnTo>
                      <a:pt x="0" y="2"/>
                    </a:lnTo>
                    <a:lnTo>
                      <a:pt x="0" y="1"/>
                    </a:lnTo>
                    <a:lnTo>
                      <a:pt x="0" y="1"/>
                    </a:lnTo>
                    <a:lnTo>
                      <a:pt x="0" y="2"/>
                    </a:lnTo>
                    <a:lnTo>
                      <a:pt x="0" y="1"/>
                    </a:lnTo>
                    <a:lnTo>
                      <a:pt x="0" y="1"/>
                    </a:lnTo>
                    <a:lnTo>
                      <a:pt x="0" y="0"/>
                    </a:lnTo>
                    <a:lnTo>
                      <a:pt x="0" y="0"/>
                    </a:lnTo>
                    <a:lnTo>
                      <a:pt x="0" y="0"/>
                    </a:lnTo>
                    <a:lnTo>
                      <a:pt x="0" y="1"/>
                    </a:lnTo>
                    <a:lnTo>
                      <a:pt x="0" y="0"/>
                    </a:lnTo>
                    <a:lnTo>
                      <a:pt x="0" y="1"/>
                    </a:lnTo>
                    <a:lnTo>
                      <a:pt x="0" y="1"/>
                    </a:lnTo>
                    <a:lnTo>
                      <a:pt x="0" y="1"/>
                    </a:lnTo>
                    <a:lnTo>
                      <a:pt x="0" y="1"/>
                    </a:lnTo>
                    <a:lnTo>
                      <a:pt x="0" y="1"/>
                    </a:lnTo>
                    <a:lnTo>
                      <a:pt x="0" y="2"/>
                    </a:lnTo>
                    <a:lnTo>
                      <a:pt x="0" y="3"/>
                    </a:lnTo>
                    <a:lnTo>
                      <a:pt x="0" y="2"/>
                    </a:lnTo>
                    <a:lnTo>
                      <a:pt x="0" y="3"/>
                    </a:lnTo>
                    <a:lnTo>
                      <a:pt x="0" y="3"/>
                    </a:lnTo>
                    <a:lnTo>
                      <a:pt x="0" y="3"/>
                    </a:lnTo>
                    <a:lnTo>
                      <a:pt x="0" y="3"/>
                    </a:lnTo>
                    <a:lnTo>
                      <a:pt x="0" y="3"/>
                    </a:lnTo>
                    <a:lnTo>
                      <a:pt x="0" y="4"/>
                    </a:lnTo>
                    <a:lnTo>
                      <a:pt x="0" y="4"/>
                    </a:lnTo>
                    <a:lnTo>
                      <a:pt x="0" y="4"/>
                    </a:lnTo>
                    <a:lnTo>
                      <a:pt x="0" y="3"/>
                    </a:lnTo>
                    <a:lnTo>
                      <a:pt x="0" y="4"/>
                    </a:lnTo>
                    <a:lnTo>
                      <a:pt x="0" y="4"/>
                    </a:lnTo>
                    <a:lnTo>
                      <a:pt x="0" y="4"/>
                    </a:lnTo>
                    <a:lnTo>
                      <a:pt x="0" y="4"/>
                    </a:lnTo>
                    <a:lnTo>
                      <a:pt x="0" y="4"/>
                    </a:lnTo>
                    <a:lnTo>
                      <a:pt x="0" y="4"/>
                    </a:lnTo>
                    <a:lnTo>
                      <a:pt x="0" y="5"/>
                    </a:lnTo>
                    <a:lnTo>
                      <a:pt x="0" y="6"/>
                    </a:lnTo>
                    <a:lnTo>
                      <a:pt x="0" y="5"/>
                    </a:lnTo>
                    <a:lnTo>
                      <a:pt x="0" y="5"/>
                    </a:lnTo>
                    <a:lnTo>
                      <a:pt x="0" y="6"/>
                    </a:lnTo>
                    <a:lnTo>
                      <a:pt x="0" y="5"/>
                    </a:lnTo>
                    <a:lnTo>
                      <a:pt x="0" y="6"/>
                    </a:lnTo>
                    <a:lnTo>
                      <a:pt x="0" y="6"/>
                    </a:lnTo>
                    <a:lnTo>
                      <a:pt x="0" y="6"/>
                    </a:lnTo>
                    <a:lnTo>
                      <a:pt x="0" y="5"/>
                    </a:lnTo>
                    <a:lnTo>
                      <a:pt x="0" y="5"/>
                    </a:lnTo>
                    <a:lnTo>
                      <a:pt x="0" y="6"/>
                    </a:lnTo>
                    <a:lnTo>
                      <a:pt x="0" y="6"/>
                    </a:lnTo>
                    <a:lnTo>
                      <a:pt x="0" y="6"/>
                    </a:lnTo>
                    <a:lnTo>
                      <a:pt x="0" y="6"/>
                    </a:lnTo>
                    <a:lnTo>
                      <a:pt x="0" y="5"/>
                    </a:lnTo>
                    <a:lnTo>
                      <a:pt x="0" y="5"/>
                    </a:lnTo>
                    <a:lnTo>
                      <a:pt x="0" y="5"/>
                    </a:lnTo>
                    <a:lnTo>
                      <a:pt x="0" y="4"/>
                    </a:lnTo>
                    <a:lnTo>
                      <a:pt x="0" y="3"/>
                    </a:lnTo>
                    <a:lnTo>
                      <a:pt x="0" y="3"/>
                    </a:lnTo>
                    <a:lnTo>
                      <a:pt x="0" y="3"/>
                    </a:lnTo>
                    <a:lnTo>
                      <a:pt x="0" y="3"/>
                    </a:lnTo>
                    <a:lnTo>
                      <a:pt x="0" y="3"/>
                    </a:lnTo>
                    <a:lnTo>
                      <a:pt x="0" y="3"/>
                    </a:lnTo>
                    <a:lnTo>
                      <a:pt x="0" y="2"/>
                    </a:lnTo>
                    <a:lnTo>
                      <a:pt x="0" y="3"/>
                    </a:lnTo>
                    <a:lnTo>
                      <a:pt x="0" y="3"/>
                    </a:lnTo>
                    <a:lnTo>
                      <a:pt x="0" y="3"/>
                    </a:lnTo>
                    <a:lnTo>
                      <a:pt x="0" y="3"/>
                    </a:lnTo>
                    <a:lnTo>
                      <a:pt x="0" y="4"/>
                    </a:lnTo>
                    <a:lnTo>
                      <a:pt x="0" y="3"/>
                    </a:lnTo>
                    <a:lnTo>
                      <a:pt x="0" y="3"/>
                    </a:lnTo>
                    <a:lnTo>
                      <a:pt x="0" y="4"/>
                    </a:lnTo>
                    <a:lnTo>
                      <a:pt x="0" y="4"/>
                    </a:lnTo>
                    <a:lnTo>
                      <a:pt x="0" y="5"/>
                    </a:lnTo>
                    <a:lnTo>
                      <a:pt x="0" y="5"/>
                    </a:lnTo>
                    <a:lnTo>
                      <a:pt x="0" y="5"/>
                    </a:lnTo>
                    <a:lnTo>
                      <a:pt x="0" y="5"/>
                    </a:lnTo>
                    <a:lnTo>
                      <a:pt x="0" y="6"/>
                    </a:lnTo>
                    <a:lnTo>
                      <a:pt x="0" y="5"/>
                    </a:lnTo>
                    <a:lnTo>
                      <a:pt x="0" y="5"/>
                    </a:lnTo>
                    <a:lnTo>
                      <a:pt x="0" y="6"/>
                    </a:lnTo>
                    <a:lnTo>
                      <a:pt x="0" y="6"/>
                    </a:lnTo>
                    <a:lnTo>
                      <a:pt x="0" y="7"/>
                    </a:lnTo>
                    <a:lnTo>
                      <a:pt x="0" y="7"/>
                    </a:lnTo>
                    <a:lnTo>
                      <a:pt x="0" y="7"/>
                    </a:lnTo>
                    <a:lnTo>
                      <a:pt x="0" y="7"/>
                    </a:lnTo>
                    <a:lnTo>
                      <a:pt x="0" y="7"/>
                    </a:lnTo>
                    <a:lnTo>
                      <a:pt x="0" y="7"/>
                    </a:lnTo>
                    <a:lnTo>
                      <a:pt x="0" y="8"/>
                    </a:lnTo>
                    <a:lnTo>
                      <a:pt x="0" y="7"/>
                    </a:lnTo>
                    <a:lnTo>
                      <a:pt x="0" y="7"/>
                    </a:lnTo>
                    <a:lnTo>
                      <a:pt x="0" y="7"/>
                    </a:lnTo>
                    <a:lnTo>
                      <a:pt x="0" y="7"/>
                    </a:lnTo>
                    <a:lnTo>
                      <a:pt x="0" y="8"/>
                    </a:lnTo>
                    <a:lnTo>
                      <a:pt x="0" y="8"/>
                    </a:lnTo>
                    <a:lnTo>
                      <a:pt x="0" y="8"/>
                    </a:lnTo>
                    <a:lnTo>
                      <a:pt x="0" y="7"/>
                    </a:lnTo>
                    <a:lnTo>
                      <a:pt x="0" y="8"/>
                    </a:lnTo>
                    <a:lnTo>
                      <a:pt x="0" y="9"/>
                    </a:lnTo>
                    <a:lnTo>
                      <a:pt x="0" y="8"/>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8"/>
                    </a:lnTo>
                    <a:lnTo>
                      <a:pt x="0" y="9"/>
                    </a:lnTo>
                    <a:lnTo>
                      <a:pt x="0" y="9"/>
                    </a:lnTo>
                    <a:lnTo>
                      <a:pt x="0" y="9"/>
                    </a:lnTo>
                    <a:lnTo>
                      <a:pt x="0" y="9"/>
                    </a:lnTo>
                    <a:lnTo>
                      <a:pt x="0" y="8"/>
                    </a:lnTo>
                    <a:lnTo>
                      <a:pt x="0" y="8"/>
                    </a:lnTo>
                    <a:lnTo>
                      <a:pt x="0" y="9"/>
                    </a:lnTo>
                    <a:lnTo>
                      <a:pt x="0" y="8"/>
                    </a:lnTo>
                    <a:lnTo>
                      <a:pt x="0" y="9"/>
                    </a:lnTo>
                    <a:lnTo>
                      <a:pt x="0" y="9"/>
                    </a:lnTo>
                    <a:lnTo>
                      <a:pt x="0" y="8"/>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8"/>
                    </a:lnTo>
                    <a:lnTo>
                      <a:pt x="0" y="7"/>
                    </a:lnTo>
                    <a:lnTo>
                      <a:pt x="0" y="7"/>
                    </a:lnTo>
                    <a:lnTo>
                      <a:pt x="0" y="8"/>
                    </a:lnTo>
                    <a:lnTo>
                      <a:pt x="0" y="9"/>
                    </a:lnTo>
                    <a:lnTo>
                      <a:pt x="0" y="8"/>
                    </a:lnTo>
                    <a:lnTo>
                      <a:pt x="0" y="9"/>
                    </a:lnTo>
                    <a:lnTo>
                      <a:pt x="0" y="9"/>
                    </a:lnTo>
                    <a:lnTo>
                      <a:pt x="0" y="9"/>
                    </a:lnTo>
                    <a:lnTo>
                      <a:pt x="0" y="9"/>
                    </a:lnTo>
                    <a:lnTo>
                      <a:pt x="0" y="10"/>
                    </a:lnTo>
                    <a:lnTo>
                      <a:pt x="0" y="9"/>
                    </a:lnTo>
                    <a:lnTo>
                      <a:pt x="0" y="9"/>
                    </a:lnTo>
                    <a:lnTo>
                      <a:pt x="0" y="10"/>
                    </a:lnTo>
                    <a:lnTo>
                      <a:pt x="0" y="10"/>
                    </a:lnTo>
                    <a:lnTo>
                      <a:pt x="0" y="10"/>
                    </a:lnTo>
                    <a:lnTo>
                      <a:pt x="0" y="10"/>
                    </a:lnTo>
                    <a:lnTo>
                      <a:pt x="0" y="10"/>
                    </a:lnTo>
                    <a:lnTo>
                      <a:pt x="0" y="11"/>
                    </a:lnTo>
                    <a:lnTo>
                      <a:pt x="0" y="11"/>
                    </a:lnTo>
                    <a:lnTo>
                      <a:pt x="0" y="12"/>
                    </a:lnTo>
                    <a:lnTo>
                      <a:pt x="0" y="12"/>
                    </a:lnTo>
                    <a:lnTo>
                      <a:pt x="0" y="12"/>
                    </a:lnTo>
                    <a:lnTo>
                      <a:pt x="0" y="11"/>
                    </a:lnTo>
                    <a:lnTo>
                      <a:pt x="0" y="10"/>
                    </a:lnTo>
                    <a:lnTo>
                      <a:pt x="0" y="11"/>
                    </a:lnTo>
                    <a:lnTo>
                      <a:pt x="0" y="10"/>
                    </a:lnTo>
                    <a:lnTo>
                      <a:pt x="0" y="10"/>
                    </a:lnTo>
                    <a:lnTo>
                      <a:pt x="0" y="10"/>
                    </a:lnTo>
                    <a:lnTo>
                      <a:pt x="0" y="11"/>
                    </a:lnTo>
                    <a:lnTo>
                      <a:pt x="0" y="10"/>
                    </a:lnTo>
                    <a:lnTo>
                      <a:pt x="0" y="10"/>
                    </a:lnTo>
                    <a:lnTo>
                      <a:pt x="0" y="10"/>
                    </a:lnTo>
                    <a:lnTo>
                      <a:pt x="0" y="10"/>
                    </a:lnTo>
                    <a:lnTo>
                      <a:pt x="0" y="10"/>
                    </a:lnTo>
                    <a:lnTo>
                      <a:pt x="0" y="10"/>
                    </a:lnTo>
                    <a:lnTo>
                      <a:pt x="0" y="9"/>
                    </a:lnTo>
                    <a:lnTo>
                      <a:pt x="0" y="10"/>
                    </a:lnTo>
                    <a:lnTo>
                      <a:pt x="0" y="10"/>
                    </a:lnTo>
                    <a:lnTo>
                      <a:pt x="0" y="11"/>
                    </a:lnTo>
                    <a:lnTo>
                      <a:pt x="0" y="10"/>
                    </a:lnTo>
                    <a:lnTo>
                      <a:pt x="0" y="11"/>
                    </a:lnTo>
                    <a:lnTo>
                      <a:pt x="0" y="11"/>
                    </a:lnTo>
                    <a:lnTo>
                      <a:pt x="0" y="10"/>
                    </a:lnTo>
                    <a:lnTo>
                      <a:pt x="0" y="10"/>
                    </a:lnTo>
                    <a:lnTo>
                      <a:pt x="0" y="11"/>
                    </a:lnTo>
                    <a:lnTo>
                      <a:pt x="0" y="11"/>
                    </a:lnTo>
                    <a:lnTo>
                      <a:pt x="0" y="12"/>
                    </a:lnTo>
                    <a:lnTo>
                      <a:pt x="0" y="12"/>
                    </a:lnTo>
                    <a:lnTo>
                      <a:pt x="0" y="11"/>
                    </a:lnTo>
                    <a:lnTo>
                      <a:pt x="0" y="12"/>
                    </a:lnTo>
                    <a:lnTo>
                      <a:pt x="0" y="11"/>
                    </a:lnTo>
                    <a:lnTo>
                      <a:pt x="0" y="12"/>
                    </a:lnTo>
                    <a:lnTo>
                      <a:pt x="0" y="11"/>
                    </a:lnTo>
                    <a:lnTo>
                      <a:pt x="0" y="11"/>
                    </a:lnTo>
                    <a:lnTo>
                      <a:pt x="0" y="11"/>
                    </a:lnTo>
                    <a:lnTo>
                      <a:pt x="0" y="10"/>
                    </a:lnTo>
                    <a:lnTo>
                      <a:pt x="0" y="11"/>
                    </a:lnTo>
                    <a:lnTo>
                      <a:pt x="0" y="11"/>
                    </a:lnTo>
                    <a:lnTo>
                      <a:pt x="0" y="10"/>
                    </a:lnTo>
                    <a:lnTo>
                      <a:pt x="0" y="9"/>
                    </a:lnTo>
                    <a:lnTo>
                      <a:pt x="0" y="9"/>
                    </a:lnTo>
                    <a:lnTo>
                      <a:pt x="0" y="8"/>
                    </a:lnTo>
                    <a:lnTo>
                      <a:pt x="0" y="9"/>
                    </a:lnTo>
                    <a:lnTo>
                      <a:pt x="0" y="8"/>
                    </a:lnTo>
                    <a:lnTo>
                      <a:pt x="0" y="8"/>
                    </a:lnTo>
                    <a:lnTo>
                      <a:pt x="0" y="7"/>
                    </a:lnTo>
                    <a:lnTo>
                      <a:pt x="0" y="8"/>
                    </a:lnTo>
                    <a:lnTo>
                      <a:pt x="0" y="7"/>
                    </a:lnTo>
                    <a:lnTo>
                      <a:pt x="0" y="7"/>
                    </a:lnTo>
                    <a:lnTo>
                      <a:pt x="0" y="8"/>
                    </a:lnTo>
                    <a:lnTo>
                      <a:pt x="0" y="9"/>
                    </a:lnTo>
                    <a:lnTo>
                      <a:pt x="0" y="9"/>
                    </a:lnTo>
                    <a:lnTo>
                      <a:pt x="0" y="9"/>
                    </a:lnTo>
                    <a:lnTo>
                      <a:pt x="0" y="10"/>
                    </a:lnTo>
                    <a:lnTo>
                      <a:pt x="0" y="10"/>
                    </a:lnTo>
                    <a:lnTo>
                      <a:pt x="0" y="10"/>
                    </a:lnTo>
                    <a:lnTo>
                      <a:pt x="0" y="10"/>
                    </a:lnTo>
                    <a:lnTo>
                      <a:pt x="0" y="10"/>
                    </a:lnTo>
                    <a:lnTo>
                      <a:pt x="0" y="9"/>
                    </a:lnTo>
                    <a:lnTo>
                      <a:pt x="0" y="10"/>
                    </a:lnTo>
                    <a:lnTo>
                      <a:pt x="0" y="10"/>
                    </a:lnTo>
                    <a:lnTo>
                      <a:pt x="0" y="10"/>
                    </a:lnTo>
                    <a:lnTo>
                      <a:pt x="0" y="11"/>
                    </a:lnTo>
                    <a:lnTo>
                      <a:pt x="0" y="11"/>
                    </a:lnTo>
                    <a:lnTo>
                      <a:pt x="0" y="11"/>
                    </a:lnTo>
                    <a:lnTo>
                      <a:pt x="0" y="10"/>
                    </a:lnTo>
                    <a:lnTo>
                      <a:pt x="0" y="11"/>
                    </a:lnTo>
                    <a:lnTo>
                      <a:pt x="0" y="10"/>
                    </a:lnTo>
                    <a:lnTo>
                      <a:pt x="0" y="10"/>
                    </a:lnTo>
                    <a:lnTo>
                      <a:pt x="0" y="9"/>
                    </a:lnTo>
                    <a:lnTo>
                      <a:pt x="0" y="10"/>
                    </a:lnTo>
                    <a:lnTo>
                      <a:pt x="0" y="10"/>
                    </a:lnTo>
                    <a:lnTo>
                      <a:pt x="0" y="9"/>
                    </a:lnTo>
                    <a:lnTo>
                      <a:pt x="0" y="10"/>
                    </a:lnTo>
                    <a:lnTo>
                      <a:pt x="0" y="9"/>
                    </a:lnTo>
                    <a:lnTo>
                      <a:pt x="0" y="9"/>
                    </a:lnTo>
                    <a:lnTo>
                      <a:pt x="0" y="9"/>
                    </a:lnTo>
                    <a:lnTo>
                      <a:pt x="0" y="9"/>
                    </a:lnTo>
                    <a:lnTo>
                      <a:pt x="0" y="9"/>
                    </a:lnTo>
                    <a:lnTo>
                      <a:pt x="0" y="9"/>
                    </a:lnTo>
                    <a:lnTo>
                      <a:pt x="0" y="9"/>
                    </a:lnTo>
                    <a:lnTo>
                      <a:pt x="0" y="8"/>
                    </a:lnTo>
                    <a:lnTo>
                      <a:pt x="0" y="8"/>
                    </a:lnTo>
                    <a:lnTo>
                      <a:pt x="0" y="7"/>
                    </a:lnTo>
                    <a:lnTo>
                      <a:pt x="0" y="7"/>
                    </a:lnTo>
                    <a:lnTo>
                      <a:pt x="0" y="8"/>
                    </a:lnTo>
                    <a:lnTo>
                      <a:pt x="0" y="8"/>
                    </a:lnTo>
                    <a:lnTo>
                      <a:pt x="0" y="7"/>
                    </a:lnTo>
                    <a:lnTo>
                      <a:pt x="0" y="7"/>
                    </a:lnTo>
                    <a:lnTo>
                      <a:pt x="0" y="7"/>
                    </a:lnTo>
                    <a:lnTo>
                      <a:pt x="0" y="6"/>
                    </a:lnTo>
                    <a:lnTo>
                      <a:pt x="0" y="5"/>
                    </a:lnTo>
                    <a:lnTo>
                      <a:pt x="0" y="4"/>
                    </a:lnTo>
                    <a:lnTo>
                      <a:pt x="0" y="5"/>
                    </a:lnTo>
                    <a:lnTo>
                      <a:pt x="0" y="5"/>
                    </a:lnTo>
                    <a:lnTo>
                      <a:pt x="0" y="5"/>
                    </a:lnTo>
                    <a:lnTo>
                      <a:pt x="0" y="5"/>
                    </a:lnTo>
                    <a:lnTo>
                      <a:pt x="0" y="4"/>
                    </a:lnTo>
                    <a:lnTo>
                      <a:pt x="0" y="5"/>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4"/>
                    </a:lnTo>
                    <a:lnTo>
                      <a:pt x="0" y="5"/>
                    </a:lnTo>
                  </a:path>
                </a:pathLst>
              </a:custGeom>
              <a:noFill/>
              <a:ln w="0">
                <a:solidFill>
                  <a:srgbClr val="3366FF"/>
                </a:solidFill>
                <a:prstDash val="solid"/>
                <a:round/>
                <a:headEnd/>
                <a:tailEnd/>
              </a:ln>
            </p:spPr>
            <p:txBody>
              <a:bodyPr/>
              <a:lstStyle/>
              <a:p>
                <a:endParaRPr lang="en-GB"/>
              </a:p>
            </p:txBody>
          </p:sp>
        </p:grpSp>
        <p:grpSp>
          <p:nvGrpSpPr>
            <p:cNvPr id="186234" name="Group 890"/>
            <p:cNvGrpSpPr>
              <a:grpSpLocks/>
            </p:cNvGrpSpPr>
            <p:nvPr/>
          </p:nvGrpSpPr>
          <p:grpSpPr bwMode="auto">
            <a:xfrm>
              <a:off x="2344" y="3275"/>
              <a:ext cx="848" cy="764"/>
              <a:chOff x="3576" y="3347"/>
              <a:chExt cx="529" cy="654"/>
            </a:xfrm>
          </p:grpSpPr>
          <p:sp>
            <p:nvSpPr>
              <p:cNvPr id="186235" name="Freeform 891"/>
              <p:cNvSpPr>
                <a:spLocks/>
              </p:cNvSpPr>
              <p:nvPr/>
            </p:nvSpPr>
            <p:spPr bwMode="auto">
              <a:xfrm>
                <a:off x="3576" y="3389"/>
                <a:ext cx="6" cy="354"/>
              </a:xfrm>
              <a:custGeom>
                <a:avLst/>
                <a:gdLst/>
                <a:ahLst/>
                <a:cxnLst>
                  <a:cxn ang="0">
                    <a:pos x="0" y="5"/>
                  </a:cxn>
                  <a:cxn ang="0">
                    <a:pos x="0" y="6"/>
                  </a:cxn>
                  <a:cxn ang="0">
                    <a:pos x="0" y="5"/>
                  </a:cxn>
                  <a:cxn ang="0">
                    <a:pos x="0" y="6"/>
                  </a:cxn>
                  <a:cxn ang="0">
                    <a:pos x="0" y="5"/>
                  </a:cxn>
                  <a:cxn ang="0">
                    <a:pos x="0" y="4"/>
                  </a:cxn>
                  <a:cxn ang="0">
                    <a:pos x="0" y="3"/>
                  </a:cxn>
                  <a:cxn ang="0">
                    <a:pos x="0" y="10"/>
                  </a:cxn>
                  <a:cxn ang="0">
                    <a:pos x="0" y="20"/>
                  </a:cxn>
                  <a:cxn ang="0">
                    <a:pos x="0" y="28"/>
                  </a:cxn>
                  <a:cxn ang="0">
                    <a:pos x="0" y="33"/>
                  </a:cxn>
                  <a:cxn ang="0">
                    <a:pos x="0" y="37"/>
                  </a:cxn>
                  <a:cxn ang="0">
                    <a:pos x="0" y="39"/>
                  </a:cxn>
                  <a:cxn ang="0">
                    <a:pos x="0" y="38"/>
                  </a:cxn>
                  <a:cxn ang="0">
                    <a:pos x="0" y="41"/>
                  </a:cxn>
                  <a:cxn ang="0">
                    <a:pos x="0" y="42"/>
                  </a:cxn>
                  <a:cxn ang="0">
                    <a:pos x="0" y="44"/>
                  </a:cxn>
                  <a:cxn ang="0">
                    <a:pos x="0" y="45"/>
                  </a:cxn>
                  <a:cxn ang="0">
                    <a:pos x="0" y="44"/>
                  </a:cxn>
                  <a:cxn ang="0">
                    <a:pos x="0" y="46"/>
                  </a:cxn>
                  <a:cxn ang="0">
                    <a:pos x="0" y="47"/>
                  </a:cxn>
                  <a:cxn ang="0">
                    <a:pos x="0" y="47"/>
                  </a:cxn>
                  <a:cxn ang="0">
                    <a:pos x="0" y="48"/>
                  </a:cxn>
                  <a:cxn ang="0">
                    <a:pos x="0" y="48"/>
                  </a:cxn>
                  <a:cxn ang="0">
                    <a:pos x="0" y="49"/>
                  </a:cxn>
                  <a:cxn ang="0">
                    <a:pos x="0" y="51"/>
                  </a:cxn>
                  <a:cxn ang="0">
                    <a:pos x="0" y="52"/>
                  </a:cxn>
                  <a:cxn ang="0">
                    <a:pos x="0" y="55"/>
                  </a:cxn>
                  <a:cxn ang="0">
                    <a:pos x="0" y="55"/>
                  </a:cxn>
                  <a:cxn ang="0">
                    <a:pos x="0" y="54"/>
                  </a:cxn>
                  <a:cxn ang="0">
                    <a:pos x="0" y="52"/>
                  </a:cxn>
                  <a:cxn ang="0">
                    <a:pos x="1" y="49"/>
                  </a:cxn>
                  <a:cxn ang="0">
                    <a:pos x="1" y="51"/>
                  </a:cxn>
                  <a:cxn ang="0">
                    <a:pos x="1" y="50"/>
                  </a:cxn>
                  <a:cxn ang="0">
                    <a:pos x="1" y="52"/>
                  </a:cxn>
                  <a:cxn ang="0">
                    <a:pos x="1" y="51"/>
                  </a:cxn>
                  <a:cxn ang="0">
                    <a:pos x="1" y="51"/>
                  </a:cxn>
                  <a:cxn ang="0">
                    <a:pos x="1" y="52"/>
                  </a:cxn>
                  <a:cxn ang="0">
                    <a:pos x="1" y="53"/>
                  </a:cxn>
                  <a:cxn ang="0">
                    <a:pos x="1" y="51"/>
                  </a:cxn>
                  <a:cxn ang="0">
                    <a:pos x="1" y="51"/>
                  </a:cxn>
                  <a:cxn ang="0">
                    <a:pos x="1" y="53"/>
                  </a:cxn>
                  <a:cxn ang="0">
                    <a:pos x="1" y="54"/>
                  </a:cxn>
                  <a:cxn ang="0">
                    <a:pos x="1" y="55"/>
                  </a:cxn>
                  <a:cxn ang="0">
                    <a:pos x="1" y="58"/>
                  </a:cxn>
                  <a:cxn ang="0">
                    <a:pos x="1" y="58"/>
                  </a:cxn>
                  <a:cxn ang="0">
                    <a:pos x="1" y="56"/>
                  </a:cxn>
                  <a:cxn ang="0">
                    <a:pos x="1" y="57"/>
                  </a:cxn>
                  <a:cxn ang="0">
                    <a:pos x="1" y="55"/>
                  </a:cxn>
                  <a:cxn ang="0">
                    <a:pos x="1" y="53"/>
                  </a:cxn>
                  <a:cxn ang="0">
                    <a:pos x="1" y="56"/>
                  </a:cxn>
                  <a:cxn ang="0">
                    <a:pos x="1" y="55"/>
                  </a:cxn>
                  <a:cxn ang="0">
                    <a:pos x="1" y="55"/>
                  </a:cxn>
                  <a:cxn ang="0">
                    <a:pos x="1" y="57"/>
                  </a:cxn>
                  <a:cxn ang="0">
                    <a:pos x="1" y="58"/>
                  </a:cxn>
                  <a:cxn ang="0">
                    <a:pos x="1" y="57"/>
                  </a:cxn>
                  <a:cxn ang="0">
                    <a:pos x="1" y="56"/>
                  </a:cxn>
                  <a:cxn ang="0">
                    <a:pos x="1" y="56"/>
                  </a:cxn>
                  <a:cxn ang="0">
                    <a:pos x="1" y="52"/>
                  </a:cxn>
                  <a:cxn ang="0">
                    <a:pos x="1" y="50"/>
                  </a:cxn>
                  <a:cxn ang="0">
                    <a:pos x="1" y="51"/>
                  </a:cxn>
                  <a:cxn ang="0">
                    <a:pos x="1" y="52"/>
                  </a:cxn>
                  <a:cxn ang="0">
                    <a:pos x="1" y="53"/>
                  </a:cxn>
                </a:cxnLst>
                <a:rect l="0" t="0" r="r" b="b"/>
                <a:pathLst>
                  <a:path w="1" h="59">
                    <a:moveTo>
                      <a:pt x="0" y="5"/>
                    </a:moveTo>
                    <a:lnTo>
                      <a:pt x="0" y="5"/>
                    </a:lnTo>
                    <a:lnTo>
                      <a:pt x="0" y="5"/>
                    </a:lnTo>
                    <a:lnTo>
                      <a:pt x="0" y="4"/>
                    </a:lnTo>
                    <a:lnTo>
                      <a:pt x="0" y="5"/>
                    </a:lnTo>
                    <a:lnTo>
                      <a:pt x="0" y="4"/>
                    </a:lnTo>
                    <a:lnTo>
                      <a:pt x="0" y="5"/>
                    </a:lnTo>
                    <a:lnTo>
                      <a:pt x="0" y="6"/>
                    </a:lnTo>
                    <a:lnTo>
                      <a:pt x="0" y="6"/>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5"/>
                    </a:lnTo>
                    <a:lnTo>
                      <a:pt x="0" y="6"/>
                    </a:lnTo>
                    <a:lnTo>
                      <a:pt x="0" y="6"/>
                    </a:lnTo>
                    <a:lnTo>
                      <a:pt x="0" y="6"/>
                    </a:lnTo>
                    <a:lnTo>
                      <a:pt x="0" y="5"/>
                    </a:lnTo>
                    <a:lnTo>
                      <a:pt x="0" y="5"/>
                    </a:lnTo>
                    <a:lnTo>
                      <a:pt x="0" y="5"/>
                    </a:lnTo>
                    <a:lnTo>
                      <a:pt x="0" y="5"/>
                    </a:lnTo>
                    <a:lnTo>
                      <a:pt x="0" y="4"/>
                    </a:lnTo>
                    <a:lnTo>
                      <a:pt x="0" y="5"/>
                    </a:lnTo>
                    <a:lnTo>
                      <a:pt x="0" y="5"/>
                    </a:lnTo>
                    <a:lnTo>
                      <a:pt x="0" y="5"/>
                    </a:lnTo>
                    <a:lnTo>
                      <a:pt x="0" y="6"/>
                    </a:lnTo>
                    <a:lnTo>
                      <a:pt x="0" y="5"/>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5"/>
                    </a:lnTo>
                    <a:lnTo>
                      <a:pt x="0" y="5"/>
                    </a:lnTo>
                    <a:lnTo>
                      <a:pt x="0" y="6"/>
                    </a:lnTo>
                    <a:lnTo>
                      <a:pt x="0" y="5"/>
                    </a:lnTo>
                    <a:lnTo>
                      <a:pt x="0" y="5"/>
                    </a:lnTo>
                    <a:lnTo>
                      <a:pt x="0" y="5"/>
                    </a:lnTo>
                    <a:lnTo>
                      <a:pt x="0" y="5"/>
                    </a:lnTo>
                    <a:lnTo>
                      <a:pt x="0" y="5"/>
                    </a:lnTo>
                    <a:lnTo>
                      <a:pt x="0" y="6"/>
                    </a:lnTo>
                    <a:lnTo>
                      <a:pt x="0" y="5"/>
                    </a:lnTo>
                    <a:lnTo>
                      <a:pt x="0" y="6"/>
                    </a:lnTo>
                    <a:lnTo>
                      <a:pt x="0" y="5"/>
                    </a:lnTo>
                    <a:lnTo>
                      <a:pt x="0" y="5"/>
                    </a:lnTo>
                    <a:lnTo>
                      <a:pt x="0" y="4"/>
                    </a:lnTo>
                    <a:lnTo>
                      <a:pt x="0" y="4"/>
                    </a:lnTo>
                    <a:lnTo>
                      <a:pt x="0" y="4"/>
                    </a:lnTo>
                    <a:lnTo>
                      <a:pt x="0" y="3"/>
                    </a:lnTo>
                    <a:lnTo>
                      <a:pt x="0" y="4"/>
                    </a:lnTo>
                    <a:lnTo>
                      <a:pt x="0" y="5"/>
                    </a:lnTo>
                    <a:lnTo>
                      <a:pt x="0" y="4"/>
                    </a:lnTo>
                    <a:lnTo>
                      <a:pt x="0" y="5"/>
                    </a:lnTo>
                    <a:lnTo>
                      <a:pt x="0" y="5"/>
                    </a:lnTo>
                    <a:lnTo>
                      <a:pt x="0" y="5"/>
                    </a:lnTo>
                    <a:lnTo>
                      <a:pt x="0" y="4"/>
                    </a:lnTo>
                    <a:lnTo>
                      <a:pt x="0" y="5"/>
                    </a:lnTo>
                    <a:lnTo>
                      <a:pt x="0" y="4"/>
                    </a:lnTo>
                    <a:lnTo>
                      <a:pt x="0" y="4"/>
                    </a:lnTo>
                    <a:lnTo>
                      <a:pt x="0" y="4"/>
                    </a:lnTo>
                    <a:lnTo>
                      <a:pt x="0" y="3"/>
                    </a:lnTo>
                    <a:lnTo>
                      <a:pt x="0" y="4"/>
                    </a:lnTo>
                    <a:lnTo>
                      <a:pt x="0" y="4"/>
                    </a:lnTo>
                    <a:lnTo>
                      <a:pt x="0" y="0"/>
                    </a:lnTo>
                    <a:lnTo>
                      <a:pt x="0" y="3"/>
                    </a:lnTo>
                    <a:lnTo>
                      <a:pt x="0" y="4"/>
                    </a:lnTo>
                    <a:lnTo>
                      <a:pt x="0" y="6"/>
                    </a:lnTo>
                    <a:lnTo>
                      <a:pt x="0" y="6"/>
                    </a:lnTo>
                    <a:lnTo>
                      <a:pt x="0" y="7"/>
                    </a:lnTo>
                    <a:lnTo>
                      <a:pt x="0" y="8"/>
                    </a:lnTo>
                    <a:lnTo>
                      <a:pt x="0" y="9"/>
                    </a:lnTo>
                    <a:lnTo>
                      <a:pt x="0" y="10"/>
                    </a:lnTo>
                    <a:lnTo>
                      <a:pt x="0" y="11"/>
                    </a:lnTo>
                    <a:lnTo>
                      <a:pt x="0" y="12"/>
                    </a:lnTo>
                    <a:lnTo>
                      <a:pt x="0" y="13"/>
                    </a:lnTo>
                    <a:lnTo>
                      <a:pt x="0" y="14"/>
                    </a:lnTo>
                    <a:lnTo>
                      <a:pt x="0" y="15"/>
                    </a:lnTo>
                    <a:lnTo>
                      <a:pt x="0" y="15"/>
                    </a:lnTo>
                    <a:lnTo>
                      <a:pt x="0" y="16"/>
                    </a:lnTo>
                    <a:lnTo>
                      <a:pt x="0" y="17"/>
                    </a:lnTo>
                    <a:lnTo>
                      <a:pt x="0" y="18"/>
                    </a:lnTo>
                    <a:lnTo>
                      <a:pt x="0" y="19"/>
                    </a:lnTo>
                    <a:lnTo>
                      <a:pt x="0" y="20"/>
                    </a:lnTo>
                    <a:lnTo>
                      <a:pt x="0" y="20"/>
                    </a:lnTo>
                    <a:lnTo>
                      <a:pt x="0" y="21"/>
                    </a:lnTo>
                    <a:lnTo>
                      <a:pt x="0" y="22"/>
                    </a:lnTo>
                    <a:lnTo>
                      <a:pt x="0" y="23"/>
                    </a:lnTo>
                    <a:lnTo>
                      <a:pt x="0" y="23"/>
                    </a:lnTo>
                    <a:lnTo>
                      <a:pt x="0" y="24"/>
                    </a:lnTo>
                    <a:lnTo>
                      <a:pt x="0" y="25"/>
                    </a:lnTo>
                    <a:lnTo>
                      <a:pt x="0" y="27"/>
                    </a:lnTo>
                    <a:lnTo>
                      <a:pt x="0" y="27"/>
                    </a:lnTo>
                    <a:lnTo>
                      <a:pt x="0" y="28"/>
                    </a:lnTo>
                    <a:lnTo>
                      <a:pt x="0" y="28"/>
                    </a:lnTo>
                    <a:lnTo>
                      <a:pt x="0" y="28"/>
                    </a:lnTo>
                    <a:lnTo>
                      <a:pt x="0" y="28"/>
                    </a:lnTo>
                    <a:lnTo>
                      <a:pt x="0" y="29"/>
                    </a:lnTo>
                    <a:lnTo>
                      <a:pt x="0" y="30"/>
                    </a:lnTo>
                    <a:lnTo>
                      <a:pt x="0" y="30"/>
                    </a:lnTo>
                    <a:lnTo>
                      <a:pt x="0" y="31"/>
                    </a:lnTo>
                    <a:lnTo>
                      <a:pt x="0" y="32"/>
                    </a:lnTo>
                    <a:lnTo>
                      <a:pt x="0" y="32"/>
                    </a:lnTo>
                    <a:lnTo>
                      <a:pt x="0" y="33"/>
                    </a:lnTo>
                    <a:lnTo>
                      <a:pt x="0" y="33"/>
                    </a:lnTo>
                    <a:lnTo>
                      <a:pt x="0" y="33"/>
                    </a:lnTo>
                    <a:lnTo>
                      <a:pt x="0" y="34"/>
                    </a:lnTo>
                    <a:lnTo>
                      <a:pt x="0" y="34"/>
                    </a:lnTo>
                    <a:lnTo>
                      <a:pt x="0" y="35"/>
                    </a:lnTo>
                    <a:lnTo>
                      <a:pt x="0" y="34"/>
                    </a:lnTo>
                    <a:lnTo>
                      <a:pt x="0" y="34"/>
                    </a:lnTo>
                    <a:lnTo>
                      <a:pt x="0" y="35"/>
                    </a:lnTo>
                    <a:lnTo>
                      <a:pt x="0" y="36"/>
                    </a:lnTo>
                    <a:lnTo>
                      <a:pt x="0" y="36"/>
                    </a:lnTo>
                    <a:lnTo>
                      <a:pt x="0" y="36"/>
                    </a:lnTo>
                    <a:lnTo>
                      <a:pt x="0" y="37"/>
                    </a:lnTo>
                    <a:lnTo>
                      <a:pt x="0" y="37"/>
                    </a:lnTo>
                    <a:lnTo>
                      <a:pt x="0" y="38"/>
                    </a:lnTo>
                    <a:lnTo>
                      <a:pt x="0" y="38"/>
                    </a:lnTo>
                    <a:lnTo>
                      <a:pt x="0" y="37"/>
                    </a:lnTo>
                    <a:lnTo>
                      <a:pt x="0" y="38"/>
                    </a:lnTo>
                    <a:lnTo>
                      <a:pt x="0" y="37"/>
                    </a:lnTo>
                    <a:lnTo>
                      <a:pt x="0" y="38"/>
                    </a:lnTo>
                    <a:lnTo>
                      <a:pt x="0" y="38"/>
                    </a:lnTo>
                    <a:lnTo>
                      <a:pt x="0" y="38"/>
                    </a:lnTo>
                    <a:lnTo>
                      <a:pt x="0" y="38"/>
                    </a:lnTo>
                    <a:lnTo>
                      <a:pt x="0" y="39"/>
                    </a:lnTo>
                    <a:lnTo>
                      <a:pt x="0" y="39"/>
                    </a:lnTo>
                    <a:lnTo>
                      <a:pt x="0" y="39"/>
                    </a:lnTo>
                    <a:lnTo>
                      <a:pt x="0" y="40"/>
                    </a:lnTo>
                    <a:lnTo>
                      <a:pt x="0" y="40"/>
                    </a:lnTo>
                    <a:lnTo>
                      <a:pt x="0" y="40"/>
                    </a:lnTo>
                    <a:lnTo>
                      <a:pt x="0" y="39"/>
                    </a:lnTo>
                    <a:lnTo>
                      <a:pt x="0" y="39"/>
                    </a:lnTo>
                    <a:lnTo>
                      <a:pt x="0" y="38"/>
                    </a:lnTo>
                    <a:lnTo>
                      <a:pt x="0" y="38"/>
                    </a:lnTo>
                    <a:lnTo>
                      <a:pt x="0" y="39"/>
                    </a:lnTo>
                    <a:lnTo>
                      <a:pt x="0" y="38"/>
                    </a:lnTo>
                    <a:lnTo>
                      <a:pt x="0" y="38"/>
                    </a:lnTo>
                    <a:lnTo>
                      <a:pt x="0" y="38"/>
                    </a:lnTo>
                    <a:lnTo>
                      <a:pt x="0" y="39"/>
                    </a:lnTo>
                    <a:lnTo>
                      <a:pt x="0" y="39"/>
                    </a:lnTo>
                    <a:lnTo>
                      <a:pt x="0" y="39"/>
                    </a:lnTo>
                    <a:lnTo>
                      <a:pt x="0" y="40"/>
                    </a:lnTo>
                    <a:lnTo>
                      <a:pt x="0" y="40"/>
                    </a:lnTo>
                    <a:lnTo>
                      <a:pt x="0" y="41"/>
                    </a:lnTo>
                    <a:lnTo>
                      <a:pt x="0" y="41"/>
                    </a:lnTo>
                    <a:lnTo>
                      <a:pt x="0" y="41"/>
                    </a:lnTo>
                    <a:lnTo>
                      <a:pt x="0" y="41"/>
                    </a:lnTo>
                    <a:lnTo>
                      <a:pt x="0" y="41"/>
                    </a:lnTo>
                    <a:lnTo>
                      <a:pt x="0" y="41"/>
                    </a:lnTo>
                    <a:lnTo>
                      <a:pt x="0" y="42"/>
                    </a:lnTo>
                    <a:lnTo>
                      <a:pt x="0" y="41"/>
                    </a:lnTo>
                    <a:lnTo>
                      <a:pt x="0" y="42"/>
                    </a:lnTo>
                    <a:lnTo>
                      <a:pt x="0" y="42"/>
                    </a:lnTo>
                    <a:lnTo>
                      <a:pt x="0" y="43"/>
                    </a:lnTo>
                    <a:lnTo>
                      <a:pt x="0" y="42"/>
                    </a:lnTo>
                    <a:lnTo>
                      <a:pt x="0" y="43"/>
                    </a:lnTo>
                    <a:lnTo>
                      <a:pt x="0" y="42"/>
                    </a:lnTo>
                    <a:lnTo>
                      <a:pt x="0" y="42"/>
                    </a:lnTo>
                    <a:lnTo>
                      <a:pt x="0" y="42"/>
                    </a:lnTo>
                    <a:lnTo>
                      <a:pt x="0" y="42"/>
                    </a:lnTo>
                    <a:lnTo>
                      <a:pt x="0" y="42"/>
                    </a:lnTo>
                    <a:lnTo>
                      <a:pt x="0" y="43"/>
                    </a:lnTo>
                    <a:lnTo>
                      <a:pt x="0" y="44"/>
                    </a:lnTo>
                    <a:lnTo>
                      <a:pt x="0" y="44"/>
                    </a:lnTo>
                    <a:lnTo>
                      <a:pt x="0" y="44"/>
                    </a:lnTo>
                    <a:lnTo>
                      <a:pt x="0" y="45"/>
                    </a:lnTo>
                    <a:lnTo>
                      <a:pt x="0" y="44"/>
                    </a:lnTo>
                    <a:lnTo>
                      <a:pt x="0" y="44"/>
                    </a:lnTo>
                    <a:lnTo>
                      <a:pt x="0" y="44"/>
                    </a:lnTo>
                    <a:lnTo>
                      <a:pt x="0" y="44"/>
                    </a:lnTo>
                    <a:lnTo>
                      <a:pt x="0" y="44"/>
                    </a:lnTo>
                    <a:lnTo>
                      <a:pt x="0" y="45"/>
                    </a:lnTo>
                    <a:lnTo>
                      <a:pt x="0" y="45"/>
                    </a:lnTo>
                    <a:lnTo>
                      <a:pt x="0" y="46"/>
                    </a:lnTo>
                    <a:lnTo>
                      <a:pt x="0" y="46"/>
                    </a:lnTo>
                    <a:lnTo>
                      <a:pt x="0" y="46"/>
                    </a:lnTo>
                    <a:lnTo>
                      <a:pt x="0" y="46"/>
                    </a:lnTo>
                    <a:lnTo>
                      <a:pt x="0" y="46"/>
                    </a:lnTo>
                    <a:lnTo>
                      <a:pt x="0" y="46"/>
                    </a:lnTo>
                    <a:lnTo>
                      <a:pt x="0" y="46"/>
                    </a:lnTo>
                    <a:lnTo>
                      <a:pt x="0" y="45"/>
                    </a:lnTo>
                    <a:lnTo>
                      <a:pt x="0" y="45"/>
                    </a:lnTo>
                    <a:lnTo>
                      <a:pt x="0" y="45"/>
                    </a:lnTo>
                    <a:lnTo>
                      <a:pt x="0" y="45"/>
                    </a:lnTo>
                    <a:lnTo>
                      <a:pt x="0" y="45"/>
                    </a:lnTo>
                    <a:lnTo>
                      <a:pt x="0" y="44"/>
                    </a:lnTo>
                    <a:lnTo>
                      <a:pt x="0" y="45"/>
                    </a:lnTo>
                    <a:lnTo>
                      <a:pt x="0" y="45"/>
                    </a:lnTo>
                    <a:lnTo>
                      <a:pt x="0" y="44"/>
                    </a:lnTo>
                    <a:lnTo>
                      <a:pt x="0" y="45"/>
                    </a:lnTo>
                    <a:lnTo>
                      <a:pt x="0" y="45"/>
                    </a:lnTo>
                    <a:lnTo>
                      <a:pt x="0" y="44"/>
                    </a:lnTo>
                    <a:lnTo>
                      <a:pt x="0" y="44"/>
                    </a:lnTo>
                    <a:lnTo>
                      <a:pt x="0" y="44"/>
                    </a:lnTo>
                    <a:lnTo>
                      <a:pt x="0" y="43"/>
                    </a:lnTo>
                    <a:lnTo>
                      <a:pt x="0" y="44"/>
                    </a:lnTo>
                    <a:lnTo>
                      <a:pt x="0" y="44"/>
                    </a:lnTo>
                    <a:lnTo>
                      <a:pt x="0" y="44"/>
                    </a:lnTo>
                    <a:lnTo>
                      <a:pt x="0" y="45"/>
                    </a:lnTo>
                    <a:lnTo>
                      <a:pt x="0" y="46"/>
                    </a:lnTo>
                    <a:lnTo>
                      <a:pt x="0" y="46"/>
                    </a:lnTo>
                    <a:lnTo>
                      <a:pt x="0" y="46"/>
                    </a:lnTo>
                    <a:lnTo>
                      <a:pt x="0" y="46"/>
                    </a:lnTo>
                    <a:lnTo>
                      <a:pt x="0" y="46"/>
                    </a:lnTo>
                    <a:lnTo>
                      <a:pt x="0" y="46"/>
                    </a:lnTo>
                    <a:lnTo>
                      <a:pt x="0" y="47"/>
                    </a:lnTo>
                    <a:lnTo>
                      <a:pt x="0" y="46"/>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6"/>
                    </a:lnTo>
                    <a:lnTo>
                      <a:pt x="0" y="46"/>
                    </a:lnTo>
                    <a:lnTo>
                      <a:pt x="0" y="47"/>
                    </a:lnTo>
                    <a:lnTo>
                      <a:pt x="0" y="47"/>
                    </a:lnTo>
                    <a:lnTo>
                      <a:pt x="0" y="48"/>
                    </a:lnTo>
                    <a:lnTo>
                      <a:pt x="0" y="47"/>
                    </a:lnTo>
                    <a:lnTo>
                      <a:pt x="0" y="47"/>
                    </a:lnTo>
                    <a:lnTo>
                      <a:pt x="0" y="48"/>
                    </a:lnTo>
                    <a:lnTo>
                      <a:pt x="0" y="48"/>
                    </a:lnTo>
                    <a:lnTo>
                      <a:pt x="0" y="48"/>
                    </a:lnTo>
                    <a:lnTo>
                      <a:pt x="0" y="49"/>
                    </a:lnTo>
                    <a:lnTo>
                      <a:pt x="0" y="49"/>
                    </a:lnTo>
                    <a:lnTo>
                      <a:pt x="0" y="49"/>
                    </a:lnTo>
                    <a:lnTo>
                      <a:pt x="0" y="48"/>
                    </a:lnTo>
                    <a:lnTo>
                      <a:pt x="0" y="48"/>
                    </a:lnTo>
                    <a:lnTo>
                      <a:pt x="0" y="47"/>
                    </a:lnTo>
                    <a:lnTo>
                      <a:pt x="0" y="48"/>
                    </a:lnTo>
                    <a:lnTo>
                      <a:pt x="0" y="48"/>
                    </a:lnTo>
                    <a:lnTo>
                      <a:pt x="0" y="49"/>
                    </a:lnTo>
                    <a:lnTo>
                      <a:pt x="0" y="48"/>
                    </a:lnTo>
                    <a:lnTo>
                      <a:pt x="0" y="48"/>
                    </a:lnTo>
                    <a:lnTo>
                      <a:pt x="0" y="47"/>
                    </a:lnTo>
                    <a:lnTo>
                      <a:pt x="0" y="48"/>
                    </a:lnTo>
                    <a:lnTo>
                      <a:pt x="0" y="48"/>
                    </a:lnTo>
                    <a:lnTo>
                      <a:pt x="0" y="49"/>
                    </a:lnTo>
                    <a:lnTo>
                      <a:pt x="0" y="48"/>
                    </a:lnTo>
                    <a:lnTo>
                      <a:pt x="0" y="48"/>
                    </a:lnTo>
                    <a:lnTo>
                      <a:pt x="0" y="48"/>
                    </a:lnTo>
                    <a:lnTo>
                      <a:pt x="0" y="47"/>
                    </a:lnTo>
                    <a:lnTo>
                      <a:pt x="0" y="47"/>
                    </a:lnTo>
                    <a:lnTo>
                      <a:pt x="0" y="47"/>
                    </a:lnTo>
                    <a:lnTo>
                      <a:pt x="0" y="47"/>
                    </a:lnTo>
                    <a:lnTo>
                      <a:pt x="0" y="48"/>
                    </a:lnTo>
                    <a:lnTo>
                      <a:pt x="0" y="49"/>
                    </a:lnTo>
                    <a:lnTo>
                      <a:pt x="0" y="49"/>
                    </a:lnTo>
                    <a:lnTo>
                      <a:pt x="0" y="49"/>
                    </a:lnTo>
                    <a:lnTo>
                      <a:pt x="0" y="49"/>
                    </a:lnTo>
                    <a:lnTo>
                      <a:pt x="0" y="50"/>
                    </a:lnTo>
                    <a:lnTo>
                      <a:pt x="0" y="49"/>
                    </a:lnTo>
                    <a:lnTo>
                      <a:pt x="0" y="50"/>
                    </a:lnTo>
                    <a:lnTo>
                      <a:pt x="0" y="50"/>
                    </a:lnTo>
                    <a:lnTo>
                      <a:pt x="0" y="50"/>
                    </a:lnTo>
                    <a:lnTo>
                      <a:pt x="0" y="50"/>
                    </a:lnTo>
                    <a:lnTo>
                      <a:pt x="0" y="51"/>
                    </a:lnTo>
                    <a:lnTo>
                      <a:pt x="0" y="50"/>
                    </a:lnTo>
                    <a:lnTo>
                      <a:pt x="0" y="50"/>
                    </a:lnTo>
                    <a:lnTo>
                      <a:pt x="0" y="50"/>
                    </a:lnTo>
                    <a:lnTo>
                      <a:pt x="0" y="50"/>
                    </a:lnTo>
                    <a:lnTo>
                      <a:pt x="0" y="50"/>
                    </a:lnTo>
                    <a:lnTo>
                      <a:pt x="0" y="51"/>
                    </a:lnTo>
                    <a:lnTo>
                      <a:pt x="0" y="51"/>
                    </a:lnTo>
                    <a:lnTo>
                      <a:pt x="0" y="51"/>
                    </a:lnTo>
                    <a:lnTo>
                      <a:pt x="0" y="52"/>
                    </a:lnTo>
                    <a:lnTo>
                      <a:pt x="0" y="52"/>
                    </a:lnTo>
                    <a:lnTo>
                      <a:pt x="0" y="52"/>
                    </a:lnTo>
                    <a:lnTo>
                      <a:pt x="0" y="52"/>
                    </a:lnTo>
                    <a:lnTo>
                      <a:pt x="0" y="52"/>
                    </a:lnTo>
                    <a:lnTo>
                      <a:pt x="0" y="52"/>
                    </a:lnTo>
                    <a:lnTo>
                      <a:pt x="0" y="53"/>
                    </a:lnTo>
                    <a:lnTo>
                      <a:pt x="0" y="53"/>
                    </a:lnTo>
                    <a:lnTo>
                      <a:pt x="0" y="52"/>
                    </a:lnTo>
                    <a:lnTo>
                      <a:pt x="0" y="53"/>
                    </a:lnTo>
                    <a:lnTo>
                      <a:pt x="0" y="53"/>
                    </a:lnTo>
                    <a:lnTo>
                      <a:pt x="0" y="53"/>
                    </a:lnTo>
                    <a:lnTo>
                      <a:pt x="0" y="53"/>
                    </a:lnTo>
                    <a:lnTo>
                      <a:pt x="0" y="53"/>
                    </a:lnTo>
                    <a:lnTo>
                      <a:pt x="0" y="54"/>
                    </a:lnTo>
                    <a:lnTo>
                      <a:pt x="0" y="54"/>
                    </a:lnTo>
                    <a:lnTo>
                      <a:pt x="0" y="54"/>
                    </a:lnTo>
                    <a:lnTo>
                      <a:pt x="0" y="55"/>
                    </a:lnTo>
                    <a:lnTo>
                      <a:pt x="0" y="55"/>
                    </a:lnTo>
                    <a:lnTo>
                      <a:pt x="0" y="55"/>
                    </a:lnTo>
                    <a:lnTo>
                      <a:pt x="0" y="54"/>
                    </a:lnTo>
                    <a:lnTo>
                      <a:pt x="0" y="55"/>
                    </a:lnTo>
                    <a:lnTo>
                      <a:pt x="0" y="55"/>
                    </a:lnTo>
                    <a:lnTo>
                      <a:pt x="0" y="54"/>
                    </a:lnTo>
                    <a:lnTo>
                      <a:pt x="0" y="55"/>
                    </a:lnTo>
                    <a:lnTo>
                      <a:pt x="0" y="55"/>
                    </a:lnTo>
                    <a:lnTo>
                      <a:pt x="0" y="55"/>
                    </a:lnTo>
                    <a:lnTo>
                      <a:pt x="0" y="55"/>
                    </a:lnTo>
                    <a:lnTo>
                      <a:pt x="0" y="55"/>
                    </a:lnTo>
                    <a:lnTo>
                      <a:pt x="0" y="55"/>
                    </a:lnTo>
                    <a:lnTo>
                      <a:pt x="0" y="55"/>
                    </a:lnTo>
                    <a:lnTo>
                      <a:pt x="0" y="54"/>
                    </a:lnTo>
                    <a:lnTo>
                      <a:pt x="0" y="55"/>
                    </a:lnTo>
                    <a:lnTo>
                      <a:pt x="0" y="54"/>
                    </a:lnTo>
                    <a:lnTo>
                      <a:pt x="0" y="54"/>
                    </a:lnTo>
                    <a:lnTo>
                      <a:pt x="0" y="54"/>
                    </a:lnTo>
                    <a:lnTo>
                      <a:pt x="0" y="54"/>
                    </a:lnTo>
                    <a:lnTo>
                      <a:pt x="0" y="54"/>
                    </a:lnTo>
                    <a:lnTo>
                      <a:pt x="0" y="54"/>
                    </a:lnTo>
                    <a:lnTo>
                      <a:pt x="0" y="54"/>
                    </a:lnTo>
                    <a:lnTo>
                      <a:pt x="0" y="54"/>
                    </a:lnTo>
                    <a:lnTo>
                      <a:pt x="0" y="54"/>
                    </a:lnTo>
                    <a:lnTo>
                      <a:pt x="0" y="53"/>
                    </a:lnTo>
                    <a:lnTo>
                      <a:pt x="0" y="53"/>
                    </a:lnTo>
                    <a:lnTo>
                      <a:pt x="0" y="54"/>
                    </a:lnTo>
                    <a:lnTo>
                      <a:pt x="0" y="54"/>
                    </a:lnTo>
                    <a:lnTo>
                      <a:pt x="0" y="54"/>
                    </a:lnTo>
                    <a:lnTo>
                      <a:pt x="0" y="54"/>
                    </a:lnTo>
                    <a:lnTo>
                      <a:pt x="0" y="53"/>
                    </a:lnTo>
                    <a:lnTo>
                      <a:pt x="0" y="53"/>
                    </a:lnTo>
                    <a:lnTo>
                      <a:pt x="0" y="53"/>
                    </a:lnTo>
                    <a:lnTo>
                      <a:pt x="0" y="52"/>
                    </a:lnTo>
                    <a:lnTo>
                      <a:pt x="0" y="52"/>
                    </a:lnTo>
                    <a:lnTo>
                      <a:pt x="1" y="52"/>
                    </a:lnTo>
                    <a:lnTo>
                      <a:pt x="1" y="52"/>
                    </a:lnTo>
                    <a:lnTo>
                      <a:pt x="1" y="51"/>
                    </a:lnTo>
                    <a:lnTo>
                      <a:pt x="1" y="51"/>
                    </a:lnTo>
                    <a:lnTo>
                      <a:pt x="1" y="50"/>
                    </a:lnTo>
                    <a:lnTo>
                      <a:pt x="1" y="50"/>
                    </a:lnTo>
                    <a:lnTo>
                      <a:pt x="1" y="50"/>
                    </a:lnTo>
                    <a:lnTo>
                      <a:pt x="1" y="50"/>
                    </a:lnTo>
                    <a:lnTo>
                      <a:pt x="1" y="49"/>
                    </a:lnTo>
                    <a:lnTo>
                      <a:pt x="1" y="49"/>
                    </a:lnTo>
                    <a:lnTo>
                      <a:pt x="1" y="49"/>
                    </a:lnTo>
                    <a:lnTo>
                      <a:pt x="1" y="50"/>
                    </a:lnTo>
                    <a:lnTo>
                      <a:pt x="1" y="50"/>
                    </a:lnTo>
                    <a:lnTo>
                      <a:pt x="1" y="51"/>
                    </a:lnTo>
                    <a:lnTo>
                      <a:pt x="1" y="52"/>
                    </a:lnTo>
                    <a:lnTo>
                      <a:pt x="1" y="52"/>
                    </a:lnTo>
                    <a:lnTo>
                      <a:pt x="1" y="52"/>
                    </a:lnTo>
                    <a:lnTo>
                      <a:pt x="1" y="53"/>
                    </a:lnTo>
                    <a:lnTo>
                      <a:pt x="1" y="53"/>
                    </a:lnTo>
                    <a:lnTo>
                      <a:pt x="1" y="53"/>
                    </a:lnTo>
                    <a:lnTo>
                      <a:pt x="1" y="52"/>
                    </a:lnTo>
                    <a:lnTo>
                      <a:pt x="1" y="51"/>
                    </a:lnTo>
                    <a:lnTo>
                      <a:pt x="1" y="51"/>
                    </a:lnTo>
                    <a:lnTo>
                      <a:pt x="1" y="51"/>
                    </a:lnTo>
                    <a:lnTo>
                      <a:pt x="1" y="50"/>
                    </a:lnTo>
                    <a:lnTo>
                      <a:pt x="1" y="50"/>
                    </a:lnTo>
                    <a:lnTo>
                      <a:pt x="1" y="50"/>
                    </a:lnTo>
                    <a:lnTo>
                      <a:pt x="1" y="50"/>
                    </a:lnTo>
                    <a:lnTo>
                      <a:pt x="1" y="50"/>
                    </a:lnTo>
                    <a:lnTo>
                      <a:pt x="1" y="50"/>
                    </a:lnTo>
                    <a:lnTo>
                      <a:pt x="1" y="50"/>
                    </a:lnTo>
                    <a:lnTo>
                      <a:pt x="1" y="50"/>
                    </a:lnTo>
                    <a:lnTo>
                      <a:pt x="1" y="50"/>
                    </a:lnTo>
                    <a:lnTo>
                      <a:pt x="1" y="51"/>
                    </a:lnTo>
                    <a:lnTo>
                      <a:pt x="1" y="51"/>
                    </a:lnTo>
                    <a:lnTo>
                      <a:pt x="1" y="52"/>
                    </a:lnTo>
                    <a:lnTo>
                      <a:pt x="1" y="52"/>
                    </a:lnTo>
                    <a:lnTo>
                      <a:pt x="1" y="52"/>
                    </a:lnTo>
                    <a:lnTo>
                      <a:pt x="1" y="52"/>
                    </a:lnTo>
                    <a:lnTo>
                      <a:pt x="1" y="53"/>
                    </a:lnTo>
                    <a:lnTo>
                      <a:pt x="1" y="53"/>
                    </a:lnTo>
                    <a:lnTo>
                      <a:pt x="1" y="52"/>
                    </a:lnTo>
                    <a:lnTo>
                      <a:pt x="1" y="52"/>
                    </a:lnTo>
                    <a:lnTo>
                      <a:pt x="1" y="52"/>
                    </a:lnTo>
                    <a:lnTo>
                      <a:pt x="1" y="52"/>
                    </a:lnTo>
                    <a:lnTo>
                      <a:pt x="1" y="52"/>
                    </a:lnTo>
                    <a:lnTo>
                      <a:pt x="1" y="52"/>
                    </a:lnTo>
                    <a:lnTo>
                      <a:pt x="1" y="52"/>
                    </a:lnTo>
                    <a:lnTo>
                      <a:pt x="1" y="52"/>
                    </a:lnTo>
                    <a:lnTo>
                      <a:pt x="1" y="52"/>
                    </a:lnTo>
                    <a:lnTo>
                      <a:pt x="1" y="52"/>
                    </a:lnTo>
                    <a:lnTo>
                      <a:pt x="1" y="53"/>
                    </a:lnTo>
                    <a:lnTo>
                      <a:pt x="1" y="52"/>
                    </a:lnTo>
                    <a:lnTo>
                      <a:pt x="1" y="52"/>
                    </a:lnTo>
                    <a:lnTo>
                      <a:pt x="1" y="51"/>
                    </a:lnTo>
                    <a:lnTo>
                      <a:pt x="1" y="52"/>
                    </a:lnTo>
                    <a:lnTo>
                      <a:pt x="1" y="51"/>
                    </a:lnTo>
                    <a:lnTo>
                      <a:pt x="1" y="51"/>
                    </a:lnTo>
                    <a:lnTo>
                      <a:pt x="1" y="51"/>
                    </a:lnTo>
                    <a:lnTo>
                      <a:pt x="1" y="52"/>
                    </a:lnTo>
                    <a:lnTo>
                      <a:pt x="1" y="52"/>
                    </a:lnTo>
                    <a:lnTo>
                      <a:pt x="1" y="53"/>
                    </a:lnTo>
                    <a:lnTo>
                      <a:pt x="1" y="52"/>
                    </a:lnTo>
                    <a:lnTo>
                      <a:pt x="1" y="53"/>
                    </a:lnTo>
                    <a:lnTo>
                      <a:pt x="1" y="52"/>
                    </a:lnTo>
                    <a:lnTo>
                      <a:pt x="1" y="51"/>
                    </a:lnTo>
                    <a:lnTo>
                      <a:pt x="1" y="52"/>
                    </a:lnTo>
                    <a:lnTo>
                      <a:pt x="1" y="51"/>
                    </a:lnTo>
                    <a:lnTo>
                      <a:pt x="1" y="50"/>
                    </a:lnTo>
                    <a:lnTo>
                      <a:pt x="1" y="51"/>
                    </a:lnTo>
                    <a:lnTo>
                      <a:pt x="1" y="50"/>
                    </a:lnTo>
                    <a:lnTo>
                      <a:pt x="1" y="51"/>
                    </a:lnTo>
                    <a:lnTo>
                      <a:pt x="1" y="52"/>
                    </a:lnTo>
                    <a:lnTo>
                      <a:pt x="1" y="52"/>
                    </a:lnTo>
                    <a:lnTo>
                      <a:pt x="1" y="52"/>
                    </a:lnTo>
                    <a:lnTo>
                      <a:pt x="1" y="52"/>
                    </a:lnTo>
                    <a:lnTo>
                      <a:pt x="1" y="52"/>
                    </a:lnTo>
                    <a:lnTo>
                      <a:pt x="1" y="52"/>
                    </a:lnTo>
                    <a:lnTo>
                      <a:pt x="1" y="52"/>
                    </a:lnTo>
                    <a:lnTo>
                      <a:pt x="1" y="52"/>
                    </a:lnTo>
                    <a:lnTo>
                      <a:pt x="1" y="52"/>
                    </a:lnTo>
                    <a:lnTo>
                      <a:pt x="1" y="52"/>
                    </a:lnTo>
                    <a:lnTo>
                      <a:pt x="1" y="53"/>
                    </a:lnTo>
                    <a:lnTo>
                      <a:pt x="1" y="53"/>
                    </a:lnTo>
                    <a:lnTo>
                      <a:pt x="1" y="54"/>
                    </a:lnTo>
                    <a:lnTo>
                      <a:pt x="1" y="53"/>
                    </a:lnTo>
                    <a:lnTo>
                      <a:pt x="1" y="53"/>
                    </a:lnTo>
                    <a:lnTo>
                      <a:pt x="1" y="53"/>
                    </a:lnTo>
                    <a:lnTo>
                      <a:pt x="1" y="53"/>
                    </a:lnTo>
                    <a:lnTo>
                      <a:pt x="1" y="53"/>
                    </a:lnTo>
                    <a:lnTo>
                      <a:pt x="1" y="53"/>
                    </a:lnTo>
                    <a:lnTo>
                      <a:pt x="1" y="53"/>
                    </a:lnTo>
                    <a:lnTo>
                      <a:pt x="1" y="52"/>
                    </a:lnTo>
                    <a:lnTo>
                      <a:pt x="1" y="52"/>
                    </a:lnTo>
                    <a:lnTo>
                      <a:pt x="1" y="52"/>
                    </a:lnTo>
                    <a:lnTo>
                      <a:pt x="1" y="52"/>
                    </a:lnTo>
                    <a:lnTo>
                      <a:pt x="1" y="52"/>
                    </a:lnTo>
                    <a:lnTo>
                      <a:pt x="1" y="51"/>
                    </a:lnTo>
                    <a:lnTo>
                      <a:pt x="1" y="51"/>
                    </a:lnTo>
                    <a:lnTo>
                      <a:pt x="1" y="50"/>
                    </a:lnTo>
                    <a:lnTo>
                      <a:pt x="1" y="50"/>
                    </a:lnTo>
                    <a:lnTo>
                      <a:pt x="1" y="50"/>
                    </a:lnTo>
                    <a:lnTo>
                      <a:pt x="1" y="50"/>
                    </a:lnTo>
                    <a:lnTo>
                      <a:pt x="1" y="50"/>
                    </a:lnTo>
                    <a:lnTo>
                      <a:pt x="1" y="50"/>
                    </a:lnTo>
                    <a:lnTo>
                      <a:pt x="1" y="51"/>
                    </a:lnTo>
                    <a:lnTo>
                      <a:pt x="1" y="51"/>
                    </a:lnTo>
                    <a:lnTo>
                      <a:pt x="1" y="52"/>
                    </a:lnTo>
                    <a:lnTo>
                      <a:pt x="1" y="52"/>
                    </a:lnTo>
                    <a:lnTo>
                      <a:pt x="1" y="51"/>
                    </a:lnTo>
                    <a:lnTo>
                      <a:pt x="1" y="52"/>
                    </a:lnTo>
                    <a:lnTo>
                      <a:pt x="1" y="51"/>
                    </a:lnTo>
                    <a:lnTo>
                      <a:pt x="1" y="52"/>
                    </a:lnTo>
                    <a:lnTo>
                      <a:pt x="1" y="51"/>
                    </a:lnTo>
                    <a:lnTo>
                      <a:pt x="1" y="51"/>
                    </a:lnTo>
                    <a:lnTo>
                      <a:pt x="1" y="51"/>
                    </a:lnTo>
                    <a:lnTo>
                      <a:pt x="1" y="52"/>
                    </a:lnTo>
                    <a:lnTo>
                      <a:pt x="1" y="52"/>
                    </a:lnTo>
                    <a:lnTo>
                      <a:pt x="1" y="52"/>
                    </a:lnTo>
                    <a:lnTo>
                      <a:pt x="1" y="52"/>
                    </a:lnTo>
                    <a:lnTo>
                      <a:pt x="1" y="53"/>
                    </a:lnTo>
                    <a:lnTo>
                      <a:pt x="1" y="54"/>
                    </a:lnTo>
                    <a:lnTo>
                      <a:pt x="1" y="54"/>
                    </a:lnTo>
                    <a:lnTo>
                      <a:pt x="1" y="54"/>
                    </a:lnTo>
                    <a:lnTo>
                      <a:pt x="1" y="54"/>
                    </a:lnTo>
                    <a:lnTo>
                      <a:pt x="1" y="54"/>
                    </a:lnTo>
                    <a:lnTo>
                      <a:pt x="1" y="55"/>
                    </a:lnTo>
                    <a:lnTo>
                      <a:pt x="1" y="54"/>
                    </a:lnTo>
                    <a:lnTo>
                      <a:pt x="1" y="54"/>
                    </a:lnTo>
                    <a:lnTo>
                      <a:pt x="1" y="54"/>
                    </a:lnTo>
                    <a:lnTo>
                      <a:pt x="1" y="54"/>
                    </a:lnTo>
                    <a:lnTo>
                      <a:pt x="1" y="54"/>
                    </a:lnTo>
                    <a:lnTo>
                      <a:pt x="1" y="55"/>
                    </a:lnTo>
                    <a:lnTo>
                      <a:pt x="1" y="54"/>
                    </a:lnTo>
                    <a:lnTo>
                      <a:pt x="1" y="55"/>
                    </a:lnTo>
                    <a:lnTo>
                      <a:pt x="1" y="55"/>
                    </a:lnTo>
                    <a:lnTo>
                      <a:pt x="1" y="55"/>
                    </a:lnTo>
                    <a:lnTo>
                      <a:pt x="1" y="55"/>
                    </a:lnTo>
                    <a:lnTo>
                      <a:pt x="1" y="55"/>
                    </a:lnTo>
                    <a:lnTo>
                      <a:pt x="1" y="55"/>
                    </a:lnTo>
                    <a:lnTo>
                      <a:pt x="1" y="55"/>
                    </a:lnTo>
                    <a:lnTo>
                      <a:pt x="1" y="55"/>
                    </a:lnTo>
                    <a:lnTo>
                      <a:pt x="1" y="55"/>
                    </a:lnTo>
                    <a:lnTo>
                      <a:pt x="1" y="55"/>
                    </a:lnTo>
                    <a:lnTo>
                      <a:pt x="1" y="55"/>
                    </a:lnTo>
                    <a:lnTo>
                      <a:pt x="1" y="56"/>
                    </a:lnTo>
                    <a:lnTo>
                      <a:pt x="1" y="55"/>
                    </a:lnTo>
                    <a:lnTo>
                      <a:pt x="1" y="56"/>
                    </a:lnTo>
                    <a:lnTo>
                      <a:pt x="1" y="56"/>
                    </a:lnTo>
                    <a:lnTo>
                      <a:pt x="1" y="57"/>
                    </a:lnTo>
                    <a:lnTo>
                      <a:pt x="1" y="57"/>
                    </a:lnTo>
                    <a:lnTo>
                      <a:pt x="1" y="58"/>
                    </a:lnTo>
                    <a:lnTo>
                      <a:pt x="1" y="58"/>
                    </a:lnTo>
                    <a:lnTo>
                      <a:pt x="1" y="58"/>
                    </a:lnTo>
                    <a:lnTo>
                      <a:pt x="1" y="59"/>
                    </a:lnTo>
                    <a:lnTo>
                      <a:pt x="1" y="58"/>
                    </a:lnTo>
                    <a:lnTo>
                      <a:pt x="1" y="59"/>
                    </a:lnTo>
                    <a:lnTo>
                      <a:pt x="1" y="58"/>
                    </a:lnTo>
                    <a:lnTo>
                      <a:pt x="1" y="59"/>
                    </a:lnTo>
                    <a:lnTo>
                      <a:pt x="1" y="59"/>
                    </a:lnTo>
                    <a:lnTo>
                      <a:pt x="1" y="58"/>
                    </a:lnTo>
                    <a:lnTo>
                      <a:pt x="1" y="58"/>
                    </a:lnTo>
                    <a:lnTo>
                      <a:pt x="1" y="58"/>
                    </a:lnTo>
                    <a:lnTo>
                      <a:pt x="1" y="58"/>
                    </a:lnTo>
                    <a:lnTo>
                      <a:pt x="1" y="58"/>
                    </a:lnTo>
                    <a:lnTo>
                      <a:pt x="1" y="58"/>
                    </a:lnTo>
                    <a:lnTo>
                      <a:pt x="1" y="59"/>
                    </a:lnTo>
                    <a:lnTo>
                      <a:pt x="1" y="58"/>
                    </a:lnTo>
                    <a:lnTo>
                      <a:pt x="1" y="58"/>
                    </a:lnTo>
                    <a:lnTo>
                      <a:pt x="1" y="57"/>
                    </a:lnTo>
                    <a:lnTo>
                      <a:pt x="1" y="57"/>
                    </a:lnTo>
                    <a:lnTo>
                      <a:pt x="1" y="56"/>
                    </a:lnTo>
                    <a:lnTo>
                      <a:pt x="1" y="56"/>
                    </a:lnTo>
                    <a:lnTo>
                      <a:pt x="1" y="55"/>
                    </a:lnTo>
                    <a:lnTo>
                      <a:pt x="1" y="55"/>
                    </a:lnTo>
                    <a:lnTo>
                      <a:pt x="1" y="56"/>
                    </a:lnTo>
                    <a:lnTo>
                      <a:pt x="1" y="56"/>
                    </a:lnTo>
                    <a:lnTo>
                      <a:pt x="1" y="57"/>
                    </a:lnTo>
                    <a:lnTo>
                      <a:pt x="1" y="56"/>
                    </a:lnTo>
                    <a:lnTo>
                      <a:pt x="1" y="57"/>
                    </a:lnTo>
                    <a:lnTo>
                      <a:pt x="1" y="57"/>
                    </a:lnTo>
                    <a:lnTo>
                      <a:pt x="1" y="57"/>
                    </a:lnTo>
                    <a:lnTo>
                      <a:pt x="1" y="57"/>
                    </a:lnTo>
                    <a:lnTo>
                      <a:pt x="1" y="58"/>
                    </a:lnTo>
                    <a:lnTo>
                      <a:pt x="1" y="58"/>
                    </a:lnTo>
                    <a:lnTo>
                      <a:pt x="1" y="57"/>
                    </a:lnTo>
                    <a:lnTo>
                      <a:pt x="1" y="57"/>
                    </a:lnTo>
                    <a:lnTo>
                      <a:pt x="1" y="58"/>
                    </a:lnTo>
                    <a:lnTo>
                      <a:pt x="1" y="57"/>
                    </a:lnTo>
                    <a:lnTo>
                      <a:pt x="1" y="57"/>
                    </a:lnTo>
                    <a:lnTo>
                      <a:pt x="1" y="57"/>
                    </a:lnTo>
                    <a:lnTo>
                      <a:pt x="1" y="57"/>
                    </a:lnTo>
                    <a:lnTo>
                      <a:pt x="1" y="56"/>
                    </a:lnTo>
                    <a:lnTo>
                      <a:pt x="1" y="55"/>
                    </a:lnTo>
                    <a:lnTo>
                      <a:pt x="1" y="55"/>
                    </a:lnTo>
                    <a:lnTo>
                      <a:pt x="1" y="54"/>
                    </a:lnTo>
                    <a:lnTo>
                      <a:pt x="1" y="55"/>
                    </a:lnTo>
                    <a:lnTo>
                      <a:pt x="1" y="55"/>
                    </a:lnTo>
                    <a:lnTo>
                      <a:pt x="1" y="54"/>
                    </a:lnTo>
                    <a:lnTo>
                      <a:pt x="1" y="54"/>
                    </a:lnTo>
                    <a:lnTo>
                      <a:pt x="1" y="54"/>
                    </a:lnTo>
                    <a:lnTo>
                      <a:pt x="1" y="54"/>
                    </a:lnTo>
                    <a:lnTo>
                      <a:pt x="1" y="53"/>
                    </a:lnTo>
                    <a:lnTo>
                      <a:pt x="1" y="53"/>
                    </a:lnTo>
                    <a:lnTo>
                      <a:pt x="1" y="53"/>
                    </a:lnTo>
                    <a:lnTo>
                      <a:pt x="1" y="53"/>
                    </a:lnTo>
                    <a:lnTo>
                      <a:pt x="1" y="52"/>
                    </a:lnTo>
                    <a:lnTo>
                      <a:pt x="1" y="52"/>
                    </a:lnTo>
                    <a:lnTo>
                      <a:pt x="1" y="53"/>
                    </a:lnTo>
                    <a:lnTo>
                      <a:pt x="1" y="53"/>
                    </a:lnTo>
                    <a:lnTo>
                      <a:pt x="1" y="53"/>
                    </a:lnTo>
                    <a:lnTo>
                      <a:pt x="1" y="53"/>
                    </a:lnTo>
                    <a:lnTo>
                      <a:pt x="1" y="54"/>
                    </a:lnTo>
                    <a:lnTo>
                      <a:pt x="1" y="53"/>
                    </a:lnTo>
                    <a:lnTo>
                      <a:pt x="1" y="54"/>
                    </a:lnTo>
                    <a:lnTo>
                      <a:pt x="1" y="54"/>
                    </a:lnTo>
                    <a:lnTo>
                      <a:pt x="1" y="55"/>
                    </a:lnTo>
                    <a:lnTo>
                      <a:pt x="1" y="55"/>
                    </a:lnTo>
                    <a:lnTo>
                      <a:pt x="1" y="55"/>
                    </a:lnTo>
                    <a:lnTo>
                      <a:pt x="1" y="56"/>
                    </a:lnTo>
                    <a:lnTo>
                      <a:pt x="1" y="55"/>
                    </a:lnTo>
                    <a:lnTo>
                      <a:pt x="1" y="56"/>
                    </a:lnTo>
                    <a:lnTo>
                      <a:pt x="1" y="57"/>
                    </a:lnTo>
                    <a:lnTo>
                      <a:pt x="1" y="56"/>
                    </a:lnTo>
                    <a:lnTo>
                      <a:pt x="1" y="57"/>
                    </a:lnTo>
                    <a:lnTo>
                      <a:pt x="1" y="56"/>
                    </a:lnTo>
                    <a:lnTo>
                      <a:pt x="1" y="56"/>
                    </a:lnTo>
                    <a:lnTo>
                      <a:pt x="1" y="55"/>
                    </a:lnTo>
                    <a:lnTo>
                      <a:pt x="1" y="55"/>
                    </a:lnTo>
                    <a:lnTo>
                      <a:pt x="1" y="55"/>
                    </a:lnTo>
                    <a:lnTo>
                      <a:pt x="1" y="55"/>
                    </a:lnTo>
                    <a:lnTo>
                      <a:pt x="1" y="55"/>
                    </a:lnTo>
                    <a:lnTo>
                      <a:pt x="1" y="54"/>
                    </a:lnTo>
                    <a:lnTo>
                      <a:pt x="1" y="55"/>
                    </a:lnTo>
                    <a:lnTo>
                      <a:pt x="1" y="55"/>
                    </a:lnTo>
                    <a:lnTo>
                      <a:pt x="1" y="54"/>
                    </a:lnTo>
                    <a:lnTo>
                      <a:pt x="1" y="55"/>
                    </a:lnTo>
                    <a:lnTo>
                      <a:pt x="1" y="55"/>
                    </a:lnTo>
                    <a:lnTo>
                      <a:pt x="1" y="55"/>
                    </a:lnTo>
                    <a:lnTo>
                      <a:pt x="1" y="55"/>
                    </a:lnTo>
                    <a:lnTo>
                      <a:pt x="1" y="55"/>
                    </a:lnTo>
                    <a:lnTo>
                      <a:pt x="1" y="55"/>
                    </a:lnTo>
                    <a:lnTo>
                      <a:pt x="1" y="55"/>
                    </a:lnTo>
                    <a:lnTo>
                      <a:pt x="1" y="55"/>
                    </a:lnTo>
                    <a:lnTo>
                      <a:pt x="1" y="56"/>
                    </a:lnTo>
                    <a:lnTo>
                      <a:pt x="1" y="57"/>
                    </a:lnTo>
                    <a:lnTo>
                      <a:pt x="1" y="57"/>
                    </a:lnTo>
                    <a:lnTo>
                      <a:pt x="1" y="58"/>
                    </a:lnTo>
                    <a:lnTo>
                      <a:pt x="1" y="58"/>
                    </a:lnTo>
                    <a:lnTo>
                      <a:pt x="1" y="58"/>
                    </a:lnTo>
                    <a:lnTo>
                      <a:pt x="1" y="58"/>
                    </a:lnTo>
                    <a:lnTo>
                      <a:pt x="1" y="57"/>
                    </a:lnTo>
                    <a:lnTo>
                      <a:pt x="1" y="57"/>
                    </a:lnTo>
                    <a:lnTo>
                      <a:pt x="1" y="57"/>
                    </a:lnTo>
                    <a:lnTo>
                      <a:pt x="1" y="57"/>
                    </a:lnTo>
                    <a:lnTo>
                      <a:pt x="1" y="57"/>
                    </a:lnTo>
                    <a:lnTo>
                      <a:pt x="1" y="57"/>
                    </a:lnTo>
                    <a:lnTo>
                      <a:pt x="1" y="57"/>
                    </a:lnTo>
                    <a:lnTo>
                      <a:pt x="1" y="57"/>
                    </a:lnTo>
                    <a:lnTo>
                      <a:pt x="1" y="57"/>
                    </a:lnTo>
                    <a:lnTo>
                      <a:pt x="1" y="57"/>
                    </a:lnTo>
                    <a:lnTo>
                      <a:pt x="1" y="58"/>
                    </a:lnTo>
                    <a:lnTo>
                      <a:pt x="1" y="57"/>
                    </a:lnTo>
                    <a:lnTo>
                      <a:pt x="1" y="58"/>
                    </a:lnTo>
                    <a:lnTo>
                      <a:pt x="1" y="57"/>
                    </a:lnTo>
                    <a:lnTo>
                      <a:pt x="1" y="57"/>
                    </a:lnTo>
                    <a:lnTo>
                      <a:pt x="1" y="57"/>
                    </a:lnTo>
                    <a:lnTo>
                      <a:pt x="1" y="58"/>
                    </a:lnTo>
                    <a:lnTo>
                      <a:pt x="1" y="58"/>
                    </a:lnTo>
                    <a:lnTo>
                      <a:pt x="1" y="58"/>
                    </a:lnTo>
                    <a:lnTo>
                      <a:pt x="1" y="57"/>
                    </a:lnTo>
                    <a:lnTo>
                      <a:pt x="1" y="57"/>
                    </a:lnTo>
                    <a:lnTo>
                      <a:pt x="1" y="58"/>
                    </a:lnTo>
                    <a:lnTo>
                      <a:pt x="1" y="58"/>
                    </a:lnTo>
                    <a:lnTo>
                      <a:pt x="1" y="57"/>
                    </a:lnTo>
                    <a:lnTo>
                      <a:pt x="1" y="57"/>
                    </a:lnTo>
                    <a:lnTo>
                      <a:pt x="1" y="58"/>
                    </a:lnTo>
                    <a:lnTo>
                      <a:pt x="1" y="57"/>
                    </a:lnTo>
                    <a:lnTo>
                      <a:pt x="1" y="57"/>
                    </a:lnTo>
                    <a:lnTo>
                      <a:pt x="1" y="57"/>
                    </a:lnTo>
                    <a:lnTo>
                      <a:pt x="1" y="57"/>
                    </a:lnTo>
                    <a:lnTo>
                      <a:pt x="1" y="56"/>
                    </a:lnTo>
                    <a:lnTo>
                      <a:pt x="1" y="57"/>
                    </a:lnTo>
                    <a:lnTo>
                      <a:pt x="1" y="56"/>
                    </a:lnTo>
                    <a:lnTo>
                      <a:pt x="1" y="56"/>
                    </a:lnTo>
                    <a:lnTo>
                      <a:pt x="1" y="56"/>
                    </a:lnTo>
                    <a:lnTo>
                      <a:pt x="1" y="56"/>
                    </a:lnTo>
                    <a:lnTo>
                      <a:pt x="1" y="56"/>
                    </a:lnTo>
                    <a:lnTo>
                      <a:pt x="1" y="56"/>
                    </a:lnTo>
                    <a:lnTo>
                      <a:pt x="1" y="56"/>
                    </a:lnTo>
                    <a:lnTo>
                      <a:pt x="1" y="56"/>
                    </a:lnTo>
                    <a:lnTo>
                      <a:pt x="1" y="56"/>
                    </a:lnTo>
                    <a:lnTo>
                      <a:pt x="1" y="57"/>
                    </a:lnTo>
                    <a:lnTo>
                      <a:pt x="1" y="56"/>
                    </a:lnTo>
                    <a:lnTo>
                      <a:pt x="1" y="56"/>
                    </a:lnTo>
                    <a:lnTo>
                      <a:pt x="1" y="55"/>
                    </a:lnTo>
                    <a:lnTo>
                      <a:pt x="1" y="56"/>
                    </a:lnTo>
                    <a:lnTo>
                      <a:pt x="1" y="55"/>
                    </a:lnTo>
                    <a:lnTo>
                      <a:pt x="1" y="55"/>
                    </a:lnTo>
                    <a:lnTo>
                      <a:pt x="1" y="55"/>
                    </a:lnTo>
                    <a:lnTo>
                      <a:pt x="1" y="54"/>
                    </a:lnTo>
                    <a:lnTo>
                      <a:pt x="1" y="54"/>
                    </a:lnTo>
                    <a:lnTo>
                      <a:pt x="1" y="54"/>
                    </a:lnTo>
                    <a:lnTo>
                      <a:pt x="1" y="53"/>
                    </a:lnTo>
                    <a:lnTo>
                      <a:pt x="1" y="53"/>
                    </a:lnTo>
                    <a:lnTo>
                      <a:pt x="1" y="52"/>
                    </a:lnTo>
                    <a:lnTo>
                      <a:pt x="1" y="52"/>
                    </a:lnTo>
                    <a:lnTo>
                      <a:pt x="1" y="52"/>
                    </a:lnTo>
                    <a:lnTo>
                      <a:pt x="1" y="51"/>
                    </a:lnTo>
                    <a:lnTo>
                      <a:pt x="1" y="52"/>
                    </a:lnTo>
                    <a:lnTo>
                      <a:pt x="1" y="51"/>
                    </a:lnTo>
                    <a:lnTo>
                      <a:pt x="1" y="51"/>
                    </a:lnTo>
                    <a:lnTo>
                      <a:pt x="1" y="50"/>
                    </a:lnTo>
                    <a:lnTo>
                      <a:pt x="1" y="51"/>
                    </a:lnTo>
                    <a:lnTo>
                      <a:pt x="1" y="52"/>
                    </a:lnTo>
                    <a:lnTo>
                      <a:pt x="1" y="51"/>
                    </a:lnTo>
                    <a:lnTo>
                      <a:pt x="1" y="52"/>
                    </a:lnTo>
                    <a:lnTo>
                      <a:pt x="1" y="51"/>
                    </a:lnTo>
                    <a:lnTo>
                      <a:pt x="1" y="50"/>
                    </a:lnTo>
                    <a:lnTo>
                      <a:pt x="1" y="50"/>
                    </a:lnTo>
                    <a:lnTo>
                      <a:pt x="1" y="51"/>
                    </a:lnTo>
                    <a:lnTo>
                      <a:pt x="1" y="50"/>
                    </a:lnTo>
                    <a:lnTo>
                      <a:pt x="1" y="51"/>
                    </a:lnTo>
                    <a:lnTo>
                      <a:pt x="1" y="51"/>
                    </a:lnTo>
                    <a:lnTo>
                      <a:pt x="1" y="52"/>
                    </a:lnTo>
                    <a:lnTo>
                      <a:pt x="1" y="52"/>
                    </a:lnTo>
                    <a:lnTo>
                      <a:pt x="1" y="51"/>
                    </a:lnTo>
                    <a:lnTo>
                      <a:pt x="1" y="52"/>
                    </a:lnTo>
                    <a:lnTo>
                      <a:pt x="1" y="51"/>
                    </a:lnTo>
                    <a:lnTo>
                      <a:pt x="1" y="51"/>
                    </a:lnTo>
                    <a:lnTo>
                      <a:pt x="1" y="50"/>
                    </a:lnTo>
                    <a:lnTo>
                      <a:pt x="1" y="51"/>
                    </a:lnTo>
                    <a:lnTo>
                      <a:pt x="1" y="51"/>
                    </a:lnTo>
                    <a:lnTo>
                      <a:pt x="1" y="52"/>
                    </a:lnTo>
                    <a:lnTo>
                      <a:pt x="1" y="52"/>
                    </a:lnTo>
                    <a:lnTo>
                      <a:pt x="1" y="51"/>
                    </a:lnTo>
                    <a:lnTo>
                      <a:pt x="1" y="52"/>
                    </a:lnTo>
                    <a:lnTo>
                      <a:pt x="1" y="51"/>
                    </a:lnTo>
                    <a:lnTo>
                      <a:pt x="1" y="51"/>
                    </a:lnTo>
                    <a:lnTo>
                      <a:pt x="1" y="52"/>
                    </a:lnTo>
                    <a:lnTo>
                      <a:pt x="1" y="52"/>
                    </a:lnTo>
                    <a:lnTo>
                      <a:pt x="1" y="53"/>
                    </a:lnTo>
                    <a:lnTo>
                      <a:pt x="1" y="53"/>
                    </a:lnTo>
                    <a:lnTo>
                      <a:pt x="1" y="53"/>
                    </a:lnTo>
                    <a:lnTo>
                      <a:pt x="1" y="53"/>
                    </a:lnTo>
                    <a:lnTo>
                      <a:pt x="1" y="53"/>
                    </a:lnTo>
                    <a:lnTo>
                      <a:pt x="1" y="52"/>
                    </a:lnTo>
                    <a:lnTo>
                      <a:pt x="1" y="52"/>
                    </a:lnTo>
                    <a:lnTo>
                      <a:pt x="1" y="52"/>
                    </a:lnTo>
                    <a:lnTo>
                      <a:pt x="1" y="52"/>
                    </a:lnTo>
                    <a:lnTo>
                      <a:pt x="1" y="52"/>
                    </a:lnTo>
                    <a:lnTo>
                      <a:pt x="1" y="53"/>
                    </a:lnTo>
                    <a:lnTo>
                      <a:pt x="1" y="53"/>
                    </a:lnTo>
                    <a:lnTo>
                      <a:pt x="1" y="52"/>
                    </a:lnTo>
                    <a:lnTo>
                      <a:pt x="1" y="53"/>
                    </a:lnTo>
                    <a:lnTo>
                      <a:pt x="1" y="53"/>
                    </a:lnTo>
                    <a:lnTo>
                      <a:pt x="1" y="53"/>
                    </a:lnTo>
                    <a:lnTo>
                      <a:pt x="1" y="53"/>
                    </a:lnTo>
                    <a:lnTo>
                      <a:pt x="1" y="54"/>
                    </a:lnTo>
                  </a:path>
                </a:pathLst>
              </a:custGeom>
              <a:noFill/>
              <a:ln w="0">
                <a:solidFill>
                  <a:srgbClr val="3366FF"/>
                </a:solidFill>
                <a:prstDash val="solid"/>
                <a:round/>
                <a:headEnd/>
                <a:tailEnd/>
              </a:ln>
            </p:spPr>
            <p:txBody>
              <a:bodyPr/>
              <a:lstStyle/>
              <a:p>
                <a:endParaRPr lang="en-GB"/>
              </a:p>
            </p:txBody>
          </p:sp>
          <p:sp>
            <p:nvSpPr>
              <p:cNvPr id="186236" name="Freeform 892"/>
              <p:cNvSpPr>
                <a:spLocks/>
              </p:cNvSpPr>
              <p:nvPr/>
            </p:nvSpPr>
            <p:spPr bwMode="auto">
              <a:xfrm>
                <a:off x="3582" y="3407"/>
                <a:ext cx="1" cy="336"/>
              </a:xfrm>
              <a:custGeom>
                <a:avLst/>
                <a:gdLst/>
                <a:ahLst/>
                <a:cxnLst>
                  <a:cxn ang="0">
                    <a:pos x="0" y="51"/>
                  </a:cxn>
                  <a:cxn ang="0">
                    <a:pos x="0" y="48"/>
                  </a:cxn>
                  <a:cxn ang="0">
                    <a:pos x="0" y="51"/>
                  </a:cxn>
                  <a:cxn ang="0">
                    <a:pos x="0" y="52"/>
                  </a:cxn>
                  <a:cxn ang="0">
                    <a:pos x="0" y="49"/>
                  </a:cxn>
                  <a:cxn ang="0">
                    <a:pos x="0" y="49"/>
                  </a:cxn>
                  <a:cxn ang="0">
                    <a:pos x="0" y="49"/>
                  </a:cxn>
                  <a:cxn ang="0">
                    <a:pos x="0" y="44"/>
                  </a:cxn>
                  <a:cxn ang="0">
                    <a:pos x="0" y="37"/>
                  </a:cxn>
                  <a:cxn ang="0">
                    <a:pos x="0" y="31"/>
                  </a:cxn>
                  <a:cxn ang="0">
                    <a:pos x="0" y="25"/>
                  </a:cxn>
                  <a:cxn ang="0">
                    <a:pos x="0" y="20"/>
                  </a:cxn>
                  <a:cxn ang="0">
                    <a:pos x="0" y="17"/>
                  </a:cxn>
                  <a:cxn ang="0">
                    <a:pos x="0" y="16"/>
                  </a:cxn>
                  <a:cxn ang="0">
                    <a:pos x="0" y="13"/>
                  </a:cxn>
                  <a:cxn ang="0">
                    <a:pos x="0" y="12"/>
                  </a:cxn>
                  <a:cxn ang="0">
                    <a:pos x="0" y="13"/>
                  </a:cxn>
                  <a:cxn ang="0">
                    <a:pos x="0" y="12"/>
                  </a:cxn>
                  <a:cxn ang="0">
                    <a:pos x="0" y="8"/>
                  </a:cxn>
                  <a:cxn ang="0">
                    <a:pos x="0" y="6"/>
                  </a:cxn>
                  <a:cxn ang="0">
                    <a:pos x="0" y="7"/>
                  </a:cxn>
                  <a:cxn ang="0">
                    <a:pos x="0" y="3"/>
                  </a:cxn>
                  <a:cxn ang="0">
                    <a:pos x="0" y="2"/>
                  </a:cxn>
                  <a:cxn ang="0">
                    <a:pos x="0" y="2"/>
                  </a:cxn>
                  <a:cxn ang="0">
                    <a:pos x="0" y="3"/>
                  </a:cxn>
                  <a:cxn ang="0">
                    <a:pos x="0" y="4"/>
                  </a:cxn>
                  <a:cxn ang="0">
                    <a:pos x="0" y="4"/>
                  </a:cxn>
                  <a:cxn ang="0">
                    <a:pos x="0" y="3"/>
                  </a:cxn>
                  <a:cxn ang="0">
                    <a:pos x="0" y="4"/>
                  </a:cxn>
                  <a:cxn ang="0">
                    <a:pos x="0" y="6"/>
                  </a:cxn>
                  <a:cxn ang="0">
                    <a:pos x="0" y="4"/>
                  </a:cxn>
                  <a:cxn ang="0">
                    <a:pos x="0" y="5"/>
                  </a:cxn>
                  <a:cxn ang="0">
                    <a:pos x="0" y="4"/>
                  </a:cxn>
                  <a:cxn ang="0">
                    <a:pos x="0" y="5"/>
                  </a:cxn>
                  <a:cxn ang="0">
                    <a:pos x="0" y="5"/>
                  </a:cxn>
                  <a:cxn ang="0">
                    <a:pos x="0" y="4"/>
                  </a:cxn>
                  <a:cxn ang="0">
                    <a:pos x="0" y="3"/>
                  </a:cxn>
                  <a:cxn ang="0">
                    <a:pos x="0" y="7"/>
                  </a:cxn>
                  <a:cxn ang="0">
                    <a:pos x="0" y="4"/>
                  </a:cxn>
                  <a:cxn ang="0">
                    <a:pos x="0" y="5"/>
                  </a:cxn>
                  <a:cxn ang="0">
                    <a:pos x="0" y="4"/>
                  </a:cxn>
                  <a:cxn ang="0">
                    <a:pos x="0" y="4"/>
                  </a:cxn>
                  <a:cxn ang="0">
                    <a:pos x="0" y="6"/>
                  </a:cxn>
                  <a:cxn ang="0">
                    <a:pos x="0" y="6"/>
                  </a:cxn>
                  <a:cxn ang="0">
                    <a:pos x="0" y="8"/>
                  </a:cxn>
                  <a:cxn ang="0">
                    <a:pos x="0" y="5"/>
                  </a:cxn>
                  <a:cxn ang="0">
                    <a:pos x="0" y="3"/>
                  </a:cxn>
                  <a:cxn ang="0">
                    <a:pos x="0" y="4"/>
                  </a:cxn>
                  <a:cxn ang="0">
                    <a:pos x="0" y="4"/>
                  </a:cxn>
                  <a:cxn ang="0">
                    <a:pos x="0" y="4"/>
                  </a:cxn>
                  <a:cxn ang="0">
                    <a:pos x="0" y="3"/>
                  </a:cxn>
                  <a:cxn ang="0">
                    <a:pos x="0" y="4"/>
                  </a:cxn>
                  <a:cxn ang="0">
                    <a:pos x="0" y="3"/>
                  </a:cxn>
                  <a:cxn ang="0">
                    <a:pos x="0" y="4"/>
                  </a:cxn>
                  <a:cxn ang="0">
                    <a:pos x="0" y="2"/>
                  </a:cxn>
                  <a:cxn ang="0">
                    <a:pos x="0" y="2"/>
                  </a:cxn>
                  <a:cxn ang="0">
                    <a:pos x="0" y="2"/>
                  </a:cxn>
                  <a:cxn ang="0">
                    <a:pos x="0" y="4"/>
                  </a:cxn>
                  <a:cxn ang="0">
                    <a:pos x="0" y="0"/>
                  </a:cxn>
                  <a:cxn ang="0">
                    <a:pos x="0" y="2"/>
                  </a:cxn>
                  <a:cxn ang="0">
                    <a:pos x="0" y="3"/>
                  </a:cxn>
                  <a:cxn ang="0">
                    <a:pos x="0" y="3"/>
                  </a:cxn>
                  <a:cxn ang="0">
                    <a:pos x="0" y="5"/>
                  </a:cxn>
                </a:cxnLst>
                <a:rect l="0" t="0" r="r" b="b"/>
                <a:pathLst>
                  <a:path h="56">
                    <a:moveTo>
                      <a:pt x="0" y="51"/>
                    </a:moveTo>
                    <a:lnTo>
                      <a:pt x="0" y="51"/>
                    </a:lnTo>
                    <a:lnTo>
                      <a:pt x="0" y="51"/>
                    </a:lnTo>
                    <a:lnTo>
                      <a:pt x="0" y="51"/>
                    </a:lnTo>
                    <a:lnTo>
                      <a:pt x="0" y="51"/>
                    </a:lnTo>
                    <a:lnTo>
                      <a:pt x="0" y="50"/>
                    </a:lnTo>
                    <a:lnTo>
                      <a:pt x="0" y="51"/>
                    </a:lnTo>
                    <a:lnTo>
                      <a:pt x="0" y="51"/>
                    </a:lnTo>
                    <a:lnTo>
                      <a:pt x="0" y="51"/>
                    </a:lnTo>
                    <a:lnTo>
                      <a:pt x="0" y="51"/>
                    </a:lnTo>
                    <a:lnTo>
                      <a:pt x="0" y="51"/>
                    </a:lnTo>
                    <a:lnTo>
                      <a:pt x="0" y="52"/>
                    </a:lnTo>
                    <a:lnTo>
                      <a:pt x="0" y="51"/>
                    </a:lnTo>
                    <a:lnTo>
                      <a:pt x="0" y="51"/>
                    </a:lnTo>
                    <a:lnTo>
                      <a:pt x="0" y="51"/>
                    </a:lnTo>
                    <a:lnTo>
                      <a:pt x="0" y="51"/>
                    </a:lnTo>
                    <a:lnTo>
                      <a:pt x="0" y="51"/>
                    </a:lnTo>
                    <a:lnTo>
                      <a:pt x="0" y="50"/>
                    </a:lnTo>
                    <a:lnTo>
                      <a:pt x="0" y="49"/>
                    </a:lnTo>
                    <a:lnTo>
                      <a:pt x="0" y="49"/>
                    </a:lnTo>
                    <a:lnTo>
                      <a:pt x="0" y="49"/>
                    </a:lnTo>
                    <a:lnTo>
                      <a:pt x="0" y="48"/>
                    </a:lnTo>
                    <a:lnTo>
                      <a:pt x="0" y="48"/>
                    </a:lnTo>
                    <a:lnTo>
                      <a:pt x="0" y="48"/>
                    </a:lnTo>
                    <a:lnTo>
                      <a:pt x="0" y="49"/>
                    </a:lnTo>
                    <a:lnTo>
                      <a:pt x="0" y="48"/>
                    </a:lnTo>
                    <a:lnTo>
                      <a:pt x="0" y="48"/>
                    </a:lnTo>
                    <a:lnTo>
                      <a:pt x="0" y="48"/>
                    </a:lnTo>
                    <a:lnTo>
                      <a:pt x="0" y="49"/>
                    </a:lnTo>
                    <a:lnTo>
                      <a:pt x="0" y="49"/>
                    </a:lnTo>
                    <a:lnTo>
                      <a:pt x="0" y="49"/>
                    </a:lnTo>
                    <a:lnTo>
                      <a:pt x="0" y="50"/>
                    </a:lnTo>
                    <a:lnTo>
                      <a:pt x="0" y="51"/>
                    </a:lnTo>
                    <a:lnTo>
                      <a:pt x="0" y="51"/>
                    </a:lnTo>
                    <a:lnTo>
                      <a:pt x="0" y="51"/>
                    </a:lnTo>
                    <a:lnTo>
                      <a:pt x="0" y="51"/>
                    </a:lnTo>
                    <a:lnTo>
                      <a:pt x="0" y="51"/>
                    </a:lnTo>
                    <a:lnTo>
                      <a:pt x="0" y="51"/>
                    </a:lnTo>
                    <a:lnTo>
                      <a:pt x="0" y="52"/>
                    </a:lnTo>
                    <a:lnTo>
                      <a:pt x="0" y="51"/>
                    </a:lnTo>
                    <a:lnTo>
                      <a:pt x="0" y="51"/>
                    </a:lnTo>
                    <a:lnTo>
                      <a:pt x="0" y="52"/>
                    </a:lnTo>
                    <a:lnTo>
                      <a:pt x="0" y="51"/>
                    </a:lnTo>
                    <a:lnTo>
                      <a:pt x="0" y="52"/>
                    </a:lnTo>
                    <a:lnTo>
                      <a:pt x="0" y="51"/>
                    </a:lnTo>
                    <a:lnTo>
                      <a:pt x="0" y="51"/>
                    </a:lnTo>
                    <a:lnTo>
                      <a:pt x="0" y="50"/>
                    </a:lnTo>
                    <a:lnTo>
                      <a:pt x="0" y="51"/>
                    </a:lnTo>
                    <a:lnTo>
                      <a:pt x="0" y="51"/>
                    </a:lnTo>
                    <a:lnTo>
                      <a:pt x="0" y="50"/>
                    </a:lnTo>
                    <a:lnTo>
                      <a:pt x="0" y="50"/>
                    </a:lnTo>
                    <a:lnTo>
                      <a:pt x="0" y="51"/>
                    </a:lnTo>
                    <a:lnTo>
                      <a:pt x="0" y="50"/>
                    </a:lnTo>
                    <a:lnTo>
                      <a:pt x="0" y="50"/>
                    </a:lnTo>
                    <a:lnTo>
                      <a:pt x="0" y="49"/>
                    </a:lnTo>
                    <a:lnTo>
                      <a:pt x="0" y="50"/>
                    </a:lnTo>
                    <a:lnTo>
                      <a:pt x="0" y="49"/>
                    </a:lnTo>
                    <a:lnTo>
                      <a:pt x="0" y="49"/>
                    </a:lnTo>
                    <a:lnTo>
                      <a:pt x="0" y="49"/>
                    </a:lnTo>
                    <a:lnTo>
                      <a:pt x="0" y="49"/>
                    </a:lnTo>
                    <a:lnTo>
                      <a:pt x="0" y="48"/>
                    </a:lnTo>
                    <a:lnTo>
                      <a:pt x="0" y="48"/>
                    </a:lnTo>
                    <a:lnTo>
                      <a:pt x="0" y="48"/>
                    </a:lnTo>
                    <a:lnTo>
                      <a:pt x="0" y="48"/>
                    </a:lnTo>
                    <a:lnTo>
                      <a:pt x="0" y="48"/>
                    </a:lnTo>
                    <a:lnTo>
                      <a:pt x="0" y="49"/>
                    </a:lnTo>
                    <a:lnTo>
                      <a:pt x="0" y="49"/>
                    </a:lnTo>
                    <a:lnTo>
                      <a:pt x="0" y="49"/>
                    </a:lnTo>
                    <a:lnTo>
                      <a:pt x="0" y="49"/>
                    </a:lnTo>
                    <a:lnTo>
                      <a:pt x="0" y="50"/>
                    </a:lnTo>
                    <a:lnTo>
                      <a:pt x="0" y="50"/>
                    </a:lnTo>
                    <a:lnTo>
                      <a:pt x="0" y="49"/>
                    </a:lnTo>
                    <a:lnTo>
                      <a:pt x="0" y="49"/>
                    </a:lnTo>
                    <a:lnTo>
                      <a:pt x="0" y="49"/>
                    </a:lnTo>
                    <a:lnTo>
                      <a:pt x="0" y="49"/>
                    </a:lnTo>
                    <a:lnTo>
                      <a:pt x="0" y="50"/>
                    </a:lnTo>
                    <a:lnTo>
                      <a:pt x="0" y="49"/>
                    </a:lnTo>
                    <a:lnTo>
                      <a:pt x="0" y="49"/>
                    </a:lnTo>
                    <a:lnTo>
                      <a:pt x="0" y="50"/>
                    </a:lnTo>
                    <a:lnTo>
                      <a:pt x="0" y="50"/>
                    </a:lnTo>
                    <a:lnTo>
                      <a:pt x="0" y="50"/>
                    </a:lnTo>
                    <a:lnTo>
                      <a:pt x="0" y="56"/>
                    </a:lnTo>
                    <a:lnTo>
                      <a:pt x="0" y="51"/>
                    </a:lnTo>
                    <a:lnTo>
                      <a:pt x="0" y="49"/>
                    </a:lnTo>
                    <a:lnTo>
                      <a:pt x="0" y="47"/>
                    </a:lnTo>
                    <a:lnTo>
                      <a:pt x="0" y="47"/>
                    </a:lnTo>
                    <a:lnTo>
                      <a:pt x="0" y="45"/>
                    </a:lnTo>
                    <a:lnTo>
                      <a:pt x="0" y="44"/>
                    </a:lnTo>
                    <a:lnTo>
                      <a:pt x="0" y="43"/>
                    </a:lnTo>
                    <a:lnTo>
                      <a:pt x="0" y="43"/>
                    </a:lnTo>
                    <a:lnTo>
                      <a:pt x="0" y="42"/>
                    </a:lnTo>
                    <a:lnTo>
                      <a:pt x="0" y="41"/>
                    </a:lnTo>
                    <a:lnTo>
                      <a:pt x="0" y="41"/>
                    </a:lnTo>
                    <a:lnTo>
                      <a:pt x="0" y="40"/>
                    </a:lnTo>
                    <a:lnTo>
                      <a:pt x="0" y="40"/>
                    </a:lnTo>
                    <a:lnTo>
                      <a:pt x="0" y="39"/>
                    </a:lnTo>
                    <a:lnTo>
                      <a:pt x="0" y="38"/>
                    </a:lnTo>
                    <a:lnTo>
                      <a:pt x="0" y="38"/>
                    </a:lnTo>
                    <a:lnTo>
                      <a:pt x="0" y="37"/>
                    </a:lnTo>
                    <a:lnTo>
                      <a:pt x="0" y="37"/>
                    </a:lnTo>
                    <a:lnTo>
                      <a:pt x="0" y="35"/>
                    </a:lnTo>
                    <a:lnTo>
                      <a:pt x="0" y="35"/>
                    </a:lnTo>
                    <a:lnTo>
                      <a:pt x="0" y="35"/>
                    </a:lnTo>
                    <a:lnTo>
                      <a:pt x="0" y="34"/>
                    </a:lnTo>
                    <a:lnTo>
                      <a:pt x="0" y="35"/>
                    </a:lnTo>
                    <a:lnTo>
                      <a:pt x="0" y="34"/>
                    </a:lnTo>
                    <a:lnTo>
                      <a:pt x="0" y="33"/>
                    </a:lnTo>
                    <a:lnTo>
                      <a:pt x="0" y="32"/>
                    </a:lnTo>
                    <a:lnTo>
                      <a:pt x="0" y="31"/>
                    </a:lnTo>
                    <a:lnTo>
                      <a:pt x="0" y="31"/>
                    </a:lnTo>
                    <a:lnTo>
                      <a:pt x="0" y="31"/>
                    </a:lnTo>
                    <a:lnTo>
                      <a:pt x="0" y="29"/>
                    </a:lnTo>
                    <a:lnTo>
                      <a:pt x="0" y="30"/>
                    </a:lnTo>
                    <a:lnTo>
                      <a:pt x="0" y="29"/>
                    </a:lnTo>
                    <a:lnTo>
                      <a:pt x="0" y="28"/>
                    </a:lnTo>
                    <a:lnTo>
                      <a:pt x="0" y="28"/>
                    </a:lnTo>
                    <a:lnTo>
                      <a:pt x="0" y="27"/>
                    </a:lnTo>
                    <a:lnTo>
                      <a:pt x="0" y="27"/>
                    </a:lnTo>
                    <a:lnTo>
                      <a:pt x="0" y="27"/>
                    </a:lnTo>
                    <a:lnTo>
                      <a:pt x="0" y="26"/>
                    </a:lnTo>
                    <a:lnTo>
                      <a:pt x="0" y="25"/>
                    </a:lnTo>
                    <a:lnTo>
                      <a:pt x="0" y="25"/>
                    </a:lnTo>
                    <a:lnTo>
                      <a:pt x="0" y="24"/>
                    </a:lnTo>
                    <a:lnTo>
                      <a:pt x="0" y="24"/>
                    </a:lnTo>
                    <a:lnTo>
                      <a:pt x="0" y="24"/>
                    </a:lnTo>
                    <a:lnTo>
                      <a:pt x="0" y="23"/>
                    </a:lnTo>
                    <a:lnTo>
                      <a:pt x="0" y="22"/>
                    </a:lnTo>
                    <a:lnTo>
                      <a:pt x="0" y="22"/>
                    </a:lnTo>
                    <a:lnTo>
                      <a:pt x="0" y="21"/>
                    </a:lnTo>
                    <a:lnTo>
                      <a:pt x="0" y="20"/>
                    </a:lnTo>
                    <a:lnTo>
                      <a:pt x="0" y="21"/>
                    </a:lnTo>
                    <a:lnTo>
                      <a:pt x="0" y="20"/>
                    </a:lnTo>
                    <a:lnTo>
                      <a:pt x="0" y="19"/>
                    </a:lnTo>
                    <a:lnTo>
                      <a:pt x="0" y="18"/>
                    </a:lnTo>
                    <a:lnTo>
                      <a:pt x="0" y="17"/>
                    </a:lnTo>
                    <a:lnTo>
                      <a:pt x="0" y="16"/>
                    </a:lnTo>
                    <a:lnTo>
                      <a:pt x="0" y="16"/>
                    </a:lnTo>
                    <a:lnTo>
                      <a:pt x="0" y="16"/>
                    </a:lnTo>
                    <a:lnTo>
                      <a:pt x="0" y="17"/>
                    </a:lnTo>
                    <a:lnTo>
                      <a:pt x="0" y="16"/>
                    </a:lnTo>
                    <a:lnTo>
                      <a:pt x="0" y="17"/>
                    </a:lnTo>
                    <a:lnTo>
                      <a:pt x="0" y="17"/>
                    </a:lnTo>
                    <a:lnTo>
                      <a:pt x="0" y="17"/>
                    </a:lnTo>
                    <a:lnTo>
                      <a:pt x="0" y="17"/>
                    </a:lnTo>
                    <a:lnTo>
                      <a:pt x="0" y="18"/>
                    </a:lnTo>
                    <a:lnTo>
                      <a:pt x="0" y="17"/>
                    </a:lnTo>
                    <a:lnTo>
                      <a:pt x="0" y="18"/>
                    </a:lnTo>
                    <a:lnTo>
                      <a:pt x="0" y="17"/>
                    </a:lnTo>
                    <a:lnTo>
                      <a:pt x="0" y="17"/>
                    </a:lnTo>
                    <a:lnTo>
                      <a:pt x="0" y="17"/>
                    </a:lnTo>
                    <a:lnTo>
                      <a:pt x="0" y="17"/>
                    </a:lnTo>
                    <a:lnTo>
                      <a:pt x="0" y="16"/>
                    </a:lnTo>
                    <a:lnTo>
                      <a:pt x="0" y="16"/>
                    </a:lnTo>
                    <a:lnTo>
                      <a:pt x="0" y="16"/>
                    </a:lnTo>
                    <a:lnTo>
                      <a:pt x="0" y="16"/>
                    </a:lnTo>
                    <a:lnTo>
                      <a:pt x="0" y="15"/>
                    </a:lnTo>
                    <a:lnTo>
                      <a:pt x="0" y="15"/>
                    </a:lnTo>
                    <a:lnTo>
                      <a:pt x="0" y="14"/>
                    </a:lnTo>
                    <a:lnTo>
                      <a:pt x="0" y="14"/>
                    </a:lnTo>
                    <a:lnTo>
                      <a:pt x="0" y="14"/>
                    </a:lnTo>
                    <a:lnTo>
                      <a:pt x="0" y="14"/>
                    </a:lnTo>
                    <a:lnTo>
                      <a:pt x="0" y="14"/>
                    </a:lnTo>
                    <a:lnTo>
                      <a:pt x="0" y="13"/>
                    </a:lnTo>
                    <a:lnTo>
                      <a:pt x="0" y="13"/>
                    </a:lnTo>
                    <a:lnTo>
                      <a:pt x="0" y="13"/>
                    </a:lnTo>
                    <a:lnTo>
                      <a:pt x="0" y="12"/>
                    </a:lnTo>
                    <a:lnTo>
                      <a:pt x="0" y="11"/>
                    </a:lnTo>
                    <a:lnTo>
                      <a:pt x="0" y="11"/>
                    </a:lnTo>
                    <a:lnTo>
                      <a:pt x="0" y="11"/>
                    </a:lnTo>
                    <a:lnTo>
                      <a:pt x="0" y="11"/>
                    </a:lnTo>
                    <a:lnTo>
                      <a:pt x="0" y="12"/>
                    </a:lnTo>
                    <a:lnTo>
                      <a:pt x="0" y="11"/>
                    </a:lnTo>
                    <a:lnTo>
                      <a:pt x="0" y="12"/>
                    </a:lnTo>
                    <a:lnTo>
                      <a:pt x="0" y="11"/>
                    </a:lnTo>
                    <a:lnTo>
                      <a:pt x="0" y="11"/>
                    </a:lnTo>
                    <a:lnTo>
                      <a:pt x="0" y="12"/>
                    </a:lnTo>
                    <a:lnTo>
                      <a:pt x="0" y="11"/>
                    </a:lnTo>
                    <a:lnTo>
                      <a:pt x="0" y="12"/>
                    </a:lnTo>
                    <a:lnTo>
                      <a:pt x="0" y="12"/>
                    </a:lnTo>
                    <a:lnTo>
                      <a:pt x="0" y="12"/>
                    </a:lnTo>
                    <a:lnTo>
                      <a:pt x="0" y="12"/>
                    </a:lnTo>
                    <a:lnTo>
                      <a:pt x="0" y="12"/>
                    </a:lnTo>
                    <a:lnTo>
                      <a:pt x="0" y="12"/>
                    </a:lnTo>
                    <a:lnTo>
                      <a:pt x="0" y="13"/>
                    </a:lnTo>
                    <a:lnTo>
                      <a:pt x="0" y="13"/>
                    </a:lnTo>
                    <a:lnTo>
                      <a:pt x="0" y="14"/>
                    </a:lnTo>
                    <a:lnTo>
                      <a:pt x="0" y="13"/>
                    </a:lnTo>
                    <a:lnTo>
                      <a:pt x="0" y="13"/>
                    </a:lnTo>
                    <a:lnTo>
                      <a:pt x="0" y="13"/>
                    </a:lnTo>
                    <a:lnTo>
                      <a:pt x="0" y="13"/>
                    </a:lnTo>
                    <a:lnTo>
                      <a:pt x="0" y="12"/>
                    </a:lnTo>
                    <a:lnTo>
                      <a:pt x="0" y="13"/>
                    </a:lnTo>
                    <a:lnTo>
                      <a:pt x="0" y="13"/>
                    </a:lnTo>
                    <a:lnTo>
                      <a:pt x="0" y="13"/>
                    </a:lnTo>
                    <a:lnTo>
                      <a:pt x="0" y="12"/>
                    </a:lnTo>
                    <a:lnTo>
                      <a:pt x="0" y="13"/>
                    </a:lnTo>
                    <a:lnTo>
                      <a:pt x="0" y="12"/>
                    </a:lnTo>
                    <a:lnTo>
                      <a:pt x="0" y="12"/>
                    </a:lnTo>
                    <a:lnTo>
                      <a:pt x="0" y="11"/>
                    </a:lnTo>
                    <a:lnTo>
                      <a:pt x="0" y="11"/>
                    </a:lnTo>
                    <a:lnTo>
                      <a:pt x="0" y="11"/>
                    </a:lnTo>
                    <a:lnTo>
                      <a:pt x="0" y="11"/>
                    </a:lnTo>
                    <a:lnTo>
                      <a:pt x="0" y="10"/>
                    </a:lnTo>
                    <a:lnTo>
                      <a:pt x="0" y="10"/>
                    </a:lnTo>
                    <a:lnTo>
                      <a:pt x="0" y="9"/>
                    </a:lnTo>
                    <a:lnTo>
                      <a:pt x="0" y="9"/>
                    </a:lnTo>
                    <a:lnTo>
                      <a:pt x="0" y="8"/>
                    </a:lnTo>
                    <a:lnTo>
                      <a:pt x="0" y="8"/>
                    </a:lnTo>
                    <a:lnTo>
                      <a:pt x="0" y="8"/>
                    </a:lnTo>
                    <a:lnTo>
                      <a:pt x="0" y="8"/>
                    </a:lnTo>
                    <a:lnTo>
                      <a:pt x="0" y="8"/>
                    </a:lnTo>
                    <a:lnTo>
                      <a:pt x="0" y="8"/>
                    </a:lnTo>
                    <a:lnTo>
                      <a:pt x="0" y="7"/>
                    </a:lnTo>
                    <a:lnTo>
                      <a:pt x="0" y="8"/>
                    </a:lnTo>
                    <a:lnTo>
                      <a:pt x="0" y="7"/>
                    </a:lnTo>
                    <a:lnTo>
                      <a:pt x="0" y="6"/>
                    </a:lnTo>
                    <a:lnTo>
                      <a:pt x="0" y="7"/>
                    </a:lnTo>
                    <a:lnTo>
                      <a:pt x="0" y="7"/>
                    </a:lnTo>
                    <a:lnTo>
                      <a:pt x="0" y="6"/>
                    </a:lnTo>
                    <a:lnTo>
                      <a:pt x="0" y="6"/>
                    </a:lnTo>
                    <a:lnTo>
                      <a:pt x="0" y="7"/>
                    </a:lnTo>
                    <a:lnTo>
                      <a:pt x="0" y="7"/>
                    </a:lnTo>
                    <a:lnTo>
                      <a:pt x="0" y="7"/>
                    </a:lnTo>
                    <a:lnTo>
                      <a:pt x="0" y="7"/>
                    </a:lnTo>
                    <a:lnTo>
                      <a:pt x="0" y="7"/>
                    </a:lnTo>
                    <a:lnTo>
                      <a:pt x="0" y="7"/>
                    </a:lnTo>
                    <a:lnTo>
                      <a:pt x="0" y="8"/>
                    </a:lnTo>
                    <a:lnTo>
                      <a:pt x="0" y="8"/>
                    </a:lnTo>
                    <a:lnTo>
                      <a:pt x="0" y="8"/>
                    </a:lnTo>
                    <a:lnTo>
                      <a:pt x="0" y="7"/>
                    </a:lnTo>
                    <a:lnTo>
                      <a:pt x="0" y="7"/>
                    </a:lnTo>
                    <a:lnTo>
                      <a:pt x="0" y="8"/>
                    </a:lnTo>
                    <a:lnTo>
                      <a:pt x="0" y="7"/>
                    </a:lnTo>
                    <a:lnTo>
                      <a:pt x="0" y="8"/>
                    </a:lnTo>
                    <a:lnTo>
                      <a:pt x="0" y="7"/>
                    </a:lnTo>
                    <a:lnTo>
                      <a:pt x="0" y="6"/>
                    </a:lnTo>
                    <a:lnTo>
                      <a:pt x="0" y="6"/>
                    </a:lnTo>
                    <a:lnTo>
                      <a:pt x="0" y="4"/>
                    </a:lnTo>
                    <a:lnTo>
                      <a:pt x="0" y="5"/>
                    </a:lnTo>
                    <a:lnTo>
                      <a:pt x="0" y="4"/>
                    </a:lnTo>
                    <a:lnTo>
                      <a:pt x="0" y="3"/>
                    </a:lnTo>
                    <a:lnTo>
                      <a:pt x="0" y="3"/>
                    </a:lnTo>
                    <a:lnTo>
                      <a:pt x="0" y="2"/>
                    </a:lnTo>
                    <a:lnTo>
                      <a:pt x="0" y="2"/>
                    </a:lnTo>
                    <a:lnTo>
                      <a:pt x="0" y="1"/>
                    </a:lnTo>
                    <a:lnTo>
                      <a:pt x="0" y="2"/>
                    </a:lnTo>
                    <a:lnTo>
                      <a:pt x="0" y="2"/>
                    </a:lnTo>
                    <a:lnTo>
                      <a:pt x="0" y="2"/>
                    </a:lnTo>
                    <a:lnTo>
                      <a:pt x="0" y="2"/>
                    </a:lnTo>
                    <a:lnTo>
                      <a:pt x="0" y="1"/>
                    </a:lnTo>
                    <a:lnTo>
                      <a:pt x="0" y="2"/>
                    </a:lnTo>
                    <a:lnTo>
                      <a:pt x="0" y="3"/>
                    </a:lnTo>
                    <a:lnTo>
                      <a:pt x="0" y="2"/>
                    </a:lnTo>
                    <a:lnTo>
                      <a:pt x="0" y="2"/>
                    </a:lnTo>
                    <a:lnTo>
                      <a:pt x="0" y="3"/>
                    </a:lnTo>
                    <a:lnTo>
                      <a:pt x="0" y="2"/>
                    </a:lnTo>
                    <a:lnTo>
                      <a:pt x="0" y="2"/>
                    </a:lnTo>
                    <a:lnTo>
                      <a:pt x="0" y="3"/>
                    </a:lnTo>
                    <a:lnTo>
                      <a:pt x="0" y="2"/>
                    </a:lnTo>
                    <a:lnTo>
                      <a:pt x="0" y="1"/>
                    </a:lnTo>
                    <a:lnTo>
                      <a:pt x="0" y="2"/>
                    </a:lnTo>
                    <a:lnTo>
                      <a:pt x="0" y="3"/>
                    </a:lnTo>
                    <a:lnTo>
                      <a:pt x="0" y="2"/>
                    </a:lnTo>
                    <a:lnTo>
                      <a:pt x="0" y="2"/>
                    </a:lnTo>
                    <a:lnTo>
                      <a:pt x="0" y="3"/>
                    </a:lnTo>
                    <a:lnTo>
                      <a:pt x="0" y="3"/>
                    </a:lnTo>
                    <a:lnTo>
                      <a:pt x="0" y="3"/>
                    </a:lnTo>
                    <a:lnTo>
                      <a:pt x="0" y="2"/>
                    </a:lnTo>
                    <a:lnTo>
                      <a:pt x="0" y="3"/>
                    </a:lnTo>
                    <a:lnTo>
                      <a:pt x="0" y="2"/>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3"/>
                    </a:lnTo>
                    <a:lnTo>
                      <a:pt x="0" y="2"/>
                    </a:lnTo>
                    <a:lnTo>
                      <a:pt x="0" y="3"/>
                    </a:lnTo>
                    <a:lnTo>
                      <a:pt x="0" y="2"/>
                    </a:lnTo>
                    <a:lnTo>
                      <a:pt x="0" y="3"/>
                    </a:lnTo>
                    <a:lnTo>
                      <a:pt x="0" y="3"/>
                    </a:lnTo>
                    <a:lnTo>
                      <a:pt x="0" y="4"/>
                    </a:lnTo>
                    <a:lnTo>
                      <a:pt x="0" y="4"/>
                    </a:lnTo>
                    <a:lnTo>
                      <a:pt x="0" y="4"/>
                    </a:lnTo>
                    <a:lnTo>
                      <a:pt x="0" y="4"/>
                    </a:lnTo>
                    <a:lnTo>
                      <a:pt x="0" y="5"/>
                    </a:lnTo>
                    <a:lnTo>
                      <a:pt x="0" y="4"/>
                    </a:lnTo>
                    <a:lnTo>
                      <a:pt x="0" y="5"/>
                    </a:lnTo>
                    <a:lnTo>
                      <a:pt x="0" y="5"/>
                    </a:lnTo>
                    <a:lnTo>
                      <a:pt x="0" y="5"/>
                    </a:lnTo>
                    <a:lnTo>
                      <a:pt x="0" y="6"/>
                    </a:lnTo>
                    <a:lnTo>
                      <a:pt x="0" y="6"/>
                    </a:lnTo>
                    <a:lnTo>
                      <a:pt x="0" y="6"/>
                    </a:lnTo>
                    <a:lnTo>
                      <a:pt x="0" y="7"/>
                    </a:lnTo>
                    <a:lnTo>
                      <a:pt x="0" y="6"/>
                    </a:lnTo>
                    <a:lnTo>
                      <a:pt x="0" y="6"/>
                    </a:lnTo>
                    <a:lnTo>
                      <a:pt x="0" y="6"/>
                    </a:lnTo>
                    <a:lnTo>
                      <a:pt x="0" y="6"/>
                    </a:lnTo>
                    <a:lnTo>
                      <a:pt x="0" y="6"/>
                    </a:lnTo>
                    <a:lnTo>
                      <a:pt x="0" y="6"/>
                    </a:lnTo>
                    <a:lnTo>
                      <a:pt x="0" y="5"/>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5"/>
                    </a:lnTo>
                    <a:lnTo>
                      <a:pt x="0" y="5"/>
                    </a:lnTo>
                    <a:lnTo>
                      <a:pt x="0" y="4"/>
                    </a:lnTo>
                    <a:lnTo>
                      <a:pt x="0" y="4"/>
                    </a:lnTo>
                    <a:lnTo>
                      <a:pt x="0" y="4"/>
                    </a:lnTo>
                    <a:lnTo>
                      <a:pt x="0" y="5"/>
                    </a:lnTo>
                    <a:lnTo>
                      <a:pt x="0" y="4"/>
                    </a:lnTo>
                    <a:lnTo>
                      <a:pt x="0" y="4"/>
                    </a:lnTo>
                    <a:lnTo>
                      <a:pt x="0" y="5"/>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5"/>
                    </a:lnTo>
                    <a:lnTo>
                      <a:pt x="0" y="5"/>
                    </a:lnTo>
                    <a:lnTo>
                      <a:pt x="0" y="5"/>
                    </a:lnTo>
                    <a:lnTo>
                      <a:pt x="0" y="6"/>
                    </a:lnTo>
                    <a:lnTo>
                      <a:pt x="0" y="5"/>
                    </a:lnTo>
                    <a:lnTo>
                      <a:pt x="0" y="4"/>
                    </a:lnTo>
                    <a:lnTo>
                      <a:pt x="0" y="4"/>
                    </a:lnTo>
                    <a:lnTo>
                      <a:pt x="0" y="4"/>
                    </a:lnTo>
                    <a:lnTo>
                      <a:pt x="0" y="5"/>
                    </a:lnTo>
                    <a:lnTo>
                      <a:pt x="0" y="5"/>
                    </a:lnTo>
                    <a:lnTo>
                      <a:pt x="0" y="5"/>
                    </a:lnTo>
                    <a:lnTo>
                      <a:pt x="0" y="5"/>
                    </a:lnTo>
                    <a:lnTo>
                      <a:pt x="0" y="4"/>
                    </a:lnTo>
                    <a:lnTo>
                      <a:pt x="0" y="5"/>
                    </a:lnTo>
                    <a:lnTo>
                      <a:pt x="0" y="5"/>
                    </a:lnTo>
                    <a:lnTo>
                      <a:pt x="0" y="4"/>
                    </a:lnTo>
                    <a:lnTo>
                      <a:pt x="0" y="5"/>
                    </a:lnTo>
                    <a:lnTo>
                      <a:pt x="0" y="4"/>
                    </a:lnTo>
                    <a:lnTo>
                      <a:pt x="0" y="4"/>
                    </a:lnTo>
                    <a:lnTo>
                      <a:pt x="0" y="3"/>
                    </a:lnTo>
                    <a:lnTo>
                      <a:pt x="0" y="3"/>
                    </a:lnTo>
                    <a:lnTo>
                      <a:pt x="0" y="3"/>
                    </a:lnTo>
                    <a:lnTo>
                      <a:pt x="0" y="3"/>
                    </a:lnTo>
                    <a:lnTo>
                      <a:pt x="0" y="3"/>
                    </a:lnTo>
                    <a:lnTo>
                      <a:pt x="0" y="2"/>
                    </a:lnTo>
                    <a:lnTo>
                      <a:pt x="0" y="3"/>
                    </a:lnTo>
                    <a:lnTo>
                      <a:pt x="0" y="3"/>
                    </a:lnTo>
                    <a:lnTo>
                      <a:pt x="0" y="4"/>
                    </a:lnTo>
                    <a:lnTo>
                      <a:pt x="0" y="4"/>
                    </a:lnTo>
                    <a:lnTo>
                      <a:pt x="0" y="4"/>
                    </a:lnTo>
                    <a:lnTo>
                      <a:pt x="0" y="5"/>
                    </a:lnTo>
                    <a:lnTo>
                      <a:pt x="0" y="6"/>
                    </a:lnTo>
                    <a:lnTo>
                      <a:pt x="0" y="6"/>
                    </a:lnTo>
                    <a:lnTo>
                      <a:pt x="0" y="5"/>
                    </a:lnTo>
                    <a:lnTo>
                      <a:pt x="0" y="5"/>
                    </a:lnTo>
                    <a:lnTo>
                      <a:pt x="0" y="6"/>
                    </a:lnTo>
                    <a:lnTo>
                      <a:pt x="0" y="6"/>
                    </a:lnTo>
                    <a:lnTo>
                      <a:pt x="0" y="7"/>
                    </a:lnTo>
                    <a:lnTo>
                      <a:pt x="0" y="6"/>
                    </a:lnTo>
                    <a:lnTo>
                      <a:pt x="0" y="6"/>
                    </a:lnTo>
                    <a:lnTo>
                      <a:pt x="0" y="5"/>
                    </a:lnTo>
                    <a:lnTo>
                      <a:pt x="0" y="5"/>
                    </a:lnTo>
                    <a:lnTo>
                      <a:pt x="0" y="4"/>
                    </a:lnTo>
                    <a:lnTo>
                      <a:pt x="0" y="4"/>
                    </a:lnTo>
                    <a:lnTo>
                      <a:pt x="0" y="3"/>
                    </a:lnTo>
                    <a:lnTo>
                      <a:pt x="0" y="3"/>
                    </a:lnTo>
                    <a:lnTo>
                      <a:pt x="0" y="3"/>
                    </a:lnTo>
                    <a:lnTo>
                      <a:pt x="0" y="4"/>
                    </a:lnTo>
                    <a:lnTo>
                      <a:pt x="0" y="4"/>
                    </a:lnTo>
                    <a:lnTo>
                      <a:pt x="0" y="4"/>
                    </a:lnTo>
                    <a:lnTo>
                      <a:pt x="0" y="4"/>
                    </a:lnTo>
                    <a:lnTo>
                      <a:pt x="0" y="5"/>
                    </a:lnTo>
                    <a:lnTo>
                      <a:pt x="0" y="4"/>
                    </a:lnTo>
                    <a:lnTo>
                      <a:pt x="0" y="4"/>
                    </a:lnTo>
                    <a:lnTo>
                      <a:pt x="0" y="5"/>
                    </a:lnTo>
                    <a:lnTo>
                      <a:pt x="0" y="4"/>
                    </a:lnTo>
                    <a:lnTo>
                      <a:pt x="0" y="4"/>
                    </a:lnTo>
                    <a:lnTo>
                      <a:pt x="0" y="5"/>
                    </a:lnTo>
                    <a:lnTo>
                      <a:pt x="0" y="6"/>
                    </a:lnTo>
                    <a:lnTo>
                      <a:pt x="0" y="5"/>
                    </a:lnTo>
                    <a:lnTo>
                      <a:pt x="0" y="6"/>
                    </a:lnTo>
                    <a:lnTo>
                      <a:pt x="0" y="6"/>
                    </a:lnTo>
                    <a:lnTo>
                      <a:pt x="0" y="5"/>
                    </a:lnTo>
                    <a:lnTo>
                      <a:pt x="0" y="5"/>
                    </a:lnTo>
                    <a:lnTo>
                      <a:pt x="0" y="6"/>
                    </a:lnTo>
                    <a:lnTo>
                      <a:pt x="0" y="5"/>
                    </a:lnTo>
                    <a:lnTo>
                      <a:pt x="0" y="5"/>
                    </a:lnTo>
                    <a:lnTo>
                      <a:pt x="0" y="6"/>
                    </a:lnTo>
                    <a:lnTo>
                      <a:pt x="0" y="5"/>
                    </a:lnTo>
                    <a:lnTo>
                      <a:pt x="0" y="5"/>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5"/>
                    </a:lnTo>
                    <a:lnTo>
                      <a:pt x="0" y="5"/>
                    </a:lnTo>
                    <a:lnTo>
                      <a:pt x="0" y="5"/>
                    </a:lnTo>
                    <a:lnTo>
                      <a:pt x="0" y="5"/>
                    </a:lnTo>
                    <a:lnTo>
                      <a:pt x="0" y="4"/>
                    </a:lnTo>
                    <a:lnTo>
                      <a:pt x="0" y="5"/>
                    </a:lnTo>
                    <a:lnTo>
                      <a:pt x="0" y="5"/>
                    </a:lnTo>
                    <a:lnTo>
                      <a:pt x="0" y="6"/>
                    </a:lnTo>
                    <a:lnTo>
                      <a:pt x="0" y="6"/>
                    </a:lnTo>
                    <a:lnTo>
                      <a:pt x="0" y="6"/>
                    </a:lnTo>
                    <a:lnTo>
                      <a:pt x="0" y="5"/>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8"/>
                    </a:lnTo>
                    <a:lnTo>
                      <a:pt x="0" y="8"/>
                    </a:lnTo>
                    <a:lnTo>
                      <a:pt x="0" y="8"/>
                    </a:lnTo>
                    <a:lnTo>
                      <a:pt x="0" y="8"/>
                    </a:lnTo>
                    <a:lnTo>
                      <a:pt x="0" y="7"/>
                    </a:lnTo>
                    <a:lnTo>
                      <a:pt x="0" y="6"/>
                    </a:lnTo>
                    <a:lnTo>
                      <a:pt x="0" y="6"/>
                    </a:lnTo>
                    <a:lnTo>
                      <a:pt x="0" y="6"/>
                    </a:lnTo>
                    <a:lnTo>
                      <a:pt x="0" y="5"/>
                    </a:lnTo>
                    <a:lnTo>
                      <a:pt x="0" y="6"/>
                    </a:lnTo>
                    <a:lnTo>
                      <a:pt x="0" y="5"/>
                    </a:lnTo>
                    <a:lnTo>
                      <a:pt x="0" y="5"/>
                    </a:lnTo>
                    <a:lnTo>
                      <a:pt x="0" y="4"/>
                    </a:lnTo>
                    <a:lnTo>
                      <a:pt x="0" y="4"/>
                    </a:lnTo>
                    <a:lnTo>
                      <a:pt x="0" y="4"/>
                    </a:lnTo>
                    <a:lnTo>
                      <a:pt x="0" y="5"/>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5"/>
                    </a:lnTo>
                    <a:lnTo>
                      <a:pt x="0" y="4"/>
                    </a:lnTo>
                    <a:lnTo>
                      <a:pt x="0" y="4"/>
                    </a:lnTo>
                    <a:lnTo>
                      <a:pt x="0" y="5"/>
                    </a:lnTo>
                    <a:lnTo>
                      <a:pt x="0" y="4"/>
                    </a:lnTo>
                    <a:lnTo>
                      <a:pt x="0" y="4"/>
                    </a:lnTo>
                    <a:lnTo>
                      <a:pt x="0" y="4"/>
                    </a:lnTo>
                    <a:lnTo>
                      <a:pt x="0" y="4"/>
                    </a:lnTo>
                    <a:lnTo>
                      <a:pt x="0" y="4"/>
                    </a:lnTo>
                    <a:lnTo>
                      <a:pt x="0" y="4"/>
                    </a:lnTo>
                    <a:lnTo>
                      <a:pt x="0" y="4"/>
                    </a:lnTo>
                    <a:lnTo>
                      <a:pt x="0" y="3"/>
                    </a:lnTo>
                    <a:lnTo>
                      <a:pt x="0" y="4"/>
                    </a:lnTo>
                    <a:lnTo>
                      <a:pt x="0" y="4"/>
                    </a:lnTo>
                    <a:lnTo>
                      <a:pt x="0" y="4"/>
                    </a:lnTo>
                    <a:lnTo>
                      <a:pt x="0" y="3"/>
                    </a:lnTo>
                    <a:lnTo>
                      <a:pt x="0" y="4"/>
                    </a:lnTo>
                    <a:lnTo>
                      <a:pt x="0" y="4"/>
                    </a:lnTo>
                    <a:lnTo>
                      <a:pt x="0" y="4"/>
                    </a:lnTo>
                    <a:lnTo>
                      <a:pt x="0" y="4"/>
                    </a:lnTo>
                    <a:lnTo>
                      <a:pt x="0" y="4"/>
                    </a:lnTo>
                    <a:lnTo>
                      <a:pt x="0" y="3"/>
                    </a:lnTo>
                    <a:lnTo>
                      <a:pt x="0" y="3"/>
                    </a:lnTo>
                    <a:lnTo>
                      <a:pt x="0" y="2"/>
                    </a:lnTo>
                    <a:lnTo>
                      <a:pt x="0" y="3"/>
                    </a:lnTo>
                    <a:lnTo>
                      <a:pt x="0" y="3"/>
                    </a:lnTo>
                    <a:lnTo>
                      <a:pt x="0" y="4"/>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3"/>
                    </a:lnTo>
                    <a:lnTo>
                      <a:pt x="0" y="3"/>
                    </a:lnTo>
                    <a:lnTo>
                      <a:pt x="0" y="3"/>
                    </a:lnTo>
                    <a:lnTo>
                      <a:pt x="0" y="3"/>
                    </a:lnTo>
                    <a:lnTo>
                      <a:pt x="0" y="2"/>
                    </a:lnTo>
                    <a:lnTo>
                      <a:pt x="0" y="3"/>
                    </a:lnTo>
                    <a:lnTo>
                      <a:pt x="0" y="3"/>
                    </a:lnTo>
                    <a:lnTo>
                      <a:pt x="0" y="3"/>
                    </a:lnTo>
                    <a:lnTo>
                      <a:pt x="0" y="3"/>
                    </a:lnTo>
                    <a:lnTo>
                      <a:pt x="0" y="4"/>
                    </a:lnTo>
                    <a:lnTo>
                      <a:pt x="0" y="4"/>
                    </a:lnTo>
                    <a:lnTo>
                      <a:pt x="0" y="4"/>
                    </a:lnTo>
                    <a:lnTo>
                      <a:pt x="0" y="4"/>
                    </a:lnTo>
                    <a:lnTo>
                      <a:pt x="0" y="5"/>
                    </a:lnTo>
                    <a:lnTo>
                      <a:pt x="0" y="4"/>
                    </a:lnTo>
                    <a:lnTo>
                      <a:pt x="0" y="4"/>
                    </a:lnTo>
                    <a:lnTo>
                      <a:pt x="0" y="4"/>
                    </a:lnTo>
                    <a:lnTo>
                      <a:pt x="0" y="5"/>
                    </a:lnTo>
                    <a:lnTo>
                      <a:pt x="0" y="5"/>
                    </a:lnTo>
                    <a:lnTo>
                      <a:pt x="0" y="4"/>
                    </a:lnTo>
                    <a:lnTo>
                      <a:pt x="0" y="4"/>
                    </a:lnTo>
                    <a:lnTo>
                      <a:pt x="0" y="3"/>
                    </a:lnTo>
                    <a:lnTo>
                      <a:pt x="0" y="2"/>
                    </a:lnTo>
                    <a:lnTo>
                      <a:pt x="0" y="3"/>
                    </a:lnTo>
                    <a:lnTo>
                      <a:pt x="0" y="2"/>
                    </a:lnTo>
                    <a:lnTo>
                      <a:pt x="0" y="1"/>
                    </a:lnTo>
                    <a:lnTo>
                      <a:pt x="0" y="2"/>
                    </a:lnTo>
                    <a:lnTo>
                      <a:pt x="0" y="1"/>
                    </a:lnTo>
                    <a:lnTo>
                      <a:pt x="0" y="1"/>
                    </a:lnTo>
                    <a:lnTo>
                      <a:pt x="0" y="2"/>
                    </a:lnTo>
                    <a:lnTo>
                      <a:pt x="0" y="2"/>
                    </a:lnTo>
                    <a:lnTo>
                      <a:pt x="0" y="1"/>
                    </a:lnTo>
                    <a:lnTo>
                      <a:pt x="0" y="2"/>
                    </a:lnTo>
                    <a:lnTo>
                      <a:pt x="0" y="1"/>
                    </a:lnTo>
                    <a:lnTo>
                      <a:pt x="0" y="2"/>
                    </a:lnTo>
                    <a:lnTo>
                      <a:pt x="0" y="1"/>
                    </a:lnTo>
                    <a:lnTo>
                      <a:pt x="0" y="1"/>
                    </a:lnTo>
                    <a:lnTo>
                      <a:pt x="0" y="1"/>
                    </a:lnTo>
                    <a:lnTo>
                      <a:pt x="0" y="1"/>
                    </a:lnTo>
                    <a:lnTo>
                      <a:pt x="0" y="2"/>
                    </a:lnTo>
                    <a:lnTo>
                      <a:pt x="0" y="1"/>
                    </a:lnTo>
                    <a:lnTo>
                      <a:pt x="0" y="2"/>
                    </a:lnTo>
                    <a:lnTo>
                      <a:pt x="0" y="1"/>
                    </a:lnTo>
                    <a:lnTo>
                      <a:pt x="0" y="2"/>
                    </a:lnTo>
                    <a:lnTo>
                      <a:pt x="0" y="2"/>
                    </a:lnTo>
                    <a:lnTo>
                      <a:pt x="0" y="3"/>
                    </a:lnTo>
                    <a:lnTo>
                      <a:pt x="0" y="2"/>
                    </a:lnTo>
                    <a:lnTo>
                      <a:pt x="0" y="3"/>
                    </a:lnTo>
                    <a:lnTo>
                      <a:pt x="0" y="2"/>
                    </a:lnTo>
                    <a:lnTo>
                      <a:pt x="0" y="1"/>
                    </a:lnTo>
                    <a:lnTo>
                      <a:pt x="0" y="2"/>
                    </a:lnTo>
                    <a:lnTo>
                      <a:pt x="0" y="1"/>
                    </a:lnTo>
                    <a:lnTo>
                      <a:pt x="0" y="2"/>
                    </a:lnTo>
                    <a:lnTo>
                      <a:pt x="0" y="1"/>
                    </a:lnTo>
                    <a:lnTo>
                      <a:pt x="0" y="2"/>
                    </a:lnTo>
                    <a:lnTo>
                      <a:pt x="0" y="3"/>
                    </a:lnTo>
                    <a:lnTo>
                      <a:pt x="0" y="3"/>
                    </a:lnTo>
                    <a:lnTo>
                      <a:pt x="0" y="3"/>
                    </a:lnTo>
                    <a:lnTo>
                      <a:pt x="0" y="3"/>
                    </a:lnTo>
                    <a:lnTo>
                      <a:pt x="0" y="4"/>
                    </a:lnTo>
                    <a:lnTo>
                      <a:pt x="0" y="4"/>
                    </a:lnTo>
                    <a:lnTo>
                      <a:pt x="0" y="4"/>
                    </a:lnTo>
                    <a:lnTo>
                      <a:pt x="0" y="4"/>
                    </a:lnTo>
                    <a:lnTo>
                      <a:pt x="0" y="4"/>
                    </a:lnTo>
                    <a:lnTo>
                      <a:pt x="0" y="3"/>
                    </a:lnTo>
                    <a:lnTo>
                      <a:pt x="0" y="3"/>
                    </a:lnTo>
                    <a:lnTo>
                      <a:pt x="0" y="2"/>
                    </a:lnTo>
                    <a:lnTo>
                      <a:pt x="0" y="3"/>
                    </a:lnTo>
                    <a:lnTo>
                      <a:pt x="0" y="2"/>
                    </a:lnTo>
                    <a:lnTo>
                      <a:pt x="0" y="2"/>
                    </a:lnTo>
                    <a:lnTo>
                      <a:pt x="0" y="1"/>
                    </a:lnTo>
                    <a:lnTo>
                      <a:pt x="0" y="1"/>
                    </a:lnTo>
                    <a:lnTo>
                      <a:pt x="0" y="0"/>
                    </a:lnTo>
                    <a:lnTo>
                      <a:pt x="0" y="0"/>
                    </a:lnTo>
                    <a:lnTo>
                      <a:pt x="0" y="0"/>
                    </a:lnTo>
                    <a:lnTo>
                      <a:pt x="0" y="0"/>
                    </a:lnTo>
                    <a:lnTo>
                      <a:pt x="0" y="1"/>
                    </a:lnTo>
                    <a:lnTo>
                      <a:pt x="0" y="0"/>
                    </a:lnTo>
                    <a:lnTo>
                      <a:pt x="0" y="0"/>
                    </a:lnTo>
                    <a:lnTo>
                      <a:pt x="0" y="1"/>
                    </a:lnTo>
                    <a:lnTo>
                      <a:pt x="0" y="1"/>
                    </a:lnTo>
                    <a:lnTo>
                      <a:pt x="0" y="1"/>
                    </a:lnTo>
                    <a:lnTo>
                      <a:pt x="0" y="1"/>
                    </a:lnTo>
                    <a:lnTo>
                      <a:pt x="0" y="1"/>
                    </a:lnTo>
                    <a:lnTo>
                      <a:pt x="0" y="1"/>
                    </a:lnTo>
                    <a:lnTo>
                      <a:pt x="0" y="2"/>
                    </a:lnTo>
                    <a:lnTo>
                      <a:pt x="0" y="1"/>
                    </a:lnTo>
                    <a:lnTo>
                      <a:pt x="0" y="2"/>
                    </a:lnTo>
                    <a:lnTo>
                      <a:pt x="0" y="2"/>
                    </a:lnTo>
                    <a:lnTo>
                      <a:pt x="0" y="3"/>
                    </a:lnTo>
                    <a:lnTo>
                      <a:pt x="0" y="4"/>
                    </a:lnTo>
                    <a:lnTo>
                      <a:pt x="0" y="4"/>
                    </a:lnTo>
                    <a:lnTo>
                      <a:pt x="0" y="4"/>
                    </a:lnTo>
                    <a:lnTo>
                      <a:pt x="0" y="3"/>
                    </a:lnTo>
                    <a:lnTo>
                      <a:pt x="0" y="4"/>
                    </a:lnTo>
                    <a:lnTo>
                      <a:pt x="0" y="3"/>
                    </a:lnTo>
                    <a:lnTo>
                      <a:pt x="0" y="3"/>
                    </a:lnTo>
                    <a:lnTo>
                      <a:pt x="0" y="3"/>
                    </a:lnTo>
                    <a:lnTo>
                      <a:pt x="0" y="4"/>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3"/>
                    </a:lnTo>
                    <a:lnTo>
                      <a:pt x="0" y="2"/>
                    </a:lnTo>
                    <a:lnTo>
                      <a:pt x="0" y="3"/>
                    </a:lnTo>
                    <a:lnTo>
                      <a:pt x="0" y="3"/>
                    </a:lnTo>
                    <a:lnTo>
                      <a:pt x="0" y="4"/>
                    </a:lnTo>
                    <a:lnTo>
                      <a:pt x="0" y="5"/>
                    </a:lnTo>
                    <a:lnTo>
                      <a:pt x="0" y="5"/>
                    </a:lnTo>
                    <a:lnTo>
                      <a:pt x="0" y="5"/>
                    </a:lnTo>
                    <a:lnTo>
                      <a:pt x="0" y="5"/>
                    </a:lnTo>
                    <a:lnTo>
                      <a:pt x="0" y="5"/>
                    </a:lnTo>
                    <a:lnTo>
                      <a:pt x="0" y="4"/>
                    </a:lnTo>
                    <a:lnTo>
                      <a:pt x="0" y="4"/>
                    </a:lnTo>
                    <a:lnTo>
                      <a:pt x="0" y="4"/>
                    </a:lnTo>
                    <a:lnTo>
                      <a:pt x="0" y="4"/>
                    </a:lnTo>
                  </a:path>
                </a:pathLst>
              </a:custGeom>
              <a:noFill/>
              <a:ln w="0">
                <a:solidFill>
                  <a:srgbClr val="3366FF"/>
                </a:solidFill>
                <a:prstDash val="solid"/>
                <a:round/>
                <a:headEnd/>
                <a:tailEnd/>
              </a:ln>
            </p:spPr>
            <p:txBody>
              <a:bodyPr/>
              <a:lstStyle/>
              <a:p>
                <a:endParaRPr lang="en-GB"/>
              </a:p>
            </p:txBody>
          </p:sp>
          <p:sp>
            <p:nvSpPr>
              <p:cNvPr id="186237" name="Freeform 893"/>
              <p:cNvSpPr>
                <a:spLocks/>
              </p:cNvSpPr>
              <p:nvPr/>
            </p:nvSpPr>
            <p:spPr bwMode="auto">
              <a:xfrm>
                <a:off x="3582" y="3407"/>
                <a:ext cx="6" cy="72"/>
              </a:xfrm>
              <a:custGeom>
                <a:avLst/>
                <a:gdLst/>
                <a:ahLst/>
                <a:cxnLst>
                  <a:cxn ang="0">
                    <a:pos x="0" y="1"/>
                  </a:cxn>
                  <a:cxn ang="0">
                    <a:pos x="0" y="2"/>
                  </a:cxn>
                  <a:cxn ang="0">
                    <a:pos x="0" y="0"/>
                  </a:cxn>
                  <a:cxn ang="0">
                    <a:pos x="0" y="2"/>
                  </a:cxn>
                  <a:cxn ang="0">
                    <a:pos x="0" y="4"/>
                  </a:cxn>
                  <a:cxn ang="0">
                    <a:pos x="0" y="4"/>
                  </a:cxn>
                  <a:cxn ang="0">
                    <a:pos x="0" y="6"/>
                  </a:cxn>
                  <a:cxn ang="0">
                    <a:pos x="0" y="8"/>
                  </a:cxn>
                  <a:cxn ang="0">
                    <a:pos x="0" y="8"/>
                  </a:cxn>
                  <a:cxn ang="0">
                    <a:pos x="0" y="5"/>
                  </a:cxn>
                  <a:cxn ang="0">
                    <a:pos x="0" y="2"/>
                  </a:cxn>
                  <a:cxn ang="0">
                    <a:pos x="0" y="1"/>
                  </a:cxn>
                  <a:cxn ang="0">
                    <a:pos x="0" y="1"/>
                  </a:cxn>
                  <a:cxn ang="0">
                    <a:pos x="0" y="3"/>
                  </a:cxn>
                  <a:cxn ang="0">
                    <a:pos x="0" y="7"/>
                  </a:cxn>
                  <a:cxn ang="0">
                    <a:pos x="0" y="9"/>
                  </a:cxn>
                  <a:cxn ang="0">
                    <a:pos x="0" y="9"/>
                  </a:cxn>
                  <a:cxn ang="0">
                    <a:pos x="0" y="10"/>
                  </a:cxn>
                  <a:cxn ang="0">
                    <a:pos x="0" y="5"/>
                  </a:cxn>
                  <a:cxn ang="0">
                    <a:pos x="0" y="6"/>
                  </a:cxn>
                  <a:cxn ang="0">
                    <a:pos x="0" y="5"/>
                  </a:cxn>
                  <a:cxn ang="0">
                    <a:pos x="0" y="6"/>
                  </a:cxn>
                  <a:cxn ang="0">
                    <a:pos x="0" y="7"/>
                  </a:cxn>
                  <a:cxn ang="0">
                    <a:pos x="0" y="6"/>
                  </a:cxn>
                  <a:cxn ang="0">
                    <a:pos x="0" y="6"/>
                  </a:cxn>
                  <a:cxn ang="0">
                    <a:pos x="0" y="4"/>
                  </a:cxn>
                  <a:cxn ang="0">
                    <a:pos x="0" y="1"/>
                  </a:cxn>
                  <a:cxn ang="0">
                    <a:pos x="0" y="3"/>
                  </a:cxn>
                  <a:cxn ang="0">
                    <a:pos x="0" y="5"/>
                  </a:cxn>
                  <a:cxn ang="0">
                    <a:pos x="0" y="5"/>
                  </a:cxn>
                  <a:cxn ang="0">
                    <a:pos x="0" y="4"/>
                  </a:cxn>
                  <a:cxn ang="0">
                    <a:pos x="0" y="2"/>
                  </a:cxn>
                  <a:cxn ang="0">
                    <a:pos x="0" y="0"/>
                  </a:cxn>
                  <a:cxn ang="0">
                    <a:pos x="0" y="1"/>
                  </a:cxn>
                  <a:cxn ang="0">
                    <a:pos x="0" y="1"/>
                  </a:cxn>
                  <a:cxn ang="0">
                    <a:pos x="0" y="5"/>
                  </a:cxn>
                  <a:cxn ang="0">
                    <a:pos x="0" y="4"/>
                  </a:cxn>
                  <a:cxn ang="0">
                    <a:pos x="0" y="5"/>
                  </a:cxn>
                  <a:cxn ang="0">
                    <a:pos x="0" y="5"/>
                  </a:cxn>
                  <a:cxn ang="0">
                    <a:pos x="0" y="4"/>
                  </a:cxn>
                  <a:cxn ang="0">
                    <a:pos x="0" y="4"/>
                  </a:cxn>
                  <a:cxn ang="0">
                    <a:pos x="0" y="3"/>
                  </a:cxn>
                  <a:cxn ang="0">
                    <a:pos x="0" y="3"/>
                  </a:cxn>
                  <a:cxn ang="0">
                    <a:pos x="0" y="2"/>
                  </a:cxn>
                  <a:cxn ang="0">
                    <a:pos x="0" y="1"/>
                  </a:cxn>
                  <a:cxn ang="0">
                    <a:pos x="0" y="5"/>
                  </a:cxn>
                  <a:cxn ang="0">
                    <a:pos x="0" y="6"/>
                  </a:cxn>
                  <a:cxn ang="0">
                    <a:pos x="0" y="8"/>
                  </a:cxn>
                  <a:cxn ang="0">
                    <a:pos x="0" y="11"/>
                  </a:cxn>
                  <a:cxn ang="0">
                    <a:pos x="0" y="10"/>
                  </a:cxn>
                  <a:cxn ang="0">
                    <a:pos x="0" y="10"/>
                  </a:cxn>
                  <a:cxn ang="0">
                    <a:pos x="0" y="10"/>
                  </a:cxn>
                  <a:cxn ang="0">
                    <a:pos x="0" y="11"/>
                  </a:cxn>
                  <a:cxn ang="0">
                    <a:pos x="0" y="11"/>
                  </a:cxn>
                  <a:cxn ang="0">
                    <a:pos x="0" y="9"/>
                  </a:cxn>
                  <a:cxn ang="0">
                    <a:pos x="0" y="10"/>
                  </a:cxn>
                  <a:cxn ang="0">
                    <a:pos x="0" y="12"/>
                  </a:cxn>
                  <a:cxn ang="0">
                    <a:pos x="0" y="8"/>
                  </a:cxn>
                  <a:cxn ang="0">
                    <a:pos x="0" y="11"/>
                  </a:cxn>
                  <a:cxn ang="0">
                    <a:pos x="0" y="11"/>
                  </a:cxn>
                  <a:cxn ang="0">
                    <a:pos x="1" y="8"/>
                  </a:cxn>
                  <a:cxn ang="0">
                    <a:pos x="1" y="5"/>
                  </a:cxn>
                  <a:cxn ang="0">
                    <a:pos x="1" y="6"/>
                  </a:cxn>
                </a:cxnLst>
                <a:rect l="0" t="0" r="r" b="b"/>
                <a:pathLst>
                  <a:path w="1" h="12">
                    <a:moveTo>
                      <a:pt x="0" y="4"/>
                    </a:moveTo>
                    <a:lnTo>
                      <a:pt x="0" y="4"/>
                    </a:lnTo>
                    <a:lnTo>
                      <a:pt x="0" y="3"/>
                    </a:lnTo>
                    <a:lnTo>
                      <a:pt x="0" y="4"/>
                    </a:lnTo>
                    <a:lnTo>
                      <a:pt x="0" y="3"/>
                    </a:lnTo>
                    <a:lnTo>
                      <a:pt x="0" y="3"/>
                    </a:lnTo>
                    <a:lnTo>
                      <a:pt x="0" y="3"/>
                    </a:lnTo>
                    <a:lnTo>
                      <a:pt x="0" y="3"/>
                    </a:lnTo>
                    <a:lnTo>
                      <a:pt x="0" y="2"/>
                    </a:lnTo>
                    <a:lnTo>
                      <a:pt x="0" y="2"/>
                    </a:lnTo>
                    <a:lnTo>
                      <a:pt x="0" y="1"/>
                    </a:lnTo>
                    <a:lnTo>
                      <a:pt x="0" y="1"/>
                    </a:lnTo>
                    <a:lnTo>
                      <a:pt x="0" y="1"/>
                    </a:lnTo>
                    <a:lnTo>
                      <a:pt x="0" y="1"/>
                    </a:lnTo>
                    <a:lnTo>
                      <a:pt x="0" y="2"/>
                    </a:lnTo>
                    <a:lnTo>
                      <a:pt x="0" y="1"/>
                    </a:lnTo>
                    <a:lnTo>
                      <a:pt x="0" y="2"/>
                    </a:lnTo>
                    <a:lnTo>
                      <a:pt x="0" y="3"/>
                    </a:lnTo>
                    <a:lnTo>
                      <a:pt x="0" y="2"/>
                    </a:lnTo>
                    <a:lnTo>
                      <a:pt x="0" y="2"/>
                    </a:lnTo>
                    <a:lnTo>
                      <a:pt x="0" y="1"/>
                    </a:lnTo>
                    <a:lnTo>
                      <a:pt x="0" y="2"/>
                    </a:lnTo>
                    <a:lnTo>
                      <a:pt x="0" y="2"/>
                    </a:lnTo>
                    <a:lnTo>
                      <a:pt x="0" y="3"/>
                    </a:lnTo>
                    <a:lnTo>
                      <a:pt x="0" y="2"/>
                    </a:lnTo>
                    <a:lnTo>
                      <a:pt x="0" y="2"/>
                    </a:lnTo>
                    <a:lnTo>
                      <a:pt x="0" y="1"/>
                    </a:lnTo>
                    <a:lnTo>
                      <a:pt x="0" y="1"/>
                    </a:lnTo>
                    <a:lnTo>
                      <a:pt x="0" y="1"/>
                    </a:lnTo>
                    <a:lnTo>
                      <a:pt x="0" y="0"/>
                    </a:lnTo>
                    <a:lnTo>
                      <a:pt x="0" y="1"/>
                    </a:lnTo>
                    <a:lnTo>
                      <a:pt x="0" y="0"/>
                    </a:lnTo>
                    <a:lnTo>
                      <a:pt x="0" y="0"/>
                    </a:lnTo>
                    <a:lnTo>
                      <a:pt x="0" y="0"/>
                    </a:lnTo>
                    <a:lnTo>
                      <a:pt x="0" y="0"/>
                    </a:lnTo>
                    <a:lnTo>
                      <a:pt x="0" y="0"/>
                    </a:lnTo>
                    <a:lnTo>
                      <a:pt x="0" y="0"/>
                    </a:lnTo>
                    <a:lnTo>
                      <a:pt x="0" y="1"/>
                    </a:lnTo>
                    <a:lnTo>
                      <a:pt x="0" y="1"/>
                    </a:lnTo>
                    <a:lnTo>
                      <a:pt x="0" y="1"/>
                    </a:lnTo>
                    <a:lnTo>
                      <a:pt x="0" y="1"/>
                    </a:lnTo>
                    <a:lnTo>
                      <a:pt x="0" y="1"/>
                    </a:lnTo>
                    <a:lnTo>
                      <a:pt x="0" y="2"/>
                    </a:lnTo>
                    <a:lnTo>
                      <a:pt x="0" y="2"/>
                    </a:lnTo>
                    <a:lnTo>
                      <a:pt x="0" y="2"/>
                    </a:lnTo>
                    <a:lnTo>
                      <a:pt x="0" y="2"/>
                    </a:lnTo>
                    <a:lnTo>
                      <a:pt x="0" y="2"/>
                    </a:lnTo>
                    <a:lnTo>
                      <a:pt x="0" y="3"/>
                    </a:lnTo>
                    <a:lnTo>
                      <a:pt x="0" y="3"/>
                    </a:lnTo>
                    <a:lnTo>
                      <a:pt x="0" y="3"/>
                    </a:lnTo>
                    <a:lnTo>
                      <a:pt x="0" y="4"/>
                    </a:lnTo>
                    <a:lnTo>
                      <a:pt x="0" y="4"/>
                    </a:lnTo>
                    <a:lnTo>
                      <a:pt x="0" y="4"/>
                    </a:lnTo>
                    <a:lnTo>
                      <a:pt x="0" y="5"/>
                    </a:lnTo>
                    <a:lnTo>
                      <a:pt x="0" y="4"/>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4"/>
                    </a:lnTo>
                    <a:lnTo>
                      <a:pt x="0" y="4"/>
                    </a:lnTo>
                    <a:lnTo>
                      <a:pt x="0" y="4"/>
                    </a:lnTo>
                    <a:lnTo>
                      <a:pt x="0" y="5"/>
                    </a:lnTo>
                    <a:lnTo>
                      <a:pt x="0" y="5"/>
                    </a:lnTo>
                    <a:lnTo>
                      <a:pt x="0" y="5"/>
                    </a:lnTo>
                    <a:lnTo>
                      <a:pt x="0" y="6"/>
                    </a:lnTo>
                    <a:lnTo>
                      <a:pt x="0" y="6"/>
                    </a:lnTo>
                    <a:lnTo>
                      <a:pt x="0" y="6"/>
                    </a:lnTo>
                    <a:lnTo>
                      <a:pt x="0" y="5"/>
                    </a:lnTo>
                    <a:lnTo>
                      <a:pt x="0" y="6"/>
                    </a:lnTo>
                    <a:lnTo>
                      <a:pt x="0" y="6"/>
                    </a:lnTo>
                    <a:lnTo>
                      <a:pt x="0" y="7"/>
                    </a:lnTo>
                    <a:lnTo>
                      <a:pt x="0" y="8"/>
                    </a:lnTo>
                    <a:lnTo>
                      <a:pt x="0" y="8"/>
                    </a:lnTo>
                    <a:lnTo>
                      <a:pt x="0" y="8"/>
                    </a:lnTo>
                    <a:lnTo>
                      <a:pt x="0" y="8"/>
                    </a:lnTo>
                    <a:lnTo>
                      <a:pt x="0" y="8"/>
                    </a:lnTo>
                    <a:lnTo>
                      <a:pt x="0" y="8"/>
                    </a:lnTo>
                    <a:lnTo>
                      <a:pt x="0" y="8"/>
                    </a:lnTo>
                    <a:lnTo>
                      <a:pt x="0" y="9"/>
                    </a:lnTo>
                    <a:lnTo>
                      <a:pt x="0" y="9"/>
                    </a:lnTo>
                    <a:lnTo>
                      <a:pt x="0" y="9"/>
                    </a:lnTo>
                    <a:lnTo>
                      <a:pt x="0" y="10"/>
                    </a:lnTo>
                    <a:lnTo>
                      <a:pt x="0" y="9"/>
                    </a:lnTo>
                    <a:lnTo>
                      <a:pt x="0" y="9"/>
                    </a:lnTo>
                    <a:lnTo>
                      <a:pt x="0" y="8"/>
                    </a:lnTo>
                    <a:lnTo>
                      <a:pt x="0" y="9"/>
                    </a:lnTo>
                    <a:lnTo>
                      <a:pt x="0" y="8"/>
                    </a:lnTo>
                    <a:lnTo>
                      <a:pt x="0" y="8"/>
                    </a:lnTo>
                    <a:lnTo>
                      <a:pt x="0" y="8"/>
                    </a:lnTo>
                    <a:lnTo>
                      <a:pt x="0" y="8"/>
                    </a:lnTo>
                    <a:lnTo>
                      <a:pt x="0" y="7"/>
                    </a:lnTo>
                    <a:lnTo>
                      <a:pt x="0" y="7"/>
                    </a:lnTo>
                    <a:lnTo>
                      <a:pt x="0" y="6"/>
                    </a:lnTo>
                    <a:lnTo>
                      <a:pt x="0" y="7"/>
                    </a:lnTo>
                    <a:lnTo>
                      <a:pt x="0" y="7"/>
                    </a:lnTo>
                    <a:lnTo>
                      <a:pt x="0" y="6"/>
                    </a:lnTo>
                    <a:lnTo>
                      <a:pt x="0" y="6"/>
                    </a:lnTo>
                    <a:lnTo>
                      <a:pt x="0" y="5"/>
                    </a:lnTo>
                    <a:lnTo>
                      <a:pt x="0" y="5"/>
                    </a:lnTo>
                    <a:lnTo>
                      <a:pt x="0" y="4"/>
                    </a:lnTo>
                    <a:lnTo>
                      <a:pt x="0" y="3"/>
                    </a:lnTo>
                    <a:lnTo>
                      <a:pt x="0" y="4"/>
                    </a:lnTo>
                    <a:lnTo>
                      <a:pt x="0" y="4"/>
                    </a:lnTo>
                    <a:lnTo>
                      <a:pt x="0" y="3"/>
                    </a:lnTo>
                    <a:lnTo>
                      <a:pt x="0" y="3"/>
                    </a:lnTo>
                    <a:lnTo>
                      <a:pt x="0" y="3"/>
                    </a:lnTo>
                    <a:lnTo>
                      <a:pt x="0" y="3"/>
                    </a:lnTo>
                    <a:lnTo>
                      <a:pt x="0" y="2"/>
                    </a:lnTo>
                    <a:lnTo>
                      <a:pt x="0" y="2"/>
                    </a:lnTo>
                    <a:lnTo>
                      <a:pt x="0" y="1"/>
                    </a:lnTo>
                    <a:lnTo>
                      <a:pt x="0" y="2"/>
                    </a:lnTo>
                    <a:lnTo>
                      <a:pt x="0" y="2"/>
                    </a:lnTo>
                    <a:lnTo>
                      <a:pt x="0" y="1"/>
                    </a:lnTo>
                    <a:lnTo>
                      <a:pt x="0" y="1"/>
                    </a:lnTo>
                    <a:lnTo>
                      <a:pt x="0" y="1"/>
                    </a:lnTo>
                    <a:lnTo>
                      <a:pt x="0" y="0"/>
                    </a:lnTo>
                    <a:lnTo>
                      <a:pt x="0" y="0"/>
                    </a:lnTo>
                    <a:lnTo>
                      <a:pt x="0" y="0"/>
                    </a:lnTo>
                    <a:lnTo>
                      <a:pt x="0" y="0"/>
                    </a:lnTo>
                    <a:lnTo>
                      <a:pt x="0" y="1"/>
                    </a:lnTo>
                    <a:lnTo>
                      <a:pt x="0" y="1"/>
                    </a:lnTo>
                    <a:lnTo>
                      <a:pt x="0" y="1"/>
                    </a:lnTo>
                    <a:lnTo>
                      <a:pt x="0" y="2"/>
                    </a:lnTo>
                    <a:lnTo>
                      <a:pt x="0" y="1"/>
                    </a:lnTo>
                    <a:lnTo>
                      <a:pt x="0" y="1"/>
                    </a:lnTo>
                    <a:lnTo>
                      <a:pt x="0" y="2"/>
                    </a:lnTo>
                    <a:lnTo>
                      <a:pt x="0" y="2"/>
                    </a:lnTo>
                    <a:lnTo>
                      <a:pt x="0" y="3"/>
                    </a:lnTo>
                    <a:lnTo>
                      <a:pt x="0" y="2"/>
                    </a:lnTo>
                    <a:lnTo>
                      <a:pt x="0" y="1"/>
                    </a:lnTo>
                    <a:lnTo>
                      <a:pt x="0" y="1"/>
                    </a:lnTo>
                    <a:lnTo>
                      <a:pt x="0" y="1"/>
                    </a:lnTo>
                    <a:lnTo>
                      <a:pt x="0" y="1"/>
                    </a:lnTo>
                    <a:lnTo>
                      <a:pt x="0" y="2"/>
                    </a:lnTo>
                    <a:lnTo>
                      <a:pt x="0" y="2"/>
                    </a:lnTo>
                    <a:lnTo>
                      <a:pt x="0" y="3"/>
                    </a:lnTo>
                    <a:lnTo>
                      <a:pt x="0" y="2"/>
                    </a:lnTo>
                    <a:lnTo>
                      <a:pt x="0" y="2"/>
                    </a:lnTo>
                    <a:lnTo>
                      <a:pt x="0" y="2"/>
                    </a:lnTo>
                    <a:lnTo>
                      <a:pt x="0" y="3"/>
                    </a:lnTo>
                    <a:lnTo>
                      <a:pt x="0" y="3"/>
                    </a:lnTo>
                    <a:lnTo>
                      <a:pt x="0" y="3"/>
                    </a:lnTo>
                    <a:lnTo>
                      <a:pt x="0" y="4"/>
                    </a:lnTo>
                    <a:lnTo>
                      <a:pt x="0" y="4"/>
                    </a:lnTo>
                    <a:lnTo>
                      <a:pt x="0" y="4"/>
                    </a:lnTo>
                    <a:lnTo>
                      <a:pt x="0" y="4"/>
                    </a:lnTo>
                    <a:lnTo>
                      <a:pt x="0" y="4"/>
                    </a:lnTo>
                    <a:lnTo>
                      <a:pt x="0" y="5"/>
                    </a:lnTo>
                    <a:lnTo>
                      <a:pt x="0" y="5"/>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11"/>
                    </a:lnTo>
                    <a:lnTo>
                      <a:pt x="0" y="10"/>
                    </a:lnTo>
                    <a:lnTo>
                      <a:pt x="0" y="11"/>
                    </a:lnTo>
                    <a:lnTo>
                      <a:pt x="0" y="10"/>
                    </a:lnTo>
                    <a:lnTo>
                      <a:pt x="0" y="10"/>
                    </a:lnTo>
                    <a:lnTo>
                      <a:pt x="0" y="10"/>
                    </a:lnTo>
                    <a:lnTo>
                      <a:pt x="0" y="10"/>
                    </a:lnTo>
                    <a:lnTo>
                      <a:pt x="0" y="9"/>
                    </a:lnTo>
                    <a:lnTo>
                      <a:pt x="0" y="9"/>
                    </a:lnTo>
                    <a:lnTo>
                      <a:pt x="0" y="9"/>
                    </a:lnTo>
                    <a:lnTo>
                      <a:pt x="0" y="8"/>
                    </a:lnTo>
                    <a:lnTo>
                      <a:pt x="0" y="8"/>
                    </a:lnTo>
                    <a:lnTo>
                      <a:pt x="0" y="7"/>
                    </a:lnTo>
                    <a:lnTo>
                      <a:pt x="0" y="7"/>
                    </a:lnTo>
                    <a:lnTo>
                      <a:pt x="0" y="7"/>
                    </a:lnTo>
                    <a:lnTo>
                      <a:pt x="0" y="6"/>
                    </a:lnTo>
                    <a:lnTo>
                      <a:pt x="0" y="5"/>
                    </a:lnTo>
                    <a:lnTo>
                      <a:pt x="0" y="6"/>
                    </a:lnTo>
                    <a:lnTo>
                      <a:pt x="0" y="7"/>
                    </a:lnTo>
                    <a:lnTo>
                      <a:pt x="0" y="6"/>
                    </a:lnTo>
                    <a:lnTo>
                      <a:pt x="0" y="7"/>
                    </a:lnTo>
                    <a:lnTo>
                      <a:pt x="0" y="6"/>
                    </a:lnTo>
                    <a:lnTo>
                      <a:pt x="0" y="7"/>
                    </a:lnTo>
                    <a:lnTo>
                      <a:pt x="0" y="6"/>
                    </a:lnTo>
                    <a:lnTo>
                      <a:pt x="0" y="7"/>
                    </a:lnTo>
                    <a:lnTo>
                      <a:pt x="0" y="7"/>
                    </a:lnTo>
                    <a:lnTo>
                      <a:pt x="0" y="6"/>
                    </a:lnTo>
                    <a:lnTo>
                      <a:pt x="0" y="6"/>
                    </a:lnTo>
                    <a:lnTo>
                      <a:pt x="0" y="6"/>
                    </a:lnTo>
                    <a:lnTo>
                      <a:pt x="0" y="7"/>
                    </a:lnTo>
                    <a:lnTo>
                      <a:pt x="0" y="6"/>
                    </a:lnTo>
                    <a:lnTo>
                      <a:pt x="0" y="6"/>
                    </a:lnTo>
                    <a:lnTo>
                      <a:pt x="0" y="5"/>
                    </a:lnTo>
                    <a:lnTo>
                      <a:pt x="0" y="5"/>
                    </a:lnTo>
                    <a:lnTo>
                      <a:pt x="0" y="5"/>
                    </a:lnTo>
                    <a:lnTo>
                      <a:pt x="0" y="5"/>
                    </a:lnTo>
                    <a:lnTo>
                      <a:pt x="0" y="5"/>
                    </a:lnTo>
                    <a:lnTo>
                      <a:pt x="0" y="4"/>
                    </a:lnTo>
                    <a:lnTo>
                      <a:pt x="0" y="5"/>
                    </a:lnTo>
                    <a:lnTo>
                      <a:pt x="0" y="5"/>
                    </a:lnTo>
                    <a:lnTo>
                      <a:pt x="0" y="5"/>
                    </a:lnTo>
                    <a:lnTo>
                      <a:pt x="0" y="4"/>
                    </a:lnTo>
                    <a:lnTo>
                      <a:pt x="0" y="5"/>
                    </a:lnTo>
                    <a:lnTo>
                      <a:pt x="0" y="5"/>
                    </a:lnTo>
                    <a:lnTo>
                      <a:pt x="0" y="6"/>
                    </a:lnTo>
                    <a:lnTo>
                      <a:pt x="0" y="5"/>
                    </a:lnTo>
                    <a:lnTo>
                      <a:pt x="0" y="6"/>
                    </a:lnTo>
                    <a:lnTo>
                      <a:pt x="0" y="6"/>
                    </a:lnTo>
                    <a:lnTo>
                      <a:pt x="0" y="6"/>
                    </a:lnTo>
                    <a:lnTo>
                      <a:pt x="0" y="6"/>
                    </a:lnTo>
                    <a:lnTo>
                      <a:pt x="0" y="6"/>
                    </a:lnTo>
                    <a:lnTo>
                      <a:pt x="0" y="6"/>
                    </a:lnTo>
                    <a:lnTo>
                      <a:pt x="0" y="7"/>
                    </a:lnTo>
                    <a:lnTo>
                      <a:pt x="0" y="6"/>
                    </a:lnTo>
                    <a:lnTo>
                      <a:pt x="0" y="7"/>
                    </a:lnTo>
                    <a:lnTo>
                      <a:pt x="0" y="7"/>
                    </a:lnTo>
                    <a:lnTo>
                      <a:pt x="0" y="7"/>
                    </a:lnTo>
                    <a:lnTo>
                      <a:pt x="0" y="6"/>
                    </a:lnTo>
                    <a:lnTo>
                      <a:pt x="0" y="6"/>
                    </a:lnTo>
                    <a:lnTo>
                      <a:pt x="0" y="7"/>
                    </a:lnTo>
                    <a:lnTo>
                      <a:pt x="0" y="7"/>
                    </a:lnTo>
                    <a:lnTo>
                      <a:pt x="0" y="7"/>
                    </a:lnTo>
                    <a:lnTo>
                      <a:pt x="0" y="6"/>
                    </a:lnTo>
                    <a:lnTo>
                      <a:pt x="0" y="6"/>
                    </a:lnTo>
                    <a:lnTo>
                      <a:pt x="0" y="5"/>
                    </a:lnTo>
                    <a:lnTo>
                      <a:pt x="0" y="6"/>
                    </a:lnTo>
                    <a:lnTo>
                      <a:pt x="0" y="6"/>
                    </a:lnTo>
                    <a:lnTo>
                      <a:pt x="0" y="7"/>
                    </a:lnTo>
                    <a:lnTo>
                      <a:pt x="0" y="6"/>
                    </a:lnTo>
                    <a:lnTo>
                      <a:pt x="0" y="6"/>
                    </a:lnTo>
                    <a:lnTo>
                      <a:pt x="0" y="6"/>
                    </a:lnTo>
                    <a:lnTo>
                      <a:pt x="0" y="6"/>
                    </a:lnTo>
                    <a:lnTo>
                      <a:pt x="0" y="7"/>
                    </a:lnTo>
                    <a:lnTo>
                      <a:pt x="0" y="6"/>
                    </a:lnTo>
                    <a:lnTo>
                      <a:pt x="0" y="6"/>
                    </a:lnTo>
                    <a:lnTo>
                      <a:pt x="0" y="6"/>
                    </a:lnTo>
                    <a:lnTo>
                      <a:pt x="0" y="6"/>
                    </a:lnTo>
                    <a:lnTo>
                      <a:pt x="0" y="7"/>
                    </a:lnTo>
                    <a:lnTo>
                      <a:pt x="0" y="6"/>
                    </a:lnTo>
                    <a:lnTo>
                      <a:pt x="0" y="7"/>
                    </a:lnTo>
                    <a:lnTo>
                      <a:pt x="0" y="6"/>
                    </a:lnTo>
                    <a:lnTo>
                      <a:pt x="0" y="6"/>
                    </a:lnTo>
                    <a:lnTo>
                      <a:pt x="0" y="6"/>
                    </a:lnTo>
                    <a:lnTo>
                      <a:pt x="0" y="6"/>
                    </a:lnTo>
                    <a:lnTo>
                      <a:pt x="0" y="5"/>
                    </a:lnTo>
                    <a:lnTo>
                      <a:pt x="0" y="5"/>
                    </a:lnTo>
                    <a:lnTo>
                      <a:pt x="0" y="4"/>
                    </a:lnTo>
                    <a:lnTo>
                      <a:pt x="0" y="4"/>
                    </a:lnTo>
                    <a:lnTo>
                      <a:pt x="0" y="3"/>
                    </a:lnTo>
                    <a:lnTo>
                      <a:pt x="0" y="4"/>
                    </a:lnTo>
                    <a:lnTo>
                      <a:pt x="0" y="4"/>
                    </a:lnTo>
                    <a:lnTo>
                      <a:pt x="0" y="4"/>
                    </a:lnTo>
                    <a:lnTo>
                      <a:pt x="0" y="3"/>
                    </a:lnTo>
                    <a:lnTo>
                      <a:pt x="0" y="4"/>
                    </a:lnTo>
                    <a:lnTo>
                      <a:pt x="0" y="3"/>
                    </a:lnTo>
                    <a:lnTo>
                      <a:pt x="0" y="3"/>
                    </a:lnTo>
                    <a:lnTo>
                      <a:pt x="0" y="2"/>
                    </a:lnTo>
                    <a:lnTo>
                      <a:pt x="0" y="3"/>
                    </a:lnTo>
                    <a:lnTo>
                      <a:pt x="0" y="2"/>
                    </a:lnTo>
                    <a:lnTo>
                      <a:pt x="0" y="3"/>
                    </a:lnTo>
                    <a:lnTo>
                      <a:pt x="0" y="3"/>
                    </a:lnTo>
                    <a:lnTo>
                      <a:pt x="0" y="1"/>
                    </a:lnTo>
                    <a:lnTo>
                      <a:pt x="0" y="1"/>
                    </a:lnTo>
                    <a:lnTo>
                      <a:pt x="0" y="1"/>
                    </a:lnTo>
                    <a:lnTo>
                      <a:pt x="0" y="1"/>
                    </a:lnTo>
                    <a:lnTo>
                      <a:pt x="0" y="2"/>
                    </a:lnTo>
                    <a:lnTo>
                      <a:pt x="0" y="3"/>
                    </a:lnTo>
                    <a:lnTo>
                      <a:pt x="0" y="3"/>
                    </a:lnTo>
                    <a:lnTo>
                      <a:pt x="0" y="3"/>
                    </a:lnTo>
                    <a:lnTo>
                      <a:pt x="0" y="3"/>
                    </a:lnTo>
                    <a:lnTo>
                      <a:pt x="0" y="3"/>
                    </a:lnTo>
                    <a:lnTo>
                      <a:pt x="0" y="3"/>
                    </a:lnTo>
                    <a:lnTo>
                      <a:pt x="0" y="3"/>
                    </a:lnTo>
                    <a:lnTo>
                      <a:pt x="0" y="4"/>
                    </a:lnTo>
                    <a:lnTo>
                      <a:pt x="0" y="3"/>
                    </a:lnTo>
                    <a:lnTo>
                      <a:pt x="0" y="3"/>
                    </a:lnTo>
                    <a:lnTo>
                      <a:pt x="0" y="4"/>
                    </a:lnTo>
                    <a:lnTo>
                      <a:pt x="0" y="4"/>
                    </a:lnTo>
                    <a:lnTo>
                      <a:pt x="0" y="4"/>
                    </a:lnTo>
                    <a:lnTo>
                      <a:pt x="0" y="5"/>
                    </a:lnTo>
                    <a:lnTo>
                      <a:pt x="0" y="4"/>
                    </a:lnTo>
                    <a:lnTo>
                      <a:pt x="0" y="5"/>
                    </a:lnTo>
                    <a:lnTo>
                      <a:pt x="0" y="4"/>
                    </a:lnTo>
                    <a:lnTo>
                      <a:pt x="0" y="4"/>
                    </a:lnTo>
                    <a:lnTo>
                      <a:pt x="0" y="5"/>
                    </a:lnTo>
                    <a:lnTo>
                      <a:pt x="0" y="4"/>
                    </a:lnTo>
                    <a:lnTo>
                      <a:pt x="0" y="5"/>
                    </a:lnTo>
                    <a:lnTo>
                      <a:pt x="0" y="6"/>
                    </a:lnTo>
                    <a:lnTo>
                      <a:pt x="0" y="5"/>
                    </a:lnTo>
                    <a:lnTo>
                      <a:pt x="0" y="5"/>
                    </a:lnTo>
                    <a:lnTo>
                      <a:pt x="0" y="5"/>
                    </a:lnTo>
                    <a:lnTo>
                      <a:pt x="0" y="5"/>
                    </a:lnTo>
                    <a:lnTo>
                      <a:pt x="0" y="5"/>
                    </a:lnTo>
                    <a:lnTo>
                      <a:pt x="0" y="6"/>
                    </a:lnTo>
                    <a:lnTo>
                      <a:pt x="0" y="5"/>
                    </a:lnTo>
                    <a:lnTo>
                      <a:pt x="0" y="6"/>
                    </a:lnTo>
                    <a:lnTo>
                      <a:pt x="0" y="6"/>
                    </a:lnTo>
                    <a:lnTo>
                      <a:pt x="0" y="5"/>
                    </a:lnTo>
                    <a:lnTo>
                      <a:pt x="0" y="5"/>
                    </a:lnTo>
                    <a:lnTo>
                      <a:pt x="0" y="4"/>
                    </a:lnTo>
                    <a:lnTo>
                      <a:pt x="0" y="5"/>
                    </a:lnTo>
                    <a:lnTo>
                      <a:pt x="0" y="4"/>
                    </a:lnTo>
                    <a:lnTo>
                      <a:pt x="0" y="4"/>
                    </a:lnTo>
                    <a:lnTo>
                      <a:pt x="0" y="5"/>
                    </a:lnTo>
                    <a:lnTo>
                      <a:pt x="0" y="4"/>
                    </a:lnTo>
                    <a:lnTo>
                      <a:pt x="0" y="4"/>
                    </a:lnTo>
                    <a:lnTo>
                      <a:pt x="0" y="4"/>
                    </a:lnTo>
                    <a:lnTo>
                      <a:pt x="0" y="4"/>
                    </a:lnTo>
                    <a:lnTo>
                      <a:pt x="0" y="4"/>
                    </a:lnTo>
                    <a:lnTo>
                      <a:pt x="0" y="3"/>
                    </a:lnTo>
                    <a:lnTo>
                      <a:pt x="0" y="3"/>
                    </a:lnTo>
                    <a:lnTo>
                      <a:pt x="0" y="4"/>
                    </a:lnTo>
                    <a:lnTo>
                      <a:pt x="0" y="3"/>
                    </a:lnTo>
                    <a:lnTo>
                      <a:pt x="0" y="3"/>
                    </a:lnTo>
                    <a:lnTo>
                      <a:pt x="0" y="3"/>
                    </a:lnTo>
                    <a:lnTo>
                      <a:pt x="0" y="4"/>
                    </a:lnTo>
                    <a:lnTo>
                      <a:pt x="0" y="3"/>
                    </a:lnTo>
                    <a:lnTo>
                      <a:pt x="0" y="3"/>
                    </a:lnTo>
                    <a:lnTo>
                      <a:pt x="0" y="2"/>
                    </a:lnTo>
                    <a:lnTo>
                      <a:pt x="0" y="2"/>
                    </a:lnTo>
                    <a:lnTo>
                      <a:pt x="0" y="2"/>
                    </a:lnTo>
                    <a:lnTo>
                      <a:pt x="0" y="1"/>
                    </a:lnTo>
                    <a:lnTo>
                      <a:pt x="0" y="1"/>
                    </a:lnTo>
                    <a:lnTo>
                      <a:pt x="0" y="0"/>
                    </a:lnTo>
                    <a:lnTo>
                      <a:pt x="0" y="1"/>
                    </a:lnTo>
                    <a:lnTo>
                      <a:pt x="0" y="1"/>
                    </a:lnTo>
                    <a:lnTo>
                      <a:pt x="0" y="0"/>
                    </a:lnTo>
                    <a:lnTo>
                      <a:pt x="0" y="1"/>
                    </a:lnTo>
                    <a:lnTo>
                      <a:pt x="0" y="0"/>
                    </a:lnTo>
                    <a:lnTo>
                      <a:pt x="0" y="0"/>
                    </a:lnTo>
                    <a:lnTo>
                      <a:pt x="0" y="0"/>
                    </a:lnTo>
                    <a:lnTo>
                      <a:pt x="0" y="0"/>
                    </a:lnTo>
                    <a:lnTo>
                      <a:pt x="0" y="0"/>
                    </a:lnTo>
                    <a:lnTo>
                      <a:pt x="0" y="1"/>
                    </a:lnTo>
                    <a:lnTo>
                      <a:pt x="0" y="1"/>
                    </a:lnTo>
                    <a:lnTo>
                      <a:pt x="0" y="1"/>
                    </a:lnTo>
                    <a:lnTo>
                      <a:pt x="0" y="0"/>
                    </a:lnTo>
                    <a:lnTo>
                      <a:pt x="0" y="1"/>
                    </a:lnTo>
                    <a:lnTo>
                      <a:pt x="0" y="1"/>
                    </a:lnTo>
                    <a:lnTo>
                      <a:pt x="0" y="0"/>
                    </a:lnTo>
                    <a:lnTo>
                      <a:pt x="0" y="1"/>
                    </a:lnTo>
                    <a:lnTo>
                      <a:pt x="0" y="1"/>
                    </a:lnTo>
                    <a:lnTo>
                      <a:pt x="0" y="0"/>
                    </a:lnTo>
                    <a:lnTo>
                      <a:pt x="0" y="0"/>
                    </a:lnTo>
                    <a:lnTo>
                      <a:pt x="0" y="0"/>
                    </a:lnTo>
                    <a:lnTo>
                      <a:pt x="0" y="0"/>
                    </a:lnTo>
                    <a:lnTo>
                      <a:pt x="0" y="1"/>
                    </a:lnTo>
                    <a:lnTo>
                      <a:pt x="0" y="1"/>
                    </a:lnTo>
                    <a:lnTo>
                      <a:pt x="0" y="1"/>
                    </a:lnTo>
                    <a:lnTo>
                      <a:pt x="0" y="1"/>
                    </a:lnTo>
                    <a:lnTo>
                      <a:pt x="0" y="2"/>
                    </a:lnTo>
                    <a:lnTo>
                      <a:pt x="0" y="2"/>
                    </a:lnTo>
                    <a:lnTo>
                      <a:pt x="0" y="1"/>
                    </a:lnTo>
                    <a:lnTo>
                      <a:pt x="0" y="0"/>
                    </a:lnTo>
                    <a:lnTo>
                      <a:pt x="0" y="1"/>
                    </a:lnTo>
                    <a:lnTo>
                      <a:pt x="0" y="2"/>
                    </a:lnTo>
                    <a:lnTo>
                      <a:pt x="0" y="3"/>
                    </a:lnTo>
                    <a:lnTo>
                      <a:pt x="0" y="3"/>
                    </a:lnTo>
                    <a:lnTo>
                      <a:pt x="0" y="3"/>
                    </a:lnTo>
                    <a:lnTo>
                      <a:pt x="0" y="4"/>
                    </a:lnTo>
                    <a:lnTo>
                      <a:pt x="0" y="4"/>
                    </a:lnTo>
                    <a:lnTo>
                      <a:pt x="0" y="4"/>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4"/>
                    </a:lnTo>
                    <a:lnTo>
                      <a:pt x="0" y="4"/>
                    </a:lnTo>
                    <a:lnTo>
                      <a:pt x="0" y="3"/>
                    </a:lnTo>
                    <a:lnTo>
                      <a:pt x="0" y="4"/>
                    </a:lnTo>
                    <a:lnTo>
                      <a:pt x="0" y="4"/>
                    </a:lnTo>
                    <a:lnTo>
                      <a:pt x="0" y="4"/>
                    </a:lnTo>
                    <a:lnTo>
                      <a:pt x="0" y="5"/>
                    </a:lnTo>
                    <a:lnTo>
                      <a:pt x="0" y="4"/>
                    </a:lnTo>
                    <a:lnTo>
                      <a:pt x="0" y="5"/>
                    </a:lnTo>
                    <a:lnTo>
                      <a:pt x="0" y="4"/>
                    </a:lnTo>
                    <a:lnTo>
                      <a:pt x="0" y="4"/>
                    </a:lnTo>
                    <a:lnTo>
                      <a:pt x="0" y="5"/>
                    </a:lnTo>
                    <a:lnTo>
                      <a:pt x="0" y="5"/>
                    </a:lnTo>
                    <a:lnTo>
                      <a:pt x="0" y="5"/>
                    </a:lnTo>
                    <a:lnTo>
                      <a:pt x="0" y="5"/>
                    </a:lnTo>
                    <a:lnTo>
                      <a:pt x="0" y="5"/>
                    </a:lnTo>
                    <a:lnTo>
                      <a:pt x="0" y="4"/>
                    </a:lnTo>
                    <a:lnTo>
                      <a:pt x="0" y="4"/>
                    </a:lnTo>
                    <a:lnTo>
                      <a:pt x="0" y="5"/>
                    </a:lnTo>
                    <a:lnTo>
                      <a:pt x="0" y="5"/>
                    </a:lnTo>
                    <a:lnTo>
                      <a:pt x="0" y="5"/>
                    </a:lnTo>
                    <a:lnTo>
                      <a:pt x="0" y="4"/>
                    </a:lnTo>
                    <a:lnTo>
                      <a:pt x="0" y="5"/>
                    </a:lnTo>
                    <a:lnTo>
                      <a:pt x="0" y="5"/>
                    </a:lnTo>
                    <a:lnTo>
                      <a:pt x="0" y="4"/>
                    </a:lnTo>
                    <a:lnTo>
                      <a:pt x="0" y="5"/>
                    </a:lnTo>
                    <a:lnTo>
                      <a:pt x="0" y="5"/>
                    </a:lnTo>
                    <a:lnTo>
                      <a:pt x="0" y="5"/>
                    </a:lnTo>
                    <a:lnTo>
                      <a:pt x="0" y="4"/>
                    </a:lnTo>
                    <a:lnTo>
                      <a:pt x="0" y="4"/>
                    </a:lnTo>
                    <a:lnTo>
                      <a:pt x="0" y="3"/>
                    </a:lnTo>
                    <a:lnTo>
                      <a:pt x="0" y="4"/>
                    </a:lnTo>
                    <a:lnTo>
                      <a:pt x="0" y="4"/>
                    </a:lnTo>
                    <a:lnTo>
                      <a:pt x="0" y="4"/>
                    </a:lnTo>
                    <a:lnTo>
                      <a:pt x="0" y="5"/>
                    </a:lnTo>
                    <a:lnTo>
                      <a:pt x="0" y="5"/>
                    </a:lnTo>
                    <a:lnTo>
                      <a:pt x="0" y="5"/>
                    </a:lnTo>
                    <a:lnTo>
                      <a:pt x="0" y="4"/>
                    </a:lnTo>
                    <a:lnTo>
                      <a:pt x="0" y="5"/>
                    </a:lnTo>
                    <a:lnTo>
                      <a:pt x="0" y="5"/>
                    </a:lnTo>
                    <a:lnTo>
                      <a:pt x="0" y="5"/>
                    </a:lnTo>
                    <a:lnTo>
                      <a:pt x="0" y="6"/>
                    </a:lnTo>
                    <a:lnTo>
                      <a:pt x="0" y="5"/>
                    </a:lnTo>
                    <a:lnTo>
                      <a:pt x="0" y="4"/>
                    </a:lnTo>
                    <a:lnTo>
                      <a:pt x="0" y="4"/>
                    </a:lnTo>
                    <a:lnTo>
                      <a:pt x="0" y="3"/>
                    </a:lnTo>
                    <a:lnTo>
                      <a:pt x="0" y="3"/>
                    </a:lnTo>
                    <a:lnTo>
                      <a:pt x="0" y="3"/>
                    </a:lnTo>
                    <a:lnTo>
                      <a:pt x="0" y="3"/>
                    </a:lnTo>
                    <a:lnTo>
                      <a:pt x="0" y="4"/>
                    </a:lnTo>
                    <a:lnTo>
                      <a:pt x="0" y="4"/>
                    </a:lnTo>
                    <a:lnTo>
                      <a:pt x="0" y="4"/>
                    </a:lnTo>
                    <a:lnTo>
                      <a:pt x="0" y="4"/>
                    </a:lnTo>
                    <a:lnTo>
                      <a:pt x="0" y="4"/>
                    </a:lnTo>
                    <a:lnTo>
                      <a:pt x="0" y="4"/>
                    </a:lnTo>
                    <a:lnTo>
                      <a:pt x="0" y="3"/>
                    </a:lnTo>
                    <a:lnTo>
                      <a:pt x="0" y="3"/>
                    </a:lnTo>
                    <a:lnTo>
                      <a:pt x="0" y="2"/>
                    </a:lnTo>
                    <a:lnTo>
                      <a:pt x="0" y="3"/>
                    </a:lnTo>
                    <a:lnTo>
                      <a:pt x="0" y="2"/>
                    </a:lnTo>
                    <a:lnTo>
                      <a:pt x="0" y="3"/>
                    </a:lnTo>
                    <a:lnTo>
                      <a:pt x="0" y="3"/>
                    </a:lnTo>
                    <a:lnTo>
                      <a:pt x="0" y="3"/>
                    </a:lnTo>
                    <a:lnTo>
                      <a:pt x="0" y="4"/>
                    </a:lnTo>
                    <a:lnTo>
                      <a:pt x="0" y="4"/>
                    </a:lnTo>
                    <a:lnTo>
                      <a:pt x="0" y="3"/>
                    </a:lnTo>
                    <a:lnTo>
                      <a:pt x="0" y="3"/>
                    </a:lnTo>
                    <a:lnTo>
                      <a:pt x="0" y="3"/>
                    </a:lnTo>
                    <a:lnTo>
                      <a:pt x="0" y="2"/>
                    </a:lnTo>
                    <a:lnTo>
                      <a:pt x="0" y="1"/>
                    </a:lnTo>
                    <a:lnTo>
                      <a:pt x="0" y="1"/>
                    </a:lnTo>
                    <a:lnTo>
                      <a:pt x="0" y="2"/>
                    </a:lnTo>
                    <a:lnTo>
                      <a:pt x="0" y="1"/>
                    </a:lnTo>
                    <a:lnTo>
                      <a:pt x="0" y="2"/>
                    </a:lnTo>
                    <a:lnTo>
                      <a:pt x="0" y="2"/>
                    </a:lnTo>
                    <a:lnTo>
                      <a:pt x="0" y="2"/>
                    </a:lnTo>
                    <a:lnTo>
                      <a:pt x="0" y="1"/>
                    </a:lnTo>
                    <a:lnTo>
                      <a:pt x="0" y="2"/>
                    </a:lnTo>
                    <a:lnTo>
                      <a:pt x="0" y="1"/>
                    </a:lnTo>
                    <a:lnTo>
                      <a:pt x="0" y="1"/>
                    </a:lnTo>
                    <a:lnTo>
                      <a:pt x="0" y="1"/>
                    </a:lnTo>
                    <a:lnTo>
                      <a:pt x="0" y="1"/>
                    </a:lnTo>
                    <a:lnTo>
                      <a:pt x="0" y="2"/>
                    </a:lnTo>
                    <a:lnTo>
                      <a:pt x="0" y="1"/>
                    </a:lnTo>
                    <a:lnTo>
                      <a:pt x="0" y="2"/>
                    </a:lnTo>
                    <a:lnTo>
                      <a:pt x="0" y="2"/>
                    </a:lnTo>
                    <a:lnTo>
                      <a:pt x="0" y="3"/>
                    </a:lnTo>
                    <a:lnTo>
                      <a:pt x="0" y="1"/>
                    </a:lnTo>
                    <a:lnTo>
                      <a:pt x="0" y="1"/>
                    </a:lnTo>
                    <a:lnTo>
                      <a:pt x="0" y="1"/>
                    </a:lnTo>
                    <a:lnTo>
                      <a:pt x="0" y="2"/>
                    </a:lnTo>
                    <a:lnTo>
                      <a:pt x="0" y="2"/>
                    </a:lnTo>
                    <a:lnTo>
                      <a:pt x="0" y="3"/>
                    </a:lnTo>
                    <a:lnTo>
                      <a:pt x="0" y="3"/>
                    </a:lnTo>
                    <a:lnTo>
                      <a:pt x="0" y="4"/>
                    </a:lnTo>
                    <a:lnTo>
                      <a:pt x="0" y="4"/>
                    </a:lnTo>
                    <a:lnTo>
                      <a:pt x="0" y="4"/>
                    </a:lnTo>
                    <a:lnTo>
                      <a:pt x="0" y="4"/>
                    </a:lnTo>
                    <a:lnTo>
                      <a:pt x="0" y="4"/>
                    </a:lnTo>
                    <a:lnTo>
                      <a:pt x="0" y="5"/>
                    </a:lnTo>
                    <a:lnTo>
                      <a:pt x="0" y="5"/>
                    </a:lnTo>
                    <a:lnTo>
                      <a:pt x="0" y="6"/>
                    </a:lnTo>
                    <a:lnTo>
                      <a:pt x="0" y="6"/>
                    </a:lnTo>
                    <a:lnTo>
                      <a:pt x="0" y="6"/>
                    </a:lnTo>
                    <a:lnTo>
                      <a:pt x="0" y="7"/>
                    </a:lnTo>
                    <a:lnTo>
                      <a:pt x="0" y="6"/>
                    </a:lnTo>
                    <a:lnTo>
                      <a:pt x="0" y="7"/>
                    </a:lnTo>
                    <a:lnTo>
                      <a:pt x="0" y="7"/>
                    </a:lnTo>
                    <a:lnTo>
                      <a:pt x="0" y="7"/>
                    </a:lnTo>
                    <a:lnTo>
                      <a:pt x="0" y="6"/>
                    </a:lnTo>
                    <a:lnTo>
                      <a:pt x="0" y="6"/>
                    </a:lnTo>
                    <a:lnTo>
                      <a:pt x="0" y="6"/>
                    </a:lnTo>
                    <a:lnTo>
                      <a:pt x="0" y="5"/>
                    </a:lnTo>
                    <a:lnTo>
                      <a:pt x="0" y="6"/>
                    </a:lnTo>
                    <a:lnTo>
                      <a:pt x="0" y="6"/>
                    </a:lnTo>
                    <a:lnTo>
                      <a:pt x="0" y="6"/>
                    </a:lnTo>
                    <a:lnTo>
                      <a:pt x="0" y="6"/>
                    </a:lnTo>
                    <a:lnTo>
                      <a:pt x="0" y="6"/>
                    </a:lnTo>
                    <a:lnTo>
                      <a:pt x="0" y="6"/>
                    </a:lnTo>
                    <a:lnTo>
                      <a:pt x="0" y="7"/>
                    </a:lnTo>
                    <a:lnTo>
                      <a:pt x="0" y="8"/>
                    </a:lnTo>
                    <a:lnTo>
                      <a:pt x="0" y="8"/>
                    </a:lnTo>
                    <a:lnTo>
                      <a:pt x="0" y="8"/>
                    </a:lnTo>
                    <a:lnTo>
                      <a:pt x="0" y="8"/>
                    </a:lnTo>
                    <a:lnTo>
                      <a:pt x="0" y="9"/>
                    </a:lnTo>
                    <a:lnTo>
                      <a:pt x="0" y="9"/>
                    </a:lnTo>
                    <a:lnTo>
                      <a:pt x="0" y="10"/>
                    </a:lnTo>
                    <a:lnTo>
                      <a:pt x="0" y="10"/>
                    </a:lnTo>
                    <a:lnTo>
                      <a:pt x="0" y="11"/>
                    </a:lnTo>
                    <a:lnTo>
                      <a:pt x="0" y="10"/>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10"/>
                    </a:lnTo>
                    <a:lnTo>
                      <a:pt x="0" y="9"/>
                    </a:lnTo>
                    <a:lnTo>
                      <a:pt x="0" y="9"/>
                    </a:lnTo>
                    <a:lnTo>
                      <a:pt x="0" y="9"/>
                    </a:lnTo>
                    <a:lnTo>
                      <a:pt x="0" y="9"/>
                    </a:lnTo>
                    <a:lnTo>
                      <a:pt x="0" y="9"/>
                    </a:lnTo>
                    <a:lnTo>
                      <a:pt x="0" y="9"/>
                    </a:lnTo>
                    <a:lnTo>
                      <a:pt x="0" y="10"/>
                    </a:lnTo>
                    <a:lnTo>
                      <a:pt x="0" y="9"/>
                    </a:lnTo>
                    <a:lnTo>
                      <a:pt x="0" y="10"/>
                    </a:lnTo>
                    <a:lnTo>
                      <a:pt x="0" y="9"/>
                    </a:lnTo>
                    <a:lnTo>
                      <a:pt x="0" y="10"/>
                    </a:lnTo>
                    <a:lnTo>
                      <a:pt x="0" y="10"/>
                    </a:lnTo>
                    <a:lnTo>
                      <a:pt x="0" y="11"/>
                    </a:lnTo>
                    <a:lnTo>
                      <a:pt x="0" y="11"/>
                    </a:lnTo>
                    <a:lnTo>
                      <a:pt x="0" y="10"/>
                    </a:lnTo>
                    <a:lnTo>
                      <a:pt x="0" y="10"/>
                    </a:lnTo>
                    <a:lnTo>
                      <a:pt x="0" y="10"/>
                    </a:lnTo>
                    <a:lnTo>
                      <a:pt x="0" y="10"/>
                    </a:lnTo>
                    <a:lnTo>
                      <a:pt x="0" y="10"/>
                    </a:lnTo>
                    <a:lnTo>
                      <a:pt x="0" y="11"/>
                    </a:lnTo>
                    <a:lnTo>
                      <a:pt x="0" y="10"/>
                    </a:lnTo>
                    <a:lnTo>
                      <a:pt x="0" y="10"/>
                    </a:lnTo>
                    <a:lnTo>
                      <a:pt x="0" y="10"/>
                    </a:lnTo>
                    <a:lnTo>
                      <a:pt x="0" y="9"/>
                    </a:lnTo>
                    <a:lnTo>
                      <a:pt x="0" y="10"/>
                    </a:lnTo>
                    <a:lnTo>
                      <a:pt x="0" y="10"/>
                    </a:lnTo>
                    <a:lnTo>
                      <a:pt x="0" y="10"/>
                    </a:lnTo>
                    <a:lnTo>
                      <a:pt x="0" y="9"/>
                    </a:lnTo>
                    <a:lnTo>
                      <a:pt x="0" y="10"/>
                    </a:lnTo>
                    <a:lnTo>
                      <a:pt x="0" y="9"/>
                    </a:lnTo>
                    <a:lnTo>
                      <a:pt x="0" y="10"/>
                    </a:lnTo>
                    <a:lnTo>
                      <a:pt x="0" y="10"/>
                    </a:lnTo>
                    <a:lnTo>
                      <a:pt x="0" y="11"/>
                    </a:lnTo>
                    <a:lnTo>
                      <a:pt x="0" y="10"/>
                    </a:lnTo>
                    <a:lnTo>
                      <a:pt x="0" y="11"/>
                    </a:lnTo>
                    <a:lnTo>
                      <a:pt x="0" y="11"/>
                    </a:lnTo>
                    <a:lnTo>
                      <a:pt x="0" y="12"/>
                    </a:lnTo>
                    <a:lnTo>
                      <a:pt x="0" y="11"/>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9"/>
                    </a:lnTo>
                    <a:lnTo>
                      <a:pt x="0" y="9"/>
                    </a:lnTo>
                    <a:lnTo>
                      <a:pt x="0" y="10"/>
                    </a:lnTo>
                    <a:lnTo>
                      <a:pt x="0" y="9"/>
                    </a:lnTo>
                    <a:lnTo>
                      <a:pt x="0" y="9"/>
                    </a:lnTo>
                    <a:lnTo>
                      <a:pt x="0" y="9"/>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2"/>
                    </a:lnTo>
                    <a:lnTo>
                      <a:pt x="0" y="11"/>
                    </a:lnTo>
                    <a:lnTo>
                      <a:pt x="0" y="12"/>
                    </a:lnTo>
                    <a:lnTo>
                      <a:pt x="0" y="11"/>
                    </a:lnTo>
                    <a:lnTo>
                      <a:pt x="0" y="11"/>
                    </a:lnTo>
                    <a:lnTo>
                      <a:pt x="0" y="10"/>
                    </a:lnTo>
                    <a:lnTo>
                      <a:pt x="0" y="10"/>
                    </a:lnTo>
                    <a:lnTo>
                      <a:pt x="0" y="10"/>
                    </a:lnTo>
                    <a:lnTo>
                      <a:pt x="0" y="9"/>
                    </a:lnTo>
                    <a:lnTo>
                      <a:pt x="0" y="9"/>
                    </a:lnTo>
                    <a:lnTo>
                      <a:pt x="0" y="9"/>
                    </a:lnTo>
                    <a:lnTo>
                      <a:pt x="0" y="8"/>
                    </a:lnTo>
                    <a:lnTo>
                      <a:pt x="0" y="8"/>
                    </a:lnTo>
                    <a:lnTo>
                      <a:pt x="0" y="8"/>
                    </a:lnTo>
                    <a:lnTo>
                      <a:pt x="0" y="8"/>
                    </a:lnTo>
                    <a:lnTo>
                      <a:pt x="0" y="8"/>
                    </a:lnTo>
                    <a:lnTo>
                      <a:pt x="0" y="9"/>
                    </a:lnTo>
                    <a:lnTo>
                      <a:pt x="0" y="9"/>
                    </a:lnTo>
                    <a:lnTo>
                      <a:pt x="0" y="9"/>
                    </a:lnTo>
                    <a:lnTo>
                      <a:pt x="0" y="10"/>
                    </a:lnTo>
                    <a:lnTo>
                      <a:pt x="0" y="9"/>
                    </a:lnTo>
                    <a:lnTo>
                      <a:pt x="0" y="10"/>
                    </a:lnTo>
                    <a:lnTo>
                      <a:pt x="0" y="10"/>
                    </a:lnTo>
                    <a:lnTo>
                      <a:pt x="0" y="11"/>
                    </a:lnTo>
                    <a:lnTo>
                      <a:pt x="0" y="11"/>
                    </a:lnTo>
                    <a:lnTo>
                      <a:pt x="0" y="11"/>
                    </a:lnTo>
                    <a:lnTo>
                      <a:pt x="0" y="11"/>
                    </a:lnTo>
                    <a:lnTo>
                      <a:pt x="0" y="12"/>
                    </a:lnTo>
                    <a:lnTo>
                      <a:pt x="0" y="12"/>
                    </a:lnTo>
                    <a:lnTo>
                      <a:pt x="0" y="12"/>
                    </a:lnTo>
                    <a:lnTo>
                      <a:pt x="0" y="12"/>
                    </a:lnTo>
                    <a:lnTo>
                      <a:pt x="0" y="11"/>
                    </a:lnTo>
                    <a:lnTo>
                      <a:pt x="0" y="11"/>
                    </a:lnTo>
                    <a:lnTo>
                      <a:pt x="0" y="12"/>
                    </a:lnTo>
                    <a:lnTo>
                      <a:pt x="0" y="11"/>
                    </a:lnTo>
                    <a:lnTo>
                      <a:pt x="0" y="11"/>
                    </a:lnTo>
                    <a:lnTo>
                      <a:pt x="0" y="10"/>
                    </a:lnTo>
                    <a:lnTo>
                      <a:pt x="0" y="9"/>
                    </a:lnTo>
                    <a:lnTo>
                      <a:pt x="0" y="9"/>
                    </a:lnTo>
                    <a:lnTo>
                      <a:pt x="0" y="9"/>
                    </a:lnTo>
                    <a:lnTo>
                      <a:pt x="0" y="9"/>
                    </a:lnTo>
                    <a:lnTo>
                      <a:pt x="0" y="9"/>
                    </a:lnTo>
                    <a:lnTo>
                      <a:pt x="0" y="9"/>
                    </a:lnTo>
                    <a:lnTo>
                      <a:pt x="1" y="9"/>
                    </a:lnTo>
                    <a:lnTo>
                      <a:pt x="1" y="9"/>
                    </a:lnTo>
                    <a:lnTo>
                      <a:pt x="1" y="8"/>
                    </a:lnTo>
                    <a:lnTo>
                      <a:pt x="1" y="8"/>
                    </a:lnTo>
                    <a:lnTo>
                      <a:pt x="1" y="7"/>
                    </a:lnTo>
                    <a:lnTo>
                      <a:pt x="1" y="8"/>
                    </a:lnTo>
                    <a:lnTo>
                      <a:pt x="1" y="8"/>
                    </a:lnTo>
                    <a:lnTo>
                      <a:pt x="1" y="8"/>
                    </a:lnTo>
                    <a:lnTo>
                      <a:pt x="1" y="8"/>
                    </a:lnTo>
                    <a:lnTo>
                      <a:pt x="1" y="7"/>
                    </a:lnTo>
                    <a:lnTo>
                      <a:pt x="1" y="7"/>
                    </a:lnTo>
                    <a:lnTo>
                      <a:pt x="1" y="7"/>
                    </a:lnTo>
                    <a:lnTo>
                      <a:pt x="1" y="7"/>
                    </a:lnTo>
                    <a:lnTo>
                      <a:pt x="1" y="6"/>
                    </a:lnTo>
                    <a:lnTo>
                      <a:pt x="1" y="5"/>
                    </a:lnTo>
                    <a:lnTo>
                      <a:pt x="1" y="6"/>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5"/>
                    </a:lnTo>
                    <a:lnTo>
                      <a:pt x="1" y="5"/>
                    </a:lnTo>
                    <a:lnTo>
                      <a:pt x="1" y="5"/>
                    </a:lnTo>
                  </a:path>
                </a:pathLst>
              </a:custGeom>
              <a:noFill/>
              <a:ln w="0">
                <a:solidFill>
                  <a:srgbClr val="3366FF"/>
                </a:solidFill>
                <a:prstDash val="solid"/>
                <a:round/>
                <a:headEnd/>
                <a:tailEnd/>
              </a:ln>
            </p:spPr>
            <p:txBody>
              <a:bodyPr/>
              <a:lstStyle/>
              <a:p>
                <a:endParaRPr lang="en-GB"/>
              </a:p>
            </p:txBody>
          </p:sp>
          <p:sp>
            <p:nvSpPr>
              <p:cNvPr id="186238" name="Freeform 894"/>
              <p:cNvSpPr>
                <a:spLocks/>
              </p:cNvSpPr>
              <p:nvPr/>
            </p:nvSpPr>
            <p:spPr bwMode="auto">
              <a:xfrm>
                <a:off x="3588" y="3395"/>
                <a:ext cx="1" cy="108"/>
              </a:xfrm>
              <a:custGeom>
                <a:avLst/>
                <a:gdLst/>
                <a:ahLst/>
                <a:cxnLst>
                  <a:cxn ang="0">
                    <a:pos x="0" y="9"/>
                  </a:cxn>
                  <a:cxn ang="0">
                    <a:pos x="0" y="10"/>
                  </a:cxn>
                  <a:cxn ang="0">
                    <a:pos x="0" y="9"/>
                  </a:cxn>
                  <a:cxn ang="0">
                    <a:pos x="0" y="6"/>
                  </a:cxn>
                  <a:cxn ang="0">
                    <a:pos x="0" y="3"/>
                  </a:cxn>
                  <a:cxn ang="0">
                    <a:pos x="0" y="5"/>
                  </a:cxn>
                  <a:cxn ang="0">
                    <a:pos x="0" y="4"/>
                  </a:cxn>
                  <a:cxn ang="0">
                    <a:pos x="0" y="6"/>
                  </a:cxn>
                  <a:cxn ang="0">
                    <a:pos x="0" y="7"/>
                  </a:cxn>
                  <a:cxn ang="0">
                    <a:pos x="0" y="6"/>
                  </a:cxn>
                  <a:cxn ang="0">
                    <a:pos x="0" y="5"/>
                  </a:cxn>
                  <a:cxn ang="0">
                    <a:pos x="0" y="5"/>
                  </a:cxn>
                  <a:cxn ang="0">
                    <a:pos x="0" y="3"/>
                  </a:cxn>
                  <a:cxn ang="0">
                    <a:pos x="0" y="3"/>
                  </a:cxn>
                  <a:cxn ang="0">
                    <a:pos x="0" y="2"/>
                  </a:cxn>
                  <a:cxn ang="0">
                    <a:pos x="0" y="1"/>
                  </a:cxn>
                  <a:cxn ang="0">
                    <a:pos x="0" y="3"/>
                  </a:cxn>
                  <a:cxn ang="0">
                    <a:pos x="0" y="5"/>
                  </a:cxn>
                  <a:cxn ang="0">
                    <a:pos x="0" y="6"/>
                  </a:cxn>
                  <a:cxn ang="0">
                    <a:pos x="0" y="7"/>
                  </a:cxn>
                  <a:cxn ang="0">
                    <a:pos x="0" y="5"/>
                  </a:cxn>
                  <a:cxn ang="0">
                    <a:pos x="0" y="7"/>
                  </a:cxn>
                  <a:cxn ang="0">
                    <a:pos x="0" y="4"/>
                  </a:cxn>
                  <a:cxn ang="0">
                    <a:pos x="0" y="3"/>
                  </a:cxn>
                  <a:cxn ang="0">
                    <a:pos x="0" y="5"/>
                  </a:cxn>
                  <a:cxn ang="0">
                    <a:pos x="0" y="2"/>
                  </a:cxn>
                  <a:cxn ang="0">
                    <a:pos x="0" y="3"/>
                  </a:cxn>
                  <a:cxn ang="0">
                    <a:pos x="0" y="3"/>
                  </a:cxn>
                  <a:cxn ang="0">
                    <a:pos x="0" y="3"/>
                  </a:cxn>
                  <a:cxn ang="0">
                    <a:pos x="0" y="7"/>
                  </a:cxn>
                  <a:cxn ang="0">
                    <a:pos x="0" y="7"/>
                  </a:cxn>
                  <a:cxn ang="0">
                    <a:pos x="0" y="6"/>
                  </a:cxn>
                  <a:cxn ang="0">
                    <a:pos x="0" y="6"/>
                  </a:cxn>
                  <a:cxn ang="0">
                    <a:pos x="0" y="6"/>
                  </a:cxn>
                  <a:cxn ang="0">
                    <a:pos x="0" y="7"/>
                  </a:cxn>
                  <a:cxn ang="0">
                    <a:pos x="0" y="6"/>
                  </a:cxn>
                  <a:cxn ang="0">
                    <a:pos x="0" y="6"/>
                  </a:cxn>
                  <a:cxn ang="0">
                    <a:pos x="0" y="8"/>
                  </a:cxn>
                  <a:cxn ang="0">
                    <a:pos x="0" y="5"/>
                  </a:cxn>
                  <a:cxn ang="0">
                    <a:pos x="0" y="6"/>
                  </a:cxn>
                  <a:cxn ang="0">
                    <a:pos x="0" y="6"/>
                  </a:cxn>
                  <a:cxn ang="0">
                    <a:pos x="0" y="7"/>
                  </a:cxn>
                  <a:cxn ang="0">
                    <a:pos x="0" y="7"/>
                  </a:cxn>
                  <a:cxn ang="0">
                    <a:pos x="0" y="9"/>
                  </a:cxn>
                  <a:cxn ang="0">
                    <a:pos x="0" y="11"/>
                  </a:cxn>
                  <a:cxn ang="0">
                    <a:pos x="0" y="11"/>
                  </a:cxn>
                  <a:cxn ang="0">
                    <a:pos x="0" y="11"/>
                  </a:cxn>
                  <a:cxn ang="0">
                    <a:pos x="0" y="15"/>
                  </a:cxn>
                  <a:cxn ang="0">
                    <a:pos x="0" y="16"/>
                  </a:cxn>
                  <a:cxn ang="0">
                    <a:pos x="0" y="14"/>
                  </a:cxn>
                  <a:cxn ang="0">
                    <a:pos x="0" y="16"/>
                  </a:cxn>
                  <a:cxn ang="0">
                    <a:pos x="0" y="16"/>
                  </a:cxn>
                  <a:cxn ang="0">
                    <a:pos x="0" y="15"/>
                  </a:cxn>
                  <a:cxn ang="0">
                    <a:pos x="0" y="17"/>
                  </a:cxn>
                  <a:cxn ang="0">
                    <a:pos x="0" y="16"/>
                  </a:cxn>
                  <a:cxn ang="0">
                    <a:pos x="0" y="18"/>
                  </a:cxn>
                  <a:cxn ang="0">
                    <a:pos x="0" y="16"/>
                  </a:cxn>
                  <a:cxn ang="0">
                    <a:pos x="0" y="15"/>
                  </a:cxn>
                  <a:cxn ang="0">
                    <a:pos x="0" y="14"/>
                  </a:cxn>
                  <a:cxn ang="0">
                    <a:pos x="0" y="12"/>
                  </a:cxn>
                  <a:cxn ang="0">
                    <a:pos x="0" y="12"/>
                  </a:cxn>
                  <a:cxn ang="0">
                    <a:pos x="0" y="13"/>
                  </a:cxn>
                  <a:cxn ang="0">
                    <a:pos x="0" y="11"/>
                  </a:cxn>
                </a:cxnLst>
                <a:rect l="0" t="0" r="r" b="b"/>
                <a:pathLst>
                  <a:path h="18">
                    <a:moveTo>
                      <a:pt x="0" y="7"/>
                    </a:moveTo>
                    <a:lnTo>
                      <a:pt x="0" y="8"/>
                    </a:lnTo>
                    <a:lnTo>
                      <a:pt x="0" y="7"/>
                    </a:lnTo>
                    <a:lnTo>
                      <a:pt x="0" y="8"/>
                    </a:lnTo>
                    <a:lnTo>
                      <a:pt x="0" y="8"/>
                    </a:lnTo>
                    <a:lnTo>
                      <a:pt x="0" y="8"/>
                    </a:lnTo>
                    <a:lnTo>
                      <a:pt x="0" y="9"/>
                    </a:lnTo>
                    <a:lnTo>
                      <a:pt x="0" y="8"/>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9"/>
                    </a:lnTo>
                    <a:lnTo>
                      <a:pt x="0" y="10"/>
                    </a:lnTo>
                    <a:lnTo>
                      <a:pt x="0" y="10"/>
                    </a:lnTo>
                    <a:lnTo>
                      <a:pt x="0" y="10"/>
                    </a:lnTo>
                    <a:lnTo>
                      <a:pt x="0" y="10"/>
                    </a:lnTo>
                    <a:lnTo>
                      <a:pt x="0" y="11"/>
                    </a:lnTo>
                    <a:lnTo>
                      <a:pt x="0" y="9"/>
                    </a:lnTo>
                    <a:lnTo>
                      <a:pt x="0" y="8"/>
                    </a:lnTo>
                    <a:lnTo>
                      <a:pt x="0" y="8"/>
                    </a:lnTo>
                    <a:lnTo>
                      <a:pt x="0" y="7"/>
                    </a:lnTo>
                    <a:lnTo>
                      <a:pt x="0" y="7"/>
                    </a:lnTo>
                    <a:lnTo>
                      <a:pt x="0" y="6"/>
                    </a:lnTo>
                    <a:lnTo>
                      <a:pt x="0" y="7"/>
                    </a:lnTo>
                    <a:lnTo>
                      <a:pt x="0" y="6"/>
                    </a:lnTo>
                    <a:lnTo>
                      <a:pt x="0" y="6"/>
                    </a:lnTo>
                    <a:lnTo>
                      <a:pt x="0" y="6"/>
                    </a:lnTo>
                    <a:lnTo>
                      <a:pt x="0" y="6"/>
                    </a:lnTo>
                    <a:lnTo>
                      <a:pt x="0" y="6"/>
                    </a:lnTo>
                    <a:lnTo>
                      <a:pt x="0" y="6"/>
                    </a:lnTo>
                    <a:lnTo>
                      <a:pt x="0" y="5"/>
                    </a:lnTo>
                    <a:lnTo>
                      <a:pt x="0" y="5"/>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5"/>
                    </a:lnTo>
                    <a:lnTo>
                      <a:pt x="0" y="6"/>
                    </a:lnTo>
                    <a:lnTo>
                      <a:pt x="0" y="5"/>
                    </a:lnTo>
                    <a:lnTo>
                      <a:pt x="0" y="5"/>
                    </a:lnTo>
                    <a:lnTo>
                      <a:pt x="0" y="6"/>
                    </a:lnTo>
                    <a:lnTo>
                      <a:pt x="0" y="5"/>
                    </a:lnTo>
                    <a:lnTo>
                      <a:pt x="0" y="6"/>
                    </a:lnTo>
                    <a:lnTo>
                      <a:pt x="0" y="7"/>
                    </a:lnTo>
                    <a:lnTo>
                      <a:pt x="0" y="6"/>
                    </a:lnTo>
                    <a:lnTo>
                      <a:pt x="0" y="6"/>
                    </a:lnTo>
                    <a:lnTo>
                      <a:pt x="0" y="7"/>
                    </a:lnTo>
                    <a:lnTo>
                      <a:pt x="0" y="6"/>
                    </a:lnTo>
                    <a:lnTo>
                      <a:pt x="0" y="6"/>
                    </a:lnTo>
                    <a:lnTo>
                      <a:pt x="0" y="6"/>
                    </a:lnTo>
                    <a:lnTo>
                      <a:pt x="0" y="6"/>
                    </a:lnTo>
                    <a:lnTo>
                      <a:pt x="0" y="7"/>
                    </a:lnTo>
                    <a:lnTo>
                      <a:pt x="0" y="6"/>
                    </a:lnTo>
                    <a:lnTo>
                      <a:pt x="0" y="7"/>
                    </a:lnTo>
                    <a:lnTo>
                      <a:pt x="0" y="6"/>
                    </a:lnTo>
                    <a:lnTo>
                      <a:pt x="0" y="7"/>
                    </a:lnTo>
                    <a:lnTo>
                      <a:pt x="0" y="6"/>
                    </a:lnTo>
                    <a:lnTo>
                      <a:pt x="0" y="7"/>
                    </a:lnTo>
                    <a:lnTo>
                      <a:pt x="0" y="6"/>
                    </a:lnTo>
                    <a:lnTo>
                      <a:pt x="0" y="6"/>
                    </a:lnTo>
                    <a:lnTo>
                      <a:pt x="0" y="5"/>
                    </a:lnTo>
                    <a:lnTo>
                      <a:pt x="0" y="5"/>
                    </a:lnTo>
                    <a:lnTo>
                      <a:pt x="0" y="6"/>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6"/>
                    </a:lnTo>
                    <a:lnTo>
                      <a:pt x="0" y="5"/>
                    </a:lnTo>
                    <a:lnTo>
                      <a:pt x="0" y="6"/>
                    </a:lnTo>
                    <a:lnTo>
                      <a:pt x="0" y="6"/>
                    </a:lnTo>
                    <a:lnTo>
                      <a:pt x="0" y="5"/>
                    </a:lnTo>
                    <a:lnTo>
                      <a:pt x="0" y="6"/>
                    </a:lnTo>
                    <a:lnTo>
                      <a:pt x="0" y="5"/>
                    </a:lnTo>
                    <a:lnTo>
                      <a:pt x="0" y="6"/>
                    </a:lnTo>
                    <a:lnTo>
                      <a:pt x="0" y="6"/>
                    </a:lnTo>
                    <a:lnTo>
                      <a:pt x="0" y="6"/>
                    </a:lnTo>
                    <a:lnTo>
                      <a:pt x="0" y="6"/>
                    </a:lnTo>
                    <a:lnTo>
                      <a:pt x="0" y="6"/>
                    </a:lnTo>
                    <a:lnTo>
                      <a:pt x="0" y="5"/>
                    </a:lnTo>
                    <a:lnTo>
                      <a:pt x="0" y="5"/>
                    </a:lnTo>
                    <a:lnTo>
                      <a:pt x="0" y="5"/>
                    </a:lnTo>
                    <a:lnTo>
                      <a:pt x="0" y="5"/>
                    </a:lnTo>
                    <a:lnTo>
                      <a:pt x="0" y="3"/>
                    </a:lnTo>
                    <a:lnTo>
                      <a:pt x="0" y="3"/>
                    </a:lnTo>
                    <a:lnTo>
                      <a:pt x="0" y="2"/>
                    </a:lnTo>
                    <a:lnTo>
                      <a:pt x="0" y="2"/>
                    </a:lnTo>
                    <a:lnTo>
                      <a:pt x="0" y="2"/>
                    </a:lnTo>
                    <a:lnTo>
                      <a:pt x="0" y="2"/>
                    </a:lnTo>
                    <a:lnTo>
                      <a:pt x="0" y="2"/>
                    </a:lnTo>
                    <a:lnTo>
                      <a:pt x="0" y="2"/>
                    </a:lnTo>
                    <a:lnTo>
                      <a:pt x="0" y="2"/>
                    </a:lnTo>
                    <a:lnTo>
                      <a:pt x="0" y="2"/>
                    </a:lnTo>
                    <a:lnTo>
                      <a:pt x="0" y="3"/>
                    </a:lnTo>
                    <a:lnTo>
                      <a:pt x="0" y="2"/>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1"/>
                    </a:lnTo>
                    <a:lnTo>
                      <a:pt x="0" y="1"/>
                    </a:lnTo>
                    <a:lnTo>
                      <a:pt x="0" y="1"/>
                    </a:lnTo>
                    <a:lnTo>
                      <a:pt x="0" y="1"/>
                    </a:lnTo>
                    <a:lnTo>
                      <a:pt x="0" y="0"/>
                    </a:lnTo>
                    <a:lnTo>
                      <a:pt x="0" y="1"/>
                    </a:lnTo>
                    <a:lnTo>
                      <a:pt x="0" y="1"/>
                    </a:lnTo>
                    <a:lnTo>
                      <a:pt x="0" y="1"/>
                    </a:lnTo>
                    <a:lnTo>
                      <a:pt x="0" y="1"/>
                    </a:lnTo>
                    <a:lnTo>
                      <a:pt x="0" y="1"/>
                    </a:lnTo>
                    <a:lnTo>
                      <a:pt x="0" y="1"/>
                    </a:lnTo>
                    <a:lnTo>
                      <a:pt x="0" y="2"/>
                    </a:lnTo>
                    <a:lnTo>
                      <a:pt x="0" y="1"/>
                    </a:lnTo>
                    <a:lnTo>
                      <a:pt x="0" y="2"/>
                    </a:lnTo>
                    <a:lnTo>
                      <a:pt x="0" y="2"/>
                    </a:lnTo>
                    <a:lnTo>
                      <a:pt x="0" y="2"/>
                    </a:lnTo>
                    <a:lnTo>
                      <a:pt x="0" y="3"/>
                    </a:lnTo>
                    <a:lnTo>
                      <a:pt x="0" y="3"/>
                    </a:lnTo>
                    <a:lnTo>
                      <a:pt x="0" y="4"/>
                    </a:lnTo>
                    <a:lnTo>
                      <a:pt x="0" y="3"/>
                    </a:lnTo>
                    <a:lnTo>
                      <a:pt x="0" y="3"/>
                    </a:lnTo>
                    <a:lnTo>
                      <a:pt x="0" y="3"/>
                    </a:lnTo>
                    <a:lnTo>
                      <a:pt x="0" y="3"/>
                    </a:lnTo>
                    <a:lnTo>
                      <a:pt x="0" y="4"/>
                    </a:lnTo>
                    <a:lnTo>
                      <a:pt x="0" y="4"/>
                    </a:lnTo>
                    <a:lnTo>
                      <a:pt x="0" y="4"/>
                    </a:lnTo>
                    <a:lnTo>
                      <a:pt x="0" y="5"/>
                    </a:lnTo>
                    <a:lnTo>
                      <a:pt x="0" y="4"/>
                    </a:lnTo>
                    <a:lnTo>
                      <a:pt x="0" y="5"/>
                    </a:lnTo>
                    <a:lnTo>
                      <a:pt x="0" y="5"/>
                    </a:lnTo>
                    <a:lnTo>
                      <a:pt x="0" y="5"/>
                    </a:lnTo>
                    <a:lnTo>
                      <a:pt x="0" y="5"/>
                    </a:lnTo>
                    <a:lnTo>
                      <a:pt x="0" y="5"/>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8"/>
                    </a:lnTo>
                    <a:lnTo>
                      <a:pt x="0" y="7"/>
                    </a:lnTo>
                    <a:lnTo>
                      <a:pt x="0" y="7"/>
                    </a:lnTo>
                    <a:lnTo>
                      <a:pt x="0" y="8"/>
                    </a:lnTo>
                    <a:lnTo>
                      <a:pt x="0" y="8"/>
                    </a:lnTo>
                    <a:lnTo>
                      <a:pt x="0" y="8"/>
                    </a:lnTo>
                    <a:lnTo>
                      <a:pt x="0" y="7"/>
                    </a:lnTo>
                    <a:lnTo>
                      <a:pt x="0" y="6"/>
                    </a:lnTo>
                    <a:lnTo>
                      <a:pt x="0" y="6"/>
                    </a:lnTo>
                    <a:lnTo>
                      <a:pt x="0" y="6"/>
                    </a:lnTo>
                    <a:lnTo>
                      <a:pt x="0" y="5"/>
                    </a:lnTo>
                    <a:lnTo>
                      <a:pt x="0" y="5"/>
                    </a:lnTo>
                    <a:lnTo>
                      <a:pt x="0" y="4"/>
                    </a:lnTo>
                    <a:lnTo>
                      <a:pt x="0" y="4"/>
                    </a:lnTo>
                    <a:lnTo>
                      <a:pt x="0" y="3"/>
                    </a:lnTo>
                    <a:lnTo>
                      <a:pt x="0" y="4"/>
                    </a:lnTo>
                    <a:lnTo>
                      <a:pt x="0" y="3"/>
                    </a:lnTo>
                    <a:lnTo>
                      <a:pt x="0" y="3"/>
                    </a:lnTo>
                    <a:lnTo>
                      <a:pt x="0" y="2"/>
                    </a:lnTo>
                    <a:lnTo>
                      <a:pt x="0" y="3"/>
                    </a:lnTo>
                    <a:lnTo>
                      <a:pt x="0" y="3"/>
                    </a:lnTo>
                    <a:lnTo>
                      <a:pt x="0" y="4"/>
                    </a:lnTo>
                    <a:lnTo>
                      <a:pt x="0" y="3"/>
                    </a:lnTo>
                    <a:lnTo>
                      <a:pt x="0" y="3"/>
                    </a:lnTo>
                    <a:lnTo>
                      <a:pt x="0" y="3"/>
                    </a:lnTo>
                    <a:lnTo>
                      <a:pt x="0" y="3"/>
                    </a:lnTo>
                    <a:lnTo>
                      <a:pt x="0" y="4"/>
                    </a:lnTo>
                    <a:lnTo>
                      <a:pt x="0" y="3"/>
                    </a:lnTo>
                    <a:lnTo>
                      <a:pt x="0" y="4"/>
                    </a:lnTo>
                    <a:lnTo>
                      <a:pt x="0" y="4"/>
                    </a:lnTo>
                    <a:lnTo>
                      <a:pt x="0" y="4"/>
                    </a:lnTo>
                    <a:lnTo>
                      <a:pt x="0" y="4"/>
                    </a:lnTo>
                    <a:lnTo>
                      <a:pt x="0" y="5"/>
                    </a:lnTo>
                    <a:lnTo>
                      <a:pt x="0" y="5"/>
                    </a:lnTo>
                    <a:lnTo>
                      <a:pt x="0" y="5"/>
                    </a:lnTo>
                    <a:lnTo>
                      <a:pt x="0" y="5"/>
                    </a:lnTo>
                    <a:lnTo>
                      <a:pt x="0" y="4"/>
                    </a:lnTo>
                    <a:lnTo>
                      <a:pt x="0" y="4"/>
                    </a:lnTo>
                    <a:lnTo>
                      <a:pt x="0" y="4"/>
                    </a:lnTo>
                    <a:lnTo>
                      <a:pt x="0" y="5"/>
                    </a:lnTo>
                    <a:lnTo>
                      <a:pt x="0" y="4"/>
                    </a:lnTo>
                    <a:lnTo>
                      <a:pt x="0" y="3"/>
                    </a:lnTo>
                    <a:lnTo>
                      <a:pt x="0" y="3"/>
                    </a:lnTo>
                    <a:lnTo>
                      <a:pt x="0" y="3"/>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2"/>
                    </a:lnTo>
                    <a:lnTo>
                      <a:pt x="0" y="3"/>
                    </a:lnTo>
                    <a:lnTo>
                      <a:pt x="0" y="4"/>
                    </a:lnTo>
                    <a:lnTo>
                      <a:pt x="0" y="3"/>
                    </a:lnTo>
                    <a:lnTo>
                      <a:pt x="0" y="3"/>
                    </a:lnTo>
                    <a:lnTo>
                      <a:pt x="0" y="3"/>
                    </a:lnTo>
                    <a:lnTo>
                      <a:pt x="0" y="3"/>
                    </a:lnTo>
                    <a:lnTo>
                      <a:pt x="0" y="3"/>
                    </a:lnTo>
                    <a:lnTo>
                      <a:pt x="0" y="3"/>
                    </a:lnTo>
                    <a:lnTo>
                      <a:pt x="0" y="4"/>
                    </a:lnTo>
                    <a:lnTo>
                      <a:pt x="0" y="4"/>
                    </a:lnTo>
                    <a:lnTo>
                      <a:pt x="0" y="3"/>
                    </a:lnTo>
                    <a:lnTo>
                      <a:pt x="0" y="3"/>
                    </a:lnTo>
                    <a:lnTo>
                      <a:pt x="0" y="2"/>
                    </a:lnTo>
                    <a:lnTo>
                      <a:pt x="0" y="2"/>
                    </a:lnTo>
                    <a:lnTo>
                      <a:pt x="0" y="2"/>
                    </a:lnTo>
                    <a:lnTo>
                      <a:pt x="0" y="3"/>
                    </a:lnTo>
                    <a:lnTo>
                      <a:pt x="0" y="3"/>
                    </a:lnTo>
                    <a:lnTo>
                      <a:pt x="0" y="3"/>
                    </a:lnTo>
                    <a:lnTo>
                      <a:pt x="0" y="3"/>
                    </a:lnTo>
                    <a:lnTo>
                      <a:pt x="0" y="4"/>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7"/>
                    </a:lnTo>
                    <a:lnTo>
                      <a:pt x="0" y="8"/>
                    </a:lnTo>
                    <a:lnTo>
                      <a:pt x="0" y="7"/>
                    </a:lnTo>
                    <a:lnTo>
                      <a:pt x="0" y="7"/>
                    </a:lnTo>
                    <a:lnTo>
                      <a:pt x="0" y="8"/>
                    </a:lnTo>
                    <a:lnTo>
                      <a:pt x="0" y="7"/>
                    </a:lnTo>
                    <a:lnTo>
                      <a:pt x="0" y="7"/>
                    </a:lnTo>
                    <a:lnTo>
                      <a:pt x="0" y="7"/>
                    </a:lnTo>
                    <a:lnTo>
                      <a:pt x="0" y="7"/>
                    </a:lnTo>
                    <a:lnTo>
                      <a:pt x="0" y="7"/>
                    </a:lnTo>
                    <a:lnTo>
                      <a:pt x="0" y="7"/>
                    </a:lnTo>
                    <a:lnTo>
                      <a:pt x="0" y="6"/>
                    </a:lnTo>
                    <a:lnTo>
                      <a:pt x="0" y="6"/>
                    </a:lnTo>
                    <a:lnTo>
                      <a:pt x="0" y="6"/>
                    </a:lnTo>
                    <a:lnTo>
                      <a:pt x="0" y="5"/>
                    </a:lnTo>
                    <a:lnTo>
                      <a:pt x="0" y="6"/>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6"/>
                    </a:lnTo>
                    <a:lnTo>
                      <a:pt x="0" y="6"/>
                    </a:lnTo>
                    <a:lnTo>
                      <a:pt x="0" y="7"/>
                    </a:lnTo>
                    <a:lnTo>
                      <a:pt x="0" y="6"/>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8"/>
                    </a:lnTo>
                    <a:lnTo>
                      <a:pt x="0" y="8"/>
                    </a:lnTo>
                    <a:lnTo>
                      <a:pt x="0" y="9"/>
                    </a:lnTo>
                    <a:lnTo>
                      <a:pt x="0" y="9"/>
                    </a:lnTo>
                    <a:lnTo>
                      <a:pt x="0" y="10"/>
                    </a:lnTo>
                    <a:lnTo>
                      <a:pt x="0" y="9"/>
                    </a:lnTo>
                    <a:lnTo>
                      <a:pt x="0" y="9"/>
                    </a:lnTo>
                    <a:lnTo>
                      <a:pt x="0" y="8"/>
                    </a:lnTo>
                    <a:lnTo>
                      <a:pt x="0" y="7"/>
                    </a:lnTo>
                    <a:lnTo>
                      <a:pt x="0" y="6"/>
                    </a:lnTo>
                    <a:lnTo>
                      <a:pt x="0" y="6"/>
                    </a:lnTo>
                    <a:lnTo>
                      <a:pt x="0" y="6"/>
                    </a:lnTo>
                    <a:lnTo>
                      <a:pt x="0" y="6"/>
                    </a:lnTo>
                    <a:lnTo>
                      <a:pt x="0" y="6"/>
                    </a:lnTo>
                    <a:lnTo>
                      <a:pt x="0" y="7"/>
                    </a:lnTo>
                    <a:lnTo>
                      <a:pt x="0" y="6"/>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6"/>
                    </a:lnTo>
                    <a:lnTo>
                      <a:pt x="0" y="6"/>
                    </a:lnTo>
                    <a:lnTo>
                      <a:pt x="0" y="6"/>
                    </a:lnTo>
                    <a:lnTo>
                      <a:pt x="0" y="6"/>
                    </a:lnTo>
                    <a:lnTo>
                      <a:pt x="0" y="7"/>
                    </a:lnTo>
                    <a:lnTo>
                      <a:pt x="0" y="6"/>
                    </a:lnTo>
                    <a:lnTo>
                      <a:pt x="0" y="7"/>
                    </a:lnTo>
                    <a:lnTo>
                      <a:pt x="0" y="7"/>
                    </a:lnTo>
                    <a:lnTo>
                      <a:pt x="0" y="6"/>
                    </a:lnTo>
                    <a:lnTo>
                      <a:pt x="0" y="6"/>
                    </a:lnTo>
                    <a:lnTo>
                      <a:pt x="0" y="7"/>
                    </a:lnTo>
                    <a:lnTo>
                      <a:pt x="0" y="7"/>
                    </a:lnTo>
                    <a:lnTo>
                      <a:pt x="0" y="6"/>
                    </a:lnTo>
                    <a:lnTo>
                      <a:pt x="0" y="6"/>
                    </a:lnTo>
                    <a:lnTo>
                      <a:pt x="0" y="7"/>
                    </a:lnTo>
                    <a:lnTo>
                      <a:pt x="0" y="6"/>
                    </a:lnTo>
                    <a:lnTo>
                      <a:pt x="0" y="7"/>
                    </a:lnTo>
                    <a:lnTo>
                      <a:pt x="0" y="7"/>
                    </a:lnTo>
                    <a:lnTo>
                      <a:pt x="0" y="7"/>
                    </a:lnTo>
                    <a:lnTo>
                      <a:pt x="0" y="8"/>
                    </a:lnTo>
                    <a:lnTo>
                      <a:pt x="0" y="8"/>
                    </a:lnTo>
                    <a:lnTo>
                      <a:pt x="0" y="8"/>
                    </a:lnTo>
                    <a:lnTo>
                      <a:pt x="0" y="8"/>
                    </a:lnTo>
                    <a:lnTo>
                      <a:pt x="0" y="8"/>
                    </a:lnTo>
                    <a:lnTo>
                      <a:pt x="0" y="7"/>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0"/>
                    </a:lnTo>
                    <a:lnTo>
                      <a:pt x="0" y="10"/>
                    </a:lnTo>
                    <a:lnTo>
                      <a:pt x="0" y="11"/>
                    </a:lnTo>
                    <a:lnTo>
                      <a:pt x="0" y="11"/>
                    </a:lnTo>
                    <a:lnTo>
                      <a:pt x="0" y="11"/>
                    </a:lnTo>
                    <a:lnTo>
                      <a:pt x="0" y="11"/>
                    </a:lnTo>
                    <a:lnTo>
                      <a:pt x="0" y="12"/>
                    </a:lnTo>
                    <a:lnTo>
                      <a:pt x="0" y="11"/>
                    </a:lnTo>
                    <a:lnTo>
                      <a:pt x="0" y="12"/>
                    </a:lnTo>
                    <a:lnTo>
                      <a:pt x="0" y="12"/>
                    </a:lnTo>
                    <a:lnTo>
                      <a:pt x="0" y="11"/>
                    </a:lnTo>
                    <a:lnTo>
                      <a:pt x="0" y="12"/>
                    </a:lnTo>
                    <a:lnTo>
                      <a:pt x="0" y="11"/>
                    </a:lnTo>
                    <a:lnTo>
                      <a:pt x="0" y="11"/>
                    </a:lnTo>
                    <a:lnTo>
                      <a:pt x="0" y="11"/>
                    </a:lnTo>
                    <a:lnTo>
                      <a:pt x="0" y="11"/>
                    </a:lnTo>
                    <a:lnTo>
                      <a:pt x="0" y="11"/>
                    </a:lnTo>
                    <a:lnTo>
                      <a:pt x="0" y="12"/>
                    </a:lnTo>
                    <a:lnTo>
                      <a:pt x="0" y="13"/>
                    </a:lnTo>
                    <a:lnTo>
                      <a:pt x="0" y="12"/>
                    </a:lnTo>
                    <a:lnTo>
                      <a:pt x="0" y="13"/>
                    </a:lnTo>
                    <a:lnTo>
                      <a:pt x="0" y="13"/>
                    </a:lnTo>
                    <a:lnTo>
                      <a:pt x="0" y="13"/>
                    </a:lnTo>
                    <a:lnTo>
                      <a:pt x="0" y="14"/>
                    </a:lnTo>
                    <a:lnTo>
                      <a:pt x="0" y="14"/>
                    </a:lnTo>
                    <a:lnTo>
                      <a:pt x="0" y="15"/>
                    </a:lnTo>
                    <a:lnTo>
                      <a:pt x="0" y="15"/>
                    </a:lnTo>
                    <a:lnTo>
                      <a:pt x="0" y="15"/>
                    </a:lnTo>
                    <a:lnTo>
                      <a:pt x="0" y="16"/>
                    </a:lnTo>
                    <a:lnTo>
                      <a:pt x="0" y="16"/>
                    </a:lnTo>
                    <a:lnTo>
                      <a:pt x="0" y="16"/>
                    </a:lnTo>
                    <a:lnTo>
                      <a:pt x="0" y="17"/>
                    </a:lnTo>
                    <a:lnTo>
                      <a:pt x="0" y="17"/>
                    </a:lnTo>
                    <a:lnTo>
                      <a:pt x="0" y="16"/>
                    </a:lnTo>
                    <a:lnTo>
                      <a:pt x="0" y="17"/>
                    </a:lnTo>
                    <a:lnTo>
                      <a:pt x="0" y="16"/>
                    </a:lnTo>
                    <a:lnTo>
                      <a:pt x="0" y="16"/>
                    </a:lnTo>
                    <a:lnTo>
                      <a:pt x="0" y="16"/>
                    </a:lnTo>
                    <a:lnTo>
                      <a:pt x="0" y="16"/>
                    </a:lnTo>
                    <a:lnTo>
                      <a:pt x="0" y="16"/>
                    </a:lnTo>
                    <a:lnTo>
                      <a:pt x="0" y="16"/>
                    </a:lnTo>
                    <a:lnTo>
                      <a:pt x="0" y="15"/>
                    </a:lnTo>
                    <a:lnTo>
                      <a:pt x="0" y="15"/>
                    </a:lnTo>
                    <a:lnTo>
                      <a:pt x="0" y="15"/>
                    </a:lnTo>
                    <a:lnTo>
                      <a:pt x="0" y="15"/>
                    </a:lnTo>
                    <a:lnTo>
                      <a:pt x="0" y="15"/>
                    </a:lnTo>
                    <a:lnTo>
                      <a:pt x="0" y="14"/>
                    </a:lnTo>
                    <a:lnTo>
                      <a:pt x="0" y="14"/>
                    </a:lnTo>
                    <a:lnTo>
                      <a:pt x="0" y="14"/>
                    </a:lnTo>
                    <a:lnTo>
                      <a:pt x="0" y="14"/>
                    </a:lnTo>
                    <a:lnTo>
                      <a:pt x="0" y="15"/>
                    </a:lnTo>
                    <a:lnTo>
                      <a:pt x="0" y="14"/>
                    </a:lnTo>
                    <a:lnTo>
                      <a:pt x="0" y="14"/>
                    </a:lnTo>
                    <a:lnTo>
                      <a:pt x="0" y="15"/>
                    </a:lnTo>
                    <a:lnTo>
                      <a:pt x="0" y="15"/>
                    </a:lnTo>
                    <a:lnTo>
                      <a:pt x="0" y="16"/>
                    </a:lnTo>
                    <a:lnTo>
                      <a:pt x="0" y="16"/>
                    </a:lnTo>
                    <a:lnTo>
                      <a:pt x="0" y="17"/>
                    </a:lnTo>
                    <a:lnTo>
                      <a:pt x="0" y="17"/>
                    </a:lnTo>
                    <a:lnTo>
                      <a:pt x="0" y="16"/>
                    </a:lnTo>
                    <a:lnTo>
                      <a:pt x="0" y="16"/>
                    </a:lnTo>
                    <a:lnTo>
                      <a:pt x="0" y="16"/>
                    </a:lnTo>
                    <a:lnTo>
                      <a:pt x="0" y="16"/>
                    </a:lnTo>
                    <a:lnTo>
                      <a:pt x="0" y="16"/>
                    </a:lnTo>
                    <a:lnTo>
                      <a:pt x="0" y="16"/>
                    </a:lnTo>
                    <a:lnTo>
                      <a:pt x="0" y="16"/>
                    </a:lnTo>
                    <a:lnTo>
                      <a:pt x="0" y="17"/>
                    </a:lnTo>
                    <a:lnTo>
                      <a:pt x="0" y="17"/>
                    </a:lnTo>
                    <a:lnTo>
                      <a:pt x="0" y="17"/>
                    </a:lnTo>
                    <a:lnTo>
                      <a:pt x="0" y="17"/>
                    </a:lnTo>
                    <a:lnTo>
                      <a:pt x="0" y="16"/>
                    </a:lnTo>
                    <a:lnTo>
                      <a:pt x="0" y="17"/>
                    </a:lnTo>
                    <a:lnTo>
                      <a:pt x="0" y="17"/>
                    </a:lnTo>
                    <a:lnTo>
                      <a:pt x="0" y="16"/>
                    </a:lnTo>
                    <a:lnTo>
                      <a:pt x="0" y="17"/>
                    </a:lnTo>
                    <a:lnTo>
                      <a:pt x="0" y="16"/>
                    </a:lnTo>
                    <a:lnTo>
                      <a:pt x="0" y="16"/>
                    </a:lnTo>
                    <a:lnTo>
                      <a:pt x="0" y="15"/>
                    </a:lnTo>
                    <a:lnTo>
                      <a:pt x="0" y="16"/>
                    </a:lnTo>
                    <a:lnTo>
                      <a:pt x="0" y="15"/>
                    </a:lnTo>
                    <a:lnTo>
                      <a:pt x="0" y="14"/>
                    </a:lnTo>
                    <a:lnTo>
                      <a:pt x="0" y="15"/>
                    </a:lnTo>
                    <a:lnTo>
                      <a:pt x="0" y="15"/>
                    </a:lnTo>
                    <a:lnTo>
                      <a:pt x="0" y="15"/>
                    </a:lnTo>
                    <a:lnTo>
                      <a:pt x="0" y="16"/>
                    </a:lnTo>
                    <a:lnTo>
                      <a:pt x="0" y="16"/>
                    </a:lnTo>
                    <a:lnTo>
                      <a:pt x="0" y="16"/>
                    </a:lnTo>
                    <a:lnTo>
                      <a:pt x="0" y="16"/>
                    </a:lnTo>
                    <a:lnTo>
                      <a:pt x="0" y="16"/>
                    </a:lnTo>
                    <a:lnTo>
                      <a:pt x="0" y="16"/>
                    </a:lnTo>
                    <a:lnTo>
                      <a:pt x="0" y="16"/>
                    </a:lnTo>
                    <a:lnTo>
                      <a:pt x="0" y="17"/>
                    </a:lnTo>
                    <a:lnTo>
                      <a:pt x="0" y="17"/>
                    </a:lnTo>
                    <a:lnTo>
                      <a:pt x="0" y="16"/>
                    </a:lnTo>
                    <a:lnTo>
                      <a:pt x="0" y="16"/>
                    </a:lnTo>
                    <a:lnTo>
                      <a:pt x="0" y="16"/>
                    </a:lnTo>
                    <a:lnTo>
                      <a:pt x="0" y="16"/>
                    </a:lnTo>
                    <a:lnTo>
                      <a:pt x="0" y="16"/>
                    </a:lnTo>
                    <a:lnTo>
                      <a:pt x="0" y="15"/>
                    </a:lnTo>
                    <a:lnTo>
                      <a:pt x="0" y="15"/>
                    </a:lnTo>
                    <a:lnTo>
                      <a:pt x="0" y="15"/>
                    </a:lnTo>
                    <a:lnTo>
                      <a:pt x="0" y="16"/>
                    </a:lnTo>
                    <a:lnTo>
                      <a:pt x="0" y="16"/>
                    </a:lnTo>
                    <a:lnTo>
                      <a:pt x="0" y="16"/>
                    </a:lnTo>
                    <a:lnTo>
                      <a:pt x="0" y="16"/>
                    </a:lnTo>
                    <a:lnTo>
                      <a:pt x="0" y="16"/>
                    </a:lnTo>
                    <a:lnTo>
                      <a:pt x="0" y="16"/>
                    </a:lnTo>
                    <a:lnTo>
                      <a:pt x="0" y="17"/>
                    </a:lnTo>
                    <a:lnTo>
                      <a:pt x="0" y="17"/>
                    </a:lnTo>
                    <a:lnTo>
                      <a:pt x="0" y="17"/>
                    </a:lnTo>
                    <a:lnTo>
                      <a:pt x="0" y="17"/>
                    </a:lnTo>
                    <a:lnTo>
                      <a:pt x="0" y="17"/>
                    </a:lnTo>
                    <a:lnTo>
                      <a:pt x="0" y="18"/>
                    </a:lnTo>
                    <a:lnTo>
                      <a:pt x="0" y="18"/>
                    </a:lnTo>
                    <a:lnTo>
                      <a:pt x="0" y="18"/>
                    </a:lnTo>
                    <a:lnTo>
                      <a:pt x="0" y="18"/>
                    </a:lnTo>
                    <a:lnTo>
                      <a:pt x="0" y="18"/>
                    </a:lnTo>
                    <a:lnTo>
                      <a:pt x="0" y="17"/>
                    </a:lnTo>
                    <a:lnTo>
                      <a:pt x="0" y="17"/>
                    </a:lnTo>
                    <a:lnTo>
                      <a:pt x="0" y="17"/>
                    </a:lnTo>
                    <a:lnTo>
                      <a:pt x="0" y="17"/>
                    </a:lnTo>
                    <a:lnTo>
                      <a:pt x="0" y="17"/>
                    </a:lnTo>
                    <a:lnTo>
                      <a:pt x="0" y="17"/>
                    </a:lnTo>
                    <a:lnTo>
                      <a:pt x="0" y="17"/>
                    </a:lnTo>
                    <a:lnTo>
                      <a:pt x="0" y="17"/>
                    </a:lnTo>
                    <a:lnTo>
                      <a:pt x="0" y="16"/>
                    </a:lnTo>
                    <a:lnTo>
                      <a:pt x="0" y="17"/>
                    </a:lnTo>
                    <a:lnTo>
                      <a:pt x="0" y="16"/>
                    </a:lnTo>
                    <a:lnTo>
                      <a:pt x="0" y="17"/>
                    </a:lnTo>
                    <a:lnTo>
                      <a:pt x="0" y="17"/>
                    </a:lnTo>
                    <a:lnTo>
                      <a:pt x="0" y="16"/>
                    </a:lnTo>
                    <a:lnTo>
                      <a:pt x="0" y="16"/>
                    </a:lnTo>
                    <a:lnTo>
                      <a:pt x="0" y="16"/>
                    </a:lnTo>
                    <a:lnTo>
                      <a:pt x="0" y="16"/>
                    </a:lnTo>
                    <a:lnTo>
                      <a:pt x="0" y="15"/>
                    </a:lnTo>
                    <a:lnTo>
                      <a:pt x="0" y="15"/>
                    </a:lnTo>
                    <a:lnTo>
                      <a:pt x="0" y="15"/>
                    </a:lnTo>
                    <a:lnTo>
                      <a:pt x="0" y="14"/>
                    </a:lnTo>
                    <a:lnTo>
                      <a:pt x="0" y="13"/>
                    </a:lnTo>
                    <a:lnTo>
                      <a:pt x="0" y="14"/>
                    </a:lnTo>
                    <a:lnTo>
                      <a:pt x="0" y="13"/>
                    </a:lnTo>
                    <a:lnTo>
                      <a:pt x="0" y="13"/>
                    </a:lnTo>
                    <a:lnTo>
                      <a:pt x="0" y="14"/>
                    </a:lnTo>
                    <a:lnTo>
                      <a:pt x="0" y="13"/>
                    </a:lnTo>
                    <a:lnTo>
                      <a:pt x="0" y="13"/>
                    </a:lnTo>
                    <a:lnTo>
                      <a:pt x="0" y="13"/>
                    </a:lnTo>
                    <a:lnTo>
                      <a:pt x="0" y="14"/>
                    </a:lnTo>
                    <a:lnTo>
                      <a:pt x="0" y="14"/>
                    </a:lnTo>
                    <a:lnTo>
                      <a:pt x="0" y="13"/>
                    </a:lnTo>
                    <a:lnTo>
                      <a:pt x="0" y="13"/>
                    </a:lnTo>
                    <a:lnTo>
                      <a:pt x="0" y="13"/>
                    </a:lnTo>
                    <a:lnTo>
                      <a:pt x="0" y="12"/>
                    </a:lnTo>
                    <a:lnTo>
                      <a:pt x="0" y="13"/>
                    </a:lnTo>
                    <a:lnTo>
                      <a:pt x="0" y="12"/>
                    </a:lnTo>
                    <a:lnTo>
                      <a:pt x="0" y="12"/>
                    </a:lnTo>
                    <a:lnTo>
                      <a:pt x="0" y="12"/>
                    </a:lnTo>
                    <a:lnTo>
                      <a:pt x="0" y="12"/>
                    </a:lnTo>
                    <a:lnTo>
                      <a:pt x="0" y="11"/>
                    </a:lnTo>
                    <a:lnTo>
                      <a:pt x="0" y="12"/>
                    </a:lnTo>
                    <a:lnTo>
                      <a:pt x="0" y="11"/>
                    </a:lnTo>
                    <a:lnTo>
                      <a:pt x="0" y="10"/>
                    </a:lnTo>
                    <a:lnTo>
                      <a:pt x="0" y="11"/>
                    </a:lnTo>
                    <a:lnTo>
                      <a:pt x="0" y="11"/>
                    </a:lnTo>
                    <a:lnTo>
                      <a:pt x="0" y="11"/>
                    </a:lnTo>
                    <a:lnTo>
                      <a:pt x="0" y="11"/>
                    </a:lnTo>
                    <a:lnTo>
                      <a:pt x="0" y="12"/>
                    </a:lnTo>
                    <a:lnTo>
                      <a:pt x="0" y="12"/>
                    </a:lnTo>
                    <a:lnTo>
                      <a:pt x="0" y="12"/>
                    </a:lnTo>
                    <a:lnTo>
                      <a:pt x="0" y="12"/>
                    </a:lnTo>
                    <a:lnTo>
                      <a:pt x="0" y="12"/>
                    </a:lnTo>
                    <a:lnTo>
                      <a:pt x="0" y="12"/>
                    </a:lnTo>
                    <a:lnTo>
                      <a:pt x="0" y="11"/>
                    </a:lnTo>
                    <a:lnTo>
                      <a:pt x="0" y="11"/>
                    </a:lnTo>
                    <a:lnTo>
                      <a:pt x="0" y="12"/>
                    </a:lnTo>
                    <a:lnTo>
                      <a:pt x="0" y="12"/>
                    </a:lnTo>
                    <a:lnTo>
                      <a:pt x="0" y="12"/>
                    </a:lnTo>
                    <a:lnTo>
                      <a:pt x="0" y="12"/>
                    </a:lnTo>
                    <a:lnTo>
                      <a:pt x="0" y="12"/>
                    </a:lnTo>
                    <a:lnTo>
                      <a:pt x="0" y="13"/>
                    </a:lnTo>
                    <a:lnTo>
                      <a:pt x="0" y="13"/>
                    </a:lnTo>
                    <a:lnTo>
                      <a:pt x="0" y="13"/>
                    </a:lnTo>
                    <a:lnTo>
                      <a:pt x="0" y="13"/>
                    </a:lnTo>
                    <a:lnTo>
                      <a:pt x="0" y="12"/>
                    </a:lnTo>
                    <a:lnTo>
                      <a:pt x="0" y="12"/>
                    </a:lnTo>
                    <a:lnTo>
                      <a:pt x="0" y="12"/>
                    </a:lnTo>
                    <a:lnTo>
                      <a:pt x="0" y="12"/>
                    </a:lnTo>
                    <a:lnTo>
                      <a:pt x="0" y="11"/>
                    </a:lnTo>
                    <a:lnTo>
                      <a:pt x="0" y="11"/>
                    </a:lnTo>
                    <a:lnTo>
                      <a:pt x="0" y="12"/>
                    </a:lnTo>
                    <a:lnTo>
                      <a:pt x="0" y="11"/>
                    </a:lnTo>
                    <a:lnTo>
                      <a:pt x="0" y="12"/>
                    </a:lnTo>
                    <a:lnTo>
                      <a:pt x="0" y="11"/>
                    </a:lnTo>
                    <a:lnTo>
                      <a:pt x="0" y="11"/>
                    </a:lnTo>
                    <a:lnTo>
                      <a:pt x="0" y="12"/>
                    </a:lnTo>
                    <a:lnTo>
                      <a:pt x="0" y="12"/>
                    </a:lnTo>
                    <a:lnTo>
                      <a:pt x="0" y="12"/>
                    </a:lnTo>
                    <a:lnTo>
                      <a:pt x="0" y="12"/>
                    </a:lnTo>
                    <a:lnTo>
                      <a:pt x="0" y="12"/>
                    </a:lnTo>
                    <a:lnTo>
                      <a:pt x="0" y="12"/>
                    </a:lnTo>
                  </a:path>
                </a:pathLst>
              </a:custGeom>
              <a:noFill/>
              <a:ln w="0">
                <a:solidFill>
                  <a:srgbClr val="3366FF"/>
                </a:solidFill>
                <a:prstDash val="solid"/>
                <a:round/>
                <a:headEnd/>
                <a:tailEnd/>
              </a:ln>
            </p:spPr>
            <p:txBody>
              <a:bodyPr/>
              <a:lstStyle/>
              <a:p>
                <a:endParaRPr lang="en-GB"/>
              </a:p>
            </p:txBody>
          </p:sp>
          <p:sp>
            <p:nvSpPr>
              <p:cNvPr id="186239" name="Freeform 895"/>
              <p:cNvSpPr>
                <a:spLocks/>
              </p:cNvSpPr>
              <p:nvPr/>
            </p:nvSpPr>
            <p:spPr bwMode="auto">
              <a:xfrm>
                <a:off x="3588" y="3413"/>
                <a:ext cx="6" cy="66"/>
              </a:xfrm>
              <a:custGeom>
                <a:avLst/>
                <a:gdLst/>
                <a:ahLst/>
                <a:cxnLst>
                  <a:cxn ang="0">
                    <a:pos x="0" y="6"/>
                  </a:cxn>
                  <a:cxn ang="0">
                    <a:pos x="0" y="6"/>
                  </a:cxn>
                  <a:cxn ang="0">
                    <a:pos x="0" y="6"/>
                  </a:cxn>
                  <a:cxn ang="0">
                    <a:pos x="0" y="4"/>
                  </a:cxn>
                  <a:cxn ang="0">
                    <a:pos x="0" y="7"/>
                  </a:cxn>
                  <a:cxn ang="0">
                    <a:pos x="0" y="6"/>
                  </a:cxn>
                  <a:cxn ang="0">
                    <a:pos x="0" y="7"/>
                  </a:cxn>
                  <a:cxn ang="0">
                    <a:pos x="0" y="8"/>
                  </a:cxn>
                  <a:cxn ang="0">
                    <a:pos x="0" y="7"/>
                  </a:cxn>
                  <a:cxn ang="0">
                    <a:pos x="0" y="8"/>
                  </a:cxn>
                  <a:cxn ang="0">
                    <a:pos x="0" y="7"/>
                  </a:cxn>
                  <a:cxn ang="0">
                    <a:pos x="0" y="6"/>
                  </a:cxn>
                  <a:cxn ang="0">
                    <a:pos x="0" y="3"/>
                  </a:cxn>
                  <a:cxn ang="0">
                    <a:pos x="0" y="2"/>
                  </a:cxn>
                  <a:cxn ang="0">
                    <a:pos x="0" y="2"/>
                  </a:cxn>
                  <a:cxn ang="0">
                    <a:pos x="0" y="1"/>
                  </a:cxn>
                  <a:cxn ang="0">
                    <a:pos x="0" y="2"/>
                  </a:cxn>
                  <a:cxn ang="0">
                    <a:pos x="0" y="5"/>
                  </a:cxn>
                  <a:cxn ang="0">
                    <a:pos x="0" y="6"/>
                  </a:cxn>
                  <a:cxn ang="0">
                    <a:pos x="0" y="7"/>
                  </a:cxn>
                  <a:cxn ang="0">
                    <a:pos x="0" y="5"/>
                  </a:cxn>
                  <a:cxn ang="0">
                    <a:pos x="0" y="8"/>
                  </a:cxn>
                  <a:cxn ang="0">
                    <a:pos x="0" y="7"/>
                  </a:cxn>
                  <a:cxn ang="0">
                    <a:pos x="0" y="8"/>
                  </a:cxn>
                  <a:cxn ang="0">
                    <a:pos x="0" y="7"/>
                  </a:cxn>
                  <a:cxn ang="0">
                    <a:pos x="0" y="7"/>
                  </a:cxn>
                  <a:cxn ang="0">
                    <a:pos x="0" y="5"/>
                  </a:cxn>
                  <a:cxn ang="0">
                    <a:pos x="0" y="6"/>
                  </a:cxn>
                  <a:cxn ang="0">
                    <a:pos x="0" y="7"/>
                  </a:cxn>
                  <a:cxn ang="0">
                    <a:pos x="0" y="7"/>
                  </a:cxn>
                  <a:cxn ang="0">
                    <a:pos x="0" y="8"/>
                  </a:cxn>
                  <a:cxn ang="0">
                    <a:pos x="0" y="8"/>
                  </a:cxn>
                  <a:cxn ang="0">
                    <a:pos x="0" y="7"/>
                  </a:cxn>
                  <a:cxn ang="0">
                    <a:pos x="0" y="6"/>
                  </a:cxn>
                  <a:cxn ang="0">
                    <a:pos x="0" y="5"/>
                  </a:cxn>
                  <a:cxn ang="0">
                    <a:pos x="0" y="6"/>
                  </a:cxn>
                  <a:cxn ang="0">
                    <a:pos x="0" y="6"/>
                  </a:cxn>
                  <a:cxn ang="0">
                    <a:pos x="0" y="7"/>
                  </a:cxn>
                  <a:cxn ang="0">
                    <a:pos x="0" y="10"/>
                  </a:cxn>
                  <a:cxn ang="0">
                    <a:pos x="0" y="10"/>
                  </a:cxn>
                  <a:cxn ang="0">
                    <a:pos x="0" y="9"/>
                  </a:cxn>
                  <a:cxn ang="0">
                    <a:pos x="0" y="9"/>
                  </a:cxn>
                  <a:cxn ang="0">
                    <a:pos x="0" y="9"/>
                  </a:cxn>
                  <a:cxn ang="0">
                    <a:pos x="0" y="10"/>
                  </a:cxn>
                  <a:cxn ang="0">
                    <a:pos x="0" y="9"/>
                  </a:cxn>
                  <a:cxn ang="0">
                    <a:pos x="0" y="8"/>
                  </a:cxn>
                  <a:cxn ang="0">
                    <a:pos x="0" y="9"/>
                  </a:cxn>
                  <a:cxn ang="0">
                    <a:pos x="0" y="6"/>
                  </a:cxn>
                  <a:cxn ang="0">
                    <a:pos x="1" y="7"/>
                  </a:cxn>
                  <a:cxn ang="0">
                    <a:pos x="1" y="3"/>
                  </a:cxn>
                  <a:cxn ang="0">
                    <a:pos x="1" y="3"/>
                  </a:cxn>
                  <a:cxn ang="0">
                    <a:pos x="1" y="2"/>
                  </a:cxn>
                  <a:cxn ang="0">
                    <a:pos x="1" y="4"/>
                  </a:cxn>
                  <a:cxn ang="0">
                    <a:pos x="1" y="4"/>
                  </a:cxn>
                  <a:cxn ang="0">
                    <a:pos x="1" y="6"/>
                  </a:cxn>
                  <a:cxn ang="0">
                    <a:pos x="1" y="7"/>
                  </a:cxn>
                  <a:cxn ang="0">
                    <a:pos x="1" y="5"/>
                  </a:cxn>
                  <a:cxn ang="0">
                    <a:pos x="1" y="5"/>
                  </a:cxn>
                  <a:cxn ang="0">
                    <a:pos x="1" y="6"/>
                  </a:cxn>
                  <a:cxn ang="0">
                    <a:pos x="1" y="5"/>
                  </a:cxn>
                  <a:cxn ang="0">
                    <a:pos x="1" y="5"/>
                  </a:cxn>
                  <a:cxn ang="0">
                    <a:pos x="1" y="3"/>
                  </a:cxn>
                  <a:cxn ang="0">
                    <a:pos x="1" y="2"/>
                  </a:cxn>
                </a:cxnLst>
                <a:rect l="0" t="0" r="r" b="b"/>
                <a:pathLst>
                  <a:path w="1" h="11">
                    <a:moveTo>
                      <a:pt x="0" y="9"/>
                    </a:moveTo>
                    <a:lnTo>
                      <a:pt x="0" y="9"/>
                    </a:lnTo>
                    <a:lnTo>
                      <a:pt x="0" y="9"/>
                    </a:lnTo>
                    <a:lnTo>
                      <a:pt x="0" y="8"/>
                    </a:lnTo>
                    <a:lnTo>
                      <a:pt x="0" y="8"/>
                    </a:lnTo>
                    <a:lnTo>
                      <a:pt x="0" y="7"/>
                    </a:lnTo>
                    <a:lnTo>
                      <a:pt x="0" y="8"/>
                    </a:lnTo>
                    <a:lnTo>
                      <a:pt x="0" y="7"/>
                    </a:lnTo>
                    <a:lnTo>
                      <a:pt x="0" y="7"/>
                    </a:lnTo>
                    <a:lnTo>
                      <a:pt x="0" y="6"/>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7"/>
                    </a:lnTo>
                    <a:lnTo>
                      <a:pt x="0" y="7"/>
                    </a:lnTo>
                    <a:lnTo>
                      <a:pt x="0" y="7"/>
                    </a:lnTo>
                    <a:lnTo>
                      <a:pt x="0" y="6"/>
                    </a:lnTo>
                    <a:lnTo>
                      <a:pt x="0" y="6"/>
                    </a:lnTo>
                    <a:lnTo>
                      <a:pt x="0" y="6"/>
                    </a:lnTo>
                    <a:lnTo>
                      <a:pt x="0" y="6"/>
                    </a:lnTo>
                    <a:lnTo>
                      <a:pt x="0" y="5"/>
                    </a:lnTo>
                    <a:lnTo>
                      <a:pt x="0" y="5"/>
                    </a:lnTo>
                    <a:lnTo>
                      <a:pt x="0" y="5"/>
                    </a:lnTo>
                    <a:lnTo>
                      <a:pt x="0" y="6"/>
                    </a:lnTo>
                    <a:lnTo>
                      <a:pt x="0" y="5"/>
                    </a:lnTo>
                    <a:lnTo>
                      <a:pt x="0" y="5"/>
                    </a:lnTo>
                    <a:lnTo>
                      <a:pt x="0" y="5"/>
                    </a:lnTo>
                    <a:lnTo>
                      <a:pt x="0" y="4"/>
                    </a:lnTo>
                    <a:lnTo>
                      <a:pt x="0" y="4"/>
                    </a:lnTo>
                    <a:lnTo>
                      <a:pt x="0" y="4"/>
                    </a:lnTo>
                    <a:lnTo>
                      <a:pt x="0" y="3"/>
                    </a:lnTo>
                    <a:lnTo>
                      <a:pt x="0" y="4"/>
                    </a:lnTo>
                    <a:lnTo>
                      <a:pt x="0" y="4"/>
                    </a:lnTo>
                    <a:lnTo>
                      <a:pt x="0" y="5"/>
                    </a:lnTo>
                    <a:lnTo>
                      <a:pt x="0" y="4"/>
                    </a:lnTo>
                    <a:lnTo>
                      <a:pt x="0" y="5"/>
                    </a:lnTo>
                    <a:lnTo>
                      <a:pt x="0" y="5"/>
                    </a:lnTo>
                    <a:lnTo>
                      <a:pt x="0" y="6"/>
                    </a:lnTo>
                    <a:lnTo>
                      <a:pt x="0" y="5"/>
                    </a:lnTo>
                    <a:lnTo>
                      <a:pt x="0" y="5"/>
                    </a:lnTo>
                    <a:lnTo>
                      <a:pt x="0" y="6"/>
                    </a:lnTo>
                    <a:lnTo>
                      <a:pt x="0" y="6"/>
                    </a:lnTo>
                    <a:lnTo>
                      <a:pt x="0" y="6"/>
                    </a:lnTo>
                    <a:lnTo>
                      <a:pt x="0" y="6"/>
                    </a:lnTo>
                    <a:lnTo>
                      <a:pt x="0" y="6"/>
                    </a:lnTo>
                    <a:lnTo>
                      <a:pt x="0" y="7"/>
                    </a:lnTo>
                    <a:lnTo>
                      <a:pt x="0" y="7"/>
                    </a:lnTo>
                    <a:lnTo>
                      <a:pt x="0" y="6"/>
                    </a:lnTo>
                    <a:lnTo>
                      <a:pt x="0" y="7"/>
                    </a:lnTo>
                    <a:lnTo>
                      <a:pt x="0" y="6"/>
                    </a:lnTo>
                    <a:lnTo>
                      <a:pt x="0" y="6"/>
                    </a:lnTo>
                    <a:lnTo>
                      <a:pt x="0" y="6"/>
                    </a:lnTo>
                    <a:lnTo>
                      <a:pt x="0" y="6"/>
                    </a:lnTo>
                    <a:lnTo>
                      <a:pt x="0" y="5"/>
                    </a:lnTo>
                    <a:lnTo>
                      <a:pt x="0" y="6"/>
                    </a:lnTo>
                    <a:lnTo>
                      <a:pt x="0" y="6"/>
                    </a:lnTo>
                    <a:lnTo>
                      <a:pt x="0" y="6"/>
                    </a:lnTo>
                    <a:lnTo>
                      <a:pt x="0" y="6"/>
                    </a:lnTo>
                    <a:lnTo>
                      <a:pt x="0" y="6"/>
                    </a:lnTo>
                    <a:lnTo>
                      <a:pt x="0" y="5"/>
                    </a:lnTo>
                    <a:lnTo>
                      <a:pt x="0" y="5"/>
                    </a:lnTo>
                    <a:lnTo>
                      <a:pt x="0" y="5"/>
                    </a:lnTo>
                    <a:lnTo>
                      <a:pt x="0" y="7"/>
                    </a:lnTo>
                    <a:lnTo>
                      <a:pt x="0" y="5"/>
                    </a:lnTo>
                    <a:lnTo>
                      <a:pt x="0" y="6"/>
                    </a:lnTo>
                    <a:lnTo>
                      <a:pt x="0" y="7"/>
                    </a:lnTo>
                    <a:lnTo>
                      <a:pt x="0" y="7"/>
                    </a:lnTo>
                    <a:lnTo>
                      <a:pt x="0" y="7"/>
                    </a:lnTo>
                    <a:lnTo>
                      <a:pt x="0" y="7"/>
                    </a:lnTo>
                    <a:lnTo>
                      <a:pt x="0" y="8"/>
                    </a:lnTo>
                    <a:lnTo>
                      <a:pt x="0" y="8"/>
                    </a:lnTo>
                    <a:lnTo>
                      <a:pt x="0" y="9"/>
                    </a:lnTo>
                    <a:lnTo>
                      <a:pt x="0" y="9"/>
                    </a:lnTo>
                    <a:lnTo>
                      <a:pt x="0" y="9"/>
                    </a:lnTo>
                    <a:lnTo>
                      <a:pt x="0" y="9"/>
                    </a:lnTo>
                    <a:lnTo>
                      <a:pt x="0" y="8"/>
                    </a:lnTo>
                    <a:lnTo>
                      <a:pt x="0" y="8"/>
                    </a:lnTo>
                    <a:lnTo>
                      <a:pt x="0" y="7"/>
                    </a:lnTo>
                    <a:lnTo>
                      <a:pt x="0" y="8"/>
                    </a:lnTo>
                    <a:lnTo>
                      <a:pt x="0" y="7"/>
                    </a:lnTo>
                    <a:lnTo>
                      <a:pt x="0" y="8"/>
                    </a:lnTo>
                    <a:lnTo>
                      <a:pt x="0" y="7"/>
                    </a:lnTo>
                    <a:lnTo>
                      <a:pt x="0" y="8"/>
                    </a:lnTo>
                    <a:lnTo>
                      <a:pt x="0" y="7"/>
                    </a:lnTo>
                    <a:lnTo>
                      <a:pt x="0" y="8"/>
                    </a:lnTo>
                    <a:lnTo>
                      <a:pt x="0" y="8"/>
                    </a:lnTo>
                    <a:lnTo>
                      <a:pt x="0" y="7"/>
                    </a:lnTo>
                    <a:lnTo>
                      <a:pt x="0" y="7"/>
                    </a:lnTo>
                    <a:lnTo>
                      <a:pt x="0" y="7"/>
                    </a:lnTo>
                    <a:lnTo>
                      <a:pt x="0" y="7"/>
                    </a:lnTo>
                    <a:lnTo>
                      <a:pt x="0" y="7"/>
                    </a:lnTo>
                    <a:lnTo>
                      <a:pt x="0" y="8"/>
                    </a:lnTo>
                    <a:lnTo>
                      <a:pt x="0" y="7"/>
                    </a:lnTo>
                    <a:lnTo>
                      <a:pt x="0" y="7"/>
                    </a:lnTo>
                    <a:lnTo>
                      <a:pt x="0" y="7"/>
                    </a:lnTo>
                    <a:lnTo>
                      <a:pt x="0" y="8"/>
                    </a:lnTo>
                    <a:lnTo>
                      <a:pt x="0" y="7"/>
                    </a:lnTo>
                    <a:lnTo>
                      <a:pt x="0" y="8"/>
                    </a:lnTo>
                    <a:lnTo>
                      <a:pt x="0" y="7"/>
                    </a:lnTo>
                    <a:lnTo>
                      <a:pt x="0" y="8"/>
                    </a:lnTo>
                    <a:lnTo>
                      <a:pt x="0" y="8"/>
                    </a:lnTo>
                    <a:lnTo>
                      <a:pt x="0" y="8"/>
                    </a:lnTo>
                    <a:lnTo>
                      <a:pt x="0" y="7"/>
                    </a:lnTo>
                    <a:lnTo>
                      <a:pt x="0" y="8"/>
                    </a:lnTo>
                    <a:lnTo>
                      <a:pt x="0" y="8"/>
                    </a:lnTo>
                    <a:lnTo>
                      <a:pt x="0" y="8"/>
                    </a:lnTo>
                    <a:lnTo>
                      <a:pt x="0" y="8"/>
                    </a:lnTo>
                    <a:lnTo>
                      <a:pt x="0" y="7"/>
                    </a:lnTo>
                    <a:lnTo>
                      <a:pt x="0" y="7"/>
                    </a:lnTo>
                    <a:lnTo>
                      <a:pt x="0" y="7"/>
                    </a:lnTo>
                    <a:lnTo>
                      <a:pt x="0" y="8"/>
                    </a:lnTo>
                    <a:lnTo>
                      <a:pt x="0" y="7"/>
                    </a:lnTo>
                    <a:lnTo>
                      <a:pt x="0" y="7"/>
                    </a:lnTo>
                    <a:lnTo>
                      <a:pt x="0" y="7"/>
                    </a:lnTo>
                    <a:lnTo>
                      <a:pt x="0" y="8"/>
                    </a:lnTo>
                    <a:lnTo>
                      <a:pt x="0" y="7"/>
                    </a:lnTo>
                    <a:lnTo>
                      <a:pt x="0" y="7"/>
                    </a:lnTo>
                    <a:lnTo>
                      <a:pt x="0" y="7"/>
                    </a:lnTo>
                    <a:lnTo>
                      <a:pt x="0" y="7"/>
                    </a:lnTo>
                    <a:lnTo>
                      <a:pt x="0" y="7"/>
                    </a:lnTo>
                    <a:lnTo>
                      <a:pt x="0" y="6"/>
                    </a:lnTo>
                    <a:lnTo>
                      <a:pt x="0" y="6"/>
                    </a:lnTo>
                    <a:lnTo>
                      <a:pt x="0" y="6"/>
                    </a:lnTo>
                    <a:lnTo>
                      <a:pt x="0" y="7"/>
                    </a:lnTo>
                    <a:lnTo>
                      <a:pt x="0" y="6"/>
                    </a:lnTo>
                    <a:lnTo>
                      <a:pt x="0" y="6"/>
                    </a:lnTo>
                    <a:lnTo>
                      <a:pt x="0" y="7"/>
                    </a:lnTo>
                    <a:lnTo>
                      <a:pt x="0" y="7"/>
                    </a:lnTo>
                    <a:lnTo>
                      <a:pt x="0" y="6"/>
                    </a:lnTo>
                    <a:lnTo>
                      <a:pt x="0" y="6"/>
                    </a:lnTo>
                    <a:lnTo>
                      <a:pt x="0" y="5"/>
                    </a:lnTo>
                    <a:lnTo>
                      <a:pt x="0" y="4"/>
                    </a:lnTo>
                    <a:lnTo>
                      <a:pt x="0" y="4"/>
                    </a:lnTo>
                    <a:lnTo>
                      <a:pt x="0" y="3"/>
                    </a:lnTo>
                    <a:lnTo>
                      <a:pt x="0" y="3"/>
                    </a:lnTo>
                    <a:lnTo>
                      <a:pt x="0" y="2"/>
                    </a:lnTo>
                    <a:lnTo>
                      <a:pt x="0" y="3"/>
                    </a:lnTo>
                    <a:lnTo>
                      <a:pt x="0" y="2"/>
                    </a:lnTo>
                    <a:lnTo>
                      <a:pt x="0" y="2"/>
                    </a:lnTo>
                    <a:lnTo>
                      <a:pt x="0" y="2"/>
                    </a:lnTo>
                    <a:lnTo>
                      <a:pt x="0" y="2"/>
                    </a:lnTo>
                    <a:lnTo>
                      <a:pt x="0" y="2"/>
                    </a:lnTo>
                    <a:lnTo>
                      <a:pt x="0" y="3"/>
                    </a:lnTo>
                    <a:lnTo>
                      <a:pt x="0" y="3"/>
                    </a:lnTo>
                    <a:lnTo>
                      <a:pt x="0" y="2"/>
                    </a:lnTo>
                    <a:lnTo>
                      <a:pt x="0" y="2"/>
                    </a:lnTo>
                    <a:lnTo>
                      <a:pt x="0" y="2"/>
                    </a:lnTo>
                    <a:lnTo>
                      <a:pt x="0" y="2"/>
                    </a:lnTo>
                    <a:lnTo>
                      <a:pt x="0" y="1"/>
                    </a:lnTo>
                    <a:lnTo>
                      <a:pt x="0" y="2"/>
                    </a:lnTo>
                    <a:lnTo>
                      <a:pt x="0" y="2"/>
                    </a:lnTo>
                    <a:lnTo>
                      <a:pt x="0" y="3"/>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1"/>
                    </a:lnTo>
                    <a:lnTo>
                      <a:pt x="0" y="0"/>
                    </a:lnTo>
                    <a:lnTo>
                      <a:pt x="0" y="1"/>
                    </a:lnTo>
                    <a:lnTo>
                      <a:pt x="0" y="0"/>
                    </a:lnTo>
                    <a:lnTo>
                      <a:pt x="0" y="0"/>
                    </a:lnTo>
                    <a:lnTo>
                      <a:pt x="0" y="1"/>
                    </a:lnTo>
                    <a:lnTo>
                      <a:pt x="0" y="2"/>
                    </a:lnTo>
                    <a:lnTo>
                      <a:pt x="0" y="2"/>
                    </a:lnTo>
                    <a:lnTo>
                      <a:pt x="0" y="2"/>
                    </a:lnTo>
                    <a:lnTo>
                      <a:pt x="0" y="2"/>
                    </a:lnTo>
                    <a:lnTo>
                      <a:pt x="0" y="2"/>
                    </a:lnTo>
                    <a:lnTo>
                      <a:pt x="0" y="2"/>
                    </a:lnTo>
                    <a:lnTo>
                      <a:pt x="0" y="3"/>
                    </a:lnTo>
                    <a:lnTo>
                      <a:pt x="0" y="3"/>
                    </a:lnTo>
                    <a:lnTo>
                      <a:pt x="0" y="4"/>
                    </a:lnTo>
                    <a:lnTo>
                      <a:pt x="0" y="4"/>
                    </a:lnTo>
                    <a:lnTo>
                      <a:pt x="0" y="4"/>
                    </a:lnTo>
                    <a:lnTo>
                      <a:pt x="0" y="4"/>
                    </a:lnTo>
                    <a:lnTo>
                      <a:pt x="0" y="5"/>
                    </a:lnTo>
                    <a:lnTo>
                      <a:pt x="0" y="4"/>
                    </a:lnTo>
                    <a:lnTo>
                      <a:pt x="0" y="5"/>
                    </a:lnTo>
                    <a:lnTo>
                      <a:pt x="0" y="5"/>
                    </a:lnTo>
                    <a:lnTo>
                      <a:pt x="0" y="5"/>
                    </a:lnTo>
                    <a:lnTo>
                      <a:pt x="0" y="6"/>
                    </a:lnTo>
                    <a:lnTo>
                      <a:pt x="0" y="7"/>
                    </a:lnTo>
                    <a:lnTo>
                      <a:pt x="0" y="6"/>
                    </a:lnTo>
                    <a:lnTo>
                      <a:pt x="0" y="6"/>
                    </a:lnTo>
                    <a:lnTo>
                      <a:pt x="0" y="6"/>
                    </a:lnTo>
                    <a:lnTo>
                      <a:pt x="0" y="6"/>
                    </a:lnTo>
                    <a:lnTo>
                      <a:pt x="0" y="6"/>
                    </a:lnTo>
                    <a:lnTo>
                      <a:pt x="0" y="6"/>
                    </a:lnTo>
                    <a:lnTo>
                      <a:pt x="0" y="7"/>
                    </a:lnTo>
                    <a:lnTo>
                      <a:pt x="0" y="6"/>
                    </a:lnTo>
                    <a:lnTo>
                      <a:pt x="0" y="6"/>
                    </a:lnTo>
                    <a:lnTo>
                      <a:pt x="0" y="6"/>
                    </a:lnTo>
                    <a:lnTo>
                      <a:pt x="0" y="7"/>
                    </a:lnTo>
                    <a:lnTo>
                      <a:pt x="0" y="6"/>
                    </a:lnTo>
                    <a:lnTo>
                      <a:pt x="0" y="7"/>
                    </a:lnTo>
                    <a:lnTo>
                      <a:pt x="0" y="7"/>
                    </a:lnTo>
                    <a:lnTo>
                      <a:pt x="0" y="8"/>
                    </a:lnTo>
                    <a:lnTo>
                      <a:pt x="0" y="8"/>
                    </a:lnTo>
                    <a:lnTo>
                      <a:pt x="0" y="8"/>
                    </a:lnTo>
                    <a:lnTo>
                      <a:pt x="0" y="7"/>
                    </a:lnTo>
                    <a:lnTo>
                      <a:pt x="0" y="7"/>
                    </a:lnTo>
                    <a:lnTo>
                      <a:pt x="0" y="7"/>
                    </a:lnTo>
                    <a:lnTo>
                      <a:pt x="0" y="6"/>
                    </a:lnTo>
                    <a:lnTo>
                      <a:pt x="0" y="6"/>
                    </a:lnTo>
                    <a:lnTo>
                      <a:pt x="0" y="5"/>
                    </a:lnTo>
                    <a:lnTo>
                      <a:pt x="0" y="6"/>
                    </a:lnTo>
                    <a:lnTo>
                      <a:pt x="0" y="6"/>
                    </a:lnTo>
                    <a:lnTo>
                      <a:pt x="0" y="7"/>
                    </a:lnTo>
                    <a:lnTo>
                      <a:pt x="0" y="6"/>
                    </a:lnTo>
                    <a:lnTo>
                      <a:pt x="0" y="6"/>
                    </a:lnTo>
                    <a:lnTo>
                      <a:pt x="0" y="6"/>
                    </a:lnTo>
                    <a:lnTo>
                      <a:pt x="0" y="6"/>
                    </a:lnTo>
                    <a:lnTo>
                      <a:pt x="0" y="5"/>
                    </a:lnTo>
                    <a:lnTo>
                      <a:pt x="0" y="5"/>
                    </a:lnTo>
                    <a:lnTo>
                      <a:pt x="0" y="6"/>
                    </a:lnTo>
                    <a:lnTo>
                      <a:pt x="0" y="6"/>
                    </a:lnTo>
                    <a:lnTo>
                      <a:pt x="0" y="6"/>
                    </a:lnTo>
                    <a:lnTo>
                      <a:pt x="0" y="7"/>
                    </a:lnTo>
                    <a:lnTo>
                      <a:pt x="0" y="7"/>
                    </a:lnTo>
                    <a:lnTo>
                      <a:pt x="0" y="7"/>
                    </a:lnTo>
                    <a:lnTo>
                      <a:pt x="0" y="7"/>
                    </a:lnTo>
                    <a:lnTo>
                      <a:pt x="0" y="8"/>
                    </a:lnTo>
                    <a:lnTo>
                      <a:pt x="0" y="7"/>
                    </a:lnTo>
                    <a:lnTo>
                      <a:pt x="0" y="8"/>
                    </a:lnTo>
                    <a:lnTo>
                      <a:pt x="0" y="7"/>
                    </a:lnTo>
                    <a:lnTo>
                      <a:pt x="0" y="8"/>
                    </a:lnTo>
                    <a:lnTo>
                      <a:pt x="0" y="8"/>
                    </a:lnTo>
                    <a:lnTo>
                      <a:pt x="0" y="7"/>
                    </a:lnTo>
                    <a:lnTo>
                      <a:pt x="0" y="8"/>
                    </a:lnTo>
                    <a:lnTo>
                      <a:pt x="0" y="7"/>
                    </a:lnTo>
                    <a:lnTo>
                      <a:pt x="0" y="7"/>
                    </a:lnTo>
                    <a:lnTo>
                      <a:pt x="0" y="6"/>
                    </a:lnTo>
                    <a:lnTo>
                      <a:pt x="0" y="6"/>
                    </a:lnTo>
                    <a:lnTo>
                      <a:pt x="0" y="6"/>
                    </a:lnTo>
                    <a:lnTo>
                      <a:pt x="0" y="7"/>
                    </a:lnTo>
                    <a:lnTo>
                      <a:pt x="0" y="6"/>
                    </a:lnTo>
                    <a:lnTo>
                      <a:pt x="0" y="6"/>
                    </a:lnTo>
                    <a:lnTo>
                      <a:pt x="0" y="6"/>
                    </a:lnTo>
                    <a:lnTo>
                      <a:pt x="0" y="7"/>
                    </a:lnTo>
                    <a:lnTo>
                      <a:pt x="0" y="7"/>
                    </a:lnTo>
                    <a:lnTo>
                      <a:pt x="0" y="8"/>
                    </a:lnTo>
                    <a:lnTo>
                      <a:pt x="0" y="7"/>
                    </a:lnTo>
                    <a:lnTo>
                      <a:pt x="0" y="7"/>
                    </a:lnTo>
                    <a:lnTo>
                      <a:pt x="0" y="8"/>
                    </a:lnTo>
                    <a:lnTo>
                      <a:pt x="0" y="7"/>
                    </a:lnTo>
                    <a:lnTo>
                      <a:pt x="0" y="8"/>
                    </a:lnTo>
                    <a:lnTo>
                      <a:pt x="0" y="7"/>
                    </a:lnTo>
                    <a:lnTo>
                      <a:pt x="0" y="7"/>
                    </a:lnTo>
                    <a:lnTo>
                      <a:pt x="0" y="7"/>
                    </a:lnTo>
                    <a:lnTo>
                      <a:pt x="0" y="7"/>
                    </a:lnTo>
                    <a:lnTo>
                      <a:pt x="0" y="7"/>
                    </a:lnTo>
                    <a:lnTo>
                      <a:pt x="0" y="7"/>
                    </a:lnTo>
                    <a:lnTo>
                      <a:pt x="0" y="8"/>
                    </a:lnTo>
                    <a:lnTo>
                      <a:pt x="0" y="7"/>
                    </a:lnTo>
                    <a:lnTo>
                      <a:pt x="0" y="7"/>
                    </a:lnTo>
                    <a:lnTo>
                      <a:pt x="0" y="7"/>
                    </a:lnTo>
                    <a:lnTo>
                      <a:pt x="0" y="7"/>
                    </a:lnTo>
                    <a:lnTo>
                      <a:pt x="0" y="6"/>
                    </a:lnTo>
                    <a:lnTo>
                      <a:pt x="0" y="7"/>
                    </a:lnTo>
                    <a:lnTo>
                      <a:pt x="0" y="6"/>
                    </a:lnTo>
                    <a:lnTo>
                      <a:pt x="0" y="7"/>
                    </a:lnTo>
                    <a:lnTo>
                      <a:pt x="0" y="7"/>
                    </a:lnTo>
                    <a:lnTo>
                      <a:pt x="0" y="7"/>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5"/>
                    </a:lnTo>
                    <a:lnTo>
                      <a:pt x="0" y="6"/>
                    </a:lnTo>
                    <a:lnTo>
                      <a:pt x="0" y="6"/>
                    </a:lnTo>
                    <a:lnTo>
                      <a:pt x="0" y="5"/>
                    </a:lnTo>
                    <a:lnTo>
                      <a:pt x="0" y="6"/>
                    </a:lnTo>
                    <a:lnTo>
                      <a:pt x="0" y="5"/>
                    </a:lnTo>
                    <a:lnTo>
                      <a:pt x="0" y="5"/>
                    </a:lnTo>
                    <a:lnTo>
                      <a:pt x="0" y="5"/>
                    </a:lnTo>
                    <a:lnTo>
                      <a:pt x="0" y="6"/>
                    </a:lnTo>
                    <a:lnTo>
                      <a:pt x="0" y="7"/>
                    </a:lnTo>
                    <a:lnTo>
                      <a:pt x="0" y="6"/>
                    </a:lnTo>
                    <a:lnTo>
                      <a:pt x="0" y="6"/>
                    </a:lnTo>
                    <a:lnTo>
                      <a:pt x="0" y="6"/>
                    </a:lnTo>
                    <a:lnTo>
                      <a:pt x="0" y="7"/>
                    </a:lnTo>
                    <a:lnTo>
                      <a:pt x="0" y="6"/>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6"/>
                    </a:lnTo>
                    <a:lnTo>
                      <a:pt x="0" y="6"/>
                    </a:lnTo>
                    <a:lnTo>
                      <a:pt x="0" y="7"/>
                    </a:lnTo>
                    <a:lnTo>
                      <a:pt x="0" y="7"/>
                    </a:lnTo>
                    <a:lnTo>
                      <a:pt x="0" y="7"/>
                    </a:lnTo>
                    <a:lnTo>
                      <a:pt x="0" y="7"/>
                    </a:lnTo>
                    <a:lnTo>
                      <a:pt x="0" y="7"/>
                    </a:lnTo>
                    <a:lnTo>
                      <a:pt x="0" y="8"/>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6"/>
                    </a:lnTo>
                    <a:lnTo>
                      <a:pt x="0" y="6"/>
                    </a:lnTo>
                    <a:lnTo>
                      <a:pt x="0" y="7"/>
                    </a:lnTo>
                    <a:lnTo>
                      <a:pt x="0" y="6"/>
                    </a:lnTo>
                    <a:lnTo>
                      <a:pt x="0" y="6"/>
                    </a:lnTo>
                    <a:lnTo>
                      <a:pt x="0" y="7"/>
                    </a:lnTo>
                    <a:lnTo>
                      <a:pt x="0" y="6"/>
                    </a:lnTo>
                    <a:lnTo>
                      <a:pt x="0" y="6"/>
                    </a:lnTo>
                    <a:lnTo>
                      <a:pt x="0" y="5"/>
                    </a:lnTo>
                    <a:lnTo>
                      <a:pt x="0" y="6"/>
                    </a:lnTo>
                    <a:lnTo>
                      <a:pt x="0" y="7"/>
                    </a:lnTo>
                    <a:lnTo>
                      <a:pt x="0" y="6"/>
                    </a:lnTo>
                    <a:lnTo>
                      <a:pt x="0" y="5"/>
                    </a:lnTo>
                    <a:lnTo>
                      <a:pt x="0" y="6"/>
                    </a:lnTo>
                    <a:lnTo>
                      <a:pt x="0" y="7"/>
                    </a:lnTo>
                    <a:lnTo>
                      <a:pt x="0" y="6"/>
                    </a:lnTo>
                    <a:lnTo>
                      <a:pt x="0" y="7"/>
                    </a:lnTo>
                    <a:lnTo>
                      <a:pt x="0" y="6"/>
                    </a:lnTo>
                    <a:lnTo>
                      <a:pt x="0" y="5"/>
                    </a:lnTo>
                    <a:lnTo>
                      <a:pt x="0" y="5"/>
                    </a:lnTo>
                    <a:lnTo>
                      <a:pt x="0" y="5"/>
                    </a:lnTo>
                    <a:lnTo>
                      <a:pt x="0" y="5"/>
                    </a:lnTo>
                    <a:lnTo>
                      <a:pt x="0" y="6"/>
                    </a:lnTo>
                    <a:lnTo>
                      <a:pt x="0" y="5"/>
                    </a:lnTo>
                    <a:lnTo>
                      <a:pt x="0" y="6"/>
                    </a:lnTo>
                    <a:lnTo>
                      <a:pt x="0" y="6"/>
                    </a:lnTo>
                    <a:lnTo>
                      <a:pt x="0" y="5"/>
                    </a:lnTo>
                    <a:lnTo>
                      <a:pt x="0" y="6"/>
                    </a:lnTo>
                    <a:lnTo>
                      <a:pt x="0" y="5"/>
                    </a:lnTo>
                    <a:lnTo>
                      <a:pt x="0" y="5"/>
                    </a:lnTo>
                    <a:lnTo>
                      <a:pt x="0" y="6"/>
                    </a:lnTo>
                    <a:lnTo>
                      <a:pt x="0" y="6"/>
                    </a:lnTo>
                    <a:lnTo>
                      <a:pt x="0" y="6"/>
                    </a:lnTo>
                    <a:lnTo>
                      <a:pt x="0" y="5"/>
                    </a:lnTo>
                    <a:lnTo>
                      <a:pt x="0" y="6"/>
                    </a:lnTo>
                    <a:lnTo>
                      <a:pt x="0" y="5"/>
                    </a:lnTo>
                    <a:lnTo>
                      <a:pt x="0" y="6"/>
                    </a:lnTo>
                    <a:lnTo>
                      <a:pt x="0" y="5"/>
                    </a:lnTo>
                    <a:lnTo>
                      <a:pt x="0" y="5"/>
                    </a:lnTo>
                    <a:lnTo>
                      <a:pt x="0" y="5"/>
                    </a:lnTo>
                    <a:lnTo>
                      <a:pt x="0" y="6"/>
                    </a:lnTo>
                    <a:lnTo>
                      <a:pt x="0" y="5"/>
                    </a:lnTo>
                    <a:lnTo>
                      <a:pt x="0" y="6"/>
                    </a:lnTo>
                    <a:lnTo>
                      <a:pt x="0" y="5"/>
                    </a:lnTo>
                    <a:lnTo>
                      <a:pt x="0" y="5"/>
                    </a:lnTo>
                    <a:lnTo>
                      <a:pt x="0" y="5"/>
                    </a:lnTo>
                    <a:lnTo>
                      <a:pt x="0" y="5"/>
                    </a:lnTo>
                    <a:lnTo>
                      <a:pt x="0" y="5"/>
                    </a:lnTo>
                    <a:lnTo>
                      <a:pt x="0" y="6"/>
                    </a:lnTo>
                    <a:lnTo>
                      <a:pt x="0" y="5"/>
                    </a:lnTo>
                    <a:lnTo>
                      <a:pt x="0" y="6"/>
                    </a:lnTo>
                    <a:lnTo>
                      <a:pt x="0" y="6"/>
                    </a:lnTo>
                    <a:lnTo>
                      <a:pt x="0" y="6"/>
                    </a:lnTo>
                    <a:lnTo>
                      <a:pt x="0" y="7"/>
                    </a:lnTo>
                    <a:lnTo>
                      <a:pt x="0" y="7"/>
                    </a:lnTo>
                    <a:lnTo>
                      <a:pt x="0" y="7"/>
                    </a:lnTo>
                    <a:lnTo>
                      <a:pt x="0" y="7"/>
                    </a:lnTo>
                    <a:lnTo>
                      <a:pt x="0" y="8"/>
                    </a:lnTo>
                    <a:lnTo>
                      <a:pt x="0" y="8"/>
                    </a:lnTo>
                    <a:lnTo>
                      <a:pt x="0" y="9"/>
                    </a:lnTo>
                    <a:lnTo>
                      <a:pt x="0" y="9"/>
                    </a:lnTo>
                    <a:lnTo>
                      <a:pt x="0" y="8"/>
                    </a:lnTo>
                    <a:lnTo>
                      <a:pt x="0" y="9"/>
                    </a:lnTo>
                    <a:lnTo>
                      <a:pt x="0" y="9"/>
                    </a:lnTo>
                    <a:lnTo>
                      <a:pt x="0" y="10"/>
                    </a:lnTo>
                    <a:lnTo>
                      <a:pt x="0" y="10"/>
                    </a:lnTo>
                    <a:lnTo>
                      <a:pt x="0" y="9"/>
                    </a:lnTo>
                    <a:lnTo>
                      <a:pt x="0" y="10"/>
                    </a:lnTo>
                    <a:lnTo>
                      <a:pt x="0" y="10"/>
                    </a:lnTo>
                    <a:lnTo>
                      <a:pt x="0" y="9"/>
                    </a:lnTo>
                    <a:lnTo>
                      <a:pt x="0" y="10"/>
                    </a:lnTo>
                    <a:lnTo>
                      <a:pt x="0" y="10"/>
                    </a:lnTo>
                    <a:lnTo>
                      <a:pt x="0" y="10"/>
                    </a:lnTo>
                    <a:lnTo>
                      <a:pt x="0" y="9"/>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9"/>
                    </a:lnTo>
                    <a:lnTo>
                      <a:pt x="0" y="10"/>
                    </a:lnTo>
                    <a:lnTo>
                      <a:pt x="0" y="10"/>
                    </a:lnTo>
                    <a:lnTo>
                      <a:pt x="0" y="10"/>
                    </a:lnTo>
                    <a:lnTo>
                      <a:pt x="0" y="9"/>
                    </a:lnTo>
                    <a:lnTo>
                      <a:pt x="0" y="10"/>
                    </a:lnTo>
                    <a:lnTo>
                      <a:pt x="0" y="9"/>
                    </a:lnTo>
                    <a:lnTo>
                      <a:pt x="0" y="10"/>
                    </a:lnTo>
                    <a:lnTo>
                      <a:pt x="0" y="10"/>
                    </a:lnTo>
                    <a:lnTo>
                      <a:pt x="0" y="10"/>
                    </a:lnTo>
                    <a:lnTo>
                      <a:pt x="0" y="10"/>
                    </a:lnTo>
                    <a:lnTo>
                      <a:pt x="0" y="9"/>
                    </a:lnTo>
                    <a:lnTo>
                      <a:pt x="0" y="9"/>
                    </a:lnTo>
                    <a:lnTo>
                      <a:pt x="0" y="8"/>
                    </a:lnTo>
                    <a:lnTo>
                      <a:pt x="0" y="8"/>
                    </a:lnTo>
                    <a:lnTo>
                      <a:pt x="0" y="9"/>
                    </a:lnTo>
                    <a:lnTo>
                      <a:pt x="0" y="9"/>
                    </a:lnTo>
                    <a:lnTo>
                      <a:pt x="0" y="9"/>
                    </a:lnTo>
                    <a:lnTo>
                      <a:pt x="0" y="10"/>
                    </a:lnTo>
                    <a:lnTo>
                      <a:pt x="0" y="9"/>
                    </a:lnTo>
                    <a:lnTo>
                      <a:pt x="0" y="9"/>
                    </a:lnTo>
                    <a:lnTo>
                      <a:pt x="0" y="9"/>
                    </a:lnTo>
                    <a:lnTo>
                      <a:pt x="0" y="9"/>
                    </a:lnTo>
                    <a:lnTo>
                      <a:pt x="0" y="8"/>
                    </a:lnTo>
                    <a:lnTo>
                      <a:pt x="0" y="9"/>
                    </a:lnTo>
                    <a:lnTo>
                      <a:pt x="0" y="9"/>
                    </a:lnTo>
                    <a:lnTo>
                      <a:pt x="0" y="9"/>
                    </a:lnTo>
                    <a:lnTo>
                      <a:pt x="0" y="10"/>
                    </a:lnTo>
                    <a:lnTo>
                      <a:pt x="0" y="10"/>
                    </a:lnTo>
                    <a:lnTo>
                      <a:pt x="0" y="11"/>
                    </a:lnTo>
                    <a:lnTo>
                      <a:pt x="0" y="11"/>
                    </a:lnTo>
                    <a:lnTo>
                      <a:pt x="0" y="11"/>
                    </a:lnTo>
                    <a:lnTo>
                      <a:pt x="0" y="11"/>
                    </a:lnTo>
                    <a:lnTo>
                      <a:pt x="0" y="10"/>
                    </a:lnTo>
                    <a:lnTo>
                      <a:pt x="0" y="11"/>
                    </a:lnTo>
                    <a:lnTo>
                      <a:pt x="0" y="10"/>
                    </a:lnTo>
                    <a:lnTo>
                      <a:pt x="0" y="11"/>
                    </a:lnTo>
                    <a:lnTo>
                      <a:pt x="0" y="10"/>
                    </a:lnTo>
                    <a:lnTo>
                      <a:pt x="0" y="10"/>
                    </a:lnTo>
                    <a:lnTo>
                      <a:pt x="0" y="10"/>
                    </a:lnTo>
                    <a:lnTo>
                      <a:pt x="0" y="10"/>
                    </a:lnTo>
                    <a:lnTo>
                      <a:pt x="0" y="9"/>
                    </a:lnTo>
                    <a:lnTo>
                      <a:pt x="0" y="9"/>
                    </a:lnTo>
                    <a:lnTo>
                      <a:pt x="0" y="9"/>
                    </a:lnTo>
                    <a:lnTo>
                      <a:pt x="0" y="9"/>
                    </a:lnTo>
                    <a:lnTo>
                      <a:pt x="0" y="8"/>
                    </a:lnTo>
                    <a:lnTo>
                      <a:pt x="0" y="8"/>
                    </a:lnTo>
                    <a:lnTo>
                      <a:pt x="0" y="7"/>
                    </a:lnTo>
                    <a:lnTo>
                      <a:pt x="0" y="8"/>
                    </a:lnTo>
                    <a:lnTo>
                      <a:pt x="0" y="8"/>
                    </a:lnTo>
                    <a:lnTo>
                      <a:pt x="0" y="9"/>
                    </a:lnTo>
                    <a:lnTo>
                      <a:pt x="0" y="8"/>
                    </a:lnTo>
                    <a:lnTo>
                      <a:pt x="0" y="7"/>
                    </a:lnTo>
                    <a:lnTo>
                      <a:pt x="0" y="8"/>
                    </a:lnTo>
                    <a:lnTo>
                      <a:pt x="0" y="8"/>
                    </a:lnTo>
                    <a:lnTo>
                      <a:pt x="0" y="8"/>
                    </a:lnTo>
                    <a:lnTo>
                      <a:pt x="0" y="9"/>
                    </a:lnTo>
                    <a:lnTo>
                      <a:pt x="0" y="8"/>
                    </a:lnTo>
                    <a:lnTo>
                      <a:pt x="0" y="9"/>
                    </a:lnTo>
                    <a:lnTo>
                      <a:pt x="0" y="9"/>
                    </a:lnTo>
                    <a:lnTo>
                      <a:pt x="0" y="8"/>
                    </a:lnTo>
                    <a:lnTo>
                      <a:pt x="0" y="8"/>
                    </a:lnTo>
                    <a:lnTo>
                      <a:pt x="0" y="9"/>
                    </a:lnTo>
                    <a:lnTo>
                      <a:pt x="0" y="8"/>
                    </a:lnTo>
                    <a:lnTo>
                      <a:pt x="0" y="9"/>
                    </a:lnTo>
                    <a:lnTo>
                      <a:pt x="0" y="8"/>
                    </a:lnTo>
                    <a:lnTo>
                      <a:pt x="0" y="9"/>
                    </a:lnTo>
                    <a:lnTo>
                      <a:pt x="0" y="8"/>
                    </a:lnTo>
                    <a:lnTo>
                      <a:pt x="0" y="9"/>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5"/>
                    </a:lnTo>
                    <a:lnTo>
                      <a:pt x="0" y="6"/>
                    </a:lnTo>
                    <a:lnTo>
                      <a:pt x="0" y="7"/>
                    </a:lnTo>
                    <a:lnTo>
                      <a:pt x="0" y="7"/>
                    </a:lnTo>
                    <a:lnTo>
                      <a:pt x="0" y="7"/>
                    </a:lnTo>
                    <a:lnTo>
                      <a:pt x="0" y="7"/>
                    </a:lnTo>
                    <a:lnTo>
                      <a:pt x="0" y="7"/>
                    </a:lnTo>
                    <a:lnTo>
                      <a:pt x="1" y="7"/>
                    </a:lnTo>
                    <a:lnTo>
                      <a:pt x="1" y="6"/>
                    </a:lnTo>
                    <a:lnTo>
                      <a:pt x="1" y="6"/>
                    </a:lnTo>
                    <a:lnTo>
                      <a:pt x="1" y="6"/>
                    </a:lnTo>
                    <a:lnTo>
                      <a:pt x="1" y="6"/>
                    </a:lnTo>
                    <a:lnTo>
                      <a:pt x="1" y="6"/>
                    </a:lnTo>
                    <a:lnTo>
                      <a:pt x="1" y="6"/>
                    </a:lnTo>
                    <a:lnTo>
                      <a:pt x="1" y="5"/>
                    </a:lnTo>
                    <a:lnTo>
                      <a:pt x="1" y="5"/>
                    </a:lnTo>
                    <a:lnTo>
                      <a:pt x="1" y="5"/>
                    </a:lnTo>
                    <a:lnTo>
                      <a:pt x="1" y="5"/>
                    </a:lnTo>
                    <a:lnTo>
                      <a:pt x="1" y="3"/>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1"/>
                    </a:lnTo>
                    <a:lnTo>
                      <a:pt x="1" y="2"/>
                    </a:lnTo>
                    <a:lnTo>
                      <a:pt x="1" y="2"/>
                    </a:lnTo>
                    <a:lnTo>
                      <a:pt x="1" y="1"/>
                    </a:lnTo>
                    <a:lnTo>
                      <a:pt x="1" y="2"/>
                    </a:lnTo>
                    <a:lnTo>
                      <a:pt x="1" y="3"/>
                    </a:lnTo>
                    <a:lnTo>
                      <a:pt x="1" y="3"/>
                    </a:lnTo>
                    <a:lnTo>
                      <a:pt x="1" y="3"/>
                    </a:lnTo>
                    <a:lnTo>
                      <a:pt x="1" y="3"/>
                    </a:lnTo>
                    <a:lnTo>
                      <a:pt x="1" y="4"/>
                    </a:lnTo>
                    <a:lnTo>
                      <a:pt x="1" y="4"/>
                    </a:lnTo>
                    <a:lnTo>
                      <a:pt x="1" y="4"/>
                    </a:lnTo>
                    <a:lnTo>
                      <a:pt x="1" y="4"/>
                    </a:lnTo>
                    <a:lnTo>
                      <a:pt x="1" y="3"/>
                    </a:lnTo>
                    <a:lnTo>
                      <a:pt x="1" y="4"/>
                    </a:lnTo>
                    <a:lnTo>
                      <a:pt x="1" y="4"/>
                    </a:lnTo>
                    <a:lnTo>
                      <a:pt x="1" y="3"/>
                    </a:lnTo>
                    <a:lnTo>
                      <a:pt x="1" y="4"/>
                    </a:lnTo>
                    <a:lnTo>
                      <a:pt x="1" y="3"/>
                    </a:lnTo>
                    <a:lnTo>
                      <a:pt x="1" y="4"/>
                    </a:lnTo>
                    <a:lnTo>
                      <a:pt x="1" y="3"/>
                    </a:lnTo>
                    <a:lnTo>
                      <a:pt x="1" y="4"/>
                    </a:lnTo>
                    <a:lnTo>
                      <a:pt x="1" y="4"/>
                    </a:lnTo>
                    <a:lnTo>
                      <a:pt x="1" y="4"/>
                    </a:lnTo>
                    <a:lnTo>
                      <a:pt x="1" y="4"/>
                    </a:lnTo>
                    <a:lnTo>
                      <a:pt x="1" y="5"/>
                    </a:lnTo>
                    <a:lnTo>
                      <a:pt x="1" y="6"/>
                    </a:lnTo>
                    <a:lnTo>
                      <a:pt x="1" y="5"/>
                    </a:lnTo>
                    <a:lnTo>
                      <a:pt x="1" y="5"/>
                    </a:lnTo>
                    <a:lnTo>
                      <a:pt x="1" y="6"/>
                    </a:lnTo>
                    <a:lnTo>
                      <a:pt x="1" y="6"/>
                    </a:lnTo>
                    <a:lnTo>
                      <a:pt x="1" y="7"/>
                    </a:lnTo>
                    <a:lnTo>
                      <a:pt x="1" y="6"/>
                    </a:lnTo>
                    <a:lnTo>
                      <a:pt x="1" y="7"/>
                    </a:lnTo>
                    <a:lnTo>
                      <a:pt x="1" y="6"/>
                    </a:lnTo>
                    <a:lnTo>
                      <a:pt x="1" y="6"/>
                    </a:lnTo>
                    <a:lnTo>
                      <a:pt x="1" y="7"/>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6"/>
                    </a:lnTo>
                    <a:lnTo>
                      <a:pt x="1" y="6"/>
                    </a:lnTo>
                    <a:lnTo>
                      <a:pt x="1" y="6"/>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6"/>
                    </a:lnTo>
                    <a:lnTo>
                      <a:pt x="1" y="6"/>
                    </a:lnTo>
                    <a:lnTo>
                      <a:pt x="1" y="6"/>
                    </a:lnTo>
                    <a:lnTo>
                      <a:pt x="1" y="7"/>
                    </a:lnTo>
                    <a:lnTo>
                      <a:pt x="1" y="7"/>
                    </a:lnTo>
                    <a:lnTo>
                      <a:pt x="1" y="6"/>
                    </a:lnTo>
                    <a:lnTo>
                      <a:pt x="1" y="7"/>
                    </a:lnTo>
                    <a:lnTo>
                      <a:pt x="1" y="7"/>
                    </a:lnTo>
                    <a:lnTo>
                      <a:pt x="1" y="7"/>
                    </a:lnTo>
                    <a:lnTo>
                      <a:pt x="1" y="7"/>
                    </a:lnTo>
                    <a:lnTo>
                      <a:pt x="1" y="6"/>
                    </a:lnTo>
                    <a:lnTo>
                      <a:pt x="1" y="6"/>
                    </a:lnTo>
                    <a:lnTo>
                      <a:pt x="1" y="7"/>
                    </a:lnTo>
                    <a:lnTo>
                      <a:pt x="1" y="6"/>
                    </a:lnTo>
                    <a:lnTo>
                      <a:pt x="1" y="6"/>
                    </a:lnTo>
                    <a:lnTo>
                      <a:pt x="1" y="6"/>
                    </a:lnTo>
                    <a:lnTo>
                      <a:pt x="1" y="5"/>
                    </a:lnTo>
                    <a:lnTo>
                      <a:pt x="1" y="5"/>
                    </a:lnTo>
                    <a:lnTo>
                      <a:pt x="1" y="5"/>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4"/>
                    </a:lnTo>
                    <a:lnTo>
                      <a:pt x="1" y="4"/>
                    </a:lnTo>
                    <a:lnTo>
                      <a:pt x="1" y="3"/>
                    </a:lnTo>
                    <a:lnTo>
                      <a:pt x="1" y="4"/>
                    </a:lnTo>
                    <a:lnTo>
                      <a:pt x="1" y="4"/>
                    </a:lnTo>
                    <a:lnTo>
                      <a:pt x="1" y="4"/>
                    </a:lnTo>
                    <a:lnTo>
                      <a:pt x="1" y="3"/>
                    </a:lnTo>
                    <a:lnTo>
                      <a:pt x="1" y="2"/>
                    </a:lnTo>
                    <a:lnTo>
                      <a:pt x="1" y="3"/>
                    </a:lnTo>
                    <a:lnTo>
                      <a:pt x="1" y="3"/>
                    </a:lnTo>
                    <a:lnTo>
                      <a:pt x="1" y="3"/>
                    </a:lnTo>
                    <a:lnTo>
                      <a:pt x="1" y="3"/>
                    </a:lnTo>
                    <a:lnTo>
                      <a:pt x="1" y="3"/>
                    </a:lnTo>
                    <a:lnTo>
                      <a:pt x="1" y="2"/>
                    </a:lnTo>
                    <a:lnTo>
                      <a:pt x="1" y="2"/>
                    </a:lnTo>
                    <a:lnTo>
                      <a:pt x="1" y="2"/>
                    </a:lnTo>
                    <a:lnTo>
                      <a:pt x="1" y="1"/>
                    </a:lnTo>
                    <a:lnTo>
                      <a:pt x="1" y="1"/>
                    </a:lnTo>
                    <a:lnTo>
                      <a:pt x="1" y="1"/>
                    </a:lnTo>
                    <a:lnTo>
                      <a:pt x="1" y="2"/>
                    </a:lnTo>
                    <a:lnTo>
                      <a:pt x="1" y="2"/>
                    </a:lnTo>
                    <a:lnTo>
                      <a:pt x="1" y="2"/>
                    </a:lnTo>
                    <a:lnTo>
                      <a:pt x="1" y="2"/>
                    </a:lnTo>
                    <a:lnTo>
                      <a:pt x="1" y="2"/>
                    </a:lnTo>
                    <a:lnTo>
                      <a:pt x="1" y="2"/>
                    </a:lnTo>
                    <a:lnTo>
                      <a:pt x="1" y="3"/>
                    </a:lnTo>
                    <a:lnTo>
                      <a:pt x="1" y="2"/>
                    </a:lnTo>
                    <a:lnTo>
                      <a:pt x="1" y="2"/>
                    </a:lnTo>
                    <a:lnTo>
                      <a:pt x="1" y="2"/>
                    </a:lnTo>
                  </a:path>
                </a:pathLst>
              </a:custGeom>
              <a:noFill/>
              <a:ln w="0">
                <a:solidFill>
                  <a:srgbClr val="3366FF"/>
                </a:solidFill>
                <a:prstDash val="solid"/>
                <a:round/>
                <a:headEnd/>
                <a:tailEnd/>
              </a:ln>
            </p:spPr>
            <p:txBody>
              <a:bodyPr/>
              <a:lstStyle/>
              <a:p>
                <a:endParaRPr lang="en-GB"/>
              </a:p>
            </p:txBody>
          </p:sp>
          <p:sp>
            <p:nvSpPr>
              <p:cNvPr id="186240" name="Freeform 896"/>
              <p:cNvSpPr>
                <a:spLocks/>
              </p:cNvSpPr>
              <p:nvPr/>
            </p:nvSpPr>
            <p:spPr bwMode="auto">
              <a:xfrm>
                <a:off x="3594" y="3413"/>
                <a:ext cx="1" cy="66"/>
              </a:xfrm>
              <a:custGeom>
                <a:avLst/>
                <a:gdLst/>
                <a:ahLst/>
                <a:cxnLst>
                  <a:cxn ang="0">
                    <a:pos x="0" y="1"/>
                  </a:cxn>
                  <a:cxn ang="0">
                    <a:pos x="0" y="3"/>
                  </a:cxn>
                  <a:cxn ang="0">
                    <a:pos x="0" y="5"/>
                  </a:cxn>
                  <a:cxn ang="0">
                    <a:pos x="0" y="5"/>
                  </a:cxn>
                  <a:cxn ang="0">
                    <a:pos x="0" y="7"/>
                  </a:cxn>
                  <a:cxn ang="0">
                    <a:pos x="0" y="3"/>
                  </a:cxn>
                  <a:cxn ang="0">
                    <a:pos x="0" y="6"/>
                  </a:cxn>
                  <a:cxn ang="0">
                    <a:pos x="0" y="4"/>
                  </a:cxn>
                  <a:cxn ang="0">
                    <a:pos x="0" y="3"/>
                  </a:cxn>
                  <a:cxn ang="0">
                    <a:pos x="0" y="3"/>
                  </a:cxn>
                  <a:cxn ang="0">
                    <a:pos x="0" y="3"/>
                  </a:cxn>
                  <a:cxn ang="0">
                    <a:pos x="0" y="5"/>
                  </a:cxn>
                  <a:cxn ang="0">
                    <a:pos x="0" y="6"/>
                  </a:cxn>
                  <a:cxn ang="0">
                    <a:pos x="0" y="5"/>
                  </a:cxn>
                  <a:cxn ang="0">
                    <a:pos x="0" y="5"/>
                  </a:cxn>
                  <a:cxn ang="0">
                    <a:pos x="0" y="6"/>
                  </a:cxn>
                  <a:cxn ang="0">
                    <a:pos x="0" y="2"/>
                  </a:cxn>
                  <a:cxn ang="0">
                    <a:pos x="0" y="2"/>
                  </a:cxn>
                  <a:cxn ang="0">
                    <a:pos x="0" y="4"/>
                  </a:cxn>
                  <a:cxn ang="0">
                    <a:pos x="0" y="5"/>
                  </a:cxn>
                  <a:cxn ang="0">
                    <a:pos x="0" y="8"/>
                  </a:cxn>
                  <a:cxn ang="0">
                    <a:pos x="0" y="7"/>
                  </a:cxn>
                  <a:cxn ang="0">
                    <a:pos x="0" y="8"/>
                  </a:cxn>
                  <a:cxn ang="0">
                    <a:pos x="0" y="7"/>
                  </a:cxn>
                  <a:cxn ang="0">
                    <a:pos x="0" y="8"/>
                  </a:cxn>
                  <a:cxn ang="0">
                    <a:pos x="0" y="7"/>
                  </a:cxn>
                  <a:cxn ang="0">
                    <a:pos x="0" y="5"/>
                  </a:cxn>
                  <a:cxn ang="0">
                    <a:pos x="0" y="8"/>
                  </a:cxn>
                  <a:cxn ang="0">
                    <a:pos x="0" y="7"/>
                  </a:cxn>
                  <a:cxn ang="0">
                    <a:pos x="0" y="7"/>
                  </a:cxn>
                  <a:cxn ang="0">
                    <a:pos x="0" y="8"/>
                  </a:cxn>
                  <a:cxn ang="0">
                    <a:pos x="0" y="10"/>
                  </a:cxn>
                  <a:cxn ang="0">
                    <a:pos x="0" y="10"/>
                  </a:cxn>
                  <a:cxn ang="0">
                    <a:pos x="0" y="8"/>
                  </a:cxn>
                  <a:cxn ang="0">
                    <a:pos x="0" y="10"/>
                  </a:cxn>
                  <a:cxn ang="0">
                    <a:pos x="0" y="10"/>
                  </a:cxn>
                  <a:cxn ang="0">
                    <a:pos x="0" y="10"/>
                  </a:cxn>
                  <a:cxn ang="0">
                    <a:pos x="0" y="8"/>
                  </a:cxn>
                  <a:cxn ang="0">
                    <a:pos x="0" y="9"/>
                  </a:cxn>
                  <a:cxn ang="0">
                    <a:pos x="0" y="8"/>
                  </a:cxn>
                  <a:cxn ang="0">
                    <a:pos x="0" y="8"/>
                  </a:cxn>
                  <a:cxn ang="0">
                    <a:pos x="0" y="7"/>
                  </a:cxn>
                  <a:cxn ang="0">
                    <a:pos x="0" y="8"/>
                  </a:cxn>
                  <a:cxn ang="0">
                    <a:pos x="0" y="8"/>
                  </a:cxn>
                  <a:cxn ang="0">
                    <a:pos x="0" y="8"/>
                  </a:cxn>
                  <a:cxn ang="0">
                    <a:pos x="0" y="8"/>
                  </a:cxn>
                  <a:cxn ang="0">
                    <a:pos x="0" y="4"/>
                  </a:cxn>
                  <a:cxn ang="0">
                    <a:pos x="0" y="3"/>
                  </a:cxn>
                  <a:cxn ang="0">
                    <a:pos x="0" y="1"/>
                  </a:cxn>
                  <a:cxn ang="0">
                    <a:pos x="0" y="1"/>
                  </a:cxn>
                  <a:cxn ang="0">
                    <a:pos x="0" y="3"/>
                  </a:cxn>
                  <a:cxn ang="0">
                    <a:pos x="0" y="6"/>
                  </a:cxn>
                  <a:cxn ang="0">
                    <a:pos x="0" y="7"/>
                  </a:cxn>
                  <a:cxn ang="0">
                    <a:pos x="0" y="5"/>
                  </a:cxn>
                  <a:cxn ang="0">
                    <a:pos x="0" y="2"/>
                  </a:cxn>
                  <a:cxn ang="0">
                    <a:pos x="0" y="2"/>
                  </a:cxn>
                  <a:cxn ang="0">
                    <a:pos x="0" y="3"/>
                  </a:cxn>
                  <a:cxn ang="0">
                    <a:pos x="0" y="5"/>
                  </a:cxn>
                  <a:cxn ang="0">
                    <a:pos x="0" y="7"/>
                  </a:cxn>
                  <a:cxn ang="0">
                    <a:pos x="0" y="9"/>
                  </a:cxn>
                  <a:cxn ang="0">
                    <a:pos x="0" y="8"/>
                  </a:cxn>
                  <a:cxn ang="0">
                    <a:pos x="0" y="9"/>
                  </a:cxn>
                  <a:cxn ang="0">
                    <a:pos x="0" y="10"/>
                  </a:cxn>
                </a:cxnLst>
                <a:rect l="0" t="0" r="r" b="b"/>
                <a:pathLst>
                  <a:path h="11">
                    <a:moveTo>
                      <a:pt x="0" y="2"/>
                    </a:moveTo>
                    <a:lnTo>
                      <a:pt x="0" y="2"/>
                    </a:lnTo>
                    <a:lnTo>
                      <a:pt x="0" y="1"/>
                    </a:lnTo>
                    <a:lnTo>
                      <a:pt x="0" y="2"/>
                    </a:lnTo>
                    <a:lnTo>
                      <a:pt x="0" y="1"/>
                    </a:lnTo>
                    <a:lnTo>
                      <a:pt x="0" y="1"/>
                    </a:lnTo>
                    <a:lnTo>
                      <a:pt x="0" y="2"/>
                    </a:lnTo>
                    <a:lnTo>
                      <a:pt x="0" y="2"/>
                    </a:lnTo>
                    <a:lnTo>
                      <a:pt x="0" y="2"/>
                    </a:lnTo>
                    <a:lnTo>
                      <a:pt x="0" y="2"/>
                    </a:lnTo>
                    <a:lnTo>
                      <a:pt x="0" y="1"/>
                    </a:lnTo>
                    <a:lnTo>
                      <a:pt x="0" y="1"/>
                    </a:lnTo>
                    <a:lnTo>
                      <a:pt x="0" y="1"/>
                    </a:lnTo>
                    <a:lnTo>
                      <a:pt x="0" y="1"/>
                    </a:lnTo>
                    <a:lnTo>
                      <a:pt x="0" y="0"/>
                    </a:lnTo>
                    <a:lnTo>
                      <a:pt x="0" y="1"/>
                    </a:lnTo>
                    <a:lnTo>
                      <a:pt x="0" y="1"/>
                    </a:lnTo>
                    <a:lnTo>
                      <a:pt x="0" y="2"/>
                    </a:lnTo>
                    <a:lnTo>
                      <a:pt x="0" y="1"/>
                    </a:lnTo>
                    <a:lnTo>
                      <a:pt x="0" y="2"/>
                    </a:lnTo>
                    <a:lnTo>
                      <a:pt x="0" y="3"/>
                    </a:lnTo>
                    <a:lnTo>
                      <a:pt x="0" y="3"/>
                    </a:lnTo>
                    <a:lnTo>
                      <a:pt x="0" y="3"/>
                    </a:lnTo>
                    <a:lnTo>
                      <a:pt x="0" y="3"/>
                    </a:lnTo>
                    <a:lnTo>
                      <a:pt x="0" y="3"/>
                    </a:lnTo>
                    <a:lnTo>
                      <a:pt x="0" y="4"/>
                    </a:lnTo>
                    <a:lnTo>
                      <a:pt x="0" y="5"/>
                    </a:lnTo>
                    <a:lnTo>
                      <a:pt x="0" y="5"/>
                    </a:lnTo>
                    <a:lnTo>
                      <a:pt x="0" y="4"/>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5"/>
                    </a:lnTo>
                    <a:lnTo>
                      <a:pt x="0" y="5"/>
                    </a:lnTo>
                    <a:lnTo>
                      <a:pt x="0" y="6"/>
                    </a:lnTo>
                    <a:lnTo>
                      <a:pt x="0" y="6"/>
                    </a:lnTo>
                    <a:lnTo>
                      <a:pt x="0" y="6"/>
                    </a:lnTo>
                    <a:lnTo>
                      <a:pt x="0" y="6"/>
                    </a:lnTo>
                    <a:lnTo>
                      <a:pt x="0" y="7"/>
                    </a:lnTo>
                    <a:lnTo>
                      <a:pt x="0" y="7"/>
                    </a:lnTo>
                    <a:lnTo>
                      <a:pt x="0" y="7"/>
                    </a:lnTo>
                    <a:lnTo>
                      <a:pt x="0" y="7"/>
                    </a:lnTo>
                    <a:lnTo>
                      <a:pt x="0" y="7"/>
                    </a:lnTo>
                    <a:lnTo>
                      <a:pt x="0" y="8"/>
                    </a:lnTo>
                    <a:lnTo>
                      <a:pt x="0" y="7"/>
                    </a:lnTo>
                    <a:lnTo>
                      <a:pt x="0" y="7"/>
                    </a:lnTo>
                    <a:lnTo>
                      <a:pt x="0" y="7"/>
                    </a:lnTo>
                    <a:lnTo>
                      <a:pt x="0" y="6"/>
                    </a:lnTo>
                    <a:lnTo>
                      <a:pt x="0" y="5"/>
                    </a:lnTo>
                    <a:lnTo>
                      <a:pt x="0" y="6"/>
                    </a:lnTo>
                    <a:lnTo>
                      <a:pt x="0" y="5"/>
                    </a:lnTo>
                    <a:lnTo>
                      <a:pt x="0" y="5"/>
                    </a:lnTo>
                    <a:lnTo>
                      <a:pt x="0" y="5"/>
                    </a:lnTo>
                    <a:lnTo>
                      <a:pt x="0" y="5"/>
                    </a:lnTo>
                    <a:lnTo>
                      <a:pt x="0" y="4"/>
                    </a:lnTo>
                    <a:lnTo>
                      <a:pt x="0" y="3"/>
                    </a:lnTo>
                    <a:lnTo>
                      <a:pt x="0" y="4"/>
                    </a:lnTo>
                    <a:lnTo>
                      <a:pt x="0" y="3"/>
                    </a:lnTo>
                    <a:lnTo>
                      <a:pt x="0" y="4"/>
                    </a:lnTo>
                    <a:lnTo>
                      <a:pt x="0" y="4"/>
                    </a:lnTo>
                    <a:lnTo>
                      <a:pt x="0" y="5"/>
                    </a:lnTo>
                    <a:lnTo>
                      <a:pt x="0" y="5"/>
                    </a:lnTo>
                    <a:lnTo>
                      <a:pt x="0" y="5"/>
                    </a:lnTo>
                    <a:lnTo>
                      <a:pt x="0" y="6"/>
                    </a:lnTo>
                    <a:lnTo>
                      <a:pt x="0" y="5"/>
                    </a:lnTo>
                    <a:lnTo>
                      <a:pt x="0" y="5"/>
                    </a:lnTo>
                    <a:lnTo>
                      <a:pt x="0" y="6"/>
                    </a:lnTo>
                    <a:lnTo>
                      <a:pt x="0" y="6"/>
                    </a:lnTo>
                    <a:lnTo>
                      <a:pt x="0" y="7"/>
                    </a:lnTo>
                    <a:lnTo>
                      <a:pt x="0" y="7"/>
                    </a:lnTo>
                    <a:lnTo>
                      <a:pt x="0" y="8"/>
                    </a:lnTo>
                    <a:lnTo>
                      <a:pt x="0" y="7"/>
                    </a:lnTo>
                    <a:lnTo>
                      <a:pt x="0" y="7"/>
                    </a:lnTo>
                    <a:lnTo>
                      <a:pt x="0" y="7"/>
                    </a:lnTo>
                    <a:lnTo>
                      <a:pt x="0" y="6"/>
                    </a:lnTo>
                    <a:lnTo>
                      <a:pt x="0" y="6"/>
                    </a:lnTo>
                    <a:lnTo>
                      <a:pt x="0" y="5"/>
                    </a:lnTo>
                    <a:lnTo>
                      <a:pt x="0" y="4"/>
                    </a:lnTo>
                    <a:lnTo>
                      <a:pt x="0" y="3"/>
                    </a:lnTo>
                    <a:lnTo>
                      <a:pt x="0" y="3"/>
                    </a:lnTo>
                    <a:lnTo>
                      <a:pt x="0" y="4"/>
                    </a:lnTo>
                    <a:lnTo>
                      <a:pt x="0" y="4"/>
                    </a:lnTo>
                    <a:lnTo>
                      <a:pt x="0" y="4"/>
                    </a:lnTo>
                    <a:lnTo>
                      <a:pt x="0" y="3"/>
                    </a:lnTo>
                    <a:lnTo>
                      <a:pt x="0" y="3"/>
                    </a:lnTo>
                    <a:lnTo>
                      <a:pt x="0" y="3"/>
                    </a:lnTo>
                    <a:lnTo>
                      <a:pt x="0" y="3"/>
                    </a:lnTo>
                    <a:lnTo>
                      <a:pt x="0" y="3"/>
                    </a:lnTo>
                    <a:lnTo>
                      <a:pt x="0" y="3"/>
                    </a:lnTo>
                    <a:lnTo>
                      <a:pt x="0" y="3"/>
                    </a:lnTo>
                    <a:lnTo>
                      <a:pt x="0" y="4"/>
                    </a:lnTo>
                    <a:lnTo>
                      <a:pt x="0" y="4"/>
                    </a:lnTo>
                    <a:lnTo>
                      <a:pt x="0" y="5"/>
                    </a:lnTo>
                    <a:lnTo>
                      <a:pt x="0" y="5"/>
                    </a:lnTo>
                    <a:lnTo>
                      <a:pt x="0" y="5"/>
                    </a:lnTo>
                    <a:lnTo>
                      <a:pt x="0" y="4"/>
                    </a:lnTo>
                    <a:lnTo>
                      <a:pt x="0" y="3"/>
                    </a:lnTo>
                    <a:lnTo>
                      <a:pt x="0" y="3"/>
                    </a:lnTo>
                    <a:lnTo>
                      <a:pt x="0" y="3"/>
                    </a:lnTo>
                    <a:lnTo>
                      <a:pt x="0" y="3"/>
                    </a:lnTo>
                    <a:lnTo>
                      <a:pt x="0" y="3"/>
                    </a:lnTo>
                    <a:lnTo>
                      <a:pt x="0" y="3"/>
                    </a:lnTo>
                    <a:lnTo>
                      <a:pt x="0" y="3"/>
                    </a:lnTo>
                    <a:lnTo>
                      <a:pt x="0" y="3"/>
                    </a:lnTo>
                    <a:lnTo>
                      <a:pt x="0" y="4"/>
                    </a:lnTo>
                    <a:lnTo>
                      <a:pt x="0" y="3"/>
                    </a:lnTo>
                    <a:lnTo>
                      <a:pt x="0" y="3"/>
                    </a:lnTo>
                    <a:lnTo>
                      <a:pt x="0" y="4"/>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4"/>
                    </a:lnTo>
                    <a:lnTo>
                      <a:pt x="0" y="5"/>
                    </a:lnTo>
                    <a:lnTo>
                      <a:pt x="0" y="5"/>
                    </a:lnTo>
                    <a:lnTo>
                      <a:pt x="0" y="5"/>
                    </a:lnTo>
                    <a:lnTo>
                      <a:pt x="0" y="4"/>
                    </a:lnTo>
                    <a:lnTo>
                      <a:pt x="0" y="5"/>
                    </a:lnTo>
                    <a:lnTo>
                      <a:pt x="0" y="5"/>
                    </a:lnTo>
                    <a:lnTo>
                      <a:pt x="0" y="5"/>
                    </a:lnTo>
                    <a:lnTo>
                      <a:pt x="0" y="6"/>
                    </a:lnTo>
                    <a:lnTo>
                      <a:pt x="0" y="5"/>
                    </a:lnTo>
                    <a:lnTo>
                      <a:pt x="0" y="6"/>
                    </a:lnTo>
                    <a:lnTo>
                      <a:pt x="0" y="5"/>
                    </a:lnTo>
                    <a:lnTo>
                      <a:pt x="0" y="6"/>
                    </a:lnTo>
                    <a:lnTo>
                      <a:pt x="0" y="5"/>
                    </a:lnTo>
                    <a:lnTo>
                      <a:pt x="0" y="5"/>
                    </a:lnTo>
                    <a:lnTo>
                      <a:pt x="0" y="5"/>
                    </a:lnTo>
                    <a:lnTo>
                      <a:pt x="0" y="6"/>
                    </a:lnTo>
                    <a:lnTo>
                      <a:pt x="0" y="5"/>
                    </a:lnTo>
                    <a:lnTo>
                      <a:pt x="0" y="6"/>
                    </a:lnTo>
                    <a:lnTo>
                      <a:pt x="0" y="5"/>
                    </a:lnTo>
                    <a:lnTo>
                      <a:pt x="0" y="6"/>
                    </a:lnTo>
                    <a:lnTo>
                      <a:pt x="0" y="5"/>
                    </a:lnTo>
                    <a:lnTo>
                      <a:pt x="0" y="6"/>
                    </a:lnTo>
                    <a:lnTo>
                      <a:pt x="0" y="5"/>
                    </a:lnTo>
                    <a:lnTo>
                      <a:pt x="0" y="6"/>
                    </a:lnTo>
                    <a:lnTo>
                      <a:pt x="0" y="5"/>
                    </a:lnTo>
                    <a:lnTo>
                      <a:pt x="0" y="5"/>
                    </a:lnTo>
                    <a:lnTo>
                      <a:pt x="0" y="4"/>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5"/>
                    </a:lnTo>
                    <a:lnTo>
                      <a:pt x="0" y="6"/>
                    </a:lnTo>
                    <a:lnTo>
                      <a:pt x="0" y="5"/>
                    </a:lnTo>
                    <a:lnTo>
                      <a:pt x="0" y="5"/>
                    </a:lnTo>
                    <a:lnTo>
                      <a:pt x="0" y="5"/>
                    </a:lnTo>
                    <a:lnTo>
                      <a:pt x="0" y="4"/>
                    </a:lnTo>
                    <a:lnTo>
                      <a:pt x="0" y="3"/>
                    </a:lnTo>
                    <a:lnTo>
                      <a:pt x="0" y="3"/>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4"/>
                    </a:lnTo>
                    <a:lnTo>
                      <a:pt x="0" y="3"/>
                    </a:lnTo>
                    <a:lnTo>
                      <a:pt x="0" y="4"/>
                    </a:lnTo>
                    <a:lnTo>
                      <a:pt x="0" y="4"/>
                    </a:lnTo>
                    <a:lnTo>
                      <a:pt x="0" y="3"/>
                    </a:lnTo>
                    <a:lnTo>
                      <a:pt x="0" y="4"/>
                    </a:lnTo>
                    <a:lnTo>
                      <a:pt x="0" y="4"/>
                    </a:lnTo>
                    <a:lnTo>
                      <a:pt x="0" y="5"/>
                    </a:lnTo>
                    <a:lnTo>
                      <a:pt x="0" y="6"/>
                    </a:lnTo>
                    <a:lnTo>
                      <a:pt x="0" y="5"/>
                    </a:lnTo>
                    <a:lnTo>
                      <a:pt x="0" y="5"/>
                    </a:lnTo>
                    <a:lnTo>
                      <a:pt x="0" y="5"/>
                    </a:lnTo>
                    <a:lnTo>
                      <a:pt x="0" y="6"/>
                    </a:lnTo>
                    <a:lnTo>
                      <a:pt x="0" y="6"/>
                    </a:lnTo>
                    <a:lnTo>
                      <a:pt x="0" y="7"/>
                    </a:lnTo>
                    <a:lnTo>
                      <a:pt x="0" y="7"/>
                    </a:lnTo>
                    <a:lnTo>
                      <a:pt x="0" y="7"/>
                    </a:lnTo>
                    <a:lnTo>
                      <a:pt x="0" y="7"/>
                    </a:lnTo>
                    <a:lnTo>
                      <a:pt x="0" y="7"/>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0" y="7"/>
                    </a:lnTo>
                    <a:lnTo>
                      <a:pt x="0" y="6"/>
                    </a:lnTo>
                    <a:lnTo>
                      <a:pt x="0" y="7"/>
                    </a:lnTo>
                    <a:lnTo>
                      <a:pt x="0" y="6"/>
                    </a:lnTo>
                    <a:lnTo>
                      <a:pt x="0" y="7"/>
                    </a:lnTo>
                    <a:lnTo>
                      <a:pt x="0" y="7"/>
                    </a:lnTo>
                    <a:lnTo>
                      <a:pt x="0" y="8"/>
                    </a:lnTo>
                    <a:lnTo>
                      <a:pt x="0" y="7"/>
                    </a:lnTo>
                    <a:lnTo>
                      <a:pt x="0" y="7"/>
                    </a:lnTo>
                    <a:lnTo>
                      <a:pt x="0" y="8"/>
                    </a:lnTo>
                    <a:lnTo>
                      <a:pt x="0" y="7"/>
                    </a:lnTo>
                    <a:lnTo>
                      <a:pt x="0" y="7"/>
                    </a:lnTo>
                    <a:lnTo>
                      <a:pt x="0" y="7"/>
                    </a:lnTo>
                    <a:lnTo>
                      <a:pt x="0" y="7"/>
                    </a:lnTo>
                    <a:lnTo>
                      <a:pt x="0" y="7"/>
                    </a:lnTo>
                    <a:lnTo>
                      <a:pt x="0" y="8"/>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8"/>
                    </a:lnTo>
                    <a:lnTo>
                      <a:pt x="0" y="8"/>
                    </a:lnTo>
                    <a:lnTo>
                      <a:pt x="0" y="7"/>
                    </a:lnTo>
                    <a:lnTo>
                      <a:pt x="0" y="8"/>
                    </a:lnTo>
                    <a:lnTo>
                      <a:pt x="0" y="7"/>
                    </a:lnTo>
                    <a:lnTo>
                      <a:pt x="0" y="7"/>
                    </a:lnTo>
                    <a:lnTo>
                      <a:pt x="0" y="7"/>
                    </a:lnTo>
                    <a:lnTo>
                      <a:pt x="0" y="6"/>
                    </a:lnTo>
                    <a:lnTo>
                      <a:pt x="0" y="7"/>
                    </a:lnTo>
                    <a:lnTo>
                      <a:pt x="0" y="7"/>
                    </a:lnTo>
                    <a:lnTo>
                      <a:pt x="0" y="7"/>
                    </a:lnTo>
                    <a:lnTo>
                      <a:pt x="0" y="7"/>
                    </a:lnTo>
                    <a:lnTo>
                      <a:pt x="0" y="6"/>
                    </a:lnTo>
                    <a:lnTo>
                      <a:pt x="0" y="7"/>
                    </a:lnTo>
                    <a:lnTo>
                      <a:pt x="0" y="7"/>
                    </a:lnTo>
                    <a:lnTo>
                      <a:pt x="0" y="7"/>
                    </a:lnTo>
                    <a:lnTo>
                      <a:pt x="0" y="6"/>
                    </a:lnTo>
                    <a:lnTo>
                      <a:pt x="0" y="5"/>
                    </a:lnTo>
                    <a:lnTo>
                      <a:pt x="0" y="5"/>
                    </a:lnTo>
                    <a:lnTo>
                      <a:pt x="0" y="5"/>
                    </a:lnTo>
                    <a:lnTo>
                      <a:pt x="0" y="5"/>
                    </a:lnTo>
                    <a:lnTo>
                      <a:pt x="0" y="5"/>
                    </a:lnTo>
                    <a:lnTo>
                      <a:pt x="0" y="5"/>
                    </a:lnTo>
                    <a:lnTo>
                      <a:pt x="0" y="6"/>
                    </a:lnTo>
                    <a:lnTo>
                      <a:pt x="0" y="6"/>
                    </a:lnTo>
                    <a:lnTo>
                      <a:pt x="0" y="7"/>
                    </a:lnTo>
                    <a:lnTo>
                      <a:pt x="0" y="6"/>
                    </a:lnTo>
                    <a:lnTo>
                      <a:pt x="0" y="6"/>
                    </a:lnTo>
                    <a:lnTo>
                      <a:pt x="0" y="6"/>
                    </a:lnTo>
                    <a:lnTo>
                      <a:pt x="0" y="7"/>
                    </a:lnTo>
                    <a:lnTo>
                      <a:pt x="0" y="6"/>
                    </a:lnTo>
                    <a:lnTo>
                      <a:pt x="0" y="7"/>
                    </a:lnTo>
                    <a:lnTo>
                      <a:pt x="0" y="7"/>
                    </a:lnTo>
                    <a:lnTo>
                      <a:pt x="0" y="8"/>
                    </a:lnTo>
                    <a:lnTo>
                      <a:pt x="0" y="7"/>
                    </a:lnTo>
                    <a:lnTo>
                      <a:pt x="0" y="8"/>
                    </a:lnTo>
                    <a:lnTo>
                      <a:pt x="0" y="7"/>
                    </a:lnTo>
                    <a:lnTo>
                      <a:pt x="0" y="7"/>
                    </a:lnTo>
                    <a:lnTo>
                      <a:pt x="0" y="8"/>
                    </a:lnTo>
                    <a:lnTo>
                      <a:pt x="0" y="7"/>
                    </a:lnTo>
                    <a:lnTo>
                      <a:pt x="0" y="8"/>
                    </a:lnTo>
                    <a:lnTo>
                      <a:pt x="0" y="7"/>
                    </a:lnTo>
                    <a:lnTo>
                      <a:pt x="0" y="8"/>
                    </a:lnTo>
                    <a:lnTo>
                      <a:pt x="0" y="8"/>
                    </a:lnTo>
                    <a:lnTo>
                      <a:pt x="0" y="7"/>
                    </a:lnTo>
                    <a:lnTo>
                      <a:pt x="0" y="7"/>
                    </a:lnTo>
                    <a:lnTo>
                      <a:pt x="0" y="8"/>
                    </a:lnTo>
                    <a:lnTo>
                      <a:pt x="0" y="7"/>
                    </a:lnTo>
                    <a:lnTo>
                      <a:pt x="0" y="7"/>
                    </a:lnTo>
                    <a:lnTo>
                      <a:pt x="0" y="8"/>
                    </a:lnTo>
                    <a:lnTo>
                      <a:pt x="0" y="7"/>
                    </a:lnTo>
                    <a:lnTo>
                      <a:pt x="0" y="7"/>
                    </a:lnTo>
                    <a:lnTo>
                      <a:pt x="0" y="7"/>
                    </a:lnTo>
                    <a:lnTo>
                      <a:pt x="0" y="7"/>
                    </a:lnTo>
                    <a:lnTo>
                      <a:pt x="0" y="6"/>
                    </a:lnTo>
                    <a:lnTo>
                      <a:pt x="0" y="7"/>
                    </a:lnTo>
                    <a:lnTo>
                      <a:pt x="0" y="7"/>
                    </a:lnTo>
                    <a:lnTo>
                      <a:pt x="0" y="7"/>
                    </a:lnTo>
                    <a:lnTo>
                      <a:pt x="0" y="7"/>
                    </a:lnTo>
                    <a:lnTo>
                      <a:pt x="0" y="8"/>
                    </a:lnTo>
                    <a:lnTo>
                      <a:pt x="0" y="8"/>
                    </a:lnTo>
                    <a:lnTo>
                      <a:pt x="0" y="8"/>
                    </a:lnTo>
                    <a:lnTo>
                      <a:pt x="0" y="8"/>
                    </a:lnTo>
                    <a:lnTo>
                      <a:pt x="0" y="9"/>
                    </a:lnTo>
                    <a:lnTo>
                      <a:pt x="0" y="8"/>
                    </a:lnTo>
                    <a:lnTo>
                      <a:pt x="0" y="9"/>
                    </a:lnTo>
                    <a:lnTo>
                      <a:pt x="0" y="8"/>
                    </a:lnTo>
                    <a:lnTo>
                      <a:pt x="0" y="8"/>
                    </a:lnTo>
                    <a:lnTo>
                      <a:pt x="0" y="9"/>
                    </a:lnTo>
                    <a:lnTo>
                      <a:pt x="0" y="9"/>
                    </a:lnTo>
                    <a:lnTo>
                      <a:pt x="0" y="10"/>
                    </a:lnTo>
                    <a:lnTo>
                      <a:pt x="0" y="9"/>
                    </a:lnTo>
                    <a:lnTo>
                      <a:pt x="0" y="9"/>
                    </a:lnTo>
                    <a:lnTo>
                      <a:pt x="0" y="9"/>
                    </a:lnTo>
                    <a:lnTo>
                      <a:pt x="0" y="10"/>
                    </a:lnTo>
                    <a:lnTo>
                      <a:pt x="0" y="10"/>
                    </a:lnTo>
                    <a:lnTo>
                      <a:pt x="0" y="9"/>
                    </a:lnTo>
                    <a:lnTo>
                      <a:pt x="0" y="10"/>
                    </a:lnTo>
                    <a:lnTo>
                      <a:pt x="0" y="10"/>
                    </a:lnTo>
                    <a:lnTo>
                      <a:pt x="0" y="9"/>
                    </a:lnTo>
                    <a:lnTo>
                      <a:pt x="0" y="10"/>
                    </a:lnTo>
                    <a:lnTo>
                      <a:pt x="0" y="9"/>
                    </a:lnTo>
                    <a:lnTo>
                      <a:pt x="0" y="9"/>
                    </a:lnTo>
                    <a:lnTo>
                      <a:pt x="0" y="10"/>
                    </a:lnTo>
                    <a:lnTo>
                      <a:pt x="0" y="10"/>
                    </a:lnTo>
                    <a:lnTo>
                      <a:pt x="0" y="9"/>
                    </a:lnTo>
                    <a:lnTo>
                      <a:pt x="0" y="10"/>
                    </a:lnTo>
                    <a:lnTo>
                      <a:pt x="0" y="10"/>
                    </a:lnTo>
                    <a:lnTo>
                      <a:pt x="0" y="10"/>
                    </a:lnTo>
                    <a:lnTo>
                      <a:pt x="0" y="10"/>
                    </a:lnTo>
                    <a:lnTo>
                      <a:pt x="0" y="9"/>
                    </a:lnTo>
                    <a:lnTo>
                      <a:pt x="0" y="10"/>
                    </a:lnTo>
                    <a:lnTo>
                      <a:pt x="0" y="10"/>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9"/>
                    </a:lnTo>
                    <a:lnTo>
                      <a:pt x="0" y="10"/>
                    </a:lnTo>
                    <a:lnTo>
                      <a:pt x="0" y="9"/>
                    </a:lnTo>
                    <a:lnTo>
                      <a:pt x="0" y="9"/>
                    </a:lnTo>
                    <a:lnTo>
                      <a:pt x="0" y="9"/>
                    </a:lnTo>
                    <a:lnTo>
                      <a:pt x="0" y="10"/>
                    </a:lnTo>
                    <a:lnTo>
                      <a:pt x="0" y="9"/>
                    </a:lnTo>
                    <a:lnTo>
                      <a:pt x="0" y="10"/>
                    </a:lnTo>
                    <a:lnTo>
                      <a:pt x="0" y="9"/>
                    </a:lnTo>
                    <a:lnTo>
                      <a:pt x="0" y="10"/>
                    </a:lnTo>
                    <a:lnTo>
                      <a:pt x="0" y="10"/>
                    </a:lnTo>
                    <a:lnTo>
                      <a:pt x="0" y="10"/>
                    </a:lnTo>
                    <a:lnTo>
                      <a:pt x="0" y="9"/>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9"/>
                    </a:lnTo>
                    <a:lnTo>
                      <a:pt x="0" y="9"/>
                    </a:lnTo>
                    <a:lnTo>
                      <a:pt x="0" y="8"/>
                    </a:lnTo>
                    <a:lnTo>
                      <a:pt x="0" y="8"/>
                    </a:lnTo>
                    <a:lnTo>
                      <a:pt x="0" y="8"/>
                    </a:lnTo>
                    <a:lnTo>
                      <a:pt x="0" y="8"/>
                    </a:lnTo>
                    <a:lnTo>
                      <a:pt x="0" y="8"/>
                    </a:lnTo>
                    <a:lnTo>
                      <a:pt x="0" y="7"/>
                    </a:lnTo>
                    <a:lnTo>
                      <a:pt x="0" y="8"/>
                    </a:lnTo>
                    <a:lnTo>
                      <a:pt x="0" y="8"/>
                    </a:lnTo>
                    <a:lnTo>
                      <a:pt x="0" y="8"/>
                    </a:lnTo>
                    <a:lnTo>
                      <a:pt x="0" y="8"/>
                    </a:lnTo>
                    <a:lnTo>
                      <a:pt x="0" y="8"/>
                    </a:lnTo>
                    <a:lnTo>
                      <a:pt x="0" y="9"/>
                    </a:lnTo>
                    <a:lnTo>
                      <a:pt x="0" y="8"/>
                    </a:lnTo>
                    <a:lnTo>
                      <a:pt x="0" y="8"/>
                    </a:lnTo>
                    <a:lnTo>
                      <a:pt x="0" y="8"/>
                    </a:lnTo>
                    <a:lnTo>
                      <a:pt x="0" y="8"/>
                    </a:lnTo>
                    <a:lnTo>
                      <a:pt x="0" y="9"/>
                    </a:lnTo>
                    <a:lnTo>
                      <a:pt x="0" y="9"/>
                    </a:lnTo>
                    <a:lnTo>
                      <a:pt x="0" y="8"/>
                    </a:lnTo>
                    <a:lnTo>
                      <a:pt x="0" y="9"/>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8"/>
                    </a:lnTo>
                    <a:lnTo>
                      <a:pt x="0" y="9"/>
                    </a:lnTo>
                    <a:lnTo>
                      <a:pt x="0" y="8"/>
                    </a:lnTo>
                    <a:lnTo>
                      <a:pt x="0" y="9"/>
                    </a:lnTo>
                    <a:lnTo>
                      <a:pt x="0" y="8"/>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8"/>
                    </a:lnTo>
                    <a:lnTo>
                      <a:pt x="0" y="7"/>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8"/>
                    </a:lnTo>
                    <a:lnTo>
                      <a:pt x="0" y="7"/>
                    </a:lnTo>
                    <a:lnTo>
                      <a:pt x="0" y="7"/>
                    </a:lnTo>
                    <a:lnTo>
                      <a:pt x="0" y="6"/>
                    </a:lnTo>
                    <a:lnTo>
                      <a:pt x="0" y="7"/>
                    </a:lnTo>
                    <a:lnTo>
                      <a:pt x="0" y="7"/>
                    </a:lnTo>
                    <a:lnTo>
                      <a:pt x="0" y="7"/>
                    </a:lnTo>
                    <a:lnTo>
                      <a:pt x="0" y="6"/>
                    </a:lnTo>
                    <a:lnTo>
                      <a:pt x="0" y="6"/>
                    </a:lnTo>
                    <a:lnTo>
                      <a:pt x="0" y="5"/>
                    </a:lnTo>
                    <a:lnTo>
                      <a:pt x="0" y="5"/>
                    </a:lnTo>
                    <a:lnTo>
                      <a:pt x="0" y="4"/>
                    </a:lnTo>
                    <a:lnTo>
                      <a:pt x="0" y="5"/>
                    </a:lnTo>
                    <a:lnTo>
                      <a:pt x="0" y="5"/>
                    </a:lnTo>
                    <a:lnTo>
                      <a:pt x="0" y="4"/>
                    </a:lnTo>
                    <a:lnTo>
                      <a:pt x="0" y="5"/>
                    </a:lnTo>
                    <a:lnTo>
                      <a:pt x="0" y="4"/>
                    </a:lnTo>
                    <a:lnTo>
                      <a:pt x="0" y="4"/>
                    </a:lnTo>
                    <a:lnTo>
                      <a:pt x="0" y="5"/>
                    </a:lnTo>
                    <a:lnTo>
                      <a:pt x="0" y="4"/>
                    </a:lnTo>
                    <a:lnTo>
                      <a:pt x="0" y="4"/>
                    </a:lnTo>
                    <a:lnTo>
                      <a:pt x="0" y="3"/>
                    </a:lnTo>
                    <a:lnTo>
                      <a:pt x="0" y="3"/>
                    </a:lnTo>
                    <a:lnTo>
                      <a:pt x="0" y="3"/>
                    </a:lnTo>
                    <a:lnTo>
                      <a:pt x="0" y="2"/>
                    </a:lnTo>
                    <a:lnTo>
                      <a:pt x="0" y="1"/>
                    </a:lnTo>
                    <a:lnTo>
                      <a:pt x="0" y="2"/>
                    </a:lnTo>
                    <a:lnTo>
                      <a:pt x="0" y="2"/>
                    </a:lnTo>
                    <a:lnTo>
                      <a:pt x="0" y="2"/>
                    </a:lnTo>
                    <a:lnTo>
                      <a:pt x="0" y="2"/>
                    </a:lnTo>
                    <a:lnTo>
                      <a:pt x="0" y="1"/>
                    </a:lnTo>
                    <a:lnTo>
                      <a:pt x="0" y="1"/>
                    </a:lnTo>
                    <a:lnTo>
                      <a:pt x="0" y="2"/>
                    </a:lnTo>
                    <a:lnTo>
                      <a:pt x="0" y="1"/>
                    </a:lnTo>
                    <a:lnTo>
                      <a:pt x="0" y="1"/>
                    </a:lnTo>
                    <a:lnTo>
                      <a:pt x="0" y="2"/>
                    </a:lnTo>
                    <a:lnTo>
                      <a:pt x="0" y="1"/>
                    </a:lnTo>
                    <a:lnTo>
                      <a:pt x="0" y="2"/>
                    </a:lnTo>
                    <a:lnTo>
                      <a:pt x="0" y="2"/>
                    </a:lnTo>
                    <a:lnTo>
                      <a:pt x="0" y="1"/>
                    </a:lnTo>
                    <a:lnTo>
                      <a:pt x="0" y="1"/>
                    </a:lnTo>
                    <a:lnTo>
                      <a:pt x="0" y="1"/>
                    </a:lnTo>
                    <a:lnTo>
                      <a:pt x="0" y="0"/>
                    </a:lnTo>
                    <a:lnTo>
                      <a:pt x="0" y="1"/>
                    </a:lnTo>
                    <a:lnTo>
                      <a:pt x="0" y="1"/>
                    </a:lnTo>
                    <a:lnTo>
                      <a:pt x="0" y="0"/>
                    </a:lnTo>
                    <a:lnTo>
                      <a:pt x="0" y="1"/>
                    </a:lnTo>
                    <a:lnTo>
                      <a:pt x="0" y="0"/>
                    </a:lnTo>
                    <a:lnTo>
                      <a:pt x="0" y="0"/>
                    </a:lnTo>
                    <a:lnTo>
                      <a:pt x="0" y="0"/>
                    </a:lnTo>
                    <a:lnTo>
                      <a:pt x="0" y="2"/>
                    </a:lnTo>
                    <a:lnTo>
                      <a:pt x="0" y="2"/>
                    </a:lnTo>
                    <a:lnTo>
                      <a:pt x="0" y="2"/>
                    </a:lnTo>
                    <a:lnTo>
                      <a:pt x="0" y="3"/>
                    </a:lnTo>
                    <a:lnTo>
                      <a:pt x="0" y="3"/>
                    </a:lnTo>
                    <a:lnTo>
                      <a:pt x="0" y="3"/>
                    </a:lnTo>
                    <a:lnTo>
                      <a:pt x="0" y="3"/>
                    </a:lnTo>
                    <a:lnTo>
                      <a:pt x="0" y="4"/>
                    </a:lnTo>
                    <a:lnTo>
                      <a:pt x="0" y="4"/>
                    </a:lnTo>
                    <a:lnTo>
                      <a:pt x="0" y="5"/>
                    </a:lnTo>
                    <a:lnTo>
                      <a:pt x="0" y="5"/>
                    </a:lnTo>
                    <a:lnTo>
                      <a:pt x="0" y="5"/>
                    </a:lnTo>
                    <a:lnTo>
                      <a:pt x="0" y="5"/>
                    </a:lnTo>
                    <a:lnTo>
                      <a:pt x="0" y="6"/>
                    </a:lnTo>
                    <a:lnTo>
                      <a:pt x="0" y="6"/>
                    </a:lnTo>
                    <a:lnTo>
                      <a:pt x="0" y="6"/>
                    </a:lnTo>
                    <a:lnTo>
                      <a:pt x="0" y="6"/>
                    </a:lnTo>
                    <a:lnTo>
                      <a:pt x="0" y="7"/>
                    </a:lnTo>
                    <a:lnTo>
                      <a:pt x="0" y="6"/>
                    </a:lnTo>
                    <a:lnTo>
                      <a:pt x="0" y="5"/>
                    </a:lnTo>
                    <a:lnTo>
                      <a:pt x="0" y="6"/>
                    </a:lnTo>
                    <a:lnTo>
                      <a:pt x="0" y="6"/>
                    </a:lnTo>
                    <a:lnTo>
                      <a:pt x="0" y="6"/>
                    </a:lnTo>
                    <a:lnTo>
                      <a:pt x="0" y="7"/>
                    </a:lnTo>
                    <a:lnTo>
                      <a:pt x="0" y="6"/>
                    </a:lnTo>
                    <a:lnTo>
                      <a:pt x="0" y="7"/>
                    </a:lnTo>
                    <a:lnTo>
                      <a:pt x="0" y="6"/>
                    </a:lnTo>
                    <a:lnTo>
                      <a:pt x="0" y="7"/>
                    </a:lnTo>
                    <a:lnTo>
                      <a:pt x="0" y="5"/>
                    </a:lnTo>
                    <a:lnTo>
                      <a:pt x="0" y="6"/>
                    </a:lnTo>
                    <a:lnTo>
                      <a:pt x="0" y="5"/>
                    </a:lnTo>
                    <a:lnTo>
                      <a:pt x="0" y="6"/>
                    </a:lnTo>
                    <a:lnTo>
                      <a:pt x="0" y="6"/>
                    </a:lnTo>
                    <a:lnTo>
                      <a:pt x="0" y="6"/>
                    </a:lnTo>
                    <a:lnTo>
                      <a:pt x="0" y="5"/>
                    </a:lnTo>
                    <a:lnTo>
                      <a:pt x="0" y="6"/>
                    </a:lnTo>
                    <a:lnTo>
                      <a:pt x="0" y="6"/>
                    </a:lnTo>
                    <a:lnTo>
                      <a:pt x="0" y="5"/>
                    </a:lnTo>
                    <a:lnTo>
                      <a:pt x="0" y="5"/>
                    </a:lnTo>
                    <a:lnTo>
                      <a:pt x="0" y="5"/>
                    </a:lnTo>
                    <a:lnTo>
                      <a:pt x="0" y="5"/>
                    </a:lnTo>
                    <a:lnTo>
                      <a:pt x="0" y="5"/>
                    </a:lnTo>
                    <a:lnTo>
                      <a:pt x="0" y="4"/>
                    </a:lnTo>
                    <a:lnTo>
                      <a:pt x="0" y="4"/>
                    </a:lnTo>
                    <a:lnTo>
                      <a:pt x="0" y="3"/>
                    </a:lnTo>
                    <a:lnTo>
                      <a:pt x="0" y="3"/>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3"/>
                    </a:lnTo>
                    <a:lnTo>
                      <a:pt x="0" y="3"/>
                    </a:lnTo>
                    <a:lnTo>
                      <a:pt x="0" y="4"/>
                    </a:lnTo>
                    <a:lnTo>
                      <a:pt x="0" y="3"/>
                    </a:lnTo>
                    <a:lnTo>
                      <a:pt x="0" y="4"/>
                    </a:lnTo>
                    <a:lnTo>
                      <a:pt x="0" y="5"/>
                    </a:lnTo>
                    <a:lnTo>
                      <a:pt x="0" y="4"/>
                    </a:lnTo>
                    <a:lnTo>
                      <a:pt x="0" y="3"/>
                    </a:lnTo>
                    <a:lnTo>
                      <a:pt x="0" y="3"/>
                    </a:lnTo>
                    <a:lnTo>
                      <a:pt x="0" y="4"/>
                    </a:lnTo>
                    <a:lnTo>
                      <a:pt x="0" y="4"/>
                    </a:lnTo>
                    <a:lnTo>
                      <a:pt x="0" y="5"/>
                    </a:lnTo>
                    <a:lnTo>
                      <a:pt x="0" y="5"/>
                    </a:lnTo>
                    <a:lnTo>
                      <a:pt x="0" y="5"/>
                    </a:lnTo>
                    <a:lnTo>
                      <a:pt x="0" y="6"/>
                    </a:lnTo>
                    <a:lnTo>
                      <a:pt x="0" y="6"/>
                    </a:lnTo>
                    <a:lnTo>
                      <a:pt x="0" y="6"/>
                    </a:lnTo>
                    <a:lnTo>
                      <a:pt x="0" y="6"/>
                    </a:lnTo>
                    <a:lnTo>
                      <a:pt x="0" y="7"/>
                    </a:lnTo>
                    <a:lnTo>
                      <a:pt x="0" y="7"/>
                    </a:lnTo>
                    <a:lnTo>
                      <a:pt x="0" y="8"/>
                    </a:lnTo>
                    <a:lnTo>
                      <a:pt x="0" y="7"/>
                    </a:lnTo>
                    <a:lnTo>
                      <a:pt x="0" y="7"/>
                    </a:lnTo>
                    <a:lnTo>
                      <a:pt x="0" y="7"/>
                    </a:lnTo>
                    <a:lnTo>
                      <a:pt x="0" y="8"/>
                    </a:lnTo>
                    <a:lnTo>
                      <a:pt x="0" y="8"/>
                    </a:lnTo>
                    <a:lnTo>
                      <a:pt x="0" y="9"/>
                    </a:lnTo>
                    <a:lnTo>
                      <a:pt x="0" y="8"/>
                    </a:lnTo>
                    <a:lnTo>
                      <a:pt x="0" y="9"/>
                    </a:lnTo>
                    <a:lnTo>
                      <a:pt x="0" y="9"/>
                    </a:lnTo>
                    <a:lnTo>
                      <a:pt x="0" y="9"/>
                    </a:lnTo>
                    <a:lnTo>
                      <a:pt x="0" y="8"/>
                    </a:lnTo>
                    <a:lnTo>
                      <a:pt x="0" y="8"/>
                    </a:lnTo>
                    <a:lnTo>
                      <a:pt x="0" y="9"/>
                    </a:lnTo>
                    <a:lnTo>
                      <a:pt x="0" y="9"/>
                    </a:lnTo>
                    <a:lnTo>
                      <a:pt x="0" y="9"/>
                    </a:lnTo>
                    <a:lnTo>
                      <a:pt x="0" y="8"/>
                    </a:lnTo>
                    <a:lnTo>
                      <a:pt x="0" y="8"/>
                    </a:lnTo>
                    <a:lnTo>
                      <a:pt x="0" y="8"/>
                    </a:lnTo>
                    <a:lnTo>
                      <a:pt x="0" y="8"/>
                    </a:lnTo>
                    <a:lnTo>
                      <a:pt x="0" y="8"/>
                    </a:lnTo>
                    <a:lnTo>
                      <a:pt x="0" y="8"/>
                    </a:lnTo>
                    <a:lnTo>
                      <a:pt x="0" y="8"/>
                    </a:lnTo>
                    <a:lnTo>
                      <a:pt x="0" y="7"/>
                    </a:lnTo>
                    <a:lnTo>
                      <a:pt x="0" y="8"/>
                    </a:lnTo>
                    <a:lnTo>
                      <a:pt x="0" y="7"/>
                    </a:lnTo>
                    <a:lnTo>
                      <a:pt x="0" y="8"/>
                    </a:lnTo>
                    <a:lnTo>
                      <a:pt x="0" y="7"/>
                    </a:lnTo>
                    <a:lnTo>
                      <a:pt x="0" y="7"/>
                    </a:lnTo>
                    <a:lnTo>
                      <a:pt x="0" y="8"/>
                    </a:lnTo>
                    <a:lnTo>
                      <a:pt x="0" y="8"/>
                    </a:lnTo>
                    <a:lnTo>
                      <a:pt x="0" y="8"/>
                    </a:lnTo>
                    <a:lnTo>
                      <a:pt x="0" y="8"/>
                    </a:lnTo>
                    <a:lnTo>
                      <a:pt x="0" y="9"/>
                    </a:lnTo>
                    <a:lnTo>
                      <a:pt x="0" y="9"/>
                    </a:lnTo>
                    <a:lnTo>
                      <a:pt x="0" y="9"/>
                    </a:lnTo>
                    <a:lnTo>
                      <a:pt x="0" y="10"/>
                    </a:lnTo>
                    <a:lnTo>
                      <a:pt x="0" y="10"/>
                    </a:lnTo>
                    <a:lnTo>
                      <a:pt x="0" y="10"/>
                    </a:lnTo>
                    <a:lnTo>
                      <a:pt x="0" y="10"/>
                    </a:lnTo>
                    <a:lnTo>
                      <a:pt x="0" y="11"/>
                    </a:lnTo>
                    <a:lnTo>
                      <a:pt x="0" y="11"/>
                    </a:lnTo>
                    <a:lnTo>
                      <a:pt x="0" y="11"/>
                    </a:lnTo>
                    <a:lnTo>
                      <a:pt x="0" y="10"/>
                    </a:lnTo>
                    <a:lnTo>
                      <a:pt x="0" y="10"/>
                    </a:lnTo>
                    <a:lnTo>
                      <a:pt x="0" y="11"/>
                    </a:lnTo>
                    <a:lnTo>
                      <a:pt x="0" y="10"/>
                    </a:lnTo>
                    <a:lnTo>
                      <a:pt x="0" y="10"/>
                    </a:lnTo>
                    <a:lnTo>
                      <a:pt x="0" y="11"/>
                    </a:lnTo>
                    <a:lnTo>
                      <a:pt x="0" y="10"/>
                    </a:lnTo>
                    <a:lnTo>
                      <a:pt x="0" y="10"/>
                    </a:lnTo>
                    <a:lnTo>
                      <a:pt x="0" y="11"/>
                    </a:lnTo>
                    <a:lnTo>
                      <a:pt x="0" y="10"/>
                    </a:lnTo>
                    <a:lnTo>
                      <a:pt x="0" y="10"/>
                    </a:lnTo>
                  </a:path>
                </a:pathLst>
              </a:custGeom>
              <a:noFill/>
              <a:ln w="0">
                <a:solidFill>
                  <a:srgbClr val="3366FF"/>
                </a:solidFill>
                <a:prstDash val="solid"/>
                <a:round/>
                <a:headEnd/>
                <a:tailEnd/>
              </a:ln>
            </p:spPr>
            <p:txBody>
              <a:bodyPr/>
              <a:lstStyle/>
              <a:p>
                <a:endParaRPr lang="en-GB"/>
              </a:p>
            </p:txBody>
          </p:sp>
          <p:sp>
            <p:nvSpPr>
              <p:cNvPr id="186241" name="Freeform 897"/>
              <p:cNvSpPr>
                <a:spLocks/>
              </p:cNvSpPr>
              <p:nvPr/>
            </p:nvSpPr>
            <p:spPr bwMode="auto">
              <a:xfrm>
                <a:off x="3594" y="3431"/>
                <a:ext cx="1" cy="360"/>
              </a:xfrm>
              <a:custGeom>
                <a:avLst/>
                <a:gdLst/>
                <a:ahLst/>
                <a:cxnLst>
                  <a:cxn ang="0">
                    <a:pos x="0" y="7"/>
                  </a:cxn>
                  <a:cxn ang="0">
                    <a:pos x="0" y="8"/>
                  </a:cxn>
                  <a:cxn ang="0">
                    <a:pos x="0" y="6"/>
                  </a:cxn>
                  <a:cxn ang="0">
                    <a:pos x="0" y="4"/>
                  </a:cxn>
                  <a:cxn ang="0">
                    <a:pos x="0" y="4"/>
                  </a:cxn>
                  <a:cxn ang="0">
                    <a:pos x="0" y="0"/>
                  </a:cxn>
                  <a:cxn ang="0">
                    <a:pos x="0" y="2"/>
                  </a:cxn>
                  <a:cxn ang="0">
                    <a:pos x="0" y="5"/>
                  </a:cxn>
                  <a:cxn ang="0">
                    <a:pos x="0" y="2"/>
                  </a:cxn>
                  <a:cxn ang="0">
                    <a:pos x="0" y="15"/>
                  </a:cxn>
                  <a:cxn ang="0">
                    <a:pos x="0" y="24"/>
                  </a:cxn>
                  <a:cxn ang="0">
                    <a:pos x="0" y="30"/>
                  </a:cxn>
                  <a:cxn ang="0">
                    <a:pos x="0" y="34"/>
                  </a:cxn>
                  <a:cxn ang="0">
                    <a:pos x="0" y="37"/>
                  </a:cxn>
                  <a:cxn ang="0">
                    <a:pos x="0" y="41"/>
                  </a:cxn>
                  <a:cxn ang="0">
                    <a:pos x="0" y="43"/>
                  </a:cxn>
                  <a:cxn ang="0">
                    <a:pos x="0" y="45"/>
                  </a:cxn>
                  <a:cxn ang="0">
                    <a:pos x="0" y="47"/>
                  </a:cxn>
                  <a:cxn ang="0">
                    <a:pos x="0" y="48"/>
                  </a:cxn>
                  <a:cxn ang="0">
                    <a:pos x="0" y="50"/>
                  </a:cxn>
                  <a:cxn ang="0">
                    <a:pos x="0" y="44"/>
                  </a:cxn>
                  <a:cxn ang="0">
                    <a:pos x="0" y="48"/>
                  </a:cxn>
                  <a:cxn ang="0">
                    <a:pos x="0" y="50"/>
                  </a:cxn>
                  <a:cxn ang="0">
                    <a:pos x="0" y="47"/>
                  </a:cxn>
                  <a:cxn ang="0">
                    <a:pos x="0" y="45"/>
                  </a:cxn>
                  <a:cxn ang="0">
                    <a:pos x="0" y="47"/>
                  </a:cxn>
                  <a:cxn ang="0">
                    <a:pos x="0" y="50"/>
                  </a:cxn>
                  <a:cxn ang="0">
                    <a:pos x="0" y="52"/>
                  </a:cxn>
                  <a:cxn ang="0">
                    <a:pos x="0" y="51"/>
                  </a:cxn>
                  <a:cxn ang="0">
                    <a:pos x="0" y="53"/>
                  </a:cxn>
                  <a:cxn ang="0">
                    <a:pos x="0" y="50"/>
                  </a:cxn>
                  <a:cxn ang="0">
                    <a:pos x="0" y="51"/>
                  </a:cxn>
                  <a:cxn ang="0">
                    <a:pos x="0" y="52"/>
                  </a:cxn>
                  <a:cxn ang="0">
                    <a:pos x="0" y="50"/>
                  </a:cxn>
                  <a:cxn ang="0">
                    <a:pos x="0" y="54"/>
                  </a:cxn>
                  <a:cxn ang="0">
                    <a:pos x="0" y="53"/>
                  </a:cxn>
                  <a:cxn ang="0">
                    <a:pos x="0" y="55"/>
                  </a:cxn>
                  <a:cxn ang="0">
                    <a:pos x="0" y="58"/>
                  </a:cxn>
                  <a:cxn ang="0">
                    <a:pos x="0" y="57"/>
                  </a:cxn>
                  <a:cxn ang="0">
                    <a:pos x="0" y="55"/>
                  </a:cxn>
                  <a:cxn ang="0">
                    <a:pos x="0" y="55"/>
                  </a:cxn>
                  <a:cxn ang="0">
                    <a:pos x="0" y="58"/>
                  </a:cxn>
                  <a:cxn ang="0">
                    <a:pos x="0" y="58"/>
                  </a:cxn>
                  <a:cxn ang="0">
                    <a:pos x="0" y="57"/>
                  </a:cxn>
                  <a:cxn ang="0">
                    <a:pos x="0" y="59"/>
                  </a:cxn>
                  <a:cxn ang="0">
                    <a:pos x="0" y="58"/>
                  </a:cxn>
                  <a:cxn ang="0">
                    <a:pos x="0" y="56"/>
                  </a:cxn>
                  <a:cxn ang="0">
                    <a:pos x="0" y="55"/>
                  </a:cxn>
                  <a:cxn ang="0">
                    <a:pos x="0" y="54"/>
                  </a:cxn>
                  <a:cxn ang="0">
                    <a:pos x="0" y="55"/>
                  </a:cxn>
                  <a:cxn ang="0">
                    <a:pos x="0" y="55"/>
                  </a:cxn>
                  <a:cxn ang="0">
                    <a:pos x="0" y="54"/>
                  </a:cxn>
                  <a:cxn ang="0">
                    <a:pos x="0" y="56"/>
                  </a:cxn>
                  <a:cxn ang="0">
                    <a:pos x="0" y="55"/>
                  </a:cxn>
                  <a:cxn ang="0">
                    <a:pos x="0" y="52"/>
                  </a:cxn>
                  <a:cxn ang="0">
                    <a:pos x="0" y="49"/>
                  </a:cxn>
                  <a:cxn ang="0">
                    <a:pos x="0" y="50"/>
                  </a:cxn>
                  <a:cxn ang="0">
                    <a:pos x="0" y="51"/>
                  </a:cxn>
                  <a:cxn ang="0">
                    <a:pos x="0" y="53"/>
                  </a:cxn>
                  <a:cxn ang="0">
                    <a:pos x="0" y="54"/>
                  </a:cxn>
                  <a:cxn ang="0">
                    <a:pos x="0" y="52"/>
                  </a:cxn>
                  <a:cxn ang="0">
                    <a:pos x="0" y="50"/>
                  </a:cxn>
                  <a:cxn ang="0">
                    <a:pos x="0" y="51"/>
                  </a:cxn>
                </a:cxnLst>
                <a:rect l="0" t="0" r="r" b="b"/>
                <a:pathLst>
                  <a:path h="60">
                    <a:moveTo>
                      <a:pt x="0" y="7"/>
                    </a:moveTo>
                    <a:lnTo>
                      <a:pt x="0" y="7"/>
                    </a:lnTo>
                    <a:lnTo>
                      <a:pt x="0" y="6"/>
                    </a:lnTo>
                    <a:lnTo>
                      <a:pt x="0" y="7"/>
                    </a:lnTo>
                    <a:lnTo>
                      <a:pt x="0" y="6"/>
                    </a:lnTo>
                    <a:lnTo>
                      <a:pt x="0" y="7"/>
                    </a:lnTo>
                    <a:lnTo>
                      <a:pt x="0" y="6"/>
                    </a:lnTo>
                    <a:lnTo>
                      <a:pt x="0" y="7"/>
                    </a:lnTo>
                    <a:lnTo>
                      <a:pt x="0" y="7"/>
                    </a:lnTo>
                    <a:lnTo>
                      <a:pt x="0" y="6"/>
                    </a:lnTo>
                    <a:lnTo>
                      <a:pt x="0" y="7"/>
                    </a:lnTo>
                    <a:lnTo>
                      <a:pt x="0" y="7"/>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7"/>
                    </a:lnTo>
                    <a:lnTo>
                      <a:pt x="0" y="7"/>
                    </a:lnTo>
                    <a:lnTo>
                      <a:pt x="0" y="6"/>
                    </a:lnTo>
                    <a:lnTo>
                      <a:pt x="0" y="7"/>
                    </a:lnTo>
                    <a:lnTo>
                      <a:pt x="0" y="6"/>
                    </a:lnTo>
                    <a:lnTo>
                      <a:pt x="0" y="6"/>
                    </a:lnTo>
                    <a:lnTo>
                      <a:pt x="0" y="6"/>
                    </a:lnTo>
                    <a:lnTo>
                      <a:pt x="0" y="6"/>
                    </a:lnTo>
                    <a:lnTo>
                      <a:pt x="0" y="5"/>
                    </a:lnTo>
                    <a:lnTo>
                      <a:pt x="0" y="5"/>
                    </a:lnTo>
                    <a:lnTo>
                      <a:pt x="0" y="5"/>
                    </a:lnTo>
                    <a:lnTo>
                      <a:pt x="0" y="5"/>
                    </a:lnTo>
                    <a:lnTo>
                      <a:pt x="0" y="4"/>
                    </a:lnTo>
                    <a:lnTo>
                      <a:pt x="0" y="5"/>
                    </a:lnTo>
                    <a:lnTo>
                      <a:pt x="0" y="5"/>
                    </a:lnTo>
                    <a:lnTo>
                      <a:pt x="0" y="5"/>
                    </a:lnTo>
                    <a:lnTo>
                      <a:pt x="0" y="5"/>
                    </a:lnTo>
                    <a:lnTo>
                      <a:pt x="0" y="4"/>
                    </a:lnTo>
                    <a:lnTo>
                      <a:pt x="0" y="4"/>
                    </a:lnTo>
                    <a:lnTo>
                      <a:pt x="0" y="4"/>
                    </a:lnTo>
                    <a:lnTo>
                      <a:pt x="0" y="3"/>
                    </a:lnTo>
                    <a:lnTo>
                      <a:pt x="0" y="4"/>
                    </a:lnTo>
                    <a:lnTo>
                      <a:pt x="0" y="3"/>
                    </a:lnTo>
                    <a:lnTo>
                      <a:pt x="0" y="3"/>
                    </a:lnTo>
                    <a:lnTo>
                      <a:pt x="0" y="4"/>
                    </a:lnTo>
                    <a:lnTo>
                      <a:pt x="0" y="4"/>
                    </a:lnTo>
                    <a:lnTo>
                      <a:pt x="0" y="4"/>
                    </a:lnTo>
                    <a:lnTo>
                      <a:pt x="0" y="4"/>
                    </a:lnTo>
                    <a:lnTo>
                      <a:pt x="0" y="3"/>
                    </a:lnTo>
                    <a:lnTo>
                      <a:pt x="0" y="4"/>
                    </a:lnTo>
                    <a:lnTo>
                      <a:pt x="0" y="3"/>
                    </a:lnTo>
                    <a:lnTo>
                      <a:pt x="0" y="2"/>
                    </a:lnTo>
                    <a:lnTo>
                      <a:pt x="0" y="2"/>
                    </a:lnTo>
                    <a:lnTo>
                      <a:pt x="0" y="2"/>
                    </a:lnTo>
                    <a:lnTo>
                      <a:pt x="0" y="2"/>
                    </a:lnTo>
                    <a:lnTo>
                      <a:pt x="0" y="3"/>
                    </a:lnTo>
                    <a:lnTo>
                      <a:pt x="0" y="2"/>
                    </a:lnTo>
                    <a:lnTo>
                      <a:pt x="0" y="2"/>
                    </a:lnTo>
                    <a:lnTo>
                      <a:pt x="0" y="1"/>
                    </a:lnTo>
                    <a:lnTo>
                      <a:pt x="0" y="0"/>
                    </a:lnTo>
                    <a:lnTo>
                      <a:pt x="0" y="0"/>
                    </a:lnTo>
                    <a:lnTo>
                      <a:pt x="0" y="0"/>
                    </a:lnTo>
                    <a:lnTo>
                      <a:pt x="0" y="0"/>
                    </a:lnTo>
                    <a:lnTo>
                      <a:pt x="0" y="0"/>
                    </a:lnTo>
                    <a:lnTo>
                      <a:pt x="0" y="1"/>
                    </a:lnTo>
                    <a:lnTo>
                      <a:pt x="0" y="1"/>
                    </a:lnTo>
                    <a:lnTo>
                      <a:pt x="0" y="0"/>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3"/>
                    </a:lnTo>
                    <a:lnTo>
                      <a:pt x="0" y="4"/>
                    </a:lnTo>
                    <a:lnTo>
                      <a:pt x="0" y="4"/>
                    </a:lnTo>
                    <a:lnTo>
                      <a:pt x="0" y="5"/>
                    </a:lnTo>
                    <a:lnTo>
                      <a:pt x="0" y="5"/>
                    </a:lnTo>
                    <a:lnTo>
                      <a:pt x="0" y="6"/>
                    </a:lnTo>
                    <a:lnTo>
                      <a:pt x="0" y="5"/>
                    </a:lnTo>
                    <a:lnTo>
                      <a:pt x="0" y="6"/>
                    </a:lnTo>
                    <a:lnTo>
                      <a:pt x="0" y="6"/>
                    </a:lnTo>
                    <a:lnTo>
                      <a:pt x="0" y="7"/>
                    </a:lnTo>
                    <a:lnTo>
                      <a:pt x="0" y="7"/>
                    </a:lnTo>
                    <a:lnTo>
                      <a:pt x="0" y="6"/>
                    </a:lnTo>
                    <a:lnTo>
                      <a:pt x="0" y="6"/>
                    </a:lnTo>
                    <a:lnTo>
                      <a:pt x="0" y="5"/>
                    </a:lnTo>
                    <a:lnTo>
                      <a:pt x="0" y="2"/>
                    </a:lnTo>
                    <a:lnTo>
                      <a:pt x="0" y="5"/>
                    </a:lnTo>
                    <a:lnTo>
                      <a:pt x="0" y="6"/>
                    </a:lnTo>
                    <a:lnTo>
                      <a:pt x="0" y="7"/>
                    </a:lnTo>
                    <a:lnTo>
                      <a:pt x="0" y="8"/>
                    </a:lnTo>
                    <a:lnTo>
                      <a:pt x="0" y="9"/>
                    </a:lnTo>
                    <a:lnTo>
                      <a:pt x="0" y="10"/>
                    </a:lnTo>
                    <a:lnTo>
                      <a:pt x="0" y="12"/>
                    </a:lnTo>
                    <a:lnTo>
                      <a:pt x="0" y="12"/>
                    </a:lnTo>
                    <a:lnTo>
                      <a:pt x="0" y="13"/>
                    </a:lnTo>
                    <a:lnTo>
                      <a:pt x="0" y="14"/>
                    </a:lnTo>
                    <a:lnTo>
                      <a:pt x="0" y="15"/>
                    </a:lnTo>
                    <a:lnTo>
                      <a:pt x="0" y="16"/>
                    </a:lnTo>
                    <a:lnTo>
                      <a:pt x="0" y="17"/>
                    </a:lnTo>
                    <a:lnTo>
                      <a:pt x="0" y="18"/>
                    </a:lnTo>
                    <a:lnTo>
                      <a:pt x="0" y="19"/>
                    </a:lnTo>
                    <a:lnTo>
                      <a:pt x="0" y="19"/>
                    </a:lnTo>
                    <a:lnTo>
                      <a:pt x="0" y="20"/>
                    </a:lnTo>
                    <a:lnTo>
                      <a:pt x="0" y="21"/>
                    </a:lnTo>
                    <a:lnTo>
                      <a:pt x="0" y="22"/>
                    </a:lnTo>
                    <a:lnTo>
                      <a:pt x="0" y="22"/>
                    </a:lnTo>
                    <a:lnTo>
                      <a:pt x="0" y="23"/>
                    </a:lnTo>
                    <a:lnTo>
                      <a:pt x="0" y="24"/>
                    </a:lnTo>
                    <a:lnTo>
                      <a:pt x="0" y="24"/>
                    </a:lnTo>
                    <a:lnTo>
                      <a:pt x="0" y="25"/>
                    </a:lnTo>
                    <a:lnTo>
                      <a:pt x="0" y="25"/>
                    </a:lnTo>
                    <a:lnTo>
                      <a:pt x="0" y="26"/>
                    </a:lnTo>
                    <a:lnTo>
                      <a:pt x="0" y="27"/>
                    </a:lnTo>
                    <a:lnTo>
                      <a:pt x="0" y="28"/>
                    </a:lnTo>
                    <a:lnTo>
                      <a:pt x="0" y="29"/>
                    </a:lnTo>
                    <a:lnTo>
                      <a:pt x="0" y="29"/>
                    </a:lnTo>
                    <a:lnTo>
                      <a:pt x="0" y="29"/>
                    </a:lnTo>
                    <a:lnTo>
                      <a:pt x="0" y="29"/>
                    </a:lnTo>
                    <a:lnTo>
                      <a:pt x="0" y="30"/>
                    </a:lnTo>
                    <a:lnTo>
                      <a:pt x="0" y="30"/>
                    </a:lnTo>
                    <a:lnTo>
                      <a:pt x="0" y="30"/>
                    </a:lnTo>
                    <a:lnTo>
                      <a:pt x="0" y="31"/>
                    </a:lnTo>
                    <a:lnTo>
                      <a:pt x="0" y="31"/>
                    </a:lnTo>
                    <a:lnTo>
                      <a:pt x="0" y="31"/>
                    </a:lnTo>
                    <a:lnTo>
                      <a:pt x="0" y="32"/>
                    </a:lnTo>
                    <a:lnTo>
                      <a:pt x="0" y="32"/>
                    </a:lnTo>
                    <a:lnTo>
                      <a:pt x="0" y="32"/>
                    </a:lnTo>
                    <a:lnTo>
                      <a:pt x="0" y="32"/>
                    </a:lnTo>
                    <a:lnTo>
                      <a:pt x="0" y="32"/>
                    </a:lnTo>
                    <a:lnTo>
                      <a:pt x="0" y="34"/>
                    </a:lnTo>
                    <a:lnTo>
                      <a:pt x="0" y="33"/>
                    </a:lnTo>
                    <a:lnTo>
                      <a:pt x="0" y="34"/>
                    </a:lnTo>
                    <a:lnTo>
                      <a:pt x="0" y="34"/>
                    </a:lnTo>
                    <a:lnTo>
                      <a:pt x="0" y="35"/>
                    </a:lnTo>
                    <a:lnTo>
                      <a:pt x="0" y="35"/>
                    </a:lnTo>
                    <a:lnTo>
                      <a:pt x="0" y="36"/>
                    </a:lnTo>
                    <a:lnTo>
                      <a:pt x="0" y="36"/>
                    </a:lnTo>
                    <a:lnTo>
                      <a:pt x="0" y="36"/>
                    </a:lnTo>
                    <a:lnTo>
                      <a:pt x="0" y="37"/>
                    </a:lnTo>
                    <a:lnTo>
                      <a:pt x="0" y="37"/>
                    </a:lnTo>
                    <a:lnTo>
                      <a:pt x="0" y="37"/>
                    </a:lnTo>
                    <a:lnTo>
                      <a:pt x="0" y="38"/>
                    </a:lnTo>
                    <a:lnTo>
                      <a:pt x="0" y="38"/>
                    </a:lnTo>
                    <a:lnTo>
                      <a:pt x="0" y="38"/>
                    </a:lnTo>
                    <a:lnTo>
                      <a:pt x="0" y="39"/>
                    </a:lnTo>
                    <a:lnTo>
                      <a:pt x="0" y="39"/>
                    </a:lnTo>
                    <a:lnTo>
                      <a:pt x="0" y="40"/>
                    </a:lnTo>
                    <a:lnTo>
                      <a:pt x="0" y="40"/>
                    </a:lnTo>
                    <a:lnTo>
                      <a:pt x="0" y="40"/>
                    </a:lnTo>
                    <a:lnTo>
                      <a:pt x="0" y="41"/>
                    </a:lnTo>
                    <a:lnTo>
                      <a:pt x="0" y="40"/>
                    </a:lnTo>
                    <a:lnTo>
                      <a:pt x="0" y="41"/>
                    </a:lnTo>
                    <a:lnTo>
                      <a:pt x="0" y="40"/>
                    </a:lnTo>
                    <a:lnTo>
                      <a:pt x="0" y="40"/>
                    </a:lnTo>
                    <a:lnTo>
                      <a:pt x="0" y="40"/>
                    </a:lnTo>
                    <a:lnTo>
                      <a:pt x="0" y="40"/>
                    </a:lnTo>
                    <a:lnTo>
                      <a:pt x="0" y="41"/>
                    </a:lnTo>
                    <a:lnTo>
                      <a:pt x="0" y="41"/>
                    </a:lnTo>
                    <a:lnTo>
                      <a:pt x="0" y="42"/>
                    </a:lnTo>
                    <a:lnTo>
                      <a:pt x="0" y="42"/>
                    </a:lnTo>
                    <a:lnTo>
                      <a:pt x="0" y="42"/>
                    </a:lnTo>
                    <a:lnTo>
                      <a:pt x="0" y="43"/>
                    </a:lnTo>
                    <a:lnTo>
                      <a:pt x="0" y="43"/>
                    </a:lnTo>
                    <a:lnTo>
                      <a:pt x="0" y="43"/>
                    </a:lnTo>
                    <a:lnTo>
                      <a:pt x="0" y="44"/>
                    </a:lnTo>
                    <a:lnTo>
                      <a:pt x="0" y="44"/>
                    </a:lnTo>
                    <a:lnTo>
                      <a:pt x="0" y="44"/>
                    </a:lnTo>
                    <a:lnTo>
                      <a:pt x="0" y="45"/>
                    </a:lnTo>
                    <a:lnTo>
                      <a:pt x="0" y="44"/>
                    </a:lnTo>
                    <a:lnTo>
                      <a:pt x="0" y="45"/>
                    </a:lnTo>
                    <a:lnTo>
                      <a:pt x="0" y="45"/>
                    </a:lnTo>
                    <a:lnTo>
                      <a:pt x="0" y="45"/>
                    </a:lnTo>
                    <a:lnTo>
                      <a:pt x="0" y="45"/>
                    </a:lnTo>
                    <a:lnTo>
                      <a:pt x="0" y="45"/>
                    </a:lnTo>
                    <a:lnTo>
                      <a:pt x="0" y="45"/>
                    </a:lnTo>
                    <a:lnTo>
                      <a:pt x="0" y="45"/>
                    </a:lnTo>
                    <a:lnTo>
                      <a:pt x="0" y="46"/>
                    </a:lnTo>
                    <a:lnTo>
                      <a:pt x="0" y="47"/>
                    </a:lnTo>
                    <a:lnTo>
                      <a:pt x="0" y="46"/>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7"/>
                    </a:lnTo>
                    <a:lnTo>
                      <a:pt x="0" y="48"/>
                    </a:lnTo>
                    <a:lnTo>
                      <a:pt x="0" y="48"/>
                    </a:lnTo>
                    <a:lnTo>
                      <a:pt x="0" y="48"/>
                    </a:lnTo>
                    <a:lnTo>
                      <a:pt x="0" y="49"/>
                    </a:lnTo>
                    <a:lnTo>
                      <a:pt x="0" y="49"/>
                    </a:lnTo>
                    <a:lnTo>
                      <a:pt x="0" y="49"/>
                    </a:lnTo>
                    <a:lnTo>
                      <a:pt x="0" y="50"/>
                    </a:lnTo>
                    <a:lnTo>
                      <a:pt x="0" y="49"/>
                    </a:lnTo>
                    <a:lnTo>
                      <a:pt x="0" y="50"/>
                    </a:lnTo>
                    <a:lnTo>
                      <a:pt x="0" y="51"/>
                    </a:lnTo>
                    <a:lnTo>
                      <a:pt x="0" y="50"/>
                    </a:lnTo>
                    <a:lnTo>
                      <a:pt x="0" y="51"/>
                    </a:lnTo>
                    <a:lnTo>
                      <a:pt x="0" y="51"/>
                    </a:lnTo>
                    <a:lnTo>
                      <a:pt x="0" y="50"/>
                    </a:lnTo>
                    <a:lnTo>
                      <a:pt x="0" y="50"/>
                    </a:lnTo>
                    <a:lnTo>
                      <a:pt x="0" y="49"/>
                    </a:lnTo>
                    <a:lnTo>
                      <a:pt x="0" y="49"/>
                    </a:lnTo>
                    <a:lnTo>
                      <a:pt x="0" y="48"/>
                    </a:lnTo>
                    <a:lnTo>
                      <a:pt x="0" y="48"/>
                    </a:lnTo>
                    <a:lnTo>
                      <a:pt x="0" y="47"/>
                    </a:lnTo>
                    <a:lnTo>
                      <a:pt x="0" y="45"/>
                    </a:lnTo>
                    <a:lnTo>
                      <a:pt x="0" y="44"/>
                    </a:lnTo>
                    <a:lnTo>
                      <a:pt x="0" y="44"/>
                    </a:lnTo>
                    <a:lnTo>
                      <a:pt x="0" y="44"/>
                    </a:lnTo>
                    <a:lnTo>
                      <a:pt x="0" y="44"/>
                    </a:lnTo>
                    <a:lnTo>
                      <a:pt x="0" y="45"/>
                    </a:lnTo>
                    <a:lnTo>
                      <a:pt x="0" y="46"/>
                    </a:lnTo>
                    <a:lnTo>
                      <a:pt x="0" y="47"/>
                    </a:lnTo>
                    <a:lnTo>
                      <a:pt x="0" y="46"/>
                    </a:lnTo>
                    <a:lnTo>
                      <a:pt x="0" y="47"/>
                    </a:lnTo>
                    <a:lnTo>
                      <a:pt x="0" y="47"/>
                    </a:lnTo>
                    <a:lnTo>
                      <a:pt x="0" y="48"/>
                    </a:lnTo>
                    <a:lnTo>
                      <a:pt x="0" y="48"/>
                    </a:lnTo>
                    <a:lnTo>
                      <a:pt x="0" y="48"/>
                    </a:lnTo>
                    <a:lnTo>
                      <a:pt x="0" y="48"/>
                    </a:lnTo>
                    <a:lnTo>
                      <a:pt x="0" y="48"/>
                    </a:lnTo>
                    <a:lnTo>
                      <a:pt x="0" y="49"/>
                    </a:lnTo>
                    <a:lnTo>
                      <a:pt x="0" y="49"/>
                    </a:lnTo>
                    <a:lnTo>
                      <a:pt x="0" y="49"/>
                    </a:lnTo>
                    <a:lnTo>
                      <a:pt x="0" y="49"/>
                    </a:lnTo>
                    <a:lnTo>
                      <a:pt x="0" y="49"/>
                    </a:lnTo>
                    <a:lnTo>
                      <a:pt x="0" y="50"/>
                    </a:lnTo>
                    <a:lnTo>
                      <a:pt x="0" y="49"/>
                    </a:lnTo>
                    <a:lnTo>
                      <a:pt x="0" y="50"/>
                    </a:lnTo>
                    <a:lnTo>
                      <a:pt x="0" y="50"/>
                    </a:lnTo>
                    <a:lnTo>
                      <a:pt x="0" y="50"/>
                    </a:lnTo>
                    <a:lnTo>
                      <a:pt x="0" y="50"/>
                    </a:lnTo>
                    <a:lnTo>
                      <a:pt x="0" y="49"/>
                    </a:lnTo>
                    <a:lnTo>
                      <a:pt x="0" y="49"/>
                    </a:lnTo>
                    <a:lnTo>
                      <a:pt x="0" y="47"/>
                    </a:lnTo>
                    <a:lnTo>
                      <a:pt x="0" y="47"/>
                    </a:lnTo>
                    <a:lnTo>
                      <a:pt x="0" y="46"/>
                    </a:lnTo>
                    <a:lnTo>
                      <a:pt x="0" y="47"/>
                    </a:lnTo>
                    <a:lnTo>
                      <a:pt x="0" y="46"/>
                    </a:lnTo>
                    <a:lnTo>
                      <a:pt x="0" y="46"/>
                    </a:lnTo>
                    <a:lnTo>
                      <a:pt x="0" y="47"/>
                    </a:lnTo>
                    <a:lnTo>
                      <a:pt x="0" y="48"/>
                    </a:lnTo>
                    <a:lnTo>
                      <a:pt x="0" y="47"/>
                    </a:lnTo>
                    <a:lnTo>
                      <a:pt x="0" y="47"/>
                    </a:lnTo>
                    <a:lnTo>
                      <a:pt x="0" y="47"/>
                    </a:lnTo>
                    <a:lnTo>
                      <a:pt x="0" y="47"/>
                    </a:lnTo>
                    <a:lnTo>
                      <a:pt x="0" y="46"/>
                    </a:lnTo>
                    <a:lnTo>
                      <a:pt x="0" y="47"/>
                    </a:lnTo>
                    <a:lnTo>
                      <a:pt x="0" y="46"/>
                    </a:lnTo>
                    <a:lnTo>
                      <a:pt x="0" y="45"/>
                    </a:lnTo>
                    <a:lnTo>
                      <a:pt x="0" y="45"/>
                    </a:lnTo>
                    <a:lnTo>
                      <a:pt x="0" y="45"/>
                    </a:lnTo>
                    <a:lnTo>
                      <a:pt x="0" y="45"/>
                    </a:lnTo>
                    <a:lnTo>
                      <a:pt x="0" y="45"/>
                    </a:lnTo>
                    <a:lnTo>
                      <a:pt x="0" y="45"/>
                    </a:lnTo>
                    <a:lnTo>
                      <a:pt x="0" y="45"/>
                    </a:lnTo>
                    <a:lnTo>
                      <a:pt x="0" y="46"/>
                    </a:lnTo>
                    <a:lnTo>
                      <a:pt x="0" y="46"/>
                    </a:lnTo>
                    <a:lnTo>
                      <a:pt x="0" y="47"/>
                    </a:lnTo>
                    <a:lnTo>
                      <a:pt x="0" y="47"/>
                    </a:lnTo>
                    <a:lnTo>
                      <a:pt x="0" y="48"/>
                    </a:lnTo>
                    <a:lnTo>
                      <a:pt x="0" y="47"/>
                    </a:lnTo>
                    <a:lnTo>
                      <a:pt x="0" y="47"/>
                    </a:lnTo>
                    <a:lnTo>
                      <a:pt x="0" y="48"/>
                    </a:lnTo>
                    <a:lnTo>
                      <a:pt x="0" y="47"/>
                    </a:lnTo>
                    <a:lnTo>
                      <a:pt x="0" y="48"/>
                    </a:lnTo>
                    <a:lnTo>
                      <a:pt x="0" y="48"/>
                    </a:lnTo>
                    <a:lnTo>
                      <a:pt x="0" y="48"/>
                    </a:lnTo>
                    <a:lnTo>
                      <a:pt x="0" y="48"/>
                    </a:lnTo>
                    <a:lnTo>
                      <a:pt x="0" y="49"/>
                    </a:lnTo>
                    <a:lnTo>
                      <a:pt x="0" y="48"/>
                    </a:lnTo>
                    <a:lnTo>
                      <a:pt x="0" y="48"/>
                    </a:lnTo>
                    <a:lnTo>
                      <a:pt x="0" y="49"/>
                    </a:lnTo>
                    <a:lnTo>
                      <a:pt x="0" y="49"/>
                    </a:lnTo>
                    <a:lnTo>
                      <a:pt x="0" y="50"/>
                    </a:lnTo>
                    <a:lnTo>
                      <a:pt x="0" y="50"/>
                    </a:lnTo>
                    <a:lnTo>
                      <a:pt x="0" y="50"/>
                    </a:lnTo>
                    <a:lnTo>
                      <a:pt x="0" y="50"/>
                    </a:lnTo>
                    <a:lnTo>
                      <a:pt x="0" y="50"/>
                    </a:lnTo>
                    <a:lnTo>
                      <a:pt x="0" y="51"/>
                    </a:lnTo>
                    <a:lnTo>
                      <a:pt x="0" y="51"/>
                    </a:lnTo>
                    <a:lnTo>
                      <a:pt x="0" y="51"/>
                    </a:lnTo>
                    <a:lnTo>
                      <a:pt x="0" y="52"/>
                    </a:lnTo>
                    <a:lnTo>
                      <a:pt x="0" y="52"/>
                    </a:lnTo>
                    <a:lnTo>
                      <a:pt x="0" y="52"/>
                    </a:lnTo>
                    <a:lnTo>
                      <a:pt x="0" y="53"/>
                    </a:lnTo>
                    <a:lnTo>
                      <a:pt x="0" y="52"/>
                    </a:lnTo>
                    <a:lnTo>
                      <a:pt x="0" y="53"/>
                    </a:lnTo>
                    <a:lnTo>
                      <a:pt x="0" y="52"/>
                    </a:lnTo>
                    <a:lnTo>
                      <a:pt x="0" y="52"/>
                    </a:lnTo>
                    <a:lnTo>
                      <a:pt x="0" y="52"/>
                    </a:lnTo>
                    <a:lnTo>
                      <a:pt x="0" y="52"/>
                    </a:lnTo>
                    <a:lnTo>
                      <a:pt x="0" y="51"/>
                    </a:lnTo>
                    <a:lnTo>
                      <a:pt x="0" y="52"/>
                    </a:lnTo>
                    <a:lnTo>
                      <a:pt x="0" y="52"/>
                    </a:lnTo>
                    <a:lnTo>
                      <a:pt x="0" y="52"/>
                    </a:lnTo>
                    <a:lnTo>
                      <a:pt x="0" y="52"/>
                    </a:lnTo>
                    <a:lnTo>
                      <a:pt x="0" y="51"/>
                    </a:lnTo>
                    <a:lnTo>
                      <a:pt x="0" y="51"/>
                    </a:lnTo>
                    <a:lnTo>
                      <a:pt x="0" y="51"/>
                    </a:lnTo>
                    <a:lnTo>
                      <a:pt x="0" y="51"/>
                    </a:lnTo>
                    <a:lnTo>
                      <a:pt x="0" y="51"/>
                    </a:lnTo>
                    <a:lnTo>
                      <a:pt x="0" y="51"/>
                    </a:lnTo>
                    <a:lnTo>
                      <a:pt x="0" y="51"/>
                    </a:lnTo>
                    <a:lnTo>
                      <a:pt x="0" y="52"/>
                    </a:lnTo>
                    <a:lnTo>
                      <a:pt x="0" y="53"/>
                    </a:lnTo>
                    <a:lnTo>
                      <a:pt x="0" y="53"/>
                    </a:lnTo>
                    <a:lnTo>
                      <a:pt x="0" y="53"/>
                    </a:lnTo>
                    <a:lnTo>
                      <a:pt x="0" y="53"/>
                    </a:lnTo>
                    <a:lnTo>
                      <a:pt x="0" y="53"/>
                    </a:lnTo>
                    <a:lnTo>
                      <a:pt x="0" y="53"/>
                    </a:lnTo>
                    <a:lnTo>
                      <a:pt x="0" y="53"/>
                    </a:lnTo>
                    <a:lnTo>
                      <a:pt x="0" y="53"/>
                    </a:lnTo>
                    <a:lnTo>
                      <a:pt x="0" y="51"/>
                    </a:lnTo>
                    <a:lnTo>
                      <a:pt x="0" y="52"/>
                    </a:lnTo>
                    <a:lnTo>
                      <a:pt x="0" y="53"/>
                    </a:lnTo>
                    <a:lnTo>
                      <a:pt x="0" y="52"/>
                    </a:lnTo>
                    <a:lnTo>
                      <a:pt x="0" y="51"/>
                    </a:lnTo>
                    <a:lnTo>
                      <a:pt x="0" y="50"/>
                    </a:lnTo>
                    <a:lnTo>
                      <a:pt x="0" y="50"/>
                    </a:lnTo>
                    <a:lnTo>
                      <a:pt x="0" y="50"/>
                    </a:lnTo>
                    <a:lnTo>
                      <a:pt x="0" y="49"/>
                    </a:lnTo>
                    <a:lnTo>
                      <a:pt x="0" y="48"/>
                    </a:lnTo>
                    <a:lnTo>
                      <a:pt x="0" y="48"/>
                    </a:lnTo>
                    <a:lnTo>
                      <a:pt x="0" y="48"/>
                    </a:lnTo>
                    <a:lnTo>
                      <a:pt x="0" y="49"/>
                    </a:lnTo>
                    <a:lnTo>
                      <a:pt x="0" y="49"/>
                    </a:lnTo>
                    <a:lnTo>
                      <a:pt x="0" y="50"/>
                    </a:lnTo>
                    <a:lnTo>
                      <a:pt x="0" y="50"/>
                    </a:lnTo>
                    <a:lnTo>
                      <a:pt x="0" y="50"/>
                    </a:lnTo>
                    <a:lnTo>
                      <a:pt x="0" y="51"/>
                    </a:lnTo>
                    <a:lnTo>
                      <a:pt x="0" y="51"/>
                    </a:lnTo>
                    <a:lnTo>
                      <a:pt x="0" y="51"/>
                    </a:lnTo>
                    <a:lnTo>
                      <a:pt x="0" y="52"/>
                    </a:lnTo>
                    <a:lnTo>
                      <a:pt x="0" y="51"/>
                    </a:lnTo>
                    <a:lnTo>
                      <a:pt x="0" y="52"/>
                    </a:lnTo>
                    <a:lnTo>
                      <a:pt x="0" y="52"/>
                    </a:lnTo>
                    <a:lnTo>
                      <a:pt x="0" y="53"/>
                    </a:lnTo>
                    <a:lnTo>
                      <a:pt x="0" y="53"/>
                    </a:lnTo>
                    <a:lnTo>
                      <a:pt x="0" y="53"/>
                    </a:lnTo>
                    <a:lnTo>
                      <a:pt x="0" y="53"/>
                    </a:lnTo>
                    <a:lnTo>
                      <a:pt x="0" y="52"/>
                    </a:lnTo>
                    <a:lnTo>
                      <a:pt x="0" y="52"/>
                    </a:lnTo>
                    <a:lnTo>
                      <a:pt x="0" y="52"/>
                    </a:lnTo>
                    <a:lnTo>
                      <a:pt x="0" y="52"/>
                    </a:lnTo>
                    <a:lnTo>
                      <a:pt x="0" y="52"/>
                    </a:lnTo>
                    <a:lnTo>
                      <a:pt x="0" y="52"/>
                    </a:lnTo>
                    <a:lnTo>
                      <a:pt x="0" y="51"/>
                    </a:lnTo>
                    <a:lnTo>
                      <a:pt x="0" y="51"/>
                    </a:lnTo>
                    <a:lnTo>
                      <a:pt x="0" y="51"/>
                    </a:lnTo>
                    <a:lnTo>
                      <a:pt x="0" y="51"/>
                    </a:lnTo>
                    <a:lnTo>
                      <a:pt x="0" y="50"/>
                    </a:lnTo>
                    <a:lnTo>
                      <a:pt x="0" y="50"/>
                    </a:lnTo>
                    <a:lnTo>
                      <a:pt x="0" y="51"/>
                    </a:lnTo>
                    <a:lnTo>
                      <a:pt x="0" y="51"/>
                    </a:lnTo>
                    <a:lnTo>
                      <a:pt x="0" y="52"/>
                    </a:lnTo>
                    <a:lnTo>
                      <a:pt x="0" y="52"/>
                    </a:lnTo>
                    <a:lnTo>
                      <a:pt x="0" y="52"/>
                    </a:lnTo>
                    <a:lnTo>
                      <a:pt x="0" y="53"/>
                    </a:lnTo>
                    <a:lnTo>
                      <a:pt x="0" y="53"/>
                    </a:lnTo>
                    <a:lnTo>
                      <a:pt x="0" y="53"/>
                    </a:lnTo>
                    <a:lnTo>
                      <a:pt x="0" y="54"/>
                    </a:lnTo>
                    <a:lnTo>
                      <a:pt x="0" y="54"/>
                    </a:lnTo>
                    <a:lnTo>
                      <a:pt x="0" y="54"/>
                    </a:lnTo>
                    <a:lnTo>
                      <a:pt x="0" y="54"/>
                    </a:lnTo>
                    <a:lnTo>
                      <a:pt x="0" y="54"/>
                    </a:lnTo>
                    <a:lnTo>
                      <a:pt x="0" y="54"/>
                    </a:lnTo>
                    <a:lnTo>
                      <a:pt x="0" y="53"/>
                    </a:lnTo>
                    <a:lnTo>
                      <a:pt x="0" y="53"/>
                    </a:lnTo>
                    <a:lnTo>
                      <a:pt x="0" y="52"/>
                    </a:lnTo>
                    <a:lnTo>
                      <a:pt x="0" y="52"/>
                    </a:lnTo>
                    <a:lnTo>
                      <a:pt x="0" y="53"/>
                    </a:lnTo>
                    <a:lnTo>
                      <a:pt x="0" y="53"/>
                    </a:lnTo>
                    <a:lnTo>
                      <a:pt x="0" y="53"/>
                    </a:lnTo>
                    <a:lnTo>
                      <a:pt x="0" y="53"/>
                    </a:lnTo>
                    <a:lnTo>
                      <a:pt x="0" y="53"/>
                    </a:lnTo>
                    <a:lnTo>
                      <a:pt x="0" y="53"/>
                    </a:lnTo>
                    <a:lnTo>
                      <a:pt x="0" y="54"/>
                    </a:lnTo>
                    <a:lnTo>
                      <a:pt x="0" y="53"/>
                    </a:lnTo>
                    <a:lnTo>
                      <a:pt x="0" y="54"/>
                    </a:lnTo>
                    <a:lnTo>
                      <a:pt x="0" y="54"/>
                    </a:lnTo>
                    <a:lnTo>
                      <a:pt x="0" y="54"/>
                    </a:lnTo>
                    <a:lnTo>
                      <a:pt x="0" y="55"/>
                    </a:lnTo>
                    <a:lnTo>
                      <a:pt x="0" y="54"/>
                    </a:lnTo>
                    <a:lnTo>
                      <a:pt x="0" y="55"/>
                    </a:lnTo>
                    <a:lnTo>
                      <a:pt x="0" y="55"/>
                    </a:lnTo>
                    <a:lnTo>
                      <a:pt x="0" y="55"/>
                    </a:lnTo>
                    <a:lnTo>
                      <a:pt x="0" y="55"/>
                    </a:lnTo>
                    <a:lnTo>
                      <a:pt x="0" y="56"/>
                    </a:lnTo>
                    <a:lnTo>
                      <a:pt x="0" y="56"/>
                    </a:lnTo>
                    <a:lnTo>
                      <a:pt x="0" y="57"/>
                    </a:lnTo>
                    <a:lnTo>
                      <a:pt x="0" y="57"/>
                    </a:lnTo>
                    <a:lnTo>
                      <a:pt x="0" y="57"/>
                    </a:lnTo>
                    <a:lnTo>
                      <a:pt x="0" y="57"/>
                    </a:lnTo>
                    <a:lnTo>
                      <a:pt x="0" y="57"/>
                    </a:lnTo>
                    <a:lnTo>
                      <a:pt x="0" y="57"/>
                    </a:lnTo>
                    <a:lnTo>
                      <a:pt x="0" y="58"/>
                    </a:lnTo>
                    <a:lnTo>
                      <a:pt x="0" y="58"/>
                    </a:lnTo>
                    <a:lnTo>
                      <a:pt x="0" y="58"/>
                    </a:lnTo>
                    <a:lnTo>
                      <a:pt x="0" y="58"/>
                    </a:lnTo>
                    <a:lnTo>
                      <a:pt x="0" y="58"/>
                    </a:lnTo>
                    <a:lnTo>
                      <a:pt x="0" y="58"/>
                    </a:lnTo>
                    <a:lnTo>
                      <a:pt x="0" y="58"/>
                    </a:lnTo>
                    <a:lnTo>
                      <a:pt x="0" y="58"/>
                    </a:lnTo>
                    <a:lnTo>
                      <a:pt x="0" y="57"/>
                    </a:lnTo>
                    <a:lnTo>
                      <a:pt x="0" y="57"/>
                    </a:lnTo>
                    <a:lnTo>
                      <a:pt x="0" y="58"/>
                    </a:lnTo>
                    <a:lnTo>
                      <a:pt x="0" y="57"/>
                    </a:lnTo>
                    <a:lnTo>
                      <a:pt x="0" y="57"/>
                    </a:lnTo>
                    <a:lnTo>
                      <a:pt x="0" y="57"/>
                    </a:lnTo>
                    <a:lnTo>
                      <a:pt x="0" y="57"/>
                    </a:lnTo>
                    <a:lnTo>
                      <a:pt x="0" y="57"/>
                    </a:lnTo>
                    <a:lnTo>
                      <a:pt x="0" y="57"/>
                    </a:lnTo>
                    <a:lnTo>
                      <a:pt x="0" y="56"/>
                    </a:lnTo>
                    <a:lnTo>
                      <a:pt x="0" y="56"/>
                    </a:lnTo>
                    <a:lnTo>
                      <a:pt x="0" y="55"/>
                    </a:lnTo>
                    <a:lnTo>
                      <a:pt x="0" y="55"/>
                    </a:lnTo>
                    <a:lnTo>
                      <a:pt x="0" y="55"/>
                    </a:lnTo>
                    <a:lnTo>
                      <a:pt x="0" y="55"/>
                    </a:lnTo>
                    <a:lnTo>
                      <a:pt x="0" y="55"/>
                    </a:lnTo>
                    <a:lnTo>
                      <a:pt x="0" y="54"/>
                    </a:lnTo>
                    <a:lnTo>
                      <a:pt x="0" y="54"/>
                    </a:lnTo>
                    <a:lnTo>
                      <a:pt x="0" y="53"/>
                    </a:lnTo>
                    <a:lnTo>
                      <a:pt x="0" y="54"/>
                    </a:lnTo>
                    <a:lnTo>
                      <a:pt x="0" y="53"/>
                    </a:lnTo>
                    <a:lnTo>
                      <a:pt x="0" y="55"/>
                    </a:lnTo>
                    <a:lnTo>
                      <a:pt x="0" y="54"/>
                    </a:lnTo>
                    <a:lnTo>
                      <a:pt x="0" y="55"/>
                    </a:lnTo>
                    <a:lnTo>
                      <a:pt x="0" y="55"/>
                    </a:lnTo>
                    <a:lnTo>
                      <a:pt x="0" y="55"/>
                    </a:lnTo>
                    <a:lnTo>
                      <a:pt x="0" y="54"/>
                    </a:lnTo>
                    <a:lnTo>
                      <a:pt x="0" y="55"/>
                    </a:lnTo>
                    <a:lnTo>
                      <a:pt x="0" y="55"/>
                    </a:lnTo>
                    <a:lnTo>
                      <a:pt x="0" y="55"/>
                    </a:lnTo>
                    <a:lnTo>
                      <a:pt x="0" y="55"/>
                    </a:lnTo>
                    <a:lnTo>
                      <a:pt x="0" y="56"/>
                    </a:lnTo>
                    <a:lnTo>
                      <a:pt x="0" y="56"/>
                    </a:lnTo>
                    <a:lnTo>
                      <a:pt x="0" y="57"/>
                    </a:lnTo>
                    <a:lnTo>
                      <a:pt x="0" y="57"/>
                    </a:lnTo>
                    <a:lnTo>
                      <a:pt x="0" y="57"/>
                    </a:lnTo>
                    <a:lnTo>
                      <a:pt x="0" y="58"/>
                    </a:lnTo>
                    <a:lnTo>
                      <a:pt x="0" y="58"/>
                    </a:lnTo>
                    <a:lnTo>
                      <a:pt x="0" y="57"/>
                    </a:lnTo>
                    <a:lnTo>
                      <a:pt x="0" y="57"/>
                    </a:lnTo>
                    <a:lnTo>
                      <a:pt x="0" y="57"/>
                    </a:lnTo>
                    <a:lnTo>
                      <a:pt x="0" y="57"/>
                    </a:lnTo>
                    <a:lnTo>
                      <a:pt x="0" y="58"/>
                    </a:lnTo>
                    <a:lnTo>
                      <a:pt x="0" y="58"/>
                    </a:lnTo>
                    <a:lnTo>
                      <a:pt x="0" y="57"/>
                    </a:lnTo>
                    <a:lnTo>
                      <a:pt x="0" y="58"/>
                    </a:lnTo>
                    <a:lnTo>
                      <a:pt x="0" y="57"/>
                    </a:lnTo>
                    <a:lnTo>
                      <a:pt x="0" y="58"/>
                    </a:lnTo>
                    <a:lnTo>
                      <a:pt x="0" y="58"/>
                    </a:lnTo>
                    <a:lnTo>
                      <a:pt x="0" y="57"/>
                    </a:lnTo>
                    <a:lnTo>
                      <a:pt x="0" y="57"/>
                    </a:lnTo>
                    <a:lnTo>
                      <a:pt x="0" y="57"/>
                    </a:lnTo>
                    <a:lnTo>
                      <a:pt x="0" y="57"/>
                    </a:lnTo>
                    <a:lnTo>
                      <a:pt x="0" y="58"/>
                    </a:lnTo>
                    <a:lnTo>
                      <a:pt x="0" y="57"/>
                    </a:lnTo>
                    <a:lnTo>
                      <a:pt x="0" y="57"/>
                    </a:lnTo>
                    <a:lnTo>
                      <a:pt x="0" y="57"/>
                    </a:lnTo>
                    <a:lnTo>
                      <a:pt x="0" y="58"/>
                    </a:lnTo>
                    <a:lnTo>
                      <a:pt x="0" y="57"/>
                    </a:lnTo>
                    <a:lnTo>
                      <a:pt x="0" y="57"/>
                    </a:lnTo>
                    <a:lnTo>
                      <a:pt x="0" y="57"/>
                    </a:lnTo>
                    <a:lnTo>
                      <a:pt x="0" y="58"/>
                    </a:lnTo>
                    <a:lnTo>
                      <a:pt x="0" y="57"/>
                    </a:lnTo>
                    <a:lnTo>
                      <a:pt x="0" y="58"/>
                    </a:lnTo>
                    <a:lnTo>
                      <a:pt x="0" y="58"/>
                    </a:lnTo>
                    <a:lnTo>
                      <a:pt x="0" y="58"/>
                    </a:lnTo>
                    <a:lnTo>
                      <a:pt x="0" y="59"/>
                    </a:lnTo>
                    <a:lnTo>
                      <a:pt x="0" y="59"/>
                    </a:lnTo>
                    <a:lnTo>
                      <a:pt x="0" y="59"/>
                    </a:lnTo>
                    <a:lnTo>
                      <a:pt x="0" y="59"/>
                    </a:lnTo>
                    <a:lnTo>
                      <a:pt x="0" y="60"/>
                    </a:lnTo>
                    <a:lnTo>
                      <a:pt x="0" y="59"/>
                    </a:lnTo>
                    <a:lnTo>
                      <a:pt x="0" y="59"/>
                    </a:lnTo>
                    <a:lnTo>
                      <a:pt x="0" y="59"/>
                    </a:lnTo>
                    <a:lnTo>
                      <a:pt x="0" y="59"/>
                    </a:lnTo>
                    <a:lnTo>
                      <a:pt x="0" y="59"/>
                    </a:lnTo>
                    <a:lnTo>
                      <a:pt x="0" y="59"/>
                    </a:lnTo>
                    <a:lnTo>
                      <a:pt x="0" y="58"/>
                    </a:lnTo>
                    <a:lnTo>
                      <a:pt x="0" y="58"/>
                    </a:lnTo>
                    <a:lnTo>
                      <a:pt x="0" y="58"/>
                    </a:lnTo>
                    <a:lnTo>
                      <a:pt x="0" y="58"/>
                    </a:lnTo>
                    <a:lnTo>
                      <a:pt x="0" y="58"/>
                    </a:lnTo>
                    <a:lnTo>
                      <a:pt x="0" y="58"/>
                    </a:lnTo>
                    <a:lnTo>
                      <a:pt x="0" y="58"/>
                    </a:lnTo>
                    <a:lnTo>
                      <a:pt x="0" y="57"/>
                    </a:lnTo>
                    <a:lnTo>
                      <a:pt x="0" y="56"/>
                    </a:lnTo>
                    <a:lnTo>
                      <a:pt x="0" y="56"/>
                    </a:lnTo>
                    <a:lnTo>
                      <a:pt x="0" y="56"/>
                    </a:lnTo>
                    <a:lnTo>
                      <a:pt x="0" y="57"/>
                    </a:lnTo>
                    <a:lnTo>
                      <a:pt x="0" y="56"/>
                    </a:lnTo>
                    <a:lnTo>
                      <a:pt x="0" y="56"/>
                    </a:lnTo>
                    <a:lnTo>
                      <a:pt x="0" y="56"/>
                    </a:lnTo>
                    <a:lnTo>
                      <a:pt x="0" y="56"/>
                    </a:lnTo>
                    <a:lnTo>
                      <a:pt x="0" y="56"/>
                    </a:lnTo>
                    <a:lnTo>
                      <a:pt x="0" y="56"/>
                    </a:lnTo>
                    <a:lnTo>
                      <a:pt x="0" y="56"/>
                    </a:lnTo>
                    <a:lnTo>
                      <a:pt x="0" y="56"/>
                    </a:lnTo>
                    <a:lnTo>
                      <a:pt x="0" y="56"/>
                    </a:lnTo>
                    <a:lnTo>
                      <a:pt x="0" y="56"/>
                    </a:lnTo>
                    <a:lnTo>
                      <a:pt x="0" y="56"/>
                    </a:lnTo>
                    <a:lnTo>
                      <a:pt x="0" y="55"/>
                    </a:lnTo>
                    <a:lnTo>
                      <a:pt x="0" y="55"/>
                    </a:lnTo>
                    <a:lnTo>
                      <a:pt x="0" y="55"/>
                    </a:lnTo>
                    <a:lnTo>
                      <a:pt x="0" y="55"/>
                    </a:lnTo>
                    <a:lnTo>
                      <a:pt x="0" y="54"/>
                    </a:lnTo>
                    <a:lnTo>
                      <a:pt x="0" y="53"/>
                    </a:lnTo>
                    <a:lnTo>
                      <a:pt x="0" y="54"/>
                    </a:lnTo>
                    <a:lnTo>
                      <a:pt x="0" y="54"/>
                    </a:lnTo>
                    <a:lnTo>
                      <a:pt x="0" y="54"/>
                    </a:lnTo>
                    <a:lnTo>
                      <a:pt x="0" y="54"/>
                    </a:lnTo>
                    <a:lnTo>
                      <a:pt x="0" y="54"/>
                    </a:lnTo>
                    <a:lnTo>
                      <a:pt x="0" y="54"/>
                    </a:lnTo>
                    <a:lnTo>
                      <a:pt x="0" y="54"/>
                    </a:lnTo>
                    <a:lnTo>
                      <a:pt x="0" y="54"/>
                    </a:lnTo>
                    <a:lnTo>
                      <a:pt x="0" y="53"/>
                    </a:lnTo>
                    <a:lnTo>
                      <a:pt x="0" y="54"/>
                    </a:lnTo>
                    <a:lnTo>
                      <a:pt x="0" y="54"/>
                    </a:lnTo>
                    <a:lnTo>
                      <a:pt x="0" y="54"/>
                    </a:lnTo>
                    <a:lnTo>
                      <a:pt x="0" y="53"/>
                    </a:lnTo>
                    <a:lnTo>
                      <a:pt x="0" y="53"/>
                    </a:lnTo>
                    <a:lnTo>
                      <a:pt x="0" y="53"/>
                    </a:lnTo>
                    <a:lnTo>
                      <a:pt x="0" y="54"/>
                    </a:lnTo>
                    <a:lnTo>
                      <a:pt x="0" y="54"/>
                    </a:lnTo>
                    <a:lnTo>
                      <a:pt x="0" y="55"/>
                    </a:lnTo>
                    <a:lnTo>
                      <a:pt x="0" y="55"/>
                    </a:lnTo>
                    <a:lnTo>
                      <a:pt x="0" y="55"/>
                    </a:lnTo>
                    <a:lnTo>
                      <a:pt x="0" y="55"/>
                    </a:lnTo>
                    <a:lnTo>
                      <a:pt x="0" y="55"/>
                    </a:lnTo>
                    <a:lnTo>
                      <a:pt x="0" y="55"/>
                    </a:lnTo>
                    <a:lnTo>
                      <a:pt x="0" y="55"/>
                    </a:lnTo>
                    <a:lnTo>
                      <a:pt x="0" y="56"/>
                    </a:lnTo>
                    <a:lnTo>
                      <a:pt x="0" y="55"/>
                    </a:lnTo>
                    <a:lnTo>
                      <a:pt x="0" y="56"/>
                    </a:lnTo>
                    <a:lnTo>
                      <a:pt x="0" y="55"/>
                    </a:lnTo>
                    <a:lnTo>
                      <a:pt x="0" y="55"/>
                    </a:lnTo>
                    <a:lnTo>
                      <a:pt x="0" y="55"/>
                    </a:lnTo>
                    <a:lnTo>
                      <a:pt x="0" y="54"/>
                    </a:lnTo>
                    <a:lnTo>
                      <a:pt x="0" y="53"/>
                    </a:lnTo>
                    <a:lnTo>
                      <a:pt x="0" y="53"/>
                    </a:lnTo>
                    <a:lnTo>
                      <a:pt x="0" y="52"/>
                    </a:lnTo>
                    <a:lnTo>
                      <a:pt x="0" y="52"/>
                    </a:lnTo>
                    <a:lnTo>
                      <a:pt x="0" y="52"/>
                    </a:lnTo>
                    <a:lnTo>
                      <a:pt x="0" y="53"/>
                    </a:lnTo>
                    <a:lnTo>
                      <a:pt x="0" y="53"/>
                    </a:lnTo>
                    <a:lnTo>
                      <a:pt x="0" y="54"/>
                    </a:lnTo>
                    <a:lnTo>
                      <a:pt x="0" y="54"/>
                    </a:lnTo>
                    <a:lnTo>
                      <a:pt x="0" y="54"/>
                    </a:lnTo>
                    <a:lnTo>
                      <a:pt x="0" y="55"/>
                    </a:lnTo>
                    <a:lnTo>
                      <a:pt x="0" y="56"/>
                    </a:lnTo>
                    <a:lnTo>
                      <a:pt x="0" y="55"/>
                    </a:lnTo>
                    <a:lnTo>
                      <a:pt x="0" y="56"/>
                    </a:lnTo>
                    <a:lnTo>
                      <a:pt x="0" y="55"/>
                    </a:lnTo>
                    <a:lnTo>
                      <a:pt x="0" y="56"/>
                    </a:lnTo>
                    <a:lnTo>
                      <a:pt x="0" y="56"/>
                    </a:lnTo>
                    <a:lnTo>
                      <a:pt x="0" y="56"/>
                    </a:lnTo>
                    <a:lnTo>
                      <a:pt x="0" y="56"/>
                    </a:lnTo>
                    <a:lnTo>
                      <a:pt x="0" y="56"/>
                    </a:lnTo>
                    <a:lnTo>
                      <a:pt x="0" y="56"/>
                    </a:lnTo>
                    <a:lnTo>
                      <a:pt x="0" y="56"/>
                    </a:lnTo>
                    <a:lnTo>
                      <a:pt x="0" y="57"/>
                    </a:lnTo>
                    <a:lnTo>
                      <a:pt x="0" y="57"/>
                    </a:lnTo>
                    <a:lnTo>
                      <a:pt x="0" y="57"/>
                    </a:lnTo>
                    <a:lnTo>
                      <a:pt x="0" y="56"/>
                    </a:lnTo>
                    <a:lnTo>
                      <a:pt x="0" y="57"/>
                    </a:lnTo>
                    <a:lnTo>
                      <a:pt x="0" y="56"/>
                    </a:lnTo>
                    <a:lnTo>
                      <a:pt x="0" y="56"/>
                    </a:lnTo>
                    <a:lnTo>
                      <a:pt x="0" y="56"/>
                    </a:lnTo>
                    <a:lnTo>
                      <a:pt x="0" y="56"/>
                    </a:lnTo>
                    <a:lnTo>
                      <a:pt x="0" y="55"/>
                    </a:lnTo>
                    <a:lnTo>
                      <a:pt x="0" y="54"/>
                    </a:lnTo>
                    <a:lnTo>
                      <a:pt x="0" y="54"/>
                    </a:lnTo>
                    <a:lnTo>
                      <a:pt x="0" y="53"/>
                    </a:lnTo>
                    <a:lnTo>
                      <a:pt x="0" y="54"/>
                    </a:lnTo>
                    <a:lnTo>
                      <a:pt x="0" y="53"/>
                    </a:lnTo>
                    <a:lnTo>
                      <a:pt x="0" y="53"/>
                    </a:lnTo>
                    <a:lnTo>
                      <a:pt x="0" y="53"/>
                    </a:lnTo>
                    <a:lnTo>
                      <a:pt x="0" y="53"/>
                    </a:lnTo>
                    <a:lnTo>
                      <a:pt x="0" y="53"/>
                    </a:lnTo>
                    <a:lnTo>
                      <a:pt x="0" y="53"/>
                    </a:lnTo>
                    <a:lnTo>
                      <a:pt x="0" y="52"/>
                    </a:lnTo>
                    <a:lnTo>
                      <a:pt x="0" y="52"/>
                    </a:lnTo>
                    <a:lnTo>
                      <a:pt x="0" y="51"/>
                    </a:lnTo>
                    <a:lnTo>
                      <a:pt x="0" y="51"/>
                    </a:lnTo>
                    <a:lnTo>
                      <a:pt x="0" y="50"/>
                    </a:lnTo>
                    <a:lnTo>
                      <a:pt x="0" y="50"/>
                    </a:lnTo>
                    <a:lnTo>
                      <a:pt x="0" y="49"/>
                    </a:lnTo>
                    <a:lnTo>
                      <a:pt x="0" y="50"/>
                    </a:lnTo>
                    <a:lnTo>
                      <a:pt x="0" y="49"/>
                    </a:lnTo>
                    <a:lnTo>
                      <a:pt x="0" y="49"/>
                    </a:lnTo>
                    <a:lnTo>
                      <a:pt x="0" y="49"/>
                    </a:lnTo>
                    <a:lnTo>
                      <a:pt x="0" y="49"/>
                    </a:lnTo>
                    <a:lnTo>
                      <a:pt x="0" y="49"/>
                    </a:lnTo>
                    <a:lnTo>
                      <a:pt x="0" y="50"/>
                    </a:lnTo>
                    <a:lnTo>
                      <a:pt x="0" y="49"/>
                    </a:lnTo>
                    <a:lnTo>
                      <a:pt x="0" y="49"/>
                    </a:lnTo>
                    <a:lnTo>
                      <a:pt x="0" y="50"/>
                    </a:lnTo>
                    <a:lnTo>
                      <a:pt x="0" y="50"/>
                    </a:lnTo>
                    <a:lnTo>
                      <a:pt x="0" y="50"/>
                    </a:lnTo>
                    <a:lnTo>
                      <a:pt x="0" y="50"/>
                    </a:lnTo>
                    <a:lnTo>
                      <a:pt x="0" y="50"/>
                    </a:lnTo>
                    <a:lnTo>
                      <a:pt x="0" y="50"/>
                    </a:lnTo>
                    <a:lnTo>
                      <a:pt x="0" y="50"/>
                    </a:lnTo>
                    <a:lnTo>
                      <a:pt x="0" y="50"/>
                    </a:lnTo>
                    <a:lnTo>
                      <a:pt x="0" y="50"/>
                    </a:lnTo>
                    <a:lnTo>
                      <a:pt x="0" y="51"/>
                    </a:lnTo>
                    <a:lnTo>
                      <a:pt x="0" y="51"/>
                    </a:lnTo>
                    <a:lnTo>
                      <a:pt x="0" y="50"/>
                    </a:lnTo>
                    <a:lnTo>
                      <a:pt x="0" y="51"/>
                    </a:lnTo>
                    <a:lnTo>
                      <a:pt x="0" y="52"/>
                    </a:lnTo>
                    <a:lnTo>
                      <a:pt x="0" y="51"/>
                    </a:lnTo>
                    <a:lnTo>
                      <a:pt x="0" y="52"/>
                    </a:lnTo>
                    <a:lnTo>
                      <a:pt x="0" y="52"/>
                    </a:lnTo>
                    <a:lnTo>
                      <a:pt x="0" y="51"/>
                    </a:lnTo>
                    <a:lnTo>
                      <a:pt x="0" y="52"/>
                    </a:lnTo>
                    <a:lnTo>
                      <a:pt x="0" y="52"/>
                    </a:lnTo>
                    <a:lnTo>
                      <a:pt x="0" y="53"/>
                    </a:lnTo>
                    <a:lnTo>
                      <a:pt x="0" y="53"/>
                    </a:lnTo>
                    <a:lnTo>
                      <a:pt x="0" y="54"/>
                    </a:lnTo>
                    <a:lnTo>
                      <a:pt x="0" y="55"/>
                    </a:lnTo>
                    <a:lnTo>
                      <a:pt x="0" y="55"/>
                    </a:lnTo>
                    <a:lnTo>
                      <a:pt x="0" y="55"/>
                    </a:lnTo>
                    <a:lnTo>
                      <a:pt x="0" y="54"/>
                    </a:lnTo>
                    <a:lnTo>
                      <a:pt x="0" y="54"/>
                    </a:lnTo>
                    <a:lnTo>
                      <a:pt x="0" y="53"/>
                    </a:lnTo>
                    <a:lnTo>
                      <a:pt x="0" y="53"/>
                    </a:lnTo>
                    <a:lnTo>
                      <a:pt x="0" y="53"/>
                    </a:lnTo>
                    <a:lnTo>
                      <a:pt x="0" y="53"/>
                    </a:lnTo>
                    <a:lnTo>
                      <a:pt x="0" y="53"/>
                    </a:lnTo>
                    <a:lnTo>
                      <a:pt x="0" y="53"/>
                    </a:lnTo>
                    <a:lnTo>
                      <a:pt x="0" y="53"/>
                    </a:lnTo>
                    <a:lnTo>
                      <a:pt x="0" y="53"/>
                    </a:lnTo>
                    <a:lnTo>
                      <a:pt x="0" y="53"/>
                    </a:lnTo>
                    <a:lnTo>
                      <a:pt x="0" y="53"/>
                    </a:lnTo>
                    <a:lnTo>
                      <a:pt x="0" y="53"/>
                    </a:lnTo>
                    <a:lnTo>
                      <a:pt x="0" y="54"/>
                    </a:lnTo>
                    <a:lnTo>
                      <a:pt x="0" y="54"/>
                    </a:lnTo>
                    <a:lnTo>
                      <a:pt x="0" y="55"/>
                    </a:lnTo>
                    <a:lnTo>
                      <a:pt x="0" y="55"/>
                    </a:lnTo>
                    <a:lnTo>
                      <a:pt x="0" y="55"/>
                    </a:lnTo>
                    <a:lnTo>
                      <a:pt x="0" y="55"/>
                    </a:lnTo>
                    <a:lnTo>
                      <a:pt x="0" y="54"/>
                    </a:lnTo>
                    <a:lnTo>
                      <a:pt x="0" y="55"/>
                    </a:lnTo>
                    <a:lnTo>
                      <a:pt x="0" y="54"/>
                    </a:lnTo>
                    <a:lnTo>
                      <a:pt x="0" y="54"/>
                    </a:lnTo>
                    <a:lnTo>
                      <a:pt x="0" y="53"/>
                    </a:lnTo>
                    <a:lnTo>
                      <a:pt x="0" y="52"/>
                    </a:lnTo>
                    <a:lnTo>
                      <a:pt x="0" y="52"/>
                    </a:lnTo>
                    <a:lnTo>
                      <a:pt x="0" y="51"/>
                    </a:lnTo>
                    <a:lnTo>
                      <a:pt x="0" y="52"/>
                    </a:lnTo>
                    <a:lnTo>
                      <a:pt x="0" y="52"/>
                    </a:lnTo>
                    <a:lnTo>
                      <a:pt x="0" y="51"/>
                    </a:lnTo>
                    <a:lnTo>
                      <a:pt x="0" y="51"/>
                    </a:lnTo>
                    <a:lnTo>
                      <a:pt x="0" y="51"/>
                    </a:lnTo>
                    <a:lnTo>
                      <a:pt x="0" y="51"/>
                    </a:lnTo>
                    <a:lnTo>
                      <a:pt x="0" y="51"/>
                    </a:lnTo>
                    <a:lnTo>
                      <a:pt x="0" y="50"/>
                    </a:lnTo>
                    <a:lnTo>
                      <a:pt x="0" y="50"/>
                    </a:lnTo>
                    <a:lnTo>
                      <a:pt x="0" y="50"/>
                    </a:lnTo>
                    <a:lnTo>
                      <a:pt x="0" y="50"/>
                    </a:lnTo>
                    <a:lnTo>
                      <a:pt x="0" y="50"/>
                    </a:lnTo>
                    <a:lnTo>
                      <a:pt x="0" y="49"/>
                    </a:lnTo>
                    <a:lnTo>
                      <a:pt x="0" y="49"/>
                    </a:lnTo>
                    <a:lnTo>
                      <a:pt x="0" y="49"/>
                    </a:lnTo>
                    <a:lnTo>
                      <a:pt x="0" y="50"/>
                    </a:lnTo>
                    <a:lnTo>
                      <a:pt x="0" y="51"/>
                    </a:lnTo>
                    <a:lnTo>
                      <a:pt x="0" y="50"/>
                    </a:lnTo>
                    <a:lnTo>
                      <a:pt x="0" y="51"/>
                    </a:lnTo>
                    <a:lnTo>
                      <a:pt x="0" y="51"/>
                    </a:lnTo>
                    <a:lnTo>
                      <a:pt x="0" y="51"/>
                    </a:lnTo>
                    <a:lnTo>
                      <a:pt x="0" y="51"/>
                    </a:lnTo>
                    <a:lnTo>
                      <a:pt x="0" y="51"/>
                    </a:lnTo>
                    <a:lnTo>
                      <a:pt x="0" y="50"/>
                    </a:lnTo>
                    <a:lnTo>
                      <a:pt x="0" y="51"/>
                    </a:lnTo>
                    <a:lnTo>
                      <a:pt x="0" y="51"/>
                    </a:lnTo>
                    <a:lnTo>
                      <a:pt x="0" y="52"/>
                    </a:lnTo>
                  </a:path>
                </a:pathLst>
              </a:custGeom>
              <a:noFill/>
              <a:ln w="0">
                <a:solidFill>
                  <a:srgbClr val="3366FF"/>
                </a:solidFill>
                <a:prstDash val="solid"/>
                <a:round/>
                <a:headEnd/>
                <a:tailEnd/>
              </a:ln>
            </p:spPr>
            <p:txBody>
              <a:bodyPr/>
              <a:lstStyle/>
              <a:p>
                <a:endParaRPr lang="en-GB"/>
              </a:p>
            </p:txBody>
          </p:sp>
          <p:sp>
            <p:nvSpPr>
              <p:cNvPr id="186242" name="Freeform 898"/>
              <p:cNvSpPr>
                <a:spLocks/>
              </p:cNvSpPr>
              <p:nvPr/>
            </p:nvSpPr>
            <p:spPr bwMode="auto">
              <a:xfrm>
                <a:off x="3594" y="3503"/>
                <a:ext cx="6" cy="312"/>
              </a:xfrm>
              <a:custGeom>
                <a:avLst/>
                <a:gdLst/>
                <a:ahLst/>
                <a:cxnLst>
                  <a:cxn ang="0">
                    <a:pos x="0" y="39"/>
                  </a:cxn>
                  <a:cxn ang="0">
                    <a:pos x="0" y="40"/>
                  </a:cxn>
                  <a:cxn ang="0">
                    <a:pos x="0" y="42"/>
                  </a:cxn>
                  <a:cxn ang="0">
                    <a:pos x="0" y="39"/>
                  </a:cxn>
                  <a:cxn ang="0">
                    <a:pos x="0" y="42"/>
                  </a:cxn>
                  <a:cxn ang="0">
                    <a:pos x="0" y="44"/>
                  </a:cxn>
                  <a:cxn ang="0">
                    <a:pos x="0" y="46"/>
                  </a:cxn>
                  <a:cxn ang="0">
                    <a:pos x="0" y="44"/>
                  </a:cxn>
                  <a:cxn ang="0">
                    <a:pos x="0" y="43"/>
                  </a:cxn>
                  <a:cxn ang="0">
                    <a:pos x="0" y="43"/>
                  </a:cxn>
                  <a:cxn ang="0">
                    <a:pos x="0" y="45"/>
                  </a:cxn>
                  <a:cxn ang="0">
                    <a:pos x="0" y="44"/>
                  </a:cxn>
                  <a:cxn ang="0">
                    <a:pos x="1" y="34"/>
                  </a:cxn>
                  <a:cxn ang="0">
                    <a:pos x="1" y="27"/>
                  </a:cxn>
                  <a:cxn ang="0">
                    <a:pos x="1" y="21"/>
                  </a:cxn>
                  <a:cxn ang="0">
                    <a:pos x="1" y="17"/>
                  </a:cxn>
                  <a:cxn ang="0">
                    <a:pos x="1" y="15"/>
                  </a:cxn>
                  <a:cxn ang="0">
                    <a:pos x="1" y="15"/>
                  </a:cxn>
                  <a:cxn ang="0">
                    <a:pos x="1" y="14"/>
                  </a:cxn>
                  <a:cxn ang="0">
                    <a:pos x="1" y="13"/>
                  </a:cxn>
                  <a:cxn ang="0">
                    <a:pos x="1" y="10"/>
                  </a:cxn>
                  <a:cxn ang="0">
                    <a:pos x="1" y="10"/>
                  </a:cxn>
                  <a:cxn ang="0">
                    <a:pos x="1" y="7"/>
                  </a:cxn>
                  <a:cxn ang="0">
                    <a:pos x="1" y="3"/>
                  </a:cxn>
                  <a:cxn ang="0">
                    <a:pos x="1" y="3"/>
                  </a:cxn>
                  <a:cxn ang="0">
                    <a:pos x="1" y="4"/>
                  </a:cxn>
                  <a:cxn ang="0">
                    <a:pos x="1" y="1"/>
                  </a:cxn>
                  <a:cxn ang="0">
                    <a:pos x="1" y="2"/>
                  </a:cxn>
                  <a:cxn ang="0">
                    <a:pos x="1" y="2"/>
                  </a:cxn>
                  <a:cxn ang="0">
                    <a:pos x="1" y="0"/>
                  </a:cxn>
                  <a:cxn ang="0">
                    <a:pos x="1" y="2"/>
                  </a:cxn>
                  <a:cxn ang="0">
                    <a:pos x="1" y="3"/>
                  </a:cxn>
                  <a:cxn ang="0">
                    <a:pos x="1" y="6"/>
                  </a:cxn>
                  <a:cxn ang="0">
                    <a:pos x="1" y="4"/>
                  </a:cxn>
                  <a:cxn ang="0">
                    <a:pos x="1" y="3"/>
                  </a:cxn>
                  <a:cxn ang="0">
                    <a:pos x="1" y="5"/>
                  </a:cxn>
                  <a:cxn ang="0">
                    <a:pos x="1" y="3"/>
                  </a:cxn>
                  <a:cxn ang="0">
                    <a:pos x="1" y="4"/>
                  </a:cxn>
                  <a:cxn ang="0">
                    <a:pos x="1" y="6"/>
                  </a:cxn>
                  <a:cxn ang="0">
                    <a:pos x="1" y="6"/>
                  </a:cxn>
                  <a:cxn ang="0">
                    <a:pos x="1" y="6"/>
                  </a:cxn>
                  <a:cxn ang="0">
                    <a:pos x="1" y="3"/>
                  </a:cxn>
                  <a:cxn ang="0">
                    <a:pos x="1" y="4"/>
                  </a:cxn>
                  <a:cxn ang="0">
                    <a:pos x="1" y="3"/>
                  </a:cxn>
                  <a:cxn ang="0">
                    <a:pos x="1" y="2"/>
                  </a:cxn>
                  <a:cxn ang="0">
                    <a:pos x="1" y="4"/>
                  </a:cxn>
                  <a:cxn ang="0">
                    <a:pos x="1" y="4"/>
                  </a:cxn>
                  <a:cxn ang="0">
                    <a:pos x="1" y="6"/>
                  </a:cxn>
                  <a:cxn ang="0">
                    <a:pos x="1" y="7"/>
                  </a:cxn>
                  <a:cxn ang="0">
                    <a:pos x="1" y="4"/>
                  </a:cxn>
                  <a:cxn ang="0">
                    <a:pos x="1" y="7"/>
                  </a:cxn>
                  <a:cxn ang="0">
                    <a:pos x="1" y="9"/>
                  </a:cxn>
                  <a:cxn ang="0">
                    <a:pos x="1" y="8"/>
                  </a:cxn>
                  <a:cxn ang="0">
                    <a:pos x="1" y="5"/>
                  </a:cxn>
                  <a:cxn ang="0">
                    <a:pos x="1" y="6"/>
                  </a:cxn>
                  <a:cxn ang="0">
                    <a:pos x="1" y="5"/>
                  </a:cxn>
                  <a:cxn ang="0">
                    <a:pos x="1" y="6"/>
                  </a:cxn>
                  <a:cxn ang="0">
                    <a:pos x="1" y="8"/>
                  </a:cxn>
                  <a:cxn ang="0">
                    <a:pos x="1" y="8"/>
                  </a:cxn>
                  <a:cxn ang="0">
                    <a:pos x="1" y="7"/>
                  </a:cxn>
                  <a:cxn ang="0">
                    <a:pos x="1" y="7"/>
                  </a:cxn>
                  <a:cxn ang="0">
                    <a:pos x="1" y="7"/>
                  </a:cxn>
                  <a:cxn ang="0">
                    <a:pos x="1" y="6"/>
                  </a:cxn>
                </a:cxnLst>
                <a:rect l="0" t="0" r="r" b="b"/>
                <a:pathLst>
                  <a:path w="1" h="52">
                    <a:moveTo>
                      <a:pt x="0" y="40"/>
                    </a:moveTo>
                    <a:lnTo>
                      <a:pt x="0" y="40"/>
                    </a:lnTo>
                    <a:lnTo>
                      <a:pt x="0" y="40"/>
                    </a:lnTo>
                    <a:lnTo>
                      <a:pt x="0" y="41"/>
                    </a:lnTo>
                    <a:lnTo>
                      <a:pt x="0" y="41"/>
                    </a:lnTo>
                    <a:lnTo>
                      <a:pt x="0" y="42"/>
                    </a:lnTo>
                    <a:lnTo>
                      <a:pt x="0" y="41"/>
                    </a:lnTo>
                    <a:lnTo>
                      <a:pt x="0" y="40"/>
                    </a:lnTo>
                    <a:lnTo>
                      <a:pt x="0" y="40"/>
                    </a:lnTo>
                    <a:lnTo>
                      <a:pt x="0" y="39"/>
                    </a:lnTo>
                    <a:lnTo>
                      <a:pt x="0" y="39"/>
                    </a:lnTo>
                    <a:lnTo>
                      <a:pt x="0" y="40"/>
                    </a:lnTo>
                    <a:lnTo>
                      <a:pt x="0" y="40"/>
                    </a:lnTo>
                    <a:lnTo>
                      <a:pt x="0" y="38"/>
                    </a:lnTo>
                    <a:lnTo>
                      <a:pt x="0" y="39"/>
                    </a:lnTo>
                    <a:lnTo>
                      <a:pt x="0" y="39"/>
                    </a:lnTo>
                    <a:lnTo>
                      <a:pt x="0" y="39"/>
                    </a:lnTo>
                    <a:lnTo>
                      <a:pt x="0" y="40"/>
                    </a:lnTo>
                    <a:lnTo>
                      <a:pt x="0" y="40"/>
                    </a:lnTo>
                    <a:lnTo>
                      <a:pt x="0" y="41"/>
                    </a:lnTo>
                    <a:lnTo>
                      <a:pt x="0" y="40"/>
                    </a:lnTo>
                    <a:lnTo>
                      <a:pt x="0" y="40"/>
                    </a:lnTo>
                    <a:lnTo>
                      <a:pt x="0" y="41"/>
                    </a:lnTo>
                    <a:lnTo>
                      <a:pt x="0" y="41"/>
                    </a:lnTo>
                    <a:lnTo>
                      <a:pt x="0" y="41"/>
                    </a:lnTo>
                    <a:lnTo>
                      <a:pt x="0" y="41"/>
                    </a:lnTo>
                    <a:lnTo>
                      <a:pt x="0" y="42"/>
                    </a:lnTo>
                    <a:lnTo>
                      <a:pt x="0" y="42"/>
                    </a:lnTo>
                    <a:lnTo>
                      <a:pt x="0" y="42"/>
                    </a:lnTo>
                    <a:lnTo>
                      <a:pt x="0" y="42"/>
                    </a:lnTo>
                    <a:lnTo>
                      <a:pt x="0" y="43"/>
                    </a:lnTo>
                    <a:lnTo>
                      <a:pt x="0" y="42"/>
                    </a:lnTo>
                    <a:lnTo>
                      <a:pt x="0" y="42"/>
                    </a:lnTo>
                    <a:lnTo>
                      <a:pt x="0" y="41"/>
                    </a:lnTo>
                    <a:lnTo>
                      <a:pt x="0" y="40"/>
                    </a:lnTo>
                    <a:lnTo>
                      <a:pt x="0" y="40"/>
                    </a:lnTo>
                    <a:lnTo>
                      <a:pt x="0" y="40"/>
                    </a:lnTo>
                    <a:lnTo>
                      <a:pt x="0" y="39"/>
                    </a:lnTo>
                    <a:lnTo>
                      <a:pt x="0" y="39"/>
                    </a:lnTo>
                    <a:lnTo>
                      <a:pt x="0" y="39"/>
                    </a:lnTo>
                    <a:lnTo>
                      <a:pt x="0" y="39"/>
                    </a:lnTo>
                    <a:lnTo>
                      <a:pt x="0" y="39"/>
                    </a:lnTo>
                    <a:lnTo>
                      <a:pt x="0" y="39"/>
                    </a:lnTo>
                    <a:lnTo>
                      <a:pt x="0" y="39"/>
                    </a:lnTo>
                    <a:lnTo>
                      <a:pt x="0" y="39"/>
                    </a:lnTo>
                    <a:lnTo>
                      <a:pt x="0" y="40"/>
                    </a:lnTo>
                    <a:lnTo>
                      <a:pt x="0" y="41"/>
                    </a:lnTo>
                    <a:lnTo>
                      <a:pt x="0" y="40"/>
                    </a:lnTo>
                    <a:lnTo>
                      <a:pt x="0" y="41"/>
                    </a:lnTo>
                    <a:lnTo>
                      <a:pt x="0" y="40"/>
                    </a:lnTo>
                    <a:lnTo>
                      <a:pt x="0" y="40"/>
                    </a:lnTo>
                    <a:lnTo>
                      <a:pt x="0" y="41"/>
                    </a:lnTo>
                    <a:lnTo>
                      <a:pt x="0" y="41"/>
                    </a:lnTo>
                    <a:lnTo>
                      <a:pt x="0" y="41"/>
                    </a:lnTo>
                    <a:lnTo>
                      <a:pt x="0" y="42"/>
                    </a:lnTo>
                    <a:lnTo>
                      <a:pt x="0" y="42"/>
                    </a:lnTo>
                    <a:lnTo>
                      <a:pt x="0" y="43"/>
                    </a:lnTo>
                    <a:lnTo>
                      <a:pt x="0" y="43"/>
                    </a:lnTo>
                    <a:lnTo>
                      <a:pt x="0" y="43"/>
                    </a:lnTo>
                    <a:lnTo>
                      <a:pt x="0" y="44"/>
                    </a:lnTo>
                    <a:lnTo>
                      <a:pt x="0" y="43"/>
                    </a:lnTo>
                    <a:lnTo>
                      <a:pt x="0" y="44"/>
                    </a:lnTo>
                    <a:lnTo>
                      <a:pt x="0" y="43"/>
                    </a:lnTo>
                    <a:lnTo>
                      <a:pt x="0" y="44"/>
                    </a:lnTo>
                    <a:lnTo>
                      <a:pt x="0" y="44"/>
                    </a:lnTo>
                    <a:lnTo>
                      <a:pt x="0" y="44"/>
                    </a:lnTo>
                    <a:lnTo>
                      <a:pt x="0" y="44"/>
                    </a:lnTo>
                    <a:lnTo>
                      <a:pt x="0" y="45"/>
                    </a:lnTo>
                    <a:lnTo>
                      <a:pt x="0" y="45"/>
                    </a:lnTo>
                    <a:lnTo>
                      <a:pt x="0" y="45"/>
                    </a:lnTo>
                    <a:lnTo>
                      <a:pt x="0" y="45"/>
                    </a:lnTo>
                    <a:lnTo>
                      <a:pt x="0" y="45"/>
                    </a:lnTo>
                    <a:lnTo>
                      <a:pt x="0" y="45"/>
                    </a:lnTo>
                    <a:lnTo>
                      <a:pt x="0" y="46"/>
                    </a:lnTo>
                    <a:lnTo>
                      <a:pt x="0" y="46"/>
                    </a:lnTo>
                    <a:lnTo>
                      <a:pt x="0" y="46"/>
                    </a:lnTo>
                    <a:lnTo>
                      <a:pt x="0" y="46"/>
                    </a:lnTo>
                    <a:lnTo>
                      <a:pt x="0" y="47"/>
                    </a:lnTo>
                    <a:lnTo>
                      <a:pt x="0" y="46"/>
                    </a:lnTo>
                    <a:lnTo>
                      <a:pt x="0" y="46"/>
                    </a:lnTo>
                    <a:lnTo>
                      <a:pt x="0" y="46"/>
                    </a:lnTo>
                    <a:lnTo>
                      <a:pt x="0" y="46"/>
                    </a:lnTo>
                    <a:lnTo>
                      <a:pt x="0" y="46"/>
                    </a:lnTo>
                    <a:lnTo>
                      <a:pt x="0" y="46"/>
                    </a:lnTo>
                    <a:lnTo>
                      <a:pt x="0" y="45"/>
                    </a:lnTo>
                    <a:lnTo>
                      <a:pt x="0" y="45"/>
                    </a:lnTo>
                    <a:lnTo>
                      <a:pt x="0" y="45"/>
                    </a:lnTo>
                    <a:lnTo>
                      <a:pt x="0" y="44"/>
                    </a:lnTo>
                    <a:lnTo>
                      <a:pt x="0" y="44"/>
                    </a:lnTo>
                    <a:lnTo>
                      <a:pt x="0" y="43"/>
                    </a:lnTo>
                    <a:lnTo>
                      <a:pt x="0" y="43"/>
                    </a:lnTo>
                    <a:lnTo>
                      <a:pt x="0" y="43"/>
                    </a:lnTo>
                    <a:lnTo>
                      <a:pt x="0" y="44"/>
                    </a:lnTo>
                    <a:lnTo>
                      <a:pt x="0" y="43"/>
                    </a:lnTo>
                    <a:lnTo>
                      <a:pt x="0" y="43"/>
                    </a:lnTo>
                    <a:lnTo>
                      <a:pt x="0" y="43"/>
                    </a:lnTo>
                    <a:lnTo>
                      <a:pt x="0" y="42"/>
                    </a:lnTo>
                    <a:lnTo>
                      <a:pt x="0" y="43"/>
                    </a:lnTo>
                    <a:lnTo>
                      <a:pt x="0" y="43"/>
                    </a:lnTo>
                    <a:lnTo>
                      <a:pt x="0" y="43"/>
                    </a:lnTo>
                    <a:lnTo>
                      <a:pt x="0" y="44"/>
                    </a:lnTo>
                    <a:lnTo>
                      <a:pt x="0" y="44"/>
                    </a:lnTo>
                    <a:lnTo>
                      <a:pt x="0" y="44"/>
                    </a:lnTo>
                    <a:lnTo>
                      <a:pt x="0" y="43"/>
                    </a:lnTo>
                    <a:lnTo>
                      <a:pt x="0" y="43"/>
                    </a:lnTo>
                    <a:lnTo>
                      <a:pt x="0" y="43"/>
                    </a:lnTo>
                    <a:lnTo>
                      <a:pt x="0" y="44"/>
                    </a:lnTo>
                    <a:lnTo>
                      <a:pt x="0" y="43"/>
                    </a:lnTo>
                    <a:lnTo>
                      <a:pt x="0" y="43"/>
                    </a:lnTo>
                    <a:lnTo>
                      <a:pt x="0" y="43"/>
                    </a:lnTo>
                    <a:lnTo>
                      <a:pt x="0" y="43"/>
                    </a:lnTo>
                    <a:lnTo>
                      <a:pt x="0" y="43"/>
                    </a:lnTo>
                    <a:lnTo>
                      <a:pt x="0" y="43"/>
                    </a:lnTo>
                    <a:lnTo>
                      <a:pt x="0" y="43"/>
                    </a:lnTo>
                    <a:lnTo>
                      <a:pt x="0" y="42"/>
                    </a:lnTo>
                    <a:lnTo>
                      <a:pt x="0" y="43"/>
                    </a:lnTo>
                    <a:lnTo>
                      <a:pt x="0" y="43"/>
                    </a:lnTo>
                    <a:lnTo>
                      <a:pt x="0" y="44"/>
                    </a:lnTo>
                    <a:lnTo>
                      <a:pt x="0" y="44"/>
                    </a:lnTo>
                    <a:lnTo>
                      <a:pt x="0" y="44"/>
                    </a:lnTo>
                    <a:lnTo>
                      <a:pt x="0" y="45"/>
                    </a:lnTo>
                    <a:lnTo>
                      <a:pt x="0" y="45"/>
                    </a:lnTo>
                    <a:lnTo>
                      <a:pt x="0" y="46"/>
                    </a:lnTo>
                    <a:lnTo>
                      <a:pt x="0" y="46"/>
                    </a:lnTo>
                    <a:lnTo>
                      <a:pt x="0" y="46"/>
                    </a:lnTo>
                    <a:lnTo>
                      <a:pt x="0" y="45"/>
                    </a:lnTo>
                    <a:lnTo>
                      <a:pt x="0" y="45"/>
                    </a:lnTo>
                    <a:lnTo>
                      <a:pt x="0" y="45"/>
                    </a:lnTo>
                    <a:lnTo>
                      <a:pt x="0" y="52"/>
                    </a:lnTo>
                    <a:lnTo>
                      <a:pt x="0" y="47"/>
                    </a:lnTo>
                    <a:lnTo>
                      <a:pt x="0" y="45"/>
                    </a:lnTo>
                    <a:lnTo>
                      <a:pt x="0" y="44"/>
                    </a:lnTo>
                    <a:lnTo>
                      <a:pt x="0" y="43"/>
                    </a:lnTo>
                    <a:lnTo>
                      <a:pt x="1" y="42"/>
                    </a:lnTo>
                    <a:lnTo>
                      <a:pt x="1" y="41"/>
                    </a:lnTo>
                    <a:lnTo>
                      <a:pt x="1" y="40"/>
                    </a:lnTo>
                    <a:lnTo>
                      <a:pt x="1" y="40"/>
                    </a:lnTo>
                    <a:lnTo>
                      <a:pt x="1" y="39"/>
                    </a:lnTo>
                    <a:lnTo>
                      <a:pt x="1" y="38"/>
                    </a:lnTo>
                    <a:lnTo>
                      <a:pt x="1" y="37"/>
                    </a:lnTo>
                    <a:lnTo>
                      <a:pt x="1" y="36"/>
                    </a:lnTo>
                    <a:lnTo>
                      <a:pt x="1" y="35"/>
                    </a:lnTo>
                    <a:lnTo>
                      <a:pt x="1" y="34"/>
                    </a:lnTo>
                    <a:lnTo>
                      <a:pt x="1" y="33"/>
                    </a:lnTo>
                    <a:lnTo>
                      <a:pt x="1" y="32"/>
                    </a:lnTo>
                    <a:lnTo>
                      <a:pt x="1" y="31"/>
                    </a:lnTo>
                    <a:lnTo>
                      <a:pt x="1" y="31"/>
                    </a:lnTo>
                    <a:lnTo>
                      <a:pt x="1" y="30"/>
                    </a:lnTo>
                    <a:lnTo>
                      <a:pt x="1" y="30"/>
                    </a:lnTo>
                    <a:lnTo>
                      <a:pt x="1" y="29"/>
                    </a:lnTo>
                    <a:lnTo>
                      <a:pt x="1" y="28"/>
                    </a:lnTo>
                    <a:lnTo>
                      <a:pt x="1" y="28"/>
                    </a:lnTo>
                    <a:lnTo>
                      <a:pt x="1" y="27"/>
                    </a:lnTo>
                    <a:lnTo>
                      <a:pt x="1" y="27"/>
                    </a:lnTo>
                    <a:lnTo>
                      <a:pt x="1" y="27"/>
                    </a:lnTo>
                    <a:lnTo>
                      <a:pt x="1" y="26"/>
                    </a:lnTo>
                    <a:lnTo>
                      <a:pt x="1" y="25"/>
                    </a:lnTo>
                    <a:lnTo>
                      <a:pt x="1" y="25"/>
                    </a:lnTo>
                    <a:lnTo>
                      <a:pt x="1" y="24"/>
                    </a:lnTo>
                    <a:lnTo>
                      <a:pt x="1" y="23"/>
                    </a:lnTo>
                    <a:lnTo>
                      <a:pt x="1" y="23"/>
                    </a:lnTo>
                    <a:lnTo>
                      <a:pt x="1" y="22"/>
                    </a:lnTo>
                    <a:lnTo>
                      <a:pt x="1" y="22"/>
                    </a:lnTo>
                    <a:lnTo>
                      <a:pt x="1" y="22"/>
                    </a:lnTo>
                    <a:lnTo>
                      <a:pt x="1" y="21"/>
                    </a:lnTo>
                    <a:lnTo>
                      <a:pt x="1" y="20"/>
                    </a:lnTo>
                    <a:lnTo>
                      <a:pt x="1" y="21"/>
                    </a:lnTo>
                    <a:lnTo>
                      <a:pt x="1" y="20"/>
                    </a:lnTo>
                    <a:lnTo>
                      <a:pt x="1" y="20"/>
                    </a:lnTo>
                    <a:lnTo>
                      <a:pt x="1" y="19"/>
                    </a:lnTo>
                    <a:lnTo>
                      <a:pt x="1" y="19"/>
                    </a:lnTo>
                    <a:lnTo>
                      <a:pt x="1" y="19"/>
                    </a:lnTo>
                    <a:lnTo>
                      <a:pt x="1" y="19"/>
                    </a:lnTo>
                    <a:lnTo>
                      <a:pt x="1" y="18"/>
                    </a:lnTo>
                    <a:lnTo>
                      <a:pt x="1" y="17"/>
                    </a:lnTo>
                    <a:lnTo>
                      <a:pt x="1" y="17"/>
                    </a:lnTo>
                    <a:lnTo>
                      <a:pt x="1" y="16"/>
                    </a:lnTo>
                    <a:lnTo>
                      <a:pt x="1" y="16"/>
                    </a:lnTo>
                    <a:lnTo>
                      <a:pt x="1" y="16"/>
                    </a:lnTo>
                    <a:lnTo>
                      <a:pt x="1" y="15"/>
                    </a:lnTo>
                    <a:lnTo>
                      <a:pt x="1" y="15"/>
                    </a:lnTo>
                    <a:lnTo>
                      <a:pt x="1" y="15"/>
                    </a:lnTo>
                    <a:lnTo>
                      <a:pt x="1" y="15"/>
                    </a:lnTo>
                    <a:lnTo>
                      <a:pt x="1" y="15"/>
                    </a:lnTo>
                    <a:lnTo>
                      <a:pt x="1" y="15"/>
                    </a:lnTo>
                    <a:lnTo>
                      <a:pt x="1" y="14"/>
                    </a:lnTo>
                    <a:lnTo>
                      <a:pt x="1" y="15"/>
                    </a:lnTo>
                    <a:lnTo>
                      <a:pt x="1" y="15"/>
                    </a:lnTo>
                    <a:lnTo>
                      <a:pt x="1" y="15"/>
                    </a:lnTo>
                    <a:lnTo>
                      <a:pt x="1" y="16"/>
                    </a:lnTo>
                    <a:lnTo>
                      <a:pt x="1" y="15"/>
                    </a:lnTo>
                    <a:lnTo>
                      <a:pt x="1" y="15"/>
                    </a:lnTo>
                    <a:lnTo>
                      <a:pt x="1" y="15"/>
                    </a:lnTo>
                    <a:lnTo>
                      <a:pt x="1" y="15"/>
                    </a:lnTo>
                    <a:lnTo>
                      <a:pt x="1" y="15"/>
                    </a:lnTo>
                    <a:lnTo>
                      <a:pt x="1" y="16"/>
                    </a:lnTo>
                    <a:lnTo>
                      <a:pt x="1" y="15"/>
                    </a:lnTo>
                    <a:lnTo>
                      <a:pt x="1" y="15"/>
                    </a:lnTo>
                    <a:lnTo>
                      <a:pt x="1" y="15"/>
                    </a:lnTo>
                    <a:lnTo>
                      <a:pt x="1" y="14"/>
                    </a:lnTo>
                    <a:lnTo>
                      <a:pt x="1" y="13"/>
                    </a:lnTo>
                    <a:lnTo>
                      <a:pt x="1" y="13"/>
                    </a:lnTo>
                    <a:lnTo>
                      <a:pt x="1" y="13"/>
                    </a:lnTo>
                    <a:lnTo>
                      <a:pt x="1" y="13"/>
                    </a:lnTo>
                    <a:lnTo>
                      <a:pt x="1" y="14"/>
                    </a:lnTo>
                    <a:lnTo>
                      <a:pt x="1" y="13"/>
                    </a:lnTo>
                    <a:lnTo>
                      <a:pt x="1" y="14"/>
                    </a:lnTo>
                    <a:lnTo>
                      <a:pt x="1" y="13"/>
                    </a:lnTo>
                    <a:lnTo>
                      <a:pt x="1" y="14"/>
                    </a:lnTo>
                    <a:lnTo>
                      <a:pt x="1" y="14"/>
                    </a:lnTo>
                    <a:lnTo>
                      <a:pt x="1" y="14"/>
                    </a:lnTo>
                    <a:lnTo>
                      <a:pt x="1" y="14"/>
                    </a:lnTo>
                    <a:lnTo>
                      <a:pt x="1" y="13"/>
                    </a:lnTo>
                    <a:lnTo>
                      <a:pt x="1" y="14"/>
                    </a:lnTo>
                    <a:lnTo>
                      <a:pt x="1" y="14"/>
                    </a:lnTo>
                    <a:lnTo>
                      <a:pt x="1" y="13"/>
                    </a:lnTo>
                    <a:lnTo>
                      <a:pt x="1" y="13"/>
                    </a:lnTo>
                    <a:lnTo>
                      <a:pt x="1" y="13"/>
                    </a:lnTo>
                    <a:lnTo>
                      <a:pt x="1" y="14"/>
                    </a:lnTo>
                    <a:lnTo>
                      <a:pt x="1" y="13"/>
                    </a:lnTo>
                    <a:lnTo>
                      <a:pt x="1" y="13"/>
                    </a:lnTo>
                    <a:lnTo>
                      <a:pt x="1" y="13"/>
                    </a:lnTo>
                    <a:lnTo>
                      <a:pt x="1" y="13"/>
                    </a:lnTo>
                    <a:lnTo>
                      <a:pt x="1" y="13"/>
                    </a:lnTo>
                    <a:lnTo>
                      <a:pt x="1" y="12"/>
                    </a:lnTo>
                    <a:lnTo>
                      <a:pt x="1" y="12"/>
                    </a:lnTo>
                    <a:lnTo>
                      <a:pt x="1" y="11"/>
                    </a:lnTo>
                    <a:lnTo>
                      <a:pt x="1" y="11"/>
                    </a:lnTo>
                    <a:lnTo>
                      <a:pt x="1" y="10"/>
                    </a:lnTo>
                    <a:lnTo>
                      <a:pt x="1" y="10"/>
                    </a:lnTo>
                    <a:lnTo>
                      <a:pt x="1" y="10"/>
                    </a:lnTo>
                    <a:lnTo>
                      <a:pt x="1" y="9"/>
                    </a:lnTo>
                    <a:lnTo>
                      <a:pt x="1" y="9"/>
                    </a:lnTo>
                    <a:lnTo>
                      <a:pt x="1" y="9"/>
                    </a:lnTo>
                    <a:lnTo>
                      <a:pt x="1" y="10"/>
                    </a:lnTo>
                    <a:lnTo>
                      <a:pt x="1" y="9"/>
                    </a:lnTo>
                    <a:lnTo>
                      <a:pt x="1" y="9"/>
                    </a:lnTo>
                    <a:lnTo>
                      <a:pt x="1" y="10"/>
                    </a:lnTo>
                    <a:lnTo>
                      <a:pt x="1" y="10"/>
                    </a:lnTo>
                    <a:lnTo>
                      <a:pt x="1" y="10"/>
                    </a:lnTo>
                    <a:lnTo>
                      <a:pt x="1" y="9"/>
                    </a:lnTo>
                    <a:lnTo>
                      <a:pt x="1" y="10"/>
                    </a:lnTo>
                    <a:lnTo>
                      <a:pt x="1" y="9"/>
                    </a:lnTo>
                    <a:lnTo>
                      <a:pt x="1" y="9"/>
                    </a:lnTo>
                    <a:lnTo>
                      <a:pt x="1" y="9"/>
                    </a:lnTo>
                    <a:lnTo>
                      <a:pt x="1" y="8"/>
                    </a:lnTo>
                    <a:lnTo>
                      <a:pt x="1" y="9"/>
                    </a:lnTo>
                    <a:lnTo>
                      <a:pt x="1" y="8"/>
                    </a:lnTo>
                    <a:lnTo>
                      <a:pt x="1" y="8"/>
                    </a:lnTo>
                    <a:lnTo>
                      <a:pt x="1" y="8"/>
                    </a:lnTo>
                    <a:lnTo>
                      <a:pt x="1" y="7"/>
                    </a:lnTo>
                    <a:lnTo>
                      <a:pt x="1" y="7"/>
                    </a:lnTo>
                    <a:lnTo>
                      <a:pt x="1" y="7"/>
                    </a:lnTo>
                    <a:lnTo>
                      <a:pt x="1" y="6"/>
                    </a:lnTo>
                    <a:lnTo>
                      <a:pt x="1" y="5"/>
                    </a:lnTo>
                    <a:lnTo>
                      <a:pt x="1" y="5"/>
                    </a:lnTo>
                    <a:lnTo>
                      <a:pt x="1" y="5"/>
                    </a:lnTo>
                    <a:lnTo>
                      <a:pt x="1" y="4"/>
                    </a:lnTo>
                    <a:lnTo>
                      <a:pt x="1" y="4"/>
                    </a:lnTo>
                    <a:lnTo>
                      <a:pt x="1" y="4"/>
                    </a:lnTo>
                    <a:lnTo>
                      <a:pt x="1" y="3"/>
                    </a:lnTo>
                    <a:lnTo>
                      <a:pt x="1" y="3"/>
                    </a:lnTo>
                    <a:lnTo>
                      <a:pt x="1" y="4"/>
                    </a:lnTo>
                    <a:lnTo>
                      <a:pt x="1" y="3"/>
                    </a:lnTo>
                    <a:lnTo>
                      <a:pt x="1" y="4"/>
                    </a:lnTo>
                    <a:lnTo>
                      <a:pt x="1" y="3"/>
                    </a:lnTo>
                    <a:lnTo>
                      <a:pt x="1" y="3"/>
                    </a:lnTo>
                    <a:lnTo>
                      <a:pt x="1" y="3"/>
                    </a:lnTo>
                    <a:lnTo>
                      <a:pt x="1" y="4"/>
                    </a:lnTo>
                    <a:lnTo>
                      <a:pt x="1" y="3"/>
                    </a:lnTo>
                    <a:lnTo>
                      <a:pt x="1" y="3"/>
                    </a:lnTo>
                    <a:lnTo>
                      <a:pt x="1" y="3"/>
                    </a:lnTo>
                    <a:lnTo>
                      <a:pt x="1" y="3"/>
                    </a:lnTo>
                    <a:lnTo>
                      <a:pt x="1" y="4"/>
                    </a:lnTo>
                    <a:lnTo>
                      <a:pt x="1" y="3"/>
                    </a:lnTo>
                    <a:lnTo>
                      <a:pt x="1" y="4"/>
                    </a:lnTo>
                    <a:lnTo>
                      <a:pt x="1" y="3"/>
                    </a:lnTo>
                    <a:lnTo>
                      <a:pt x="1" y="4"/>
                    </a:lnTo>
                    <a:lnTo>
                      <a:pt x="1" y="5"/>
                    </a:lnTo>
                    <a:lnTo>
                      <a:pt x="1" y="4"/>
                    </a:lnTo>
                    <a:lnTo>
                      <a:pt x="1" y="4"/>
                    </a:lnTo>
                    <a:lnTo>
                      <a:pt x="1" y="5"/>
                    </a:lnTo>
                    <a:lnTo>
                      <a:pt x="1" y="4"/>
                    </a:lnTo>
                    <a:lnTo>
                      <a:pt x="1" y="4"/>
                    </a:lnTo>
                    <a:lnTo>
                      <a:pt x="1" y="3"/>
                    </a:lnTo>
                    <a:lnTo>
                      <a:pt x="1" y="4"/>
                    </a:lnTo>
                    <a:lnTo>
                      <a:pt x="1" y="3"/>
                    </a:lnTo>
                    <a:lnTo>
                      <a:pt x="1" y="3"/>
                    </a:lnTo>
                    <a:lnTo>
                      <a:pt x="1" y="2"/>
                    </a:lnTo>
                    <a:lnTo>
                      <a:pt x="1" y="2"/>
                    </a:lnTo>
                    <a:lnTo>
                      <a:pt x="1" y="1"/>
                    </a:lnTo>
                    <a:lnTo>
                      <a:pt x="1" y="1"/>
                    </a:lnTo>
                    <a:lnTo>
                      <a:pt x="1" y="1"/>
                    </a:lnTo>
                    <a:lnTo>
                      <a:pt x="1" y="0"/>
                    </a:lnTo>
                    <a:lnTo>
                      <a:pt x="1" y="1"/>
                    </a:lnTo>
                    <a:lnTo>
                      <a:pt x="1" y="1"/>
                    </a:lnTo>
                    <a:lnTo>
                      <a:pt x="1" y="1"/>
                    </a:lnTo>
                    <a:lnTo>
                      <a:pt x="1" y="1"/>
                    </a:lnTo>
                    <a:lnTo>
                      <a:pt x="1" y="0"/>
                    </a:lnTo>
                    <a:lnTo>
                      <a:pt x="1" y="1"/>
                    </a:lnTo>
                    <a:lnTo>
                      <a:pt x="1" y="1"/>
                    </a:lnTo>
                    <a:lnTo>
                      <a:pt x="1" y="2"/>
                    </a:lnTo>
                    <a:lnTo>
                      <a:pt x="1" y="1"/>
                    </a:lnTo>
                    <a:lnTo>
                      <a:pt x="1" y="1"/>
                    </a:lnTo>
                    <a:lnTo>
                      <a:pt x="1" y="2"/>
                    </a:lnTo>
                    <a:lnTo>
                      <a:pt x="1" y="2"/>
                    </a:lnTo>
                    <a:lnTo>
                      <a:pt x="1" y="3"/>
                    </a:lnTo>
                    <a:lnTo>
                      <a:pt x="1" y="2"/>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0"/>
                    </a:lnTo>
                    <a:lnTo>
                      <a:pt x="1" y="0"/>
                    </a:lnTo>
                    <a:lnTo>
                      <a:pt x="1" y="0"/>
                    </a:lnTo>
                    <a:lnTo>
                      <a:pt x="1" y="1"/>
                    </a:lnTo>
                    <a:lnTo>
                      <a:pt x="1" y="1"/>
                    </a:lnTo>
                    <a:lnTo>
                      <a:pt x="1" y="1"/>
                    </a:lnTo>
                    <a:lnTo>
                      <a:pt x="1" y="2"/>
                    </a:lnTo>
                    <a:lnTo>
                      <a:pt x="1" y="2"/>
                    </a:lnTo>
                    <a:lnTo>
                      <a:pt x="1" y="2"/>
                    </a:lnTo>
                    <a:lnTo>
                      <a:pt x="1" y="3"/>
                    </a:lnTo>
                    <a:lnTo>
                      <a:pt x="1" y="2"/>
                    </a:lnTo>
                    <a:lnTo>
                      <a:pt x="1" y="2"/>
                    </a:lnTo>
                    <a:lnTo>
                      <a:pt x="1" y="2"/>
                    </a:lnTo>
                    <a:lnTo>
                      <a:pt x="1" y="2"/>
                    </a:lnTo>
                    <a:lnTo>
                      <a:pt x="1" y="1"/>
                    </a:lnTo>
                    <a:lnTo>
                      <a:pt x="1" y="2"/>
                    </a:lnTo>
                    <a:lnTo>
                      <a:pt x="1" y="1"/>
                    </a:lnTo>
                    <a:lnTo>
                      <a:pt x="1" y="2"/>
                    </a:lnTo>
                    <a:lnTo>
                      <a:pt x="1" y="2"/>
                    </a:lnTo>
                    <a:lnTo>
                      <a:pt x="1" y="2"/>
                    </a:lnTo>
                    <a:lnTo>
                      <a:pt x="1" y="2"/>
                    </a:lnTo>
                    <a:lnTo>
                      <a:pt x="1" y="2"/>
                    </a:lnTo>
                    <a:lnTo>
                      <a:pt x="1" y="1"/>
                    </a:lnTo>
                    <a:lnTo>
                      <a:pt x="1" y="2"/>
                    </a:lnTo>
                    <a:lnTo>
                      <a:pt x="1" y="3"/>
                    </a:lnTo>
                    <a:lnTo>
                      <a:pt x="1" y="2"/>
                    </a:lnTo>
                    <a:lnTo>
                      <a:pt x="1" y="3"/>
                    </a:lnTo>
                    <a:lnTo>
                      <a:pt x="1" y="3"/>
                    </a:lnTo>
                    <a:lnTo>
                      <a:pt x="1" y="4"/>
                    </a:lnTo>
                    <a:lnTo>
                      <a:pt x="1" y="3"/>
                    </a:lnTo>
                    <a:lnTo>
                      <a:pt x="1" y="4"/>
                    </a:lnTo>
                    <a:lnTo>
                      <a:pt x="1" y="4"/>
                    </a:lnTo>
                    <a:lnTo>
                      <a:pt x="1" y="5"/>
                    </a:lnTo>
                    <a:lnTo>
                      <a:pt x="1" y="5"/>
                    </a:lnTo>
                    <a:lnTo>
                      <a:pt x="1" y="6"/>
                    </a:lnTo>
                    <a:lnTo>
                      <a:pt x="1" y="6"/>
                    </a:lnTo>
                    <a:lnTo>
                      <a:pt x="1" y="5"/>
                    </a:lnTo>
                    <a:lnTo>
                      <a:pt x="1" y="6"/>
                    </a:lnTo>
                    <a:lnTo>
                      <a:pt x="1" y="5"/>
                    </a:lnTo>
                    <a:lnTo>
                      <a:pt x="1" y="5"/>
                    </a:lnTo>
                    <a:lnTo>
                      <a:pt x="1" y="4"/>
                    </a:lnTo>
                    <a:lnTo>
                      <a:pt x="1" y="5"/>
                    </a:lnTo>
                    <a:lnTo>
                      <a:pt x="1" y="4"/>
                    </a:lnTo>
                    <a:lnTo>
                      <a:pt x="1" y="4"/>
                    </a:lnTo>
                    <a:lnTo>
                      <a:pt x="1" y="4"/>
                    </a:lnTo>
                    <a:lnTo>
                      <a:pt x="1" y="4"/>
                    </a:lnTo>
                    <a:lnTo>
                      <a:pt x="1" y="4"/>
                    </a:lnTo>
                    <a:lnTo>
                      <a:pt x="1" y="4"/>
                    </a:lnTo>
                    <a:lnTo>
                      <a:pt x="1" y="3"/>
                    </a:lnTo>
                    <a:lnTo>
                      <a:pt x="1" y="4"/>
                    </a:lnTo>
                    <a:lnTo>
                      <a:pt x="1" y="3"/>
                    </a:lnTo>
                    <a:lnTo>
                      <a:pt x="1" y="3"/>
                    </a:lnTo>
                    <a:lnTo>
                      <a:pt x="1" y="3"/>
                    </a:lnTo>
                    <a:lnTo>
                      <a:pt x="1" y="3"/>
                    </a:lnTo>
                    <a:lnTo>
                      <a:pt x="1" y="3"/>
                    </a:lnTo>
                    <a:lnTo>
                      <a:pt x="1" y="2"/>
                    </a:lnTo>
                    <a:lnTo>
                      <a:pt x="1" y="2"/>
                    </a:lnTo>
                    <a:lnTo>
                      <a:pt x="1" y="3"/>
                    </a:lnTo>
                    <a:lnTo>
                      <a:pt x="1" y="3"/>
                    </a:lnTo>
                    <a:lnTo>
                      <a:pt x="1" y="3"/>
                    </a:lnTo>
                    <a:lnTo>
                      <a:pt x="1" y="3"/>
                    </a:lnTo>
                    <a:lnTo>
                      <a:pt x="1" y="3"/>
                    </a:lnTo>
                    <a:lnTo>
                      <a:pt x="1" y="4"/>
                    </a:lnTo>
                    <a:lnTo>
                      <a:pt x="1" y="4"/>
                    </a:lnTo>
                    <a:lnTo>
                      <a:pt x="1" y="4"/>
                    </a:lnTo>
                    <a:lnTo>
                      <a:pt x="1" y="4"/>
                    </a:lnTo>
                    <a:lnTo>
                      <a:pt x="1" y="4"/>
                    </a:lnTo>
                    <a:lnTo>
                      <a:pt x="1" y="4"/>
                    </a:lnTo>
                    <a:lnTo>
                      <a:pt x="1" y="5"/>
                    </a:lnTo>
                    <a:lnTo>
                      <a:pt x="1" y="5"/>
                    </a:lnTo>
                    <a:lnTo>
                      <a:pt x="1" y="5"/>
                    </a:lnTo>
                    <a:lnTo>
                      <a:pt x="1" y="6"/>
                    </a:lnTo>
                    <a:lnTo>
                      <a:pt x="1" y="5"/>
                    </a:lnTo>
                    <a:lnTo>
                      <a:pt x="1" y="5"/>
                    </a:lnTo>
                    <a:lnTo>
                      <a:pt x="1" y="5"/>
                    </a:lnTo>
                    <a:lnTo>
                      <a:pt x="1" y="5"/>
                    </a:lnTo>
                    <a:lnTo>
                      <a:pt x="1" y="5"/>
                    </a:lnTo>
                    <a:lnTo>
                      <a:pt x="1" y="4"/>
                    </a:lnTo>
                    <a:lnTo>
                      <a:pt x="1" y="3"/>
                    </a:lnTo>
                    <a:lnTo>
                      <a:pt x="1" y="3"/>
                    </a:lnTo>
                    <a:lnTo>
                      <a:pt x="1" y="3"/>
                    </a:lnTo>
                    <a:lnTo>
                      <a:pt x="1" y="2"/>
                    </a:lnTo>
                    <a:lnTo>
                      <a:pt x="1" y="3"/>
                    </a:lnTo>
                    <a:lnTo>
                      <a:pt x="1" y="3"/>
                    </a:lnTo>
                    <a:lnTo>
                      <a:pt x="1" y="3"/>
                    </a:lnTo>
                    <a:lnTo>
                      <a:pt x="1" y="3"/>
                    </a:lnTo>
                    <a:lnTo>
                      <a:pt x="1" y="3"/>
                    </a:lnTo>
                    <a:lnTo>
                      <a:pt x="1" y="4"/>
                    </a:lnTo>
                    <a:lnTo>
                      <a:pt x="1" y="4"/>
                    </a:lnTo>
                    <a:lnTo>
                      <a:pt x="1" y="4"/>
                    </a:lnTo>
                    <a:lnTo>
                      <a:pt x="1" y="4"/>
                    </a:lnTo>
                    <a:lnTo>
                      <a:pt x="1" y="6"/>
                    </a:lnTo>
                    <a:lnTo>
                      <a:pt x="1" y="5"/>
                    </a:lnTo>
                    <a:lnTo>
                      <a:pt x="1" y="5"/>
                    </a:lnTo>
                    <a:lnTo>
                      <a:pt x="1" y="5"/>
                    </a:lnTo>
                    <a:lnTo>
                      <a:pt x="1" y="6"/>
                    </a:lnTo>
                    <a:lnTo>
                      <a:pt x="1" y="5"/>
                    </a:lnTo>
                    <a:lnTo>
                      <a:pt x="1" y="6"/>
                    </a:lnTo>
                    <a:lnTo>
                      <a:pt x="1" y="5"/>
                    </a:lnTo>
                    <a:lnTo>
                      <a:pt x="1" y="6"/>
                    </a:lnTo>
                    <a:lnTo>
                      <a:pt x="1" y="6"/>
                    </a:lnTo>
                    <a:lnTo>
                      <a:pt x="1" y="6"/>
                    </a:lnTo>
                    <a:lnTo>
                      <a:pt x="1" y="6"/>
                    </a:lnTo>
                    <a:lnTo>
                      <a:pt x="1" y="5"/>
                    </a:lnTo>
                    <a:lnTo>
                      <a:pt x="1" y="6"/>
                    </a:lnTo>
                    <a:lnTo>
                      <a:pt x="1" y="5"/>
                    </a:lnTo>
                    <a:lnTo>
                      <a:pt x="1" y="6"/>
                    </a:lnTo>
                    <a:lnTo>
                      <a:pt x="1" y="5"/>
                    </a:lnTo>
                    <a:lnTo>
                      <a:pt x="1" y="5"/>
                    </a:lnTo>
                    <a:lnTo>
                      <a:pt x="1" y="5"/>
                    </a:lnTo>
                    <a:lnTo>
                      <a:pt x="1" y="5"/>
                    </a:lnTo>
                    <a:lnTo>
                      <a:pt x="1" y="5"/>
                    </a:lnTo>
                    <a:lnTo>
                      <a:pt x="1" y="6"/>
                    </a:lnTo>
                    <a:lnTo>
                      <a:pt x="1" y="6"/>
                    </a:lnTo>
                    <a:lnTo>
                      <a:pt x="1" y="6"/>
                    </a:lnTo>
                    <a:lnTo>
                      <a:pt x="1" y="7"/>
                    </a:lnTo>
                    <a:lnTo>
                      <a:pt x="1" y="6"/>
                    </a:lnTo>
                    <a:lnTo>
                      <a:pt x="1" y="6"/>
                    </a:lnTo>
                    <a:lnTo>
                      <a:pt x="1" y="6"/>
                    </a:lnTo>
                    <a:lnTo>
                      <a:pt x="1" y="5"/>
                    </a:lnTo>
                    <a:lnTo>
                      <a:pt x="1" y="6"/>
                    </a:lnTo>
                    <a:lnTo>
                      <a:pt x="1" y="6"/>
                    </a:lnTo>
                    <a:lnTo>
                      <a:pt x="1" y="6"/>
                    </a:lnTo>
                    <a:lnTo>
                      <a:pt x="1" y="6"/>
                    </a:lnTo>
                    <a:lnTo>
                      <a:pt x="1" y="6"/>
                    </a:lnTo>
                    <a:lnTo>
                      <a:pt x="1" y="6"/>
                    </a:lnTo>
                    <a:lnTo>
                      <a:pt x="1" y="5"/>
                    </a:lnTo>
                    <a:lnTo>
                      <a:pt x="1" y="5"/>
                    </a:lnTo>
                    <a:lnTo>
                      <a:pt x="1" y="4"/>
                    </a:lnTo>
                    <a:lnTo>
                      <a:pt x="1" y="4"/>
                    </a:lnTo>
                    <a:lnTo>
                      <a:pt x="1" y="5"/>
                    </a:lnTo>
                    <a:lnTo>
                      <a:pt x="1" y="4"/>
                    </a:lnTo>
                    <a:lnTo>
                      <a:pt x="1" y="4"/>
                    </a:lnTo>
                    <a:lnTo>
                      <a:pt x="1" y="3"/>
                    </a:lnTo>
                    <a:lnTo>
                      <a:pt x="1" y="3"/>
                    </a:lnTo>
                    <a:lnTo>
                      <a:pt x="1" y="3"/>
                    </a:lnTo>
                    <a:lnTo>
                      <a:pt x="1" y="3"/>
                    </a:lnTo>
                    <a:lnTo>
                      <a:pt x="1" y="2"/>
                    </a:lnTo>
                    <a:lnTo>
                      <a:pt x="1" y="3"/>
                    </a:lnTo>
                    <a:lnTo>
                      <a:pt x="1" y="3"/>
                    </a:lnTo>
                    <a:lnTo>
                      <a:pt x="1" y="3"/>
                    </a:lnTo>
                    <a:lnTo>
                      <a:pt x="1" y="4"/>
                    </a:lnTo>
                    <a:lnTo>
                      <a:pt x="1" y="4"/>
                    </a:lnTo>
                    <a:lnTo>
                      <a:pt x="1" y="4"/>
                    </a:lnTo>
                    <a:lnTo>
                      <a:pt x="1" y="4"/>
                    </a:lnTo>
                    <a:lnTo>
                      <a:pt x="1" y="4"/>
                    </a:lnTo>
                    <a:lnTo>
                      <a:pt x="1" y="4"/>
                    </a:lnTo>
                    <a:lnTo>
                      <a:pt x="1" y="4"/>
                    </a:lnTo>
                    <a:lnTo>
                      <a:pt x="1" y="3"/>
                    </a:lnTo>
                    <a:lnTo>
                      <a:pt x="1" y="4"/>
                    </a:lnTo>
                    <a:lnTo>
                      <a:pt x="1" y="4"/>
                    </a:lnTo>
                    <a:lnTo>
                      <a:pt x="1" y="4"/>
                    </a:lnTo>
                    <a:lnTo>
                      <a:pt x="1" y="3"/>
                    </a:lnTo>
                    <a:lnTo>
                      <a:pt x="1" y="4"/>
                    </a:lnTo>
                    <a:lnTo>
                      <a:pt x="1" y="3"/>
                    </a:lnTo>
                    <a:lnTo>
                      <a:pt x="1" y="3"/>
                    </a:lnTo>
                    <a:lnTo>
                      <a:pt x="1" y="3"/>
                    </a:lnTo>
                    <a:lnTo>
                      <a:pt x="1" y="3"/>
                    </a:lnTo>
                    <a:lnTo>
                      <a:pt x="1" y="2"/>
                    </a:lnTo>
                    <a:lnTo>
                      <a:pt x="1" y="2"/>
                    </a:lnTo>
                    <a:lnTo>
                      <a:pt x="1" y="2"/>
                    </a:lnTo>
                    <a:lnTo>
                      <a:pt x="1" y="1"/>
                    </a:lnTo>
                    <a:lnTo>
                      <a:pt x="1" y="2"/>
                    </a:lnTo>
                    <a:lnTo>
                      <a:pt x="1" y="2"/>
                    </a:lnTo>
                    <a:lnTo>
                      <a:pt x="1" y="2"/>
                    </a:lnTo>
                    <a:lnTo>
                      <a:pt x="1" y="2"/>
                    </a:lnTo>
                    <a:lnTo>
                      <a:pt x="1" y="2"/>
                    </a:lnTo>
                    <a:lnTo>
                      <a:pt x="1" y="2"/>
                    </a:lnTo>
                    <a:lnTo>
                      <a:pt x="1" y="2"/>
                    </a:lnTo>
                    <a:lnTo>
                      <a:pt x="1" y="1"/>
                    </a:lnTo>
                    <a:lnTo>
                      <a:pt x="1" y="1"/>
                    </a:lnTo>
                    <a:lnTo>
                      <a:pt x="1" y="1"/>
                    </a:lnTo>
                    <a:lnTo>
                      <a:pt x="1" y="2"/>
                    </a:lnTo>
                    <a:lnTo>
                      <a:pt x="1" y="2"/>
                    </a:lnTo>
                    <a:lnTo>
                      <a:pt x="1" y="3"/>
                    </a:lnTo>
                    <a:lnTo>
                      <a:pt x="1" y="3"/>
                    </a:lnTo>
                    <a:lnTo>
                      <a:pt x="1" y="4"/>
                    </a:lnTo>
                    <a:lnTo>
                      <a:pt x="1" y="4"/>
                    </a:lnTo>
                    <a:lnTo>
                      <a:pt x="1" y="4"/>
                    </a:lnTo>
                    <a:lnTo>
                      <a:pt x="1" y="5"/>
                    </a:lnTo>
                    <a:lnTo>
                      <a:pt x="1" y="5"/>
                    </a:lnTo>
                    <a:lnTo>
                      <a:pt x="1" y="5"/>
                    </a:lnTo>
                    <a:lnTo>
                      <a:pt x="1" y="5"/>
                    </a:lnTo>
                    <a:lnTo>
                      <a:pt x="1" y="5"/>
                    </a:lnTo>
                    <a:lnTo>
                      <a:pt x="1" y="4"/>
                    </a:lnTo>
                    <a:lnTo>
                      <a:pt x="1" y="5"/>
                    </a:lnTo>
                    <a:lnTo>
                      <a:pt x="1" y="5"/>
                    </a:lnTo>
                    <a:lnTo>
                      <a:pt x="1" y="4"/>
                    </a:lnTo>
                    <a:lnTo>
                      <a:pt x="1" y="4"/>
                    </a:lnTo>
                    <a:lnTo>
                      <a:pt x="1" y="4"/>
                    </a:lnTo>
                    <a:lnTo>
                      <a:pt x="1" y="5"/>
                    </a:lnTo>
                    <a:lnTo>
                      <a:pt x="1" y="6"/>
                    </a:lnTo>
                    <a:lnTo>
                      <a:pt x="1" y="5"/>
                    </a:lnTo>
                    <a:lnTo>
                      <a:pt x="1" y="6"/>
                    </a:lnTo>
                    <a:lnTo>
                      <a:pt x="1" y="6"/>
                    </a:lnTo>
                    <a:lnTo>
                      <a:pt x="1" y="6"/>
                    </a:lnTo>
                    <a:lnTo>
                      <a:pt x="1" y="6"/>
                    </a:lnTo>
                    <a:lnTo>
                      <a:pt x="1" y="7"/>
                    </a:lnTo>
                    <a:lnTo>
                      <a:pt x="1" y="6"/>
                    </a:lnTo>
                    <a:lnTo>
                      <a:pt x="1" y="7"/>
                    </a:lnTo>
                    <a:lnTo>
                      <a:pt x="1" y="6"/>
                    </a:lnTo>
                    <a:lnTo>
                      <a:pt x="1" y="6"/>
                    </a:lnTo>
                    <a:lnTo>
                      <a:pt x="1" y="6"/>
                    </a:lnTo>
                    <a:lnTo>
                      <a:pt x="1" y="6"/>
                    </a:lnTo>
                    <a:lnTo>
                      <a:pt x="1" y="6"/>
                    </a:lnTo>
                    <a:lnTo>
                      <a:pt x="1" y="6"/>
                    </a:lnTo>
                    <a:lnTo>
                      <a:pt x="1" y="7"/>
                    </a:lnTo>
                    <a:lnTo>
                      <a:pt x="1" y="6"/>
                    </a:lnTo>
                    <a:lnTo>
                      <a:pt x="1" y="7"/>
                    </a:lnTo>
                    <a:lnTo>
                      <a:pt x="1" y="7"/>
                    </a:lnTo>
                    <a:lnTo>
                      <a:pt x="1" y="8"/>
                    </a:lnTo>
                    <a:lnTo>
                      <a:pt x="1" y="7"/>
                    </a:lnTo>
                    <a:lnTo>
                      <a:pt x="1" y="7"/>
                    </a:lnTo>
                    <a:lnTo>
                      <a:pt x="1" y="8"/>
                    </a:lnTo>
                    <a:lnTo>
                      <a:pt x="1" y="7"/>
                    </a:lnTo>
                    <a:lnTo>
                      <a:pt x="1" y="8"/>
                    </a:lnTo>
                    <a:lnTo>
                      <a:pt x="1" y="7"/>
                    </a:lnTo>
                    <a:lnTo>
                      <a:pt x="1" y="7"/>
                    </a:lnTo>
                    <a:lnTo>
                      <a:pt x="1" y="6"/>
                    </a:lnTo>
                    <a:lnTo>
                      <a:pt x="1" y="6"/>
                    </a:lnTo>
                    <a:lnTo>
                      <a:pt x="1" y="6"/>
                    </a:lnTo>
                    <a:lnTo>
                      <a:pt x="1" y="5"/>
                    </a:lnTo>
                    <a:lnTo>
                      <a:pt x="1" y="4"/>
                    </a:lnTo>
                    <a:lnTo>
                      <a:pt x="1" y="5"/>
                    </a:lnTo>
                    <a:lnTo>
                      <a:pt x="1" y="5"/>
                    </a:lnTo>
                    <a:lnTo>
                      <a:pt x="1" y="6"/>
                    </a:lnTo>
                    <a:lnTo>
                      <a:pt x="1" y="6"/>
                    </a:lnTo>
                    <a:lnTo>
                      <a:pt x="1" y="6"/>
                    </a:lnTo>
                    <a:lnTo>
                      <a:pt x="1" y="7"/>
                    </a:lnTo>
                    <a:lnTo>
                      <a:pt x="1" y="7"/>
                    </a:lnTo>
                    <a:lnTo>
                      <a:pt x="1" y="8"/>
                    </a:lnTo>
                    <a:lnTo>
                      <a:pt x="1" y="7"/>
                    </a:lnTo>
                    <a:lnTo>
                      <a:pt x="1" y="8"/>
                    </a:lnTo>
                    <a:lnTo>
                      <a:pt x="1" y="7"/>
                    </a:lnTo>
                    <a:lnTo>
                      <a:pt x="1" y="8"/>
                    </a:lnTo>
                    <a:lnTo>
                      <a:pt x="1" y="7"/>
                    </a:lnTo>
                    <a:lnTo>
                      <a:pt x="1" y="8"/>
                    </a:lnTo>
                    <a:lnTo>
                      <a:pt x="1" y="8"/>
                    </a:lnTo>
                    <a:lnTo>
                      <a:pt x="1" y="8"/>
                    </a:lnTo>
                    <a:lnTo>
                      <a:pt x="1" y="8"/>
                    </a:lnTo>
                    <a:lnTo>
                      <a:pt x="1" y="8"/>
                    </a:lnTo>
                    <a:lnTo>
                      <a:pt x="1" y="9"/>
                    </a:lnTo>
                    <a:lnTo>
                      <a:pt x="1" y="8"/>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8"/>
                    </a:lnTo>
                    <a:lnTo>
                      <a:pt x="1" y="7"/>
                    </a:lnTo>
                    <a:lnTo>
                      <a:pt x="1" y="7"/>
                    </a:lnTo>
                    <a:lnTo>
                      <a:pt x="1" y="6"/>
                    </a:lnTo>
                    <a:lnTo>
                      <a:pt x="1" y="7"/>
                    </a:lnTo>
                    <a:lnTo>
                      <a:pt x="1" y="6"/>
                    </a:lnTo>
                    <a:lnTo>
                      <a:pt x="1" y="6"/>
                    </a:lnTo>
                    <a:lnTo>
                      <a:pt x="1" y="5"/>
                    </a:lnTo>
                    <a:lnTo>
                      <a:pt x="1" y="6"/>
                    </a:lnTo>
                    <a:lnTo>
                      <a:pt x="1" y="5"/>
                    </a:lnTo>
                    <a:lnTo>
                      <a:pt x="1" y="5"/>
                    </a:lnTo>
                    <a:lnTo>
                      <a:pt x="1" y="6"/>
                    </a:lnTo>
                    <a:lnTo>
                      <a:pt x="1" y="6"/>
                    </a:lnTo>
                    <a:lnTo>
                      <a:pt x="1" y="6"/>
                    </a:lnTo>
                    <a:lnTo>
                      <a:pt x="1" y="5"/>
                    </a:lnTo>
                    <a:lnTo>
                      <a:pt x="1" y="5"/>
                    </a:lnTo>
                    <a:lnTo>
                      <a:pt x="1" y="5"/>
                    </a:lnTo>
                    <a:lnTo>
                      <a:pt x="1" y="5"/>
                    </a:lnTo>
                    <a:lnTo>
                      <a:pt x="1" y="6"/>
                    </a:lnTo>
                    <a:lnTo>
                      <a:pt x="1" y="6"/>
                    </a:lnTo>
                    <a:lnTo>
                      <a:pt x="1" y="6"/>
                    </a:lnTo>
                    <a:lnTo>
                      <a:pt x="1" y="6"/>
                    </a:lnTo>
                    <a:lnTo>
                      <a:pt x="1" y="6"/>
                    </a:lnTo>
                    <a:lnTo>
                      <a:pt x="1" y="5"/>
                    </a:lnTo>
                    <a:lnTo>
                      <a:pt x="1" y="6"/>
                    </a:lnTo>
                    <a:lnTo>
                      <a:pt x="1" y="5"/>
                    </a:lnTo>
                    <a:lnTo>
                      <a:pt x="1" y="5"/>
                    </a:lnTo>
                    <a:lnTo>
                      <a:pt x="1" y="6"/>
                    </a:lnTo>
                    <a:lnTo>
                      <a:pt x="1" y="5"/>
                    </a:lnTo>
                    <a:lnTo>
                      <a:pt x="1" y="5"/>
                    </a:lnTo>
                    <a:lnTo>
                      <a:pt x="1" y="6"/>
                    </a:lnTo>
                    <a:lnTo>
                      <a:pt x="1" y="6"/>
                    </a:lnTo>
                    <a:lnTo>
                      <a:pt x="1" y="5"/>
                    </a:lnTo>
                    <a:lnTo>
                      <a:pt x="1" y="6"/>
                    </a:lnTo>
                    <a:lnTo>
                      <a:pt x="1" y="6"/>
                    </a:lnTo>
                    <a:lnTo>
                      <a:pt x="1" y="7"/>
                    </a:lnTo>
                    <a:lnTo>
                      <a:pt x="1" y="7"/>
                    </a:lnTo>
                    <a:lnTo>
                      <a:pt x="1" y="7"/>
                    </a:lnTo>
                    <a:lnTo>
                      <a:pt x="1" y="8"/>
                    </a:lnTo>
                    <a:lnTo>
                      <a:pt x="1" y="7"/>
                    </a:lnTo>
                    <a:lnTo>
                      <a:pt x="1" y="7"/>
                    </a:lnTo>
                    <a:lnTo>
                      <a:pt x="1" y="7"/>
                    </a:lnTo>
                    <a:lnTo>
                      <a:pt x="1" y="7"/>
                    </a:lnTo>
                    <a:lnTo>
                      <a:pt x="1" y="6"/>
                    </a:lnTo>
                    <a:lnTo>
                      <a:pt x="1" y="7"/>
                    </a:lnTo>
                    <a:lnTo>
                      <a:pt x="1" y="6"/>
                    </a:lnTo>
                    <a:lnTo>
                      <a:pt x="1" y="7"/>
                    </a:lnTo>
                    <a:lnTo>
                      <a:pt x="1" y="6"/>
                    </a:lnTo>
                    <a:lnTo>
                      <a:pt x="1" y="7"/>
                    </a:lnTo>
                    <a:lnTo>
                      <a:pt x="1" y="6"/>
                    </a:lnTo>
                    <a:lnTo>
                      <a:pt x="1" y="6"/>
                    </a:lnTo>
                    <a:lnTo>
                      <a:pt x="1" y="6"/>
                    </a:lnTo>
                    <a:lnTo>
                      <a:pt x="1" y="7"/>
                    </a:lnTo>
                    <a:lnTo>
                      <a:pt x="1" y="7"/>
                    </a:lnTo>
                    <a:lnTo>
                      <a:pt x="1" y="8"/>
                    </a:lnTo>
                    <a:lnTo>
                      <a:pt x="1" y="7"/>
                    </a:lnTo>
                    <a:lnTo>
                      <a:pt x="1" y="8"/>
                    </a:lnTo>
                    <a:lnTo>
                      <a:pt x="1" y="8"/>
                    </a:lnTo>
                    <a:lnTo>
                      <a:pt x="1" y="8"/>
                    </a:lnTo>
                    <a:lnTo>
                      <a:pt x="1" y="8"/>
                    </a:lnTo>
                    <a:lnTo>
                      <a:pt x="1" y="7"/>
                    </a:lnTo>
                    <a:lnTo>
                      <a:pt x="1" y="8"/>
                    </a:lnTo>
                    <a:lnTo>
                      <a:pt x="1" y="8"/>
                    </a:lnTo>
                    <a:lnTo>
                      <a:pt x="1" y="8"/>
                    </a:lnTo>
                    <a:lnTo>
                      <a:pt x="1" y="8"/>
                    </a:lnTo>
                    <a:lnTo>
                      <a:pt x="1" y="8"/>
                    </a:lnTo>
                    <a:lnTo>
                      <a:pt x="1" y="8"/>
                    </a:lnTo>
                    <a:lnTo>
                      <a:pt x="1" y="9"/>
                    </a:lnTo>
                    <a:lnTo>
                      <a:pt x="1" y="9"/>
                    </a:lnTo>
                    <a:lnTo>
                      <a:pt x="1" y="9"/>
                    </a:lnTo>
                    <a:lnTo>
                      <a:pt x="1" y="9"/>
                    </a:lnTo>
                    <a:lnTo>
                      <a:pt x="1" y="9"/>
                    </a:lnTo>
                    <a:lnTo>
                      <a:pt x="1" y="8"/>
                    </a:lnTo>
                    <a:lnTo>
                      <a:pt x="1" y="8"/>
                    </a:lnTo>
                    <a:lnTo>
                      <a:pt x="1" y="8"/>
                    </a:lnTo>
                    <a:lnTo>
                      <a:pt x="1" y="8"/>
                    </a:lnTo>
                    <a:lnTo>
                      <a:pt x="1" y="7"/>
                    </a:lnTo>
                    <a:lnTo>
                      <a:pt x="1" y="7"/>
                    </a:lnTo>
                    <a:lnTo>
                      <a:pt x="1" y="8"/>
                    </a:lnTo>
                    <a:lnTo>
                      <a:pt x="1" y="7"/>
                    </a:lnTo>
                    <a:lnTo>
                      <a:pt x="1" y="7"/>
                    </a:lnTo>
                    <a:lnTo>
                      <a:pt x="1" y="6"/>
                    </a:lnTo>
                    <a:lnTo>
                      <a:pt x="1" y="6"/>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6"/>
                    </a:lnTo>
                    <a:lnTo>
                      <a:pt x="1" y="7"/>
                    </a:lnTo>
                    <a:lnTo>
                      <a:pt x="1" y="6"/>
                    </a:lnTo>
                    <a:lnTo>
                      <a:pt x="1" y="7"/>
                    </a:lnTo>
                    <a:lnTo>
                      <a:pt x="1" y="6"/>
                    </a:lnTo>
                    <a:lnTo>
                      <a:pt x="1" y="6"/>
                    </a:lnTo>
                    <a:lnTo>
                      <a:pt x="1" y="6"/>
                    </a:lnTo>
                    <a:lnTo>
                      <a:pt x="1" y="6"/>
                    </a:lnTo>
                    <a:lnTo>
                      <a:pt x="1" y="6"/>
                    </a:lnTo>
                    <a:lnTo>
                      <a:pt x="1" y="5"/>
                    </a:lnTo>
                    <a:lnTo>
                      <a:pt x="1" y="5"/>
                    </a:lnTo>
                    <a:lnTo>
                      <a:pt x="1" y="5"/>
                    </a:lnTo>
                    <a:lnTo>
                      <a:pt x="1" y="5"/>
                    </a:lnTo>
                    <a:lnTo>
                      <a:pt x="1" y="5"/>
                    </a:lnTo>
                    <a:lnTo>
                      <a:pt x="1" y="6"/>
                    </a:lnTo>
                    <a:lnTo>
                      <a:pt x="1" y="6"/>
                    </a:lnTo>
                    <a:lnTo>
                      <a:pt x="1" y="6"/>
                    </a:lnTo>
                    <a:lnTo>
                      <a:pt x="1" y="6"/>
                    </a:lnTo>
                    <a:lnTo>
                      <a:pt x="1" y="7"/>
                    </a:lnTo>
                    <a:lnTo>
                      <a:pt x="1" y="6"/>
                    </a:lnTo>
                    <a:lnTo>
                      <a:pt x="1" y="6"/>
                    </a:lnTo>
                    <a:lnTo>
                      <a:pt x="1" y="6"/>
                    </a:lnTo>
                  </a:path>
                </a:pathLst>
              </a:custGeom>
              <a:noFill/>
              <a:ln w="0">
                <a:solidFill>
                  <a:srgbClr val="3366FF"/>
                </a:solidFill>
                <a:prstDash val="solid"/>
                <a:round/>
                <a:headEnd/>
                <a:tailEnd/>
              </a:ln>
            </p:spPr>
            <p:txBody>
              <a:bodyPr/>
              <a:lstStyle/>
              <a:p>
                <a:endParaRPr lang="en-GB"/>
              </a:p>
            </p:txBody>
          </p:sp>
          <p:sp>
            <p:nvSpPr>
              <p:cNvPr id="186243" name="Freeform 899"/>
              <p:cNvSpPr>
                <a:spLocks/>
              </p:cNvSpPr>
              <p:nvPr/>
            </p:nvSpPr>
            <p:spPr bwMode="auto">
              <a:xfrm>
                <a:off x="3600" y="3491"/>
                <a:ext cx="1" cy="96"/>
              </a:xfrm>
              <a:custGeom>
                <a:avLst/>
                <a:gdLst/>
                <a:ahLst/>
                <a:cxnLst>
                  <a:cxn ang="0">
                    <a:pos x="0" y="5"/>
                  </a:cxn>
                  <a:cxn ang="0">
                    <a:pos x="0" y="5"/>
                  </a:cxn>
                  <a:cxn ang="0">
                    <a:pos x="0" y="2"/>
                  </a:cxn>
                  <a:cxn ang="0">
                    <a:pos x="0" y="3"/>
                  </a:cxn>
                  <a:cxn ang="0">
                    <a:pos x="0" y="3"/>
                  </a:cxn>
                  <a:cxn ang="0">
                    <a:pos x="0" y="3"/>
                  </a:cxn>
                  <a:cxn ang="0">
                    <a:pos x="0" y="1"/>
                  </a:cxn>
                  <a:cxn ang="0">
                    <a:pos x="0" y="2"/>
                  </a:cxn>
                  <a:cxn ang="0">
                    <a:pos x="0" y="5"/>
                  </a:cxn>
                  <a:cxn ang="0">
                    <a:pos x="0" y="7"/>
                  </a:cxn>
                  <a:cxn ang="0">
                    <a:pos x="0" y="9"/>
                  </a:cxn>
                  <a:cxn ang="0">
                    <a:pos x="0" y="11"/>
                  </a:cxn>
                  <a:cxn ang="0">
                    <a:pos x="0" y="13"/>
                  </a:cxn>
                  <a:cxn ang="0">
                    <a:pos x="0" y="12"/>
                  </a:cxn>
                  <a:cxn ang="0">
                    <a:pos x="0" y="12"/>
                  </a:cxn>
                  <a:cxn ang="0">
                    <a:pos x="0" y="11"/>
                  </a:cxn>
                  <a:cxn ang="0">
                    <a:pos x="0" y="8"/>
                  </a:cxn>
                  <a:cxn ang="0">
                    <a:pos x="0" y="8"/>
                  </a:cxn>
                  <a:cxn ang="0">
                    <a:pos x="0" y="6"/>
                  </a:cxn>
                  <a:cxn ang="0">
                    <a:pos x="0" y="6"/>
                  </a:cxn>
                  <a:cxn ang="0">
                    <a:pos x="0" y="9"/>
                  </a:cxn>
                  <a:cxn ang="0">
                    <a:pos x="0" y="6"/>
                  </a:cxn>
                  <a:cxn ang="0">
                    <a:pos x="0" y="7"/>
                  </a:cxn>
                  <a:cxn ang="0">
                    <a:pos x="0" y="6"/>
                  </a:cxn>
                  <a:cxn ang="0">
                    <a:pos x="0" y="5"/>
                  </a:cxn>
                  <a:cxn ang="0">
                    <a:pos x="0" y="3"/>
                  </a:cxn>
                  <a:cxn ang="0">
                    <a:pos x="0" y="4"/>
                  </a:cxn>
                  <a:cxn ang="0">
                    <a:pos x="0" y="1"/>
                  </a:cxn>
                  <a:cxn ang="0">
                    <a:pos x="0" y="2"/>
                  </a:cxn>
                  <a:cxn ang="0">
                    <a:pos x="0" y="4"/>
                  </a:cxn>
                  <a:cxn ang="0">
                    <a:pos x="0" y="5"/>
                  </a:cxn>
                  <a:cxn ang="0">
                    <a:pos x="0" y="10"/>
                  </a:cxn>
                  <a:cxn ang="0">
                    <a:pos x="0" y="10"/>
                  </a:cxn>
                  <a:cxn ang="0">
                    <a:pos x="0" y="10"/>
                  </a:cxn>
                  <a:cxn ang="0">
                    <a:pos x="0" y="10"/>
                  </a:cxn>
                  <a:cxn ang="0">
                    <a:pos x="0" y="11"/>
                  </a:cxn>
                  <a:cxn ang="0">
                    <a:pos x="0" y="13"/>
                  </a:cxn>
                  <a:cxn ang="0">
                    <a:pos x="0" y="10"/>
                  </a:cxn>
                  <a:cxn ang="0">
                    <a:pos x="0" y="12"/>
                  </a:cxn>
                  <a:cxn ang="0">
                    <a:pos x="0" y="12"/>
                  </a:cxn>
                  <a:cxn ang="0">
                    <a:pos x="0" y="12"/>
                  </a:cxn>
                  <a:cxn ang="0">
                    <a:pos x="0" y="15"/>
                  </a:cxn>
                  <a:cxn ang="0">
                    <a:pos x="0" y="14"/>
                  </a:cxn>
                  <a:cxn ang="0">
                    <a:pos x="0" y="13"/>
                  </a:cxn>
                  <a:cxn ang="0">
                    <a:pos x="0" y="14"/>
                  </a:cxn>
                  <a:cxn ang="0">
                    <a:pos x="0" y="13"/>
                  </a:cxn>
                  <a:cxn ang="0">
                    <a:pos x="0" y="10"/>
                  </a:cxn>
                  <a:cxn ang="0">
                    <a:pos x="0" y="11"/>
                  </a:cxn>
                  <a:cxn ang="0">
                    <a:pos x="0" y="11"/>
                  </a:cxn>
                  <a:cxn ang="0">
                    <a:pos x="0" y="13"/>
                  </a:cxn>
                  <a:cxn ang="0">
                    <a:pos x="0" y="13"/>
                  </a:cxn>
                  <a:cxn ang="0">
                    <a:pos x="0" y="12"/>
                  </a:cxn>
                  <a:cxn ang="0">
                    <a:pos x="0" y="13"/>
                  </a:cxn>
                  <a:cxn ang="0">
                    <a:pos x="0" y="15"/>
                  </a:cxn>
                  <a:cxn ang="0">
                    <a:pos x="0" y="11"/>
                  </a:cxn>
                  <a:cxn ang="0">
                    <a:pos x="0" y="11"/>
                  </a:cxn>
                  <a:cxn ang="0">
                    <a:pos x="0" y="10"/>
                  </a:cxn>
                  <a:cxn ang="0">
                    <a:pos x="0" y="11"/>
                  </a:cxn>
                  <a:cxn ang="0">
                    <a:pos x="0" y="13"/>
                  </a:cxn>
                  <a:cxn ang="0">
                    <a:pos x="0" y="11"/>
                  </a:cxn>
                  <a:cxn ang="0">
                    <a:pos x="0" y="13"/>
                  </a:cxn>
                  <a:cxn ang="0">
                    <a:pos x="0" y="13"/>
                  </a:cxn>
                  <a:cxn ang="0">
                    <a:pos x="0" y="15"/>
                  </a:cxn>
                </a:cxnLst>
                <a:rect l="0" t="0" r="r" b="b"/>
                <a:pathLst>
                  <a:path h="16">
                    <a:moveTo>
                      <a:pt x="0" y="8"/>
                    </a:moveTo>
                    <a:lnTo>
                      <a:pt x="0" y="7"/>
                    </a:lnTo>
                    <a:lnTo>
                      <a:pt x="0" y="7"/>
                    </a:lnTo>
                    <a:lnTo>
                      <a:pt x="0" y="6"/>
                    </a:lnTo>
                    <a:lnTo>
                      <a:pt x="0" y="6"/>
                    </a:lnTo>
                    <a:lnTo>
                      <a:pt x="0" y="6"/>
                    </a:lnTo>
                    <a:lnTo>
                      <a:pt x="0" y="6"/>
                    </a:lnTo>
                    <a:lnTo>
                      <a:pt x="0" y="5"/>
                    </a:lnTo>
                    <a:lnTo>
                      <a:pt x="0" y="5"/>
                    </a:lnTo>
                    <a:lnTo>
                      <a:pt x="0" y="5"/>
                    </a:lnTo>
                    <a:lnTo>
                      <a:pt x="0" y="5"/>
                    </a:lnTo>
                    <a:lnTo>
                      <a:pt x="0" y="5"/>
                    </a:lnTo>
                    <a:lnTo>
                      <a:pt x="0" y="5"/>
                    </a:lnTo>
                    <a:lnTo>
                      <a:pt x="0" y="5"/>
                    </a:lnTo>
                    <a:lnTo>
                      <a:pt x="0" y="4"/>
                    </a:lnTo>
                    <a:lnTo>
                      <a:pt x="0" y="4"/>
                    </a:lnTo>
                    <a:lnTo>
                      <a:pt x="0" y="4"/>
                    </a:lnTo>
                    <a:lnTo>
                      <a:pt x="0" y="5"/>
                    </a:lnTo>
                    <a:lnTo>
                      <a:pt x="0" y="4"/>
                    </a:lnTo>
                    <a:lnTo>
                      <a:pt x="0" y="4"/>
                    </a:lnTo>
                    <a:lnTo>
                      <a:pt x="0" y="4"/>
                    </a:lnTo>
                    <a:lnTo>
                      <a:pt x="0" y="5"/>
                    </a:lnTo>
                    <a:lnTo>
                      <a:pt x="0" y="5"/>
                    </a:lnTo>
                    <a:lnTo>
                      <a:pt x="0" y="4"/>
                    </a:lnTo>
                    <a:lnTo>
                      <a:pt x="0" y="3"/>
                    </a:lnTo>
                    <a:lnTo>
                      <a:pt x="0" y="3"/>
                    </a:lnTo>
                    <a:lnTo>
                      <a:pt x="0" y="2"/>
                    </a:lnTo>
                    <a:lnTo>
                      <a:pt x="0" y="2"/>
                    </a:lnTo>
                    <a:lnTo>
                      <a:pt x="0" y="2"/>
                    </a:lnTo>
                    <a:lnTo>
                      <a:pt x="0" y="2"/>
                    </a:lnTo>
                    <a:lnTo>
                      <a:pt x="0" y="2"/>
                    </a:lnTo>
                    <a:lnTo>
                      <a:pt x="0" y="3"/>
                    </a:lnTo>
                    <a:lnTo>
                      <a:pt x="0" y="2"/>
                    </a:lnTo>
                    <a:lnTo>
                      <a:pt x="0" y="3"/>
                    </a:lnTo>
                    <a:lnTo>
                      <a:pt x="0" y="3"/>
                    </a:lnTo>
                    <a:lnTo>
                      <a:pt x="0" y="3"/>
                    </a:lnTo>
                    <a:lnTo>
                      <a:pt x="0" y="3"/>
                    </a:lnTo>
                    <a:lnTo>
                      <a:pt x="0" y="3"/>
                    </a:lnTo>
                    <a:lnTo>
                      <a:pt x="0" y="3"/>
                    </a:lnTo>
                    <a:lnTo>
                      <a:pt x="0" y="2"/>
                    </a:lnTo>
                    <a:lnTo>
                      <a:pt x="0" y="3"/>
                    </a:lnTo>
                    <a:lnTo>
                      <a:pt x="0" y="2"/>
                    </a:lnTo>
                    <a:lnTo>
                      <a:pt x="0" y="2"/>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4"/>
                    </a:lnTo>
                    <a:lnTo>
                      <a:pt x="0" y="4"/>
                    </a:lnTo>
                    <a:lnTo>
                      <a:pt x="0" y="5"/>
                    </a:lnTo>
                    <a:lnTo>
                      <a:pt x="0" y="6"/>
                    </a:lnTo>
                    <a:lnTo>
                      <a:pt x="0" y="5"/>
                    </a:lnTo>
                    <a:lnTo>
                      <a:pt x="0" y="6"/>
                    </a:lnTo>
                    <a:lnTo>
                      <a:pt x="0" y="5"/>
                    </a:lnTo>
                    <a:lnTo>
                      <a:pt x="0" y="5"/>
                    </a:lnTo>
                    <a:lnTo>
                      <a:pt x="0" y="4"/>
                    </a:lnTo>
                    <a:lnTo>
                      <a:pt x="0" y="3"/>
                    </a:lnTo>
                    <a:lnTo>
                      <a:pt x="0" y="3"/>
                    </a:lnTo>
                    <a:lnTo>
                      <a:pt x="0" y="3"/>
                    </a:lnTo>
                    <a:lnTo>
                      <a:pt x="0" y="2"/>
                    </a:lnTo>
                    <a:lnTo>
                      <a:pt x="0" y="3"/>
                    </a:lnTo>
                    <a:lnTo>
                      <a:pt x="0" y="3"/>
                    </a:lnTo>
                    <a:lnTo>
                      <a:pt x="0" y="2"/>
                    </a:lnTo>
                    <a:lnTo>
                      <a:pt x="0" y="2"/>
                    </a:lnTo>
                    <a:lnTo>
                      <a:pt x="0" y="2"/>
                    </a:lnTo>
                    <a:lnTo>
                      <a:pt x="0" y="1"/>
                    </a:lnTo>
                    <a:lnTo>
                      <a:pt x="0" y="1"/>
                    </a:lnTo>
                    <a:lnTo>
                      <a:pt x="0" y="1"/>
                    </a:lnTo>
                    <a:lnTo>
                      <a:pt x="0" y="1"/>
                    </a:lnTo>
                    <a:lnTo>
                      <a:pt x="0" y="2"/>
                    </a:lnTo>
                    <a:lnTo>
                      <a:pt x="0" y="2"/>
                    </a:lnTo>
                    <a:lnTo>
                      <a:pt x="0" y="2"/>
                    </a:lnTo>
                    <a:lnTo>
                      <a:pt x="0" y="2"/>
                    </a:lnTo>
                    <a:lnTo>
                      <a:pt x="0" y="2"/>
                    </a:lnTo>
                    <a:lnTo>
                      <a:pt x="0" y="2"/>
                    </a:lnTo>
                    <a:lnTo>
                      <a:pt x="0" y="2"/>
                    </a:lnTo>
                    <a:lnTo>
                      <a:pt x="0" y="1"/>
                    </a:lnTo>
                    <a:lnTo>
                      <a:pt x="0" y="2"/>
                    </a:lnTo>
                    <a:lnTo>
                      <a:pt x="0" y="2"/>
                    </a:lnTo>
                    <a:lnTo>
                      <a:pt x="0" y="2"/>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8"/>
                    </a:lnTo>
                    <a:lnTo>
                      <a:pt x="0" y="7"/>
                    </a:lnTo>
                    <a:lnTo>
                      <a:pt x="0" y="7"/>
                    </a:lnTo>
                    <a:lnTo>
                      <a:pt x="0" y="8"/>
                    </a:lnTo>
                    <a:lnTo>
                      <a:pt x="0" y="8"/>
                    </a:lnTo>
                    <a:lnTo>
                      <a:pt x="0" y="8"/>
                    </a:lnTo>
                    <a:lnTo>
                      <a:pt x="0" y="9"/>
                    </a:lnTo>
                    <a:lnTo>
                      <a:pt x="0" y="9"/>
                    </a:lnTo>
                    <a:lnTo>
                      <a:pt x="0" y="10"/>
                    </a:lnTo>
                    <a:lnTo>
                      <a:pt x="0" y="9"/>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2"/>
                    </a:lnTo>
                    <a:lnTo>
                      <a:pt x="0" y="12"/>
                    </a:lnTo>
                    <a:lnTo>
                      <a:pt x="0" y="12"/>
                    </a:lnTo>
                    <a:lnTo>
                      <a:pt x="0" y="12"/>
                    </a:lnTo>
                    <a:lnTo>
                      <a:pt x="0" y="13"/>
                    </a:lnTo>
                    <a:lnTo>
                      <a:pt x="0" y="12"/>
                    </a:lnTo>
                    <a:lnTo>
                      <a:pt x="0" y="12"/>
                    </a:lnTo>
                    <a:lnTo>
                      <a:pt x="0" y="13"/>
                    </a:lnTo>
                    <a:lnTo>
                      <a:pt x="0" y="13"/>
                    </a:lnTo>
                    <a:lnTo>
                      <a:pt x="0" y="13"/>
                    </a:lnTo>
                    <a:lnTo>
                      <a:pt x="0" y="12"/>
                    </a:lnTo>
                    <a:lnTo>
                      <a:pt x="0" y="13"/>
                    </a:lnTo>
                    <a:lnTo>
                      <a:pt x="0" y="13"/>
                    </a:lnTo>
                    <a:lnTo>
                      <a:pt x="0" y="13"/>
                    </a:lnTo>
                    <a:lnTo>
                      <a:pt x="0" y="13"/>
                    </a:lnTo>
                    <a:lnTo>
                      <a:pt x="0" y="12"/>
                    </a:lnTo>
                    <a:lnTo>
                      <a:pt x="0" y="13"/>
                    </a:lnTo>
                    <a:lnTo>
                      <a:pt x="0" y="11"/>
                    </a:lnTo>
                    <a:lnTo>
                      <a:pt x="0" y="12"/>
                    </a:lnTo>
                    <a:lnTo>
                      <a:pt x="0" y="12"/>
                    </a:lnTo>
                    <a:lnTo>
                      <a:pt x="0" y="12"/>
                    </a:lnTo>
                    <a:lnTo>
                      <a:pt x="0" y="12"/>
                    </a:lnTo>
                    <a:lnTo>
                      <a:pt x="0" y="12"/>
                    </a:lnTo>
                    <a:lnTo>
                      <a:pt x="0" y="13"/>
                    </a:lnTo>
                    <a:lnTo>
                      <a:pt x="0" y="12"/>
                    </a:lnTo>
                    <a:lnTo>
                      <a:pt x="0" y="12"/>
                    </a:lnTo>
                    <a:lnTo>
                      <a:pt x="0" y="12"/>
                    </a:lnTo>
                    <a:lnTo>
                      <a:pt x="0" y="13"/>
                    </a:lnTo>
                    <a:lnTo>
                      <a:pt x="0" y="13"/>
                    </a:lnTo>
                    <a:lnTo>
                      <a:pt x="0" y="12"/>
                    </a:lnTo>
                    <a:lnTo>
                      <a:pt x="0" y="12"/>
                    </a:lnTo>
                    <a:lnTo>
                      <a:pt x="0" y="13"/>
                    </a:lnTo>
                    <a:lnTo>
                      <a:pt x="0" y="12"/>
                    </a:lnTo>
                    <a:lnTo>
                      <a:pt x="0" y="11"/>
                    </a:lnTo>
                    <a:lnTo>
                      <a:pt x="0" y="12"/>
                    </a:lnTo>
                    <a:lnTo>
                      <a:pt x="0" y="11"/>
                    </a:lnTo>
                    <a:lnTo>
                      <a:pt x="0" y="12"/>
                    </a:lnTo>
                    <a:lnTo>
                      <a:pt x="0" y="12"/>
                    </a:lnTo>
                    <a:lnTo>
                      <a:pt x="0" y="13"/>
                    </a:lnTo>
                    <a:lnTo>
                      <a:pt x="0" y="12"/>
                    </a:lnTo>
                    <a:lnTo>
                      <a:pt x="0" y="11"/>
                    </a:lnTo>
                    <a:lnTo>
                      <a:pt x="0" y="11"/>
                    </a:lnTo>
                    <a:lnTo>
                      <a:pt x="0" y="10"/>
                    </a:lnTo>
                    <a:lnTo>
                      <a:pt x="0" y="10"/>
                    </a:lnTo>
                    <a:lnTo>
                      <a:pt x="0" y="10"/>
                    </a:lnTo>
                    <a:lnTo>
                      <a:pt x="0" y="10"/>
                    </a:lnTo>
                    <a:lnTo>
                      <a:pt x="0" y="10"/>
                    </a:lnTo>
                    <a:lnTo>
                      <a:pt x="0" y="9"/>
                    </a:lnTo>
                    <a:lnTo>
                      <a:pt x="0" y="9"/>
                    </a:lnTo>
                    <a:lnTo>
                      <a:pt x="0" y="8"/>
                    </a:lnTo>
                    <a:lnTo>
                      <a:pt x="0" y="8"/>
                    </a:lnTo>
                    <a:lnTo>
                      <a:pt x="0" y="7"/>
                    </a:lnTo>
                    <a:lnTo>
                      <a:pt x="0" y="8"/>
                    </a:lnTo>
                    <a:lnTo>
                      <a:pt x="0" y="7"/>
                    </a:lnTo>
                    <a:lnTo>
                      <a:pt x="0" y="8"/>
                    </a:lnTo>
                    <a:lnTo>
                      <a:pt x="0" y="7"/>
                    </a:lnTo>
                    <a:lnTo>
                      <a:pt x="0" y="7"/>
                    </a:lnTo>
                    <a:lnTo>
                      <a:pt x="0" y="8"/>
                    </a:lnTo>
                    <a:lnTo>
                      <a:pt x="0" y="9"/>
                    </a:lnTo>
                    <a:lnTo>
                      <a:pt x="0" y="8"/>
                    </a:lnTo>
                    <a:lnTo>
                      <a:pt x="0" y="8"/>
                    </a:lnTo>
                    <a:lnTo>
                      <a:pt x="0" y="8"/>
                    </a:lnTo>
                    <a:lnTo>
                      <a:pt x="0" y="8"/>
                    </a:lnTo>
                    <a:lnTo>
                      <a:pt x="0" y="8"/>
                    </a:lnTo>
                    <a:lnTo>
                      <a:pt x="0" y="9"/>
                    </a:lnTo>
                    <a:lnTo>
                      <a:pt x="0" y="8"/>
                    </a:lnTo>
                    <a:lnTo>
                      <a:pt x="0" y="9"/>
                    </a:lnTo>
                    <a:lnTo>
                      <a:pt x="0" y="8"/>
                    </a:lnTo>
                    <a:lnTo>
                      <a:pt x="0" y="8"/>
                    </a:lnTo>
                    <a:lnTo>
                      <a:pt x="0" y="7"/>
                    </a:lnTo>
                    <a:lnTo>
                      <a:pt x="0" y="7"/>
                    </a:lnTo>
                    <a:lnTo>
                      <a:pt x="0" y="7"/>
                    </a:lnTo>
                    <a:lnTo>
                      <a:pt x="0" y="7"/>
                    </a:lnTo>
                    <a:lnTo>
                      <a:pt x="0" y="7"/>
                    </a:lnTo>
                    <a:lnTo>
                      <a:pt x="0" y="6"/>
                    </a:lnTo>
                    <a:lnTo>
                      <a:pt x="0" y="6"/>
                    </a:lnTo>
                    <a:lnTo>
                      <a:pt x="0" y="6"/>
                    </a:lnTo>
                    <a:lnTo>
                      <a:pt x="0" y="6"/>
                    </a:lnTo>
                    <a:lnTo>
                      <a:pt x="0" y="5"/>
                    </a:lnTo>
                    <a:lnTo>
                      <a:pt x="0" y="6"/>
                    </a:lnTo>
                    <a:lnTo>
                      <a:pt x="0" y="5"/>
                    </a:lnTo>
                    <a:lnTo>
                      <a:pt x="0" y="5"/>
                    </a:lnTo>
                    <a:lnTo>
                      <a:pt x="0" y="5"/>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8"/>
                    </a:lnTo>
                    <a:lnTo>
                      <a:pt x="0" y="9"/>
                    </a:lnTo>
                    <a:lnTo>
                      <a:pt x="0" y="8"/>
                    </a:lnTo>
                    <a:lnTo>
                      <a:pt x="0" y="8"/>
                    </a:lnTo>
                    <a:lnTo>
                      <a:pt x="0" y="7"/>
                    </a:lnTo>
                    <a:lnTo>
                      <a:pt x="0" y="8"/>
                    </a:lnTo>
                    <a:lnTo>
                      <a:pt x="0" y="7"/>
                    </a:lnTo>
                    <a:lnTo>
                      <a:pt x="0" y="7"/>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7"/>
                    </a:lnTo>
                    <a:lnTo>
                      <a:pt x="0" y="7"/>
                    </a:lnTo>
                    <a:lnTo>
                      <a:pt x="0" y="7"/>
                    </a:lnTo>
                    <a:lnTo>
                      <a:pt x="0" y="7"/>
                    </a:lnTo>
                    <a:lnTo>
                      <a:pt x="0" y="6"/>
                    </a:lnTo>
                    <a:lnTo>
                      <a:pt x="0" y="6"/>
                    </a:lnTo>
                    <a:lnTo>
                      <a:pt x="0" y="5"/>
                    </a:lnTo>
                    <a:lnTo>
                      <a:pt x="0" y="6"/>
                    </a:lnTo>
                    <a:lnTo>
                      <a:pt x="0" y="5"/>
                    </a:lnTo>
                    <a:lnTo>
                      <a:pt x="0" y="6"/>
                    </a:lnTo>
                    <a:lnTo>
                      <a:pt x="0" y="6"/>
                    </a:lnTo>
                    <a:lnTo>
                      <a:pt x="0" y="5"/>
                    </a:lnTo>
                    <a:lnTo>
                      <a:pt x="0" y="6"/>
                    </a:lnTo>
                    <a:lnTo>
                      <a:pt x="0" y="5"/>
                    </a:lnTo>
                    <a:lnTo>
                      <a:pt x="0" y="6"/>
                    </a:lnTo>
                    <a:lnTo>
                      <a:pt x="0" y="5"/>
                    </a:lnTo>
                    <a:lnTo>
                      <a:pt x="0" y="5"/>
                    </a:lnTo>
                    <a:lnTo>
                      <a:pt x="0" y="5"/>
                    </a:lnTo>
                    <a:lnTo>
                      <a:pt x="0" y="6"/>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4"/>
                    </a:lnTo>
                    <a:lnTo>
                      <a:pt x="0" y="4"/>
                    </a:lnTo>
                    <a:lnTo>
                      <a:pt x="0" y="4"/>
                    </a:lnTo>
                    <a:lnTo>
                      <a:pt x="0" y="4"/>
                    </a:lnTo>
                    <a:lnTo>
                      <a:pt x="0" y="4"/>
                    </a:lnTo>
                    <a:lnTo>
                      <a:pt x="0" y="3"/>
                    </a:lnTo>
                    <a:lnTo>
                      <a:pt x="0" y="2"/>
                    </a:lnTo>
                    <a:lnTo>
                      <a:pt x="0" y="2"/>
                    </a:lnTo>
                    <a:lnTo>
                      <a:pt x="0" y="2"/>
                    </a:lnTo>
                    <a:lnTo>
                      <a:pt x="0" y="2"/>
                    </a:lnTo>
                    <a:lnTo>
                      <a:pt x="0" y="2"/>
                    </a:lnTo>
                    <a:lnTo>
                      <a:pt x="0" y="1"/>
                    </a:lnTo>
                    <a:lnTo>
                      <a:pt x="0" y="2"/>
                    </a:lnTo>
                    <a:lnTo>
                      <a:pt x="0" y="1"/>
                    </a:lnTo>
                    <a:lnTo>
                      <a:pt x="0" y="1"/>
                    </a:lnTo>
                    <a:lnTo>
                      <a:pt x="0" y="2"/>
                    </a:lnTo>
                    <a:lnTo>
                      <a:pt x="0" y="1"/>
                    </a:lnTo>
                    <a:lnTo>
                      <a:pt x="0" y="0"/>
                    </a:lnTo>
                    <a:lnTo>
                      <a:pt x="0" y="2"/>
                    </a:lnTo>
                    <a:lnTo>
                      <a:pt x="0" y="2"/>
                    </a:lnTo>
                    <a:lnTo>
                      <a:pt x="0" y="2"/>
                    </a:lnTo>
                    <a:lnTo>
                      <a:pt x="0" y="2"/>
                    </a:lnTo>
                    <a:lnTo>
                      <a:pt x="0" y="2"/>
                    </a:lnTo>
                    <a:lnTo>
                      <a:pt x="0" y="3"/>
                    </a:lnTo>
                    <a:lnTo>
                      <a:pt x="0" y="2"/>
                    </a:lnTo>
                    <a:lnTo>
                      <a:pt x="0" y="3"/>
                    </a:lnTo>
                    <a:lnTo>
                      <a:pt x="0" y="3"/>
                    </a:lnTo>
                    <a:lnTo>
                      <a:pt x="0" y="3"/>
                    </a:lnTo>
                    <a:lnTo>
                      <a:pt x="0" y="3"/>
                    </a:lnTo>
                    <a:lnTo>
                      <a:pt x="0" y="4"/>
                    </a:lnTo>
                    <a:lnTo>
                      <a:pt x="0" y="3"/>
                    </a:lnTo>
                    <a:lnTo>
                      <a:pt x="0" y="4"/>
                    </a:lnTo>
                    <a:lnTo>
                      <a:pt x="0" y="3"/>
                    </a:lnTo>
                    <a:lnTo>
                      <a:pt x="0" y="3"/>
                    </a:lnTo>
                    <a:lnTo>
                      <a:pt x="0" y="4"/>
                    </a:lnTo>
                    <a:lnTo>
                      <a:pt x="0" y="4"/>
                    </a:lnTo>
                    <a:lnTo>
                      <a:pt x="0" y="3"/>
                    </a:lnTo>
                    <a:lnTo>
                      <a:pt x="0" y="3"/>
                    </a:lnTo>
                    <a:lnTo>
                      <a:pt x="0" y="4"/>
                    </a:lnTo>
                    <a:lnTo>
                      <a:pt x="0" y="3"/>
                    </a:lnTo>
                    <a:lnTo>
                      <a:pt x="0" y="4"/>
                    </a:lnTo>
                    <a:lnTo>
                      <a:pt x="0" y="3"/>
                    </a:lnTo>
                    <a:lnTo>
                      <a:pt x="0" y="3"/>
                    </a:lnTo>
                    <a:lnTo>
                      <a:pt x="0" y="4"/>
                    </a:lnTo>
                    <a:lnTo>
                      <a:pt x="0" y="3"/>
                    </a:lnTo>
                    <a:lnTo>
                      <a:pt x="0" y="4"/>
                    </a:lnTo>
                    <a:lnTo>
                      <a:pt x="0" y="5"/>
                    </a:lnTo>
                    <a:lnTo>
                      <a:pt x="0" y="5"/>
                    </a:lnTo>
                    <a:lnTo>
                      <a:pt x="0" y="5"/>
                    </a:lnTo>
                    <a:lnTo>
                      <a:pt x="0" y="6"/>
                    </a:lnTo>
                    <a:lnTo>
                      <a:pt x="0" y="6"/>
                    </a:lnTo>
                    <a:lnTo>
                      <a:pt x="0" y="6"/>
                    </a:lnTo>
                    <a:lnTo>
                      <a:pt x="0" y="7"/>
                    </a:lnTo>
                    <a:lnTo>
                      <a:pt x="0" y="8"/>
                    </a:lnTo>
                    <a:lnTo>
                      <a:pt x="0" y="8"/>
                    </a:lnTo>
                    <a:lnTo>
                      <a:pt x="0" y="9"/>
                    </a:lnTo>
                    <a:lnTo>
                      <a:pt x="0" y="9"/>
                    </a:lnTo>
                    <a:lnTo>
                      <a:pt x="0" y="10"/>
                    </a:lnTo>
                    <a:lnTo>
                      <a:pt x="0" y="10"/>
                    </a:lnTo>
                    <a:lnTo>
                      <a:pt x="0" y="9"/>
                    </a:lnTo>
                    <a:lnTo>
                      <a:pt x="0" y="10"/>
                    </a:lnTo>
                    <a:lnTo>
                      <a:pt x="0" y="9"/>
                    </a:lnTo>
                    <a:lnTo>
                      <a:pt x="0" y="10"/>
                    </a:lnTo>
                    <a:lnTo>
                      <a:pt x="0" y="10"/>
                    </a:lnTo>
                    <a:lnTo>
                      <a:pt x="0" y="10"/>
                    </a:lnTo>
                    <a:lnTo>
                      <a:pt x="0" y="10"/>
                    </a:lnTo>
                    <a:lnTo>
                      <a:pt x="0" y="11"/>
                    </a:lnTo>
                    <a:lnTo>
                      <a:pt x="0" y="11"/>
                    </a:lnTo>
                    <a:lnTo>
                      <a:pt x="0" y="10"/>
                    </a:lnTo>
                    <a:lnTo>
                      <a:pt x="0" y="10"/>
                    </a:lnTo>
                    <a:lnTo>
                      <a:pt x="0" y="11"/>
                    </a:lnTo>
                    <a:lnTo>
                      <a:pt x="0" y="10"/>
                    </a:lnTo>
                    <a:lnTo>
                      <a:pt x="0" y="11"/>
                    </a:lnTo>
                    <a:lnTo>
                      <a:pt x="0" y="10"/>
                    </a:lnTo>
                    <a:lnTo>
                      <a:pt x="0" y="11"/>
                    </a:lnTo>
                    <a:lnTo>
                      <a:pt x="0" y="10"/>
                    </a:lnTo>
                    <a:lnTo>
                      <a:pt x="0" y="11"/>
                    </a:lnTo>
                    <a:lnTo>
                      <a:pt x="0" y="10"/>
                    </a:lnTo>
                    <a:lnTo>
                      <a:pt x="0" y="11"/>
                    </a:lnTo>
                    <a:lnTo>
                      <a:pt x="0" y="10"/>
                    </a:lnTo>
                    <a:lnTo>
                      <a:pt x="0" y="10"/>
                    </a:lnTo>
                    <a:lnTo>
                      <a:pt x="0" y="10"/>
                    </a:lnTo>
                    <a:lnTo>
                      <a:pt x="0" y="10"/>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2"/>
                    </a:lnTo>
                    <a:lnTo>
                      <a:pt x="0" y="11"/>
                    </a:lnTo>
                    <a:lnTo>
                      <a:pt x="0" y="12"/>
                    </a:lnTo>
                    <a:lnTo>
                      <a:pt x="0" y="12"/>
                    </a:lnTo>
                    <a:lnTo>
                      <a:pt x="0" y="12"/>
                    </a:lnTo>
                    <a:lnTo>
                      <a:pt x="0" y="13"/>
                    </a:lnTo>
                    <a:lnTo>
                      <a:pt x="0" y="12"/>
                    </a:lnTo>
                    <a:lnTo>
                      <a:pt x="0" y="13"/>
                    </a:lnTo>
                    <a:lnTo>
                      <a:pt x="0" y="13"/>
                    </a:lnTo>
                    <a:lnTo>
                      <a:pt x="0" y="13"/>
                    </a:lnTo>
                    <a:lnTo>
                      <a:pt x="0" y="13"/>
                    </a:lnTo>
                    <a:lnTo>
                      <a:pt x="0" y="13"/>
                    </a:lnTo>
                    <a:lnTo>
                      <a:pt x="0" y="13"/>
                    </a:lnTo>
                    <a:lnTo>
                      <a:pt x="0" y="13"/>
                    </a:lnTo>
                    <a:lnTo>
                      <a:pt x="0" y="12"/>
                    </a:lnTo>
                    <a:lnTo>
                      <a:pt x="0" y="12"/>
                    </a:lnTo>
                    <a:lnTo>
                      <a:pt x="0" y="12"/>
                    </a:lnTo>
                    <a:lnTo>
                      <a:pt x="0" y="12"/>
                    </a:lnTo>
                    <a:lnTo>
                      <a:pt x="0" y="12"/>
                    </a:lnTo>
                    <a:lnTo>
                      <a:pt x="0" y="12"/>
                    </a:lnTo>
                    <a:lnTo>
                      <a:pt x="0" y="12"/>
                    </a:lnTo>
                    <a:lnTo>
                      <a:pt x="0" y="11"/>
                    </a:lnTo>
                    <a:lnTo>
                      <a:pt x="0" y="11"/>
                    </a:lnTo>
                    <a:lnTo>
                      <a:pt x="0" y="10"/>
                    </a:lnTo>
                    <a:lnTo>
                      <a:pt x="0" y="11"/>
                    </a:lnTo>
                    <a:lnTo>
                      <a:pt x="0" y="11"/>
                    </a:lnTo>
                    <a:lnTo>
                      <a:pt x="0" y="11"/>
                    </a:lnTo>
                    <a:lnTo>
                      <a:pt x="0" y="11"/>
                    </a:lnTo>
                    <a:lnTo>
                      <a:pt x="0" y="11"/>
                    </a:lnTo>
                    <a:lnTo>
                      <a:pt x="0" y="11"/>
                    </a:lnTo>
                    <a:lnTo>
                      <a:pt x="0" y="11"/>
                    </a:lnTo>
                    <a:lnTo>
                      <a:pt x="0" y="12"/>
                    </a:lnTo>
                    <a:lnTo>
                      <a:pt x="0" y="12"/>
                    </a:lnTo>
                    <a:lnTo>
                      <a:pt x="0" y="12"/>
                    </a:lnTo>
                    <a:lnTo>
                      <a:pt x="0" y="12"/>
                    </a:lnTo>
                    <a:lnTo>
                      <a:pt x="0" y="11"/>
                    </a:lnTo>
                    <a:lnTo>
                      <a:pt x="0" y="13"/>
                    </a:lnTo>
                    <a:lnTo>
                      <a:pt x="0" y="13"/>
                    </a:lnTo>
                    <a:lnTo>
                      <a:pt x="0" y="12"/>
                    </a:lnTo>
                    <a:lnTo>
                      <a:pt x="0" y="13"/>
                    </a:lnTo>
                    <a:lnTo>
                      <a:pt x="0" y="13"/>
                    </a:lnTo>
                    <a:lnTo>
                      <a:pt x="0" y="13"/>
                    </a:lnTo>
                    <a:lnTo>
                      <a:pt x="0" y="12"/>
                    </a:lnTo>
                    <a:lnTo>
                      <a:pt x="0" y="13"/>
                    </a:lnTo>
                    <a:lnTo>
                      <a:pt x="0" y="12"/>
                    </a:lnTo>
                    <a:lnTo>
                      <a:pt x="0" y="12"/>
                    </a:lnTo>
                    <a:lnTo>
                      <a:pt x="0" y="12"/>
                    </a:lnTo>
                    <a:lnTo>
                      <a:pt x="0" y="12"/>
                    </a:lnTo>
                    <a:lnTo>
                      <a:pt x="0" y="12"/>
                    </a:lnTo>
                    <a:lnTo>
                      <a:pt x="0" y="12"/>
                    </a:lnTo>
                    <a:lnTo>
                      <a:pt x="0" y="13"/>
                    </a:lnTo>
                    <a:lnTo>
                      <a:pt x="0" y="13"/>
                    </a:lnTo>
                    <a:lnTo>
                      <a:pt x="0" y="14"/>
                    </a:lnTo>
                    <a:lnTo>
                      <a:pt x="0" y="13"/>
                    </a:lnTo>
                    <a:lnTo>
                      <a:pt x="0" y="13"/>
                    </a:lnTo>
                    <a:lnTo>
                      <a:pt x="0" y="13"/>
                    </a:lnTo>
                    <a:lnTo>
                      <a:pt x="0" y="12"/>
                    </a:lnTo>
                    <a:lnTo>
                      <a:pt x="0" y="13"/>
                    </a:lnTo>
                    <a:lnTo>
                      <a:pt x="0" y="13"/>
                    </a:lnTo>
                    <a:lnTo>
                      <a:pt x="0" y="12"/>
                    </a:lnTo>
                    <a:lnTo>
                      <a:pt x="0" y="13"/>
                    </a:lnTo>
                    <a:lnTo>
                      <a:pt x="0" y="13"/>
                    </a:lnTo>
                    <a:lnTo>
                      <a:pt x="0" y="14"/>
                    </a:lnTo>
                    <a:lnTo>
                      <a:pt x="0" y="14"/>
                    </a:lnTo>
                    <a:lnTo>
                      <a:pt x="0" y="14"/>
                    </a:lnTo>
                    <a:lnTo>
                      <a:pt x="0" y="14"/>
                    </a:lnTo>
                    <a:lnTo>
                      <a:pt x="0" y="15"/>
                    </a:lnTo>
                    <a:lnTo>
                      <a:pt x="0" y="15"/>
                    </a:lnTo>
                    <a:lnTo>
                      <a:pt x="0" y="15"/>
                    </a:lnTo>
                    <a:lnTo>
                      <a:pt x="0" y="15"/>
                    </a:lnTo>
                    <a:lnTo>
                      <a:pt x="0" y="16"/>
                    </a:lnTo>
                    <a:lnTo>
                      <a:pt x="0" y="15"/>
                    </a:lnTo>
                    <a:lnTo>
                      <a:pt x="0" y="15"/>
                    </a:lnTo>
                    <a:lnTo>
                      <a:pt x="0" y="16"/>
                    </a:lnTo>
                    <a:lnTo>
                      <a:pt x="0" y="15"/>
                    </a:lnTo>
                    <a:lnTo>
                      <a:pt x="0" y="15"/>
                    </a:lnTo>
                    <a:lnTo>
                      <a:pt x="0" y="14"/>
                    </a:lnTo>
                    <a:lnTo>
                      <a:pt x="0" y="15"/>
                    </a:lnTo>
                    <a:lnTo>
                      <a:pt x="0" y="14"/>
                    </a:lnTo>
                    <a:lnTo>
                      <a:pt x="0" y="13"/>
                    </a:lnTo>
                    <a:lnTo>
                      <a:pt x="0" y="13"/>
                    </a:lnTo>
                    <a:lnTo>
                      <a:pt x="0" y="13"/>
                    </a:lnTo>
                    <a:lnTo>
                      <a:pt x="0" y="14"/>
                    </a:lnTo>
                    <a:lnTo>
                      <a:pt x="0" y="13"/>
                    </a:lnTo>
                    <a:lnTo>
                      <a:pt x="0" y="14"/>
                    </a:lnTo>
                    <a:lnTo>
                      <a:pt x="0" y="13"/>
                    </a:lnTo>
                    <a:lnTo>
                      <a:pt x="0" y="13"/>
                    </a:lnTo>
                    <a:lnTo>
                      <a:pt x="0" y="13"/>
                    </a:lnTo>
                    <a:lnTo>
                      <a:pt x="0" y="13"/>
                    </a:lnTo>
                    <a:lnTo>
                      <a:pt x="0" y="13"/>
                    </a:lnTo>
                    <a:lnTo>
                      <a:pt x="0" y="13"/>
                    </a:lnTo>
                    <a:lnTo>
                      <a:pt x="0" y="13"/>
                    </a:lnTo>
                    <a:lnTo>
                      <a:pt x="0" y="14"/>
                    </a:lnTo>
                    <a:lnTo>
                      <a:pt x="0" y="14"/>
                    </a:lnTo>
                    <a:lnTo>
                      <a:pt x="0" y="14"/>
                    </a:lnTo>
                    <a:lnTo>
                      <a:pt x="0" y="13"/>
                    </a:lnTo>
                    <a:lnTo>
                      <a:pt x="0" y="14"/>
                    </a:lnTo>
                    <a:lnTo>
                      <a:pt x="0" y="14"/>
                    </a:lnTo>
                    <a:lnTo>
                      <a:pt x="0" y="14"/>
                    </a:lnTo>
                    <a:lnTo>
                      <a:pt x="0" y="14"/>
                    </a:lnTo>
                    <a:lnTo>
                      <a:pt x="0" y="14"/>
                    </a:lnTo>
                    <a:lnTo>
                      <a:pt x="0" y="13"/>
                    </a:lnTo>
                    <a:lnTo>
                      <a:pt x="0" y="13"/>
                    </a:lnTo>
                    <a:lnTo>
                      <a:pt x="0" y="12"/>
                    </a:lnTo>
                    <a:lnTo>
                      <a:pt x="0" y="12"/>
                    </a:lnTo>
                    <a:lnTo>
                      <a:pt x="0" y="12"/>
                    </a:lnTo>
                    <a:lnTo>
                      <a:pt x="0" y="12"/>
                    </a:lnTo>
                    <a:lnTo>
                      <a:pt x="0" y="12"/>
                    </a:lnTo>
                    <a:lnTo>
                      <a:pt x="0" y="13"/>
                    </a:lnTo>
                    <a:lnTo>
                      <a:pt x="0" y="13"/>
                    </a:lnTo>
                    <a:lnTo>
                      <a:pt x="0" y="13"/>
                    </a:lnTo>
                    <a:lnTo>
                      <a:pt x="0" y="13"/>
                    </a:lnTo>
                    <a:lnTo>
                      <a:pt x="0" y="12"/>
                    </a:lnTo>
                    <a:lnTo>
                      <a:pt x="0" y="12"/>
                    </a:lnTo>
                    <a:lnTo>
                      <a:pt x="0" y="13"/>
                    </a:lnTo>
                    <a:lnTo>
                      <a:pt x="0" y="12"/>
                    </a:lnTo>
                    <a:lnTo>
                      <a:pt x="0" y="13"/>
                    </a:lnTo>
                    <a:lnTo>
                      <a:pt x="0" y="12"/>
                    </a:lnTo>
                    <a:lnTo>
                      <a:pt x="0" y="12"/>
                    </a:lnTo>
                    <a:lnTo>
                      <a:pt x="0" y="12"/>
                    </a:lnTo>
                    <a:lnTo>
                      <a:pt x="0" y="11"/>
                    </a:lnTo>
                    <a:lnTo>
                      <a:pt x="0" y="10"/>
                    </a:lnTo>
                    <a:lnTo>
                      <a:pt x="0" y="10"/>
                    </a:lnTo>
                    <a:lnTo>
                      <a:pt x="0" y="9"/>
                    </a:lnTo>
                    <a:lnTo>
                      <a:pt x="0" y="10"/>
                    </a:lnTo>
                    <a:lnTo>
                      <a:pt x="0" y="10"/>
                    </a:lnTo>
                    <a:lnTo>
                      <a:pt x="0" y="9"/>
                    </a:lnTo>
                    <a:lnTo>
                      <a:pt x="0" y="10"/>
                    </a:lnTo>
                    <a:lnTo>
                      <a:pt x="0" y="10"/>
                    </a:lnTo>
                    <a:lnTo>
                      <a:pt x="0" y="10"/>
                    </a:lnTo>
                    <a:lnTo>
                      <a:pt x="0" y="11"/>
                    </a:lnTo>
                    <a:lnTo>
                      <a:pt x="0" y="11"/>
                    </a:lnTo>
                    <a:lnTo>
                      <a:pt x="0" y="11"/>
                    </a:lnTo>
                    <a:lnTo>
                      <a:pt x="0" y="11"/>
                    </a:lnTo>
                    <a:lnTo>
                      <a:pt x="0" y="11"/>
                    </a:lnTo>
                    <a:lnTo>
                      <a:pt x="0" y="11"/>
                    </a:lnTo>
                    <a:lnTo>
                      <a:pt x="0" y="12"/>
                    </a:lnTo>
                    <a:lnTo>
                      <a:pt x="0" y="11"/>
                    </a:lnTo>
                    <a:lnTo>
                      <a:pt x="0" y="11"/>
                    </a:lnTo>
                    <a:lnTo>
                      <a:pt x="0" y="12"/>
                    </a:lnTo>
                    <a:lnTo>
                      <a:pt x="0" y="11"/>
                    </a:lnTo>
                    <a:lnTo>
                      <a:pt x="0" y="11"/>
                    </a:lnTo>
                    <a:lnTo>
                      <a:pt x="0" y="11"/>
                    </a:lnTo>
                    <a:lnTo>
                      <a:pt x="0" y="11"/>
                    </a:lnTo>
                    <a:lnTo>
                      <a:pt x="0" y="11"/>
                    </a:lnTo>
                    <a:lnTo>
                      <a:pt x="0" y="11"/>
                    </a:lnTo>
                    <a:lnTo>
                      <a:pt x="0" y="10"/>
                    </a:lnTo>
                    <a:lnTo>
                      <a:pt x="0" y="11"/>
                    </a:lnTo>
                    <a:lnTo>
                      <a:pt x="0" y="10"/>
                    </a:lnTo>
                    <a:lnTo>
                      <a:pt x="0" y="10"/>
                    </a:lnTo>
                    <a:lnTo>
                      <a:pt x="0" y="11"/>
                    </a:lnTo>
                    <a:lnTo>
                      <a:pt x="0" y="11"/>
                    </a:lnTo>
                    <a:lnTo>
                      <a:pt x="0" y="12"/>
                    </a:lnTo>
                    <a:lnTo>
                      <a:pt x="0" y="12"/>
                    </a:lnTo>
                    <a:lnTo>
                      <a:pt x="0" y="12"/>
                    </a:lnTo>
                    <a:lnTo>
                      <a:pt x="0" y="13"/>
                    </a:lnTo>
                    <a:lnTo>
                      <a:pt x="0" y="13"/>
                    </a:lnTo>
                    <a:lnTo>
                      <a:pt x="0" y="13"/>
                    </a:lnTo>
                    <a:lnTo>
                      <a:pt x="0" y="13"/>
                    </a:lnTo>
                    <a:lnTo>
                      <a:pt x="0" y="13"/>
                    </a:lnTo>
                    <a:lnTo>
                      <a:pt x="0" y="13"/>
                    </a:lnTo>
                    <a:lnTo>
                      <a:pt x="0" y="14"/>
                    </a:lnTo>
                    <a:lnTo>
                      <a:pt x="0" y="13"/>
                    </a:lnTo>
                    <a:lnTo>
                      <a:pt x="0" y="14"/>
                    </a:lnTo>
                    <a:lnTo>
                      <a:pt x="0" y="13"/>
                    </a:lnTo>
                    <a:lnTo>
                      <a:pt x="0" y="13"/>
                    </a:lnTo>
                    <a:lnTo>
                      <a:pt x="0" y="13"/>
                    </a:lnTo>
                    <a:lnTo>
                      <a:pt x="0" y="13"/>
                    </a:lnTo>
                    <a:lnTo>
                      <a:pt x="0" y="13"/>
                    </a:lnTo>
                    <a:lnTo>
                      <a:pt x="0" y="13"/>
                    </a:lnTo>
                    <a:lnTo>
                      <a:pt x="0" y="12"/>
                    </a:lnTo>
                    <a:lnTo>
                      <a:pt x="0" y="12"/>
                    </a:lnTo>
                    <a:lnTo>
                      <a:pt x="0" y="12"/>
                    </a:lnTo>
                    <a:lnTo>
                      <a:pt x="0" y="12"/>
                    </a:lnTo>
                    <a:lnTo>
                      <a:pt x="0" y="12"/>
                    </a:lnTo>
                    <a:lnTo>
                      <a:pt x="0" y="12"/>
                    </a:lnTo>
                    <a:lnTo>
                      <a:pt x="0" y="13"/>
                    </a:lnTo>
                    <a:lnTo>
                      <a:pt x="0" y="12"/>
                    </a:lnTo>
                    <a:lnTo>
                      <a:pt x="0" y="13"/>
                    </a:lnTo>
                    <a:lnTo>
                      <a:pt x="0" y="12"/>
                    </a:lnTo>
                    <a:lnTo>
                      <a:pt x="0" y="12"/>
                    </a:lnTo>
                    <a:lnTo>
                      <a:pt x="0" y="12"/>
                    </a:lnTo>
                    <a:lnTo>
                      <a:pt x="0" y="12"/>
                    </a:lnTo>
                    <a:lnTo>
                      <a:pt x="0" y="12"/>
                    </a:lnTo>
                    <a:lnTo>
                      <a:pt x="0" y="12"/>
                    </a:lnTo>
                    <a:lnTo>
                      <a:pt x="0" y="12"/>
                    </a:lnTo>
                    <a:lnTo>
                      <a:pt x="0" y="12"/>
                    </a:lnTo>
                    <a:lnTo>
                      <a:pt x="0" y="13"/>
                    </a:lnTo>
                    <a:lnTo>
                      <a:pt x="0" y="13"/>
                    </a:lnTo>
                    <a:lnTo>
                      <a:pt x="0" y="13"/>
                    </a:lnTo>
                    <a:lnTo>
                      <a:pt x="0" y="13"/>
                    </a:lnTo>
                    <a:lnTo>
                      <a:pt x="0" y="14"/>
                    </a:lnTo>
                    <a:lnTo>
                      <a:pt x="0" y="14"/>
                    </a:lnTo>
                    <a:lnTo>
                      <a:pt x="0" y="14"/>
                    </a:lnTo>
                    <a:lnTo>
                      <a:pt x="0" y="14"/>
                    </a:lnTo>
                    <a:lnTo>
                      <a:pt x="0" y="14"/>
                    </a:lnTo>
                    <a:lnTo>
                      <a:pt x="0" y="15"/>
                    </a:lnTo>
                    <a:lnTo>
                      <a:pt x="0" y="14"/>
                    </a:lnTo>
                    <a:lnTo>
                      <a:pt x="0" y="15"/>
                    </a:lnTo>
                    <a:lnTo>
                      <a:pt x="0" y="15"/>
                    </a:lnTo>
                    <a:lnTo>
                      <a:pt x="0" y="15"/>
                    </a:lnTo>
                    <a:lnTo>
                      <a:pt x="0" y="15"/>
                    </a:lnTo>
                    <a:lnTo>
                      <a:pt x="0" y="14"/>
                    </a:lnTo>
                    <a:lnTo>
                      <a:pt x="0" y="14"/>
                    </a:lnTo>
                    <a:lnTo>
                      <a:pt x="0" y="14"/>
                    </a:lnTo>
                    <a:lnTo>
                      <a:pt x="0" y="13"/>
                    </a:lnTo>
                    <a:lnTo>
                      <a:pt x="0" y="13"/>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10"/>
                    </a:lnTo>
                    <a:lnTo>
                      <a:pt x="0" y="10"/>
                    </a:lnTo>
                    <a:lnTo>
                      <a:pt x="0" y="11"/>
                    </a:lnTo>
                    <a:lnTo>
                      <a:pt x="0" y="10"/>
                    </a:lnTo>
                    <a:lnTo>
                      <a:pt x="0" y="11"/>
                    </a:lnTo>
                    <a:lnTo>
                      <a:pt x="0" y="11"/>
                    </a:lnTo>
                    <a:lnTo>
                      <a:pt x="0" y="11"/>
                    </a:lnTo>
                    <a:lnTo>
                      <a:pt x="0" y="12"/>
                    </a:lnTo>
                    <a:lnTo>
                      <a:pt x="0" y="12"/>
                    </a:lnTo>
                    <a:lnTo>
                      <a:pt x="0" y="12"/>
                    </a:lnTo>
                    <a:lnTo>
                      <a:pt x="0" y="12"/>
                    </a:lnTo>
                    <a:lnTo>
                      <a:pt x="0" y="11"/>
                    </a:lnTo>
                    <a:lnTo>
                      <a:pt x="0" y="11"/>
                    </a:lnTo>
                    <a:lnTo>
                      <a:pt x="0" y="10"/>
                    </a:lnTo>
                    <a:lnTo>
                      <a:pt x="0" y="11"/>
                    </a:lnTo>
                    <a:lnTo>
                      <a:pt x="0" y="11"/>
                    </a:lnTo>
                    <a:lnTo>
                      <a:pt x="0" y="12"/>
                    </a:lnTo>
                    <a:lnTo>
                      <a:pt x="0" y="12"/>
                    </a:lnTo>
                    <a:lnTo>
                      <a:pt x="0" y="12"/>
                    </a:lnTo>
                    <a:lnTo>
                      <a:pt x="0" y="12"/>
                    </a:lnTo>
                    <a:lnTo>
                      <a:pt x="0" y="12"/>
                    </a:lnTo>
                    <a:lnTo>
                      <a:pt x="0" y="12"/>
                    </a:lnTo>
                    <a:lnTo>
                      <a:pt x="0" y="11"/>
                    </a:lnTo>
                    <a:lnTo>
                      <a:pt x="0" y="12"/>
                    </a:lnTo>
                    <a:lnTo>
                      <a:pt x="0" y="11"/>
                    </a:lnTo>
                    <a:lnTo>
                      <a:pt x="0" y="12"/>
                    </a:lnTo>
                    <a:lnTo>
                      <a:pt x="0" y="12"/>
                    </a:lnTo>
                    <a:lnTo>
                      <a:pt x="0" y="11"/>
                    </a:lnTo>
                    <a:lnTo>
                      <a:pt x="0" y="12"/>
                    </a:lnTo>
                    <a:lnTo>
                      <a:pt x="0" y="13"/>
                    </a:lnTo>
                    <a:lnTo>
                      <a:pt x="0" y="12"/>
                    </a:lnTo>
                    <a:lnTo>
                      <a:pt x="0" y="13"/>
                    </a:lnTo>
                    <a:lnTo>
                      <a:pt x="0" y="13"/>
                    </a:lnTo>
                    <a:lnTo>
                      <a:pt x="0" y="13"/>
                    </a:lnTo>
                    <a:lnTo>
                      <a:pt x="0" y="13"/>
                    </a:lnTo>
                    <a:lnTo>
                      <a:pt x="0" y="13"/>
                    </a:lnTo>
                    <a:lnTo>
                      <a:pt x="0" y="12"/>
                    </a:lnTo>
                    <a:lnTo>
                      <a:pt x="0" y="13"/>
                    </a:lnTo>
                    <a:lnTo>
                      <a:pt x="0" y="12"/>
                    </a:lnTo>
                    <a:lnTo>
                      <a:pt x="0" y="12"/>
                    </a:lnTo>
                    <a:lnTo>
                      <a:pt x="0" y="13"/>
                    </a:lnTo>
                    <a:lnTo>
                      <a:pt x="0" y="13"/>
                    </a:lnTo>
                    <a:lnTo>
                      <a:pt x="0" y="13"/>
                    </a:lnTo>
                    <a:lnTo>
                      <a:pt x="0" y="13"/>
                    </a:lnTo>
                    <a:lnTo>
                      <a:pt x="0" y="12"/>
                    </a:lnTo>
                    <a:lnTo>
                      <a:pt x="0" y="12"/>
                    </a:lnTo>
                    <a:lnTo>
                      <a:pt x="0" y="11"/>
                    </a:lnTo>
                    <a:lnTo>
                      <a:pt x="0" y="11"/>
                    </a:lnTo>
                    <a:lnTo>
                      <a:pt x="0" y="11"/>
                    </a:lnTo>
                    <a:lnTo>
                      <a:pt x="0" y="11"/>
                    </a:lnTo>
                    <a:lnTo>
                      <a:pt x="0" y="11"/>
                    </a:lnTo>
                    <a:lnTo>
                      <a:pt x="0" y="11"/>
                    </a:lnTo>
                    <a:lnTo>
                      <a:pt x="0" y="12"/>
                    </a:lnTo>
                    <a:lnTo>
                      <a:pt x="0" y="13"/>
                    </a:lnTo>
                    <a:lnTo>
                      <a:pt x="0" y="13"/>
                    </a:lnTo>
                    <a:lnTo>
                      <a:pt x="0" y="12"/>
                    </a:lnTo>
                    <a:lnTo>
                      <a:pt x="0" y="13"/>
                    </a:lnTo>
                    <a:lnTo>
                      <a:pt x="0" y="13"/>
                    </a:lnTo>
                    <a:lnTo>
                      <a:pt x="0" y="13"/>
                    </a:lnTo>
                    <a:lnTo>
                      <a:pt x="0" y="14"/>
                    </a:lnTo>
                    <a:lnTo>
                      <a:pt x="0" y="13"/>
                    </a:lnTo>
                    <a:lnTo>
                      <a:pt x="0" y="13"/>
                    </a:lnTo>
                    <a:lnTo>
                      <a:pt x="0" y="13"/>
                    </a:lnTo>
                    <a:lnTo>
                      <a:pt x="0" y="13"/>
                    </a:lnTo>
                    <a:lnTo>
                      <a:pt x="0" y="13"/>
                    </a:lnTo>
                    <a:lnTo>
                      <a:pt x="0" y="13"/>
                    </a:lnTo>
                    <a:lnTo>
                      <a:pt x="0" y="13"/>
                    </a:lnTo>
                    <a:lnTo>
                      <a:pt x="0" y="13"/>
                    </a:lnTo>
                    <a:lnTo>
                      <a:pt x="0" y="13"/>
                    </a:lnTo>
                    <a:lnTo>
                      <a:pt x="0" y="13"/>
                    </a:lnTo>
                    <a:lnTo>
                      <a:pt x="0" y="14"/>
                    </a:lnTo>
                    <a:lnTo>
                      <a:pt x="0" y="14"/>
                    </a:lnTo>
                    <a:lnTo>
                      <a:pt x="0" y="14"/>
                    </a:lnTo>
                    <a:lnTo>
                      <a:pt x="0" y="14"/>
                    </a:lnTo>
                    <a:lnTo>
                      <a:pt x="0" y="15"/>
                    </a:lnTo>
                    <a:lnTo>
                      <a:pt x="0" y="15"/>
                    </a:lnTo>
                    <a:lnTo>
                      <a:pt x="0" y="15"/>
                    </a:lnTo>
                    <a:lnTo>
                      <a:pt x="0" y="16"/>
                    </a:lnTo>
                    <a:lnTo>
                      <a:pt x="0" y="16"/>
                    </a:lnTo>
                    <a:lnTo>
                      <a:pt x="0" y="15"/>
                    </a:lnTo>
                    <a:lnTo>
                      <a:pt x="0" y="15"/>
                    </a:lnTo>
                    <a:lnTo>
                      <a:pt x="0" y="16"/>
                    </a:lnTo>
                    <a:lnTo>
                      <a:pt x="0" y="15"/>
                    </a:lnTo>
                    <a:lnTo>
                      <a:pt x="0" y="16"/>
                    </a:lnTo>
                    <a:lnTo>
                      <a:pt x="0" y="16"/>
                    </a:lnTo>
                    <a:lnTo>
                      <a:pt x="0" y="16"/>
                    </a:lnTo>
                    <a:lnTo>
                      <a:pt x="0" y="15"/>
                    </a:lnTo>
                  </a:path>
                </a:pathLst>
              </a:custGeom>
              <a:noFill/>
              <a:ln w="0">
                <a:solidFill>
                  <a:srgbClr val="3366FF"/>
                </a:solidFill>
                <a:prstDash val="solid"/>
                <a:round/>
                <a:headEnd/>
                <a:tailEnd/>
              </a:ln>
            </p:spPr>
            <p:txBody>
              <a:bodyPr/>
              <a:lstStyle/>
              <a:p>
                <a:endParaRPr lang="en-GB"/>
              </a:p>
            </p:txBody>
          </p:sp>
          <p:sp>
            <p:nvSpPr>
              <p:cNvPr id="186244" name="Freeform 900"/>
              <p:cNvSpPr>
                <a:spLocks/>
              </p:cNvSpPr>
              <p:nvPr/>
            </p:nvSpPr>
            <p:spPr bwMode="auto">
              <a:xfrm>
                <a:off x="3600" y="3545"/>
                <a:ext cx="6" cy="102"/>
              </a:xfrm>
              <a:custGeom>
                <a:avLst/>
                <a:gdLst/>
                <a:ahLst/>
                <a:cxnLst>
                  <a:cxn ang="0">
                    <a:pos x="0" y="7"/>
                  </a:cxn>
                  <a:cxn ang="0">
                    <a:pos x="0" y="8"/>
                  </a:cxn>
                  <a:cxn ang="0">
                    <a:pos x="0" y="7"/>
                  </a:cxn>
                  <a:cxn ang="0">
                    <a:pos x="0" y="4"/>
                  </a:cxn>
                  <a:cxn ang="0">
                    <a:pos x="0" y="7"/>
                  </a:cxn>
                  <a:cxn ang="0">
                    <a:pos x="0" y="6"/>
                  </a:cxn>
                  <a:cxn ang="0">
                    <a:pos x="0" y="7"/>
                  </a:cxn>
                  <a:cxn ang="0">
                    <a:pos x="0" y="10"/>
                  </a:cxn>
                  <a:cxn ang="0">
                    <a:pos x="0" y="9"/>
                  </a:cxn>
                  <a:cxn ang="0">
                    <a:pos x="0" y="13"/>
                  </a:cxn>
                  <a:cxn ang="0">
                    <a:pos x="0" y="12"/>
                  </a:cxn>
                  <a:cxn ang="0">
                    <a:pos x="0" y="12"/>
                  </a:cxn>
                  <a:cxn ang="0">
                    <a:pos x="0" y="12"/>
                  </a:cxn>
                  <a:cxn ang="0">
                    <a:pos x="0" y="10"/>
                  </a:cxn>
                  <a:cxn ang="0">
                    <a:pos x="0" y="8"/>
                  </a:cxn>
                  <a:cxn ang="0">
                    <a:pos x="0" y="9"/>
                  </a:cxn>
                  <a:cxn ang="0">
                    <a:pos x="0" y="9"/>
                  </a:cxn>
                  <a:cxn ang="0">
                    <a:pos x="0" y="9"/>
                  </a:cxn>
                  <a:cxn ang="0">
                    <a:pos x="0" y="8"/>
                  </a:cxn>
                  <a:cxn ang="0">
                    <a:pos x="0" y="10"/>
                  </a:cxn>
                  <a:cxn ang="0">
                    <a:pos x="0" y="11"/>
                  </a:cxn>
                  <a:cxn ang="0">
                    <a:pos x="0" y="10"/>
                  </a:cxn>
                  <a:cxn ang="0">
                    <a:pos x="0" y="10"/>
                  </a:cxn>
                  <a:cxn ang="0">
                    <a:pos x="0" y="9"/>
                  </a:cxn>
                  <a:cxn ang="0">
                    <a:pos x="0" y="7"/>
                  </a:cxn>
                  <a:cxn ang="0">
                    <a:pos x="0" y="7"/>
                  </a:cxn>
                  <a:cxn ang="0">
                    <a:pos x="0" y="8"/>
                  </a:cxn>
                  <a:cxn ang="0">
                    <a:pos x="0" y="8"/>
                  </a:cxn>
                  <a:cxn ang="0">
                    <a:pos x="0" y="9"/>
                  </a:cxn>
                  <a:cxn ang="0">
                    <a:pos x="0" y="9"/>
                  </a:cxn>
                  <a:cxn ang="0">
                    <a:pos x="0" y="8"/>
                  </a:cxn>
                  <a:cxn ang="0">
                    <a:pos x="0" y="7"/>
                  </a:cxn>
                  <a:cxn ang="0">
                    <a:pos x="0" y="6"/>
                  </a:cxn>
                  <a:cxn ang="0">
                    <a:pos x="0" y="7"/>
                  </a:cxn>
                  <a:cxn ang="0">
                    <a:pos x="0" y="8"/>
                  </a:cxn>
                  <a:cxn ang="0">
                    <a:pos x="0" y="9"/>
                  </a:cxn>
                  <a:cxn ang="0">
                    <a:pos x="0" y="9"/>
                  </a:cxn>
                  <a:cxn ang="0">
                    <a:pos x="0" y="7"/>
                  </a:cxn>
                  <a:cxn ang="0">
                    <a:pos x="0" y="7"/>
                  </a:cxn>
                  <a:cxn ang="0">
                    <a:pos x="0" y="10"/>
                  </a:cxn>
                  <a:cxn ang="0">
                    <a:pos x="0" y="10"/>
                  </a:cxn>
                  <a:cxn ang="0">
                    <a:pos x="1" y="13"/>
                  </a:cxn>
                  <a:cxn ang="0">
                    <a:pos x="1" y="16"/>
                  </a:cxn>
                  <a:cxn ang="0">
                    <a:pos x="1" y="15"/>
                  </a:cxn>
                  <a:cxn ang="0">
                    <a:pos x="1" y="16"/>
                  </a:cxn>
                  <a:cxn ang="0">
                    <a:pos x="1" y="16"/>
                  </a:cxn>
                  <a:cxn ang="0">
                    <a:pos x="1" y="13"/>
                  </a:cxn>
                  <a:cxn ang="0">
                    <a:pos x="1" y="14"/>
                  </a:cxn>
                  <a:cxn ang="0">
                    <a:pos x="1" y="13"/>
                  </a:cxn>
                  <a:cxn ang="0">
                    <a:pos x="1" y="13"/>
                  </a:cxn>
                  <a:cxn ang="0">
                    <a:pos x="1" y="13"/>
                  </a:cxn>
                  <a:cxn ang="0">
                    <a:pos x="1" y="15"/>
                  </a:cxn>
                  <a:cxn ang="0">
                    <a:pos x="1" y="15"/>
                  </a:cxn>
                  <a:cxn ang="0">
                    <a:pos x="1" y="12"/>
                  </a:cxn>
                  <a:cxn ang="0">
                    <a:pos x="1" y="13"/>
                  </a:cxn>
                  <a:cxn ang="0">
                    <a:pos x="1" y="14"/>
                  </a:cxn>
                  <a:cxn ang="0">
                    <a:pos x="1" y="17"/>
                  </a:cxn>
                  <a:cxn ang="0">
                    <a:pos x="1" y="16"/>
                  </a:cxn>
                  <a:cxn ang="0">
                    <a:pos x="1" y="15"/>
                  </a:cxn>
                  <a:cxn ang="0">
                    <a:pos x="1" y="15"/>
                  </a:cxn>
                  <a:cxn ang="0">
                    <a:pos x="1" y="11"/>
                  </a:cxn>
                  <a:cxn ang="0">
                    <a:pos x="1" y="10"/>
                  </a:cxn>
                  <a:cxn ang="0">
                    <a:pos x="1" y="2"/>
                  </a:cxn>
                </a:cxnLst>
                <a:rect l="0" t="0" r="r" b="b"/>
                <a:pathLst>
                  <a:path w="1" h="17">
                    <a:moveTo>
                      <a:pt x="0" y="6"/>
                    </a:moveTo>
                    <a:lnTo>
                      <a:pt x="0" y="7"/>
                    </a:lnTo>
                    <a:lnTo>
                      <a:pt x="0" y="7"/>
                    </a:lnTo>
                    <a:lnTo>
                      <a:pt x="0" y="7"/>
                    </a:lnTo>
                    <a:lnTo>
                      <a:pt x="0" y="7"/>
                    </a:lnTo>
                    <a:lnTo>
                      <a:pt x="0" y="7"/>
                    </a:lnTo>
                    <a:lnTo>
                      <a:pt x="0" y="8"/>
                    </a:lnTo>
                    <a:lnTo>
                      <a:pt x="0" y="7"/>
                    </a:lnTo>
                    <a:lnTo>
                      <a:pt x="0" y="8"/>
                    </a:lnTo>
                    <a:lnTo>
                      <a:pt x="0" y="8"/>
                    </a:lnTo>
                    <a:lnTo>
                      <a:pt x="0" y="7"/>
                    </a:lnTo>
                    <a:lnTo>
                      <a:pt x="0" y="8"/>
                    </a:lnTo>
                    <a:lnTo>
                      <a:pt x="0" y="7"/>
                    </a:lnTo>
                    <a:lnTo>
                      <a:pt x="0" y="7"/>
                    </a:lnTo>
                    <a:lnTo>
                      <a:pt x="0" y="8"/>
                    </a:lnTo>
                    <a:lnTo>
                      <a:pt x="0" y="8"/>
                    </a:lnTo>
                    <a:lnTo>
                      <a:pt x="0" y="8"/>
                    </a:lnTo>
                    <a:lnTo>
                      <a:pt x="0" y="8"/>
                    </a:lnTo>
                    <a:lnTo>
                      <a:pt x="0" y="8"/>
                    </a:lnTo>
                    <a:lnTo>
                      <a:pt x="0" y="8"/>
                    </a:lnTo>
                    <a:lnTo>
                      <a:pt x="0" y="8"/>
                    </a:lnTo>
                    <a:lnTo>
                      <a:pt x="0" y="8"/>
                    </a:lnTo>
                    <a:lnTo>
                      <a:pt x="0" y="7"/>
                    </a:lnTo>
                    <a:lnTo>
                      <a:pt x="0" y="7"/>
                    </a:lnTo>
                    <a:lnTo>
                      <a:pt x="0" y="7"/>
                    </a:lnTo>
                    <a:lnTo>
                      <a:pt x="0" y="6"/>
                    </a:lnTo>
                    <a:lnTo>
                      <a:pt x="0" y="7"/>
                    </a:lnTo>
                    <a:lnTo>
                      <a:pt x="0" y="6"/>
                    </a:lnTo>
                    <a:lnTo>
                      <a:pt x="0" y="7"/>
                    </a:lnTo>
                    <a:lnTo>
                      <a:pt x="0" y="7"/>
                    </a:lnTo>
                    <a:lnTo>
                      <a:pt x="0" y="7"/>
                    </a:lnTo>
                    <a:lnTo>
                      <a:pt x="0" y="6"/>
                    </a:lnTo>
                    <a:lnTo>
                      <a:pt x="0" y="7"/>
                    </a:lnTo>
                    <a:lnTo>
                      <a:pt x="0" y="6"/>
                    </a:lnTo>
                    <a:lnTo>
                      <a:pt x="0" y="7"/>
                    </a:lnTo>
                    <a:lnTo>
                      <a:pt x="0" y="6"/>
                    </a:lnTo>
                    <a:lnTo>
                      <a:pt x="0" y="6"/>
                    </a:lnTo>
                    <a:lnTo>
                      <a:pt x="0" y="5"/>
                    </a:lnTo>
                    <a:lnTo>
                      <a:pt x="0" y="5"/>
                    </a:lnTo>
                    <a:lnTo>
                      <a:pt x="0" y="4"/>
                    </a:lnTo>
                    <a:lnTo>
                      <a:pt x="0" y="4"/>
                    </a:lnTo>
                    <a:lnTo>
                      <a:pt x="0" y="3"/>
                    </a:lnTo>
                    <a:lnTo>
                      <a:pt x="0" y="4"/>
                    </a:lnTo>
                    <a:lnTo>
                      <a:pt x="0" y="4"/>
                    </a:lnTo>
                    <a:lnTo>
                      <a:pt x="0" y="4"/>
                    </a:lnTo>
                    <a:lnTo>
                      <a:pt x="0" y="3"/>
                    </a:lnTo>
                    <a:lnTo>
                      <a:pt x="0" y="4"/>
                    </a:lnTo>
                    <a:lnTo>
                      <a:pt x="0" y="4"/>
                    </a:lnTo>
                    <a:lnTo>
                      <a:pt x="0" y="4"/>
                    </a:lnTo>
                    <a:lnTo>
                      <a:pt x="0" y="5"/>
                    </a:lnTo>
                    <a:lnTo>
                      <a:pt x="0" y="5"/>
                    </a:lnTo>
                    <a:lnTo>
                      <a:pt x="0" y="6"/>
                    </a:lnTo>
                    <a:lnTo>
                      <a:pt x="0" y="6"/>
                    </a:lnTo>
                    <a:lnTo>
                      <a:pt x="0" y="7"/>
                    </a:lnTo>
                    <a:lnTo>
                      <a:pt x="0" y="7"/>
                    </a:lnTo>
                    <a:lnTo>
                      <a:pt x="0" y="8"/>
                    </a:lnTo>
                    <a:lnTo>
                      <a:pt x="0" y="7"/>
                    </a:lnTo>
                    <a:lnTo>
                      <a:pt x="0" y="8"/>
                    </a:lnTo>
                    <a:lnTo>
                      <a:pt x="0" y="7"/>
                    </a:lnTo>
                    <a:lnTo>
                      <a:pt x="0" y="7"/>
                    </a:lnTo>
                    <a:lnTo>
                      <a:pt x="0" y="6"/>
                    </a:lnTo>
                    <a:lnTo>
                      <a:pt x="0" y="5"/>
                    </a:lnTo>
                    <a:lnTo>
                      <a:pt x="0" y="5"/>
                    </a:lnTo>
                    <a:lnTo>
                      <a:pt x="0" y="5"/>
                    </a:lnTo>
                    <a:lnTo>
                      <a:pt x="0" y="6"/>
                    </a:lnTo>
                    <a:lnTo>
                      <a:pt x="0" y="6"/>
                    </a:lnTo>
                    <a:lnTo>
                      <a:pt x="0" y="5"/>
                    </a:lnTo>
                    <a:lnTo>
                      <a:pt x="0" y="6"/>
                    </a:lnTo>
                    <a:lnTo>
                      <a:pt x="0" y="6"/>
                    </a:lnTo>
                    <a:lnTo>
                      <a:pt x="0" y="7"/>
                    </a:lnTo>
                    <a:lnTo>
                      <a:pt x="0" y="7"/>
                    </a:lnTo>
                    <a:lnTo>
                      <a:pt x="0" y="8"/>
                    </a:lnTo>
                    <a:lnTo>
                      <a:pt x="0" y="7"/>
                    </a:lnTo>
                    <a:lnTo>
                      <a:pt x="0" y="8"/>
                    </a:lnTo>
                    <a:lnTo>
                      <a:pt x="0" y="8"/>
                    </a:lnTo>
                    <a:lnTo>
                      <a:pt x="0" y="8"/>
                    </a:lnTo>
                    <a:lnTo>
                      <a:pt x="0" y="7"/>
                    </a:lnTo>
                    <a:lnTo>
                      <a:pt x="0" y="8"/>
                    </a:lnTo>
                    <a:lnTo>
                      <a:pt x="0" y="9"/>
                    </a:lnTo>
                    <a:lnTo>
                      <a:pt x="0" y="9"/>
                    </a:lnTo>
                    <a:lnTo>
                      <a:pt x="0" y="9"/>
                    </a:lnTo>
                    <a:lnTo>
                      <a:pt x="0" y="9"/>
                    </a:lnTo>
                    <a:lnTo>
                      <a:pt x="0" y="10"/>
                    </a:lnTo>
                    <a:lnTo>
                      <a:pt x="0" y="10"/>
                    </a:lnTo>
                    <a:lnTo>
                      <a:pt x="0" y="11"/>
                    </a:lnTo>
                    <a:lnTo>
                      <a:pt x="0" y="10"/>
                    </a:lnTo>
                    <a:lnTo>
                      <a:pt x="0" y="9"/>
                    </a:lnTo>
                    <a:lnTo>
                      <a:pt x="0" y="10"/>
                    </a:lnTo>
                    <a:lnTo>
                      <a:pt x="0" y="10"/>
                    </a:lnTo>
                    <a:lnTo>
                      <a:pt x="0" y="10"/>
                    </a:lnTo>
                    <a:lnTo>
                      <a:pt x="0" y="10"/>
                    </a:lnTo>
                    <a:lnTo>
                      <a:pt x="0" y="10"/>
                    </a:lnTo>
                    <a:lnTo>
                      <a:pt x="0" y="10"/>
                    </a:lnTo>
                    <a:lnTo>
                      <a:pt x="0" y="9"/>
                    </a:lnTo>
                    <a:lnTo>
                      <a:pt x="0" y="10"/>
                    </a:lnTo>
                    <a:lnTo>
                      <a:pt x="0" y="10"/>
                    </a:lnTo>
                    <a:lnTo>
                      <a:pt x="0" y="10"/>
                    </a:lnTo>
                    <a:lnTo>
                      <a:pt x="0" y="10"/>
                    </a:lnTo>
                    <a:lnTo>
                      <a:pt x="0" y="9"/>
                    </a:lnTo>
                    <a:lnTo>
                      <a:pt x="0" y="10"/>
                    </a:lnTo>
                    <a:lnTo>
                      <a:pt x="0" y="10"/>
                    </a:lnTo>
                    <a:lnTo>
                      <a:pt x="0" y="11"/>
                    </a:lnTo>
                    <a:lnTo>
                      <a:pt x="0" y="12"/>
                    </a:lnTo>
                    <a:lnTo>
                      <a:pt x="0" y="12"/>
                    </a:lnTo>
                    <a:lnTo>
                      <a:pt x="0" y="12"/>
                    </a:lnTo>
                    <a:lnTo>
                      <a:pt x="0" y="12"/>
                    </a:lnTo>
                    <a:lnTo>
                      <a:pt x="0" y="12"/>
                    </a:lnTo>
                    <a:lnTo>
                      <a:pt x="0" y="12"/>
                    </a:lnTo>
                    <a:lnTo>
                      <a:pt x="0" y="13"/>
                    </a:lnTo>
                    <a:lnTo>
                      <a:pt x="0" y="13"/>
                    </a:lnTo>
                    <a:lnTo>
                      <a:pt x="0" y="13"/>
                    </a:lnTo>
                    <a:lnTo>
                      <a:pt x="0" y="13"/>
                    </a:lnTo>
                    <a:lnTo>
                      <a:pt x="0" y="14"/>
                    </a:lnTo>
                    <a:lnTo>
                      <a:pt x="0" y="14"/>
                    </a:lnTo>
                    <a:lnTo>
                      <a:pt x="0" y="14"/>
                    </a:lnTo>
                    <a:lnTo>
                      <a:pt x="0" y="14"/>
                    </a:lnTo>
                    <a:lnTo>
                      <a:pt x="0" y="14"/>
                    </a:lnTo>
                    <a:lnTo>
                      <a:pt x="0" y="14"/>
                    </a:lnTo>
                    <a:lnTo>
                      <a:pt x="0" y="13"/>
                    </a:lnTo>
                    <a:lnTo>
                      <a:pt x="0" y="12"/>
                    </a:lnTo>
                    <a:lnTo>
                      <a:pt x="0" y="12"/>
                    </a:lnTo>
                    <a:lnTo>
                      <a:pt x="0" y="12"/>
                    </a:lnTo>
                    <a:lnTo>
                      <a:pt x="0" y="12"/>
                    </a:lnTo>
                    <a:lnTo>
                      <a:pt x="0" y="12"/>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3"/>
                    </a:lnTo>
                    <a:lnTo>
                      <a:pt x="0" y="12"/>
                    </a:lnTo>
                    <a:lnTo>
                      <a:pt x="0" y="13"/>
                    </a:lnTo>
                    <a:lnTo>
                      <a:pt x="0" y="12"/>
                    </a:lnTo>
                    <a:lnTo>
                      <a:pt x="0" y="12"/>
                    </a:lnTo>
                    <a:lnTo>
                      <a:pt x="0" y="11"/>
                    </a:lnTo>
                    <a:lnTo>
                      <a:pt x="0" y="12"/>
                    </a:lnTo>
                    <a:lnTo>
                      <a:pt x="0" y="12"/>
                    </a:lnTo>
                    <a:lnTo>
                      <a:pt x="0" y="11"/>
                    </a:lnTo>
                    <a:lnTo>
                      <a:pt x="0" y="11"/>
                    </a:lnTo>
                    <a:lnTo>
                      <a:pt x="0" y="11"/>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9"/>
                    </a:lnTo>
                    <a:lnTo>
                      <a:pt x="0" y="9"/>
                    </a:lnTo>
                    <a:lnTo>
                      <a:pt x="0" y="8"/>
                    </a:lnTo>
                    <a:lnTo>
                      <a:pt x="0" y="8"/>
                    </a:lnTo>
                    <a:lnTo>
                      <a:pt x="0" y="9"/>
                    </a:lnTo>
                    <a:lnTo>
                      <a:pt x="0" y="8"/>
                    </a:lnTo>
                    <a:lnTo>
                      <a:pt x="0" y="9"/>
                    </a:lnTo>
                    <a:lnTo>
                      <a:pt x="0" y="10"/>
                    </a:lnTo>
                    <a:lnTo>
                      <a:pt x="0" y="9"/>
                    </a:lnTo>
                    <a:lnTo>
                      <a:pt x="0" y="10"/>
                    </a:lnTo>
                    <a:lnTo>
                      <a:pt x="0" y="10"/>
                    </a:lnTo>
                    <a:lnTo>
                      <a:pt x="0" y="9"/>
                    </a:lnTo>
                    <a:lnTo>
                      <a:pt x="0" y="9"/>
                    </a:lnTo>
                    <a:lnTo>
                      <a:pt x="0" y="9"/>
                    </a:lnTo>
                    <a:lnTo>
                      <a:pt x="0" y="9"/>
                    </a:lnTo>
                    <a:lnTo>
                      <a:pt x="0" y="10"/>
                    </a:lnTo>
                    <a:lnTo>
                      <a:pt x="0" y="9"/>
                    </a:lnTo>
                    <a:lnTo>
                      <a:pt x="0" y="9"/>
                    </a:lnTo>
                    <a:lnTo>
                      <a:pt x="0" y="8"/>
                    </a:lnTo>
                    <a:lnTo>
                      <a:pt x="0" y="8"/>
                    </a:lnTo>
                    <a:lnTo>
                      <a:pt x="0" y="8"/>
                    </a:lnTo>
                    <a:lnTo>
                      <a:pt x="0" y="9"/>
                    </a:lnTo>
                    <a:lnTo>
                      <a:pt x="0" y="9"/>
                    </a:lnTo>
                    <a:lnTo>
                      <a:pt x="0" y="9"/>
                    </a:lnTo>
                    <a:lnTo>
                      <a:pt x="0" y="9"/>
                    </a:lnTo>
                    <a:lnTo>
                      <a:pt x="0" y="10"/>
                    </a:lnTo>
                    <a:lnTo>
                      <a:pt x="0" y="9"/>
                    </a:lnTo>
                    <a:lnTo>
                      <a:pt x="0" y="9"/>
                    </a:lnTo>
                    <a:lnTo>
                      <a:pt x="0" y="9"/>
                    </a:lnTo>
                    <a:lnTo>
                      <a:pt x="0" y="9"/>
                    </a:lnTo>
                    <a:lnTo>
                      <a:pt x="0" y="10"/>
                    </a:lnTo>
                    <a:lnTo>
                      <a:pt x="0" y="9"/>
                    </a:lnTo>
                    <a:lnTo>
                      <a:pt x="0" y="8"/>
                    </a:lnTo>
                    <a:lnTo>
                      <a:pt x="0" y="8"/>
                    </a:lnTo>
                    <a:lnTo>
                      <a:pt x="0" y="8"/>
                    </a:lnTo>
                    <a:lnTo>
                      <a:pt x="0" y="7"/>
                    </a:lnTo>
                    <a:lnTo>
                      <a:pt x="0" y="8"/>
                    </a:lnTo>
                    <a:lnTo>
                      <a:pt x="0" y="8"/>
                    </a:lnTo>
                    <a:lnTo>
                      <a:pt x="0" y="9"/>
                    </a:lnTo>
                    <a:lnTo>
                      <a:pt x="0" y="10"/>
                    </a:lnTo>
                    <a:lnTo>
                      <a:pt x="0" y="9"/>
                    </a:lnTo>
                    <a:lnTo>
                      <a:pt x="0" y="9"/>
                    </a:lnTo>
                    <a:lnTo>
                      <a:pt x="0" y="9"/>
                    </a:lnTo>
                    <a:lnTo>
                      <a:pt x="0" y="9"/>
                    </a:lnTo>
                    <a:lnTo>
                      <a:pt x="0" y="8"/>
                    </a:lnTo>
                    <a:lnTo>
                      <a:pt x="0" y="9"/>
                    </a:lnTo>
                    <a:lnTo>
                      <a:pt x="0" y="8"/>
                    </a:lnTo>
                    <a:lnTo>
                      <a:pt x="0" y="9"/>
                    </a:lnTo>
                    <a:lnTo>
                      <a:pt x="0" y="8"/>
                    </a:lnTo>
                    <a:lnTo>
                      <a:pt x="0" y="8"/>
                    </a:lnTo>
                    <a:lnTo>
                      <a:pt x="0" y="8"/>
                    </a:lnTo>
                    <a:lnTo>
                      <a:pt x="0" y="9"/>
                    </a:lnTo>
                    <a:lnTo>
                      <a:pt x="0" y="8"/>
                    </a:lnTo>
                    <a:lnTo>
                      <a:pt x="0" y="9"/>
                    </a:lnTo>
                    <a:lnTo>
                      <a:pt x="0" y="8"/>
                    </a:lnTo>
                    <a:lnTo>
                      <a:pt x="0" y="9"/>
                    </a:lnTo>
                    <a:lnTo>
                      <a:pt x="0" y="9"/>
                    </a:lnTo>
                    <a:lnTo>
                      <a:pt x="0" y="9"/>
                    </a:lnTo>
                    <a:lnTo>
                      <a:pt x="0" y="9"/>
                    </a:lnTo>
                    <a:lnTo>
                      <a:pt x="0" y="10"/>
                    </a:lnTo>
                    <a:lnTo>
                      <a:pt x="0" y="10"/>
                    </a:lnTo>
                    <a:lnTo>
                      <a:pt x="0" y="10"/>
                    </a:lnTo>
                    <a:lnTo>
                      <a:pt x="0" y="11"/>
                    </a:lnTo>
                    <a:lnTo>
                      <a:pt x="0" y="10"/>
                    </a:lnTo>
                    <a:lnTo>
                      <a:pt x="0" y="11"/>
                    </a:lnTo>
                    <a:lnTo>
                      <a:pt x="0" y="10"/>
                    </a:lnTo>
                    <a:lnTo>
                      <a:pt x="0" y="10"/>
                    </a:lnTo>
                    <a:lnTo>
                      <a:pt x="0" y="10"/>
                    </a:lnTo>
                    <a:lnTo>
                      <a:pt x="0" y="10"/>
                    </a:lnTo>
                    <a:lnTo>
                      <a:pt x="0" y="10"/>
                    </a:lnTo>
                    <a:lnTo>
                      <a:pt x="0" y="11"/>
                    </a:lnTo>
                    <a:lnTo>
                      <a:pt x="0" y="11"/>
                    </a:lnTo>
                    <a:lnTo>
                      <a:pt x="0" y="11"/>
                    </a:lnTo>
                    <a:lnTo>
                      <a:pt x="0" y="10"/>
                    </a:lnTo>
                    <a:lnTo>
                      <a:pt x="0" y="11"/>
                    </a:lnTo>
                    <a:lnTo>
                      <a:pt x="0" y="10"/>
                    </a:lnTo>
                    <a:lnTo>
                      <a:pt x="0" y="10"/>
                    </a:lnTo>
                    <a:lnTo>
                      <a:pt x="0" y="10"/>
                    </a:lnTo>
                    <a:lnTo>
                      <a:pt x="0" y="11"/>
                    </a:lnTo>
                    <a:lnTo>
                      <a:pt x="0" y="10"/>
                    </a:lnTo>
                    <a:lnTo>
                      <a:pt x="0" y="11"/>
                    </a:lnTo>
                    <a:lnTo>
                      <a:pt x="0" y="11"/>
                    </a:lnTo>
                    <a:lnTo>
                      <a:pt x="0" y="10"/>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9"/>
                    </a:lnTo>
                    <a:lnTo>
                      <a:pt x="0" y="9"/>
                    </a:lnTo>
                    <a:lnTo>
                      <a:pt x="0" y="8"/>
                    </a:lnTo>
                    <a:lnTo>
                      <a:pt x="0" y="9"/>
                    </a:lnTo>
                    <a:lnTo>
                      <a:pt x="0" y="8"/>
                    </a:lnTo>
                    <a:lnTo>
                      <a:pt x="0" y="8"/>
                    </a:lnTo>
                    <a:lnTo>
                      <a:pt x="0" y="7"/>
                    </a:lnTo>
                    <a:lnTo>
                      <a:pt x="0" y="8"/>
                    </a:lnTo>
                    <a:lnTo>
                      <a:pt x="0" y="8"/>
                    </a:lnTo>
                    <a:lnTo>
                      <a:pt x="0" y="7"/>
                    </a:lnTo>
                    <a:lnTo>
                      <a:pt x="0" y="7"/>
                    </a:lnTo>
                    <a:lnTo>
                      <a:pt x="0" y="7"/>
                    </a:lnTo>
                    <a:lnTo>
                      <a:pt x="0" y="6"/>
                    </a:lnTo>
                    <a:lnTo>
                      <a:pt x="0" y="7"/>
                    </a:lnTo>
                    <a:lnTo>
                      <a:pt x="0" y="7"/>
                    </a:lnTo>
                    <a:lnTo>
                      <a:pt x="0" y="6"/>
                    </a:lnTo>
                    <a:lnTo>
                      <a:pt x="0" y="6"/>
                    </a:lnTo>
                    <a:lnTo>
                      <a:pt x="0" y="6"/>
                    </a:lnTo>
                    <a:lnTo>
                      <a:pt x="0" y="7"/>
                    </a:lnTo>
                    <a:lnTo>
                      <a:pt x="0" y="7"/>
                    </a:lnTo>
                    <a:lnTo>
                      <a:pt x="0" y="7"/>
                    </a:lnTo>
                    <a:lnTo>
                      <a:pt x="0" y="8"/>
                    </a:lnTo>
                    <a:lnTo>
                      <a:pt x="0" y="7"/>
                    </a:lnTo>
                    <a:lnTo>
                      <a:pt x="0" y="8"/>
                    </a:lnTo>
                    <a:lnTo>
                      <a:pt x="0" y="7"/>
                    </a:lnTo>
                    <a:lnTo>
                      <a:pt x="0" y="7"/>
                    </a:lnTo>
                    <a:lnTo>
                      <a:pt x="0" y="7"/>
                    </a:lnTo>
                    <a:lnTo>
                      <a:pt x="0" y="8"/>
                    </a:lnTo>
                    <a:lnTo>
                      <a:pt x="0" y="8"/>
                    </a:lnTo>
                    <a:lnTo>
                      <a:pt x="0" y="8"/>
                    </a:lnTo>
                    <a:lnTo>
                      <a:pt x="0" y="8"/>
                    </a:lnTo>
                    <a:lnTo>
                      <a:pt x="0" y="8"/>
                    </a:lnTo>
                    <a:lnTo>
                      <a:pt x="0" y="9"/>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8"/>
                    </a:lnTo>
                    <a:lnTo>
                      <a:pt x="0" y="9"/>
                    </a:lnTo>
                    <a:lnTo>
                      <a:pt x="0" y="8"/>
                    </a:lnTo>
                    <a:lnTo>
                      <a:pt x="0" y="9"/>
                    </a:lnTo>
                    <a:lnTo>
                      <a:pt x="0" y="9"/>
                    </a:lnTo>
                    <a:lnTo>
                      <a:pt x="0" y="10"/>
                    </a:lnTo>
                    <a:lnTo>
                      <a:pt x="0" y="9"/>
                    </a:lnTo>
                    <a:lnTo>
                      <a:pt x="0" y="9"/>
                    </a:lnTo>
                    <a:lnTo>
                      <a:pt x="0" y="9"/>
                    </a:lnTo>
                    <a:lnTo>
                      <a:pt x="0" y="10"/>
                    </a:lnTo>
                    <a:lnTo>
                      <a:pt x="0" y="10"/>
                    </a:lnTo>
                    <a:lnTo>
                      <a:pt x="0" y="10"/>
                    </a:lnTo>
                    <a:lnTo>
                      <a:pt x="0" y="9"/>
                    </a:lnTo>
                    <a:lnTo>
                      <a:pt x="0" y="9"/>
                    </a:lnTo>
                    <a:lnTo>
                      <a:pt x="0" y="8"/>
                    </a:lnTo>
                    <a:lnTo>
                      <a:pt x="0" y="8"/>
                    </a:lnTo>
                    <a:lnTo>
                      <a:pt x="0" y="9"/>
                    </a:lnTo>
                    <a:lnTo>
                      <a:pt x="0" y="9"/>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9"/>
                    </a:lnTo>
                    <a:lnTo>
                      <a:pt x="0" y="8"/>
                    </a:lnTo>
                    <a:lnTo>
                      <a:pt x="0" y="8"/>
                    </a:lnTo>
                    <a:lnTo>
                      <a:pt x="0" y="8"/>
                    </a:lnTo>
                    <a:lnTo>
                      <a:pt x="0" y="9"/>
                    </a:lnTo>
                    <a:lnTo>
                      <a:pt x="0" y="9"/>
                    </a:lnTo>
                    <a:lnTo>
                      <a:pt x="0" y="9"/>
                    </a:lnTo>
                    <a:lnTo>
                      <a:pt x="0" y="8"/>
                    </a:lnTo>
                    <a:lnTo>
                      <a:pt x="0" y="8"/>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5"/>
                    </a:lnTo>
                    <a:lnTo>
                      <a:pt x="0" y="6"/>
                    </a:lnTo>
                    <a:lnTo>
                      <a:pt x="0" y="7"/>
                    </a:lnTo>
                    <a:lnTo>
                      <a:pt x="0" y="6"/>
                    </a:lnTo>
                    <a:lnTo>
                      <a:pt x="0" y="7"/>
                    </a:lnTo>
                    <a:lnTo>
                      <a:pt x="0" y="7"/>
                    </a:lnTo>
                    <a:lnTo>
                      <a:pt x="0" y="7"/>
                    </a:lnTo>
                    <a:lnTo>
                      <a:pt x="0" y="6"/>
                    </a:lnTo>
                    <a:lnTo>
                      <a:pt x="0" y="5"/>
                    </a:lnTo>
                    <a:lnTo>
                      <a:pt x="0" y="6"/>
                    </a:lnTo>
                    <a:lnTo>
                      <a:pt x="0" y="6"/>
                    </a:lnTo>
                    <a:lnTo>
                      <a:pt x="0" y="7"/>
                    </a:lnTo>
                    <a:lnTo>
                      <a:pt x="0" y="6"/>
                    </a:lnTo>
                    <a:lnTo>
                      <a:pt x="0" y="6"/>
                    </a:lnTo>
                    <a:lnTo>
                      <a:pt x="0" y="7"/>
                    </a:lnTo>
                    <a:lnTo>
                      <a:pt x="0" y="7"/>
                    </a:lnTo>
                    <a:lnTo>
                      <a:pt x="0" y="7"/>
                    </a:lnTo>
                    <a:lnTo>
                      <a:pt x="0" y="7"/>
                    </a:lnTo>
                    <a:lnTo>
                      <a:pt x="0" y="7"/>
                    </a:lnTo>
                    <a:lnTo>
                      <a:pt x="0" y="7"/>
                    </a:lnTo>
                    <a:lnTo>
                      <a:pt x="0" y="6"/>
                    </a:lnTo>
                    <a:lnTo>
                      <a:pt x="0" y="7"/>
                    </a:lnTo>
                    <a:lnTo>
                      <a:pt x="0" y="7"/>
                    </a:lnTo>
                    <a:lnTo>
                      <a:pt x="0" y="7"/>
                    </a:lnTo>
                    <a:lnTo>
                      <a:pt x="0" y="7"/>
                    </a:lnTo>
                    <a:lnTo>
                      <a:pt x="0" y="8"/>
                    </a:lnTo>
                    <a:lnTo>
                      <a:pt x="0" y="8"/>
                    </a:lnTo>
                    <a:lnTo>
                      <a:pt x="0" y="8"/>
                    </a:lnTo>
                    <a:lnTo>
                      <a:pt x="0" y="8"/>
                    </a:lnTo>
                    <a:lnTo>
                      <a:pt x="0" y="8"/>
                    </a:lnTo>
                    <a:lnTo>
                      <a:pt x="0" y="9"/>
                    </a:lnTo>
                    <a:lnTo>
                      <a:pt x="0" y="8"/>
                    </a:lnTo>
                    <a:lnTo>
                      <a:pt x="0" y="8"/>
                    </a:lnTo>
                    <a:lnTo>
                      <a:pt x="0" y="9"/>
                    </a:lnTo>
                    <a:lnTo>
                      <a:pt x="0" y="8"/>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9"/>
                    </a:lnTo>
                    <a:lnTo>
                      <a:pt x="0" y="8"/>
                    </a:lnTo>
                    <a:lnTo>
                      <a:pt x="0" y="8"/>
                    </a:lnTo>
                    <a:lnTo>
                      <a:pt x="0" y="7"/>
                    </a:lnTo>
                    <a:lnTo>
                      <a:pt x="0" y="8"/>
                    </a:lnTo>
                    <a:lnTo>
                      <a:pt x="0" y="8"/>
                    </a:lnTo>
                    <a:lnTo>
                      <a:pt x="0" y="7"/>
                    </a:lnTo>
                    <a:lnTo>
                      <a:pt x="0" y="7"/>
                    </a:lnTo>
                    <a:lnTo>
                      <a:pt x="0" y="7"/>
                    </a:lnTo>
                    <a:lnTo>
                      <a:pt x="0" y="7"/>
                    </a:lnTo>
                    <a:lnTo>
                      <a:pt x="0" y="7"/>
                    </a:lnTo>
                    <a:lnTo>
                      <a:pt x="0" y="7"/>
                    </a:lnTo>
                    <a:lnTo>
                      <a:pt x="0" y="6"/>
                    </a:lnTo>
                    <a:lnTo>
                      <a:pt x="0" y="5"/>
                    </a:lnTo>
                    <a:lnTo>
                      <a:pt x="0" y="5"/>
                    </a:lnTo>
                    <a:lnTo>
                      <a:pt x="0" y="5"/>
                    </a:lnTo>
                    <a:lnTo>
                      <a:pt x="0" y="6"/>
                    </a:lnTo>
                    <a:lnTo>
                      <a:pt x="0" y="6"/>
                    </a:lnTo>
                    <a:lnTo>
                      <a:pt x="0" y="6"/>
                    </a:lnTo>
                    <a:lnTo>
                      <a:pt x="0" y="6"/>
                    </a:lnTo>
                    <a:lnTo>
                      <a:pt x="0" y="5"/>
                    </a:lnTo>
                    <a:lnTo>
                      <a:pt x="0" y="6"/>
                    </a:lnTo>
                    <a:lnTo>
                      <a:pt x="0" y="7"/>
                    </a:lnTo>
                    <a:lnTo>
                      <a:pt x="0" y="7"/>
                    </a:lnTo>
                    <a:lnTo>
                      <a:pt x="0" y="8"/>
                    </a:lnTo>
                    <a:lnTo>
                      <a:pt x="0" y="8"/>
                    </a:lnTo>
                    <a:lnTo>
                      <a:pt x="0" y="9"/>
                    </a:lnTo>
                    <a:lnTo>
                      <a:pt x="0" y="9"/>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2"/>
                    </a:lnTo>
                    <a:lnTo>
                      <a:pt x="0" y="12"/>
                    </a:lnTo>
                    <a:lnTo>
                      <a:pt x="0" y="12"/>
                    </a:lnTo>
                    <a:lnTo>
                      <a:pt x="1" y="12"/>
                    </a:lnTo>
                    <a:lnTo>
                      <a:pt x="1" y="13"/>
                    </a:lnTo>
                    <a:lnTo>
                      <a:pt x="1" y="13"/>
                    </a:lnTo>
                    <a:lnTo>
                      <a:pt x="1" y="14"/>
                    </a:lnTo>
                    <a:lnTo>
                      <a:pt x="1" y="14"/>
                    </a:lnTo>
                    <a:lnTo>
                      <a:pt x="1" y="14"/>
                    </a:lnTo>
                    <a:lnTo>
                      <a:pt x="1" y="15"/>
                    </a:lnTo>
                    <a:lnTo>
                      <a:pt x="1" y="14"/>
                    </a:lnTo>
                    <a:lnTo>
                      <a:pt x="1" y="15"/>
                    </a:lnTo>
                    <a:lnTo>
                      <a:pt x="1" y="15"/>
                    </a:lnTo>
                    <a:lnTo>
                      <a:pt x="1" y="15"/>
                    </a:lnTo>
                    <a:lnTo>
                      <a:pt x="1" y="15"/>
                    </a:lnTo>
                    <a:lnTo>
                      <a:pt x="1" y="15"/>
                    </a:lnTo>
                    <a:lnTo>
                      <a:pt x="1" y="16"/>
                    </a:lnTo>
                    <a:lnTo>
                      <a:pt x="1" y="16"/>
                    </a:lnTo>
                    <a:lnTo>
                      <a:pt x="1" y="16"/>
                    </a:lnTo>
                    <a:lnTo>
                      <a:pt x="1" y="16"/>
                    </a:lnTo>
                    <a:lnTo>
                      <a:pt x="1" y="16"/>
                    </a:lnTo>
                    <a:lnTo>
                      <a:pt x="1" y="16"/>
                    </a:lnTo>
                    <a:lnTo>
                      <a:pt x="1" y="16"/>
                    </a:lnTo>
                    <a:lnTo>
                      <a:pt x="1" y="15"/>
                    </a:lnTo>
                    <a:lnTo>
                      <a:pt x="1" y="16"/>
                    </a:lnTo>
                    <a:lnTo>
                      <a:pt x="1" y="15"/>
                    </a:lnTo>
                    <a:lnTo>
                      <a:pt x="1" y="15"/>
                    </a:lnTo>
                    <a:lnTo>
                      <a:pt x="1" y="15"/>
                    </a:lnTo>
                    <a:lnTo>
                      <a:pt x="1" y="15"/>
                    </a:lnTo>
                    <a:lnTo>
                      <a:pt x="1" y="14"/>
                    </a:lnTo>
                    <a:lnTo>
                      <a:pt x="1" y="14"/>
                    </a:lnTo>
                    <a:lnTo>
                      <a:pt x="1" y="15"/>
                    </a:lnTo>
                    <a:lnTo>
                      <a:pt x="1" y="14"/>
                    </a:lnTo>
                    <a:lnTo>
                      <a:pt x="1" y="15"/>
                    </a:lnTo>
                    <a:lnTo>
                      <a:pt x="1" y="15"/>
                    </a:lnTo>
                    <a:lnTo>
                      <a:pt x="1" y="16"/>
                    </a:lnTo>
                    <a:lnTo>
                      <a:pt x="1" y="16"/>
                    </a:lnTo>
                    <a:lnTo>
                      <a:pt x="1" y="15"/>
                    </a:lnTo>
                    <a:lnTo>
                      <a:pt x="1" y="16"/>
                    </a:lnTo>
                    <a:lnTo>
                      <a:pt x="1" y="16"/>
                    </a:lnTo>
                    <a:lnTo>
                      <a:pt x="1" y="16"/>
                    </a:lnTo>
                    <a:lnTo>
                      <a:pt x="1" y="16"/>
                    </a:lnTo>
                    <a:lnTo>
                      <a:pt x="1" y="16"/>
                    </a:lnTo>
                    <a:lnTo>
                      <a:pt x="1" y="17"/>
                    </a:lnTo>
                    <a:lnTo>
                      <a:pt x="1" y="16"/>
                    </a:lnTo>
                    <a:lnTo>
                      <a:pt x="1" y="16"/>
                    </a:lnTo>
                    <a:lnTo>
                      <a:pt x="1" y="16"/>
                    </a:lnTo>
                    <a:lnTo>
                      <a:pt x="1" y="16"/>
                    </a:lnTo>
                    <a:lnTo>
                      <a:pt x="1" y="16"/>
                    </a:lnTo>
                    <a:lnTo>
                      <a:pt x="1" y="16"/>
                    </a:lnTo>
                    <a:lnTo>
                      <a:pt x="1" y="17"/>
                    </a:lnTo>
                    <a:lnTo>
                      <a:pt x="1" y="16"/>
                    </a:lnTo>
                    <a:lnTo>
                      <a:pt x="1" y="16"/>
                    </a:lnTo>
                    <a:lnTo>
                      <a:pt x="1" y="16"/>
                    </a:lnTo>
                    <a:lnTo>
                      <a:pt x="1" y="15"/>
                    </a:lnTo>
                    <a:lnTo>
                      <a:pt x="1" y="15"/>
                    </a:lnTo>
                    <a:lnTo>
                      <a:pt x="1" y="14"/>
                    </a:lnTo>
                    <a:lnTo>
                      <a:pt x="1" y="13"/>
                    </a:lnTo>
                    <a:lnTo>
                      <a:pt x="1" y="13"/>
                    </a:lnTo>
                    <a:lnTo>
                      <a:pt x="1" y="13"/>
                    </a:lnTo>
                    <a:lnTo>
                      <a:pt x="1" y="13"/>
                    </a:lnTo>
                    <a:lnTo>
                      <a:pt x="1" y="13"/>
                    </a:lnTo>
                    <a:lnTo>
                      <a:pt x="1" y="14"/>
                    </a:lnTo>
                    <a:lnTo>
                      <a:pt x="1" y="13"/>
                    </a:lnTo>
                    <a:lnTo>
                      <a:pt x="1" y="14"/>
                    </a:lnTo>
                    <a:lnTo>
                      <a:pt x="1" y="13"/>
                    </a:lnTo>
                    <a:lnTo>
                      <a:pt x="1" y="13"/>
                    </a:lnTo>
                    <a:lnTo>
                      <a:pt x="1" y="14"/>
                    </a:lnTo>
                    <a:lnTo>
                      <a:pt x="1" y="15"/>
                    </a:lnTo>
                    <a:lnTo>
                      <a:pt x="1" y="14"/>
                    </a:lnTo>
                    <a:lnTo>
                      <a:pt x="1" y="13"/>
                    </a:lnTo>
                    <a:lnTo>
                      <a:pt x="1" y="14"/>
                    </a:lnTo>
                    <a:lnTo>
                      <a:pt x="1" y="13"/>
                    </a:lnTo>
                    <a:lnTo>
                      <a:pt x="1" y="13"/>
                    </a:lnTo>
                    <a:lnTo>
                      <a:pt x="1" y="13"/>
                    </a:lnTo>
                    <a:lnTo>
                      <a:pt x="1" y="14"/>
                    </a:lnTo>
                    <a:lnTo>
                      <a:pt x="1" y="14"/>
                    </a:lnTo>
                    <a:lnTo>
                      <a:pt x="1" y="13"/>
                    </a:lnTo>
                    <a:lnTo>
                      <a:pt x="1" y="13"/>
                    </a:lnTo>
                    <a:lnTo>
                      <a:pt x="1" y="13"/>
                    </a:lnTo>
                    <a:lnTo>
                      <a:pt x="1" y="13"/>
                    </a:lnTo>
                    <a:lnTo>
                      <a:pt x="1" y="14"/>
                    </a:lnTo>
                    <a:lnTo>
                      <a:pt x="1" y="13"/>
                    </a:lnTo>
                    <a:lnTo>
                      <a:pt x="1" y="13"/>
                    </a:lnTo>
                    <a:lnTo>
                      <a:pt x="1" y="13"/>
                    </a:lnTo>
                    <a:lnTo>
                      <a:pt x="1" y="13"/>
                    </a:lnTo>
                    <a:lnTo>
                      <a:pt x="1" y="14"/>
                    </a:lnTo>
                    <a:lnTo>
                      <a:pt x="1" y="13"/>
                    </a:lnTo>
                    <a:lnTo>
                      <a:pt x="1" y="13"/>
                    </a:lnTo>
                    <a:lnTo>
                      <a:pt x="1" y="12"/>
                    </a:lnTo>
                    <a:lnTo>
                      <a:pt x="1" y="13"/>
                    </a:lnTo>
                    <a:lnTo>
                      <a:pt x="1" y="13"/>
                    </a:lnTo>
                    <a:lnTo>
                      <a:pt x="1" y="13"/>
                    </a:lnTo>
                    <a:lnTo>
                      <a:pt x="1" y="13"/>
                    </a:lnTo>
                    <a:lnTo>
                      <a:pt x="1" y="13"/>
                    </a:lnTo>
                    <a:lnTo>
                      <a:pt x="1" y="13"/>
                    </a:lnTo>
                    <a:lnTo>
                      <a:pt x="1" y="13"/>
                    </a:lnTo>
                    <a:lnTo>
                      <a:pt x="1" y="13"/>
                    </a:lnTo>
                    <a:lnTo>
                      <a:pt x="1" y="14"/>
                    </a:lnTo>
                    <a:lnTo>
                      <a:pt x="1" y="14"/>
                    </a:lnTo>
                    <a:lnTo>
                      <a:pt x="1" y="14"/>
                    </a:lnTo>
                    <a:lnTo>
                      <a:pt x="1" y="13"/>
                    </a:lnTo>
                    <a:lnTo>
                      <a:pt x="1" y="13"/>
                    </a:lnTo>
                    <a:lnTo>
                      <a:pt x="1" y="14"/>
                    </a:lnTo>
                    <a:lnTo>
                      <a:pt x="1" y="13"/>
                    </a:lnTo>
                    <a:lnTo>
                      <a:pt x="1" y="13"/>
                    </a:lnTo>
                    <a:lnTo>
                      <a:pt x="1" y="14"/>
                    </a:lnTo>
                    <a:lnTo>
                      <a:pt x="1" y="13"/>
                    </a:lnTo>
                    <a:lnTo>
                      <a:pt x="1" y="14"/>
                    </a:lnTo>
                    <a:lnTo>
                      <a:pt x="1" y="14"/>
                    </a:lnTo>
                    <a:lnTo>
                      <a:pt x="1" y="14"/>
                    </a:lnTo>
                    <a:lnTo>
                      <a:pt x="1" y="15"/>
                    </a:lnTo>
                    <a:lnTo>
                      <a:pt x="1" y="14"/>
                    </a:lnTo>
                    <a:lnTo>
                      <a:pt x="1" y="14"/>
                    </a:lnTo>
                    <a:lnTo>
                      <a:pt x="1" y="15"/>
                    </a:lnTo>
                    <a:lnTo>
                      <a:pt x="1" y="15"/>
                    </a:lnTo>
                    <a:lnTo>
                      <a:pt x="1" y="15"/>
                    </a:lnTo>
                    <a:lnTo>
                      <a:pt x="1" y="15"/>
                    </a:lnTo>
                    <a:lnTo>
                      <a:pt x="1" y="15"/>
                    </a:lnTo>
                    <a:lnTo>
                      <a:pt x="1" y="14"/>
                    </a:lnTo>
                    <a:lnTo>
                      <a:pt x="1" y="15"/>
                    </a:lnTo>
                    <a:lnTo>
                      <a:pt x="1" y="15"/>
                    </a:lnTo>
                    <a:lnTo>
                      <a:pt x="1" y="15"/>
                    </a:lnTo>
                    <a:lnTo>
                      <a:pt x="1" y="15"/>
                    </a:lnTo>
                    <a:lnTo>
                      <a:pt x="1" y="15"/>
                    </a:lnTo>
                    <a:lnTo>
                      <a:pt x="1" y="15"/>
                    </a:lnTo>
                    <a:lnTo>
                      <a:pt x="1" y="15"/>
                    </a:lnTo>
                    <a:lnTo>
                      <a:pt x="1" y="15"/>
                    </a:lnTo>
                    <a:lnTo>
                      <a:pt x="1" y="16"/>
                    </a:lnTo>
                    <a:lnTo>
                      <a:pt x="1" y="15"/>
                    </a:lnTo>
                    <a:lnTo>
                      <a:pt x="1" y="15"/>
                    </a:lnTo>
                    <a:lnTo>
                      <a:pt x="1" y="15"/>
                    </a:lnTo>
                    <a:lnTo>
                      <a:pt x="1" y="14"/>
                    </a:lnTo>
                    <a:lnTo>
                      <a:pt x="1" y="14"/>
                    </a:lnTo>
                    <a:lnTo>
                      <a:pt x="1" y="14"/>
                    </a:lnTo>
                    <a:lnTo>
                      <a:pt x="1" y="13"/>
                    </a:lnTo>
                    <a:lnTo>
                      <a:pt x="1" y="13"/>
                    </a:lnTo>
                    <a:lnTo>
                      <a:pt x="1" y="12"/>
                    </a:lnTo>
                    <a:lnTo>
                      <a:pt x="1" y="13"/>
                    </a:lnTo>
                    <a:lnTo>
                      <a:pt x="1" y="12"/>
                    </a:lnTo>
                    <a:lnTo>
                      <a:pt x="1" y="13"/>
                    </a:lnTo>
                    <a:lnTo>
                      <a:pt x="1" y="12"/>
                    </a:lnTo>
                    <a:lnTo>
                      <a:pt x="1" y="12"/>
                    </a:lnTo>
                    <a:lnTo>
                      <a:pt x="1" y="13"/>
                    </a:lnTo>
                    <a:lnTo>
                      <a:pt x="1" y="12"/>
                    </a:lnTo>
                    <a:lnTo>
                      <a:pt x="1" y="13"/>
                    </a:lnTo>
                    <a:lnTo>
                      <a:pt x="1" y="12"/>
                    </a:lnTo>
                    <a:lnTo>
                      <a:pt x="1" y="13"/>
                    </a:lnTo>
                    <a:lnTo>
                      <a:pt x="1" y="13"/>
                    </a:lnTo>
                    <a:lnTo>
                      <a:pt x="1" y="13"/>
                    </a:lnTo>
                    <a:lnTo>
                      <a:pt x="1" y="14"/>
                    </a:lnTo>
                    <a:lnTo>
                      <a:pt x="1" y="15"/>
                    </a:lnTo>
                    <a:lnTo>
                      <a:pt x="1" y="14"/>
                    </a:lnTo>
                    <a:lnTo>
                      <a:pt x="1" y="15"/>
                    </a:lnTo>
                    <a:lnTo>
                      <a:pt x="1" y="14"/>
                    </a:lnTo>
                    <a:lnTo>
                      <a:pt x="1" y="14"/>
                    </a:lnTo>
                    <a:lnTo>
                      <a:pt x="1" y="14"/>
                    </a:lnTo>
                    <a:lnTo>
                      <a:pt x="1" y="14"/>
                    </a:lnTo>
                    <a:lnTo>
                      <a:pt x="1" y="13"/>
                    </a:lnTo>
                    <a:lnTo>
                      <a:pt x="1" y="14"/>
                    </a:lnTo>
                    <a:lnTo>
                      <a:pt x="1" y="14"/>
                    </a:lnTo>
                    <a:lnTo>
                      <a:pt x="1" y="15"/>
                    </a:lnTo>
                    <a:lnTo>
                      <a:pt x="1" y="14"/>
                    </a:lnTo>
                    <a:lnTo>
                      <a:pt x="1" y="15"/>
                    </a:lnTo>
                    <a:lnTo>
                      <a:pt x="1" y="15"/>
                    </a:lnTo>
                    <a:lnTo>
                      <a:pt x="1" y="15"/>
                    </a:lnTo>
                    <a:lnTo>
                      <a:pt x="1" y="15"/>
                    </a:lnTo>
                    <a:lnTo>
                      <a:pt x="1" y="16"/>
                    </a:lnTo>
                    <a:lnTo>
                      <a:pt x="1" y="16"/>
                    </a:lnTo>
                    <a:lnTo>
                      <a:pt x="1" y="17"/>
                    </a:lnTo>
                    <a:lnTo>
                      <a:pt x="1" y="17"/>
                    </a:lnTo>
                    <a:lnTo>
                      <a:pt x="1" y="17"/>
                    </a:lnTo>
                    <a:lnTo>
                      <a:pt x="1" y="17"/>
                    </a:lnTo>
                    <a:lnTo>
                      <a:pt x="1" y="16"/>
                    </a:lnTo>
                    <a:lnTo>
                      <a:pt x="1" y="16"/>
                    </a:lnTo>
                    <a:lnTo>
                      <a:pt x="1" y="16"/>
                    </a:lnTo>
                    <a:lnTo>
                      <a:pt x="1" y="16"/>
                    </a:lnTo>
                    <a:lnTo>
                      <a:pt x="1" y="16"/>
                    </a:lnTo>
                    <a:lnTo>
                      <a:pt x="1" y="17"/>
                    </a:lnTo>
                    <a:lnTo>
                      <a:pt x="1" y="17"/>
                    </a:lnTo>
                    <a:lnTo>
                      <a:pt x="1" y="17"/>
                    </a:lnTo>
                    <a:lnTo>
                      <a:pt x="1" y="16"/>
                    </a:lnTo>
                    <a:lnTo>
                      <a:pt x="1" y="16"/>
                    </a:lnTo>
                    <a:lnTo>
                      <a:pt x="1" y="15"/>
                    </a:lnTo>
                    <a:lnTo>
                      <a:pt x="1" y="15"/>
                    </a:lnTo>
                    <a:lnTo>
                      <a:pt x="1" y="15"/>
                    </a:lnTo>
                    <a:lnTo>
                      <a:pt x="1" y="16"/>
                    </a:lnTo>
                    <a:lnTo>
                      <a:pt x="1" y="15"/>
                    </a:lnTo>
                    <a:lnTo>
                      <a:pt x="1" y="15"/>
                    </a:lnTo>
                    <a:lnTo>
                      <a:pt x="1" y="15"/>
                    </a:lnTo>
                    <a:lnTo>
                      <a:pt x="1" y="15"/>
                    </a:lnTo>
                    <a:lnTo>
                      <a:pt x="1" y="14"/>
                    </a:lnTo>
                    <a:lnTo>
                      <a:pt x="1" y="15"/>
                    </a:lnTo>
                    <a:lnTo>
                      <a:pt x="1" y="15"/>
                    </a:lnTo>
                    <a:lnTo>
                      <a:pt x="1" y="15"/>
                    </a:lnTo>
                    <a:lnTo>
                      <a:pt x="1" y="15"/>
                    </a:lnTo>
                    <a:lnTo>
                      <a:pt x="1" y="15"/>
                    </a:lnTo>
                    <a:lnTo>
                      <a:pt x="1" y="14"/>
                    </a:lnTo>
                    <a:lnTo>
                      <a:pt x="1" y="15"/>
                    </a:lnTo>
                    <a:lnTo>
                      <a:pt x="1" y="15"/>
                    </a:lnTo>
                    <a:lnTo>
                      <a:pt x="1" y="15"/>
                    </a:lnTo>
                    <a:lnTo>
                      <a:pt x="1" y="16"/>
                    </a:lnTo>
                    <a:lnTo>
                      <a:pt x="1" y="15"/>
                    </a:lnTo>
                    <a:lnTo>
                      <a:pt x="1" y="15"/>
                    </a:lnTo>
                    <a:lnTo>
                      <a:pt x="1" y="14"/>
                    </a:lnTo>
                    <a:lnTo>
                      <a:pt x="1" y="14"/>
                    </a:lnTo>
                    <a:lnTo>
                      <a:pt x="1" y="13"/>
                    </a:lnTo>
                    <a:lnTo>
                      <a:pt x="1" y="13"/>
                    </a:lnTo>
                    <a:lnTo>
                      <a:pt x="1" y="13"/>
                    </a:lnTo>
                    <a:lnTo>
                      <a:pt x="1" y="13"/>
                    </a:lnTo>
                    <a:lnTo>
                      <a:pt x="1" y="13"/>
                    </a:lnTo>
                    <a:lnTo>
                      <a:pt x="1" y="12"/>
                    </a:lnTo>
                    <a:lnTo>
                      <a:pt x="1" y="12"/>
                    </a:lnTo>
                    <a:lnTo>
                      <a:pt x="1" y="12"/>
                    </a:lnTo>
                    <a:lnTo>
                      <a:pt x="1" y="11"/>
                    </a:lnTo>
                    <a:lnTo>
                      <a:pt x="1" y="11"/>
                    </a:lnTo>
                    <a:lnTo>
                      <a:pt x="1" y="10"/>
                    </a:lnTo>
                    <a:lnTo>
                      <a:pt x="1" y="10"/>
                    </a:lnTo>
                    <a:lnTo>
                      <a:pt x="1" y="10"/>
                    </a:lnTo>
                    <a:lnTo>
                      <a:pt x="1" y="10"/>
                    </a:lnTo>
                    <a:lnTo>
                      <a:pt x="1" y="11"/>
                    </a:lnTo>
                    <a:lnTo>
                      <a:pt x="1" y="10"/>
                    </a:lnTo>
                    <a:lnTo>
                      <a:pt x="1" y="10"/>
                    </a:lnTo>
                    <a:lnTo>
                      <a:pt x="1" y="10"/>
                    </a:lnTo>
                    <a:lnTo>
                      <a:pt x="1" y="10"/>
                    </a:lnTo>
                    <a:lnTo>
                      <a:pt x="1" y="10"/>
                    </a:lnTo>
                    <a:lnTo>
                      <a:pt x="1" y="9"/>
                    </a:lnTo>
                    <a:lnTo>
                      <a:pt x="1" y="8"/>
                    </a:lnTo>
                    <a:lnTo>
                      <a:pt x="1" y="7"/>
                    </a:lnTo>
                    <a:lnTo>
                      <a:pt x="1" y="7"/>
                    </a:lnTo>
                    <a:lnTo>
                      <a:pt x="1" y="6"/>
                    </a:lnTo>
                    <a:lnTo>
                      <a:pt x="1" y="6"/>
                    </a:lnTo>
                    <a:lnTo>
                      <a:pt x="1" y="5"/>
                    </a:lnTo>
                    <a:lnTo>
                      <a:pt x="1" y="4"/>
                    </a:lnTo>
                    <a:lnTo>
                      <a:pt x="1" y="4"/>
                    </a:lnTo>
                    <a:lnTo>
                      <a:pt x="1" y="3"/>
                    </a:lnTo>
                    <a:lnTo>
                      <a:pt x="1" y="2"/>
                    </a:lnTo>
                    <a:lnTo>
                      <a:pt x="1" y="2"/>
                    </a:lnTo>
                    <a:lnTo>
                      <a:pt x="1" y="1"/>
                    </a:lnTo>
                    <a:lnTo>
                      <a:pt x="1" y="1"/>
                    </a:lnTo>
                    <a:lnTo>
                      <a:pt x="1" y="0"/>
                    </a:lnTo>
                    <a:lnTo>
                      <a:pt x="1" y="0"/>
                    </a:lnTo>
                    <a:lnTo>
                      <a:pt x="1" y="0"/>
                    </a:lnTo>
                    <a:lnTo>
                      <a:pt x="1" y="0"/>
                    </a:lnTo>
                  </a:path>
                </a:pathLst>
              </a:custGeom>
              <a:noFill/>
              <a:ln w="0">
                <a:solidFill>
                  <a:srgbClr val="3366FF"/>
                </a:solidFill>
                <a:prstDash val="solid"/>
                <a:round/>
                <a:headEnd/>
                <a:tailEnd/>
              </a:ln>
            </p:spPr>
            <p:txBody>
              <a:bodyPr/>
              <a:lstStyle/>
              <a:p>
                <a:endParaRPr lang="en-GB"/>
              </a:p>
            </p:txBody>
          </p:sp>
          <p:sp>
            <p:nvSpPr>
              <p:cNvPr id="186245" name="Freeform 901"/>
              <p:cNvSpPr>
                <a:spLocks/>
              </p:cNvSpPr>
              <p:nvPr/>
            </p:nvSpPr>
            <p:spPr bwMode="auto">
              <a:xfrm>
                <a:off x="3606" y="3545"/>
                <a:ext cx="1" cy="108"/>
              </a:xfrm>
              <a:custGeom>
                <a:avLst/>
                <a:gdLst/>
                <a:ahLst/>
                <a:cxnLst>
                  <a:cxn ang="0">
                    <a:pos x="0" y="2"/>
                  </a:cxn>
                  <a:cxn ang="0">
                    <a:pos x="0" y="7"/>
                  </a:cxn>
                  <a:cxn ang="0">
                    <a:pos x="0" y="6"/>
                  </a:cxn>
                  <a:cxn ang="0">
                    <a:pos x="0" y="8"/>
                  </a:cxn>
                  <a:cxn ang="0">
                    <a:pos x="0" y="8"/>
                  </a:cxn>
                  <a:cxn ang="0">
                    <a:pos x="0" y="7"/>
                  </a:cxn>
                  <a:cxn ang="0">
                    <a:pos x="0" y="8"/>
                  </a:cxn>
                  <a:cxn ang="0">
                    <a:pos x="0" y="9"/>
                  </a:cxn>
                  <a:cxn ang="0">
                    <a:pos x="0" y="10"/>
                  </a:cxn>
                  <a:cxn ang="0">
                    <a:pos x="0" y="12"/>
                  </a:cxn>
                  <a:cxn ang="0">
                    <a:pos x="0" y="12"/>
                  </a:cxn>
                  <a:cxn ang="0">
                    <a:pos x="0" y="15"/>
                  </a:cxn>
                  <a:cxn ang="0">
                    <a:pos x="0" y="14"/>
                  </a:cxn>
                  <a:cxn ang="0">
                    <a:pos x="0" y="15"/>
                  </a:cxn>
                  <a:cxn ang="0">
                    <a:pos x="0" y="16"/>
                  </a:cxn>
                  <a:cxn ang="0">
                    <a:pos x="0" y="15"/>
                  </a:cxn>
                  <a:cxn ang="0">
                    <a:pos x="0" y="14"/>
                  </a:cxn>
                  <a:cxn ang="0">
                    <a:pos x="0" y="14"/>
                  </a:cxn>
                  <a:cxn ang="0">
                    <a:pos x="0" y="13"/>
                  </a:cxn>
                  <a:cxn ang="0">
                    <a:pos x="0" y="13"/>
                  </a:cxn>
                  <a:cxn ang="0">
                    <a:pos x="0" y="13"/>
                  </a:cxn>
                  <a:cxn ang="0">
                    <a:pos x="0" y="15"/>
                  </a:cxn>
                  <a:cxn ang="0">
                    <a:pos x="0" y="13"/>
                  </a:cxn>
                  <a:cxn ang="0">
                    <a:pos x="0" y="12"/>
                  </a:cxn>
                  <a:cxn ang="0">
                    <a:pos x="0" y="13"/>
                  </a:cxn>
                  <a:cxn ang="0">
                    <a:pos x="0" y="11"/>
                  </a:cxn>
                  <a:cxn ang="0">
                    <a:pos x="0" y="11"/>
                  </a:cxn>
                  <a:cxn ang="0">
                    <a:pos x="0" y="8"/>
                  </a:cxn>
                  <a:cxn ang="0">
                    <a:pos x="0" y="11"/>
                  </a:cxn>
                  <a:cxn ang="0">
                    <a:pos x="0" y="12"/>
                  </a:cxn>
                  <a:cxn ang="0">
                    <a:pos x="0" y="12"/>
                  </a:cxn>
                  <a:cxn ang="0">
                    <a:pos x="0" y="13"/>
                  </a:cxn>
                  <a:cxn ang="0">
                    <a:pos x="0" y="14"/>
                  </a:cxn>
                  <a:cxn ang="0">
                    <a:pos x="0" y="14"/>
                  </a:cxn>
                  <a:cxn ang="0">
                    <a:pos x="0" y="15"/>
                  </a:cxn>
                  <a:cxn ang="0">
                    <a:pos x="0" y="13"/>
                  </a:cxn>
                  <a:cxn ang="0">
                    <a:pos x="0" y="14"/>
                  </a:cxn>
                  <a:cxn ang="0">
                    <a:pos x="0" y="14"/>
                  </a:cxn>
                  <a:cxn ang="0">
                    <a:pos x="0" y="17"/>
                  </a:cxn>
                  <a:cxn ang="0">
                    <a:pos x="0" y="16"/>
                  </a:cxn>
                  <a:cxn ang="0">
                    <a:pos x="0" y="17"/>
                  </a:cxn>
                  <a:cxn ang="0">
                    <a:pos x="0" y="16"/>
                  </a:cxn>
                  <a:cxn ang="0">
                    <a:pos x="0" y="13"/>
                  </a:cxn>
                  <a:cxn ang="0">
                    <a:pos x="0" y="12"/>
                  </a:cxn>
                  <a:cxn ang="0">
                    <a:pos x="0" y="11"/>
                  </a:cxn>
                  <a:cxn ang="0">
                    <a:pos x="0" y="11"/>
                  </a:cxn>
                  <a:cxn ang="0">
                    <a:pos x="0" y="14"/>
                  </a:cxn>
                  <a:cxn ang="0">
                    <a:pos x="0" y="12"/>
                  </a:cxn>
                  <a:cxn ang="0">
                    <a:pos x="0" y="10"/>
                  </a:cxn>
                  <a:cxn ang="0">
                    <a:pos x="0" y="8"/>
                  </a:cxn>
                  <a:cxn ang="0">
                    <a:pos x="0" y="9"/>
                  </a:cxn>
                  <a:cxn ang="0">
                    <a:pos x="0" y="12"/>
                  </a:cxn>
                  <a:cxn ang="0">
                    <a:pos x="0" y="11"/>
                  </a:cxn>
                  <a:cxn ang="0">
                    <a:pos x="0" y="13"/>
                  </a:cxn>
                  <a:cxn ang="0">
                    <a:pos x="0" y="10"/>
                  </a:cxn>
                  <a:cxn ang="0">
                    <a:pos x="0" y="12"/>
                  </a:cxn>
                  <a:cxn ang="0">
                    <a:pos x="0" y="12"/>
                  </a:cxn>
                  <a:cxn ang="0">
                    <a:pos x="0" y="12"/>
                  </a:cxn>
                  <a:cxn ang="0">
                    <a:pos x="0" y="13"/>
                  </a:cxn>
                  <a:cxn ang="0">
                    <a:pos x="0" y="14"/>
                  </a:cxn>
                  <a:cxn ang="0">
                    <a:pos x="0" y="16"/>
                  </a:cxn>
                  <a:cxn ang="0">
                    <a:pos x="0" y="16"/>
                  </a:cxn>
                  <a:cxn ang="0">
                    <a:pos x="0" y="11"/>
                  </a:cxn>
                </a:cxnLst>
                <a:rect l="0" t="0" r="r" b="b"/>
                <a:pathLst>
                  <a:path h="18">
                    <a:moveTo>
                      <a:pt x="0" y="0"/>
                    </a:moveTo>
                    <a:lnTo>
                      <a:pt x="0" y="0"/>
                    </a:lnTo>
                    <a:lnTo>
                      <a:pt x="0" y="0"/>
                    </a:lnTo>
                    <a:lnTo>
                      <a:pt x="0" y="0"/>
                    </a:lnTo>
                    <a:lnTo>
                      <a:pt x="0" y="0"/>
                    </a:lnTo>
                    <a:lnTo>
                      <a:pt x="0" y="0"/>
                    </a:lnTo>
                    <a:lnTo>
                      <a:pt x="0" y="1"/>
                    </a:lnTo>
                    <a:lnTo>
                      <a:pt x="0" y="1"/>
                    </a:lnTo>
                    <a:lnTo>
                      <a:pt x="0" y="1"/>
                    </a:lnTo>
                    <a:lnTo>
                      <a:pt x="0" y="1"/>
                    </a:lnTo>
                    <a:lnTo>
                      <a:pt x="0" y="2"/>
                    </a:lnTo>
                    <a:lnTo>
                      <a:pt x="0" y="2"/>
                    </a:lnTo>
                    <a:lnTo>
                      <a:pt x="0" y="2"/>
                    </a:lnTo>
                    <a:lnTo>
                      <a:pt x="0" y="2"/>
                    </a:lnTo>
                    <a:lnTo>
                      <a:pt x="0" y="2"/>
                    </a:lnTo>
                    <a:lnTo>
                      <a:pt x="0" y="3"/>
                    </a:lnTo>
                    <a:lnTo>
                      <a:pt x="0" y="3"/>
                    </a:lnTo>
                    <a:lnTo>
                      <a:pt x="0" y="4"/>
                    </a:lnTo>
                    <a:lnTo>
                      <a:pt x="0" y="5"/>
                    </a:lnTo>
                    <a:lnTo>
                      <a:pt x="0" y="6"/>
                    </a:lnTo>
                    <a:lnTo>
                      <a:pt x="0" y="6"/>
                    </a:lnTo>
                    <a:lnTo>
                      <a:pt x="0" y="7"/>
                    </a:lnTo>
                    <a:lnTo>
                      <a:pt x="0" y="6"/>
                    </a:lnTo>
                    <a:lnTo>
                      <a:pt x="0" y="6"/>
                    </a:lnTo>
                    <a:lnTo>
                      <a:pt x="0" y="6"/>
                    </a:lnTo>
                    <a:lnTo>
                      <a:pt x="0" y="6"/>
                    </a:lnTo>
                    <a:lnTo>
                      <a:pt x="0" y="7"/>
                    </a:lnTo>
                    <a:lnTo>
                      <a:pt x="0" y="7"/>
                    </a:lnTo>
                    <a:lnTo>
                      <a:pt x="0" y="7"/>
                    </a:lnTo>
                    <a:lnTo>
                      <a:pt x="0" y="6"/>
                    </a:lnTo>
                    <a:lnTo>
                      <a:pt x="0" y="6"/>
                    </a:lnTo>
                    <a:lnTo>
                      <a:pt x="0" y="6"/>
                    </a:lnTo>
                    <a:lnTo>
                      <a:pt x="0" y="6"/>
                    </a:lnTo>
                    <a:lnTo>
                      <a:pt x="0" y="5"/>
                    </a:lnTo>
                    <a:lnTo>
                      <a:pt x="0" y="6"/>
                    </a:lnTo>
                    <a:lnTo>
                      <a:pt x="0" y="6"/>
                    </a:lnTo>
                    <a:lnTo>
                      <a:pt x="0" y="7"/>
                    </a:lnTo>
                    <a:lnTo>
                      <a:pt x="0" y="7"/>
                    </a:lnTo>
                    <a:lnTo>
                      <a:pt x="0" y="7"/>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6"/>
                    </a:lnTo>
                    <a:lnTo>
                      <a:pt x="0" y="7"/>
                    </a:lnTo>
                    <a:lnTo>
                      <a:pt x="0" y="7"/>
                    </a:lnTo>
                    <a:lnTo>
                      <a:pt x="0" y="8"/>
                    </a:lnTo>
                    <a:lnTo>
                      <a:pt x="0" y="8"/>
                    </a:lnTo>
                    <a:lnTo>
                      <a:pt x="0" y="7"/>
                    </a:lnTo>
                    <a:lnTo>
                      <a:pt x="0" y="8"/>
                    </a:lnTo>
                    <a:lnTo>
                      <a:pt x="0" y="8"/>
                    </a:lnTo>
                    <a:lnTo>
                      <a:pt x="0" y="8"/>
                    </a:lnTo>
                    <a:lnTo>
                      <a:pt x="0" y="9"/>
                    </a:lnTo>
                    <a:lnTo>
                      <a:pt x="0" y="9"/>
                    </a:lnTo>
                    <a:lnTo>
                      <a:pt x="0" y="9"/>
                    </a:lnTo>
                    <a:lnTo>
                      <a:pt x="0" y="9"/>
                    </a:lnTo>
                    <a:lnTo>
                      <a:pt x="0" y="10"/>
                    </a:lnTo>
                    <a:lnTo>
                      <a:pt x="0" y="9"/>
                    </a:lnTo>
                    <a:lnTo>
                      <a:pt x="0" y="8"/>
                    </a:lnTo>
                    <a:lnTo>
                      <a:pt x="0" y="9"/>
                    </a:lnTo>
                    <a:lnTo>
                      <a:pt x="0" y="9"/>
                    </a:lnTo>
                    <a:lnTo>
                      <a:pt x="0" y="9"/>
                    </a:lnTo>
                    <a:lnTo>
                      <a:pt x="0" y="9"/>
                    </a:lnTo>
                    <a:lnTo>
                      <a:pt x="0" y="9"/>
                    </a:lnTo>
                    <a:lnTo>
                      <a:pt x="0" y="9"/>
                    </a:lnTo>
                    <a:lnTo>
                      <a:pt x="0" y="8"/>
                    </a:lnTo>
                    <a:lnTo>
                      <a:pt x="0" y="9"/>
                    </a:lnTo>
                    <a:lnTo>
                      <a:pt x="0" y="8"/>
                    </a:lnTo>
                    <a:lnTo>
                      <a:pt x="0" y="8"/>
                    </a:lnTo>
                    <a:lnTo>
                      <a:pt x="0" y="9"/>
                    </a:lnTo>
                    <a:lnTo>
                      <a:pt x="0" y="9"/>
                    </a:lnTo>
                    <a:lnTo>
                      <a:pt x="0" y="9"/>
                    </a:lnTo>
                    <a:lnTo>
                      <a:pt x="0" y="10"/>
                    </a:lnTo>
                    <a:lnTo>
                      <a:pt x="0" y="10"/>
                    </a:lnTo>
                    <a:lnTo>
                      <a:pt x="0" y="11"/>
                    </a:lnTo>
                    <a:lnTo>
                      <a:pt x="0" y="10"/>
                    </a:lnTo>
                    <a:lnTo>
                      <a:pt x="0" y="11"/>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1"/>
                    </a:lnTo>
                    <a:lnTo>
                      <a:pt x="0" y="12"/>
                    </a:lnTo>
                    <a:lnTo>
                      <a:pt x="0" y="11"/>
                    </a:lnTo>
                    <a:lnTo>
                      <a:pt x="0" y="11"/>
                    </a:lnTo>
                    <a:lnTo>
                      <a:pt x="0" y="11"/>
                    </a:lnTo>
                    <a:lnTo>
                      <a:pt x="0" y="12"/>
                    </a:lnTo>
                    <a:lnTo>
                      <a:pt x="0" y="12"/>
                    </a:lnTo>
                    <a:lnTo>
                      <a:pt x="0" y="13"/>
                    </a:lnTo>
                    <a:lnTo>
                      <a:pt x="0" y="13"/>
                    </a:lnTo>
                    <a:lnTo>
                      <a:pt x="0" y="14"/>
                    </a:lnTo>
                    <a:lnTo>
                      <a:pt x="0" y="14"/>
                    </a:lnTo>
                    <a:lnTo>
                      <a:pt x="0" y="14"/>
                    </a:lnTo>
                    <a:lnTo>
                      <a:pt x="0" y="14"/>
                    </a:lnTo>
                    <a:lnTo>
                      <a:pt x="0" y="14"/>
                    </a:lnTo>
                    <a:lnTo>
                      <a:pt x="0" y="14"/>
                    </a:lnTo>
                    <a:lnTo>
                      <a:pt x="0" y="15"/>
                    </a:lnTo>
                    <a:lnTo>
                      <a:pt x="0" y="14"/>
                    </a:lnTo>
                    <a:lnTo>
                      <a:pt x="0" y="15"/>
                    </a:lnTo>
                    <a:lnTo>
                      <a:pt x="0" y="15"/>
                    </a:lnTo>
                    <a:lnTo>
                      <a:pt x="0" y="15"/>
                    </a:lnTo>
                    <a:lnTo>
                      <a:pt x="0" y="15"/>
                    </a:lnTo>
                    <a:lnTo>
                      <a:pt x="0" y="15"/>
                    </a:lnTo>
                    <a:lnTo>
                      <a:pt x="0" y="14"/>
                    </a:lnTo>
                    <a:lnTo>
                      <a:pt x="0" y="15"/>
                    </a:lnTo>
                    <a:lnTo>
                      <a:pt x="0" y="15"/>
                    </a:lnTo>
                    <a:lnTo>
                      <a:pt x="0" y="14"/>
                    </a:lnTo>
                    <a:lnTo>
                      <a:pt x="0" y="14"/>
                    </a:lnTo>
                    <a:lnTo>
                      <a:pt x="0" y="13"/>
                    </a:lnTo>
                    <a:lnTo>
                      <a:pt x="0" y="14"/>
                    </a:lnTo>
                    <a:lnTo>
                      <a:pt x="0" y="14"/>
                    </a:lnTo>
                    <a:lnTo>
                      <a:pt x="0" y="13"/>
                    </a:lnTo>
                    <a:lnTo>
                      <a:pt x="0" y="14"/>
                    </a:lnTo>
                    <a:lnTo>
                      <a:pt x="0" y="13"/>
                    </a:lnTo>
                    <a:lnTo>
                      <a:pt x="0" y="14"/>
                    </a:lnTo>
                    <a:lnTo>
                      <a:pt x="0" y="13"/>
                    </a:lnTo>
                    <a:lnTo>
                      <a:pt x="0" y="14"/>
                    </a:lnTo>
                    <a:lnTo>
                      <a:pt x="0" y="13"/>
                    </a:lnTo>
                    <a:lnTo>
                      <a:pt x="0" y="13"/>
                    </a:lnTo>
                    <a:lnTo>
                      <a:pt x="0" y="14"/>
                    </a:lnTo>
                    <a:lnTo>
                      <a:pt x="0" y="15"/>
                    </a:lnTo>
                    <a:lnTo>
                      <a:pt x="0" y="16"/>
                    </a:lnTo>
                    <a:lnTo>
                      <a:pt x="0" y="15"/>
                    </a:lnTo>
                    <a:lnTo>
                      <a:pt x="0" y="15"/>
                    </a:lnTo>
                    <a:lnTo>
                      <a:pt x="0" y="16"/>
                    </a:lnTo>
                    <a:lnTo>
                      <a:pt x="0" y="15"/>
                    </a:lnTo>
                    <a:lnTo>
                      <a:pt x="0" y="16"/>
                    </a:lnTo>
                    <a:lnTo>
                      <a:pt x="0" y="16"/>
                    </a:lnTo>
                    <a:lnTo>
                      <a:pt x="0" y="16"/>
                    </a:lnTo>
                    <a:lnTo>
                      <a:pt x="0" y="16"/>
                    </a:lnTo>
                    <a:lnTo>
                      <a:pt x="0" y="16"/>
                    </a:lnTo>
                    <a:lnTo>
                      <a:pt x="0" y="16"/>
                    </a:lnTo>
                    <a:lnTo>
                      <a:pt x="0" y="17"/>
                    </a:lnTo>
                    <a:lnTo>
                      <a:pt x="0" y="16"/>
                    </a:lnTo>
                    <a:lnTo>
                      <a:pt x="0" y="16"/>
                    </a:lnTo>
                    <a:lnTo>
                      <a:pt x="0" y="16"/>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4"/>
                    </a:lnTo>
                    <a:lnTo>
                      <a:pt x="0" y="15"/>
                    </a:lnTo>
                    <a:lnTo>
                      <a:pt x="0" y="15"/>
                    </a:lnTo>
                    <a:lnTo>
                      <a:pt x="0" y="15"/>
                    </a:lnTo>
                    <a:lnTo>
                      <a:pt x="0" y="14"/>
                    </a:lnTo>
                    <a:lnTo>
                      <a:pt x="0" y="15"/>
                    </a:lnTo>
                    <a:lnTo>
                      <a:pt x="0" y="15"/>
                    </a:lnTo>
                    <a:lnTo>
                      <a:pt x="0" y="16"/>
                    </a:lnTo>
                    <a:lnTo>
                      <a:pt x="0" y="15"/>
                    </a:lnTo>
                    <a:lnTo>
                      <a:pt x="0" y="15"/>
                    </a:lnTo>
                    <a:lnTo>
                      <a:pt x="0" y="14"/>
                    </a:lnTo>
                    <a:lnTo>
                      <a:pt x="0" y="14"/>
                    </a:lnTo>
                    <a:lnTo>
                      <a:pt x="0" y="14"/>
                    </a:lnTo>
                    <a:lnTo>
                      <a:pt x="0" y="14"/>
                    </a:lnTo>
                    <a:lnTo>
                      <a:pt x="0" y="14"/>
                    </a:lnTo>
                    <a:lnTo>
                      <a:pt x="0" y="14"/>
                    </a:lnTo>
                    <a:lnTo>
                      <a:pt x="0" y="15"/>
                    </a:lnTo>
                    <a:lnTo>
                      <a:pt x="0" y="14"/>
                    </a:lnTo>
                    <a:lnTo>
                      <a:pt x="0" y="14"/>
                    </a:lnTo>
                    <a:lnTo>
                      <a:pt x="0" y="14"/>
                    </a:lnTo>
                    <a:lnTo>
                      <a:pt x="0" y="14"/>
                    </a:lnTo>
                    <a:lnTo>
                      <a:pt x="0" y="14"/>
                    </a:lnTo>
                    <a:lnTo>
                      <a:pt x="0" y="13"/>
                    </a:lnTo>
                    <a:lnTo>
                      <a:pt x="0" y="14"/>
                    </a:lnTo>
                    <a:lnTo>
                      <a:pt x="0" y="13"/>
                    </a:lnTo>
                    <a:lnTo>
                      <a:pt x="0" y="14"/>
                    </a:lnTo>
                    <a:lnTo>
                      <a:pt x="0" y="13"/>
                    </a:lnTo>
                    <a:lnTo>
                      <a:pt x="0" y="13"/>
                    </a:lnTo>
                    <a:lnTo>
                      <a:pt x="0" y="12"/>
                    </a:lnTo>
                    <a:lnTo>
                      <a:pt x="0" y="13"/>
                    </a:lnTo>
                    <a:lnTo>
                      <a:pt x="0" y="13"/>
                    </a:lnTo>
                    <a:lnTo>
                      <a:pt x="0" y="13"/>
                    </a:lnTo>
                    <a:lnTo>
                      <a:pt x="0" y="13"/>
                    </a:lnTo>
                    <a:lnTo>
                      <a:pt x="0" y="13"/>
                    </a:lnTo>
                    <a:lnTo>
                      <a:pt x="0" y="13"/>
                    </a:lnTo>
                    <a:lnTo>
                      <a:pt x="0" y="13"/>
                    </a:lnTo>
                    <a:lnTo>
                      <a:pt x="0" y="14"/>
                    </a:lnTo>
                    <a:lnTo>
                      <a:pt x="0" y="13"/>
                    </a:lnTo>
                    <a:lnTo>
                      <a:pt x="0" y="13"/>
                    </a:lnTo>
                    <a:lnTo>
                      <a:pt x="0" y="13"/>
                    </a:lnTo>
                    <a:lnTo>
                      <a:pt x="0" y="13"/>
                    </a:lnTo>
                    <a:lnTo>
                      <a:pt x="0" y="13"/>
                    </a:lnTo>
                    <a:lnTo>
                      <a:pt x="0" y="14"/>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4"/>
                    </a:lnTo>
                    <a:lnTo>
                      <a:pt x="0" y="13"/>
                    </a:lnTo>
                    <a:lnTo>
                      <a:pt x="0" y="14"/>
                    </a:lnTo>
                    <a:lnTo>
                      <a:pt x="0" y="15"/>
                    </a:lnTo>
                    <a:lnTo>
                      <a:pt x="0" y="15"/>
                    </a:lnTo>
                    <a:lnTo>
                      <a:pt x="0" y="15"/>
                    </a:lnTo>
                    <a:lnTo>
                      <a:pt x="0" y="15"/>
                    </a:lnTo>
                    <a:lnTo>
                      <a:pt x="0" y="15"/>
                    </a:lnTo>
                    <a:lnTo>
                      <a:pt x="0" y="15"/>
                    </a:lnTo>
                    <a:lnTo>
                      <a:pt x="0" y="14"/>
                    </a:lnTo>
                    <a:lnTo>
                      <a:pt x="0" y="14"/>
                    </a:lnTo>
                    <a:lnTo>
                      <a:pt x="0" y="14"/>
                    </a:lnTo>
                    <a:lnTo>
                      <a:pt x="0" y="13"/>
                    </a:lnTo>
                    <a:lnTo>
                      <a:pt x="0" y="14"/>
                    </a:lnTo>
                    <a:lnTo>
                      <a:pt x="0" y="13"/>
                    </a:lnTo>
                    <a:lnTo>
                      <a:pt x="0" y="14"/>
                    </a:lnTo>
                    <a:lnTo>
                      <a:pt x="0" y="13"/>
                    </a:lnTo>
                    <a:lnTo>
                      <a:pt x="0" y="14"/>
                    </a:lnTo>
                    <a:lnTo>
                      <a:pt x="0" y="13"/>
                    </a:lnTo>
                    <a:lnTo>
                      <a:pt x="0" y="14"/>
                    </a:lnTo>
                    <a:lnTo>
                      <a:pt x="0" y="13"/>
                    </a:lnTo>
                    <a:lnTo>
                      <a:pt x="0" y="13"/>
                    </a:lnTo>
                    <a:lnTo>
                      <a:pt x="0" y="12"/>
                    </a:lnTo>
                    <a:lnTo>
                      <a:pt x="0" y="12"/>
                    </a:lnTo>
                    <a:lnTo>
                      <a:pt x="0" y="12"/>
                    </a:lnTo>
                    <a:lnTo>
                      <a:pt x="0" y="12"/>
                    </a:lnTo>
                    <a:lnTo>
                      <a:pt x="0" y="12"/>
                    </a:lnTo>
                    <a:lnTo>
                      <a:pt x="0" y="12"/>
                    </a:lnTo>
                    <a:lnTo>
                      <a:pt x="0" y="12"/>
                    </a:lnTo>
                    <a:lnTo>
                      <a:pt x="0" y="13"/>
                    </a:lnTo>
                    <a:lnTo>
                      <a:pt x="0" y="13"/>
                    </a:lnTo>
                    <a:lnTo>
                      <a:pt x="0" y="13"/>
                    </a:lnTo>
                    <a:lnTo>
                      <a:pt x="0" y="12"/>
                    </a:lnTo>
                    <a:lnTo>
                      <a:pt x="0" y="13"/>
                    </a:lnTo>
                    <a:lnTo>
                      <a:pt x="0" y="12"/>
                    </a:lnTo>
                    <a:lnTo>
                      <a:pt x="0" y="13"/>
                    </a:lnTo>
                    <a:lnTo>
                      <a:pt x="0" y="13"/>
                    </a:lnTo>
                    <a:lnTo>
                      <a:pt x="0" y="12"/>
                    </a:lnTo>
                    <a:lnTo>
                      <a:pt x="0" y="12"/>
                    </a:lnTo>
                    <a:lnTo>
                      <a:pt x="0" y="13"/>
                    </a:lnTo>
                    <a:lnTo>
                      <a:pt x="0" y="13"/>
                    </a:lnTo>
                    <a:lnTo>
                      <a:pt x="0" y="12"/>
                    </a:lnTo>
                    <a:lnTo>
                      <a:pt x="0" y="12"/>
                    </a:lnTo>
                    <a:lnTo>
                      <a:pt x="0" y="12"/>
                    </a:lnTo>
                    <a:lnTo>
                      <a:pt x="0" y="11"/>
                    </a:lnTo>
                    <a:lnTo>
                      <a:pt x="0" y="11"/>
                    </a:lnTo>
                    <a:lnTo>
                      <a:pt x="0" y="12"/>
                    </a:lnTo>
                    <a:lnTo>
                      <a:pt x="0" y="11"/>
                    </a:lnTo>
                    <a:lnTo>
                      <a:pt x="0" y="11"/>
                    </a:lnTo>
                    <a:lnTo>
                      <a:pt x="0" y="11"/>
                    </a:lnTo>
                    <a:lnTo>
                      <a:pt x="0" y="12"/>
                    </a:lnTo>
                    <a:lnTo>
                      <a:pt x="0" y="12"/>
                    </a:lnTo>
                    <a:lnTo>
                      <a:pt x="0" y="12"/>
                    </a:lnTo>
                    <a:lnTo>
                      <a:pt x="0" y="12"/>
                    </a:lnTo>
                    <a:lnTo>
                      <a:pt x="0" y="12"/>
                    </a:lnTo>
                    <a:lnTo>
                      <a:pt x="0" y="12"/>
                    </a:lnTo>
                    <a:lnTo>
                      <a:pt x="0" y="11"/>
                    </a:lnTo>
                    <a:lnTo>
                      <a:pt x="0" y="11"/>
                    </a:lnTo>
                    <a:lnTo>
                      <a:pt x="0" y="11"/>
                    </a:lnTo>
                    <a:lnTo>
                      <a:pt x="0" y="11"/>
                    </a:lnTo>
                    <a:lnTo>
                      <a:pt x="0" y="11"/>
                    </a:lnTo>
                    <a:lnTo>
                      <a:pt x="0" y="12"/>
                    </a:lnTo>
                    <a:lnTo>
                      <a:pt x="0" y="11"/>
                    </a:lnTo>
                    <a:lnTo>
                      <a:pt x="0" y="11"/>
                    </a:lnTo>
                    <a:lnTo>
                      <a:pt x="0" y="10"/>
                    </a:lnTo>
                    <a:lnTo>
                      <a:pt x="0" y="10"/>
                    </a:lnTo>
                    <a:lnTo>
                      <a:pt x="0" y="10"/>
                    </a:lnTo>
                    <a:lnTo>
                      <a:pt x="0" y="9"/>
                    </a:lnTo>
                    <a:lnTo>
                      <a:pt x="0" y="9"/>
                    </a:lnTo>
                    <a:lnTo>
                      <a:pt x="0" y="8"/>
                    </a:lnTo>
                    <a:lnTo>
                      <a:pt x="0" y="9"/>
                    </a:lnTo>
                    <a:lnTo>
                      <a:pt x="0" y="9"/>
                    </a:lnTo>
                    <a:lnTo>
                      <a:pt x="0" y="9"/>
                    </a:lnTo>
                    <a:lnTo>
                      <a:pt x="0" y="9"/>
                    </a:lnTo>
                    <a:lnTo>
                      <a:pt x="0" y="9"/>
                    </a:lnTo>
                    <a:lnTo>
                      <a:pt x="0" y="9"/>
                    </a:lnTo>
                    <a:lnTo>
                      <a:pt x="0" y="10"/>
                    </a:lnTo>
                    <a:lnTo>
                      <a:pt x="0" y="10"/>
                    </a:lnTo>
                    <a:lnTo>
                      <a:pt x="0" y="10"/>
                    </a:lnTo>
                    <a:lnTo>
                      <a:pt x="0" y="11"/>
                    </a:lnTo>
                    <a:lnTo>
                      <a:pt x="0" y="11"/>
                    </a:lnTo>
                    <a:lnTo>
                      <a:pt x="0" y="11"/>
                    </a:lnTo>
                    <a:lnTo>
                      <a:pt x="0" y="12"/>
                    </a:lnTo>
                    <a:lnTo>
                      <a:pt x="0" y="12"/>
                    </a:lnTo>
                    <a:lnTo>
                      <a:pt x="0" y="12"/>
                    </a:lnTo>
                    <a:lnTo>
                      <a:pt x="0" y="11"/>
                    </a:lnTo>
                    <a:lnTo>
                      <a:pt x="0" y="11"/>
                    </a:lnTo>
                    <a:lnTo>
                      <a:pt x="0" y="10"/>
                    </a:lnTo>
                    <a:lnTo>
                      <a:pt x="0" y="11"/>
                    </a:lnTo>
                    <a:lnTo>
                      <a:pt x="0" y="11"/>
                    </a:lnTo>
                    <a:lnTo>
                      <a:pt x="0" y="12"/>
                    </a:lnTo>
                    <a:lnTo>
                      <a:pt x="0" y="12"/>
                    </a:lnTo>
                    <a:lnTo>
                      <a:pt x="0" y="12"/>
                    </a:lnTo>
                    <a:lnTo>
                      <a:pt x="0" y="12"/>
                    </a:lnTo>
                    <a:lnTo>
                      <a:pt x="0" y="11"/>
                    </a:lnTo>
                    <a:lnTo>
                      <a:pt x="0" y="12"/>
                    </a:lnTo>
                    <a:lnTo>
                      <a:pt x="0" y="12"/>
                    </a:lnTo>
                    <a:lnTo>
                      <a:pt x="0" y="12"/>
                    </a:lnTo>
                    <a:lnTo>
                      <a:pt x="0" y="11"/>
                    </a:lnTo>
                    <a:lnTo>
                      <a:pt x="0" y="12"/>
                    </a:lnTo>
                    <a:lnTo>
                      <a:pt x="0" y="12"/>
                    </a:lnTo>
                    <a:lnTo>
                      <a:pt x="0" y="12"/>
                    </a:lnTo>
                    <a:lnTo>
                      <a:pt x="0" y="12"/>
                    </a:lnTo>
                    <a:lnTo>
                      <a:pt x="0" y="11"/>
                    </a:lnTo>
                    <a:lnTo>
                      <a:pt x="0" y="11"/>
                    </a:lnTo>
                    <a:lnTo>
                      <a:pt x="0" y="11"/>
                    </a:lnTo>
                    <a:lnTo>
                      <a:pt x="0" y="12"/>
                    </a:lnTo>
                    <a:lnTo>
                      <a:pt x="0" y="12"/>
                    </a:lnTo>
                    <a:lnTo>
                      <a:pt x="0" y="12"/>
                    </a:lnTo>
                    <a:lnTo>
                      <a:pt x="0" y="12"/>
                    </a:lnTo>
                    <a:lnTo>
                      <a:pt x="0" y="12"/>
                    </a:lnTo>
                    <a:lnTo>
                      <a:pt x="0" y="12"/>
                    </a:lnTo>
                    <a:lnTo>
                      <a:pt x="0" y="12"/>
                    </a:lnTo>
                    <a:lnTo>
                      <a:pt x="0" y="13"/>
                    </a:lnTo>
                    <a:lnTo>
                      <a:pt x="0" y="13"/>
                    </a:lnTo>
                    <a:lnTo>
                      <a:pt x="0" y="13"/>
                    </a:lnTo>
                    <a:lnTo>
                      <a:pt x="0" y="14"/>
                    </a:lnTo>
                    <a:lnTo>
                      <a:pt x="0" y="13"/>
                    </a:lnTo>
                    <a:lnTo>
                      <a:pt x="0" y="14"/>
                    </a:lnTo>
                    <a:lnTo>
                      <a:pt x="0" y="14"/>
                    </a:lnTo>
                    <a:lnTo>
                      <a:pt x="0" y="15"/>
                    </a:lnTo>
                    <a:lnTo>
                      <a:pt x="0" y="14"/>
                    </a:lnTo>
                    <a:lnTo>
                      <a:pt x="0" y="14"/>
                    </a:lnTo>
                    <a:lnTo>
                      <a:pt x="0" y="14"/>
                    </a:lnTo>
                    <a:lnTo>
                      <a:pt x="0" y="14"/>
                    </a:lnTo>
                    <a:lnTo>
                      <a:pt x="0" y="14"/>
                    </a:lnTo>
                    <a:lnTo>
                      <a:pt x="0" y="14"/>
                    </a:lnTo>
                    <a:lnTo>
                      <a:pt x="0" y="14"/>
                    </a:lnTo>
                    <a:lnTo>
                      <a:pt x="0" y="15"/>
                    </a:lnTo>
                    <a:lnTo>
                      <a:pt x="0" y="15"/>
                    </a:lnTo>
                    <a:lnTo>
                      <a:pt x="0" y="14"/>
                    </a:lnTo>
                    <a:lnTo>
                      <a:pt x="0" y="15"/>
                    </a:lnTo>
                    <a:lnTo>
                      <a:pt x="0" y="14"/>
                    </a:lnTo>
                    <a:lnTo>
                      <a:pt x="0" y="14"/>
                    </a:lnTo>
                    <a:lnTo>
                      <a:pt x="0" y="15"/>
                    </a:lnTo>
                    <a:lnTo>
                      <a:pt x="0" y="14"/>
                    </a:lnTo>
                    <a:lnTo>
                      <a:pt x="0" y="14"/>
                    </a:lnTo>
                    <a:lnTo>
                      <a:pt x="0" y="14"/>
                    </a:lnTo>
                    <a:lnTo>
                      <a:pt x="0" y="14"/>
                    </a:lnTo>
                    <a:lnTo>
                      <a:pt x="0" y="14"/>
                    </a:lnTo>
                    <a:lnTo>
                      <a:pt x="0" y="14"/>
                    </a:lnTo>
                    <a:lnTo>
                      <a:pt x="0" y="14"/>
                    </a:lnTo>
                    <a:lnTo>
                      <a:pt x="0" y="14"/>
                    </a:lnTo>
                    <a:lnTo>
                      <a:pt x="0" y="15"/>
                    </a:lnTo>
                    <a:lnTo>
                      <a:pt x="0" y="15"/>
                    </a:lnTo>
                    <a:lnTo>
                      <a:pt x="0" y="15"/>
                    </a:lnTo>
                    <a:lnTo>
                      <a:pt x="0" y="15"/>
                    </a:lnTo>
                    <a:lnTo>
                      <a:pt x="0" y="14"/>
                    </a:lnTo>
                    <a:lnTo>
                      <a:pt x="0" y="14"/>
                    </a:lnTo>
                    <a:lnTo>
                      <a:pt x="0" y="13"/>
                    </a:lnTo>
                    <a:lnTo>
                      <a:pt x="0" y="14"/>
                    </a:lnTo>
                    <a:lnTo>
                      <a:pt x="0" y="13"/>
                    </a:lnTo>
                    <a:lnTo>
                      <a:pt x="0" y="13"/>
                    </a:lnTo>
                    <a:lnTo>
                      <a:pt x="0" y="13"/>
                    </a:lnTo>
                    <a:lnTo>
                      <a:pt x="0" y="13"/>
                    </a:lnTo>
                    <a:lnTo>
                      <a:pt x="0" y="13"/>
                    </a:lnTo>
                    <a:lnTo>
                      <a:pt x="0" y="13"/>
                    </a:lnTo>
                    <a:lnTo>
                      <a:pt x="0" y="13"/>
                    </a:lnTo>
                    <a:lnTo>
                      <a:pt x="0" y="14"/>
                    </a:lnTo>
                    <a:lnTo>
                      <a:pt x="0" y="13"/>
                    </a:lnTo>
                    <a:lnTo>
                      <a:pt x="0" y="13"/>
                    </a:lnTo>
                    <a:lnTo>
                      <a:pt x="0" y="13"/>
                    </a:lnTo>
                    <a:lnTo>
                      <a:pt x="0" y="13"/>
                    </a:lnTo>
                    <a:lnTo>
                      <a:pt x="0" y="14"/>
                    </a:lnTo>
                    <a:lnTo>
                      <a:pt x="0" y="15"/>
                    </a:lnTo>
                    <a:lnTo>
                      <a:pt x="0" y="14"/>
                    </a:lnTo>
                    <a:lnTo>
                      <a:pt x="0" y="14"/>
                    </a:lnTo>
                    <a:lnTo>
                      <a:pt x="0" y="14"/>
                    </a:lnTo>
                    <a:lnTo>
                      <a:pt x="0" y="14"/>
                    </a:lnTo>
                    <a:lnTo>
                      <a:pt x="0" y="14"/>
                    </a:lnTo>
                    <a:lnTo>
                      <a:pt x="0" y="14"/>
                    </a:lnTo>
                    <a:lnTo>
                      <a:pt x="0" y="14"/>
                    </a:lnTo>
                    <a:lnTo>
                      <a:pt x="0" y="14"/>
                    </a:lnTo>
                    <a:lnTo>
                      <a:pt x="0" y="14"/>
                    </a:lnTo>
                    <a:lnTo>
                      <a:pt x="0" y="15"/>
                    </a:lnTo>
                    <a:lnTo>
                      <a:pt x="0" y="14"/>
                    </a:lnTo>
                    <a:lnTo>
                      <a:pt x="0" y="14"/>
                    </a:lnTo>
                    <a:lnTo>
                      <a:pt x="0" y="14"/>
                    </a:lnTo>
                    <a:lnTo>
                      <a:pt x="0" y="14"/>
                    </a:lnTo>
                    <a:lnTo>
                      <a:pt x="0" y="14"/>
                    </a:lnTo>
                    <a:lnTo>
                      <a:pt x="0" y="15"/>
                    </a:lnTo>
                    <a:lnTo>
                      <a:pt x="0" y="15"/>
                    </a:lnTo>
                    <a:lnTo>
                      <a:pt x="0" y="15"/>
                    </a:lnTo>
                    <a:lnTo>
                      <a:pt x="0" y="15"/>
                    </a:lnTo>
                    <a:lnTo>
                      <a:pt x="0" y="15"/>
                    </a:lnTo>
                    <a:lnTo>
                      <a:pt x="0" y="15"/>
                    </a:lnTo>
                    <a:lnTo>
                      <a:pt x="0" y="16"/>
                    </a:lnTo>
                    <a:lnTo>
                      <a:pt x="0" y="16"/>
                    </a:lnTo>
                    <a:lnTo>
                      <a:pt x="0" y="16"/>
                    </a:lnTo>
                    <a:lnTo>
                      <a:pt x="0" y="17"/>
                    </a:lnTo>
                    <a:lnTo>
                      <a:pt x="0" y="17"/>
                    </a:lnTo>
                    <a:lnTo>
                      <a:pt x="0" y="17"/>
                    </a:lnTo>
                    <a:lnTo>
                      <a:pt x="0" y="18"/>
                    </a:lnTo>
                    <a:lnTo>
                      <a:pt x="0" y="17"/>
                    </a:lnTo>
                    <a:lnTo>
                      <a:pt x="0" y="18"/>
                    </a:lnTo>
                    <a:lnTo>
                      <a:pt x="0" y="18"/>
                    </a:lnTo>
                    <a:lnTo>
                      <a:pt x="0" y="18"/>
                    </a:lnTo>
                    <a:lnTo>
                      <a:pt x="0" y="17"/>
                    </a:lnTo>
                    <a:lnTo>
                      <a:pt x="0" y="17"/>
                    </a:lnTo>
                    <a:lnTo>
                      <a:pt x="0" y="17"/>
                    </a:lnTo>
                    <a:lnTo>
                      <a:pt x="0" y="17"/>
                    </a:lnTo>
                    <a:lnTo>
                      <a:pt x="0" y="16"/>
                    </a:lnTo>
                    <a:lnTo>
                      <a:pt x="0" y="16"/>
                    </a:lnTo>
                    <a:lnTo>
                      <a:pt x="0" y="16"/>
                    </a:lnTo>
                    <a:lnTo>
                      <a:pt x="0" y="17"/>
                    </a:lnTo>
                    <a:lnTo>
                      <a:pt x="0" y="16"/>
                    </a:lnTo>
                    <a:lnTo>
                      <a:pt x="0" y="16"/>
                    </a:lnTo>
                    <a:lnTo>
                      <a:pt x="0" y="16"/>
                    </a:lnTo>
                    <a:lnTo>
                      <a:pt x="0" y="16"/>
                    </a:lnTo>
                    <a:lnTo>
                      <a:pt x="0" y="16"/>
                    </a:lnTo>
                    <a:lnTo>
                      <a:pt x="0" y="16"/>
                    </a:lnTo>
                    <a:lnTo>
                      <a:pt x="0" y="16"/>
                    </a:lnTo>
                    <a:lnTo>
                      <a:pt x="0" y="17"/>
                    </a:lnTo>
                    <a:lnTo>
                      <a:pt x="0" y="17"/>
                    </a:lnTo>
                    <a:lnTo>
                      <a:pt x="0" y="18"/>
                    </a:lnTo>
                    <a:lnTo>
                      <a:pt x="0" y="17"/>
                    </a:lnTo>
                    <a:lnTo>
                      <a:pt x="0" y="17"/>
                    </a:lnTo>
                    <a:lnTo>
                      <a:pt x="0" y="17"/>
                    </a:lnTo>
                    <a:lnTo>
                      <a:pt x="0" y="17"/>
                    </a:lnTo>
                    <a:lnTo>
                      <a:pt x="0" y="16"/>
                    </a:lnTo>
                    <a:lnTo>
                      <a:pt x="0" y="16"/>
                    </a:lnTo>
                    <a:lnTo>
                      <a:pt x="0" y="16"/>
                    </a:lnTo>
                    <a:lnTo>
                      <a:pt x="0" y="16"/>
                    </a:lnTo>
                    <a:lnTo>
                      <a:pt x="0" y="16"/>
                    </a:lnTo>
                    <a:lnTo>
                      <a:pt x="0" y="16"/>
                    </a:lnTo>
                    <a:lnTo>
                      <a:pt x="0" y="15"/>
                    </a:lnTo>
                    <a:lnTo>
                      <a:pt x="0" y="15"/>
                    </a:lnTo>
                    <a:lnTo>
                      <a:pt x="0" y="15"/>
                    </a:lnTo>
                    <a:lnTo>
                      <a:pt x="0" y="14"/>
                    </a:lnTo>
                    <a:lnTo>
                      <a:pt x="0" y="14"/>
                    </a:lnTo>
                    <a:lnTo>
                      <a:pt x="0" y="14"/>
                    </a:lnTo>
                    <a:lnTo>
                      <a:pt x="0" y="13"/>
                    </a:lnTo>
                    <a:lnTo>
                      <a:pt x="0" y="13"/>
                    </a:lnTo>
                    <a:lnTo>
                      <a:pt x="0" y="13"/>
                    </a:lnTo>
                    <a:lnTo>
                      <a:pt x="0" y="13"/>
                    </a:lnTo>
                    <a:lnTo>
                      <a:pt x="0" y="12"/>
                    </a:lnTo>
                    <a:lnTo>
                      <a:pt x="0" y="12"/>
                    </a:lnTo>
                    <a:lnTo>
                      <a:pt x="0" y="12"/>
                    </a:lnTo>
                    <a:lnTo>
                      <a:pt x="0" y="11"/>
                    </a:lnTo>
                    <a:lnTo>
                      <a:pt x="0" y="11"/>
                    </a:lnTo>
                    <a:lnTo>
                      <a:pt x="0" y="10"/>
                    </a:lnTo>
                    <a:lnTo>
                      <a:pt x="0" y="11"/>
                    </a:lnTo>
                    <a:lnTo>
                      <a:pt x="0" y="11"/>
                    </a:lnTo>
                    <a:lnTo>
                      <a:pt x="0" y="11"/>
                    </a:lnTo>
                    <a:lnTo>
                      <a:pt x="0" y="11"/>
                    </a:lnTo>
                    <a:lnTo>
                      <a:pt x="0" y="12"/>
                    </a:lnTo>
                    <a:lnTo>
                      <a:pt x="0" y="12"/>
                    </a:lnTo>
                    <a:lnTo>
                      <a:pt x="0" y="12"/>
                    </a:lnTo>
                    <a:lnTo>
                      <a:pt x="0" y="13"/>
                    </a:lnTo>
                    <a:lnTo>
                      <a:pt x="0" y="13"/>
                    </a:lnTo>
                    <a:lnTo>
                      <a:pt x="0" y="13"/>
                    </a:lnTo>
                    <a:lnTo>
                      <a:pt x="0" y="13"/>
                    </a:lnTo>
                    <a:lnTo>
                      <a:pt x="0" y="12"/>
                    </a:lnTo>
                    <a:lnTo>
                      <a:pt x="0" y="12"/>
                    </a:lnTo>
                    <a:lnTo>
                      <a:pt x="0" y="11"/>
                    </a:lnTo>
                    <a:lnTo>
                      <a:pt x="0" y="11"/>
                    </a:lnTo>
                    <a:lnTo>
                      <a:pt x="0" y="11"/>
                    </a:lnTo>
                    <a:lnTo>
                      <a:pt x="0" y="10"/>
                    </a:lnTo>
                    <a:lnTo>
                      <a:pt x="0" y="11"/>
                    </a:lnTo>
                    <a:lnTo>
                      <a:pt x="0" y="11"/>
                    </a:lnTo>
                    <a:lnTo>
                      <a:pt x="0" y="11"/>
                    </a:lnTo>
                    <a:lnTo>
                      <a:pt x="0" y="11"/>
                    </a:lnTo>
                    <a:lnTo>
                      <a:pt x="0" y="10"/>
                    </a:lnTo>
                    <a:lnTo>
                      <a:pt x="0" y="10"/>
                    </a:lnTo>
                    <a:lnTo>
                      <a:pt x="0" y="11"/>
                    </a:lnTo>
                    <a:lnTo>
                      <a:pt x="0" y="11"/>
                    </a:lnTo>
                    <a:lnTo>
                      <a:pt x="0" y="11"/>
                    </a:lnTo>
                    <a:lnTo>
                      <a:pt x="0" y="11"/>
                    </a:lnTo>
                    <a:lnTo>
                      <a:pt x="0" y="11"/>
                    </a:lnTo>
                    <a:lnTo>
                      <a:pt x="0" y="12"/>
                    </a:lnTo>
                    <a:lnTo>
                      <a:pt x="0" y="12"/>
                    </a:lnTo>
                    <a:lnTo>
                      <a:pt x="0" y="12"/>
                    </a:lnTo>
                    <a:lnTo>
                      <a:pt x="0" y="13"/>
                    </a:lnTo>
                    <a:lnTo>
                      <a:pt x="0" y="13"/>
                    </a:lnTo>
                    <a:lnTo>
                      <a:pt x="0" y="13"/>
                    </a:lnTo>
                    <a:lnTo>
                      <a:pt x="0" y="13"/>
                    </a:lnTo>
                    <a:lnTo>
                      <a:pt x="0" y="13"/>
                    </a:lnTo>
                    <a:lnTo>
                      <a:pt x="0" y="14"/>
                    </a:lnTo>
                    <a:lnTo>
                      <a:pt x="0" y="14"/>
                    </a:lnTo>
                    <a:lnTo>
                      <a:pt x="0" y="14"/>
                    </a:lnTo>
                    <a:lnTo>
                      <a:pt x="0" y="13"/>
                    </a:lnTo>
                    <a:lnTo>
                      <a:pt x="0" y="14"/>
                    </a:lnTo>
                    <a:lnTo>
                      <a:pt x="0" y="14"/>
                    </a:lnTo>
                    <a:lnTo>
                      <a:pt x="0" y="13"/>
                    </a:lnTo>
                    <a:lnTo>
                      <a:pt x="0" y="14"/>
                    </a:lnTo>
                    <a:lnTo>
                      <a:pt x="0" y="13"/>
                    </a:lnTo>
                    <a:lnTo>
                      <a:pt x="0" y="13"/>
                    </a:lnTo>
                    <a:lnTo>
                      <a:pt x="0" y="12"/>
                    </a:lnTo>
                    <a:lnTo>
                      <a:pt x="0" y="12"/>
                    </a:lnTo>
                    <a:lnTo>
                      <a:pt x="0" y="12"/>
                    </a:lnTo>
                    <a:lnTo>
                      <a:pt x="0" y="12"/>
                    </a:lnTo>
                    <a:lnTo>
                      <a:pt x="0" y="12"/>
                    </a:lnTo>
                    <a:lnTo>
                      <a:pt x="0" y="11"/>
                    </a:lnTo>
                    <a:lnTo>
                      <a:pt x="0" y="12"/>
                    </a:lnTo>
                    <a:lnTo>
                      <a:pt x="0" y="11"/>
                    </a:lnTo>
                    <a:lnTo>
                      <a:pt x="0" y="11"/>
                    </a:lnTo>
                    <a:lnTo>
                      <a:pt x="0" y="10"/>
                    </a:lnTo>
                    <a:lnTo>
                      <a:pt x="0" y="10"/>
                    </a:lnTo>
                    <a:lnTo>
                      <a:pt x="0" y="10"/>
                    </a:lnTo>
                    <a:lnTo>
                      <a:pt x="0" y="9"/>
                    </a:lnTo>
                    <a:lnTo>
                      <a:pt x="0" y="10"/>
                    </a:lnTo>
                    <a:lnTo>
                      <a:pt x="0" y="10"/>
                    </a:lnTo>
                    <a:lnTo>
                      <a:pt x="0" y="10"/>
                    </a:lnTo>
                    <a:lnTo>
                      <a:pt x="0" y="10"/>
                    </a:lnTo>
                    <a:lnTo>
                      <a:pt x="0" y="9"/>
                    </a:lnTo>
                    <a:lnTo>
                      <a:pt x="0" y="9"/>
                    </a:lnTo>
                    <a:lnTo>
                      <a:pt x="0" y="9"/>
                    </a:lnTo>
                    <a:lnTo>
                      <a:pt x="0" y="8"/>
                    </a:lnTo>
                    <a:lnTo>
                      <a:pt x="0" y="9"/>
                    </a:lnTo>
                    <a:lnTo>
                      <a:pt x="0" y="8"/>
                    </a:lnTo>
                    <a:lnTo>
                      <a:pt x="0" y="8"/>
                    </a:lnTo>
                    <a:lnTo>
                      <a:pt x="0" y="8"/>
                    </a:lnTo>
                    <a:lnTo>
                      <a:pt x="0" y="9"/>
                    </a:lnTo>
                    <a:lnTo>
                      <a:pt x="0" y="9"/>
                    </a:lnTo>
                    <a:lnTo>
                      <a:pt x="0" y="9"/>
                    </a:lnTo>
                    <a:lnTo>
                      <a:pt x="0" y="9"/>
                    </a:lnTo>
                    <a:lnTo>
                      <a:pt x="0" y="10"/>
                    </a:lnTo>
                    <a:lnTo>
                      <a:pt x="0" y="9"/>
                    </a:lnTo>
                    <a:lnTo>
                      <a:pt x="0" y="9"/>
                    </a:lnTo>
                    <a:lnTo>
                      <a:pt x="0" y="10"/>
                    </a:lnTo>
                    <a:lnTo>
                      <a:pt x="0" y="9"/>
                    </a:lnTo>
                    <a:lnTo>
                      <a:pt x="0" y="9"/>
                    </a:lnTo>
                    <a:lnTo>
                      <a:pt x="0" y="9"/>
                    </a:lnTo>
                    <a:lnTo>
                      <a:pt x="0" y="9"/>
                    </a:lnTo>
                    <a:lnTo>
                      <a:pt x="0" y="9"/>
                    </a:lnTo>
                    <a:lnTo>
                      <a:pt x="0" y="9"/>
                    </a:lnTo>
                    <a:lnTo>
                      <a:pt x="0" y="10"/>
                    </a:lnTo>
                    <a:lnTo>
                      <a:pt x="0" y="10"/>
                    </a:lnTo>
                    <a:lnTo>
                      <a:pt x="0" y="11"/>
                    </a:lnTo>
                    <a:lnTo>
                      <a:pt x="0" y="10"/>
                    </a:lnTo>
                    <a:lnTo>
                      <a:pt x="0" y="11"/>
                    </a:lnTo>
                    <a:lnTo>
                      <a:pt x="0" y="10"/>
                    </a:lnTo>
                    <a:lnTo>
                      <a:pt x="0" y="11"/>
                    </a:lnTo>
                    <a:lnTo>
                      <a:pt x="0" y="12"/>
                    </a:lnTo>
                    <a:lnTo>
                      <a:pt x="0" y="11"/>
                    </a:lnTo>
                    <a:lnTo>
                      <a:pt x="0" y="12"/>
                    </a:lnTo>
                    <a:lnTo>
                      <a:pt x="0" y="10"/>
                    </a:lnTo>
                    <a:lnTo>
                      <a:pt x="0" y="10"/>
                    </a:lnTo>
                    <a:lnTo>
                      <a:pt x="0" y="9"/>
                    </a:lnTo>
                    <a:lnTo>
                      <a:pt x="0" y="8"/>
                    </a:lnTo>
                    <a:lnTo>
                      <a:pt x="0" y="9"/>
                    </a:lnTo>
                    <a:lnTo>
                      <a:pt x="0" y="10"/>
                    </a:lnTo>
                    <a:lnTo>
                      <a:pt x="0" y="10"/>
                    </a:lnTo>
                    <a:lnTo>
                      <a:pt x="0" y="10"/>
                    </a:lnTo>
                    <a:lnTo>
                      <a:pt x="0" y="11"/>
                    </a:lnTo>
                    <a:lnTo>
                      <a:pt x="0" y="11"/>
                    </a:lnTo>
                    <a:lnTo>
                      <a:pt x="0" y="12"/>
                    </a:lnTo>
                    <a:lnTo>
                      <a:pt x="0" y="12"/>
                    </a:lnTo>
                    <a:lnTo>
                      <a:pt x="0" y="12"/>
                    </a:lnTo>
                    <a:lnTo>
                      <a:pt x="0" y="13"/>
                    </a:lnTo>
                    <a:lnTo>
                      <a:pt x="0" y="13"/>
                    </a:lnTo>
                    <a:lnTo>
                      <a:pt x="0" y="13"/>
                    </a:lnTo>
                    <a:lnTo>
                      <a:pt x="0" y="13"/>
                    </a:lnTo>
                    <a:lnTo>
                      <a:pt x="0" y="12"/>
                    </a:lnTo>
                    <a:lnTo>
                      <a:pt x="0" y="13"/>
                    </a:lnTo>
                    <a:lnTo>
                      <a:pt x="0" y="13"/>
                    </a:lnTo>
                    <a:lnTo>
                      <a:pt x="0" y="13"/>
                    </a:lnTo>
                    <a:lnTo>
                      <a:pt x="0" y="12"/>
                    </a:lnTo>
                    <a:lnTo>
                      <a:pt x="0" y="12"/>
                    </a:lnTo>
                    <a:lnTo>
                      <a:pt x="0" y="12"/>
                    </a:lnTo>
                    <a:lnTo>
                      <a:pt x="0" y="11"/>
                    </a:lnTo>
                    <a:lnTo>
                      <a:pt x="0" y="12"/>
                    </a:lnTo>
                    <a:lnTo>
                      <a:pt x="0" y="11"/>
                    </a:lnTo>
                    <a:lnTo>
                      <a:pt x="0" y="11"/>
                    </a:lnTo>
                    <a:lnTo>
                      <a:pt x="0" y="10"/>
                    </a:lnTo>
                    <a:lnTo>
                      <a:pt x="0" y="11"/>
                    </a:lnTo>
                    <a:lnTo>
                      <a:pt x="0" y="10"/>
                    </a:lnTo>
                    <a:lnTo>
                      <a:pt x="0" y="10"/>
                    </a:lnTo>
                    <a:lnTo>
                      <a:pt x="0" y="10"/>
                    </a:lnTo>
                    <a:lnTo>
                      <a:pt x="0" y="10"/>
                    </a:lnTo>
                    <a:lnTo>
                      <a:pt x="0" y="10"/>
                    </a:lnTo>
                    <a:lnTo>
                      <a:pt x="0" y="11"/>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1"/>
                    </a:lnTo>
                    <a:lnTo>
                      <a:pt x="0" y="12"/>
                    </a:lnTo>
                    <a:lnTo>
                      <a:pt x="0" y="12"/>
                    </a:lnTo>
                    <a:lnTo>
                      <a:pt x="0" y="11"/>
                    </a:lnTo>
                    <a:lnTo>
                      <a:pt x="0" y="12"/>
                    </a:lnTo>
                    <a:lnTo>
                      <a:pt x="0" y="12"/>
                    </a:lnTo>
                    <a:lnTo>
                      <a:pt x="0" y="11"/>
                    </a:lnTo>
                    <a:lnTo>
                      <a:pt x="0" y="12"/>
                    </a:lnTo>
                    <a:lnTo>
                      <a:pt x="0" y="12"/>
                    </a:lnTo>
                    <a:lnTo>
                      <a:pt x="0" y="12"/>
                    </a:lnTo>
                    <a:lnTo>
                      <a:pt x="0" y="12"/>
                    </a:lnTo>
                    <a:lnTo>
                      <a:pt x="0" y="12"/>
                    </a:lnTo>
                    <a:lnTo>
                      <a:pt x="0" y="13"/>
                    </a:lnTo>
                    <a:lnTo>
                      <a:pt x="0" y="13"/>
                    </a:lnTo>
                    <a:lnTo>
                      <a:pt x="0" y="13"/>
                    </a:lnTo>
                    <a:lnTo>
                      <a:pt x="0" y="13"/>
                    </a:lnTo>
                    <a:lnTo>
                      <a:pt x="0" y="13"/>
                    </a:lnTo>
                    <a:lnTo>
                      <a:pt x="0" y="14"/>
                    </a:lnTo>
                    <a:lnTo>
                      <a:pt x="0" y="13"/>
                    </a:lnTo>
                    <a:lnTo>
                      <a:pt x="0" y="14"/>
                    </a:lnTo>
                    <a:lnTo>
                      <a:pt x="0" y="14"/>
                    </a:lnTo>
                    <a:lnTo>
                      <a:pt x="0" y="15"/>
                    </a:lnTo>
                    <a:lnTo>
                      <a:pt x="0" y="14"/>
                    </a:lnTo>
                    <a:lnTo>
                      <a:pt x="0" y="15"/>
                    </a:lnTo>
                    <a:lnTo>
                      <a:pt x="0" y="15"/>
                    </a:lnTo>
                    <a:lnTo>
                      <a:pt x="0" y="14"/>
                    </a:lnTo>
                    <a:lnTo>
                      <a:pt x="0" y="15"/>
                    </a:lnTo>
                    <a:lnTo>
                      <a:pt x="0" y="14"/>
                    </a:lnTo>
                    <a:lnTo>
                      <a:pt x="0" y="15"/>
                    </a:lnTo>
                    <a:lnTo>
                      <a:pt x="0" y="15"/>
                    </a:lnTo>
                    <a:lnTo>
                      <a:pt x="0" y="14"/>
                    </a:lnTo>
                    <a:lnTo>
                      <a:pt x="0" y="15"/>
                    </a:lnTo>
                    <a:lnTo>
                      <a:pt x="0" y="15"/>
                    </a:lnTo>
                    <a:lnTo>
                      <a:pt x="0" y="16"/>
                    </a:lnTo>
                    <a:lnTo>
                      <a:pt x="0" y="15"/>
                    </a:lnTo>
                    <a:lnTo>
                      <a:pt x="0" y="16"/>
                    </a:lnTo>
                    <a:lnTo>
                      <a:pt x="0" y="16"/>
                    </a:lnTo>
                    <a:lnTo>
                      <a:pt x="0" y="17"/>
                    </a:lnTo>
                    <a:lnTo>
                      <a:pt x="0" y="16"/>
                    </a:lnTo>
                    <a:lnTo>
                      <a:pt x="0" y="17"/>
                    </a:lnTo>
                    <a:lnTo>
                      <a:pt x="0" y="16"/>
                    </a:lnTo>
                    <a:lnTo>
                      <a:pt x="0" y="16"/>
                    </a:lnTo>
                    <a:lnTo>
                      <a:pt x="0" y="17"/>
                    </a:lnTo>
                    <a:lnTo>
                      <a:pt x="0" y="17"/>
                    </a:lnTo>
                    <a:lnTo>
                      <a:pt x="0" y="17"/>
                    </a:lnTo>
                    <a:lnTo>
                      <a:pt x="0" y="16"/>
                    </a:lnTo>
                    <a:lnTo>
                      <a:pt x="0" y="17"/>
                    </a:lnTo>
                    <a:lnTo>
                      <a:pt x="0" y="17"/>
                    </a:lnTo>
                    <a:lnTo>
                      <a:pt x="0" y="16"/>
                    </a:lnTo>
                    <a:lnTo>
                      <a:pt x="0" y="16"/>
                    </a:lnTo>
                    <a:lnTo>
                      <a:pt x="0" y="15"/>
                    </a:lnTo>
                    <a:lnTo>
                      <a:pt x="0" y="15"/>
                    </a:lnTo>
                    <a:lnTo>
                      <a:pt x="0" y="15"/>
                    </a:lnTo>
                    <a:lnTo>
                      <a:pt x="0" y="15"/>
                    </a:lnTo>
                    <a:lnTo>
                      <a:pt x="0" y="13"/>
                    </a:lnTo>
                    <a:lnTo>
                      <a:pt x="0" y="12"/>
                    </a:lnTo>
                    <a:lnTo>
                      <a:pt x="0" y="12"/>
                    </a:lnTo>
                    <a:lnTo>
                      <a:pt x="0" y="12"/>
                    </a:lnTo>
                    <a:lnTo>
                      <a:pt x="0" y="12"/>
                    </a:lnTo>
                    <a:lnTo>
                      <a:pt x="0" y="11"/>
                    </a:lnTo>
                    <a:lnTo>
                      <a:pt x="0" y="11"/>
                    </a:lnTo>
                    <a:lnTo>
                      <a:pt x="0" y="11"/>
                    </a:lnTo>
                    <a:lnTo>
                      <a:pt x="0" y="12"/>
                    </a:lnTo>
                    <a:lnTo>
                      <a:pt x="0" y="12"/>
                    </a:lnTo>
                    <a:lnTo>
                      <a:pt x="0" y="13"/>
                    </a:lnTo>
                    <a:lnTo>
                      <a:pt x="0" y="13"/>
                    </a:lnTo>
                    <a:lnTo>
                      <a:pt x="0" y="12"/>
                    </a:lnTo>
                    <a:lnTo>
                      <a:pt x="0" y="12"/>
                    </a:lnTo>
                  </a:path>
                </a:pathLst>
              </a:custGeom>
              <a:noFill/>
              <a:ln w="0">
                <a:solidFill>
                  <a:srgbClr val="3366FF"/>
                </a:solidFill>
                <a:prstDash val="solid"/>
                <a:round/>
                <a:headEnd/>
                <a:tailEnd/>
              </a:ln>
            </p:spPr>
            <p:txBody>
              <a:bodyPr/>
              <a:lstStyle/>
              <a:p>
                <a:endParaRPr lang="en-GB"/>
              </a:p>
            </p:txBody>
          </p:sp>
          <p:sp>
            <p:nvSpPr>
              <p:cNvPr id="186246" name="Freeform 902"/>
              <p:cNvSpPr>
                <a:spLocks/>
              </p:cNvSpPr>
              <p:nvPr/>
            </p:nvSpPr>
            <p:spPr bwMode="auto">
              <a:xfrm>
                <a:off x="3606" y="3557"/>
                <a:ext cx="6" cy="96"/>
              </a:xfrm>
              <a:custGeom>
                <a:avLst/>
                <a:gdLst/>
                <a:ahLst/>
                <a:cxnLst>
                  <a:cxn ang="0">
                    <a:pos x="0" y="7"/>
                  </a:cxn>
                  <a:cxn ang="0">
                    <a:pos x="0" y="9"/>
                  </a:cxn>
                  <a:cxn ang="0">
                    <a:pos x="0" y="8"/>
                  </a:cxn>
                  <a:cxn ang="0">
                    <a:pos x="0" y="7"/>
                  </a:cxn>
                  <a:cxn ang="0">
                    <a:pos x="0" y="10"/>
                  </a:cxn>
                  <a:cxn ang="0">
                    <a:pos x="0" y="7"/>
                  </a:cxn>
                  <a:cxn ang="0">
                    <a:pos x="0" y="9"/>
                  </a:cxn>
                  <a:cxn ang="0">
                    <a:pos x="0" y="10"/>
                  </a:cxn>
                  <a:cxn ang="0">
                    <a:pos x="0" y="11"/>
                  </a:cxn>
                  <a:cxn ang="0">
                    <a:pos x="0" y="12"/>
                  </a:cxn>
                  <a:cxn ang="0">
                    <a:pos x="0" y="15"/>
                  </a:cxn>
                  <a:cxn ang="0">
                    <a:pos x="0" y="13"/>
                  </a:cxn>
                  <a:cxn ang="0">
                    <a:pos x="0" y="13"/>
                  </a:cxn>
                  <a:cxn ang="0">
                    <a:pos x="0" y="12"/>
                  </a:cxn>
                  <a:cxn ang="0">
                    <a:pos x="0" y="13"/>
                  </a:cxn>
                  <a:cxn ang="0">
                    <a:pos x="0" y="14"/>
                  </a:cxn>
                  <a:cxn ang="0">
                    <a:pos x="0" y="13"/>
                  </a:cxn>
                  <a:cxn ang="0">
                    <a:pos x="0" y="12"/>
                  </a:cxn>
                  <a:cxn ang="0">
                    <a:pos x="0" y="12"/>
                  </a:cxn>
                  <a:cxn ang="0">
                    <a:pos x="0" y="13"/>
                  </a:cxn>
                  <a:cxn ang="0">
                    <a:pos x="0" y="13"/>
                  </a:cxn>
                  <a:cxn ang="0">
                    <a:pos x="0" y="14"/>
                  </a:cxn>
                  <a:cxn ang="0">
                    <a:pos x="0" y="13"/>
                  </a:cxn>
                  <a:cxn ang="0">
                    <a:pos x="0" y="11"/>
                  </a:cxn>
                  <a:cxn ang="0">
                    <a:pos x="0" y="12"/>
                  </a:cxn>
                  <a:cxn ang="0">
                    <a:pos x="0" y="8"/>
                  </a:cxn>
                  <a:cxn ang="0">
                    <a:pos x="0" y="7"/>
                  </a:cxn>
                  <a:cxn ang="0">
                    <a:pos x="0" y="10"/>
                  </a:cxn>
                  <a:cxn ang="0">
                    <a:pos x="1" y="8"/>
                  </a:cxn>
                  <a:cxn ang="0">
                    <a:pos x="1" y="10"/>
                  </a:cxn>
                  <a:cxn ang="0">
                    <a:pos x="1" y="13"/>
                  </a:cxn>
                  <a:cxn ang="0">
                    <a:pos x="1" y="13"/>
                  </a:cxn>
                  <a:cxn ang="0">
                    <a:pos x="1" y="13"/>
                  </a:cxn>
                  <a:cxn ang="0">
                    <a:pos x="1" y="13"/>
                  </a:cxn>
                  <a:cxn ang="0">
                    <a:pos x="1" y="11"/>
                  </a:cxn>
                  <a:cxn ang="0">
                    <a:pos x="1" y="11"/>
                  </a:cxn>
                  <a:cxn ang="0">
                    <a:pos x="1" y="13"/>
                  </a:cxn>
                  <a:cxn ang="0">
                    <a:pos x="1" y="13"/>
                  </a:cxn>
                  <a:cxn ang="0">
                    <a:pos x="1" y="14"/>
                  </a:cxn>
                  <a:cxn ang="0">
                    <a:pos x="1" y="14"/>
                  </a:cxn>
                  <a:cxn ang="0">
                    <a:pos x="1" y="13"/>
                  </a:cxn>
                  <a:cxn ang="0">
                    <a:pos x="1" y="16"/>
                  </a:cxn>
                  <a:cxn ang="0">
                    <a:pos x="1" y="15"/>
                  </a:cxn>
                  <a:cxn ang="0">
                    <a:pos x="1" y="15"/>
                  </a:cxn>
                  <a:cxn ang="0">
                    <a:pos x="1" y="15"/>
                  </a:cxn>
                  <a:cxn ang="0">
                    <a:pos x="1" y="11"/>
                  </a:cxn>
                  <a:cxn ang="0">
                    <a:pos x="1" y="11"/>
                  </a:cxn>
                  <a:cxn ang="0">
                    <a:pos x="1" y="13"/>
                  </a:cxn>
                  <a:cxn ang="0">
                    <a:pos x="1" y="15"/>
                  </a:cxn>
                  <a:cxn ang="0">
                    <a:pos x="1" y="14"/>
                  </a:cxn>
                  <a:cxn ang="0">
                    <a:pos x="1" y="13"/>
                  </a:cxn>
                  <a:cxn ang="0">
                    <a:pos x="1" y="13"/>
                  </a:cxn>
                  <a:cxn ang="0">
                    <a:pos x="1" y="12"/>
                  </a:cxn>
                  <a:cxn ang="0">
                    <a:pos x="1" y="13"/>
                  </a:cxn>
                  <a:cxn ang="0">
                    <a:pos x="1" y="14"/>
                  </a:cxn>
                  <a:cxn ang="0">
                    <a:pos x="1" y="13"/>
                  </a:cxn>
                  <a:cxn ang="0">
                    <a:pos x="1" y="13"/>
                  </a:cxn>
                  <a:cxn ang="0">
                    <a:pos x="1" y="8"/>
                  </a:cxn>
                  <a:cxn ang="0">
                    <a:pos x="1" y="4"/>
                  </a:cxn>
                  <a:cxn ang="0">
                    <a:pos x="1" y="3"/>
                  </a:cxn>
                  <a:cxn ang="0">
                    <a:pos x="1" y="0"/>
                  </a:cxn>
                  <a:cxn ang="0">
                    <a:pos x="1" y="1"/>
                  </a:cxn>
                  <a:cxn ang="0">
                    <a:pos x="1" y="4"/>
                  </a:cxn>
                </a:cxnLst>
                <a:rect l="0" t="0" r="r" b="b"/>
                <a:pathLst>
                  <a:path w="1" h="16">
                    <a:moveTo>
                      <a:pt x="0" y="10"/>
                    </a:moveTo>
                    <a:lnTo>
                      <a:pt x="0" y="9"/>
                    </a:lnTo>
                    <a:lnTo>
                      <a:pt x="0" y="10"/>
                    </a:lnTo>
                    <a:lnTo>
                      <a:pt x="0" y="9"/>
                    </a:lnTo>
                    <a:lnTo>
                      <a:pt x="0" y="8"/>
                    </a:lnTo>
                    <a:lnTo>
                      <a:pt x="0" y="9"/>
                    </a:lnTo>
                    <a:lnTo>
                      <a:pt x="0" y="8"/>
                    </a:lnTo>
                    <a:lnTo>
                      <a:pt x="0" y="8"/>
                    </a:lnTo>
                    <a:lnTo>
                      <a:pt x="0" y="8"/>
                    </a:lnTo>
                    <a:lnTo>
                      <a:pt x="0" y="8"/>
                    </a:lnTo>
                    <a:lnTo>
                      <a:pt x="0" y="7"/>
                    </a:lnTo>
                    <a:lnTo>
                      <a:pt x="0" y="8"/>
                    </a:lnTo>
                    <a:lnTo>
                      <a:pt x="0" y="9"/>
                    </a:lnTo>
                    <a:lnTo>
                      <a:pt x="0" y="9"/>
                    </a:lnTo>
                    <a:lnTo>
                      <a:pt x="0" y="10"/>
                    </a:lnTo>
                    <a:lnTo>
                      <a:pt x="0" y="9"/>
                    </a:lnTo>
                    <a:lnTo>
                      <a:pt x="0" y="9"/>
                    </a:lnTo>
                    <a:lnTo>
                      <a:pt x="0" y="9"/>
                    </a:lnTo>
                    <a:lnTo>
                      <a:pt x="0" y="9"/>
                    </a:lnTo>
                    <a:lnTo>
                      <a:pt x="0" y="9"/>
                    </a:lnTo>
                    <a:lnTo>
                      <a:pt x="0" y="9"/>
                    </a:lnTo>
                    <a:lnTo>
                      <a:pt x="0" y="9"/>
                    </a:lnTo>
                    <a:lnTo>
                      <a:pt x="0" y="8"/>
                    </a:lnTo>
                    <a:lnTo>
                      <a:pt x="0" y="8"/>
                    </a:lnTo>
                    <a:lnTo>
                      <a:pt x="0" y="8"/>
                    </a:lnTo>
                    <a:lnTo>
                      <a:pt x="0" y="8"/>
                    </a:lnTo>
                    <a:lnTo>
                      <a:pt x="0" y="9"/>
                    </a:lnTo>
                    <a:lnTo>
                      <a:pt x="0" y="8"/>
                    </a:lnTo>
                    <a:lnTo>
                      <a:pt x="0" y="8"/>
                    </a:lnTo>
                    <a:lnTo>
                      <a:pt x="0" y="8"/>
                    </a:lnTo>
                    <a:lnTo>
                      <a:pt x="0" y="9"/>
                    </a:lnTo>
                    <a:lnTo>
                      <a:pt x="0" y="8"/>
                    </a:lnTo>
                    <a:lnTo>
                      <a:pt x="0" y="8"/>
                    </a:lnTo>
                    <a:lnTo>
                      <a:pt x="0" y="8"/>
                    </a:lnTo>
                    <a:lnTo>
                      <a:pt x="0" y="7"/>
                    </a:lnTo>
                    <a:lnTo>
                      <a:pt x="0" y="6"/>
                    </a:lnTo>
                    <a:lnTo>
                      <a:pt x="0" y="6"/>
                    </a:lnTo>
                    <a:lnTo>
                      <a:pt x="0" y="5"/>
                    </a:lnTo>
                    <a:lnTo>
                      <a:pt x="0" y="6"/>
                    </a:lnTo>
                    <a:lnTo>
                      <a:pt x="0" y="6"/>
                    </a:lnTo>
                    <a:lnTo>
                      <a:pt x="0" y="7"/>
                    </a:lnTo>
                    <a:lnTo>
                      <a:pt x="0" y="6"/>
                    </a:lnTo>
                    <a:lnTo>
                      <a:pt x="0" y="7"/>
                    </a:lnTo>
                    <a:lnTo>
                      <a:pt x="0" y="7"/>
                    </a:lnTo>
                    <a:lnTo>
                      <a:pt x="0" y="7"/>
                    </a:lnTo>
                    <a:lnTo>
                      <a:pt x="0" y="8"/>
                    </a:lnTo>
                    <a:lnTo>
                      <a:pt x="0" y="8"/>
                    </a:lnTo>
                    <a:lnTo>
                      <a:pt x="0" y="8"/>
                    </a:lnTo>
                    <a:lnTo>
                      <a:pt x="0" y="9"/>
                    </a:lnTo>
                    <a:lnTo>
                      <a:pt x="0" y="8"/>
                    </a:lnTo>
                    <a:lnTo>
                      <a:pt x="0" y="9"/>
                    </a:lnTo>
                    <a:lnTo>
                      <a:pt x="0" y="8"/>
                    </a:lnTo>
                    <a:lnTo>
                      <a:pt x="0" y="9"/>
                    </a:lnTo>
                    <a:lnTo>
                      <a:pt x="0" y="9"/>
                    </a:lnTo>
                    <a:lnTo>
                      <a:pt x="0" y="10"/>
                    </a:lnTo>
                    <a:lnTo>
                      <a:pt x="0" y="9"/>
                    </a:lnTo>
                    <a:lnTo>
                      <a:pt x="0" y="9"/>
                    </a:lnTo>
                    <a:lnTo>
                      <a:pt x="0" y="10"/>
                    </a:lnTo>
                    <a:lnTo>
                      <a:pt x="0" y="8"/>
                    </a:lnTo>
                    <a:lnTo>
                      <a:pt x="0" y="8"/>
                    </a:lnTo>
                    <a:lnTo>
                      <a:pt x="0" y="8"/>
                    </a:lnTo>
                    <a:lnTo>
                      <a:pt x="0" y="8"/>
                    </a:lnTo>
                    <a:lnTo>
                      <a:pt x="0" y="7"/>
                    </a:lnTo>
                    <a:lnTo>
                      <a:pt x="0" y="8"/>
                    </a:lnTo>
                    <a:lnTo>
                      <a:pt x="0" y="7"/>
                    </a:lnTo>
                    <a:lnTo>
                      <a:pt x="0" y="7"/>
                    </a:lnTo>
                    <a:lnTo>
                      <a:pt x="0" y="7"/>
                    </a:lnTo>
                    <a:lnTo>
                      <a:pt x="0" y="7"/>
                    </a:lnTo>
                    <a:lnTo>
                      <a:pt x="0" y="8"/>
                    </a:lnTo>
                    <a:lnTo>
                      <a:pt x="0" y="7"/>
                    </a:lnTo>
                    <a:lnTo>
                      <a:pt x="0" y="8"/>
                    </a:lnTo>
                    <a:lnTo>
                      <a:pt x="0" y="8"/>
                    </a:lnTo>
                    <a:lnTo>
                      <a:pt x="0" y="8"/>
                    </a:lnTo>
                    <a:lnTo>
                      <a:pt x="0" y="8"/>
                    </a:lnTo>
                    <a:lnTo>
                      <a:pt x="0" y="9"/>
                    </a:lnTo>
                    <a:lnTo>
                      <a:pt x="0" y="9"/>
                    </a:lnTo>
                    <a:lnTo>
                      <a:pt x="0" y="9"/>
                    </a:lnTo>
                    <a:lnTo>
                      <a:pt x="0" y="10"/>
                    </a:lnTo>
                    <a:lnTo>
                      <a:pt x="0" y="9"/>
                    </a:lnTo>
                    <a:lnTo>
                      <a:pt x="0" y="9"/>
                    </a:lnTo>
                    <a:lnTo>
                      <a:pt x="0" y="9"/>
                    </a:lnTo>
                    <a:lnTo>
                      <a:pt x="0" y="9"/>
                    </a:lnTo>
                    <a:lnTo>
                      <a:pt x="0" y="9"/>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2"/>
                    </a:lnTo>
                    <a:lnTo>
                      <a:pt x="0" y="11"/>
                    </a:lnTo>
                    <a:lnTo>
                      <a:pt x="0" y="12"/>
                    </a:lnTo>
                    <a:lnTo>
                      <a:pt x="0" y="12"/>
                    </a:lnTo>
                    <a:lnTo>
                      <a:pt x="0" y="12"/>
                    </a:lnTo>
                    <a:lnTo>
                      <a:pt x="0" y="12"/>
                    </a:lnTo>
                    <a:lnTo>
                      <a:pt x="0" y="13"/>
                    </a:lnTo>
                    <a:lnTo>
                      <a:pt x="0" y="13"/>
                    </a:lnTo>
                    <a:lnTo>
                      <a:pt x="0" y="14"/>
                    </a:lnTo>
                    <a:lnTo>
                      <a:pt x="0" y="13"/>
                    </a:lnTo>
                    <a:lnTo>
                      <a:pt x="0" y="14"/>
                    </a:lnTo>
                    <a:lnTo>
                      <a:pt x="0" y="15"/>
                    </a:lnTo>
                    <a:lnTo>
                      <a:pt x="0" y="14"/>
                    </a:lnTo>
                    <a:lnTo>
                      <a:pt x="0" y="14"/>
                    </a:lnTo>
                    <a:lnTo>
                      <a:pt x="0" y="15"/>
                    </a:lnTo>
                    <a:lnTo>
                      <a:pt x="0" y="15"/>
                    </a:lnTo>
                    <a:lnTo>
                      <a:pt x="0" y="15"/>
                    </a:lnTo>
                    <a:lnTo>
                      <a:pt x="0" y="16"/>
                    </a:lnTo>
                    <a:lnTo>
                      <a:pt x="0" y="15"/>
                    </a:lnTo>
                    <a:lnTo>
                      <a:pt x="0" y="15"/>
                    </a:lnTo>
                    <a:lnTo>
                      <a:pt x="0" y="14"/>
                    </a:lnTo>
                    <a:lnTo>
                      <a:pt x="0" y="14"/>
                    </a:lnTo>
                    <a:lnTo>
                      <a:pt x="0" y="14"/>
                    </a:lnTo>
                    <a:lnTo>
                      <a:pt x="0" y="14"/>
                    </a:lnTo>
                    <a:lnTo>
                      <a:pt x="0" y="13"/>
                    </a:lnTo>
                    <a:lnTo>
                      <a:pt x="0" y="13"/>
                    </a:lnTo>
                    <a:lnTo>
                      <a:pt x="0" y="13"/>
                    </a:lnTo>
                    <a:lnTo>
                      <a:pt x="0" y="13"/>
                    </a:lnTo>
                    <a:lnTo>
                      <a:pt x="0" y="14"/>
                    </a:lnTo>
                    <a:lnTo>
                      <a:pt x="0" y="13"/>
                    </a:lnTo>
                    <a:lnTo>
                      <a:pt x="0" y="13"/>
                    </a:lnTo>
                    <a:lnTo>
                      <a:pt x="0" y="13"/>
                    </a:lnTo>
                    <a:lnTo>
                      <a:pt x="0" y="13"/>
                    </a:lnTo>
                    <a:lnTo>
                      <a:pt x="0" y="13"/>
                    </a:lnTo>
                    <a:lnTo>
                      <a:pt x="0" y="13"/>
                    </a:lnTo>
                    <a:lnTo>
                      <a:pt x="0" y="14"/>
                    </a:lnTo>
                    <a:lnTo>
                      <a:pt x="0" y="13"/>
                    </a:lnTo>
                    <a:lnTo>
                      <a:pt x="0" y="13"/>
                    </a:lnTo>
                    <a:lnTo>
                      <a:pt x="0" y="12"/>
                    </a:lnTo>
                    <a:lnTo>
                      <a:pt x="0" y="13"/>
                    </a:lnTo>
                    <a:lnTo>
                      <a:pt x="0" y="12"/>
                    </a:lnTo>
                    <a:lnTo>
                      <a:pt x="0" y="13"/>
                    </a:lnTo>
                    <a:lnTo>
                      <a:pt x="0" y="12"/>
                    </a:lnTo>
                    <a:lnTo>
                      <a:pt x="0" y="12"/>
                    </a:lnTo>
                    <a:lnTo>
                      <a:pt x="0" y="13"/>
                    </a:lnTo>
                    <a:lnTo>
                      <a:pt x="0" y="12"/>
                    </a:lnTo>
                    <a:lnTo>
                      <a:pt x="0" y="11"/>
                    </a:lnTo>
                    <a:lnTo>
                      <a:pt x="0" y="12"/>
                    </a:lnTo>
                    <a:lnTo>
                      <a:pt x="0" y="12"/>
                    </a:lnTo>
                    <a:lnTo>
                      <a:pt x="0" y="11"/>
                    </a:lnTo>
                    <a:lnTo>
                      <a:pt x="0" y="11"/>
                    </a:lnTo>
                    <a:lnTo>
                      <a:pt x="0" y="12"/>
                    </a:lnTo>
                    <a:lnTo>
                      <a:pt x="0" y="12"/>
                    </a:lnTo>
                    <a:lnTo>
                      <a:pt x="0" y="13"/>
                    </a:lnTo>
                    <a:lnTo>
                      <a:pt x="0" y="13"/>
                    </a:lnTo>
                    <a:lnTo>
                      <a:pt x="0" y="13"/>
                    </a:lnTo>
                    <a:lnTo>
                      <a:pt x="0" y="13"/>
                    </a:lnTo>
                    <a:lnTo>
                      <a:pt x="0" y="13"/>
                    </a:lnTo>
                    <a:lnTo>
                      <a:pt x="0" y="13"/>
                    </a:lnTo>
                    <a:lnTo>
                      <a:pt x="0" y="14"/>
                    </a:lnTo>
                    <a:lnTo>
                      <a:pt x="0" y="13"/>
                    </a:lnTo>
                    <a:lnTo>
                      <a:pt x="0" y="14"/>
                    </a:lnTo>
                    <a:lnTo>
                      <a:pt x="0" y="13"/>
                    </a:lnTo>
                    <a:lnTo>
                      <a:pt x="0" y="14"/>
                    </a:lnTo>
                    <a:lnTo>
                      <a:pt x="0" y="14"/>
                    </a:lnTo>
                    <a:lnTo>
                      <a:pt x="0" y="14"/>
                    </a:lnTo>
                    <a:lnTo>
                      <a:pt x="0" y="14"/>
                    </a:lnTo>
                    <a:lnTo>
                      <a:pt x="0" y="15"/>
                    </a:lnTo>
                    <a:lnTo>
                      <a:pt x="0" y="14"/>
                    </a:lnTo>
                    <a:lnTo>
                      <a:pt x="0" y="14"/>
                    </a:lnTo>
                    <a:lnTo>
                      <a:pt x="0" y="15"/>
                    </a:lnTo>
                    <a:lnTo>
                      <a:pt x="0" y="15"/>
                    </a:lnTo>
                    <a:lnTo>
                      <a:pt x="0" y="14"/>
                    </a:lnTo>
                    <a:lnTo>
                      <a:pt x="0" y="15"/>
                    </a:lnTo>
                    <a:lnTo>
                      <a:pt x="0" y="15"/>
                    </a:lnTo>
                    <a:lnTo>
                      <a:pt x="0" y="15"/>
                    </a:lnTo>
                    <a:lnTo>
                      <a:pt x="0" y="14"/>
                    </a:lnTo>
                    <a:lnTo>
                      <a:pt x="0" y="14"/>
                    </a:lnTo>
                    <a:lnTo>
                      <a:pt x="0" y="14"/>
                    </a:lnTo>
                    <a:lnTo>
                      <a:pt x="0" y="14"/>
                    </a:lnTo>
                    <a:lnTo>
                      <a:pt x="0" y="13"/>
                    </a:lnTo>
                    <a:lnTo>
                      <a:pt x="0" y="13"/>
                    </a:lnTo>
                    <a:lnTo>
                      <a:pt x="0" y="14"/>
                    </a:lnTo>
                    <a:lnTo>
                      <a:pt x="0" y="13"/>
                    </a:lnTo>
                    <a:lnTo>
                      <a:pt x="0" y="13"/>
                    </a:lnTo>
                    <a:lnTo>
                      <a:pt x="0" y="13"/>
                    </a:lnTo>
                    <a:lnTo>
                      <a:pt x="0" y="13"/>
                    </a:lnTo>
                    <a:lnTo>
                      <a:pt x="0" y="13"/>
                    </a:lnTo>
                    <a:lnTo>
                      <a:pt x="0" y="13"/>
                    </a:lnTo>
                    <a:lnTo>
                      <a:pt x="0" y="13"/>
                    </a:lnTo>
                    <a:lnTo>
                      <a:pt x="0" y="13"/>
                    </a:lnTo>
                    <a:lnTo>
                      <a:pt x="0" y="12"/>
                    </a:lnTo>
                    <a:lnTo>
                      <a:pt x="0" y="11"/>
                    </a:lnTo>
                    <a:lnTo>
                      <a:pt x="0" y="12"/>
                    </a:lnTo>
                    <a:lnTo>
                      <a:pt x="0" y="11"/>
                    </a:lnTo>
                    <a:lnTo>
                      <a:pt x="0" y="12"/>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3"/>
                    </a:lnTo>
                    <a:lnTo>
                      <a:pt x="0" y="13"/>
                    </a:lnTo>
                    <a:lnTo>
                      <a:pt x="0" y="13"/>
                    </a:lnTo>
                    <a:lnTo>
                      <a:pt x="0" y="12"/>
                    </a:lnTo>
                    <a:lnTo>
                      <a:pt x="0" y="12"/>
                    </a:lnTo>
                    <a:lnTo>
                      <a:pt x="0" y="11"/>
                    </a:lnTo>
                    <a:lnTo>
                      <a:pt x="0" y="11"/>
                    </a:lnTo>
                    <a:lnTo>
                      <a:pt x="0" y="12"/>
                    </a:lnTo>
                    <a:lnTo>
                      <a:pt x="0" y="12"/>
                    </a:lnTo>
                    <a:lnTo>
                      <a:pt x="0" y="13"/>
                    </a:lnTo>
                    <a:lnTo>
                      <a:pt x="0" y="13"/>
                    </a:lnTo>
                    <a:lnTo>
                      <a:pt x="0" y="13"/>
                    </a:lnTo>
                    <a:lnTo>
                      <a:pt x="0" y="13"/>
                    </a:lnTo>
                    <a:lnTo>
                      <a:pt x="0" y="13"/>
                    </a:lnTo>
                    <a:lnTo>
                      <a:pt x="0" y="14"/>
                    </a:lnTo>
                    <a:lnTo>
                      <a:pt x="0" y="13"/>
                    </a:lnTo>
                    <a:lnTo>
                      <a:pt x="0" y="14"/>
                    </a:lnTo>
                    <a:lnTo>
                      <a:pt x="0" y="14"/>
                    </a:lnTo>
                    <a:lnTo>
                      <a:pt x="0" y="13"/>
                    </a:lnTo>
                    <a:lnTo>
                      <a:pt x="0" y="13"/>
                    </a:lnTo>
                    <a:lnTo>
                      <a:pt x="0" y="13"/>
                    </a:lnTo>
                    <a:lnTo>
                      <a:pt x="0" y="13"/>
                    </a:lnTo>
                    <a:lnTo>
                      <a:pt x="0" y="13"/>
                    </a:lnTo>
                    <a:lnTo>
                      <a:pt x="0" y="13"/>
                    </a:lnTo>
                    <a:lnTo>
                      <a:pt x="0" y="14"/>
                    </a:lnTo>
                    <a:lnTo>
                      <a:pt x="0" y="13"/>
                    </a:lnTo>
                    <a:lnTo>
                      <a:pt x="0" y="13"/>
                    </a:lnTo>
                    <a:lnTo>
                      <a:pt x="0" y="14"/>
                    </a:lnTo>
                    <a:lnTo>
                      <a:pt x="0" y="13"/>
                    </a:lnTo>
                    <a:lnTo>
                      <a:pt x="0" y="13"/>
                    </a:lnTo>
                    <a:lnTo>
                      <a:pt x="0" y="13"/>
                    </a:lnTo>
                    <a:lnTo>
                      <a:pt x="0" y="13"/>
                    </a:lnTo>
                    <a:lnTo>
                      <a:pt x="0" y="12"/>
                    </a:lnTo>
                    <a:lnTo>
                      <a:pt x="0" y="13"/>
                    </a:lnTo>
                    <a:lnTo>
                      <a:pt x="0" y="13"/>
                    </a:lnTo>
                    <a:lnTo>
                      <a:pt x="0" y="13"/>
                    </a:lnTo>
                    <a:lnTo>
                      <a:pt x="0" y="13"/>
                    </a:lnTo>
                    <a:lnTo>
                      <a:pt x="0" y="13"/>
                    </a:lnTo>
                    <a:lnTo>
                      <a:pt x="0" y="13"/>
                    </a:lnTo>
                    <a:lnTo>
                      <a:pt x="0" y="13"/>
                    </a:lnTo>
                    <a:lnTo>
                      <a:pt x="0" y="12"/>
                    </a:lnTo>
                    <a:lnTo>
                      <a:pt x="0" y="12"/>
                    </a:lnTo>
                    <a:lnTo>
                      <a:pt x="0" y="12"/>
                    </a:lnTo>
                    <a:lnTo>
                      <a:pt x="0" y="12"/>
                    </a:lnTo>
                    <a:lnTo>
                      <a:pt x="0" y="11"/>
                    </a:lnTo>
                    <a:lnTo>
                      <a:pt x="0" y="11"/>
                    </a:lnTo>
                    <a:lnTo>
                      <a:pt x="0" y="11"/>
                    </a:lnTo>
                    <a:lnTo>
                      <a:pt x="0" y="12"/>
                    </a:lnTo>
                    <a:lnTo>
                      <a:pt x="0" y="11"/>
                    </a:lnTo>
                    <a:lnTo>
                      <a:pt x="0" y="12"/>
                    </a:lnTo>
                    <a:lnTo>
                      <a:pt x="0" y="12"/>
                    </a:lnTo>
                    <a:lnTo>
                      <a:pt x="0" y="12"/>
                    </a:lnTo>
                    <a:lnTo>
                      <a:pt x="0" y="12"/>
                    </a:lnTo>
                    <a:lnTo>
                      <a:pt x="0" y="12"/>
                    </a:lnTo>
                    <a:lnTo>
                      <a:pt x="0" y="13"/>
                    </a:lnTo>
                    <a:lnTo>
                      <a:pt x="0" y="12"/>
                    </a:lnTo>
                    <a:lnTo>
                      <a:pt x="0" y="12"/>
                    </a:lnTo>
                    <a:lnTo>
                      <a:pt x="0" y="12"/>
                    </a:lnTo>
                    <a:lnTo>
                      <a:pt x="0" y="12"/>
                    </a:lnTo>
                    <a:lnTo>
                      <a:pt x="0" y="13"/>
                    </a:lnTo>
                    <a:lnTo>
                      <a:pt x="0" y="13"/>
                    </a:lnTo>
                    <a:lnTo>
                      <a:pt x="0" y="12"/>
                    </a:lnTo>
                    <a:lnTo>
                      <a:pt x="0" y="13"/>
                    </a:lnTo>
                    <a:lnTo>
                      <a:pt x="0" y="12"/>
                    </a:lnTo>
                    <a:lnTo>
                      <a:pt x="0" y="11"/>
                    </a:lnTo>
                    <a:lnTo>
                      <a:pt x="0" y="11"/>
                    </a:lnTo>
                    <a:lnTo>
                      <a:pt x="0" y="10"/>
                    </a:lnTo>
                    <a:lnTo>
                      <a:pt x="0" y="9"/>
                    </a:lnTo>
                    <a:lnTo>
                      <a:pt x="0" y="8"/>
                    </a:lnTo>
                    <a:lnTo>
                      <a:pt x="0" y="8"/>
                    </a:lnTo>
                    <a:lnTo>
                      <a:pt x="0" y="8"/>
                    </a:lnTo>
                    <a:lnTo>
                      <a:pt x="0" y="8"/>
                    </a:lnTo>
                    <a:lnTo>
                      <a:pt x="0" y="8"/>
                    </a:lnTo>
                    <a:lnTo>
                      <a:pt x="0" y="8"/>
                    </a:lnTo>
                    <a:lnTo>
                      <a:pt x="0" y="7"/>
                    </a:lnTo>
                    <a:lnTo>
                      <a:pt x="0" y="7"/>
                    </a:lnTo>
                    <a:lnTo>
                      <a:pt x="0" y="7"/>
                    </a:lnTo>
                    <a:lnTo>
                      <a:pt x="0" y="6"/>
                    </a:lnTo>
                    <a:lnTo>
                      <a:pt x="0" y="7"/>
                    </a:lnTo>
                    <a:lnTo>
                      <a:pt x="0" y="7"/>
                    </a:lnTo>
                    <a:lnTo>
                      <a:pt x="0" y="8"/>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1" y="10"/>
                    </a:lnTo>
                    <a:lnTo>
                      <a:pt x="1" y="9"/>
                    </a:lnTo>
                    <a:lnTo>
                      <a:pt x="1" y="9"/>
                    </a:lnTo>
                    <a:lnTo>
                      <a:pt x="1" y="9"/>
                    </a:lnTo>
                    <a:lnTo>
                      <a:pt x="1" y="8"/>
                    </a:lnTo>
                    <a:lnTo>
                      <a:pt x="1" y="8"/>
                    </a:lnTo>
                    <a:lnTo>
                      <a:pt x="1" y="9"/>
                    </a:lnTo>
                    <a:lnTo>
                      <a:pt x="1" y="8"/>
                    </a:lnTo>
                    <a:lnTo>
                      <a:pt x="1" y="8"/>
                    </a:lnTo>
                    <a:lnTo>
                      <a:pt x="1" y="9"/>
                    </a:lnTo>
                    <a:lnTo>
                      <a:pt x="1" y="9"/>
                    </a:lnTo>
                    <a:lnTo>
                      <a:pt x="1" y="10"/>
                    </a:lnTo>
                    <a:lnTo>
                      <a:pt x="1" y="9"/>
                    </a:lnTo>
                    <a:lnTo>
                      <a:pt x="1" y="10"/>
                    </a:lnTo>
                    <a:lnTo>
                      <a:pt x="1" y="10"/>
                    </a:lnTo>
                    <a:lnTo>
                      <a:pt x="1" y="10"/>
                    </a:lnTo>
                    <a:lnTo>
                      <a:pt x="1" y="10"/>
                    </a:lnTo>
                    <a:lnTo>
                      <a:pt x="1" y="10"/>
                    </a:lnTo>
                    <a:lnTo>
                      <a:pt x="1" y="10"/>
                    </a:lnTo>
                    <a:lnTo>
                      <a:pt x="1" y="10"/>
                    </a:lnTo>
                    <a:lnTo>
                      <a:pt x="1" y="10"/>
                    </a:lnTo>
                    <a:lnTo>
                      <a:pt x="1" y="11"/>
                    </a:lnTo>
                    <a:lnTo>
                      <a:pt x="1" y="11"/>
                    </a:lnTo>
                    <a:lnTo>
                      <a:pt x="1" y="11"/>
                    </a:lnTo>
                    <a:lnTo>
                      <a:pt x="1" y="12"/>
                    </a:lnTo>
                    <a:lnTo>
                      <a:pt x="1" y="12"/>
                    </a:lnTo>
                    <a:lnTo>
                      <a:pt x="1" y="13"/>
                    </a:lnTo>
                    <a:lnTo>
                      <a:pt x="1" y="13"/>
                    </a:lnTo>
                    <a:lnTo>
                      <a:pt x="1" y="13"/>
                    </a:lnTo>
                    <a:lnTo>
                      <a:pt x="1" y="13"/>
                    </a:lnTo>
                    <a:lnTo>
                      <a:pt x="1" y="14"/>
                    </a:lnTo>
                    <a:lnTo>
                      <a:pt x="1" y="14"/>
                    </a:lnTo>
                    <a:lnTo>
                      <a:pt x="1" y="14"/>
                    </a:lnTo>
                    <a:lnTo>
                      <a:pt x="1" y="14"/>
                    </a:lnTo>
                    <a:lnTo>
                      <a:pt x="1" y="14"/>
                    </a:lnTo>
                    <a:lnTo>
                      <a:pt x="1" y="14"/>
                    </a:lnTo>
                    <a:lnTo>
                      <a:pt x="1" y="14"/>
                    </a:lnTo>
                    <a:lnTo>
                      <a:pt x="1" y="13"/>
                    </a:lnTo>
                    <a:lnTo>
                      <a:pt x="1" y="13"/>
                    </a:lnTo>
                    <a:lnTo>
                      <a:pt x="1" y="13"/>
                    </a:lnTo>
                    <a:lnTo>
                      <a:pt x="1" y="13"/>
                    </a:lnTo>
                    <a:lnTo>
                      <a:pt x="1" y="13"/>
                    </a:lnTo>
                    <a:lnTo>
                      <a:pt x="1" y="13"/>
                    </a:lnTo>
                    <a:lnTo>
                      <a:pt x="1" y="13"/>
                    </a:lnTo>
                    <a:lnTo>
                      <a:pt x="1" y="13"/>
                    </a:lnTo>
                    <a:lnTo>
                      <a:pt x="1" y="13"/>
                    </a:lnTo>
                    <a:lnTo>
                      <a:pt x="1" y="14"/>
                    </a:lnTo>
                    <a:lnTo>
                      <a:pt x="1" y="13"/>
                    </a:lnTo>
                    <a:lnTo>
                      <a:pt x="1" y="13"/>
                    </a:lnTo>
                    <a:lnTo>
                      <a:pt x="1" y="14"/>
                    </a:lnTo>
                    <a:lnTo>
                      <a:pt x="1" y="13"/>
                    </a:lnTo>
                    <a:lnTo>
                      <a:pt x="1" y="13"/>
                    </a:lnTo>
                    <a:lnTo>
                      <a:pt x="1" y="14"/>
                    </a:lnTo>
                    <a:lnTo>
                      <a:pt x="1" y="14"/>
                    </a:lnTo>
                    <a:lnTo>
                      <a:pt x="1" y="13"/>
                    </a:lnTo>
                    <a:lnTo>
                      <a:pt x="1" y="14"/>
                    </a:lnTo>
                    <a:lnTo>
                      <a:pt x="1" y="14"/>
                    </a:lnTo>
                    <a:lnTo>
                      <a:pt x="1" y="14"/>
                    </a:lnTo>
                    <a:lnTo>
                      <a:pt x="1" y="13"/>
                    </a:lnTo>
                    <a:lnTo>
                      <a:pt x="1" y="14"/>
                    </a:lnTo>
                    <a:lnTo>
                      <a:pt x="1" y="13"/>
                    </a:lnTo>
                    <a:lnTo>
                      <a:pt x="1" y="13"/>
                    </a:lnTo>
                    <a:lnTo>
                      <a:pt x="1" y="13"/>
                    </a:lnTo>
                    <a:lnTo>
                      <a:pt x="1" y="13"/>
                    </a:lnTo>
                    <a:lnTo>
                      <a:pt x="1" y="13"/>
                    </a:lnTo>
                    <a:lnTo>
                      <a:pt x="1" y="13"/>
                    </a:lnTo>
                    <a:lnTo>
                      <a:pt x="1" y="13"/>
                    </a:lnTo>
                    <a:lnTo>
                      <a:pt x="1" y="13"/>
                    </a:lnTo>
                    <a:lnTo>
                      <a:pt x="1" y="12"/>
                    </a:lnTo>
                    <a:lnTo>
                      <a:pt x="1" y="12"/>
                    </a:lnTo>
                    <a:lnTo>
                      <a:pt x="1" y="12"/>
                    </a:lnTo>
                    <a:lnTo>
                      <a:pt x="1" y="12"/>
                    </a:lnTo>
                    <a:lnTo>
                      <a:pt x="1" y="11"/>
                    </a:lnTo>
                    <a:lnTo>
                      <a:pt x="1" y="11"/>
                    </a:lnTo>
                    <a:lnTo>
                      <a:pt x="1" y="11"/>
                    </a:lnTo>
                    <a:lnTo>
                      <a:pt x="1" y="10"/>
                    </a:lnTo>
                    <a:lnTo>
                      <a:pt x="1" y="11"/>
                    </a:lnTo>
                    <a:lnTo>
                      <a:pt x="1" y="11"/>
                    </a:lnTo>
                    <a:lnTo>
                      <a:pt x="1" y="11"/>
                    </a:lnTo>
                    <a:lnTo>
                      <a:pt x="1" y="10"/>
                    </a:lnTo>
                    <a:lnTo>
                      <a:pt x="1" y="11"/>
                    </a:lnTo>
                    <a:lnTo>
                      <a:pt x="1" y="10"/>
                    </a:lnTo>
                    <a:lnTo>
                      <a:pt x="1" y="10"/>
                    </a:lnTo>
                    <a:lnTo>
                      <a:pt x="1" y="10"/>
                    </a:lnTo>
                    <a:lnTo>
                      <a:pt x="1" y="11"/>
                    </a:lnTo>
                    <a:lnTo>
                      <a:pt x="1" y="11"/>
                    </a:lnTo>
                    <a:lnTo>
                      <a:pt x="1" y="12"/>
                    </a:lnTo>
                    <a:lnTo>
                      <a:pt x="1" y="11"/>
                    </a:lnTo>
                    <a:lnTo>
                      <a:pt x="1" y="11"/>
                    </a:lnTo>
                    <a:lnTo>
                      <a:pt x="1" y="13"/>
                    </a:lnTo>
                    <a:lnTo>
                      <a:pt x="1" y="12"/>
                    </a:lnTo>
                    <a:lnTo>
                      <a:pt x="1" y="12"/>
                    </a:lnTo>
                    <a:lnTo>
                      <a:pt x="1" y="11"/>
                    </a:lnTo>
                    <a:lnTo>
                      <a:pt x="1" y="12"/>
                    </a:lnTo>
                    <a:lnTo>
                      <a:pt x="1" y="12"/>
                    </a:lnTo>
                    <a:lnTo>
                      <a:pt x="1" y="13"/>
                    </a:lnTo>
                    <a:lnTo>
                      <a:pt x="1" y="13"/>
                    </a:lnTo>
                    <a:lnTo>
                      <a:pt x="1" y="13"/>
                    </a:lnTo>
                    <a:lnTo>
                      <a:pt x="1" y="14"/>
                    </a:lnTo>
                    <a:lnTo>
                      <a:pt x="1" y="13"/>
                    </a:lnTo>
                    <a:lnTo>
                      <a:pt x="1" y="13"/>
                    </a:lnTo>
                    <a:lnTo>
                      <a:pt x="1" y="14"/>
                    </a:lnTo>
                    <a:lnTo>
                      <a:pt x="1" y="13"/>
                    </a:lnTo>
                    <a:lnTo>
                      <a:pt x="1" y="13"/>
                    </a:lnTo>
                    <a:lnTo>
                      <a:pt x="1" y="13"/>
                    </a:lnTo>
                    <a:lnTo>
                      <a:pt x="1" y="14"/>
                    </a:lnTo>
                    <a:lnTo>
                      <a:pt x="1" y="13"/>
                    </a:lnTo>
                    <a:lnTo>
                      <a:pt x="1" y="13"/>
                    </a:lnTo>
                    <a:lnTo>
                      <a:pt x="1" y="13"/>
                    </a:lnTo>
                    <a:lnTo>
                      <a:pt x="1" y="13"/>
                    </a:lnTo>
                    <a:lnTo>
                      <a:pt x="1" y="13"/>
                    </a:lnTo>
                    <a:lnTo>
                      <a:pt x="1" y="13"/>
                    </a:lnTo>
                    <a:lnTo>
                      <a:pt x="1" y="14"/>
                    </a:lnTo>
                    <a:lnTo>
                      <a:pt x="1" y="13"/>
                    </a:lnTo>
                    <a:lnTo>
                      <a:pt x="1" y="14"/>
                    </a:lnTo>
                    <a:lnTo>
                      <a:pt x="1" y="14"/>
                    </a:lnTo>
                    <a:lnTo>
                      <a:pt x="1" y="14"/>
                    </a:lnTo>
                    <a:lnTo>
                      <a:pt x="1" y="14"/>
                    </a:lnTo>
                    <a:lnTo>
                      <a:pt x="1" y="14"/>
                    </a:lnTo>
                    <a:lnTo>
                      <a:pt x="1" y="14"/>
                    </a:lnTo>
                    <a:lnTo>
                      <a:pt x="1" y="14"/>
                    </a:lnTo>
                    <a:lnTo>
                      <a:pt x="1" y="14"/>
                    </a:lnTo>
                    <a:lnTo>
                      <a:pt x="1" y="14"/>
                    </a:lnTo>
                    <a:lnTo>
                      <a:pt x="1" y="14"/>
                    </a:lnTo>
                    <a:lnTo>
                      <a:pt x="1" y="14"/>
                    </a:lnTo>
                    <a:lnTo>
                      <a:pt x="1" y="13"/>
                    </a:lnTo>
                    <a:lnTo>
                      <a:pt x="1" y="14"/>
                    </a:lnTo>
                    <a:lnTo>
                      <a:pt x="1" y="13"/>
                    </a:lnTo>
                    <a:lnTo>
                      <a:pt x="1" y="14"/>
                    </a:lnTo>
                    <a:lnTo>
                      <a:pt x="1" y="13"/>
                    </a:lnTo>
                    <a:lnTo>
                      <a:pt x="1" y="13"/>
                    </a:lnTo>
                    <a:lnTo>
                      <a:pt x="1" y="14"/>
                    </a:lnTo>
                    <a:lnTo>
                      <a:pt x="1" y="13"/>
                    </a:lnTo>
                    <a:lnTo>
                      <a:pt x="1" y="13"/>
                    </a:lnTo>
                    <a:lnTo>
                      <a:pt x="1" y="13"/>
                    </a:lnTo>
                    <a:lnTo>
                      <a:pt x="1" y="14"/>
                    </a:lnTo>
                    <a:lnTo>
                      <a:pt x="1" y="14"/>
                    </a:lnTo>
                    <a:lnTo>
                      <a:pt x="1" y="14"/>
                    </a:lnTo>
                    <a:lnTo>
                      <a:pt x="1" y="14"/>
                    </a:lnTo>
                    <a:lnTo>
                      <a:pt x="1" y="13"/>
                    </a:lnTo>
                    <a:lnTo>
                      <a:pt x="1" y="13"/>
                    </a:lnTo>
                    <a:lnTo>
                      <a:pt x="1" y="13"/>
                    </a:lnTo>
                    <a:lnTo>
                      <a:pt x="1" y="13"/>
                    </a:lnTo>
                    <a:lnTo>
                      <a:pt x="1" y="14"/>
                    </a:lnTo>
                    <a:lnTo>
                      <a:pt x="1" y="14"/>
                    </a:lnTo>
                    <a:lnTo>
                      <a:pt x="1" y="15"/>
                    </a:lnTo>
                    <a:lnTo>
                      <a:pt x="1" y="15"/>
                    </a:lnTo>
                    <a:lnTo>
                      <a:pt x="1" y="16"/>
                    </a:lnTo>
                    <a:lnTo>
                      <a:pt x="1" y="16"/>
                    </a:lnTo>
                    <a:lnTo>
                      <a:pt x="1" y="15"/>
                    </a:lnTo>
                    <a:lnTo>
                      <a:pt x="1" y="16"/>
                    </a:lnTo>
                    <a:lnTo>
                      <a:pt x="1" y="15"/>
                    </a:lnTo>
                    <a:lnTo>
                      <a:pt x="1" y="16"/>
                    </a:lnTo>
                    <a:lnTo>
                      <a:pt x="1" y="15"/>
                    </a:lnTo>
                    <a:lnTo>
                      <a:pt x="1" y="15"/>
                    </a:lnTo>
                    <a:lnTo>
                      <a:pt x="1" y="16"/>
                    </a:lnTo>
                    <a:lnTo>
                      <a:pt x="1" y="16"/>
                    </a:lnTo>
                    <a:lnTo>
                      <a:pt x="1" y="16"/>
                    </a:lnTo>
                    <a:lnTo>
                      <a:pt x="1" y="16"/>
                    </a:lnTo>
                    <a:lnTo>
                      <a:pt x="1" y="16"/>
                    </a:lnTo>
                    <a:lnTo>
                      <a:pt x="1" y="15"/>
                    </a:lnTo>
                    <a:lnTo>
                      <a:pt x="1" y="15"/>
                    </a:lnTo>
                    <a:lnTo>
                      <a:pt x="1" y="14"/>
                    </a:lnTo>
                    <a:lnTo>
                      <a:pt x="1" y="15"/>
                    </a:lnTo>
                    <a:lnTo>
                      <a:pt x="1" y="15"/>
                    </a:lnTo>
                    <a:lnTo>
                      <a:pt x="1" y="15"/>
                    </a:lnTo>
                    <a:lnTo>
                      <a:pt x="1" y="14"/>
                    </a:lnTo>
                    <a:lnTo>
                      <a:pt x="1" y="15"/>
                    </a:lnTo>
                    <a:lnTo>
                      <a:pt x="1" y="15"/>
                    </a:lnTo>
                    <a:lnTo>
                      <a:pt x="1" y="15"/>
                    </a:lnTo>
                    <a:lnTo>
                      <a:pt x="1" y="15"/>
                    </a:lnTo>
                    <a:lnTo>
                      <a:pt x="1" y="14"/>
                    </a:lnTo>
                    <a:lnTo>
                      <a:pt x="1" y="15"/>
                    </a:lnTo>
                    <a:lnTo>
                      <a:pt x="1" y="14"/>
                    </a:lnTo>
                    <a:lnTo>
                      <a:pt x="1" y="14"/>
                    </a:lnTo>
                    <a:lnTo>
                      <a:pt x="1" y="14"/>
                    </a:lnTo>
                    <a:lnTo>
                      <a:pt x="1" y="13"/>
                    </a:lnTo>
                    <a:lnTo>
                      <a:pt x="1" y="13"/>
                    </a:lnTo>
                    <a:lnTo>
                      <a:pt x="1" y="14"/>
                    </a:lnTo>
                    <a:lnTo>
                      <a:pt x="1" y="14"/>
                    </a:lnTo>
                    <a:lnTo>
                      <a:pt x="1" y="14"/>
                    </a:lnTo>
                    <a:lnTo>
                      <a:pt x="1" y="15"/>
                    </a:lnTo>
                    <a:lnTo>
                      <a:pt x="1" y="14"/>
                    </a:lnTo>
                    <a:lnTo>
                      <a:pt x="1" y="15"/>
                    </a:lnTo>
                    <a:lnTo>
                      <a:pt x="1" y="14"/>
                    </a:lnTo>
                    <a:lnTo>
                      <a:pt x="1" y="14"/>
                    </a:lnTo>
                    <a:lnTo>
                      <a:pt x="1" y="13"/>
                    </a:lnTo>
                    <a:lnTo>
                      <a:pt x="1" y="13"/>
                    </a:lnTo>
                    <a:lnTo>
                      <a:pt x="1" y="12"/>
                    </a:lnTo>
                    <a:lnTo>
                      <a:pt x="1" y="13"/>
                    </a:lnTo>
                    <a:lnTo>
                      <a:pt x="1" y="12"/>
                    </a:lnTo>
                    <a:lnTo>
                      <a:pt x="1" y="12"/>
                    </a:lnTo>
                    <a:lnTo>
                      <a:pt x="1" y="11"/>
                    </a:lnTo>
                    <a:lnTo>
                      <a:pt x="1" y="11"/>
                    </a:lnTo>
                    <a:lnTo>
                      <a:pt x="1" y="11"/>
                    </a:lnTo>
                    <a:lnTo>
                      <a:pt x="1" y="11"/>
                    </a:lnTo>
                    <a:lnTo>
                      <a:pt x="1" y="13"/>
                    </a:lnTo>
                    <a:lnTo>
                      <a:pt x="1" y="13"/>
                    </a:lnTo>
                    <a:lnTo>
                      <a:pt x="1" y="12"/>
                    </a:lnTo>
                    <a:lnTo>
                      <a:pt x="1" y="13"/>
                    </a:lnTo>
                    <a:lnTo>
                      <a:pt x="1" y="14"/>
                    </a:lnTo>
                    <a:lnTo>
                      <a:pt x="1" y="13"/>
                    </a:lnTo>
                    <a:lnTo>
                      <a:pt x="1" y="13"/>
                    </a:lnTo>
                    <a:lnTo>
                      <a:pt x="1" y="13"/>
                    </a:lnTo>
                    <a:lnTo>
                      <a:pt x="1" y="12"/>
                    </a:lnTo>
                    <a:lnTo>
                      <a:pt x="1" y="11"/>
                    </a:lnTo>
                    <a:lnTo>
                      <a:pt x="1" y="12"/>
                    </a:lnTo>
                    <a:lnTo>
                      <a:pt x="1" y="12"/>
                    </a:lnTo>
                    <a:lnTo>
                      <a:pt x="1" y="12"/>
                    </a:lnTo>
                    <a:lnTo>
                      <a:pt x="1" y="13"/>
                    </a:lnTo>
                    <a:lnTo>
                      <a:pt x="1" y="13"/>
                    </a:lnTo>
                    <a:lnTo>
                      <a:pt x="1" y="14"/>
                    </a:lnTo>
                    <a:lnTo>
                      <a:pt x="1" y="13"/>
                    </a:lnTo>
                    <a:lnTo>
                      <a:pt x="1" y="13"/>
                    </a:lnTo>
                    <a:lnTo>
                      <a:pt x="1" y="13"/>
                    </a:lnTo>
                    <a:lnTo>
                      <a:pt x="1" y="13"/>
                    </a:lnTo>
                    <a:lnTo>
                      <a:pt x="1" y="13"/>
                    </a:lnTo>
                    <a:lnTo>
                      <a:pt x="1" y="13"/>
                    </a:lnTo>
                    <a:lnTo>
                      <a:pt x="1" y="13"/>
                    </a:lnTo>
                    <a:lnTo>
                      <a:pt x="1" y="12"/>
                    </a:lnTo>
                    <a:lnTo>
                      <a:pt x="1" y="13"/>
                    </a:lnTo>
                    <a:lnTo>
                      <a:pt x="1" y="13"/>
                    </a:lnTo>
                    <a:lnTo>
                      <a:pt x="1" y="13"/>
                    </a:lnTo>
                    <a:lnTo>
                      <a:pt x="1" y="13"/>
                    </a:lnTo>
                    <a:lnTo>
                      <a:pt x="1" y="13"/>
                    </a:lnTo>
                    <a:lnTo>
                      <a:pt x="1" y="14"/>
                    </a:lnTo>
                    <a:lnTo>
                      <a:pt x="1" y="14"/>
                    </a:lnTo>
                    <a:lnTo>
                      <a:pt x="1" y="15"/>
                    </a:lnTo>
                    <a:lnTo>
                      <a:pt x="1" y="15"/>
                    </a:lnTo>
                    <a:lnTo>
                      <a:pt x="1" y="15"/>
                    </a:lnTo>
                    <a:lnTo>
                      <a:pt x="1" y="15"/>
                    </a:lnTo>
                    <a:lnTo>
                      <a:pt x="1" y="15"/>
                    </a:lnTo>
                    <a:lnTo>
                      <a:pt x="1" y="15"/>
                    </a:lnTo>
                    <a:lnTo>
                      <a:pt x="1" y="14"/>
                    </a:lnTo>
                    <a:lnTo>
                      <a:pt x="1" y="14"/>
                    </a:lnTo>
                    <a:lnTo>
                      <a:pt x="1" y="14"/>
                    </a:lnTo>
                    <a:lnTo>
                      <a:pt x="1" y="13"/>
                    </a:lnTo>
                    <a:lnTo>
                      <a:pt x="1" y="14"/>
                    </a:lnTo>
                    <a:lnTo>
                      <a:pt x="1" y="14"/>
                    </a:lnTo>
                    <a:lnTo>
                      <a:pt x="1" y="13"/>
                    </a:lnTo>
                    <a:lnTo>
                      <a:pt x="1" y="14"/>
                    </a:lnTo>
                    <a:lnTo>
                      <a:pt x="1" y="13"/>
                    </a:lnTo>
                    <a:lnTo>
                      <a:pt x="1" y="13"/>
                    </a:lnTo>
                    <a:lnTo>
                      <a:pt x="1" y="13"/>
                    </a:lnTo>
                    <a:lnTo>
                      <a:pt x="1" y="13"/>
                    </a:lnTo>
                    <a:lnTo>
                      <a:pt x="1" y="12"/>
                    </a:lnTo>
                    <a:lnTo>
                      <a:pt x="1" y="13"/>
                    </a:lnTo>
                    <a:lnTo>
                      <a:pt x="1" y="13"/>
                    </a:lnTo>
                    <a:lnTo>
                      <a:pt x="1" y="13"/>
                    </a:lnTo>
                    <a:lnTo>
                      <a:pt x="1" y="13"/>
                    </a:lnTo>
                    <a:lnTo>
                      <a:pt x="1" y="12"/>
                    </a:lnTo>
                    <a:lnTo>
                      <a:pt x="1" y="13"/>
                    </a:lnTo>
                    <a:lnTo>
                      <a:pt x="1" y="12"/>
                    </a:lnTo>
                    <a:lnTo>
                      <a:pt x="1" y="13"/>
                    </a:lnTo>
                    <a:lnTo>
                      <a:pt x="1" y="12"/>
                    </a:lnTo>
                    <a:lnTo>
                      <a:pt x="1" y="13"/>
                    </a:lnTo>
                    <a:lnTo>
                      <a:pt x="1" y="13"/>
                    </a:lnTo>
                    <a:lnTo>
                      <a:pt x="1" y="13"/>
                    </a:lnTo>
                    <a:lnTo>
                      <a:pt x="1" y="14"/>
                    </a:lnTo>
                    <a:lnTo>
                      <a:pt x="1" y="14"/>
                    </a:lnTo>
                    <a:lnTo>
                      <a:pt x="1" y="13"/>
                    </a:lnTo>
                    <a:lnTo>
                      <a:pt x="1" y="13"/>
                    </a:lnTo>
                    <a:lnTo>
                      <a:pt x="1" y="13"/>
                    </a:lnTo>
                    <a:lnTo>
                      <a:pt x="1" y="12"/>
                    </a:lnTo>
                    <a:lnTo>
                      <a:pt x="1" y="13"/>
                    </a:lnTo>
                    <a:lnTo>
                      <a:pt x="1" y="12"/>
                    </a:lnTo>
                    <a:lnTo>
                      <a:pt x="1" y="12"/>
                    </a:lnTo>
                    <a:lnTo>
                      <a:pt x="1" y="11"/>
                    </a:lnTo>
                    <a:lnTo>
                      <a:pt x="1" y="11"/>
                    </a:lnTo>
                    <a:lnTo>
                      <a:pt x="1" y="11"/>
                    </a:lnTo>
                    <a:lnTo>
                      <a:pt x="1" y="12"/>
                    </a:lnTo>
                    <a:lnTo>
                      <a:pt x="1" y="12"/>
                    </a:lnTo>
                    <a:lnTo>
                      <a:pt x="1" y="11"/>
                    </a:lnTo>
                    <a:lnTo>
                      <a:pt x="1" y="11"/>
                    </a:lnTo>
                    <a:lnTo>
                      <a:pt x="1" y="12"/>
                    </a:lnTo>
                    <a:lnTo>
                      <a:pt x="1" y="12"/>
                    </a:lnTo>
                    <a:lnTo>
                      <a:pt x="1" y="13"/>
                    </a:lnTo>
                    <a:lnTo>
                      <a:pt x="1" y="13"/>
                    </a:lnTo>
                    <a:lnTo>
                      <a:pt x="1" y="13"/>
                    </a:lnTo>
                    <a:lnTo>
                      <a:pt x="1" y="12"/>
                    </a:lnTo>
                    <a:lnTo>
                      <a:pt x="1" y="13"/>
                    </a:lnTo>
                    <a:lnTo>
                      <a:pt x="1" y="13"/>
                    </a:lnTo>
                    <a:lnTo>
                      <a:pt x="1" y="13"/>
                    </a:lnTo>
                    <a:lnTo>
                      <a:pt x="1" y="13"/>
                    </a:lnTo>
                    <a:lnTo>
                      <a:pt x="1" y="12"/>
                    </a:lnTo>
                    <a:lnTo>
                      <a:pt x="1" y="13"/>
                    </a:lnTo>
                    <a:lnTo>
                      <a:pt x="1" y="13"/>
                    </a:lnTo>
                    <a:lnTo>
                      <a:pt x="1" y="13"/>
                    </a:lnTo>
                    <a:lnTo>
                      <a:pt x="1" y="13"/>
                    </a:lnTo>
                    <a:lnTo>
                      <a:pt x="1" y="13"/>
                    </a:lnTo>
                    <a:lnTo>
                      <a:pt x="1" y="13"/>
                    </a:lnTo>
                    <a:lnTo>
                      <a:pt x="1" y="14"/>
                    </a:lnTo>
                    <a:lnTo>
                      <a:pt x="1" y="13"/>
                    </a:lnTo>
                    <a:lnTo>
                      <a:pt x="1" y="14"/>
                    </a:lnTo>
                    <a:lnTo>
                      <a:pt x="1" y="14"/>
                    </a:lnTo>
                    <a:lnTo>
                      <a:pt x="1" y="13"/>
                    </a:lnTo>
                    <a:lnTo>
                      <a:pt x="1" y="14"/>
                    </a:lnTo>
                    <a:lnTo>
                      <a:pt x="1" y="13"/>
                    </a:lnTo>
                    <a:lnTo>
                      <a:pt x="1" y="14"/>
                    </a:lnTo>
                    <a:lnTo>
                      <a:pt x="1" y="13"/>
                    </a:lnTo>
                    <a:lnTo>
                      <a:pt x="1" y="14"/>
                    </a:lnTo>
                    <a:lnTo>
                      <a:pt x="1" y="13"/>
                    </a:lnTo>
                    <a:lnTo>
                      <a:pt x="1" y="13"/>
                    </a:lnTo>
                    <a:lnTo>
                      <a:pt x="1" y="14"/>
                    </a:lnTo>
                    <a:lnTo>
                      <a:pt x="1" y="13"/>
                    </a:lnTo>
                    <a:lnTo>
                      <a:pt x="1" y="14"/>
                    </a:lnTo>
                    <a:lnTo>
                      <a:pt x="1" y="13"/>
                    </a:lnTo>
                    <a:lnTo>
                      <a:pt x="1" y="13"/>
                    </a:lnTo>
                    <a:lnTo>
                      <a:pt x="1" y="14"/>
                    </a:lnTo>
                    <a:lnTo>
                      <a:pt x="1" y="14"/>
                    </a:lnTo>
                    <a:lnTo>
                      <a:pt x="1" y="14"/>
                    </a:lnTo>
                    <a:lnTo>
                      <a:pt x="1" y="14"/>
                    </a:lnTo>
                    <a:lnTo>
                      <a:pt x="1" y="13"/>
                    </a:lnTo>
                    <a:lnTo>
                      <a:pt x="1" y="13"/>
                    </a:lnTo>
                    <a:lnTo>
                      <a:pt x="1" y="14"/>
                    </a:lnTo>
                    <a:lnTo>
                      <a:pt x="1" y="13"/>
                    </a:lnTo>
                    <a:lnTo>
                      <a:pt x="1" y="13"/>
                    </a:lnTo>
                    <a:lnTo>
                      <a:pt x="1" y="13"/>
                    </a:lnTo>
                    <a:lnTo>
                      <a:pt x="1" y="12"/>
                    </a:lnTo>
                    <a:lnTo>
                      <a:pt x="1" y="12"/>
                    </a:lnTo>
                    <a:lnTo>
                      <a:pt x="1" y="11"/>
                    </a:lnTo>
                    <a:lnTo>
                      <a:pt x="1" y="11"/>
                    </a:lnTo>
                    <a:lnTo>
                      <a:pt x="1" y="10"/>
                    </a:lnTo>
                    <a:lnTo>
                      <a:pt x="1" y="10"/>
                    </a:lnTo>
                    <a:lnTo>
                      <a:pt x="1" y="9"/>
                    </a:lnTo>
                    <a:lnTo>
                      <a:pt x="1" y="8"/>
                    </a:lnTo>
                    <a:lnTo>
                      <a:pt x="1" y="8"/>
                    </a:lnTo>
                    <a:lnTo>
                      <a:pt x="1" y="8"/>
                    </a:lnTo>
                    <a:lnTo>
                      <a:pt x="1" y="7"/>
                    </a:lnTo>
                    <a:lnTo>
                      <a:pt x="1" y="8"/>
                    </a:lnTo>
                    <a:lnTo>
                      <a:pt x="1" y="8"/>
                    </a:lnTo>
                    <a:lnTo>
                      <a:pt x="1" y="7"/>
                    </a:lnTo>
                    <a:lnTo>
                      <a:pt x="1" y="5"/>
                    </a:lnTo>
                    <a:lnTo>
                      <a:pt x="1" y="5"/>
                    </a:lnTo>
                    <a:lnTo>
                      <a:pt x="1" y="4"/>
                    </a:lnTo>
                    <a:lnTo>
                      <a:pt x="1" y="5"/>
                    </a:lnTo>
                    <a:lnTo>
                      <a:pt x="1" y="4"/>
                    </a:lnTo>
                    <a:lnTo>
                      <a:pt x="1" y="4"/>
                    </a:lnTo>
                    <a:lnTo>
                      <a:pt x="1" y="3"/>
                    </a:lnTo>
                    <a:lnTo>
                      <a:pt x="1" y="4"/>
                    </a:lnTo>
                    <a:lnTo>
                      <a:pt x="1" y="3"/>
                    </a:lnTo>
                    <a:lnTo>
                      <a:pt x="1" y="3"/>
                    </a:lnTo>
                    <a:lnTo>
                      <a:pt x="1" y="2"/>
                    </a:lnTo>
                    <a:lnTo>
                      <a:pt x="1" y="2"/>
                    </a:lnTo>
                    <a:lnTo>
                      <a:pt x="1" y="3"/>
                    </a:lnTo>
                    <a:lnTo>
                      <a:pt x="1" y="3"/>
                    </a:lnTo>
                    <a:lnTo>
                      <a:pt x="1" y="3"/>
                    </a:lnTo>
                    <a:lnTo>
                      <a:pt x="1" y="2"/>
                    </a:lnTo>
                    <a:lnTo>
                      <a:pt x="1" y="3"/>
                    </a:lnTo>
                    <a:lnTo>
                      <a:pt x="1" y="3"/>
                    </a:lnTo>
                    <a:lnTo>
                      <a:pt x="1" y="3"/>
                    </a:lnTo>
                    <a:lnTo>
                      <a:pt x="1" y="3"/>
                    </a:lnTo>
                    <a:lnTo>
                      <a:pt x="1" y="3"/>
                    </a:lnTo>
                    <a:lnTo>
                      <a:pt x="1" y="2"/>
                    </a:lnTo>
                    <a:lnTo>
                      <a:pt x="1" y="2"/>
                    </a:lnTo>
                    <a:lnTo>
                      <a:pt x="1" y="2"/>
                    </a:lnTo>
                    <a:lnTo>
                      <a:pt x="1" y="2"/>
                    </a:lnTo>
                    <a:lnTo>
                      <a:pt x="1" y="2"/>
                    </a:lnTo>
                    <a:lnTo>
                      <a:pt x="1" y="1"/>
                    </a:lnTo>
                    <a:lnTo>
                      <a:pt x="1" y="0"/>
                    </a:lnTo>
                    <a:lnTo>
                      <a:pt x="1" y="1"/>
                    </a:lnTo>
                    <a:lnTo>
                      <a:pt x="1" y="1"/>
                    </a:lnTo>
                    <a:lnTo>
                      <a:pt x="1" y="1"/>
                    </a:lnTo>
                    <a:lnTo>
                      <a:pt x="1" y="1"/>
                    </a:lnTo>
                    <a:lnTo>
                      <a:pt x="1" y="2"/>
                    </a:lnTo>
                    <a:lnTo>
                      <a:pt x="1" y="1"/>
                    </a:lnTo>
                    <a:lnTo>
                      <a:pt x="1" y="2"/>
                    </a:lnTo>
                    <a:lnTo>
                      <a:pt x="1" y="1"/>
                    </a:lnTo>
                    <a:lnTo>
                      <a:pt x="1" y="0"/>
                    </a:lnTo>
                    <a:lnTo>
                      <a:pt x="1" y="0"/>
                    </a:lnTo>
                    <a:lnTo>
                      <a:pt x="1" y="1"/>
                    </a:lnTo>
                    <a:lnTo>
                      <a:pt x="1" y="1"/>
                    </a:lnTo>
                    <a:lnTo>
                      <a:pt x="1" y="1"/>
                    </a:lnTo>
                    <a:lnTo>
                      <a:pt x="1" y="2"/>
                    </a:lnTo>
                    <a:lnTo>
                      <a:pt x="1" y="3"/>
                    </a:lnTo>
                    <a:lnTo>
                      <a:pt x="1" y="2"/>
                    </a:lnTo>
                    <a:lnTo>
                      <a:pt x="1" y="3"/>
                    </a:lnTo>
                    <a:lnTo>
                      <a:pt x="1" y="2"/>
                    </a:lnTo>
                    <a:lnTo>
                      <a:pt x="1" y="3"/>
                    </a:lnTo>
                    <a:lnTo>
                      <a:pt x="1" y="3"/>
                    </a:lnTo>
                    <a:lnTo>
                      <a:pt x="1" y="3"/>
                    </a:lnTo>
                    <a:lnTo>
                      <a:pt x="1" y="4"/>
                    </a:lnTo>
                    <a:lnTo>
                      <a:pt x="1" y="5"/>
                    </a:lnTo>
                    <a:lnTo>
                      <a:pt x="1" y="5"/>
                    </a:lnTo>
                    <a:lnTo>
                      <a:pt x="1" y="4"/>
                    </a:lnTo>
                    <a:lnTo>
                      <a:pt x="1" y="5"/>
                    </a:lnTo>
                    <a:lnTo>
                      <a:pt x="1" y="5"/>
                    </a:lnTo>
                    <a:lnTo>
                      <a:pt x="1" y="4"/>
                    </a:lnTo>
                    <a:lnTo>
                      <a:pt x="1" y="5"/>
                    </a:lnTo>
                  </a:path>
                </a:pathLst>
              </a:custGeom>
              <a:noFill/>
              <a:ln w="0">
                <a:solidFill>
                  <a:srgbClr val="3366FF"/>
                </a:solidFill>
                <a:prstDash val="solid"/>
                <a:round/>
                <a:headEnd/>
                <a:tailEnd/>
              </a:ln>
            </p:spPr>
            <p:txBody>
              <a:bodyPr/>
              <a:lstStyle/>
              <a:p>
                <a:endParaRPr lang="en-GB"/>
              </a:p>
            </p:txBody>
          </p:sp>
          <p:sp>
            <p:nvSpPr>
              <p:cNvPr id="186247" name="Freeform 903"/>
              <p:cNvSpPr>
                <a:spLocks/>
              </p:cNvSpPr>
              <p:nvPr/>
            </p:nvSpPr>
            <p:spPr bwMode="auto">
              <a:xfrm>
                <a:off x="3612" y="3581"/>
                <a:ext cx="1" cy="384"/>
              </a:xfrm>
              <a:custGeom>
                <a:avLst/>
                <a:gdLst/>
                <a:ahLst/>
                <a:cxnLst>
                  <a:cxn ang="0">
                    <a:pos x="0" y="4"/>
                  </a:cxn>
                  <a:cxn ang="0">
                    <a:pos x="0" y="4"/>
                  </a:cxn>
                  <a:cxn ang="0">
                    <a:pos x="0" y="5"/>
                  </a:cxn>
                  <a:cxn ang="0">
                    <a:pos x="0" y="7"/>
                  </a:cxn>
                  <a:cxn ang="0">
                    <a:pos x="0" y="6"/>
                  </a:cxn>
                  <a:cxn ang="0">
                    <a:pos x="0" y="6"/>
                  </a:cxn>
                  <a:cxn ang="0">
                    <a:pos x="0" y="4"/>
                  </a:cxn>
                  <a:cxn ang="0">
                    <a:pos x="0" y="4"/>
                  </a:cxn>
                  <a:cxn ang="0">
                    <a:pos x="0" y="6"/>
                  </a:cxn>
                  <a:cxn ang="0">
                    <a:pos x="0" y="7"/>
                  </a:cxn>
                  <a:cxn ang="0">
                    <a:pos x="0" y="7"/>
                  </a:cxn>
                  <a:cxn ang="0">
                    <a:pos x="0" y="9"/>
                  </a:cxn>
                  <a:cxn ang="0">
                    <a:pos x="0" y="9"/>
                  </a:cxn>
                  <a:cxn ang="0">
                    <a:pos x="0" y="6"/>
                  </a:cxn>
                  <a:cxn ang="0">
                    <a:pos x="0" y="8"/>
                  </a:cxn>
                  <a:cxn ang="0">
                    <a:pos x="0" y="14"/>
                  </a:cxn>
                  <a:cxn ang="0">
                    <a:pos x="0" y="22"/>
                  </a:cxn>
                  <a:cxn ang="0">
                    <a:pos x="0" y="29"/>
                  </a:cxn>
                  <a:cxn ang="0">
                    <a:pos x="0" y="37"/>
                  </a:cxn>
                  <a:cxn ang="0">
                    <a:pos x="0" y="39"/>
                  </a:cxn>
                  <a:cxn ang="0">
                    <a:pos x="0" y="44"/>
                  </a:cxn>
                  <a:cxn ang="0">
                    <a:pos x="0" y="45"/>
                  </a:cxn>
                  <a:cxn ang="0">
                    <a:pos x="0" y="47"/>
                  </a:cxn>
                  <a:cxn ang="0">
                    <a:pos x="0" y="51"/>
                  </a:cxn>
                  <a:cxn ang="0">
                    <a:pos x="0" y="50"/>
                  </a:cxn>
                  <a:cxn ang="0">
                    <a:pos x="0" y="49"/>
                  </a:cxn>
                  <a:cxn ang="0">
                    <a:pos x="0" y="49"/>
                  </a:cxn>
                  <a:cxn ang="0">
                    <a:pos x="0" y="48"/>
                  </a:cxn>
                  <a:cxn ang="0">
                    <a:pos x="0" y="49"/>
                  </a:cxn>
                  <a:cxn ang="0">
                    <a:pos x="0" y="45"/>
                  </a:cxn>
                  <a:cxn ang="0">
                    <a:pos x="0" y="48"/>
                  </a:cxn>
                  <a:cxn ang="0">
                    <a:pos x="0" y="50"/>
                  </a:cxn>
                  <a:cxn ang="0">
                    <a:pos x="0" y="47"/>
                  </a:cxn>
                  <a:cxn ang="0">
                    <a:pos x="0" y="49"/>
                  </a:cxn>
                  <a:cxn ang="0">
                    <a:pos x="0" y="50"/>
                  </a:cxn>
                  <a:cxn ang="0">
                    <a:pos x="0" y="52"/>
                  </a:cxn>
                  <a:cxn ang="0">
                    <a:pos x="0" y="52"/>
                  </a:cxn>
                  <a:cxn ang="0">
                    <a:pos x="0" y="55"/>
                  </a:cxn>
                  <a:cxn ang="0">
                    <a:pos x="0" y="58"/>
                  </a:cxn>
                  <a:cxn ang="0">
                    <a:pos x="0" y="53"/>
                  </a:cxn>
                  <a:cxn ang="0">
                    <a:pos x="0" y="57"/>
                  </a:cxn>
                  <a:cxn ang="0">
                    <a:pos x="0" y="57"/>
                  </a:cxn>
                  <a:cxn ang="0">
                    <a:pos x="0" y="57"/>
                  </a:cxn>
                  <a:cxn ang="0">
                    <a:pos x="0" y="60"/>
                  </a:cxn>
                  <a:cxn ang="0">
                    <a:pos x="0" y="58"/>
                  </a:cxn>
                  <a:cxn ang="0">
                    <a:pos x="0" y="58"/>
                  </a:cxn>
                  <a:cxn ang="0">
                    <a:pos x="0" y="60"/>
                  </a:cxn>
                  <a:cxn ang="0">
                    <a:pos x="0" y="57"/>
                  </a:cxn>
                  <a:cxn ang="0">
                    <a:pos x="0" y="58"/>
                  </a:cxn>
                  <a:cxn ang="0">
                    <a:pos x="0" y="61"/>
                  </a:cxn>
                  <a:cxn ang="0">
                    <a:pos x="0" y="63"/>
                  </a:cxn>
                  <a:cxn ang="0">
                    <a:pos x="0" y="62"/>
                  </a:cxn>
                  <a:cxn ang="0">
                    <a:pos x="0" y="61"/>
                  </a:cxn>
                  <a:cxn ang="0">
                    <a:pos x="0" y="59"/>
                  </a:cxn>
                  <a:cxn ang="0">
                    <a:pos x="0" y="60"/>
                  </a:cxn>
                  <a:cxn ang="0">
                    <a:pos x="0" y="58"/>
                  </a:cxn>
                  <a:cxn ang="0">
                    <a:pos x="0" y="61"/>
                  </a:cxn>
                  <a:cxn ang="0">
                    <a:pos x="0" y="64"/>
                  </a:cxn>
                  <a:cxn ang="0">
                    <a:pos x="0" y="60"/>
                  </a:cxn>
                  <a:cxn ang="0">
                    <a:pos x="0" y="59"/>
                  </a:cxn>
                  <a:cxn ang="0">
                    <a:pos x="0" y="62"/>
                  </a:cxn>
                  <a:cxn ang="0">
                    <a:pos x="0" y="61"/>
                  </a:cxn>
                  <a:cxn ang="0">
                    <a:pos x="0" y="63"/>
                  </a:cxn>
                </a:cxnLst>
                <a:rect l="0" t="0" r="r" b="b"/>
                <a:pathLst>
                  <a:path h="64">
                    <a:moveTo>
                      <a:pt x="0" y="1"/>
                    </a:moveTo>
                    <a:lnTo>
                      <a:pt x="0" y="0"/>
                    </a:lnTo>
                    <a:lnTo>
                      <a:pt x="0" y="0"/>
                    </a:lnTo>
                    <a:lnTo>
                      <a:pt x="0" y="1"/>
                    </a:lnTo>
                    <a:lnTo>
                      <a:pt x="0" y="1"/>
                    </a:lnTo>
                    <a:lnTo>
                      <a:pt x="0" y="1"/>
                    </a:lnTo>
                    <a:lnTo>
                      <a:pt x="0" y="2"/>
                    </a:lnTo>
                    <a:lnTo>
                      <a:pt x="0" y="2"/>
                    </a:lnTo>
                    <a:lnTo>
                      <a:pt x="0" y="3"/>
                    </a:lnTo>
                    <a:lnTo>
                      <a:pt x="0" y="3"/>
                    </a:lnTo>
                    <a:lnTo>
                      <a:pt x="0" y="4"/>
                    </a:lnTo>
                    <a:lnTo>
                      <a:pt x="0" y="4"/>
                    </a:lnTo>
                    <a:lnTo>
                      <a:pt x="0" y="5"/>
                    </a:lnTo>
                    <a:lnTo>
                      <a:pt x="0" y="5"/>
                    </a:lnTo>
                    <a:lnTo>
                      <a:pt x="0" y="6"/>
                    </a:lnTo>
                    <a:lnTo>
                      <a:pt x="0" y="5"/>
                    </a:lnTo>
                    <a:lnTo>
                      <a:pt x="0" y="5"/>
                    </a:lnTo>
                    <a:lnTo>
                      <a:pt x="0" y="5"/>
                    </a:lnTo>
                    <a:lnTo>
                      <a:pt x="0" y="4"/>
                    </a:lnTo>
                    <a:lnTo>
                      <a:pt x="0" y="4"/>
                    </a:lnTo>
                    <a:lnTo>
                      <a:pt x="0" y="4"/>
                    </a:lnTo>
                    <a:lnTo>
                      <a:pt x="0" y="4"/>
                    </a:lnTo>
                    <a:lnTo>
                      <a:pt x="0" y="5"/>
                    </a:lnTo>
                    <a:lnTo>
                      <a:pt x="0" y="4"/>
                    </a:lnTo>
                    <a:lnTo>
                      <a:pt x="0" y="5"/>
                    </a:lnTo>
                    <a:lnTo>
                      <a:pt x="0" y="4"/>
                    </a:lnTo>
                    <a:lnTo>
                      <a:pt x="0" y="4"/>
                    </a:lnTo>
                    <a:lnTo>
                      <a:pt x="0" y="4"/>
                    </a:lnTo>
                    <a:lnTo>
                      <a:pt x="0" y="4"/>
                    </a:lnTo>
                    <a:lnTo>
                      <a:pt x="0" y="4"/>
                    </a:lnTo>
                    <a:lnTo>
                      <a:pt x="0" y="5"/>
                    </a:lnTo>
                    <a:lnTo>
                      <a:pt x="0" y="4"/>
                    </a:lnTo>
                    <a:lnTo>
                      <a:pt x="0" y="5"/>
                    </a:lnTo>
                    <a:lnTo>
                      <a:pt x="0" y="5"/>
                    </a:lnTo>
                    <a:lnTo>
                      <a:pt x="0" y="5"/>
                    </a:lnTo>
                    <a:lnTo>
                      <a:pt x="0" y="5"/>
                    </a:lnTo>
                    <a:lnTo>
                      <a:pt x="0" y="4"/>
                    </a:lnTo>
                    <a:lnTo>
                      <a:pt x="0" y="5"/>
                    </a:lnTo>
                    <a:lnTo>
                      <a:pt x="0" y="5"/>
                    </a:lnTo>
                    <a:lnTo>
                      <a:pt x="0" y="5"/>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5"/>
                    </a:lnTo>
                    <a:lnTo>
                      <a:pt x="0" y="5"/>
                    </a:lnTo>
                    <a:lnTo>
                      <a:pt x="0" y="6"/>
                    </a:lnTo>
                    <a:lnTo>
                      <a:pt x="0" y="6"/>
                    </a:lnTo>
                    <a:lnTo>
                      <a:pt x="0" y="6"/>
                    </a:lnTo>
                    <a:lnTo>
                      <a:pt x="0" y="5"/>
                    </a:lnTo>
                    <a:lnTo>
                      <a:pt x="0" y="5"/>
                    </a:lnTo>
                    <a:lnTo>
                      <a:pt x="0" y="5"/>
                    </a:lnTo>
                    <a:lnTo>
                      <a:pt x="0" y="6"/>
                    </a:lnTo>
                    <a:lnTo>
                      <a:pt x="0" y="5"/>
                    </a:lnTo>
                    <a:lnTo>
                      <a:pt x="0" y="6"/>
                    </a:lnTo>
                    <a:lnTo>
                      <a:pt x="0" y="6"/>
                    </a:lnTo>
                    <a:lnTo>
                      <a:pt x="0" y="5"/>
                    </a:lnTo>
                    <a:lnTo>
                      <a:pt x="0" y="6"/>
                    </a:lnTo>
                    <a:lnTo>
                      <a:pt x="0" y="6"/>
                    </a:lnTo>
                    <a:lnTo>
                      <a:pt x="0" y="6"/>
                    </a:lnTo>
                    <a:lnTo>
                      <a:pt x="0" y="5"/>
                    </a:lnTo>
                    <a:lnTo>
                      <a:pt x="0" y="4"/>
                    </a:lnTo>
                    <a:lnTo>
                      <a:pt x="0" y="4"/>
                    </a:lnTo>
                    <a:lnTo>
                      <a:pt x="0" y="4"/>
                    </a:lnTo>
                    <a:lnTo>
                      <a:pt x="0" y="4"/>
                    </a:lnTo>
                    <a:lnTo>
                      <a:pt x="0" y="5"/>
                    </a:lnTo>
                    <a:lnTo>
                      <a:pt x="0" y="5"/>
                    </a:lnTo>
                    <a:lnTo>
                      <a:pt x="0" y="5"/>
                    </a:lnTo>
                    <a:lnTo>
                      <a:pt x="0" y="4"/>
                    </a:lnTo>
                    <a:lnTo>
                      <a:pt x="0" y="4"/>
                    </a:lnTo>
                    <a:lnTo>
                      <a:pt x="0" y="4"/>
                    </a:lnTo>
                    <a:lnTo>
                      <a:pt x="0" y="3"/>
                    </a:lnTo>
                    <a:lnTo>
                      <a:pt x="0" y="4"/>
                    </a:lnTo>
                    <a:lnTo>
                      <a:pt x="0" y="3"/>
                    </a:lnTo>
                    <a:lnTo>
                      <a:pt x="0" y="4"/>
                    </a:lnTo>
                    <a:lnTo>
                      <a:pt x="0" y="4"/>
                    </a:lnTo>
                    <a:lnTo>
                      <a:pt x="0" y="4"/>
                    </a:lnTo>
                    <a:lnTo>
                      <a:pt x="0" y="4"/>
                    </a:lnTo>
                    <a:lnTo>
                      <a:pt x="0" y="5"/>
                    </a:lnTo>
                    <a:lnTo>
                      <a:pt x="0" y="4"/>
                    </a:lnTo>
                    <a:lnTo>
                      <a:pt x="0" y="4"/>
                    </a:lnTo>
                    <a:lnTo>
                      <a:pt x="0" y="5"/>
                    </a:lnTo>
                    <a:lnTo>
                      <a:pt x="0" y="6"/>
                    </a:lnTo>
                    <a:lnTo>
                      <a:pt x="0" y="4"/>
                    </a:lnTo>
                    <a:lnTo>
                      <a:pt x="0" y="5"/>
                    </a:lnTo>
                    <a:lnTo>
                      <a:pt x="0" y="5"/>
                    </a:lnTo>
                    <a:lnTo>
                      <a:pt x="0" y="6"/>
                    </a:lnTo>
                    <a:lnTo>
                      <a:pt x="0" y="6"/>
                    </a:lnTo>
                    <a:lnTo>
                      <a:pt x="0" y="6"/>
                    </a:lnTo>
                    <a:lnTo>
                      <a:pt x="0" y="7"/>
                    </a:lnTo>
                    <a:lnTo>
                      <a:pt x="0" y="6"/>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9"/>
                    </a:lnTo>
                    <a:lnTo>
                      <a:pt x="0" y="8"/>
                    </a:lnTo>
                    <a:lnTo>
                      <a:pt x="0" y="9"/>
                    </a:lnTo>
                    <a:lnTo>
                      <a:pt x="0" y="9"/>
                    </a:lnTo>
                    <a:lnTo>
                      <a:pt x="0" y="10"/>
                    </a:lnTo>
                    <a:lnTo>
                      <a:pt x="0" y="10"/>
                    </a:lnTo>
                    <a:lnTo>
                      <a:pt x="0" y="10"/>
                    </a:lnTo>
                    <a:lnTo>
                      <a:pt x="0" y="10"/>
                    </a:lnTo>
                    <a:lnTo>
                      <a:pt x="0" y="9"/>
                    </a:lnTo>
                    <a:lnTo>
                      <a:pt x="0" y="10"/>
                    </a:lnTo>
                    <a:lnTo>
                      <a:pt x="0" y="9"/>
                    </a:lnTo>
                    <a:lnTo>
                      <a:pt x="0" y="9"/>
                    </a:lnTo>
                    <a:lnTo>
                      <a:pt x="0" y="9"/>
                    </a:lnTo>
                    <a:lnTo>
                      <a:pt x="0" y="9"/>
                    </a:lnTo>
                    <a:lnTo>
                      <a:pt x="0" y="9"/>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7"/>
                    </a:lnTo>
                    <a:lnTo>
                      <a:pt x="0" y="6"/>
                    </a:lnTo>
                    <a:lnTo>
                      <a:pt x="0" y="7"/>
                    </a:lnTo>
                    <a:lnTo>
                      <a:pt x="0" y="8"/>
                    </a:lnTo>
                    <a:lnTo>
                      <a:pt x="0" y="8"/>
                    </a:lnTo>
                    <a:lnTo>
                      <a:pt x="0" y="8"/>
                    </a:lnTo>
                    <a:lnTo>
                      <a:pt x="0" y="9"/>
                    </a:lnTo>
                    <a:lnTo>
                      <a:pt x="0" y="9"/>
                    </a:lnTo>
                    <a:lnTo>
                      <a:pt x="0" y="6"/>
                    </a:lnTo>
                    <a:lnTo>
                      <a:pt x="0" y="8"/>
                    </a:lnTo>
                    <a:lnTo>
                      <a:pt x="0" y="10"/>
                    </a:lnTo>
                    <a:lnTo>
                      <a:pt x="0" y="11"/>
                    </a:lnTo>
                    <a:lnTo>
                      <a:pt x="0" y="12"/>
                    </a:lnTo>
                    <a:lnTo>
                      <a:pt x="0" y="13"/>
                    </a:lnTo>
                    <a:lnTo>
                      <a:pt x="0" y="14"/>
                    </a:lnTo>
                    <a:lnTo>
                      <a:pt x="0" y="15"/>
                    </a:lnTo>
                    <a:lnTo>
                      <a:pt x="0" y="15"/>
                    </a:lnTo>
                    <a:lnTo>
                      <a:pt x="0" y="16"/>
                    </a:lnTo>
                    <a:lnTo>
                      <a:pt x="0" y="16"/>
                    </a:lnTo>
                    <a:lnTo>
                      <a:pt x="0" y="17"/>
                    </a:lnTo>
                    <a:lnTo>
                      <a:pt x="0" y="18"/>
                    </a:lnTo>
                    <a:lnTo>
                      <a:pt x="0" y="18"/>
                    </a:lnTo>
                    <a:lnTo>
                      <a:pt x="0" y="19"/>
                    </a:lnTo>
                    <a:lnTo>
                      <a:pt x="0" y="20"/>
                    </a:lnTo>
                    <a:lnTo>
                      <a:pt x="0" y="21"/>
                    </a:lnTo>
                    <a:lnTo>
                      <a:pt x="0" y="22"/>
                    </a:lnTo>
                    <a:lnTo>
                      <a:pt x="0" y="23"/>
                    </a:lnTo>
                    <a:lnTo>
                      <a:pt x="0" y="23"/>
                    </a:lnTo>
                    <a:lnTo>
                      <a:pt x="0" y="24"/>
                    </a:lnTo>
                    <a:lnTo>
                      <a:pt x="0" y="25"/>
                    </a:lnTo>
                    <a:lnTo>
                      <a:pt x="0" y="25"/>
                    </a:lnTo>
                    <a:lnTo>
                      <a:pt x="0" y="26"/>
                    </a:lnTo>
                    <a:lnTo>
                      <a:pt x="0" y="26"/>
                    </a:lnTo>
                    <a:lnTo>
                      <a:pt x="0" y="27"/>
                    </a:lnTo>
                    <a:lnTo>
                      <a:pt x="0" y="28"/>
                    </a:lnTo>
                    <a:lnTo>
                      <a:pt x="0" y="28"/>
                    </a:lnTo>
                    <a:lnTo>
                      <a:pt x="0" y="29"/>
                    </a:lnTo>
                    <a:lnTo>
                      <a:pt x="0" y="30"/>
                    </a:lnTo>
                    <a:lnTo>
                      <a:pt x="0" y="31"/>
                    </a:lnTo>
                    <a:lnTo>
                      <a:pt x="0" y="31"/>
                    </a:lnTo>
                    <a:lnTo>
                      <a:pt x="0" y="31"/>
                    </a:lnTo>
                    <a:lnTo>
                      <a:pt x="0" y="32"/>
                    </a:lnTo>
                    <a:lnTo>
                      <a:pt x="0" y="33"/>
                    </a:lnTo>
                    <a:lnTo>
                      <a:pt x="0" y="33"/>
                    </a:lnTo>
                    <a:lnTo>
                      <a:pt x="0" y="34"/>
                    </a:lnTo>
                    <a:lnTo>
                      <a:pt x="0" y="35"/>
                    </a:lnTo>
                    <a:lnTo>
                      <a:pt x="0" y="35"/>
                    </a:lnTo>
                    <a:lnTo>
                      <a:pt x="0" y="37"/>
                    </a:lnTo>
                    <a:lnTo>
                      <a:pt x="0" y="37"/>
                    </a:lnTo>
                    <a:lnTo>
                      <a:pt x="0" y="37"/>
                    </a:lnTo>
                    <a:lnTo>
                      <a:pt x="0" y="38"/>
                    </a:lnTo>
                    <a:lnTo>
                      <a:pt x="0" y="37"/>
                    </a:lnTo>
                    <a:lnTo>
                      <a:pt x="0" y="38"/>
                    </a:lnTo>
                    <a:lnTo>
                      <a:pt x="0" y="39"/>
                    </a:lnTo>
                    <a:lnTo>
                      <a:pt x="0" y="38"/>
                    </a:lnTo>
                    <a:lnTo>
                      <a:pt x="0" y="38"/>
                    </a:lnTo>
                    <a:lnTo>
                      <a:pt x="0" y="39"/>
                    </a:lnTo>
                    <a:lnTo>
                      <a:pt x="0" y="39"/>
                    </a:lnTo>
                    <a:lnTo>
                      <a:pt x="0" y="39"/>
                    </a:lnTo>
                    <a:lnTo>
                      <a:pt x="0" y="41"/>
                    </a:lnTo>
                    <a:lnTo>
                      <a:pt x="0" y="41"/>
                    </a:lnTo>
                    <a:lnTo>
                      <a:pt x="0" y="41"/>
                    </a:lnTo>
                    <a:lnTo>
                      <a:pt x="0" y="42"/>
                    </a:lnTo>
                    <a:lnTo>
                      <a:pt x="0" y="42"/>
                    </a:lnTo>
                    <a:lnTo>
                      <a:pt x="0" y="43"/>
                    </a:lnTo>
                    <a:lnTo>
                      <a:pt x="0" y="44"/>
                    </a:lnTo>
                    <a:lnTo>
                      <a:pt x="0" y="44"/>
                    </a:lnTo>
                    <a:lnTo>
                      <a:pt x="0" y="44"/>
                    </a:lnTo>
                    <a:lnTo>
                      <a:pt x="0" y="44"/>
                    </a:lnTo>
                    <a:lnTo>
                      <a:pt x="0" y="44"/>
                    </a:lnTo>
                    <a:lnTo>
                      <a:pt x="0" y="45"/>
                    </a:lnTo>
                    <a:lnTo>
                      <a:pt x="0" y="44"/>
                    </a:lnTo>
                    <a:lnTo>
                      <a:pt x="0" y="44"/>
                    </a:lnTo>
                    <a:lnTo>
                      <a:pt x="0" y="44"/>
                    </a:lnTo>
                    <a:lnTo>
                      <a:pt x="0" y="45"/>
                    </a:lnTo>
                    <a:lnTo>
                      <a:pt x="0" y="44"/>
                    </a:lnTo>
                    <a:lnTo>
                      <a:pt x="0" y="45"/>
                    </a:lnTo>
                    <a:lnTo>
                      <a:pt x="0" y="45"/>
                    </a:lnTo>
                    <a:lnTo>
                      <a:pt x="0" y="45"/>
                    </a:lnTo>
                    <a:lnTo>
                      <a:pt x="0" y="45"/>
                    </a:lnTo>
                    <a:lnTo>
                      <a:pt x="0" y="45"/>
                    </a:lnTo>
                    <a:lnTo>
                      <a:pt x="0" y="45"/>
                    </a:lnTo>
                    <a:lnTo>
                      <a:pt x="0" y="46"/>
                    </a:lnTo>
                    <a:lnTo>
                      <a:pt x="0" y="46"/>
                    </a:lnTo>
                    <a:lnTo>
                      <a:pt x="0" y="47"/>
                    </a:lnTo>
                    <a:lnTo>
                      <a:pt x="0" y="47"/>
                    </a:lnTo>
                    <a:lnTo>
                      <a:pt x="0" y="47"/>
                    </a:lnTo>
                    <a:lnTo>
                      <a:pt x="0" y="47"/>
                    </a:lnTo>
                    <a:lnTo>
                      <a:pt x="0" y="47"/>
                    </a:lnTo>
                    <a:lnTo>
                      <a:pt x="0" y="47"/>
                    </a:lnTo>
                    <a:lnTo>
                      <a:pt x="0" y="47"/>
                    </a:lnTo>
                    <a:lnTo>
                      <a:pt x="0" y="47"/>
                    </a:lnTo>
                    <a:lnTo>
                      <a:pt x="0" y="47"/>
                    </a:lnTo>
                    <a:lnTo>
                      <a:pt x="0" y="47"/>
                    </a:lnTo>
                    <a:lnTo>
                      <a:pt x="0" y="48"/>
                    </a:lnTo>
                    <a:lnTo>
                      <a:pt x="0" y="48"/>
                    </a:lnTo>
                    <a:lnTo>
                      <a:pt x="0" y="49"/>
                    </a:lnTo>
                    <a:lnTo>
                      <a:pt x="0" y="49"/>
                    </a:lnTo>
                    <a:lnTo>
                      <a:pt x="0" y="50"/>
                    </a:lnTo>
                    <a:lnTo>
                      <a:pt x="0" y="50"/>
                    </a:lnTo>
                    <a:lnTo>
                      <a:pt x="0" y="50"/>
                    </a:lnTo>
                    <a:lnTo>
                      <a:pt x="0" y="51"/>
                    </a:lnTo>
                    <a:lnTo>
                      <a:pt x="0" y="51"/>
                    </a:lnTo>
                    <a:lnTo>
                      <a:pt x="0" y="51"/>
                    </a:lnTo>
                    <a:lnTo>
                      <a:pt x="0" y="50"/>
                    </a:lnTo>
                    <a:lnTo>
                      <a:pt x="0" y="50"/>
                    </a:lnTo>
                    <a:lnTo>
                      <a:pt x="0" y="49"/>
                    </a:lnTo>
                    <a:lnTo>
                      <a:pt x="0" y="50"/>
                    </a:lnTo>
                    <a:lnTo>
                      <a:pt x="0" y="50"/>
                    </a:lnTo>
                    <a:lnTo>
                      <a:pt x="0" y="50"/>
                    </a:lnTo>
                    <a:lnTo>
                      <a:pt x="0" y="50"/>
                    </a:lnTo>
                    <a:lnTo>
                      <a:pt x="0" y="50"/>
                    </a:lnTo>
                    <a:lnTo>
                      <a:pt x="0" y="50"/>
                    </a:lnTo>
                    <a:lnTo>
                      <a:pt x="0" y="50"/>
                    </a:lnTo>
                    <a:lnTo>
                      <a:pt x="0" y="49"/>
                    </a:lnTo>
                    <a:lnTo>
                      <a:pt x="0" y="49"/>
                    </a:lnTo>
                    <a:lnTo>
                      <a:pt x="0" y="49"/>
                    </a:lnTo>
                    <a:lnTo>
                      <a:pt x="0" y="49"/>
                    </a:lnTo>
                    <a:lnTo>
                      <a:pt x="0" y="49"/>
                    </a:lnTo>
                    <a:lnTo>
                      <a:pt x="0" y="50"/>
                    </a:lnTo>
                    <a:lnTo>
                      <a:pt x="0" y="49"/>
                    </a:lnTo>
                    <a:lnTo>
                      <a:pt x="0" y="50"/>
                    </a:lnTo>
                    <a:lnTo>
                      <a:pt x="0" y="50"/>
                    </a:lnTo>
                    <a:lnTo>
                      <a:pt x="0" y="50"/>
                    </a:lnTo>
                    <a:lnTo>
                      <a:pt x="0" y="49"/>
                    </a:lnTo>
                    <a:lnTo>
                      <a:pt x="0" y="49"/>
                    </a:lnTo>
                    <a:lnTo>
                      <a:pt x="0" y="49"/>
                    </a:lnTo>
                    <a:lnTo>
                      <a:pt x="0" y="47"/>
                    </a:lnTo>
                    <a:lnTo>
                      <a:pt x="0" y="48"/>
                    </a:lnTo>
                    <a:lnTo>
                      <a:pt x="0" y="49"/>
                    </a:lnTo>
                    <a:lnTo>
                      <a:pt x="0" y="48"/>
                    </a:lnTo>
                    <a:lnTo>
                      <a:pt x="0" y="49"/>
                    </a:lnTo>
                    <a:lnTo>
                      <a:pt x="0" y="49"/>
                    </a:lnTo>
                    <a:lnTo>
                      <a:pt x="0" y="49"/>
                    </a:lnTo>
                    <a:lnTo>
                      <a:pt x="0" y="49"/>
                    </a:lnTo>
                    <a:lnTo>
                      <a:pt x="0" y="49"/>
                    </a:lnTo>
                    <a:lnTo>
                      <a:pt x="0" y="50"/>
                    </a:lnTo>
                    <a:lnTo>
                      <a:pt x="0" y="49"/>
                    </a:lnTo>
                    <a:lnTo>
                      <a:pt x="0" y="49"/>
                    </a:lnTo>
                    <a:lnTo>
                      <a:pt x="0" y="49"/>
                    </a:lnTo>
                    <a:lnTo>
                      <a:pt x="0" y="49"/>
                    </a:lnTo>
                    <a:lnTo>
                      <a:pt x="0" y="49"/>
                    </a:lnTo>
                    <a:lnTo>
                      <a:pt x="0" y="49"/>
                    </a:lnTo>
                    <a:lnTo>
                      <a:pt x="0" y="49"/>
                    </a:lnTo>
                    <a:lnTo>
                      <a:pt x="0" y="48"/>
                    </a:lnTo>
                    <a:lnTo>
                      <a:pt x="0" y="48"/>
                    </a:lnTo>
                    <a:lnTo>
                      <a:pt x="0" y="48"/>
                    </a:lnTo>
                    <a:lnTo>
                      <a:pt x="0" y="47"/>
                    </a:lnTo>
                    <a:lnTo>
                      <a:pt x="0" y="48"/>
                    </a:lnTo>
                    <a:lnTo>
                      <a:pt x="0" y="49"/>
                    </a:lnTo>
                    <a:lnTo>
                      <a:pt x="0" y="48"/>
                    </a:lnTo>
                    <a:lnTo>
                      <a:pt x="0" y="48"/>
                    </a:lnTo>
                    <a:lnTo>
                      <a:pt x="0" y="49"/>
                    </a:lnTo>
                    <a:lnTo>
                      <a:pt x="0" y="48"/>
                    </a:lnTo>
                    <a:lnTo>
                      <a:pt x="0" y="49"/>
                    </a:lnTo>
                    <a:lnTo>
                      <a:pt x="0" y="48"/>
                    </a:lnTo>
                    <a:lnTo>
                      <a:pt x="0" y="49"/>
                    </a:lnTo>
                    <a:lnTo>
                      <a:pt x="0" y="49"/>
                    </a:lnTo>
                    <a:lnTo>
                      <a:pt x="0" y="50"/>
                    </a:lnTo>
                    <a:lnTo>
                      <a:pt x="0" y="50"/>
                    </a:lnTo>
                    <a:lnTo>
                      <a:pt x="0" y="50"/>
                    </a:lnTo>
                    <a:lnTo>
                      <a:pt x="0" y="50"/>
                    </a:lnTo>
                    <a:lnTo>
                      <a:pt x="0" y="49"/>
                    </a:lnTo>
                    <a:lnTo>
                      <a:pt x="0" y="49"/>
                    </a:lnTo>
                    <a:lnTo>
                      <a:pt x="0" y="49"/>
                    </a:lnTo>
                    <a:lnTo>
                      <a:pt x="0" y="48"/>
                    </a:lnTo>
                    <a:lnTo>
                      <a:pt x="0" y="47"/>
                    </a:lnTo>
                    <a:lnTo>
                      <a:pt x="0" y="46"/>
                    </a:lnTo>
                    <a:lnTo>
                      <a:pt x="0" y="45"/>
                    </a:lnTo>
                    <a:lnTo>
                      <a:pt x="0" y="45"/>
                    </a:lnTo>
                    <a:lnTo>
                      <a:pt x="0" y="45"/>
                    </a:lnTo>
                    <a:lnTo>
                      <a:pt x="0" y="45"/>
                    </a:lnTo>
                    <a:lnTo>
                      <a:pt x="0" y="45"/>
                    </a:lnTo>
                    <a:lnTo>
                      <a:pt x="0" y="46"/>
                    </a:lnTo>
                    <a:lnTo>
                      <a:pt x="0" y="46"/>
                    </a:lnTo>
                    <a:lnTo>
                      <a:pt x="0" y="46"/>
                    </a:lnTo>
                    <a:lnTo>
                      <a:pt x="0" y="46"/>
                    </a:lnTo>
                    <a:lnTo>
                      <a:pt x="0" y="47"/>
                    </a:lnTo>
                    <a:lnTo>
                      <a:pt x="0" y="47"/>
                    </a:lnTo>
                    <a:lnTo>
                      <a:pt x="0" y="48"/>
                    </a:lnTo>
                    <a:lnTo>
                      <a:pt x="0" y="49"/>
                    </a:lnTo>
                    <a:lnTo>
                      <a:pt x="0" y="48"/>
                    </a:lnTo>
                    <a:lnTo>
                      <a:pt x="0" y="49"/>
                    </a:lnTo>
                    <a:lnTo>
                      <a:pt x="0" y="49"/>
                    </a:lnTo>
                    <a:lnTo>
                      <a:pt x="0" y="49"/>
                    </a:lnTo>
                    <a:lnTo>
                      <a:pt x="0" y="49"/>
                    </a:lnTo>
                    <a:lnTo>
                      <a:pt x="0" y="50"/>
                    </a:lnTo>
                    <a:lnTo>
                      <a:pt x="0" y="50"/>
                    </a:lnTo>
                    <a:lnTo>
                      <a:pt x="0" y="51"/>
                    </a:lnTo>
                    <a:lnTo>
                      <a:pt x="0" y="51"/>
                    </a:lnTo>
                    <a:lnTo>
                      <a:pt x="0" y="50"/>
                    </a:lnTo>
                    <a:lnTo>
                      <a:pt x="0" y="50"/>
                    </a:lnTo>
                    <a:lnTo>
                      <a:pt x="0" y="50"/>
                    </a:lnTo>
                    <a:lnTo>
                      <a:pt x="0" y="49"/>
                    </a:lnTo>
                    <a:lnTo>
                      <a:pt x="0" y="49"/>
                    </a:lnTo>
                    <a:lnTo>
                      <a:pt x="0" y="48"/>
                    </a:lnTo>
                    <a:lnTo>
                      <a:pt x="0" y="49"/>
                    </a:lnTo>
                    <a:lnTo>
                      <a:pt x="0" y="49"/>
                    </a:lnTo>
                    <a:lnTo>
                      <a:pt x="0" y="48"/>
                    </a:lnTo>
                    <a:lnTo>
                      <a:pt x="0" y="47"/>
                    </a:lnTo>
                    <a:lnTo>
                      <a:pt x="0" y="48"/>
                    </a:lnTo>
                    <a:lnTo>
                      <a:pt x="0" y="47"/>
                    </a:lnTo>
                    <a:lnTo>
                      <a:pt x="0" y="48"/>
                    </a:lnTo>
                    <a:lnTo>
                      <a:pt x="0" y="49"/>
                    </a:lnTo>
                    <a:lnTo>
                      <a:pt x="0" y="49"/>
                    </a:lnTo>
                    <a:lnTo>
                      <a:pt x="0" y="48"/>
                    </a:lnTo>
                    <a:lnTo>
                      <a:pt x="0" y="49"/>
                    </a:lnTo>
                    <a:lnTo>
                      <a:pt x="0" y="48"/>
                    </a:lnTo>
                    <a:lnTo>
                      <a:pt x="0" y="48"/>
                    </a:lnTo>
                    <a:lnTo>
                      <a:pt x="0" y="47"/>
                    </a:lnTo>
                    <a:lnTo>
                      <a:pt x="0" y="47"/>
                    </a:lnTo>
                    <a:lnTo>
                      <a:pt x="0" y="48"/>
                    </a:lnTo>
                    <a:lnTo>
                      <a:pt x="0" y="49"/>
                    </a:lnTo>
                    <a:lnTo>
                      <a:pt x="0" y="49"/>
                    </a:lnTo>
                    <a:lnTo>
                      <a:pt x="0" y="49"/>
                    </a:lnTo>
                    <a:lnTo>
                      <a:pt x="0" y="49"/>
                    </a:lnTo>
                    <a:lnTo>
                      <a:pt x="0" y="50"/>
                    </a:lnTo>
                    <a:lnTo>
                      <a:pt x="0" y="50"/>
                    </a:lnTo>
                    <a:lnTo>
                      <a:pt x="0" y="50"/>
                    </a:lnTo>
                    <a:lnTo>
                      <a:pt x="0" y="50"/>
                    </a:lnTo>
                    <a:lnTo>
                      <a:pt x="0" y="50"/>
                    </a:lnTo>
                    <a:lnTo>
                      <a:pt x="0" y="50"/>
                    </a:lnTo>
                    <a:lnTo>
                      <a:pt x="0" y="50"/>
                    </a:lnTo>
                    <a:lnTo>
                      <a:pt x="0" y="50"/>
                    </a:lnTo>
                    <a:lnTo>
                      <a:pt x="0" y="50"/>
                    </a:lnTo>
                    <a:lnTo>
                      <a:pt x="0" y="51"/>
                    </a:lnTo>
                    <a:lnTo>
                      <a:pt x="0" y="51"/>
                    </a:lnTo>
                    <a:lnTo>
                      <a:pt x="0" y="52"/>
                    </a:lnTo>
                    <a:lnTo>
                      <a:pt x="0" y="51"/>
                    </a:lnTo>
                    <a:lnTo>
                      <a:pt x="0" y="52"/>
                    </a:lnTo>
                    <a:lnTo>
                      <a:pt x="0" y="52"/>
                    </a:lnTo>
                    <a:lnTo>
                      <a:pt x="0" y="52"/>
                    </a:lnTo>
                    <a:lnTo>
                      <a:pt x="0" y="52"/>
                    </a:lnTo>
                    <a:lnTo>
                      <a:pt x="0" y="52"/>
                    </a:lnTo>
                    <a:lnTo>
                      <a:pt x="0" y="52"/>
                    </a:lnTo>
                    <a:lnTo>
                      <a:pt x="0" y="53"/>
                    </a:lnTo>
                    <a:lnTo>
                      <a:pt x="0" y="52"/>
                    </a:lnTo>
                    <a:lnTo>
                      <a:pt x="0" y="52"/>
                    </a:lnTo>
                    <a:lnTo>
                      <a:pt x="0" y="52"/>
                    </a:lnTo>
                    <a:lnTo>
                      <a:pt x="0" y="53"/>
                    </a:lnTo>
                    <a:lnTo>
                      <a:pt x="0" y="52"/>
                    </a:lnTo>
                    <a:lnTo>
                      <a:pt x="0" y="52"/>
                    </a:lnTo>
                    <a:lnTo>
                      <a:pt x="0" y="52"/>
                    </a:lnTo>
                    <a:lnTo>
                      <a:pt x="0" y="53"/>
                    </a:lnTo>
                    <a:lnTo>
                      <a:pt x="0" y="52"/>
                    </a:lnTo>
                    <a:lnTo>
                      <a:pt x="0" y="52"/>
                    </a:lnTo>
                    <a:lnTo>
                      <a:pt x="0" y="52"/>
                    </a:lnTo>
                    <a:lnTo>
                      <a:pt x="0" y="52"/>
                    </a:lnTo>
                    <a:lnTo>
                      <a:pt x="0" y="51"/>
                    </a:lnTo>
                    <a:lnTo>
                      <a:pt x="0" y="51"/>
                    </a:lnTo>
                    <a:lnTo>
                      <a:pt x="0" y="51"/>
                    </a:lnTo>
                    <a:lnTo>
                      <a:pt x="0" y="51"/>
                    </a:lnTo>
                    <a:lnTo>
                      <a:pt x="0" y="52"/>
                    </a:lnTo>
                    <a:lnTo>
                      <a:pt x="0" y="53"/>
                    </a:lnTo>
                    <a:lnTo>
                      <a:pt x="0" y="53"/>
                    </a:lnTo>
                    <a:lnTo>
                      <a:pt x="0" y="54"/>
                    </a:lnTo>
                    <a:lnTo>
                      <a:pt x="0" y="55"/>
                    </a:lnTo>
                    <a:lnTo>
                      <a:pt x="0" y="55"/>
                    </a:lnTo>
                    <a:lnTo>
                      <a:pt x="0" y="55"/>
                    </a:lnTo>
                    <a:lnTo>
                      <a:pt x="0" y="55"/>
                    </a:lnTo>
                    <a:lnTo>
                      <a:pt x="0" y="56"/>
                    </a:lnTo>
                    <a:lnTo>
                      <a:pt x="0" y="56"/>
                    </a:lnTo>
                    <a:lnTo>
                      <a:pt x="0" y="56"/>
                    </a:lnTo>
                    <a:lnTo>
                      <a:pt x="0" y="57"/>
                    </a:lnTo>
                    <a:lnTo>
                      <a:pt x="0" y="57"/>
                    </a:lnTo>
                    <a:lnTo>
                      <a:pt x="0" y="57"/>
                    </a:lnTo>
                    <a:lnTo>
                      <a:pt x="0" y="58"/>
                    </a:lnTo>
                    <a:lnTo>
                      <a:pt x="0" y="58"/>
                    </a:lnTo>
                    <a:lnTo>
                      <a:pt x="0" y="57"/>
                    </a:lnTo>
                    <a:lnTo>
                      <a:pt x="0" y="57"/>
                    </a:lnTo>
                    <a:lnTo>
                      <a:pt x="0" y="56"/>
                    </a:lnTo>
                    <a:lnTo>
                      <a:pt x="0" y="56"/>
                    </a:lnTo>
                    <a:lnTo>
                      <a:pt x="0" y="55"/>
                    </a:lnTo>
                    <a:lnTo>
                      <a:pt x="0" y="54"/>
                    </a:lnTo>
                    <a:lnTo>
                      <a:pt x="0" y="53"/>
                    </a:lnTo>
                    <a:lnTo>
                      <a:pt x="0" y="52"/>
                    </a:lnTo>
                    <a:lnTo>
                      <a:pt x="0" y="52"/>
                    </a:lnTo>
                    <a:lnTo>
                      <a:pt x="0" y="52"/>
                    </a:lnTo>
                    <a:lnTo>
                      <a:pt x="0" y="53"/>
                    </a:lnTo>
                    <a:lnTo>
                      <a:pt x="0" y="53"/>
                    </a:lnTo>
                    <a:lnTo>
                      <a:pt x="0" y="53"/>
                    </a:lnTo>
                    <a:lnTo>
                      <a:pt x="0" y="53"/>
                    </a:lnTo>
                    <a:lnTo>
                      <a:pt x="0" y="54"/>
                    </a:lnTo>
                    <a:lnTo>
                      <a:pt x="0" y="54"/>
                    </a:lnTo>
                    <a:lnTo>
                      <a:pt x="0" y="53"/>
                    </a:lnTo>
                    <a:lnTo>
                      <a:pt x="0" y="55"/>
                    </a:lnTo>
                    <a:lnTo>
                      <a:pt x="0" y="55"/>
                    </a:lnTo>
                    <a:lnTo>
                      <a:pt x="0" y="56"/>
                    </a:lnTo>
                    <a:lnTo>
                      <a:pt x="0" y="57"/>
                    </a:lnTo>
                    <a:lnTo>
                      <a:pt x="0" y="57"/>
                    </a:lnTo>
                    <a:lnTo>
                      <a:pt x="0" y="58"/>
                    </a:lnTo>
                    <a:lnTo>
                      <a:pt x="0" y="57"/>
                    </a:lnTo>
                    <a:lnTo>
                      <a:pt x="0" y="57"/>
                    </a:lnTo>
                    <a:lnTo>
                      <a:pt x="0" y="57"/>
                    </a:lnTo>
                    <a:lnTo>
                      <a:pt x="0" y="57"/>
                    </a:lnTo>
                    <a:lnTo>
                      <a:pt x="0" y="57"/>
                    </a:lnTo>
                    <a:lnTo>
                      <a:pt x="0" y="57"/>
                    </a:lnTo>
                    <a:lnTo>
                      <a:pt x="0" y="57"/>
                    </a:lnTo>
                    <a:lnTo>
                      <a:pt x="0" y="56"/>
                    </a:lnTo>
                    <a:lnTo>
                      <a:pt x="0" y="56"/>
                    </a:lnTo>
                    <a:lnTo>
                      <a:pt x="0" y="57"/>
                    </a:lnTo>
                    <a:lnTo>
                      <a:pt x="0" y="57"/>
                    </a:lnTo>
                    <a:lnTo>
                      <a:pt x="0" y="58"/>
                    </a:lnTo>
                    <a:lnTo>
                      <a:pt x="0" y="57"/>
                    </a:lnTo>
                    <a:lnTo>
                      <a:pt x="0" y="58"/>
                    </a:lnTo>
                    <a:lnTo>
                      <a:pt x="0" y="58"/>
                    </a:lnTo>
                    <a:lnTo>
                      <a:pt x="0" y="58"/>
                    </a:lnTo>
                    <a:lnTo>
                      <a:pt x="0" y="58"/>
                    </a:lnTo>
                    <a:lnTo>
                      <a:pt x="0" y="57"/>
                    </a:lnTo>
                    <a:lnTo>
                      <a:pt x="0" y="57"/>
                    </a:lnTo>
                    <a:lnTo>
                      <a:pt x="0" y="57"/>
                    </a:lnTo>
                    <a:lnTo>
                      <a:pt x="0" y="57"/>
                    </a:lnTo>
                    <a:lnTo>
                      <a:pt x="0" y="57"/>
                    </a:lnTo>
                    <a:lnTo>
                      <a:pt x="0" y="58"/>
                    </a:lnTo>
                    <a:lnTo>
                      <a:pt x="0" y="57"/>
                    </a:lnTo>
                    <a:lnTo>
                      <a:pt x="0" y="58"/>
                    </a:lnTo>
                    <a:lnTo>
                      <a:pt x="0" y="58"/>
                    </a:lnTo>
                    <a:lnTo>
                      <a:pt x="0" y="58"/>
                    </a:lnTo>
                    <a:lnTo>
                      <a:pt x="0" y="58"/>
                    </a:lnTo>
                    <a:lnTo>
                      <a:pt x="0" y="59"/>
                    </a:lnTo>
                    <a:lnTo>
                      <a:pt x="0" y="60"/>
                    </a:lnTo>
                    <a:lnTo>
                      <a:pt x="0" y="60"/>
                    </a:lnTo>
                    <a:lnTo>
                      <a:pt x="0" y="60"/>
                    </a:lnTo>
                    <a:lnTo>
                      <a:pt x="0" y="60"/>
                    </a:lnTo>
                    <a:lnTo>
                      <a:pt x="0" y="60"/>
                    </a:lnTo>
                    <a:lnTo>
                      <a:pt x="0" y="60"/>
                    </a:lnTo>
                    <a:lnTo>
                      <a:pt x="0" y="60"/>
                    </a:lnTo>
                    <a:lnTo>
                      <a:pt x="0" y="60"/>
                    </a:lnTo>
                    <a:lnTo>
                      <a:pt x="0" y="60"/>
                    </a:lnTo>
                    <a:lnTo>
                      <a:pt x="0" y="59"/>
                    </a:lnTo>
                    <a:lnTo>
                      <a:pt x="0" y="59"/>
                    </a:lnTo>
                    <a:lnTo>
                      <a:pt x="0" y="58"/>
                    </a:lnTo>
                    <a:lnTo>
                      <a:pt x="0" y="58"/>
                    </a:lnTo>
                    <a:lnTo>
                      <a:pt x="0" y="58"/>
                    </a:lnTo>
                    <a:lnTo>
                      <a:pt x="0" y="58"/>
                    </a:lnTo>
                    <a:lnTo>
                      <a:pt x="0" y="58"/>
                    </a:lnTo>
                    <a:lnTo>
                      <a:pt x="0" y="58"/>
                    </a:lnTo>
                    <a:lnTo>
                      <a:pt x="0" y="59"/>
                    </a:lnTo>
                    <a:lnTo>
                      <a:pt x="0" y="58"/>
                    </a:lnTo>
                    <a:lnTo>
                      <a:pt x="0" y="58"/>
                    </a:lnTo>
                    <a:lnTo>
                      <a:pt x="0" y="58"/>
                    </a:lnTo>
                    <a:lnTo>
                      <a:pt x="0" y="58"/>
                    </a:lnTo>
                    <a:lnTo>
                      <a:pt x="0" y="58"/>
                    </a:lnTo>
                    <a:lnTo>
                      <a:pt x="0" y="58"/>
                    </a:lnTo>
                    <a:lnTo>
                      <a:pt x="0" y="58"/>
                    </a:lnTo>
                    <a:lnTo>
                      <a:pt x="0" y="58"/>
                    </a:lnTo>
                    <a:lnTo>
                      <a:pt x="0" y="57"/>
                    </a:lnTo>
                    <a:lnTo>
                      <a:pt x="0" y="58"/>
                    </a:lnTo>
                    <a:lnTo>
                      <a:pt x="0" y="58"/>
                    </a:lnTo>
                    <a:lnTo>
                      <a:pt x="0" y="58"/>
                    </a:lnTo>
                    <a:lnTo>
                      <a:pt x="0" y="58"/>
                    </a:lnTo>
                    <a:lnTo>
                      <a:pt x="0" y="59"/>
                    </a:lnTo>
                    <a:lnTo>
                      <a:pt x="0" y="58"/>
                    </a:lnTo>
                    <a:lnTo>
                      <a:pt x="0" y="59"/>
                    </a:lnTo>
                    <a:lnTo>
                      <a:pt x="0" y="59"/>
                    </a:lnTo>
                    <a:lnTo>
                      <a:pt x="0" y="60"/>
                    </a:lnTo>
                    <a:lnTo>
                      <a:pt x="0" y="59"/>
                    </a:lnTo>
                    <a:lnTo>
                      <a:pt x="0" y="59"/>
                    </a:lnTo>
                    <a:lnTo>
                      <a:pt x="0" y="58"/>
                    </a:lnTo>
                    <a:lnTo>
                      <a:pt x="0" y="57"/>
                    </a:lnTo>
                    <a:lnTo>
                      <a:pt x="0" y="57"/>
                    </a:lnTo>
                    <a:lnTo>
                      <a:pt x="0" y="58"/>
                    </a:lnTo>
                    <a:lnTo>
                      <a:pt x="0" y="58"/>
                    </a:lnTo>
                    <a:lnTo>
                      <a:pt x="0" y="57"/>
                    </a:lnTo>
                    <a:lnTo>
                      <a:pt x="0" y="58"/>
                    </a:lnTo>
                    <a:lnTo>
                      <a:pt x="0" y="57"/>
                    </a:lnTo>
                    <a:lnTo>
                      <a:pt x="0" y="57"/>
                    </a:lnTo>
                    <a:lnTo>
                      <a:pt x="0" y="57"/>
                    </a:lnTo>
                    <a:lnTo>
                      <a:pt x="0" y="57"/>
                    </a:lnTo>
                    <a:lnTo>
                      <a:pt x="0" y="56"/>
                    </a:lnTo>
                    <a:lnTo>
                      <a:pt x="0" y="57"/>
                    </a:lnTo>
                    <a:lnTo>
                      <a:pt x="0" y="57"/>
                    </a:lnTo>
                    <a:lnTo>
                      <a:pt x="0" y="57"/>
                    </a:lnTo>
                    <a:lnTo>
                      <a:pt x="0" y="57"/>
                    </a:lnTo>
                    <a:lnTo>
                      <a:pt x="0" y="58"/>
                    </a:lnTo>
                    <a:lnTo>
                      <a:pt x="0" y="57"/>
                    </a:lnTo>
                    <a:lnTo>
                      <a:pt x="0" y="58"/>
                    </a:lnTo>
                    <a:lnTo>
                      <a:pt x="0" y="58"/>
                    </a:lnTo>
                    <a:lnTo>
                      <a:pt x="0" y="59"/>
                    </a:lnTo>
                    <a:lnTo>
                      <a:pt x="0" y="58"/>
                    </a:lnTo>
                    <a:lnTo>
                      <a:pt x="0" y="58"/>
                    </a:lnTo>
                    <a:lnTo>
                      <a:pt x="0" y="58"/>
                    </a:lnTo>
                    <a:lnTo>
                      <a:pt x="0" y="58"/>
                    </a:lnTo>
                    <a:lnTo>
                      <a:pt x="0" y="59"/>
                    </a:lnTo>
                    <a:lnTo>
                      <a:pt x="0" y="60"/>
                    </a:lnTo>
                    <a:lnTo>
                      <a:pt x="0" y="60"/>
                    </a:lnTo>
                    <a:lnTo>
                      <a:pt x="0" y="60"/>
                    </a:lnTo>
                    <a:lnTo>
                      <a:pt x="0" y="61"/>
                    </a:lnTo>
                    <a:lnTo>
                      <a:pt x="0" y="61"/>
                    </a:lnTo>
                    <a:lnTo>
                      <a:pt x="0" y="61"/>
                    </a:lnTo>
                    <a:lnTo>
                      <a:pt x="0" y="62"/>
                    </a:lnTo>
                    <a:lnTo>
                      <a:pt x="0" y="61"/>
                    </a:lnTo>
                    <a:lnTo>
                      <a:pt x="0" y="62"/>
                    </a:lnTo>
                    <a:lnTo>
                      <a:pt x="0" y="62"/>
                    </a:lnTo>
                    <a:lnTo>
                      <a:pt x="0" y="62"/>
                    </a:lnTo>
                    <a:lnTo>
                      <a:pt x="0" y="63"/>
                    </a:lnTo>
                    <a:lnTo>
                      <a:pt x="0" y="63"/>
                    </a:lnTo>
                    <a:lnTo>
                      <a:pt x="0" y="63"/>
                    </a:lnTo>
                    <a:lnTo>
                      <a:pt x="0" y="63"/>
                    </a:lnTo>
                    <a:lnTo>
                      <a:pt x="0" y="63"/>
                    </a:lnTo>
                    <a:lnTo>
                      <a:pt x="0" y="63"/>
                    </a:lnTo>
                    <a:lnTo>
                      <a:pt x="0" y="63"/>
                    </a:lnTo>
                    <a:lnTo>
                      <a:pt x="0" y="63"/>
                    </a:lnTo>
                    <a:lnTo>
                      <a:pt x="0" y="63"/>
                    </a:lnTo>
                    <a:lnTo>
                      <a:pt x="0" y="63"/>
                    </a:lnTo>
                    <a:lnTo>
                      <a:pt x="0" y="63"/>
                    </a:lnTo>
                    <a:lnTo>
                      <a:pt x="0" y="62"/>
                    </a:lnTo>
                    <a:lnTo>
                      <a:pt x="0" y="62"/>
                    </a:lnTo>
                    <a:lnTo>
                      <a:pt x="0" y="62"/>
                    </a:lnTo>
                    <a:lnTo>
                      <a:pt x="0" y="61"/>
                    </a:lnTo>
                    <a:lnTo>
                      <a:pt x="0" y="62"/>
                    </a:lnTo>
                    <a:lnTo>
                      <a:pt x="0" y="62"/>
                    </a:lnTo>
                    <a:lnTo>
                      <a:pt x="0" y="61"/>
                    </a:lnTo>
                    <a:lnTo>
                      <a:pt x="0" y="61"/>
                    </a:lnTo>
                    <a:lnTo>
                      <a:pt x="0" y="61"/>
                    </a:lnTo>
                    <a:lnTo>
                      <a:pt x="0" y="60"/>
                    </a:lnTo>
                    <a:lnTo>
                      <a:pt x="0" y="60"/>
                    </a:lnTo>
                    <a:lnTo>
                      <a:pt x="0" y="60"/>
                    </a:lnTo>
                    <a:lnTo>
                      <a:pt x="0" y="61"/>
                    </a:lnTo>
                    <a:lnTo>
                      <a:pt x="0" y="61"/>
                    </a:lnTo>
                    <a:lnTo>
                      <a:pt x="0" y="61"/>
                    </a:lnTo>
                    <a:lnTo>
                      <a:pt x="0" y="61"/>
                    </a:lnTo>
                    <a:lnTo>
                      <a:pt x="0" y="62"/>
                    </a:lnTo>
                    <a:lnTo>
                      <a:pt x="0" y="62"/>
                    </a:lnTo>
                    <a:lnTo>
                      <a:pt x="0" y="62"/>
                    </a:lnTo>
                    <a:lnTo>
                      <a:pt x="0" y="61"/>
                    </a:lnTo>
                    <a:lnTo>
                      <a:pt x="0" y="61"/>
                    </a:lnTo>
                    <a:lnTo>
                      <a:pt x="0" y="60"/>
                    </a:lnTo>
                    <a:lnTo>
                      <a:pt x="0" y="60"/>
                    </a:lnTo>
                    <a:lnTo>
                      <a:pt x="0" y="60"/>
                    </a:lnTo>
                    <a:lnTo>
                      <a:pt x="0" y="60"/>
                    </a:lnTo>
                    <a:lnTo>
                      <a:pt x="0" y="60"/>
                    </a:lnTo>
                    <a:lnTo>
                      <a:pt x="0" y="59"/>
                    </a:lnTo>
                    <a:lnTo>
                      <a:pt x="0" y="59"/>
                    </a:lnTo>
                    <a:lnTo>
                      <a:pt x="0" y="59"/>
                    </a:lnTo>
                    <a:lnTo>
                      <a:pt x="0" y="60"/>
                    </a:lnTo>
                    <a:lnTo>
                      <a:pt x="0" y="60"/>
                    </a:lnTo>
                    <a:lnTo>
                      <a:pt x="0" y="60"/>
                    </a:lnTo>
                    <a:lnTo>
                      <a:pt x="0" y="60"/>
                    </a:lnTo>
                    <a:lnTo>
                      <a:pt x="0" y="60"/>
                    </a:lnTo>
                    <a:lnTo>
                      <a:pt x="0" y="60"/>
                    </a:lnTo>
                    <a:lnTo>
                      <a:pt x="0" y="60"/>
                    </a:lnTo>
                    <a:lnTo>
                      <a:pt x="0" y="60"/>
                    </a:lnTo>
                    <a:lnTo>
                      <a:pt x="0" y="60"/>
                    </a:lnTo>
                    <a:lnTo>
                      <a:pt x="0" y="59"/>
                    </a:lnTo>
                    <a:lnTo>
                      <a:pt x="0" y="59"/>
                    </a:lnTo>
                    <a:lnTo>
                      <a:pt x="0" y="60"/>
                    </a:lnTo>
                    <a:lnTo>
                      <a:pt x="0" y="59"/>
                    </a:lnTo>
                    <a:lnTo>
                      <a:pt x="0" y="59"/>
                    </a:lnTo>
                    <a:lnTo>
                      <a:pt x="0" y="59"/>
                    </a:lnTo>
                    <a:lnTo>
                      <a:pt x="0" y="59"/>
                    </a:lnTo>
                    <a:lnTo>
                      <a:pt x="0" y="59"/>
                    </a:lnTo>
                    <a:lnTo>
                      <a:pt x="0" y="59"/>
                    </a:lnTo>
                    <a:lnTo>
                      <a:pt x="0" y="59"/>
                    </a:lnTo>
                    <a:lnTo>
                      <a:pt x="0" y="58"/>
                    </a:lnTo>
                    <a:lnTo>
                      <a:pt x="0" y="59"/>
                    </a:lnTo>
                    <a:lnTo>
                      <a:pt x="0" y="59"/>
                    </a:lnTo>
                    <a:lnTo>
                      <a:pt x="0" y="59"/>
                    </a:lnTo>
                    <a:lnTo>
                      <a:pt x="0" y="60"/>
                    </a:lnTo>
                    <a:lnTo>
                      <a:pt x="0" y="60"/>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2"/>
                    </a:lnTo>
                    <a:lnTo>
                      <a:pt x="0" y="62"/>
                    </a:lnTo>
                    <a:lnTo>
                      <a:pt x="0" y="63"/>
                    </a:lnTo>
                    <a:lnTo>
                      <a:pt x="0" y="64"/>
                    </a:lnTo>
                    <a:lnTo>
                      <a:pt x="0" y="64"/>
                    </a:lnTo>
                    <a:lnTo>
                      <a:pt x="0" y="63"/>
                    </a:lnTo>
                    <a:lnTo>
                      <a:pt x="0" y="64"/>
                    </a:lnTo>
                    <a:lnTo>
                      <a:pt x="0" y="63"/>
                    </a:lnTo>
                    <a:lnTo>
                      <a:pt x="0" y="63"/>
                    </a:lnTo>
                    <a:lnTo>
                      <a:pt x="0" y="63"/>
                    </a:lnTo>
                    <a:lnTo>
                      <a:pt x="0" y="62"/>
                    </a:lnTo>
                    <a:lnTo>
                      <a:pt x="0" y="61"/>
                    </a:lnTo>
                    <a:lnTo>
                      <a:pt x="0" y="62"/>
                    </a:lnTo>
                    <a:lnTo>
                      <a:pt x="0" y="61"/>
                    </a:lnTo>
                    <a:lnTo>
                      <a:pt x="0" y="60"/>
                    </a:lnTo>
                    <a:lnTo>
                      <a:pt x="0" y="60"/>
                    </a:lnTo>
                    <a:lnTo>
                      <a:pt x="0" y="59"/>
                    </a:lnTo>
                    <a:lnTo>
                      <a:pt x="0" y="59"/>
                    </a:lnTo>
                    <a:lnTo>
                      <a:pt x="0" y="59"/>
                    </a:lnTo>
                    <a:lnTo>
                      <a:pt x="0" y="59"/>
                    </a:lnTo>
                    <a:lnTo>
                      <a:pt x="0" y="58"/>
                    </a:lnTo>
                    <a:lnTo>
                      <a:pt x="0" y="58"/>
                    </a:lnTo>
                    <a:lnTo>
                      <a:pt x="0" y="60"/>
                    </a:lnTo>
                    <a:lnTo>
                      <a:pt x="0" y="60"/>
                    </a:lnTo>
                    <a:lnTo>
                      <a:pt x="0" y="60"/>
                    </a:lnTo>
                    <a:lnTo>
                      <a:pt x="0" y="59"/>
                    </a:lnTo>
                    <a:lnTo>
                      <a:pt x="0" y="59"/>
                    </a:lnTo>
                    <a:lnTo>
                      <a:pt x="0" y="60"/>
                    </a:lnTo>
                    <a:lnTo>
                      <a:pt x="0" y="60"/>
                    </a:lnTo>
                    <a:lnTo>
                      <a:pt x="0" y="60"/>
                    </a:lnTo>
                    <a:lnTo>
                      <a:pt x="0" y="61"/>
                    </a:lnTo>
                    <a:lnTo>
                      <a:pt x="0" y="61"/>
                    </a:lnTo>
                    <a:lnTo>
                      <a:pt x="0" y="61"/>
                    </a:lnTo>
                    <a:lnTo>
                      <a:pt x="0" y="61"/>
                    </a:lnTo>
                    <a:lnTo>
                      <a:pt x="0" y="61"/>
                    </a:lnTo>
                    <a:lnTo>
                      <a:pt x="0" y="62"/>
                    </a:lnTo>
                    <a:lnTo>
                      <a:pt x="0" y="61"/>
                    </a:lnTo>
                    <a:lnTo>
                      <a:pt x="0" y="62"/>
                    </a:lnTo>
                    <a:lnTo>
                      <a:pt x="0" y="62"/>
                    </a:lnTo>
                    <a:lnTo>
                      <a:pt x="0" y="62"/>
                    </a:lnTo>
                    <a:lnTo>
                      <a:pt x="0" y="62"/>
                    </a:lnTo>
                    <a:lnTo>
                      <a:pt x="0" y="62"/>
                    </a:lnTo>
                    <a:lnTo>
                      <a:pt x="0" y="62"/>
                    </a:lnTo>
                    <a:lnTo>
                      <a:pt x="0" y="61"/>
                    </a:lnTo>
                    <a:lnTo>
                      <a:pt x="0" y="61"/>
                    </a:lnTo>
                    <a:lnTo>
                      <a:pt x="0" y="61"/>
                    </a:lnTo>
                    <a:lnTo>
                      <a:pt x="0" y="61"/>
                    </a:lnTo>
                    <a:lnTo>
                      <a:pt x="0" y="61"/>
                    </a:lnTo>
                    <a:lnTo>
                      <a:pt x="0" y="61"/>
                    </a:lnTo>
                    <a:lnTo>
                      <a:pt x="0" y="62"/>
                    </a:lnTo>
                    <a:lnTo>
                      <a:pt x="0" y="61"/>
                    </a:lnTo>
                    <a:lnTo>
                      <a:pt x="0" y="62"/>
                    </a:lnTo>
                    <a:lnTo>
                      <a:pt x="0" y="63"/>
                    </a:lnTo>
                    <a:lnTo>
                      <a:pt x="0" y="62"/>
                    </a:lnTo>
                    <a:lnTo>
                      <a:pt x="0" y="63"/>
                    </a:lnTo>
                    <a:lnTo>
                      <a:pt x="0" y="63"/>
                    </a:lnTo>
                    <a:lnTo>
                      <a:pt x="0" y="63"/>
                    </a:lnTo>
                    <a:lnTo>
                      <a:pt x="0" y="64"/>
                    </a:lnTo>
                    <a:lnTo>
                      <a:pt x="0" y="63"/>
                    </a:lnTo>
                    <a:lnTo>
                      <a:pt x="0" y="63"/>
                    </a:lnTo>
                    <a:lnTo>
                      <a:pt x="0" y="63"/>
                    </a:lnTo>
                    <a:lnTo>
                      <a:pt x="0" y="63"/>
                    </a:lnTo>
                    <a:lnTo>
                      <a:pt x="0" y="62"/>
                    </a:lnTo>
                    <a:lnTo>
                      <a:pt x="0" y="63"/>
                    </a:lnTo>
                    <a:lnTo>
                      <a:pt x="0" y="63"/>
                    </a:lnTo>
                    <a:lnTo>
                      <a:pt x="0" y="62"/>
                    </a:lnTo>
                    <a:lnTo>
                      <a:pt x="0" y="62"/>
                    </a:lnTo>
                  </a:path>
                </a:pathLst>
              </a:custGeom>
              <a:noFill/>
              <a:ln w="0">
                <a:solidFill>
                  <a:srgbClr val="3366FF"/>
                </a:solidFill>
                <a:prstDash val="solid"/>
                <a:round/>
                <a:headEnd/>
                <a:tailEnd/>
              </a:ln>
            </p:spPr>
            <p:txBody>
              <a:bodyPr/>
              <a:lstStyle/>
              <a:p>
                <a:endParaRPr lang="en-GB"/>
              </a:p>
            </p:txBody>
          </p:sp>
          <p:sp>
            <p:nvSpPr>
              <p:cNvPr id="186248" name="Freeform 904"/>
              <p:cNvSpPr>
                <a:spLocks/>
              </p:cNvSpPr>
              <p:nvPr/>
            </p:nvSpPr>
            <p:spPr bwMode="auto">
              <a:xfrm>
                <a:off x="3612" y="3605"/>
                <a:ext cx="6" cy="372"/>
              </a:xfrm>
              <a:custGeom>
                <a:avLst/>
                <a:gdLst/>
                <a:ahLst/>
                <a:cxnLst>
                  <a:cxn ang="0">
                    <a:pos x="0" y="55"/>
                  </a:cxn>
                  <a:cxn ang="0">
                    <a:pos x="0" y="56"/>
                  </a:cxn>
                  <a:cxn ang="0">
                    <a:pos x="0" y="57"/>
                  </a:cxn>
                  <a:cxn ang="0">
                    <a:pos x="0" y="61"/>
                  </a:cxn>
                  <a:cxn ang="0">
                    <a:pos x="0" y="57"/>
                  </a:cxn>
                  <a:cxn ang="0">
                    <a:pos x="0" y="56"/>
                  </a:cxn>
                  <a:cxn ang="0">
                    <a:pos x="0" y="56"/>
                  </a:cxn>
                  <a:cxn ang="0">
                    <a:pos x="0" y="53"/>
                  </a:cxn>
                  <a:cxn ang="0">
                    <a:pos x="0" y="56"/>
                  </a:cxn>
                  <a:cxn ang="0">
                    <a:pos x="0" y="55"/>
                  </a:cxn>
                  <a:cxn ang="0">
                    <a:pos x="0" y="57"/>
                  </a:cxn>
                  <a:cxn ang="0">
                    <a:pos x="0" y="59"/>
                  </a:cxn>
                  <a:cxn ang="0">
                    <a:pos x="0" y="58"/>
                  </a:cxn>
                  <a:cxn ang="0">
                    <a:pos x="0" y="56"/>
                  </a:cxn>
                  <a:cxn ang="0">
                    <a:pos x="0" y="56"/>
                  </a:cxn>
                  <a:cxn ang="0">
                    <a:pos x="0" y="56"/>
                  </a:cxn>
                  <a:cxn ang="0">
                    <a:pos x="0" y="57"/>
                  </a:cxn>
                  <a:cxn ang="0">
                    <a:pos x="0" y="57"/>
                  </a:cxn>
                  <a:cxn ang="0">
                    <a:pos x="0" y="47"/>
                  </a:cxn>
                  <a:cxn ang="0">
                    <a:pos x="0" y="40"/>
                  </a:cxn>
                  <a:cxn ang="0">
                    <a:pos x="0" y="37"/>
                  </a:cxn>
                  <a:cxn ang="0">
                    <a:pos x="0" y="32"/>
                  </a:cxn>
                  <a:cxn ang="0">
                    <a:pos x="0" y="28"/>
                  </a:cxn>
                  <a:cxn ang="0">
                    <a:pos x="0" y="26"/>
                  </a:cxn>
                  <a:cxn ang="0">
                    <a:pos x="0" y="21"/>
                  </a:cxn>
                  <a:cxn ang="0">
                    <a:pos x="0" y="17"/>
                  </a:cxn>
                  <a:cxn ang="0">
                    <a:pos x="0" y="14"/>
                  </a:cxn>
                  <a:cxn ang="0">
                    <a:pos x="0" y="12"/>
                  </a:cxn>
                  <a:cxn ang="0">
                    <a:pos x="0" y="12"/>
                  </a:cxn>
                  <a:cxn ang="0">
                    <a:pos x="0" y="8"/>
                  </a:cxn>
                  <a:cxn ang="0">
                    <a:pos x="0" y="6"/>
                  </a:cxn>
                  <a:cxn ang="0">
                    <a:pos x="0" y="2"/>
                  </a:cxn>
                  <a:cxn ang="0">
                    <a:pos x="0" y="1"/>
                  </a:cxn>
                  <a:cxn ang="0">
                    <a:pos x="0" y="3"/>
                  </a:cxn>
                  <a:cxn ang="0">
                    <a:pos x="0" y="7"/>
                  </a:cxn>
                  <a:cxn ang="0">
                    <a:pos x="0" y="4"/>
                  </a:cxn>
                  <a:cxn ang="0">
                    <a:pos x="0" y="7"/>
                  </a:cxn>
                  <a:cxn ang="0">
                    <a:pos x="0" y="4"/>
                  </a:cxn>
                  <a:cxn ang="0">
                    <a:pos x="0" y="7"/>
                  </a:cxn>
                  <a:cxn ang="0">
                    <a:pos x="0" y="9"/>
                  </a:cxn>
                  <a:cxn ang="0">
                    <a:pos x="0" y="6"/>
                  </a:cxn>
                  <a:cxn ang="0">
                    <a:pos x="0" y="5"/>
                  </a:cxn>
                  <a:cxn ang="0">
                    <a:pos x="0" y="8"/>
                  </a:cxn>
                  <a:cxn ang="0">
                    <a:pos x="0" y="9"/>
                  </a:cxn>
                  <a:cxn ang="0">
                    <a:pos x="0" y="12"/>
                  </a:cxn>
                  <a:cxn ang="0">
                    <a:pos x="0" y="10"/>
                  </a:cxn>
                  <a:cxn ang="0">
                    <a:pos x="0" y="7"/>
                  </a:cxn>
                  <a:cxn ang="0">
                    <a:pos x="0" y="5"/>
                  </a:cxn>
                  <a:cxn ang="0">
                    <a:pos x="0" y="8"/>
                  </a:cxn>
                  <a:cxn ang="0">
                    <a:pos x="0" y="11"/>
                  </a:cxn>
                  <a:cxn ang="0">
                    <a:pos x="0" y="8"/>
                  </a:cxn>
                  <a:cxn ang="0">
                    <a:pos x="0" y="7"/>
                  </a:cxn>
                  <a:cxn ang="0">
                    <a:pos x="0" y="7"/>
                  </a:cxn>
                  <a:cxn ang="0">
                    <a:pos x="0" y="6"/>
                  </a:cxn>
                  <a:cxn ang="0">
                    <a:pos x="0" y="7"/>
                  </a:cxn>
                  <a:cxn ang="0">
                    <a:pos x="0" y="8"/>
                  </a:cxn>
                  <a:cxn ang="0">
                    <a:pos x="0" y="8"/>
                  </a:cxn>
                  <a:cxn ang="0">
                    <a:pos x="0" y="9"/>
                  </a:cxn>
                  <a:cxn ang="0">
                    <a:pos x="0" y="6"/>
                  </a:cxn>
                  <a:cxn ang="0">
                    <a:pos x="0" y="6"/>
                  </a:cxn>
                  <a:cxn ang="0">
                    <a:pos x="0" y="5"/>
                  </a:cxn>
                  <a:cxn ang="0">
                    <a:pos x="1" y="5"/>
                  </a:cxn>
                  <a:cxn ang="0">
                    <a:pos x="1" y="5"/>
                  </a:cxn>
                </a:cxnLst>
                <a:rect l="0" t="0" r="r" b="b"/>
                <a:pathLst>
                  <a:path w="1" h="62">
                    <a:moveTo>
                      <a:pt x="0" y="58"/>
                    </a:moveTo>
                    <a:lnTo>
                      <a:pt x="0" y="58"/>
                    </a:lnTo>
                    <a:lnTo>
                      <a:pt x="0" y="57"/>
                    </a:lnTo>
                    <a:lnTo>
                      <a:pt x="0" y="57"/>
                    </a:lnTo>
                    <a:lnTo>
                      <a:pt x="0" y="56"/>
                    </a:lnTo>
                    <a:lnTo>
                      <a:pt x="0" y="57"/>
                    </a:lnTo>
                    <a:lnTo>
                      <a:pt x="0" y="57"/>
                    </a:lnTo>
                    <a:lnTo>
                      <a:pt x="0" y="57"/>
                    </a:lnTo>
                    <a:lnTo>
                      <a:pt x="0" y="56"/>
                    </a:lnTo>
                    <a:lnTo>
                      <a:pt x="0" y="56"/>
                    </a:lnTo>
                    <a:lnTo>
                      <a:pt x="0" y="55"/>
                    </a:lnTo>
                    <a:lnTo>
                      <a:pt x="0" y="56"/>
                    </a:lnTo>
                    <a:lnTo>
                      <a:pt x="0" y="56"/>
                    </a:lnTo>
                    <a:lnTo>
                      <a:pt x="0" y="55"/>
                    </a:lnTo>
                    <a:lnTo>
                      <a:pt x="0" y="55"/>
                    </a:lnTo>
                    <a:lnTo>
                      <a:pt x="0" y="56"/>
                    </a:lnTo>
                    <a:lnTo>
                      <a:pt x="0" y="56"/>
                    </a:lnTo>
                    <a:lnTo>
                      <a:pt x="0" y="56"/>
                    </a:lnTo>
                    <a:lnTo>
                      <a:pt x="0" y="56"/>
                    </a:lnTo>
                    <a:lnTo>
                      <a:pt x="0" y="56"/>
                    </a:lnTo>
                    <a:lnTo>
                      <a:pt x="0" y="56"/>
                    </a:lnTo>
                    <a:lnTo>
                      <a:pt x="0" y="56"/>
                    </a:lnTo>
                    <a:lnTo>
                      <a:pt x="0" y="57"/>
                    </a:lnTo>
                    <a:lnTo>
                      <a:pt x="0" y="57"/>
                    </a:lnTo>
                    <a:lnTo>
                      <a:pt x="0" y="57"/>
                    </a:lnTo>
                    <a:lnTo>
                      <a:pt x="0" y="56"/>
                    </a:lnTo>
                    <a:lnTo>
                      <a:pt x="0" y="56"/>
                    </a:lnTo>
                    <a:lnTo>
                      <a:pt x="0" y="56"/>
                    </a:lnTo>
                    <a:lnTo>
                      <a:pt x="0" y="57"/>
                    </a:lnTo>
                    <a:lnTo>
                      <a:pt x="0" y="56"/>
                    </a:lnTo>
                    <a:lnTo>
                      <a:pt x="0" y="57"/>
                    </a:lnTo>
                    <a:lnTo>
                      <a:pt x="0" y="57"/>
                    </a:lnTo>
                    <a:lnTo>
                      <a:pt x="0" y="57"/>
                    </a:lnTo>
                    <a:lnTo>
                      <a:pt x="0" y="57"/>
                    </a:lnTo>
                    <a:lnTo>
                      <a:pt x="0" y="57"/>
                    </a:lnTo>
                    <a:lnTo>
                      <a:pt x="0" y="58"/>
                    </a:lnTo>
                    <a:lnTo>
                      <a:pt x="0" y="58"/>
                    </a:lnTo>
                    <a:lnTo>
                      <a:pt x="0" y="59"/>
                    </a:lnTo>
                    <a:lnTo>
                      <a:pt x="0" y="59"/>
                    </a:lnTo>
                    <a:lnTo>
                      <a:pt x="0" y="59"/>
                    </a:lnTo>
                    <a:lnTo>
                      <a:pt x="0" y="60"/>
                    </a:lnTo>
                    <a:lnTo>
                      <a:pt x="0" y="60"/>
                    </a:lnTo>
                    <a:lnTo>
                      <a:pt x="0" y="60"/>
                    </a:lnTo>
                    <a:lnTo>
                      <a:pt x="0" y="61"/>
                    </a:lnTo>
                    <a:lnTo>
                      <a:pt x="0" y="60"/>
                    </a:lnTo>
                    <a:lnTo>
                      <a:pt x="0" y="60"/>
                    </a:lnTo>
                    <a:lnTo>
                      <a:pt x="0" y="61"/>
                    </a:lnTo>
                    <a:lnTo>
                      <a:pt x="0" y="61"/>
                    </a:lnTo>
                    <a:lnTo>
                      <a:pt x="0" y="61"/>
                    </a:lnTo>
                    <a:lnTo>
                      <a:pt x="0" y="61"/>
                    </a:lnTo>
                    <a:lnTo>
                      <a:pt x="0" y="60"/>
                    </a:lnTo>
                    <a:lnTo>
                      <a:pt x="0" y="59"/>
                    </a:lnTo>
                    <a:lnTo>
                      <a:pt x="0" y="59"/>
                    </a:lnTo>
                    <a:lnTo>
                      <a:pt x="0" y="58"/>
                    </a:lnTo>
                    <a:lnTo>
                      <a:pt x="0" y="57"/>
                    </a:lnTo>
                    <a:lnTo>
                      <a:pt x="0" y="57"/>
                    </a:lnTo>
                    <a:lnTo>
                      <a:pt x="0" y="56"/>
                    </a:lnTo>
                    <a:lnTo>
                      <a:pt x="0" y="56"/>
                    </a:lnTo>
                    <a:lnTo>
                      <a:pt x="0" y="56"/>
                    </a:lnTo>
                    <a:lnTo>
                      <a:pt x="0" y="57"/>
                    </a:lnTo>
                    <a:lnTo>
                      <a:pt x="0" y="57"/>
                    </a:lnTo>
                    <a:lnTo>
                      <a:pt x="0" y="57"/>
                    </a:lnTo>
                    <a:lnTo>
                      <a:pt x="0" y="57"/>
                    </a:lnTo>
                    <a:lnTo>
                      <a:pt x="0" y="57"/>
                    </a:lnTo>
                    <a:lnTo>
                      <a:pt x="0" y="56"/>
                    </a:lnTo>
                    <a:lnTo>
                      <a:pt x="0" y="56"/>
                    </a:lnTo>
                    <a:lnTo>
                      <a:pt x="0" y="55"/>
                    </a:lnTo>
                    <a:lnTo>
                      <a:pt x="0" y="55"/>
                    </a:lnTo>
                    <a:lnTo>
                      <a:pt x="0" y="56"/>
                    </a:lnTo>
                    <a:lnTo>
                      <a:pt x="0" y="55"/>
                    </a:lnTo>
                    <a:lnTo>
                      <a:pt x="0" y="55"/>
                    </a:lnTo>
                    <a:lnTo>
                      <a:pt x="0" y="56"/>
                    </a:lnTo>
                    <a:lnTo>
                      <a:pt x="0" y="55"/>
                    </a:lnTo>
                    <a:lnTo>
                      <a:pt x="0" y="55"/>
                    </a:lnTo>
                    <a:lnTo>
                      <a:pt x="0" y="55"/>
                    </a:lnTo>
                    <a:lnTo>
                      <a:pt x="0" y="56"/>
                    </a:lnTo>
                    <a:lnTo>
                      <a:pt x="0" y="56"/>
                    </a:lnTo>
                    <a:lnTo>
                      <a:pt x="0" y="55"/>
                    </a:lnTo>
                    <a:lnTo>
                      <a:pt x="0" y="55"/>
                    </a:lnTo>
                    <a:lnTo>
                      <a:pt x="0" y="55"/>
                    </a:lnTo>
                    <a:lnTo>
                      <a:pt x="0" y="54"/>
                    </a:lnTo>
                    <a:lnTo>
                      <a:pt x="0" y="55"/>
                    </a:lnTo>
                    <a:lnTo>
                      <a:pt x="0" y="55"/>
                    </a:lnTo>
                    <a:lnTo>
                      <a:pt x="0" y="54"/>
                    </a:lnTo>
                    <a:lnTo>
                      <a:pt x="0" y="55"/>
                    </a:lnTo>
                    <a:lnTo>
                      <a:pt x="0" y="54"/>
                    </a:lnTo>
                    <a:lnTo>
                      <a:pt x="0" y="53"/>
                    </a:lnTo>
                    <a:lnTo>
                      <a:pt x="0" y="53"/>
                    </a:lnTo>
                    <a:lnTo>
                      <a:pt x="0" y="55"/>
                    </a:lnTo>
                    <a:lnTo>
                      <a:pt x="0" y="55"/>
                    </a:lnTo>
                    <a:lnTo>
                      <a:pt x="0" y="55"/>
                    </a:lnTo>
                    <a:lnTo>
                      <a:pt x="0" y="56"/>
                    </a:lnTo>
                    <a:lnTo>
                      <a:pt x="0" y="56"/>
                    </a:lnTo>
                    <a:lnTo>
                      <a:pt x="0" y="56"/>
                    </a:lnTo>
                    <a:lnTo>
                      <a:pt x="0" y="57"/>
                    </a:lnTo>
                    <a:lnTo>
                      <a:pt x="0" y="57"/>
                    </a:lnTo>
                    <a:lnTo>
                      <a:pt x="0" y="57"/>
                    </a:lnTo>
                    <a:lnTo>
                      <a:pt x="0" y="56"/>
                    </a:lnTo>
                    <a:lnTo>
                      <a:pt x="0" y="56"/>
                    </a:lnTo>
                    <a:lnTo>
                      <a:pt x="0" y="56"/>
                    </a:lnTo>
                    <a:lnTo>
                      <a:pt x="0" y="56"/>
                    </a:lnTo>
                    <a:lnTo>
                      <a:pt x="0" y="56"/>
                    </a:lnTo>
                    <a:lnTo>
                      <a:pt x="0" y="57"/>
                    </a:lnTo>
                    <a:lnTo>
                      <a:pt x="0" y="57"/>
                    </a:lnTo>
                    <a:lnTo>
                      <a:pt x="0" y="57"/>
                    </a:lnTo>
                    <a:lnTo>
                      <a:pt x="0" y="56"/>
                    </a:lnTo>
                    <a:lnTo>
                      <a:pt x="0" y="56"/>
                    </a:lnTo>
                    <a:lnTo>
                      <a:pt x="0" y="56"/>
                    </a:lnTo>
                    <a:lnTo>
                      <a:pt x="0" y="56"/>
                    </a:lnTo>
                    <a:lnTo>
                      <a:pt x="0" y="55"/>
                    </a:lnTo>
                    <a:lnTo>
                      <a:pt x="0" y="55"/>
                    </a:lnTo>
                    <a:lnTo>
                      <a:pt x="0" y="55"/>
                    </a:lnTo>
                    <a:lnTo>
                      <a:pt x="0" y="56"/>
                    </a:lnTo>
                    <a:lnTo>
                      <a:pt x="0" y="56"/>
                    </a:lnTo>
                    <a:lnTo>
                      <a:pt x="0" y="56"/>
                    </a:lnTo>
                    <a:lnTo>
                      <a:pt x="0" y="56"/>
                    </a:lnTo>
                    <a:lnTo>
                      <a:pt x="0" y="57"/>
                    </a:lnTo>
                    <a:lnTo>
                      <a:pt x="0" y="57"/>
                    </a:lnTo>
                    <a:lnTo>
                      <a:pt x="0" y="56"/>
                    </a:lnTo>
                    <a:lnTo>
                      <a:pt x="0" y="56"/>
                    </a:lnTo>
                    <a:lnTo>
                      <a:pt x="0" y="57"/>
                    </a:lnTo>
                    <a:lnTo>
                      <a:pt x="0" y="57"/>
                    </a:lnTo>
                    <a:lnTo>
                      <a:pt x="0" y="58"/>
                    </a:lnTo>
                    <a:lnTo>
                      <a:pt x="0" y="57"/>
                    </a:lnTo>
                    <a:lnTo>
                      <a:pt x="0" y="58"/>
                    </a:lnTo>
                    <a:lnTo>
                      <a:pt x="0" y="58"/>
                    </a:lnTo>
                    <a:lnTo>
                      <a:pt x="0" y="58"/>
                    </a:lnTo>
                    <a:lnTo>
                      <a:pt x="0" y="58"/>
                    </a:lnTo>
                    <a:lnTo>
                      <a:pt x="0" y="58"/>
                    </a:lnTo>
                    <a:lnTo>
                      <a:pt x="0" y="58"/>
                    </a:lnTo>
                    <a:lnTo>
                      <a:pt x="0" y="59"/>
                    </a:lnTo>
                    <a:lnTo>
                      <a:pt x="0" y="59"/>
                    </a:lnTo>
                    <a:lnTo>
                      <a:pt x="0" y="59"/>
                    </a:lnTo>
                    <a:lnTo>
                      <a:pt x="0" y="59"/>
                    </a:lnTo>
                    <a:lnTo>
                      <a:pt x="0" y="59"/>
                    </a:lnTo>
                    <a:lnTo>
                      <a:pt x="0" y="59"/>
                    </a:lnTo>
                    <a:lnTo>
                      <a:pt x="0" y="59"/>
                    </a:lnTo>
                    <a:lnTo>
                      <a:pt x="0" y="59"/>
                    </a:lnTo>
                    <a:lnTo>
                      <a:pt x="0" y="59"/>
                    </a:lnTo>
                    <a:lnTo>
                      <a:pt x="0" y="59"/>
                    </a:lnTo>
                    <a:lnTo>
                      <a:pt x="0" y="59"/>
                    </a:lnTo>
                    <a:lnTo>
                      <a:pt x="0" y="58"/>
                    </a:lnTo>
                    <a:lnTo>
                      <a:pt x="0" y="58"/>
                    </a:lnTo>
                    <a:lnTo>
                      <a:pt x="0" y="59"/>
                    </a:lnTo>
                    <a:lnTo>
                      <a:pt x="0" y="58"/>
                    </a:lnTo>
                    <a:lnTo>
                      <a:pt x="0" y="58"/>
                    </a:lnTo>
                    <a:lnTo>
                      <a:pt x="0" y="57"/>
                    </a:lnTo>
                    <a:lnTo>
                      <a:pt x="0" y="56"/>
                    </a:lnTo>
                    <a:lnTo>
                      <a:pt x="0" y="56"/>
                    </a:lnTo>
                    <a:lnTo>
                      <a:pt x="0" y="55"/>
                    </a:lnTo>
                    <a:lnTo>
                      <a:pt x="0" y="55"/>
                    </a:lnTo>
                    <a:lnTo>
                      <a:pt x="0" y="56"/>
                    </a:lnTo>
                    <a:lnTo>
                      <a:pt x="0" y="55"/>
                    </a:lnTo>
                    <a:lnTo>
                      <a:pt x="0" y="56"/>
                    </a:lnTo>
                    <a:lnTo>
                      <a:pt x="0" y="56"/>
                    </a:lnTo>
                    <a:lnTo>
                      <a:pt x="0" y="56"/>
                    </a:lnTo>
                    <a:lnTo>
                      <a:pt x="0" y="56"/>
                    </a:lnTo>
                    <a:lnTo>
                      <a:pt x="0" y="56"/>
                    </a:lnTo>
                    <a:lnTo>
                      <a:pt x="0" y="55"/>
                    </a:lnTo>
                    <a:lnTo>
                      <a:pt x="0" y="56"/>
                    </a:lnTo>
                    <a:lnTo>
                      <a:pt x="0" y="55"/>
                    </a:lnTo>
                    <a:lnTo>
                      <a:pt x="0" y="55"/>
                    </a:lnTo>
                    <a:lnTo>
                      <a:pt x="0" y="55"/>
                    </a:lnTo>
                    <a:lnTo>
                      <a:pt x="0" y="56"/>
                    </a:lnTo>
                    <a:lnTo>
                      <a:pt x="0" y="56"/>
                    </a:lnTo>
                    <a:lnTo>
                      <a:pt x="0" y="56"/>
                    </a:lnTo>
                    <a:lnTo>
                      <a:pt x="0" y="56"/>
                    </a:lnTo>
                    <a:lnTo>
                      <a:pt x="0" y="56"/>
                    </a:lnTo>
                    <a:lnTo>
                      <a:pt x="0" y="55"/>
                    </a:lnTo>
                    <a:lnTo>
                      <a:pt x="0" y="55"/>
                    </a:lnTo>
                    <a:lnTo>
                      <a:pt x="0" y="55"/>
                    </a:lnTo>
                    <a:lnTo>
                      <a:pt x="0" y="54"/>
                    </a:lnTo>
                    <a:lnTo>
                      <a:pt x="0" y="55"/>
                    </a:lnTo>
                    <a:lnTo>
                      <a:pt x="0" y="55"/>
                    </a:lnTo>
                    <a:lnTo>
                      <a:pt x="0" y="56"/>
                    </a:lnTo>
                    <a:lnTo>
                      <a:pt x="0" y="56"/>
                    </a:lnTo>
                    <a:lnTo>
                      <a:pt x="0" y="56"/>
                    </a:lnTo>
                    <a:lnTo>
                      <a:pt x="0" y="56"/>
                    </a:lnTo>
                    <a:lnTo>
                      <a:pt x="0" y="56"/>
                    </a:lnTo>
                    <a:lnTo>
                      <a:pt x="0" y="55"/>
                    </a:lnTo>
                    <a:lnTo>
                      <a:pt x="0" y="56"/>
                    </a:lnTo>
                    <a:lnTo>
                      <a:pt x="0" y="56"/>
                    </a:lnTo>
                    <a:lnTo>
                      <a:pt x="0" y="56"/>
                    </a:lnTo>
                    <a:lnTo>
                      <a:pt x="0" y="57"/>
                    </a:lnTo>
                    <a:lnTo>
                      <a:pt x="0" y="56"/>
                    </a:lnTo>
                    <a:lnTo>
                      <a:pt x="0" y="57"/>
                    </a:lnTo>
                    <a:lnTo>
                      <a:pt x="0" y="57"/>
                    </a:lnTo>
                    <a:lnTo>
                      <a:pt x="0" y="57"/>
                    </a:lnTo>
                    <a:lnTo>
                      <a:pt x="0" y="57"/>
                    </a:lnTo>
                    <a:lnTo>
                      <a:pt x="0" y="57"/>
                    </a:lnTo>
                    <a:lnTo>
                      <a:pt x="0" y="57"/>
                    </a:lnTo>
                    <a:lnTo>
                      <a:pt x="0" y="57"/>
                    </a:lnTo>
                    <a:lnTo>
                      <a:pt x="0" y="58"/>
                    </a:lnTo>
                    <a:lnTo>
                      <a:pt x="0" y="57"/>
                    </a:lnTo>
                    <a:lnTo>
                      <a:pt x="0" y="57"/>
                    </a:lnTo>
                    <a:lnTo>
                      <a:pt x="0" y="56"/>
                    </a:lnTo>
                    <a:lnTo>
                      <a:pt x="0" y="56"/>
                    </a:lnTo>
                    <a:lnTo>
                      <a:pt x="0" y="57"/>
                    </a:lnTo>
                    <a:lnTo>
                      <a:pt x="0" y="56"/>
                    </a:lnTo>
                    <a:lnTo>
                      <a:pt x="0" y="56"/>
                    </a:lnTo>
                    <a:lnTo>
                      <a:pt x="0" y="62"/>
                    </a:lnTo>
                    <a:lnTo>
                      <a:pt x="0" y="57"/>
                    </a:lnTo>
                    <a:lnTo>
                      <a:pt x="0" y="53"/>
                    </a:lnTo>
                    <a:lnTo>
                      <a:pt x="0" y="51"/>
                    </a:lnTo>
                    <a:lnTo>
                      <a:pt x="0" y="50"/>
                    </a:lnTo>
                    <a:lnTo>
                      <a:pt x="0" y="49"/>
                    </a:lnTo>
                    <a:lnTo>
                      <a:pt x="0" y="48"/>
                    </a:lnTo>
                    <a:lnTo>
                      <a:pt x="0" y="47"/>
                    </a:lnTo>
                    <a:lnTo>
                      <a:pt x="0" y="47"/>
                    </a:lnTo>
                    <a:lnTo>
                      <a:pt x="0" y="46"/>
                    </a:lnTo>
                    <a:lnTo>
                      <a:pt x="0" y="45"/>
                    </a:lnTo>
                    <a:lnTo>
                      <a:pt x="0" y="45"/>
                    </a:lnTo>
                    <a:lnTo>
                      <a:pt x="0" y="44"/>
                    </a:lnTo>
                    <a:lnTo>
                      <a:pt x="0" y="43"/>
                    </a:lnTo>
                    <a:lnTo>
                      <a:pt x="0" y="42"/>
                    </a:lnTo>
                    <a:lnTo>
                      <a:pt x="0" y="42"/>
                    </a:lnTo>
                    <a:lnTo>
                      <a:pt x="0" y="42"/>
                    </a:lnTo>
                    <a:lnTo>
                      <a:pt x="0" y="41"/>
                    </a:lnTo>
                    <a:lnTo>
                      <a:pt x="0" y="41"/>
                    </a:lnTo>
                    <a:lnTo>
                      <a:pt x="0" y="40"/>
                    </a:lnTo>
                    <a:lnTo>
                      <a:pt x="0" y="40"/>
                    </a:lnTo>
                    <a:lnTo>
                      <a:pt x="0" y="40"/>
                    </a:lnTo>
                    <a:lnTo>
                      <a:pt x="0" y="40"/>
                    </a:lnTo>
                    <a:lnTo>
                      <a:pt x="0" y="39"/>
                    </a:lnTo>
                    <a:lnTo>
                      <a:pt x="0" y="39"/>
                    </a:lnTo>
                    <a:lnTo>
                      <a:pt x="0" y="39"/>
                    </a:lnTo>
                    <a:lnTo>
                      <a:pt x="0" y="38"/>
                    </a:lnTo>
                    <a:lnTo>
                      <a:pt x="0" y="38"/>
                    </a:lnTo>
                    <a:lnTo>
                      <a:pt x="0" y="37"/>
                    </a:lnTo>
                    <a:lnTo>
                      <a:pt x="0" y="37"/>
                    </a:lnTo>
                    <a:lnTo>
                      <a:pt x="0" y="37"/>
                    </a:lnTo>
                    <a:lnTo>
                      <a:pt x="0" y="36"/>
                    </a:lnTo>
                    <a:lnTo>
                      <a:pt x="0" y="36"/>
                    </a:lnTo>
                    <a:lnTo>
                      <a:pt x="0" y="36"/>
                    </a:lnTo>
                    <a:lnTo>
                      <a:pt x="0" y="35"/>
                    </a:lnTo>
                    <a:lnTo>
                      <a:pt x="0" y="34"/>
                    </a:lnTo>
                    <a:lnTo>
                      <a:pt x="0" y="33"/>
                    </a:lnTo>
                    <a:lnTo>
                      <a:pt x="0" y="33"/>
                    </a:lnTo>
                    <a:lnTo>
                      <a:pt x="0" y="33"/>
                    </a:lnTo>
                    <a:lnTo>
                      <a:pt x="0" y="32"/>
                    </a:lnTo>
                    <a:lnTo>
                      <a:pt x="0" y="31"/>
                    </a:lnTo>
                    <a:lnTo>
                      <a:pt x="0" y="32"/>
                    </a:lnTo>
                    <a:lnTo>
                      <a:pt x="0" y="31"/>
                    </a:lnTo>
                    <a:lnTo>
                      <a:pt x="0" y="30"/>
                    </a:lnTo>
                    <a:lnTo>
                      <a:pt x="0" y="30"/>
                    </a:lnTo>
                    <a:lnTo>
                      <a:pt x="0" y="30"/>
                    </a:lnTo>
                    <a:lnTo>
                      <a:pt x="0" y="29"/>
                    </a:lnTo>
                    <a:lnTo>
                      <a:pt x="0" y="29"/>
                    </a:lnTo>
                    <a:lnTo>
                      <a:pt x="0" y="28"/>
                    </a:lnTo>
                    <a:lnTo>
                      <a:pt x="0" y="28"/>
                    </a:lnTo>
                    <a:lnTo>
                      <a:pt x="0" y="28"/>
                    </a:lnTo>
                    <a:lnTo>
                      <a:pt x="0" y="28"/>
                    </a:lnTo>
                    <a:lnTo>
                      <a:pt x="0" y="28"/>
                    </a:lnTo>
                    <a:lnTo>
                      <a:pt x="0" y="27"/>
                    </a:lnTo>
                    <a:lnTo>
                      <a:pt x="0" y="27"/>
                    </a:lnTo>
                    <a:lnTo>
                      <a:pt x="0" y="27"/>
                    </a:lnTo>
                    <a:lnTo>
                      <a:pt x="0" y="27"/>
                    </a:lnTo>
                    <a:lnTo>
                      <a:pt x="0" y="27"/>
                    </a:lnTo>
                    <a:lnTo>
                      <a:pt x="0" y="26"/>
                    </a:lnTo>
                    <a:lnTo>
                      <a:pt x="0" y="26"/>
                    </a:lnTo>
                    <a:lnTo>
                      <a:pt x="0" y="26"/>
                    </a:lnTo>
                    <a:lnTo>
                      <a:pt x="0" y="26"/>
                    </a:lnTo>
                    <a:lnTo>
                      <a:pt x="0" y="26"/>
                    </a:lnTo>
                    <a:lnTo>
                      <a:pt x="0" y="26"/>
                    </a:lnTo>
                    <a:lnTo>
                      <a:pt x="0" y="25"/>
                    </a:lnTo>
                    <a:lnTo>
                      <a:pt x="0" y="25"/>
                    </a:lnTo>
                    <a:lnTo>
                      <a:pt x="0" y="25"/>
                    </a:lnTo>
                    <a:lnTo>
                      <a:pt x="0" y="25"/>
                    </a:lnTo>
                    <a:lnTo>
                      <a:pt x="0" y="24"/>
                    </a:lnTo>
                    <a:lnTo>
                      <a:pt x="0" y="24"/>
                    </a:lnTo>
                    <a:lnTo>
                      <a:pt x="0" y="24"/>
                    </a:lnTo>
                    <a:lnTo>
                      <a:pt x="0" y="23"/>
                    </a:lnTo>
                    <a:lnTo>
                      <a:pt x="0" y="22"/>
                    </a:lnTo>
                    <a:lnTo>
                      <a:pt x="0" y="22"/>
                    </a:lnTo>
                    <a:lnTo>
                      <a:pt x="0" y="21"/>
                    </a:lnTo>
                    <a:lnTo>
                      <a:pt x="0" y="21"/>
                    </a:lnTo>
                    <a:lnTo>
                      <a:pt x="0" y="20"/>
                    </a:lnTo>
                    <a:lnTo>
                      <a:pt x="0" y="20"/>
                    </a:lnTo>
                    <a:lnTo>
                      <a:pt x="0" y="20"/>
                    </a:lnTo>
                    <a:lnTo>
                      <a:pt x="0" y="20"/>
                    </a:lnTo>
                    <a:lnTo>
                      <a:pt x="0" y="19"/>
                    </a:lnTo>
                    <a:lnTo>
                      <a:pt x="0" y="19"/>
                    </a:lnTo>
                    <a:lnTo>
                      <a:pt x="0" y="18"/>
                    </a:lnTo>
                    <a:lnTo>
                      <a:pt x="0" y="18"/>
                    </a:lnTo>
                    <a:lnTo>
                      <a:pt x="0" y="17"/>
                    </a:lnTo>
                    <a:lnTo>
                      <a:pt x="0" y="17"/>
                    </a:lnTo>
                    <a:lnTo>
                      <a:pt x="0" y="17"/>
                    </a:lnTo>
                    <a:lnTo>
                      <a:pt x="0" y="16"/>
                    </a:lnTo>
                    <a:lnTo>
                      <a:pt x="0" y="16"/>
                    </a:lnTo>
                    <a:lnTo>
                      <a:pt x="0" y="16"/>
                    </a:lnTo>
                    <a:lnTo>
                      <a:pt x="0" y="15"/>
                    </a:lnTo>
                    <a:lnTo>
                      <a:pt x="0" y="16"/>
                    </a:lnTo>
                    <a:lnTo>
                      <a:pt x="0" y="15"/>
                    </a:lnTo>
                    <a:lnTo>
                      <a:pt x="0" y="16"/>
                    </a:lnTo>
                    <a:lnTo>
                      <a:pt x="0" y="15"/>
                    </a:lnTo>
                    <a:lnTo>
                      <a:pt x="0" y="15"/>
                    </a:lnTo>
                    <a:lnTo>
                      <a:pt x="0" y="14"/>
                    </a:lnTo>
                    <a:lnTo>
                      <a:pt x="0" y="14"/>
                    </a:lnTo>
                    <a:lnTo>
                      <a:pt x="0" y="13"/>
                    </a:lnTo>
                    <a:lnTo>
                      <a:pt x="0" y="12"/>
                    </a:lnTo>
                    <a:lnTo>
                      <a:pt x="0" y="11"/>
                    </a:lnTo>
                    <a:lnTo>
                      <a:pt x="0" y="11"/>
                    </a:lnTo>
                    <a:lnTo>
                      <a:pt x="0" y="11"/>
                    </a:lnTo>
                    <a:lnTo>
                      <a:pt x="0" y="11"/>
                    </a:lnTo>
                    <a:lnTo>
                      <a:pt x="0" y="11"/>
                    </a:lnTo>
                    <a:lnTo>
                      <a:pt x="0" y="12"/>
                    </a:lnTo>
                    <a:lnTo>
                      <a:pt x="0" y="12"/>
                    </a:lnTo>
                    <a:lnTo>
                      <a:pt x="0" y="12"/>
                    </a:lnTo>
                    <a:lnTo>
                      <a:pt x="0" y="13"/>
                    </a:lnTo>
                    <a:lnTo>
                      <a:pt x="0" y="12"/>
                    </a:lnTo>
                    <a:lnTo>
                      <a:pt x="0" y="11"/>
                    </a:lnTo>
                    <a:lnTo>
                      <a:pt x="0" y="12"/>
                    </a:lnTo>
                    <a:lnTo>
                      <a:pt x="0" y="11"/>
                    </a:lnTo>
                    <a:lnTo>
                      <a:pt x="0" y="11"/>
                    </a:lnTo>
                    <a:lnTo>
                      <a:pt x="0" y="11"/>
                    </a:lnTo>
                    <a:lnTo>
                      <a:pt x="0" y="12"/>
                    </a:lnTo>
                    <a:lnTo>
                      <a:pt x="0" y="11"/>
                    </a:lnTo>
                    <a:lnTo>
                      <a:pt x="0" y="11"/>
                    </a:lnTo>
                    <a:lnTo>
                      <a:pt x="0" y="12"/>
                    </a:lnTo>
                    <a:lnTo>
                      <a:pt x="0" y="11"/>
                    </a:lnTo>
                    <a:lnTo>
                      <a:pt x="0" y="12"/>
                    </a:lnTo>
                    <a:lnTo>
                      <a:pt x="0" y="11"/>
                    </a:lnTo>
                    <a:lnTo>
                      <a:pt x="0" y="11"/>
                    </a:lnTo>
                    <a:lnTo>
                      <a:pt x="0" y="10"/>
                    </a:lnTo>
                    <a:lnTo>
                      <a:pt x="0" y="9"/>
                    </a:lnTo>
                    <a:lnTo>
                      <a:pt x="0" y="9"/>
                    </a:lnTo>
                    <a:lnTo>
                      <a:pt x="0" y="8"/>
                    </a:lnTo>
                    <a:lnTo>
                      <a:pt x="0" y="9"/>
                    </a:lnTo>
                    <a:lnTo>
                      <a:pt x="0" y="8"/>
                    </a:lnTo>
                    <a:lnTo>
                      <a:pt x="0" y="8"/>
                    </a:lnTo>
                    <a:lnTo>
                      <a:pt x="0" y="8"/>
                    </a:lnTo>
                    <a:lnTo>
                      <a:pt x="0" y="7"/>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5"/>
                    </a:lnTo>
                    <a:lnTo>
                      <a:pt x="0" y="5"/>
                    </a:lnTo>
                    <a:lnTo>
                      <a:pt x="0" y="4"/>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0"/>
                    </a:lnTo>
                    <a:lnTo>
                      <a:pt x="0" y="1"/>
                    </a:lnTo>
                    <a:lnTo>
                      <a:pt x="0" y="1"/>
                    </a:lnTo>
                    <a:lnTo>
                      <a:pt x="0" y="1"/>
                    </a:lnTo>
                    <a:lnTo>
                      <a:pt x="0" y="1"/>
                    </a:lnTo>
                    <a:lnTo>
                      <a:pt x="0" y="2"/>
                    </a:lnTo>
                    <a:lnTo>
                      <a:pt x="0" y="1"/>
                    </a:lnTo>
                    <a:lnTo>
                      <a:pt x="0" y="2"/>
                    </a:lnTo>
                    <a:lnTo>
                      <a:pt x="0" y="2"/>
                    </a:lnTo>
                    <a:lnTo>
                      <a:pt x="0" y="2"/>
                    </a:lnTo>
                    <a:lnTo>
                      <a:pt x="0" y="3"/>
                    </a:lnTo>
                    <a:lnTo>
                      <a:pt x="0" y="3"/>
                    </a:lnTo>
                    <a:lnTo>
                      <a:pt x="0" y="5"/>
                    </a:lnTo>
                    <a:lnTo>
                      <a:pt x="0" y="4"/>
                    </a:lnTo>
                    <a:lnTo>
                      <a:pt x="0" y="5"/>
                    </a:lnTo>
                    <a:lnTo>
                      <a:pt x="0" y="5"/>
                    </a:lnTo>
                    <a:lnTo>
                      <a:pt x="0" y="6"/>
                    </a:lnTo>
                    <a:lnTo>
                      <a:pt x="0" y="6"/>
                    </a:lnTo>
                    <a:lnTo>
                      <a:pt x="0" y="7"/>
                    </a:lnTo>
                    <a:lnTo>
                      <a:pt x="0" y="7"/>
                    </a:lnTo>
                    <a:lnTo>
                      <a:pt x="0" y="7"/>
                    </a:lnTo>
                    <a:lnTo>
                      <a:pt x="0" y="7"/>
                    </a:lnTo>
                    <a:lnTo>
                      <a:pt x="0" y="7"/>
                    </a:lnTo>
                    <a:lnTo>
                      <a:pt x="0" y="6"/>
                    </a:lnTo>
                    <a:lnTo>
                      <a:pt x="0" y="6"/>
                    </a:lnTo>
                    <a:lnTo>
                      <a:pt x="0" y="6"/>
                    </a:lnTo>
                    <a:lnTo>
                      <a:pt x="0" y="6"/>
                    </a:lnTo>
                    <a:lnTo>
                      <a:pt x="0" y="6"/>
                    </a:lnTo>
                    <a:lnTo>
                      <a:pt x="0" y="5"/>
                    </a:lnTo>
                    <a:lnTo>
                      <a:pt x="0" y="5"/>
                    </a:lnTo>
                    <a:lnTo>
                      <a:pt x="0" y="5"/>
                    </a:lnTo>
                    <a:lnTo>
                      <a:pt x="0" y="5"/>
                    </a:lnTo>
                    <a:lnTo>
                      <a:pt x="0" y="4"/>
                    </a:lnTo>
                    <a:lnTo>
                      <a:pt x="0" y="5"/>
                    </a:lnTo>
                    <a:lnTo>
                      <a:pt x="0" y="5"/>
                    </a:lnTo>
                    <a:lnTo>
                      <a:pt x="0" y="6"/>
                    </a:lnTo>
                    <a:lnTo>
                      <a:pt x="0" y="6"/>
                    </a:lnTo>
                    <a:lnTo>
                      <a:pt x="0" y="7"/>
                    </a:lnTo>
                    <a:lnTo>
                      <a:pt x="0" y="7"/>
                    </a:lnTo>
                    <a:lnTo>
                      <a:pt x="0" y="7"/>
                    </a:lnTo>
                    <a:lnTo>
                      <a:pt x="0" y="7"/>
                    </a:lnTo>
                    <a:lnTo>
                      <a:pt x="0" y="7"/>
                    </a:lnTo>
                    <a:lnTo>
                      <a:pt x="0" y="6"/>
                    </a:lnTo>
                    <a:lnTo>
                      <a:pt x="0" y="7"/>
                    </a:lnTo>
                    <a:lnTo>
                      <a:pt x="0" y="6"/>
                    </a:lnTo>
                    <a:lnTo>
                      <a:pt x="0" y="6"/>
                    </a:lnTo>
                    <a:lnTo>
                      <a:pt x="0" y="5"/>
                    </a:lnTo>
                    <a:lnTo>
                      <a:pt x="0" y="6"/>
                    </a:lnTo>
                    <a:lnTo>
                      <a:pt x="0" y="5"/>
                    </a:lnTo>
                    <a:lnTo>
                      <a:pt x="0" y="6"/>
                    </a:lnTo>
                    <a:lnTo>
                      <a:pt x="0" y="5"/>
                    </a:lnTo>
                    <a:lnTo>
                      <a:pt x="0" y="5"/>
                    </a:lnTo>
                    <a:lnTo>
                      <a:pt x="0" y="4"/>
                    </a:lnTo>
                    <a:lnTo>
                      <a:pt x="0" y="4"/>
                    </a:lnTo>
                    <a:lnTo>
                      <a:pt x="0" y="4"/>
                    </a:lnTo>
                    <a:lnTo>
                      <a:pt x="0" y="5"/>
                    </a:lnTo>
                    <a:lnTo>
                      <a:pt x="0" y="5"/>
                    </a:lnTo>
                    <a:lnTo>
                      <a:pt x="0" y="5"/>
                    </a:lnTo>
                    <a:lnTo>
                      <a:pt x="0" y="6"/>
                    </a:lnTo>
                    <a:lnTo>
                      <a:pt x="0" y="6"/>
                    </a:lnTo>
                    <a:lnTo>
                      <a:pt x="0" y="6"/>
                    </a:lnTo>
                    <a:lnTo>
                      <a:pt x="0" y="7"/>
                    </a:lnTo>
                    <a:lnTo>
                      <a:pt x="0" y="7"/>
                    </a:lnTo>
                    <a:lnTo>
                      <a:pt x="0" y="7"/>
                    </a:lnTo>
                    <a:lnTo>
                      <a:pt x="0" y="6"/>
                    </a:lnTo>
                    <a:lnTo>
                      <a:pt x="0" y="7"/>
                    </a:lnTo>
                    <a:lnTo>
                      <a:pt x="0" y="7"/>
                    </a:lnTo>
                    <a:lnTo>
                      <a:pt x="0" y="8"/>
                    </a:lnTo>
                    <a:lnTo>
                      <a:pt x="0" y="8"/>
                    </a:lnTo>
                    <a:lnTo>
                      <a:pt x="0" y="8"/>
                    </a:lnTo>
                    <a:lnTo>
                      <a:pt x="0" y="9"/>
                    </a:lnTo>
                    <a:lnTo>
                      <a:pt x="0" y="8"/>
                    </a:lnTo>
                    <a:lnTo>
                      <a:pt x="0" y="9"/>
                    </a:lnTo>
                    <a:lnTo>
                      <a:pt x="0" y="10"/>
                    </a:lnTo>
                    <a:lnTo>
                      <a:pt x="0" y="9"/>
                    </a:lnTo>
                    <a:lnTo>
                      <a:pt x="0" y="8"/>
                    </a:lnTo>
                    <a:lnTo>
                      <a:pt x="0" y="9"/>
                    </a:lnTo>
                    <a:lnTo>
                      <a:pt x="0" y="8"/>
                    </a:lnTo>
                    <a:lnTo>
                      <a:pt x="0" y="7"/>
                    </a:lnTo>
                    <a:lnTo>
                      <a:pt x="0" y="7"/>
                    </a:lnTo>
                    <a:lnTo>
                      <a:pt x="0" y="7"/>
                    </a:lnTo>
                    <a:lnTo>
                      <a:pt x="0" y="6"/>
                    </a:lnTo>
                    <a:lnTo>
                      <a:pt x="0" y="6"/>
                    </a:lnTo>
                    <a:lnTo>
                      <a:pt x="0" y="5"/>
                    </a:lnTo>
                    <a:lnTo>
                      <a:pt x="0" y="6"/>
                    </a:lnTo>
                    <a:lnTo>
                      <a:pt x="0" y="5"/>
                    </a:lnTo>
                    <a:lnTo>
                      <a:pt x="0" y="6"/>
                    </a:lnTo>
                    <a:lnTo>
                      <a:pt x="0" y="6"/>
                    </a:lnTo>
                    <a:lnTo>
                      <a:pt x="0" y="5"/>
                    </a:lnTo>
                    <a:lnTo>
                      <a:pt x="0" y="5"/>
                    </a:lnTo>
                    <a:lnTo>
                      <a:pt x="0" y="5"/>
                    </a:lnTo>
                    <a:lnTo>
                      <a:pt x="0" y="4"/>
                    </a:lnTo>
                    <a:lnTo>
                      <a:pt x="0" y="3"/>
                    </a:lnTo>
                    <a:lnTo>
                      <a:pt x="0" y="4"/>
                    </a:lnTo>
                    <a:lnTo>
                      <a:pt x="0" y="3"/>
                    </a:lnTo>
                    <a:lnTo>
                      <a:pt x="0" y="4"/>
                    </a:lnTo>
                    <a:lnTo>
                      <a:pt x="0" y="5"/>
                    </a:lnTo>
                    <a:lnTo>
                      <a:pt x="0" y="4"/>
                    </a:lnTo>
                    <a:lnTo>
                      <a:pt x="0" y="5"/>
                    </a:lnTo>
                    <a:lnTo>
                      <a:pt x="0" y="6"/>
                    </a:lnTo>
                    <a:lnTo>
                      <a:pt x="0" y="6"/>
                    </a:lnTo>
                    <a:lnTo>
                      <a:pt x="0" y="7"/>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10"/>
                    </a:lnTo>
                    <a:lnTo>
                      <a:pt x="0" y="9"/>
                    </a:lnTo>
                    <a:lnTo>
                      <a:pt x="0" y="9"/>
                    </a:lnTo>
                    <a:lnTo>
                      <a:pt x="0" y="10"/>
                    </a:lnTo>
                    <a:lnTo>
                      <a:pt x="0" y="9"/>
                    </a:lnTo>
                    <a:lnTo>
                      <a:pt x="0" y="10"/>
                    </a:lnTo>
                    <a:lnTo>
                      <a:pt x="0" y="10"/>
                    </a:lnTo>
                    <a:lnTo>
                      <a:pt x="0" y="11"/>
                    </a:lnTo>
                    <a:lnTo>
                      <a:pt x="0" y="11"/>
                    </a:lnTo>
                    <a:lnTo>
                      <a:pt x="0" y="12"/>
                    </a:lnTo>
                    <a:lnTo>
                      <a:pt x="0" y="11"/>
                    </a:lnTo>
                    <a:lnTo>
                      <a:pt x="0" y="12"/>
                    </a:lnTo>
                    <a:lnTo>
                      <a:pt x="0" y="12"/>
                    </a:lnTo>
                    <a:lnTo>
                      <a:pt x="0" y="12"/>
                    </a:lnTo>
                    <a:lnTo>
                      <a:pt x="0" y="13"/>
                    </a:lnTo>
                    <a:lnTo>
                      <a:pt x="0" y="12"/>
                    </a:lnTo>
                    <a:lnTo>
                      <a:pt x="0" y="13"/>
                    </a:lnTo>
                    <a:lnTo>
                      <a:pt x="0" y="13"/>
                    </a:lnTo>
                    <a:lnTo>
                      <a:pt x="0" y="13"/>
                    </a:lnTo>
                    <a:lnTo>
                      <a:pt x="0" y="12"/>
                    </a:lnTo>
                    <a:lnTo>
                      <a:pt x="0" y="12"/>
                    </a:lnTo>
                    <a:lnTo>
                      <a:pt x="0" y="11"/>
                    </a:lnTo>
                    <a:lnTo>
                      <a:pt x="0" y="11"/>
                    </a:lnTo>
                    <a:lnTo>
                      <a:pt x="0" y="11"/>
                    </a:lnTo>
                    <a:lnTo>
                      <a:pt x="0" y="11"/>
                    </a:lnTo>
                    <a:lnTo>
                      <a:pt x="0" y="11"/>
                    </a:lnTo>
                    <a:lnTo>
                      <a:pt x="0" y="10"/>
                    </a:lnTo>
                    <a:lnTo>
                      <a:pt x="0" y="10"/>
                    </a:lnTo>
                    <a:lnTo>
                      <a:pt x="0" y="11"/>
                    </a:lnTo>
                    <a:lnTo>
                      <a:pt x="0" y="10"/>
                    </a:lnTo>
                    <a:lnTo>
                      <a:pt x="0" y="10"/>
                    </a:lnTo>
                    <a:lnTo>
                      <a:pt x="0" y="10"/>
                    </a:lnTo>
                    <a:lnTo>
                      <a:pt x="0" y="10"/>
                    </a:lnTo>
                    <a:lnTo>
                      <a:pt x="0" y="9"/>
                    </a:lnTo>
                    <a:lnTo>
                      <a:pt x="0" y="8"/>
                    </a:lnTo>
                    <a:lnTo>
                      <a:pt x="0" y="7"/>
                    </a:lnTo>
                    <a:lnTo>
                      <a:pt x="0" y="7"/>
                    </a:lnTo>
                    <a:lnTo>
                      <a:pt x="0" y="7"/>
                    </a:lnTo>
                    <a:lnTo>
                      <a:pt x="0" y="7"/>
                    </a:lnTo>
                    <a:lnTo>
                      <a:pt x="0" y="8"/>
                    </a:lnTo>
                    <a:lnTo>
                      <a:pt x="0" y="7"/>
                    </a:lnTo>
                    <a:lnTo>
                      <a:pt x="0" y="7"/>
                    </a:lnTo>
                    <a:lnTo>
                      <a:pt x="0" y="8"/>
                    </a:lnTo>
                    <a:lnTo>
                      <a:pt x="0" y="8"/>
                    </a:lnTo>
                    <a:lnTo>
                      <a:pt x="0" y="7"/>
                    </a:lnTo>
                    <a:lnTo>
                      <a:pt x="0" y="6"/>
                    </a:lnTo>
                    <a:lnTo>
                      <a:pt x="0" y="6"/>
                    </a:lnTo>
                    <a:lnTo>
                      <a:pt x="0" y="5"/>
                    </a:lnTo>
                    <a:lnTo>
                      <a:pt x="0" y="5"/>
                    </a:lnTo>
                    <a:lnTo>
                      <a:pt x="0" y="6"/>
                    </a:lnTo>
                    <a:lnTo>
                      <a:pt x="0" y="6"/>
                    </a:lnTo>
                    <a:lnTo>
                      <a:pt x="0" y="6"/>
                    </a:lnTo>
                    <a:lnTo>
                      <a:pt x="0" y="6"/>
                    </a:lnTo>
                    <a:lnTo>
                      <a:pt x="0" y="6"/>
                    </a:lnTo>
                    <a:lnTo>
                      <a:pt x="0" y="6"/>
                    </a:lnTo>
                    <a:lnTo>
                      <a:pt x="0" y="6"/>
                    </a:lnTo>
                    <a:lnTo>
                      <a:pt x="0" y="7"/>
                    </a:lnTo>
                    <a:lnTo>
                      <a:pt x="0" y="8"/>
                    </a:lnTo>
                    <a:lnTo>
                      <a:pt x="0" y="8"/>
                    </a:lnTo>
                    <a:lnTo>
                      <a:pt x="0" y="8"/>
                    </a:lnTo>
                    <a:lnTo>
                      <a:pt x="0" y="9"/>
                    </a:lnTo>
                    <a:lnTo>
                      <a:pt x="0" y="9"/>
                    </a:lnTo>
                    <a:lnTo>
                      <a:pt x="0" y="10"/>
                    </a:lnTo>
                    <a:lnTo>
                      <a:pt x="0" y="10"/>
                    </a:lnTo>
                    <a:lnTo>
                      <a:pt x="0" y="10"/>
                    </a:lnTo>
                    <a:lnTo>
                      <a:pt x="0" y="10"/>
                    </a:lnTo>
                    <a:lnTo>
                      <a:pt x="0" y="11"/>
                    </a:lnTo>
                    <a:lnTo>
                      <a:pt x="0" y="11"/>
                    </a:lnTo>
                    <a:lnTo>
                      <a:pt x="0" y="11"/>
                    </a:lnTo>
                    <a:lnTo>
                      <a:pt x="0" y="10"/>
                    </a:lnTo>
                    <a:lnTo>
                      <a:pt x="0" y="11"/>
                    </a:lnTo>
                    <a:lnTo>
                      <a:pt x="0" y="11"/>
                    </a:lnTo>
                    <a:lnTo>
                      <a:pt x="0" y="11"/>
                    </a:lnTo>
                    <a:lnTo>
                      <a:pt x="0" y="10"/>
                    </a:lnTo>
                    <a:lnTo>
                      <a:pt x="0" y="10"/>
                    </a:lnTo>
                    <a:lnTo>
                      <a:pt x="0" y="9"/>
                    </a:lnTo>
                    <a:lnTo>
                      <a:pt x="0" y="9"/>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7"/>
                    </a:lnTo>
                    <a:lnTo>
                      <a:pt x="0" y="8"/>
                    </a:lnTo>
                    <a:lnTo>
                      <a:pt x="0" y="7"/>
                    </a:lnTo>
                    <a:lnTo>
                      <a:pt x="0" y="8"/>
                    </a:lnTo>
                    <a:lnTo>
                      <a:pt x="0" y="7"/>
                    </a:lnTo>
                    <a:lnTo>
                      <a:pt x="0" y="8"/>
                    </a:lnTo>
                    <a:lnTo>
                      <a:pt x="0" y="8"/>
                    </a:lnTo>
                    <a:lnTo>
                      <a:pt x="0" y="8"/>
                    </a:lnTo>
                    <a:lnTo>
                      <a:pt x="0" y="7"/>
                    </a:lnTo>
                    <a:lnTo>
                      <a:pt x="0" y="7"/>
                    </a:lnTo>
                    <a:lnTo>
                      <a:pt x="0" y="6"/>
                    </a:lnTo>
                    <a:lnTo>
                      <a:pt x="0" y="7"/>
                    </a:lnTo>
                    <a:lnTo>
                      <a:pt x="0" y="7"/>
                    </a:lnTo>
                    <a:lnTo>
                      <a:pt x="0" y="6"/>
                    </a:lnTo>
                    <a:lnTo>
                      <a:pt x="0" y="7"/>
                    </a:lnTo>
                    <a:lnTo>
                      <a:pt x="0" y="6"/>
                    </a:lnTo>
                    <a:lnTo>
                      <a:pt x="0" y="7"/>
                    </a:lnTo>
                    <a:lnTo>
                      <a:pt x="0" y="7"/>
                    </a:lnTo>
                    <a:lnTo>
                      <a:pt x="0" y="7"/>
                    </a:lnTo>
                    <a:lnTo>
                      <a:pt x="0" y="7"/>
                    </a:lnTo>
                    <a:lnTo>
                      <a:pt x="0" y="7"/>
                    </a:lnTo>
                    <a:lnTo>
                      <a:pt x="0" y="6"/>
                    </a:lnTo>
                    <a:lnTo>
                      <a:pt x="0" y="6"/>
                    </a:lnTo>
                    <a:lnTo>
                      <a:pt x="0" y="5"/>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8"/>
                    </a:lnTo>
                    <a:lnTo>
                      <a:pt x="0" y="8"/>
                    </a:lnTo>
                    <a:lnTo>
                      <a:pt x="0" y="8"/>
                    </a:lnTo>
                    <a:lnTo>
                      <a:pt x="0" y="8"/>
                    </a:lnTo>
                    <a:lnTo>
                      <a:pt x="0" y="7"/>
                    </a:lnTo>
                    <a:lnTo>
                      <a:pt x="0" y="7"/>
                    </a:lnTo>
                    <a:lnTo>
                      <a:pt x="0" y="8"/>
                    </a:lnTo>
                    <a:lnTo>
                      <a:pt x="0" y="8"/>
                    </a:lnTo>
                    <a:lnTo>
                      <a:pt x="0" y="8"/>
                    </a:lnTo>
                    <a:lnTo>
                      <a:pt x="0" y="8"/>
                    </a:lnTo>
                    <a:lnTo>
                      <a:pt x="0" y="8"/>
                    </a:lnTo>
                    <a:lnTo>
                      <a:pt x="0" y="9"/>
                    </a:lnTo>
                    <a:lnTo>
                      <a:pt x="0" y="10"/>
                    </a:lnTo>
                    <a:lnTo>
                      <a:pt x="0" y="9"/>
                    </a:lnTo>
                    <a:lnTo>
                      <a:pt x="0" y="9"/>
                    </a:lnTo>
                    <a:lnTo>
                      <a:pt x="0" y="10"/>
                    </a:lnTo>
                    <a:lnTo>
                      <a:pt x="0" y="10"/>
                    </a:lnTo>
                    <a:lnTo>
                      <a:pt x="0" y="10"/>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7"/>
                    </a:lnTo>
                    <a:lnTo>
                      <a:pt x="0" y="6"/>
                    </a:lnTo>
                    <a:lnTo>
                      <a:pt x="0" y="6"/>
                    </a:lnTo>
                    <a:lnTo>
                      <a:pt x="0" y="5"/>
                    </a:lnTo>
                    <a:lnTo>
                      <a:pt x="0" y="6"/>
                    </a:lnTo>
                    <a:lnTo>
                      <a:pt x="0" y="5"/>
                    </a:lnTo>
                    <a:lnTo>
                      <a:pt x="0" y="5"/>
                    </a:lnTo>
                    <a:lnTo>
                      <a:pt x="0" y="5"/>
                    </a:lnTo>
                    <a:lnTo>
                      <a:pt x="0" y="6"/>
                    </a:lnTo>
                    <a:lnTo>
                      <a:pt x="0" y="6"/>
                    </a:lnTo>
                    <a:lnTo>
                      <a:pt x="0" y="6"/>
                    </a:lnTo>
                    <a:lnTo>
                      <a:pt x="0" y="6"/>
                    </a:lnTo>
                    <a:lnTo>
                      <a:pt x="0" y="6"/>
                    </a:lnTo>
                    <a:lnTo>
                      <a:pt x="0" y="7"/>
                    </a:lnTo>
                    <a:lnTo>
                      <a:pt x="0" y="7"/>
                    </a:lnTo>
                    <a:lnTo>
                      <a:pt x="0" y="6"/>
                    </a:lnTo>
                    <a:lnTo>
                      <a:pt x="0" y="6"/>
                    </a:lnTo>
                    <a:lnTo>
                      <a:pt x="0" y="6"/>
                    </a:lnTo>
                    <a:lnTo>
                      <a:pt x="0" y="6"/>
                    </a:lnTo>
                    <a:lnTo>
                      <a:pt x="0" y="5"/>
                    </a:lnTo>
                    <a:lnTo>
                      <a:pt x="0" y="6"/>
                    </a:lnTo>
                    <a:lnTo>
                      <a:pt x="0" y="5"/>
                    </a:lnTo>
                    <a:lnTo>
                      <a:pt x="0" y="5"/>
                    </a:lnTo>
                    <a:lnTo>
                      <a:pt x="0" y="5"/>
                    </a:lnTo>
                    <a:lnTo>
                      <a:pt x="0" y="4"/>
                    </a:lnTo>
                    <a:lnTo>
                      <a:pt x="1" y="4"/>
                    </a:lnTo>
                    <a:lnTo>
                      <a:pt x="1" y="5"/>
                    </a:lnTo>
                    <a:lnTo>
                      <a:pt x="1" y="4"/>
                    </a:lnTo>
                    <a:lnTo>
                      <a:pt x="1" y="4"/>
                    </a:lnTo>
                    <a:lnTo>
                      <a:pt x="1" y="5"/>
                    </a:lnTo>
                    <a:lnTo>
                      <a:pt x="1" y="5"/>
                    </a:lnTo>
                    <a:lnTo>
                      <a:pt x="1" y="5"/>
                    </a:lnTo>
                    <a:lnTo>
                      <a:pt x="1" y="4"/>
                    </a:lnTo>
                    <a:lnTo>
                      <a:pt x="1" y="5"/>
                    </a:lnTo>
                    <a:lnTo>
                      <a:pt x="1" y="5"/>
                    </a:lnTo>
                    <a:lnTo>
                      <a:pt x="1" y="5"/>
                    </a:lnTo>
                    <a:lnTo>
                      <a:pt x="1" y="5"/>
                    </a:lnTo>
                    <a:lnTo>
                      <a:pt x="1" y="5"/>
                    </a:lnTo>
                    <a:lnTo>
                      <a:pt x="1" y="4"/>
                    </a:lnTo>
                    <a:lnTo>
                      <a:pt x="1" y="4"/>
                    </a:lnTo>
                    <a:lnTo>
                      <a:pt x="1" y="4"/>
                    </a:lnTo>
                    <a:lnTo>
                      <a:pt x="1" y="5"/>
                    </a:lnTo>
                    <a:lnTo>
                      <a:pt x="1" y="5"/>
                    </a:lnTo>
                    <a:lnTo>
                      <a:pt x="1" y="5"/>
                    </a:lnTo>
                    <a:lnTo>
                      <a:pt x="1" y="5"/>
                    </a:lnTo>
                    <a:lnTo>
                      <a:pt x="1" y="5"/>
                    </a:lnTo>
                    <a:lnTo>
                      <a:pt x="1" y="5"/>
                    </a:lnTo>
                    <a:lnTo>
                      <a:pt x="1" y="4"/>
                    </a:lnTo>
                    <a:lnTo>
                      <a:pt x="1" y="4"/>
                    </a:lnTo>
                    <a:lnTo>
                      <a:pt x="1" y="3"/>
                    </a:lnTo>
                    <a:lnTo>
                      <a:pt x="1" y="2"/>
                    </a:lnTo>
                    <a:lnTo>
                      <a:pt x="1" y="2"/>
                    </a:lnTo>
                    <a:lnTo>
                      <a:pt x="1" y="2"/>
                    </a:lnTo>
                  </a:path>
                </a:pathLst>
              </a:custGeom>
              <a:noFill/>
              <a:ln w="0">
                <a:solidFill>
                  <a:srgbClr val="3366FF"/>
                </a:solidFill>
                <a:prstDash val="solid"/>
                <a:round/>
                <a:headEnd/>
                <a:tailEnd/>
              </a:ln>
            </p:spPr>
            <p:txBody>
              <a:bodyPr/>
              <a:lstStyle/>
              <a:p>
                <a:endParaRPr lang="en-GB"/>
              </a:p>
            </p:txBody>
          </p:sp>
          <p:sp>
            <p:nvSpPr>
              <p:cNvPr id="186249" name="Freeform 905"/>
              <p:cNvSpPr>
                <a:spLocks/>
              </p:cNvSpPr>
              <p:nvPr/>
            </p:nvSpPr>
            <p:spPr bwMode="auto">
              <a:xfrm>
                <a:off x="3618" y="3593"/>
                <a:ext cx="1" cy="78"/>
              </a:xfrm>
              <a:custGeom>
                <a:avLst/>
                <a:gdLst/>
                <a:ahLst/>
                <a:cxnLst>
                  <a:cxn ang="0">
                    <a:pos x="0" y="5"/>
                  </a:cxn>
                  <a:cxn ang="0">
                    <a:pos x="0" y="8"/>
                  </a:cxn>
                  <a:cxn ang="0">
                    <a:pos x="0" y="8"/>
                  </a:cxn>
                  <a:cxn ang="0">
                    <a:pos x="0" y="10"/>
                  </a:cxn>
                  <a:cxn ang="0">
                    <a:pos x="0" y="10"/>
                  </a:cxn>
                  <a:cxn ang="0">
                    <a:pos x="0" y="9"/>
                  </a:cxn>
                  <a:cxn ang="0">
                    <a:pos x="0" y="8"/>
                  </a:cxn>
                  <a:cxn ang="0">
                    <a:pos x="0" y="9"/>
                  </a:cxn>
                  <a:cxn ang="0">
                    <a:pos x="0" y="10"/>
                  </a:cxn>
                  <a:cxn ang="0">
                    <a:pos x="0" y="12"/>
                  </a:cxn>
                  <a:cxn ang="0">
                    <a:pos x="0" y="11"/>
                  </a:cxn>
                  <a:cxn ang="0">
                    <a:pos x="0" y="5"/>
                  </a:cxn>
                  <a:cxn ang="0">
                    <a:pos x="0" y="1"/>
                  </a:cxn>
                  <a:cxn ang="0">
                    <a:pos x="0" y="1"/>
                  </a:cxn>
                  <a:cxn ang="0">
                    <a:pos x="0" y="2"/>
                  </a:cxn>
                  <a:cxn ang="0">
                    <a:pos x="0" y="4"/>
                  </a:cxn>
                  <a:cxn ang="0">
                    <a:pos x="0" y="7"/>
                  </a:cxn>
                  <a:cxn ang="0">
                    <a:pos x="0" y="9"/>
                  </a:cxn>
                  <a:cxn ang="0">
                    <a:pos x="0" y="10"/>
                  </a:cxn>
                  <a:cxn ang="0">
                    <a:pos x="0" y="9"/>
                  </a:cxn>
                  <a:cxn ang="0">
                    <a:pos x="0" y="8"/>
                  </a:cxn>
                  <a:cxn ang="0">
                    <a:pos x="0" y="7"/>
                  </a:cxn>
                  <a:cxn ang="0">
                    <a:pos x="0" y="10"/>
                  </a:cxn>
                  <a:cxn ang="0">
                    <a:pos x="0" y="12"/>
                  </a:cxn>
                  <a:cxn ang="0">
                    <a:pos x="0" y="12"/>
                  </a:cxn>
                  <a:cxn ang="0">
                    <a:pos x="0" y="12"/>
                  </a:cxn>
                  <a:cxn ang="0">
                    <a:pos x="0" y="10"/>
                  </a:cxn>
                  <a:cxn ang="0">
                    <a:pos x="0" y="12"/>
                  </a:cxn>
                  <a:cxn ang="0">
                    <a:pos x="0" y="11"/>
                  </a:cxn>
                  <a:cxn ang="0">
                    <a:pos x="0" y="8"/>
                  </a:cxn>
                  <a:cxn ang="0">
                    <a:pos x="0" y="10"/>
                  </a:cxn>
                  <a:cxn ang="0">
                    <a:pos x="0" y="8"/>
                  </a:cxn>
                  <a:cxn ang="0">
                    <a:pos x="0" y="8"/>
                  </a:cxn>
                  <a:cxn ang="0">
                    <a:pos x="0" y="7"/>
                  </a:cxn>
                  <a:cxn ang="0">
                    <a:pos x="0" y="9"/>
                  </a:cxn>
                  <a:cxn ang="0">
                    <a:pos x="0" y="10"/>
                  </a:cxn>
                  <a:cxn ang="0">
                    <a:pos x="0" y="12"/>
                  </a:cxn>
                  <a:cxn ang="0">
                    <a:pos x="0" y="9"/>
                  </a:cxn>
                  <a:cxn ang="0">
                    <a:pos x="0" y="9"/>
                  </a:cxn>
                  <a:cxn ang="0">
                    <a:pos x="0" y="9"/>
                  </a:cxn>
                  <a:cxn ang="0">
                    <a:pos x="0" y="8"/>
                  </a:cxn>
                  <a:cxn ang="0">
                    <a:pos x="0" y="10"/>
                  </a:cxn>
                  <a:cxn ang="0">
                    <a:pos x="0" y="7"/>
                  </a:cxn>
                  <a:cxn ang="0">
                    <a:pos x="0" y="6"/>
                  </a:cxn>
                  <a:cxn ang="0">
                    <a:pos x="0" y="7"/>
                  </a:cxn>
                  <a:cxn ang="0">
                    <a:pos x="0" y="9"/>
                  </a:cxn>
                  <a:cxn ang="0">
                    <a:pos x="0" y="7"/>
                  </a:cxn>
                  <a:cxn ang="0">
                    <a:pos x="0" y="9"/>
                  </a:cxn>
                  <a:cxn ang="0">
                    <a:pos x="0" y="9"/>
                  </a:cxn>
                  <a:cxn ang="0">
                    <a:pos x="0" y="5"/>
                  </a:cxn>
                  <a:cxn ang="0">
                    <a:pos x="0" y="7"/>
                  </a:cxn>
                  <a:cxn ang="0">
                    <a:pos x="0" y="9"/>
                  </a:cxn>
                  <a:cxn ang="0">
                    <a:pos x="0" y="8"/>
                  </a:cxn>
                  <a:cxn ang="0">
                    <a:pos x="0" y="9"/>
                  </a:cxn>
                  <a:cxn ang="0">
                    <a:pos x="0" y="12"/>
                  </a:cxn>
                  <a:cxn ang="0">
                    <a:pos x="0" y="13"/>
                  </a:cxn>
                  <a:cxn ang="0">
                    <a:pos x="0" y="11"/>
                  </a:cxn>
                  <a:cxn ang="0">
                    <a:pos x="0" y="11"/>
                  </a:cxn>
                  <a:cxn ang="0">
                    <a:pos x="0" y="10"/>
                  </a:cxn>
                  <a:cxn ang="0">
                    <a:pos x="0" y="10"/>
                  </a:cxn>
                  <a:cxn ang="0">
                    <a:pos x="0" y="12"/>
                  </a:cxn>
                  <a:cxn ang="0">
                    <a:pos x="0" y="11"/>
                  </a:cxn>
                  <a:cxn ang="0">
                    <a:pos x="0" y="10"/>
                  </a:cxn>
                </a:cxnLst>
                <a:rect l="0" t="0" r="r" b="b"/>
                <a:pathLst>
                  <a:path h="13">
                    <a:moveTo>
                      <a:pt x="0" y="4"/>
                    </a:moveTo>
                    <a:lnTo>
                      <a:pt x="0" y="5"/>
                    </a:lnTo>
                    <a:lnTo>
                      <a:pt x="0" y="5"/>
                    </a:lnTo>
                    <a:lnTo>
                      <a:pt x="0" y="6"/>
                    </a:lnTo>
                    <a:lnTo>
                      <a:pt x="0" y="6"/>
                    </a:lnTo>
                    <a:lnTo>
                      <a:pt x="0" y="5"/>
                    </a:lnTo>
                    <a:lnTo>
                      <a:pt x="0" y="5"/>
                    </a:lnTo>
                    <a:lnTo>
                      <a:pt x="0" y="5"/>
                    </a:lnTo>
                    <a:lnTo>
                      <a:pt x="0" y="5"/>
                    </a:lnTo>
                    <a:lnTo>
                      <a:pt x="0" y="4"/>
                    </a:lnTo>
                    <a:lnTo>
                      <a:pt x="0" y="5"/>
                    </a:lnTo>
                    <a:lnTo>
                      <a:pt x="0" y="5"/>
                    </a:lnTo>
                    <a:lnTo>
                      <a:pt x="0" y="5"/>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8"/>
                    </a:lnTo>
                    <a:lnTo>
                      <a:pt x="0" y="9"/>
                    </a:lnTo>
                    <a:lnTo>
                      <a:pt x="0" y="9"/>
                    </a:lnTo>
                    <a:lnTo>
                      <a:pt x="0" y="9"/>
                    </a:lnTo>
                    <a:lnTo>
                      <a:pt x="0" y="10"/>
                    </a:lnTo>
                    <a:lnTo>
                      <a:pt x="0" y="9"/>
                    </a:lnTo>
                    <a:lnTo>
                      <a:pt x="0" y="10"/>
                    </a:lnTo>
                    <a:lnTo>
                      <a:pt x="0" y="10"/>
                    </a:lnTo>
                    <a:lnTo>
                      <a:pt x="0" y="10"/>
                    </a:lnTo>
                    <a:lnTo>
                      <a:pt x="0" y="10"/>
                    </a:lnTo>
                    <a:lnTo>
                      <a:pt x="0" y="11"/>
                    </a:lnTo>
                    <a:lnTo>
                      <a:pt x="0" y="10"/>
                    </a:lnTo>
                    <a:lnTo>
                      <a:pt x="0" y="10"/>
                    </a:lnTo>
                    <a:lnTo>
                      <a:pt x="0" y="10"/>
                    </a:lnTo>
                    <a:lnTo>
                      <a:pt x="0" y="10"/>
                    </a:lnTo>
                    <a:lnTo>
                      <a:pt x="0" y="10"/>
                    </a:lnTo>
                    <a:lnTo>
                      <a:pt x="0" y="10"/>
                    </a:lnTo>
                    <a:lnTo>
                      <a:pt x="0" y="11"/>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8"/>
                    </a:lnTo>
                    <a:lnTo>
                      <a:pt x="0" y="9"/>
                    </a:lnTo>
                    <a:lnTo>
                      <a:pt x="0" y="8"/>
                    </a:lnTo>
                    <a:lnTo>
                      <a:pt x="0" y="9"/>
                    </a:lnTo>
                    <a:lnTo>
                      <a:pt x="0" y="8"/>
                    </a:lnTo>
                    <a:lnTo>
                      <a:pt x="0" y="7"/>
                    </a:lnTo>
                    <a:lnTo>
                      <a:pt x="0" y="7"/>
                    </a:lnTo>
                    <a:lnTo>
                      <a:pt x="0" y="7"/>
                    </a:lnTo>
                    <a:lnTo>
                      <a:pt x="0" y="8"/>
                    </a:lnTo>
                    <a:lnTo>
                      <a:pt x="0" y="7"/>
                    </a:lnTo>
                    <a:lnTo>
                      <a:pt x="0" y="8"/>
                    </a:lnTo>
                    <a:lnTo>
                      <a:pt x="0" y="8"/>
                    </a:lnTo>
                    <a:lnTo>
                      <a:pt x="0" y="8"/>
                    </a:lnTo>
                    <a:lnTo>
                      <a:pt x="0" y="8"/>
                    </a:lnTo>
                    <a:lnTo>
                      <a:pt x="0" y="7"/>
                    </a:lnTo>
                    <a:lnTo>
                      <a:pt x="0" y="8"/>
                    </a:lnTo>
                    <a:lnTo>
                      <a:pt x="0" y="7"/>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10"/>
                    </a:lnTo>
                    <a:lnTo>
                      <a:pt x="0" y="9"/>
                    </a:lnTo>
                    <a:lnTo>
                      <a:pt x="0" y="10"/>
                    </a:lnTo>
                    <a:lnTo>
                      <a:pt x="0" y="10"/>
                    </a:lnTo>
                    <a:lnTo>
                      <a:pt x="0" y="10"/>
                    </a:lnTo>
                    <a:lnTo>
                      <a:pt x="0" y="10"/>
                    </a:lnTo>
                    <a:lnTo>
                      <a:pt x="0" y="10"/>
                    </a:lnTo>
                    <a:lnTo>
                      <a:pt x="0" y="11"/>
                    </a:lnTo>
                    <a:lnTo>
                      <a:pt x="0" y="11"/>
                    </a:lnTo>
                    <a:lnTo>
                      <a:pt x="0" y="11"/>
                    </a:lnTo>
                    <a:lnTo>
                      <a:pt x="0" y="12"/>
                    </a:lnTo>
                    <a:lnTo>
                      <a:pt x="0" y="12"/>
                    </a:lnTo>
                    <a:lnTo>
                      <a:pt x="0" y="11"/>
                    </a:lnTo>
                    <a:lnTo>
                      <a:pt x="0" y="12"/>
                    </a:lnTo>
                    <a:lnTo>
                      <a:pt x="0" y="12"/>
                    </a:lnTo>
                    <a:lnTo>
                      <a:pt x="0" y="12"/>
                    </a:lnTo>
                    <a:lnTo>
                      <a:pt x="0" y="12"/>
                    </a:lnTo>
                    <a:lnTo>
                      <a:pt x="0" y="12"/>
                    </a:lnTo>
                    <a:lnTo>
                      <a:pt x="0" y="12"/>
                    </a:lnTo>
                    <a:lnTo>
                      <a:pt x="0" y="13"/>
                    </a:lnTo>
                    <a:lnTo>
                      <a:pt x="0" y="12"/>
                    </a:lnTo>
                    <a:lnTo>
                      <a:pt x="0" y="13"/>
                    </a:lnTo>
                    <a:lnTo>
                      <a:pt x="0" y="12"/>
                    </a:lnTo>
                    <a:lnTo>
                      <a:pt x="0" y="12"/>
                    </a:lnTo>
                    <a:lnTo>
                      <a:pt x="0" y="11"/>
                    </a:lnTo>
                    <a:lnTo>
                      <a:pt x="0" y="11"/>
                    </a:lnTo>
                    <a:lnTo>
                      <a:pt x="0" y="10"/>
                    </a:lnTo>
                    <a:lnTo>
                      <a:pt x="0" y="10"/>
                    </a:lnTo>
                    <a:lnTo>
                      <a:pt x="0" y="9"/>
                    </a:lnTo>
                    <a:lnTo>
                      <a:pt x="0" y="9"/>
                    </a:lnTo>
                    <a:lnTo>
                      <a:pt x="0" y="8"/>
                    </a:lnTo>
                    <a:lnTo>
                      <a:pt x="0" y="8"/>
                    </a:lnTo>
                    <a:lnTo>
                      <a:pt x="0" y="7"/>
                    </a:lnTo>
                    <a:lnTo>
                      <a:pt x="0" y="7"/>
                    </a:lnTo>
                    <a:lnTo>
                      <a:pt x="0" y="7"/>
                    </a:lnTo>
                    <a:lnTo>
                      <a:pt x="0" y="6"/>
                    </a:lnTo>
                    <a:lnTo>
                      <a:pt x="0" y="5"/>
                    </a:lnTo>
                    <a:lnTo>
                      <a:pt x="0" y="5"/>
                    </a:lnTo>
                    <a:lnTo>
                      <a:pt x="0" y="4"/>
                    </a:lnTo>
                    <a:lnTo>
                      <a:pt x="0" y="4"/>
                    </a:lnTo>
                    <a:lnTo>
                      <a:pt x="0" y="3"/>
                    </a:lnTo>
                    <a:lnTo>
                      <a:pt x="0" y="3"/>
                    </a:lnTo>
                    <a:lnTo>
                      <a:pt x="0" y="2"/>
                    </a:lnTo>
                    <a:lnTo>
                      <a:pt x="0" y="1"/>
                    </a:lnTo>
                    <a:lnTo>
                      <a:pt x="0" y="1"/>
                    </a:lnTo>
                    <a:lnTo>
                      <a:pt x="0" y="1"/>
                    </a:lnTo>
                    <a:lnTo>
                      <a:pt x="0" y="1"/>
                    </a:lnTo>
                    <a:lnTo>
                      <a:pt x="0" y="1"/>
                    </a:lnTo>
                    <a:lnTo>
                      <a:pt x="0" y="2"/>
                    </a:lnTo>
                    <a:lnTo>
                      <a:pt x="0" y="2"/>
                    </a:lnTo>
                    <a:lnTo>
                      <a:pt x="0" y="1"/>
                    </a:lnTo>
                    <a:lnTo>
                      <a:pt x="0" y="0"/>
                    </a:lnTo>
                    <a:lnTo>
                      <a:pt x="0" y="0"/>
                    </a:lnTo>
                    <a:lnTo>
                      <a:pt x="0" y="1"/>
                    </a:lnTo>
                    <a:lnTo>
                      <a:pt x="0" y="1"/>
                    </a:lnTo>
                    <a:lnTo>
                      <a:pt x="0" y="1"/>
                    </a:lnTo>
                    <a:lnTo>
                      <a:pt x="0" y="1"/>
                    </a:lnTo>
                    <a:lnTo>
                      <a:pt x="0" y="1"/>
                    </a:lnTo>
                    <a:lnTo>
                      <a:pt x="0" y="1"/>
                    </a:lnTo>
                    <a:lnTo>
                      <a:pt x="0" y="1"/>
                    </a:lnTo>
                    <a:lnTo>
                      <a:pt x="0" y="2"/>
                    </a:lnTo>
                    <a:lnTo>
                      <a:pt x="0" y="1"/>
                    </a:lnTo>
                    <a:lnTo>
                      <a:pt x="0" y="0"/>
                    </a:lnTo>
                    <a:lnTo>
                      <a:pt x="0" y="0"/>
                    </a:lnTo>
                    <a:lnTo>
                      <a:pt x="0" y="0"/>
                    </a:lnTo>
                    <a:lnTo>
                      <a:pt x="0" y="1"/>
                    </a:lnTo>
                    <a:lnTo>
                      <a:pt x="0" y="2"/>
                    </a:lnTo>
                    <a:lnTo>
                      <a:pt x="0" y="2"/>
                    </a:lnTo>
                    <a:lnTo>
                      <a:pt x="0" y="2"/>
                    </a:lnTo>
                    <a:lnTo>
                      <a:pt x="0" y="2"/>
                    </a:lnTo>
                    <a:lnTo>
                      <a:pt x="0" y="3"/>
                    </a:lnTo>
                    <a:lnTo>
                      <a:pt x="0" y="3"/>
                    </a:lnTo>
                    <a:lnTo>
                      <a:pt x="0" y="4"/>
                    </a:lnTo>
                    <a:lnTo>
                      <a:pt x="0" y="4"/>
                    </a:lnTo>
                    <a:lnTo>
                      <a:pt x="0" y="5"/>
                    </a:lnTo>
                    <a:lnTo>
                      <a:pt x="0" y="5"/>
                    </a:lnTo>
                    <a:lnTo>
                      <a:pt x="0" y="5"/>
                    </a:lnTo>
                    <a:lnTo>
                      <a:pt x="0" y="6"/>
                    </a:lnTo>
                    <a:lnTo>
                      <a:pt x="0" y="5"/>
                    </a:lnTo>
                    <a:lnTo>
                      <a:pt x="0" y="5"/>
                    </a:lnTo>
                    <a:lnTo>
                      <a:pt x="0" y="4"/>
                    </a:lnTo>
                    <a:lnTo>
                      <a:pt x="0" y="5"/>
                    </a:lnTo>
                    <a:lnTo>
                      <a:pt x="0" y="5"/>
                    </a:lnTo>
                    <a:lnTo>
                      <a:pt x="0" y="6"/>
                    </a:lnTo>
                    <a:lnTo>
                      <a:pt x="0" y="5"/>
                    </a:lnTo>
                    <a:lnTo>
                      <a:pt x="0" y="5"/>
                    </a:lnTo>
                    <a:lnTo>
                      <a:pt x="0" y="5"/>
                    </a:lnTo>
                    <a:lnTo>
                      <a:pt x="0" y="6"/>
                    </a:lnTo>
                    <a:lnTo>
                      <a:pt x="0" y="6"/>
                    </a:lnTo>
                    <a:lnTo>
                      <a:pt x="0" y="7"/>
                    </a:lnTo>
                    <a:lnTo>
                      <a:pt x="0" y="7"/>
                    </a:lnTo>
                    <a:lnTo>
                      <a:pt x="0" y="7"/>
                    </a:lnTo>
                    <a:lnTo>
                      <a:pt x="0" y="6"/>
                    </a:lnTo>
                    <a:lnTo>
                      <a:pt x="0" y="7"/>
                    </a:lnTo>
                    <a:lnTo>
                      <a:pt x="0" y="6"/>
                    </a:lnTo>
                    <a:lnTo>
                      <a:pt x="0" y="7"/>
                    </a:lnTo>
                    <a:lnTo>
                      <a:pt x="0" y="8"/>
                    </a:lnTo>
                    <a:lnTo>
                      <a:pt x="0" y="8"/>
                    </a:lnTo>
                    <a:lnTo>
                      <a:pt x="0" y="9"/>
                    </a:lnTo>
                    <a:lnTo>
                      <a:pt x="0" y="8"/>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10"/>
                    </a:lnTo>
                    <a:lnTo>
                      <a:pt x="0" y="10"/>
                    </a:lnTo>
                    <a:lnTo>
                      <a:pt x="0" y="9"/>
                    </a:lnTo>
                    <a:lnTo>
                      <a:pt x="0" y="10"/>
                    </a:lnTo>
                    <a:lnTo>
                      <a:pt x="0" y="10"/>
                    </a:lnTo>
                    <a:lnTo>
                      <a:pt x="0" y="10"/>
                    </a:lnTo>
                    <a:lnTo>
                      <a:pt x="0" y="10"/>
                    </a:lnTo>
                    <a:lnTo>
                      <a:pt x="0" y="9"/>
                    </a:lnTo>
                    <a:lnTo>
                      <a:pt x="0" y="9"/>
                    </a:lnTo>
                    <a:lnTo>
                      <a:pt x="0" y="9"/>
                    </a:lnTo>
                    <a:lnTo>
                      <a:pt x="0" y="8"/>
                    </a:lnTo>
                    <a:lnTo>
                      <a:pt x="0" y="9"/>
                    </a:lnTo>
                    <a:lnTo>
                      <a:pt x="0" y="8"/>
                    </a:lnTo>
                    <a:lnTo>
                      <a:pt x="0" y="9"/>
                    </a:lnTo>
                    <a:lnTo>
                      <a:pt x="0" y="9"/>
                    </a:lnTo>
                    <a:lnTo>
                      <a:pt x="0" y="9"/>
                    </a:lnTo>
                    <a:lnTo>
                      <a:pt x="0" y="8"/>
                    </a:lnTo>
                    <a:lnTo>
                      <a:pt x="0" y="7"/>
                    </a:lnTo>
                    <a:lnTo>
                      <a:pt x="0" y="8"/>
                    </a:lnTo>
                    <a:lnTo>
                      <a:pt x="0" y="8"/>
                    </a:lnTo>
                    <a:lnTo>
                      <a:pt x="0" y="8"/>
                    </a:lnTo>
                    <a:lnTo>
                      <a:pt x="0" y="7"/>
                    </a:lnTo>
                    <a:lnTo>
                      <a:pt x="0" y="8"/>
                    </a:lnTo>
                    <a:lnTo>
                      <a:pt x="0" y="7"/>
                    </a:lnTo>
                    <a:lnTo>
                      <a:pt x="0" y="7"/>
                    </a:lnTo>
                    <a:lnTo>
                      <a:pt x="0" y="7"/>
                    </a:lnTo>
                    <a:lnTo>
                      <a:pt x="0" y="8"/>
                    </a:lnTo>
                    <a:lnTo>
                      <a:pt x="0" y="7"/>
                    </a:lnTo>
                    <a:lnTo>
                      <a:pt x="0" y="8"/>
                    </a:lnTo>
                    <a:lnTo>
                      <a:pt x="0" y="7"/>
                    </a:lnTo>
                    <a:lnTo>
                      <a:pt x="0" y="7"/>
                    </a:lnTo>
                    <a:lnTo>
                      <a:pt x="0" y="8"/>
                    </a:lnTo>
                    <a:lnTo>
                      <a:pt x="0" y="8"/>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2"/>
                    </a:lnTo>
                    <a:lnTo>
                      <a:pt x="0" y="11"/>
                    </a:lnTo>
                    <a:lnTo>
                      <a:pt x="0" y="12"/>
                    </a:lnTo>
                    <a:lnTo>
                      <a:pt x="0" y="13"/>
                    </a:lnTo>
                    <a:lnTo>
                      <a:pt x="0" y="12"/>
                    </a:lnTo>
                    <a:lnTo>
                      <a:pt x="0" y="13"/>
                    </a:lnTo>
                    <a:lnTo>
                      <a:pt x="0" y="12"/>
                    </a:lnTo>
                    <a:lnTo>
                      <a:pt x="0" y="13"/>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1"/>
                    </a:lnTo>
                    <a:lnTo>
                      <a:pt x="0" y="11"/>
                    </a:lnTo>
                    <a:lnTo>
                      <a:pt x="0" y="11"/>
                    </a:lnTo>
                    <a:lnTo>
                      <a:pt x="0" y="11"/>
                    </a:lnTo>
                    <a:lnTo>
                      <a:pt x="0" y="11"/>
                    </a:lnTo>
                    <a:lnTo>
                      <a:pt x="0" y="10"/>
                    </a:lnTo>
                    <a:lnTo>
                      <a:pt x="0" y="10"/>
                    </a:lnTo>
                    <a:lnTo>
                      <a:pt x="0" y="9"/>
                    </a:lnTo>
                    <a:lnTo>
                      <a:pt x="0" y="9"/>
                    </a:lnTo>
                    <a:lnTo>
                      <a:pt x="0" y="10"/>
                    </a:lnTo>
                    <a:lnTo>
                      <a:pt x="0" y="10"/>
                    </a:lnTo>
                    <a:lnTo>
                      <a:pt x="0" y="10"/>
                    </a:lnTo>
                    <a:lnTo>
                      <a:pt x="0" y="10"/>
                    </a:lnTo>
                    <a:lnTo>
                      <a:pt x="0" y="11"/>
                    </a:lnTo>
                    <a:lnTo>
                      <a:pt x="0" y="11"/>
                    </a:lnTo>
                    <a:lnTo>
                      <a:pt x="0" y="12"/>
                    </a:lnTo>
                    <a:lnTo>
                      <a:pt x="0" y="12"/>
                    </a:lnTo>
                    <a:lnTo>
                      <a:pt x="0" y="12"/>
                    </a:lnTo>
                    <a:lnTo>
                      <a:pt x="0" y="11"/>
                    </a:lnTo>
                    <a:lnTo>
                      <a:pt x="0" y="11"/>
                    </a:lnTo>
                    <a:lnTo>
                      <a:pt x="0" y="11"/>
                    </a:lnTo>
                    <a:lnTo>
                      <a:pt x="0" y="12"/>
                    </a:lnTo>
                    <a:lnTo>
                      <a:pt x="0" y="11"/>
                    </a:lnTo>
                    <a:lnTo>
                      <a:pt x="0" y="12"/>
                    </a:lnTo>
                    <a:lnTo>
                      <a:pt x="0" y="12"/>
                    </a:lnTo>
                    <a:lnTo>
                      <a:pt x="0" y="11"/>
                    </a:lnTo>
                    <a:lnTo>
                      <a:pt x="0" y="12"/>
                    </a:lnTo>
                    <a:lnTo>
                      <a:pt x="0" y="11"/>
                    </a:lnTo>
                    <a:lnTo>
                      <a:pt x="0" y="11"/>
                    </a:lnTo>
                    <a:lnTo>
                      <a:pt x="0" y="11"/>
                    </a:lnTo>
                    <a:lnTo>
                      <a:pt x="0" y="11"/>
                    </a:lnTo>
                    <a:lnTo>
                      <a:pt x="0" y="10"/>
                    </a:lnTo>
                    <a:lnTo>
                      <a:pt x="0" y="10"/>
                    </a:lnTo>
                    <a:lnTo>
                      <a:pt x="0" y="10"/>
                    </a:lnTo>
                    <a:lnTo>
                      <a:pt x="0" y="9"/>
                    </a:lnTo>
                    <a:lnTo>
                      <a:pt x="0" y="9"/>
                    </a:lnTo>
                    <a:lnTo>
                      <a:pt x="0" y="9"/>
                    </a:lnTo>
                    <a:lnTo>
                      <a:pt x="0" y="9"/>
                    </a:lnTo>
                    <a:lnTo>
                      <a:pt x="0" y="8"/>
                    </a:lnTo>
                    <a:lnTo>
                      <a:pt x="0" y="9"/>
                    </a:lnTo>
                    <a:lnTo>
                      <a:pt x="0" y="8"/>
                    </a:lnTo>
                    <a:lnTo>
                      <a:pt x="0" y="9"/>
                    </a:lnTo>
                    <a:lnTo>
                      <a:pt x="0" y="9"/>
                    </a:lnTo>
                    <a:lnTo>
                      <a:pt x="0" y="9"/>
                    </a:lnTo>
                    <a:lnTo>
                      <a:pt x="0" y="9"/>
                    </a:lnTo>
                    <a:lnTo>
                      <a:pt x="0" y="10"/>
                    </a:lnTo>
                    <a:lnTo>
                      <a:pt x="0" y="9"/>
                    </a:lnTo>
                    <a:lnTo>
                      <a:pt x="0" y="10"/>
                    </a:lnTo>
                    <a:lnTo>
                      <a:pt x="0" y="10"/>
                    </a:lnTo>
                    <a:lnTo>
                      <a:pt x="0" y="10"/>
                    </a:lnTo>
                    <a:lnTo>
                      <a:pt x="0" y="9"/>
                    </a:lnTo>
                    <a:lnTo>
                      <a:pt x="0" y="8"/>
                    </a:lnTo>
                    <a:lnTo>
                      <a:pt x="0" y="9"/>
                    </a:lnTo>
                    <a:lnTo>
                      <a:pt x="0" y="8"/>
                    </a:lnTo>
                    <a:lnTo>
                      <a:pt x="0" y="9"/>
                    </a:lnTo>
                    <a:lnTo>
                      <a:pt x="0" y="8"/>
                    </a:lnTo>
                    <a:lnTo>
                      <a:pt x="0" y="8"/>
                    </a:lnTo>
                    <a:lnTo>
                      <a:pt x="0" y="8"/>
                    </a:lnTo>
                    <a:lnTo>
                      <a:pt x="0" y="8"/>
                    </a:lnTo>
                    <a:lnTo>
                      <a:pt x="0" y="8"/>
                    </a:lnTo>
                    <a:lnTo>
                      <a:pt x="0" y="8"/>
                    </a:lnTo>
                    <a:lnTo>
                      <a:pt x="0" y="7"/>
                    </a:lnTo>
                    <a:lnTo>
                      <a:pt x="0" y="8"/>
                    </a:lnTo>
                    <a:lnTo>
                      <a:pt x="0" y="8"/>
                    </a:lnTo>
                    <a:lnTo>
                      <a:pt x="0" y="8"/>
                    </a:lnTo>
                    <a:lnTo>
                      <a:pt x="0" y="7"/>
                    </a:lnTo>
                    <a:lnTo>
                      <a:pt x="0" y="8"/>
                    </a:lnTo>
                    <a:lnTo>
                      <a:pt x="0" y="8"/>
                    </a:lnTo>
                    <a:lnTo>
                      <a:pt x="0" y="9"/>
                    </a:lnTo>
                    <a:lnTo>
                      <a:pt x="0" y="8"/>
                    </a:lnTo>
                    <a:lnTo>
                      <a:pt x="0" y="9"/>
                    </a:lnTo>
                    <a:lnTo>
                      <a:pt x="0" y="8"/>
                    </a:lnTo>
                    <a:lnTo>
                      <a:pt x="0" y="9"/>
                    </a:lnTo>
                    <a:lnTo>
                      <a:pt x="0" y="8"/>
                    </a:lnTo>
                    <a:lnTo>
                      <a:pt x="0" y="8"/>
                    </a:lnTo>
                    <a:lnTo>
                      <a:pt x="0" y="9"/>
                    </a:lnTo>
                    <a:lnTo>
                      <a:pt x="0" y="8"/>
                    </a:lnTo>
                    <a:lnTo>
                      <a:pt x="0" y="9"/>
                    </a:lnTo>
                    <a:lnTo>
                      <a:pt x="0" y="9"/>
                    </a:lnTo>
                    <a:lnTo>
                      <a:pt x="0" y="9"/>
                    </a:lnTo>
                    <a:lnTo>
                      <a:pt x="0" y="8"/>
                    </a:lnTo>
                    <a:lnTo>
                      <a:pt x="0" y="8"/>
                    </a:lnTo>
                    <a:lnTo>
                      <a:pt x="0" y="7"/>
                    </a:lnTo>
                    <a:lnTo>
                      <a:pt x="0" y="8"/>
                    </a:lnTo>
                    <a:lnTo>
                      <a:pt x="0" y="8"/>
                    </a:lnTo>
                    <a:lnTo>
                      <a:pt x="0" y="8"/>
                    </a:lnTo>
                    <a:lnTo>
                      <a:pt x="0" y="8"/>
                    </a:lnTo>
                    <a:lnTo>
                      <a:pt x="0" y="8"/>
                    </a:lnTo>
                    <a:lnTo>
                      <a:pt x="0" y="8"/>
                    </a:lnTo>
                    <a:lnTo>
                      <a:pt x="0" y="7"/>
                    </a:lnTo>
                    <a:lnTo>
                      <a:pt x="0" y="7"/>
                    </a:lnTo>
                    <a:lnTo>
                      <a:pt x="0" y="8"/>
                    </a:lnTo>
                    <a:lnTo>
                      <a:pt x="0" y="8"/>
                    </a:lnTo>
                    <a:lnTo>
                      <a:pt x="0" y="9"/>
                    </a:lnTo>
                    <a:lnTo>
                      <a:pt x="0" y="8"/>
                    </a:lnTo>
                    <a:lnTo>
                      <a:pt x="0" y="9"/>
                    </a:lnTo>
                    <a:lnTo>
                      <a:pt x="0" y="8"/>
                    </a:lnTo>
                    <a:lnTo>
                      <a:pt x="0" y="9"/>
                    </a:lnTo>
                    <a:lnTo>
                      <a:pt x="0" y="8"/>
                    </a:lnTo>
                    <a:lnTo>
                      <a:pt x="0" y="9"/>
                    </a:lnTo>
                    <a:lnTo>
                      <a:pt x="0" y="9"/>
                    </a:lnTo>
                    <a:lnTo>
                      <a:pt x="0" y="10"/>
                    </a:lnTo>
                    <a:lnTo>
                      <a:pt x="0" y="9"/>
                    </a:lnTo>
                    <a:lnTo>
                      <a:pt x="0" y="10"/>
                    </a:lnTo>
                    <a:lnTo>
                      <a:pt x="0" y="10"/>
                    </a:lnTo>
                    <a:lnTo>
                      <a:pt x="0" y="11"/>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11"/>
                    </a:lnTo>
                    <a:lnTo>
                      <a:pt x="0" y="10"/>
                    </a:lnTo>
                    <a:lnTo>
                      <a:pt x="0" y="10"/>
                    </a:lnTo>
                    <a:lnTo>
                      <a:pt x="0" y="9"/>
                    </a:lnTo>
                    <a:lnTo>
                      <a:pt x="0" y="10"/>
                    </a:lnTo>
                    <a:lnTo>
                      <a:pt x="0" y="9"/>
                    </a:lnTo>
                    <a:lnTo>
                      <a:pt x="0" y="9"/>
                    </a:lnTo>
                    <a:lnTo>
                      <a:pt x="0" y="9"/>
                    </a:lnTo>
                    <a:lnTo>
                      <a:pt x="0" y="9"/>
                    </a:lnTo>
                    <a:lnTo>
                      <a:pt x="0" y="9"/>
                    </a:lnTo>
                    <a:lnTo>
                      <a:pt x="0" y="8"/>
                    </a:lnTo>
                    <a:lnTo>
                      <a:pt x="0" y="8"/>
                    </a:lnTo>
                    <a:lnTo>
                      <a:pt x="0" y="8"/>
                    </a:lnTo>
                    <a:lnTo>
                      <a:pt x="0" y="7"/>
                    </a:lnTo>
                    <a:lnTo>
                      <a:pt x="0" y="8"/>
                    </a:lnTo>
                    <a:lnTo>
                      <a:pt x="0" y="8"/>
                    </a:lnTo>
                    <a:lnTo>
                      <a:pt x="0" y="9"/>
                    </a:lnTo>
                    <a:lnTo>
                      <a:pt x="0" y="9"/>
                    </a:lnTo>
                    <a:lnTo>
                      <a:pt x="0" y="10"/>
                    </a:lnTo>
                    <a:lnTo>
                      <a:pt x="0" y="9"/>
                    </a:lnTo>
                    <a:lnTo>
                      <a:pt x="0" y="9"/>
                    </a:lnTo>
                    <a:lnTo>
                      <a:pt x="0" y="8"/>
                    </a:lnTo>
                    <a:lnTo>
                      <a:pt x="0" y="9"/>
                    </a:lnTo>
                    <a:lnTo>
                      <a:pt x="0" y="8"/>
                    </a:lnTo>
                    <a:lnTo>
                      <a:pt x="0" y="9"/>
                    </a:lnTo>
                    <a:lnTo>
                      <a:pt x="0" y="9"/>
                    </a:lnTo>
                    <a:lnTo>
                      <a:pt x="0" y="9"/>
                    </a:lnTo>
                    <a:lnTo>
                      <a:pt x="0" y="9"/>
                    </a:lnTo>
                    <a:lnTo>
                      <a:pt x="0" y="9"/>
                    </a:lnTo>
                    <a:lnTo>
                      <a:pt x="0" y="9"/>
                    </a:lnTo>
                    <a:lnTo>
                      <a:pt x="0" y="8"/>
                    </a:lnTo>
                    <a:lnTo>
                      <a:pt x="0" y="9"/>
                    </a:lnTo>
                    <a:lnTo>
                      <a:pt x="0" y="9"/>
                    </a:lnTo>
                    <a:lnTo>
                      <a:pt x="0" y="9"/>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9"/>
                    </a:lnTo>
                    <a:lnTo>
                      <a:pt x="0" y="9"/>
                    </a:lnTo>
                    <a:lnTo>
                      <a:pt x="0" y="9"/>
                    </a:lnTo>
                    <a:lnTo>
                      <a:pt x="0" y="10"/>
                    </a:lnTo>
                    <a:lnTo>
                      <a:pt x="0" y="9"/>
                    </a:lnTo>
                    <a:lnTo>
                      <a:pt x="0" y="10"/>
                    </a:lnTo>
                    <a:lnTo>
                      <a:pt x="0" y="10"/>
                    </a:lnTo>
                    <a:lnTo>
                      <a:pt x="0" y="9"/>
                    </a:lnTo>
                    <a:lnTo>
                      <a:pt x="0" y="9"/>
                    </a:lnTo>
                    <a:lnTo>
                      <a:pt x="0" y="9"/>
                    </a:lnTo>
                    <a:lnTo>
                      <a:pt x="0" y="9"/>
                    </a:lnTo>
                    <a:lnTo>
                      <a:pt x="0" y="9"/>
                    </a:lnTo>
                    <a:lnTo>
                      <a:pt x="0" y="8"/>
                    </a:lnTo>
                    <a:lnTo>
                      <a:pt x="0" y="8"/>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7"/>
                    </a:lnTo>
                    <a:lnTo>
                      <a:pt x="0" y="6"/>
                    </a:lnTo>
                    <a:lnTo>
                      <a:pt x="0" y="7"/>
                    </a:lnTo>
                    <a:lnTo>
                      <a:pt x="0" y="7"/>
                    </a:lnTo>
                    <a:lnTo>
                      <a:pt x="0" y="7"/>
                    </a:lnTo>
                    <a:lnTo>
                      <a:pt x="0" y="7"/>
                    </a:lnTo>
                    <a:lnTo>
                      <a:pt x="0" y="7"/>
                    </a:lnTo>
                    <a:lnTo>
                      <a:pt x="0" y="8"/>
                    </a:lnTo>
                    <a:lnTo>
                      <a:pt x="0" y="8"/>
                    </a:lnTo>
                    <a:lnTo>
                      <a:pt x="0" y="9"/>
                    </a:lnTo>
                    <a:lnTo>
                      <a:pt x="0" y="9"/>
                    </a:lnTo>
                    <a:lnTo>
                      <a:pt x="0" y="10"/>
                    </a:lnTo>
                    <a:lnTo>
                      <a:pt x="0" y="9"/>
                    </a:lnTo>
                    <a:lnTo>
                      <a:pt x="0" y="10"/>
                    </a:lnTo>
                    <a:lnTo>
                      <a:pt x="0" y="9"/>
                    </a:lnTo>
                    <a:lnTo>
                      <a:pt x="0" y="9"/>
                    </a:lnTo>
                    <a:lnTo>
                      <a:pt x="0" y="9"/>
                    </a:lnTo>
                    <a:lnTo>
                      <a:pt x="0" y="9"/>
                    </a:lnTo>
                    <a:lnTo>
                      <a:pt x="0" y="8"/>
                    </a:lnTo>
                    <a:lnTo>
                      <a:pt x="0" y="8"/>
                    </a:lnTo>
                    <a:lnTo>
                      <a:pt x="0" y="9"/>
                    </a:lnTo>
                    <a:lnTo>
                      <a:pt x="0" y="8"/>
                    </a:lnTo>
                    <a:lnTo>
                      <a:pt x="0" y="8"/>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10"/>
                    </a:lnTo>
                    <a:lnTo>
                      <a:pt x="0" y="9"/>
                    </a:lnTo>
                    <a:lnTo>
                      <a:pt x="0" y="9"/>
                    </a:lnTo>
                    <a:lnTo>
                      <a:pt x="0" y="9"/>
                    </a:lnTo>
                    <a:lnTo>
                      <a:pt x="0" y="10"/>
                    </a:lnTo>
                    <a:lnTo>
                      <a:pt x="0" y="10"/>
                    </a:lnTo>
                    <a:lnTo>
                      <a:pt x="0" y="10"/>
                    </a:lnTo>
                    <a:lnTo>
                      <a:pt x="0" y="10"/>
                    </a:lnTo>
                    <a:lnTo>
                      <a:pt x="0" y="9"/>
                    </a:lnTo>
                    <a:lnTo>
                      <a:pt x="0" y="10"/>
                    </a:lnTo>
                    <a:lnTo>
                      <a:pt x="0" y="10"/>
                    </a:lnTo>
                    <a:lnTo>
                      <a:pt x="0" y="10"/>
                    </a:lnTo>
                    <a:lnTo>
                      <a:pt x="0" y="9"/>
                    </a:lnTo>
                    <a:lnTo>
                      <a:pt x="0" y="8"/>
                    </a:lnTo>
                    <a:lnTo>
                      <a:pt x="0" y="8"/>
                    </a:lnTo>
                    <a:lnTo>
                      <a:pt x="0" y="8"/>
                    </a:lnTo>
                    <a:lnTo>
                      <a:pt x="0" y="7"/>
                    </a:lnTo>
                    <a:lnTo>
                      <a:pt x="0" y="7"/>
                    </a:lnTo>
                    <a:lnTo>
                      <a:pt x="0" y="6"/>
                    </a:lnTo>
                    <a:lnTo>
                      <a:pt x="0" y="5"/>
                    </a:lnTo>
                    <a:lnTo>
                      <a:pt x="0" y="5"/>
                    </a:lnTo>
                    <a:lnTo>
                      <a:pt x="0" y="4"/>
                    </a:lnTo>
                    <a:lnTo>
                      <a:pt x="0" y="5"/>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8"/>
                    </a:lnTo>
                    <a:lnTo>
                      <a:pt x="0" y="8"/>
                    </a:lnTo>
                    <a:lnTo>
                      <a:pt x="0" y="7"/>
                    </a:lnTo>
                    <a:lnTo>
                      <a:pt x="0" y="8"/>
                    </a:lnTo>
                    <a:lnTo>
                      <a:pt x="0" y="8"/>
                    </a:lnTo>
                    <a:lnTo>
                      <a:pt x="0" y="9"/>
                    </a:lnTo>
                    <a:lnTo>
                      <a:pt x="0" y="8"/>
                    </a:lnTo>
                    <a:lnTo>
                      <a:pt x="0" y="8"/>
                    </a:lnTo>
                    <a:lnTo>
                      <a:pt x="0" y="8"/>
                    </a:lnTo>
                    <a:lnTo>
                      <a:pt x="0" y="9"/>
                    </a:lnTo>
                    <a:lnTo>
                      <a:pt x="0" y="9"/>
                    </a:lnTo>
                    <a:lnTo>
                      <a:pt x="0" y="10"/>
                    </a:lnTo>
                    <a:lnTo>
                      <a:pt x="0" y="9"/>
                    </a:lnTo>
                    <a:lnTo>
                      <a:pt x="0" y="9"/>
                    </a:lnTo>
                    <a:lnTo>
                      <a:pt x="0" y="8"/>
                    </a:lnTo>
                    <a:lnTo>
                      <a:pt x="0" y="9"/>
                    </a:lnTo>
                    <a:lnTo>
                      <a:pt x="0" y="8"/>
                    </a:lnTo>
                    <a:lnTo>
                      <a:pt x="0" y="8"/>
                    </a:lnTo>
                    <a:lnTo>
                      <a:pt x="0" y="9"/>
                    </a:lnTo>
                    <a:lnTo>
                      <a:pt x="0" y="8"/>
                    </a:lnTo>
                    <a:lnTo>
                      <a:pt x="0" y="9"/>
                    </a:lnTo>
                    <a:lnTo>
                      <a:pt x="0" y="8"/>
                    </a:lnTo>
                    <a:lnTo>
                      <a:pt x="0" y="8"/>
                    </a:lnTo>
                    <a:lnTo>
                      <a:pt x="0" y="8"/>
                    </a:lnTo>
                    <a:lnTo>
                      <a:pt x="0" y="7"/>
                    </a:lnTo>
                    <a:lnTo>
                      <a:pt x="0" y="7"/>
                    </a:lnTo>
                    <a:lnTo>
                      <a:pt x="0" y="7"/>
                    </a:lnTo>
                    <a:lnTo>
                      <a:pt x="0" y="7"/>
                    </a:lnTo>
                    <a:lnTo>
                      <a:pt x="0" y="7"/>
                    </a:lnTo>
                    <a:lnTo>
                      <a:pt x="0" y="8"/>
                    </a:lnTo>
                    <a:lnTo>
                      <a:pt x="0" y="8"/>
                    </a:lnTo>
                    <a:lnTo>
                      <a:pt x="0" y="9"/>
                    </a:lnTo>
                    <a:lnTo>
                      <a:pt x="0" y="9"/>
                    </a:lnTo>
                    <a:lnTo>
                      <a:pt x="0" y="10"/>
                    </a:lnTo>
                    <a:lnTo>
                      <a:pt x="0" y="9"/>
                    </a:lnTo>
                    <a:lnTo>
                      <a:pt x="0" y="10"/>
                    </a:lnTo>
                    <a:lnTo>
                      <a:pt x="0" y="9"/>
                    </a:lnTo>
                    <a:lnTo>
                      <a:pt x="0" y="10"/>
                    </a:lnTo>
                    <a:lnTo>
                      <a:pt x="0" y="10"/>
                    </a:lnTo>
                    <a:lnTo>
                      <a:pt x="0" y="11"/>
                    </a:lnTo>
                    <a:lnTo>
                      <a:pt x="0" y="12"/>
                    </a:lnTo>
                    <a:lnTo>
                      <a:pt x="0" y="11"/>
                    </a:lnTo>
                    <a:lnTo>
                      <a:pt x="0" y="11"/>
                    </a:lnTo>
                    <a:lnTo>
                      <a:pt x="0" y="12"/>
                    </a:lnTo>
                    <a:lnTo>
                      <a:pt x="0" y="12"/>
                    </a:lnTo>
                    <a:lnTo>
                      <a:pt x="0" y="12"/>
                    </a:lnTo>
                    <a:lnTo>
                      <a:pt x="0" y="12"/>
                    </a:lnTo>
                    <a:lnTo>
                      <a:pt x="0" y="12"/>
                    </a:lnTo>
                    <a:lnTo>
                      <a:pt x="0" y="13"/>
                    </a:lnTo>
                    <a:lnTo>
                      <a:pt x="0" y="13"/>
                    </a:lnTo>
                    <a:lnTo>
                      <a:pt x="0" y="13"/>
                    </a:lnTo>
                    <a:lnTo>
                      <a:pt x="0" y="13"/>
                    </a:lnTo>
                    <a:lnTo>
                      <a:pt x="0" y="13"/>
                    </a:lnTo>
                    <a:lnTo>
                      <a:pt x="0" y="13"/>
                    </a:lnTo>
                    <a:lnTo>
                      <a:pt x="0" y="13"/>
                    </a:lnTo>
                    <a:lnTo>
                      <a:pt x="0" y="12"/>
                    </a:lnTo>
                    <a:lnTo>
                      <a:pt x="0" y="12"/>
                    </a:lnTo>
                    <a:lnTo>
                      <a:pt x="0" y="12"/>
                    </a:lnTo>
                    <a:lnTo>
                      <a:pt x="0" y="13"/>
                    </a:lnTo>
                    <a:lnTo>
                      <a:pt x="0" y="12"/>
                    </a:lnTo>
                    <a:lnTo>
                      <a:pt x="0" y="12"/>
                    </a:lnTo>
                    <a:lnTo>
                      <a:pt x="0" y="13"/>
                    </a:lnTo>
                    <a:lnTo>
                      <a:pt x="0" y="13"/>
                    </a:lnTo>
                    <a:lnTo>
                      <a:pt x="0" y="12"/>
                    </a:lnTo>
                    <a:lnTo>
                      <a:pt x="0" y="12"/>
                    </a:lnTo>
                    <a:lnTo>
                      <a:pt x="0" y="11"/>
                    </a:lnTo>
                    <a:lnTo>
                      <a:pt x="0" y="11"/>
                    </a:lnTo>
                    <a:lnTo>
                      <a:pt x="0" y="11"/>
                    </a:lnTo>
                    <a:lnTo>
                      <a:pt x="0" y="11"/>
                    </a:lnTo>
                    <a:lnTo>
                      <a:pt x="0" y="10"/>
                    </a:lnTo>
                    <a:lnTo>
                      <a:pt x="0" y="10"/>
                    </a:lnTo>
                    <a:lnTo>
                      <a:pt x="0" y="10"/>
                    </a:lnTo>
                    <a:lnTo>
                      <a:pt x="0" y="10"/>
                    </a:lnTo>
                    <a:lnTo>
                      <a:pt x="0" y="10"/>
                    </a:lnTo>
                    <a:lnTo>
                      <a:pt x="0" y="10"/>
                    </a:lnTo>
                    <a:lnTo>
                      <a:pt x="0" y="10"/>
                    </a:lnTo>
                    <a:lnTo>
                      <a:pt x="0" y="11"/>
                    </a:lnTo>
                    <a:lnTo>
                      <a:pt x="0" y="10"/>
                    </a:lnTo>
                    <a:lnTo>
                      <a:pt x="0" y="10"/>
                    </a:lnTo>
                    <a:lnTo>
                      <a:pt x="0" y="10"/>
                    </a:lnTo>
                    <a:lnTo>
                      <a:pt x="0" y="11"/>
                    </a:lnTo>
                    <a:lnTo>
                      <a:pt x="0" y="10"/>
                    </a:lnTo>
                    <a:lnTo>
                      <a:pt x="0" y="10"/>
                    </a:lnTo>
                    <a:lnTo>
                      <a:pt x="0" y="10"/>
                    </a:lnTo>
                    <a:lnTo>
                      <a:pt x="0" y="10"/>
                    </a:lnTo>
                    <a:lnTo>
                      <a:pt x="0" y="9"/>
                    </a:lnTo>
                    <a:lnTo>
                      <a:pt x="0" y="10"/>
                    </a:lnTo>
                    <a:lnTo>
                      <a:pt x="0" y="10"/>
                    </a:lnTo>
                    <a:lnTo>
                      <a:pt x="0" y="10"/>
                    </a:lnTo>
                    <a:lnTo>
                      <a:pt x="0" y="9"/>
                    </a:lnTo>
                    <a:lnTo>
                      <a:pt x="0" y="9"/>
                    </a:lnTo>
                    <a:lnTo>
                      <a:pt x="0" y="8"/>
                    </a:lnTo>
                    <a:lnTo>
                      <a:pt x="0" y="8"/>
                    </a:lnTo>
                    <a:lnTo>
                      <a:pt x="0" y="8"/>
                    </a:lnTo>
                    <a:lnTo>
                      <a:pt x="0" y="9"/>
                    </a:lnTo>
                    <a:lnTo>
                      <a:pt x="0" y="10"/>
                    </a:lnTo>
                    <a:lnTo>
                      <a:pt x="0" y="10"/>
                    </a:lnTo>
                    <a:lnTo>
                      <a:pt x="0" y="10"/>
                    </a:lnTo>
                    <a:lnTo>
                      <a:pt x="0" y="10"/>
                    </a:lnTo>
                    <a:lnTo>
                      <a:pt x="0" y="10"/>
                    </a:lnTo>
                    <a:lnTo>
                      <a:pt x="0" y="10"/>
                    </a:lnTo>
                    <a:lnTo>
                      <a:pt x="0" y="11"/>
                    </a:lnTo>
                    <a:lnTo>
                      <a:pt x="0" y="12"/>
                    </a:lnTo>
                    <a:lnTo>
                      <a:pt x="0" y="12"/>
                    </a:lnTo>
                    <a:lnTo>
                      <a:pt x="0" y="12"/>
                    </a:lnTo>
                    <a:lnTo>
                      <a:pt x="0" y="11"/>
                    </a:lnTo>
                    <a:lnTo>
                      <a:pt x="0" y="12"/>
                    </a:lnTo>
                    <a:lnTo>
                      <a:pt x="0" y="12"/>
                    </a:lnTo>
                    <a:lnTo>
                      <a:pt x="0" y="12"/>
                    </a:lnTo>
                    <a:lnTo>
                      <a:pt x="0" y="12"/>
                    </a:lnTo>
                    <a:lnTo>
                      <a:pt x="0" y="12"/>
                    </a:lnTo>
                    <a:lnTo>
                      <a:pt x="0" y="12"/>
                    </a:lnTo>
                    <a:lnTo>
                      <a:pt x="0" y="11"/>
                    </a:lnTo>
                    <a:lnTo>
                      <a:pt x="0" y="11"/>
                    </a:lnTo>
                    <a:lnTo>
                      <a:pt x="0" y="12"/>
                    </a:lnTo>
                    <a:lnTo>
                      <a:pt x="0" y="12"/>
                    </a:lnTo>
                    <a:lnTo>
                      <a:pt x="0" y="12"/>
                    </a:lnTo>
                    <a:lnTo>
                      <a:pt x="0" y="11"/>
                    </a:lnTo>
                    <a:lnTo>
                      <a:pt x="0" y="11"/>
                    </a:lnTo>
                    <a:lnTo>
                      <a:pt x="0" y="10"/>
                    </a:lnTo>
                    <a:lnTo>
                      <a:pt x="0" y="11"/>
                    </a:lnTo>
                    <a:lnTo>
                      <a:pt x="0" y="10"/>
                    </a:lnTo>
                    <a:lnTo>
                      <a:pt x="0" y="10"/>
                    </a:lnTo>
                    <a:lnTo>
                      <a:pt x="0" y="9"/>
                    </a:lnTo>
                    <a:lnTo>
                      <a:pt x="0" y="9"/>
                    </a:lnTo>
                    <a:lnTo>
                      <a:pt x="0" y="8"/>
                    </a:lnTo>
                    <a:lnTo>
                      <a:pt x="0" y="10"/>
                    </a:lnTo>
                    <a:lnTo>
                      <a:pt x="0" y="10"/>
                    </a:lnTo>
                    <a:lnTo>
                      <a:pt x="0" y="10"/>
                    </a:lnTo>
                    <a:lnTo>
                      <a:pt x="0" y="10"/>
                    </a:lnTo>
                    <a:lnTo>
                      <a:pt x="0" y="10"/>
                    </a:lnTo>
                    <a:lnTo>
                      <a:pt x="0" y="10"/>
                    </a:lnTo>
                    <a:lnTo>
                      <a:pt x="0" y="11"/>
                    </a:lnTo>
                    <a:lnTo>
                      <a:pt x="0" y="10"/>
                    </a:lnTo>
                    <a:lnTo>
                      <a:pt x="0" y="11"/>
                    </a:lnTo>
                    <a:lnTo>
                      <a:pt x="0" y="12"/>
                    </a:lnTo>
                    <a:lnTo>
                      <a:pt x="0" y="12"/>
                    </a:lnTo>
                    <a:lnTo>
                      <a:pt x="0" y="12"/>
                    </a:lnTo>
                    <a:lnTo>
                      <a:pt x="0" y="12"/>
                    </a:lnTo>
                  </a:path>
                </a:pathLst>
              </a:custGeom>
              <a:noFill/>
              <a:ln w="0">
                <a:solidFill>
                  <a:srgbClr val="3366FF"/>
                </a:solidFill>
                <a:prstDash val="solid"/>
                <a:round/>
                <a:headEnd/>
                <a:tailEnd/>
              </a:ln>
            </p:spPr>
            <p:txBody>
              <a:bodyPr/>
              <a:lstStyle/>
              <a:p>
                <a:endParaRPr lang="en-GB"/>
              </a:p>
            </p:txBody>
          </p:sp>
          <p:sp>
            <p:nvSpPr>
              <p:cNvPr id="186250" name="Freeform 906"/>
              <p:cNvSpPr>
                <a:spLocks/>
              </p:cNvSpPr>
              <p:nvPr/>
            </p:nvSpPr>
            <p:spPr bwMode="auto">
              <a:xfrm>
                <a:off x="3618" y="3581"/>
                <a:ext cx="1" cy="84"/>
              </a:xfrm>
              <a:custGeom>
                <a:avLst/>
                <a:gdLst/>
                <a:ahLst/>
                <a:cxnLst>
                  <a:cxn ang="0">
                    <a:pos x="0" y="10"/>
                  </a:cxn>
                  <a:cxn ang="0">
                    <a:pos x="0" y="7"/>
                  </a:cxn>
                  <a:cxn ang="0">
                    <a:pos x="0" y="9"/>
                  </a:cxn>
                  <a:cxn ang="0">
                    <a:pos x="0" y="8"/>
                  </a:cxn>
                  <a:cxn ang="0">
                    <a:pos x="0" y="7"/>
                  </a:cxn>
                  <a:cxn ang="0">
                    <a:pos x="0" y="10"/>
                  </a:cxn>
                  <a:cxn ang="0">
                    <a:pos x="0" y="9"/>
                  </a:cxn>
                  <a:cxn ang="0">
                    <a:pos x="0" y="10"/>
                  </a:cxn>
                  <a:cxn ang="0">
                    <a:pos x="0" y="10"/>
                  </a:cxn>
                  <a:cxn ang="0">
                    <a:pos x="0" y="11"/>
                  </a:cxn>
                  <a:cxn ang="0">
                    <a:pos x="0" y="11"/>
                  </a:cxn>
                  <a:cxn ang="0">
                    <a:pos x="0" y="12"/>
                  </a:cxn>
                  <a:cxn ang="0">
                    <a:pos x="0" y="11"/>
                  </a:cxn>
                  <a:cxn ang="0">
                    <a:pos x="0" y="12"/>
                  </a:cxn>
                  <a:cxn ang="0">
                    <a:pos x="0" y="12"/>
                  </a:cxn>
                  <a:cxn ang="0">
                    <a:pos x="0" y="12"/>
                  </a:cxn>
                  <a:cxn ang="0">
                    <a:pos x="0" y="8"/>
                  </a:cxn>
                  <a:cxn ang="0">
                    <a:pos x="0" y="7"/>
                  </a:cxn>
                  <a:cxn ang="0">
                    <a:pos x="0" y="7"/>
                  </a:cxn>
                  <a:cxn ang="0">
                    <a:pos x="0" y="9"/>
                  </a:cxn>
                  <a:cxn ang="0">
                    <a:pos x="0" y="6"/>
                  </a:cxn>
                  <a:cxn ang="0">
                    <a:pos x="0" y="4"/>
                  </a:cxn>
                  <a:cxn ang="0">
                    <a:pos x="0" y="4"/>
                  </a:cxn>
                  <a:cxn ang="0">
                    <a:pos x="0" y="5"/>
                  </a:cxn>
                  <a:cxn ang="0">
                    <a:pos x="0" y="2"/>
                  </a:cxn>
                  <a:cxn ang="0">
                    <a:pos x="0" y="3"/>
                  </a:cxn>
                  <a:cxn ang="0">
                    <a:pos x="0" y="4"/>
                  </a:cxn>
                  <a:cxn ang="0">
                    <a:pos x="0" y="4"/>
                  </a:cxn>
                  <a:cxn ang="0">
                    <a:pos x="0" y="6"/>
                  </a:cxn>
                  <a:cxn ang="0">
                    <a:pos x="0" y="6"/>
                  </a:cxn>
                  <a:cxn ang="0">
                    <a:pos x="0" y="1"/>
                  </a:cxn>
                  <a:cxn ang="0">
                    <a:pos x="0" y="4"/>
                  </a:cxn>
                  <a:cxn ang="0">
                    <a:pos x="0" y="5"/>
                  </a:cxn>
                  <a:cxn ang="0">
                    <a:pos x="0" y="5"/>
                  </a:cxn>
                  <a:cxn ang="0">
                    <a:pos x="0" y="5"/>
                  </a:cxn>
                  <a:cxn ang="0">
                    <a:pos x="0" y="3"/>
                  </a:cxn>
                  <a:cxn ang="0">
                    <a:pos x="0" y="6"/>
                  </a:cxn>
                  <a:cxn ang="0">
                    <a:pos x="0" y="6"/>
                  </a:cxn>
                  <a:cxn ang="0">
                    <a:pos x="0" y="7"/>
                  </a:cxn>
                  <a:cxn ang="0">
                    <a:pos x="0" y="7"/>
                  </a:cxn>
                  <a:cxn ang="0">
                    <a:pos x="0" y="7"/>
                  </a:cxn>
                  <a:cxn ang="0">
                    <a:pos x="0" y="10"/>
                  </a:cxn>
                  <a:cxn ang="0">
                    <a:pos x="0" y="9"/>
                  </a:cxn>
                  <a:cxn ang="0">
                    <a:pos x="0" y="8"/>
                  </a:cxn>
                  <a:cxn ang="0">
                    <a:pos x="0" y="8"/>
                  </a:cxn>
                  <a:cxn ang="0">
                    <a:pos x="0" y="7"/>
                  </a:cxn>
                  <a:cxn ang="0">
                    <a:pos x="0" y="4"/>
                  </a:cxn>
                  <a:cxn ang="0">
                    <a:pos x="0" y="4"/>
                  </a:cxn>
                  <a:cxn ang="0">
                    <a:pos x="0" y="2"/>
                  </a:cxn>
                  <a:cxn ang="0">
                    <a:pos x="0" y="0"/>
                  </a:cxn>
                  <a:cxn ang="0">
                    <a:pos x="0" y="4"/>
                  </a:cxn>
                  <a:cxn ang="0">
                    <a:pos x="0" y="4"/>
                  </a:cxn>
                  <a:cxn ang="0">
                    <a:pos x="0" y="6"/>
                  </a:cxn>
                  <a:cxn ang="0">
                    <a:pos x="0" y="6"/>
                  </a:cxn>
                  <a:cxn ang="0">
                    <a:pos x="0" y="7"/>
                  </a:cxn>
                  <a:cxn ang="0">
                    <a:pos x="0" y="7"/>
                  </a:cxn>
                  <a:cxn ang="0">
                    <a:pos x="0" y="7"/>
                  </a:cxn>
                  <a:cxn ang="0">
                    <a:pos x="0" y="8"/>
                  </a:cxn>
                  <a:cxn ang="0">
                    <a:pos x="0" y="10"/>
                  </a:cxn>
                  <a:cxn ang="0">
                    <a:pos x="0" y="9"/>
                  </a:cxn>
                  <a:cxn ang="0">
                    <a:pos x="0" y="10"/>
                  </a:cxn>
                  <a:cxn ang="0">
                    <a:pos x="0" y="10"/>
                  </a:cxn>
                  <a:cxn ang="0">
                    <a:pos x="0" y="12"/>
                  </a:cxn>
                </a:cxnLst>
                <a:rect l="0" t="0" r="r" b="b"/>
                <a:pathLst>
                  <a:path h="14">
                    <a:moveTo>
                      <a:pt x="0" y="14"/>
                    </a:moveTo>
                    <a:lnTo>
                      <a:pt x="0" y="13"/>
                    </a:lnTo>
                    <a:lnTo>
                      <a:pt x="0" y="14"/>
                    </a:lnTo>
                    <a:lnTo>
                      <a:pt x="0" y="13"/>
                    </a:lnTo>
                    <a:lnTo>
                      <a:pt x="0" y="12"/>
                    </a:lnTo>
                    <a:lnTo>
                      <a:pt x="0" y="13"/>
                    </a:lnTo>
                    <a:lnTo>
                      <a:pt x="0" y="12"/>
                    </a:lnTo>
                    <a:lnTo>
                      <a:pt x="0" y="12"/>
                    </a:lnTo>
                    <a:lnTo>
                      <a:pt x="0" y="11"/>
                    </a:lnTo>
                    <a:lnTo>
                      <a:pt x="0" y="10"/>
                    </a:lnTo>
                    <a:lnTo>
                      <a:pt x="0" y="10"/>
                    </a:lnTo>
                    <a:lnTo>
                      <a:pt x="0" y="9"/>
                    </a:lnTo>
                    <a:lnTo>
                      <a:pt x="0" y="9"/>
                    </a:lnTo>
                    <a:lnTo>
                      <a:pt x="0" y="9"/>
                    </a:lnTo>
                    <a:lnTo>
                      <a:pt x="0" y="9"/>
                    </a:lnTo>
                    <a:lnTo>
                      <a:pt x="0" y="8"/>
                    </a:lnTo>
                    <a:lnTo>
                      <a:pt x="0" y="8"/>
                    </a:lnTo>
                    <a:lnTo>
                      <a:pt x="0" y="7"/>
                    </a:lnTo>
                    <a:lnTo>
                      <a:pt x="0" y="7"/>
                    </a:lnTo>
                    <a:lnTo>
                      <a:pt x="0" y="7"/>
                    </a:lnTo>
                    <a:lnTo>
                      <a:pt x="0" y="7"/>
                    </a:lnTo>
                    <a:lnTo>
                      <a:pt x="0" y="7"/>
                    </a:lnTo>
                    <a:lnTo>
                      <a:pt x="0" y="8"/>
                    </a:lnTo>
                    <a:lnTo>
                      <a:pt x="0" y="7"/>
                    </a:lnTo>
                    <a:lnTo>
                      <a:pt x="0" y="8"/>
                    </a:lnTo>
                    <a:lnTo>
                      <a:pt x="0" y="7"/>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9"/>
                    </a:lnTo>
                    <a:lnTo>
                      <a:pt x="0" y="9"/>
                    </a:lnTo>
                    <a:lnTo>
                      <a:pt x="0" y="8"/>
                    </a:lnTo>
                    <a:lnTo>
                      <a:pt x="0" y="7"/>
                    </a:lnTo>
                    <a:lnTo>
                      <a:pt x="0" y="7"/>
                    </a:lnTo>
                    <a:lnTo>
                      <a:pt x="0" y="6"/>
                    </a:lnTo>
                    <a:lnTo>
                      <a:pt x="0" y="6"/>
                    </a:lnTo>
                    <a:lnTo>
                      <a:pt x="0" y="5"/>
                    </a:lnTo>
                    <a:lnTo>
                      <a:pt x="0" y="6"/>
                    </a:lnTo>
                    <a:lnTo>
                      <a:pt x="0" y="6"/>
                    </a:lnTo>
                    <a:lnTo>
                      <a:pt x="0" y="6"/>
                    </a:lnTo>
                    <a:lnTo>
                      <a:pt x="0" y="6"/>
                    </a:lnTo>
                    <a:lnTo>
                      <a:pt x="0" y="7"/>
                    </a:lnTo>
                    <a:lnTo>
                      <a:pt x="0" y="7"/>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9"/>
                    </a:lnTo>
                    <a:lnTo>
                      <a:pt x="0" y="10"/>
                    </a:lnTo>
                    <a:lnTo>
                      <a:pt x="0" y="10"/>
                    </a:lnTo>
                    <a:lnTo>
                      <a:pt x="0" y="10"/>
                    </a:lnTo>
                    <a:lnTo>
                      <a:pt x="0" y="9"/>
                    </a:lnTo>
                    <a:lnTo>
                      <a:pt x="0" y="9"/>
                    </a:lnTo>
                    <a:lnTo>
                      <a:pt x="0" y="9"/>
                    </a:lnTo>
                    <a:lnTo>
                      <a:pt x="0" y="9"/>
                    </a:lnTo>
                    <a:lnTo>
                      <a:pt x="0" y="9"/>
                    </a:lnTo>
                    <a:lnTo>
                      <a:pt x="0" y="9"/>
                    </a:lnTo>
                    <a:lnTo>
                      <a:pt x="0" y="9"/>
                    </a:lnTo>
                    <a:lnTo>
                      <a:pt x="0" y="10"/>
                    </a:lnTo>
                    <a:lnTo>
                      <a:pt x="0" y="10"/>
                    </a:lnTo>
                    <a:lnTo>
                      <a:pt x="0" y="9"/>
                    </a:lnTo>
                    <a:lnTo>
                      <a:pt x="0" y="9"/>
                    </a:lnTo>
                    <a:lnTo>
                      <a:pt x="0" y="9"/>
                    </a:lnTo>
                    <a:lnTo>
                      <a:pt x="0" y="9"/>
                    </a:lnTo>
                    <a:lnTo>
                      <a:pt x="0" y="9"/>
                    </a:lnTo>
                    <a:lnTo>
                      <a:pt x="0" y="9"/>
                    </a:lnTo>
                    <a:lnTo>
                      <a:pt x="0" y="10"/>
                    </a:lnTo>
                    <a:lnTo>
                      <a:pt x="0" y="10"/>
                    </a:lnTo>
                    <a:lnTo>
                      <a:pt x="0" y="10"/>
                    </a:lnTo>
                    <a:lnTo>
                      <a:pt x="0" y="10"/>
                    </a:lnTo>
                    <a:lnTo>
                      <a:pt x="0" y="9"/>
                    </a:lnTo>
                    <a:lnTo>
                      <a:pt x="0" y="10"/>
                    </a:lnTo>
                    <a:lnTo>
                      <a:pt x="0" y="10"/>
                    </a:lnTo>
                    <a:lnTo>
                      <a:pt x="0" y="10"/>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0"/>
                    </a:lnTo>
                    <a:lnTo>
                      <a:pt x="0" y="10"/>
                    </a:lnTo>
                    <a:lnTo>
                      <a:pt x="0" y="11"/>
                    </a:lnTo>
                    <a:lnTo>
                      <a:pt x="0" y="11"/>
                    </a:lnTo>
                    <a:lnTo>
                      <a:pt x="0" y="11"/>
                    </a:lnTo>
                    <a:lnTo>
                      <a:pt x="0" y="11"/>
                    </a:lnTo>
                    <a:lnTo>
                      <a:pt x="0" y="11"/>
                    </a:lnTo>
                    <a:lnTo>
                      <a:pt x="0" y="11"/>
                    </a:lnTo>
                    <a:lnTo>
                      <a:pt x="0" y="12"/>
                    </a:lnTo>
                    <a:lnTo>
                      <a:pt x="0" y="12"/>
                    </a:lnTo>
                    <a:lnTo>
                      <a:pt x="0" y="11"/>
                    </a:lnTo>
                    <a:lnTo>
                      <a:pt x="0" y="11"/>
                    </a:lnTo>
                    <a:lnTo>
                      <a:pt x="0" y="11"/>
                    </a:lnTo>
                    <a:lnTo>
                      <a:pt x="0" y="10"/>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2"/>
                    </a:lnTo>
                    <a:lnTo>
                      <a:pt x="0" y="11"/>
                    </a:lnTo>
                    <a:lnTo>
                      <a:pt x="0" y="12"/>
                    </a:lnTo>
                    <a:lnTo>
                      <a:pt x="0" y="11"/>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2"/>
                    </a:lnTo>
                    <a:lnTo>
                      <a:pt x="0" y="12"/>
                    </a:lnTo>
                    <a:lnTo>
                      <a:pt x="0" y="12"/>
                    </a:lnTo>
                    <a:lnTo>
                      <a:pt x="0" y="12"/>
                    </a:lnTo>
                    <a:lnTo>
                      <a:pt x="0" y="13"/>
                    </a:lnTo>
                    <a:lnTo>
                      <a:pt x="0" y="13"/>
                    </a:lnTo>
                    <a:lnTo>
                      <a:pt x="0" y="13"/>
                    </a:lnTo>
                    <a:lnTo>
                      <a:pt x="0" y="13"/>
                    </a:lnTo>
                    <a:lnTo>
                      <a:pt x="0" y="13"/>
                    </a:lnTo>
                    <a:lnTo>
                      <a:pt x="0" y="12"/>
                    </a:lnTo>
                    <a:lnTo>
                      <a:pt x="0" y="12"/>
                    </a:lnTo>
                    <a:lnTo>
                      <a:pt x="0" y="12"/>
                    </a:lnTo>
                    <a:lnTo>
                      <a:pt x="0" y="12"/>
                    </a:lnTo>
                    <a:lnTo>
                      <a:pt x="0" y="12"/>
                    </a:lnTo>
                    <a:lnTo>
                      <a:pt x="0" y="12"/>
                    </a:lnTo>
                    <a:lnTo>
                      <a:pt x="0" y="11"/>
                    </a:lnTo>
                    <a:lnTo>
                      <a:pt x="0" y="10"/>
                    </a:lnTo>
                    <a:lnTo>
                      <a:pt x="0" y="10"/>
                    </a:lnTo>
                    <a:lnTo>
                      <a:pt x="0" y="9"/>
                    </a:lnTo>
                    <a:lnTo>
                      <a:pt x="0" y="9"/>
                    </a:lnTo>
                    <a:lnTo>
                      <a:pt x="0" y="8"/>
                    </a:lnTo>
                    <a:lnTo>
                      <a:pt x="0" y="8"/>
                    </a:lnTo>
                    <a:lnTo>
                      <a:pt x="0" y="8"/>
                    </a:lnTo>
                    <a:lnTo>
                      <a:pt x="0" y="8"/>
                    </a:lnTo>
                    <a:lnTo>
                      <a:pt x="0" y="7"/>
                    </a:lnTo>
                    <a:lnTo>
                      <a:pt x="0" y="7"/>
                    </a:lnTo>
                    <a:lnTo>
                      <a:pt x="0" y="7"/>
                    </a:lnTo>
                    <a:lnTo>
                      <a:pt x="0" y="6"/>
                    </a:lnTo>
                    <a:lnTo>
                      <a:pt x="0" y="6"/>
                    </a:lnTo>
                    <a:lnTo>
                      <a:pt x="0" y="6"/>
                    </a:lnTo>
                    <a:lnTo>
                      <a:pt x="0" y="5"/>
                    </a:lnTo>
                    <a:lnTo>
                      <a:pt x="0" y="6"/>
                    </a:lnTo>
                    <a:lnTo>
                      <a:pt x="0" y="6"/>
                    </a:lnTo>
                    <a:lnTo>
                      <a:pt x="0" y="7"/>
                    </a:lnTo>
                    <a:lnTo>
                      <a:pt x="0" y="7"/>
                    </a:lnTo>
                    <a:lnTo>
                      <a:pt x="0" y="7"/>
                    </a:lnTo>
                    <a:lnTo>
                      <a:pt x="0" y="8"/>
                    </a:lnTo>
                    <a:lnTo>
                      <a:pt x="0" y="7"/>
                    </a:lnTo>
                    <a:lnTo>
                      <a:pt x="0" y="8"/>
                    </a:lnTo>
                    <a:lnTo>
                      <a:pt x="0" y="8"/>
                    </a:lnTo>
                    <a:lnTo>
                      <a:pt x="0" y="8"/>
                    </a:lnTo>
                    <a:lnTo>
                      <a:pt x="0" y="9"/>
                    </a:lnTo>
                    <a:lnTo>
                      <a:pt x="0" y="7"/>
                    </a:lnTo>
                    <a:lnTo>
                      <a:pt x="0" y="8"/>
                    </a:lnTo>
                    <a:lnTo>
                      <a:pt x="0" y="7"/>
                    </a:lnTo>
                    <a:lnTo>
                      <a:pt x="0" y="8"/>
                    </a:lnTo>
                    <a:lnTo>
                      <a:pt x="0" y="8"/>
                    </a:lnTo>
                    <a:lnTo>
                      <a:pt x="0" y="8"/>
                    </a:lnTo>
                    <a:lnTo>
                      <a:pt x="0" y="9"/>
                    </a:lnTo>
                    <a:lnTo>
                      <a:pt x="0" y="10"/>
                    </a:lnTo>
                    <a:lnTo>
                      <a:pt x="0" y="9"/>
                    </a:lnTo>
                    <a:lnTo>
                      <a:pt x="0" y="10"/>
                    </a:lnTo>
                    <a:lnTo>
                      <a:pt x="0" y="9"/>
                    </a:lnTo>
                    <a:lnTo>
                      <a:pt x="0" y="10"/>
                    </a:lnTo>
                    <a:lnTo>
                      <a:pt x="0" y="10"/>
                    </a:lnTo>
                    <a:lnTo>
                      <a:pt x="0" y="9"/>
                    </a:lnTo>
                    <a:lnTo>
                      <a:pt x="0" y="9"/>
                    </a:lnTo>
                    <a:lnTo>
                      <a:pt x="0" y="8"/>
                    </a:lnTo>
                    <a:lnTo>
                      <a:pt x="0" y="7"/>
                    </a:lnTo>
                    <a:lnTo>
                      <a:pt x="0" y="7"/>
                    </a:lnTo>
                    <a:lnTo>
                      <a:pt x="0" y="6"/>
                    </a:lnTo>
                    <a:lnTo>
                      <a:pt x="0" y="7"/>
                    </a:lnTo>
                    <a:lnTo>
                      <a:pt x="0" y="7"/>
                    </a:lnTo>
                    <a:lnTo>
                      <a:pt x="0" y="7"/>
                    </a:lnTo>
                    <a:lnTo>
                      <a:pt x="0" y="7"/>
                    </a:lnTo>
                    <a:lnTo>
                      <a:pt x="0" y="6"/>
                    </a:lnTo>
                    <a:lnTo>
                      <a:pt x="0" y="6"/>
                    </a:lnTo>
                    <a:lnTo>
                      <a:pt x="0" y="7"/>
                    </a:lnTo>
                    <a:lnTo>
                      <a:pt x="0" y="7"/>
                    </a:lnTo>
                    <a:lnTo>
                      <a:pt x="0" y="7"/>
                    </a:lnTo>
                    <a:lnTo>
                      <a:pt x="0" y="8"/>
                    </a:lnTo>
                    <a:lnTo>
                      <a:pt x="0" y="7"/>
                    </a:lnTo>
                    <a:lnTo>
                      <a:pt x="0" y="6"/>
                    </a:lnTo>
                    <a:lnTo>
                      <a:pt x="0" y="6"/>
                    </a:lnTo>
                    <a:lnTo>
                      <a:pt x="0" y="5"/>
                    </a:lnTo>
                    <a:lnTo>
                      <a:pt x="0" y="6"/>
                    </a:lnTo>
                    <a:lnTo>
                      <a:pt x="0" y="5"/>
                    </a:lnTo>
                    <a:lnTo>
                      <a:pt x="0" y="4"/>
                    </a:lnTo>
                    <a:lnTo>
                      <a:pt x="0" y="4"/>
                    </a:lnTo>
                    <a:lnTo>
                      <a:pt x="0" y="4"/>
                    </a:lnTo>
                    <a:lnTo>
                      <a:pt x="0" y="4"/>
                    </a:lnTo>
                    <a:lnTo>
                      <a:pt x="0" y="3"/>
                    </a:lnTo>
                    <a:lnTo>
                      <a:pt x="0" y="3"/>
                    </a:lnTo>
                    <a:lnTo>
                      <a:pt x="0" y="3"/>
                    </a:lnTo>
                    <a:lnTo>
                      <a:pt x="0" y="3"/>
                    </a:lnTo>
                    <a:lnTo>
                      <a:pt x="0" y="4"/>
                    </a:lnTo>
                    <a:lnTo>
                      <a:pt x="0" y="4"/>
                    </a:lnTo>
                    <a:lnTo>
                      <a:pt x="0" y="4"/>
                    </a:lnTo>
                    <a:lnTo>
                      <a:pt x="0" y="4"/>
                    </a:lnTo>
                    <a:lnTo>
                      <a:pt x="0" y="5"/>
                    </a:lnTo>
                    <a:lnTo>
                      <a:pt x="0" y="6"/>
                    </a:lnTo>
                    <a:lnTo>
                      <a:pt x="0" y="5"/>
                    </a:lnTo>
                    <a:lnTo>
                      <a:pt x="0" y="6"/>
                    </a:lnTo>
                    <a:lnTo>
                      <a:pt x="0" y="7"/>
                    </a:lnTo>
                    <a:lnTo>
                      <a:pt x="0" y="6"/>
                    </a:lnTo>
                    <a:lnTo>
                      <a:pt x="0" y="6"/>
                    </a:lnTo>
                    <a:lnTo>
                      <a:pt x="0" y="5"/>
                    </a:lnTo>
                    <a:lnTo>
                      <a:pt x="0" y="5"/>
                    </a:lnTo>
                    <a:lnTo>
                      <a:pt x="0" y="4"/>
                    </a:lnTo>
                    <a:lnTo>
                      <a:pt x="0" y="5"/>
                    </a:lnTo>
                    <a:lnTo>
                      <a:pt x="0" y="4"/>
                    </a:lnTo>
                    <a:lnTo>
                      <a:pt x="0" y="3"/>
                    </a:lnTo>
                    <a:lnTo>
                      <a:pt x="0" y="4"/>
                    </a:lnTo>
                    <a:lnTo>
                      <a:pt x="0" y="4"/>
                    </a:lnTo>
                    <a:lnTo>
                      <a:pt x="0" y="3"/>
                    </a:lnTo>
                    <a:lnTo>
                      <a:pt x="0" y="3"/>
                    </a:lnTo>
                    <a:lnTo>
                      <a:pt x="0" y="2"/>
                    </a:lnTo>
                    <a:lnTo>
                      <a:pt x="0" y="3"/>
                    </a:lnTo>
                    <a:lnTo>
                      <a:pt x="0" y="2"/>
                    </a:lnTo>
                    <a:lnTo>
                      <a:pt x="0" y="3"/>
                    </a:lnTo>
                    <a:lnTo>
                      <a:pt x="0" y="2"/>
                    </a:lnTo>
                    <a:lnTo>
                      <a:pt x="0" y="3"/>
                    </a:lnTo>
                    <a:lnTo>
                      <a:pt x="0" y="2"/>
                    </a:lnTo>
                    <a:lnTo>
                      <a:pt x="0" y="2"/>
                    </a:lnTo>
                    <a:lnTo>
                      <a:pt x="0" y="2"/>
                    </a:lnTo>
                    <a:lnTo>
                      <a:pt x="0" y="3"/>
                    </a:lnTo>
                    <a:lnTo>
                      <a:pt x="0" y="3"/>
                    </a:lnTo>
                    <a:lnTo>
                      <a:pt x="0" y="3"/>
                    </a:lnTo>
                    <a:lnTo>
                      <a:pt x="0" y="3"/>
                    </a:lnTo>
                    <a:lnTo>
                      <a:pt x="0" y="2"/>
                    </a:lnTo>
                    <a:lnTo>
                      <a:pt x="0" y="2"/>
                    </a:lnTo>
                    <a:lnTo>
                      <a:pt x="0" y="3"/>
                    </a:lnTo>
                    <a:lnTo>
                      <a:pt x="0" y="2"/>
                    </a:lnTo>
                    <a:lnTo>
                      <a:pt x="0" y="2"/>
                    </a:lnTo>
                    <a:lnTo>
                      <a:pt x="0" y="3"/>
                    </a:lnTo>
                    <a:lnTo>
                      <a:pt x="0" y="3"/>
                    </a:lnTo>
                    <a:lnTo>
                      <a:pt x="0" y="4"/>
                    </a:lnTo>
                    <a:lnTo>
                      <a:pt x="0" y="4"/>
                    </a:lnTo>
                    <a:lnTo>
                      <a:pt x="0" y="5"/>
                    </a:lnTo>
                    <a:lnTo>
                      <a:pt x="0" y="5"/>
                    </a:lnTo>
                    <a:lnTo>
                      <a:pt x="0" y="4"/>
                    </a:lnTo>
                    <a:lnTo>
                      <a:pt x="0" y="5"/>
                    </a:lnTo>
                    <a:lnTo>
                      <a:pt x="0" y="4"/>
                    </a:lnTo>
                    <a:lnTo>
                      <a:pt x="0" y="5"/>
                    </a:lnTo>
                    <a:lnTo>
                      <a:pt x="0" y="4"/>
                    </a:lnTo>
                    <a:lnTo>
                      <a:pt x="0" y="5"/>
                    </a:lnTo>
                    <a:lnTo>
                      <a:pt x="0" y="5"/>
                    </a:lnTo>
                    <a:lnTo>
                      <a:pt x="0" y="4"/>
                    </a:lnTo>
                    <a:lnTo>
                      <a:pt x="0" y="4"/>
                    </a:lnTo>
                    <a:lnTo>
                      <a:pt x="0" y="3"/>
                    </a:lnTo>
                    <a:lnTo>
                      <a:pt x="0" y="3"/>
                    </a:lnTo>
                    <a:lnTo>
                      <a:pt x="0" y="3"/>
                    </a:lnTo>
                    <a:lnTo>
                      <a:pt x="0" y="3"/>
                    </a:lnTo>
                    <a:lnTo>
                      <a:pt x="0" y="4"/>
                    </a:lnTo>
                    <a:lnTo>
                      <a:pt x="0" y="3"/>
                    </a:lnTo>
                    <a:lnTo>
                      <a:pt x="0" y="3"/>
                    </a:lnTo>
                    <a:lnTo>
                      <a:pt x="0" y="4"/>
                    </a:lnTo>
                    <a:lnTo>
                      <a:pt x="0" y="4"/>
                    </a:lnTo>
                    <a:lnTo>
                      <a:pt x="0" y="3"/>
                    </a:lnTo>
                    <a:lnTo>
                      <a:pt x="0" y="4"/>
                    </a:lnTo>
                    <a:lnTo>
                      <a:pt x="0" y="5"/>
                    </a:lnTo>
                    <a:lnTo>
                      <a:pt x="0" y="5"/>
                    </a:lnTo>
                    <a:lnTo>
                      <a:pt x="0" y="6"/>
                    </a:lnTo>
                    <a:lnTo>
                      <a:pt x="0" y="5"/>
                    </a:lnTo>
                    <a:lnTo>
                      <a:pt x="0" y="6"/>
                    </a:lnTo>
                    <a:lnTo>
                      <a:pt x="0" y="6"/>
                    </a:lnTo>
                    <a:lnTo>
                      <a:pt x="0" y="6"/>
                    </a:lnTo>
                    <a:lnTo>
                      <a:pt x="0" y="6"/>
                    </a:lnTo>
                    <a:lnTo>
                      <a:pt x="0" y="6"/>
                    </a:lnTo>
                    <a:lnTo>
                      <a:pt x="0" y="6"/>
                    </a:lnTo>
                    <a:lnTo>
                      <a:pt x="0" y="5"/>
                    </a:lnTo>
                    <a:lnTo>
                      <a:pt x="0" y="6"/>
                    </a:lnTo>
                    <a:lnTo>
                      <a:pt x="0" y="5"/>
                    </a:lnTo>
                    <a:lnTo>
                      <a:pt x="0" y="6"/>
                    </a:lnTo>
                    <a:lnTo>
                      <a:pt x="0" y="5"/>
                    </a:lnTo>
                    <a:lnTo>
                      <a:pt x="0" y="6"/>
                    </a:lnTo>
                    <a:lnTo>
                      <a:pt x="0" y="5"/>
                    </a:lnTo>
                    <a:lnTo>
                      <a:pt x="0" y="6"/>
                    </a:lnTo>
                    <a:lnTo>
                      <a:pt x="0" y="6"/>
                    </a:lnTo>
                    <a:lnTo>
                      <a:pt x="0" y="4"/>
                    </a:lnTo>
                    <a:lnTo>
                      <a:pt x="0" y="4"/>
                    </a:lnTo>
                    <a:lnTo>
                      <a:pt x="0" y="4"/>
                    </a:lnTo>
                    <a:lnTo>
                      <a:pt x="0" y="4"/>
                    </a:lnTo>
                    <a:lnTo>
                      <a:pt x="0" y="4"/>
                    </a:lnTo>
                    <a:lnTo>
                      <a:pt x="0" y="3"/>
                    </a:lnTo>
                    <a:lnTo>
                      <a:pt x="0" y="2"/>
                    </a:lnTo>
                    <a:lnTo>
                      <a:pt x="0" y="1"/>
                    </a:lnTo>
                    <a:lnTo>
                      <a:pt x="0" y="1"/>
                    </a:lnTo>
                    <a:lnTo>
                      <a:pt x="0" y="1"/>
                    </a:lnTo>
                    <a:lnTo>
                      <a:pt x="0" y="2"/>
                    </a:lnTo>
                    <a:lnTo>
                      <a:pt x="0" y="2"/>
                    </a:lnTo>
                    <a:lnTo>
                      <a:pt x="0" y="2"/>
                    </a:lnTo>
                    <a:lnTo>
                      <a:pt x="0" y="2"/>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6"/>
                    </a:lnTo>
                    <a:lnTo>
                      <a:pt x="0" y="5"/>
                    </a:lnTo>
                    <a:lnTo>
                      <a:pt x="0" y="6"/>
                    </a:lnTo>
                    <a:lnTo>
                      <a:pt x="0" y="5"/>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6"/>
                    </a:lnTo>
                    <a:lnTo>
                      <a:pt x="0" y="6"/>
                    </a:lnTo>
                    <a:lnTo>
                      <a:pt x="0" y="5"/>
                    </a:lnTo>
                    <a:lnTo>
                      <a:pt x="0" y="6"/>
                    </a:lnTo>
                    <a:lnTo>
                      <a:pt x="0" y="5"/>
                    </a:lnTo>
                    <a:lnTo>
                      <a:pt x="0" y="5"/>
                    </a:lnTo>
                    <a:lnTo>
                      <a:pt x="0" y="5"/>
                    </a:lnTo>
                    <a:lnTo>
                      <a:pt x="0" y="5"/>
                    </a:lnTo>
                    <a:lnTo>
                      <a:pt x="0" y="4"/>
                    </a:lnTo>
                    <a:lnTo>
                      <a:pt x="0" y="5"/>
                    </a:lnTo>
                    <a:lnTo>
                      <a:pt x="0" y="4"/>
                    </a:lnTo>
                    <a:lnTo>
                      <a:pt x="0" y="4"/>
                    </a:lnTo>
                    <a:lnTo>
                      <a:pt x="0" y="4"/>
                    </a:lnTo>
                    <a:lnTo>
                      <a:pt x="0" y="4"/>
                    </a:lnTo>
                    <a:lnTo>
                      <a:pt x="0" y="3"/>
                    </a:lnTo>
                    <a:lnTo>
                      <a:pt x="0" y="4"/>
                    </a:lnTo>
                    <a:lnTo>
                      <a:pt x="0" y="3"/>
                    </a:lnTo>
                    <a:lnTo>
                      <a:pt x="0" y="3"/>
                    </a:lnTo>
                    <a:lnTo>
                      <a:pt x="0" y="3"/>
                    </a:lnTo>
                    <a:lnTo>
                      <a:pt x="0" y="2"/>
                    </a:lnTo>
                    <a:lnTo>
                      <a:pt x="0" y="3"/>
                    </a:lnTo>
                    <a:lnTo>
                      <a:pt x="0" y="3"/>
                    </a:lnTo>
                    <a:lnTo>
                      <a:pt x="0" y="3"/>
                    </a:lnTo>
                    <a:lnTo>
                      <a:pt x="0" y="4"/>
                    </a:lnTo>
                    <a:lnTo>
                      <a:pt x="0" y="4"/>
                    </a:lnTo>
                    <a:lnTo>
                      <a:pt x="0" y="4"/>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7"/>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7"/>
                    </a:lnTo>
                    <a:lnTo>
                      <a:pt x="0" y="8"/>
                    </a:lnTo>
                    <a:lnTo>
                      <a:pt x="0" y="8"/>
                    </a:lnTo>
                    <a:lnTo>
                      <a:pt x="0" y="8"/>
                    </a:lnTo>
                    <a:lnTo>
                      <a:pt x="0" y="8"/>
                    </a:lnTo>
                    <a:lnTo>
                      <a:pt x="0" y="8"/>
                    </a:lnTo>
                    <a:lnTo>
                      <a:pt x="0" y="9"/>
                    </a:lnTo>
                    <a:lnTo>
                      <a:pt x="0" y="8"/>
                    </a:lnTo>
                    <a:lnTo>
                      <a:pt x="0" y="8"/>
                    </a:lnTo>
                    <a:lnTo>
                      <a:pt x="0" y="9"/>
                    </a:lnTo>
                    <a:lnTo>
                      <a:pt x="0" y="9"/>
                    </a:lnTo>
                    <a:lnTo>
                      <a:pt x="0" y="9"/>
                    </a:lnTo>
                    <a:lnTo>
                      <a:pt x="0" y="9"/>
                    </a:lnTo>
                    <a:lnTo>
                      <a:pt x="0" y="9"/>
                    </a:lnTo>
                    <a:lnTo>
                      <a:pt x="0" y="8"/>
                    </a:lnTo>
                    <a:lnTo>
                      <a:pt x="0" y="9"/>
                    </a:lnTo>
                    <a:lnTo>
                      <a:pt x="0" y="8"/>
                    </a:lnTo>
                    <a:lnTo>
                      <a:pt x="0" y="8"/>
                    </a:lnTo>
                    <a:lnTo>
                      <a:pt x="0" y="8"/>
                    </a:lnTo>
                    <a:lnTo>
                      <a:pt x="0" y="8"/>
                    </a:lnTo>
                    <a:lnTo>
                      <a:pt x="0" y="7"/>
                    </a:lnTo>
                    <a:lnTo>
                      <a:pt x="0" y="7"/>
                    </a:lnTo>
                    <a:lnTo>
                      <a:pt x="0" y="7"/>
                    </a:lnTo>
                    <a:lnTo>
                      <a:pt x="0" y="7"/>
                    </a:lnTo>
                    <a:lnTo>
                      <a:pt x="0" y="7"/>
                    </a:lnTo>
                    <a:lnTo>
                      <a:pt x="0" y="7"/>
                    </a:lnTo>
                    <a:lnTo>
                      <a:pt x="0" y="6"/>
                    </a:lnTo>
                    <a:lnTo>
                      <a:pt x="0" y="5"/>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6"/>
                    </a:lnTo>
                    <a:lnTo>
                      <a:pt x="0" y="5"/>
                    </a:lnTo>
                    <a:lnTo>
                      <a:pt x="0" y="5"/>
                    </a:lnTo>
                    <a:lnTo>
                      <a:pt x="0" y="4"/>
                    </a:lnTo>
                    <a:lnTo>
                      <a:pt x="0" y="4"/>
                    </a:lnTo>
                    <a:lnTo>
                      <a:pt x="0" y="3"/>
                    </a:lnTo>
                    <a:lnTo>
                      <a:pt x="0" y="3"/>
                    </a:lnTo>
                    <a:lnTo>
                      <a:pt x="0" y="3"/>
                    </a:lnTo>
                    <a:lnTo>
                      <a:pt x="0" y="2"/>
                    </a:lnTo>
                    <a:lnTo>
                      <a:pt x="0" y="2"/>
                    </a:lnTo>
                    <a:lnTo>
                      <a:pt x="0" y="2"/>
                    </a:lnTo>
                    <a:lnTo>
                      <a:pt x="0" y="3"/>
                    </a:lnTo>
                    <a:lnTo>
                      <a:pt x="0" y="2"/>
                    </a:lnTo>
                    <a:lnTo>
                      <a:pt x="0" y="2"/>
                    </a:lnTo>
                    <a:lnTo>
                      <a:pt x="0" y="2"/>
                    </a:lnTo>
                    <a:lnTo>
                      <a:pt x="0" y="1"/>
                    </a:lnTo>
                    <a:lnTo>
                      <a:pt x="0" y="1"/>
                    </a:lnTo>
                    <a:lnTo>
                      <a:pt x="0" y="0"/>
                    </a:lnTo>
                    <a:lnTo>
                      <a:pt x="0" y="0"/>
                    </a:lnTo>
                    <a:lnTo>
                      <a:pt x="0" y="0"/>
                    </a:lnTo>
                    <a:lnTo>
                      <a:pt x="0" y="0"/>
                    </a:lnTo>
                    <a:lnTo>
                      <a:pt x="0" y="1"/>
                    </a:lnTo>
                    <a:lnTo>
                      <a:pt x="0" y="2"/>
                    </a:lnTo>
                    <a:lnTo>
                      <a:pt x="0" y="2"/>
                    </a:lnTo>
                    <a:lnTo>
                      <a:pt x="0" y="3"/>
                    </a:lnTo>
                    <a:lnTo>
                      <a:pt x="0" y="3"/>
                    </a:lnTo>
                    <a:lnTo>
                      <a:pt x="0" y="3"/>
                    </a:lnTo>
                    <a:lnTo>
                      <a:pt x="0" y="4"/>
                    </a:lnTo>
                    <a:lnTo>
                      <a:pt x="0" y="3"/>
                    </a:lnTo>
                    <a:lnTo>
                      <a:pt x="0" y="3"/>
                    </a:lnTo>
                    <a:lnTo>
                      <a:pt x="0" y="4"/>
                    </a:lnTo>
                    <a:lnTo>
                      <a:pt x="0" y="4"/>
                    </a:lnTo>
                    <a:lnTo>
                      <a:pt x="0" y="4"/>
                    </a:lnTo>
                    <a:lnTo>
                      <a:pt x="0" y="4"/>
                    </a:lnTo>
                    <a:lnTo>
                      <a:pt x="0" y="4"/>
                    </a:lnTo>
                    <a:lnTo>
                      <a:pt x="0" y="4"/>
                    </a:lnTo>
                    <a:lnTo>
                      <a:pt x="0" y="5"/>
                    </a:lnTo>
                    <a:lnTo>
                      <a:pt x="0" y="4"/>
                    </a:lnTo>
                    <a:lnTo>
                      <a:pt x="0" y="5"/>
                    </a:lnTo>
                    <a:lnTo>
                      <a:pt x="0" y="4"/>
                    </a:lnTo>
                    <a:lnTo>
                      <a:pt x="0" y="4"/>
                    </a:lnTo>
                    <a:lnTo>
                      <a:pt x="0" y="4"/>
                    </a:lnTo>
                    <a:lnTo>
                      <a:pt x="0" y="4"/>
                    </a:lnTo>
                    <a:lnTo>
                      <a:pt x="0" y="5"/>
                    </a:lnTo>
                    <a:lnTo>
                      <a:pt x="0" y="5"/>
                    </a:lnTo>
                    <a:lnTo>
                      <a:pt x="0" y="6"/>
                    </a:lnTo>
                    <a:lnTo>
                      <a:pt x="0" y="6"/>
                    </a:lnTo>
                    <a:lnTo>
                      <a:pt x="0" y="5"/>
                    </a:lnTo>
                    <a:lnTo>
                      <a:pt x="0" y="6"/>
                    </a:lnTo>
                    <a:lnTo>
                      <a:pt x="0" y="7"/>
                    </a:lnTo>
                    <a:lnTo>
                      <a:pt x="0" y="6"/>
                    </a:lnTo>
                    <a:lnTo>
                      <a:pt x="0" y="6"/>
                    </a:lnTo>
                    <a:lnTo>
                      <a:pt x="0" y="5"/>
                    </a:lnTo>
                    <a:lnTo>
                      <a:pt x="0" y="6"/>
                    </a:lnTo>
                    <a:lnTo>
                      <a:pt x="0" y="6"/>
                    </a:lnTo>
                    <a:lnTo>
                      <a:pt x="0" y="6"/>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9"/>
                    </a:lnTo>
                    <a:lnTo>
                      <a:pt x="0" y="8"/>
                    </a:lnTo>
                    <a:lnTo>
                      <a:pt x="0" y="8"/>
                    </a:lnTo>
                    <a:lnTo>
                      <a:pt x="0" y="8"/>
                    </a:lnTo>
                    <a:lnTo>
                      <a:pt x="0" y="7"/>
                    </a:lnTo>
                    <a:lnTo>
                      <a:pt x="0" y="8"/>
                    </a:lnTo>
                    <a:lnTo>
                      <a:pt x="0" y="9"/>
                    </a:lnTo>
                    <a:lnTo>
                      <a:pt x="0" y="9"/>
                    </a:lnTo>
                    <a:lnTo>
                      <a:pt x="0" y="10"/>
                    </a:lnTo>
                    <a:lnTo>
                      <a:pt x="0" y="9"/>
                    </a:lnTo>
                    <a:lnTo>
                      <a:pt x="0" y="10"/>
                    </a:lnTo>
                    <a:lnTo>
                      <a:pt x="0" y="10"/>
                    </a:lnTo>
                    <a:lnTo>
                      <a:pt x="0" y="10"/>
                    </a:lnTo>
                    <a:lnTo>
                      <a:pt x="0" y="11"/>
                    </a:lnTo>
                    <a:lnTo>
                      <a:pt x="0" y="10"/>
                    </a:lnTo>
                    <a:lnTo>
                      <a:pt x="0" y="10"/>
                    </a:lnTo>
                    <a:lnTo>
                      <a:pt x="0" y="10"/>
                    </a:lnTo>
                    <a:lnTo>
                      <a:pt x="0" y="10"/>
                    </a:lnTo>
                    <a:lnTo>
                      <a:pt x="0" y="11"/>
                    </a:lnTo>
                    <a:lnTo>
                      <a:pt x="0" y="11"/>
                    </a:lnTo>
                    <a:lnTo>
                      <a:pt x="0" y="10"/>
                    </a:lnTo>
                    <a:lnTo>
                      <a:pt x="0" y="9"/>
                    </a:lnTo>
                    <a:lnTo>
                      <a:pt x="0" y="10"/>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11"/>
                    </a:lnTo>
                    <a:lnTo>
                      <a:pt x="0" y="10"/>
                    </a:lnTo>
                    <a:lnTo>
                      <a:pt x="0" y="10"/>
                    </a:lnTo>
                    <a:lnTo>
                      <a:pt x="0" y="10"/>
                    </a:lnTo>
                    <a:lnTo>
                      <a:pt x="0" y="11"/>
                    </a:lnTo>
                    <a:lnTo>
                      <a:pt x="0" y="11"/>
                    </a:lnTo>
                    <a:lnTo>
                      <a:pt x="0" y="11"/>
                    </a:lnTo>
                    <a:lnTo>
                      <a:pt x="0" y="11"/>
                    </a:lnTo>
                    <a:lnTo>
                      <a:pt x="0" y="11"/>
                    </a:lnTo>
                    <a:lnTo>
                      <a:pt x="0" y="11"/>
                    </a:lnTo>
                    <a:lnTo>
                      <a:pt x="0" y="12"/>
                    </a:lnTo>
                    <a:lnTo>
                      <a:pt x="0" y="11"/>
                    </a:lnTo>
                    <a:lnTo>
                      <a:pt x="0" y="10"/>
                    </a:lnTo>
                    <a:lnTo>
                      <a:pt x="0" y="12"/>
                    </a:lnTo>
                    <a:lnTo>
                      <a:pt x="0" y="11"/>
                    </a:lnTo>
                    <a:lnTo>
                      <a:pt x="0" y="11"/>
                    </a:lnTo>
                    <a:lnTo>
                      <a:pt x="0" y="11"/>
                    </a:lnTo>
                    <a:lnTo>
                      <a:pt x="0" y="12"/>
                    </a:lnTo>
                    <a:lnTo>
                      <a:pt x="0" y="12"/>
                    </a:lnTo>
                    <a:lnTo>
                      <a:pt x="0" y="11"/>
                    </a:lnTo>
                    <a:lnTo>
                      <a:pt x="0" y="11"/>
                    </a:lnTo>
                    <a:lnTo>
                      <a:pt x="0" y="12"/>
                    </a:lnTo>
                    <a:lnTo>
                      <a:pt x="0" y="12"/>
                    </a:lnTo>
                    <a:lnTo>
                      <a:pt x="0" y="12"/>
                    </a:lnTo>
                    <a:lnTo>
                      <a:pt x="0" y="12"/>
                    </a:lnTo>
                    <a:lnTo>
                      <a:pt x="0" y="12"/>
                    </a:lnTo>
                    <a:lnTo>
                      <a:pt x="0" y="13"/>
                    </a:lnTo>
                    <a:lnTo>
                      <a:pt x="0" y="13"/>
                    </a:lnTo>
                    <a:lnTo>
                      <a:pt x="0" y="14"/>
                    </a:lnTo>
                    <a:lnTo>
                      <a:pt x="0" y="13"/>
                    </a:lnTo>
                    <a:lnTo>
                      <a:pt x="0" y="13"/>
                    </a:lnTo>
                  </a:path>
                </a:pathLst>
              </a:custGeom>
              <a:noFill/>
              <a:ln w="0">
                <a:solidFill>
                  <a:srgbClr val="3366FF"/>
                </a:solidFill>
                <a:prstDash val="solid"/>
                <a:round/>
                <a:headEnd/>
                <a:tailEnd/>
              </a:ln>
            </p:spPr>
            <p:txBody>
              <a:bodyPr/>
              <a:lstStyle/>
              <a:p>
                <a:endParaRPr lang="en-GB"/>
              </a:p>
            </p:txBody>
          </p:sp>
          <p:sp>
            <p:nvSpPr>
              <p:cNvPr id="186251" name="Freeform 907"/>
              <p:cNvSpPr>
                <a:spLocks/>
              </p:cNvSpPr>
              <p:nvPr/>
            </p:nvSpPr>
            <p:spPr bwMode="auto">
              <a:xfrm>
                <a:off x="3618" y="3575"/>
                <a:ext cx="6" cy="108"/>
              </a:xfrm>
              <a:custGeom>
                <a:avLst/>
                <a:gdLst/>
                <a:ahLst/>
                <a:cxnLst>
                  <a:cxn ang="0">
                    <a:pos x="0" y="16"/>
                  </a:cxn>
                  <a:cxn ang="0">
                    <a:pos x="0" y="15"/>
                  </a:cxn>
                  <a:cxn ang="0">
                    <a:pos x="0" y="14"/>
                  </a:cxn>
                  <a:cxn ang="0">
                    <a:pos x="0" y="16"/>
                  </a:cxn>
                  <a:cxn ang="0">
                    <a:pos x="0" y="16"/>
                  </a:cxn>
                  <a:cxn ang="0">
                    <a:pos x="0" y="14"/>
                  </a:cxn>
                  <a:cxn ang="0">
                    <a:pos x="0" y="13"/>
                  </a:cxn>
                  <a:cxn ang="0">
                    <a:pos x="0" y="15"/>
                  </a:cxn>
                  <a:cxn ang="0">
                    <a:pos x="0" y="13"/>
                  </a:cxn>
                  <a:cxn ang="0">
                    <a:pos x="0" y="15"/>
                  </a:cxn>
                  <a:cxn ang="0">
                    <a:pos x="0" y="14"/>
                  </a:cxn>
                  <a:cxn ang="0">
                    <a:pos x="0" y="15"/>
                  </a:cxn>
                  <a:cxn ang="0">
                    <a:pos x="0" y="16"/>
                  </a:cxn>
                  <a:cxn ang="0">
                    <a:pos x="0" y="14"/>
                  </a:cxn>
                  <a:cxn ang="0">
                    <a:pos x="0" y="11"/>
                  </a:cxn>
                  <a:cxn ang="0">
                    <a:pos x="0" y="11"/>
                  </a:cxn>
                  <a:cxn ang="0">
                    <a:pos x="0" y="8"/>
                  </a:cxn>
                  <a:cxn ang="0">
                    <a:pos x="0" y="7"/>
                  </a:cxn>
                  <a:cxn ang="0">
                    <a:pos x="0" y="7"/>
                  </a:cxn>
                  <a:cxn ang="0">
                    <a:pos x="0" y="9"/>
                  </a:cxn>
                  <a:cxn ang="0">
                    <a:pos x="0" y="10"/>
                  </a:cxn>
                  <a:cxn ang="0">
                    <a:pos x="0" y="9"/>
                  </a:cxn>
                  <a:cxn ang="0">
                    <a:pos x="0" y="5"/>
                  </a:cxn>
                  <a:cxn ang="0">
                    <a:pos x="0" y="7"/>
                  </a:cxn>
                  <a:cxn ang="0">
                    <a:pos x="0" y="8"/>
                  </a:cxn>
                  <a:cxn ang="0">
                    <a:pos x="0" y="6"/>
                  </a:cxn>
                  <a:cxn ang="0">
                    <a:pos x="0" y="9"/>
                  </a:cxn>
                  <a:cxn ang="0">
                    <a:pos x="0" y="9"/>
                  </a:cxn>
                  <a:cxn ang="0">
                    <a:pos x="0" y="10"/>
                  </a:cxn>
                  <a:cxn ang="0">
                    <a:pos x="0" y="11"/>
                  </a:cxn>
                  <a:cxn ang="0">
                    <a:pos x="0" y="10"/>
                  </a:cxn>
                  <a:cxn ang="0">
                    <a:pos x="0" y="7"/>
                  </a:cxn>
                  <a:cxn ang="0">
                    <a:pos x="1" y="8"/>
                  </a:cxn>
                  <a:cxn ang="0">
                    <a:pos x="1" y="4"/>
                  </a:cxn>
                  <a:cxn ang="0">
                    <a:pos x="1" y="3"/>
                  </a:cxn>
                  <a:cxn ang="0">
                    <a:pos x="1" y="5"/>
                  </a:cxn>
                  <a:cxn ang="0">
                    <a:pos x="1" y="5"/>
                  </a:cxn>
                  <a:cxn ang="0">
                    <a:pos x="1" y="1"/>
                  </a:cxn>
                  <a:cxn ang="0">
                    <a:pos x="1" y="1"/>
                  </a:cxn>
                  <a:cxn ang="0">
                    <a:pos x="1" y="3"/>
                  </a:cxn>
                  <a:cxn ang="0">
                    <a:pos x="1" y="5"/>
                  </a:cxn>
                  <a:cxn ang="0">
                    <a:pos x="1" y="7"/>
                  </a:cxn>
                  <a:cxn ang="0">
                    <a:pos x="1" y="5"/>
                  </a:cxn>
                  <a:cxn ang="0">
                    <a:pos x="1" y="6"/>
                  </a:cxn>
                  <a:cxn ang="0">
                    <a:pos x="1" y="7"/>
                  </a:cxn>
                  <a:cxn ang="0">
                    <a:pos x="1" y="5"/>
                  </a:cxn>
                  <a:cxn ang="0">
                    <a:pos x="1" y="7"/>
                  </a:cxn>
                  <a:cxn ang="0">
                    <a:pos x="1" y="10"/>
                  </a:cxn>
                  <a:cxn ang="0">
                    <a:pos x="1" y="9"/>
                  </a:cxn>
                  <a:cxn ang="0">
                    <a:pos x="1" y="10"/>
                  </a:cxn>
                  <a:cxn ang="0">
                    <a:pos x="1" y="10"/>
                  </a:cxn>
                  <a:cxn ang="0">
                    <a:pos x="1" y="11"/>
                  </a:cxn>
                  <a:cxn ang="0">
                    <a:pos x="1" y="13"/>
                  </a:cxn>
                  <a:cxn ang="0">
                    <a:pos x="1" y="11"/>
                  </a:cxn>
                  <a:cxn ang="0">
                    <a:pos x="1" y="11"/>
                  </a:cxn>
                  <a:cxn ang="0">
                    <a:pos x="1" y="11"/>
                  </a:cxn>
                  <a:cxn ang="0">
                    <a:pos x="1" y="12"/>
                  </a:cxn>
                  <a:cxn ang="0">
                    <a:pos x="1" y="12"/>
                  </a:cxn>
                  <a:cxn ang="0">
                    <a:pos x="1" y="11"/>
                  </a:cxn>
                  <a:cxn ang="0">
                    <a:pos x="1" y="13"/>
                  </a:cxn>
                  <a:cxn ang="0">
                    <a:pos x="1" y="12"/>
                  </a:cxn>
                  <a:cxn ang="0">
                    <a:pos x="1" y="13"/>
                  </a:cxn>
                  <a:cxn ang="0">
                    <a:pos x="1" y="14"/>
                  </a:cxn>
                </a:cxnLst>
                <a:rect l="0" t="0" r="r" b="b"/>
                <a:pathLst>
                  <a:path w="1" h="18">
                    <a:moveTo>
                      <a:pt x="0" y="14"/>
                    </a:moveTo>
                    <a:lnTo>
                      <a:pt x="0" y="14"/>
                    </a:lnTo>
                    <a:lnTo>
                      <a:pt x="0" y="15"/>
                    </a:lnTo>
                    <a:lnTo>
                      <a:pt x="0" y="15"/>
                    </a:lnTo>
                    <a:lnTo>
                      <a:pt x="0" y="14"/>
                    </a:lnTo>
                    <a:lnTo>
                      <a:pt x="0" y="15"/>
                    </a:lnTo>
                    <a:lnTo>
                      <a:pt x="0" y="15"/>
                    </a:lnTo>
                    <a:lnTo>
                      <a:pt x="0" y="15"/>
                    </a:lnTo>
                    <a:lnTo>
                      <a:pt x="0" y="16"/>
                    </a:lnTo>
                    <a:lnTo>
                      <a:pt x="0" y="16"/>
                    </a:lnTo>
                    <a:lnTo>
                      <a:pt x="0" y="16"/>
                    </a:lnTo>
                    <a:lnTo>
                      <a:pt x="0" y="16"/>
                    </a:lnTo>
                    <a:lnTo>
                      <a:pt x="0" y="16"/>
                    </a:lnTo>
                    <a:lnTo>
                      <a:pt x="0" y="16"/>
                    </a:lnTo>
                    <a:lnTo>
                      <a:pt x="0" y="15"/>
                    </a:lnTo>
                    <a:lnTo>
                      <a:pt x="0" y="15"/>
                    </a:lnTo>
                    <a:lnTo>
                      <a:pt x="0" y="14"/>
                    </a:lnTo>
                    <a:lnTo>
                      <a:pt x="0" y="14"/>
                    </a:lnTo>
                    <a:lnTo>
                      <a:pt x="0" y="14"/>
                    </a:lnTo>
                    <a:lnTo>
                      <a:pt x="0" y="15"/>
                    </a:lnTo>
                    <a:lnTo>
                      <a:pt x="0" y="14"/>
                    </a:lnTo>
                    <a:lnTo>
                      <a:pt x="0" y="15"/>
                    </a:lnTo>
                    <a:lnTo>
                      <a:pt x="0" y="15"/>
                    </a:lnTo>
                    <a:lnTo>
                      <a:pt x="0" y="15"/>
                    </a:lnTo>
                    <a:lnTo>
                      <a:pt x="0" y="15"/>
                    </a:lnTo>
                    <a:lnTo>
                      <a:pt x="0" y="15"/>
                    </a:lnTo>
                    <a:lnTo>
                      <a:pt x="0" y="15"/>
                    </a:lnTo>
                    <a:lnTo>
                      <a:pt x="0" y="15"/>
                    </a:lnTo>
                    <a:lnTo>
                      <a:pt x="0" y="15"/>
                    </a:lnTo>
                    <a:lnTo>
                      <a:pt x="0" y="16"/>
                    </a:lnTo>
                    <a:lnTo>
                      <a:pt x="0" y="15"/>
                    </a:lnTo>
                    <a:lnTo>
                      <a:pt x="0" y="15"/>
                    </a:lnTo>
                    <a:lnTo>
                      <a:pt x="0" y="14"/>
                    </a:lnTo>
                    <a:lnTo>
                      <a:pt x="0" y="15"/>
                    </a:lnTo>
                    <a:lnTo>
                      <a:pt x="0" y="15"/>
                    </a:lnTo>
                    <a:lnTo>
                      <a:pt x="0" y="15"/>
                    </a:lnTo>
                    <a:lnTo>
                      <a:pt x="0" y="15"/>
                    </a:lnTo>
                    <a:lnTo>
                      <a:pt x="0" y="16"/>
                    </a:lnTo>
                    <a:lnTo>
                      <a:pt x="0" y="15"/>
                    </a:lnTo>
                    <a:lnTo>
                      <a:pt x="0" y="15"/>
                    </a:lnTo>
                    <a:lnTo>
                      <a:pt x="0" y="16"/>
                    </a:lnTo>
                    <a:lnTo>
                      <a:pt x="0" y="15"/>
                    </a:lnTo>
                    <a:lnTo>
                      <a:pt x="0" y="15"/>
                    </a:lnTo>
                    <a:lnTo>
                      <a:pt x="0" y="16"/>
                    </a:lnTo>
                    <a:lnTo>
                      <a:pt x="0" y="15"/>
                    </a:lnTo>
                    <a:lnTo>
                      <a:pt x="0" y="15"/>
                    </a:lnTo>
                    <a:lnTo>
                      <a:pt x="0" y="15"/>
                    </a:lnTo>
                    <a:lnTo>
                      <a:pt x="0" y="16"/>
                    </a:lnTo>
                    <a:lnTo>
                      <a:pt x="0" y="16"/>
                    </a:lnTo>
                    <a:lnTo>
                      <a:pt x="0" y="16"/>
                    </a:lnTo>
                    <a:lnTo>
                      <a:pt x="0" y="15"/>
                    </a:lnTo>
                    <a:lnTo>
                      <a:pt x="0" y="15"/>
                    </a:lnTo>
                    <a:lnTo>
                      <a:pt x="0" y="16"/>
                    </a:lnTo>
                    <a:lnTo>
                      <a:pt x="0" y="16"/>
                    </a:lnTo>
                    <a:lnTo>
                      <a:pt x="0" y="16"/>
                    </a:lnTo>
                    <a:lnTo>
                      <a:pt x="0" y="16"/>
                    </a:lnTo>
                    <a:lnTo>
                      <a:pt x="0" y="16"/>
                    </a:lnTo>
                    <a:lnTo>
                      <a:pt x="0" y="15"/>
                    </a:lnTo>
                    <a:lnTo>
                      <a:pt x="0" y="16"/>
                    </a:lnTo>
                    <a:lnTo>
                      <a:pt x="0" y="16"/>
                    </a:lnTo>
                    <a:lnTo>
                      <a:pt x="0" y="16"/>
                    </a:lnTo>
                    <a:lnTo>
                      <a:pt x="0" y="15"/>
                    </a:lnTo>
                    <a:lnTo>
                      <a:pt x="0" y="15"/>
                    </a:lnTo>
                    <a:lnTo>
                      <a:pt x="0" y="15"/>
                    </a:lnTo>
                    <a:lnTo>
                      <a:pt x="0" y="15"/>
                    </a:lnTo>
                    <a:lnTo>
                      <a:pt x="0" y="14"/>
                    </a:lnTo>
                    <a:lnTo>
                      <a:pt x="0" y="14"/>
                    </a:lnTo>
                    <a:lnTo>
                      <a:pt x="0" y="13"/>
                    </a:lnTo>
                    <a:lnTo>
                      <a:pt x="0" y="13"/>
                    </a:lnTo>
                    <a:lnTo>
                      <a:pt x="0" y="12"/>
                    </a:lnTo>
                    <a:lnTo>
                      <a:pt x="0" y="13"/>
                    </a:lnTo>
                    <a:lnTo>
                      <a:pt x="0" y="13"/>
                    </a:lnTo>
                    <a:lnTo>
                      <a:pt x="0" y="13"/>
                    </a:lnTo>
                    <a:lnTo>
                      <a:pt x="0" y="13"/>
                    </a:lnTo>
                    <a:lnTo>
                      <a:pt x="0" y="13"/>
                    </a:lnTo>
                    <a:lnTo>
                      <a:pt x="0" y="13"/>
                    </a:lnTo>
                    <a:lnTo>
                      <a:pt x="0" y="13"/>
                    </a:lnTo>
                    <a:lnTo>
                      <a:pt x="0" y="14"/>
                    </a:lnTo>
                    <a:lnTo>
                      <a:pt x="0" y="14"/>
                    </a:lnTo>
                    <a:lnTo>
                      <a:pt x="0" y="14"/>
                    </a:lnTo>
                    <a:lnTo>
                      <a:pt x="0" y="14"/>
                    </a:lnTo>
                    <a:lnTo>
                      <a:pt x="0" y="14"/>
                    </a:lnTo>
                    <a:lnTo>
                      <a:pt x="0" y="13"/>
                    </a:lnTo>
                    <a:lnTo>
                      <a:pt x="0" y="14"/>
                    </a:lnTo>
                    <a:lnTo>
                      <a:pt x="0" y="14"/>
                    </a:lnTo>
                    <a:lnTo>
                      <a:pt x="0" y="15"/>
                    </a:lnTo>
                    <a:lnTo>
                      <a:pt x="0" y="14"/>
                    </a:lnTo>
                    <a:lnTo>
                      <a:pt x="0" y="15"/>
                    </a:lnTo>
                    <a:lnTo>
                      <a:pt x="0" y="15"/>
                    </a:lnTo>
                    <a:lnTo>
                      <a:pt x="0" y="15"/>
                    </a:lnTo>
                    <a:lnTo>
                      <a:pt x="0" y="15"/>
                    </a:lnTo>
                    <a:lnTo>
                      <a:pt x="0" y="15"/>
                    </a:lnTo>
                    <a:lnTo>
                      <a:pt x="0" y="15"/>
                    </a:lnTo>
                    <a:lnTo>
                      <a:pt x="0" y="14"/>
                    </a:lnTo>
                    <a:lnTo>
                      <a:pt x="0" y="14"/>
                    </a:lnTo>
                    <a:lnTo>
                      <a:pt x="0" y="13"/>
                    </a:lnTo>
                    <a:lnTo>
                      <a:pt x="0" y="14"/>
                    </a:lnTo>
                    <a:lnTo>
                      <a:pt x="0" y="14"/>
                    </a:lnTo>
                    <a:lnTo>
                      <a:pt x="0" y="13"/>
                    </a:lnTo>
                    <a:lnTo>
                      <a:pt x="0" y="13"/>
                    </a:lnTo>
                    <a:lnTo>
                      <a:pt x="0" y="14"/>
                    </a:lnTo>
                    <a:lnTo>
                      <a:pt x="0" y="13"/>
                    </a:lnTo>
                    <a:lnTo>
                      <a:pt x="0" y="14"/>
                    </a:lnTo>
                    <a:lnTo>
                      <a:pt x="0" y="15"/>
                    </a:lnTo>
                    <a:lnTo>
                      <a:pt x="0" y="15"/>
                    </a:lnTo>
                    <a:lnTo>
                      <a:pt x="0" y="14"/>
                    </a:lnTo>
                    <a:lnTo>
                      <a:pt x="0" y="14"/>
                    </a:lnTo>
                    <a:lnTo>
                      <a:pt x="0" y="15"/>
                    </a:lnTo>
                    <a:lnTo>
                      <a:pt x="0" y="14"/>
                    </a:lnTo>
                    <a:lnTo>
                      <a:pt x="0" y="15"/>
                    </a:lnTo>
                    <a:lnTo>
                      <a:pt x="0" y="15"/>
                    </a:lnTo>
                    <a:lnTo>
                      <a:pt x="0" y="15"/>
                    </a:lnTo>
                    <a:lnTo>
                      <a:pt x="0" y="15"/>
                    </a:lnTo>
                    <a:lnTo>
                      <a:pt x="0" y="15"/>
                    </a:lnTo>
                    <a:lnTo>
                      <a:pt x="0" y="15"/>
                    </a:lnTo>
                    <a:lnTo>
                      <a:pt x="0" y="16"/>
                    </a:lnTo>
                    <a:lnTo>
                      <a:pt x="0" y="15"/>
                    </a:lnTo>
                    <a:lnTo>
                      <a:pt x="0" y="15"/>
                    </a:lnTo>
                    <a:lnTo>
                      <a:pt x="0" y="15"/>
                    </a:lnTo>
                    <a:lnTo>
                      <a:pt x="0" y="14"/>
                    </a:lnTo>
                    <a:lnTo>
                      <a:pt x="0" y="14"/>
                    </a:lnTo>
                    <a:lnTo>
                      <a:pt x="0" y="13"/>
                    </a:lnTo>
                    <a:lnTo>
                      <a:pt x="0" y="13"/>
                    </a:lnTo>
                    <a:lnTo>
                      <a:pt x="0" y="13"/>
                    </a:lnTo>
                    <a:lnTo>
                      <a:pt x="0" y="13"/>
                    </a:lnTo>
                    <a:lnTo>
                      <a:pt x="0" y="14"/>
                    </a:lnTo>
                    <a:lnTo>
                      <a:pt x="0" y="14"/>
                    </a:lnTo>
                    <a:lnTo>
                      <a:pt x="0" y="15"/>
                    </a:lnTo>
                    <a:lnTo>
                      <a:pt x="0" y="15"/>
                    </a:lnTo>
                    <a:lnTo>
                      <a:pt x="0" y="14"/>
                    </a:lnTo>
                    <a:lnTo>
                      <a:pt x="0" y="15"/>
                    </a:lnTo>
                    <a:lnTo>
                      <a:pt x="0" y="15"/>
                    </a:lnTo>
                    <a:lnTo>
                      <a:pt x="0" y="15"/>
                    </a:lnTo>
                    <a:lnTo>
                      <a:pt x="0" y="15"/>
                    </a:lnTo>
                    <a:lnTo>
                      <a:pt x="0" y="16"/>
                    </a:lnTo>
                    <a:lnTo>
                      <a:pt x="0" y="16"/>
                    </a:lnTo>
                    <a:lnTo>
                      <a:pt x="0" y="16"/>
                    </a:lnTo>
                    <a:lnTo>
                      <a:pt x="0" y="16"/>
                    </a:lnTo>
                    <a:lnTo>
                      <a:pt x="0" y="16"/>
                    </a:lnTo>
                    <a:lnTo>
                      <a:pt x="0" y="17"/>
                    </a:lnTo>
                    <a:lnTo>
                      <a:pt x="0" y="17"/>
                    </a:lnTo>
                    <a:lnTo>
                      <a:pt x="0" y="18"/>
                    </a:lnTo>
                    <a:lnTo>
                      <a:pt x="0" y="16"/>
                    </a:lnTo>
                    <a:lnTo>
                      <a:pt x="0" y="17"/>
                    </a:lnTo>
                    <a:lnTo>
                      <a:pt x="0" y="16"/>
                    </a:lnTo>
                    <a:lnTo>
                      <a:pt x="0" y="16"/>
                    </a:lnTo>
                    <a:lnTo>
                      <a:pt x="0" y="16"/>
                    </a:lnTo>
                    <a:lnTo>
                      <a:pt x="0" y="16"/>
                    </a:lnTo>
                    <a:lnTo>
                      <a:pt x="0" y="15"/>
                    </a:lnTo>
                    <a:lnTo>
                      <a:pt x="0" y="15"/>
                    </a:lnTo>
                    <a:lnTo>
                      <a:pt x="0" y="15"/>
                    </a:lnTo>
                    <a:lnTo>
                      <a:pt x="0" y="15"/>
                    </a:lnTo>
                    <a:lnTo>
                      <a:pt x="0" y="15"/>
                    </a:lnTo>
                    <a:lnTo>
                      <a:pt x="0" y="14"/>
                    </a:lnTo>
                    <a:lnTo>
                      <a:pt x="0" y="13"/>
                    </a:lnTo>
                    <a:lnTo>
                      <a:pt x="0" y="13"/>
                    </a:lnTo>
                    <a:lnTo>
                      <a:pt x="0" y="13"/>
                    </a:lnTo>
                    <a:lnTo>
                      <a:pt x="0" y="12"/>
                    </a:lnTo>
                    <a:lnTo>
                      <a:pt x="0" y="11"/>
                    </a:lnTo>
                    <a:lnTo>
                      <a:pt x="0" y="10"/>
                    </a:lnTo>
                    <a:lnTo>
                      <a:pt x="0" y="10"/>
                    </a:lnTo>
                    <a:lnTo>
                      <a:pt x="0" y="11"/>
                    </a:lnTo>
                    <a:lnTo>
                      <a:pt x="0" y="10"/>
                    </a:lnTo>
                    <a:lnTo>
                      <a:pt x="0" y="10"/>
                    </a:lnTo>
                    <a:lnTo>
                      <a:pt x="0" y="11"/>
                    </a:lnTo>
                    <a:lnTo>
                      <a:pt x="0" y="11"/>
                    </a:lnTo>
                    <a:lnTo>
                      <a:pt x="0" y="11"/>
                    </a:lnTo>
                    <a:lnTo>
                      <a:pt x="0" y="10"/>
                    </a:lnTo>
                    <a:lnTo>
                      <a:pt x="0" y="11"/>
                    </a:lnTo>
                    <a:lnTo>
                      <a:pt x="0" y="11"/>
                    </a:lnTo>
                    <a:lnTo>
                      <a:pt x="0" y="11"/>
                    </a:lnTo>
                    <a:lnTo>
                      <a:pt x="0" y="10"/>
                    </a:lnTo>
                    <a:lnTo>
                      <a:pt x="0" y="11"/>
                    </a:lnTo>
                    <a:lnTo>
                      <a:pt x="0" y="11"/>
                    </a:lnTo>
                    <a:lnTo>
                      <a:pt x="0" y="11"/>
                    </a:lnTo>
                    <a:lnTo>
                      <a:pt x="0" y="11"/>
                    </a:lnTo>
                    <a:lnTo>
                      <a:pt x="0" y="11"/>
                    </a:lnTo>
                    <a:lnTo>
                      <a:pt x="0" y="11"/>
                    </a:lnTo>
                    <a:lnTo>
                      <a:pt x="0" y="11"/>
                    </a:lnTo>
                    <a:lnTo>
                      <a:pt x="0" y="10"/>
                    </a:lnTo>
                    <a:lnTo>
                      <a:pt x="0" y="10"/>
                    </a:lnTo>
                    <a:lnTo>
                      <a:pt x="0" y="9"/>
                    </a:lnTo>
                    <a:lnTo>
                      <a:pt x="0" y="8"/>
                    </a:lnTo>
                    <a:lnTo>
                      <a:pt x="0" y="9"/>
                    </a:lnTo>
                    <a:lnTo>
                      <a:pt x="0" y="9"/>
                    </a:lnTo>
                    <a:lnTo>
                      <a:pt x="0" y="8"/>
                    </a:lnTo>
                    <a:lnTo>
                      <a:pt x="0" y="8"/>
                    </a:lnTo>
                    <a:lnTo>
                      <a:pt x="0" y="8"/>
                    </a:lnTo>
                    <a:lnTo>
                      <a:pt x="0" y="8"/>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10"/>
                    </a:lnTo>
                    <a:lnTo>
                      <a:pt x="0" y="9"/>
                    </a:lnTo>
                    <a:lnTo>
                      <a:pt x="0" y="10"/>
                    </a:lnTo>
                    <a:lnTo>
                      <a:pt x="0" y="9"/>
                    </a:lnTo>
                    <a:lnTo>
                      <a:pt x="0" y="8"/>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9"/>
                    </a:lnTo>
                    <a:lnTo>
                      <a:pt x="0" y="10"/>
                    </a:lnTo>
                    <a:lnTo>
                      <a:pt x="0" y="10"/>
                    </a:lnTo>
                    <a:lnTo>
                      <a:pt x="0" y="9"/>
                    </a:lnTo>
                    <a:lnTo>
                      <a:pt x="0" y="10"/>
                    </a:lnTo>
                    <a:lnTo>
                      <a:pt x="0" y="9"/>
                    </a:lnTo>
                    <a:lnTo>
                      <a:pt x="0" y="9"/>
                    </a:lnTo>
                    <a:lnTo>
                      <a:pt x="0" y="8"/>
                    </a:lnTo>
                    <a:lnTo>
                      <a:pt x="0" y="9"/>
                    </a:lnTo>
                    <a:lnTo>
                      <a:pt x="0" y="8"/>
                    </a:lnTo>
                    <a:lnTo>
                      <a:pt x="0" y="8"/>
                    </a:lnTo>
                    <a:lnTo>
                      <a:pt x="0" y="8"/>
                    </a:lnTo>
                    <a:lnTo>
                      <a:pt x="0" y="7"/>
                    </a:lnTo>
                    <a:lnTo>
                      <a:pt x="0" y="6"/>
                    </a:lnTo>
                    <a:lnTo>
                      <a:pt x="0" y="5"/>
                    </a:lnTo>
                    <a:lnTo>
                      <a:pt x="0" y="5"/>
                    </a:lnTo>
                    <a:lnTo>
                      <a:pt x="0" y="5"/>
                    </a:lnTo>
                    <a:lnTo>
                      <a:pt x="0" y="5"/>
                    </a:lnTo>
                    <a:lnTo>
                      <a:pt x="0" y="5"/>
                    </a:lnTo>
                    <a:lnTo>
                      <a:pt x="0" y="5"/>
                    </a:lnTo>
                    <a:lnTo>
                      <a:pt x="0" y="6"/>
                    </a:lnTo>
                    <a:lnTo>
                      <a:pt x="0" y="5"/>
                    </a:lnTo>
                    <a:lnTo>
                      <a:pt x="0" y="5"/>
                    </a:lnTo>
                    <a:lnTo>
                      <a:pt x="0" y="5"/>
                    </a:lnTo>
                    <a:lnTo>
                      <a:pt x="0" y="5"/>
                    </a:lnTo>
                    <a:lnTo>
                      <a:pt x="0" y="7"/>
                    </a:lnTo>
                    <a:lnTo>
                      <a:pt x="0" y="7"/>
                    </a:lnTo>
                    <a:lnTo>
                      <a:pt x="0" y="7"/>
                    </a:lnTo>
                    <a:lnTo>
                      <a:pt x="0" y="7"/>
                    </a:lnTo>
                    <a:lnTo>
                      <a:pt x="0" y="7"/>
                    </a:lnTo>
                    <a:lnTo>
                      <a:pt x="0" y="8"/>
                    </a:lnTo>
                    <a:lnTo>
                      <a:pt x="0" y="7"/>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6"/>
                    </a:lnTo>
                    <a:lnTo>
                      <a:pt x="0" y="7"/>
                    </a:lnTo>
                    <a:lnTo>
                      <a:pt x="0" y="6"/>
                    </a:lnTo>
                    <a:lnTo>
                      <a:pt x="0" y="7"/>
                    </a:lnTo>
                    <a:lnTo>
                      <a:pt x="0" y="6"/>
                    </a:lnTo>
                    <a:lnTo>
                      <a:pt x="0" y="7"/>
                    </a:lnTo>
                    <a:lnTo>
                      <a:pt x="0" y="7"/>
                    </a:lnTo>
                    <a:lnTo>
                      <a:pt x="0" y="7"/>
                    </a:lnTo>
                    <a:lnTo>
                      <a:pt x="0" y="7"/>
                    </a:lnTo>
                    <a:lnTo>
                      <a:pt x="0" y="7"/>
                    </a:lnTo>
                    <a:lnTo>
                      <a:pt x="0" y="7"/>
                    </a:lnTo>
                    <a:lnTo>
                      <a:pt x="0" y="8"/>
                    </a:lnTo>
                    <a:lnTo>
                      <a:pt x="0" y="8"/>
                    </a:lnTo>
                    <a:lnTo>
                      <a:pt x="0" y="9"/>
                    </a:lnTo>
                    <a:lnTo>
                      <a:pt x="0" y="8"/>
                    </a:lnTo>
                    <a:lnTo>
                      <a:pt x="0" y="10"/>
                    </a:lnTo>
                    <a:lnTo>
                      <a:pt x="0" y="9"/>
                    </a:lnTo>
                    <a:lnTo>
                      <a:pt x="0" y="10"/>
                    </a:lnTo>
                    <a:lnTo>
                      <a:pt x="0" y="10"/>
                    </a:lnTo>
                    <a:lnTo>
                      <a:pt x="0" y="10"/>
                    </a:lnTo>
                    <a:lnTo>
                      <a:pt x="0" y="9"/>
                    </a:lnTo>
                    <a:lnTo>
                      <a:pt x="0" y="9"/>
                    </a:lnTo>
                    <a:lnTo>
                      <a:pt x="0" y="10"/>
                    </a:lnTo>
                    <a:lnTo>
                      <a:pt x="0" y="9"/>
                    </a:lnTo>
                    <a:lnTo>
                      <a:pt x="0" y="9"/>
                    </a:lnTo>
                    <a:lnTo>
                      <a:pt x="0" y="8"/>
                    </a:lnTo>
                    <a:lnTo>
                      <a:pt x="0" y="9"/>
                    </a:lnTo>
                    <a:lnTo>
                      <a:pt x="0" y="9"/>
                    </a:lnTo>
                    <a:lnTo>
                      <a:pt x="0" y="8"/>
                    </a:lnTo>
                    <a:lnTo>
                      <a:pt x="0" y="9"/>
                    </a:lnTo>
                    <a:lnTo>
                      <a:pt x="0" y="8"/>
                    </a:lnTo>
                    <a:lnTo>
                      <a:pt x="0" y="9"/>
                    </a:lnTo>
                    <a:lnTo>
                      <a:pt x="0" y="10"/>
                    </a:lnTo>
                    <a:lnTo>
                      <a:pt x="0" y="9"/>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1"/>
                    </a:lnTo>
                    <a:lnTo>
                      <a:pt x="0" y="10"/>
                    </a:lnTo>
                    <a:lnTo>
                      <a:pt x="0" y="10"/>
                    </a:lnTo>
                    <a:lnTo>
                      <a:pt x="0" y="10"/>
                    </a:lnTo>
                    <a:lnTo>
                      <a:pt x="0" y="10"/>
                    </a:lnTo>
                    <a:lnTo>
                      <a:pt x="0" y="10"/>
                    </a:lnTo>
                    <a:lnTo>
                      <a:pt x="0" y="10"/>
                    </a:lnTo>
                    <a:lnTo>
                      <a:pt x="0" y="10"/>
                    </a:lnTo>
                    <a:lnTo>
                      <a:pt x="0" y="11"/>
                    </a:lnTo>
                    <a:lnTo>
                      <a:pt x="0" y="11"/>
                    </a:lnTo>
                    <a:lnTo>
                      <a:pt x="0" y="10"/>
                    </a:lnTo>
                    <a:lnTo>
                      <a:pt x="0" y="10"/>
                    </a:lnTo>
                    <a:lnTo>
                      <a:pt x="0" y="10"/>
                    </a:lnTo>
                    <a:lnTo>
                      <a:pt x="0" y="9"/>
                    </a:lnTo>
                    <a:lnTo>
                      <a:pt x="0" y="10"/>
                    </a:lnTo>
                    <a:lnTo>
                      <a:pt x="0" y="10"/>
                    </a:lnTo>
                    <a:lnTo>
                      <a:pt x="0" y="9"/>
                    </a:lnTo>
                    <a:lnTo>
                      <a:pt x="0" y="8"/>
                    </a:lnTo>
                    <a:lnTo>
                      <a:pt x="0" y="8"/>
                    </a:lnTo>
                    <a:lnTo>
                      <a:pt x="0" y="8"/>
                    </a:lnTo>
                    <a:lnTo>
                      <a:pt x="0" y="7"/>
                    </a:lnTo>
                    <a:lnTo>
                      <a:pt x="0" y="7"/>
                    </a:lnTo>
                    <a:lnTo>
                      <a:pt x="0" y="7"/>
                    </a:lnTo>
                    <a:lnTo>
                      <a:pt x="0" y="6"/>
                    </a:lnTo>
                    <a:lnTo>
                      <a:pt x="0" y="6"/>
                    </a:lnTo>
                    <a:lnTo>
                      <a:pt x="0" y="5"/>
                    </a:lnTo>
                    <a:lnTo>
                      <a:pt x="0" y="5"/>
                    </a:lnTo>
                    <a:lnTo>
                      <a:pt x="1" y="5"/>
                    </a:lnTo>
                    <a:lnTo>
                      <a:pt x="1" y="6"/>
                    </a:lnTo>
                    <a:lnTo>
                      <a:pt x="1" y="6"/>
                    </a:lnTo>
                    <a:lnTo>
                      <a:pt x="1" y="7"/>
                    </a:lnTo>
                    <a:lnTo>
                      <a:pt x="1" y="7"/>
                    </a:lnTo>
                    <a:lnTo>
                      <a:pt x="1" y="7"/>
                    </a:lnTo>
                    <a:lnTo>
                      <a:pt x="1" y="8"/>
                    </a:lnTo>
                    <a:lnTo>
                      <a:pt x="1" y="8"/>
                    </a:lnTo>
                    <a:lnTo>
                      <a:pt x="1" y="7"/>
                    </a:lnTo>
                    <a:lnTo>
                      <a:pt x="1" y="7"/>
                    </a:lnTo>
                    <a:lnTo>
                      <a:pt x="1" y="6"/>
                    </a:lnTo>
                    <a:lnTo>
                      <a:pt x="1" y="6"/>
                    </a:lnTo>
                    <a:lnTo>
                      <a:pt x="1" y="5"/>
                    </a:lnTo>
                    <a:lnTo>
                      <a:pt x="1" y="5"/>
                    </a:lnTo>
                    <a:lnTo>
                      <a:pt x="1" y="4"/>
                    </a:lnTo>
                    <a:lnTo>
                      <a:pt x="1" y="4"/>
                    </a:lnTo>
                    <a:lnTo>
                      <a:pt x="1" y="4"/>
                    </a:lnTo>
                    <a:lnTo>
                      <a:pt x="1" y="4"/>
                    </a:lnTo>
                    <a:lnTo>
                      <a:pt x="1" y="3"/>
                    </a:lnTo>
                    <a:lnTo>
                      <a:pt x="1" y="3"/>
                    </a:lnTo>
                    <a:lnTo>
                      <a:pt x="1" y="3"/>
                    </a:lnTo>
                    <a:lnTo>
                      <a:pt x="1" y="2"/>
                    </a:lnTo>
                    <a:lnTo>
                      <a:pt x="1" y="2"/>
                    </a:lnTo>
                    <a:lnTo>
                      <a:pt x="1" y="2"/>
                    </a:lnTo>
                    <a:lnTo>
                      <a:pt x="1" y="2"/>
                    </a:lnTo>
                    <a:lnTo>
                      <a:pt x="1" y="3"/>
                    </a:lnTo>
                    <a:lnTo>
                      <a:pt x="1" y="3"/>
                    </a:lnTo>
                    <a:lnTo>
                      <a:pt x="1" y="3"/>
                    </a:lnTo>
                    <a:lnTo>
                      <a:pt x="1" y="3"/>
                    </a:lnTo>
                    <a:lnTo>
                      <a:pt x="1" y="2"/>
                    </a:lnTo>
                    <a:lnTo>
                      <a:pt x="1" y="3"/>
                    </a:lnTo>
                    <a:lnTo>
                      <a:pt x="1" y="3"/>
                    </a:lnTo>
                    <a:lnTo>
                      <a:pt x="1" y="3"/>
                    </a:lnTo>
                    <a:lnTo>
                      <a:pt x="1" y="3"/>
                    </a:lnTo>
                    <a:lnTo>
                      <a:pt x="1" y="4"/>
                    </a:lnTo>
                    <a:lnTo>
                      <a:pt x="1" y="4"/>
                    </a:lnTo>
                    <a:lnTo>
                      <a:pt x="1" y="5"/>
                    </a:lnTo>
                    <a:lnTo>
                      <a:pt x="1" y="5"/>
                    </a:lnTo>
                    <a:lnTo>
                      <a:pt x="1" y="5"/>
                    </a:lnTo>
                    <a:lnTo>
                      <a:pt x="1" y="5"/>
                    </a:lnTo>
                    <a:lnTo>
                      <a:pt x="1" y="5"/>
                    </a:lnTo>
                    <a:lnTo>
                      <a:pt x="1" y="5"/>
                    </a:lnTo>
                    <a:lnTo>
                      <a:pt x="1" y="6"/>
                    </a:lnTo>
                    <a:lnTo>
                      <a:pt x="1" y="5"/>
                    </a:lnTo>
                    <a:lnTo>
                      <a:pt x="1" y="4"/>
                    </a:lnTo>
                    <a:lnTo>
                      <a:pt x="1" y="5"/>
                    </a:lnTo>
                    <a:lnTo>
                      <a:pt x="1" y="5"/>
                    </a:lnTo>
                    <a:lnTo>
                      <a:pt x="1" y="6"/>
                    </a:lnTo>
                    <a:lnTo>
                      <a:pt x="1" y="5"/>
                    </a:lnTo>
                    <a:lnTo>
                      <a:pt x="1" y="6"/>
                    </a:lnTo>
                    <a:lnTo>
                      <a:pt x="1" y="5"/>
                    </a:lnTo>
                    <a:lnTo>
                      <a:pt x="1" y="4"/>
                    </a:lnTo>
                    <a:lnTo>
                      <a:pt x="1" y="4"/>
                    </a:lnTo>
                    <a:lnTo>
                      <a:pt x="1" y="3"/>
                    </a:lnTo>
                    <a:lnTo>
                      <a:pt x="1" y="2"/>
                    </a:lnTo>
                    <a:lnTo>
                      <a:pt x="1" y="3"/>
                    </a:lnTo>
                    <a:lnTo>
                      <a:pt x="1" y="2"/>
                    </a:lnTo>
                    <a:lnTo>
                      <a:pt x="1" y="1"/>
                    </a:lnTo>
                    <a:lnTo>
                      <a:pt x="1" y="2"/>
                    </a:lnTo>
                    <a:lnTo>
                      <a:pt x="1" y="2"/>
                    </a:lnTo>
                    <a:lnTo>
                      <a:pt x="1" y="2"/>
                    </a:lnTo>
                    <a:lnTo>
                      <a:pt x="1" y="1"/>
                    </a:lnTo>
                    <a:lnTo>
                      <a:pt x="1" y="1"/>
                    </a:lnTo>
                    <a:lnTo>
                      <a:pt x="1" y="1"/>
                    </a:lnTo>
                    <a:lnTo>
                      <a:pt x="1" y="2"/>
                    </a:lnTo>
                    <a:lnTo>
                      <a:pt x="1" y="2"/>
                    </a:lnTo>
                    <a:lnTo>
                      <a:pt x="1" y="2"/>
                    </a:lnTo>
                    <a:lnTo>
                      <a:pt x="1" y="2"/>
                    </a:lnTo>
                    <a:lnTo>
                      <a:pt x="1" y="2"/>
                    </a:lnTo>
                    <a:lnTo>
                      <a:pt x="1" y="1"/>
                    </a:lnTo>
                    <a:lnTo>
                      <a:pt x="1" y="1"/>
                    </a:lnTo>
                    <a:lnTo>
                      <a:pt x="1" y="0"/>
                    </a:lnTo>
                    <a:lnTo>
                      <a:pt x="1" y="1"/>
                    </a:lnTo>
                    <a:lnTo>
                      <a:pt x="1" y="1"/>
                    </a:lnTo>
                    <a:lnTo>
                      <a:pt x="1" y="1"/>
                    </a:lnTo>
                    <a:lnTo>
                      <a:pt x="1" y="2"/>
                    </a:lnTo>
                    <a:lnTo>
                      <a:pt x="1" y="1"/>
                    </a:lnTo>
                    <a:lnTo>
                      <a:pt x="1" y="2"/>
                    </a:lnTo>
                    <a:lnTo>
                      <a:pt x="1" y="2"/>
                    </a:lnTo>
                    <a:lnTo>
                      <a:pt x="1" y="2"/>
                    </a:lnTo>
                    <a:lnTo>
                      <a:pt x="1" y="3"/>
                    </a:lnTo>
                    <a:lnTo>
                      <a:pt x="1" y="2"/>
                    </a:lnTo>
                    <a:lnTo>
                      <a:pt x="1" y="3"/>
                    </a:lnTo>
                    <a:lnTo>
                      <a:pt x="1" y="3"/>
                    </a:lnTo>
                    <a:lnTo>
                      <a:pt x="1" y="2"/>
                    </a:lnTo>
                    <a:lnTo>
                      <a:pt x="1" y="3"/>
                    </a:lnTo>
                    <a:lnTo>
                      <a:pt x="1" y="3"/>
                    </a:lnTo>
                    <a:lnTo>
                      <a:pt x="1" y="3"/>
                    </a:lnTo>
                    <a:lnTo>
                      <a:pt x="1" y="3"/>
                    </a:lnTo>
                    <a:lnTo>
                      <a:pt x="1" y="4"/>
                    </a:lnTo>
                    <a:lnTo>
                      <a:pt x="1" y="5"/>
                    </a:lnTo>
                    <a:lnTo>
                      <a:pt x="1" y="5"/>
                    </a:lnTo>
                    <a:lnTo>
                      <a:pt x="1" y="4"/>
                    </a:lnTo>
                    <a:lnTo>
                      <a:pt x="1" y="5"/>
                    </a:lnTo>
                    <a:lnTo>
                      <a:pt x="1" y="5"/>
                    </a:lnTo>
                    <a:lnTo>
                      <a:pt x="1" y="5"/>
                    </a:lnTo>
                    <a:lnTo>
                      <a:pt x="1" y="5"/>
                    </a:lnTo>
                    <a:lnTo>
                      <a:pt x="1" y="5"/>
                    </a:lnTo>
                    <a:lnTo>
                      <a:pt x="1" y="5"/>
                    </a:lnTo>
                    <a:lnTo>
                      <a:pt x="1" y="5"/>
                    </a:lnTo>
                    <a:lnTo>
                      <a:pt x="1" y="6"/>
                    </a:lnTo>
                    <a:lnTo>
                      <a:pt x="1" y="6"/>
                    </a:lnTo>
                    <a:lnTo>
                      <a:pt x="1" y="5"/>
                    </a:lnTo>
                    <a:lnTo>
                      <a:pt x="1" y="6"/>
                    </a:lnTo>
                    <a:lnTo>
                      <a:pt x="1" y="7"/>
                    </a:lnTo>
                    <a:lnTo>
                      <a:pt x="1" y="7"/>
                    </a:lnTo>
                    <a:lnTo>
                      <a:pt x="1" y="7"/>
                    </a:lnTo>
                    <a:lnTo>
                      <a:pt x="1" y="7"/>
                    </a:lnTo>
                    <a:lnTo>
                      <a:pt x="1" y="6"/>
                    </a:lnTo>
                    <a:lnTo>
                      <a:pt x="1" y="6"/>
                    </a:lnTo>
                    <a:lnTo>
                      <a:pt x="1" y="5"/>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5"/>
                    </a:lnTo>
                    <a:lnTo>
                      <a:pt x="1" y="6"/>
                    </a:lnTo>
                    <a:lnTo>
                      <a:pt x="1" y="5"/>
                    </a:lnTo>
                    <a:lnTo>
                      <a:pt x="1" y="6"/>
                    </a:lnTo>
                    <a:lnTo>
                      <a:pt x="1" y="7"/>
                    </a:lnTo>
                    <a:lnTo>
                      <a:pt x="1" y="7"/>
                    </a:lnTo>
                    <a:lnTo>
                      <a:pt x="1" y="7"/>
                    </a:lnTo>
                    <a:lnTo>
                      <a:pt x="1" y="8"/>
                    </a:lnTo>
                    <a:lnTo>
                      <a:pt x="1" y="8"/>
                    </a:lnTo>
                    <a:lnTo>
                      <a:pt x="1" y="8"/>
                    </a:lnTo>
                    <a:lnTo>
                      <a:pt x="1" y="9"/>
                    </a:lnTo>
                    <a:lnTo>
                      <a:pt x="1" y="8"/>
                    </a:lnTo>
                    <a:lnTo>
                      <a:pt x="1" y="7"/>
                    </a:lnTo>
                    <a:lnTo>
                      <a:pt x="1" y="7"/>
                    </a:lnTo>
                    <a:lnTo>
                      <a:pt x="1" y="7"/>
                    </a:lnTo>
                    <a:lnTo>
                      <a:pt x="1" y="7"/>
                    </a:lnTo>
                    <a:lnTo>
                      <a:pt x="1" y="5"/>
                    </a:lnTo>
                    <a:lnTo>
                      <a:pt x="1" y="7"/>
                    </a:lnTo>
                    <a:lnTo>
                      <a:pt x="1" y="5"/>
                    </a:lnTo>
                    <a:lnTo>
                      <a:pt x="1" y="6"/>
                    </a:lnTo>
                    <a:lnTo>
                      <a:pt x="1" y="6"/>
                    </a:lnTo>
                    <a:lnTo>
                      <a:pt x="1" y="6"/>
                    </a:lnTo>
                    <a:lnTo>
                      <a:pt x="1" y="5"/>
                    </a:lnTo>
                    <a:lnTo>
                      <a:pt x="1" y="5"/>
                    </a:lnTo>
                    <a:lnTo>
                      <a:pt x="1" y="5"/>
                    </a:lnTo>
                    <a:lnTo>
                      <a:pt x="1" y="5"/>
                    </a:lnTo>
                    <a:lnTo>
                      <a:pt x="1" y="5"/>
                    </a:lnTo>
                    <a:lnTo>
                      <a:pt x="1" y="6"/>
                    </a:lnTo>
                    <a:lnTo>
                      <a:pt x="1" y="6"/>
                    </a:lnTo>
                    <a:lnTo>
                      <a:pt x="1" y="7"/>
                    </a:lnTo>
                    <a:lnTo>
                      <a:pt x="1" y="7"/>
                    </a:lnTo>
                    <a:lnTo>
                      <a:pt x="1" y="8"/>
                    </a:lnTo>
                    <a:lnTo>
                      <a:pt x="1" y="8"/>
                    </a:lnTo>
                    <a:lnTo>
                      <a:pt x="1" y="8"/>
                    </a:lnTo>
                    <a:lnTo>
                      <a:pt x="1" y="7"/>
                    </a:lnTo>
                    <a:lnTo>
                      <a:pt x="1" y="8"/>
                    </a:lnTo>
                    <a:lnTo>
                      <a:pt x="1" y="8"/>
                    </a:lnTo>
                    <a:lnTo>
                      <a:pt x="1" y="8"/>
                    </a:lnTo>
                    <a:lnTo>
                      <a:pt x="1" y="8"/>
                    </a:lnTo>
                    <a:lnTo>
                      <a:pt x="1" y="8"/>
                    </a:lnTo>
                    <a:lnTo>
                      <a:pt x="1" y="8"/>
                    </a:lnTo>
                    <a:lnTo>
                      <a:pt x="1" y="8"/>
                    </a:lnTo>
                    <a:lnTo>
                      <a:pt x="1" y="9"/>
                    </a:lnTo>
                    <a:lnTo>
                      <a:pt x="1" y="9"/>
                    </a:lnTo>
                    <a:lnTo>
                      <a:pt x="1" y="10"/>
                    </a:lnTo>
                    <a:lnTo>
                      <a:pt x="1" y="10"/>
                    </a:lnTo>
                    <a:lnTo>
                      <a:pt x="1" y="10"/>
                    </a:lnTo>
                    <a:lnTo>
                      <a:pt x="1" y="10"/>
                    </a:lnTo>
                    <a:lnTo>
                      <a:pt x="1" y="10"/>
                    </a:lnTo>
                    <a:lnTo>
                      <a:pt x="1" y="11"/>
                    </a:lnTo>
                    <a:lnTo>
                      <a:pt x="1" y="10"/>
                    </a:lnTo>
                    <a:lnTo>
                      <a:pt x="1" y="11"/>
                    </a:lnTo>
                    <a:lnTo>
                      <a:pt x="1" y="10"/>
                    </a:lnTo>
                    <a:lnTo>
                      <a:pt x="1" y="10"/>
                    </a:lnTo>
                    <a:lnTo>
                      <a:pt x="1" y="9"/>
                    </a:lnTo>
                    <a:lnTo>
                      <a:pt x="1" y="10"/>
                    </a:lnTo>
                    <a:lnTo>
                      <a:pt x="1" y="9"/>
                    </a:lnTo>
                    <a:lnTo>
                      <a:pt x="1" y="8"/>
                    </a:lnTo>
                    <a:lnTo>
                      <a:pt x="1" y="9"/>
                    </a:lnTo>
                    <a:lnTo>
                      <a:pt x="1" y="9"/>
                    </a:lnTo>
                    <a:lnTo>
                      <a:pt x="1" y="9"/>
                    </a:lnTo>
                    <a:lnTo>
                      <a:pt x="1" y="10"/>
                    </a:lnTo>
                    <a:lnTo>
                      <a:pt x="1" y="11"/>
                    </a:lnTo>
                    <a:lnTo>
                      <a:pt x="1" y="10"/>
                    </a:lnTo>
                    <a:lnTo>
                      <a:pt x="1" y="10"/>
                    </a:lnTo>
                    <a:lnTo>
                      <a:pt x="1" y="10"/>
                    </a:lnTo>
                    <a:lnTo>
                      <a:pt x="1" y="10"/>
                    </a:lnTo>
                    <a:lnTo>
                      <a:pt x="1" y="10"/>
                    </a:lnTo>
                    <a:lnTo>
                      <a:pt x="1" y="9"/>
                    </a:lnTo>
                    <a:lnTo>
                      <a:pt x="1" y="9"/>
                    </a:lnTo>
                    <a:lnTo>
                      <a:pt x="1" y="10"/>
                    </a:lnTo>
                    <a:lnTo>
                      <a:pt x="1" y="9"/>
                    </a:lnTo>
                    <a:lnTo>
                      <a:pt x="1" y="10"/>
                    </a:lnTo>
                    <a:lnTo>
                      <a:pt x="1" y="10"/>
                    </a:lnTo>
                    <a:lnTo>
                      <a:pt x="1" y="10"/>
                    </a:lnTo>
                    <a:lnTo>
                      <a:pt x="1" y="10"/>
                    </a:lnTo>
                    <a:lnTo>
                      <a:pt x="1" y="10"/>
                    </a:lnTo>
                    <a:lnTo>
                      <a:pt x="1" y="10"/>
                    </a:lnTo>
                    <a:lnTo>
                      <a:pt x="1" y="10"/>
                    </a:lnTo>
                    <a:lnTo>
                      <a:pt x="1" y="10"/>
                    </a:lnTo>
                    <a:lnTo>
                      <a:pt x="1" y="9"/>
                    </a:lnTo>
                    <a:lnTo>
                      <a:pt x="1" y="9"/>
                    </a:lnTo>
                    <a:lnTo>
                      <a:pt x="1" y="9"/>
                    </a:lnTo>
                    <a:lnTo>
                      <a:pt x="1" y="9"/>
                    </a:lnTo>
                    <a:lnTo>
                      <a:pt x="1" y="10"/>
                    </a:lnTo>
                    <a:lnTo>
                      <a:pt x="1" y="10"/>
                    </a:lnTo>
                    <a:lnTo>
                      <a:pt x="1" y="10"/>
                    </a:lnTo>
                    <a:lnTo>
                      <a:pt x="1" y="11"/>
                    </a:lnTo>
                    <a:lnTo>
                      <a:pt x="1" y="11"/>
                    </a:lnTo>
                    <a:lnTo>
                      <a:pt x="1" y="11"/>
                    </a:lnTo>
                    <a:lnTo>
                      <a:pt x="1" y="11"/>
                    </a:lnTo>
                    <a:lnTo>
                      <a:pt x="1" y="11"/>
                    </a:lnTo>
                    <a:lnTo>
                      <a:pt x="1" y="11"/>
                    </a:lnTo>
                    <a:lnTo>
                      <a:pt x="1" y="11"/>
                    </a:lnTo>
                    <a:lnTo>
                      <a:pt x="1" y="12"/>
                    </a:lnTo>
                    <a:lnTo>
                      <a:pt x="1" y="12"/>
                    </a:lnTo>
                    <a:lnTo>
                      <a:pt x="1" y="12"/>
                    </a:lnTo>
                    <a:lnTo>
                      <a:pt x="1" y="12"/>
                    </a:lnTo>
                    <a:lnTo>
                      <a:pt x="1" y="13"/>
                    </a:lnTo>
                    <a:lnTo>
                      <a:pt x="1" y="12"/>
                    </a:lnTo>
                    <a:lnTo>
                      <a:pt x="1" y="13"/>
                    </a:lnTo>
                    <a:lnTo>
                      <a:pt x="1" y="13"/>
                    </a:lnTo>
                    <a:lnTo>
                      <a:pt x="1" y="13"/>
                    </a:lnTo>
                    <a:lnTo>
                      <a:pt x="1" y="13"/>
                    </a:lnTo>
                    <a:lnTo>
                      <a:pt x="1" y="12"/>
                    </a:lnTo>
                    <a:lnTo>
                      <a:pt x="1" y="12"/>
                    </a:lnTo>
                    <a:lnTo>
                      <a:pt x="1" y="12"/>
                    </a:lnTo>
                    <a:lnTo>
                      <a:pt x="1" y="12"/>
                    </a:lnTo>
                    <a:lnTo>
                      <a:pt x="1" y="11"/>
                    </a:lnTo>
                    <a:lnTo>
                      <a:pt x="1" y="11"/>
                    </a:lnTo>
                    <a:lnTo>
                      <a:pt x="1" y="11"/>
                    </a:lnTo>
                    <a:lnTo>
                      <a:pt x="1" y="11"/>
                    </a:lnTo>
                    <a:lnTo>
                      <a:pt x="1" y="11"/>
                    </a:lnTo>
                    <a:lnTo>
                      <a:pt x="1" y="12"/>
                    </a:lnTo>
                    <a:lnTo>
                      <a:pt x="1" y="12"/>
                    </a:lnTo>
                    <a:lnTo>
                      <a:pt x="1" y="12"/>
                    </a:lnTo>
                    <a:lnTo>
                      <a:pt x="1" y="11"/>
                    </a:lnTo>
                    <a:lnTo>
                      <a:pt x="1" y="11"/>
                    </a:lnTo>
                    <a:lnTo>
                      <a:pt x="1" y="11"/>
                    </a:lnTo>
                    <a:lnTo>
                      <a:pt x="1" y="11"/>
                    </a:lnTo>
                    <a:lnTo>
                      <a:pt x="1" y="10"/>
                    </a:lnTo>
                    <a:lnTo>
                      <a:pt x="1" y="11"/>
                    </a:lnTo>
                    <a:lnTo>
                      <a:pt x="1" y="11"/>
                    </a:lnTo>
                    <a:lnTo>
                      <a:pt x="1" y="10"/>
                    </a:lnTo>
                    <a:lnTo>
                      <a:pt x="1" y="10"/>
                    </a:lnTo>
                    <a:lnTo>
                      <a:pt x="1" y="11"/>
                    </a:lnTo>
                    <a:lnTo>
                      <a:pt x="1" y="11"/>
                    </a:lnTo>
                    <a:lnTo>
                      <a:pt x="1" y="11"/>
                    </a:lnTo>
                    <a:lnTo>
                      <a:pt x="1" y="11"/>
                    </a:lnTo>
                    <a:lnTo>
                      <a:pt x="1" y="11"/>
                    </a:lnTo>
                    <a:lnTo>
                      <a:pt x="1" y="11"/>
                    </a:lnTo>
                    <a:lnTo>
                      <a:pt x="1" y="11"/>
                    </a:lnTo>
                    <a:lnTo>
                      <a:pt x="1" y="11"/>
                    </a:lnTo>
                    <a:lnTo>
                      <a:pt x="1" y="11"/>
                    </a:lnTo>
                    <a:lnTo>
                      <a:pt x="1" y="11"/>
                    </a:lnTo>
                    <a:lnTo>
                      <a:pt x="1" y="12"/>
                    </a:lnTo>
                    <a:lnTo>
                      <a:pt x="1" y="12"/>
                    </a:lnTo>
                    <a:lnTo>
                      <a:pt x="1" y="11"/>
                    </a:lnTo>
                    <a:lnTo>
                      <a:pt x="1" y="11"/>
                    </a:lnTo>
                    <a:lnTo>
                      <a:pt x="1" y="11"/>
                    </a:lnTo>
                    <a:lnTo>
                      <a:pt x="1" y="11"/>
                    </a:lnTo>
                    <a:lnTo>
                      <a:pt x="1" y="11"/>
                    </a:lnTo>
                    <a:lnTo>
                      <a:pt x="1" y="12"/>
                    </a:lnTo>
                    <a:lnTo>
                      <a:pt x="1" y="11"/>
                    </a:lnTo>
                    <a:lnTo>
                      <a:pt x="1" y="12"/>
                    </a:lnTo>
                    <a:lnTo>
                      <a:pt x="1" y="12"/>
                    </a:lnTo>
                    <a:lnTo>
                      <a:pt x="1" y="13"/>
                    </a:lnTo>
                    <a:lnTo>
                      <a:pt x="1" y="12"/>
                    </a:lnTo>
                    <a:lnTo>
                      <a:pt x="1" y="13"/>
                    </a:lnTo>
                    <a:lnTo>
                      <a:pt x="1" y="12"/>
                    </a:lnTo>
                    <a:lnTo>
                      <a:pt x="1" y="12"/>
                    </a:lnTo>
                    <a:lnTo>
                      <a:pt x="1" y="12"/>
                    </a:lnTo>
                    <a:lnTo>
                      <a:pt x="1" y="12"/>
                    </a:lnTo>
                    <a:lnTo>
                      <a:pt x="1" y="12"/>
                    </a:lnTo>
                    <a:lnTo>
                      <a:pt x="1" y="12"/>
                    </a:lnTo>
                    <a:lnTo>
                      <a:pt x="1" y="12"/>
                    </a:lnTo>
                    <a:lnTo>
                      <a:pt x="1" y="12"/>
                    </a:lnTo>
                    <a:lnTo>
                      <a:pt x="1" y="11"/>
                    </a:lnTo>
                    <a:lnTo>
                      <a:pt x="1" y="11"/>
                    </a:lnTo>
                    <a:lnTo>
                      <a:pt x="1" y="11"/>
                    </a:lnTo>
                    <a:lnTo>
                      <a:pt x="1" y="11"/>
                    </a:lnTo>
                    <a:lnTo>
                      <a:pt x="1" y="11"/>
                    </a:lnTo>
                    <a:lnTo>
                      <a:pt x="1" y="11"/>
                    </a:lnTo>
                    <a:lnTo>
                      <a:pt x="1" y="11"/>
                    </a:lnTo>
                    <a:lnTo>
                      <a:pt x="1" y="10"/>
                    </a:lnTo>
                    <a:lnTo>
                      <a:pt x="1" y="10"/>
                    </a:lnTo>
                    <a:lnTo>
                      <a:pt x="1" y="11"/>
                    </a:lnTo>
                    <a:lnTo>
                      <a:pt x="1" y="11"/>
                    </a:lnTo>
                    <a:lnTo>
                      <a:pt x="1" y="11"/>
                    </a:lnTo>
                    <a:lnTo>
                      <a:pt x="1" y="11"/>
                    </a:lnTo>
                    <a:lnTo>
                      <a:pt x="1" y="11"/>
                    </a:lnTo>
                    <a:lnTo>
                      <a:pt x="1" y="11"/>
                    </a:lnTo>
                    <a:lnTo>
                      <a:pt x="1" y="12"/>
                    </a:lnTo>
                    <a:lnTo>
                      <a:pt x="1" y="12"/>
                    </a:lnTo>
                    <a:lnTo>
                      <a:pt x="1" y="11"/>
                    </a:lnTo>
                    <a:lnTo>
                      <a:pt x="1" y="12"/>
                    </a:lnTo>
                    <a:lnTo>
                      <a:pt x="1" y="13"/>
                    </a:lnTo>
                    <a:lnTo>
                      <a:pt x="1" y="13"/>
                    </a:lnTo>
                    <a:lnTo>
                      <a:pt x="1" y="13"/>
                    </a:lnTo>
                    <a:lnTo>
                      <a:pt x="1" y="14"/>
                    </a:lnTo>
                    <a:lnTo>
                      <a:pt x="1" y="14"/>
                    </a:lnTo>
                    <a:lnTo>
                      <a:pt x="1" y="13"/>
                    </a:lnTo>
                    <a:lnTo>
                      <a:pt x="1" y="13"/>
                    </a:lnTo>
                    <a:lnTo>
                      <a:pt x="1" y="13"/>
                    </a:lnTo>
                    <a:lnTo>
                      <a:pt x="1" y="12"/>
                    </a:lnTo>
                    <a:lnTo>
                      <a:pt x="1" y="12"/>
                    </a:lnTo>
                    <a:lnTo>
                      <a:pt x="1" y="13"/>
                    </a:lnTo>
                    <a:lnTo>
                      <a:pt x="1" y="12"/>
                    </a:lnTo>
                    <a:lnTo>
                      <a:pt x="1" y="12"/>
                    </a:lnTo>
                    <a:lnTo>
                      <a:pt x="1" y="12"/>
                    </a:lnTo>
                    <a:lnTo>
                      <a:pt x="1" y="12"/>
                    </a:lnTo>
                    <a:lnTo>
                      <a:pt x="1" y="12"/>
                    </a:lnTo>
                    <a:lnTo>
                      <a:pt x="1" y="13"/>
                    </a:lnTo>
                    <a:lnTo>
                      <a:pt x="1" y="12"/>
                    </a:lnTo>
                    <a:lnTo>
                      <a:pt x="1" y="12"/>
                    </a:lnTo>
                    <a:lnTo>
                      <a:pt x="1" y="11"/>
                    </a:lnTo>
                    <a:lnTo>
                      <a:pt x="1" y="12"/>
                    </a:lnTo>
                    <a:lnTo>
                      <a:pt x="1" y="11"/>
                    </a:lnTo>
                    <a:lnTo>
                      <a:pt x="1" y="12"/>
                    </a:lnTo>
                    <a:lnTo>
                      <a:pt x="1" y="13"/>
                    </a:lnTo>
                    <a:lnTo>
                      <a:pt x="1" y="13"/>
                    </a:lnTo>
                    <a:lnTo>
                      <a:pt x="1" y="13"/>
                    </a:lnTo>
                    <a:lnTo>
                      <a:pt x="1" y="14"/>
                    </a:lnTo>
                    <a:lnTo>
                      <a:pt x="1" y="14"/>
                    </a:lnTo>
                    <a:lnTo>
                      <a:pt x="1" y="14"/>
                    </a:lnTo>
                    <a:lnTo>
                      <a:pt x="1" y="15"/>
                    </a:lnTo>
                    <a:lnTo>
                      <a:pt x="1" y="15"/>
                    </a:lnTo>
                    <a:lnTo>
                      <a:pt x="1" y="15"/>
                    </a:lnTo>
                    <a:lnTo>
                      <a:pt x="1" y="14"/>
                    </a:lnTo>
                    <a:lnTo>
                      <a:pt x="1" y="14"/>
                    </a:lnTo>
                    <a:lnTo>
                      <a:pt x="1" y="14"/>
                    </a:lnTo>
                    <a:lnTo>
                      <a:pt x="1" y="14"/>
                    </a:lnTo>
                    <a:lnTo>
                      <a:pt x="1" y="13"/>
                    </a:lnTo>
                    <a:lnTo>
                      <a:pt x="1" y="14"/>
                    </a:lnTo>
                    <a:lnTo>
                      <a:pt x="1" y="14"/>
                    </a:lnTo>
                    <a:lnTo>
                      <a:pt x="1" y="14"/>
                    </a:lnTo>
                    <a:lnTo>
                      <a:pt x="1" y="15"/>
                    </a:lnTo>
                    <a:lnTo>
                      <a:pt x="1" y="15"/>
                    </a:lnTo>
                  </a:path>
                </a:pathLst>
              </a:custGeom>
              <a:noFill/>
              <a:ln w="0">
                <a:solidFill>
                  <a:srgbClr val="3366FF"/>
                </a:solidFill>
                <a:prstDash val="solid"/>
                <a:round/>
                <a:headEnd/>
                <a:tailEnd/>
              </a:ln>
            </p:spPr>
            <p:txBody>
              <a:bodyPr/>
              <a:lstStyle/>
              <a:p>
                <a:endParaRPr lang="en-GB"/>
              </a:p>
            </p:txBody>
          </p:sp>
          <p:sp>
            <p:nvSpPr>
              <p:cNvPr id="186252" name="Freeform 908"/>
              <p:cNvSpPr>
                <a:spLocks/>
              </p:cNvSpPr>
              <p:nvPr/>
            </p:nvSpPr>
            <p:spPr bwMode="auto">
              <a:xfrm>
                <a:off x="3624" y="3593"/>
                <a:ext cx="1" cy="78"/>
              </a:xfrm>
              <a:custGeom>
                <a:avLst/>
                <a:gdLst/>
                <a:ahLst/>
                <a:cxnLst>
                  <a:cxn ang="0">
                    <a:pos x="0" y="13"/>
                  </a:cxn>
                  <a:cxn ang="0">
                    <a:pos x="0" y="13"/>
                  </a:cxn>
                  <a:cxn ang="0">
                    <a:pos x="0" y="10"/>
                  </a:cxn>
                  <a:cxn ang="0">
                    <a:pos x="0" y="12"/>
                  </a:cxn>
                  <a:cxn ang="0">
                    <a:pos x="0" y="10"/>
                  </a:cxn>
                  <a:cxn ang="0">
                    <a:pos x="0" y="10"/>
                  </a:cxn>
                  <a:cxn ang="0">
                    <a:pos x="0" y="6"/>
                  </a:cxn>
                  <a:cxn ang="0">
                    <a:pos x="0" y="4"/>
                  </a:cxn>
                  <a:cxn ang="0">
                    <a:pos x="0" y="3"/>
                  </a:cxn>
                  <a:cxn ang="0">
                    <a:pos x="0" y="1"/>
                  </a:cxn>
                  <a:cxn ang="0">
                    <a:pos x="0" y="3"/>
                  </a:cxn>
                  <a:cxn ang="0">
                    <a:pos x="0" y="2"/>
                  </a:cxn>
                  <a:cxn ang="0">
                    <a:pos x="0" y="5"/>
                  </a:cxn>
                  <a:cxn ang="0">
                    <a:pos x="0" y="7"/>
                  </a:cxn>
                  <a:cxn ang="0">
                    <a:pos x="0" y="7"/>
                  </a:cxn>
                  <a:cxn ang="0">
                    <a:pos x="0" y="9"/>
                  </a:cxn>
                  <a:cxn ang="0">
                    <a:pos x="0" y="9"/>
                  </a:cxn>
                  <a:cxn ang="0">
                    <a:pos x="0" y="7"/>
                  </a:cxn>
                  <a:cxn ang="0">
                    <a:pos x="0" y="9"/>
                  </a:cxn>
                  <a:cxn ang="0">
                    <a:pos x="0" y="9"/>
                  </a:cxn>
                  <a:cxn ang="0">
                    <a:pos x="0" y="9"/>
                  </a:cxn>
                  <a:cxn ang="0">
                    <a:pos x="0" y="8"/>
                  </a:cxn>
                  <a:cxn ang="0">
                    <a:pos x="0" y="9"/>
                  </a:cxn>
                  <a:cxn ang="0">
                    <a:pos x="0" y="10"/>
                  </a:cxn>
                  <a:cxn ang="0">
                    <a:pos x="0" y="8"/>
                  </a:cxn>
                  <a:cxn ang="0">
                    <a:pos x="0" y="6"/>
                  </a:cxn>
                  <a:cxn ang="0">
                    <a:pos x="0" y="5"/>
                  </a:cxn>
                  <a:cxn ang="0">
                    <a:pos x="0" y="6"/>
                  </a:cxn>
                  <a:cxn ang="0">
                    <a:pos x="0" y="7"/>
                  </a:cxn>
                  <a:cxn ang="0">
                    <a:pos x="0" y="7"/>
                  </a:cxn>
                  <a:cxn ang="0">
                    <a:pos x="0" y="9"/>
                  </a:cxn>
                  <a:cxn ang="0">
                    <a:pos x="0" y="9"/>
                  </a:cxn>
                  <a:cxn ang="0">
                    <a:pos x="0" y="9"/>
                  </a:cxn>
                  <a:cxn ang="0">
                    <a:pos x="0" y="11"/>
                  </a:cxn>
                  <a:cxn ang="0">
                    <a:pos x="0" y="7"/>
                  </a:cxn>
                  <a:cxn ang="0">
                    <a:pos x="0" y="8"/>
                  </a:cxn>
                  <a:cxn ang="0">
                    <a:pos x="0" y="6"/>
                  </a:cxn>
                  <a:cxn ang="0">
                    <a:pos x="0" y="8"/>
                  </a:cxn>
                  <a:cxn ang="0">
                    <a:pos x="0" y="8"/>
                  </a:cxn>
                  <a:cxn ang="0">
                    <a:pos x="0" y="10"/>
                  </a:cxn>
                  <a:cxn ang="0">
                    <a:pos x="0" y="6"/>
                  </a:cxn>
                  <a:cxn ang="0">
                    <a:pos x="0" y="7"/>
                  </a:cxn>
                  <a:cxn ang="0">
                    <a:pos x="0" y="8"/>
                  </a:cxn>
                  <a:cxn ang="0">
                    <a:pos x="0" y="8"/>
                  </a:cxn>
                  <a:cxn ang="0">
                    <a:pos x="0" y="8"/>
                  </a:cxn>
                  <a:cxn ang="0">
                    <a:pos x="0" y="5"/>
                  </a:cxn>
                  <a:cxn ang="0">
                    <a:pos x="0" y="4"/>
                  </a:cxn>
                  <a:cxn ang="0">
                    <a:pos x="0" y="5"/>
                  </a:cxn>
                  <a:cxn ang="0">
                    <a:pos x="0" y="6"/>
                  </a:cxn>
                  <a:cxn ang="0">
                    <a:pos x="0" y="2"/>
                  </a:cxn>
                  <a:cxn ang="0">
                    <a:pos x="0" y="5"/>
                  </a:cxn>
                  <a:cxn ang="0">
                    <a:pos x="0" y="6"/>
                  </a:cxn>
                  <a:cxn ang="0">
                    <a:pos x="0" y="7"/>
                  </a:cxn>
                  <a:cxn ang="0">
                    <a:pos x="0" y="6"/>
                  </a:cxn>
                  <a:cxn ang="0">
                    <a:pos x="0" y="7"/>
                  </a:cxn>
                  <a:cxn ang="0">
                    <a:pos x="0" y="7"/>
                  </a:cxn>
                  <a:cxn ang="0">
                    <a:pos x="0" y="6"/>
                  </a:cxn>
                  <a:cxn ang="0">
                    <a:pos x="0" y="9"/>
                  </a:cxn>
                  <a:cxn ang="0">
                    <a:pos x="0" y="8"/>
                  </a:cxn>
                  <a:cxn ang="0">
                    <a:pos x="0" y="9"/>
                  </a:cxn>
                  <a:cxn ang="0">
                    <a:pos x="0" y="8"/>
                  </a:cxn>
                  <a:cxn ang="0">
                    <a:pos x="0" y="5"/>
                  </a:cxn>
                  <a:cxn ang="0">
                    <a:pos x="0" y="5"/>
                  </a:cxn>
                </a:cxnLst>
                <a:rect l="0" t="0" r="r" b="b"/>
                <a:pathLst>
                  <a:path h="13">
                    <a:moveTo>
                      <a:pt x="0" y="12"/>
                    </a:moveTo>
                    <a:lnTo>
                      <a:pt x="0" y="13"/>
                    </a:lnTo>
                    <a:lnTo>
                      <a:pt x="0" y="12"/>
                    </a:lnTo>
                    <a:lnTo>
                      <a:pt x="0" y="13"/>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2"/>
                    </a:lnTo>
                    <a:lnTo>
                      <a:pt x="0" y="11"/>
                    </a:lnTo>
                    <a:lnTo>
                      <a:pt x="0" y="10"/>
                    </a:lnTo>
                    <a:lnTo>
                      <a:pt x="0" y="10"/>
                    </a:lnTo>
                    <a:lnTo>
                      <a:pt x="0" y="10"/>
                    </a:lnTo>
                    <a:lnTo>
                      <a:pt x="0" y="10"/>
                    </a:lnTo>
                    <a:lnTo>
                      <a:pt x="0" y="10"/>
                    </a:lnTo>
                    <a:lnTo>
                      <a:pt x="0" y="10"/>
                    </a:lnTo>
                    <a:lnTo>
                      <a:pt x="0" y="10"/>
                    </a:lnTo>
                    <a:lnTo>
                      <a:pt x="0" y="10"/>
                    </a:lnTo>
                    <a:lnTo>
                      <a:pt x="0" y="11"/>
                    </a:lnTo>
                    <a:lnTo>
                      <a:pt x="0" y="12"/>
                    </a:lnTo>
                    <a:lnTo>
                      <a:pt x="0" y="11"/>
                    </a:lnTo>
                    <a:lnTo>
                      <a:pt x="0" y="12"/>
                    </a:lnTo>
                    <a:lnTo>
                      <a:pt x="0" y="12"/>
                    </a:lnTo>
                    <a:lnTo>
                      <a:pt x="0" y="12"/>
                    </a:lnTo>
                    <a:lnTo>
                      <a:pt x="0" y="12"/>
                    </a:lnTo>
                    <a:lnTo>
                      <a:pt x="0" y="12"/>
                    </a:lnTo>
                    <a:lnTo>
                      <a:pt x="0" y="12"/>
                    </a:lnTo>
                    <a:lnTo>
                      <a:pt x="0" y="11"/>
                    </a:lnTo>
                    <a:lnTo>
                      <a:pt x="0" y="12"/>
                    </a:lnTo>
                    <a:lnTo>
                      <a:pt x="0" y="12"/>
                    </a:lnTo>
                    <a:lnTo>
                      <a:pt x="0" y="11"/>
                    </a:lnTo>
                    <a:lnTo>
                      <a:pt x="0" y="11"/>
                    </a:lnTo>
                    <a:lnTo>
                      <a:pt x="0" y="11"/>
                    </a:lnTo>
                    <a:lnTo>
                      <a:pt x="0" y="11"/>
                    </a:lnTo>
                    <a:lnTo>
                      <a:pt x="0" y="11"/>
                    </a:lnTo>
                    <a:lnTo>
                      <a:pt x="0" y="10"/>
                    </a:lnTo>
                    <a:lnTo>
                      <a:pt x="0" y="11"/>
                    </a:lnTo>
                    <a:lnTo>
                      <a:pt x="0" y="10"/>
                    </a:lnTo>
                    <a:lnTo>
                      <a:pt x="0" y="10"/>
                    </a:lnTo>
                    <a:lnTo>
                      <a:pt x="0" y="11"/>
                    </a:lnTo>
                    <a:lnTo>
                      <a:pt x="0" y="10"/>
                    </a:lnTo>
                    <a:lnTo>
                      <a:pt x="0" y="10"/>
                    </a:lnTo>
                    <a:lnTo>
                      <a:pt x="0" y="10"/>
                    </a:lnTo>
                    <a:lnTo>
                      <a:pt x="0" y="10"/>
                    </a:lnTo>
                    <a:lnTo>
                      <a:pt x="0" y="11"/>
                    </a:lnTo>
                    <a:lnTo>
                      <a:pt x="0" y="11"/>
                    </a:lnTo>
                    <a:lnTo>
                      <a:pt x="0" y="11"/>
                    </a:lnTo>
                    <a:lnTo>
                      <a:pt x="0" y="11"/>
                    </a:lnTo>
                    <a:lnTo>
                      <a:pt x="0" y="10"/>
                    </a:lnTo>
                    <a:lnTo>
                      <a:pt x="0" y="9"/>
                    </a:lnTo>
                    <a:lnTo>
                      <a:pt x="0" y="9"/>
                    </a:lnTo>
                    <a:lnTo>
                      <a:pt x="0" y="8"/>
                    </a:lnTo>
                    <a:lnTo>
                      <a:pt x="0" y="7"/>
                    </a:lnTo>
                    <a:lnTo>
                      <a:pt x="0" y="7"/>
                    </a:lnTo>
                    <a:lnTo>
                      <a:pt x="0" y="6"/>
                    </a:lnTo>
                    <a:lnTo>
                      <a:pt x="0" y="6"/>
                    </a:lnTo>
                    <a:lnTo>
                      <a:pt x="0" y="5"/>
                    </a:lnTo>
                    <a:lnTo>
                      <a:pt x="0" y="5"/>
                    </a:lnTo>
                    <a:lnTo>
                      <a:pt x="0" y="6"/>
                    </a:lnTo>
                    <a:lnTo>
                      <a:pt x="0" y="6"/>
                    </a:lnTo>
                    <a:lnTo>
                      <a:pt x="0" y="7"/>
                    </a:lnTo>
                    <a:lnTo>
                      <a:pt x="0" y="6"/>
                    </a:lnTo>
                    <a:lnTo>
                      <a:pt x="0" y="6"/>
                    </a:lnTo>
                    <a:lnTo>
                      <a:pt x="0" y="5"/>
                    </a:lnTo>
                    <a:lnTo>
                      <a:pt x="0" y="5"/>
                    </a:lnTo>
                    <a:lnTo>
                      <a:pt x="0" y="5"/>
                    </a:lnTo>
                    <a:lnTo>
                      <a:pt x="0" y="5"/>
                    </a:lnTo>
                    <a:lnTo>
                      <a:pt x="0" y="5"/>
                    </a:lnTo>
                    <a:lnTo>
                      <a:pt x="0" y="4"/>
                    </a:lnTo>
                    <a:lnTo>
                      <a:pt x="0" y="4"/>
                    </a:lnTo>
                    <a:lnTo>
                      <a:pt x="0" y="4"/>
                    </a:lnTo>
                    <a:lnTo>
                      <a:pt x="0" y="5"/>
                    </a:lnTo>
                    <a:lnTo>
                      <a:pt x="0" y="5"/>
                    </a:lnTo>
                    <a:lnTo>
                      <a:pt x="0" y="5"/>
                    </a:lnTo>
                    <a:lnTo>
                      <a:pt x="0" y="4"/>
                    </a:lnTo>
                    <a:lnTo>
                      <a:pt x="0" y="5"/>
                    </a:lnTo>
                    <a:lnTo>
                      <a:pt x="0" y="4"/>
                    </a:lnTo>
                    <a:lnTo>
                      <a:pt x="0" y="4"/>
                    </a:lnTo>
                    <a:lnTo>
                      <a:pt x="0" y="4"/>
                    </a:lnTo>
                    <a:lnTo>
                      <a:pt x="0" y="4"/>
                    </a:lnTo>
                    <a:lnTo>
                      <a:pt x="0" y="4"/>
                    </a:lnTo>
                    <a:lnTo>
                      <a:pt x="0" y="3"/>
                    </a:lnTo>
                    <a:lnTo>
                      <a:pt x="0" y="3"/>
                    </a:lnTo>
                    <a:lnTo>
                      <a:pt x="0" y="3"/>
                    </a:lnTo>
                    <a:lnTo>
                      <a:pt x="0" y="2"/>
                    </a:lnTo>
                    <a:lnTo>
                      <a:pt x="0" y="3"/>
                    </a:lnTo>
                    <a:lnTo>
                      <a:pt x="0" y="3"/>
                    </a:lnTo>
                    <a:lnTo>
                      <a:pt x="0" y="2"/>
                    </a:lnTo>
                    <a:lnTo>
                      <a:pt x="0" y="2"/>
                    </a:lnTo>
                    <a:lnTo>
                      <a:pt x="0" y="2"/>
                    </a:lnTo>
                    <a:lnTo>
                      <a:pt x="0" y="2"/>
                    </a:lnTo>
                    <a:lnTo>
                      <a:pt x="0" y="1"/>
                    </a:lnTo>
                    <a:lnTo>
                      <a:pt x="0" y="1"/>
                    </a:lnTo>
                    <a:lnTo>
                      <a:pt x="0" y="0"/>
                    </a:lnTo>
                    <a:lnTo>
                      <a:pt x="0" y="1"/>
                    </a:lnTo>
                    <a:lnTo>
                      <a:pt x="0" y="2"/>
                    </a:lnTo>
                    <a:lnTo>
                      <a:pt x="0" y="2"/>
                    </a:lnTo>
                    <a:lnTo>
                      <a:pt x="0" y="2"/>
                    </a:lnTo>
                    <a:lnTo>
                      <a:pt x="0" y="2"/>
                    </a:lnTo>
                    <a:lnTo>
                      <a:pt x="0" y="3"/>
                    </a:lnTo>
                    <a:lnTo>
                      <a:pt x="0" y="2"/>
                    </a:lnTo>
                    <a:lnTo>
                      <a:pt x="0" y="3"/>
                    </a:lnTo>
                    <a:lnTo>
                      <a:pt x="0" y="4"/>
                    </a:lnTo>
                    <a:lnTo>
                      <a:pt x="0" y="3"/>
                    </a:lnTo>
                    <a:lnTo>
                      <a:pt x="0" y="3"/>
                    </a:lnTo>
                    <a:lnTo>
                      <a:pt x="0" y="3"/>
                    </a:lnTo>
                    <a:lnTo>
                      <a:pt x="0" y="3"/>
                    </a:lnTo>
                    <a:lnTo>
                      <a:pt x="0" y="3"/>
                    </a:lnTo>
                    <a:lnTo>
                      <a:pt x="0" y="2"/>
                    </a:lnTo>
                    <a:lnTo>
                      <a:pt x="0" y="3"/>
                    </a:lnTo>
                    <a:lnTo>
                      <a:pt x="0" y="4"/>
                    </a:lnTo>
                    <a:lnTo>
                      <a:pt x="0" y="3"/>
                    </a:lnTo>
                    <a:lnTo>
                      <a:pt x="0" y="3"/>
                    </a:lnTo>
                    <a:lnTo>
                      <a:pt x="0" y="3"/>
                    </a:lnTo>
                    <a:lnTo>
                      <a:pt x="0" y="2"/>
                    </a:lnTo>
                    <a:lnTo>
                      <a:pt x="0" y="3"/>
                    </a:lnTo>
                    <a:lnTo>
                      <a:pt x="0" y="3"/>
                    </a:lnTo>
                    <a:lnTo>
                      <a:pt x="0" y="3"/>
                    </a:lnTo>
                    <a:lnTo>
                      <a:pt x="0" y="2"/>
                    </a:lnTo>
                    <a:lnTo>
                      <a:pt x="0" y="2"/>
                    </a:lnTo>
                    <a:lnTo>
                      <a:pt x="0" y="3"/>
                    </a:lnTo>
                    <a:lnTo>
                      <a:pt x="0" y="4"/>
                    </a:lnTo>
                    <a:lnTo>
                      <a:pt x="0" y="4"/>
                    </a:lnTo>
                    <a:lnTo>
                      <a:pt x="0" y="4"/>
                    </a:lnTo>
                    <a:lnTo>
                      <a:pt x="0" y="4"/>
                    </a:lnTo>
                    <a:lnTo>
                      <a:pt x="0" y="5"/>
                    </a:lnTo>
                    <a:lnTo>
                      <a:pt x="0" y="5"/>
                    </a:lnTo>
                    <a:lnTo>
                      <a:pt x="0" y="6"/>
                    </a:lnTo>
                    <a:lnTo>
                      <a:pt x="0" y="6"/>
                    </a:lnTo>
                    <a:lnTo>
                      <a:pt x="0" y="6"/>
                    </a:lnTo>
                    <a:lnTo>
                      <a:pt x="0" y="6"/>
                    </a:lnTo>
                    <a:lnTo>
                      <a:pt x="0" y="7"/>
                    </a:lnTo>
                    <a:lnTo>
                      <a:pt x="0" y="6"/>
                    </a:lnTo>
                    <a:lnTo>
                      <a:pt x="0" y="7"/>
                    </a:lnTo>
                    <a:lnTo>
                      <a:pt x="0" y="7"/>
                    </a:lnTo>
                    <a:lnTo>
                      <a:pt x="0" y="7"/>
                    </a:lnTo>
                    <a:lnTo>
                      <a:pt x="0" y="7"/>
                    </a:lnTo>
                    <a:lnTo>
                      <a:pt x="0" y="8"/>
                    </a:lnTo>
                    <a:lnTo>
                      <a:pt x="0" y="8"/>
                    </a:lnTo>
                    <a:lnTo>
                      <a:pt x="0" y="8"/>
                    </a:lnTo>
                    <a:lnTo>
                      <a:pt x="0" y="8"/>
                    </a:lnTo>
                    <a:lnTo>
                      <a:pt x="0" y="8"/>
                    </a:lnTo>
                    <a:lnTo>
                      <a:pt x="0" y="8"/>
                    </a:lnTo>
                    <a:lnTo>
                      <a:pt x="0" y="7"/>
                    </a:lnTo>
                    <a:lnTo>
                      <a:pt x="0" y="7"/>
                    </a:lnTo>
                    <a:lnTo>
                      <a:pt x="0" y="8"/>
                    </a:lnTo>
                    <a:lnTo>
                      <a:pt x="0" y="7"/>
                    </a:lnTo>
                    <a:lnTo>
                      <a:pt x="0" y="7"/>
                    </a:lnTo>
                    <a:lnTo>
                      <a:pt x="0" y="8"/>
                    </a:lnTo>
                    <a:lnTo>
                      <a:pt x="0" y="8"/>
                    </a:lnTo>
                    <a:lnTo>
                      <a:pt x="0" y="8"/>
                    </a:lnTo>
                    <a:lnTo>
                      <a:pt x="0" y="8"/>
                    </a:lnTo>
                    <a:lnTo>
                      <a:pt x="0" y="7"/>
                    </a:lnTo>
                    <a:lnTo>
                      <a:pt x="0" y="8"/>
                    </a:lnTo>
                    <a:lnTo>
                      <a:pt x="0" y="8"/>
                    </a:lnTo>
                    <a:lnTo>
                      <a:pt x="0" y="8"/>
                    </a:lnTo>
                    <a:lnTo>
                      <a:pt x="0" y="9"/>
                    </a:lnTo>
                    <a:lnTo>
                      <a:pt x="0" y="8"/>
                    </a:lnTo>
                    <a:lnTo>
                      <a:pt x="0" y="9"/>
                    </a:lnTo>
                    <a:lnTo>
                      <a:pt x="0" y="10"/>
                    </a:lnTo>
                    <a:lnTo>
                      <a:pt x="0" y="10"/>
                    </a:lnTo>
                    <a:lnTo>
                      <a:pt x="0" y="10"/>
                    </a:lnTo>
                    <a:lnTo>
                      <a:pt x="0" y="10"/>
                    </a:lnTo>
                    <a:lnTo>
                      <a:pt x="0" y="10"/>
                    </a:lnTo>
                    <a:lnTo>
                      <a:pt x="0" y="10"/>
                    </a:lnTo>
                    <a:lnTo>
                      <a:pt x="0" y="11"/>
                    </a:lnTo>
                    <a:lnTo>
                      <a:pt x="0" y="10"/>
                    </a:lnTo>
                    <a:lnTo>
                      <a:pt x="0" y="10"/>
                    </a:lnTo>
                    <a:lnTo>
                      <a:pt x="0" y="9"/>
                    </a:lnTo>
                    <a:lnTo>
                      <a:pt x="0" y="9"/>
                    </a:lnTo>
                    <a:lnTo>
                      <a:pt x="0" y="9"/>
                    </a:lnTo>
                    <a:lnTo>
                      <a:pt x="0" y="10"/>
                    </a:lnTo>
                    <a:lnTo>
                      <a:pt x="0" y="10"/>
                    </a:lnTo>
                    <a:lnTo>
                      <a:pt x="0" y="9"/>
                    </a:lnTo>
                    <a:lnTo>
                      <a:pt x="0" y="9"/>
                    </a:lnTo>
                    <a:lnTo>
                      <a:pt x="0" y="9"/>
                    </a:lnTo>
                    <a:lnTo>
                      <a:pt x="0" y="8"/>
                    </a:lnTo>
                    <a:lnTo>
                      <a:pt x="0" y="8"/>
                    </a:lnTo>
                    <a:lnTo>
                      <a:pt x="0" y="8"/>
                    </a:lnTo>
                    <a:lnTo>
                      <a:pt x="0" y="8"/>
                    </a:lnTo>
                    <a:lnTo>
                      <a:pt x="0" y="7"/>
                    </a:lnTo>
                    <a:lnTo>
                      <a:pt x="0" y="8"/>
                    </a:lnTo>
                    <a:lnTo>
                      <a:pt x="0" y="8"/>
                    </a:lnTo>
                    <a:lnTo>
                      <a:pt x="0" y="8"/>
                    </a:lnTo>
                    <a:lnTo>
                      <a:pt x="0" y="8"/>
                    </a:lnTo>
                    <a:lnTo>
                      <a:pt x="0" y="8"/>
                    </a:lnTo>
                    <a:lnTo>
                      <a:pt x="0" y="9"/>
                    </a:lnTo>
                    <a:lnTo>
                      <a:pt x="0" y="8"/>
                    </a:lnTo>
                    <a:lnTo>
                      <a:pt x="0" y="9"/>
                    </a:lnTo>
                    <a:lnTo>
                      <a:pt x="0" y="8"/>
                    </a:lnTo>
                    <a:lnTo>
                      <a:pt x="0" y="9"/>
                    </a:lnTo>
                    <a:lnTo>
                      <a:pt x="0" y="9"/>
                    </a:lnTo>
                    <a:lnTo>
                      <a:pt x="0" y="9"/>
                    </a:lnTo>
                    <a:lnTo>
                      <a:pt x="0" y="10"/>
                    </a:lnTo>
                    <a:lnTo>
                      <a:pt x="0" y="11"/>
                    </a:lnTo>
                    <a:lnTo>
                      <a:pt x="0" y="10"/>
                    </a:lnTo>
                    <a:lnTo>
                      <a:pt x="0" y="10"/>
                    </a:lnTo>
                    <a:lnTo>
                      <a:pt x="0" y="11"/>
                    </a:lnTo>
                    <a:lnTo>
                      <a:pt x="0" y="11"/>
                    </a:lnTo>
                    <a:lnTo>
                      <a:pt x="0" y="11"/>
                    </a:lnTo>
                    <a:lnTo>
                      <a:pt x="0" y="10"/>
                    </a:lnTo>
                    <a:lnTo>
                      <a:pt x="0" y="10"/>
                    </a:lnTo>
                    <a:lnTo>
                      <a:pt x="0" y="9"/>
                    </a:lnTo>
                    <a:lnTo>
                      <a:pt x="0" y="8"/>
                    </a:lnTo>
                    <a:lnTo>
                      <a:pt x="0" y="8"/>
                    </a:lnTo>
                    <a:lnTo>
                      <a:pt x="0" y="8"/>
                    </a:lnTo>
                    <a:lnTo>
                      <a:pt x="0" y="8"/>
                    </a:lnTo>
                    <a:lnTo>
                      <a:pt x="0" y="8"/>
                    </a:lnTo>
                    <a:lnTo>
                      <a:pt x="0" y="8"/>
                    </a:lnTo>
                    <a:lnTo>
                      <a:pt x="0" y="9"/>
                    </a:lnTo>
                    <a:lnTo>
                      <a:pt x="0" y="8"/>
                    </a:lnTo>
                    <a:lnTo>
                      <a:pt x="0" y="9"/>
                    </a:lnTo>
                    <a:lnTo>
                      <a:pt x="0" y="8"/>
                    </a:lnTo>
                    <a:lnTo>
                      <a:pt x="0" y="9"/>
                    </a:lnTo>
                    <a:lnTo>
                      <a:pt x="0" y="8"/>
                    </a:lnTo>
                    <a:lnTo>
                      <a:pt x="0" y="8"/>
                    </a:lnTo>
                    <a:lnTo>
                      <a:pt x="0" y="7"/>
                    </a:lnTo>
                    <a:lnTo>
                      <a:pt x="0" y="8"/>
                    </a:lnTo>
                    <a:lnTo>
                      <a:pt x="0" y="8"/>
                    </a:lnTo>
                    <a:lnTo>
                      <a:pt x="0" y="9"/>
                    </a:lnTo>
                    <a:lnTo>
                      <a:pt x="0" y="8"/>
                    </a:lnTo>
                    <a:lnTo>
                      <a:pt x="0" y="9"/>
                    </a:lnTo>
                    <a:lnTo>
                      <a:pt x="0" y="8"/>
                    </a:lnTo>
                    <a:lnTo>
                      <a:pt x="0" y="9"/>
                    </a:lnTo>
                    <a:lnTo>
                      <a:pt x="0" y="8"/>
                    </a:lnTo>
                    <a:lnTo>
                      <a:pt x="0" y="8"/>
                    </a:lnTo>
                    <a:lnTo>
                      <a:pt x="0" y="9"/>
                    </a:lnTo>
                    <a:lnTo>
                      <a:pt x="0" y="8"/>
                    </a:lnTo>
                    <a:lnTo>
                      <a:pt x="0" y="9"/>
                    </a:lnTo>
                    <a:lnTo>
                      <a:pt x="0" y="8"/>
                    </a:lnTo>
                    <a:lnTo>
                      <a:pt x="0" y="9"/>
                    </a:lnTo>
                    <a:lnTo>
                      <a:pt x="0" y="9"/>
                    </a:lnTo>
                    <a:lnTo>
                      <a:pt x="0" y="10"/>
                    </a:lnTo>
                    <a:lnTo>
                      <a:pt x="0" y="10"/>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10"/>
                    </a:lnTo>
                    <a:lnTo>
                      <a:pt x="0" y="9"/>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7"/>
                    </a:lnTo>
                    <a:lnTo>
                      <a:pt x="0" y="7"/>
                    </a:lnTo>
                    <a:lnTo>
                      <a:pt x="0" y="7"/>
                    </a:lnTo>
                    <a:lnTo>
                      <a:pt x="0" y="6"/>
                    </a:lnTo>
                    <a:lnTo>
                      <a:pt x="0" y="6"/>
                    </a:lnTo>
                    <a:lnTo>
                      <a:pt x="0" y="6"/>
                    </a:lnTo>
                    <a:lnTo>
                      <a:pt x="0" y="6"/>
                    </a:lnTo>
                    <a:lnTo>
                      <a:pt x="0" y="5"/>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5"/>
                    </a:lnTo>
                    <a:lnTo>
                      <a:pt x="0" y="5"/>
                    </a:lnTo>
                    <a:lnTo>
                      <a:pt x="0" y="6"/>
                    </a:lnTo>
                    <a:lnTo>
                      <a:pt x="0" y="5"/>
                    </a:lnTo>
                    <a:lnTo>
                      <a:pt x="0" y="5"/>
                    </a:lnTo>
                    <a:lnTo>
                      <a:pt x="0" y="5"/>
                    </a:lnTo>
                    <a:lnTo>
                      <a:pt x="0" y="5"/>
                    </a:lnTo>
                    <a:lnTo>
                      <a:pt x="0" y="5"/>
                    </a:lnTo>
                    <a:lnTo>
                      <a:pt x="0" y="6"/>
                    </a:lnTo>
                    <a:lnTo>
                      <a:pt x="0" y="5"/>
                    </a:lnTo>
                    <a:lnTo>
                      <a:pt x="0" y="5"/>
                    </a:lnTo>
                    <a:lnTo>
                      <a:pt x="0" y="5"/>
                    </a:lnTo>
                    <a:lnTo>
                      <a:pt x="0" y="5"/>
                    </a:lnTo>
                    <a:lnTo>
                      <a:pt x="0" y="6"/>
                    </a:lnTo>
                    <a:lnTo>
                      <a:pt x="0" y="6"/>
                    </a:lnTo>
                    <a:lnTo>
                      <a:pt x="0" y="6"/>
                    </a:lnTo>
                    <a:lnTo>
                      <a:pt x="0" y="6"/>
                    </a:lnTo>
                    <a:lnTo>
                      <a:pt x="0" y="7"/>
                    </a:lnTo>
                    <a:lnTo>
                      <a:pt x="0" y="6"/>
                    </a:lnTo>
                    <a:lnTo>
                      <a:pt x="0" y="7"/>
                    </a:lnTo>
                    <a:lnTo>
                      <a:pt x="0" y="6"/>
                    </a:lnTo>
                    <a:lnTo>
                      <a:pt x="0" y="6"/>
                    </a:lnTo>
                    <a:lnTo>
                      <a:pt x="0" y="6"/>
                    </a:lnTo>
                    <a:lnTo>
                      <a:pt x="0" y="5"/>
                    </a:lnTo>
                    <a:lnTo>
                      <a:pt x="0" y="6"/>
                    </a:lnTo>
                    <a:lnTo>
                      <a:pt x="0" y="5"/>
                    </a:lnTo>
                    <a:lnTo>
                      <a:pt x="0" y="5"/>
                    </a:lnTo>
                    <a:lnTo>
                      <a:pt x="0" y="5"/>
                    </a:lnTo>
                    <a:lnTo>
                      <a:pt x="0" y="6"/>
                    </a:lnTo>
                    <a:lnTo>
                      <a:pt x="0" y="7"/>
                    </a:lnTo>
                    <a:lnTo>
                      <a:pt x="0" y="7"/>
                    </a:lnTo>
                    <a:lnTo>
                      <a:pt x="0" y="7"/>
                    </a:lnTo>
                    <a:lnTo>
                      <a:pt x="0" y="7"/>
                    </a:lnTo>
                    <a:lnTo>
                      <a:pt x="0" y="8"/>
                    </a:lnTo>
                    <a:lnTo>
                      <a:pt x="0" y="9"/>
                    </a:lnTo>
                    <a:lnTo>
                      <a:pt x="0" y="8"/>
                    </a:lnTo>
                    <a:lnTo>
                      <a:pt x="0" y="9"/>
                    </a:lnTo>
                    <a:lnTo>
                      <a:pt x="0" y="9"/>
                    </a:lnTo>
                    <a:lnTo>
                      <a:pt x="0" y="9"/>
                    </a:lnTo>
                    <a:lnTo>
                      <a:pt x="0" y="9"/>
                    </a:lnTo>
                    <a:lnTo>
                      <a:pt x="0" y="8"/>
                    </a:lnTo>
                    <a:lnTo>
                      <a:pt x="0" y="9"/>
                    </a:lnTo>
                    <a:lnTo>
                      <a:pt x="0" y="8"/>
                    </a:lnTo>
                    <a:lnTo>
                      <a:pt x="0" y="9"/>
                    </a:lnTo>
                    <a:lnTo>
                      <a:pt x="0" y="10"/>
                    </a:lnTo>
                    <a:lnTo>
                      <a:pt x="0" y="9"/>
                    </a:lnTo>
                    <a:lnTo>
                      <a:pt x="0" y="9"/>
                    </a:lnTo>
                    <a:lnTo>
                      <a:pt x="0" y="9"/>
                    </a:lnTo>
                    <a:lnTo>
                      <a:pt x="0" y="9"/>
                    </a:lnTo>
                    <a:lnTo>
                      <a:pt x="0" y="10"/>
                    </a:lnTo>
                    <a:lnTo>
                      <a:pt x="0" y="9"/>
                    </a:lnTo>
                    <a:lnTo>
                      <a:pt x="0" y="10"/>
                    </a:lnTo>
                    <a:lnTo>
                      <a:pt x="0" y="9"/>
                    </a:lnTo>
                    <a:lnTo>
                      <a:pt x="0" y="10"/>
                    </a:lnTo>
                    <a:lnTo>
                      <a:pt x="0" y="9"/>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10"/>
                    </a:lnTo>
                    <a:lnTo>
                      <a:pt x="0" y="10"/>
                    </a:lnTo>
                    <a:lnTo>
                      <a:pt x="0" y="10"/>
                    </a:lnTo>
                    <a:lnTo>
                      <a:pt x="0" y="11"/>
                    </a:lnTo>
                    <a:lnTo>
                      <a:pt x="0" y="10"/>
                    </a:lnTo>
                    <a:lnTo>
                      <a:pt x="0" y="11"/>
                    </a:lnTo>
                    <a:lnTo>
                      <a:pt x="0" y="11"/>
                    </a:lnTo>
                    <a:lnTo>
                      <a:pt x="0" y="11"/>
                    </a:lnTo>
                    <a:lnTo>
                      <a:pt x="0" y="11"/>
                    </a:lnTo>
                    <a:lnTo>
                      <a:pt x="0" y="11"/>
                    </a:lnTo>
                    <a:lnTo>
                      <a:pt x="0" y="12"/>
                    </a:lnTo>
                    <a:lnTo>
                      <a:pt x="0" y="10"/>
                    </a:lnTo>
                    <a:lnTo>
                      <a:pt x="0" y="10"/>
                    </a:lnTo>
                    <a:lnTo>
                      <a:pt x="0" y="8"/>
                    </a:lnTo>
                    <a:lnTo>
                      <a:pt x="0" y="9"/>
                    </a:lnTo>
                    <a:lnTo>
                      <a:pt x="0" y="8"/>
                    </a:lnTo>
                    <a:lnTo>
                      <a:pt x="0" y="8"/>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8"/>
                    </a:lnTo>
                    <a:lnTo>
                      <a:pt x="0" y="8"/>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7"/>
                    </a:lnTo>
                    <a:lnTo>
                      <a:pt x="0" y="7"/>
                    </a:lnTo>
                    <a:lnTo>
                      <a:pt x="0" y="6"/>
                    </a:lnTo>
                    <a:lnTo>
                      <a:pt x="0" y="6"/>
                    </a:lnTo>
                    <a:lnTo>
                      <a:pt x="0" y="7"/>
                    </a:lnTo>
                    <a:lnTo>
                      <a:pt x="0" y="7"/>
                    </a:lnTo>
                    <a:lnTo>
                      <a:pt x="0" y="7"/>
                    </a:lnTo>
                    <a:lnTo>
                      <a:pt x="0" y="7"/>
                    </a:lnTo>
                    <a:lnTo>
                      <a:pt x="0" y="8"/>
                    </a:lnTo>
                    <a:lnTo>
                      <a:pt x="0" y="7"/>
                    </a:lnTo>
                    <a:lnTo>
                      <a:pt x="0" y="7"/>
                    </a:lnTo>
                    <a:lnTo>
                      <a:pt x="0" y="7"/>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9"/>
                    </a:lnTo>
                    <a:lnTo>
                      <a:pt x="0" y="9"/>
                    </a:lnTo>
                    <a:lnTo>
                      <a:pt x="0" y="8"/>
                    </a:lnTo>
                    <a:lnTo>
                      <a:pt x="0" y="8"/>
                    </a:lnTo>
                    <a:lnTo>
                      <a:pt x="0" y="8"/>
                    </a:lnTo>
                    <a:lnTo>
                      <a:pt x="0" y="7"/>
                    </a:lnTo>
                    <a:lnTo>
                      <a:pt x="0" y="8"/>
                    </a:lnTo>
                    <a:lnTo>
                      <a:pt x="0" y="7"/>
                    </a:lnTo>
                    <a:lnTo>
                      <a:pt x="0" y="7"/>
                    </a:lnTo>
                    <a:lnTo>
                      <a:pt x="0" y="6"/>
                    </a:lnTo>
                    <a:lnTo>
                      <a:pt x="0" y="6"/>
                    </a:lnTo>
                    <a:lnTo>
                      <a:pt x="0" y="6"/>
                    </a:lnTo>
                    <a:lnTo>
                      <a:pt x="0" y="5"/>
                    </a:lnTo>
                    <a:lnTo>
                      <a:pt x="0" y="6"/>
                    </a:lnTo>
                    <a:lnTo>
                      <a:pt x="0" y="5"/>
                    </a:lnTo>
                    <a:lnTo>
                      <a:pt x="0" y="5"/>
                    </a:lnTo>
                    <a:lnTo>
                      <a:pt x="0" y="6"/>
                    </a:lnTo>
                    <a:lnTo>
                      <a:pt x="0" y="6"/>
                    </a:lnTo>
                    <a:lnTo>
                      <a:pt x="0" y="6"/>
                    </a:lnTo>
                    <a:lnTo>
                      <a:pt x="0" y="7"/>
                    </a:lnTo>
                    <a:lnTo>
                      <a:pt x="0" y="7"/>
                    </a:lnTo>
                    <a:lnTo>
                      <a:pt x="0" y="7"/>
                    </a:lnTo>
                    <a:lnTo>
                      <a:pt x="0" y="7"/>
                    </a:lnTo>
                    <a:lnTo>
                      <a:pt x="0" y="8"/>
                    </a:lnTo>
                    <a:lnTo>
                      <a:pt x="0" y="8"/>
                    </a:lnTo>
                    <a:lnTo>
                      <a:pt x="0" y="8"/>
                    </a:lnTo>
                    <a:lnTo>
                      <a:pt x="0" y="8"/>
                    </a:lnTo>
                    <a:lnTo>
                      <a:pt x="0" y="9"/>
                    </a:lnTo>
                    <a:lnTo>
                      <a:pt x="0" y="8"/>
                    </a:lnTo>
                    <a:lnTo>
                      <a:pt x="0" y="8"/>
                    </a:lnTo>
                    <a:lnTo>
                      <a:pt x="0" y="8"/>
                    </a:lnTo>
                    <a:lnTo>
                      <a:pt x="0" y="8"/>
                    </a:lnTo>
                    <a:lnTo>
                      <a:pt x="0" y="8"/>
                    </a:lnTo>
                    <a:lnTo>
                      <a:pt x="0" y="7"/>
                    </a:lnTo>
                    <a:lnTo>
                      <a:pt x="0" y="6"/>
                    </a:lnTo>
                    <a:lnTo>
                      <a:pt x="0" y="7"/>
                    </a:lnTo>
                    <a:lnTo>
                      <a:pt x="0" y="6"/>
                    </a:lnTo>
                    <a:lnTo>
                      <a:pt x="0" y="7"/>
                    </a:lnTo>
                    <a:lnTo>
                      <a:pt x="0" y="6"/>
                    </a:lnTo>
                    <a:lnTo>
                      <a:pt x="0" y="7"/>
                    </a:lnTo>
                    <a:lnTo>
                      <a:pt x="0" y="6"/>
                    </a:lnTo>
                    <a:lnTo>
                      <a:pt x="0" y="7"/>
                    </a:lnTo>
                    <a:lnTo>
                      <a:pt x="0" y="7"/>
                    </a:lnTo>
                    <a:lnTo>
                      <a:pt x="0" y="8"/>
                    </a:lnTo>
                    <a:lnTo>
                      <a:pt x="0" y="8"/>
                    </a:lnTo>
                    <a:lnTo>
                      <a:pt x="0" y="8"/>
                    </a:lnTo>
                    <a:lnTo>
                      <a:pt x="0" y="8"/>
                    </a:lnTo>
                    <a:lnTo>
                      <a:pt x="0" y="7"/>
                    </a:lnTo>
                    <a:lnTo>
                      <a:pt x="0" y="8"/>
                    </a:lnTo>
                    <a:lnTo>
                      <a:pt x="0" y="8"/>
                    </a:lnTo>
                    <a:lnTo>
                      <a:pt x="0" y="8"/>
                    </a:lnTo>
                    <a:lnTo>
                      <a:pt x="0" y="8"/>
                    </a:lnTo>
                    <a:lnTo>
                      <a:pt x="0" y="9"/>
                    </a:lnTo>
                    <a:lnTo>
                      <a:pt x="0" y="8"/>
                    </a:lnTo>
                    <a:lnTo>
                      <a:pt x="0" y="8"/>
                    </a:lnTo>
                    <a:lnTo>
                      <a:pt x="0" y="7"/>
                    </a:lnTo>
                    <a:lnTo>
                      <a:pt x="0" y="7"/>
                    </a:lnTo>
                    <a:lnTo>
                      <a:pt x="0" y="8"/>
                    </a:lnTo>
                    <a:lnTo>
                      <a:pt x="0" y="8"/>
                    </a:lnTo>
                    <a:lnTo>
                      <a:pt x="0" y="6"/>
                    </a:lnTo>
                    <a:lnTo>
                      <a:pt x="0" y="7"/>
                    </a:lnTo>
                    <a:lnTo>
                      <a:pt x="0" y="6"/>
                    </a:lnTo>
                    <a:lnTo>
                      <a:pt x="0" y="6"/>
                    </a:lnTo>
                    <a:lnTo>
                      <a:pt x="0" y="6"/>
                    </a:lnTo>
                    <a:lnTo>
                      <a:pt x="0" y="5"/>
                    </a:lnTo>
                    <a:lnTo>
                      <a:pt x="0" y="5"/>
                    </a:lnTo>
                    <a:lnTo>
                      <a:pt x="0" y="4"/>
                    </a:lnTo>
                    <a:lnTo>
                      <a:pt x="0" y="4"/>
                    </a:lnTo>
                    <a:lnTo>
                      <a:pt x="0" y="2"/>
                    </a:lnTo>
                    <a:lnTo>
                      <a:pt x="0" y="3"/>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4"/>
                    </a:lnTo>
                    <a:lnTo>
                      <a:pt x="0" y="5"/>
                    </a:lnTo>
                    <a:lnTo>
                      <a:pt x="0" y="4"/>
                    </a:lnTo>
                    <a:lnTo>
                      <a:pt x="0" y="4"/>
                    </a:lnTo>
                    <a:lnTo>
                      <a:pt x="0" y="5"/>
                    </a:lnTo>
                    <a:lnTo>
                      <a:pt x="0" y="5"/>
                    </a:lnTo>
                    <a:lnTo>
                      <a:pt x="0" y="5"/>
                    </a:lnTo>
                    <a:lnTo>
                      <a:pt x="0" y="5"/>
                    </a:lnTo>
                    <a:lnTo>
                      <a:pt x="0" y="6"/>
                    </a:lnTo>
                    <a:lnTo>
                      <a:pt x="0" y="5"/>
                    </a:lnTo>
                    <a:lnTo>
                      <a:pt x="0" y="4"/>
                    </a:lnTo>
                    <a:lnTo>
                      <a:pt x="0" y="4"/>
                    </a:lnTo>
                    <a:lnTo>
                      <a:pt x="0" y="3"/>
                    </a:lnTo>
                    <a:lnTo>
                      <a:pt x="0" y="3"/>
                    </a:lnTo>
                    <a:lnTo>
                      <a:pt x="0" y="3"/>
                    </a:lnTo>
                    <a:lnTo>
                      <a:pt x="0" y="2"/>
                    </a:lnTo>
                    <a:lnTo>
                      <a:pt x="0" y="3"/>
                    </a:lnTo>
                    <a:lnTo>
                      <a:pt x="0" y="2"/>
                    </a:lnTo>
                    <a:lnTo>
                      <a:pt x="0" y="2"/>
                    </a:lnTo>
                    <a:lnTo>
                      <a:pt x="0" y="2"/>
                    </a:lnTo>
                    <a:lnTo>
                      <a:pt x="0" y="3"/>
                    </a:lnTo>
                    <a:lnTo>
                      <a:pt x="0" y="3"/>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4"/>
                    </a:lnTo>
                    <a:lnTo>
                      <a:pt x="0" y="5"/>
                    </a:lnTo>
                    <a:lnTo>
                      <a:pt x="0" y="5"/>
                    </a:lnTo>
                    <a:lnTo>
                      <a:pt x="0" y="6"/>
                    </a:lnTo>
                    <a:lnTo>
                      <a:pt x="0" y="6"/>
                    </a:lnTo>
                    <a:lnTo>
                      <a:pt x="0" y="6"/>
                    </a:lnTo>
                    <a:lnTo>
                      <a:pt x="0" y="6"/>
                    </a:lnTo>
                    <a:lnTo>
                      <a:pt x="0" y="5"/>
                    </a:lnTo>
                    <a:lnTo>
                      <a:pt x="0" y="6"/>
                    </a:lnTo>
                    <a:lnTo>
                      <a:pt x="0" y="5"/>
                    </a:lnTo>
                    <a:lnTo>
                      <a:pt x="0" y="6"/>
                    </a:lnTo>
                    <a:lnTo>
                      <a:pt x="0" y="5"/>
                    </a:lnTo>
                    <a:lnTo>
                      <a:pt x="0" y="6"/>
                    </a:lnTo>
                    <a:lnTo>
                      <a:pt x="0" y="6"/>
                    </a:lnTo>
                    <a:lnTo>
                      <a:pt x="0" y="6"/>
                    </a:lnTo>
                    <a:lnTo>
                      <a:pt x="0" y="7"/>
                    </a:lnTo>
                    <a:lnTo>
                      <a:pt x="0" y="7"/>
                    </a:lnTo>
                    <a:lnTo>
                      <a:pt x="0" y="7"/>
                    </a:lnTo>
                    <a:lnTo>
                      <a:pt x="0" y="8"/>
                    </a:lnTo>
                    <a:lnTo>
                      <a:pt x="0" y="8"/>
                    </a:lnTo>
                    <a:lnTo>
                      <a:pt x="0" y="8"/>
                    </a:lnTo>
                    <a:lnTo>
                      <a:pt x="0" y="8"/>
                    </a:lnTo>
                    <a:lnTo>
                      <a:pt x="0" y="7"/>
                    </a:lnTo>
                    <a:lnTo>
                      <a:pt x="0" y="8"/>
                    </a:lnTo>
                    <a:lnTo>
                      <a:pt x="0" y="7"/>
                    </a:lnTo>
                    <a:lnTo>
                      <a:pt x="0" y="7"/>
                    </a:lnTo>
                    <a:lnTo>
                      <a:pt x="0" y="6"/>
                    </a:lnTo>
                    <a:lnTo>
                      <a:pt x="0" y="6"/>
                    </a:lnTo>
                    <a:lnTo>
                      <a:pt x="0" y="6"/>
                    </a:lnTo>
                    <a:lnTo>
                      <a:pt x="0" y="6"/>
                    </a:lnTo>
                    <a:lnTo>
                      <a:pt x="0" y="5"/>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7"/>
                    </a:lnTo>
                    <a:lnTo>
                      <a:pt x="0" y="7"/>
                    </a:lnTo>
                    <a:lnTo>
                      <a:pt x="0" y="7"/>
                    </a:lnTo>
                    <a:lnTo>
                      <a:pt x="0" y="7"/>
                    </a:lnTo>
                    <a:lnTo>
                      <a:pt x="0" y="7"/>
                    </a:lnTo>
                    <a:lnTo>
                      <a:pt x="0" y="7"/>
                    </a:lnTo>
                    <a:lnTo>
                      <a:pt x="0" y="6"/>
                    </a:lnTo>
                    <a:lnTo>
                      <a:pt x="0" y="6"/>
                    </a:lnTo>
                    <a:lnTo>
                      <a:pt x="0" y="6"/>
                    </a:lnTo>
                    <a:lnTo>
                      <a:pt x="0" y="5"/>
                    </a:lnTo>
                    <a:lnTo>
                      <a:pt x="0" y="6"/>
                    </a:lnTo>
                    <a:lnTo>
                      <a:pt x="0" y="6"/>
                    </a:lnTo>
                    <a:lnTo>
                      <a:pt x="0" y="6"/>
                    </a:lnTo>
                    <a:lnTo>
                      <a:pt x="0" y="5"/>
                    </a:lnTo>
                    <a:lnTo>
                      <a:pt x="0" y="6"/>
                    </a:lnTo>
                    <a:lnTo>
                      <a:pt x="0" y="5"/>
                    </a:lnTo>
                    <a:lnTo>
                      <a:pt x="0" y="6"/>
                    </a:lnTo>
                    <a:lnTo>
                      <a:pt x="0" y="7"/>
                    </a:lnTo>
                    <a:lnTo>
                      <a:pt x="0" y="7"/>
                    </a:lnTo>
                    <a:lnTo>
                      <a:pt x="0" y="7"/>
                    </a:lnTo>
                    <a:lnTo>
                      <a:pt x="0" y="8"/>
                    </a:lnTo>
                    <a:lnTo>
                      <a:pt x="0" y="8"/>
                    </a:lnTo>
                    <a:lnTo>
                      <a:pt x="0" y="8"/>
                    </a:lnTo>
                    <a:lnTo>
                      <a:pt x="0" y="9"/>
                    </a:lnTo>
                    <a:lnTo>
                      <a:pt x="0" y="8"/>
                    </a:lnTo>
                    <a:lnTo>
                      <a:pt x="0" y="9"/>
                    </a:lnTo>
                    <a:lnTo>
                      <a:pt x="0" y="9"/>
                    </a:lnTo>
                    <a:lnTo>
                      <a:pt x="0" y="9"/>
                    </a:lnTo>
                    <a:lnTo>
                      <a:pt x="0" y="9"/>
                    </a:lnTo>
                    <a:lnTo>
                      <a:pt x="0" y="9"/>
                    </a:lnTo>
                    <a:lnTo>
                      <a:pt x="0" y="9"/>
                    </a:lnTo>
                    <a:lnTo>
                      <a:pt x="0" y="8"/>
                    </a:lnTo>
                    <a:lnTo>
                      <a:pt x="0" y="8"/>
                    </a:lnTo>
                    <a:lnTo>
                      <a:pt x="0" y="9"/>
                    </a:lnTo>
                    <a:lnTo>
                      <a:pt x="0" y="9"/>
                    </a:lnTo>
                    <a:lnTo>
                      <a:pt x="0" y="9"/>
                    </a:lnTo>
                    <a:lnTo>
                      <a:pt x="0" y="8"/>
                    </a:lnTo>
                    <a:lnTo>
                      <a:pt x="0" y="9"/>
                    </a:lnTo>
                    <a:lnTo>
                      <a:pt x="0" y="8"/>
                    </a:lnTo>
                    <a:lnTo>
                      <a:pt x="0" y="8"/>
                    </a:lnTo>
                    <a:lnTo>
                      <a:pt x="0" y="9"/>
                    </a:lnTo>
                    <a:lnTo>
                      <a:pt x="0" y="9"/>
                    </a:lnTo>
                    <a:lnTo>
                      <a:pt x="0" y="8"/>
                    </a:lnTo>
                    <a:lnTo>
                      <a:pt x="0" y="8"/>
                    </a:lnTo>
                    <a:lnTo>
                      <a:pt x="0" y="8"/>
                    </a:lnTo>
                    <a:lnTo>
                      <a:pt x="0" y="8"/>
                    </a:lnTo>
                    <a:lnTo>
                      <a:pt x="0" y="8"/>
                    </a:lnTo>
                    <a:lnTo>
                      <a:pt x="0" y="8"/>
                    </a:lnTo>
                    <a:lnTo>
                      <a:pt x="0" y="8"/>
                    </a:lnTo>
                    <a:lnTo>
                      <a:pt x="0" y="9"/>
                    </a:lnTo>
                    <a:lnTo>
                      <a:pt x="0" y="9"/>
                    </a:lnTo>
                    <a:lnTo>
                      <a:pt x="0" y="9"/>
                    </a:lnTo>
                    <a:lnTo>
                      <a:pt x="0" y="10"/>
                    </a:lnTo>
                    <a:lnTo>
                      <a:pt x="0" y="9"/>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6"/>
                    </a:lnTo>
                    <a:lnTo>
                      <a:pt x="0" y="6"/>
                    </a:lnTo>
                    <a:lnTo>
                      <a:pt x="0" y="5"/>
                    </a:lnTo>
                    <a:lnTo>
                      <a:pt x="0" y="6"/>
                    </a:lnTo>
                    <a:lnTo>
                      <a:pt x="0" y="5"/>
                    </a:lnTo>
                    <a:lnTo>
                      <a:pt x="0" y="5"/>
                    </a:lnTo>
                    <a:lnTo>
                      <a:pt x="0" y="6"/>
                    </a:lnTo>
                    <a:lnTo>
                      <a:pt x="0" y="6"/>
                    </a:lnTo>
                    <a:lnTo>
                      <a:pt x="0" y="5"/>
                    </a:lnTo>
                    <a:lnTo>
                      <a:pt x="0" y="6"/>
                    </a:lnTo>
                    <a:lnTo>
                      <a:pt x="0" y="6"/>
                    </a:lnTo>
                    <a:lnTo>
                      <a:pt x="0" y="6"/>
                    </a:lnTo>
                    <a:lnTo>
                      <a:pt x="0" y="5"/>
                    </a:lnTo>
                    <a:lnTo>
                      <a:pt x="0" y="5"/>
                    </a:lnTo>
                    <a:lnTo>
                      <a:pt x="0" y="4"/>
                    </a:lnTo>
                    <a:lnTo>
                      <a:pt x="0" y="4"/>
                    </a:lnTo>
                    <a:lnTo>
                      <a:pt x="0" y="5"/>
                    </a:lnTo>
                    <a:lnTo>
                      <a:pt x="0" y="5"/>
                    </a:lnTo>
                    <a:lnTo>
                      <a:pt x="0" y="4"/>
                    </a:lnTo>
                    <a:lnTo>
                      <a:pt x="0" y="5"/>
                    </a:lnTo>
                    <a:lnTo>
                      <a:pt x="0" y="5"/>
                    </a:lnTo>
                    <a:lnTo>
                      <a:pt x="0" y="5"/>
                    </a:lnTo>
                    <a:lnTo>
                      <a:pt x="0" y="5"/>
                    </a:lnTo>
                    <a:lnTo>
                      <a:pt x="0" y="5"/>
                    </a:lnTo>
                  </a:path>
                </a:pathLst>
              </a:custGeom>
              <a:noFill/>
              <a:ln w="0">
                <a:solidFill>
                  <a:srgbClr val="3366FF"/>
                </a:solidFill>
                <a:prstDash val="solid"/>
                <a:round/>
                <a:headEnd/>
                <a:tailEnd/>
              </a:ln>
            </p:spPr>
            <p:txBody>
              <a:bodyPr/>
              <a:lstStyle/>
              <a:p>
                <a:endParaRPr lang="en-GB"/>
              </a:p>
            </p:txBody>
          </p:sp>
          <p:sp>
            <p:nvSpPr>
              <p:cNvPr id="186253" name="Freeform 909"/>
              <p:cNvSpPr>
                <a:spLocks/>
              </p:cNvSpPr>
              <p:nvPr/>
            </p:nvSpPr>
            <p:spPr bwMode="auto">
              <a:xfrm>
                <a:off x="3624" y="3563"/>
                <a:ext cx="6" cy="402"/>
              </a:xfrm>
              <a:custGeom>
                <a:avLst/>
                <a:gdLst/>
                <a:ahLst/>
                <a:cxnLst>
                  <a:cxn ang="0">
                    <a:pos x="0" y="9"/>
                  </a:cxn>
                  <a:cxn ang="0">
                    <a:pos x="0" y="9"/>
                  </a:cxn>
                  <a:cxn ang="0">
                    <a:pos x="0" y="11"/>
                  </a:cxn>
                  <a:cxn ang="0">
                    <a:pos x="0" y="12"/>
                  </a:cxn>
                  <a:cxn ang="0">
                    <a:pos x="0" y="10"/>
                  </a:cxn>
                  <a:cxn ang="0">
                    <a:pos x="0" y="11"/>
                  </a:cxn>
                  <a:cxn ang="0">
                    <a:pos x="0" y="9"/>
                  </a:cxn>
                  <a:cxn ang="0">
                    <a:pos x="0" y="10"/>
                  </a:cxn>
                  <a:cxn ang="0">
                    <a:pos x="0" y="10"/>
                  </a:cxn>
                  <a:cxn ang="0">
                    <a:pos x="0" y="8"/>
                  </a:cxn>
                  <a:cxn ang="0">
                    <a:pos x="0" y="9"/>
                  </a:cxn>
                  <a:cxn ang="0">
                    <a:pos x="0" y="7"/>
                  </a:cxn>
                  <a:cxn ang="0">
                    <a:pos x="0" y="7"/>
                  </a:cxn>
                  <a:cxn ang="0">
                    <a:pos x="0" y="4"/>
                  </a:cxn>
                  <a:cxn ang="0">
                    <a:pos x="0" y="1"/>
                  </a:cxn>
                  <a:cxn ang="0">
                    <a:pos x="0" y="7"/>
                  </a:cxn>
                  <a:cxn ang="0">
                    <a:pos x="0" y="7"/>
                  </a:cxn>
                  <a:cxn ang="0">
                    <a:pos x="0" y="9"/>
                  </a:cxn>
                  <a:cxn ang="0">
                    <a:pos x="0" y="8"/>
                  </a:cxn>
                  <a:cxn ang="0">
                    <a:pos x="0" y="9"/>
                  </a:cxn>
                  <a:cxn ang="0">
                    <a:pos x="0" y="9"/>
                  </a:cxn>
                  <a:cxn ang="0">
                    <a:pos x="0" y="9"/>
                  </a:cxn>
                  <a:cxn ang="0">
                    <a:pos x="0" y="10"/>
                  </a:cxn>
                  <a:cxn ang="0">
                    <a:pos x="1" y="12"/>
                  </a:cxn>
                  <a:cxn ang="0">
                    <a:pos x="1" y="13"/>
                  </a:cxn>
                  <a:cxn ang="0">
                    <a:pos x="1" y="12"/>
                  </a:cxn>
                  <a:cxn ang="0">
                    <a:pos x="1" y="11"/>
                  </a:cxn>
                  <a:cxn ang="0">
                    <a:pos x="1" y="12"/>
                  </a:cxn>
                  <a:cxn ang="0">
                    <a:pos x="1" y="12"/>
                  </a:cxn>
                  <a:cxn ang="0">
                    <a:pos x="1" y="15"/>
                  </a:cxn>
                  <a:cxn ang="0">
                    <a:pos x="1" y="16"/>
                  </a:cxn>
                  <a:cxn ang="0">
                    <a:pos x="1" y="20"/>
                  </a:cxn>
                  <a:cxn ang="0">
                    <a:pos x="1" y="28"/>
                  </a:cxn>
                  <a:cxn ang="0">
                    <a:pos x="1" y="34"/>
                  </a:cxn>
                  <a:cxn ang="0">
                    <a:pos x="1" y="39"/>
                  </a:cxn>
                  <a:cxn ang="0">
                    <a:pos x="1" y="37"/>
                  </a:cxn>
                  <a:cxn ang="0">
                    <a:pos x="1" y="43"/>
                  </a:cxn>
                  <a:cxn ang="0">
                    <a:pos x="1" y="42"/>
                  </a:cxn>
                  <a:cxn ang="0">
                    <a:pos x="1" y="46"/>
                  </a:cxn>
                  <a:cxn ang="0">
                    <a:pos x="1" y="50"/>
                  </a:cxn>
                  <a:cxn ang="0">
                    <a:pos x="1" y="50"/>
                  </a:cxn>
                  <a:cxn ang="0">
                    <a:pos x="1" y="52"/>
                  </a:cxn>
                  <a:cxn ang="0">
                    <a:pos x="1" y="53"/>
                  </a:cxn>
                  <a:cxn ang="0">
                    <a:pos x="1" y="56"/>
                  </a:cxn>
                  <a:cxn ang="0">
                    <a:pos x="1" y="59"/>
                  </a:cxn>
                  <a:cxn ang="0">
                    <a:pos x="1" y="58"/>
                  </a:cxn>
                  <a:cxn ang="0">
                    <a:pos x="1" y="59"/>
                  </a:cxn>
                  <a:cxn ang="0">
                    <a:pos x="1" y="62"/>
                  </a:cxn>
                  <a:cxn ang="0">
                    <a:pos x="1" y="61"/>
                  </a:cxn>
                  <a:cxn ang="0">
                    <a:pos x="1" y="62"/>
                  </a:cxn>
                  <a:cxn ang="0">
                    <a:pos x="1" y="62"/>
                  </a:cxn>
                  <a:cxn ang="0">
                    <a:pos x="1" y="62"/>
                  </a:cxn>
                  <a:cxn ang="0">
                    <a:pos x="1" y="64"/>
                  </a:cxn>
                  <a:cxn ang="0">
                    <a:pos x="1" y="64"/>
                  </a:cxn>
                  <a:cxn ang="0">
                    <a:pos x="1" y="64"/>
                  </a:cxn>
                  <a:cxn ang="0">
                    <a:pos x="1" y="64"/>
                  </a:cxn>
                  <a:cxn ang="0">
                    <a:pos x="1" y="65"/>
                  </a:cxn>
                  <a:cxn ang="0">
                    <a:pos x="1" y="66"/>
                  </a:cxn>
                  <a:cxn ang="0">
                    <a:pos x="1" y="66"/>
                  </a:cxn>
                  <a:cxn ang="0">
                    <a:pos x="1" y="64"/>
                  </a:cxn>
                  <a:cxn ang="0">
                    <a:pos x="1" y="62"/>
                  </a:cxn>
                  <a:cxn ang="0">
                    <a:pos x="1" y="64"/>
                  </a:cxn>
                  <a:cxn ang="0">
                    <a:pos x="1" y="62"/>
                  </a:cxn>
                </a:cxnLst>
                <a:rect l="0" t="0" r="r" b="b"/>
                <a:pathLst>
                  <a:path w="1" h="67">
                    <a:moveTo>
                      <a:pt x="0" y="10"/>
                    </a:move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9"/>
                    </a:lnTo>
                    <a:lnTo>
                      <a:pt x="0" y="8"/>
                    </a:lnTo>
                    <a:lnTo>
                      <a:pt x="0" y="8"/>
                    </a:lnTo>
                    <a:lnTo>
                      <a:pt x="0" y="7"/>
                    </a:lnTo>
                    <a:lnTo>
                      <a:pt x="0" y="8"/>
                    </a:lnTo>
                    <a:lnTo>
                      <a:pt x="0" y="9"/>
                    </a:lnTo>
                    <a:lnTo>
                      <a:pt x="0" y="9"/>
                    </a:lnTo>
                    <a:lnTo>
                      <a:pt x="0" y="9"/>
                    </a:lnTo>
                    <a:lnTo>
                      <a:pt x="0" y="10"/>
                    </a:lnTo>
                    <a:lnTo>
                      <a:pt x="0" y="9"/>
                    </a:lnTo>
                    <a:lnTo>
                      <a:pt x="0" y="10"/>
                    </a:lnTo>
                    <a:lnTo>
                      <a:pt x="0" y="10"/>
                    </a:lnTo>
                    <a:lnTo>
                      <a:pt x="0" y="10"/>
                    </a:lnTo>
                    <a:lnTo>
                      <a:pt x="0" y="10"/>
                    </a:lnTo>
                    <a:lnTo>
                      <a:pt x="0" y="10"/>
                    </a:lnTo>
                    <a:lnTo>
                      <a:pt x="0" y="11"/>
                    </a:lnTo>
                    <a:lnTo>
                      <a:pt x="0" y="11"/>
                    </a:lnTo>
                    <a:lnTo>
                      <a:pt x="0" y="11"/>
                    </a:lnTo>
                    <a:lnTo>
                      <a:pt x="0" y="11"/>
                    </a:lnTo>
                    <a:lnTo>
                      <a:pt x="0" y="12"/>
                    </a:lnTo>
                    <a:lnTo>
                      <a:pt x="0" y="12"/>
                    </a:lnTo>
                    <a:lnTo>
                      <a:pt x="0" y="12"/>
                    </a:lnTo>
                    <a:lnTo>
                      <a:pt x="0" y="12"/>
                    </a:lnTo>
                    <a:lnTo>
                      <a:pt x="0" y="13"/>
                    </a:lnTo>
                    <a:lnTo>
                      <a:pt x="0" y="12"/>
                    </a:lnTo>
                    <a:lnTo>
                      <a:pt x="0" y="13"/>
                    </a:lnTo>
                    <a:lnTo>
                      <a:pt x="0" y="12"/>
                    </a:lnTo>
                    <a:lnTo>
                      <a:pt x="0" y="12"/>
                    </a:lnTo>
                    <a:lnTo>
                      <a:pt x="0" y="12"/>
                    </a:lnTo>
                    <a:lnTo>
                      <a:pt x="0" y="11"/>
                    </a:lnTo>
                    <a:lnTo>
                      <a:pt x="0" y="12"/>
                    </a:lnTo>
                    <a:lnTo>
                      <a:pt x="0" y="11"/>
                    </a:lnTo>
                    <a:lnTo>
                      <a:pt x="0" y="11"/>
                    </a:lnTo>
                    <a:lnTo>
                      <a:pt x="0" y="10"/>
                    </a:lnTo>
                    <a:lnTo>
                      <a:pt x="0" y="11"/>
                    </a:lnTo>
                    <a:lnTo>
                      <a:pt x="0" y="11"/>
                    </a:lnTo>
                    <a:lnTo>
                      <a:pt x="0" y="11"/>
                    </a:lnTo>
                    <a:lnTo>
                      <a:pt x="0" y="10"/>
                    </a:lnTo>
                    <a:lnTo>
                      <a:pt x="0" y="10"/>
                    </a:lnTo>
                    <a:lnTo>
                      <a:pt x="0" y="10"/>
                    </a:lnTo>
                    <a:lnTo>
                      <a:pt x="0" y="10"/>
                    </a:lnTo>
                    <a:lnTo>
                      <a:pt x="0" y="10"/>
                    </a:lnTo>
                    <a:lnTo>
                      <a:pt x="0" y="10"/>
                    </a:lnTo>
                    <a:lnTo>
                      <a:pt x="0" y="10"/>
                    </a:lnTo>
                    <a:lnTo>
                      <a:pt x="0" y="11"/>
                    </a:lnTo>
                    <a:lnTo>
                      <a:pt x="0" y="11"/>
                    </a:lnTo>
                    <a:lnTo>
                      <a:pt x="0" y="12"/>
                    </a:lnTo>
                    <a:lnTo>
                      <a:pt x="0" y="11"/>
                    </a:lnTo>
                    <a:lnTo>
                      <a:pt x="0" y="11"/>
                    </a:lnTo>
                    <a:lnTo>
                      <a:pt x="0" y="11"/>
                    </a:lnTo>
                    <a:lnTo>
                      <a:pt x="0" y="11"/>
                    </a:lnTo>
                    <a:lnTo>
                      <a:pt x="0" y="10"/>
                    </a:lnTo>
                    <a:lnTo>
                      <a:pt x="0" y="11"/>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8"/>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8"/>
                    </a:lnTo>
                    <a:lnTo>
                      <a:pt x="0" y="9"/>
                    </a:lnTo>
                    <a:lnTo>
                      <a:pt x="0" y="9"/>
                    </a:lnTo>
                    <a:lnTo>
                      <a:pt x="0" y="9"/>
                    </a:lnTo>
                    <a:lnTo>
                      <a:pt x="0" y="9"/>
                    </a:lnTo>
                    <a:lnTo>
                      <a:pt x="0" y="8"/>
                    </a:lnTo>
                    <a:lnTo>
                      <a:pt x="0" y="8"/>
                    </a:lnTo>
                    <a:lnTo>
                      <a:pt x="0" y="8"/>
                    </a:lnTo>
                    <a:lnTo>
                      <a:pt x="0" y="7"/>
                    </a:lnTo>
                    <a:lnTo>
                      <a:pt x="0" y="7"/>
                    </a:lnTo>
                    <a:lnTo>
                      <a:pt x="0" y="7"/>
                    </a:lnTo>
                    <a:lnTo>
                      <a:pt x="0" y="7"/>
                    </a:lnTo>
                    <a:lnTo>
                      <a:pt x="0" y="7"/>
                    </a:lnTo>
                    <a:lnTo>
                      <a:pt x="0" y="7"/>
                    </a:lnTo>
                    <a:lnTo>
                      <a:pt x="0" y="6"/>
                    </a:lnTo>
                    <a:lnTo>
                      <a:pt x="0" y="7"/>
                    </a:lnTo>
                    <a:lnTo>
                      <a:pt x="0" y="7"/>
                    </a:lnTo>
                    <a:lnTo>
                      <a:pt x="0" y="8"/>
                    </a:lnTo>
                    <a:lnTo>
                      <a:pt x="0" y="7"/>
                    </a:lnTo>
                    <a:lnTo>
                      <a:pt x="0" y="6"/>
                    </a:lnTo>
                    <a:lnTo>
                      <a:pt x="0" y="7"/>
                    </a:lnTo>
                    <a:lnTo>
                      <a:pt x="0" y="7"/>
                    </a:lnTo>
                    <a:lnTo>
                      <a:pt x="0" y="7"/>
                    </a:lnTo>
                    <a:lnTo>
                      <a:pt x="0" y="6"/>
                    </a:lnTo>
                    <a:lnTo>
                      <a:pt x="0" y="6"/>
                    </a:lnTo>
                    <a:lnTo>
                      <a:pt x="0" y="6"/>
                    </a:lnTo>
                    <a:lnTo>
                      <a:pt x="0" y="6"/>
                    </a:lnTo>
                    <a:lnTo>
                      <a:pt x="0" y="6"/>
                    </a:lnTo>
                    <a:lnTo>
                      <a:pt x="0" y="5"/>
                    </a:lnTo>
                    <a:lnTo>
                      <a:pt x="0" y="4"/>
                    </a:lnTo>
                    <a:lnTo>
                      <a:pt x="0" y="4"/>
                    </a:lnTo>
                    <a:lnTo>
                      <a:pt x="0" y="4"/>
                    </a:lnTo>
                    <a:lnTo>
                      <a:pt x="0" y="3"/>
                    </a:lnTo>
                    <a:lnTo>
                      <a:pt x="0" y="2"/>
                    </a:lnTo>
                    <a:lnTo>
                      <a:pt x="0" y="2"/>
                    </a:lnTo>
                    <a:lnTo>
                      <a:pt x="0" y="2"/>
                    </a:lnTo>
                    <a:lnTo>
                      <a:pt x="0" y="1"/>
                    </a:lnTo>
                    <a:lnTo>
                      <a:pt x="0" y="1"/>
                    </a:lnTo>
                    <a:lnTo>
                      <a:pt x="0" y="0"/>
                    </a:lnTo>
                    <a:lnTo>
                      <a:pt x="0" y="0"/>
                    </a:lnTo>
                    <a:lnTo>
                      <a:pt x="0" y="0"/>
                    </a:lnTo>
                    <a:lnTo>
                      <a:pt x="0" y="1"/>
                    </a:lnTo>
                    <a:lnTo>
                      <a:pt x="0" y="1"/>
                    </a:lnTo>
                    <a:lnTo>
                      <a:pt x="0" y="1"/>
                    </a:lnTo>
                    <a:lnTo>
                      <a:pt x="0" y="2"/>
                    </a:lnTo>
                    <a:lnTo>
                      <a:pt x="0" y="3"/>
                    </a:lnTo>
                    <a:lnTo>
                      <a:pt x="0" y="4"/>
                    </a:lnTo>
                    <a:lnTo>
                      <a:pt x="0" y="4"/>
                    </a:lnTo>
                    <a:lnTo>
                      <a:pt x="0" y="5"/>
                    </a:lnTo>
                    <a:lnTo>
                      <a:pt x="0" y="4"/>
                    </a:lnTo>
                    <a:lnTo>
                      <a:pt x="0" y="5"/>
                    </a:lnTo>
                    <a:lnTo>
                      <a:pt x="0" y="6"/>
                    </a:lnTo>
                    <a:lnTo>
                      <a:pt x="0" y="7"/>
                    </a:lnTo>
                    <a:lnTo>
                      <a:pt x="0" y="7"/>
                    </a:lnTo>
                    <a:lnTo>
                      <a:pt x="0" y="7"/>
                    </a:lnTo>
                    <a:lnTo>
                      <a:pt x="0" y="6"/>
                    </a:lnTo>
                    <a:lnTo>
                      <a:pt x="0" y="7"/>
                    </a:lnTo>
                    <a:lnTo>
                      <a:pt x="0" y="7"/>
                    </a:lnTo>
                    <a:lnTo>
                      <a:pt x="0" y="7"/>
                    </a:lnTo>
                    <a:lnTo>
                      <a:pt x="0" y="7"/>
                    </a:lnTo>
                    <a:lnTo>
                      <a:pt x="0" y="7"/>
                    </a:lnTo>
                    <a:lnTo>
                      <a:pt x="0" y="6"/>
                    </a:lnTo>
                    <a:lnTo>
                      <a:pt x="0" y="6"/>
                    </a:lnTo>
                    <a:lnTo>
                      <a:pt x="0" y="7"/>
                    </a:lnTo>
                    <a:lnTo>
                      <a:pt x="0" y="7"/>
                    </a:lnTo>
                    <a:lnTo>
                      <a:pt x="0" y="6"/>
                    </a:lnTo>
                    <a:lnTo>
                      <a:pt x="0" y="6"/>
                    </a:lnTo>
                    <a:lnTo>
                      <a:pt x="0" y="6"/>
                    </a:lnTo>
                    <a:lnTo>
                      <a:pt x="0" y="7"/>
                    </a:lnTo>
                    <a:lnTo>
                      <a:pt x="0" y="6"/>
                    </a:lnTo>
                    <a:lnTo>
                      <a:pt x="0" y="7"/>
                    </a:lnTo>
                    <a:lnTo>
                      <a:pt x="0" y="7"/>
                    </a:lnTo>
                    <a:lnTo>
                      <a:pt x="0" y="8"/>
                    </a:lnTo>
                    <a:lnTo>
                      <a:pt x="0" y="9"/>
                    </a:lnTo>
                    <a:lnTo>
                      <a:pt x="0" y="9"/>
                    </a:lnTo>
                    <a:lnTo>
                      <a:pt x="0" y="9"/>
                    </a:lnTo>
                    <a:lnTo>
                      <a:pt x="0" y="10"/>
                    </a:lnTo>
                    <a:lnTo>
                      <a:pt x="0" y="9"/>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9"/>
                    </a:lnTo>
                    <a:lnTo>
                      <a:pt x="0" y="8"/>
                    </a:lnTo>
                    <a:lnTo>
                      <a:pt x="0" y="9"/>
                    </a:lnTo>
                    <a:lnTo>
                      <a:pt x="0" y="8"/>
                    </a:lnTo>
                    <a:lnTo>
                      <a:pt x="0" y="9"/>
                    </a:lnTo>
                    <a:lnTo>
                      <a:pt x="0" y="8"/>
                    </a:lnTo>
                    <a:lnTo>
                      <a:pt x="0" y="8"/>
                    </a:lnTo>
                    <a:lnTo>
                      <a:pt x="0" y="9"/>
                    </a:lnTo>
                    <a:lnTo>
                      <a:pt x="0" y="8"/>
                    </a:lnTo>
                    <a:lnTo>
                      <a:pt x="0" y="8"/>
                    </a:lnTo>
                    <a:lnTo>
                      <a:pt x="0" y="8"/>
                    </a:lnTo>
                    <a:lnTo>
                      <a:pt x="0" y="8"/>
                    </a:lnTo>
                    <a:lnTo>
                      <a:pt x="0" y="9"/>
                    </a:lnTo>
                    <a:lnTo>
                      <a:pt x="0" y="8"/>
                    </a:lnTo>
                    <a:lnTo>
                      <a:pt x="0" y="8"/>
                    </a:lnTo>
                    <a:lnTo>
                      <a:pt x="0" y="9"/>
                    </a:lnTo>
                    <a:lnTo>
                      <a:pt x="0" y="9"/>
                    </a:lnTo>
                    <a:lnTo>
                      <a:pt x="0" y="9"/>
                    </a:lnTo>
                    <a:lnTo>
                      <a:pt x="0" y="9"/>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10"/>
                    </a:lnTo>
                    <a:lnTo>
                      <a:pt x="0" y="10"/>
                    </a:lnTo>
                    <a:lnTo>
                      <a:pt x="0" y="9"/>
                    </a:lnTo>
                    <a:lnTo>
                      <a:pt x="0" y="9"/>
                    </a:lnTo>
                    <a:lnTo>
                      <a:pt x="0" y="9"/>
                    </a:lnTo>
                    <a:lnTo>
                      <a:pt x="0" y="9"/>
                    </a:lnTo>
                    <a:lnTo>
                      <a:pt x="0" y="10"/>
                    </a:lnTo>
                    <a:lnTo>
                      <a:pt x="0" y="10"/>
                    </a:lnTo>
                    <a:lnTo>
                      <a:pt x="0" y="10"/>
                    </a:lnTo>
                    <a:lnTo>
                      <a:pt x="0" y="10"/>
                    </a:lnTo>
                    <a:lnTo>
                      <a:pt x="0" y="10"/>
                    </a:lnTo>
                    <a:lnTo>
                      <a:pt x="1" y="10"/>
                    </a:lnTo>
                    <a:lnTo>
                      <a:pt x="1" y="10"/>
                    </a:lnTo>
                    <a:lnTo>
                      <a:pt x="1" y="10"/>
                    </a:lnTo>
                    <a:lnTo>
                      <a:pt x="1" y="11"/>
                    </a:lnTo>
                    <a:lnTo>
                      <a:pt x="1" y="12"/>
                    </a:lnTo>
                    <a:lnTo>
                      <a:pt x="1" y="11"/>
                    </a:lnTo>
                    <a:lnTo>
                      <a:pt x="1" y="12"/>
                    </a:lnTo>
                    <a:lnTo>
                      <a:pt x="1" y="12"/>
                    </a:lnTo>
                    <a:lnTo>
                      <a:pt x="1" y="12"/>
                    </a:lnTo>
                    <a:lnTo>
                      <a:pt x="1" y="13"/>
                    </a:lnTo>
                    <a:lnTo>
                      <a:pt x="1" y="12"/>
                    </a:lnTo>
                    <a:lnTo>
                      <a:pt x="1" y="13"/>
                    </a:lnTo>
                    <a:lnTo>
                      <a:pt x="1" y="12"/>
                    </a:lnTo>
                    <a:lnTo>
                      <a:pt x="1" y="13"/>
                    </a:lnTo>
                    <a:lnTo>
                      <a:pt x="1" y="12"/>
                    </a:lnTo>
                    <a:lnTo>
                      <a:pt x="1" y="13"/>
                    </a:lnTo>
                    <a:lnTo>
                      <a:pt x="1" y="13"/>
                    </a:lnTo>
                    <a:lnTo>
                      <a:pt x="1" y="13"/>
                    </a:lnTo>
                    <a:lnTo>
                      <a:pt x="1" y="13"/>
                    </a:lnTo>
                    <a:lnTo>
                      <a:pt x="1" y="13"/>
                    </a:lnTo>
                    <a:lnTo>
                      <a:pt x="1" y="14"/>
                    </a:lnTo>
                    <a:lnTo>
                      <a:pt x="1" y="13"/>
                    </a:lnTo>
                    <a:lnTo>
                      <a:pt x="1" y="14"/>
                    </a:lnTo>
                    <a:lnTo>
                      <a:pt x="1" y="14"/>
                    </a:lnTo>
                    <a:lnTo>
                      <a:pt x="1" y="14"/>
                    </a:lnTo>
                    <a:lnTo>
                      <a:pt x="1" y="13"/>
                    </a:lnTo>
                    <a:lnTo>
                      <a:pt x="1" y="13"/>
                    </a:lnTo>
                    <a:lnTo>
                      <a:pt x="1" y="13"/>
                    </a:lnTo>
                    <a:lnTo>
                      <a:pt x="1" y="12"/>
                    </a:lnTo>
                    <a:lnTo>
                      <a:pt x="1" y="12"/>
                    </a:lnTo>
                    <a:lnTo>
                      <a:pt x="1" y="12"/>
                    </a:lnTo>
                    <a:lnTo>
                      <a:pt x="1" y="12"/>
                    </a:lnTo>
                    <a:lnTo>
                      <a:pt x="1" y="11"/>
                    </a:lnTo>
                    <a:lnTo>
                      <a:pt x="1" y="11"/>
                    </a:lnTo>
                    <a:lnTo>
                      <a:pt x="1" y="11"/>
                    </a:lnTo>
                    <a:lnTo>
                      <a:pt x="1" y="10"/>
                    </a:lnTo>
                    <a:lnTo>
                      <a:pt x="1" y="10"/>
                    </a:lnTo>
                    <a:lnTo>
                      <a:pt x="1" y="10"/>
                    </a:lnTo>
                    <a:lnTo>
                      <a:pt x="1" y="11"/>
                    </a:lnTo>
                    <a:lnTo>
                      <a:pt x="1" y="11"/>
                    </a:lnTo>
                    <a:lnTo>
                      <a:pt x="1" y="10"/>
                    </a:lnTo>
                    <a:lnTo>
                      <a:pt x="1" y="11"/>
                    </a:lnTo>
                    <a:lnTo>
                      <a:pt x="1" y="11"/>
                    </a:lnTo>
                    <a:lnTo>
                      <a:pt x="1" y="12"/>
                    </a:lnTo>
                    <a:lnTo>
                      <a:pt x="1" y="11"/>
                    </a:lnTo>
                    <a:lnTo>
                      <a:pt x="1" y="12"/>
                    </a:lnTo>
                    <a:lnTo>
                      <a:pt x="1" y="12"/>
                    </a:lnTo>
                    <a:lnTo>
                      <a:pt x="1" y="12"/>
                    </a:lnTo>
                    <a:lnTo>
                      <a:pt x="1" y="12"/>
                    </a:lnTo>
                    <a:lnTo>
                      <a:pt x="1" y="12"/>
                    </a:lnTo>
                    <a:lnTo>
                      <a:pt x="1" y="12"/>
                    </a:lnTo>
                    <a:lnTo>
                      <a:pt x="1" y="12"/>
                    </a:lnTo>
                    <a:lnTo>
                      <a:pt x="1" y="12"/>
                    </a:lnTo>
                    <a:lnTo>
                      <a:pt x="1" y="11"/>
                    </a:lnTo>
                    <a:lnTo>
                      <a:pt x="1" y="12"/>
                    </a:lnTo>
                    <a:lnTo>
                      <a:pt x="1" y="11"/>
                    </a:lnTo>
                    <a:lnTo>
                      <a:pt x="1" y="11"/>
                    </a:lnTo>
                    <a:lnTo>
                      <a:pt x="1" y="12"/>
                    </a:lnTo>
                    <a:lnTo>
                      <a:pt x="1" y="11"/>
                    </a:lnTo>
                    <a:lnTo>
                      <a:pt x="1" y="12"/>
                    </a:lnTo>
                    <a:lnTo>
                      <a:pt x="1" y="12"/>
                    </a:lnTo>
                    <a:lnTo>
                      <a:pt x="1" y="12"/>
                    </a:lnTo>
                    <a:lnTo>
                      <a:pt x="1" y="12"/>
                    </a:lnTo>
                    <a:lnTo>
                      <a:pt x="1" y="12"/>
                    </a:lnTo>
                    <a:lnTo>
                      <a:pt x="1" y="12"/>
                    </a:lnTo>
                    <a:lnTo>
                      <a:pt x="1" y="12"/>
                    </a:lnTo>
                    <a:lnTo>
                      <a:pt x="1" y="12"/>
                    </a:lnTo>
                    <a:lnTo>
                      <a:pt x="1" y="12"/>
                    </a:lnTo>
                    <a:lnTo>
                      <a:pt x="1" y="12"/>
                    </a:lnTo>
                    <a:lnTo>
                      <a:pt x="1" y="12"/>
                    </a:lnTo>
                    <a:lnTo>
                      <a:pt x="1" y="13"/>
                    </a:lnTo>
                    <a:lnTo>
                      <a:pt x="1" y="14"/>
                    </a:lnTo>
                    <a:lnTo>
                      <a:pt x="1" y="14"/>
                    </a:lnTo>
                    <a:lnTo>
                      <a:pt x="1" y="15"/>
                    </a:lnTo>
                    <a:lnTo>
                      <a:pt x="1" y="15"/>
                    </a:lnTo>
                    <a:lnTo>
                      <a:pt x="1" y="15"/>
                    </a:lnTo>
                    <a:lnTo>
                      <a:pt x="1" y="15"/>
                    </a:lnTo>
                    <a:lnTo>
                      <a:pt x="1" y="15"/>
                    </a:lnTo>
                    <a:lnTo>
                      <a:pt x="1" y="16"/>
                    </a:lnTo>
                    <a:lnTo>
                      <a:pt x="1" y="16"/>
                    </a:lnTo>
                    <a:lnTo>
                      <a:pt x="1" y="16"/>
                    </a:lnTo>
                    <a:lnTo>
                      <a:pt x="1" y="16"/>
                    </a:lnTo>
                    <a:lnTo>
                      <a:pt x="1" y="16"/>
                    </a:lnTo>
                    <a:lnTo>
                      <a:pt x="1" y="16"/>
                    </a:lnTo>
                    <a:lnTo>
                      <a:pt x="1" y="16"/>
                    </a:lnTo>
                    <a:lnTo>
                      <a:pt x="1" y="16"/>
                    </a:lnTo>
                    <a:lnTo>
                      <a:pt x="1" y="16"/>
                    </a:lnTo>
                    <a:lnTo>
                      <a:pt x="1" y="16"/>
                    </a:lnTo>
                    <a:lnTo>
                      <a:pt x="1" y="16"/>
                    </a:lnTo>
                    <a:lnTo>
                      <a:pt x="1" y="15"/>
                    </a:lnTo>
                    <a:lnTo>
                      <a:pt x="1" y="12"/>
                    </a:lnTo>
                    <a:lnTo>
                      <a:pt x="1" y="16"/>
                    </a:lnTo>
                    <a:lnTo>
                      <a:pt x="1" y="18"/>
                    </a:lnTo>
                    <a:lnTo>
                      <a:pt x="1" y="19"/>
                    </a:lnTo>
                    <a:lnTo>
                      <a:pt x="1" y="18"/>
                    </a:lnTo>
                    <a:lnTo>
                      <a:pt x="1" y="19"/>
                    </a:lnTo>
                    <a:lnTo>
                      <a:pt x="1" y="20"/>
                    </a:lnTo>
                    <a:lnTo>
                      <a:pt x="1" y="20"/>
                    </a:lnTo>
                    <a:lnTo>
                      <a:pt x="1" y="21"/>
                    </a:lnTo>
                    <a:lnTo>
                      <a:pt x="1" y="22"/>
                    </a:lnTo>
                    <a:lnTo>
                      <a:pt x="1" y="22"/>
                    </a:lnTo>
                    <a:lnTo>
                      <a:pt x="1" y="22"/>
                    </a:lnTo>
                    <a:lnTo>
                      <a:pt x="1" y="23"/>
                    </a:lnTo>
                    <a:lnTo>
                      <a:pt x="1" y="24"/>
                    </a:lnTo>
                    <a:lnTo>
                      <a:pt x="1" y="25"/>
                    </a:lnTo>
                    <a:lnTo>
                      <a:pt x="1" y="26"/>
                    </a:lnTo>
                    <a:lnTo>
                      <a:pt x="1" y="27"/>
                    </a:lnTo>
                    <a:lnTo>
                      <a:pt x="1" y="28"/>
                    </a:lnTo>
                    <a:lnTo>
                      <a:pt x="1" y="28"/>
                    </a:lnTo>
                    <a:lnTo>
                      <a:pt x="1" y="29"/>
                    </a:lnTo>
                    <a:lnTo>
                      <a:pt x="1" y="29"/>
                    </a:lnTo>
                    <a:lnTo>
                      <a:pt x="1" y="30"/>
                    </a:lnTo>
                    <a:lnTo>
                      <a:pt x="1" y="30"/>
                    </a:lnTo>
                    <a:lnTo>
                      <a:pt x="1" y="31"/>
                    </a:lnTo>
                    <a:lnTo>
                      <a:pt x="1" y="32"/>
                    </a:lnTo>
                    <a:lnTo>
                      <a:pt x="1" y="33"/>
                    </a:lnTo>
                    <a:lnTo>
                      <a:pt x="1" y="33"/>
                    </a:lnTo>
                    <a:lnTo>
                      <a:pt x="1" y="33"/>
                    </a:lnTo>
                    <a:lnTo>
                      <a:pt x="1" y="34"/>
                    </a:lnTo>
                    <a:lnTo>
                      <a:pt x="1" y="34"/>
                    </a:lnTo>
                    <a:lnTo>
                      <a:pt x="1" y="35"/>
                    </a:lnTo>
                    <a:lnTo>
                      <a:pt x="1" y="36"/>
                    </a:lnTo>
                    <a:lnTo>
                      <a:pt x="1" y="37"/>
                    </a:lnTo>
                    <a:lnTo>
                      <a:pt x="1" y="37"/>
                    </a:lnTo>
                    <a:lnTo>
                      <a:pt x="1" y="37"/>
                    </a:lnTo>
                    <a:lnTo>
                      <a:pt x="1" y="38"/>
                    </a:lnTo>
                    <a:lnTo>
                      <a:pt x="1" y="38"/>
                    </a:lnTo>
                    <a:lnTo>
                      <a:pt x="1" y="39"/>
                    </a:lnTo>
                    <a:lnTo>
                      <a:pt x="1" y="39"/>
                    </a:lnTo>
                    <a:lnTo>
                      <a:pt x="1" y="39"/>
                    </a:lnTo>
                    <a:lnTo>
                      <a:pt x="1" y="37"/>
                    </a:lnTo>
                    <a:lnTo>
                      <a:pt x="1" y="36"/>
                    </a:lnTo>
                    <a:lnTo>
                      <a:pt x="1" y="35"/>
                    </a:lnTo>
                    <a:lnTo>
                      <a:pt x="1" y="35"/>
                    </a:lnTo>
                    <a:lnTo>
                      <a:pt x="1" y="35"/>
                    </a:lnTo>
                    <a:lnTo>
                      <a:pt x="1" y="36"/>
                    </a:lnTo>
                    <a:lnTo>
                      <a:pt x="1" y="36"/>
                    </a:lnTo>
                    <a:lnTo>
                      <a:pt x="1" y="36"/>
                    </a:lnTo>
                    <a:lnTo>
                      <a:pt x="1" y="37"/>
                    </a:lnTo>
                    <a:lnTo>
                      <a:pt x="1" y="37"/>
                    </a:lnTo>
                    <a:lnTo>
                      <a:pt x="1" y="37"/>
                    </a:lnTo>
                    <a:lnTo>
                      <a:pt x="1" y="37"/>
                    </a:lnTo>
                    <a:lnTo>
                      <a:pt x="1" y="38"/>
                    </a:lnTo>
                    <a:lnTo>
                      <a:pt x="1" y="38"/>
                    </a:lnTo>
                    <a:lnTo>
                      <a:pt x="1" y="39"/>
                    </a:lnTo>
                    <a:lnTo>
                      <a:pt x="1" y="40"/>
                    </a:lnTo>
                    <a:lnTo>
                      <a:pt x="1" y="40"/>
                    </a:lnTo>
                    <a:lnTo>
                      <a:pt x="1" y="41"/>
                    </a:lnTo>
                    <a:lnTo>
                      <a:pt x="1" y="42"/>
                    </a:lnTo>
                    <a:lnTo>
                      <a:pt x="1" y="42"/>
                    </a:lnTo>
                    <a:lnTo>
                      <a:pt x="1" y="43"/>
                    </a:lnTo>
                    <a:lnTo>
                      <a:pt x="1" y="43"/>
                    </a:lnTo>
                    <a:lnTo>
                      <a:pt x="1" y="43"/>
                    </a:lnTo>
                    <a:lnTo>
                      <a:pt x="1" y="43"/>
                    </a:lnTo>
                    <a:lnTo>
                      <a:pt x="1" y="44"/>
                    </a:lnTo>
                    <a:lnTo>
                      <a:pt x="1" y="44"/>
                    </a:lnTo>
                    <a:lnTo>
                      <a:pt x="1" y="45"/>
                    </a:lnTo>
                    <a:lnTo>
                      <a:pt x="1" y="44"/>
                    </a:lnTo>
                    <a:lnTo>
                      <a:pt x="1" y="44"/>
                    </a:lnTo>
                    <a:lnTo>
                      <a:pt x="1" y="44"/>
                    </a:lnTo>
                    <a:lnTo>
                      <a:pt x="1" y="44"/>
                    </a:lnTo>
                    <a:lnTo>
                      <a:pt x="1" y="43"/>
                    </a:lnTo>
                    <a:lnTo>
                      <a:pt x="1" y="42"/>
                    </a:lnTo>
                    <a:lnTo>
                      <a:pt x="1" y="43"/>
                    </a:lnTo>
                    <a:lnTo>
                      <a:pt x="1" y="42"/>
                    </a:lnTo>
                    <a:lnTo>
                      <a:pt x="1" y="43"/>
                    </a:lnTo>
                    <a:lnTo>
                      <a:pt x="1" y="44"/>
                    </a:lnTo>
                    <a:lnTo>
                      <a:pt x="1" y="44"/>
                    </a:lnTo>
                    <a:lnTo>
                      <a:pt x="1" y="44"/>
                    </a:lnTo>
                    <a:lnTo>
                      <a:pt x="1" y="45"/>
                    </a:lnTo>
                    <a:lnTo>
                      <a:pt x="1" y="45"/>
                    </a:lnTo>
                    <a:lnTo>
                      <a:pt x="1" y="46"/>
                    </a:lnTo>
                    <a:lnTo>
                      <a:pt x="1" y="45"/>
                    </a:lnTo>
                    <a:lnTo>
                      <a:pt x="1" y="46"/>
                    </a:lnTo>
                    <a:lnTo>
                      <a:pt x="1" y="46"/>
                    </a:lnTo>
                    <a:lnTo>
                      <a:pt x="1" y="47"/>
                    </a:lnTo>
                    <a:lnTo>
                      <a:pt x="1" y="47"/>
                    </a:lnTo>
                    <a:lnTo>
                      <a:pt x="1" y="47"/>
                    </a:lnTo>
                    <a:lnTo>
                      <a:pt x="1" y="47"/>
                    </a:lnTo>
                    <a:lnTo>
                      <a:pt x="1" y="48"/>
                    </a:lnTo>
                    <a:lnTo>
                      <a:pt x="1" y="49"/>
                    </a:lnTo>
                    <a:lnTo>
                      <a:pt x="1" y="50"/>
                    </a:lnTo>
                    <a:lnTo>
                      <a:pt x="1" y="49"/>
                    </a:lnTo>
                    <a:lnTo>
                      <a:pt x="1" y="50"/>
                    </a:lnTo>
                    <a:lnTo>
                      <a:pt x="1" y="50"/>
                    </a:lnTo>
                    <a:lnTo>
                      <a:pt x="1" y="51"/>
                    </a:lnTo>
                    <a:lnTo>
                      <a:pt x="1" y="50"/>
                    </a:lnTo>
                    <a:lnTo>
                      <a:pt x="1" y="49"/>
                    </a:lnTo>
                    <a:lnTo>
                      <a:pt x="1" y="50"/>
                    </a:lnTo>
                    <a:lnTo>
                      <a:pt x="1" y="50"/>
                    </a:lnTo>
                    <a:lnTo>
                      <a:pt x="1" y="50"/>
                    </a:lnTo>
                    <a:lnTo>
                      <a:pt x="1" y="50"/>
                    </a:lnTo>
                    <a:lnTo>
                      <a:pt x="1" y="51"/>
                    </a:lnTo>
                    <a:lnTo>
                      <a:pt x="1" y="50"/>
                    </a:lnTo>
                    <a:lnTo>
                      <a:pt x="1" y="51"/>
                    </a:lnTo>
                    <a:lnTo>
                      <a:pt x="1" y="50"/>
                    </a:lnTo>
                    <a:lnTo>
                      <a:pt x="1" y="50"/>
                    </a:lnTo>
                    <a:lnTo>
                      <a:pt x="1" y="51"/>
                    </a:lnTo>
                    <a:lnTo>
                      <a:pt x="1" y="50"/>
                    </a:lnTo>
                    <a:lnTo>
                      <a:pt x="1" y="52"/>
                    </a:lnTo>
                    <a:lnTo>
                      <a:pt x="1" y="52"/>
                    </a:lnTo>
                    <a:lnTo>
                      <a:pt x="1" y="52"/>
                    </a:lnTo>
                    <a:lnTo>
                      <a:pt x="1" y="52"/>
                    </a:lnTo>
                    <a:lnTo>
                      <a:pt x="1" y="51"/>
                    </a:lnTo>
                    <a:lnTo>
                      <a:pt x="1" y="50"/>
                    </a:lnTo>
                    <a:lnTo>
                      <a:pt x="1" y="52"/>
                    </a:lnTo>
                    <a:lnTo>
                      <a:pt x="1" y="52"/>
                    </a:lnTo>
                    <a:lnTo>
                      <a:pt x="1" y="52"/>
                    </a:lnTo>
                    <a:lnTo>
                      <a:pt x="1" y="52"/>
                    </a:lnTo>
                    <a:lnTo>
                      <a:pt x="1" y="53"/>
                    </a:lnTo>
                    <a:lnTo>
                      <a:pt x="1" y="53"/>
                    </a:lnTo>
                    <a:lnTo>
                      <a:pt x="1" y="53"/>
                    </a:lnTo>
                    <a:lnTo>
                      <a:pt x="1" y="54"/>
                    </a:lnTo>
                    <a:lnTo>
                      <a:pt x="1" y="53"/>
                    </a:lnTo>
                    <a:lnTo>
                      <a:pt x="1" y="54"/>
                    </a:lnTo>
                    <a:lnTo>
                      <a:pt x="1" y="54"/>
                    </a:lnTo>
                    <a:lnTo>
                      <a:pt x="1" y="54"/>
                    </a:lnTo>
                    <a:lnTo>
                      <a:pt x="1" y="53"/>
                    </a:lnTo>
                    <a:lnTo>
                      <a:pt x="1" y="53"/>
                    </a:lnTo>
                    <a:lnTo>
                      <a:pt x="1" y="54"/>
                    </a:lnTo>
                    <a:lnTo>
                      <a:pt x="1" y="54"/>
                    </a:lnTo>
                    <a:lnTo>
                      <a:pt x="1" y="55"/>
                    </a:lnTo>
                    <a:lnTo>
                      <a:pt x="1" y="54"/>
                    </a:lnTo>
                    <a:lnTo>
                      <a:pt x="1" y="55"/>
                    </a:lnTo>
                    <a:lnTo>
                      <a:pt x="1" y="55"/>
                    </a:lnTo>
                    <a:lnTo>
                      <a:pt x="1" y="55"/>
                    </a:lnTo>
                    <a:lnTo>
                      <a:pt x="1" y="54"/>
                    </a:lnTo>
                    <a:lnTo>
                      <a:pt x="1" y="55"/>
                    </a:lnTo>
                    <a:lnTo>
                      <a:pt x="1" y="56"/>
                    </a:lnTo>
                    <a:lnTo>
                      <a:pt x="1" y="55"/>
                    </a:lnTo>
                    <a:lnTo>
                      <a:pt x="1" y="56"/>
                    </a:lnTo>
                    <a:lnTo>
                      <a:pt x="1" y="55"/>
                    </a:lnTo>
                    <a:lnTo>
                      <a:pt x="1" y="56"/>
                    </a:lnTo>
                    <a:lnTo>
                      <a:pt x="1" y="56"/>
                    </a:lnTo>
                    <a:lnTo>
                      <a:pt x="1" y="57"/>
                    </a:lnTo>
                    <a:lnTo>
                      <a:pt x="1" y="57"/>
                    </a:lnTo>
                    <a:lnTo>
                      <a:pt x="1" y="58"/>
                    </a:lnTo>
                    <a:lnTo>
                      <a:pt x="1" y="58"/>
                    </a:lnTo>
                    <a:lnTo>
                      <a:pt x="1" y="58"/>
                    </a:lnTo>
                    <a:lnTo>
                      <a:pt x="1" y="59"/>
                    </a:lnTo>
                    <a:lnTo>
                      <a:pt x="1" y="58"/>
                    </a:lnTo>
                    <a:lnTo>
                      <a:pt x="1" y="59"/>
                    </a:lnTo>
                    <a:lnTo>
                      <a:pt x="1" y="60"/>
                    </a:lnTo>
                    <a:lnTo>
                      <a:pt x="1" y="59"/>
                    </a:lnTo>
                    <a:lnTo>
                      <a:pt x="1" y="59"/>
                    </a:lnTo>
                    <a:lnTo>
                      <a:pt x="1" y="59"/>
                    </a:lnTo>
                    <a:lnTo>
                      <a:pt x="1" y="58"/>
                    </a:lnTo>
                    <a:lnTo>
                      <a:pt x="1" y="58"/>
                    </a:lnTo>
                    <a:lnTo>
                      <a:pt x="1" y="58"/>
                    </a:lnTo>
                    <a:lnTo>
                      <a:pt x="1" y="57"/>
                    </a:lnTo>
                    <a:lnTo>
                      <a:pt x="1" y="58"/>
                    </a:lnTo>
                    <a:lnTo>
                      <a:pt x="1" y="57"/>
                    </a:lnTo>
                    <a:lnTo>
                      <a:pt x="1" y="57"/>
                    </a:lnTo>
                    <a:lnTo>
                      <a:pt x="1" y="56"/>
                    </a:lnTo>
                    <a:lnTo>
                      <a:pt x="1" y="57"/>
                    </a:lnTo>
                    <a:lnTo>
                      <a:pt x="1" y="58"/>
                    </a:lnTo>
                    <a:lnTo>
                      <a:pt x="1" y="57"/>
                    </a:lnTo>
                    <a:lnTo>
                      <a:pt x="1" y="57"/>
                    </a:lnTo>
                    <a:lnTo>
                      <a:pt x="1" y="58"/>
                    </a:lnTo>
                    <a:lnTo>
                      <a:pt x="1" y="58"/>
                    </a:lnTo>
                    <a:lnTo>
                      <a:pt x="1" y="58"/>
                    </a:lnTo>
                    <a:lnTo>
                      <a:pt x="1" y="59"/>
                    </a:lnTo>
                    <a:lnTo>
                      <a:pt x="1" y="59"/>
                    </a:lnTo>
                    <a:lnTo>
                      <a:pt x="1" y="59"/>
                    </a:lnTo>
                    <a:lnTo>
                      <a:pt x="1" y="60"/>
                    </a:lnTo>
                    <a:lnTo>
                      <a:pt x="1" y="60"/>
                    </a:lnTo>
                    <a:lnTo>
                      <a:pt x="1" y="60"/>
                    </a:lnTo>
                    <a:lnTo>
                      <a:pt x="1" y="61"/>
                    </a:lnTo>
                    <a:lnTo>
                      <a:pt x="1" y="60"/>
                    </a:lnTo>
                    <a:lnTo>
                      <a:pt x="1" y="60"/>
                    </a:lnTo>
                    <a:lnTo>
                      <a:pt x="1" y="61"/>
                    </a:lnTo>
                    <a:lnTo>
                      <a:pt x="1" y="61"/>
                    </a:lnTo>
                    <a:lnTo>
                      <a:pt x="1" y="62"/>
                    </a:lnTo>
                    <a:lnTo>
                      <a:pt x="1" y="63"/>
                    </a:lnTo>
                    <a:lnTo>
                      <a:pt x="1" y="63"/>
                    </a:lnTo>
                    <a:lnTo>
                      <a:pt x="1" y="62"/>
                    </a:lnTo>
                    <a:lnTo>
                      <a:pt x="1" y="62"/>
                    </a:lnTo>
                    <a:lnTo>
                      <a:pt x="1" y="63"/>
                    </a:lnTo>
                    <a:lnTo>
                      <a:pt x="1" y="62"/>
                    </a:lnTo>
                    <a:lnTo>
                      <a:pt x="1" y="63"/>
                    </a:lnTo>
                    <a:lnTo>
                      <a:pt x="1" y="62"/>
                    </a:lnTo>
                    <a:lnTo>
                      <a:pt x="1" y="62"/>
                    </a:lnTo>
                    <a:lnTo>
                      <a:pt x="1" y="61"/>
                    </a:lnTo>
                    <a:lnTo>
                      <a:pt x="1" y="61"/>
                    </a:lnTo>
                    <a:lnTo>
                      <a:pt x="1" y="62"/>
                    </a:lnTo>
                    <a:lnTo>
                      <a:pt x="1" y="61"/>
                    </a:lnTo>
                    <a:lnTo>
                      <a:pt x="1" y="61"/>
                    </a:lnTo>
                    <a:lnTo>
                      <a:pt x="1" y="61"/>
                    </a:lnTo>
                    <a:lnTo>
                      <a:pt x="1" y="62"/>
                    </a:lnTo>
                    <a:lnTo>
                      <a:pt x="1" y="62"/>
                    </a:lnTo>
                    <a:lnTo>
                      <a:pt x="1" y="62"/>
                    </a:lnTo>
                    <a:lnTo>
                      <a:pt x="1" y="61"/>
                    </a:lnTo>
                    <a:lnTo>
                      <a:pt x="1" y="62"/>
                    </a:lnTo>
                    <a:lnTo>
                      <a:pt x="1" y="62"/>
                    </a:lnTo>
                    <a:lnTo>
                      <a:pt x="1" y="62"/>
                    </a:lnTo>
                    <a:lnTo>
                      <a:pt x="1" y="63"/>
                    </a:lnTo>
                    <a:lnTo>
                      <a:pt x="1" y="63"/>
                    </a:lnTo>
                    <a:lnTo>
                      <a:pt x="1" y="63"/>
                    </a:lnTo>
                    <a:lnTo>
                      <a:pt x="1" y="63"/>
                    </a:lnTo>
                    <a:lnTo>
                      <a:pt x="1" y="63"/>
                    </a:lnTo>
                    <a:lnTo>
                      <a:pt x="1" y="64"/>
                    </a:lnTo>
                    <a:lnTo>
                      <a:pt x="1" y="62"/>
                    </a:lnTo>
                    <a:lnTo>
                      <a:pt x="1" y="62"/>
                    </a:lnTo>
                    <a:lnTo>
                      <a:pt x="1" y="62"/>
                    </a:lnTo>
                    <a:lnTo>
                      <a:pt x="1" y="63"/>
                    </a:lnTo>
                    <a:lnTo>
                      <a:pt x="1" y="62"/>
                    </a:lnTo>
                    <a:lnTo>
                      <a:pt x="1" y="62"/>
                    </a:lnTo>
                    <a:lnTo>
                      <a:pt x="1" y="62"/>
                    </a:lnTo>
                    <a:lnTo>
                      <a:pt x="1" y="63"/>
                    </a:lnTo>
                    <a:lnTo>
                      <a:pt x="1" y="62"/>
                    </a:lnTo>
                    <a:lnTo>
                      <a:pt x="1" y="63"/>
                    </a:lnTo>
                    <a:lnTo>
                      <a:pt x="1" y="62"/>
                    </a:lnTo>
                    <a:lnTo>
                      <a:pt x="1" y="63"/>
                    </a:lnTo>
                    <a:lnTo>
                      <a:pt x="1" y="62"/>
                    </a:lnTo>
                    <a:lnTo>
                      <a:pt x="1" y="62"/>
                    </a:lnTo>
                    <a:lnTo>
                      <a:pt x="1" y="62"/>
                    </a:lnTo>
                    <a:lnTo>
                      <a:pt x="1" y="62"/>
                    </a:lnTo>
                    <a:lnTo>
                      <a:pt x="1" y="62"/>
                    </a:lnTo>
                    <a:lnTo>
                      <a:pt x="1" y="62"/>
                    </a:lnTo>
                    <a:lnTo>
                      <a:pt x="1" y="62"/>
                    </a:lnTo>
                    <a:lnTo>
                      <a:pt x="1" y="62"/>
                    </a:lnTo>
                    <a:lnTo>
                      <a:pt x="1" y="63"/>
                    </a:lnTo>
                    <a:lnTo>
                      <a:pt x="1" y="63"/>
                    </a:lnTo>
                    <a:lnTo>
                      <a:pt x="1" y="63"/>
                    </a:lnTo>
                    <a:lnTo>
                      <a:pt x="1" y="63"/>
                    </a:lnTo>
                    <a:lnTo>
                      <a:pt x="1" y="64"/>
                    </a:lnTo>
                    <a:lnTo>
                      <a:pt x="1" y="64"/>
                    </a:lnTo>
                    <a:lnTo>
                      <a:pt x="1" y="64"/>
                    </a:lnTo>
                    <a:lnTo>
                      <a:pt x="1" y="64"/>
                    </a:lnTo>
                    <a:lnTo>
                      <a:pt x="1" y="64"/>
                    </a:lnTo>
                    <a:lnTo>
                      <a:pt x="1" y="64"/>
                    </a:lnTo>
                    <a:lnTo>
                      <a:pt x="1" y="64"/>
                    </a:lnTo>
                    <a:lnTo>
                      <a:pt x="1" y="66"/>
                    </a:lnTo>
                    <a:lnTo>
                      <a:pt x="1" y="65"/>
                    </a:lnTo>
                    <a:lnTo>
                      <a:pt x="1" y="64"/>
                    </a:lnTo>
                    <a:lnTo>
                      <a:pt x="1" y="65"/>
                    </a:lnTo>
                    <a:lnTo>
                      <a:pt x="1" y="64"/>
                    </a:lnTo>
                    <a:lnTo>
                      <a:pt x="1" y="64"/>
                    </a:lnTo>
                    <a:lnTo>
                      <a:pt x="1" y="64"/>
                    </a:lnTo>
                    <a:lnTo>
                      <a:pt x="1" y="65"/>
                    </a:lnTo>
                    <a:lnTo>
                      <a:pt x="1" y="65"/>
                    </a:lnTo>
                    <a:lnTo>
                      <a:pt x="1" y="64"/>
                    </a:lnTo>
                    <a:lnTo>
                      <a:pt x="1" y="65"/>
                    </a:lnTo>
                    <a:lnTo>
                      <a:pt x="1" y="64"/>
                    </a:lnTo>
                    <a:lnTo>
                      <a:pt x="1" y="64"/>
                    </a:lnTo>
                    <a:lnTo>
                      <a:pt x="1" y="64"/>
                    </a:lnTo>
                    <a:lnTo>
                      <a:pt x="1" y="65"/>
                    </a:lnTo>
                    <a:lnTo>
                      <a:pt x="1" y="64"/>
                    </a:lnTo>
                    <a:lnTo>
                      <a:pt x="1" y="65"/>
                    </a:lnTo>
                    <a:lnTo>
                      <a:pt x="1" y="64"/>
                    </a:lnTo>
                    <a:lnTo>
                      <a:pt x="1" y="65"/>
                    </a:lnTo>
                    <a:lnTo>
                      <a:pt x="1" y="65"/>
                    </a:lnTo>
                    <a:lnTo>
                      <a:pt x="1" y="65"/>
                    </a:lnTo>
                    <a:lnTo>
                      <a:pt x="1" y="64"/>
                    </a:lnTo>
                    <a:lnTo>
                      <a:pt x="1" y="64"/>
                    </a:lnTo>
                    <a:lnTo>
                      <a:pt x="1" y="64"/>
                    </a:lnTo>
                    <a:lnTo>
                      <a:pt x="1" y="64"/>
                    </a:lnTo>
                    <a:lnTo>
                      <a:pt x="1" y="64"/>
                    </a:lnTo>
                    <a:lnTo>
                      <a:pt x="1" y="64"/>
                    </a:lnTo>
                    <a:lnTo>
                      <a:pt x="1" y="64"/>
                    </a:lnTo>
                    <a:lnTo>
                      <a:pt x="1" y="64"/>
                    </a:lnTo>
                    <a:lnTo>
                      <a:pt x="1" y="64"/>
                    </a:lnTo>
                    <a:lnTo>
                      <a:pt x="1" y="64"/>
                    </a:lnTo>
                    <a:lnTo>
                      <a:pt x="1" y="64"/>
                    </a:lnTo>
                    <a:lnTo>
                      <a:pt x="1" y="63"/>
                    </a:lnTo>
                    <a:lnTo>
                      <a:pt x="1" y="64"/>
                    </a:lnTo>
                    <a:lnTo>
                      <a:pt x="1" y="64"/>
                    </a:lnTo>
                    <a:lnTo>
                      <a:pt x="1" y="65"/>
                    </a:lnTo>
                    <a:lnTo>
                      <a:pt x="1" y="65"/>
                    </a:lnTo>
                    <a:lnTo>
                      <a:pt x="1" y="65"/>
                    </a:lnTo>
                    <a:lnTo>
                      <a:pt x="1" y="65"/>
                    </a:lnTo>
                    <a:lnTo>
                      <a:pt x="1" y="65"/>
                    </a:lnTo>
                    <a:lnTo>
                      <a:pt x="1" y="65"/>
                    </a:lnTo>
                    <a:lnTo>
                      <a:pt x="1" y="65"/>
                    </a:lnTo>
                    <a:lnTo>
                      <a:pt x="1" y="66"/>
                    </a:lnTo>
                    <a:lnTo>
                      <a:pt x="1" y="65"/>
                    </a:lnTo>
                    <a:lnTo>
                      <a:pt x="1" y="65"/>
                    </a:lnTo>
                    <a:lnTo>
                      <a:pt x="1" y="64"/>
                    </a:lnTo>
                    <a:lnTo>
                      <a:pt x="1" y="65"/>
                    </a:lnTo>
                    <a:lnTo>
                      <a:pt x="1" y="65"/>
                    </a:lnTo>
                    <a:lnTo>
                      <a:pt x="1" y="66"/>
                    </a:lnTo>
                    <a:lnTo>
                      <a:pt x="1" y="66"/>
                    </a:lnTo>
                    <a:lnTo>
                      <a:pt x="1" y="66"/>
                    </a:lnTo>
                    <a:lnTo>
                      <a:pt x="1" y="67"/>
                    </a:lnTo>
                    <a:lnTo>
                      <a:pt x="1" y="66"/>
                    </a:lnTo>
                    <a:lnTo>
                      <a:pt x="1" y="66"/>
                    </a:lnTo>
                    <a:lnTo>
                      <a:pt x="1" y="66"/>
                    </a:lnTo>
                    <a:lnTo>
                      <a:pt x="1" y="65"/>
                    </a:lnTo>
                    <a:lnTo>
                      <a:pt x="1" y="66"/>
                    </a:lnTo>
                    <a:lnTo>
                      <a:pt x="1" y="65"/>
                    </a:lnTo>
                    <a:lnTo>
                      <a:pt x="1" y="66"/>
                    </a:lnTo>
                    <a:lnTo>
                      <a:pt x="1" y="66"/>
                    </a:lnTo>
                    <a:lnTo>
                      <a:pt x="1" y="65"/>
                    </a:lnTo>
                    <a:lnTo>
                      <a:pt x="1" y="66"/>
                    </a:lnTo>
                    <a:lnTo>
                      <a:pt x="1" y="65"/>
                    </a:lnTo>
                    <a:lnTo>
                      <a:pt x="1" y="66"/>
                    </a:lnTo>
                    <a:lnTo>
                      <a:pt x="1" y="66"/>
                    </a:lnTo>
                    <a:lnTo>
                      <a:pt x="1" y="67"/>
                    </a:lnTo>
                    <a:lnTo>
                      <a:pt x="1" y="66"/>
                    </a:lnTo>
                    <a:lnTo>
                      <a:pt x="1" y="66"/>
                    </a:lnTo>
                    <a:lnTo>
                      <a:pt x="1" y="65"/>
                    </a:lnTo>
                    <a:lnTo>
                      <a:pt x="1" y="64"/>
                    </a:lnTo>
                    <a:lnTo>
                      <a:pt x="1" y="64"/>
                    </a:lnTo>
                    <a:lnTo>
                      <a:pt x="1" y="63"/>
                    </a:lnTo>
                    <a:lnTo>
                      <a:pt x="1" y="64"/>
                    </a:lnTo>
                    <a:lnTo>
                      <a:pt x="1" y="63"/>
                    </a:lnTo>
                    <a:lnTo>
                      <a:pt x="1" y="63"/>
                    </a:lnTo>
                    <a:lnTo>
                      <a:pt x="1" y="62"/>
                    </a:lnTo>
                    <a:lnTo>
                      <a:pt x="1" y="62"/>
                    </a:lnTo>
                    <a:lnTo>
                      <a:pt x="1" y="61"/>
                    </a:lnTo>
                    <a:lnTo>
                      <a:pt x="1" y="61"/>
                    </a:lnTo>
                    <a:lnTo>
                      <a:pt x="1" y="61"/>
                    </a:lnTo>
                    <a:lnTo>
                      <a:pt x="1" y="61"/>
                    </a:lnTo>
                    <a:lnTo>
                      <a:pt x="1" y="62"/>
                    </a:lnTo>
                    <a:lnTo>
                      <a:pt x="1" y="61"/>
                    </a:lnTo>
                    <a:lnTo>
                      <a:pt x="1" y="62"/>
                    </a:lnTo>
                    <a:lnTo>
                      <a:pt x="1" y="61"/>
                    </a:lnTo>
                    <a:lnTo>
                      <a:pt x="1" y="62"/>
                    </a:lnTo>
                    <a:lnTo>
                      <a:pt x="1" y="61"/>
                    </a:lnTo>
                    <a:lnTo>
                      <a:pt x="1" y="62"/>
                    </a:lnTo>
                    <a:lnTo>
                      <a:pt x="1" y="62"/>
                    </a:lnTo>
                    <a:lnTo>
                      <a:pt x="1" y="63"/>
                    </a:lnTo>
                    <a:lnTo>
                      <a:pt x="1" y="63"/>
                    </a:lnTo>
                    <a:lnTo>
                      <a:pt x="1" y="63"/>
                    </a:lnTo>
                    <a:lnTo>
                      <a:pt x="1" y="63"/>
                    </a:lnTo>
                    <a:lnTo>
                      <a:pt x="1" y="63"/>
                    </a:lnTo>
                    <a:lnTo>
                      <a:pt x="1" y="64"/>
                    </a:lnTo>
                    <a:lnTo>
                      <a:pt x="1" y="63"/>
                    </a:lnTo>
                    <a:lnTo>
                      <a:pt x="1" y="64"/>
                    </a:lnTo>
                    <a:lnTo>
                      <a:pt x="1" y="64"/>
                    </a:lnTo>
                    <a:lnTo>
                      <a:pt x="1" y="64"/>
                    </a:lnTo>
                    <a:lnTo>
                      <a:pt x="1" y="64"/>
                    </a:lnTo>
                    <a:lnTo>
                      <a:pt x="1" y="64"/>
                    </a:lnTo>
                    <a:lnTo>
                      <a:pt x="1" y="63"/>
                    </a:lnTo>
                    <a:lnTo>
                      <a:pt x="1" y="63"/>
                    </a:lnTo>
                    <a:lnTo>
                      <a:pt x="1" y="63"/>
                    </a:lnTo>
                    <a:lnTo>
                      <a:pt x="1" y="62"/>
                    </a:lnTo>
                    <a:lnTo>
                      <a:pt x="1" y="62"/>
                    </a:lnTo>
                    <a:lnTo>
                      <a:pt x="1" y="62"/>
                    </a:lnTo>
                    <a:lnTo>
                      <a:pt x="1" y="61"/>
                    </a:lnTo>
                    <a:lnTo>
                      <a:pt x="1" y="62"/>
                    </a:lnTo>
                    <a:lnTo>
                      <a:pt x="1" y="61"/>
                    </a:lnTo>
                    <a:lnTo>
                      <a:pt x="1" y="62"/>
                    </a:lnTo>
                    <a:lnTo>
                      <a:pt x="1" y="61"/>
                    </a:lnTo>
                    <a:lnTo>
                      <a:pt x="1" y="62"/>
                    </a:lnTo>
                  </a:path>
                </a:pathLst>
              </a:custGeom>
              <a:noFill/>
              <a:ln w="0">
                <a:solidFill>
                  <a:srgbClr val="3366FF"/>
                </a:solidFill>
                <a:prstDash val="solid"/>
                <a:round/>
                <a:headEnd/>
                <a:tailEnd/>
              </a:ln>
            </p:spPr>
            <p:txBody>
              <a:bodyPr/>
              <a:lstStyle/>
              <a:p>
                <a:endParaRPr lang="en-GB"/>
              </a:p>
            </p:txBody>
          </p:sp>
          <p:sp>
            <p:nvSpPr>
              <p:cNvPr id="186254" name="Freeform 910"/>
              <p:cNvSpPr>
                <a:spLocks/>
              </p:cNvSpPr>
              <p:nvPr/>
            </p:nvSpPr>
            <p:spPr bwMode="auto">
              <a:xfrm>
                <a:off x="3630" y="3641"/>
                <a:ext cx="1" cy="354"/>
              </a:xfrm>
              <a:custGeom>
                <a:avLst/>
                <a:gdLst/>
                <a:ahLst/>
                <a:cxnLst>
                  <a:cxn ang="0">
                    <a:pos x="0" y="50"/>
                  </a:cxn>
                  <a:cxn ang="0">
                    <a:pos x="0" y="48"/>
                  </a:cxn>
                  <a:cxn ang="0">
                    <a:pos x="0" y="49"/>
                  </a:cxn>
                  <a:cxn ang="0">
                    <a:pos x="0" y="51"/>
                  </a:cxn>
                  <a:cxn ang="0">
                    <a:pos x="0" y="53"/>
                  </a:cxn>
                  <a:cxn ang="0">
                    <a:pos x="0" y="52"/>
                  </a:cxn>
                  <a:cxn ang="0">
                    <a:pos x="0" y="48"/>
                  </a:cxn>
                  <a:cxn ang="0">
                    <a:pos x="0" y="48"/>
                  </a:cxn>
                  <a:cxn ang="0">
                    <a:pos x="0" y="46"/>
                  </a:cxn>
                  <a:cxn ang="0">
                    <a:pos x="0" y="46"/>
                  </a:cxn>
                  <a:cxn ang="0">
                    <a:pos x="0" y="43"/>
                  </a:cxn>
                  <a:cxn ang="0">
                    <a:pos x="0" y="40"/>
                  </a:cxn>
                  <a:cxn ang="0">
                    <a:pos x="0" y="42"/>
                  </a:cxn>
                  <a:cxn ang="0">
                    <a:pos x="0" y="47"/>
                  </a:cxn>
                  <a:cxn ang="0">
                    <a:pos x="0" y="48"/>
                  </a:cxn>
                  <a:cxn ang="0">
                    <a:pos x="0" y="51"/>
                  </a:cxn>
                  <a:cxn ang="0">
                    <a:pos x="0" y="50"/>
                  </a:cxn>
                  <a:cxn ang="0">
                    <a:pos x="0" y="50"/>
                  </a:cxn>
                  <a:cxn ang="0">
                    <a:pos x="0" y="48"/>
                  </a:cxn>
                  <a:cxn ang="0">
                    <a:pos x="0" y="50"/>
                  </a:cxn>
                  <a:cxn ang="0">
                    <a:pos x="0" y="53"/>
                  </a:cxn>
                  <a:cxn ang="0">
                    <a:pos x="0" y="52"/>
                  </a:cxn>
                  <a:cxn ang="0">
                    <a:pos x="0" y="52"/>
                  </a:cxn>
                  <a:cxn ang="0">
                    <a:pos x="0" y="50"/>
                  </a:cxn>
                  <a:cxn ang="0">
                    <a:pos x="0" y="45"/>
                  </a:cxn>
                  <a:cxn ang="0">
                    <a:pos x="0" y="49"/>
                  </a:cxn>
                  <a:cxn ang="0">
                    <a:pos x="0" y="49"/>
                  </a:cxn>
                  <a:cxn ang="0">
                    <a:pos x="0" y="49"/>
                  </a:cxn>
                  <a:cxn ang="0">
                    <a:pos x="0" y="48"/>
                  </a:cxn>
                  <a:cxn ang="0">
                    <a:pos x="0" y="48"/>
                  </a:cxn>
                  <a:cxn ang="0">
                    <a:pos x="0" y="49"/>
                  </a:cxn>
                  <a:cxn ang="0">
                    <a:pos x="0" y="52"/>
                  </a:cxn>
                  <a:cxn ang="0">
                    <a:pos x="0" y="50"/>
                  </a:cxn>
                  <a:cxn ang="0">
                    <a:pos x="0" y="53"/>
                  </a:cxn>
                  <a:cxn ang="0">
                    <a:pos x="0" y="53"/>
                  </a:cxn>
                  <a:cxn ang="0">
                    <a:pos x="0" y="47"/>
                  </a:cxn>
                  <a:cxn ang="0">
                    <a:pos x="0" y="37"/>
                  </a:cxn>
                  <a:cxn ang="0">
                    <a:pos x="0" y="33"/>
                  </a:cxn>
                  <a:cxn ang="0">
                    <a:pos x="0" y="27"/>
                  </a:cxn>
                  <a:cxn ang="0">
                    <a:pos x="0" y="22"/>
                  </a:cxn>
                  <a:cxn ang="0">
                    <a:pos x="0" y="17"/>
                  </a:cxn>
                  <a:cxn ang="0">
                    <a:pos x="0" y="13"/>
                  </a:cxn>
                  <a:cxn ang="0">
                    <a:pos x="0" y="10"/>
                  </a:cxn>
                  <a:cxn ang="0">
                    <a:pos x="0" y="7"/>
                  </a:cxn>
                  <a:cxn ang="0">
                    <a:pos x="0" y="5"/>
                  </a:cxn>
                  <a:cxn ang="0">
                    <a:pos x="0" y="6"/>
                  </a:cxn>
                  <a:cxn ang="0">
                    <a:pos x="0" y="6"/>
                  </a:cxn>
                  <a:cxn ang="0">
                    <a:pos x="0" y="0"/>
                  </a:cxn>
                  <a:cxn ang="0">
                    <a:pos x="0" y="0"/>
                  </a:cxn>
                  <a:cxn ang="0">
                    <a:pos x="0" y="0"/>
                  </a:cxn>
                  <a:cxn ang="0">
                    <a:pos x="0" y="3"/>
                  </a:cxn>
                  <a:cxn ang="0">
                    <a:pos x="0" y="5"/>
                  </a:cxn>
                  <a:cxn ang="0">
                    <a:pos x="0" y="5"/>
                  </a:cxn>
                  <a:cxn ang="0">
                    <a:pos x="0" y="7"/>
                  </a:cxn>
                  <a:cxn ang="0">
                    <a:pos x="0" y="5"/>
                  </a:cxn>
                  <a:cxn ang="0">
                    <a:pos x="0" y="4"/>
                  </a:cxn>
                  <a:cxn ang="0">
                    <a:pos x="0" y="6"/>
                  </a:cxn>
                  <a:cxn ang="0">
                    <a:pos x="0" y="4"/>
                  </a:cxn>
                  <a:cxn ang="0">
                    <a:pos x="0" y="4"/>
                  </a:cxn>
                  <a:cxn ang="0">
                    <a:pos x="0" y="5"/>
                  </a:cxn>
                  <a:cxn ang="0">
                    <a:pos x="0" y="4"/>
                  </a:cxn>
                  <a:cxn ang="0">
                    <a:pos x="0" y="4"/>
                  </a:cxn>
                  <a:cxn ang="0">
                    <a:pos x="0" y="3"/>
                  </a:cxn>
                </a:cxnLst>
                <a:rect l="0" t="0" r="r" b="b"/>
                <a:pathLst>
                  <a:path h="59">
                    <a:moveTo>
                      <a:pt x="0" y="49"/>
                    </a:moveTo>
                    <a:lnTo>
                      <a:pt x="0" y="48"/>
                    </a:lnTo>
                    <a:lnTo>
                      <a:pt x="0" y="49"/>
                    </a:lnTo>
                    <a:lnTo>
                      <a:pt x="0" y="49"/>
                    </a:lnTo>
                    <a:lnTo>
                      <a:pt x="0" y="49"/>
                    </a:lnTo>
                    <a:lnTo>
                      <a:pt x="0" y="50"/>
                    </a:lnTo>
                    <a:lnTo>
                      <a:pt x="0" y="50"/>
                    </a:lnTo>
                    <a:lnTo>
                      <a:pt x="0" y="50"/>
                    </a:lnTo>
                    <a:lnTo>
                      <a:pt x="0" y="50"/>
                    </a:lnTo>
                    <a:lnTo>
                      <a:pt x="0" y="50"/>
                    </a:lnTo>
                    <a:lnTo>
                      <a:pt x="0" y="50"/>
                    </a:lnTo>
                    <a:lnTo>
                      <a:pt x="0" y="49"/>
                    </a:lnTo>
                    <a:lnTo>
                      <a:pt x="0" y="50"/>
                    </a:lnTo>
                    <a:lnTo>
                      <a:pt x="0" y="50"/>
                    </a:lnTo>
                    <a:lnTo>
                      <a:pt x="0" y="49"/>
                    </a:lnTo>
                    <a:lnTo>
                      <a:pt x="0" y="49"/>
                    </a:lnTo>
                    <a:lnTo>
                      <a:pt x="0" y="49"/>
                    </a:lnTo>
                    <a:lnTo>
                      <a:pt x="0" y="49"/>
                    </a:lnTo>
                    <a:lnTo>
                      <a:pt x="0" y="48"/>
                    </a:lnTo>
                    <a:lnTo>
                      <a:pt x="0" y="49"/>
                    </a:lnTo>
                    <a:lnTo>
                      <a:pt x="0" y="48"/>
                    </a:lnTo>
                    <a:lnTo>
                      <a:pt x="0" y="48"/>
                    </a:lnTo>
                    <a:lnTo>
                      <a:pt x="0" y="49"/>
                    </a:lnTo>
                    <a:lnTo>
                      <a:pt x="0" y="48"/>
                    </a:lnTo>
                    <a:lnTo>
                      <a:pt x="0" y="48"/>
                    </a:lnTo>
                    <a:lnTo>
                      <a:pt x="0" y="49"/>
                    </a:lnTo>
                    <a:lnTo>
                      <a:pt x="0" y="49"/>
                    </a:lnTo>
                    <a:lnTo>
                      <a:pt x="0" y="49"/>
                    </a:lnTo>
                    <a:lnTo>
                      <a:pt x="0" y="49"/>
                    </a:lnTo>
                    <a:lnTo>
                      <a:pt x="0" y="49"/>
                    </a:lnTo>
                    <a:lnTo>
                      <a:pt x="0" y="49"/>
                    </a:lnTo>
                    <a:lnTo>
                      <a:pt x="0" y="49"/>
                    </a:lnTo>
                    <a:lnTo>
                      <a:pt x="0" y="49"/>
                    </a:lnTo>
                    <a:lnTo>
                      <a:pt x="0" y="50"/>
                    </a:lnTo>
                    <a:lnTo>
                      <a:pt x="0" y="50"/>
                    </a:lnTo>
                    <a:lnTo>
                      <a:pt x="0" y="49"/>
                    </a:lnTo>
                    <a:lnTo>
                      <a:pt x="0" y="50"/>
                    </a:lnTo>
                    <a:lnTo>
                      <a:pt x="0" y="50"/>
                    </a:lnTo>
                    <a:lnTo>
                      <a:pt x="0" y="50"/>
                    </a:lnTo>
                    <a:lnTo>
                      <a:pt x="0" y="51"/>
                    </a:lnTo>
                    <a:lnTo>
                      <a:pt x="0" y="51"/>
                    </a:lnTo>
                    <a:lnTo>
                      <a:pt x="0" y="51"/>
                    </a:lnTo>
                    <a:lnTo>
                      <a:pt x="0" y="52"/>
                    </a:lnTo>
                    <a:lnTo>
                      <a:pt x="0" y="51"/>
                    </a:lnTo>
                    <a:lnTo>
                      <a:pt x="0" y="51"/>
                    </a:lnTo>
                    <a:lnTo>
                      <a:pt x="0" y="52"/>
                    </a:lnTo>
                    <a:lnTo>
                      <a:pt x="0" y="52"/>
                    </a:lnTo>
                    <a:lnTo>
                      <a:pt x="0" y="52"/>
                    </a:lnTo>
                    <a:lnTo>
                      <a:pt x="0" y="52"/>
                    </a:lnTo>
                    <a:lnTo>
                      <a:pt x="0" y="51"/>
                    </a:lnTo>
                    <a:lnTo>
                      <a:pt x="0" y="52"/>
                    </a:lnTo>
                    <a:lnTo>
                      <a:pt x="0" y="52"/>
                    </a:lnTo>
                    <a:lnTo>
                      <a:pt x="0" y="52"/>
                    </a:lnTo>
                    <a:lnTo>
                      <a:pt x="0" y="53"/>
                    </a:lnTo>
                    <a:lnTo>
                      <a:pt x="0" y="53"/>
                    </a:lnTo>
                    <a:lnTo>
                      <a:pt x="0" y="53"/>
                    </a:lnTo>
                    <a:lnTo>
                      <a:pt x="0" y="53"/>
                    </a:lnTo>
                    <a:lnTo>
                      <a:pt x="0" y="54"/>
                    </a:lnTo>
                    <a:lnTo>
                      <a:pt x="0" y="53"/>
                    </a:lnTo>
                    <a:lnTo>
                      <a:pt x="0" y="53"/>
                    </a:lnTo>
                    <a:lnTo>
                      <a:pt x="0" y="53"/>
                    </a:lnTo>
                    <a:lnTo>
                      <a:pt x="0" y="53"/>
                    </a:lnTo>
                    <a:lnTo>
                      <a:pt x="0" y="53"/>
                    </a:lnTo>
                    <a:lnTo>
                      <a:pt x="0" y="53"/>
                    </a:lnTo>
                    <a:lnTo>
                      <a:pt x="0" y="53"/>
                    </a:lnTo>
                    <a:lnTo>
                      <a:pt x="0" y="52"/>
                    </a:lnTo>
                    <a:lnTo>
                      <a:pt x="0" y="52"/>
                    </a:lnTo>
                    <a:lnTo>
                      <a:pt x="0" y="52"/>
                    </a:lnTo>
                    <a:lnTo>
                      <a:pt x="0" y="53"/>
                    </a:lnTo>
                    <a:lnTo>
                      <a:pt x="0" y="52"/>
                    </a:lnTo>
                    <a:lnTo>
                      <a:pt x="0" y="52"/>
                    </a:lnTo>
                    <a:lnTo>
                      <a:pt x="0" y="51"/>
                    </a:lnTo>
                    <a:lnTo>
                      <a:pt x="0" y="50"/>
                    </a:lnTo>
                    <a:lnTo>
                      <a:pt x="0" y="49"/>
                    </a:lnTo>
                    <a:lnTo>
                      <a:pt x="0" y="49"/>
                    </a:lnTo>
                    <a:lnTo>
                      <a:pt x="0" y="49"/>
                    </a:lnTo>
                    <a:lnTo>
                      <a:pt x="0" y="48"/>
                    </a:lnTo>
                    <a:lnTo>
                      <a:pt x="0" y="48"/>
                    </a:lnTo>
                    <a:lnTo>
                      <a:pt x="0" y="48"/>
                    </a:lnTo>
                    <a:lnTo>
                      <a:pt x="0" y="48"/>
                    </a:lnTo>
                    <a:lnTo>
                      <a:pt x="0" y="48"/>
                    </a:lnTo>
                    <a:lnTo>
                      <a:pt x="0" y="48"/>
                    </a:lnTo>
                    <a:lnTo>
                      <a:pt x="0" y="48"/>
                    </a:lnTo>
                    <a:lnTo>
                      <a:pt x="0" y="48"/>
                    </a:lnTo>
                    <a:lnTo>
                      <a:pt x="0" y="48"/>
                    </a:lnTo>
                    <a:lnTo>
                      <a:pt x="0" y="48"/>
                    </a:lnTo>
                    <a:lnTo>
                      <a:pt x="0" y="48"/>
                    </a:lnTo>
                    <a:lnTo>
                      <a:pt x="0" y="48"/>
                    </a:lnTo>
                    <a:lnTo>
                      <a:pt x="0" y="48"/>
                    </a:lnTo>
                    <a:lnTo>
                      <a:pt x="0" y="48"/>
                    </a:lnTo>
                    <a:lnTo>
                      <a:pt x="0" y="48"/>
                    </a:lnTo>
                    <a:lnTo>
                      <a:pt x="0" y="48"/>
                    </a:lnTo>
                    <a:lnTo>
                      <a:pt x="0" y="48"/>
                    </a:lnTo>
                    <a:lnTo>
                      <a:pt x="0" y="49"/>
                    </a:lnTo>
                    <a:lnTo>
                      <a:pt x="0" y="48"/>
                    </a:lnTo>
                    <a:lnTo>
                      <a:pt x="0" y="48"/>
                    </a:lnTo>
                    <a:lnTo>
                      <a:pt x="0" y="48"/>
                    </a:lnTo>
                    <a:lnTo>
                      <a:pt x="0" y="47"/>
                    </a:lnTo>
                    <a:lnTo>
                      <a:pt x="0" y="46"/>
                    </a:lnTo>
                    <a:lnTo>
                      <a:pt x="0" y="46"/>
                    </a:lnTo>
                    <a:lnTo>
                      <a:pt x="0" y="46"/>
                    </a:lnTo>
                    <a:lnTo>
                      <a:pt x="0" y="46"/>
                    </a:lnTo>
                    <a:lnTo>
                      <a:pt x="0" y="45"/>
                    </a:lnTo>
                    <a:lnTo>
                      <a:pt x="0" y="45"/>
                    </a:lnTo>
                    <a:lnTo>
                      <a:pt x="0" y="45"/>
                    </a:lnTo>
                    <a:lnTo>
                      <a:pt x="0" y="45"/>
                    </a:lnTo>
                    <a:lnTo>
                      <a:pt x="0" y="45"/>
                    </a:lnTo>
                    <a:lnTo>
                      <a:pt x="0" y="46"/>
                    </a:lnTo>
                    <a:lnTo>
                      <a:pt x="0" y="46"/>
                    </a:lnTo>
                    <a:lnTo>
                      <a:pt x="0" y="46"/>
                    </a:lnTo>
                    <a:lnTo>
                      <a:pt x="0" y="45"/>
                    </a:lnTo>
                    <a:lnTo>
                      <a:pt x="0" y="46"/>
                    </a:lnTo>
                    <a:lnTo>
                      <a:pt x="0" y="45"/>
                    </a:lnTo>
                    <a:lnTo>
                      <a:pt x="0" y="45"/>
                    </a:lnTo>
                    <a:lnTo>
                      <a:pt x="0" y="44"/>
                    </a:lnTo>
                    <a:lnTo>
                      <a:pt x="0" y="44"/>
                    </a:lnTo>
                    <a:lnTo>
                      <a:pt x="0" y="43"/>
                    </a:lnTo>
                    <a:lnTo>
                      <a:pt x="0" y="43"/>
                    </a:lnTo>
                    <a:lnTo>
                      <a:pt x="0" y="43"/>
                    </a:lnTo>
                    <a:lnTo>
                      <a:pt x="0" y="43"/>
                    </a:lnTo>
                    <a:lnTo>
                      <a:pt x="0" y="43"/>
                    </a:lnTo>
                    <a:lnTo>
                      <a:pt x="0" y="43"/>
                    </a:lnTo>
                    <a:lnTo>
                      <a:pt x="0" y="43"/>
                    </a:lnTo>
                    <a:lnTo>
                      <a:pt x="0" y="43"/>
                    </a:lnTo>
                    <a:lnTo>
                      <a:pt x="0" y="43"/>
                    </a:lnTo>
                    <a:lnTo>
                      <a:pt x="0" y="42"/>
                    </a:lnTo>
                    <a:lnTo>
                      <a:pt x="0" y="42"/>
                    </a:lnTo>
                    <a:lnTo>
                      <a:pt x="0" y="42"/>
                    </a:lnTo>
                    <a:lnTo>
                      <a:pt x="0" y="42"/>
                    </a:lnTo>
                    <a:lnTo>
                      <a:pt x="0" y="41"/>
                    </a:lnTo>
                    <a:lnTo>
                      <a:pt x="0" y="40"/>
                    </a:lnTo>
                    <a:lnTo>
                      <a:pt x="0" y="40"/>
                    </a:lnTo>
                    <a:lnTo>
                      <a:pt x="0" y="41"/>
                    </a:lnTo>
                    <a:lnTo>
                      <a:pt x="0" y="40"/>
                    </a:lnTo>
                    <a:lnTo>
                      <a:pt x="0" y="41"/>
                    </a:lnTo>
                    <a:lnTo>
                      <a:pt x="0" y="40"/>
                    </a:lnTo>
                    <a:lnTo>
                      <a:pt x="0" y="41"/>
                    </a:lnTo>
                    <a:lnTo>
                      <a:pt x="0" y="41"/>
                    </a:lnTo>
                    <a:lnTo>
                      <a:pt x="0" y="40"/>
                    </a:lnTo>
                    <a:lnTo>
                      <a:pt x="0" y="41"/>
                    </a:lnTo>
                    <a:lnTo>
                      <a:pt x="0" y="41"/>
                    </a:lnTo>
                    <a:lnTo>
                      <a:pt x="0" y="42"/>
                    </a:lnTo>
                    <a:lnTo>
                      <a:pt x="0" y="42"/>
                    </a:lnTo>
                    <a:lnTo>
                      <a:pt x="0" y="43"/>
                    </a:lnTo>
                    <a:lnTo>
                      <a:pt x="0" y="43"/>
                    </a:lnTo>
                    <a:lnTo>
                      <a:pt x="0" y="44"/>
                    </a:lnTo>
                    <a:lnTo>
                      <a:pt x="0" y="44"/>
                    </a:lnTo>
                    <a:lnTo>
                      <a:pt x="0" y="45"/>
                    </a:lnTo>
                    <a:lnTo>
                      <a:pt x="0" y="44"/>
                    </a:lnTo>
                    <a:lnTo>
                      <a:pt x="0" y="45"/>
                    </a:lnTo>
                    <a:lnTo>
                      <a:pt x="0" y="44"/>
                    </a:lnTo>
                    <a:lnTo>
                      <a:pt x="0" y="45"/>
                    </a:lnTo>
                    <a:lnTo>
                      <a:pt x="0" y="45"/>
                    </a:lnTo>
                    <a:lnTo>
                      <a:pt x="0" y="47"/>
                    </a:lnTo>
                    <a:lnTo>
                      <a:pt x="0" y="46"/>
                    </a:lnTo>
                    <a:lnTo>
                      <a:pt x="0" y="45"/>
                    </a:lnTo>
                    <a:lnTo>
                      <a:pt x="0" y="46"/>
                    </a:lnTo>
                    <a:lnTo>
                      <a:pt x="0" y="46"/>
                    </a:lnTo>
                    <a:lnTo>
                      <a:pt x="0" y="45"/>
                    </a:lnTo>
                    <a:lnTo>
                      <a:pt x="0" y="46"/>
                    </a:lnTo>
                    <a:lnTo>
                      <a:pt x="0" y="47"/>
                    </a:lnTo>
                    <a:lnTo>
                      <a:pt x="0" y="47"/>
                    </a:lnTo>
                    <a:lnTo>
                      <a:pt x="0" y="48"/>
                    </a:lnTo>
                    <a:lnTo>
                      <a:pt x="0" y="48"/>
                    </a:lnTo>
                    <a:lnTo>
                      <a:pt x="0" y="48"/>
                    </a:lnTo>
                    <a:lnTo>
                      <a:pt x="0" y="47"/>
                    </a:lnTo>
                    <a:lnTo>
                      <a:pt x="0" y="48"/>
                    </a:lnTo>
                    <a:lnTo>
                      <a:pt x="0" y="48"/>
                    </a:lnTo>
                    <a:lnTo>
                      <a:pt x="0" y="49"/>
                    </a:lnTo>
                    <a:lnTo>
                      <a:pt x="0" y="50"/>
                    </a:lnTo>
                    <a:lnTo>
                      <a:pt x="0" y="49"/>
                    </a:lnTo>
                    <a:lnTo>
                      <a:pt x="0" y="49"/>
                    </a:lnTo>
                    <a:lnTo>
                      <a:pt x="0" y="49"/>
                    </a:lnTo>
                    <a:lnTo>
                      <a:pt x="0" y="50"/>
                    </a:lnTo>
                    <a:lnTo>
                      <a:pt x="0" y="50"/>
                    </a:lnTo>
                    <a:lnTo>
                      <a:pt x="0" y="51"/>
                    </a:lnTo>
                    <a:lnTo>
                      <a:pt x="0" y="51"/>
                    </a:lnTo>
                    <a:lnTo>
                      <a:pt x="0" y="51"/>
                    </a:lnTo>
                    <a:lnTo>
                      <a:pt x="0" y="51"/>
                    </a:lnTo>
                    <a:lnTo>
                      <a:pt x="0" y="51"/>
                    </a:lnTo>
                    <a:lnTo>
                      <a:pt x="0" y="51"/>
                    </a:lnTo>
                    <a:lnTo>
                      <a:pt x="0" y="51"/>
                    </a:lnTo>
                    <a:lnTo>
                      <a:pt x="0" y="51"/>
                    </a:lnTo>
                    <a:lnTo>
                      <a:pt x="0" y="50"/>
                    </a:lnTo>
                    <a:lnTo>
                      <a:pt x="0" y="50"/>
                    </a:lnTo>
                    <a:lnTo>
                      <a:pt x="0" y="51"/>
                    </a:lnTo>
                    <a:lnTo>
                      <a:pt x="0" y="50"/>
                    </a:lnTo>
                    <a:lnTo>
                      <a:pt x="0" y="50"/>
                    </a:lnTo>
                    <a:lnTo>
                      <a:pt x="0" y="49"/>
                    </a:lnTo>
                    <a:lnTo>
                      <a:pt x="0" y="50"/>
                    </a:lnTo>
                    <a:lnTo>
                      <a:pt x="0" y="49"/>
                    </a:lnTo>
                    <a:lnTo>
                      <a:pt x="0" y="49"/>
                    </a:lnTo>
                    <a:lnTo>
                      <a:pt x="0" y="49"/>
                    </a:lnTo>
                    <a:lnTo>
                      <a:pt x="0" y="50"/>
                    </a:lnTo>
                    <a:lnTo>
                      <a:pt x="0" y="50"/>
                    </a:lnTo>
                    <a:lnTo>
                      <a:pt x="0" y="50"/>
                    </a:lnTo>
                    <a:lnTo>
                      <a:pt x="0" y="50"/>
                    </a:lnTo>
                    <a:lnTo>
                      <a:pt x="0" y="50"/>
                    </a:lnTo>
                    <a:lnTo>
                      <a:pt x="0" y="50"/>
                    </a:lnTo>
                    <a:lnTo>
                      <a:pt x="0" y="51"/>
                    </a:lnTo>
                    <a:lnTo>
                      <a:pt x="0" y="50"/>
                    </a:lnTo>
                    <a:lnTo>
                      <a:pt x="0" y="51"/>
                    </a:lnTo>
                    <a:lnTo>
                      <a:pt x="0" y="51"/>
                    </a:lnTo>
                    <a:lnTo>
                      <a:pt x="0" y="50"/>
                    </a:lnTo>
                    <a:lnTo>
                      <a:pt x="0" y="50"/>
                    </a:lnTo>
                    <a:lnTo>
                      <a:pt x="0" y="49"/>
                    </a:lnTo>
                    <a:lnTo>
                      <a:pt x="0" y="50"/>
                    </a:lnTo>
                    <a:lnTo>
                      <a:pt x="0" y="49"/>
                    </a:lnTo>
                    <a:lnTo>
                      <a:pt x="0" y="48"/>
                    </a:lnTo>
                    <a:lnTo>
                      <a:pt x="0" y="48"/>
                    </a:lnTo>
                    <a:lnTo>
                      <a:pt x="0" y="48"/>
                    </a:lnTo>
                    <a:lnTo>
                      <a:pt x="0" y="47"/>
                    </a:lnTo>
                    <a:lnTo>
                      <a:pt x="0" y="48"/>
                    </a:lnTo>
                    <a:lnTo>
                      <a:pt x="0" y="49"/>
                    </a:lnTo>
                    <a:lnTo>
                      <a:pt x="0" y="48"/>
                    </a:lnTo>
                    <a:lnTo>
                      <a:pt x="0" y="49"/>
                    </a:lnTo>
                    <a:lnTo>
                      <a:pt x="0" y="49"/>
                    </a:lnTo>
                    <a:lnTo>
                      <a:pt x="0" y="50"/>
                    </a:lnTo>
                    <a:lnTo>
                      <a:pt x="0" y="51"/>
                    </a:lnTo>
                    <a:lnTo>
                      <a:pt x="0" y="50"/>
                    </a:lnTo>
                    <a:lnTo>
                      <a:pt x="0" y="51"/>
                    </a:lnTo>
                    <a:lnTo>
                      <a:pt x="0" y="51"/>
                    </a:lnTo>
                    <a:lnTo>
                      <a:pt x="0" y="52"/>
                    </a:lnTo>
                    <a:lnTo>
                      <a:pt x="0" y="51"/>
                    </a:lnTo>
                    <a:lnTo>
                      <a:pt x="0" y="52"/>
                    </a:lnTo>
                    <a:lnTo>
                      <a:pt x="0" y="52"/>
                    </a:lnTo>
                    <a:lnTo>
                      <a:pt x="0" y="53"/>
                    </a:lnTo>
                    <a:lnTo>
                      <a:pt x="0" y="53"/>
                    </a:lnTo>
                    <a:lnTo>
                      <a:pt x="0" y="53"/>
                    </a:lnTo>
                    <a:lnTo>
                      <a:pt x="0" y="54"/>
                    </a:lnTo>
                    <a:lnTo>
                      <a:pt x="0" y="53"/>
                    </a:lnTo>
                    <a:lnTo>
                      <a:pt x="0" y="53"/>
                    </a:lnTo>
                    <a:lnTo>
                      <a:pt x="0" y="53"/>
                    </a:lnTo>
                    <a:lnTo>
                      <a:pt x="0" y="52"/>
                    </a:lnTo>
                    <a:lnTo>
                      <a:pt x="0" y="52"/>
                    </a:lnTo>
                    <a:lnTo>
                      <a:pt x="0" y="53"/>
                    </a:lnTo>
                    <a:lnTo>
                      <a:pt x="0" y="52"/>
                    </a:lnTo>
                    <a:lnTo>
                      <a:pt x="0" y="51"/>
                    </a:lnTo>
                    <a:lnTo>
                      <a:pt x="0" y="52"/>
                    </a:lnTo>
                    <a:lnTo>
                      <a:pt x="0" y="51"/>
                    </a:lnTo>
                    <a:lnTo>
                      <a:pt x="0" y="52"/>
                    </a:lnTo>
                    <a:lnTo>
                      <a:pt x="0" y="52"/>
                    </a:lnTo>
                    <a:lnTo>
                      <a:pt x="0" y="53"/>
                    </a:lnTo>
                    <a:lnTo>
                      <a:pt x="0" y="53"/>
                    </a:lnTo>
                    <a:lnTo>
                      <a:pt x="0" y="53"/>
                    </a:lnTo>
                    <a:lnTo>
                      <a:pt x="0" y="53"/>
                    </a:lnTo>
                    <a:lnTo>
                      <a:pt x="0" y="53"/>
                    </a:lnTo>
                    <a:lnTo>
                      <a:pt x="0" y="52"/>
                    </a:lnTo>
                    <a:lnTo>
                      <a:pt x="0" y="51"/>
                    </a:lnTo>
                    <a:lnTo>
                      <a:pt x="0" y="52"/>
                    </a:lnTo>
                    <a:lnTo>
                      <a:pt x="0" y="52"/>
                    </a:lnTo>
                    <a:lnTo>
                      <a:pt x="0" y="52"/>
                    </a:lnTo>
                    <a:lnTo>
                      <a:pt x="0" y="52"/>
                    </a:lnTo>
                    <a:lnTo>
                      <a:pt x="0" y="52"/>
                    </a:lnTo>
                    <a:lnTo>
                      <a:pt x="0" y="51"/>
                    </a:lnTo>
                    <a:lnTo>
                      <a:pt x="0" y="51"/>
                    </a:lnTo>
                    <a:lnTo>
                      <a:pt x="0" y="51"/>
                    </a:lnTo>
                    <a:lnTo>
                      <a:pt x="0" y="51"/>
                    </a:lnTo>
                    <a:lnTo>
                      <a:pt x="0" y="50"/>
                    </a:lnTo>
                    <a:lnTo>
                      <a:pt x="0" y="51"/>
                    </a:lnTo>
                    <a:lnTo>
                      <a:pt x="0" y="50"/>
                    </a:lnTo>
                    <a:lnTo>
                      <a:pt x="0" y="50"/>
                    </a:lnTo>
                    <a:lnTo>
                      <a:pt x="0" y="50"/>
                    </a:lnTo>
                    <a:lnTo>
                      <a:pt x="0" y="50"/>
                    </a:lnTo>
                    <a:lnTo>
                      <a:pt x="0" y="49"/>
                    </a:lnTo>
                    <a:lnTo>
                      <a:pt x="0" y="49"/>
                    </a:lnTo>
                    <a:lnTo>
                      <a:pt x="0" y="48"/>
                    </a:lnTo>
                    <a:lnTo>
                      <a:pt x="0" y="47"/>
                    </a:lnTo>
                    <a:lnTo>
                      <a:pt x="0" y="47"/>
                    </a:lnTo>
                    <a:lnTo>
                      <a:pt x="0" y="46"/>
                    </a:lnTo>
                    <a:lnTo>
                      <a:pt x="0" y="46"/>
                    </a:lnTo>
                    <a:lnTo>
                      <a:pt x="0" y="45"/>
                    </a:lnTo>
                    <a:lnTo>
                      <a:pt x="0" y="45"/>
                    </a:lnTo>
                    <a:lnTo>
                      <a:pt x="0" y="45"/>
                    </a:lnTo>
                    <a:lnTo>
                      <a:pt x="0" y="45"/>
                    </a:lnTo>
                    <a:lnTo>
                      <a:pt x="0" y="46"/>
                    </a:lnTo>
                    <a:lnTo>
                      <a:pt x="0" y="46"/>
                    </a:lnTo>
                    <a:lnTo>
                      <a:pt x="0" y="47"/>
                    </a:lnTo>
                    <a:lnTo>
                      <a:pt x="0" y="46"/>
                    </a:lnTo>
                    <a:lnTo>
                      <a:pt x="0" y="47"/>
                    </a:lnTo>
                    <a:lnTo>
                      <a:pt x="0" y="47"/>
                    </a:lnTo>
                    <a:lnTo>
                      <a:pt x="0" y="47"/>
                    </a:lnTo>
                    <a:lnTo>
                      <a:pt x="0" y="48"/>
                    </a:lnTo>
                    <a:lnTo>
                      <a:pt x="0" y="48"/>
                    </a:lnTo>
                    <a:lnTo>
                      <a:pt x="0" y="48"/>
                    </a:lnTo>
                    <a:lnTo>
                      <a:pt x="0" y="49"/>
                    </a:lnTo>
                    <a:lnTo>
                      <a:pt x="0" y="48"/>
                    </a:lnTo>
                    <a:lnTo>
                      <a:pt x="0" y="49"/>
                    </a:lnTo>
                    <a:lnTo>
                      <a:pt x="0" y="48"/>
                    </a:lnTo>
                    <a:lnTo>
                      <a:pt x="0" y="48"/>
                    </a:lnTo>
                    <a:lnTo>
                      <a:pt x="0" y="48"/>
                    </a:lnTo>
                    <a:lnTo>
                      <a:pt x="0" y="48"/>
                    </a:lnTo>
                    <a:lnTo>
                      <a:pt x="0" y="48"/>
                    </a:lnTo>
                    <a:lnTo>
                      <a:pt x="0" y="48"/>
                    </a:lnTo>
                    <a:lnTo>
                      <a:pt x="0" y="49"/>
                    </a:lnTo>
                    <a:lnTo>
                      <a:pt x="0" y="49"/>
                    </a:lnTo>
                    <a:lnTo>
                      <a:pt x="0" y="49"/>
                    </a:lnTo>
                    <a:lnTo>
                      <a:pt x="0" y="50"/>
                    </a:lnTo>
                    <a:lnTo>
                      <a:pt x="0" y="50"/>
                    </a:lnTo>
                    <a:lnTo>
                      <a:pt x="0" y="50"/>
                    </a:lnTo>
                    <a:lnTo>
                      <a:pt x="0" y="50"/>
                    </a:lnTo>
                    <a:lnTo>
                      <a:pt x="0" y="50"/>
                    </a:lnTo>
                    <a:lnTo>
                      <a:pt x="0" y="51"/>
                    </a:lnTo>
                    <a:lnTo>
                      <a:pt x="0" y="51"/>
                    </a:lnTo>
                    <a:lnTo>
                      <a:pt x="0" y="50"/>
                    </a:lnTo>
                    <a:lnTo>
                      <a:pt x="0" y="50"/>
                    </a:lnTo>
                    <a:lnTo>
                      <a:pt x="0" y="50"/>
                    </a:lnTo>
                    <a:lnTo>
                      <a:pt x="0" y="49"/>
                    </a:lnTo>
                    <a:lnTo>
                      <a:pt x="0" y="48"/>
                    </a:lnTo>
                    <a:lnTo>
                      <a:pt x="0" y="48"/>
                    </a:lnTo>
                    <a:lnTo>
                      <a:pt x="0" y="48"/>
                    </a:lnTo>
                    <a:lnTo>
                      <a:pt x="0" y="48"/>
                    </a:lnTo>
                    <a:lnTo>
                      <a:pt x="0" y="48"/>
                    </a:lnTo>
                    <a:lnTo>
                      <a:pt x="0" y="48"/>
                    </a:lnTo>
                    <a:lnTo>
                      <a:pt x="0" y="47"/>
                    </a:lnTo>
                    <a:lnTo>
                      <a:pt x="0" y="48"/>
                    </a:lnTo>
                    <a:lnTo>
                      <a:pt x="0" y="48"/>
                    </a:lnTo>
                    <a:lnTo>
                      <a:pt x="0" y="48"/>
                    </a:lnTo>
                    <a:lnTo>
                      <a:pt x="0" y="48"/>
                    </a:lnTo>
                    <a:lnTo>
                      <a:pt x="0" y="49"/>
                    </a:lnTo>
                    <a:lnTo>
                      <a:pt x="0" y="49"/>
                    </a:lnTo>
                    <a:lnTo>
                      <a:pt x="0" y="49"/>
                    </a:lnTo>
                    <a:lnTo>
                      <a:pt x="0" y="50"/>
                    </a:lnTo>
                    <a:lnTo>
                      <a:pt x="0" y="49"/>
                    </a:lnTo>
                    <a:lnTo>
                      <a:pt x="0" y="48"/>
                    </a:lnTo>
                    <a:lnTo>
                      <a:pt x="0" y="49"/>
                    </a:lnTo>
                    <a:lnTo>
                      <a:pt x="0" y="49"/>
                    </a:lnTo>
                    <a:lnTo>
                      <a:pt x="0" y="49"/>
                    </a:lnTo>
                    <a:lnTo>
                      <a:pt x="0" y="48"/>
                    </a:lnTo>
                    <a:lnTo>
                      <a:pt x="0" y="48"/>
                    </a:lnTo>
                    <a:lnTo>
                      <a:pt x="0" y="47"/>
                    </a:lnTo>
                    <a:lnTo>
                      <a:pt x="0" y="47"/>
                    </a:lnTo>
                    <a:lnTo>
                      <a:pt x="0" y="47"/>
                    </a:lnTo>
                    <a:lnTo>
                      <a:pt x="0" y="47"/>
                    </a:lnTo>
                    <a:lnTo>
                      <a:pt x="0" y="47"/>
                    </a:lnTo>
                    <a:lnTo>
                      <a:pt x="0" y="47"/>
                    </a:lnTo>
                    <a:lnTo>
                      <a:pt x="0" y="47"/>
                    </a:lnTo>
                    <a:lnTo>
                      <a:pt x="0" y="48"/>
                    </a:lnTo>
                    <a:lnTo>
                      <a:pt x="0" y="49"/>
                    </a:lnTo>
                    <a:lnTo>
                      <a:pt x="0" y="48"/>
                    </a:lnTo>
                    <a:lnTo>
                      <a:pt x="0" y="49"/>
                    </a:lnTo>
                    <a:lnTo>
                      <a:pt x="0" y="48"/>
                    </a:lnTo>
                    <a:lnTo>
                      <a:pt x="0" y="49"/>
                    </a:lnTo>
                    <a:lnTo>
                      <a:pt x="0" y="50"/>
                    </a:lnTo>
                    <a:lnTo>
                      <a:pt x="0" y="50"/>
                    </a:lnTo>
                    <a:lnTo>
                      <a:pt x="0" y="51"/>
                    </a:lnTo>
                    <a:lnTo>
                      <a:pt x="0" y="51"/>
                    </a:lnTo>
                    <a:lnTo>
                      <a:pt x="0" y="51"/>
                    </a:lnTo>
                    <a:lnTo>
                      <a:pt x="0" y="51"/>
                    </a:lnTo>
                    <a:lnTo>
                      <a:pt x="0" y="52"/>
                    </a:lnTo>
                    <a:lnTo>
                      <a:pt x="0" y="51"/>
                    </a:lnTo>
                    <a:lnTo>
                      <a:pt x="0" y="52"/>
                    </a:lnTo>
                    <a:lnTo>
                      <a:pt x="0" y="53"/>
                    </a:lnTo>
                    <a:lnTo>
                      <a:pt x="0" y="52"/>
                    </a:lnTo>
                    <a:lnTo>
                      <a:pt x="0" y="51"/>
                    </a:lnTo>
                    <a:lnTo>
                      <a:pt x="0" y="52"/>
                    </a:lnTo>
                    <a:lnTo>
                      <a:pt x="0" y="51"/>
                    </a:lnTo>
                    <a:lnTo>
                      <a:pt x="0" y="52"/>
                    </a:lnTo>
                    <a:lnTo>
                      <a:pt x="0" y="50"/>
                    </a:lnTo>
                    <a:lnTo>
                      <a:pt x="0" y="51"/>
                    </a:lnTo>
                    <a:lnTo>
                      <a:pt x="0" y="51"/>
                    </a:lnTo>
                    <a:lnTo>
                      <a:pt x="0" y="51"/>
                    </a:lnTo>
                    <a:lnTo>
                      <a:pt x="0" y="50"/>
                    </a:lnTo>
                    <a:lnTo>
                      <a:pt x="0" y="51"/>
                    </a:lnTo>
                    <a:lnTo>
                      <a:pt x="0" y="51"/>
                    </a:lnTo>
                    <a:lnTo>
                      <a:pt x="0" y="51"/>
                    </a:lnTo>
                    <a:lnTo>
                      <a:pt x="0" y="52"/>
                    </a:lnTo>
                    <a:lnTo>
                      <a:pt x="0" y="51"/>
                    </a:lnTo>
                    <a:lnTo>
                      <a:pt x="0" y="51"/>
                    </a:lnTo>
                    <a:lnTo>
                      <a:pt x="0" y="52"/>
                    </a:lnTo>
                    <a:lnTo>
                      <a:pt x="0" y="52"/>
                    </a:lnTo>
                    <a:lnTo>
                      <a:pt x="0" y="52"/>
                    </a:lnTo>
                    <a:lnTo>
                      <a:pt x="0" y="52"/>
                    </a:lnTo>
                    <a:lnTo>
                      <a:pt x="0" y="53"/>
                    </a:lnTo>
                    <a:lnTo>
                      <a:pt x="0" y="53"/>
                    </a:lnTo>
                    <a:lnTo>
                      <a:pt x="0" y="53"/>
                    </a:lnTo>
                    <a:lnTo>
                      <a:pt x="0" y="52"/>
                    </a:lnTo>
                    <a:lnTo>
                      <a:pt x="0" y="52"/>
                    </a:lnTo>
                    <a:lnTo>
                      <a:pt x="0" y="52"/>
                    </a:lnTo>
                    <a:lnTo>
                      <a:pt x="0" y="52"/>
                    </a:lnTo>
                    <a:lnTo>
                      <a:pt x="0" y="53"/>
                    </a:lnTo>
                    <a:lnTo>
                      <a:pt x="0" y="53"/>
                    </a:lnTo>
                    <a:lnTo>
                      <a:pt x="0" y="53"/>
                    </a:lnTo>
                    <a:lnTo>
                      <a:pt x="0" y="53"/>
                    </a:lnTo>
                    <a:lnTo>
                      <a:pt x="0" y="53"/>
                    </a:lnTo>
                    <a:lnTo>
                      <a:pt x="0" y="53"/>
                    </a:lnTo>
                    <a:lnTo>
                      <a:pt x="0" y="53"/>
                    </a:lnTo>
                    <a:lnTo>
                      <a:pt x="0" y="59"/>
                    </a:lnTo>
                    <a:lnTo>
                      <a:pt x="0" y="55"/>
                    </a:lnTo>
                    <a:lnTo>
                      <a:pt x="0" y="53"/>
                    </a:lnTo>
                    <a:lnTo>
                      <a:pt x="0" y="51"/>
                    </a:lnTo>
                    <a:lnTo>
                      <a:pt x="0" y="50"/>
                    </a:lnTo>
                    <a:lnTo>
                      <a:pt x="0" y="49"/>
                    </a:lnTo>
                    <a:lnTo>
                      <a:pt x="0" y="49"/>
                    </a:lnTo>
                    <a:lnTo>
                      <a:pt x="0" y="48"/>
                    </a:lnTo>
                    <a:lnTo>
                      <a:pt x="0" y="47"/>
                    </a:lnTo>
                    <a:lnTo>
                      <a:pt x="0" y="46"/>
                    </a:lnTo>
                    <a:lnTo>
                      <a:pt x="0" y="45"/>
                    </a:lnTo>
                    <a:lnTo>
                      <a:pt x="0" y="44"/>
                    </a:lnTo>
                    <a:lnTo>
                      <a:pt x="0" y="43"/>
                    </a:lnTo>
                    <a:lnTo>
                      <a:pt x="0" y="42"/>
                    </a:lnTo>
                    <a:lnTo>
                      <a:pt x="0" y="41"/>
                    </a:lnTo>
                    <a:lnTo>
                      <a:pt x="0" y="41"/>
                    </a:lnTo>
                    <a:lnTo>
                      <a:pt x="0" y="40"/>
                    </a:lnTo>
                    <a:lnTo>
                      <a:pt x="0" y="39"/>
                    </a:lnTo>
                    <a:lnTo>
                      <a:pt x="0" y="38"/>
                    </a:lnTo>
                    <a:lnTo>
                      <a:pt x="0" y="37"/>
                    </a:lnTo>
                    <a:lnTo>
                      <a:pt x="0" y="37"/>
                    </a:lnTo>
                    <a:lnTo>
                      <a:pt x="0" y="36"/>
                    </a:lnTo>
                    <a:lnTo>
                      <a:pt x="0" y="36"/>
                    </a:lnTo>
                    <a:lnTo>
                      <a:pt x="0" y="36"/>
                    </a:lnTo>
                    <a:lnTo>
                      <a:pt x="0" y="35"/>
                    </a:lnTo>
                    <a:lnTo>
                      <a:pt x="0" y="35"/>
                    </a:lnTo>
                    <a:lnTo>
                      <a:pt x="0" y="34"/>
                    </a:lnTo>
                    <a:lnTo>
                      <a:pt x="0" y="34"/>
                    </a:lnTo>
                    <a:lnTo>
                      <a:pt x="0" y="34"/>
                    </a:lnTo>
                    <a:lnTo>
                      <a:pt x="0" y="33"/>
                    </a:lnTo>
                    <a:lnTo>
                      <a:pt x="0" y="33"/>
                    </a:lnTo>
                    <a:lnTo>
                      <a:pt x="0" y="32"/>
                    </a:lnTo>
                    <a:lnTo>
                      <a:pt x="0" y="31"/>
                    </a:lnTo>
                    <a:lnTo>
                      <a:pt x="0" y="31"/>
                    </a:lnTo>
                    <a:lnTo>
                      <a:pt x="0" y="31"/>
                    </a:lnTo>
                    <a:lnTo>
                      <a:pt x="0" y="30"/>
                    </a:lnTo>
                    <a:lnTo>
                      <a:pt x="0" y="30"/>
                    </a:lnTo>
                    <a:lnTo>
                      <a:pt x="0" y="29"/>
                    </a:lnTo>
                    <a:lnTo>
                      <a:pt x="0" y="29"/>
                    </a:lnTo>
                    <a:lnTo>
                      <a:pt x="0" y="28"/>
                    </a:lnTo>
                    <a:lnTo>
                      <a:pt x="0" y="27"/>
                    </a:lnTo>
                    <a:lnTo>
                      <a:pt x="0" y="27"/>
                    </a:lnTo>
                    <a:lnTo>
                      <a:pt x="0" y="26"/>
                    </a:lnTo>
                    <a:lnTo>
                      <a:pt x="0" y="26"/>
                    </a:lnTo>
                    <a:lnTo>
                      <a:pt x="0" y="25"/>
                    </a:lnTo>
                    <a:lnTo>
                      <a:pt x="0" y="25"/>
                    </a:lnTo>
                    <a:lnTo>
                      <a:pt x="0" y="24"/>
                    </a:lnTo>
                    <a:lnTo>
                      <a:pt x="0" y="23"/>
                    </a:lnTo>
                    <a:lnTo>
                      <a:pt x="0" y="23"/>
                    </a:lnTo>
                    <a:lnTo>
                      <a:pt x="0" y="23"/>
                    </a:lnTo>
                    <a:lnTo>
                      <a:pt x="0" y="23"/>
                    </a:lnTo>
                    <a:lnTo>
                      <a:pt x="0" y="23"/>
                    </a:lnTo>
                    <a:lnTo>
                      <a:pt x="0" y="22"/>
                    </a:lnTo>
                    <a:lnTo>
                      <a:pt x="0" y="22"/>
                    </a:lnTo>
                    <a:lnTo>
                      <a:pt x="0" y="21"/>
                    </a:lnTo>
                    <a:lnTo>
                      <a:pt x="0" y="20"/>
                    </a:lnTo>
                    <a:lnTo>
                      <a:pt x="0" y="20"/>
                    </a:lnTo>
                    <a:lnTo>
                      <a:pt x="0" y="19"/>
                    </a:lnTo>
                    <a:lnTo>
                      <a:pt x="0" y="18"/>
                    </a:lnTo>
                    <a:lnTo>
                      <a:pt x="0" y="18"/>
                    </a:lnTo>
                    <a:lnTo>
                      <a:pt x="0" y="18"/>
                    </a:lnTo>
                    <a:lnTo>
                      <a:pt x="0" y="17"/>
                    </a:lnTo>
                    <a:lnTo>
                      <a:pt x="0" y="17"/>
                    </a:lnTo>
                    <a:lnTo>
                      <a:pt x="0" y="17"/>
                    </a:lnTo>
                    <a:lnTo>
                      <a:pt x="0" y="17"/>
                    </a:lnTo>
                    <a:lnTo>
                      <a:pt x="0" y="16"/>
                    </a:lnTo>
                    <a:lnTo>
                      <a:pt x="0" y="16"/>
                    </a:lnTo>
                    <a:lnTo>
                      <a:pt x="0" y="15"/>
                    </a:lnTo>
                    <a:lnTo>
                      <a:pt x="0" y="14"/>
                    </a:lnTo>
                    <a:lnTo>
                      <a:pt x="0" y="14"/>
                    </a:lnTo>
                    <a:lnTo>
                      <a:pt x="0" y="13"/>
                    </a:lnTo>
                    <a:lnTo>
                      <a:pt x="0" y="13"/>
                    </a:lnTo>
                    <a:lnTo>
                      <a:pt x="0" y="13"/>
                    </a:lnTo>
                    <a:lnTo>
                      <a:pt x="0" y="13"/>
                    </a:lnTo>
                    <a:lnTo>
                      <a:pt x="0" y="13"/>
                    </a:lnTo>
                    <a:lnTo>
                      <a:pt x="0" y="13"/>
                    </a:lnTo>
                    <a:lnTo>
                      <a:pt x="0" y="12"/>
                    </a:lnTo>
                    <a:lnTo>
                      <a:pt x="0" y="12"/>
                    </a:lnTo>
                    <a:lnTo>
                      <a:pt x="0" y="11"/>
                    </a:lnTo>
                    <a:lnTo>
                      <a:pt x="0" y="11"/>
                    </a:lnTo>
                    <a:lnTo>
                      <a:pt x="0" y="10"/>
                    </a:lnTo>
                    <a:lnTo>
                      <a:pt x="0" y="11"/>
                    </a:lnTo>
                    <a:lnTo>
                      <a:pt x="0" y="10"/>
                    </a:lnTo>
                    <a:lnTo>
                      <a:pt x="0" y="10"/>
                    </a:lnTo>
                    <a:lnTo>
                      <a:pt x="0" y="10"/>
                    </a:lnTo>
                    <a:lnTo>
                      <a:pt x="0" y="10"/>
                    </a:lnTo>
                    <a:lnTo>
                      <a:pt x="0" y="9"/>
                    </a:lnTo>
                    <a:lnTo>
                      <a:pt x="0" y="8"/>
                    </a:lnTo>
                    <a:lnTo>
                      <a:pt x="0" y="7"/>
                    </a:lnTo>
                    <a:lnTo>
                      <a:pt x="0" y="6"/>
                    </a:lnTo>
                    <a:lnTo>
                      <a:pt x="0" y="7"/>
                    </a:lnTo>
                    <a:lnTo>
                      <a:pt x="0" y="6"/>
                    </a:lnTo>
                    <a:lnTo>
                      <a:pt x="0" y="6"/>
                    </a:lnTo>
                    <a:lnTo>
                      <a:pt x="0" y="6"/>
                    </a:lnTo>
                    <a:lnTo>
                      <a:pt x="0" y="7"/>
                    </a:lnTo>
                    <a:lnTo>
                      <a:pt x="0" y="6"/>
                    </a:lnTo>
                    <a:lnTo>
                      <a:pt x="0" y="7"/>
                    </a:lnTo>
                    <a:lnTo>
                      <a:pt x="0" y="6"/>
                    </a:lnTo>
                    <a:lnTo>
                      <a:pt x="0" y="5"/>
                    </a:lnTo>
                    <a:lnTo>
                      <a:pt x="0" y="5"/>
                    </a:lnTo>
                    <a:lnTo>
                      <a:pt x="0" y="6"/>
                    </a:lnTo>
                    <a:lnTo>
                      <a:pt x="0" y="5"/>
                    </a:lnTo>
                    <a:lnTo>
                      <a:pt x="0" y="6"/>
                    </a:lnTo>
                    <a:lnTo>
                      <a:pt x="0" y="5"/>
                    </a:lnTo>
                    <a:lnTo>
                      <a:pt x="0" y="6"/>
                    </a:lnTo>
                    <a:lnTo>
                      <a:pt x="0" y="6"/>
                    </a:lnTo>
                    <a:lnTo>
                      <a:pt x="0" y="5"/>
                    </a:lnTo>
                    <a:lnTo>
                      <a:pt x="0" y="5"/>
                    </a:lnTo>
                    <a:lnTo>
                      <a:pt x="0" y="6"/>
                    </a:lnTo>
                    <a:lnTo>
                      <a:pt x="0" y="5"/>
                    </a:lnTo>
                    <a:lnTo>
                      <a:pt x="0" y="5"/>
                    </a:lnTo>
                    <a:lnTo>
                      <a:pt x="0" y="5"/>
                    </a:lnTo>
                    <a:lnTo>
                      <a:pt x="0" y="5"/>
                    </a:lnTo>
                    <a:lnTo>
                      <a:pt x="0" y="5"/>
                    </a:lnTo>
                    <a:lnTo>
                      <a:pt x="0" y="5"/>
                    </a:lnTo>
                    <a:lnTo>
                      <a:pt x="0" y="6"/>
                    </a:lnTo>
                    <a:lnTo>
                      <a:pt x="0" y="5"/>
                    </a:lnTo>
                    <a:lnTo>
                      <a:pt x="0" y="6"/>
                    </a:lnTo>
                    <a:lnTo>
                      <a:pt x="0" y="6"/>
                    </a:lnTo>
                    <a:lnTo>
                      <a:pt x="0" y="7"/>
                    </a:lnTo>
                    <a:lnTo>
                      <a:pt x="0" y="6"/>
                    </a:lnTo>
                    <a:lnTo>
                      <a:pt x="0" y="7"/>
                    </a:lnTo>
                    <a:lnTo>
                      <a:pt x="0" y="6"/>
                    </a:lnTo>
                    <a:lnTo>
                      <a:pt x="0" y="5"/>
                    </a:lnTo>
                    <a:lnTo>
                      <a:pt x="0" y="6"/>
                    </a:lnTo>
                    <a:lnTo>
                      <a:pt x="0" y="7"/>
                    </a:lnTo>
                    <a:lnTo>
                      <a:pt x="0" y="6"/>
                    </a:lnTo>
                    <a:lnTo>
                      <a:pt x="0" y="6"/>
                    </a:lnTo>
                    <a:lnTo>
                      <a:pt x="0" y="6"/>
                    </a:lnTo>
                    <a:lnTo>
                      <a:pt x="0" y="6"/>
                    </a:lnTo>
                    <a:lnTo>
                      <a:pt x="0" y="5"/>
                    </a:lnTo>
                    <a:lnTo>
                      <a:pt x="0" y="5"/>
                    </a:lnTo>
                    <a:lnTo>
                      <a:pt x="0" y="4"/>
                    </a:lnTo>
                    <a:lnTo>
                      <a:pt x="0" y="4"/>
                    </a:lnTo>
                    <a:lnTo>
                      <a:pt x="0" y="3"/>
                    </a:lnTo>
                    <a:lnTo>
                      <a:pt x="0" y="2"/>
                    </a:lnTo>
                    <a:lnTo>
                      <a:pt x="0" y="2"/>
                    </a:lnTo>
                    <a:lnTo>
                      <a:pt x="0" y="1"/>
                    </a:lnTo>
                    <a:lnTo>
                      <a:pt x="0" y="0"/>
                    </a:lnTo>
                    <a:lnTo>
                      <a:pt x="0" y="0"/>
                    </a:lnTo>
                    <a:lnTo>
                      <a:pt x="0" y="0"/>
                    </a:lnTo>
                    <a:lnTo>
                      <a:pt x="0" y="0"/>
                    </a:lnTo>
                    <a:lnTo>
                      <a:pt x="0" y="0"/>
                    </a:lnTo>
                    <a:lnTo>
                      <a:pt x="0" y="0"/>
                    </a:lnTo>
                    <a:lnTo>
                      <a:pt x="0" y="0"/>
                    </a:lnTo>
                    <a:lnTo>
                      <a:pt x="0" y="0"/>
                    </a:lnTo>
                    <a:lnTo>
                      <a:pt x="0" y="1"/>
                    </a:lnTo>
                    <a:lnTo>
                      <a:pt x="0" y="1"/>
                    </a:lnTo>
                    <a:lnTo>
                      <a:pt x="0" y="0"/>
                    </a:lnTo>
                    <a:lnTo>
                      <a:pt x="0" y="1"/>
                    </a:lnTo>
                    <a:lnTo>
                      <a:pt x="0" y="1"/>
                    </a:lnTo>
                    <a:lnTo>
                      <a:pt x="0" y="0"/>
                    </a:lnTo>
                    <a:lnTo>
                      <a:pt x="0" y="1"/>
                    </a:lnTo>
                    <a:lnTo>
                      <a:pt x="0" y="0"/>
                    </a:lnTo>
                    <a:lnTo>
                      <a:pt x="0" y="1"/>
                    </a:lnTo>
                    <a:lnTo>
                      <a:pt x="0" y="1"/>
                    </a:lnTo>
                    <a:lnTo>
                      <a:pt x="0" y="1"/>
                    </a:lnTo>
                    <a:lnTo>
                      <a:pt x="0" y="1"/>
                    </a:lnTo>
                    <a:lnTo>
                      <a:pt x="0" y="0"/>
                    </a:lnTo>
                    <a:lnTo>
                      <a:pt x="0" y="1"/>
                    </a:lnTo>
                    <a:lnTo>
                      <a:pt x="0" y="0"/>
                    </a:lnTo>
                    <a:lnTo>
                      <a:pt x="0" y="1"/>
                    </a:lnTo>
                    <a:lnTo>
                      <a:pt x="0" y="0"/>
                    </a:lnTo>
                    <a:lnTo>
                      <a:pt x="0" y="1"/>
                    </a:lnTo>
                    <a:lnTo>
                      <a:pt x="0" y="0"/>
                    </a:lnTo>
                    <a:lnTo>
                      <a:pt x="0" y="1"/>
                    </a:lnTo>
                    <a:lnTo>
                      <a:pt x="0" y="1"/>
                    </a:lnTo>
                    <a:lnTo>
                      <a:pt x="0" y="1"/>
                    </a:lnTo>
                    <a:lnTo>
                      <a:pt x="0" y="2"/>
                    </a:lnTo>
                    <a:lnTo>
                      <a:pt x="0" y="2"/>
                    </a:lnTo>
                    <a:lnTo>
                      <a:pt x="0" y="2"/>
                    </a:lnTo>
                    <a:lnTo>
                      <a:pt x="0" y="3"/>
                    </a:lnTo>
                    <a:lnTo>
                      <a:pt x="0" y="3"/>
                    </a:lnTo>
                    <a:lnTo>
                      <a:pt x="0" y="3"/>
                    </a:lnTo>
                    <a:lnTo>
                      <a:pt x="0" y="4"/>
                    </a:lnTo>
                    <a:lnTo>
                      <a:pt x="0" y="4"/>
                    </a:lnTo>
                    <a:lnTo>
                      <a:pt x="0" y="4"/>
                    </a:lnTo>
                    <a:lnTo>
                      <a:pt x="0" y="5"/>
                    </a:lnTo>
                    <a:lnTo>
                      <a:pt x="0" y="4"/>
                    </a:lnTo>
                    <a:lnTo>
                      <a:pt x="0" y="4"/>
                    </a:lnTo>
                    <a:lnTo>
                      <a:pt x="0" y="4"/>
                    </a:lnTo>
                    <a:lnTo>
                      <a:pt x="0" y="3"/>
                    </a:lnTo>
                    <a:lnTo>
                      <a:pt x="0" y="4"/>
                    </a:lnTo>
                    <a:lnTo>
                      <a:pt x="0" y="4"/>
                    </a:lnTo>
                    <a:lnTo>
                      <a:pt x="0" y="5"/>
                    </a:lnTo>
                    <a:lnTo>
                      <a:pt x="0" y="4"/>
                    </a:lnTo>
                    <a:lnTo>
                      <a:pt x="0" y="5"/>
                    </a:lnTo>
                    <a:lnTo>
                      <a:pt x="0" y="5"/>
                    </a:lnTo>
                    <a:lnTo>
                      <a:pt x="0" y="5"/>
                    </a:lnTo>
                    <a:lnTo>
                      <a:pt x="0" y="5"/>
                    </a:lnTo>
                    <a:lnTo>
                      <a:pt x="0" y="5"/>
                    </a:lnTo>
                    <a:lnTo>
                      <a:pt x="0" y="4"/>
                    </a:lnTo>
                    <a:lnTo>
                      <a:pt x="0" y="4"/>
                    </a:lnTo>
                    <a:lnTo>
                      <a:pt x="0" y="4"/>
                    </a:lnTo>
                    <a:lnTo>
                      <a:pt x="0" y="4"/>
                    </a:lnTo>
                    <a:lnTo>
                      <a:pt x="0" y="5"/>
                    </a:lnTo>
                    <a:lnTo>
                      <a:pt x="0" y="4"/>
                    </a:lnTo>
                    <a:lnTo>
                      <a:pt x="0" y="5"/>
                    </a:lnTo>
                    <a:lnTo>
                      <a:pt x="0" y="5"/>
                    </a:lnTo>
                    <a:lnTo>
                      <a:pt x="0" y="5"/>
                    </a:lnTo>
                    <a:lnTo>
                      <a:pt x="0" y="5"/>
                    </a:lnTo>
                    <a:lnTo>
                      <a:pt x="0" y="5"/>
                    </a:lnTo>
                    <a:lnTo>
                      <a:pt x="0" y="6"/>
                    </a:lnTo>
                    <a:lnTo>
                      <a:pt x="0" y="7"/>
                    </a:lnTo>
                    <a:lnTo>
                      <a:pt x="0" y="7"/>
                    </a:lnTo>
                    <a:lnTo>
                      <a:pt x="0" y="6"/>
                    </a:lnTo>
                    <a:lnTo>
                      <a:pt x="0" y="7"/>
                    </a:lnTo>
                    <a:lnTo>
                      <a:pt x="0" y="7"/>
                    </a:lnTo>
                    <a:lnTo>
                      <a:pt x="0" y="7"/>
                    </a:lnTo>
                    <a:lnTo>
                      <a:pt x="0" y="7"/>
                    </a:lnTo>
                    <a:lnTo>
                      <a:pt x="0" y="6"/>
                    </a:lnTo>
                    <a:lnTo>
                      <a:pt x="0" y="6"/>
                    </a:lnTo>
                    <a:lnTo>
                      <a:pt x="0" y="6"/>
                    </a:lnTo>
                    <a:lnTo>
                      <a:pt x="0" y="6"/>
                    </a:lnTo>
                    <a:lnTo>
                      <a:pt x="0" y="5"/>
                    </a:lnTo>
                    <a:lnTo>
                      <a:pt x="0" y="5"/>
                    </a:lnTo>
                    <a:lnTo>
                      <a:pt x="0" y="5"/>
                    </a:lnTo>
                    <a:lnTo>
                      <a:pt x="0" y="5"/>
                    </a:lnTo>
                    <a:lnTo>
                      <a:pt x="0" y="5"/>
                    </a:lnTo>
                    <a:lnTo>
                      <a:pt x="0" y="5"/>
                    </a:lnTo>
                    <a:lnTo>
                      <a:pt x="0" y="4"/>
                    </a:lnTo>
                    <a:lnTo>
                      <a:pt x="0" y="4"/>
                    </a:lnTo>
                    <a:lnTo>
                      <a:pt x="0" y="3"/>
                    </a:lnTo>
                    <a:lnTo>
                      <a:pt x="0" y="3"/>
                    </a:lnTo>
                    <a:lnTo>
                      <a:pt x="0" y="4"/>
                    </a:lnTo>
                    <a:lnTo>
                      <a:pt x="0" y="4"/>
                    </a:lnTo>
                    <a:lnTo>
                      <a:pt x="0" y="3"/>
                    </a:lnTo>
                    <a:lnTo>
                      <a:pt x="0" y="4"/>
                    </a:lnTo>
                    <a:lnTo>
                      <a:pt x="0" y="4"/>
                    </a:lnTo>
                    <a:lnTo>
                      <a:pt x="0" y="4"/>
                    </a:lnTo>
                    <a:lnTo>
                      <a:pt x="0" y="5"/>
                    </a:lnTo>
                    <a:lnTo>
                      <a:pt x="0" y="4"/>
                    </a:lnTo>
                    <a:lnTo>
                      <a:pt x="0" y="4"/>
                    </a:lnTo>
                    <a:lnTo>
                      <a:pt x="0" y="4"/>
                    </a:lnTo>
                    <a:lnTo>
                      <a:pt x="0" y="5"/>
                    </a:lnTo>
                    <a:lnTo>
                      <a:pt x="0" y="6"/>
                    </a:lnTo>
                    <a:lnTo>
                      <a:pt x="0" y="5"/>
                    </a:lnTo>
                    <a:lnTo>
                      <a:pt x="0" y="6"/>
                    </a:lnTo>
                    <a:lnTo>
                      <a:pt x="0" y="6"/>
                    </a:lnTo>
                    <a:lnTo>
                      <a:pt x="0" y="6"/>
                    </a:lnTo>
                    <a:lnTo>
                      <a:pt x="0" y="6"/>
                    </a:lnTo>
                    <a:lnTo>
                      <a:pt x="0" y="5"/>
                    </a:lnTo>
                    <a:lnTo>
                      <a:pt x="0" y="5"/>
                    </a:lnTo>
                    <a:lnTo>
                      <a:pt x="0" y="5"/>
                    </a:lnTo>
                    <a:lnTo>
                      <a:pt x="0" y="4"/>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5"/>
                    </a:lnTo>
                    <a:lnTo>
                      <a:pt x="0" y="4"/>
                    </a:lnTo>
                    <a:lnTo>
                      <a:pt x="0" y="4"/>
                    </a:lnTo>
                    <a:lnTo>
                      <a:pt x="0" y="4"/>
                    </a:lnTo>
                    <a:lnTo>
                      <a:pt x="0" y="4"/>
                    </a:lnTo>
                    <a:lnTo>
                      <a:pt x="0" y="4"/>
                    </a:lnTo>
                    <a:lnTo>
                      <a:pt x="0" y="4"/>
                    </a:lnTo>
                    <a:lnTo>
                      <a:pt x="0" y="4"/>
                    </a:lnTo>
                    <a:lnTo>
                      <a:pt x="0" y="4"/>
                    </a:lnTo>
                    <a:lnTo>
                      <a:pt x="0" y="4"/>
                    </a:lnTo>
                    <a:lnTo>
                      <a:pt x="0" y="5"/>
                    </a:lnTo>
                    <a:lnTo>
                      <a:pt x="0" y="4"/>
                    </a:lnTo>
                    <a:lnTo>
                      <a:pt x="0" y="3"/>
                    </a:lnTo>
                    <a:lnTo>
                      <a:pt x="0" y="3"/>
                    </a:lnTo>
                    <a:lnTo>
                      <a:pt x="0" y="3"/>
                    </a:lnTo>
                    <a:lnTo>
                      <a:pt x="0" y="3"/>
                    </a:lnTo>
                    <a:lnTo>
                      <a:pt x="0" y="3"/>
                    </a:lnTo>
                    <a:lnTo>
                      <a:pt x="0" y="4"/>
                    </a:lnTo>
                    <a:lnTo>
                      <a:pt x="0" y="3"/>
                    </a:lnTo>
                    <a:lnTo>
                      <a:pt x="0" y="3"/>
                    </a:lnTo>
                    <a:lnTo>
                      <a:pt x="0" y="3"/>
                    </a:lnTo>
                    <a:lnTo>
                      <a:pt x="0" y="1"/>
                    </a:lnTo>
                    <a:lnTo>
                      <a:pt x="0" y="1"/>
                    </a:lnTo>
                    <a:lnTo>
                      <a:pt x="0" y="0"/>
                    </a:lnTo>
                    <a:lnTo>
                      <a:pt x="0" y="0"/>
                    </a:lnTo>
                    <a:lnTo>
                      <a:pt x="0" y="1"/>
                    </a:lnTo>
                  </a:path>
                </a:pathLst>
              </a:custGeom>
              <a:noFill/>
              <a:ln w="0">
                <a:solidFill>
                  <a:srgbClr val="3366FF"/>
                </a:solidFill>
                <a:prstDash val="solid"/>
                <a:round/>
                <a:headEnd/>
                <a:tailEnd/>
              </a:ln>
            </p:spPr>
            <p:txBody>
              <a:bodyPr/>
              <a:lstStyle/>
              <a:p>
                <a:endParaRPr lang="en-GB"/>
              </a:p>
            </p:txBody>
          </p:sp>
          <p:sp>
            <p:nvSpPr>
              <p:cNvPr id="186255" name="Freeform 911"/>
              <p:cNvSpPr>
                <a:spLocks/>
              </p:cNvSpPr>
              <p:nvPr/>
            </p:nvSpPr>
            <p:spPr bwMode="auto">
              <a:xfrm>
                <a:off x="3630" y="3581"/>
                <a:ext cx="6" cy="90"/>
              </a:xfrm>
              <a:custGeom>
                <a:avLst/>
                <a:gdLst/>
                <a:ahLst/>
                <a:cxnLst>
                  <a:cxn ang="0">
                    <a:pos x="0" y="14"/>
                  </a:cxn>
                  <a:cxn ang="0">
                    <a:pos x="0" y="12"/>
                  </a:cxn>
                  <a:cxn ang="0">
                    <a:pos x="0" y="12"/>
                  </a:cxn>
                  <a:cxn ang="0">
                    <a:pos x="0" y="10"/>
                  </a:cxn>
                  <a:cxn ang="0">
                    <a:pos x="0" y="9"/>
                  </a:cxn>
                  <a:cxn ang="0">
                    <a:pos x="0" y="6"/>
                  </a:cxn>
                  <a:cxn ang="0">
                    <a:pos x="0" y="9"/>
                  </a:cxn>
                  <a:cxn ang="0">
                    <a:pos x="0" y="9"/>
                  </a:cxn>
                  <a:cxn ang="0">
                    <a:pos x="0" y="9"/>
                  </a:cxn>
                  <a:cxn ang="0">
                    <a:pos x="0" y="11"/>
                  </a:cxn>
                  <a:cxn ang="0">
                    <a:pos x="0" y="9"/>
                  </a:cxn>
                  <a:cxn ang="0">
                    <a:pos x="0" y="12"/>
                  </a:cxn>
                  <a:cxn ang="0">
                    <a:pos x="0" y="12"/>
                  </a:cxn>
                  <a:cxn ang="0">
                    <a:pos x="0" y="12"/>
                  </a:cxn>
                  <a:cxn ang="0">
                    <a:pos x="0" y="14"/>
                  </a:cxn>
                  <a:cxn ang="0">
                    <a:pos x="0" y="12"/>
                  </a:cxn>
                  <a:cxn ang="0">
                    <a:pos x="0" y="15"/>
                  </a:cxn>
                  <a:cxn ang="0">
                    <a:pos x="0" y="10"/>
                  </a:cxn>
                  <a:cxn ang="0">
                    <a:pos x="0" y="12"/>
                  </a:cxn>
                  <a:cxn ang="0">
                    <a:pos x="0" y="11"/>
                  </a:cxn>
                  <a:cxn ang="0">
                    <a:pos x="0" y="9"/>
                  </a:cxn>
                  <a:cxn ang="0">
                    <a:pos x="0" y="10"/>
                  </a:cxn>
                  <a:cxn ang="0">
                    <a:pos x="0" y="7"/>
                  </a:cxn>
                  <a:cxn ang="0">
                    <a:pos x="0" y="4"/>
                  </a:cxn>
                  <a:cxn ang="0">
                    <a:pos x="0" y="6"/>
                  </a:cxn>
                  <a:cxn ang="0">
                    <a:pos x="0" y="8"/>
                  </a:cxn>
                  <a:cxn ang="0">
                    <a:pos x="0" y="6"/>
                  </a:cxn>
                  <a:cxn ang="0">
                    <a:pos x="0" y="8"/>
                  </a:cxn>
                  <a:cxn ang="0">
                    <a:pos x="0" y="8"/>
                  </a:cxn>
                  <a:cxn ang="0">
                    <a:pos x="0" y="7"/>
                  </a:cxn>
                  <a:cxn ang="0">
                    <a:pos x="0" y="7"/>
                  </a:cxn>
                  <a:cxn ang="0">
                    <a:pos x="0" y="9"/>
                  </a:cxn>
                  <a:cxn ang="0">
                    <a:pos x="0" y="7"/>
                  </a:cxn>
                  <a:cxn ang="0">
                    <a:pos x="0" y="7"/>
                  </a:cxn>
                  <a:cxn ang="0">
                    <a:pos x="0" y="7"/>
                  </a:cxn>
                  <a:cxn ang="0">
                    <a:pos x="0" y="9"/>
                  </a:cxn>
                  <a:cxn ang="0">
                    <a:pos x="0" y="9"/>
                  </a:cxn>
                  <a:cxn ang="0">
                    <a:pos x="0" y="9"/>
                  </a:cxn>
                  <a:cxn ang="0">
                    <a:pos x="0" y="9"/>
                  </a:cxn>
                  <a:cxn ang="0">
                    <a:pos x="0" y="7"/>
                  </a:cxn>
                  <a:cxn ang="0">
                    <a:pos x="0" y="9"/>
                  </a:cxn>
                  <a:cxn ang="0">
                    <a:pos x="0" y="6"/>
                  </a:cxn>
                  <a:cxn ang="0">
                    <a:pos x="0" y="2"/>
                  </a:cxn>
                  <a:cxn ang="0">
                    <a:pos x="0" y="1"/>
                  </a:cxn>
                  <a:cxn ang="0">
                    <a:pos x="0" y="4"/>
                  </a:cxn>
                  <a:cxn ang="0">
                    <a:pos x="0" y="4"/>
                  </a:cxn>
                  <a:cxn ang="0">
                    <a:pos x="0" y="6"/>
                  </a:cxn>
                  <a:cxn ang="0">
                    <a:pos x="0" y="7"/>
                  </a:cxn>
                  <a:cxn ang="0">
                    <a:pos x="0" y="9"/>
                  </a:cxn>
                  <a:cxn ang="0">
                    <a:pos x="0" y="10"/>
                  </a:cxn>
                  <a:cxn ang="0">
                    <a:pos x="0" y="11"/>
                  </a:cxn>
                  <a:cxn ang="0">
                    <a:pos x="0" y="9"/>
                  </a:cxn>
                  <a:cxn ang="0">
                    <a:pos x="0" y="8"/>
                  </a:cxn>
                  <a:cxn ang="0">
                    <a:pos x="0" y="10"/>
                  </a:cxn>
                  <a:cxn ang="0">
                    <a:pos x="0" y="7"/>
                  </a:cxn>
                  <a:cxn ang="0">
                    <a:pos x="0" y="9"/>
                  </a:cxn>
                  <a:cxn ang="0">
                    <a:pos x="0" y="9"/>
                  </a:cxn>
                  <a:cxn ang="0">
                    <a:pos x="1" y="10"/>
                  </a:cxn>
                  <a:cxn ang="0">
                    <a:pos x="1" y="9"/>
                  </a:cxn>
                  <a:cxn ang="0">
                    <a:pos x="1" y="7"/>
                  </a:cxn>
                  <a:cxn ang="0">
                    <a:pos x="1" y="2"/>
                  </a:cxn>
                  <a:cxn ang="0">
                    <a:pos x="1" y="1"/>
                  </a:cxn>
                  <a:cxn ang="0">
                    <a:pos x="1" y="1"/>
                  </a:cxn>
                </a:cxnLst>
                <a:rect l="0" t="0" r="r" b="b"/>
                <a:pathLst>
                  <a:path w="1" h="15">
                    <a:moveTo>
                      <a:pt x="0" y="11"/>
                    </a:moveTo>
                    <a:lnTo>
                      <a:pt x="0" y="11"/>
                    </a:lnTo>
                    <a:lnTo>
                      <a:pt x="0" y="12"/>
                    </a:lnTo>
                    <a:lnTo>
                      <a:pt x="0" y="12"/>
                    </a:lnTo>
                    <a:lnTo>
                      <a:pt x="0" y="13"/>
                    </a:lnTo>
                    <a:lnTo>
                      <a:pt x="0" y="13"/>
                    </a:lnTo>
                    <a:lnTo>
                      <a:pt x="0" y="13"/>
                    </a:lnTo>
                    <a:lnTo>
                      <a:pt x="0" y="13"/>
                    </a:lnTo>
                    <a:lnTo>
                      <a:pt x="0" y="13"/>
                    </a:lnTo>
                    <a:lnTo>
                      <a:pt x="0" y="14"/>
                    </a:lnTo>
                    <a:lnTo>
                      <a:pt x="0" y="14"/>
                    </a:lnTo>
                    <a:lnTo>
                      <a:pt x="0" y="14"/>
                    </a:lnTo>
                    <a:lnTo>
                      <a:pt x="0" y="14"/>
                    </a:lnTo>
                    <a:lnTo>
                      <a:pt x="0" y="14"/>
                    </a:lnTo>
                    <a:lnTo>
                      <a:pt x="0" y="14"/>
                    </a:lnTo>
                    <a:lnTo>
                      <a:pt x="0" y="14"/>
                    </a:lnTo>
                    <a:lnTo>
                      <a:pt x="0" y="13"/>
                    </a:lnTo>
                    <a:lnTo>
                      <a:pt x="0" y="13"/>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11"/>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7"/>
                    </a:lnTo>
                    <a:lnTo>
                      <a:pt x="0" y="6"/>
                    </a:lnTo>
                    <a:lnTo>
                      <a:pt x="0" y="7"/>
                    </a:lnTo>
                    <a:lnTo>
                      <a:pt x="0" y="7"/>
                    </a:lnTo>
                    <a:lnTo>
                      <a:pt x="0" y="7"/>
                    </a:lnTo>
                    <a:lnTo>
                      <a:pt x="0" y="8"/>
                    </a:lnTo>
                    <a:lnTo>
                      <a:pt x="0" y="7"/>
                    </a:lnTo>
                    <a:lnTo>
                      <a:pt x="0" y="8"/>
                    </a:lnTo>
                    <a:lnTo>
                      <a:pt x="0" y="8"/>
                    </a:lnTo>
                    <a:lnTo>
                      <a:pt x="0" y="9"/>
                    </a:lnTo>
                    <a:lnTo>
                      <a:pt x="0" y="9"/>
                    </a:lnTo>
                    <a:lnTo>
                      <a:pt x="0" y="9"/>
                    </a:lnTo>
                    <a:lnTo>
                      <a:pt x="0" y="9"/>
                    </a:lnTo>
                    <a:lnTo>
                      <a:pt x="0" y="9"/>
                    </a:lnTo>
                    <a:lnTo>
                      <a:pt x="0" y="9"/>
                    </a:lnTo>
                    <a:lnTo>
                      <a:pt x="0" y="9"/>
                    </a:lnTo>
                    <a:lnTo>
                      <a:pt x="0" y="8"/>
                    </a:lnTo>
                    <a:lnTo>
                      <a:pt x="0" y="8"/>
                    </a:lnTo>
                    <a:lnTo>
                      <a:pt x="0" y="9"/>
                    </a:lnTo>
                    <a:lnTo>
                      <a:pt x="0" y="8"/>
                    </a:lnTo>
                    <a:lnTo>
                      <a:pt x="0" y="9"/>
                    </a:lnTo>
                    <a:lnTo>
                      <a:pt x="0" y="8"/>
                    </a:lnTo>
                    <a:lnTo>
                      <a:pt x="0" y="9"/>
                    </a:lnTo>
                    <a:lnTo>
                      <a:pt x="0" y="9"/>
                    </a:lnTo>
                    <a:lnTo>
                      <a:pt x="0" y="9"/>
                    </a:lnTo>
                    <a:lnTo>
                      <a:pt x="0" y="8"/>
                    </a:lnTo>
                    <a:lnTo>
                      <a:pt x="0" y="8"/>
                    </a:lnTo>
                    <a:lnTo>
                      <a:pt x="0" y="8"/>
                    </a:lnTo>
                    <a:lnTo>
                      <a:pt x="0" y="9"/>
                    </a:lnTo>
                    <a:lnTo>
                      <a:pt x="0" y="9"/>
                    </a:lnTo>
                    <a:lnTo>
                      <a:pt x="0" y="9"/>
                    </a:lnTo>
                    <a:lnTo>
                      <a:pt x="0" y="10"/>
                    </a:lnTo>
                    <a:lnTo>
                      <a:pt x="0" y="9"/>
                    </a:lnTo>
                    <a:lnTo>
                      <a:pt x="0" y="10"/>
                    </a:lnTo>
                    <a:lnTo>
                      <a:pt x="0" y="9"/>
                    </a:lnTo>
                    <a:lnTo>
                      <a:pt x="0" y="10"/>
                    </a:lnTo>
                    <a:lnTo>
                      <a:pt x="0" y="10"/>
                    </a:lnTo>
                    <a:lnTo>
                      <a:pt x="0" y="10"/>
                    </a:lnTo>
                    <a:lnTo>
                      <a:pt x="0" y="11"/>
                    </a:lnTo>
                    <a:lnTo>
                      <a:pt x="0" y="10"/>
                    </a:lnTo>
                    <a:lnTo>
                      <a:pt x="0" y="11"/>
                    </a:lnTo>
                    <a:lnTo>
                      <a:pt x="0" y="10"/>
                    </a:lnTo>
                    <a:lnTo>
                      <a:pt x="0" y="11"/>
                    </a:lnTo>
                    <a:lnTo>
                      <a:pt x="0" y="11"/>
                    </a:lnTo>
                    <a:lnTo>
                      <a:pt x="0" y="12"/>
                    </a:lnTo>
                    <a:lnTo>
                      <a:pt x="0" y="11"/>
                    </a:lnTo>
                    <a:lnTo>
                      <a:pt x="0" y="11"/>
                    </a:lnTo>
                    <a:lnTo>
                      <a:pt x="0" y="10"/>
                    </a:lnTo>
                    <a:lnTo>
                      <a:pt x="0" y="10"/>
                    </a:lnTo>
                    <a:lnTo>
                      <a:pt x="0" y="10"/>
                    </a:lnTo>
                    <a:lnTo>
                      <a:pt x="0" y="9"/>
                    </a:lnTo>
                    <a:lnTo>
                      <a:pt x="0" y="9"/>
                    </a:lnTo>
                    <a:lnTo>
                      <a:pt x="0" y="9"/>
                    </a:lnTo>
                    <a:lnTo>
                      <a:pt x="0" y="9"/>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3"/>
                    </a:lnTo>
                    <a:lnTo>
                      <a:pt x="0" y="13"/>
                    </a:lnTo>
                    <a:lnTo>
                      <a:pt x="0" y="12"/>
                    </a:lnTo>
                    <a:lnTo>
                      <a:pt x="0" y="13"/>
                    </a:lnTo>
                    <a:lnTo>
                      <a:pt x="0" y="12"/>
                    </a:lnTo>
                    <a:lnTo>
                      <a:pt x="0" y="13"/>
                    </a:lnTo>
                    <a:lnTo>
                      <a:pt x="0" y="12"/>
                    </a:lnTo>
                    <a:lnTo>
                      <a:pt x="0" y="12"/>
                    </a:lnTo>
                    <a:lnTo>
                      <a:pt x="0" y="12"/>
                    </a:lnTo>
                    <a:lnTo>
                      <a:pt x="0" y="13"/>
                    </a:lnTo>
                    <a:lnTo>
                      <a:pt x="0" y="12"/>
                    </a:lnTo>
                    <a:lnTo>
                      <a:pt x="0" y="12"/>
                    </a:lnTo>
                    <a:lnTo>
                      <a:pt x="0" y="12"/>
                    </a:lnTo>
                    <a:lnTo>
                      <a:pt x="0" y="12"/>
                    </a:lnTo>
                    <a:lnTo>
                      <a:pt x="0" y="12"/>
                    </a:lnTo>
                    <a:lnTo>
                      <a:pt x="0" y="12"/>
                    </a:lnTo>
                    <a:lnTo>
                      <a:pt x="0" y="12"/>
                    </a:lnTo>
                    <a:lnTo>
                      <a:pt x="0" y="13"/>
                    </a:lnTo>
                    <a:lnTo>
                      <a:pt x="0" y="13"/>
                    </a:lnTo>
                    <a:lnTo>
                      <a:pt x="0" y="14"/>
                    </a:lnTo>
                    <a:lnTo>
                      <a:pt x="0" y="13"/>
                    </a:lnTo>
                    <a:lnTo>
                      <a:pt x="0" y="13"/>
                    </a:lnTo>
                    <a:lnTo>
                      <a:pt x="0" y="12"/>
                    </a:lnTo>
                    <a:lnTo>
                      <a:pt x="0" y="12"/>
                    </a:lnTo>
                    <a:lnTo>
                      <a:pt x="0" y="13"/>
                    </a:lnTo>
                    <a:lnTo>
                      <a:pt x="0" y="13"/>
                    </a:lnTo>
                    <a:lnTo>
                      <a:pt x="0" y="14"/>
                    </a:lnTo>
                    <a:lnTo>
                      <a:pt x="0" y="13"/>
                    </a:lnTo>
                    <a:lnTo>
                      <a:pt x="0" y="13"/>
                    </a:lnTo>
                    <a:lnTo>
                      <a:pt x="0" y="13"/>
                    </a:lnTo>
                    <a:lnTo>
                      <a:pt x="0" y="13"/>
                    </a:lnTo>
                    <a:lnTo>
                      <a:pt x="0" y="13"/>
                    </a:lnTo>
                    <a:lnTo>
                      <a:pt x="0" y="12"/>
                    </a:lnTo>
                    <a:lnTo>
                      <a:pt x="0" y="13"/>
                    </a:lnTo>
                    <a:lnTo>
                      <a:pt x="0" y="13"/>
                    </a:lnTo>
                    <a:lnTo>
                      <a:pt x="0" y="12"/>
                    </a:lnTo>
                    <a:lnTo>
                      <a:pt x="0" y="13"/>
                    </a:lnTo>
                    <a:lnTo>
                      <a:pt x="0" y="12"/>
                    </a:lnTo>
                    <a:lnTo>
                      <a:pt x="0" y="13"/>
                    </a:lnTo>
                    <a:lnTo>
                      <a:pt x="0" y="13"/>
                    </a:lnTo>
                    <a:lnTo>
                      <a:pt x="0" y="12"/>
                    </a:lnTo>
                    <a:lnTo>
                      <a:pt x="0" y="13"/>
                    </a:lnTo>
                    <a:lnTo>
                      <a:pt x="0" y="14"/>
                    </a:lnTo>
                    <a:lnTo>
                      <a:pt x="0" y="13"/>
                    </a:lnTo>
                    <a:lnTo>
                      <a:pt x="0" y="14"/>
                    </a:lnTo>
                    <a:lnTo>
                      <a:pt x="0" y="14"/>
                    </a:lnTo>
                    <a:lnTo>
                      <a:pt x="0" y="14"/>
                    </a:lnTo>
                    <a:lnTo>
                      <a:pt x="0" y="14"/>
                    </a:lnTo>
                    <a:lnTo>
                      <a:pt x="0" y="15"/>
                    </a:lnTo>
                    <a:lnTo>
                      <a:pt x="0" y="15"/>
                    </a:lnTo>
                    <a:lnTo>
                      <a:pt x="0" y="14"/>
                    </a:lnTo>
                    <a:lnTo>
                      <a:pt x="0" y="14"/>
                    </a:lnTo>
                    <a:lnTo>
                      <a:pt x="0" y="15"/>
                    </a:lnTo>
                    <a:lnTo>
                      <a:pt x="0" y="14"/>
                    </a:lnTo>
                    <a:lnTo>
                      <a:pt x="0" y="13"/>
                    </a:lnTo>
                    <a:lnTo>
                      <a:pt x="0" y="11"/>
                    </a:lnTo>
                    <a:lnTo>
                      <a:pt x="0" y="11"/>
                    </a:lnTo>
                    <a:lnTo>
                      <a:pt x="0" y="10"/>
                    </a:lnTo>
                    <a:lnTo>
                      <a:pt x="0" y="11"/>
                    </a:lnTo>
                    <a:lnTo>
                      <a:pt x="0" y="10"/>
                    </a:lnTo>
                    <a:lnTo>
                      <a:pt x="0" y="10"/>
                    </a:lnTo>
                    <a:lnTo>
                      <a:pt x="0" y="10"/>
                    </a:lnTo>
                    <a:lnTo>
                      <a:pt x="0" y="10"/>
                    </a:lnTo>
                    <a:lnTo>
                      <a:pt x="0" y="11"/>
                    </a:lnTo>
                    <a:lnTo>
                      <a:pt x="0" y="11"/>
                    </a:lnTo>
                    <a:lnTo>
                      <a:pt x="0" y="12"/>
                    </a:lnTo>
                    <a:lnTo>
                      <a:pt x="0" y="12"/>
                    </a:lnTo>
                    <a:lnTo>
                      <a:pt x="0" y="12"/>
                    </a:lnTo>
                    <a:lnTo>
                      <a:pt x="0" y="12"/>
                    </a:lnTo>
                    <a:lnTo>
                      <a:pt x="0" y="11"/>
                    </a:lnTo>
                    <a:lnTo>
                      <a:pt x="0" y="12"/>
                    </a:lnTo>
                    <a:lnTo>
                      <a:pt x="0" y="12"/>
                    </a:lnTo>
                    <a:lnTo>
                      <a:pt x="0" y="11"/>
                    </a:lnTo>
                    <a:lnTo>
                      <a:pt x="0" y="12"/>
                    </a:lnTo>
                    <a:lnTo>
                      <a:pt x="0" y="11"/>
                    </a:lnTo>
                    <a:lnTo>
                      <a:pt x="0" y="12"/>
                    </a:lnTo>
                    <a:lnTo>
                      <a:pt x="0" y="11"/>
                    </a:lnTo>
                    <a:lnTo>
                      <a:pt x="0" y="12"/>
                    </a:lnTo>
                    <a:lnTo>
                      <a:pt x="0" y="11"/>
                    </a:lnTo>
                    <a:lnTo>
                      <a:pt x="0" y="12"/>
                    </a:lnTo>
                    <a:lnTo>
                      <a:pt x="0" y="11"/>
                    </a:lnTo>
                    <a:lnTo>
                      <a:pt x="0" y="11"/>
                    </a:lnTo>
                    <a:lnTo>
                      <a:pt x="0" y="10"/>
                    </a:lnTo>
                    <a:lnTo>
                      <a:pt x="0" y="9"/>
                    </a:lnTo>
                    <a:lnTo>
                      <a:pt x="0" y="9"/>
                    </a:lnTo>
                    <a:lnTo>
                      <a:pt x="0" y="9"/>
                    </a:lnTo>
                    <a:lnTo>
                      <a:pt x="0" y="10"/>
                    </a:lnTo>
                    <a:lnTo>
                      <a:pt x="0" y="10"/>
                    </a:lnTo>
                    <a:lnTo>
                      <a:pt x="0" y="10"/>
                    </a:lnTo>
                    <a:lnTo>
                      <a:pt x="0" y="10"/>
                    </a:lnTo>
                    <a:lnTo>
                      <a:pt x="0" y="10"/>
                    </a:lnTo>
                    <a:lnTo>
                      <a:pt x="0" y="10"/>
                    </a:lnTo>
                    <a:lnTo>
                      <a:pt x="0" y="9"/>
                    </a:lnTo>
                    <a:lnTo>
                      <a:pt x="0" y="10"/>
                    </a:lnTo>
                    <a:lnTo>
                      <a:pt x="0" y="10"/>
                    </a:lnTo>
                    <a:lnTo>
                      <a:pt x="0" y="10"/>
                    </a:lnTo>
                    <a:lnTo>
                      <a:pt x="0" y="10"/>
                    </a:lnTo>
                    <a:lnTo>
                      <a:pt x="0" y="9"/>
                    </a:lnTo>
                    <a:lnTo>
                      <a:pt x="0" y="9"/>
                    </a:lnTo>
                    <a:lnTo>
                      <a:pt x="0" y="10"/>
                    </a:lnTo>
                    <a:lnTo>
                      <a:pt x="0" y="9"/>
                    </a:lnTo>
                    <a:lnTo>
                      <a:pt x="0" y="10"/>
                    </a:lnTo>
                    <a:lnTo>
                      <a:pt x="0" y="9"/>
                    </a:lnTo>
                    <a:lnTo>
                      <a:pt x="0" y="10"/>
                    </a:lnTo>
                    <a:lnTo>
                      <a:pt x="0" y="10"/>
                    </a:lnTo>
                    <a:lnTo>
                      <a:pt x="0" y="10"/>
                    </a:lnTo>
                    <a:lnTo>
                      <a:pt x="0" y="9"/>
                    </a:lnTo>
                    <a:lnTo>
                      <a:pt x="0" y="9"/>
                    </a:lnTo>
                    <a:lnTo>
                      <a:pt x="0" y="9"/>
                    </a:lnTo>
                    <a:lnTo>
                      <a:pt x="0" y="9"/>
                    </a:lnTo>
                    <a:lnTo>
                      <a:pt x="0" y="9"/>
                    </a:lnTo>
                    <a:lnTo>
                      <a:pt x="0" y="9"/>
                    </a:lnTo>
                    <a:lnTo>
                      <a:pt x="0" y="9"/>
                    </a:lnTo>
                    <a:lnTo>
                      <a:pt x="0" y="8"/>
                    </a:lnTo>
                    <a:lnTo>
                      <a:pt x="0" y="7"/>
                    </a:lnTo>
                    <a:lnTo>
                      <a:pt x="0" y="7"/>
                    </a:lnTo>
                    <a:lnTo>
                      <a:pt x="0" y="7"/>
                    </a:lnTo>
                    <a:lnTo>
                      <a:pt x="0" y="7"/>
                    </a:lnTo>
                    <a:lnTo>
                      <a:pt x="0" y="6"/>
                    </a:lnTo>
                    <a:lnTo>
                      <a:pt x="0" y="6"/>
                    </a:lnTo>
                    <a:lnTo>
                      <a:pt x="0" y="5"/>
                    </a:lnTo>
                    <a:lnTo>
                      <a:pt x="0" y="5"/>
                    </a:lnTo>
                    <a:lnTo>
                      <a:pt x="0" y="5"/>
                    </a:lnTo>
                    <a:lnTo>
                      <a:pt x="0" y="5"/>
                    </a:lnTo>
                    <a:lnTo>
                      <a:pt x="0" y="4"/>
                    </a:lnTo>
                    <a:lnTo>
                      <a:pt x="0" y="4"/>
                    </a:lnTo>
                    <a:lnTo>
                      <a:pt x="0" y="5"/>
                    </a:lnTo>
                    <a:lnTo>
                      <a:pt x="0" y="5"/>
                    </a:lnTo>
                    <a:lnTo>
                      <a:pt x="0" y="6"/>
                    </a:lnTo>
                    <a:lnTo>
                      <a:pt x="0" y="6"/>
                    </a:lnTo>
                    <a:lnTo>
                      <a:pt x="0" y="6"/>
                    </a:lnTo>
                    <a:lnTo>
                      <a:pt x="0" y="7"/>
                    </a:lnTo>
                    <a:lnTo>
                      <a:pt x="0" y="7"/>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7"/>
                    </a:lnTo>
                    <a:lnTo>
                      <a:pt x="0" y="8"/>
                    </a:lnTo>
                    <a:lnTo>
                      <a:pt x="0" y="8"/>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7"/>
                    </a:lnTo>
                    <a:lnTo>
                      <a:pt x="0" y="7"/>
                    </a:lnTo>
                    <a:lnTo>
                      <a:pt x="0" y="8"/>
                    </a:lnTo>
                    <a:lnTo>
                      <a:pt x="0" y="7"/>
                    </a:lnTo>
                    <a:lnTo>
                      <a:pt x="0" y="8"/>
                    </a:lnTo>
                    <a:lnTo>
                      <a:pt x="0" y="8"/>
                    </a:lnTo>
                    <a:lnTo>
                      <a:pt x="0" y="9"/>
                    </a:lnTo>
                    <a:lnTo>
                      <a:pt x="0" y="9"/>
                    </a:lnTo>
                    <a:lnTo>
                      <a:pt x="0" y="8"/>
                    </a:lnTo>
                    <a:lnTo>
                      <a:pt x="0" y="8"/>
                    </a:lnTo>
                    <a:lnTo>
                      <a:pt x="0" y="7"/>
                    </a:lnTo>
                    <a:lnTo>
                      <a:pt x="0" y="7"/>
                    </a:lnTo>
                    <a:lnTo>
                      <a:pt x="0" y="7"/>
                    </a:lnTo>
                    <a:lnTo>
                      <a:pt x="0" y="7"/>
                    </a:lnTo>
                    <a:lnTo>
                      <a:pt x="0" y="7"/>
                    </a:lnTo>
                    <a:lnTo>
                      <a:pt x="0" y="7"/>
                    </a:lnTo>
                    <a:lnTo>
                      <a:pt x="0" y="8"/>
                    </a:lnTo>
                    <a:lnTo>
                      <a:pt x="0" y="8"/>
                    </a:lnTo>
                    <a:lnTo>
                      <a:pt x="0" y="8"/>
                    </a:lnTo>
                    <a:lnTo>
                      <a:pt x="0" y="9"/>
                    </a:lnTo>
                    <a:lnTo>
                      <a:pt x="0" y="8"/>
                    </a:lnTo>
                    <a:lnTo>
                      <a:pt x="0" y="9"/>
                    </a:lnTo>
                    <a:lnTo>
                      <a:pt x="0" y="8"/>
                    </a:lnTo>
                    <a:lnTo>
                      <a:pt x="0" y="9"/>
                    </a:lnTo>
                    <a:lnTo>
                      <a:pt x="0" y="8"/>
                    </a:lnTo>
                    <a:lnTo>
                      <a:pt x="0" y="8"/>
                    </a:lnTo>
                    <a:lnTo>
                      <a:pt x="0" y="8"/>
                    </a:lnTo>
                    <a:lnTo>
                      <a:pt x="0" y="9"/>
                    </a:lnTo>
                    <a:lnTo>
                      <a:pt x="0" y="8"/>
                    </a:lnTo>
                    <a:lnTo>
                      <a:pt x="0" y="8"/>
                    </a:lnTo>
                    <a:lnTo>
                      <a:pt x="0" y="7"/>
                    </a:lnTo>
                    <a:lnTo>
                      <a:pt x="0" y="7"/>
                    </a:lnTo>
                    <a:lnTo>
                      <a:pt x="0" y="7"/>
                    </a:lnTo>
                    <a:lnTo>
                      <a:pt x="0" y="7"/>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7"/>
                    </a:lnTo>
                    <a:lnTo>
                      <a:pt x="0" y="8"/>
                    </a:lnTo>
                    <a:lnTo>
                      <a:pt x="0" y="7"/>
                    </a:lnTo>
                    <a:lnTo>
                      <a:pt x="0" y="7"/>
                    </a:lnTo>
                    <a:lnTo>
                      <a:pt x="0" y="6"/>
                    </a:lnTo>
                    <a:lnTo>
                      <a:pt x="0" y="6"/>
                    </a:lnTo>
                    <a:lnTo>
                      <a:pt x="0" y="6"/>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8"/>
                    </a:lnTo>
                    <a:lnTo>
                      <a:pt x="0" y="7"/>
                    </a:lnTo>
                    <a:lnTo>
                      <a:pt x="0" y="8"/>
                    </a:lnTo>
                    <a:lnTo>
                      <a:pt x="0" y="9"/>
                    </a:lnTo>
                    <a:lnTo>
                      <a:pt x="0" y="9"/>
                    </a:lnTo>
                    <a:lnTo>
                      <a:pt x="0" y="9"/>
                    </a:lnTo>
                    <a:lnTo>
                      <a:pt x="0" y="9"/>
                    </a:lnTo>
                    <a:lnTo>
                      <a:pt x="0" y="8"/>
                    </a:lnTo>
                    <a:lnTo>
                      <a:pt x="0" y="9"/>
                    </a:lnTo>
                    <a:lnTo>
                      <a:pt x="0" y="8"/>
                    </a:lnTo>
                    <a:lnTo>
                      <a:pt x="0" y="7"/>
                    </a:lnTo>
                    <a:lnTo>
                      <a:pt x="0" y="7"/>
                    </a:lnTo>
                    <a:lnTo>
                      <a:pt x="0" y="7"/>
                    </a:lnTo>
                    <a:lnTo>
                      <a:pt x="0" y="8"/>
                    </a:lnTo>
                    <a:lnTo>
                      <a:pt x="0" y="8"/>
                    </a:lnTo>
                    <a:lnTo>
                      <a:pt x="0" y="7"/>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9"/>
                    </a:lnTo>
                    <a:lnTo>
                      <a:pt x="0" y="10"/>
                    </a:lnTo>
                    <a:lnTo>
                      <a:pt x="0" y="9"/>
                    </a:lnTo>
                    <a:lnTo>
                      <a:pt x="0" y="10"/>
                    </a:lnTo>
                    <a:lnTo>
                      <a:pt x="0" y="9"/>
                    </a:lnTo>
                    <a:lnTo>
                      <a:pt x="0" y="9"/>
                    </a:lnTo>
                    <a:lnTo>
                      <a:pt x="0" y="9"/>
                    </a:lnTo>
                    <a:lnTo>
                      <a:pt x="0" y="10"/>
                    </a:lnTo>
                    <a:lnTo>
                      <a:pt x="0" y="9"/>
                    </a:lnTo>
                    <a:lnTo>
                      <a:pt x="0" y="9"/>
                    </a:lnTo>
                    <a:lnTo>
                      <a:pt x="0" y="9"/>
                    </a:lnTo>
                    <a:lnTo>
                      <a:pt x="0" y="9"/>
                    </a:lnTo>
                    <a:lnTo>
                      <a:pt x="0" y="10"/>
                    </a:lnTo>
                    <a:lnTo>
                      <a:pt x="0" y="9"/>
                    </a:lnTo>
                    <a:lnTo>
                      <a:pt x="0" y="10"/>
                    </a:lnTo>
                    <a:lnTo>
                      <a:pt x="0" y="9"/>
                    </a:lnTo>
                    <a:lnTo>
                      <a:pt x="0" y="9"/>
                    </a:lnTo>
                    <a:lnTo>
                      <a:pt x="0" y="9"/>
                    </a:lnTo>
                    <a:lnTo>
                      <a:pt x="0" y="9"/>
                    </a:lnTo>
                    <a:lnTo>
                      <a:pt x="0" y="9"/>
                    </a:lnTo>
                    <a:lnTo>
                      <a:pt x="0" y="8"/>
                    </a:lnTo>
                    <a:lnTo>
                      <a:pt x="0" y="8"/>
                    </a:lnTo>
                    <a:lnTo>
                      <a:pt x="0" y="7"/>
                    </a:lnTo>
                    <a:lnTo>
                      <a:pt x="0" y="7"/>
                    </a:lnTo>
                    <a:lnTo>
                      <a:pt x="0" y="7"/>
                    </a:lnTo>
                    <a:lnTo>
                      <a:pt x="0" y="8"/>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7"/>
                    </a:lnTo>
                    <a:lnTo>
                      <a:pt x="0" y="6"/>
                    </a:lnTo>
                    <a:lnTo>
                      <a:pt x="0" y="7"/>
                    </a:lnTo>
                    <a:lnTo>
                      <a:pt x="0" y="7"/>
                    </a:lnTo>
                    <a:lnTo>
                      <a:pt x="0" y="6"/>
                    </a:lnTo>
                    <a:lnTo>
                      <a:pt x="0" y="6"/>
                    </a:lnTo>
                    <a:lnTo>
                      <a:pt x="0" y="5"/>
                    </a:lnTo>
                    <a:lnTo>
                      <a:pt x="0" y="5"/>
                    </a:lnTo>
                    <a:lnTo>
                      <a:pt x="0" y="5"/>
                    </a:lnTo>
                    <a:lnTo>
                      <a:pt x="0" y="4"/>
                    </a:lnTo>
                    <a:lnTo>
                      <a:pt x="0" y="3"/>
                    </a:lnTo>
                    <a:lnTo>
                      <a:pt x="0" y="2"/>
                    </a:lnTo>
                    <a:lnTo>
                      <a:pt x="0" y="2"/>
                    </a:lnTo>
                    <a:lnTo>
                      <a:pt x="0" y="3"/>
                    </a:lnTo>
                    <a:lnTo>
                      <a:pt x="0" y="2"/>
                    </a:lnTo>
                    <a:lnTo>
                      <a:pt x="0" y="2"/>
                    </a:lnTo>
                    <a:lnTo>
                      <a:pt x="0" y="1"/>
                    </a:lnTo>
                    <a:lnTo>
                      <a:pt x="0" y="1"/>
                    </a:lnTo>
                    <a:lnTo>
                      <a:pt x="0" y="1"/>
                    </a:lnTo>
                    <a:lnTo>
                      <a:pt x="0" y="1"/>
                    </a:lnTo>
                    <a:lnTo>
                      <a:pt x="0" y="2"/>
                    </a:lnTo>
                    <a:lnTo>
                      <a:pt x="0" y="1"/>
                    </a:lnTo>
                    <a:lnTo>
                      <a:pt x="0" y="1"/>
                    </a:lnTo>
                    <a:lnTo>
                      <a:pt x="0" y="1"/>
                    </a:lnTo>
                    <a:lnTo>
                      <a:pt x="0" y="2"/>
                    </a:lnTo>
                    <a:lnTo>
                      <a:pt x="0" y="2"/>
                    </a:lnTo>
                    <a:lnTo>
                      <a:pt x="0" y="3"/>
                    </a:lnTo>
                    <a:lnTo>
                      <a:pt x="0" y="3"/>
                    </a:lnTo>
                    <a:lnTo>
                      <a:pt x="0" y="3"/>
                    </a:lnTo>
                    <a:lnTo>
                      <a:pt x="0" y="3"/>
                    </a:lnTo>
                    <a:lnTo>
                      <a:pt x="0" y="4"/>
                    </a:lnTo>
                    <a:lnTo>
                      <a:pt x="0" y="3"/>
                    </a:lnTo>
                    <a:lnTo>
                      <a:pt x="0" y="4"/>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5"/>
                    </a:lnTo>
                    <a:lnTo>
                      <a:pt x="0" y="5"/>
                    </a:lnTo>
                    <a:lnTo>
                      <a:pt x="0" y="5"/>
                    </a:lnTo>
                    <a:lnTo>
                      <a:pt x="0" y="5"/>
                    </a:lnTo>
                    <a:lnTo>
                      <a:pt x="0" y="5"/>
                    </a:lnTo>
                    <a:lnTo>
                      <a:pt x="0" y="6"/>
                    </a:lnTo>
                    <a:lnTo>
                      <a:pt x="0" y="5"/>
                    </a:lnTo>
                    <a:lnTo>
                      <a:pt x="0" y="6"/>
                    </a:lnTo>
                    <a:lnTo>
                      <a:pt x="0" y="6"/>
                    </a:lnTo>
                    <a:lnTo>
                      <a:pt x="0" y="6"/>
                    </a:lnTo>
                    <a:lnTo>
                      <a:pt x="0" y="5"/>
                    </a:lnTo>
                    <a:lnTo>
                      <a:pt x="0" y="5"/>
                    </a:lnTo>
                    <a:lnTo>
                      <a:pt x="0" y="6"/>
                    </a:lnTo>
                    <a:lnTo>
                      <a:pt x="0" y="6"/>
                    </a:lnTo>
                    <a:lnTo>
                      <a:pt x="0" y="6"/>
                    </a:lnTo>
                    <a:lnTo>
                      <a:pt x="0" y="6"/>
                    </a:lnTo>
                    <a:lnTo>
                      <a:pt x="0" y="7"/>
                    </a:lnTo>
                    <a:lnTo>
                      <a:pt x="0" y="7"/>
                    </a:lnTo>
                    <a:lnTo>
                      <a:pt x="0" y="7"/>
                    </a:lnTo>
                    <a:lnTo>
                      <a:pt x="0" y="7"/>
                    </a:lnTo>
                    <a:lnTo>
                      <a:pt x="0" y="8"/>
                    </a:lnTo>
                    <a:lnTo>
                      <a:pt x="0" y="9"/>
                    </a:lnTo>
                    <a:lnTo>
                      <a:pt x="0" y="8"/>
                    </a:lnTo>
                    <a:lnTo>
                      <a:pt x="0" y="8"/>
                    </a:lnTo>
                    <a:lnTo>
                      <a:pt x="0" y="9"/>
                    </a:lnTo>
                    <a:lnTo>
                      <a:pt x="0" y="8"/>
                    </a:lnTo>
                    <a:lnTo>
                      <a:pt x="0" y="9"/>
                    </a:lnTo>
                    <a:lnTo>
                      <a:pt x="0" y="9"/>
                    </a:lnTo>
                    <a:lnTo>
                      <a:pt x="0" y="8"/>
                    </a:lnTo>
                    <a:lnTo>
                      <a:pt x="0" y="8"/>
                    </a:lnTo>
                    <a:lnTo>
                      <a:pt x="0" y="9"/>
                    </a:lnTo>
                    <a:lnTo>
                      <a:pt x="0" y="9"/>
                    </a:lnTo>
                    <a:lnTo>
                      <a:pt x="0" y="10"/>
                    </a:lnTo>
                    <a:lnTo>
                      <a:pt x="0" y="9"/>
                    </a:lnTo>
                    <a:lnTo>
                      <a:pt x="0" y="10"/>
                    </a:lnTo>
                    <a:lnTo>
                      <a:pt x="0" y="9"/>
                    </a:lnTo>
                    <a:lnTo>
                      <a:pt x="0" y="10"/>
                    </a:lnTo>
                    <a:lnTo>
                      <a:pt x="0" y="9"/>
                    </a:lnTo>
                    <a:lnTo>
                      <a:pt x="0" y="10"/>
                    </a:lnTo>
                    <a:lnTo>
                      <a:pt x="0" y="9"/>
                    </a:lnTo>
                    <a:lnTo>
                      <a:pt x="0" y="10"/>
                    </a:lnTo>
                    <a:lnTo>
                      <a:pt x="0" y="9"/>
                    </a:lnTo>
                    <a:lnTo>
                      <a:pt x="0" y="9"/>
                    </a:lnTo>
                    <a:lnTo>
                      <a:pt x="0" y="8"/>
                    </a:lnTo>
                    <a:lnTo>
                      <a:pt x="0" y="9"/>
                    </a:lnTo>
                    <a:lnTo>
                      <a:pt x="0" y="9"/>
                    </a:lnTo>
                    <a:lnTo>
                      <a:pt x="0" y="10"/>
                    </a:lnTo>
                    <a:lnTo>
                      <a:pt x="0" y="10"/>
                    </a:lnTo>
                    <a:lnTo>
                      <a:pt x="0" y="11"/>
                    </a:lnTo>
                    <a:lnTo>
                      <a:pt x="0" y="11"/>
                    </a:lnTo>
                    <a:lnTo>
                      <a:pt x="0" y="12"/>
                    </a:lnTo>
                    <a:lnTo>
                      <a:pt x="0" y="11"/>
                    </a:lnTo>
                    <a:lnTo>
                      <a:pt x="0" y="12"/>
                    </a:lnTo>
                    <a:lnTo>
                      <a:pt x="0" y="12"/>
                    </a:lnTo>
                    <a:lnTo>
                      <a:pt x="0" y="12"/>
                    </a:lnTo>
                    <a:lnTo>
                      <a:pt x="0" y="11"/>
                    </a:lnTo>
                    <a:lnTo>
                      <a:pt x="0" y="10"/>
                    </a:lnTo>
                    <a:lnTo>
                      <a:pt x="0" y="10"/>
                    </a:lnTo>
                    <a:lnTo>
                      <a:pt x="0" y="9"/>
                    </a:lnTo>
                    <a:lnTo>
                      <a:pt x="0" y="9"/>
                    </a:lnTo>
                    <a:lnTo>
                      <a:pt x="0" y="9"/>
                    </a:lnTo>
                    <a:lnTo>
                      <a:pt x="0" y="9"/>
                    </a:lnTo>
                    <a:lnTo>
                      <a:pt x="0" y="8"/>
                    </a:lnTo>
                    <a:lnTo>
                      <a:pt x="0" y="8"/>
                    </a:lnTo>
                    <a:lnTo>
                      <a:pt x="0" y="8"/>
                    </a:lnTo>
                    <a:lnTo>
                      <a:pt x="0" y="8"/>
                    </a:lnTo>
                    <a:lnTo>
                      <a:pt x="0" y="8"/>
                    </a:lnTo>
                    <a:lnTo>
                      <a:pt x="0" y="7"/>
                    </a:lnTo>
                    <a:lnTo>
                      <a:pt x="0" y="8"/>
                    </a:lnTo>
                    <a:lnTo>
                      <a:pt x="0" y="7"/>
                    </a:lnTo>
                    <a:lnTo>
                      <a:pt x="0" y="8"/>
                    </a:lnTo>
                    <a:lnTo>
                      <a:pt x="0" y="8"/>
                    </a:lnTo>
                    <a:lnTo>
                      <a:pt x="0" y="8"/>
                    </a:lnTo>
                    <a:lnTo>
                      <a:pt x="0" y="9"/>
                    </a:lnTo>
                    <a:lnTo>
                      <a:pt x="0" y="9"/>
                    </a:lnTo>
                    <a:lnTo>
                      <a:pt x="0" y="9"/>
                    </a:lnTo>
                    <a:lnTo>
                      <a:pt x="0" y="10"/>
                    </a:lnTo>
                    <a:lnTo>
                      <a:pt x="0" y="10"/>
                    </a:lnTo>
                    <a:lnTo>
                      <a:pt x="0" y="9"/>
                    </a:lnTo>
                    <a:lnTo>
                      <a:pt x="0" y="10"/>
                    </a:lnTo>
                    <a:lnTo>
                      <a:pt x="0" y="10"/>
                    </a:lnTo>
                    <a:lnTo>
                      <a:pt x="0" y="11"/>
                    </a:lnTo>
                    <a:lnTo>
                      <a:pt x="0" y="10"/>
                    </a:lnTo>
                    <a:lnTo>
                      <a:pt x="0" y="10"/>
                    </a:lnTo>
                    <a:lnTo>
                      <a:pt x="0" y="10"/>
                    </a:lnTo>
                    <a:lnTo>
                      <a:pt x="0" y="10"/>
                    </a:lnTo>
                    <a:lnTo>
                      <a:pt x="0" y="9"/>
                    </a:lnTo>
                    <a:lnTo>
                      <a:pt x="0" y="9"/>
                    </a:lnTo>
                    <a:lnTo>
                      <a:pt x="0" y="9"/>
                    </a:lnTo>
                    <a:lnTo>
                      <a:pt x="0" y="8"/>
                    </a:lnTo>
                    <a:lnTo>
                      <a:pt x="0" y="7"/>
                    </a:lnTo>
                    <a:lnTo>
                      <a:pt x="0" y="8"/>
                    </a:lnTo>
                    <a:lnTo>
                      <a:pt x="0" y="7"/>
                    </a:lnTo>
                    <a:lnTo>
                      <a:pt x="0" y="7"/>
                    </a:lnTo>
                    <a:lnTo>
                      <a:pt x="0" y="7"/>
                    </a:lnTo>
                    <a:lnTo>
                      <a:pt x="0" y="8"/>
                    </a:lnTo>
                    <a:lnTo>
                      <a:pt x="0" y="9"/>
                    </a:lnTo>
                    <a:lnTo>
                      <a:pt x="0" y="9"/>
                    </a:lnTo>
                    <a:lnTo>
                      <a:pt x="0" y="9"/>
                    </a:lnTo>
                    <a:lnTo>
                      <a:pt x="0" y="8"/>
                    </a:lnTo>
                    <a:lnTo>
                      <a:pt x="0" y="8"/>
                    </a:lnTo>
                    <a:lnTo>
                      <a:pt x="0" y="9"/>
                    </a:lnTo>
                    <a:lnTo>
                      <a:pt x="0" y="8"/>
                    </a:lnTo>
                    <a:lnTo>
                      <a:pt x="0" y="8"/>
                    </a:lnTo>
                    <a:lnTo>
                      <a:pt x="0" y="9"/>
                    </a:lnTo>
                    <a:lnTo>
                      <a:pt x="0" y="8"/>
                    </a:lnTo>
                    <a:lnTo>
                      <a:pt x="0" y="9"/>
                    </a:lnTo>
                    <a:lnTo>
                      <a:pt x="0" y="9"/>
                    </a:lnTo>
                    <a:lnTo>
                      <a:pt x="0" y="9"/>
                    </a:lnTo>
                    <a:lnTo>
                      <a:pt x="0" y="9"/>
                    </a:lnTo>
                    <a:lnTo>
                      <a:pt x="0" y="9"/>
                    </a:lnTo>
                    <a:lnTo>
                      <a:pt x="0" y="10"/>
                    </a:lnTo>
                    <a:lnTo>
                      <a:pt x="0" y="9"/>
                    </a:lnTo>
                    <a:lnTo>
                      <a:pt x="0" y="10"/>
                    </a:lnTo>
                    <a:lnTo>
                      <a:pt x="0" y="9"/>
                    </a:lnTo>
                    <a:lnTo>
                      <a:pt x="0" y="9"/>
                    </a:lnTo>
                    <a:lnTo>
                      <a:pt x="0" y="8"/>
                    </a:lnTo>
                    <a:lnTo>
                      <a:pt x="0" y="9"/>
                    </a:lnTo>
                    <a:lnTo>
                      <a:pt x="0" y="8"/>
                    </a:lnTo>
                    <a:lnTo>
                      <a:pt x="0" y="9"/>
                    </a:lnTo>
                    <a:lnTo>
                      <a:pt x="1" y="9"/>
                    </a:lnTo>
                    <a:lnTo>
                      <a:pt x="1" y="9"/>
                    </a:lnTo>
                    <a:lnTo>
                      <a:pt x="1" y="9"/>
                    </a:lnTo>
                    <a:lnTo>
                      <a:pt x="1" y="9"/>
                    </a:lnTo>
                    <a:lnTo>
                      <a:pt x="1" y="10"/>
                    </a:lnTo>
                    <a:lnTo>
                      <a:pt x="1" y="10"/>
                    </a:lnTo>
                    <a:lnTo>
                      <a:pt x="1" y="10"/>
                    </a:lnTo>
                    <a:lnTo>
                      <a:pt x="1" y="10"/>
                    </a:lnTo>
                    <a:lnTo>
                      <a:pt x="1" y="10"/>
                    </a:lnTo>
                    <a:lnTo>
                      <a:pt x="1" y="11"/>
                    </a:lnTo>
                    <a:lnTo>
                      <a:pt x="1" y="11"/>
                    </a:lnTo>
                    <a:lnTo>
                      <a:pt x="1" y="10"/>
                    </a:lnTo>
                    <a:lnTo>
                      <a:pt x="1" y="10"/>
                    </a:lnTo>
                    <a:lnTo>
                      <a:pt x="1" y="10"/>
                    </a:lnTo>
                    <a:lnTo>
                      <a:pt x="1" y="9"/>
                    </a:lnTo>
                    <a:lnTo>
                      <a:pt x="1" y="10"/>
                    </a:lnTo>
                    <a:lnTo>
                      <a:pt x="1" y="9"/>
                    </a:lnTo>
                    <a:lnTo>
                      <a:pt x="1" y="9"/>
                    </a:lnTo>
                    <a:lnTo>
                      <a:pt x="1" y="9"/>
                    </a:lnTo>
                    <a:lnTo>
                      <a:pt x="1" y="9"/>
                    </a:lnTo>
                    <a:lnTo>
                      <a:pt x="1" y="9"/>
                    </a:lnTo>
                    <a:lnTo>
                      <a:pt x="1" y="10"/>
                    </a:lnTo>
                    <a:lnTo>
                      <a:pt x="1" y="10"/>
                    </a:lnTo>
                    <a:lnTo>
                      <a:pt x="1" y="9"/>
                    </a:lnTo>
                    <a:lnTo>
                      <a:pt x="1" y="9"/>
                    </a:lnTo>
                    <a:lnTo>
                      <a:pt x="1" y="8"/>
                    </a:lnTo>
                    <a:lnTo>
                      <a:pt x="1" y="8"/>
                    </a:lnTo>
                    <a:lnTo>
                      <a:pt x="1" y="7"/>
                    </a:lnTo>
                    <a:lnTo>
                      <a:pt x="1" y="7"/>
                    </a:lnTo>
                    <a:lnTo>
                      <a:pt x="1" y="7"/>
                    </a:lnTo>
                    <a:lnTo>
                      <a:pt x="1" y="6"/>
                    </a:lnTo>
                    <a:lnTo>
                      <a:pt x="1" y="5"/>
                    </a:lnTo>
                    <a:lnTo>
                      <a:pt x="1" y="5"/>
                    </a:lnTo>
                    <a:lnTo>
                      <a:pt x="1" y="4"/>
                    </a:lnTo>
                    <a:lnTo>
                      <a:pt x="1" y="4"/>
                    </a:lnTo>
                    <a:lnTo>
                      <a:pt x="1" y="4"/>
                    </a:lnTo>
                    <a:lnTo>
                      <a:pt x="1" y="3"/>
                    </a:lnTo>
                    <a:lnTo>
                      <a:pt x="1" y="3"/>
                    </a:lnTo>
                    <a:lnTo>
                      <a:pt x="1" y="2"/>
                    </a:lnTo>
                    <a:lnTo>
                      <a:pt x="1" y="2"/>
                    </a:lnTo>
                    <a:lnTo>
                      <a:pt x="1" y="2"/>
                    </a:lnTo>
                    <a:lnTo>
                      <a:pt x="1" y="3"/>
                    </a:lnTo>
                    <a:lnTo>
                      <a:pt x="1" y="2"/>
                    </a:lnTo>
                    <a:lnTo>
                      <a:pt x="1" y="2"/>
                    </a:lnTo>
                    <a:lnTo>
                      <a:pt x="1" y="2"/>
                    </a:lnTo>
                    <a:lnTo>
                      <a:pt x="1" y="2"/>
                    </a:lnTo>
                    <a:lnTo>
                      <a:pt x="1" y="1"/>
                    </a:lnTo>
                    <a:lnTo>
                      <a:pt x="1" y="1"/>
                    </a:lnTo>
                    <a:lnTo>
                      <a:pt x="1" y="1"/>
                    </a:lnTo>
                    <a:lnTo>
                      <a:pt x="1" y="1"/>
                    </a:lnTo>
                    <a:lnTo>
                      <a:pt x="1" y="1"/>
                    </a:lnTo>
                    <a:lnTo>
                      <a:pt x="1" y="1"/>
                    </a:lnTo>
                    <a:lnTo>
                      <a:pt x="1" y="1"/>
                    </a:lnTo>
                    <a:lnTo>
                      <a:pt x="1" y="1"/>
                    </a:lnTo>
                    <a:lnTo>
                      <a:pt x="1" y="0"/>
                    </a:lnTo>
                    <a:lnTo>
                      <a:pt x="1" y="1"/>
                    </a:lnTo>
                    <a:lnTo>
                      <a:pt x="1" y="0"/>
                    </a:lnTo>
                    <a:lnTo>
                      <a:pt x="1" y="0"/>
                    </a:lnTo>
                    <a:lnTo>
                      <a:pt x="1" y="1"/>
                    </a:lnTo>
                    <a:lnTo>
                      <a:pt x="1" y="0"/>
                    </a:lnTo>
                    <a:lnTo>
                      <a:pt x="1" y="1"/>
                    </a:lnTo>
                    <a:lnTo>
                      <a:pt x="1" y="1"/>
                    </a:lnTo>
                    <a:lnTo>
                      <a:pt x="1" y="1"/>
                    </a:lnTo>
                    <a:lnTo>
                      <a:pt x="1" y="2"/>
                    </a:lnTo>
                    <a:lnTo>
                      <a:pt x="1" y="1"/>
                    </a:lnTo>
                    <a:lnTo>
                      <a:pt x="1" y="1"/>
                    </a:lnTo>
                    <a:lnTo>
                      <a:pt x="1" y="2"/>
                    </a:lnTo>
                    <a:lnTo>
                      <a:pt x="1" y="2"/>
                    </a:lnTo>
                    <a:lnTo>
                      <a:pt x="1" y="2"/>
                    </a:lnTo>
                  </a:path>
                </a:pathLst>
              </a:custGeom>
              <a:noFill/>
              <a:ln w="0">
                <a:solidFill>
                  <a:srgbClr val="3366FF"/>
                </a:solidFill>
                <a:prstDash val="solid"/>
                <a:round/>
                <a:headEnd/>
                <a:tailEnd/>
              </a:ln>
            </p:spPr>
            <p:txBody>
              <a:bodyPr/>
              <a:lstStyle/>
              <a:p>
                <a:endParaRPr lang="en-GB"/>
              </a:p>
            </p:txBody>
          </p:sp>
          <p:sp>
            <p:nvSpPr>
              <p:cNvPr id="186256" name="Freeform 912"/>
              <p:cNvSpPr>
                <a:spLocks/>
              </p:cNvSpPr>
              <p:nvPr/>
            </p:nvSpPr>
            <p:spPr bwMode="auto">
              <a:xfrm>
                <a:off x="3636" y="3593"/>
                <a:ext cx="1" cy="66"/>
              </a:xfrm>
              <a:custGeom>
                <a:avLst/>
                <a:gdLst/>
                <a:ahLst/>
                <a:cxnLst>
                  <a:cxn ang="0">
                    <a:pos x="0" y="3"/>
                  </a:cxn>
                  <a:cxn ang="0">
                    <a:pos x="0" y="4"/>
                  </a:cxn>
                  <a:cxn ang="0">
                    <a:pos x="0" y="6"/>
                  </a:cxn>
                  <a:cxn ang="0">
                    <a:pos x="0" y="6"/>
                  </a:cxn>
                  <a:cxn ang="0">
                    <a:pos x="0" y="5"/>
                  </a:cxn>
                  <a:cxn ang="0">
                    <a:pos x="0" y="5"/>
                  </a:cxn>
                  <a:cxn ang="0">
                    <a:pos x="0" y="5"/>
                  </a:cxn>
                  <a:cxn ang="0">
                    <a:pos x="0" y="5"/>
                  </a:cxn>
                  <a:cxn ang="0">
                    <a:pos x="0" y="8"/>
                  </a:cxn>
                  <a:cxn ang="0">
                    <a:pos x="0" y="8"/>
                  </a:cxn>
                  <a:cxn ang="0">
                    <a:pos x="0" y="7"/>
                  </a:cxn>
                  <a:cxn ang="0">
                    <a:pos x="0" y="6"/>
                  </a:cxn>
                  <a:cxn ang="0">
                    <a:pos x="0" y="5"/>
                  </a:cxn>
                  <a:cxn ang="0">
                    <a:pos x="0" y="6"/>
                  </a:cxn>
                  <a:cxn ang="0">
                    <a:pos x="0" y="4"/>
                  </a:cxn>
                  <a:cxn ang="0">
                    <a:pos x="0" y="4"/>
                  </a:cxn>
                  <a:cxn ang="0">
                    <a:pos x="0" y="5"/>
                  </a:cxn>
                  <a:cxn ang="0">
                    <a:pos x="0" y="5"/>
                  </a:cxn>
                  <a:cxn ang="0">
                    <a:pos x="0" y="5"/>
                  </a:cxn>
                  <a:cxn ang="0">
                    <a:pos x="0" y="5"/>
                  </a:cxn>
                  <a:cxn ang="0">
                    <a:pos x="0" y="5"/>
                  </a:cxn>
                  <a:cxn ang="0">
                    <a:pos x="0" y="7"/>
                  </a:cxn>
                  <a:cxn ang="0">
                    <a:pos x="0" y="7"/>
                  </a:cxn>
                  <a:cxn ang="0">
                    <a:pos x="0" y="10"/>
                  </a:cxn>
                  <a:cxn ang="0">
                    <a:pos x="0" y="10"/>
                  </a:cxn>
                  <a:cxn ang="0">
                    <a:pos x="0" y="10"/>
                  </a:cxn>
                  <a:cxn ang="0">
                    <a:pos x="0" y="10"/>
                  </a:cxn>
                  <a:cxn ang="0">
                    <a:pos x="0" y="8"/>
                  </a:cxn>
                  <a:cxn ang="0">
                    <a:pos x="0" y="9"/>
                  </a:cxn>
                  <a:cxn ang="0">
                    <a:pos x="0" y="7"/>
                  </a:cxn>
                  <a:cxn ang="0">
                    <a:pos x="0" y="8"/>
                  </a:cxn>
                  <a:cxn ang="0">
                    <a:pos x="0" y="8"/>
                  </a:cxn>
                  <a:cxn ang="0">
                    <a:pos x="0" y="9"/>
                  </a:cxn>
                  <a:cxn ang="0">
                    <a:pos x="0" y="10"/>
                  </a:cxn>
                  <a:cxn ang="0">
                    <a:pos x="0" y="8"/>
                  </a:cxn>
                  <a:cxn ang="0">
                    <a:pos x="0" y="8"/>
                  </a:cxn>
                  <a:cxn ang="0">
                    <a:pos x="0" y="9"/>
                  </a:cxn>
                  <a:cxn ang="0">
                    <a:pos x="0" y="8"/>
                  </a:cxn>
                  <a:cxn ang="0">
                    <a:pos x="0" y="8"/>
                  </a:cxn>
                  <a:cxn ang="0">
                    <a:pos x="0" y="6"/>
                  </a:cxn>
                  <a:cxn ang="0">
                    <a:pos x="0" y="6"/>
                  </a:cxn>
                  <a:cxn ang="0">
                    <a:pos x="0" y="8"/>
                  </a:cxn>
                  <a:cxn ang="0">
                    <a:pos x="0" y="4"/>
                  </a:cxn>
                  <a:cxn ang="0">
                    <a:pos x="0" y="4"/>
                  </a:cxn>
                  <a:cxn ang="0">
                    <a:pos x="0" y="3"/>
                  </a:cxn>
                  <a:cxn ang="0">
                    <a:pos x="0" y="2"/>
                  </a:cxn>
                  <a:cxn ang="0">
                    <a:pos x="0" y="2"/>
                  </a:cxn>
                  <a:cxn ang="0">
                    <a:pos x="0" y="4"/>
                  </a:cxn>
                  <a:cxn ang="0">
                    <a:pos x="0" y="2"/>
                  </a:cxn>
                  <a:cxn ang="0">
                    <a:pos x="0" y="5"/>
                  </a:cxn>
                  <a:cxn ang="0">
                    <a:pos x="0" y="5"/>
                  </a:cxn>
                  <a:cxn ang="0">
                    <a:pos x="0" y="7"/>
                  </a:cxn>
                  <a:cxn ang="0">
                    <a:pos x="0" y="7"/>
                  </a:cxn>
                  <a:cxn ang="0">
                    <a:pos x="0" y="8"/>
                  </a:cxn>
                  <a:cxn ang="0">
                    <a:pos x="0" y="3"/>
                  </a:cxn>
                  <a:cxn ang="0">
                    <a:pos x="0" y="2"/>
                  </a:cxn>
                  <a:cxn ang="0">
                    <a:pos x="0" y="4"/>
                  </a:cxn>
                  <a:cxn ang="0">
                    <a:pos x="0" y="7"/>
                  </a:cxn>
                  <a:cxn ang="0">
                    <a:pos x="0" y="6"/>
                  </a:cxn>
                  <a:cxn ang="0">
                    <a:pos x="0" y="5"/>
                  </a:cxn>
                  <a:cxn ang="0">
                    <a:pos x="0" y="6"/>
                  </a:cxn>
                  <a:cxn ang="0">
                    <a:pos x="0" y="6"/>
                  </a:cxn>
                  <a:cxn ang="0">
                    <a:pos x="0" y="7"/>
                  </a:cxn>
                </a:cxnLst>
                <a:rect l="0" t="0" r="r" b="b"/>
                <a:pathLst>
                  <a:path h="11">
                    <a:moveTo>
                      <a:pt x="0" y="0"/>
                    </a:moveTo>
                    <a:lnTo>
                      <a:pt x="0" y="0"/>
                    </a:lnTo>
                    <a:lnTo>
                      <a:pt x="0" y="0"/>
                    </a:lnTo>
                    <a:lnTo>
                      <a:pt x="0" y="0"/>
                    </a:lnTo>
                    <a:lnTo>
                      <a:pt x="0" y="1"/>
                    </a:lnTo>
                    <a:lnTo>
                      <a:pt x="0" y="1"/>
                    </a:lnTo>
                    <a:lnTo>
                      <a:pt x="0" y="1"/>
                    </a:lnTo>
                    <a:lnTo>
                      <a:pt x="0" y="2"/>
                    </a:lnTo>
                    <a:lnTo>
                      <a:pt x="0" y="2"/>
                    </a:lnTo>
                    <a:lnTo>
                      <a:pt x="0" y="2"/>
                    </a:lnTo>
                    <a:lnTo>
                      <a:pt x="0" y="3"/>
                    </a:lnTo>
                    <a:lnTo>
                      <a:pt x="0" y="2"/>
                    </a:lnTo>
                    <a:lnTo>
                      <a:pt x="0" y="3"/>
                    </a:lnTo>
                    <a:lnTo>
                      <a:pt x="0" y="3"/>
                    </a:lnTo>
                    <a:lnTo>
                      <a:pt x="0" y="2"/>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6"/>
                    </a:lnTo>
                    <a:lnTo>
                      <a:pt x="0" y="6"/>
                    </a:lnTo>
                    <a:lnTo>
                      <a:pt x="0" y="5"/>
                    </a:lnTo>
                    <a:lnTo>
                      <a:pt x="0" y="6"/>
                    </a:lnTo>
                    <a:lnTo>
                      <a:pt x="0" y="6"/>
                    </a:lnTo>
                    <a:lnTo>
                      <a:pt x="0" y="6"/>
                    </a:lnTo>
                    <a:lnTo>
                      <a:pt x="0" y="6"/>
                    </a:lnTo>
                    <a:lnTo>
                      <a:pt x="0" y="5"/>
                    </a:lnTo>
                    <a:lnTo>
                      <a:pt x="0" y="6"/>
                    </a:lnTo>
                    <a:lnTo>
                      <a:pt x="0" y="6"/>
                    </a:lnTo>
                    <a:lnTo>
                      <a:pt x="0" y="5"/>
                    </a:lnTo>
                    <a:lnTo>
                      <a:pt x="0" y="6"/>
                    </a:lnTo>
                    <a:lnTo>
                      <a:pt x="0" y="6"/>
                    </a:lnTo>
                    <a:lnTo>
                      <a:pt x="0" y="7"/>
                    </a:lnTo>
                    <a:lnTo>
                      <a:pt x="0" y="6"/>
                    </a:lnTo>
                    <a:lnTo>
                      <a:pt x="0" y="7"/>
                    </a:lnTo>
                    <a:lnTo>
                      <a:pt x="0" y="7"/>
                    </a:lnTo>
                    <a:lnTo>
                      <a:pt x="0" y="7"/>
                    </a:lnTo>
                    <a:lnTo>
                      <a:pt x="0" y="6"/>
                    </a:lnTo>
                    <a:lnTo>
                      <a:pt x="0" y="7"/>
                    </a:lnTo>
                    <a:lnTo>
                      <a:pt x="0" y="7"/>
                    </a:lnTo>
                    <a:lnTo>
                      <a:pt x="0" y="7"/>
                    </a:lnTo>
                    <a:lnTo>
                      <a:pt x="0" y="6"/>
                    </a:lnTo>
                    <a:lnTo>
                      <a:pt x="0" y="5"/>
                    </a:lnTo>
                    <a:lnTo>
                      <a:pt x="0" y="6"/>
                    </a:lnTo>
                    <a:lnTo>
                      <a:pt x="0" y="7"/>
                    </a:lnTo>
                    <a:lnTo>
                      <a:pt x="0" y="7"/>
                    </a:lnTo>
                    <a:lnTo>
                      <a:pt x="0" y="7"/>
                    </a:lnTo>
                    <a:lnTo>
                      <a:pt x="0" y="7"/>
                    </a:lnTo>
                    <a:lnTo>
                      <a:pt x="0" y="6"/>
                    </a:lnTo>
                    <a:lnTo>
                      <a:pt x="0" y="7"/>
                    </a:lnTo>
                    <a:lnTo>
                      <a:pt x="0" y="7"/>
                    </a:lnTo>
                    <a:lnTo>
                      <a:pt x="0" y="6"/>
                    </a:lnTo>
                    <a:lnTo>
                      <a:pt x="0" y="5"/>
                    </a:lnTo>
                    <a:lnTo>
                      <a:pt x="0" y="5"/>
                    </a:lnTo>
                    <a:lnTo>
                      <a:pt x="0" y="5"/>
                    </a:lnTo>
                    <a:lnTo>
                      <a:pt x="0" y="5"/>
                    </a:lnTo>
                    <a:lnTo>
                      <a:pt x="0" y="5"/>
                    </a:lnTo>
                    <a:lnTo>
                      <a:pt x="0" y="5"/>
                    </a:lnTo>
                    <a:lnTo>
                      <a:pt x="0" y="5"/>
                    </a:lnTo>
                    <a:lnTo>
                      <a:pt x="0" y="5"/>
                    </a:lnTo>
                    <a:lnTo>
                      <a:pt x="0" y="6"/>
                    </a:lnTo>
                    <a:lnTo>
                      <a:pt x="0" y="6"/>
                    </a:lnTo>
                    <a:lnTo>
                      <a:pt x="0" y="5"/>
                    </a:lnTo>
                    <a:lnTo>
                      <a:pt x="0" y="5"/>
                    </a:lnTo>
                    <a:lnTo>
                      <a:pt x="0" y="5"/>
                    </a:lnTo>
                    <a:lnTo>
                      <a:pt x="0" y="4"/>
                    </a:lnTo>
                    <a:lnTo>
                      <a:pt x="0" y="4"/>
                    </a:lnTo>
                    <a:lnTo>
                      <a:pt x="0" y="4"/>
                    </a:lnTo>
                    <a:lnTo>
                      <a:pt x="0" y="4"/>
                    </a:lnTo>
                    <a:lnTo>
                      <a:pt x="0" y="5"/>
                    </a:lnTo>
                    <a:lnTo>
                      <a:pt x="0" y="4"/>
                    </a:lnTo>
                    <a:lnTo>
                      <a:pt x="0" y="4"/>
                    </a:lnTo>
                    <a:lnTo>
                      <a:pt x="0" y="3"/>
                    </a:lnTo>
                    <a:lnTo>
                      <a:pt x="0" y="4"/>
                    </a:lnTo>
                    <a:lnTo>
                      <a:pt x="0" y="4"/>
                    </a:lnTo>
                    <a:lnTo>
                      <a:pt x="0" y="5"/>
                    </a:lnTo>
                    <a:lnTo>
                      <a:pt x="0" y="4"/>
                    </a:lnTo>
                    <a:lnTo>
                      <a:pt x="0" y="5"/>
                    </a:lnTo>
                    <a:lnTo>
                      <a:pt x="0" y="5"/>
                    </a:lnTo>
                    <a:lnTo>
                      <a:pt x="0" y="7"/>
                    </a:lnTo>
                    <a:lnTo>
                      <a:pt x="0" y="7"/>
                    </a:lnTo>
                    <a:lnTo>
                      <a:pt x="0" y="7"/>
                    </a:lnTo>
                    <a:lnTo>
                      <a:pt x="0" y="7"/>
                    </a:lnTo>
                    <a:lnTo>
                      <a:pt x="0" y="7"/>
                    </a:lnTo>
                    <a:lnTo>
                      <a:pt x="0" y="7"/>
                    </a:lnTo>
                    <a:lnTo>
                      <a:pt x="0" y="8"/>
                    </a:lnTo>
                    <a:lnTo>
                      <a:pt x="0" y="8"/>
                    </a:lnTo>
                    <a:lnTo>
                      <a:pt x="0" y="8"/>
                    </a:lnTo>
                    <a:lnTo>
                      <a:pt x="0" y="9"/>
                    </a:lnTo>
                    <a:lnTo>
                      <a:pt x="0" y="8"/>
                    </a:lnTo>
                    <a:lnTo>
                      <a:pt x="0" y="8"/>
                    </a:lnTo>
                    <a:lnTo>
                      <a:pt x="0" y="8"/>
                    </a:lnTo>
                    <a:lnTo>
                      <a:pt x="0" y="8"/>
                    </a:lnTo>
                    <a:lnTo>
                      <a:pt x="0" y="8"/>
                    </a:lnTo>
                    <a:lnTo>
                      <a:pt x="0" y="7"/>
                    </a:lnTo>
                    <a:lnTo>
                      <a:pt x="0" y="8"/>
                    </a:lnTo>
                    <a:lnTo>
                      <a:pt x="0" y="7"/>
                    </a:lnTo>
                    <a:lnTo>
                      <a:pt x="0" y="8"/>
                    </a:lnTo>
                    <a:lnTo>
                      <a:pt x="0" y="8"/>
                    </a:lnTo>
                    <a:lnTo>
                      <a:pt x="0" y="7"/>
                    </a:lnTo>
                    <a:lnTo>
                      <a:pt x="0" y="8"/>
                    </a:lnTo>
                    <a:lnTo>
                      <a:pt x="0" y="8"/>
                    </a:lnTo>
                    <a:lnTo>
                      <a:pt x="0" y="9"/>
                    </a:lnTo>
                    <a:lnTo>
                      <a:pt x="0" y="8"/>
                    </a:lnTo>
                    <a:lnTo>
                      <a:pt x="0" y="8"/>
                    </a:lnTo>
                    <a:lnTo>
                      <a:pt x="0" y="8"/>
                    </a:lnTo>
                    <a:lnTo>
                      <a:pt x="0" y="7"/>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5"/>
                    </a:lnTo>
                    <a:lnTo>
                      <a:pt x="0" y="5"/>
                    </a:lnTo>
                    <a:lnTo>
                      <a:pt x="0" y="5"/>
                    </a:lnTo>
                    <a:lnTo>
                      <a:pt x="0" y="5"/>
                    </a:lnTo>
                    <a:lnTo>
                      <a:pt x="0" y="5"/>
                    </a:lnTo>
                    <a:lnTo>
                      <a:pt x="0" y="6"/>
                    </a:lnTo>
                    <a:lnTo>
                      <a:pt x="0" y="5"/>
                    </a:lnTo>
                    <a:lnTo>
                      <a:pt x="0" y="5"/>
                    </a:lnTo>
                    <a:lnTo>
                      <a:pt x="0" y="5"/>
                    </a:lnTo>
                    <a:lnTo>
                      <a:pt x="0" y="4"/>
                    </a:lnTo>
                    <a:lnTo>
                      <a:pt x="0" y="5"/>
                    </a:lnTo>
                    <a:lnTo>
                      <a:pt x="0" y="4"/>
                    </a:lnTo>
                    <a:lnTo>
                      <a:pt x="0" y="2"/>
                    </a:lnTo>
                    <a:lnTo>
                      <a:pt x="0" y="3"/>
                    </a:lnTo>
                    <a:lnTo>
                      <a:pt x="0" y="2"/>
                    </a:lnTo>
                    <a:lnTo>
                      <a:pt x="0" y="3"/>
                    </a:lnTo>
                    <a:lnTo>
                      <a:pt x="0" y="3"/>
                    </a:lnTo>
                    <a:lnTo>
                      <a:pt x="0" y="4"/>
                    </a:lnTo>
                    <a:lnTo>
                      <a:pt x="0" y="4"/>
                    </a:lnTo>
                    <a:lnTo>
                      <a:pt x="0" y="4"/>
                    </a:lnTo>
                    <a:lnTo>
                      <a:pt x="0" y="4"/>
                    </a:lnTo>
                    <a:lnTo>
                      <a:pt x="0" y="5"/>
                    </a:lnTo>
                    <a:lnTo>
                      <a:pt x="0" y="5"/>
                    </a:lnTo>
                    <a:lnTo>
                      <a:pt x="0" y="5"/>
                    </a:lnTo>
                    <a:lnTo>
                      <a:pt x="0" y="5"/>
                    </a:lnTo>
                    <a:lnTo>
                      <a:pt x="0" y="4"/>
                    </a:lnTo>
                    <a:lnTo>
                      <a:pt x="0" y="4"/>
                    </a:lnTo>
                    <a:lnTo>
                      <a:pt x="0" y="5"/>
                    </a:lnTo>
                    <a:lnTo>
                      <a:pt x="0" y="5"/>
                    </a:lnTo>
                    <a:lnTo>
                      <a:pt x="0" y="5"/>
                    </a:lnTo>
                    <a:lnTo>
                      <a:pt x="0" y="5"/>
                    </a:lnTo>
                    <a:lnTo>
                      <a:pt x="0" y="5"/>
                    </a:lnTo>
                    <a:lnTo>
                      <a:pt x="0" y="5"/>
                    </a:lnTo>
                    <a:lnTo>
                      <a:pt x="0" y="5"/>
                    </a:lnTo>
                    <a:lnTo>
                      <a:pt x="0" y="5"/>
                    </a:lnTo>
                    <a:lnTo>
                      <a:pt x="0" y="4"/>
                    </a:lnTo>
                    <a:lnTo>
                      <a:pt x="0" y="4"/>
                    </a:lnTo>
                    <a:lnTo>
                      <a:pt x="0" y="5"/>
                    </a:lnTo>
                    <a:lnTo>
                      <a:pt x="0" y="4"/>
                    </a:lnTo>
                    <a:lnTo>
                      <a:pt x="0" y="5"/>
                    </a:lnTo>
                    <a:lnTo>
                      <a:pt x="0" y="4"/>
                    </a:lnTo>
                    <a:lnTo>
                      <a:pt x="0" y="5"/>
                    </a:lnTo>
                    <a:lnTo>
                      <a:pt x="0" y="5"/>
                    </a:lnTo>
                    <a:lnTo>
                      <a:pt x="0" y="5"/>
                    </a:lnTo>
                    <a:lnTo>
                      <a:pt x="0" y="5"/>
                    </a:lnTo>
                    <a:lnTo>
                      <a:pt x="0" y="5"/>
                    </a:lnTo>
                    <a:lnTo>
                      <a:pt x="0" y="5"/>
                    </a:lnTo>
                    <a:lnTo>
                      <a:pt x="0" y="6"/>
                    </a:lnTo>
                    <a:lnTo>
                      <a:pt x="0" y="6"/>
                    </a:lnTo>
                    <a:lnTo>
                      <a:pt x="0" y="5"/>
                    </a:lnTo>
                    <a:lnTo>
                      <a:pt x="0" y="6"/>
                    </a:lnTo>
                    <a:lnTo>
                      <a:pt x="0" y="5"/>
                    </a:lnTo>
                    <a:lnTo>
                      <a:pt x="0" y="5"/>
                    </a:lnTo>
                    <a:lnTo>
                      <a:pt x="0" y="5"/>
                    </a:lnTo>
                    <a:lnTo>
                      <a:pt x="0" y="6"/>
                    </a:lnTo>
                    <a:lnTo>
                      <a:pt x="0" y="7"/>
                    </a:lnTo>
                    <a:lnTo>
                      <a:pt x="0" y="6"/>
                    </a:lnTo>
                    <a:lnTo>
                      <a:pt x="0" y="5"/>
                    </a:lnTo>
                    <a:lnTo>
                      <a:pt x="0" y="5"/>
                    </a:lnTo>
                    <a:lnTo>
                      <a:pt x="0" y="6"/>
                    </a:lnTo>
                    <a:lnTo>
                      <a:pt x="0" y="5"/>
                    </a:lnTo>
                    <a:lnTo>
                      <a:pt x="0" y="5"/>
                    </a:lnTo>
                    <a:lnTo>
                      <a:pt x="0" y="4"/>
                    </a:lnTo>
                    <a:lnTo>
                      <a:pt x="0" y="5"/>
                    </a:lnTo>
                    <a:lnTo>
                      <a:pt x="0" y="5"/>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6"/>
                    </a:lnTo>
                    <a:lnTo>
                      <a:pt x="0" y="7"/>
                    </a:lnTo>
                    <a:lnTo>
                      <a:pt x="0" y="7"/>
                    </a:lnTo>
                    <a:lnTo>
                      <a:pt x="0" y="7"/>
                    </a:lnTo>
                    <a:lnTo>
                      <a:pt x="0" y="7"/>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9"/>
                    </a:lnTo>
                    <a:lnTo>
                      <a:pt x="0" y="9"/>
                    </a:lnTo>
                    <a:lnTo>
                      <a:pt x="0" y="10"/>
                    </a:lnTo>
                    <a:lnTo>
                      <a:pt x="0" y="9"/>
                    </a:lnTo>
                    <a:lnTo>
                      <a:pt x="0" y="10"/>
                    </a:lnTo>
                    <a:lnTo>
                      <a:pt x="0" y="10"/>
                    </a:lnTo>
                    <a:lnTo>
                      <a:pt x="0" y="10"/>
                    </a:lnTo>
                    <a:lnTo>
                      <a:pt x="0" y="11"/>
                    </a:lnTo>
                    <a:lnTo>
                      <a:pt x="0" y="10"/>
                    </a:lnTo>
                    <a:lnTo>
                      <a:pt x="0" y="11"/>
                    </a:lnTo>
                    <a:lnTo>
                      <a:pt x="0" y="10"/>
                    </a:lnTo>
                    <a:lnTo>
                      <a:pt x="0" y="11"/>
                    </a:lnTo>
                    <a:lnTo>
                      <a:pt x="0" y="10"/>
                    </a:lnTo>
                    <a:lnTo>
                      <a:pt x="0" y="10"/>
                    </a:lnTo>
                    <a:lnTo>
                      <a:pt x="0" y="10"/>
                    </a:lnTo>
                    <a:lnTo>
                      <a:pt x="0" y="10"/>
                    </a:lnTo>
                    <a:lnTo>
                      <a:pt x="0" y="10"/>
                    </a:lnTo>
                    <a:lnTo>
                      <a:pt x="0" y="9"/>
                    </a:lnTo>
                    <a:lnTo>
                      <a:pt x="0" y="10"/>
                    </a:lnTo>
                    <a:lnTo>
                      <a:pt x="0" y="10"/>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0"/>
                    </a:lnTo>
                    <a:lnTo>
                      <a:pt x="0" y="11"/>
                    </a:lnTo>
                    <a:lnTo>
                      <a:pt x="0" y="10"/>
                    </a:lnTo>
                    <a:lnTo>
                      <a:pt x="0" y="9"/>
                    </a:lnTo>
                    <a:lnTo>
                      <a:pt x="0" y="10"/>
                    </a:lnTo>
                    <a:lnTo>
                      <a:pt x="0" y="10"/>
                    </a:lnTo>
                    <a:lnTo>
                      <a:pt x="0" y="10"/>
                    </a:lnTo>
                    <a:lnTo>
                      <a:pt x="0" y="9"/>
                    </a:lnTo>
                    <a:lnTo>
                      <a:pt x="0" y="10"/>
                    </a:lnTo>
                    <a:lnTo>
                      <a:pt x="0" y="9"/>
                    </a:lnTo>
                    <a:lnTo>
                      <a:pt x="0" y="8"/>
                    </a:lnTo>
                    <a:lnTo>
                      <a:pt x="0" y="8"/>
                    </a:lnTo>
                    <a:lnTo>
                      <a:pt x="0" y="8"/>
                    </a:lnTo>
                    <a:lnTo>
                      <a:pt x="0" y="8"/>
                    </a:lnTo>
                    <a:lnTo>
                      <a:pt x="0" y="8"/>
                    </a:lnTo>
                    <a:lnTo>
                      <a:pt x="0" y="9"/>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8"/>
                    </a:lnTo>
                    <a:lnTo>
                      <a:pt x="0" y="9"/>
                    </a:lnTo>
                    <a:lnTo>
                      <a:pt x="0" y="8"/>
                    </a:lnTo>
                    <a:lnTo>
                      <a:pt x="0" y="8"/>
                    </a:lnTo>
                    <a:lnTo>
                      <a:pt x="0" y="7"/>
                    </a:lnTo>
                    <a:lnTo>
                      <a:pt x="0" y="7"/>
                    </a:lnTo>
                    <a:lnTo>
                      <a:pt x="0" y="7"/>
                    </a:lnTo>
                    <a:lnTo>
                      <a:pt x="0" y="7"/>
                    </a:lnTo>
                    <a:lnTo>
                      <a:pt x="0" y="7"/>
                    </a:lnTo>
                    <a:lnTo>
                      <a:pt x="0" y="8"/>
                    </a:lnTo>
                    <a:lnTo>
                      <a:pt x="0" y="7"/>
                    </a:lnTo>
                    <a:lnTo>
                      <a:pt x="0" y="7"/>
                    </a:lnTo>
                    <a:lnTo>
                      <a:pt x="0" y="7"/>
                    </a:lnTo>
                    <a:lnTo>
                      <a:pt x="0" y="6"/>
                    </a:lnTo>
                    <a:lnTo>
                      <a:pt x="0" y="7"/>
                    </a:lnTo>
                    <a:lnTo>
                      <a:pt x="0" y="7"/>
                    </a:lnTo>
                    <a:lnTo>
                      <a:pt x="0" y="7"/>
                    </a:lnTo>
                    <a:lnTo>
                      <a:pt x="0" y="8"/>
                    </a:lnTo>
                    <a:lnTo>
                      <a:pt x="0" y="8"/>
                    </a:lnTo>
                    <a:lnTo>
                      <a:pt x="0" y="8"/>
                    </a:lnTo>
                    <a:lnTo>
                      <a:pt x="0" y="8"/>
                    </a:lnTo>
                    <a:lnTo>
                      <a:pt x="0" y="9"/>
                    </a:lnTo>
                    <a:lnTo>
                      <a:pt x="0" y="9"/>
                    </a:lnTo>
                    <a:lnTo>
                      <a:pt x="0" y="8"/>
                    </a:lnTo>
                    <a:lnTo>
                      <a:pt x="0" y="8"/>
                    </a:lnTo>
                    <a:lnTo>
                      <a:pt x="0" y="8"/>
                    </a:lnTo>
                    <a:lnTo>
                      <a:pt x="0" y="8"/>
                    </a:lnTo>
                    <a:lnTo>
                      <a:pt x="0" y="9"/>
                    </a:lnTo>
                    <a:lnTo>
                      <a:pt x="0" y="8"/>
                    </a:lnTo>
                    <a:lnTo>
                      <a:pt x="0" y="9"/>
                    </a:lnTo>
                    <a:lnTo>
                      <a:pt x="0" y="8"/>
                    </a:lnTo>
                    <a:lnTo>
                      <a:pt x="0" y="8"/>
                    </a:lnTo>
                    <a:lnTo>
                      <a:pt x="0" y="7"/>
                    </a:lnTo>
                    <a:lnTo>
                      <a:pt x="0" y="8"/>
                    </a:lnTo>
                    <a:lnTo>
                      <a:pt x="0" y="8"/>
                    </a:lnTo>
                    <a:lnTo>
                      <a:pt x="0" y="9"/>
                    </a:lnTo>
                    <a:lnTo>
                      <a:pt x="0" y="8"/>
                    </a:lnTo>
                    <a:lnTo>
                      <a:pt x="0" y="9"/>
                    </a:lnTo>
                    <a:lnTo>
                      <a:pt x="0" y="9"/>
                    </a:lnTo>
                    <a:lnTo>
                      <a:pt x="0" y="9"/>
                    </a:lnTo>
                    <a:lnTo>
                      <a:pt x="0" y="8"/>
                    </a:lnTo>
                    <a:lnTo>
                      <a:pt x="0" y="8"/>
                    </a:lnTo>
                    <a:lnTo>
                      <a:pt x="0" y="8"/>
                    </a:lnTo>
                    <a:lnTo>
                      <a:pt x="0" y="9"/>
                    </a:lnTo>
                    <a:lnTo>
                      <a:pt x="0" y="9"/>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0"/>
                    </a:lnTo>
                    <a:lnTo>
                      <a:pt x="0" y="9"/>
                    </a:lnTo>
                    <a:lnTo>
                      <a:pt x="0" y="8"/>
                    </a:lnTo>
                    <a:lnTo>
                      <a:pt x="0" y="8"/>
                    </a:lnTo>
                    <a:lnTo>
                      <a:pt x="0" y="8"/>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10"/>
                    </a:lnTo>
                    <a:lnTo>
                      <a:pt x="0" y="9"/>
                    </a:lnTo>
                    <a:lnTo>
                      <a:pt x="0" y="10"/>
                    </a:lnTo>
                    <a:lnTo>
                      <a:pt x="0" y="9"/>
                    </a:lnTo>
                    <a:lnTo>
                      <a:pt x="0" y="9"/>
                    </a:lnTo>
                    <a:lnTo>
                      <a:pt x="0" y="9"/>
                    </a:lnTo>
                    <a:lnTo>
                      <a:pt x="0" y="9"/>
                    </a:lnTo>
                    <a:lnTo>
                      <a:pt x="0" y="10"/>
                    </a:lnTo>
                    <a:lnTo>
                      <a:pt x="0" y="9"/>
                    </a:lnTo>
                    <a:lnTo>
                      <a:pt x="0" y="9"/>
                    </a:lnTo>
                    <a:lnTo>
                      <a:pt x="0" y="8"/>
                    </a:lnTo>
                    <a:lnTo>
                      <a:pt x="0" y="8"/>
                    </a:lnTo>
                    <a:lnTo>
                      <a:pt x="0" y="8"/>
                    </a:lnTo>
                    <a:lnTo>
                      <a:pt x="0" y="8"/>
                    </a:lnTo>
                    <a:lnTo>
                      <a:pt x="0" y="9"/>
                    </a:lnTo>
                    <a:lnTo>
                      <a:pt x="0" y="8"/>
                    </a:lnTo>
                    <a:lnTo>
                      <a:pt x="0" y="8"/>
                    </a:lnTo>
                    <a:lnTo>
                      <a:pt x="0" y="8"/>
                    </a:lnTo>
                    <a:lnTo>
                      <a:pt x="0" y="8"/>
                    </a:lnTo>
                    <a:lnTo>
                      <a:pt x="0" y="7"/>
                    </a:lnTo>
                    <a:lnTo>
                      <a:pt x="0" y="8"/>
                    </a:lnTo>
                    <a:lnTo>
                      <a:pt x="0" y="7"/>
                    </a:lnTo>
                    <a:lnTo>
                      <a:pt x="0" y="7"/>
                    </a:lnTo>
                    <a:lnTo>
                      <a:pt x="0" y="7"/>
                    </a:lnTo>
                    <a:lnTo>
                      <a:pt x="0" y="8"/>
                    </a:lnTo>
                    <a:lnTo>
                      <a:pt x="0" y="8"/>
                    </a:lnTo>
                    <a:lnTo>
                      <a:pt x="0" y="8"/>
                    </a:lnTo>
                    <a:lnTo>
                      <a:pt x="0" y="8"/>
                    </a:lnTo>
                    <a:lnTo>
                      <a:pt x="0" y="8"/>
                    </a:lnTo>
                    <a:lnTo>
                      <a:pt x="0" y="7"/>
                    </a:lnTo>
                    <a:lnTo>
                      <a:pt x="0" y="8"/>
                    </a:lnTo>
                    <a:lnTo>
                      <a:pt x="0" y="7"/>
                    </a:lnTo>
                    <a:lnTo>
                      <a:pt x="0" y="7"/>
                    </a:lnTo>
                    <a:lnTo>
                      <a:pt x="0" y="7"/>
                    </a:lnTo>
                    <a:lnTo>
                      <a:pt x="0" y="7"/>
                    </a:lnTo>
                    <a:lnTo>
                      <a:pt x="0" y="6"/>
                    </a:lnTo>
                    <a:lnTo>
                      <a:pt x="0" y="7"/>
                    </a:lnTo>
                    <a:lnTo>
                      <a:pt x="0" y="7"/>
                    </a:lnTo>
                    <a:lnTo>
                      <a:pt x="0" y="7"/>
                    </a:lnTo>
                    <a:lnTo>
                      <a:pt x="0" y="6"/>
                    </a:lnTo>
                    <a:lnTo>
                      <a:pt x="0" y="6"/>
                    </a:lnTo>
                    <a:lnTo>
                      <a:pt x="0" y="7"/>
                    </a:lnTo>
                    <a:lnTo>
                      <a:pt x="0" y="6"/>
                    </a:lnTo>
                    <a:lnTo>
                      <a:pt x="0" y="6"/>
                    </a:lnTo>
                    <a:lnTo>
                      <a:pt x="0" y="6"/>
                    </a:lnTo>
                    <a:lnTo>
                      <a:pt x="0" y="7"/>
                    </a:lnTo>
                    <a:lnTo>
                      <a:pt x="0" y="6"/>
                    </a:lnTo>
                    <a:lnTo>
                      <a:pt x="0" y="5"/>
                    </a:lnTo>
                    <a:lnTo>
                      <a:pt x="0" y="6"/>
                    </a:lnTo>
                    <a:lnTo>
                      <a:pt x="0" y="5"/>
                    </a:lnTo>
                    <a:lnTo>
                      <a:pt x="0" y="6"/>
                    </a:lnTo>
                    <a:lnTo>
                      <a:pt x="0" y="5"/>
                    </a:lnTo>
                    <a:lnTo>
                      <a:pt x="0" y="6"/>
                    </a:lnTo>
                    <a:lnTo>
                      <a:pt x="0" y="7"/>
                    </a:lnTo>
                    <a:lnTo>
                      <a:pt x="0" y="7"/>
                    </a:lnTo>
                    <a:lnTo>
                      <a:pt x="0" y="7"/>
                    </a:lnTo>
                    <a:lnTo>
                      <a:pt x="0" y="8"/>
                    </a:lnTo>
                    <a:lnTo>
                      <a:pt x="0" y="8"/>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5"/>
                    </a:lnTo>
                    <a:lnTo>
                      <a:pt x="0" y="4"/>
                    </a:lnTo>
                    <a:lnTo>
                      <a:pt x="0" y="4"/>
                    </a:lnTo>
                    <a:lnTo>
                      <a:pt x="0" y="4"/>
                    </a:lnTo>
                    <a:lnTo>
                      <a:pt x="0" y="4"/>
                    </a:lnTo>
                    <a:lnTo>
                      <a:pt x="0" y="2"/>
                    </a:lnTo>
                    <a:lnTo>
                      <a:pt x="0" y="3"/>
                    </a:lnTo>
                    <a:lnTo>
                      <a:pt x="0" y="2"/>
                    </a:lnTo>
                    <a:lnTo>
                      <a:pt x="0" y="3"/>
                    </a:lnTo>
                    <a:lnTo>
                      <a:pt x="0" y="3"/>
                    </a:lnTo>
                    <a:lnTo>
                      <a:pt x="0" y="3"/>
                    </a:lnTo>
                    <a:lnTo>
                      <a:pt x="0" y="4"/>
                    </a:lnTo>
                    <a:lnTo>
                      <a:pt x="0" y="3"/>
                    </a:lnTo>
                    <a:lnTo>
                      <a:pt x="0" y="4"/>
                    </a:lnTo>
                    <a:lnTo>
                      <a:pt x="0" y="4"/>
                    </a:lnTo>
                    <a:lnTo>
                      <a:pt x="0" y="4"/>
                    </a:lnTo>
                    <a:lnTo>
                      <a:pt x="0" y="3"/>
                    </a:lnTo>
                    <a:lnTo>
                      <a:pt x="0" y="3"/>
                    </a:lnTo>
                    <a:lnTo>
                      <a:pt x="0" y="4"/>
                    </a:lnTo>
                    <a:lnTo>
                      <a:pt x="0" y="4"/>
                    </a:lnTo>
                    <a:lnTo>
                      <a:pt x="0" y="4"/>
                    </a:lnTo>
                    <a:lnTo>
                      <a:pt x="0" y="4"/>
                    </a:lnTo>
                    <a:lnTo>
                      <a:pt x="0" y="4"/>
                    </a:lnTo>
                    <a:lnTo>
                      <a:pt x="0" y="3"/>
                    </a:lnTo>
                    <a:lnTo>
                      <a:pt x="0" y="3"/>
                    </a:lnTo>
                    <a:lnTo>
                      <a:pt x="0" y="2"/>
                    </a:lnTo>
                    <a:lnTo>
                      <a:pt x="0" y="3"/>
                    </a:lnTo>
                    <a:lnTo>
                      <a:pt x="0" y="4"/>
                    </a:lnTo>
                    <a:lnTo>
                      <a:pt x="0" y="3"/>
                    </a:lnTo>
                    <a:lnTo>
                      <a:pt x="0" y="2"/>
                    </a:lnTo>
                    <a:lnTo>
                      <a:pt x="0" y="3"/>
                    </a:lnTo>
                    <a:lnTo>
                      <a:pt x="0" y="3"/>
                    </a:lnTo>
                    <a:lnTo>
                      <a:pt x="0" y="2"/>
                    </a:lnTo>
                    <a:lnTo>
                      <a:pt x="0" y="2"/>
                    </a:lnTo>
                    <a:lnTo>
                      <a:pt x="0" y="2"/>
                    </a:lnTo>
                    <a:lnTo>
                      <a:pt x="0" y="2"/>
                    </a:lnTo>
                    <a:lnTo>
                      <a:pt x="0" y="2"/>
                    </a:lnTo>
                    <a:lnTo>
                      <a:pt x="0" y="2"/>
                    </a:lnTo>
                    <a:lnTo>
                      <a:pt x="0" y="2"/>
                    </a:lnTo>
                    <a:lnTo>
                      <a:pt x="0" y="3"/>
                    </a:lnTo>
                    <a:lnTo>
                      <a:pt x="0" y="3"/>
                    </a:lnTo>
                    <a:lnTo>
                      <a:pt x="0" y="2"/>
                    </a:lnTo>
                    <a:lnTo>
                      <a:pt x="0" y="2"/>
                    </a:lnTo>
                    <a:lnTo>
                      <a:pt x="0" y="2"/>
                    </a:lnTo>
                    <a:lnTo>
                      <a:pt x="0" y="2"/>
                    </a:lnTo>
                    <a:lnTo>
                      <a:pt x="0" y="3"/>
                    </a:lnTo>
                    <a:lnTo>
                      <a:pt x="0" y="2"/>
                    </a:lnTo>
                    <a:lnTo>
                      <a:pt x="0" y="2"/>
                    </a:lnTo>
                    <a:lnTo>
                      <a:pt x="0" y="2"/>
                    </a:lnTo>
                    <a:lnTo>
                      <a:pt x="0" y="3"/>
                    </a:lnTo>
                    <a:lnTo>
                      <a:pt x="0" y="2"/>
                    </a:lnTo>
                    <a:lnTo>
                      <a:pt x="0" y="3"/>
                    </a:lnTo>
                    <a:lnTo>
                      <a:pt x="0" y="2"/>
                    </a:lnTo>
                    <a:lnTo>
                      <a:pt x="0" y="2"/>
                    </a:lnTo>
                    <a:lnTo>
                      <a:pt x="0" y="2"/>
                    </a:lnTo>
                    <a:lnTo>
                      <a:pt x="0" y="2"/>
                    </a:lnTo>
                    <a:lnTo>
                      <a:pt x="0" y="3"/>
                    </a:lnTo>
                    <a:lnTo>
                      <a:pt x="0" y="4"/>
                    </a:lnTo>
                    <a:lnTo>
                      <a:pt x="0" y="4"/>
                    </a:lnTo>
                    <a:lnTo>
                      <a:pt x="0" y="4"/>
                    </a:lnTo>
                    <a:lnTo>
                      <a:pt x="0" y="3"/>
                    </a:lnTo>
                    <a:lnTo>
                      <a:pt x="0" y="2"/>
                    </a:lnTo>
                    <a:lnTo>
                      <a:pt x="0" y="3"/>
                    </a:lnTo>
                    <a:lnTo>
                      <a:pt x="0" y="3"/>
                    </a:lnTo>
                    <a:lnTo>
                      <a:pt x="0" y="3"/>
                    </a:lnTo>
                    <a:lnTo>
                      <a:pt x="0" y="3"/>
                    </a:lnTo>
                    <a:lnTo>
                      <a:pt x="0" y="3"/>
                    </a:lnTo>
                    <a:lnTo>
                      <a:pt x="0" y="3"/>
                    </a:lnTo>
                    <a:lnTo>
                      <a:pt x="0" y="2"/>
                    </a:lnTo>
                    <a:lnTo>
                      <a:pt x="0" y="2"/>
                    </a:lnTo>
                    <a:lnTo>
                      <a:pt x="0" y="2"/>
                    </a:lnTo>
                    <a:lnTo>
                      <a:pt x="0" y="3"/>
                    </a:lnTo>
                    <a:lnTo>
                      <a:pt x="0" y="2"/>
                    </a:lnTo>
                    <a:lnTo>
                      <a:pt x="0" y="3"/>
                    </a:lnTo>
                    <a:lnTo>
                      <a:pt x="0" y="3"/>
                    </a:lnTo>
                    <a:lnTo>
                      <a:pt x="0" y="3"/>
                    </a:lnTo>
                    <a:lnTo>
                      <a:pt x="0" y="4"/>
                    </a:lnTo>
                    <a:lnTo>
                      <a:pt x="0" y="4"/>
                    </a:lnTo>
                    <a:lnTo>
                      <a:pt x="0" y="4"/>
                    </a:lnTo>
                    <a:lnTo>
                      <a:pt x="0" y="5"/>
                    </a:lnTo>
                    <a:lnTo>
                      <a:pt x="0" y="5"/>
                    </a:lnTo>
                    <a:lnTo>
                      <a:pt x="0" y="4"/>
                    </a:lnTo>
                    <a:lnTo>
                      <a:pt x="0" y="4"/>
                    </a:lnTo>
                    <a:lnTo>
                      <a:pt x="0" y="5"/>
                    </a:lnTo>
                    <a:lnTo>
                      <a:pt x="0" y="5"/>
                    </a:lnTo>
                    <a:lnTo>
                      <a:pt x="0" y="5"/>
                    </a:lnTo>
                    <a:lnTo>
                      <a:pt x="0" y="6"/>
                    </a:lnTo>
                    <a:lnTo>
                      <a:pt x="0" y="5"/>
                    </a:lnTo>
                    <a:lnTo>
                      <a:pt x="0" y="6"/>
                    </a:lnTo>
                    <a:lnTo>
                      <a:pt x="0" y="6"/>
                    </a:lnTo>
                    <a:lnTo>
                      <a:pt x="0" y="5"/>
                    </a:lnTo>
                    <a:lnTo>
                      <a:pt x="0" y="6"/>
                    </a:lnTo>
                    <a:lnTo>
                      <a:pt x="0" y="7"/>
                    </a:lnTo>
                    <a:lnTo>
                      <a:pt x="0" y="7"/>
                    </a:lnTo>
                    <a:lnTo>
                      <a:pt x="0" y="7"/>
                    </a:lnTo>
                    <a:lnTo>
                      <a:pt x="0" y="8"/>
                    </a:lnTo>
                    <a:lnTo>
                      <a:pt x="0" y="7"/>
                    </a:lnTo>
                    <a:lnTo>
                      <a:pt x="0" y="7"/>
                    </a:lnTo>
                    <a:lnTo>
                      <a:pt x="0" y="8"/>
                    </a:lnTo>
                    <a:lnTo>
                      <a:pt x="0" y="7"/>
                    </a:lnTo>
                    <a:lnTo>
                      <a:pt x="0" y="8"/>
                    </a:lnTo>
                    <a:lnTo>
                      <a:pt x="0" y="7"/>
                    </a:lnTo>
                    <a:lnTo>
                      <a:pt x="0" y="7"/>
                    </a:lnTo>
                    <a:lnTo>
                      <a:pt x="0" y="8"/>
                    </a:lnTo>
                    <a:lnTo>
                      <a:pt x="0" y="7"/>
                    </a:lnTo>
                    <a:lnTo>
                      <a:pt x="0" y="7"/>
                    </a:lnTo>
                    <a:lnTo>
                      <a:pt x="0" y="8"/>
                    </a:lnTo>
                    <a:lnTo>
                      <a:pt x="0" y="8"/>
                    </a:lnTo>
                    <a:lnTo>
                      <a:pt x="0" y="8"/>
                    </a:lnTo>
                    <a:lnTo>
                      <a:pt x="0" y="8"/>
                    </a:lnTo>
                    <a:lnTo>
                      <a:pt x="0" y="7"/>
                    </a:lnTo>
                    <a:lnTo>
                      <a:pt x="0" y="8"/>
                    </a:lnTo>
                    <a:lnTo>
                      <a:pt x="0" y="7"/>
                    </a:lnTo>
                    <a:lnTo>
                      <a:pt x="0" y="7"/>
                    </a:lnTo>
                    <a:lnTo>
                      <a:pt x="0" y="7"/>
                    </a:lnTo>
                    <a:lnTo>
                      <a:pt x="0" y="7"/>
                    </a:lnTo>
                    <a:lnTo>
                      <a:pt x="0" y="7"/>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7"/>
                    </a:lnTo>
                    <a:lnTo>
                      <a:pt x="0" y="5"/>
                    </a:lnTo>
                    <a:lnTo>
                      <a:pt x="0" y="5"/>
                    </a:lnTo>
                    <a:lnTo>
                      <a:pt x="0" y="4"/>
                    </a:lnTo>
                    <a:lnTo>
                      <a:pt x="0" y="4"/>
                    </a:lnTo>
                    <a:lnTo>
                      <a:pt x="0" y="3"/>
                    </a:lnTo>
                    <a:lnTo>
                      <a:pt x="0" y="4"/>
                    </a:lnTo>
                    <a:lnTo>
                      <a:pt x="0" y="4"/>
                    </a:lnTo>
                    <a:lnTo>
                      <a:pt x="0" y="3"/>
                    </a:lnTo>
                    <a:lnTo>
                      <a:pt x="0" y="2"/>
                    </a:lnTo>
                    <a:lnTo>
                      <a:pt x="0" y="3"/>
                    </a:lnTo>
                    <a:lnTo>
                      <a:pt x="0" y="2"/>
                    </a:lnTo>
                    <a:lnTo>
                      <a:pt x="0" y="3"/>
                    </a:lnTo>
                    <a:lnTo>
                      <a:pt x="0" y="2"/>
                    </a:lnTo>
                    <a:lnTo>
                      <a:pt x="0" y="2"/>
                    </a:lnTo>
                    <a:lnTo>
                      <a:pt x="0" y="3"/>
                    </a:lnTo>
                    <a:lnTo>
                      <a:pt x="0" y="2"/>
                    </a:lnTo>
                    <a:lnTo>
                      <a:pt x="0" y="3"/>
                    </a:lnTo>
                    <a:lnTo>
                      <a:pt x="0" y="4"/>
                    </a:lnTo>
                    <a:lnTo>
                      <a:pt x="0" y="4"/>
                    </a:lnTo>
                    <a:lnTo>
                      <a:pt x="0" y="4"/>
                    </a:lnTo>
                    <a:lnTo>
                      <a:pt x="0" y="5"/>
                    </a:lnTo>
                    <a:lnTo>
                      <a:pt x="0" y="5"/>
                    </a:lnTo>
                    <a:lnTo>
                      <a:pt x="0" y="4"/>
                    </a:lnTo>
                    <a:lnTo>
                      <a:pt x="0" y="4"/>
                    </a:lnTo>
                    <a:lnTo>
                      <a:pt x="0" y="4"/>
                    </a:lnTo>
                    <a:lnTo>
                      <a:pt x="0" y="4"/>
                    </a:lnTo>
                    <a:lnTo>
                      <a:pt x="0" y="4"/>
                    </a:lnTo>
                    <a:lnTo>
                      <a:pt x="0" y="5"/>
                    </a:lnTo>
                    <a:lnTo>
                      <a:pt x="0" y="5"/>
                    </a:lnTo>
                    <a:lnTo>
                      <a:pt x="0" y="6"/>
                    </a:lnTo>
                    <a:lnTo>
                      <a:pt x="0" y="6"/>
                    </a:lnTo>
                    <a:lnTo>
                      <a:pt x="0" y="7"/>
                    </a:lnTo>
                    <a:lnTo>
                      <a:pt x="0" y="6"/>
                    </a:lnTo>
                    <a:lnTo>
                      <a:pt x="0" y="7"/>
                    </a:lnTo>
                    <a:lnTo>
                      <a:pt x="0" y="7"/>
                    </a:lnTo>
                    <a:lnTo>
                      <a:pt x="0" y="7"/>
                    </a:lnTo>
                    <a:lnTo>
                      <a:pt x="0" y="8"/>
                    </a:lnTo>
                    <a:lnTo>
                      <a:pt x="0" y="7"/>
                    </a:lnTo>
                    <a:lnTo>
                      <a:pt x="0" y="7"/>
                    </a:lnTo>
                    <a:lnTo>
                      <a:pt x="0" y="8"/>
                    </a:lnTo>
                    <a:lnTo>
                      <a:pt x="0" y="7"/>
                    </a:lnTo>
                    <a:lnTo>
                      <a:pt x="0" y="7"/>
                    </a:lnTo>
                    <a:lnTo>
                      <a:pt x="0" y="6"/>
                    </a:lnTo>
                    <a:lnTo>
                      <a:pt x="0" y="5"/>
                    </a:lnTo>
                    <a:lnTo>
                      <a:pt x="0" y="6"/>
                    </a:lnTo>
                    <a:lnTo>
                      <a:pt x="0" y="5"/>
                    </a:lnTo>
                    <a:lnTo>
                      <a:pt x="0" y="5"/>
                    </a:lnTo>
                    <a:lnTo>
                      <a:pt x="0" y="5"/>
                    </a:lnTo>
                    <a:lnTo>
                      <a:pt x="0" y="6"/>
                    </a:lnTo>
                    <a:lnTo>
                      <a:pt x="0" y="7"/>
                    </a:lnTo>
                    <a:lnTo>
                      <a:pt x="0" y="6"/>
                    </a:lnTo>
                    <a:lnTo>
                      <a:pt x="0" y="7"/>
                    </a:lnTo>
                    <a:lnTo>
                      <a:pt x="0" y="7"/>
                    </a:lnTo>
                    <a:lnTo>
                      <a:pt x="0" y="6"/>
                    </a:lnTo>
                    <a:lnTo>
                      <a:pt x="0" y="6"/>
                    </a:lnTo>
                    <a:lnTo>
                      <a:pt x="0" y="7"/>
                    </a:lnTo>
                    <a:lnTo>
                      <a:pt x="0" y="6"/>
                    </a:lnTo>
                    <a:lnTo>
                      <a:pt x="0" y="7"/>
                    </a:lnTo>
                    <a:lnTo>
                      <a:pt x="0" y="6"/>
                    </a:lnTo>
                    <a:lnTo>
                      <a:pt x="0" y="5"/>
                    </a:lnTo>
                    <a:lnTo>
                      <a:pt x="0" y="5"/>
                    </a:lnTo>
                    <a:lnTo>
                      <a:pt x="0" y="6"/>
                    </a:lnTo>
                    <a:lnTo>
                      <a:pt x="0" y="5"/>
                    </a:lnTo>
                    <a:lnTo>
                      <a:pt x="0" y="5"/>
                    </a:lnTo>
                    <a:lnTo>
                      <a:pt x="0" y="5"/>
                    </a:lnTo>
                    <a:lnTo>
                      <a:pt x="0" y="6"/>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path>
                </a:pathLst>
              </a:custGeom>
              <a:noFill/>
              <a:ln w="0">
                <a:solidFill>
                  <a:srgbClr val="3366FF"/>
                </a:solidFill>
                <a:prstDash val="solid"/>
                <a:round/>
                <a:headEnd/>
                <a:tailEnd/>
              </a:ln>
            </p:spPr>
            <p:txBody>
              <a:bodyPr/>
              <a:lstStyle/>
              <a:p>
                <a:endParaRPr lang="en-GB"/>
              </a:p>
            </p:txBody>
          </p:sp>
          <p:sp>
            <p:nvSpPr>
              <p:cNvPr id="186257" name="Freeform 913"/>
              <p:cNvSpPr>
                <a:spLocks/>
              </p:cNvSpPr>
              <p:nvPr/>
            </p:nvSpPr>
            <p:spPr bwMode="auto">
              <a:xfrm>
                <a:off x="3636" y="3599"/>
                <a:ext cx="1" cy="60"/>
              </a:xfrm>
              <a:custGeom>
                <a:avLst/>
                <a:gdLst/>
                <a:ahLst/>
                <a:cxnLst>
                  <a:cxn ang="0">
                    <a:pos x="0" y="6"/>
                  </a:cxn>
                  <a:cxn ang="0">
                    <a:pos x="0" y="7"/>
                  </a:cxn>
                  <a:cxn ang="0">
                    <a:pos x="0" y="6"/>
                  </a:cxn>
                  <a:cxn ang="0">
                    <a:pos x="0" y="5"/>
                  </a:cxn>
                  <a:cxn ang="0">
                    <a:pos x="0" y="4"/>
                  </a:cxn>
                  <a:cxn ang="0">
                    <a:pos x="0" y="4"/>
                  </a:cxn>
                  <a:cxn ang="0">
                    <a:pos x="0" y="3"/>
                  </a:cxn>
                  <a:cxn ang="0">
                    <a:pos x="0" y="4"/>
                  </a:cxn>
                  <a:cxn ang="0">
                    <a:pos x="0" y="3"/>
                  </a:cxn>
                  <a:cxn ang="0">
                    <a:pos x="0" y="6"/>
                  </a:cxn>
                  <a:cxn ang="0">
                    <a:pos x="0" y="6"/>
                  </a:cxn>
                  <a:cxn ang="0">
                    <a:pos x="0" y="6"/>
                  </a:cxn>
                  <a:cxn ang="0">
                    <a:pos x="0" y="6"/>
                  </a:cxn>
                  <a:cxn ang="0">
                    <a:pos x="0" y="7"/>
                  </a:cxn>
                  <a:cxn ang="0">
                    <a:pos x="0" y="6"/>
                  </a:cxn>
                  <a:cxn ang="0">
                    <a:pos x="0" y="8"/>
                  </a:cxn>
                  <a:cxn ang="0">
                    <a:pos x="0" y="6"/>
                  </a:cxn>
                  <a:cxn ang="0">
                    <a:pos x="0" y="3"/>
                  </a:cxn>
                  <a:cxn ang="0">
                    <a:pos x="0" y="5"/>
                  </a:cxn>
                  <a:cxn ang="0">
                    <a:pos x="0" y="6"/>
                  </a:cxn>
                  <a:cxn ang="0">
                    <a:pos x="0" y="7"/>
                  </a:cxn>
                  <a:cxn ang="0">
                    <a:pos x="0" y="7"/>
                  </a:cxn>
                  <a:cxn ang="0">
                    <a:pos x="0" y="6"/>
                  </a:cxn>
                  <a:cxn ang="0">
                    <a:pos x="0" y="7"/>
                  </a:cxn>
                  <a:cxn ang="0">
                    <a:pos x="0" y="7"/>
                  </a:cxn>
                  <a:cxn ang="0">
                    <a:pos x="0" y="9"/>
                  </a:cxn>
                  <a:cxn ang="0">
                    <a:pos x="0" y="10"/>
                  </a:cxn>
                  <a:cxn ang="0">
                    <a:pos x="0" y="7"/>
                  </a:cxn>
                  <a:cxn ang="0">
                    <a:pos x="0" y="5"/>
                  </a:cxn>
                  <a:cxn ang="0">
                    <a:pos x="0" y="2"/>
                  </a:cxn>
                  <a:cxn ang="0">
                    <a:pos x="0" y="5"/>
                  </a:cxn>
                  <a:cxn ang="0">
                    <a:pos x="0" y="4"/>
                  </a:cxn>
                  <a:cxn ang="0">
                    <a:pos x="0" y="4"/>
                  </a:cxn>
                  <a:cxn ang="0">
                    <a:pos x="0" y="6"/>
                  </a:cxn>
                  <a:cxn ang="0">
                    <a:pos x="0" y="4"/>
                  </a:cxn>
                  <a:cxn ang="0">
                    <a:pos x="0" y="3"/>
                  </a:cxn>
                  <a:cxn ang="0">
                    <a:pos x="0" y="4"/>
                  </a:cxn>
                  <a:cxn ang="0">
                    <a:pos x="0" y="4"/>
                  </a:cxn>
                  <a:cxn ang="0">
                    <a:pos x="0" y="8"/>
                  </a:cxn>
                  <a:cxn ang="0">
                    <a:pos x="0" y="6"/>
                  </a:cxn>
                  <a:cxn ang="0">
                    <a:pos x="0" y="7"/>
                  </a:cxn>
                  <a:cxn ang="0">
                    <a:pos x="0" y="7"/>
                  </a:cxn>
                  <a:cxn ang="0">
                    <a:pos x="0" y="8"/>
                  </a:cxn>
                  <a:cxn ang="0">
                    <a:pos x="0" y="7"/>
                  </a:cxn>
                  <a:cxn ang="0">
                    <a:pos x="0" y="3"/>
                  </a:cxn>
                  <a:cxn ang="0">
                    <a:pos x="0" y="1"/>
                  </a:cxn>
                  <a:cxn ang="0">
                    <a:pos x="0" y="4"/>
                  </a:cxn>
                  <a:cxn ang="0">
                    <a:pos x="0" y="3"/>
                  </a:cxn>
                  <a:cxn ang="0">
                    <a:pos x="0" y="3"/>
                  </a:cxn>
                  <a:cxn ang="0">
                    <a:pos x="0" y="5"/>
                  </a:cxn>
                  <a:cxn ang="0">
                    <a:pos x="0" y="4"/>
                  </a:cxn>
                  <a:cxn ang="0">
                    <a:pos x="0" y="5"/>
                  </a:cxn>
                  <a:cxn ang="0">
                    <a:pos x="0" y="6"/>
                  </a:cxn>
                  <a:cxn ang="0">
                    <a:pos x="0" y="7"/>
                  </a:cxn>
                  <a:cxn ang="0">
                    <a:pos x="0" y="7"/>
                  </a:cxn>
                  <a:cxn ang="0">
                    <a:pos x="0" y="6"/>
                  </a:cxn>
                  <a:cxn ang="0">
                    <a:pos x="0" y="5"/>
                  </a:cxn>
                  <a:cxn ang="0">
                    <a:pos x="0" y="5"/>
                  </a:cxn>
                  <a:cxn ang="0">
                    <a:pos x="0" y="6"/>
                  </a:cxn>
                  <a:cxn ang="0">
                    <a:pos x="0" y="7"/>
                  </a:cxn>
                  <a:cxn ang="0">
                    <a:pos x="0" y="9"/>
                  </a:cxn>
                  <a:cxn ang="0">
                    <a:pos x="0" y="10"/>
                  </a:cxn>
                  <a:cxn ang="0">
                    <a:pos x="0" y="6"/>
                  </a:cxn>
                </a:cxnLst>
                <a:rect l="0" t="0" r="r" b="b"/>
                <a:pathLst>
                  <a:path h="10">
                    <a:moveTo>
                      <a:pt x="0" y="6"/>
                    </a:moveTo>
                    <a:lnTo>
                      <a:pt x="0" y="5"/>
                    </a:lnTo>
                    <a:lnTo>
                      <a:pt x="0" y="5"/>
                    </a:lnTo>
                    <a:lnTo>
                      <a:pt x="0" y="6"/>
                    </a:lnTo>
                    <a:lnTo>
                      <a:pt x="0" y="5"/>
                    </a:lnTo>
                    <a:lnTo>
                      <a:pt x="0" y="6"/>
                    </a:lnTo>
                    <a:lnTo>
                      <a:pt x="0" y="5"/>
                    </a:lnTo>
                    <a:lnTo>
                      <a:pt x="0" y="5"/>
                    </a:lnTo>
                    <a:lnTo>
                      <a:pt x="0" y="5"/>
                    </a:lnTo>
                    <a:lnTo>
                      <a:pt x="0" y="6"/>
                    </a:lnTo>
                    <a:lnTo>
                      <a:pt x="0" y="6"/>
                    </a:lnTo>
                    <a:lnTo>
                      <a:pt x="0" y="7"/>
                    </a:lnTo>
                    <a:lnTo>
                      <a:pt x="0" y="8"/>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6"/>
                    </a:lnTo>
                    <a:lnTo>
                      <a:pt x="0" y="6"/>
                    </a:lnTo>
                    <a:lnTo>
                      <a:pt x="0" y="7"/>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2"/>
                    </a:lnTo>
                    <a:lnTo>
                      <a:pt x="0" y="2"/>
                    </a:lnTo>
                    <a:lnTo>
                      <a:pt x="0" y="2"/>
                    </a:lnTo>
                    <a:lnTo>
                      <a:pt x="0" y="3"/>
                    </a:lnTo>
                    <a:lnTo>
                      <a:pt x="0" y="3"/>
                    </a:lnTo>
                    <a:lnTo>
                      <a:pt x="0" y="3"/>
                    </a:lnTo>
                    <a:lnTo>
                      <a:pt x="0" y="2"/>
                    </a:lnTo>
                    <a:lnTo>
                      <a:pt x="0" y="3"/>
                    </a:lnTo>
                    <a:lnTo>
                      <a:pt x="0" y="3"/>
                    </a:lnTo>
                    <a:lnTo>
                      <a:pt x="0" y="2"/>
                    </a:lnTo>
                    <a:lnTo>
                      <a:pt x="0" y="3"/>
                    </a:lnTo>
                    <a:lnTo>
                      <a:pt x="0" y="3"/>
                    </a:lnTo>
                    <a:lnTo>
                      <a:pt x="0" y="3"/>
                    </a:lnTo>
                    <a:lnTo>
                      <a:pt x="0" y="3"/>
                    </a:lnTo>
                    <a:lnTo>
                      <a:pt x="0" y="4"/>
                    </a:lnTo>
                    <a:lnTo>
                      <a:pt x="0" y="3"/>
                    </a:lnTo>
                    <a:lnTo>
                      <a:pt x="0" y="3"/>
                    </a:lnTo>
                    <a:lnTo>
                      <a:pt x="0" y="3"/>
                    </a:lnTo>
                    <a:lnTo>
                      <a:pt x="0" y="4"/>
                    </a:lnTo>
                    <a:lnTo>
                      <a:pt x="0" y="3"/>
                    </a:lnTo>
                    <a:lnTo>
                      <a:pt x="0" y="3"/>
                    </a:lnTo>
                    <a:lnTo>
                      <a:pt x="0" y="2"/>
                    </a:lnTo>
                    <a:lnTo>
                      <a:pt x="0" y="2"/>
                    </a:lnTo>
                    <a:lnTo>
                      <a:pt x="0" y="2"/>
                    </a:lnTo>
                    <a:lnTo>
                      <a:pt x="0" y="2"/>
                    </a:lnTo>
                    <a:lnTo>
                      <a:pt x="0" y="3"/>
                    </a:lnTo>
                    <a:lnTo>
                      <a:pt x="0" y="2"/>
                    </a:lnTo>
                    <a:lnTo>
                      <a:pt x="0" y="3"/>
                    </a:lnTo>
                    <a:lnTo>
                      <a:pt x="0" y="2"/>
                    </a:lnTo>
                    <a:lnTo>
                      <a:pt x="0" y="3"/>
                    </a:lnTo>
                    <a:lnTo>
                      <a:pt x="0" y="4"/>
                    </a:lnTo>
                    <a:lnTo>
                      <a:pt x="0" y="4"/>
                    </a:lnTo>
                    <a:lnTo>
                      <a:pt x="0" y="4"/>
                    </a:lnTo>
                    <a:lnTo>
                      <a:pt x="0" y="4"/>
                    </a:lnTo>
                    <a:lnTo>
                      <a:pt x="0" y="4"/>
                    </a:lnTo>
                    <a:lnTo>
                      <a:pt x="0" y="5"/>
                    </a:lnTo>
                    <a:lnTo>
                      <a:pt x="0" y="5"/>
                    </a:lnTo>
                    <a:lnTo>
                      <a:pt x="0" y="6"/>
                    </a:lnTo>
                    <a:lnTo>
                      <a:pt x="0" y="5"/>
                    </a:lnTo>
                    <a:lnTo>
                      <a:pt x="0" y="5"/>
                    </a:lnTo>
                    <a:lnTo>
                      <a:pt x="0" y="6"/>
                    </a:lnTo>
                    <a:lnTo>
                      <a:pt x="0" y="6"/>
                    </a:lnTo>
                    <a:lnTo>
                      <a:pt x="0" y="5"/>
                    </a:lnTo>
                    <a:lnTo>
                      <a:pt x="0" y="6"/>
                    </a:lnTo>
                    <a:lnTo>
                      <a:pt x="0" y="5"/>
                    </a:lnTo>
                    <a:lnTo>
                      <a:pt x="0" y="5"/>
                    </a:lnTo>
                    <a:lnTo>
                      <a:pt x="0" y="5"/>
                    </a:lnTo>
                    <a:lnTo>
                      <a:pt x="0" y="6"/>
                    </a:lnTo>
                    <a:lnTo>
                      <a:pt x="0" y="6"/>
                    </a:lnTo>
                    <a:lnTo>
                      <a:pt x="0" y="6"/>
                    </a:lnTo>
                    <a:lnTo>
                      <a:pt x="0" y="5"/>
                    </a:lnTo>
                    <a:lnTo>
                      <a:pt x="0" y="6"/>
                    </a:lnTo>
                    <a:lnTo>
                      <a:pt x="0" y="5"/>
                    </a:lnTo>
                    <a:lnTo>
                      <a:pt x="0" y="6"/>
                    </a:lnTo>
                    <a:lnTo>
                      <a:pt x="0" y="6"/>
                    </a:lnTo>
                    <a:lnTo>
                      <a:pt x="0" y="6"/>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7"/>
                    </a:lnTo>
                    <a:lnTo>
                      <a:pt x="0" y="6"/>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7"/>
                    </a:lnTo>
                    <a:lnTo>
                      <a:pt x="0" y="8"/>
                    </a:lnTo>
                    <a:lnTo>
                      <a:pt x="0" y="8"/>
                    </a:lnTo>
                    <a:lnTo>
                      <a:pt x="0" y="7"/>
                    </a:lnTo>
                    <a:lnTo>
                      <a:pt x="0" y="7"/>
                    </a:lnTo>
                    <a:lnTo>
                      <a:pt x="0" y="7"/>
                    </a:lnTo>
                    <a:lnTo>
                      <a:pt x="0" y="6"/>
                    </a:lnTo>
                    <a:lnTo>
                      <a:pt x="0" y="6"/>
                    </a:lnTo>
                    <a:lnTo>
                      <a:pt x="0" y="6"/>
                    </a:lnTo>
                    <a:lnTo>
                      <a:pt x="0" y="6"/>
                    </a:lnTo>
                    <a:lnTo>
                      <a:pt x="0" y="6"/>
                    </a:lnTo>
                    <a:lnTo>
                      <a:pt x="0" y="5"/>
                    </a:lnTo>
                    <a:lnTo>
                      <a:pt x="0" y="6"/>
                    </a:lnTo>
                    <a:lnTo>
                      <a:pt x="0" y="5"/>
                    </a:lnTo>
                    <a:lnTo>
                      <a:pt x="0" y="5"/>
                    </a:lnTo>
                    <a:lnTo>
                      <a:pt x="0" y="4"/>
                    </a:lnTo>
                    <a:lnTo>
                      <a:pt x="0" y="4"/>
                    </a:lnTo>
                    <a:lnTo>
                      <a:pt x="0" y="4"/>
                    </a:lnTo>
                    <a:lnTo>
                      <a:pt x="0" y="4"/>
                    </a:lnTo>
                    <a:lnTo>
                      <a:pt x="0" y="4"/>
                    </a:lnTo>
                    <a:lnTo>
                      <a:pt x="0" y="3"/>
                    </a:lnTo>
                    <a:lnTo>
                      <a:pt x="0" y="3"/>
                    </a:lnTo>
                    <a:lnTo>
                      <a:pt x="0" y="3"/>
                    </a:lnTo>
                    <a:lnTo>
                      <a:pt x="0" y="4"/>
                    </a:lnTo>
                    <a:lnTo>
                      <a:pt x="0" y="3"/>
                    </a:lnTo>
                    <a:lnTo>
                      <a:pt x="0" y="4"/>
                    </a:lnTo>
                    <a:lnTo>
                      <a:pt x="0" y="4"/>
                    </a:lnTo>
                    <a:lnTo>
                      <a:pt x="0" y="4"/>
                    </a:lnTo>
                    <a:lnTo>
                      <a:pt x="0" y="5"/>
                    </a:lnTo>
                    <a:lnTo>
                      <a:pt x="0" y="4"/>
                    </a:lnTo>
                    <a:lnTo>
                      <a:pt x="0" y="5"/>
                    </a:lnTo>
                    <a:lnTo>
                      <a:pt x="0" y="5"/>
                    </a:lnTo>
                    <a:lnTo>
                      <a:pt x="0" y="5"/>
                    </a:lnTo>
                    <a:lnTo>
                      <a:pt x="0" y="6"/>
                    </a:lnTo>
                    <a:lnTo>
                      <a:pt x="0" y="5"/>
                    </a:lnTo>
                    <a:lnTo>
                      <a:pt x="0" y="6"/>
                    </a:lnTo>
                    <a:lnTo>
                      <a:pt x="0" y="6"/>
                    </a:lnTo>
                    <a:lnTo>
                      <a:pt x="0" y="6"/>
                    </a:lnTo>
                    <a:lnTo>
                      <a:pt x="0" y="6"/>
                    </a:lnTo>
                    <a:lnTo>
                      <a:pt x="0" y="5"/>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9"/>
                    </a:lnTo>
                    <a:lnTo>
                      <a:pt x="0" y="9"/>
                    </a:lnTo>
                    <a:lnTo>
                      <a:pt x="0" y="9"/>
                    </a:lnTo>
                    <a:lnTo>
                      <a:pt x="0" y="8"/>
                    </a:lnTo>
                    <a:lnTo>
                      <a:pt x="0" y="8"/>
                    </a:lnTo>
                    <a:lnTo>
                      <a:pt x="0" y="7"/>
                    </a:lnTo>
                    <a:lnTo>
                      <a:pt x="0" y="7"/>
                    </a:lnTo>
                    <a:lnTo>
                      <a:pt x="0" y="8"/>
                    </a:lnTo>
                    <a:lnTo>
                      <a:pt x="0" y="7"/>
                    </a:lnTo>
                    <a:lnTo>
                      <a:pt x="0" y="8"/>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7"/>
                    </a:lnTo>
                    <a:lnTo>
                      <a:pt x="0" y="6"/>
                    </a:lnTo>
                    <a:lnTo>
                      <a:pt x="0" y="7"/>
                    </a:lnTo>
                    <a:lnTo>
                      <a:pt x="0" y="7"/>
                    </a:lnTo>
                    <a:lnTo>
                      <a:pt x="0" y="6"/>
                    </a:lnTo>
                    <a:lnTo>
                      <a:pt x="0" y="6"/>
                    </a:lnTo>
                    <a:lnTo>
                      <a:pt x="0" y="6"/>
                    </a:lnTo>
                    <a:lnTo>
                      <a:pt x="0" y="6"/>
                    </a:lnTo>
                    <a:lnTo>
                      <a:pt x="0" y="7"/>
                    </a:lnTo>
                    <a:lnTo>
                      <a:pt x="0" y="7"/>
                    </a:lnTo>
                    <a:lnTo>
                      <a:pt x="0" y="7"/>
                    </a:lnTo>
                    <a:lnTo>
                      <a:pt x="0" y="7"/>
                    </a:lnTo>
                    <a:lnTo>
                      <a:pt x="0" y="8"/>
                    </a:lnTo>
                    <a:lnTo>
                      <a:pt x="0" y="7"/>
                    </a:lnTo>
                    <a:lnTo>
                      <a:pt x="0" y="7"/>
                    </a:lnTo>
                    <a:lnTo>
                      <a:pt x="0" y="7"/>
                    </a:lnTo>
                    <a:lnTo>
                      <a:pt x="0" y="8"/>
                    </a:lnTo>
                    <a:lnTo>
                      <a:pt x="0" y="8"/>
                    </a:lnTo>
                    <a:lnTo>
                      <a:pt x="0" y="7"/>
                    </a:lnTo>
                    <a:lnTo>
                      <a:pt x="0" y="8"/>
                    </a:lnTo>
                    <a:lnTo>
                      <a:pt x="0" y="9"/>
                    </a:lnTo>
                    <a:lnTo>
                      <a:pt x="0" y="9"/>
                    </a:lnTo>
                    <a:lnTo>
                      <a:pt x="0" y="9"/>
                    </a:lnTo>
                    <a:lnTo>
                      <a:pt x="0" y="8"/>
                    </a:lnTo>
                    <a:lnTo>
                      <a:pt x="0" y="9"/>
                    </a:lnTo>
                    <a:lnTo>
                      <a:pt x="0" y="8"/>
                    </a:lnTo>
                    <a:lnTo>
                      <a:pt x="0" y="9"/>
                    </a:lnTo>
                    <a:lnTo>
                      <a:pt x="0" y="9"/>
                    </a:lnTo>
                    <a:lnTo>
                      <a:pt x="0" y="9"/>
                    </a:lnTo>
                    <a:lnTo>
                      <a:pt x="0" y="9"/>
                    </a:lnTo>
                    <a:lnTo>
                      <a:pt x="0" y="10"/>
                    </a:lnTo>
                    <a:lnTo>
                      <a:pt x="0" y="9"/>
                    </a:lnTo>
                    <a:lnTo>
                      <a:pt x="0" y="10"/>
                    </a:lnTo>
                    <a:lnTo>
                      <a:pt x="0" y="10"/>
                    </a:lnTo>
                    <a:lnTo>
                      <a:pt x="0" y="9"/>
                    </a:lnTo>
                    <a:lnTo>
                      <a:pt x="0" y="9"/>
                    </a:lnTo>
                    <a:lnTo>
                      <a:pt x="0" y="9"/>
                    </a:lnTo>
                    <a:lnTo>
                      <a:pt x="0" y="9"/>
                    </a:lnTo>
                    <a:lnTo>
                      <a:pt x="0" y="9"/>
                    </a:lnTo>
                    <a:lnTo>
                      <a:pt x="0" y="8"/>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6"/>
                    </a:lnTo>
                    <a:lnTo>
                      <a:pt x="0" y="5"/>
                    </a:lnTo>
                    <a:lnTo>
                      <a:pt x="0" y="4"/>
                    </a:lnTo>
                    <a:lnTo>
                      <a:pt x="0" y="5"/>
                    </a:lnTo>
                    <a:lnTo>
                      <a:pt x="0" y="4"/>
                    </a:lnTo>
                    <a:lnTo>
                      <a:pt x="0" y="5"/>
                    </a:lnTo>
                    <a:lnTo>
                      <a:pt x="0" y="4"/>
                    </a:lnTo>
                    <a:lnTo>
                      <a:pt x="0" y="4"/>
                    </a:lnTo>
                    <a:lnTo>
                      <a:pt x="0" y="3"/>
                    </a:lnTo>
                    <a:lnTo>
                      <a:pt x="0" y="3"/>
                    </a:lnTo>
                    <a:lnTo>
                      <a:pt x="0" y="3"/>
                    </a:lnTo>
                    <a:lnTo>
                      <a:pt x="0" y="3"/>
                    </a:lnTo>
                    <a:lnTo>
                      <a:pt x="0" y="2"/>
                    </a:lnTo>
                    <a:lnTo>
                      <a:pt x="0" y="3"/>
                    </a:lnTo>
                    <a:lnTo>
                      <a:pt x="0" y="2"/>
                    </a:lnTo>
                    <a:lnTo>
                      <a:pt x="0" y="2"/>
                    </a:lnTo>
                    <a:lnTo>
                      <a:pt x="0" y="3"/>
                    </a:lnTo>
                    <a:lnTo>
                      <a:pt x="0" y="3"/>
                    </a:lnTo>
                    <a:lnTo>
                      <a:pt x="0" y="3"/>
                    </a:lnTo>
                    <a:lnTo>
                      <a:pt x="0" y="4"/>
                    </a:lnTo>
                    <a:lnTo>
                      <a:pt x="0" y="3"/>
                    </a:lnTo>
                    <a:lnTo>
                      <a:pt x="0" y="4"/>
                    </a:lnTo>
                    <a:lnTo>
                      <a:pt x="0" y="5"/>
                    </a:lnTo>
                    <a:lnTo>
                      <a:pt x="0" y="5"/>
                    </a:lnTo>
                    <a:lnTo>
                      <a:pt x="0" y="5"/>
                    </a:lnTo>
                    <a:lnTo>
                      <a:pt x="0" y="5"/>
                    </a:lnTo>
                    <a:lnTo>
                      <a:pt x="0" y="6"/>
                    </a:lnTo>
                    <a:lnTo>
                      <a:pt x="0" y="5"/>
                    </a:lnTo>
                    <a:lnTo>
                      <a:pt x="0" y="5"/>
                    </a:lnTo>
                    <a:lnTo>
                      <a:pt x="0" y="5"/>
                    </a:lnTo>
                    <a:lnTo>
                      <a:pt x="0" y="4"/>
                    </a:lnTo>
                    <a:lnTo>
                      <a:pt x="0" y="5"/>
                    </a:lnTo>
                    <a:lnTo>
                      <a:pt x="0" y="4"/>
                    </a:lnTo>
                    <a:lnTo>
                      <a:pt x="0" y="4"/>
                    </a:lnTo>
                    <a:lnTo>
                      <a:pt x="0" y="3"/>
                    </a:lnTo>
                    <a:lnTo>
                      <a:pt x="0" y="3"/>
                    </a:lnTo>
                    <a:lnTo>
                      <a:pt x="0" y="4"/>
                    </a:lnTo>
                    <a:lnTo>
                      <a:pt x="0" y="3"/>
                    </a:lnTo>
                    <a:lnTo>
                      <a:pt x="0" y="4"/>
                    </a:lnTo>
                    <a:lnTo>
                      <a:pt x="0" y="4"/>
                    </a:lnTo>
                    <a:lnTo>
                      <a:pt x="0" y="4"/>
                    </a:lnTo>
                    <a:lnTo>
                      <a:pt x="0" y="4"/>
                    </a:lnTo>
                    <a:lnTo>
                      <a:pt x="0" y="4"/>
                    </a:lnTo>
                    <a:lnTo>
                      <a:pt x="0" y="4"/>
                    </a:lnTo>
                    <a:lnTo>
                      <a:pt x="0" y="5"/>
                    </a:lnTo>
                    <a:lnTo>
                      <a:pt x="0" y="4"/>
                    </a:lnTo>
                    <a:lnTo>
                      <a:pt x="0" y="5"/>
                    </a:lnTo>
                    <a:lnTo>
                      <a:pt x="0" y="4"/>
                    </a:lnTo>
                    <a:lnTo>
                      <a:pt x="0" y="5"/>
                    </a:lnTo>
                    <a:lnTo>
                      <a:pt x="0" y="4"/>
                    </a:lnTo>
                    <a:lnTo>
                      <a:pt x="0" y="5"/>
                    </a:lnTo>
                    <a:lnTo>
                      <a:pt x="0" y="4"/>
                    </a:lnTo>
                    <a:lnTo>
                      <a:pt x="0" y="5"/>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5"/>
                    </a:lnTo>
                    <a:lnTo>
                      <a:pt x="0" y="4"/>
                    </a:lnTo>
                    <a:lnTo>
                      <a:pt x="0" y="4"/>
                    </a:lnTo>
                    <a:lnTo>
                      <a:pt x="0" y="4"/>
                    </a:lnTo>
                    <a:lnTo>
                      <a:pt x="0" y="4"/>
                    </a:lnTo>
                    <a:lnTo>
                      <a:pt x="0" y="3"/>
                    </a:lnTo>
                    <a:lnTo>
                      <a:pt x="0" y="3"/>
                    </a:lnTo>
                    <a:lnTo>
                      <a:pt x="0" y="3"/>
                    </a:lnTo>
                    <a:lnTo>
                      <a:pt x="0" y="3"/>
                    </a:lnTo>
                    <a:lnTo>
                      <a:pt x="0" y="3"/>
                    </a:lnTo>
                    <a:lnTo>
                      <a:pt x="0" y="3"/>
                    </a:lnTo>
                    <a:lnTo>
                      <a:pt x="0" y="2"/>
                    </a:lnTo>
                    <a:lnTo>
                      <a:pt x="0" y="2"/>
                    </a:lnTo>
                    <a:lnTo>
                      <a:pt x="0" y="1"/>
                    </a:lnTo>
                    <a:lnTo>
                      <a:pt x="0" y="2"/>
                    </a:lnTo>
                    <a:lnTo>
                      <a:pt x="0" y="3"/>
                    </a:lnTo>
                    <a:lnTo>
                      <a:pt x="0" y="3"/>
                    </a:lnTo>
                    <a:lnTo>
                      <a:pt x="0" y="4"/>
                    </a:lnTo>
                    <a:lnTo>
                      <a:pt x="0" y="4"/>
                    </a:lnTo>
                    <a:lnTo>
                      <a:pt x="0" y="4"/>
                    </a:lnTo>
                    <a:lnTo>
                      <a:pt x="0" y="4"/>
                    </a:lnTo>
                    <a:lnTo>
                      <a:pt x="0" y="5"/>
                    </a:lnTo>
                    <a:lnTo>
                      <a:pt x="0" y="5"/>
                    </a:lnTo>
                    <a:lnTo>
                      <a:pt x="0" y="5"/>
                    </a:lnTo>
                    <a:lnTo>
                      <a:pt x="0" y="6"/>
                    </a:lnTo>
                    <a:lnTo>
                      <a:pt x="0" y="4"/>
                    </a:lnTo>
                    <a:lnTo>
                      <a:pt x="0" y="4"/>
                    </a:lnTo>
                    <a:lnTo>
                      <a:pt x="0" y="5"/>
                    </a:lnTo>
                    <a:lnTo>
                      <a:pt x="0" y="4"/>
                    </a:lnTo>
                    <a:lnTo>
                      <a:pt x="0" y="5"/>
                    </a:lnTo>
                    <a:lnTo>
                      <a:pt x="0" y="5"/>
                    </a:lnTo>
                    <a:lnTo>
                      <a:pt x="0" y="4"/>
                    </a:lnTo>
                    <a:lnTo>
                      <a:pt x="0" y="5"/>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6"/>
                    </a:lnTo>
                    <a:lnTo>
                      <a:pt x="0" y="7"/>
                    </a:lnTo>
                    <a:lnTo>
                      <a:pt x="0" y="8"/>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8"/>
                    </a:lnTo>
                    <a:lnTo>
                      <a:pt x="0" y="8"/>
                    </a:lnTo>
                    <a:lnTo>
                      <a:pt x="0" y="8"/>
                    </a:lnTo>
                    <a:lnTo>
                      <a:pt x="0" y="8"/>
                    </a:lnTo>
                    <a:lnTo>
                      <a:pt x="0" y="8"/>
                    </a:lnTo>
                    <a:lnTo>
                      <a:pt x="0" y="8"/>
                    </a:lnTo>
                    <a:lnTo>
                      <a:pt x="0" y="8"/>
                    </a:lnTo>
                    <a:lnTo>
                      <a:pt x="0" y="9"/>
                    </a:lnTo>
                    <a:lnTo>
                      <a:pt x="0" y="9"/>
                    </a:lnTo>
                    <a:lnTo>
                      <a:pt x="0" y="9"/>
                    </a:lnTo>
                    <a:lnTo>
                      <a:pt x="0" y="8"/>
                    </a:lnTo>
                    <a:lnTo>
                      <a:pt x="0" y="7"/>
                    </a:lnTo>
                    <a:lnTo>
                      <a:pt x="0" y="7"/>
                    </a:lnTo>
                    <a:lnTo>
                      <a:pt x="0" y="7"/>
                    </a:lnTo>
                    <a:lnTo>
                      <a:pt x="0" y="7"/>
                    </a:lnTo>
                    <a:lnTo>
                      <a:pt x="0" y="6"/>
                    </a:lnTo>
                    <a:lnTo>
                      <a:pt x="0" y="7"/>
                    </a:lnTo>
                    <a:lnTo>
                      <a:pt x="0" y="7"/>
                    </a:lnTo>
                    <a:lnTo>
                      <a:pt x="0" y="7"/>
                    </a:lnTo>
                    <a:lnTo>
                      <a:pt x="0" y="6"/>
                    </a:lnTo>
                    <a:lnTo>
                      <a:pt x="0" y="6"/>
                    </a:lnTo>
                    <a:lnTo>
                      <a:pt x="0" y="7"/>
                    </a:lnTo>
                    <a:lnTo>
                      <a:pt x="0" y="7"/>
                    </a:lnTo>
                    <a:lnTo>
                      <a:pt x="0" y="6"/>
                    </a:lnTo>
                    <a:lnTo>
                      <a:pt x="0" y="6"/>
                    </a:lnTo>
                    <a:lnTo>
                      <a:pt x="0" y="6"/>
                    </a:lnTo>
                    <a:lnTo>
                      <a:pt x="0" y="6"/>
                    </a:lnTo>
                    <a:lnTo>
                      <a:pt x="0" y="6"/>
                    </a:lnTo>
                    <a:lnTo>
                      <a:pt x="0" y="5"/>
                    </a:lnTo>
                    <a:lnTo>
                      <a:pt x="0" y="4"/>
                    </a:lnTo>
                    <a:lnTo>
                      <a:pt x="0" y="3"/>
                    </a:lnTo>
                    <a:lnTo>
                      <a:pt x="0" y="4"/>
                    </a:lnTo>
                    <a:lnTo>
                      <a:pt x="0" y="3"/>
                    </a:lnTo>
                    <a:lnTo>
                      <a:pt x="0" y="3"/>
                    </a:lnTo>
                    <a:lnTo>
                      <a:pt x="0" y="2"/>
                    </a:lnTo>
                    <a:lnTo>
                      <a:pt x="0" y="2"/>
                    </a:lnTo>
                    <a:lnTo>
                      <a:pt x="0" y="1"/>
                    </a:lnTo>
                    <a:lnTo>
                      <a:pt x="0" y="1"/>
                    </a:lnTo>
                    <a:lnTo>
                      <a:pt x="0" y="0"/>
                    </a:lnTo>
                    <a:lnTo>
                      <a:pt x="0" y="0"/>
                    </a:lnTo>
                    <a:lnTo>
                      <a:pt x="0" y="0"/>
                    </a:lnTo>
                    <a:lnTo>
                      <a:pt x="0" y="0"/>
                    </a:lnTo>
                    <a:lnTo>
                      <a:pt x="0" y="1"/>
                    </a:lnTo>
                    <a:lnTo>
                      <a:pt x="0" y="1"/>
                    </a:lnTo>
                    <a:lnTo>
                      <a:pt x="0" y="1"/>
                    </a:lnTo>
                    <a:lnTo>
                      <a:pt x="0" y="2"/>
                    </a:lnTo>
                    <a:lnTo>
                      <a:pt x="0" y="1"/>
                    </a:lnTo>
                    <a:lnTo>
                      <a:pt x="0" y="2"/>
                    </a:lnTo>
                    <a:lnTo>
                      <a:pt x="0" y="2"/>
                    </a:lnTo>
                    <a:lnTo>
                      <a:pt x="0" y="3"/>
                    </a:lnTo>
                    <a:lnTo>
                      <a:pt x="0" y="3"/>
                    </a:lnTo>
                    <a:lnTo>
                      <a:pt x="0" y="3"/>
                    </a:lnTo>
                    <a:lnTo>
                      <a:pt x="0" y="4"/>
                    </a:lnTo>
                    <a:lnTo>
                      <a:pt x="0" y="4"/>
                    </a:lnTo>
                    <a:lnTo>
                      <a:pt x="0" y="4"/>
                    </a:lnTo>
                    <a:lnTo>
                      <a:pt x="0" y="4"/>
                    </a:lnTo>
                    <a:lnTo>
                      <a:pt x="0" y="4"/>
                    </a:lnTo>
                    <a:lnTo>
                      <a:pt x="0" y="5"/>
                    </a:lnTo>
                    <a:lnTo>
                      <a:pt x="0" y="5"/>
                    </a:lnTo>
                    <a:lnTo>
                      <a:pt x="0" y="6"/>
                    </a:lnTo>
                    <a:lnTo>
                      <a:pt x="0" y="5"/>
                    </a:lnTo>
                    <a:lnTo>
                      <a:pt x="0" y="4"/>
                    </a:lnTo>
                    <a:lnTo>
                      <a:pt x="0" y="5"/>
                    </a:lnTo>
                    <a:lnTo>
                      <a:pt x="0" y="4"/>
                    </a:lnTo>
                    <a:lnTo>
                      <a:pt x="0" y="4"/>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4"/>
                    </a:lnTo>
                    <a:lnTo>
                      <a:pt x="0" y="4"/>
                    </a:lnTo>
                    <a:lnTo>
                      <a:pt x="0" y="4"/>
                    </a:lnTo>
                    <a:lnTo>
                      <a:pt x="0" y="4"/>
                    </a:lnTo>
                    <a:lnTo>
                      <a:pt x="0" y="5"/>
                    </a:lnTo>
                    <a:lnTo>
                      <a:pt x="0" y="5"/>
                    </a:lnTo>
                    <a:lnTo>
                      <a:pt x="0" y="5"/>
                    </a:lnTo>
                    <a:lnTo>
                      <a:pt x="0" y="6"/>
                    </a:lnTo>
                    <a:lnTo>
                      <a:pt x="0" y="6"/>
                    </a:lnTo>
                    <a:lnTo>
                      <a:pt x="0" y="6"/>
                    </a:lnTo>
                    <a:lnTo>
                      <a:pt x="0" y="6"/>
                    </a:lnTo>
                    <a:lnTo>
                      <a:pt x="0" y="5"/>
                    </a:lnTo>
                    <a:lnTo>
                      <a:pt x="0" y="4"/>
                    </a:lnTo>
                    <a:lnTo>
                      <a:pt x="0" y="4"/>
                    </a:lnTo>
                    <a:lnTo>
                      <a:pt x="0" y="4"/>
                    </a:lnTo>
                    <a:lnTo>
                      <a:pt x="0" y="4"/>
                    </a:lnTo>
                    <a:lnTo>
                      <a:pt x="0" y="4"/>
                    </a:lnTo>
                    <a:lnTo>
                      <a:pt x="0" y="4"/>
                    </a:lnTo>
                    <a:lnTo>
                      <a:pt x="0" y="4"/>
                    </a:lnTo>
                    <a:lnTo>
                      <a:pt x="0" y="4"/>
                    </a:lnTo>
                    <a:lnTo>
                      <a:pt x="0" y="3"/>
                    </a:lnTo>
                    <a:lnTo>
                      <a:pt x="0" y="4"/>
                    </a:lnTo>
                    <a:lnTo>
                      <a:pt x="0" y="4"/>
                    </a:lnTo>
                    <a:lnTo>
                      <a:pt x="0" y="3"/>
                    </a:lnTo>
                    <a:lnTo>
                      <a:pt x="0" y="4"/>
                    </a:lnTo>
                    <a:lnTo>
                      <a:pt x="0" y="4"/>
                    </a:lnTo>
                    <a:lnTo>
                      <a:pt x="0" y="5"/>
                    </a:lnTo>
                    <a:lnTo>
                      <a:pt x="0" y="4"/>
                    </a:lnTo>
                    <a:lnTo>
                      <a:pt x="0" y="5"/>
                    </a:lnTo>
                    <a:lnTo>
                      <a:pt x="0" y="5"/>
                    </a:lnTo>
                    <a:lnTo>
                      <a:pt x="0" y="4"/>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8"/>
                    </a:lnTo>
                    <a:lnTo>
                      <a:pt x="0" y="7"/>
                    </a:lnTo>
                    <a:lnTo>
                      <a:pt x="0" y="7"/>
                    </a:lnTo>
                    <a:lnTo>
                      <a:pt x="0" y="6"/>
                    </a:lnTo>
                    <a:lnTo>
                      <a:pt x="0" y="6"/>
                    </a:lnTo>
                    <a:lnTo>
                      <a:pt x="0" y="6"/>
                    </a:lnTo>
                    <a:lnTo>
                      <a:pt x="0" y="5"/>
                    </a:lnTo>
                    <a:lnTo>
                      <a:pt x="0" y="5"/>
                    </a:lnTo>
                    <a:lnTo>
                      <a:pt x="0" y="5"/>
                    </a:lnTo>
                    <a:lnTo>
                      <a:pt x="0" y="6"/>
                    </a:lnTo>
                    <a:lnTo>
                      <a:pt x="0" y="6"/>
                    </a:lnTo>
                    <a:lnTo>
                      <a:pt x="0" y="6"/>
                    </a:lnTo>
                    <a:lnTo>
                      <a:pt x="0" y="6"/>
                    </a:lnTo>
                    <a:lnTo>
                      <a:pt x="0" y="7"/>
                    </a:lnTo>
                    <a:lnTo>
                      <a:pt x="0" y="7"/>
                    </a:lnTo>
                    <a:lnTo>
                      <a:pt x="0" y="7"/>
                    </a:lnTo>
                    <a:lnTo>
                      <a:pt x="0" y="8"/>
                    </a:lnTo>
                    <a:lnTo>
                      <a:pt x="0" y="7"/>
                    </a:lnTo>
                    <a:lnTo>
                      <a:pt x="0" y="7"/>
                    </a:lnTo>
                    <a:lnTo>
                      <a:pt x="0" y="6"/>
                    </a:lnTo>
                    <a:lnTo>
                      <a:pt x="0" y="6"/>
                    </a:lnTo>
                    <a:lnTo>
                      <a:pt x="0" y="6"/>
                    </a:lnTo>
                    <a:lnTo>
                      <a:pt x="0" y="6"/>
                    </a:lnTo>
                    <a:lnTo>
                      <a:pt x="0" y="6"/>
                    </a:lnTo>
                    <a:lnTo>
                      <a:pt x="0" y="6"/>
                    </a:lnTo>
                    <a:lnTo>
                      <a:pt x="0" y="6"/>
                    </a:lnTo>
                    <a:lnTo>
                      <a:pt x="0" y="6"/>
                    </a:lnTo>
                    <a:lnTo>
                      <a:pt x="0" y="7"/>
                    </a:lnTo>
                    <a:lnTo>
                      <a:pt x="0" y="6"/>
                    </a:lnTo>
                    <a:lnTo>
                      <a:pt x="0" y="6"/>
                    </a:lnTo>
                    <a:lnTo>
                      <a:pt x="0" y="5"/>
                    </a:lnTo>
                    <a:lnTo>
                      <a:pt x="0" y="6"/>
                    </a:lnTo>
                    <a:lnTo>
                      <a:pt x="0" y="6"/>
                    </a:lnTo>
                    <a:lnTo>
                      <a:pt x="0" y="6"/>
                    </a:lnTo>
                    <a:lnTo>
                      <a:pt x="0" y="5"/>
                    </a:lnTo>
                    <a:lnTo>
                      <a:pt x="0" y="5"/>
                    </a:lnTo>
                    <a:lnTo>
                      <a:pt x="0" y="4"/>
                    </a:lnTo>
                    <a:lnTo>
                      <a:pt x="0" y="4"/>
                    </a:lnTo>
                    <a:lnTo>
                      <a:pt x="0" y="4"/>
                    </a:lnTo>
                    <a:lnTo>
                      <a:pt x="0" y="4"/>
                    </a:lnTo>
                    <a:lnTo>
                      <a:pt x="0" y="4"/>
                    </a:lnTo>
                    <a:lnTo>
                      <a:pt x="0" y="5"/>
                    </a:lnTo>
                    <a:lnTo>
                      <a:pt x="0" y="4"/>
                    </a:lnTo>
                    <a:lnTo>
                      <a:pt x="0" y="5"/>
                    </a:lnTo>
                    <a:lnTo>
                      <a:pt x="0" y="5"/>
                    </a:lnTo>
                    <a:lnTo>
                      <a:pt x="0" y="5"/>
                    </a:lnTo>
                    <a:lnTo>
                      <a:pt x="0" y="5"/>
                    </a:lnTo>
                    <a:lnTo>
                      <a:pt x="0" y="6"/>
                    </a:lnTo>
                    <a:lnTo>
                      <a:pt x="0" y="5"/>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5"/>
                    </a:lnTo>
                    <a:lnTo>
                      <a:pt x="0" y="6"/>
                    </a:lnTo>
                    <a:lnTo>
                      <a:pt x="0" y="6"/>
                    </a:lnTo>
                    <a:lnTo>
                      <a:pt x="0" y="7"/>
                    </a:lnTo>
                    <a:lnTo>
                      <a:pt x="0" y="6"/>
                    </a:lnTo>
                    <a:lnTo>
                      <a:pt x="0" y="6"/>
                    </a:lnTo>
                    <a:lnTo>
                      <a:pt x="0" y="6"/>
                    </a:lnTo>
                    <a:lnTo>
                      <a:pt x="0" y="7"/>
                    </a:lnTo>
                    <a:lnTo>
                      <a:pt x="0" y="7"/>
                    </a:lnTo>
                    <a:lnTo>
                      <a:pt x="0" y="7"/>
                    </a:lnTo>
                    <a:lnTo>
                      <a:pt x="0" y="8"/>
                    </a:lnTo>
                    <a:lnTo>
                      <a:pt x="0" y="7"/>
                    </a:lnTo>
                    <a:lnTo>
                      <a:pt x="0" y="8"/>
                    </a:lnTo>
                    <a:lnTo>
                      <a:pt x="0" y="8"/>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10"/>
                    </a:lnTo>
                    <a:lnTo>
                      <a:pt x="0" y="9"/>
                    </a:lnTo>
                    <a:lnTo>
                      <a:pt x="0" y="8"/>
                    </a:lnTo>
                    <a:lnTo>
                      <a:pt x="0" y="8"/>
                    </a:lnTo>
                    <a:lnTo>
                      <a:pt x="0" y="7"/>
                    </a:lnTo>
                    <a:lnTo>
                      <a:pt x="0" y="6"/>
                    </a:lnTo>
                    <a:lnTo>
                      <a:pt x="0" y="6"/>
                    </a:lnTo>
                    <a:lnTo>
                      <a:pt x="0" y="6"/>
                    </a:lnTo>
                    <a:lnTo>
                      <a:pt x="0" y="6"/>
                    </a:lnTo>
                    <a:lnTo>
                      <a:pt x="0" y="6"/>
                    </a:lnTo>
                    <a:lnTo>
                      <a:pt x="0" y="5"/>
                    </a:lnTo>
                    <a:lnTo>
                      <a:pt x="0" y="5"/>
                    </a:lnTo>
                    <a:lnTo>
                      <a:pt x="0" y="6"/>
                    </a:lnTo>
                    <a:lnTo>
                      <a:pt x="0" y="5"/>
                    </a:lnTo>
                    <a:lnTo>
                      <a:pt x="0" y="4"/>
                    </a:lnTo>
                    <a:lnTo>
                      <a:pt x="0" y="5"/>
                    </a:lnTo>
                  </a:path>
                </a:pathLst>
              </a:custGeom>
              <a:noFill/>
              <a:ln w="0">
                <a:solidFill>
                  <a:srgbClr val="3366FF"/>
                </a:solidFill>
                <a:prstDash val="solid"/>
                <a:round/>
                <a:headEnd/>
                <a:tailEnd/>
              </a:ln>
            </p:spPr>
            <p:txBody>
              <a:bodyPr/>
              <a:lstStyle/>
              <a:p>
                <a:endParaRPr lang="en-GB"/>
              </a:p>
            </p:txBody>
          </p:sp>
          <p:sp>
            <p:nvSpPr>
              <p:cNvPr id="186258" name="Freeform 914"/>
              <p:cNvSpPr>
                <a:spLocks/>
              </p:cNvSpPr>
              <p:nvPr/>
            </p:nvSpPr>
            <p:spPr bwMode="auto">
              <a:xfrm>
                <a:off x="3636" y="3587"/>
                <a:ext cx="6" cy="84"/>
              </a:xfrm>
              <a:custGeom>
                <a:avLst/>
                <a:gdLst/>
                <a:ahLst/>
                <a:cxnLst>
                  <a:cxn ang="0">
                    <a:pos x="0" y="6"/>
                  </a:cxn>
                  <a:cxn ang="0">
                    <a:pos x="0" y="6"/>
                  </a:cxn>
                  <a:cxn ang="0">
                    <a:pos x="0" y="7"/>
                  </a:cxn>
                  <a:cxn ang="0">
                    <a:pos x="0" y="7"/>
                  </a:cxn>
                  <a:cxn ang="0">
                    <a:pos x="0" y="7"/>
                  </a:cxn>
                  <a:cxn ang="0">
                    <a:pos x="0" y="6"/>
                  </a:cxn>
                  <a:cxn ang="0">
                    <a:pos x="0" y="1"/>
                  </a:cxn>
                  <a:cxn ang="0">
                    <a:pos x="0" y="0"/>
                  </a:cxn>
                  <a:cxn ang="0">
                    <a:pos x="0" y="2"/>
                  </a:cxn>
                  <a:cxn ang="0">
                    <a:pos x="0" y="5"/>
                  </a:cxn>
                  <a:cxn ang="0">
                    <a:pos x="0" y="7"/>
                  </a:cxn>
                  <a:cxn ang="0">
                    <a:pos x="0" y="10"/>
                  </a:cxn>
                  <a:cxn ang="0">
                    <a:pos x="0" y="12"/>
                  </a:cxn>
                  <a:cxn ang="0">
                    <a:pos x="0" y="11"/>
                  </a:cxn>
                  <a:cxn ang="0">
                    <a:pos x="0" y="13"/>
                  </a:cxn>
                  <a:cxn ang="0">
                    <a:pos x="0" y="9"/>
                  </a:cxn>
                  <a:cxn ang="0">
                    <a:pos x="0" y="8"/>
                  </a:cxn>
                  <a:cxn ang="0">
                    <a:pos x="0" y="9"/>
                  </a:cxn>
                  <a:cxn ang="0">
                    <a:pos x="1" y="11"/>
                  </a:cxn>
                  <a:cxn ang="0">
                    <a:pos x="1" y="9"/>
                  </a:cxn>
                  <a:cxn ang="0">
                    <a:pos x="1" y="9"/>
                  </a:cxn>
                  <a:cxn ang="0">
                    <a:pos x="1" y="7"/>
                  </a:cxn>
                  <a:cxn ang="0">
                    <a:pos x="1" y="8"/>
                  </a:cxn>
                  <a:cxn ang="0">
                    <a:pos x="1" y="3"/>
                  </a:cxn>
                  <a:cxn ang="0">
                    <a:pos x="1" y="4"/>
                  </a:cxn>
                  <a:cxn ang="0">
                    <a:pos x="1" y="6"/>
                  </a:cxn>
                  <a:cxn ang="0">
                    <a:pos x="1" y="3"/>
                  </a:cxn>
                  <a:cxn ang="0">
                    <a:pos x="1" y="5"/>
                  </a:cxn>
                  <a:cxn ang="0">
                    <a:pos x="1" y="3"/>
                  </a:cxn>
                  <a:cxn ang="0">
                    <a:pos x="1" y="4"/>
                  </a:cxn>
                  <a:cxn ang="0">
                    <a:pos x="1" y="4"/>
                  </a:cxn>
                  <a:cxn ang="0">
                    <a:pos x="1" y="5"/>
                  </a:cxn>
                  <a:cxn ang="0">
                    <a:pos x="1" y="6"/>
                  </a:cxn>
                  <a:cxn ang="0">
                    <a:pos x="1" y="6"/>
                  </a:cxn>
                  <a:cxn ang="0">
                    <a:pos x="1" y="6"/>
                  </a:cxn>
                  <a:cxn ang="0">
                    <a:pos x="1" y="8"/>
                  </a:cxn>
                  <a:cxn ang="0">
                    <a:pos x="1" y="7"/>
                  </a:cxn>
                  <a:cxn ang="0">
                    <a:pos x="1" y="9"/>
                  </a:cxn>
                  <a:cxn ang="0">
                    <a:pos x="1" y="10"/>
                  </a:cxn>
                  <a:cxn ang="0">
                    <a:pos x="1" y="10"/>
                  </a:cxn>
                  <a:cxn ang="0">
                    <a:pos x="1" y="14"/>
                  </a:cxn>
                  <a:cxn ang="0">
                    <a:pos x="1" y="12"/>
                  </a:cxn>
                  <a:cxn ang="0">
                    <a:pos x="1" y="12"/>
                  </a:cxn>
                  <a:cxn ang="0">
                    <a:pos x="1" y="12"/>
                  </a:cxn>
                  <a:cxn ang="0">
                    <a:pos x="1" y="13"/>
                  </a:cxn>
                  <a:cxn ang="0">
                    <a:pos x="1" y="10"/>
                  </a:cxn>
                  <a:cxn ang="0">
                    <a:pos x="1" y="9"/>
                  </a:cxn>
                  <a:cxn ang="0">
                    <a:pos x="1" y="6"/>
                  </a:cxn>
                  <a:cxn ang="0">
                    <a:pos x="1" y="5"/>
                  </a:cxn>
                  <a:cxn ang="0">
                    <a:pos x="1" y="4"/>
                  </a:cxn>
                  <a:cxn ang="0">
                    <a:pos x="1" y="6"/>
                  </a:cxn>
                  <a:cxn ang="0">
                    <a:pos x="1" y="5"/>
                  </a:cxn>
                  <a:cxn ang="0">
                    <a:pos x="1" y="3"/>
                  </a:cxn>
                  <a:cxn ang="0">
                    <a:pos x="1" y="5"/>
                  </a:cxn>
                  <a:cxn ang="0">
                    <a:pos x="1" y="1"/>
                  </a:cxn>
                  <a:cxn ang="0">
                    <a:pos x="1" y="1"/>
                  </a:cxn>
                  <a:cxn ang="0">
                    <a:pos x="1" y="1"/>
                  </a:cxn>
                  <a:cxn ang="0">
                    <a:pos x="1" y="1"/>
                  </a:cxn>
                  <a:cxn ang="0">
                    <a:pos x="1" y="4"/>
                  </a:cxn>
                  <a:cxn ang="0">
                    <a:pos x="1" y="4"/>
                  </a:cxn>
                  <a:cxn ang="0">
                    <a:pos x="1" y="5"/>
                  </a:cxn>
                  <a:cxn ang="0">
                    <a:pos x="1" y="5"/>
                  </a:cxn>
                  <a:cxn ang="0">
                    <a:pos x="1" y="3"/>
                  </a:cxn>
                </a:cxnLst>
                <a:rect l="0" t="0" r="r" b="b"/>
                <a:pathLst>
                  <a:path w="1" h="14">
                    <a:moveTo>
                      <a:pt x="0" y="7"/>
                    </a:moveTo>
                    <a:lnTo>
                      <a:pt x="0" y="5"/>
                    </a:lnTo>
                    <a:lnTo>
                      <a:pt x="0" y="6"/>
                    </a:lnTo>
                    <a:lnTo>
                      <a:pt x="0" y="5"/>
                    </a:lnTo>
                    <a:lnTo>
                      <a:pt x="0" y="6"/>
                    </a:lnTo>
                    <a:lnTo>
                      <a:pt x="0" y="6"/>
                    </a:lnTo>
                    <a:lnTo>
                      <a:pt x="0" y="6"/>
                    </a:lnTo>
                    <a:lnTo>
                      <a:pt x="0" y="6"/>
                    </a:lnTo>
                    <a:lnTo>
                      <a:pt x="0" y="5"/>
                    </a:lnTo>
                    <a:lnTo>
                      <a:pt x="0" y="6"/>
                    </a:lnTo>
                    <a:lnTo>
                      <a:pt x="0" y="6"/>
                    </a:lnTo>
                    <a:lnTo>
                      <a:pt x="0" y="5"/>
                    </a:lnTo>
                    <a:lnTo>
                      <a:pt x="0" y="5"/>
                    </a:lnTo>
                    <a:lnTo>
                      <a:pt x="0" y="5"/>
                    </a:lnTo>
                    <a:lnTo>
                      <a:pt x="0" y="6"/>
                    </a:lnTo>
                    <a:lnTo>
                      <a:pt x="0" y="6"/>
                    </a:lnTo>
                    <a:lnTo>
                      <a:pt x="0" y="6"/>
                    </a:lnTo>
                    <a:lnTo>
                      <a:pt x="0" y="7"/>
                    </a:lnTo>
                    <a:lnTo>
                      <a:pt x="0" y="6"/>
                    </a:lnTo>
                    <a:lnTo>
                      <a:pt x="0" y="7"/>
                    </a:lnTo>
                    <a:lnTo>
                      <a:pt x="0" y="7"/>
                    </a:lnTo>
                    <a:lnTo>
                      <a:pt x="0" y="6"/>
                    </a:lnTo>
                    <a:lnTo>
                      <a:pt x="0" y="6"/>
                    </a:lnTo>
                    <a:lnTo>
                      <a:pt x="0" y="7"/>
                    </a:lnTo>
                    <a:lnTo>
                      <a:pt x="0" y="7"/>
                    </a:lnTo>
                    <a:lnTo>
                      <a:pt x="0" y="7"/>
                    </a:lnTo>
                    <a:lnTo>
                      <a:pt x="0" y="7"/>
                    </a:lnTo>
                    <a:lnTo>
                      <a:pt x="0" y="8"/>
                    </a:lnTo>
                    <a:lnTo>
                      <a:pt x="0" y="7"/>
                    </a:lnTo>
                    <a:lnTo>
                      <a:pt x="0" y="8"/>
                    </a:lnTo>
                    <a:lnTo>
                      <a:pt x="0" y="8"/>
                    </a:lnTo>
                    <a:lnTo>
                      <a:pt x="0" y="8"/>
                    </a:lnTo>
                    <a:lnTo>
                      <a:pt x="0" y="7"/>
                    </a:lnTo>
                    <a:lnTo>
                      <a:pt x="0" y="8"/>
                    </a:lnTo>
                    <a:lnTo>
                      <a:pt x="0" y="7"/>
                    </a:lnTo>
                    <a:lnTo>
                      <a:pt x="0" y="8"/>
                    </a:lnTo>
                    <a:lnTo>
                      <a:pt x="0" y="8"/>
                    </a:lnTo>
                    <a:lnTo>
                      <a:pt x="0" y="8"/>
                    </a:lnTo>
                    <a:lnTo>
                      <a:pt x="0" y="8"/>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6"/>
                    </a:lnTo>
                    <a:lnTo>
                      <a:pt x="0" y="7"/>
                    </a:lnTo>
                    <a:lnTo>
                      <a:pt x="0" y="7"/>
                    </a:lnTo>
                    <a:lnTo>
                      <a:pt x="0" y="7"/>
                    </a:lnTo>
                    <a:lnTo>
                      <a:pt x="0" y="6"/>
                    </a:lnTo>
                    <a:lnTo>
                      <a:pt x="0" y="7"/>
                    </a:lnTo>
                    <a:lnTo>
                      <a:pt x="0" y="6"/>
                    </a:lnTo>
                    <a:lnTo>
                      <a:pt x="0" y="6"/>
                    </a:lnTo>
                    <a:lnTo>
                      <a:pt x="0" y="6"/>
                    </a:lnTo>
                    <a:lnTo>
                      <a:pt x="0" y="7"/>
                    </a:lnTo>
                    <a:lnTo>
                      <a:pt x="0" y="6"/>
                    </a:lnTo>
                    <a:lnTo>
                      <a:pt x="0" y="6"/>
                    </a:lnTo>
                    <a:lnTo>
                      <a:pt x="0" y="6"/>
                    </a:lnTo>
                    <a:lnTo>
                      <a:pt x="0" y="6"/>
                    </a:lnTo>
                    <a:lnTo>
                      <a:pt x="0" y="6"/>
                    </a:lnTo>
                    <a:lnTo>
                      <a:pt x="0" y="5"/>
                    </a:lnTo>
                    <a:lnTo>
                      <a:pt x="0" y="6"/>
                    </a:lnTo>
                    <a:lnTo>
                      <a:pt x="0" y="5"/>
                    </a:lnTo>
                    <a:lnTo>
                      <a:pt x="0" y="5"/>
                    </a:lnTo>
                    <a:lnTo>
                      <a:pt x="0" y="4"/>
                    </a:lnTo>
                    <a:lnTo>
                      <a:pt x="0" y="4"/>
                    </a:lnTo>
                    <a:lnTo>
                      <a:pt x="0" y="4"/>
                    </a:lnTo>
                    <a:lnTo>
                      <a:pt x="0" y="3"/>
                    </a:lnTo>
                    <a:lnTo>
                      <a:pt x="0" y="2"/>
                    </a:lnTo>
                    <a:lnTo>
                      <a:pt x="0" y="1"/>
                    </a:lnTo>
                    <a:lnTo>
                      <a:pt x="0" y="2"/>
                    </a:lnTo>
                    <a:lnTo>
                      <a:pt x="0" y="1"/>
                    </a:lnTo>
                    <a:lnTo>
                      <a:pt x="0" y="1"/>
                    </a:lnTo>
                    <a:lnTo>
                      <a:pt x="0" y="1"/>
                    </a:lnTo>
                    <a:lnTo>
                      <a:pt x="0" y="0"/>
                    </a:lnTo>
                    <a:lnTo>
                      <a:pt x="0" y="1"/>
                    </a:lnTo>
                    <a:lnTo>
                      <a:pt x="0" y="1"/>
                    </a:lnTo>
                    <a:lnTo>
                      <a:pt x="0" y="1"/>
                    </a:lnTo>
                    <a:lnTo>
                      <a:pt x="0" y="1"/>
                    </a:lnTo>
                    <a:lnTo>
                      <a:pt x="0" y="1"/>
                    </a:lnTo>
                    <a:lnTo>
                      <a:pt x="0" y="0"/>
                    </a:lnTo>
                    <a:lnTo>
                      <a:pt x="0" y="0"/>
                    </a:lnTo>
                    <a:lnTo>
                      <a:pt x="0" y="1"/>
                    </a:lnTo>
                    <a:lnTo>
                      <a:pt x="0" y="1"/>
                    </a:lnTo>
                    <a:lnTo>
                      <a:pt x="0" y="1"/>
                    </a:lnTo>
                    <a:lnTo>
                      <a:pt x="0" y="1"/>
                    </a:lnTo>
                    <a:lnTo>
                      <a:pt x="0" y="1"/>
                    </a:lnTo>
                    <a:lnTo>
                      <a:pt x="0" y="1"/>
                    </a:lnTo>
                    <a:lnTo>
                      <a:pt x="0" y="1"/>
                    </a:lnTo>
                    <a:lnTo>
                      <a:pt x="0" y="2"/>
                    </a:lnTo>
                    <a:lnTo>
                      <a:pt x="0" y="2"/>
                    </a:lnTo>
                    <a:lnTo>
                      <a:pt x="0" y="2"/>
                    </a:lnTo>
                    <a:lnTo>
                      <a:pt x="0" y="3"/>
                    </a:lnTo>
                    <a:lnTo>
                      <a:pt x="0" y="3"/>
                    </a:lnTo>
                    <a:lnTo>
                      <a:pt x="0" y="3"/>
                    </a:lnTo>
                    <a:lnTo>
                      <a:pt x="0" y="4"/>
                    </a:lnTo>
                    <a:lnTo>
                      <a:pt x="0" y="4"/>
                    </a:lnTo>
                    <a:lnTo>
                      <a:pt x="0" y="3"/>
                    </a:lnTo>
                    <a:lnTo>
                      <a:pt x="0" y="4"/>
                    </a:lnTo>
                    <a:lnTo>
                      <a:pt x="0" y="5"/>
                    </a:lnTo>
                    <a:lnTo>
                      <a:pt x="0" y="5"/>
                    </a:lnTo>
                    <a:lnTo>
                      <a:pt x="0" y="5"/>
                    </a:lnTo>
                    <a:lnTo>
                      <a:pt x="0" y="5"/>
                    </a:lnTo>
                    <a:lnTo>
                      <a:pt x="0" y="6"/>
                    </a:lnTo>
                    <a:lnTo>
                      <a:pt x="0" y="6"/>
                    </a:lnTo>
                    <a:lnTo>
                      <a:pt x="0" y="6"/>
                    </a:lnTo>
                    <a:lnTo>
                      <a:pt x="0" y="5"/>
                    </a:lnTo>
                    <a:lnTo>
                      <a:pt x="0" y="6"/>
                    </a:lnTo>
                    <a:lnTo>
                      <a:pt x="0" y="5"/>
                    </a:lnTo>
                    <a:lnTo>
                      <a:pt x="0" y="6"/>
                    </a:lnTo>
                    <a:lnTo>
                      <a:pt x="0" y="6"/>
                    </a:lnTo>
                    <a:lnTo>
                      <a:pt x="0" y="6"/>
                    </a:lnTo>
                    <a:lnTo>
                      <a:pt x="0" y="6"/>
                    </a:lnTo>
                    <a:lnTo>
                      <a:pt x="0" y="7"/>
                    </a:lnTo>
                    <a:lnTo>
                      <a:pt x="0" y="6"/>
                    </a:lnTo>
                    <a:lnTo>
                      <a:pt x="0" y="7"/>
                    </a:lnTo>
                    <a:lnTo>
                      <a:pt x="0" y="8"/>
                    </a:lnTo>
                    <a:lnTo>
                      <a:pt x="0" y="8"/>
                    </a:lnTo>
                    <a:lnTo>
                      <a:pt x="0" y="8"/>
                    </a:lnTo>
                    <a:lnTo>
                      <a:pt x="0" y="8"/>
                    </a:lnTo>
                    <a:lnTo>
                      <a:pt x="0" y="9"/>
                    </a:lnTo>
                    <a:lnTo>
                      <a:pt x="0" y="9"/>
                    </a:lnTo>
                    <a:lnTo>
                      <a:pt x="0" y="9"/>
                    </a:lnTo>
                    <a:lnTo>
                      <a:pt x="0" y="9"/>
                    </a:lnTo>
                    <a:lnTo>
                      <a:pt x="0" y="10"/>
                    </a:lnTo>
                    <a:lnTo>
                      <a:pt x="0" y="10"/>
                    </a:lnTo>
                    <a:lnTo>
                      <a:pt x="0" y="11"/>
                    </a:lnTo>
                    <a:lnTo>
                      <a:pt x="0" y="10"/>
                    </a:lnTo>
                    <a:lnTo>
                      <a:pt x="0" y="11"/>
                    </a:lnTo>
                    <a:lnTo>
                      <a:pt x="0" y="11"/>
                    </a:lnTo>
                    <a:lnTo>
                      <a:pt x="0" y="11"/>
                    </a:lnTo>
                    <a:lnTo>
                      <a:pt x="0" y="10"/>
                    </a:lnTo>
                    <a:lnTo>
                      <a:pt x="0" y="11"/>
                    </a:lnTo>
                    <a:lnTo>
                      <a:pt x="0" y="11"/>
                    </a:lnTo>
                    <a:lnTo>
                      <a:pt x="0" y="11"/>
                    </a:lnTo>
                    <a:lnTo>
                      <a:pt x="0" y="12"/>
                    </a:lnTo>
                    <a:lnTo>
                      <a:pt x="0" y="11"/>
                    </a:lnTo>
                    <a:lnTo>
                      <a:pt x="0" y="11"/>
                    </a:lnTo>
                    <a:lnTo>
                      <a:pt x="0" y="11"/>
                    </a:lnTo>
                    <a:lnTo>
                      <a:pt x="0" y="11"/>
                    </a:lnTo>
                    <a:lnTo>
                      <a:pt x="0" y="10"/>
                    </a:lnTo>
                    <a:lnTo>
                      <a:pt x="0" y="11"/>
                    </a:lnTo>
                    <a:lnTo>
                      <a:pt x="0" y="11"/>
                    </a:lnTo>
                    <a:lnTo>
                      <a:pt x="0" y="12"/>
                    </a:lnTo>
                    <a:lnTo>
                      <a:pt x="0" y="11"/>
                    </a:lnTo>
                    <a:lnTo>
                      <a:pt x="0" y="12"/>
                    </a:lnTo>
                    <a:lnTo>
                      <a:pt x="0" y="11"/>
                    </a:lnTo>
                    <a:lnTo>
                      <a:pt x="0" y="12"/>
                    </a:lnTo>
                    <a:lnTo>
                      <a:pt x="0" y="12"/>
                    </a:lnTo>
                    <a:lnTo>
                      <a:pt x="0" y="13"/>
                    </a:lnTo>
                    <a:lnTo>
                      <a:pt x="0" y="13"/>
                    </a:lnTo>
                    <a:lnTo>
                      <a:pt x="0" y="12"/>
                    </a:lnTo>
                    <a:lnTo>
                      <a:pt x="0" y="13"/>
                    </a:lnTo>
                    <a:lnTo>
                      <a:pt x="0" y="12"/>
                    </a:lnTo>
                    <a:lnTo>
                      <a:pt x="0" y="12"/>
                    </a:lnTo>
                    <a:lnTo>
                      <a:pt x="0" y="13"/>
                    </a:lnTo>
                    <a:lnTo>
                      <a:pt x="0" y="13"/>
                    </a:lnTo>
                    <a:lnTo>
                      <a:pt x="0" y="13"/>
                    </a:lnTo>
                    <a:lnTo>
                      <a:pt x="0" y="12"/>
                    </a:lnTo>
                    <a:lnTo>
                      <a:pt x="0" y="12"/>
                    </a:lnTo>
                    <a:lnTo>
                      <a:pt x="0" y="12"/>
                    </a:lnTo>
                    <a:lnTo>
                      <a:pt x="0" y="13"/>
                    </a:lnTo>
                    <a:lnTo>
                      <a:pt x="0" y="12"/>
                    </a:lnTo>
                    <a:lnTo>
                      <a:pt x="0" y="11"/>
                    </a:lnTo>
                    <a:lnTo>
                      <a:pt x="0" y="10"/>
                    </a:lnTo>
                    <a:lnTo>
                      <a:pt x="0" y="9"/>
                    </a:lnTo>
                    <a:lnTo>
                      <a:pt x="0" y="9"/>
                    </a:lnTo>
                    <a:lnTo>
                      <a:pt x="0" y="9"/>
                    </a:lnTo>
                    <a:lnTo>
                      <a:pt x="0" y="9"/>
                    </a:lnTo>
                    <a:lnTo>
                      <a:pt x="0" y="8"/>
                    </a:lnTo>
                    <a:lnTo>
                      <a:pt x="0" y="7"/>
                    </a:lnTo>
                    <a:lnTo>
                      <a:pt x="0" y="7"/>
                    </a:lnTo>
                    <a:lnTo>
                      <a:pt x="0" y="6"/>
                    </a:lnTo>
                    <a:lnTo>
                      <a:pt x="0" y="6"/>
                    </a:lnTo>
                    <a:lnTo>
                      <a:pt x="0" y="6"/>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9"/>
                    </a:lnTo>
                    <a:lnTo>
                      <a:pt x="0" y="9"/>
                    </a:lnTo>
                    <a:lnTo>
                      <a:pt x="0" y="9"/>
                    </a:lnTo>
                    <a:lnTo>
                      <a:pt x="0" y="10"/>
                    </a:lnTo>
                    <a:lnTo>
                      <a:pt x="0" y="9"/>
                    </a:lnTo>
                    <a:lnTo>
                      <a:pt x="0" y="9"/>
                    </a:lnTo>
                    <a:lnTo>
                      <a:pt x="0" y="9"/>
                    </a:lnTo>
                    <a:lnTo>
                      <a:pt x="0" y="10"/>
                    </a:lnTo>
                    <a:lnTo>
                      <a:pt x="0" y="10"/>
                    </a:lnTo>
                    <a:lnTo>
                      <a:pt x="1" y="10"/>
                    </a:lnTo>
                    <a:lnTo>
                      <a:pt x="1" y="9"/>
                    </a:lnTo>
                    <a:lnTo>
                      <a:pt x="1" y="10"/>
                    </a:lnTo>
                    <a:lnTo>
                      <a:pt x="1" y="10"/>
                    </a:lnTo>
                    <a:lnTo>
                      <a:pt x="1" y="11"/>
                    </a:lnTo>
                    <a:lnTo>
                      <a:pt x="1" y="11"/>
                    </a:lnTo>
                    <a:lnTo>
                      <a:pt x="1" y="11"/>
                    </a:lnTo>
                    <a:lnTo>
                      <a:pt x="1" y="12"/>
                    </a:lnTo>
                    <a:lnTo>
                      <a:pt x="1" y="11"/>
                    </a:lnTo>
                    <a:lnTo>
                      <a:pt x="1" y="11"/>
                    </a:lnTo>
                    <a:lnTo>
                      <a:pt x="1" y="11"/>
                    </a:lnTo>
                    <a:lnTo>
                      <a:pt x="1" y="10"/>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9"/>
                    </a:lnTo>
                    <a:lnTo>
                      <a:pt x="1" y="10"/>
                    </a:lnTo>
                    <a:lnTo>
                      <a:pt x="1" y="10"/>
                    </a:lnTo>
                    <a:lnTo>
                      <a:pt x="1" y="10"/>
                    </a:lnTo>
                    <a:lnTo>
                      <a:pt x="1" y="10"/>
                    </a:lnTo>
                    <a:lnTo>
                      <a:pt x="1" y="10"/>
                    </a:lnTo>
                    <a:lnTo>
                      <a:pt x="1" y="9"/>
                    </a:lnTo>
                    <a:lnTo>
                      <a:pt x="1" y="9"/>
                    </a:lnTo>
                    <a:lnTo>
                      <a:pt x="1" y="9"/>
                    </a:lnTo>
                    <a:lnTo>
                      <a:pt x="1" y="8"/>
                    </a:lnTo>
                    <a:lnTo>
                      <a:pt x="1" y="7"/>
                    </a:lnTo>
                    <a:lnTo>
                      <a:pt x="1" y="7"/>
                    </a:lnTo>
                    <a:lnTo>
                      <a:pt x="1" y="8"/>
                    </a:lnTo>
                    <a:lnTo>
                      <a:pt x="1" y="8"/>
                    </a:lnTo>
                    <a:lnTo>
                      <a:pt x="1" y="8"/>
                    </a:lnTo>
                    <a:lnTo>
                      <a:pt x="1" y="8"/>
                    </a:lnTo>
                    <a:lnTo>
                      <a:pt x="1" y="8"/>
                    </a:lnTo>
                    <a:lnTo>
                      <a:pt x="1" y="8"/>
                    </a:lnTo>
                    <a:lnTo>
                      <a:pt x="1" y="9"/>
                    </a:lnTo>
                    <a:lnTo>
                      <a:pt x="1" y="9"/>
                    </a:lnTo>
                    <a:lnTo>
                      <a:pt x="1" y="8"/>
                    </a:lnTo>
                    <a:lnTo>
                      <a:pt x="1" y="9"/>
                    </a:lnTo>
                    <a:lnTo>
                      <a:pt x="1" y="8"/>
                    </a:lnTo>
                    <a:lnTo>
                      <a:pt x="1" y="8"/>
                    </a:lnTo>
                    <a:lnTo>
                      <a:pt x="1" y="9"/>
                    </a:lnTo>
                    <a:lnTo>
                      <a:pt x="1" y="8"/>
                    </a:lnTo>
                    <a:lnTo>
                      <a:pt x="1" y="8"/>
                    </a:lnTo>
                    <a:lnTo>
                      <a:pt x="1" y="8"/>
                    </a:lnTo>
                    <a:lnTo>
                      <a:pt x="1" y="6"/>
                    </a:lnTo>
                    <a:lnTo>
                      <a:pt x="1" y="6"/>
                    </a:lnTo>
                    <a:lnTo>
                      <a:pt x="1" y="5"/>
                    </a:lnTo>
                    <a:lnTo>
                      <a:pt x="1" y="5"/>
                    </a:lnTo>
                    <a:lnTo>
                      <a:pt x="1" y="4"/>
                    </a:lnTo>
                    <a:lnTo>
                      <a:pt x="1" y="3"/>
                    </a:lnTo>
                    <a:lnTo>
                      <a:pt x="1" y="4"/>
                    </a:lnTo>
                    <a:lnTo>
                      <a:pt x="1" y="4"/>
                    </a:lnTo>
                    <a:lnTo>
                      <a:pt x="1" y="3"/>
                    </a:lnTo>
                    <a:lnTo>
                      <a:pt x="1" y="3"/>
                    </a:lnTo>
                    <a:lnTo>
                      <a:pt x="1" y="3"/>
                    </a:lnTo>
                    <a:lnTo>
                      <a:pt x="1" y="3"/>
                    </a:lnTo>
                    <a:lnTo>
                      <a:pt x="1" y="3"/>
                    </a:lnTo>
                    <a:lnTo>
                      <a:pt x="1" y="3"/>
                    </a:lnTo>
                    <a:lnTo>
                      <a:pt x="1" y="3"/>
                    </a:lnTo>
                    <a:lnTo>
                      <a:pt x="1" y="4"/>
                    </a:lnTo>
                    <a:lnTo>
                      <a:pt x="1" y="4"/>
                    </a:lnTo>
                    <a:lnTo>
                      <a:pt x="1" y="4"/>
                    </a:lnTo>
                    <a:lnTo>
                      <a:pt x="1" y="5"/>
                    </a:lnTo>
                    <a:lnTo>
                      <a:pt x="1" y="5"/>
                    </a:lnTo>
                    <a:lnTo>
                      <a:pt x="1" y="5"/>
                    </a:lnTo>
                    <a:lnTo>
                      <a:pt x="1" y="6"/>
                    </a:lnTo>
                    <a:lnTo>
                      <a:pt x="1" y="6"/>
                    </a:lnTo>
                    <a:lnTo>
                      <a:pt x="1" y="6"/>
                    </a:lnTo>
                    <a:lnTo>
                      <a:pt x="1" y="6"/>
                    </a:lnTo>
                    <a:lnTo>
                      <a:pt x="1" y="6"/>
                    </a:lnTo>
                    <a:lnTo>
                      <a:pt x="1" y="6"/>
                    </a:lnTo>
                    <a:lnTo>
                      <a:pt x="1" y="6"/>
                    </a:lnTo>
                    <a:lnTo>
                      <a:pt x="1" y="6"/>
                    </a:lnTo>
                    <a:lnTo>
                      <a:pt x="1" y="6"/>
                    </a:lnTo>
                    <a:lnTo>
                      <a:pt x="1" y="7"/>
                    </a:lnTo>
                    <a:lnTo>
                      <a:pt x="1" y="7"/>
                    </a:lnTo>
                    <a:lnTo>
                      <a:pt x="1" y="8"/>
                    </a:lnTo>
                    <a:lnTo>
                      <a:pt x="1" y="7"/>
                    </a:lnTo>
                    <a:lnTo>
                      <a:pt x="1" y="7"/>
                    </a:lnTo>
                    <a:lnTo>
                      <a:pt x="1" y="6"/>
                    </a:lnTo>
                    <a:lnTo>
                      <a:pt x="1" y="6"/>
                    </a:lnTo>
                    <a:lnTo>
                      <a:pt x="1" y="5"/>
                    </a:lnTo>
                    <a:lnTo>
                      <a:pt x="1" y="3"/>
                    </a:lnTo>
                    <a:lnTo>
                      <a:pt x="1" y="3"/>
                    </a:lnTo>
                    <a:lnTo>
                      <a:pt x="1" y="3"/>
                    </a:lnTo>
                    <a:lnTo>
                      <a:pt x="1" y="2"/>
                    </a:lnTo>
                    <a:lnTo>
                      <a:pt x="1" y="3"/>
                    </a:lnTo>
                    <a:lnTo>
                      <a:pt x="1" y="3"/>
                    </a:lnTo>
                    <a:lnTo>
                      <a:pt x="1" y="4"/>
                    </a:lnTo>
                    <a:lnTo>
                      <a:pt x="1" y="5"/>
                    </a:lnTo>
                    <a:lnTo>
                      <a:pt x="1" y="5"/>
                    </a:lnTo>
                    <a:lnTo>
                      <a:pt x="1" y="5"/>
                    </a:lnTo>
                    <a:lnTo>
                      <a:pt x="1" y="5"/>
                    </a:lnTo>
                    <a:lnTo>
                      <a:pt x="1" y="5"/>
                    </a:lnTo>
                    <a:lnTo>
                      <a:pt x="1" y="5"/>
                    </a:lnTo>
                    <a:lnTo>
                      <a:pt x="1" y="4"/>
                    </a:lnTo>
                    <a:lnTo>
                      <a:pt x="1" y="4"/>
                    </a:lnTo>
                    <a:lnTo>
                      <a:pt x="1" y="3"/>
                    </a:lnTo>
                    <a:lnTo>
                      <a:pt x="1" y="3"/>
                    </a:lnTo>
                    <a:lnTo>
                      <a:pt x="1" y="4"/>
                    </a:lnTo>
                    <a:lnTo>
                      <a:pt x="1" y="4"/>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4"/>
                    </a:lnTo>
                    <a:lnTo>
                      <a:pt x="1" y="4"/>
                    </a:lnTo>
                    <a:lnTo>
                      <a:pt x="1" y="4"/>
                    </a:lnTo>
                    <a:lnTo>
                      <a:pt x="1" y="4"/>
                    </a:lnTo>
                    <a:lnTo>
                      <a:pt x="1" y="4"/>
                    </a:lnTo>
                    <a:lnTo>
                      <a:pt x="1" y="5"/>
                    </a:lnTo>
                    <a:lnTo>
                      <a:pt x="1" y="4"/>
                    </a:lnTo>
                    <a:lnTo>
                      <a:pt x="1" y="4"/>
                    </a:lnTo>
                    <a:lnTo>
                      <a:pt x="1" y="4"/>
                    </a:lnTo>
                    <a:lnTo>
                      <a:pt x="1" y="4"/>
                    </a:lnTo>
                    <a:lnTo>
                      <a:pt x="1" y="3"/>
                    </a:lnTo>
                    <a:lnTo>
                      <a:pt x="1" y="4"/>
                    </a:lnTo>
                    <a:lnTo>
                      <a:pt x="1" y="4"/>
                    </a:lnTo>
                    <a:lnTo>
                      <a:pt x="1" y="4"/>
                    </a:lnTo>
                    <a:lnTo>
                      <a:pt x="1" y="5"/>
                    </a:lnTo>
                    <a:lnTo>
                      <a:pt x="1" y="5"/>
                    </a:lnTo>
                    <a:lnTo>
                      <a:pt x="1" y="5"/>
                    </a:lnTo>
                    <a:lnTo>
                      <a:pt x="1" y="5"/>
                    </a:lnTo>
                    <a:lnTo>
                      <a:pt x="1" y="5"/>
                    </a:lnTo>
                    <a:lnTo>
                      <a:pt x="1" y="5"/>
                    </a:lnTo>
                    <a:lnTo>
                      <a:pt x="1" y="5"/>
                    </a:lnTo>
                    <a:lnTo>
                      <a:pt x="1" y="4"/>
                    </a:lnTo>
                    <a:lnTo>
                      <a:pt x="1" y="5"/>
                    </a:lnTo>
                    <a:lnTo>
                      <a:pt x="1" y="5"/>
                    </a:lnTo>
                    <a:lnTo>
                      <a:pt x="1" y="5"/>
                    </a:lnTo>
                    <a:lnTo>
                      <a:pt x="1" y="4"/>
                    </a:lnTo>
                    <a:lnTo>
                      <a:pt x="1" y="5"/>
                    </a:lnTo>
                    <a:lnTo>
                      <a:pt x="1" y="5"/>
                    </a:lnTo>
                    <a:lnTo>
                      <a:pt x="1" y="5"/>
                    </a:lnTo>
                    <a:lnTo>
                      <a:pt x="1" y="5"/>
                    </a:lnTo>
                    <a:lnTo>
                      <a:pt x="1" y="6"/>
                    </a:lnTo>
                    <a:lnTo>
                      <a:pt x="1" y="5"/>
                    </a:lnTo>
                    <a:lnTo>
                      <a:pt x="1" y="6"/>
                    </a:lnTo>
                    <a:lnTo>
                      <a:pt x="1" y="6"/>
                    </a:lnTo>
                    <a:lnTo>
                      <a:pt x="1" y="5"/>
                    </a:lnTo>
                    <a:lnTo>
                      <a:pt x="1" y="6"/>
                    </a:lnTo>
                    <a:lnTo>
                      <a:pt x="1" y="6"/>
                    </a:lnTo>
                    <a:lnTo>
                      <a:pt x="1" y="6"/>
                    </a:lnTo>
                    <a:lnTo>
                      <a:pt x="1" y="6"/>
                    </a:lnTo>
                    <a:lnTo>
                      <a:pt x="1" y="6"/>
                    </a:lnTo>
                    <a:lnTo>
                      <a:pt x="1" y="6"/>
                    </a:lnTo>
                    <a:lnTo>
                      <a:pt x="1" y="6"/>
                    </a:lnTo>
                    <a:lnTo>
                      <a:pt x="1" y="7"/>
                    </a:lnTo>
                    <a:lnTo>
                      <a:pt x="1" y="6"/>
                    </a:lnTo>
                    <a:lnTo>
                      <a:pt x="1" y="7"/>
                    </a:lnTo>
                    <a:lnTo>
                      <a:pt x="1" y="7"/>
                    </a:lnTo>
                    <a:lnTo>
                      <a:pt x="1" y="6"/>
                    </a:lnTo>
                    <a:lnTo>
                      <a:pt x="1" y="7"/>
                    </a:lnTo>
                    <a:lnTo>
                      <a:pt x="1" y="6"/>
                    </a:lnTo>
                    <a:lnTo>
                      <a:pt x="1" y="6"/>
                    </a:lnTo>
                    <a:lnTo>
                      <a:pt x="1" y="6"/>
                    </a:lnTo>
                    <a:lnTo>
                      <a:pt x="1" y="7"/>
                    </a:lnTo>
                    <a:lnTo>
                      <a:pt x="1" y="6"/>
                    </a:lnTo>
                    <a:lnTo>
                      <a:pt x="1" y="7"/>
                    </a:lnTo>
                    <a:lnTo>
                      <a:pt x="1" y="6"/>
                    </a:lnTo>
                    <a:lnTo>
                      <a:pt x="1" y="6"/>
                    </a:lnTo>
                    <a:lnTo>
                      <a:pt x="1" y="6"/>
                    </a:lnTo>
                    <a:lnTo>
                      <a:pt x="1" y="6"/>
                    </a:lnTo>
                    <a:lnTo>
                      <a:pt x="1" y="6"/>
                    </a:lnTo>
                    <a:lnTo>
                      <a:pt x="1" y="5"/>
                    </a:lnTo>
                    <a:lnTo>
                      <a:pt x="1" y="5"/>
                    </a:lnTo>
                    <a:lnTo>
                      <a:pt x="1" y="5"/>
                    </a:lnTo>
                    <a:lnTo>
                      <a:pt x="1" y="5"/>
                    </a:lnTo>
                    <a:lnTo>
                      <a:pt x="1" y="6"/>
                    </a:lnTo>
                    <a:lnTo>
                      <a:pt x="1" y="6"/>
                    </a:lnTo>
                    <a:lnTo>
                      <a:pt x="1" y="6"/>
                    </a:lnTo>
                    <a:lnTo>
                      <a:pt x="1" y="7"/>
                    </a:lnTo>
                    <a:lnTo>
                      <a:pt x="1" y="7"/>
                    </a:lnTo>
                    <a:lnTo>
                      <a:pt x="1" y="8"/>
                    </a:lnTo>
                    <a:lnTo>
                      <a:pt x="1" y="8"/>
                    </a:lnTo>
                    <a:lnTo>
                      <a:pt x="1" y="9"/>
                    </a:lnTo>
                    <a:lnTo>
                      <a:pt x="1" y="9"/>
                    </a:lnTo>
                    <a:lnTo>
                      <a:pt x="1" y="9"/>
                    </a:lnTo>
                    <a:lnTo>
                      <a:pt x="1" y="9"/>
                    </a:lnTo>
                    <a:lnTo>
                      <a:pt x="1" y="9"/>
                    </a:lnTo>
                    <a:lnTo>
                      <a:pt x="1" y="9"/>
                    </a:lnTo>
                    <a:lnTo>
                      <a:pt x="1" y="9"/>
                    </a:lnTo>
                    <a:lnTo>
                      <a:pt x="1" y="9"/>
                    </a:lnTo>
                    <a:lnTo>
                      <a:pt x="1" y="8"/>
                    </a:lnTo>
                    <a:lnTo>
                      <a:pt x="1" y="7"/>
                    </a:lnTo>
                    <a:lnTo>
                      <a:pt x="1" y="8"/>
                    </a:lnTo>
                    <a:lnTo>
                      <a:pt x="1" y="8"/>
                    </a:lnTo>
                    <a:lnTo>
                      <a:pt x="1" y="8"/>
                    </a:lnTo>
                    <a:lnTo>
                      <a:pt x="1" y="8"/>
                    </a:lnTo>
                    <a:lnTo>
                      <a:pt x="1" y="9"/>
                    </a:lnTo>
                    <a:lnTo>
                      <a:pt x="1" y="9"/>
                    </a:lnTo>
                    <a:lnTo>
                      <a:pt x="1" y="9"/>
                    </a:lnTo>
                    <a:lnTo>
                      <a:pt x="1" y="9"/>
                    </a:lnTo>
                    <a:lnTo>
                      <a:pt x="1" y="9"/>
                    </a:lnTo>
                    <a:lnTo>
                      <a:pt x="1" y="9"/>
                    </a:lnTo>
                    <a:lnTo>
                      <a:pt x="1" y="9"/>
                    </a:lnTo>
                    <a:lnTo>
                      <a:pt x="1" y="10"/>
                    </a:lnTo>
                    <a:lnTo>
                      <a:pt x="1" y="10"/>
                    </a:lnTo>
                    <a:lnTo>
                      <a:pt x="1" y="9"/>
                    </a:lnTo>
                    <a:lnTo>
                      <a:pt x="1" y="9"/>
                    </a:lnTo>
                    <a:lnTo>
                      <a:pt x="1" y="9"/>
                    </a:lnTo>
                    <a:lnTo>
                      <a:pt x="1" y="9"/>
                    </a:lnTo>
                    <a:lnTo>
                      <a:pt x="1" y="10"/>
                    </a:lnTo>
                    <a:lnTo>
                      <a:pt x="1" y="10"/>
                    </a:lnTo>
                    <a:lnTo>
                      <a:pt x="1" y="10"/>
                    </a:lnTo>
                    <a:lnTo>
                      <a:pt x="1" y="10"/>
                    </a:lnTo>
                    <a:lnTo>
                      <a:pt x="1" y="10"/>
                    </a:lnTo>
                    <a:lnTo>
                      <a:pt x="1" y="9"/>
                    </a:lnTo>
                    <a:lnTo>
                      <a:pt x="1" y="9"/>
                    </a:lnTo>
                    <a:lnTo>
                      <a:pt x="1" y="9"/>
                    </a:lnTo>
                    <a:lnTo>
                      <a:pt x="1" y="9"/>
                    </a:lnTo>
                    <a:lnTo>
                      <a:pt x="1" y="9"/>
                    </a:lnTo>
                    <a:lnTo>
                      <a:pt x="1" y="9"/>
                    </a:lnTo>
                    <a:lnTo>
                      <a:pt x="1" y="10"/>
                    </a:lnTo>
                    <a:lnTo>
                      <a:pt x="1" y="10"/>
                    </a:lnTo>
                    <a:lnTo>
                      <a:pt x="1" y="10"/>
                    </a:lnTo>
                    <a:lnTo>
                      <a:pt x="1" y="11"/>
                    </a:lnTo>
                    <a:lnTo>
                      <a:pt x="1" y="10"/>
                    </a:lnTo>
                    <a:lnTo>
                      <a:pt x="1" y="11"/>
                    </a:lnTo>
                    <a:lnTo>
                      <a:pt x="1" y="11"/>
                    </a:lnTo>
                    <a:lnTo>
                      <a:pt x="1" y="11"/>
                    </a:lnTo>
                    <a:lnTo>
                      <a:pt x="1" y="12"/>
                    </a:lnTo>
                    <a:lnTo>
                      <a:pt x="1" y="13"/>
                    </a:lnTo>
                    <a:lnTo>
                      <a:pt x="1" y="13"/>
                    </a:lnTo>
                    <a:lnTo>
                      <a:pt x="1" y="14"/>
                    </a:lnTo>
                    <a:lnTo>
                      <a:pt x="1" y="13"/>
                    </a:lnTo>
                    <a:lnTo>
                      <a:pt x="1" y="14"/>
                    </a:lnTo>
                    <a:lnTo>
                      <a:pt x="1" y="14"/>
                    </a:lnTo>
                    <a:lnTo>
                      <a:pt x="1" y="14"/>
                    </a:lnTo>
                    <a:lnTo>
                      <a:pt x="1" y="13"/>
                    </a:lnTo>
                    <a:lnTo>
                      <a:pt x="1" y="14"/>
                    </a:lnTo>
                    <a:lnTo>
                      <a:pt x="1" y="14"/>
                    </a:lnTo>
                    <a:lnTo>
                      <a:pt x="1" y="13"/>
                    </a:lnTo>
                    <a:lnTo>
                      <a:pt x="1" y="13"/>
                    </a:lnTo>
                    <a:lnTo>
                      <a:pt x="1" y="13"/>
                    </a:lnTo>
                    <a:lnTo>
                      <a:pt x="1" y="12"/>
                    </a:lnTo>
                    <a:lnTo>
                      <a:pt x="1" y="12"/>
                    </a:lnTo>
                    <a:lnTo>
                      <a:pt x="1" y="12"/>
                    </a:lnTo>
                    <a:lnTo>
                      <a:pt x="1" y="13"/>
                    </a:lnTo>
                    <a:lnTo>
                      <a:pt x="1" y="12"/>
                    </a:lnTo>
                    <a:lnTo>
                      <a:pt x="1" y="12"/>
                    </a:lnTo>
                    <a:lnTo>
                      <a:pt x="1" y="11"/>
                    </a:lnTo>
                    <a:lnTo>
                      <a:pt x="1" y="11"/>
                    </a:lnTo>
                    <a:lnTo>
                      <a:pt x="1" y="11"/>
                    </a:lnTo>
                    <a:lnTo>
                      <a:pt x="1" y="11"/>
                    </a:lnTo>
                    <a:lnTo>
                      <a:pt x="1" y="12"/>
                    </a:lnTo>
                    <a:lnTo>
                      <a:pt x="1" y="13"/>
                    </a:lnTo>
                    <a:lnTo>
                      <a:pt x="1" y="13"/>
                    </a:lnTo>
                    <a:lnTo>
                      <a:pt x="1" y="13"/>
                    </a:lnTo>
                    <a:lnTo>
                      <a:pt x="1" y="12"/>
                    </a:lnTo>
                    <a:lnTo>
                      <a:pt x="1" y="12"/>
                    </a:lnTo>
                    <a:lnTo>
                      <a:pt x="1" y="12"/>
                    </a:lnTo>
                    <a:lnTo>
                      <a:pt x="1" y="13"/>
                    </a:lnTo>
                    <a:lnTo>
                      <a:pt x="1" y="13"/>
                    </a:lnTo>
                    <a:lnTo>
                      <a:pt x="1" y="12"/>
                    </a:lnTo>
                    <a:lnTo>
                      <a:pt x="1" y="12"/>
                    </a:lnTo>
                    <a:lnTo>
                      <a:pt x="1" y="12"/>
                    </a:lnTo>
                    <a:lnTo>
                      <a:pt x="1" y="12"/>
                    </a:lnTo>
                    <a:lnTo>
                      <a:pt x="1" y="13"/>
                    </a:lnTo>
                    <a:lnTo>
                      <a:pt x="1" y="12"/>
                    </a:lnTo>
                    <a:lnTo>
                      <a:pt x="1" y="13"/>
                    </a:lnTo>
                    <a:lnTo>
                      <a:pt x="1" y="12"/>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4"/>
                    </a:lnTo>
                    <a:lnTo>
                      <a:pt x="1" y="13"/>
                    </a:lnTo>
                    <a:lnTo>
                      <a:pt x="1" y="13"/>
                    </a:lnTo>
                    <a:lnTo>
                      <a:pt x="1" y="12"/>
                    </a:lnTo>
                    <a:lnTo>
                      <a:pt x="1" y="12"/>
                    </a:lnTo>
                    <a:lnTo>
                      <a:pt x="1" y="12"/>
                    </a:lnTo>
                    <a:lnTo>
                      <a:pt x="1" y="11"/>
                    </a:lnTo>
                    <a:lnTo>
                      <a:pt x="1" y="11"/>
                    </a:lnTo>
                    <a:lnTo>
                      <a:pt x="1" y="11"/>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8"/>
                    </a:lnTo>
                    <a:lnTo>
                      <a:pt x="1" y="7"/>
                    </a:lnTo>
                    <a:lnTo>
                      <a:pt x="1" y="8"/>
                    </a:lnTo>
                    <a:lnTo>
                      <a:pt x="1" y="7"/>
                    </a:lnTo>
                    <a:lnTo>
                      <a:pt x="1" y="7"/>
                    </a:lnTo>
                    <a:lnTo>
                      <a:pt x="1" y="7"/>
                    </a:lnTo>
                    <a:lnTo>
                      <a:pt x="1" y="7"/>
                    </a:lnTo>
                    <a:lnTo>
                      <a:pt x="1" y="6"/>
                    </a:lnTo>
                    <a:lnTo>
                      <a:pt x="1" y="7"/>
                    </a:lnTo>
                    <a:lnTo>
                      <a:pt x="1" y="7"/>
                    </a:lnTo>
                    <a:lnTo>
                      <a:pt x="1" y="6"/>
                    </a:lnTo>
                    <a:lnTo>
                      <a:pt x="1" y="6"/>
                    </a:lnTo>
                    <a:lnTo>
                      <a:pt x="1" y="5"/>
                    </a:lnTo>
                    <a:lnTo>
                      <a:pt x="1" y="5"/>
                    </a:lnTo>
                    <a:lnTo>
                      <a:pt x="1" y="6"/>
                    </a:lnTo>
                    <a:lnTo>
                      <a:pt x="1" y="5"/>
                    </a:lnTo>
                    <a:lnTo>
                      <a:pt x="1" y="5"/>
                    </a:lnTo>
                    <a:lnTo>
                      <a:pt x="1" y="5"/>
                    </a:lnTo>
                    <a:lnTo>
                      <a:pt x="1" y="5"/>
                    </a:lnTo>
                    <a:lnTo>
                      <a:pt x="1" y="4"/>
                    </a:lnTo>
                    <a:lnTo>
                      <a:pt x="1" y="4"/>
                    </a:lnTo>
                    <a:lnTo>
                      <a:pt x="1" y="3"/>
                    </a:lnTo>
                    <a:lnTo>
                      <a:pt x="1" y="3"/>
                    </a:lnTo>
                    <a:lnTo>
                      <a:pt x="1" y="3"/>
                    </a:lnTo>
                    <a:lnTo>
                      <a:pt x="1" y="3"/>
                    </a:lnTo>
                    <a:lnTo>
                      <a:pt x="1" y="3"/>
                    </a:lnTo>
                    <a:lnTo>
                      <a:pt x="1" y="3"/>
                    </a:lnTo>
                    <a:lnTo>
                      <a:pt x="1" y="3"/>
                    </a:lnTo>
                    <a:lnTo>
                      <a:pt x="1" y="3"/>
                    </a:lnTo>
                    <a:lnTo>
                      <a:pt x="1" y="4"/>
                    </a:lnTo>
                    <a:lnTo>
                      <a:pt x="1" y="5"/>
                    </a:lnTo>
                    <a:lnTo>
                      <a:pt x="1" y="4"/>
                    </a:lnTo>
                    <a:lnTo>
                      <a:pt x="1" y="5"/>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5"/>
                    </a:lnTo>
                    <a:lnTo>
                      <a:pt x="1" y="6"/>
                    </a:lnTo>
                    <a:lnTo>
                      <a:pt x="1" y="5"/>
                    </a:lnTo>
                    <a:lnTo>
                      <a:pt x="1" y="6"/>
                    </a:lnTo>
                    <a:lnTo>
                      <a:pt x="1" y="6"/>
                    </a:lnTo>
                    <a:lnTo>
                      <a:pt x="1" y="5"/>
                    </a:lnTo>
                    <a:lnTo>
                      <a:pt x="1" y="5"/>
                    </a:lnTo>
                    <a:lnTo>
                      <a:pt x="1" y="4"/>
                    </a:lnTo>
                    <a:lnTo>
                      <a:pt x="1" y="4"/>
                    </a:lnTo>
                    <a:lnTo>
                      <a:pt x="1" y="3"/>
                    </a:lnTo>
                    <a:lnTo>
                      <a:pt x="1" y="3"/>
                    </a:lnTo>
                    <a:lnTo>
                      <a:pt x="1" y="3"/>
                    </a:lnTo>
                    <a:lnTo>
                      <a:pt x="1" y="3"/>
                    </a:lnTo>
                    <a:lnTo>
                      <a:pt x="1" y="3"/>
                    </a:lnTo>
                    <a:lnTo>
                      <a:pt x="1" y="3"/>
                    </a:lnTo>
                    <a:lnTo>
                      <a:pt x="1" y="4"/>
                    </a:lnTo>
                    <a:lnTo>
                      <a:pt x="1" y="3"/>
                    </a:lnTo>
                    <a:lnTo>
                      <a:pt x="1" y="3"/>
                    </a:lnTo>
                    <a:lnTo>
                      <a:pt x="1" y="3"/>
                    </a:lnTo>
                    <a:lnTo>
                      <a:pt x="1" y="3"/>
                    </a:lnTo>
                    <a:lnTo>
                      <a:pt x="1" y="4"/>
                    </a:lnTo>
                    <a:lnTo>
                      <a:pt x="1" y="4"/>
                    </a:lnTo>
                    <a:lnTo>
                      <a:pt x="1" y="4"/>
                    </a:lnTo>
                    <a:lnTo>
                      <a:pt x="1" y="5"/>
                    </a:lnTo>
                    <a:lnTo>
                      <a:pt x="1" y="4"/>
                    </a:lnTo>
                    <a:lnTo>
                      <a:pt x="1" y="4"/>
                    </a:lnTo>
                    <a:lnTo>
                      <a:pt x="1" y="5"/>
                    </a:lnTo>
                    <a:lnTo>
                      <a:pt x="1" y="4"/>
                    </a:lnTo>
                    <a:lnTo>
                      <a:pt x="1" y="5"/>
                    </a:lnTo>
                    <a:lnTo>
                      <a:pt x="1" y="4"/>
                    </a:lnTo>
                    <a:lnTo>
                      <a:pt x="1" y="4"/>
                    </a:lnTo>
                    <a:lnTo>
                      <a:pt x="1" y="3"/>
                    </a:lnTo>
                    <a:lnTo>
                      <a:pt x="1" y="4"/>
                    </a:lnTo>
                    <a:lnTo>
                      <a:pt x="1" y="4"/>
                    </a:lnTo>
                    <a:lnTo>
                      <a:pt x="1" y="2"/>
                    </a:lnTo>
                    <a:lnTo>
                      <a:pt x="1" y="2"/>
                    </a:lnTo>
                    <a:lnTo>
                      <a:pt x="1" y="1"/>
                    </a:lnTo>
                    <a:lnTo>
                      <a:pt x="1" y="1"/>
                    </a:lnTo>
                    <a:lnTo>
                      <a:pt x="1" y="0"/>
                    </a:lnTo>
                    <a:lnTo>
                      <a:pt x="1" y="1"/>
                    </a:lnTo>
                    <a:lnTo>
                      <a:pt x="1" y="0"/>
                    </a:lnTo>
                    <a:lnTo>
                      <a:pt x="1" y="1"/>
                    </a:lnTo>
                    <a:lnTo>
                      <a:pt x="1" y="1"/>
                    </a:lnTo>
                    <a:lnTo>
                      <a:pt x="1" y="2"/>
                    </a:lnTo>
                    <a:lnTo>
                      <a:pt x="1" y="2"/>
                    </a:lnTo>
                    <a:lnTo>
                      <a:pt x="1" y="1"/>
                    </a:lnTo>
                    <a:lnTo>
                      <a:pt x="1" y="1"/>
                    </a:lnTo>
                    <a:lnTo>
                      <a:pt x="1" y="2"/>
                    </a:lnTo>
                    <a:lnTo>
                      <a:pt x="1" y="1"/>
                    </a:lnTo>
                    <a:lnTo>
                      <a:pt x="1" y="2"/>
                    </a:lnTo>
                    <a:lnTo>
                      <a:pt x="1" y="1"/>
                    </a:lnTo>
                    <a:lnTo>
                      <a:pt x="1" y="1"/>
                    </a:lnTo>
                    <a:lnTo>
                      <a:pt x="1" y="1"/>
                    </a:lnTo>
                    <a:lnTo>
                      <a:pt x="1" y="1"/>
                    </a:lnTo>
                    <a:lnTo>
                      <a:pt x="1" y="1"/>
                    </a:lnTo>
                    <a:lnTo>
                      <a:pt x="1" y="0"/>
                    </a:lnTo>
                    <a:lnTo>
                      <a:pt x="1" y="1"/>
                    </a:lnTo>
                    <a:lnTo>
                      <a:pt x="1" y="1"/>
                    </a:lnTo>
                    <a:lnTo>
                      <a:pt x="1" y="1"/>
                    </a:lnTo>
                    <a:lnTo>
                      <a:pt x="1" y="0"/>
                    </a:lnTo>
                    <a:lnTo>
                      <a:pt x="1" y="1"/>
                    </a:lnTo>
                    <a:lnTo>
                      <a:pt x="1" y="1"/>
                    </a:lnTo>
                    <a:lnTo>
                      <a:pt x="1" y="1"/>
                    </a:lnTo>
                    <a:lnTo>
                      <a:pt x="1" y="1"/>
                    </a:lnTo>
                    <a:lnTo>
                      <a:pt x="1" y="2"/>
                    </a:lnTo>
                    <a:lnTo>
                      <a:pt x="1" y="2"/>
                    </a:lnTo>
                    <a:lnTo>
                      <a:pt x="1" y="1"/>
                    </a:lnTo>
                    <a:lnTo>
                      <a:pt x="1" y="1"/>
                    </a:lnTo>
                    <a:lnTo>
                      <a:pt x="1" y="1"/>
                    </a:lnTo>
                    <a:lnTo>
                      <a:pt x="1" y="1"/>
                    </a:lnTo>
                    <a:lnTo>
                      <a:pt x="1" y="1"/>
                    </a:lnTo>
                    <a:lnTo>
                      <a:pt x="1" y="2"/>
                    </a:lnTo>
                    <a:lnTo>
                      <a:pt x="1" y="1"/>
                    </a:lnTo>
                    <a:lnTo>
                      <a:pt x="1" y="1"/>
                    </a:lnTo>
                    <a:lnTo>
                      <a:pt x="1" y="2"/>
                    </a:lnTo>
                    <a:lnTo>
                      <a:pt x="1" y="3"/>
                    </a:lnTo>
                    <a:lnTo>
                      <a:pt x="1" y="3"/>
                    </a:lnTo>
                    <a:lnTo>
                      <a:pt x="1" y="4"/>
                    </a:lnTo>
                    <a:lnTo>
                      <a:pt x="1" y="4"/>
                    </a:lnTo>
                    <a:lnTo>
                      <a:pt x="1" y="4"/>
                    </a:lnTo>
                    <a:lnTo>
                      <a:pt x="1" y="4"/>
                    </a:lnTo>
                    <a:lnTo>
                      <a:pt x="1" y="5"/>
                    </a:lnTo>
                    <a:lnTo>
                      <a:pt x="1" y="4"/>
                    </a:lnTo>
                    <a:lnTo>
                      <a:pt x="1" y="4"/>
                    </a:lnTo>
                    <a:lnTo>
                      <a:pt x="1" y="5"/>
                    </a:lnTo>
                    <a:lnTo>
                      <a:pt x="1" y="4"/>
                    </a:lnTo>
                    <a:lnTo>
                      <a:pt x="1" y="5"/>
                    </a:lnTo>
                    <a:lnTo>
                      <a:pt x="1" y="5"/>
                    </a:lnTo>
                    <a:lnTo>
                      <a:pt x="1" y="4"/>
                    </a:lnTo>
                    <a:lnTo>
                      <a:pt x="1" y="5"/>
                    </a:lnTo>
                    <a:lnTo>
                      <a:pt x="1" y="4"/>
                    </a:lnTo>
                    <a:lnTo>
                      <a:pt x="1" y="4"/>
                    </a:lnTo>
                    <a:lnTo>
                      <a:pt x="1" y="4"/>
                    </a:lnTo>
                    <a:lnTo>
                      <a:pt x="1" y="4"/>
                    </a:lnTo>
                    <a:lnTo>
                      <a:pt x="1" y="4"/>
                    </a:lnTo>
                    <a:lnTo>
                      <a:pt x="1" y="5"/>
                    </a:lnTo>
                    <a:lnTo>
                      <a:pt x="1" y="4"/>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5"/>
                    </a:lnTo>
                    <a:lnTo>
                      <a:pt x="1" y="4"/>
                    </a:lnTo>
                    <a:lnTo>
                      <a:pt x="1" y="4"/>
                    </a:lnTo>
                    <a:lnTo>
                      <a:pt x="1" y="4"/>
                    </a:lnTo>
                    <a:lnTo>
                      <a:pt x="1" y="3"/>
                    </a:lnTo>
                    <a:lnTo>
                      <a:pt x="1" y="2"/>
                    </a:lnTo>
                    <a:lnTo>
                      <a:pt x="1" y="3"/>
                    </a:lnTo>
                    <a:lnTo>
                      <a:pt x="1" y="3"/>
                    </a:lnTo>
                    <a:lnTo>
                      <a:pt x="1" y="3"/>
                    </a:lnTo>
                    <a:lnTo>
                      <a:pt x="1" y="3"/>
                    </a:lnTo>
                    <a:lnTo>
                      <a:pt x="1" y="4"/>
                    </a:lnTo>
                    <a:lnTo>
                      <a:pt x="1" y="5"/>
                    </a:lnTo>
                    <a:lnTo>
                      <a:pt x="1" y="4"/>
                    </a:lnTo>
                    <a:lnTo>
                      <a:pt x="1" y="5"/>
                    </a:lnTo>
                    <a:lnTo>
                      <a:pt x="1" y="4"/>
                    </a:lnTo>
                  </a:path>
                </a:pathLst>
              </a:custGeom>
              <a:noFill/>
              <a:ln w="0">
                <a:solidFill>
                  <a:srgbClr val="3366FF"/>
                </a:solidFill>
                <a:prstDash val="solid"/>
                <a:round/>
                <a:headEnd/>
                <a:tailEnd/>
              </a:ln>
            </p:spPr>
            <p:txBody>
              <a:bodyPr/>
              <a:lstStyle/>
              <a:p>
                <a:endParaRPr lang="en-GB"/>
              </a:p>
            </p:txBody>
          </p:sp>
          <p:sp>
            <p:nvSpPr>
              <p:cNvPr id="186259" name="Freeform 915"/>
              <p:cNvSpPr>
                <a:spLocks/>
              </p:cNvSpPr>
              <p:nvPr/>
            </p:nvSpPr>
            <p:spPr bwMode="auto">
              <a:xfrm>
                <a:off x="3642" y="3599"/>
                <a:ext cx="1" cy="360"/>
              </a:xfrm>
              <a:custGeom>
                <a:avLst/>
                <a:gdLst/>
                <a:ahLst/>
                <a:cxnLst>
                  <a:cxn ang="0">
                    <a:pos x="0" y="3"/>
                  </a:cxn>
                  <a:cxn ang="0">
                    <a:pos x="0" y="4"/>
                  </a:cxn>
                  <a:cxn ang="0">
                    <a:pos x="0" y="6"/>
                  </a:cxn>
                  <a:cxn ang="0">
                    <a:pos x="0" y="5"/>
                  </a:cxn>
                  <a:cxn ang="0">
                    <a:pos x="0" y="5"/>
                  </a:cxn>
                  <a:cxn ang="0">
                    <a:pos x="0" y="5"/>
                  </a:cxn>
                  <a:cxn ang="0">
                    <a:pos x="0" y="4"/>
                  </a:cxn>
                  <a:cxn ang="0">
                    <a:pos x="0" y="4"/>
                  </a:cxn>
                  <a:cxn ang="0">
                    <a:pos x="0" y="4"/>
                  </a:cxn>
                  <a:cxn ang="0">
                    <a:pos x="0" y="3"/>
                  </a:cxn>
                  <a:cxn ang="0">
                    <a:pos x="0" y="4"/>
                  </a:cxn>
                  <a:cxn ang="0">
                    <a:pos x="0" y="5"/>
                  </a:cxn>
                  <a:cxn ang="0">
                    <a:pos x="0" y="7"/>
                  </a:cxn>
                  <a:cxn ang="0">
                    <a:pos x="0" y="6"/>
                  </a:cxn>
                  <a:cxn ang="0">
                    <a:pos x="0" y="7"/>
                  </a:cxn>
                  <a:cxn ang="0">
                    <a:pos x="0" y="9"/>
                  </a:cxn>
                  <a:cxn ang="0">
                    <a:pos x="0" y="9"/>
                  </a:cxn>
                  <a:cxn ang="0">
                    <a:pos x="0" y="9"/>
                  </a:cxn>
                  <a:cxn ang="0">
                    <a:pos x="0" y="12"/>
                  </a:cxn>
                  <a:cxn ang="0">
                    <a:pos x="0" y="11"/>
                  </a:cxn>
                  <a:cxn ang="0">
                    <a:pos x="0" y="11"/>
                  </a:cxn>
                  <a:cxn ang="0">
                    <a:pos x="0" y="8"/>
                  </a:cxn>
                  <a:cxn ang="0">
                    <a:pos x="0" y="7"/>
                  </a:cxn>
                  <a:cxn ang="0">
                    <a:pos x="0" y="5"/>
                  </a:cxn>
                  <a:cxn ang="0">
                    <a:pos x="0" y="1"/>
                  </a:cxn>
                  <a:cxn ang="0">
                    <a:pos x="0" y="3"/>
                  </a:cxn>
                  <a:cxn ang="0">
                    <a:pos x="0" y="6"/>
                  </a:cxn>
                  <a:cxn ang="0">
                    <a:pos x="0" y="6"/>
                  </a:cxn>
                  <a:cxn ang="0">
                    <a:pos x="0" y="6"/>
                  </a:cxn>
                  <a:cxn ang="0">
                    <a:pos x="0" y="7"/>
                  </a:cxn>
                  <a:cxn ang="0">
                    <a:pos x="0" y="4"/>
                  </a:cxn>
                  <a:cxn ang="0">
                    <a:pos x="0" y="1"/>
                  </a:cxn>
                  <a:cxn ang="0">
                    <a:pos x="0" y="3"/>
                  </a:cxn>
                  <a:cxn ang="0">
                    <a:pos x="0" y="3"/>
                  </a:cxn>
                  <a:cxn ang="0">
                    <a:pos x="0" y="7"/>
                  </a:cxn>
                  <a:cxn ang="0">
                    <a:pos x="0" y="9"/>
                  </a:cxn>
                  <a:cxn ang="0">
                    <a:pos x="0" y="16"/>
                  </a:cxn>
                  <a:cxn ang="0">
                    <a:pos x="0" y="26"/>
                  </a:cxn>
                  <a:cxn ang="0">
                    <a:pos x="0" y="31"/>
                  </a:cxn>
                  <a:cxn ang="0">
                    <a:pos x="0" y="36"/>
                  </a:cxn>
                  <a:cxn ang="0">
                    <a:pos x="0" y="38"/>
                  </a:cxn>
                  <a:cxn ang="0">
                    <a:pos x="0" y="41"/>
                  </a:cxn>
                  <a:cxn ang="0">
                    <a:pos x="0" y="44"/>
                  </a:cxn>
                  <a:cxn ang="0">
                    <a:pos x="0" y="47"/>
                  </a:cxn>
                  <a:cxn ang="0">
                    <a:pos x="0" y="47"/>
                  </a:cxn>
                  <a:cxn ang="0">
                    <a:pos x="0" y="49"/>
                  </a:cxn>
                  <a:cxn ang="0">
                    <a:pos x="0" y="50"/>
                  </a:cxn>
                  <a:cxn ang="0">
                    <a:pos x="0" y="51"/>
                  </a:cxn>
                  <a:cxn ang="0">
                    <a:pos x="0" y="52"/>
                  </a:cxn>
                  <a:cxn ang="0">
                    <a:pos x="0" y="57"/>
                  </a:cxn>
                  <a:cxn ang="0">
                    <a:pos x="0" y="57"/>
                  </a:cxn>
                  <a:cxn ang="0">
                    <a:pos x="0" y="58"/>
                  </a:cxn>
                  <a:cxn ang="0">
                    <a:pos x="0" y="57"/>
                  </a:cxn>
                  <a:cxn ang="0">
                    <a:pos x="0" y="59"/>
                  </a:cxn>
                  <a:cxn ang="0">
                    <a:pos x="0" y="57"/>
                  </a:cxn>
                  <a:cxn ang="0">
                    <a:pos x="0" y="53"/>
                  </a:cxn>
                  <a:cxn ang="0">
                    <a:pos x="0" y="51"/>
                  </a:cxn>
                  <a:cxn ang="0">
                    <a:pos x="0" y="50"/>
                  </a:cxn>
                  <a:cxn ang="0">
                    <a:pos x="0" y="48"/>
                  </a:cxn>
                  <a:cxn ang="0">
                    <a:pos x="0" y="46"/>
                  </a:cxn>
                  <a:cxn ang="0">
                    <a:pos x="0" y="44"/>
                  </a:cxn>
                  <a:cxn ang="0">
                    <a:pos x="0" y="42"/>
                  </a:cxn>
                  <a:cxn ang="0">
                    <a:pos x="0" y="44"/>
                  </a:cxn>
                </a:cxnLst>
                <a:rect l="0" t="0" r="r" b="b"/>
                <a:pathLst>
                  <a:path h="60">
                    <a:moveTo>
                      <a:pt x="0" y="2"/>
                    </a:move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2"/>
                    </a:lnTo>
                    <a:lnTo>
                      <a:pt x="0" y="2"/>
                    </a:lnTo>
                    <a:lnTo>
                      <a:pt x="0" y="3"/>
                    </a:lnTo>
                    <a:lnTo>
                      <a:pt x="0" y="3"/>
                    </a:lnTo>
                    <a:lnTo>
                      <a:pt x="0" y="3"/>
                    </a:lnTo>
                    <a:lnTo>
                      <a:pt x="0" y="4"/>
                    </a:lnTo>
                    <a:lnTo>
                      <a:pt x="0" y="4"/>
                    </a:lnTo>
                    <a:lnTo>
                      <a:pt x="0" y="5"/>
                    </a:lnTo>
                    <a:lnTo>
                      <a:pt x="0" y="4"/>
                    </a:lnTo>
                    <a:lnTo>
                      <a:pt x="0" y="5"/>
                    </a:lnTo>
                    <a:lnTo>
                      <a:pt x="0" y="5"/>
                    </a:lnTo>
                    <a:lnTo>
                      <a:pt x="0" y="6"/>
                    </a:lnTo>
                    <a:lnTo>
                      <a:pt x="0" y="6"/>
                    </a:lnTo>
                    <a:lnTo>
                      <a:pt x="0" y="5"/>
                    </a:lnTo>
                    <a:lnTo>
                      <a:pt x="0" y="4"/>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5"/>
                    </a:lnTo>
                    <a:lnTo>
                      <a:pt x="0" y="6"/>
                    </a:lnTo>
                    <a:lnTo>
                      <a:pt x="0" y="5"/>
                    </a:lnTo>
                    <a:lnTo>
                      <a:pt x="0" y="6"/>
                    </a:lnTo>
                    <a:lnTo>
                      <a:pt x="0" y="4"/>
                    </a:lnTo>
                    <a:lnTo>
                      <a:pt x="0" y="4"/>
                    </a:lnTo>
                    <a:lnTo>
                      <a:pt x="0" y="4"/>
                    </a:lnTo>
                    <a:lnTo>
                      <a:pt x="0" y="4"/>
                    </a:lnTo>
                    <a:lnTo>
                      <a:pt x="0" y="4"/>
                    </a:lnTo>
                    <a:lnTo>
                      <a:pt x="0" y="5"/>
                    </a:lnTo>
                    <a:lnTo>
                      <a:pt x="0" y="4"/>
                    </a:lnTo>
                    <a:lnTo>
                      <a:pt x="0" y="5"/>
                    </a:lnTo>
                    <a:lnTo>
                      <a:pt x="0" y="6"/>
                    </a:lnTo>
                    <a:lnTo>
                      <a:pt x="0" y="6"/>
                    </a:lnTo>
                    <a:lnTo>
                      <a:pt x="0" y="5"/>
                    </a:lnTo>
                    <a:lnTo>
                      <a:pt x="0" y="6"/>
                    </a:lnTo>
                    <a:lnTo>
                      <a:pt x="0" y="6"/>
                    </a:lnTo>
                    <a:lnTo>
                      <a:pt x="0" y="6"/>
                    </a:lnTo>
                    <a:lnTo>
                      <a:pt x="0" y="6"/>
                    </a:lnTo>
                    <a:lnTo>
                      <a:pt x="0" y="5"/>
                    </a:lnTo>
                    <a:lnTo>
                      <a:pt x="0" y="5"/>
                    </a:lnTo>
                    <a:lnTo>
                      <a:pt x="0" y="4"/>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5"/>
                    </a:lnTo>
                    <a:lnTo>
                      <a:pt x="0" y="4"/>
                    </a:lnTo>
                    <a:lnTo>
                      <a:pt x="0" y="4"/>
                    </a:lnTo>
                    <a:lnTo>
                      <a:pt x="0" y="5"/>
                    </a:lnTo>
                    <a:lnTo>
                      <a:pt x="0" y="5"/>
                    </a:lnTo>
                    <a:lnTo>
                      <a:pt x="0" y="4"/>
                    </a:lnTo>
                    <a:lnTo>
                      <a:pt x="0" y="5"/>
                    </a:lnTo>
                    <a:lnTo>
                      <a:pt x="0" y="5"/>
                    </a:lnTo>
                    <a:lnTo>
                      <a:pt x="0" y="4"/>
                    </a:lnTo>
                    <a:lnTo>
                      <a:pt x="0" y="5"/>
                    </a:lnTo>
                    <a:lnTo>
                      <a:pt x="0" y="5"/>
                    </a:lnTo>
                    <a:lnTo>
                      <a:pt x="0" y="6"/>
                    </a:lnTo>
                    <a:lnTo>
                      <a:pt x="0" y="6"/>
                    </a:lnTo>
                    <a:lnTo>
                      <a:pt x="0" y="5"/>
                    </a:lnTo>
                    <a:lnTo>
                      <a:pt x="0" y="6"/>
                    </a:lnTo>
                    <a:lnTo>
                      <a:pt x="0" y="6"/>
                    </a:lnTo>
                    <a:lnTo>
                      <a:pt x="0" y="5"/>
                    </a:lnTo>
                    <a:lnTo>
                      <a:pt x="0" y="5"/>
                    </a:lnTo>
                    <a:lnTo>
                      <a:pt x="0" y="5"/>
                    </a:lnTo>
                    <a:lnTo>
                      <a:pt x="0" y="4"/>
                    </a:lnTo>
                    <a:lnTo>
                      <a:pt x="0" y="4"/>
                    </a:lnTo>
                    <a:lnTo>
                      <a:pt x="0" y="5"/>
                    </a:lnTo>
                    <a:lnTo>
                      <a:pt x="0" y="4"/>
                    </a:lnTo>
                    <a:lnTo>
                      <a:pt x="0" y="4"/>
                    </a:lnTo>
                    <a:lnTo>
                      <a:pt x="0" y="4"/>
                    </a:lnTo>
                    <a:lnTo>
                      <a:pt x="0" y="4"/>
                    </a:lnTo>
                    <a:lnTo>
                      <a:pt x="0" y="4"/>
                    </a:lnTo>
                    <a:lnTo>
                      <a:pt x="0" y="4"/>
                    </a:lnTo>
                    <a:lnTo>
                      <a:pt x="0" y="4"/>
                    </a:lnTo>
                    <a:lnTo>
                      <a:pt x="0" y="4"/>
                    </a:lnTo>
                    <a:lnTo>
                      <a:pt x="0" y="3"/>
                    </a:lnTo>
                    <a:lnTo>
                      <a:pt x="0" y="2"/>
                    </a:lnTo>
                    <a:lnTo>
                      <a:pt x="0" y="2"/>
                    </a:lnTo>
                    <a:lnTo>
                      <a:pt x="0" y="1"/>
                    </a:lnTo>
                    <a:lnTo>
                      <a:pt x="0" y="2"/>
                    </a:lnTo>
                    <a:lnTo>
                      <a:pt x="0" y="3"/>
                    </a:lnTo>
                    <a:lnTo>
                      <a:pt x="0" y="3"/>
                    </a:lnTo>
                    <a:lnTo>
                      <a:pt x="0" y="3"/>
                    </a:lnTo>
                    <a:lnTo>
                      <a:pt x="0" y="4"/>
                    </a:lnTo>
                    <a:lnTo>
                      <a:pt x="0" y="4"/>
                    </a:lnTo>
                    <a:lnTo>
                      <a:pt x="0" y="3"/>
                    </a:lnTo>
                    <a:lnTo>
                      <a:pt x="0" y="4"/>
                    </a:lnTo>
                    <a:lnTo>
                      <a:pt x="0" y="4"/>
                    </a:lnTo>
                    <a:lnTo>
                      <a:pt x="0" y="4"/>
                    </a:lnTo>
                    <a:lnTo>
                      <a:pt x="0" y="4"/>
                    </a:lnTo>
                    <a:lnTo>
                      <a:pt x="0" y="4"/>
                    </a:lnTo>
                    <a:lnTo>
                      <a:pt x="0" y="4"/>
                    </a:lnTo>
                    <a:lnTo>
                      <a:pt x="0" y="5"/>
                    </a:lnTo>
                    <a:lnTo>
                      <a:pt x="0" y="5"/>
                    </a:lnTo>
                    <a:lnTo>
                      <a:pt x="0" y="6"/>
                    </a:lnTo>
                    <a:lnTo>
                      <a:pt x="0" y="5"/>
                    </a:lnTo>
                    <a:lnTo>
                      <a:pt x="0" y="5"/>
                    </a:lnTo>
                    <a:lnTo>
                      <a:pt x="0" y="5"/>
                    </a:lnTo>
                    <a:lnTo>
                      <a:pt x="0" y="6"/>
                    </a:lnTo>
                    <a:lnTo>
                      <a:pt x="0" y="6"/>
                    </a:lnTo>
                    <a:lnTo>
                      <a:pt x="0" y="6"/>
                    </a:lnTo>
                    <a:lnTo>
                      <a:pt x="0" y="7"/>
                    </a:lnTo>
                    <a:lnTo>
                      <a:pt x="0" y="6"/>
                    </a:lnTo>
                    <a:lnTo>
                      <a:pt x="0" y="7"/>
                    </a:lnTo>
                    <a:lnTo>
                      <a:pt x="0" y="6"/>
                    </a:lnTo>
                    <a:lnTo>
                      <a:pt x="0" y="6"/>
                    </a:lnTo>
                    <a:lnTo>
                      <a:pt x="0" y="6"/>
                    </a:lnTo>
                    <a:lnTo>
                      <a:pt x="0" y="6"/>
                    </a:lnTo>
                    <a:lnTo>
                      <a:pt x="0" y="7"/>
                    </a:lnTo>
                    <a:lnTo>
                      <a:pt x="0" y="6"/>
                    </a:lnTo>
                    <a:lnTo>
                      <a:pt x="0" y="6"/>
                    </a:lnTo>
                    <a:lnTo>
                      <a:pt x="0" y="7"/>
                    </a:lnTo>
                    <a:lnTo>
                      <a:pt x="0" y="7"/>
                    </a:lnTo>
                    <a:lnTo>
                      <a:pt x="0" y="6"/>
                    </a:lnTo>
                    <a:lnTo>
                      <a:pt x="0" y="7"/>
                    </a:lnTo>
                    <a:lnTo>
                      <a:pt x="0" y="6"/>
                    </a:lnTo>
                    <a:lnTo>
                      <a:pt x="0" y="7"/>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10"/>
                    </a:lnTo>
                    <a:lnTo>
                      <a:pt x="0" y="10"/>
                    </a:lnTo>
                    <a:lnTo>
                      <a:pt x="0" y="11"/>
                    </a:lnTo>
                    <a:lnTo>
                      <a:pt x="0" y="10"/>
                    </a:lnTo>
                    <a:lnTo>
                      <a:pt x="0" y="10"/>
                    </a:lnTo>
                    <a:lnTo>
                      <a:pt x="0" y="9"/>
                    </a:lnTo>
                    <a:lnTo>
                      <a:pt x="0" y="10"/>
                    </a:lnTo>
                    <a:lnTo>
                      <a:pt x="0" y="10"/>
                    </a:lnTo>
                    <a:lnTo>
                      <a:pt x="0" y="9"/>
                    </a:lnTo>
                    <a:lnTo>
                      <a:pt x="0" y="9"/>
                    </a:lnTo>
                    <a:lnTo>
                      <a:pt x="0" y="9"/>
                    </a:lnTo>
                    <a:lnTo>
                      <a:pt x="0" y="9"/>
                    </a:lnTo>
                    <a:lnTo>
                      <a:pt x="0" y="9"/>
                    </a:lnTo>
                    <a:lnTo>
                      <a:pt x="0" y="8"/>
                    </a:lnTo>
                    <a:lnTo>
                      <a:pt x="0" y="8"/>
                    </a:lnTo>
                    <a:lnTo>
                      <a:pt x="0" y="9"/>
                    </a:lnTo>
                    <a:lnTo>
                      <a:pt x="0" y="9"/>
                    </a:lnTo>
                    <a:lnTo>
                      <a:pt x="0" y="9"/>
                    </a:lnTo>
                    <a:lnTo>
                      <a:pt x="0" y="10"/>
                    </a:lnTo>
                    <a:lnTo>
                      <a:pt x="0" y="9"/>
                    </a:lnTo>
                    <a:lnTo>
                      <a:pt x="0" y="11"/>
                    </a:lnTo>
                    <a:lnTo>
                      <a:pt x="0" y="10"/>
                    </a:lnTo>
                    <a:lnTo>
                      <a:pt x="0" y="11"/>
                    </a:lnTo>
                    <a:lnTo>
                      <a:pt x="0" y="11"/>
                    </a:lnTo>
                    <a:lnTo>
                      <a:pt x="0" y="11"/>
                    </a:lnTo>
                    <a:lnTo>
                      <a:pt x="0" y="11"/>
                    </a:lnTo>
                    <a:lnTo>
                      <a:pt x="0" y="12"/>
                    </a:lnTo>
                    <a:lnTo>
                      <a:pt x="0" y="12"/>
                    </a:lnTo>
                    <a:lnTo>
                      <a:pt x="0" y="12"/>
                    </a:lnTo>
                    <a:lnTo>
                      <a:pt x="0" y="11"/>
                    </a:lnTo>
                    <a:lnTo>
                      <a:pt x="0" y="12"/>
                    </a:lnTo>
                    <a:lnTo>
                      <a:pt x="0" y="12"/>
                    </a:lnTo>
                    <a:lnTo>
                      <a:pt x="0" y="12"/>
                    </a:lnTo>
                    <a:lnTo>
                      <a:pt x="0" y="12"/>
                    </a:lnTo>
                    <a:lnTo>
                      <a:pt x="0" y="11"/>
                    </a:lnTo>
                    <a:lnTo>
                      <a:pt x="0" y="11"/>
                    </a:lnTo>
                    <a:lnTo>
                      <a:pt x="0" y="11"/>
                    </a:lnTo>
                    <a:lnTo>
                      <a:pt x="0" y="11"/>
                    </a:lnTo>
                    <a:lnTo>
                      <a:pt x="0" y="11"/>
                    </a:lnTo>
                    <a:lnTo>
                      <a:pt x="0" y="11"/>
                    </a:lnTo>
                    <a:lnTo>
                      <a:pt x="0" y="12"/>
                    </a:lnTo>
                    <a:lnTo>
                      <a:pt x="0" y="11"/>
                    </a:lnTo>
                    <a:lnTo>
                      <a:pt x="0" y="12"/>
                    </a:lnTo>
                    <a:lnTo>
                      <a:pt x="0" y="12"/>
                    </a:lnTo>
                    <a:lnTo>
                      <a:pt x="0" y="11"/>
                    </a:lnTo>
                    <a:lnTo>
                      <a:pt x="0" y="11"/>
                    </a:lnTo>
                    <a:lnTo>
                      <a:pt x="0" y="12"/>
                    </a:lnTo>
                    <a:lnTo>
                      <a:pt x="0" y="12"/>
                    </a:lnTo>
                    <a:lnTo>
                      <a:pt x="0" y="11"/>
                    </a:lnTo>
                    <a:lnTo>
                      <a:pt x="0" y="11"/>
                    </a:lnTo>
                    <a:lnTo>
                      <a:pt x="0" y="12"/>
                    </a:lnTo>
                    <a:lnTo>
                      <a:pt x="0" y="12"/>
                    </a:lnTo>
                    <a:lnTo>
                      <a:pt x="0" y="12"/>
                    </a:lnTo>
                    <a:lnTo>
                      <a:pt x="0" y="12"/>
                    </a:lnTo>
                    <a:lnTo>
                      <a:pt x="0" y="12"/>
                    </a:lnTo>
                    <a:lnTo>
                      <a:pt x="0" y="12"/>
                    </a:lnTo>
                    <a:lnTo>
                      <a:pt x="0" y="12"/>
                    </a:lnTo>
                    <a:lnTo>
                      <a:pt x="0" y="11"/>
                    </a:lnTo>
                    <a:lnTo>
                      <a:pt x="0" y="10"/>
                    </a:lnTo>
                    <a:lnTo>
                      <a:pt x="0" y="9"/>
                    </a:lnTo>
                    <a:lnTo>
                      <a:pt x="0" y="8"/>
                    </a:lnTo>
                    <a:lnTo>
                      <a:pt x="0" y="8"/>
                    </a:lnTo>
                    <a:lnTo>
                      <a:pt x="0" y="9"/>
                    </a:lnTo>
                    <a:lnTo>
                      <a:pt x="0" y="9"/>
                    </a:lnTo>
                    <a:lnTo>
                      <a:pt x="0" y="8"/>
                    </a:lnTo>
                    <a:lnTo>
                      <a:pt x="0" y="8"/>
                    </a:lnTo>
                    <a:lnTo>
                      <a:pt x="0" y="8"/>
                    </a:lnTo>
                    <a:lnTo>
                      <a:pt x="0" y="7"/>
                    </a:lnTo>
                    <a:lnTo>
                      <a:pt x="0" y="7"/>
                    </a:lnTo>
                    <a:lnTo>
                      <a:pt x="0" y="6"/>
                    </a:lnTo>
                    <a:lnTo>
                      <a:pt x="0" y="7"/>
                    </a:lnTo>
                    <a:lnTo>
                      <a:pt x="0" y="7"/>
                    </a:lnTo>
                    <a:lnTo>
                      <a:pt x="0" y="7"/>
                    </a:lnTo>
                    <a:lnTo>
                      <a:pt x="0" y="6"/>
                    </a:lnTo>
                    <a:lnTo>
                      <a:pt x="0" y="7"/>
                    </a:lnTo>
                    <a:lnTo>
                      <a:pt x="0" y="7"/>
                    </a:lnTo>
                    <a:lnTo>
                      <a:pt x="0" y="7"/>
                    </a:lnTo>
                    <a:lnTo>
                      <a:pt x="0" y="7"/>
                    </a:lnTo>
                    <a:lnTo>
                      <a:pt x="0" y="6"/>
                    </a:lnTo>
                    <a:lnTo>
                      <a:pt x="0" y="6"/>
                    </a:lnTo>
                    <a:lnTo>
                      <a:pt x="0" y="6"/>
                    </a:lnTo>
                    <a:lnTo>
                      <a:pt x="0" y="5"/>
                    </a:lnTo>
                    <a:lnTo>
                      <a:pt x="0" y="5"/>
                    </a:lnTo>
                    <a:lnTo>
                      <a:pt x="0" y="5"/>
                    </a:lnTo>
                    <a:lnTo>
                      <a:pt x="0" y="4"/>
                    </a:lnTo>
                    <a:lnTo>
                      <a:pt x="0" y="4"/>
                    </a:lnTo>
                    <a:lnTo>
                      <a:pt x="0" y="3"/>
                    </a:lnTo>
                    <a:lnTo>
                      <a:pt x="0" y="4"/>
                    </a:lnTo>
                    <a:lnTo>
                      <a:pt x="0" y="3"/>
                    </a:lnTo>
                    <a:lnTo>
                      <a:pt x="0" y="2"/>
                    </a:lnTo>
                    <a:lnTo>
                      <a:pt x="0" y="1"/>
                    </a:lnTo>
                    <a:lnTo>
                      <a:pt x="0" y="1"/>
                    </a:lnTo>
                    <a:lnTo>
                      <a:pt x="0" y="1"/>
                    </a:lnTo>
                    <a:lnTo>
                      <a:pt x="0" y="1"/>
                    </a:lnTo>
                    <a:lnTo>
                      <a:pt x="0" y="1"/>
                    </a:lnTo>
                    <a:lnTo>
                      <a:pt x="0" y="1"/>
                    </a:lnTo>
                    <a:lnTo>
                      <a:pt x="0" y="2"/>
                    </a:lnTo>
                    <a:lnTo>
                      <a:pt x="0" y="2"/>
                    </a:lnTo>
                    <a:lnTo>
                      <a:pt x="0" y="3"/>
                    </a:lnTo>
                    <a:lnTo>
                      <a:pt x="0" y="2"/>
                    </a:lnTo>
                    <a:lnTo>
                      <a:pt x="0" y="3"/>
                    </a:lnTo>
                    <a:lnTo>
                      <a:pt x="0" y="3"/>
                    </a:lnTo>
                    <a:lnTo>
                      <a:pt x="0" y="3"/>
                    </a:lnTo>
                    <a:lnTo>
                      <a:pt x="0" y="3"/>
                    </a:lnTo>
                    <a:lnTo>
                      <a:pt x="0" y="3"/>
                    </a:lnTo>
                    <a:lnTo>
                      <a:pt x="0" y="4"/>
                    </a:lnTo>
                    <a:lnTo>
                      <a:pt x="0" y="4"/>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6"/>
                    </a:lnTo>
                    <a:lnTo>
                      <a:pt x="0" y="6"/>
                    </a:lnTo>
                    <a:lnTo>
                      <a:pt x="0" y="5"/>
                    </a:lnTo>
                    <a:lnTo>
                      <a:pt x="0" y="6"/>
                    </a:lnTo>
                    <a:lnTo>
                      <a:pt x="0" y="5"/>
                    </a:lnTo>
                    <a:lnTo>
                      <a:pt x="0" y="4"/>
                    </a:lnTo>
                    <a:lnTo>
                      <a:pt x="0" y="4"/>
                    </a:lnTo>
                    <a:lnTo>
                      <a:pt x="0" y="3"/>
                    </a:lnTo>
                    <a:lnTo>
                      <a:pt x="0" y="4"/>
                    </a:lnTo>
                    <a:lnTo>
                      <a:pt x="0" y="3"/>
                    </a:lnTo>
                    <a:lnTo>
                      <a:pt x="0" y="2"/>
                    </a:lnTo>
                    <a:lnTo>
                      <a:pt x="0" y="2"/>
                    </a:lnTo>
                    <a:lnTo>
                      <a:pt x="0" y="1"/>
                    </a:lnTo>
                    <a:lnTo>
                      <a:pt x="0" y="0"/>
                    </a:lnTo>
                    <a:lnTo>
                      <a:pt x="0" y="1"/>
                    </a:lnTo>
                    <a:lnTo>
                      <a:pt x="0" y="0"/>
                    </a:lnTo>
                    <a:lnTo>
                      <a:pt x="0" y="1"/>
                    </a:lnTo>
                    <a:lnTo>
                      <a:pt x="0" y="1"/>
                    </a:lnTo>
                    <a:lnTo>
                      <a:pt x="0" y="1"/>
                    </a:lnTo>
                    <a:lnTo>
                      <a:pt x="0" y="2"/>
                    </a:lnTo>
                    <a:lnTo>
                      <a:pt x="0" y="1"/>
                    </a:lnTo>
                    <a:lnTo>
                      <a:pt x="0" y="2"/>
                    </a:lnTo>
                    <a:lnTo>
                      <a:pt x="0" y="2"/>
                    </a:lnTo>
                    <a:lnTo>
                      <a:pt x="0" y="3"/>
                    </a:lnTo>
                    <a:lnTo>
                      <a:pt x="0" y="3"/>
                    </a:lnTo>
                    <a:lnTo>
                      <a:pt x="0" y="2"/>
                    </a:lnTo>
                    <a:lnTo>
                      <a:pt x="0" y="3"/>
                    </a:lnTo>
                    <a:lnTo>
                      <a:pt x="0" y="3"/>
                    </a:lnTo>
                    <a:lnTo>
                      <a:pt x="0" y="3"/>
                    </a:lnTo>
                    <a:lnTo>
                      <a:pt x="0" y="4"/>
                    </a:lnTo>
                    <a:lnTo>
                      <a:pt x="0" y="4"/>
                    </a:lnTo>
                    <a:lnTo>
                      <a:pt x="0" y="4"/>
                    </a:lnTo>
                    <a:lnTo>
                      <a:pt x="0" y="4"/>
                    </a:lnTo>
                    <a:lnTo>
                      <a:pt x="0" y="3"/>
                    </a:lnTo>
                    <a:lnTo>
                      <a:pt x="0" y="3"/>
                    </a:lnTo>
                    <a:lnTo>
                      <a:pt x="0" y="3"/>
                    </a:lnTo>
                    <a:lnTo>
                      <a:pt x="0" y="3"/>
                    </a:lnTo>
                    <a:lnTo>
                      <a:pt x="0" y="2"/>
                    </a:lnTo>
                    <a:lnTo>
                      <a:pt x="0" y="3"/>
                    </a:lnTo>
                    <a:lnTo>
                      <a:pt x="0" y="3"/>
                    </a:lnTo>
                    <a:lnTo>
                      <a:pt x="0" y="4"/>
                    </a:lnTo>
                    <a:lnTo>
                      <a:pt x="0" y="3"/>
                    </a:lnTo>
                    <a:lnTo>
                      <a:pt x="0" y="4"/>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8"/>
                    </a:lnTo>
                    <a:lnTo>
                      <a:pt x="0" y="7"/>
                    </a:lnTo>
                    <a:lnTo>
                      <a:pt x="0" y="8"/>
                    </a:lnTo>
                    <a:lnTo>
                      <a:pt x="0" y="8"/>
                    </a:lnTo>
                    <a:lnTo>
                      <a:pt x="0" y="7"/>
                    </a:lnTo>
                    <a:lnTo>
                      <a:pt x="0" y="8"/>
                    </a:lnTo>
                    <a:lnTo>
                      <a:pt x="0" y="9"/>
                    </a:lnTo>
                    <a:lnTo>
                      <a:pt x="0" y="8"/>
                    </a:lnTo>
                    <a:lnTo>
                      <a:pt x="0" y="8"/>
                    </a:lnTo>
                    <a:lnTo>
                      <a:pt x="0" y="5"/>
                    </a:lnTo>
                    <a:lnTo>
                      <a:pt x="0" y="6"/>
                    </a:lnTo>
                    <a:lnTo>
                      <a:pt x="0" y="10"/>
                    </a:lnTo>
                    <a:lnTo>
                      <a:pt x="0" y="12"/>
                    </a:lnTo>
                    <a:lnTo>
                      <a:pt x="0" y="12"/>
                    </a:lnTo>
                    <a:lnTo>
                      <a:pt x="0" y="14"/>
                    </a:lnTo>
                    <a:lnTo>
                      <a:pt x="0" y="14"/>
                    </a:lnTo>
                    <a:lnTo>
                      <a:pt x="0" y="15"/>
                    </a:lnTo>
                    <a:lnTo>
                      <a:pt x="0" y="16"/>
                    </a:lnTo>
                    <a:lnTo>
                      <a:pt x="0" y="17"/>
                    </a:lnTo>
                    <a:lnTo>
                      <a:pt x="0" y="19"/>
                    </a:lnTo>
                    <a:lnTo>
                      <a:pt x="0" y="19"/>
                    </a:lnTo>
                    <a:lnTo>
                      <a:pt x="0" y="20"/>
                    </a:lnTo>
                    <a:lnTo>
                      <a:pt x="0" y="21"/>
                    </a:lnTo>
                    <a:lnTo>
                      <a:pt x="0" y="22"/>
                    </a:lnTo>
                    <a:lnTo>
                      <a:pt x="0" y="22"/>
                    </a:lnTo>
                    <a:lnTo>
                      <a:pt x="0" y="23"/>
                    </a:lnTo>
                    <a:lnTo>
                      <a:pt x="0" y="24"/>
                    </a:lnTo>
                    <a:lnTo>
                      <a:pt x="0" y="25"/>
                    </a:lnTo>
                    <a:lnTo>
                      <a:pt x="0" y="26"/>
                    </a:lnTo>
                    <a:lnTo>
                      <a:pt x="0" y="26"/>
                    </a:lnTo>
                    <a:lnTo>
                      <a:pt x="0" y="27"/>
                    </a:lnTo>
                    <a:lnTo>
                      <a:pt x="0" y="27"/>
                    </a:lnTo>
                    <a:lnTo>
                      <a:pt x="0" y="28"/>
                    </a:lnTo>
                    <a:lnTo>
                      <a:pt x="0" y="28"/>
                    </a:lnTo>
                    <a:lnTo>
                      <a:pt x="0" y="29"/>
                    </a:lnTo>
                    <a:lnTo>
                      <a:pt x="0" y="29"/>
                    </a:lnTo>
                    <a:lnTo>
                      <a:pt x="0" y="30"/>
                    </a:lnTo>
                    <a:lnTo>
                      <a:pt x="0" y="30"/>
                    </a:lnTo>
                    <a:lnTo>
                      <a:pt x="0" y="31"/>
                    </a:lnTo>
                    <a:lnTo>
                      <a:pt x="0" y="31"/>
                    </a:lnTo>
                    <a:lnTo>
                      <a:pt x="0" y="32"/>
                    </a:lnTo>
                    <a:lnTo>
                      <a:pt x="0" y="33"/>
                    </a:lnTo>
                    <a:lnTo>
                      <a:pt x="0" y="33"/>
                    </a:lnTo>
                    <a:lnTo>
                      <a:pt x="0" y="33"/>
                    </a:lnTo>
                    <a:lnTo>
                      <a:pt x="0" y="34"/>
                    </a:lnTo>
                    <a:lnTo>
                      <a:pt x="0" y="34"/>
                    </a:lnTo>
                    <a:lnTo>
                      <a:pt x="0" y="34"/>
                    </a:lnTo>
                    <a:lnTo>
                      <a:pt x="0" y="35"/>
                    </a:lnTo>
                    <a:lnTo>
                      <a:pt x="0" y="35"/>
                    </a:lnTo>
                    <a:lnTo>
                      <a:pt x="0" y="35"/>
                    </a:lnTo>
                    <a:lnTo>
                      <a:pt x="0" y="36"/>
                    </a:lnTo>
                    <a:lnTo>
                      <a:pt x="0" y="35"/>
                    </a:lnTo>
                    <a:lnTo>
                      <a:pt x="0" y="36"/>
                    </a:lnTo>
                    <a:lnTo>
                      <a:pt x="0" y="36"/>
                    </a:lnTo>
                    <a:lnTo>
                      <a:pt x="0" y="36"/>
                    </a:lnTo>
                    <a:lnTo>
                      <a:pt x="0" y="36"/>
                    </a:lnTo>
                    <a:lnTo>
                      <a:pt x="0" y="37"/>
                    </a:lnTo>
                    <a:lnTo>
                      <a:pt x="0" y="37"/>
                    </a:lnTo>
                    <a:lnTo>
                      <a:pt x="0" y="38"/>
                    </a:lnTo>
                    <a:lnTo>
                      <a:pt x="0" y="38"/>
                    </a:lnTo>
                    <a:lnTo>
                      <a:pt x="0" y="38"/>
                    </a:lnTo>
                    <a:lnTo>
                      <a:pt x="0" y="38"/>
                    </a:lnTo>
                    <a:lnTo>
                      <a:pt x="0" y="38"/>
                    </a:lnTo>
                    <a:lnTo>
                      <a:pt x="0" y="38"/>
                    </a:lnTo>
                    <a:lnTo>
                      <a:pt x="0" y="38"/>
                    </a:lnTo>
                    <a:lnTo>
                      <a:pt x="0" y="39"/>
                    </a:lnTo>
                    <a:lnTo>
                      <a:pt x="0" y="39"/>
                    </a:lnTo>
                    <a:lnTo>
                      <a:pt x="0" y="39"/>
                    </a:lnTo>
                    <a:lnTo>
                      <a:pt x="0" y="39"/>
                    </a:lnTo>
                    <a:lnTo>
                      <a:pt x="0" y="40"/>
                    </a:lnTo>
                    <a:lnTo>
                      <a:pt x="0" y="41"/>
                    </a:lnTo>
                    <a:lnTo>
                      <a:pt x="0" y="41"/>
                    </a:lnTo>
                    <a:lnTo>
                      <a:pt x="0" y="41"/>
                    </a:lnTo>
                    <a:lnTo>
                      <a:pt x="0" y="42"/>
                    </a:lnTo>
                    <a:lnTo>
                      <a:pt x="0" y="42"/>
                    </a:lnTo>
                    <a:lnTo>
                      <a:pt x="0" y="41"/>
                    </a:lnTo>
                    <a:lnTo>
                      <a:pt x="0" y="42"/>
                    </a:lnTo>
                    <a:lnTo>
                      <a:pt x="0" y="42"/>
                    </a:lnTo>
                    <a:lnTo>
                      <a:pt x="0" y="43"/>
                    </a:lnTo>
                    <a:lnTo>
                      <a:pt x="0" y="43"/>
                    </a:lnTo>
                    <a:lnTo>
                      <a:pt x="0" y="44"/>
                    </a:lnTo>
                    <a:lnTo>
                      <a:pt x="0" y="44"/>
                    </a:lnTo>
                    <a:lnTo>
                      <a:pt x="0" y="43"/>
                    </a:lnTo>
                    <a:lnTo>
                      <a:pt x="0" y="44"/>
                    </a:lnTo>
                    <a:lnTo>
                      <a:pt x="0" y="44"/>
                    </a:lnTo>
                    <a:lnTo>
                      <a:pt x="0" y="44"/>
                    </a:lnTo>
                    <a:lnTo>
                      <a:pt x="0" y="44"/>
                    </a:lnTo>
                    <a:lnTo>
                      <a:pt x="0" y="45"/>
                    </a:lnTo>
                    <a:lnTo>
                      <a:pt x="0" y="44"/>
                    </a:lnTo>
                    <a:lnTo>
                      <a:pt x="0" y="45"/>
                    </a:lnTo>
                    <a:lnTo>
                      <a:pt x="0" y="45"/>
                    </a:lnTo>
                    <a:lnTo>
                      <a:pt x="0" y="46"/>
                    </a:lnTo>
                    <a:lnTo>
                      <a:pt x="0" y="47"/>
                    </a:lnTo>
                    <a:lnTo>
                      <a:pt x="0" y="47"/>
                    </a:lnTo>
                    <a:lnTo>
                      <a:pt x="0" y="47"/>
                    </a:lnTo>
                    <a:lnTo>
                      <a:pt x="0" y="47"/>
                    </a:lnTo>
                    <a:lnTo>
                      <a:pt x="0" y="48"/>
                    </a:lnTo>
                    <a:lnTo>
                      <a:pt x="0" y="47"/>
                    </a:lnTo>
                    <a:lnTo>
                      <a:pt x="0" y="48"/>
                    </a:lnTo>
                    <a:lnTo>
                      <a:pt x="0" y="47"/>
                    </a:lnTo>
                    <a:lnTo>
                      <a:pt x="0" y="48"/>
                    </a:lnTo>
                    <a:lnTo>
                      <a:pt x="0" y="48"/>
                    </a:lnTo>
                    <a:lnTo>
                      <a:pt x="0" y="47"/>
                    </a:lnTo>
                    <a:lnTo>
                      <a:pt x="0" y="47"/>
                    </a:lnTo>
                    <a:lnTo>
                      <a:pt x="0" y="47"/>
                    </a:lnTo>
                    <a:lnTo>
                      <a:pt x="0" y="47"/>
                    </a:lnTo>
                    <a:lnTo>
                      <a:pt x="0" y="47"/>
                    </a:lnTo>
                    <a:lnTo>
                      <a:pt x="0" y="47"/>
                    </a:lnTo>
                    <a:lnTo>
                      <a:pt x="0" y="47"/>
                    </a:lnTo>
                    <a:lnTo>
                      <a:pt x="0" y="46"/>
                    </a:lnTo>
                    <a:lnTo>
                      <a:pt x="0" y="46"/>
                    </a:lnTo>
                    <a:lnTo>
                      <a:pt x="0" y="46"/>
                    </a:lnTo>
                    <a:lnTo>
                      <a:pt x="0" y="47"/>
                    </a:lnTo>
                    <a:lnTo>
                      <a:pt x="0" y="47"/>
                    </a:lnTo>
                    <a:lnTo>
                      <a:pt x="0" y="47"/>
                    </a:lnTo>
                    <a:lnTo>
                      <a:pt x="0" y="47"/>
                    </a:lnTo>
                    <a:lnTo>
                      <a:pt x="0" y="49"/>
                    </a:lnTo>
                    <a:lnTo>
                      <a:pt x="0" y="49"/>
                    </a:lnTo>
                    <a:lnTo>
                      <a:pt x="0" y="49"/>
                    </a:lnTo>
                    <a:lnTo>
                      <a:pt x="0" y="49"/>
                    </a:lnTo>
                    <a:lnTo>
                      <a:pt x="0" y="49"/>
                    </a:lnTo>
                    <a:lnTo>
                      <a:pt x="0" y="49"/>
                    </a:lnTo>
                    <a:lnTo>
                      <a:pt x="0" y="49"/>
                    </a:lnTo>
                    <a:lnTo>
                      <a:pt x="0" y="49"/>
                    </a:lnTo>
                    <a:lnTo>
                      <a:pt x="0" y="50"/>
                    </a:lnTo>
                    <a:lnTo>
                      <a:pt x="0" y="50"/>
                    </a:lnTo>
                    <a:lnTo>
                      <a:pt x="0" y="50"/>
                    </a:lnTo>
                    <a:lnTo>
                      <a:pt x="0" y="50"/>
                    </a:lnTo>
                    <a:lnTo>
                      <a:pt x="0" y="50"/>
                    </a:lnTo>
                    <a:lnTo>
                      <a:pt x="0" y="50"/>
                    </a:lnTo>
                    <a:lnTo>
                      <a:pt x="0" y="51"/>
                    </a:lnTo>
                    <a:lnTo>
                      <a:pt x="0" y="51"/>
                    </a:lnTo>
                    <a:lnTo>
                      <a:pt x="0" y="51"/>
                    </a:lnTo>
                    <a:lnTo>
                      <a:pt x="0" y="52"/>
                    </a:lnTo>
                    <a:lnTo>
                      <a:pt x="0" y="51"/>
                    </a:lnTo>
                    <a:lnTo>
                      <a:pt x="0" y="51"/>
                    </a:lnTo>
                    <a:lnTo>
                      <a:pt x="0" y="52"/>
                    </a:lnTo>
                    <a:lnTo>
                      <a:pt x="0" y="51"/>
                    </a:lnTo>
                    <a:lnTo>
                      <a:pt x="0" y="51"/>
                    </a:lnTo>
                    <a:lnTo>
                      <a:pt x="0" y="52"/>
                    </a:lnTo>
                    <a:lnTo>
                      <a:pt x="0" y="52"/>
                    </a:lnTo>
                    <a:lnTo>
                      <a:pt x="0" y="51"/>
                    </a:lnTo>
                    <a:lnTo>
                      <a:pt x="0" y="51"/>
                    </a:lnTo>
                    <a:lnTo>
                      <a:pt x="0" y="51"/>
                    </a:lnTo>
                    <a:lnTo>
                      <a:pt x="0" y="51"/>
                    </a:lnTo>
                    <a:lnTo>
                      <a:pt x="0" y="51"/>
                    </a:lnTo>
                    <a:lnTo>
                      <a:pt x="0" y="52"/>
                    </a:lnTo>
                    <a:lnTo>
                      <a:pt x="0" y="52"/>
                    </a:lnTo>
                    <a:lnTo>
                      <a:pt x="0" y="51"/>
                    </a:lnTo>
                    <a:lnTo>
                      <a:pt x="0" y="52"/>
                    </a:lnTo>
                    <a:lnTo>
                      <a:pt x="0" y="53"/>
                    </a:lnTo>
                    <a:lnTo>
                      <a:pt x="0" y="54"/>
                    </a:lnTo>
                    <a:lnTo>
                      <a:pt x="0" y="53"/>
                    </a:lnTo>
                    <a:lnTo>
                      <a:pt x="0" y="54"/>
                    </a:lnTo>
                    <a:lnTo>
                      <a:pt x="0" y="54"/>
                    </a:lnTo>
                    <a:lnTo>
                      <a:pt x="0" y="55"/>
                    </a:lnTo>
                    <a:lnTo>
                      <a:pt x="0" y="56"/>
                    </a:lnTo>
                    <a:lnTo>
                      <a:pt x="0" y="57"/>
                    </a:lnTo>
                    <a:lnTo>
                      <a:pt x="0" y="56"/>
                    </a:lnTo>
                    <a:lnTo>
                      <a:pt x="0" y="57"/>
                    </a:lnTo>
                    <a:lnTo>
                      <a:pt x="0" y="57"/>
                    </a:lnTo>
                    <a:lnTo>
                      <a:pt x="0" y="56"/>
                    </a:lnTo>
                    <a:lnTo>
                      <a:pt x="0" y="56"/>
                    </a:lnTo>
                    <a:lnTo>
                      <a:pt x="0" y="57"/>
                    </a:lnTo>
                    <a:lnTo>
                      <a:pt x="0" y="56"/>
                    </a:lnTo>
                    <a:lnTo>
                      <a:pt x="0" y="56"/>
                    </a:lnTo>
                    <a:lnTo>
                      <a:pt x="0" y="56"/>
                    </a:lnTo>
                    <a:lnTo>
                      <a:pt x="0" y="57"/>
                    </a:lnTo>
                    <a:lnTo>
                      <a:pt x="0" y="57"/>
                    </a:lnTo>
                    <a:lnTo>
                      <a:pt x="0" y="57"/>
                    </a:lnTo>
                    <a:lnTo>
                      <a:pt x="0" y="57"/>
                    </a:lnTo>
                    <a:lnTo>
                      <a:pt x="0" y="57"/>
                    </a:lnTo>
                    <a:lnTo>
                      <a:pt x="0" y="57"/>
                    </a:lnTo>
                    <a:lnTo>
                      <a:pt x="0" y="57"/>
                    </a:lnTo>
                    <a:lnTo>
                      <a:pt x="0" y="58"/>
                    </a:lnTo>
                    <a:lnTo>
                      <a:pt x="0" y="58"/>
                    </a:lnTo>
                    <a:lnTo>
                      <a:pt x="0" y="59"/>
                    </a:lnTo>
                    <a:lnTo>
                      <a:pt x="0" y="58"/>
                    </a:lnTo>
                    <a:lnTo>
                      <a:pt x="0" y="59"/>
                    </a:lnTo>
                    <a:lnTo>
                      <a:pt x="0" y="59"/>
                    </a:lnTo>
                    <a:lnTo>
                      <a:pt x="0" y="59"/>
                    </a:lnTo>
                    <a:lnTo>
                      <a:pt x="0" y="59"/>
                    </a:lnTo>
                    <a:lnTo>
                      <a:pt x="0" y="58"/>
                    </a:lnTo>
                    <a:lnTo>
                      <a:pt x="0" y="58"/>
                    </a:lnTo>
                    <a:lnTo>
                      <a:pt x="0" y="58"/>
                    </a:lnTo>
                    <a:lnTo>
                      <a:pt x="0" y="57"/>
                    </a:lnTo>
                    <a:lnTo>
                      <a:pt x="0" y="58"/>
                    </a:lnTo>
                    <a:lnTo>
                      <a:pt x="0" y="58"/>
                    </a:lnTo>
                    <a:lnTo>
                      <a:pt x="0" y="57"/>
                    </a:lnTo>
                    <a:lnTo>
                      <a:pt x="0" y="58"/>
                    </a:lnTo>
                    <a:lnTo>
                      <a:pt x="0" y="58"/>
                    </a:lnTo>
                    <a:lnTo>
                      <a:pt x="0" y="58"/>
                    </a:lnTo>
                    <a:lnTo>
                      <a:pt x="0" y="57"/>
                    </a:lnTo>
                    <a:lnTo>
                      <a:pt x="0" y="57"/>
                    </a:lnTo>
                    <a:lnTo>
                      <a:pt x="0" y="57"/>
                    </a:lnTo>
                    <a:lnTo>
                      <a:pt x="0" y="56"/>
                    </a:lnTo>
                    <a:lnTo>
                      <a:pt x="0" y="57"/>
                    </a:lnTo>
                    <a:lnTo>
                      <a:pt x="0" y="56"/>
                    </a:lnTo>
                    <a:lnTo>
                      <a:pt x="0" y="57"/>
                    </a:lnTo>
                    <a:lnTo>
                      <a:pt x="0" y="57"/>
                    </a:lnTo>
                    <a:lnTo>
                      <a:pt x="0" y="57"/>
                    </a:lnTo>
                    <a:lnTo>
                      <a:pt x="0" y="58"/>
                    </a:lnTo>
                    <a:lnTo>
                      <a:pt x="0" y="58"/>
                    </a:lnTo>
                    <a:lnTo>
                      <a:pt x="0" y="58"/>
                    </a:lnTo>
                    <a:lnTo>
                      <a:pt x="0" y="59"/>
                    </a:lnTo>
                    <a:lnTo>
                      <a:pt x="0" y="60"/>
                    </a:lnTo>
                    <a:lnTo>
                      <a:pt x="0" y="59"/>
                    </a:lnTo>
                    <a:lnTo>
                      <a:pt x="0" y="59"/>
                    </a:lnTo>
                    <a:lnTo>
                      <a:pt x="0" y="58"/>
                    </a:lnTo>
                    <a:lnTo>
                      <a:pt x="0" y="58"/>
                    </a:lnTo>
                    <a:lnTo>
                      <a:pt x="0" y="58"/>
                    </a:lnTo>
                    <a:lnTo>
                      <a:pt x="0" y="59"/>
                    </a:lnTo>
                    <a:lnTo>
                      <a:pt x="0" y="58"/>
                    </a:lnTo>
                    <a:lnTo>
                      <a:pt x="0" y="58"/>
                    </a:lnTo>
                    <a:lnTo>
                      <a:pt x="0" y="57"/>
                    </a:lnTo>
                    <a:lnTo>
                      <a:pt x="0" y="57"/>
                    </a:lnTo>
                    <a:lnTo>
                      <a:pt x="0" y="57"/>
                    </a:lnTo>
                    <a:lnTo>
                      <a:pt x="0" y="56"/>
                    </a:lnTo>
                    <a:lnTo>
                      <a:pt x="0" y="55"/>
                    </a:lnTo>
                    <a:lnTo>
                      <a:pt x="0" y="56"/>
                    </a:lnTo>
                    <a:lnTo>
                      <a:pt x="0" y="56"/>
                    </a:lnTo>
                    <a:lnTo>
                      <a:pt x="0" y="55"/>
                    </a:lnTo>
                    <a:lnTo>
                      <a:pt x="0" y="55"/>
                    </a:lnTo>
                    <a:lnTo>
                      <a:pt x="0" y="54"/>
                    </a:lnTo>
                    <a:lnTo>
                      <a:pt x="0" y="54"/>
                    </a:lnTo>
                    <a:lnTo>
                      <a:pt x="0" y="54"/>
                    </a:lnTo>
                    <a:lnTo>
                      <a:pt x="0" y="53"/>
                    </a:lnTo>
                    <a:lnTo>
                      <a:pt x="0" y="52"/>
                    </a:lnTo>
                    <a:lnTo>
                      <a:pt x="0" y="53"/>
                    </a:lnTo>
                    <a:lnTo>
                      <a:pt x="0" y="52"/>
                    </a:lnTo>
                    <a:lnTo>
                      <a:pt x="0" y="53"/>
                    </a:lnTo>
                    <a:lnTo>
                      <a:pt x="0" y="53"/>
                    </a:lnTo>
                    <a:lnTo>
                      <a:pt x="0" y="54"/>
                    </a:lnTo>
                    <a:lnTo>
                      <a:pt x="0" y="53"/>
                    </a:lnTo>
                    <a:lnTo>
                      <a:pt x="0" y="52"/>
                    </a:lnTo>
                    <a:lnTo>
                      <a:pt x="0" y="52"/>
                    </a:lnTo>
                    <a:lnTo>
                      <a:pt x="0" y="51"/>
                    </a:lnTo>
                    <a:lnTo>
                      <a:pt x="0" y="51"/>
                    </a:lnTo>
                    <a:lnTo>
                      <a:pt x="0" y="51"/>
                    </a:lnTo>
                    <a:lnTo>
                      <a:pt x="0" y="51"/>
                    </a:lnTo>
                    <a:lnTo>
                      <a:pt x="0" y="51"/>
                    </a:lnTo>
                    <a:lnTo>
                      <a:pt x="0" y="50"/>
                    </a:lnTo>
                    <a:lnTo>
                      <a:pt x="0" y="50"/>
                    </a:lnTo>
                    <a:lnTo>
                      <a:pt x="0" y="49"/>
                    </a:lnTo>
                    <a:lnTo>
                      <a:pt x="0" y="50"/>
                    </a:lnTo>
                    <a:lnTo>
                      <a:pt x="0" y="51"/>
                    </a:lnTo>
                    <a:lnTo>
                      <a:pt x="0" y="51"/>
                    </a:lnTo>
                    <a:lnTo>
                      <a:pt x="0" y="51"/>
                    </a:lnTo>
                    <a:lnTo>
                      <a:pt x="0" y="50"/>
                    </a:lnTo>
                    <a:lnTo>
                      <a:pt x="0" y="51"/>
                    </a:lnTo>
                    <a:lnTo>
                      <a:pt x="0" y="51"/>
                    </a:lnTo>
                    <a:lnTo>
                      <a:pt x="0" y="50"/>
                    </a:lnTo>
                    <a:lnTo>
                      <a:pt x="0" y="50"/>
                    </a:lnTo>
                    <a:lnTo>
                      <a:pt x="0" y="50"/>
                    </a:lnTo>
                    <a:lnTo>
                      <a:pt x="0" y="49"/>
                    </a:lnTo>
                    <a:lnTo>
                      <a:pt x="0" y="49"/>
                    </a:lnTo>
                    <a:lnTo>
                      <a:pt x="0" y="49"/>
                    </a:lnTo>
                    <a:lnTo>
                      <a:pt x="0" y="49"/>
                    </a:lnTo>
                    <a:lnTo>
                      <a:pt x="0" y="48"/>
                    </a:lnTo>
                    <a:lnTo>
                      <a:pt x="0" y="48"/>
                    </a:lnTo>
                    <a:lnTo>
                      <a:pt x="0" y="48"/>
                    </a:lnTo>
                    <a:lnTo>
                      <a:pt x="0" y="48"/>
                    </a:lnTo>
                    <a:lnTo>
                      <a:pt x="0" y="49"/>
                    </a:lnTo>
                    <a:lnTo>
                      <a:pt x="0" y="49"/>
                    </a:lnTo>
                    <a:lnTo>
                      <a:pt x="0" y="49"/>
                    </a:lnTo>
                    <a:lnTo>
                      <a:pt x="0" y="48"/>
                    </a:lnTo>
                    <a:lnTo>
                      <a:pt x="0" y="47"/>
                    </a:lnTo>
                    <a:lnTo>
                      <a:pt x="0" y="47"/>
                    </a:lnTo>
                    <a:lnTo>
                      <a:pt x="0" y="47"/>
                    </a:lnTo>
                    <a:lnTo>
                      <a:pt x="0" y="46"/>
                    </a:lnTo>
                    <a:lnTo>
                      <a:pt x="0" y="46"/>
                    </a:lnTo>
                    <a:lnTo>
                      <a:pt x="0" y="46"/>
                    </a:lnTo>
                    <a:lnTo>
                      <a:pt x="0" y="47"/>
                    </a:lnTo>
                    <a:lnTo>
                      <a:pt x="0" y="47"/>
                    </a:lnTo>
                    <a:lnTo>
                      <a:pt x="0" y="47"/>
                    </a:lnTo>
                    <a:lnTo>
                      <a:pt x="0" y="47"/>
                    </a:lnTo>
                    <a:lnTo>
                      <a:pt x="0" y="46"/>
                    </a:lnTo>
                    <a:lnTo>
                      <a:pt x="0" y="46"/>
                    </a:lnTo>
                    <a:lnTo>
                      <a:pt x="0" y="46"/>
                    </a:lnTo>
                    <a:lnTo>
                      <a:pt x="0" y="46"/>
                    </a:lnTo>
                    <a:lnTo>
                      <a:pt x="0" y="46"/>
                    </a:lnTo>
                    <a:lnTo>
                      <a:pt x="0" y="44"/>
                    </a:lnTo>
                    <a:lnTo>
                      <a:pt x="0" y="45"/>
                    </a:lnTo>
                    <a:lnTo>
                      <a:pt x="0" y="44"/>
                    </a:lnTo>
                    <a:lnTo>
                      <a:pt x="0" y="44"/>
                    </a:lnTo>
                    <a:lnTo>
                      <a:pt x="0" y="43"/>
                    </a:lnTo>
                    <a:lnTo>
                      <a:pt x="0" y="43"/>
                    </a:lnTo>
                    <a:lnTo>
                      <a:pt x="0" y="42"/>
                    </a:lnTo>
                    <a:lnTo>
                      <a:pt x="0" y="42"/>
                    </a:lnTo>
                    <a:lnTo>
                      <a:pt x="0" y="42"/>
                    </a:lnTo>
                    <a:lnTo>
                      <a:pt x="0" y="42"/>
                    </a:lnTo>
                    <a:lnTo>
                      <a:pt x="0" y="42"/>
                    </a:lnTo>
                    <a:lnTo>
                      <a:pt x="0" y="42"/>
                    </a:lnTo>
                    <a:lnTo>
                      <a:pt x="0" y="41"/>
                    </a:lnTo>
                    <a:lnTo>
                      <a:pt x="0" y="41"/>
                    </a:lnTo>
                    <a:lnTo>
                      <a:pt x="0" y="42"/>
                    </a:lnTo>
                    <a:lnTo>
                      <a:pt x="0" y="42"/>
                    </a:lnTo>
                    <a:lnTo>
                      <a:pt x="0" y="43"/>
                    </a:lnTo>
                    <a:lnTo>
                      <a:pt x="0" y="44"/>
                    </a:lnTo>
                    <a:lnTo>
                      <a:pt x="0" y="44"/>
                    </a:lnTo>
                    <a:lnTo>
                      <a:pt x="0" y="44"/>
                    </a:lnTo>
                    <a:lnTo>
                      <a:pt x="0" y="44"/>
                    </a:lnTo>
                    <a:lnTo>
                      <a:pt x="0" y="44"/>
                    </a:lnTo>
                    <a:lnTo>
                      <a:pt x="0" y="44"/>
                    </a:lnTo>
                    <a:lnTo>
                      <a:pt x="0" y="44"/>
                    </a:lnTo>
                    <a:lnTo>
                      <a:pt x="0" y="45"/>
                    </a:lnTo>
                    <a:lnTo>
                      <a:pt x="0" y="44"/>
                    </a:lnTo>
                    <a:lnTo>
                      <a:pt x="0" y="45"/>
                    </a:lnTo>
                    <a:lnTo>
                      <a:pt x="0" y="46"/>
                    </a:lnTo>
                    <a:lnTo>
                      <a:pt x="0" y="45"/>
                    </a:lnTo>
                    <a:lnTo>
                      <a:pt x="0" y="45"/>
                    </a:lnTo>
                  </a:path>
                </a:pathLst>
              </a:custGeom>
              <a:noFill/>
              <a:ln w="0">
                <a:solidFill>
                  <a:srgbClr val="3366FF"/>
                </a:solidFill>
                <a:prstDash val="solid"/>
                <a:round/>
                <a:headEnd/>
                <a:tailEnd/>
              </a:ln>
            </p:spPr>
            <p:txBody>
              <a:bodyPr/>
              <a:lstStyle/>
              <a:p>
                <a:endParaRPr lang="en-GB"/>
              </a:p>
            </p:txBody>
          </p:sp>
          <p:sp>
            <p:nvSpPr>
              <p:cNvPr id="186260" name="Freeform 916"/>
              <p:cNvSpPr>
                <a:spLocks/>
              </p:cNvSpPr>
              <p:nvPr/>
            </p:nvSpPr>
            <p:spPr bwMode="auto">
              <a:xfrm>
                <a:off x="3642" y="3617"/>
                <a:ext cx="6" cy="372"/>
              </a:xfrm>
              <a:custGeom>
                <a:avLst/>
                <a:gdLst/>
                <a:ahLst/>
                <a:cxnLst>
                  <a:cxn ang="0">
                    <a:pos x="0" y="45"/>
                  </a:cxn>
                  <a:cxn ang="0">
                    <a:pos x="0" y="48"/>
                  </a:cxn>
                  <a:cxn ang="0">
                    <a:pos x="0" y="48"/>
                  </a:cxn>
                  <a:cxn ang="0">
                    <a:pos x="0" y="49"/>
                  </a:cxn>
                  <a:cxn ang="0">
                    <a:pos x="0" y="51"/>
                  </a:cxn>
                  <a:cxn ang="0">
                    <a:pos x="0" y="50"/>
                  </a:cxn>
                  <a:cxn ang="0">
                    <a:pos x="0" y="51"/>
                  </a:cxn>
                  <a:cxn ang="0">
                    <a:pos x="1" y="52"/>
                  </a:cxn>
                  <a:cxn ang="0">
                    <a:pos x="1" y="54"/>
                  </a:cxn>
                  <a:cxn ang="0">
                    <a:pos x="1" y="55"/>
                  </a:cxn>
                  <a:cxn ang="0">
                    <a:pos x="1" y="55"/>
                  </a:cxn>
                  <a:cxn ang="0">
                    <a:pos x="1" y="55"/>
                  </a:cxn>
                  <a:cxn ang="0">
                    <a:pos x="1" y="57"/>
                  </a:cxn>
                  <a:cxn ang="0">
                    <a:pos x="1" y="56"/>
                  </a:cxn>
                  <a:cxn ang="0">
                    <a:pos x="1" y="55"/>
                  </a:cxn>
                  <a:cxn ang="0">
                    <a:pos x="1" y="58"/>
                  </a:cxn>
                  <a:cxn ang="0">
                    <a:pos x="1" y="58"/>
                  </a:cxn>
                  <a:cxn ang="0">
                    <a:pos x="1" y="54"/>
                  </a:cxn>
                  <a:cxn ang="0">
                    <a:pos x="1" y="53"/>
                  </a:cxn>
                  <a:cxn ang="0">
                    <a:pos x="1" y="50"/>
                  </a:cxn>
                  <a:cxn ang="0">
                    <a:pos x="1" y="52"/>
                  </a:cxn>
                  <a:cxn ang="0">
                    <a:pos x="1" y="54"/>
                  </a:cxn>
                  <a:cxn ang="0">
                    <a:pos x="1" y="57"/>
                  </a:cxn>
                  <a:cxn ang="0">
                    <a:pos x="1" y="56"/>
                  </a:cxn>
                  <a:cxn ang="0">
                    <a:pos x="1" y="57"/>
                  </a:cxn>
                  <a:cxn ang="0">
                    <a:pos x="1" y="58"/>
                  </a:cxn>
                  <a:cxn ang="0">
                    <a:pos x="1" y="57"/>
                  </a:cxn>
                  <a:cxn ang="0">
                    <a:pos x="1" y="58"/>
                  </a:cxn>
                  <a:cxn ang="0">
                    <a:pos x="1" y="59"/>
                  </a:cxn>
                  <a:cxn ang="0">
                    <a:pos x="1" y="57"/>
                  </a:cxn>
                  <a:cxn ang="0">
                    <a:pos x="1" y="55"/>
                  </a:cxn>
                  <a:cxn ang="0">
                    <a:pos x="1" y="54"/>
                  </a:cxn>
                  <a:cxn ang="0">
                    <a:pos x="1" y="54"/>
                  </a:cxn>
                  <a:cxn ang="0">
                    <a:pos x="1" y="54"/>
                  </a:cxn>
                  <a:cxn ang="0">
                    <a:pos x="1" y="52"/>
                  </a:cxn>
                  <a:cxn ang="0">
                    <a:pos x="1" y="51"/>
                  </a:cxn>
                  <a:cxn ang="0">
                    <a:pos x="1" y="51"/>
                  </a:cxn>
                  <a:cxn ang="0">
                    <a:pos x="1" y="51"/>
                  </a:cxn>
                  <a:cxn ang="0">
                    <a:pos x="1" y="55"/>
                  </a:cxn>
                  <a:cxn ang="0">
                    <a:pos x="1" y="62"/>
                  </a:cxn>
                  <a:cxn ang="0">
                    <a:pos x="1" y="43"/>
                  </a:cxn>
                  <a:cxn ang="0">
                    <a:pos x="1" y="35"/>
                  </a:cxn>
                  <a:cxn ang="0">
                    <a:pos x="1" y="30"/>
                  </a:cxn>
                  <a:cxn ang="0">
                    <a:pos x="1" y="25"/>
                  </a:cxn>
                  <a:cxn ang="0">
                    <a:pos x="1" y="23"/>
                  </a:cxn>
                  <a:cxn ang="0">
                    <a:pos x="1" y="20"/>
                  </a:cxn>
                  <a:cxn ang="0">
                    <a:pos x="1" y="19"/>
                  </a:cxn>
                  <a:cxn ang="0">
                    <a:pos x="1" y="17"/>
                  </a:cxn>
                  <a:cxn ang="0">
                    <a:pos x="1" y="14"/>
                  </a:cxn>
                  <a:cxn ang="0">
                    <a:pos x="1" y="15"/>
                  </a:cxn>
                  <a:cxn ang="0">
                    <a:pos x="1" y="13"/>
                  </a:cxn>
                  <a:cxn ang="0">
                    <a:pos x="1" y="11"/>
                  </a:cxn>
                  <a:cxn ang="0">
                    <a:pos x="1" y="12"/>
                  </a:cxn>
                  <a:cxn ang="0">
                    <a:pos x="1" y="13"/>
                  </a:cxn>
                  <a:cxn ang="0">
                    <a:pos x="1" y="10"/>
                  </a:cxn>
                  <a:cxn ang="0">
                    <a:pos x="1" y="8"/>
                  </a:cxn>
                  <a:cxn ang="0">
                    <a:pos x="1" y="4"/>
                  </a:cxn>
                  <a:cxn ang="0">
                    <a:pos x="1" y="4"/>
                  </a:cxn>
                  <a:cxn ang="0">
                    <a:pos x="1" y="4"/>
                  </a:cxn>
                  <a:cxn ang="0">
                    <a:pos x="1" y="6"/>
                  </a:cxn>
                  <a:cxn ang="0">
                    <a:pos x="1" y="5"/>
                  </a:cxn>
                  <a:cxn ang="0">
                    <a:pos x="1" y="3"/>
                  </a:cxn>
                  <a:cxn ang="0">
                    <a:pos x="1" y="2"/>
                  </a:cxn>
                </a:cxnLst>
                <a:rect l="0" t="0" r="r" b="b"/>
                <a:pathLst>
                  <a:path w="1" h="62">
                    <a:moveTo>
                      <a:pt x="0" y="42"/>
                    </a:moveTo>
                    <a:lnTo>
                      <a:pt x="0" y="43"/>
                    </a:lnTo>
                    <a:lnTo>
                      <a:pt x="0" y="43"/>
                    </a:lnTo>
                    <a:lnTo>
                      <a:pt x="0" y="43"/>
                    </a:lnTo>
                    <a:lnTo>
                      <a:pt x="0" y="43"/>
                    </a:lnTo>
                    <a:lnTo>
                      <a:pt x="0" y="44"/>
                    </a:lnTo>
                    <a:lnTo>
                      <a:pt x="0" y="44"/>
                    </a:lnTo>
                    <a:lnTo>
                      <a:pt x="0" y="45"/>
                    </a:lnTo>
                    <a:lnTo>
                      <a:pt x="0" y="45"/>
                    </a:lnTo>
                    <a:lnTo>
                      <a:pt x="0" y="46"/>
                    </a:lnTo>
                    <a:lnTo>
                      <a:pt x="0" y="45"/>
                    </a:lnTo>
                    <a:lnTo>
                      <a:pt x="0" y="45"/>
                    </a:lnTo>
                    <a:lnTo>
                      <a:pt x="0" y="46"/>
                    </a:lnTo>
                    <a:lnTo>
                      <a:pt x="0" y="46"/>
                    </a:lnTo>
                    <a:lnTo>
                      <a:pt x="0" y="46"/>
                    </a:lnTo>
                    <a:lnTo>
                      <a:pt x="0" y="46"/>
                    </a:lnTo>
                    <a:lnTo>
                      <a:pt x="0" y="47"/>
                    </a:lnTo>
                    <a:lnTo>
                      <a:pt x="0" y="47"/>
                    </a:lnTo>
                    <a:lnTo>
                      <a:pt x="0" y="47"/>
                    </a:lnTo>
                    <a:lnTo>
                      <a:pt x="0" y="48"/>
                    </a:lnTo>
                    <a:lnTo>
                      <a:pt x="0" y="48"/>
                    </a:lnTo>
                    <a:lnTo>
                      <a:pt x="0" y="48"/>
                    </a:lnTo>
                    <a:lnTo>
                      <a:pt x="0" y="49"/>
                    </a:lnTo>
                    <a:lnTo>
                      <a:pt x="0" y="49"/>
                    </a:lnTo>
                    <a:lnTo>
                      <a:pt x="0" y="50"/>
                    </a:lnTo>
                    <a:lnTo>
                      <a:pt x="0" y="51"/>
                    </a:lnTo>
                    <a:lnTo>
                      <a:pt x="0" y="50"/>
                    </a:lnTo>
                    <a:lnTo>
                      <a:pt x="0" y="49"/>
                    </a:lnTo>
                    <a:lnTo>
                      <a:pt x="0" y="49"/>
                    </a:lnTo>
                    <a:lnTo>
                      <a:pt x="0" y="49"/>
                    </a:lnTo>
                    <a:lnTo>
                      <a:pt x="0" y="48"/>
                    </a:lnTo>
                    <a:lnTo>
                      <a:pt x="0" y="48"/>
                    </a:lnTo>
                    <a:lnTo>
                      <a:pt x="0" y="48"/>
                    </a:lnTo>
                    <a:lnTo>
                      <a:pt x="0" y="49"/>
                    </a:lnTo>
                    <a:lnTo>
                      <a:pt x="0" y="49"/>
                    </a:lnTo>
                    <a:lnTo>
                      <a:pt x="0" y="49"/>
                    </a:lnTo>
                    <a:lnTo>
                      <a:pt x="0" y="50"/>
                    </a:lnTo>
                    <a:lnTo>
                      <a:pt x="0" y="49"/>
                    </a:lnTo>
                    <a:lnTo>
                      <a:pt x="0" y="50"/>
                    </a:lnTo>
                    <a:lnTo>
                      <a:pt x="0" y="49"/>
                    </a:lnTo>
                    <a:lnTo>
                      <a:pt x="0" y="50"/>
                    </a:lnTo>
                    <a:lnTo>
                      <a:pt x="0" y="49"/>
                    </a:lnTo>
                    <a:lnTo>
                      <a:pt x="0" y="48"/>
                    </a:lnTo>
                    <a:lnTo>
                      <a:pt x="0" y="49"/>
                    </a:lnTo>
                    <a:lnTo>
                      <a:pt x="0" y="49"/>
                    </a:lnTo>
                    <a:lnTo>
                      <a:pt x="0" y="49"/>
                    </a:lnTo>
                    <a:lnTo>
                      <a:pt x="0" y="49"/>
                    </a:lnTo>
                    <a:lnTo>
                      <a:pt x="0" y="49"/>
                    </a:lnTo>
                    <a:lnTo>
                      <a:pt x="0" y="49"/>
                    </a:lnTo>
                    <a:lnTo>
                      <a:pt x="0" y="48"/>
                    </a:lnTo>
                    <a:lnTo>
                      <a:pt x="0" y="49"/>
                    </a:lnTo>
                    <a:lnTo>
                      <a:pt x="0" y="50"/>
                    </a:lnTo>
                    <a:lnTo>
                      <a:pt x="0" y="50"/>
                    </a:lnTo>
                    <a:lnTo>
                      <a:pt x="0" y="50"/>
                    </a:lnTo>
                    <a:lnTo>
                      <a:pt x="0" y="51"/>
                    </a:lnTo>
                    <a:lnTo>
                      <a:pt x="0" y="51"/>
                    </a:lnTo>
                    <a:lnTo>
                      <a:pt x="0" y="51"/>
                    </a:lnTo>
                    <a:lnTo>
                      <a:pt x="0" y="51"/>
                    </a:lnTo>
                    <a:lnTo>
                      <a:pt x="0" y="51"/>
                    </a:lnTo>
                    <a:lnTo>
                      <a:pt x="0" y="51"/>
                    </a:lnTo>
                    <a:lnTo>
                      <a:pt x="0" y="51"/>
                    </a:lnTo>
                    <a:lnTo>
                      <a:pt x="0" y="51"/>
                    </a:lnTo>
                    <a:lnTo>
                      <a:pt x="0" y="51"/>
                    </a:lnTo>
                    <a:lnTo>
                      <a:pt x="0" y="51"/>
                    </a:lnTo>
                    <a:lnTo>
                      <a:pt x="0" y="51"/>
                    </a:lnTo>
                    <a:lnTo>
                      <a:pt x="0" y="50"/>
                    </a:lnTo>
                    <a:lnTo>
                      <a:pt x="0" y="51"/>
                    </a:lnTo>
                    <a:lnTo>
                      <a:pt x="0" y="51"/>
                    </a:lnTo>
                    <a:lnTo>
                      <a:pt x="0" y="51"/>
                    </a:lnTo>
                    <a:lnTo>
                      <a:pt x="0" y="50"/>
                    </a:lnTo>
                    <a:lnTo>
                      <a:pt x="0" y="49"/>
                    </a:lnTo>
                    <a:lnTo>
                      <a:pt x="0" y="50"/>
                    </a:lnTo>
                    <a:lnTo>
                      <a:pt x="0" y="49"/>
                    </a:lnTo>
                    <a:lnTo>
                      <a:pt x="0" y="50"/>
                    </a:lnTo>
                    <a:lnTo>
                      <a:pt x="0" y="50"/>
                    </a:lnTo>
                    <a:lnTo>
                      <a:pt x="0" y="50"/>
                    </a:lnTo>
                    <a:lnTo>
                      <a:pt x="0" y="51"/>
                    </a:lnTo>
                    <a:lnTo>
                      <a:pt x="0" y="50"/>
                    </a:lnTo>
                    <a:lnTo>
                      <a:pt x="0" y="51"/>
                    </a:lnTo>
                    <a:lnTo>
                      <a:pt x="0" y="50"/>
                    </a:lnTo>
                    <a:lnTo>
                      <a:pt x="0" y="51"/>
                    </a:lnTo>
                    <a:lnTo>
                      <a:pt x="1" y="51"/>
                    </a:lnTo>
                    <a:lnTo>
                      <a:pt x="1" y="51"/>
                    </a:lnTo>
                    <a:lnTo>
                      <a:pt x="1" y="52"/>
                    </a:lnTo>
                    <a:lnTo>
                      <a:pt x="1" y="52"/>
                    </a:lnTo>
                    <a:lnTo>
                      <a:pt x="1" y="52"/>
                    </a:lnTo>
                    <a:lnTo>
                      <a:pt x="1" y="52"/>
                    </a:lnTo>
                    <a:lnTo>
                      <a:pt x="1" y="52"/>
                    </a:lnTo>
                    <a:lnTo>
                      <a:pt x="1" y="52"/>
                    </a:lnTo>
                    <a:lnTo>
                      <a:pt x="1" y="52"/>
                    </a:lnTo>
                    <a:lnTo>
                      <a:pt x="1" y="52"/>
                    </a:lnTo>
                    <a:lnTo>
                      <a:pt x="1" y="52"/>
                    </a:lnTo>
                    <a:lnTo>
                      <a:pt x="1" y="53"/>
                    </a:lnTo>
                    <a:lnTo>
                      <a:pt x="1" y="53"/>
                    </a:lnTo>
                    <a:lnTo>
                      <a:pt x="1" y="53"/>
                    </a:lnTo>
                    <a:lnTo>
                      <a:pt x="1" y="54"/>
                    </a:lnTo>
                    <a:lnTo>
                      <a:pt x="1" y="54"/>
                    </a:lnTo>
                    <a:lnTo>
                      <a:pt x="1" y="55"/>
                    </a:lnTo>
                    <a:lnTo>
                      <a:pt x="1" y="54"/>
                    </a:lnTo>
                    <a:lnTo>
                      <a:pt x="1" y="54"/>
                    </a:lnTo>
                    <a:lnTo>
                      <a:pt x="1" y="55"/>
                    </a:lnTo>
                    <a:lnTo>
                      <a:pt x="1" y="56"/>
                    </a:lnTo>
                    <a:lnTo>
                      <a:pt x="1" y="55"/>
                    </a:lnTo>
                    <a:lnTo>
                      <a:pt x="1" y="56"/>
                    </a:lnTo>
                    <a:lnTo>
                      <a:pt x="1" y="56"/>
                    </a:lnTo>
                    <a:lnTo>
                      <a:pt x="1" y="56"/>
                    </a:lnTo>
                    <a:lnTo>
                      <a:pt x="1" y="56"/>
                    </a:lnTo>
                    <a:lnTo>
                      <a:pt x="1" y="55"/>
                    </a:lnTo>
                    <a:lnTo>
                      <a:pt x="1" y="55"/>
                    </a:lnTo>
                    <a:lnTo>
                      <a:pt x="1" y="55"/>
                    </a:lnTo>
                    <a:lnTo>
                      <a:pt x="1" y="55"/>
                    </a:lnTo>
                    <a:lnTo>
                      <a:pt x="1" y="55"/>
                    </a:lnTo>
                    <a:lnTo>
                      <a:pt x="1" y="55"/>
                    </a:lnTo>
                    <a:lnTo>
                      <a:pt x="1" y="56"/>
                    </a:lnTo>
                    <a:lnTo>
                      <a:pt x="1" y="56"/>
                    </a:lnTo>
                    <a:lnTo>
                      <a:pt x="1" y="55"/>
                    </a:lnTo>
                    <a:lnTo>
                      <a:pt x="1" y="56"/>
                    </a:lnTo>
                    <a:lnTo>
                      <a:pt x="1" y="55"/>
                    </a:lnTo>
                    <a:lnTo>
                      <a:pt x="1" y="56"/>
                    </a:lnTo>
                    <a:lnTo>
                      <a:pt x="1" y="55"/>
                    </a:lnTo>
                    <a:lnTo>
                      <a:pt x="1" y="55"/>
                    </a:lnTo>
                    <a:lnTo>
                      <a:pt x="1" y="55"/>
                    </a:lnTo>
                    <a:lnTo>
                      <a:pt x="1" y="56"/>
                    </a:lnTo>
                    <a:lnTo>
                      <a:pt x="1" y="56"/>
                    </a:lnTo>
                    <a:lnTo>
                      <a:pt x="1" y="55"/>
                    </a:lnTo>
                    <a:lnTo>
                      <a:pt x="1" y="56"/>
                    </a:lnTo>
                    <a:lnTo>
                      <a:pt x="1" y="55"/>
                    </a:lnTo>
                    <a:lnTo>
                      <a:pt x="1" y="55"/>
                    </a:lnTo>
                    <a:lnTo>
                      <a:pt x="1" y="55"/>
                    </a:lnTo>
                    <a:lnTo>
                      <a:pt x="1" y="55"/>
                    </a:lnTo>
                    <a:lnTo>
                      <a:pt x="1" y="55"/>
                    </a:lnTo>
                    <a:lnTo>
                      <a:pt x="1" y="55"/>
                    </a:lnTo>
                    <a:lnTo>
                      <a:pt x="1" y="55"/>
                    </a:lnTo>
                    <a:lnTo>
                      <a:pt x="1" y="55"/>
                    </a:lnTo>
                    <a:lnTo>
                      <a:pt x="1" y="55"/>
                    </a:lnTo>
                    <a:lnTo>
                      <a:pt x="1" y="55"/>
                    </a:lnTo>
                    <a:lnTo>
                      <a:pt x="1" y="55"/>
                    </a:lnTo>
                    <a:lnTo>
                      <a:pt x="1" y="55"/>
                    </a:lnTo>
                    <a:lnTo>
                      <a:pt x="1" y="56"/>
                    </a:lnTo>
                    <a:lnTo>
                      <a:pt x="1" y="56"/>
                    </a:lnTo>
                    <a:lnTo>
                      <a:pt x="1" y="56"/>
                    </a:lnTo>
                    <a:lnTo>
                      <a:pt x="1" y="57"/>
                    </a:lnTo>
                    <a:lnTo>
                      <a:pt x="1" y="57"/>
                    </a:lnTo>
                    <a:lnTo>
                      <a:pt x="1" y="57"/>
                    </a:lnTo>
                    <a:lnTo>
                      <a:pt x="1" y="57"/>
                    </a:lnTo>
                    <a:lnTo>
                      <a:pt x="1" y="56"/>
                    </a:lnTo>
                    <a:lnTo>
                      <a:pt x="1" y="57"/>
                    </a:lnTo>
                    <a:lnTo>
                      <a:pt x="1" y="56"/>
                    </a:lnTo>
                    <a:lnTo>
                      <a:pt x="1" y="56"/>
                    </a:lnTo>
                    <a:lnTo>
                      <a:pt x="1" y="56"/>
                    </a:lnTo>
                    <a:lnTo>
                      <a:pt x="1" y="57"/>
                    </a:lnTo>
                    <a:lnTo>
                      <a:pt x="1" y="56"/>
                    </a:lnTo>
                    <a:lnTo>
                      <a:pt x="1" y="56"/>
                    </a:lnTo>
                    <a:lnTo>
                      <a:pt x="1" y="56"/>
                    </a:lnTo>
                    <a:lnTo>
                      <a:pt x="1" y="56"/>
                    </a:lnTo>
                    <a:lnTo>
                      <a:pt x="1" y="55"/>
                    </a:lnTo>
                    <a:lnTo>
                      <a:pt x="1" y="55"/>
                    </a:lnTo>
                    <a:lnTo>
                      <a:pt x="1" y="55"/>
                    </a:lnTo>
                    <a:lnTo>
                      <a:pt x="1" y="54"/>
                    </a:lnTo>
                    <a:lnTo>
                      <a:pt x="1" y="54"/>
                    </a:lnTo>
                    <a:lnTo>
                      <a:pt x="1" y="53"/>
                    </a:lnTo>
                    <a:lnTo>
                      <a:pt x="1" y="54"/>
                    </a:lnTo>
                    <a:lnTo>
                      <a:pt x="1" y="54"/>
                    </a:lnTo>
                    <a:lnTo>
                      <a:pt x="1" y="55"/>
                    </a:lnTo>
                    <a:lnTo>
                      <a:pt x="1" y="55"/>
                    </a:lnTo>
                    <a:lnTo>
                      <a:pt x="1" y="56"/>
                    </a:lnTo>
                    <a:lnTo>
                      <a:pt x="1" y="55"/>
                    </a:lnTo>
                    <a:lnTo>
                      <a:pt x="1" y="56"/>
                    </a:lnTo>
                    <a:lnTo>
                      <a:pt x="1" y="56"/>
                    </a:lnTo>
                    <a:lnTo>
                      <a:pt x="1" y="57"/>
                    </a:lnTo>
                    <a:lnTo>
                      <a:pt x="1" y="56"/>
                    </a:lnTo>
                    <a:lnTo>
                      <a:pt x="1" y="57"/>
                    </a:lnTo>
                    <a:lnTo>
                      <a:pt x="1" y="58"/>
                    </a:lnTo>
                    <a:lnTo>
                      <a:pt x="1" y="57"/>
                    </a:lnTo>
                    <a:lnTo>
                      <a:pt x="1" y="57"/>
                    </a:lnTo>
                    <a:lnTo>
                      <a:pt x="1" y="58"/>
                    </a:lnTo>
                    <a:lnTo>
                      <a:pt x="1" y="58"/>
                    </a:lnTo>
                    <a:lnTo>
                      <a:pt x="1" y="58"/>
                    </a:lnTo>
                    <a:lnTo>
                      <a:pt x="1" y="58"/>
                    </a:lnTo>
                    <a:lnTo>
                      <a:pt x="1" y="58"/>
                    </a:lnTo>
                    <a:lnTo>
                      <a:pt x="1" y="58"/>
                    </a:lnTo>
                    <a:lnTo>
                      <a:pt x="1" y="58"/>
                    </a:lnTo>
                    <a:lnTo>
                      <a:pt x="1" y="58"/>
                    </a:lnTo>
                    <a:lnTo>
                      <a:pt x="1" y="58"/>
                    </a:lnTo>
                    <a:lnTo>
                      <a:pt x="1" y="58"/>
                    </a:lnTo>
                    <a:lnTo>
                      <a:pt x="1" y="58"/>
                    </a:lnTo>
                    <a:lnTo>
                      <a:pt x="1" y="58"/>
                    </a:lnTo>
                    <a:lnTo>
                      <a:pt x="1" y="58"/>
                    </a:lnTo>
                    <a:lnTo>
                      <a:pt x="1" y="57"/>
                    </a:lnTo>
                    <a:lnTo>
                      <a:pt x="1" y="57"/>
                    </a:lnTo>
                    <a:lnTo>
                      <a:pt x="1" y="57"/>
                    </a:lnTo>
                    <a:lnTo>
                      <a:pt x="1" y="57"/>
                    </a:lnTo>
                    <a:lnTo>
                      <a:pt x="1" y="56"/>
                    </a:lnTo>
                    <a:lnTo>
                      <a:pt x="1" y="56"/>
                    </a:lnTo>
                    <a:lnTo>
                      <a:pt x="1" y="55"/>
                    </a:lnTo>
                    <a:lnTo>
                      <a:pt x="1" y="55"/>
                    </a:lnTo>
                    <a:lnTo>
                      <a:pt x="1" y="54"/>
                    </a:lnTo>
                    <a:lnTo>
                      <a:pt x="1" y="54"/>
                    </a:lnTo>
                    <a:lnTo>
                      <a:pt x="1" y="54"/>
                    </a:lnTo>
                    <a:lnTo>
                      <a:pt x="1" y="54"/>
                    </a:lnTo>
                    <a:lnTo>
                      <a:pt x="1" y="54"/>
                    </a:lnTo>
                    <a:lnTo>
                      <a:pt x="1" y="54"/>
                    </a:lnTo>
                    <a:lnTo>
                      <a:pt x="1" y="53"/>
                    </a:lnTo>
                    <a:lnTo>
                      <a:pt x="1" y="53"/>
                    </a:lnTo>
                    <a:lnTo>
                      <a:pt x="1" y="53"/>
                    </a:lnTo>
                    <a:lnTo>
                      <a:pt x="1" y="53"/>
                    </a:lnTo>
                    <a:lnTo>
                      <a:pt x="1" y="53"/>
                    </a:lnTo>
                    <a:lnTo>
                      <a:pt x="1" y="52"/>
                    </a:lnTo>
                    <a:lnTo>
                      <a:pt x="1" y="53"/>
                    </a:lnTo>
                    <a:lnTo>
                      <a:pt x="1" y="52"/>
                    </a:lnTo>
                    <a:lnTo>
                      <a:pt x="1" y="52"/>
                    </a:lnTo>
                    <a:lnTo>
                      <a:pt x="1" y="52"/>
                    </a:lnTo>
                    <a:lnTo>
                      <a:pt x="1" y="52"/>
                    </a:lnTo>
                    <a:lnTo>
                      <a:pt x="1" y="51"/>
                    </a:lnTo>
                    <a:lnTo>
                      <a:pt x="1" y="51"/>
                    </a:lnTo>
                    <a:lnTo>
                      <a:pt x="1" y="52"/>
                    </a:lnTo>
                    <a:lnTo>
                      <a:pt x="1" y="52"/>
                    </a:lnTo>
                    <a:lnTo>
                      <a:pt x="1" y="52"/>
                    </a:lnTo>
                    <a:lnTo>
                      <a:pt x="1" y="51"/>
                    </a:lnTo>
                    <a:lnTo>
                      <a:pt x="1" y="50"/>
                    </a:lnTo>
                    <a:lnTo>
                      <a:pt x="1" y="50"/>
                    </a:lnTo>
                    <a:lnTo>
                      <a:pt x="1" y="51"/>
                    </a:lnTo>
                    <a:lnTo>
                      <a:pt x="1" y="51"/>
                    </a:lnTo>
                    <a:lnTo>
                      <a:pt x="1" y="51"/>
                    </a:lnTo>
                    <a:lnTo>
                      <a:pt x="1" y="52"/>
                    </a:lnTo>
                    <a:lnTo>
                      <a:pt x="1" y="51"/>
                    </a:lnTo>
                    <a:lnTo>
                      <a:pt x="1" y="51"/>
                    </a:lnTo>
                    <a:lnTo>
                      <a:pt x="1" y="52"/>
                    </a:lnTo>
                    <a:lnTo>
                      <a:pt x="1" y="51"/>
                    </a:lnTo>
                    <a:lnTo>
                      <a:pt x="1" y="52"/>
                    </a:lnTo>
                    <a:lnTo>
                      <a:pt x="1" y="52"/>
                    </a:lnTo>
                    <a:lnTo>
                      <a:pt x="1" y="52"/>
                    </a:lnTo>
                    <a:lnTo>
                      <a:pt x="1" y="53"/>
                    </a:lnTo>
                    <a:lnTo>
                      <a:pt x="1" y="53"/>
                    </a:lnTo>
                    <a:lnTo>
                      <a:pt x="1" y="53"/>
                    </a:lnTo>
                    <a:lnTo>
                      <a:pt x="1" y="53"/>
                    </a:lnTo>
                    <a:lnTo>
                      <a:pt x="1" y="53"/>
                    </a:lnTo>
                    <a:lnTo>
                      <a:pt x="1" y="53"/>
                    </a:lnTo>
                    <a:lnTo>
                      <a:pt x="1" y="53"/>
                    </a:lnTo>
                    <a:lnTo>
                      <a:pt x="1" y="54"/>
                    </a:lnTo>
                    <a:lnTo>
                      <a:pt x="1" y="54"/>
                    </a:lnTo>
                    <a:lnTo>
                      <a:pt x="1" y="54"/>
                    </a:lnTo>
                    <a:lnTo>
                      <a:pt x="1" y="55"/>
                    </a:lnTo>
                    <a:lnTo>
                      <a:pt x="1" y="55"/>
                    </a:lnTo>
                    <a:lnTo>
                      <a:pt x="1" y="56"/>
                    </a:lnTo>
                    <a:lnTo>
                      <a:pt x="1" y="55"/>
                    </a:lnTo>
                    <a:lnTo>
                      <a:pt x="1" y="57"/>
                    </a:lnTo>
                    <a:lnTo>
                      <a:pt x="1" y="56"/>
                    </a:lnTo>
                    <a:lnTo>
                      <a:pt x="1" y="56"/>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6"/>
                    </a:lnTo>
                    <a:lnTo>
                      <a:pt x="1" y="56"/>
                    </a:lnTo>
                    <a:lnTo>
                      <a:pt x="1" y="56"/>
                    </a:lnTo>
                    <a:lnTo>
                      <a:pt x="1" y="55"/>
                    </a:lnTo>
                    <a:lnTo>
                      <a:pt x="1" y="55"/>
                    </a:lnTo>
                    <a:lnTo>
                      <a:pt x="1" y="55"/>
                    </a:lnTo>
                    <a:lnTo>
                      <a:pt x="1" y="55"/>
                    </a:lnTo>
                    <a:lnTo>
                      <a:pt x="1" y="56"/>
                    </a:lnTo>
                    <a:lnTo>
                      <a:pt x="1" y="55"/>
                    </a:lnTo>
                    <a:lnTo>
                      <a:pt x="1" y="55"/>
                    </a:lnTo>
                    <a:lnTo>
                      <a:pt x="1" y="55"/>
                    </a:lnTo>
                    <a:lnTo>
                      <a:pt x="1" y="55"/>
                    </a:lnTo>
                    <a:lnTo>
                      <a:pt x="1" y="56"/>
                    </a:lnTo>
                    <a:lnTo>
                      <a:pt x="1" y="57"/>
                    </a:lnTo>
                    <a:lnTo>
                      <a:pt x="1" y="57"/>
                    </a:lnTo>
                    <a:lnTo>
                      <a:pt x="1" y="58"/>
                    </a:lnTo>
                    <a:lnTo>
                      <a:pt x="1" y="58"/>
                    </a:lnTo>
                    <a:lnTo>
                      <a:pt x="1" y="58"/>
                    </a:lnTo>
                    <a:lnTo>
                      <a:pt x="1" y="58"/>
                    </a:lnTo>
                    <a:lnTo>
                      <a:pt x="1" y="59"/>
                    </a:lnTo>
                    <a:lnTo>
                      <a:pt x="1" y="58"/>
                    </a:lnTo>
                    <a:lnTo>
                      <a:pt x="1" y="58"/>
                    </a:lnTo>
                    <a:lnTo>
                      <a:pt x="1" y="58"/>
                    </a:lnTo>
                    <a:lnTo>
                      <a:pt x="1" y="58"/>
                    </a:lnTo>
                    <a:lnTo>
                      <a:pt x="1" y="58"/>
                    </a:lnTo>
                    <a:lnTo>
                      <a:pt x="1" y="58"/>
                    </a:lnTo>
                    <a:lnTo>
                      <a:pt x="1" y="59"/>
                    </a:lnTo>
                    <a:lnTo>
                      <a:pt x="1" y="59"/>
                    </a:lnTo>
                    <a:lnTo>
                      <a:pt x="1" y="59"/>
                    </a:lnTo>
                    <a:lnTo>
                      <a:pt x="1" y="58"/>
                    </a:lnTo>
                    <a:lnTo>
                      <a:pt x="1" y="58"/>
                    </a:lnTo>
                    <a:lnTo>
                      <a:pt x="1" y="58"/>
                    </a:lnTo>
                    <a:lnTo>
                      <a:pt x="1" y="58"/>
                    </a:lnTo>
                    <a:lnTo>
                      <a:pt x="1" y="57"/>
                    </a:lnTo>
                    <a:lnTo>
                      <a:pt x="1" y="57"/>
                    </a:lnTo>
                    <a:lnTo>
                      <a:pt x="1" y="57"/>
                    </a:lnTo>
                    <a:lnTo>
                      <a:pt x="1" y="57"/>
                    </a:lnTo>
                    <a:lnTo>
                      <a:pt x="1" y="56"/>
                    </a:lnTo>
                    <a:lnTo>
                      <a:pt x="1" y="56"/>
                    </a:lnTo>
                    <a:lnTo>
                      <a:pt x="1" y="56"/>
                    </a:lnTo>
                    <a:lnTo>
                      <a:pt x="1" y="56"/>
                    </a:lnTo>
                    <a:lnTo>
                      <a:pt x="1" y="57"/>
                    </a:lnTo>
                    <a:lnTo>
                      <a:pt x="1" y="56"/>
                    </a:lnTo>
                    <a:lnTo>
                      <a:pt x="1" y="57"/>
                    </a:lnTo>
                    <a:lnTo>
                      <a:pt x="1" y="57"/>
                    </a:lnTo>
                    <a:lnTo>
                      <a:pt x="1" y="58"/>
                    </a:lnTo>
                    <a:lnTo>
                      <a:pt x="1" y="58"/>
                    </a:lnTo>
                    <a:lnTo>
                      <a:pt x="1" y="59"/>
                    </a:lnTo>
                    <a:lnTo>
                      <a:pt x="1" y="59"/>
                    </a:lnTo>
                    <a:lnTo>
                      <a:pt x="1" y="59"/>
                    </a:lnTo>
                    <a:lnTo>
                      <a:pt x="1" y="60"/>
                    </a:lnTo>
                    <a:lnTo>
                      <a:pt x="1" y="59"/>
                    </a:lnTo>
                    <a:lnTo>
                      <a:pt x="1" y="59"/>
                    </a:lnTo>
                    <a:lnTo>
                      <a:pt x="1" y="58"/>
                    </a:lnTo>
                    <a:lnTo>
                      <a:pt x="1" y="58"/>
                    </a:lnTo>
                    <a:lnTo>
                      <a:pt x="1" y="59"/>
                    </a:lnTo>
                    <a:lnTo>
                      <a:pt x="1" y="59"/>
                    </a:lnTo>
                    <a:lnTo>
                      <a:pt x="1" y="59"/>
                    </a:lnTo>
                    <a:lnTo>
                      <a:pt x="1" y="59"/>
                    </a:lnTo>
                    <a:lnTo>
                      <a:pt x="1" y="59"/>
                    </a:lnTo>
                    <a:lnTo>
                      <a:pt x="1" y="59"/>
                    </a:lnTo>
                    <a:lnTo>
                      <a:pt x="1" y="59"/>
                    </a:lnTo>
                    <a:lnTo>
                      <a:pt x="1" y="58"/>
                    </a:lnTo>
                    <a:lnTo>
                      <a:pt x="1" y="58"/>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6"/>
                    </a:lnTo>
                    <a:lnTo>
                      <a:pt x="1" y="56"/>
                    </a:lnTo>
                    <a:lnTo>
                      <a:pt x="1" y="55"/>
                    </a:lnTo>
                    <a:lnTo>
                      <a:pt x="1" y="55"/>
                    </a:lnTo>
                    <a:lnTo>
                      <a:pt x="1" y="54"/>
                    </a:lnTo>
                    <a:lnTo>
                      <a:pt x="1" y="54"/>
                    </a:lnTo>
                    <a:lnTo>
                      <a:pt x="1" y="54"/>
                    </a:lnTo>
                    <a:lnTo>
                      <a:pt x="1" y="53"/>
                    </a:lnTo>
                    <a:lnTo>
                      <a:pt x="1" y="54"/>
                    </a:lnTo>
                    <a:lnTo>
                      <a:pt x="1" y="53"/>
                    </a:lnTo>
                    <a:lnTo>
                      <a:pt x="1" y="53"/>
                    </a:lnTo>
                    <a:lnTo>
                      <a:pt x="1" y="52"/>
                    </a:lnTo>
                    <a:lnTo>
                      <a:pt x="1" y="53"/>
                    </a:lnTo>
                    <a:lnTo>
                      <a:pt x="1" y="53"/>
                    </a:lnTo>
                    <a:lnTo>
                      <a:pt x="1" y="54"/>
                    </a:lnTo>
                    <a:lnTo>
                      <a:pt x="1" y="53"/>
                    </a:lnTo>
                    <a:lnTo>
                      <a:pt x="1" y="54"/>
                    </a:lnTo>
                    <a:lnTo>
                      <a:pt x="1" y="54"/>
                    </a:lnTo>
                    <a:lnTo>
                      <a:pt x="1" y="54"/>
                    </a:lnTo>
                    <a:lnTo>
                      <a:pt x="1" y="54"/>
                    </a:lnTo>
                    <a:lnTo>
                      <a:pt x="1" y="54"/>
                    </a:lnTo>
                    <a:lnTo>
                      <a:pt x="1" y="55"/>
                    </a:lnTo>
                    <a:lnTo>
                      <a:pt x="1" y="55"/>
                    </a:lnTo>
                    <a:lnTo>
                      <a:pt x="1" y="55"/>
                    </a:lnTo>
                    <a:lnTo>
                      <a:pt x="1" y="55"/>
                    </a:lnTo>
                    <a:lnTo>
                      <a:pt x="1" y="54"/>
                    </a:lnTo>
                    <a:lnTo>
                      <a:pt x="1" y="54"/>
                    </a:lnTo>
                    <a:lnTo>
                      <a:pt x="1" y="55"/>
                    </a:lnTo>
                    <a:lnTo>
                      <a:pt x="1" y="55"/>
                    </a:lnTo>
                    <a:lnTo>
                      <a:pt x="1" y="55"/>
                    </a:lnTo>
                    <a:lnTo>
                      <a:pt x="1" y="56"/>
                    </a:lnTo>
                    <a:lnTo>
                      <a:pt x="1" y="57"/>
                    </a:lnTo>
                    <a:lnTo>
                      <a:pt x="1" y="57"/>
                    </a:lnTo>
                    <a:lnTo>
                      <a:pt x="1" y="57"/>
                    </a:lnTo>
                    <a:lnTo>
                      <a:pt x="1" y="56"/>
                    </a:lnTo>
                    <a:lnTo>
                      <a:pt x="1" y="55"/>
                    </a:lnTo>
                    <a:lnTo>
                      <a:pt x="1" y="54"/>
                    </a:lnTo>
                    <a:lnTo>
                      <a:pt x="1" y="53"/>
                    </a:lnTo>
                    <a:lnTo>
                      <a:pt x="1" y="53"/>
                    </a:lnTo>
                    <a:lnTo>
                      <a:pt x="1" y="53"/>
                    </a:lnTo>
                    <a:lnTo>
                      <a:pt x="1" y="54"/>
                    </a:lnTo>
                    <a:lnTo>
                      <a:pt x="1" y="54"/>
                    </a:lnTo>
                    <a:lnTo>
                      <a:pt x="1" y="54"/>
                    </a:lnTo>
                    <a:lnTo>
                      <a:pt x="1" y="53"/>
                    </a:lnTo>
                    <a:lnTo>
                      <a:pt x="1" y="52"/>
                    </a:lnTo>
                    <a:lnTo>
                      <a:pt x="1" y="52"/>
                    </a:lnTo>
                    <a:lnTo>
                      <a:pt x="1" y="53"/>
                    </a:lnTo>
                    <a:lnTo>
                      <a:pt x="1" y="52"/>
                    </a:lnTo>
                    <a:lnTo>
                      <a:pt x="1" y="52"/>
                    </a:lnTo>
                    <a:lnTo>
                      <a:pt x="1" y="51"/>
                    </a:lnTo>
                    <a:lnTo>
                      <a:pt x="1" y="52"/>
                    </a:lnTo>
                    <a:lnTo>
                      <a:pt x="1" y="51"/>
                    </a:lnTo>
                    <a:lnTo>
                      <a:pt x="1" y="51"/>
                    </a:lnTo>
                    <a:lnTo>
                      <a:pt x="1" y="51"/>
                    </a:lnTo>
                    <a:lnTo>
                      <a:pt x="1" y="50"/>
                    </a:lnTo>
                    <a:lnTo>
                      <a:pt x="1" y="50"/>
                    </a:lnTo>
                    <a:lnTo>
                      <a:pt x="1" y="50"/>
                    </a:lnTo>
                    <a:lnTo>
                      <a:pt x="1" y="51"/>
                    </a:lnTo>
                    <a:lnTo>
                      <a:pt x="1" y="51"/>
                    </a:lnTo>
                    <a:lnTo>
                      <a:pt x="1" y="51"/>
                    </a:lnTo>
                    <a:lnTo>
                      <a:pt x="1" y="51"/>
                    </a:lnTo>
                    <a:lnTo>
                      <a:pt x="1" y="52"/>
                    </a:lnTo>
                    <a:lnTo>
                      <a:pt x="1" y="51"/>
                    </a:lnTo>
                    <a:lnTo>
                      <a:pt x="1" y="51"/>
                    </a:lnTo>
                    <a:lnTo>
                      <a:pt x="1" y="52"/>
                    </a:lnTo>
                    <a:lnTo>
                      <a:pt x="1" y="52"/>
                    </a:lnTo>
                    <a:lnTo>
                      <a:pt x="1" y="52"/>
                    </a:lnTo>
                    <a:lnTo>
                      <a:pt x="1" y="52"/>
                    </a:lnTo>
                    <a:lnTo>
                      <a:pt x="1" y="51"/>
                    </a:lnTo>
                    <a:lnTo>
                      <a:pt x="1" y="51"/>
                    </a:lnTo>
                    <a:lnTo>
                      <a:pt x="1" y="51"/>
                    </a:lnTo>
                    <a:lnTo>
                      <a:pt x="1" y="51"/>
                    </a:lnTo>
                    <a:lnTo>
                      <a:pt x="1" y="50"/>
                    </a:lnTo>
                    <a:lnTo>
                      <a:pt x="1" y="50"/>
                    </a:lnTo>
                    <a:lnTo>
                      <a:pt x="1" y="50"/>
                    </a:lnTo>
                    <a:lnTo>
                      <a:pt x="1" y="50"/>
                    </a:lnTo>
                    <a:lnTo>
                      <a:pt x="1" y="50"/>
                    </a:lnTo>
                    <a:lnTo>
                      <a:pt x="1" y="50"/>
                    </a:lnTo>
                    <a:lnTo>
                      <a:pt x="1" y="51"/>
                    </a:lnTo>
                    <a:lnTo>
                      <a:pt x="1" y="51"/>
                    </a:lnTo>
                    <a:lnTo>
                      <a:pt x="1" y="51"/>
                    </a:lnTo>
                    <a:lnTo>
                      <a:pt x="1" y="52"/>
                    </a:lnTo>
                    <a:lnTo>
                      <a:pt x="1" y="52"/>
                    </a:lnTo>
                    <a:lnTo>
                      <a:pt x="1" y="53"/>
                    </a:lnTo>
                    <a:lnTo>
                      <a:pt x="1" y="52"/>
                    </a:lnTo>
                    <a:lnTo>
                      <a:pt x="1" y="53"/>
                    </a:lnTo>
                    <a:lnTo>
                      <a:pt x="1" y="53"/>
                    </a:lnTo>
                    <a:lnTo>
                      <a:pt x="1" y="54"/>
                    </a:lnTo>
                    <a:lnTo>
                      <a:pt x="1" y="54"/>
                    </a:lnTo>
                    <a:lnTo>
                      <a:pt x="1" y="55"/>
                    </a:lnTo>
                    <a:lnTo>
                      <a:pt x="1" y="54"/>
                    </a:lnTo>
                    <a:lnTo>
                      <a:pt x="1" y="55"/>
                    </a:lnTo>
                    <a:lnTo>
                      <a:pt x="1" y="55"/>
                    </a:lnTo>
                    <a:lnTo>
                      <a:pt x="1" y="55"/>
                    </a:lnTo>
                    <a:lnTo>
                      <a:pt x="1" y="55"/>
                    </a:lnTo>
                    <a:lnTo>
                      <a:pt x="1" y="55"/>
                    </a:lnTo>
                    <a:lnTo>
                      <a:pt x="1" y="56"/>
                    </a:lnTo>
                    <a:lnTo>
                      <a:pt x="1" y="55"/>
                    </a:lnTo>
                    <a:lnTo>
                      <a:pt x="1" y="55"/>
                    </a:lnTo>
                    <a:lnTo>
                      <a:pt x="1" y="54"/>
                    </a:lnTo>
                    <a:lnTo>
                      <a:pt x="1" y="55"/>
                    </a:lnTo>
                    <a:lnTo>
                      <a:pt x="1" y="56"/>
                    </a:lnTo>
                    <a:lnTo>
                      <a:pt x="1" y="62"/>
                    </a:lnTo>
                    <a:lnTo>
                      <a:pt x="1" y="57"/>
                    </a:lnTo>
                    <a:lnTo>
                      <a:pt x="1" y="55"/>
                    </a:lnTo>
                    <a:lnTo>
                      <a:pt x="1" y="52"/>
                    </a:lnTo>
                    <a:lnTo>
                      <a:pt x="1" y="50"/>
                    </a:lnTo>
                    <a:lnTo>
                      <a:pt x="1" y="49"/>
                    </a:lnTo>
                    <a:lnTo>
                      <a:pt x="1" y="49"/>
                    </a:lnTo>
                    <a:lnTo>
                      <a:pt x="1" y="47"/>
                    </a:lnTo>
                    <a:lnTo>
                      <a:pt x="1" y="47"/>
                    </a:lnTo>
                    <a:lnTo>
                      <a:pt x="1" y="45"/>
                    </a:lnTo>
                    <a:lnTo>
                      <a:pt x="1" y="44"/>
                    </a:lnTo>
                    <a:lnTo>
                      <a:pt x="1" y="43"/>
                    </a:lnTo>
                    <a:lnTo>
                      <a:pt x="1" y="42"/>
                    </a:lnTo>
                    <a:lnTo>
                      <a:pt x="1" y="41"/>
                    </a:lnTo>
                    <a:lnTo>
                      <a:pt x="1" y="40"/>
                    </a:lnTo>
                    <a:lnTo>
                      <a:pt x="1" y="39"/>
                    </a:lnTo>
                    <a:lnTo>
                      <a:pt x="1" y="38"/>
                    </a:lnTo>
                    <a:lnTo>
                      <a:pt x="1" y="38"/>
                    </a:lnTo>
                    <a:lnTo>
                      <a:pt x="1" y="37"/>
                    </a:lnTo>
                    <a:lnTo>
                      <a:pt x="1" y="36"/>
                    </a:lnTo>
                    <a:lnTo>
                      <a:pt x="1" y="36"/>
                    </a:lnTo>
                    <a:lnTo>
                      <a:pt x="1" y="35"/>
                    </a:lnTo>
                    <a:lnTo>
                      <a:pt x="1" y="35"/>
                    </a:lnTo>
                    <a:lnTo>
                      <a:pt x="1" y="34"/>
                    </a:lnTo>
                    <a:lnTo>
                      <a:pt x="1" y="35"/>
                    </a:lnTo>
                    <a:lnTo>
                      <a:pt x="1" y="34"/>
                    </a:lnTo>
                    <a:lnTo>
                      <a:pt x="1" y="34"/>
                    </a:lnTo>
                    <a:lnTo>
                      <a:pt x="1" y="33"/>
                    </a:lnTo>
                    <a:lnTo>
                      <a:pt x="1" y="33"/>
                    </a:lnTo>
                    <a:lnTo>
                      <a:pt x="1" y="31"/>
                    </a:lnTo>
                    <a:lnTo>
                      <a:pt x="1" y="32"/>
                    </a:lnTo>
                    <a:lnTo>
                      <a:pt x="1" y="31"/>
                    </a:lnTo>
                    <a:lnTo>
                      <a:pt x="1" y="31"/>
                    </a:lnTo>
                    <a:lnTo>
                      <a:pt x="1" y="30"/>
                    </a:lnTo>
                    <a:lnTo>
                      <a:pt x="1" y="30"/>
                    </a:lnTo>
                    <a:lnTo>
                      <a:pt x="1" y="29"/>
                    </a:lnTo>
                    <a:lnTo>
                      <a:pt x="1" y="29"/>
                    </a:lnTo>
                    <a:lnTo>
                      <a:pt x="1" y="29"/>
                    </a:lnTo>
                    <a:lnTo>
                      <a:pt x="1" y="29"/>
                    </a:lnTo>
                    <a:lnTo>
                      <a:pt x="1" y="28"/>
                    </a:lnTo>
                    <a:lnTo>
                      <a:pt x="1" y="28"/>
                    </a:lnTo>
                    <a:lnTo>
                      <a:pt x="1" y="27"/>
                    </a:lnTo>
                    <a:lnTo>
                      <a:pt x="1" y="25"/>
                    </a:lnTo>
                    <a:lnTo>
                      <a:pt x="1" y="26"/>
                    </a:lnTo>
                    <a:lnTo>
                      <a:pt x="1" y="25"/>
                    </a:lnTo>
                    <a:lnTo>
                      <a:pt x="1" y="26"/>
                    </a:lnTo>
                    <a:lnTo>
                      <a:pt x="1" y="26"/>
                    </a:lnTo>
                    <a:lnTo>
                      <a:pt x="1" y="25"/>
                    </a:lnTo>
                    <a:lnTo>
                      <a:pt x="1" y="25"/>
                    </a:lnTo>
                    <a:lnTo>
                      <a:pt x="1" y="25"/>
                    </a:lnTo>
                    <a:lnTo>
                      <a:pt x="1" y="25"/>
                    </a:lnTo>
                    <a:lnTo>
                      <a:pt x="1" y="24"/>
                    </a:lnTo>
                    <a:lnTo>
                      <a:pt x="1" y="24"/>
                    </a:lnTo>
                    <a:lnTo>
                      <a:pt x="1" y="23"/>
                    </a:lnTo>
                    <a:lnTo>
                      <a:pt x="1" y="24"/>
                    </a:lnTo>
                    <a:lnTo>
                      <a:pt x="1" y="23"/>
                    </a:lnTo>
                    <a:lnTo>
                      <a:pt x="1" y="23"/>
                    </a:lnTo>
                    <a:lnTo>
                      <a:pt x="1" y="22"/>
                    </a:lnTo>
                    <a:lnTo>
                      <a:pt x="1" y="23"/>
                    </a:lnTo>
                    <a:lnTo>
                      <a:pt x="1" y="22"/>
                    </a:lnTo>
                    <a:lnTo>
                      <a:pt x="1" y="22"/>
                    </a:lnTo>
                    <a:lnTo>
                      <a:pt x="1" y="20"/>
                    </a:lnTo>
                    <a:lnTo>
                      <a:pt x="1" y="21"/>
                    </a:lnTo>
                    <a:lnTo>
                      <a:pt x="1" y="20"/>
                    </a:lnTo>
                    <a:lnTo>
                      <a:pt x="1" y="21"/>
                    </a:lnTo>
                    <a:lnTo>
                      <a:pt x="1" y="20"/>
                    </a:lnTo>
                    <a:lnTo>
                      <a:pt x="1" y="20"/>
                    </a:lnTo>
                    <a:lnTo>
                      <a:pt x="1" y="19"/>
                    </a:lnTo>
                    <a:lnTo>
                      <a:pt x="1" y="19"/>
                    </a:lnTo>
                    <a:lnTo>
                      <a:pt x="1" y="18"/>
                    </a:lnTo>
                    <a:lnTo>
                      <a:pt x="1" y="18"/>
                    </a:lnTo>
                    <a:lnTo>
                      <a:pt x="1" y="17"/>
                    </a:lnTo>
                    <a:lnTo>
                      <a:pt x="1" y="17"/>
                    </a:lnTo>
                    <a:lnTo>
                      <a:pt x="1" y="17"/>
                    </a:lnTo>
                    <a:lnTo>
                      <a:pt x="1" y="18"/>
                    </a:lnTo>
                    <a:lnTo>
                      <a:pt x="1" y="17"/>
                    </a:lnTo>
                    <a:lnTo>
                      <a:pt x="1" y="18"/>
                    </a:lnTo>
                    <a:lnTo>
                      <a:pt x="1" y="19"/>
                    </a:lnTo>
                    <a:lnTo>
                      <a:pt x="1" y="19"/>
                    </a:lnTo>
                    <a:lnTo>
                      <a:pt x="1" y="19"/>
                    </a:lnTo>
                    <a:lnTo>
                      <a:pt x="1" y="19"/>
                    </a:lnTo>
                    <a:lnTo>
                      <a:pt x="1" y="18"/>
                    </a:lnTo>
                    <a:lnTo>
                      <a:pt x="1" y="18"/>
                    </a:lnTo>
                    <a:lnTo>
                      <a:pt x="1" y="17"/>
                    </a:lnTo>
                    <a:lnTo>
                      <a:pt x="1" y="17"/>
                    </a:lnTo>
                    <a:lnTo>
                      <a:pt x="1" y="17"/>
                    </a:lnTo>
                    <a:lnTo>
                      <a:pt x="1" y="18"/>
                    </a:lnTo>
                    <a:lnTo>
                      <a:pt x="1" y="18"/>
                    </a:lnTo>
                    <a:lnTo>
                      <a:pt x="1" y="17"/>
                    </a:lnTo>
                    <a:lnTo>
                      <a:pt x="1" y="17"/>
                    </a:lnTo>
                    <a:lnTo>
                      <a:pt x="1" y="17"/>
                    </a:lnTo>
                    <a:lnTo>
                      <a:pt x="1" y="16"/>
                    </a:lnTo>
                    <a:lnTo>
                      <a:pt x="1" y="16"/>
                    </a:lnTo>
                    <a:lnTo>
                      <a:pt x="1" y="16"/>
                    </a:lnTo>
                    <a:lnTo>
                      <a:pt x="1" y="16"/>
                    </a:lnTo>
                    <a:lnTo>
                      <a:pt x="1" y="16"/>
                    </a:lnTo>
                    <a:lnTo>
                      <a:pt x="1" y="15"/>
                    </a:lnTo>
                    <a:lnTo>
                      <a:pt x="1" y="14"/>
                    </a:lnTo>
                    <a:lnTo>
                      <a:pt x="1" y="14"/>
                    </a:lnTo>
                    <a:lnTo>
                      <a:pt x="1" y="14"/>
                    </a:lnTo>
                    <a:lnTo>
                      <a:pt x="1" y="14"/>
                    </a:lnTo>
                    <a:lnTo>
                      <a:pt x="1" y="14"/>
                    </a:lnTo>
                    <a:lnTo>
                      <a:pt x="1" y="13"/>
                    </a:lnTo>
                    <a:lnTo>
                      <a:pt x="1" y="13"/>
                    </a:lnTo>
                    <a:lnTo>
                      <a:pt x="1" y="13"/>
                    </a:lnTo>
                    <a:lnTo>
                      <a:pt x="1" y="13"/>
                    </a:lnTo>
                    <a:lnTo>
                      <a:pt x="1" y="13"/>
                    </a:lnTo>
                    <a:lnTo>
                      <a:pt x="1" y="14"/>
                    </a:lnTo>
                    <a:lnTo>
                      <a:pt x="1" y="14"/>
                    </a:lnTo>
                    <a:lnTo>
                      <a:pt x="1" y="14"/>
                    </a:lnTo>
                    <a:lnTo>
                      <a:pt x="1" y="15"/>
                    </a:lnTo>
                    <a:lnTo>
                      <a:pt x="1" y="14"/>
                    </a:lnTo>
                    <a:lnTo>
                      <a:pt x="1" y="15"/>
                    </a:lnTo>
                    <a:lnTo>
                      <a:pt x="1" y="14"/>
                    </a:lnTo>
                    <a:lnTo>
                      <a:pt x="1" y="14"/>
                    </a:lnTo>
                    <a:lnTo>
                      <a:pt x="1" y="14"/>
                    </a:lnTo>
                    <a:lnTo>
                      <a:pt x="1" y="14"/>
                    </a:lnTo>
                    <a:lnTo>
                      <a:pt x="1" y="14"/>
                    </a:lnTo>
                    <a:lnTo>
                      <a:pt x="1" y="14"/>
                    </a:lnTo>
                    <a:lnTo>
                      <a:pt x="1" y="13"/>
                    </a:lnTo>
                    <a:lnTo>
                      <a:pt x="1" y="13"/>
                    </a:lnTo>
                    <a:lnTo>
                      <a:pt x="1" y="13"/>
                    </a:lnTo>
                    <a:lnTo>
                      <a:pt x="1" y="12"/>
                    </a:lnTo>
                    <a:lnTo>
                      <a:pt x="1" y="12"/>
                    </a:lnTo>
                    <a:lnTo>
                      <a:pt x="1" y="12"/>
                    </a:lnTo>
                    <a:lnTo>
                      <a:pt x="1" y="12"/>
                    </a:lnTo>
                    <a:lnTo>
                      <a:pt x="1" y="11"/>
                    </a:lnTo>
                    <a:lnTo>
                      <a:pt x="1" y="11"/>
                    </a:lnTo>
                    <a:lnTo>
                      <a:pt x="1" y="11"/>
                    </a:lnTo>
                    <a:lnTo>
                      <a:pt x="1" y="11"/>
                    </a:lnTo>
                    <a:lnTo>
                      <a:pt x="1" y="11"/>
                    </a:lnTo>
                    <a:lnTo>
                      <a:pt x="1" y="11"/>
                    </a:lnTo>
                    <a:lnTo>
                      <a:pt x="1" y="11"/>
                    </a:lnTo>
                    <a:lnTo>
                      <a:pt x="1" y="11"/>
                    </a:lnTo>
                    <a:lnTo>
                      <a:pt x="1" y="12"/>
                    </a:lnTo>
                    <a:lnTo>
                      <a:pt x="1" y="11"/>
                    </a:lnTo>
                    <a:lnTo>
                      <a:pt x="1" y="11"/>
                    </a:lnTo>
                    <a:lnTo>
                      <a:pt x="1" y="11"/>
                    </a:lnTo>
                    <a:lnTo>
                      <a:pt x="1" y="11"/>
                    </a:lnTo>
                    <a:lnTo>
                      <a:pt x="1" y="12"/>
                    </a:lnTo>
                    <a:lnTo>
                      <a:pt x="1" y="11"/>
                    </a:lnTo>
                    <a:lnTo>
                      <a:pt x="1" y="12"/>
                    </a:lnTo>
                    <a:lnTo>
                      <a:pt x="1" y="11"/>
                    </a:lnTo>
                    <a:lnTo>
                      <a:pt x="1" y="12"/>
                    </a:lnTo>
                    <a:lnTo>
                      <a:pt x="1" y="12"/>
                    </a:lnTo>
                    <a:lnTo>
                      <a:pt x="1" y="12"/>
                    </a:lnTo>
                    <a:lnTo>
                      <a:pt x="1" y="13"/>
                    </a:lnTo>
                    <a:lnTo>
                      <a:pt x="1" y="13"/>
                    </a:lnTo>
                    <a:lnTo>
                      <a:pt x="1" y="14"/>
                    </a:lnTo>
                    <a:lnTo>
                      <a:pt x="1" y="14"/>
                    </a:lnTo>
                    <a:lnTo>
                      <a:pt x="1" y="13"/>
                    </a:lnTo>
                    <a:lnTo>
                      <a:pt x="1" y="14"/>
                    </a:lnTo>
                    <a:lnTo>
                      <a:pt x="1" y="13"/>
                    </a:lnTo>
                    <a:lnTo>
                      <a:pt x="1" y="13"/>
                    </a:lnTo>
                    <a:lnTo>
                      <a:pt x="1" y="13"/>
                    </a:lnTo>
                    <a:lnTo>
                      <a:pt x="1" y="12"/>
                    </a:lnTo>
                    <a:lnTo>
                      <a:pt x="1" y="12"/>
                    </a:lnTo>
                    <a:lnTo>
                      <a:pt x="1" y="12"/>
                    </a:lnTo>
                    <a:lnTo>
                      <a:pt x="1" y="11"/>
                    </a:lnTo>
                    <a:lnTo>
                      <a:pt x="1" y="12"/>
                    </a:lnTo>
                    <a:lnTo>
                      <a:pt x="1" y="12"/>
                    </a:lnTo>
                    <a:lnTo>
                      <a:pt x="1" y="11"/>
                    </a:lnTo>
                    <a:lnTo>
                      <a:pt x="1" y="11"/>
                    </a:lnTo>
                    <a:lnTo>
                      <a:pt x="1" y="10"/>
                    </a:lnTo>
                    <a:lnTo>
                      <a:pt x="1" y="11"/>
                    </a:lnTo>
                    <a:lnTo>
                      <a:pt x="1" y="10"/>
                    </a:lnTo>
                    <a:lnTo>
                      <a:pt x="1" y="9"/>
                    </a:lnTo>
                    <a:lnTo>
                      <a:pt x="1" y="9"/>
                    </a:lnTo>
                    <a:lnTo>
                      <a:pt x="1" y="9"/>
                    </a:lnTo>
                    <a:lnTo>
                      <a:pt x="1" y="9"/>
                    </a:lnTo>
                    <a:lnTo>
                      <a:pt x="1" y="9"/>
                    </a:lnTo>
                    <a:lnTo>
                      <a:pt x="1" y="9"/>
                    </a:lnTo>
                    <a:lnTo>
                      <a:pt x="1" y="10"/>
                    </a:lnTo>
                    <a:lnTo>
                      <a:pt x="1" y="9"/>
                    </a:lnTo>
                    <a:lnTo>
                      <a:pt x="1" y="9"/>
                    </a:lnTo>
                    <a:lnTo>
                      <a:pt x="1" y="8"/>
                    </a:lnTo>
                    <a:lnTo>
                      <a:pt x="1" y="8"/>
                    </a:lnTo>
                    <a:lnTo>
                      <a:pt x="1" y="8"/>
                    </a:lnTo>
                    <a:lnTo>
                      <a:pt x="1" y="8"/>
                    </a:lnTo>
                    <a:lnTo>
                      <a:pt x="1" y="8"/>
                    </a:lnTo>
                    <a:lnTo>
                      <a:pt x="1" y="7"/>
                    </a:lnTo>
                    <a:lnTo>
                      <a:pt x="1" y="6"/>
                    </a:lnTo>
                    <a:lnTo>
                      <a:pt x="1" y="5"/>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3"/>
                    </a:lnTo>
                    <a:lnTo>
                      <a:pt x="1" y="2"/>
                    </a:lnTo>
                    <a:lnTo>
                      <a:pt x="1" y="2"/>
                    </a:lnTo>
                    <a:lnTo>
                      <a:pt x="1" y="3"/>
                    </a:lnTo>
                    <a:lnTo>
                      <a:pt x="1" y="3"/>
                    </a:lnTo>
                    <a:lnTo>
                      <a:pt x="1" y="3"/>
                    </a:lnTo>
                    <a:lnTo>
                      <a:pt x="1" y="3"/>
                    </a:lnTo>
                    <a:lnTo>
                      <a:pt x="1" y="3"/>
                    </a:lnTo>
                    <a:lnTo>
                      <a:pt x="1" y="4"/>
                    </a:lnTo>
                    <a:lnTo>
                      <a:pt x="1" y="3"/>
                    </a:lnTo>
                    <a:lnTo>
                      <a:pt x="1" y="3"/>
                    </a:lnTo>
                    <a:lnTo>
                      <a:pt x="1" y="4"/>
                    </a:lnTo>
                    <a:lnTo>
                      <a:pt x="1" y="4"/>
                    </a:lnTo>
                    <a:lnTo>
                      <a:pt x="1" y="4"/>
                    </a:lnTo>
                    <a:lnTo>
                      <a:pt x="1" y="4"/>
                    </a:lnTo>
                    <a:lnTo>
                      <a:pt x="1" y="5"/>
                    </a:lnTo>
                    <a:lnTo>
                      <a:pt x="1" y="5"/>
                    </a:lnTo>
                    <a:lnTo>
                      <a:pt x="1" y="6"/>
                    </a:lnTo>
                    <a:lnTo>
                      <a:pt x="1" y="5"/>
                    </a:lnTo>
                    <a:lnTo>
                      <a:pt x="1" y="6"/>
                    </a:lnTo>
                    <a:lnTo>
                      <a:pt x="1" y="6"/>
                    </a:lnTo>
                    <a:lnTo>
                      <a:pt x="1" y="6"/>
                    </a:lnTo>
                    <a:lnTo>
                      <a:pt x="1" y="6"/>
                    </a:lnTo>
                    <a:lnTo>
                      <a:pt x="1" y="6"/>
                    </a:lnTo>
                    <a:lnTo>
                      <a:pt x="1" y="6"/>
                    </a:lnTo>
                    <a:lnTo>
                      <a:pt x="1" y="6"/>
                    </a:lnTo>
                    <a:lnTo>
                      <a:pt x="1" y="6"/>
                    </a:lnTo>
                    <a:lnTo>
                      <a:pt x="1" y="5"/>
                    </a:lnTo>
                    <a:lnTo>
                      <a:pt x="1" y="6"/>
                    </a:lnTo>
                    <a:lnTo>
                      <a:pt x="1" y="6"/>
                    </a:lnTo>
                    <a:lnTo>
                      <a:pt x="1" y="5"/>
                    </a:lnTo>
                    <a:lnTo>
                      <a:pt x="1" y="5"/>
                    </a:lnTo>
                    <a:lnTo>
                      <a:pt x="1" y="4"/>
                    </a:lnTo>
                    <a:lnTo>
                      <a:pt x="1" y="4"/>
                    </a:lnTo>
                    <a:lnTo>
                      <a:pt x="1" y="3"/>
                    </a:lnTo>
                    <a:lnTo>
                      <a:pt x="1" y="3"/>
                    </a:lnTo>
                    <a:lnTo>
                      <a:pt x="1" y="2"/>
                    </a:lnTo>
                    <a:lnTo>
                      <a:pt x="1" y="3"/>
                    </a:lnTo>
                    <a:lnTo>
                      <a:pt x="1" y="2"/>
                    </a:lnTo>
                    <a:lnTo>
                      <a:pt x="1" y="2"/>
                    </a:lnTo>
                    <a:lnTo>
                      <a:pt x="1" y="2"/>
                    </a:lnTo>
                    <a:lnTo>
                      <a:pt x="1" y="3"/>
                    </a:lnTo>
                    <a:lnTo>
                      <a:pt x="1" y="2"/>
                    </a:lnTo>
                    <a:lnTo>
                      <a:pt x="1" y="2"/>
                    </a:lnTo>
                    <a:lnTo>
                      <a:pt x="1" y="1"/>
                    </a:lnTo>
                    <a:lnTo>
                      <a:pt x="1" y="2"/>
                    </a:lnTo>
                    <a:lnTo>
                      <a:pt x="1" y="1"/>
                    </a:lnTo>
                    <a:lnTo>
                      <a:pt x="1" y="0"/>
                    </a:lnTo>
                    <a:lnTo>
                      <a:pt x="1" y="1"/>
                    </a:lnTo>
                    <a:lnTo>
                      <a:pt x="1" y="1"/>
                    </a:lnTo>
                    <a:lnTo>
                      <a:pt x="1" y="2"/>
                    </a:lnTo>
                    <a:lnTo>
                      <a:pt x="1" y="2"/>
                    </a:lnTo>
                    <a:lnTo>
                      <a:pt x="1" y="2"/>
                    </a:lnTo>
                    <a:lnTo>
                      <a:pt x="1" y="2"/>
                    </a:lnTo>
                    <a:lnTo>
                      <a:pt x="1" y="2"/>
                    </a:lnTo>
                    <a:lnTo>
                      <a:pt x="1" y="3"/>
                    </a:lnTo>
                    <a:lnTo>
                      <a:pt x="1" y="3"/>
                    </a:lnTo>
                    <a:lnTo>
                      <a:pt x="1" y="4"/>
                    </a:lnTo>
                    <a:lnTo>
                      <a:pt x="1" y="3"/>
                    </a:lnTo>
                    <a:lnTo>
                      <a:pt x="1" y="4"/>
                    </a:lnTo>
                  </a:path>
                </a:pathLst>
              </a:custGeom>
              <a:noFill/>
              <a:ln w="0">
                <a:solidFill>
                  <a:srgbClr val="3366FF"/>
                </a:solidFill>
                <a:prstDash val="solid"/>
                <a:round/>
                <a:headEnd/>
                <a:tailEnd/>
              </a:ln>
            </p:spPr>
            <p:txBody>
              <a:bodyPr/>
              <a:lstStyle/>
              <a:p>
                <a:endParaRPr lang="en-GB"/>
              </a:p>
            </p:txBody>
          </p:sp>
          <p:sp>
            <p:nvSpPr>
              <p:cNvPr id="186261" name="Freeform 917"/>
              <p:cNvSpPr>
                <a:spLocks/>
              </p:cNvSpPr>
              <p:nvPr/>
            </p:nvSpPr>
            <p:spPr bwMode="auto">
              <a:xfrm>
                <a:off x="3648" y="3575"/>
                <a:ext cx="1" cy="108"/>
              </a:xfrm>
              <a:custGeom>
                <a:avLst/>
                <a:gdLst/>
                <a:ahLst/>
                <a:cxnLst>
                  <a:cxn ang="0">
                    <a:pos x="0" y="11"/>
                  </a:cxn>
                  <a:cxn ang="0">
                    <a:pos x="0" y="11"/>
                  </a:cxn>
                  <a:cxn ang="0">
                    <a:pos x="0" y="14"/>
                  </a:cxn>
                  <a:cxn ang="0">
                    <a:pos x="0" y="14"/>
                  </a:cxn>
                  <a:cxn ang="0">
                    <a:pos x="0" y="16"/>
                  </a:cxn>
                  <a:cxn ang="0">
                    <a:pos x="0" y="16"/>
                  </a:cxn>
                  <a:cxn ang="0">
                    <a:pos x="0" y="14"/>
                  </a:cxn>
                  <a:cxn ang="0">
                    <a:pos x="0" y="15"/>
                  </a:cxn>
                  <a:cxn ang="0">
                    <a:pos x="0" y="15"/>
                  </a:cxn>
                  <a:cxn ang="0">
                    <a:pos x="0" y="13"/>
                  </a:cxn>
                  <a:cxn ang="0">
                    <a:pos x="0" y="14"/>
                  </a:cxn>
                  <a:cxn ang="0">
                    <a:pos x="0" y="13"/>
                  </a:cxn>
                  <a:cxn ang="0">
                    <a:pos x="0" y="13"/>
                  </a:cxn>
                  <a:cxn ang="0">
                    <a:pos x="0" y="15"/>
                  </a:cxn>
                  <a:cxn ang="0">
                    <a:pos x="0" y="13"/>
                  </a:cxn>
                  <a:cxn ang="0">
                    <a:pos x="0" y="12"/>
                  </a:cxn>
                  <a:cxn ang="0">
                    <a:pos x="0" y="11"/>
                  </a:cxn>
                  <a:cxn ang="0">
                    <a:pos x="0" y="11"/>
                  </a:cxn>
                  <a:cxn ang="0">
                    <a:pos x="0" y="9"/>
                  </a:cxn>
                  <a:cxn ang="0">
                    <a:pos x="0" y="7"/>
                  </a:cxn>
                  <a:cxn ang="0">
                    <a:pos x="0" y="11"/>
                  </a:cxn>
                  <a:cxn ang="0">
                    <a:pos x="0" y="9"/>
                  </a:cxn>
                  <a:cxn ang="0">
                    <a:pos x="0" y="7"/>
                  </a:cxn>
                  <a:cxn ang="0">
                    <a:pos x="0" y="7"/>
                  </a:cxn>
                  <a:cxn ang="0">
                    <a:pos x="0" y="6"/>
                  </a:cxn>
                  <a:cxn ang="0">
                    <a:pos x="0" y="9"/>
                  </a:cxn>
                  <a:cxn ang="0">
                    <a:pos x="0" y="7"/>
                  </a:cxn>
                  <a:cxn ang="0">
                    <a:pos x="0" y="5"/>
                  </a:cxn>
                  <a:cxn ang="0">
                    <a:pos x="0" y="9"/>
                  </a:cxn>
                  <a:cxn ang="0">
                    <a:pos x="0" y="9"/>
                  </a:cxn>
                  <a:cxn ang="0">
                    <a:pos x="0" y="8"/>
                  </a:cxn>
                  <a:cxn ang="0">
                    <a:pos x="0" y="9"/>
                  </a:cxn>
                  <a:cxn ang="0">
                    <a:pos x="0" y="9"/>
                  </a:cxn>
                  <a:cxn ang="0">
                    <a:pos x="0" y="9"/>
                  </a:cxn>
                  <a:cxn ang="0">
                    <a:pos x="0" y="11"/>
                  </a:cxn>
                  <a:cxn ang="0">
                    <a:pos x="0" y="11"/>
                  </a:cxn>
                  <a:cxn ang="0">
                    <a:pos x="0" y="14"/>
                  </a:cxn>
                  <a:cxn ang="0">
                    <a:pos x="0" y="14"/>
                  </a:cxn>
                  <a:cxn ang="0">
                    <a:pos x="0" y="14"/>
                  </a:cxn>
                  <a:cxn ang="0">
                    <a:pos x="0" y="14"/>
                  </a:cxn>
                  <a:cxn ang="0">
                    <a:pos x="0" y="13"/>
                  </a:cxn>
                  <a:cxn ang="0">
                    <a:pos x="0" y="13"/>
                  </a:cxn>
                  <a:cxn ang="0">
                    <a:pos x="0" y="11"/>
                  </a:cxn>
                  <a:cxn ang="0">
                    <a:pos x="0" y="9"/>
                  </a:cxn>
                  <a:cxn ang="0">
                    <a:pos x="0" y="11"/>
                  </a:cxn>
                  <a:cxn ang="0">
                    <a:pos x="0" y="10"/>
                  </a:cxn>
                  <a:cxn ang="0">
                    <a:pos x="0" y="9"/>
                  </a:cxn>
                  <a:cxn ang="0">
                    <a:pos x="0" y="10"/>
                  </a:cxn>
                  <a:cxn ang="0">
                    <a:pos x="0" y="8"/>
                  </a:cxn>
                  <a:cxn ang="0">
                    <a:pos x="0" y="11"/>
                  </a:cxn>
                  <a:cxn ang="0">
                    <a:pos x="0" y="9"/>
                  </a:cxn>
                  <a:cxn ang="0">
                    <a:pos x="0" y="7"/>
                  </a:cxn>
                  <a:cxn ang="0">
                    <a:pos x="0" y="8"/>
                  </a:cxn>
                  <a:cxn ang="0">
                    <a:pos x="0" y="5"/>
                  </a:cxn>
                  <a:cxn ang="0">
                    <a:pos x="0" y="5"/>
                  </a:cxn>
                  <a:cxn ang="0">
                    <a:pos x="0" y="7"/>
                  </a:cxn>
                  <a:cxn ang="0">
                    <a:pos x="0" y="9"/>
                  </a:cxn>
                  <a:cxn ang="0">
                    <a:pos x="0" y="10"/>
                  </a:cxn>
                  <a:cxn ang="0">
                    <a:pos x="0" y="8"/>
                  </a:cxn>
                  <a:cxn ang="0">
                    <a:pos x="0" y="7"/>
                  </a:cxn>
                  <a:cxn ang="0">
                    <a:pos x="0" y="2"/>
                  </a:cxn>
                  <a:cxn ang="0">
                    <a:pos x="0" y="2"/>
                  </a:cxn>
                  <a:cxn ang="0">
                    <a:pos x="0" y="2"/>
                  </a:cxn>
                </a:cxnLst>
                <a:rect l="0" t="0" r="r" b="b"/>
                <a:pathLst>
                  <a:path h="18">
                    <a:moveTo>
                      <a:pt x="0" y="11"/>
                    </a:moveTo>
                    <a:lnTo>
                      <a:pt x="0" y="10"/>
                    </a:lnTo>
                    <a:lnTo>
                      <a:pt x="0" y="11"/>
                    </a:lnTo>
                    <a:lnTo>
                      <a:pt x="0" y="10"/>
                    </a:lnTo>
                    <a:lnTo>
                      <a:pt x="0" y="10"/>
                    </a:lnTo>
                    <a:lnTo>
                      <a:pt x="0" y="10"/>
                    </a:lnTo>
                    <a:lnTo>
                      <a:pt x="0" y="11"/>
                    </a:lnTo>
                    <a:lnTo>
                      <a:pt x="0" y="10"/>
                    </a:lnTo>
                    <a:lnTo>
                      <a:pt x="0" y="10"/>
                    </a:lnTo>
                    <a:lnTo>
                      <a:pt x="0" y="10"/>
                    </a:lnTo>
                    <a:lnTo>
                      <a:pt x="0" y="11"/>
                    </a:lnTo>
                    <a:lnTo>
                      <a:pt x="0" y="11"/>
                    </a:lnTo>
                    <a:lnTo>
                      <a:pt x="0" y="11"/>
                    </a:lnTo>
                    <a:lnTo>
                      <a:pt x="0" y="12"/>
                    </a:lnTo>
                    <a:lnTo>
                      <a:pt x="0" y="12"/>
                    </a:lnTo>
                    <a:lnTo>
                      <a:pt x="0" y="11"/>
                    </a:lnTo>
                    <a:lnTo>
                      <a:pt x="0" y="11"/>
                    </a:lnTo>
                    <a:lnTo>
                      <a:pt x="0" y="11"/>
                    </a:lnTo>
                    <a:lnTo>
                      <a:pt x="0" y="11"/>
                    </a:lnTo>
                    <a:lnTo>
                      <a:pt x="0" y="11"/>
                    </a:lnTo>
                    <a:lnTo>
                      <a:pt x="0" y="11"/>
                    </a:lnTo>
                    <a:lnTo>
                      <a:pt x="0" y="11"/>
                    </a:lnTo>
                    <a:lnTo>
                      <a:pt x="0" y="12"/>
                    </a:lnTo>
                    <a:lnTo>
                      <a:pt x="0" y="12"/>
                    </a:lnTo>
                    <a:lnTo>
                      <a:pt x="0" y="13"/>
                    </a:lnTo>
                    <a:lnTo>
                      <a:pt x="0" y="12"/>
                    </a:lnTo>
                    <a:lnTo>
                      <a:pt x="0" y="12"/>
                    </a:lnTo>
                    <a:lnTo>
                      <a:pt x="0" y="13"/>
                    </a:lnTo>
                    <a:lnTo>
                      <a:pt x="0" y="13"/>
                    </a:lnTo>
                    <a:lnTo>
                      <a:pt x="0" y="13"/>
                    </a:lnTo>
                    <a:lnTo>
                      <a:pt x="0" y="13"/>
                    </a:lnTo>
                    <a:lnTo>
                      <a:pt x="0" y="13"/>
                    </a:lnTo>
                    <a:lnTo>
                      <a:pt x="0" y="14"/>
                    </a:lnTo>
                    <a:lnTo>
                      <a:pt x="0" y="14"/>
                    </a:lnTo>
                    <a:lnTo>
                      <a:pt x="0" y="13"/>
                    </a:lnTo>
                    <a:lnTo>
                      <a:pt x="0" y="13"/>
                    </a:lnTo>
                    <a:lnTo>
                      <a:pt x="0" y="13"/>
                    </a:lnTo>
                    <a:lnTo>
                      <a:pt x="0" y="13"/>
                    </a:lnTo>
                    <a:lnTo>
                      <a:pt x="0" y="13"/>
                    </a:lnTo>
                    <a:lnTo>
                      <a:pt x="0" y="14"/>
                    </a:lnTo>
                    <a:lnTo>
                      <a:pt x="0" y="14"/>
                    </a:lnTo>
                    <a:lnTo>
                      <a:pt x="0" y="14"/>
                    </a:lnTo>
                    <a:lnTo>
                      <a:pt x="0" y="15"/>
                    </a:lnTo>
                    <a:lnTo>
                      <a:pt x="0" y="14"/>
                    </a:lnTo>
                    <a:lnTo>
                      <a:pt x="0" y="14"/>
                    </a:lnTo>
                    <a:lnTo>
                      <a:pt x="0" y="14"/>
                    </a:lnTo>
                    <a:lnTo>
                      <a:pt x="0" y="14"/>
                    </a:lnTo>
                    <a:lnTo>
                      <a:pt x="0" y="15"/>
                    </a:lnTo>
                    <a:lnTo>
                      <a:pt x="0" y="15"/>
                    </a:lnTo>
                    <a:lnTo>
                      <a:pt x="0" y="16"/>
                    </a:lnTo>
                    <a:lnTo>
                      <a:pt x="0" y="16"/>
                    </a:lnTo>
                    <a:lnTo>
                      <a:pt x="0" y="16"/>
                    </a:lnTo>
                    <a:lnTo>
                      <a:pt x="0" y="16"/>
                    </a:lnTo>
                    <a:lnTo>
                      <a:pt x="0" y="17"/>
                    </a:lnTo>
                    <a:lnTo>
                      <a:pt x="0" y="16"/>
                    </a:lnTo>
                    <a:lnTo>
                      <a:pt x="0" y="17"/>
                    </a:lnTo>
                    <a:lnTo>
                      <a:pt x="0" y="18"/>
                    </a:lnTo>
                    <a:lnTo>
                      <a:pt x="0" y="18"/>
                    </a:lnTo>
                    <a:lnTo>
                      <a:pt x="0" y="17"/>
                    </a:lnTo>
                    <a:lnTo>
                      <a:pt x="0" y="18"/>
                    </a:lnTo>
                    <a:lnTo>
                      <a:pt x="0" y="17"/>
                    </a:lnTo>
                    <a:lnTo>
                      <a:pt x="0" y="18"/>
                    </a:lnTo>
                    <a:lnTo>
                      <a:pt x="0" y="18"/>
                    </a:lnTo>
                    <a:lnTo>
                      <a:pt x="0" y="17"/>
                    </a:lnTo>
                    <a:lnTo>
                      <a:pt x="0" y="16"/>
                    </a:lnTo>
                    <a:lnTo>
                      <a:pt x="0" y="16"/>
                    </a:lnTo>
                    <a:lnTo>
                      <a:pt x="0" y="16"/>
                    </a:lnTo>
                    <a:lnTo>
                      <a:pt x="0" y="15"/>
                    </a:lnTo>
                    <a:lnTo>
                      <a:pt x="0" y="16"/>
                    </a:lnTo>
                    <a:lnTo>
                      <a:pt x="0" y="15"/>
                    </a:lnTo>
                    <a:lnTo>
                      <a:pt x="0" y="15"/>
                    </a:lnTo>
                    <a:lnTo>
                      <a:pt x="0" y="15"/>
                    </a:lnTo>
                    <a:lnTo>
                      <a:pt x="0" y="15"/>
                    </a:lnTo>
                    <a:lnTo>
                      <a:pt x="0" y="15"/>
                    </a:lnTo>
                    <a:lnTo>
                      <a:pt x="0" y="14"/>
                    </a:lnTo>
                    <a:lnTo>
                      <a:pt x="0" y="14"/>
                    </a:lnTo>
                    <a:lnTo>
                      <a:pt x="0" y="14"/>
                    </a:lnTo>
                    <a:lnTo>
                      <a:pt x="0" y="14"/>
                    </a:lnTo>
                    <a:lnTo>
                      <a:pt x="0" y="13"/>
                    </a:lnTo>
                    <a:lnTo>
                      <a:pt x="0" y="13"/>
                    </a:lnTo>
                    <a:lnTo>
                      <a:pt x="0" y="13"/>
                    </a:lnTo>
                    <a:lnTo>
                      <a:pt x="0" y="13"/>
                    </a:lnTo>
                    <a:lnTo>
                      <a:pt x="0" y="14"/>
                    </a:lnTo>
                    <a:lnTo>
                      <a:pt x="0" y="14"/>
                    </a:lnTo>
                    <a:lnTo>
                      <a:pt x="0" y="15"/>
                    </a:lnTo>
                    <a:lnTo>
                      <a:pt x="0" y="15"/>
                    </a:lnTo>
                    <a:lnTo>
                      <a:pt x="0" y="15"/>
                    </a:lnTo>
                    <a:lnTo>
                      <a:pt x="0" y="15"/>
                    </a:lnTo>
                    <a:lnTo>
                      <a:pt x="0" y="15"/>
                    </a:lnTo>
                    <a:lnTo>
                      <a:pt x="0" y="15"/>
                    </a:lnTo>
                    <a:lnTo>
                      <a:pt x="0" y="15"/>
                    </a:lnTo>
                    <a:lnTo>
                      <a:pt x="0" y="15"/>
                    </a:lnTo>
                    <a:lnTo>
                      <a:pt x="0" y="15"/>
                    </a:lnTo>
                    <a:lnTo>
                      <a:pt x="0" y="16"/>
                    </a:lnTo>
                    <a:lnTo>
                      <a:pt x="0" y="15"/>
                    </a:lnTo>
                    <a:lnTo>
                      <a:pt x="0" y="16"/>
                    </a:lnTo>
                    <a:lnTo>
                      <a:pt x="0" y="15"/>
                    </a:lnTo>
                    <a:lnTo>
                      <a:pt x="0" y="15"/>
                    </a:lnTo>
                    <a:lnTo>
                      <a:pt x="0" y="15"/>
                    </a:lnTo>
                    <a:lnTo>
                      <a:pt x="0" y="14"/>
                    </a:lnTo>
                    <a:lnTo>
                      <a:pt x="0" y="14"/>
                    </a:lnTo>
                    <a:lnTo>
                      <a:pt x="0" y="13"/>
                    </a:lnTo>
                    <a:lnTo>
                      <a:pt x="0" y="14"/>
                    </a:lnTo>
                    <a:lnTo>
                      <a:pt x="0" y="13"/>
                    </a:lnTo>
                    <a:lnTo>
                      <a:pt x="0" y="12"/>
                    </a:lnTo>
                    <a:lnTo>
                      <a:pt x="0" y="13"/>
                    </a:lnTo>
                    <a:lnTo>
                      <a:pt x="0" y="13"/>
                    </a:lnTo>
                    <a:lnTo>
                      <a:pt x="0" y="13"/>
                    </a:lnTo>
                    <a:lnTo>
                      <a:pt x="0" y="13"/>
                    </a:lnTo>
                    <a:lnTo>
                      <a:pt x="0" y="13"/>
                    </a:lnTo>
                    <a:lnTo>
                      <a:pt x="0" y="13"/>
                    </a:lnTo>
                    <a:lnTo>
                      <a:pt x="0" y="14"/>
                    </a:lnTo>
                    <a:lnTo>
                      <a:pt x="0" y="13"/>
                    </a:lnTo>
                    <a:lnTo>
                      <a:pt x="0" y="14"/>
                    </a:lnTo>
                    <a:lnTo>
                      <a:pt x="0" y="14"/>
                    </a:lnTo>
                    <a:lnTo>
                      <a:pt x="0" y="14"/>
                    </a:lnTo>
                    <a:lnTo>
                      <a:pt x="0" y="15"/>
                    </a:lnTo>
                    <a:lnTo>
                      <a:pt x="0" y="14"/>
                    </a:lnTo>
                    <a:lnTo>
                      <a:pt x="0" y="14"/>
                    </a:lnTo>
                    <a:lnTo>
                      <a:pt x="0" y="14"/>
                    </a:lnTo>
                    <a:lnTo>
                      <a:pt x="0" y="14"/>
                    </a:lnTo>
                    <a:lnTo>
                      <a:pt x="0" y="14"/>
                    </a:lnTo>
                    <a:lnTo>
                      <a:pt x="0" y="14"/>
                    </a:lnTo>
                    <a:lnTo>
                      <a:pt x="0" y="15"/>
                    </a:lnTo>
                    <a:lnTo>
                      <a:pt x="0" y="15"/>
                    </a:lnTo>
                    <a:lnTo>
                      <a:pt x="0" y="15"/>
                    </a:lnTo>
                    <a:lnTo>
                      <a:pt x="0" y="15"/>
                    </a:lnTo>
                    <a:lnTo>
                      <a:pt x="0" y="14"/>
                    </a:lnTo>
                    <a:lnTo>
                      <a:pt x="0" y="14"/>
                    </a:lnTo>
                    <a:lnTo>
                      <a:pt x="0" y="13"/>
                    </a:lnTo>
                    <a:lnTo>
                      <a:pt x="0" y="13"/>
                    </a:lnTo>
                    <a:lnTo>
                      <a:pt x="0" y="13"/>
                    </a:lnTo>
                    <a:lnTo>
                      <a:pt x="0" y="12"/>
                    </a:lnTo>
                    <a:lnTo>
                      <a:pt x="0" y="13"/>
                    </a:lnTo>
                    <a:lnTo>
                      <a:pt x="0" y="12"/>
                    </a:lnTo>
                    <a:lnTo>
                      <a:pt x="0" y="12"/>
                    </a:lnTo>
                    <a:lnTo>
                      <a:pt x="0" y="13"/>
                    </a:lnTo>
                    <a:lnTo>
                      <a:pt x="0" y="12"/>
                    </a:lnTo>
                    <a:lnTo>
                      <a:pt x="0" y="12"/>
                    </a:lnTo>
                    <a:lnTo>
                      <a:pt x="0" y="13"/>
                    </a:lnTo>
                    <a:lnTo>
                      <a:pt x="0" y="12"/>
                    </a:lnTo>
                    <a:lnTo>
                      <a:pt x="0" y="12"/>
                    </a:lnTo>
                    <a:lnTo>
                      <a:pt x="0" y="13"/>
                    </a:lnTo>
                    <a:lnTo>
                      <a:pt x="0" y="13"/>
                    </a:lnTo>
                    <a:lnTo>
                      <a:pt x="0" y="13"/>
                    </a:lnTo>
                    <a:lnTo>
                      <a:pt x="0" y="14"/>
                    </a:lnTo>
                    <a:lnTo>
                      <a:pt x="0" y="14"/>
                    </a:lnTo>
                    <a:lnTo>
                      <a:pt x="0" y="15"/>
                    </a:lnTo>
                    <a:lnTo>
                      <a:pt x="0" y="15"/>
                    </a:lnTo>
                    <a:lnTo>
                      <a:pt x="0" y="14"/>
                    </a:lnTo>
                    <a:lnTo>
                      <a:pt x="0" y="15"/>
                    </a:lnTo>
                    <a:lnTo>
                      <a:pt x="0" y="15"/>
                    </a:lnTo>
                    <a:lnTo>
                      <a:pt x="0" y="15"/>
                    </a:lnTo>
                    <a:lnTo>
                      <a:pt x="0" y="15"/>
                    </a:lnTo>
                    <a:lnTo>
                      <a:pt x="0" y="15"/>
                    </a:lnTo>
                    <a:lnTo>
                      <a:pt x="0" y="15"/>
                    </a:lnTo>
                    <a:lnTo>
                      <a:pt x="0" y="14"/>
                    </a:lnTo>
                    <a:lnTo>
                      <a:pt x="0" y="15"/>
                    </a:lnTo>
                    <a:lnTo>
                      <a:pt x="0" y="15"/>
                    </a:lnTo>
                    <a:lnTo>
                      <a:pt x="0" y="14"/>
                    </a:lnTo>
                    <a:lnTo>
                      <a:pt x="0" y="14"/>
                    </a:lnTo>
                    <a:lnTo>
                      <a:pt x="0" y="13"/>
                    </a:lnTo>
                    <a:lnTo>
                      <a:pt x="0" y="14"/>
                    </a:lnTo>
                    <a:lnTo>
                      <a:pt x="0" y="14"/>
                    </a:lnTo>
                    <a:lnTo>
                      <a:pt x="0" y="13"/>
                    </a:lnTo>
                    <a:lnTo>
                      <a:pt x="0" y="14"/>
                    </a:lnTo>
                    <a:lnTo>
                      <a:pt x="0" y="15"/>
                    </a:lnTo>
                    <a:lnTo>
                      <a:pt x="0" y="15"/>
                    </a:lnTo>
                    <a:lnTo>
                      <a:pt x="0" y="14"/>
                    </a:lnTo>
                    <a:lnTo>
                      <a:pt x="0" y="14"/>
                    </a:lnTo>
                    <a:lnTo>
                      <a:pt x="0" y="13"/>
                    </a:lnTo>
                    <a:lnTo>
                      <a:pt x="0" y="13"/>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2"/>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2"/>
                    </a:lnTo>
                    <a:lnTo>
                      <a:pt x="0" y="13"/>
                    </a:lnTo>
                    <a:lnTo>
                      <a:pt x="0" y="13"/>
                    </a:lnTo>
                    <a:lnTo>
                      <a:pt x="0" y="12"/>
                    </a:lnTo>
                    <a:lnTo>
                      <a:pt x="0" y="12"/>
                    </a:lnTo>
                    <a:lnTo>
                      <a:pt x="0" y="11"/>
                    </a:lnTo>
                    <a:lnTo>
                      <a:pt x="0" y="11"/>
                    </a:lnTo>
                    <a:lnTo>
                      <a:pt x="0" y="10"/>
                    </a:lnTo>
                    <a:lnTo>
                      <a:pt x="0" y="9"/>
                    </a:lnTo>
                    <a:lnTo>
                      <a:pt x="0" y="9"/>
                    </a:lnTo>
                    <a:lnTo>
                      <a:pt x="0" y="8"/>
                    </a:lnTo>
                    <a:lnTo>
                      <a:pt x="0" y="8"/>
                    </a:lnTo>
                    <a:lnTo>
                      <a:pt x="0" y="8"/>
                    </a:lnTo>
                    <a:lnTo>
                      <a:pt x="0" y="7"/>
                    </a:lnTo>
                    <a:lnTo>
                      <a:pt x="0" y="7"/>
                    </a:lnTo>
                    <a:lnTo>
                      <a:pt x="0" y="7"/>
                    </a:lnTo>
                    <a:lnTo>
                      <a:pt x="0" y="6"/>
                    </a:lnTo>
                    <a:lnTo>
                      <a:pt x="0" y="6"/>
                    </a:lnTo>
                    <a:lnTo>
                      <a:pt x="0" y="7"/>
                    </a:lnTo>
                    <a:lnTo>
                      <a:pt x="0" y="7"/>
                    </a:lnTo>
                    <a:lnTo>
                      <a:pt x="0" y="7"/>
                    </a:lnTo>
                    <a:lnTo>
                      <a:pt x="0" y="8"/>
                    </a:lnTo>
                    <a:lnTo>
                      <a:pt x="0" y="8"/>
                    </a:lnTo>
                    <a:lnTo>
                      <a:pt x="0" y="9"/>
                    </a:lnTo>
                    <a:lnTo>
                      <a:pt x="0" y="9"/>
                    </a:lnTo>
                    <a:lnTo>
                      <a:pt x="0" y="10"/>
                    </a:lnTo>
                    <a:lnTo>
                      <a:pt x="0" y="10"/>
                    </a:lnTo>
                    <a:lnTo>
                      <a:pt x="0" y="10"/>
                    </a:lnTo>
                    <a:lnTo>
                      <a:pt x="0" y="10"/>
                    </a:lnTo>
                    <a:lnTo>
                      <a:pt x="0" y="11"/>
                    </a:lnTo>
                    <a:lnTo>
                      <a:pt x="0" y="11"/>
                    </a:lnTo>
                    <a:lnTo>
                      <a:pt x="0" y="11"/>
                    </a:lnTo>
                    <a:lnTo>
                      <a:pt x="0" y="11"/>
                    </a:lnTo>
                    <a:lnTo>
                      <a:pt x="0" y="11"/>
                    </a:lnTo>
                    <a:lnTo>
                      <a:pt x="0" y="10"/>
                    </a:lnTo>
                    <a:lnTo>
                      <a:pt x="0" y="10"/>
                    </a:lnTo>
                    <a:lnTo>
                      <a:pt x="0" y="10"/>
                    </a:lnTo>
                    <a:lnTo>
                      <a:pt x="0" y="9"/>
                    </a:lnTo>
                    <a:lnTo>
                      <a:pt x="0" y="8"/>
                    </a:lnTo>
                    <a:lnTo>
                      <a:pt x="0" y="9"/>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5"/>
                    </a:lnTo>
                    <a:lnTo>
                      <a:pt x="0" y="5"/>
                    </a:lnTo>
                    <a:lnTo>
                      <a:pt x="0" y="6"/>
                    </a:lnTo>
                    <a:lnTo>
                      <a:pt x="0" y="6"/>
                    </a:lnTo>
                    <a:lnTo>
                      <a:pt x="0" y="6"/>
                    </a:lnTo>
                    <a:lnTo>
                      <a:pt x="0" y="6"/>
                    </a:lnTo>
                    <a:lnTo>
                      <a:pt x="0" y="6"/>
                    </a:lnTo>
                    <a:lnTo>
                      <a:pt x="0" y="6"/>
                    </a:lnTo>
                    <a:lnTo>
                      <a:pt x="0" y="7"/>
                    </a:lnTo>
                    <a:lnTo>
                      <a:pt x="0" y="7"/>
                    </a:lnTo>
                    <a:lnTo>
                      <a:pt x="0" y="8"/>
                    </a:lnTo>
                    <a:lnTo>
                      <a:pt x="0" y="7"/>
                    </a:lnTo>
                    <a:lnTo>
                      <a:pt x="0" y="8"/>
                    </a:lnTo>
                    <a:lnTo>
                      <a:pt x="0" y="7"/>
                    </a:lnTo>
                    <a:lnTo>
                      <a:pt x="0" y="8"/>
                    </a:lnTo>
                    <a:lnTo>
                      <a:pt x="0" y="9"/>
                    </a:lnTo>
                    <a:lnTo>
                      <a:pt x="0" y="9"/>
                    </a:lnTo>
                    <a:lnTo>
                      <a:pt x="0" y="9"/>
                    </a:lnTo>
                    <a:lnTo>
                      <a:pt x="0" y="9"/>
                    </a:lnTo>
                    <a:lnTo>
                      <a:pt x="0" y="9"/>
                    </a:lnTo>
                    <a:lnTo>
                      <a:pt x="0" y="9"/>
                    </a:lnTo>
                    <a:lnTo>
                      <a:pt x="0" y="9"/>
                    </a:lnTo>
                    <a:lnTo>
                      <a:pt x="0" y="8"/>
                    </a:lnTo>
                    <a:lnTo>
                      <a:pt x="0" y="9"/>
                    </a:lnTo>
                    <a:lnTo>
                      <a:pt x="0" y="9"/>
                    </a:lnTo>
                    <a:lnTo>
                      <a:pt x="0" y="8"/>
                    </a:lnTo>
                    <a:lnTo>
                      <a:pt x="0" y="9"/>
                    </a:lnTo>
                    <a:lnTo>
                      <a:pt x="0" y="8"/>
                    </a:lnTo>
                    <a:lnTo>
                      <a:pt x="0" y="7"/>
                    </a:lnTo>
                    <a:lnTo>
                      <a:pt x="0" y="7"/>
                    </a:lnTo>
                    <a:lnTo>
                      <a:pt x="0" y="6"/>
                    </a:lnTo>
                    <a:lnTo>
                      <a:pt x="0" y="6"/>
                    </a:lnTo>
                    <a:lnTo>
                      <a:pt x="0" y="5"/>
                    </a:lnTo>
                    <a:lnTo>
                      <a:pt x="0" y="5"/>
                    </a:lnTo>
                    <a:lnTo>
                      <a:pt x="0" y="5"/>
                    </a:lnTo>
                    <a:lnTo>
                      <a:pt x="0" y="5"/>
                    </a:lnTo>
                    <a:lnTo>
                      <a:pt x="0" y="4"/>
                    </a:lnTo>
                    <a:lnTo>
                      <a:pt x="0" y="4"/>
                    </a:lnTo>
                    <a:lnTo>
                      <a:pt x="0" y="4"/>
                    </a:lnTo>
                    <a:lnTo>
                      <a:pt x="0" y="5"/>
                    </a:lnTo>
                    <a:lnTo>
                      <a:pt x="0" y="4"/>
                    </a:lnTo>
                    <a:lnTo>
                      <a:pt x="0" y="5"/>
                    </a:lnTo>
                    <a:lnTo>
                      <a:pt x="0" y="5"/>
                    </a:lnTo>
                    <a:lnTo>
                      <a:pt x="0" y="6"/>
                    </a:lnTo>
                    <a:lnTo>
                      <a:pt x="0" y="7"/>
                    </a:lnTo>
                    <a:lnTo>
                      <a:pt x="0" y="7"/>
                    </a:lnTo>
                    <a:lnTo>
                      <a:pt x="0" y="8"/>
                    </a:lnTo>
                    <a:lnTo>
                      <a:pt x="0" y="8"/>
                    </a:lnTo>
                    <a:lnTo>
                      <a:pt x="0" y="9"/>
                    </a:lnTo>
                    <a:lnTo>
                      <a:pt x="0" y="9"/>
                    </a:lnTo>
                    <a:lnTo>
                      <a:pt x="0" y="9"/>
                    </a:lnTo>
                    <a:lnTo>
                      <a:pt x="0" y="9"/>
                    </a:lnTo>
                    <a:lnTo>
                      <a:pt x="0" y="10"/>
                    </a:lnTo>
                    <a:lnTo>
                      <a:pt x="0" y="10"/>
                    </a:lnTo>
                    <a:lnTo>
                      <a:pt x="0" y="10"/>
                    </a:lnTo>
                    <a:lnTo>
                      <a:pt x="0" y="11"/>
                    </a:lnTo>
                    <a:lnTo>
                      <a:pt x="0" y="10"/>
                    </a:lnTo>
                    <a:lnTo>
                      <a:pt x="0" y="10"/>
                    </a:lnTo>
                    <a:lnTo>
                      <a:pt x="0" y="10"/>
                    </a:lnTo>
                    <a:lnTo>
                      <a:pt x="0" y="9"/>
                    </a:lnTo>
                    <a:lnTo>
                      <a:pt x="0" y="10"/>
                    </a:lnTo>
                    <a:lnTo>
                      <a:pt x="0" y="9"/>
                    </a:lnTo>
                    <a:lnTo>
                      <a:pt x="0" y="8"/>
                    </a:lnTo>
                    <a:lnTo>
                      <a:pt x="0" y="9"/>
                    </a:lnTo>
                    <a:lnTo>
                      <a:pt x="0" y="9"/>
                    </a:lnTo>
                    <a:lnTo>
                      <a:pt x="0" y="9"/>
                    </a:lnTo>
                    <a:lnTo>
                      <a:pt x="0" y="8"/>
                    </a:lnTo>
                    <a:lnTo>
                      <a:pt x="0" y="8"/>
                    </a:lnTo>
                    <a:lnTo>
                      <a:pt x="0" y="8"/>
                    </a:lnTo>
                    <a:lnTo>
                      <a:pt x="0" y="7"/>
                    </a:lnTo>
                    <a:lnTo>
                      <a:pt x="0" y="7"/>
                    </a:lnTo>
                    <a:lnTo>
                      <a:pt x="0" y="7"/>
                    </a:lnTo>
                    <a:lnTo>
                      <a:pt x="0" y="8"/>
                    </a:lnTo>
                    <a:lnTo>
                      <a:pt x="0" y="7"/>
                    </a:lnTo>
                    <a:lnTo>
                      <a:pt x="0" y="8"/>
                    </a:lnTo>
                    <a:lnTo>
                      <a:pt x="0" y="8"/>
                    </a:lnTo>
                    <a:lnTo>
                      <a:pt x="0" y="8"/>
                    </a:lnTo>
                    <a:lnTo>
                      <a:pt x="0" y="8"/>
                    </a:lnTo>
                    <a:lnTo>
                      <a:pt x="0" y="8"/>
                    </a:lnTo>
                    <a:lnTo>
                      <a:pt x="0" y="9"/>
                    </a:lnTo>
                    <a:lnTo>
                      <a:pt x="0" y="9"/>
                    </a:lnTo>
                    <a:lnTo>
                      <a:pt x="0" y="9"/>
                    </a:lnTo>
                    <a:lnTo>
                      <a:pt x="0" y="10"/>
                    </a:lnTo>
                    <a:lnTo>
                      <a:pt x="0" y="9"/>
                    </a:lnTo>
                    <a:lnTo>
                      <a:pt x="0" y="9"/>
                    </a:lnTo>
                    <a:lnTo>
                      <a:pt x="0" y="9"/>
                    </a:lnTo>
                    <a:lnTo>
                      <a:pt x="0" y="10"/>
                    </a:lnTo>
                    <a:lnTo>
                      <a:pt x="0" y="10"/>
                    </a:lnTo>
                    <a:lnTo>
                      <a:pt x="0" y="10"/>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9"/>
                    </a:lnTo>
                    <a:lnTo>
                      <a:pt x="0" y="9"/>
                    </a:lnTo>
                    <a:lnTo>
                      <a:pt x="0" y="9"/>
                    </a:lnTo>
                    <a:lnTo>
                      <a:pt x="0" y="10"/>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0"/>
                    </a:lnTo>
                    <a:lnTo>
                      <a:pt x="0" y="11"/>
                    </a:lnTo>
                    <a:lnTo>
                      <a:pt x="0" y="11"/>
                    </a:lnTo>
                    <a:lnTo>
                      <a:pt x="0" y="10"/>
                    </a:lnTo>
                    <a:lnTo>
                      <a:pt x="0" y="10"/>
                    </a:lnTo>
                    <a:lnTo>
                      <a:pt x="0" y="10"/>
                    </a:lnTo>
                    <a:lnTo>
                      <a:pt x="0" y="10"/>
                    </a:lnTo>
                    <a:lnTo>
                      <a:pt x="0" y="10"/>
                    </a:lnTo>
                    <a:lnTo>
                      <a:pt x="0" y="11"/>
                    </a:lnTo>
                    <a:lnTo>
                      <a:pt x="0" y="11"/>
                    </a:lnTo>
                    <a:lnTo>
                      <a:pt x="0" y="11"/>
                    </a:lnTo>
                    <a:lnTo>
                      <a:pt x="0" y="12"/>
                    </a:lnTo>
                    <a:lnTo>
                      <a:pt x="0" y="11"/>
                    </a:lnTo>
                    <a:lnTo>
                      <a:pt x="0" y="12"/>
                    </a:lnTo>
                    <a:lnTo>
                      <a:pt x="0" y="12"/>
                    </a:lnTo>
                    <a:lnTo>
                      <a:pt x="0" y="13"/>
                    </a:lnTo>
                    <a:lnTo>
                      <a:pt x="0" y="13"/>
                    </a:lnTo>
                    <a:lnTo>
                      <a:pt x="0" y="13"/>
                    </a:lnTo>
                    <a:lnTo>
                      <a:pt x="0" y="13"/>
                    </a:lnTo>
                    <a:lnTo>
                      <a:pt x="0" y="13"/>
                    </a:lnTo>
                    <a:lnTo>
                      <a:pt x="0" y="14"/>
                    </a:lnTo>
                    <a:lnTo>
                      <a:pt x="0" y="15"/>
                    </a:lnTo>
                    <a:lnTo>
                      <a:pt x="0" y="14"/>
                    </a:lnTo>
                    <a:lnTo>
                      <a:pt x="0" y="15"/>
                    </a:lnTo>
                    <a:lnTo>
                      <a:pt x="0" y="14"/>
                    </a:lnTo>
                    <a:lnTo>
                      <a:pt x="0" y="15"/>
                    </a:lnTo>
                    <a:lnTo>
                      <a:pt x="0" y="14"/>
                    </a:lnTo>
                    <a:lnTo>
                      <a:pt x="0" y="14"/>
                    </a:lnTo>
                    <a:lnTo>
                      <a:pt x="0" y="14"/>
                    </a:lnTo>
                    <a:lnTo>
                      <a:pt x="0" y="14"/>
                    </a:lnTo>
                    <a:lnTo>
                      <a:pt x="0" y="14"/>
                    </a:lnTo>
                    <a:lnTo>
                      <a:pt x="0" y="14"/>
                    </a:lnTo>
                    <a:lnTo>
                      <a:pt x="0" y="14"/>
                    </a:lnTo>
                    <a:lnTo>
                      <a:pt x="0" y="14"/>
                    </a:lnTo>
                    <a:lnTo>
                      <a:pt x="0" y="13"/>
                    </a:lnTo>
                    <a:lnTo>
                      <a:pt x="0" y="13"/>
                    </a:lnTo>
                    <a:lnTo>
                      <a:pt x="0" y="13"/>
                    </a:lnTo>
                    <a:lnTo>
                      <a:pt x="0" y="13"/>
                    </a:lnTo>
                    <a:lnTo>
                      <a:pt x="0" y="13"/>
                    </a:lnTo>
                    <a:lnTo>
                      <a:pt x="0" y="13"/>
                    </a:lnTo>
                    <a:lnTo>
                      <a:pt x="0" y="13"/>
                    </a:lnTo>
                    <a:lnTo>
                      <a:pt x="0" y="14"/>
                    </a:lnTo>
                    <a:lnTo>
                      <a:pt x="0" y="14"/>
                    </a:lnTo>
                    <a:lnTo>
                      <a:pt x="0" y="14"/>
                    </a:lnTo>
                    <a:lnTo>
                      <a:pt x="0" y="13"/>
                    </a:lnTo>
                    <a:lnTo>
                      <a:pt x="0" y="14"/>
                    </a:lnTo>
                    <a:lnTo>
                      <a:pt x="0" y="14"/>
                    </a:lnTo>
                    <a:lnTo>
                      <a:pt x="0" y="14"/>
                    </a:lnTo>
                    <a:lnTo>
                      <a:pt x="0" y="15"/>
                    </a:lnTo>
                    <a:lnTo>
                      <a:pt x="0" y="16"/>
                    </a:lnTo>
                    <a:lnTo>
                      <a:pt x="0" y="15"/>
                    </a:lnTo>
                    <a:lnTo>
                      <a:pt x="0" y="15"/>
                    </a:lnTo>
                    <a:lnTo>
                      <a:pt x="0" y="15"/>
                    </a:lnTo>
                    <a:lnTo>
                      <a:pt x="0" y="14"/>
                    </a:lnTo>
                    <a:lnTo>
                      <a:pt x="0" y="14"/>
                    </a:lnTo>
                    <a:lnTo>
                      <a:pt x="0" y="14"/>
                    </a:lnTo>
                    <a:lnTo>
                      <a:pt x="0" y="14"/>
                    </a:lnTo>
                    <a:lnTo>
                      <a:pt x="0" y="14"/>
                    </a:lnTo>
                    <a:lnTo>
                      <a:pt x="0" y="13"/>
                    </a:lnTo>
                    <a:lnTo>
                      <a:pt x="0" y="14"/>
                    </a:lnTo>
                    <a:lnTo>
                      <a:pt x="0" y="13"/>
                    </a:lnTo>
                    <a:lnTo>
                      <a:pt x="0" y="13"/>
                    </a:lnTo>
                    <a:lnTo>
                      <a:pt x="0" y="13"/>
                    </a:lnTo>
                    <a:lnTo>
                      <a:pt x="0" y="12"/>
                    </a:lnTo>
                    <a:lnTo>
                      <a:pt x="0" y="13"/>
                    </a:lnTo>
                    <a:lnTo>
                      <a:pt x="0" y="12"/>
                    </a:lnTo>
                    <a:lnTo>
                      <a:pt x="0" y="12"/>
                    </a:lnTo>
                    <a:lnTo>
                      <a:pt x="0" y="12"/>
                    </a:lnTo>
                    <a:lnTo>
                      <a:pt x="0" y="12"/>
                    </a:lnTo>
                    <a:lnTo>
                      <a:pt x="0" y="12"/>
                    </a:lnTo>
                    <a:lnTo>
                      <a:pt x="0" y="13"/>
                    </a:lnTo>
                    <a:lnTo>
                      <a:pt x="0" y="12"/>
                    </a:lnTo>
                    <a:lnTo>
                      <a:pt x="0" y="13"/>
                    </a:lnTo>
                    <a:lnTo>
                      <a:pt x="0" y="13"/>
                    </a:lnTo>
                    <a:lnTo>
                      <a:pt x="0" y="13"/>
                    </a:lnTo>
                    <a:lnTo>
                      <a:pt x="0" y="13"/>
                    </a:lnTo>
                    <a:lnTo>
                      <a:pt x="0" y="13"/>
                    </a:lnTo>
                    <a:lnTo>
                      <a:pt x="0" y="13"/>
                    </a:lnTo>
                    <a:lnTo>
                      <a:pt x="0" y="12"/>
                    </a:lnTo>
                    <a:lnTo>
                      <a:pt x="0" y="12"/>
                    </a:lnTo>
                    <a:lnTo>
                      <a:pt x="0" y="12"/>
                    </a:lnTo>
                    <a:lnTo>
                      <a:pt x="0" y="11"/>
                    </a:lnTo>
                    <a:lnTo>
                      <a:pt x="0" y="11"/>
                    </a:lnTo>
                    <a:lnTo>
                      <a:pt x="0" y="11"/>
                    </a:lnTo>
                    <a:lnTo>
                      <a:pt x="0" y="11"/>
                    </a:lnTo>
                    <a:lnTo>
                      <a:pt x="0" y="11"/>
                    </a:lnTo>
                    <a:lnTo>
                      <a:pt x="0" y="11"/>
                    </a:lnTo>
                    <a:lnTo>
                      <a:pt x="0" y="10"/>
                    </a:lnTo>
                    <a:lnTo>
                      <a:pt x="0" y="10"/>
                    </a:lnTo>
                    <a:lnTo>
                      <a:pt x="0" y="11"/>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11"/>
                    </a:lnTo>
                    <a:lnTo>
                      <a:pt x="0" y="11"/>
                    </a:lnTo>
                    <a:lnTo>
                      <a:pt x="0" y="11"/>
                    </a:lnTo>
                    <a:lnTo>
                      <a:pt x="0" y="10"/>
                    </a:lnTo>
                    <a:lnTo>
                      <a:pt x="0" y="11"/>
                    </a:lnTo>
                    <a:lnTo>
                      <a:pt x="0" y="11"/>
                    </a:lnTo>
                    <a:lnTo>
                      <a:pt x="0" y="11"/>
                    </a:lnTo>
                    <a:lnTo>
                      <a:pt x="0" y="11"/>
                    </a:lnTo>
                    <a:lnTo>
                      <a:pt x="0" y="11"/>
                    </a:lnTo>
                    <a:lnTo>
                      <a:pt x="0" y="12"/>
                    </a:lnTo>
                    <a:lnTo>
                      <a:pt x="0" y="11"/>
                    </a:lnTo>
                    <a:lnTo>
                      <a:pt x="0" y="11"/>
                    </a:lnTo>
                    <a:lnTo>
                      <a:pt x="0" y="11"/>
                    </a:lnTo>
                    <a:lnTo>
                      <a:pt x="0" y="10"/>
                    </a:lnTo>
                    <a:lnTo>
                      <a:pt x="0" y="10"/>
                    </a:lnTo>
                    <a:lnTo>
                      <a:pt x="0" y="9"/>
                    </a:lnTo>
                    <a:lnTo>
                      <a:pt x="0" y="9"/>
                    </a:lnTo>
                    <a:lnTo>
                      <a:pt x="0" y="8"/>
                    </a:lnTo>
                    <a:lnTo>
                      <a:pt x="0" y="9"/>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11"/>
                    </a:lnTo>
                    <a:lnTo>
                      <a:pt x="0" y="11"/>
                    </a:lnTo>
                    <a:lnTo>
                      <a:pt x="0" y="11"/>
                    </a:lnTo>
                    <a:lnTo>
                      <a:pt x="0" y="10"/>
                    </a:lnTo>
                    <a:lnTo>
                      <a:pt x="0" y="10"/>
                    </a:lnTo>
                    <a:lnTo>
                      <a:pt x="0" y="10"/>
                    </a:lnTo>
                    <a:lnTo>
                      <a:pt x="0" y="10"/>
                    </a:lnTo>
                    <a:lnTo>
                      <a:pt x="0" y="9"/>
                    </a:lnTo>
                    <a:lnTo>
                      <a:pt x="0" y="9"/>
                    </a:lnTo>
                    <a:lnTo>
                      <a:pt x="0" y="8"/>
                    </a:lnTo>
                    <a:lnTo>
                      <a:pt x="0" y="9"/>
                    </a:lnTo>
                    <a:lnTo>
                      <a:pt x="0" y="8"/>
                    </a:lnTo>
                    <a:lnTo>
                      <a:pt x="0" y="8"/>
                    </a:lnTo>
                    <a:lnTo>
                      <a:pt x="0" y="8"/>
                    </a:lnTo>
                    <a:lnTo>
                      <a:pt x="0" y="8"/>
                    </a:lnTo>
                    <a:lnTo>
                      <a:pt x="0" y="9"/>
                    </a:lnTo>
                    <a:lnTo>
                      <a:pt x="0" y="8"/>
                    </a:lnTo>
                    <a:lnTo>
                      <a:pt x="0" y="9"/>
                    </a:lnTo>
                    <a:lnTo>
                      <a:pt x="0" y="9"/>
                    </a:lnTo>
                    <a:lnTo>
                      <a:pt x="0" y="10"/>
                    </a:lnTo>
                    <a:lnTo>
                      <a:pt x="0" y="10"/>
                    </a:lnTo>
                    <a:lnTo>
                      <a:pt x="0" y="10"/>
                    </a:lnTo>
                    <a:lnTo>
                      <a:pt x="0" y="10"/>
                    </a:lnTo>
                    <a:lnTo>
                      <a:pt x="0" y="10"/>
                    </a:lnTo>
                    <a:lnTo>
                      <a:pt x="0" y="11"/>
                    </a:lnTo>
                    <a:lnTo>
                      <a:pt x="0" y="11"/>
                    </a:lnTo>
                    <a:lnTo>
                      <a:pt x="0" y="11"/>
                    </a:lnTo>
                    <a:lnTo>
                      <a:pt x="0" y="11"/>
                    </a:lnTo>
                    <a:lnTo>
                      <a:pt x="0" y="10"/>
                    </a:lnTo>
                    <a:lnTo>
                      <a:pt x="0" y="10"/>
                    </a:lnTo>
                    <a:lnTo>
                      <a:pt x="0" y="9"/>
                    </a:lnTo>
                    <a:lnTo>
                      <a:pt x="0" y="9"/>
                    </a:lnTo>
                    <a:lnTo>
                      <a:pt x="0" y="9"/>
                    </a:lnTo>
                    <a:lnTo>
                      <a:pt x="0" y="8"/>
                    </a:lnTo>
                    <a:lnTo>
                      <a:pt x="0" y="9"/>
                    </a:lnTo>
                    <a:lnTo>
                      <a:pt x="0" y="8"/>
                    </a:lnTo>
                    <a:lnTo>
                      <a:pt x="0" y="9"/>
                    </a:lnTo>
                    <a:lnTo>
                      <a:pt x="0" y="9"/>
                    </a:lnTo>
                    <a:lnTo>
                      <a:pt x="0" y="8"/>
                    </a:lnTo>
                    <a:lnTo>
                      <a:pt x="0" y="7"/>
                    </a:lnTo>
                    <a:lnTo>
                      <a:pt x="0" y="6"/>
                    </a:lnTo>
                    <a:lnTo>
                      <a:pt x="0" y="7"/>
                    </a:lnTo>
                    <a:lnTo>
                      <a:pt x="0" y="6"/>
                    </a:lnTo>
                    <a:lnTo>
                      <a:pt x="0" y="6"/>
                    </a:lnTo>
                    <a:lnTo>
                      <a:pt x="0" y="6"/>
                    </a:lnTo>
                    <a:lnTo>
                      <a:pt x="0" y="7"/>
                    </a:lnTo>
                    <a:lnTo>
                      <a:pt x="0" y="6"/>
                    </a:lnTo>
                    <a:lnTo>
                      <a:pt x="0" y="7"/>
                    </a:lnTo>
                    <a:lnTo>
                      <a:pt x="0" y="6"/>
                    </a:lnTo>
                    <a:lnTo>
                      <a:pt x="0" y="6"/>
                    </a:lnTo>
                    <a:lnTo>
                      <a:pt x="0" y="5"/>
                    </a:lnTo>
                    <a:lnTo>
                      <a:pt x="0" y="6"/>
                    </a:lnTo>
                    <a:lnTo>
                      <a:pt x="0" y="6"/>
                    </a:lnTo>
                    <a:lnTo>
                      <a:pt x="0" y="7"/>
                    </a:lnTo>
                    <a:lnTo>
                      <a:pt x="0" y="7"/>
                    </a:lnTo>
                    <a:lnTo>
                      <a:pt x="0" y="7"/>
                    </a:lnTo>
                    <a:lnTo>
                      <a:pt x="0" y="7"/>
                    </a:lnTo>
                    <a:lnTo>
                      <a:pt x="0" y="8"/>
                    </a:lnTo>
                    <a:lnTo>
                      <a:pt x="0" y="8"/>
                    </a:lnTo>
                    <a:lnTo>
                      <a:pt x="0" y="8"/>
                    </a:lnTo>
                    <a:lnTo>
                      <a:pt x="0" y="8"/>
                    </a:lnTo>
                    <a:lnTo>
                      <a:pt x="0" y="7"/>
                    </a:lnTo>
                    <a:lnTo>
                      <a:pt x="0" y="7"/>
                    </a:lnTo>
                    <a:lnTo>
                      <a:pt x="0" y="7"/>
                    </a:lnTo>
                    <a:lnTo>
                      <a:pt x="0" y="6"/>
                    </a:lnTo>
                    <a:lnTo>
                      <a:pt x="0" y="5"/>
                    </a:lnTo>
                    <a:lnTo>
                      <a:pt x="0" y="6"/>
                    </a:lnTo>
                    <a:lnTo>
                      <a:pt x="0" y="6"/>
                    </a:lnTo>
                    <a:lnTo>
                      <a:pt x="0" y="5"/>
                    </a:lnTo>
                    <a:lnTo>
                      <a:pt x="0" y="5"/>
                    </a:lnTo>
                    <a:lnTo>
                      <a:pt x="0" y="6"/>
                    </a:lnTo>
                    <a:lnTo>
                      <a:pt x="0" y="5"/>
                    </a:lnTo>
                    <a:lnTo>
                      <a:pt x="0" y="6"/>
                    </a:lnTo>
                    <a:lnTo>
                      <a:pt x="0" y="5"/>
                    </a:lnTo>
                    <a:lnTo>
                      <a:pt x="0" y="6"/>
                    </a:lnTo>
                    <a:lnTo>
                      <a:pt x="0" y="6"/>
                    </a:lnTo>
                    <a:lnTo>
                      <a:pt x="0" y="5"/>
                    </a:lnTo>
                    <a:lnTo>
                      <a:pt x="0" y="4"/>
                    </a:lnTo>
                    <a:lnTo>
                      <a:pt x="0" y="5"/>
                    </a:lnTo>
                    <a:lnTo>
                      <a:pt x="0" y="5"/>
                    </a:lnTo>
                    <a:lnTo>
                      <a:pt x="0" y="5"/>
                    </a:lnTo>
                    <a:lnTo>
                      <a:pt x="0" y="5"/>
                    </a:lnTo>
                    <a:lnTo>
                      <a:pt x="0" y="5"/>
                    </a:lnTo>
                    <a:lnTo>
                      <a:pt x="0" y="6"/>
                    </a:lnTo>
                    <a:lnTo>
                      <a:pt x="0" y="7"/>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8"/>
                    </a:lnTo>
                    <a:lnTo>
                      <a:pt x="0" y="9"/>
                    </a:lnTo>
                    <a:lnTo>
                      <a:pt x="0" y="9"/>
                    </a:lnTo>
                    <a:lnTo>
                      <a:pt x="0" y="9"/>
                    </a:lnTo>
                    <a:lnTo>
                      <a:pt x="0" y="10"/>
                    </a:lnTo>
                    <a:lnTo>
                      <a:pt x="0" y="10"/>
                    </a:lnTo>
                    <a:lnTo>
                      <a:pt x="0" y="10"/>
                    </a:lnTo>
                    <a:lnTo>
                      <a:pt x="0" y="10"/>
                    </a:lnTo>
                    <a:lnTo>
                      <a:pt x="0" y="9"/>
                    </a:lnTo>
                    <a:lnTo>
                      <a:pt x="0" y="10"/>
                    </a:lnTo>
                    <a:lnTo>
                      <a:pt x="0" y="9"/>
                    </a:lnTo>
                    <a:lnTo>
                      <a:pt x="0" y="10"/>
                    </a:lnTo>
                    <a:lnTo>
                      <a:pt x="0" y="9"/>
                    </a:lnTo>
                    <a:lnTo>
                      <a:pt x="0" y="10"/>
                    </a:lnTo>
                    <a:lnTo>
                      <a:pt x="0" y="9"/>
                    </a:lnTo>
                    <a:lnTo>
                      <a:pt x="0" y="9"/>
                    </a:lnTo>
                    <a:lnTo>
                      <a:pt x="0" y="9"/>
                    </a:lnTo>
                    <a:lnTo>
                      <a:pt x="0" y="8"/>
                    </a:lnTo>
                    <a:lnTo>
                      <a:pt x="0" y="8"/>
                    </a:lnTo>
                    <a:lnTo>
                      <a:pt x="0" y="7"/>
                    </a:lnTo>
                    <a:lnTo>
                      <a:pt x="0" y="8"/>
                    </a:lnTo>
                    <a:lnTo>
                      <a:pt x="0" y="8"/>
                    </a:lnTo>
                    <a:lnTo>
                      <a:pt x="0" y="8"/>
                    </a:lnTo>
                    <a:lnTo>
                      <a:pt x="0" y="8"/>
                    </a:lnTo>
                    <a:lnTo>
                      <a:pt x="0" y="8"/>
                    </a:lnTo>
                    <a:lnTo>
                      <a:pt x="0" y="7"/>
                    </a:lnTo>
                    <a:lnTo>
                      <a:pt x="0" y="7"/>
                    </a:lnTo>
                    <a:lnTo>
                      <a:pt x="0" y="6"/>
                    </a:lnTo>
                    <a:lnTo>
                      <a:pt x="0" y="5"/>
                    </a:lnTo>
                    <a:lnTo>
                      <a:pt x="0" y="6"/>
                    </a:lnTo>
                    <a:lnTo>
                      <a:pt x="0" y="6"/>
                    </a:lnTo>
                    <a:lnTo>
                      <a:pt x="0" y="7"/>
                    </a:lnTo>
                    <a:lnTo>
                      <a:pt x="0" y="7"/>
                    </a:lnTo>
                    <a:lnTo>
                      <a:pt x="0" y="7"/>
                    </a:lnTo>
                    <a:lnTo>
                      <a:pt x="0" y="7"/>
                    </a:lnTo>
                    <a:lnTo>
                      <a:pt x="0" y="7"/>
                    </a:lnTo>
                    <a:lnTo>
                      <a:pt x="0" y="5"/>
                    </a:lnTo>
                    <a:lnTo>
                      <a:pt x="0" y="5"/>
                    </a:lnTo>
                    <a:lnTo>
                      <a:pt x="0" y="5"/>
                    </a:lnTo>
                    <a:lnTo>
                      <a:pt x="0" y="5"/>
                    </a:lnTo>
                    <a:lnTo>
                      <a:pt x="0" y="5"/>
                    </a:lnTo>
                    <a:lnTo>
                      <a:pt x="0" y="4"/>
                    </a:lnTo>
                    <a:lnTo>
                      <a:pt x="0" y="3"/>
                    </a:lnTo>
                    <a:lnTo>
                      <a:pt x="0" y="3"/>
                    </a:lnTo>
                    <a:lnTo>
                      <a:pt x="0" y="3"/>
                    </a:lnTo>
                    <a:lnTo>
                      <a:pt x="0" y="2"/>
                    </a:lnTo>
                    <a:lnTo>
                      <a:pt x="0" y="2"/>
                    </a:lnTo>
                    <a:lnTo>
                      <a:pt x="0" y="2"/>
                    </a:lnTo>
                    <a:lnTo>
                      <a:pt x="0" y="2"/>
                    </a:lnTo>
                    <a:lnTo>
                      <a:pt x="0" y="2"/>
                    </a:lnTo>
                    <a:lnTo>
                      <a:pt x="0" y="2"/>
                    </a:lnTo>
                    <a:lnTo>
                      <a:pt x="0" y="1"/>
                    </a:lnTo>
                    <a:lnTo>
                      <a:pt x="0" y="1"/>
                    </a:lnTo>
                    <a:lnTo>
                      <a:pt x="0" y="1"/>
                    </a:lnTo>
                    <a:lnTo>
                      <a:pt x="0" y="2"/>
                    </a:lnTo>
                    <a:lnTo>
                      <a:pt x="0" y="2"/>
                    </a:lnTo>
                    <a:lnTo>
                      <a:pt x="0" y="3"/>
                    </a:lnTo>
                    <a:lnTo>
                      <a:pt x="0" y="2"/>
                    </a:lnTo>
                    <a:lnTo>
                      <a:pt x="0" y="2"/>
                    </a:lnTo>
                    <a:lnTo>
                      <a:pt x="0" y="2"/>
                    </a:lnTo>
                    <a:lnTo>
                      <a:pt x="0" y="1"/>
                    </a:lnTo>
                    <a:lnTo>
                      <a:pt x="0" y="1"/>
                    </a:lnTo>
                    <a:lnTo>
                      <a:pt x="0" y="0"/>
                    </a:lnTo>
                    <a:lnTo>
                      <a:pt x="0" y="0"/>
                    </a:lnTo>
                    <a:lnTo>
                      <a:pt x="0" y="0"/>
                    </a:lnTo>
                    <a:lnTo>
                      <a:pt x="0" y="1"/>
                    </a:lnTo>
                    <a:lnTo>
                      <a:pt x="0" y="1"/>
                    </a:lnTo>
                    <a:lnTo>
                      <a:pt x="0" y="1"/>
                    </a:lnTo>
                    <a:lnTo>
                      <a:pt x="0" y="2"/>
                    </a:lnTo>
                    <a:lnTo>
                      <a:pt x="0" y="1"/>
                    </a:lnTo>
                    <a:lnTo>
                      <a:pt x="0" y="0"/>
                    </a:lnTo>
                    <a:lnTo>
                      <a:pt x="0" y="1"/>
                    </a:lnTo>
                    <a:lnTo>
                      <a:pt x="0" y="2"/>
                    </a:lnTo>
                    <a:lnTo>
                      <a:pt x="0" y="1"/>
                    </a:lnTo>
                    <a:lnTo>
                      <a:pt x="0" y="1"/>
                    </a:lnTo>
                    <a:lnTo>
                      <a:pt x="0" y="1"/>
                    </a:lnTo>
                  </a:path>
                </a:pathLst>
              </a:custGeom>
              <a:noFill/>
              <a:ln w="0">
                <a:solidFill>
                  <a:srgbClr val="3366FF"/>
                </a:solidFill>
                <a:prstDash val="solid"/>
                <a:round/>
                <a:headEnd/>
                <a:tailEnd/>
              </a:ln>
            </p:spPr>
            <p:txBody>
              <a:bodyPr/>
              <a:lstStyle/>
              <a:p>
                <a:endParaRPr lang="en-GB"/>
              </a:p>
            </p:txBody>
          </p:sp>
          <p:sp>
            <p:nvSpPr>
              <p:cNvPr id="186262" name="Freeform 918"/>
              <p:cNvSpPr>
                <a:spLocks/>
              </p:cNvSpPr>
              <p:nvPr/>
            </p:nvSpPr>
            <p:spPr bwMode="auto">
              <a:xfrm>
                <a:off x="3648" y="3575"/>
                <a:ext cx="6" cy="102"/>
              </a:xfrm>
              <a:custGeom>
                <a:avLst/>
                <a:gdLst/>
                <a:ahLst/>
                <a:cxnLst>
                  <a:cxn ang="0">
                    <a:pos x="0" y="1"/>
                  </a:cxn>
                  <a:cxn ang="0">
                    <a:pos x="0" y="2"/>
                  </a:cxn>
                  <a:cxn ang="0">
                    <a:pos x="0" y="3"/>
                  </a:cxn>
                  <a:cxn ang="0">
                    <a:pos x="0" y="3"/>
                  </a:cxn>
                  <a:cxn ang="0">
                    <a:pos x="0" y="7"/>
                  </a:cxn>
                  <a:cxn ang="0">
                    <a:pos x="0" y="7"/>
                  </a:cxn>
                  <a:cxn ang="0">
                    <a:pos x="0" y="5"/>
                  </a:cxn>
                  <a:cxn ang="0">
                    <a:pos x="0" y="4"/>
                  </a:cxn>
                  <a:cxn ang="0">
                    <a:pos x="0" y="6"/>
                  </a:cxn>
                  <a:cxn ang="0">
                    <a:pos x="0" y="8"/>
                  </a:cxn>
                  <a:cxn ang="0">
                    <a:pos x="0" y="8"/>
                  </a:cxn>
                  <a:cxn ang="0">
                    <a:pos x="0" y="10"/>
                  </a:cxn>
                  <a:cxn ang="0">
                    <a:pos x="0" y="7"/>
                  </a:cxn>
                  <a:cxn ang="0">
                    <a:pos x="0" y="10"/>
                  </a:cxn>
                  <a:cxn ang="0">
                    <a:pos x="0" y="8"/>
                  </a:cxn>
                  <a:cxn ang="0">
                    <a:pos x="0" y="9"/>
                  </a:cxn>
                  <a:cxn ang="0">
                    <a:pos x="0" y="5"/>
                  </a:cxn>
                  <a:cxn ang="0">
                    <a:pos x="0" y="4"/>
                  </a:cxn>
                  <a:cxn ang="0">
                    <a:pos x="0" y="3"/>
                  </a:cxn>
                  <a:cxn ang="0">
                    <a:pos x="0" y="6"/>
                  </a:cxn>
                  <a:cxn ang="0">
                    <a:pos x="0" y="7"/>
                  </a:cxn>
                  <a:cxn ang="0">
                    <a:pos x="0" y="6"/>
                  </a:cxn>
                  <a:cxn ang="0">
                    <a:pos x="0" y="4"/>
                  </a:cxn>
                  <a:cxn ang="0">
                    <a:pos x="0" y="6"/>
                  </a:cxn>
                  <a:cxn ang="0">
                    <a:pos x="0" y="8"/>
                  </a:cxn>
                  <a:cxn ang="0">
                    <a:pos x="0" y="9"/>
                  </a:cxn>
                  <a:cxn ang="0">
                    <a:pos x="0" y="11"/>
                  </a:cxn>
                  <a:cxn ang="0">
                    <a:pos x="0" y="11"/>
                  </a:cxn>
                  <a:cxn ang="0">
                    <a:pos x="0" y="9"/>
                  </a:cxn>
                  <a:cxn ang="0">
                    <a:pos x="0" y="10"/>
                  </a:cxn>
                  <a:cxn ang="0">
                    <a:pos x="0" y="11"/>
                  </a:cxn>
                  <a:cxn ang="0">
                    <a:pos x="0" y="11"/>
                  </a:cxn>
                  <a:cxn ang="0">
                    <a:pos x="0" y="7"/>
                  </a:cxn>
                  <a:cxn ang="0">
                    <a:pos x="0" y="9"/>
                  </a:cxn>
                  <a:cxn ang="0">
                    <a:pos x="0" y="11"/>
                  </a:cxn>
                  <a:cxn ang="0">
                    <a:pos x="0" y="10"/>
                  </a:cxn>
                  <a:cxn ang="0">
                    <a:pos x="0" y="13"/>
                  </a:cxn>
                  <a:cxn ang="0">
                    <a:pos x="0" y="13"/>
                  </a:cxn>
                  <a:cxn ang="0">
                    <a:pos x="1" y="13"/>
                  </a:cxn>
                  <a:cxn ang="0">
                    <a:pos x="1" y="14"/>
                  </a:cxn>
                  <a:cxn ang="0">
                    <a:pos x="1" y="15"/>
                  </a:cxn>
                  <a:cxn ang="0">
                    <a:pos x="1" y="16"/>
                  </a:cxn>
                  <a:cxn ang="0">
                    <a:pos x="1" y="16"/>
                  </a:cxn>
                  <a:cxn ang="0">
                    <a:pos x="1" y="14"/>
                  </a:cxn>
                  <a:cxn ang="0">
                    <a:pos x="1" y="12"/>
                  </a:cxn>
                  <a:cxn ang="0">
                    <a:pos x="1" y="7"/>
                  </a:cxn>
                  <a:cxn ang="0">
                    <a:pos x="1" y="6"/>
                  </a:cxn>
                  <a:cxn ang="0">
                    <a:pos x="1" y="6"/>
                  </a:cxn>
                  <a:cxn ang="0">
                    <a:pos x="1" y="6"/>
                  </a:cxn>
                  <a:cxn ang="0">
                    <a:pos x="1" y="6"/>
                  </a:cxn>
                  <a:cxn ang="0">
                    <a:pos x="1" y="6"/>
                  </a:cxn>
                  <a:cxn ang="0">
                    <a:pos x="1" y="8"/>
                  </a:cxn>
                  <a:cxn ang="0">
                    <a:pos x="1" y="10"/>
                  </a:cxn>
                  <a:cxn ang="0">
                    <a:pos x="1" y="9"/>
                  </a:cxn>
                  <a:cxn ang="0">
                    <a:pos x="1" y="10"/>
                  </a:cxn>
                  <a:cxn ang="0">
                    <a:pos x="1" y="11"/>
                  </a:cxn>
                  <a:cxn ang="0">
                    <a:pos x="1" y="10"/>
                  </a:cxn>
                  <a:cxn ang="0">
                    <a:pos x="1" y="10"/>
                  </a:cxn>
                  <a:cxn ang="0">
                    <a:pos x="1" y="9"/>
                  </a:cxn>
                  <a:cxn ang="0">
                    <a:pos x="1" y="10"/>
                  </a:cxn>
                  <a:cxn ang="0">
                    <a:pos x="1" y="11"/>
                  </a:cxn>
                  <a:cxn ang="0">
                    <a:pos x="1" y="11"/>
                  </a:cxn>
                  <a:cxn ang="0">
                    <a:pos x="1" y="10"/>
                  </a:cxn>
                </a:cxnLst>
                <a:rect l="0" t="0" r="r" b="b"/>
                <a:pathLst>
                  <a:path w="1" h="17">
                    <a:moveTo>
                      <a:pt x="0" y="1"/>
                    </a:moveTo>
                    <a:lnTo>
                      <a:pt x="0" y="1"/>
                    </a:lnTo>
                    <a:lnTo>
                      <a:pt x="0" y="0"/>
                    </a:lnTo>
                    <a:lnTo>
                      <a:pt x="0" y="1"/>
                    </a:lnTo>
                    <a:lnTo>
                      <a:pt x="0" y="2"/>
                    </a:lnTo>
                    <a:lnTo>
                      <a:pt x="0" y="1"/>
                    </a:lnTo>
                    <a:lnTo>
                      <a:pt x="0" y="1"/>
                    </a:lnTo>
                    <a:lnTo>
                      <a:pt x="0" y="0"/>
                    </a:lnTo>
                    <a:lnTo>
                      <a:pt x="0" y="0"/>
                    </a:lnTo>
                    <a:lnTo>
                      <a:pt x="0" y="0"/>
                    </a:lnTo>
                    <a:lnTo>
                      <a:pt x="0" y="1"/>
                    </a:lnTo>
                    <a:lnTo>
                      <a:pt x="0" y="0"/>
                    </a:lnTo>
                    <a:lnTo>
                      <a:pt x="0" y="0"/>
                    </a:lnTo>
                    <a:lnTo>
                      <a:pt x="0" y="0"/>
                    </a:lnTo>
                    <a:lnTo>
                      <a:pt x="0" y="0"/>
                    </a:lnTo>
                    <a:lnTo>
                      <a:pt x="0" y="1"/>
                    </a:lnTo>
                    <a:lnTo>
                      <a:pt x="0" y="0"/>
                    </a:lnTo>
                    <a:lnTo>
                      <a:pt x="0" y="1"/>
                    </a:lnTo>
                    <a:lnTo>
                      <a:pt x="0" y="1"/>
                    </a:lnTo>
                    <a:lnTo>
                      <a:pt x="0" y="2"/>
                    </a:lnTo>
                    <a:lnTo>
                      <a:pt x="0" y="2"/>
                    </a:lnTo>
                    <a:lnTo>
                      <a:pt x="0" y="2"/>
                    </a:lnTo>
                    <a:lnTo>
                      <a:pt x="0" y="3"/>
                    </a:lnTo>
                    <a:lnTo>
                      <a:pt x="0" y="3"/>
                    </a:lnTo>
                    <a:lnTo>
                      <a:pt x="0" y="3"/>
                    </a:lnTo>
                    <a:lnTo>
                      <a:pt x="0" y="3"/>
                    </a:lnTo>
                    <a:lnTo>
                      <a:pt x="0" y="4"/>
                    </a:lnTo>
                    <a:lnTo>
                      <a:pt x="0" y="5"/>
                    </a:lnTo>
                    <a:lnTo>
                      <a:pt x="0" y="4"/>
                    </a:lnTo>
                    <a:lnTo>
                      <a:pt x="0" y="5"/>
                    </a:lnTo>
                    <a:lnTo>
                      <a:pt x="0" y="4"/>
                    </a:lnTo>
                    <a:lnTo>
                      <a:pt x="0" y="4"/>
                    </a:lnTo>
                    <a:lnTo>
                      <a:pt x="0" y="3"/>
                    </a:lnTo>
                    <a:lnTo>
                      <a:pt x="0" y="3"/>
                    </a:lnTo>
                    <a:lnTo>
                      <a:pt x="0" y="2"/>
                    </a:lnTo>
                    <a:lnTo>
                      <a:pt x="0" y="2"/>
                    </a:lnTo>
                    <a:lnTo>
                      <a:pt x="0" y="1"/>
                    </a:lnTo>
                    <a:lnTo>
                      <a:pt x="0" y="1"/>
                    </a:lnTo>
                    <a:lnTo>
                      <a:pt x="0" y="2"/>
                    </a:lnTo>
                    <a:lnTo>
                      <a:pt x="0" y="2"/>
                    </a:lnTo>
                    <a:lnTo>
                      <a:pt x="0" y="3"/>
                    </a:lnTo>
                    <a:lnTo>
                      <a:pt x="0" y="3"/>
                    </a:lnTo>
                    <a:lnTo>
                      <a:pt x="0" y="4"/>
                    </a:lnTo>
                    <a:lnTo>
                      <a:pt x="0" y="3"/>
                    </a:lnTo>
                    <a:lnTo>
                      <a:pt x="0" y="4"/>
                    </a:lnTo>
                    <a:lnTo>
                      <a:pt x="0" y="4"/>
                    </a:lnTo>
                    <a:lnTo>
                      <a:pt x="0" y="5"/>
                    </a:lnTo>
                    <a:lnTo>
                      <a:pt x="0" y="5"/>
                    </a:lnTo>
                    <a:lnTo>
                      <a:pt x="0" y="5"/>
                    </a:lnTo>
                    <a:lnTo>
                      <a:pt x="0" y="5"/>
                    </a:lnTo>
                    <a:lnTo>
                      <a:pt x="0" y="6"/>
                    </a:lnTo>
                    <a:lnTo>
                      <a:pt x="0" y="6"/>
                    </a:lnTo>
                    <a:lnTo>
                      <a:pt x="0" y="7"/>
                    </a:lnTo>
                    <a:lnTo>
                      <a:pt x="0" y="7"/>
                    </a:lnTo>
                    <a:lnTo>
                      <a:pt x="0" y="7"/>
                    </a:lnTo>
                    <a:lnTo>
                      <a:pt x="0" y="7"/>
                    </a:lnTo>
                    <a:lnTo>
                      <a:pt x="0" y="7"/>
                    </a:lnTo>
                    <a:lnTo>
                      <a:pt x="0" y="6"/>
                    </a:lnTo>
                    <a:lnTo>
                      <a:pt x="0" y="7"/>
                    </a:lnTo>
                    <a:lnTo>
                      <a:pt x="0" y="7"/>
                    </a:lnTo>
                    <a:lnTo>
                      <a:pt x="0" y="7"/>
                    </a:lnTo>
                    <a:lnTo>
                      <a:pt x="0" y="6"/>
                    </a:lnTo>
                    <a:lnTo>
                      <a:pt x="0" y="6"/>
                    </a:lnTo>
                    <a:lnTo>
                      <a:pt x="0" y="6"/>
                    </a:lnTo>
                    <a:lnTo>
                      <a:pt x="0" y="7"/>
                    </a:lnTo>
                    <a:lnTo>
                      <a:pt x="0" y="7"/>
                    </a:lnTo>
                    <a:lnTo>
                      <a:pt x="0" y="6"/>
                    </a:lnTo>
                    <a:lnTo>
                      <a:pt x="0" y="7"/>
                    </a:lnTo>
                    <a:lnTo>
                      <a:pt x="0" y="6"/>
                    </a:lnTo>
                    <a:lnTo>
                      <a:pt x="0" y="7"/>
                    </a:lnTo>
                    <a:lnTo>
                      <a:pt x="0" y="6"/>
                    </a:lnTo>
                    <a:lnTo>
                      <a:pt x="0" y="6"/>
                    </a:lnTo>
                    <a:lnTo>
                      <a:pt x="0" y="5"/>
                    </a:lnTo>
                    <a:lnTo>
                      <a:pt x="0" y="5"/>
                    </a:lnTo>
                    <a:lnTo>
                      <a:pt x="0" y="5"/>
                    </a:lnTo>
                    <a:lnTo>
                      <a:pt x="0" y="4"/>
                    </a:lnTo>
                    <a:lnTo>
                      <a:pt x="0" y="5"/>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7"/>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7"/>
                    </a:lnTo>
                    <a:lnTo>
                      <a:pt x="0" y="7"/>
                    </a:lnTo>
                    <a:lnTo>
                      <a:pt x="0" y="7"/>
                    </a:lnTo>
                    <a:lnTo>
                      <a:pt x="0" y="8"/>
                    </a:lnTo>
                    <a:lnTo>
                      <a:pt x="0" y="8"/>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8"/>
                    </a:lnTo>
                    <a:lnTo>
                      <a:pt x="0" y="8"/>
                    </a:lnTo>
                    <a:lnTo>
                      <a:pt x="0" y="8"/>
                    </a:lnTo>
                    <a:lnTo>
                      <a:pt x="0" y="8"/>
                    </a:lnTo>
                    <a:lnTo>
                      <a:pt x="0" y="7"/>
                    </a:lnTo>
                    <a:lnTo>
                      <a:pt x="0" y="7"/>
                    </a:lnTo>
                    <a:lnTo>
                      <a:pt x="0" y="7"/>
                    </a:lnTo>
                    <a:lnTo>
                      <a:pt x="0" y="8"/>
                    </a:lnTo>
                    <a:lnTo>
                      <a:pt x="0" y="8"/>
                    </a:lnTo>
                    <a:lnTo>
                      <a:pt x="0" y="8"/>
                    </a:lnTo>
                    <a:lnTo>
                      <a:pt x="0" y="8"/>
                    </a:lnTo>
                    <a:lnTo>
                      <a:pt x="0" y="9"/>
                    </a:lnTo>
                    <a:lnTo>
                      <a:pt x="0" y="9"/>
                    </a:lnTo>
                    <a:lnTo>
                      <a:pt x="0" y="10"/>
                    </a:lnTo>
                    <a:lnTo>
                      <a:pt x="0" y="10"/>
                    </a:lnTo>
                    <a:lnTo>
                      <a:pt x="0" y="10"/>
                    </a:lnTo>
                    <a:lnTo>
                      <a:pt x="0" y="9"/>
                    </a:lnTo>
                    <a:lnTo>
                      <a:pt x="0" y="8"/>
                    </a:lnTo>
                    <a:lnTo>
                      <a:pt x="0" y="8"/>
                    </a:lnTo>
                    <a:lnTo>
                      <a:pt x="0" y="8"/>
                    </a:lnTo>
                    <a:lnTo>
                      <a:pt x="0" y="8"/>
                    </a:lnTo>
                    <a:lnTo>
                      <a:pt x="0" y="8"/>
                    </a:lnTo>
                    <a:lnTo>
                      <a:pt x="0" y="8"/>
                    </a:lnTo>
                    <a:lnTo>
                      <a:pt x="0" y="7"/>
                    </a:lnTo>
                    <a:lnTo>
                      <a:pt x="0" y="8"/>
                    </a:lnTo>
                    <a:lnTo>
                      <a:pt x="0" y="8"/>
                    </a:lnTo>
                    <a:lnTo>
                      <a:pt x="0" y="8"/>
                    </a:lnTo>
                    <a:lnTo>
                      <a:pt x="0" y="9"/>
                    </a:lnTo>
                    <a:lnTo>
                      <a:pt x="0" y="9"/>
                    </a:lnTo>
                    <a:lnTo>
                      <a:pt x="0" y="8"/>
                    </a:lnTo>
                    <a:lnTo>
                      <a:pt x="0" y="9"/>
                    </a:lnTo>
                    <a:lnTo>
                      <a:pt x="0" y="9"/>
                    </a:lnTo>
                    <a:lnTo>
                      <a:pt x="0" y="10"/>
                    </a:lnTo>
                    <a:lnTo>
                      <a:pt x="0" y="10"/>
                    </a:lnTo>
                    <a:lnTo>
                      <a:pt x="0" y="10"/>
                    </a:lnTo>
                    <a:lnTo>
                      <a:pt x="0" y="10"/>
                    </a:lnTo>
                    <a:lnTo>
                      <a:pt x="0" y="10"/>
                    </a:lnTo>
                    <a:lnTo>
                      <a:pt x="0" y="9"/>
                    </a:lnTo>
                    <a:lnTo>
                      <a:pt x="0" y="8"/>
                    </a:lnTo>
                    <a:lnTo>
                      <a:pt x="0" y="8"/>
                    </a:lnTo>
                    <a:lnTo>
                      <a:pt x="0" y="8"/>
                    </a:lnTo>
                    <a:lnTo>
                      <a:pt x="0" y="8"/>
                    </a:lnTo>
                    <a:lnTo>
                      <a:pt x="0" y="8"/>
                    </a:lnTo>
                    <a:lnTo>
                      <a:pt x="0" y="7"/>
                    </a:lnTo>
                    <a:lnTo>
                      <a:pt x="0" y="7"/>
                    </a:lnTo>
                    <a:lnTo>
                      <a:pt x="0" y="6"/>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4"/>
                    </a:lnTo>
                    <a:lnTo>
                      <a:pt x="0" y="4"/>
                    </a:lnTo>
                    <a:lnTo>
                      <a:pt x="0" y="5"/>
                    </a:lnTo>
                    <a:lnTo>
                      <a:pt x="0" y="4"/>
                    </a:lnTo>
                    <a:lnTo>
                      <a:pt x="0" y="5"/>
                    </a:lnTo>
                    <a:lnTo>
                      <a:pt x="0" y="6"/>
                    </a:lnTo>
                    <a:lnTo>
                      <a:pt x="0" y="5"/>
                    </a:lnTo>
                    <a:lnTo>
                      <a:pt x="0" y="6"/>
                    </a:lnTo>
                    <a:lnTo>
                      <a:pt x="0" y="5"/>
                    </a:lnTo>
                    <a:lnTo>
                      <a:pt x="0" y="6"/>
                    </a:lnTo>
                    <a:lnTo>
                      <a:pt x="0" y="7"/>
                    </a:lnTo>
                    <a:lnTo>
                      <a:pt x="0" y="7"/>
                    </a:lnTo>
                    <a:lnTo>
                      <a:pt x="0" y="6"/>
                    </a:lnTo>
                    <a:lnTo>
                      <a:pt x="0" y="6"/>
                    </a:lnTo>
                    <a:lnTo>
                      <a:pt x="0" y="6"/>
                    </a:lnTo>
                    <a:lnTo>
                      <a:pt x="0" y="5"/>
                    </a:lnTo>
                    <a:lnTo>
                      <a:pt x="0" y="6"/>
                    </a:lnTo>
                    <a:lnTo>
                      <a:pt x="0" y="6"/>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4"/>
                    </a:lnTo>
                    <a:lnTo>
                      <a:pt x="0" y="4"/>
                    </a:lnTo>
                    <a:lnTo>
                      <a:pt x="0" y="3"/>
                    </a:lnTo>
                    <a:lnTo>
                      <a:pt x="0" y="3"/>
                    </a:lnTo>
                    <a:lnTo>
                      <a:pt x="0" y="3"/>
                    </a:lnTo>
                    <a:lnTo>
                      <a:pt x="0" y="3"/>
                    </a:lnTo>
                    <a:lnTo>
                      <a:pt x="0" y="4"/>
                    </a:lnTo>
                    <a:lnTo>
                      <a:pt x="0" y="3"/>
                    </a:lnTo>
                    <a:lnTo>
                      <a:pt x="0" y="3"/>
                    </a:lnTo>
                    <a:lnTo>
                      <a:pt x="0" y="4"/>
                    </a:lnTo>
                    <a:lnTo>
                      <a:pt x="0" y="4"/>
                    </a:lnTo>
                    <a:lnTo>
                      <a:pt x="0" y="4"/>
                    </a:lnTo>
                    <a:lnTo>
                      <a:pt x="0" y="5"/>
                    </a:lnTo>
                    <a:lnTo>
                      <a:pt x="0" y="5"/>
                    </a:lnTo>
                    <a:lnTo>
                      <a:pt x="0" y="6"/>
                    </a:lnTo>
                    <a:lnTo>
                      <a:pt x="0" y="5"/>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7"/>
                    </a:lnTo>
                    <a:lnTo>
                      <a:pt x="0" y="7"/>
                    </a:lnTo>
                    <a:lnTo>
                      <a:pt x="0" y="7"/>
                    </a:lnTo>
                    <a:lnTo>
                      <a:pt x="0" y="8"/>
                    </a:lnTo>
                    <a:lnTo>
                      <a:pt x="0" y="8"/>
                    </a:lnTo>
                    <a:lnTo>
                      <a:pt x="0" y="8"/>
                    </a:lnTo>
                    <a:lnTo>
                      <a:pt x="0" y="8"/>
                    </a:lnTo>
                    <a:lnTo>
                      <a:pt x="0" y="9"/>
                    </a:lnTo>
                    <a:lnTo>
                      <a:pt x="0" y="8"/>
                    </a:lnTo>
                    <a:lnTo>
                      <a:pt x="0" y="9"/>
                    </a:lnTo>
                    <a:lnTo>
                      <a:pt x="0" y="9"/>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0"/>
                    </a:lnTo>
                    <a:lnTo>
                      <a:pt x="0" y="9"/>
                    </a:lnTo>
                    <a:lnTo>
                      <a:pt x="0" y="10"/>
                    </a:lnTo>
                    <a:lnTo>
                      <a:pt x="0" y="10"/>
                    </a:lnTo>
                    <a:lnTo>
                      <a:pt x="0" y="10"/>
                    </a:lnTo>
                    <a:lnTo>
                      <a:pt x="0" y="9"/>
                    </a:lnTo>
                    <a:lnTo>
                      <a:pt x="0" y="9"/>
                    </a:lnTo>
                    <a:lnTo>
                      <a:pt x="0" y="9"/>
                    </a:lnTo>
                    <a:lnTo>
                      <a:pt x="0" y="10"/>
                    </a:lnTo>
                    <a:lnTo>
                      <a:pt x="0" y="10"/>
                    </a:lnTo>
                    <a:lnTo>
                      <a:pt x="0" y="9"/>
                    </a:lnTo>
                    <a:lnTo>
                      <a:pt x="0" y="9"/>
                    </a:lnTo>
                    <a:lnTo>
                      <a:pt x="0" y="8"/>
                    </a:lnTo>
                    <a:lnTo>
                      <a:pt x="0" y="9"/>
                    </a:lnTo>
                    <a:lnTo>
                      <a:pt x="0" y="9"/>
                    </a:lnTo>
                    <a:lnTo>
                      <a:pt x="0" y="10"/>
                    </a:lnTo>
                    <a:lnTo>
                      <a:pt x="0" y="9"/>
                    </a:lnTo>
                    <a:lnTo>
                      <a:pt x="0" y="10"/>
                    </a:lnTo>
                    <a:lnTo>
                      <a:pt x="0" y="10"/>
                    </a:lnTo>
                    <a:lnTo>
                      <a:pt x="0" y="11"/>
                    </a:lnTo>
                    <a:lnTo>
                      <a:pt x="0" y="11"/>
                    </a:lnTo>
                    <a:lnTo>
                      <a:pt x="0" y="10"/>
                    </a:lnTo>
                    <a:lnTo>
                      <a:pt x="0" y="11"/>
                    </a:lnTo>
                    <a:lnTo>
                      <a:pt x="0" y="10"/>
                    </a:lnTo>
                    <a:lnTo>
                      <a:pt x="0" y="11"/>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10"/>
                    </a:lnTo>
                    <a:lnTo>
                      <a:pt x="0" y="9"/>
                    </a:lnTo>
                    <a:lnTo>
                      <a:pt x="0" y="8"/>
                    </a:lnTo>
                    <a:lnTo>
                      <a:pt x="0" y="8"/>
                    </a:lnTo>
                    <a:lnTo>
                      <a:pt x="0" y="7"/>
                    </a:lnTo>
                    <a:lnTo>
                      <a:pt x="0" y="8"/>
                    </a:lnTo>
                    <a:lnTo>
                      <a:pt x="0" y="8"/>
                    </a:lnTo>
                    <a:lnTo>
                      <a:pt x="0" y="8"/>
                    </a:lnTo>
                    <a:lnTo>
                      <a:pt x="0" y="8"/>
                    </a:lnTo>
                    <a:lnTo>
                      <a:pt x="0" y="8"/>
                    </a:lnTo>
                    <a:lnTo>
                      <a:pt x="0" y="8"/>
                    </a:lnTo>
                    <a:lnTo>
                      <a:pt x="0" y="8"/>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0"/>
                    </a:lnTo>
                    <a:lnTo>
                      <a:pt x="0" y="10"/>
                    </a:lnTo>
                    <a:lnTo>
                      <a:pt x="0" y="10"/>
                    </a:lnTo>
                    <a:lnTo>
                      <a:pt x="0" y="10"/>
                    </a:lnTo>
                    <a:lnTo>
                      <a:pt x="0" y="11"/>
                    </a:lnTo>
                    <a:lnTo>
                      <a:pt x="0" y="11"/>
                    </a:lnTo>
                    <a:lnTo>
                      <a:pt x="0" y="10"/>
                    </a:lnTo>
                    <a:lnTo>
                      <a:pt x="0" y="11"/>
                    </a:lnTo>
                    <a:lnTo>
                      <a:pt x="0" y="10"/>
                    </a:lnTo>
                    <a:lnTo>
                      <a:pt x="0" y="10"/>
                    </a:lnTo>
                    <a:lnTo>
                      <a:pt x="0" y="11"/>
                    </a:lnTo>
                    <a:lnTo>
                      <a:pt x="0" y="11"/>
                    </a:lnTo>
                    <a:lnTo>
                      <a:pt x="0" y="11"/>
                    </a:lnTo>
                    <a:lnTo>
                      <a:pt x="0" y="11"/>
                    </a:lnTo>
                    <a:lnTo>
                      <a:pt x="0" y="11"/>
                    </a:lnTo>
                    <a:lnTo>
                      <a:pt x="0" y="12"/>
                    </a:lnTo>
                    <a:lnTo>
                      <a:pt x="0" y="11"/>
                    </a:lnTo>
                    <a:lnTo>
                      <a:pt x="0" y="12"/>
                    </a:lnTo>
                    <a:lnTo>
                      <a:pt x="0" y="12"/>
                    </a:lnTo>
                    <a:lnTo>
                      <a:pt x="0" y="12"/>
                    </a:lnTo>
                    <a:lnTo>
                      <a:pt x="0" y="13"/>
                    </a:lnTo>
                    <a:lnTo>
                      <a:pt x="0" y="13"/>
                    </a:lnTo>
                    <a:lnTo>
                      <a:pt x="0" y="13"/>
                    </a:lnTo>
                    <a:lnTo>
                      <a:pt x="0" y="12"/>
                    </a:lnTo>
                    <a:lnTo>
                      <a:pt x="0" y="13"/>
                    </a:lnTo>
                    <a:lnTo>
                      <a:pt x="0" y="12"/>
                    </a:lnTo>
                    <a:lnTo>
                      <a:pt x="0" y="12"/>
                    </a:lnTo>
                    <a:lnTo>
                      <a:pt x="0" y="13"/>
                    </a:lnTo>
                    <a:lnTo>
                      <a:pt x="0" y="12"/>
                    </a:lnTo>
                    <a:lnTo>
                      <a:pt x="0" y="13"/>
                    </a:lnTo>
                    <a:lnTo>
                      <a:pt x="0" y="12"/>
                    </a:lnTo>
                    <a:lnTo>
                      <a:pt x="0" y="13"/>
                    </a:lnTo>
                    <a:lnTo>
                      <a:pt x="0" y="13"/>
                    </a:lnTo>
                    <a:lnTo>
                      <a:pt x="0" y="12"/>
                    </a:lnTo>
                    <a:lnTo>
                      <a:pt x="0" y="13"/>
                    </a:lnTo>
                    <a:lnTo>
                      <a:pt x="0" y="12"/>
                    </a:lnTo>
                    <a:lnTo>
                      <a:pt x="0" y="13"/>
                    </a:lnTo>
                    <a:lnTo>
                      <a:pt x="0" y="12"/>
                    </a:lnTo>
                    <a:lnTo>
                      <a:pt x="1" y="13"/>
                    </a:lnTo>
                    <a:lnTo>
                      <a:pt x="1" y="12"/>
                    </a:lnTo>
                    <a:lnTo>
                      <a:pt x="1" y="12"/>
                    </a:lnTo>
                    <a:lnTo>
                      <a:pt x="1" y="12"/>
                    </a:lnTo>
                    <a:lnTo>
                      <a:pt x="1" y="13"/>
                    </a:lnTo>
                    <a:lnTo>
                      <a:pt x="1" y="13"/>
                    </a:lnTo>
                    <a:lnTo>
                      <a:pt x="1" y="13"/>
                    </a:lnTo>
                    <a:lnTo>
                      <a:pt x="1" y="13"/>
                    </a:lnTo>
                    <a:lnTo>
                      <a:pt x="1" y="15"/>
                    </a:lnTo>
                    <a:lnTo>
                      <a:pt x="1" y="14"/>
                    </a:lnTo>
                    <a:lnTo>
                      <a:pt x="1" y="15"/>
                    </a:lnTo>
                    <a:lnTo>
                      <a:pt x="1" y="15"/>
                    </a:lnTo>
                    <a:lnTo>
                      <a:pt x="1" y="15"/>
                    </a:lnTo>
                    <a:lnTo>
                      <a:pt x="1" y="15"/>
                    </a:lnTo>
                    <a:lnTo>
                      <a:pt x="1" y="14"/>
                    </a:lnTo>
                    <a:lnTo>
                      <a:pt x="1" y="14"/>
                    </a:lnTo>
                    <a:lnTo>
                      <a:pt x="1" y="14"/>
                    </a:lnTo>
                    <a:lnTo>
                      <a:pt x="1" y="14"/>
                    </a:lnTo>
                    <a:lnTo>
                      <a:pt x="1" y="14"/>
                    </a:lnTo>
                    <a:lnTo>
                      <a:pt x="1" y="15"/>
                    </a:lnTo>
                    <a:lnTo>
                      <a:pt x="1" y="14"/>
                    </a:lnTo>
                    <a:lnTo>
                      <a:pt x="1" y="15"/>
                    </a:lnTo>
                    <a:lnTo>
                      <a:pt x="1" y="14"/>
                    </a:lnTo>
                    <a:lnTo>
                      <a:pt x="1" y="14"/>
                    </a:lnTo>
                    <a:lnTo>
                      <a:pt x="1" y="15"/>
                    </a:lnTo>
                    <a:lnTo>
                      <a:pt x="1" y="14"/>
                    </a:lnTo>
                    <a:lnTo>
                      <a:pt x="1" y="15"/>
                    </a:lnTo>
                    <a:lnTo>
                      <a:pt x="1" y="15"/>
                    </a:lnTo>
                    <a:lnTo>
                      <a:pt x="1" y="15"/>
                    </a:lnTo>
                    <a:lnTo>
                      <a:pt x="1" y="16"/>
                    </a:lnTo>
                    <a:lnTo>
                      <a:pt x="1" y="15"/>
                    </a:lnTo>
                    <a:lnTo>
                      <a:pt x="1" y="15"/>
                    </a:lnTo>
                    <a:lnTo>
                      <a:pt x="1" y="14"/>
                    </a:lnTo>
                    <a:lnTo>
                      <a:pt x="1" y="15"/>
                    </a:lnTo>
                    <a:lnTo>
                      <a:pt x="1" y="15"/>
                    </a:lnTo>
                    <a:lnTo>
                      <a:pt x="1" y="15"/>
                    </a:lnTo>
                    <a:lnTo>
                      <a:pt x="1" y="15"/>
                    </a:lnTo>
                    <a:lnTo>
                      <a:pt x="1" y="16"/>
                    </a:lnTo>
                    <a:lnTo>
                      <a:pt x="1" y="15"/>
                    </a:lnTo>
                    <a:lnTo>
                      <a:pt x="1" y="16"/>
                    </a:lnTo>
                    <a:lnTo>
                      <a:pt x="1" y="16"/>
                    </a:lnTo>
                    <a:lnTo>
                      <a:pt x="1" y="17"/>
                    </a:lnTo>
                    <a:lnTo>
                      <a:pt x="1" y="16"/>
                    </a:lnTo>
                    <a:lnTo>
                      <a:pt x="1" y="16"/>
                    </a:lnTo>
                    <a:lnTo>
                      <a:pt x="1" y="16"/>
                    </a:lnTo>
                    <a:lnTo>
                      <a:pt x="1" y="16"/>
                    </a:lnTo>
                    <a:lnTo>
                      <a:pt x="1" y="16"/>
                    </a:lnTo>
                    <a:lnTo>
                      <a:pt x="1" y="17"/>
                    </a:lnTo>
                    <a:lnTo>
                      <a:pt x="1" y="16"/>
                    </a:lnTo>
                    <a:lnTo>
                      <a:pt x="1" y="16"/>
                    </a:lnTo>
                    <a:lnTo>
                      <a:pt x="1" y="16"/>
                    </a:lnTo>
                    <a:lnTo>
                      <a:pt x="1" y="15"/>
                    </a:lnTo>
                    <a:lnTo>
                      <a:pt x="1" y="15"/>
                    </a:lnTo>
                    <a:lnTo>
                      <a:pt x="1" y="15"/>
                    </a:lnTo>
                    <a:lnTo>
                      <a:pt x="1" y="14"/>
                    </a:lnTo>
                    <a:lnTo>
                      <a:pt x="1" y="13"/>
                    </a:lnTo>
                    <a:lnTo>
                      <a:pt x="1" y="13"/>
                    </a:lnTo>
                    <a:lnTo>
                      <a:pt x="1" y="13"/>
                    </a:lnTo>
                    <a:lnTo>
                      <a:pt x="1" y="14"/>
                    </a:lnTo>
                    <a:lnTo>
                      <a:pt x="1" y="14"/>
                    </a:lnTo>
                    <a:lnTo>
                      <a:pt x="1" y="14"/>
                    </a:lnTo>
                    <a:lnTo>
                      <a:pt x="1" y="15"/>
                    </a:lnTo>
                    <a:lnTo>
                      <a:pt x="1" y="14"/>
                    </a:lnTo>
                    <a:lnTo>
                      <a:pt x="1" y="15"/>
                    </a:lnTo>
                    <a:lnTo>
                      <a:pt x="1" y="15"/>
                    </a:lnTo>
                    <a:lnTo>
                      <a:pt x="1" y="15"/>
                    </a:lnTo>
                    <a:lnTo>
                      <a:pt x="1" y="15"/>
                    </a:lnTo>
                    <a:lnTo>
                      <a:pt x="1" y="14"/>
                    </a:lnTo>
                    <a:lnTo>
                      <a:pt x="1" y="13"/>
                    </a:lnTo>
                    <a:lnTo>
                      <a:pt x="1" y="13"/>
                    </a:lnTo>
                    <a:lnTo>
                      <a:pt x="1" y="12"/>
                    </a:lnTo>
                    <a:lnTo>
                      <a:pt x="1" y="11"/>
                    </a:lnTo>
                    <a:lnTo>
                      <a:pt x="1" y="10"/>
                    </a:lnTo>
                    <a:lnTo>
                      <a:pt x="1" y="9"/>
                    </a:lnTo>
                    <a:lnTo>
                      <a:pt x="1" y="9"/>
                    </a:lnTo>
                    <a:lnTo>
                      <a:pt x="1" y="8"/>
                    </a:lnTo>
                    <a:lnTo>
                      <a:pt x="1" y="8"/>
                    </a:lnTo>
                    <a:lnTo>
                      <a:pt x="1" y="8"/>
                    </a:lnTo>
                    <a:lnTo>
                      <a:pt x="1" y="8"/>
                    </a:lnTo>
                    <a:lnTo>
                      <a:pt x="1" y="8"/>
                    </a:lnTo>
                    <a:lnTo>
                      <a:pt x="1" y="8"/>
                    </a:lnTo>
                    <a:lnTo>
                      <a:pt x="1" y="7"/>
                    </a:lnTo>
                    <a:lnTo>
                      <a:pt x="1" y="8"/>
                    </a:lnTo>
                    <a:lnTo>
                      <a:pt x="1" y="7"/>
                    </a:lnTo>
                    <a:lnTo>
                      <a:pt x="1" y="8"/>
                    </a:lnTo>
                    <a:lnTo>
                      <a:pt x="1" y="7"/>
                    </a:lnTo>
                    <a:lnTo>
                      <a:pt x="1" y="7"/>
                    </a:lnTo>
                    <a:lnTo>
                      <a:pt x="1" y="7"/>
                    </a:lnTo>
                    <a:lnTo>
                      <a:pt x="1" y="7"/>
                    </a:lnTo>
                    <a:lnTo>
                      <a:pt x="1" y="7"/>
                    </a:lnTo>
                    <a:lnTo>
                      <a:pt x="1" y="7"/>
                    </a:lnTo>
                    <a:lnTo>
                      <a:pt x="1" y="6"/>
                    </a:lnTo>
                    <a:lnTo>
                      <a:pt x="1" y="6"/>
                    </a:lnTo>
                    <a:lnTo>
                      <a:pt x="1" y="5"/>
                    </a:lnTo>
                    <a:lnTo>
                      <a:pt x="1" y="6"/>
                    </a:lnTo>
                    <a:lnTo>
                      <a:pt x="1" y="5"/>
                    </a:lnTo>
                    <a:lnTo>
                      <a:pt x="1" y="6"/>
                    </a:lnTo>
                    <a:lnTo>
                      <a:pt x="1" y="6"/>
                    </a:lnTo>
                    <a:lnTo>
                      <a:pt x="1" y="6"/>
                    </a:lnTo>
                    <a:lnTo>
                      <a:pt x="1" y="6"/>
                    </a:lnTo>
                    <a:lnTo>
                      <a:pt x="1" y="6"/>
                    </a:lnTo>
                    <a:lnTo>
                      <a:pt x="1" y="7"/>
                    </a:lnTo>
                    <a:lnTo>
                      <a:pt x="1" y="6"/>
                    </a:lnTo>
                    <a:lnTo>
                      <a:pt x="1" y="6"/>
                    </a:lnTo>
                    <a:lnTo>
                      <a:pt x="1" y="7"/>
                    </a:lnTo>
                    <a:lnTo>
                      <a:pt x="1" y="7"/>
                    </a:lnTo>
                    <a:lnTo>
                      <a:pt x="1" y="7"/>
                    </a:lnTo>
                    <a:lnTo>
                      <a:pt x="1" y="7"/>
                    </a:lnTo>
                    <a:lnTo>
                      <a:pt x="1" y="7"/>
                    </a:lnTo>
                    <a:lnTo>
                      <a:pt x="1" y="7"/>
                    </a:lnTo>
                    <a:lnTo>
                      <a:pt x="1" y="7"/>
                    </a:lnTo>
                    <a:lnTo>
                      <a:pt x="1" y="6"/>
                    </a:lnTo>
                    <a:lnTo>
                      <a:pt x="1" y="6"/>
                    </a:lnTo>
                    <a:lnTo>
                      <a:pt x="1" y="6"/>
                    </a:lnTo>
                    <a:lnTo>
                      <a:pt x="1" y="6"/>
                    </a:lnTo>
                    <a:lnTo>
                      <a:pt x="1" y="5"/>
                    </a:lnTo>
                    <a:lnTo>
                      <a:pt x="1" y="5"/>
                    </a:lnTo>
                    <a:lnTo>
                      <a:pt x="1" y="6"/>
                    </a:lnTo>
                    <a:lnTo>
                      <a:pt x="1" y="5"/>
                    </a:lnTo>
                    <a:lnTo>
                      <a:pt x="1" y="6"/>
                    </a:lnTo>
                    <a:lnTo>
                      <a:pt x="1" y="7"/>
                    </a:lnTo>
                    <a:lnTo>
                      <a:pt x="1" y="6"/>
                    </a:lnTo>
                    <a:lnTo>
                      <a:pt x="1" y="7"/>
                    </a:lnTo>
                    <a:lnTo>
                      <a:pt x="1" y="6"/>
                    </a:lnTo>
                    <a:lnTo>
                      <a:pt x="1" y="5"/>
                    </a:lnTo>
                    <a:lnTo>
                      <a:pt x="1" y="6"/>
                    </a:lnTo>
                    <a:lnTo>
                      <a:pt x="1" y="7"/>
                    </a:lnTo>
                    <a:lnTo>
                      <a:pt x="1" y="6"/>
                    </a:lnTo>
                    <a:lnTo>
                      <a:pt x="1" y="7"/>
                    </a:lnTo>
                    <a:lnTo>
                      <a:pt x="1" y="7"/>
                    </a:lnTo>
                    <a:lnTo>
                      <a:pt x="1" y="7"/>
                    </a:lnTo>
                    <a:lnTo>
                      <a:pt x="1" y="7"/>
                    </a:lnTo>
                    <a:lnTo>
                      <a:pt x="1" y="7"/>
                    </a:lnTo>
                    <a:lnTo>
                      <a:pt x="1" y="6"/>
                    </a:lnTo>
                    <a:lnTo>
                      <a:pt x="1" y="7"/>
                    </a:lnTo>
                    <a:lnTo>
                      <a:pt x="1" y="7"/>
                    </a:lnTo>
                    <a:lnTo>
                      <a:pt x="1" y="6"/>
                    </a:lnTo>
                    <a:lnTo>
                      <a:pt x="1" y="7"/>
                    </a:lnTo>
                    <a:lnTo>
                      <a:pt x="1" y="7"/>
                    </a:lnTo>
                    <a:lnTo>
                      <a:pt x="1" y="7"/>
                    </a:lnTo>
                    <a:lnTo>
                      <a:pt x="1" y="7"/>
                    </a:lnTo>
                    <a:lnTo>
                      <a:pt x="1" y="7"/>
                    </a:lnTo>
                    <a:lnTo>
                      <a:pt x="1" y="7"/>
                    </a:lnTo>
                    <a:lnTo>
                      <a:pt x="1" y="6"/>
                    </a:lnTo>
                    <a:lnTo>
                      <a:pt x="1" y="7"/>
                    </a:lnTo>
                    <a:lnTo>
                      <a:pt x="1" y="7"/>
                    </a:lnTo>
                    <a:lnTo>
                      <a:pt x="1" y="7"/>
                    </a:lnTo>
                    <a:lnTo>
                      <a:pt x="1" y="8"/>
                    </a:lnTo>
                    <a:lnTo>
                      <a:pt x="1" y="8"/>
                    </a:lnTo>
                    <a:lnTo>
                      <a:pt x="1" y="8"/>
                    </a:lnTo>
                    <a:lnTo>
                      <a:pt x="1" y="9"/>
                    </a:lnTo>
                    <a:lnTo>
                      <a:pt x="1" y="9"/>
                    </a:lnTo>
                    <a:lnTo>
                      <a:pt x="1" y="10"/>
                    </a:lnTo>
                    <a:lnTo>
                      <a:pt x="1" y="9"/>
                    </a:lnTo>
                    <a:lnTo>
                      <a:pt x="1" y="10"/>
                    </a:lnTo>
                    <a:lnTo>
                      <a:pt x="1" y="10"/>
                    </a:lnTo>
                    <a:lnTo>
                      <a:pt x="1" y="10"/>
                    </a:lnTo>
                    <a:lnTo>
                      <a:pt x="1" y="10"/>
                    </a:lnTo>
                    <a:lnTo>
                      <a:pt x="1" y="10"/>
                    </a:lnTo>
                    <a:lnTo>
                      <a:pt x="1" y="10"/>
                    </a:lnTo>
                    <a:lnTo>
                      <a:pt x="1" y="10"/>
                    </a:lnTo>
                    <a:lnTo>
                      <a:pt x="1" y="9"/>
                    </a:lnTo>
                    <a:lnTo>
                      <a:pt x="1" y="10"/>
                    </a:lnTo>
                    <a:lnTo>
                      <a:pt x="1" y="9"/>
                    </a:lnTo>
                    <a:lnTo>
                      <a:pt x="1" y="10"/>
                    </a:lnTo>
                    <a:lnTo>
                      <a:pt x="1" y="9"/>
                    </a:lnTo>
                    <a:lnTo>
                      <a:pt x="1" y="10"/>
                    </a:lnTo>
                    <a:lnTo>
                      <a:pt x="1" y="9"/>
                    </a:lnTo>
                    <a:lnTo>
                      <a:pt x="1" y="9"/>
                    </a:lnTo>
                    <a:lnTo>
                      <a:pt x="1" y="9"/>
                    </a:lnTo>
                    <a:lnTo>
                      <a:pt x="1" y="9"/>
                    </a:lnTo>
                    <a:lnTo>
                      <a:pt x="1" y="9"/>
                    </a:lnTo>
                    <a:lnTo>
                      <a:pt x="1" y="8"/>
                    </a:lnTo>
                    <a:lnTo>
                      <a:pt x="1" y="9"/>
                    </a:lnTo>
                    <a:lnTo>
                      <a:pt x="1" y="9"/>
                    </a:lnTo>
                    <a:lnTo>
                      <a:pt x="1" y="9"/>
                    </a:lnTo>
                    <a:lnTo>
                      <a:pt x="1" y="9"/>
                    </a:lnTo>
                    <a:lnTo>
                      <a:pt x="1" y="9"/>
                    </a:lnTo>
                    <a:lnTo>
                      <a:pt x="1" y="10"/>
                    </a:lnTo>
                    <a:lnTo>
                      <a:pt x="1" y="10"/>
                    </a:lnTo>
                    <a:lnTo>
                      <a:pt x="1" y="10"/>
                    </a:lnTo>
                    <a:lnTo>
                      <a:pt x="1" y="10"/>
                    </a:lnTo>
                    <a:lnTo>
                      <a:pt x="1" y="11"/>
                    </a:lnTo>
                    <a:lnTo>
                      <a:pt x="1" y="10"/>
                    </a:lnTo>
                    <a:lnTo>
                      <a:pt x="1" y="11"/>
                    </a:lnTo>
                    <a:lnTo>
                      <a:pt x="1" y="11"/>
                    </a:lnTo>
                    <a:lnTo>
                      <a:pt x="1" y="11"/>
                    </a:lnTo>
                    <a:lnTo>
                      <a:pt x="1" y="12"/>
                    </a:lnTo>
                    <a:lnTo>
                      <a:pt x="1" y="11"/>
                    </a:lnTo>
                    <a:lnTo>
                      <a:pt x="1" y="11"/>
                    </a:lnTo>
                    <a:lnTo>
                      <a:pt x="1" y="11"/>
                    </a:lnTo>
                    <a:lnTo>
                      <a:pt x="1" y="11"/>
                    </a:lnTo>
                    <a:lnTo>
                      <a:pt x="1" y="11"/>
                    </a:lnTo>
                    <a:lnTo>
                      <a:pt x="1" y="10"/>
                    </a:lnTo>
                    <a:lnTo>
                      <a:pt x="1" y="11"/>
                    </a:lnTo>
                    <a:lnTo>
                      <a:pt x="1" y="11"/>
                    </a:lnTo>
                    <a:lnTo>
                      <a:pt x="1" y="10"/>
                    </a:lnTo>
                    <a:lnTo>
                      <a:pt x="1" y="10"/>
                    </a:lnTo>
                    <a:lnTo>
                      <a:pt x="1" y="11"/>
                    </a:lnTo>
                    <a:lnTo>
                      <a:pt x="1" y="10"/>
                    </a:lnTo>
                    <a:lnTo>
                      <a:pt x="1" y="10"/>
                    </a:lnTo>
                    <a:lnTo>
                      <a:pt x="1" y="10"/>
                    </a:lnTo>
                    <a:lnTo>
                      <a:pt x="1" y="10"/>
                    </a:lnTo>
                    <a:lnTo>
                      <a:pt x="1" y="10"/>
                    </a:lnTo>
                    <a:lnTo>
                      <a:pt x="1" y="10"/>
                    </a:lnTo>
                    <a:lnTo>
                      <a:pt x="1" y="10"/>
                    </a:lnTo>
                    <a:lnTo>
                      <a:pt x="1" y="11"/>
                    </a:lnTo>
                    <a:lnTo>
                      <a:pt x="1" y="11"/>
                    </a:lnTo>
                    <a:lnTo>
                      <a:pt x="1" y="11"/>
                    </a:lnTo>
                    <a:lnTo>
                      <a:pt x="1" y="11"/>
                    </a:lnTo>
                    <a:lnTo>
                      <a:pt x="1" y="10"/>
                    </a:lnTo>
                    <a:lnTo>
                      <a:pt x="1" y="11"/>
                    </a:lnTo>
                    <a:lnTo>
                      <a:pt x="1" y="10"/>
                    </a:lnTo>
                    <a:lnTo>
                      <a:pt x="1" y="10"/>
                    </a:lnTo>
                    <a:lnTo>
                      <a:pt x="1" y="10"/>
                    </a:lnTo>
                    <a:lnTo>
                      <a:pt x="1" y="10"/>
                    </a:lnTo>
                    <a:lnTo>
                      <a:pt x="1" y="9"/>
                    </a:lnTo>
                    <a:lnTo>
                      <a:pt x="1" y="10"/>
                    </a:lnTo>
                    <a:lnTo>
                      <a:pt x="1" y="9"/>
                    </a:lnTo>
                    <a:lnTo>
                      <a:pt x="1" y="10"/>
                    </a:lnTo>
                    <a:lnTo>
                      <a:pt x="1" y="10"/>
                    </a:lnTo>
                    <a:lnTo>
                      <a:pt x="1" y="10"/>
                    </a:lnTo>
                    <a:lnTo>
                      <a:pt x="1" y="10"/>
                    </a:lnTo>
                    <a:lnTo>
                      <a:pt x="1" y="10"/>
                    </a:lnTo>
                    <a:lnTo>
                      <a:pt x="1" y="9"/>
                    </a:lnTo>
                    <a:lnTo>
                      <a:pt x="1" y="9"/>
                    </a:lnTo>
                    <a:lnTo>
                      <a:pt x="1" y="9"/>
                    </a:lnTo>
                    <a:lnTo>
                      <a:pt x="1" y="10"/>
                    </a:lnTo>
                    <a:lnTo>
                      <a:pt x="1" y="9"/>
                    </a:lnTo>
                    <a:lnTo>
                      <a:pt x="1" y="9"/>
                    </a:lnTo>
                    <a:lnTo>
                      <a:pt x="1" y="10"/>
                    </a:lnTo>
                    <a:lnTo>
                      <a:pt x="1" y="9"/>
                    </a:lnTo>
                    <a:lnTo>
                      <a:pt x="1" y="10"/>
                    </a:lnTo>
                    <a:lnTo>
                      <a:pt x="1" y="10"/>
                    </a:lnTo>
                    <a:lnTo>
                      <a:pt x="1" y="10"/>
                    </a:lnTo>
                    <a:lnTo>
                      <a:pt x="1" y="10"/>
                    </a:lnTo>
                    <a:lnTo>
                      <a:pt x="1" y="10"/>
                    </a:lnTo>
                    <a:lnTo>
                      <a:pt x="1" y="10"/>
                    </a:lnTo>
                    <a:lnTo>
                      <a:pt x="1" y="11"/>
                    </a:lnTo>
                    <a:lnTo>
                      <a:pt x="1" y="10"/>
                    </a:lnTo>
                    <a:lnTo>
                      <a:pt x="1" y="10"/>
                    </a:lnTo>
                    <a:lnTo>
                      <a:pt x="1" y="11"/>
                    </a:lnTo>
                    <a:lnTo>
                      <a:pt x="1" y="10"/>
                    </a:lnTo>
                    <a:lnTo>
                      <a:pt x="1" y="11"/>
                    </a:lnTo>
                    <a:lnTo>
                      <a:pt x="1" y="11"/>
                    </a:lnTo>
                    <a:lnTo>
                      <a:pt x="1" y="10"/>
                    </a:lnTo>
                    <a:lnTo>
                      <a:pt x="1" y="11"/>
                    </a:lnTo>
                    <a:lnTo>
                      <a:pt x="1" y="11"/>
                    </a:lnTo>
                    <a:lnTo>
                      <a:pt x="1" y="11"/>
                    </a:lnTo>
                    <a:lnTo>
                      <a:pt x="1" y="12"/>
                    </a:lnTo>
                    <a:lnTo>
                      <a:pt x="1" y="12"/>
                    </a:lnTo>
                    <a:lnTo>
                      <a:pt x="1" y="11"/>
                    </a:lnTo>
                    <a:lnTo>
                      <a:pt x="1" y="11"/>
                    </a:lnTo>
                    <a:lnTo>
                      <a:pt x="1" y="11"/>
                    </a:lnTo>
                    <a:lnTo>
                      <a:pt x="1" y="10"/>
                    </a:lnTo>
                    <a:lnTo>
                      <a:pt x="1" y="11"/>
                    </a:lnTo>
                    <a:lnTo>
                      <a:pt x="1" y="12"/>
                    </a:lnTo>
                    <a:lnTo>
                      <a:pt x="1" y="11"/>
                    </a:lnTo>
                    <a:lnTo>
                      <a:pt x="1" y="11"/>
                    </a:lnTo>
                    <a:lnTo>
                      <a:pt x="1" y="10"/>
                    </a:lnTo>
                    <a:lnTo>
                      <a:pt x="1" y="10"/>
                    </a:lnTo>
                    <a:lnTo>
                      <a:pt x="1" y="10"/>
                    </a:lnTo>
                    <a:lnTo>
                      <a:pt x="1" y="10"/>
                    </a:lnTo>
                    <a:lnTo>
                      <a:pt x="1" y="10"/>
                    </a:lnTo>
                    <a:lnTo>
                      <a:pt x="1" y="10"/>
                    </a:lnTo>
                    <a:lnTo>
                      <a:pt x="1" y="10"/>
                    </a:lnTo>
                    <a:lnTo>
                      <a:pt x="1" y="10"/>
                    </a:lnTo>
                    <a:lnTo>
                      <a:pt x="1" y="10"/>
                    </a:lnTo>
                    <a:lnTo>
                      <a:pt x="1" y="10"/>
                    </a:lnTo>
                    <a:lnTo>
                      <a:pt x="1" y="11"/>
                    </a:lnTo>
                    <a:lnTo>
                      <a:pt x="1" y="10"/>
                    </a:lnTo>
                    <a:lnTo>
                      <a:pt x="1" y="11"/>
                    </a:lnTo>
                    <a:lnTo>
                      <a:pt x="1" y="11"/>
                    </a:lnTo>
                    <a:lnTo>
                      <a:pt x="1" y="11"/>
                    </a:lnTo>
                    <a:lnTo>
                      <a:pt x="1" y="11"/>
                    </a:lnTo>
                    <a:lnTo>
                      <a:pt x="1" y="11"/>
                    </a:lnTo>
                  </a:path>
                </a:pathLst>
              </a:custGeom>
              <a:noFill/>
              <a:ln w="0">
                <a:solidFill>
                  <a:srgbClr val="3366FF"/>
                </a:solidFill>
                <a:prstDash val="solid"/>
                <a:round/>
                <a:headEnd/>
                <a:tailEnd/>
              </a:ln>
            </p:spPr>
            <p:txBody>
              <a:bodyPr/>
              <a:lstStyle/>
              <a:p>
                <a:endParaRPr lang="en-GB"/>
              </a:p>
            </p:txBody>
          </p:sp>
          <p:sp>
            <p:nvSpPr>
              <p:cNvPr id="186263" name="Freeform 919"/>
              <p:cNvSpPr>
                <a:spLocks/>
              </p:cNvSpPr>
              <p:nvPr/>
            </p:nvSpPr>
            <p:spPr bwMode="auto">
              <a:xfrm>
                <a:off x="3654" y="3563"/>
                <a:ext cx="1" cy="84"/>
              </a:xfrm>
              <a:custGeom>
                <a:avLst/>
                <a:gdLst/>
                <a:ahLst/>
                <a:cxnLst>
                  <a:cxn ang="0">
                    <a:pos x="0" y="10"/>
                  </a:cxn>
                  <a:cxn ang="0">
                    <a:pos x="0" y="7"/>
                  </a:cxn>
                  <a:cxn ang="0">
                    <a:pos x="0" y="8"/>
                  </a:cxn>
                  <a:cxn ang="0">
                    <a:pos x="0" y="10"/>
                  </a:cxn>
                  <a:cxn ang="0">
                    <a:pos x="0" y="10"/>
                  </a:cxn>
                  <a:cxn ang="0">
                    <a:pos x="0" y="9"/>
                  </a:cxn>
                  <a:cxn ang="0">
                    <a:pos x="0" y="7"/>
                  </a:cxn>
                  <a:cxn ang="0">
                    <a:pos x="0" y="8"/>
                  </a:cxn>
                  <a:cxn ang="0">
                    <a:pos x="0" y="6"/>
                  </a:cxn>
                  <a:cxn ang="0">
                    <a:pos x="0" y="9"/>
                  </a:cxn>
                  <a:cxn ang="0">
                    <a:pos x="0" y="9"/>
                  </a:cxn>
                  <a:cxn ang="0">
                    <a:pos x="0" y="10"/>
                  </a:cxn>
                  <a:cxn ang="0">
                    <a:pos x="0" y="12"/>
                  </a:cxn>
                  <a:cxn ang="0">
                    <a:pos x="0" y="9"/>
                  </a:cxn>
                  <a:cxn ang="0">
                    <a:pos x="0" y="12"/>
                  </a:cxn>
                  <a:cxn ang="0">
                    <a:pos x="0" y="11"/>
                  </a:cxn>
                  <a:cxn ang="0">
                    <a:pos x="0" y="9"/>
                  </a:cxn>
                  <a:cxn ang="0">
                    <a:pos x="0" y="10"/>
                  </a:cxn>
                  <a:cxn ang="0">
                    <a:pos x="0" y="12"/>
                  </a:cxn>
                  <a:cxn ang="0">
                    <a:pos x="0" y="10"/>
                  </a:cxn>
                  <a:cxn ang="0">
                    <a:pos x="0" y="13"/>
                  </a:cxn>
                  <a:cxn ang="0">
                    <a:pos x="0" y="12"/>
                  </a:cxn>
                  <a:cxn ang="0">
                    <a:pos x="0" y="9"/>
                  </a:cxn>
                  <a:cxn ang="0">
                    <a:pos x="0" y="9"/>
                  </a:cxn>
                  <a:cxn ang="0">
                    <a:pos x="0" y="10"/>
                  </a:cxn>
                  <a:cxn ang="0">
                    <a:pos x="0" y="9"/>
                  </a:cxn>
                  <a:cxn ang="0">
                    <a:pos x="0" y="10"/>
                  </a:cxn>
                  <a:cxn ang="0">
                    <a:pos x="0" y="9"/>
                  </a:cxn>
                  <a:cxn ang="0">
                    <a:pos x="0" y="12"/>
                  </a:cxn>
                  <a:cxn ang="0">
                    <a:pos x="0" y="9"/>
                  </a:cxn>
                  <a:cxn ang="0">
                    <a:pos x="0" y="11"/>
                  </a:cxn>
                  <a:cxn ang="0">
                    <a:pos x="0" y="9"/>
                  </a:cxn>
                  <a:cxn ang="0">
                    <a:pos x="0" y="9"/>
                  </a:cxn>
                  <a:cxn ang="0">
                    <a:pos x="0" y="9"/>
                  </a:cxn>
                  <a:cxn ang="0">
                    <a:pos x="0" y="6"/>
                  </a:cxn>
                  <a:cxn ang="0">
                    <a:pos x="0" y="4"/>
                  </a:cxn>
                  <a:cxn ang="0">
                    <a:pos x="0" y="3"/>
                  </a:cxn>
                  <a:cxn ang="0">
                    <a:pos x="0" y="2"/>
                  </a:cxn>
                  <a:cxn ang="0">
                    <a:pos x="0" y="0"/>
                  </a:cxn>
                  <a:cxn ang="0">
                    <a:pos x="0" y="2"/>
                  </a:cxn>
                  <a:cxn ang="0">
                    <a:pos x="0" y="3"/>
                  </a:cxn>
                  <a:cxn ang="0">
                    <a:pos x="0" y="2"/>
                  </a:cxn>
                  <a:cxn ang="0">
                    <a:pos x="0" y="1"/>
                  </a:cxn>
                  <a:cxn ang="0">
                    <a:pos x="0" y="2"/>
                  </a:cxn>
                  <a:cxn ang="0">
                    <a:pos x="0" y="3"/>
                  </a:cxn>
                  <a:cxn ang="0">
                    <a:pos x="0" y="2"/>
                  </a:cxn>
                  <a:cxn ang="0">
                    <a:pos x="0" y="5"/>
                  </a:cxn>
                  <a:cxn ang="0">
                    <a:pos x="0" y="9"/>
                  </a:cxn>
                  <a:cxn ang="0">
                    <a:pos x="0" y="5"/>
                  </a:cxn>
                  <a:cxn ang="0">
                    <a:pos x="0" y="7"/>
                  </a:cxn>
                  <a:cxn ang="0">
                    <a:pos x="0" y="8"/>
                  </a:cxn>
                  <a:cxn ang="0">
                    <a:pos x="0" y="8"/>
                  </a:cxn>
                  <a:cxn ang="0">
                    <a:pos x="0" y="9"/>
                  </a:cxn>
                  <a:cxn ang="0">
                    <a:pos x="0" y="9"/>
                  </a:cxn>
                  <a:cxn ang="0">
                    <a:pos x="0" y="9"/>
                  </a:cxn>
                  <a:cxn ang="0">
                    <a:pos x="0" y="8"/>
                  </a:cxn>
                  <a:cxn ang="0">
                    <a:pos x="0" y="9"/>
                  </a:cxn>
                  <a:cxn ang="0">
                    <a:pos x="0" y="10"/>
                  </a:cxn>
                  <a:cxn ang="0">
                    <a:pos x="0" y="10"/>
                  </a:cxn>
                  <a:cxn ang="0">
                    <a:pos x="0" y="12"/>
                  </a:cxn>
                  <a:cxn ang="0">
                    <a:pos x="0" y="11"/>
                  </a:cxn>
                  <a:cxn ang="0">
                    <a:pos x="0" y="10"/>
                  </a:cxn>
                  <a:cxn ang="0">
                    <a:pos x="0" y="9"/>
                  </a:cxn>
                </a:cxnLst>
                <a:rect l="0" t="0" r="r" b="b"/>
                <a:pathLst>
                  <a:path h="14">
                    <a:moveTo>
                      <a:pt x="0" y="13"/>
                    </a:moveTo>
                    <a:lnTo>
                      <a:pt x="0" y="13"/>
                    </a:lnTo>
                    <a:lnTo>
                      <a:pt x="0" y="13"/>
                    </a:lnTo>
                    <a:lnTo>
                      <a:pt x="0" y="13"/>
                    </a:lnTo>
                    <a:lnTo>
                      <a:pt x="0" y="13"/>
                    </a:lnTo>
                    <a:lnTo>
                      <a:pt x="0" y="12"/>
                    </a:lnTo>
                    <a:lnTo>
                      <a:pt x="0" y="12"/>
                    </a:lnTo>
                    <a:lnTo>
                      <a:pt x="0" y="11"/>
                    </a:lnTo>
                    <a:lnTo>
                      <a:pt x="0" y="11"/>
                    </a:lnTo>
                    <a:lnTo>
                      <a:pt x="0" y="10"/>
                    </a:lnTo>
                    <a:lnTo>
                      <a:pt x="0" y="10"/>
                    </a:lnTo>
                    <a:lnTo>
                      <a:pt x="0" y="9"/>
                    </a:lnTo>
                    <a:lnTo>
                      <a:pt x="0" y="9"/>
                    </a:lnTo>
                    <a:lnTo>
                      <a:pt x="0" y="9"/>
                    </a:lnTo>
                    <a:lnTo>
                      <a:pt x="0" y="9"/>
                    </a:lnTo>
                    <a:lnTo>
                      <a:pt x="0" y="8"/>
                    </a:lnTo>
                    <a:lnTo>
                      <a:pt x="0" y="6"/>
                    </a:lnTo>
                    <a:lnTo>
                      <a:pt x="0" y="6"/>
                    </a:lnTo>
                    <a:lnTo>
                      <a:pt x="0" y="6"/>
                    </a:lnTo>
                    <a:lnTo>
                      <a:pt x="0" y="7"/>
                    </a:lnTo>
                    <a:lnTo>
                      <a:pt x="0" y="8"/>
                    </a:lnTo>
                    <a:lnTo>
                      <a:pt x="0" y="7"/>
                    </a:lnTo>
                    <a:lnTo>
                      <a:pt x="0" y="8"/>
                    </a:lnTo>
                    <a:lnTo>
                      <a:pt x="0" y="7"/>
                    </a:lnTo>
                    <a:lnTo>
                      <a:pt x="0" y="8"/>
                    </a:lnTo>
                    <a:lnTo>
                      <a:pt x="0" y="7"/>
                    </a:lnTo>
                    <a:lnTo>
                      <a:pt x="0" y="8"/>
                    </a:lnTo>
                    <a:lnTo>
                      <a:pt x="0" y="8"/>
                    </a:lnTo>
                    <a:lnTo>
                      <a:pt x="0" y="9"/>
                    </a:lnTo>
                    <a:lnTo>
                      <a:pt x="0" y="8"/>
                    </a:lnTo>
                    <a:lnTo>
                      <a:pt x="0" y="9"/>
                    </a:lnTo>
                    <a:lnTo>
                      <a:pt x="0" y="7"/>
                    </a:lnTo>
                    <a:lnTo>
                      <a:pt x="0" y="8"/>
                    </a:lnTo>
                    <a:lnTo>
                      <a:pt x="0" y="8"/>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0"/>
                    </a:lnTo>
                    <a:lnTo>
                      <a:pt x="0" y="11"/>
                    </a:lnTo>
                    <a:lnTo>
                      <a:pt x="0" y="10"/>
                    </a:lnTo>
                    <a:lnTo>
                      <a:pt x="0" y="10"/>
                    </a:lnTo>
                    <a:lnTo>
                      <a:pt x="0" y="9"/>
                    </a:lnTo>
                    <a:lnTo>
                      <a:pt x="0" y="9"/>
                    </a:lnTo>
                    <a:lnTo>
                      <a:pt x="0" y="9"/>
                    </a:lnTo>
                    <a:lnTo>
                      <a:pt x="0" y="10"/>
                    </a:lnTo>
                    <a:lnTo>
                      <a:pt x="0" y="9"/>
                    </a:lnTo>
                    <a:lnTo>
                      <a:pt x="0" y="9"/>
                    </a:lnTo>
                    <a:lnTo>
                      <a:pt x="0" y="9"/>
                    </a:lnTo>
                    <a:lnTo>
                      <a:pt x="0" y="9"/>
                    </a:lnTo>
                    <a:lnTo>
                      <a:pt x="0" y="8"/>
                    </a:lnTo>
                    <a:lnTo>
                      <a:pt x="0" y="8"/>
                    </a:lnTo>
                    <a:lnTo>
                      <a:pt x="0" y="9"/>
                    </a:lnTo>
                    <a:lnTo>
                      <a:pt x="0" y="8"/>
                    </a:lnTo>
                    <a:lnTo>
                      <a:pt x="0" y="9"/>
                    </a:lnTo>
                    <a:lnTo>
                      <a:pt x="0" y="9"/>
                    </a:lnTo>
                    <a:lnTo>
                      <a:pt x="0" y="9"/>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7"/>
                    </a:lnTo>
                    <a:lnTo>
                      <a:pt x="0" y="8"/>
                    </a:lnTo>
                    <a:lnTo>
                      <a:pt x="0" y="9"/>
                    </a:lnTo>
                    <a:lnTo>
                      <a:pt x="0" y="9"/>
                    </a:lnTo>
                    <a:lnTo>
                      <a:pt x="0" y="9"/>
                    </a:lnTo>
                    <a:lnTo>
                      <a:pt x="0" y="9"/>
                    </a:lnTo>
                    <a:lnTo>
                      <a:pt x="0" y="8"/>
                    </a:lnTo>
                    <a:lnTo>
                      <a:pt x="0" y="7"/>
                    </a:lnTo>
                    <a:lnTo>
                      <a:pt x="0" y="7"/>
                    </a:lnTo>
                    <a:lnTo>
                      <a:pt x="0" y="6"/>
                    </a:lnTo>
                    <a:lnTo>
                      <a:pt x="0" y="6"/>
                    </a:lnTo>
                    <a:lnTo>
                      <a:pt x="0" y="6"/>
                    </a:lnTo>
                    <a:lnTo>
                      <a:pt x="0" y="6"/>
                    </a:lnTo>
                    <a:lnTo>
                      <a:pt x="0" y="6"/>
                    </a:lnTo>
                    <a:lnTo>
                      <a:pt x="0" y="7"/>
                    </a:lnTo>
                    <a:lnTo>
                      <a:pt x="0" y="7"/>
                    </a:lnTo>
                    <a:lnTo>
                      <a:pt x="0" y="8"/>
                    </a:lnTo>
                    <a:lnTo>
                      <a:pt x="0" y="8"/>
                    </a:lnTo>
                    <a:lnTo>
                      <a:pt x="0" y="9"/>
                    </a:lnTo>
                    <a:lnTo>
                      <a:pt x="0" y="9"/>
                    </a:lnTo>
                    <a:lnTo>
                      <a:pt x="0" y="9"/>
                    </a:lnTo>
                    <a:lnTo>
                      <a:pt x="0" y="10"/>
                    </a:lnTo>
                    <a:lnTo>
                      <a:pt x="0" y="9"/>
                    </a:lnTo>
                    <a:lnTo>
                      <a:pt x="0" y="8"/>
                    </a:lnTo>
                    <a:lnTo>
                      <a:pt x="0" y="8"/>
                    </a:lnTo>
                    <a:lnTo>
                      <a:pt x="0" y="9"/>
                    </a:lnTo>
                    <a:lnTo>
                      <a:pt x="0" y="8"/>
                    </a:lnTo>
                    <a:lnTo>
                      <a:pt x="0" y="9"/>
                    </a:lnTo>
                    <a:lnTo>
                      <a:pt x="0" y="9"/>
                    </a:lnTo>
                    <a:lnTo>
                      <a:pt x="0" y="9"/>
                    </a:lnTo>
                    <a:lnTo>
                      <a:pt x="0" y="9"/>
                    </a:lnTo>
                    <a:lnTo>
                      <a:pt x="0" y="9"/>
                    </a:lnTo>
                    <a:lnTo>
                      <a:pt x="0" y="9"/>
                    </a:lnTo>
                    <a:lnTo>
                      <a:pt x="0" y="10"/>
                    </a:lnTo>
                    <a:lnTo>
                      <a:pt x="0" y="9"/>
                    </a:lnTo>
                    <a:lnTo>
                      <a:pt x="0" y="10"/>
                    </a:lnTo>
                    <a:lnTo>
                      <a:pt x="0" y="10"/>
                    </a:lnTo>
                    <a:lnTo>
                      <a:pt x="0" y="9"/>
                    </a:lnTo>
                    <a:lnTo>
                      <a:pt x="0" y="10"/>
                    </a:lnTo>
                    <a:lnTo>
                      <a:pt x="0" y="10"/>
                    </a:lnTo>
                    <a:lnTo>
                      <a:pt x="0" y="9"/>
                    </a:lnTo>
                    <a:lnTo>
                      <a:pt x="0" y="10"/>
                    </a:lnTo>
                    <a:lnTo>
                      <a:pt x="0" y="10"/>
                    </a:lnTo>
                    <a:lnTo>
                      <a:pt x="0" y="11"/>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3"/>
                    </a:lnTo>
                    <a:lnTo>
                      <a:pt x="0" y="12"/>
                    </a:lnTo>
                    <a:lnTo>
                      <a:pt x="0" y="12"/>
                    </a:lnTo>
                    <a:lnTo>
                      <a:pt x="0" y="11"/>
                    </a:lnTo>
                    <a:lnTo>
                      <a:pt x="0" y="10"/>
                    </a:lnTo>
                    <a:lnTo>
                      <a:pt x="0" y="10"/>
                    </a:lnTo>
                    <a:lnTo>
                      <a:pt x="0" y="9"/>
                    </a:lnTo>
                    <a:lnTo>
                      <a:pt x="0" y="9"/>
                    </a:lnTo>
                    <a:lnTo>
                      <a:pt x="0" y="9"/>
                    </a:lnTo>
                    <a:lnTo>
                      <a:pt x="0" y="9"/>
                    </a:lnTo>
                    <a:lnTo>
                      <a:pt x="0" y="10"/>
                    </a:lnTo>
                    <a:lnTo>
                      <a:pt x="0" y="9"/>
                    </a:lnTo>
                    <a:lnTo>
                      <a:pt x="0" y="10"/>
                    </a:lnTo>
                    <a:lnTo>
                      <a:pt x="0" y="10"/>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2"/>
                    </a:lnTo>
                    <a:lnTo>
                      <a:pt x="0" y="11"/>
                    </a:lnTo>
                    <a:lnTo>
                      <a:pt x="0" y="10"/>
                    </a:lnTo>
                    <a:lnTo>
                      <a:pt x="0" y="11"/>
                    </a:lnTo>
                    <a:lnTo>
                      <a:pt x="0" y="11"/>
                    </a:lnTo>
                    <a:lnTo>
                      <a:pt x="0" y="10"/>
                    </a:lnTo>
                    <a:lnTo>
                      <a:pt x="0" y="11"/>
                    </a:lnTo>
                    <a:lnTo>
                      <a:pt x="0" y="10"/>
                    </a:lnTo>
                    <a:lnTo>
                      <a:pt x="0" y="10"/>
                    </a:lnTo>
                    <a:lnTo>
                      <a:pt x="0" y="10"/>
                    </a:lnTo>
                    <a:lnTo>
                      <a:pt x="0" y="9"/>
                    </a:lnTo>
                    <a:lnTo>
                      <a:pt x="0" y="10"/>
                    </a:lnTo>
                    <a:lnTo>
                      <a:pt x="0" y="10"/>
                    </a:lnTo>
                    <a:lnTo>
                      <a:pt x="0" y="10"/>
                    </a:lnTo>
                    <a:lnTo>
                      <a:pt x="0" y="10"/>
                    </a:lnTo>
                    <a:lnTo>
                      <a:pt x="0" y="10"/>
                    </a:lnTo>
                    <a:lnTo>
                      <a:pt x="0" y="10"/>
                    </a:lnTo>
                    <a:lnTo>
                      <a:pt x="0" y="10"/>
                    </a:lnTo>
                    <a:lnTo>
                      <a:pt x="0" y="11"/>
                    </a:lnTo>
                    <a:lnTo>
                      <a:pt x="0" y="11"/>
                    </a:lnTo>
                    <a:lnTo>
                      <a:pt x="0" y="11"/>
                    </a:lnTo>
                    <a:lnTo>
                      <a:pt x="0" y="10"/>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1"/>
                    </a:lnTo>
                    <a:lnTo>
                      <a:pt x="0" y="11"/>
                    </a:lnTo>
                    <a:lnTo>
                      <a:pt x="0" y="11"/>
                    </a:lnTo>
                    <a:lnTo>
                      <a:pt x="0" y="12"/>
                    </a:lnTo>
                    <a:lnTo>
                      <a:pt x="0" y="11"/>
                    </a:lnTo>
                    <a:lnTo>
                      <a:pt x="0" y="10"/>
                    </a:lnTo>
                    <a:lnTo>
                      <a:pt x="0" y="11"/>
                    </a:lnTo>
                    <a:lnTo>
                      <a:pt x="0" y="11"/>
                    </a:lnTo>
                    <a:lnTo>
                      <a:pt x="0" y="12"/>
                    </a:lnTo>
                    <a:lnTo>
                      <a:pt x="0" y="11"/>
                    </a:lnTo>
                    <a:lnTo>
                      <a:pt x="0" y="12"/>
                    </a:lnTo>
                    <a:lnTo>
                      <a:pt x="0" y="13"/>
                    </a:lnTo>
                    <a:lnTo>
                      <a:pt x="0" y="13"/>
                    </a:lnTo>
                    <a:lnTo>
                      <a:pt x="0" y="13"/>
                    </a:lnTo>
                    <a:lnTo>
                      <a:pt x="0" y="12"/>
                    </a:lnTo>
                    <a:lnTo>
                      <a:pt x="0" y="13"/>
                    </a:lnTo>
                    <a:lnTo>
                      <a:pt x="0" y="13"/>
                    </a:lnTo>
                    <a:lnTo>
                      <a:pt x="0" y="13"/>
                    </a:lnTo>
                    <a:lnTo>
                      <a:pt x="0" y="14"/>
                    </a:lnTo>
                    <a:lnTo>
                      <a:pt x="0" y="14"/>
                    </a:lnTo>
                    <a:lnTo>
                      <a:pt x="0" y="14"/>
                    </a:lnTo>
                    <a:lnTo>
                      <a:pt x="0" y="14"/>
                    </a:lnTo>
                    <a:lnTo>
                      <a:pt x="0" y="14"/>
                    </a:lnTo>
                    <a:lnTo>
                      <a:pt x="0" y="14"/>
                    </a:lnTo>
                    <a:lnTo>
                      <a:pt x="0" y="14"/>
                    </a:lnTo>
                    <a:lnTo>
                      <a:pt x="0" y="13"/>
                    </a:lnTo>
                    <a:lnTo>
                      <a:pt x="0" y="12"/>
                    </a:lnTo>
                    <a:lnTo>
                      <a:pt x="0" y="12"/>
                    </a:lnTo>
                    <a:lnTo>
                      <a:pt x="0" y="11"/>
                    </a:lnTo>
                    <a:lnTo>
                      <a:pt x="0" y="11"/>
                    </a:lnTo>
                    <a:lnTo>
                      <a:pt x="0" y="11"/>
                    </a:lnTo>
                    <a:lnTo>
                      <a:pt x="0" y="10"/>
                    </a:lnTo>
                    <a:lnTo>
                      <a:pt x="0" y="10"/>
                    </a:lnTo>
                    <a:lnTo>
                      <a:pt x="0" y="10"/>
                    </a:lnTo>
                    <a:lnTo>
                      <a:pt x="0" y="10"/>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9"/>
                    </a:lnTo>
                    <a:lnTo>
                      <a:pt x="0" y="10"/>
                    </a:lnTo>
                    <a:lnTo>
                      <a:pt x="0" y="9"/>
                    </a:lnTo>
                    <a:lnTo>
                      <a:pt x="0" y="9"/>
                    </a:lnTo>
                    <a:lnTo>
                      <a:pt x="0" y="9"/>
                    </a:lnTo>
                    <a:lnTo>
                      <a:pt x="0" y="9"/>
                    </a:lnTo>
                    <a:lnTo>
                      <a:pt x="0" y="9"/>
                    </a:lnTo>
                    <a:lnTo>
                      <a:pt x="0" y="8"/>
                    </a:lnTo>
                    <a:lnTo>
                      <a:pt x="0" y="9"/>
                    </a:lnTo>
                    <a:lnTo>
                      <a:pt x="0" y="9"/>
                    </a:lnTo>
                    <a:lnTo>
                      <a:pt x="0" y="9"/>
                    </a:lnTo>
                    <a:lnTo>
                      <a:pt x="0" y="9"/>
                    </a:lnTo>
                    <a:lnTo>
                      <a:pt x="0" y="9"/>
                    </a:lnTo>
                    <a:lnTo>
                      <a:pt x="0" y="10"/>
                    </a:lnTo>
                    <a:lnTo>
                      <a:pt x="0" y="10"/>
                    </a:lnTo>
                    <a:lnTo>
                      <a:pt x="0" y="10"/>
                    </a:lnTo>
                    <a:lnTo>
                      <a:pt x="0" y="10"/>
                    </a:lnTo>
                    <a:lnTo>
                      <a:pt x="0" y="10"/>
                    </a:lnTo>
                    <a:lnTo>
                      <a:pt x="0" y="12"/>
                    </a:lnTo>
                    <a:lnTo>
                      <a:pt x="0" y="12"/>
                    </a:lnTo>
                    <a:lnTo>
                      <a:pt x="0" y="11"/>
                    </a:lnTo>
                    <a:lnTo>
                      <a:pt x="0" y="12"/>
                    </a:lnTo>
                    <a:lnTo>
                      <a:pt x="0" y="11"/>
                    </a:lnTo>
                    <a:lnTo>
                      <a:pt x="0" y="12"/>
                    </a:lnTo>
                    <a:lnTo>
                      <a:pt x="0" y="11"/>
                    </a:lnTo>
                    <a:lnTo>
                      <a:pt x="0" y="11"/>
                    </a:lnTo>
                    <a:lnTo>
                      <a:pt x="0" y="10"/>
                    </a:lnTo>
                    <a:lnTo>
                      <a:pt x="0" y="10"/>
                    </a:lnTo>
                    <a:lnTo>
                      <a:pt x="0" y="11"/>
                    </a:lnTo>
                    <a:lnTo>
                      <a:pt x="0" y="10"/>
                    </a:lnTo>
                    <a:lnTo>
                      <a:pt x="0" y="10"/>
                    </a:lnTo>
                    <a:lnTo>
                      <a:pt x="0" y="9"/>
                    </a:lnTo>
                    <a:lnTo>
                      <a:pt x="0" y="9"/>
                    </a:lnTo>
                    <a:lnTo>
                      <a:pt x="0" y="9"/>
                    </a:lnTo>
                    <a:lnTo>
                      <a:pt x="0" y="10"/>
                    </a:lnTo>
                    <a:lnTo>
                      <a:pt x="0" y="9"/>
                    </a:lnTo>
                    <a:lnTo>
                      <a:pt x="0" y="9"/>
                    </a:lnTo>
                    <a:lnTo>
                      <a:pt x="0" y="9"/>
                    </a:lnTo>
                    <a:lnTo>
                      <a:pt x="0" y="9"/>
                    </a:lnTo>
                    <a:lnTo>
                      <a:pt x="0" y="9"/>
                    </a:lnTo>
                    <a:lnTo>
                      <a:pt x="0" y="9"/>
                    </a:lnTo>
                    <a:lnTo>
                      <a:pt x="0" y="10"/>
                    </a:lnTo>
                    <a:lnTo>
                      <a:pt x="0" y="10"/>
                    </a:lnTo>
                    <a:lnTo>
                      <a:pt x="0" y="11"/>
                    </a:lnTo>
                    <a:lnTo>
                      <a:pt x="0" y="10"/>
                    </a:lnTo>
                    <a:lnTo>
                      <a:pt x="0" y="10"/>
                    </a:lnTo>
                    <a:lnTo>
                      <a:pt x="0" y="10"/>
                    </a:lnTo>
                    <a:lnTo>
                      <a:pt x="0" y="10"/>
                    </a:lnTo>
                    <a:lnTo>
                      <a:pt x="0" y="10"/>
                    </a:lnTo>
                    <a:lnTo>
                      <a:pt x="0" y="10"/>
                    </a:lnTo>
                    <a:lnTo>
                      <a:pt x="0" y="9"/>
                    </a:lnTo>
                    <a:lnTo>
                      <a:pt x="0" y="9"/>
                    </a:lnTo>
                    <a:lnTo>
                      <a:pt x="0" y="9"/>
                    </a:lnTo>
                    <a:lnTo>
                      <a:pt x="0" y="8"/>
                    </a:lnTo>
                    <a:lnTo>
                      <a:pt x="0" y="9"/>
                    </a:lnTo>
                    <a:lnTo>
                      <a:pt x="0" y="8"/>
                    </a:lnTo>
                    <a:lnTo>
                      <a:pt x="0" y="9"/>
                    </a:lnTo>
                    <a:lnTo>
                      <a:pt x="0" y="9"/>
                    </a:lnTo>
                    <a:lnTo>
                      <a:pt x="0" y="8"/>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9"/>
                    </a:lnTo>
                    <a:lnTo>
                      <a:pt x="0" y="9"/>
                    </a:lnTo>
                    <a:lnTo>
                      <a:pt x="0" y="10"/>
                    </a:lnTo>
                    <a:lnTo>
                      <a:pt x="0" y="9"/>
                    </a:lnTo>
                    <a:lnTo>
                      <a:pt x="0" y="9"/>
                    </a:lnTo>
                    <a:lnTo>
                      <a:pt x="0" y="9"/>
                    </a:lnTo>
                    <a:lnTo>
                      <a:pt x="0" y="9"/>
                    </a:lnTo>
                    <a:lnTo>
                      <a:pt x="0" y="8"/>
                    </a:lnTo>
                    <a:lnTo>
                      <a:pt x="0" y="7"/>
                    </a:lnTo>
                    <a:lnTo>
                      <a:pt x="0" y="8"/>
                    </a:lnTo>
                    <a:lnTo>
                      <a:pt x="0" y="9"/>
                    </a:lnTo>
                    <a:lnTo>
                      <a:pt x="0" y="8"/>
                    </a:lnTo>
                    <a:lnTo>
                      <a:pt x="0" y="7"/>
                    </a:lnTo>
                    <a:lnTo>
                      <a:pt x="0" y="6"/>
                    </a:lnTo>
                    <a:lnTo>
                      <a:pt x="0" y="6"/>
                    </a:lnTo>
                    <a:lnTo>
                      <a:pt x="0" y="6"/>
                    </a:lnTo>
                    <a:lnTo>
                      <a:pt x="0" y="6"/>
                    </a:lnTo>
                    <a:lnTo>
                      <a:pt x="0" y="5"/>
                    </a:lnTo>
                    <a:lnTo>
                      <a:pt x="0" y="6"/>
                    </a:lnTo>
                    <a:lnTo>
                      <a:pt x="0" y="6"/>
                    </a:lnTo>
                    <a:lnTo>
                      <a:pt x="0" y="5"/>
                    </a:lnTo>
                    <a:lnTo>
                      <a:pt x="0" y="4"/>
                    </a:lnTo>
                    <a:lnTo>
                      <a:pt x="0" y="4"/>
                    </a:lnTo>
                    <a:lnTo>
                      <a:pt x="0" y="4"/>
                    </a:lnTo>
                    <a:lnTo>
                      <a:pt x="0" y="4"/>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3"/>
                    </a:lnTo>
                    <a:lnTo>
                      <a:pt x="0" y="3"/>
                    </a:lnTo>
                    <a:lnTo>
                      <a:pt x="0" y="2"/>
                    </a:lnTo>
                    <a:lnTo>
                      <a:pt x="0" y="2"/>
                    </a:lnTo>
                    <a:lnTo>
                      <a:pt x="0" y="2"/>
                    </a:lnTo>
                    <a:lnTo>
                      <a:pt x="0" y="2"/>
                    </a:lnTo>
                    <a:lnTo>
                      <a:pt x="0" y="2"/>
                    </a:lnTo>
                    <a:lnTo>
                      <a:pt x="0" y="3"/>
                    </a:lnTo>
                    <a:lnTo>
                      <a:pt x="0" y="3"/>
                    </a:lnTo>
                    <a:lnTo>
                      <a:pt x="0" y="3"/>
                    </a:lnTo>
                    <a:lnTo>
                      <a:pt x="0" y="3"/>
                    </a:lnTo>
                    <a:lnTo>
                      <a:pt x="0" y="2"/>
                    </a:lnTo>
                    <a:lnTo>
                      <a:pt x="0" y="2"/>
                    </a:lnTo>
                    <a:lnTo>
                      <a:pt x="0" y="2"/>
                    </a:lnTo>
                    <a:lnTo>
                      <a:pt x="0" y="2"/>
                    </a:lnTo>
                    <a:lnTo>
                      <a:pt x="0" y="1"/>
                    </a:lnTo>
                    <a:lnTo>
                      <a:pt x="0" y="1"/>
                    </a:lnTo>
                    <a:lnTo>
                      <a:pt x="0" y="1"/>
                    </a:lnTo>
                    <a:lnTo>
                      <a:pt x="0" y="2"/>
                    </a:lnTo>
                    <a:lnTo>
                      <a:pt x="0" y="1"/>
                    </a:lnTo>
                    <a:lnTo>
                      <a:pt x="0" y="1"/>
                    </a:lnTo>
                    <a:lnTo>
                      <a:pt x="0" y="1"/>
                    </a:lnTo>
                    <a:lnTo>
                      <a:pt x="0" y="0"/>
                    </a:lnTo>
                    <a:lnTo>
                      <a:pt x="0" y="1"/>
                    </a:lnTo>
                    <a:lnTo>
                      <a:pt x="0" y="1"/>
                    </a:lnTo>
                    <a:lnTo>
                      <a:pt x="0" y="1"/>
                    </a:lnTo>
                    <a:lnTo>
                      <a:pt x="0" y="1"/>
                    </a:lnTo>
                    <a:lnTo>
                      <a:pt x="0" y="1"/>
                    </a:lnTo>
                    <a:lnTo>
                      <a:pt x="0" y="1"/>
                    </a:lnTo>
                    <a:lnTo>
                      <a:pt x="0" y="2"/>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2"/>
                    </a:lnTo>
                    <a:lnTo>
                      <a:pt x="0" y="3"/>
                    </a:lnTo>
                    <a:lnTo>
                      <a:pt x="0" y="3"/>
                    </a:lnTo>
                    <a:lnTo>
                      <a:pt x="0" y="4"/>
                    </a:lnTo>
                    <a:lnTo>
                      <a:pt x="0" y="4"/>
                    </a:lnTo>
                    <a:lnTo>
                      <a:pt x="0" y="4"/>
                    </a:lnTo>
                    <a:lnTo>
                      <a:pt x="0" y="4"/>
                    </a:lnTo>
                    <a:lnTo>
                      <a:pt x="0" y="4"/>
                    </a:lnTo>
                    <a:lnTo>
                      <a:pt x="0" y="3"/>
                    </a:lnTo>
                    <a:lnTo>
                      <a:pt x="0" y="3"/>
                    </a:lnTo>
                    <a:lnTo>
                      <a:pt x="0" y="3"/>
                    </a:lnTo>
                    <a:lnTo>
                      <a:pt x="0" y="2"/>
                    </a:lnTo>
                    <a:lnTo>
                      <a:pt x="0" y="2"/>
                    </a:lnTo>
                    <a:lnTo>
                      <a:pt x="0" y="2"/>
                    </a:lnTo>
                    <a:lnTo>
                      <a:pt x="0" y="2"/>
                    </a:lnTo>
                    <a:lnTo>
                      <a:pt x="0" y="2"/>
                    </a:lnTo>
                    <a:lnTo>
                      <a:pt x="0" y="2"/>
                    </a:lnTo>
                    <a:lnTo>
                      <a:pt x="0" y="1"/>
                    </a:lnTo>
                    <a:lnTo>
                      <a:pt x="0" y="1"/>
                    </a:lnTo>
                    <a:lnTo>
                      <a:pt x="0" y="0"/>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3"/>
                    </a:lnTo>
                    <a:lnTo>
                      <a:pt x="0" y="3"/>
                    </a:lnTo>
                    <a:lnTo>
                      <a:pt x="0" y="3"/>
                    </a:lnTo>
                    <a:lnTo>
                      <a:pt x="0" y="2"/>
                    </a:lnTo>
                    <a:lnTo>
                      <a:pt x="0" y="2"/>
                    </a:lnTo>
                    <a:lnTo>
                      <a:pt x="0" y="1"/>
                    </a:lnTo>
                    <a:lnTo>
                      <a:pt x="0" y="2"/>
                    </a:lnTo>
                    <a:lnTo>
                      <a:pt x="0" y="2"/>
                    </a:lnTo>
                    <a:lnTo>
                      <a:pt x="0" y="2"/>
                    </a:lnTo>
                    <a:lnTo>
                      <a:pt x="0" y="2"/>
                    </a:lnTo>
                    <a:lnTo>
                      <a:pt x="0" y="2"/>
                    </a:lnTo>
                    <a:lnTo>
                      <a:pt x="0" y="2"/>
                    </a:lnTo>
                    <a:lnTo>
                      <a:pt x="0" y="4"/>
                    </a:lnTo>
                    <a:lnTo>
                      <a:pt x="0" y="3"/>
                    </a:lnTo>
                    <a:lnTo>
                      <a:pt x="0" y="3"/>
                    </a:lnTo>
                    <a:lnTo>
                      <a:pt x="0" y="4"/>
                    </a:lnTo>
                    <a:lnTo>
                      <a:pt x="0" y="3"/>
                    </a:lnTo>
                    <a:lnTo>
                      <a:pt x="0" y="3"/>
                    </a:lnTo>
                    <a:lnTo>
                      <a:pt x="0" y="3"/>
                    </a:lnTo>
                    <a:lnTo>
                      <a:pt x="0" y="4"/>
                    </a:lnTo>
                    <a:lnTo>
                      <a:pt x="0" y="3"/>
                    </a:lnTo>
                    <a:lnTo>
                      <a:pt x="0" y="3"/>
                    </a:lnTo>
                    <a:lnTo>
                      <a:pt x="0" y="3"/>
                    </a:lnTo>
                    <a:lnTo>
                      <a:pt x="0" y="3"/>
                    </a:lnTo>
                    <a:lnTo>
                      <a:pt x="0" y="3"/>
                    </a:lnTo>
                    <a:lnTo>
                      <a:pt x="0" y="2"/>
                    </a:lnTo>
                    <a:lnTo>
                      <a:pt x="0" y="2"/>
                    </a:lnTo>
                    <a:lnTo>
                      <a:pt x="0" y="2"/>
                    </a:lnTo>
                    <a:lnTo>
                      <a:pt x="0" y="2"/>
                    </a:lnTo>
                    <a:lnTo>
                      <a:pt x="0" y="2"/>
                    </a:lnTo>
                    <a:lnTo>
                      <a:pt x="0" y="2"/>
                    </a:lnTo>
                    <a:lnTo>
                      <a:pt x="0" y="3"/>
                    </a:lnTo>
                    <a:lnTo>
                      <a:pt x="0" y="2"/>
                    </a:lnTo>
                    <a:lnTo>
                      <a:pt x="0" y="3"/>
                    </a:lnTo>
                    <a:lnTo>
                      <a:pt x="0" y="4"/>
                    </a:lnTo>
                    <a:lnTo>
                      <a:pt x="0" y="4"/>
                    </a:lnTo>
                    <a:lnTo>
                      <a:pt x="0" y="5"/>
                    </a:lnTo>
                    <a:lnTo>
                      <a:pt x="0" y="5"/>
                    </a:lnTo>
                    <a:lnTo>
                      <a:pt x="0" y="6"/>
                    </a:lnTo>
                    <a:lnTo>
                      <a:pt x="0" y="5"/>
                    </a:lnTo>
                    <a:lnTo>
                      <a:pt x="0" y="5"/>
                    </a:lnTo>
                    <a:lnTo>
                      <a:pt x="0" y="6"/>
                    </a:lnTo>
                    <a:lnTo>
                      <a:pt x="0" y="6"/>
                    </a:lnTo>
                    <a:lnTo>
                      <a:pt x="0" y="7"/>
                    </a:lnTo>
                    <a:lnTo>
                      <a:pt x="0" y="7"/>
                    </a:lnTo>
                    <a:lnTo>
                      <a:pt x="0" y="8"/>
                    </a:lnTo>
                    <a:lnTo>
                      <a:pt x="0" y="8"/>
                    </a:lnTo>
                    <a:lnTo>
                      <a:pt x="0" y="9"/>
                    </a:lnTo>
                    <a:lnTo>
                      <a:pt x="0" y="8"/>
                    </a:lnTo>
                    <a:lnTo>
                      <a:pt x="0" y="9"/>
                    </a:lnTo>
                    <a:lnTo>
                      <a:pt x="0" y="8"/>
                    </a:lnTo>
                    <a:lnTo>
                      <a:pt x="0" y="8"/>
                    </a:lnTo>
                    <a:lnTo>
                      <a:pt x="0" y="7"/>
                    </a:lnTo>
                    <a:lnTo>
                      <a:pt x="0" y="7"/>
                    </a:lnTo>
                    <a:lnTo>
                      <a:pt x="0" y="7"/>
                    </a:lnTo>
                    <a:lnTo>
                      <a:pt x="0" y="7"/>
                    </a:lnTo>
                    <a:lnTo>
                      <a:pt x="0" y="6"/>
                    </a:lnTo>
                    <a:lnTo>
                      <a:pt x="0" y="6"/>
                    </a:lnTo>
                    <a:lnTo>
                      <a:pt x="0" y="5"/>
                    </a:lnTo>
                    <a:lnTo>
                      <a:pt x="0" y="5"/>
                    </a:lnTo>
                    <a:lnTo>
                      <a:pt x="0" y="5"/>
                    </a:lnTo>
                    <a:lnTo>
                      <a:pt x="0" y="5"/>
                    </a:lnTo>
                    <a:lnTo>
                      <a:pt x="0" y="5"/>
                    </a:lnTo>
                    <a:lnTo>
                      <a:pt x="0" y="6"/>
                    </a:lnTo>
                    <a:lnTo>
                      <a:pt x="0" y="6"/>
                    </a:lnTo>
                    <a:lnTo>
                      <a:pt x="0" y="6"/>
                    </a:lnTo>
                    <a:lnTo>
                      <a:pt x="0" y="6"/>
                    </a:lnTo>
                    <a:lnTo>
                      <a:pt x="0" y="7"/>
                    </a:lnTo>
                    <a:lnTo>
                      <a:pt x="0" y="7"/>
                    </a:lnTo>
                    <a:lnTo>
                      <a:pt x="0" y="7"/>
                    </a:lnTo>
                    <a:lnTo>
                      <a:pt x="0" y="7"/>
                    </a:lnTo>
                    <a:lnTo>
                      <a:pt x="0" y="8"/>
                    </a:lnTo>
                    <a:lnTo>
                      <a:pt x="0" y="9"/>
                    </a:lnTo>
                    <a:lnTo>
                      <a:pt x="0" y="9"/>
                    </a:lnTo>
                    <a:lnTo>
                      <a:pt x="0" y="9"/>
                    </a:lnTo>
                    <a:lnTo>
                      <a:pt x="0" y="9"/>
                    </a:lnTo>
                    <a:lnTo>
                      <a:pt x="0" y="9"/>
                    </a:lnTo>
                    <a:lnTo>
                      <a:pt x="0" y="8"/>
                    </a:lnTo>
                    <a:lnTo>
                      <a:pt x="0" y="8"/>
                    </a:lnTo>
                    <a:lnTo>
                      <a:pt x="0" y="7"/>
                    </a:lnTo>
                    <a:lnTo>
                      <a:pt x="0" y="8"/>
                    </a:lnTo>
                    <a:lnTo>
                      <a:pt x="0" y="7"/>
                    </a:lnTo>
                    <a:lnTo>
                      <a:pt x="0" y="8"/>
                    </a:lnTo>
                    <a:lnTo>
                      <a:pt x="0" y="7"/>
                    </a:lnTo>
                    <a:lnTo>
                      <a:pt x="0" y="8"/>
                    </a:lnTo>
                    <a:lnTo>
                      <a:pt x="0" y="7"/>
                    </a:lnTo>
                    <a:lnTo>
                      <a:pt x="0" y="7"/>
                    </a:lnTo>
                    <a:lnTo>
                      <a:pt x="0" y="7"/>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9"/>
                    </a:lnTo>
                    <a:lnTo>
                      <a:pt x="0" y="9"/>
                    </a:lnTo>
                    <a:lnTo>
                      <a:pt x="0" y="9"/>
                    </a:lnTo>
                    <a:lnTo>
                      <a:pt x="0" y="8"/>
                    </a:lnTo>
                    <a:lnTo>
                      <a:pt x="0" y="9"/>
                    </a:lnTo>
                    <a:lnTo>
                      <a:pt x="0" y="8"/>
                    </a:lnTo>
                    <a:lnTo>
                      <a:pt x="0" y="9"/>
                    </a:lnTo>
                    <a:lnTo>
                      <a:pt x="0" y="8"/>
                    </a:lnTo>
                    <a:lnTo>
                      <a:pt x="0" y="8"/>
                    </a:lnTo>
                    <a:lnTo>
                      <a:pt x="0" y="7"/>
                    </a:lnTo>
                    <a:lnTo>
                      <a:pt x="0" y="8"/>
                    </a:lnTo>
                    <a:lnTo>
                      <a:pt x="0" y="8"/>
                    </a:lnTo>
                    <a:lnTo>
                      <a:pt x="0" y="8"/>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8"/>
                    </a:lnTo>
                    <a:lnTo>
                      <a:pt x="0" y="9"/>
                    </a:lnTo>
                    <a:lnTo>
                      <a:pt x="0" y="8"/>
                    </a:lnTo>
                    <a:lnTo>
                      <a:pt x="0" y="8"/>
                    </a:lnTo>
                    <a:lnTo>
                      <a:pt x="0" y="8"/>
                    </a:lnTo>
                    <a:lnTo>
                      <a:pt x="0" y="7"/>
                    </a:lnTo>
                    <a:lnTo>
                      <a:pt x="0" y="7"/>
                    </a:lnTo>
                    <a:lnTo>
                      <a:pt x="0" y="7"/>
                    </a:lnTo>
                    <a:lnTo>
                      <a:pt x="0" y="8"/>
                    </a:lnTo>
                    <a:lnTo>
                      <a:pt x="0" y="7"/>
                    </a:lnTo>
                    <a:lnTo>
                      <a:pt x="0" y="8"/>
                    </a:lnTo>
                    <a:lnTo>
                      <a:pt x="0" y="7"/>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0"/>
                    </a:lnTo>
                    <a:lnTo>
                      <a:pt x="0" y="11"/>
                    </a:lnTo>
                    <a:lnTo>
                      <a:pt x="0" y="12"/>
                    </a:lnTo>
                    <a:lnTo>
                      <a:pt x="0" y="11"/>
                    </a:lnTo>
                    <a:lnTo>
                      <a:pt x="0" y="12"/>
                    </a:lnTo>
                    <a:lnTo>
                      <a:pt x="0" y="12"/>
                    </a:lnTo>
                    <a:lnTo>
                      <a:pt x="0" y="12"/>
                    </a:lnTo>
                    <a:lnTo>
                      <a:pt x="0" y="12"/>
                    </a:lnTo>
                    <a:lnTo>
                      <a:pt x="0" y="11"/>
                    </a:lnTo>
                    <a:lnTo>
                      <a:pt x="0" y="12"/>
                    </a:lnTo>
                    <a:lnTo>
                      <a:pt x="0" y="11"/>
                    </a:lnTo>
                    <a:lnTo>
                      <a:pt x="0" y="12"/>
                    </a:lnTo>
                    <a:lnTo>
                      <a:pt x="0" y="11"/>
                    </a:lnTo>
                    <a:lnTo>
                      <a:pt x="0" y="12"/>
                    </a:lnTo>
                    <a:lnTo>
                      <a:pt x="0" y="11"/>
                    </a:lnTo>
                    <a:lnTo>
                      <a:pt x="0" y="10"/>
                    </a:lnTo>
                    <a:lnTo>
                      <a:pt x="0" y="11"/>
                    </a:lnTo>
                    <a:lnTo>
                      <a:pt x="0" y="11"/>
                    </a:lnTo>
                    <a:lnTo>
                      <a:pt x="0" y="11"/>
                    </a:lnTo>
                    <a:lnTo>
                      <a:pt x="0" y="11"/>
                    </a:lnTo>
                    <a:lnTo>
                      <a:pt x="0" y="12"/>
                    </a:lnTo>
                    <a:lnTo>
                      <a:pt x="0" y="11"/>
                    </a:lnTo>
                    <a:lnTo>
                      <a:pt x="0" y="12"/>
                    </a:lnTo>
                    <a:lnTo>
                      <a:pt x="0" y="11"/>
                    </a:lnTo>
                    <a:lnTo>
                      <a:pt x="0" y="12"/>
                    </a:lnTo>
                    <a:lnTo>
                      <a:pt x="0" y="12"/>
                    </a:lnTo>
                    <a:lnTo>
                      <a:pt x="0" y="12"/>
                    </a:lnTo>
                    <a:lnTo>
                      <a:pt x="0" y="11"/>
                    </a:lnTo>
                    <a:lnTo>
                      <a:pt x="0" y="10"/>
                    </a:lnTo>
                    <a:lnTo>
                      <a:pt x="0" y="11"/>
                    </a:lnTo>
                    <a:lnTo>
                      <a:pt x="0" y="11"/>
                    </a:lnTo>
                    <a:lnTo>
                      <a:pt x="0" y="10"/>
                    </a:lnTo>
                    <a:lnTo>
                      <a:pt x="0" y="10"/>
                    </a:lnTo>
                    <a:lnTo>
                      <a:pt x="0" y="9"/>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11"/>
                    </a:lnTo>
                  </a:path>
                </a:pathLst>
              </a:custGeom>
              <a:noFill/>
              <a:ln w="0">
                <a:solidFill>
                  <a:srgbClr val="3366FF"/>
                </a:solidFill>
                <a:prstDash val="solid"/>
                <a:round/>
                <a:headEnd/>
                <a:tailEnd/>
              </a:ln>
            </p:spPr>
            <p:txBody>
              <a:bodyPr/>
              <a:lstStyle/>
              <a:p>
                <a:endParaRPr lang="en-GB"/>
              </a:p>
            </p:txBody>
          </p:sp>
          <p:sp>
            <p:nvSpPr>
              <p:cNvPr id="186264" name="Freeform 920"/>
              <p:cNvSpPr>
                <a:spLocks/>
              </p:cNvSpPr>
              <p:nvPr/>
            </p:nvSpPr>
            <p:spPr bwMode="auto">
              <a:xfrm>
                <a:off x="3654" y="3575"/>
                <a:ext cx="1" cy="96"/>
              </a:xfrm>
              <a:custGeom>
                <a:avLst/>
                <a:gdLst/>
                <a:ahLst/>
                <a:cxnLst>
                  <a:cxn ang="0">
                    <a:pos x="0" y="9"/>
                  </a:cxn>
                  <a:cxn ang="0">
                    <a:pos x="0" y="8"/>
                  </a:cxn>
                  <a:cxn ang="0">
                    <a:pos x="0" y="8"/>
                  </a:cxn>
                  <a:cxn ang="0">
                    <a:pos x="0" y="8"/>
                  </a:cxn>
                  <a:cxn ang="0">
                    <a:pos x="0" y="8"/>
                  </a:cxn>
                  <a:cxn ang="0">
                    <a:pos x="0" y="9"/>
                  </a:cxn>
                  <a:cxn ang="0">
                    <a:pos x="0" y="9"/>
                  </a:cxn>
                  <a:cxn ang="0">
                    <a:pos x="0" y="7"/>
                  </a:cxn>
                  <a:cxn ang="0">
                    <a:pos x="0" y="7"/>
                  </a:cxn>
                  <a:cxn ang="0">
                    <a:pos x="0" y="8"/>
                  </a:cxn>
                  <a:cxn ang="0">
                    <a:pos x="0" y="9"/>
                  </a:cxn>
                  <a:cxn ang="0">
                    <a:pos x="0" y="10"/>
                  </a:cxn>
                  <a:cxn ang="0">
                    <a:pos x="0" y="10"/>
                  </a:cxn>
                  <a:cxn ang="0">
                    <a:pos x="0" y="8"/>
                  </a:cxn>
                  <a:cxn ang="0">
                    <a:pos x="0" y="7"/>
                  </a:cxn>
                  <a:cxn ang="0">
                    <a:pos x="0" y="7"/>
                  </a:cxn>
                  <a:cxn ang="0">
                    <a:pos x="0" y="5"/>
                  </a:cxn>
                  <a:cxn ang="0">
                    <a:pos x="0" y="7"/>
                  </a:cxn>
                  <a:cxn ang="0">
                    <a:pos x="0" y="8"/>
                  </a:cxn>
                  <a:cxn ang="0">
                    <a:pos x="0" y="6"/>
                  </a:cxn>
                  <a:cxn ang="0">
                    <a:pos x="0" y="4"/>
                  </a:cxn>
                  <a:cxn ang="0">
                    <a:pos x="0" y="3"/>
                  </a:cxn>
                  <a:cxn ang="0">
                    <a:pos x="0" y="3"/>
                  </a:cxn>
                  <a:cxn ang="0">
                    <a:pos x="0" y="5"/>
                  </a:cxn>
                  <a:cxn ang="0">
                    <a:pos x="0" y="5"/>
                  </a:cxn>
                  <a:cxn ang="0">
                    <a:pos x="0" y="7"/>
                  </a:cxn>
                  <a:cxn ang="0">
                    <a:pos x="0" y="8"/>
                  </a:cxn>
                  <a:cxn ang="0">
                    <a:pos x="0" y="10"/>
                  </a:cxn>
                  <a:cxn ang="0">
                    <a:pos x="0" y="13"/>
                  </a:cxn>
                  <a:cxn ang="0">
                    <a:pos x="0" y="15"/>
                  </a:cxn>
                  <a:cxn ang="0">
                    <a:pos x="0" y="12"/>
                  </a:cxn>
                  <a:cxn ang="0">
                    <a:pos x="0" y="10"/>
                  </a:cxn>
                  <a:cxn ang="0">
                    <a:pos x="0" y="8"/>
                  </a:cxn>
                  <a:cxn ang="0">
                    <a:pos x="0" y="6"/>
                  </a:cxn>
                  <a:cxn ang="0">
                    <a:pos x="0" y="5"/>
                  </a:cxn>
                  <a:cxn ang="0">
                    <a:pos x="0" y="3"/>
                  </a:cxn>
                  <a:cxn ang="0">
                    <a:pos x="0" y="5"/>
                  </a:cxn>
                  <a:cxn ang="0">
                    <a:pos x="0" y="6"/>
                  </a:cxn>
                  <a:cxn ang="0">
                    <a:pos x="0" y="7"/>
                  </a:cxn>
                  <a:cxn ang="0">
                    <a:pos x="0" y="9"/>
                  </a:cxn>
                  <a:cxn ang="0">
                    <a:pos x="0" y="10"/>
                  </a:cxn>
                  <a:cxn ang="0">
                    <a:pos x="0" y="11"/>
                  </a:cxn>
                  <a:cxn ang="0">
                    <a:pos x="0" y="8"/>
                  </a:cxn>
                  <a:cxn ang="0">
                    <a:pos x="0" y="8"/>
                  </a:cxn>
                  <a:cxn ang="0">
                    <a:pos x="0" y="4"/>
                  </a:cxn>
                  <a:cxn ang="0">
                    <a:pos x="0" y="4"/>
                  </a:cxn>
                  <a:cxn ang="0">
                    <a:pos x="0" y="6"/>
                  </a:cxn>
                  <a:cxn ang="0">
                    <a:pos x="0" y="8"/>
                  </a:cxn>
                  <a:cxn ang="0">
                    <a:pos x="0" y="7"/>
                  </a:cxn>
                  <a:cxn ang="0">
                    <a:pos x="0" y="7"/>
                  </a:cxn>
                  <a:cxn ang="0">
                    <a:pos x="0" y="7"/>
                  </a:cxn>
                  <a:cxn ang="0">
                    <a:pos x="0" y="9"/>
                  </a:cxn>
                  <a:cxn ang="0">
                    <a:pos x="0" y="8"/>
                  </a:cxn>
                  <a:cxn ang="0">
                    <a:pos x="0" y="5"/>
                  </a:cxn>
                  <a:cxn ang="0">
                    <a:pos x="0" y="3"/>
                  </a:cxn>
                  <a:cxn ang="0">
                    <a:pos x="0" y="2"/>
                  </a:cxn>
                  <a:cxn ang="0">
                    <a:pos x="0" y="2"/>
                  </a:cxn>
                  <a:cxn ang="0">
                    <a:pos x="0" y="0"/>
                  </a:cxn>
                  <a:cxn ang="0">
                    <a:pos x="0" y="2"/>
                  </a:cxn>
                  <a:cxn ang="0">
                    <a:pos x="0" y="3"/>
                  </a:cxn>
                  <a:cxn ang="0">
                    <a:pos x="0" y="5"/>
                  </a:cxn>
                  <a:cxn ang="0">
                    <a:pos x="0" y="3"/>
                  </a:cxn>
                  <a:cxn ang="0">
                    <a:pos x="0" y="7"/>
                  </a:cxn>
                </a:cxnLst>
                <a:rect l="0" t="0" r="r" b="b"/>
                <a:pathLst>
                  <a:path h="16">
                    <a:moveTo>
                      <a:pt x="0" y="9"/>
                    </a:moveTo>
                    <a:lnTo>
                      <a:pt x="0" y="8"/>
                    </a:lnTo>
                    <a:lnTo>
                      <a:pt x="0" y="9"/>
                    </a:lnTo>
                    <a:lnTo>
                      <a:pt x="0" y="8"/>
                    </a:lnTo>
                    <a:lnTo>
                      <a:pt x="0" y="9"/>
                    </a:lnTo>
                    <a:lnTo>
                      <a:pt x="0" y="10"/>
                    </a:lnTo>
                    <a:lnTo>
                      <a:pt x="0" y="9"/>
                    </a:lnTo>
                    <a:lnTo>
                      <a:pt x="0" y="9"/>
                    </a:lnTo>
                    <a:lnTo>
                      <a:pt x="0" y="9"/>
                    </a:lnTo>
                    <a:lnTo>
                      <a:pt x="0" y="8"/>
                    </a:lnTo>
                    <a:lnTo>
                      <a:pt x="0" y="9"/>
                    </a:lnTo>
                    <a:lnTo>
                      <a:pt x="0" y="8"/>
                    </a:lnTo>
                    <a:lnTo>
                      <a:pt x="0" y="8"/>
                    </a:lnTo>
                    <a:lnTo>
                      <a:pt x="0" y="8"/>
                    </a:lnTo>
                    <a:lnTo>
                      <a:pt x="0" y="8"/>
                    </a:lnTo>
                    <a:lnTo>
                      <a:pt x="0" y="8"/>
                    </a:lnTo>
                    <a:lnTo>
                      <a:pt x="0" y="8"/>
                    </a:lnTo>
                    <a:lnTo>
                      <a:pt x="0" y="9"/>
                    </a:lnTo>
                    <a:lnTo>
                      <a:pt x="0" y="9"/>
                    </a:lnTo>
                    <a:lnTo>
                      <a:pt x="0" y="8"/>
                    </a:lnTo>
                    <a:lnTo>
                      <a:pt x="0" y="8"/>
                    </a:lnTo>
                    <a:lnTo>
                      <a:pt x="0" y="8"/>
                    </a:lnTo>
                    <a:lnTo>
                      <a:pt x="0" y="8"/>
                    </a:lnTo>
                    <a:lnTo>
                      <a:pt x="0" y="9"/>
                    </a:lnTo>
                    <a:lnTo>
                      <a:pt x="0" y="9"/>
                    </a:lnTo>
                    <a:lnTo>
                      <a:pt x="0" y="8"/>
                    </a:lnTo>
                    <a:lnTo>
                      <a:pt x="0" y="9"/>
                    </a:lnTo>
                    <a:lnTo>
                      <a:pt x="0" y="9"/>
                    </a:lnTo>
                    <a:lnTo>
                      <a:pt x="0" y="9"/>
                    </a:lnTo>
                    <a:lnTo>
                      <a:pt x="0" y="9"/>
                    </a:lnTo>
                    <a:lnTo>
                      <a:pt x="0" y="10"/>
                    </a:lnTo>
                    <a:lnTo>
                      <a:pt x="0" y="9"/>
                    </a:lnTo>
                    <a:lnTo>
                      <a:pt x="0" y="8"/>
                    </a:lnTo>
                    <a:lnTo>
                      <a:pt x="0" y="8"/>
                    </a:lnTo>
                    <a:lnTo>
                      <a:pt x="0" y="7"/>
                    </a:lnTo>
                    <a:lnTo>
                      <a:pt x="0" y="8"/>
                    </a:lnTo>
                    <a:lnTo>
                      <a:pt x="0" y="8"/>
                    </a:lnTo>
                    <a:lnTo>
                      <a:pt x="0" y="8"/>
                    </a:lnTo>
                    <a:lnTo>
                      <a:pt x="0" y="8"/>
                    </a:lnTo>
                    <a:lnTo>
                      <a:pt x="0" y="8"/>
                    </a:lnTo>
                    <a:lnTo>
                      <a:pt x="0" y="8"/>
                    </a:lnTo>
                    <a:lnTo>
                      <a:pt x="0" y="8"/>
                    </a:lnTo>
                    <a:lnTo>
                      <a:pt x="0" y="9"/>
                    </a:lnTo>
                    <a:lnTo>
                      <a:pt x="0" y="8"/>
                    </a:lnTo>
                    <a:lnTo>
                      <a:pt x="0" y="8"/>
                    </a:lnTo>
                    <a:lnTo>
                      <a:pt x="0" y="9"/>
                    </a:lnTo>
                    <a:lnTo>
                      <a:pt x="0" y="9"/>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9"/>
                    </a:lnTo>
                    <a:lnTo>
                      <a:pt x="0" y="9"/>
                    </a:lnTo>
                    <a:lnTo>
                      <a:pt x="0" y="9"/>
                    </a:lnTo>
                    <a:lnTo>
                      <a:pt x="0" y="9"/>
                    </a:lnTo>
                    <a:lnTo>
                      <a:pt x="0" y="9"/>
                    </a:lnTo>
                    <a:lnTo>
                      <a:pt x="0" y="9"/>
                    </a:lnTo>
                    <a:lnTo>
                      <a:pt x="0" y="10"/>
                    </a:lnTo>
                    <a:lnTo>
                      <a:pt x="0" y="9"/>
                    </a:lnTo>
                    <a:lnTo>
                      <a:pt x="0" y="9"/>
                    </a:lnTo>
                    <a:lnTo>
                      <a:pt x="0" y="10"/>
                    </a:lnTo>
                    <a:lnTo>
                      <a:pt x="0" y="10"/>
                    </a:lnTo>
                    <a:lnTo>
                      <a:pt x="0" y="9"/>
                    </a:lnTo>
                    <a:lnTo>
                      <a:pt x="0" y="8"/>
                    </a:lnTo>
                    <a:lnTo>
                      <a:pt x="0" y="8"/>
                    </a:lnTo>
                    <a:lnTo>
                      <a:pt x="0" y="8"/>
                    </a:lnTo>
                    <a:lnTo>
                      <a:pt x="0" y="8"/>
                    </a:lnTo>
                    <a:lnTo>
                      <a:pt x="0" y="8"/>
                    </a:lnTo>
                    <a:lnTo>
                      <a:pt x="0" y="8"/>
                    </a:lnTo>
                    <a:lnTo>
                      <a:pt x="0" y="7"/>
                    </a:lnTo>
                    <a:lnTo>
                      <a:pt x="0" y="7"/>
                    </a:lnTo>
                    <a:lnTo>
                      <a:pt x="0" y="7"/>
                    </a:lnTo>
                    <a:lnTo>
                      <a:pt x="0" y="6"/>
                    </a:lnTo>
                    <a:lnTo>
                      <a:pt x="0" y="5"/>
                    </a:lnTo>
                    <a:lnTo>
                      <a:pt x="0" y="6"/>
                    </a:lnTo>
                    <a:lnTo>
                      <a:pt x="0" y="5"/>
                    </a:lnTo>
                    <a:lnTo>
                      <a:pt x="0" y="6"/>
                    </a:lnTo>
                    <a:lnTo>
                      <a:pt x="0" y="6"/>
                    </a:lnTo>
                    <a:lnTo>
                      <a:pt x="0" y="7"/>
                    </a:lnTo>
                    <a:lnTo>
                      <a:pt x="0" y="6"/>
                    </a:lnTo>
                    <a:lnTo>
                      <a:pt x="0" y="7"/>
                    </a:lnTo>
                    <a:lnTo>
                      <a:pt x="0" y="7"/>
                    </a:lnTo>
                    <a:lnTo>
                      <a:pt x="0" y="7"/>
                    </a:lnTo>
                    <a:lnTo>
                      <a:pt x="0" y="7"/>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9"/>
                    </a:lnTo>
                    <a:lnTo>
                      <a:pt x="0" y="8"/>
                    </a:lnTo>
                    <a:lnTo>
                      <a:pt x="0" y="9"/>
                    </a:lnTo>
                    <a:lnTo>
                      <a:pt x="0" y="8"/>
                    </a:lnTo>
                    <a:lnTo>
                      <a:pt x="0" y="9"/>
                    </a:lnTo>
                    <a:lnTo>
                      <a:pt x="0" y="9"/>
                    </a:lnTo>
                    <a:lnTo>
                      <a:pt x="0" y="10"/>
                    </a:lnTo>
                    <a:lnTo>
                      <a:pt x="0" y="10"/>
                    </a:lnTo>
                    <a:lnTo>
                      <a:pt x="0" y="10"/>
                    </a:lnTo>
                    <a:lnTo>
                      <a:pt x="0" y="10"/>
                    </a:lnTo>
                    <a:lnTo>
                      <a:pt x="0" y="11"/>
                    </a:lnTo>
                    <a:lnTo>
                      <a:pt x="0" y="11"/>
                    </a:lnTo>
                    <a:lnTo>
                      <a:pt x="0" y="10"/>
                    </a:lnTo>
                    <a:lnTo>
                      <a:pt x="0" y="10"/>
                    </a:lnTo>
                    <a:lnTo>
                      <a:pt x="0" y="11"/>
                    </a:lnTo>
                    <a:lnTo>
                      <a:pt x="0" y="10"/>
                    </a:lnTo>
                    <a:lnTo>
                      <a:pt x="0" y="10"/>
                    </a:lnTo>
                    <a:lnTo>
                      <a:pt x="0" y="10"/>
                    </a:lnTo>
                    <a:lnTo>
                      <a:pt x="0" y="10"/>
                    </a:lnTo>
                    <a:lnTo>
                      <a:pt x="0" y="10"/>
                    </a:lnTo>
                    <a:lnTo>
                      <a:pt x="0" y="11"/>
                    </a:lnTo>
                    <a:lnTo>
                      <a:pt x="0" y="10"/>
                    </a:lnTo>
                    <a:lnTo>
                      <a:pt x="0" y="10"/>
                    </a:lnTo>
                    <a:lnTo>
                      <a:pt x="0" y="10"/>
                    </a:lnTo>
                    <a:lnTo>
                      <a:pt x="0" y="9"/>
                    </a:lnTo>
                    <a:lnTo>
                      <a:pt x="0" y="8"/>
                    </a:lnTo>
                    <a:lnTo>
                      <a:pt x="0" y="9"/>
                    </a:lnTo>
                    <a:lnTo>
                      <a:pt x="0" y="8"/>
                    </a:lnTo>
                    <a:lnTo>
                      <a:pt x="0" y="8"/>
                    </a:lnTo>
                    <a:lnTo>
                      <a:pt x="0" y="7"/>
                    </a:lnTo>
                    <a:lnTo>
                      <a:pt x="0" y="7"/>
                    </a:lnTo>
                    <a:lnTo>
                      <a:pt x="0" y="8"/>
                    </a:lnTo>
                    <a:lnTo>
                      <a:pt x="0" y="7"/>
                    </a:lnTo>
                    <a:lnTo>
                      <a:pt x="0" y="7"/>
                    </a:lnTo>
                    <a:lnTo>
                      <a:pt x="0" y="7"/>
                    </a:lnTo>
                    <a:lnTo>
                      <a:pt x="0" y="7"/>
                    </a:lnTo>
                    <a:lnTo>
                      <a:pt x="0" y="7"/>
                    </a:lnTo>
                    <a:lnTo>
                      <a:pt x="0" y="7"/>
                    </a:lnTo>
                    <a:lnTo>
                      <a:pt x="0" y="8"/>
                    </a:lnTo>
                    <a:lnTo>
                      <a:pt x="0" y="7"/>
                    </a:lnTo>
                    <a:lnTo>
                      <a:pt x="0" y="8"/>
                    </a:lnTo>
                    <a:lnTo>
                      <a:pt x="0" y="8"/>
                    </a:lnTo>
                    <a:lnTo>
                      <a:pt x="0" y="7"/>
                    </a:lnTo>
                    <a:lnTo>
                      <a:pt x="0" y="7"/>
                    </a:lnTo>
                    <a:lnTo>
                      <a:pt x="0" y="7"/>
                    </a:lnTo>
                    <a:lnTo>
                      <a:pt x="0" y="7"/>
                    </a:lnTo>
                    <a:lnTo>
                      <a:pt x="0" y="6"/>
                    </a:lnTo>
                    <a:lnTo>
                      <a:pt x="0" y="6"/>
                    </a:lnTo>
                    <a:lnTo>
                      <a:pt x="0" y="6"/>
                    </a:lnTo>
                    <a:lnTo>
                      <a:pt x="0" y="7"/>
                    </a:lnTo>
                    <a:lnTo>
                      <a:pt x="0" y="7"/>
                    </a:lnTo>
                    <a:lnTo>
                      <a:pt x="0" y="7"/>
                    </a:lnTo>
                    <a:lnTo>
                      <a:pt x="0" y="7"/>
                    </a:lnTo>
                    <a:lnTo>
                      <a:pt x="0" y="6"/>
                    </a:lnTo>
                    <a:lnTo>
                      <a:pt x="0" y="7"/>
                    </a:lnTo>
                    <a:lnTo>
                      <a:pt x="0" y="6"/>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6"/>
                    </a:lnTo>
                    <a:lnTo>
                      <a:pt x="0" y="7"/>
                    </a:lnTo>
                    <a:lnTo>
                      <a:pt x="0" y="6"/>
                    </a:lnTo>
                    <a:lnTo>
                      <a:pt x="0" y="7"/>
                    </a:lnTo>
                    <a:lnTo>
                      <a:pt x="0" y="7"/>
                    </a:lnTo>
                    <a:lnTo>
                      <a:pt x="0" y="7"/>
                    </a:lnTo>
                    <a:lnTo>
                      <a:pt x="0" y="7"/>
                    </a:lnTo>
                    <a:lnTo>
                      <a:pt x="0" y="8"/>
                    </a:lnTo>
                    <a:lnTo>
                      <a:pt x="0" y="7"/>
                    </a:lnTo>
                    <a:lnTo>
                      <a:pt x="0" y="7"/>
                    </a:lnTo>
                    <a:lnTo>
                      <a:pt x="0" y="7"/>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6"/>
                    </a:lnTo>
                    <a:lnTo>
                      <a:pt x="0" y="5"/>
                    </a:lnTo>
                    <a:lnTo>
                      <a:pt x="0" y="6"/>
                    </a:lnTo>
                    <a:lnTo>
                      <a:pt x="0" y="6"/>
                    </a:lnTo>
                    <a:lnTo>
                      <a:pt x="0" y="6"/>
                    </a:lnTo>
                    <a:lnTo>
                      <a:pt x="0" y="5"/>
                    </a:lnTo>
                    <a:lnTo>
                      <a:pt x="0" y="6"/>
                    </a:lnTo>
                    <a:lnTo>
                      <a:pt x="0" y="5"/>
                    </a:lnTo>
                    <a:lnTo>
                      <a:pt x="0" y="5"/>
                    </a:lnTo>
                    <a:lnTo>
                      <a:pt x="0" y="4"/>
                    </a:lnTo>
                    <a:lnTo>
                      <a:pt x="0" y="4"/>
                    </a:lnTo>
                    <a:lnTo>
                      <a:pt x="0" y="4"/>
                    </a:lnTo>
                    <a:lnTo>
                      <a:pt x="0" y="4"/>
                    </a:lnTo>
                    <a:lnTo>
                      <a:pt x="0" y="4"/>
                    </a:lnTo>
                    <a:lnTo>
                      <a:pt x="0" y="4"/>
                    </a:lnTo>
                    <a:lnTo>
                      <a:pt x="0" y="5"/>
                    </a:lnTo>
                    <a:lnTo>
                      <a:pt x="0" y="5"/>
                    </a:lnTo>
                    <a:lnTo>
                      <a:pt x="0" y="5"/>
                    </a:lnTo>
                    <a:lnTo>
                      <a:pt x="0" y="5"/>
                    </a:lnTo>
                    <a:lnTo>
                      <a:pt x="0" y="4"/>
                    </a:lnTo>
                    <a:lnTo>
                      <a:pt x="0" y="4"/>
                    </a:lnTo>
                    <a:lnTo>
                      <a:pt x="0" y="3"/>
                    </a:lnTo>
                    <a:lnTo>
                      <a:pt x="0" y="4"/>
                    </a:lnTo>
                    <a:lnTo>
                      <a:pt x="0" y="3"/>
                    </a:lnTo>
                    <a:lnTo>
                      <a:pt x="0" y="3"/>
                    </a:lnTo>
                    <a:lnTo>
                      <a:pt x="0" y="3"/>
                    </a:lnTo>
                    <a:lnTo>
                      <a:pt x="0" y="3"/>
                    </a:lnTo>
                    <a:lnTo>
                      <a:pt x="0" y="4"/>
                    </a:lnTo>
                    <a:lnTo>
                      <a:pt x="0" y="3"/>
                    </a:lnTo>
                    <a:lnTo>
                      <a:pt x="0" y="3"/>
                    </a:lnTo>
                    <a:lnTo>
                      <a:pt x="0" y="3"/>
                    </a:lnTo>
                    <a:lnTo>
                      <a:pt x="0" y="2"/>
                    </a:lnTo>
                    <a:lnTo>
                      <a:pt x="0" y="3"/>
                    </a:lnTo>
                    <a:lnTo>
                      <a:pt x="0" y="3"/>
                    </a:lnTo>
                    <a:lnTo>
                      <a:pt x="0" y="2"/>
                    </a:lnTo>
                    <a:lnTo>
                      <a:pt x="0" y="3"/>
                    </a:lnTo>
                    <a:lnTo>
                      <a:pt x="0" y="2"/>
                    </a:lnTo>
                    <a:lnTo>
                      <a:pt x="0" y="3"/>
                    </a:lnTo>
                    <a:lnTo>
                      <a:pt x="0" y="3"/>
                    </a:lnTo>
                    <a:lnTo>
                      <a:pt x="0" y="3"/>
                    </a:lnTo>
                    <a:lnTo>
                      <a:pt x="0" y="3"/>
                    </a:lnTo>
                    <a:lnTo>
                      <a:pt x="0" y="3"/>
                    </a:lnTo>
                    <a:lnTo>
                      <a:pt x="0" y="4"/>
                    </a:lnTo>
                    <a:lnTo>
                      <a:pt x="0" y="4"/>
                    </a:lnTo>
                    <a:lnTo>
                      <a:pt x="0" y="5"/>
                    </a:lnTo>
                    <a:lnTo>
                      <a:pt x="0" y="5"/>
                    </a:lnTo>
                    <a:lnTo>
                      <a:pt x="0" y="5"/>
                    </a:lnTo>
                    <a:lnTo>
                      <a:pt x="0" y="5"/>
                    </a:lnTo>
                    <a:lnTo>
                      <a:pt x="0" y="5"/>
                    </a:lnTo>
                    <a:lnTo>
                      <a:pt x="0" y="4"/>
                    </a:lnTo>
                    <a:lnTo>
                      <a:pt x="0" y="4"/>
                    </a:lnTo>
                    <a:lnTo>
                      <a:pt x="0" y="5"/>
                    </a:lnTo>
                    <a:lnTo>
                      <a:pt x="0" y="4"/>
                    </a:lnTo>
                    <a:lnTo>
                      <a:pt x="0" y="4"/>
                    </a:lnTo>
                    <a:lnTo>
                      <a:pt x="0" y="4"/>
                    </a:lnTo>
                    <a:lnTo>
                      <a:pt x="0" y="4"/>
                    </a:lnTo>
                    <a:lnTo>
                      <a:pt x="0" y="5"/>
                    </a:lnTo>
                    <a:lnTo>
                      <a:pt x="0" y="5"/>
                    </a:lnTo>
                    <a:lnTo>
                      <a:pt x="0" y="5"/>
                    </a:lnTo>
                    <a:lnTo>
                      <a:pt x="0" y="5"/>
                    </a:lnTo>
                    <a:lnTo>
                      <a:pt x="0" y="5"/>
                    </a:lnTo>
                    <a:lnTo>
                      <a:pt x="0" y="6"/>
                    </a:lnTo>
                    <a:lnTo>
                      <a:pt x="0" y="5"/>
                    </a:lnTo>
                    <a:lnTo>
                      <a:pt x="0" y="6"/>
                    </a:lnTo>
                    <a:lnTo>
                      <a:pt x="0" y="6"/>
                    </a:lnTo>
                    <a:lnTo>
                      <a:pt x="0" y="6"/>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7"/>
                    </a:lnTo>
                    <a:lnTo>
                      <a:pt x="0" y="7"/>
                    </a:lnTo>
                    <a:lnTo>
                      <a:pt x="0" y="8"/>
                    </a:lnTo>
                    <a:lnTo>
                      <a:pt x="0" y="8"/>
                    </a:lnTo>
                    <a:lnTo>
                      <a:pt x="0" y="9"/>
                    </a:lnTo>
                    <a:lnTo>
                      <a:pt x="0" y="9"/>
                    </a:lnTo>
                    <a:lnTo>
                      <a:pt x="0" y="10"/>
                    </a:lnTo>
                    <a:lnTo>
                      <a:pt x="0" y="10"/>
                    </a:lnTo>
                    <a:lnTo>
                      <a:pt x="0" y="10"/>
                    </a:lnTo>
                    <a:lnTo>
                      <a:pt x="0" y="10"/>
                    </a:lnTo>
                    <a:lnTo>
                      <a:pt x="0" y="10"/>
                    </a:lnTo>
                    <a:lnTo>
                      <a:pt x="0" y="11"/>
                    </a:lnTo>
                    <a:lnTo>
                      <a:pt x="0" y="12"/>
                    </a:lnTo>
                    <a:lnTo>
                      <a:pt x="0" y="12"/>
                    </a:lnTo>
                    <a:lnTo>
                      <a:pt x="0" y="13"/>
                    </a:lnTo>
                    <a:lnTo>
                      <a:pt x="0" y="13"/>
                    </a:lnTo>
                    <a:lnTo>
                      <a:pt x="0" y="12"/>
                    </a:lnTo>
                    <a:lnTo>
                      <a:pt x="0" y="13"/>
                    </a:lnTo>
                    <a:lnTo>
                      <a:pt x="0" y="13"/>
                    </a:lnTo>
                    <a:lnTo>
                      <a:pt x="0" y="14"/>
                    </a:lnTo>
                    <a:lnTo>
                      <a:pt x="0" y="14"/>
                    </a:lnTo>
                    <a:lnTo>
                      <a:pt x="0" y="14"/>
                    </a:lnTo>
                    <a:lnTo>
                      <a:pt x="0" y="15"/>
                    </a:lnTo>
                    <a:lnTo>
                      <a:pt x="0" y="14"/>
                    </a:lnTo>
                    <a:lnTo>
                      <a:pt x="0" y="15"/>
                    </a:lnTo>
                    <a:lnTo>
                      <a:pt x="0" y="15"/>
                    </a:lnTo>
                    <a:lnTo>
                      <a:pt x="0" y="15"/>
                    </a:lnTo>
                    <a:lnTo>
                      <a:pt x="0" y="16"/>
                    </a:lnTo>
                    <a:lnTo>
                      <a:pt x="0" y="15"/>
                    </a:lnTo>
                    <a:lnTo>
                      <a:pt x="0" y="15"/>
                    </a:lnTo>
                    <a:lnTo>
                      <a:pt x="0" y="15"/>
                    </a:lnTo>
                    <a:lnTo>
                      <a:pt x="0" y="14"/>
                    </a:lnTo>
                    <a:lnTo>
                      <a:pt x="0" y="13"/>
                    </a:lnTo>
                    <a:lnTo>
                      <a:pt x="0" y="14"/>
                    </a:lnTo>
                    <a:lnTo>
                      <a:pt x="0" y="14"/>
                    </a:lnTo>
                    <a:lnTo>
                      <a:pt x="0" y="14"/>
                    </a:lnTo>
                    <a:lnTo>
                      <a:pt x="0" y="13"/>
                    </a:lnTo>
                    <a:lnTo>
                      <a:pt x="0" y="13"/>
                    </a:lnTo>
                    <a:lnTo>
                      <a:pt x="0" y="13"/>
                    </a:lnTo>
                    <a:lnTo>
                      <a:pt x="0" y="13"/>
                    </a:lnTo>
                    <a:lnTo>
                      <a:pt x="0" y="12"/>
                    </a:lnTo>
                    <a:lnTo>
                      <a:pt x="0" y="12"/>
                    </a:lnTo>
                    <a:lnTo>
                      <a:pt x="0" y="12"/>
                    </a:lnTo>
                    <a:lnTo>
                      <a:pt x="0" y="11"/>
                    </a:lnTo>
                    <a:lnTo>
                      <a:pt x="0" y="11"/>
                    </a:lnTo>
                    <a:lnTo>
                      <a:pt x="0" y="11"/>
                    </a:lnTo>
                    <a:lnTo>
                      <a:pt x="0" y="10"/>
                    </a:lnTo>
                    <a:lnTo>
                      <a:pt x="0" y="10"/>
                    </a:lnTo>
                    <a:lnTo>
                      <a:pt x="0" y="10"/>
                    </a:lnTo>
                    <a:lnTo>
                      <a:pt x="0" y="9"/>
                    </a:lnTo>
                    <a:lnTo>
                      <a:pt x="0" y="10"/>
                    </a:lnTo>
                    <a:lnTo>
                      <a:pt x="0" y="10"/>
                    </a:lnTo>
                    <a:lnTo>
                      <a:pt x="0" y="10"/>
                    </a:lnTo>
                    <a:lnTo>
                      <a:pt x="0" y="10"/>
                    </a:lnTo>
                    <a:lnTo>
                      <a:pt x="0" y="10"/>
                    </a:lnTo>
                    <a:lnTo>
                      <a:pt x="0" y="10"/>
                    </a:lnTo>
                    <a:lnTo>
                      <a:pt x="0" y="10"/>
                    </a:lnTo>
                    <a:lnTo>
                      <a:pt x="0" y="10"/>
                    </a:lnTo>
                    <a:lnTo>
                      <a:pt x="0" y="9"/>
                    </a:lnTo>
                    <a:lnTo>
                      <a:pt x="0" y="9"/>
                    </a:lnTo>
                    <a:lnTo>
                      <a:pt x="0" y="9"/>
                    </a:lnTo>
                    <a:lnTo>
                      <a:pt x="0" y="8"/>
                    </a:lnTo>
                    <a:lnTo>
                      <a:pt x="0" y="8"/>
                    </a:lnTo>
                    <a:lnTo>
                      <a:pt x="0" y="8"/>
                    </a:lnTo>
                    <a:lnTo>
                      <a:pt x="0" y="8"/>
                    </a:lnTo>
                    <a:lnTo>
                      <a:pt x="0" y="7"/>
                    </a:lnTo>
                    <a:lnTo>
                      <a:pt x="0" y="7"/>
                    </a:lnTo>
                    <a:lnTo>
                      <a:pt x="0" y="7"/>
                    </a:lnTo>
                    <a:lnTo>
                      <a:pt x="0" y="7"/>
                    </a:lnTo>
                    <a:lnTo>
                      <a:pt x="0" y="7"/>
                    </a:lnTo>
                    <a:lnTo>
                      <a:pt x="0" y="8"/>
                    </a:lnTo>
                    <a:lnTo>
                      <a:pt x="0" y="7"/>
                    </a:lnTo>
                    <a:lnTo>
                      <a:pt x="0" y="7"/>
                    </a:lnTo>
                    <a:lnTo>
                      <a:pt x="0" y="6"/>
                    </a:lnTo>
                    <a:lnTo>
                      <a:pt x="0" y="7"/>
                    </a:lnTo>
                    <a:lnTo>
                      <a:pt x="0" y="7"/>
                    </a:lnTo>
                    <a:lnTo>
                      <a:pt x="0" y="7"/>
                    </a:lnTo>
                    <a:lnTo>
                      <a:pt x="0" y="7"/>
                    </a:lnTo>
                    <a:lnTo>
                      <a:pt x="0" y="8"/>
                    </a:lnTo>
                    <a:lnTo>
                      <a:pt x="0" y="7"/>
                    </a:lnTo>
                    <a:lnTo>
                      <a:pt x="0" y="7"/>
                    </a:lnTo>
                    <a:lnTo>
                      <a:pt x="0" y="7"/>
                    </a:lnTo>
                    <a:lnTo>
                      <a:pt x="0" y="7"/>
                    </a:lnTo>
                    <a:lnTo>
                      <a:pt x="0" y="7"/>
                    </a:lnTo>
                    <a:lnTo>
                      <a:pt x="0" y="5"/>
                    </a:lnTo>
                    <a:lnTo>
                      <a:pt x="0" y="6"/>
                    </a:lnTo>
                    <a:lnTo>
                      <a:pt x="0" y="5"/>
                    </a:lnTo>
                    <a:lnTo>
                      <a:pt x="0" y="4"/>
                    </a:lnTo>
                    <a:lnTo>
                      <a:pt x="0" y="4"/>
                    </a:lnTo>
                    <a:lnTo>
                      <a:pt x="0" y="4"/>
                    </a:lnTo>
                    <a:lnTo>
                      <a:pt x="0" y="4"/>
                    </a:lnTo>
                    <a:lnTo>
                      <a:pt x="0" y="3"/>
                    </a:lnTo>
                    <a:lnTo>
                      <a:pt x="0" y="3"/>
                    </a:lnTo>
                    <a:lnTo>
                      <a:pt x="0" y="3"/>
                    </a:lnTo>
                    <a:lnTo>
                      <a:pt x="0" y="4"/>
                    </a:lnTo>
                    <a:lnTo>
                      <a:pt x="0" y="3"/>
                    </a:lnTo>
                    <a:lnTo>
                      <a:pt x="0" y="4"/>
                    </a:lnTo>
                    <a:lnTo>
                      <a:pt x="0" y="5"/>
                    </a:lnTo>
                    <a:lnTo>
                      <a:pt x="0" y="6"/>
                    </a:lnTo>
                    <a:lnTo>
                      <a:pt x="0" y="6"/>
                    </a:lnTo>
                    <a:lnTo>
                      <a:pt x="0" y="6"/>
                    </a:lnTo>
                    <a:lnTo>
                      <a:pt x="0" y="6"/>
                    </a:lnTo>
                    <a:lnTo>
                      <a:pt x="0" y="6"/>
                    </a:lnTo>
                    <a:lnTo>
                      <a:pt x="0" y="7"/>
                    </a:lnTo>
                    <a:lnTo>
                      <a:pt x="0" y="7"/>
                    </a:lnTo>
                    <a:lnTo>
                      <a:pt x="0" y="6"/>
                    </a:lnTo>
                    <a:lnTo>
                      <a:pt x="0" y="5"/>
                    </a:lnTo>
                    <a:lnTo>
                      <a:pt x="0" y="6"/>
                    </a:lnTo>
                    <a:lnTo>
                      <a:pt x="0" y="5"/>
                    </a:lnTo>
                    <a:lnTo>
                      <a:pt x="0" y="6"/>
                    </a:lnTo>
                    <a:lnTo>
                      <a:pt x="0" y="5"/>
                    </a:lnTo>
                    <a:lnTo>
                      <a:pt x="0" y="5"/>
                    </a:lnTo>
                    <a:lnTo>
                      <a:pt x="0" y="5"/>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7"/>
                    </a:lnTo>
                    <a:lnTo>
                      <a:pt x="0" y="7"/>
                    </a:lnTo>
                    <a:lnTo>
                      <a:pt x="0" y="7"/>
                    </a:lnTo>
                    <a:lnTo>
                      <a:pt x="0" y="8"/>
                    </a:lnTo>
                    <a:lnTo>
                      <a:pt x="0" y="8"/>
                    </a:lnTo>
                    <a:lnTo>
                      <a:pt x="0" y="9"/>
                    </a:lnTo>
                    <a:lnTo>
                      <a:pt x="0" y="9"/>
                    </a:lnTo>
                    <a:lnTo>
                      <a:pt x="0" y="8"/>
                    </a:lnTo>
                    <a:lnTo>
                      <a:pt x="0" y="9"/>
                    </a:lnTo>
                    <a:lnTo>
                      <a:pt x="0" y="8"/>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2"/>
                    </a:lnTo>
                    <a:lnTo>
                      <a:pt x="0" y="11"/>
                    </a:lnTo>
                    <a:lnTo>
                      <a:pt x="0" y="11"/>
                    </a:lnTo>
                    <a:lnTo>
                      <a:pt x="0" y="11"/>
                    </a:lnTo>
                    <a:lnTo>
                      <a:pt x="0" y="11"/>
                    </a:lnTo>
                    <a:lnTo>
                      <a:pt x="0" y="11"/>
                    </a:lnTo>
                    <a:lnTo>
                      <a:pt x="0" y="10"/>
                    </a:lnTo>
                    <a:lnTo>
                      <a:pt x="0" y="10"/>
                    </a:lnTo>
                    <a:lnTo>
                      <a:pt x="0" y="8"/>
                    </a:lnTo>
                    <a:lnTo>
                      <a:pt x="0" y="8"/>
                    </a:lnTo>
                    <a:lnTo>
                      <a:pt x="0" y="8"/>
                    </a:lnTo>
                    <a:lnTo>
                      <a:pt x="0" y="7"/>
                    </a:lnTo>
                    <a:lnTo>
                      <a:pt x="0" y="8"/>
                    </a:lnTo>
                    <a:lnTo>
                      <a:pt x="0" y="8"/>
                    </a:lnTo>
                    <a:lnTo>
                      <a:pt x="0" y="8"/>
                    </a:lnTo>
                    <a:lnTo>
                      <a:pt x="0" y="9"/>
                    </a:lnTo>
                    <a:lnTo>
                      <a:pt x="0" y="8"/>
                    </a:lnTo>
                    <a:lnTo>
                      <a:pt x="0" y="8"/>
                    </a:lnTo>
                    <a:lnTo>
                      <a:pt x="0" y="8"/>
                    </a:lnTo>
                    <a:lnTo>
                      <a:pt x="0" y="8"/>
                    </a:lnTo>
                    <a:lnTo>
                      <a:pt x="0" y="8"/>
                    </a:lnTo>
                    <a:lnTo>
                      <a:pt x="0" y="8"/>
                    </a:lnTo>
                    <a:lnTo>
                      <a:pt x="0" y="7"/>
                    </a:lnTo>
                    <a:lnTo>
                      <a:pt x="0" y="7"/>
                    </a:lnTo>
                    <a:lnTo>
                      <a:pt x="0" y="8"/>
                    </a:lnTo>
                    <a:lnTo>
                      <a:pt x="0" y="7"/>
                    </a:lnTo>
                    <a:lnTo>
                      <a:pt x="0" y="8"/>
                    </a:lnTo>
                    <a:lnTo>
                      <a:pt x="0" y="7"/>
                    </a:lnTo>
                    <a:lnTo>
                      <a:pt x="0" y="7"/>
                    </a:lnTo>
                    <a:lnTo>
                      <a:pt x="0" y="6"/>
                    </a:lnTo>
                    <a:lnTo>
                      <a:pt x="0" y="7"/>
                    </a:lnTo>
                    <a:lnTo>
                      <a:pt x="0" y="6"/>
                    </a:lnTo>
                    <a:lnTo>
                      <a:pt x="0" y="5"/>
                    </a:lnTo>
                    <a:lnTo>
                      <a:pt x="0" y="5"/>
                    </a:lnTo>
                    <a:lnTo>
                      <a:pt x="0" y="4"/>
                    </a:lnTo>
                    <a:lnTo>
                      <a:pt x="0" y="4"/>
                    </a:lnTo>
                    <a:lnTo>
                      <a:pt x="0" y="4"/>
                    </a:lnTo>
                    <a:lnTo>
                      <a:pt x="0" y="3"/>
                    </a:lnTo>
                    <a:lnTo>
                      <a:pt x="0" y="3"/>
                    </a:lnTo>
                    <a:lnTo>
                      <a:pt x="0" y="4"/>
                    </a:lnTo>
                    <a:lnTo>
                      <a:pt x="0" y="3"/>
                    </a:lnTo>
                    <a:lnTo>
                      <a:pt x="0" y="3"/>
                    </a:lnTo>
                    <a:lnTo>
                      <a:pt x="0" y="3"/>
                    </a:lnTo>
                    <a:lnTo>
                      <a:pt x="0" y="3"/>
                    </a:lnTo>
                    <a:lnTo>
                      <a:pt x="0" y="3"/>
                    </a:lnTo>
                    <a:lnTo>
                      <a:pt x="0" y="4"/>
                    </a:lnTo>
                    <a:lnTo>
                      <a:pt x="0" y="4"/>
                    </a:lnTo>
                    <a:lnTo>
                      <a:pt x="0" y="4"/>
                    </a:lnTo>
                    <a:lnTo>
                      <a:pt x="0" y="5"/>
                    </a:lnTo>
                    <a:lnTo>
                      <a:pt x="0" y="5"/>
                    </a:lnTo>
                    <a:lnTo>
                      <a:pt x="0" y="4"/>
                    </a:lnTo>
                    <a:lnTo>
                      <a:pt x="0" y="4"/>
                    </a:lnTo>
                    <a:lnTo>
                      <a:pt x="0" y="5"/>
                    </a:lnTo>
                    <a:lnTo>
                      <a:pt x="0" y="4"/>
                    </a:lnTo>
                    <a:lnTo>
                      <a:pt x="0" y="5"/>
                    </a:lnTo>
                    <a:lnTo>
                      <a:pt x="0" y="5"/>
                    </a:lnTo>
                    <a:lnTo>
                      <a:pt x="0" y="5"/>
                    </a:lnTo>
                    <a:lnTo>
                      <a:pt x="0" y="6"/>
                    </a:lnTo>
                    <a:lnTo>
                      <a:pt x="0" y="7"/>
                    </a:lnTo>
                    <a:lnTo>
                      <a:pt x="0" y="7"/>
                    </a:lnTo>
                    <a:lnTo>
                      <a:pt x="0" y="7"/>
                    </a:lnTo>
                    <a:lnTo>
                      <a:pt x="0" y="7"/>
                    </a:lnTo>
                    <a:lnTo>
                      <a:pt x="0" y="8"/>
                    </a:lnTo>
                    <a:lnTo>
                      <a:pt x="0" y="7"/>
                    </a:lnTo>
                    <a:lnTo>
                      <a:pt x="0" y="8"/>
                    </a:lnTo>
                    <a:lnTo>
                      <a:pt x="0" y="8"/>
                    </a:lnTo>
                    <a:lnTo>
                      <a:pt x="0" y="8"/>
                    </a:lnTo>
                    <a:lnTo>
                      <a:pt x="0" y="8"/>
                    </a:lnTo>
                    <a:lnTo>
                      <a:pt x="0" y="8"/>
                    </a:lnTo>
                    <a:lnTo>
                      <a:pt x="0" y="7"/>
                    </a:lnTo>
                    <a:lnTo>
                      <a:pt x="0" y="8"/>
                    </a:lnTo>
                    <a:lnTo>
                      <a:pt x="0" y="8"/>
                    </a:lnTo>
                    <a:lnTo>
                      <a:pt x="0" y="8"/>
                    </a:lnTo>
                    <a:lnTo>
                      <a:pt x="0" y="7"/>
                    </a:lnTo>
                    <a:lnTo>
                      <a:pt x="0" y="7"/>
                    </a:lnTo>
                    <a:lnTo>
                      <a:pt x="0" y="7"/>
                    </a:lnTo>
                    <a:lnTo>
                      <a:pt x="0" y="7"/>
                    </a:lnTo>
                    <a:lnTo>
                      <a:pt x="0" y="7"/>
                    </a:lnTo>
                    <a:lnTo>
                      <a:pt x="0" y="6"/>
                    </a:lnTo>
                    <a:lnTo>
                      <a:pt x="0" y="7"/>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5"/>
                    </a:lnTo>
                    <a:lnTo>
                      <a:pt x="0" y="7"/>
                    </a:lnTo>
                    <a:lnTo>
                      <a:pt x="0" y="6"/>
                    </a:lnTo>
                    <a:lnTo>
                      <a:pt x="0" y="7"/>
                    </a:lnTo>
                    <a:lnTo>
                      <a:pt x="0" y="7"/>
                    </a:lnTo>
                    <a:lnTo>
                      <a:pt x="0" y="7"/>
                    </a:lnTo>
                    <a:lnTo>
                      <a:pt x="0" y="7"/>
                    </a:lnTo>
                    <a:lnTo>
                      <a:pt x="0" y="7"/>
                    </a:lnTo>
                    <a:lnTo>
                      <a:pt x="0" y="7"/>
                    </a:lnTo>
                    <a:lnTo>
                      <a:pt x="0" y="7"/>
                    </a:lnTo>
                    <a:lnTo>
                      <a:pt x="0" y="7"/>
                    </a:lnTo>
                    <a:lnTo>
                      <a:pt x="0" y="8"/>
                    </a:lnTo>
                    <a:lnTo>
                      <a:pt x="0" y="8"/>
                    </a:lnTo>
                    <a:lnTo>
                      <a:pt x="0" y="9"/>
                    </a:lnTo>
                    <a:lnTo>
                      <a:pt x="0" y="9"/>
                    </a:lnTo>
                    <a:lnTo>
                      <a:pt x="0" y="8"/>
                    </a:lnTo>
                    <a:lnTo>
                      <a:pt x="0" y="8"/>
                    </a:lnTo>
                    <a:lnTo>
                      <a:pt x="0" y="8"/>
                    </a:lnTo>
                    <a:lnTo>
                      <a:pt x="0" y="8"/>
                    </a:lnTo>
                    <a:lnTo>
                      <a:pt x="0" y="8"/>
                    </a:lnTo>
                    <a:lnTo>
                      <a:pt x="0" y="9"/>
                    </a:lnTo>
                    <a:lnTo>
                      <a:pt x="0" y="8"/>
                    </a:lnTo>
                    <a:lnTo>
                      <a:pt x="0" y="9"/>
                    </a:lnTo>
                    <a:lnTo>
                      <a:pt x="0" y="8"/>
                    </a:lnTo>
                    <a:lnTo>
                      <a:pt x="0" y="9"/>
                    </a:lnTo>
                    <a:lnTo>
                      <a:pt x="0" y="8"/>
                    </a:lnTo>
                    <a:lnTo>
                      <a:pt x="0" y="8"/>
                    </a:lnTo>
                    <a:lnTo>
                      <a:pt x="0" y="7"/>
                    </a:lnTo>
                    <a:lnTo>
                      <a:pt x="0" y="6"/>
                    </a:lnTo>
                    <a:lnTo>
                      <a:pt x="0" y="6"/>
                    </a:lnTo>
                    <a:lnTo>
                      <a:pt x="0" y="7"/>
                    </a:lnTo>
                    <a:lnTo>
                      <a:pt x="0" y="6"/>
                    </a:lnTo>
                    <a:lnTo>
                      <a:pt x="0" y="6"/>
                    </a:lnTo>
                    <a:lnTo>
                      <a:pt x="0" y="5"/>
                    </a:lnTo>
                    <a:lnTo>
                      <a:pt x="0" y="5"/>
                    </a:lnTo>
                    <a:lnTo>
                      <a:pt x="0" y="5"/>
                    </a:lnTo>
                    <a:lnTo>
                      <a:pt x="0" y="5"/>
                    </a:lnTo>
                    <a:lnTo>
                      <a:pt x="0" y="5"/>
                    </a:lnTo>
                    <a:lnTo>
                      <a:pt x="0" y="4"/>
                    </a:lnTo>
                    <a:lnTo>
                      <a:pt x="0" y="5"/>
                    </a:lnTo>
                    <a:lnTo>
                      <a:pt x="0" y="4"/>
                    </a:lnTo>
                    <a:lnTo>
                      <a:pt x="0" y="5"/>
                    </a:lnTo>
                    <a:lnTo>
                      <a:pt x="0" y="4"/>
                    </a:lnTo>
                    <a:lnTo>
                      <a:pt x="0" y="4"/>
                    </a:lnTo>
                    <a:lnTo>
                      <a:pt x="0" y="4"/>
                    </a:lnTo>
                    <a:lnTo>
                      <a:pt x="0" y="3"/>
                    </a:lnTo>
                    <a:lnTo>
                      <a:pt x="0" y="3"/>
                    </a:lnTo>
                    <a:lnTo>
                      <a:pt x="0" y="3"/>
                    </a:lnTo>
                    <a:lnTo>
                      <a:pt x="0" y="4"/>
                    </a:lnTo>
                    <a:lnTo>
                      <a:pt x="0" y="4"/>
                    </a:lnTo>
                    <a:lnTo>
                      <a:pt x="0" y="4"/>
                    </a:lnTo>
                    <a:lnTo>
                      <a:pt x="0" y="4"/>
                    </a:lnTo>
                    <a:lnTo>
                      <a:pt x="0" y="4"/>
                    </a:lnTo>
                    <a:lnTo>
                      <a:pt x="0" y="3"/>
                    </a:lnTo>
                    <a:lnTo>
                      <a:pt x="0" y="3"/>
                    </a:lnTo>
                    <a:lnTo>
                      <a:pt x="0" y="3"/>
                    </a:lnTo>
                    <a:lnTo>
                      <a:pt x="0" y="2"/>
                    </a:lnTo>
                    <a:lnTo>
                      <a:pt x="0" y="3"/>
                    </a:lnTo>
                    <a:lnTo>
                      <a:pt x="0" y="2"/>
                    </a:lnTo>
                    <a:lnTo>
                      <a:pt x="0" y="1"/>
                    </a:lnTo>
                    <a:lnTo>
                      <a:pt x="0" y="1"/>
                    </a:lnTo>
                    <a:lnTo>
                      <a:pt x="0" y="1"/>
                    </a:lnTo>
                    <a:lnTo>
                      <a:pt x="0" y="0"/>
                    </a:lnTo>
                    <a:lnTo>
                      <a:pt x="0" y="1"/>
                    </a:lnTo>
                    <a:lnTo>
                      <a:pt x="0" y="0"/>
                    </a:lnTo>
                    <a:lnTo>
                      <a:pt x="0" y="0"/>
                    </a:lnTo>
                    <a:lnTo>
                      <a:pt x="0" y="0"/>
                    </a:lnTo>
                    <a:lnTo>
                      <a:pt x="0" y="0"/>
                    </a:lnTo>
                    <a:lnTo>
                      <a:pt x="0" y="2"/>
                    </a:lnTo>
                    <a:lnTo>
                      <a:pt x="0" y="2"/>
                    </a:lnTo>
                    <a:lnTo>
                      <a:pt x="0" y="2"/>
                    </a:lnTo>
                    <a:lnTo>
                      <a:pt x="0" y="2"/>
                    </a:lnTo>
                    <a:lnTo>
                      <a:pt x="0" y="1"/>
                    </a:lnTo>
                    <a:lnTo>
                      <a:pt x="0" y="1"/>
                    </a:lnTo>
                    <a:lnTo>
                      <a:pt x="0" y="0"/>
                    </a:lnTo>
                    <a:lnTo>
                      <a:pt x="0" y="0"/>
                    </a:lnTo>
                    <a:lnTo>
                      <a:pt x="0" y="0"/>
                    </a:lnTo>
                    <a:lnTo>
                      <a:pt x="0" y="0"/>
                    </a:lnTo>
                    <a:lnTo>
                      <a:pt x="0" y="0"/>
                    </a:lnTo>
                    <a:lnTo>
                      <a:pt x="0" y="0"/>
                    </a:lnTo>
                    <a:lnTo>
                      <a:pt x="0" y="0"/>
                    </a:lnTo>
                    <a:lnTo>
                      <a:pt x="0" y="1"/>
                    </a:lnTo>
                    <a:lnTo>
                      <a:pt x="0" y="1"/>
                    </a:lnTo>
                    <a:lnTo>
                      <a:pt x="0" y="2"/>
                    </a:lnTo>
                    <a:lnTo>
                      <a:pt x="0" y="1"/>
                    </a:lnTo>
                    <a:lnTo>
                      <a:pt x="0" y="1"/>
                    </a:lnTo>
                    <a:lnTo>
                      <a:pt x="0" y="2"/>
                    </a:lnTo>
                    <a:lnTo>
                      <a:pt x="0" y="2"/>
                    </a:lnTo>
                    <a:lnTo>
                      <a:pt x="0" y="2"/>
                    </a:lnTo>
                    <a:lnTo>
                      <a:pt x="0" y="2"/>
                    </a:lnTo>
                    <a:lnTo>
                      <a:pt x="0" y="2"/>
                    </a:lnTo>
                    <a:lnTo>
                      <a:pt x="0" y="2"/>
                    </a:lnTo>
                    <a:lnTo>
                      <a:pt x="0" y="3"/>
                    </a:lnTo>
                    <a:lnTo>
                      <a:pt x="0" y="2"/>
                    </a:lnTo>
                    <a:lnTo>
                      <a:pt x="0" y="3"/>
                    </a:lnTo>
                    <a:lnTo>
                      <a:pt x="0" y="3"/>
                    </a:lnTo>
                    <a:lnTo>
                      <a:pt x="0" y="4"/>
                    </a:lnTo>
                    <a:lnTo>
                      <a:pt x="0" y="3"/>
                    </a:lnTo>
                    <a:lnTo>
                      <a:pt x="0" y="3"/>
                    </a:lnTo>
                    <a:lnTo>
                      <a:pt x="0" y="2"/>
                    </a:lnTo>
                    <a:lnTo>
                      <a:pt x="0" y="3"/>
                    </a:lnTo>
                    <a:lnTo>
                      <a:pt x="0" y="3"/>
                    </a:lnTo>
                    <a:lnTo>
                      <a:pt x="0" y="3"/>
                    </a:lnTo>
                    <a:lnTo>
                      <a:pt x="0" y="3"/>
                    </a:lnTo>
                    <a:lnTo>
                      <a:pt x="0" y="4"/>
                    </a:lnTo>
                    <a:lnTo>
                      <a:pt x="0" y="4"/>
                    </a:lnTo>
                    <a:lnTo>
                      <a:pt x="0" y="5"/>
                    </a:lnTo>
                    <a:lnTo>
                      <a:pt x="0" y="5"/>
                    </a:lnTo>
                    <a:lnTo>
                      <a:pt x="0" y="5"/>
                    </a:lnTo>
                    <a:lnTo>
                      <a:pt x="0" y="5"/>
                    </a:lnTo>
                    <a:lnTo>
                      <a:pt x="0" y="5"/>
                    </a:lnTo>
                    <a:lnTo>
                      <a:pt x="0" y="4"/>
                    </a:lnTo>
                    <a:lnTo>
                      <a:pt x="0" y="5"/>
                    </a:lnTo>
                    <a:lnTo>
                      <a:pt x="0" y="5"/>
                    </a:lnTo>
                    <a:lnTo>
                      <a:pt x="0" y="5"/>
                    </a:lnTo>
                    <a:lnTo>
                      <a:pt x="0" y="4"/>
                    </a:lnTo>
                    <a:lnTo>
                      <a:pt x="0" y="4"/>
                    </a:lnTo>
                    <a:lnTo>
                      <a:pt x="0" y="5"/>
                    </a:lnTo>
                    <a:lnTo>
                      <a:pt x="0" y="4"/>
                    </a:lnTo>
                    <a:lnTo>
                      <a:pt x="0" y="4"/>
                    </a:lnTo>
                    <a:lnTo>
                      <a:pt x="0" y="4"/>
                    </a:lnTo>
                    <a:lnTo>
                      <a:pt x="0" y="3"/>
                    </a:lnTo>
                    <a:lnTo>
                      <a:pt x="0" y="3"/>
                    </a:lnTo>
                    <a:lnTo>
                      <a:pt x="0" y="3"/>
                    </a:lnTo>
                    <a:lnTo>
                      <a:pt x="0" y="3"/>
                    </a:lnTo>
                    <a:lnTo>
                      <a:pt x="0" y="3"/>
                    </a:lnTo>
                    <a:lnTo>
                      <a:pt x="0" y="4"/>
                    </a:lnTo>
                    <a:lnTo>
                      <a:pt x="0" y="5"/>
                    </a:lnTo>
                    <a:lnTo>
                      <a:pt x="0" y="5"/>
                    </a:lnTo>
                    <a:lnTo>
                      <a:pt x="0" y="5"/>
                    </a:lnTo>
                    <a:lnTo>
                      <a:pt x="0" y="6"/>
                    </a:lnTo>
                    <a:lnTo>
                      <a:pt x="0" y="6"/>
                    </a:lnTo>
                    <a:lnTo>
                      <a:pt x="0" y="6"/>
                    </a:lnTo>
                    <a:lnTo>
                      <a:pt x="0" y="7"/>
                    </a:lnTo>
                    <a:lnTo>
                      <a:pt x="0" y="8"/>
                    </a:lnTo>
                    <a:lnTo>
                      <a:pt x="0" y="7"/>
                    </a:lnTo>
                    <a:lnTo>
                      <a:pt x="0" y="7"/>
                    </a:lnTo>
                    <a:lnTo>
                      <a:pt x="0" y="7"/>
                    </a:lnTo>
                    <a:lnTo>
                      <a:pt x="0" y="7"/>
                    </a:lnTo>
                    <a:lnTo>
                      <a:pt x="0" y="7"/>
                    </a:lnTo>
                    <a:lnTo>
                      <a:pt x="0" y="7"/>
                    </a:lnTo>
                    <a:lnTo>
                      <a:pt x="0" y="8"/>
                    </a:lnTo>
                    <a:lnTo>
                      <a:pt x="0" y="7"/>
                    </a:lnTo>
                  </a:path>
                </a:pathLst>
              </a:custGeom>
              <a:noFill/>
              <a:ln w="0">
                <a:solidFill>
                  <a:srgbClr val="3366FF"/>
                </a:solidFill>
                <a:prstDash val="solid"/>
                <a:round/>
                <a:headEnd/>
                <a:tailEnd/>
              </a:ln>
            </p:spPr>
            <p:txBody>
              <a:bodyPr/>
              <a:lstStyle/>
              <a:p>
                <a:endParaRPr lang="en-GB"/>
              </a:p>
            </p:txBody>
          </p:sp>
          <p:sp>
            <p:nvSpPr>
              <p:cNvPr id="186265" name="Freeform 921"/>
              <p:cNvSpPr>
                <a:spLocks/>
              </p:cNvSpPr>
              <p:nvPr/>
            </p:nvSpPr>
            <p:spPr bwMode="auto">
              <a:xfrm>
                <a:off x="3654" y="3575"/>
                <a:ext cx="6" cy="342"/>
              </a:xfrm>
              <a:custGeom>
                <a:avLst/>
                <a:gdLst/>
                <a:ahLst/>
                <a:cxnLst>
                  <a:cxn ang="0">
                    <a:pos x="0" y="7"/>
                  </a:cxn>
                  <a:cxn ang="0">
                    <a:pos x="0" y="7"/>
                  </a:cxn>
                  <a:cxn ang="0">
                    <a:pos x="0" y="3"/>
                  </a:cxn>
                  <a:cxn ang="0">
                    <a:pos x="0" y="4"/>
                  </a:cxn>
                  <a:cxn ang="0">
                    <a:pos x="0" y="3"/>
                  </a:cxn>
                  <a:cxn ang="0">
                    <a:pos x="0" y="2"/>
                  </a:cxn>
                  <a:cxn ang="0">
                    <a:pos x="1" y="2"/>
                  </a:cxn>
                  <a:cxn ang="0">
                    <a:pos x="1" y="3"/>
                  </a:cxn>
                  <a:cxn ang="0">
                    <a:pos x="1" y="4"/>
                  </a:cxn>
                  <a:cxn ang="0">
                    <a:pos x="1" y="2"/>
                  </a:cxn>
                  <a:cxn ang="0">
                    <a:pos x="1" y="2"/>
                  </a:cxn>
                  <a:cxn ang="0">
                    <a:pos x="1" y="4"/>
                  </a:cxn>
                  <a:cxn ang="0">
                    <a:pos x="1" y="4"/>
                  </a:cxn>
                  <a:cxn ang="0">
                    <a:pos x="1" y="4"/>
                  </a:cxn>
                  <a:cxn ang="0">
                    <a:pos x="1" y="7"/>
                  </a:cxn>
                  <a:cxn ang="0">
                    <a:pos x="1" y="7"/>
                  </a:cxn>
                  <a:cxn ang="0">
                    <a:pos x="1" y="6"/>
                  </a:cxn>
                  <a:cxn ang="0">
                    <a:pos x="1" y="7"/>
                  </a:cxn>
                  <a:cxn ang="0">
                    <a:pos x="1" y="8"/>
                  </a:cxn>
                  <a:cxn ang="0">
                    <a:pos x="1" y="7"/>
                  </a:cxn>
                  <a:cxn ang="0">
                    <a:pos x="1" y="7"/>
                  </a:cxn>
                  <a:cxn ang="0">
                    <a:pos x="1" y="9"/>
                  </a:cxn>
                  <a:cxn ang="0">
                    <a:pos x="1" y="8"/>
                  </a:cxn>
                  <a:cxn ang="0">
                    <a:pos x="1" y="8"/>
                  </a:cxn>
                  <a:cxn ang="0">
                    <a:pos x="1" y="8"/>
                  </a:cxn>
                  <a:cxn ang="0">
                    <a:pos x="1" y="5"/>
                  </a:cxn>
                  <a:cxn ang="0">
                    <a:pos x="1" y="6"/>
                  </a:cxn>
                  <a:cxn ang="0">
                    <a:pos x="1" y="4"/>
                  </a:cxn>
                  <a:cxn ang="0">
                    <a:pos x="1" y="2"/>
                  </a:cxn>
                  <a:cxn ang="0">
                    <a:pos x="1" y="4"/>
                  </a:cxn>
                  <a:cxn ang="0">
                    <a:pos x="1" y="3"/>
                  </a:cxn>
                  <a:cxn ang="0">
                    <a:pos x="1" y="4"/>
                  </a:cxn>
                  <a:cxn ang="0">
                    <a:pos x="1" y="5"/>
                  </a:cxn>
                  <a:cxn ang="0">
                    <a:pos x="1" y="7"/>
                  </a:cxn>
                  <a:cxn ang="0">
                    <a:pos x="1" y="7"/>
                  </a:cxn>
                  <a:cxn ang="0">
                    <a:pos x="1" y="8"/>
                  </a:cxn>
                  <a:cxn ang="0">
                    <a:pos x="1" y="7"/>
                  </a:cxn>
                  <a:cxn ang="0">
                    <a:pos x="1" y="8"/>
                  </a:cxn>
                  <a:cxn ang="0">
                    <a:pos x="1" y="7"/>
                  </a:cxn>
                  <a:cxn ang="0">
                    <a:pos x="1" y="8"/>
                  </a:cxn>
                  <a:cxn ang="0">
                    <a:pos x="1" y="8"/>
                  </a:cxn>
                  <a:cxn ang="0">
                    <a:pos x="1" y="8"/>
                  </a:cxn>
                  <a:cxn ang="0">
                    <a:pos x="1" y="8"/>
                  </a:cxn>
                  <a:cxn ang="0">
                    <a:pos x="1" y="5"/>
                  </a:cxn>
                  <a:cxn ang="0">
                    <a:pos x="1" y="7"/>
                  </a:cxn>
                  <a:cxn ang="0">
                    <a:pos x="1" y="8"/>
                  </a:cxn>
                  <a:cxn ang="0">
                    <a:pos x="1" y="7"/>
                  </a:cxn>
                  <a:cxn ang="0">
                    <a:pos x="1" y="10"/>
                  </a:cxn>
                  <a:cxn ang="0">
                    <a:pos x="1" y="0"/>
                  </a:cxn>
                  <a:cxn ang="0">
                    <a:pos x="1" y="13"/>
                  </a:cxn>
                  <a:cxn ang="0">
                    <a:pos x="1" y="23"/>
                  </a:cxn>
                  <a:cxn ang="0">
                    <a:pos x="1" y="30"/>
                  </a:cxn>
                  <a:cxn ang="0">
                    <a:pos x="1" y="32"/>
                  </a:cxn>
                  <a:cxn ang="0">
                    <a:pos x="1" y="39"/>
                  </a:cxn>
                  <a:cxn ang="0">
                    <a:pos x="1" y="43"/>
                  </a:cxn>
                  <a:cxn ang="0">
                    <a:pos x="1" y="43"/>
                  </a:cxn>
                  <a:cxn ang="0">
                    <a:pos x="1" y="46"/>
                  </a:cxn>
                  <a:cxn ang="0">
                    <a:pos x="1" y="48"/>
                  </a:cxn>
                  <a:cxn ang="0">
                    <a:pos x="1" y="50"/>
                  </a:cxn>
                  <a:cxn ang="0">
                    <a:pos x="1" y="53"/>
                  </a:cxn>
                  <a:cxn ang="0">
                    <a:pos x="1" y="53"/>
                  </a:cxn>
                  <a:cxn ang="0">
                    <a:pos x="1" y="56"/>
                  </a:cxn>
                  <a:cxn ang="0">
                    <a:pos x="1" y="57"/>
                  </a:cxn>
                </a:cxnLst>
                <a:rect l="0" t="0" r="r" b="b"/>
                <a:pathLst>
                  <a:path w="1" h="57">
                    <a:moveTo>
                      <a:pt x="0" y="7"/>
                    </a:moveTo>
                    <a:lnTo>
                      <a:pt x="0" y="7"/>
                    </a:lnTo>
                    <a:lnTo>
                      <a:pt x="0" y="7"/>
                    </a:lnTo>
                    <a:lnTo>
                      <a:pt x="0" y="6"/>
                    </a:lnTo>
                    <a:lnTo>
                      <a:pt x="0" y="7"/>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0" y="5"/>
                    </a:lnTo>
                    <a:lnTo>
                      <a:pt x="0" y="5"/>
                    </a:lnTo>
                    <a:lnTo>
                      <a:pt x="0" y="4"/>
                    </a:lnTo>
                    <a:lnTo>
                      <a:pt x="0" y="4"/>
                    </a:lnTo>
                    <a:lnTo>
                      <a:pt x="0" y="3"/>
                    </a:lnTo>
                    <a:lnTo>
                      <a:pt x="0" y="2"/>
                    </a:lnTo>
                    <a:lnTo>
                      <a:pt x="0" y="3"/>
                    </a:lnTo>
                    <a:lnTo>
                      <a:pt x="0" y="3"/>
                    </a:lnTo>
                    <a:lnTo>
                      <a:pt x="0" y="3"/>
                    </a:lnTo>
                    <a:lnTo>
                      <a:pt x="0" y="3"/>
                    </a:lnTo>
                    <a:lnTo>
                      <a:pt x="0" y="2"/>
                    </a:lnTo>
                    <a:lnTo>
                      <a:pt x="0" y="3"/>
                    </a:lnTo>
                    <a:lnTo>
                      <a:pt x="0" y="4"/>
                    </a:lnTo>
                    <a:lnTo>
                      <a:pt x="0" y="4"/>
                    </a:lnTo>
                    <a:lnTo>
                      <a:pt x="0" y="5"/>
                    </a:lnTo>
                    <a:lnTo>
                      <a:pt x="0" y="4"/>
                    </a:lnTo>
                    <a:lnTo>
                      <a:pt x="0" y="5"/>
                    </a:lnTo>
                    <a:lnTo>
                      <a:pt x="0" y="4"/>
                    </a:lnTo>
                    <a:lnTo>
                      <a:pt x="0" y="5"/>
                    </a:lnTo>
                    <a:lnTo>
                      <a:pt x="0" y="5"/>
                    </a:lnTo>
                    <a:lnTo>
                      <a:pt x="0" y="4"/>
                    </a:lnTo>
                    <a:lnTo>
                      <a:pt x="0" y="4"/>
                    </a:lnTo>
                    <a:lnTo>
                      <a:pt x="0" y="3"/>
                    </a:lnTo>
                    <a:lnTo>
                      <a:pt x="0" y="4"/>
                    </a:lnTo>
                    <a:lnTo>
                      <a:pt x="0" y="4"/>
                    </a:lnTo>
                    <a:lnTo>
                      <a:pt x="0" y="3"/>
                    </a:lnTo>
                    <a:lnTo>
                      <a:pt x="0" y="3"/>
                    </a:lnTo>
                    <a:lnTo>
                      <a:pt x="0" y="3"/>
                    </a:lnTo>
                    <a:lnTo>
                      <a:pt x="0" y="3"/>
                    </a:lnTo>
                    <a:lnTo>
                      <a:pt x="0" y="4"/>
                    </a:lnTo>
                    <a:lnTo>
                      <a:pt x="0" y="4"/>
                    </a:lnTo>
                    <a:lnTo>
                      <a:pt x="0" y="3"/>
                    </a:lnTo>
                    <a:lnTo>
                      <a:pt x="0" y="4"/>
                    </a:lnTo>
                    <a:lnTo>
                      <a:pt x="0" y="3"/>
                    </a:lnTo>
                    <a:lnTo>
                      <a:pt x="0" y="2"/>
                    </a:lnTo>
                    <a:lnTo>
                      <a:pt x="0" y="2"/>
                    </a:lnTo>
                    <a:lnTo>
                      <a:pt x="0" y="2"/>
                    </a:lnTo>
                    <a:lnTo>
                      <a:pt x="0" y="2"/>
                    </a:lnTo>
                    <a:lnTo>
                      <a:pt x="0" y="1"/>
                    </a:lnTo>
                    <a:lnTo>
                      <a:pt x="0" y="2"/>
                    </a:lnTo>
                    <a:lnTo>
                      <a:pt x="0" y="1"/>
                    </a:lnTo>
                    <a:lnTo>
                      <a:pt x="0" y="0"/>
                    </a:lnTo>
                    <a:lnTo>
                      <a:pt x="0" y="0"/>
                    </a:lnTo>
                    <a:lnTo>
                      <a:pt x="1" y="1"/>
                    </a:lnTo>
                    <a:lnTo>
                      <a:pt x="1" y="1"/>
                    </a:lnTo>
                    <a:lnTo>
                      <a:pt x="1" y="2"/>
                    </a:lnTo>
                    <a:lnTo>
                      <a:pt x="1" y="1"/>
                    </a:lnTo>
                    <a:lnTo>
                      <a:pt x="1" y="2"/>
                    </a:lnTo>
                    <a:lnTo>
                      <a:pt x="1" y="2"/>
                    </a:lnTo>
                    <a:lnTo>
                      <a:pt x="1" y="2"/>
                    </a:lnTo>
                    <a:lnTo>
                      <a:pt x="1" y="3"/>
                    </a:lnTo>
                    <a:lnTo>
                      <a:pt x="1" y="3"/>
                    </a:lnTo>
                    <a:lnTo>
                      <a:pt x="1" y="3"/>
                    </a:lnTo>
                    <a:lnTo>
                      <a:pt x="1" y="3"/>
                    </a:lnTo>
                    <a:lnTo>
                      <a:pt x="1" y="4"/>
                    </a:lnTo>
                    <a:lnTo>
                      <a:pt x="1" y="4"/>
                    </a:lnTo>
                    <a:lnTo>
                      <a:pt x="1" y="3"/>
                    </a:lnTo>
                    <a:lnTo>
                      <a:pt x="1" y="3"/>
                    </a:lnTo>
                    <a:lnTo>
                      <a:pt x="1" y="3"/>
                    </a:lnTo>
                    <a:lnTo>
                      <a:pt x="1" y="3"/>
                    </a:lnTo>
                    <a:lnTo>
                      <a:pt x="1" y="2"/>
                    </a:lnTo>
                    <a:lnTo>
                      <a:pt x="1" y="2"/>
                    </a:lnTo>
                    <a:lnTo>
                      <a:pt x="1" y="2"/>
                    </a:lnTo>
                    <a:lnTo>
                      <a:pt x="1" y="3"/>
                    </a:lnTo>
                    <a:lnTo>
                      <a:pt x="1" y="3"/>
                    </a:lnTo>
                    <a:lnTo>
                      <a:pt x="1" y="3"/>
                    </a:lnTo>
                    <a:lnTo>
                      <a:pt x="1" y="3"/>
                    </a:lnTo>
                    <a:lnTo>
                      <a:pt x="1" y="4"/>
                    </a:lnTo>
                    <a:lnTo>
                      <a:pt x="1" y="3"/>
                    </a:lnTo>
                    <a:lnTo>
                      <a:pt x="1" y="4"/>
                    </a:lnTo>
                    <a:lnTo>
                      <a:pt x="1" y="4"/>
                    </a:lnTo>
                    <a:lnTo>
                      <a:pt x="1" y="4"/>
                    </a:lnTo>
                    <a:lnTo>
                      <a:pt x="1" y="3"/>
                    </a:lnTo>
                    <a:lnTo>
                      <a:pt x="1" y="3"/>
                    </a:lnTo>
                    <a:lnTo>
                      <a:pt x="1" y="4"/>
                    </a:lnTo>
                    <a:lnTo>
                      <a:pt x="1" y="3"/>
                    </a:lnTo>
                    <a:lnTo>
                      <a:pt x="1" y="3"/>
                    </a:lnTo>
                    <a:lnTo>
                      <a:pt x="1" y="2"/>
                    </a:lnTo>
                    <a:lnTo>
                      <a:pt x="1" y="2"/>
                    </a:lnTo>
                    <a:lnTo>
                      <a:pt x="1" y="1"/>
                    </a:lnTo>
                    <a:lnTo>
                      <a:pt x="1" y="2"/>
                    </a:lnTo>
                    <a:lnTo>
                      <a:pt x="1" y="2"/>
                    </a:lnTo>
                    <a:lnTo>
                      <a:pt x="1" y="2"/>
                    </a:lnTo>
                    <a:lnTo>
                      <a:pt x="1" y="1"/>
                    </a:lnTo>
                    <a:lnTo>
                      <a:pt x="1" y="1"/>
                    </a:lnTo>
                    <a:lnTo>
                      <a:pt x="1" y="1"/>
                    </a:lnTo>
                    <a:lnTo>
                      <a:pt x="1" y="1"/>
                    </a:lnTo>
                    <a:lnTo>
                      <a:pt x="1" y="1"/>
                    </a:lnTo>
                    <a:lnTo>
                      <a:pt x="1" y="1"/>
                    </a:lnTo>
                    <a:lnTo>
                      <a:pt x="1" y="1"/>
                    </a:lnTo>
                    <a:lnTo>
                      <a:pt x="1" y="2"/>
                    </a:lnTo>
                    <a:lnTo>
                      <a:pt x="1" y="1"/>
                    </a:lnTo>
                    <a:lnTo>
                      <a:pt x="1" y="2"/>
                    </a:lnTo>
                    <a:lnTo>
                      <a:pt x="1" y="2"/>
                    </a:lnTo>
                    <a:lnTo>
                      <a:pt x="1" y="2"/>
                    </a:lnTo>
                    <a:lnTo>
                      <a:pt x="1" y="3"/>
                    </a:lnTo>
                    <a:lnTo>
                      <a:pt x="1" y="3"/>
                    </a:lnTo>
                    <a:lnTo>
                      <a:pt x="1" y="3"/>
                    </a:lnTo>
                    <a:lnTo>
                      <a:pt x="1" y="3"/>
                    </a:lnTo>
                    <a:lnTo>
                      <a:pt x="1" y="3"/>
                    </a:lnTo>
                    <a:lnTo>
                      <a:pt x="1" y="3"/>
                    </a:lnTo>
                    <a:lnTo>
                      <a:pt x="1" y="4"/>
                    </a:lnTo>
                    <a:lnTo>
                      <a:pt x="1" y="3"/>
                    </a:lnTo>
                    <a:lnTo>
                      <a:pt x="1" y="4"/>
                    </a:lnTo>
                    <a:lnTo>
                      <a:pt x="1" y="4"/>
                    </a:lnTo>
                    <a:lnTo>
                      <a:pt x="1" y="4"/>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5"/>
                    </a:lnTo>
                    <a:lnTo>
                      <a:pt x="1" y="4"/>
                    </a:lnTo>
                    <a:lnTo>
                      <a:pt x="1" y="5"/>
                    </a:lnTo>
                    <a:lnTo>
                      <a:pt x="1" y="4"/>
                    </a:lnTo>
                    <a:lnTo>
                      <a:pt x="1" y="5"/>
                    </a:lnTo>
                    <a:lnTo>
                      <a:pt x="1" y="5"/>
                    </a:lnTo>
                    <a:lnTo>
                      <a:pt x="1" y="5"/>
                    </a:lnTo>
                    <a:lnTo>
                      <a:pt x="1" y="5"/>
                    </a:lnTo>
                    <a:lnTo>
                      <a:pt x="1" y="6"/>
                    </a:lnTo>
                    <a:lnTo>
                      <a:pt x="1" y="5"/>
                    </a:lnTo>
                    <a:lnTo>
                      <a:pt x="1" y="6"/>
                    </a:lnTo>
                    <a:lnTo>
                      <a:pt x="1" y="6"/>
                    </a:lnTo>
                    <a:lnTo>
                      <a:pt x="1" y="6"/>
                    </a:lnTo>
                    <a:lnTo>
                      <a:pt x="1" y="7"/>
                    </a:lnTo>
                    <a:lnTo>
                      <a:pt x="1" y="7"/>
                    </a:lnTo>
                    <a:lnTo>
                      <a:pt x="1" y="7"/>
                    </a:lnTo>
                    <a:lnTo>
                      <a:pt x="1" y="7"/>
                    </a:lnTo>
                    <a:lnTo>
                      <a:pt x="1" y="7"/>
                    </a:lnTo>
                    <a:lnTo>
                      <a:pt x="1" y="7"/>
                    </a:lnTo>
                    <a:lnTo>
                      <a:pt x="1" y="7"/>
                    </a:lnTo>
                    <a:lnTo>
                      <a:pt x="1" y="8"/>
                    </a:lnTo>
                    <a:lnTo>
                      <a:pt x="1" y="7"/>
                    </a:lnTo>
                    <a:lnTo>
                      <a:pt x="1" y="7"/>
                    </a:lnTo>
                    <a:lnTo>
                      <a:pt x="1" y="7"/>
                    </a:lnTo>
                    <a:lnTo>
                      <a:pt x="1" y="7"/>
                    </a:lnTo>
                    <a:lnTo>
                      <a:pt x="1" y="7"/>
                    </a:lnTo>
                    <a:lnTo>
                      <a:pt x="1" y="7"/>
                    </a:lnTo>
                    <a:lnTo>
                      <a:pt x="1" y="8"/>
                    </a:lnTo>
                    <a:lnTo>
                      <a:pt x="1" y="8"/>
                    </a:lnTo>
                    <a:lnTo>
                      <a:pt x="1" y="8"/>
                    </a:lnTo>
                    <a:lnTo>
                      <a:pt x="1" y="7"/>
                    </a:lnTo>
                    <a:lnTo>
                      <a:pt x="1" y="6"/>
                    </a:lnTo>
                    <a:lnTo>
                      <a:pt x="1" y="7"/>
                    </a:lnTo>
                    <a:lnTo>
                      <a:pt x="1" y="6"/>
                    </a:lnTo>
                    <a:lnTo>
                      <a:pt x="1" y="6"/>
                    </a:lnTo>
                    <a:lnTo>
                      <a:pt x="1" y="7"/>
                    </a:lnTo>
                    <a:lnTo>
                      <a:pt x="1" y="6"/>
                    </a:lnTo>
                    <a:lnTo>
                      <a:pt x="1" y="7"/>
                    </a:lnTo>
                    <a:lnTo>
                      <a:pt x="1" y="7"/>
                    </a:lnTo>
                    <a:lnTo>
                      <a:pt x="1" y="7"/>
                    </a:lnTo>
                    <a:lnTo>
                      <a:pt x="1" y="6"/>
                    </a:lnTo>
                    <a:lnTo>
                      <a:pt x="1" y="7"/>
                    </a:lnTo>
                    <a:lnTo>
                      <a:pt x="1" y="6"/>
                    </a:lnTo>
                    <a:lnTo>
                      <a:pt x="1" y="7"/>
                    </a:lnTo>
                    <a:lnTo>
                      <a:pt x="1" y="7"/>
                    </a:lnTo>
                    <a:lnTo>
                      <a:pt x="1" y="7"/>
                    </a:lnTo>
                    <a:lnTo>
                      <a:pt x="1" y="7"/>
                    </a:lnTo>
                    <a:lnTo>
                      <a:pt x="1" y="7"/>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8"/>
                    </a:lnTo>
                    <a:lnTo>
                      <a:pt x="1" y="8"/>
                    </a:lnTo>
                    <a:lnTo>
                      <a:pt x="1" y="8"/>
                    </a:lnTo>
                    <a:lnTo>
                      <a:pt x="1" y="8"/>
                    </a:lnTo>
                    <a:lnTo>
                      <a:pt x="1" y="7"/>
                    </a:lnTo>
                    <a:lnTo>
                      <a:pt x="1" y="8"/>
                    </a:lnTo>
                    <a:lnTo>
                      <a:pt x="1" y="7"/>
                    </a:lnTo>
                    <a:lnTo>
                      <a:pt x="1" y="7"/>
                    </a:lnTo>
                    <a:lnTo>
                      <a:pt x="1" y="6"/>
                    </a:lnTo>
                    <a:lnTo>
                      <a:pt x="1" y="5"/>
                    </a:lnTo>
                    <a:lnTo>
                      <a:pt x="1" y="6"/>
                    </a:lnTo>
                    <a:lnTo>
                      <a:pt x="1" y="6"/>
                    </a:lnTo>
                    <a:lnTo>
                      <a:pt x="1" y="6"/>
                    </a:lnTo>
                    <a:lnTo>
                      <a:pt x="1" y="6"/>
                    </a:lnTo>
                    <a:lnTo>
                      <a:pt x="1" y="7"/>
                    </a:lnTo>
                    <a:lnTo>
                      <a:pt x="1" y="6"/>
                    </a:lnTo>
                    <a:lnTo>
                      <a:pt x="1" y="7"/>
                    </a:lnTo>
                    <a:lnTo>
                      <a:pt x="1" y="7"/>
                    </a:lnTo>
                    <a:lnTo>
                      <a:pt x="1" y="6"/>
                    </a:lnTo>
                    <a:lnTo>
                      <a:pt x="1" y="7"/>
                    </a:lnTo>
                    <a:lnTo>
                      <a:pt x="1" y="7"/>
                    </a:lnTo>
                    <a:lnTo>
                      <a:pt x="1" y="7"/>
                    </a:lnTo>
                    <a:lnTo>
                      <a:pt x="1" y="8"/>
                    </a:lnTo>
                    <a:lnTo>
                      <a:pt x="1" y="8"/>
                    </a:lnTo>
                    <a:lnTo>
                      <a:pt x="1" y="7"/>
                    </a:lnTo>
                    <a:lnTo>
                      <a:pt x="1" y="8"/>
                    </a:lnTo>
                    <a:lnTo>
                      <a:pt x="1" y="8"/>
                    </a:lnTo>
                    <a:lnTo>
                      <a:pt x="1" y="9"/>
                    </a:lnTo>
                    <a:lnTo>
                      <a:pt x="1" y="9"/>
                    </a:lnTo>
                    <a:lnTo>
                      <a:pt x="1" y="9"/>
                    </a:lnTo>
                    <a:lnTo>
                      <a:pt x="1" y="9"/>
                    </a:lnTo>
                    <a:lnTo>
                      <a:pt x="1" y="9"/>
                    </a:lnTo>
                    <a:lnTo>
                      <a:pt x="1" y="10"/>
                    </a:lnTo>
                    <a:lnTo>
                      <a:pt x="1" y="10"/>
                    </a:lnTo>
                    <a:lnTo>
                      <a:pt x="1" y="9"/>
                    </a:lnTo>
                    <a:lnTo>
                      <a:pt x="1" y="10"/>
                    </a:lnTo>
                    <a:lnTo>
                      <a:pt x="1" y="9"/>
                    </a:lnTo>
                    <a:lnTo>
                      <a:pt x="1" y="9"/>
                    </a:lnTo>
                    <a:lnTo>
                      <a:pt x="1" y="9"/>
                    </a:lnTo>
                    <a:lnTo>
                      <a:pt x="1" y="8"/>
                    </a:lnTo>
                    <a:lnTo>
                      <a:pt x="1" y="7"/>
                    </a:lnTo>
                    <a:lnTo>
                      <a:pt x="1" y="8"/>
                    </a:lnTo>
                    <a:lnTo>
                      <a:pt x="1" y="8"/>
                    </a:lnTo>
                    <a:lnTo>
                      <a:pt x="1" y="7"/>
                    </a:lnTo>
                    <a:lnTo>
                      <a:pt x="1" y="7"/>
                    </a:lnTo>
                    <a:lnTo>
                      <a:pt x="1" y="7"/>
                    </a:lnTo>
                    <a:lnTo>
                      <a:pt x="1" y="8"/>
                    </a:lnTo>
                    <a:lnTo>
                      <a:pt x="1" y="8"/>
                    </a:lnTo>
                    <a:lnTo>
                      <a:pt x="1" y="8"/>
                    </a:lnTo>
                    <a:lnTo>
                      <a:pt x="1" y="8"/>
                    </a:lnTo>
                    <a:lnTo>
                      <a:pt x="1" y="8"/>
                    </a:lnTo>
                    <a:lnTo>
                      <a:pt x="1" y="8"/>
                    </a:lnTo>
                    <a:lnTo>
                      <a:pt x="1" y="9"/>
                    </a:lnTo>
                    <a:lnTo>
                      <a:pt x="1" y="8"/>
                    </a:lnTo>
                    <a:lnTo>
                      <a:pt x="1" y="8"/>
                    </a:lnTo>
                    <a:lnTo>
                      <a:pt x="1" y="8"/>
                    </a:lnTo>
                    <a:lnTo>
                      <a:pt x="1" y="7"/>
                    </a:lnTo>
                    <a:lnTo>
                      <a:pt x="1" y="8"/>
                    </a:lnTo>
                    <a:lnTo>
                      <a:pt x="1" y="8"/>
                    </a:lnTo>
                    <a:lnTo>
                      <a:pt x="1" y="8"/>
                    </a:lnTo>
                    <a:lnTo>
                      <a:pt x="1" y="8"/>
                    </a:lnTo>
                    <a:lnTo>
                      <a:pt x="1" y="8"/>
                    </a:lnTo>
                    <a:lnTo>
                      <a:pt x="1" y="8"/>
                    </a:lnTo>
                    <a:lnTo>
                      <a:pt x="1" y="7"/>
                    </a:lnTo>
                    <a:lnTo>
                      <a:pt x="1" y="7"/>
                    </a:lnTo>
                    <a:lnTo>
                      <a:pt x="1" y="7"/>
                    </a:lnTo>
                    <a:lnTo>
                      <a:pt x="1" y="7"/>
                    </a:lnTo>
                    <a:lnTo>
                      <a:pt x="1" y="7"/>
                    </a:lnTo>
                    <a:lnTo>
                      <a:pt x="1" y="7"/>
                    </a:lnTo>
                    <a:lnTo>
                      <a:pt x="1" y="7"/>
                    </a:lnTo>
                    <a:lnTo>
                      <a:pt x="1" y="6"/>
                    </a:lnTo>
                    <a:lnTo>
                      <a:pt x="1" y="6"/>
                    </a:lnTo>
                    <a:lnTo>
                      <a:pt x="1" y="5"/>
                    </a:lnTo>
                    <a:lnTo>
                      <a:pt x="1" y="5"/>
                    </a:lnTo>
                    <a:lnTo>
                      <a:pt x="1" y="6"/>
                    </a:lnTo>
                    <a:lnTo>
                      <a:pt x="1" y="5"/>
                    </a:lnTo>
                    <a:lnTo>
                      <a:pt x="1" y="6"/>
                    </a:lnTo>
                    <a:lnTo>
                      <a:pt x="1" y="6"/>
                    </a:lnTo>
                    <a:lnTo>
                      <a:pt x="1" y="6"/>
                    </a:lnTo>
                    <a:lnTo>
                      <a:pt x="1" y="7"/>
                    </a:lnTo>
                    <a:lnTo>
                      <a:pt x="1" y="6"/>
                    </a:lnTo>
                    <a:lnTo>
                      <a:pt x="1" y="7"/>
                    </a:lnTo>
                    <a:lnTo>
                      <a:pt x="1" y="6"/>
                    </a:lnTo>
                    <a:lnTo>
                      <a:pt x="1" y="6"/>
                    </a:lnTo>
                    <a:lnTo>
                      <a:pt x="1" y="5"/>
                    </a:lnTo>
                    <a:lnTo>
                      <a:pt x="1" y="6"/>
                    </a:lnTo>
                    <a:lnTo>
                      <a:pt x="1" y="6"/>
                    </a:lnTo>
                    <a:lnTo>
                      <a:pt x="1" y="6"/>
                    </a:lnTo>
                    <a:lnTo>
                      <a:pt x="1" y="7"/>
                    </a:lnTo>
                    <a:lnTo>
                      <a:pt x="1" y="6"/>
                    </a:lnTo>
                    <a:lnTo>
                      <a:pt x="1" y="6"/>
                    </a:lnTo>
                    <a:lnTo>
                      <a:pt x="1" y="5"/>
                    </a:lnTo>
                    <a:lnTo>
                      <a:pt x="1" y="5"/>
                    </a:lnTo>
                    <a:lnTo>
                      <a:pt x="1" y="4"/>
                    </a:lnTo>
                    <a:lnTo>
                      <a:pt x="1" y="4"/>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4"/>
                    </a:lnTo>
                    <a:lnTo>
                      <a:pt x="1" y="4"/>
                    </a:lnTo>
                    <a:lnTo>
                      <a:pt x="1" y="5"/>
                    </a:lnTo>
                    <a:lnTo>
                      <a:pt x="1" y="5"/>
                    </a:lnTo>
                    <a:lnTo>
                      <a:pt x="1" y="4"/>
                    </a:lnTo>
                    <a:lnTo>
                      <a:pt x="1" y="5"/>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4"/>
                    </a:lnTo>
                    <a:lnTo>
                      <a:pt x="1" y="5"/>
                    </a:lnTo>
                    <a:lnTo>
                      <a:pt x="1" y="4"/>
                    </a:lnTo>
                    <a:lnTo>
                      <a:pt x="1" y="4"/>
                    </a:lnTo>
                    <a:lnTo>
                      <a:pt x="1" y="4"/>
                    </a:lnTo>
                    <a:lnTo>
                      <a:pt x="1" y="5"/>
                    </a:lnTo>
                    <a:lnTo>
                      <a:pt x="1" y="4"/>
                    </a:lnTo>
                    <a:lnTo>
                      <a:pt x="1" y="5"/>
                    </a:lnTo>
                    <a:lnTo>
                      <a:pt x="1" y="6"/>
                    </a:lnTo>
                    <a:lnTo>
                      <a:pt x="1" y="5"/>
                    </a:lnTo>
                    <a:lnTo>
                      <a:pt x="1" y="6"/>
                    </a:lnTo>
                    <a:lnTo>
                      <a:pt x="1" y="7"/>
                    </a:lnTo>
                    <a:lnTo>
                      <a:pt x="1" y="6"/>
                    </a:lnTo>
                    <a:lnTo>
                      <a:pt x="1" y="7"/>
                    </a:lnTo>
                    <a:lnTo>
                      <a:pt x="1" y="6"/>
                    </a:lnTo>
                    <a:lnTo>
                      <a:pt x="1" y="6"/>
                    </a:lnTo>
                    <a:lnTo>
                      <a:pt x="1" y="6"/>
                    </a:lnTo>
                    <a:lnTo>
                      <a:pt x="1" y="5"/>
                    </a:lnTo>
                    <a:lnTo>
                      <a:pt x="1" y="5"/>
                    </a:lnTo>
                    <a:lnTo>
                      <a:pt x="1" y="5"/>
                    </a:lnTo>
                    <a:lnTo>
                      <a:pt x="1" y="5"/>
                    </a:lnTo>
                    <a:lnTo>
                      <a:pt x="1" y="6"/>
                    </a:lnTo>
                    <a:lnTo>
                      <a:pt x="1" y="6"/>
                    </a:lnTo>
                    <a:lnTo>
                      <a:pt x="1" y="6"/>
                    </a:lnTo>
                    <a:lnTo>
                      <a:pt x="1" y="7"/>
                    </a:lnTo>
                    <a:lnTo>
                      <a:pt x="1" y="7"/>
                    </a:lnTo>
                    <a:lnTo>
                      <a:pt x="1" y="6"/>
                    </a:lnTo>
                    <a:lnTo>
                      <a:pt x="1" y="6"/>
                    </a:lnTo>
                    <a:lnTo>
                      <a:pt x="1" y="7"/>
                    </a:lnTo>
                    <a:lnTo>
                      <a:pt x="1" y="6"/>
                    </a:lnTo>
                    <a:lnTo>
                      <a:pt x="1" y="7"/>
                    </a:lnTo>
                    <a:lnTo>
                      <a:pt x="1" y="7"/>
                    </a:lnTo>
                    <a:lnTo>
                      <a:pt x="1" y="6"/>
                    </a:lnTo>
                    <a:lnTo>
                      <a:pt x="1" y="7"/>
                    </a:lnTo>
                    <a:lnTo>
                      <a:pt x="1" y="7"/>
                    </a:lnTo>
                    <a:lnTo>
                      <a:pt x="1" y="6"/>
                    </a:lnTo>
                    <a:lnTo>
                      <a:pt x="1" y="6"/>
                    </a:lnTo>
                    <a:lnTo>
                      <a:pt x="1" y="6"/>
                    </a:lnTo>
                    <a:lnTo>
                      <a:pt x="1" y="7"/>
                    </a:lnTo>
                    <a:lnTo>
                      <a:pt x="1" y="7"/>
                    </a:lnTo>
                    <a:lnTo>
                      <a:pt x="1" y="8"/>
                    </a:lnTo>
                    <a:lnTo>
                      <a:pt x="1" y="8"/>
                    </a:lnTo>
                    <a:lnTo>
                      <a:pt x="1" y="7"/>
                    </a:lnTo>
                    <a:lnTo>
                      <a:pt x="1" y="8"/>
                    </a:lnTo>
                    <a:lnTo>
                      <a:pt x="1" y="8"/>
                    </a:lnTo>
                    <a:lnTo>
                      <a:pt x="1" y="7"/>
                    </a:lnTo>
                    <a:lnTo>
                      <a:pt x="1" y="8"/>
                    </a:lnTo>
                    <a:lnTo>
                      <a:pt x="1" y="8"/>
                    </a:lnTo>
                    <a:lnTo>
                      <a:pt x="1" y="8"/>
                    </a:lnTo>
                    <a:lnTo>
                      <a:pt x="1" y="7"/>
                    </a:lnTo>
                    <a:lnTo>
                      <a:pt x="1" y="8"/>
                    </a:lnTo>
                    <a:lnTo>
                      <a:pt x="1" y="7"/>
                    </a:lnTo>
                    <a:lnTo>
                      <a:pt x="1" y="7"/>
                    </a:lnTo>
                    <a:lnTo>
                      <a:pt x="1" y="7"/>
                    </a:lnTo>
                    <a:lnTo>
                      <a:pt x="1" y="7"/>
                    </a:lnTo>
                    <a:lnTo>
                      <a:pt x="1" y="7"/>
                    </a:lnTo>
                    <a:lnTo>
                      <a:pt x="1" y="6"/>
                    </a:lnTo>
                    <a:lnTo>
                      <a:pt x="1" y="7"/>
                    </a:lnTo>
                    <a:lnTo>
                      <a:pt x="1" y="6"/>
                    </a:lnTo>
                    <a:lnTo>
                      <a:pt x="1" y="7"/>
                    </a:lnTo>
                    <a:lnTo>
                      <a:pt x="1" y="7"/>
                    </a:lnTo>
                    <a:lnTo>
                      <a:pt x="1" y="7"/>
                    </a:lnTo>
                    <a:lnTo>
                      <a:pt x="1" y="8"/>
                    </a:lnTo>
                    <a:lnTo>
                      <a:pt x="1" y="7"/>
                    </a:lnTo>
                    <a:lnTo>
                      <a:pt x="1" y="8"/>
                    </a:lnTo>
                    <a:lnTo>
                      <a:pt x="1" y="8"/>
                    </a:lnTo>
                    <a:lnTo>
                      <a:pt x="1" y="8"/>
                    </a:lnTo>
                    <a:lnTo>
                      <a:pt x="1" y="8"/>
                    </a:lnTo>
                    <a:lnTo>
                      <a:pt x="1" y="9"/>
                    </a:lnTo>
                    <a:lnTo>
                      <a:pt x="1" y="8"/>
                    </a:lnTo>
                    <a:lnTo>
                      <a:pt x="1" y="9"/>
                    </a:lnTo>
                    <a:lnTo>
                      <a:pt x="1" y="8"/>
                    </a:lnTo>
                    <a:lnTo>
                      <a:pt x="1" y="8"/>
                    </a:lnTo>
                    <a:lnTo>
                      <a:pt x="1" y="8"/>
                    </a:lnTo>
                    <a:lnTo>
                      <a:pt x="1" y="8"/>
                    </a:lnTo>
                    <a:lnTo>
                      <a:pt x="1" y="8"/>
                    </a:lnTo>
                    <a:lnTo>
                      <a:pt x="1" y="8"/>
                    </a:lnTo>
                    <a:lnTo>
                      <a:pt x="1" y="9"/>
                    </a:lnTo>
                    <a:lnTo>
                      <a:pt x="1" y="8"/>
                    </a:lnTo>
                    <a:lnTo>
                      <a:pt x="1" y="8"/>
                    </a:lnTo>
                    <a:lnTo>
                      <a:pt x="1" y="8"/>
                    </a:lnTo>
                    <a:lnTo>
                      <a:pt x="1" y="7"/>
                    </a:lnTo>
                    <a:lnTo>
                      <a:pt x="1" y="7"/>
                    </a:lnTo>
                    <a:lnTo>
                      <a:pt x="1" y="7"/>
                    </a:lnTo>
                    <a:lnTo>
                      <a:pt x="1" y="7"/>
                    </a:lnTo>
                    <a:lnTo>
                      <a:pt x="1" y="7"/>
                    </a:lnTo>
                    <a:lnTo>
                      <a:pt x="1" y="8"/>
                    </a:lnTo>
                    <a:lnTo>
                      <a:pt x="1" y="7"/>
                    </a:lnTo>
                    <a:lnTo>
                      <a:pt x="1" y="7"/>
                    </a:lnTo>
                    <a:lnTo>
                      <a:pt x="1" y="7"/>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9"/>
                    </a:lnTo>
                    <a:lnTo>
                      <a:pt x="1" y="8"/>
                    </a:lnTo>
                    <a:lnTo>
                      <a:pt x="1" y="8"/>
                    </a:lnTo>
                    <a:lnTo>
                      <a:pt x="1" y="8"/>
                    </a:lnTo>
                    <a:lnTo>
                      <a:pt x="1" y="7"/>
                    </a:lnTo>
                    <a:lnTo>
                      <a:pt x="1" y="8"/>
                    </a:lnTo>
                    <a:lnTo>
                      <a:pt x="1" y="8"/>
                    </a:lnTo>
                    <a:lnTo>
                      <a:pt x="1" y="9"/>
                    </a:lnTo>
                    <a:lnTo>
                      <a:pt x="1" y="9"/>
                    </a:lnTo>
                    <a:lnTo>
                      <a:pt x="1" y="9"/>
                    </a:lnTo>
                    <a:lnTo>
                      <a:pt x="1" y="9"/>
                    </a:lnTo>
                    <a:lnTo>
                      <a:pt x="1" y="9"/>
                    </a:lnTo>
                    <a:lnTo>
                      <a:pt x="1" y="8"/>
                    </a:lnTo>
                    <a:lnTo>
                      <a:pt x="1" y="8"/>
                    </a:lnTo>
                    <a:lnTo>
                      <a:pt x="1" y="8"/>
                    </a:lnTo>
                    <a:lnTo>
                      <a:pt x="1" y="9"/>
                    </a:lnTo>
                    <a:lnTo>
                      <a:pt x="1" y="9"/>
                    </a:lnTo>
                    <a:lnTo>
                      <a:pt x="1" y="8"/>
                    </a:lnTo>
                    <a:lnTo>
                      <a:pt x="1" y="9"/>
                    </a:lnTo>
                    <a:lnTo>
                      <a:pt x="1" y="10"/>
                    </a:lnTo>
                    <a:lnTo>
                      <a:pt x="1" y="10"/>
                    </a:lnTo>
                    <a:lnTo>
                      <a:pt x="1" y="9"/>
                    </a:lnTo>
                    <a:lnTo>
                      <a:pt x="1" y="10"/>
                    </a:lnTo>
                    <a:lnTo>
                      <a:pt x="1" y="9"/>
                    </a:lnTo>
                    <a:lnTo>
                      <a:pt x="1" y="10"/>
                    </a:lnTo>
                    <a:lnTo>
                      <a:pt x="1" y="8"/>
                    </a:lnTo>
                    <a:lnTo>
                      <a:pt x="1" y="8"/>
                    </a:lnTo>
                    <a:lnTo>
                      <a:pt x="1" y="8"/>
                    </a:lnTo>
                    <a:lnTo>
                      <a:pt x="1" y="7"/>
                    </a:lnTo>
                    <a:lnTo>
                      <a:pt x="1" y="7"/>
                    </a:lnTo>
                    <a:lnTo>
                      <a:pt x="1" y="7"/>
                    </a:lnTo>
                    <a:lnTo>
                      <a:pt x="1" y="6"/>
                    </a:lnTo>
                    <a:lnTo>
                      <a:pt x="1" y="6"/>
                    </a:lnTo>
                    <a:lnTo>
                      <a:pt x="1" y="5"/>
                    </a:lnTo>
                    <a:lnTo>
                      <a:pt x="1" y="5"/>
                    </a:lnTo>
                    <a:lnTo>
                      <a:pt x="1" y="5"/>
                    </a:lnTo>
                    <a:lnTo>
                      <a:pt x="1" y="5"/>
                    </a:lnTo>
                    <a:lnTo>
                      <a:pt x="1" y="5"/>
                    </a:lnTo>
                    <a:lnTo>
                      <a:pt x="1" y="6"/>
                    </a:lnTo>
                    <a:lnTo>
                      <a:pt x="1" y="6"/>
                    </a:lnTo>
                    <a:lnTo>
                      <a:pt x="1" y="5"/>
                    </a:lnTo>
                    <a:lnTo>
                      <a:pt x="1" y="6"/>
                    </a:lnTo>
                    <a:lnTo>
                      <a:pt x="1" y="5"/>
                    </a:lnTo>
                    <a:lnTo>
                      <a:pt x="1" y="6"/>
                    </a:lnTo>
                    <a:lnTo>
                      <a:pt x="1" y="7"/>
                    </a:lnTo>
                    <a:lnTo>
                      <a:pt x="1" y="7"/>
                    </a:lnTo>
                    <a:lnTo>
                      <a:pt x="1" y="7"/>
                    </a:lnTo>
                    <a:lnTo>
                      <a:pt x="1" y="7"/>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7"/>
                    </a:lnTo>
                    <a:lnTo>
                      <a:pt x="1" y="7"/>
                    </a:lnTo>
                    <a:lnTo>
                      <a:pt x="1" y="8"/>
                    </a:lnTo>
                    <a:lnTo>
                      <a:pt x="1" y="8"/>
                    </a:lnTo>
                    <a:lnTo>
                      <a:pt x="1" y="7"/>
                    </a:lnTo>
                    <a:lnTo>
                      <a:pt x="1" y="7"/>
                    </a:lnTo>
                    <a:lnTo>
                      <a:pt x="1" y="8"/>
                    </a:lnTo>
                    <a:lnTo>
                      <a:pt x="1" y="8"/>
                    </a:lnTo>
                    <a:lnTo>
                      <a:pt x="1" y="8"/>
                    </a:lnTo>
                    <a:lnTo>
                      <a:pt x="1" y="9"/>
                    </a:lnTo>
                    <a:lnTo>
                      <a:pt x="1" y="10"/>
                    </a:lnTo>
                    <a:lnTo>
                      <a:pt x="1" y="9"/>
                    </a:lnTo>
                    <a:lnTo>
                      <a:pt x="1" y="9"/>
                    </a:lnTo>
                    <a:lnTo>
                      <a:pt x="1" y="10"/>
                    </a:lnTo>
                    <a:lnTo>
                      <a:pt x="1" y="10"/>
                    </a:lnTo>
                    <a:lnTo>
                      <a:pt x="1" y="10"/>
                    </a:lnTo>
                    <a:lnTo>
                      <a:pt x="1" y="9"/>
                    </a:lnTo>
                    <a:lnTo>
                      <a:pt x="1" y="9"/>
                    </a:lnTo>
                    <a:lnTo>
                      <a:pt x="1" y="10"/>
                    </a:lnTo>
                    <a:lnTo>
                      <a:pt x="1" y="8"/>
                    </a:lnTo>
                    <a:lnTo>
                      <a:pt x="1" y="8"/>
                    </a:lnTo>
                    <a:lnTo>
                      <a:pt x="1" y="0"/>
                    </a:lnTo>
                    <a:lnTo>
                      <a:pt x="1" y="4"/>
                    </a:lnTo>
                    <a:lnTo>
                      <a:pt x="1" y="8"/>
                    </a:lnTo>
                    <a:lnTo>
                      <a:pt x="1" y="9"/>
                    </a:lnTo>
                    <a:lnTo>
                      <a:pt x="1" y="8"/>
                    </a:lnTo>
                    <a:lnTo>
                      <a:pt x="1" y="10"/>
                    </a:lnTo>
                    <a:lnTo>
                      <a:pt x="1" y="11"/>
                    </a:lnTo>
                    <a:lnTo>
                      <a:pt x="1" y="12"/>
                    </a:lnTo>
                    <a:lnTo>
                      <a:pt x="1" y="12"/>
                    </a:lnTo>
                    <a:lnTo>
                      <a:pt x="1" y="13"/>
                    </a:lnTo>
                    <a:lnTo>
                      <a:pt x="1" y="13"/>
                    </a:lnTo>
                    <a:lnTo>
                      <a:pt x="1" y="13"/>
                    </a:lnTo>
                    <a:lnTo>
                      <a:pt x="1" y="15"/>
                    </a:lnTo>
                    <a:lnTo>
                      <a:pt x="1" y="15"/>
                    </a:lnTo>
                    <a:lnTo>
                      <a:pt x="1" y="16"/>
                    </a:lnTo>
                    <a:lnTo>
                      <a:pt x="1" y="17"/>
                    </a:lnTo>
                    <a:lnTo>
                      <a:pt x="1" y="17"/>
                    </a:lnTo>
                    <a:lnTo>
                      <a:pt x="1" y="18"/>
                    </a:lnTo>
                    <a:lnTo>
                      <a:pt x="1" y="19"/>
                    </a:lnTo>
                    <a:lnTo>
                      <a:pt x="1" y="19"/>
                    </a:lnTo>
                    <a:lnTo>
                      <a:pt x="1" y="20"/>
                    </a:lnTo>
                    <a:lnTo>
                      <a:pt x="1" y="22"/>
                    </a:lnTo>
                    <a:lnTo>
                      <a:pt x="1" y="23"/>
                    </a:lnTo>
                    <a:lnTo>
                      <a:pt x="1" y="23"/>
                    </a:lnTo>
                    <a:lnTo>
                      <a:pt x="1" y="24"/>
                    </a:lnTo>
                    <a:lnTo>
                      <a:pt x="1" y="24"/>
                    </a:lnTo>
                    <a:lnTo>
                      <a:pt x="1" y="25"/>
                    </a:lnTo>
                    <a:lnTo>
                      <a:pt x="1" y="26"/>
                    </a:lnTo>
                    <a:lnTo>
                      <a:pt x="1" y="27"/>
                    </a:lnTo>
                    <a:lnTo>
                      <a:pt x="1" y="28"/>
                    </a:lnTo>
                    <a:lnTo>
                      <a:pt x="1" y="29"/>
                    </a:lnTo>
                    <a:lnTo>
                      <a:pt x="1" y="29"/>
                    </a:lnTo>
                    <a:lnTo>
                      <a:pt x="1" y="29"/>
                    </a:lnTo>
                    <a:lnTo>
                      <a:pt x="1" y="30"/>
                    </a:lnTo>
                    <a:lnTo>
                      <a:pt x="1" y="30"/>
                    </a:lnTo>
                    <a:lnTo>
                      <a:pt x="1" y="31"/>
                    </a:lnTo>
                    <a:lnTo>
                      <a:pt x="1" y="30"/>
                    </a:lnTo>
                    <a:lnTo>
                      <a:pt x="1" y="31"/>
                    </a:lnTo>
                    <a:lnTo>
                      <a:pt x="1" y="31"/>
                    </a:lnTo>
                    <a:lnTo>
                      <a:pt x="1" y="31"/>
                    </a:lnTo>
                    <a:lnTo>
                      <a:pt x="1" y="31"/>
                    </a:lnTo>
                    <a:lnTo>
                      <a:pt x="1" y="32"/>
                    </a:lnTo>
                    <a:lnTo>
                      <a:pt x="1" y="32"/>
                    </a:lnTo>
                    <a:lnTo>
                      <a:pt x="1" y="32"/>
                    </a:lnTo>
                    <a:lnTo>
                      <a:pt x="1" y="32"/>
                    </a:lnTo>
                    <a:lnTo>
                      <a:pt x="1" y="34"/>
                    </a:lnTo>
                    <a:lnTo>
                      <a:pt x="1" y="35"/>
                    </a:lnTo>
                    <a:lnTo>
                      <a:pt x="1" y="34"/>
                    </a:lnTo>
                    <a:lnTo>
                      <a:pt x="1" y="35"/>
                    </a:lnTo>
                    <a:lnTo>
                      <a:pt x="1" y="35"/>
                    </a:lnTo>
                    <a:lnTo>
                      <a:pt x="1" y="36"/>
                    </a:lnTo>
                    <a:lnTo>
                      <a:pt x="1" y="37"/>
                    </a:lnTo>
                    <a:lnTo>
                      <a:pt x="1" y="38"/>
                    </a:lnTo>
                    <a:lnTo>
                      <a:pt x="1" y="38"/>
                    </a:lnTo>
                    <a:lnTo>
                      <a:pt x="1" y="38"/>
                    </a:lnTo>
                    <a:lnTo>
                      <a:pt x="1" y="39"/>
                    </a:lnTo>
                    <a:lnTo>
                      <a:pt x="1" y="40"/>
                    </a:lnTo>
                    <a:lnTo>
                      <a:pt x="1" y="40"/>
                    </a:lnTo>
                    <a:lnTo>
                      <a:pt x="1" y="40"/>
                    </a:lnTo>
                    <a:lnTo>
                      <a:pt x="1" y="41"/>
                    </a:lnTo>
                    <a:lnTo>
                      <a:pt x="1" y="42"/>
                    </a:lnTo>
                    <a:lnTo>
                      <a:pt x="1" y="42"/>
                    </a:lnTo>
                    <a:lnTo>
                      <a:pt x="1" y="42"/>
                    </a:lnTo>
                    <a:lnTo>
                      <a:pt x="1" y="42"/>
                    </a:lnTo>
                    <a:lnTo>
                      <a:pt x="1" y="42"/>
                    </a:lnTo>
                    <a:lnTo>
                      <a:pt x="1" y="42"/>
                    </a:lnTo>
                    <a:lnTo>
                      <a:pt x="1" y="43"/>
                    </a:lnTo>
                    <a:lnTo>
                      <a:pt x="1" y="43"/>
                    </a:lnTo>
                    <a:lnTo>
                      <a:pt x="1" y="44"/>
                    </a:lnTo>
                    <a:lnTo>
                      <a:pt x="1" y="44"/>
                    </a:lnTo>
                    <a:lnTo>
                      <a:pt x="1" y="45"/>
                    </a:lnTo>
                    <a:lnTo>
                      <a:pt x="1" y="45"/>
                    </a:lnTo>
                    <a:lnTo>
                      <a:pt x="1" y="43"/>
                    </a:lnTo>
                    <a:lnTo>
                      <a:pt x="1" y="43"/>
                    </a:lnTo>
                    <a:lnTo>
                      <a:pt x="1" y="43"/>
                    </a:lnTo>
                    <a:lnTo>
                      <a:pt x="1" y="43"/>
                    </a:lnTo>
                    <a:lnTo>
                      <a:pt x="1" y="43"/>
                    </a:lnTo>
                    <a:lnTo>
                      <a:pt x="1" y="43"/>
                    </a:lnTo>
                    <a:lnTo>
                      <a:pt x="1" y="43"/>
                    </a:lnTo>
                    <a:lnTo>
                      <a:pt x="1" y="43"/>
                    </a:lnTo>
                    <a:lnTo>
                      <a:pt x="1" y="44"/>
                    </a:lnTo>
                    <a:lnTo>
                      <a:pt x="1" y="44"/>
                    </a:lnTo>
                    <a:lnTo>
                      <a:pt x="1" y="44"/>
                    </a:lnTo>
                    <a:lnTo>
                      <a:pt x="1" y="44"/>
                    </a:lnTo>
                    <a:lnTo>
                      <a:pt x="1" y="44"/>
                    </a:lnTo>
                    <a:lnTo>
                      <a:pt x="1" y="45"/>
                    </a:lnTo>
                    <a:lnTo>
                      <a:pt x="1" y="45"/>
                    </a:lnTo>
                    <a:lnTo>
                      <a:pt x="1" y="45"/>
                    </a:lnTo>
                    <a:lnTo>
                      <a:pt x="1" y="46"/>
                    </a:lnTo>
                    <a:lnTo>
                      <a:pt x="1" y="45"/>
                    </a:lnTo>
                    <a:lnTo>
                      <a:pt x="1" y="45"/>
                    </a:lnTo>
                    <a:lnTo>
                      <a:pt x="1" y="45"/>
                    </a:lnTo>
                    <a:lnTo>
                      <a:pt x="1" y="46"/>
                    </a:lnTo>
                    <a:lnTo>
                      <a:pt x="1" y="46"/>
                    </a:lnTo>
                    <a:lnTo>
                      <a:pt x="1" y="46"/>
                    </a:lnTo>
                    <a:lnTo>
                      <a:pt x="1" y="46"/>
                    </a:lnTo>
                    <a:lnTo>
                      <a:pt x="1" y="46"/>
                    </a:lnTo>
                    <a:lnTo>
                      <a:pt x="1" y="47"/>
                    </a:lnTo>
                    <a:lnTo>
                      <a:pt x="1" y="47"/>
                    </a:lnTo>
                    <a:lnTo>
                      <a:pt x="1" y="48"/>
                    </a:lnTo>
                    <a:lnTo>
                      <a:pt x="1" y="48"/>
                    </a:lnTo>
                    <a:lnTo>
                      <a:pt x="1" y="49"/>
                    </a:lnTo>
                    <a:lnTo>
                      <a:pt x="1" y="49"/>
                    </a:lnTo>
                    <a:lnTo>
                      <a:pt x="1" y="50"/>
                    </a:lnTo>
                    <a:lnTo>
                      <a:pt x="1" y="50"/>
                    </a:lnTo>
                    <a:lnTo>
                      <a:pt x="1" y="50"/>
                    </a:lnTo>
                    <a:lnTo>
                      <a:pt x="1" y="50"/>
                    </a:lnTo>
                    <a:lnTo>
                      <a:pt x="1" y="50"/>
                    </a:lnTo>
                    <a:lnTo>
                      <a:pt x="1" y="50"/>
                    </a:lnTo>
                    <a:lnTo>
                      <a:pt x="1" y="50"/>
                    </a:lnTo>
                    <a:lnTo>
                      <a:pt x="1" y="50"/>
                    </a:lnTo>
                    <a:lnTo>
                      <a:pt x="1" y="51"/>
                    </a:lnTo>
                    <a:lnTo>
                      <a:pt x="1" y="51"/>
                    </a:lnTo>
                    <a:lnTo>
                      <a:pt x="1" y="51"/>
                    </a:lnTo>
                    <a:lnTo>
                      <a:pt x="1" y="51"/>
                    </a:lnTo>
                    <a:lnTo>
                      <a:pt x="1" y="52"/>
                    </a:lnTo>
                    <a:lnTo>
                      <a:pt x="1" y="53"/>
                    </a:lnTo>
                    <a:lnTo>
                      <a:pt x="1" y="52"/>
                    </a:lnTo>
                    <a:lnTo>
                      <a:pt x="1" y="53"/>
                    </a:lnTo>
                    <a:lnTo>
                      <a:pt x="1" y="52"/>
                    </a:lnTo>
                    <a:lnTo>
                      <a:pt x="1" y="52"/>
                    </a:lnTo>
                    <a:lnTo>
                      <a:pt x="1" y="53"/>
                    </a:lnTo>
                    <a:lnTo>
                      <a:pt x="1" y="52"/>
                    </a:lnTo>
                    <a:lnTo>
                      <a:pt x="1" y="52"/>
                    </a:lnTo>
                    <a:lnTo>
                      <a:pt x="1" y="53"/>
                    </a:lnTo>
                    <a:lnTo>
                      <a:pt x="1" y="52"/>
                    </a:lnTo>
                    <a:lnTo>
                      <a:pt x="1" y="53"/>
                    </a:lnTo>
                    <a:lnTo>
                      <a:pt x="1" y="54"/>
                    </a:lnTo>
                    <a:lnTo>
                      <a:pt x="1" y="54"/>
                    </a:lnTo>
                    <a:lnTo>
                      <a:pt x="1" y="54"/>
                    </a:lnTo>
                    <a:lnTo>
                      <a:pt x="1" y="54"/>
                    </a:lnTo>
                    <a:lnTo>
                      <a:pt x="1" y="53"/>
                    </a:lnTo>
                    <a:lnTo>
                      <a:pt x="1" y="53"/>
                    </a:lnTo>
                    <a:lnTo>
                      <a:pt x="1" y="53"/>
                    </a:lnTo>
                    <a:lnTo>
                      <a:pt x="1" y="54"/>
                    </a:lnTo>
                    <a:lnTo>
                      <a:pt x="1" y="54"/>
                    </a:lnTo>
                    <a:lnTo>
                      <a:pt x="1" y="54"/>
                    </a:lnTo>
                    <a:lnTo>
                      <a:pt x="1" y="55"/>
                    </a:lnTo>
                    <a:lnTo>
                      <a:pt x="1" y="55"/>
                    </a:lnTo>
                    <a:lnTo>
                      <a:pt x="1" y="55"/>
                    </a:lnTo>
                    <a:lnTo>
                      <a:pt x="1" y="56"/>
                    </a:lnTo>
                    <a:lnTo>
                      <a:pt x="1" y="56"/>
                    </a:lnTo>
                    <a:lnTo>
                      <a:pt x="1" y="55"/>
                    </a:lnTo>
                    <a:lnTo>
                      <a:pt x="1" y="56"/>
                    </a:lnTo>
                    <a:lnTo>
                      <a:pt x="1" y="56"/>
                    </a:lnTo>
                    <a:lnTo>
                      <a:pt x="1" y="56"/>
                    </a:lnTo>
                    <a:lnTo>
                      <a:pt x="1" y="57"/>
                    </a:lnTo>
                    <a:lnTo>
                      <a:pt x="1" y="57"/>
                    </a:lnTo>
                    <a:lnTo>
                      <a:pt x="1" y="56"/>
                    </a:lnTo>
                    <a:lnTo>
                      <a:pt x="1" y="57"/>
                    </a:lnTo>
                    <a:lnTo>
                      <a:pt x="1" y="56"/>
                    </a:lnTo>
                    <a:lnTo>
                      <a:pt x="1" y="57"/>
                    </a:lnTo>
                    <a:lnTo>
                      <a:pt x="1" y="57"/>
                    </a:lnTo>
                    <a:lnTo>
                      <a:pt x="1" y="57"/>
                    </a:lnTo>
                    <a:lnTo>
                      <a:pt x="1" y="57"/>
                    </a:lnTo>
                    <a:lnTo>
                      <a:pt x="1" y="57"/>
                    </a:lnTo>
                    <a:lnTo>
                      <a:pt x="1" y="57"/>
                    </a:lnTo>
                    <a:lnTo>
                      <a:pt x="1" y="56"/>
                    </a:lnTo>
                    <a:lnTo>
                      <a:pt x="1" y="56"/>
                    </a:lnTo>
                    <a:lnTo>
                      <a:pt x="1" y="57"/>
                    </a:lnTo>
                    <a:lnTo>
                      <a:pt x="1" y="56"/>
                    </a:lnTo>
                    <a:lnTo>
                      <a:pt x="1" y="57"/>
                    </a:lnTo>
                  </a:path>
                </a:pathLst>
              </a:custGeom>
              <a:noFill/>
              <a:ln w="0">
                <a:solidFill>
                  <a:srgbClr val="3366FF"/>
                </a:solidFill>
                <a:prstDash val="solid"/>
                <a:round/>
                <a:headEnd/>
                <a:tailEnd/>
              </a:ln>
            </p:spPr>
            <p:txBody>
              <a:bodyPr/>
              <a:lstStyle/>
              <a:p>
                <a:endParaRPr lang="en-GB"/>
              </a:p>
            </p:txBody>
          </p:sp>
          <p:sp>
            <p:nvSpPr>
              <p:cNvPr id="186266" name="Freeform 922"/>
              <p:cNvSpPr>
                <a:spLocks/>
              </p:cNvSpPr>
              <p:nvPr/>
            </p:nvSpPr>
            <p:spPr bwMode="auto">
              <a:xfrm>
                <a:off x="3660" y="3647"/>
                <a:ext cx="6" cy="336"/>
              </a:xfrm>
              <a:custGeom>
                <a:avLst/>
                <a:gdLst/>
                <a:ahLst/>
                <a:cxnLst>
                  <a:cxn ang="0">
                    <a:pos x="0" y="44"/>
                  </a:cxn>
                  <a:cxn ang="0">
                    <a:pos x="0" y="44"/>
                  </a:cxn>
                  <a:cxn ang="0">
                    <a:pos x="0" y="43"/>
                  </a:cxn>
                  <a:cxn ang="0">
                    <a:pos x="0" y="39"/>
                  </a:cxn>
                  <a:cxn ang="0">
                    <a:pos x="0" y="41"/>
                  </a:cxn>
                  <a:cxn ang="0">
                    <a:pos x="0" y="43"/>
                  </a:cxn>
                  <a:cxn ang="0">
                    <a:pos x="0" y="44"/>
                  </a:cxn>
                  <a:cxn ang="0">
                    <a:pos x="0" y="43"/>
                  </a:cxn>
                  <a:cxn ang="0">
                    <a:pos x="0" y="43"/>
                  </a:cxn>
                  <a:cxn ang="0">
                    <a:pos x="0" y="40"/>
                  </a:cxn>
                  <a:cxn ang="0">
                    <a:pos x="0" y="37"/>
                  </a:cxn>
                  <a:cxn ang="0">
                    <a:pos x="0" y="38"/>
                  </a:cxn>
                  <a:cxn ang="0">
                    <a:pos x="0" y="42"/>
                  </a:cxn>
                  <a:cxn ang="0">
                    <a:pos x="0" y="43"/>
                  </a:cxn>
                  <a:cxn ang="0">
                    <a:pos x="0" y="45"/>
                  </a:cxn>
                  <a:cxn ang="0">
                    <a:pos x="0" y="44"/>
                  </a:cxn>
                  <a:cxn ang="0">
                    <a:pos x="0" y="42"/>
                  </a:cxn>
                  <a:cxn ang="0">
                    <a:pos x="0" y="42"/>
                  </a:cxn>
                  <a:cxn ang="0">
                    <a:pos x="0" y="45"/>
                  </a:cxn>
                  <a:cxn ang="0">
                    <a:pos x="0" y="44"/>
                  </a:cxn>
                  <a:cxn ang="0">
                    <a:pos x="0" y="47"/>
                  </a:cxn>
                  <a:cxn ang="0">
                    <a:pos x="0" y="46"/>
                  </a:cxn>
                  <a:cxn ang="0">
                    <a:pos x="0" y="46"/>
                  </a:cxn>
                  <a:cxn ang="0">
                    <a:pos x="0" y="46"/>
                  </a:cxn>
                  <a:cxn ang="0">
                    <a:pos x="0" y="45"/>
                  </a:cxn>
                  <a:cxn ang="0">
                    <a:pos x="0" y="45"/>
                  </a:cxn>
                  <a:cxn ang="0">
                    <a:pos x="0" y="46"/>
                  </a:cxn>
                  <a:cxn ang="0">
                    <a:pos x="0" y="45"/>
                  </a:cxn>
                  <a:cxn ang="0">
                    <a:pos x="0" y="46"/>
                  </a:cxn>
                  <a:cxn ang="0">
                    <a:pos x="0" y="47"/>
                  </a:cxn>
                  <a:cxn ang="0">
                    <a:pos x="0" y="49"/>
                  </a:cxn>
                  <a:cxn ang="0">
                    <a:pos x="0" y="46"/>
                  </a:cxn>
                  <a:cxn ang="0">
                    <a:pos x="0" y="46"/>
                  </a:cxn>
                  <a:cxn ang="0">
                    <a:pos x="0" y="46"/>
                  </a:cxn>
                  <a:cxn ang="0">
                    <a:pos x="0" y="48"/>
                  </a:cxn>
                  <a:cxn ang="0">
                    <a:pos x="0" y="49"/>
                  </a:cxn>
                  <a:cxn ang="0">
                    <a:pos x="0" y="51"/>
                  </a:cxn>
                  <a:cxn ang="0">
                    <a:pos x="0" y="52"/>
                  </a:cxn>
                  <a:cxn ang="0">
                    <a:pos x="0" y="52"/>
                  </a:cxn>
                  <a:cxn ang="0">
                    <a:pos x="0" y="51"/>
                  </a:cxn>
                  <a:cxn ang="0">
                    <a:pos x="0" y="51"/>
                  </a:cxn>
                  <a:cxn ang="0">
                    <a:pos x="0" y="53"/>
                  </a:cxn>
                  <a:cxn ang="0">
                    <a:pos x="0" y="50"/>
                  </a:cxn>
                  <a:cxn ang="0">
                    <a:pos x="0" y="51"/>
                  </a:cxn>
                  <a:cxn ang="0">
                    <a:pos x="0" y="52"/>
                  </a:cxn>
                  <a:cxn ang="0">
                    <a:pos x="0" y="50"/>
                  </a:cxn>
                  <a:cxn ang="0">
                    <a:pos x="0" y="50"/>
                  </a:cxn>
                  <a:cxn ang="0">
                    <a:pos x="0" y="49"/>
                  </a:cxn>
                  <a:cxn ang="0">
                    <a:pos x="0" y="49"/>
                  </a:cxn>
                  <a:cxn ang="0">
                    <a:pos x="0" y="51"/>
                  </a:cxn>
                  <a:cxn ang="0">
                    <a:pos x="0" y="46"/>
                  </a:cxn>
                  <a:cxn ang="0">
                    <a:pos x="0" y="38"/>
                  </a:cxn>
                  <a:cxn ang="0">
                    <a:pos x="0" y="30"/>
                  </a:cxn>
                  <a:cxn ang="0">
                    <a:pos x="0" y="25"/>
                  </a:cxn>
                  <a:cxn ang="0">
                    <a:pos x="0" y="22"/>
                  </a:cxn>
                  <a:cxn ang="0">
                    <a:pos x="0" y="19"/>
                  </a:cxn>
                  <a:cxn ang="0">
                    <a:pos x="0" y="13"/>
                  </a:cxn>
                  <a:cxn ang="0">
                    <a:pos x="0" y="8"/>
                  </a:cxn>
                  <a:cxn ang="0">
                    <a:pos x="0" y="5"/>
                  </a:cxn>
                  <a:cxn ang="0">
                    <a:pos x="0" y="1"/>
                  </a:cxn>
                  <a:cxn ang="0">
                    <a:pos x="0" y="2"/>
                  </a:cxn>
                  <a:cxn ang="0">
                    <a:pos x="1" y="1"/>
                  </a:cxn>
                  <a:cxn ang="0">
                    <a:pos x="1" y="2"/>
                  </a:cxn>
                </a:cxnLst>
                <a:rect l="0" t="0" r="r" b="b"/>
                <a:pathLst>
                  <a:path w="1" h="56">
                    <a:moveTo>
                      <a:pt x="0" y="45"/>
                    </a:moveTo>
                    <a:lnTo>
                      <a:pt x="0" y="44"/>
                    </a:lnTo>
                    <a:lnTo>
                      <a:pt x="0" y="44"/>
                    </a:lnTo>
                    <a:lnTo>
                      <a:pt x="0" y="44"/>
                    </a:lnTo>
                    <a:lnTo>
                      <a:pt x="0" y="44"/>
                    </a:lnTo>
                    <a:lnTo>
                      <a:pt x="0" y="44"/>
                    </a:lnTo>
                    <a:lnTo>
                      <a:pt x="0" y="43"/>
                    </a:lnTo>
                    <a:lnTo>
                      <a:pt x="0" y="43"/>
                    </a:lnTo>
                    <a:lnTo>
                      <a:pt x="0" y="44"/>
                    </a:lnTo>
                    <a:lnTo>
                      <a:pt x="0" y="44"/>
                    </a:lnTo>
                    <a:lnTo>
                      <a:pt x="0" y="44"/>
                    </a:lnTo>
                    <a:lnTo>
                      <a:pt x="0" y="44"/>
                    </a:lnTo>
                    <a:lnTo>
                      <a:pt x="0" y="44"/>
                    </a:lnTo>
                    <a:lnTo>
                      <a:pt x="0" y="45"/>
                    </a:lnTo>
                    <a:lnTo>
                      <a:pt x="0" y="44"/>
                    </a:lnTo>
                    <a:lnTo>
                      <a:pt x="0" y="44"/>
                    </a:lnTo>
                    <a:lnTo>
                      <a:pt x="0" y="45"/>
                    </a:lnTo>
                    <a:lnTo>
                      <a:pt x="0" y="45"/>
                    </a:lnTo>
                    <a:lnTo>
                      <a:pt x="0" y="44"/>
                    </a:lnTo>
                    <a:lnTo>
                      <a:pt x="0" y="44"/>
                    </a:lnTo>
                    <a:lnTo>
                      <a:pt x="0" y="44"/>
                    </a:lnTo>
                    <a:lnTo>
                      <a:pt x="0" y="44"/>
                    </a:lnTo>
                    <a:lnTo>
                      <a:pt x="0" y="44"/>
                    </a:lnTo>
                    <a:lnTo>
                      <a:pt x="0" y="44"/>
                    </a:lnTo>
                    <a:lnTo>
                      <a:pt x="0" y="44"/>
                    </a:lnTo>
                    <a:lnTo>
                      <a:pt x="0" y="44"/>
                    </a:lnTo>
                    <a:lnTo>
                      <a:pt x="0" y="43"/>
                    </a:lnTo>
                    <a:lnTo>
                      <a:pt x="0" y="44"/>
                    </a:lnTo>
                    <a:lnTo>
                      <a:pt x="0" y="44"/>
                    </a:lnTo>
                    <a:lnTo>
                      <a:pt x="0" y="45"/>
                    </a:lnTo>
                    <a:lnTo>
                      <a:pt x="0" y="44"/>
                    </a:lnTo>
                    <a:lnTo>
                      <a:pt x="0" y="43"/>
                    </a:lnTo>
                    <a:lnTo>
                      <a:pt x="0" y="43"/>
                    </a:lnTo>
                    <a:lnTo>
                      <a:pt x="0" y="42"/>
                    </a:lnTo>
                    <a:lnTo>
                      <a:pt x="0" y="42"/>
                    </a:lnTo>
                    <a:lnTo>
                      <a:pt x="0" y="42"/>
                    </a:lnTo>
                    <a:lnTo>
                      <a:pt x="0" y="41"/>
                    </a:lnTo>
                    <a:lnTo>
                      <a:pt x="0" y="41"/>
                    </a:lnTo>
                    <a:lnTo>
                      <a:pt x="0" y="40"/>
                    </a:lnTo>
                    <a:lnTo>
                      <a:pt x="0" y="40"/>
                    </a:lnTo>
                    <a:lnTo>
                      <a:pt x="0" y="40"/>
                    </a:lnTo>
                    <a:lnTo>
                      <a:pt x="0" y="39"/>
                    </a:lnTo>
                    <a:lnTo>
                      <a:pt x="0" y="39"/>
                    </a:lnTo>
                    <a:lnTo>
                      <a:pt x="0" y="39"/>
                    </a:lnTo>
                    <a:lnTo>
                      <a:pt x="0" y="40"/>
                    </a:lnTo>
                    <a:lnTo>
                      <a:pt x="0" y="40"/>
                    </a:lnTo>
                    <a:lnTo>
                      <a:pt x="0" y="40"/>
                    </a:lnTo>
                    <a:lnTo>
                      <a:pt x="0" y="41"/>
                    </a:lnTo>
                    <a:lnTo>
                      <a:pt x="0" y="40"/>
                    </a:lnTo>
                    <a:lnTo>
                      <a:pt x="0" y="41"/>
                    </a:lnTo>
                    <a:lnTo>
                      <a:pt x="0" y="40"/>
                    </a:lnTo>
                    <a:lnTo>
                      <a:pt x="0" y="41"/>
                    </a:lnTo>
                    <a:lnTo>
                      <a:pt x="0" y="42"/>
                    </a:lnTo>
                    <a:lnTo>
                      <a:pt x="0" y="41"/>
                    </a:lnTo>
                    <a:lnTo>
                      <a:pt x="0" y="41"/>
                    </a:lnTo>
                    <a:lnTo>
                      <a:pt x="0" y="41"/>
                    </a:lnTo>
                    <a:lnTo>
                      <a:pt x="0" y="40"/>
                    </a:lnTo>
                    <a:lnTo>
                      <a:pt x="0" y="41"/>
                    </a:lnTo>
                    <a:lnTo>
                      <a:pt x="0" y="41"/>
                    </a:lnTo>
                    <a:lnTo>
                      <a:pt x="0" y="40"/>
                    </a:lnTo>
                    <a:lnTo>
                      <a:pt x="0" y="41"/>
                    </a:lnTo>
                    <a:lnTo>
                      <a:pt x="0" y="42"/>
                    </a:lnTo>
                    <a:lnTo>
                      <a:pt x="0" y="42"/>
                    </a:lnTo>
                    <a:lnTo>
                      <a:pt x="0" y="42"/>
                    </a:lnTo>
                    <a:lnTo>
                      <a:pt x="0" y="42"/>
                    </a:lnTo>
                    <a:lnTo>
                      <a:pt x="0" y="43"/>
                    </a:lnTo>
                    <a:lnTo>
                      <a:pt x="0" y="42"/>
                    </a:lnTo>
                    <a:lnTo>
                      <a:pt x="0" y="42"/>
                    </a:lnTo>
                    <a:lnTo>
                      <a:pt x="0" y="42"/>
                    </a:lnTo>
                    <a:lnTo>
                      <a:pt x="0" y="42"/>
                    </a:lnTo>
                    <a:lnTo>
                      <a:pt x="0" y="43"/>
                    </a:lnTo>
                    <a:lnTo>
                      <a:pt x="0" y="43"/>
                    </a:lnTo>
                    <a:lnTo>
                      <a:pt x="0" y="43"/>
                    </a:lnTo>
                    <a:lnTo>
                      <a:pt x="0" y="43"/>
                    </a:lnTo>
                    <a:lnTo>
                      <a:pt x="0" y="43"/>
                    </a:lnTo>
                    <a:lnTo>
                      <a:pt x="0" y="43"/>
                    </a:lnTo>
                    <a:lnTo>
                      <a:pt x="0" y="44"/>
                    </a:lnTo>
                    <a:lnTo>
                      <a:pt x="0" y="44"/>
                    </a:lnTo>
                    <a:lnTo>
                      <a:pt x="0" y="45"/>
                    </a:lnTo>
                    <a:lnTo>
                      <a:pt x="0" y="44"/>
                    </a:lnTo>
                    <a:lnTo>
                      <a:pt x="0" y="45"/>
                    </a:lnTo>
                    <a:lnTo>
                      <a:pt x="0" y="45"/>
                    </a:lnTo>
                    <a:lnTo>
                      <a:pt x="0" y="44"/>
                    </a:lnTo>
                    <a:lnTo>
                      <a:pt x="0" y="44"/>
                    </a:lnTo>
                    <a:lnTo>
                      <a:pt x="0" y="44"/>
                    </a:lnTo>
                    <a:lnTo>
                      <a:pt x="0" y="44"/>
                    </a:lnTo>
                    <a:lnTo>
                      <a:pt x="0" y="43"/>
                    </a:lnTo>
                    <a:lnTo>
                      <a:pt x="0" y="43"/>
                    </a:lnTo>
                    <a:lnTo>
                      <a:pt x="0" y="44"/>
                    </a:lnTo>
                    <a:lnTo>
                      <a:pt x="0" y="43"/>
                    </a:lnTo>
                    <a:lnTo>
                      <a:pt x="0" y="44"/>
                    </a:lnTo>
                    <a:lnTo>
                      <a:pt x="0" y="44"/>
                    </a:lnTo>
                    <a:lnTo>
                      <a:pt x="0" y="43"/>
                    </a:lnTo>
                    <a:lnTo>
                      <a:pt x="0" y="42"/>
                    </a:lnTo>
                    <a:lnTo>
                      <a:pt x="0" y="42"/>
                    </a:lnTo>
                    <a:lnTo>
                      <a:pt x="0" y="42"/>
                    </a:lnTo>
                    <a:lnTo>
                      <a:pt x="0" y="42"/>
                    </a:lnTo>
                    <a:lnTo>
                      <a:pt x="0" y="43"/>
                    </a:lnTo>
                    <a:lnTo>
                      <a:pt x="0" y="43"/>
                    </a:lnTo>
                    <a:lnTo>
                      <a:pt x="0" y="42"/>
                    </a:lnTo>
                    <a:lnTo>
                      <a:pt x="0" y="42"/>
                    </a:lnTo>
                    <a:lnTo>
                      <a:pt x="0" y="42"/>
                    </a:lnTo>
                    <a:lnTo>
                      <a:pt x="0" y="42"/>
                    </a:lnTo>
                    <a:lnTo>
                      <a:pt x="0" y="41"/>
                    </a:lnTo>
                    <a:lnTo>
                      <a:pt x="0" y="41"/>
                    </a:lnTo>
                    <a:lnTo>
                      <a:pt x="0" y="40"/>
                    </a:lnTo>
                    <a:lnTo>
                      <a:pt x="0" y="40"/>
                    </a:lnTo>
                    <a:lnTo>
                      <a:pt x="0" y="40"/>
                    </a:lnTo>
                    <a:lnTo>
                      <a:pt x="0" y="40"/>
                    </a:lnTo>
                    <a:lnTo>
                      <a:pt x="0" y="40"/>
                    </a:lnTo>
                    <a:lnTo>
                      <a:pt x="0" y="39"/>
                    </a:lnTo>
                    <a:lnTo>
                      <a:pt x="0" y="40"/>
                    </a:lnTo>
                    <a:lnTo>
                      <a:pt x="0" y="40"/>
                    </a:lnTo>
                    <a:lnTo>
                      <a:pt x="0" y="40"/>
                    </a:lnTo>
                    <a:lnTo>
                      <a:pt x="0" y="39"/>
                    </a:lnTo>
                    <a:lnTo>
                      <a:pt x="0" y="39"/>
                    </a:lnTo>
                    <a:lnTo>
                      <a:pt x="0" y="39"/>
                    </a:lnTo>
                    <a:lnTo>
                      <a:pt x="0" y="38"/>
                    </a:lnTo>
                    <a:lnTo>
                      <a:pt x="0" y="38"/>
                    </a:lnTo>
                    <a:lnTo>
                      <a:pt x="0" y="38"/>
                    </a:lnTo>
                    <a:lnTo>
                      <a:pt x="0" y="37"/>
                    </a:lnTo>
                    <a:lnTo>
                      <a:pt x="0" y="37"/>
                    </a:lnTo>
                    <a:lnTo>
                      <a:pt x="0" y="36"/>
                    </a:lnTo>
                    <a:lnTo>
                      <a:pt x="0" y="37"/>
                    </a:lnTo>
                    <a:lnTo>
                      <a:pt x="0" y="36"/>
                    </a:lnTo>
                    <a:lnTo>
                      <a:pt x="0" y="37"/>
                    </a:lnTo>
                    <a:lnTo>
                      <a:pt x="0" y="37"/>
                    </a:lnTo>
                    <a:lnTo>
                      <a:pt x="0" y="37"/>
                    </a:lnTo>
                    <a:lnTo>
                      <a:pt x="0" y="38"/>
                    </a:lnTo>
                    <a:lnTo>
                      <a:pt x="0" y="38"/>
                    </a:lnTo>
                    <a:lnTo>
                      <a:pt x="0" y="38"/>
                    </a:lnTo>
                    <a:lnTo>
                      <a:pt x="0" y="38"/>
                    </a:lnTo>
                    <a:lnTo>
                      <a:pt x="0" y="38"/>
                    </a:lnTo>
                    <a:lnTo>
                      <a:pt x="0" y="39"/>
                    </a:lnTo>
                    <a:lnTo>
                      <a:pt x="0" y="39"/>
                    </a:lnTo>
                    <a:lnTo>
                      <a:pt x="0" y="40"/>
                    </a:lnTo>
                    <a:lnTo>
                      <a:pt x="0" y="40"/>
                    </a:lnTo>
                    <a:lnTo>
                      <a:pt x="0" y="40"/>
                    </a:lnTo>
                    <a:lnTo>
                      <a:pt x="0" y="40"/>
                    </a:lnTo>
                    <a:lnTo>
                      <a:pt x="0" y="40"/>
                    </a:lnTo>
                    <a:lnTo>
                      <a:pt x="0" y="41"/>
                    </a:lnTo>
                    <a:lnTo>
                      <a:pt x="0" y="41"/>
                    </a:lnTo>
                    <a:lnTo>
                      <a:pt x="0" y="42"/>
                    </a:lnTo>
                    <a:lnTo>
                      <a:pt x="0" y="41"/>
                    </a:lnTo>
                    <a:lnTo>
                      <a:pt x="0" y="42"/>
                    </a:lnTo>
                    <a:lnTo>
                      <a:pt x="0" y="41"/>
                    </a:lnTo>
                    <a:lnTo>
                      <a:pt x="0" y="41"/>
                    </a:lnTo>
                    <a:lnTo>
                      <a:pt x="0" y="41"/>
                    </a:lnTo>
                    <a:lnTo>
                      <a:pt x="0" y="41"/>
                    </a:lnTo>
                    <a:lnTo>
                      <a:pt x="0" y="42"/>
                    </a:lnTo>
                    <a:lnTo>
                      <a:pt x="0" y="43"/>
                    </a:lnTo>
                    <a:lnTo>
                      <a:pt x="0" y="43"/>
                    </a:lnTo>
                    <a:lnTo>
                      <a:pt x="0" y="44"/>
                    </a:lnTo>
                    <a:lnTo>
                      <a:pt x="0" y="43"/>
                    </a:lnTo>
                    <a:lnTo>
                      <a:pt x="0" y="44"/>
                    </a:lnTo>
                    <a:lnTo>
                      <a:pt x="0" y="44"/>
                    </a:lnTo>
                    <a:lnTo>
                      <a:pt x="0" y="45"/>
                    </a:lnTo>
                    <a:lnTo>
                      <a:pt x="0" y="45"/>
                    </a:lnTo>
                    <a:lnTo>
                      <a:pt x="0" y="45"/>
                    </a:lnTo>
                    <a:lnTo>
                      <a:pt x="0" y="46"/>
                    </a:lnTo>
                    <a:lnTo>
                      <a:pt x="0" y="45"/>
                    </a:lnTo>
                    <a:lnTo>
                      <a:pt x="0" y="46"/>
                    </a:lnTo>
                    <a:lnTo>
                      <a:pt x="0" y="46"/>
                    </a:lnTo>
                    <a:lnTo>
                      <a:pt x="0" y="46"/>
                    </a:lnTo>
                    <a:lnTo>
                      <a:pt x="0" y="45"/>
                    </a:lnTo>
                    <a:lnTo>
                      <a:pt x="0" y="44"/>
                    </a:lnTo>
                    <a:lnTo>
                      <a:pt x="0" y="44"/>
                    </a:lnTo>
                    <a:lnTo>
                      <a:pt x="0" y="44"/>
                    </a:lnTo>
                    <a:lnTo>
                      <a:pt x="0" y="44"/>
                    </a:lnTo>
                    <a:lnTo>
                      <a:pt x="0" y="44"/>
                    </a:lnTo>
                    <a:lnTo>
                      <a:pt x="0" y="44"/>
                    </a:lnTo>
                    <a:lnTo>
                      <a:pt x="0" y="44"/>
                    </a:lnTo>
                    <a:lnTo>
                      <a:pt x="0" y="44"/>
                    </a:lnTo>
                    <a:lnTo>
                      <a:pt x="0" y="44"/>
                    </a:lnTo>
                    <a:lnTo>
                      <a:pt x="0" y="44"/>
                    </a:lnTo>
                    <a:lnTo>
                      <a:pt x="0" y="44"/>
                    </a:lnTo>
                    <a:lnTo>
                      <a:pt x="0" y="44"/>
                    </a:lnTo>
                    <a:lnTo>
                      <a:pt x="0" y="44"/>
                    </a:lnTo>
                    <a:lnTo>
                      <a:pt x="0" y="43"/>
                    </a:lnTo>
                    <a:lnTo>
                      <a:pt x="0" y="43"/>
                    </a:lnTo>
                    <a:lnTo>
                      <a:pt x="0" y="42"/>
                    </a:lnTo>
                    <a:lnTo>
                      <a:pt x="0" y="43"/>
                    </a:lnTo>
                    <a:lnTo>
                      <a:pt x="0" y="43"/>
                    </a:lnTo>
                    <a:lnTo>
                      <a:pt x="0" y="43"/>
                    </a:lnTo>
                    <a:lnTo>
                      <a:pt x="0" y="42"/>
                    </a:lnTo>
                    <a:lnTo>
                      <a:pt x="0" y="42"/>
                    </a:lnTo>
                    <a:lnTo>
                      <a:pt x="0" y="42"/>
                    </a:lnTo>
                    <a:lnTo>
                      <a:pt x="0" y="42"/>
                    </a:lnTo>
                    <a:lnTo>
                      <a:pt x="0" y="42"/>
                    </a:lnTo>
                    <a:lnTo>
                      <a:pt x="0" y="41"/>
                    </a:lnTo>
                    <a:lnTo>
                      <a:pt x="0" y="41"/>
                    </a:lnTo>
                    <a:lnTo>
                      <a:pt x="0" y="42"/>
                    </a:lnTo>
                    <a:lnTo>
                      <a:pt x="0" y="42"/>
                    </a:lnTo>
                    <a:lnTo>
                      <a:pt x="0" y="42"/>
                    </a:lnTo>
                    <a:lnTo>
                      <a:pt x="0" y="43"/>
                    </a:lnTo>
                    <a:lnTo>
                      <a:pt x="0" y="44"/>
                    </a:lnTo>
                    <a:lnTo>
                      <a:pt x="0" y="43"/>
                    </a:lnTo>
                    <a:lnTo>
                      <a:pt x="0" y="42"/>
                    </a:lnTo>
                    <a:lnTo>
                      <a:pt x="0" y="43"/>
                    </a:lnTo>
                    <a:lnTo>
                      <a:pt x="0" y="44"/>
                    </a:lnTo>
                    <a:lnTo>
                      <a:pt x="0" y="44"/>
                    </a:lnTo>
                    <a:lnTo>
                      <a:pt x="0" y="44"/>
                    </a:lnTo>
                    <a:lnTo>
                      <a:pt x="0" y="44"/>
                    </a:lnTo>
                    <a:lnTo>
                      <a:pt x="0" y="44"/>
                    </a:lnTo>
                    <a:lnTo>
                      <a:pt x="0" y="44"/>
                    </a:lnTo>
                    <a:lnTo>
                      <a:pt x="0" y="44"/>
                    </a:lnTo>
                    <a:lnTo>
                      <a:pt x="0" y="45"/>
                    </a:lnTo>
                    <a:lnTo>
                      <a:pt x="0" y="45"/>
                    </a:lnTo>
                    <a:lnTo>
                      <a:pt x="0" y="45"/>
                    </a:lnTo>
                    <a:lnTo>
                      <a:pt x="0" y="45"/>
                    </a:lnTo>
                    <a:lnTo>
                      <a:pt x="0" y="46"/>
                    </a:lnTo>
                    <a:lnTo>
                      <a:pt x="0" y="45"/>
                    </a:lnTo>
                    <a:lnTo>
                      <a:pt x="0" y="45"/>
                    </a:lnTo>
                    <a:lnTo>
                      <a:pt x="0" y="45"/>
                    </a:lnTo>
                    <a:lnTo>
                      <a:pt x="0" y="45"/>
                    </a:lnTo>
                    <a:lnTo>
                      <a:pt x="0" y="45"/>
                    </a:lnTo>
                    <a:lnTo>
                      <a:pt x="0" y="45"/>
                    </a:lnTo>
                    <a:lnTo>
                      <a:pt x="0" y="45"/>
                    </a:lnTo>
                    <a:lnTo>
                      <a:pt x="0" y="45"/>
                    </a:lnTo>
                    <a:lnTo>
                      <a:pt x="0" y="44"/>
                    </a:lnTo>
                    <a:lnTo>
                      <a:pt x="0" y="45"/>
                    </a:lnTo>
                    <a:lnTo>
                      <a:pt x="0" y="45"/>
                    </a:lnTo>
                    <a:lnTo>
                      <a:pt x="0" y="45"/>
                    </a:lnTo>
                    <a:lnTo>
                      <a:pt x="0" y="46"/>
                    </a:lnTo>
                    <a:lnTo>
                      <a:pt x="0" y="45"/>
                    </a:lnTo>
                    <a:lnTo>
                      <a:pt x="0" y="45"/>
                    </a:lnTo>
                    <a:lnTo>
                      <a:pt x="0" y="46"/>
                    </a:lnTo>
                    <a:lnTo>
                      <a:pt x="0" y="46"/>
                    </a:lnTo>
                    <a:lnTo>
                      <a:pt x="0" y="46"/>
                    </a:lnTo>
                    <a:lnTo>
                      <a:pt x="0" y="47"/>
                    </a:lnTo>
                    <a:lnTo>
                      <a:pt x="0" y="47"/>
                    </a:lnTo>
                    <a:lnTo>
                      <a:pt x="0" y="47"/>
                    </a:lnTo>
                    <a:lnTo>
                      <a:pt x="0" y="48"/>
                    </a:lnTo>
                    <a:lnTo>
                      <a:pt x="0" y="47"/>
                    </a:lnTo>
                    <a:lnTo>
                      <a:pt x="0" y="48"/>
                    </a:lnTo>
                    <a:lnTo>
                      <a:pt x="0" y="47"/>
                    </a:lnTo>
                    <a:lnTo>
                      <a:pt x="0" y="47"/>
                    </a:lnTo>
                    <a:lnTo>
                      <a:pt x="0" y="46"/>
                    </a:lnTo>
                    <a:lnTo>
                      <a:pt x="0" y="47"/>
                    </a:lnTo>
                    <a:lnTo>
                      <a:pt x="0" y="46"/>
                    </a:lnTo>
                    <a:lnTo>
                      <a:pt x="0" y="45"/>
                    </a:lnTo>
                    <a:lnTo>
                      <a:pt x="0" y="46"/>
                    </a:lnTo>
                    <a:lnTo>
                      <a:pt x="0" y="46"/>
                    </a:lnTo>
                    <a:lnTo>
                      <a:pt x="0" y="45"/>
                    </a:lnTo>
                    <a:lnTo>
                      <a:pt x="0" y="46"/>
                    </a:lnTo>
                    <a:lnTo>
                      <a:pt x="0" y="46"/>
                    </a:lnTo>
                    <a:lnTo>
                      <a:pt x="0" y="46"/>
                    </a:lnTo>
                    <a:lnTo>
                      <a:pt x="0" y="46"/>
                    </a:lnTo>
                    <a:lnTo>
                      <a:pt x="0" y="46"/>
                    </a:lnTo>
                    <a:lnTo>
                      <a:pt x="0" y="46"/>
                    </a:lnTo>
                    <a:lnTo>
                      <a:pt x="0" y="46"/>
                    </a:lnTo>
                    <a:lnTo>
                      <a:pt x="0" y="47"/>
                    </a:lnTo>
                    <a:lnTo>
                      <a:pt x="0" y="46"/>
                    </a:lnTo>
                    <a:lnTo>
                      <a:pt x="0" y="46"/>
                    </a:lnTo>
                    <a:lnTo>
                      <a:pt x="0" y="46"/>
                    </a:lnTo>
                    <a:lnTo>
                      <a:pt x="0" y="46"/>
                    </a:lnTo>
                    <a:lnTo>
                      <a:pt x="0" y="45"/>
                    </a:lnTo>
                    <a:lnTo>
                      <a:pt x="0" y="46"/>
                    </a:lnTo>
                    <a:lnTo>
                      <a:pt x="0" y="46"/>
                    </a:lnTo>
                    <a:lnTo>
                      <a:pt x="0" y="46"/>
                    </a:lnTo>
                    <a:lnTo>
                      <a:pt x="0" y="45"/>
                    </a:lnTo>
                    <a:lnTo>
                      <a:pt x="0" y="45"/>
                    </a:lnTo>
                    <a:lnTo>
                      <a:pt x="0" y="45"/>
                    </a:lnTo>
                    <a:lnTo>
                      <a:pt x="0" y="46"/>
                    </a:lnTo>
                    <a:lnTo>
                      <a:pt x="0" y="45"/>
                    </a:lnTo>
                    <a:lnTo>
                      <a:pt x="0" y="46"/>
                    </a:lnTo>
                    <a:lnTo>
                      <a:pt x="0" y="45"/>
                    </a:lnTo>
                    <a:lnTo>
                      <a:pt x="0" y="44"/>
                    </a:lnTo>
                    <a:lnTo>
                      <a:pt x="0" y="44"/>
                    </a:lnTo>
                    <a:lnTo>
                      <a:pt x="0" y="45"/>
                    </a:lnTo>
                    <a:lnTo>
                      <a:pt x="0" y="45"/>
                    </a:lnTo>
                    <a:lnTo>
                      <a:pt x="0" y="44"/>
                    </a:lnTo>
                    <a:lnTo>
                      <a:pt x="0" y="44"/>
                    </a:lnTo>
                    <a:lnTo>
                      <a:pt x="0" y="45"/>
                    </a:lnTo>
                    <a:lnTo>
                      <a:pt x="0" y="45"/>
                    </a:lnTo>
                    <a:lnTo>
                      <a:pt x="0" y="46"/>
                    </a:lnTo>
                    <a:lnTo>
                      <a:pt x="0" y="45"/>
                    </a:lnTo>
                    <a:lnTo>
                      <a:pt x="0" y="46"/>
                    </a:lnTo>
                    <a:lnTo>
                      <a:pt x="0" y="45"/>
                    </a:lnTo>
                    <a:lnTo>
                      <a:pt x="0" y="45"/>
                    </a:lnTo>
                    <a:lnTo>
                      <a:pt x="0" y="45"/>
                    </a:lnTo>
                    <a:lnTo>
                      <a:pt x="0" y="45"/>
                    </a:lnTo>
                    <a:lnTo>
                      <a:pt x="0" y="45"/>
                    </a:lnTo>
                    <a:lnTo>
                      <a:pt x="0" y="45"/>
                    </a:lnTo>
                    <a:lnTo>
                      <a:pt x="0" y="44"/>
                    </a:lnTo>
                    <a:lnTo>
                      <a:pt x="0" y="45"/>
                    </a:lnTo>
                    <a:lnTo>
                      <a:pt x="0" y="44"/>
                    </a:lnTo>
                    <a:lnTo>
                      <a:pt x="0" y="44"/>
                    </a:lnTo>
                    <a:lnTo>
                      <a:pt x="0" y="45"/>
                    </a:lnTo>
                    <a:lnTo>
                      <a:pt x="0" y="45"/>
                    </a:lnTo>
                    <a:lnTo>
                      <a:pt x="0" y="45"/>
                    </a:lnTo>
                    <a:lnTo>
                      <a:pt x="0" y="46"/>
                    </a:lnTo>
                    <a:lnTo>
                      <a:pt x="0" y="46"/>
                    </a:lnTo>
                    <a:lnTo>
                      <a:pt x="0" y="46"/>
                    </a:lnTo>
                    <a:lnTo>
                      <a:pt x="0" y="46"/>
                    </a:lnTo>
                    <a:lnTo>
                      <a:pt x="0" y="47"/>
                    </a:lnTo>
                    <a:lnTo>
                      <a:pt x="0" y="46"/>
                    </a:lnTo>
                    <a:lnTo>
                      <a:pt x="0" y="46"/>
                    </a:lnTo>
                    <a:lnTo>
                      <a:pt x="0" y="47"/>
                    </a:lnTo>
                    <a:lnTo>
                      <a:pt x="0" y="47"/>
                    </a:lnTo>
                    <a:lnTo>
                      <a:pt x="0" y="46"/>
                    </a:lnTo>
                    <a:lnTo>
                      <a:pt x="0" y="47"/>
                    </a:lnTo>
                    <a:lnTo>
                      <a:pt x="0" y="47"/>
                    </a:lnTo>
                    <a:lnTo>
                      <a:pt x="0" y="47"/>
                    </a:lnTo>
                    <a:lnTo>
                      <a:pt x="0" y="47"/>
                    </a:lnTo>
                    <a:lnTo>
                      <a:pt x="0" y="46"/>
                    </a:lnTo>
                    <a:lnTo>
                      <a:pt x="0" y="46"/>
                    </a:lnTo>
                    <a:lnTo>
                      <a:pt x="0" y="45"/>
                    </a:lnTo>
                    <a:lnTo>
                      <a:pt x="0" y="44"/>
                    </a:lnTo>
                    <a:lnTo>
                      <a:pt x="0" y="45"/>
                    </a:lnTo>
                    <a:lnTo>
                      <a:pt x="0" y="44"/>
                    </a:lnTo>
                    <a:lnTo>
                      <a:pt x="0" y="44"/>
                    </a:lnTo>
                    <a:lnTo>
                      <a:pt x="0" y="43"/>
                    </a:lnTo>
                    <a:lnTo>
                      <a:pt x="0" y="44"/>
                    </a:lnTo>
                    <a:lnTo>
                      <a:pt x="0" y="45"/>
                    </a:lnTo>
                    <a:lnTo>
                      <a:pt x="0" y="44"/>
                    </a:lnTo>
                    <a:lnTo>
                      <a:pt x="0" y="44"/>
                    </a:lnTo>
                    <a:lnTo>
                      <a:pt x="0" y="44"/>
                    </a:lnTo>
                    <a:lnTo>
                      <a:pt x="0" y="46"/>
                    </a:lnTo>
                    <a:lnTo>
                      <a:pt x="0" y="46"/>
                    </a:lnTo>
                    <a:lnTo>
                      <a:pt x="0" y="45"/>
                    </a:lnTo>
                    <a:lnTo>
                      <a:pt x="0" y="45"/>
                    </a:lnTo>
                    <a:lnTo>
                      <a:pt x="0" y="45"/>
                    </a:lnTo>
                    <a:lnTo>
                      <a:pt x="0" y="45"/>
                    </a:lnTo>
                    <a:lnTo>
                      <a:pt x="0" y="45"/>
                    </a:lnTo>
                    <a:lnTo>
                      <a:pt x="0" y="46"/>
                    </a:lnTo>
                    <a:lnTo>
                      <a:pt x="0" y="47"/>
                    </a:lnTo>
                    <a:lnTo>
                      <a:pt x="0" y="46"/>
                    </a:lnTo>
                    <a:lnTo>
                      <a:pt x="0" y="47"/>
                    </a:lnTo>
                    <a:lnTo>
                      <a:pt x="0" y="47"/>
                    </a:lnTo>
                    <a:lnTo>
                      <a:pt x="0" y="47"/>
                    </a:lnTo>
                    <a:lnTo>
                      <a:pt x="0" y="48"/>
                    </a:lnTo>
                    <a:lnTo>
                      <a:pt x="0" y="47"/>
                    </a:lnTo>
                    <a:lnTo>
                      <a:pt x="0" y="48"/>
                    </a:lnTo>
                    <a:lnTo>
                      <a:pt x="0" y="49"/>
                    </a:lnTo>
                    <a:lnTo>
                      <a:pt x="0" y="49"/>
                    </a:lnTo>
                    <a:lnTo>
                      <a:pt x="0" y="50"/>
                    </a:lnTo>
                    <a:lnTo>
                      <a:pt x="0" y="49"/>
                    </a:lnTo>
                    <a:lnTo>
                      <a:pt x="0" y="50"/>
                    </a:lnTo>
                    <a:lnTo>
                      <a:pt x="0" y="49"/>
                    </a:lnTo>
                    <a:lnTo>
                      <a:pt x="0" y="49"/>
                    </a:lnTo>
                    <a:lnTo>
                      <a:pt x="0" y="49"/>
                    </a:lnTo>
                    <a:lnTo>
                      <a:pt x="0" y="49"/>
                    </a:lnTo>
                    <a:lnTo>
                      <a:pt x="0" y="48"/>
                    </a:lnTo>
                    <a:lnTo>
                      <a:pt x="0" y="48"/>
                    </a:lnTo>
                    <a:lnTo>
                      <a:pt x="0" y="49"/>
                    </a:lnTo>
                    <a:lnTo>
                      <a:pt x="0" y="48"/>
                    </a:lnTo>
                    <a:lnTo>
                      <a:pt x="0" y="49"/>
                    </a:lnTo>
                    <a:lnTo>
                      <a:pt x="0" y="48"/>
                    </a:lnTo>
                    <a:lnTo>
                      <a:pt x="0" y="47"/>
                    </a:lnTo>
                    <a:lnTo>
                      <a:pt x="0" y="47"/>
                    </a:lnTo>
                    <a:lnTo>
                      <a:pt x="0" y="46"/>
                    </a:lnTo>
                    <a:lnTo>
                      <a:pt x="0" y="46"/>
                    </a:lnTo>
                    <a:lnTo>
                      <a:pt x="0" y="46"/>
                    </a:lnTo>
                    <a:lnTo>
                      <a:pt x="0" y="46"/>
                    </a:lnTo>
                    <a:lnTo>
                      <a:pt x="0" y="45"/>
                    </a:lnTo>
                    <a:lnTo>
                      <a:pt x="0" y="46"/>
                    </a:lnTo>
                    <a:lnTo>
                      <a:pt x="0" y="46"/>
                    </a:lnTo>
                    <a:lnTo>
                      <a:pt x="0" y="45"/>
                    </a:lnTo>
                    <a:lnTo>
                      <a:pt x="0" y="45"/>
                    </a:lnTo>
                    <a:lnTo>
                      <a:pt x="0" y="46"/>
                    </a:lnTo>
                    <a:lnTo>
                      <a:pt x="0" y="46"/>
                    </a:lnTo>
                    <a:lnTo>
                      <a:pt x="0" y="46"/>
                    </a:lnTo>
                    <a:lnTo>
                      <a:pt x="0" y="45"/>
                    </a:lnTo>
                    <a:lnTo>
                      <a:pt x="0" y="46"/>
                    </a:lnTo>
                    <a:lnTo>
                      <a:pt x="0" y="46"/>
                    </a:lnTo>
                    <a:lnTo>
                      <a:pt x="0" y="45"/>
                    </a:lnTo>
                    <a:lnTo>
                      <a:pt x="0" y="46"/>
                    </a:lnTo>
                    <a:lnTo>
                      <a:pt x="0" y="45"/>
                    </a:lnTo>
                    <a:lnTo>
                      <a:pt x="0" y="46"/>
                    </a:lnTo>
                    <a:lnTo>
                      <a:pt x="0" y="45"/>
                    </a:lnTo>
                    <a:lnTo>
                      <a:pt x="0" y="45"/>
                    </a:lnTo>
                    <a:lnTo>
                      <a:pt x="0" y="46"/>
                    </a:lnTo>
                    <a:lnTo>
                      <a:pt x="0" y="46"/>
                    </a:lnTo>
                    <a:lnTo>
                      <a:pt x="0" y="47"/>
                    </a:lnTo>
                    <a:lnTo>
                      <a:pt x="0" y="47"/>
                    </a:lnTo>
                    <a:lnTo>
                      <a:pt x="0" y="47"/>
                    </a:lnTo>
                    <a:lnTo>
                      <a:pt x="0" y="48"/>
                    </a:lnTo>
                    <a:lnTo>
                      <a:pt x="0" y="47"/>
                    </a:lnTo>
                    <a:lnTo>
                      <a:pt x="0" y="48"/>
                    </a:lnTo>
                    <a:lnTo>
                      <a:pt x="0" y="47"/>
                    </a:lnTo>
                    <a:lnTo>
                      <a:pt x="0" y="48"/>
                    </a:lnTo>
                    <a:lnTo>
                      <a:pt x="0" y="48"/>
                    </a:lnTo>
                    <a:lnTo>
                      <a:pt x="0" y="48"/>
                    </a:lnTo>
                    <a:lnTo>
                      <a:pt x="0" y="48"/>
                    </a:lnTo>
                    <a:lnTo>
                      <a:pt x="0" y="49"/>
                    </a:lnTo>
                    <a:lnTo>
                      <a:pt x="0" y="48"/>
                    </a:lnTo>
                    <a:lnTo>
                      <a:pt x="0" y="49"/>
                    </a:lnTo>
                    <a:lnTo>
                      <a:pt x="0" y="49"/>
                    </a:lnTo>
                    <a:lnTo>
                      <a:pt x="0" y="48"/>
                    </a:lnTo>
                    <a:lnTo>
                      <a:pt x="0" y="49"/>
                    </a:lnTo>
                    <a:lnTo>
                      <a:pt x="0" y="49"/>
                    </a:lnTo>
                    <a:lnTo>
                      <a:pt x="0" y="50"/>
                    </a:lnTo>
                    <a:lnTo>
                      <a:pt x="0" y="50"/>
                    </a:lnTo>
                    <a:lnTo>
                      <a:pt x="0" y="50"/>
                    </a:lnTo>
                    <a:lnTo>
                      <a:pt x="0" y="49"/>
                    </a:lnTo>
                    <a:lnTo>
                      <a:pt x="0" y="50"/>
                    </a:lnTo>
                    <a:lnTo>
                      <a:pt x="0" y="49"/>
                    </a:lnTo>
                    <a:lnTo>
                      <a:pt x="0" y="50"/>
                    </a:lnTo>
                    <a:lnTo>
                      <a:pt x="0" y="50"/>
                    </a:lnTo>
                    <a:lnTo>
                      <a:pt x="0" y="50"/>
                    </a:lnTo>
                    <a:lnTo>
                      <a:pt x="0" y="50"/>
                    </a:lnTo>
                    <a:lnTo>
                      <a:pt x="0" y="51"/>
                    </a:lnTo>
                    <a:lnTo>
                      <a:pt x="0" y="51"/>
                    </a:lnTo>
                    <a:lnTo>
                      <a:pt x="0" y="50"/>
                    </a:lnTo>
                    <a:lnTo>
                      <a:pt x="0" y="51"/>
                    </a:lnTo>
                    <a:lnTo>
                      <a:pt x="0" y="51"/>
                    </a:lnTo>
                    <a:lnTo>
                      <a:pt x="0" y="52"/>
                    </a:lnTo>
                    <a:lnTo>
                      <a:pt x="0" y="51"/>
                    </a:lnTo>
                    <a:lnTo>
                      <a:pt x="0" y="52"/>
                    </a:lnTo>
                    <a:lnTo>
                      <a:pt x="0" y="52"/>
                    </a:lnTo>
                    <a:lnTo>
                      <a:pt x="0" y="52"/>
                    </a:lnTo>
                    <a:lnTo>
                      <a:pt x="0" y="52"/>
                    </a:lnTo>
                    <a:lnTo>
                      <a:pt x="0" y="53"/>
                    </a:lnTo>
                    <a:lnTo>
                      <a:pt x="0" y="53"/>
                    </a:lnTo>
                    <a:lnTo>
                      <a:pt x="0" y="53"/>
                    </a:lnTo>
                    <a:lnTo>
                      <a:pt x="0" y="53"/>
                    </a:lnTo>
                    <a:lnTo>
                      <a:pt x="0" y="52"/>
                    </a:lnTo>
                    <a:lnTo>
                      <a:pt x="0" y="53"/>
                    </a:lnTo>
                    <a:lnTo>
                      <a:pt x="0" y="52"/>
                    </a:lnTo>
                    <a:lnTo>
                      <a:pt x="0" y="53"/>
                    </a:lnTo>
                    <a:lnTo>
                      <a:pt x="0" y="52"/>
                    </a:lnTo>
                    <a:lnTo>
                      <a:pt x="0" y="52"/>
                    </a:lnTo>
                    <a:lnTo>
                      <a:pt x="0" y="52"/>
                    </a:lnTo>
                    <a:lnTo>
                      <a:pt x="0" y="52"/>
                    </a:lnTo>
                    <a:lnTo>
                      <a:pt x="0" y="52"/>
                    </a:lnTo>
                    <a:lnTo>
                      <a:pt x="0" y="52"/>
                    </a:lnTo>
                    <a:lnTo>
                      <a:pt x="0" y="52"/>
                    </a:lnTo>
                    <a:lnTo>
                      <a:pt x="0" y="52"/>
                    </a:lnTo>
                    <a:lnTo>
                      <a:pt x="0" y="53"/>
                    </a:lnTo>
                    <a:lnTo>
                      <a:pt x="0" y="52"/>
                    </a:lnTo>
                    <a:lnTo>
                      <a:pt x="0" y="52"/>
                    </a:lnTo>
                    <a:lnTo>
                      <a:pt x="0" y="52"/>
                    </a:lnTo>
                    <a:lnTo>
                      <a:pt x="0" y="52"/>
                    </a:lnTo>
                    <a:lnTo>
                      <a:pt x="0" y="52"/>
                    </a:lnTo>
                    <a:lnTo>
                      <a:pt x="0" y="52"/>
                    </a:lnTo>
                    <a:lnTo>
                      <a:pt x="0" y="52"/>
                    </a:lnTo>
                    <a:lnTo>
                      <a:pt x="0" y="52"/>
                    </a:lnTo>
                    <a:lnTo>
                      <a:pt x="0" y="52"/>
                    </a:lnTo>
                    <a:lnTo>
                      <a:pt x="0" y="51"/>
                    </a:lnTo>
                    <a:lnTo>
                      <a:pt x="0" y="51"/>
                    </a:lnTo>
                    <a:lnTo>
                      <a:pt x="0" y="50"/>
                    </a:lnTo>
                    <a:lnTo>
                      <a:pt x="0" y="51"/>
                    </a:lnTo>
                    <a:lnTo>
                      <a:pt x="0" y="51"/>
                    </a:lnTo>
                    <a:lnTo>
                      <a:pt x="0" y="52"/>
                    </a:lnTo>
                    <a:lnTo>
                      <a:pt x="0" y="51"/>
                    </a:lnTo>
                    <a:lnTo>
                      <a:pt x="0" y="52"/>
                    </a:lnTo>
                    <a:lnTo>
                      <a:pt x="0" y="52"/>
                    </a:lnTo>
                    <a:lnTo>
                      <a:pt x="0" y="52"/>
                    </a:lnTo>
                    <a:lnTo>
                      <a:pt x="0" y="52"/>
                    </a:lnTo>
                    <a:lnTo>
                      <a:pt x="0" y="51"/>
                    </a:lnTo>
                    <a:lnTo>
                      <a:pt x="0" y="51"/>
                    </a:lnTo>
                    <a:lnTo>
                      <a:pt x="0" y="51"/>
                    </a:lnTo>
                    <a:lnTo>
                      <a:pt x="0" y="52"/>
                    </a:lnTo>
                    <a:lnTo>
                      <a:pt x="0" y="51"/>
                    </a:lnTo>
                    <a:lnTo>
                      <a:pt x="0" y="51"/>
                    </a:lnTo>
                    <a:lnTo>
                      <a:pt x="0" y="52"/>
                    </a:lnTo>
                    <a:lnTo>
                      <a:pt x="0" y="51"/>
                    </a:lnTo>
                    <a:lnTo>
                      <a:pt x="0" y="51"/>
                    </a:lnTo>
                    <a:lnTo>
                      <a:pt x="0" y="52"/>
                    </a:lnTo>
                    <a:lnTo>
                      <a:pt x="0" y="52"/>
                    </a:lnTo>
                    <a:lnTo>
                      <a:pt x="0" y="53"/>
                    </a:lnTo>
                    <a:lnTo>
                      <a:pt x="0" y="52"/>
                    </a:lnTo>
                    <a:lnTo>
                      <a:pt x="0" y="52"/>
                    </a:lnTo>
                    <a:lnTo>
                      <a:pt x="0" y="52"/>
                    </a:lnTo>
                    <a:lnTo>
                      <a:pt x="0" y="52"/>
                    </a:lnTo>
                    <a:lnTo>
                      <a:pt x="0" y="52"/>
                    </a:lnTo>
                    <a:lnTo>
                      <a:pt x="0" y="52"/>
                    </a:lnTo>
                    <a:lnTo>
                      <a:pt x="0" y="53"/>
                    </a:lnTo>
                    <a:lnTo>
                      <a:pt x="0" y="52"/>
                    </a:lnTo>
                    <a:lnTo>
                      <a:pt x="0" y="52"/>
                    </a:lnTo>
                    <a:lnTo>
                      <a:pt x="0" y="51"/>
                    </a:lnTo>
                    <a:lnTo>
                      <a:pt x="0" y="50"/>
                    </a:lnTo>
                    <a:lnTo>
                      <a:pt x="0" y="50"/>
                    </a:lnTo>
                    <a:lnTo>
                      <a:pt x="0" y="50"/>
                    </a:lnTo>
                    <a:lnTo>
                      <a:pt x="0" y="49"/>
                    </a:lnTo>
                    <a:lnTo>
                      <a:pt x="0" y="50"/>
                    </a:lnTo>
                    <a:lnTo>
                      <a:pt x="0" y="51"/>
                    </a:lnTo>
                    <a:lnTo>
                      <a:pt x="0" y="50"/>
                    </a:lnTo>
                    <a:lnTo>
                      <a:pt x="0" y="51"/>
                    </a:lnTo>
                    <a:lnTo>
                      <a:pt x="0" y="50"/>
                    </a:lnTo>
                    <a:lnTo>
                      <a:pt x="0" y="51"/>
                    </a:lnTo>
                    <a:lnTo>
                      <a:pt x="0" y="50"/>
                    </a:lnTo>
                    <a:lnTo>
                      <a:pt x="0" y="51"/>
                    </a:lnTo>
                    <a:lnTo>
                      <a:pt x="0" y="51"/>
                    </a:lnTo>
                    <a:lnTo>
                      <a:pt x="0" y="51"/>
                    </a:lnTo>
                    <a:lnTo>
                      <a:pt x="0" y="52"/>
                    </a:lnTo>
                    <a:lnTo>
                      <a:pt x="0" y="52"/>
                    </a:lnTo>
                    <a:lnTo>
                      <a:pt x="0" y="52"/>
                    </a:lnTo>
                    <a:lnTo>
                      <a:pt x="0" y="52"/>
                    </a:lnTo>
                    <a:lnTo>
                      <a:pt x="0" y="53"/>
                    </a:lnTo>
                    <a:lnTo>
                      <a:pt x="0" y="52"/>
                    </a:lnTo>
                    <a:lnTo>
                      <a:pt x="0" y="52"/>
                    </a:lnTo>
                    <a:lnTo>
                      <a:pt x="0" y="51"/>
                    </a:lnTo>
                    <a:lnTo>
                      <a:pt x="0" y="52"/>
                    </a:lnTo>
                    <a:lnTo>
                      <a:pt x="0" y="51"/>
                    </a:lnTo>
                    <a:lnTo>
                      <a:pt x="0" y="51"/>
                    </a:lnTo>
                    <a:lnTo>
                      <a:pt x="0" y="50"/>
                    </a:lnTo>
                    <a:lnTo>
                      <a:pt x="0" y="49"/>
                    </a:lnTo>
                    <a:lnTo>
                      <a:pt x="0" y="49"/>
                    </a:lnTo>
                    <a:lnTo>
                      <a:pt x="0" y="50"/>
                    </a:lnTo>
                    <a:lnTo>
                      <a:pt x="0" y="50"/>
                    </a:lnTo>
                    <a:lnTo>
                      <a:pt x="0" y="50"/>
                    </a:lnTo>
                    <a:lnTo>
                      <a:pt x="0" y="50"/>
                    </a:lnTo>
                    <a:lnTo>
                      <a:pt x="0" y="49"/>
                    </a:lnTo>
                    <a:lnTo>
                      <a:pt x="0" y="50"/>
                    </a:lnTo>
                    <a:lnTo>
                      <a:pt x="0" y="50"/>
                    </a:lnTo>
                    <a:lnTo>
                      <a:pt x="0" y="50"/>
                    </a:lnTo>
                    <a:lnTo>
                      <a:pt x="0" y="51"/>
                    </a:lnTo>
                    <a:lnTo>
                      <a:pt x="0" y="50"/>
                    </a:lnTo>
                    <a:lnTo>
                      <a:pt x="0" y="50"/>
                    </a:lnTo>
                    <a:lnTo>
                      <a:pt x="0" y="50"/>
                    </a:lnTo>
                    <a:lnTo>
                      <a:pt x="0" y="51"/>
                    </a:lnTo>
                    <a:lnTo>
                      <a:pt x="0" y="50"/>
                    </a:lnTo>
                    <a:lnTo>
                      <a:pt x="0" y="50"/>
                    </a:lnTo>
                    <a:lnTo>
                      <a:pt x="0" y="51"/>
                    </a:lnTo>
                    <a:lnTo>
                      <a:pt x="0" y="50"/>
                    </a:lnTo>
                    <a:lnTo>
                      <a:pt x="0" y="50"/>
                    </a:lnTo>
                    <a:lnTo>
                      <a:pt x="0" y="50"/>
                    </a:lnTo>
                    <a:lnTo>
                      <a:pt x="0" y="51"/>
                    </a:lnTo>
                    <a:lnTo>
                      <a:pt x="0" y="51"/>
                    </a:lnTo>
                    <a:lnTo>
                      <a:pt x="0" y="50"/>
                    </a:lnTo>
                    <a:lnTo>
                      <a:pt x="0" y="50"/>
                    </a:lnTo>
                    <a:lnTo>
                      <a:pt x="0" y="50"/>
                    </a:lnTo>
                    <a:lnTo>
                      <a:pt x="0" y="50"/>
                    </a:lnTo>
                    <a:lnTo>
                      <a:pt x="0" y="50"/>
                    </a:lnTo>
                    <a:lnTo>
                      <a:pt x="0" y="49"/>
                    </a:lnTo>
                    <a:lnTo>
                      <a:pt x="0" y="49"/>
                    </a:lnTo>
                    <a:lnTo>
                      <a:pt x="0" y="49"/>
                    </a:lnTo>
                    <a:lnTo>
                      <a:pt x="0" y="48"/>
                    </a:lnTo>
                    <a:lnTo>
                      <a:pt x="0" y="49"/>
                    </a:lnTo>
                    <a:lnTo>
                      <a:pt x="0" y="48"/>
                    </a:lnTo>
                    <a:lnTo>
                      <a:pt x="0" y="48"/>
                    </a:lnTo>
                    <a:lnTo>
                      <a:pt x="0" y="48"/>
                    </a:lnTo>
                    <a:lnTo>
                      <a:pt x="0" y="47"/>
                    </a:lnTo>
                    <a:lnTo>
                      <a:pt x="0" y="48"/>
                    </a:lnTo>
                    <a:lnTo>
                      <a:pt x="0" y="48"/>
                    </a:lnTo>
                    <a:lnTo>
                      <a:pt x="0" y="48"/>
                    </a:lnTo>
                    <a:lnTo>
                      <a:pt x="0" y="49"/>
                    </a:lnTo>
                    <a:lnTo>
                      <a:pt x="0" y="49"/>
                    </a:lnTo>
                    <a:lnTo>
                      <a:pt x="0" y="49"/>
                    </a:lnTo>
                    <a:lnTo>
                      <a:pt x="0" y="50"/>
                    </a:lnTo>
                    <a:lnTo>
                      <a:pt x="0" y="50"/>
                    </a:lnTo>
                    <a:lnTo>
                      <a:pt x="0" y="50"/>
                    </a:lnTo>
                    <a:lnTo>
                      <a:pt x="0" y="50"/>
                    </a:lnTo>
                    <a:lnTo>
                      <a:pt x="0" y="50"/>
                    </a:lnTo>
                    <a:lnTo>
                      <a:pt x="0" y="51"/>
                    </a:lnTo>
                    <a:lnTo>
                      <a:pt x="0" y="50"/>
                    </a:lnTo>
                    <a:lnTo>
                      <a:pt x="0" y="51"/>
                    </a:lnTo>
                    <a:lnTo>
                      <a:pt x="0" y="51"/>
                    </a:lnTo>
                    <a:lnTo>
                      <a:pt x="0" y="51"/>
                    </a:lnTo>
                    <a:lnTo>
                      <a:pt x="0" y="50"/>
                    </a:lnTo>
                    <a:lnTo>
                      <a:pt x="0" y="50"/>
                    </a:lnTo>
                    <a:lnTo>
                      <a:pt x="0" y="50"/>
                    </a:lnTo>
                    <a:lnTo>
                      <a:pt x="0" y="50"/>
                    </a:lnTo>
                    <a:lnTo>
                      <a:pt x="0" y="56"/>
                    </a:lnTo>
                    <a:lnTo>
                      <a:pt x="0" y="52"/>
                    </a:lnTo>
                    <a:lnTo>
                      <a:pt x="0" y="49"/>
                    </a:lnTo>
                    <a:lnTo>
                      <a:pt x="0" y="48"/>
                    </a:lnTo>
                    <a:lnTo>
                      <a:pt x="0" y="46"/>
                    </a:lnTo>
                    <a:lnTo>
                      <a:pt x="0" y="46"/>
                    </a:lnTo>
                    <a:lnTo>
                      <a:pt x="0" y="45"/>
                    </a:lnTo>
                    <a:lnTo>
                      <a:pt x="0" y="44"/>
                    </a:lnTo>
                    <a:lnTo>
                      <a:pt x="0" y="43"/>
                    </a:lnTo>
                    <a:lnTo>
                      <a:pt x="0" y="42"/>
                    </a:lnTo>
                    <a:lnTo>
                      <a:pt x="0" y="41"/>
                    </a:lnTo>
                    <a:lnTo>
                      <a:pt x="0" y="41"/>
                    </a:lnTo>
                    <a:lnTo>
                      <a:pt x="0" y="40"/>
                    </a:lnTo>
                    <a:lnTo>
                      <a:pt x="0" y="39"/>
                    </a:lnTo>
                    <a:lnTo>
                      <a:pt x="0" y="39"/>
                    </a:lnTo>
                    <a:lnTo>
                      <a:pt x="0" y="38"/>
                    </a:lnTo>
                    <a:lnTo>
                      <a:pt x="0" y="38"/>
                    </a:lnTo>
                    <a:lnTo>
                      <a:pt x="0" y="38"/>
                    </a:lnTo>
                    <a:lnTo>
                      <a:pt x="0" y="37"/>
                    </a:lnTo>
                    <a:lnTo>
                      <a:pt x="0" y="36"/>
                    </a:lnTo>
                    <a:lnTo>
                      <a:pt x="0" y="34"/>
                    </a:lnTo>
                    <a:lnTo>
                      <a:pt x="0" y="34"/>
                    </a:lnTo>
                    <a:lnTo>
                      <a:pt x="0" y="34"/>
                    </a:lnTo>
                    <a:lnTo>
                      <a:pt x="0" y="33"/>
                    </a:lnTo>
                    <a:lnTo>
                      <a:pt x="0" y="32"/>
                    </a:lnTo>
                    <a:lnTo>
                      <a:pt x="0" y="31"/>
                    </a:lnTo>
                    <a:lnTo>
                      <a:pt x="0" y="31"/>
                    </a:lnTo>
                    <a:lnTo>
                      <a:pt x="0" y="30"/>
                    </a:lnTo>
                    <a:lnTo>
                      <a:pt x="0" y="30"/>
                    </a:lnTo>
                    <a:lnTo>
                      <a:pt x="0" y="30"/>
                    </a:lnTo>
                    <a:lnTo>
                      <a:pt x="0" y="29"/>
                    </a:lnTo>
                    <a:lnTo>
                      <a:pt x="0" y="29"/>
                    </a:lnTo>
                    <a:lnTo>
                      <a:pt x="0" y="28"/>
                    </a:lnTo>
                    <a:lnTo>
                      <a:pt x="0" y="27"/>
                    </a:lnTo>
                    <a:lnTo>
                      <a:pt x="0" y="27"/>
                    </a:lnTo>
                    <a:lnTo>
                      <a:pt x="0" y="26"/>
                    </a:lnTo>
                    <a:lnTo>
                      <a:pt x="0" y="26"/>
                    </a:lnTo>
                    <a:lnTo>
                      <a:pt x="0" y="26"/>
                    </a:lnTo>
                    <a:lnTo>
                      <a:pt x="0" y="25"/>
                    </a:lnTo>
                    <a:lnTo>
                      <a:pt x="0" y="25"/>
                    </a:lnTo>
                    <a:lnTo>
                      <a:pt x="0" y="25"/>
                    </a:lnTo>
                    <a:lnTo>
                      <a:pt x="0" y="25"/>
                    </a:lnTo>
                    <a:lnTo>
                      <a:pt x="0" y="24"/>
                    </a:lnTo>
                    <a:lnTo>
                      <a:pt x="0" y="24"/>
                    </a:lnTo>
                    <a:lnTo>
                      <a:pt x="0" y="23"/>
                    </a:lnTo>
                    <a:lnTo>
                      <a:pt x="0" y="23"/>
                    </a:lnTo>
                    <a:lnTo>
                      <a:pt x="0" y="23"/>
                    </a:lnTo>
                    <a:lnTo>
                      <a:pt x="0" y="22"/>
                    </a:lnTo>
                    <a:lnTo>
                      <a:pt x="0" y="22"/>
                    </a:lnTo>
                    <a:lnTo>
                      <a:pt x="0" y="22"/>
                    </a:lnTo>
                    <a:lnTo>
                      <a:pt x="0" y="21"/>
                    </a:lnTo>
                    <a:lnTo>
                      <a:pt x="0" y="21"/>
                    </a:lnTo>
                    <a:lnTo>
                      <a:pt x="0" y="21"/>
                    </a:lnTo>
                    <a:lnTo>
                      <a:pt x="0" y="20"/>
                    </a:lnTo>
                    <a:lnTo>
                      <a:pt x="0" y="20"/>
                    </a:lnTo>
                    <a:lnTo>
                      <a:pt x="0" y="20"/>
                    </a:lnTo>
                    <a:lnTo>
                      <a:pt x="0" y="20"/>
                    </a:lnTo>
                    <a:lnTo>
                      <a:pt x="0" y="20"/>
                    </a:lnTo>
                    <a:lnTo>
                      <a:pt x="0" y="19"/>
                    </a:lnTo>
                    <a:lnTo>
                      <a:pt x="0" y="19"/>
                    </a:lnTo>
                    <a:lnTo>
                      <a:pt x="0" y="19"/>
                    </a:lnTo>
                    <a:lnTo>
                      <a:pt x="0" y="18"/>
                    </a:lnTo>
                    <a:lnTo>
                      <a:pt x="0" y="17"/>
                    </a:lnTo>
                    <a:lnTo>
                      <a:pt x="0" y="17"/>
                    </a:lnTo>
                    <a:lnTo>
                      <a:pt x="0" y="16"/>
                    </a:lnTo>
                    <a:lnTo>
                      <a:pt x="0" y="15"/>
                    </a:lnTo>
                    <a:lnTo>
                      <a:pt x="0" y="16"/>
                    </a:lnTo>
                    <a:lnTo>
                      <a:pt x="0" y="15"/>
                    </a:lnTo>
                    <a:lnTo>
                      <a:pt x="0" y="14"/>
                    </a:lnTo>
                    <a:lnTo>
                      <a:pt x="0" y="14"/>
                    </a:lnTo>
                    <a:lnTo>
                      <a:pt x="0" y="14"/>
                    </a:lnTo>
                    <a:lnTo>
                      <a:pt x="0" y="13"/>
                    </a:lnTo>
                    <a:lnTo>
                      <a:pt x="0" y="13"/>
                    </a:lnTo>
                    <a:lnTo>
                      <a:pt x="0" y="12"/>
                    </a:lnTo>
                    <a:lnTo>
                      <a:pt x="0" y="12"/>
                    </a:lnTo>
                    <a:lnTo>
                      <a:pt x="0" y="11"/>
                    </a:lnTo>
                    <a:lnTo>
                      <a:pt x="0" y="10"/>
                    </a:lnTo>
                    <a:lnTo>
                      <a:pt x="0" y="9"/>
                    </a:lnTo>
                    <a:lnTo>
                      <a:pt x="0" y="9"/>
                    </a:lnTo>
                    <a:lnTo>
                      <a:pt x="0" y="8"/>
                    </a:lnTo>
                    <a:lnTo>
                      <a:pt x="0" y="8"/>
                    </a:lnTo>
                    <a:lnTo>
                      <a:pt x="0" y="8"/>
                    </a:lnTo>
                    <a:lnTo>
                      <a:pt x="0" y="8"/>
                    </a:lnTo>
                    <a:lnTo>
                      <a:pt x="0" y="8"/>
                    </a:lnTo>
                    <a:lnTo>
                      <a:pt x="0" y="7"/>
                    </a:lnTo>
                    <a:lnTo>
                      <a:pt x="0" y="7"/>
                    </a:lnTo>
                    <a:lnTo>
                      <a:pt x="0" y="8"/>
                    </a:lnTo>
                    <a:lnTo>
                      <a:pt x="0" y="7"/>
                    </a:lnTo>
                    <a:lnTo>
                      <a:pt x="0" y="7"/>
                    </a:lnTo>
                    <a:lnTo>
                      <a:pt x="0" y="7"/>
                    </a:lnTo>
                    <a:lnTo>
                      <a:pt x="0" y="7"/>
                    </a:lnTo>
                    <a:lnTo>
                      <a:pt x="0" y="7"/>
                    </a:lnTo>
                    <a:lnTo>
                      <a:pt x="0" y="6"/>
                    </a:lnTo>
                    <a:lnTo>
                      <a:pt x="0" y="5"/>
                    </a:lnTo>
                    <a:lnTo>
                      <a:pt x="0" y="5"/>
                    </a:lnTo>
                    <a:lnTo>
                      <a:pt x="0" y="4"/>
                    </a:lnTo>
                    <a:lnTo>
                      <a:pt x="0" y="4"/>
                    </a:lnTo>
                    <a:lnTo>
                      <a:pt x="0" y="4"/>
                    </a:lnTo>
                    <a:lnTo>
                      <a:pt x="0" y="4"/>
                    </a:lnTo>
                    <a:lnTo>
                      <a:pt x="0" y="3"/>
                    </a:lnTo>
                    <a:lnTo>
                      <a:pt x="0" y="3"/>
                    </a:lnTo>
                    <a:lnTo>
                      <a:pt x="0" y="2"/>
                    </a:lnTo>
                    <a:lnTo>
                      <a:pt x="0" y="2"/>
                    </a:lnTo>
                    <a:lnTo>
                      <a:pt x="0" y="1"/>
                    </a:lnTo>
                    <a:lnTo>
                      <a:pt x="0" y="1"/>
                    </a:lnTo>
                    <a:lnTo>
                      <a:pt x="0" y="1"/>
                    </a:lnTo>
                    <a:lnTo>
                      <a:pt x="0" y="1"/>
                    </a:lnTo>
                    <a:lnTo>
                      <a:pt x="0" y="1"/>
                    </a:lnTo>
                    <a:lnTo>
                      <a:pt x="0" y="0"/>
                    </a:lnTo>
                    <a:lnTo>
                      <a:pt x="0" y="1"/>
                    </a:lnTo>
                    <a:lnTo>
                      <a:pt x="0" y="0"/>
                    </a:lnTo>
                    <a:lnTo>
                      <a:pt x="0" y="1"/>
                    </a:lnTo>
                    <a:lnTo>
                      <a:pt x="0" y="1"/>
                    </a:lnTo>
                    <a:lnTo>
                      <a:pt x="0" y="1"/>
                    </a:lnTo>
                    <a:lnTo>
                      <a:pt x="0" y="1"/>
                    </a:lnTo>
                    <a:lnTo>
                      <a:pt x="0" y="2"/>
                    </a:lnTo>
                    <a:lnTo>
                      <a:pt x="0" y="1"/>
                    </a:lnTo>
                    <a:lnTo>
                      <a:pt x="0" y="2"/>
                    </a:lnTo>
                    <a:lnTo>
                      <a:pt x="0" y="3"/>
                    </a:lnTo>
                    <a:lnTo>
                      <a:pt x="0" y="2"/>
                    </a:lnTo>
                    <a:lnTo>
                      <a:pt x="0" y="2"/>
                    </a:lnTo>
                    <a:lnTo>
                      <a:pt x="0" y="1"/>
                    </a:lnTo>
                    <a:lnTo>
                      <a:pt x="1" y="0"/>
                    </a:lnTo>
                    <a:lnTo>
                      <a:pt x="1" y="1"/>
                    </a:lnTo>
                    <a:lnTo>
                      <a:pt x="1" y="1"/>
                    </a:lnTo>
                    <a:lnTo>
                      <a:pt x="1" y="1"/>
                    </a:lnTo>
                    <a:lnTo>
                      <a:pt x="1" y="1"/>
                    </a:lnTo>
                    <a:lnTo>
                      <a:pt x="1" y="1"/>
                    </a:lnTo>
                    <a:lnTo>
                      <a:pt x="1" y="1"/>
                    </a:lnTo>
                    <a:lnTo>
                      <a:pt x="1" y="1"/>
                    </a:lnTo>
                    <a:lnTo>
                      <a:pt x="1" y="1"/>
                    </a:lnTo>
                    <a:lnTo>
                      <a:pt x="1" y="1"/>
                    </a:lnTo>
                    <a:lnTo>
                      <a:pt x="1" y="2"/>
                    </a:lnTo>
                    <a:lnTo>
                      <a:pt x="1" y="1"/>
                    </a:lnTo>
                    <a:lnTo>
                      <a:pt x="1" y="2"/>
                    </a:lnTo>
                    <a:lnTo>
                      <a:pt x="1" y="2"/>
                    </a:lnTo>
                    <a:lnTo>
                      <a:pt x="1" y="3"/>
                    </a:lnTo>
                    <a:lnTo>
                      <a:pt x="1" y="2"/>
                    </a:lnTo>
                    <a:lnTo>
                      <a:pt x="1" y="2"/>
                    </a:lnTo>
                    <a:lnTo>
                      <a:pt x="1" y="3"/>
                    </a:lnTo>
                    <a:lnTo>
                      <a:pt x="1" y="3"/>
                    </a:lnTo>
                    <a:lnTo>
                      <a:pt x="1" y="4"/>
                    </a:lnTo>
                    <a:lnTo>
                      <a:pt x="1" y="3"/>
                    </a:lnTo>
                    <a:lnTo>
                      <a:pt x="1" y="2"/>
                    </a:lnTo>
                    <a:lnTo>
                      <a:pt x="1" y="3"/>
                    </a:lnTo>
                  </a:path>
                </a:pathLst>
              </a:custGeom>
              <a:noFill/>
              <a:ln w="0">
                <a:solidFill>
                  <a:srgbClr val="3366FF"/>
                </a:solidFill>
                <a:prstDash val="solid"/>
                <a:round/>
                <a:headEnd/>
                <a:tailEnd/>
              </a:ln>
            </p:spPr>
            <p:txBody>
              <a:bodyPr/>
              <a:lstStyle/>
              <a:p>
                <a:endParaRPr lang="en-GB"/>
              </a:p>
            </p:txBody>
          </p:sp>
          <p:sp>
            <p:nvSpPr>
              <p:cNvPr id="186267" name="Freeform 923"/>
              <p:cNvSpPr>
                <a:spLocks/>
              </p:cNvSpPr>
              <p:nvPr/>
            </p:nvSpPr>
            <p:spPr bwMode="auto">
              <a:xfrm>
                <a:off x="3666" y="3599"/>
                <a:ext cx="1" cy="72"/>
              </a:xfrm>
              <a:custGeom>
                <a:avLst/>
                <a:gdLst/>
                <a:ahLst/>
                <a:cxnLst>
                  <a:cxn ang="0">
                    <a:pos x="0" y="12"/>
                  </a:cxn>
                  <a:cxn ang="0">
                    <a:pos x="0" y="10"/>
                  </a:cxn>
                  <a:cxn ang="0">
                    <a:pos x="0" y="12"/>
                  </a:cxn>
                  <a:cxn ang="0">
                    <a:pos x="0" y="9"/>
                  </a:cxn>
                  <a:cxn ang="0">
                    <a:pos x="0" y="11"/>
                  </a:cxn>
                  <a:cxn ang="0">
                    <a:pos x="0" y="11"/>
                  </a:cxn>
                  <a:cxn ang="0">
                    <a:pos x="0" y="10"/>
                  </a:cxn>
                  <a:cxn ang="0">
                    <a:pos x="0" y="9"/>
                  </a:cxn>
                  <a:cxn ang="0">
                    <a:pos x="0" y="8"/>
                  </a:cxn>
                  <a:cxn ang="0">
                    <a:pos x="0" y="7"/>
                  </a:cxn>
                  <a:cxn ang="0">
                    <a:pos x="0" y="11"/>
                  </a:cxn>
                  <a:cxn ang="0">
                    <a:pos x="0" y="9"/>
                  </a:cxn>
                  <a:cxn ang="0">
                    <a:pos x="0" y="7"/>
                  </a:cxn>
                  <a:cxn ang="0">
                    <a:pos x="0" y="5"/>
                  </a:cxn>
                  <a:cxn ang="0">
                    <a:pos x="0" y="3"/>
                  </a:cxn>
                  <a:cxn ang="0">
                    <a:pos x="0" y="2"/>
                  </a:cxn>
                  <a:cxn ang="0">
                    <a:pos x="0" y="4"/>
                  </a:cxn>
                  <a:cxn ang="0">
                    <a:pos x="0" y="5"/>
                  </a:cxn>
                  <a:cxn ang="0">
                    <a:pos x="0" y="5"/>
                  </a:cxn>
                  <a:cxn ang="0">
                    <a:pos x="0" y="5"/>
                  </a:cxn>
                  <a:cxn ang="0">
                    <a:pos x="0" y="6"/>
                  </a:cxn>
                  <a:cxn ang="0">
                    <a:pos x="0" y="6"/>
                  </a:cxn>
                  <a:cxn ang="0">
                    <a:pos x="0" y="4"/>
                  </a:cxn>
                  <a:cxn ang="0">
                    <a:pos x="0" y="6"/>
                  </a:cxn>
                  <a:cxn ang="0">
                    <a:pos x="0" y="6"/>
                  </a:cxn>
                  <a:cxn ang="0">
                    <a:pos x="0" y="6"/>
                  </a:cxn>
                  <a:cxn ang="0">
                    <a:pos x="0" y="1"/>
                  </a:cxn>
                  <a:cxn ang="0">
                    <a:pos x="0" y="1"/>
                  </a:cxn>
                  <a:cxn ang="0">
                    <a:pos x="0" y="3"/>
                  </a:cxn>
                  <a:cxn ang="0">
                    <a:pos x="0" y="3"/>
                  </a:cxn>
                  <a:cxn ang="0">
                    <a:pos x="0" y="4"/>
                  </a:cxn>
                  <a:cxn ang="0">
                    <a:pos x="0" y="6"/>
                  </a:cxn>
                  <a:cxn ang="0">
                    <a:pos x="0" y="6"/>
                  </a:cxn>
                  <a:cxn ang="0">
                    <a:pos x="0" y="6"/>
                  </a:cxn>
                  <a:cxn ang="0">
                    <a:pos x="0" y="5"/>
                  </a:cxn>
                  <a:cxn ang="0">
                    <a:pos x="0" y="6"/>
                  </a:cxn>
                  <a:cxn ang="0">
                    <a:pos x="0" y="1"/>
                  </a:cxn>
                  <a:cxn ang="0">
                    <a:pos x="0" y="4"/>
                  </a:cxn>
                  <a:cxn ang="0">
                    <a:pos x="0" y="4"/>
                  </a:cxn>
                  <a:cxn ang="0">
                    <a:pos x="0" y="6"/>
                  </a:cxn>
                  <a:cxn ang="0">
                    <a:pos x="0" y="5"/>
                  </a:cxn>
                  <a:cxn ang="0">
                    <a:pos x="0" y="4"/>
                  </a:cxn>
                  <a:cxn ang="0">
                    <a:pos x="0" y="5"/>
                  </a:cxn>
                  <a:cxn ang="0">
                    <a:pos x="0" y="5"/>
                  </a:cxn>
                  <a:cxn ang="0">
                    <a:pos x="0" y="6"/>
                  </a:cxn>
                  <a:cxn ang="0">
                    <a:pos x="0" y="7"/>
                  </a:cxn>
                  <a:cxn ang="0">
                    <a:pos x="0" y="6"/>
                  </a:cxn>
                  <a:cxn ang="0">
                    <a:pos x="0" y="7"/>
                  </a:cxn>
                  <a:cxn ang="0">
                    <a:pos x="0" y="7"/>
                  </a:cxn>
                  <a:cxn ang="0">
                    <a:pos x="0" y="6"/>
                  </a:cxn>
                  <a:cxn ang="0">
                    <a:pos x="0" y="7"/>
                  </a:cxn>
                  <a:cxn ang="0">
                    <a:pos x="0" y="5"/>
                  </a:cxn>
                  <a:cxn ang="0">
                    <a:pos x="0" y="6"/>
                  </a:cxn>
                  <a:cxn ang="0">
                    <a:pos x="0" y="4"/>
                  </a:cxn>
                  <a:cxn ang="0">
                    <a:pos x="0" y="7"/>
                  </a:cxn>
                  <a:cxn ang="0">
                    <a:pos x="0" y="7"/>
                  </a:cxn>
                  <a:cxn ang="0">
                    <a:pos x="0" y="5"/>
                  </a:cxn>
                  <a:cxn ang="0">
                    <a:pos x="0" y="7"/>
                  </a:cxn>
                  <a:cxn ang="0">
                    <a:pos x="0" y="7"/>
                  </a:cxn>
                  <a:cxn ang="0">
                    <a:pos x="0" y="7"/>
                  </a:cxn>
                  <a:cxn ang="0">
                    <a:pos x="0" y="6"/>
                  </a:cxn>
                  <a:cxn ang="0">
                    <a:pos x="0" y="5"/>
                  </a:cxn>
                  <a:cxn ang="0">
                    <a:pos x="0" y="4"/>
                  </a:cxn>
                </a:cxnLst>
                <a:rect l="0" t="0" r="r" b="b"/>
                <a:pathLst>
                  <a:path h="12">
                    <a:moveTo>
                      <a:pt x="0" y="11"/>
                    </a:moveTo>
                    <a:lnTo>
                      <a:pt x="0" y="10"/>
                    </a:lnTo>
                    <a:lnTo>
                      <a:pt x="0" y="9"/>
                    </a:lnTo>
                    <a:lnTo>
                      <a:pt x="0" y="10"/>
                    </a:lnTo>
                    <a:lnTo>
                      <a:pt x="0" y="10"/>
                    </a:lnTo>
                    <a:lnTo>
                      <a:pt x="0" y="11"/>
                    </a:lnTo>
                    <a:lnTo>
                      <a:pt x="0" y="11"/>
                    </a:lnTo>
                    <a:lnTo>
                      <a:pt x="0" y="12"/>
                    </a:lnTo>
                    <a:lnTo>
                      <a:pt x="0" y="12"/>
                    </a:lnTo>
                    <a:lnTo>
                      <a:pt x="0" y="12"/>
                    </a:lnTo>
                    <a:lnTo>
                      <a:pt x="0" y="12"/>
                    </a:lnTo>
                    <a:lnTo>
                      <a:pt x="0" y="11"/>
                    </a:lnTo>
                    <a:lnTo>
                      <a:pt x="0" y="12"/>
                    </a:lnTo>
                    <a:lnTo>
                      <a:pt x="0" y="11"/>
                    </a:lnTo>
                    <a:lnTo>
                      <a:pt x="0" y="11"/>
                    </a:lnTo>
                    <a:lnTo>
                      <a:pt x="0" y="10"/>
                    </a:lnTo>
                    <a:lnTo>
                      <a:pt x="0" y="11"/>
                    </a:lnTo>
                    <a:lnTo>
                      <a:pt x="0" y="10"/>
                    </a:lnTo>
                    <a:lnTo>
                      <a:pt x="0" y="10"/>
                    </a:lnTo>
                    <a:lnTo>
                      <a:pt x="0" y="11"/>
                    </a:lnTo>
                    <a:lnTo>
                      <a:pt x="0" y="10"/>
                    </a:lnTo>
                    <a:lnTo>
                      <a:pt x="0" y="10"/>
                    </a:lnTo>
                    <a:lnTo>
                      <a:pt x="0" y="10"/>
                    </a:lnTo>
                    <a:lnTo>
                      <a:pt x="0" y="10"/>
                    </a:lnTo>
                    <a:lnTo>
                      <a:pt x="0" y="11"/>
                    </a:lnTo>
                    <a:lnTo>
                      <a:pt x="0" y="10"/>
                    </a:lnTo>
                    <a:lnTo>
                      <a:pt x="0" y="10"/>
                    </a:lnTo>
                    <a:lnTo>
                      <a:pt x="0" y="10"/>
                    </a:lnTo>
                    <a:lnTo>
                      <a:pt x="0" y="11"/>
                    </a:lnTo>
                    <a:lnTo>
                      <a:pt x="0" y="11"/>
                    </a:lnTo>
                    <a:lnTo>
                      <a:pt x="0" y="11"/>
                    </a:lnTo>
                    <a:lnTo>
                      <a:pt x="0" y="11"/>
                    </a:lnTo>
                    <a:lnTo>
                      <a:pt x="0" y="12"/>
                    </a:lnTo>
                    <a:lnTo>
                      <a:pt x="0" y="11"/>
                    </a:lnTo>
                    <a:lnTo>
                      <a:pt x="0" y="12"/>
                    </a:lnTo>
                    <a:lnTo>
                      <a:pt x="0" y="11"/>
                    </a:lnTo>
                    <a:lnTo>
                      <a:pt x="0" y="10"/>
                    </a:lnTo>
                    <a:lnTo>
                      <a:pt x="0" y="10"/>
                    </a:lnTo>
                    <a:lnTo>
                      <a:pt x="0" y="11"/>
                    </a:lnTo>
                    <a:lnTo>
                      <a:pt x="0" y="9"/>
                    </a:lnTo>
                    <a:lnTo>
                      <a:pt x="0" y="10"/>
                    </a:lnTo>
                    <a:lnTo>
                      <a:pt x="0" y="9"/>
                    </a:lnTo>
                    <a:lnTo>
                      <a:pt x="0" y="9"/>
                    </a:lnTo>
                    <a:lnTo>
                      <a:pt x="0" y="9"/>
                    </a:lnTo>
                    <a:lnTo>
                      <a:pt x="0" y="9"/>
                    </a:lnTo>
                    <a:lnTo>
                      <a:pt x="0" y="9"/>
                    </a:lnTo>
                    <a:lnTo>
                      <a:pt x="0" y="9"/>
                    </a:lnTo>
                    <a:lnTo>
                      <a:pt x="0" y="9"/>
                    </a:lnTo>
                    <a:lnTo>
                      <a:pt x="0" y="9"/>
                    </a:lnTo>
                    <a:lnTo>
                      <a:pt x="0" y="8"/>
                    </a:lnTo>
                    <a:lnTo>
                      <a:pt x="0" y="9"/>
                    </a:lnTo>
                    <a:lnTo>
                      <a:pt x="0" y="9"/>
                    </a:lnTo>
                    <a:lnTo>
                      <a:pt x="0" y="10"/>
                    </a:lnTo>
                    <a:lnTo>
                      <a:pt x="0" y="11"/>
                    </a:lnTo>
                    <a:lnTo>
                      <a:pt x="0" y="11"/>
                    </a:lnTo>
                    <a:lnTo>
                      <a:pt x="0" y="10"/>
                    </a:lnTo>
                    <a:lnTo>
                      <a:pt x="0" y="11"/>
                    </a:lnTo>
                    <a:lnTo>
                      <a:pt x="0" y="10"/>
                    </a:lnTo>
                    <a:lnTo>
                      <a:pt x="0" y="11"/>
                    </a:lnTo>
                    <a:lnTo>
                      <a:pt x="0" y="11"/>
                    </a:lnTo>
                    <a:lnTo>
                      <a:pt x="0" y="10"/>
                    </a:lnTo>
                    <a:lnTo>
                      <a:pt x="0" y="11"/>
                    </a:lnTo>
                    <a:lnTo>
                      <a:pt x="0" y="11"/>
                    </a:lnTo>
                    <a:lnTo>
                      <a:pt x="0" y="11"/>
                    </a:lnTo>
                    <a:lnTo>
                      <a:pt x="0" y="11"/>
                    </a:lnTo>
                    <a:lnTo>
                      <a:pt x="0" y="11"/>
                    </a:lnTo>
                    <a:lnTo>
                      <a:pt x="0" y="11"/>
                    </a:lnTo>
                    <a:lnTo>
                      <a:pt x="0" y="10"/>
                    </a:lnTo>
                    <a:lnTo>
                      <a:pt x="0" y="11"/>
                    </a:lnTo>
                    <a:lnTo>
                      <a:pt x="0" y="10"/>
                    </a:lnTo>
                    <a:lnTo>
                      <a:pt x="0" y="11"/>
                    </a:lnTo>
                    <a:lnTo>
                      <a:pt x="0" y="10"/>
                    </a:lnTo>
                    <a:lnTo>
                      <a:pt x="0" y="10"/>
                    </a:lnTo>
                    <a:lnTo>
                      <a:pt x="0" y="10"/>
                    </a:lnTo>
                    <a:lnTo>
                      <a:pt x="0" y="10"/>
                    </a:lnTo>
                    <a:lnTo>
                      <a:pt x="0" y="10"/>
                    </a:lnTo>
                    <a:lnTo>
                      <a:pt x="0" y="10"/>
                    </a:lnTo>
                    <a:lnTo>
                      <a:pt x="0" y="9"/>
                    </a:lnTo>
                    <a:lnTo>
                      <a:pt x="0" y="9"/>
                    </a:lnTo>
                    <a:lnTo>
                      <a:pt x="0" y="10"/>
                    </a:lnTo>
                    <a:lnTo>
                      <a:pt x="0" y="9"/>
                    </a:lnTo>
                    <a:lnTo>
                      <a:pt x="0" y="10"/>
                    </a:lnTo>
                    <a:lnTo>
                      <a:pt x="0" y="9"/>
                    </a:lnTo>
                    <a:lnTo>
                      <a:pt x="0" y="10"/>
                    </a:lnTo>
                    <a:lnTo>
                      <a:pt x="0" y="9"/>
                    </a:lnTo>
                    <a:lnTo>
                      <a:pt x="0" y="9"/>
                    </a:lnTo>
                    <a:lnTo>
                      <a:pt x="0" y="10"/>
                    </a:lnTo>
                    <a:lnTo>
                      <a:pt x="0" y="9"/>
                    </a:lnTo>
                    <a:lnTo>
                      <a:pt x="0" y="10"/>
                    </a:lnTo>
                    <a:lnTo>
                      <a:pt x="0" y="9"/>
                    </a:lnTo>
                    <a:lnTo>
                      <a:pt x="0" y="9"/>
                    </a:lnTo>
                    <a:lnTo>
                      <a:pt x="0" y="9"/>
                    </a:lnTo>
                    <a:lnTo>
                      <a:pt x="0" y="9"/>
                    </a:lnTo>
                    <a:lnTo>
                      <a:pt x="0" y="9"/>
                    </a:lnTo>
                    <a:lnTo>
                      <a:pt x="0" y="9"/>
                    </a:lnTo>
                    <a:lnTo>
                      <a:pt x="0" y="9"/>
                    </a:lnTo>
                    <a:lnTo>
                      <a:pt x="0" y="8"/>
                    </a:lnTo>
                    <a:lnTo>
                      <a:pt x="0" y="9"/>
                    </a:lnTo>
                    <a:lnTo>
                      <a:pt x="0" y="8"/>
                    </a:lnTo>
                    <a:lnTo>
                      <a:pt x="0" y="8"/>
                    </a:lnTo>
                    <a:lnTo>
                      <a:pt x="0" y="9"/>
                    </a:lnTo>
                    <a:lnTo>
                      <a:pt x="0" y="8"/>
                    </a:lnTo>
                    <a:lnTo>
                      <a:pt x="0" y="8"/>
                    </a:lnTo>
                    <a:lnTo>
                      <a:pt x="0" y="9"/>
                    </a:lnTo>
                    <a:lnTo>
                      <a:pt x="0" y="8"/>
                    </a:lnTo>
                    <a:lnTo>
                      <a:pt x="0" y="7"/>
                    </a:lnTo>
                    <a:lnTo>
                      <a:pt x="0" y="8"/>
                    </a:lnTo>
                    <a:lnTo>
                      <a:pt x="0" y="8"/>
                    </a:lnTo>
                    <a:lnTo>
                      <a:pt x="0" y="7"/>
                    </a:lnTo>
                    <a:lnTo>
                      <a:pt x="0" y="7"/>
                    </a:lnTo>
                    <a:lnTo>
                      <a:pt x="0" y="8"/>
                    </a:lnTo>
                    <a:lnTo>
                      <a:pt x="0" y="7"/>
                    </a:lnTo>
                    <a:lnTo>
                      <a:pt x="0" y="7"/>
                    </a:lnTo>
                    <a:lnTo>
                      <a:pt x="0" y="7"/>
                    </a:lnTo>
                    <a:lnTo>
                      <a:pt x="0" y="8"/>
                    </a:lnTo>
                    <a:lnTo>
                      <a:pt x="0" y="8"/>
                    </a:lnTo>
                    <a:lnTo>
                      <a:pt x="0" y="9"/>
                    </a:lnTo>
                    <a:lnTo>
                      <a:pt x="0" y="9"/>
                    </a:lnTo>
                    <a:lnTo>
                      <a:pt x="0" y="9"/>
                    </a:lnTo>
                    <a:lnTo>
                      <a:pt x="0" y="10"/>
                    </a:lnTo>
                    <a:lnTo>
                      <a:pt x="0" y="11"/>
                    </a:lnTo>
                    <a:lnTo>
                      <a:pt x="0" y="10"/>
                    </a:lnTo>
                    <a:lnTo>
                      <a:pt x="0" y="11"/>
                    </a:lnTo>
                    <a:lnTo>
                      <a:pt x="0" y="10"/>
                    </a:lnTo>
                    <a:lnTo>
                      <a:pt x="0" y="11"/>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7"/>
                    </a:lnTo>
                    <a:lnTo>
                      <a:pt x="0" y="8"/>
                    </a:lnTo>
                    <a:lnTo>
                      <a:pt x="0" y="7"/>
                    </a:lnTo>
                    <a:lnTo>
                      <a:pt x="0" y="7"/>
                    </a:lnTo>
                    <a:lnTo>
                      <a:pt x="0" y="7"/>
                    </a:lnTo>
                    <a:lnTo>
                      <a:pt x="0" y="7"/>
                    </a:lnTo>
                    <a:lnTo>
                      <a:pt x="0" y="8"/>
                    </a:lnTo>
                    <a:lnTo>
                      <a:pt x="0" y="7"/>
                    </a:lnTo>
                    <a:lnTo>
                      <a:pt x="0" y="7"/>
                    </a:lnTo>
                    <a:lnTo>
                      <a:pt x="0" y="7"/>
                    </a:lnTo>
                    <a:lnTo>
                      <a:pt x="0" y="8"/>
                    </a:lnTo>
                    <a:lnTo>
                      <a:pt x="0" y="7"/>
                    </a:lnTo>
                    <a:lnTo>
                      <a:pt x="0" y="6"/>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3"/>
                    </a:lnTo>
                    <a:lnTo>
                      <a:pt x="0" y="3"/>
                    </a:lnTo>
                    <a:lnTo>
                      <a:pt x="0" y="3"/>
                    </a:lnTo>
                    <a:lnTo>
                      <a:pt x="0" y="2"/>
                    </a:lnTo>
                    <a:lnTo>
                      <a:pt x="0" y="2"/>
                    </a:lnTo>
                    <a:lnTo>
                      <a:pt x="0" y="2"/>
                    </a:lnTo>
                    <a:lnTo>
                      <a:pt x="0" y="2"/>
                    </a:lnTo>
                    <a:lnTo>
                      <a:pt x="0" y="3"/>
                    </a:lnTo>
                    <a:lnTo>
                      <a:pt x="0" y="2"/>
                    </a:lnTo>
                    <a:lnTo>
                      <a:pt x="0" y="1"/>
                    </a:lnTo>
                    <a:lnTo>
                      <a:pt x="0" y="1"/>
                    </a:lnTo>
                    <a:lnTo>
                      <a:pt x="0" y="1"/>
                    </a:lnTo>
                    <a:lnTo>
                      <a:pt x="0" y="2"/>
                    </a:lnTo>
                    <a:lnTo>
                      <a:pt x="0" y="2"/>
                    </a:lnTo>
                    <a:lnTo>
                      <a:pt x="0" y="2"/>
                    </a:lnTo>
                    <a:lnTo>
                      <a:pt x="0" y="2"/>
                    </a:lnTo>
                    <a:lnTo>
                      <a:pt x="0" y="3"/>
                    </a:lnTo>
                    <a:lnTo>
                      <a:pt x="0" y="3"/>
                    </a:lnTo>
                    <a:lnTo>
                      <a:pt x="0" y="4"/>
                    </a:lnTo>
                    <a:lnTo>
                      <a:pt x="0" y="4"/>
                    </a:lnTo>
                    <a:lnTo>
                      <a:pt x="0" y="4"/>
                    </a:lnTo>
                    <a:lnTo>
                      <a:pt x="0" y="3"/>
                    </a:lnTo>
                    <a:lnTo>
                      <a:pt x="0" y="4"/>
                    </a:lnTo>
                    <a:lnTo>
                      <a:pt x="0" y="4"/>
                    </a:lnTo>
                    <a:lnTo>
                      <a:pt x="0" y="4"/>
                    </a:lnTo>
                    <a:lnTo>
                      <a:pt x="0" y="4"/>
                    </a:lnTo>
                    <a:lnTo>
                      <a:pt x="0" y="4"/>
                    </a:lnTo>
                    <a:lnTo>
                      <a:pt x="0" y="5"/>
                    </a:lnTo>
                    <a:lnTo>
                      <a:pt x="0" y="4"/>
                    </a:lnTo>
                    <a:lnTo>
                      <a:pt x="0" y="5"/>
                    </a:lnTo>
                    <a:lnTo>
                      <a:pt x="0" y="4"/>
                    </a:lnTo>
                    <a:lnTo>
                      <a:pt x="0" y="4"/>
                    </a:lnTo>
                    <a:lnTo>
                      <a:pt x="0" y="5"/>
                    </a:lnTo>
                    <a:lnTo>
                      <a:pt x="0" y="4"/>
                    </a:lnTo>
                    <a:lnTo>
                      <a:pt x="0" y="6"/>
                    </a:lnTo>
                    <a:lnTo>
                      <a:pt x="0" y="5"/>
                    </a:lnTo>
                    <a:lnTo>
                      <a:pt x="0" y="5"/>
                    </a:lnTo>
                    <a:lnTo>
                      <a:pt x="0" y="5"/>
                    </a:lnTo>
                    <a:lnTo>
                      <a:pt x="0" y="6"/>
                    </a:lnTo>
                    <a:lnTo>
                      <a:pt x="0" y="5"/>
                    </a:lnTo>
                    <a:lnTo>
                      <a:pt x="0" y="6"/>
                    </a:lnTo>
                    <a:lnTo>
                      <a:pt x="0" y="6"/>
                    </a:lnTo>
                    <a:lnTo>
                      <a:pt x="0" y="6"/>
                    </a:lnTo>
                    <a:lnTo>
                      <a:pt x="0" y="6"/>
                    </a:lnTo>
                    <a:lnTo>
                      <a:pt x="0" y="6"/>
                    </a:lnTo>
                    <a:lnTo>
                      <a:pt x="0" y="6"/>
                    </a:lnTo>
                    <a:lnTo>
                      <a:pt x="0" y="5"/>
                    </a:lnTo>
                    <a:lnTo>
                      <a:pt x="0" y="4"/>
                    </a:lnTo>
                    <a:lnTo>
                      <a:pt x="0" y="4"/>
                    </a:lnTo>
                    <a:lnTo>
                      <a:pt x="0" y="4"/>
                    </a:lnTo>
                    <a:lnTo>
                      <a:pt x="0" y="4"/>
                    </a:lnTo>
                    <a:lnTo>
                      <a:pt x="0" y="4"/>
                    </a:lnTo>
                    <a:lnTo>
                      <a:pt x="0" y="5"/>
                    </a:lnTo>
                    <a:lnTo>
                      <a:pt x="0" y="5"/>
                    </a:lnTo>
                    <a:lnTo>
                      <a:pt x="0" y="4"/>
                    </a:lnTo>
                    <a:lnTo>
                      <a:pt x="0" y="4"/>
                    </a:lnTo>
                    <a:lnTo>
                      <a:pt x="0" y="5"/>
                    </a:lnTo>
                    <a:lnTo>
                      <a:pt x="0" y="5"/>
                    </a:lnTo>
                    <a:lnTo>
                      <a:pt x="0" y="5"/>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7"/>
                    </a:lnTo>
                    <a:lnTo>
                      <a:pt x="0" y="7"/>
                    </a:lnTo>
                    <a:lnTo>
                      <a:pt x="0" y="6"/>
                    </a:lnTo>
                    <a:lnTo>
                      <a:pt x="0" y="6"/>
                    </a:lnTo>
                    <a:lnTo>
                      <a:pt x="0" y="6"/>
                    </a:lnTo>
                    <a:lnTo>
                      <a:pt x="0" y="6"/>
                    </a:lnTo>
                    <a:lnTo>
                      <a:pt x="0" y="5"/>
                    </a:lnTo>
                    <a:lnTo>
                      <a:pt x="0" y="5"/>
                    </a:lnTo>
                    <a:lnTo>
                      <a:pt x="0" y="4"/>
                    </a:lnTo>
                    <a:lnTo>
                      <a:pt x="0" y="5"/>
                    </a:lnTo>
                    <a:lnTo>
                      <a:pt x="0" y="5"/>
                    </a:lnTo>
                    <a:lnTo>
                      <a:pt x="0" y="5"/>
                    </a:lnTo>
                    <a:lnTo>
                      <a:pt x="0" y="5"/>
                    </a:lnTo>
                    <a:lnTo>
                      <a:pt x="0" y="4"/>
                    </a:lnTo>
                    <a:lnTo>
                      <a:pt x="0" y="5"/>
                    </a:lnTo>
                    <a:lnTo>
                      <a:pt x="0" y="5"/>
                    </a:lnTo>
                    <a:lnTo>
                      <a:pt x="0" y="5"/>
                    </a:lnTo>
                    <a:lnTo>
                      <a:pt x="0" y="4"/>
                    </a:lnTo>
                    <a:lnTo>
                      <a:pt x="0" y="4"/>
                    </a:lnTo>
                    <a:lnTo>
                      <a:pt x="0" y="4"/>
                    </a:lnTo>
                    <a:lnTo>
                      <a:pt x="0" y="4"/>
                    </a:lnTo>
                    <a:lnTo>
                      <a:pt x="0" y="5"/>
                    </a:lnTo>
                    <a:lnTo>
                      <a:pt x="0" y="5"/>
                    </a:lnTo>
                    <a:lnTo>
                      <a:pt x="0" y="6"/>
                    </a:lnTo>
                    <a:lnTo>
                      <a:pt x="0" y="6"/>
                    </a:lnTo>
                    <a:lnTo>
                      <a:pt x="0" y="5"/>
                    </a:lnTo>
                    <a:lnTo>
                      <a:pt x="0" y="6"/>
                    </a:lnTo>
                    <a:lnTo>
                      <a:pt x="0" y="6"/>
                    </a:lnTo>
                    <a:lnTo>
                      <a:pt x="0" y="7"/>
                    </a:lnTo>
                    <a:lnTo>
                      <a:pt x="0" y="6"/>
                    </a:lnTo>
                    <a:lnTo>
                      <a:pt x="0" y="6"/>
                    </a:lnTo>
                    <a:lnTo>
                      <a:pt x="0" y="5"/>
                    </a:lnTo>
                    <a:lnTo>
                      <a:pt x="0" y="6"/>
                    </a:lnTo>
                    <a:lnTo>
                      <a:pt x="0" y="6"/>
                    </a:lnTo>
                    <a:lnTo>
                      <a:pt x="0" y="5"/>
                    </a:lnTo>
                    <a:lnTo>
                      <a:pt x="0" y="6"/>
                    </a:lnTo>
                    <a:lnTo>
                      <a:pt x="0" y="5"/>
                    </a:lnTo>
                    <a:lnTo>
                      <a:pt x="0" y="5"/>
                    </a:lnTo>
                    <a:lnTo>
                      <a:pt x="0" y="5"/>
                    </a:lnTo>
                    <a:lnTo>
                      <a:pt x="0" y="5"/>
                    </a:lnTo>
                    <a:lnTo>
                      <a:pt x="0" y="4"/>
                    </a:lnTo>
                    <a:lnTo>
                      <a:pt x="0" y="4"/>
                    </a:lnTo>
                    <a:lnTo>
                      <a:pt x="0" y="5"/>
                    </a:lnTo>
                    <a:lnTo>
                      <a:pt x="0" y="5"/>
                    </a:lnTo>
                    <a:lnTo>
                      <a:pt x="0" y="6"/>
                    </a:lnTo>
                    <a:lnTo>
                      <a:pt x="0" y="6"/>
                    </a:lnTo>
                    <a:lnTo>
                      <a:pt x="0" y="6"/>
                    </a:lnTo>
                    <a:lnTo>
                      <a:pt x="0" y="5"/>
                    </a:lnTo>
                    <a:lnTo>
                      <a:pt x="0" y="4"/>
                    </a:lnTo>
                    <a:lnTo>
                      <a:pt x="0" y="5"/>
                    </a:lnTo>
                    <a:lnTo>
                      <a:pt x="0" y="4"/>
                    </a:lnTo>
                    <a:lnTo>
                      <a:pt x="0" y="5"/>
                    </a:lnTo>
                    <a:lnTo>
                      <a:pt x="0" y="4"/>
                    </a:lnTo>
                    <a:lnTo>
                      <a:pt x="0" y="4"/>
                    </a:lnTo>
                    <a:lnTo>
                      <a:pt x="0" y="3"/>
                    </a:lnTo>
                    <a:lnTo>
                      <a:pt x="0" y="2"/>
                    </a:lnTo>
                    <a:lnTo>
                      <a:pt x="0" y="2"/>
                    </a:lnTo>
                    <a:lnTo>
                      <a:pt x="0" y="1"/>
                    </a:lnTo>
                    <a:lnTo>
                      <a:pt x="0" y="2"/>
                    </a:lnTo>
                    <a:lnTo>
                      <a:pt x="0" y="1"/>
                    </a:lnTo>
                    <a:lnTo>
                      <a:pt x="0" y="0"/>
                    </a:lnTo>
                    <a:lnTo>
                      <a:pt x="0" y="1"/>
                    </a:lnTo>
                    <a:lnTo>
                      <a:pt x="0" y="0"/>
                    </a:lnTo>
                    <a:lnTo>
                      <a:pt x="0" y="1"/>
                    </a:lnTo>
                    <a:lnTo>
                      <a:pt x="0" y="1"/>
                    </a:lnTo>
                    <a:lnTo>
                      <a:pt x="0" y="1"/>
                    </a:lnTo>
                    <a:lnTo>
                      <a:pt x="0" y="2"/>
                    </a:lnTo>
                    <a:lnTo>
                      <a:pt x="0" y="1"/>
                    </a:lnTo>
                    <a:lnTo>
                      <a:pt x="0" y="1"/>
                    </a:lnTo>
                    <a:lnTo>
                      <a:pt x="0" y="2"/>
                    </a:lnTo>
                    <a:lnTo>
                      <a:pt x="0" y="3"/>
                    </a:lnTo>
                    <a:lnTo>
                      <a:pt x="0" y="3"/>
                    </a:lnTo>
                    <a:lnTo>
                      <a:pt x="0" y="4"/>
                    </a:lnTo>
                    <a:lnTo>
                      <a:pt x="0" y="4"/>
                    </a:lnTo>
                    <a:lnTo>
                      <a:pt x="0" y="3"/>
                    </a:lnTo>
                    <a:lnTo>
                      <a:pt x="0" y="4"/>
                    </a:lnTo>
                    <a:lnTo>
                      <a:pt x="0" y="4"/>
                    </a:lnTo>
                    <a:lnTo>
                      <a:pt x="0" y="4"/>
                    </a:lnTo>
                    <a:lnTo>
                      <a:pt x="0" y="4"/>
                    </a:lnTo>
                    <a:lnTo>
                      <a:pt x="0" y="3"/>
                    </a:lnTo>
                    <a:lnTo>
                      <a:pt x="0" y="4"/>
                    </a:lnTo>
                    <a:lnTo>
                      <a:pt x="0" y="3"/>
                    </a:lnTo>
                    <a:lnTo>
                      <a:pt x="0" y="3"/>
                    </a:lnTo>
                    <a:lnTo>
                      <a:pt x="0" y="3"/>
                    </a:lnTo>
                    <a:lnTo>
                      <a:pt x="0" y="3"/>
                    </a:lnTo>
                    <a:lnTo>
                      <a:pt x="0" y="3"/>
                    </a:lnTo>
                    <a:lnTo>
                      <a:pt x="0" y="2"/>
                    </a:lnTo>
                    <a:lnTo>
                      <a:pt x="0" y="3"/>
                    </a:lnTo>
                    <a:lnTo>
                      <a:pt x="0" y="3"/>
                    </a:lnTo>
                    <a:lnTo>
                      <a:pt x="0" y="3"/>
                    </a:lnTo>
                    <a:lnTo>
                      <a:pt x="0" y="3"/>
                    </a:lnTo>
                    <a:lnTo>
                      <a:pt x="0" y="3"/>
                    </a:lnTo>
                    <a:lnTo>
                      <a:pt x="0" y="4"/>
                    </a:lnTo>
                    <a:lnTo>
                      <a:pt x="0" y="4"/>
                    </a:lnTo>
                    <a:lnTo>
                      <a:pt x="0" y="4"/>
                    </a:lnTo>
                    <a:lnTo>
                      <a:pt x="0" y="4"/>
                    </a:lnTo>
                    <a:lnTo>
                      <a:pt x="0" y="4"/>
                    </a:lnTo>
                    <a:lnTo>
                      <a:pt x="0" y="5"/>
                    </a:lnTo>
                    <a:lnTo>
                      <a:pt x="0" y="5"/>
                    </a:lnTo>
                    <a:lnTo>
                      <a:pt x="0" y="4"/>
                    </a:lnTo>
                    <a:lnTo>
                      <a:pt x="0" y="5"/>
                    </a:lnTo>
                    <a:lnTo>
                      <a:pt x="0" y="4"/>
                    </a:lnTo>
                    <a:lnTo>
                      <a:pt x="0" y="5"/>
                    </a:lnTo>
                    <a:lnTo>
                      <a:pt x="0" y="5"/>
                    </a:lnTo>
                    <a:lnTo>
                      <a:pt x="0" y="6"/>
                    </a:lnTo>
                    <a:lnTo>
                      <a:pt x="0" y="5"/>
                    </a:lnTo>
                    <a:lnTo>
                      <a:pt x="0" y="5"/>
                    </a:lnTo>
                    <a:lnTo>
                      <a:pt x="0" y="4"/>
                    </a:lnTo>
                    <a:lnTo>
                      <a:pt x="0" y="5"/>
                    </a:lnTo>
                    <a:lnTo>
                      <a:pt x="0" y="5"/>
                    </a:lnTo>
                    <a:lnTo>
                      <a:pt x="0" y="5"/>
                    </a:lnTo>
                    <a:lnTo>
                      <a:pt x="0" y="5"/>
                    </a:lnTo>
                    <a:lnTo>
                      <a:pt x="0" y="6"/>
                    </a:lnTo>
                    <a:lnTo>
                      <a:pt x="0" y="6"/>
                    </a:lnTo>
                    <a:lnTo>
                      <a:pt x="0" y="6"/>
                    </a:lnTo>
                    <a:lnTo>
                      <a:pt x="0" y="7"/>
                    </a:lnTo>
                    <a:lnTo>
                      <a:pt x="0" y="7"/>
                    </a:lnTo>
                    <a:lnTo>
                      <a:pt x="0" y="7"/>
                    </a:lnTo>
                    <a:lnTo>
                      <a:pt x="0" y="6"/>
                    </a:lnTo>
                    <a:lnTo>
                      <a:pt x="0" y="6"/>
                    </a:lnTo>
                    <a:lnTo>
                      <a:pt x="0" y="7"/>
                    </a:lnTo>
                    <a:lnTo>
                      <a:pt x="0" y="7"/>
                    </a:lnTo>
                    <a:lnTo>
                      <a:pt x="0" y="6"/>
                    </a:lnTo>
                    <a:lnTo>
                      <a:pt x="0" y="6"/>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6"/>
                    </a:lnTo>
                    <a:lnTo>
                      <a:pt x="0" y="5"/>
                    </a:lnTo>
                    <a:lnTo>
                      <a:pt x="0" y="6"/>
                    </a:lnTo>
                    <a:lnTo>
                      <a:pt x="0" y="6"/>
                    </a:lnTo>
                    <a:lnTo>
                      <a:pt x="0" y="5"/>
                    </a:lnTo>
                    <a:lnTo>
                      <a:pt x="0" y="6"/>
                    </a:lnTo>
                    <a:lnTo>
                      <a:pt x="0" y="6"/>
                    </a:lnTo>
                    <a:lnTo>
                      <a:pt x="0" y="7"/>
                    </a:lnTo>
                    <a:lnTo>
                      <a:pt x="0" y="6"/>
                    </a:lnTo>
                    <a:lnTo>
                      <a:pt x="0" y="7"/>
                    </a:lnTo>
                    <a:lnTo>
                      <a:pt x="0" y="7"/>
                    </a:lnTo>
                    <a:lnTo>
                      <a:pt x="0" y="7"/>
                    </a:lnTo>
                    <a:lnTo>
                      <a:pt x="0" y="6"/>
                    </a:lnTo>
                    <a:lnTo>
                      <a:pt x="0" y="6"/>
                    </a:lnTo>
                    <a:lnTo>
                      <a:pt x="0" y="6"/>
                    </a:lnTo>
                    <a:lnTo>
                      <a:pt x="0" y="6"/>
                    </a:lnTo>
                    <a:lnTo>
                      <a:pt x="0" y="5"/>
                    </a:lnTo>
                    <a:lnTo>
                      <a:pt x="0" y="4"/>
                    </a:lnTo>
                    <a:lnTo>
                      <a:pt x="0" y="4"/>
                    </a:lnTo>
                    <a:lnTo>
                      <a:pt x="0" y="3"/>
                    </a:lnTo>
                    <a:lnTo>
                      <a:pt x="0" y="2"/>
                    </a:lnTo>
                    <a:lnTo>
                      <a:pt x="0" y="1"/>
                    </a:lnTo>
                    <a:lnTo>
                      <a:pt x="0" y="1"/>
                    </a:lnTo>
                    <a:lnTo>
                      <a:pt x="0" y="1"/>
                    </a:lnTo>
                    <a:lnTo>
                      <a:pt x="0" y="1"/>
                    </a:lnTo>
                    <a:lnTo>
                      <a:pt x="0" y="1"/>
                    </a:lnTo>
                    <a:lnTo>
                      <a:pt x="0" y="1"/>
                    </a:lnTo>
                    <a:lnTo>
                      <a:pt x="0" y="2"/>
                    </a:lnTo>
                    <a:lnTo>
                      <a:pt x="0" y="2"/>
                    </a:lnTo>
                    <a:lnTo>
                      <a:pt x="0" y="2"/>
                    </a:lnTo>
                    <a:lnTo>
                      <a:pt x="0" y="2"/>
                    </a:lnTo>
                    <a:lnTo>
                      <a:pt x="0" y="3"/>
                    </a:lnTo>
                    <a:lnTo>
                      <a:pt x="0" y="2"/>
                    </a:lnTo>
                    <a:lnTo>
                      <a:pt x="0" y="3"/>
                    </a:lnTo>
                    <a:lnTo>
                      <a:pt x="0" y="3"/>
                    </a:lnTo>
                    <a:lnTo>
                      <a:pt x="0" y="2"/>
                    </a:lnTo>
                    <a:lnTo>
                      <a:pt x="0" y="3"/>
                    </a:lnTo>
                    <a:lnTo>
                      <a:pt x="0" y="4"/>
                    </a:lnTo>
                    <a:lnTo>
                      <a:pt x="0" y="4"/>
                    </a:lnTo>
                    <a:lnTo>
                      <a:pt x="0" y="4"/>
                    </a:lnTo>
                    <a:lnTo>
                      <a:pt x="0" y="5"/>
                    </a:lnTo>
                    <a:lnTo>
                      <a:pt x="0" y="6"/>
                    </a:lnTo>
                    <a:lnTo>
                      <a:pt x="0" y="5"/>
                    </a:lnTo>
                    <a:lnTo>
                      <a:pt x="0" y="5"/>
                    </a:lnTo>
                    <a:lnTo>
                      <a:pt x="0" y="5"/>
                    </a:lnTo>
                    <a:lnTo>
                      <a:pt x="0" y="5"/>
                    </a:lnTo>
                    <a:lnTo>
                      <a:pt x="0" y="5"/>
                    </a:lnTo>
                    <a:lnTo>
                      <a:pt x="0" y="5"/>
                    </a:lnTo>
                    <a:lnTo>
                      <a:pt x="0" y="4"/>
                    </a:lnTo>
                    <a:lnTo>
                      <a:pt x="0" y="4"/>
                    </a:lnTo>
                    <a:lnTo>
                      <a:pt x="0" y="5"/>
                    </a:lnTo>
                    <a:lnTo>
                      <a:pt x="0" y="5"/>
                    </a:lnTo>
                    <a:lnTo>
                      <a:pt x="0" y="4"/>
                    </a:lnTo>
                    <a:lnTo>
                      <a:pt x="0" y="5"/>
                    </a:lnTo>
                    <a:lnTo>
                      <a:pt x="0" y="4"/>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4"/>
                    </a:lnTo>
                    <a:lnTo>
                      <a:pt x="0" y="5"/>
                    </a:lnTo>
                    <a:lnTo>
                      <a:pt x="0" y="5"/>
                    </a:lnTo>
                    <a:lnTo>
                      <a:pt x="0" y="5"/>
                    </a:lnTo>
                    <a:lnTo>
                      <a:pt x="0" y="5"/>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4"/>
                    </a:lnTo>
                    <a:lnTo>
                      <a:pt x="0" y="4"/>
                    </a:lnTo>
                    <a:lnTo>
                      <a:pt x="0" y="5"/>
                    </a:lnTo>
                    <a:lnTo>
                      <a:pt x="0" y="6"/>
                    </a:lnTo>
                    <a:lnTo>
                      <a:pt x="0" y="5"/>
                    </a:lnTo>
                    <a:lnTo>
                      <a:pt x="0" y="6"/>
                    </a:lnTo>
                    <a:lnTo>
                      <a:pt x="0" y="6"/>
                    </a:lnTo>
                    <a:lnTo>
                      <a:pt x="0" y="6"/>
                    </a:lnTo>
                    <a:lnTo>
                      <a:pt x="0" y="5"/>
                    </a:lnTo>
                    <a:lnTo>
                      <a:pt x="0" y="5"/>
                    </a:lnTo>
                    <a:lnTo>
                      <a:pt x="0" y="5"/>
                    </a:lnTo>
                    <a:lnTo>
                      <a:pt x="0" y="6"/>
                    </a:lnTo>
                    <a:lnTo>
                      <a:pt x="0" y="5"/>
                    </a:lnTo>
                    <a:lnTo>
                      <a:pt x="0" y="4"/>
                    </a:lnTo>
                    <a:lnTo>
                      <a:pt x="0" y="3"/>
                    </a:lnTo>
                    <a:lnTo>
                      <a:pt x="0" y="4"/>
                    </a:lnTo>
                    <a:lnTo>
                      <a:pt x="0" y="4"/>
                    </a:lnTo>
                    <a:lnTo>
                      <a:pt x="0" y="5"/>
                    </a:lnTo>
                    <a:lnTo>
                      <a:pt x="0" y="5"/>
                    </a:lnTo>
                    <a:lnTo>
                      <a:pt x="0" y="5"/>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7"/>
                    </a:lnTo>
                    <a:lnTo>
                      <a:pt x="0" y="7"/>
                    </a:lnTo>
                    <a:lnTo>
                      <a:pt x="0" y="7"/>
                    </a:lnTo>
                    <a:lnTo>
                      <a:pt x="0" y="6"/>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8"/>
                    </a:lnTo>
                    <a:lnTo>
                      <a:pt x="0" y="8"/>
                    </a:lnTo>
                    <a:lnTo>
                      <a:pt x="0" y="7"/>
                    </a:lnTo>
                    <a:lnTo>
                      <a:pt x="0" y="8"/>
                    </a:lnTo>
                    <a:lnTo>
                      <a:pt x="0" y="7"/>
                    </a:lnTo>
                    <a:lnTo>
                      <a:pt x="0" y="8"/>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7"/>
                    </a:lnTo>
                    <a:lnTo>
                      <a:pt x="0" y="6"/>
                    </a:lnTo>
                    <a:lnTo>
                      <a:pt x="0" y="6"/>
                    </a:lnTo>
                    <a:lnTo>
                      <a:pt x="0" y="6"/>
                    </a:lnTo>
                    <a:lnTo>
                      <a:pt x="0" y="5"/>
                    </a:lnTo>
                    <a:lnTo>
                      <a:pt x="0" y="5"/>
                    </a:lnTo>
                    <a:lnTo>
                      <a:pt x="0" y="5"/>
                    </a:lnTo>
                    <a:lnTo>
                      <a:pt x="0" y="6"/>
                    </a:lnTo>
                    <a:lnTo>
                      <a:pt x="0" y="6"/>
                    </a:lnTo>
                    <a:lnTo>
                      <a:pt x="0" y="7"/>
                    </a:lnTo>
                    <a:lnTo>
                      <a:pt x="0" y="6"/>
                    </a:lnTo>
                    <a:lnTo>
                      <a:pt x="0" y="7"/>
                    </a:lnTo>
                    <a:lnTo>
                      <a:pt x="0" y="7"/>
                    </a:lnTo>
                    <a:lnTo>
                      <a:pt x="0" y="7"/>
                    </a:lnTo>
                    <a:lnTo>
                      <a:pt x="0" y="6"/>
                    </a:lnTo>
                    <a:lnTo>
                      <a:pt x="0" y="5"/>
                    </a:lnTo>
                    <a:lnTo>
                      <a:pt x="0" y="6"/>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7"/>
                    </a:lnTo>
                    <a:lnTo>
                      <a:pt x="0" y="7"/>
                    </a:lnTo>
                    <a:lnTo>
                      <a:pt x="0" y="7"/>
                    </a:lnTo>
                    <a:lnTo>
                      <a:pt x="0" y="6"/>
                    </a:lnTo>
                    <a:lnTo>
                      <a:pt x="0" y="6"/>
                    </a:lnTo>
                    <a:lnTo>
                      <a:pt x="0" y="5"/>
                    </a:lnTo>
                    <a:lnTo>
                      <a:pt x="0" y="6"/>
                    </a:lnTo>
                    <a:lnTo>
                      <a:pt x="0" y="5"/>
                    </a:lnTo>
                    <a:lnTo>
                      <a:pt x="0" y="5"/>
                    </a:lnTo>
                    <a:lnTo>
                      <a:pt x="0" y="6"/>
                    </a:lnTo>
                    <a:lnTo>
                      <a:pt x="0" y="6"/>
                    </a:lnTo>
                    <a:lnTo>
                      <a:pt x="0" y="6"/>
                    </a:lnTo>
                    <a:lnTo>
                      <a:pt x="0" y="7"/>
                    </a:lnTo>
                    <a:lnTo>
                      <a:pt x="0" y="7"/>
                    </a:lnTo>
                    <a:lnTo>
                      <a:pt x="0" y="7"/>
                    </a:lnTo>
                    <a:lnTo>
                      <a:pt x="0" y="7"/>
                    </a:lnTo>
                    <a:lnTo>
                      <a:pt x="0" y="7"/>
                    </a:lnTo>
                    <a:lnTo>
                      <a:pt x="0" y="7"/>
                    </a:lnTo>
                    <a:lnTo>
                      <a:pt x="0" y="7"/>
                    </a:lnTo>
                    <a:lnTo>
                      <a:pt x="0" y="6"/>
                    </a:lnTo>
                    <a:lnTo>
                      <a:pt x="0" y="7"/>
                    </a:lnTo>
                    <a:lnTo>
                      <a:pt x="0" y="6"/>
                    </a:lnTo>
                    <a:lnTo>
                      <a:pt x="0" y="7"/>
                    </a:lnTo>
                    <a:lnTo>
                      <a:pt x="0" y="8"/>
                    </a:lnTo>
                    <a:lnTo>
                      <a:pt x="0" y="7"/>
                    </a:lnTo>
                    <a:lnTo>
                      <a:pt x="0" y="8"/>
                    </a:lnTo>
                    <a:lnTo>
                      <a:pt x="0" y="7"/>
                    </a:lnTo>
                    <a:lnTo>
                      <a:pt x="0" y="8"/>
                    </a:lnTo>
                    <a:lnTo>
                      <a:pt x="0" y="7"/>
                    </a:lnTo>
                    <a:lnTo>
                      <a:pt x="0" y="7"/>
                    </a:lnTo>
                    <a:lnTo>
                      <a:pt x="0" y="6"/>
                    </a:lnTo>
                    <a:lnTo>
                      <a:pt x="0" y="6"/>
                    </a:lnTo>
                    <a:lnTo>
                      <a:pt x="0" y="7"/>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7"/>
                    </a:lnTo>
                    <a:lnTo>
                      <a:pt x="0" y="7"/>
                    </a:lnTo>
                    <a:lnTo>
                      <a:pt x="0" y="6"/>
                    </a:lnTo>
                    <a:lnTo>
                      <a:pt x="0" y="7"/>
                    </a:lnTo>
                    <a:lnTo>
                      <a:pt x="0" y="6"/>
                    </a:lnTo>
                    <a:lnTo>
                      <a:pt x="0" y="6"/>
                    </a:lnTo>
                    <a:lnTo>
                      <a:pt x="0" y="5"/>
                    </a:lnTo>
                    <a:lnTo>
                      <a:pt x="0" y="5"/>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5"/>
                    </a:lnTo>
                  </a:path>
                </a:pathLst>
              </a:custGeom>
              <a:noFill/>
              <a:ln w="0">
                <a:solidFill>
                  <a:srgbClr val="3366FF"/>
                </a:solidFill>
                <a:prstDash val="solid"/>
                <a:round/>
                <a:headEnd/>
                <a:tailEnd/>
              </a:ln>
            </p:spPr>
            <p:txBody>
              <a:bodyPr/>
              <a:lstStyle/>
              <a:p>
                <a:endParaRPr lang="en-GB"/>
              </a:p>
            </p:txBody>
          </p:sp>
          <p:sp>
            <p:nvSpPr>
              <p:cNvPr id="186268" name="Freeform 924"/>
              <p:cNvSpPr>
                <a:spLocks/>
              </p:cNvSpPr>
              <p:nvPr/>
            </p:nvSpPr>
            <p:spPr bwMode="auto">
              <a:xfrm>
                <a:off x="3666" y="3569"/>
                <a:ext cx="1" cy="108"/>
              </a:xfrm>
              <a:custGeom>
                <a:avLst/>
                <a:gdLst/>
                <a:ahLst/>
                <a:cxnLst>
                  <a:cxn ang="0">
                    <a:pos x="0" y="11"/>
                  </a:cxn>
                  <a:cxn ang="0">
                    <a:pos x="0" y="10"/>
                  </a:cxn>
                  <a:cxn ang="0">
                    <a:pos x="0" y="12"/>
                  </a:cxn>
                  <a:cxn ang="0">
                    <a:pos x="0" y="12"/>
                  </a:cxn>
                  <a:cxn ang="0">
                    <a:pos x="0" y="12"/>
                  </a:cxn>
                  <a:cxn ang="0">
                    <a:pos x="0" y="14"/>
                  </a:cxn>
                  <a:cxn ang="0">
                    <a:pos x="0" y="10"/>
                  </a:cxn>
                  <a:cxn ang="0">
                    <a:pos x="0" y="11"/>
                  </a:cxn>
                  <a:cxn ang="0">
                    <a:pos x="0" y="13"/>
                  </a:cxn>
                  <a:cxn ang="0">
                    <a:pos x="0" y="15"/>
                  </a:cxn>
                  <a:cxn ang="0">
                    <a:pos x="0" y="12"/>
                  </a:cxn>
                  <a:cxn ang="0">
                    <a:pos x="0" y="13"/>
                  </a:cxn>
                  <a:cxn ang="0">
                    <a:pos x="0" y="15"/>
                  </a:cxn>
                  <a:cxn ang="0">
                    <a:pos x="0" y="14"/>
                  </a:cxn>
                  <a:cxn ang="0">
                    <a:pos x="0" y="14"/>
                  </a:cxn>
                  <a:cxn ang="0">
                    <a:pos x="0" y="14"/>
                  </a:cxn>
                  <a:cxn ang="0">
                    <a:pos x="0" y="11"/>
                  </a:cxn>
                  <a:cxn ang="0">
                    <a:pos x="0" y="11"/>
                  </a:cxn>
                  <a:cxn ang="0">
                    <a:pos x="0" y="11"/>
                  </a:cxn>
                  <a:cxn ang="0">
                    <a:pos x="0" y="10"/>
                  </a:cxn>
                  <a:cxn ang="0">
                    <a:pos x="0" y="13"/>
                  </a:cxn>
                  <a:cxn ang="0">
                    <a:pos x="0" y="14"/>
                  </a:cxn>
                  <a:cxn ang="0">
                    <a:pos x="0" y="15"/>
                  </a:cxn>
                  <a:cxn ang="0">
                    <a:pos x="0" y="17"/>
                  </a:cxn>
                  <a:cxn ang="0">
                    <a:pos x="0" y="16"/>
                  </a:cxn>
                  <a:cxn ang="0">
                    <a:pos x="0" y="13"/>
                  </a:cxn>
                  <a:cxn ang="0">
                    <a:pos x="0" y="12"/>
                  </a:cxn>
                  <a:cxn ang="0">
                    <a:pos x="0" y="8"/>
                  </a:cxn>
                  <a:cxn ang="0">
                    <a:pos x="0" y="8"/>
                  </a:cxn>
                  <a:cxn ang="0">
                    <a:pos x="0" y="10"/>
                  </a:cxn>
                  <a:cxn ang="0">
                    <a:pos x="0" y="9"/>
                  </a:cxn>
                  <a:cxn ang="0">
                    <a:pos x="0" y="11"/>
                  </a:cxn>
                  <a:cxn ang="0">
                    <a:pos x="0" y="5"/>
                  </a:cxn>
                  <a:cxn ang="0">
                    <a:pos x="0" y="1"/>
                  </a:cxn>
                  <a:cxn ang="0">
                    <a:pos x="0" y="1"/>
                  </a:cxn>
                  <a:cxn ang="0">
                    <a:pos x="0" y="1"/>
                  </a:cxn>
                  <a:cxn ang="0">
                    <a:pos x="0" y="5"/>
                  </a:cxn>
                  <a:cxn ang="0">
                    <a:pos x="0" y="5"/>
                  </a:cxn>
                  <a:cxn ang="0">
                    <a:pos x="0" y="2"/>
                  </a:cxn>
                  <a:cxn ang="0">
                    <a:pos x="0" y="2"/>
                  </a:cxn>
                  <a:cxn ang="0">
                    <a:pos x="0" y="1"/>
                  </a:cxn>
                  <a:cxn ang="0">
                    <a:pos x="0" y="3"/>
                  </a:cxn>
                  <a:cxn ang="0">
                    <a:pos x="0" y="5"/>
                  </a:cxn>
                  <a:cxn ang="0">
                    <a:pos x="0" y="6"/>
                  </a:cxn>
                  <a:cxn ang="0">
                    <a:pos x="0" y="8"/>
                  </a:cxn>
                  <a:cxn ang="0">
                    <a:pos x="0" y="10"/>
                  </a:cxn>
                  <a:cxn ang="0">
                    <a:pos x="0" y="11"/>
                  </a:cxn>
                  <a:cxn ang="0">
                    <a:pos x="0" y="10"/>
                  </a:cxn>
                  <a:cxn ang="0">
                    <a:pos x="0" y="9"/>
                  </a:cxn>
                  <a:cxn ang="0">
                    <a:pos x="0" y="9"/>
                  </a:cxn>
                  <a:cxn ang="0">
                    <a:pos x="0" y="7"/>
                  </a:cxn>
                  <a:cxn ang="0">
                    <a:pos x="0" y="7"/>
                  </a:cxn>
                  <a:cxn ang="0">
                    <a:pos x="0" y="9"/>
                  </a:cxn>
                  <a:cxn ang="0">
                    <a:pos x="0" y="10"/>
                  </a:cxn>
                  <a:cxn ang="0">
                    <a:pos x="0" y="12"/>
                  </a:cxn>
                  <a:cxn ang="0">
                    <a:pos x="0" y="9"/>
                  </a:cxn>
                  <a:cxn ang="0">
                    <a:pos x="0" y="9"/>
                  </a:cxn>
                  <a:cxn ang="0">
                    <a:pos x="0" y="8"/>
                  </a:cxn>
                  <a:cxn ang="0">
                    <a:pos x="0" y="9"/>
                  </a:cxn>
                  <a:cxn ang="0">
                    <a:pos x="0" y="11"/>
                  </a:cxn>
                  <a:cxn ang="0">
                    <a:pos x="0" y="13"/>
                  </a:cxn>
                  <a:cxn ang="0">
                    <a:pos x="0" y="9"/>
                  </a:cxn>
                  <a:cxn ang="0">
                    <a:pos x="0" y="6"/>
                  </a:cxn>
                </a:cxnLst>
                <a:rect l="0" t="0" r="r" b="b"/>
                <a:pathLst>
                  <a:path h="18">
                    <a:moveTo>
                      <a:pt x="0" y="10"/>
                    </a:moveTo>
                    <a:lnTo>
                      <a:pt x="0" y="11"/>
                    </a:lnTo>
                    <a:lnTo>
                      <a:pt x="0" y="9"/>
                    </a:lnTo>
                    <a:lnTo>
                      <a:pt x="0" y="10"/>
                    </a:lnTo>
                    <a:lnTo>
                      <a:pt x="0" y="10"/>
                    </a:lnTo>
                    <a:lnTo>
                      <a:pt x="0" y="10"/>
                    </a:lnTo>
                    <a:lnTo>
                      <a:pt x="0" y="11"/>
                    </a:lnTo>
                    <a:lnTo>
                      <a:pt x="0" y="11"/>
                    </a:lnTo>
                    <a:lnTo>
                      <a:pt x="0" y="11"/>
                    </a:lnTo>
                    <a:lnTo>
                      <a:pt x="0" y="12"/>
                    </a:lnTo>
                    <a:lnTo>
                      <a:pt x="0" y="11"/>
                    </a:lnTo>
                    <a:lnTo>
                      <a:pt x="0" y="11"/>
                    </a:lnTo>
                    <a:lnTo>
                      <a:pt x="0" y="10"/>
                    </a:lnTo>
                    <a:lnTo>
                      <a:pt x="0" y="11"/>
                    </a:lnTo>
                    <a:lnTo>
                      <a:pt x="0" y="10"/>
                    </a:lnTo>
                    <a:lnTo>
                      <a:pt x="0" y="11"/>
                    </a:lnTo>
                    <a:lnTo>
                      <a:pt x="0" y="10"/>
                    </a:lnTo>
                    <a:lnTo>
                      <a:pt x="0" y="10"/>
                    </a:lnTo>
                    <a:lnTo>
                      <a:pt x="0" y="11"/>
                    </a:lnTo>
                    <a:lnTo>
                      <a:pt x="0" y="10"/>
                    </a:lnTo>
                    <a:lnTo>
                      <a:pt x="0" y="11"/>
                    </a:lnTo>
                    <a:lnTo>
                      <a:pt x="0" y="10"/>
                    </a:lnTo>
                    <a:lnTo>
                      <a:pt x="0" y="11"/>
                    </a:lnTo>
                    <a:lnTo>
                      <a:pt x="0" y="10"/>
                    </a:lnTo>
                    <a:lnTo>
                      <a:pt x="0" y="11"/>
                    </a:lnTo>
                    <a:lnTo>
                      <a:pt x="0" y="11"/>
                    </a:lnTo>
                    <a:lnTo>
                      <a:pt x="0" y="12"/>
                    </a:lnTo>
                    <a:lnTo>
                      <a:pt x="0" y="12"/>
                    </a:lnTo>
                    <a:lnTo>
                      <a:pt x="0" y="12"/>
                    </a:lnTo>
                    <a:lnTo>
                      <a:pt x="0" y="12"/>
                    </a:lnTo>
                    <a:lnTo>
                      <a:pt x="0" y="13"/>
                    </a:lnTo>
                    <a:lnTo>
                      <a:pt x="0" y="12"/>
                    </a:lnTo>
                    <a:lnTo>
                      <a:pt x="0" y="12"/>
                    </a:lnTo>
                    <a:lnTo>
                      <a:pt x="0" y="13"/>
                    </a:lnTo>
                    <a:lnTo>
                      <a:pt x="0" y="13"/>
                    </a:lnTo>
                    <a:lnTo>
                      <a:pt x="0" y="13"/>
                    </a:lnTo>
                    <a:lnTo>
                      <a:pt x="0" y="13"/>
                    </a:lnTo>
                    <a:lnTo>
                      <a:pt x="0" y="13"/>
                    </a:lnTo>
                    <a:lnTo>
                      <a:pt x="0" y="13"/>
                    </a:lnTo>
                    <a:lnTo>
                      <a:pt x="0" y="13"/>
                    </a:lnTo>
                    <a:lnTo>
                      <a:pt x="0" y="13"/>
                    </a:lnTo>
                    <a:lnTo>
                      <a:pt x="0" y="12"/>
                    </a:lnTo>
                    <a:lnTo>
                      <a:pt x="0" y="12"/>
                    </a:lnTo>
                    <a:lnTo>
                      <a:pt x="0" y="12"/>
                    </a:lnTo>
                    <a:lnTo>
                      <a:pt x="0" y="11"/>
                    </a:lnTo>
                    <a:lnTo>
                      <a:pt x="0" y="12"/>
                    </a:lnTo>
                    <a:lnTo>
                      <a:pt x="0" y="11"/>
                    </a:lnTo>
                    <a:lnTo>
                      <a:pt x="0" y="12"/>
                    </a:lnTo>
                    <a:lnTo>
                      <a:pt x="0" y="11"/>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4"/>
                    </a:lnTo>
                    <a:lnTo>
                      <a:pt x="0" y="13"/>
                    </a:lnTo>
                    <a:lnTo>
                      <a:pt x="0" y="14"/>
                    </a:lnTo>
                    <a:lnTo>
                      <a:pt x="0" y="13"/>
                    </a:lnTo>
                    <a:lnTo>
                      <a:pt x="0" y="13"/>
                    </a:lnTo>
                    <a:lnTo>
                      <a:pt x="0" y="13"/>
                    </a:lnTo>
                    <a:lnTo>
                      <a:pt x="0" y="14"/>
                    </a:lnTo>
                    <a:lnTo>
                      <a:pt x="0" y="13"/>
                    </a:lnTo>
                    <a:lnTo>
                      <a:pt x="0" y="12"/>
                    </a:lnTo>
                    <a:lnTo>
                      <a:pt x="0" y="12"/>
                    </a:lnTo>
                    <a:lnTo>
                      <a:pt x="0" y="11"/>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0"/>
                    </a:lnTo>
                    <a:lnTo>
                      <a:pt x="0" y="11"/>
                    </a:lnTo>
                    <a:lnTo>
                      <a:pt x="0" y="11"/>
                    </a:lnTo>
                    <a:lnTo>
                      <a:pt x="0" y="12"/>
                    </a:lnTo>
                    <a:lnTo>
                      <a:pt x="0" y="12"/>
                    </a:lnTo>
                    <a:lnTo>
                      <a:pt x="0" y="12"/>
                    </a:lnTo>
                    <a:lnTo>
                      <a:pt x="0" y="12"/>
                    </a:lnTo>
                    <a:lnTo>
                      <a:pt x="0" y="13"/>
                    </a:lnTo>
                    <a:lnTo>
                      <a:pt x="0" y="12"/>
                    </a:lnTo>
                    <a:lnTo>
                      <a:pt x="0" y="12"/>
                    </a:lnTo>
                    <a:lnTo>
                      <a:pt x="0" y="13"/>
                    </a:lnTo>
                    <a:lnTo>
                      <a:pt x="0" y="13"/>
                    </a:lnTo>
                    <a:lnTo>
                      <a:pt x="0" y="12"/>
                    </a:lnTo>
                    <a:lnTo>
                      <a:pt x="0" y="12"/>
                    </a:lnTo>
                    <a:lnTo>
                      <a:pt x="0" y="13"/>
                    </a:lnTo>
                    <a:lnTo>
                      <a:pt x="0" y="13"/>
                    </a:lnTo>
                    <a:lnTo>
                      <a:pt x="0" y="14"/>
                    </a:lnTo>
                    <a:lnTo>
                      <a:pt x="0" y="14"/>
                    </a:lnTo>
                    <a:lnTo>
                      <a:pt x="0" y="14"/>
                    </a:lnTo>
                    <a:lnTo>
                      <a:pt x="0" y="15"/>
                    </a:lnTo>
                    <a:lnTo>
                      <a:pt x="0" y="15"/>
                    </a:lnTo>
                    <a:lnTo>
                      <a:pt x="0" y="15"/>
                    </a:lnTo>
                    <a:lnTo>
                      <a:pt x="0" y="14"/>
                    </a:lnTo>
                    <a:lnTo>
                      <a:pt x="0" y="14"/>
                    </a:lnTo>
                    <a:lnTo>
                      <a:pt x="0" y="14"/>
                    </a:lnTo>
                    <a:lnTo>
                      <a:pt x="0" y="13"/>
                    </a:lnTo>
                    <a:lnTo>
                      <a:pt x="0" y="14"/>
                    </a:lnTo>
                    <a:lnTo>
                      <a:pt x="0" y="13"/>
                    </a:lnTo>
                    <a:lnTo>
                      <a:pt x="0" y="12"/>
                    </a:lnTo>
                    <a:lnTo>
                      <a:pt x="0" y="12"/>
                    </a:lnTo>
                    <a:lnTo>
                      <a:pt x="0" y="12"/>
                    </a:lnTo>
                    <a:lnTo>
                      <a:pt x="0" y="11"/>
                    </a:lnTo>
                    <a:lnTo>
                      <a:pt x="0" y="12"/>
                    </a:lnTo>
                    <a:lnTo>
                      <a:pt x="0" y="11"/>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4"/>
                    </a:lnTo>
                    <a:lnTo>
                      <a:pt x="0" y="14"/>
                    </a:lnTo>
                    <a:lnTo>
                      <a:pt x="0" y="14"/>
                    </a:lnTo>
                    <a:lnTo>
                      <a:pt x="0" y="14"/>
                    </a:lnTo>
                    <a:lnTo>
                      <a:pt x="0" y="15"/>
                    </a:lnTo>
                    <a:lnTo>
                      <a:pt x="0" y="15"/>
                    </a:lnTo>
                    <a:lnTo>
                      <a:pt x="0" y="15"/>
                    </a:lnTo>
                    <a:lnTo>
                      <a:pt x="0" y="16"/>
                    </a:lnTo>
                    <a:lnTo>
                      <a:pt x="0" y="15"/>
                    </a:lnTo>
                    <a:lnTo>
                      <a:pt x="0" y="15"/>
                    </a:lnTo>
                    <a:lnTo>
                      <a:pt x="0" y="15"/>
                    </a:lnTo>
                    <a:lnTo>
                      <a:pt x="0" y="15"/>
                    </a:lnTo>
                    <a:lnTo>
                      <a:pt x="0" y="14"/>
                    </a:lnTo>
                    <a:lnTo>
                      <a:pt x="0" y="15"/>
                    </a:lnTo>
                    <a:lnTo>
                      <a:pt x="0" y="14"/>
                    </a:lnTo>
                    <a:lnTo>
                      <a:pt x="0" y="14"/>
                    </a:lnTo>
                    <a:lnTo>
                      <a:pt x="0" y="15"/>
                    </a:lnTo>
                    <a:lnTo>
                      <a:pt x="0" y="14"/>
                    </a:lnTo>
                    <a:lnTo>
                      <a:pt x="0" y="14"/>
                    </a:lnTo>
                    <a:lnTo>
                      <a:pt x="0" y="14"/>
                    </a:lnTo>
                    <a:lnTo>
                      <a:pt x="0" y="15"/>
                    </a:lnTo>
                    <a:lnTo>
                      <a:pt x="0" y="14"/>
                    </a:lnTo>
                    <a:lnTo>
                      <a:pt x="0" y="14"/>
                    </a:lnTo>
                    <a:lnTo>
                      <a:pt x="0" y="14"/>
                    </a:lnTo>
                    <a:lnTo>
                      <a:pt x="0" y="14"/>
                    </a:lnTo>
                    <a:lnTo>
                      <a:pt x="0" y="14"/>
                    </a:lnTo>
                    <a:lnTo>
                      <a:pt x="0" y="14"/>
                    </a:lnTo>
                    <a:lnTo>
                      <a:pt x="0" y="14"/>
                    </a:lnTo>
                    <a:lnTo>
                      <a:pt x="0" y="14"/>
                    </a:lnTo>
                    <a:lnTo>
                      <a:pt x="0" y="15"/>
                    </a:lnTo>
                    <a:lnTo>
                      <a:pt x="0" y="14"/>
                    </a:lnTo>
                    <a:lnTo>
                      <a:pt x="0" y="15"/>
                    </a:lnTo>
                    <a:lnTo>
                      <a:pt x="0" y="14"/>
                    </a:lnTo>
                    <a:lnTo>
                      <a:pt x="0" y="14"/>
                    </a:lnTo>
                    <a:lnTo>
                      <a:pt x="0" y="14"/>
                    </a:lnTo>
                    <a:lnTo>
                      <a:pt x="0" y="14"/>
                    </a:lnTo>
                    <a:lnTo>
                      <a:pt x="0" y="14"/>
                    </a:lnTo>
                    <a:lnTo>
                      <a:pt x="0" y="13"/>
                    </a:lnTo>
                    <a:lnTo>
                      <a:pt x="0" y="13"/>
                    </a:lnTo>
                    <a:lnTo>
                      <a:pt x="0" y="13"/>
                    </a:lnTo>
                    <a:lnTo>
                      <a:pt x="0" y="14"/>
                    </a:lnTo>
                    <a:lnTo>
                      <a:pt x="0" y="14"/>
                    </a:lnTo>
                    <a:lnTo>
                      <a:pt x="0" y="13"/>
                    </a:lnTo>
                    <a:lnTo>
                      <a:pt x="0" y="13"/>
                    </a:lnTo>
                    <a:lnTo>
                      <a:pt x="0" y="13"/>
                    </a:lnTo>
                    <a:lnTo>
                      <a:pt x="0" y="13"/>
                    </a:lnTo>
                    <a:lnTo>
                      <a:pt x="0" y="12"/>
                    </a:lnTo>
                    <a:lnTo>
                      <a:pt x="0" y="12"/>
                    </a:lnTo>
                    <a:lnTo>
                      <a:pt x="0" y="12"/>
                    </a:lnTo>
                    <a:lnTo>
                      <a:pt x="0" y="11"/>
                    </a:lnTo>
                    <a:lnTo>
                      <a:pt x="0" y="12"/>
                    </a:lnTo>
                    <a:lnTo>
                      <a:pt x="0" y="11"/>
                    </a:lnTo>
                    <a:lnTo>
                      <a:pt x="0" y="11"/>
                    </a:lnTo>
                    <a:lnTo>
                      <a:pt x="0" y="11"/>
                    </a:lnTo>
                    <a:lnTo>
                      <a:pt x="0" y="10"/>
                    </a:lnTo>
                    <a:lnTo>
                      <a:pt x="0" y="11"/>
                    </a:lnTo>
                    <a:lnTo>
                      <a:pt x="0" y="10"/>
                    </a:lnTo>
                    <a:lnTo>
                      <a:pt x="0" y="10"/>
                    </a:lnTo>
                    <a:lnTo>
                      <a:pt x="0" y="11"/>
                    </a:lnTo>
                    <a:lnTo>
                      <a:pt x="0" y="11"/>
                    </a:lnTo>
                    <a:lnTo>
                      <a:pt x="0" y="11"/>
                    </a:lnTo>
                    <a:lnTo>
                      <a:pt x="0" y="11"/>
                    </a:lnTo>
                    <a:lnTo>
                      <a:pt x="0" y="10"/>
                    </a:lnTo>
                    <a:lnTo>
                      <a:pt x="0" y="11"/>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1"/>
                    </a:lnTo>
                    <a:lnTo>
                      <a:pt x="0" y="11"/>
                    </a:lnTo>
                    <a:lnTo>
                      <a:pt x="0" y="11"/>
                    </a:lnTo>
                    <a:lnTo>
                      <a:pt x="0" y="12"/>
                    </a:lnTo>
                    <a:lnTo>
                      <a:pt x="0" y="12"/>
                    </a:lnTo>
                    <a:lnTo>
                      <a:pt x="0" y="11"/>
                    </a:lnTo>
                    <a:lnTo>
                      <a:pt x="0" y="12"/>
                    </a:lnTo>
                    <a:lnTo>
                      <a:pt x="0" y="12"/>
                    </a:lnTo>
                    <a:lnTo>
                      <a:pt x="0" y="12"/>
                    </a:lnTo>
                    <a:lnTo>
                      <a:pt x="0" y="12"/>
                    </a:lnTo>
                    <a:lnTo>
                      <a:pt x="0" y="13"/>
                    </a:lnTo>
                    <a:lnTo>
                      <a:pt x="0" y="14"/>
                    </a:lnTo>
                    <a:lnTo>
                      <a:pt x="0" y="13"/>
                    </a:lnTo>
                    <a:lnTo>
                      <a:pt x="0" y="14"/>
                    </a:lnTo>
                    <a:lnTo>
                      <a:pt x="0" y="14"/>
                    </a:lnTo>
                    <a:lnTo>
                      <a:pt x="0" y="14"/>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5"/>
                    </a:lnTo>
                    <a:lnTo>
                      <a:pt x="0" y="15"/>
                    </a:lnTo>
                    <a:lnTo>
                      <a:pt x="0" y="16"/>
                    </a:lnTo>
                    <a:lnTo>
                      <a:pt x="0" y="15"/>
                    </a:lnTo>
                    <a:lnTo>
                      <a:pt x="0" y="16"/>
                    </a:lnTo>
                    <a:lnTo>
                      <a:pt x="0" y="16"/>
                    </a:lnTo>
                    <a:lnTo>
                      <a:pt x="0" y="16"/>
                    </a:lnTo>
                    <a:lnTo>
                      <a:pt x="0" y="16"/>
                    </a:lnTo>
                    <a:lnTo>
                      <a:pt x="0" y="16"/>
                    </a:lnTo>
                    <a:lnTo>
                      <a:pt x="0" y="17"/>
                    </a:lnTo>
                    <a:lnTo>
                      <a:pt x="0" y="16"/>
                    </a:lnTo>
                    <a:lnTo>
                      <a:pt x="0" y="17"/>
                    </a:lnTo>
                    <a:lnTo>
                      <a:pt x="0" y="17"/>
                    </a:lnTo>
                    <a:lnTo>
                      <a:pt x="0" y="16"/>
                    </a:lnTo>
                    <a:lnTo>
                      <a:pt x="0" y="17"/>
                    </a:lnTo>
                    <a:lnTo>
                      <a:pt x="0" y="18"/>
                    </a:lnTo>
                    <a:lnTo>
                      <a:pt x="0" y="17"/>
                    </a:lnTo>
                    <a:lnTo>
                      <a:pt x="0" y="17"/>
                    </a:lnTo>
                    <a:lnTo>
                      <a:pt x="0" y="17"/>
                    </a:lnTo>
                    <a:lnTo>
                      <a:pt x="0" y="17"/>
                    </a:lnTo>
                    <a:lnTo>
                      <a:pt x="0" y="16"/>
                    </a:lnTo>
                    <a:lnTo>
                      <a:pt x="0" y="16"/>
                    </a:lnTo>
                    <a:lnTo>
                      <a:pt x="0" y="16"/>
                    </a:lnTo>
                    <a:lnTo>
                      <a:pt x="0" y="16"/>
                    </a:lnTo>
                    <a:lnTo>
                      <a:pt x="0" y="15"/>
                    </a:lnTo>
                    <a:lnTo>
                      <a:pt x="0" y="15"/>
                    </a:lnTo>
                    <a:lnTo>
                      <a:pt x="0" y="15"/>
                    </a:lnTo>
                    <a:lnTo>
                      <a:pt x="0" y="14"/>
                    </a:lnTo>
                    <a:lnTo>
                      <a:pt x="0" y="14"/>
                    </a:lnTo>
                    <a:lnTo>
                      <a:pt x="0" y="14"/>
                    </a:lnTo>
                    <a:lnTo>
                      <a:pt x="0" y="13"/>
                    </a:lnTo>
                    <a:lnTo>
                      <a:pt x="0" y="13"/>
                    </a:lnTo>
                    <a:lnTo>
                      <a:pt x="0" y="13"/>
                    </a:lnTo>
                    <a:lnTo>
                      <a:pt x="0" y="12"/>
                    </a:lnTo>
                    <a:lnTo>
                      <a:pt x="0" y="13"/>
                    </a:lnTo>
                    <a:lnTo>
                      <a:pt x="0" y="13"/>
                    </a:lnTo>
                    <a:lnTo>
                      <a:pt x="0" y="14"/>
                    </a:lnTo>
                    <a:lnTo>
                      <a:pt x="0" y="13"/>
                    </a:lnTo>
                    <a:lnTo>
                      <a:pt x="0" y="14"/>
                    </a:lnTo>
                    <a:lnTo>
                      <a:pt x="0" y="13"/>
                    </a:lnTo>
                    <a:lnTo>
                      <a:pt x="0" y="14"/>
                    </a:lnTo>
                    <a:lnTo>
                      <a:pt x="0" y="14"/>
                    </a:lnTo>
                    <a:lnTo>
                      <a:pt x="0" y="13"/>
                    </a:lnTo>
                    <a:lnTo>
                      <a:pt x="0" y="13"/>
                    </a:lnTo>
                    <a:lnTo>
                      <a:pt x="0" y="13"/>
                    </a:lnTo>
                    <a:lnTo>
                      <a:pt x="0" y="12"/>
                    </a:lnTo>
                    <a:lnTo>
                      <a:pt x="0" y="12"/>
                    </a:lnTo>
                    <a:lnTo>
                      <a:pt x="0" y="12"/>
                    </a:lnTo>
                    <a:lnTo>
                      <a:pt x="0" y="11"/>
                    </a:lnTo>
                    <a:lnTo>
                      <a:pt x="0" y="10"/>
                    </a:lnTo>
                    <a:lnTo>
                      <a:pt x="0" y="10"/>
                    </a:lnTo>
                    <a:lnTo>
                      <a:pt x="0" y="9"/>
                    </a:lnTo>
                    <a:lnTo>
                      <a:pt x="0" y="9"/>
                    </a:lnTo>
                    <a:lnTo>
                      <a:pt x="0" y="9"/>
                    </a:lnTo>
                    <a:lnTo>
                      <a:pt x="0" y="9"/>
                    </a:lnTo>
                    <a:lnTo>
                      <a:pt x="0" y="9"/>
                    </a:lnTo>
                    <a:lnTo>
                      <a:pt x="0" y="8"/>
                    </a:lnTo>
                    <a:lnTo>
                      <a:pt x="0" y="9"/>
                    </a:lnTo>
                    <a:lnTo>
                      <a:pt x="0" y="8"/>
                    </a:lnTo>
                    <a:lnTo>
                      <a:pt x="0" y="9"/>
                    </a:lnTo>
                    <a:lnTo>
                      <a:pt x="0" y="8"/>
                    </a:lnTo>
                    <a:lnTo>
                      <a:pt x="0" y="8"/>
                    </a:lnTo>
                    <a:lnTo>
                      <a:pt x="0" y="8"/>
                    </a:lnTo>
                    <a:lnTo>
                      <a:pt x="0" y="7"/>
                    </a:lnTo>
                    <a:lnTo>
                      <a:pt x="0" y="8"/>
                    </a:lnTo>
                    <a:lnTo>
                      <a:pt x="0" y="8"/>
                    </a:lnTo>
                    <a:lnTo>
                      <a:pt x="0" y="8"/>
                    </a:lnTo>
                    <a:lnTo>
                      <a:pt x="0" y="8"/>
                    </a:lnTo>
                    <a:lnTo>
                      <a:pt x="0" y="8"/>
                    </a:lnTo>
                    <a:lnTo>
                      <a:pt x="0" y="9"/>
                    </a:lnTo>
                    <a:lnTo>
                      <a:pt x="0" y="8"/>
                    </a:lnTo>
                    <a:lnTo>
                      <a:pt x="0" y="8"/>
                    </a:lnTo>
                    <a:lnTo>
                      <a:pt x="0" y="8"/>
                    </a:lnTo>
                    <a:lnTo>
                      <a:pt x="0" y="8"/>
                    </a:lnTo>
                    <a:lnTo>
                      <a:pt x="0" y="9"/>
                    </a:lnTo>
                    <a:lnTo>
                      <a:pt x="0" y="9"/>
                    </a:lnTo>
                    <a:lnTo>
                      <a:pt x="0" y="9"/>
                    </a:lnTo>
                    <a:lnTo>
                      <a:pt x="0" y="9"/>
                    </a:lnTo>
                    <a:lnTo>
                      <a:pt x="0" y="10"/>
                    </a:lnTo>
                    <a:lnTo>
                      <a:pt x="0" y="9"/>
                    </a:lnTo>
                    <a:lnTo>
                      <a:pt x="0" y="8"/>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11"/>
                    </a:lnTo>
                    <a:lnTo>
                      <a:pt x="0" y="11"/>
                    </a:lnTo>
                    <a:lnTo>
                      <a:pt x="0" y="12"/>
                    </a:lnTo>
                    <a:lnTo>
                      <a:pt x="0" y="12"/>
                    </a:lnTo>
                    <a:lnTo>
                      <a:pt x="0" y="12"/>
                    </a:lnTo>
                    <a:lnTo>
                      <a:pt x="0" y="11"/>
                    </a:lnTo>
                    <a:lnTo>
                      <a:pt x="0" y="11"/>
                    </a:lnTo>
                    <a:lnTo>
                      <a:pt x="0" y="11"/>
                    </a:lnTo>
                    <a:lnTo>
                      <a:pt x="0" y="10"/>
                    </a:lnTo>
                    <a:lnTo>
                      <a:pt x="0" y="9"/>
                    </a:lnTo>
                    <a:lnTo>
                      <a:pt x="0" y="8"/>
                    </a:lnTo>
                    <a:lnTo>
                      <a:pt x="0" y="8"/>
                    </a:lnTo>
                    <a:lnTo>
                      <a:pt x="0" y="7"/>
                    </a:lnTo>
                    <a:lnTo>
                      <a:pt x="0" y="7"/>
                    </a:lnTo>
                    <a:lnTo>
                      <a:pt x="0" y="6"/>
                    </a:lnTo>
                    <a:lnTo>
                      <a:pt x="0" y="6"/>
                    </a:lnTo>
                    <a:lnTo>
                      <a:pt x="0" y="6"/>
                    </a:lnTo>
                    <a:lnTo>
                      <a:pt x="0" y="5"/>
                    </a:lnTo>
                    <a:lnTo>
                      <a:pt x="0" y="5"/>
                    </a:lnTo>
                    <a:lnTo>
                      <a:pt x="0" y="4"/>
                    </a:lnTo>
                    <a:lnTo>
                      <a:pt x="0" y="3"/>
                    </a:lnTo>
                    <a:lnTo>
                      <a:pt x="0" y="4"/>
                    </a:lnTo>
                    <a:lnTo>
                      <a:pt x="0" y="3"/>
                    </a:lnTo>
                    <a:lnTo>
                      <a:pt x="0" y="3"/>
                    </a:lnTo>
                    <a:lnTo>
                      <a:pt x="0" y="3"/>
                    </a:lnTo>
                    <a:lnTo>
                      <a:pt x="0" y="3"/>
                    </a:lnTo>
                    <a:lnTo>
                      <a:pt x="0" y="3"/>
                    </a:lnTo>
                    <a:lnTo>
                      <a:pt x="0" y="2"/>
                    </a:lnTo>
                    <a:lnTo>
                      <a:pt x="0" y="2"/>
                    </a:lnTo>
                    <a:lnTo>
                      <a:pt x="0" y="1"/>
                    </a:lnTo>
                    <a:lnTo>
                      <a:pt x="0" y="1"/>
                    </a:lnTo>
                    <a:lnTo>
                      <a:pt x="0" y="0"/>
                    </a:lnTo>
                    <a:lnTo>
                      <a:pt x="0" y="0"/>
                    </a:lnTo>
                    <a:lnTo>
                      <a:pt x="0" y="0"/>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1"/>
                    </a:lnTo>
                    <a:lnTo>
                      <a:pt x="0" y="2"/>
                    </a:lnTo>
                    <a:lnTo>
                      <a:pt x="0" y="1"/>
                    </a:lnTo>
                    <a:lnTo>
                      <a:pt x="0" y="1"/>
                    </a:lnTo>
                    <a:lnTo>
                      <a:pt x="0" y="1"/>
                    </a:lnTo>
                    <a:lnTo>
                      <a:pt x="0" y="2"/>
                    </a:lnTo>
                    <a:lnTo>
                      <a:pt x="0" y="2"/>
                    </a:lnTo>
                    <a:lnTo>
                      <a:pt x="0" y="3"/>
                    </a:lnTo>
                    <a:lnTo>
                      <a:pt x="0" y="3"/>
                    </a:lnTo>
                    <a:lnTo>
                      <a:pt x="0" y="3"/>
                    </a:lnTo>
                    <a:lnTo>
                      <a:pt x="0" y="3"/>
                    </a:lnTo>
                    <a:lnTo>
                      <a:pt x="0" y="3"/>
                    </a:lnTo>
                    <a:lnTo>
                      <a:pt x="0" y="3"/>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4"/>
                    </a:lnTo>
                    <a:lnTo>
                      <a:pt x="0" y="4"/>
                    </a:lnTo>
                    <a:lnTo>
                      <a:pt x="0" y="3"/>
                    </a:lnTo>
                    <a:lnTo>
                      <a:pt x="0" y="3"/>
                    </a:lnTo>
                    <a:lnTo>
                      <a:pt x="0" y="3"/>
                    </a:lnTo>
                    <a:lnTo>
                      <a:pt x="0" y="2"/>
                    </a:lnTo>
                    <a:lnTo>
                      <a:pt x="0" y="2"/>
                    </a:lnTo>
                    <a:lnTo>
                      <a:pt x="0" y="2"/>
                    </a:lnTo>
                    <a:lnTo>
                      <a:pt x="0" y="2"/>
                    </a:lnTo>
                    <a:lnTo>
                      <a:pt x="0" y="1"/>
                    </a:lnTo>
                    <a:lnTo>
                      <a:pt x="0" y="2"/>
                    </a:lnTo>
                    <a:lnTo>
                      <a:pt x="0" y="2"/>
                    </a:lnTo>
                    <a:lnTo>
                      <a:pt x="0" y="2"/>
                    </a:lnTo>
                    <a:lnTo>
                      <a:pt x="0" y="3"/>
                    </a:lnTo>
                    <a:lnTo>
                      <a:pt x="0" y="2"/>
                    </a:lnTo>
                    <a:lnTo>
                      <a:pt x="0" y="1"/>
                    </a:lnTo>
                    <a:lnTo>
                      <a:pt x="0" y="1"/>
                    </a:lnTo>
                    <a:lnTo>
                      <a:pt x="0" y="2"/>
                    </a:lnTo>
                    <a:lnTo>
                      <a:pt x="0" y="2"/>
                    </a:lnTo>
                    <a:lnTo>
                      <a:pt x="0" y="2"/>
                    </a:lnTo>
                    <a:lnTo>
                      <a:pt x="0" y="1"/>
                    </a:lnTo>
                    <a:lnTo>
                      <a:pt x="0" y="2"/>
                    </a:lnTo>
                    <a:lnTo>
                      <a:pt x="0" y="2"/>
                    </a:lnTo>
                    <a:lnTo>
                      <a:pt x="0" y="2"/>
                    </a:lnTo>
                    <a:lnTo>
                      <a:pt x="0" y="2"/>
                    </a:lnTo>
                    <a:lnTo>
                      <a:pt x="0" y="3"/>
                    </a:lnTo>
                    <a:lnTo>
                      <a:pt x="0" y="2"/>
                    </a:lnTo>
                    <a:lnTo>
                      <a:pt x="0" y="2"/>
                    </a:lnTo>
                    <a:lnTo>
                      <a:pt x="0" y="1"/>
                    </a:lnTo>
                    <a:lnTo>
                      <a:pt x="0" y="2"/>
                    </a:lnTo>
                    <a:lnTo>
                      <a:pt x="0" y="1"/>
                    </a:lnTo>
                    <a:lnTo>
                      <a:pt x="0" y="2"/>
                    </a:lnTo>
                    <a:lnTo>
                      <a:pt x="0" y="1"/>
                    </a:lnTo>
                    <a:lnTo>
                      <a:pt x="0" y="1"/>
                    </a:lnTo>
                    <a:lnTo>
                      <a:pt x="0" y="2"/>
                    </a:lnTo>
                    <a:lnTo>
                      <a:pt x="0" y="1"/>
                    </a:lnTo>
                    <a:lnTo>
                      <a:pt x="0" y="1"/>
                    </a:lnTo>
                    <a:lnTo>
                      <a:pt x="0" y="2"/>
                    </a:lnTo>
                    <a:lnTo>
                      <a:pt x="0" y="1"/>
                    </a:lnTo>
                    <a:lnTo>
                      <a:pt x="0" y="2"/>
                    </a:lnTo>
                    <a:lnTo>
                      <a:pt x="0" y="3"/>
                    </a:lnTo>
                    <a:lnTo>
                      <a:pt x="0" y="3"/>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6"/>
                    </a:lnTo>
                    <a:lnTo>
                      <a:pt x="0" y="6"/>
                    </a:lnTo>
                    <a:lnTo>
                      <a:pt x="0" y="5"/>
                    </a:lnTo>
                    <a:lnTo>
                      <a:pt x="0" y="5"/>
                    </a:lnTo>
                    <a:lnTo>
                      <a:pt x="0" y="5"/>
                    </a:lnTo>
                    <a:lnTo>
                      <a:pt x="0" y="5"/>
                    </a:lnTo>
                    <a:lnTo>
                      <a:pt x="0" y="4"/>
                    </a:lnTo>
                    <a:lnTo>
                      <a:pt x="0" y="5"/>
                    </a:lnTo>
                    <a:lnTo>
                      <a:pt x="0" y="6"/>
                    </a:lnTo>
                    <a:lnTo>
                      <a:pt x="0" y="6"/>
                    </a:lnTo>
                    <a:lnTo>
                      <a:pt x="0" y="6"/>
                    </a:lnTo>
                    <a:lnTo>
                      <a:pt x="0" y="6"/>
                    </a:lnTo>
                    <a:lnTo>
                      <a:pt x="0" y="6"/>
                    </a:lnTo>
                    <a:lnTo>
                      <a:pt x="0" y="6"/>
                    </a:lnTo>
                    <a:lnTo>
                      <a:pt x="0" y="7"/>
                    </a:lnTo>
                    <a:lnTo>
                      <a:pt x="0" y="6"/>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11"/>
                    </a:lnTo>
                    <a:lnTo>
                      <a:pt x="0" y="10"/>
                    </a:lnTo>
                    <a:lnTo>
                      <a:pt x="0" y="10"/>
                    </a:lnTo>
                    <a:lnTo>
                      <a:pt x="0" y="11"/>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1"/>
                    </a:lnTo>
                    <a:lnTo>
                      <a:pt x="0" y="10"/>
                    </a:lnTo>
                    <a:lnTo>
                      <a:pt x="0" y="11"/>
                    </a:lnTo>
                    <a:lnTo>
                      <a:pt x="0" y="10"/>
                    </a:lnTo>
                    <a:lnTo>
                      <a:pt x="0" y="10"/>
                    </a:lnTo>
                    <a:lnTo>
                      <a:pt x="0" y="9"/>
                    </a:lnTo>
                    <a:lnTo>
                      <a:pt x="0" y="9"/>
                    </a:lnTo>
                    <a:lnTo>
                      <a:pt x="0" y="10"/>
                    </a:lnTo>
                    <a:lnTo>
                      <a:pt x="0" y="9"/>
                    </a:lnTo>
                    <a:lnTo>
                      <a:pt x="0" y="9"/>
                    </a:lnTo>
                    <a:lnTo>
                      <a:pt x="0" y="9"/>
                    </a:lnTo>
                    <a:lnTo>
                      <a:pt x="0" y="8"/>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7"/>
                    </a:lnTo>
                    <a:lnTo>
                      <a:pt x="0" y="8"/>
                    </a:lnTo>
                    <a:lnTo>
                      <a:pt x="0" y="8"/>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11"/>
                    </a:lnTo>
                    <a:lnTo>
                      <a:pt x="0" y="11"/>
                    </a:lnTo>
                    <a:lnTo>
                      <a:pt x="0" y="11"/>
                    </a:lnTo>
                    <a:lnTo>
                      <a:pt x="0" y="11"/>
                    </a:lnTo>
                    <a:lnTo>
                      <a:pt x="0" y="12"/>
                    </a:lnTo>
                    <a:lnTo>
                      <a:pt x="0" y="12"/>
                    </a:lnTo>
                    <a:lnTo>
                      <a:pt x="0" y="11"/>
                    </a:lnTo>
                    <a:lnTo>
                      <a:pt x="0" y="12"/>
                    </a:lnTo>
                    <a:lnTo>
                      <a:pt x="0" y="12"/>
                    </a:lnTo>
                    <a:lnTo>
                      <a:pt x="0" y="12"/>
                    </a:lnTo>
                    <a:lnTo>
                      <a:pt x="0" y="12"/>
                    </a:lnTo>
                    <a:lnTo>
                      <a:pt x="0" y="11"/>
                    </a:lnTo>
                    <a:lnTo>
                      <a:pt x="0" y="12"/>
                    </a:lnTo>
                    <a:lnTo>
                      <a:pt x="0" y="11"/>
                    </a:lnTo>
                    <a:lnTo>
                      <a:pt x="0" y="11"/>
                    </a:lnTo>
                    <a:lnTo>
                      <a:pt x="0" y="10"/>
                    </a:lnTo>
                    <a:lnTo>
                      <a:pt x="0" y="9"/>
                    </a:lnTo>
                    <a:lnTo>
                      <a:pt x="0" y="10"/>
                    </a:lnTo>
                    <a:lnTo>
                      <a:pt x="0" y="9"/>
                    </a:lnTo>
                    <a:lnTo>
                      <a:pt x="0" y="9"/>
                    </a:lnTo>
                    <a:lnTo>
                      <a:pt x="0" y="9"/>
                    </a:lnTo>
                    <a:lnTo>
                      <a:pt x="0" y="9"/>
                    </a:lnTo>
                    <a:lnTo>
                      <a:pt x="0" y="9"/>
                    </a:lnTo>
                    <a:lnTo>
                      <a:pt x="0" y="8"/>
                    </a:lnTo>
                    <a:lnTo>
                      <a:pt x="0" y="8"/>
                    </a:lnTo>
                    <a:lnTo>
                      <a:pt x="0" y="8"/>
                    </a:lnTo>
                    <a:lnTo>
                      <a:pt x="0" y="8"/>
                    </a:lnTo>
                    <a:lnTo>
                      <a:pt x="0" y="8"/>
                    </a:lnTo>
                    <a:lnTo>
                      <a:pt x="0" y="8"/>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8"/>
                    </a:lnTo>
                    <a:lnTo>
                      <a:pt x="0" y="8"/>
                    </a:lnTo>
                    <a:lnTo>
                      <a:pt x="0" y="9"/>
                    </a:lnTo>
                    <a:lnTo>
                      <a:pt x="0" y="8"/>
                    </a:lnTo>
                    <a:lnTo>
                      <a:pt x="0" y="8"/>
                    </a:lnTo>
                    <a:lnTo>
                      <a:pt x="0" y="8"/>
                    </a:lnTo>
                    <a:lnTo>
                      <a:pt x="0" y="9"/>
                    </a:lnTo>
                    <a:lnTo>
                      <a:pt x="0" y="8"/>
                    </a:lnTo>
                    <a:lnTo>
                      <a:pt x="0" y="8"/>
                    </a:lnTo>
                    <a:lnTo>
                      <a:pt x="0" y="8"/>
                    </a:lnTo>
                    <a:lnTo>
                      <a:pt x="0" y="8"/>
                    </a:lnTo>
                    <a:lnTo>
                      <a:pt x="0" y="9"/>
                    </a:lnTo>
                    <a:lnTo>
                      <a:pt x="0" y="9"/>
                    </a:lnTo>
                    <a:lnTo>
                      <a:pt x="0" y="9"/>
                    </a:lnTo>
                    <a:lnTo>
                      <a:pt x="0" y="10"/>
                    </a:lnTo>
                    <a:lnTo>
                      <a:pt x="0" y="10"/>
                    </a:lnTo>
                    <a:lnTo>
                      <a:pt x="0" y="11"/>
                    </a:lnTo>
                    <a:lnTo>
                      <a:pt x="0" y="11"/>
                    </a:lnTo>
                    <a:lnTo>
                      <a:pt x="0" y="11"/>
                    </a:lnTo>
                    <a:lnTo>
                      <a:pt x="0" y="12"/>
                    </a:lnTo>
                    <a:lnTo>
                      <a:pt x="0" y="11"/>
                    </a:lnTo>
                    <a:lnTo>
                      <a:pt x="0" y="12"/>
                    </a:lnTo>
                    <a:lnTo>
                      <a:pt x="0" y="12"/>
                    </a:lnTo>
                    <a:lnTo>
                      <a:pt x="0" y="13"/>
                    </a:lnTo>
                    <a:lnTo>
                      <a:pt x="0" y="13"/>
                    </a:lnTo>
                    <a:lnTo>
                      <a:pt x="0" y="13"/>
                    </a:lnTo>
                    <a:lnTo>
                      <a:pt x="0" y="13"/>
                    </a:lnTo>
                    <a:lnTo>
                      <a:pt x="0" y="13"/>
                    </a:lnTo>
                    <a:lnTo>
                      <a:pt x="0" y="13"/>
                    </a:lnTo>
                    <a:lnTo>
                      <a:pt x="0" y="14"/>
                    </a:lnTo>
                    <a:lnTo>
                      <a:pt x="0" y="14"/>
                    </a:lnTo>
                    <a:lnTo>
                      <a:pt x="0" y="13"/>
                    </a:lnTo>
                    <a:lnTo>
                      <a:pt x="0" y="13"/>
                    </a:lnTo>
                    <a:lnTo>
                      <a:pt x="0" y="13"/>
                    </a:lnTo>
                    <a:lnTo>
                      <a:pt x="0" y="12"/>
                    </a:lnTo>
                    <a:lnTo>
                      <a:pt x="0" y="12"/>
                    </a:lnTo>
                    <a:lnTo>
                      <a:pt x="0" y="12"/>
                    </a:lnTo>
                    <a:lnTo>
                      <a:pt x="0" y="11"/>
                    </a:lnTo>
                    <a:lnTo>
                      <a:pt x="0" y="10"/>
                    </a:lnTo>
                    <a:lnTo>
                      <a:pt x="0" y="9"/>
                    </a:lnTo>
                    <a:lnTo>
                      <a:pt x="0" y="8"/>
                    </a:lnTo>
                    <a:lnTo>
                      <a:pt x="0" y="8"/>
                    </a:lnTo>
                    <a:lnTo>
                      <a:pt x="0" y="8"/>
                    </a:lnTo>
                    <a:lnTo>
                      <a:pt x="0" y="9"/>
                    </a:lnTo>
                    <a:lnTo>
                      <a:pt x="0" y="8"/>
                    </a:lnTo>
                    <a:lnTo>
                      <a:pt x="0" y="8"/>
                    </a:lnTo>
                    <a:lnTo>
                      <a:pt x="0" y="8"/>
                    </a:lnTo>
                    <a:lnTo>
                      <a:pt x="0" y="8"/>
                    </a:lnTo>
                    <a:lnTo>
                      <a:pt x="0" y="7"/>
                    </a:lnTo>
                    <a:lnTo>
                      <a:pt x="0" y="6"/>
                    </a:lnTo>
                    <a:lnTo>
                      <a:pt x="0" y="6"/>
                    </a:lnTo>
                    <a:lnTo>
                      <a:pt x="0" y="6"/>
                    </a:lnTo>
                    <a:lnTo>
                      <a:pt x="0" y="6"/>
                    </a:lnTo>
                    <a:lnTo>
                      <a:pt x="0" y="6"/>
                    </a:lnTo>
                    <a:lnTo>
                      <a:pt x="0" y="6"/>
                    </a:lnTo>
                    <a:lnTo>
                      <a:pt x="0" y="5"/>
                    </a:lnTo>
                    <a:lnTo>
                      <a:pt x="0" y="6"/>
                    </a:lnTo>
                    <a:lnTo>
                      <a:pt x="0" y="5"/>
                    </a:lnTo>
                  </a:path>
                </a:pathLst>
              </a:custGeom>
              <a:noFill/>
              <a:ln w="0">
                <a:solidFill>
                  <a:srgbClr val="3366FF"/>
                </a:solidFill>
                <a:prstDash val="solid"/>
                <a:round/>
                <a:headEnd/>
                <a:tailEnd/>
              </a:ln>
            </p:spPr>
            <p:txBody>
              <a:bodyPr/>
              <a:lstStyle/>
              <a:p>
                <a:endParaRPr lang="en-GB"/>
              </a:p>
            </p:txBody>
          </p:sp>
          <p:sp>
            <p:nvSpPr>
              <p:cNvPr id="186269" name="Freeform 925"/>
              <p:cNvSpPr>
                <a:spLocks/>
              </p:cNvSpPr>
              <p:nvPr/>
            </p:nvSpPr>
            <p:spPr bwMode="auto">
              <a:xfrm>
                <a:off x="3666" y="3569"/>
                <a:ext cx="6" cy="90"/>
              </a:xfrm>
              <a:custGeom>
                <a:avLst/>
                <a:gdLst/>
                <a:ahLst/>
                <a:cxnLst>
                  <a:cxn ang="0">
                    <a:pos x="0" y="5"/>
                  </a:cxn>
                  <a:cxn ang="0">
                    <a:pos x="0" y="6"/>
                  </a:cxn>
                  <a:cxn ang="0">
                    <a:pos x="0" y="7"/>
                  </a:cxn>
                  <a:cxn ang="0">
                    <a:pos x="0" y="8"/>
                  </a:cxn>
                  <a:cxn ang="0">
                    <a:pos x="0" y="8"/>
                  </a:cxn>
                  <a:cxn ang="0">
                    <a:pos x="0" y="7"/>
                  </a:cxn>
                  <a:cxn ang="0">
                    <a:pos x="0" y="5"/>
                  </a:cxn>
                  <a:cxn ang="0">
                    <a:pos x="0" y="7"/>
                  </a:cxn>
                  <a:cxn ang="0">
                    <a:pos x="0" y="5"/>
                  </a:cxn>
                  <a:cxn ang="0">
                    <a:pos x="0" y="1"/>
                  </a:cxn>
                  <a:cxn ang="0">
                    <a:pos x="0" y="2"/>
                  </a:cxn>
                  <a:cxn ang="0">
                    <a:pos x="0" y="2"/>
                  </a:cxn>
                  <a:cxn ang="0">
                    <a:pos x="0" y="6"/>
                  </a:cxn>
                  <a:cxn ang="0">
                    <a:pos x="0" y="7"/>
                  </a:cxn>
                  <a:cxn ang="0">
                    <a:pos x="0" y="8"/>
                  </a:cxn>
                  <a:cxn ang="0">
                    <a:pos x="0" y="8"/>
                  </a:cxn>
                  <a:cxn ang="0">
                    <a:pos x="0" y="8"/>
                  </a:cxn>
                  <a:cxn ang="0">
                    <a:pos x="0" y="9"/>
                  </a:cxn>
                  <a:cxn ang="0">
                    <a:pos x="0" y="5"/>
                  </a:cxn>
                  <a:cxn ang="0">
                    <a:pos x="0" y="5"/>
                  </a:cxn>
                  <a:cxn ang="0">
                    <a:pos x="0" y="5"/>
                  </a:cxn>
                  <a:cxn ang="0">
                    <a:pos x="0" y="4"/>
                  </a:cxn>
                  <a:cxn ang="0">
                    <a:pos x="0" y="7"/>
                  </a:cxn>
                  <a:cxn ang="0">
                    <a:pos x="0" y="8"/>
                  </a:cxn>
                  <a:cxn ang="0">
                    <a:pos x="0" y="9"/>
                  </a:cxn>
                  <a:cxn ang="0">
                    <a:pos x="0" y="11"/>
                  </a:cxn>
                  <a:cxn ang="0">
                    <a:pos x="0" y="10"/>
                  </a:cxn>
                  <a:cxn ang="0">
                    <a:pos x="1" y="10"/>
                  </a:cxn>
                  <a:cxn ang="0">
                    <a:pos x="1" y="11"/>
                  </a:cxn>
                  <a:cxn ang="0">
                    <a:pos x="1" y="9"/>
                  </a:cxn>
                  <a:cxn ang="0">
                    <a:pos x="1" y="11"/>
                  </a:cxn>
                  <a:cxn ang="0">
                    <a:pos x="1" y="11"/>
                  </a:cxn>
                  <a:cxn ang="0">
                    <a:pos x="1" y="12"/>
                  </a:cxn>
                  <a:cxn ang="0">
                    <a:pos x="1" y="9"/>
                  </a:cxn>
                  <a:cxn ang="0">
                    <a:pos x="1" y="11"/>
                  </a:cxn>
                  <a:cxn ang="0">
                    <a:pos x="1" y="12"/>
                  </a:cxn>
                  <a:cxn ang="0">
                    <a:pos x="1" y="13"/>
                  </a:cxn>
                  <a:cxn ang="0">
                    <a:pos x="1" y="14"/>
                  </a:cxn>
                  <a:cxn ang="0">
                    <a:pos x="1" y="12"/>
                  </a:cxn>
                  <a:cxn ang="0">
                    <a:pos x="1" y="12"/>
                  </a:cxn>
                  <a:cxn ang="0">
                    <a:pos x="1" y="14"/>
                  </a:cxn>
                  <a:cxn ang="0">
                    <a:pos x="1" y="12"/>
                  </a:cxn>
                  <a:cxn ang="0">
                    <a:pos x="1" y="13"/>
                  </a:cxn>
                  <a:cxn ang="0">
                    <a:pos x="1" y="13"/>
                  </a:cxn>
                  <a:cxn ang="0">
                    <a:pos x="1" y="14"/>
                  </a:cxn>
                  <a:cxn ang="0">
                    <a:pos x="1" y="14"/>
                  </a:cxn>
                  <a:cxn ang="0">
                    <a:pos x="1" y="14"/>
                  </a:cxn>
                  <a:cxn ang="0">
                    <a:pos x="1" y="13"/>
                  </a:cxn>
                  <a:cxn ang="0">
                    <a:pos x="1" y="12"/>
                  </a:cxn>
                  <a:cxn ang="0">
                    <a:pos x="1" y="9"/>
                  </a:cxn>
                  <a:cxn ang="0">
                    <a:pos x="1" y="11"/>
                  </a:cxn>
                  <a:cxn ang="0">
                    <a:pos x="1" y="9"/>
                  </a:cxn>
                  <a:cxn ang="0">
                    <a:pos x="1" y="11"/>
                  </a:cxn>
                  <a:cxn ang="0">
                    <a:pos x="1" y="11"/>
                  </a:cxn>
                  <a:cxn ang="0">
                    <a:pos x="1" y="11"/>
                  </a:cxn>
                  <a:cxn ang="0">
                    <a:pos x="1" y="10"/>
                  </a:cxn>
                  <a:cxn ang="0">
                    <a:pos x="1" y="8"/>
                  </a:cxn>
                  <a:cxn ang="0">
                    <a:pos x="1" y="12"/>
                  </a:cxn>
                  <a:cxn ang="0">
                    <a:pos x="1" y="11"/>
                  </a:cxn>
                  <a:cxn ang="0">
                    <a:pos x="1" y="8"/>
                  </a:cxn>
                  <a:cxn ang="0">
                    <a:pos x="1" y="8"/>
                  </a:cxn>
                  <a:cxn ang="0">
                    <a:pos x="1" y="10"/>
                  </a:cxn>
                  <a:cxn ang="0">
                    <a:pos x="1" y="11"/>
                  </a:cxn>
                </a:cxnLst>
                <a:rect l="0" t="0" r="r" b="b"/>
                <a:pathLst>
                  <a:path w="1" h="15">
                    <a:moveTo>
                      <a:pt x="0" y="5"/>
                    </a:moveTo>
                    <a:lnTo>
                      <a:pt x="0" y="6"/>
                    </a:lnTo>
                    <a:lnTo>
                      <a:pt x="0" y="5"/>
                    </a:lnTo>
                    <a:lnTo>
                      <a:pt x="0" y="5"/>
                    </a:lnTo>
                    <a:lnTo>
                      <a:pt x="0" y="5"/>
                    </a:lnTo>
                    <a:lnTo>
                      <a:pt x="0" y="5"/>
                    </a:lnTo>
                    <a:lnTo>
                      <a:pt x="0" y="6"/>
                    </a:lnTo>
                    <a:lnTo>
                      <a:pt x="0" y="5"/>
                    </a:lnTo>
                    <a:lnTo>
                      <a:pt x="0" y="6"/>
                    </a:lnTo>
                    <a:lnTo>
                      <a:pt x="0" y="6"/>
                    </a:lnTo>
                    <a:lnTo>
                      <a:pt x="0" y="5"/>
                    </a:lnTo>
                    <a:lnTo>
                      <a:pt x="0" y="6"/>
                    </a:lnTo>
                    <a:lnTo>
                      <a:pt x="0" y="5"/>
                    </a:lnTo>
                    <a:lnTo>
                      <a:pt x="0" y="4"/>
                    </a:lnTo>
                    <a:lnTo>
                      <a:pt x="0" y="5"/>
                    </a:lnTo>
                    <a:lnTo>
                      <a:pt x="0" y="5"/>
                    </a:lnTo>
                    <a:lnTo>
                      <a:pt x="0" y="5"/>
                    </a:lnTo>
                    <a:lnTo>
                      <a:pt x="0" y="5"/>
                    </a:lnTo>
                    <a:lnTo>
                      <a:pt x="0" y="5"/>
                    </a:lnTo>
                    <a:lnTo>
                      <a:pt x="0" y="6"/>
                    </a:lnTo>
                    <a:lnTo>
                      <a:pt x="0" y="5"/>
                    </a:lnTo>
                    <a:lnTo>
                      <a:pt x="0" y="6"/>
                    </a:lnTo>
                    <a:lnTo>
                      <a:pt x="0" y="6"/>
                    </a:lnTo>
                    <a:lnTo>
                      <a:pt x="0" y="5"/>
                    </a:lnTo>
                    <a:lnTo>
                      <a:pt x="0" y="6"/>
                    </a:lnTo>
                    <a:lnTo>
                      <a:pt x="0" y="5"/>
                    </a:lnTo>
                    <a:lnTo>
                      <a:pt x="0" y="6"/>
                    </a:lnTo>
                    <a:lnTo>
                      <a:pt x="0" y="7"/>
                    </a:lnTo>
                    <a:lnTo>
                      <a:pt x="0" y="6"/>
                    </a:lnTo>
                    <a:lnTo>
                      <a:pt x="0" y="7"/>
                    </a:lnTo>
                    <a:lnTo>
                      <a:pt x="0" y="6"/>
                    </a:lnTo>
                    <a:lnTo>
                      <a:pt x="0" y="7"/>
                    </a:lnTo>
                    <a:lnTo>
                      <a:pt x="0" y="7"/>
                    </a:lnTo>
                    <a:lnTo>
                      <a:pt x="0" y="7"/>
                    </a:lnTo>
                    <a:lnTo>
                      <a:pt x="0" y="8"/>
                    </a:lnTo>
                    <a:lnTo>
                      <a:pt x="0" y="7"/>
                    </a:lnTo>
                    <a:lnTo>
                      <a:pt x="0" y="8"/>
                    </a:lnTo>
                    <a:lnTo>
                      <a:pt x="0" y="8"/>
                    </a:lnTo>
                    <a:lnTo>
                      <a:pt x="0" y="8"/>
                    </a:lnTo>
                    <a:lnTo>
                      <a:pt x="0" y="9"/>
                    </a:lnTo>
                    <a:lnTo>
                      <a:pt x="0" y="8"/>
                    </a:lnTo>
                    <a:lnTo>
                      <a:pt x="0" y="9"/>
                    </a:lnTo>
                    <a:lnTo>
                      <a:pt x="0" y="9"/>
                    </a:lnTo>
                    <a:lnTo>
                      <a:pt x="0" y="8"/>
                    </a:lnTo>
                    <a:lnTo>
                      <a:pt x="0" y="8"/>
                    </a:lnTo>
                    <a:lnTo>
                      <a:pt x="0" y="8"/>
                    </a:lnTo>
                    <a:lnTo>
                      <a:pt x="0" y="8"/>
                    </a:lnTo>
                    <a:lnTo>
                      <a:pt x="0" y="8"/>
                    </a:lnTo>
                    <a:lnTo>
                      <a:pt x="0" y="8"/>
                    </a:lnTo>
                    <a:lnTo>
                      <a:pt x="0" y="9"/>
                    </a:lnTo>
                    <a:lnTo>
                      <a:pt x="0" y="8"/>
                    </a:lnTo>
                    <a:lnTo>
                      <a:pt x="0" y="9"/>
                    </a:lnTo>
                    <a:lnTo>
                      <a:pt x="0" y="9"/>
                    </a:lnTo>
                    <a:lnTo>
                      <a:pt x="0" y="9"/>
                    </a:lnTo>
                    <a:lnTo>
                      <a:pt x="0" y="8"/>
                    </a:lnTo>
                    <a:lnTo>
                      <a:pt x="0" y="8"/>
                    </a:lnTo>
                    <a:lnTo>
                      <a:pt x="0" y="8"/>
                    </a:lnTo>
                    <a:lnTo>
                      <a:pt x="0" y="7"/>
                    </a:lnTo>
                    <a:lnTo>
                      <a:pt x="0" y="7"/>
                    </a:lnTo>
                    <a:lnTo>
                      <a:pt x="0" y="8"/>
                    </a:lnTo>
                    <a:lnTo>
                      <a:pt x="0" y="8"/>
                    </a:lnTo>
                    <a:lnTo>
                      <a:pt x="0" y="8"/>
                    </a:lnTo>
                    <a:lnTo>
                      <a:pt x="0" y="8"/>
                    </a:lnTo>
                    <a:lnTo>
                      <a:pt x="0" y="8"/>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7"/>
                    </a:lnTo>
                    <a:lnTo>
                      <a:pt x="0" y="6"/>
                    </a:lnTo>
                    <a:lnTo>
                      <a:pt x="0" y="6"/>
                    </a:lnTo>
                    <a:lnTo>
                      <a:pt x="0" y="5"/>
                    </a:lnTo>
                    <a:lnTo>
                      <a:pt x="0" y="5"/>
                    </a:lnTo>
                    <a:lnTo>
                      <a:pt x="0" y="4"/>
                    </a:lnTo>
                    <a:lnTo>
                      <a:pt x="0" y="3"/>
                    </a:lnTo>
                    <a:lnTo>
                      <a:pt x="0" y="3"/>
                    </a:lnTo>
                    <a:lnTo>
                      <a:pt x="0" y="2"/>
                    </a:lnTo>
                    <a:lnTo>
                      <a:pt x="0" y="1"/>
                    </a:lnTo>
                    <a:lnTo>
                      <a:pt x="0" y="2"/>
                    </a:lnTo>
                    <a:lnTo>
                      <a:pt x="0" y="2"/>
                    </a:lnTo>
                    <a:lnTo>
                      <a:pt x="0" y="1"/>
                    </a:lnTo>
                    <a:lnTo>
                      <a:pt x="0" y="1"/>
                    </a:lnTo>
                    <a:lnTo>
                      <a:pt x="0" y="1"/>
                    </a:lnTo>
                    <a:lnTo>
                      <a:pt x="0" y="1"/>
                    </a:lnTo>
                    <a:lnTo>
                      <a:pt x="0" y="1"/>
                    </a:lnTo>
                    <a:lnTo>
                      <a:pt x="0" y="0"/>
                    </a:lnTo>
                    <a:lnTo>
                      <a:pt x="0" y="1"/>
                    </a:lnTo>
                    <a:lnTo>
                      <a:pt x="0" y="1"/>
                    </a:lnTo>
                    <a:lnTo>
                      <a:pt x="0" y="2"/>
                    </a:lnTo>
                    <a:lnTo>
                      <a:pt x="0" y="3"/>
                    </a:lnTo>
                    <a:lnTo>
                      <a:pt x="0" y="2"/>
                    </a:lnTo>
                    <a:lnTo>
                      <a:pt x="0" y="3"/>
                    </a:lnTo>
                    <a:lnTo>
                      <a:pt x="0" y="2"/>
                    </a:lnTo>
                    <a:lnTo>
                      <a:pt x="0" y="3"/>
                    </a:lnTo>
                    <a:lnTo>
                      <a:pt x="0" y="2"/>
                    </a:lnTo>
                    <a:lnTo>
                      <a:pt x="0" y="3"/>
                    </a:lnTo>
                    <a:lnTo>
                      <a:pt x="0" y="3"/>
                    </a:lnTo>
                    <a:lnTo>
                      <a:pt x="0" y="2"/>
                    </a:lnTo>
                    <a:lnTo>
                      <a:pt x="0" y="1"/>
                    </a:lnTo>
                    <a:lnTo>
                      <a:pt x="0" y="1"/>
                    </a:lnTo>
                    <a:lnTo>
                      <a:pt x="0" y="1"/>
                    </a:lnTo>
                    <a:lnTo>
                      <a:pt x="0" y="1"/>
                    </a:lnTo>
                    <a:lnTo>
                      <a:pt x="0" y="1"/>
                    </a:lnTo>
                    <a:lnTo>
                      <a:pt x="0" y="2"/>
                    </a:lnTo>
                    <a:lnTo>
                      <a:pt x="0" y="2"/>
                    </a:lnTo>
                    <a:lnTo>
                      <a:pt x="0" y="2"/>
                    </a:lnTo>
                    <a:lnTo>
                      <a:pt x="0" y="2"/>
                    </a:lnTo>
                    <a:lnTo>
                      <a:pt x="0" y="2"/>
                    </a:lnTo>
                    <a:lnTo>
                      <a:pt x="0" y="3"/>
                    </a:lnTo>
                    <a:lnTo>
                      <a:pt x="0" y="3"/>
                    </a:lnTo>
                    <a:lnTo>
                      <a:pt x="0" y="3"/>
                    </a:lnTo>
                    <a:lnTo>
                      <a:pt x="0" y="4"/>
                    </a:lnTo>
                    <a:lnTo>
                      <a:pt x="0" y="5"/>
                    </a:lnTo>
                    <a:lnTo>
                      <a:pt x="0" y="5"/>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7"/>
                    </a:lnTo>
                    <a:lnTo>
                      <a:pt x="0" y="7"/>
                    </a:lnTo>
                    <a:lnTo>
                      <a:pt x="0" y="7"/>
                    </a:lnTo>
                    <a:lnTo>
                      <a:pt x="0" y="7"/>
                    </a:lnTo>
                    <a:lnTo>
                      <a:pt x="0" y="7"/>
                    </a:lnTo>
                    <a:lnTo>
                      <a:pt x="0" y="7"/>
                    </a:lnTo>
                    <a:lnTo>
                      <a:pt x="0" y="7"/>
                    </a:lnTo>
                    <a:lnTo>
                      <a:pt x="0" y="7"/>
                    </a:lnTo>
                    <a:lnTo>
                      <a:pt x="0" y="8"/>
                    </a:lnTo>
                    <a:lnTo>
                      <a:pt x="0" y="7"/>
                    </a:lnTo>
                    <a:lnTo>
                      <a:pt x="0" y="8"/>
                    </a:lnTo>
                    <a:lnTo>
                      <a:pt x="0" y="9"/>
                    </a:lnTo>
                    <a:lnTo>
                      <a:pt x="0" y="8"/>
                    </a:lnTo>
                    <a:lnTo>
                      <a:pt x="0" y="8"/>
                    </a:lnTo>
                    <a:lnTo>
                      <a:pt x="0" y="9"/>
                    </a:lnTo>
                    <a:lnTo>
                      <a:pt x="0" y="9"/>
                    </a:lnTo>
                    <a:lnTo>
                      <a:pt x="0" y="8"/>
                    </a:lnTo>
                    <a:lnTo>
                      <a:pt x="0" y="9"/>
                    </a:lnTo>
                    <a:lnTo>
                      <a:pt x="0" y="9"/>
                    </a:lnTo>
                    <a:lnTo>
                      <a:pt x="0" y="9"/>
                    </a:lnTo>
                    <a:lnTo>
                      <a:pt x="0" y="9"/>
                    </a:lnTo>
                    <a:lnTo>
                      <a:pt x="0" y="8"/>
                    </a:lnTo>
                    <a:lnTo>
                      <a:pt x="0" y="8"/>
                    </a:lnTo>
                    <a:lnTo>
                      <a:pt x="0" y="8"/>
                    </a:lnTo>
                    <a:lnTo>
                      <a:pt x="0" y="8"/>
                    </a:lnTo>
                    <a:lnTo>
                      <a:pt x="0" y="7"/>
                    </a:lnTo>
                    <a:lnTo>
                      <a:pt x="0" y="6"/>
                    </a:lnTo>
                    <a:lnTo>
                      <a:pt x="0" y="7"/>
                    </a:lnTo>
                    <a:lnTo>
                      <a:pt x="0" y="7"/>
                    </a:lnTo>
                    <a:lnTo>
                      <a:pt x="0" y="8"/>
                    </a:lnTo>
                    <a:lnTo>
                      <a:pt x="0" y="8"/>
                    </a:lnTo>
                    <a:lnTo>
                      <a:pt x="0" y="8"/>
                    </a:lnTo>
                    <a:lnTo>
                      <a:pt x="0" y="8"/>
                    </a:lnTo>
                    <a:lnTo>
                      <a:pt x="0" y="8"/>
                    </a:lnTo>
                    <a:lnTo>
                      <a:pt x="0" y="8"/>
                    </a:lnTo>
                    <a:lnTo>
                      <a:pt x="0" y="8"/>
                    </a:lnTo>
                    <a:lnTo>
                      <a:pt x="0" y="7"/>
                    </a:lnTo>
                    <a:lnTo>
                      <a:pt x="0" y="6"/>
                    </a:lnTo>
                    <a:lnTo>
                      <a:pt x="0" y="7"/>
                    </a:lnTo>
                    <a:lnTo>
                      <a:pt x="0" y="6"/>
                    </a:lnTo>
                    <a:lnTo>
                      <a:pt x="0" y="6"/>
                    </a:lnTo>
                    <a:lnTo>
                      <a:pt x="0" y="6"/>
                    </a:lnTo>
                    <a:lnTo>
                      <a:pt x="0" y="7"/>
                    </a:lnTo>
                    <a:lnTo>
                      <a:pt x="0" y="8"/>
                    </a:lnTo>
                    <a:lnTo>
                      <a:pt x="0" y="8"/>
                    </a:lnTo>
                    <a:lnTo>
                      <a:pt x="0" y="9"/>
                    </a:lnTo>
                    <a:lnTo>
                      <a:pt x="0" y="9"/>
                    </a:lnTo>
                    <a:lnTo>
                      <a:pt x="0" y="9"/>
                    </a:lnTo>
                    <a:lnTo>
                      <a:pt x="0" y="8"/>
                    </a:lnTo>
                    <a:lnTo>
                      <a:pt x="0" y="8"/>
                    </a:lnTo>
                    <a:lnTo>
                      <a:pt x="0" y="8"/>
                    </a:lnTo>
                    <a:lnTo>
                      <a:pt x="0" y="7"/>
                    </a:lnTo>
                    <a:lnTo>
                      <a:pt x="0" y="8"/>
                    </a:lnTo>
                    <a:lnTo>
                      <a:pt x="0" y="6"/>
                    </a:lnTo>
                    <a:lnTo>
                      <a:pt x="0" y="6"/>
                    </a:lnTo>
                    <a:lnTo>
                      <a:pt x="0" y="6"/>
                    </a:lnTo>
                    <a:lnTo>
                      <a:pt x="0" y="5"/>
                    </a:lnTo>
                    <a:lnTo>
                      <a:pt x="0" y="5"/>
                    </a:lnTo>
                    <a:lnTo>
                      <a:pt x="0" y="5"/>
                    </a:lnTo>
                    <a:lnTo>
                      <a:pt x="0" y="5"/>
                    </a:lnTo>
                    <a:lnTo>
                      <a:pt x="0" y="6"/>
                    </a:lnTo>
                    <a:lnTo>
                      <a:pt x="0" y="6"/>
                    </a:lnTo>
                    <a:lnTo>
                      <a:pt x="0" y="6"/>
                    </a:lnTo>
                    <a:lnTo>
                      <a:pt x="0" y="5"/>
                    </a:lnTo>
                    <a:lnTo>
                      <a:pt x="0" y="6"/>
                    </a:lnTo>
                    <a:lnTo>
                      <a:pt x="0" y="5"/>
                    </a:lnTo>
                    <a:lnTo>
                      <a:pt x="0" y="6"/>
                    </a:lnTo>
                    <a:lnTo>
                      <a:pt x="0" y="5"/>
                    </a:lnTo>
                    <a:lnTo>
                      <a:pt x="0" y="6"/>
                    </a:lnTo>
                    <a:lnTo>
                      <a:pt x="0" y="5"/>
                    </a:lnTo>
                    <a:lnTo>
                      <a:pt x="0" y="5"/>
                    </a:lnTo>
                    <a:lnTo>
                      <a:pt x="0" y="5"/>
                    </a:lnTo>
                    <a:lnTo>
                      <a:pt x="0" y="5"/>
                    </a:lnTo>
                    <a:lnTo>
                      <a:pt x="0" y="5"/>
                    </a:lnTo>
                    <a:lnTo>
                      <a:pt x="0" y="6"/>
                    </a:lnTo>
                    <a:lnTo>
                      <a:pt x="0" y="5"/>
                    </a:lnTo>
                    <a:lnTo>
                      <a:pt x="0" y="6"/>
                    </a:lnTo>
                    <a:lnTo>
                      <a:pt x="0" y="6"/>
                    </a:lnTo>
                    <a:lnTo>
                      <a:pt x="0" y="5"/>
                    </a:lnTo>
                    <a:lnTo>
                      <a:pt x="0" y="4"/>
                    </a:lnTo>
                    <a:lnTo>
                      <a:pt x="0" y="4"/>
                    </a:lnTo>
                    <a:lnTo>
                      <a:pt x="0" y="4"/>
                    </a:lnTo>
                    <a:lnTo>
                      <a:pt x="0" y="5"/>
                    </a:lnTo>
                    <a:lnTo>
                      <a:pt x="0" y="5"/>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6"/>
                    </a:lnTo>
                    <a:lnTo>
                      <a:pt x="0" y="7"/>
                    </a:lnTo>
                    <a:lnTo>
                      <a:pt x="0" y="8"/>
                    </a:lnTo>
                    <a:lnTo>
                      <a:pt x="0" y="7"/>
                    </a:lnTo>
                    <a:lnTo>
                      <a:pt x="0" y="8"/>
                    </a:lnTo>
                    <a:lnTo>
                      <a:pt x="0" y="8"/>
                    </a:lnTo>
                    <a:lnTo>
                      <a:pt x="0" y="8"/>
                    </a:lnTo>
                    <a:lnTo>
                      <a:pt x="0" y="8"/>
                    </a:lnTo>
                    <a:lnTo>
                      <a:pt x="0" y="8"/>
                    </a:lnTo>
                    <a:lnTo>
                      <a:pt x="0" y="8"/>
                    </a:lnTo>
                    <a:lnTo>
                      <a:pt x="0" y="8"/>
                    </a:lnTo>
                    <a:lnTo>
                      <a:pt x="0" y="8"/>
                    </a:lnTo>
                    <a:lnTo>
                      <a:pt x="0" y="9"/>
                    </a:lnTo>
                    <a:lnTo>
                      <a:pt x="0" y="9"/>
                    </a:lnTo>
                    <a:lnTo>
                      <a:pt x="0" y="8"/>
                    </a:lnTo>
                    <a:lnTo>
                      <a:pt x="0" y="8"/>
                    </a:lnTo>
                    <a:lnTo>
                      <a:pt x="0" y="8"/>
                    </a:lnTo>
                    <a:lnTo>
                      <a:pt x="0" y="8"/>
                    </a:lnTo>
                    <a:lnTo>
                      <a:pt x="0" y="8"/>
                    </a:lnTo>
                    <a:lnTo>
                      <a:pt x="0" y="8"/>
                    </a:lnTo>
                    <a:lnTo>
                      <a:pt x="0" y="9"/>
                    </a:lnTo>
                    <a:lnTo>
                      <a:pt x="0" y="9"/>
                    </a:lnTo>
                    <a:lnTo>
                      <a:pt x="0" y="8"/>
                    </a:lnTo>
                    <a:lnTo>
                      <a:pt x="0" y="8"/>
                    </a:lnTo>
                    <a:lnTo>
                      <a:pt x="0" y="9"/>
                    </a:lnTo>
                    <a:lnTo>
                      <a:pt x="0" y="9"/>
                    </a:lnTo>
                    <a:lnTo>
                      <a:pt x="0" y="9"/>
                    </a:lnTo>
                    <a:lnTo>
                      <a:pt x="0" y="9"/>
                    </a:lnTo>
                    <a:lnTo>
                      <a:pt x="0" y="10"/>
                    </a:lnTo>
                    <a:lnTo>
                      <a:pt x="0" y="10"/>
                    </a:lnTo>
                    <a:lnTo>
                      <a:pt x="0" y="11"/>
                    </a:lnTo>
                    <a:lnTo>
                      <a:pt x="0" y="10"/>
                    </a:lnTo>
                    <a:lnTo>
                      <a:pt x="0" y="11"/>
                    </a:lnTo>
                    <a:lnTo>
                      <a:pt x="0" y="11"/>
                    </a:lnTo>
                    <a:lnTo>
                      <a:pt x="0" y="12"/>
                    </a:lnTo>
                    <a:lnTo>
                      <a:pt x="0" y="11"/>
                    </a:lnTo>
                    <a:lnTo>
                      <a:pt x="0" y="11"/>
                    </a:lnTo>
                    <a:lnTo>
                      <a:pt x="0" y="11"/>
                    </a:lnTo>
                    <a:lnTo>
                      <a:pt x="0" y="11"/>
                    </a:lnTo>
                    <a:lnTo>
                      <a:pt x="0" y="11"/>
                    </a:lnTo>
                    <a:lnTo>
                      <a:pt x="0" y="12"/>
                    </a:lnTo>
                    <a:lnTo>
                      <a:pt x="0" y="11"/>
                    </a:lnTo>
                    <a:lnTo>
                      <a:pt x="0" y="11"/>
                    </a:lnTo>
                    <a:lnTo>
                      <a:pt x="0" y="11"/>
                    </a:lnTo>
                    <a:lnTo>
                      <a:pt x="0" y="12"/>
                    </a:lnTo>
                    <a:lnTo>
                      <a:pt x="0" y="11"/>
                    </a:lnTo>
                    <a:lnTo>
                      <a:pt x="0" y="11"/>
                    </a:lnTo>
                    <a:lnTo>
                      <a:pt x="0" y="10"/>
                    </a:lnTo>
                    <a:lnTo>
                      <a:pt x="1" y="10"/>
                    </a:lnTo>
                    <a:lnTo>
                      <a:pt x="1" y="9"/>
                    </a:lnTo>
                    <a:lnTo>
                      <a:pt x="1" y="9"/>
                    </a:lnTo>
                    <a:lnTo>
                      <a:pt x="1" y="10"/>
                    </a:lnTo>
                    <a:lnTo>
                      <a:pt x="1" y="9"/>
                    </a:lnTo>
                    <a:lnTo>
                      <a:pt x="1" y="9"/>
                    </a:lnTo>
                    <a:lnTo>
                      <a:pt x="1" y="10"/>
                    </a:lnTo>
                    <a:lnTo>
                      <a:pt x="1" y="9"/>
                    </a:lnTo>
                    <a:lnTo>
                      <a:pt x="1" y="10"/>
                    </a:lnTo>
                    <a:lnTo>
                      <a:pt x="1" y="11"/>
                    </a:lnTo>
                    <a:lnTo>
                      <a:pt x="1" y="10"/>
                    </a:lnTo>
                    <a:lnTo>
                      <a:pt x="1" y="11"/>
                    </a:lnTo>
                    <a:lnTo>
                      <a:pt x="1" y="11"/>
                    </a:lnTo>
                    <a:lnTo>
                      <a:pt x="1" y="12"/>
                    </a:lnTo>
                    <a:lnTo>
                      <a:pt x="1" y="11"/>
                    </a:lnTo>
                    <a:lnTo>
                      <a:pt x="1" y="12"/>
                    </a:lnTo>
                    <a:lnTo>
                      <a:pt x="1" y="12"/>
                    </a:lnTo>
                    <a:lnTo>
                      <a:pt x="1" y="12"/>
                    </a:lnTo>
                    <a:lnTo>
                      <a:pt x="1" y="12"/>
                    </a:lnTo>
                    <a:lnTo>
                      <a:pt x="1" y="11"/>
                    </a:lnTo>
                    <a:lnTo>
                      <a:pt x="1" y="11"/>
                    </a:lnTo>
                    <a:lnTo>
                      <a:pt x="1" y="11"/>
                    </a:lnTo>
                    <a:lnTo>
                      <a:pt x="1" y="11"/>
                    </a:lnTo>
                    <a:lnTo>
                      <a:pt x="1" y="11"/>
                    </a:lnTo>
                    <a:lnTo>
                      <a:pt x="1" y="10"/>
                    </a:lnTo>
                    <a:lnTo>
                      <a:pt x="1" y="11"/>
                    </a:lnTo>
                    <a:lnTo>
                      <a:pt x="1" y="10"/>
                    </a:lnTo>
                    <a:lnTo>
                      <a:pt x="1" y="11"/>
                    </a:lnTo>
                    <a:lnTo>
                      <a:pt x="1" y="10"/>
                    </a:lnTo>
                    <a:lnTo>
                      <a:pt x="1" y="10"/>
                    </a:lnTo>
                    <a:lnTo>
                      <a:pt x="1" y="9"/>
                    </a:lnTo>
                    <a:lnTo>
                      <a:pt x="1" y="10"/>
                    </a:lnTo>
                    <a:lnTo>
                      <a:pt x="1" y="9"/>
                    </a:lnTo>
                    <a:lnTo>
                      <a:pt x="1" y="10"/>
                    </a:lnTo>
                    <a:lnTo>
                      <a:pt x="1" y="10"/>
                    </a:lnTo>
                    <a:lnTo>
                      <a:pt x="1" y="10"/>
                    </a:lnTo>
                    <a:lnTo>
                      <a:pt x="1" y="11"/>
                    </a:lnTo>
                    <a:lnTo>
                      <a:pt x="1" y="11"/>
                    </a:lnTo>
                    <a:lnTo>
                      <a:pt x="1" y="11"/>
                    </a:lnTo>
                    <a:lnTo>
                      <a:pt x="1" y="11"/>
                    </a:lnTo>
                    <a:lnTo>
                      <a:pt x="1" y="11"/>
                    </a:lnTo>
                    <a:lnTo>
                      <a:pt x="1" y="11"/>
                    </a:lnTo>
                    <a:lnTo>
                      <a:pt x="1" y="11"/>
                    </a:lnTo>
                    <a:lnTo>
                      <a:pt x="1" y="11"/>
                    </a:lnTo>
                    <a:lnTo>
                      <a:pt x="1" y="11"/>
                    </a:lnTo>
                    <a:lnTo>
                      <a:pt x="1" y="12"/>
                    </a:lnTo>
                    <a:lnTo>
                      <a:pt x="1" y="11"/>
                    </a:lnTo>
                    <a:lnTo>
                      <a:pt x="1" y="11"/>
                    </a:lnTo>
                    <a:lnTo>
                      <a:pt x="1" y="12"/>
                    </a:lnTo>
                    <a:lnTo>
                      <a:pt x="1" y="11"/>
                    </a:lnTo>
                    <a:lnTo>
                      <a:pt x="1" y="11"/>
                    </a:lnTo>
                    <a:lnTo>
                      <a:pt x="1" y="11"/>
                    </a:lnTo>
                    <a:lnTo>
                      <a:pt x="1" y="10"/>
                    </a:lnTo>
                    <a:lnTo>
                      <a:pt x="1" y="11"/>
                    </a:lnTo>
                    <a:lnTo>
                      <a:pt x="1" y="11"/>
                    </a:lnTo>
                    <a:lnTo>
                      <a:pt x="1" y="11"/>
                    </a:lnTo>
                    <a:lnTo>
                      <a:pt x="1" y="10"/>
                    </a:lnTo>
                    <a:lnTo>
                      <a:pt x="1" y="10"/>
                    </a:lnTo>
                    <a:lnTo>
                      <a:pt x="1" y="10"/>
                    </a:lnTo>
                    <a:lnTo>
                      <a:pt x="1" y="11"/>
                    </a:lnTo>
                    <a:lnTo>
                      <a:pt x="1" y="10"/>
                    </a:lnTo>
                    <a:lnTo>
                      <a:pt x="1" y="11"/>
                    </a:lnTo>
                    <a:lnTo>
                      <a:pt x="1" y="11"/>
                    </a:lnTo>
                    <a:lnTo>
                      <a:pt x="1" y="12"/>
                    </a:lnTo>
                    <a:lnTo>
                      <a:pt x="1" y="12"/>
                    </a:lnTo>
                    <a:lnTo>
                      <a:pt x="1" y="12"/>
                    </a:lnTo>
                    <a:lnTo>
                      <a:pt x="1" y="12"/>
                    </a:lnTo>
                    <a:lnTo>
                      <a:pt x="1" y="12"/>
                    </a:lnTo>
                    <a:lnTo>
                      <a:pt x="1" y="11"/>
                    </a:lnTo>
                    <a:lnTo>
                      <a:pt x="1" y="11"/>
                    </a:lnTo>
                    <a:lnTo>
                      <a:pt x="1" y="10"/>
                    </a:lnTo>
                    <a:lnTo>
                      <a:pt x="1" y="11"/>
                    </a:lnTo>
                    <a:lnTo>
                      <a:pt x="1" y="11"/>
                    </a:lnTo>
                    <a:lnTo>
                      <a:pt x="1" y="10"/>
                    </a:lnTo>
                    <a:lnTo>
                      <a:pt x="1" y="9"/>
                    </a:lnTo>
                    <a:lnTo>
                      <a:pt x="1" y="9"/>
                    </a:lnTo>
                    <a:lnTo>
                      <a:pt x="1" y="9"/>
                    </a:lnTo>
                    <a:lnTo>
                      <a:pt x="1" y="9"/>
                    </a:lnTo>
                    <a:lnTo>
                      <a:pt x="1" y="9"/>
                    </a:lnTo>
                    <a:lnTo>
                      <a:pt x="1" y="9"/>
                    </a:lnTo>
                    <a:lnTo>
                      <a:pt x="1" y="10"/>
                    </a:lnTo>
                    <a:lnTo>
                      <a:pt x="1" y="9"/>
                    </a:lnTo>
                    <a:lnTo>
                      <a:pt x="1" y="10"/>
                    </a:lnTo>
                    <a:lnTo>
                      <a:pt x="1" y="10"/>
                    </a:lnTo>
                    <a:lnTo>
                      <a:pt x="1" y="10"/>
                    </a:lnTo>
                    <a:lnTo>
                      <a:pt x="1" y="10"/>
                    </a:lnTo>
                    <a:lnTo>
                      <a:pt x="1" y="11"/>
                    </a:lnTo>
                    <a:lnTo>
                      <a:pt x="1" y="11"/>
                    </a:lnTo>
                    <a:lnTo>
                      <a:pt x="1" y="11"/>
                    </a:lnTo>
                    <a:lnTo>
                      <a:pt x="1" y="11"/>
                    </a:lnTo>
                    <a:lnTo>
                      <a:pt x="1" y="12"/>
                    </a:lnTo>
                    <a:lnTo>
                      <a:pt x="1" y="12"/>
                    </a:lnTo>
                    <a:lnTo>
                      <a:pt x="1" y="11"/>
                    </a:lnTo>
                    <a:lnTo>
                      <a:pt x="1" y="11"/>
                    </a:lnTo>
                    <a:lnTo>
                      <a:pt x="1" y="12"/>
                    </a:lnTo>
                    <a:lnTo>
                      <a:pt x="1" y="11"/>
                    </a:lnTo>
                    <a:lnTo>
                      <a:pt x="1" y="12"/>
                    </a:lnTo>
                    <a:lnTo>
                      <a:pt x="1" y="13"/>
                    </a:lnTo>
                    <a:lnTo>
                      <a:pt x="1" y="12"/>
                    </a:lnTo>
                    <a:lnTo>
                      <a:pt x="1" y="13"/>
                    </a:lnTo>
                    <a:lnTo>
                      <a:pt x="1" y="13"/>
                    </a:lnTo>
                    <a:lnTo>
                      <a:pt x="1" y="13"/>
                    </a:lnTo>
                    <a:lnTo>
                      <a:pt x="1" y="12"/>
                    </a:lnTo>
                    <a:lnTo>
                      <a:pt x="1" y="12"/>
                    </a:lnTo>
                    <a:lnTo>
                      <a:pt x="1" y="12"/>
                    </a:lnTo>
                    <a:lnTo>
                      <a:pt x="1" y="12"/>
                    </a:lnTo>
                    <a:lnTo>
                      <a:pt x="1" y="12"/>
                    </a:lnTo>
                    <a:lnTo>
                      <a:pt x="1" y="12"/>
                    </a:lnTo>
                    <a:lnTo>
                      <a:pt x="1" y="13"/>
                    </a:lnTo>
                    <a:lnTo>
                      <a:pt x="1" y="13"/>
                    </a:lnTo>
                    <a:lnTo>
                      <a:pt x="1" y="13"/>
                    </a:lnTo>
                    <a:lnTo>
                      <a:pt x="1" y="13"/>
                    </a:lnTo>
                    <a:lnTo>
                      <a:pt x="1" y="13"/>
                    </a:lnTo>
                    <a:lnTo>
                      <a:pt x="1" y="14"/>
                    </a:lnTo>
                    <a:lnTo>
                      <a:pt x="1" y="14"/>
                    </a:lnTo>
                    <a:lnTo>
                      <a:pt x="1" y="14"/>
                    </a:lnTo>
                    <a:lnTo>
                      <a:pt x="1" y="14"/>
                    </a:lnTo>
                    <a:lnTo>
                      <a:pt x="1" y="14"/>
                    </a:lnTo>
                    <a:lnTo>
                      <a:pt x="1" y="14"/>
                    </a:lnTo>
                    <a:lnTo>
                      <a:pt x="1" y="15"/>
                    </a:lnTo>
                    <a:lnTo>
                      <a:pt x="1" y="14"/>
                    </a:lnTo>
                    <a:lnTo>
                      <a:pt x="1" y="14"/>
                    </a:lnTo>
                    <a:lnTo>
                      <a:pt x="1" y="14"/>
                    </a:lnTo>
                    <a:lnTo>
                      <a:pt x="1" y="14"/>
                    </a:lnTo>
                    <a:lnTo>
                      <a:pt x="1" y="14"/>
                    </a:lnTo>
                    <a:lnTo>
                      <a:pt x="1" y="14"/>
                    </a:lnTo>
                    <a:lnTo>
                      <a:pt x="1" y="14"/>
                    </a:lnTo>
                    <a:lnTo>
                      <a:pt x="1" y="14"/>
                    </a:lnTo>
                    <a:lnTo>
                      <a:pt x="1" y="13"/>
                    </a:lnTo>
                    <a:lnTo>
                      <a:pt x="1" y="13"/>
                    </a:lnTo>
                    <a:lnTo>
                      <a:pt x="1" y="12"/>
                    </a:lnTo>
                    <a:lnTo>
                      <a:pt x="1" y="12"/>
                    </a:lnTo>
                    <a:lnTo>
                      <a:pt x="1" y="12"/>
                    </a:lnTo>
                    <a:lnTo>
                      <a:pt x="1" y="12"/>
                    </a:lnTo>
                    <a:lnTo>
                      <a:pt x="1" y="12"/>
                    </a:lnTo>
                    <a:lnTo>
                      <a:pt x="1" y="12"/>
                    </a:lnTo>
                    <a:lnTo>
                      <a:pt x="1" y="12"/>
                    </a:lnTo>
                    <a:lnTo>
                      <a:pt x="1" y="12"/>
                    </a:lnTo>
                    <a:lnTo>
                      <a:pt x="1" y="13"/>
                    </a:lnTo>
                    <a:lnTo>
                      <a:pt x="1" y="13"/>
                    </a:lnTo>
                    <a:lnTo>
                      <a:pt x="1" y="12"/>
                    </a:lnTo>
                    <a:lnTo>
                      <a:pt x="1" y="12"/>
                    </a:lnTo>
                    <a:lnTo>
                      <a:pt x="1" y="12"/>
                    </a:lnTo>
                    <a:lnTo>
                      <a:pt x="1" y="12"/>
                    </a:lnTo>
                    <a:lnTo>
                      <a:pt x="1" y="12"/>
                    </a:lnTo>
                    <a:lnTo>
                      <a:pt x="1" y="12"/>
                    </a:lnTo>
                    <a:lnTo>
                      <a:pt x="1" y="12"/>
                    </a:lnTo>
                    <a:lnTo>
                      <a:pt x="1" y="13"/>
                    </a:lnTo>
                    <a:lnTo>
                      <a:pt x="1" y="12"/>
                    </a:lnTo>
                    <a:lnTo>
                      <a:pt x="1" y="13"/>
                    </a:lnTo>
                    <a:lnTo>
                      <a:pt x="1" y="12"/>
                    </a:lnTo>
                    <a:lnTo>
                      <a:pt x="1" y="13"/>
                    </a:lnTo>
                    <a:lnTo>
                      <a:pt x="1" y="13"/>
                    </a:lnTo>
                    <a:lnTo>
                      <a:pt x="1" y="14"/>
                    </a:lnTo>
                    <a:lnTo>
                      <a:pt x="1" y="14"/>
                    </a:lnTo>
                    <a:lnTo>
                      <a:pt x="1" y="14"/>
                    </a:lnTo>
                    <a:lnTo>
                      <a:pt x="1" y="14"/>
                    </a:lnTo>
                    <a:lnTo>
                      <a:pt x="1" y="13"/>
                    </a:lnTo>
                    <a:lnTo>
                      <a:pt x="1" y="12"/>
                    </a:lnTo>
                    <a:lnTo>
                      <a:pt x="1" y="12"/>
                    </a:lnTo>
                    <a:lnTo>
                      <a:pt x="1" y="12"/>
                    </a:lnTo>
                    <a:lnTo>
                      <a:pt x="1" y="12"/>
                    </a:lnTo>
                    <a:lnTo>
                      <a:pt x="1" y="11"/>
                    </a:lnTo>
                    <a:lnTo>
                      <a:pt x="1" y="12"/>
                    </a:lnTo>
                    <a:lnTo>
                      <a:pt x="1" y="12"/>
                    </a:lnTo>
                    <a:lnTo>
                      <a:pt x="1" y="12"/>
                    </a:lnTo>
                    <a:lnTo>
                      <a:pt x="1" y="13"/>
                    </a:lnTo>
                    <a:lnTo>
                      <a:pt x="1" y="13"/>
                    </a:lnTo>
                    <a:lnTo>
                      <a:pt x="1" y="13"/>
                    </a:lnTo>
                    <a:lnTo>
                      <a:pt x="1" y="13"/>
                    </a:lnTo>
                    <a:lnTo>
                      <a:pt x="1" y="13"/>
                    </a:lnTo>
                    <a:lnTo>
                      <a:pt x="1" y="14"/>
                    </a:lnTo>
                    <a:lnTo>
                      <a:pt x="1" y="13"/>
                    </a:lnTo>
                    <a:lnTo>
                      <a:pt x="1" y="14"/>
                    </a:lnTo>
                    <a:lnTo>
                      <a:pt x="1" y="14"/>
                    </a:lnTo>
                    <a:lnTo>
                      <a:pt x="1" y="13"/>
                    </a:lnTo>
                    <a:lnTo>
                      <a:pt x="1" y="14"/>
                    </a:lnTo>
                    <a:lnTo>
                      <a:pt x="1" y="13"/>
                    </a:lnTo>
                    <a:lnTo>
                      <a:pt x="1" y="13"/>
                    </a:lnTo>
                    <a:lnTo>
                      <a:pt x="1" y="13"/>
                    </a:lnTo>
                    <a:lnTo>
                      <a:pt x="1" y="13"/>
                    </a:lnTo>
                    <a:lnTo>
                      <a:pt x="1" y="14"/>
                    </a:lnTo>
                    <a:lnTo>
                      <a:pt x="1" y="14"/>
                    </a:lnTo>
                    <a:lnTo>
                      <a:pt x="1" y="14"/>
                    </a:lnTo>
                    <a:lnTo>
                      <a:pt x="1" y="14"/>
                    </a:lnTo>
                    <a:lnTo>
                      <a:pt x="1" y="13"/>
                    </a:lnTo>
                    <a:lnTo>
                      <a:pt x="1" y="13"/>
                    </a:lnTo>
                    <a:lnTo>
                      <a:pt x="1" y="14"/>
                    </a:lnTo>
                    <a:lnTo>
                      <a:pt x="1" y="13"/>
                    </a:lnTo>
                    <a:lnTo>
                      <a:pt x="1" y="13"/>
                    </a:lnTo>
                    <a:lnTo>
                      <a:pt x="1" y="13"/>
                    </a:lnTo>
                    <a:lnTo>
                      <a:pt x="1" y="13"/>
                    </a:lnTo>
                    <a:lnTo>
                      <a:pt x="1" y="14"/>
                    </a:lnTo>
                    <a:lnTo>
                      <a:pt x="1" y="14"/>
                    </a:lnTo>
                    <a:lnTo>
                      <a:pt x="1" y="15"/>
                    </a:lnTo>
                    <a:lnTo>
                      <a:pt x="1" y="14"/>
                    </a:lnTo>
                    <a:lnTo>
                      <a:pt x="1" y="14"/>
                    </a:lnTo>
                    <a:lnTo>
                      <a:pt x="1" y="14"/>
                    </a:lnTo>
                    <a:lnTo>
                      <a:pt x="1" y="14"/>
                    </a:lnTo>
                    <a:lnTo>
                      <a:pt x="1" y="14"/>
                    </a:lnTo>
                    <a:lnTo>
                      <a:pt x="1" y="13"/>
                    </a:lnTo>
                    <a:lnTo>
                      <a:pt x="1" y="13"/>
                    </a:lnTo>
                    <a:lnTo>
                      <a:pt x="1" y="13"/>
                    </a:lnTo>
                    <a:lnTo>
                      <a:pt x="1" y="12"/>
                    </a:lnTo>
                    <a:lnTo>
                      <a:pt x="1" y="12"/>
                    </a:lnTo>
                    <a:lnTo>
                      <a:pt x="1" y="12"/>
                    </a:lnTo>
                    <a:lnTo>
                      <a:pt x="1" y="13"/>
                    </a:lnTo>
                    <a:lnTo>
                      <a:pt x="1" y="13"/>
                    </a:lnTo>
                    <a:lnTo>
                      <a:pt x="1" y="14"/>
                    </a:lnTo>
                    <a:lnTo>
                      <a:pt x="1" y="13"/>
                    </a:lnTo>
                    <a:lnTo>
                      <a:pt x="1" y="12"/>
                    </a:lnTo>
                    <a:lnTo>
                      <a:pt x="1" y="13"/>
                    </a:lnTo>
                    <a:lnTo>
                      <a:pt x="1" y="13"/>
                    </a:lnTo>
                    <a:lnTo>
                      <a:pt x="1" y="12"/>
                    </a:lnTo>
                    <a:lnTo>
                      <a:pt x="1" y="13"/>
                    </a:lnTo>
                    <a:lnTo>
                      <a:pt x="1" y="13"/>
                    </a:lnTo>
                    <a:lnTo>
                      <a:pt x="1" y="13"/>
                    </a:lnTo>
                    <a:lnTo>
                      <a:pt x="1" y="13"/>
                    </a:lnTo>
                    <a:lnTo>
                      <a:pt x="1" y="13"/>
                    </a:lnTo>
                    <a:lnTo>
                      <a:pt x="1" y="14"/>
                    </a:lnTo>
                    <a:lnTo>
                      <a:pt x="1" y="13"/>
                    </a:lnTo>
                    <a:lnTo>
                      <a:pt x="1" y="14"/>
                    </a:lnTo>
                    <a:lnTo>
                      <a:pt x="1" y="14"/>
                    </a:lnTo>
                    <a:lnTo>
                      <a:pt x="1" y="14"/>
                    </a:lnTo>
                    <a:lnTo>
                      <a:pt x="1" y="13"/>
                    </a:lnTo>
                    <a:lnTo>
                      <a:pt x="1" y="14"/>
                    </a:lnTo>
                    <a:lnTo>
                      <a:pt x="1" y="14"/>
                    </a:lnTo>
                    <a:lnTo>
                      <a:pt x="1" y="14"/>
                    </a:lnTo>
                    <a:lnTo>
                      <a:pt x="1" y="14"/>
                    </a:lnTo>
                    <a:lnTo>
                      <a:pt x="1" y="13"/>
                    </a:lnTo>
                    <a:lnTo>
                      <a:pt x="1" y="13"/>
                    </a:lnTo>
                    <a:lnTo>
                      <a:pt x="1" y="13"/>
                    </a:lnTo>
                    <a:lnTo>
                      <a:pt x="1" y="13"/>
                    </a:lnTo>
                    <a:lnTo>
                      <a:pt x="1" y="12"/>
                    </a:lnTo>
                    <a:lnTo>
                      <a:pt x="1" y="12"/>
                    </a:lnTo>
                    <a:lnTo>
                      <a:pt x="1" y="12"/>
                    </a:lnTo>
                    <a:lnTo>
                      <a:pt x="1" y="12"/>
                    </a:lnTo>
                    <a:lnTo>
                      <a:pt x="1" y="12"/>
                    </a:lnTo>
                    <a:lnTo>
                      <a:pt x="1" y="13"/>
                    </a:lnTo>
                    <a:lnTo>
                      <a:pt x="1" y="12"/>
                    </a:lnTo>
                    <a:lnTo>
                      <a:pt x="1" y="12"/>
                    </a:lnTo>
                    <a:lnTo>
                      <a:pt x="1" y="12"/>
                    </a:lnTo>
                    <a:lnTo>
                      <a:pt x="1" y="13"/>
                    </a:lnTo>
                    <a:lnTo>
                      <a:pt x="1" y="12"/>
                    </a:lnTo>
                    <a:lnTo>
                      <a:pt x="1" y="12"/>
                    </a:lnTo>
                    <a:lnTo>
                      <a:pt x="1" y="11"/>
                    </a:lnTo>
                    <a:lnTo>
                      <a:pt x="1" y="11"/>
                    </a:lnTo>
                    <a:lnTo>
                      <a:pt x="1" y="11"/>
                    </a:lnTo>
                    <a:lnTo>
                      <a:pt x="1" y="11"/>
                    </a:lnTo>
                    <a:lnTo>
                      <a:pt x="1" y="10"/>
                    </a:lnTo>
                    <a:lnTo>
                      <a:pt x="1" y="9"/>
                    </a:lnTo>
                    <a:lnTo>
                      <a:pt x="1" y="9"/>
                    </a:lnTo>
                    <a:lnTo>
                      <a:pt x="1" y="9"/>
                    </a:lnTo>
                    <a:lnTo>
                      <a:pt x="1" y="9"/>
                    </a:lnTo>
                    <a:lnTo>
                      <a:pt x="1" y="10"/>
                    </a:lnTo>
                    <a:lnTo>
                      <a:pt x="1" y="10"/>
                    </a:lnTo>
                    <a:lnTo>
                      <a:pt x="1" y="10"/>
                    </a:lnTo>
                    <a:lnTo>
                      <a:pt x="1" y="10"/>
                    </a:lnTo>
                    <a:lnTo>
                      <a:pt x="1" y="10"/>
                    </a:lnTo>
                    <a:lnTo>
                      <a:pt x="1" y="9"/>
                    </a:lnTo>
                    <a:lnTo>
                      <a:pt x="1" y="10"/>
                    </a:lnTo>
                    <a:lnTo>
                      <a:pt x="1" y="10"/>
                    </a:lnTo>
                    <a:lnTo>
                      <a:pt x="1" y="11"/>
                    </a:lnTo>
                    <a:lnTo>
                      <a:pt x="1" y="11"/>
                    </a:lnTo>
                    <a:lnTo>
                      <a:pt x="1" y="11"/>
                    </a:lnTo>
                    <a:lnTo>
                      <a:pt x="1" y="10"/>
                    </a:lnTo>
                    <a:lnTo>
                      <a:pt x="1" y="10"/>
                    </a:lnTo>
                    <a:lnTo>
                      <a:pt x="1" y="10"/>
                    </a:lnTo>
                    <a:lnTo>
                      <a:pt x="1" y="10"/>
                    </a:lnTo>
                    <a:lnTo>
                      <a:pt x="1" y="10"/>
                    </a:lnTo>
                    <a:lnTo>
                      <a:pt x="1" y="9"/>
                    </a:lnTo>
                    <a:lnTo>
                      <a:pt x="1" y="10"/>
                    </a:lnTo>
                    <a:lnTo>
                      <a:pt x="1" y="9"/>
                    </a:lnTo>
                    <a:lnTo>
                      <a:pt x="1" y="9"/>
                    </a:lnTo>
                    <a:lnTo>
                      <a:pt x="1" y="9"/>
                    </a:lnTo>
                    <a:lnTo>
                      <a:pt x="1" y="9"/>
                    </a:lnTo>
                    <a:lnTo>
                      <a:pt x="1" y="9"/>
                    </a:lnTo>
                    <a:lnTo>
                      <a:pt x="1" y="9"/>
                    </a:lnTo>
                    <a:lnTo>
                      <a:pt x="1" y="10"/>
                    </a:lnTo>
                    <a:lnTo>
                      <a:pt x="1" y="9"/>
                    </a:lnTo>
                    <a:lnTo>
                      <a:pt x="1" y="10"/>
                    </a:lnTo>
                    <a:lnTo>
                      <a:pt x="1" y="10"/>
                    </a:lnTo>
                    <a:lnTo>
                      <a:pt x="1" y="10"/>
                    </a:lnTo>
                    <a:lnTo>
                      <a:pt x="1" y="11"/>
                    </a:lnTo>
                    <a:lnTo>
                      <a:pt x="1" y="11"/>
                    </a:lnTo>
                    <a:lnTo>
                      <a:pt x="1" y="11"/>
                    </a:lnTo>
                    <a:lnTo>
                      <a:pt x="1" y="11"/>
                    </a:lnTo>
                    <a:lnTo>
                      <a:pt x="1" y="12"/>
                    </a:lnTo>
                    <a:lnTo>
                      <a:pt x="1" y="12"/>
                    </a:lnTo>
                    <a:lnTo>
                      <a:pt x="1" y="12"/>
                    </a:lnTo>
                    <a:lnTo>
                      <a:pt x="1" y="12"/>
                    </a:lnTo>
                    <a:lnTo>
                      <a:pt x="1" y="12"/>
                    </a:lnTo>
                    <a:lnTo>
                      <a:pt x="1" y="12"/>
                    </a:lnTo>
                    <a:lnTo>
                      <a:pt x="1" y="12"/>
                    </a:lnTo>
                    <a:lnTo>
                      <a:pt x="1" y="12"/>
                    </a:lnTo>
                    <a:lnTo>
                      <a:pt x="1" y="11"/>
                    </a:lnTo>
                    <a:lnTo>
                      <a:pt x="1" y="11"/>
                    </a:lnTo>
                    <a:lnTo>
                      <a:pt x="1" y="10"/>
                    </a:lnTo>
                    <a:lnTo>
                      <a:pt x="1" y="10"/>
                    </a:lnTo>
                    <a:lnTo>
                      <a:pt x="1" y="9"/>
                    </a:lnTo>
                    <a:lnTo>
                      <a:pt x="1" y="10"/>
                    </a:lnTo>
                    <a:lnTo>
                      <a:pt x="1" y="10"/>
                    </a:lnTo>
                    <a:lnTo>
                      <a:pt x="1" y="11"/>
                    </a:lnTo>
                    <a:lnTo>
                      <a:pt x="1" y="11"/>
                    </a:lnTo>
                    <a:lnTo>
                      <a:pt x="1" y="12"/>
                    </a:lnTo>
                    <a:lnTo>
                      <a:pt x="1" y="11"/>
                    </a:lnTo>
                    <a:lnTo>
                      <a:pt x="1" y="11"/>
                    </a:lnTo>
                    <a:lnTo>
                      <a:pt x="1" y="11"/>
                    </a:lnTo>
                    <a:lnTo>
                      <a:pt x="1" y="11"/>
                    </a:lnTo>
                    <a:lnTo>
                      <a:pt x="1" y="11"/>
                    </a:lnTo>
                    <a:lnTo>
                      <a:pt x="1" y="12"/>
                    </a:lnTo>
                    <a:lnTo>
                      <a:pt x="1" y="11"/>
                    </a:lnTo>
                    <a:lnTo>
                      <a:pt x="1" y="11"/>
                    </a:lnTo>
                    <a:lnTo>
                      <a:pt x="1" y="11"/>
                    </a:lnTo>
                    <a:lnTo>
                      <a:pt x="1" y="11"/>
                    </a:lnTo>
                    <a:lnTo>
                      <a:pt x="1" y="10"/>
                    </a:lnTo>
                    <a:lnTo>
                      <a:pt x="1" y="10"/>
                    </a:lnTo>
                    <a:lnTo>
                      <a:pt x="1" y="10"/>
                    </a:lnTo>
                    <a:lnTo>
                      <a:pt x="1" y="10"/>
                    </a:lnTo>
                    <a:lnTo>
                      <a:pt x="1" y="10"/>
                    </a:lnTo>
                    <a:lnTo>
                      <a:pt x="1" y="9"/>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10"/>
                    </a:lnTo>
                    <a:lnTo>
                      <a:pt x="1" y="10"/>
                    </a:lnTo>
                    <a:lnTo>
                      <a:pt x="1" y="11"/>
                    </a:lnTo>
                    <a:lnTo>
                      <a:pt x="1" y="11"/>
                    </a:lnTo>
                    <a:lnTo>
                      <a:pt x="1" y="12"/>
                    </a:lnTo>
                    <a:lnTo>
                      <a:pt x="1" y="12"/>
                    </a:lnTo>
                    <a:lnTo>
                      <a:pt x="1" y="12"/>
                    </a:lnTo>
                    <a:lnTo>
                      <a:pt x="1" y="12"/>
                    </a:lnTo>
                    <a:lnTo>
                      <a:pt x="1" y="12"/>
                    </a:lnTo>
                    <a:lnTo>
                      <a:pt x="1" y="12"/>
                    </a:lnTo>
                    <a:lnTo>
                      <a:pt x="1" y="11"/>
                    </a:lnTo>
                    <a:lnTo>
                      <a:pt x="1" y="11"/>
                    </a:lnTo>
                    <a:lnTo>
                      <a:pt x="1" y="11"/>
                    </a:lnTo>
                    <a:lnTo>
                      <a:pt x="1" y="10"/>
                    </a:lnTo>
                    <a:lnTo>
                      <a:pt x="1" y="11"/>
                    </a:lnTo>
                    <a:lnTo>
                      <a:pt x="1" y="11"/>
                    </a:lnTo>
                    <a:lnTo>
                      <a:pt x="1" y="10"/>
                    </a:lnTo>
                    <a:lnTo>
                      <a:pt x="1" y="11"/>
                    </a:lnTo>
                    <a:lnTo>
                      <a:pt x="1" y="10"/>
                    </a:lnTo>
                    <a:lnTo>
                      <a:pt x="1" y="10"/>
                    </a:lnTo>
                    <a:lnTo>
                      <a:pt x="1" y="10"/>
                    </a:lnTo>
                    <a:lnTo>
                      <a:pt x="1" y="9"/>
                    </a:lnTo>
                    <a:lnTo>
                      <a:pt x="1" y="9"/>
                    </a:lnTo>
                    <a:lnTo>
                      <a:pt x="1" y="8"/>
                    </a:lnTo>
                    <a:lnTo>
                      <a:pt x="1" y="8"/>
                    </a:lnTo>
                    <a:lnTo>
                      <a:pt x="1" y="8"/>
                    </a:lnTo>
                    <a:lnTo>
                      <a:pt x="1" y="8"/>
                    </a:lnTo>
                    <a:lnTo>
                      <a:pt x="1" y="8"/>
                    </a:lnTo>
                    <a:lnTo>
                      <a:pt x="1" y="8"/>
                    </a:lnTo>
                    <a:lnTo>
                      <a:pt x="1" y="8"/>
                    </a:lnTo>
                    <a:lnTo>
                      <a:pt x="1" y="9"/>
                    </a:lnTo>
                    <a:lnTo>
                      <a:pt x="1" y="9"/>
                    </a:lnTo>
                    <a:lnTo>
                      <a:pt x="1" y="8"/>
                    </a:lnTo>
                    <a:lnTo>
                      <a:pt x="1" y="8"/>
                    </a:lnTo>
                    <a:lnTo>
                      <a:pt x="1" y="8"/>
                    </a:lnTo>
                    <a:lnTo>
                      <a:pt x="1" y="8"/>
                    </a:lnTo>
                    <a:lnTo>
                      <a:pt x="1" y="9"/>
                    </a:lnTo>
                    <a:lnTo>
                      <a:pt x="1" y="8"/>
                    </a:lnTo>
                    <a:lnTo>
                      <a:pt x="1" y="9"/>
                    </a:lnTo>
                    <a:lnTo>
                      <a:pt x="1" y="9"/>
                    </a:lnTo>
                    <a:lnTo>
                      <a:pt x="1" y="9"/>
                    </a:lnTo>
                    <a:lnTo>
                      <a:pt x="1" y="10"/>
                    </a:lnTo>
                    <a:lnTo>
                      <a:pt x="1" y="10"/>
                    </a:lnTo>
                    <a:lnTo>
                      <a:pt x="1" y="11"/>
                    </a:lnTo>
                    <a:lnTo>
                      <a:pt x="1" y="11"/>
                    </a:lnTo>
                    <a:lnTo>
                      <a:pt x="1" y="10"/>
                    </a:lnTo>
                    <a:lnTo>
                      <a:pt x="1" y="11"/>
                    </a:lnTo>
                    <a:lnTo>
                      <a:pt x="1" y="11"/>
                    </a:lnTo>
                    <a:lnTo>
                      <a:pt x="1" y="10"/>
                    </a:lnTo>
                    <a:lnTo>
                      <a:pt x="1" y="10"/>
                    </a:lnTo>
                    <a:lnTo>
                      <a:pt x="1" y="10"/>
                    </a:lnTo>
                    <a:lnTo>
                      <a:pt x="1" y="10"/>
                    </a:lnTo>
                    <a:lnTo>
                      <a:pt x="1" y="10"/>
                    </a:lnTo>
                    <a:lnTo>
                      <a:pt x="1" y="10"/>
                    </a:lnTo>
                    <a:lnTo>
                      <a:pt x="1" y="11"/>
                    </a:lnTo>
                    <a:lnTo>
                      <a:pt x="1" y="10"/>
                    </a:lnTo>
                    <a:lnTo>
                      <a:pt x="1" y="11"/>
                    </a:lnTo>
                    <a:lnTo>
                      <a:pt x="1" y="11"/>
                    </a:lnTo>
                    <a:lnTo>
                      <a:pt x="1" y="11"/>
                    </a:lnTo>
                    <a:lnTo>
                      <a:pt x="1" y="11"/>
                    </a:lnTo>
                    <a:lnTo>
                      <a:pt x="1" y="12"/>
                    </a:lnTo>
                    <a:lnTo>
                      <a:pt x="1" y="12"/>
                    </a:lnTo>
                    <a:lnTo>
                      <a:pt x="1" y="12"/>
                    </a:lnTo>
                    <a:lnTo>
                      <a:pt x="1" y="12"/>
                    </a:lnTo>
                    <a:lnTo>
                      <a:pt x="1" y="11"/>
                    </a:lnTo>
                    <a:lnTo>
                      <a:pt x="1" y="11"/>
                    </a:lnTo>
                    <a:lnTo>
                      <a:pt x="1" y="11"/>
                    </a:lnTo>
                  </a:path>
                </a:pathLst>
              </a:custGeom>
              <a:noFill/>
              <a:ln w="0">
                <a:solidFill>
                  <a:srgbClr val="3366FF"/>
                </a:solidFill>
                <a:prstDash val="solid"/>
                <a:round/>
                <a:headEnd/>
                <a:tailEnd/>
              </a:ln>
            </p:spPr>
            <p:txBody>
              <a:bodyPr/>
              <a:lstStyle/>
              <a:p>
                <a:endParaRPr lang="en-GB"/>
              </a:p>
            </p:txBody>
          </p:sp>
          <p:sp>
            <p:nvSpPr>
              <p:cNvPr id="186270" name="Freeform 926"/>
              <p:cNvSpPr>
                <a:spLocks/>
              </p:cNvSpPr>
              <p:nvPr/>
            </p:nvSpPr>
            <p:spPr bwMode="auto">
              <a:xfrm>
                <a:off x="3672" y="3575"/>
                <a:ext cx="1" cy="78"/>
              </a:xfrm>
              <a:custGeom>
                <a:avLst/>
                <a:gdLst/>
                <a:ahLst/>
                <a:cxnLst>
                  <a:cxn ang="0">
                    <a:pos x="0" y="10"/>
                  </a:cxn>
                  <a:cxn ang="0">
                    <a:pos x="0" y="10"/>
                  </a:cxn>
                  <a:cxn ang="0">
                    <a:pos x="0" y="11"/>
                  </a:cxn>
                  <a:cxn ang="0">
                    <a:pos x="0" y="10"/>
                  </a:cxn>
                  <a:cxn ang="0">
                    <a:pos x="0" y="11"/>
                  </a:cxn>
                  <a:cxn ang="0">
                    <a:pos x="0" y="12"/>
                  </a:cxn>
                  <a:cxn ang="0">
                    <a:pos x="0" y="12"/>
                  </a:cxn>
                  <a:cxn ang="0">
                    <a:pos x="0" y="10"/>
                  </a:cxn>
                  <a:cxn ang="0">
                    <a:pos x="0" y="9"/>
                  </a:cxn>
                  <a:cxn ang="0">
                    <a:pos x="0" y="10"/>
                  </a:cxn>
                  <a:cxn ang="0">
                    <a:pos x="0" y="9"/>
                  </a:cxn>
                  <a:cxn ang="0">
                    <a:pos x="0" y="7"/>
                  </a:cxn>
                  <a:cxn ang="0">
                    <a:pos x="0" y="9"/>
                  </a:cxn>
                  <a:cxn ang="0">
                    <a:pos x="0" y="8"/>
                  </a:cxn>
                  <a:cxn ang="0">
                    <a:pos x="0" y="7"/>
                  </a:cxn>
                  <a:cxn ang="0">
                    <a:pos x="0" y="7"/>
                  </a:cxn>
                  <a:cxn ang="0">
                    <a:pos x="0" y="7"/>
                  </a:cxn>
                  <a:cxn ang="0">
                    <a:pos x="0" y="11"/>
                  </a:cxn>
                  <a:cxn ang="0">
                    <a:pos x="0" y="10"/>
                  </a:cxn>
                  <a:cxn ang="0">
                    <a:pos x="0" y="6"/>
                  </a:cxn>
                  <a:cxn ang="0">
                    <a:pos x="0" y="10"/>
                  </a:cxn>
                  <a:cxn ang="0">
                    <a:pos x="0" y="8"/>
                  </a:cxn>
                  <a:cxn ang="0">
                    <a:pos x="0" y="9"/>
                  </a:cxn>
                  <a:cxn ang="0">
                    <a:pos x="0" y="8"/>
                  </a:cxn>
                  <a:cxn ang="0">
                    <a:pos x="0" y="8"/>
                  </a:cxn>
                  <a:cxn ang="0">
                    <a:pos x="0" y="11"/>
                  </a:cxn>
                  <a:cxn ang="0">
                    <a:pos x="0" y="8"/>
                  </a:cxn>
                  <a:cxn ang="0">
                    <a:pos x="0" y="9"/>
                  </a:cxn>
                  <a:cxn ang="0">
                    <a:pos x="0" y="7"/>
                  </a:cxn>
                  <a:cxn ang="0">
                    <a:pos x="0" y="4"/>
                  </a:cxn>
                  <a:cxn ang="0">
                    <a:pos x="0" y="5"/>
                  </a:cxn>
                  <a:cxn ang="0">
                    <a:pos x="0" y="7"/>
                  </a:cxn>
                  <a:cxn ang="0">
                    <a:pos x="0" y="8"/>
                  </a:cxn>
                  <a:cxn ang="0">
                    <a:pos x="0" y="8"/>
                  </a:cxn>
                  <a:cxn ang="0">
                    <a:pos x="0" y="4"/>
                  </a:cxn>
                  <a:cxn ang="0">
                    <a:pos x="0" y="2"/>
                  </a:cxn>
                  <a:cxn ang="0">
                    <a:pos x="0" y="2"/>
                  </a:cxn>
                  <a:cxn ang="0">
                    <a:pos x="0" y="5"/>
                  </a:cxn>
                  <a:cxn ang="0">
                    <a:pos x="0" y="3"/>
                  </a:cxn>
                  <a:cxn ang="0">
                    <a:pos x="0" y="3"/>
                  </a:cxn>
                  <a:cxn ang="0">
                    <a:pos x="0" y="5"/>
                  </a:cxn>
                  <a:cxn ang="0">
                    <a:pos x="0" y="5"/>
                  </a:cxn>
                  <a:cxn ang="0">
                    <a:pos x="0" y="8"/>
                  </a:cxn>
                  <a:cxn ang="0">
                    <a:pos x="0" y="10"/>
                  </a:cxn>
                  <a:cxn ang="0">
                    <a:pos x="0" y="8"/>
                  </a:cxn>
                  <a:cxn ang="0">
                    <a:pos x="0" y="8"/>
                  </a:cxn>
                  <a:cxn ang="0">
                    <a:pos x="0" y="8"/>
                  </a:cxn>
                  <a:cxn ang="0">
                    <a:pos x="0" y="8"/>
                  </a:cxn>
                  <a:cxn ang="0">
                    <a:pos x="0" y="7"/>
                  </a:cxn>
                  <a:cxn ang="0">
                    <a:pos x="0" y="6"/>
                  </a:cxn>
                  <a:cxn ang="0">
                    <a:pos x="0" y="6"/>
                  </a:cxn>
                  <a:cxn ang="0">
                    <a:pos x="0" y="8"/>
                  </a:cxn>
                  <a:cxn ang="0">
                    <a:pos x="0" y="7"/>
                  </a:cxn>
                  <a:cxn ang="0">
                    <a:pos x="0" y="8"/>
                  </a:cxn>
                  <a:cxn ang="0">
                    <a:pos x="0" y="6"/>
                  </a:cxn>
                  <a:cxn ang="0">
                    <a:pos x="0" y="5"/>
                  </a:cxn>
                  <a:cxn ang="0">
                    <a:pos x="0" y="5"/>
                  </a:cxn>
                  <a:cxn ang="0">
                    <a:pos x="0" y="7"/>
                  </a:cxn>
                  <a:cxn ang="0">
                    <a:pos x="0" y="9"/>
                  </a:cxn>
                  <a:cxn ang="0">
                    <a:pos x="0" y="9"/>
                  </a:cxn>
                  <a:cxn ang="0">
                    <a:pos x="0" y="10"/>
                  </a:cxn>
                  <a:cxn ang="0">
                    <a:pos x="0" y="12"/>
                  </a:cxn>
                  <a:cxn ang="0">
                    <a:pos x="0" y="10"/>
                  </a:cxn>
                </a:cxnLst>
                <a:rect l="0" t="0" r="r" b="b"/>
                <a:pathLst>
                  <a:path h="13">
                    <a:moveTo>
                      <a:pt x="0" y="10"/>
                    </a:move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10"/>
                    </a:lnTo>
                    <a:lnTo>
                      <a:pt x="0" y="9"/>
                    </a:lnTo>
                    <a:lnTo>
                      <a:pt x="0" y="10"/>
                    </a:lnTo>
                    <a:lnTo>
                      <a:pt x="0" y="10"/>
                    </a:lnTo>
                    <a:lnTo>
                      <a:pt x="0" y="10"/>
                    </a:lnTo>
                    <a:lnTo>
                      <a:pt x="0" y="10"/>
                    </a:lnTo>
                    <a:lnTo>
                      <a:pt x="0" y="10"/>
                    </a:lnTo>
                    <a:lnTo>
                      <a:pt x="0" y="10"/>
                    </a:lnTo>
                    <a:lnTo>
                      <a:pt x="0" y="11"/>
                    </a:lnTo>
                    <a:lnTo>
                      <a:pt x="0" y="11"/>
                    </a:lnTo>
                    <a:lnTo>
                      <a:pt x="0" y="10"/>
                    </a:lnTo>
                    <a:lnTo>
                      <a:pt x="0" y="11"/>
                    </a:lnTo>
                    <a:lnTo>
                      <a:pt x="0" y="11"/>
                    </a:lnTo>
                    <a:lnTo>
                      <a:pt x="0" y="11"/>
                    </a:lnTo>
                    <a:lnTo>
                      <a:pt x="0" y="11"/>
                    </a:lnTo>
                    <a:lnTo>
                      <a:pt x="0" y="11"/>
                    </a:lnTo>
                    <a:lnTo>
                      <a:pt x="0" y="11"/>
                    </a:lnTo>
                    <a:lnTo>
                      <a:pt x="0" y="12"/>
                    </a:lnTo>
                    <a:lnTo>
                      <a:pt x="0" y="12"/>
                    </a:lnTo>
                    <a:lnTo>
                      <a:pt x="0" y="12"/>
                    </a:lnTo>
                    <a:lnTo>
                      <a:pt x="0" y="12"/>
                    </a:lnTo>
                    <a:lnTo>
                      <a:pt x="0" y="13"/>
                    </a:lnTo>
                    <a:lnTo>
                      <a:pt x="0" y="13"/>
                    </a:lnTo>
                    <a:lnTo>
                      <a:pt x="0" y="13"/>
                    </a:lnTo>
                    <a:lnTo>
                      <a:pt x="0" y="13"/>
                    </a:lnTo>
                    <a:lnTo>
                      <a:pt x="0" y="12"/>
                    </a:lnTo>
                    <a:lnTo>
                      <a:pt x="0" y="13"/>
                    </a:lnTo>
                    <a:lnTo>
                      <a:pt x="0" y="13"/>
                    </a:lnTo>
                    <a:lnTo>
                      <a:pt x="0" y="13"/>
                    </a:lnTo>
                    <a:lnTo>
                      <a:pt x="0" y="13"/>
                    </a:lnTo>
                    <a:lnTo>
                      <a:pt x="0" y="12"/>
                    </a:lnTo>
                    <a:lnTo>
                      <a:pt x="0" y="13"/>
                    </a:lnTo>
                    <a:lnTo>
                      <a:pt x="0" y="12"/>
                    </a:lnTo>
                    <a:lnTo>
                      <a:pt x="0" y="12"/>
                    </a:lnTo>
                    <a:lnTo>
                      <a:pt x="0" y="13"/>
                    </a:lnTo>
                    <a:lnTo>
                      <a:pt x="0" y="13"/>
                    </a:lnTo>
                    <a:lnTo>
                      <a:pt x="0" y="12"/>
                    </a:lnTo>
                    <a:lnTo>
                      <a:pt x="0" y="12"/>
                    </a:lnTo>
                    <a:lnTo>
                      <a:pt x="0" y="12"/>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8"/>
                    </a:lnTo>
                    <a:lnTo>
                      <a:pt x="0" y="8"/>
                    </a:lnTo>
                    <a:lnTo>
                      <a:pt x="0" y="8"/>
                    </a:lnTo>
                    <a:lnTo>
                      <a:pt x="0" y="9"/>
                    </a:lnTo>
                    <a:lnTo>
                      <a:pt x="0" y="8"/>
                    </a:lnTo>
                    <a:lnTo>
                      <a:pt x="0" y="9"/>
                    </a:lnTo>
                    <a:lnTo>
                      <a:pt x="0" y="8"/>
                    </a:lnTo>
                    <a:lnTo>
                      <a:pt x="0" y="9"/>
                    </a:lnTo>
                    <a:lnTo>
                      <a:pt x="0" y="9"/>
                    </a:lnTo>
                    <a:lnTo>
                      <a:pt x="0" y="10"/>
                    </a:lnTo>
                    <a:lnTo>
                      <a:pt x="0" y="9"/>
                    </a:lnTo>
                    <a:lnTo>
                      <a:pt x="0" y="9"/>
                    </a:lnTo>
                    <a:lnTo>
                      <a:pt x="0" y="9"/>
                    </a:lnTo>
                    <a:lnTo>
                      <a:pt x="0" y="8"/>
                    </a:lnTo>
                    <a:lnTo>
                      <a:pt x="0" y="9"/>
                    </a:lnTo>
                    <a:lnTo>
                      <a:pt x="0" y="9"/>
                    </a:lnTo>
                    <a:lnTo>
                      <a:pt x="0" y="9"/>
                    </a:lnTo>
                    <a:lnTo>
                      <a:pt x="0" y="8"/>
                    </a:lnTo>
                    <a:lnTo>
                      <a:pt x="0" y="10"/>
                    </a:lnTo>
                    <a:lnTo>
                      <a:pt x="0" y="10"/>
                    </a:lnTo>
                    <a:lnTo>
                      <a:pt x="0" y="10"/>
                    </a:lnTo>
                    <a:lnTo>
                      <a:pt x="0" y="11"/>
                    </a:lnTo>
                    <a:lnTo>
                      <a:pt x="0" y="11"/>
                    </a:lnTo>
                    <a:lnTo>
                      <a:pt x="0" y="11"/>
                    </a:lnTo>
                    <a:lnTo>
                      <a:pt x="0" y="11"/>
                    </a:lnTo>
                    <a:lnTo>
                      <a:pt x="0" y="11"/>
                    </a:lnTo>
                    <a:lnTo>
                      <a:pt x="0" y="11"/>
                    </a:lnTo>
                    <a:lnTo>
                      <a:pt x="0" y="11"/>
                    </a:lnTo>
                    <a:lnTo>
                      <a:pt x="0" y="10"/>
                    </a:lnTo>
                    <a:lnTo>
                      <a:pt x="0" y="9"/>
                    </a:lnTo>
                    <a:lnTo>
                      <a:pt x="0" y="8"/>
                    </a:lnTo>
                    <a:lnTo>
                      <a:pt x="0" y="9"/>
                    </a:lnTo>
                    <a:lnTo>
                      <a:pt x="0" y="8"/>
                    </a:lnTo>
                    <a:lnTo>
                      <a:pt x="0" y="8"/>
                    </a:lnTo>
                    <a:lnTo>
                      <a:pt x="0" y="8"/>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9"/>
                    </a:lnTo>
                    <a:lnTo>
                      <a:pt x="0" y="9"/>
                    </a:lnTo>
                    <a:lnTo>
                      <a:pt x="0" y="10"/>
                    </a:lnTo>
                    <a:lnTo>
                      <a:pt x="0" y="10"/>
                    </a:lnTo>
                    <a:lnTo>
                      <a:pt x="0" y="9"/>
                    </a:lnTo>
                    <a:lnTo>
                      <a:pt x="0" y="10"/>
                    </a:lnTo>
                    <a:lnTo>
                      <a:pt x="0" y="9"/>
                    </a:lnTo>
                    <a:lnTo>
                      <a:pt x="0" y="10"/>
                    </a:lnTo>
                    <a:lnTo>
                      <a:pt x="0" y="9"/>
                    </a:lnTo>
                    <a:lnTo>
                      <a:pt x="0" y="9"/>
                    </a:lnTo>
                    <a:lnTo>
                      <a:pt x="0" y="9"/>
                    </a:lnTo>
                    <a:lnTo>
                      <a:pt x="0" y="9"/>
                    </a:lnTo>
                    <a:lnTo>
                      <a:pt x="0" y="8"/>
                    </a:lnTo>
                    <a:lnTo>
                      <a:pt x="0" y="8"/>
                    </a:lnTo>
                    <a:lnTo>
                      <a:pt x="0" y="8"/>
                    </a:lnTo>
                    <a:lnTo>
                      <a:pt x="0" y="7"/>
                    </a:lnTo>
                    <a:lnTo>
                      <a:pt x="0" y="7"/>
                    </a:lnTo>
                    <a:lnTo>
                      <a:pt x="0" y="8"/>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7"/>
                    </a:lnTo>
                    <a:lnTo>
                      <a:pt x="0" y="7"/>
                    </a:lnTo>
                    <a:lnTo>
                      <a:pt x="0" y="7"/>
                    </a:lnTo>
                    <a:lnTo>
                      <a:pt x="0" y="7"/>
                    </a:lnTo>
                    <a:lnTo>
                      <a:pt x="0" y="7"/>
                    </a:lnTo>
                    <a:lnTo>
                      <a:pt x="0" y="7"/>
                    </a:lnTo>
                    <a:lnTo>
                      <a:pt x="0" y="8"/>
                    </a:lnTo>
                    <a:lnTo>
                      <a:pt x="0" y="7"/>
                    </a:lnTo>
                    <a:lnTo>
                      <a:pt x="0" y="8"/>
                    </a:lnTo>
                    <a:lnTo>
                      <a:pt x="0" y="8"/>
                    </a:lnTo>
                    <a:lnTo>
                      <a:pt x="0" y="9"/>
                    </a:lnTo>
                    <a:lnTo>
                      <a:pt x="0" y="10"/>
                    </a:lnTo>
                    <a:lnTo>
                      <a:pt x="0" y="10"/>
                    </a:lnTo>
                    <a:lnTo>
                      <a:pt x="0" y="11"/>
                    </a:lnTo>
                    <a:lnTo>
                      <a:pt x="0" y="10"/>
                    </a:lnTo>
                    <a:lnTo>
                      <a:pt x="0" y="10"/>
                    </a:lnTo>
                    <a:lnTo>
                      <a:pt x="0" y="10"/>
                    </a:lnTo>
                    <a:lnTo>
                      <a:pt x="0" y="10"/>
                    </a:lnTo>
                    <a:lnTo>
                      <a:pt x="0" y="11"/>
                    </a:lnTo>
                    <a:lnTo>
                      <a:pt x="0" y="10"/>
                    </a:lnTo>
                    <a:lnTo>
                      <a:pt x="0" y="11"/>
                    </a:lnTo>
                    <a:lnTo>
                      <a:pt x="0" y="11"/>
                    </a:lnTo>
                    <a:lnTo>
                      <a:pt x="0" y="10"/>
                    </a:lnTo>
                    <a:lnTo>
                      <a:pt x="0" y="10"/>
                    </a:lnTo>
                    <a:lnTo>
                      <a:pt x="0" y="10"/>
                    </a:lnTo>
                    <a:lnTo>
                      <a:pt x="0" y="8"/>
                    </a:lnTo>
                    <a:lnTo>
                      <a:pt x="0" y="7"/>
                    </a:lnTo>
                    <a:lnTo>
                      <a:pt x="0" y="7"/>
                    </a:lnTo>
                    <a:lnTo>
                      <a:pt x="0" y="7"/>
                    </a:lnTo>
                    <a:lnTo>
                      <a:pt x="0" y="7"/>
                    </a:lnTo>
                    <a:lnTo>
                      <a:pt x="0" y="7"/>
                    </a:lnTo>
                    <a:lnTo>
                      <a:pt x="0" y="7"/>
                    </a:lnTo>
                    <a:lnTo>
                      <a:pt x="0" y="6"/>
                    </a:lnTo>
                    <a:lnTo>
                      <a:pt x="0" y="5"/>
                    </a:lnTo>
                    <a:lnTo>
                      <a:pt x="0" y="6"/>
                    </a:lnTo>
                    <a:lnTo>
                      <a:pt x="0" y="6"/>
                    </a:lnTo>
                    <a:lnTo>
                      <a:pt x="0" y="7"/>
                    </a:lnTo>
                    <a:lnTo>
                      <a:pt x="0" y="7"/>
                    </a:lnTo>
                    <a:lnTo>
                      <a:pt x="0" y="8"/>
                    </a:lnTo>
                    <a:lnTo>
                      <a:pt x="0" y="8"/>
                    </a:lnTo>
                    <a:lnTo>
                      <a:pt x="0" y="8"/>
                    </a:lnTo>
                    <a:lnTo>
                      <a:pt x="0" y="8"/>
                    </a:lnTo>
                    <a:lnTo>
                      <a:pt x="0" y="9"/>
                    </a:lnTo>
                    <a:lnTo>
                      <a:pt x="0" y="9"/>
                    </a:lnTo>
                    <a:lnTo>
                      <a:pt x="0" y="10"/>
                    </a:lnTo>
                    <a:lnTo>
                      <a:pt x="0" y="9"/>
                    </a:lnTo>
                    <a:lnTo>
                      <a:pt x="0" y="10"/>
                    </a:lnTo>
                    <a:lnTo>
                      <a:pt x="0" y="10"/>
                    </a:lnTo>
                    <a:lnTo>
                      <a:pt x="0" y="10"/>
                    </a:lnTo>
                    <a:lnTo>
                      <a:pt x="0" y="10"/>
                    </a:lnTo>
                    <a:lnTo>
                      <a:pt x="0" y="10"/>
                    </a:lnTo>
                    <a:lnTo>
                      <a:pt x="0" y="9"/>
                    </a:lnTo>
                    <a:lnTo>
                      <a:pt x="0" y="9"/>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10"/>
                    </a:lnTo>
                    <a:lnTo>
                      <a:pt x="0" y="9"/>
                    </a:lnTo>
                    <a:lnTo>
                      <a:pt x="0" y="9"/>
                    </a:lnTo>
                    <a:lnTo>
                      <a:pt x="0" y="10"/>
                    </a:lnTo>
                    <a:lnTo>
                      <a:pt x="0" y="10"/>
                    </a:lnTo>
                    <a:lnTo>
                      <a:pt x="0" y="10"/>
                    </a:lnTo>
                    <a:lnTo>
                      <a:pt x="0" y="8"/>
                    </a:lnTo>
                    <a:lnTo>
                      <a:pt x="0" y="7"/>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8"/>
                    </a:lnTo>
                    <a:lnTo>
                      <a:pt x="0" y="8"/>
                    </a:lnTo>
                    <a:lnTo>
                      <a:pt x="0" y="8"/>
                    </a:lnTo>
                    <a:lnTo>
                      <a:pt x="0" y="8"/>
                    </a:lnTo>
                    <a:lnTo>
                      <a:pt x="0" y="9"/>
                    </a:lnTo>
                    <a:lnTo>
                      <a:pt x="0" y="8"/>
                    </a:lnTo>
                    <a:lnTo>
                      <a:pt x="0" y="9"/>
                    </a:lnTo>
                    <a:lnTo>
                      <a:pt x="0" y="9"/>
                    </a:lnTo>
                    <a:lnTo>
                      <a:pt x="0" y="10"/>
                    </a:lnTo>
                    <a:lnTo>
                      <a:pt x="0" y="10"/>
                    </a:lnTo>
                    <a:lnTo>
                      <a:pt x="0" y="10"/>
                    </a:lnTo>
                    <a:lnTo>
                      <a:pt x="0" y="10"/>
                    </a:lnTo>
                    <a:lnTo>
                      <a:pt x="0" y="10"/>
                    </a:lnTo>
                    <a:lnTo>
                      <a:pt x="0" y="11"/>
                    </a:lnTo>
                    <a:lnTo>
                      <a:pt x="0" y="11"/>
                    </a:lnTo>
                    <a:lnTo>
                      <a:pt x="0" y="10"/>
                    </a:lnTo>
                    <a:lnTo>
                      <a:pt x="0" y="11"/>
                    </a:lnTo>
                    <a:lnTo>
                      <a:pt x="0" y="10"/>
                    </a:lnTo>
                    <a:lnTo>
                      <a:pt x="0" y="10"/>
                    </a:lnTo>
                    <a:lnTo>
                      <a:pt x="0" y="10"/>
                    </a:lnTo>
                    <a:lnTo>
                      <a:pt x="0" y="10"/>
                    </a:lnTo>
                    <a:lnTo>
                      <a:pt x="0" y="10"/>
                    </a:lnTo>
                    <a:lnTo>
                      <a:pt x="0" y="9"/>
                    </a:lnTo>
                    <a:lnTo>
                      <a:pt x="0" y="9"/>
                    </a:lnTo>
                    <a:lnTo>
                      <a:pt x="0" y="9"/>
                    </a:lnTo>
                    <a:lnTo>
                      <a:pt x="0" y="8"/>
                    </a:lnTo>
                    <a:lnTo>
                      <a:pt x="0" y="9"/>
                    </a:lnTo>
                    <a:lnTo>
                      <a:pt x="0" y="8"/>
                    </a:lnTo>
                    <a:lnTo>
                      <a:pt x="0" y="8"/>
                    </a:lnTo>
                    <a:lnTo>
                      <a:pt x="0" y="8"/>
                    </a:lnTo>
                    <a:lnTo>
                      <a:pt x="0" y="8"/>
                    </a:lnTo>
                    <a:lnTo>
                      <a:pt x="0" y="8"/>
                    </a:lnTo>
                    <a:lnTo>
                      <a:pt x="0" y="8"/>
                    </a:lnTo>
                    <a:lnTo>
                      <a:pt x="0" y="9"/>
                    </a:lnTo>
                    <a:lnTo>
                      <a:pt x="0" y="8"/>
                    </a:lnTo>
                    <a:lnTo>
                      <a:pt x="0" y="9"/>
                    </a:lnTo>
                    <a:lnTo>
                      <a:pt x="0" y="9"/>
                    </a:lnTo>
                    <a:lnTo>
                      <a:pt x="0" y="9"/>
                    </a:lnTo>
                    <a:lnTo>
                      <a:pt x="0" y="10"/>
                    </a:lnTo>
                    <a:lnTo>
                      <a:pt x="0" y="9"/>
                    </a:lnTo>
                    <a:lnTo>
                      <a:pt x="0" y="8"/>
                    </a:lnTo>
                    <a:lnTo>
                      <a:pt x="0" y="8"/>
                    </a:lnTo>
                    <a:lnTo>
                      <a:pt x="0" y="8"/>
                    </a:lnTo>
                    <a:lnTo>
                      <a:pt x="0" y="8"/>
                    </a:lnTo>
                    <a:lnTo>
                      <a:pt x="0" y="8"/>
                    </a:lnTo>
                    <a:lnTo>
                      <a:pt x="0" y="8"/>
                    </a:lnTo>
                    <a:lnTo>
                      <a:pt x="0" y="7"/>
                    </a:lnTo>
                    <a:lnTo>
                      <a:pt x="0" y="7"/>
                    </a:lnTo>
                    <a:lnTo>
                      <a:pt x="0" y="6"/>
                    </a:lnTo>
                    <a:lnTo>
                      <a:pt x="0" y="5"/>
                    </a:lnTo>
                    <a:lnTo>
                      <a:pt x="0" y="5"/>
                    </a:lnTo>
                    <a:lnTo>
                      <a:pt x="0" y="5"/>
                    </a:lnTo>
                    <a:lnTo>
                      <a:pt x="0" y="5"/>
                    </a:lnTo>
                    <a:lnTo>
                      <a:pt x="0" y="5"/>
                    </a:lnTo>
                    <a:lnTo>
                      <a:pt x="0" y="5"/>
                    </a:lnTo>
                    <a:lnTo>
                      <a:pt x="0" y="4"/>
                    </a:lnTo>
                    <a:lnTo>
                      <a:pt x="0" y="4"/>
                    </a:lnTo>
                    <a:lnTo>
                      <a:pt x="0" y="4"/>
                    </a:lnTo>
                    <a:lnTo>
                      <a:pt x="0" y="4"/>
                    </a:lnTo>
                    <a:lnTo>
                      <a:pt x="0" y="4"/>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9"/>
                    </a:lnTo>
                    <a:lnTo>
                      <a:pt x="0" y="9"/>
                    </a:lnTo>
                    <a:lnTo>
                      <a:pt x="0" y="8"/>
                    </a:lnTo>
                    <a:lnTo>
                      <a:pt x="0" y="9"/>
                    </a:lnTo>
                    <a:lnTo>
                      <a:pt x="0" y="9"/>
                    </a:lnTo>
                    <a:lnTo>
                      <a:pt x="0" y="8"/>
                    </a:lnTo>
                    <a:lnTo>
                      <a:pt x="0" y="8"/>
                    </a:lnTo>
                    <a:lnTo>
                      <a:pt x="0" y="8"/>
                    </a:lnTo>
                    <a:lnTo>
                      <a:pt x="0" y="8"/>
                    </a:lnTo>
                    <a:lnTo>
                      <a:pt x="0" y="8"/>
                    </a:lnTo>
                    <a:lnTo>
                      <a:pt x="0" y="7"/>
                    </a:lnTo>
                    <a:lnTo>
                      <a:pt x="0" y="7"/>
                    </a:lnTo>
                    <a:lnTo>
                      <a:pt x="0" y="7"/>
                    </a:lnTo>
                    <a:lnTo>
                      <a:pt x="0" y="7"/>
                    </a:lnTo>
                    <a:lnTo>
                      <a:pt x="0" y="6"/>
                    </a:lnTo>
                    <a:lnTo>
                      <a:pt x="0" y="5"/>
                    </a:lnTo>
                    <a:lnTo>
                      <a:pt x="0" y="5"/>
                    </a:lnTo>
                    <a:lnTo>
                      <a:pt x="0" y="5"/>
                    </a:lnTo>
                    <a:lnTo>
                      <a:pt x="0" y="4"/>
                    </a:lnTo>
                    <a:lnTo>
                      <a:pt x="0" y="4"/>
                    </a:lnTo>
                    <a:lnTo>
                      <a:pt x="0" y="3"/>
                    </a:lnTo>
                    <a:lnTo>
                      <a:pt x="0" y="4"/>
                    </a:lnTo>
                    <a:lnTo>
                      <a:pt x="0" y="4"/>
                    </a:lnTo>
                    <a:lnTo>
                      <a:pt x="0" y="3"/>
                    </a:lnTo>
                    <a:lnTo>
                      <a:pt x="0" y="4"/>
                    </a:lnTo>
                    <a:lnTo>
                      <a:pt x="0" y="3"/>
                    </a:lnTo>
                    <a:lnTo>
                      <a:pt x="0" y="3"/>
                    </a:lnTo>
                    <a:lnTo>
                      <a:pt x="0" y="2"/>
                    </a:lnTo>
                    <a:lnTo>
                      <a:pt x="0" y="2"/>
                    </a:lnTo>
                    <a:lnTo>
                      <a:pt x="0" y="2"/>
                    </a:lnTo>
                    <a:lnTo>
                      <a:pt x="0" y="1"/>
                    </a:lnTo>
                    <a:lnTo>
                      <a:pt x="0" y="2"/>
                    </a:lnTo>
                    <a:lnTo>
                      <a:pt x="0" y="1"/>
                    </a:lnTo>
                    <a:lnTo>
                      <a:pt x="0" y="2"/>
                    </a:lnTo>
                    <a:lnTo>
                      <a:pt x="0" y="2"/>
                    </a:lnTo>
                    <a:lnTo>
                      <a:pt x="0" y="2"/>
                    </a:lnTo>
                    <a:lnTo>
                      <a:pt x="0" y="0"/>
                    </a:lnTo>
                    <a:lnTo>
                      <a:pt x="0" y="0"/>
                    </a:lnTo>
                    <a:lnTo>
                      <a:pt x="0" y="0"/>
                    </a:lnTo>
                    <a:lnTo>
                      <a:pt x="0" y="1"/>
                    </a:lnTo>
                    <a:lnTo>
                      <a:pt x="0" y="2"/>
                    </a:lnTo>
                    <a:lnTo>
                      <a:pt x="0" y="1"/>
                    </a:lnTo>
                    <a:lnTo>
                      <a:pt x="0" y="2"/>
                    </a:lnTo>
                    <a:lnTo>
                      <a:pt x="0" y="2"/>
                    </a:lnTo>
                    <a:lnTo>
                      <a:pt x="0" y="3"/>
                    </a:lnTo>
                    <a:lnTo>
                      <a:pt x="0" y="3"/>
                    </a:lnTo>
                    <a:lnTo>
                      <a:pt x="0" y="3"/>
                    </a:lnTo>
                    <a:lnTo>
                      <a:pt x="0" y="4"/>
                    </a:lnTo>
                    <a:lnTo>
                      <a:pt x="0" y="3"/>
                    </a:lnTo>
                    <a:lnTo>
                      <a:pt x="0" y="4"/>
                    </a:lnTo>
                    <a:lnTo>
                      <a:pt x="0" y="4"/>
                    </a:lnTo>
                    <a:lnTo>
                      <a:pt x="0" y="5"/>
                    </a:lnTo>
                    <a:lnTo>
                      <a:pt x="0" y="4"/>
                    </a:lnTo>
                    <a:lnTo>
                      <a:pt x="0" y="4"/>
                    </a:lnTo>
                    <a:lnTo>
                      <a:pt x="0" y="4"/>
                    </a:lnTo>
                    <a:lnTo>
                      <a:pt x="0" y="3"/>
                    </a:lnTo>
                    <a:lnTo>
                      <a:pt x="0" y="3"/>
                    </a:lnTo>
                    <a:lnTo>
                      <a:pt x="0" y="3"/>
                    </a:lnTo>
                    <a:lnTo>
                      <a:pt x="0" y="2"/>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5"/>
                    </a:lnTo>
                    <a:lnTo>
                      <a:pt x="0" y="4"/>
                    </a:lnTo>
                    <a:lnTo>
                      <a:pt x="0" y="4"/>
                    </a:lnTo>
                    <a:lnTo>
                      <a:pt x="0" y="4"/>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5"/>
                    </a:lnTo>
                    <a:lnTo>
                      <a:pt x="0" y="6"/>
                    </a:lnTo>
                    <a:lnTo>
                      <a:pt x="0" y="5"/>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8"/>
                    </a:lnTo>
                    <a:lnTo>
                      <a:pt x="0" y="9"/>
                    </a:lnTo>
                    <a:lnTo>
                      <a:pt x="0" y="10"/>
                    </a:lnTo>
                    <a:lnTo>
                      <a:pt x="0" y="9"/>
                    </a:lnTo>
                    <a:lnTo>
                      <a:pt x="0" y="10"/>
                    </a:lnTo>
                    <a:lnTo>
                      <a:pt x="0" y="9"/>
                    </a:lnTo>
                    <a:lnTo>
                      <a:pt x="0" y="10"/>
                    </a:lnTo>
                    <a:lnTo>
                      <a:pt x="0" y="10"/>
                    </a:lnTo>
                    <a:lnTo>
                      <a:pt x="0" y="9"/>
                    </a:lnTo>
                    <a:lnTo>
                      <a:pt x="0" y="10"/>
                    </a:lnTo>
                    <a:lnTo>
                      <a:pt x="0" y="9"/>
                    </a:lnTo>
                    <a:lnTo>
                      <a:pt x="0" y="8"/>
                    </a:lnTo>
                    <a:lnTo>
                      <a:pt x="0" y="8"/>
                    </a:lnTo>
                    <a:lnTo>
                      <a:pt x="0" y="7"/>
                    </a:lnTo>
                    <a:lnTo>
                      <a:pt x="0" y="7"/>
                    </a:lnTo>
                    <a:lnTo>
                      <a:pt x="0" y="7"/>
                    </a:lnTo>
                    <a:lnTo>
                      <a:pt x="0" y="8"/>
                    </a:lnTo>
                    <a:lnTo>
                      <a:pt x="0" y="7"/>
                    </a:lnTo>
                    <a:lnTo>
                      <a:pt x="0" y="8"/>
                    </a:lnTo>
                    <a:lnTo>
                      <a:pt x="0" y="8"/>
                    </a:lnTo>
                    <a:lnTo>
                      <a:pt x="0" y="8"/>
                    </a:lnTo>
                    <a:lnTo>
                      <a:pt x="0" y="8"/>
                    </a:lnTo>
                    <a:lnTo>
                      <a:pt x="0" y="7"/>
                    </a:lnTo>
                    <a:lnTo>
                      <a:pt x="0" y="8"/>
                    </a:lnTo>
                    <a:lnTo>
                      <a:pt x="0" y="7"/>
                    </a:lnTo>
                    <a:lnTo>
                      <a:pt x="0" y="7"/>
                    </a:lnTo>
                    <a:lnTo>
                      <a:pt x="0" y="8"/>
                    </a:lnTo>
                    <a:lnTo>
                      <a:pt x="0" y="7"/>
                    </a:lnTo>
                    <a:lnTo>
                      <a:pt x="0" y="7"/>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8"/>
                    </a:lnTo>
                    <a:lnTo>
                      <a:pt x="0" y="9"/>
                    </a:lnTo>
                    <a:lnTo>
                      <a:pt x="0" y="9"/>
                    </a:lnTo>
                    <a:lnTo>
                      <a:pt x="0" y="8"/>
                    </a:lnTo>
                    <a:lnTo>
                      <a:pt x="0" y="8"/>
                    </a:lnTo>
                    <a:lnTo>
                      <a:pt x="0" y="7"/>
                    </a:lnTo>
                    <a:lnTo>
                      <a:pt x="0" y="7"/>
                    </a:lnTo>
                    <a:lnTo>
                      <a:pt x="0" y="7"/>
                    </a:lnTo>
                    <a:lnTo>
                      <a:pt x="0" y="6"/>
                    </a:lnTo>
                    <a:lnTo>
                      <a:pt x="0" y="7"/>
                    </a:lnTo>
                    <a:lnTo>
                      <a:pt x="0" y="7"/>
                    </a:lnTo>
                    <a:lnTo>
                      <a:pt x="0" y="7"/>
                    </a:lnTo>
                    <a:lnTo>
                      <a:pt x="0" y="6"/>
                    </a:lnTo>
                    <a:lnTo>
                      <a:pt x="0" y="6"/>
                    </a:lnTo>
                    <a:lnTo>
                      <a:pt x="0" y="6"/>
                    </a:lnTo>
                    <a:lnTo>
                      <a:pt x="0" y="6"/>
                    </a:lnTo>
                    <a:lnTo>
                      <a:pt x="0" y="6"/>
                    </a:lnTo>
                    <a:lnTo>
                      <a:pt x="0" y="5"/>
                    </a:lnTo>
                    <a:lnTo>
                      <a:pt x="0" y="6"/>
                    </a:lnTo>
                    <a:lnTo>
                      <a:pt x="0" y="6"/>
                    </a:lnTo>
                    <a:lnTo>
                      <a:pt x="0" y="7"/>
                    </a:lnTo>
                    <a:lnTo>
                      <a:pt x="0" y="6"/>
                    </a:lnTo>
                    <a:lnTo>
                      <a:pt x="0" y="7"/>
                    </a:lnTo>
                    <a:lnTo>
                      <a:pt x="0" y="6"/>
                    </a:lnTo>
                    <a:lnTo>
                      <a:pt x="0" y="7"/>
                    </a:lnTo>
                    <a:lnTo>
                      <a:pt x="0" y="7"/>
                    </a:lnTo>
                    <a:lnTo>
                      <a:pt x="0" y="7"/>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6"/>
                    </a:lnTo>
                    <a:lnTo>
                      <a:pt x="0" y="7"/>
                    </a:lnTo>
                    <a:lnTo>
                      <a:pt x="0" y="6"/>
                    </a:lnTo>
                    <a:lnTo>
                      <a:pt x="0" y="7"/>
                    </a:lnTo>
                    <a:lnTo>
                      <a:pt x="0" y="6"/>
                    </a:lnTo>
                    <a:lnTo>
                      <a:pt x="0" y="7"/>
                    </a:lnTo>
                    <a:lnTo>
                      <a:pt x="0" y="7"/>
                    </a:lnTo>
                    <a:lnTo>
                      <a:pt x="0" y="7"/>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8"/>
                    </a:lnTo>
                    <a:lnTo>
                      <a:pt x="0" y="7"/>
                    </a:lnTo>
                    <a:lnTo>
                      <a:pt x="0" y="8"/>
                    </a:lnTo>
                    <a:lnTo>
                      <a:pt x="0" y="8"/>
                    </a:lnTo>
                    <a:lnTo>
                      <a:pt x="0" y="7"/>
                    </a:lnTo>
                    <a:lnTo>
                      <a:pt x="0" y="7"/>
                    </a:lnTo>
                    <a:lnTo>
                      <a:pt x="0" y="7"/>
                    </a:lnTo>
                    <a:lnTo>
                      <a:pt x="0" y="6"/>
                    </a:lnTo>
                    <a:lnTo>
                      <a:pt x="0" y="6"/>
                    </a:lnTo>
                    <a:lnTo>
                      <a:pt x="0" y="5"/>
                    </a:lnTo>
                    <a:lnTo>
                      <a:pt x="0" y="5"/>
                    </a:lnTo>
                    <a:lnTo>
                      <a:pt x="0" y="4"/>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6"/>
                    </a:lnTo>
                    <a:lnTo>
                      <a:pt x="0" y="6"/>
                    </a:lnTo>
                    <a:lnTo>
                      <a:pt x="0" y="5"/>
                    </a:lnTo>
                    <a:lnTo>
                      <a:pt x="0" y="6"/>
                    </a:lnTo>
                    <a:lnTo>
                      <a:pt x="0" y="5"/>
                    </a:lnTo>
                    <a:lnTo>
                      <a:pt x="0" y="5"/>
                    </a:lnTo>
                    <a:lnTo>
                      <a:pt x="0" y="5"/>
                    </a:lnTo>
                    <a:lnTo>
                      <a:pt x="0" y="6"/>
                    </a:lnTo>
                    <a:lnTo>
                      <a:pt x="0" y="7"/>
                    </a:lnTo>
                    <a:lnTo>
                      <a:pt x="0" y="6"/>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8"/>
                    </a:lnTo>
                    <a:lnTo>
                      <a:pt x="0" y="8"/>
                    </a:lnTo>
                    <a:lnTo>
                      <a:pt x="0" y="9"/>
                    </a:lnTo>
                    <a:lnTo>
                      <a:pt x="0" y="9"/>
                    </a:lnTo>
                    <a:lnTo>
                      <a:pt x="0" y="9"/>
                    </a:lnTo>
                    <a:lnTo>
                      <a:pt x="0" y="9"/>
                    </a:lnTo>
                    <a:lnTo>
                      <a:pt x="0" y="9"/>
                    </a:lnTo>
                    <a:lnTo>
                      <a:pt x="0" y="10"/>
                    </a:lnTo>
                    <a:lnTo>
                      <a:pt x="0" y="9"/>
                    </a:lnTo>
                    <a:lnTo>
                      <a:pt x="0" y="9"/>
                    </a:lnTo>
                    <a:lnTo>
                      <a:pt x="0" y="8"/>
                    </a:lnTo>
                    <a:lnTo>
                      <a:pt x="0" y="9"/>
                    </a:lnTo>
                    <a:lnTo>
                      <a:pt x="0" y="9"/>
                    </a:lnTo>
                    <a:lnTo>
                      <a:pt x="0" y="9"/>
                    </a:lnTo>
                    <a:lnTo>
                      <a:pt x="0" y="8"/>
                    </a:lnTo>
                    <a:lnTo>
                      <a:pt x="0" y="8"/>
                    </a:lnTo>
                    <a:lnTo>
                      <a:pt x="0" y="9"/>
                    </a:lnTo>
                    <a:lnTo>
                      <a:pt x="0" y="8"/>
                    </a:lnTo>
                    <a:lnTo>
                      <a:pt x="0" y="8"/>
                    </a:lnTo>
                    <a:lnTo>
                      <a:pt x="0" y="8"/>
                    </a:lnTo>
                    <a:lnTo>
                      <a:pt x="0" y="8"/>
                    </a:lnTo>
                    <a:lnTo>
                      <a:pt x="0" y="9"/>
                    </a:lnTo>
                    <a:lnTo>
                      <a:pt x="0" y="8"/>
                    </a:lnTo>
                    <a:lnTo>
                      <a:pt x="0" y="9"/>
                    </a:lnTo>
                    <a:lnTo>
                      <a:pt x="0" y="9"/>
                    </a:lnTo>
                    <a:lnTo>
                      <a:pt x="0" y="9"/>
                    </a:lnTo>
                    <a:lnTo>
                      <a:pt x="0" y="10"/>
                    </a:lnTo>
                    <a:lnTo>
                      <a:pt x="0" y="10"/>
                    </a:lnTo>
                    <a:lnTo>
                      <a:pt x="0" y="10"/>
                    </a:lnTo>
                    <a:lnTo>
                      <a:pt x="0" y="10"/>
                    </a:lnTo>
                    <a:lnTo>
                      <a:pt x="0" y="11"/>
                    </a:lnTo>
                    <a:lnTo>
                      <a:pt x="0" y="11"/>
                    </a:lnTo>
                    <a:lnTo>
                      <a:pt x="0" y="11"/>
                    </a:lnTo>
                    <a:lnTo>
                      <a:pt x="0" y="11"/>
                    </a:lnTo>
                    <a:lnTo>
                      <a:pt x="0" y="11"/>
                    </a:lnTo>
                    <a:lnTo>
                      <a:pt x="0" y="12"/>
                    </a:lnTo>
                    <a:lnTo>
                      <a:pt x="0" y="12"/>
                    </a:lnTo>
                    <a:lnTo>
                      <a:pt x="0" y="11"/>
                    </a:lnTo>
                    <a:lnTo>
                      <a:pt x="0" y="12"/>
                    </a:lnTo>
                    <a:lnTo>
                      <a:pt x="0" y="12"/>
                    </a:lnTo>
                    <a:lnTo>
                      <a:pt x="0" y="13"/>
                    </a:lnTo>
                    <a:lnTo>
                      <a:pt x="0" y="13"/>
                    </a:lnTo>
                    <a:lnTo>
                      <a:pt x="0" y="12"/>
                    </a:lnTo>
                    <a:lnTo>
                      <a:pt x="0" y="13"/>
                    </a:lnTo>
                    <a:lnTo>
                      <a:pt x="0" y="12"/>
                    </a:lnTo>
                    <a:lnTo>
                      <a:pt x="0" y="12"/>
                    </a:lnTo>
                    <a:lnTo>
                      <a:pt x="0" y="12"/>
                    </a:lnTo>
                    <a:lnTo>
                      <a:pt x="0" y="12"/>
                    </a:lnTo>
                    <a:lnTo>
                      <a:pt x="0" y="12"/>
                    </a:lnTo>
                    <a:lnTo>
                      <a:pt x="0" y="10"/>
                    </a:lnTo>
                    <a:lnTo>
                      <a:pt x="0" y="8"/>
                    </a:lnTo>
                    <a:lnTo>
                      <a:pt x="0" y="7"/>
                    </a:lnTo>
                    <a:lnTo>
                      <a:pt x="0" y="7"/>
                    </a:lnTo>
                    <a:lnTo>
                      <a:pt x="0" y="7"/>
                    </a:lnTo>
                    <a:lnTo>
                      <a:pt x="0" y="8"/>
                    </a:lnTo>
                    <a:lnTo>
                      <a:pt x="0" y="7"/>
                    </a:lnTo>
                    <a:lnTo>
                      <a:pt x="0" y="8"/>
                    </a:lnTo>
                  </a:path>
                </a:pathLst>
              </a:custGeom>
              <a:noFill/>
              <a:ln w="0">
                <a:solidFill>
                  <a:srgbClr val="3366FF"/>
                </a:solidFill>
                <a:prstDash val="solid"/>
                <a:round/>
                <a:headEnd/>
                <a:tailEnd/>
              </a:ln>
            </p:spPr>
            <p:txBody>
              <a:bodyPr/>
              <a:lstStyle/>
              <a:p>
                <a:endParaRPr lang="en-GB"/>
              </a:p>
            </p:txBody>
          </p:sp>
          <p:sp>
            <p:nvSpPr>
              <p:cNvPr id="186271" name="Freeform 927"/>
              <p:cNvSpPr>
                <a:spLocks/>
              </p:cNvSpPr>
              <p:nvPr/>
            </p:nvSpPr>
            <p:spPr bwMode="auto">
              <a:xfrm>
                <a:off x="3672" y="3563"/>
                <a:ext cx="6" cy="282"/>
              </a:xfrm>
              <a:custGeom>
                <a:avLst/>
                <a:gdLst/>
                <a:ahLst/>
                <a:cxnLst>
                  <a:cxn ang="0">
                    <a:pos x="0" y="9"/>
                  </a:cxn>
                  <a:cxn ang="0">
                    <a:pos x="0" y="10"/>
                  </a:cxn>
                  <a:cxn ang="0">
                    <a:pos x="0" y="11"/>
                  </a:cxn>
                  <a:cxn ang="0">
                    <a:pos x="0" y="9"/>
                  </a:cxn>
                  <a:cxn ang="0">
                    <a:pos x="0" y="6"/>
                  </a:cxn>
                  <a:cxn ang="0">
                    <a:pos x="0" y="7"/>
                  </a:cxn>
                  <a:cxn ang="0">
                    <a:pos x="0" y="1"/>
                  </a:cxn>
                  <a:cxn ang="0">
                    <a:pos x="0" y="2"/>
                  </a:cxn>
                  <a:cxn ang="0">
                    <a:pos x="0" y="4"/>
                  </a:cxn>
                  <a:cxn ang="0">
                    <a:pos x="0" y="6"/>
                  </a:cxn>
                  <a:cxn ang="0">
                    <a:pos x="0" y="6"/>
                  </a:cxn>
                  <a:cxn ang="0">
                    <a:pos x="0" y="5"/>
                  </a:cxn>
                  <a:cxn ang="0">
                    <a:pos x="0" y="4"/>
                  </a:cxn>
                  <a:cxn ang="0">
                    <a:pos x="0" y="6"/>
                  </a:cxn>
                  <a:cxn ang="0">
                    <a:pos x="0" y="8"/>
                  </a:cxn>
                  <a:cxn ang="0">
                    <a:pos x="0" y="7"/>
                  </a:cxn>
                  <a:cxn ang="0">
                    <a:pos x="0" y="8"/>
                  </a:cxn>
                  <a:cxn ang="0">
                    <a:pos x="0" y="9"/>
                  </a:cxn>
                  <a:cxn ang="0">
                    <a:pos x="0" y="10"/>
                  </a:cxn>
                  <a:cxn ang="0">
                    <a:pos x="0" y="10"/>
                  </a:cxn>
                  <a:cxn ang="0">
                    <a:pos x="0" y="11"/>
                  </a:cxn>
                  <a:cxn ang="0">
                    <a:pos x="0" y="7"/>
                  </a:cxn>
                  <a:cxn ang="0">
                    <a:pos x="0" y="6"/>
                  </a:cxn>
                  <a:cxn ang="0">
                    <a:pos x="0" y="8"/>
                  </a:cxn>
                  <a:cxn ang="0">
                    <a:pos x="0" y="9"/>
                  </a:cxn>
                  <a:cxn ang="0">
                    <a:pos x="0" y="8"/>
                  </a:cxn>
                  <a:cxn ang="0">
                    <a:pos x="0" y="7"/>
                  </a:cxn>
                  <a:cxn ang="0">
                    <a:pos x="0" y="10"/>
                  </a:cxn>
                  <a:cxn ang="0">
                    <a:pos x="0" y="10"/>
                  </a:cxn>
                  <a:cxn ang="0">
                    <a:pos x="0" y="10"/>
                  </a:cxn>
                  <a:cxn ang="0">
                    <a:pos x="0" y="7"/>
                  </a:cxn>
                  <a:cxn ang="0">
                    <a:pos x="0" y="7"/>
                  </a:cxn>
                  <a:cxn ang="0">
                    <a:pos x="0" y="7"/>
                  </a:cxn>
                  <a:cxn ang="0">
                    <a:pos x="0" y="7"/>
                  </a:cxn>
                  <a:cxn ang="0">
                    <a:pos x="0" y="8"/>
                  </a:cxn>
                  <a:cxn ang="0">
                    <a:pos x="0" y="7"/>
                  </a:cxn>
                  <a:cxn ang="0">
                    <a:pos x="0" y="6"/>
                  </a:cxn>
                  <a:cxn ang="0">
                    <a:pos x="0" y="8"/>
                  </a:cxn>
                  <a:cxn ang="0">
                    <a:pos x="0" y="8"/>
                  </a:cxn>
                  <a:cxn ang="0">
                    <a:pos x="0" y="8"/>
                  </a:cxn>
                  <a:cxn ang="0">
                    <a:pos x="0" y="6"/>
                  </a:cxn>
                  <a:cxn ang="0">
                    <a:pos x="0" y="6"/>
                  </a:cxn>
                  <a:cxn ang="0">
                    <a:pos x="0" y="8"/>
                  </a:cxn>
                  <a:cxn ang="0">
                    <a:pos x="0" y="9"/>
                  </a:cxn>
                  <a:cxn ang="0">
                    <a:pos x="0" y="9"/>
                  </a:cxn>
                  <a:cxn ang="0">
                    <a:pos x="0" y="8"/>
                  </a:cxn>
                  <a:cxn ang="0">
                    <a:pos x="0" y="9"/>
                  </a:cxn>
                  <a:cxn ang="0">
                    <a:pos x="0" y="9"/>
                  </a:cxn>
                  <a:cxn ang="0">
                    <a:pos x="0" y="7"/>
                  </a:cxn>
                  <a:cxn ang="0">
                    <a:pos x="0" y="5"/>
                  </a:cxn>
                  <a:cxn ang="0">
                    <a:pos x="0" y="8"/>
                  </a:cxn>
                  <a:cxn ang="0">
                    <a:pos x="0" y="9"/>
                  </a:cxn>
                  <a:cxn ang="0">
                    <a:pos x="0" y="7"/>
                  </a:cxn>
                  <a:cxn ang="0">
                    <a:pos x="0" y="7"/>
                  </a:cxn>
                  <a:cxn ang="0">
                    <a:pos x="1" y="8"/>
                  </a:cxn>
                  <a:cxn ang="0">
                    <a:pos x="1" y="12"/>
                  </a:cxn>
                  <a:cxn ang="0">
                    <a:pos x="1" y="22"/>
                  </a:cxn>
                  <a:cxn ang="0">
                    <a:pos x="1" y="30"/>
                  </a:cxn>
                  <a:cxn ang="0">
                    <a:pos x="1" y="35"/>
                  </a:cxn>
                  <a:cxn ang="0">
                    <a:pos x="1" y="35"/>
                  </a:cxn>
                  <a:cxn ang="0">
                    <a:pos x="1" y="41"/>
                  </a:cxn>
                  <a:cxn ang="0">
                    <a:pos x="1" y="43"/>
                  </a:cxn>
                  <a:cxn ang="0">
                    <a:pos x="1" y="46"/>
                  </a:cxn>
                </a:cxnLst>
                <a:rect l="0" t="0" r="r" b="b"/>
                <a:pathLst>
                  <a:path w="1" h="47">
                    <a:moveTo>
                      <a:pt x="0" y="10"/>
                    </a:moveTo>
                    <a:lnTo>
                      <a:pt x="0" y="10"/>
                    </a:lnTo>
                    <a:lnTo>
                      <a:pt x="0" y="10"/>
                    </a:lnTo>
                    <a:lnTo>
                      <a:pt x="0" y="10"/>
                    </a:lnTo>
                    <a:lnTo>
                      <a:pt x="0" y="11"/>
                    </a:lnTo>
                    <a:lnTo>
                      <a:pt x="0" y="10"/>
                    </a:lnTo>
                    <a:lnTo>
                      <a:pt x="0" y="11"/>
                    </a:lnTo>
                    <a:lnTo>
                      <a:pt x="0" y="10"/>
                    </a:lnTo>
                    <a:lnTo>
                      <a:pt x="0" y="11"/>
                    </a:lnTo>
                    <a:lnTo>
                      <a:pt x="0" y="10"/>
                    </a:lnTo>
                    <a:lnTo>
                      <a:pt x="0" y="9"/>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9"/>
                    </a:lnTo>
                    <a:lnTo>
                      <a:pt x="0" y="10"/>
                    </a:lnTo>
                    <a:lnTo>
                      <a:pt x="0" y="10"/>
                    </a:lnTo>
                    <a:lnTo>
                      <a:pt x="0" y="11"/>
                    </a:lnTo>
                    <a:lnTo>
                      <a:pt x="0" y="11"/>
                    </a:lnTo>
                    <a:lnTo>
                      <a:pt x="0" y="10"/>
                    </a:lnTo>
                    <a:lnTo>
                      <a:pt x="0" y="11"/>
                    </a:lnTo>
                    <a:lnTo>
                      <a:pt x="0" y="11"/>
                    </a:lnTo>
                    <a:lnTo>
                      <a:pt x="0" y="11"/>
                    </a:lnTo>
                    <a:lnTo>
                      <a:pt x="0" y="11"/>
                    </a:lnTo>
                    <a:lnTo>
                      <a:pt x="0" y="11"/>
                    </a:lnTo>
                    <a:lnTo>
                      <a:pt x="0" y="10"/>
                    </a:lnTo>
                    <a:lnTo>
                      <a:pt x="0" y="10"/>
                    </a:lnTo>
                    <a:lnTo>
                      <a:pt x="0" y="10"/>
                    </a:lnTo>
                    <a:lnTo>
                      <a:pt x="0" y="9"/>
                    </a:lnTo>
                    <a:lnTo>
                      <a:pt x="0" y="9"/>
                    </a:lnTo>
                    <a:lnTo>
                      <a:pt x="0" y="9"/>
                    </a:lnTo>
                    <a:lnTo>
                      <a:pt x="0" y="9"/>
                    </a:lnTo>
                    <a:lnTo>
                      <a:pt x="0" y="8"/>
                    </a:lnTo>
                    <a:lnTo>
                      <a:pt x="0" y="9"/>
                    </a:lnTo>
                    <a:lnTo>
                      <a:pt x="0" y="8"/>
                    </a:lnTo>
                    <a:lnTo>
                      <a:pt x="0" y="8"/>
                    </a:lnTo>
                    <a:lnTo>
                      <a:pt x="0" y="7"/>
                    </a:lnTo>
                    <a:lnTo>
                      <a:pt x="0" y="7"/>
                    </a:lnTo>
                    <a:lnTo>
                      <a:pt x="0" y="7"/>
                    </a:lnTo>
                    <a:lnTo>
                      <a:pt x="0" y="7"/>
                    </a:lnTo>
                    <a:lnTo>
                      <a:pt x="0" y="7"/>
                    </a:lnTo>
                    <a:lnTo>
                      <a:pt x="0" y="7"/>
                    </a:lnTo>
                    <a:lnTo>
                      <a:pt x="0" y="6"/>
                    </a:lnTo>
                    <a:lnTo>
                      <a:pt x="0" y="6"/>
                    </a:lnTo>
                    <a:lnTo>
                      <a:pt x="0" y="6"/>
                    </a:lnTo>
                    <a:lnTo>
                      <a:pt x="0" y="7"/>
                    </a:lnTo>
                    <a:lnTo>
                      <a:pt x="0" y="6"/>
                    </a:lnTo>
                    <a:lnTo>
                      <a:pt x="0" y="7"/>
                    </a:lnTo>
                    <a:lnTo>
                      <a:pt x="0" y="7"/>
                    </a:lnTo>
                    <a:lnTo>
                      <a:pt x="0" y="6"/>
                    </a:lnTo>
                    <a:lnTo>
                      <a:pt x="0" y="7"/>
                    </a:lnTo>
                    <a:lnTo>
                      <a:pt x="0" y="7"/>
                    </a:lnTo>
                    <a:lnTo>
                      <a:pt x="0" y="7"/>
                    </a:lnTo>
                    <a:lnTo>
                      <a:pt x="0" y="7"/>
                    </a:lnTo>
                    <a:lnTo>
                      <a:pt x="0" y="7"/>
                    </a:lnTo>
                    <a:lnTo>
                      <a:pt x="0" y="7"/>
                    </a:lnTo>
                    <a:lnTo>
                      <a:pt x="0" y="6"/>
                    </a:lnTo>
                    <a:lnTo>
                      <a:pt x="0" y="7"/>
                    </a:lnTo>
                    <a:lnTo>
                      <a:pt x="0" y="7"/>
                    </a:lnTo>
                    <a:lnTo>
                      <a:pt x="0" y="6"/>
                    </a:lnTo>
                    <a:lnTo>
                      <a:pt x="0" y="6"/>
                    </a:lnTo>
                    <a:lnTo>
                      <a:pt x="0" y="6"/>
                    </a:lnTo>
                    <a:lnTo>
                      <a:pt x="0" y="5"/>
                    </a:lnTo>
                    <a:lnTo>
                      <a:pt x="0" y="4"/>
                    </a:lnTo>
                    <a:lnTo>
                      <a:pt x="0" y="3"/>
                    </a:lnTo>
                    <a:lnTo>
                      <a:pt x="0" y="2"/>
                    </a:lnTo>
                    <a:lnTo>
                      <a:pt x="0" y="1"/>
                    </a:lnTo>
                    <a:lnTo>
                      <a:pt x="0" y="1"/>
                    </a:lnTo>
                    <a:lnTo>
                      <a:pt x="0" y="1"/>
                    </a:lnTo>
                    <a:lnTo>
                      <a:pt x="0" y="1"/>
                    </a:lnTo>
                    <a:lnTo>
                      <a:pt x="0" y="1"/>
                    </a:lnTo>
                    <a:lnTo>
                      <a:pt x="0" y="0"/>
                    </a:lnTo>
                    <a:lnTo>
                      <a:pt x="0" y="1"/>
                    </a:lnTo>
                    <a:lnTo>
                      <a:pt x="0" y="0"/>
                    </a:lnTo>
                    <a:lnTo>
                      <a:pt x="0" y="1"/>
                    </a:lnTo>
                    <a:lnTo>
                      <a:pt x="0" y="1"/>
                    </a:lnTo>
                    <a:lnTo>
                      <a:pt x="0" y="1"/>
                    </a:lnTo>
                    <a:lnTo>
                      <a:pt x="0" y="2"/>
                    </a:lnTo>
                    <a:lnTo>
                      <a:pt x="0" y="2"/>
                    </a:lnTo>
                    <a:lnTo>
                      <a:pt x="0" y="2"/>
                    </a:lnTo>
                    <a:lnTo>
                      <a:pt x="0" y="2"/>
                    </a:lnTo>
                    <a:lnTo>
                      <a:pt x="0" y="3"/>
                    </a:lnTo>
                    <a:lnTo>
                      <a:pt x="0" y="3"/>
                    </a:lnTo>
                    <a:lnTo>
                      <a:pt x="0" y="3"/>
                    </a:lnTo>
                    <a:lnTo>
                      <a:pt x="0" y="3"/>
                    </a:lnTo>
                    <a:lnTo>
                      <a:pt x="0" y="3"/>
                    </a:lnTo>
                    <a:lnTo>
                      <a:pt x="0" y="3"/>
                    </a:lnTo>
                    <a:lnTo>
                      <a:pt x="0" y="3"/>
                    </a:lnTo>
                    <a:lnTo>
                      <a:pt x="0" y="4"/>
                    </a:lnTo>
                    <a:lnTo>
                      <a:pt x="0" y="4"/>
                    </a:lnTo>
                    <a:lnTo>
                      <a:pt x="0" y="4"/>
                    </a:lnTo>
                    <a:lnTo>
                      <a:pt x="0" y="5"/>
                    </a:lnTo>
                    <a:lnTo>
                      <a:pt x="0" y="4"/>
                    </a:lnTo>
                    <a:lnTo>
                      <a:pt x="0" y="4"/>
                    </a:lnTo>
                    <a:lnTo>
                      <a:pt x="0" y="5"/>
                    </a:lnTo>
                    <a:lnTo>
                      <a:pt x="0" y="4"/>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6"/>
                    </a:lnTo>
                    <a:lnTo>
                      <a:pt x="0" y="5"/>
                    </a:lnTo>
                    <a:lnTo>
                      <a:pt x="0" y="5"/>
                    </a:lnTo>
                    <a:lnTo>
                      <a:pt x="0" y="5"/>
                    </a:lnTo>
                    <a:lnTo>
                      <a:pt x="0" y="5"/>
                    </a:lnTo>
                    <a:lnTo>
                      <a:pt x="0" y="5"/>
                    </a:lnTo>
                    <a:lnTo>
                      <a:pt x="0" y="6"/>
                    </a:lnTo>
                    <a:lnTo>
                      <a:pt x="0" y="6"/>
                    </a:lnTo>
                    <a:lnTo>
                      <a:pt x="0" y="6"/>
                    </a:lnTo>
                    <a:lnTo>
                      <a:pt x="0" y="6"/>
                    </a:lnTo>
                    <a:lnTo>
                      <a:pt x="0" y="5"/>
                    </a:lnTo>
                    <a:lnTo>
                      <a:pt x="0" y="5"/>
                    </a:lnTo>
                    <a:lnTo>
                      <a:pt x="0" y="5"/>
                    </a:lnTo>
                    <a:lnTo>
                      <a:pt x="0" y="4"/>
                    </a:lnTo>
                    <a:lnTo>
                      <a:pt x="0" y="4"/>
                    </a:lnTo>
                    <a:lnTo>
                      <a:pt x="0" y="3"/>
                    </a:lnTo>
                    <a:lnTo>
                      <a:pt x="0" y="2"/>
                    </a:lnTo>
                    <a:lnTo>
                      <a:pt x="0" y="3"/>
                    </a:lnTo>
                    <a:lnTo>
                      <a:pt x="0" y="2"/>
                    </a:lnTo>
                    <a:lnTo>
                      <a:pt x="0" y="3"/>
                    </a:lnTo>
                    <a:lnTo>
                      <a:pt x="0" y="3"/>
                    </a:lnTo>
                    <a:lnTo>
                      <a:pt x="0" y="4"/>
                    </a:lnTo>
                    <a:lnTo>
                      <a:pt x="0" y="4"/>
                    </a:lnTo>
                    <a:lnTo>
                      <a:pt x="0" y="5"/>
                    </a:lnTo>
                    <a:lnTo>
                      <a:pt x="0" y="5"/>
                    </a:lnTo>
                    <a:lnTo>
                      <a:pt x="0" y="6"/>
                    </a:lnTo>
                    <a:lnTo>
                      <a:pt x="0" y="6"/>
                    </a:lnTo>
                    <a:lnTo>
                      <a:pt x="0" y="6"/>
                    </a:lnTo>
                    <a:lnTo>
                      <a:pt x="0" y="5"/>
                    </a:lnTo>
                    <a:lnTo>
                      <a:pt x="0" y="6"/>
                    </a:lnTo>
                    <a:lnTo>
                      <a:pt x="0" y="5"/>
                    </a:lnTo>
                    <a:lnTo>
                      <a:pt x="0" y="5"/>
                    </a:lnTo>
                    <a:lnTo>
                      <a:pt x="0" y="6"/>
                    </a:lnTo>
                    <a:lnTo>
                      <a:pt x="0" y="6"/>
                    </a:lnTo>
                    <a:lnTo>
                      <a:pt x="0" y="7"/>
                    </a:lnTo>
                    <a:lnTo>
                      <a:pt x="0" y="6"/>
                    </a:lnTo>
                    <a:lnTo>
                      <a:pt x="0" y="6"/>
                    </a:lnTo>
                    <a:lnTo>
                      <a:pt x="0" y="6"/>
                    </a:lnTo>
                    <a:lnTo>
                      <a:pt x="0" y="7"/>
                    </a:lnTo>
                    <a:lnTo>
                      <a:pt x="0" y="6"/>
                    </a:lnTo>
                    <a:lnTo>
                      <a:pt x="0" y="7"/>
                    </a:lnTo>
                    <a:lnTo>
                      <a:pt x="0" y="7"/>
                    </a:lnTo>
                    <a:lnTo>
                      <a:pt x="0" y="7"/>
                    </a:lnTo>
                    <a:lnTo>
                      <a:pt x="0" y="7"/>
                    </a:lnTo>
                    <a:lnTo>
                      <a:pt x="0" y="8"/>
                    </a:lnTo>
                    <a:lnTo>
                      <a:pt x="0" y="7"/>
                    </a:lnTo>
                    <a:lnTo>
                      <a:pt x="0" y="7"/>
                    </a:lnTo>
                    <a:lnTo>
                      <a:pt x="0" y="8"/>
                    </a:lnTo>
                    <a:lnTo>
                      <a:pt x="0" y="7"/>
                    </a:lnTo>
                    <a:lnTo>
                      <a:pt x="0" y="7"/>
                    </a:lnTo>
                    <a:lnTo>
                      <a:pt x="0" y="7"/>
                    </a:lnTo>
                    <a:lnTo>
                      <a:pt x="0" y="7"/>
                    </a:lnTo>
                    <a:lnTo>
                      <a:pt x="0" y="7"/>
                    </a:lnTo>
                    <a:lnTo>
                      <a:pt x="0" y="6"/>
                    </a:lnTo>
                    <a:lnTo>
                      <a:pt x="0" y="6"/>
                    </a:lnTo>
                    <a:lnTo>
                      <a:pt x="0" y="7"/>
                    </a:lnTo>
                    <a:lnTo>
                      <a:pt x="0" y="7"/>
                    </a:lnTo>
                    <a:lnTo>
                      <a:pt x="0" y="7"/>
                    </a:lnTo>
                    <a:lnTo>
                      <a:pt x="0" y="7"/>
                    </a:lnTo>
                    <a:lnTo>
                      <a:pt x="0" y="7"/>
                    </a:lnTo>
                    <a:lnTo>
                      <a:pt x="0" y="6"/>
                    </a:lnTo>
                    <a:lnTo>
                      <a:pt x="0" y="7"/>
                    </a:lnTo>
                    <a:lnTo>
                      <a:pt x="0" y="8"/>
                    </a:lnTo>
                    <a:lnTo>
                      <a:pt x="0" y="7"/>
                    </a:lnTo>
                    <a:lnTo>
                      <a:pt x="0" y="8"/>
                    </a:lnTo>
                    <a:lnTo>
                      <a:pt x="0" y="7"/>
                    </a:lnTo>
                    <a:lnTo>
                      <a:pt x="0" y="8"/>
                    </a:lnTo>
                    <a:lnTo>
                      <a:pt x="0" y="8"/>
                    </a:lnTo>
                    <a:lnTo>
                      <a:pt x="0" y="9"/>
                    </a:lnTo>
                    <a:lnTo>
                      <a:pt x="0" y="9"/>
                    </a:lnTo>
                    <a:lnTo>
                      <a:pt x="0" y="9"/>
                    </a:lnTo>
                    <a:lnTo>
                      <a:pt x="0" y="9"/>
                    </a:lnTo>
                    <a:lnTo>
                      <a:pt x="0" y="9"/>
                    </a:lnTo>
                    <a:lnTo>
                      <a:pt x="0" y="9"/>
                    </a:lnTo>
                    <a:lnTo>
                      <a:pt x="0" y="9"/>
                    </a:lnTo>
                    <a:lnTo>
                      <a:pt x="0" y="10"/>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9"/>
                    </a:lnTo>
                    <a:lnTo>
                      <a:pt x="0" y="10"/>
                    </a:lnTo>
                    <a:lnTo>
                      <a:pt x="0" y="10"/>
                    </a:lnTo>
                    <a:lnTo>
                      <a:pt x="0" y="10"/>
                    </a:lnTo>
                    <a:lnTo>
                      <a:pt x="0" y="10"/>
                    </a:lnTo>
                    <a:lnTo>
                      <a:pt x="0" y="10"/>
                    </a:lnTo>
                    <a:lnTo>
                      <a:pt x="0" y="9"/>
                    </a:lnTo>
                    <a:lnTo>
                      <a:pt x="0" y="10"/>
                    </a:lnTo>
                    <a:lnTo>
                      <a:pt x="0" y="10"/>
                    </a:lnTo>
                    <a:lnTo>
                      <a:pt x="0" y="10"/>
                    </a:lnTo>
                    <a:lnTo>
                      <a:pt x="0" y="10"/>
                    </a:lnTo>
                    <a:lnTo>
                      <a:pt x="0" y="10"/>
                    </a:lnTo>
                    <a:lnTo>
                      <a:pt x="0" y="11"/>
                    </a:lnTo>
                    <a:lnTo>
                      <a:pt x="0" y="11"/>
                    </a:lnTo>
                    <a:lnTo>
                      <a:pt x="0" y="10"/>
                    </a:lnTo>
                    <a:lnTo>
                      <a:pt x="0" y="11"/>
                    </a:lnTo>
                    <a:lnTo>
                      <a:pt x="0" y="10"/>
                    </a:lnTo>
                    <a:lnTo>
                      <a:pt x="0" y="10"/>
                    </a:lnTo>
                    <a:lnTo>
                      <a:pt x="0" y="10"/>
                    </a:lnTo>
                    <a:lnTo>
                      <a:pt x="0" y="11"/>
                    </a:lnTo>
                    <a:lnTo>
                      <a:pt x="0" y="10"/>
                    </a:lnTo>
                    <a:lnTo>
                      <a:pt x="0" y="10"/>
                    </a:lnTo>
                    <a:lnTo>
                      <a:pt x="0" y="10"/>
                    </a:lnTo>
                    <a:lnTo>
                      <a:pt x="0" y="10"/>
                    </a:lnTo>
                    <a:lnTo>
                      <a:pt x="0" y="9"/>
                    </a:lnTo>
                    <a:lnTo>
                      <a:pt x="0" y="9"/>
                    </a:lnTo>
                    <a:lnTo>
                      <a:pt x="0" y="9"/>
                    </a:lnTo>
                    <a:lnTo>
                      <a:pt x="0" y="9"/>
                    </a:lnTo>
                    <a:lnTo>
                      <a:pt x="0" y="9"/>
                    </a:lnTo>
                    <a:lnTo>
                      <a:pt x="0" y="8"/>
                    </a:lnTo>
                    <a:lnTo>
                      <a:pt x="0" y="7"/>
                    </a:lnTo>
                    <a:lnTo>
                      <a:pt x="0" y="8"/>
                    </a:lnTo>
                    <a:lnTo>
                      <a:pt x="0" y="7"/>
                    </a:lnTo>
                    <a:lnTo>
                      <a:pt x="0" y="7"/>
                    </a:lnTo>
                    <a:lnTo>
                      <a:pt x="0" y="6"/>
                    </a:lnTo>
                    <a:lnTo>
                      <a:pt x="0" y="7"/>
                    </a:lnTo>
                    <a:lnTo>
                      <a:pt x="0" y="6"/>
                    </a:lnTo>
                    <a:lnTo>
                      <a:pt x="0" y="6"/>
                    </a:lnTo>
                    <a:lnTo>
                      <a:pt x="0" y="6"/>
                    </a:lnTo>
                    <a:lnTo>
                      <a:pt x="0" y="7"/>
                    </a:lnTo>
                    <a:lnTo>
                      <a:pt x="0" y="6"/>
                    </a:lnTo>
                    <a:lnTo>
                      <a:pt x="0" y="6"/>
                    </a:lnTo>
                    <a:lnTo>
                      <a:pt x="0" y="7"/>
                    </a:lnTo>
                    <a:lnTo>
                      <a:pt x="0" y="7"/>
                    </a:lnTo>
                    <a:lnTo>
                      <a:pt x="0" y="7"/>
                    </a:lnTo>
                    <a:lnTo>
                      <a:pt x="0" y="6"/>
                    </a:lnTo>
                    <a:lnTo>
                      <a:pt x="0" y="7"/>
                    </a:lnTo>
                    <a:lnTo>
                      <a:pt x="0" y="7"/>
                    </a:lnTo>
                    <a:lnTo>
                      <a:pt x="0" y="7"/>
                    </a:lnTo>
                    <a:lnTo>
                      <a:pt x="0" y="7"/>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8"/>
                    </a:lnTo>
                    <a:lnTo>
                      <a:pt x="0" y="8"/>
                    </a:lnTo>
                    <a:lnTo>
                      <a:pt x="0" y="8"/>
                    </a:lnTo>
                    <a:lnTo>
                      <a:pt x="0" y="8"/>
                    </a:lnTo>
                    <a:lnTo>
                      <a:pt x="0" y="8"/>
                    </a:lnTo>
                    <a:lnTo>
                      <a:pt x="0" y="7"/>
                    </a:lnTo>
                    <a:lnTo>
                      <a:pt x="0" y="7"/>
                    </a:lnTo>
                    <a:lnTo>
                      <a:pt x="0" y="6"/>
                    </a:lnTo>
                    <a:lnTo>
                      <a:pt x="0" y="7"/>
                    </a:lnTo>
                    <a:lnTo>
                      <a:pt x="0" y="7"/>
                    </a:lnTo>
                    <a:lnTo>
                      <a:pt x="0" y="7"/>
                    </a:lnTo>
                    <a:lnTo>
                      <a:pt x="0" y="8"/>
                    </a:lnTo>
                    <a:lnTo>
                      <a:pt x="0" y="7"/>
                    </a:lnTo>
                    <a:lnTo>
                      <a:pt x="0" y="8"/>
                    </a:lnTo>
                    <a:lnTo>
                      <a:pt x="0" y="8"/>
                    </a:lnTo>
                    <a:lnTo>
                      <a:pt x="0" y="9"/>
                    </a:lnTo>
                    <a:lnTo>
                      <a:pt x="0" y="9"/>
                    </a:lnTo>
                    <a:lnTo>
                      <a:pt x="0" y="9"/>
                    </a:lnTo>
                    <a:lnTo>
                      <a:pt x="0" y="10"/>
                    </a:lnTo>
                    <a:lnTo>
                      <a:pt x="0" y="10"/>
                    </a:lnTo>
                    <a:lnTo>
                      <a:pt x="0" y="10"/>
                    </a:lnTo>
                    <a:lnTo>
                      <a:pt x="0" y="10"/>
                    </a:lnTo>
                    <a:lnTo>
                      <a:pt x="0" y="11"/>
                    </a:lnTo>
                    <a:lnTo>
                      <a:pt x="0" y="10"/>
                    </a:lnTo>
                    <a:lnTo>
                      <a:pt x="0" y="10"/>
                    </a:lnTo>
                    <a:lnTo>
                      <a:pt x="0" y="10"/>
                    </a:lnTo>
                    <a:lnTo>
                      <a:pt x="0" y="10"/>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9"/>
                    </a:lnTo>
                    <a:lnTo>
                      <a:pt x="0" y="9"/>
                    </a:lnTo>
                    <a:lnTo>
                      <a:pt x="0" y="8"/>
                    </a:lnTo>
                    <a:lnTo>
                      <a:pt x="0" y="8"/>
                    </a:lnTo>
                    <a:lnTo>
                      <a:pt x="0" y="7"/>
                    </a:lnTo>
                    <a:lnTo>
                      <a:pt x="0" y="7"/>
                    </a:lnTo>
                    <a:lnTo>
                      <a:pt x="0" y="7"/>
                    </a:lnTo>
                    <a:lnTo>
                      <a:pt x="0" y="6"/>
                    </a:lnTo>
                    <a:lnTo>
                      <a:pt x="0" y="7"/>
                    </a:lnTo>
                    <a:lnTo>
                      <a:pt x="0" y="6"/>
                    </a:lnTo>
                    <a:lnTo>
                      <a:pt x="0" y="6"/>
                    </a:lnTo>
                    <a:lnTo>
                      <a:pt x="0" y="6"/>
                    </a:lnTo>
                    <a:lnTo>
                      <a:pt x="0" y="6"/>
                    </a:lnTo>
                    <a:lnTo>
                      <a:pt x="0" y="7"/>
                    </a:lnTo>
                    <a:lnTo>
                      <a:pt x="0" y="6"/>
                    </a:lnTo>
                    <a:lnTo>
                      <a:pt x="0" y="7"/>
                    </a:lnTo>
                    <a:lnTo>
                      <a:pt x="0" y="6"/>
                    </a:lnTo>
                    <a:lnTo>
                      <a:pt x="0" y="7"/>
                    </a:lnTo>
                    <a:lnTo>
                      <a:pt x="0" y="7"/>
                    </a:lnTo>
                    <a:lnTo>
                      <a:pt x="0" y="7"/>
                    </a:lnTo>
                    <a:lnTo>
                      <a:pt x="0" y="7"/>
                    </a:lnTo>
                    <a:lnTo>
                      <a:pt x="0" y="7"/>
                    </a:lnTo>
                    <a:lnTo>
                      <a:pt x="0" y="7"/>
                    </a:lnTo>
                    <a:lnTo>
                      <a:pt x="0" y="8"/>
                    </a:lnTo>
                    <a:lnTo>
                      <a:pt x="0" y="7"/>
                    </a:lnTo>
                    <a:lnTo>
                      <a:pt x="0" y="7"/>
                    </a:lnTo>
                    <a:lnTo>
                      <a:pt x="0" y="7"/>
                    </a:lnTo>
                    <a:lnTo>
                      <a:pt x="0" y="7"/>
                    </a:lnTo>
                    <a:lnTo>
                      <a:pt x="0" y="8"/>
                    </a:lnTo>
                    <a:lnTo>
                      <a:pt x="0" y="7"/>
                    </a:lnTo>
                    <a:lnTo>
                      <a:pt x="0" y="8"/>
                    </a:lnTo>
                    <a:lnTo>
                      <a:pt x="0" y="7"/>
                    </a:lnTo>
                    <a:lnTo>
                      <a:pt x="0" y="7"/>
                    </a:lnTo>
                    <a:lnTo>
                      <a:pt x="0" y="6"/>
                    </a:lnTo>
                    <a:lnTo>
                      <a:pt x="0" y="6"/>
                    </a:lnTo>
                    <a:lnTo>
                      <a:pt x="0" y="6"/>
                    </a:lnTo>
                    <a:lnTo>
                      <a:pt x="0" y="6"/>
                    </a:lnTo>
                    <a:lnTo>
                      <a:pt x="0" y="7"/>
                    </a:lnTo>
                    <a:lnTo>
                      <a:pt x="0" y="6"/>
                    </a:lnTo>
                    <a:lnTo>
                      <a:pt x="0" y="7"/>
                    </a:lnTo>
                    <a:lnTo>
                      <a:pt x="0" y="7"/>
                    </a:lnTo>
                    <a:lnTo>
                      <a:pt x="0" y="7"/>
                    </a:lnTo>
                    <a:lnTo>
                      <a:pt x="0" y="8"/>
                    </a:lnTo>
                    <a:lnTo>
                      <a:pt x="0" y="7"/>
                    </a:lnTo>
                    <a:lnTo>
                      <a:pt x="0" y="7"/>
                    </a:lnTo>
                    <a:lnTo>
                      <a:pt x="0" y="7"/>
                    </a:lnTo>
                    <a:lnTo>
                      <a:pt x="0" y="7"/>
                    </a:lnTo>
                    <a:lnTo>
                      <a:pt x="0" y="7"/>
                    </a:lnTo>
                    <a:lnTo>
                      <a:pt x="0" y="8"/>
                    </a:lnTo>
                    <a:lnTo>
                      <a:pt x="0" y="8"/>
                    </a:lnTo>
                    <a:lnTo>
                      <a:pt x="0" y="7"/>
                    </a:lnTo>
                    <a:lnTo>
                      <a:pt x="0" y="8"/>
                    </a:lnTo>
                    <a:lnTo>
                      <a:pt x="0" y="8"/>
                    </a:lnTo>
                    <a:lnTo>
                      <a:pt x="0" y="7"/>
                    </a:lnTo>
                    <a:lnTo>
                      <a:pt x="0" y="7"/>
                    </a:lnTo>
                    <a:lnTo>
                      <a:pt x="0" y="7"/>
                    </a:lnTo>
                    <a:lnTo>
                      <a:pt x="0" y="6"/>
                    </a:lnTo>
                    <a:lnTo>
                      <a:pt x="0" y="6"/>
                    </a:lnTo>
                    <a:lnTo>
                      <a:pt x="0" y="6"/>
                    </a:lnTo>
                    <a:lnTo>
                      <a:pt x="0" y="7"/>
                    </a:lnTo>
                    <a:lnTo>
                      <a:pt x="0" y="7"/>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7"/>
                    </a:lnTo>
                    <a:lnTo>
                      <a:pt x="0" y="7"/>
                    </a:lnTo>
                    <a:lnTo>
                      <a:pt x="0" y="6"/>
                    </a:lnTo>
                    <a:lnTo>
                      <a:pt x="0" y="6"/>
                    </a:lnTo>
                    <a:lnTo>
                      <a:pt x="0" y="7"/>
                    </a:lnTo>
                    <a:lnTo>
                      <a:pt x="0" y="7"/>
                    </a:lnTo>
                    <a:lnTo>
                      <a:pt x="0" y="7"/>
                    </a:lnTo>
                    <a:lnTo>
                      <a:pt x="0" y="8"/>
                    </a:lnTo>
                    <a:lnTo>
                      <a:pt x="0" y="8"/>
                    </a:lnTo>
                    <a:lnTo>
                      <a:pt x="0" y="9"/>
                    </a:lnTo>
                    <a:lnTo>
                      <a:pt x="0" y="8"/>
                    </a:lnTo>
                    <a:lnTo>
                      <a:pt x="0" y="9"/>
                    </a:lnTo>
                    <a:lnTo>
                      <a:pt x="0" y="8"/>
                    </a:lnTo>
                    <a:lnTo>
                      <a:pt x="0" y="7"/>
                    </a:lnTo>
                    <a:lnTo>
                      <a:pt x="0" y="7"/>
                    </a:lnTo>
                    <a:lnTo>
                      <a:pt x="0" y="7"/>
                    </a:lnTo>
                    <a:lnTo>
                      <a:pt x="0" y="7"/>
                    </a:lnTo>
                    <a:lnTo>
                      <a:pt x="0" y="7"/>
                    </a:lnTo>
                    <a:lnTo>
                      <a:pt x="0" y="8"/>
                    </a:lnTo>
                    <a:lnTo>
                      <a:pt x="0" y="7"/>
                    </a:lnTo>
                    <a:lnTo>
                      <a:pt x="0" y="8"/>
                    </a:lnTo>
                    <a:lnTo>
                      <a:pt x="0" y="8"/>
                    </a:lnTo>
                    <a:lnTo>
                      <a:pt x="0" y="8"/>
                    </a:lnTo>
                    <a:lnTo>
                      <a:pt x="0" y="7"/>
                    </a:lnTo>
                    <a:lnTo>
                      <a:pt x="0" y="7"/>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6"/>
                    </a:lnTo>
                    <a:lnTo>
                      <a:pt x="0" y="6"/>
                    </a:lnTo>
                    <a:lnTo>
                      <a:pt x="0" y="5"/>
                    </a:lnTo>
                    <a:lnTo>
                      <a:pt x="0" y="5"/>
                    </a:lnTo>
                    <a:lnTo>
                      <a:pt x="0" y="5"/>
                    </a:lnTo>
                    <a:lnTo>
                      <a:pt x="0" y="5"/>
                    </a:lnTo>
                    <a:lnTo>
                      <a:pt x="0" y="5"/>
                    </a:lnTo>
                    <a:lnTo>
                      <a:pt x="0" y="5"/>
                    </a:lnTo>
                    <a:lnTo>
                      <a:pt x="0" y="4"/>
                    </a:lnTo>
                    <a:lnTo>
                      <a:pt x="0" y="5"/>
                    </a:lnTo>
                    <a:lnTo>
                      <a:pt x="0" y="5"/>
                    </a:lnTo>
                    <a:lnTo>
                      <a:pt x="0" y="5"/>
                    </a:lnTo>
                    <a:lnTo>
                      <a:pt x="0" y="6"/>
                    </a:lnTo>
                    <a:lnTo>
                      <a:pt x="0" y="6"/>
                    </a:lnTo>
                    <a:lnTo>
                      <a:pt x="0" y="7"/>
                    </a:lnTo>
                    <a:lnTo>
                      <a:pt x="0" y="7"/>
                    </a:lnTo>
                    <a:lnTo>
                      <a:pt x="0" y="7"/>
                    </a:lnTo>
                    <a:lnTo>
                      <a:pt x="0" y="8"/>
                    </a:lnTo>
                    <a:lnTo>
                      <a:pt x="0" y="7"/>
                    </a:lnTo>
                    <a:lnTo>
                      <a:pt x="0" y="9"/>
                    </a:lnTo>
                    <a:lnTo>
                      <a:pt x="0" y="9"/>
                    </a:lnTo>
                    <a:lnTo>
                      <a:pt x="0" y="9"/>
                    </a:lnTo>
                    <a:lnTo>
                      <a:pt x="0" y="8"/>
                    </a:lnTo>
                    <a:lnTo>
                      <a:pt x="0" y="8"/>
                    </a:lnTo>
                    <a:lnTo>
                      <a:pt x="0" y="8"/>
                    </a:lnTo>
                    <a:lnTo>
                      <a:pt x="0" y="8"/>
                    </a:lnTo>
                    <a:lnTo>
                      <a:pt x="0" y="9"/>
                    </a:lnTo>
                    <a:lnTo>
                      <a:pt x="0" y="9"/>
                    </a:lnTo>
                    <a:lnTo>
                      <a:pt x="0" y="8"/>
                    </a:lnTo>
                    <a:lnTo>
                      <a:pt x="0" y="9"/>
                    </a:lnTo>
                    <a:lnTo>
                      <a:pt x="0" y="9"/>
                    </a:lnTo>
                    <a:lnTo>
                      <a:pt x="0" y="9"/>
                    </a:lnTo>
                    <a:lnTo>
                      <a:pt x="0" y="9"/>
                    </a:lnTo>
                    <a:lnTo>
                      <a:pt x="0" y="9"/>
                    </a:lnTo>
                    <a:lnTo>
                      <a:pt x="0" y="9"/>
                    </a:lnTo>
                    <a:lnTo>
                      <a:pt x="0" y="10"/>
                    </a:lnTo>
                    <a:lnTo>
                      <a:pt x="0" y="10"/>
                    </a:lnTo>
                    <a:lnTo>
                      <a:pt x="0" y="11"/>
                    </a:lnTo>
                    <a:lnTo>
                      <a:pt x="0" y="10"/>
                    </a:lnTo>
                    <a:lnTo>
                      <a:pt x="0" y="10"/>
                    </a:lnTo>
                    <a:lnTo>
                      <a:pt x="0" y="9"/>
                    </a:lnTo>
                    <a:lnTo>
                      <a:pt x="0" y="10"/>
                    </a:lnTo>
                    <a:lnTo>
                      <a:pt x="0" y="10"/>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8"/>
                    </a:lnTo>
                    <a:lnTo>
                      <a:pt x="0" y="8"/>
                    </a:lnTo>
                    <a:lnTo>
                      <a:pt x="0" y="7"/>
                    </a:lnTo>
                    <a:lnTo>
                      <a:pt x="0" y="7"/>
                    </a:lnTo>
                    <a:lnTo>
                      <a:pt x="0" y="8"/>
                    </a:lnTo>
                    <a:lnTo>
                      <a:pt x="0" y="7"/>
                    </a:lnTo>
                    <a:lnTo>
                      <a:pt x="0" y="9"/>
                    </a:lnTo>
                    <a:lnTo>
                      <a:pt x="0" y="8"/>
                    </a:lnTo>
                    <a:lnTo>
                      <a:pt x="0" y="8"/>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6"/>
                    </a:lnTo>
                    <a:lnTo>
                      <a:pt x="0" y="6"/>
                    </a:lnTo>
                    <a:lnTo>
                      <a:pt x="0" y="5"/>
                    </a:lnTo>
                    <a:lnTo>
                      <a:pt x="0" y="5"/>
                    </a:lnTo>
                    <a:lnTo>
                      <a:pt x="0" y="5"/>
                    </a:lnTo>
                    <a:lnTo>
                      <a:pt x="0" y="6"/>
                    </a:lnTo>
                    <a:lnTo>
                      <a:pt x="0" y="6"/>
                    </a:lnTo>
                    <a:lnTo>
                      <a:pt x="0" y="6"/>
                    </a:lnTo>
                    <a:lnTo>
                      <a:pt x="0" y="6"/>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6"/>
                    </a:lnTo>
                    <a:lnTo>
                      <a:pt x="0" y="7"/>
                    </a:lnTo>
                    <a:lnTo>
                      <a:pt x="0" y="7"/>
                    </a:lnTo>
                    <a:lnTo>
                      <a:pt x="0" y="7"/>
                    </a:lnTo>
                    <a:lnTo>
                      <a:pt x="0" y="7"/>
                    </a:lnTo>
                    <a:lnTo>
                      <a:pt x="0" y="6"/>
                    </a:lnTo>
                    <a:lnTo>
                      <a:pt x="0" y="7"/>
                    </a:lnTo>
                    <a:lnTo>
                      <a:pt x="0" y="7"/>
                    </a:lnTo>
                    <a:lnTo>
                      <a:pt x="0" y="7"/>
                    </a:lnTo>
                    <a:lnTo>
                      <a:pt x="0" y="6"/>
                    </a:lnTo>
                    <a:lnTo>
                      <a:pt x="0" y="6"/>
                    </a:lnTo>
                    <a:lnTo>
                      <a:pt x="0" y="7"/>
                    </a:lnTo>
                    <a:lnTo>
                      <a:pt x="0" y="6"/>
                    </a:lnTo>
                    <a:lnTo>
                      <a:pt x="0" y="7"/>
                    </a:lnTo>
                    <a:lnTo>
                      <a:pt x="0" y="6"/>
                    </a:lnTo>
                    <a:lnTo>
                      <a:pt x="0" y="7"/>
                    </a:lnTo>
                    <a:lnTo>
                      <a:pt x="0" y="6"/>
                    </a:lnTo>
                    <a:lnTo>
                      <a:pt x="0" y="7"/>
                    </a:lnTo>
                    <a:lnTo>
                      <a:pt x="0" y="6"/>
                    </a:lnTo>
                    <a:lnTo>
                      <a:pt x="1" y="7"/>
                    </a:lnTo>
                    <a:lnTo>
                      <a:pt x="1" y="7"/>
                    </a:lnTo>
                    <a:lnTo>
                      <a:pt x="1" y="7"/>
                    </a:lnTo>
                    <a:lnTo>
                      <a:pt x="1" y="7"/>
                    </a:lnTo>
                    <a:lnTo>
                      <a:pt x="1" y="7"/>
                    </a:lnTo>
                    <a:lnTo>
                      <a:pt x="1" y="8"/>
                    </a:lnTo>
                    <a:lnTo>
                      <a:pt x="1" y="8"/>
                    </a:lnTo>
                    <a:lnTo>
                      <a:pt x="1" y="9"/>
                    </a:lnTo>
                    <a:lnTo>
                      <a:pt x="1" y="8"/>
                    </a:lnTo>
                    <a:lnTo>
                      <a:pt x="1" y="9"/>
                    </a:lnTo>
                    <a:lnTo>
                      <a:pt x="1" y="9"/>
                    </a:lnTo>
                    <a:lnTo>
                      <a:pt x="1" y="9"/>
                    </a:lnTo>
                    <a:lnTo>
                      <a:pt x="1" y="2"/>
                    </a:lnTo>
                    <a:lnTo>
                      <a:pt x="1" y="7"/>
                    </a:lnTo>
                    <a:lnTo>
                      <a:pt x="1" y="10"/>
                    </a:lnTo>
                    <a:lnTo>
                      <a:pt x="1" y="11"/>
                    </a:lnTo>
                    <a:lnTo>
                      <a:pt x="1" y="12"/>
                    </a:lnTo>
                    <a:lnTo>
                      <a:pt x="1" y="13"/>
                    </a:lnTo>
                    <a:lnTo>
                      <a:pt x="1" y="13"/>
                    </a:lnTo>
                    <a:lnTo>
                      <a:pt x="1" y="14"/>
                    </a:lnTo>
                    <a:lnTo>
                      <a:pt x="1" y="16"/>
                    </a:lnTo>
                    <a:lnTo>
                      <a:pt x="1" y="17"/>
                    </a:lnTo>
                    <a:lnTo>
                      <a:pt x="1" y="18"/>
                    </a:lnTo>
                    <a:lnTo>
                      <a:pt x="1" y="19"/>
                    </a:lnTo>
                    <a:lnTo>
                      <a:pt x="1" y="20"/>
                    </a:lnTo>
                    <a:lnTo>
                      <a:pt x="1" y="21"/>
                    </a:lnTo>
                    <a:lnTo>
                      <a:pt x="1" y="21"/>
                    </a:lnTo>
                    <a:lnTo>
                      <a:pt x="1" y="22"/>
                    </a:lnTo>
                    <a:lnTo>
                      <a:pt x="1" y="23"/>
                    </a:lnTo>
                    <a:lnTo>
                      <a:pt x="1" y="24"/>
                    </a:lnTo>
                    <a:lnTo>
                      <a:pt x="1" y="25"/>
                    </a:lnTo>
                    <a:lnTo>
                      <a:pt x="1" y="25"/>
                    </a:lnTo>
                    <a:lnTo>
                      <a:pt x="1" y="26"/>
                    </a:lnTo>
                    <a:lnTo>
                      <a:pt x="1" y="26"/>
                    </a:lnTo>
                    <a:lnTo>
                      <a:pt x="1" y="27"/>
                    </a:lnTo>
                    <a:lnTo>
                      <a:pt x="1" y="28"/>
                    </a:lnTo>
                    <a:lnTo>
                      <a:pt x="1" y="29"/>
                    </a:lnTo>
                    <a:lnTo>
                      <a:pt x="1" y="29"/>
                    </a:lnTo>
                    <a:lnTo>
                      <a:pt x="1" y="30"/>
                    </a:lnTo>
                    <a:lnTo>
                      <a:pt x="1" y="30"/>
                    </a:lnTo>
                    <a:lnTo>
                      <a:pt x="1" y="31"/>
                    </a:lnTo>
                    <a:lnTo>
                      <a:pt x="1" y="32"/>
                    </a:lnTo>
                    <a:lnTo>
                      <a:pt x="1" y="33"/>
                    </a:lnTo>
                    <a:lnTo>
                      <a:pt x="1" y="33"/>
                    </a:lnTo>
                    <a:lnTo>
                      <a:pt x="1" y="33"/>
                    </a:lnTo>
                    <a:lnTo>
                      <a:pt x="1" y="34"/>
                    </a:lnTo>
                    <a:lnTo>
                      <a:pt x="1" y="34"/>
                    </a:lnTo>
                    <a:lnTo>
                      <a:pt x="1" y="34"/>
                    </a:lnTo>
                    <a:lnTo>
                      <a:pt x="1" y="34"/>
                    </a:lnTo>
                    <a:lnTo>
                      <a:pt x="1" y="35"/>
                    </a:lnTo>
                    <a:lnTo>
                      <a:pt x="1" y="34"/>
                    </a:lnTo>
                    <a:lnTo>
                      <a:pt x="1" y="34"/>
                    </a:lnTo>
                    <a:lnTo>
                      <a:pt x="1" y="34"/>
                    </a:lnTo>
                    <a:lnTo>
                      <a:pt x="1" y="35"/>
                    </a:lnTo>
                    <a:lnTo>
                      <a:pt x="1" y="35"/>
                    </a:lnTo>
                    <a:lnTo>
                      <a:pt x="1" y="34"/>
                    </a:lnTo>
                    <a:lnTo>
                      <a:pt x="1" y="35"/>
                    </a:lnTo>
                    <a:lnTo>
                      <a:pt x="1" y="35"/>
                    </a:lnTo>
                    <a:lnTo>
                      <a:pt x="1" y="34"/>
                    </a:lnTo>
                    <a:lnTo>
                      <a:pt x="1" y="35"/>
                    </a:lnTo>
                    <a:lnTo>
                      <a:pt x="1" y="35"/>
                    </a:lnTo>
                    <a:lnTo>
                      <a:pt x="1" y="36"/>
                    </a:lnTo>
                    <a:lnTo>
                      <a:pt x="1" y="36"/>
                    </a:lnTo>
                    <a:lnTo>
                      <a:pt x="1" y="37"/>
                    </a:lnTo>
                    <a:lnTo>
                      <a:pt x="1" y="37"/>
                    </a:lnTo>
                    <a:lnTo>
                      <a:pt x="1" y="38"/>
                    </a:lnTo>
                    <a:lnTo>
                      <a:pt x="1" y="39"/>
                    </a:lnTo>
                    <a:lnTo>
                      <a:pt x="1" y="39"/>
                    </a:lnTo>
                    <a:lnTo>
                      <a:pt x="1" y="40"/>
                    </a:lnTo>
                    <a:lnTo>
                      <a:pt x="1" y="41"/>
                    </a:lnTo>
                    <a:lnTo>
                      <a:pt x="1" y="41"/>
                    </a:lnTo>
                    <a:lnTo>
                      <a:pt x="1" y="41"/>
                    </a:lnTo>
                    <a:lnTo>
                      <a:pt x="1" y="42"/>
                    </a:lnTo>
                    <a:lnTo>
                      <a:pt x="1" y="41"/>
                    </a:lnTo>
                    <a:lnTo>
                      <a:pt x="1" y="41"/>
                    </a:lnTo>
                    <a:lnTo>
                      <a:pt x="1" y="41"/>
                    </a:lnTo>
                    <a:lnTo>
                      <a:pt x="1" y="42"/>
                    </a:lnTo>
                    <a:lnTo>
                      <a:pt x="1" y="41"/>
                    </a:lnTo>
                    <a:lnTo>
                      <a:pt x="1" y="42"/>
                    </a:lnTo>
                    <a:lnTo>
                      <a:pt x="1" y="41"/>
                    </a:lnTo>
                    <a:lnTo>
                      <a:pt x="1" y="42"/>
                    </a:lnTo>
                    <a:lnTo>
                      <a:pt x="1" y="42"/>
                    </a:lnTo>
                    <a:lnTo>
                      <a:pt x="1" y="43"/>
                    </a:lnTo>
                    <a:lnTo>
                      <a:pt x="1" y="42"/>
                    </a:lnTo>
                    <a:lnTo>
                      <a:pt x="1" y="43"/>
                    </a:lnTo>
                    <a:lnTo>
                      <a:pt x="1" y="42"/>
                    </a:lnTo>
                    <a:lnTo>
                      <a:pt x="1" y="43"/>
                    </a:lnTo>
                    <a:lnTo>
                      <a:pt x="1" y="42"/>
                    </a:lnTo>
                    <a:lnTo>
                      <a:pt x="1" y="43"/>
                    </a:lnTo>
                    <a:lnTo>
                      <a:pt x="1" y="44"/>
                    </a:lnTo>
                    <a:lnTo>
                      <a:pt x="1" y="44"/>
                    </a:lnTo>
                    <a:lnTo>
                      <a:pt x="1" y="44"/>
                    </a:lnTo>
                    <a:lnTo>
                      <a:pt x="1" y="45"/>
                    </a:lnTo>
                    <a:lnTo>
                      <a:pt x="1" y="46"/>
                    </a:lnTo>
                    <a:lnTo>
                      <a:pt x="1" y="46"/>
                    </a:lnTo>
                    <a:lnTo>
                      <a:pt x="1" y="47"/>
                    </a:lnTo>
                    <a:lnTo>
                      <a:pt x="1" y="46"/>
                    </a:lnTo>
                    <a:lnTo>
                      <a:pt x="1" y="46"/>
                    </a:lnTo>
                    <a:lnTo>
                      <a:pt x="1" y="46"/>
                    </a:lnTo>
                    <a:lnTo>
                      <a:pt x="1" y="47"/>
                    </a:lnTo>
                    <a:lnTo>
                      <a:pt x="1" y="47"/>
                    </a:lnTo>
                  </a:path>
                </a:pathLst>
              </a:custGeom>
              <a:noFill/>
              <a:ln w="0">
                <a:solidFill>
                  <a:srgbClr val="3366FF"/>
                </a:solidFill>
                <a:prstDash val="solid"/>
                <a:round/>
                <a:headEnd/>
                <a:tailEnd/>
              </a:ln>
            </p:spPr>
            <p:txBody>
              <a:bodyPr/>
              <a:lstStyle/>
              <a:p>
                <a:endParaRPr lang="en-GB"/>
              </a:p>
            </p:txBody>
          </p:sp>
          <p:sp>
            <p:nvSpPr>
              <p:cNvPr id="186272" name="Freeform 928"/>
              <p:cNvSpPr>
                <a:spLocks/>
              </p:cNvSpPr>
              <p:nvPr/>
            </p:nvSpPr>
            <p:spPr bwMode="auto">
              <a:xfrm>
                <a:off x="3678" y="3743"/>
                <a:ext cx="1" cy="204"/>
              </a:xfrm>
              <a:custGeom>
                <a:avLst/>
                <a:gdLst/>
                <a:ahLst/>
                <a:cxnLst>
                  <a:cxn ang="0">
                    <a:pos x="0" y="19"/>
                  </a:cxn>
                  <a:cxn ang="0">
                    <a:pos x="0" y="23"/>
                  </a:cxn>
                  <a:cxn ang="0">
                    <a:pos x="0" y="25"/>
                  </a:cxn>
                  <a:cxn ang="0">
                    <a:pos x="0" y="25"/>
                  </a:cxn>
                  <a:cxn ang="0">
                    <a:pos x="0" y="27"/>
                  </a:cxn>
                  <a:cxn ang="0">
                    <a:pos x="0" y="27"/>
                  </a:cxn>
                  <a:cxn ang="0">
                    <a:pos x="0" y="26"/>
                  </a:cxn>
                  <a:cxn ang="0">
                    <a:pos x="0" y="25"/>
                  </a:cxn>
                  <a:cxn ang="0">
                    <a:pos x="0" y="25"/>
                  </a:cxn>
                  <a:cxn ang="0">
                    <a:pos x="0" y="29"/>
                  </a:cxn>
                  <a:cxn ang="0">
                    <a:pos x="0" y="26"/>
                  </a:cxn>
                  <a:cxn ang="0">
                    <a:pos x="0" y="27"/>
                  </a:cxn>
                  <a:cxn ang="0">
                    <a:pos x="0" y="28"/>
                  </a:cxn>
                  <a:cxn ang="0">
                    <a:pos x="0" y="25"/>
                  </a:cxn>
                  <a:cxn ang="0">
                    <a:pos x="0" y="26"/>
                  </a:cxn>
                  <a:cxn ang="0">
                    <a:pos x="0" y="24"/>
                  </a:cxn>
                  <a:cxn ang="0">
                    <a:pos x="0" y="26"/>
                  </a:cxn>
                  <a:cxn ang="0">
                    <a:pos x="0" y="26"/>
                  </a:cxn>
                  <a:cxn ang="0">
                    <a:pos x="0" y="26"/>
                  </a:cxn>
                  <a:cxn ang="0">
                    <a:pos x="0" y="24"/>
                  </a:cxn>
                  <a:cxn ang="0">
                    <a:pos x="0" y="25"/>
                  </a:cxn>
                  <a:cxn ang="0">
                    <a:pos x="0" y="25"/>
                  </a:cxn>
                  <a:cxn ang="0">
                    <a:pos x="0" y="25"/>
                  </a:cxn>
                  <a:cxn ang="0">
                    <a:pos x="0" y="27"/>
                  </a:cxn>
                  <a:cxn ang="0">
                    <a:pos x="0" y="28"/>
                  </a:cxn>
                  <a:cxn ang="0">
                    <a:pos x="0" y="25"/>
                  </a:cxn>
                  <a:cxn ang="0">
                    <a:pos x="0" y="25"/>
                  </a:cxn>
                  <a:cxn ang="0">
                    <a:pos x="0" y="24"/>
                  </a:cxn>
                  <a:cxn ang="0">
                    <a:pos x="0" y="25"/>
                  </a:cxn>
                  <a:cxn ang="0">
                    <a:pos x="0" y="25"/>
                  </a:cxn>
                  <a:cxn ang="0">
                    <a:pos x="0" y="26"/>
                  </a:cxn>
                  <a:cxn ang="0">
                    <a:pos x="0" y="28"/>
                  </a:cxn>
                  <a:cxn ang="0">
                    <a:pos x="0" y="29"/>
                  </a:cxn>
                  <a:cxn ang="0">
                    <a:pos x="0" y="30"/>
                  </a:cxn>
                  <a:cxn ang="0">
                    <a:pos x="0" y="25"/>
                  </a:cxn>
                  <a:cxn ang="0">
                    <a:pos x="0" y="27"/>
                  </a:cxn>
                  <a:cxn ang="0">
                    <a:pos x="0" y="26"/>
                  </a:cxn>
                  <a:cxn ang="0">
                    <a:pos x="0" y="26"/>
                  </a:cxn>
                  <a:cxn ang="0">
                    <a:pos x="0" y="28"/>
                  </a:cxn>
                  <a:cxn ang="0">
                    <a:pos x="0" y="28"/>
                  </a:cxn>
                  <a:cxn ang="0">
                    <a:pos x="0" y="28"/>
                  </a:cxn>
                  <a:cxn ang="0">
                    <a:pos x="0" y="28"/>
                  </a:cxn>
                  <a:cxn ang="0">
                    <a:pos x="0" y="29"/>
                  </a:cxn>
                  <a:cxn ang="0">
                    <a:pos x="0" y="31"/>
                  </a:cxn>
                  <a:cxn ang="0">
                    <a:pos x="0" y="34"/>
                  </a:cxn>
                  <a:cxn ang="0">
                    <a:pos x="0" y="31"/>
                  </a:cxn>
                  <a:cxn ang="0">
                    <a:pos x="0" y="31"/>
                  </a:cxn>
                  <a:cxn ang="0">
                    <a:pos x="0" y="33"/>
                  </a:cxn>
                  <a:cxn ang="0">
                    <a:pos x="0" y="32"/>
                  </a:cxn>
                  <a:cxn ang="0">
                    <a:pos x="0" y="34"/>
                  </a:cxn>
                  <a:cxn ang="0">
                    <a:pos x="0" y="33"/>
                  </a:cxn>
                  <a:cxn ang="0">
                    <a:pos x="0" y="33"/>
                  </a:cxn>
                  <a:cxn ang="0">
                    <a:pos x="0" y="32"/>
                  </a:cxn>
                  <a:cxn ang="0">
                    <a:pos x="0" y="31"/>
                  </a:cxn>
                  <a:cxn ang="0">
                    <a:pos x="0" y="31"/>
                  </a:cxn>
                  <a:cxn ang="0">
                    <a:pos x="0" y="32"/>
                  </a:cxn>
                  <a:cxn ang="0">
                    <a:pos x="0" y="31"/>
                  </a:cxn>
                  <a:cxn ang="0">
                    <a:pos x="0" y="31"/>
                  </a:cxn>
                  <a:cxn ang="0">
                    <a:pos x="0" y="31"/>
                  </a:cxn>
                  <a:cxn ang="0">
                    <a:pos x="0" y="26"/>
                  </a:cxn>
                  <a:cxn ang="0">
                    <a:pos x="0" y="17"/>
                  </a:cxn>
                  <a:cxn ang="0">
                    <a:pos x="0" y="12"/>
                  </a:cxn>
                  <a:cxn ang="0">
                    <a:pos x="0" y="4"/>
                  </a:cxn>
                </a:cxnLst>
                <a:rect l="0" t="0" r="r" b="b"/>
                <a:pathLst>
                  <a:path h="34">
                    <a:moveTo>
                      <a:pt x="0" y="17"/>
                    </a:moveTo>
                    <a:lnTo>
                      <a:pt x="0" y="18"/>
                    </a:lnTo>
                    <a:lnTo>
                      <a:pt x="0" y="17"/>
                    </a:lnTo>
                    <a:lnTo>
                      <a:pt x="0" y="18"/>
                    </a:lnTo>
                    <a:lnTo>
                      <a:pt x="0" y="18"/>
                    </a:lnTo>
                    <a:lnTo>
                      <a:pt x="0" y="18"/>
                    </a:lnTo>
                    <a:lnTo>
                      <a:pt x="0" y="18"/>
                    </a:lnTo>
                    <a:lnTo>
                      <a:pt x="0" y="18"/>
                    </a:lnTo>
                    <a:lnTo>
                      <a:pt x="0" y="18"/>
                    </a:lnTo>
                    <a:lnTo>
                      <a:pt x="0" y="19"/>
                    </a:lnTo>
                    <a:lnTo>
                      <a:pt x="0" y="19"/>
                    </a:lnTo>
                    <a:lnTo>
                      <a:pt x="0" y="19"/>
                    </a:lnTo>
                    <a:lnTo>
                      <a:pt x="0" y="19"/>
                    </a:lnTo>
                    <a:lnTo>
                      <a:pt x="0" y="20"/>
                    </a:lnTo>
                    <a:lnTo>
                      <a:pt x="0" y="20"/>
                    </a:lnTo>
                    <a:lnTo>
                      <a:pt x="0" y="20"/>
                    </a:lnTo>
                    <a:lnTo>
                      <a:pt x="0" y="21"/>
                    </a:lnTo>
                    <a:lnTo>
                      <a:pt x="0" y="22"/>
                    </a:lnTo>
                    <a:lnTo>
                      <a:pt x="0" y="22"/>
                    </a:lnTo>
                    <a:lnTo>
                      <a:pt x="0" y="22"/>
                    </a:lnTo>
                    <a:lnTo>
                      <a:pt x="0" y="22"/>
                    </a:lnTo>
                    <a:lnTo>
                      <a:pt x="0" y="23"/>
                    </a:lnTo>
                    <a:lnTo>
                      <a:pt x="0" y="24"/>
                    </a:lnTo>
                    <a:lnTo>
                      <a:pt x="0" y="23"/>
                    </a:lnTo>
                    <a:lnTo>
                      <a:pt x="0" y="24"/>
                    </a:lnTo>
                    <a:lnTo>
                      <a:pt x="0" y="23"/>
                    </a:lnTo>
                    <a:lnTo>
                      <a:pt x="0" y="24"/>
                    </a:lnTo>
                    <a:lnTo>
                      <a:pt x="0" y="25"/>
                    </a:lnTo>
                    <a:lnTo>
                      <a:pt x="0" y="25"/>
                    </a:lnTo>
                    <a:lnTo>
                      <a:pt x="0" y="24"/>
                    </a:lnTo>
                    <a:lnTo>
                      <a:pt x="0" y="25"/>
                    </a:lnTo>
                    <a:lnTo>
                      <a:pt x="0" y="25"/>
                    </a:lnTo>
                    <a:lnTo>
                      <a:pt x="0" y="25"/>
                    </a:lnTo>
                    <a:lnTo>
                      <a:pt x="0" y="24"/>
                    </a:lnTo>
                    <a:lnTo>
                      <a:pt x="0" y="24"/>
                    </a:lnTo>
                    <a:lnTo>
                      <a:pt x="0" y="23"/>
                    </a:lnTo>
                    <a:lnTo>
                      <a:pt x="0" y="24"/>
                    </a:lnTo>
                    <a:lnTo>
                      <a:pt x="0" y="24"/>
                    </a:lnTo>
                    <a:lnTo>
                      <a:pt x="0" y="25"/>
                    </a:lnTo>
                    <a:lnTo>
                      <a:pt x="0" y="25"/>
                    </a:lnTo>
                    <a:lnTo>
                      <a:pt x="0" y="24"/>
                    </a:lnTo>
                    <a:lnTo>
                      <a:pt x="0" y="24"/>
                    </a:lnTo>
                    <a:lnTo>
                      <a:pt x="0" y="24"/>
                    </a:lnTo>
                    <a:lnTo>
                      <a:pt x="0" y="25"/>
                    </a:lnTo>
                    <a:lnTo>
                      <a:pt x="0" y="25"/>
                    </a:lnTo>
                    <a:lnTo>
                      <a:pt x="0" y="27"/>
                    </a:lnTo>
                    <a:lnTo>
                      <a:pt x="0" y="26"/>
                    </a:lnTo>
                    <a:lnTo>
                      <a:pt x="0" y="26"/>
                    </a:lnTo>
                    <a:lnTo>
                      <a:pt x="0" y="27"/>
                    </a:lnTo>
                    <a:lnTo>
                      <a:pt x="0" y="26"/>
                    </a:lnTo>
                    <a:lnTo>
                      <a:pt x="0" y="27"/>
                    </a:lnTo>
                    <a:lnTo>
                      <a:pt x="0" y="27"/>
                    </a:lnTo>
                    <a:lnTo>
                      <a:pt x="0" y="27"/>
                    </a:lnTo>
                    <a:lnTo>
                      <a:pt x="0" y="28"/>
                    </a:lnTo>
                    <a:lnTo>
                      <a:pt x="0" y="27"/>
                    </a:lnTo>
                    <a:lnTo>
                      <a:pt x="0" y="27"/>
                    </a:lnTo>
                    <a:lnTo>
                      <a:pt x="0" y="27"/>
                    </a:lnTo>
                    <a:lnTo>
                      <a:pt x="0" y="27"/>
                    </a:lnTo>
                    <a:lnTo>
                      <a:pt x="0" y="27"/>
                    </a:lnTo>
                    <a:lnTo>
                      <a:pt x="0" y="26"/>
                    </a:lnTo>
                    <a:lnTo>
                      <a:pt x="0" y="26"/>
                    </a:lnTo>
                    <a:lnTo>
                      <a:pt x="0" y="27"/>
                    </a:lnTo>
                    <a:lnTo>
                      <a:pt x="0" y="27"/>
                    </a:lnTo>
                    <a:lnTo>
                      <a:pt x="0" y="27"/>
                    </a:lnTo>
                    <a:lnTo>
                      <a:pt x="0" y="27"/>
                    </a:lnTo>
                    <a:lnTo>
                      <a:pt x="0" y="27"/>
                    </a:lnTo>
                    <a:lnTo>
                      <a:pt x="0" y="26"/>
                    </a:lnTo>
                    <a:lnTo>
                      <a:pt x="0" y="26"/>
                    </a:lnTo>
                    <a:lnTo>
                      <a:pt x="0" y="25"/>
                    </a:lnTo>
                    <a:lnTo>
                      <a:pt x="0" y="25"/>
                    </a:lnTo>
                    <a:lnTo>
                      <a:pt x="0" y="25"/>
                    </a:lnTo>
                    <a:lnTo>
                      <a:pt x="0" y="25"/>
                    </a:lnTo>
                    <a:lnTo>
                      <a:pt x="0" y="25"/>
                    </a:lnTo>
                    <a:lnTo>
                      <a:pt x="0" y="26"/>
                    </a:lnTo>
                    <a:lnTo>
                      <a:pt x="0" y="25"/>
                    </a:lnTo>
                    <a:lnTo>
                      <a:pt x="0" y="26"/>
                    </a:lnTo>
                    <a:lnTo>
                      <a:pt x="0" y="26"/>
                    </a:lnTo>
                    <a:lnTo>
                      <a:pt x="0" y="26"/>
                    </a:lnTo>
                    <a:lnTo>
                      <a:pt x="0" y="25"/>
                    </a:lnTo>
                    <a:lnTo>
                      <a:pt x="0" y="26"/>
                    </a:lnTo>
                    <a:lnTo>
                      <a:pt x="0" y="26"/>
                    </a:lnTo>
                    <a:lnTo>
                      <a:pt x="0" y="26"/>
                    </a:lnTo>
                    <a:lnTo>
                      <a:pt x="0" y="26"/>
                    </a:lnTo>
                    <a:lnTo>
                      <a:pt x="0" y="26"/>
                    </a:lnTo>
                    <a:lnTo>
                      <a:pt x="0" y="26"/>
                    </a:lnTo>
                    <a:lnTo>
                      <a:pt x="0" y="25"/>
                    </a:lnTo>
                    <a:lnTo>
                      <a:pt x="0" y="26"/>
                    </a:lnTo>
                    <a:lnTo>
                      <a:pt x="0" y="25"/>
                    </a:lnTo>
                    <a:lnTo>
                      <a:pt x="0" y="26"/>
                    </a:lnTo>
                    <a:lnTo>
                      <a:pt x="0" y="25"/>
                    </a:lnTo>
                    <a:lnTo>
                      <a:pt x="0" y="24"/>
                    </a:lnTo>
                    <a:lnTo>
                      <a:pt x="0" y="24"/>
                    </a:lnTo>
                    <a:lnTo>
                      <a:pt x="0" y="24"/>
                    </a:lnTo>
                    <a:lnTo>
                      <a:pt x="0" y="24"/>
                    </a:lnTo>
                    <a:lnTo>
                      <a:pt x="0" y="25"/>
                    </a:lnTo>
                    <a:lnTo>
                      <a:pt x="0" y="24"/>
                    </a:lnTo>
                    <a:lnTo>
                      <a:pt x="0" y="25"/>
                    </a:lnTo>
                    <a:lnTo>
                      <a:pt x="0" y="25"/>
                    </a:lnTo>
                    <a:lnTo>
                      <a:pt x="0" y="25"/>
                    </a:lnTo>
                    <a:lnTo>
                      <a:pt x="0" y="26"/>
                    </a:lnTo>
                    <a:lnTo>
                      <a:pt x="0" y="26"/>
                    </a:lnTo>
                    <a:lnTo>
                      <a:pt x="0" y="27"/>
                    </a:lnTo>
                    <a:lnTo>
                      <a:pt x="0" y="26"/>
                    </a:lnTo>
                    <a:lnTo>
                      <a:pt x="0" y="27"/>
                    </a:lnTo>
                    <a:lnTo>
                      <a:pt x="0" y="28"/>
                    </a:lnTo>
                    <a:lnTo>
                      <a:pt x="0" y="28"/>
                    </a:lnTo>
                    <a:lnTo>
                      <a:pt x="0" y="28"/>
                    </a:lnTo>
                    <a:lnTo>
                      <a:pt x="0" y="29"/>
                    </a:lnTo>
                    <a:lnTo>
                      <a:pt x="0" y="28"/>
                    </a:lnTo>
                    <a:lnTo>
                      <a:pt x="0" y="29"/>
                    </a:lnTo>
                    <a:lnTo>
                      <a:pt x="0" y="28"/>
                    </a:lnTo>
                    <a:lnTo>
                      <a:pt x="0" y="29"/>
                    </a:lnTo>
                    <a:lnTo>
                      <a:pt x="0" y="29"/>
                    </a:lnTo>
                    <a:lnTo>
                      <a:pt x="0" y="28"/>
                    </a:lnTo>
                    <a:lnTo>
                      <a:pt x="0" y="29"/>
                    </a:lnTo>
                    <a:lnTo>
                      <a:pt x="0" y="28"/>
                    </a:lnTo>
                    <a:lnTo>
                      <a:pt x="0" y="28"/>
                    </a:lnTo>
                    <a:lnTo>
                      <a:pt x="0" y="28"/>
                    </a:lnTo>
                    <a:lnTo>
                      <a:pt x="0" y="27"/>
                    </a:lnTo>
                    <a:lnTo>
                      <a:pt x="0" y="27"/>
                    </a:lnTo>
                    <a:lnTo>
                      <a:pt x="0" y="26"/>
                    </a:lnTo>
                    <a:lnTo>
                      <a:pt x="0" y="27"/>
                    </a:lnTo>
                    <a:lnTo>
                      <a:pt x="0" y="27"/>
                    </a:lnTo>
                    <a:lnTo>
                      <a:pt x="0" y="27"/>
                    </a:lnTo>
                    <a:lnTo>
                      <a:pt x="0" y="26"/>
                    </a:lnTo>
                    <a:lnTo>
                      <a:pt x="0" y="26"/>
                    </a:lnTo>
                    <a:lnTo>
                      <a:pt x="0" y="26"/>
                    </a:lnTo>
                    <a:lnTo>
                      <a:pt x="0" y="27"/>
                    </a:lnTo>
                    <a:lnTo>
                      <a:pt x="0" y="28"/>
                    </a:lnTo>
                    <a:lnTo>
                      <a:pt x="0" y="28"/>
                    </a:lnTo>
                    <a:lnTo>
                      <a:pt x="0" y="28"/>
                    </a:lnTo>
                    <a:lnTo>
                      <a:pt x="0" y="27"/>
                    </a:lnTo>
                    <a:lnTo>
                      <a:pt x="0" y="28"/>
                    </a:lnTo>
                    <a:lnTo>
                      <a:pt x="0" y="27"/>
                    </a:lnTo>
                    <a:lnTo>
                      <a:pt x="0" y="28"/>
                    </a:lnTo>
                    <a:lnTo>
                      <a:pt x="0" y="28"/>
                    </a:lnTo>
                    <a:lnTo>
                      <a:pt x="0" y="28"/>
                    </a:lnTo>
                    <a:lnTo>
                      <a:pt x="0" y="29"/>
                    </a:lnTo>
                    <a:lnTo>
                      <a:pt x="0" y="28"/>
                    </a:lnTo>
                    <a:lnTo>
                      <a:pt x="0" y="28"/>
                    </a:lnTo>
                    <a:lnTo>
                      <a:pt x="0" y="28"/>
                    </a:lnTo>
                    <a:lnTo>
                      <a:pt x="0" y="27"/>
                    </a:lnTo>
                    <a:lnTo>
                      <a:pt x="0" y="28"/>
                    </a:lnTo>
                    <a:lnTo>
                      <a:pt x="0" y="28"/>
                    </a:lnTo>
                    <a:lnTo>
                      <a:pt x="0" y="28"/>
                    </a:lnTo>
                    <a:lnTo>
                      <a:pt x="0" y="28"/>
                    </a:lnTo>
                    <a:lnTo>
                      <a:pt x="0" y="28"/>
                    </a:lnTo>
                    <a:lnTo>
                      <a:pt x="0" y="27"/>
                    </a:lnTo>
                    <a:lnTo>
                      <a:pt x="0" y="27"/>
                    </a:lnTo>
                    <a:lnTo>
                      <a:pt x="0" y="26"/>
                    </a:lnTo>
                    <a:lnTo>
                      <a:pt x="0" y="26"/>
                    </a:lnTo>
                    <a:lnTo>
                      <a:pt x="0" y="26"/>
                    </a:lnTo>
                    <a:lnTo>
                      <a:pt x="0" y="25"/>
                    </a:lnTo>
                    <a:lnTo>
                      <a:pt x="0" y="25"/>
                    </a:lnTo>
                    <a:lnTo>
                      <a:pt x="0" y="26"/>
                    </a:lnTo>
                    <a:lnTo>
                      <a:pt x="0" y="25"/>
                    </a:lnTo>
                    <a:lnTo>
                      <a:pt x="0" y="25"/>
                    </a:lnTo>
                    <a:lnTo>
                      <a:pt x="0" y="26"/>
                    </a:lnTo>
                    <a:lnTo>
                      <a:pt x="0" y="26"/>
                    </a:lnTo>
                    <a:lnTo>
                      <a:pt x="0" y="26"/>
                    </a:lnTo>
                    <a:lnTo>
                      <a:pt x="0" y="26"/>
                    </a:lnTo>
                    <a:lnTo>
                      <a:pt x="0" y="27"/>
                    </a:lnTo>
                    <a:lnTo>
                      <a:pt x="0" y="26"/>
                    </a:lnTo>
                    <a:lnTo>
                      <a:pt x="0" y="26"/>
                    </a:lnTo>
                    <a:lnTo>
                      <a:pt x="0" y="26"/>
                    </a:lnTo>
                    <a:lnTo>
                      <a:pt x="0" y="25"/>
                    </a:lnTo>
                    <a:lnTo>
                      <a:pt x="0" y="25"/>
                    </a:lnTo>
                    <a:lnTo>
                      <a:pt x="0" y="25"/>
                    </a:lnTo>
                    <a:lnTo>
                      <a:pt x="0" y="26"/>
                    </a:lnTo>
                    <a:lnTo>
                      <a:pt x="0" y="26"/>
                    </a:lnTo>
                    <a:lnTo>
                      <a:pt x="0" y="26"/>
                    </a:lnTo>
                    <a:lnTo>
                      <a:pt x="0" y="26"/>
                    </a:lnTo>
                    <a:lnTo>
                      <a:pt x="0" y="25"/>
                    </a:lnTo>
                    <a:lnTo>
                      <a:pt x="0" y="25"/>
                    </a:lnTo>
                    <a:lnTo>
                      <a:pt x="0" y="24"/>
                    </a:lnTo>
                    <a:lnTo>
                      <a:pt x="0" y="24"/>
                    </a:lnTo>
                    <a:lnTo>
                      <a:pt x="0" y="25"/>
                    </a:lnTo>
                    <a:lnTo>
                      <a:pt x="0" y="24"/>
                    </a:lnTo>
                    <a:lnTo>
                      <a:pt x="0" y="25"/>
                    </a:lnTo>
                    <a:lnTo>
                      <a:pt x="0" y="25"/>
                    </a:lnTo>
                    <a:lnTo>
                      <a:pt x="0" y="25"/>
                    </a:lnTo>
                    <a:lnTo>
                      <a:pt x="0" y="26"/>
                    </a:lnTo>
                    <a:lnTo>
                      <a:pt x="0" y="26"/>
                    </a:lnTo>
                    <a:lnTo>
                      <a:pt x="0" y="26"/>
                    </a:lnTo>
                    <a:lnTo>
                      <a:pt x="0" y="26"/>
                    </a:lnTo>
                    <a:lnTo>
                      <a:pt x="0" y="26"/>
                    </a:lnTo>
                    <a:lnTo>
                      <a:pt x="0" y="26"/>
                    </a:lnTo>
                    <a:lnTo>
                      <a:pt x="0" y="27"/>
                    </a:lnTo>
                    <a:lnTo>
                      <a:pt x="0" y="26"/>
                    </a:lnTo>
                    <a:lnTo>
                      <a:pt x="0" y="26"/>
                    </a:lnTo>
                    <a:lnTo>
                      <a:pt x="0" y="26"/>
                    </a:lnTo>
                    <a:lnTo>
                      <a:pt x="0" y="25"/>
                    </a:lnTo>
                    <a:lnTo>
                      <a:pt x="0" y="25"/>
                    </a:lnTo>
                    <a:lnTo>
                      <a:pt x="0" y="26"/>
                    </a:lnTo>
                    <a:lnTo>
                      <a:pt x="0" y="26"/>
                    </a:lnTo>
                    <a:lnTo>
                      <a:pt x="0" y="26"/>
                    </a:lnTo>
                    <a:lnTo>
                      <a:pt x="0" y="26"/>
                    </a:lnTo>
                    <a:lnTo>
                      <a:pt x="0" y="26"/>
                    </a:lnTo>
                    <a:lnTo>
                      <a:pt x="0" y="26"/>
                    </a:lnTo>
                    <a:lnTo>
                      <a:pt x="0" y="27"/>
                    </a:lnTo>
                    <a:lnTo>
                      <a:pt x="0" y="26"/>
                    </a:lnTo>
                    <a:lnTo>
                      <a:pt x="0" y="26"/>
                    </a:lnTo>
                    <a:lnTo>
                      <a:pt x="0" y="27"/>
                    </a:lnTo>
                    <a:lnTo>
                      <a:pt x="0" y="26"/>
                    </a:lnTo>
                    <a:lnTo>
                      <a:pt x="0" y="27"/>
                    </a:lnTo>
                    <a:lnTo>
                      <a:pt x="0" y="27"/>
                    </a:lnTo>
                    <a:lnTo>
                      <a:pt x="0" y="27"/>
                    </a:lnTo>
                    <a:lnTo>
                      <a:pt x="0" y="26"/>
                    </a:lnTo>
                    <a:lnTo>
                      <a:pt x="0" y="26"/>
                    </a:lnTo>
                    <a:lnTo>
                      <a:pt x="0" y="25"/>
                    </a:lnTo>
                    <a:lnTo>
                      <a:pt x="0" y="24"/>
                    </a:lnTo>
                    <a:lnTo>
                      <a:pt x="0" y="24"/>
                    </a:lnTo>
                    <a:lnTo>
                      <a:pt x="0" y="23"/>
                    </a:lnTo>
                    <a:lnTo>
                      <a:pt x="0" y="23"/>
                    </a:lnTo>
                    <a:lnTo>
                      <a:pt x="0" y="23"/>
                    </a:lnTo>
                    <a:lnTo>
                      <a:pt x="0" y="23"/>
                    </a:lnTo>
                    <a:lnTo>
                      <a:pt x="0" y="23"/>
                    </a:lnTo>
                    <a:lnTo>
                      <a:pt x="0" y="24"/>
                    </a:lnTo>
                    <a:lnTo>
                      <a:pt x="0" y="23"/>
                    </a:lnTo>
                    <a:lnTo>
                      <a:pt x="0" y="24"/>
                    </a:lnTo>
                    <a:lnTo>
                      <a:pt x="0" y="24"/>
                    </a:lnTo>
                    <a:lnTo>
                      <a:pt x="0" y="25"/>
                    </a:lnTo>
                    <a:lnTo>
                      <a:pt x="0" y="25"/>
                    </a:lnTo>
                    <a:lnTo>
                      <a:pt x="0" y="25"/>
                    </a:lnTo>
                    <a:lnTo>
                      <a:pt x="0" y="25"/>
                    </a:lnTo>
                    <a:lnTo>
                      <a:pt x="0" y="25"/>
                    </a:lnTo>
                    <a:lnTo>
                      <a:pt x="0" y="25"/>
                    </a:lnTo>
                    <a:lnTo>
                      <a:pt x="0" y="24"/>
                    </a:lnTo>
                    <a:lnTo>
                      <a:pt x="0" y="25"/>
                    </a:lnTo>
                    <a:lnTo>
                      <a:pt x="0" y="24"/>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5"/>
                    </a:lnTo>
                    <a:lnTo>
                      <a:pt x="0" y="24"/>
                    </a:lnTo>
                    <a:lnTo>
                      <a:pt x="0" y="23"/>
                    </a:lnTo>
                    <a:lnTo>
                      <a:pt x="0" y="24"/>
                    </a:lnTo>
                    <a:lnTo>
                      <a:pt x="0" y="25"/>
                    </a:lnTo>
                    <a:lnTo>
                      <a:pt x="0" y="25"/>
                    </a:lnTo>
                    <a:lnTo>
                      <a:pt x="0" y="24"/>
                    </a:lnTo>
                    <a:lnTo>
                      <a:pt x="0" y="25"/>
                    </a:lnTo>
                    <a:lnTo>
                      <a:pt x="0" y="25"/>
                    </a:lnTo>
                    <a:lnTo>
                      <a:pt x="0" y="26"/>
                    </a:lnTo>
                    <a:lnTo>
                      <a:pt x="0" y="26"/>
                    </a:lnTo>
                    <a:lnTo>
                      <a:pt x="0" y="26"/>
                    </a:lnTo>
                    <a:lnTo>
                      <a:pt x="0" y="27"/>
                    </a:lnTo>
                    <a:lnTo>
                      <a:pt x="0" y="27"/>
                    </a:lnTo>
                    <a:lnTo>
                      <a:pt x="0" y="27"/>
                    </a:lnTo>
                    <a:lnTo>
                      <a:pt x="0" y="27"/>
                    </a:lnTo>
                    <a:lnTo>
                      <a:pt x="0" y="27"/>
                    </a:lnTo>
                    <a:lnTo>
                      <a:pt x="0" y="27"/>
                    </a:lnTo>
                    <a:lnTo>
                      <a:pt x="0" y="27"/>
                    </a:lnTo>
                    <a:lnTo>
                      <a:pt x="0" y="27"/>
                    </a:lnTo>
                    <a:lnTo>
                      <a:pt x="0" y="27"/>
                    </a:lnTo>
                    <a:lnTo>
                      <a:pt x="0" y="28"/>
                    </a:lnTo>
                    <a:lnTo>
                      <a:pt x="0" y="28"/>
                    </a:lnTo>
                    <a:lnTo>
                      <a:pt x="0" y="28"/>
                    </a:lnTo>
                    <a:lnTo>
                      <a:pt x="0" y="27"/>
                    </a:lnTo>
                    <a:lnTo>
                      <a:pt x="0" y="28"/>
                    </a:lnTo>
                    <a:lnTo>
                      <a:pt x="0" y="27"/>
                    </a:lnTo>
                    <a:lnTo>
                      <a:pt x="0" y="27"/>
                    </a:lnTo>
                    <a:lnTo>
                      <a:pt x="0" y="26"/>
                    </a:lnTo>
                    <a:lnTo>
                      <a:pt x="0" y="27"/>
                    </a:lnTo>
                    <a:lnTo>
                      <a:pt x="0" y="28"/>
                    </a:lnTo>
                    <a:lnTo>
                      <a:pt x="0" y="27"/>
                    </a:lnTo>
                    <a:lnTo>
                      <a:pt x="0" y="27"/>
                    </a:lnTo>
                    <a:lnTo>
                      <a:pt x="0" y="26"/>
                    </a:lnTo>
                    <a:lnTo>
                      <a:pt x="0" y="26"/>
                    </a:lnTo>
                    <a:lnTo>
                      <a:pt x="0" y="25"/>
                    </a:lnTo>
                    <a:lnTo>
                      <a:pt x="0" y="25"/>
                    </a:lnTo>
                    <a:lnTo>
                      <a:pt x="0" y="26"/>
                    </a:lnTo>
                    <a:lnTo>
                      <a:pt x="0" y="25"/>
                    </a:lnTo>
                    <a:lnTo>
                      <a:pt x="0" y="25"/>
                    </a:lnTo>
                    <a:lnTo>
                      <a:pt x="0" y="25"/>
                    </a:lnTo>
                    <a:lnTo>
                      <a:pt x="0" y="25"/>
                    </a:lnTo>
                    <a:lnTo>
                      <a:pt x="0" y="25"/>
                    </a:lnTo>
                    <a:lnTo>
                      <a:pt x="0" y="24"/>
                    </a:lnTo>
                    <a:lnTo>
                      <a:pt x="0" y="25"/>
                    </a:lnTo>
                    <a:lnTo>
                      <a:pt x="0" y="26"/>
                    </a:lnTo>
                    <a:lnTo>
                      <a:pt x="0" y="26"/>
                    </a:lnTo>
                    <a:lnTo>
                      <a:pt x="0" y="25"/>
                    </a:lnTo>
                    <a:lnTo>
                      <a:pt x="0" y="25"/>
                    </a:lnTo>
                    <a:lnTo>
                      <a:pt x="0" y="25"/>
                    </a:lnTo>
                    <a:lnTo>
                      <a:pt x="0" y="25"/>
                    </a:lnTo>
                    <a:lnTo>
                      <a:pt x="0" y="25"/>
                    </a:lnTo>
                    <a:lnTo>
                      <a:pt x="0" y="25"/>
                    </a:lnTo>
                    <a:lnTo>
                      <a:pt x="0" y="26"/>
                    </a:lnTo>
                    <a:lnTo>
                      <a:pt x="0" y="25"/>
                    </a:lnTo>
                    <a:lnTo>
                      <a:pt x="0" y="25"/>
                    </a:lnTo>
                    <a:lnTo>
                      <a:pt x="0" y="24"/>
                    </a:lnTo>
                    <a:lnTo>
                      <a:pt x="0" y="25"/>
                    </a:lnTo>
                    <a:lnTo>
                      <a:pt x="0" y="24"/>
                    </a:lnTo>
                    <a:lnTo>
                      <a:pt x="0" y="24"/>
                    </a:lnTo>
                    <a:lnTo>
                      <a:pt x="0" y="25"/>
                    </a:lnTo>
                    <a:lnTo>
                      <a:pt x="0" y="25"/>
                    </a:lnTo>
                    <a:lnTo>
                      <a:pt x="0" y="24"/>
                    </a:lnTo>
                    <a:lnTo>
                      <a:pt x="0" y="24"/>
                    </a:lnTo>
                    <a:lnTo>
                      <a:pt x="0" y="24"/>
                    </a:lnTo>
                    <a:lnTo>
                      <a:pt x="0" y="23"/>
                    </a:lnTo>
                    <a:lnTo>
                      <a:pt x="0" y="23"/>
                    </a:lnTo>
                    <a:lnTo>
                      <a:pt x="0" y="23"/>
                    </a:lnTo>
                    <a:lnTo>
                      <a:pt x="0" y="24"/>
                    </a:lnTo>
                    <a:lnTo>
                      <a:pt x="0" y="24"/>
                    </a:lnTo>
                    <a:lnTo>
                      <a:pt x="0" y="25"/>
                    </a:lnTo>
                    <a:lnTo>
                      <a:pt x="0" y="25"/>
                    </a:lnTo>
                    <a:lnTo>
                      <a:pt x="0" y="25"/>
                    </a:lnTo>
                    <a:lnTo>
                      <a:pt x="0" y="25"/>
                    </a:lnTo>
                    <a:lnTo>
                      <a:pt x="0" y="25"/>
                    </a:lnTo>
                    <a:lnTo>
                      <a:pt x="0" y="25"/>
                    </a:lnTo>
                    <a:lnTo>
                      <a:pt x="0" y="25"/>
                    </a:lnTo>
                    <a:lnTo>
                      <a:pt x="0" y="25"/>
                    </a:lnTo>
                    <a:lnTo>
                      <a:pt x="0" y="24"/>
                    </a:lnTo>
                    <a:lnTo>
                      <a:pt x="0" y="23"/>
                    </a:lnTo>
                    <a:lnTo>
                      <a:pt x="0" y="23"/>
                    </a:lnTo>
                    <a:lnTo>
                      <a:pt x="0" y="23"/>
                    </a:lnTo>
                    <a:lnTo>
                      <a:pt x="0" y="24"/>
                    </a:lnTo>
                    <a:lnTo>
                      <a:pt x="0" y="24"/>
                    </a:lnTo>
                    <a:lnTo>
                      <a:pt x="0" y="25"/>
                    </a:lnTo>
                    <a:lnTo>
                      <a:pt x="0" y="25"/>
                    </a:lnTo>
                    <a:lnTo>
                      <a:pt x="0" y="25"/>
                    </a:lnTo>
                    <a:lnTo>
                      <a:pt x="0" y="25"/>
                    </a:lnTo>
                    <a:lnTo>
                      <a:pt x="0" y="25"/>
                    </a:lnTo>
                    <a:lnTo>
                      <a:pt x="0" y="26"/>
                    </a:lnTo>
                    <a:lnTo>
                      <a:pt x="0" y="26"/>
                    </a:lnTo>
                    <a:lnTo>
                      <a:pt x="0" y="25"/>
                    </a:lnTo>
                    <a:lnTo>
                      <a:pt x="0" y="26"/>
                    </a:lnTo>
                    <a:lnTo>
                      <a:pt x="0" y="26"/>
                    </a:lnTo>
                    <a:lnTo>
                      <a:pt x="0" y="25"/>
                    </a:lnTo>
                    <a:lnTo>
                      <a:pt x="0" y="26"/>
                    </a:lnTo>
                    <a:lnTo>
                      <a:pt x="0" y="26"/>
                    </a:lnTo>
                    <a:lnTo>
                      <a:pt x="0" y="26"/>
                    </a:lnTo>
                    <a:lnTo>
                      <a:pt x="0" y="26"/>
                    </a:lnTo>
                    <a:lnTo>
                      <a:pt x="0" y="25"/>
                    </a:lnTo>
                    <a:lnTo>
                      <a:pt x="0" y="26"/>
                    </a:lnTo>
                    <a:lnTo>
                      <a:pt x="0" y="26"/>
                    </a:lnTo>
                    <a:lnTo>
                      <a:pt x="0" y="27"/>
                    </a:lnTo>
                    <a:lnTo>
                      <a:pt x="0" y="27"/>
                    </a:lnTo>
                    <a:lnTo>
                      <a:pt x="0" y="27"/>
                    </a:lnTo>
                    <a:lnTo>
                      <a:pt x="0" y="28"/>
                    </a:lnTo>
                    <a:lnTo>
                      <a:pt x="0" y="28"/>
                    </a:lnTo>
                    <a:lnTo>
                      <a:pt x="0" y="28"/>
                    </a:lnTo>
                    <a:lnTo>
                      <a:pt x="0" y="28"/>
                    </a:lnTo>
                    <a:lnTo>
                      <a:pt x="0" y="29"/>
                    </a:lnTo>
                    <a:lnTo>
                      <a:pt x="0" y="28"/>
                    </a:lnTo>
                    <a:lnTo>
                      <a:pt x="0" y="29"/>
                    </a:lnTo>
                    <a:lnTo>
                      <a:pt x="0" y="30"/>
                    </a:lnTo>
                    <a:lnTo>
                      <a:pt x="0" y="29"/>
                    </a:lnTo>
                    <a:lnTo>
                      <a:pt x="0" y="30"/>
                    </a:lnTo>
                    <a:lnTo>
                      <a:pt x="0" y="29"/>
                    </a:lnTo>
                    <a:lnTo>
                      <a:pt x="0" y="29"/>
                    </a:lnTo>
                    <a:lnTo>
                      <a:pt x="0" y="29"/>
                    </a:lnTo>
                    <a:lnTo>
                      <a:pt x="0" y="29"/>
                    </a:lnTo>
                    <a:lnTo>
                      <a:pt x="0" y="30"/>
                    </a:lnTo>
                    <a:lnTo>
                      <a:pt x="0" y="30"/>
                    </a:lnTo>
                    <a:lnTo>
                      <a:pt x="0" y="30"/>
                    </a:lnTo>
                    <a:lnTo>
                      <a:pt x="0" y="30"/>
                    </a:lnTo>
                    <a:lnTo>
                      <a:pt x="0" y="31"/>
                    </a:lnTo>
                    <a:lnTo>
                      <a:pt x="0" y="31"/>
                    </a:lnTo>
                    <a:lnTo>
                      <a:pt x="0" y="31"/>
                    </a:lnTo>
                    <a:lnTo>
                      <a:pt x="0" y="31"/>
                    </a:lnTo>
                    <a:lnTo>
                      <a:pt x="0" y="30"/>
                    </a:lnTo>
                    <a:lnTo>
                      <a:pt x="0" y="31"/>
                    </a:lnTo>
                    <a:lnTo>
                      <a:pt x="0" y="30"/>
                    </a:lnTo>
                    <a:lnTo>
                      <a:pt x="0" y="29"/>
                    </a:lnTo>
                    <a:lnTo>
                      <a:pt x="0" y="29"/>
                    </a:lnTo>
                    <a:lnTo>
                      <a:pt x="0" y="29"/>
                    </a:lnTo>
                    <a:lnTo>
                      <a:pt x="0" y="30"/>
                    </a:lnTo>
                    <a:lnTo>
                      <a:pt x="0" y="29"/>
                    </a:lnTo>
                    <a:lnTo>
                      <a:pt x="0" y="28"/>
                    </a:lnTo>
                    <a:lnTo>
                      <a:pt x="0" y="28"/>
                    </a:lnTo>
                    <a:lnTo>
                      <a:pt x="0" y="27"/>
                    </a:lnTo>
                    <a:lnTo>
                      <a:pt x="0" y="26"/>
                    </a:lnTo>
                    <a:lnTo>
                      <a:pt x="0" y="26"/>
                    </a:lnTo>
                    <a:lnTo>
                      <a:pt x="0" y="25"/>
                    </a:lnTo>
                    <a:lnTo>
                      <a:pt x="0" y="25"/>
                    </a:lnTo>
                    <a:lnTo>
                      <a:pt x="0" y="24"/>
                    </a:lnTo>
                    <a:lnTo>
                      <a:pt x="0" y="23"/>
                    </a:lnTo>
                    <a:lnTo>
                      <a:pt x="0" y="24"/>
                    </a:lnTo>
                    <a:lnTo>
                      <a:pt x="0" y="24"/>
                    </a:lnTo>
                    <a:lnTo>
                      <a:pt x="0" y="25"/>
                    </a:lnTo>
                    <a:lnTo>
                      <a:pt x="0" y="25"/>
                    </a:lnTo>
                    <a:lnTo>
                      <a:pt x="0" y="26"/>
                    </a:lnTo>
                    <a:lnTo>
                      <a:pt x="0" y="26"/>
                    </a:lnTo>
                    <a:lnTo>
                      <a:pt x="0" y="26"/>
                    </a:lnTo>
                    <a:lnTo>
                      <a:pt x="0" y="27"/>
                    </a:lnTo>
                    <a:lnTo>
                      <a:pt x="0" y="27"/>
                    </a:lnTo>
                    <a:lnTo>
                      <a:pt x="0" y="28"/>
                    </a:lnTo>
                    <a:lnTo>
                      <a:pt x="0" y="28"/>
                    </a:lnTo>
                    <a:lnTo>
                      <a:pt x="0" y="28"/>
                    </a:lnTo>
                    <a:lnTo>
                      <a:pt x="0" y="27"/>
                    </a:lnTo>
                    <a:lnTo>
                      <a:pt x="0" y="27"/>
                    </a:lnTo>
                    <a:lnTo>
                      <a:pt x="0" y="26"/>
                    </a:lnTo>
                    <a:lnTo>
                      <a:pt x="0" y="26"/>
                    </a:lnTo>
                    <a:lnTo>
                      <a:pt x="0" y="26"/>
                    </a:lnTo>
                    <a:lnTo>
                      <a:pt x="0" y="27"/>
                    </a:lnTo>
                    <a:lnTo>
                      <a:pt x="0" y="26"/>
                    </a:lnTo>
                    <a:lnTo>
                      <a:pt x="0" y="26"/>
                    </a:lnTo>
                    <a:lnTo>
                      <a:pt x="0" y="26"/>
                    </a:lnTo>
                    <a:lnTo>
                      <a:pt x="0" y="27"/>
                    </a:lnTo>
                    <a:lnTo>
                      <a:pt x="0" y="27"/>
                    </a:lnTo>
                    <a:lnTo>
                      <a:pt x="0" y="27"/>
                    </a:lnTo>
                    <a:lnTo>
                      <a:pt x="0" y="27"/>
                    </a:lnTo>
                    <a:lnTo>
                      <a:pt x="0" y="26"/>
                    </a:lnTo>
                    <a:lnTo>
                      <a:pt x="0" y="26"/>
                    </a:lnTo>
                    <a:lnTo>
                      <a:pt x="0" y="26"/>
                    </a:lnTo>
                    <a:lnTo>
                      <a:pt x="0" y="26"/>
                    </a:lnTo>
                    <a:lnTo>
                      <a:pt x="0" y="26"/>
                    </a:lnTo>
                    <a:lnTo>
                      <a:pt x="0" y="26"/>
                    </a:lnTo>
                    <a:lnTo>
                      <a:pt x="0" y="27"/>
                    </a:lnTo>
                    <a:lnTo>
                      <a:pt x="0" y="27"/>
                    </a:lnTo>
                    <a:lnTo>
                      <a:pt x="0" y="27"/>
                    </a:lnTo>
                    <a:lnTo>
                      <a:pt x="0" y="27"/>
                    </a:lnTo>
                    <a:lnTo>
                      <a:pt x="0" y="28"/>
                    </a:lnTo>
                    <a:lnTo>
                      <a:pt x="0" y="28"/>
                    </a:lnTo>
                    <a:lnTo>
                      <a:pt x="0" y="28"/>
                    </a:lnTo>
                    <a:lnTo>
                      <a:pt x="0" y="28"/>
                    </a:lnTo>
                    <a:lnTo>
                      <a:pt x="0" y="29"/>
                    </a:lnTo>
                    <a:lnTo>
                      <a:pt x="0" y="28"/>
                    </a:lnTo>
                    <a:lnTo>
                      <a:pt x="0" y="28"/>
                    </a:lnTo>
                    <a:lnTo>
                      <a:pt x="0" y="28"/>
                    </a:lnTo>
                    <a:lnTo>
                      <a:pt x="0" y="27"/>
                    </a:lnTo>
                    <a:lnTo>
                      <a:pt x="0" y="27"/>
                    </a:lnTo>
                    <a:lnTo>
                      <a:pt x="0" y="27"/>
                    </a:lnTo>
                    <a:lnTo>
                      <a:pt x="0" y="28"/>
                    </a:lnTo>
                    <a:lnTo>
                      <a:pt x="0" y="28"/>
                    </a:lnTo>
                    <a:lnTo>
                      <a:pt x="0" y="28"/>
                    </a:lnTo>
                    <a:lnTo>
                      <a:pt x="0" y="28"/>
                    </a:lnTo>
                    <a:lnTo>
                      <a:pt x="0" y="28"/>
                    </a:lnTo>
                    <a:lnTo>
                      <a:pt x="0" y="28"/>
                    </a:lnTo>
                    <a:lnTo>
                      <a:pt x="0" y="28"/>
                    </a:lnTo>
                    <a:lnTo>
                      <a:pt x="0" y="28"/>
                    </a:lnTo>
                    <a:lnTo>
                      <a:pt x="0" y="28"/>
                    </a:lnTo>
                    <a:lnTo>
                      <a:pt x="0" y="28"/>
                    </a:lnTo>
                    <a:lnTo>
                      <a:pt x="0" y="27"/>
                    </a:lnTo>
                    <a:lnTo>
                      <a:pt x="0" y="27"/>
                    </a:lnTo>
                    <a:lnTo>
                      <a:pt x="0" y="27"/>
                    </a:lnTo>
                    <a:lnTo>
                      <a:pt x="0" y="27"/>
                    </a:lnTo>
                    <a:lnTo>
                      <a:pt x="0" y="28"/>
                    </a:lnTo>
                    <a:lnTo>
                      <a:pt x="0" y="27"/>
                    </a:lnTo>
                    <a:lnTo>
                      <a:pt x="0" y="28"/>
                    </a:lnTo>
                    <a:lnTo>
                      <a:pt x="0" y="28"/>
                    </a:lnTo>
                    <a:lnTo>
                      <a:pt x="0" y="28"/>
                    </a:lnTo>
                    <a:lnTo>
                      <a:pt x="0" y="28"/>
                    </a:lnTo>
                    <a:lnTo>
                      <a:pt x="0" y="28"/>
                    </a:lnTo>
                    <a:lnTo>
                      <a:pt x="0" y="28"/>
                    </a:lnTo>
                    <a:lnTo>
                      <a:pt x="0" y="28"/>
                    </a:lnTo>
                    <a:lnTo>
                      <a:pt x="0" y="28"/>
                    </a:lnTo>
                    <a:lnTo>
                      <a:pt x="0" y="28"/>
                    </a:lnTo>
                    <a:lnTo>
                      <a:pt x="0" y="28"/>
                    </a:lnTo>
                    <a:lnTo>
                      <a:pt x="0" y="28"/>
                    </a:lnTo>
                    <a:lnTo>
                      <a:pt x="0" y="28"/>
                    </a:lnTo>
                    <a:lnTo>
                      <a:pt x="0" y="28"/>
                    </a:lnTo>
                    <a:lnTo>
                      <a:pt x="0" y="28"/>
                    </a:lnTo>
                    <a:lnTo>
                      <a:pt x="0" y="29"/>
                    </a:lnTo>
                    <a:lnTo>
                      <a:pt x="0" y="30"/>
                    </a:lnTo>
                    <a:lnTo>
                      <a:pt x="0" y="29"/>
                    </a:lnTo>
                    <a:lnTo>
                      <a:pt x="0" y="30"/>
                    </a:lnTo>
                    <a:lnTo>
                      <a:pt x="0" y="30"/>
                    </a:lnTo>
                    <a:lnTo>
                      <a:pt x="0" y="30"/>
                    </a:lnTo>
                    <a:lnTo>
                      <a:pt x="0" y="30"/>
                    </a:lnTo>
                    <a:lnTo>
                      <a:pt x="0" y="30"/>
                    </a:lnTo>
                    <a:lnTo>
                      <a:pt x="0" y="29"/>
                    </a:lnTo>
                    <a:lnTo>
                      <a:pt x="0" y="29"/>
                    </a:lnTo>
                    <a:lnTo>
                      <a:pt x="0" y="28"/>
                    </a:lnTo>
                    <a:lnTo>
                      <a:pt x="0" y="29"/>
                    </a:lnTo>
                    <a:lnTo>
                      <a:pt x="0" y="30"/>
                    </a:lnTo>
                    <a:lnTo>
                      <a:pt x="0" y="29"/>
                    </a:lnTo>
                    <a:lnTo>
                      <a:pt x="0" y="30"/>
                    </a:lnTo>
                    <a:lnTo>
                      <a:pt x="0" y="30"/>
                    </a:lnTo>
                    <a:lnTo>
                      <a:pt x="0" y="30"/>
                    </a:lnTo>
                    <a:lnTo>
                      <a:pt x="0" y="31"/>
                    </a:lnTo>
                    <a:lnTo>
                      <a:pt x="0" y="31"/>
                    </a:lnTo>
                    <a:lnTo>
                      <a:pt x="0" y="31"/>
                    </a:lnTo>
                    <a:lnTo>
                      <a:pt x="0" y="31"/>
                    </a:lnTo>
                    <a:lnTo>
                      <a:pt x="0" y="31"/>
                    </a:lnTo>
                    <a:lnTo>
                      <a:pt x="0" y="32"/>
                    </a:lnTo>
                    <a:lnTo>
                      <a:pt x="0" y="32"/>
                    </a:lnTo>
                    <a:lnTo>
                      <a:pt x="0" y="33"/>
                    </a:lnTo>
                    <a:lnTo>
                      <a:pt x="0" y="33"/>
                    </a:lnTo>
                    <a:lnTo>
                      <a:pt x="0" y="32"/>
                    </a:lnTo>
                    <a:lnTo>
                      <a:pt x="0" y="33"/>
                    </a:lnTo>
                    <a:lnTo>
                      <a:pt x="0" y="34"/>
                    </a:lnTo>
                    <a:lnTo>
                      <a:pt x="0" y="34"/>
                    </a:lnTo>
                    <a:lnTo>
                      <a:pt x="0" y="34"/>
                    </a:lnTo>
                    <a:lnTo>
                      <a:pt x="0" y="34"/>
                    </a:lnTo>
                    <a:lnTo>
                      <a:pt x="0" y="34"/>
                    </a:lnTo>
                    <a:lnTo>
                      <a:pt x="0" y="34"/>
                    </a:lnTo>
                    <a:lnTo>
                      <a:pt x="0" y="34"/>
                    </a:lnTo>
                    <a:lnTo>
                      <a:pt x="0" y="33"/>
                    </a:lnTo>
                    <a:lnTo>
                      <a:pt x="0" y="33"/>
                    </a:lnTo>
                    <a:lnTo>
                      <a:pt x="0" y="33"/>
                    </a:lnTo>
                    <a:lnTo>
                      <a:pt x="0" y="33"/>
                    </a:lnTo>
                    <a:lnTo>
                      <a:pt x="0" y="31"/>
                    </a:lnTo>
                    <a:lnTo>
                      <a:pt x="0" y="31"/>
                    </a:lnTo>
                    <a:lnTo>
                      <a:pt x="0" y="31"/>
                    </a:lnTo>
                    <a:lnTo>
                      <a:pt x="0" y="30"/>
                    </a:lnTo>
                    <a:lnTo>
                      <a:pt x="0" y="30"/>
                    </a:lnTo>
                    <a:lnTo>
                      <a:pt x="0" y="31"/>
                    </a:lnTo>
                    <a:lnTo>
                      <a:pt x="0" y="31"/>
                    </a:lnTo>
                    <a:lnTo>
                      <a:pt x="0" y="31"/>
                    </a:lnTo>
                    <a:lnTo>
                      <a:pt x="0" y="31"/>
                    </a:lnTo>
                    <a:lnTo>
                      <a:pt x="0" y="31"/>
                    </a:lnTo>
                    <a:lnTo>
                      <a:pt x="0" y="31"/>
                    </a:lnTo>
                    <a:lnTo>
                      <a:pt x="0" y="31"/>
                    </a:lnTo>
                    <a:lnTo>
                      <a:pt x="0" y="31"/>
                    </a:lnTo>
                    <a:lnTo>
                      <a:pt x="0" y="31"/>
                    </a:lnTo>
                    <a:lnTo>
                      <a:pt x="0" y="31"/>
                    </a:lnTo>
                    <a:lnTo>
                      <a:pt x="0" y="31"/>
                    </a:lnTo>
                    <a:lnTo>
                      <a:pt x="0" y="31"/>
                    </a:lnTo>
                    <a:lnTo>
                      <a:pt x="0" y="32"/>
                    </a:lnTo>
                    <a:lnTo>
                      <a:pt x="0" y="32"/>
                    </a:lnTo>
                    <a:lnTo>
                      <a:pt x="0" y="33"/>
                    </a:lnTo>
                    <a:lnTo>
                      <a:pt x="0" y="32"/>
                    </a:lnTo>
                    <a:lnTo>
                      <a:pt x="0" y="33"/>
                    </a:lnTo>
                    <a:lnTo>
                      <a:pt x="0" y="33"/>
                    </a:lnTo>
                    <a:lnTo>
                      <a:pt x="0" y="34"/>
                    </a:lnTo>
                    <a:lnTo>
                      <a:pt x="0" y="33"/>
                    </a:lnTo>
                    <a:lnTo>
                      <a:pt x="0" y="34"/>
                    </a:lnTo>
                    <a:lnTo>
                      <a:pt x="0" y="34"/>
                    </a:lnTo>
                    <a:lnTo>
                      <a:pt x="0" y="33"/>
                    </a:lnTo>
                    <a:lnTo>
                      <a:pt x="0" y="34"/>
                    </a:lnTo>
                    <a:lnTo>
                      <a:pt x="0" y="34"/>
                    </a:lnTo>
                    <a:lnTo>
                      <a:pt x="0" y="33"/>
                    </a:lnTo>
                    <a:lnTo>
                      <a:pt x="0" y="32"/>
                    </a:lnTo>
                    <a:lnTo>
                      <a:pt x="0" y="32"/>
                    </a:lnTo>
                    <a:lnTo>
                      <a:pt x="0" y="32"/>
                    </a:lnTo>
                    <a:lnTo>
                      <a:pt x="0" y="32"/>
                    </a:lnTo>
                    <a:lnTo>
                      <a:pt x="0" y="32"/>
                    </a:lnTo>
                    <a:lnTo>
                      <a:pt x="0" y="31"/>
                    </a:lnTo>
                    <a:lnTo>
                      <a:pt x="0" y="32"/>
                    </a:lnTo>
                    <a:lnTo>
                      <a:pt x="0" y="32"/>
                    </a:lnTo>
                    <a:lnTo>
                      <a:pt x="0" y="33"/>
                    </a:lnTo>
                    <a:lnTo>
                      <a:pt x="0" y="33"/>
                    </a:lnTo>
                    <a:lnTo>
                      <a:pt x="0" y="33"/>
                    </a:lnTo>
                    <a:lnTo>
                      <a:pt x="0" y="33"/>
                    </a:lnTo>
                    <a:lnTo>
                      <a:pt x="0" y="33"/>
                    </a:lnTo>
                    <a:lnTo>
                      <a:pt x="0" y="33"/>
                    </a:lnTo>
                    <a:lnTo>
                      <a:pt x="0" y="34"/>
                    </a:lnTo>
                    <a:lnTo>
                      <a:pt x="0" y="34"/>
                    </a:lnTo>
                    <a:lnTo>
                      <a:pt x="0" y="33"/>
                    </a:lnTo>
                    <a:lnTo>
                      <a:pt x="0" y="34"/>
                    </a:lnTo>
                    <a:lnTo>
                      <a:pt x="0" y="34"/>
                    </a:lnTo>
                    <a:lnTo>
                      <a:pt x="0" y="34"/>
                    </a:lnTo>
                    <a:lnTo>
                      <a:pt x="0" y="34"/>
                    </a:lnTo>
                    <a:lnTo>
                      <a:pt x="0" y="34"/>
                    </a:lnTo>
                    <a:lnTo>
                      <a:pt x="0" y="33"/>
                    </a:lnTo>
                    <a:lnTo>
                      <a:pt x="0" y="33"/>
                    </a:lnTo>
                    <a:lnTo>
                      <a:pt x="0" y="32"/>
                    </a:lnTo>
                    <a:lnTo>
                      <a:pt x="0" y="33"/>
                    </a:lnTo>
                    <a:lnTo>
                      <a:pt x="0" y="33"/>
                    </a:lnTo>
                    <a:lnTo>
                      <a:pt x="0" y="34"/>
                    </a:lnTo>
                    <a:lnTo>
                      <a:pt x="0" y="33"/>
                    </a:lnTo>
                    <a:lnTo>
                      <a:pt x="0" y="34"/>
                    </a:lnTo>
                    <a:lnTo>
                      <a:pt x="0" y="33"/>
                    </a:lnTo>
                    <a:lnTo>
                      <a:pt x="0" y="34"/>
                    </a:lnTo>
                    <a:lnTo>
                      <a:pt x="0" y="33"/>
                    </a:lnTo>
                    <a:lnTo>
                      <a:pt x="0" y="34"/>
                    </a:lnTo>
                    <a:lnTo>
                      <a:pt x="0" y="34"/>
                    </a:lnTo>
                    <a:lnTo>
                      <a:pt x="0" y="34"/>
                    </a:lnTo>
                    <a:lnTo>
                      <a:pt x="0" y="33"/>
                    </a:lnTo>
                    <a:lnTo>
                      <a:pt x="0" y="33"/>
                    </a:lnTo>
                    <a:lnTo>
                      <a:pt x="0" y="33"/>
                    </a:lnTo>
                    <a:lnTo>
                      <a:pt x="0" y="33"/>
                    </a:lnTo>
                    <a:lnTo>
                      <a:pt x="0" y="32"/>
                    </a:lnTo>
                    <a:lnTo>
                      <a:pt x="0" y="31"/>
                    </a:lnTo>
                    <a:lnTo>
                      <a:pt x="0" y="32"/>
                    </a:lnTo>
                    <a:lnTo>
                      <a:pt x="0" y="31"/>
                    </a:lnTo>
                    <a:lnTo>
                      <a:pt x="0" y="31"/>
                    </a:lnTo>
                    <a:lnTo>
                      <a:pt x="0" y="31"/>
                    </a:lnTo>
                    <a:lnTo>
                      <a:pt x="0" y="32"/>
                    </a:lnTo>
                    <a:lnTo>
                      <a:pt x="0" y="33"/>
                    </a:lnTo>
                    <a:lnTo>
                      <a:pt x="0" y="32"/>
                    </a:lnTo>
                    <a:lnTo>
                      <a:pt x="0" y="32"/>
                    </a:lnTo>
                    <a:lnTo>
                      <a:pt x="0" y="31"/>
                    </a:lnTo>
                    <a:lnTo>
                      <a:pt x="0" y="31"/>
                    </a:lnTo>
                    <a:lnTo>
                      <a:pt x="0" y="31"/>
                    </a:lnTo>
                    <a:lnTo>
                      <a:pt x="0" y="31"/>
                    </a:lnTo>
                    <a:lnTo>
                      <a:pt x="0" y="31"/>
                    </a:lnTo>
                    <a:lnTo>
                      <a:pt x="0" y="32"/>
                    </a:lnTo>
                    <a:lnTo>
                      <a:pt x="0" y="31"/>
                    </a:lnTo>
                    <a:lnTo>
                      <a:pt x="0" y="31"/>
                    </a:lnTo>
                    <a:lnTo>
                      <a:pt x="0" y="31"/>
                    </a:lnTo>
                    <a:lnTo>
                      <a:pt x="0" y="31"/>
                    </a:lnTo>
                    <a:lnTo>
                      <a:pt x="0" y="31"/>
                    </a:lnTo>
                    <a:lnTo>
                      <a:pt x="0" y="31"/>
                    </a:lnTo>
                    <a:lnTo>
                      <a:pt x="0" y="31"/>
                    </a:lnTo>
                    <a:lnTo>
                      <a:pt x="0" y="31"/>
                    </a:lnTo>
                    <a:lnTo>
                      <a:pt x="0" y="32"/>
                    </a:lnTo>
                    <a:lnTo>
                      <a:pt x="0" y="31"/>
                    </a:lnTo>
                    <a:lnTo>
                      <a:pt x="0" y="32"/>
                    </a:lnTo>
                    <a:lnTo>
                      <a:pt x="0" y="32"/>
                    </a:lnTo>
                    <a:lnTo>
                      <a:pt x="0" y="32"/>
                    </a:lnTo>
                    <a:lnTo>
                      <a:pt x="0" y="31"/>
                    </a:lnTo>
                    <a:lnTo>
                      <a:pt x="0" y="31"/>
                    </a:lnTo>
                    <a:lnTo>
                      <a:pt x="0" y="31"/>
                    </a:lnTo>
                    <a:lnTo>
                      <a:pt x="0" y="31"/>
                    </a:lnTo>
                    <a:lnTo>
                      <a:pt x="0" y="31"/>
                    </a:lnTo>
                    <a:lnTo>
                      <a:pt x="0" y="32"/>
                    </a:lnTo>
                    <a:lnTo>
                      <a:pt x="0" y="31"/>
                    </a:lnTo>
                    <a:lnTo>
                      <a:pt x="0" y="32"/>
                    </a:lnTo>
                    <a:lnTo>
                      <a:pt x="0" y="31"/>
                    </a:lnTo>
                    <a:lnTo>
                      <a:pt x="0" y="32"/>
                    </a:lnTo>
                    <a:lnTo>
                      <a:pt x="0" y="31"/>
                    </a:lnTo>
                    <a:lnTo>
                      <a:pt x="0" y="32"/>
                    </a:lnTo>
                    <a:lnTo>
                      <a:pt x="0" y="32"/>
                    </a:lnTo>
                    <a:lnTo>
                      <a:pt x="0" y="31"/>
                    </a:lnTo>
                    <a:lnTo>
                      <a:pt x="0" y="31"/>
                    </a:lnTo>
                    <a:lnTo>
                      <a:pt x="0" y="31"/>
                    </a:lnTo>
                    <a:lnTo>
                      <a:pt x="0" y="30"/>
                    </a:lnTo>
                    <a:lnTo>
                      <a:pt x="0" y="31"/>
                    </a:lnTo>
                    <a:lnTo>
                      <a:pt x="0" y="30"/>
                    </a:lnTo>
                    <a:lnTo>
                      <a:pt x="0" y="31"/>
                    </a:lnTo>
                    <a:lnTo>
                      <a:pt x="0" y="30"/>
                    </a:lnTo>
                    <a:lnTo>
                      <a:pt x="0" y="31"/>
                    </a:lnTo>
                    <a:lnTo>
                      <a:pt x="0" y="30"/>
                    </a:lnTo>
                    <a:lnTo>
                      <a:pt x="0" y="31"/>
                    </a:lnTo>
                    <a:lnTo>
                      <a:pt x="0" y="31"/>
                    </a:lnTo>
                    <a:lnTo>
                      <a:pt x="0" y="31"/>
                    </a:lnTo>
                    <a:lnTo>
                      <a:pt x="0" y="30"/>
                    </a:lnTo>
                    <a:lnTo>
                      <a:pt x="0" y="30"/>
                    </a:lnTo>
                    <a:lnTo>
                      <a:pt x="0" y="30"/>
                    </a:lnTo>
                    <a:lnTo>
                      <a:pt x="0" y="31"/>
                    </a:lnTo>
                    <a:lnTo>
                      <a:pt x="0" y="30"/>
                    </a:lnTo>
                    <a:lnTo>
                      <a:pt x="0" y="30"/>
                    </a:lnTo>
                    <a:lnTo>
                      <a:pt x="0" y="30"/>
                    </a:lnTo>
                    <a:lnTo>
                      <a:pt x="0" y="31"/>
                    </a:lnTo>
                    <a:lnTo>
                      <a:pt x="0" y="31"/>
                    </a:lnTo>
                    <a:lnTo>
                      <a:pt x="0" y="31"/>
                    </a:lnTo>
                    <a:lnTo>
                      <a:pt x="0" y="31"/>
                    </a:lnTo>
                    <a:lnTo>
                      <a:pt x="0" y="31"/>
                    </a:lnTo>
                    <a:lnTo>
                      <a:pt x="0" y="31"/>
                    </a:lnTo>
                    <a:lnTo>
                      <a:pt x="0" y="31"/>
                    </a:lnTo>
                    <a:lnTo>
                      <a:pt x="0" y="32"/>
                    </a:lnTo>
                    <a:lnTo>
                      <a:pt x="0" y="31"/>
                    </a:lnTo>
                    <a:lnTo>
                      <a:pt x="0" y="32"/>
                    </a:lnTo>
                    <a:lnTo>
                      <a:pt x="0" y="32"/>
                    </a:lnTo>
                    <a:lnTo>
                      <a:pt x="0" y="31"/>
                    </a:lnTo>
                    <a:lnTo>
                      <a:pt x="0" y="31"/>
                    </a:lnTo>
                    <a:lnTo>
                      <a:pt x="0" y="30"/>
                    </a:lnTo>
                    <a:lnTo>
                      <a:pt x="0" y="30"/>
                    </a:lnTo>
                    <a:lnTo>
                      <a:pt x="0" y="30"/>
                    </a:lnTo>
                    <a:lnTo>
                      <a:pt x="0" y="29"/>
                    </a:lnTo>
                    <a:lnTo>
                      <a:pt x="0" y="29"/>
                    </a:lnTo>
                    <a:lnTo>
                      <a:pt x="0" y="34"/>
                    </a:lnTo>
                    <a:lnTo>
                      <a:pt x="0" y="30"/>
                    </a:lnTo>
                    <a:lnTo>
                      <a:pt x="0" y="28"/>
                    </a:lnTo>
                    <a:lnTo>
                      <a:pt x="0" y="26"/>
                    </a:lnTo>
                    <a:lnTo>
                      <a:pt x="0" y="25"/>
                    </a:lnTo>
                    <a:lnTo>
                      <a:pt x="0" y="26"/>
                    </a:lnTo>
                    <a:lnTo>
                      <a:pt x="0" y="24"/>
                    </a:lnTo>
                    <a:lnTo>
                      <a:pt x="0" y="23"/>
                    </a:lnTo>
                    <a:lnTo>
                      <a:pt x="0" y="22"/>
                    </a:lnTo>
                    <a:lnTo>
                      <a:pt x="0" y="22"/>
                    </a:lnTo>
                    <a:lnTo>
                      <a:pt x="0" y="20"/>
                    </a:lnTo>
                    <a:lnTo>
                      <a:pt x="0" y="20"/>
                    </a:lnTo>
                    <a:lnTo>
                      <a:pt x="0" y="19"/>
                    </a:lnTo>
                    <a:lnTo>
                      <a:pt x="0" y="19"/>
                    </a:lnTo>
                    <a:lnTo>
                      <a:pt x="0" y="18"/>
                    </a:lnTo>
                    <a:lnTo>
                      <a:pt x="0" y="17"/>
                    </a:lnTo>
                    <a:lnTo>
                      <a:pt x="0" y="17"/>
                    </a:lnTo>
                    <a:lnTo>
                      <a:pt x="0" y="16"/>
                    </a:lnTo>
                    <a:lnTo>
                      <a:pt x="0" y="15"/>
                    </a:lnTo>
                    <a:lnTo>
                      <a:pt x="0" y="15"/>
                    </a:lnTo>
                    <a:lnTo>
                      <a:pt x="0" y="15"/>
                    </a:lnTo>
                    <a:lnTo>
                      <a:pt x="0" y="14"/>
                    </a:lnTo>
                    <a:lnTo>
                      <a:pt x="0" y="14"/>
                    </a:lnTo>
                    <a:lnTo>
                      <a:pt x="0" y="13"/>
                    </a:lnTo>
                    <a:lnTo>
                      <a:pt x="0" y="12"/>
                    </a:lnTo>
                    <a:lnTo>
                      <a:pt x="0" y="12"/>
                    </a:lnTo>
                    <a:lnTo>
                      <a:pt x="0" y="11"/>
                    </a:lnTo>
                    <a:lnTo>
                      <a:pt x="0" y="12"/>
                    </a:lnTo>
                    <a:lnTo>
                      <a:pt x="0" y="11"/>
                    </a:lnTo>
                    <a:lnTo>
                      <a:pt x="0" y="10"/>
                    </a:lnTo>
                    <a:lnTo>
                      <a:pt x="0" y="9"/>
                    </a:lnTo>
                    <a:lnTo>
                      <a:pt x="0" y="9"/>
                    </a:lnTo>
                    <a:lnTo>
                      <a:pt x="0" y="7"/>
                    </a:lnTo>
                    <a:lnTo>
                      <a:pt x="0" y="7"/>
                    </a:lnTo>
                    <a:lnTo>
                      <a:pt x="0" y="7"/>
                    </a:lnTo>
                    <a:lnTo>
                      <a:pt x="0" y="5"/>
                    </a:lnTo>
                    <a:lnTo>
                      <a:pt x="0" y="5"/>
                    </a:lnTo>
                    <a:lnTo>
                      <a:pt x="0" y="4"/>
                    </a:lnTo>
                    <a:lnTo>
                      <a:pt x="0" y="4"/>
                    </a:lnTo>
                    <a:lnTo>
                      <a:pt x="0" y="4"/>
                    </a:lnTo>
                    <a:lnTo>
                      <a:pt x="0" y="3"/>
                    </a:lnTo>
                    <a:lnTo>
                      <a:pt x="0" y="3"/>
                    </a:lnTo>
                    <a:lnTo>
                      <a:pt x="0" y="3"/>
                    </a:lnTo>
                    <a:lnTo>
                      <a:pt x="0" y="2"/>
                    </a:lnTo>
                    <a:lnTo>
                      <a:pt x="0" y="1"/>
                    </a:lnTo>
                    <a:lnTo>
                      <a:pt x="0" y="0"/>
                    </a:lnTo>
                  </a:path>
                </a:pathLst>
              </a:custGeom>
              <a:noFill/>
              <a:ln w="0">
                <a:solidFill>
                  <a:srgbClr val="3366FF"/>
                </a:solidFill>
                <a:prstDash val="solid"/>
                <a:round/>
                <a:headEnd/>
                <a:tailEnd/>
              </a:ln>
            </p:spPr>
            <p:txBody>
              <a:bodyPr/>
              <a:lstStyle/>
              <a:p>
                <a:endParaRPr lang="en-GB"/>
              </a:p>
            </p:txBody>
          </p:sp>
          <p:sp>
            <p:nvSpPr>
              <p:cNvPr id="186273" name="Freeform 929"/>
              <p:cNvSpPr>
                <a:spLocks/>
              </p:cNvSpPr>
              <p:nvPr/>
            </p:nvSpPr>
            <p:spPr bwMode="auto">
              <a:xfrm>
                <a:off x="3678" y="3587"/>
                <a:ext cx="6" cy="156"/>
              </a:xfrm>
              <a:custGeom>
                <a:avLst/>
                <a:gdLst/>
                <a:ahLst/>
                <a:cxnLst>
                  <a:cxn ang="0">
                    <a:pos x="0" y="24"/>
                  </a:cxn>
                  <a:cxn ang="0">
                    <a:pos x="0" y="21"/>
                  </a:cxn>
                  <a:cxn ang="0">
                    <a:pos x="0" y="17"/>
                  </a:cxn>
                  <a:cxn ang="0">
                    <a:pos x="0" y="20"/>
                  </a:cxn>
                  <a:cxn ang="0">
                    <a:pos x="0" y="18"/>
                  </a:cxn>
                  <a:cxn ang="0">
                    <a:pos x="0" y="17"/>
                  </a:cxn>
                  <a:cxn ang="0">
                    <a:pos x="0" y="13"/>
                  </a:cxn>
                  <a:cxn ang="0">
                    <a:pos x="0" y="15"/>
                  </a:cxn>
                  <a:cxn ang="0">
                    <a:pos x="0" y="16"/>
                  </a:cxn>
                  <a:cxn ang="0">
                    <a:pos x="0" y="17"/>
                  </a:cxn>
                  <a:cxn ang="0">
                    <a:pos x="0" y="10"/>
                  </a:cxn>
                  <a:cxn ang="0">
                    <a:pos x="0" y="9"/>
                  </a:cxn>
                  <a:cxn ang="0">
                    <a:pos x="0" y="10"/>
                  </a:cxn>
                  <a:cxn ang="0">
                    <a:pos x="0" y="10"/>
                  </a:cxn>
                  <a:cxn ang="0">
                    <a:pos x="0" y="13"/>
                  </a:cxn>
                  <a:cxn ang="0">
                    <a:pos x="0" y="12"/>
                  </a:cxn>
                  <a:cxn ang="0">
                    <a:pos x="0" y="11"/>
                  </a:cxn>
                  <a:cxn ang="0">
                    <a:pos x="0" y="9"/>
                  </a:cxn>
                  <a:cxn ang="0">
                    <a:pos x="0" y="8"/>
                  </a:cxn>
                  <a:cxn ang="0">
                    <a:pos x="0" y="6"/>
                  </a:cxn>
                  <a:cxn ang="0">
                    <a:pos x="0" y="5"/>
                  </a:cxn>
                  <a:cxn ang="0">
                    <a:pos x="0" y="6"/>
                  </a:cxn>
                  <a:cxn ang="0">
                    <a:pos x="0" y="5"/>
                  </a:cxn>
                  <a:cxn ang="0">
                    <a:pos x="0" y="5"/>
                  </a:cxn>
                  <a:cxn ang="0">
                    <a:pos x="0" y="8"/>
                  </a:cxn>
                  <a:cxn ang="0">
                    <a:pos x="0" y="8"/>
                  </a:cxn>
                  <a:cxn ang="0">
                    <a:pos x="0" y="8"/>
                  </a:cxn>
                  <a:cxn ang="0">
                    <a:pos x="0" y="8"/>
                  </a:cxn>
                  <a:cxn ang="0">
                    <a:pos x="0" y="8"/>
                  </a:cxn>
                  <a:cxn ang="0">
                    <a:pos x="0" y="10"/>
                  </a:cxn>
                  <a:cxn ang="0">
                    <a:pos x="0" y="8"/>
                  </a:cxn>
                  <a:cxn ang="0">
                    <a:pos x="0" y="6"/>
                  </a:cxn>
                  <a:cxn ang="0">
                    <a:pos x="0" y="7"/>
                  </a:cxn>
                  <a:cxn ang="0">
                    <a:pos x="0" y="5"/>
                  </a:cxn>
                  <a:cxn ang="0">
                    <a:pos x="0" y="6"/>
                  </a:cxn>
                  <a:cxn ang="0">
                    <a:pos x="0" y="7"/>
                  </a:cxn>
                  <a:cxn ang="0">
                    <a:pos x="0" y="8"/>
                  </a:cxn>
                  <a:cxn ang="0">
                    <a:pos x="0" y="6"/>
                  </a:cxn>
                  <a:cxn ang="0">
                    <a:pos x="0" y="3"/>
                  </a:cxn>
                  <a:cxn ang="0">
                    <a:pos x="0" y="4"/>
                  </a:cxn>
                  <a:cxn ang="0">
                    <a:pos x="0" y="3"/>
                  </a:cxn>
                  <a:cxn ang="0">
                    <a:pos x="0" y="6"/>
                  </a:cxn>
                  <a:cxn ang="0">
                    <a:pos x="0" y="8"/>
                  </a:cxn>
                  <a:cxn ang="0">
                    <a:pos x="0" y="9"/>
                  </a:cxn>
                  <a:cxn ang="0">
                    <a:pos x="0" y="9"/>
                  </a:cxn>
                  <a:cxn ang="0">
                    <a:pos x="0" y="6"/>
                  </a:cxn>
                  <a:cxn ang="0">
                    <a:pos x="0" y="5"/>
                  </a:cxn>
                  <a:cxn ang="0">
                    <a:pos x="0" y="2"/>
                  </a:cxn>
                  <a:cxn ang="0">
                    <a:pos x="1" y="1"/>
                  </a:cxn>
                  <a:cxn ang="0">
                    <a:pos x="1" y="3"/>
                  </a:cxn>
                  <a:cxn ang="0">
                    <a:pos x="1" y="5"/>
                  </a:cxn>
                  <a:cxn ang="0">
                    <a:pos x="1" y="4"/>
                  </a:cxn>
                  <a:cxn ang="0">
                    <a:pos x="1" y="4"/>
                  </a:cxn>
                  <a:cxn ang="0">
                    <a:pos x="1" y="6"/>
                  </a:cxn>
                  <a:cxn ang="0">
                    <a:pos x="1" y="5"/>
                  </a:cxn>
                  <a:cxn ang="0">
                    <a:pos x="1" y="9"/>
                  </a:cxn>
                  <a:cxn ang="0">
                    <a:pos x="1" y="8"/>
                  </a:cxn>
                  <a:cxn ang="0">
                    <a:pos x="1" y="9"/>
                  </a:cxn>
                  <a:cxn ang="0">
                    <a:pos x="1" y="8"/>
                  </a:cxn>
                  <a:cxn ang="0">
                    <a:pos x="1" y="5"/>
                  </a:cxn>
                  <a:cxn ang="0">
                    <a:pos x="1" y="3"/>
                  </a:cxn>
                  <a:cxn ang="0">
                    <a:pos x="1" y="2"/>
                  </a:cxn>
                  <a:cxn ang="0">
                    <a:pos x="1" y="2"/>
                  </a:cxn>
                </a:cxnLst>
                <a:rect l="0" t="0" r="r" b="b"/>
                <a:pathLst>
                  <a:path w="1" h="26">
                    <a:moveTo>
                      <a:pt x="0" y="26"/>
                    </a:moveTo>
                    <a:lnTo>
                      <a:pt x="0" y="26"/>
                    </a:lnTo>
                    <a:lnTo>
                      <a:pt x="0" y="26"/>
                    </a:lnTo>
                    <a:lnTo>
                      <a:pt x="0" y="25"/>
                    </a:lnTo>
                    <a:lnTo>
                      <a:pt x="0" y="26"/>
                    </a:lnTo>
                    <a:lnTo>
                      <a:pt x="0" y="25"/>
                    </a:lnTo>
                    <a:lnTo>
                      <a:pt x="0" y="26"/>
                    </a:lnTo>
                    <a:lnTo>
                      <a:pt x="0" y="25"/>
                    </a:lnTo>
                    <a:lnTo>
                      <a:pt x="0" y="26"/>
                    </a:lnTo>
                    <a:lnTo>
                      <a:pt x="0" y="25"/>
                    </a:lnTo>
                    <a:lnTo>
                      <a:pt x="0" y="24"/>
                    </a:lnTo>
                    <a:lnTo>
                      <a:pt x="0" y="24"/>
                    </a:lnTo>
                    <a:lnTo>
                      <a:pt x="0" y="24"/>
                    </a:lnTo>
                    <a:lnTo>
                      <a:pt x="0" y="24"/>
                    </a:lnTo>
                    <a:lnTo>
                      <a:pt x="0" y="24"/>
                    </a:lnTo>
                    <a:lnTo>
                      <a:pt x="0" y="24"/>
                    </a:lnTo>
                    <a:lnTo>
                      <a:pt x="0" y="23"/>
                    </a:lnTo>
                    <a:lnTo>
                      <a:pt x="0" y="23"/>
                    </a:lnTo>
                    <a:lnTo>
                      <a:pt x="0" y="22"/>
                    </a:lnTo>
                    <a:lnTo>
                      <a:pt x="0" y="22"/>
                    </a:lnTo>
                    <a:lnTo>
                      <a:pt x="0" y="21"/>
                    </a:lnTo>
                    <a:lnTo>
                      <a:pt x="0" y="21"/>
                    </a:lnTo>
                    <a:lnTo>
                      <a:pt x="0" y="20"/>
                    </a:lnTo>
                    <a:lnTo>
                      <a:pt x="0" y="19"/>
                    </a:lnTo>
                    <a:lnTo>
                      <a:pt x="0" y="19"/>
                    </a:lnTo>
                    <a:lnTo>
                      <a:pt x="0" y="18"/>
                    </a:lnTo>
                    <a:lnTo>
                      <a:pt x="0" y="19"/>
                    </a:lnTo>
                    <a:lnTo>
                      <a:pt x="0" y="18"/>
                    </a:lnTo>
                    <a:lnTo>
                      <a:pt x="0" y="18"/>
                    </a:lnTo>
                    <a:lnTo>
                      <a:pt x="0" y="18"/>
                    </a:lnTo>
                    <a:lnTo>
                      <a:pt x="0" y="17"/>
                    </a:lnTo>
                    <a:lnTo>
                      <a:pt x="0" y="18"/>
                    </a:lnTo>
                    <a:lnTo>
                      <a:pt x="0" y="17"/>
                    </a:lnTo>
                    <a:lnTo>
                      <a:pt x="0" y="18"/>
                    </a:lnTo>
                    <a:lnTo>
                      <a:pt x="0" y="17"/>
                    </a:lnTo>
                    <a:lnTo>
                      <a:pt x="0" y="18"/>
                    </a:lnTo>
                    <a:lnTo>
                      <a:pt x="0" y="18"/>
                    </a:lnTo>
                    <a:lnTo>
                      <a:pt x="0" y="18"/>
                    </a:lnTo>
                    <a:lnTo>
                      <a:pt x="0" y="19"/>
                    </a:lnTo>
                    <a:lnTo>
                      <a:pt x="0" y="19"/>
                    </a:lnTo>
                    <a:lnTo>
                      <a:pt x="0" y="19"/>
                    </a:lnTo>
                    <a:lnTo>
                      <a:pt x="0" y="19"/>
                    </a:lnTo>
                    <a:lnTo>
                      <a:pt x="0" y="20"/>
                    </a:lnTo>
                    <a:lnTo>
                      <a:pt x="0" y="20"/>
                    </a:lnTo>
                    <a:lnTo>
                      <a:pt x="0" y="20"/>
                    </a:lnTo>
                    <a:lnTo>
                      <a:pt x="0" y="19"/>
                    </a:lnTo>
                    <a:lnTo>
                      <a:pt x="0" y="20"/>
                    </a:lnTo>
                    <a:lnTo>
                      <a:pt x="0" y="21"/>
                    </a:lnTo>
                    <a:lnTo>
                      <a:pt x="0" y="20"/>
                    </a:lnTo>
                    <a:lnTo>
                      <a:pt x="0" y="20"/>
                    </a:lnTo>
                    <a:lnTo>
                      <a:pt x="0" y="19"/>
                    </a:lnTo>
                    <a:lnTo>
                      <a:pt x="0" y="18"/>
                    </a:lnTo>
                    <a:lnTo>
                      <a:pt x="0" y="18"/>
                    </a:lnTo>
                    <a:lnTo>
                      <a:pt x="0" y="17"/>
                    </a:lnTo>
                    <a:lnTo>
                      <a:pt x="0" y="18"/>
                    </a:lnTo>
                    <a:lnTo>
                      <a:pt x="0" y="18"/>
                    </a:lnTo>
                    <a:lnTo>
                      <a:pt x="0" y="17"/>
                    </a:lnTo>
                    <a:lnTo>
                      <a:pt x="0" y="17"/>
                    </a:lnTo>
                    <a:lnTo>
                      <a:pt x="0" y="17"/>
                    </a:lnTo>
                    <a:lnTo>
                      <a:pt x="0" y="17"/>
                    </a:lnTo>
                    <a:lnTo>
                      <a:pt x="0" y="18"/>
                    </a:lnTo>
                    <a:lnTo>
                      <a:pt x="0" y="17"/>
                    </a:lnTo>
                    <a:lnTo>
                      <a:pt x="0" y="17"/>
                    </a:lnTo>
                    <a:lnTo>
                      <a:pt x="0" y="17"/>
                    </a:lnTo>
                    <a:lnTo>
                      <a:pt x="0" y="16"/>
                    </a:lnTo>
                    <a:lnTo>
                      <a:pt x="0" y="17"/>
                    </a:lnTo>
                    <a:lnTo>
                      <a:pt x="0" y="16"/>
                    </a:lnTo>
                    <a:lnTo>
                      <a:pt x="0" y="16"/>
                    </a:lnTo>
                    <a:lnTo>
                      <a:pt x="0" y="15"/>
                    </a:lnTo>
                    <a:lnTo>
                      <a:pt x="0" y="14"/>
                    </a:lnTo>
                    <a:lnTo>
                      <a:pt x="0" y="14"/>
                    </a:lnTo>
                    <a:lnTo>
                      <a:pt x="0" y="14"/>
                    </a:lnTo>
                    <a:lnTo>
                      <a:pt x="0" y="14"/>
                    </a:lnTo>
                    <a:lnTo>
                      <a:pt x="0" y="14"/>
                    </a:lnTo>
                    <a:lnTo>
                      <a:pt x="0" y="14"/>
                    </a:lnTo>
                    <a:lnTo>
                      <a:pt x="0" y="14"/>
                    </a:lnTo>
                    <a:lnTo>
                      <a:pt x="0" y="13"/>
                    </a:lnTo>
                    <a:lnTo>
                      <a:pt x="0" y="14"/>
                    </a:lnTo>
                    <a:lnTo>
                      <a:pt x="0" y="14"/>
                    </a:lnTo>
                    <a:lnTo>
                      <a:pt x="0" y="13"/>
                    </a:lnTo>
                    <a:lnTo>
                      <a:pt x="0" y="14"/>
                    </a:lnTo>
                    <a:lnTo>
                      <a:pt x="0" y="14"/>
                    </a:lnTo>
                    <a:lnTo>
                      <a:pt x="0" y="14"/>
                    </a:lnTo>
                    <a:lnTo>
                      <a:pt x="0" y="14"/>
                    </a:lnTo>
                    <a:lnTo>
                      <a:pt x="0" y="14"/>
                    </a:lnTo>
                    <a:lnTo>
                      <a:pt x="0" y="14"/>
                    </a:lnTo>
                    <a:lnTo>
                      <a:pt x="0" y="15"/>
                    </a:lnTo>
                    <a:lnTo>
                      <a:pt x="0" y="15"/>
                    </a:lnTo>
                    <a:lnTo>
                      <a:pt x="0" y="15"/>
                    </a:lnTo>
                    <a:lnTo>
                      <a:pt x="0" y="15"/>
                    </a:lnTo>
                    <a:lnTo>
                      <a:pt x="0" y="16"/>
                    </a:lnTo>
                    <a:lnTo>
                      <a:pt x="0" y="15"/>
                    </a:lnTo>
                    <a:lnTo>
                      <a:pt x="0" y="15"/>
                    </a:lnTo>
                    <a:lnTo>
                      <a:pt x="0" y="16"/>
                    </a:lnTo>
                    <a:lnTo>
                      <a:pt x="0" y="16"/>
                    </a:lnTo>
                    <a:lnTo>
                      <a:pt x="0" y="16"/>
                    </a:lnTo>
                    <a:lnTo>
                      <a:pt x="0" y="16"/>
                    </a:lnTo>
                    <a:lnTo>
                      <a:pt x="0" y="16"/>
                    </a:lnTo>
                    <a:lnTo>
                      <a:pt x="0" y="16"/>
                    </a:lnTo>
                    <a:lnTo>
                      <a:pt x="0" y="16"/>
                    </a:lnTo>
                    <a:lnTo>
                      <a:pt x="0" y="17"/>
                    </a:lnTo>
                    <a:lnTo>
                      <a:pt x="0" y="16"/>
                    </a:lnTo>
                    <a:lnTo>
                      <a:pt x="0" y="16"/>
                    </a:lnTo>
                    <a:lnTo>
                      <a:pt x="0" y="16"/>
                    </a:lnTo>
                    <a:lnTo>
                      <a:pt x="0" y="16"/>
                    </a:lnTo>
                    <a:lnTo>
                      <a:pt x="0" y="17"/>
                    </a:lnTo>
                    <a:lnTo>
                      <a:pt x="0" y="17"/>
                    </a:lnTo>
                    <a:lnTo>
                      <a:pt x="0" y="16"/>
                    </a:lnTo>
                    <a:lnTo>
                      <a:pt x="0" y="17"/>
                    </a:lnTo>
                    <a:lnTo>
                      <a:pt x="0" y="17"/>
                    </a:lnTo>
                    <a:lnTo>
                      <a:pt x="0" y="17"/>
                    </a:lnTo>
                    <a:lnTo>
                      <a:pt x="0" y="16"/>
                    </a:lnTo>
                    <a:lnTo>
                      <a:pt x="0" y="15"/>
                    </a:lnTo>
                    <a:lnTo>
                      <a:pt x="0" y="15"/>
                    </a:lnTo>
                    <a:lnTo>
                      <a:pt x="0" y="15"/>
                    </a:lnTo>
                    <a:lnTo>
                      <a:pt x="0" y="14"/>
                    </a:lnTo>
                    <a:lnTo>
                      <a:pt x="0" y="13"/>
                    </a:lnTo>
                    <a:lnTo>
                      <a:pt x="0" y="12"/>
                    </a:lnTo>
                    <a:lnTo>
                      <a:pt x="0" y="11"/>
                    </a:lnTo>
                    <a:lnTo>
                      <a:pt x="0" y="11"/>
                    </a:lnTo>
                    <a:lnTo>
                      <a:pt x="0" y="10"/>
                    </a:lnTo>
                    <a:lnTo>
                      <a:pt x="0" y="10"/>
                    </a:lnTo>
                    <a:lnTo>
                      <a:pt x="0" y="9"/>
                    </a:lnTo>
                    <a:lnTo>
                      <a:pt x="0" y="9"/>
                    </a:lnTo>
                    <a:lnTo>
                      <a:pt x="0" y="9"/>
                    </a:lnTo>
                    <a:lnTo>
                      <a:pt x="0" y="9"/>
                    </a:lnTo>
                    <a:lnTo>
                      <a:pt x="0" y="8"/>
                    </a:lnTo>
                    <a:lnTo>
                      <a:pt x="0" y="8"/>
                    </a:lnTo>
                    <a:lnTo>
                      <a:pt x="0" y="9"/>
                    </a:lnTo>
                    <a:lnTo>
                      <a:pt x="0" y="9"/>
                    </a:lnTo>
                    <a:lnTo>
                      <a:pt x="0" y="9"/>
                    </a:lnTo>
                    <a:lnTo>
                      <a:pt x="0" y="9"/>
                    </a:lnTo>
                    <a:lnTo>
                      <a:pt x="0" y="9"/>
                    </a:lnTo>
                    <a:lnTo>
                      <a:pt x="0" y="9"/>
                    </a:lnTo>
                    <a:lnTo>
                      <a:pt x="0" y="10"/>
                    </a:lnTo>
                    <a:lnTo>
                      <a:pt x="0" y="10"/>
                    </a:lnTo>
                    <a:lnTo>
                      <a:pt x="0" y="10"/>
                    </a:lnTo>
                    <a:lnTo>
                      <a:pt x="0" y="10"/>
                    </a:lnTo>
                    <a:lnTo>
                      <a:pt x="0" y="11"/>
                    </a:lnTo>
                    <a:lnTo>
                      <a:pt x="0" y="10"/>
                    </a:lnTo>
                    <a:lnTo>
                      <a:pt x="0" y="10"/>
                    </a:lnTo>
                    <a:lnTo>
                      <a:pt x="0" y="10"/>
                    </a:lnTo>
                    <a:lnTo>
                      <a:pt x="0" y="10"/>
                    </a:lnTo>
                    <a:lnTo>
                      <a:pt x="0" y="10"/>
                    </a:lnTo>
                    <a:lnTo>
                      <a:pt x="0" y="10"/>
                    </a:lnTo>
                    <a:lnTo>
                      <a:pt x="0" y="9"/>
                    </a:lnTo>
                    <a:lnTo>
                      <a:pt x="0" y="10"/>
                    </a:lnTo>
                    <a:lnTo>
                      <a:pt x="0" y="9"/>
                    </a:lnTo>
                    <a:lnTo>
                      <a:pt x="0" y="10"/>
                    </a:lnTo>
                    <a:lnTo>
                      <a:pt x="0" y="9"/>
                    </a:lnTo>
                    <a:lnTo>
                      <a:pt x="0" y="9"/>
                    </a:lnTo>
                    <a:lnTo>
                      <a:pt x="0" y="9"/>
                    </a:lnTo>
                    <a:lnTo>
                      <a:pt x="0" y="9"/>
                    </a:lnTo>
                    <a:lnTo>
                      <a:pt x="0" y="10"/>
                    </a:lnTo>
                    <a:lnTo>
                      <a:pt x="0" y="10"/>
                    </a:lnTo>
                    <a:lnTo>
                      <a:pt x="0" y="11"/>
                    </a:lnTo>
                    <a:lnTo>
                      <a:pt x="0" y="11"/>
                    </a:lnTo>
                    <a:lnTo>
                      <a:pt x="0" y="11"/>
                    </a:lnTo>
                    <a:lnTo>
                      <a:pt x="0" y="12"/>
                    </a:lnTo>
                    <a:lnTo>
                      <a:pt x="0" y="13"/>
                    </a:lnTo>
                    <a:lnTo>
                      <a:pt x="0" y="12"/>
                    </a:lnTo>
                    <a:lnTo>
                      <a:pt x="0" y="12"/>
                    </a:lnTo>
                    <a:lnTo>
                      <a:pt x="0" y="12"/>
                    </a:lnTo>
                    <a:lnTo>
                      <a:pt x="0" y="12"/>
                    </a:lnTo>
                    <a:lnTo>
                      <a:pt x="0" y="13"/>
                    </a:lnTo>
                    <a:lnTo>
                      <a:pt x="0" y="12"/>
                    </a:lnTo>
                    <a:lnTo>
                      <a:pt x="0" y="13"/>
                    </a:lnTo>
                    <a:lnTo>
                      <a:pt x="0" y="13"/>
                    </a:lnTo>
                    <a:lnTo>
                      <a:pt x="0" y="13"/>
                    </a:lnTo>
                    <a:lnTo>
                      <a:pt x="0" y="12"/>
                    </a:lnTo>
                    <a:lnTo>
                      <a:pt x="0" y="13"/>
                    </a:lnTo>
                    <a:lnTo>
                      <a:pt x="0" y="14"/>
                    </a:lnTo>
                    <a:lnTo>
                      <a:pt x="0" y="13"/>
                    </a:lnTo>
                    <a:lnTo>
                      <a:pt x="0" y="12"/>
                    </a:lnTo>
                    <a:lnTo>
                      <a:pt x="0" y="13"/>
                    </a:lnTo>
                    <a:lnTo>
                      <a:pt x="0" y="12"/>
                    </a:lnTo>
                    <a:lnTo>
                      <a:pt x="0" y="13"/>
                    </a:lnTo>
                    <a:lnTo>
                      <a:pt x="0" y="12"/>
                    </a:lnTo>
                    <a:lnTo>
                      <a:pt x="0" y="13"/>
                    </a:lnTo>
                    <a:lnTo>
                      <a:pt x="0" y="12"/>
                    </a:lnTo>
                    <a:lnTo>
                      <a:pt x="0" y="12"/>
                    </a:lnTo>
                    <a:lnTo>
                      <a:pt x="0" y="11"/>
                    </a:lnTo>
                    <a:lnTo>
                      <a:pt x="0" y="12"/>
                    </a:lnTo>
                    <a:lnTo>
                      <a:pt x="0" y="12"/>
                    </a:lnTo>
                    <a:lnTo>
                      <a:pt x="0" y="12"/>
                    </a:lnTo>
                    <a:lnTo>
                      <a:pt x="0" y="11"/>
                    </a:lnTo>
                    <a:lnTo>
                      <a:pt x="0" y="11"/>
                    </a:lnTo>
                    <a:lnTo>
                      <a:pt x="0" y="11"/>
                    </a:lnTo>
                    <a:lnTo>
                      <a:pt x="0" y="10"/>
                    </a:lnTo>
                    <a:lnTo>
                      <a:pt x="0" y="10"/>
                    </a:lnTo>
                    <a:lnTo>
                      <a:pt x="0" y="10"/>
                    </a:lnTo>
                    <a:lnTo>
                      <a:pt x="0" y="10"/>
                    </a:lnTo>
                    <a:lnTo>
                      <a:pt x="0" y="11"/>
                    </a:lnTo>
                    <a:lnTo>
                      <a:pt x="0" y="11"/>
                    </a:lnTo>
                    <a:lnTo>
                      <a:pt x="0" y="11"/>
                    </a:lnTo>
                    <a:lnTo>
                      <a:pt x="0" y="10"/>
                    </a:lnTo>
                    <a:lnTo>
                      <a:pt x="0" y="10"/>
                    </a:lnTo>
                    <a:lnTo>
                      <a:pt x="0" y="9"/>
                    </a:lnTo>
                    <a:lnTo>
                      <a:pt x="0" y="9"/>
                    </a:lnTo>
                    <a:lnTo>
                      <a:pt x="0" y="10"/>
                    </a:lnTo>
                    <a:lnTo>
                      <a:pt x="0" y="10"/>
                    </a:lnTo>
                    <a:lnTo>
                      <a:pt x="0" y="9"/>
                    </a:lnTo>
                    <a:lnTo>
                      <a:pt x="0" y="9"/>
                    </a:lnTo>
                    <a:lnTo>
                      <a:pt x="0" y="9"/>
                    </a:lnTo>
                    <a:lnTo>
                      <a:pt x="0" y="8"/>
                    </a:lnTo>
                    <a:lnTo>
                      <a:pt x="0" y="9"/>
                    </a:lnTo>
                    <a:lnTo>
                      <a:pt x="0" y="8"/>
                    </a:lnTo>
                    <a:lnTo>
                      <a:pt x="0" y="8"/>
                    </a:lnTo>
                    <a:lnTo>
                      <a:pt x="0" y="8"/>
                    </a:lnTo>
                    <a:lnTo>
                      <a:pt x="0" y="8"/>
                    </a:lnTo>
                    <a:lnTo>
                      <a:pt x="0" y="8"/>
                    </a:lnTo>
                    <a:lnTo>
                      <a:pt x="0" y="9"/>
                    </a:lnTo>
                    <a:lnTo>
                      <a:pt x="0" y="8"/>
                    </a:lnTo>
                    <a:lnTo>
                      <a:pt x="0" y="8"/>
                    </a:lnTo>
                    <a:lnTo>
                      <a:pt x="0" y="7"/>
                    </a:lnTo>
                    <a:lnTo>
                      <a:pt x="0" y="8"/>
                    </a:lnTo>
                    <a:lnTo>
                      <a:pt x="0" y="7"/>
                    </a:lnTo>
                    <a:lnTo>
                      <a:pt x="0" y="8"/>
                    </a:lnTo>
                    <a:lnTo>
                      <a:pt x="0" y="7"/>
                    </a:lnTo>
                    <a:lnTo>
                      <a:pt x="0" y="6"/>
                    </a:lnTo>
                    <a:lnTo>
                      <a:pt x="0" y="6"/>
                    </a:lnTo>
                    <a:lnTo>
                      <a:pt x="0" y="5"/>
                    </a:lnTo>
                    <a:lnTo>
                      <a:pt x="0" y="5"/>
                    </a:lnTo>
                    <a:lnTo>
                      <a:pt x="0" y="6"/>
                    </a:lnTo>
                    <a:lnTo>
                      <a:pt x="0" y="6"/>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5"/>
                    </a:lnTo>
                    <a:lnTo>
                      <a:pt x="0" y="5"/>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7"/>
                    </a:lnTo>
                    <a:lnTo>
                      <a:pt x="0" y="7"/>
                    </a:lnTo>
                    <a:lnTo>
                      <a:pt x="0" y="8"/>
                    </a:lnTo>
                    <a:lnTo>
                      <a:pt x="0" y="8"/>
                    </a:lnTo>
                    <a:lnTo>
                      <a:pt x="0" y="8"/>
                    </a:lnTo>
                    <a:lnTo>
                      <a:pt x="0" y="9"/>
                    </a:lnTo>
                    <a:lnTo>
                      <a:pt x="0" y="8"/>
                    </a:lnTo>
                    <a:lnTo>
                      <a:pt x="0" y="8"/>
                    </a:lnTo>
                    <a:lnTo>
                      <a:pt x="0" y="8"/>
                    </a:lnTo>
                    <a:lnTo>
                      <a:pt x="0" y="8"/>
                    </a:lnTo>
                    <a:lnTo>
                      <a:pt x="0" y="7"/>
                    </a:lnTo>
                    <a:lnTo>
                      <a:pt x="0" y="8"/>
                    </a:lnTo>
                    <a:lnTo>
                      <a:pt x="0" y="8"/>
                    </a:lnTo>
                    <a:lnTo>
                      <a:pt x="0" y="8"/>
                    </a:lnTo>
                    <a:lnTo>
                      <a:pt x="0" y="8"/>
                    </a:lnTo>
                    <a:lnTo>
                      <a:pt x="0" y="7"/>
                    </a:lnTo>
                    <a:lnTo>
                      <a:pt x="0" y="8"/>
                    </a:lnTo>
                    <a:lnTo>
                      <a:pt x="0" y="7"/>
                    </a:lnTo>
                    <a:lnTo>
                      <a:pt x="0" y="7"/>
                    </a:lnTo>
                    <a:lnTo>
                      <a:pt x="0" y="8"/>
                    </a:lnTo>
                    <a:lnTo>
                      <a:pt x="0" y="8"/>
                    </a:lnTo>
                    <a:lnTo>
                      <a:pt x="0" y="7"/>
                    </a:lnTo>
                    <a:lnTo>
                      <a:pt x="0" y="8"/>
                    </a:lnTo>
                    <a:lnTo>
                      <a:pt x="0" y="8"/>
                    </a:lnTo>
                    <a:lnTo>
                      <a:pt x="0" y="9"/>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7"/>
                    </a:lnTo>
                    <a:lnTo>
                      <a:pt x="0" y="6"/>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8"/>
                    </a:lnTo>
                    <a:lnTo>
                      <a:pt x="0" y="7"/>
                    </a:lnTo>
                    <a:lnTo>
                      <a:pt x="0" y="6"/>
                    </a:lnTo>
                    <a:lnTo>
                      <a:pt x="0" y="7"/>
                    </a:lnTo>
                    <a:lnTo>
                      <a:pt x="0" y="6"/>
                    </a:lnTo>
                    <a:lnTo>
                      <a:pt x="0" y="6"/>
                    </a:lnTo>
                    <a:lnTo>
                      <a:pt x="0" y="6"/>
                    </a:lnTo>
                    <a:lnTo>
                      <a:pt x="0" y="6"/>
                    </a:lnTo>
                    <a:lnTo>
                      <a:pt x="0" y="6"/>
                    </a:lnTo>
                    <a:lnTo>
                      <a:pt x="0" y="7"/>
                    </a:lnTo>
                    <a:lnTo>
                      <a:pt x="0" y="8"/>
                    </a:lnTo>
                    <a:lnTo>
                      <a:pt x="0" y="7"/>
                    </a:lnTo>
                    <a:lnTo>
                      <a:pt x="0" y="8"/>
                    </a:lnTo>
                    <a:lnTo>
                      <a:pt x="0" y="8"/>
                    </a:lnTo>
                    <a:lnTo>
                      <a:pt x="0" y="8"/>
                    </a:lnTo>
                    <a:lnTo>
                      <a:pt x="0" y="8"/>
                    </a:lnTo>
                    <a:lnTo>
                      <a:pt x="0" y="8"/>
                    </a:lnTo>
                    <a:lnTo>
                      <a:pt x="0" y="8"/>
                    </a:lnTo>
                    <a:lnTo>
                      <a:pt x="0" y="7"/>
                    </a:lnTo>
                    <a:lnTo>
                      <a:pt x="0" y="6"/>
                    </a:lnTo>
                    <a:lnTo>
                      <a:pt x="0" y="6"/>
                    </a:lnTo>
                    <a:lnTo>
                      <a:pt x="0" y="6"/>
                    </a:lnTo>
                    <a:lnTo>
                      <a:pt x="0" y="5"/>
                    </a:lnTo>
                    <a:lnTo>
                      <a:pt x="0" y="5"/>
                    </a:lnTo>
                    <a:lnTo>
                      <a:pt x="0" y="5"/>
                    </a:lnTo>
                    <a:lnTo>
                      <a:pt x="0" y="4"/>
                    </a:lnTo>
                    <a:lnTo>
                      <a:pt x="0" y="5"/>
                    </a:lnTo>
                    <a:lnTo>
                      <a:pt x="0" y="4"/>
                    </a:lnTo>
                    <a:lnTo>
                      <a:pt x="0" y="4"/>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7"/>
                    </a:lnTo>
                    <a:lnTo>
                      <a:pt x="0" y="7"/>
                    </a:lnTo>
                    <a:lnTo>
                      <a:pt x="0" y="6"/>
                    </a:lnTo>
                    <a:lnTo>
                      <a:pt x="0" y="7"/>
                    </a:lnTo>
                    <a:lnTo>
                      <a:pt x="0" y="6"/>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9"/>
                    </a:lnTo>
                    <a:lnTo>
                      <a:pt x="0" y="8"/>
                    </a:lnTo>
                    <a:lnTo>
                      <a:pt x="0" y="8"/>
                    </a:lnTo>
                    <a:lnTo>
                      <a:pt x="0" y="8"/>
                    </a:lnTo>
                    <a:lnTo>
                      <a:pt x="0" y="8"/>
                    </a:lnTo>
                    <a:lnTo>
                      <a:pt x="0" y="8"/>
                    </a:lnTo>
                    <a:lnTo>
                      <a:pt x="0" y="8"/>
                    </a:lnTo>
                    <a:lnTo>
                      <a:pt x="0" y="7"/>
                    </a:lnTo>
                    <a:lnTo>
                      <a:pt x="0" y="6"/>
                    </a:lnTo>
                    <a:lnTo>
                      <a:pt x="0" y="6"/>
                    </a:lnTo>
                    <a:lnTo>
                      <a:pt x="0" y="6"/>
                    </a:lnTo>
                    <a:lnTo>
                      <a:pt x="0" y="5"/>
                    </a:lnTo>
                    <a:lnTo>
                      <a:pt x="0" y="5"/>
                    </a:lnTo>
                    <a:lnTo>
                      <a:pt x="0" y="5"/>
                    </a:lnTo>
                    <a:lnTo>
                      <a:pt x="0" y="5"/>
                    </a:lnTo>
                    <a:lnTo>
                      <a:pt x="0" y="4"/>
                    </a:lnTo>
                    <a:lnTo>
                      <a:pt x="0" y="4"/>
                    </a:lnTo>
                    <a:lnTo>
                      <a:pt x="0" y="4"/>
                    </a:lnTo>
                    <a:lnTo>
                      <a:pt x="0" y="4"/>
                    </a:lnTo>
                    <a:lnTo>
                      <a:pt x="0" y="3"/>
                    </a:lnTo>
                    <a:lnTo>
                      <a:pt x="0" y="3"/>
                    </a:lnTo>
                    <a:lnTo>
                      <a:pt x="0" y="3"/>
                    </a:lnTo>
                    <a:lnTo>
                      <a:pt x="0" y="3"/>
                    </a:lnTo>
                    <a:lnTo>
                      <a:pt x="0" y="3"/>
                    </a:lnTo>
                    <a:lnTo>
                      <a:pt x="0" y="4"/>
                    </a:lnTo>
                    <a:lnTo>
                      <a:pt x="0" y="4"/>
                    </a:lnTo>
                    <a:lnTo>
                      <a:pt x="0" y="3"/>
                    </a:lnTo>
                    <a:lnTo>
                      <a:pt x="0" y="4"/>
                    </a:lnTo>
                    <a:lnTo>
                      <a:pt x="0" y="4"/>
                    </a:lnTo>
                    <a:lnTo>
                      <a:pt x="0" y="4"/>
                    </a:lnTo>
                    <a:lnTo>
                      <a:pt x="0" y="5"/>
                    </a:lnTo>
                    <a:lnTo>
                      <a:pt x="0" y="4"/>
                    </a:lnTo>
                    <a:lnTo>
                      <a:pt x="0" y="5"/>
                    </a:lnTo>
                    <a:lnTo>
                      <a:pt x="0" y="5"/>
                    </a:lnTo>
                    <a:lnTo>
                      <a:pt x="0" y="5"/>
                    </a:lnTo>
                    <a:lnTo>
                      <a:pt x="0" y="5"/>
                    </a:lnTo>
                    <a:lnTo>
                      <a:pt x="0" y="4"/>
                    </a:lnTo>
                    <a:lnTo>
                      <a:pt x="0" y="4"/>
                    </a:lnTo>
                    <a:lnTo>
                      <a:pt x="0" y="3"/>
                    </a:lnTo>
                    <a:lnTo>
                      <a:pt x="0" y="2"/>
                    </a:lnTo>
                    <a:lnTo>
                      <a:pt x="0" y="2"/>
                    </a:lnTo>
                    <a:lnTo>
                      <a:pt x="0" y="2"/>
                    </a:lnTo>
                    <a:lnTo>
                      <a:pt x="0" y="3"/>
                    </a:lnTo>
                    <a:lnTo>
                      <a:pt x="0" y="3"/>
                    </a:lnTo>
                    <a:lnTo>
                      <a:pt x="0" y="3"/>
                    </a:lnTo>
                    <a:lnTo>
                      <a:pt x="0" y="3"/>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7"/>
                    </a:lnTo>
                    <a:lnTo>
                      <a:pt x="0" y="7"/>
                    </a:lnTo>
                    <a:lnTo>
                      <a:pt x="0" y="7"/>
                    </a:lnTo>
                    <a:lnTo>
                      <a:pt x="0" y="6"/>
                    </a:lnTo>
                    <a:lnTo>
                      <a:pt x="0" y="8"/>
                    </a:lnTo>
                    <a:lnTo>
                      <a:pt x="0" y="7"/>
                    </a:lnTo>
                    <a:lnTo>
                      <a:pt x="0" y="8"/>
                    </a:lnTo>
                    <a:lnTo>
                      <a:pt x="0" y="8"/>
                    </a:lnTo>
                    <a:lnTo>
                      <a:pt x="0" y="8"/>
                    </a:lnTo>
                    <a:lnTo>
                      <a:pt x="0" y="9"/>
                    </a:lnTo>
                    <a:lnTo>
                      <a:pt x="0" y="9"/>
                    </a:lnTo>
                    <a:lnTo>
                      <a:pt x="0" y="9"/>
                    </a:lnTo>
                    <a:lnTo>
                      <a:pt x="0" y="9"/>
                    </a:lnTo>
                    <a:lnTo>
                      <a:pt x="0" y="9"/>
                    </a:lnTo>
                    <a:lnTo>
                      <a:pt x="0" y="9"/>
                    </a:lnTo>
                    <a:lnTo>
                      <a:pt x="0" y="9"/>
                    </a:lnTo>
                    <a:lnTo>
                      <a:pt x="0" y="8"/>
                    </a:lnTo>
                    <a:lnTo>
                      <a:pt x="0" y="9"/>
                    </a:lnTo>
                    <a:lnTo>
                      <a:pt x="0" y="9"/>
                    </a:lnTo>
                    <a:lnTo>
                      <a:pt x="0" y="8"/>
                    </a:lnTo>
                    <a:lnTo>
                      <a:pt x="0" y="8"/>
                    </a:lnTo>
                    <a:lnTo>
                      <a:pt x="0" y="9"/>
                    </a:lnTo>
                    <a:lnTo>
                      <a:pt x="0" y="8"/>
                    </a:lnTo>
                    <a:lnTo>
                      <a:pt x="0" y="8"/>
                    </a:lnTo>
                    <a:lnTo>
                      <a:pt x="0" y="8"/>
                    </a:lnTo>
                    <a:lnTo>
                      <a:pt x="0" y="9"/>
                    </a:lnTo>
                    <a:lnTo>
                      <a:pt x="0" y="9"/>
                    </a:lnTo>
                    <a:lnTo>
                      <a:pt x="0" y="9"/>
                    </a:lnTo>
                    <a:lnTo>
                      <a:pt x="0" y="9"/>
                    </a:lnTo>
                    <a:lnTo>
                      <a:pt x="0" y="9"/>
                    </a:lnTo>
                    <a:lnTo>
                      <a:pt x="0" y="8"/>
                    </a:lnTo>
                    <a:lnTo>
                      <a:pt x="0" y="9"/>
                    </a:lnTo>
                    <a:lnTo>
                      <a:pt x="0" y="8"/>
                    </a:lnTo>
                    <a:lnTo>
                      <a:pt x="0" y="8"/>
                    </a:lnTo>
                    <a:lnTo>
                      <a:pt x="0" y="7"/>
                    </a:lnTo>
                    <a:lnTo>
                      <a:pt x="0" y="6"/>
                    </a:lnTo>
                    <a:lnTo>
                      <a:pt x="0" y="6"/>
                    </a:lnTo>
                    <a:lnTo>
                      <a:pt x="0" y="6"/>
                    </a:lnTo>
                    <a:lnTo>
                      <a:pt x="0" y="6"/>
                    </a:lnTo>
                    <a:lnTo>
                      <a:pt x="0" y="6"/>
                    </a:lnTo>
                    <a:lnTo>
                      <a:pt x="0" y="5"/>
                    </a:lnTo>
                    <a:lnTo>
                      <a:pt x="0" y="6"/>
                    </a:lnTo>
                    <a:lnTo>
                      <a:pt x="0" y="6"/>
                    </a:lnTo>
                    <a:lnTo>
                      <a:pt x="0" y="5"/>
                    </a:lnTo>
                    <a:lnTo>
                      <a:pt x="0" y="5"/>
                    </a:lnTo>
                    <a:lnTo>
                      <a:pt x="0" y="5"/>
                    </a:lnTo>
                    <a:lnTo>
                      <a:pt x="0" y="5"/>
                    </a:lnTo>
                    <a:lnTo>
                      <a:pt x="0" y="6"/>
                    </a:lnTo>
                    <a:lnTo>
                      <a:pt x="0" y="6"/>
                    </a:lnTo>
                    <a:lnTo>
                      <a:pt x="0" y="5"/>
                    </a:lnTo>
                    <a:lnTo>
                      <a:pt x="0" y="5"/>
                    </a:lnTo>
                    <a:lnTo>
                      <a:pt x="0" y="5"/>
                    </a:lnTo>
                    <a:lnTo>
                      <a:pt x="0" y="5"/>
                    </a:lnTo>
                    <a:lnTo>
                      <a:pt x="0" y="5"/>
                    </a:lnTo>
                    <a:lnTo>
                      <a:pt x="0" y="5"/>
                    </a:lnTo>
                    <a:lnTo>
                      <a:pt x="0" y="4"/>
                    </a:lnTo>
                    <a:lnTo>
                      <a:pt x="0" y="3"/>
                    </a:lnTo>
                    <a:lnTo>
                      <a:pt x="0" y="3"/>
                    </a:lnTo>
                    <a:lnTo>
                      <a:pt x="0" y="2"/>
                    </a:lnTo>
                    <a:lnTo>
                      <a:pt x="0" y="2"/>
                    </a:lnTo>
                    <a:lnTo>
                      <a:pt x="0" y="2"/>
                    </a:lnTo>
                    <a:lnTo>
                      <a:pt x="0" y="2"/>
                    </a:lnTo>
                    <a:lnTo>
                      <a:pt x="0" y="2"/>
                    </a:lnTo>
                    <a:lnTo>
                      <a:pt x="1" y="2"/>
                    </a:lnTo>
                    <a:lnTo>
                      <a:pt x="1" y="1"/>
                    </a:lnTo>
                    <a:lnTo>
                      <a:pt x="1" y="1"/>
                    </a:lnTo>
                    <a:lnTo>
                      <a:pt x="1" y="0"/>
                    </a:lnTo>
                    <a:lnTo>
                      <a:pt x="1" y="0"/>
                    </a:lnTo>
                    <a:lnTo>
                      <a:pt x="1" y="0"/>
                    </a:lnTo>
                    <a:lnTo>
                      <a:pt x="1" y="0"/>
                    </a:lnTo>
                    <a:lnTo>
                      <a:pt x="1" y="0"/>
                    </a:lnTo>
                    <a:lnTo>
                      <a:pt x="1" y="0"/>
                    </a:lnTo>
                    <a:lnTo>
                      <a:pt x="1" y="1"/>
                    </a:lnTo>
                    <a:lnTo>
                      <a:pt x="1" y="0"/>
                    </a:lnTo>
                    <a:lnTo>
                      <a:pt x="1" y="1"/>
                    </a:lnTo>
                    <a:lnTo>
                      <a:pt x="1" y="1"/>
                    </a:lnTo>
                    <a:lnTo>
                      <a:pt x="1" y="1"/>
                    </a:lnTo>
                    <a:lnTo>
                      <a:pt x="1" y="1"/>
                    </a:lnTo>
                    <a:lnTo>
                      <a:pt x="1" y="2"/>
                    </a:lnTo>
                    <a:lnTo>
                      <a:pt x="1" y="2"/>
                    </a:lnTo>
                    <a:lnTo>
                      <a:pt x="1" y="2"/>
                    </a:lnTo>
                    <a:lnTo>
                      <a:pt x="1" y="3"/>
                    </a:lnTo>
                    <a:lnTo>
                      <a:pt x="1" y="3"/>
                    </a:lnTo>
                    <a:lnTo>
                      <a:pt x="1" y="3"/>
                    </a:lnTo>
                    <a:lnTo>
                      <a:pt x="1" y="4"/>
                    </a:lnTo>
                    <a:lnTo>
                      <a:pt x="1" y="3"/>
                    </a:lnTo>
                    <a:lnTo>
                      <a:pt x="1" y="4"/>
                    </a:lnTo>
                    <a:lnTo>
                      <a:pt x="1" y="5"/>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4"/>
                    </a:lnTo>
                    <a:lnTo>
                      <a:pt x="1" y="4"/>
                    </a:lnTo>
                    <a:lnTo>
                      <a:pt x="1" y="4"/>
                    </a:lnTo>
                    <a:lnTo>
                      <a:pt x="1" y="3"/>
                    </a:lnTo>
                    <a:lnTo>
                      <a:pt x="1" y="2"/>
                    </a:lnTo>
                    <a:lnTo>
                      <a:pt x="1" y="2"/>
                    </a:lnTo>
                    <a:lnTo>
                      <a:pt x="1" y="2"/>
                    </a:lnTo>
                    <a:lnTo>
                      <a:pt x="1" y="2"/>
                    </a:lnTo>
                    <a:lnTo>
                      <a:pt x="1" y="3"/>
                    </a:lnTo>
                    <a:lnTo>
                      <a:pt x="1" y="3"/>
                    </a:lnTo>
                    <a:lnTo>
                      <a:pt x="1" y="3"/>
                    </a:lnTo>
                    <a:lnTo>
                      <a:pt x="1" y="4"/>
                    </a:lnTo>
                    <a:lnTo>
                      <a:pt x="1" y="4"/>
                    </a:lnTo>
                    <a:lnTo>
                      <a:pt x="1" y="5"/>
                    </a:lnTo>
                    <a:lnTo>
                      <a:pt x="1" y="4"/>
                    </a:lnTo>
                    <a:lnTo>
                      <a:pt x="1" y="5"/>
                    </a:lnTo>
                    <a:lnTo>
                      <a:pt x="1" y="5"/>
                    </a:lnTo>
                    <a:lnTo>
                      <a:pt x="1" y="5"/>
                    </a:lnTo>
                    <a:lnTo>
                      <a:pt x="1" y="6"/>
                    </a:lnTo>
                    <a:lnTo>
                      <a:pt x="1" y="6"/>
                    </a:lnTo>
                    <a:lnTo>
                      <a:pt x="1" y="6"/>
                    </a:lnTo>
                    <a:lnTo>
                      <a:pt x="1" y="5"/>
                    </a:lnTo>
                    <a:lnTo>
                      <a:pt x="1" y="6"/>
                    </a:lnTo>
                    <a:lnTo>
                      <a:pt x="1" y="6"/>
                    </a:lnTo>
                    <a:lnTo>
                      <a:pt x="1" y="6"/>
                    </a:lnTo>
                    <a:lnTo>
                      <a:pt x="1" y="7"/>
                    </a:lnTo>
                    <a:lnTo>
                      <a:pt x="1" y="6"/>
                    </a:lnTo>
                    <a:lnTo>
                      <a:pt x="1" y="6"/>
                    </a:lnTo>
                    <a:lnTo>
                      <a:pt x="1" y="6"/>
                    </a:lnTo>
                    <a:lnTo>
                      <a:pt x="1" y="6"/>
                    </a:lnTo>
                    <a:lnTo>
                      <a:pt x="1" y="5"/>
                    </a:lnTo>
                    <a:lnTo>
                      <a:pt x="1" y="5"/>
                    </a:lnTo>
                    <a:lnTo>
                      <a:pt x="1" y="4"/>
                    </a:lnTo>
                    <a:lnTo>
                      <a:pt x="1" y="4"/>
                    </a:lnTo>
                    <a:lnTo>
                      <a:pt x="1" y="5"/>
                    </a:lnTo>
                    <a:lnTo>
                      <a:pt x="1" y="5"/>
                    </a:lnTo>
                    <a:lnTo>
                      <a:pt x="1" y="5"/>
                    </a:lnTo>
                    <a:lnTo>
                      <a:pt x="1" y="5"/>
                    </a:lnTo>
                    <a:lnTo>
                      <a:pt x="1" y="5"/>
                    </a:lnTo>
                    <a:lnTo>
                      <a:pt x="1" y="6"/>
                    </a:lnTo>
                    <a:lnTo>
                      <a:pt x="1" y="6"/>
                    </a:lnTo>
                    <a:lnTo>
                      <a:pt x="1" y="7"/>
                    </a:lnTo>
                    <a:lnTo>
                      <a:pt x="1" y="8"/>
                    </a:lnTo>
                    <a:lnTo>
                      <a:pt x="1" y="8"/>
                    </a:lnTo>
                    <a:lnTo>
                      <a:pt x="1" y="9"/>
                    </a:lnTo>
                    <a:lnTo>
                      <a:pt x="1" y="9"/>
                    </a:lnTo>
                    <a:lnTo>
                      <a:pt x="1" y="10"/>
                    </a:lnTo>
                    <a:lnTo>
                      <a:pt x="1" y="9"/>
                    </a:lnTo>
                    <a:lnTo>
                      <a:pt x="1" y="8"/>
                    </a:lnTo>
                    <a:lnTo>
                      <a:pt x="1" y="8"/>
                    </a:lnTo>
                    <a:lnTo>
                      <a:pt x="1" y="8"/>
                    </a:lnTo>
                    <a:lnTo>
                      <a:pt x="1" y="8"/>
                    </a:lnTo>
                    <a:lnTo>
                      <a:pt x="1" y="8"/>
                    </a:lnTo>
                    <a:lnTo>
                      <a:pt x="1" y="7"/>
                    </a:lnTo>
                    <a:lnTo>
                      <a:pt x="1" y="8"/>
                    </a:lnTo>
                    <a:lnTo>
                      <a:pt x="1" y="8"/>
                    </a:lnTo>
                    <a:lnTo>
                      <a:pt x="1" y="8"/>
                    </a:lnTo>
                    <a:lnTo>
                      <a:pt x="1" y="8"/>
                    </a:lnTo>
                    <a:lnTo>
                      <a:pt x="1" y="8"/>
                    </a:lnTo>
                    <a:lnTo>
                      <a:pt x="1" y="8"/>
                    </a:lnTo>
                    <a:lnTo>
                      <a:pt x="1" y="8"/>
                    </a:lnTo>
                    <a:lnTo>
                      <a:pt x="1" y="9"/>
                    </a:lnTo>
                    <a:lnTo>
                      <a:pt x="1" y="9"/>
                    </a:lnTo>
                    <a:lnTo>
                      <a:pt x="1" y="9"/>
                    </a:lnTo>
                    <a:lnTo>
                      <a:pt x="1" y="10"/>
                    </a:lnTo>
                    <a:lnTo>
                      <a:pt x="1" y="10"/>
                    </a:lnTo>
                    <a:lnTo>
                      <a:pt x="1" y="10"/>
                    </a:lnTo>
                    <a:lnTo>
                      <a:pt x="1" y="9"/>
                    </a:lnTo>
                    <a:lnTo>
                      <a:pt x="1" y="10"/>
                    </a:lnTo>
                    <a:lnTo>
                      <a:pt x="1" y="10"/>
                    </a:lnTo>
                    <a:lnTo>
                      <a:pt x="1" y="10"/>
                    </a:lnTo>
                    <a:lnTo>
                      <a:pt x="1" y="11"/>
                    </a:lnTo>
                    <a:lnTo>
                      <a:pt x="1" y="10"/>
                    </a:lnTo>
                    <a:lnTo>
                      <a:pt x="1" y="10"/>
                    </a:lnTo>
                    <a:lnTo>
                      <a:pt x="1" y="10"/>
                    </a:lnTo>
                    <a:lnTo>
                      <a:pt x="1" y="9"/>
                    </a:lnTo>
                    <a:lnTo>
                      <a:pt x="1" y="9"/>
                    </a:lnTo>
                    <a:lnTo>
                      <a:pt x="1" y="8"/>
                    </a:lnTo>
                    <a:lnTo>
                      <a:pt x="1" y="8"/>
                    </a:lnTo>
                    <a:lnTo>
                      <a:pt x="1" y="8"/>
                    </a:lnTo>
                    <a:lnTo>
                      <a:pt x="1" y="7"/>
                    </a:lnTo>
                    <a:lnTo>
                      <a:pt x="1" y="6"/>
                    </a:lnTo>
                    <a:lnTo>
                      <a:pt x="1" y="6"/>
                    </a:lnTo>
                    <a:lnTo>
                      <a:pt x="1" y="6"/>
                    </a:lnTo>
                    <a:lnTo>
                      <a:pt x="1" y="6"/>
                    </a:lnTo>
                    <a:lnTo>
                      <a:pt x="1" y="6"/>
                    </a:lnTo>
                    <a:lnTo>
                      <a:pt x="1" y="6"/>
                    </a:lnTo>
                    <a:lnTo>
                      <a:pt x="1" y="5"/>
                    </a:lnTo>
                    <a:lnTo>
                      <a:pt x="1" y="5"/>
                    </a:lnTo>
                    <a:lnTo>
                      <a:pt x="1" y="5"/>
                    </a:lnTo>
                    <a:lnTo>
                      <a:pt x="1" y="4"/>
                    </a:lnTo>
                    <a:lnTo>
                      <a:pt x="1" y="4"/>
                    </a:lnTo>
                    <a:lnTo>
                      <a:pt x="1" y="3"/>
                    </a:lnTo>
                    <a:lnTo>
                      <a:pt x="1" y="3"/>
                    </a:lnTo>
                    <a:lnTo>
                      <a:pt x="1" y="3"/>
                    </a:lnTo>
                    <a:lnTo>
                      <a:pt x="1" y="4"/>
                    </a:lnTo>
                    <a:lnTo>
                      <a:pt x="1" y="3"/>
                    </a:lnTo>
                    <a:lnTo>
                      <a:pt x="1" y="3"/>
                    </a:lnTo>
                    <a:lnTo>
                      <a:pt x="1" y="4"/>
                    </a:lnTo>
                    <a:lnTo>
                      <a:pt x="1" y="3"/>
                    </a:lnTo>
                    <a:lnTo>
                      <a:pt x="1" y="3"/>
                    </a:lnTo>
                    <a:lnTo>
                      <a:pt x="1" y="4"/>
                    </a:lnTo>
                    <a:lnTo>
                      <a:pt x="1" y="4"/>
                    </a:lnTo>
                    <a:lnTo>
                      <a:pt x="1" y="5"/>
                    </a:lnTo>
                    <a:lnTo>
                      <a:pt x="1" y="4"/>
                    </a:lnTo>
                    <a:lnTo>
                      <a:pt x="1" y="5"/>
                    </a:lnTo>
                    <a:lnTo>
                      <a:pt x="1" y="3"/>
                    </a:lnTo>
                    <a:lnTo>
                      <a:pt x="1" y="2"/>
                    </a:lnTo>
                    <a:lnTo>
                      <a:pt x="1" y="3"/>
                    </a:lnTo>
                    <a:lnTo>
                      <a:pt x="1" y="3"/>
                    </a:lnTo>
                    <a:lnTo>
                      <a:pt x="1" y="3"/>
                    </a:lnTo>
                    <a:lnTo>
                      <a:pt x="1" y="2"/>
                    </a:lnTo>
                    <a:lnTo>
                      <a:pt x="1" y="3"/>
                    </a:lnTo>
                    <a:lnTo>
                      <a:pt x="1" y="2"/>
                    </a:lnTo>
                    <a:lnTo>
                      <a:pt x="1" y="2"/>
                    </a:lnTo>
                    <a:lnTo>
                      <a:pt x="1" y="1"/>
                    </a:lnTo>
                    <a:lnTo>
                      <a:pt x="1" y="1"/>
                    </a:lnTo>
                    <a:lnTo>
                      <a:pt x="1" y="0"/>
                    </a:lnTo>
                    <a:lnTo>
                      <a:pt x="1" y="1"/>
                    </a:lnTo>
                    <a:lnTo>
                      <a:pt x="1" y="2"/>
                    </a:lnTo>
                    <a:lnTo>
                      <a:pt x="1" y="2"/>
                    </a:lnTo>
                    <a:lnTo>
                      <a:pt x="1" y="2"/>
                    </a:lnTo>
                    <a:lnTo>
                      <a:pt x="1" y="2"/>
                    </a:lnTo>
                    <a:lnTo>
                      <a:pt x="1" y="2"/>
                    </a:lnTo>
                    <a:lnTo>
                      <a:pt x="1" y="3"/>
                    </a:lnTo>
                    <a:lnTo>
                      <a:pt x="1" y="3"/>
                    </a:lnTo>
                    <a:lnTo>
                      <a:pt x="1" y="4"/>
                    </a:lnTo>
                    <a:lnTo>
                      <a:pt x="1" y="3"/>
                    </a:lnTo>
                    <a:lnTo>
                      <a:pt x="1" y="4"/>
                    </a:lnTo>
                    <a:lnTo>
                      <a:pt x="1" y="4"/>
                    </a:lnTo>
                  </a:path>
                </a:pathLst>
              </a:custGeom>
              <a:noFill/>
              <a:ln w="0">
                <a:solidFill>
                  <a:srgbClr val="3366FF"/>
                </a:solidFill>
                <a:prstDash val="solid"/>
                <a:round/>
                <a:headEnd/>
                <a:tailEnd/>
              </a:ln>
            </p:spPr>
            <p:txBody>
              <a:bodyPr/>
              <a:lstStyle/>
              <a:p>
                <a:endParaRPr lang="en-GB"/>
              </a:p>
            </p:txBody>
          </p:sp>
          <p:sp>
            <p:nvSpPr>
              <p:cNvPr id="186274" name="Freeform 930"/>
              <p:cNvSpPr>
                <a:spLocks/>
              </p:cNvSpPr>
              <p:nvPr/>
            </p:nvSpPr>
            <p:spPr bwMode="auto">
              <a:xfrm>
                <a:off x="3684" y="3587"/>
                <a:ext cx="1" cy="60"/>
              </a:xfrm>
              <a:custGeom>
                <a:avLst/>
                <a:gdLst/>
                <a:ahLst/>
                <a:cxnLst>
                  <a:cxn ang="0">
                    <a:pos x="0" y="7"/>
                  </a:cxn>
                  <a:cxn ang="0">
                    <a:pos x="0" y="7"/>
                  </a:cxn>
                  <a:cxn ang="0">
                    <a:pos x="0" y="8"/>
                  </a:cxn>
                  <a:cxn ang="0">
                    <a:pos x="0" y="8"/>
                  </a:cxn>
                  <a:cxn ang="0">
                    <a:pos x="0" y="6"/>
                  </a:cxn>
                  <a:cxn ang="0">
                    <a:pos x="0" y="5"/>
                  </a:cxn>
                  <a:cxn ang="0">
                    <a:pos x="0" y="7"/>
                  </a:cxn>
                  <a:cxn ang="0">
                    <a:pos x="0" y="8"/>
                  </a:cxn>
                  <a:cxn ang="0">
                    <a:pos x="0" y="10"/>
                  </a:cxn>
                  <a:cxn ang="0">
                    <a:pos x="0" y="8"/>
                  </a:cxn>
                  <a:cxn ang="0">
                    <a:pos x="0" y="9"/>
                  </a:cxn>
                  <a:cxn ang="0">
                    <a:pos x="0" y="8"/>
                  </a:cxn>
                  <a:cxn ang="0">
                    <a:pos x="0" y="7"/>
                  </a:cxn>
                  <a:cxn ang="0">
                    <a:pos x="0" y="8"/>
                  </a:cxn>
                  <a:cxn ang="0">
                    <a:pos x="0" y="7"/>
                  </a:cxn>
                  <a:cxn ang="0">
                    <a:pos x="0" y="4"/>
                  </a:cxn>
                  <a:cxn ang="0">
                    <a:pos x="0" y="3"/>
                  </a:cxn>
                  <a:cxn ang="0">
                    <a:pos x="0" y="3"/>
                  </a:cxn>
                  <a:cxn ang="0">
                    <a:pos x="0" y="3"/>
                  </a:cxn>
                  <a:cxn ang="0">
                    <a:pos x="0" y="3"/>
                  </a:cxn>
                  <a:cxn ang="0">
                    <a:pos x="0" y="2"/>
                  </a:cxn>
                  <a:cxn ang="0">
                    <a:pos x="0" y="3"/>
                  </a:cxn>
                  <a:cxn ang="0">
                    <a:pos x="0" y="2"/>
                  </a:cxn>
                  <a:cxn ang="0">
                    <a:pos x="0" y="1"/>
                  </a:cxn>
                  <a:cxn ang="0">
                    <a:pos x="0" y="3"/>
                  </a:cxn>
                  <a:cxn ang="0">
                    <a:pos x="0" y="4"/>
                  </a:cxn>
                  <a:cxn ang="0">
                    <a:pos x="0" y="5"/>
                  </a:cxn>
                  <a:cxn ang="0">
                    <a:pos x="0" y="6"/>
                  </a:cxn>
                  <a:cxn ang="0">
                    <a:pos x="0" y="6"/>
                  </a:cxn>
                  <a:cxn ang="0">
                    <a:pos x="0" y="6"/>
                  </a:cxn>
                  <a:cxn ang="0">
                    <a:pos x="0" y="8"/>
                  </a:cxn>
                  <a:cxn ang="0">
                    <a:pos x="0" y="7"/>
                  </a:cxn>
                  <a:cxn ang="0">
                    <a:pos x="0" y="6"/>
                  </a:cxn>
                  <a:cxn ang="0">
                    <a:pos x="0" y="8"/>
                  </a:cxn>
                  <a:cxn ang="0">
                    <a:pos x="0" y="9"/>
                  </a:cxn>
                  <a:cxn ang="0">
                    <a:pos x="0" y="4"/>
                  </a:cxn>
                  <a:cxn ang="0">
                    <a:pos x="0" y="1"/>
                  </a:cxn>
                  <a:cxn ang="0">
                    <a:pos x="0" y="1"/>
                  </a:cxn>
                  <a:cxn ang="0">
                    <a:pos x="0" y="3"/>
                  </a:cxn>
                  <a:cxn ang="0">
                    <a:pos x="0" y="6"/>
                  </a:cxn>
                  <a:cxn ang="0">
                    <a:pos x="0" y="7"/>
                  </a:cxn>
                  <a:cxn ang="0">
                    <a:pos x="0" y="7"/>
                  </a:cxn>
                  <a:cxn ang="0">
                    <a:pos x="0" y="8"/>
                  </a:cxn>
                  <a:cxn ang="0">
                    <a:pos x="0" y="5"/>
                  </a:cxn>
                  <a:cxn ang="0">
                    <a:pos x="0" y="5"/>
                  </a:cxn>
                  <a:cxn ang="0">
                    <a:pos x="0" y="6"/>
                  </a:cxn>
                  <a:cxn ang="0">
                    <a:pos x="0" y="5"/>
                  </a:cxn>
                  <a:cxn ang="0">
                    <a:pos x="0" y="5"/>
                  </a:cxn>
                  <a:cxn ang="0">
                    <a:pos x="0" y="0"/>
                  </a:cxn>
                  <a:cxn ang="0">
                    <a:pos x="0" y="4"/>
                  </a:cxn>
                  <a:cxn ang="0">
                    <a:pos x="0" y="5"/>
                  </a:cxn>
                  <a:cxn ang="0">
                    <a:pos x="0" y="5"/>
                  </a:cxn>
                  <a:cxn ang="0">
                    <a:pos x="0" y="8"/>
                  </a:cxn>
                  <a:cxn ang="0">
                    <a:pos x="0" y="3"/>
                  </a:cxn>
                  <a:cxn ang="0">
                    <a:pos x="0" y="5"/>
                  </a:cxn>
                  <a:cxn ang="0">
                    <a:pos x="0" y="7"/>
                  </a:cxn>
                  <a:cxn ang="0">
                    <a:pos x="0" y="6"/>
                  </a:cxn>
                  <a:cxn ang="0">
                    <a:pos x="0" y="7"/>
                  </a:cxn>
                  <a:cxn ang="0">
                    <a:pos x="0" y="6"/>
                  </a:cxn>
                  <a:cxn ang="0">
                    <a:pos x="0" y="5"/>
                  </a:cxn>
                  <a:cxn ang="0">
                    <a:pos x="0" y="5"/>
                  </a:cxn>
                  <a:cxn ang="0">
                    <a:pos x="0" y="3"/>
                  </a:cxn>
                  <a:cxn ang="0">
                    <a:pos x="0" y="4"/>
                  </a:cxn>
                </a:cxnLst>
                <a:rect l="0" t="0" r="r" b="b"/>
                <a:pathLst>
                  <a:path h="10">
                    <a:moveTo>
                      <a:pt x="0" y="4"/>
                    </a:moveTo>
                    <a:lnTo>
                      <a:pt x="0" y="4"/>
                    </a:lnTo>
                    <a:lnTo>
                      <a:pt x="0" y="5"/>
                    </a:lnTo>
                    <a:lnTo>
                      <a:pt x="0" y="5"/>
                    </a:lnTo>
                    <a:lnTo>
                      <a:pt x="0" y="5"/>
                    </a:lnTo>
                    <a:lnTo>
                      <a:pt x="0" y="6"/>
                    </a:lnTo>
                    <a:lnTo>
                      <a:pt x="0" y="5"/>
                    </a:lnTo>
                    <a:lnTo>
                      <a:pt x="0" y="6"/>
                    </a:lnTo>
                    <a:lnTo>
                      <a:pt x="0" y="6"/>
                    </a:lnTo>
                    <a:lnTo>
                      <a:pt x="0" y="6"/>
                    </a:lnTo>
                    <a:lnTo>
                      <a:pt x="0" y="7"/>
                    </a:lnTo>
                    <a:lnTo>
                      <a:pt x="0" y="6"/>
                    </a:lnTo>
                    <a:lnTo>
                      <a:pt x="0" y="6"/>
                    </a:lnTo>
                    <a:lnTo>
                      <a:pt x="0" y="6"/>
                    </a:lnTo>
                    <a:lnTo>
                      <a:pt x="0" y="7"/>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8"/>
                    </a:lnTo>
                    <a:lnTo>
                      <a:pt x="0" y="7"/>
                    </a:lnTo>
                    <a:lnTo>
                      <a:pt x="0" y="7"/>
                    </a:lnTo>
                    <a:lnTo>
                      <a:pt x="0" y="7"/>
                    </a:lnTo>
                    <a:lnTo>
                      <a:pt x="0" y="7"/>
                    </a:lnTo>
                    <a:lnTo>
                      <a:pt x="0" y="8"/>
                    </a:lnTo>
                    <a:lnTo>
                      <a:pt x="0" y="8"/>
                    </a:lnTo>
                    <a:lnTo>
                      <a:pt x="0" y="9"/>
                    </a:lnTo>
                    <a:lnTo>
                      <a:pt x="0" y="9"/>
                    </a:lnTo>
                    <a:lnTo>
                      <a:pt x="0" y="9"/>
                    </a:lnTo>
                    <a:lnTo>
                      <a:pt x="0" y="9"/>
                    </a:lnTo>
                    <a:lnTo>
                      <a:pt x="0" y="10"/>
                    </a:lnTo>
                    <a:lnTo>
                      <a:pt x="0" y="9"/>
                    </a:lnTo>
                    <a:lnTo>
                      <a:pt x="0" y="9"/>
                    </a:lnTo>
                    <a:lnTo>
                      <a:pt x="0" y="8"/>
                    </a:lnTo>
                    <a:lnTo>
                      <a:pt x="0" y="8"/>
                    </a:lnTo>
                    <a:lnTo>
                      <a:pt x="0" y="8"/>
                    </a:lnTo>
                    <a:lnTo>
                      <a:pt x="0" y="7"/>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9"/>
                    </a:lnTo>
                    <a:lnTo>
                      <a:pt x="0" y="9"/>
                    </a:lnTo>
                    <a:lnTo>
                      <a:pt x="0" y="9"/>
                    </a:lnTo>
                    <a:lnTo>
                      <a:pt x="0" y="9"/>
                    </a:lnTo>
                    <a:lnTo>
                      <a:pt x="0" y="9"/>
                    </a:lnTo>
                    <a:lnTo>
                      <a:pt x="0" y="10"/>
                    </a:lnTo>
                    <a:lnTo>
                      <a:pt x="0" y="9"/>
                    </a:lnTo>
                    <a:lnTo>
                      <a:pt x="0" y="9"/>
                    </a:lnTo>
                    <a:lnTo>
                      <a:pt x="0" y="9"/>
                    </a:lnTo>
                    <a:lnTo>
                      <a:pt x="0" y="8"/>
                    </a:lnTo>
                    <a:lnTo>
                      <a:pt x="0" y="8"/>
                    </a:lnTo>
                    <a:lnTo>
                      <a:pt x="0" y="9"/>
                    </a:lnTo>
                    <a:lnTo>
                      <a:pt x="0" y="8"/>
                    </a:lnTo>
                    <a:lnTo>
                      <a:pt x="0" y="8"/>
                    </a:lnTo>
                    <a:lnTo>
                      <a:pt x="0" y="8"/>
                    </a:lnTo>
                    <a:lnTo>
                      <a:pt x="0" y="9"/>
                    </a:lnTo>
                    <a:lnTo>
                      <a:pt x="0" y="8"/>
                    </a:lnTo>
                    <a:lnTo>
                      <a:pt x="0" y="8"/>
                    </a:lnTo>
                    <a:lnTo>
                      <a:pt x="0" y="8"/>
                    </a:lnTo>
                    <a:lnTo>
                      <a:pt x="0" y="8"/>
                    </a:lnTo>
                    <a:lnTo>
                      <a:pt x="0" y="9"/>
                    </a:lnTo>
                    <a:lnTo>
                      <a:pt x="0" y="9"/>
                    </a:lnTo>
                    <a:lnTo>
                      <a:pt x="0" y="9"/>
                    </a:lnTo>
                    <a:lnTo>
                      <a:pt x="0" y="9"/>
                    </a:lnTo>
                    <a:lnTo>
                      <a:pt x="0" y="9"/>
                    </a:lnTo>
                    <a:lnTo>
                      <a:pt x="0" y="9"/>
                    </a:lnTo>
                    <a:lnTo>
                      <a:pt x="0" y="10"/>
                    </a:lnTo>
                    <a:lnTo>
                      <a:pt x="0" y="9"/>
                    </a:lnTo>
                    <a:lnTo>
                      <a:pt x="0" y="10"/>
                    </a:lnTo>
                    <a:lnTo>
                      <a:pt x="0" y="9"/>
                    </a:lnTo>
                    <a:lnTo>
                      <a:pt x="0" y="10"/>
                    </a:lnTo>
                    <a:lnTo>
                      <a:pt x="0" y="10"/>
                    </a:lnTo>
                    <a:lnTo>
                      <a:pt x="0" y="9"/>
                    </a:lnTo>
                    <a:lnTo>
                      <a:pt x="0" y="10"/>
                    </a:lnTo>
                    <a:lnTo>
                      <a:pt x="0" y="9"/>
                    </a:lnTo>
                    <a:lnTo>
                      <a:pt x="0" y="9"/>
                    </a:lnTo>
                    <a:lnTo>
                      <a:pt x="0" y="9"/>
                    </a:lnTo>
                    <a:lnTo>
                      <a:pt x="0" y="8"/>
                    </a:lnTo>
                    <a:lnTo>
                      <a:pt x="0" y="8"/>
                    </a:lnTo>
                    <a:lnTo>
                      <a:pt x="0" y="7"/>
                    </a:lnTo>
                    <a:lnTo>
                      <a:pt x="0" y="7"/>
                    </a:lnTo>
                    <a:lnTo>
                      <a:pt x="0" y="8"/>
                    </a:lnTo>
                    <a:lnTo>
                      <a:pt x="0" y="7"/>
                    </a:lnTo>
                    <a:lnTo>
                      <a:pt x="0" y="8"/>
                    </a:lnTo>
                    <a:lnTo>
                      <a:pt x="0" y="7"/>
                    </a:lnTo>
                    <a:lnTo>
                      <a:pt x="0" y="7"/>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9"/>
                    </a:lnTo>
                    <a:lnTo>
                      <a:pt x="0" y="8"/>
                    </a:lnTo>
                    <a:lnTo>
                      <a:pt x="0" y="8"/>
                    </a:lnTo>
                    <a:lnTo>
                      <a:pt x="0" y="9"/>
                    </a:lnTo>
                    <a:lnTo>
                      <a:pt x="0" y="8"/>
                    </a:lnTo>
                    <a:lnTo>
                      <a:pt x="0" y="9"/>
                    </a:lnTo>
                    <a:lnTo>
                      <a:pt x="0" y="9"/>
                    </a:lnTo>
                    <a:lnTo>
                      <a:pt x="0" y="8"/>
                    </a:lnTo>
                    <a:lnTo>
                      <a:pt x="0" y="8"/>
                    </a:lnTo>
                    <a:lnTo>
                      <a:pt x="0" y="8"/>
                    </a:lnTo>
                    <a:lnTo>
                      <a:pt x="0" y="8"/>
                    </a:lnTo>
                    <a:lnTo>
                      <a:pt x="0" y="8"/>
                    </a:lnTo>
                    <a:lnTo>
                      <a:pt x="0" y="8"/>
                    </a:lnTo>
                    <a:lnTo>
                      <a:pt x="0" y="7"/>
                    </a:lnTo>
                    <a:lnTo>
                      <a:pt x="0" y="6"/>
                    </a:lnTo>
                    <a:lnTo>
                      <a:pt x="0" y="5"/>
                    </a:lnTo>
                    <a:lnTo>
                      <a:pt x="0" y="5"/>
                    </a:lnTo>
                    <a:lnTo>
                      <a:pt x="0" y="4"/>
                    </a:lnTo>
                    <a:lnTo>
                      <a:pt x="0" y="4"/>
                    </a:lnTo>
                    <a:lnTo>
                      <a:pt x="0" y="3"/>
                    </a:lnTo>
                    <a:lnTo>
                      <a:pt x="0" y="4"/>
                    </a:lnTo>
                    <a:lnTo>
                      <a:pt x="0" y="4"/>
                    </a:lnTo>
                    <a:lnTo>
                      <a:pt x="0" y="3"/>
                    </a:lnTo>
                    <a:lnTo>
                      <a:pt x="0" y="4"/>
                    </a:lnTo>
                    <a:lnTo>
                      <a:pt x="0" y="4"/>
                    </a:lnTo>
                    <a:lnTo>
                      <a:pt x="0" y="4"/>
                    </a:lnTo>
                    <a:lnTo>
                      <a:pt x="0" y="4"/>
                    </a:lnTo>
                    <a:lnTo>
                      <a:pt x="0" y="5"/>
                    </a:lnTo>
                    <a:lnTo>
                      <a:pt x="0" y="4"/>
                    </a:lnTo>
                    <a:lnTo>
                      <a:pt x="0" y="5"/>
                    </a:lnTo>
                    <a:lnTo>
                      <a:pt x="0" y="4"/>
                    </a:lnTo>
                    <a:lnTo>
                      <a:pt x="0" y="4"/>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3"/>
                    </a:lnTo>
                    <a:lnTo>
                      <a:pt x="0" y="3"/>
                    </a:lnTo>
                    <a:lnTo>
                      <a:pt x="0" y="2"/>
                    </a:lnTo>
                    <a:lnTo>
                      <a:pt x="0" y="1"/>
                    </a:lnTo>
                    <a:lnTo>
                      <a:pt x="0" y="1"/>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2"/>
                    </a:lnTo>
                    <a:lnTo>
                      <a:pt x="0" y="2"/>
                    </a:lnTo>
                    <a:lnTo>
                      <a:pt x="0" y="1"/>
                    </a:lnTo>
                    <a:lnTo>
                      <a:pt x="0" y="2"/>
                    </a:lnTo>
                    <a:lnTo>
                      <a:pt x="0" y="2"/>
                    </a:lnTo>
                    <a:lnTo>
                      <a:pt x="0" y="2"/>
                    </a:lnTo>
                    <a:lnTo>
                      <a:pt x="0" y="3"/>
                    </a:lnTo>
                    <a:lnTo>
                      <a:pt x="0" y="2"/>
                    </a:lnTo>
                    <a:lnTo>
                      <a:pt x="0" y="3"/>
                    </a:lnTo>
                    <a:lnTo>
                      <a:pt x="0" y="3"/>
                    </a:lnTo>
                    <a:lnTo>
                      <a:pt x="0" y="4"/>
                    </a:lnTo>
                    <a:lnTo>
                      <a:pt x="0" y="4"/>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1"/>
                    </a:lnTo>
                    <a:lnTo>
                      <a:pt x="0" y="1"/>
                    </a:lnTo>
                    <a:lnTo>
                      <a:pt x="0" y="1"/>
                    </a:lnTo>
                    <a:lnTo>
                      <a:pt x="0" y="1"/>
                    </a:lnTo>
                    <a:lnTo>
                      <a:pt x="0" y="1"/>
                    </a:lnTo>
                    <a:lnTo>
                      <a:pt x="0" y="2"/>
                    </a:lnTo>
                    <a:lnTo>
                      <a:pt x="0" y="2"/>
                    </a:lnTo>
                    <a:lnTo>
                      <a:pt x="0" y="1"/>
                    </a:lnTo>
                    <a:lnTo>
                      <a:pt x="0" y="1"/>
                    </a:lnTo>
                    <a:lnTo>
                      <a:pt x="0" y="2"/>
                    </a:lnTo>
                    <a:lnTo>
                      <a:pt x="0" y="2"/>
                    </a:lnTo>
                    <a:lnTo>
                      <a:pt x="0" y="2"/>
                    </a:lnTo>
                    <a:lnTo>
                      <a:pt x="0" y="2"/>
                    </a:lnTo>
                    <a:lnTo>
                      <a:pt x="0" y="3"/>
                    </a:lnTo>
                    <a:lnTo>
                      <a:pt x="0" y="2"/>
                    </a:lnTo>
                    <a:lnTo>
                      <a:pt x="0" y="2"/>
                    </a:lnTo>
                    <a:lnTo>
                      <a:pt x="0" y="3"/>
                    </a:lnTo>
                    <a:lnTo>
                      <a:pt x="0" y="3"/>
                    </a:lnTo>
                    <a:lnTo>
                      <a:pt x="0" y="4"/>
                    </a:lnTo>
                    <a:lnTo>
                      <a:pt x="0" y="3"/>
                    </a:lnTo>
                    <a:lnTo>
                      <a:pt x="0" y="3"/>
                    </a:lnTo>
                    <a:lnTo>
                      <a:pt x="0" y="3"/>
                    </a:lnTo>
                    <a:lnTo>
                      <a:pt x="0" y="4"/>
                    </a:lnTo>
                    <a:lnTo>
                      <a:pt x="0" y="3"/>
                    </a:lnTo>
                    <a:lnTo>
                      <a:pt x="0" y="3"/>
                    </a:lnTo>
                    <a:lnTo>
                      <a:pt x="0" y="3"/>
                    </a:lnTo>
                    <a:lnTo>
                      <a:pt x="0" y="3"/>
                    </a:lnTo>
                    <a:lnTo>
                      <a:pt x="0" y="3"/>
                    </a:lnTo>
                    <a:lnTo>
                      <a:pt x="0" y="4"/>
                    </a:lnTo>
                    <a:lnTo>
                      <a:pt x="0" y="4"/>
                    </a:lnTo>
                    <a:lnTo>
                      <a:pt x="0" y="4"/>
                    </a:lnTo>
                    <a:lnTo>
                      <a:pt x="0" y="5"/>
                    </a:lnTo>
                    <a:lnTo>
                      <a:pt x="0" y="5"/>
                    </a:lnTo>
                    <a:lnTo>
                      <a:pt x="0" y="4"/>
                    </a:lnTo>
                    <a:lnTo>
                      <a:pt x="0" y="5"/>
                    </a:lnTo>
                    <a:lnTo>
                      <a:pt x="0" y="4"/>
                    </a:lnTo>
                    <a:lnTo>
                      <a:pt x="0" y="3"/>
                    </a:lnTo>
                    <a:lnTo>
                      <a:pt x="0" y="4"/>
                    </a:lnTo>
                    <a:lnTo>
                      <a:pt x="0" y="4"/>
                    </a:lnTo>
                    <a:lnTo>
                      <a:pt x="0" y="5"/>
                    </a:lnTo>
                    <a:lnTo>
                      <a:pt x="0" y="5"/>
                    </a:lnTo>
                    <a:lnTo>
                      <a:pt x="0" y="5"/>
                    </a:lnTo>
                    <a:lnTo>
                      <a:pt x="0" y="5"/>
                    </a:lnTo>
                    <a:lnTo>
                      <a:pt x="0" y="5"/>
                    </a:lnTo>
                    <a:lnTo>
                      <a:pt x="0" y="6"/>
                    </a:lnTo>
                    <a:lnTo>
                      <a:pt x="0" y="5"/>
                    </a:lnTo>
                    <a:lnTo>
                      <a:pt x="0" y="5"/>
                    </a:lnTo>
                    <a:lnTo>
                      <a:pt x="0" y="6"/>
                    </a:lnTo>
                    <a:lnTo>
                      <a:pt x="0" y="6"/>
                    </a:lnTo>
                    <a:lnTo>
                      <a:pt x="0" y="6"/>
                    </a:lnTo>
                    <a:lnTo>
                      <a:pt x="0" y="7"/>
                    </a:lnTo>
                    <a:lnTo>
                      <a:pt x="0" y="7"/>
                    </a:lnTo>
                    <a:lnTo>
                      <a:pt x="0" y="6"/>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7"/>
                    </a:lnTo>
                    <a:lnTo>
                      <a:pt x="0" y="6"/>
                    </a:lnTo>
                    <a:lnTo>
                      <a:pt x="0" y="7"/>
                    </a:lnTo>
                    <a:lnTo>
                      <a:pt x="0" y="6"/>
                    </a:lnTo>
                    <a:lnTo>
                      <a:pt x="0" y="7"/>
                    </a:lnTo>
                    <a:lnTo>
                      <a:pt x="0" y="7"/>
                    </a:lnTo>
                    <a:lnTo>
                      <a:pt x="0" y="8"/>
                    </a:lnTo>
                    <a:lnTo>
                      <a:pt x="0" y="7"/>
                    </a:lnTo>
                    <a:lnTo>
                      <a:pt x="0" y="7"/>
                    </a:lnTo>
                    <a:lnTo>
                      <a:pt x="0" y="8"/>
                    </a:lnTo>
                    <a:lnTo>
                      <a:pt x="0" y="7"/>
                    </a:lnTo>
                    <a:lnTo>
                      <a:pt x="0" y="7"/>
                    </a:lnTo>
                    <a:lnTo>
                      <a:pt x="0" y="7"/>
                    </a:lnTo>
                    <a:lnTo>
                      <a:pt x="0" y="7"/>
                    </a:lnTo>
                    <a:lnTo>
                      <a:pt x="0" y="8"/>
                    </a:lnTo>
                    <a:lnTo>
                      <a:pt x="0" y="7"/>
                    </a:lnTo>
                    <a:lnTo>
                      <a:pt x="0" y="8"/>
                    </a:lnTo>
                    <a:lnTo>
                      <a:pt x="0" y="8"/>
                    </a:lnTo>
                    <a:lnTo>
                      <a:pt x="0" y="8"/>
                    </a:lnTo>
                    <a:lnTo>
                      <a:pt x="0" y="7"/>
                    </a:lnTo>
                    <a:lnTo>
                      <a:pt x="0" y="8"/>
                    </a:lnTo>
                    <a:lnTo>
                      <a:pt x="0" y="7"/>
                    </a:lnTo>
                    <a:lnTo>
                      <a:pt x="0" y="8"/>
                    </a:lnTo>
                    <a:lnTo>
                      <a:pt x="0" y="7"/>
                    </a:lnTo>
                    <a:lnTo>
                      <a:pt x="0" y="8"/>
                    </a:lnTo>
                    <a:lnTo>
                      <a:pt x="0" y="7"/>
                    </a:lnTo>
                    <a:lnTo>
                      <a:pt x="0" y="8"/>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9"/>
                    </a:lnTo>
                    <a:lnTo>
                      <a:pt x="0" y="9"/>
                    </a:lnTo>
                    <a:lnTo>
                      <a:pt x="0" y="8"/>
                    </a:lnTo>
                    <a:lnTo>
                      <a:pt x="0" y="9"/>
                    </a:lnTo>
                    <a:lnTo>
                      <a:pt x="0" y="9"/>
                    </a:lnTo>
                    <a:lnTo>
                      <a:pt x="0" y="9"/>
                    </a:lnTo>
                    <a:lnTo>
                      <a:pt x="0" y="9"/>
                    </a:lnTo>
                    <a:lnTo>
                      <a:pt x="0" y="10"/>
                    </a:lnTo>
                    <a:lnTo>
                      <a:pt x="0" y="9"/>
                    </a:lnTo>
                    <a:lnTo>
                      <a:pt x="0" y="9"/>
                    </a:lnTo>
                    <a:lnTo>
                      <a:pt x="0" y="9"/>
                    </a:lnTo>
                    <a:lnTo>
                      <a:pt x="0" y="8"/>
                    </a:lnTo>
                    <a:lnTo>
                      <a:pt x="0" y="9"/>
                    </a:lnTo>
                    <a:lnTo>
                      <a:pt x="0" y="8"/>
                    </a:lnTo>
                    <a:lnTo>
                      <a:pt x="0" y="8"/>
                    </a:lnTo>
                    <a:lnTo>
                      <a:pt x="0" y="8"/>
                    </a:lnTo>
                    <a:lnTo>
                      <a:pt x="0" y="6"/>
                    </a:lnTo>
                    <a:lnTo>
                      <a:pt x="0" y="6"/>
                    </a:lnTo>
                    <a:lnTo>
                      <a:pt x="0" y="5"/>
                    </a:lnTo>
                    <a:lnTo>
                      <a:pt x="0" y="5"/>
                    </a:lnTo>
                    <a:lnTo>
                      <a:pt x="0" y="4"/>
                    </a:lnTo>
                    <a:lnTo>
                      <a:pt x="0" y="4"/>
                    </a:lnTo>
                    <a:lnTo>
                      <a:pt x="0" y="4"/>
                    </a:lnTo>
                    <a:lnTo>
                      <a:pt x="0" y="3"/>
                    </a:lnTo>
                    <a:lnTo>
                      <a:pt x="0" y="4"/>
                    </a:lnTo>
                    <a:lnTo>
                      <a:pt x="0" y="3"/>
                    </a:lnTo>
                    <a:lnTo>
                      <a:pt x="0" y="2"/>
                    </a:lnTo>
                    <a:lnTo>
                      <a:pt x="0" y="3"/>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1"/>
                    </a:lnTo>
                    <a:lnTo>
                      <a:pt x="0" y="1"/>
                    </a:lnTo>
                    <a:lnTo>
                      <a:pt x="0" y="1"/>
                    </a:lnTo>
                    <a:lnTo>
                      <a:pt x="0" y="1"/>
                    </a:lnTo>
                    <a:lnTo>
                      <a:pt x="0" y="1"/>
                    </a:lnTo>
                    <a:lnTo>
                      <a:pt x="0" y="2"/>
                    </a:lnTo>
                    <a:lnTo>
                      <a:pt x="0" y="2"/>
                    </a:lnTo>
                    <a:lnTo>
                      <a:pt x="0" y="3"/>
                    </a:lnTo>
                    <a:lnTo>
                      <a:pt x="0" y="3"/>
                    </a:lnTo>
                    <a:lnTo>
                      <a:pt x="0" y="3"/>
                    </a:lnTo>
                    <a:lnTo>
                      <a:pt x="0" y="4"/>
                    </a:lnTo>
                    <a:lnTo>
                      <a:pt x="0" y="4"/>
                    </a:lnTo>
                    <a:lnTo>
                      <a:pt x="0" y="4"/>
                    </a:lnTo>
                    <a:lnTo>
                      <a:pt x="0" y="4"/>
                    </a:lnTo>
                    <a:lnTo>
                      <a:pt x="0" y="4"/>
                    </a:lnTo>
                    <a:lnTo>
                      <a:pt x="0" y="3"/>
                    </a:lnTo>
                    <a:lnTo>
                      <a:pt x="0" y="4"/>
                    </a:lnTo>
                    <a:lnTo>
                      <a:pt x="0" y="5"/>
                    </a:lnTo>
                    <a:lnTo>
                      <a:pt x="0" y="5"/>
                    </a:lnTo>
                    <a:lnTo>
                      <a:pt x="0" y="5"/>
                    </a:lnTo>
                    <a:lnTo>
                      <a:pt x="0" y="6"/>
                    </a:lnTo>
                    <a:lnTo>
                      <a:pt x="0" y="5"/>
                    </a:lnTo>
                    <a:lnTo>
                      <a:pt x="0" y="6"/>
                    </a:lnTo>
                    <a:lnTo>
                      <a:pt x="0" y="6"/>
                    </a:lnTo>
                    <a:lnTo>
                      <a:pt x="0" y="6"/>
                    </a:lnTo>
                    <a:lnTo>
                      <a:pt x="0" y="6"/>
                    </a:lnTo>
                    <a:lnTo>
                      <a:pt x="0" y="6"/>
                    </a:lnTo>
                    <a:lnTo>
                      <a:pt x="0" y="6"/>
                    </a:lnTo>
                    <a:lnTo>
                      <a:pt x="0" y="7"/>
                    </a:lnTo>
                    <a:lnTo>
                      <a:pt x="0" y="6"/>
                    </a:lnTo>
                    <a:lnTo>
                      <a:pt x="0" y="7"/>
                    </a:lnTo>
                    <a:lnTo>
                      <a:pt x="0" y="7"/>
                    </a:lnTo>
                    <a:lnTo>
                      <a:pt x="0" y="6"/>
                    </a:lnTo>
                    <a:lnTo>
                      <a:pt x="0" y="6"/>
                    </a:lnTo>
                    <a:lnTo>
                      <a:pt x="0" y="7"/>
                    </a:lnTo>
                    <a:lnTo>
                      <a:pt x="0" y="6"/>
                    </a:lnTo>
                    <a:lnTo>
                      <a:pt x="0" y="7"/>
                    </a:lnTo>
                    <a:lnTo>
                      <a:pt x="0" y="7"/>
                    </a:lnTo>
                    <a:lnTo>
                      <a:pt x="0" y="7"/>
                    </a:lnTo>
                    <a:lnTo>
                      <a:pt x="0" y="6"/>
                    </a:lnTo>
                    <a:lnTo>
                      <a:pt x="0" y="6"/>
                    </a:lnTo>
                    <a:lnTo>
                      <a:pt x="0" y="7"/>
                    </a:lnTo>
                    <a:lnTo>
                      <a:pt x="0" y="7"/>
                    </a:lnTo>
                    <a:lnTo>
                      <a:pt x="0" y="7"/>
                    </a:lnTo>
                    <a:lnTo>
                      <a:pt x="0" y="7"/>
                    </a:lnTo>
                    <a:lnTo>
                      <a:pt x="0" y="7"/>
                    </a:lnTo>
                    <a:lnTo>
                      <a:pt x="0" y="8"/>
                    </a:lnTo>
                    <a:lnTo>
                      <a:pt x="0" y="8"/>
                    </a:lnTo>
                    <a:lnTo>
                      <a:pt x="0" y="7"/>
                    </a:lnTo>
                    <a:lnTo>
                      <a:pt x="0" y="8"/>
                    </a:lnTo>
                    <a:lnTo>
                      <a:pt x="0" y="8"/>
                    </a:lnTo>
                    <a:lnTo>
                      <a:pt x="0" y="8"/>
                    </a:lnTo>
                    <a:lnTo>
                      <a:pt x="0" y="8"/>
                    </a:lnTo>
                    <a:lnTo>
                      <a:pt x="0" y="8"/>
                    </a:lnTo>
                    <a:lnTo>
                      <a:pt x="0" y="8"/>
                    </a:lnTo>
                    <a:lnTo>
                      <a:pt x="0" y="8"/>
                    </a:lnTo>
                    <a:lnTo>
                      <a:pt x="0" y="6"/>
                    </a:lnTo>
                    <a:lnTo>
                      <a:pt x="0" y="7"/>
                    </a:lnTo>
                    <a:lnTo>
                      <a:pt x="0" y="6"/>
                    </a:lnTo>
                    <a:lnTo>
                      <a:pt x="0" y="6"/>
                    </a:lnTo>
                    <a:lnTo>
                      <a:pt x="0" y="5"/>
                    </a:lnTo>
                    <a:lnTo>
                      <a:pt x="0" y="6"/>
                    </a:lnTo>
                    <a:lnTo>
                      <a:pt x="0" y="5"/>
                    </a:lnTo>
                    <a:lnTo>
                      <a:pt x="0" y="5"/>
                    </a:lnTo>
                    <a:lnTo>
                      <a:pt x="0" y="5"/>
                    </a:lnTo>
                    <a:lnTo>
                      <a:pt x="0" y="6"/>
                    </a:lnTo>
                    <a:lnTo>
                      <a:pt x="0" y="6"/>
                    </a:lnTo>
                    <a:lnTo>
                      <a:pt x="0" y="6"/>
                    </a:lnTo>
                    <a:lnTo>
                      <a:pt x="0" y="7"/>
                    </a:lnTo>
                    <a:lnTo>
                      <a:pt x="0" y="6"/>
                    </a:lnTo>
                    <a:lnTo>
                      <a:pt x="0" y="6"/>
                    </a:lnTo>
                    <a:lnTo>
                      <a:pt x="0" y="5"/>
                    </a:lnTo>
                    <a:lnTo>
                      <a:pt x="0" y="5"/>
                    </a:lnTo>
                    <a:lnTo>
                      <a:pt x="0" y="5"/>
                    </a:lnTo>
                    <a:lnTo>
                      <a:pt x="0" y="5"/>
                    </a:lnTo>
                    <a:lnTo>
                      <a:pt x="0" y="5"/>
                    </a:lnTo>
                    <a:lnTo>
                      <a:pt x="0" y="5"/>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6"/>
                    </a:lnTo>
                    <a:lnTo>
                      <a:pt x="0" y="6"/>
                    </a:lnTo>
                    <a:lnTo>
                      <a:pt x="0" y="6"/>
                    </a:lnTo>
                    <a:lnTo>
                      <a:pt x="0" y="5"/>
                    </a:lnTo>
                    <a:lnTo>
                      <a:pt x="0" y="5"/>
                    </a:lnTo>
                    <a:lnTo>
                      <a:pt x="0" y="5"/>
                    </a:lnTo>
                    <a:lnTo>
                      <a:pt x="0" y="5"/>
                    </a:lnTo>
                    <a:lnTo>
                      <a:pt x="0" y="5"/>
                    </a:lnTo>
                    <a:lnTo>
                      <a:pt x="0" y="4"/>
                    </a:lnTo>
                    <a:lnTo>
                      <a:pt x="0" y="4"/>
                    </a:lnTo>
                    <a:lnTo>
                      <a:pt x="0" y="5"/>
                    </a:lnTo>
                    <a:lnTo>
                      <a:pt x="0" y="4"/>
                    </a:lnTo>
                    <a:lnTo>
                      <a:pt x="0" y="3"/>
                    </a:lnTo>
                    <a:lnTo>
                      <a:pt x="0" y="3"/>
                    </a:lnTo>
                    <a:lnTo>
                      <a:pt x="0" y="3"/>
                    </a:lnTo>
                    <a:lnTo>
                      <a:pt x="0" y="2"/>
                    </a:lnTo>
                    <a:lnTo>
                      <a:pt x="0" y="2"/>
                    </a:lnTo>
                    <a:lnTo>
                      <a:pt x="0" y="2"/>
                    </a:lnTo>
                    <a:lnTo>
                      <a:pt x="0" y="1"/>
                    </a:lnTo>
                    <a:lnTo>
                      <a:pt x="0" y="1"/>
                    </a:lnTo>
                    <a:lnTo>
                      <a:pt x="0" y="0"/>
                    </a:lnTo>
                    <a:lnTo>
                      <a:pt x="0" y="0"/>
                    </a:lnTo>
                    <a:lnTo>
                      <a:pt x="0" y="0"/>
                    </a:lnTo>
                    <a:lnTo>
                      <a:pt x="0" y="0"/>
                    </a:lnTo>
                    <a:lnTo>
                      <a:pt x="0" y="0"/>
                    </a:lnTo>
                    <a:lnTo>
                      <a:pt x="0" y="1"/>
                    </a:lnTo>
                    <a:lnTo>
                      <a:pt x="0" y="1"/>
                    </a:lnTo>
                    <a:lnTo>
                      <a:pt x="0" y="2"/>
                    </a:lnTo>
                    <a:lnTo>
                      <a:pt x="0" y="3"/>
                    </a:lnTo>
                    <a:lnTo>
                      <a:pt x="0" y="3"/>
                    </a:lnTo>
                    <a:lnTo>
                      <a:pt x="0" y="4"/>
                    </a:lnTo>
                    <a:lnTo>
                      <a:pt x="0" y="3"/>
                    </a:lnTo>
                    <a:lnTo>
                      <a:pt x="0" y="4"/>
                    </a:lnTo>
                    <a:lnTo>
                      <a:pt x="0" y="4"/>
                    </a:lnTo>
                    <a:lnTo>
                      <a:pt x="0" y="5"/>
                    </a:lnTo>
                    <a:lnTo>
                      <a:pt x="0" y="5"/>
                    </a:lnTo>
                    <a:lnTo>
                      <a:pt x="0" y="5"/>
                    </a:lnTo>
                    <a:lnTo>
                      <a:pt x="0" y="5"/>
                    </a:lnTo>
                    <a:lnTo>
                      <a:pt x="0" y="5"/>
                    </a:lnTo>
                    <a:lnTo>
                      <a:pt x="0" y="6"/>
                    </a:lnTo>
                    <a:lnTo>
                      <a:pt x="0" y="6"/>
                    </a:lnTo>
                    <a:lnTo>
                      <a:pt x="0" y="6"/>
                    </a:lnTo>
                    <a:lnTo>
                      <a:pt x="0" y="6"/>
                    </a:lnTo>
                    <a:lnTo>
                      <a:pt x="0" y="5"/>
                    </a:lnTo>
                    <a:lnTo>
                      <a:pt x="0" y="6"/>
                    </a:lnTo>
                    <a:lnTo>
                      <a:pt x="0" y="6"/>
                    </a:lnTo>
                    <a:lnTo>
                      <a:pt x="0" y="5"/>
                    </a:lnTo>
                    <a:lnTo>
                      <a:pt x="0" y="5"/>
                    </a:lnTo>
                    <a:lnTo>
                      <a:pt x="0" y="5"/>
                    </a:lnTo>
                    <a:lnTo>
                      <a:pt x="0" y="4"/>
                    </a:lnTo>
                    <a:lnTo>
                      <a:pt x="0" y="5"/>
                    </a:lnTo>
                    <a:lnTo>
                      <a:pt x="0" y="5"/>
                    </a:lnTo>
                    <a:lnTo>
                      <a:pt x="0" y="4"/>
                    </a:lnTo>
                    <a:lnTo>
                      <a:pt x="0" y="5"/>
                    </a:lnTo>
                    <a:lnTo>
                      <a:pt x="0" y="5"/>
                    </a:lnTo>
                    <a:lnTo>
                      <a:pt x="0" y="5"/>
                    </a:lnTo>
                    <a:lnTo>
                      <a:pt x="0" y="5"/>
                    </a:lnTo>
                    <a:lnTo>
                      <a:pt x="0" y="6"/>
                    </a:lnTo>
                    <a:lnTo>
                      <a:pt x="0" y="6"/>
                    </a:lnTo>
                    <a:lnTo>
                      <a:pt x="0" y="7"/>
                    </a:lnTo>
                    <a:lnTo>
                      <a:pt x="0" y="6"/>
                    </a:lnTo>
                    <a:lnTo>
                      <a:pt x="0" y="6"/>
                    </a:lnTo>
                    <a:lnTo>
                      <a:pt x="0" y="6"/>
                    </a:lnTo>
                    <a:lnTo>
                      <a:pt x="0" y="7"/>
                    </a:lnTo>
                    <a:lnTo>
                      <a:pt x="0" y="7"/>
                    </a:lnTo>
                    <a:lnTo>
                      <a:pt x="0" y="8"/>
                    </a:lnTo>
                    <a:lnTo>
                      <a:pt x="0" y="7"/>
                    </a:lnTo>
                    <a:lnTo>
                      <a:pt x="0" y="8"/>
                    </a:lnTo>
                    <a:lnTo>
                      <a:pt x="0" y="8"/>
                    </a:lnTo>
                    <a:lnTo>
                      <a:pt x="0" y="7"/>
                    </a:lnTo>
                    <a:lnTo>
                      <a:pt x="0" y="7"/>
                    </a:lnTo>
                    <a:lnTo>
                      <a:pt x="0" y="7"/>
                    </a:lnTo>
                    <a:lnTo>
                      <a:pt x="0" y="6"/>
                    </a:lnTo>
                    <a:lnTo>
                      <a:pt x="0" y="6"/>
                    </a:lnTo>
                    <a:lnTo>
                      <a:pt x="0" y="5"/>
                    </a:lnTo>
                    <a:lnTo>
                      <a:pt x="0" y="4"/>
                    </a:lnTo>
                    <a:lnTo>
                      <a:pt x="0" y="3"/>
                    </a:lnTo>
                    <a:lnTo>
                      <a:pt x="0" y="4"/>
                    </a:lnTo>
                    <a:lnTo>
                      <a:pt x="0" y="5"/>
                    </a:lnTo>
                    <a:lnTo>
                      <a:pt x="0" y="5"/>
                    </a:lnTo>
                    <a:lnTo>
                      <a:pt x="0" y="5"/>
                    </a:lnTo>
                    <a:lnTo>
                      <a:pt x="0" y="4"/>
                    </a:lnTo>
                    <a:lnTo>
                      <a:pt x="0" y="4"/>
                    </a:lnTo>
                    <a:lnTo>
                      <a:pt x="0" y="3"/>
                    </a:lnTo>
                    <a:lnTo>
                      <a:pt x="0" y="3"/>
                    </a:lnTo>
                    <a:lnTo>
                      <a:pt x="0" y="4"/>
                    </a:lnTo>
                    <a:lnTo>
                      <a:pt x="0" y="4"/>
                    </a:lnTo>
                    <a:lnTo>
                      <a:pt x="0" y="5"/>
                    </a:lnTo>
                    <a:lnTo>
                      <a:pt x="0" y="5"/>
                    </a:lnTo>
                    <a:lnTo>
                      <a:pt x="0" y="6"/>
                    </a:lnTo>
                    <a:lnTo>
                      <a:pt x="0" y="6"/>
                    </a:lnTo>
                    <a:lnTo>
                      <a:pt x="0" y="6"/>
                    </a:lnTo>
                    <a:lnTo>
                      <a:pt x="0" y="6"/>
                    </a:lnTo>
                    <a:lnTo>
                      <a:pt x="0" y="7"/>
                    </a:lnTo>
                    <a:lnTo>
                      <a:pt x="0" y="6"/>
                    </a:lnTo>
                    <a:lnTo>
                      <a:pt x="0" y="7"/>
                    </a:lnTo>
                    <a:lnTo>
                      <a:pt x="0" y="8"/>
                    </a:lnTo>
                    <a:lnTo>
                      <a:pt x="0" y="7"/>
                    </a:lnTo>
                    <a:lnTo>
                      <a:pt x="0" y="7"/>
                    </a:lnTo>
                    <a:lnTo>
                      <a:pt x="0" y="7"/>
                    </a:lnTo>
                    <a:lnTo>
                      <a:pt x="0" y="6"/>
                    </a:lnTo>
                    <a:lnTo>
                      <a:pt x="0" y="6"/>
                    </a:lnTo>
                    <a:lnTo>
                      <a:pt x="0" y="6"/>
                    </a:lnTo>
                    <a:lnTo>
                      <a:pt x="0" y="6"/>
                    </a:lnTo>
                    <a:lnTo>
                      <a:pt x="0" y="5"/>
                    </a:lnTo>
                    <a:lnTo>
                      <a:pt x="0" y="6"/>
                    </a:lnTo>
                    <a:lnTo>
                      <a:pt x="0" y="6"/>
                    </a:lnTo>
                    <a:lnTo>
                      <a:pt x="0" y="5"/>
                    </a:lnTo>
                    <a:lnTo>
                      <a:pt x="0" y="6"/>
                    </a:lnTo>
                    <a:lnTo>
                      <a:pt x="0" y="6"/>
                    </a:lnTo>
                    <a:lnTo>
                      <a:pt x="0" y="6"/>
                    </a:lnTo>
                    <a:lnTo>
                      <a:pt x="0" y="7"/>
                    </a:lnTo>
                    <a:lnTo>
                      <a:pt x="0" y="7"/>
                    </a:lnTo>
                    <a:lnTo>
                      <a:pt x="0" y="7"/>
                    </a:lnTo>
                    <a:lnTo>
                      <a:pt x="0" y="6"/>
                    </a:lnTo>
                    <a:lnTo>
                      <a:pt x="0" y="7"/>
                    </a:lnTo>
                    <a:lnTo>
                      <a:pt x="0" y="6"/>
                    </a:lnTo>
                    <a:lnTo>
                      <a:pt x="0" y="6"/>
                    </a:lnTo>
                    <a:lnTo>
                      <a:pt x="0" y="7"/>
                    </a:lnTo>
                    <a:lnTo>
                      <a:pt x="0" y="7"/>
                    </a:lnTo>
                    <a:lnTo>
                      <a:pt x="0" y="7"/>
                    </a:lnTo>
                    <a:lnTo>
                      <a:pt x="0" y="6"/>
                    </a:lnTo>
                    <a:lnTo>
                      <a:pt x="0" y="6"/>
                    </a:lnTo>
                    <a:lnTo>
                      <a:pt x="0" y="6"/>
                    </a:lnTo>
                    <a:lnTo>
                      <a:pt x="0" y="6"/>
                    </a:lnTo>
                    <a:lnTo>
                      <a:pt x="0" y="6"/>
                    </a:lnTo>
                    <a:lnTo>
                      <a:pt x="0" y="6"/>
                    </a:lnTo>
                    <a:lnTo>
                      <a:pt x="0" y="6"/>
                    </a:lnTo>
                    <a:lnTo>
                      <a:pt x="0" y="7"/>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4"/>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4"/>
                    </a:lnTo>
                    <a:lnTo>
                      <a:pt x="0" y="5"/>
                    </a:lnTo>
                    <a:lnTo>
                      <a:pt x="0" y="5"/>
                    </a:lnTo>
                    <a:lnTo>
                      <a:pt x="0" y="4"/>
                    </a:lnTo>
                    <a:lnTo>
                      <a:pt x="0" y="5"/>
                    </a:lnTo>
                    <a:lnTo>
                      <a:pt x="0" y="4"/>
                    </a:lnTo>
                    <a:lnTo>
                      <a:pt x="0" y="4"/>
                    </a:lnTo>
                    <a:lnTo>
                      <a:pt x="0" y="4"/>
                    </a:lnTo>
                    <a:lnTo>
                      <a:pt x="0" y="3"/>
                    </a:lnTo>
                    <a:lnTo>
                      <a:pt x="0" y="3"/>
                    </a:lnTo>
                    <a:lnTo>
                      <a:pt x="0" y="3"/>
                    </a:lnTo>
                    <a:lnTo>
                      <a:pt x="0" y="2"/>
                    </a:lnTo>
                    <a:lnTo>
                      <a:pt x="0" y="1"/>
                    </a:lnTo>
                    <a:lnTo>
                      <a:pt x="0" y="1"/>
                    </a:lnTo>
                  </a:path>
                </a:pathLst>
              </a:custGeom>
              <a:noFill/>
              <a:ln w="0">
                <a:solidFill>
                  <a:srgbClr val="3366FF"/>
                </a:solidFill>
                <a:prstDash val="solid"/>
                <a:round/>
                <a:headEnd/>
                <a:tailEnd/>
              </a:ln>
            </p:spPr>
            <p:txBody>
              <a:bodyPr/>
              <a:lstStyle/>
              <a:p>
                <a:endParaRPr lang="en-GB"/>
              </a:p>
            </p:txBody>
          </p:sp>
          <p:sp>
            <p:nvSpPr>
              <p:cNvPr id="186275" name="Freeform 931"/>
              <p:cNvSpPr>
                <a:spLocks/>
              </p:cNvSpPr>
              <p:nvPr/>
            </p:nvSpPr>
            <p:spPr bwMode="auto">
              <a:xfrm>
                <a:off x="3684" y="3569"/>
                <a:ext cx="1" cy="66"/>
              </a:xfrm>
              <a:custGeom>
                <a:avLst/>
                <a:gdLst/>
                <a:ahLst/>
                <a:cxnLst>
                  <a:cxn ang="0">
                    <a:pos x="0" y="6"/>
                  </a:cxn>
                  <a:cxn ang="0">
                    <a:pos x="0" y="6"/>
                  </a:cxn>
                  <a:cxn ang="0">
                    <a:pos x="0" y="4"/>
                  </a:cxn>
                  <a:cxn ang="0">
                    <a:pos x="0" y="6"/>
                  </a:cxn>
                  <a:cxn ang="0">
                    <a:pos x="0" y="4"/>
                  </a:cxn>
                  <a:cxn ang="0">
                    <a:pos x="0" y="5"/>
                  </a:cxn>
                  <a:cxn ang="0">
                    <a:pos x="0" y="7"/>
                  </a:cxn>
                  <a:cxn ang="0">
                    <a:pos x="0" y="5"/>
                  </a:cxn>
                  <a:cxn ang="0">
                    <a:pos x="0" y="4"/>
                  </a:cxn>
                  <a:cxn ang="0">
                    <a:pos x="0" y="5"/>
                  </a:cxn>
                  <a:cxn ang="0">
                    <a:pos x="0" y="7"/>
                  </a:cxn>
                  <a:cxn ang="0">
                    <a:pos x="0" y="8"/>
                  </a:cxn>
                  <a:cxn ang="0">
                    <a:pos x="0" y="3"/>
                  </a:cxn>
                  <a:cxn ang="0">
                    <a:pos x="0" y="4"/>
                  </a:cxn>
                  <a:cxn ang="0">
                    <a:pos x="0" y="6"/>
                  </a:cxn>
                  <a:cxn ang="0">
                    <a:pos x="0" y="7"/>
                  </a:cxn>
                  <a:cxn ang="0">
                    <a:pos x="0" y="8"/>
                  </a:cxn>
                  <a:cxn ang="0">
                    <a:pos x="0" y="3"/>
                  </a:cxn>
                  <a:cxn ang="0">
                    <a:pos x="0" y="3"/>
                  </a:cxn>
                  <a:cxn ang="0">
                    <a:pos x="0" y="3"/>
                  </a:cxn>
                  <a:cxn ang="0">
                    <a:pos x="0" y="4"/>
                  </a:cxn>
                  <a:cxn ang="0">
                    <a:pos x="0" y="5"/>
                  </a:cxn>
                  <a:cxn ang="0">
                    <a:pos x="0" y="6"/>
                  </a:cxn>
                  <a:cxn ang="0">
                    <a:pos x="0" y="6"/>
                  </a:cxn>
                  <a:cxn ang="0">
                    <a:pos x="0" y="7"/>
                  </a:cxn>
                  <a:cxn ang="0">
                    <a:pos x="0" y="6"/>
                  </a:cxn>
                  <a:cxn ang="0">
                    <a:pos x="0" y="7"/>
                  </a:cxn>
                  <a:cxn ang="0">
                    <a:pos x="0" y="8"/>
                  </a:cxn>
                  <a:cxn ang="0">
                    <a:pos x="0" y="6"/>
                  </a:cxn>
                  <a:cxn ang="0">
                    <a:pos x="0" y="7"/>
                  </a:cxn>
                  <a:cxn ang="0">
                    <a:pos x="0" y="9"/>
                  </a:cxn>
                  <a:cxn ang="0">
                    <a:pos x="0" y="6"/>
                  </a:cxn>
                  <a:cxn ang="0">
                    <a:pos x="0" y="3"/>
                  </a:cxn>
                  <a:cxn ang="0">
                    <a:pos x="0" y="4"/>
                  </a:cxn>
                  <a:cxn ang="0">
                    <a:pos x="0" y="6"/>
                  </a:cxn>
                  <a:cxn ang="0">
                    <a:pos x="0" y="9"/>
                  </a:cxn>
                  <a:cxn ang="0">
                    <a:pos x="0" y="9"/>
                  </a:cxn>
                  <a:cxn ang="0">
                    <a:pos x="0" y="10"/>
                  </a:cxn>
                  <a:cxn ang="0">
                    <a:pos x="0" y="9"/>
                  </a:cxn>
                  <a:cxn ang="0">
                    <a:pos x="0" y="8"/>
                  </a:cxn>
                  <a:cxn ang="0">
                    <a:pos x="0" y="10"/>
                  </a:cxn>
                  <a:cxn ang="0">
                    <a:pos x="0" y="9"/>
                  </a:cxn>
                  <a:cxn ang="0">
                    <a:pos x="0" y="8"/>
                  </a:cxn>
                  <a:cxn ang="0">
                    <a:pos x="0" y="6"/>
                  </a:cxn>
                  <a:cxn ang="0">
                    <a:pos x="0" y="7"/>
                  </a:cxn>
                  <a:cxn ang="0">
                    <a:pos x="0" y="8"/>
                  </a:cxn>
                  <a:cxn ang="0">
                    <a:pos x="0" y="7"/>
                  </a:cxn>
                  <a:cxn ang="0">
                    <a:pos x="0" y="8"/>
                  </a:cxn>
                  <a:cxn ang="0">
                    <a:pos x="0" y="7"/>
                  </a:cxn>
                  <a:cxn ang="0">
                    <a:pos x="0" y="5"/>
                  </a:cxn>
                  <a:cxn ang="0">
                    <a:pos x="0" y="6"/>
                  </a:cxn>
                  <a:cxn ang="0">
                    <a:pos x="0" y="3"/>
                  </a:cxn>
                  <a:cxn ang="0">
                    <a:pos x="0" y="4"/>
                  </a:cxn>
                  <a:cxn ang="0">
                    <a:pos x="0" y="7"/>
                  </a:cxn>
                  <a:cxn ang="0">
                    <a:pos x="0" y="5"/>
                  </a:cxn>
                  <a:cxn ang="0">
                    <a:pos x="0" y="6"/>
                  </a:cxn>
                  <a:cxn ang="0">
                    <a:pos x="0" y="9"/>
                  </a:cxn>
                  <a:cxn ang="0">
                    <a:pos x="0" y="6"/>
                  </a:cxn>
                  <a:cxn ang="0">
                    <a:pos x="0" y="9"/>
                  </a:cxn>
                  <a:cxn ang="0">
                    <a:pos x="0" y="8"/>
                  </a:cxn>
                  <a:cxn ang="0">
                    <a:pos x="0" y="8"/>
                  </a:cxn>
                  <a:cxn ang="0">
                    <a:pos x="0" y="8"/>
                  </a:cxn>
                  <a:cxn ang="0">
                    <a:pos x="0" y="8"/>
                  </a:cxn>
                </a:cxnLst>
                <a:rect l="0" t="0" r="r" b="b"/>
                <a:pathLst>
                  <a:path h="11">
                    <a:moveTo>
                      <a:pt x="0" y="4"/>
                    </a:moveTo>
                    <a:lnTo>
                      <a:pt x="0" y="4"/>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6"/>
                    </a:lnTo>
                    <a:lnTo>
                      <a:pt x="0" y="7"/>
                    </a:lnTo>
                    <a:lnTo>
                      <a:pt x="0" y="6"/>
                    </a:lnTo>
                    <a:lnTo>
                      <a:pt x="0" y="5"/>
                    </a:lnTo>
                    <a:lnTo>
                      <a:pt x="0" y="6"/>
                    </a:lnTo>
                    <a:lnTo>
                      <a:pt x="0" y="6"/>
                    </a:lnTo>
                    <a:lnTo>
                      <a:pt x="0" y="6"/>
                    </a:lnTo>
                    <a:lnTo>
                      <a:pt x="0" y="6"/>
                    </a:lnTo>
                    <a:lnTo>
                      <a:pt x="0" y="7"/>
                    </a:lnTo>
                    <a:lnTo>
                      <a:pt x="0" y="6"/>
                    </a:lnTo>
                    <a:lnTo>
                      <a:pt x="0" y="6"/>
                    </a:lnTo>
                    <a:lnTo>
                      <a:pt x="0" y="6"/>
                    </a:lnTo>
                    <a:lnTo>
                      <a:pt x="0" y="6"/>
                    </a:lnTo>
                    <a:lnTo>
                      <a:pt x="0" y="5"/>
                    </a:lnTo>
                    <a:lnTo>
                      <a:pt x="0" y="6"/>
                    </a:lnTo>
                    <a:lnTo>
                      <a:pt x="0" y="5"/>
                    </a:lnTo>
                    <a:lnTo>
                      <a:pt x="0" y="4"/>
                    </a:lnTo>
                    <a:lnTo>
                      <a:pt x="0" y="5"/>
                    </a:lnTo>
                    <a:lnTo>
                      <a:pt x="0" y="4"/>
                    </a:lnTo>
                    <a:lnTo>
                      <a:pt x="0" y="4"/>
                    </a:lnTo>
                    <a:lnTo>
                      <a:pt x="0" y="4"/>
                    </a:lnTo>
                    <a:lnTo>
                      <a:pt x="0" y="3"/>
                    </a:lnTo>
                    <a:lnTo>
                      <a:pt x="0" y="3"/>
                    </a:lnTo>
                    <a:lnTo>
                      <a:pt x="0" y="3"/>
                    </a:lnTo>
                    <a:lnTo>
                      <a:pt x="0" y="4"/>
                    </a:lnTo>
                    <a:lnTo>
                      <a:pt x="0" y="4"/>
                    </a:lnTo>
                    <a:lnTo>
                      <a:pt x="0" y="5"/>
                    </a:lnTo>
                    <a:lnTo>
                      <a:pt x="0" y="6"/>
                    </a:lnTo>
                    <a:lnTo>
                      <a:pt x="0" y="5"/>
                    </a:lnTo>
                    <a:lnTo>
                      <a:pt x="0" y="6"/>
                    </a:lnTo>
                    <a:lnTo>
                      <a:pt x="0" y="5"/>
                    </a:lnTo>
                    <a:lnTo>
                      <a:pt x="0" y="5"/>
                    </a:lnTo>
                    <a:lnTo>
                      <a:pt x="0" y="5"/>
                    </a:lnTo>
                    <a:lnTo>
                      <a:pt x="0" y="6"/>
                    </a:lnTo>
                    <a:lnTo>
                      <a:pt x="0" y="5"/>
                    </a:lnTo>
                    <a:lnTo>
                      <a:pt x="0" y="5"/>
                    </a:lnTo>
                    <a:lnTo>
                      <a:pt x="0" y="5"/>
                    </a:lnTo>
                    <a:lnTo>
                      <a:pt x="0" y="5"/>
                    </a:lnTo>
                    <a:lnTo>
                      <a:pt x="0" y="4"/>
                    </a:lnTo>
                    <a:lnTo>
                      <a:pt x="0" y="4"/>
                    </a:lnTo>
                    <a:lnTo>
                      <a:pt x="0" y="4"/>
                    </a:lnTo>
                    <a:lnTo>
                      <a:pt x="0" y="4"/>
                    </a:lnTo>
                    <a:lnTo>
                      <a:pt x="0" y="5"/>
                    </a:lnTo>
                    <a:lnTo>
                      <a:pt x="0" y="5"/>
                    </a:lnTo>
                    <a:lnTo>
                      <a:pt x="0" y="5"/>
                    </a:lnTo>
                    <a:lnTo>
                      <a:pt x="0" y="6"/>
                    </a:lnTo>
                    <a:lnTo>
                      <a:pt x="0" y="5"/>
                    </a:lnTo>
                    <a:lnTo>
                      <a:pt x="0" y="5"/>
                    </a:lnTo>
                    <a:lnTo>
                      <a:pt x="0" y="4"/>
                    </a:lnTo>
                    <a:lnTo>
                      <a:pt x="0" y="4"/>
                    </a:lnTo>
                    <a:lnTo>
                      <a:pt x="0" y="4"/>
                    </a:lnTo>
                    <a:lnTo>
                      <a:pt x="0" y="5"/>
                    </a:lnTo>
                    <a:lnTo>
                      <a:pt x="0" y="4"/>
                    </a:lnTo>
                    <a:lnTo>
                      <a:pt x="0" y="5"/>
                    </a:lnTo>
                    <a:lnTo>
                      <a:pt x="0" y="6"/>
                    </a:lnTo>
                    <a:lnTo>
                      <a:pt x="0" y="6"/>
                    </a:lnTo>
                    <a:lnTo>
                      <a:pt x="0" y="7"/>
                    </a:lnTo>
                    <a:lnTo>
                      <a:pt x="0" y="6"/>
                    </a:lnTo>
                    <a:lnTo>
                      <a:pt x="0" y="6"/>
                    </a:lnTo>
                    <a:lnTo>
                      <a:pt x="0" y="7"/>
                    </a:lnTo>
                    <a:lnTo>
                      <a:pt x="0" y="7"/>
                    </a:lnTo>
                    <a:lnTo>
                      <a:pt x="0" y="7"/>
                    </a:lnTo>
                    <a:lnTo>
                      <a:pt x="0" y="7"/>
                    </a:lnTo>
                    <a:lnTo>
                      <a:pt x="0" y="8"/>
                    </a:lnTo>
                    <a:lnTo>
                      <a:pt x="0" y="7"/>
                    </a:lnTo>
                    <a:lnTo>
                      <a:pt x="0" y="7"/>
                    </a:lnTo>
                    <a:lnTo>
                      <a:pt x="0" y="6"/>
                    </a:lnTo>
                    <a:lnTo>
                      <a:pt x="0" y="6"/>
                    </a:lnTo>
                    <a:lnTo>
                      <a:pt x="0" y="6"/>
                    </a:lnTo>
                    <a:lnTo>
                      <a:pt x="0" y="6"/>
                    </a:lnTo>
                    <a:lnTo>
                      <a:pt x="0" y="5"/>
                    </a:lnTo>
                    <a:lnTo>
                      <a:pt x="0" y="5"/>
                    </a:lnTo>
                    <a:lnTo>
                      <a:pt x="0" y="5"/>
                    </a:lnTo>
                    <a:lnTo>
                      <a:pt x="0" y="5"/>
                    </a:lnTo>
                    <a:lnTo>
                      <a:pt x="0" y="6"/>
                    </a:lnTo>
                    <a:lnTo>
                      <a:pt x="0" y="5"/>
                    </a:lnTo>
                    <a:lnTo>
                      <a:pt x="0" y="4"/>
                    </a:lnTo>
                    <a:lnTo>
                      <a:pt x="0" y="4"/>
                    </a:lnTo>
                    <a:lnTo>
                      <a:pt x="0" y="5"/>
                    </a:lnTo>
                    <a:lnTo>
                      <a:pt x="0" y="4"/>
                    </a:lnTo>
                    <a:lnTo>
                      <a:pt x="0" y="5"/>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0" y="4"/>
                    </a:lnTo>
                    <a:lnTo>
                      <a:pt x="0" y="5"/>
                    </a:lnTo>
                    <a:lnTo>
                      <a:pt x="0" y="5"/>
                    </a:lnTo>
                    <a:lnTo>
                      <a:pt x="0" y="5"/>
                    </a:lnTo>
                    <a:lnTo>
                      <a:pt x="0" y="5"/>
                    </a:lnTo>
                    <a:lnTo>
                      <a:pt x="0" y="5"/>
                    </a:lnTo>
                    <a:lnTo>
                      <a:pt x="0" y="4"/>
                    </a:lnTo>
                    <a:lnTo>
                      <a:pt x="0" y="5"/>
                    </a:lnTo>
                    <a:lnTo>
                      <a:pt x="0" y="5"/>
                    </a:lnTo>
                    <a:lnTo>
                      <a:pt x="0" y="5"/>
                    </a:lnTo>
                    <a:lnTo>
                      <a:pt x="0" y="6"/>
                    </a:lnTo>
                    <a:lnTo>
                      <a:pt x="0" y="6"/>
                    </a:lnTo>
                    <a:lnTo>
                      <a:pt x="0" y="7"/>
                    </a:lnTo>
                    <a:lnTo>
                      <a:pt x="0" y="7"/>
                    </a:lnTo>
                    <a:lnTo>
                      <a:pt x="0" y="7"/>
                    </a:lnTo>
                    <a:lnTo>
                      <a:pt x="0" y="7"/>
                    </a:lnTo>
                    <a:lnTo>
                      <a:pt x="0" y="8"/>
                    </a:lnTo>
                    <a:lnTo>
                      <a:pt x="0" y="8"/>
                    </a:lnTo>
                    <a:lnTo>
                      <a:pt x="0" y="9"/>
                    </a:lnTo>
                    <a:lnTo>
                      <a:pt x="0" y="9"/>
                    </a:lnTo>
                    <a:lnTo>
                      <a:pt x="0" y="9"/>
                    </a:lnTo>
                    <a:lnTo>
                      <a:pt x="0" y="8"/>
                    </a:lnTo>
                    <a:lnTo>
                      <a:pt x="0" y="9"/>
                    </a:lnTo>
                    <a:lnTo>
                      <a:pt x="0" y="8"/>
                    </a:lnTo>
                    <a:lnTo>
                      <a:pt x="0" y="8"/>
                    </a:lnTo>
                    <a:lnTo>
                      <a:pt x="0" y="9"/>
                    </a:lnTo>
                    <a:lnTo>
                      <a:pt x="0" y="8"/>
                    </a:lnTo>
                    <a:lnTo>
                      <a:pt x="0" y="8"/>
                    </a:lnTo>
                    <a:lnTo>
                      <a:pt x="0" y="8"/>
                    </a:lnTo>
                    <a:lnTo>
                      <a:pt x="0" y="8"/>
                    </a:lnTo>
                    <a:lnTo>
                      <a:pt x="0" y="7"/>
                    </a:lnTo>
                    <a:lnTo>
                      <a:pt x="0" y="7"/>
                    </a:lnTo>
                    <a:lnTo>
                      <a:pt x="0" y="6"/>
                    </a:lnTo>
                    <a:lnTo>
                      <a:pt x="0" y="5"/>
                    </a:lnTo>
                    <a:lnTo>
                      <a:pt x="0" y="4"/>
                    </a:lnTo>
                    <a:lnTo>
                      <a:pt x="0" y="3"/>
                    </a:lnTo>
                    <a:lnTo>
                      <a:pt x="0" y="3"/>
                    </a:lnTo>
                    <a:lnTo>
                      <a:pt x="0" y="3"/>
                    </a:lnTo>
                    <a:lnTo>
                      <a:pt x="0" y="2"/>
                    </a:lnTo>
                    <a:lnTo>
                      <a:pt x="0" y="3"/>
                    </a:lnTo>
                    <a:lnTo>
                      <a:pt x="0" y="3"/>
                    </a:lnTo>
                    <a:lnTo>
                      <a:pt x="0" y="3"/>
                    </a:lnTo>
                    <a:lnTo>
                      <a:pt x="0" y="3"/>
                    </a:lnTo>
                    <a:lnTo>
                      <a:pt x="0" y="3"/>
                    </a:lnTo>
                    <a:lnTo>
                      <a:pt x="0" y="4"/>
                    </a:lnTo>
                    <a:lnTo>
                      <a:pt x="0" y="3"/>
                    </a:lnTo>
                    <a:lnTo>
                      <a:pt x="0" y="4"/>
                    </a:lnTo>
                    <a:lnTo>
                      <a:pt x="0" y="3"/>
                    </a:lnTo>
                    <a:lnTo>
                      <a:pt x="0" y="4"/>
                    </a:lnTo>
                    <a:lnTo>
                      <a:pt x="0" y="4"/>
                    </a:lnTo>
                    <a:lnTo>
                      <a:pt x="0" y="4"/>
                    </a:lnTo>
                    <a:lnTo>
                      <a:pt x="0" y="5"/>
                    </a:lnTo>
                    <a:lnTo>
                      <a:pt x="0" y="4"/>
                    </a:lnTo>
                    <a:lnTo>
                      <a:pt x="0" y="5"/>
                    </a:lnTo>
                    <a:lnTo>
                      <a:pt x="0" y="6"/>
                    </a:lnTo>
                    <a:lnTo>
                      <a:pt x="0" y="5"/>
                    </a:lnTo>
                    <a:lnTo>
                      <a:pt x="0" y="6"/>
                    </a:lnTo>
                    <a:lnTo>
                      <a:pt x="0" y="6"/>
                    </a:lnTo>
                    <a:lnTo>
                      <a:pt x="0" y="7"/>
                    </a:lnTo>
                    <a:lnTo>
                      <a:pt x="0" y="6"/>
                    </a:lnTo>
                    <a:lnTo>
                      <a:pt x="0" y="6"/>
                    </a:lnTo>
                    <a:lnTo>
                      <a:pt x="0" y="6"/>
                    </a:lnTo>
                    <a:lnTo>
                      <a:pt x="0" y="7"/>
                    </a:lnTo>
                    <a:lnTo>
                      <a:pt x="0" y="6"/>
                    </a:lnTo>
                    <a:lnTo>
                      <a:pt x="0" y="7"/>
                    </a:lnTo>
                    <a:lnTo>
                      <a:pt x="0" y="7"/>
                    </a:lnTo>
                    <a:lnTo>
                      <a:pt x="0" y="7"/>
                    </a:lnTo>
                    <a:lnTo>
                      <a:pt x="0" y="8"/>
                    </a:lnTo>
                    <a:lnTo>
                      <a:pt x="0" y="7"/>
                    </a:lnTo>
                    <a:lnTo>
                      <a:pt x="0" y="8"/>
                    </a:lnTo>
                    <a:lnTo>
                      <a:pt x="0" y="9"/>
                    </a:lnTo>
                    <a:lnTo>
                      <a:pt x="0" y="8"/>
                    </a:lnTo>
                    <a:lnTo>
                      <a:pt x="0" y="9"/>
                    </a:lnTo>
                    <a:lnTo>
                      <a:pt x="0" y="9"/>
                    </a:lnTo>
                    <a:lnTo>
                      <a:pt x="0" y="9"/>
                    </a:lnTo>
                    <a:lnTo>
                      <a:pt x="0" y="9"/>
                    </a:lnTo>
                    <a:lnTo>
                      <a:pt x="0" y="9"/>
                    </a:lnTo>
                    <a:lnTo>
                      <a:pt x="0" y="8"/>
                    </a:lnTo>
                    <a:lnTo>
                      <a:pt x="0" y="8"/>
                    </a:lnTo>
                    <a:lnTo>
                      <a:pt x="0" y="8"/>
                    </a:lnTo>
                    <a:lnTo>
                      <a:pt x="0" y="7"/>
                    </a:lnTo>
                    <a:lnTo>
                      <a:pt x="0" y="7"/>
                    </a:lnTo>
                    <a:lnTo>
                      <a:pt x="0" y="6"/>
                    </a:lnTo>
                    <a:lnTo>
                      <a:pt x="0" y="6"/>
                    </a:lnTo>
                    <a:lnTo>
                      <a:pt x="0" y="4"/>
                    </a:lnTo>
                    <a:lnTo>
                      <a:pt x="0" y="4"/>
                    </a:lnTo>
                    <a:lnTo>
                      <a:pt x="0" y="3"/>
                    </a:lnTo>
                    <a:lnTo>
                      <a:pt x="0" y="3"/>
                    </a:lnTo>
                    <a:lnTo>
                      <a:pt x="0" y="2"/>
                    </a:lnTo>
                    <a:lnTo>
                      <a:pt x="0" y="3"/>
                    </a:lnTo>
                    <a:lnTo>
                      <a:pt x="0" y="3"/>
                    </a:lnTo>
                    <a:lnTo>
                      <a:pt x="0" y="3"/>
                    </a:lnTo>
                    <a:lnTo>
                      <a:pt x="0" y="3"/>
                    </a:lnTo>
                    <a:lnTo>
                      <a:pt x="0" y="3"/>
                    </a:lnTo>
                    <a:lnTo>
                      <a:pt x="0" y="4"/>
                    </a:lnTo>
                    <a:lnTo>
                      <a:pt x="0" y="3"/>
                    </a:lnTo>
                    <a:lnTo>
                      <a:pt x="0" y="4"/>
                    </a:lnTo>
                    <a:lnTo>
                      <a:pt x="0" y="3"/>
                    </a:lnTo>
                    <a:lnTo>
                      <a:pt x="0" y="4"/>
                    </a:lnTo>
                    <a:lnTo>
                      <a:pt x="0" y="3"/>
                    </a:lnTo>
                    <a:lnTo>
                      <a:pt x="0" y="3"/>
                    </a:lnTo>
                    <a:lnTo>
                      <a:pt x="0" y="3"/>
                    </a:lnTo>
                    <a:lnTo>
                      <a:pt x="0" y="2"/>
                    </a:lnTo>
                    <a:lnTo>
                      <a:pt x="0" y="2"/>
                    </a:lnTo>
                    <a:lnTo>
                      <a:pt x="0" y="1"/>
                    </a:lnTo>
                    <a:lnTo>
                      <a:pt x="0" y="1"/>
                    </a:lnTo>
                    <a:lnTo>
                      <a:pt x="0" y="0"/>
                    </a:lnTo>
                    <a:lnTo>
                      <a:pt x="0" y="0"/>
                    </a:lnTo>
                    <a:lnTo>
                      <a:pt x="0" y="1"/>
                    </a:lnTo>
                    <a:lnTo>
                      <a:pt x="0" y="1"/>
                    </a:lnTo>
                    <a:lnTo>
                      <a:pt x="0" y="1"/>
                    </a:lnTo>
                    <a:lnTo>
                      <a:pt x="0" y="2"/>
                    </a:lnTo>
                    <a:lnTo>
                      <a:pt x="0" y="3"/>
                    </a:lnTo>
                    <a:lnTo>
                      <a:pt x="0" y="3"/>
                    </a:lnTo>
                    <a:lnTo>
                      <a:pt x="0" y="4"/>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5"/>
                    </a:lnTo>
                    <a:lnTo>
                      <a:pt x="0" y="4"/>
                    </a:lnTo>
                    <a:lnTo>
                      <a:pt x="0" y="5"/>
                    </a:lnTo>
                    <a:lnTo>
                      <a:pt x="0" y="5"/>
                    </a:lnTo>
                    <a:lnTo>
                      <a:pt x="0" y="5"/>
                    </a:lnTo>
                    <a:lnTo>
                      <a:pt x="0" y="5"/>
                    </a:lnTo>
                    <a:lnTo>
                      <a:pt x="0" y="5"/>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6"/>
                    </a:lnTo>
                    <a:lnTo>
                      <a:pt x="0" y="7"/>
                    </a:lnTo>
                    <a:lnTo>
                      <a:pt x="0" y="6"/>
                    </a:lnTo>
                    <a:lnTo>
                      <a:pt x="0" y="6"/>
                    </a:lnTo>
                    <a:lnTo>
                      <a:pt x="0" y="7"/>
                    </a:lnTo>
                    <a:lnTo>
                      <a:pt x="0" y="7"/>
                    </a:lnTo>
                    <a:lnTo>
                      <a:pt x="0" y="7"/>
                    </a:lnTo>
                    <a:lnTo>
                      <a:pt x="0" y="7"/>
                    </a:lnTo>
                    <a:lnTo>
                      <a:pt x="0" y="8"/>
                    </a:lnTo>
                    <a:lnTo>
                      <a:pt x="0" y="7"/>
                    </a:lnTo>
                    <a:lnTo>
                      <a:pt x="0" y="6"/>
                    </a:lnTo>
                    <a:lnTo>
                      <a:pt x="0" y="7"/>
                    </a:lnTo>
                    <a:lnTo>
                      <a:pt x="0" y="6"/>
                    </a:lnTo>
                    <a:lnTo>
                      <a:pt x="0" y="7"/>
                    </a:lnTo>
                    <a:lnTo>
                      <a:pt x="0" y="6"/>
                    </a:lnTo>
                    <a:lnTo>
                      <a:pt x="0" y="7"/>
                    </a:lnTo>
                    <a:lnTo>
                      <a:pt x="0" y="6"/>
                    </a:lnTo>
                    <a:lnTo>
                      <a:pt x="0" y="6"/>
                    </a:lnTo>
                    <a:lnTo>
                      <a:pt x="0" y="6"/>
                    </a:lnTo>
                    <a:lnTo>
                      <a:pt x="0" y="6"/>
                    </a:lnTo>
                    <a:lnTo>
                      <a:pt x="0" y="6"/>
                    </a:lnTo>
                    <a:lnTo>
                      <a:pt x="0" y="5"/>
                    </a:lnTo>
                    <a:lnTo>
                      <a:pt x="0" y="5"/>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7"/>
                    </a:lnTo>
                    <a:lnTo>
                      <a:pt x="0" y="6"/>
                    </a:lnTo>
                    <a:lnTo>
                      <a:pt x="0" y="7"/>
                    </a:lnTo>
                    <a:lnTo>
                      <a:pt x="0" y="7"/>
                    </a:lnTo>
                    <a:lnTo>
                      <a:pt x="0" y="8"/>
                    </a:lnTo>
                    <a:lnTo>
                      <a:pt x="0" y="7"/>
                    </a:lnTo>
                    <a:lnTo>
                      <a:pt x="0" y="8"/>
                    </a:lnTo>
                    <a:lnTo>
                      <a:pt x="0" y="8"/>
                    </a:lnTo>
                    <a:lnTo>
                      <a:pt x="0" y="8"/>
                    </a:lnTo>
                    <a:lnTo>
                      <a:pt x="0" y="8"/>
                    </a:lnTo>
                    <a:lnTo>
                      <a:pt x="0" y="7"/>
                    </a:lnTo>
                    <a:lnTo>
                      <a:pt x="0" y="8"/>
                    </a:lnTo>
                    <a:lnTo>
                      <a:pt x="0" y="7"/>
                    </a:lnTo>
                    <a:lnTo>
                      <a:pt x="0" y="8"/>
                    </a:lnTo>
                    <a:lnTo>
                      <a:pt x="0" y="8"/>
                    </a:lnTo>
                    <a:lnTo>
                      <a:pt x="0" y="8"/>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8"/>
                    </a:lnTo>
                    <a:lnTo>
                      <a:pt x="0" y="7"/>
                    </a:lnTo>
                    <a:lnTo>
                      <a:pt x="0" y="8"/>
                    </a:lnTo>
                    <a:lnTo>
                      <a:pt x="0" y="8"/>
                    </a:lnTo>
                    <a:lnTo>
                      <a:pt x="0" y="8"/>
                    </a:lnTo>
                    <a:lnTo>
                      <a:pt x="0" y="8"/>
                    </a:lnTo>
                    <a:lnTo>
                      <a:pt x="0" y="8"/>
                    </a:lnTo>
                    <a:lnTo>
                      <a:pt x="0" y="8"/>
                    </a:lnTo>
                    <a:lnTo>
                      <a:pt x="0" y="9"/>
                    </a:lnTo>
                    <a:lnTo>
                      <a:pt x="0" y="8"/>
                    </a:lnTo>
                    <a:lnTo>
                      <a:pt x="0" y="8"/>
                    </a:lnTo>
                    <a:lnTo>
                      <a:pt x="0" y="9"/>
                    </a:lnTo>
                    <a:lnTo>
                      <a:pt x="0" y="9"/>
                    </a:lnTo>
                    <a:lnTo>
                      <a:pt x="0" y="9"/>
                    </a:lnTo>
                    <a:lnTo>
                      <a:pt x="0" y="9"/>
                    </a:lnTo>
                    <a:lnTo>
                      <a:pt x="0" y="9"/>
                    </a:lnTo>
                    <a:lnTo>
                      <a:pt x="0" y="8"/>
                    </a:lnTo>
                    <a:lnTo>
                      <a:pt x="0" y="7"/>
                    </a:lnTo>
                    <a:lnTo>
                      <a:pt x="0" y="8"/>
                    </a:lnTo>
                    <a:lnTo>
                      <a:pt x="0" y="7"/>
                    </a:lnTo>
                    <a:lnTo>
                      <a:pt x="0" y="7"/>
                    </a:lnTo>
                    <a:lnTo>
                      <a:pt x="0" y="7"/>
                    </a:lnTo>
                    <a:lnTo>
                      <a:pt x="0" y="6"/>
                    </a:lnTo>
                    <a:lnTo>
                      <a:pt x="0" y="6"/>
                    </a:lnTo>
                    <a:lnTo>
                      <a:pt x="0" y="6"/>
                    </a:lnTo>
                    <a:lnTo>
                      <a:pt x="0" y="6"/>
                    </a:lnTo>
                    <a:lnTo>
                      <a:pt x="0" y="6"/>
                    </a:lnTo>
                    <a:lnTo>
                      <a:pt x="0" y="5"/>
                    </a:lnTo>
                    <a:lnTo>
                      <a:pt x="0" y="6"/>
                    </a:lnTo>
                    <a:lnTo>
                      <a:pt x="0" y="5"/>
                    </a:lnTo>
                    <a:lnTo>
                      <a:pt x="0" y="5"/>
                    </a:lnTo>
                    <a:lnTo>
                      <a:pt x="0" y="4"/>
                    </a:lnTo>
                    <a:lnTo>
                      <a:pt x="0" y="5"/>
                    </a:lnTo>
                    <a:lnTo>
                      <a:pt x="0" y="4"/>
                    </a:lnTo>
                    <a:lnTo>
                      <a:pt x="0" y="3"/>
                    </a:lnTo>
                    <a:lnTo>
                      <a:pt x="0" y="3"/>
                    </a:lnTo>
                    <a:lnTo>
                      <a:pt x="0" y="3"/>
                    </a:lnTo>
                    <a:lnTo>
                      <a:pt x="0" y="2"/>
                    </a:lnTo>
                    <a:lnTo>
                      <a:pt x="0" y="2"/>
                    </a:lnTo>
                    <a:lnTo>
                      <a:pt x="0" y="2"/>
                    </a:lnTo>
                    <a:lnTo>
                      <a:pt x="0" y="2"/>
                    </a:lnTo>
                    <a:lnTo>
                      <a:pt x="0" y="2"/>
                    </a:lnTo>
                    <a:lnTo>
                      <a:pt x="0" y="2"/>
                    </a:lnTo>
                    <a:lnTo>
                      <a:pt x="0" y="3"/>
                    </a:lnTo>
                    <a:lnTo>
                      <a:pt x="0" y="3"/>
                    </a:lnTo>
                    <a:lnTo>
                      <a:pt x="0" y="4"/>
                    </a:lnTo>
                    <a:lnTo>
                      <a:pt x="0" y="3"/>
                    </a:lnTo>
                    <a:lnTo>
                      <a:pt x="0" y="4"/>
                    </a:lnTo>
                    <a:lnTo>
                      <a:pt x="0" y="4"/>
                    </a:lnTo>
                    <a:lnTo>
                      <a:pt x="0" y="4"/>
                    </a:lnTo>
                    <a:lnTo>
                      <a:pt x="0" y="4"/>
                    </a:lnTo>
                    <a:lnTo>
                      <a:pt x="0" y="4"/>
                    </a:lnTo>
                    <a:lnTo>
                      <a:pt x="0" y="5"/>
                    </a:lnTo>
                    <a:lnTo>
                      <a:pt x="0" y="5"/>
                    </a:lnTo>
                    <a:lnTo>
                      <a:pt x="0" y="5"/>
                    </a:lnTo>
                    <a:lnTo>
                      <a:pt x="0" y="5"/>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1"/>
                    </a:lnTo>
                    <a:lnTo>
                      <a:pt x="0" y="10"/>
                    </a:lnTo>
                    <a:lnTo>
                      <a:pt x="0" y="11"/>
                    </a:lnTo>
                    <a:lnTo>
                      <a:pt x="0" y="10"/>
                    </a:lnTo>
                    <a:lnTo>
                      <a:pt x="0" y="11"/>
                    </a:lnTo>
                    <a:lnTo>
                      <a:pt x="0" y="10"/>
                    </a:lnTo>
                    <a:lnTo>
                      <a:pt x="0" y="10"/>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10"/>
                    </a:lnTo>
                    <a:lnTo>
                      <a:pt x="0" y="11"/>
                    </a:lnTo>
                    <a:lnTo>
                      <a:pt x="0" y="10"/>
                    </a:lnTo>
                    <a:lnTo>
                      <a:pt x="0" y="10"/>
                    </a:lnTo>
                    <a:lnTo>
                      <a:pt x="0" y="10"/>
                    </a:lnTo>
                    <a:lnTo>
                      <a:pt x="0" y="9"/>
                    </a:lnTo>
                    <a:lnTo>
                      <a:pt x="0" y="10"/>
                    </a:lnTo>
                    <a:lnTo>
                      <a:pt x="0" y="10"/>
                    </a:lnTo>
                    <a:lnTo>
                      <a:pt x="0" y="10"/>
                    </a:lnTo>
                    <a:lnTo>
                      <a:pt x="0" y="11"/>
                    </a:lnTo>
                    <a:lnTo>
                      <a:pt x="0" y="11"/>
                    </a:lnTo>
                    <a:lnTo>
                      <a:pt x="0" y="11"/>
                    </a:lnTo>
                    <a:lnTo>
                      <a:pt x="0" y="11"/>
                    </a:lnTo>
                    <a:lnTo>
                      <a:pt x="0" y="11"/>
                    </a:lnTo>
                    <a:lnTo>
                      <a:pt x="0" y="11"/>
                    </a:lnTo>
                    <a:lnTo>
                      <a:pt x="0" y="10"/>
                    </a:lnTo>
                    <a:lnTo>
                      <a:pt x="0" y="11"/>
                    </a:lnTo>
                    <a:lnTo>
                      <a:pt x="0" y="10"/>
                    </a:lnTo>
                    <a:lnTo>
                      <a:pt x="0" y="9"/>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5"/>
                    </a:lnTo>
                    <a:lnTo>
                      <a:pt x="0" y="6"/>
                    </a:lnTo>
                    <a:lnTo>
                      <a:pt x="0" y="6"/>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5"/>
                    </a:lnTo>
                    <a:lnTo>
                      <a:pt x="0" y="6"/>
                    </a:lnTo>
                    <a:lnTo>
                      <a:pt x="0" y="6"/>
                    </a:lnTo>
                    <a:lnTo>
                      <a:pt x="0" y="6"/>
                    </a:lnTo>
                    <a:lnTo>
                      <a:pt x="0" y="8"/>
                    </a:lnTo>
                    <a:lnTo>
                      <a:pt x="0" y="7"/>
                    </a:lnTo>
                    <a:lnTo>
                      <a:pt x="0" y="8"/>
                    </a:lnTo>
                    <a:lnTo>
                      <a:pt x="0" y="7"/>
                    </a:lnTo>
                    <a:lnTo>
                      <a:pt x="0" y="7"/>
                    </a:lnTo>
                    <a:lnTo>
                      <a:pt x="0" y="8"/>
                    </a:lnTo>
                    <a:lnTo>
                      <a:pt x="0" y="7"/>
                    </a:lnTo>
                    <a:lnTo>
                      <a:pt x="0" y="7"/>
                    </a:lnTo>
                    <a:lnTo>
                      <a:pt x="0" y="6"/>
                    </a:lnTo>
                    <a:lnTo>
                      <a:pt x="0" y="6"/>
                    </a:lnTo>
                    <a:lnTo>
                      <a:pt x="0" y="6"/>
                    </a:lnTo>
                    <a:lnTo>
                      <a:pt x="0" y="6"/>
                    </a:lnTo>
                    <a:lnTo>
                      <a:pt x="0" y="6"/>
                    </a:lnTo>
                    <a:lnTo>
                      <a:pt x="0" y="7"/>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6"/>
                    </a:lnTo>
                    <a:lnTo>
                      <a:pt x="0" y="6"/>
                    </a:lnTo>
                    <a:lnTo>
                      <a:pt x="0" y="6"/>
                    </a:lnTo>
                    <a:lnTo>
                      <a:pt x="0" y="5"/>
                    </a:lnTo>
                    <a:lnTo>
                      <a:pt x="0" y="6"/>
                    </a:lnTo>
                    <a:lnTo>
                      <a:pt x="0" y="5"/>
                    </a:lnTo>
                    <a:lnTo>
                      <a:pt x="0" y="5"/>
                    </a:lnTo>
                    <a:lnTo>
                      <a:pt x="0" y="5"/>
                    </a:lnTo>
                    <a:lnTo>
                      <a:pt x="0" y="6"/>
                    </a:lnTo>
                    <a:lnTo>
                      <a:pt x="0" y="6"/>
                    </a:lnTo>
                    <a:lnTo>
                      <a:pt x="0" y="5"/>
                    </a:lnTo>
                    <a:lnTo>
                      <a:pt x="0" y="6"/>
                    </a:lnTo>
                    <a:lnTo>
                      <a:pt x="0" y="7"/>
                    </a:lnTo>
                    <a:lnTo>
                      <a:pt x="0" y="6"/>
                    </a:lnTo>
                    <a:lnTo>
                      <a:pt x="0" y="7"/>
                    </a:lnTo>
                    <a:lnTo>
                      <a:pt x="0" y="6"/>
                    </a:lnTo>
                    <a:lnTo>
                      <a:pt x="0" y="6"/>
                    </a:lnTo>
                    <a:lnTo>
                      <a:pt x="0" y="6"/>
                    </a:lnTo>
                    <a:lnTo>
                      <a:pt x="0" y="7"/>
                    </a:lnTo>
                    <a:lnTo>
                      <a:pt x="0" y="6"/>
                    </a:lnTo>
                    <a:lnTo>
                      <a:pt x="0" y="5"/>
                    </a:lnTo>
                    <a:lnTo>
                      <a:pt x="0" y="5"/>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4"/>
                    </a:lnTo>
                    <a:lnTo>
                      <a:pt x="0" y="5"/>
                    </a:lnTo>
                    <a:lnTo>
                      <a:pt x="0" y="5"/>
                    </a:lnTo>
                    <a:lnTo>
                      <a:pt x="0" y="4"/>
                    </a:lnTo>
                    <a:lnTo>
                      <a:pt x="0" y="5"/>
                    </a:lnTo>
                    <a:lnTo>
                      <a:pt x="0" y="6"/>
                    </a:lnTo>
                    <a:lnTo>
                      <a:pt x="0" y="5"/>
                    </a:lnTo>
                    <a:lnTo>
                      <a:pt x="0" y="6"/>
                    </a:lnTo>
                    <a:lnTo>
                      <a:pt x="0" y="6"/>
                    </a:lnTo>
                    <a:lnTo>
                      <a:pt x="0" y="6"/>
                    </a:lnTo>
                    <a:lnTo>
                      <a:pt x="0" y="6"/>
                    </a:lnTo>
                    <a:lnTo>
                      <a:pt x="0" y="7"/>
                    </a:lnTo>
                    <a:lnTo>
                      <a:pt x="0" y="7"/>
                    </a:lnTo>
                    <a:lnTo>
                      <a:pt x="0" y="7"/>
                    </a:lnTo>
                    <a:lnTo>
                      <a:pt x="0" y="6"/>
                    </a:lnTo>
                    <a:lnTo>
                      <a:pt x="0" y="7"/>
                    </a:lnTo>
                    <a:lnTo>
                      <a:pt x="0" y="6"/>
                    </a:lnTo>
                    <a:lnTo>
                      <a:pt x="0" y="7"/>
                    </a:lnTo>
                    <a:lnTo>
                      <a:pt x="0" y="6"/>
                    </a:lnTo>
                    <a:lnTo>
                      <a:pt x="0" y="7"/>
                    </a:lnTo>
                    <a:lnTo>
                      <a:pt x="0" y="6"/>
                    </a:lnTo>
                    <a:lnTo>
                      <a:pt x="0" y="6"/>
                    </a:lnTo>
                    <a:lnTo>
                      <a:pt x="0" y="5"/>
                    </a:lnTo>
                    <a:lnTo>
                      <a:pt x="0" y="4"/>
                    </a:lnTo>
                    <a:lnTo>
                      <a:pt x="0" y="4"/>
                    </a:lnTo>
                    <a:lnTo>
                      <a:pt x="0" y="4"/>
                    </a:lnTo>
                    <a:lnTo>
                      <a:pt x="0" y="5"/>
                    </a:lnTo>
                    <a:lnTo>
                      <a:pt x="0" y="4"/>
                    </a:lnTo>
                    <a:lnTo>
                      <a:pt x="0" y="5"/>
                    </a:lnTo>
                    <a:lnTo>
                      <a:pt x="0" y="5"/>
                    </a:lnTo>
                    <a:lnTo>
                      <a:pt x="0" y="5"/>
                    </a:lnTo>
                    <a:lnTo>
                      <a:pt x="0" y="6"/>
                    </a:lnTo>
                    <a:lnTo>
                      <a:pt x="0" y="5"/>
                    </a:lnTo>
                    <a:lnTo>
                      <a:pt x="0" y="6"/>
                    </a:lnTo>
                    <a:lnTo>
                      <a:pt x="0" y="6"/>
                    </a:lnTo>
                    <a:lnTo>
                      <a:pt x="0" y="6"/>
                    </a:lnTo>
                    <a:lnTo>
                      <a:pt x="0" y="7"/>
                    </a:lnTo>
                    <a:lnTo>
                      <a:pt x="0" y="7"/>
                    </a:lnTo>
                    <a:lnTo>
                      <a:pt x="0" y="8"/>
                    </a:lnTo>
                    <a:lnTo>
                      <a:pt x="0" y="8"/>
                    </a:lnTo>
                    <a:lnTo>
                      <a:pt x="0" y="8"/>
                    </a:lnTo>
                    <a:lnTo>
                      <a:pt x="0" y="9"/>
                    </a:lnTo>
                    <a:lnTo>
                      <a:pt x="0" y="8"/>
                    </a:lnTo>
                    <a:lnTo>
                      <a:pt x="0" y="8"/>
                    </a:lnTo>
                    <a:lnTo>
                      <a:pt x="0" y="9"/>
                    </a:lnTo>
                    <a:lnTo>
                      <a:pt x="0" y="9"/>
                    </a:lnTo>
                    <a:lnTo>
                      <a:pt x="0" y="9"/>
                    </a:lnTo>
                    <a:lnTo>
                      <a:pt x="0" y="9"/>
                    </a:lnTo>
                    <a:lnTo>
                      <a:pt x="0" y="8"/>
                    </a:lnTo>
                    <a:lnTo>
                      <a:pt x="0" y="8"/>
                    </a:lnTo>
                    <a:lnTo>
                      <a:pt x="0" y="7"/>
                    </a:lnTo>
                    <a:lnTo>
                      <a:pt x="0" y="7"/>
                    </a:lnTo>
                    <a:lnTo>
                      <a:pt x="0" y="7"/>
                    </a:lnTo>
                    <a:lnTo>
                      <a:pt x="0" y="6"/>
                    </a:lnTo>
                    <a:lnTo>
                      <a:pt x="0" y="6"/>
                    </a:lnTo>
                    <a:lnTo>
                      <a:pt x="0" y="6"/>
                    </a:lnTo>
                    <a:lnTo>
                      <a:pt x="0" y="6"/>
                    </a:lnTo>
                    <a:lnTo>
                      <a:pt x="0" y="7"/>
                    </a:lnTo>
                    <a:lnTo>
                      <a:pt x="0" y="7"/>
                    </a:lnTo>
                    <a:lnTo>
                      <a:pt x="0" y="7"/>
                    </a:lnTo>
                    <a:lnTo>
                      <a:pt x="0" y="7"/>
                    </a:lnTo>
                    <a:lnTo>
                      <a:pt x="0" y="6"/>
                    </a:lnTo>
                    <a:lnTo>
                      <a:pt x="0" y="7"/>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8"/>
                    </a:lnTo>
                    <a:lnTo>
                      <a:pt x="0" y="7"/>
                    </a:lnTo>
                    <a:lnTo>
                      <a:pt x="0" y="7"/>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8"/>
                    </a:lnTo>
                    <a:lnTo>
                      <a:pt x="0" y="9"/>
                    </a:lnTo>
                    <a:lnTo>
                      <a:pt x="0" y="9"/>
                    </a:lnTo>
                    <a:lnTo>
                      <a:pt x="0" y="9"/>
                    </a:lnTo>
                    <a:lnTo>
                      <a:pt x="0" y="8"/>
                    </a:lnTo>
                    <a:lnTo>
                      <a:pt x="0" y="8"/>
                    </a:lnTo>
                    <a:lnTo>
                      <a:pt x="0" y="8"/>
                    </a:lnTo>
                    <a:lnTo>
                      <a:pt x="0" y="8"/>
                    </a:lnTo>
                    <a:lnTo>
                      <a:pt x="0" y="7"/>
                    </a:lnTo>
                    <a:lnTo>
                      <a:pt x="0" y="8"/>
                    </a:lnTo>
                    <a:lnTo>
                      <a:pt x="0" y="7"/>
                    </a:lnTo>
                    <a:lnTo>
                      <a:pt x="0" y="7"/>
                    </a:lnTo>
                    <a:lnTo>
                      <a:pt x="0" y="6"/>
                    </a:lnTo>
                    <a:lnTo>
                      <a:pt x="0" y="7"/>
                    </a:lnTo>
                    <a:lnTo>
                      <a:pt x="0" y="6"/>
                    </a:lnTo>
                  </a:path>
                </a:pathLst>
              </a:custGeom>
              <a:noFill/>
              <a:ln w="0">
                <a:solidFill>
                  <a:srgbClr val="3366FF"/>
                </a:solidFill>
                <a:prstDash val="solid"/>
                <a:round/>
                <a:headEnd/>
                <a:tailEnd/>
              </a:ln>
            </p:spPr>
            <p:txBody>
              <a:bodyPr/>
              <a:lstStyle/>
              <a:p>
                <a:endParaRPr lang="en-GB"/>
              </a:p>
            </p:txBody>
          </p:sp>
          <p:sp>
            <p:nvSpPr>
              <p:cNvPr id="186276" name="Freeform 932"/>
              <p:cNvSpPr>
                <a:spLocks/>
              </p:cNvSpPr>
              <p:nvPr/>
            </p:nvSpPr>
            <p:spPr bwMode="auto">
              <a:xfrm>
                <a:off x="3684" y="3569"/>
                <a:ext cx="6" cy="66"/>
              </a:xfrm>
              <a:custGeom>
                <a:avLst/>
                <a:gdLst/>
                <a:ahLst/>
                <a:cxnLst>
                  <a:cxn ang="0">
                    <a:pos x="0" y="3"/>
                  </a:cxn>
                  <a:cxn ang="0">
                    <a:pos x="0" y="1"/>
                  </a:cxn>
                  <a:cxn ang="0">
                    <a:pos x="0" y="3"/>
                  </a:cxn>
                  <a:cxn ang="0">
                    <a:pos x="0" y="4"/>
                  </a:cxn>
                  <a:cxn ang="0">
                    <a:pos x="0" y="6"/>
                  </a:cxn>
                  <a:cxn ang="0">
                    <a:pos x="0" y="6"/>
                  </a:cxn>
                  <a:cxn ang="0">
                    <a:pos x="0" y="8"/>
                  </a:cxn>
                  <a:cxn ang="0">
                    <a:pos x="0" y="10"/>
                  </a:cxn>
                  <a:cxn ang="0">
                    <a:pos x="0" y="8"/>
                  </a:cxn>
                  <a:cxn ang="0">
                    <a:pos x="0" y="7"/>
                  </a:cxn>
                  <a:cxn ang="0">
                    <a:pos x="0" y="5"/>
                  </a:cxn>
                  <a:cxn ang="0">
                    <a:pos x="0" y="4"/>
                  </a:cxn>
                  <a:cxn ang="0">
                    <a:pos x="1" y="5"/>
                  </a:cxn>
                  <a:cxn ang="0">
                    <a:pos x="1" y="6"/>
                  </a:cxn>
                  <a:cxn ang="0">
                    <a:pos x="1" y="5"/>
                  </a:cxn>
                  <a:cxn ang="0">
                    <a:pos x="1" y="8"/>
                  </a:cxn>
                  <a:cxn ang="0">
                    <a:pos x="1" y="7"/>
                  </a:cxn>
                  <a:cxn ang="0">
                    <a:pos x="1" y="6"/>
                  </a:cxn>
                  <a:cxn ang="0">
                    <a:pos x="1" y="7"/>
                  </a:cxn>
                  <a:cxn ang="0">
                    <a:pos x="1" y="9"/>
                  </a:cxn>
                  <a:cxn ang="0">
                    <a:pos x="1" y="10"/>
                  </a:cxn>
                  <a:cxn ang="0">
                    <a:pos x="1" y="9"/>
                  </a:cxn>
                  <a:cxn ang="0">
                    <a:pos x="1" y="8"/>
                  </a:cxn>
                  <a:cxn ang="0">
                    <a:pos x="1" y="7"/>
                  </a:cxn>
                  <a:cxn ang="0">
                    <a:pos x="1" y="8"/>
                  </a:cxn>
                  <a:cxn ang="0">
                    <a:pos x="1" y="6"/>
                  </a:cxn>
                  <a:cxn ang="0">
                    <a:pos x="1" y="10"/>
                  </a:cxn>
                  <a:cxn ang="0">
                    <a:pos x="1" y="7"/>
                  </a:cxn>
                  <a:cxn ang="0">
                    <a:pos x="1" y="8"/>
                  </a:cxn>
                  <a:cxn ang="0">
                    <a:pos x="1" y="9"/>
                  </a:cxn>
                  <a:cxn ang="0">
                    <a:pos x="1" y="7"/>
                  </a:cxn>
                  <a:cxn ang="0">
                    <a:pos x="1" y="3"/>
                  </a:cxn>
                  <a:cxn ang="0">
                    <a:pos x="1" y="0"/>
                  </a:cxn>
                  <a:cxn ang="0">
                    <a:pos x="1" y="4"/>
                  </a:cxn>
                  <a:cxn ang="0">
                    <a:pos x="1" y="4"/>
                  </a:cxn>
                  <a:cxn ang="0">
                    <a:pos x="1" y="7"/>
                  </a:cxn>
                  <a:cxn ang="0">
                    <a:pos x="1" y="5"/>
                  </a:cxn>
                  <a:cxn ang="0">
                    <a:pos x="1" y="7"/>
                  </a:cxn>
                  <a:cxn ang="0">
                    <a:pos x="1" y="9"/>
                  </a:cxn>
                  <a:cxn ang="0">
                    <a:pos x="1" y="10"/>
                  </a:cxn>
                  <a:cxn ang="0">
                    <a:pos x="1" y="7"/>
                  </a:cxn>
                  <a:cxn ang="0">
                    <a:pos x="1" y="6"/>
                  </a:cxn>
                  <a:cxn ang="0">
                    <a:pos x="1" y="8"/>
                  </a:cxn>
                  <a:cxn ang="0">
                    <a:pos x="1" y="9"/>
                  </a:cxn>
                  <a:cxn ang="0">
                    <a:pos x="1" y="7"/>
                  </a:cxn>
                  <a:cxn ang="0">
                    <a:pos x="1" y="8"/>
                  </a:cxn>
                  <a:cxn ang="0">
                    <a:pos x="1" y="6"/>
                  </a:cxn>
                  <a:cxn ang="0">
                    <a:pos x="1" y="7"/>
                  </a:cxn>
                  <a:cxn ang="0">
                    <a:pos x="1" y="4"/>
                  </a:cxn>
                  <a:cxn ang="0">
                    <a:pos x="1" y="3"/>
                  </a:cxn>
                  <a:cxn ang="0">
                    <a:pos x="1" y="4"/>
                  </a:cxn>
                  <a:cxn ang="0">
                    <a:pos x="1" y="4"/>
                  </a:cxn>
                  <a:cxn ang="0">
                    <a:pos x="1" y="8"/>
                  </a:cxn>
                  <a:cxn ang="0">
                    <a:pos x="1" y="6"/>
                  </a:cxn>
                  <a:cxn ang="0">
                    <a:pos x="1" y="5"/>
                  </a:cxn>
                  <a:cxn ang="0">
                    <a:pos x="1" y="4"/>
                  </a:cxn>
                  <a:cxn ang="0">
                    <a:pos x="1" y="4"/>
                  </a:cxn>
                  <a:cxn ang="0">
                    <a:pos x="1" y="5"/>
                  </a:cxn>
                  <a:cxn ang="0">
                    <a:pos x="1" y="8"/>
                  </a:cxn>
                  <a:cxn ang="0">
                    <a:pos x="1" y="8"/>
                  </a:cxn>
                  <a:cxn ang="0">
                    <a:pos x="1" y="9"/>
                  </a:cxn>
                  <a:cxn ang="0">
                    <a:pos x="1" y="9"/>
                  </a:cxn>
                  <a:cxn ang="0">
                    <a:pos x="1" y="9"/>
                  </a:cxn>
                </a:cxnLst>
                <a:rect l="0" t="0" r="r" b="b"/>
                <a:pathLst>
                  <a:path w="1" h="11">
                    <a:moveTo>
                      <a:pt x="0" y="6"/>
                    </a:moveTo>
                    <a:lnTo>
                      <a:pt x="0" y="6"/>
                    </a:lnTo>
                    <a:lnTo>
                      <a:pt x="0" y="6"/>
                    </a:lnTo>
                    <a:lnTo>
                      <a:pt x="0" y="5"/>
                    </a:lnTo>
                    <a:lnTo>
                      <a:pt x="0" y="6"/>
                    </a:lnTo>
                    <a:lnTo>
                      <a:pt x="0" y="5"/>
                    </a:lnTo>
                    <a:lnTo>
                      <a:pt x="0" y="5"/>
                    </a:lnTo>
                    <a:lnTo>
                      <a:pt x="0" y="5"/>
                    </a:lnTo>
                    <a:lnTo>
                      <a:pt x="0" y="4"/>
                    </a:lnTo>
                    <a:lnTo>
                      <a:pt x="0" y="4"/>
                    </a:lnTo>
                    <a:lnTo>
                      <a:pt x="0" y="3"/>
                    </a:lnTo>
                    <a:lnTo>
                      <a:pt x="0" y="3"/>
                    </a:lnTo>
                    <a:lnTo>
                      <a:pt x="0" y="2"/>
                    </a:lnTo>
                    <a:lnTo>
                      <a:pt x="0" y="3"/>
                    </a:lnTo>
                    <a:lnTo>
                      <a:pt x="0" y="3"/>
                    </a:lnTo>
                    <a:lnTo>
                      <a:pt x="0" y="3"/>
                    </a:lnTo>
                    <a:lnTo>
                      <a:pt x="0" y="2"/>
                    </a:lnTo>
                    <a:lnTo>
                      <a:pt x="0" y="2"/>
                    </a:lnTo>
                    <a:lnTo>
                      <a:pt x="0" y="1"/>
                    </a:lnTo>
                    <a:lnTo>
                      <a:pt x="0" y="2"/>
                    </a:lnTo>
                    <a:lnTo>
                      <a:pt x="0" y="2"/>
                    </a:lnTo>
                    <a:lnTo>
                      <a:pt x="0" y="1"/>
                    </a:lnTo>
                    <a:lnTo>
                      <a:pt x="0" y="1"/>
                    </a:lnTo>
                    <a:lnTo>
                      <a:pt x="0" y="1"/>
                    </a:lnTo>
                    <a:lnTo>
                      <a:pt x="0" y="1"/>
                    </a:lnTo>
                    <a:lnTo>
                      <a:pt x="0" y="2"/>
                    </a:lnTo>
                    <a:lnTo>
                      <a:pt x="0" y="1"/>
                    </a:lnTo>
                    <a:lnTo>
                      <a:pt x="0" y="3"/>
                    </a:lnTo>
                    <a:lnTo>
                      <a:pt x="0" y="3"/>
                    </a:lnTo>
                    <a:lnTo>
                      <a:pt x="0" y="3"/>
                    </a:lnTo>
                    <a:lnTo>
                      <a:pt x="0" y="4"/>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4"/>
                    </a:lnTo>
                    <a:lnTo>
                      <a:pt x="0" y="5"/>
                    </a:lnTo>
                    <a:lnTo>
                      <a:pt x="0" y="5"/>
                    </a:lnTo>
                    <a:lnTo>
                      <a:pt x="0" y="5"/>
                    </a:lnTo>
                    <a:lnTo>
                      <a:pt x="0" y="5"/>
                    </a:lnTo>
                    <a:lnTo>
                      <a:pt x="0" y="6"/>
                    </a:lnTo>
                    <a:lnTo>
                      <a:pt x="0" y="5"/>
                    </a:lnTo>
                    <a:lnTo>
                      <a:pt x="0" y="4"/>
                    </a:lnTo>
                    <a:lnTo>
                      <a:pt x="0" y="4"/>
                    </a:lnTo>
                    <a:lnTo>
                      <a:pt x="0" y="5"/>
                    </a:lnTo>
                    <a:lnTo>
                      <a:pt x="0" y="5"/>
                    </a:lnTo>
                    <a:lnTo>
                      <a:pt x="0" y="6"/>
                    </a:lnTo>
                    <a:lnTo>
                      <a:pt x="0" y="5"/>
                    </a:lnTo>
                    <a:lnTo>
                      <a:pt x="0" y="6"/>
                    </a:lnTo>
                    <a:lnTo>
                      <a:pt x="0" y="5"/>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8"/>
                    </a:lnTo>
                    <a:lnTo>
                      <a:pt x="0" y="9"/>
                    </a:lnTo>
                    <a:lnTo>
                      <a:pt x="0" y="9"/>
                    </a:lnTo>
                    <a:lnTo>
                      <a:pt x="0" y="9"/>
                    </a:lnTo>
                    <a:lnTo>
                      <a:pt x="0" y="9"/>
                    </a:lnTo>
                    <a:lnTo>
                      <a:pt x="0" y="10"/>
                    </a:lnTo>
                    <a:lnTo>
                      <a:pt x="0" y="10"/>
                    </a:lnTo>
                    <a:lnTo>
                      <a:pt x="0" y="10"/>
                    </a:lnTo>
                    <a:lnTo>
                      <a:pt x="0" y="10"/>
                    </a:lnTo>
                    <a:lnTo>
                      <a:pt x="0" y="11"/>
                    </a:lnTo>
                    <a:lnTo>
                      <a:pt x="0" y="10"/>
                    </a:lnTo>
                    <a:lnTo>
                      <a:pt x="0" y="10"/>
                    </a:lnTo>
                    <a:lnTo>
                      <a:pt x="0" y="10"/>
                    </a:lnTo>
                    <a:lnTo>
                      <a:pt x="0" y="11"/>
                    </a:lnTo>
                    <a:lnTo>
                      <a:pt x="0" y="10"/>
                    </a:lnTo>
                    <a:lnTo>
                      <a:pt x="0" y="9"/>
                    </a:lnTo>
                    <a:lnTo>
                      <a:pt x="0" y="10"/>
                    </a:lnTo>
                    <a:lnTo>
                      <a:pt x="0" y="10"/>
                    </a:lnTo>
                    <a:lnTo>
                      <a:pt x="0" y="9"/>
                    </a:lnTo>
                    <a:lnTo>
                      <a:pt x="0" y="10"/>
                    </a:lnTo>
                    <a:lnTo>
                      <a:pt x="0" y="9"/>
                    </a:lnTo>
                    <a:lnTo>
                      <a:pt x="0" y="8"/>
                    </a:lnTo>
                    <a:lnTo>
                      <a:pt x="0" y="8"/>
                    </a:lnTo>
                    <a:lnTo>
                      <a:pt x="0" y="7"/>
                    </a:lnTo>
                    <a:lnTo>
                      <a:pt x="0" y="7"/>
                    </a:lnTo>
                    <a:lnTo>
                      <a:pt x="0" y="6"/>
                    </a:lnTo>
                    <a:lnTo>
                      <a:pt x="0" y="6"/>
                    </a:lnTo>
                    <a:lnTo>
                      <a:pt x="0" y="5"/>
                    </a:lnTo>
                    <a:lnTo>
                      <a:pt x="0" y="6"/>
                    </a:lnTo>
                    <a:lnTo>
                      <a:pt x="0" y="6"/>
                    </a:lnTo>
                    <a:lnTo>
                      <a:pt x="0" y="6"/>
                    </a:lnTo>
                    <a:lnTo>
                      <a:pt x="0" y="7"/>
                    </a:lnTo>
                    <a:lnTo>
                      <a:pt x="0" y="7"/>
                    </a:lnTo>
                    <a:lnTo>
                      <a:pt x="0" y="8"/>
                    </a:lnTo>
                    <a:lnTo>
                      <a:pt x="0" y="8"/>
                    </a:lnTo>
                    <a:lnTo>
                      <a:pt x="0" y="7"/>
                    </a:lnTo>
                    <a:lnTo>
                      <a:pt x="0" y="8"/>
                    </a:lnTo>
                    <a:lnTo>
                      <a:pt x="0" y="7"/>
                    </a:lnTo>
                    <a:lnTo>
                      <a:pt x="0" y="8"/>
                    </a:lnTo>
                    <a:lnTo>
                      <a:pt x="0" y="6"/>
                    </a:lnTo>
                    <a:lnTo>
                      <a:pt x="0" y="6"/>
                    </a:lnTo>
                    <a:lnTo>
                      <a:pt x="0" y="5"/>
                    </a:lnTo>
                    <a:lnTo>
                      <a:pt x="0" y="6"/>
                    </a:lnTo>
                    <a:lnTo>
                      <a:pt x="0" y="5"/>
                    </a:lnTo>
                    <a:lnTo>
                      <a:pt x="0" y="6"/>
                    </a:lnTo>
                    <a:lnTo>
                      <a:pt x="0" y="5"/>
                    </a:lnTo>
                    <a:lnTo>
                      <a:pt x="0" y="6"/>
                    </a:lnTo>
                    <a:lnTo>
                      <a:pt x="0" y="6"/>
                    </a:lnTo>
                    <a:lnTo>
                      <a:pt x="0" y="6"/>
                    </a:lnTo>
                    <a:lnTo>
                      <a:pt x="0" y="5"/>
                    </a:lnTo>
                    <a:lnTo>
                      <a:pt x="0" y="5"/>
                    </a:lnTo>
                    <a:lnTo>
                      <a:pt x="0" y="4"/>
                    </a:lnTo>
                    <a:lnTo>
                      <a:pt x="0" y="5"/>
                    </a:lnTo>
                    <a:lnTo>
                      <a:pt x="0" y="4"/>
                    </a:lnTo>
                    <a:lnTo>
                      <a:pt x="0" y="4"/>
                    </a:lnTo>
                    <a:lnTo>
                      <a:pt x="0" y="4"/>
                    </a:lnTo>
                    <a:lnTo>
                      <a:pt x="0" y="4"/>
                    </a:lnTo>
                    <a:lnTo>
                      <a:pt x="0" y="5"/>
                    </a:lnTo>
                    <a:lnTo>
                      <a:pt x="0" y="4"/>
                    </a:lnTo>
                    <a:lnTo>
                      <a:pt x="0" y="4"/>
                    </a:lnTo>
                    <a:lnTo>
                      <a:pt x="0" y="4"/>
                    </a:lnTo>
                    <a:lnTo>
                      <a:pt x="0" y="4"/>
                    </a:lnTo>
                    <a:lnTo>
                      <a:pt x="0" y="5"/>
                    </a:lnTo>
                    <a:lnTo>
                      <a:pt x="1" y="5"/>
                    </a:lnTo>
                    <a:lnTo>
                      <a:pt x="1" y="6"/>
                    </a:lnTo>
                    <a:lnTo>
                      <a:pt x="1" y="5"/>
                    </a:lnTo>
                    <a:lnTo>
                      <a:pt x="1" y="6"/>
                    </a:lnTo>
                    <a:lnTo>
                      <a:pt x="1" y="6"/>
                    </a:lnTo>
                    <a:lnTo>
                      <a:pt x="1" y="6"/>
                    </a:lnTo>
                    <a:lnTo>
                      <a:pt x="1" y="7"/>
                    </a:lnTo>
                    <a:lnTo>
                      <a:pt x="1" y="6"/>
                    </a:lnTo>
                    <a:lnTo>
                      <a:pt x="1" y="7"/>
                    </a:lnTo>
                    <a:lnTo>
                      <a:pt x="1" y="8"/>
                    </a:lnTo>
                    <a:lnTo>
                      <a:pt x="1" y="7"/>
                    </a:lnTo>
                    <a:lnTo>
                      <a:pt x="1" y="7"/>
                    </a:lnTo>
                    <a:lnTo>
                      <a:pt x="1" y="6"/>
                    </a:lnTo>
                    <a:lnTo>
                      <a:pt x="1" y="6"/>
                    </a:lnTo>
                    <a:lnTo>
                      <a:pt x="1" y="6"/>
                    </a:lnTo>
                    <a:lnTo>
                      <a:pt x="1" y="7"/>
                    </a:lnTo>
                    <a:lnTo>
                      <a:pt x="1" y="7"/>
                    </a:lnTo>
                    <a:lnTo>
                      <a:pt x="1" y="6"/>
                    </a:lnTo>
                    <a:lnTo>
                      <a:pt x="1" y="6"/>
                    </a:lnTo>
                    <a:lnTo>
                      <a:pt x="1" y="6"/>
                    </a:lnTo>
                    <a:lnTo>
                      <a:pt x="1" y="6"/>
                    </a:lnTo>
                    <a:lnTo>
                      <a:pt x="1" y="6"/>
                    </a:lnTo>
                    <a:lnTo>
                      <a:pt x="1" y="5"/>
                    </a:lnTo>
                    <a:lnTo>
                      <a:pt x="1" y="5"/>
                    </a:lnTo>
                    <a:lnTo>
                      <a:pt x="1" y="5"/>
                    </a:lnTo>
                    <a:lnTo>
                      <a:pt x="1" y="5"/>
                    </a:lnTo>
                    <a:lnTo>
                      <a:pt x="1" y="4"/>
                    </a:lnTo>
                    <a:lnTo>
                      <a:pt x="1" y="5"/>
                    </a:lnTo>
                    <a:lnTo>
                      <a:pt x="1" y="6"/>
                    </a:lnTo>
                    <a:lnTo>
                      <a:pt x="1" y="6"/>
                    </a:lnTo>
                    <a:lnTo>
                      <a:pt x="1" y="6"/>
                    </a:lnTo>
                    <a:lnTo>
                      <a:pt x="1" y="6"/>
                    </a:lnTo>
                    <a:lnTo>
                      <a:pt x="1" y="7"/>
                    </a:lnTo>
                    <a:lnTo>
                      <a:pt x="1" y="8"/>
                    </a:lnTo>
                    <a:lnTo>
                      <a:pt x="1" y="8"/>
                    </a:lnTo>
                    <a:lnTo>
                      <a:pt x="1" y="8"/>
                    </a:lnTo>
                    <a:lnTo>
                      <a:pt x="1" y="8"/>
                    </a:lnTo>
                    <a:lnTo>
                      <a:pt x="1" y="8"/>
                    </a:lnTo>
                    <a:lnTo>
                      <a:pt x="1" y="8"/>
                    </a:lnTo>
                    <a:lnTo>
                      <a:pt x="1" y="8"/>
                    </a:lnTo>
                    <a:lnTo>
                      <a:pt x="1" y="7"/>
                    </a:lnTo>
                    <a:lnTo>
                      <a:pt x="1" y="6"/>
                    </a:lnTo>
                    <a:lnTo>
                      <a:pt x="1" y="6"/>
                    </a:lnTo>
                    <a:lnTo>
                      <a:pt x="1" y="6"/>
                    </a:lnTo>
                    <a:lnTo>
                      <a:pt x="1" y="7"/>
                    </a:lnTo>
                    <a:lnTo>
                      <a:pt x="1" y="6"/>
                    </a:lnTo>
                    <a:lnTo>
                      <a:pt x="1" y="7"/>
                    </a:lnTo>
                    <a:lnTo>
                      <a:pt x="1" y="6"/>
                    </a:lnTo>
                    <a:lnTo>
                      <a:pt x="1" y="6"/>
                    </a:lnTo>
                    <a:lnTo>
                      <a:pt x="1" y="6"/>
                    </a:lnTo>
                    <a:lnTo>
                      <a:pt x="1" y="5"/>
                    </a:lnTo>
                    <a:lnTo>
                      <a:pt x="1" y="6"/>
                    </a:lnTo>
                    <a:lnTo>
                      <a:pt x="1" y="5"/>
                    </a:lnTo>
                    <a:lnTo>
                      <a:pt x="1" y="5"/>
                    </a:lnTo>
                    <a:lnTo>
                      <a:pt x="1" y="4"/>
                    </a:lnTo>
                    <a:lnTo>
                      <a:pt x="1" y="5"/>
                    </a:lnTo>
                    <a:lnTo>
                      <a:pt x="1" y="5"/>
                    </a:lnTo>
                    <a:lnTo>
                      <a:pt x="1" y="6"/>
                    </a:lnTo>
                    <a:lnTo>
                      <a:pt x="1" y="6"/>
                    </a:lnTo>
                    <a:lnTo>
                      <a:pt x="1" y="6"/>
                    </a:lnTo>
                    <a:lnTo>
                      <a:pt x="1" y="7"/>
                    </a:lnTo>
                    <a:lnTo>
                      <a:pt x="1" y="8"/>
                    </a:lnTo>
                    <a:lnTo>
                      <a:pt x="1" y="7"/>
                    </a:lnTo>
                    <a:lnTo>
                      <a:pt x="1" y="7"/>
                    </a:lnTo>
                    <a:lnTo>
                      <a:pt x="1" y="7"/>
                    </a:lnTo>
                    <a:lnTo>
                      <a:pt x="1" y="7"/>
                    </a:lnTo>
                    <a:lnTo>
                      <a:pt x="1" y="6"/>
                    </a:lnTo>
                    <a:lnTo>
                      <a:pt x="1" y="7"/>
                    </a:lnTo>
                    <a:lnTo>
                      <a:pt x="1" y="7"/>
                    </a:lnTo>
                    <a:lnTo>
                      <a:pt x="1" y="8"/>
                    </a:lnTo>
                    <a:lnTo>
                      <a:pt x="1" y="8"/>
                    </a:lnTo>
                    <a:lnTo>
                      <a:pt x="1" y="8"/>
                    </a:lnTo>
                    <a:lnTo>
                      <a:pt x="1" y="9"/>
                    </a:lnTo>
                    <a:lnTo>
                      <a:pt x="1" y="9"/>
                    </a:lnTo>
                    <a:lnTo>
                      <a:pt x="1" y="9"/>
                    </a:lnTo>
                    <a:lnTo>
                      <a:pt x="1" y="9"/>
                    </a:lnTo>
                    <a:lnTo>
                      <a:pt x="1" y="9"/>
                    </a:lnTo>
                    <a:lnTo>
                      <a:pt x="1" y="9"/>
                    </a:lnTo>
                    <a:lnTo>
                      <a:pt x="1" y="10"/>
                    </a:lnTo>
                    <a:lnTo>
                      <a:pt x="1" y="9"/>
                    </a:lnTo>
                    <a:lnTo>
                      <a:pt x="1" y="10"/>
                    </a:lnTo>
                    <a:lnTo>
                      <a:pt x="1" y="10"/>
                    </a:lnTo>
                    <a:lnTo>
                      <a:pt x="1" y="9"/>
                    </a:lnTo>
                    <a:lnTo>
                      <a:pt x="1" y="10"/>
                    </a:lnTo>
                    <a:lnTo>
                      <a:pt x="1" y="11"/>
                    </a:lnTo>
                    <a:lnTo>
                      <a:pt x="1" y="11"/>
                    </a:lnTo>
                    <a:lnTo>
                      <a:pt x="1" y="11"/>
                    </a:lnTo>
                    <a:lnTo>
                      <a:pt x="1" y="11"/>
                    </a:lnTo>
                    <a:lnTo>
                      <a:pt x="1" y="11"/>
                    </a:lnTo>
                    <a:lnTo>
                      <a:pt x="1" y="11"/>
                    </a:lnTo>
                    <a:lnTo>
                      <a:pt x="1" y="10"/>
                    </a:lnTo>
                    <a:lnTo>
                      <a:pt x="1" y="11"/>
                    </a:lnTo>
                    <a:lnTo>
                      <a:pt x="1" y="10"/>
                    </a:lnTo>
                    <a:lnTo>
                      <a:pt x="1" y="10"/>
                    </a:lnTo>
                    <a:lnTo>
                      <a:pt x="1" y="9"/>
                    </a:lnTo>
                    <a:lnTo>
                      <a:pt x="1" y="9"/>
                    </a:lnTo>
                    <a:lnTo>
                      <a:pt x="1" y="8"/>
                    </a:lnTo>
                    <a:lnTo>
                      <a:pt x="1" y="8"/>
                    </a:lnTo>
                    <a:lnTo>
                      <a:pt x="1" y="9"/>
                    </a:lnTo>
                    <a:lnTo>
                      <a:pt x="1" y="9"/>
                    </a:lnTo>
                    <a:lnTo>
                      <a:pt x="1" y="9"/>
                    </a:lnTo>
                    <a:lnTo>
                      <a:pt x="1" y="9"/>
                    </a:lnTo>
                    <a:lnTo>
                      <a:pt x="1" y="8"/>
                    </a:lnTo>
                    <a:lnTo>
                      <a:pt x="1" y="8"/>
                    </a:lnTo>
                    <a:lnTo>
                      <a:pt x="1" y="8"/>
                    </a:lnTo>
                    <a:lnTo>
                      <a:pt x="1" y="8"/>
                    </a:lnTo>
                    <a:lnTo>
                      <a:pt x="1" y="8"/>
                    </a:lnTo>
                    <a:lnTo>
                      <a:pt x="1" y="7"/>
                    </a:lnTo>
                    <a:lnTo>
                      <a:pt x="1" y="7"/>
                    </a:lnTo>
                    <a:lnTo>
                      <a:pt x="1" y="8"/>
                    </a:lnTo>
                    <a:lnTo>
                      <a:pt x="1" y="7"/>
                    </a:lnTo>
                    <a:lnTo>
                      <a:pt x="1" y="7"/>
                    </a:lnTo>
                    <a:lnTo>
                      <a:pt x="1" y="8"/>
                    </a:lnTo>
                    <a:lnTo>
                      <a:pt x="1" y="7"/>
                    </a:lnTo>
                    <a:lnTo>
                      <a:pt x="1" y="7"/>
                    </a:lnTo>
                    <a:lnTo>
                      <a:pt x="1" y="7"/>
                    </a:lnTo>
                    <a:lnTo>
                      <a:pt x="1" y="7"/>
                    </a:lnTo>
                    <a:lnTo>
                      <a:pt x="1" y="8"/>
                    </a:lnTo>
                    <a:lnTo>
                      <a:pt x="1" y="8"/>
                    </a:lnTo>
                    <a:lnTo>
                      <a:pt x="1" y="8"/>
                    </a:lnTo>
                    <a:lnTo>
                      <a:pt x="1" y="8"/>
                    </a:lnTo>
                    <a:lnTo>
                      <a:pt x="1" y="7"/>
                    </a:lnTo>
                    <a:lnTo>
                      <a:pt x="1" y="8"/>
                    </a:lnTo>
                    <a:lnTo>
                      <a:pt x="1" y="7"/>
                    </a:lnTo>
                    <a:lnTo>
                      <a:pt x="1" y="8"/>
                    </a:lnTo>
                    <a:lnTo>
                      <a:pt x="1" y="8"/>
                    </a:lnTo>
                    <a:lnTo>
                      <a:pt x="1" y="9"/>
                    </a:lnTo>
                    <a:lnTo>
                      <a:pt x="1" y="8"/>
                    </a:lnTo>
                    <a:lnTo>
                      <a:pt x="1" y="9"/>
                    </a:lnTo>
                    <a:lnTo>
                      <a:pt x="1" y="9"/>
                    </a:lnTo>
                    <a:lnTo>
                      <a:pt x="1" y="9"/>
                    </a:lnTo>
                    <a:lnTo>
                      <a:pt x="1" y="9"/>
                    </a:lnTo>
                    <a:lnTo>
                      <a:pt x="1" y="9"/>
                    </a:lnTo>
                    <a:lnTo>
                      <a:pt x="1" y="9"/>
                    </a:lnTo>
                    <a:lnTo>
                      <a:pt x="1" y="8"/>
                    </a:lnTo>
                    <a:lnTo>
                      <a:pt x="1" y="8"/>
                    </a:lnTo>
                    <a:lnTo>
                      <a:pt x="1" y="8"/>
                    </a:lnTo>
                    <a:lnTo>
                      <a:pt x="1" y="8"/>
                    </a:lnTo>
                    <a:lnTo>
                      <a:pt x="1" y="8"/>
                    </a:lnTo>
                    <a:lnTo>
                      <a:pt x="1" y="9"/>
                    </a:lnTo>
                    <a:lnTo>
                      <a:pt x="1" y="9"/>
                    </a:lnTo>
                    <a:lnTo>
                      <a:pt x="1" y="9"/>
                    </a:lnTo>
                    <a:lnTo>
                      <a:pt x="1" y="8"/>
                    </a:lnTo>
                    <a:lnTo>
                      <a:pt x="1" y="8"/>
                    </a:lnTo>
                    <a:lnTo>
                      <a:pt x="1" y="7"/>
                    </a:lnTo>
                    <a:lnTo>
                      <a:pt x="1" y="6"/>
                    </a:lnTo>
                    <a:lnTo>
                      <a:pt x="1" y="7"/>
                    </a:lnTo>
                    <a:lnTo>
                      <a:pt x="1" y="7"/>
                    </a:lnTo>
                    <a:lnTo>
                      <a:pt x="1" y="8"/>
                    </a:lnTo>
                    <a:lnTo>
                      <a:pt x="1" y="8"/>
                    </a:lnTo>
                    <a:lnTo>
                      <a:pt x="1" y="8"/>
                    </a:lnTo>
                    <a:lnTo>
                      <a:pt x="1" y="8"/>
                    </a:lnTo>
                    <a:lnTo>
                      <a:pt x="1" y="8"/>
                    </a:lnTo>
                    <a:lnTo>
                      <a:pt x="1" y="9"/>
                    </a:lnTo>
                    <a:lnTo>
                      <a:pt x="1" y="9"/>
                    </a:lnTo>
                    <a:lnTo>
                      <a:pt x="1" y="9"/>
                    </a:lnTo>
                    <a:lnTo>
                      <a:pt x="1" y="10"/>
                    </a:lnTo>
                    <a:lnTo>
                      <a:pt x="1" y="9"/>
                    </a:lnTo>
                    <a:lnTo>
                      <a:pt x="1" y="9"/>
                    </a:lnTo>
                    <a:lnTo>
                      <a:pt x="1" y="9"/>
                    </a:lnTo>
                    <a:lnTo>
                      <a:pt x="1" y="9"/>
                    </a:lnTo>
                    <a:lnTo>
                      <a:pt x="1" y="9"/>
                    </a:lnTo>
                    <a:lnTo>
                      <a:pt x="1" y="9"/>
                    </a:lnTo>
                    <a:lnTo>
                      <a:pt x="1" y="9"/>
                    </a:lnTo>
                    <a:lnTo>
                      <a:pt x="1" y="9"/>
                    </a:lnTo>
                    <a:lnTo>
                      <a:pt x="1" y="8"/>
                    </a:lnTo>
                    <a:lnTo>
                      <a:pt x="1" y="8"/>
                    </a:lnTo>
                    <a:lnTo>
                      <a:pt x="1" y="7"/>
                    </a:lnTo>
                    <a:lnTo>
                      <a:pt x="1" y="8"/>
                    </a:lnTo>
                    <a:lnTo>
                      <a:pt x="1" y="7"/>
                    </a:lnTo>
                    <a:lnTo>
                      <a:pt x="1" y="7"/>
                    </a:lnTo>
                    <a:lnTo>
                      <a:pt x="1" y="7"/>
                    </a:lnTo>
                    <a:lnTo>
                      <a:pt x="1" y="6"/>
                    </a:lnTo>
                    <a:lnTo>
                      <a:pt x="1" y="7"/>
                    </a:lnTo>
                    <a:lnTo>
                      <a:pt x="1" y="7"/>
                    </a:lnTo>
                    <a:lnTo>
                      <a:pt x="1" y="8"/>
                    </a:lnTo>
                    <a:lnTo>
                      <a:pt x="1" y="7"/>
                    </a:lnTo>
                    <a:lnTo>
                      <a:pt x="1" y="8"/>
                    </a:lnTo>
                    <a:lnTo>
                      <a:pt x="1" y="8"/>
                    </a:lnTo>
                    <a:lnTo>
                      <a:pt x="1" y="8"/>
                    </a:lnTo>
                    <a:lnTo>
                      <a:pt x="1" y="8"/>
                    </a:lnTo>
                    <a:lnTo>
                      <a:pt x="1" y="8"/>
                    </a:lnTo>
                    <a:lnTo>
                      <a:pt x="1" y="8"/>
                    </a:lnTo>
                    <a:lnTo>
                      <a:pt x="1" y="8"/>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8"/>
                    </a:lnTo>
                    <a:lnTo>
                      <a:pt x="1" y="7"/>
                    </a:lnTo>
                    <a:lnTo>
                      <a:pt x="1" y="8"/>
                    </a:lnTo>
                    <a:lnTo>
                      <a:pt x="1" y="7"/>
                    </a:lnTo>
                    <a:lnTo>
                      <a:pt x="1" y="7"/>
                    </a:lnTo>
                    <a:lnTo>
                      <a:pt x="1" y="7"/>
                    </a:lnTo>
                    <a:lnTo>
                      <a:pt x="1" y="7"/>
                    </a:lnTo>
                    <a:lnTo>
                      <a:pt x="1" y="6"/>
                    </a:lnTo>
                    <a:lnTo>
                      <a:pt x="1" y="6"/>
                    </a:lnTo>
                    <a:lnTo>
                      <a:pt x="1" y="5"/>
                    </a:lnTo>
                    <a:lnTo>
                      <a:pt x="1" y="5"/>
                    </a:lnTo>
                    <a:lnTo>
                      <a:pt x="1" y="4"/>
                    </a:lnTo>
                    <a:lnTo>
                      <a:pt x="1" y="4"/>
                    </a:lnTo>
                    <a:lnTo>
                      <a:pt x="1" y="4"/>
                    </a:lnTo>
                    <a:lnTo>
                      <a:pt x="1" y="3"/>
                    </a:lnTo>
                    <a:lnTo>
                      <a:pt x="1" y="3"/>
                    </a:lnTo>
                    <a:lnTo>
                      <a:pt x="1" y="3"/>
                    </a:lnTo>
                    <a:lnTo>
                      <a:pt x="1" y="2"/>
                    </a:lnTo>
                    <a:lnTo>
                      <a:pt x="1" y="2"/>
                    </a:lnTo>
                    <a:lnTo>
                      <a:pt x="1" y="2"/>
                    </a:lnTo>
                    <a:lnTo>
                      <a:pt x="1" y="2"/>
                    </a:lnTo>
                    <a:lnTo>
                      <a:pt x="1" y="1"/>
                    </a:lnTo>
                    <a:lnTo>
                      <a:pt x="1" y="1"/>
                    </a:lnTo>
                    <a:lnTo>
                      <a:pt x="1" y="0"/>
                    </a:lnTo>
                    <a:lnTo>
                      <a:pt x="1" y="1"/>
                    </a:lnTo>
                    <a:lnTo>
                      <a:pt x="1" y="1"/>
                    </a:lnTo>
                    <a:lnTo>
                      <a:pt x="1" y="0"/>
                    </a:lnTo>
                    <a:lnTo>
                      <a:pt x="1" y="1"/>
                    </a:lnTo>
                    <a:lnTo>
                      <a:pt x="1" y="1"/>
                    </a:lnTo>
                    <a:lnTo>
                      <a:pt x="1" y="1"/>
                    </a:lnTo>
                    <a:lnTo>
                      <a:pt x="1" y="1"/>
                    </a:lnTo>
                    <a:lnTo>
                      <a:pt x="1" y="2"/>
                    </a:lnTo>
                    <a:lnTo>
                      <a:pt x="1" y="1"/>
                    </a:lnTo>
                    <a:lnTo>
                      <a:pt x="1" y="2"/>
                    </a:lnTo>
                    <a:lnTo>
                      <a:pt x="1" y="3"/>
                    </a:lnTo>
                    <a:lnTo>
                      <a:pt x="1" y="3"/>
                    </a:lnTo>
                    <a:lnTo>
                      <a:pt x="1" y="3"/>
                    </a:lnTo>
                    <a:lnTo>
                      <a:pt x="1" y="4"/>
                    </a:lnTo>
                    <a:lnTo>
                      <a:pt x="1" y="3"/>
                    </a:lnTo>
                    <a:lnTo>
                      <a:pt x="1" y="4"/>
                    </a:lnTo>
                    <a:lnTo>
                      <a:pt x="1" y="4"/>
                    </a:lnTo>
                    <a:lnTo>
                      <a:pt x="1" y="5"/>
                    </a:lnTo>
                    <a:lnTo>
                      <a:pt x="1" y="4"/>
                    </a:lnTo>
                    <a:lnTo>
                      <a:pt x="1" y="5"/>
                    </a:lnTo>
                    <a:lnTo>
                      <a:pt x="1" y="4"/>
                    </a:lnTo>
                    <a:lnTo>
                      <a:pt x="1" y="4"/>
                    </a:lnTo>
                    <a:lnTo>
                      <a:pt x="1" y="4"/>
                    </a:lnTo>
                    <a:lnTo>
                      <a:pt x="1" y="4"/>
                    </a:lnTo>
                    <a:lnTo>
                      <a:pt x="1" y="4"/>
                    </a:lnTo>
                    <a:lnTo>
                      <a:pt x="1" y="4"/>
                    </a:lnTo>
                    <a:lnTo>
                      <a:pt x="1" y="3"/>
                    </a:lnTo>
                    <a:lnTo>
                      <a:pt x="1" y="4"/>
                    </a:lnTo>
                    <a:lnTo>
                      <a:pt x="1" y="4"/>
                    </a:lnTo>
                    <a:lnTo>
                      <a:pt x="1" y="5"/>
                    </a:lnTo>
                    <a:lnTo>
                      <a:pt x="1" y="5"/>
                    </a:lnTo>
                    <a:lnTo>
                      <a:pt x="1" y="6"/>
                    </a:lnTo>
                    <a:lnTo>
                      <a:pt x="1" y="6"/>
                    </a:lnTo>
                    <a:lnTo>
                      <a:pt x="1" y="7"/>
                    </a:lnTo>
                    <a:lnTo>
                      <a:pt x="1" y="7"/>
                    </a:lnTo>
                    <a:lnTo>
                      <a:pt x="1" y="7"/>
                    </a:lnTo>
                    <a:lnTo>
                      <a:pt x="1" y="8"/>
                    </a:lnTo>
                    <a:lnTo>
                      <a:pt x="1" y="8"/>
                    </a:lnTo>
                    <a:lnTo>
                      <a:pt x="1" y="8"/>
                    </a:lnTo>
                    <a:lnTo>
                      <a:pt x="1" y="8"/>
                    </a:lnTo>
                    <a:lnTo>
                      <a:pt x="1" y="8"/>
                    </a:lnTo>
                    <a:lnTo>
                      <a:pt x="1" y="7"/>
                    </a:lnTo>
                    <a:lnTo>
                      <a:pt x="1" y="6"/>
                    </a:lnTo>
                    <a:lnTo>
                      <a:pt x="1" y="6"/>
                    </a:lnTo>
                    <a:lnTo>
                      <a:pt x="1" y="6"/>
                    </a:lnTo>
                    <a:lnTo>
                      <a:pt x="1" y="6"/>
                    </a:lnTo>
                    <a:lnTo>
                      <a:pt x="1" y="5"/>
                    </a:lnTo>
                    <a:lnTo>
                      <a:pt x="1" y="5"/>
                    </a:lnTo>
                    <a:lnTo>
                      <a:pt x="1" y="5"/>
                    </a:lnTo>
                    <a:lnTo>
                      <a:pt x="1" y="5"/>
                    </a:lnTo>
                    <a:lnTo>
                      <a:pt x="1" y="5"/>
                    </a:lnTo>
                    <a:lnTo>
                      <a:pt x="1" y="6"/>
                    </a:lnTo>
                    <a:lnTo>
                      <a:pt x="1" y="5"/>
                    </a:lnTo>
                    <a:lnTo>
                      <a:pt x="1" y="6"/>
                    </a:lnTo>
                    <a:lnTo>
                      <a:pt x="1" y="6"/>
                    </a:lnTo>
                    <a:lnTo>
                      <a:pt x="1" y="6"/>
                    </a:lnTo>
                    <a:lnTo>
                      <a:pt x="1" y="7"/>
                    </a:lnTo>
                    <a:lnTo>
                      <a:pt x="1" y="7"/>
                    </a:lnTo>
                    <a:lnTo>
                      <a:pt x="1" y="7"/>
                    </a:lnTo>
                    <a:lnTo>
                      <a:pt x="1" y="8"/>
                    </a:lnTo>
                    <a:lnTo>
                      <a:pt x="1" y="8"/>
                    </a:lnTo>
                    <a:lnTo>
                      <a:pt x="1" y="8"/>
                    </a:lnTo>
                    <a:lnTo>
                      <a:pt x="1" y="9"/>
                    </a:lnTo>
                    <a:lnTo>
                      <a:pt x="1" y="8"/>
                    </a:lnTo>
                    <a:lnTo>
                      <a:pt x="1" y="9"/>
                    </a:lnTo>
                    <a:lnTo>
                      <a:pt x="1" y="9"/>
                    </a:lnTo>
                    <a:lnTo>
                      <a:pt x="1" y="9"/>
                    </a:lnTo>
                    <a:lnTo>
                      <a:pt x="1" y="9"/>
                    </a:lnTo>
                    <a:lnTo>
                      <a:pt x="1" y="9"/>
                    </a:lnTo>
                    <a:lnTo>
                      <a:pt x="1" y="10"/>
                    </a:lnTo>
                    <a:lnTo>
                      <a:pt x="1" y="10"/>
                    </a:lnTo>
                    <a:lnTo>
                      <a:pt x="1" y="10"/>
                    </a:lnTo>
                    <a:lnTo>
                      <a:pt x="1" y="10"/>
                    </a:lnTo>
                    <a:lnTo>
                      <a:pt x="1" y="10"/>
                    </a:lnTo>
                    <a:lnTo>
                      <a:pt x="1" y="10"/>
                    </a:lnTo>
                    <a:lnTo>
                      <a:pt x="1" y="10"/>
                    </a:lnTo>
                    <a:lnTo>
                      <a:pt x="1" y="10"/>
                    </a:lnTo>
                    <a:lnTo>
                      <a:pt x="1" y="10"/>
                    </a:lnTo>
                    <a:lnTo>
                      <a:pt x="1" y="11"/>
                    </a:lnTo>
                    <a:lnTo>
                      <a:pt x="1" y="10"/>
                    </a:lnTo>
                    <a:lnTo>
                      <a:pt x="1" y="9"/>
                    </a:lnTo>
                    <a:lnTo>
                      <a:pt x="1" y="9"/>
                    </a:lnTo>
                    <a:lnTo>
                      <a:pt x="1" y="9"/>
                    </a:lnTo>
                    <a:lnTo>
                      <a:pt x="1" y="9"/>
                    </a:lnTo>
                    <a:lnTo>
                      <a:pt x="1" y="9"/>
                    </a:lnTo>
                    <a:lnTo>
                      <a:pt x="1" y="8"/>
                    </a:lnTo>
                    <a:lnTo>
                      <a:pt x="1" y="8"/>
                    </a:lnTo>
                    <a:lnTo>
                      <a:pt x="1" y="7"/>
                    </a:lnTo>
                    <a:lnTo>
                      <a:pt x="1" y="8"/>
                    </a:lnTo>
                    <a:lnTo>
                      <a:pt x="1" y="7"/>
                    </a:lnTo>
                    <a:lnTo>
                      <a:pt x="1" y="7"/>
                    </a:lnTo>
                    <a:lnTo>
                      <a:pt x="1" y="6"/>
                    </a:lnTo>
                    <a:lnTo>
                      <a:pt x="1" y="7"/>
                    </a:lnTo>
                    <a:lnTo>
                      <a:pt x="1" y="6"/>
                    </a:lnTo>
                    <a:lnTo>
                      <a:pt x="1" y="6"/>
                    </a:lnTo>
                    <a:lnTo>
                      <a:pt x="1" y="6"/>
                    </a:lnTo>
                    <a:lnTo>
                      <a:pt x="1" y="5"/>
                    </a:lnTo>
                    <a:lnTo>
                      <a:pt x="1" y="5"/>
                    </a:lnTo>
                    <a:lnTo>
                      <a:pt x="1" y="5"/>
                    </a:lnTo>
                    <a:lnTo>
                      <a:pt x="1" y="5"/>
                    </a:lnTo>
                    <a:lnTo>
                      <a:pt x="1" y="6"/>
                    </a:lnTo>
                    <a:lnTo>
                      <a:pt x="1" y="6"/>
                    </a:lnTo>
                    <a:lnTo>
                      <a:pt x="1" y="6"/>
                    </a:lnTo>
                    <a:lnTo>
                      <a:pt x="1" y="7"/>
                    </a:lnTo>
                    <a:lnTo>
                      <a:pt x="1" y="6"/>
                    </a:lnTo>
                    <a:lnTo>
                      <a:pt x="1" y="7"/>
                    </a:lnTo>
                    <a:lnTo>
                      <a:pt x="1" y="7"/>
                    </a:lnTo>
                    <a:lnTo>
                      <a:pt x="1" y="7"/>
                    </a:lnTo>
                    <a:lnTo>
                      <a:pt x="1" y="8"/>
                    </a:lnTo>
                    <a:lnTo>
                      <a:pt x="1" y="8"/>
                    </a:lnTo>
                    <a:lnTo>
                      <a:pt x="1" y="8"/>
                    </a:lnTo>
                    <a:lnTo>
                      <a:pt x="1" y="8"/>
                    </a:lnTo>
                    <a:lnTo>
                      <a:pt x="1" y="8"/>
                    </a:lnTo>
                    <a:lnTo>
                      <a:pt x="1" y="8"/>
                    </a:lnTo>
                    <a:lnTo>
                      <a:pt x="1" y="9"/>
                    </a:lnTo>
                    <a:lnTo>
                      <a:pt x="1" y="9"/>
                    </a:lnTo>
                    <a:lnTo>
                      <a:pt x="1" y="8"/>
                    </a:lnTo>
                    <a:lnTo>
                      <a:pt x="1" y="9"/>
                    </a:lnTo>
                    <a:lnTo>
                      <a:pt x="1" y="9"/>
                    </a:lnTo>
                    <a:lnTo>
                      <a:pt x="1" y="8"/>
                    </a:lnTo>
                    <a:lnTo>
                      <a:pt x="1" y="9"/>
                    </a:lnTo>
                    <a:lnTo>
                      <a:pt x="1" y="8"/>
                    </a:lnTo>
                    <a:lnTo>
                      <a:pt x="1" y="9"/>
                    </a:lnTo>
                    <a:lnTo>
                      <a:pt x="1" y="9"/>
                    </a:lnTo>
                    <a:lnTo>
                      <a:pt x="1" y="9"/>
                    </a:lnTo>
                    <a:lnTo>
                      <a:pt x="1" y="8"/>
                    </a:lnTo>
                    <a:lnTo>
                      <a:pt x="1" y="8"/>
                    </a:lnTo>
                    <a:lnTo>
                      <a:pt x="1" y="8"/>
                    </a:lnTo>
                    <a:lnTo>
                      <a:pt x="1" y="7"/>
                    </a:lnTo>
                    <a:lnTo>
                      <a:pt x="1" y="8"/>
                    </a:lnTo>
                    <a:lnTo>
                      <a:pt x="1" y="7"/>
                    </a:lnTo>
                    <a:lnTo>
                      <a:pt x="1" y="7"/>
                    </a:lnTo>
                    <a:lnTo>
                      <a:pt x="1" y="7"/>
                    </a:lnTo>
                    <a:lnTo>
                      <a:pt x="1" y="8"/>
                    </a:lnTo>
                    <a:lnTo>
                      <a:pt x="1" y="7"/>
                    </a:lnTo>
                    <a:lnTo>
                      <a:pt x="1" y="8"/>
                    </a:lnTo>
                    <a:lnTo>
                      <a:pt x="1" y="8"/>
                    </a:lnTo>
                    <a:lnTo>
                      <a:pt x="1" y="7"/>
                    </a:lnTo>
                    <a:lnTo>
                      <a:pt x="1" y="7"/>
                    </a:lnTo>
                    <a:lnTo>
                      <a:pt x="1" y="7"/>
                    </a:lnTo>
                    <a:lnTo>
                      <a:pt x="1" y="8"/>
                    </a:lnTo>
                    <a:lnTo>
                      <a:pt x="1" y="8"/>
                    </a:lnTo>
                    <a:lnTo>
                      <a:pt x="1" y="8"/>
                    </a:lnTo>
                    <a:lnTo>
                      <a:pt x="1" y="8"/>
                    </a:lnTo>
                    <a:lnTo>
                      <a:pt x="1" y="8"/>
                    </a:lnTo>
                    <a:lnTo>
                      <a:pt x="1" y="8"/>
                    </a:lnTo>
                    <a:lnTo>
                      <a:pt x="1" y="7"/>
                    </a:lnTo>
                    <a:lnTo>
                      <a:pt x="1" y="8"/>
                    </a:lnTo>
                    <a:lnTo>
                      <a:pt x="1" y="7"/>
                    </a:lnTo>
                    <a:lnTo>
                      <a:pt x="1" y="8"/>
                    </a:lnTo>
                    <a:lnTo>
                      <a:pt x="1" y="7"/>
                    </a:lnTo>
                    <a:lnTo>
                      <a:pt x="1" y="7"/>
                    </a:lnTo>
                    <a:lnTo>
                      <a:pt x="1" y="7"/>
                    </a:lnTo>
                    <a:lnTo>
                      <a:pt x="1" y="7"/>
                    </a:lnTo>
                    <a:lnTo>
                      <a:pt x="1" y="7"/>
                    </a:lnTo>
                    <a:lnTo>
                      <a:pt x="1" y="6"/>
                    </a:lnTo>
                    <a:lnTo>
                      <a:pt x="1" y="6"/>
                    </a:lnTo>
                    <a:lnTo>
                      <a:pt x="1" y="6"/>
                    </a:lnTo>
                    <a:lnTo>
                      <a:pt x="1" y="7"/>
                    </a:lnTo>
                    <a:lnTo>
                      <a:pt x="1" y="6"/>
                    </a:lnTo>
                    <a:lnTo>
                      <a:pt x="1" y="7"/>
                    </a:lnTo>
                    <a:lnTo>
                      <a:pt x="1" y="7"/>
                    </a:lnTo>
                    <a:lnTo>
                      <a:pt x="1" y="7"/>
                    </a:lnTo>
                    <a:lnTo>
                      <a:pt x="1" y="7"/>
                    </a:lnTo>
                    <a:lnTo>
                      <a:pt x="1" y="8"/>
                    </a:lnTo>
                    <a:lnTo>
                      <a:pt x="1" y="7"/>
                    </a:lnTo>
                    <a:lnTo>
                      <a:pt x="1" y="7"/>
                    </a:lnTo>
                    <a:lnTo>
                      <a:pt x="1" y="7"/>
                    </a:lnTo>
                    <a:lnTo>
                      <a:pt x="1" y="6"/>
                    </a:lnTo>
                    <a:lnTo>
                      <a:pt x="1" y="6"/>
                    </a:lnTo>
                    <a:lnTo>
                      <a:pt x="1" y="6"/>
                    </a:lnTo>
                    <a:lnTo>
                      <a:pt x="1" y="5"/>
                    </a:lnTo>
                    <a:lnTo>
                      <a:pt x="1" y="5"/>
                    </a:lnTo>
                    <a:lnTo>
                      <a:pt x="1" y="5"/>
                    </a:lnTo>
                    <a:lnTo>
                      <a:pt x="1" y="5"/>
                    </a:lnTo>
                    <a:lnTo>
                      <a:pt x="1" y="4"/>
                    </a:lnTo>
                    <a:lnTo>
                      <a:pt x="1" y="4"/>
                    </a:lnTo>
                    <a:lnTo>
                      <a:pt x="1" y="3"/>
                    </a:lnTo>
                    <a:lnTo>
                      <a:pt x="1" y="4"/>
                    </a:lnTo>
                    <a:lnTo>
                      <a:pt x="1" y="3"/>
                    </a:lnTo>
                    <a:lnTo>
                      <a:pt x="1" y="3"/>
                    </a:lnTo>
                    <a:lnTo>
                      <a:pt x="1" y="2"/>
                    </a:lnTo>
                    <a:lnTo>
                      <a:pt x="1" y="2"/>
                    </a:lnTo>
                    <a:lnTo>
                      <a:pt x="1" y="3"/>
                    </a:lnTo>
                    <a:lnTo>
                      <a:pt x="1" y="2"/>
                    </a:lnTo>
                    <a:lnTo>
                      <a:pt x="1" y="2"/>
                    </a:lnTo>
                    <a:lnTo>
                      <a:pt x="1" y="2"/>
                    </a:lnTo>
                    <a:lnTo>
                      <a:pt x="1" y="1"/>
                    </a:lnTo>
                    <a:lnTo>
                      <a:pt x="1" y="2"/>
                    </a:lnTo>
                    <a:lnTo>
                      <a:pt x="1" y="3"/>
                    </a:lnTo>
                    <a:lnTo>
                      <a:pt x="1" y="3"/>
                    </a:lnTo>
                    <a:lnTo>
                      <a:pt x="1" y="3"/>
                    </a:lnTo>
                    <a:lnTo>
                      <a:pt x="1" y="3"/>
                    </a:lnTo>
                    <a:lnTo>
                      <a:pt x="1" y="4"/>
                    </a:lnTo>
                    <a:lnTo>
                      <a:pt x="1" y="4"/>
                    </a:lnTo>
                    <a:lnTo>
                      <a:pt x="1" y="4"/>
                    </a:lnTo>
                    <a:lnTo>
                      <a:pt x="1" y="4"/>
                    </a:lnTo>
                    <a:lnTo>
                      <a:pt x="1" y="4"/>
                    </a:lnTo>
                    <a:lnTo>
                      <a:pt x="1" y="5"/>
                    </a:lnTo>
                    <a:lnTo>
                      <a:pt x="1" y="5"/>
                    </a:lnTo>
                    <a:lnTo>
                      <a:pt x="1" y="4"/>
                    </a:lnTo>
                    <a:lnTo>
                      <a:pt x="1" y="5"/>
                    </a:lnTo>
                    <a:lnTo>
                      <a:pt x="1" y="5"/>
                    </a:lnTo>
                    <a:lnTo>
                      <a:pt x="1" y="5"/>
                    </a:lnTo>
                    <a:lnTo>
                      <a:pt x="1" y="4"/>
                    </a:lnTo>
                    <a:lnTo>
                      <a:pt x="1" y="5"/>
                    </a:lnTo>
                    <a:lnTo>
                      <a:pt x="1" y="4"/>
                    </a:lnTo>
                    <a:lnTo>
                      <a:pt x="1" y="5"/>
                    </a:lnTo>
                    <a:lnTo>
                      <a:pt x="1" y="5"/>
                    </a:lnTo>
                    <a:lnTo>
                      <a:pt x="1" y="5"/>
                    </a:lnTo>
                    <a:lnTo>
                      <a:pt x="1" y="4"/>
                    </a:lnTo>
                    <a:lnTo>
                      <a:pt x="1" y="4"/>
                    </a:lnTo>
                    <a:lnTo>
                      <a:pt x="1" y="5"/>
                    </a:lnTo>
                    <a:lnTo>
                      <a:pt x="1" y="5"/>
                    </a:lnTo>
                    <a:lnTo>
                      <a:pt x="1" y="5"/>
                    </a:lnTo>
                    <a:lnTo>
                      <a:pt x="1" y="5"/>
                    </a:lnTo>
                    <a:lnTo>
                      <a:pt x="1" y="5"/>
                    </a:lnTo>
                    <a:lnTo>
                      <a:pt x="1" y="6"/>
                    </a:lnTo>
                    <a:lnTo>
                      <a:pt x="1" y="6"/>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7"/>
                    </a:lnTo>
                    <a:lnTo>
                      <a:pt x="1" y="7"/>
                    </a:lnTo>
                    <a:lnTo>
                      <a:pt x="1" y="6"/>
                    </a:lnTo>
                    <a:lnTo>
                      <a:pt x="1" y="6"/>
                    </a:lnTo>
                    <a:lnTo>
                      <a:pt x="1" y="7"/>
                    </a:lnTo>
                    <a:lnTo>
                      <a:pt x="1" y="6"/>
                    </a:lnTo>
                    <a:lnTo>
                      <a:pt x="1" y="6"/>
                    </a:lnTo>
                    <a:lnTo>
                      <a:pt x="1" y="5"/>
                    </a:lnTo>
                    <a:lnTo>
                      <a:pt x="1" y="5"/>
                    </a:lnTo>
                    <a:lnTo>
                      <a:pt x="1" y="5"/>
                    </a:lnTo>
                    <a:lnTo>
                      <a:pt x="1" y="5"/>
                    </a:lnTo>
                    <a:lnTo>
                      <a:pt x="1" y="4"/>
                    </a:lnTo>
                    <a:lnTo>
                      <a:pt x="1" y="4"/>
                    </a:lnTo>
                    <a:lnTo>
                      <a:pt x="1" y="5"/>
                    </a:lnTo>
                    <a:lnTo>
                      <a:pt x="1" y="5"/>
                    </a:lnTo>
                    <a:lnTo>
                      <a:pt x="1" y="4"/>
                    </a:lnTo>
                    <a:lnTo>
                      <a:pt x="1" y="5"/>
                    </a:lnTo>
                    <a:lnTo>
                      <a:pt x="1" y="5"/>
                    </a:lnTo>
                    <a:lnTo>
                      <a:pt x="1" y="5"/>
                    </a:lnTo>
                    <a:lnTo>
                      <a:pt x="1" y="6"/>
                    </a:lnTo>
                    <a:lnTo>
                      <a:pt x="1" y="5"/>
                    </a:lnTo>
                    <a:lnTo>
                      <a:pt x="1" y="5"/>
                    </a:lnTo>
                    <a:lnTo>
                      <a:pt x="1" y="4"/>
                    </a:lnTo>
                    <a:lnTo>
                      <a:pt x="1" y="4"/>
                    </a:lnTo>
                    <a:lnTo>
                      <a:pt x="1" y="4"/>
                    </a:lnTo>
                    <a:lnTo>
                      <a:pt x="1" y="4"/>
                    </a:lnTo>
                    <a:lnTo>
                      <a:pt x="1" y="4"/>
                    </a:lnTo>
                    <a:lnTo>
                      <a:pt x="1" y="5"/>
                    </a:lnTo>
                    <a:lnTo>
                      <a:pt x="1" y="4"/>
                    </a:lnTo>
                    <a:lnTo>
                      <a:pt x="1" y="3"/>
                    </a:lnTo>
                    <a:lnTo>
                      <a:pt x="1" y="3"/>
                    </a:lnTo>
                    <a:lnTo>
                      <a:pt x="1" y="4"/>
                    </a:lnTo>
                    <a:lnTo>
                      <a:pt x="1" y="3"/>
                    </a:lnTo>
                    <a:lnTo>
                      <a:pt x="1" y="4"/>
                    </a:lnTo>
                    <a:lnTo>
                      <a:pt x="1" y="4"/>
                    </a:lnTo>
                    <a:lnTo>
                      <a:pt x="1" y="4"/>
                    </a:lnTo>
                    <a:lnTo>
                      <a:pt x="1" y="3"/>
                    </a:lnTo>
                    <a:lnTo>
                      <a:pt x="1" y="4"/>
                    </a:lnTo>
                    <a:lnTo>
                      <a:pt x="1" y="4"/>
                    </a:lnTo>
                    <a:lnTo>
                      <a:pt x="1" y="4"/>
                    </a:lnTo>
                    <a:lnTo>
                      <a:pt x="1" y="4"/>
                    </a:lnTo>
                    <a:lnTo>
                      <a:pt x="1" y="5"/>
                    </a:lnTo>
                    <a:lnTo>
                      <a:pt x="1" y="4"/>
                    </a:lnTo>
                    <a:lnTo>
                      <a:pt x="1" y="5"/>
                    </a:lnTo>
                    <a:lnTo>
                      <a:pt x="1" y="4"/>
                    </a:lnTo>
                    <a:lnTo>
                      <a:pt x="1" y="5"/>
                    </a:lnTo>
                    <a:lnTo>
                      <a:pt x="1" y="5"/>
                    </a:lnTo>
                    <a:lnTo>
                      <a:pt x="1" y="6"/>
                    </a:lnTo>
                    <a:lnTo>
                      <a:pt x="1" y="6"/>
                    </a:lnTo>
                    <a:lnTo>
                      <a:pt x="1" y="5"/>
                    </a:lnTo>
                    <a:lnTo>
                      <a:pt x="1" y="6"/>
                    </a:lnTo>
                    <a:lnTo>
                      <a:pt x="1" y="6"/>
                    </a:lnTo>
                    <a:lnTo>
                      <a:pt x="1" y="6"/>
                    </a:lnTo>
                    <a:lnTo>
                      <a:pt x="1" y="7"/>
                    </a:lnTo>
                    <a:lnTo>
                      <a:pt x="1" y="8"/>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9"/>
                    </a:lnTo>
                    <a:lnTo>
                      <a:pt x="1" y="9"/>
                    </a:lnTo>
                    <a:lnTo>
                      <a:pt x="1" y="10"/>
                    </a:lnTo>
                    <a:lnTo>
                      <a:pt x="1" y="9"/>
                    </a:lnTo>
                    <a:lnTo>
                      <a:pt x="1" y="8"/>
                    </a:lnTo>
                    <a:lnTo>
                      <a:pt x="1" y="8"/>
                    </a:lnTo>
                    <a:lnTo>
                      <a:pt x="1" y="9"/>
                    </a:lnTo>
                    <a:lnTo>
                      <a:pt x="1" y="9"/>
                    </a:lnTo>
                    <a:lnTo>
                      <a:pt x="1" y="8"/>
                    </a:lnTo>
                    <a:lnTo>
                      <a:pt x="1" y="8"/>
                    </a:lnTo>
                    <a:lnTo>
                      <a:pt x="1" y="8"/>
                    </a:lnTo>
                    <a:lnTo>
                      <a:pt x="1" y="8"/>
                    </a:lnTo>
                    <a:lnTo>
                      <a:pt x="1" y="9"/>
                    </a:lnTo>
                    <a:lnTo>
                      <a:pt x="1" y="9"/>
                    </a:lnTo>
                    <a:lnTo>
                      <a:pt x="1" y="9"/>
                    </a:lnTo>
                    <a:lnTo>
                      <a:pt x="1" y="8"/>
                    </a:lnTo>
                    <a:lnTo>
                      <a:pt x="1" y="9"/>
                    </a:lnTo>
                    <a:lnTo>
                      <a:pt x="1" y="9"/>
                    </a:lnTo>
                    <a:lnTo>
                      <a:pt x="1" y="9"/>
                    </a:lnTo>
                    <a:lnTo>
                      <a:pt x="1" y="9"/>
                    </a:lnTo>
                    <a:lnTo>
                      <a:pt x="1" y="9"/>
                    </a:lnTo>
                    <a:lnTo>
                      <a:pt x="1" y="9"/>
                    </a:lnTo>
                    <a:lnTo>
                      <a:pt x="1" y="9"/>
                    </a:lnTo>
                    <a:lnTo>
                      <a:pt x="1" y="9"/>
                    </a:lnTo>
                    <a:lnTo>
                      <a:pt x="1" y="8"/>
                    </a:lnTo>
                    <a:lnTo>
                      <a:pt x="1" y="8"/>
                    </a:lnTo>
                  </a:path>
                </a:pathLst>
              </a:custGeom>
              <a:noFill/>
              <a:ln w="0">
                <a:solidFill>
                  <a:srgbClr val="3366FF"/>
                </a:solidFill>
                <a:prstDash val="solid"/>
                <a:round/>
                <a:headEnd/>
                <a:tailEnd/>
              </a:ln>
            </p:spPr>
            <p:txBody>
              <a:bodyPr/>
              <a:lstStyle/>
              <a:p>
                <a:endParaRPr lang="en-GB"/>
              </a:p>
            </p:txBody>
          </p:sp>
          <p:sp>
            <p:nvSpPr>
              <p:cNvPr id="186277" name="Freeform 933"/>
              <p:cNvSpPr>
                <a:spLocks/>
              </p:cNvSpPr>
              <p:nvPr/>
            </p:nvSpPr>
            <p:spPr bwMode="auto">
              <a:xfrm>
                <a:off x="3690" y="3527"/>
                <a:ext cx="1" cy="126"/>
              </a:xfrm>
              <a:custGeom>
                <a:avLst/>
                <a:gdLst/>
                <a:ahLst/>
                <a:cxnLst>
                  <a:cxn ang="0">
                    <a:pos x="0" y="15"/>
                  </a:cxn>
                  <a:cxn ang="0">
                    <a:pos x="0" y="16"/>
                  </a:cxn>
                  <a:cxn ang="0">
                    <a:pos x="0" y="13"/>
                  </a:cxn>
                  <a:cxn ang="0">
                    <a:pos x="0" y="10"/>
                  </a:cxn>
                  <a:cxn ang="0">
                    <a:pos x="0" y="10"/>
                  </a:cxn>
                  <a:cxn ang="0">
                    <a:pos x="0" y="7"/>
                  </a:cxn>
                  <a:cxn ang="0">
                    <a:pos x="0" y="9"/>
                  </a:cxn>
                  <a:cxn ang="0">
                    <a:pos x="0" y="12"/>
                  </a:cxn>
                  <a:cxn ang="0">
                    <a:pos x="0" y="12"/>
                  </a:cxn>
                  <a:cxn ang="0">
                    <a:pos x="0" y="13"/>
                  </a:cxn>
                  <a:cxn ang="0">
                    <a:pos x="0" y="13"/>
                  </a:cxn>
                  <a:cxn ang="0">
                    <a:pos x="0" y="12"/>
                  </a:cxn>
                  <a:cxn ang="0">
                    <a:pos x="0" y="13"/>
                  </a:cxn>
                  <a:cxn ang="0">
                    <a:pos x="0" y="15"/>
                  </a:cxn>
                  <a:cxn ang="0">
                    <a:pos x="0" y="19"/>
                  </a:cxn>
                  <a:cxn ang="0">
                    <a:pos x="0" y="20"/>
                  </a:cxn>
                  <a:cxn ang="0">
                    <a:pos x="0" y="18"/>
                  </a:cxn>
                  <a:cxn ang="0">
                    <a:pos x="0" y="16"/>
                  </a:cxn>
                  <a:cxn ang="0">
                    <a:pos x="0" y="16"/>
                  </a:cxn>
                  <a:cxn ang="0">
                    <a:pos x="0" y="16"/>
                  </a:cxn>
                  <a:cxn ang="0">
                    <a:pos x="0" y="16"/>
                  </a:cxn>
                  <a:cxn ang="0">
                    <a:pos x="0" y="13"/>
                  </a:cxn>
                  <a:cxn ang="0">
                    <a:pos x="0" y="13"/>
                  </a:cxn>
                  <a:cxn ang="0">
                    <a:pos x="0" y="11"/>
                  </a:cxn>
                  <a:cxn ang="0">
                    <a:pos x="0" y="11"/>
                  </a:cxn>
                  <a:cxn ang="0">
                    <a:pos x="0" y="12"/>
                  </a:cxn>
                  <a:cxn ang="0">
                    <a:pos x="0" y="11"/>
                  </a:cxn>
                  <a:cxn ang="0">
                    <a:pos x="0" y="13"/>
                  </a:cxn>
                  <a:cxn ang="0">
                    <a:pos x="0" y="13"/>
                  </a:cxn>
                  <a:cxn ang="0">
                    <a:pos x="0" y="13"/>
                  </a:cxn>
                  <a:cxn ang="0">
                    <a:pos x="0" y="13"/>
                  </a:cxn>
                  <a:cxn ang="0">
                    <a:pos x="0" y="10"/>
                  </a:cxn>
                  <a:cxn ang="0">
                    <a:pos x="0" y="11"/>
                  </a:cxn>
                  <a:cxn ang="0">
                    <a:pos x="0" y="13"/>
                  </a:cxn>
                  <a:cxn ang="0">
                    <a:pos x="0" y="9"/>
                  </a:cxn>
                  <a:cxn ang="0">
                    <a:pos x="0" y="9"/>
                  </a:cxn>
                  <a:cxn ang="0">
                    <a:pos x="0" y="10"/>
                  </a:cxn>
                  <a:cxn ang="0">
                    <a:pos x="0" y="12"/>
                  </a:cxn>
                  <a:cxn ang="0">
                    <a:pos x="0" y="15"/>
                  </a:cxn>
                  <a:cxn ang="0">
                    <a:pos x="0" y="13"/>
                  </a:cxn>
                  <a:cxn ang="0">
                    <a:pos x="0" y="13"/>
                  </a:cxn>
                  <a:cxn ang="0">
                    <a:pos x="0" y="14"/>
                  </a:cxn>
                  <a:cxn ang="0">
                    <a:pos x="0" y="16"/>
                  </a:cxn>
                  <a:cxn ang="0">
                    <a:pos x="0" y="13"/>
                  </a:cxn>
                  <a:cxn ang="0">
                    <a:pos x="0" y="12"/>
                  </a:cxn>
                  <a:cxn ang="0">
                    <a:pos x="0" y="13"/>
                  </a:cxn>
                  <a:cxn ang="0">
                    <a:pos x="0" y="16"/>
                  </a:cxn>
                  <a:cxn ang="0">
                    <a:pos x="0" y="15"/>
                  </a:cxn>
                  <a:cxn ang="0">
                    <a:pos x="0" y="14"/>
                  </a:cxn>
                  <a:cxn ang="0">
                    <a:pos x="0" y="12"/>
                  </a:cxn>
                  <a:cxn ang="0">
                    <a:pos x="0" y="9"/>
                  </a:cxn>
                  <a:cxn ang="0">
                    <a:pos x="0" y="8"/>
                  </a:cxn>
                  <a:cxn ang="0">
                    <a:pos x="0" y="10"/>
                  </a:cxn>
                  <a:cxn ang="0">
                    <a:pos x="0" y="11"/>
                  </a:cxn>
                  <a:cxn ang="0">
                    <a:pos x="0" y="10"/>
                  </a:cxn>
                  <a:cxn ang="0">
                    <a:pos x="0" y="7"/>
                  </a:cxn>
                  <a:cxn ang="0">
                    <a:pos x="0" y="6"/>
                  </a:cxn>
                  <a:cxn ang="0">
                    <a:pos x="0" y="7"/>
                  </a:cxn>
                  <a:cxn ang="0">
                    <a:pos x="0" y="9"/>
                  </a:cxn>
                  <a:cxn ang="0">
                    <a:pos x="0" y="11"/>
                  </a:cxn>
                  <a:cxn ang="0">
                    <a:pos x="0" y="8"/>
                  </a:cxn>
                  <a:cxn ang="0">
                    <a:pos x="0" y="6"/>
                  </a:cxn>
                  <a:cxn ang="0">
                    <a:pos x="0" y="8"/>
                  </a:cxn>
                </a:cxnLst>
                <a:rect l="0" t="0" r="r" b="b"/>
                <a:pathLst>
                  <a:path h="21">
                    <a:moveTo>
                      <a:pt x="0" y="15"/>
                    </a:moveTo>
                    <a:lnTo>
                      <a:pt x="0" y="16"/>
                    </a:lnTo>
                    <a:lnTo>
                      <a:pt x="0" y="16"/>
                    </a:lnTo>
                    <a:lnTo>
                      <a:pt x="0" y="16"/>
                    </a:lnTo>
                    <a:lnTo>
                      <a:pt x="0" y="15"/>
                    </a:lnTo>
                    <a:lnTo>
                      <a:pt x="0" y="15"/>
                    </a:lnTo>
                    <a:lnTo>
                      <a:pt x="0" y="15"/>
                    </a:lnTo>
                    <a:lnTo>
                      <a:pt x="0" y="15"/>
                    </a:lnTo>
                    <a:lnTo>
                      <a:pt x="0" y="15"/>
                    </a:lnTo>
                    <a:lnTo>
                      <a:pt x="0" y="15"/>
                    </a:lnTo>
                    <a:lnTo>
                      <a:pt x="0" y="15"/>
                    </a:lnTo>
                    <a:lnTo>
                      <a:pt x="0" y="16"/>
                    </a:lnTo>
                    <a:lnTo>
                      <a:pt x="0" y="15"/>
                    </a:lnTo>
                    <a:lnTo>
                      <a:pt x="0" y="16"/>
                    </a:lnTo>
                    <a:lnTo>
                      <a:pt x="0" y="16"/>
                    </a:lnTo>
                    <a:lnTo>
                      <a:pt x="0" y="16"/>
                    </a:lnTo>
                    <a:lnTo>
                      <a:pt x="0" y="16"/>
                    </a:lnTo>
                    <a:lnTo>
                      <a:pt x="0" y="16"/>
                    </a:lnTo>
                    <a:lnTo>
                      <a:pt x="0" y="16"/>
                    </a:lnTo>
                    <a:lnTo>
                      <a:pt x="0" y="16"/>
                    </a:lnTo>
                    <a:lnTo>
                      <a:pt x="0" y="16"/>
                    </a:lnTo>
                    <a:lnTo>
                      <a:pt x="0" y="16"/>
                    </a:lnTo>
                    <a:lnTo>
                      <a:pt x="0" y="16"/>
                    </a:lnTo>
                    <a:lnTo>
                      <a:pt x="0" y="17"/>
                    </a:lnTo>
                    <a:lnTo>
                      <a:pt x="0" y="16"/>
                    </a:lnTo>
                    <a:lnTo>
                      <a:pt x="0" y="16"/>
                    </a:lnTo>
                    <a:lnTo>
                      <a:pt x="0" y="15"/>
                    </a:lnTo>
                    <a:lnTo>
                      <a:pt x="0" y="15"/>
                    </a:lnTo>
                    <a:lnTo>
                      <a:pt x="0" y="15"/>
                    </a:lnTo>
                    <a:lnTo>
                      <a:pt x="0" y="15"/>
                    </a:lnTo>
                    <a:lnTo>
                      <a:pt x="0" y="15"/>
                    </a:lnTo>
                    <a:lnTo>
                      <a:pt x="0" y="14"/>
                    </a:lnTo>
                    <a:lnTo>
                      <a:pt x="0" y="13"/>
                    </a:lnTo>
                    <a:lnTo>
                      <a:pt x="0" y="13"/>
                    </a:lnTo>
                    <a:lnTo>
                      <a:pt x="0" y="13"/>
                    </a:lnTo>
                    <a:lnTo>
                      <a:pt x="0" y="12"/>
                    </a:lnTo>
                    <a:lnTo>
                      <a:pt x="0" y="12"/>
                    </a:lnTo>
                    <a:lnTo>
                      <a:pt x="0" y="12"/>
                    </a:lnTo>
                    <a:lnTo>
                      <a:pt x="0" y="12"/>
                    </a:lnTo>
                    <a:lnTo>
                      <a:pt x="0" y="11"/>
                    </a:lnTo>
                    <a:lnTo>
                      <a:pt x="0" y="11"/>
                    </a:lnTo>
                    <a:lnTo>
                      <a:pt x="0" y="11"/>
                    </a:lnTo>
                    <a:lnTo>
                      <a:pt x="0" y="9"/>
                    </a:lnTo>
                    <a:lnTo>
                      <a:pt x="0" y="10"/>
                    </a:lnTo>
                    <a:lnTo>
                      <a:pt x="0" y="9"/>
                    </a:lnTo>
                    <a:lnTo>
                      <a:pt x="0" y="9"/>
                    </a:lnTo>
                    <a:lnTo>
                      <a:pt x="0" y="9"/>
                    </a:lnTo>
                    <a:lnTo>
                      <a:pt x="0" y="10"/>
                    </a:lnTo>
                    <a:lnTo>
                      <a:pt x="0" y="11"/>
                    </a:lnTo>
                    <a:lnTo>
                      <a:pt x="0" y="12"/>
                    </a:lnTo>
                    <a:lnTo>
                      <a:pt x="0" y="11"/>
                    </a:lnTo>
                    <a:lnTo>
                      <a:pt x="0" y="12"/>
                    </a:lnTo>
                    <a:lnTo>
                      <a:pt x="0" y="11"/>
                    </a:lnTo>
                    <a:lnTo>
                      <a:pt x="0" y="11"/>
                    </a:lnTo>
                    <a:lnTo>
                      <a:pt x="0" y="10"/>
                    </a:lnTo>
                    <a:lnTo>
                      <a:pt x="0" y="10"/>
                    </a:lnTo>
                    <a:lnTo>
                      <a:pt x="0" y="10"/>
                    </a:lnTo>
                    <a:lnTo>
                      <a:pt x="0" y="10"/>
                    </a:lnTo>
                    <a:lnTo>
                      <a:pt x="0" y="11"/>
                    </a:lnTo>
                    <a:lnTo>
                      <a:pt x="0" y="10"/>
                    </a:lnTo>
                    <a:lnTo>
                      <a:pt x="0" y="11"/>
                    </a:lnTo>
                    <a:lnTo>
                      <a:pt x="0" y="10"/>
                    </a:lnTo>
                    <a:lnTo>
                      <a:pt x="0" y="10"/>
                    </a:lnTo>
                    <a:lnTo>
                      <a:pt x="0" y="9"/>
                    </a:lnTo>
                    <a:lnTo>
                      <a:pt x="0" y="8"/>
                    </a:lnTo>
                    <a:lnTo>
                      <a:pt x="0" y="7"/>
                    </a:lnTo>
                    <a:lnTo>
                      <a:pt x="0" y="7"/>
                    </a:lnTo>
                    <a:lnTo>
                      <a:pt x="0" y="6"/>
                    </a:lnTo>
                    <a:lnTo>
                      <a:pt x="0" y="7"/>
                    </a:lnTo>
                    <a:lnTo>
                      <a:pt x="0" y="7"/>
                    </a:lnTo>
                    <a:lnTo>
                      <a:pt x="0" y="7"/>
                    </a:lnTo>
                    <a:lnTo>
                      <a:pt x="0" y="7"/>
                    </a:lnTo>
                    <a:lnTo>
                      <a:pt x="0" y="7"/>
                    </a:lnTo>
                    <a:lnTo>
                      <a:pt x="0" y="7"/>
                    </a:lnTo>
                    <a:lnTo>
                      <a:pt x="0" y="8"/>
                    </a:lnTo>
                    <a:lnTo>
                      <a:pt x="0" y="8"/>
                    </a:lnTo>
                    <a:lnTo>
                      <a:pt x="0" y="9"/>
                    </a:lnTo>
                    <a:lnTo>
                      <a:pt x="0" y="9"/>
                    </a:lnTo>
                    <a:lnTo>
                      <a:pt x="0" y="10"/>
                    </a:lnTo>
                    <a:lnTo>
                      <a:pt x="0" y="10"/>
                    </a:lnTo>
                    <a:lnTo>
                      <a:pt x="0" y="11"/>
                    </a:lnTo>
                    <a:lnTo>
                      <a:pt x="0" y="11"/>
                    </a:lnTo>
                    <a:lnTo>
                      <a:pt x="0" y="11"/>
                    </a:lnTo>
                    <a:lnTo>
                      <a:pt x="0" y="11"/>
                    </a:lnTo>
                    <a:lnTo>
                      <a:pt x="0" y="12"/>
                    </a:lnTo>
                    <a:lnTo>
                      <a:pt x="0" y="12"/>
                    </a:lnTo>
                    <a:lnTo>
                      <a:pt x="0" y="12"/>
                    </a:lnTo>
                    <a:lnTo>
                      <a:pt x="0" y="12"/>
                    </a:lnTo>
                    <a:lnTo>
                      <a:pt x="0" y="12"/>
                    </a:lnTo>
                    <a:lnTo>
                      <a:pt x="0" y="12"/>
                    </a:lnTo>
                    <a:lnTo>
                      <a:pt x="0" y="11"/>
                    </a:lnTo>
                    <a:lnTo>
                      <a:pt x="0" y="12"/>
                    </a:lnTo>
                    <a:lnTo>
                      <a:pt x="0" y="12"/>
                    </a:lnTo>
                    <a:lnTo>
                      <a:pt x="0" y="13"/>
                    </a:lnTo>
                    <a:lnTo>
                      <a:pt x="0" y="13"/>
                    </a:lnTo>
                    <a:lnTo>
                      <a:pt x="0" y="12"/>
                    </a:lnTo>
                    <a:lnTo>
                      <a:pt x="0" y="12"/>
                    </a:lnTo>
                    <a:lnTo>
                      <a:pt x="0" y="12"/>
                    </a:lnTo>
                    <a:lnTo>
                      <a:pt x="0" y="12"/>
                    </a:lnTo>
                    <a:lnTo>
                      <a:pt x="0" y="13"/>
                    </a:lnTo>
                    <a:lnTo>
                      <a:pt x="0" y="13"/>
                    </a:lnTo>
                    <a:lnTo>
                      <a:pt x="0" y="13"/>
                    </a:lnTo>
                    <a:lnTo>
                      <a:pt x="0" y="12"/>
                    </a:lnTo>
                    <a:lnTo>
                      <a:pt x="0" y="11"/>
                    </a:lnTo>
                    <a:lnTo>
                      <a:pt x="0" y="13"/>
                    </a:lnTo>
                    <a:lnTo>
                      <a:pt x="0" y="13"/>
                    </a:lnTo>
                    <a:lnTo>
                      <a:pt x="0" y="13"/>
                    </a:lnTo>
                    <a:lnTo>
                      <a:pt x="0" y="13"/>
                    </a:lnTo>
                    <a:lnTo>
                      <a:pt x="0" y="14"/>
                    </a:lnTo>
                    <a:lnTo>
                      <a:pt x="0" y="13"/>
                    </a:lnTo>
                    <a:lnTo>
                      <a:pt x="0" y="13"/>
                    </a:lnTo>
                    <a:lnTo>
                      <a:pt x="0" y="12"/>
                    </a:lnTo>
                    <a:lnTo>
                      <a:pt x="0" y="13"/>
                    </a:lnTo>
                    <a:lnTo>
                      <a:pt x="0" y="12"/>
                    </a:lnTo>
                    <a:lnTo>
                      <a:pt x="0" y="12"/>
                    </a:lnTo>
                    <a:lnTo>
                      <a:pt x="0" y="12"/>
                    </a:lnTo>
                    <a:lnTo>
                      <a:pt x="0" y="12"/>
                    </a:lnTo>
                    <a:lnTo>
                      <a:pt x="0" y="13"/>
                    </a:lnTo>
                    <a:lnTo>
                      <a:pt x="0" y="13"/>
                    </a:lnTo>
                    <a:lnTo>
                      <a:pt x="0" y="13"/>
                    </a:lnTo>
                    <a:lnTo>
                      <a:pt x="0" y="13"/>
                    </a:lnTo>
                    <a:lnTo>
                      <a:pt x="0" y="13"/>
                    </a:lnTo>
                    <a:lnTo>
                      <a:pt x="0" y="13"/>
                    </a:lnTo>
                    <a:lnTo>
                      <a:pt x="0" y="14"/>
                    </a:lnTo>
                    <a:lnTo>
                      <a:pt x="0" y="13"/>
                    </a:lnTo>
                    <a:lnTo>
                      <a:pt x="0" y="14"/>
                    </a:lnTo>
                    <a:lnTo>
                      <a:pt x="0" y="14"/>
                    </a:lnTo>
                    <a:lnTo>
                      <a:pt x="0" y="13"/>
                    </a:lnTo>
                    <a:lnTo>
                      <a:pt x="0" y="13"/>
                    </a:lnTo>
                    <a:lnTo>
                      <a:pt x="0" y="13"/>
                    </a:lnTo>
                    <a:lnTo>
                      <a:pt x="0" y="13"/>
                    </a:lnTo>
                    <a:lnTo>
                      <a:pt x="0" y="12"/>
                    </a:lnTo>
                    <a:lnTo>
                      <a:pt x="0" y="13"/>
                    </a:lnTo>
                    <a:lnTo>
                      <a:pt x="0" y="13"/>
                    </a:lnTo>
                    <a:lnTo>
                      <a:pt x="0" y="14"/>
                    </a:lnTo>
                    <a:lnTo>
                      <a:pt x="0" y="13"/>
                    </a:lnTo>
                    <a:lnTo>
                      <a:pt x="0" y="13"/>
                    </a:lnTo>
                    <a:lnTo>
                      <a:pt x="0" y="13"/>
                    </a:lnTo>
                    <a:lnTo>
                      <a:pt x="0" y="13"/>
                    </a:lnTo>
                    <a:lnTo>
                      <a:pt x="0" y="12"/>
                    </a:lnTo>
                    <a:lnTo>
                      <a:pt x="0" y="13"/>
                    </a:lnTo>
                    <a:lnTo>
                      <a:pt x="0" y="13"/>
                    </a:lnTo>
                    <a:lnTo>
                      <a:pt x="0" y="13"/>
                    </a:lnTo>
                    <a:lnTo>
                      <a:pt x="0" y="13"/>
                    </a:lnTo>
                    <a:lnTo>
                      <a:pt x="0" y="13"/>
                    </a:lnTo>
                    <a:lnTo>
                      <a:pt x="0" y="13"/>
                    </a:lnTo>
                    <a:lnTo>
                      <a:pt x="0" y="14"/>
                    </a:lnTo>
                    <a:lnTo>
                      <a:pt x="0" y="14"/>
                    </a:lnTo>
                    <a:lnTo>
                      <a:pt x="0" y="14"/>
                    </a:lnTo>
                    <a:lnTo>
                      <a:pt x="0" y="14"/>
                    </a:lnTo>
                    <a:lnTo>
                      <a:pt x="0" y="14"/>
                    </a:lnTo>
                    <a:lnTo>
                      <a:pt x="0" y="15"/>
                    </a:lnTo>
                    <a:lnTo>
                      <a:pt x="0" y="15"/>
                    </a:lnTo>
                    <a:lnTo>
                      <a:pt x="0" y="15"/>
                    </a:lnTo>
                    <a:lnTo>
                      <a:pt x="0" y="15"/>
                    </a:lnTo>
                    <a:lnTo>
                      <a:pt x="0" y="16"/>
                    </a:lnTo>
                    <a:lnTo>
                      <a:pt x="0" y="15"/>
                    </a:lnTo>
                    <a:lnTo>
                      <a:pt x="0" y="16"/>
                    </a:lnTo>
                    <a:lnTo>
                      <a:pt x="0" y="16"/>
                    </a:lnTo>
                    <a:lnTo>
                      <a:pt x="0" y="17"/>
                    </a:lnTo>
                    <a:lnTo>
                      <a:pt x="0" y="17"/>
                    </a:lnTo>
                    <a:lnTo>
                      <a:pt x="0" y="17"/>
                    </a:lnTo>
                    <a:lnTo>
                      <a:pt x="0" y="18"/>
                    </a:lnTo>
                    <a:lnTo>
                      <a:pt x="0" y="18"/>
                    </a:lnTo>
                    <a:lnTo>
                      <a:pt x="0" y="19"/>
                    </a:lnTo>
                    <a:lnTo>
                      <a:pt x="0" y="19"/>
                    </a:lnTo>
                    <a:lnTo>
                      <a:pt x="0" y="19"/>
                    </a:lnTo>
                    <a:lnTo>
                      <a:pt x="0" y="20"/>
                    </a:lnTo>
                    <a:lnTo>
                      <a:pt x="0" y="20"/>
                    </a:lnTo>
                    <a:lnTo>
                      <a:pt x="0" y="20"/>
                    </a:lnTo>
                    <a:lnTo>
                      <a:pt x="0" y="20"/>
                    </a:lnTo>
                    <a:lnTo>
                      <a:pt x="0" y="20"/>
                    </a:lnTo>
                    <a:lnTo>
                      <a:pt x="0" y="21"/>
                    </a:lnTo>
                    <a:lnTo>
                      <a:pt x="0" y="20"/>
                    </a:lnTo>
                    <a:lnTo>
                      <a:pt x="0" y="19"/>
                    </a:lnTo>
                    <a:lnTo>
                      <a:pt x="0" y="20"/>
                    </a:lnTo>
                    <a:lnTo>
                      <a:pt x="0" y="19"/>
                    </a:lnTo>
                    <a:lnTo>
                      <a:pt x="0" y="19"/>
                    </a:lnTo>
                    <a:lnTo>
                      <a:pt x="0" y="19"/>
                    </a:lnTo>
                    <a:lnTo>
                      <a:pt x="0" y="18"/>
                    </a:lnTo>
                    <a:lnTo>
                      <a:pt x="0" y="18"/>
                    </a:lnTo>
                    <a:lnTo>
                      <a:pt x="0" y="19"/>
                    </a:lnTo>
                    <a:lnTo>
                      <a:pt x="0" y="18"/>
                    </a:lnTo>
                    <a:lnTo>
                      <a:pt x="0" y="18"/>
                    </a:lnTo>
                    <a:lnTo>
                      <a:pt x="0" y="18"/>
                    </a:lnTo>
                    <a:lnTo>
                      <a:pt x="0" y="18"/>
                    </a:lnTo>
                    <a:lnTo>
                      <a:pt x="0" y="18"/>
                    </a:lnTo>
                    <a:lnTo>
                      <a:pt x="0" y="18"/>
                    </a:lnTo>
                    <a:lnTo>
                      <a:pt x="0" y="18"/>
                    </a:lnTo>
                    <a:lnTo>
                      <a:pt x="0" y="18"/>
                    </a:lnTo>
                    <a:lnTo>
                      <a:pt x="0" y="18"/>
                    </a:lnTo>
                    <a:lnTo>
                      <a:pt x="0" y="17"/>
                    </a:lnTo>
                    <a:lnTo>
                      <a:pt x="0" y="17"/>
                    </a:lnTo>
                    <a:lnTo>
                      <a:pt x="0" y="18"/>
                    </a:lnTo>
                    <a:lnTo>
                      <a:pt x="0" y="17"/>
                    </a:lnTo>
                    <a:lnTo>
                      <a:pt x="0" y="17"/>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5"/>
                    </a:lnTo>
                    <a:lnTo>
                      <a:pt x="0" y="16"/>
                    </a:lnTo>
                    <a:lnTo>
                      <a:pt x="0" y="16"/>
                    </a:lnTo>
                    <a:lnTo>
                      <a:pt x="0" y="16"/>
                    </a:lnTo>
                    <a:lnTo>
                      <a:pt x="0" y="17"/>
                    </a:lnTo>
                    <a:lnTo>
                      <a:pt x="0" y="17"/>
                    </a:lnTo>
                    <a:lnTo>
                      <a:pt x="0" y="17"/>
                    </a:lnTo>
                    <a:lnTo>
                      <a:pt x="0" y="16"/>
                    </a:lnTo>
                    <a:lnTo>
                      <a:pt x="0" y="16"/>
                    </a:lnTo>
                    <a:lnTo>
                      <a:pt x="0" y="16"/>
                    </a:lnTo>
                    <a:lnTo>
                      <a:pt x="0" y="16"/>
                    </a:lnTo>
                    <a:lnTo>
                      <a:pt x="0" y="16"/>
                    </a:lnTo>
                    <a:lnTo>
                      <a:pt x="0" y="16"/>
                    </a:lnTo>
                    <a:lnTo>
                      <a:pt x="0" y="15"/>
                    </a:lnTo>
                    <a:lnTo>
                      <a:pt x="0" y="15"/>
                    </a:lnTo>
                    <a:lnTo>
                      <a:pt x="0" y="15"/>
                    </a:lnTo>
                    <a:lnTo>
                      <a:pt x="0" y="15"/>
                    </a:lnTo>
                    <a:lnTo>
                      <a:pt x="0" y="15"/>
                    </a:lnTo>
                    <a:lnTo>
                      <a:pt x="0" y="15"/>
                    </a:lnTo>
                    <a:lnTo>
                      <a:pt x="0" y="15"/>
                    </a:lnTo>
                    <a:lnTo>
                      <a:pt x="0" y="15"/>
                    </a:lnTo>
                    <a:lnTo>
                      <a:pt x="0" y="14"/>
                    </a:lnTo>
                    <a:lnTo>
                      <a:pt x="0" y="14"/>
                    </a:lnTo>
                    <a:lnTo>
                      <a:pt x="0" y="13"/>
                    </a:lnTo>
                    <a:lnTo>
                      <a:pt x="0" y="13"/>
                    </a:lnTo>
                    <a:lnTo>
                      <a:pt x="0" y="14"/>
                    </a:lnTo>
                    <a:lnTo>
                      <a:pt x="0" y="14"/>
                    </a:lnTo>
                    <a:lnTo>
                      <a:pt x="0" y="15"/>
                    </a:lnTo>
                    <a:lnTo>
                      <a:pt x="0" y="14"/>
                    </a:lnTo>
                    <a:lnTo>
                      <a:pt x="0" y="14"/>
                    </a:lnTo>
                    <a:lnTo>
                      <a:pt x="0" y="13"/>
                    </a:lnTo>
                    <a:lnTo>
                      <a:pt x="0" y="13"/>
                    </a:lnTo>
                    <a:lnTo>
                      <a:pt x="0" y="13"/>
                    </a:lnTo>
                    <a:lnTo>
                      <a:pt x="0" y="13"/>
                    </a:lnTo>
                    <a:lnTo>
                      <a:pt x="0" y="13"/>
                    </a:lnTo>
                    <a:lnTo>
                      <a:pt x="0" y="13"/>
                    </a:lnTo>
                    <a:lnTo>
                      <a:pt x="0" y="14"/>
                    </a:lnTo>
                    <a:lnTo>
                      <a:pt x="0" y="13"/>
                    </a:lnTo>
                    <a:lnTo>
                      <a:pt x="0" y="13"/>
                    </a:lnTo>
                    <a:lnTo>
                      <a:pt x="0" y="13"/>
                    </a:lnTo>
                    <a:lnTo>
                      <a:pt x="0" y="12"/>
                    </a:lnTo>
                    <a:lnTo>
                      <a:pt x="0" y="12"/>
                    </a:lnTo>
                    <a:lnTo>
                      <a:pt x="0" y="11"/>
                    </a:lnTo>
                    <a:lnTo>
                      <a:pt x="0" y="11"/>
                    </a:lnTo>
                    <a:lnTo>
                      <a:pt x="0" y="11"/>
                    </a:lnTo>
                    <a:lnTo>
                      <a:pt x="0" y="11"/>
                    </a:lnTo>
                    <a:lnTo>
                      <a:pt x="0" y="11"/>
                    </a:lnTo>
                    <a:lnTo>
                      <a:pt x="0" y="10"/>
                    </a:lnTo>
                    <a:lnTo>
                      <a:pt x="0" y="11"/>
                    </a:lnTo>
                    <a:lnTo>
                      <a:pt x="0" y="11"/>
                    </a:lnTo>
                    <a:lnTo>
                      <a:pt x="0" y="10"/>
                    </a:lnTo>
                    <a:lnTo>
                      <a:pt x="0" y="10"/>
                    </a:lnTo>
                    <a:lnTo>
                      <a:pt x="0" y="10"/>
                    </a:lnTo>
                    <a:lnTo>
                      <a:pt x="0" y="10"/>
                    </a:lnTo>
                    <a:lnTo>
                      <a:pt x="0" y="10"/>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0"/>
                    </a:lnTo>
                    <a:lnTo>
                      <a:pt x="0" y="11"/>
                    </a:lnTo>
                    <a:lnTo>
                      <a:pt x="0" y="11"/>
                    </a:lnTo>
                    <a:lnTo>
                      <a:pt x="0" y="11"/>
                    </a:lnTo>
                    <a:lnTo>
                      <a:pt x="0" y="12"/>
                    </a:lnTo>
                    <a:lnTo>
                      <a:pt x="0" y="12"/>
                    </a:lnTo>
                    <a:lnTo>
                      <a:pt x="0" y="12"/>
                    </a:lnTo>
                    <a:lnTo>
                      <a:pt x="0" y="12"/>
                    </a:lnTo>
                    <a:lnTo>
                      <a:pt x="0" y="13"/>
                    </a:lnTo>
                    <a:lnTo>
                      <a:pt x="0" y="12"/>
                    </a:lnTo>
                    <a:lnTo>
                      <a:pt x="0" y="13"/>
                    </a:lnTo>
                    <a:lnTo>
                      <a:pt x="0" y="12"/>
                    </a:lnTo>
                    <a:lnTo>
                      <a:pt x="0" y="13"/>
                    </a:lnTo>
                    <a:lnTo>
                      <a:pt x="0" y="13"/>
                    </a:lnTo>
                    <a:lnTo>
                      <a:pt x="0" y="13"/>
                    </a:lnTo>
                    <a:lnTo>
                      <a:pt x="0" y="13"/>
                    </a:lnTo>
                    <a:lnTo>
                      <a:pt x="0" y="13"/>
                    </a:lnTo>
                    <a:lnTo>
                      <a:pt x="0" y="14"/>
                    </a:lnTo>
                    <a:lnTo>
                      <a:pt x="0" y="14"/>
                    </a:lnTo>
                    <a:lnTo>
                      <a:pt x="0" y="14"/>
                    </a:lnTo>
                    <a:lnTo>
                      <a:pt x="0" y="14"/>
                    </a:lnTo>
                    <a:lnTo>
                      <a:pt x="0" y="13"/>
                    </a:lnTo>
                    <a:lnTo>
                      <a:pt x="0" y="13"/>
                    </a:lnTo>
                    <a:lnTo>
                      <a:pt x="0" y="13"/>
                    </a:lnTo>
                    <a:lnTo>
                      <a:pt x="0" y="13"/>
                    </a:lnTo>
                    <a:lnTo>
                      <a:pt x="0" y="13"/>
                    </a:lnTo>
                    <a:lnTo>
                      <a:pt x="0" y="12"/>
                    </a:lnTo>
                    <a:lnTo>
                      <a:pt x="0" y="12"/>
                    </a:lnTo>
                    <a:lnTo>
                      <a:pt x="0" y="12"/>
                    </a:lnTo>
                    <a:lnTo>
                      <a:pt x="0" y="11"/>
                    </a:lnTo>
                    <a:lnTo>
                      <a:pt x="0" y="11"/>
                    </a:lnTo>
                    <a:lnTo>
                      <a:pt x="0" y="12"/>
                    </a:lnTo>
                    <a:lnTo>
                      <a:pt x="0" y="12"/>
                    </a:lnTo>
                    <a:lnTo>
                      <a:pt x="0" y="13"/>
                    </a:lnTo>
                    <a:lnTo>
                      <a:pt x="0" y="12"/>
                    </a:lnTo>
                    <a:lnTo>
                      <a:pt x="0" y="13"/>
                    </a:lnTo>
                    <a:lnTo>
                      <a:pt x="0" y="13"/>
                    </a:lnTo>
                    <a:lnTo>
                      <a:pt x="0" y="12"/>
                    </a:lnTo>
                    <a:lnTo>
                      <a:pt x="0" y="13"/>
                    </a:lnTo>
                    <a:lnTo>
                      <a:pt x="0" y="13"/>
                    </a:lnTo>
                    <a:lnTo>
                      <a:pt x="0" y="14"/>
                    </a:lnTo>
                    <a:lnTo>
                      <a:pt x="0" y="13"/>
                    </a:lnTo>
                    <a:lnTo>
                      <a:pt x="0" y="14"/>
                    </a:lnTo>
                    <a:lnTo>
                      <a:pt x="0" y="14"/>
                    </a:lnTo>
                    <a:lnTo>
                      <a:pt x="0" y="13"/>
                    </a:lnTo>
                    <a:lnTo>
                      <a:pt x="0" y="14"/>
                    </a:lnTo>
                    <a:lnTo>
                      <a:pt x="0" y="13"/>
                    </a:lnTo>
                    <a:lnTo>
                      <a:pt x="0" y="13"/>
                    </a:lnTo>
                    <a:lnTo>
                      <a:pt x="0" y="13"/>
                    </a:lnTo>
                    <a:lnTo>
                      <a:pt x="0" y="12"/>
                    </a:lnTo>
                    <a:lnTo>
                      <a:pt x="0" y="12"/>
                    </a:lnTo>
                    <a:lnTo>
                      <a:pt x="0" y="12"/>
                    </a:lnTo>
                    <a:lnTo>
                      <a:pt x="0" y="11"/>
                    </a:lnTo>
                    <a:lnTo>
                      <a:pt x="0" y="12"/>
                    </a:lnTo>
                    <a:lnTo>
                      <a:pt x="0" y="12"/>
                    </a:lnTo>
                    <a:lnTo>
                      <a:pt x="0" y="11"/>
                    </a:lnTo>
                    <a:lnTo>
                      <a:pt x="0" y="11"/>
                    </a:lnTo>
                    <a:lnTo>
                      <a:pt x="0" y="10"/>
                    </a:lnTo>
                    <a:lnTo>
                      <a:pt x="0" y="11"/>
                    </a:lnTo>
                    <a:lnTo>
                      <a:pt x="0" y="10"/>
                    </a:lnTo>
                    <a:lnTo>
                      <a:pt x="0" y="10"/>
                    </a:lnTo>
                    <a:lnTo>
                      <a:pt x="0" y="10"/>
                    </a:lnTo>
                    <a:lnTo>
                      <a:pt x="0" y="10"/>
                    </a:lnTo>
                    <a:lnTo>
                      <a:pt x="0" y="10"/>
                    </a:lnTo>
                    <a:lnTo>
                      <a:pt x="0" y="11"/>
                    </a:lnTo>
                    <a:lnTo>
                      <a:pt x="0" y="11"/>
                    </a:lnTo>
                    <a:lnTo>
                      <a:pt x="0" y="11"/>
                    </a:lnTo>
                    <a:lnTo>
                      <a:pt x="0" y="12"/>
                    </a:lnTo>
                    <a:lnTo>
                      <a:pt x="0" y="11"/>
                    </a:lnTo>
                    <a:lnTo>
                      <a:pt x="0" y="11"/>
                    </a:lnTo>
                    <a:lnTo>
                      <a:pt x="0" y="11"/>
                    </a:lnTo>
                    <a:lnTo>
                      <a:pt x="0" y="12"/>
                    </a:lnTo>
                    <a:lnTo>
                      <a:pt x="0" y="12"/>
                    </a:lnTo>
                    <a:lnTo>
                      <a:pt x="0" y="12"/>
                    </a:lnTo>
                    <a:lnTo>
                      <a:pt x="0" y="13"/>
                    </a:lnTo>
                    <a:lnTo>
                      <a:pt x="0" y="12"/>
                    </a:lnTo>
                    <a:lnTo>
                      <a:pt x="0" y="12"/>
                    </a:lnTo>
                    <a:lnTo>
                      <a:pt x="0" y="12"/>
                    </a:lnTo>
                    <a:lnTo>
                      <a:pt x="0" y="13"/>
                    </a:lnTo>
                    <a:lnTo>
                      <a:pt x="0" y="13"/>
                    </a:lnTo>
                    <a:lnTo>
                      <a:pt x="0" y="13"/>
                    </a:lnTo>
                    <a:lnTo>
                      <a:pt x="0" y="13"/>
                    </a:lnTo>
                    <a:lnTo>
                      <a:pt x="0" y="13"/>
                    </a:lnTo>
                    <a:lnTo>
                      <a:pt x="0" y="12"/>
                    </a:lnTo>
                    <a:lnTo>
                      <a:pt x="0" y="13"/>
                    </a:lnTo>
                    <a:lnTo>
                      <a:pt x="0" y="12"/>
                    </a:lnTo>
                    <a:lnTo>
                      <a:pt x="0" y="11"/>
                    </a:lnTo>
                    <a:lnTo>
                      <a:pt x="0" y="10"/>
                    </a:lnTo>
                    <a:lnTo>
                      <a:pt x="0" y="10"/>
                    </a:lnTo>
                    <a:lnTo>
                      <a:pt x="0" y="9"/>
                    </a:lnTo>
                    <a:lnTo>
                      <a:pt x="0" y="9"/>
                    </a:lnTo>
                    <a:lnTo>
                      <a:pt x="0" y="8"/>
                    </a:lnTo>
                    <a:lnTo>
                      <a:pt x="0" y="7"/>
                    </a:lnTo>
                    <a:lnTo>
                      <a:pt x="0" y="7"/>
                    </a:lnTo>
                    <a:lnTo>
                      <a:pt x="0" y="7"/>
                    </a:lnTo>
                    <a:lnTo>
                      <a:pt x="0" y="8"/>
                    </a:lnTo>
                    <a:lnTo>
                      <a:pt x="0" y="8"/>
                    </a:lnTo>
                    <a:lnTo>
                      <a:pt x="0" y="8"/>
                    </a:lnTo>
                    <a:lnTo>
                      <a:pt x="0" y="8"/>
                    </a:lnTo>
                    <a:lnTo>
                      <a:pt x="0" y="8"/>
                    </a:lnTo>
                    <a:lnTo>
                      <a:pt x="0" y="9"/>
                    </a:lnTo>
                    <a:lnTo>
                      <a:pt x="0" y="9"/>
                    </a:lnTo>
                    <a:lnTo>
                      <a:pt x="0" y="9"/>
                    </a:lnTo>
                    <a:lnTo>
                      <a:pt x="0" y="8"/>
                    </a:lnTo>
                    <a:lnTo>
                      <a:pt x="0" y="10"/>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0"/>
                    </a:lnTo>
                    <a:lnTo>
                      <a:pt x="0" y="11"/>
                    </a:lnTo>
                    <a:lnTo>
                      <a:pt x="0" y="11"/>
                    </a:lnTo>
                    <a:lnTo>
                      <a:pt x="0" y="12"/>
                    </a:lnTo>
                    <a:lnTo>
                      <a:pt x="0" y="12"/>
                    </a:lnTo>
                    <a:lnTo>
                      <a:pt x="0" y="12"/>
                    </a:lnTo>
                    <a:lnTo>
                      <a:pt x="0" y="13"/>
                    </a:lnTo>
                    <a:lnTo>
                      <a:pt x="0" y="13"/>
                    </a:lnTo>
                    <a:lnTo>
                      <a:pt x="0" y="13"/>
                    </a:lnTo>
                    <a:lnTo>
                      <a:pt x="0" y="14"/>
                    </a:lnTo>
                    <a:lnTo>
                      <a:pt x="0" y="14"/>
                    </a:lnTo>
                    <a:lnTo>
                      <a:pt x="0" y="14"/>
                    </a:lnTo>
                    <a:lnTo>
                      <a:pt x="0" y="15"/>
                    </a:lnTo>
                    <a:lnTo>
                      <a:pt x="0" y="15"/>
                    </a:lnTo>
                    <a:lnTo>
                      <a:pt x="0" y="15"/>
                    </a:lnTo>
                    <a:lnTo>
                      <a:pt x="0" y="15"/>
                    </a:lnTo>
                    <a:lnTo>
                      <a:pt x="0" y="14"/>
                    </a:lnTo>
                    <a:lnTo>
                      <a:pt x="0" y="13"/>
                    </a:lnTo>
                    <a:lnTo>
                      <a:pt x="0" y="14"/>
                    </a:lnTo>
                    <a:lnTo>
                      <a:pt x="0" y="13"/>
                    </a:lnTo>
                    <a:lnTo>
                      <a:pt x="0" y="13"/>
                    </a:lnTo>
                    <a:lnTo>
                      <a:pt x="0" y="12"/>
                    </a:lnTo>
                    <a:lnTo>
                      <a:pt x="0" y="13"/>
                    </a:lnTo>
                    <a:lnTo>
                      <a:pt x="0" y="12"/>
                    </a:lnTo>
                    <a:lnTo>
                      <a:pt x="0" y="13"/>
                    </a:lnTo>
                    <a:lnTo>
                      <a:pt x="0" y="13"/>
                    </a:lnTo>
                    <a:lnTo>
                      <a:pt x="0" y="13"/>
                    </a:lnTo>
                    <a:lnTo>
                      <a:pt x="0" y="13"/>
                    </a:lnTo>
                    <a:lnTo>
                      <a:pt x="0" y="13"/>
                    </a:lnTo>
                    <a:lnTo>
                      <a:pt x="0" y="13"/>
                    </a:lnTo>
                    <a:lnTo>
                      <a:pt x="0" y="13"/>
                    </a:lnTo>
                    <a:lnTo>
                      <a:pt x="0" y="13"/>
                    </a:lnTo>
                    <a:lnTo>
                      <a:pt x="0" y="13"/>
                    </a:lnTo>
                    <a:lnTo>
                      <a:pt x="0" y="14"/>
                    </a:lnTo>
                    <a:lnTo>
                      <a:pt x="0" y="13"/>
                    </a:lnTo>
                    <a:lnTo>
                      <a:pt x="0" y="13"/>
                    </a:lnTo>
                    <a:lnTo>
                      <a:pt x="0" y="13"/>
                    </a:lnTo>
                    <a:lnTo>
                      <a:pt x="0" y="13"/>
                    </a:lnTo>
                    <a:lnTo>
                      <a:pt x="0" y="13"/>
                    </a:lnTo>
                    <a:lnTo>
                      <a:pt x="0" y="14"/>
                    </a:lnTo>
                    <a:lnTo>
                      <a:pt x="0" y="13"/>
                    </a:lnTo>
                    <a:lnTo>
                      <a:pt x="0" y="13"/>
                    </a:lnTo>
                    <a:lnTo>
                      <a:pt x="0" y="13"/>
                    </a:lnTo>
                    <a:lnTo>
                      <a:pt x="0" y="13"/>
                    </a:lnTo>
                    <a:lnTo>
                      <a:pt x="0" y="13"/>
                    </a:lnTo>
                    <a:lnTo>
                      <a:pt x="0" y="13"/>
                    </a:lnTo>
                    <a:lnTo>
                      <a:pt x="0" y="14"/>
                    </a:lnTo>
                    <a:lnTo>
                      <a:pt x="0" y="14"/>
                    </a:lnTo>
                    <a:lnTo>
                      <a:pt x="0" y="14"/>
                    </a:lnTo>
                    <a:lnTo>
                      <a:pt x="0" y="14"/>
                    </a:lnTo>
                    <a:lnTo>
                      <a:pt x="0" y="14"/>
                    </a:lnTo>
                    <a:lnTo>
                      <a:pt x="0" y="15"/>
                    </a:lnTo>
                    <a:lnTo>
                      <a:pt x="0" y="14"/>
                    </a:lnTo>
                    <a:lnTo>
                      <a:pt x="0" y="15"/>
                    </a:lnTo>
                    <a:lnTo>
                      <a:pt x="0" y="15"/>
                    </a:lnTo>
                    <a:lnTo>
                      <a:pt x="0" y="15"/>
                    </a:lnTo>
                    <a:lnTo>
                      <a:pt x="0" y="15"/>
                    </a:lnTo>
                    <a:lnTo>
                      <a:pt x="0" y="15"/>
                    </a:lnTo>
                    <a:lnTo>
                      <a:pt x="0" y="16"/>
                    </a:lnTo>
                    <a:lnTo>
                      <a:pt x="0" y="15"/>
                    </a:lnTo>
                    <a:lnTo>
                      <a:pt x="0" y="15"/>
                    </a:lnTo>
                    <a:lnTo>
                      <a:pt x="0" y="15"/>
                    </a:lnTo>
                    <a:lnTo>
                      <a:pt x="0" y="15"/>
                    </a:lnTo>
                    <a:lnTo>
                      <a:pt x="0" y="15"/>
                    </a:lnTo>
                    <a:lnTo>
                      <a:pt x="0" y="14"/>
                    </a:lnTo>
                    <a:lnTo>
                      <a:pt x="0" y="14"/>
                    </a:lnTo>
                    <a:lnTo>
                      <a:pt x="0" y="13"/>
                    </a:lnTo>
                    <a:lnTo>
                      <a:pt x="0" y="13"/>
                    </a:lnTo>
                    <a:lnTo>
                      <a:pt x="0" y="13"/>
                    </a:lnTo>
                    <a:lnTo>
                      <a:pt x="0" y="13"/>
                    </a:lnTo>
                    <a:lnTo>
                      <a:pt x="0" y="13"/>
                    </a:lnTo>
                    <a:lnTo>
                      <a:pt x="0" y="13"/>
                    </a:lnTo>
                    <a:lnTo>
                      <a:pt x="0" y="13"/>
                    </a:lnTo>
                    <a:lnTo>
                      <a:pt x="0" y="12"/>
                    </a:lnTo>
                    <a:lnTo>
                      <a:pt x="0" y="13"/>
                    </a:lnTo>
                    <a:lnTo>
                      <a:pt x="0" y="13"/>
                    </a:lnTo>
                    <a:lnTo>
                      <a:pt x="0" y="13"/>
                    </a:lnTo>
                    <a:lnTo>
                      <a:pt x="0" y="13"/>
                    </a:lnTo>
                    <a:lnTo>
                      <a:pt x="0" y="12"/>
                    </a:lnTo>
                    <a:lnTo>
                      <a:pt x="0" y="13"/>
                    </a:lnTo>
                    <a:lnTo>
                      <a:pt x="0" y="12"/>
                    </a:lnTo>
                    <a:lnTo>
                      <a:pt x="0" y="12"/>
                    </a:lnTo>
                    <a:lnTo>
                      <a:pt x="0" y="13"/>
                    </a:lnTo>
                    <a:lnTo>
                      <a:pt x="0" y="13"/>
                    </a:lnTo>
                    <a:lnTo>
                      <a:pt x="0" y="13"/>
                    </a:lnTo>
                    <a:lnTo>
                      <a:pt x="0" y="12"/>
                    </a:lnTo>
                    <a:lnTo>
                      <a:pt x="0" y="12"/>
                    </a:lnTo>
                    <a:lnTo>
                      <a:pt x="0" y="12"/>
                    </a:lnTo>
                    <a:lnTo>
                      <a:pt x="0" y="12"/>
                    </a:lnTo>
                    <a:lnTo>
                      <a:pt x="0" y="13"/>
                    </a:lnTo>
                    <a:lnTo>
                      <a:pt x="0" y="13"/>
                    </a:lnTo>
                    <a:lnTo>
                      <a:pt x="0" y="13"/>
                    </a:lnTo>
                    <a:lnTo>
                      <a:pt x="0" y="13"/>
                    </a:lnTo>
                    <a:lnTo>
                      <a:pt x="0" y="14"/>
                    </a:lnTo>
                    <a:lnTo>
                      <a:pt x="0" y="14"/>
                    </a:lnTo>
                    <a:lnTo>
                      <a:pt x="0" y="14"/>
                    </a:lnTo>
                    <a:lnTo>
                      <a:pt x="0" y="15"/>
                    </a:lnTo>
                    <a:lnTo>
                      <a:pt x="0" y="15"/>
                    </a:lnTo>
                    <a:lnTo>
                      <a:pt x="0" y="16"/>
                    </a:lnTo>
                    <a:lnTo>
                      <a:pt x="0" y="15"/>
                    </a:lnTo>
                    <a:lnTo>
                      <a:pt x="0" y="16"/>
                    </a:lnTo>
                    <a:lnTo>
                      <a:pt x="0" y="15"/>
                    </a:lnTo>
                    <a:lnTo>
                      <a:pt x="0" y="16"/>
                    </a:lnTo>
                    <a:lnTo>
                      <a:pt x="0" y="16"/>
                    </a:lnTo>
                    <a:lnTo>
                      <a:pt x="0" y="15"/>
                    </a:lnTo>
                    <a:lnTo>
                      <a:pt x="0" y="16"/>
                    </a:lnTo>
                    <a:lnTo>
                      <a:pt x="0" y="16"/>
                    </a:lnTo>
                    <a:lnTo>
                      <a:pt x="0" y="16"/>
                    </a:lnTo>
                    <a:lnTo>
                      <a:pt x="0" y="16"/>
                    </a:lnTo>
                    <a:lnTo>
                      <a:pt x="0" y="16"/>
                    </a:lnTo>
                    <a:lnTo>
                      <a:pt x="0" y="15"/>
                    </a:lnTo>
                    <a:lnTo>
                      <a:pt x="0" y="16"/>
                    </a:lnTo>
                    <a:lnTo>
                      <a:pt x="0" y="16"/>
                    </a:lnTo>
                    <a:lnTo>
                      <a:pt x="0" y="15"/>
                    </a:lnTo>
                    <a:lnTo>
                      <a:pt x="0" y="16"/>
                    </a:lnTo>
                    <a:lnTo>
                      <a:pt x="0" y="15"/>
                    </a:lnTo>
                    <a:lnTo>
                      <a:pt x="0" y="16"/>
                    </a:lnTo>
                    <a:lnTo>
                      <a:pt x="0" y="15"/>
                    </a:lnTo>
                    <a:lnTo>
                      <a:pt x="0" y="15"/>
                    </a:lnTo>
                    <a:lnTo>
                      <a:pt x="0" y="15"/>
                    </a:lnTo>
                    <a:lnTo>
                      <a:pt x="0" y="15"/>
                    </a:lnTo>
                    <a:lnTo>
                      <a:pt x="0" y="16"/>
                    </a:lnTo>
                    <a:lnTo>
                      <a:pt x="0" y="15"/>
                    </a:lnTo>
                    <a:lnTo>
                      <a:pt x="0" y="15"/>
                    </a:lnTo>
                    <a:lnTo>
                      <a:pt x="0" y="14"/>
                    </a:lnTo>
                    <a:lnTo>
                      <a:pt x="0" y="15"/>
                    </a:lnTo>
                    <a:lnTo>
                      <a:pt x="0" y="14"/>
                    </a:lnTo>
                    <a:lnTo>
                      <a:pt x="0" y="14"/>
                    </a:lnTo>
                    <a:lnTo>
                      <a:pt x="0" y="14"/>
                    </a:lnTo>
                    <a:lnTo>
                      <a:pt x="0" y="14"/>
                    </a:lnTo>
                    <a:lnTo>
                      <a:pt x="0" y="14"/>
                    </a:lnTo>
                    <a:lnTo>
                      <a:pt x="0" y="13"/>
                    </a:lnTo>
                    <a:lnTo>
                      <a:pt x="0" y="13"/>
                    </a:lnTo>
                    <a:lnTo>
                      <a:pt x="0" y="13"/>
                    </a:lnTo>
                    <a:lnTo>
                      <a:pt x="0" y="12"/>
                    </a:lnTo>
                    <a:lnTo>
                      <a:pt x="0" y="12"/>
                    </a:lnTo>
                    <a:lnTo>
                      <a:pt x="0" y="11"/>
                    </a:lnTo>
                    <a:lnTo>
                      <a:pt x="0" y="11"/>
                    </a:lnTo>
                    <a:lnTo>
                      <a:pt x="0" y="10"/>
                    </a:lnTo>
                    <a:lnTo>
                      <a:pt x="0" y="10"/>
                    </a:lnTo>
                    <a:lnTo>
                      <a:pt x="0" y="9"/>
                    </a:lnTo>
                    <a:lnTo>
                      <a:pt x="0" y="9"/>
                    </a:lnTo>
                    <a:lnTo>
                      <a:pt x="0" y="9"/>
                    </a:lnTo>
                    <a:lnTo>
                      <a:pt x="0" y="10"/>
                    </a:lnTo>
                    <a:lnTo>
                      <a:pt x="0" y="9"/>
                    </a:lnTo>
                    <a:lnTo>
                      <a:pt x="0" y="9"/>
                    </a:lnTo>
                    <a:lnTo>
                      <a:pt x="0" y="9"/>
                    </a:lnTo>
                    <a:lnTo>
                      <a:pt x="0" y="8"/>
                    </a:lnTo>
                    <a:lnTo>
                      <a:pt x="0" y="9"/>
                    </a:lnTo>
                    <a:lnTo>
                      <a:pt x="0" y="8"/>
                    </a:lnTo>
                    <a:lnTo>
                      <a:pt x="0" y="7"/>
                    </a:lnTo>
                    <a:lnTo>
                      <a:pt x="0" y="7"/>
                    </a:lnTo>
                    <a:lnTo>
                      <a:pt x="0" y="6"/>
                    </a:lnTo>
                    <a:lnTo>
                      <a:pt x="0" y="7"/>
                    </a:lnTo>
                    <a:lnTo>
                      <a:pt x="0" y="7"/>
                    </a:lnTo>
                    <a:lnTo>
                      <a:pt x="0" y="7"/>
                    </a:lnTo>
                    <a:lnTo>
                      <a:pt x="0" y="7"/>
                    </a:lnTo>
                    <a:lnTo>
                      <a:pt x="0" y="8"/>
                    </a:lnTo>
                    <a:lnTo>
                      <a:pt x="0" y="8"/>
                    </a:lnTo>
                    <a:lnTo>
                      <a:pt x="0" y="8"/>
                    </a:lnTo>
                    <a:lnTo>
                      <a:pt x="0" y="7"/>
                    </a:lnTo>
                    <a:lnTo>
                      <a:pt x="0" y="7"/>
                    </a:lnTo>
                    <a:lnTo>
                      <a:pt x="0" y="7"/>
                    </a:lnTo>
                    <a:lnTo>
                      <a:pt x="0" y="8"/>
                    </a:lnTo>
                    <a:lnTo>
                      <a:pt x="0" y="8"/>
                    </a:lnTo>
                    <a:lnTo>
                      <a:pt x="0" y="8"/>
                    </a:lnTo>
                    <a:lnTo>
                      <a:pt x="0" y="9"/>
                    </a:lnTo>
                    <a:lnTo>
                      <a:pt x="0" y="10"/>
                    </a:lnTo>
                    <a:lnTo>
                      <a:pt x="0" y="10"/>
                    </a:lnTo>
                    <a:lnTo>
                      <a:pt x="0" y="10"/>
                    </a:lnTo>
                    <a:lnTo>
                      <a:pt x="0" y="11"/>
                    </a:lnTo>
                    <a:lnTo>
                      <a:pt x="0" y="10"/>
                    </a:lnTo>
                    <a:lnTo>
                      <a:pt x="0" y="11"/>
                    </a:lnTo>
                    <a:lnTo>
                      <a:pt x="0" y="10"/>
                    </a:lnTo>
                    <a:lnTo>
                      <a:pt x="0" y="11"/>
                    </a:lnTo>
                    <a:lnTo>
                      <a:pt x="0" y="11"/>
                    </a:lnTo>
                    <a:lnTo>
                      <a:pt x="0" y="11"/>
                    </a:lnTo>
                    <a:lnTo>
                      <a:pt x="0" y="11"/>
                    </a:lnTo>
                    <a:lnTo>
                      <a:pt x="0" y="10"/>
                    </a:lnTo>
                    <a:lnTo>
                      <a:pt x="0" y="11"/>
                    </a:lnTo>
                    <a:lnTo>
                      <a:pt x="0" y="11"/>
                    </a:lnTo>
                    <a:lnTo>
                      <a:pt x="0" y="11"/>
                    </a:lnTo>
                    <a:lnTo>
                      <a:pt x="0" y="11"/>
                    </a:lnTo>
                    <a:lnTo>
                      <a:pt x="0" y="12"/>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9"/>
                    </a:lnTo>
                    <a:lnTo>
                      <a:pt x="0" y="9"/>
                    </a:lnTo>
                    <a:lnTo>
                      <a:pt x="0" y="8"/>
                    </a:lnTo>
                    <a:lnTo>
                      <a:pt x="0" y="7"/>
                    </a:lnTo>
                    <a:lnTo>
                      <a:pt x="0" y="7"/>
                    </a:lnTo>
                    <a:lnTo>
                      <a:pt x="0" y="7"/>
                    </a:lnTo>
                    <a:lnTo>
                      <a:pt x="0" y="7"/>
                    </a:lnTo>
                    <a:lnTo>
                      <a:pt x="0" y="6"/>
                    </a:lnTo>
                    <a:lnTo>
                      <a:pt x="0" y="6"/>
                    </a:lnTo>
                    <a:lnTo>
                      <a:pt x="0" y="7"/>
                    </a:lnTo>
                    <a:lnTo>
                      <a:pt x="0" y="7"/>
                    </a:lnTo>
                    <a:lnTo>
                      <a:pt x="0" y="7"/>
                    </a:lnTo>
                    <a:lnTo>
                      <a:pt x="0" y="7"/>
                    </a:lnTo>
                    <a:lnTo>
                      <a:pt x="0" y="7"/>
                    </a:lnTo>
                    <a:lnTo>
                      <a:pt x="0" y="7"/>
                    </a:lnTo>
                    <a:lnTo>
                      <a:pt x="0" y="6"/>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8"/>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1"/>
                    </a:lnTo>
                    <a:lnTo>
                      <a:pt x="0" y="11"/>
                    </a:lnTo>
                    <a:lnTo>
                      <a:pt x="0" y="11"/>
                    </a:lnTo>
                    <a:lnTo>
                      <a:pt x="0" y="12"/>
                    </a:lnTo>
                    <a:lnTo>
                      <a:pt x="0" y="11"/>
                    </a:lnTo>
                    <a:lnTo>
                      <a:pt x="0" y="11"/>
                    </a:lnTo>
                    <a:lnTo>
                      <a:pt x="0" y="11"/>
                    </a:lnTo>
                    <a:lnTo>
                      <a:pt x="0" y="12"/>
                    </a:lnTo>
                    <a:lnTo>
                      <a:pt x="0" y="11"/>
                    </a:lnTo>
                    <a:lnTo>
                      <a:pt x="0" y="11"/>
                    </a:lnTo>
                    <a:lnTo>
                      <a:pt x="0" y="10"/>
                    </a:lnTo>
                    <a:lnTo>
                      <a:pt x="0" y="10"/>
                    </a:lnTo>
                    <a:lnTo>
                      <a:pt x="0" y="9"/>
                    </a:lnTo>
                    <a:lnTo>
                      <a:pt x="0" y="8"/>
                    </a:lnTo>
                    <a:lnTo>
                      <a:pt x="0" y="8"/>
                    </a:lnTo>
                    <a:lnTo>
                      <a:pt x="0" y="8"/>
                    </a:lnTo>
                    <a:lnTo>
                      <a:pt x="0" y="8"/>
                    </a:lnTo>
                    <a:lnTo>
                      <a:pt x="0" y="8"/>
                    </a:lnTo>
                    <a:lnTo>
                      <a:pt x="0" y="7"/>
                    </a:lnTo>
                    <a:lnTo>
                      <a:pt x="0" y="7"/>
                    </a:lnTo>
                    <a:lnTo>
                      <a:pt x="0" y="6"/>
                    </a:lnTo>
                    <a:lnTo>
                      <a:pt x="0" y="6"/>
                    </a:lnTo>
                    <a:lnTo>
                      <a:pt x="0" y="6"/>
                    </a:lnTo>
                    <a:lnTo>
                      <a:pt x="0" y="7"/>
                    </a:lnTo>
                    <a:lnTo>
                      <a:pt x="0" y="6"/>
                    </a:lnTo>
                    <a:lnTo>
                      <a:pt x="0" y="7"/>
                    </a:lnTo>
                    <a:lnTo>
                      <a:pt x="0" y="7"/>
                    </a:lnTo>
                    <a:lnTo>
                      <a:pt x="0" y="7"/>
                    </a:lnTo>
                    <a:lnTo>
                      <a:pt x="0" y="7"/>
                    </a:lnTo>
                    <a:lnTo>
                      <a:pt x="0" y="8"/>
                    </a:lnTo>
                    <a:lnTo>
                      <a:pt x="0" y="8"/>
                    </a:lnTo>
                    <a:lnTo>
                      <a:pt x="0" y="8"/>
                    </a:lnTo>
                    <a:lnTo>
                      <a:pt x="0" y="8"/>
                    </a:lnTo>
                    <a:lnTo>
                      <a:pt x="0" y="8"/>
                    </a:lnTo>
                    <a:lnTo>
                      <a:pt x="0" y="7"/>
                    </a:lnTo>
                    <a:lnTo>
                      <a:pt x="0" y="8"/>
                    </a:lnTo>
                    <a:lnTo>
                      <a:pt x="0" y="8"/>
                    </a:lnTo>
                    <a:lnTo>
                      <a:pt x="0" y="7"/>
                    </a:lnTo>
                    <a:lnTo>
                      <a:pt x="0" y="7"/>
                    </a:lnTo>
                    <a:lnTo>
                      <a:pt x="0" y="7"/>
                    </a:lnTo>
                    <a:lnTo>
                      <a:pt x="0" y="7"/>
                    </a:lnTo>
                    <a:lnTo>
                      <a:pt x="0" y="0"/>
                    </a:lnTo>
                    <a:lnTo>
                      <a:pt x="0" y="5"/>
                    </a:lnTo>
                  </a:path>
                </a:pathLst>
              </a:custGeom>
              <a:noFill/>
              <a:ln w="0">
                <a:solidFill>
                  <a:srgbClr val="3366FF"/>
                </a:solidFill>
                <a:prstDash val="solid"/>
                <a:round/>
                <a:headEnd/>
                <a:tailEnd/>
              </a:ln>
            </p:spPr>
            <p:txBody>
              <a:bodyPr/>
              <a:lstStyle/>
              <a:p>
                <a:endParaRPr lang="en-GB"/>
              </a:p>
            </p:txBody>
          </p:sp>
          <p:sp>
            <p:nvSpPr>
              <p:cNvPr id="186278" name="Freeform 934"/>
              <p:cNvSpPr>
                <a:spLocks/>
              </p:cNvSpPr>
              <p:nvPr/>
            </p:nvSpPr>
            <p:spPr bwMode="auto">
              <a:xfrm>
                <a:off x="3690" y="3557"/>
                <a:ext cx="6" cy="384"/>
              </a:xfrm>
              <a:custGeom>
                <a:avLst/>
                <a:gdLst/>
                <a:ahLst/>
                <a:cxnLst>
                  <a:cxn ang="0">
                    <a:pos x="0" y="11"/>
                  </a:cxn>
                  <a:cxn ang="0">
                    <a:pos x="0" y="21"/>
                  </a:cxn>
                  <a:cxn ang="0">
                    <a:pos x="0" y="28"/>
                  </a:cxn>
                  <a:cxn ang="0">
                    <a:pos x="0" y="33"/>
                  </a:cxn>
                  <a:cxn ang="0">
                    <a:pos x="0" y="37"/>
                  </a:cxn>
                  <a:cxn ang="0">
                    <a:pos x="0" y="42"/>
                  </a:cxn>
                  <a:cxn ang="0">
                    <a:pos x="0" y="44"/>
                  </a:cxn>
                  <a:cxn ang="0">
                    <a:pos x="0" y="50"/>
                  </a:cxn>
                  <a:cxn ang="0">
                    <a:pos x="0" y="49"/>
                  </a:cxn>
                  <a:cxn ang="0">
                    <a:pos x="0" y="50"/>
                  </a:cxn>
                  <a:cxn ang="0">
                    <a:pos x="0" y="52"/>
                  </a:cxn>
                  <a:cxn ang="0">
                    <a:pos x="0" y="53"/>
                  </a:cxn>
                  <a:cxn ang="0">
                    <a:pos x="0" y="52"/>
                  </a:cxn>
                  <a:cxn ang="0">
                    <a:pos x="0" y="53"/>
                  </a:cxn>
                  <a:cxn ang="0">
                    <a:pos x="0" y="54"/>
                  </a:cxn>
                  <a:cxn ang="0">
                    <a:pos x="0" y="51"/>
                  </a:cxn>
                  <a:cxn ang="0">
                    <a:pos x="0" y="50"/>
                  </a:cxn>
                  <a:cxn ang="0">
                    <a:pos x="0" y="56"/>
                  </a:cxn>
                  <a:cxn ang="0">
                    <a:pos x="0" y="53"/>
                  </a:cxn>
                  <a:cxn ang="0">
                    <a:pos x="0" y="54"/>
                  </a:cxn>
                  <a:cxn ang="0">
                    <a:pos x="0" y="57"/>
                  </a:cxn>
                  <a:cxn ang="0">
                    <a:pos x="0" y="56"/>
                  </a:cxn>
                  <a:cxn ang="0">
                    <a:pos x="0" y="57"/>
                  </a:cxn>
                  <a:cxn ang="0">
                    <a:pos x="0" y="60"/>
                  </a:cxn>
                  <a:cxn ang="0">
                    <a:pos x="0" y="60"/>
                  </a:cxn>
                  <a:cxn ang="0">
                    <a:pos x="0" y="57"/>
                  </a:cxn>
                  <a:cxn ang="0">
                    <a:pos x="0" y="59"/>
                  </a:cxn>
                  <a:cxn ang="0">
                    <a:pos x="0" y="57"/>
                  </a:cxn>
                  <a:cxn ang="0">
                    <a:pos x="0" y="59"/>
                  </a:cxn>
                  <a:cxn ang="0">
                    <a:pos x="0" y="56"/>
                  </a:cxn>
                  <a:cxn ang="0">
                    <a:pos x="0" y="58"/>
                  </a:cxn>
                  <a:cxn ang="0">
                    <a:pos x="0" y="58"/>
                  </a:cxn>
                  <a:cxn ang="0">
                    <a:pos x="0" y="57"/>
                  </a:cxn>
                  <a:cxn ang="0">
                    <a:pos x="0" y="55"/>
                  </a:cxn>
                  <a:cxn ang="0">
                    <a:pos x="0" y="56"/>
                  </a:cxn>
                  <a:cxn ang="0">
                    <a:pos x="0" y="55"/>
                  </a:cxn>
                  <a:cxn ang="0">
                    <a:pos x="0" y="56"/>
                  </a:cxn>
                  <a:cxn ang="0">
                    <a:pos x="0" y="56"/>
                  </a:cxn>
                  <a:cxn ang="0">
                    <a:pos x="0" y="59"/>
                  </a:cxn>
                  <a:cxn ang="0">
                    <a:pos x="0" y="60"/>
                  </a:cxn>
                  <a:cxn ang="0">
                    <a:pos x="0" y="62"/>
                  </a:cxn>
                  <a:cxn ang="0">
                    <a:pos x="1" y="61"/>
                  </a:cxn>
                  <a:cxn ang="0">
                    <a:pos x="1" y="59"/>
                  </a:cxn>
                  <a:cxn ang="0">
                    <a:pos x="1" y="57"/>
                  </a:cxn>
                  <a:cxn ang="0">
                    <a:pos x="1" y="59"/>
                  </a:cxn>
                  <a:cxn ang="0">
                    <a:pos x="1" y="59"/>
                  </a:cxn>
                  <a:cxn ang="0">
                    <a:pos x="1" y="55"/>
                  </a:cxn>
                  <a:cxn ang="0">
                    <a:pos x="1" y="55"/>
                  </a:cxn>
                  <a:cxn ang="0">
                    <a:pos x="1" y="54"/>
                  </a:cxn>
                  <a:cxn ang="0">
                    <a:pos x="1" y="51"/>
                  </a:cxn>
                  <a:cxn ang="0">
                    <a:pos x="1" y="51"/>
                  </a:cxn>
                  <a:cxn ang="0">
                    <a:pos x="1" y="54"/>
                  </a:cxn>
                  <a:cxn ang="0">
                    <a:pos x="1" y="56"/>
                  </a:cxn>
                  <a:cxn ang="0">
                    <a:pos x="1" y="55"/>
                  </a:cxn>
                  <a:cxn ang="0">
                    <a:pos x="1" y="56"/>
                  </a:cxn>
                  <a:cxn ang="0">
                    <a:pos x="1" y="56"/>
                  </a:cxn>
                  <a:cxn ang="0">
                    <a:pos x="1" y="60"/>
                  </a:cxn>
                  <a:cxn ang="0">
                    <a:pos x="1" y="60"/>
                  </a:cxn>
                  <a:cxn ang="0">
                    <a:pos x="1" y="61"/>
                  </a:cxn>
                  <a:cxn ang="0">
                    <a:pos x="1" y="62"/>
                  </a:cxn>
                  <a:cxn ang="0">
                    <a:pos x="1" y="63"/>
                  </a:cxn>
                  <a:cxn ang="0">
                    <a:pos x="1" y="62"/>
                  </a:cxn>
                  <a:cxn ang="0">
                    <a:pos x="1" y="63"/>
                  </a:cxn>
                </a:cxnLst>
                <a:rect l="0" t="0" r="r" b="b"/>
                <a:pathLst>
                  <a:path w="1" h="64">
                    <a:moveTo>
                      <a:pt x="0" y="0"/>
                    </a:moveTo>
                    <a:lnTo>
                      <a:pt x="0" y="3"/>
                    </a:lnTo>
                    <a:lnTo>
                      <a:pt x="0" y="5"/>
                    </a:lnTo>
                    <a:lnTo>
                      <a:pt x="0" y="6"/>
                    </a:lnTo>
                    <a:lnTo>
                      <a:pt x="0" y="6"/>
                    </a:lnTo>
                    <a:lnTo>
                      <a:pt x="0" y="8"/>
                    </a:lnTo>
                    <a:lnTo>
                      <a:pt x="0" y="8"/>
                    </a:lnTo>
                    <a:lnTo>
                      <a:pt x="0" y="8"/>
                    </a:lnTo>
                    <a:lnTo>
                      <a:pt x="0" y="9"/>
                    </a:lnTo>
                    <a:lnTo>
                      <a:pt x="0" y="10"/>
                    </a:lnTo>
                    <a:lnTo>
                      <a:pt x="0" y="11"/>
                    </a:lnTo>
                    <a:lnTo>
                      <a:pt x="0" y="12"/>
                    </a:lnTo>
                    <a:lnTo>
                      <a:pt x="0" y="13"/>
                    </a:lnTo>
                    <a:lnTo>
                      <a:pt x="0" y="13"/>
                    </a:lnTo>
                    <a:lnTo>
                      <a:pt x="0" y="14"/>
                    </a:lnTo>
                    <a:lnTo>
                      <a:pt x="0" y="15"/>
                    </a:lnTo>
                    <a:lnTo>
                      <a:pt x="0" y="16"/>
                    </a:lnTo>
                    <a:lnTo>
                      <a:pt x="0" y="17"/>
                    </a:lnTo>
                    <a:lnTo>
                      <a:pt x="0" y="18"/>
                    </a:lnTo>
                    <a:lnTo>
                      <a:pt x="0" y="19"/>
                    </a:lnTo>
                    <a:lnTo>
                      <a:pt x="0" y="19"/>
                    </a:lnTo>
                    <a:lnTo>
                      <a:pt x="0" y="21"/>
                    </a:lnTo>
                    <a:lnTo>
                      <a:pt x="0" y="22"/>
                    </a:lnTo>
                    <a:lnTo>
                      <a:pt x="0" y="22"/>
                    </a:lnTo>
                    <a:lnTo>
                      <a:pt x="0" y="23"/>
                    </a:lnTo>
                    <a:lnTo>
                      <a:pt x="0" y="23"/>
                    </a:lnTo>
                    <a:lnTo>
                      <a:pt x="0" y="24"/>
                    </a:lnTo>
                    <a:lnTo>
                      <a:pt x="0" y="25"/>
                    </a:lnTo>
                    <a:lnTo>
                      <a:pt x="0" y="26"/>
                    </a:lnTo>
                    <a:lnTo>
                      <a:pt x="0" y="27"/>
                    </a:lnTo>
                    <a:lnTo>
                      <a:pt x="0" y="27"/>
                    </a:lnTo>
                    <a:lnTo>
                      <a:pt x="0" y="27"/>
                    </a:lnTo>
                    <a:lnTo>
                      <a:pt x="0" y="28"/>
                    </a:lnTo>
                    <a:lnTo>
                      <a:pt x="0" y="28"/>
                    </a:lnTo>
                    <a:lnTo>
                      <a:pt x="0" y="29"/>
                    </a:lnTo>
                    <a:lnTo>
                      <a:pt x="0" y="30"/>
                    </a:lnTo>
                    <a:lnTo>
                      <a:pt x="0" y="30"/>
                    </a:lnTo>
                    <a:lnTo>
                      <a:pt x="0" y="30"/>
                    </a:lnTo>
                    <a:lnTo>
                      <a:pt x="0" y="31"/>
                    </a:lnTo>
                    <a:lnTo>
                      <a:pt x="0" y="31"/>
                    </a:lnTo>
                    <a:lnTo>
                      <a:pt x="0" y="31"/>
                    </a:lnTo>
                    <a:lnTo>
                      <a:pt x="0" y="32"/>
                    </a:lnTo>
                    <a:lnTo>
                      <a:pt x="0" y="32"/>
                    </a:lnTo>
                    <a:lnTo>
                      <a:pt x="0" y="33"/>
                    </a:lnTo>
                    <a:lnTo>
                      <a:pt x="0" y="34"/>
                    </a:lnTo>
                    <a:lnTo>
                      <a:pt x="0" y="34"/>
                    </a:lnTo>
                    <a:lnTo>
                      <a:pt x="0" y="33"/>
                    </a:lnTo>
                    <a:lnTo>
                      <a:pt x="0" y="34"/>
                    </a:lnTo>
                    <a:lnTo>
                      <a:pt x="0" y="34"/>
                    </a:lnTo>
                    <a:lnTo>
                      <a:pt x="0" y="34"/>
                    </a:lnTo>
                    <a:lnTo>
                      <a:pt x="0" y="35"/>
                    </a:lnTo>
                    <a:lnTo>
                      <a:pt x="0" y="35"/>
                    </a:lnTo>
                    <a:lnTo>
                      <a:pt x="0" y="35"/>
                    </a:lnTo>
                    <a:lnTo>
                      <a:pt x="0" y="37"/>
                    </a:lnTo>
                    <a:lnTo>
                      <a:pt x="0" y="37"/>
                    </a:lnTo>
                    <a:lnTo>
                      <a:pt x="0" y="37"/>
                    </a:lnTo>
                    <a:lnTo>
                      <a:pt x="0" y="37"/>
                    </a:lnTo>
                    <a:lnTo>
                      <a:pt x="0" y="38"/>
                    </a:lnTo>
                    <a:lnTo>
                      <a:pt x="0" y="38"/>
                    </a:lnTo>
                    <a:lnTo>
                      <a:pt x="0" y="39"/>
                    </a:lnTo>
                    <a:lnTo>
                      <a:pt x="0" y="40"/>
                    </a:lnTo>
                    <a:lnTo>
                      <a:pt x="0" y="40"/>
                    </a:lnTo>
                    <a:lnTo>
                      <a:pt x="0" y="41"/>
                    </a:lnTo>
                    <a:lnTo>
                      <a:pt x="0" y="41"/>
                    </a:lnTo>
                    <a:lnTo>
                      <a:pt x="0" y="41"/>
                    </a:lnTo>
                    <a:lnTo>
                      <a:pt x="0" y="42"/>
                    </a:lnTo>
                    <a:lnTo>
                      <a:pt x="0" y="41"/>
                    </a:lnTo>
                    <a:lnTo>
                      <a:pt x="0" y="41"/>
                    </a:lnTo>
                    <a:lnTo>
                      <a:pt x="0" y="42"/>
                    </a:lnTo>
                    <a:lnTo>
                      <a:pt x="0" y="42"/>
                    </a:lnTo>
                    <a:lnTo>
                      <a:pt x="0" y="42"/>
                    </a:lnTo>
                    <a:lnTo>
                      <a:pt x="0" y="41"/>
                    </a:lnTo>
                    <a:lnTo>
                      <a:pt x="0" y="42"/>
                    </a:lnTo>
                    <a:lnTo>
                      <a:pt x="0" y="43"/>
                    </a:lnTo>
                    <a:lnTo>
                      <a:pt x="0" y="43"/>
                    </a:lnTo>
                    <a:lnTo>
                      <a:pt x="0" y="44"/>
                    </a:lnTo>
                    <a:lnTo>
                      <a:pt x="0" y="44"/>
                    </a:lnTo>
                    <a:lnTo>
                      <a:pt x="0" y="45"/>
                    </a:lnTo>
                    <a:lnTo>
                      <a:pt x="0" y="45"/>
                    </a:lnTo>
                    <a:lnTo>
                      <a:pt x="0" y="46"/>
                    </a:lnTo>
                    <a:lnTo>
                      <a:pt x="0" y="46"/>
                    </a:lnTo>
                    <a:lnTo>
                      <a:pt x="0" y="46"/>
                    </a:lnTo>
                    <a:lnTo>
                      <a:pt x="0" y="47"/>
                    </a:lnTo>
                    <a:lnTo>
                      <a:pt x="0" y="48"/>
                    </a:lnTo>
                    <a:lnTo>
                      <a:pt x="0" y="48"/>
                    </a:lnTo>
                    <a:lnTo>
                      <a:pt x="0" y="49"/>
                    </a:lnTo>
                    <a:lnTo>
                      <a:pt x="0" y="49"/>
                    </a:lnTo>
                    <a:lnTo>
                      <a:pt x="0" y="50"/>
                    </a:lnTo>
                    <a:lnTo>
                      <a:pt x="0" y="50"/>
                    </a:lnTo>
                    <a:lnTo>
                      <a:pt x="0" y="50"/>
                    </a:lnTo>
                    <a:lnTo>
                      <a:pt x="0" y="50"/>
                    </a:lnTo>
                    <a:lnTo>
                      <a:pt x="0" y="50"/>
                    </a:lnTo>
                    <a:lnTo>
                      <a:pt x="0" y="50"/>
                    </a:lnTo>
                    <a:lnTo>
                      <a:pt x="0" y="50"/>
                    </a:lnTo>
                    <a:lnTo>
                      <a:pt x="0" y="51"/>
                    </a:lnTo>
                    <a:lnTo>
                      <a:pt x="0" y="51"/>
                    </a:lnTo>
                    <a:lnTo>
                      <a:pt x="0" y="50"/>
                    </a:lnTo>
                    <a:lnTo>
                      <a:pt x="0" y="49"/>
                    </a:lnTo>
                    <a:lnTo>
                      <a:pt x="0" y="49"/>
                    </a:lnTo>
                    <a:lnTo>
                      <a:pt x="0" y="48"/>
                    </a:lnTo>
                    <a:lnTo>
                      <a:pt x="0" y="49"/>
                    </a:lnTo>
                    <a:lnTo>
                      <a:pt x="0" y="48"/>
                    </a:lnTo>
                    <a:lnTo>
                      <a:pt x="0" y="48"/>
                    </a:lnTo>
                    <a:lnTo>
                      <a:pt x="0" y="48"/>
                    </a:lnTo>
                    <a:lnTo>
                      <a:pt x="0" y="49"/>
                    </a:lnTo>
                    <a:lnTo>
                      <a:pt x="0" y="49"/>
                    </a:lnTo>
                    <a:lnTo>
                      <a:pt x="0" y="49"/>
                    </a:lnTo>
                    <a:lnTo>
                      <a:pt x="0" y="49"/>
                    </a:lnTo>
                    <a:lnTo>
                      <a:pt x="0" y="50"/>
                    </a:lnTo>
                    <a:lnTo>
                      <a:pt x="0" y="50"/>
                    </a:lnTo>
                    <a:lnTo>
                      <a:pt x="0" y="51"/>
                    </a:lnTo>
                    <a:lnTo>
                      <a:pt x="0" y="51"/>
                    </a:lnTo>
                    <a:lnTo>
                      <a:pt x="0" y="51"/>
                    </a:lnTo>
                    <a:lnTo>
                      <a:pt x="0" y="52"/>
                    </a:lnTo>
                    <a:lnTo>
                      <a:pt x="0" y="51"/>
                    </a:lnTo>
                    <a:lnTo>
                      <a:pt x="0" y="52"/>
                    </a:lnTo>
                    <a:lnTo>
                      <a:pt x="0" y="53"/>
                    </a:lnTo>
                    <a:lnTo>
                      <a:pt x="0" y="53"/>
                    </a:lnTo>
                    <a:lnTo>
                      <a:pt x="0" y="53"/>
                    </a:lnTo>
                    <a:lnTo>
                      <a:pt x="0" y="53"/>
                    </a:lnTo>
                    <a:lnTo>
                      <a:pt x="0" y="52"/>
                    </a:lnTo>
                    <a:lnTo>
                      <a:pt x="0" y="53"/>
                    </a:lnTo>
                    <a:lnTo>
                      <a:pt x="0" y="53"/>
                    </a:lnTo>
                    <a:lnTo>
                      <a:pt x="0" y="53"/>
                    </a:lnTo>
                    <a:lnTo>
                      <a:pt x="0" y="54"/>
                    </a:lnTo>
                    <a:lnTo>
                      <a:pt x="0" y="53"/>
                    </a:lnTo>
                    <a:lnTo>
                      <a:pt x="0" y="53"/>
                    </a:lnTo>
                    <a:lnTo>
                      <a:pt x="0" y="53"/>
                    </a:lnTo>
                    <a:lnTo>
                      <a:pt x="0" y="53"/>
                    </a:lnTo>
                    <a:lnTo>
                      <a:pt x="0" y="53"/>
                    </a:lnTo>
                    <a:lnTo>
                      <a:pt x="0" y="53"/>
                    </a:lnTo>
                    <a:lnTo>
                      <a:pt x="0" y="53"/>
                    </a:lnTo>
                    <a:lnTo>
                      <a:pt x="0" y="53"/>
                    </a:lnTo>
                    <a:lnTo>
                      <a:pt x="0" y="53"/>
                    </a:lnTo>
                    <a:lnTo>
                      <a:pt x="0" y="53"/>
                    </a:lnTo>
                    <a:lnTo>
                      <a:pt x="0" y="53"/>
                    </a:lnTo>
                    <a:lnTo>
                      <a:pt x="0" y="53"/>
                    </a:lnTo>
                    <a:lnTo>
                      <a:pt x="0" y="53"/>
                    </a:lnTo>
                    <a:lnTo>
                      <a:pt x="0" y="53"/>
                    </a:lnTo>
                    <a:lnTo>
                      <a:pt x="0" y="53"/>
                    </a:lnTo>
                    <a:lnTo>
                      <a:pt x="0" y="51"/>
                    </a:lnTo>
                    <a:lnTo>
                      <a:pt x="0" y="52"/>
                    </a:lnTo>
                    <a:lnTo>
                      <a:pt x="0" y="52"/>
                    </a:lnTo>
                    <a:lnTo>
                      <a:pt x="0" y="51"/>
                    </a:lnTo>
                    <a:lnTo>
                      <a:pt x="0" y="52"/>
                    </a:lnTo>
                    <a:lnTo>
                      <a:pt x="0" y="52"/>
                    </a:lnTo>
                    <a:lnTo>
                      <a:pt x="0" y="53"/>
                    </a:lnTo>
                    <a:lnTo>
                      <a:pt x="0" y="53"/>
                    </a:lnTo>
                    <a:lnTo>
                      <a:pt x="0" y="52"/>
                    </a:lnTo>
                    <a:lnTo>
                      <a:pt x="0" y="53"/>
                    </a:lnTo>
                    <a:lnTo>
                      <a:pt x="0" y="53"/>
                    </a:lnTo>
                    <a:lnTo>
                      <a:pt x="0" y="53"/>
                    </a:lnTo>
                    <a:lnTo>
                      <a:pt x="0" y="53"/>
                    </a:lnTo>
                    <a:lnTo>
                      <a:pt x="0" y="53"/>
                    </a:lnTo>
                    <a:lnTo>
                      <a:pt x="0" y="53"/>
                    </a:lnTo>
                    <a:lnTo>
                      <a:pt x="0" y="53"/>
                    </a:lnTo>
                    <a:lnTo>
                      <a:pt x="0" y="53"/>
                    </a:lnTo>
                    <a:lnTo>
                      <a:pt x="0" y="53"/>
                    </a:lnTo>
                    <a:lnTo>
                      <a:pt x="0" y="53"/>
                    </a:lnTo>
                    <a:lnTo>
                      <a:pt x="0" y="53"/>
                    </a:lnTo>
                    <a:lnTo>
                      <a:pt x="0" y="54"/>
                    </a:lnTo>
                    <a:lnTo>
                      <a:pt x="0" y="54"/>
                    </a:lnTo>
                    <a:lnTo>
                      <a:pt x="0" y="54"/>
                    </a:lnTo>
                    <a:lnTo>
                      <a:pt x="0" y="54"/>
                    </a:lnTo>
                    <a:lnTo>
                      <a:pt x="0" y="54"/>
                    </a:lnTo>
                    <a:lnTo>
                      <a:pt x="0" y="53"/>
                    </a:lnTo>
                    <a:lnTo>
                      <a:pt x="0" y="53"/>
                    </a:lnTo>
                    <a:lnTo>
                      <a:pt x="0" y="53"/>
                    </a:lnTo>
                    <a:lnTo>
                      <a:pt x="0" y="51"/>
                    </a:lnTo>
                    <a:lnTo>
                      <a:pt x="0" y="52"/>
                    </a:lnTo>
                    <a:lnTo>
                      <a:pt x="0" y="51"/>
                    </a:lnTo>
                    <a:lnTo>
                      <a:pt x="0" y="52"/>
                    </a:lnTo>
                    <a:lnTo>
                      <a:pt x="0" y="51"/>
                    </a:lnTo>
                    <a:lnTo>
                      <a:pt x="0" y="50"/>
                    </a:lnTo>
                    <a:lnTo>
                      <a:pt x="0" y="50"/>
                    </a:lnTo>
                    <a:lnTo>
                      <a:pt x="0" y="51"/>
                    </a:lnTo>
                    <a:lnTo>
                      <a:pt x="0" y="51"/>
                    </a:lnTo>
                    <a:lnTo>
                      <a:pt x="0" y="51"/>
                    </a:lnTo>
                    <a:lnTo>
                      <a:pt x="0" y="51"/>
                    </a:lnTo>
                    <a:lnTo>
                      <a:pt x="0" y="51"/>
                    </a:lnTo>
                    <a:lnTo>
                      <a:pt x="0" y="51"/>
                    </a:lnTo>
                    <a:lnTo>
                      <a:pt x="0" y="51"/>
                    </a:lnTo>
                    <a:lnTo>
                      <a:pt x="0" y="50"/>
                    </a:lnTo>
                    <a:lnTo>
                      <a:pt x="0" y="51"/>
                    </a:lnTo>
                    <a:lnTo>
                      <a:pt x="0" y="51"/>
                    </a:lnTo>
                    <a:lnTo>
                      <a:pt x="0" y="51"/>
                    </a:lnTo>
                    <a:lnTo>
                      <a:pt x="0" y="50"/>
                    </a:lnTo>
                    <a:lnTo>
                      <a:pt x="0" y="51"/>
                    </a:lnTo>
                    <a:lnTo>
                      <a:pt x="0" y="51"/>
                    </a:lnTo>
                    <a:lnTo>
                      <a:pt x="0" y="52"/>
                    </a:lnTo>
                    <a:lnTo>
                      <a:pt x="0" y="51"/>
                    </a:lnTo>
                    <a:lnTo>
                      <a:pt x="0" y="52"/>
                    </a:lnTo>
                    <a:lnTo>
                      <a:pt x="0" y="53"/>
                    </a:lnTo>
                    <a:lnTo>
                      <a:pt x="0" y="53"/>
                    </a:lnTo>
                    <a:lnTo>
                      <a:pt x="0" y="54"/>
                    </a:lnTo>
                    <a:lnTo>
                      <a:pt x="0" y="54"/>
                    </a:lnTo>
                    <a:lnTo>
                      <a:pt x="0" y="55"/>
                    </a:lnTo>
                    <a:lnTo>
                      <a:pt x="0" y="56"/>
                    </a:lnTo>
                    <a:lnTo>
                      <a:pt x="0" y="56"/>
                    </a:lnTo>
                    <a:lnTo>
                      <a:pt x="0" y="56"/>
                    </a:lnTo>
                    <a:lnTo>
                      <a:pt x="0" y="57"/>
                    </a:lnTo>
                    <a:lnTo>
                      <a:pt x="0" y="56"/>
                    </a:lnTo>
                    <a:lnTo>
                      <a:pt x="0" y="55"/>
                    </a:lnTo>
                    <a:lnTo>
                      <a:pt x="0" y="56"/>
                    </a:lnTo>
                    <a:lnTo>
                      <a:pt x="0" y="56"/>
                    </a:lnTo>
                    <a:lnTo>
                      <a:pt x="0" y="55"/>
                    </a:lnTo>
                    <a:lnTo>
                      <a:pt x="0" y="55"/>
                    </a:lnTo>
                    <a:lnTo>
                      <a:pt x="0" y="54"/>
                    </a:lnTo>
                    <a:lnTo>
                      <a:pt x="0" y="53"/>
                    </a:lnTo>
                    <a:lnTo>
                      <a:pt x="0" y="53"/>
                    </a:lnTo>
                    <a:lnTo>
                      <a:pt x="0" y="53"/>
                    </a:lnTo>
                    <a:lnTo>
                      <a:pt x="0" y="53"/>
                    </a:lnTo>
                    <a:lnTo>
                      <a:pt x="0" y="54"/>
                    </a:lnTo>
                    <a:lnTo>
                      <a:pt x="0" y="53"/>
                    </a:lnTo>
                    <a:lnTo>
                      <a:pt x="0" y="54"/>
                    </a:lnTo>
                    <a:lnTo>
                      <a:pt x="0" y="54"/>
                    </a:lnTo>
                    <a:lnTo>
                      <a:pt x="0" y="54"/>
                    </a:lnTo>
                    <a:lnTo>
                      <a:pt x="0" y="54"/>
                    </a:lnTo>
                    <a:lnTo>
                      <a:pt x="0" y="55"/>
                    </a:lnTo>
                    <a:lnTo>
                      <a:pt x="0" y="54"/>
                    </a:lnTo>
                    <a:lnTo>
                      <a:pt x="0" y="56"/>
                    </a:lnTo>
                    <a:lnTo>
                      <a:pt x="0" y="55"/>
                    </a:lnTo>
                    <a:lnTo>
                      <a:pt x="0" y="56"/>
                    </a:lnTo>
                    <a:lnTo>
                      <a:pt x="0" y="57"/>
                    </a:lnTo>
                    <a:lnTo>
                      <a:pt x="0" y="56"/>
                    </a:lnTo>
                    <a:lnTo>
                      <a:pt x="0" y="56"/>
                    </a:lnTo>
                    <a:lnTo>
                      <a:pt x="0" y="56"/>
                    </a:lnTo>
                    <a:lnTo>
                      <a:pt x="0" y="56"/>
                    </a:lnTo>
                    <a:lnTo>
                      <a:pt x="0" y="56"/>
                    </a:lnTo>
                    <a:lnTo>
                      <a:pt x="0" y="57"/>
                    </a:lnTo>
                    <a:lnTo>
                      <a:pt x="0" y="57"/>
                    </a:lnTo>
                    <a:lnTo>
                      <a:pt x="0" y="57"/>
                    </a:lnTo>
                    <a:lnTo>
                      <a:pt x="0" y="57"/>
                    </a:lnTo>
                    <a:lnTo>
                      <a:pt x="0" y="56"/>
                    </a:lnTo>
                    <a:lnTo>
                      <a:pt x="0" y="57"/>
                    </a:lnTo>
                    <a:lnTo>
                      <a:pt x="0" y="56"/>
                    </a:lnTo>
                    <a:lnTo>
                      <a:pt x="0" y="56"/>
                    </a:lnTo>
                    <a:lnTo>
                      <a:pt x="0" y="56"/>
                    </a:lnTo>
                    <a:lnTo>
                      <a:pt x="0" y="56"/>
                    </a:lnTo>
                    <a:lnTo>
                      <a:pt x="0" y="56"/>
                    </a:lnTo>
                    <a:lnTo>
                      <a:pt x="0" y="56"/>
                    </a:lnTo>
                    <a:lnTo>
                      <a:pt x="0" y="56"/>
                    </a:lnTo>
                    <a:lnTo>
                      <a:pt x="0" y="55"/>
                    </a:lnTo>
                    <a:lnTo>
                      <a:pt x="0" y="55"/>
                    </a:lnTo>
                    <a:lnTo>
                      <a:pt x="0" y="54"/>
                    </a:lnTo>
                    <a:lnTo>
                      <a:pt x="0" y="55"/>
                    </a:lnTo>
                    <a:lnTo>
                      <a:pt x="0" y="55"/>
                    </a:lnTo>
                    <a:lnTo>
                      <a:pt x="0" y="54"/>
                    </a:lnTo>
                    <a:lnTo>
                      <a:pt x="0" y="55"/>
                    </a:lnTo>
                    <a:lnTo>
                      <a:pt x="0" y="56"/>
                    </a:lnTo>
                    <a:lnTo>
                      <a:pt x="0" y="56"/>
                    </a:lnTo>
                    <a:lnTo>
                      <a:pt x="0" y="57"/>
                    </a:lnTo>
                    <a:lnTo>
                      <a:pt x="0" y="57"/>
                    </a:lnTo>
                    <a:lnTo>
                      <a:pt x="0" y="58"/>
                    </a:lnTo>
                    <a:lnTo>
                      <a:pt x="0" y="58"/>
                    </a:lnTo>
                    <a:lnTo>
                      <a:pt x="0" y="59"/>
                    </a:lnTo>
                    <a:lnTo>
                      <a:pt x="0" y="59"/>
                    </a:lnTo>
                    <a:lnTo>
                      <a:pt x="0" y="59"/>
                    </a:lnTo>
                    <a:lnTo>
                      <a:pt x="0" y="60"/>
                    </a:lnTo>
                    <a:lnTo>
                      <a:pt x="0" y="59"/>
                    </a:lnTo>
                    <a:lnTo>
                      <a:pt x="0" y="59"/>
                    </a:lnTo>
                    <a:lnTo>
                      <a:pt x="0" y="59"/>
                    </a:lnTo>
                    <a:lnTo>
                      <a:pt x="0" y="61"/>
                    </a:lnTo>
                    <a:lnTo>
                      <a:pt x="0" y="60"/>
                    </a:lnTo>
                    <a:lnTo>
                      <a:pt x="0" y="61"/>
                    </a:lnTo>
                    <a:lnTo>
                      <a:pt x="0" y="59"/>
                    </a:lnTo>
                    <a:lnTo>
                      <a:pt x="0" y="60"/>
                    </a:lnTo>
                    <a:lnTo>
                      <a:pt x="0" y="60"/>
                    </a:lnTo>
                    <a:lnTo>
                      <a:pt x="0" y="60"/>
                    </a:lnTo>
                    <a:lnTo>
                      <a:pt x="0" y="60"/>
                    </a:lnTo>
                    <a:lnTo>
                      <a:pt x="0" y="59"/>
                    </a:lnTo>
                    <a:lnTo>
                      <a:pt x="0" y="60"/>
                    </a:lnTo>
                    <a:lnTo>
                      <a:pt x="0" y="59"/>
                    </a:lnTo>
                    <a:lnTo>
                      <a:pt x="0" y="59"/>
                    </a:lnTo>
                    <a:lnTo>
                      <a:pt x="0" y="60"/>
                    </a:lnTo>
                    <a:lnTo>
                      <a:pt x="0" y="59"/>
                    </a:lnTo>
                    <a:lnTo>
                      <a:pt x="0" y="59"/>
                    </a:lnTo>
                    <a:lnTo>
                      <a:pt x="0" y="59"/>
                    </a:lnTo>
                    <a:lnTo>
                      <a:pt x="0" y="58"/>
                    </a:lnTo>
                    <a:lnTo>
                      <a:pt x="0" y="59"/>
                    </a:lnTo>
                    <a:lnTo>
                      <a:pt x="0" y="59"/>
                    </a:lnTo>
                    <a:lnTo>
                      <a:pt x="0" y="59"/>
                    </a:lnTo>
                    <a:lnTo>
                      <a:pt x="0" y="59"/>
                    </a:lnTo>
                    <a:lnTo>
                      <a:pt x="0" y="58"/>
                    </a:lnTo>
                    <a:lnTo>
                      <a:pt x="0" y="58"/>
                    </a:lnTo>
                    <a:lnTo>
                      <a:pt x="0" y="57"/>
                    </a:lnTo>
                    <a:lnTo>
                      <a:pt x="0" y="58"/>
                    </a:lnTo>
                    <a:lnTo>
                      <a:pt x="0" y="57"/>
                    </a:lnTo>
                    <a:lnTo>
                      <a:pt x="0" y="57"/>
                    </a:lnTo>
                    <a:lnTo>
                      <a:pt x="0" y="58"/>
                    </a:lnTo>
                    <a:lnTo>
                      <a:pt x="0" y="59"/>
                    </a:lnTo>
                    <a:lnTo>
                      <a:pt x="0" y="58"/>
                    </a:lnTo>
                    <a:lnTo>
                      <a:pt x="0" y="59"/>
                    </a:lnTo>
                    <a:lnTo>
                      <a:pt x="0" y="59"/>
                    </a:lnTo>
                    <a:lnTo>
                      <a:pt x="0" y="59"/>
                    </a:lnTo>
                    <a:lnTo>
                      <a:pt x="0" y="59"/>
                    </a:lnTo>
                    <a:lnTo>
                      <a:pt x="0" y="59"/>
                    </a:lnTo>
                    <a:lnTo>
                      <a:pt x="0" y="59"/>
                    </a:lnTo>
                    <a:lnTo>
                      <a:pt x="0" y="59"/>
                    </a:lnTo>
                    <a:lnTo>
                      <a:pt x="0" y="59"/>
                    </a:lnTo>
                    <a:lnTo>
                      <a:pt x="0" y="58"/>
                    </a:lnTo>
                    <a:lnTo>
                      <a:pt x="0" y="58"/>
                    </a:lnTo>
                    <a:lnTo>
                      <a:pt x="0" y="57"/>
                    </a:lnTo>
                    <a:lnTo>
                      <a:pt x="0" y="57"/>
                    </a:lnTo>
                    <a:lnTo>
                      <a:pt x="0" y="56"/>
                    </a:lnTo>
                    <a:lnTo>
                      <a:pt x="0" y="57"/>
                    </a:lnTo>
                    <a:lnTo>
                      <a:pt x="0" y="56"/>
                    </a:lnTo>
                    <a:lnTo>
                      <a:pt x="0" y="57"/>
                    </a:lnTo>
                    <a:lnTo>
                      <a:pt x="0" y="57"/>
                    </a:lnTo>
                    <a:lnTo>
                      <a:pt x="0" y="57"/>
                    </a:lnTo>
                    <a:lnTo>
                      <a:pt x="0" y="58"/>
                    </a:lnTo>
                    <a:lnTo>
                      <a:pt x="0" y="58"/>
                    </a:lnTo>
                    <a:lnTo>
                      <a:pt x="0" y="58"/>
                    </a:lnTo>
                    <a:lnTo>
                      <a:pt x="0" y="57"/>
                    </a:lnTo>
                    <a:lnTo>
                      <a:pt x="0" y="58"/>
                    </a:lnTo>
                    <a:lnTo>
                      <a:pt x="0" y="58"/>
                    </a:lnTo>
                    <a:lnTo>
                      <a:pt x="0" y="58"/>
                    </a:lnTo>
                    <a:lnTo>
                      <a:pt x="0" y="58"/>
                    </a:lnTo>
                    <a:lnTo>
                      <a:pt x="0" y="59"/>
                    </a:lnTo>
                    <a:lnTo>
                      <a:pt x="0" y="58"/>
                    </a:lnTo>
                    <a:lnTo>
                      <a:pt x="0" y="58"/>
                    </a:lnTo>
                    <a:lnTo>
                      <a:pt x="0" y="57"/>
                    </a:lnTo>
                    <a:lnTo>
                      <a:pt x="0" y="57"/>
                    </a:lnTo>
                    <a:lnTo>
                      <a:pt x="0" y="57"/>
                    </a:lnTo>
                    <a:lnTo>
                      <a:pt x="0" y="56"/>
                    </a:lnTo>
                    <a:lnTo>
                      <a:pt x="0" y="56"/>
                    </a:lnTo>
                    <a:lnTo>
                      <a:pt x="0" y="55"/>
                    </a:lnTo>
                    <a:lnTo>
                      <a:pt x="0" y="56"/>
                    </a:lnTo>
                    <a:lnTo>
                      <a:pt x="0" y="56"/>
                    </a:lnTo>
                    <a:lnTo>
                      <a:pt x="0" y="56"/>
                    </a:lnTo>
                    <a:lnTo>
                      <a:pt x="0" y="57"/>
                    </a:lnTo>
                    <a:lnTo>
                      <a:pt x="0" y="57"/>
                    </a:lnTo>
                    <a:lnTo>
                      <a:pt x="0" y="56"/>
                    </a:lnTo>
                    <a:lnTo>
                      <a:pt x="0" y="57"/>
                    </a:lnTo>
                    <a:lnTo>
                      <a:pt x="0" y="57"/>
                    </a:lnTo>
                    <a:lnTo>
                      <a:pt x="0" y="58"/>
                    </a:lnTo>
                    <a:lnTo>
                      <a:pt x="0" y="59"/>
                    </a:lnTo>
                    <a:lnTo>
                      <a:pt x="0" y="58"/>
                    </a:lnTo>
                    <a:lnTo>
                      <a:pt x="0" y="59"/>
                    </a:lnTo>
                    <a:lnTo>
                      <a:pt x="0" y="59"/>
                    </a:lnTo>
                    <a:lnTo>
                      <a:pt x="0" y="58"/>
                    </a:lnTo>
                    <a:lnTo>
                      <a:pt x="0" y="58"/>
                    </a:lnTo>
                    <a:lnTo>
                      <a:pt x="0" y="57"/>
                    </a:lnTo>
                    <a:lnTo>
                      <a:pt x="0" y="58"/>
                    </a:lnTo>
                    <a:lnTo>
                      <a:pt x="0" y="58"/>
                    </a:lnTo>
                    <a:lnTo>
                      <a:pt x="0" y="59"/>
                    </a:lnTo>
                    <a:lnTo>
                      <a:pt x="0" y="59"/>
                    </a:lnTo>
                    <a:lnTo>
                      <a:pt x="0" y="59"/>
                    </a:lnTo>
                    <a:lnTo>
                      <a:pt x="0" y="58"/>
                    </a:lnTo>
                    <a:lnTo>
                      <a:pt x="0" y="59"/>
                    </a:lnTo>
                    <a:lnTo>
                      <a:pt x="0" y="58"/>
                    </a:lnTo>
                    <a:lnTo>
                      <a:pt x="0" y="58"/>
                    </a:lnTo>
                    <a:lnTo>
                      <a:pt x="0" y="57"/>
                    </a:lnTo>
                    <a:lnTo>
                      <a:pt x="0" y="58"/>
                    </a:lnTo>
                    <a:lnTo>
                      <a:pt x="0" y="57"/>
                    </a:lnTo>
                    <a:lnTo>
                      <a:pt x="0" y="57"/>
                    </a:lnTo>
                    <a:lnTo>
                      <a:pt x="0" y="57"/>
                    </a:lnTo>
                    <a:lnTo>
                      <a:pt x="0" y="58"/>
                    </a:lnTo>
                    <a:lnTo>
                      <a:pt x="0" y="57"/>
                    </a:lnTo>
                    <a:lnTo>
                      <a:pt x="0" y="57"/>
                    </a:lnTo>
                    <a:lnTo>
                      <a:pt x="0" y="57"/>
                    </a:lnTo>
                    <a:lnTo>
                      <a:pt x="0" y="57"/>
                    </a:lnTo>
                    <a:lnTo>
                      <a:pt x="0" y="57"/>
                    </a:lnTo>
                    <a:lnTo>
                      <a:pt x="0" y="57"/>
                    </a:lnTo>
                    <a:lnTo>
                      <a:pt x="0" y="56"/>
                    </a:lnTo>
                    <a:lnTo>
                      <a:pt x="0" y="56"/>
                    </a:lnTo>
                    <a:lnTo>
                      <a:pt x="0" y="56"/>
                    </a:lnTo>
                    <a:lnTo>
                      <a:pt x="0" y="55"/>
                    </a:lnTo>
                    <a:lnTo>
                      <a:pt x="0" y="55"/>
                    </a:lnTo>
                    <a:lnTo>
                      <a:pt x="0" y="54"/>
                    </a:lnTo>
                    <a:lnTo>
                      <a:pt x="0" y="54"/>
                    </a:lnTo>
                    <a:lnTo>
                      <a:pt x="0" y="55"/>
                    </a:lnTo>
                    <a:lnTo>
                      <a:pt x="0" y="55"/>
                    </a:lnTo>
                    <a:lnTo>
                      <a:pt x="0" y="55"/>
                    </a:lnTo>
                    <a:lnTo>
                      <a:pt x="0" y="55"/>
                    </a:lnTo>
                    <a:lnTo>
                      <a:pt x="0" y="55"/>
                    </a:lnTo>
                    <a:lnTo>
                      <a:pt x="0" y="56"/>
                    </a:lnTo>
                    <a:lnTo>
                      <a:pt x="0" y="56"/>
                    </a:lnTo>
                    <a:lnTo>
                      <a:pt x="0" y="56"/>
                    </a:lnTo>
                    <a:lnTo>
                      <a:pt x="0" y="56"/>
                    </a:lnTo>
                    <a:lnTo>
                      <a:pt x="0" y="57"/>
                    </a:lnTo>
                    <a:lnTo>
                      <a:pt x="0" y="56"/>
                    </a:lnTo>
                    <a:lnTo>
                      <a:pt x="0" y="56"/>
                    </a:lnTo>
                    <a:lnTo>
                      <a:pt x="0" y="55"/>
                    </a:lnTo>
                    <a:lnTo>
                      <a:pt x="0" y="56"/>
                    </a:lnTo>
                    <a:lnTo>
                      <a:pt x="0" y="56"/>
                    </a:lnTo>
                    <a:lnTo>
                      <a:pt x="0" y="57"/>
                    </a:lnTo>
                    <a:lnTo>
                      <a:pt x="0" y="56"/>
                    </a:lnTo>
                    <a:lnTo>
                      <a:pt x="0" y="56"/>
                    </a:lnTo>
                    <a:lnTo>
                      <a:pt x="0" y="56"/>
                    </a:lnTo>
                    <a:lnTo>
                      <a:pt x="0" y="56"/>
                    </a:lnTo>
                    <a:lnTo>
                      <a:pt x="0" y="56"/>
                    </a:lnTo>
                    <a:lnTo>
                      <a:pt x="0" y="55"/>
                    </a:lnTo>
                    <a:lnTo>
                      <a:pt x="0" y="56"/>
                    </a:lnTo>
                    <a:lnTo>
                      <a:pt x="0" y="55"/>
                    </a:lnTo>
                    <a:lnTo>
                      <a:pt x="0" y="55"/>
                    </a:lnTo>
                    <a:lnTo>
                      <a:pt x="0" y="55"/>
                    </a:lnTo>
                    <a:lnTo>
                      <a:pt x="0" y="56"/>
                    </a:lnTo>
                    <a:lnTo>
                      <a:pt x="0" y="55"/>
                    </a:lnTo>
                    <a:lnTo>
                      <a:pt x="0" y="54"/>
                    </a:lnTo>
                    <a:lnTo>
                      <a:pt x="0" y="54"/>
                    </a:lnTo>
                    <a:lnTo>
                      <a:pt x="0" y="54"/>
                    </a:lnTo>
                    <a:lnTo>
                      <a:pt x="0" y="54"/>
                    </a:lnTo>
                    <a:lnTo>
                      <a:pt x="0" y="55"/>
                    </a:lnTo>
                    <a:lnTo>
                      <a:pt x="0" y="56"/>
                    </a:lnTo>
                    <a:lnTo>
                      <a:pt x="0" y="56"/>
                    </a:lnTo>
                    <a:lnTo>
                      <a:pt x="0" y="56"/>
                    </a:lnTo>
                    <a:lnTo>
                      <a:pt x="0" y="55"/>
                    </a:lnTo>
                    <a:lnTo>
                      <a:pt x="0" y="56"/>
                    </a:lnTo>
                    <a:lnTo>
                      <a:pt x="0" y="55"/>
                    </a:lnTo>
                    <a:lnTo>
                      <a:pt x="0" y="56"/>
                    </a:lnTo>
                    <a:lnTo>
                      <a:pt x="0" y="56"/>
                    </a:lnTo>
                    <a:lnTo>
                      <a:pt x="0" y="55"/>
                    </a:lnTo>
                    <a:lnTo>
                      <a:pt x="0" y="56"/>
                    </a:lnTo>
                    <a:lnTo>
                      <a:pt x="0" y="56"/>
                    </a:lnTo>
                    <a:lnTo>
                      <a:pt x="0" y="56"/>
                    </a:lnTo>
                    <a:lnTo>
                      <a:pt x="0" y="56"/>
                    </a:lnTo>
                    <a:lnTo>
                      <a:pt x="0" y="56"/>
                    </a:lnTo>
                    <a:lnTo>
                      <a:pt x="0" y="57"/>
                    </a:lnTo>
                    <a:lnTo>
                      <a:pt x="0" y="58"/>
                    </a:lnTo>
                    <a:lnTo>
                      <a:pt x="0" y="57"/>
                    </a:lnTo>
                    <a:lnTo>
                      <a:pt x="0" y="58"/>
                    </a:lnTo>
                    <a:lnTo>
                      <a:pt x="0" y="57"/>
                    </a:lnTo>
                    <a:lnTo>
                      <a:pt x="0" y="58"/>
                    </a:lnTo>
                    <a:lnTo>
                      <a:pt x="0" y="59"/>
                    </a:lnTo>
                    <a:lnTo>
                      <a:pt x="0" y="59"/>
                    </a:lnTo>
                    <a:lnTo>
                      <a:pt x="0" y="59"/>
                    </a:lnTo>
                    <a:lnTo>
                      <a:pt x="0" y="59"/>
                    </a:lnTo>
                    <a:lnTo>
                      <a:pt x="0" y="59"/>
                    </a:lnTo>
                    <a:lnTo>
                      <a:pt x="0" y="59"/>
                    </a:lnTo>
                    <a:lnTo>
                      <a:pt x="0" y="59"/>
                    </a:lnTo>
                    <a:lnTo>
                      <a:pt x="0" y="59"/>
                    </a:lnTo>
                    <a:lnTo>
                      <a:pt x="0" y="60"/>
                    </a:lnTo>
                    <a:lnTo>
                      <a:pt x="0" y="61"/>
                    </a:lnTo>
                    <a:lnTo>
                      <a:pt x="0" y="60"/>
                    </a:lnTo>
                    <a:lnTo>
                      <a:pt x="0" y="59"/>
                    </a:lnTo>
                    <a:lnTo>
                      <a:pt x="0" y="59"/>
                    </a:lnTo>
                    <a:lnTo>
                      <a:pt x="0" y="59"/>
                    </a:lnTo>
                    <a:lnTo>
                      <a:pt x="0" y="59"/>
                    </a:lnTo>
                    <a:lnTo>
                      <a:pt x="0" y="60"/>
                    </a:lnTo>
                    <a:lnTo>
                      <a:pt x="0" y="59"/>
                    </a:lnTo>
                    <a:lnTo>
                      <a:pt x="0" y="60"/>
                    </a:lnTo>
                    <a:lnTo>
                      <a:pt x="0" y="60"/>
                    </a:lnTo>
                    <a:lnTo>
                      <a:pt x="0" y="60"/>
                    </a:lnTo>
                    <a:lnTo>
                      <a:pt x="0" y="60"/>
                    </a:lnTo>
                    <a:lnTo>
                      <a:pt x="0" y="61"/>
                    </a:lnTo>
                    <a:lnTo>
                      <a:pt x="0" y="61"/>
                    </a:lnTo>
                    <a:lnTo>
                      <a:pt x="0" y="61"/>
                    </a:lnTo>
                    <a:lnTo>
                      <a:pt x="0" y="62"/>
                    </a:lnTo>
                    <a:lnTo>
                      <a:pt x="0" y="62"/>
                    </a:lnTo>
                    <a:lnTo>
                      <a:pt x="0" y="62"/>
                    </a:lnTo>
                    <a:lnTo>
                      <a:pt x="0" y="62"/>
                    </a:lnTo>
                    <a:lnTo>
                      <a:pt x="1" y="63"/>
                    </a:lnTo>
                    <a:lnTo>
                      <a:pt x="1" y="62"/>
                    </a:lnTo>
                    <a:lnTo>
                      <a:pt x="1" y="63"/>
                    </a:lnTo>
                    <a:lnTo>
                      <a:pt x="1" y="63"/>
                    </a:lnTo>
                    <a:lnTo>
                      <a:pt x="1" y="63"/>
                    </a:lnTo>
                    <a:lnTo>
                      <a:pt x="1" y="62"/>
                    </a:lnTo>
                    <a:lnTo>
                      <a:pt x="1" y="63"/>
                    </a:lnTo>
                    <a:lnTo>
                      <a:pt x="1" y="62"/>
                    </a:lnTo>
                    <a:lnTo>
                      <a:pt x="1" y="62"/>
                    </a:lnTo>
                    <a:lnTo>
                      <a:pt x="1" y="61"/>
                    </a:lnTo>
                    <a:lnTo>
                      <a:pt x="1" y="61"/>
                    </a:lnTo>
                    <a:lnTo>
                      <a:pt x="1" y="61"/>
                    </a:lnTo>
                    <a:lnTo>
                      <a:pt x="1" y="61"/>
                    </a:lnTo>
                    <a:lnTo>
                      <a:pt x="1" y="60"/>
                    </a:lnTo>
                    <a:lnTo>
                      <a:pt x="1" y="59"/>
                    </a:lnTo>
                    <a:lnTo>
                      <a:pt x="1" y="60"/>
                    </a:lnTo>
                    <a:lnTo>
                      <a:pt x="1" y="59"/>
                    </a:lnTo>
                    <a:lnTo>
                      <a:pt x="1" y="59"/>
                    </a:lnTo>
                    <a:lnTo>
                      <a:pt x="1" y="59"/>
                    </a:lnTo>
                    <a:lnTo>
                      <a:pt x="1" y="59"/>
                    </a:lnTo>
                    <a:lnTo>
                      <a:pt x="1" y="59"/>
                    </a:lnTo>
                    <a:lnTo>
                      <a:pt x="1" y="58"/>
                    </a:lnTo>
                    <a:lnTo>
                      <a:pt x="1" y="58"/>
                    </a:lnTo>
                    <a:lnTo>
                      <a:pt x="1" y="57"/>
                    </a:lnTo>
                    <a:lnTo>
                      <a:pt x="1" y="57"/>
                    </a:lnTo>
                    <a:lnTo>
                      <a:pt x="1" y="57"/>
                    </a:lnTo>
                    <a:lnTo>
                      <a:pt x="1" y="57"/>
                    </a:lnTo>
                    <a:lnTo>
                      <a:pt x="1" y="56"/>
                    </a:lnTo>
                    <a:lnTo>
                      <a:pt x="1" y="56"/>
                    </a:lnTo>
                    <a:lnTo>
                      <a:pt x="1" y="57"/>
                    </a:lnTo>
                    <a:lnTo>
                      <a:pt x="1" y="57"/>
                    </a:lnTo>
                    <a:lnTo>
                      <a:pt x="1" y="57"/>
                    </a:lnTo>
                    <a:lnTo>
                      <a:pt x="1" y="57"/>
                    </a:lnTo>
                    <a:lnTo>
                      <a:pt x="1" y="59"/>
                    </a:lnTo>
                    <a:lnTo>
                      <a:pt x="1" y="59"/>
                    </a:lnTo>
                    <a:lnTo>
                      <a:pt x="1" y="59"/>
                    </a:lnTo>
                    <a:lnTo>
                      <a:pt x="1" y="58"/>
                    </a:lnTo>
                    <a:lnTo>
                      <a:pt x="1" y="59"/>
                    </a:lnTo>
                    <a:lnTo>
                      <a:pt x="1" y="58"/>
                    </a:lnTo>
                    <a:lnTo>
                      <a:pt x="1" y="58"/>
                    </a:lnTo>
                    <a:lnTo>
                      <a:pt x="1" y="59"/>
                    </a:lnTo>
                    <a:lnTo>
                      <a:pt x="1" y="59"/>
                    </a:lnTo>
                    <a:lnTo>
                      <a:pt x="1" y="59"/>
                    </a:lnTo>
                    <a:lnTo>
                      <a:pt x="1" y="59"/>
                    </a:lnTo>
                    <a:lnTo>
                      <a:pt x="1" y="59"/>
                    </a:lnTo>
                    <a:lnTo>
                      <a:pt x="1" y="60"/>
                    </a:lnTo>
                    <a:lnTo>
                      <a:pt x="1" y="60"/>
                    </a:lnTo>
                    <a:lnTo>
                      <a:pt x="1" y="59"/>
                    </a:lnTo>
                    <a:lnTo>
                      <a:pt x="1" y="59"/>
                    </a:lnTo>
                    <a:lnTo>
                      <a:pt x="1" y="60"/>
                    </a:lnTo>
                    <a:lnTo>
                      <a:pt x="1" y="59"/>
                    </a:lnTo>
                    <a:lnTo>
                      <a:pt x="1" y="58"/>
                    </a:lnTo>
                    <a:lnTo>
                      <a:pt x="1" y="59"/>
                    </a:lnTo>
                    <a:lnTo>
                      <a:pt x="1" y="59"/>
                    </a:lnTo>
                    <a:lnTo>
                      <a:pt x="1" y="59"/>
                    </a:lnTo>
                    <a:lnTo>
                      <a:pt x="1" y="60"/>
                    </a:lnTo>
                    <a:lnTo>
                      <a:pt x="1" y="59"/>
                    </a:lnTo>
                    <a:lnTo>
                      <a:pt x="1" y="58"/>
                    </a:lnTo>
                    <a:lnTo>
                      <a:pt x="1" y="57"/>
                    </a:lnTo>
                    <a:lnTo>
                      <a:pt x="1" y="55"/>
                    </a:lnTo>
                    <a:lnTo>
                      <a:pt x="1" y="55"/>
                    </a:lnTo>
                    <a:lnTo>
                      <a:pt x="1" y="54"/>
                    </a:lnTo>
                    <a:lnTo>
                      <a:pt x="1" y="54"/>
                    </a:lnTo>
                    <a:lnTo>
                      <a:pt x="1" y="54"/>
                    </a:lnTo>
                    <a:lnTo>
                      <a:pt x="1" y="55"/>
                    </a:lnTo>
                    <a:lnTo>
                      <a:pt x="1" y="54"/>
                    </a:lnTo>
                    <a:lnTo>
                      <a:pt x="1" y="54"/>
                    </a:lnTo>
                    <a:lnTo>
                      <a:pt x="1" y="55"/>
                    </a:lnTo>
                    <a:lnTo>
                      <a:pt x="1" y="54"/>
                    </a:lnTo>
                    <a:lnTo>
                      <a:pt x="1" y="55"/>
                    </a:lnTo>
                    <a:lnTo>
                      <a:pt x="1" y="54"/>
                    </a:lnTo>
                    <a:lnTo>
                      <a:pt x="1" y="54"/>
                    </a:lnTo>
                    <a:lnTo>
                      <a:pt x="1" y="54"/>
                    </a:lnTo>
                    <a:lnTo>
                      <a:pt x="1" y="54"/>
                    </a:lnTo>
                    <a:lnTo>
                      <a:pt x="1" y="55"/>
                    </a:lnTo>
                    <a:lnTo>
                      <a:pt x="1" y="55"/>
                    </a:lnTo>
                    <a:lnTo>
                      <a:pt x="1" y="55"/>
                    </a:lnTo>
                    <a:lnTo>
                      <a:pt x="1" y="56"/>
                    </a:lnTo>
                    <a:lnTo>
                      <a:pt x="1" y="56"/>
                    </a:lnTo>
                    <a:lnTo>
                      <a:pt x="1" y="56"/>
                    </a:lnTo>
                    <a:lnTo>
                      <a:pt x="1" y="56"/>
                    </a:lnTo>
                    <a:lnTo>
                      <a:pt x="1" y="55"/>
                    </a:lnTo>
                    <a:lnTo>
                      <a:pt x="1" y="56"/>
                    </a:lnTo>
                    <a:lnTo>
                      <a:pt x="1" y="55"/>
                    </a:lnTo>
                    <a:lnTo>
                      <a:pt x="1" y="55"/>
                    </a:lnTo>
                    <a:lnTo>
                      <a:pt x="1" y="54"/>
                    </a:lnTo>
                    <a:lnTo>
                      <a:pt x="1" y="54"/>
                    </a:lnTo>
                    <a:lnTo>
                      <a:pt x="1" y="53"/>
                    </a:lnTo>
                    <a:lnTo>
                      <a:pt x="1" y="54"/>
                    </a:lnTo>
                    <a:lnTo>
                      <a:pt x="1" y="54"/>
                    </a:lnTo>
                    <a:lnTo>
                      <a:pt x="1" y="54"/>
                    </a:lnTo>
                    <a:lnTo>
                      <a:pt x="1" y="54"/>
                    </a:lnTo>
                    <a:lnTo>
                      <a:pt x="1" y="54"/>
                    </a:lnTo>
                    <a:lnTo>
                      <a:pt x="1" y="54"/>
                    </a:lnTo>
                    <a:lnTo>
                      <a:pt x="1" y="53"/>
                    </a:lnTo>
                    <a:lnTo>
                      <a:pt x="1" y="53"/>
                    </a:lnTo>
                    <a:lnTo>
                      <a:pt x="1" y="53"/>
                    </a:lnTo>
                    <a:lnTo>
                      <a:pt x="1" y="51"/>
                    </a:lnTo>
                    <a:lnTo>
                      <a:pt x="1" y="52"/>
                    </a:lnTo>
                    <a:lnTo>
                      <a:pt x="1" y="51"/>
                    </a:lnTo>
                    <a:lnTo>
                      <a:pt x="1" y="52"/>
                    </a:lnTo>
                    <a:lnTo>
                      <a:pt x="1" y="52"/>
                    </a:lnTo>
                    <a:lnTo>
                      <a:pt x="1" y="52"/>
                    </a:lnTo>
                    <a:lnTo>
                      <a:pt x="1" y="51"/>
                    </a:lnTo>
                    <a:lnTo>
                      <a:pt x="1" y="52"/>
                    </a:lnTo>
                    <a:lnTo>
                      <a:pt x="1" y="51"/>
                    </a:lnTo>
                    <a:lnTo>
                      <a:pt x="1" y="51"/>
                    </a:lnTo>
                    <a:lnTo>
                      <a:pt x="1" y="52"/>
                    </a:lnTo>
                    <a:lnTo>
                      <a:pt x="1" y="51"/>
                    </a:lnTo>
                    <a:lnTo>
                      <a:pt x="1" y="52"/>
                    </a:lnTo>
                    <a:lnTo>
                      <a:pt x="1" y="52"/>
                    </a:lnTo>
                    <a:lnTo>
                      <a:pt x="1" y="52"/>
                    </a:lnTo>
                    <a:lnTo>
                      <a:pt x="1" y="52"/>
                    </a:lnTo>
                    <a:lnTo>
                      <a:pt x="1" y="53"/>
                    </a:lnTo>
                    <a:lnTo>
                      <a:pt x="1" y="53"/>
                    </a:lnTo>
                    <a:lnTo>
                      <a:pt x="1" y="53"/>
                    </a:lnTo>
                    <a:lnTo>
                      <a:pt x="1" y="52"/>
                    </a:lnTo>
                    <a:lnTo>
                      <a:pt x="1" y="53"/>
                    </a:lnTo>
                    <a:lnTo>
                      <a:pt x="1" y="53"/>
                    </a:lnTo>
                    <a:lnTo>
                      <a:pt x="1" y="54"/>
                    </a:lnTo>
                    <a:lnTo>
                      <a:pt x="1" y="55"/>
                    </a:lnTo>
                    <a:lnTo>
                      <a:pt x="1" y="54"/>
                    </a:lnTo>
                    <a:lnTo>
                      <a:pt x="1" y="55"/>
                    </a:lnTo>
                    <a:lnTo>
                      <a:pt x="1" y="56"/>
                    </a:lnTo>
                    <a:lnTo>
                      <a:pt x="1" y="56"/>
                    </a:lnTo>
                    <a:lnTo>
                      <a:pt x="1" y="56"/>
                    </a:lnTo>
                    <a:lnTo>
                      <a:pt x="1" y="56"/>
                    </a:lnTo>
                    <a:lnTo>
                      <a:pt x="1" y="56"/>
                    </a:lnTo>
                    <a:lnTo>
                      <a:pt x="1" y="56"/>
                    </a:lnTo>
                    <a:lnTo>
                      <a:pt x="1" y="57"/>
                    </a:lnTo>
                    <a:lnTo>
                      <a:pt x="1" y="56"/>
                    </a:lnTo>
                    <a:lnTo>
                      <a:pt x="1" y="57"/>
                    </a:lnTo>
                    <a:lnTo>
                      <a:pt x="1" y="57"/>
                    </a:lnTo>
                    <a:lnTo>
                      <a:pt x="1" y="58"/>
                    </a:lnTo>
                    <a:lnTo>
                      <a:pt x="1" y="58"/>
                    </a:lnTo>
                    <a:lnTo>
                      <a:pt x="1" y="58"/>
                    </a:lnTo>
                    <a:lnTo>
                      <a:pt x="1" y="57"/>
                    </a:lnTo>
                    <a:lnTo>
                      <a:pt x="1" y="57"/>
                    </a:lnTo>
                    <a:lnTo>
                      <a:pt x="1" y="56"/>
                    </a:lnTo>
                    <a:lnTo>
                      <a:pt x="1" y="56"/>
                    </a:lnTo>
                    <a:lnTo>
                      <a:pt x="1" y="56"/>
                    </a:lnTo>
                    <a:lnTo>
                      <a:pt x="1" y="55"/>
                    </a:lnTo>
                    <a:lnTo>
                      <a:pt x="1" y="54"/>
                    </a:lnTo>
                    <a:lnTo>
                      <a:pt x="1" y="54"/>
                    </a:lnTo>
                    <a:lnTo>
                      <a:pt x="1" y="55"/>
                    </a:lnTo>
                    <a:lnTo>
                      <a:pt x="1" y="55"/>
                    </a:lnTo>
                    <a:lnTo>
                      <a:pt x="1" y="55"/>
                    </a:lnTo>
                    <a:lnTo>
                      <a:pt x="1" y="56"/>
                    </a:lnTo>
                    <a:lnTo>
                      <a:pt x="1" y="56"/>
                    </a:lnTo>
                    <a:lnTo>
                      <a:pt x="1" y="56"/>
                    </a:lnTo>
                    <a:lnTo>
                      <a:pt x="1" y="56"/>
                    </a:lnTo>
                    <a:lnTo>
                      <a:pt x="1" y="56"/>
                    </a:lnTo>
                    <a:lnTo>
                      <a:pt x="1" y="56"/>
                    </a:lnTo>
                    <a:lnTo>
                      <a:pt x="1" y="57"/>
                    </a:lnTo>
                    <a:lnTo>
                      <a:pt x="1" y="58"/>
                    </a:lnTo>
                    <a:lnTo>
                      <a:pt x="1" y="58"/>
                    </a:lnTo>
                    <a:lnTo>
                      <a:pt x="1" y="59"/>
                    </a:lnTo>
                    <a:lnTo>
                      <a:pt x="1" y="59"/>
                    </a:lnTo>
                    <a:lnTo>
                      <a:pt x="1" y="59"/>
                    </a:lnTo>
                    <a:lnTo>
                      <a:pt x="1" y="58"/>
                    </a:lnTo>
                    <a:lnTo>
                      <a:pt x="1" y="58"/>
                    </a:lnTo>
                    <a:lnTo>
                      <a:pt x="1" y="57"/>
                    </a:lnTo>
                    <a:lnTo>
                      <a:pt x="1" y="57"/>
                    </a:lnTo>
                    <a:lnTo>
                      <a:pt x="1" y="56"/>
                    </a:lnTo>
                    <a:lnTo>
                      <a:pt x="1" y="56"/>
                    </a:lnTo>
                    <a:lnTo>
                      <a:pt x="1" y="56"/>
                    </a:lnTo>
                    <a:lnTo>
                      <a:pt x="1" y="56"/>
                    </a:lnTo>
                    <a:lnTo>
                      <a:pt x="1" y="56"/>
                    </a:lnTo>
                    <a:lnTo>
                      <a:pt x="1" y="57"/>
                    </a:lnTo>
                    <a:lnTo>
                      <a:pt x="1" y="58"/>
                    </a:lnTo>
                    <a:lnTo>
                      <a:pt x="1" y="58"/>
                    </a:lnTo>
                    <a:lnTo>
                      <a:pt x="1" y="59"/>
                    </a:lnTo>
                    <a:lnTo>
                      <a:pt x="1" y="59"/>
                    </a:lnTo>
                    <a:lnTo>
                      <a:pt x="1" y="59"/>
                    </a:lnTo>
                    <a:lnTo>
                      <a:pt x="1" y="60"/>
                    </a:lnTo>
                    <a:lnTo>
                      <a:pt x="1" y="60"/>
                    </a:lnTo>
                    <a:lnTo>
                      <a:pt x="1" y="61"/>
                    </a:lnTo>
                    <a:lnTo>
                      <a:pt x="1" y="60"/>
                    </a:lnTo>
                    <a:lnTo>
                      <a:pt x="1" y="61"/>
                    </a:lnTo>
                    <a:lnTo>
                      <a:pt x="1" y="60"/>
                    </a:lnTo>
                    <a:lnTo>
                      <a:pt x="1" y="60"/>
                    </a:lnTo>
                    <a:lnTo>
                      <a:pt x="1" y="59"/>
                    </a:lnTo>
                    <a:lnTo>
                      <a:pt x="1" y="59"/>
                    </a:lnTo>
                    <a:lnTo>
                      <a:pt x="1" y="59"/>
                    </a:lnTo>
                    <a:lnTo>
                      <a:pt x="1" y="59"/>
                    </a:lnTo>
                    <a:lnTo>
                      <a:pt x="1" y="60"/>
                    </a:lnTo>
                    <a:lnTo>
                      <a:pt x="1" y="60"/>
                    </a:lnTo>
                    <a:lnTo>
                      <a:pt x="1" y="60"/>
                    </a:lnTo>
                    <a:lnTo>
                      <a:pt x="1" y="60"/>
                    </a:lnTo>
                    <a:lnTo>
                      <a:pt x="1" y="59"/>
                    </a:lnTo>
                    <a:lnTo>
                      <a:pt x="1" y="60"/>
                    </a:lnTo>
                    <a:lnTo>
                      <a:pt x="1" y="60"/>
                    </a:lnTo>
                    <a:lnTo>
                      <a:pt x="1" y="61"/>
                    </a:lnTo>
                    <a:lnTo>
                      <a:pt x="1" y="61"/>
                    </a:lnTo>
                    <a:lnTo>
                      <a:pt x="1" y="61"/>
                    </a:lnTo>
                    <a:lnTo>
                      <a:pt x="1" y="60"/>
                    </a:lnTo>
                    <a:lnTo>
                      <a:pt x="1" y="61"/>
                    </a:lnTo>
                    <a:lnTo>
                      <a:pt x="1" y="61"/>
                    </a:lnTo>
                    <a:lnTo>
                      <a:pt x="1" y="61"/>
                    </a:lnTo>
                    <a:lnTo>
                      <a:pt x="1" y="61"/>
                    </a:lnTo>
                    <a:lnTo>
                      <a:pt x="1" y="61"/>
                    </a:lnTo>
                    <a:lnTo>
                      <a:pt x="1" y="61"/>
                    </a:lnTo>
                    <a:lnTo>
                      <a:pt x="1" y="61"/>
                    </a:lnTo>
                    <a:lnTo>
                      <a:pt x="1" y="62"/>
                    </a:lnTo>
                    <a:lnTo>
                      <a:pt x="1" y="61"/>
                    </a:lnTo>
                    <a:lnTo>
                      <a:pt x="1" y="61"/>
                    </a:lnTo>
                    <a:lnTo>
                      <a:pt x="1" y="62"/>
                    </a:lnTo>
                    <a:lnTo>
                      <a:pt x="1" y="62"/>
                    </a:lnTo>
                    <a:lnTo>
                      <a:pt x="1" y="63"/>
                    </a:lnTo>
                    <a:lnTo>
                      <a:pt x="1" y="62"/>
                    </a:lnTo>
                    <a:lnTo>
                      <a:pt x="1" y="63"/>
                    </a:lnTo>
                    <a:lnTo>
                      <a:pt x="1" y="63"/>
                    </a:lnTo>
                    <a:lnTo>
                      <a:pt x="1" y="64"/>
                    </a:lnTo>
                    <a:lnTo>
                      <a:pt x="1" y="63"/>
                    </a:lnTo>
                    <a:lnTo>
                      <a:pt x="1" y="64"/>
                    </a:lnTo>
                    <a:lnTo>
                      <a:pt x="1" y="63"/>
                    </a:lnTo>
                    <a:lnTo>
                      <a:pt x="1" y="63"/>
                    </a:lnTo>
                    <a:lnTo>
                      <a:pt x="1" y="63"/>
                    </a:lnTo>
                    <a:lnTo>
                      <a:pt x="1" y="63"/>
                    </a:lnTo>
                    <a:lnTo>
                      <a:pt x="1" y="63"/>
                    </a:lnTo>
                    <a:lnTo>
                      <a:pt x="1" y="62"/>
                    </a:lnTo>
                    <a:lnTo>
                      <a:pt x="1" y="62"/>
                    </a:lnTo>
                    <a:lnTo>
                      <a:pt x="1" y="62"/>
                    </a:lnTo>
                    <a:lnTo>
                      <a:pt x="1" y="61"/>
                    </a:lnTo>
                    <a:lnTo>
                      <a:pt x="1" y="62"/>
                    </a:lnTo>
                    <a:lnTo>
                      <a:pt x="1" y="61"/>
                    </a:lnTo>
                    <a:lnTo>
                      <a:pt x="1" y="62"/>
                    </a:lnTo>
                    <a:lnTo>
                      <a:pt x="1" y="62"/>
                    </a:lnTo>
                    <a:lnTo>
                      <a:pt x="1" y="63"/>
                    </a:lnTo>
                    <a:lnTo>
                      <a:pt x="1" y="62"/>
                    </a:lnTo>
                    <a:lnTo>
                      <a:pt x="1" y="63"/>
                    </a:lnTo>
                    <a:lnTo>
                      <a:pt x="1" y="62"/>
                    </a:lnTo>
                    <a:lnTo>
                      <a:pt x="1" y="62"/>
                    </a:lnTo>
                    <a:lnTo>
                      <a:pt x="1" y="62"/>
                    </a:lnTo>
                    <a:lnTo>
                      <a:pt x="1" y="62"/>
                    </a:lnTo>
                    <a:lnTo>
                      <a:pt x="1" y="62"/>
                    </a:lnTo>
                    <a:lnTo>
                      <a:pt x="1" y="62"/>
                    </a:lnTo>
                    <a:lnTo>
                      <a:pt x="1" y="63"/>
                    </a:lnTo>
                    <a:lnTo>
                      <a:pt x="1" y="62"/>
                    </a:lnTo>
                    <a:lnTo>
                      <a:pt x="1" y="61"/>
                    </a:lnTo>
                    <a:lnTo>
                      <a:pt x="1" y="63"/>
                    </a:lnTo>
                    <a:lnTo>
                      <a:pt x="1" y="62"/>
                    </a:lnTo>
                    <a:lnTo>
                      <a:pt x="1" y="62"/>
                    </a:lnTo>
                    <a:lnTo>
                      <a:pt x="1" y="61"/>
                    </a:lnTo>
                    <a:lnTo>
                      <a:pt x="1" y="62"/>
                    </a:lnTo>
                    <a:lnTo>
                      <a:pt x="1" y="62"/>
                    </a:lnTo>
                    <a:lnTo>
                      <a:pt x="1" y="62"/>
                    </a:lnTo>
                    <a:lnTo>
                      <a:pt x="1" y="62"/>
                    </a:lnTo>
                  </a:path>
                </a:pathLst>
              </a:custGeom>
              <a:noFill/>
              <a:ln w="0">
                <a:solidFill>
                  <a:srgbClr val="3366FF"/>
                </a:solidFill>
                <a:prstDash val="solid"/>
                <a:round/>
                <a:headEnd/>
                <a:tailEnd/>
              </a:ln>
            </p:spPr>
            <p:txBody>
              <a:bodyPr/>
              <a:lstStyle/>
              <a:p>
                <a:endParaRPr lang="en-GB"/>
              </a:p>
            </p:txBody>
          </p:sp>
          <p:sp>
            <p:nvSpPr>
              <p:cNvPr id="186279" name="Freeform 935"/>
              <p:cNvSpPr>
                <a:spLocks/>
              </p:cNvSpPr>
              <p:nvPr/>
            </p:nvSpPr>
            <p:spPr bwMode="auto">
              <a:xfrm>
                <a:off x="3696" y="3593"/>
                <a:ext cx="1" cy="366"/>
              </a:xfrm>
              <a:custGeom>
                <a:avLst/>
                <a:gdLst/>
                <a:ahLst/>
                <a:cxnLst>
                  <a:cxn ang="0">
                    <a:pos x="0" y="57"/>
                  </a:cxn>
                  <a:cxn ang="0">
                    <a:pos x="0" y="57"/>
                  </a:cxn>
                  <a:cxn ang="0">
                    <a:pos x="0" y="54"/>
                  </a:cxn>
                  <a:cxn ang="0">
                    <a:pos x="0" y="45"/>
                  </a:cxn>
                  <a:cxn ang="0">
                    <a:pos x="0" y="38"/>
                  </a:cxn>
                  <a:cxn ang="0">
                    <a:pos x="0" y="33"/>
                  </a:cxn>
                  <a:cxn ang="0">
                    <a:pos x="0" y="28"/>
                  </a:cxn>
                  <a:cxn ang="0">
                    <a:pos x="0" y="24"/>
                  </a:cxn>
                  <a:cxn ang="0">
                    <a:pos x="0" y="17"/>
                  </a:cxn>
                  <a:cxn ang="0">
                    <a:pos x="0" y="13"/>
                  </a:cxn>
                  <a:cxn ang="0">
                    <a:pos x="0" y="10"/>
                  </a:cxn>
                  <a:cxn ang="0">
                    <a:pos x="0" y="10"/>
                  </a:cxn>
                  <a:cxn ang="0">
                    <a:pos x="0" y="8"/>
                  </a:cxn>
                  <a:cxn ang="0">
                    <a:pos x="0" y="7"/>
                  </a:cxn>
                  <a:cxn ang="0">
                    <a:pos x="0" y="9"/>
                  </a:cxn>
                  <a:cxn ang="0">
                    <a:pos x="0" y="10"/>
                  </a:cxn>
                  <a:cxn ang="0">
                    <a:pos x="0" y="8"/>
                  </a:cxn>
                  <a:cxn ang="0">
                    <a:pos x="0" y="8"/>
                  </a:cxn>
                  <a:cxn ang="0">
                    <a:pos x="0" y="6"/>
                  </a:cxn>
                  <a:cxn ang="0">
                    <a:pos x="0" y="7"/>
                  </a:cxn>
                  <a:cxn ang="0">
                    <a:pos x="0" y="5"/>
                  </a:cxn>
                  <a:cxn ang="0">
                    <a:pos x="0" y="4"/>
                  </a:cxn>
                  <a:cxn ang="0">
                    <a:pos x="0" y="5"/>
                  </a:cxn>
                  <a:cxn ang="0">
                    <a:pos x="0" y="4"/>
                  </a:cxn>
                  <a:cxn ang="0">
                    <a:pos x="0" y="5"/>
                  </a:cxn>
                  <a:cxn ang="0">
                    <a:pos x="0" y="4"/>
                  </a:cxn>
                  <a:cxn ang="0">
                    <a:pos x="0" y="4"/>
                  </a:cxn>
                  <a:cxn ang="0">
                    <a:pos x="0" y="2"/>
                  </a:cxn>
                  <a:cxn ang="0">
                    <a:pos x="0" y="3"/>
                  </a:cxn>
                  <a:cxn ang="0">
                    <a:pos x="0" y="3"/>
                  </a:cxn>
                  <a:cxn ang="0">
                    <a:pos x="0" y="4"/>
                  </a:cxn>
                  <a:cxn ang="0">
                    <a:pos x="0" y="3"/>
                  </a:cxn>
                  <a:cxn ang="0">
                    <a:pos x="0" y="5"/>
                  </a:cxn>
                  <a:cxn ang="0">
                    <a:pos x="0" y="4"/>
                  </a:cxn>
                  <a:cxn ang="0">
                    <a:pos x="0" y="3"/>
                  </a:cxn>
                  <a:cxn ang="0">
                    <a:pos x="0" y="5"/>
                  </a:cxn>
                  <a:cxn ang="0">
                    <a:pos x="0" y="5"/>
                  </a:cxn>
                  <a:cxn ang="0">
                    <a:pos x="0" y="8"/>
                  </a:cxn>
                  <a:cxn ang="0">
                    <a:pos x="0" y="6"/>
                  </a:cxn>
                  <a:cxn ang="0">
                    <a:pos x="0" y="5"/>
                  </a:cxn>
                  <a:cxn ang="0">
                    <a:pos x="0" y="6"/>
                  </a:cxn>
                  <a:cxn ang="0">
                    <a:pos x="0" y="4"/>
                  </a:cxn>
                  <a:cxn ang="0">
                    <a:pos x="0" y="5"/>
                  </a:cxn>
                  <a:cxn ang="0">
                    <a:pos x="0" y="4"/>
                  </a:cxn>
                  <a:cxn ang="0">
                    <a:pos x="0" y="4"/>
                  </a:cxn>
                  <a:cxn ang="0">
                    <a:pos x="0" y="4"/>
                  </a:cxn>
                  <a:cxn ang="0">
                    <a:pos x="0" y="6"/>
                  </a:cxn>
                  <a:cxn ang="0">
                    <a:pos x="0" y="8"/>
                  </a:cxn>
                  <a:cxn ang="0">
                    <a:pos x="0" y="5"/>
                  </a:cxn>
                  <a:cxn ang="0">
                    <a:pos x="0" y="5"/>
                  </a:cxn>
                  <a:cxn ang="0">
                    <a:pos x="0" y="5"/>
                  </a:cxn>
                  <a:cxn ang="0">
                    <a:pos x="0" y="7"/>
                  </a:cxn>
                  <a:cxn ang="0">
                    <a:pos x="0" y="7"/>
                  </a:cxn>
                  <a:cxn ang="0">
                    <a:pos x="0" y="7"/>
                  </a:cxn>
                  <a:cxn ang="0">
                    <a:pos x="0" y="6"/>
                  </a:cxn>
                  <a:cxn ang="0">
                    <a:pos x="0" y="4"/>
                  </a:cxn>
                  <a:cxn ang="0">
                    <a:pos x="0" y="2"/>
                  </a:cxn>
                  <a:cxn ang="0">
                    <a:pos x="0" y="1"/>
                  </a:cxn>
                  <a:cxn ang="0">
                    <a:pos x="0" y="2"/>
                  </a:cxn>
                  <a:cxn ang="0">
                    <a:pos x="0" y="1"/>
                  </a:cxn>
                  <a:cxn ang="0">
                    <a:pos x="0" y="2"/>
                  </a:cxn>
                  <a:cxn ang="0">
                    <a:pos x="0" y="1"/>
                  </a:cxn>
                  <a:cxn ang="0">
                    <a:pos x="0" y="2"/>
                  </a:cxn>
                </a:cxnLst>
                <a:rect l="0" t="0" r="r" b="b"/>
                <a:pathLst>
                  <a:path h="61">
                    <a:moveTo>
                      <a:pt x="0" y="56"/>
                    </a:moveTo>
                    <a:lnTo>
                      <a:pt x="0" y="56"/>
                    </a:lnTo>
                    <a:lnTo>
                      <a:pt x="0" y="56"/>
                    </a:lnTo>
                    <a:lnTo>
                      <a:pt x="0" y="56"/>
                    </a:lnTo>
                    <a:lnTo>
                      <a:pt x="0" y="55"/>
                    </a:lnTo>
                    <a:lnTo>
                      <a:pt x="0" y="55"/>
                    </a:lnTo>
                    <a:lnTo>
                      <a:pt x="0" y="56"/>
                    </a:lnTo>
                    <a:lnTo>
                      <a:pt x="0" y="56"/>
                    </a:lnTo>
                    <a:lnTo>
                      <a:pt x="0" y="57"/>
                    </a:lnTo>
                    <a:lnTo>
                      <a:pt x="0" y="56"/>
                    </a:lnTo>
                    <a:lnTo>
                      <a:pt x="0" y="57"/>
                    </a:lnTo>
                    <a:lnTo>
                      <a:pt x="0" y="57"/>
                    </a:lnTo>
                    <a:lnTo>
                      <a:pt x="0" y="58"/>
                    </a:lnTo>
                    <a:lnTo>
                      <a:pt x="0" y="58"/>
                    </a:lnTo>
                    <a:lnTo>
                      <a:pt x="0" y="58"/>
                    </a:lnTo>
                    <a:lnTo>
                      <a:pt x="0" y="59"/>
                    </a:lnTo>
                    <a:lnTo>
                      <a:pt x="0" y="58"/>
                    </a:lnTo>
                    <a:lnTo>
                      <a:pt x="0" y="58"/>
                    </a:lnTo>
                    <a:lnTo>
                      <a:pt x="0" y="58"/>
                    </a:lnTo>
                    <a:lnTo>
                      <a:pt x="0" y="58"/>
                    </a:lnTo>
                    <a:lnTo>
                      <a:pt x="0" y="58"/>
                    </a:lnTo>
                    <a:lnTo>
                      <a:pt x="0" y="57"/>
                    </a:lnTo>
                    <a:lnTo>
                      <a:pt x="0" y="57"/>
                    </a:lnTo>
                    <a:lnTo>
                      <a:pt x="0" y="56"/>
                    </a:lnTo>
                    <a:lnTo>
                      <a:pt x="0" y="57"/>
                    </a:lnTo>
                    <a:lnTo>
                      <a:pt x="0" y="56"/>
                    </a:lnTo>
                    <a:lnTo>
                      <a:pt x="0" y="56"/>
                    </a:lnTo>
                    <a:lnTo>
                      <a:pt x="0" y="56"/>
                    </a:lnTo>
                    <a:lnTo>
                      <a:pt x="0" y="56"/>
                    </a:lnTo>
                    <a:lnTo>
                      <a:pt x="0" y="56"/>
                    </a:lnTo>
                    <a:lnTo>
                      <a:pt x="0" y="61"/>
                    </a:lnTo>
                    <a:lnTo>
                      <a:pt x="0" y="57"/>
                    </a:lnTo>
                    <a:lnTo>
                      <a:pt x="0" y="54"/>
                    </a:lnTo>
                    <a:lnTo>
                      <a:pt x="0" y="53"/>
                    </a:lnTo>
                    <a:lnTo>
                      <a:pt x="0" y="51"/>
                    </a:lnTo>
                    <a:lnTo>
                      <a:pt x="0" y="51"/>
                    </a:lnTo>
                    <a:lnTo>
                      <a:pt x="0" y="51"/>
                    </a:lnTo>
                    <a:lnTo>
                      <a:pt x="0" y="50"/>
                    </a:lnTo>
                    <a:lnTo>
                      <a:pt x="0" y="48"/>
                    </a:lnTo>
                    <a:lnTo>
                      <a:pt x="0" y="48"/>
                    </a:lnTo>
                    <a:lnTo>
                      <a:pt x="0" y="47"/>
                    </a:lnTo>
                    <a:lnTo>
                      <a:pt x="0" y="47"/>
                    </a:lnTo>
                    <a:lnTo>
                      <a:pt x="0" y="46"/>
                    </a:lnTo>
                    <a:lnTo>
                      <a:pt x="0" y="45"/>
                    </a:lnTo>
                    <a:lnTo>
                      <a:pt x="0" y="45"/>
                    </a:lnTo>
                    <a:lnTo>
                      <a:pt x="0" y="44"/>
                    </a:lnTo>
                    <a:lnTo>
                      <a:pt x="0" y="42"/>
                    </a:lnTo>
                    <a:lnTo>
                      <a:pt x="0" y="42"/>
                    </a:lnTo>
                    <a:lnTo>
                      <a:pt x="0" y="41"/>
                    </a:lnTo>
                    <a:lnTo>
                      <a:pt x="0" y="41"/>
                    </a:lnTo>
                    <a:lnTo>
                      <a:pt x="0" y="40"/>
                    </a:lnTo>
                    <a:lnTo>
                      <a:pt x="0" y="39"/>
                    </a:lnTo>
                    <a:lnTo>
                      <a:pt x="0" y="39"/>
                    </a:lnTo>
                    <a:lnTo>
                      <a:pt x="0" y="38"/>
                    </a:lnTo>
                    <a:lnTo>
                      <a:pt x="0" y="38"/>
                    </a:lnTo>
                    <a:lnTo>
                      <a:pt x="0" y="38"/>
                    </a:lnTo>
                    <a:lnTo>
                      <a:pt x="0" y="37"/>
                    </a:lnTo>
                    <a:lnTo>
                      <a:pt x="0" y="36"/>
                    </a:lnTo>
                    <a:lnTo>
                      <a:pt x="0" y="36"/>
                    </a:lnTo>
                    <a:lnTo>
                      <a:pt x="0" y="35"/>
                    </a:lnTo>
                    <a:lnTo>
                      <a:pt x="0" y="35"/>
                    </a:lnTo>
                    <a:lnTo>
                      <a:pt x="0" y="34"/>
                    </a:lnTo>
                    <a:lnTo>
                      <a:pt x="0" y="34"/>
                    </a:lnTo>
                    <a:lnTo>
                      <a:pt x="0" y="34"/>
                    </a:lnTo>
                    <a:lnTo>
                      <a:pt x="0" y="34"/>
                    </a:lnTo>
                    <a:lnTo>
                      <a:pt x="0" y="33"/>
                    </a:lnTo>
                    <a:lnTo>
                      <a:pt x="0" y="33"/>
                    </a:lnTo>
                    <a:lnTo>
                      <a:pt x="0" y="32"/>
                    </a:lnTo>
                    <a:lnTo>
                      <a:pt x="0" y="31"/>
                    </a:lnTo>
                    <a:lnTo>
                      <a:pt x="0" y="31"/>
                    </a:lnTo>
                    <a:lnTo>
                      <a:pt x="0" y="30"/>
                    </a:lnTo>
                    <a:lnTo>
                      <a:pt x="0" y="30"/>
                    </a:lnTo>
                    <a:lnTo>
                      <a:pt x="0" y="29"/>
                    </a:lnTo>
                    <a:lnTo>
                      <a:pt x="0" y="28"/>
                    </a:lnTo>
                    <a:lnTo>
                      <a:pt x="0" y="28"/>
                    </a:lnTo>
                    <a:lnTo>
                      <a:pt x="0" y="28"/>
                    </a:lnTo>
                    <a:lnTo>
                      <a:pt x="0" y="28"/>
                    </a:lnTo>
                    <a:lnTo>
                      <a:pt x="0" y="27"/>
                    </a:lnTo>
                    <a:lnTo>
                      <a:pt x="0" y="28"/>
                    </a:lnTo>
                    <a:lnTo>
                      <a:pt x="0" y="27"/>
                    </a:lnTo>
                    <a:lnTo>
                      <a:pt x="0" y="26"/>
                    </a:lnTo>
                    <a:lnTo>
                      <a:pt x="0" y="27"/>
                    </a:lnTo>
                    <a:lnTo>
                      <a:pt x="0" y="27"/>
                    </a:lnTo>
                    <a:lnTo>
                      <a:pt x="0" y="26"/>
                    </a:lnTo>
                    <a:lnTo>
                      <a:pt x="0" y="26"/>
                    </a:lnTo>
                    <a:lnTo>
                      <a:pt x="0" y="25"/>
                    </a:lnTo>
                    <a:lnTo>
                      <a:pt x="0" y="25"/>
                    </a:lnTo>
                    <a:lnTo>
                      <a:pt x="0" y="24"/>
                    </a:lnTo>
                    <a:lnTo>
                      <a:pt x="0" y="24"/>
                    </a:lnTo>
                    <a:lnTo>
                      <a:pt x="0" y="23"/>
                    </a:lnTo>
                    <a:lnTo>
                      <a:pt x="0" y="23"/>
                    </a:lnTo>
                    <a:lnTo>
                      <a:pt x="0" y="22"/>
                    </a:lnTo>
                    <a:lnTo>
                      <a:pt x="0" y="20"/>
                    </a:lnTo>
                    <a:lnTo>
                      <a:pt x="0" y="20"/>
                    </a:lnTo>
                    <a:lnTo>
                      <a:pt x="0" y="19"/>
                    </a:lnTo>
                    <a:lnTo>
                      <a:pt x="0" y="18"/>
                    </a:lnTo>
                    <a:lnTo>
                      <a:pt x="0" y="18"/>
                    </a:lnTo>
                    <a:lnTo>
                      <a:pt x="0" y="17"/>
                    </a:lnTo>
                    <a:lnTo>
                      <a:pt x="0" y="17"/>
                    </a:lnTo>
                    <a:lnTo>
                      <a:pt x="0" y="16"/>
                    </a:lnTo>
                    <a:lnTo>
                      <a:pt x="0" y="15"/>
                    </a:lnTo>
                    <a:lnTo>
                      <a:pt x="0" y="14"/>
                    </a:lnTo>
                    <a:lnTo>
                      <a:pt x="0" y="14"/>
                    </a:lnTo>
                    <a:lnTo>
                      <a:pt x="0" y="13"/>
                    </a:lnTo>
                    <a:lnTo>
                      <a:pt x="0" y="13"/>
                    </a:lnTo>
                    <a:lnTo>
                      <a:pt x="0" y="12"/>
                    </a:lnTo>
                    <a:lnTo>
                      <a:pt x="0" y="13"/>
                    </a:lnTo>
                    <a:lnTo>
                      <a:pt x="0" y="13"/>
                    </a:lnTo>
                    <a:lnTo>
                      <a:pt x="0" y="13"/>
                    </a:lnTo>
                    <a:lnTo>
                      <a:pt x="0" y="13"/>
                    </a:lnTo>
                    <a:lnTo>
                      <a:pt x="0" y="13"/>
                    </a:lnTo>
                    <a:lnTo>
                      <a:pt x="0" y="13"/>
                    </a:lnTo>
                    <a:lnTo>
                      <a:pt x="0" y="13"/>
                    </a:lnTo>
                    <a:lnTo>
                      <a:pt x="0" y="13"/>
                    </a:lnTo>
                    <a:lnTo>
                      <a:pt x="0" y="12"/>
                    </a:lnTo>
                    <a:lnTo>
                      <a:pt x="0" y="12"/>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1"/>
                    </a:lnTo>
                    <a:lnTo>
                      <a:pt x="0" y="11"/>
                    </a:lnTo>
                    <a:lnTo>
                      <a:pt x="0" y="11"/>
                    </a:lnTo>
                    <a:lnTo>
                      <a:pt x="0" y="12"/>
                    </a:lnTo>
                    <a:lnTo>
                      <a:pt x="0" y="10"/>
                    </a:lnTo>
                    <a:lnTo>
                      <a:pt x="0" y="10"/>
                    </a:lnTo>
                    <a:lnTo>
                      <a:pt x="0" y="9"/>
                    </a:lnTo>
                    <a:lnTo>
                      <a:pt x="0" y="8"/>
                    </a:lnTo>
                    <a:lnTo>
                      <a:pt x="0" y="8"/>
                    </a:lnTo>
                    <a:lnTo>
                      <a:pt x="0" y="8"/>
                    </a:lnTo>
                    <a:lnTo>
                      <a:pt x="0" y="8"/>
                    </a:lnTo>
                    <a:lnTo>
                      <a:pt x="0" y="7"/>
                    </a:lnTo>
                    <a:lnTo>
                      <a:pt x="0" y="7"/>
                    </a:lnTo>
                    <a:lnTo>
                      <a:pt x="0" y="6"/>
                    </a:lnTo>
                    <a:lnTo>
                      <a:pt x="0" y="6"/>
                    </a:lnTo>
                    <a:lnTo>
                      <a:pt x="0" y="5"/>
                    </a:lnTo>
                    <a:lnTo>
                      <a:pt x="0" y="6"/>
                    </a:lnTo>
                    <a:lnTo>
                      <a:pt x="0" y="6"/>
                    </a:lnTo>
                    <a:lnTo>
                      <a:pt x="0" y="7"/>
                    </a:lnTo>
                    <a:lnTo>
                      <a:pt x="0" y="7"/>
                    </a:lnTo>
                    <a:lnTo>
                      <a:pt x="0" y="8"/>
                    </a:lnTo>
                    <a:lnTo>
                      <a:pt x="0" y="8"/>
                    </a:lnTo>
                    <a:lnTo>
                      <a:pt x="0" y="8"/>
                    </a:lnTo>
                    <a:lnTo>
                      <a:pt x="0" y="9"/>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10"/>
                    </a:lnTo>
                    <a:lnTo>
                      <a:pt x="0" y="9"/>
                    </a:lnTo>
                    <a:lnTo>
                      <a:pt x="0" y="8"/>
                    </a:lnTo>
                    <a:lnTo>
                      <a:pt x="0" y="8"/>
                    </a:lnTo>
                    <a:lnTo>
                      <a:pt x="0" y="7"/>
                    </a:lnTo>
                    <a:lnTo>
                      <a:pt x="0" y="8"/>
                    </a:lnTo>
                    <a:lnTo>
                      <a:pt x="0" y="7"/>
                    </a:lnTo>
                    <a:lnTo>
                      <a:pt x="0" y="7"/>
                    </a:lnTo>
                    <a:lnTo>
                      <a:pt x="0" y="7"/>
                    </a:lnTo>
                    <a:lnTo>
                      <a:pt x="0" y="8"/>
                    </a:lnTo>
                    <a:lnTo>
                      <a:pt x="0" y="8"/>
                    </a:lnTo>
                    <a:lnTo>
                      <a:pt x="0" y="8"/>
                    </a:lnTo>
                    <a:lnTo>
                      <a:pt x="0" y="9"/>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8"/>
                    </a:lnTo>
                    <a:lnTo>
                      <a:pt x="0" y="7"/>
                    </a:lnTo>
                    <a:lnTo>
                      <a:pt x="0" y="6"/>
                    </a:lnTo>
                    <a:lnTo>
                      <a:pt x="0" y="6"/>
                    </a:lnTo>
                    <a:lnTo>
                      <a:pt x="0" y="6"/>
                    </a:lnTo>
                    <a:lnTo>
                      <a:pt x="0" y="6"/>
                    </a:lnTo>
                    <a:lnTo>
                      <a:pt x="0" y="6"/>
                    </a:lnTo>
                    <a:lnTo>
                      <a:pt x="0" y="6"/>
                    </a:lnTo>
                    <a:lnTo>
                      <a:pt x="0" y="5"/>
                    </a:lnTo>
                    <a:lnTo>
                      <a:pt x="0" y="6"/>
                    </a:lnTo>
                    <a:lnTo>
                      <a:pt x="0" y="5"/>
                    </a:lnTo>
                    <a:lnTo>
                      <a:pt x="0" y="6"/>
                    </a:lnTo>
                    <a:lnTo>
                      <a:pt x="0" y="6"/>
                    </a:lnTo>
                    <a:lnTo>
                      <a:pt x="0" y="7"/>
                    </a:lnTo>
                    <a:lnTo>
                      <a:pt x="0" y="7"/>
                    </a:lnTo>
                    <a:lnTo>
                      <a:pt x="0" y="7"/>
                    </a:lnTo>
                    <a:lnTo>
                      <a:pt x="0" y="6"/>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3"/>
                    </a:lnTo>
                    <a:lnTo>
                      <a:pt x="0" y="3"/>
                    </a:lnTo>
                    <a:lnTo>
                      <a:pt x="0" y="3"/>
                    </a:lnTo>
                    <a:lnTo>
                      <a:pt x="0" y="4"/>
                    </a:lnTo>
                    <a:lnTo>
                      <a:pt x="0" y="3"/>
                    </a:lnTo>
                    <a:lnTo>
                      <a:pt x="0" y="4"/>
                    </a:lnTo>
                    <a:lnTo>
                      <a:pt x="0" y="3"/>
                    </a:lnTo>
                    <a:lnTo>
                      <a:pt x="0" y="4"/>
                    </a:lnTo>
                    <a:lnTo>
                      <a:pt x="0" y="5"/>
                    </a:lnTo>
                    <a:lnTo>
                      <a:pt x="0" y="5"/>
                    </a:lnTo>
                    <a:lnTo>
                      <a:pt x="0" y="5"/>
                    </a:lnTo>
                    <a:lnTo>
                      <a:pt x="0" y="4"/>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4"/>
                    </a:lnTo>
                    <a:lnTo>
                      <a:pt x="0" y="5"/>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2"/>
                    </a:lnTo>
                    <a:lnTo>
                      <a:pt x="0" y="3"/>
                    </a:lnTo>
                    <a:lnTo>
                      <a:pt x="0" y="2"/>
                    </a:lnTo>
                    <a:lnTo>
                      <a:pt x="0" y="2"/>
                    </a:lnTo>
                    <a:lnTo>
                      <a:pt x="0" y="2"/>
                    </a:lnTo>
                    <a:lnTo>
                      <a:pt x="0" y="2"/>
                    </a:lnTo>
                    <a:lnTo>
                      <a:pt x="0" y="1"/>
                    </a:lnTo>
                    <a:lnTo>
                      <a:pt x="0" y="2"/>
                    </a:lnTo>
                    <a:lnTo>
                      <a:pt x="0" y="2"/>
                    </a:lnTo>
                    <a:lnTo>
                      <a:pt x="0" y="2"/>
                    </a:lnTo>
                    <a:lnTo>
                      <a:pt x="0" y="3"/>
                    </a:lnTo>
                    <a:lnTo>
                      <a:pt x="0" y="3"/>
                    </a:lnTo>
                    <a:lnTo>
                      <a:pt x="0" y="3"/>
                    </a:lnTo>
                    <a:lnTo>
                      <a:pt x="0" y="2"/>
                    </a:lnTo>
                    <a:lnTo>
                      <a:pt x="0" y="4"/>
                    </a:lnTo>
                    <a:lnTo>
                      <a:pt x="0" y="3"/>
                    </a:lnTo>
                    <a:lnTo>
                      <a:pt x="0" y="3"/>
                    </a:lnTo>
                    <a:lnTo>
                      <a:pt x="0" y="3"/>
                    </a:lnTo>
                    <a:lnTo>
                      <a:pt x="0" y="3"/>
                    </a:lnTo>
                    <a:lnTo>
                      <a:pt x="0" y="2"/>
                    </a:lnTo>
                    <a:lnTo>
                      <a:pt x="0" y="2"/>
                    </a:lnTo>
                    <a:lnTo>
                      <a:pt x="0" y="2"/>
                    </a:lnTo>
                    <a:lnTo>
                      <a:pt x="0" y="2"/>
                    </a:lnTo>
                    <a:lnTo>
                      <a:pt x="0" y="1"/>
                    </a:lnTo>
                    <a:lnTo>
                      <a:pt x="0" y="2"/>
                    </a:lnTo>
                    <a:lnTo>
                      <a:pt x="0" y="2"/>
                    </a:lnTo>
                    <a:lnTo>
                      <a:pt x="0" y="3"/>
                    </a:lnTo>
                    <a:lnTo>
                      <a:pt x="0" y="3"/>
                    </a:lnTo>
                    <a:lnTo>
                      <a:pt x="0" y="4"/>
                    </a:lnTo>
                    <a:lnTo>
                      <a:pt x="0" y="3"/>
                    </a:lnTo>
                    <a:lnTo>
                      <a:pt x="0" y="3"/>
                    </a:lnTo>
                    <a:lnTo>
                      <a:pt x="0" y="4"/>
                    </a:lnTo>
                    <a:lnTo>
                      <a:pt x="0" y="3"/>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3"/>
                    </a:lnTo>
                    <a:lnTo>
                      <a:pt x="0" y="3"/>
                    </a:lnTo>
                    <a:lnTo>
                      <a:pt x="0" y="3"/>
                    </a:lnTo>
                    <a:lnTo>
                      <a:pt x="0" y="3"/>
                    </a:lnTo>
                    <a:lnTo>
                      <a:pt x="0" y="4"/>
                    </a:lnTo>
                    <a:lnTo>
                      <a:pt x="0" y="3"/>
                    </a:lnTo>
                    <a:lnTo>
                      <a:pt x="0" y="3"/>
                    </a:lnTo>
                    <a:lnTo>
                      <a:pt x="0" y="4"/>
                    </a:lnTo>
                    <a:lnTo>
                      <a:pt x="0" y="4"/>
                    </a:lnTo>
                    <a:lnTo>
                      <a:pt x="0" y="4"/>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4"/>
                    </a:lnTo>
                    <a:lnTo>
                      <a:pt x="0" y="4"/>
                    </a:lnTo>
                    <a:lnTo>
                      <a:pt x="0" y="4"/>
                    </a:lnTo>
                    <a:lnTo>
                      <a:pt x="0" y="5"/>
                    </a:lnTo>
                    <a:lnTo>
                      <a:pt x="0" y="5"/>
                    </a:lnTo>
                    <a:lnTo>
                      <a:pt x="0" y="4"/>
                    </a:lnTo>
                    <a:lnTo>
                      <a:pt x="0" y="4"/>
                    </a:lnTo>
                    <a:lnTo>
                      <a:pt x="0" y="4"/>
                    </a:lnTo>
                    <a:lnTo>
                      <a:pt x="0" y="4"/>
                    </a:lnTo>
                    <a:lnTo>
                      <a:pt x="0" y="4"/>
                    </a:lnTo>
                    <a:lnTo>
                      <a:pt x="0" y="3"/>
                    </a:lnTo>
                    <a:lnTo>
                      <a:pt x="0" y="3"/>
                    </a:lnTo>
                    <a:lnTo>
                      <a:pt x="0" y="3"/>
                    </a:lnTo>
                    <a:lnTo>
                      <a:pt x="0" y="4"/>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7"/>
                    </a:lnTo>
                    <a:lnTo>
                      <a:pt x="0" y="6"/>
                    </a:lnTo>
                    <a:lnTo>
                      <a:pt x="0" y="5"/>
                    </a:lnTo>
                    <a:lnTo>
                      <a:pt x="0" y="5"/>
                    </a:lnTo>
                    <a:lnTo>
                      <a:pt x="0" y="6"/>
                    </a:lnTo>
                    <a:lnTo>
                      <a:pt x="0" y="5"/>
                    </a:lnTo>
                    <a:lnTo>
                      <a:pt x="0" y="6"/>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5"/>
                    </a:lnTo>
                    <a:lnTo>
                      <a:pt x="0" y="6"/>
                    </a:lnTo>
                    <a:lnTo>
                      <a:pt x="0" y="5"/>
                    </a:lnTo>
                    <a:lnTo>
                      <a:pt x="0" y="5"/>
                    </a:lnTo>
                    <a:lnTo>
                      <a:pt x="0" y="5"/>
                    </a:lnTo>
                    <a:lnTo>
                      <a:pt x="0" y="5"/>
                    </a:lnTo>
                    <a:lnTo>
                      <a:pt x="0" y="5"/>
                    </a:lnTo>
                    <a:lnTo>
                      <a:pt x="0" y="6"/>
                    </a:lnTo>
                    <a:lnTo>
                      <a:pt x="0" y="6"/>
                    </a:lnTo>
                    <a:lnTo>
                      <a:pt x="0" y="7"/>
                    </a:lnTo>
                    <a:lnTo>
                      <a:pt x="0" y="6"/>
                    </a:lnTo>
                    <a:lnTo>
                      <a:pt x="0" y="6"/>
                    </a:lnTo>
                    <a:lnTo>
                      <a:pt x="0" y="5"/>
                    </a:lnTo>
                    <a:lnTo>
                      <a:pt x="0" y="6"/>
                    </a:lnTo>
                    <a:lnTo>
                      <a:pt x="0" y="6"/>
                    </a:lnTo>
                    <a:lnTo>
                      <a:pt x="0" y="6"/>
                    </a:lnTo>
                    <a:lnTo>
                      <a:pt x="0" y="6"/>
                    </a:lnTo>
                    <a:lnTo>
                      <a:pt x="0" y="6"/>
                    </a:lnTo>
                    <a:lnTo>
                      <a:pt x="0" y="5"/>
                    </a:lnTo>
                    <a:lnTo>
                      <a:pt x="0" y="5"/>
                    </a:lnTo>
                    <a:lnTo>
                      <a:pt x="0" y="4"/>
                    </a:lnTo>
                    <a:lnTo>
                      <a:pt x="0" y="4"/>
                    </a:lnTo>
                    <a:lnTo>
                      <a:pt x="0" y="2"/>
                    </a:lnTo>
                    <a:lnTo>
                      <a:pt x="0" y="2"/>
                    </a:lnTo>
                    <a:lnTo>
                      <a:pt x="0" y="2"/>
                    </a:lnTo>
                    <a:lnTo>
                      <a:pt x="0" y="3"/>
                    </a:lnTo>
                    <a:lnTo>
                      <a:pt x="0" y="3"/>
                    </a:lnTo>
                    <a:lnTo>
                      <a:pt x="0" y="4"/>
                    </a:lnTo>
                    <a:lnTo>
                      <a:pt x="0" y="4"/>
                    </a:lnTo>
                    <a:lnTo>
                      <a:pt x="0" y="4"/>
                    </a:lnTo>
                    <a:lnTo>
                      <a:pt x="0" y="4"/>
                    </a:lnTo>
                    <a:lnTo>
                      <a:pt x="0" y="4"/>
                    </a:lnTo>
                    <a:lnTo>
                      <a:pt x="0" y="5"/>
                    </a:lnTo>
                    <a:lnTo>
                      <a:pt x="0" y="4"/>
                    </a:lnTo>
                    <a:lnTo>
                      <a:pt x="0" y="4"/>
                    </a:lnTo>
                    <a:lnTo>
                      <a:pt x="0" y="5"/>
                    </a:lnTo>
                    <a:lnTo>
                      <a:pt x="0" y="4"/>
                    </a:lnTo>
                    <a:lnTo>
                      <a:pt x="0" y="4"/>
                    </a:lnTo>
                    <a:lnTo>
                      <a:pt x="0" y="5"/>
                    </a:lnTo>
                    <a:lnTo>
                      <a:pt x="0" y="5"/>
                    </a:lnTo>
                    <a:lnTo>
                      <a:pt x="0" y="6"/>
                    </a:lnTo>
                    <a:lnTo>
                      <a:pt x="0" y="5"/>
                    </a:lnTo>
                    <a:lnTo>
                      <a:pt x="0" y="6"/>
                    </a:lnTo>
                    <a:lnTo>
                      <a:pt x="0" y="5"/>
                    </a:lnTo>
                    <a:lnTo>
                      <a:pt x="0" y="5"/>
                    </a:lnTo>
                    <a:lnTo>
                      <a:pt x="0" y="6"/>
                    </a:lnTo>
                    <a:lnTo>
                      <a:pt x="0" y="5"/>
                    </a:lnTo>
                    <a:lnTo>
                      <a:pt x="0" y="5"/>
                    </a:lnTo>
                    <a:lnTo>
                      <a:pt x="0" y="5"/>
                    </a:lnTo>
                    <a:lnTo>
                      <a:pt x="0" y="4"/>
                    </a:lnTo>
                    <a:lnTo>
                      <a:pt x="0" y="4"/>
                    </a:lnTo>
                    <a:lnTo>
                      <a:pt x="0" y="4"/>
                    </a:lnTo>
                    <a:lnTo>
                      <a:pt x="0" y="3"/>
                    </a:lnTo>
                    <a:lnTo>
                      <a:pt x="0" y="3"/>
                    </a:lnTo>
                    <a:lnTo>
                      <a:pt x="0" y="3"/>
                    </a:lnTo>
                    <a:lnTo>
                      <a:pt x="0" y="2"/>
                    </a:lnTo>
                    <a:lnTo>
                      <a:pt x="0" y="4"/>
                    </a:lnTo>
                    <a:lnTo>
                      <a:pt x="0" y="3"/>
                    </a:lnTo>
                    <a:lnTo>
                      <a:pt x="0" y="3"/>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4"/>
                    </a:lnTo>
                    <a:lnTo>
                      <a:pt x="0" y="5"/>
                    </a:lnTo>
                    <a:lnTo>
                      <a:pt x="0" y="5"/>
                    </a:lnTo>
                    <a:lnTo>
                      <a:pt x="0" y="6"/>
                    </a:lnTo>
                    <a:lnTo>
                      <a:pt x="0" y="6"/>
                    </a:lnTo>
                    <a:lnTo>
                      <a:pt x="0" y="7"/>
                    </a:lnTo>
                    <a:lnTo>
                      <a:pt x="0" y="6"/>
                    </a:lnTo>
                    <a:lnTo>
                      <a:pt x="0" y="7"/>
                    </a:lnTo>
                    <a:lnTo>
                      <a:pt x="0" y="7"/>
                    </a:lnTo>
                    <a:lnTo>
                      <a:pt x="0" y="8"/>
                    </a:lnTo>
                    <a:lnTo>
                      <a:pt x="0" y="8"/>
                    </a:lnTo>
                    <a:lnTo>
                      <a:pt x="0" y="9"/>
                    </a:lnTo>
                    <a:lnTo>
                      <a:pt x="0" y="8"/>
                    </a:lnTo>
                    <a:lnTo>
                      <a:pt x="0" y="8"/>
                    </a:lnTo>
                    <a:lnTo>
                      <a:pt x="0" y="7"/>
                    </a:lnTo>
                    <a:lnTo>
                      <a:pt x="0" y="8"/>
                    </a:lnTo>
                    <a:lnTo>
                      <a:pt x="0" y="8"/>
                    </a:lnTo>
                    <a:lnTo>
                      <a:pt x="0" y="8"/>
                    </a:lnTo>
                    <a:lnTo>
                      <a:pt x="0" y="8"/>
                    </a:lnTo>
                    <a:lnTo>
                      <a:pt x="0" y="7"/>
                    </a:lnTo>
                    <a:lnTo>
                      <a:pt x="0" y="7"/>
                    </a:lnTo>
                    <a:lnTo>
                      <a:pt x="0" y="6"/>
                    </a:lnTo>
                    <a:lnTo>
                      <a:pt x="0" y="6"/>
                    </a:lnTo>
                    <a:lnTo>
                      <a:pt x="0" y="5"/>
                    </a:lnTo>
                    <a:lnTo>
                      <a:pt x="0" y="5"/>
                    </a:lnTo>
                    <a:lnTo>
                      <a:pt x="0" y="5"/>
                    </a:lnTo>
                    <a:lnTo>
                      <a:pt x="0" y="5"/>
                    </a:lnTo>
                    <a:lnTo>
                      <a:pt x="0" y="5"/>
                    </a:lnTo>
                    <a:lnTo>
                      <a:pt x="0" y="5"/>
                    </a:lnTo>
                    <a:lnTo>
                      <a:pt x="0" y="4"/>
                    </a:lnTo>
                    <a:lnTo>
                      <a:pt x="0" y="3"/>
                    </a:lnTo>
                    <a:lnTo>
                      <a:pt x="0" y="4"/>
                    </a:lnTo>
                    <a:lnTo>
                      <a:pt x="0" y="4"/>
                    </a:lnTo>
                    <a:lnTo>
                      <a:pt x="0" y="5"/>
                    </a:lnTo>
                    <a:lnTo>
                      <a:pt x="0" y="5"/>
                    </a:lnTo>
                    <a:lnTo>
                      <a:pt x="0" y="5"/>
                    </a:lnTo>
                    <a:lnTo>
                      <a:pt x="0" y="5"/>
                    </a:lnTo>
                    <a:lnTo>
                      <a:pt x="0" y="6"/>
                    </a:lnTo>
                    <a:lnTo>
                      <a:pt x="0" y="6"/>
                    </a:lnTo>
                    <a:lnTo>
                      <a:pt x="0" y="5"/>
                    </a:lnTo>
                    <a:lnTo>
                      <a:pt x="0" y="5"/>
                    </a:lnTo>
                    <a:lnTo>
                      <a:pt x="0" y="5"/>
                    </a:lnTo>
                    <a:lnTo>
                      <a:pt x="0" y="6"/>
                    </a:lnTo>
                    <a:lnTo>
                      <a:pt x="0" y="5"/>
                    </a:lnTo>
                    <a:lnTo>
                      <a:pt x="0" y="5"/>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7"/>
                    </a:lnTo>
                    <a:lnTo>
                      <a:pt x="0" y="6"/>
                    </a:lnTo>
                    <a:lnTo>
                      <a:pt x="0" y="6"/>
                    </a:lnTo>
                    <a:lnTo>
                      <a:pt x="0" y="7"/>
                    </a:lnTo>
                    <a:lnTo>
                      <a:pt x="0" y="6"/>
                    </a:lnTo>
                    <a:lnTo>
                      <a:pt x="0" y="6"/>
                    </a:lnTo>
                    <a:lnTo>
                      <a:pt x="0" y="5"/>
                    </a:lnTo>
                    <a:lnTo>
                      <a:pt x="0" y="6"/>
                    </a:lnTo>
                    <a:lnTo>
                      <a:pt x="0" y="6"/>
                    </a:lnTo>
                    <a:lnTo>
                      <a:pt x="0" y="6"/>
                    </a:lnTo>
                    <a:lnTo>
                      <a:pt x="0" y="7"/>
                    </a:lnTo>
                    <a:lnTo>
                      <a:pt x="0" y="7"/>
                    </a:lnTo>
                    <a:lnTo>
                      <a:pt x="0" y="7"/>
                    </a:lnTo>
                    <a:lnTo>
                      <a:pt x="0" y="6"/>
                    </a:lnTo>
                    <a:lnTo>
                      <a:pt x="0" y="6"/>
                    </a:lnTo>
                    <a:lnTo>
                      <a:pt x="0" y="6"/>
                    </a:lnTo>
                    <a:lnTo>
                      <a:pt x="0" y="5"/>
                    </a:lnTo>
                    <a:lnTo>
                      <a:pt x="0" y="5"/>
                    </a:lnTo>
                    <a:lnTo>
                      <a:pt x="0" y="5"/>
                    </a:lnTo>
                    <a:lnTo>
                      <a:pt x="0" y="4"/>
                    </a:lnTo>
                    <a:lnTo>
                      <a:pt x="0" y="4"/>
                    </a:lnTo>
                    <a:lnTo>
                      <a:pt x="0" y="5"/>
                    </a:lnTo>
                    <a:lnTo>
                      <a:pt x="0" y="5"/>
                    </a:lnTo>
                    <a:lnTo>
                      <a:pt x="0" y="4"/>
                    </a:lnTo>
                    <a:lnTo>
                      <a:pt x="0" y="4"/>
                    </a:lnTo>
                    <a:lnTo>
                      <a:pt x="0" y="4"/>
                    </a:lnTo>
                    <a:lnTo>
                      <a:pt x="0" y="4"/>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2"/>
                    </a:lnTo>
                    <a:lnTo>
                      <a:pt x="0" y="1"/>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0"/>
                    </a:lnTo>
                    <a:lnTo>
                      <a:pt x="0" y="1"/>
                    </a:lnTo>
                    <a:lnTo>
                      <a:pt x="0" y="1"/>
                    </a:lnTo>
                    <a:lnTo>
                      <a:pt x="0" y="1"/>
                    </a:lnTo>
                    <a:lnTo>
                      <a:pt x="0" y="1"/>
                    </a:lnTo>
                    <a:lnTo>
                      <a:pt x="0" y="2"/>
                    </a:lnTo>
                    <a:lnTo>
                      <a:pt x="0" y="2"/>
                    </a:lnTo>
                    <a:lnTo>
                      <a:pt x="0" y="2"/>
                    </a:lnTo>
                    <a:lnTo>
                      <a:pt x="0" y="2"/>
                    </a:lnTo>
                    <a:lnTo>
                      <a:pt x="0" y="2"/>
                    </a:lnTo>
                    <a:lnTo>
                      <a:pt x="0" y="2"/>
                    </a:lnTo>
                    <a:lnTo>
                      <a:pt x="0" y="3"/>
                    </a:lnTo>
                    <a:lnTo>
                      <a:pt x="0" y="3"/>
                    </a:lnTo>
                    <a:lnTo>
                      <a:pt x="0" y="2"/>
                    </a:lnTo>
                    <a:lnTo>
                      <a:pt x="0" y="3"/>
                    </a:lnTo>
                    <a:lnTo>
                      <a:pt x="0" y="2"/>
                    </a:lnTo>
                    <a:lnTo>
                      <a:pt x="0" y="3"/>
                    </a:lnTo>
                    <a:lnTo>
                      <a:pt x="0" y="2"/>
                    </a:lnTo>
                    <a:lnTo>
                      <a:pt x="0" y="3"/>
                    </a:lnTo>
                    <a:lnTo>
                      <a:pt x="0" y="2"/>
                    </a:lnTo>
                    <a:lnTo>
                      <a:pt x="0" y="3"/>
                    </a:lnTo>
                    <a:lnTo>
                      <a:pt x="0" y="2"/>
                    </a:lnTo>
                    <a:lnTo>
                      <a:pt x="0" y="2"/>
                    </a:lnTo>
                    <a:lnTo>
                      <a:pt x="0" y="1"/>
                    </a:lnTo>
                    <a:lnTo>
                      <a:pt x="0" y="1"/>
                    </a:lnTo>
                    <a:lnTo>
                      <a:pt x="0" y="2"/>
                    </a:lnTo>
                    <a:lnTo>
                      <a:pt x="0" y="1"/>
                    </a:lnTo>
                    <a:lnTo>
                      <a:pt x="0" y="2"/>
                    </a:lnTo>
                    <a:lnTo>
                      <a:pt x="0" y="2"/>
                    </a:lnTo>
                    <a:lnTo>
                      <a:pt x="0" y="1"/>
                    </a:lnTo>
                    <a:lnTo>
                      <a:pt x="0" y="2"/>
                    </a:lnTo>
                    <a:lnTo>
                      <a:pt x="0" y="2"/>
                    </a:lnTo>
                    <a:lnTo>
                      <a:pt x="0" y="3"/>
                    </a:lnTo>
                    <a:lnTo>
                      <a:pt x="0" y="3"/>
                    </a:lnTo>
                    <a:lnTo>
                      <a:pt x="0" y="2"/>
                    </a:lnTo>
                    <a:lnTo>
                      <a:pt x="0" y="2"/>
                    </a:lnTo>
                    <a:lnTo>
                      <a:pt x="0" y="2"/>
                    </a:lnTo>
                    <a:lnTo>
                      <a:pt x="0" y="3"/>
                    </a:lnTo>
                    <a:lnTo>
                      <a:pt x="0" y="3"/>
                    </a:lnTo>
                    <a:lnTo>
                      <a:pt x="0" y="2"/>
                    </a:lnTo>
                    <a:lnTo>
                      <a:pt x="0" y="3"/>
                    </a:lnTo>
                    <a:lnTo>
                      <a:pt x="0" y="2"/>
                    </a:lnTo>
                    <a:lnTo>
                      <a:pt x="0" y="2"/>
                    </a:lnTo>
                  </a:path>
                </a:pathLst>
              </a:custGeom>
              <a:noFill/>
              <a:ln w="0">
                <a:solidFill>
                  <a:srgbClr val="3366FF"/>
                </a:solidFill>
                <a:prstDash val="solid"/>
                <a:round/>
                <a:headEnd/>
                <a:tailEnd/>
              </a:ln>
            </p:spPr>
            <p:txBody>
              <a:bodyPr/>
              <a:lstStyle/>
              <a:p>
                <a:endParaRPr lang="en-GB"/>
              </a:p>
            </p:txBody>
          </p:sp>
          <p:sp>
            <p:nvSpPr>
              <p:cNvPr id="186280" name="Freeform 936"/>
              <p:cNvSpPr>
                <a:spLocks/>
              </p:cNvSpPr>
              <p:nvPr/>
            </p:nvSpPr>
            <p:spPr bwMode="auto">
              <a:xfrm>
                <a:off x="3696" y="3557"/>
                <a:ext cx="6" cy="78"/>
              </a:xfrm>
              <a:custGeom>
                <a:avLst/>
                <a:gdLst/>
                <a:ahLst/>
                <a:cxnLst>
                  <a:cxn ang="0">
                    <a:pos x="0" y="9"/>
                  </a:cxn>
                  <a:cxn ang="0">
                    <a:pos x="0" y="8"/>
                  </a:cxn>
                  <a:cxn ang="0">
                    <a:pos x="0" y="7"/>
                  </a:cxn>
                  <a:cxn ang="0">
                    <a:pos x="0" y="8"/>
                  </a:cxn>
                  <a:cxn ang="0">
                    <a:pos x="0" y="7"/>
                  </a:cxn>
                  <a:cxn ang="0">
                    <a:pos x="0" y="7"/>
                  </a:cxn>
                  <a:cxn ang="0">
                    <a:pos x="0" y="10"/>
                  </a:cxn>
                  <a:cxn ang="0">
                    <a:pos x="0" y="8"/>
                  </a:cxn>
                  <a:cxn ang="0">
                    <a:pos x="0" y="5"/>
                  </a:cxn>
                  <a:cxn ang="0">
                    <a:pos x="0" y="5"/>
                  </a:cxn>
                  <a:cxn ang="0">
                    <a:pos x="0" y="3"/>
                  </a:cxn>
                  <a:cxn ang="0">
                    <a:pos x="0" y="1"/>
                  </a:cxn>
                  <a:cxn ang="0">
                    <a:pos x="0" y="3"/>
                  </a:cxn>
                  <a:cxn ang="0">
                    <a:pos x="0" y="3"/>
                  </a:cxn>
                  <a:cxn ang="0">
                    <a:pos x="0" y="1"/>
                  </a:cxn>
                  <a:cxn ang="0">
                    <a:pos x="0" y="2"/>
                  </a:cxn>
                  <a:cxn ang="0">
                    <a:pos x="0" y="6"/>
                  </a:cxn>
                  <a:cxn ang="0">
                    <a:pos x="0" y="3"/>
                  </a:cxn>
                  <a:cxn ang="0">
                    <a:pos x="0" y="6"/>
                  </a:cxn>
                  <a:cxn ang="0">
                    <a:pos x="0" y="10"/>
                  </a:cxn>
                  <a:cxn ang="0">
                    <a:pos x="0" y="10"/>
                  </a:cxn>
                  <a:cxn ang="0">
                    <a:pos x="0" y="11"/>
                  </a:cxn>
                  <a:cxn ang="0">
                    <a:pos x="0" y="11"/>
                  </a:cxn>
                  <a:cxn ang="0">
                    <a:pos x="0" y="10"/>
                  </a:cxn>
                  <a:cxn ang="0">
                    <a:pos x="0" y="12"/>
                  </a:cxn>
                  <a:cxn ang="0">
                    <a:pos x="0" y="13"/>
                  </a:cxn>
                  <a:cxn ang="0">
                    <a:pos x="0" y="13"/>
                  </a:cxn>
                  <a:cxn ang="0">
                    <a:pos x="0" y="12"/>
                  </a:cxn>
                  <a:cxn ang="0">
                    <a:pos x="0" y="12"/>
                  </a:cxn>
                  <a:cxn ang="0">
                    <a:pos x="0" y="12"/>
                  </a:cxn>
                  <a:cxn ang="0">
                    <a:pos x="0" y="12"/>
                  </a:cxn>
                  <a:cxn ang="0">
                    <a:pos x="1" y="12"/>
                  </a:cxn>
                  <a:cxn ang="0">
                    <a:pos x="1" y="12"/>
                  </a:cxn>
                  <a:cxn ang="0">
                    <a:pos x="1" y="7"/>
                  </a:cxn>
                  <a:cxn ang="0">
                    <a:pos x="1" y="5"/>
                  </a:cxn>
                  <a:cxn ang="0">
                    <a:pos x="1" y="7"/>
                  </a:cxn>
                  <a:cxn ang="0">
                    <a:pos x="1" y="9"/>
                  </a:cxn>
                  <a:cxn ang="0">
                    <a:pos x="1" y="6"/>
                  </a:cxn>
                  <a:cxn ang="0">
                    <a:pos x="1" y="9"/>
                  </a:cxn>
                  <a:cxn ang="0">
                    <a:pos x="1" y="8"/>
                  </a:cxn>
                  <a:cxn ang="0">
                    <a:pos x="1" y="10"/>
                  </a:cxn>
                  <a:cxn ang="0">
                    <a:pos x="1" y="11"/>
                  </a:cxn>
                  <a:cxn ang="0">
                    <a:pos x="1" y="10"/>
                  </a:cxn>
                  <a:cxn ang="0">
                    <a:pos x="1" y="11"/>
                  </a:cxn>
                  <a:cxn ang="0">
                    <a:pos x="1" y="9"/>
                  </a:cxn>
                  <a:cxn ang="0">
                    <a:pos x="1" y="10"/>
                  </a:cxn>
                  <a:cxn ang="0">
                    <a:pos x="1" y="8"/>
                  </a:cxn>
                  <a:cxn ang="0">
                    <a:pos x="1" y="6"/>
                  </a:cxn>
                  <a:cxn ang="0">
                    <a:pos x="1" y="8"/>
                  </a:cxn>
                  <a:cxn ang="0">
                    <a:pos x="1" y="7"/>
                  </a:cxn>
                  <a:cxn ang="0">
                    <a:pos x="1" y="9"/>
                  </a:cxn>
                  <a:cxn ang="0">
                    <a:pos x="1" y="7"/>
                  </a:cxn>
                  <a:cxn ang="0">
                    <a:pos x="1" y="5"/>
                  </a:cxn>
                  <a:cxn ang="0">
                    <a:pos x="1" y="4"/>
                  </a:cxn>
                  <a:cxn ang="0">
                    <a:pos x="1" y="7"/>
                  </a:cxn>
                  <a:cxn ang="0">
                    <a:pos x="1" y="8"/>
                  </a:cxn>
                  <a:cxn ang="0">
                    <a:pos x="1" y="6"/>
                  </a:cxn>
                  <a:cxn ang="0">
                    <a:pos x="1" y="6"/>
                  </a:cxn>
                  <a:cxn ang="0">
                    <a:pos x="1" y="9"/>
                  </a:cxn>
                  <a:cxn ang="0">
                    <a:pos x="1" y="10"/>
                  </a:cxn>
                  <a:cxn ang="0">
                    <a:pos x="1" y="11"/>
                  </a:cxn>
                  <a:cxn ang="0">
                    <a:pos x="1" y="11"/>
                  </a:cxn>
                  <a:cxn ang="0">
                    <a:pos x="1" y="11"/>
                  </a:cxn>
                </a:cxnLst>
                <a:rect l="0" t="0" r="r" b="b"/>
                <a:pathLst>
                  <a:path w="1" h="13">
                    <a:moveTo>
                      <a:pt x="0" y="8"/>
                    </a:moveTo>
                    <a:lnTo>
                      <a:pt x="0" y="8"/>
                    </a:lnTo>
                    <a:lnTo>
                      <a:pt x="0" y="8"/>
                    </a:lnTo>
                    <a:lnTo>
                      <a:pt x="0" y="9"/>
                    </a:lnTo>
                    <a:lnTo>
                      <a:pt x="0" y="9"/>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6"/>
                    </a:lnTo>
                    <a:lnTo>
                      <a:pt x="0" y="8"/>
                    </a:lnTo>
                    <a:lnTo>
                      <a:pt x="0" y="7"/>
                    </a:lnTo>
                    <a:lnTo>
                      <a:pt x="0" y="8"/>
                    </a:lnTo>
                    <a:lnTo>
                      <a:pt x="0" y="8"/>
                    </a:lnTo>
                    <a:lnTo>
                      <a:pt x="0" y="8"/>
                    </a:lnTo>
                    <a:lnTo>
                      <a:pt x="0" y="8"/>
                    </a:lnTo>
                    <a:lnTo>
                      <a:pt x="0" y="9"/>
                    </a:lnTo>
                    <a:lnTo>
                      <a:pt x="0" y="8"/>
                    </a:lnTo>
                    <a:lnTo>
                      <a:pt x="0" y="9"/>
                    </a:lnTo>
                    <a:lnTo>
                      <a:pt x="0" y="8"/>
                    </a:lnTo>
                    <a:lnTo>
                      <a:pt x="0" y="9"/>
                    </a:lnTo>
                    <a:lnTo>
                      <a:pt x="0" y="9"/>
                    </a:lnTo>
                    <a:lnTo>
                      <a:pt x="0" y="9"/>
                    </a:lnTo>
                    <a:lnTo>
                      <a:pt x="0" y="9"/>
                    </a:lnTo>
                    <a:lnTo>
                      <a:pt x="0" y="10"/>
                    </a:lnTo>
                    <a:lnTo>
                      <a:pt x="0" y="9"/>
                    </a:lnTo>
                    <a:lnTo>
                      <a:pt x="0" y="8"/>
                    </a:lnTo>
                    <a:lnTo>
                      <a:pt x="0" y="8"/>
                    </a:lnTo>
                    <a:lnTo>
                      <a:pt x="0" y="7"/>
                    </a:lnTo>
                    <a:lnTo>
                      <a:pt x="0" y="7"/>
                    </a:lnTo>
                    <a:lnTo>
                      <a:pt x="0" y="7"/>
                    </a:lnTo>
                    <a:lnTo>
                      <a:pt x="0" y="6"/>
                    </a:lnTo>
                    <a:lnTo>
                      <a:pt x="0" y="7"/>
                    </a:lnTo>
                    <a:lnTo>
                      <a:pt x="0" y="6"/>
                    </a:lnTo>
                    <a:lnTo>
                      <a:pt x="0" y="7"/>
                    </a:lnTo>
                    <a:lnTo>
                      <a:pt x="0" y="6"/>
                    </a:lnTo>
                    <a:lnTo>
                      <a:pt x="0" y="6"/>
                    </a:lnTo>
                    <a:lnTo>
                      <a:pt x="0" y="7"/>
                    </a:lnTo>
                    <a:lnTo>
                      <a:pt x="0" y="7"/>
                    </a:lnTo>
                    <a:lnTo>
                      <a:pt x="0" y="7"/>
                    </a:lnTo>
                    <a:lnTo>
                      <a:pt x="0" y="8"/>
                    </a:lnTo>
                    <a:lnTo>
                      <a:pt x="0" y="8"/>
                    </a:lnTo>
                    <a:lnTo>
                      <a:pt x="0" y="8"/>
                    </a:lnTo>
                    <a:lnTo>
                      <a:pt x="0" y="7"/>
                    </a:lnTo>
                    <a:lnTo>
                      <a:pt x="0" y="8"/>
                    </a:lnTo>
                    <a:lnTo>
                      <a:pt x="0" y="9"/>
                    </a:lnTo>
                    <a:lnTo>
                      <a:pt x="0" y="8"/>
                    </a:lnTo>
                    <a:lnTo>
                      <a:pt x="0" y="8"/>
                    </a:lnTo>
                    <a:lnTo>
                      <a:pt x="0" y="9"/>
                    </a:lnTo>
                    <a:lnTo>
                      <a:pt x="0" y="9"/>
                    </a:lnTo>
                    <a:lnTo>
                      <a:pt x="0" y="10"/>
                    </a:lnTo>
                    <a:lnTo>
                      <a:pt x="0" y="9"/>
                    </a:lnTo>
                    <a:lnTo>
                      <a:pt x="0" y="10"/>
                    </a:lnTo>
                    <a:lnTo>
                      <a:pt x="0" y="9"/>
                    </a:lnTo>
                    <a:lnTo>
                      <a:pt x="0" y="8"/>
                    </a:lnTo>
                    <a:lnTo>
                      <a:pt x="0" y="9"/>
                    </a:lnTo>
                    <a:lnTo>
                      <a:pt x="0" y="9"/>
                    </a:lnTo>
                    <a:lnTo>
                      <a:pt x="0" y="9"/>
                    </a:lnTo>
                    <a:lnTo>
                      <a:pt x="0" y="9"/>
                    </a:lnTo>
                    <a:lnTo>
                      <a:pt x="0" y="8"/>
                    </a:lnTo>
                    <a:lnTo>
                      <a:pt x="0" y="8"/>
                    </a:lnTo>
                    <a:lnTo>
                      <a:pt x="0" y="8"/>
                    </a:lnTo>
                    <a:lnTo>
                      <a:pt x="0" y="7"/>
                    </a:lnTo>
                    <a:lnTo>
                      <a:pt x="0" y="7"/>
                    </a:lnTo>
                    <a:lnTo>
                      <a:pt x="0" y="7"/>
                    </a:lnTo>
                    <a:lnTo>
                      <a:pt x="0" y="8"/>
                    </a:lnTo>
                    <a:lnTo>
                      <a:pt x="0" y="7"/>
                    </a:lnTo>
                    <a:lnTo>
                      <a:pt x="0" y="6"/>
                    </a:lnTo>
                    <a:lnTo>
                      <a:pt x="0" y="6"/>
                    </a:lnTo>
                    <a:lnTo>
                      <a:pt x="0" y="6"/>
                    </a:lnTo>
                    <a:lnTo>
                      <a:pt x="0" y="6"/>
                    </a:lnTo>
                    <a:lnTo>
                      <a:pt x="0" y="5"/>
                    </a:lnTo>
                    <a:lnTo>
                      <a:pt x="0" y="5"/>
                    </a:lnTo>
                    <a:lnTo>
                      <a:pt x="0" y="5"/>
                    </a:lnTo>
                    <a:lnTo>
                      <a:pt x="0" y="6"/>
                    </a:lnTo>
                    <a:lnTo>
                      <a:pt x="0" y="6"/>
                    </a:lnTo>
                    <a:lnTo>
                      <a:pt x="0" y="6"/>
                    </a:lnTo>
                    <a:lnTo>
                      <a:pt x="0" y="7"/>
                    </a:lnTo>
                    <a:lnTo>
                      <a:pt x="0" y="6"/>
                    </a:lnTo>
                    <a:lnTo>
                      <a:pt x="0" y="6"/>
                    </a:lnTo>
                    <a:lnTo>
                      <a:pt x="0" y="6"/>
                    </a:lnTo>
                    <a:lnTo>
                      <a:pt x="0" y="6"/>
                    </a:lnTo>
                    <a:lnTo>
                      <a:pt x="0" y="6"/>
                    </a:lnTo>
                    <a:lnTo>
                      <a:pt x="0" y="5"/>
                    </a:lnTo>
                    <a:lnTo>
                      <a:pt x="0" y="5"/>
                    </a:lnTo>
                    <a:lnTo>
                      <a:pt x="0" y="5"/>
                    </a:lnTo>
                    <a:lnTo>
                      <a:pt x="0" y="5"/>
                    </a:lnTo>
                    <a:lnTo>
                      <a:pt x="0" y="6"/>
                    </a:lnTo>
                    <a:lnTo>
                      <a:pt x="0" y="5"/>
                    </a:lnTo>
                    <a:lnTo>
                      <a:pt x="0" y="4"/>
                    </a:lnTo>
                    <a:lnTo>
                      <a:pt x="0" y="4"/>
                    </a:lnTo>
                    <a:lnTo>
                      <a:pt x="0" y="3"/>
                    </a:lnTo>
                    <a:lnTo>
                      <a:pt x="0" y="3"/>
                    </a:lnTo>
                    <a:lnTo>
                      <a:pt x="0" y="3"/>
                    </a:lnTo>
                    <a:lnTo>
                      <a:pt x="0" y="3"/>
                    </a:lnTo>
                    <a:lnTo>
                      <a:pt x="0" y="3"/>
                    </a:lnTo>
                    <a:lnTo>
                      <a:pt x="0" y="3"/>
                    </a:lnTo>
                    <a:lnTo>
                      <a:pt x="0" y="3"/>
                    </a:lnTo>
                    <a:lnTo>
                      <a:pt x="0" y="2"/>
                    </a:lnTo>
                    <a:lnTo>
                      <a:pt x="0" y="2"/>
                    </a:lnTo>
                    <a:lnTo>
                      <a:pt x="0" y="1"/>
                    </a:lnTo>
                    <a:lnTo>
                      <a:pt x="0" y="1"/>
                    </a:lnTo>
                    <a:lnTo>
                      <a:pt x="0" y="0"/>
                    </a:lnTo>
                    <a:lnTo>
                      <a:pt x="0" y="1"/>
                    </a:lnTo>
                    <a:lnTo>
                      <a:pt x="0" y="1"/>
                    </a:lnTo>
                    <a:lnTo>
                      <a:pt x="0" y="1"/>
                    </a:lnTo>
                    <a:lnTo>
                      <a:pt x="0" y="2"/>
                    </a:lnTo>
                    <a:lnTo>
                      <a:pt x="0" y="2"/>
                    </a:lnTo>
                    <a:lnTo>
                      <a:pt x="0" y="3"/>
                    </a:lnTo>
                    <a:lnTo>
                      <a:pt x="0" y="3"/>
                    </a:lnTo>
                    <a:lnTo>
                      <a:pt x="0" y="4"/>
                    </a:lnTo>
                    <a:lnTo>
                      <a:pt x="0" y="4"/>
                    </a:lnTo>
                    <a:lnTo>
                      <a:pt x="0" y="5"/>
                    </a:lnTo>
                    <a:lnTo>
                      <a:pt x="0" y="3"/>
                    </a:lnTo>
                    <a:lnTo>
                      <a:pt x="0" y="3"/>
                    </a:lnTo>
                    <a:lnTo>
                      <a:pt x="0" y="3"/>
                    </a:lnTo>
                    <a:lnTo>
                      <a:pt x="0" y="3"/>
                    </a:lnTo>
                    <a:lnTo>
                      <a:pt x="0" y="3"/>
                    </a:lnTo>
                    <a:lnTo>
                      <a:pt x="0" y="2"/>
                    </a:lnTo>
                    <a:lnTo>
                      <a:pt x="0" y="2"/>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2"/>
                    </a:lnTo>
                    <a:lnTo>
                      <a:pt x="0" y="1"/>
                    </a:lnTo>
                    <a:lnTo>
                      <a:pt x="0" y="2"/>
                    </a:lnTo>
                    <a:lnTo>
                      <a:pt x="0" y="2"/>
                    </a:lnTo>
                    <a:lnTo>
                      <a:pt x="0" y="2"/>
                    </a:lnTo>
                    <a:lnTo>
                      <a:pt x="0" y="2"/>
                    </a:lnTo>
                    <a:lnTo>
                      <a:pt x="0" y="1"/>
                    </a:lnTo>
                    <a:lnTo>
                      <a:pt x="0" y="2"/>
                    </a:lnTo>
                    <a:lnTo>
                      <a:pt x="0" y="2"/>
                    </a:lnTo>
                    <a:lnTo>
                      <a:pt x="0" y="2"/>
                    </a:lnTo>
                    <a:lnTo>
                      <a:pt x="0" y="2"/>
                    </a:lnTo>
                    <a:lnTo>
                      <a:pt x="0" y="2"/>
                    </a:lnTo>
                    <a:lnTo>
                      <a:pt x="0" y="2"/>
                    </a:lnTo>
                    <a:lnTo>
                      <a:pt x="0" y="3"/>
                    </a:lnTo>
                    <a:lnTo>
                      <a:pt x="0" y="3"/>
                    </a:lnTo>
                    <a:lnTo>
                      <a:pt x="0" y="3"/>
                    </a:lnTo>
                    <a:lnTo>
                      <a:pt x="0" y="4"/>
                    </a:lnTo>
                    <a:lnTo>
                      <a:pt x="0" y="4"/>
                    </a:lnTo>
                    <a:lnTo>
                      <a:pt x="0" y="4"/>
                    </a:lnTo>
                    <a:lnTo>
                      <a:pt x="0" y="5"/>
                    </a:lnTo>
                    <a:lnTo>
                      <a:pt x="0" y="4"/>
                    </a:lnTo>
                    <a:lnTo>
                      <a:pt x="0" y="5"/>
                    </a:lnTo>
                    <a:lnTo>
                      <a:pt x="0" y="5"/>
                    </a:lnTo>
                    <a:lnTo>
                      <a:pt x="0" y="6"/>
                    </a:lnTo>
                    <a:lnTo>
                      <a:pt x="0" y="6"/>
                    </a:lnTo>
                    <a:lnTo>
                      <a:pt x="0" y="6"/>
                    </a:lnTo>
                    <a:lnTo>
                      <a:pt x="0" y="5"/>
                    </a:lnTo>
                    <a:lnTo>
                      <a:pt x="0" y="5"/>
                    </a:lnTo>
                    <a:lnTo>
                      <a:pt x="0" y="5"/>
                    </a:lnTo>
                    <a:lnTo>
                      <a:pt x="0" y="5"/>
                    </a:lnTo>
                    <a:lnTo>
                      <a:pt x="0" y="4"/>
                    </a:lnTo>
                    <a:lnTo>
                      <a:pt x="0" y="4"/>
                    </a:lnTo>
                    <a:lnTo>
                      <a:pt x="0" y="4"/>
                    </a:lnTo>
                    <a:lnTo>
                      <a:pt x="0" y="3"/>
                    </a:lnTo>
                    <a:lnTo>
                      <a:pt x="0" y="3"/>
                    </a:lnTo>
                    <a:lnTo>
                      <a:pt x="0" y="3"/>
                    </a:lnTo>
                    <a:lnTo>
                      <a:pt x="0" y="4"/>
                    </a:lnTo>
                    <a:lnTo>
                      <a:pt x="0" y="5"/>
                    </a:lnTo>
                    <a:lnTo>
                      <a:pt x="0" y="5"/>
                    </a:lnTo>
                    <a:lnTo>
                      <a:pt x="0" y="5"/>
                    </a:lnTo>
                    <a:lnTo>
                      <a:pt x="0" y="6"/>
                    </a:lnTo>
                    <a:lnTo>
                      <a:pt x="0" y="5"/>
                    </a:lnTo>
                    <a:lnTo>
                      <a:pt x="0" y="5"/>
                    </a:lnTo>
                    <a:lnTo>
                      <a:pt x="0" y="6"/>
                    </a:lnTo>
                    <a:lnTo>
                      <a:pt x="0" y="6"/>
                    </a:lnTo>
                    <a:lnTo>
                      <a:pt x="0" y="6"/>
                    </a:lnTo>
                    <a:lnTo>
                      <a:pt x="0" y="6"/>
                    </a:lnTo>
                    <a:lnTo>
                      <a:pt x="0" y="7"/>
                    </a:lnTo>
                    <a:lnTo>
                      <a:pt x="0" y="7"/>
                    </a:lnTo>
                    <a:lnTo>
                      <a:pt x="0" y="7"/>
                    </a:lnTo>
                    <a:lnTo>
                      <a:pt x="0" y="8"/>
                    </a:lnTo>
                    <a:lnTo>
                      <a:pt x="0" y="8"/>
                    </a:lnTo>
                    <a:lnTo>
                      <a:pt x="0" y="9"/>
                    </a:lnTo>
                    <a:lnTo>
                      <a:pt x="0" y="8"/>
                    </a:lnTo>
                    <a:lnTo>
                      <a:pt x="0" y="9"/>
                    </a:lnTo>
                    <a:lnTo>
                      <a:pt x="0" y="9"/>
                    </a:lnTo>
                    <a:lnTo>
                      <a:pt x="0" y="10"/>
                    </a:lnTo>
                    <a:lnTo>
                      <a:pt x="0" y="9"/>
                    </a:lnTo>
                    <a:lnTo>
                      <a:pt x="0" y="10"/>
                    </a:lnTo>
                    <a:lnTo>
                      <a:pt x="0" y="9"/>
                    </a:lnTo>
                    <a:lnTo>
                      <a:pt x="0" y="10"/>
                    </a:lnTo>
                    <a:lnTo>
                      <a:pt x="0" y="10"/>
                    </a:lnTo>
                    <a:lnTo>
                      <a:pt x="0" y="10"/>
                    </a:lnTo>
                    <a:lnTo>
                      <a:pt x="0" y="10"/>
                    </a:lnTo>
                    <a:lnTo>
                      <a:pt x="0" y="10"/>
                    </a:lnTo>
                    <a:lnTo>
                      <a:pt x="0" y="10"/>
                    </a:lnTo>
                    <a:lnTo>
                      <a:pt x="0" y="10"/>
                    </a:lnTo>
                    <a:lnTo>
                      <a:pt x="0" y="10"/>
                    </a:lnTo>
                    <a:lnTo>
                      <a:pt x="0" y="9"/>
                    </a:lnTo>
                    <a:lnTo>
                      <a:pt x="0" y="9"/>
                    </a:lnTo>
                    <a:lnTo>
                      <a:pt x="0" y="10"/>
                    </a:lnTo>
                    <a:lnTo>
                      <a:pt x="0" y="9"/>
                    </a:lnTo>
                    <a:lnTo>
                      <a:pt x="0" y="8"/>
                    </a:lnTo>
                    <a:lnTo>
                      <a:pt x="0" y="9"/>
                    </a:lnTo>
                    <a:lnTo>
                      <a:pt x="0" y="9"/>
                    </a:lnTo>
                    <a:lnTo>
                      <a:pt x="0" y="10"/>
                    </a:lnTo>
                    <a:lnTo>
                      <a:pt x="0" y="10"/>
                    </a:lnTo>
                    <a:lnTo>
                      <a:pt x="0" y="10"/>
                    </a:lnTo>
                    <a:lnTo>
                      <a:pt x="0" y="11"/>
                    </a:lnTo>
                    <a:lnTo>
                      <a:pt x="0" y="11"/>
                    </a:lnTo>
                    <a:lnTo>
                      <a:pt x="0" y="11"/>
                    </a:lnTo>
                    <a:lnTo>
                      <a:pt x="0" y="11"/>
                    </a:lnTo>
                    <a:lnTo>
                      <a:pt x="0" y="12"/>
                    </a:lnTo>
                    <a:lnTo>
                      <a:pt x="0" y="12"/>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3"/>
                    </a:lnTo>
                    <a:lnTo>
                      <a:pt x="0" y="12"/>
                    </a:lnTo>
                    <a:lnTo>
                      <a:pt x="0" y="12"/>
                    </a:lnTo>
                    <a:lnTo>
                      <a:pt x="0" y="12"/>
                    </a:lnTo>
                    <a:lnTo>
                      <a:pt x="0" y="11"/>
                    </a:lnTo>
                    <a:lnTo>
                      <a:pt x="0" y="12"/>
                    </a:lnTo>
                    <a:lnTo>
                      <a:pt x="0" y="13"/>
                    </a:lnTo>
                    <a:lnTo>
                      <a:pt x="0" y="11"/>
                    </a:lnTo>
                    <a:lnTo>
                      <a:pt x="0" y="12"/>
                    </a:lnTo>
                    <a:lnTo>
                      <a:pt x="0" y="11"/>
                    </a:lnTo>
                    <a:lnTo>
                      <a:pt x="0" y="11"/>
                    </a:lnTo>
                    <a:lnTo>
                      <a:pt x="0" y="12"/>
                    </a:lnTo>
                    <a:lnTo>
                      <a:pt x="0" y="13"/>
                    </a:lnTo>
                    <a:lnTo>
                      <a:pt x="0" y="13"/>
                    </a:lnTo>
                    <a:lnTo>
                      <a:pt x="0" y="13"/>
                    </a:lnTo>
                    <a:lnTo>
                      <a:pt x="0" y="12"/>
                    </a:lnTo>
                    <a:lnTo>
                      <a:pt x="0" y="12"/>
                    </a:lnTo>
                    <a:lnTo>
                      <a:pt x="0" y="12"/>
                    </a:lnTo>
                    <a:lnTo>
                      <a:pt x="0" y="12"/>
                    </a:lnTo>
                    <a:lnTo>
                      <a:pt x="0" y="12"/>
                    </a:lnTo>
                    <a:lnTo>
                      <a:pt x="0" y="13"/>
                    </a:lnTo>
                    <a:lnTo>
                      <a:pt x="0" y="12"/>
                    </a:lnTo>
                    <a:lnTo>
                      <a:pt x="0" y="12"/>
                    </a:lnTo>
                    <a:lnTo>
                      <a:pt x="0" y="11"/>
                    </a:lnTo>
                    <a:lnTo>
                      <a:pt x="0" y="12"/>
                    </a:lnTo>
                    <a:lnTo>
                      <a:pt x="0" y="11"/>
                    </a:lnTo>
                    <a:lnTo>
                      <a:pt x="0" y="12"/>
                    </a:lnTo>
                    <a:lnTo>
                      <a:pt x="0" y="12"/>
                    </a:lnTo>
                    <a:lnTo>
                      <a:pt x="0" y="12"/>
                    </a:lnTo>
                    <a:lnTo>
                      <a:pt x="0" y="11"/>
                    </a:lnTo>
                    <a:lnTo>
                      <a:pt x="0" y="12"/>
                    </a:lnTo>
                    <a:lnTo>
                      <a:pt x="0" y="11"/>
                    </a:lnTo>
                    <a:lnTo>
                      <a:pt x="0" y="11"/>
                    </a:lnTo>
                    <a:lnTo>
                      <a:pt x="0" y="12"/>
                    </a:lnTo>
                    <a:lnTo>
                      <a:pt x="0" y="11"/>
                    </a:lnTo>
                    <a:lnTo>
                      <a:pt x="0" y="12"/>
                    </a:lnTo>
                    <a:lnTo>
                      <a:pt x="0" y="13"/>
                    </a:lnTo>
                    <a:lnTo>
                      <a:pt x="0" y="12"/>
                    </a:lnTo>
                    <a:lnTo>
                      <a:pt x="0" y="12"/>
                    </a:lnTo>
                    <a:lnTo>
                      <a:pt x="0" y="12"/>
                    </a:lnTo>
                    <a:lnTo>
                      <a:pt x="0" y="12"/>
                    </a:lnTo>
                    <a:lnTo>
                      <a:pt x="0" y="12"/>
                    </a:lnTo>
                    <a:lnTo>
                      <a:pt x="0" y="12"/>
                    </a:lnTo>
                    <a:lnTo>
                      <a:pt x="0" y="11"/>
                    </a:lnTo>
                    <a:lnTo>
                      <a:pt x="0" y="12"/>
                    </a:lnTo>
                    <a:lnTo>
                      <a:pt x="0" y="13"/>
                    </a:lnTo>
                    <a:lnTo>
                      <a:pt x="0" y="13"/>
                    </a:lnTo>
                    <a:lnTo>
                      <a:pt x="0" y="12"/>
                    </a:lnTo>
                    <a:lnTo>
                      <a:pt x="0" y="13"/>
                    </a:lnTo>
                    <a:lnTo>
                      <a:pt x="0" y="12"/>
                    </a:lnTo>
                    <a:lnTo>
                      <a:pt x="0" y="12"/>
                    </a:lnTo>
                    <a:lnTo>
                      <a:pt x="0" y="13"/>
                    </a:lnTo>
                    <a:lnTo>
                      <a:pt x="1" y="13"/>
                    </a:lnTo>
                    <a:lnTo>
                      <a:pt x="1" y="12"/>
                    </a:lnTo>
                    <a:lnTo>
                      <a:pt x="1" y="13"/>
                    </a:lnTo>
                    <a:lnTo>
                      <a:pt x="1" y="13"/>
                    </a:lnTo>
                    <a:lnTo>
                      <a:pt x="1" y="12"/>
                    </a:lnTo>
                    <a:lnTo>
                      <a:pt x="1" y="12"/>
                    </a:lnTo>
                    <a:lnTo>
                      <a:pt x="1" y="13"/>
                    </a:lnTo>
                    <a:lnTo>
                      <a:pt x="1" y="12"/>
                    </a:lnTo>
                    <a:lnTo>
                      <a:pt x="1" y="12"/>
                    </a:lnTo>
                    <a:lnTo>
                      <a:pt x="1" y="12"/>
                    </a:lnTo>
                    <a:lnTo>
                      <a:pt x="1" y="12"/>
                    </a:lnTo>
                    <a:lnTo>
                      <a:pt x="1" y="11"/>
                    </a:lnTo>
                    <a:lnTo>
                      <a:pt x="1" y="12"/>
                    </a:lnTo>
                    <a:lnTo>
                      <a:pt x="1" y="11"/>
                    </a:lnTo>
                    <a:lnTo>
                      <a:pt x="1" y="12"/>
                    </a:lnTo>
                    <a:lnTo>
                      <a:pt x="1" y="12"/>
                    </a:lnTo>
                    <a:lnTo>
                      <a:pt x="1" y="12"/>
                    </a:lnTo>
                    <a:lnTo>
                      <a:pt x="1" y="12"/>
                    </a:lnTo>
                    <a:lnTo>
                      <a:pt x="1" y="12"/>
                    </a:lnTo>
                    <a:lnTo>
                      <a:pt x="1" y="12"/>
                    </a:lnTo>
                    <a:lnTo>
                      <a:pt x="1" y="12"/>
                    </a:lnTo>
                    <a:lnTo>
                      <a:pt x="1" y="12"/>
                    </a:lnTo>
                    <a:lnTo>
                      <a:pt x="1" y="13"/>
                    </a:lnTo>
                    <a:lnTo>
                      <a:pt x="1" y="12"/>
                    </a:lnTo>
                    <a:lnTo>
                      <a:pt x="1" y="11"/>
                    </a:lnTo>
                    <a:lnTo>
                      <a:pt x="1" y="11"/>
                    </a:lnTo>
                    <a:lnTo>
                      <a:pt x="1" y="10"/>
                    </a:lnTo>
                    <a:lnTo>
                      <a:pt x="1" y="10"/>
                    </a:lnTo>
                    <a:lnTo>
                      <a:pt x="1" y="8"/>
                    </a:lnTo>
                    <a:lnTo>
                      <a:pt x="1" y="8"/>
                    </a:lnTo>
                    <a:lnTo>
                      <a:pt x="1" y="7"/>
                    </a:lnTo>
                    <a:lnTo>
                      <a:pt x="1" y="7"/>
                    </a:lnTo>
                    <a:lnTo>
                      <a:pt x="1" y="6"/>
                    </a:lnTo>
                    <a:lnTo>
                      <a:pt x="1" y="5"/>
                    </a:lnTo>
                    <a:lnTo>
                      <a:pt x="1" y="4"/>
                    </a:lnTo>
                    <a:lnTo>
                      <a:pt x="1" y="5"/>
                    </a:lnTo>
                    <a:lnTo>
                      <a:pt x="1" y="4"/>
                    </a:lnTo>
                    <a:lnTo>
                      <a:pt x="1" y="4"/>
                    </a:lnTo>
                    <a:lnTo>
                      <a:pt x="1" y="4"/>
                    </a:lnTo>
                    <a:lnTo>
                      <a:pt x="1" y="4"/>
                    </a:lnTo>
                    <a:lnTo>
                      <a:pt x="1" y="4"/>
                    </a:lnTo>
                    <a:lnTo>
                      <a:pt x="1" y="4"/>
                    </a:lnTo>
                    <a:lnTo>
                      <a:pt x="1" y="5"/>
                    </a:lnTo>
                    <a:lnTo>
                      <a:pt x="1" y="5"/>
                    </a:lnTo>
                    <a:lnTo>
                      <a:pt x="1" y="5"/>
                    </a:lnTo>
                    <a:lnTo>
                      <a:pt x="1" y="6"/>
                    </a:lnTo>
                    <a:lnTo>
                      <a:pt x="1" y="5"/>
                    </a:lnTo>
                    <a:lnTo>
                      <a:pt x="1" y="5"/>
                    </a:lnTo>
                    <a:lnTo>
                      <a:pt x="1" y="5"/>
                    </a:lnTo>
                    <a:lnTo>
                      <a:pt x="1" y="5"/>
                    </a:lnTo>
                    <a:lnTo>
                      <a:pt x="1" y="6"/>
                    </a:lnTo>
                    <a:lnTo>
                      <a:pt x="1" y="7"/>
                    </a:lnTo>
                    <a:lnTo>
                      <a:pt x="1" y="7"/>
                    </a:lnTo>
                    <a:lnTo>
                      <a:pt x="1" y="7"/>
                    </a:lnTo>
                    <a:lnTo>
                      <a:pt x="1" y="8"/>
                    </a:lnTo>
                    <a:lnTo>
                      <a:pt x="1" y="8"/>
                    </a:lnTo>
                    <a:lnTo>
                      <a:pt x="1" y="9"/>
                    </a:lnTo>
                    <a:lnTo>
                      <a:pt x="1" y="9"/>
                    </a:lnTo>
                    <a:lnTo>
                      <a:pt x="1" y="10"/>
                    </a:lnTo>
                    <a:lnTo>
                      <a:pt x="1" y="9"/>
                    </a:lnTo>
                    <a:lnTo>
                      <a:pt x="1" y="10"/>
                    </a:lnTo>
                    <a:lnTo>
                      <a:pt x="1" y="9"/>
                    </a:lnTo>
                    <a:lnTo>
                      <a:pt x="1" y="9"/>
                    </a:lnTo>
                    <a:lnTo>
                      <a:pt x="1" y="10"/>
                    </a:lnTo>
                    <a:lnTo>
                      <a:pt x="1" y="9"/>
                    </a:lnTo>
                    <a:lnTo>
                      <a:pt x="1" y="9"/>
                    </a:lnTo>
                    <a:lnTo>
                      <a:pt x="1" y="7"/>
                    </a:lnTo>
                    <a:lnTo>
                      <a:pt x="1" y="7"/>
                    </a:lnTo>
                    <a:lnTo>
                      <a:pt x="1" y="6"/>
                    </a:lnTo>
                    <a:lnTo>
                      <a:pt x="1" y="5"/>
                    </a:lnTo>
                    <a:lnTo>
                      <a:pt x="1" y="6"/>
                    </a:lnTo>
                    <a:lnTo>
                      <a:pt x="1" y="5"/>
                    </a:lnTo>
                    <a:lnTo>
                      <a:pt x="1" y="6"/>
                    </a:lnTo>
                    <a:lnTo>
                      <a:pt x="1" y="5"/>
                    </a:lnTo>
                    <a:lnTo>
                      <a:pt x="1" y="6"/>
                    </a:lnTo>
                    <a:lnTo>
                      <a:pt x="1" y="6"/>
                    </a:lnTo>
                    <a:lnTo>
                      <a:pt x="1" y="6"/>
                    </a:lnTo>
                    <a:lnTo>
                      <a:pt x="1" y="7"/>
                    </a:lnTo>
                    <a:lnTo>
                      <a:pt x="1" y="7"/>
                    </a:lnTo>
                    <a:lnTo>
                      <a:pt x="1" y="7"/>
                    </a:lnTo>
                    <a:lnTo>
                      <a:pt x="1" y="7"/>
                    </a:lnTo>
                    <a:lnTo>
                      <a:pt x="1" y="8"/>
                    </a:lnTo>
                    <a:lnTo>
                      <a:pt x="1" y="8"/>
                    </a:lnTo>
                    <a:lnTo>
                      <a:pt x="1" y="8"/>
                    </a:lnTo>
                    <a:lnTo>
                      <a:pt x="1" y="8"/>
                    </a:lnTo>
                    <a:lnTo>
                      <a:pt x="1" y="8"/>
                    </a:lnTo>
                    <a:lnTo>
                      <a:pt x="1" y="9"/>
                    </a:lnTo>
                    <a:lnTo>
                      <a:pt x="1" y="8"/>
                    </a:lnTo>
                    <a:lnTo>
                      <a:pt x="1" y="9"/>
                    </a:lnTo>
                    <a:lnTo>
                      <a:pt x="1" y="9"/>
                    </a:lnTo>
                    <a:lnTo>
                      <a:pt x="1" y="9"/>
                    </a:lnTo>
                    <a:lnTo>
                      <a:pt x="1" y="9"/>
                    </a:lnTo>
                    <a:lnTo>
                      <a:pt x="1" y="9"/>
                    </a:lnTo>
                    <a:lnTo>
                      <a:pt x="1" y="10"/>
                    </a:lnTo>
                    <a:lnTo>
                      <a:pt x="1" y="9"/>
                    </a:lnTo>
                    <a:lnTo>
                      <a:pt x="1" y="8"/>
                    </a:lnTo>
                    <a:lnTo>
                      <a:pt x="1" y="8"/>
                    </a:lnTo>
                    <a:lnTo>
                      <a:pt x="1" y="8"/>
                    </a:lnTo>
                    <a:lnTo>
                      <a:pt x="1" y="8"/>
                    </a:lnTo>
                    <a:lnTo>
                      <a:pt x="1" y="8"/>
                    </a:lnTo>
                    <a:lnTo>
                      <a:pt x="1" y="9"/>
                    </a:lnTo>
                    <a:lnTo>
                      <a:pt x="1" y="9"/>
                    </a:lnTo>
                    <a:lnTo>
                      <a:pt x="1" y="10"/>
                    </a:lnTo>
                    <a:lnTo>
                      <a:pt x="1" y="9"/>
                    </a:lnTo>
                    <a:lnTo>
                      <a:pt x="1" y="10"/>
                    </a:lnTo>
                    <a:lnTo>
                      <a:pt x="1" y="11"/>
                    </a:lnTo>
                    <a:lnTo>
                      <a:pt x="1" y="10"/>
                    </a:lnTo>
                    <a:lnTo>
                      <a:pt x="1" y="10"/>
                    </a:lnTo>
                    <a:lnTo>
                      <a:pt x="1" y="10"/>
                    </a:lnTo>
                    <a:lnTo>
                      <a:pt x="1" y="10"/>
                    </a:lnTo>
                    <a:lnTo>
                      <a:pt x="1" y="10"/>
                    </a:lnTo>
                    <a:lnTo>
                      <a:pt x="1" y="10"/>
                    </a:lnTo>
                    <a:lnTo>
                      <a:pt x="1" y="10"/>
                    </a:lnTo>
                    <a:lnTo>
                      <a:pt x="1" y="11"/>
                    </a:lnTo>
                    <a:lnTo>
                      <a:pt x="1" y="11"/>
                    </a:lnTo>
                    <a:lnTo>
                      <a:pt x="1" y="10"/>
                    </a:lnTo>
                    <a:lnTo>
                      <a:pt x="1" y="10"/>
                    </a:lnTo>
                    <a:lnTo>
                      <a:pt x="1" y="11"/>
                    </a:lnTo>
                    <a:lnTo>
                      <a:pt x="1" y="11"/>
                    </a:lnTo>
                    <a:lnTo>
                      <a:pt x="1" y="11"/>
                    </a:lnTo>
                    <a:lnTo>
                      <a:pt x="1" y="11"/>
                    </a:lnTo>
                    <a:lnTo>
                      <a:pt x="1" y="10"/>
                    </a:lnTo>
                    <a:lnTo>
                      <a:pt x="1" y="11"/>
                    </a:lnTo>
                    <a:lnTo>
                      <a:pt x="1" y="10"/>
                    </a:lnTo>
                    <a:lnTo>
                      <a:pt x="1" y="10"/>
                    </a:lnTo>
                    <a:lnTo>
                      <a:pt x="1" y="10"/>
                    </a:lnTo>
                    <a:lnTo>
                      <a:pt x="1" y="10"/>
                    </a:lnTo>
                    <a:lnTo>
                      <a:pt x="1" y="10"/>
                    </a:lnTo>
                    <a:lnTo>
                      <a:pt x="1" y="10"/>
                    </a:lnTo>
                    <a:lnTo>
                      <a:pt x="1" y="10"/>
                    </a:lnTo>
                    <a:lnTo>
                      <a:pt x="1" y="10"/>
                    </a:lnTo>
                    <a:lnTo>
                      <a:pt x="1" y="11"/>
                    </a:lnTo>
                    <a:lnTo>
                      <a:pt x="1" y="10"/>
                    </a:lnTo>
                    <a:lnTo>
                      <a:pt x="1" y="11"/>
                    </a:lnTo>
                    <a:lnTo>
                      <a:pt x="1" y="11"/>
                    </a:lnTo>
                    <a:lnTo>
                      <a:pt x="1" y="12"/>
                    </a:lnTo>
                    <a:lnTo>
                      <a:pt x="1" y="12"/>
                    </a:lnTo>
                    <a:lnTo>
                      <a:pt x="1" y="11"/>
                    </a:lnTo>
                    <a:lnTo>
                      <a:pt x="1" y="12"/>
                    </a:lnTo>
                    <a:lnTo>
                      <a:pt x="1" y="11"/>
                    </a:lnTo>
                    <a:lnTo>
                      <a:pt x="1" y="12"/>
                    </a:lnTo>
                    <a:lnTo>
                      <a:pt x="1" y="11"/>
                    </a:lnTo>
                    <a:lnTo>
                      <a:pt x="1" y="10"/>
                    </a:lnTo>
                    <a:lnTo>
                      <a:pt x="1" y="10"/>
                    </a:lnTo>
                    <a:lnTo>
                      <a:pt x="1" y="9"/>
                    </a:lnTo>
                    <a:lnTo>
                      <a:pt x="1" y="9"/>
                    </a:lnTo>
                    <a:lnTo>
                      <a:pt x="1" y="9"/>
                    </a:lnTo>
                    <a:lnTo>
                      <a:pt x="1" y="9"/>
                    </a:lnTo>
                    <a:lnTo>
                      <a:pt x="1" y="8"/>
                    </a:lnTo>
                    <a:lnTo>
                      <a:pt x="1" y="9"/>
                    </a:lnTo>
                    <a:lnTo>
                      <a:pt x="1" y="9"/>
                    </a:lnTo>
                    <a:lnTo>
                      <a:pt x="1" y="8"/>
                    </a:lnTo>
                    <a:lnTo>
                      <a:pt x="1" y="9"/>
                    </a:lnTo>
                    <a:lnTo>
                      <a:pt x="1" y="9"/>
                    </a:lnTo>
                    <a:lnTo>
                      <a:pt x="1" y="9"/>
                    </a:lnTo>
                    <a:lnTo>
                      <a:pt x="1" y="8"/>
                    </a:lnTo>
                    <a:lnTo>
                      <a:pt x="1" y="8"/>
                    </a:lnTo>
                    <a:lnTo>
                      <a:pt x="1" y="9"/>
                    </a:lnTo>
                    <a:lnTo>
                      <a:pt x="1" y="8"/>
                    </a:lnTo>
                    <a:lnTo>
                      <a:pt x="1" y="9"/>
                    </a:lnTo>
                    <a:lnTo>
                      <a:pt x="1" y="9"/>
                    </a:lnTo>
                    <a:lnTo>
                      <a:pt x="1" y="10"/>
                    </a:lnTo>
                    <a:lnTo>
                      <a:pt x="1" y="10"/>
                    </a:lnTo>
                    <a:lnTo>
                      <a:pt x="1" y="10"/>
                    </a:lnTo>
                    <a:lnTo>
                      <a:pt x="1" y="10"/>
                    </a:lnTo>
                    <a:lnTo>
                      <a:pt x="1" y="10"/>
                    </a:lnTo>
                    <a:lnTo>
                      <a:pt x="1" y="10"/>
                    </a:lnTo>
                    <a:lnTo>
                      <a:pt x="1" y="10"/>
                    </a:lnTo>
                    <a:lnTo>
                      <a:pt x="1" y="9"/>
                    </a:lnTo>
                    <a:lnTo>
                      <a:pt x="1" y="8"/>
                    </a:lnTo>
                    <a:lnTo>
                      <a:pt x="1" y="7"/>
                    </a:lnTo>
                    <a:lnTo>
                      <a:pt x="1" y="8"/>
                    </a:lnTo>
                    <a:lnTo>
                      <a:pt x="1" y="8"/>
                    </a:lnTo>
                    <a:lnTo>
                      <a:pt x="1" y="8"/>
                    </a:lnTo>
                    <a:lnTo>
                      <a:pt x="1" y="8"/>
                    </a:lnTo>
                    <a:lnTo>
                      <a:pt x="1" y="8"/>
                    </a:lnTo>
                    <a:lnTo>
                      <a:pt x="1" y="8"/>
                    </a:lnTo>
                    <a:lnTo>
                      <a:pt x="1" y="8"/>
                    </a:lnTo>
                    <a:lnTo>
                      <a:pt x="1" y="8"/>
                    </a:lnTo>
                    <a:lnTo>
                      <a:pt x="1" y="7"/>
                    </a:lnTo>
                    <a:lnTo>
                      <a:pt x="1" y="7"/>
                    </a:lnTo>
                    <a:lnTo>
                      <a:pt x="1" y="6"/>
                    </a:lnTo>
                    <a:lnTo>
                      <a:pt x="1" y="6"/>
                    </a:lnTo>
                    <a:lnTo>
                      <a:pt x="1" y="5"/>
                    </a:lnTo>
                    <a:lnTo>
                      <a:pt x="1" y="6"/>
                    </a:lnTo>
                    <a:lnTo>
                      <a:pt x="1" y="6"/>
                    </a:lnTo>
                    <a:lnTo>
                      <a:pt x="1" y="6"/>
                    </a:lnTo>
                    <a:lnTo>
                      <a:pt x="1" y="6"/>
                    </a:lnTo>
                    <a:lnTo>
                      <a:pt x="1" y="7"/>
                    </a:lnTo>
                    <a:lnTo>
                      <a:pt x="1" y="7"/>
                    </a:lnTo>
                    <a:lnTo>
                      <a:pt x="1" y="7"/>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8"/>
                    </a:lnTo>
                    <a:lnTo>
                      <a:pt x="1" y="9"/>
                    </a:lnTo>
                    <a:lnTo>
                      <a:pt x="1" y="8"/>
                    </a:lnTo>
                    <a:lnTo>
                      <a:pt x="1" y="8"/>
                    </a:lnTo>
                    <a:lnTo>
                      <a:pt x="1" y="8"/>
                    </a:lnTo>
                    <a:lnTo>
                      <a:pt x="1" y="8"/>
                    </a:lnTo>
                    <a:lnTo>
                      <a:pt x="1" y="8"/>
                    </a:lnTo>
                    <a:lnTo>
                      <a:pt x="1" y="8"/>
                    </a:lnTo>
                    <a:lnTo>
                      <a:pt x="1" y="9"/>
                    </a:lnTo>
                    <a:lnTo>
                      <a:pt x="1" y="9"/>
                    </a:lnTo>
                    <a:lnTo>
                      <a:pt x="1" y="9"/>
                    </a:lnTo>
                    <a:lnTo>
                      <a:pt x="1" y="9"/>
                    </a:lnTo>
                    <a:lnTo>
                      <a:pt x="1" y="8"/>
                    </a:lnTo>
                    <a:lnTo>
                      <a:pt x="1" y="8"/>
                    </a:lnTo>
                    <a:lnTo>
                      <a:pt x="1" y="8"/>
                    </a:lnTo>
                    <a:lnTo>
                      <a:pt x="1" y="8"/>
                    </a:lnTo>
                    <a:lnTo>
                      <a:pt x="1" y="8"/>
                    </a:lnTo>
                    <a:lnTo>
                      <a:pt x="1" y="9"/>
                    </a:lnTo>
                    <a:lnTo>
                      <a:pt x="1" y="8"/>
                    </a:lnTo>
                    <a:lnTo>
                      <a:pt x="1" y="7"/>
                    </a:lnTo>
                    <a:lnTo>
                      <a:pt x="1" y="7"/>
                    </a:lnTo>
                    <a:lnTo>
                      <a:pt x="1" y="8"/>
                    </a:lnTo>
                    <a:lnTo>
                      <a:pt x="1" y="7"/>
                    </a:lnTo>
                    <a:lnTo>
                      <a:pt x="1" y="7"/>
                    </a:lnTo>
                    <a:lnTo>
                      <a:pt x="1" y="8"/>
                    </a:lnTo>
                    <a:lnTo>
                      <a:pt x="1" y="7"/>
                    </a:lnTo>
                    <a:lnTo>
                      <a:pt x="1" y="6"/>
                    </a:lnTo>
                    <a:lnTo>
                      <a:pt x="1" y="7"/>
                    </a:lnTo>
                    <a:lnTo>
                      <a:pt x="1" y="6"/>
                    </a:lnTo>
                    <a:lnTo>
                      <a:pt x="1" y="6"/>
                    </a:lnTo>
                    <a:lnTo>
                      <a:pt x="1" y="6"/>
                    </a:lnTo>
                    <a:lnTo>
                      <a:pt x="1" y="5"/>
                    </a:lnTo>
                    <a:lnTo>
                      <a:pt x="1" y="5"/>
                    </a:lnTo>
                    <a:lnTo>
                      <a:pt x="1" y="5"/>
                    </a:lnTo>
                    <a:lnTo>
                      <a:pt x="1" y="5"/>
                    </a:lnTo>
                    <a:lnTo>
                      <a:pt x="1" y="5"/>
                    </a:lnTo>
                    <a:lnTo>
                      <a:pt x="1" y="4"/>
                    </a:lnTo>
                    <a:lnTo>
                      <a:pt x="1" y="5"/>
                    </a:lnTo>
                    <a:lnTo>
                      <a:pt x="1" y="5"/>
                    </a:lnTo>
                    <a:lnTo>
                      <a:pt x="1" y="5"/>
                    </a:lnTo>
                    <a:lnTo>
                      <a:pt x="1" y="4"/>
                    </a:lnTo>
                    <a:lnTo>
                      <a:pt x="1" y="5"/>
                    </a:lnTo>
                    <a:lnTo>
                      <a:pt x="1" y="4"/>
                    </a:lnTo>
                    <a:lnTo>
                      <a:pt x="1" y="5"/>
                    </a:lnTo>
                    <a:lnTo>
                      <a:pt x="1" y="5"/>
                    </a:lnTo>
                    <a:lnTo>
                      <a:pt x="1" y="5"/>
                    </a:lnTo>
                    <a:lnTo>
                      <a:pt x="1" y="6"/>
                    </a:lnTo>
                    <a:lnTo>
                      <a:pt x="1" y="6"/>
                    </a:lnTo>
                    <a:lnTo>
                      <a:pt x="1" y="6"/>
                    </a:lnTo>
                    <a:lnTo>
                      <a:pt x="1" y="6"/>
                    </a:lnTo>
                    <a:lnTo>
                      <a:pt x="1" y="7"/>
                    </a:lnTo>
                    <a:lnTo>
                      <a:pt x="1" y="6"/>
                    </a:lnTo>
                    <a:lnTo>
                      <a:pt x="1" y="7"/>
                    </a:lnTo>
                    <a:lnTo>
                      <a:pt x="1" y="7"/>
                    </a:lnTo>
                    <a:lnTo>
                      <a:pt x="1" y="8"/>
                    </a:lnTo>
                    <a:lnTo>
                      <a:pt x="1" y="7"/>
                    </a:lnTo>
                    <a:lnTo>
                      <a:pt x="1" y="7"/>
                    </a:lnTo>
                    <a:lnTo>
                      <a:pt x="1" y="7"/>
                    </a:lnTo>
                    <a:lnTo>
                      <a:pt x="1" y="8"/>
                    </a:lnTo>
                    <a:lnTo>
                      <a:pt x="1" y="7"/>
                    </a:lnTo>
                    <a:lnTo>
                      <a:pt x="1" y="7"/>
                    </a:lnTo>
                    <a:lnTo>
                      <a:pt x="1" y="7"/>
                    </a:lnTo>
                    <a:lnTo>
                      <a:pt x="1" y="7"/>
                    </a:lnTo>
                    <a:lnTo>
                      <a:pt x="1" y="8"/>
                    </a:lnTo>
                    <a:lnTo>
                      <a:pt x="1" y="8"/>
                    </a:lnTo>
                    <a:lnTo>
                      <a:pt x="1" y="8"/>
                    </a:lnTo>
                    <a:lnTo>
                      <a:pt x="1" y="7"/>
                    </a:lnTo>
                    <a:lnTo>
                      <a:pt x="1" y="8"/>
                    </a:lnTo>
                    <a:lnTo>
                      <a:pt x="1" y="7"/>
                    </a:lnTo>
                    <a:lnTo>
                      <a:pt x="1" y="7"/>
                    </a:lnTo>
                    <a:lnTo>
                      <a:pt x="1" y="7"/>
                    </a:lnTo>
                    <a:lnTo>
                      <a:pt x="1" y="7"/>
                    </a:lnTo>
                    <a:lnTo>
                      <a:pt x="1" y="7"/>
                    </a:lnTo>
                    <a:lnTo>
                      <a:pt x="1" y="6"/>
                    </a:lnTo>
                    <a:lnTo>
                      <a:pt x="1" y="6"/>
                    </a:lnTo>
                    <a:lnTo>
                      <a:pt x="1" y="6"/>
                    </a:lnTo>
                    <a:lnTo>
                      <a:pt x="1" y="5"/>
                    </a:lnTo>
                    <a:lnTo>
                      <a:pt x="1" y="5"/>
                    </a:lnTo>
                    <a:lnTo>
                      <a:pt x="1" y="5"/>
                    </a:lnTo>
                    <a:lnTo>
                      <a:pt x="1" y="4"/>
                    </a:lnTo>
                    <a:lnTo>
                      <a:pt x="1" y="5"/>
                    </a:lnTo>
                    <a:lnTo>
                      <a:pt x="1" y="5"/>
                    </a:lnTo>
                    <a:lnTo>
                      <a:pt x="1" y="5"/>
                    </a:lnTo>
                    <a:lnTo>
                      <a:pt x="1" y="6"/>
                    </a:lnTo>
                    <a:lnTo>
                      <a:pt x="1" y="6"/>
                    </a:lnTo>
                    <a:lnTo>
                      <a:pt x="1" y="6"/>
                    </a:lnTo>
                    <a:lnTo>
                      <a:pt x="1" y="6"/>
                    </a:lnTo>
                    <a:lnTo>
                      <a:pt x="1" y="6"/>
                    </a:lnTo>
                    <a:lnTo>
                      <a:pt x="1" y="6"/>
                    </a:lnTo>
                    <a:lnTo>
                      <a:pt x="1" y="7"/>
                    </a:lnTo>
                    <a:lnTo>
                      <a:pt x="1" y="7"/>
                    </a:lnTo>
                    <a:lnTo>
                      <a:pt x="1" y="8"/>
                    </a:lnTo>
                    <a:lnTo>
                      <a:pt x="1" y="8"/>
                    </a:lnTo>
                    <a:lnTo>
                      <a:pt x="1" y="9"/>
                    </a:lnTo>
                    <a:lnTo>
                      <a:pt x="1" y="8"/>
                    </a:lnTo>
                    <a:lnTo>
                      <a:pt x="1" y="8"/>
                    </a:lnTo>
                    <a:lnTo>
                      <a:pt x="1" y="9"/>
                    </a:lnTo>
                    <a:lnTo>
                      <a:pt x="1" y="9"/>
                    </a:lnTo>
                    <a:lnTo>
                      <a:pt x="1" y="9"/>
                    </a:lnTo>
                    <a:lnTo>
                      <a:pt x="1" y="10"/>
                    </a:lnTo>
                    <a:lnTo>
                      <a:pt x="1" y="10"/>
                    </a:lnTo>
                    <a:lnTo>
                      <a:pt x="1" y="10"/>
                    </a:lnTo>
                    <a:lnTo>
                      <a:pt x="1" y="11"/>
                    </a:lnTo>
                    <a:lnTo>
                      <a:pt x="1" y="11"/>
                    </a:lnTo>
                    <a:lnTo>
                      <a:pt x="1" y="11"/>
                    </a:lnTo>
                    <a:lnTo>
                      <a:pt x="1" y="11"/>
                    </a:lnTo>
                    <a:lnTo>
                      <a:pt x="1" y="11"/>
                    </a:lnTo>
                    <a:lnTo>
                      <a:pt x="1" y="10"/>
                    </a:lnTo>
                    <a:lnTo>
                      <a:pt x="1" y="10"/>
                    </a:lnTo>
                    <a:lnTo>
                      <a:pt x="1" y="10"/>
                    </a:lnTo>
                    <a:lnTo>
                      <a:pt x="1" y="10"/>
                    </a:lnTo>
                    <a:lnTo>
                      <a:pt x="1" y="10"/>
                    </a:lnTo>
                    <a:lnTo>
                      <a:pt x="1" y="9"/>
                    </a:lnTo>
                    <a:lnTo>
                      <a:pt x="1" y="10"/>
                    </a:lnTo>
                    <a:lnTo>
                      <a:pt x="1" y="10"/>
                    </a:lnTo>
                    <a:lnTo>
                      <a:pt x="1" y="10"/>
                    </a:lnTo>
                    <a:lnTo>
                      <a:pt x="1" y="10"/>
                    </a:lnTo>
                    <a:lnTo>
                      <a:pt x="1" y="10"/>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2"/>
                    </a:lnTo>
                    <a:lnTo>
                      <a:pt x="1" y="12"/>
                    </a:lnTo>
                    <a:lnTo>
                      <a:pt x="1" y="11"/>
                    </a:lnTo>
                    <a:lnTo>
                      <a:pt x="1" y="11"/>
                    </a:lnTo>
                    <a:lnTo>
                      <a:pt x="1" y="11"/>
                    </a:lnTo>
                    <a:lnTo>
                      <a:pt x="1" y="11"/>
                    </a:lnTo>
                    <a:lnTo>
                      <a:pt x="1" y="10"/>
                    </a:lnTo>
                    <a:lnTo>
                      <a:pt x="1" y="9"/>
                    </a:lnTo>
                    <a:lnTo>
                      <a:pt x="1" y="9"/>
                    </a:lnTo>
                    <a:lnTo>
                      <a:pt x="1" y="8"/>
                    </a:lnTo>
                    <a:lnTo>
                      <a:pt x="1" y="9"/>
                    </a:lnTo>
                    <a:lnTo>
                      <a:pt x="1" y="8"/>
                    </a:lnTo>
                    <a:lnTo>
                      <a:pt x="1" y="8"/>
                    </a:lnTo>
                  </a:path>
                </a:pathLst>
              </a:custGeom>
              <a:noFill/>
              <a:ln w="0">
                <a:solidFill>
                  <a:srgbClr val="3366FF"/>
                </a:solidFill>
                <a:prstDash val="solid"/>
                <a:round/>
                <a:headEnd/>
                <a:tailEnd/>
              </a:ln>
            </p:spPr>
            <p:txBody>
              <a:bodyPr/>
              <a:lstStyle/>
              <a:p>
                <a:endParaRPr lang="en-GB"/>
              </a:p>
            </p:txBody>
          </p:sp>
          <p:sp>
            <p:nvSpPr>
              <p:cNvPr id="186281" name="Freeform 937"/>
              <p:cNvSpPr>
                <a:spLocks/>
              </p:cNvSpPr>
              <p:nvPr/>
            </p:nvSpPr>
            <p:spPr bwMode="auto">
              <a:xfrm>
                <a:off x="3702" y="3557"/>
                <a:ext cx="1" cy="66"/>
              </a:xfrm>
              <a:custGeom>
                <a:avLst/>
                <a:gdLst/>
                <a:ahLst/>
                <a:cxnLst>
                  <a:cxn ang="0">
                    <a:pos x="0" y="8"/>
                  </a:cxn>
                  <a:cxn ang="0">
                    <a:pos x="0" y="8"/>
                  </a:cxn>
                  <a:cxn ang="0">
                    <a:pos x="0" y="5"/>
                  </a:cxn>
                  <a:cxn ang="0">
                    <a:pos x="0" y="6"/>
                  </a:cxn>
                  <a:cxn ang="0">
                    <a:pos x="0" y="6"/>
                  </a:cxn>
                  <a:cxn ang="0">
                    <a:pos x="0" y="6"/>
                  </a:cxn>
                  <a:cxn ang="0">
                    <a:pos x="0" y="7"/>
                  </a:cxn>
                  <a:cxn ang="0">
                    <a:pos x="0" y="10"/>
                  </a:cxn>
                  <a:cxn ang="0">
                    <a:pos x="0" y="9"/>
                  </a:cxn>
                  <a:cxn ang="0">
                    <a:pos x="0" y="10"/>
                  </a:cxn>
                  <a:cxn ang="0">
                    <a:pos x="0" y="8"/>
                  </a:cxn>
                  <a:cxn ang="0">
                    <a:pos x="0" y="8"/>
                  </a:cxn>
                  <a:cxn ang="0">
                    <a:pos x="0" y="8"/>
                  </a:cxn>
                  <a:cxn ang="0">
                    <a:pos x="0" y="8"/>
                  </a:cxn>
                  <a:cxn ang="0">
                    <a:pos x="0" y="9"/>
                  </a:cxn>
                  <a:cxn ang="0">
                    <a:pos x="0" y="3"/>
                  </a:cxn>
                  <a:cxn ang="0">
                    <a:pos x="0" y="6"/>
                  </a:cxn>
                  <a:cxn ang="0">
                    <a:pos x="0" y="7"/>
                  </a:cxn>
                  <a:cxn ang="0">
                    <a:pos x="0" y="6"/>
                  </a:cxn>
                  <a:cxn ang="0">
                    <a:pos x="0" y="6"/>
                  </a:cxn>
                  <a:cxn ang="0">
                    <a:pos x="0" y="5"/>
                  </a:cxn>
                  <a:cxn ang="0">
                    <a:pos x="0" y="6"/>
                  </a:cxn>
                  <a:cxn ang="0">
                    <a:pos x="0" y="9"/>
                  </a:cxn>
                  <a:cxn ang="0">
                    <a:pos x="0" y="6"/>
                  </a:cxn>
                  <a:cxn ang="0">
                    <a:pos x="0" y="6"/>
                  </a:cxn>
                  <a:cxn ang="0">
                    <a:pos x="0" y="6"/>
                  </a:cxn>
                  <a:cxn ang="0">
                    <a:pos x="0" y="4"/>
                  </a:cxn>
                  <a:cxn ang="0">
                    <a:pos x="0" y="6"/>
                  </a:cxn>
                  <a:cxn ang="0">
                    <a:pos x="0" y="4"/>
                  </a:cxn>
                  <a:cxn ang="0">
                    <a:pos x="0" y="7"/>
                  </a:cxn>
                  <a:cxn ang="0">
                    <a:pos x="0" y="7"/>
                  </a:cxn>
                  <a:cxn ang="0">
                    <a:pos x="0" y="7"/>
                  </a:cxn>
                  <a:cxn ang="0">
                    <a:pos x="0" y="9"/>
                  </a:cxn>
                  <a:cxn ang="0">
                    <a:pos x="0" y="10"/>
                  </a:cxn>
                  <a:cxn ang="0">
                    <a:pos x="0" y="10"/>
                  </a:cxn>
                  <a:cxn ang="0">
                    <a:pos x="0" y="7"/>
                  </a:cxn>
                  <a:cxn ang="0">
                    <a:pos x="0" y="3"/>
                  </a:cxn>
                  <a:cxn ang="0">
                    <a:pos x="0" y="4"/>
                  </a:cxn>
                  <a:cxn ang="0">
                    <a:pos x="0" y="4"/>
                  </a:cxn>
                  <a:cxn ang="0">
                    <a:pos x="0" y="3"/>
                  </a:cxn>
                  <a:cxn ang="0">
                    <a:pos x="0" y="3"/>
                  </a:cxn>
                  <a:cxn ang="0">
                    <a:pos x="0" y="3"/>
                  </a:cxn>
                  <a:cxn ang="0">
                    <a:pos x="0" y="2"/>
                  </a:cxn>
                  <a:cxn ang="0">
                    <a:pos x="0" y="1"/>
                  </a:cxn>
                  <a:cxn ang="0">
                    <a:pos x="0" y="1"/>
                  </a:cxn>
                  <a:cxn ang="0">
                    <a:pos x="0" y="2"/>
                  </a:cxn>
                  <a:cxn ang="0">
                    <a:pos x="0" y="4"/>
                  </a:cxn>
                  <a:cxn ang="0">
                    <a:pos x="0" y="4"/>
                  </a:cxn>
                  <a:cxn ang="0">
                    <a:pos x="0" y="5"/>
                  </a:cxn>
                  <a:cxn ang="0">
                    <a:pos x="0" y="6"/>
                  </a:cxn>
                  <a:cxn ang="0">
                    <a:pos x="0" y="3"/>
                  </a:cxn>
                  <a:cxn ang="0">
                    <a:pos x="0" y="3"/>
                  </a:cxn>
                  <a:cxn ang="0">
                    <a:pos x="0" y="3"/>
                  </a:cxn>
                  <a:cxn ang="0">
                    <a:pos x="0" y="4"/>
                  </a:cxn>
                  <a:cxn ang="0">
                    <a:pos x="0" y="8"/>
                  </a:cxn>
                  <a:cxn ang="0">
                    <a:pos x="0" y="8"/>
                  </a:cxn>
                  <a:cxn ang="0">
                    <a:pos x="0" y="6"/>
                  </a:cxn>
                  <a:cxn ang="0">
                    <a:pos x="0" y="5"/>
                  </a:cxn>
                  <a:cxn ang="0">
                    <a:pos x="0" y="5"/>
                  </a:cxn>
                  <a:cxn ang="0">
                    <a:pos x="0" y="7"/>
                  </a:cxn>
                  <a:cxn ang="0">
                    <a:pos x="0" y="7"/>
                  </a:cxn>
                  <a:cxn ang="0">
                    <a:pos x="0" y="5"/>
                  </a:cxn>
                  <a:cxn ang="0">
                    <a:pos x="0" y="6"/>
                  </a:cxn>
                </a:cxnLst>
                <a:rect l="0" t="0" r="r" b="b"/>
                <a:pathLst>
                  <a:path h="11">
                    <a:moveTo>
                      <a:pt x="0" y="8"/>
                    </a:moveTo>
                    <a:lnTo>
                      <a:pt x="0" y="8"/>
                    </a:lnTo>
                    <a:lnTo>
                      <a:pt x="0" y="7"/>
                    </a:lnTo>
                    <a:lnTo>
                      <a:pt x="0" y="7"/>
                    </a:lnTo>
                    <a:lnTo>
                      <a:pt x="0" y="7"/>
                    </a:lnTo>
                    <a:lnTo>
                      <a:pt x="0" y="8"/>
                    </a:lnTo>
                    <a:lnTo>
                      <a:pt x="0" y="8"/>
                    </a:lnTo>
                    <a:lnTo>
                      <a:pt x="0" y="7"/>
                    </a:lnTo>
                    <a:lnTo>
                      <a:pt x="0" y="8"/>
                    </a:lnTo>
                    <a:lnTo>
                      <a:pt x="0" y="8"/>
                    </a:lnTo>
                    <a:lnTo>
                      <a:pt x="0" y="8"/>
                    </a:lnTo>
                    <a:lnTo>
                      <a:pt x="0" y="9"/>
                    </a:lnTo>
                    <a:lnTo>
                      <a:pt x="0" y="10"/>
                    </a:lnTo>
                    <a:lnTo>
                      <a:pt x="0" y="9"/>
                    </a:lnTo>
                    <a:lnTo>
                      <a:pt x="0" y="9"/>
                    </a:lnTo>
                    <a:lnTo>
                      <a:pt x="0" y="10"/>
                    </a:lnTo>
                    <a:lnTo>
                      <a:pt x="0" y="9"/>
                    </a:lnTo>
                    <a:lnTo>
                      <a:pt x="0" y="9"/>
                    </a:lnTo>
                    <a:lnTo>
                      <a:pt x="0" y="9"/>
                    </a:lnTo>
                    <a:lnTo>
                      <a:pt x="0" y="8"/>
                    </a:lnTo>
                    <a:lnTo>
                      <a:pt x="0" y="8"/>
                    </a:lnTo>
                    <a:lnTo>
                      <a:pt x="0" y="8"/>
                    </a:lnTo>
                    <a:lnTo>
                      <a:pt x="0" y="8"/>
                    </a:lnTo>
                    <a:lnTo>
                      <a:pt x="0" y="6"/>
                    </a:lnTo>
                    <a:lnTo>
                      <a:pt x="0" y="6"/>
                    </a:lnTo>
                    <a:lnTo>
                      <a:pt x="0" y="6"/>
                    </a:lnTo>
                    <a:lnTo>
                      <a:pt x="0" y="5"/>
                    </a:lnTo>
                    <a:lnTo>
                      <a:pt x="0" y="6"/>
                    </a:lnTo>
                    <a:lnTo>
                      <a:pt x="0" y="6"/>
                    </a:lnTo>
                    <a:lnTo>
                      <a:pt x="0" y="5"/>
                    </a:lnTo>
                    <a:lnTo>
                      <a:pt x="0" y="6"/>
                    </a:lnTo>
                    <a:lnTo>
                      <a:pt x="0" y="6"/>
                    </a:lnTo>
                    <a:lnTo>
                      <a:pt x="0" y="5"/>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5"/>
                    </a:lnTo>
                    <a:lnTo>
                      <a:pt x="0" y="5"/>
                    </a:lnTo>
                    <a:lnTo>
                      <a:pt x="0" y="5"/>
                    </a:lnTo>
                    <a:lnTo>
                      <a:pt x="0" y="5"/>
                    </a:lnTo>
                    <a:lnTo>
                      <a:pt x="0" y="5"/>
                    </a:lnTo>
                    <a:lnTo>
                      <a:pt x="0" y="5"/>
                    </a:lnTo>
                    <a:lnTo>
                      <a:pt x="0" y="6"/>
                    </a:lnTo>
                    <a:lnTo>
                      <a:pt x="0" y="5"/>
                    </a:lnTo>
                    <a:lnTo>
                      <a:pt x="0" y="6"/>
                    </a:lnTo>
                    <a:lnTo>
                      <a:pt x="0" y="6"/>
                    </a:lnTo>
                    <a:lnTo>
                      <a:pt x="0" y="6"/>
                    </a:lnTo>
                    <a:lnTo>
                      <a:pt x="0" y="7"/>
                    </a:lnTo>
                    <a:lnTo>
                      <a:pt x="0" y="6"/>
                    </a:lnTo>
                    <a:lnTo>
                      <a:pt x="0" y="6"/>
                    </a:lnTo>
                    <a:lnTo>
                      <a:pt x="0" y="6"/>
                    </a:lnTo>
                    <a:lnTo>
                      <a:pt x="0" y="5"/>
                    </a:lnTo>
                    <a:lnTo>
                      <a:pt x="0" y="6"/>
                    </a:lnTo>
                    <a:lnTo>
                      <a:pt x="0" y="6"/>
                    </a:lnTo>
                    <a:lnTo>
                      <a:pt x="0" y="6"/>
                    </a:lnTo>
                    <a:lnTo>
                      <a:pt x="0" y="6"/>
                    </a:lnTo>
                    <a:lnTo>
                      <a:pt x="0" y="5"/>
                    </a:lnTo>
                    <a:lnTo>
                      <a:pt x="0" y="5"/>
                    </a:lnTo>
                    <a:lnTo>
                      <a:pt x="0" y="6"/>
                    </a:lnTo>
                    <a:lnTo>
                      <a:pt x="0" y="6"/>
                    </a:lnTo>
                    <a:lnTo>
                      <a:pt x="0" y="6"/>
                    </a:lnTo>
                    <a:lnTo>
                      <a:pt x="0" y="6"/>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9"/>
                    </a:lnTo>
                    <a:lnTo>
                      <a:pt x="0" y="10"/>
                    </a:lnTo>
                    <a:lnTo>
                      <a:pt x="0" y="10"/>
                    </a:lnTo>
                    <a:lnTo>
                      <a:pt x="0" y="10"/>
                    </a:lnTo>
                    <a:lnTo>
                      <a:pt x="0" y="10"/>
                    </a:lnTo>
                    <a:lnTo>
                      <a:pt x="0" y="9"/>
                    </a:lnTo>
                    <a:lnTo>
                      <a:pt x="0" y="8"/>
                    </a:lnTo>
                    <a:lnTo>
                      <a:pt x="0" y="9"/>
                    </a:lnTo>
                    <a:lnTo>
                      <a:pt x="0" y="8"/>
                    </a:lnTo>
                    <a:lnTo>
                      <a:pt x="0" y="9"/>
                    </a:lnTo>
                    <a:lnTo>
                      <a:pt x="0" y="10"/>
                    </a:lnTo>
                    <a:lnTo>
                      <a:pt x="0" y="9"/>
                    </a:lnTo>
                    <a:lnTo>
                      <a:pt x="0" y="9"/>
                    </a:lnTo>
                    <a:lnTo>
                      <a:pt x="0" y="10"/>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8"/>
                    </a:lnTo>
                    <a:lnTo>
                      <a:pt x="0" y="9"/>
                    </a:lnTo>
                    <a:lnTo>
                      <a:pt x="0" y="8"/>
                    </a:lnTo>
                    <a:lnTo>
                      <a:pt x="0" y="8"/>
                    </a:lnTo>
                    <a:lnTo>
                      <a:pt x="0" y="8"/>
                    </a:lnTo>
                    <a:lnTo>
                      <a:pt x="0" y="9"/>
                    </a:lnTo>
                    <a:lnTo>
                      <a:pt x="0" y="8"/>
                    </a:lnTo>
                    <a:lnTo>
                      <a:pt x="0" y="9"/>
                    </a:lnTo>
                    <a:lnTo>
                      <a:pt x="0" y="8"/>
                    </a:lnTo>
                    <a:lnTo>
                      <a:pt x="0" y="8"/>
                    </a:lnTo>
                    <a:lnTo>
                      <a:pt x="0" y="8"/>
                    </a:lnTo>
                    <a:lnTo>
                      <a:pt x="0" y="9"/>
                    </a:lnTo>
                    <a:lnTo>
                      <a:pt x="0" y="9"/>
                    </a:lnTo>
                    <a:lnTo>
                      <a:pt x="0" y="9"/>
                    </a:lnTo>
                    <a:lnTo>
                      <a:pt x="0" y="8"/>
                    </a:lnTo>
                    <a:lnTo>
                      <a:pt x="0" y="8"/>
                    </a:lnTo>
                    <a:lnTo>
                      <a:pt x="0" y="8"/>
                    </a:lnTo>
                    <a:lnTo>
                      <a:pt x="0" y="8"/>
                    </a:lnTo>
                    <a:lnTo>
                      <a:pt x="0" y="8"/>
                    </a:lnTo>
                    <a:lnTo>
                      <a:pt x="0" y="8"/>
                    </a:lnTo>
                    <a:lnTo>
                      <a:pt x="0" y="9"/>
                    </a:lnTo>
                    <a:lnTo>
                      <a:pt x="0" y="8"/>
                    </a:lnTo>
                    <a:lnTo>
                      <a:pt x="0" y="8"/>
                    </a:lnTo>
                    <a:lnTo>
                      <a:pt x="0" y="8"/>
                    </a:lnTo>
                    <a:lnTo>
                      <a:pt x="0" y="9"/>
                    </a:lnTo>
                    <a:lnTo>
                      <a:pt x="0" y="8"/>
                    </a:lnTo>
                    <a:lnTo>
                      <a:pt x="0" y="9"/>
                    </a:lnTo>
                    <a:lnTo>
                      <a:pt x="0" y="8"/>
                    </a:lnTo>
                    <a:lnTo>
                      <a:pt x="0" y="9"/>
                    </a:lnTo>
                    <a:lnTo>
                      <a:pt x="0" y="8"/>
                    </a:lnTo>
                    <a:lnTo>
                      <a:pt x="0" y="9"/>
                    </a:lnTo>
                    <a:lnTo>
                      <a:pt x="0" y="8"/>
                    </a:lnTo>
                    <a:lnTo>
                      <a:pt x="0" y="8"/>
                    </a:lnTo>
                    <a:lnTo>
                      <a:pt x="0" y="8"/>
                    </a:lnTo>
                    <a:lnTo>
                      <a:pt x="0" y="8"/>
                    </a:lnTo>
                    <a:lnTo>
                      <a:pt x="0" y="8"/>
                    </a:lnTo>
                    <a:lnTo>
                      <a:pt x="0" y="8"/>
                    </a:lnTo>
                    <a:lnTo>
                      <a:pt x="0" y="7"/>
                    </a:lnTo>
                    <a:lnTo>
                      <a:pt x="0" y="8"/>
                    </a:lnTo>
                    <a:lnTo>
                      <a:pt x="0" y="8"/>
                    </a:lnTo>
                    <a:lnTo>
                      <a:pt x="0" y="8"/>
                    </a:lnTo>
                    <a:lnTo>
                      <a:pt x="0" y="8"/>
                    </a:lnTo>
                    <a:lnTo>
                      <a:pt x="0" y="9"/>
                    </a:lnTo>
                    <a:lnTo>
                      <a:pt x="0" y="9"/>
                    </a:lnTo>
                    <a:lnTo>
                      <a:pt x="0" y="10"/>
                    </a:lnTo>
                    <a:lnTo>
                      <a:pt x="0" y="9"/>
                    </a:lnTo>
                    <a:lnTo>
                      <a:pt x="0" y="9"/>
                    </a:lnTo>
                    <a:lnTo>
                      <a:pt x="0" y="9"/>
                    </a:lnTo>
                    <a:lnTo>
                      <a:pt x="0" y="9"/>
                    </a:lnTo>
                    <a:lnTo>
                      <a:pt x="0" y="8"/>
                    </a:lnTo>
                    <a:lnTo>
                      <a:pt x="0" y="7"/>
                    </a:lnTo>
                    <a:lnTo>
                      <a:pt x="0" y="7"/>
                    </a:lnTo>
                    <a:lnTo>
                      <a:pt x="0" y="6"/>
                    </a:lnTo>
                    <a:lnTo>
                      <a:pt x="0" y="6"/>
                    </a:lnTo>
                    <a:lnTo>
                      <a:pt x="0" y="6"/>
                    </a:lnTo>
                    <a:lnTo>
                      <a:pt x="0" y="5"/>
                    </a:lnTo>
                    <a:lnTo>
                      <a:pt x="0" y="4"/>
                    </a:lnTo>
                    <a:lnTo>
                      <a:pt x="0" y="5"/>
                    </a:lnTo>
                    <a:lnTo>
                      <a:pt x="0" y="3"/>
                    </a:lnTo>
                    <a:lnTo>
                      <a:pt x="0" y="4"/>
                    </a:lnTo>
                    <a:lnTo>
                      <a:pt x="0" y="4"/>
                    </a:lnTo>
                    <a:lnTo>
                      <a:pt x="0" y="4"/>
                    </a:lnTo>
                    <a:lnTo>
                      <a:pt x="0" y="3"/>
                    </a:lnTo>
                    <a:lnTo>
                      <a:pt x="0" y="4"/>
                    </a:lnTo>
                    <a:lnTo>
                      <a:pt x="0" y="5"/>
                    </a:lnTo>
                    <a:lnTo>
                      <a:pt x="0" y="5"/>
                    </a:lnTo>
                    <a:lnTo>
                      <a:pt x="0" y="5"/>
                    </a:lnTo>
                    <a:lnTo>
                      <a:pt x="0" y="5"/>
                    </a:lnTo>
                    <a:lnTo>
                      <a:pt x="0" y="5"/>
                    </a:lnTo>
                    <a:lnTo>
                      <a:pt x="0" y="6"/>
                    </a:lnTo>
                    <a:lnTo>
                      <a:pt x="0" y="6"/>
                    </a:lnTo>
                    <a:lnTo>
                      <a:pt x="0" y="6"/>
                    </a:lnTo>
                    <a:lnTo>
                      <a:pt x="0" y="7"/>
                    </a:lnTo>
                    <a:lnTo>
                      <a:pt x="0" y="7"/>
                    </a:lnTo>
                    <a:lnTo>
                      <a:pt x="0" y="6"/>
                    </a:lnTo>
                    <a:lnTo>
                      <a:pt x="0" y="7"/>
                    </a:lnTo>
                    <a:lnTo>
                      <a:pt x="0" y="7"/>
                    </a:lnTo>
                    <a:lnTo>
                      <a:pt x="0" y="7"/>
                    </a:lnTo>
                    <a:lnTo>
                      <a:pt x="0" y="7"/>
                    </a:lnTo>
                    <a:lnTo>
                      <a:pt x="0" y="7"/>
                    </a:lnTo>
                    <a:lnTo>
                      <a:pt x="0" y="7"/>
                    </a:lnTo>
                    <a:lnTo>
                      <a:pt x="0" y="6"/>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8"/>
                    </a:lnTo>
                    <a:lnTo>
                      <a:pt x="0" y="8"/>
                    </a:lnTo>
                    <a:lnTo>
                      <a:pt x="0" y="8"/>
                    </a:lnTo>
                    <a:lnTo>
                      <a:pt x="0" y="8"/>
                    </a:lnTo>
                    <a:lnTo>
                      <a:pt x="0" y="9"/>
                    </a:lnTo>
                    <a:lnTo>
                      <a:pt x="0" y="9"/>
                    </a:lnTo>
                    <a:lnTo>
                      <a:pt x="0" y="10"/>
                    </a:lnTo>
                    <a:lnTo>
                      <a:pt x="0" y="9"/>
                    </a:lnTo>
                    <a:lnTo>
                      <a:pt x="0" y="8"/>
                    </a:lnTo>
                    <a:lnTo>
                      <a:pt x="0" y="8"/>
                    </a:lnTo>
                    <a:lnTo>
                      <a:pt x="0" y="7"/>
                    </a:lnTo>
                    <a:lnTo>
                      <a:pt x="0" y="8"/>
                    </a:lnTo>
                    <a:lnTo>
                      <a:pt x="0" y="8"/>
                    </a:lnTo>
                    <a:lnTo>
                      <a:pt x="0" y="7"/>
                    </a:lnTo>
                    <a:lnTo>
                      <a:pt x="0" y="6"/>
                    </a:lnTo>
                    <a:lnTo>
                      <a:pt x="0" y="6"/>
                    </a:lnTo>
                    <a:lnTo>
                      <a:pt x="0" y="6"/>
                    </a:lnTo>
                    <a:lnTo>
                      <a:pt x="0" y="6"/>
                    </a:lnTo>
                    <a:lnTo>
                      <a:pt x="0" y="5"/>
                    </a:lnTo>
                    <a:lnTo>
                      <a:pt x="0" y="6"/>
                    </a:lnTo>
                    <a:lnTo>
                      <a:pt x="0" y="5"/>
                    </a:lnTo>
                    <a:lnTo>
                      <a:pt x="0" y="6"/>
                    </a:lnTo>
                    <a:lnTo>
                      <a:pt x="0" y="5"/>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5"/>
                    </a:lnTo>
                    <a:lnTo>
                      <a:pt x="0" y="6"/>
                    </a:lnTo>
                    <a:lnTo>
                      <a:pt x="0" y="6"/>
                    </a:lnTo>
                    <a:lnTo>
                      <a:pt x="0" y="7"/>
                    </a:lnTo>
                    <a:lnTo>
                      <a:pt x="0" y="6"/>
                    </a:lnTo>
                    <a:lnTo>
                      <a:pt x="0" y="6"/>
                    </a:lnTo>
                    <a:lnTo>
                      <a:pt x="0" y="6"/>
                    </a:lnTo>
                    <a:lnTo>
                      <a:pt x="0" y="5"/>
                    </a:lnTo>
                    <a:lnTo>
                      <a:pt x="0" y="6"/>
                    </a:lnTo>
                    <a:lnTo>
                      <a:pt x="0" y="5"/>
                    </a:lnTo>
                    <a:lnTo>
                      <a:pt x="0" y="5"/>
                    </a:lnTo>
                    <a:lnTo>
                      <a:pt x="0" y="4"/>
                    </a:lnTo>
                    <a:lnTo>
                      <a:pt x="0" y="4"/>
                    </a:lnTo>
                    <a:lnTo>
                      <a:pt x="0" y="4"/>
                    </a:lnTo>
                    <a:lnTo>
                      <a:pt x="0" y="4"/>
                    </a:lnTo>
                    <a:lnTo>
                      <a:pt x="0" y="4"/>
                    </a:lnTo>
                    <a:lnTo>
                      <a:pt x="0" y="5"/>
                    </a:lnTo>
                    <a:lnTo>
                      <a:pt x="0" y="5"/>
                    </a:lnTo>
                    <a:lnTo>
                      <a:pt x="0" y="5"/>
                    </a:lnTo>
                    <a:lnTo>
                      <a:pt x="0" y="5"/>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6"/>
                    </a:lnTo>
                    <a:lnTo>
                      <a:pt x="0" y="5"/>
                    </a:lnTo>
                    <a:lnTo>
                      <a:pt x="0" y="5"/>
                    </a:lnTo>
                    <a:lnTo>
                      <a:pt x="0" y="4"/>
                    </a:lnTo>
                    <a:lnTo>
                      <a:pt x="0" y="5"/>
                    </a:lnTo>
                    <a:lnTo>
                      <a:pt x="0" y="5"/>
                    </a:lnTo>
                    <a:lnTo>
                      <a:pt x="0" y="5"/>
                    </a:lnTo>
                    <a:lnTo>
                      <a:pt x="0" y="5"/>
                    </a:lnTo>
                    <a:lnTo>
                      <a:pt x="0" y="6"/>
                    </a:lnTo>
                    <a:lnTo>
                      <a:pt x="0" y="6"/>
                    </a:lnTo>
                    <a:lnTo>
                      <a:pt x="0" y="7"/>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7"/>
                    </a:lnTo>
                    <a:lnTo>
                      <a:pt x="0" y="6"/>
                    </a:lnTo>
                    <a:lnTo>
                      <a:pt x="0" y="7"/>
                    </a:lnTo>
                    <a:lnTo>
                      <a:pt x="0" y="7"/>
                    </a:lnTo>
                    <a:lnTo>
                      <a:pt x="0" y="6"/>
                    </a:lnTo>
                    <a:lnTo>
                      <a:pt x="0" y="7"/>
                    </a:lnTo>
                    <a:lnTo>
                      <a:pt x="0" y="7"/>
                    </a:lnTo>
                    <a:lnTo>
                      <a:pt x="0" y="6"/>
                    </a:lnTo>
                    <a:lnTo>
                      <a:pt x="0" y="7"/>
                    </a:lnTo>
                    <a:lnTo>
                      <a:pt x="0" y="7"/>
                    </a:lnTo>
                    <a:lnTo>
                      <a:pt x="0" y="8"/>
                    </a:lnTo>
                    <a:lnTo>
                      <a:pt x="0" y="7"/>
                    </a:lnTo>
                    <a:lnTo>
                      <a:pt x="0" y="8"/>
                    </a:lnTo>
                    <a:lnTo>
                      <a:pt x="0" y="7"/>
                    </a:lnTo>
                    <a:lnTo>
                      <a:pt x="0" y="7"/>
                    </a:lnTo>
                    <a:lnTo>
                      <a:pt x="0" y="7"/>
                    </a:lnTo>
                    <a:lnTo>
                      <a:pt x="0" y="7"/>
                    </a:lnTo>
                    <a:lnTo>
                      <a:pt x="0" y="8"/>
                    </a:lnTo>
                    <a:lnTo>
                      <a:pt x="0" y="8"/>
                    </a:lnTo>
                    <a:lnTo>
                      <a:pt x="0" y="9"/>
                    </a:lnTo>
                    <a:lnTo>
                      <a:pt x="0" y="8"/>
                    </a:lnTo>
                    <a:lnTo>
                      <a:pt x="0" y="9"/>
                    </a:lnTo>
                    <a:lnTo>
                      <a:pt x="0" y="8"/>
                    </a:lnTo>
                    <a:lnTo>
                      <a:pt x="0" y="9"/>
                    </a:lnTo>
                    <a:lnTo>
                      <a:pt x="0" y="9"/>
                    </a:lnTo>
                    <a:lnTo>
                      <a:pt x="0" y="10"/>
                    </a:lnTo>
                    <a:lnTo>
                      <a:pt x="0" y="9"/>
                    </a:lnTo>
                    <a:lnTo>
                      <a:pt x="0" y="10"/>
                    </a:lnTo>
                    <a:lnTo>
                      <a:pt x="0" y="10"/>
                    </a:lnTo>
                    <a:lnTo>
                      <a:pt x="0" y="10"/>
                    </a:lnTo>
                    <a:lnTo>
                      <a:pt x="0" y="9"/>
                    </a:lnTo>
                    <a:lnTo>
                      <a:pt x="0" y="10"/>
                    </a:lnTo>
                    <a:lnTo>
                      <a:pt x="0" y="9"/>
                    </a:lnTo>
                    <a:lnTo>
                      <a:pt x="0" y="9"/>
                    </a:lnTo>
                    <a:lnTo>
                      <a:pt x="0" y="10"/>
                    </a:lnTo>
                    <a:lnTo>
                      <a:pt x="0" y="10"/>
                    </a:lnTo>
                    <a:lnTo>
                      <a:pt x="0" y="10"/>
                    </a:lnTo>
                    <a:lnTo>
                      <a:pt x="0" y="10"/>
                    </a:lnTo>
                    <a:lnTo>
                      <a:pt x="0" y="10"/>
                    </a:lnTo>
                    <a:lnTo>
                      <a:pt x="0" y="11"/>
                    </a:lnTo>
                    <a:lnTo>
                      <a:pt x="0" y="10"/>
                    </a:lnTo>
                    <a:lnTo>
                      <a:pt x="0" y="11"/>
                    </a:lnTo>
                    <a:lnTo>
                      <a:pt x="0" y="10"/>
                    </a:lnTo>
                    <a:lnTo>
                      <a:pt x="0" y="10"/>
                    </a:lnTo>
                    <a:lnTo>
                      <a:pt x="0" y="10"/>
                    </a:lnTo>
                    <a:lnTo>
                      <a:pt x="0" y="11"/>
                    </a:lnTo>
                    <a:lnTo>
                      <a:pt x="0" y="10"/>
                    </a:lnTo>
                    <a:lnTo>
                      <a:pt x="0" y="10"/>
                    </a:lnTo>
                    <a:lnTo>
                      <a:pt x="0" y="10"/>
                    </a:lnTo>
                    <a:lnTo>
                      <a:pt x="0" y="10"/>
                    </a:lnTo>
                    <a:lnTo>
                      <a:pt x="0" y="9"/>
                    </a:lnTo>
                    <a:lnTo>
                      <a:pt x="0" y="8"/>
                    </a:lnTo>
                    <a:lnTo>
                      <a:pt x="0" y="8"/>
                    </a:lnTo>
                    <a:lnTo>
                      <a:pt x="0" y="7"/>
                    </a:lnTo>
                    <a:lnTo>
                      <a:pt x="0" y="7"/>
                    </a:lnTo>
                    <a:lnTo>
                      <a:pt x="0" y="7"/>
                    </a:lnTo>
                    <a:lnTo>
                      <a:pt x="0" y="7"/>
                    </a:lnTo>
                    <a:lnTo>
                      <a:pt x="0" y="7"/>
                    </a:lnTo>
                    <a:lnTo>
                      <a:pt x="0" y="6"/>
                    </a:lnTo>
                    <a:lnTo>
                      <a:pt x="0" y="6"/>
                    </a:lnTo>
                    <a:lnTo>
                      <a:pt x="0" y="5"/>
                    </a:lnTo>
                    <a:lnTo>
                      <a:pt x="0" y="6"/>
                    </a:lnTo>
                    <a:lnTo>
                      <a:pt x="0" y="5"/>
                    </a:lnTo>
                    <a:lnTo>
                      <a:pt x="0" y="5"/>
                    </a:lnTo>
                    <a:lnTo>
                      <a:pt x="0" y="4"/>
                    </a:lnTo>
                    <a:lnTo>
                      <a:pt x="0" y="3"/>
                    </a:lnTo>
                    <a:lnTo>
                      <a:pt x="0" y="3"/>
                    </a:lnTo>
                    <a:lnTo>
                      <a:pt x="0" y="3"/>
                    </a:lnTo>
                    <a:lnTo>
                      <a:pt x="0" y="3"/>
                    </a:lnTo>
                    <a:lnTo>
                      <a:pt x="0" y="3"/>
                    </a:lnTo>
                    <a:lnTo>
                      <a:pt x="0" y="4"/>
                    </a:lnTo>
                    <a:lnTo>
                      <a:pt x="0" y="3"/>
                    </a:lnTo>
                    <a:lnTo>
                      <a:pt x="0" y="3"/>
                    </a:lnTo>
                    <a:lnTo>
                      <a:pt x="0" y="3"/>
                    </a:lnTo>
                    <a:lnTo>
                      <a:pt x="0" y="4"/>
                    </a:lnTo>
                    <a:lnTo>
                      <a:pt x="0" y="3"/>
                    </a:lnTo>
                    <a:lnTo>
                      <a:pt x="0" y="4"/>
                    </a:lnTo>
                    <a:lnTo>
                      <a:pt x="0" y="4"/>
                    </a:lnTo>
                    <a:lnTo>
                      <a:pt x="0" y="4"/>
                    </a:lnTo>
                    <a:lnTo>
                      <a:pt x="0" y="4"/>
                    </a:lnTo>
                    <a:lnTo>
                      <a:pt x="0" y="5"/>
                    </a:lnTo>
                    <a:lnTo>
                      <a:pt x="0" y="5"/>
                    </a:lnTo>
                    <a:lnTo>
                      <a:pt x="0" y="5"/>
                    </a:lnTo>
                    <a:lnTo>
                      <a:pt x="0" y="6"/>
                    </a:lnTo>
                    <a:lnTo>
                      <a:pt x="0" y="6"/>
                    </a:lnTo>
                    <a:lnTo>
                      <a:pt x="0" y="5"/>
                    </a:lnTo>
                    <a:lnTo>
                      <a:pt x="0" y="5"/>
                    </a:lnTo>
                    <a:lnTo>
                      <a:pt x="0" y="5"/>
                    </a:lnTo>
                    <a:lnTo>
                      <a:pt x="0" y="4"/>
                    </a:lnTo>
                    <a:lnTo>
                      <a:pt x="0" y="4"/>
                    </a:lnTo>
                    <a:lnTo>
                      <a:pt x="0" y="4"/>
                    </a:lnTo>
                    <a:lnTo>
                      <a:pt x="0" y="4"/>
                    </a:lnTo>
                    <a:lnTo>
                      <a:pt x="0" y="3"/>
                    </a:lnTo>
                    <a:lnTo>
                      <a:pt x="0" y="4"/>
                    </a:lnTo>
                    <a:lnTo>
                      <a:pt x="0" y="3"/>
                    </a:lnTo>
                    <a:lnTo>
                      <a:pt x="0" y="3"/>
                    </a:lnTo>
                    <a:lnTo>
                      <a:pt x="0" y="3"/>
                    </a:lnTo>
                    <a:lnTo>
                      <a:pt x="0" y="2"/>
                    </a:lnTo>
                    <a:lnTo>
                      <a:pt x="0" y="2"/>
                    </a:lnTo>
                    <a:lnTo>
                      <a:pt x="0" y="3"/>
                    </a:lnTo>
                    <a:lnTo>
                      <a:pt x="0" y="3"/>
                    </a:lnTo>
                    <a:lnTo>
                      <a:pt x="0" y="3"/>
                    </a:lnTo>
                    <a:lnTo>
                      <a:pt x="0" y="3"/>
                    </a:lnTo>
                    <a:lnTo>
                      <a:pt x="0" y="3"/>
                    </a:lnTo>
                    <a:lnTo>
                      <a:pt x="0" y="4"/>
                    </a:lnTo>
                    <a:lnTo>
                      <a:pt x="0" y="3"/>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2"/>
                    </a:lnTo>
                    <a:lnTo>
                      <a:pt x="0" y="2"/>
                    </a:lnTo>
                    <a:lnTo>
                      <a:pt x="0" y="2"/>
                    </a:lnTo>
                    <a:lnTo>
                      <a:pt x="0" y="3"/>
                    </a:lnTo>
                    <a:lnTo>
                      <a:pt x="0" y="3"/>
                    </a:lnTo>
                    <a:lnTo>
                      <a:pt x="0" y="3"/>
                    </a:lnTo>
                    <a:lnTo>
                      <a:pt x="0" y="2"/>
                    </a:lnTo>
                    <a:lnTo>
                      <a:pt x="0" y="3"/>
                    </a:lnTo>
                    <a:lnTo>
                      <a:pt x="0" y="3"/>
                    </a:lnTo>
                    <a:lnTo>
                      <a:pt x="0" y="3"/>
                    </a:lnTo>
                    <a:lnTo>
                      <a:pt x="0" y="3"/>
                    </a:lnTo>
                    <a:lnTo>
                      <a:pt x="0" y="3"/>
                    </a:lnTo>
                    <a:lnTo>
                      <a:pt x="0" y="3"/>
                    </a:lnTo>
                    <a:lnTo>
                      <a:pt x="0" y="3"/>
                    </a:lnTo>
                    <a:lnTo>
                      <a:pt x="0" y="2"/>
                    </a:lnTo>
                    <a:lnTo>
                      <a:pt x="0" y="2"/>
                    </a:lnTo>
                    <a:lnTo>
                      <a:pt x="0" y="2"/>
                    </a:lnTo>
                    <a:lnTo>
                      <a:pt x="0" y="2"/>
                    </a:lnTo>
                    <a:lnTo>
                      <a:pt x="0" y="1"/>
                    </a:lnTo>
                    <a:lnTo>
                      <a:pt x="0" y="2"/>
                    </a:lnTo>
                    <a:lnTo>
                      <a:pt x="0" y="2"/>
                    </a:lnTo>
                    <a:lnTo>
                      <a:pt x="0" y="1"/>
                    </a:lnTo>
                    <a:lnTo>
                      <a:pt x="0" y="2"/>
                    </a:lnTo>
                    <a:lnTo>
                      <a:pt x="0" y="1"/>
                    </a:lnTo>
                    <a:lnTo>
                      <a:pt x="0" y="1"/>
                    </a:lnTo>
                    <a:lnTo>
                      <a:pt x="0" y="1"/>
                    </a:lnTo>
                    <a:lnTo>
                      <a:pt x="0" y="1"/>
                    </a:lnTo>
                    <a:lnTo>
                      <a:pt x="0" y="1"/>
                    </a:lnTo>
                    <a:lnTo>
                      <a:pt x="0" y="1"/>
                    </a:lnTo>
                    <a:lnTo>
                      <a:pt x="0" y="1"/>
                    </a:lnTo>
                    <a:lnTo>
                      <a:pt x="0" y="0"/>
                    </a:lnTo>
                    <a:lnTo>
                      <a:pt x="0" y="0"/>
                    </a:lnTo>
                    <a:lnTo>
                      <a:pt x="0" y="1"/>
                    </a:lnTo>
                    <a:lnTo>
                      <a:pt x="0" y="1"/>
                    </a:lnTo>
                    <a:lnTo>
                      <a:pt x="0" y="0"/>
                    </a:lnTo>
                    <a:lnTo>
                      <a:pt x="0" y="1"/>
                    </a:lnTo>
                    <a:lnTo>
                      <a:pt x="0" y="1"/>
                    </a:lnTo>
                    <a:lnTo>
                      <a:pt x="0" y="1"/>
                    </a:lnTo>
                    <a:lnTo>
                      <a:pt x="0" y="1"/>
                    </a:lnTo>
                    <a:lnTo>
                      <a:pt x="0" y="1"/>
                    </a:lnTo>
                    <a:lnTo>
                      <a:pt x="0" y="1"/>
                    </a:lnTo>
                    <a:lnTo>
                      <a:pt x="0" y="1"/>
                    </a:lnTo>
                    <a:lnTo>
                      <a:pt x="0" y="1"/>
                    </a:lnTo>
                    <a:lnTo>
                      <a:pt x="0" y="0"/>
                    </a:lnTo>
                    <a:lnTo>
                      <a:pt x="0" y="1"/>
                    </a:lnTo>
                    <a:lnTo>
                      <a:pt x="0" y="1"/>
                    </a:lnTo>
                    <a:lnTo>
                      <a:pt x="0" y="2"/>
                    </a:lnTo>
                    <a:lnTo>
                      <a:pt x="0" y="2"/>
                    </a:lnTo>
                    <a:lnTo>
                      <a:pt x="0" y="2"/>
                    </a:lnTo>
                    <a:lnTo>
                      <a:pt x="0" y="3"/>
                    </a:lnTo>
                    <a:lnTo>
                      <a:pt x="0" y="3"/>
                    </a:lnTo>
                    <a:lnTo>
                      <a:pt x="0" y="3"/>
                    </a:lnTo>
                    <a:lnTo>
                      <a:pt x="0" y="4"/>
                    </a:lnTo>
                    <a:lnTo>
                      <a:pt x="0" y="3"/>
                    </a:lnTo>
                    <a:lnTo>
                      <a:pt x="0" y="4"/>
                    </a:lnTo>
                    <a:lnTo>
                      <a:pt x="0" y="4"/>
                    </a:lnTo>
                    <a:lnTo>
                      <a:pt x="0" y="5"/>
                    </a:lnTo>
                    <a:lnTo>
                      <a:pt x="0" y="4"/>
                    </a:lnTo>
                    <a:lnTo>
                      <a:pt x="0" y="5"/>
                    </a:lnTo>
                    <a:lnTo>
                      <a:pt x="0" y="4"/>
                    </a:lnTo>
                    <a:lnTo>
                      <a:pt x="0" y="4"/>
                    </a:lnTo>
                    <a:lnTo>
                      <a:pt x="0" y="4"/>
                    </a:lnTo>
                    <a:lnTo>
                      <a:pt x="0" y="3"/>
                    </a:lnTo>
                    <a:lnTo>
                      <a:pt x="0" y="3"/>
                    </a:lnTo>
                    <a:lnTo>
                      <a:pt x="0" y="3"/>
                    </a:lnTo>
                    <a:lnTo>
                      <a:pt x="0" y="4"/>
                    </a:lnTo>
                    <a:lnTo>
                      <a:pt x="0" y="3"/>
                    </a:lnTo>
                    <a:lnTo>
                      <a:pt x="0" y="3"/>
                    </a:lnTo>
                    <a:lnTo>
                      <a:pt x="0" y="3"/>
                    </a:lnTo>
                    <a:lnTo>
                      <a:pt x="0" y="3"/>
                    </a:lnTo>
                    <a:lnTo>
                      <a:pt x="0" y="4"/>
                    </a:lnTo>
                    <a:lnTo>
                      <a:pt x="0" y="4"/>
                    </a:lnTo>
                    <a:lnTo>
                      <a:pt x="0" y="5"/>
                    </a:lnTo>
                    <a:lnTo>
                      <a:pt x="0" y="4"/>
                    </a:lnTo>
                    <a:lnTo>
                      <a:pt x="0" y="4"/>
                    </a:lnTo>
                    <a:lnTo>
                      <a:pt x="0" y="4"/>
                    </a:lnTo>
                    <a:lnTo>
                      <a:pt x="0" y="4"/>
                    </a:lnTo>
                    <a:lnTo>
                      <a:pt x="0" y="4"/>
                    </a:lnTo>
                    <a:lnTo>
                      <a:pt x="0" y="5"/>
                    </a:lnTo>
                    <a:lnTo>
                      <a:pt x="0" y="5"/>
                    </a:lnTo>
                    <a:lnTo>
                      <a:pt x="0" y="5"/>
                    </a:lnTo>
                    <a:lnTo>
                      <a:pt x="0" y="5"/>
                    </a:lnTo>
                    <a:lnTo>
                      <a:pt x="0" y="6"/>
                    </a:lnTo>
                    <a:lnTo>
                      <a:pt x="0" y="6"/>
                    </a:lnTo>
                    <a:lnTo>
                      <a:pt x="0" y="6"/>
                    </a:lnTo>
                    <a:lnTo>
                      <a:pt x="0" y="6"/>
                    </a:lnTo>
                    <a:lnTo>
                      <a:pt x="0" y="6"/>
                    </a:lnTo>
                    <a:lnTo>
                      <a:pt x="0" y="5"/>
                    </a:lnTo>
                    <a:lnTo>
                      <a:pt x="0" y="6"/>
                    </a:lnTo>
                    <a:lnTo>
                      <a:pt x="0" y="6"/>
                    </a:lnTo>
                    <a:lnTo>
                      <a:pt x="0" y="6"/>
                    </a:lnTo>
                    <a:lnTo>
                      <a:pt x="0" y="6"/>
                    </a:lnTo>
                    <a:lnTo>
                      <a:pt x="0" y="6"/>
                    </a:lnTo>
                    <a:lnTo>
                      <a:pt x="0" y="5"/>
                    </a:lnTo>
                    <a:lnTo>
                      <a:pt x="0" y="6"/>
                    </a:lnTo>
                    <a:lnTo>
                      <a:pt x="0" y="5"/>
                    </a:lnTo>
                    <a:lnTo>
                      <a:pt x="0" y="5"/>
                    </a:lnTo>
                    <a:lnTo>
                      <a:pt x="0" y="4"/>
                    </a:lnTo>
                    <a:lnTo>
                      <a:pt x="0" y="4"/>
                    </a:lnTo>
                    <a:lnTo>
                      <a:pt x="0" y="4"/>
                    </a:lnTo>
                    <a:lnTo>
                      <a:pt x="0" y="4"/>
                    </a:lnTo>
                    <a:lnTo>
                      <a:pt x="0" y="3"/>
                    </a:lnTo>
                    <a:lnTo>
                      <a:pt x="0" y="2"/>
                    </a:lnTo>
                    <a:lnTo>
                      <a:pt x="0" y="3"/>
                    </a:lnTo>
                    <a:lnTo>
                      <a:pt x="0" y="3"/>
                    </a:lnTo>
                    <a:lnTo>
                      <a:pt x="0" y="3"/>
                    </a:lnTo>
                    <a:lnTo>
                      <a:pt x="0" y="3"/>
                    </a:lnTo>
                    <a:lnTo>
                      <a:pt x="0" y="4"/>
                    </a:lnTo>
                    <a:lnTo>
                      <a:pt x="0" y="5"/>
                    </a:lnTo>
                    <a:lnTo>
                      <a:pt x="0" y="4"/>
                    </a:lnTo>
                    <a:lnTo>
                      <a:pt x="0" y="5"/>
                    </a:lnTo>
                    <a:lnTo>
                      <a:pt x="0" y="5"/>
                    </a:lnTo>
                    <a:lnTo>
                      <a:pt x="0" y="5"/>
                    </a:lnTo>
                    <a:lnTo>
                      <a:pt x="0" y="4"/>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6"/>
                    </a:lnTo>
                    <a:lnTo>
                      <a:pt x="0" y="5"/>
                    </a:lnTo>
                    <a:lnTo>
                      <a:pt x="0" y="6"/>
                    </a:lnTo>
                    <a:lnTo>
                      <a:pt x="0" y="7"/>
                    </a:lnTo>
                    <a:lnTo>
                      <a:pt x="0" y="7"/>
                    </a:lnTo>
                    <a:lnTo>
                      <a:pt x="0" y="8"/>
                    </a:lnTo>
                    <a:lnTo>
                      <a:pt x="0" y="7"/>
                    </a:lnTo>
                    <a:lnTo>
                      <a:pt x="0" y="7"/>
                    </a:lnTo>
                    <a:lnTo>
                      <a:pt x="0" y="8"/>
                    </a:lnTo>
                    <a:lnTo>
                      <a:pt x="0" y="8"/>
                    </a:lnTo>
                    <a:lnTo>
                      <a:pt x="0" y="7"/>
                    </a:lnTo>
                    <a:lnTo>
                      <a:pt x="0" y="8"/>
                    </a:lnTo>
                    <a:lnTo>
                      <a:pt x="0" y="7"/>
                    </a:lnTo>
                    <a:lnTo>
                      <a:pt x="0" y="7"/>
                    </a:lnTo>
                    <a:lnTo>
                      <a:pt x="0" y="8"/>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6"/>
                    </a:lnTo>
                    <a:lnTo>
                      <a:pt x="0" y="6"/>
                    </a:lnTo>
                    <a:lnTo>
                      <a:pt x="0" y="5"/>
                    </a:lnTo>
                    <a:lnTo>
                      <a:pt x="0" y="5"/>
                    </a:lnTo>
                    <a:lnTo>
                      <a:pt x="0" y="5"/>
                    </a:lnTo>
                    <a:lnTo>
                      <a:pt x="0" y="4"/>
                    </a:lnTo>
                    <a:lnTo>
                      <a:pt x="0" y="5"/>
                    </a:lnTo>
                    <a:lnTo>
                      <a:pt x="0" y="5"/>
                    </a:lnTo>
                    <a:lnTo>
                      <a:pt x="0" y="6"/>
                    </a:lnTo>
                    <a:lnTo>
                      <a:pt x="0" y="5"/>
                    </a:lnTo>
                    <a:lnTo>
                      <a:pt x="0" y="5"/>
                    </a:lnTo>
                    <a:lnTo>
                      <a:pt x="0" y="6"/>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8"/>
                    </a:lnTo>
                    <a:lnTo>
                      <a:pt x="0" y="7"/>
                    </a:lnTo>
                    <a:lnTo>
                      <a:pt x="0" y="8"/>
                    </a:lnTo>
                    <a:lnTo>
                      <a:pt x="0" y="7"/>
                    </a:lnTo>
                    <a:lnTo>
                      <a:pt x="0" y="8"/>
                    </a:lnTo>
                    <a:lnTo>
                      <a:pt x="0" y="7"/>
                    </a:lnTo>
                    <a:lnTo>
                      <a:pt x="0" y="7"/>
                    </a:lnTo>
                    <a:lnTo>
                      <a:pt x="0" y="6"/>
                    </a:lnTo>
                    <a:lnTo>
                      <a:pt x="0" y="6"/>
                    </a:lnTo>
                    <a:lnTo>
                      <a:pt x="0" y="7"/>
                    </a:lnTo>
                    <a:lnTo>
                      <a:pt x="0" y="6"/>
                    </a:lnTo>
                    <a:lnTo>
                      <a:pt x="0" y="5"/>
                    </a:lnTo>
                    <a:lnTo>
                      <a:pt x="0" y="6"/>
                    </a:lnTo>
                    <a:lnTo>
                      <a:pt x="0" y="6"/>
                    </a:lnTo>
                    <a:lnTo>
                      <a:pt x="0" y="7"/>
                    </a:lnTo>
                    <a:lnTo>
                      <a:pt x="0" y="6"/>
                    </a:lnTo>
                    <a:lnTo>
                      <a:pt x="0" y="7"/>
                    </a:lnTo>
                    <a:lnTo>
                      <a:pt x="0" y="7"/>
                    </a:lnTo>
                    <a:lnTo>
                      <a:pt x="0" y="6"/>
                    </a:lnTo>
                    <a:lnTo>
                      <a:pt x="0" y="6"/>
                    </a:lnTo>
                    <a:lnTo>
                      <a:pt x="0" y="6"/>
                    </a:lnTo>
                    <a:lnTo>
                      <a:pt x="0" y="7"/>
                    </a:lnTo>
                    <a:lnTo>
                      <a:pt x="0" y="6"/>
                    </a:lnTo>
                    <a:lnTo>
                      <a:pt x="0" y="6"/>
                    </a:lnTo>
                    <a:lnTo>
                      <a:pt x="0" y="6"/>
                    </a:lnTo>
                    <a:lnTo>
                      <a:pt x="0" y="5"/>
                    </a:lnTo>
                    <a:lnTo>
                      <a:pt x="0" y="6"/>
                    </a:lnTo>
                    <a:lnTo>
                      <a:pt x="0" y="6"/>
                    </a:lnTo>
                    <a:lnTo>
                      <a:pt x="0" y="6"/>
                    </a:lnTo>
                    <a:lnTo>
                      <a:pt x="0" y="6"/>
                    </a:lnTo>
                    <a:lnTo>
                      <a:pt x="0" y="6"/>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6282" name="Freeform 938"/>
              <p:cNvSpPr>
                <a:spLocks/>
              </p:cNvSpPr>
              <p:nvPr/>
            </p:nvSpPr>
            <p:spPr bwMode="auto">
              <a:xfrm>
                <a:off x="3702" y="3533"/>
                <a:ext cx="6" cy="84"/>
              </a:xfrm>
              <a:custGeom>
                <a:avLst/>
                <a:gdLst/>
                <a:ahLst/>
                <a:cxnLst>
                  <a:cxn ang="0">
                    <a:pos x="0" y="9"/>
                  </a:cxn>
                  <a:cxn ang="0">
                    <a:pos x="0" y="11"/>
                  </a:cxn>
                  <a:cxn ang="0">
                    <a:pos x="0" y="11"/>
                  </a:cxn>
                  <a:cxn ang="0">
                    <a:pos x="0" y="13"/>
                  </a:cxn>
                  <a:cxn ang="0">
                    <a:pos x="0" y="11"/>
                  </a:cxn>
                  <a:cxn ang="0">
                    <a:pos x="0" y="12"/>
                  </a:cxn>
                  <a:cxn ang="0">
                    <a:pos x="0" y="12"/>
                  </a:cxn>
                  <a:cxn ang="0">
                    <a:pos x="0" y="10"/>
                  </a:cxn>
                  <a:cxn ang="0">
                    <a:pos x="0" y="10"/>
                  </a:cxn>
                  <a:cxn ang="0">
                    <a:pos x="0" y="11"/>
                  </a:cxn>
                  <a:cxn ang="0">
                    <a:pos x="0" y="11"/>
                  </a:cxn>
                  <a:cxn ang="0">
                    <a:pos x="0" y="12"/>
                  </a:cxn>
                  <a:cxn ang="0">
                    <a:pos x="0" y="12"/>
                  </a:cxn>
                  <a:cxn ang="0">
                    <a:pos x="0" y="10"/>
                  </a:cxn>
                  <a:cxn ang="0">
                    <a:pos x="0" y="12"/>
                  </a:cxn>
                  <a:cxn ang="0">
                    <a:pos x="0" y="9"/>
                  </a:cxn>
                  <a:cxn ang="0">
                    <a:pos x="0" y="10"/>
                  </a:cxn>
                  <a:cxn ang="0">
                    <a:pos x="0" y="9"/>
                  </a:cxn>
                  <a:cxn ang="0">
                    <a:pos x="0" y="6"/>
                  </a:cxn>
                  <a:cxn ang="0">
                    <a:pos x="0" y="6"/>
                  </a:cxn>
                  <a:cxn ang="0">
                    <a:pos x="0" y="4"/>
                  </a:cxn>
                  <a:cxn ang="0">
                    <a:pos x="0" y="2"/>
                  </a:cxn>
                  <a:cxn ang="0">
                    <a:pos x="0" y="2"/>
                  </a:cxn>
                  <a:cxn ang="0">
                    <a:pos x="0" y="2"/>
                  </a:cxn>
                  <a:cxn ang="0">
                    <a:pos x="0" y="4"/>
                  </a:cxn>
                  <a:cxn ang="0">
                    <a:pos x="0" y="6"/>
                  </a:cxn>
                  <a:cxn ang="0">
                    <a:pos x="0" y="6"/>
                  </a:cxn>
                  <a:cxn ang="0">
                    <a:pos x="0" y="5"/>
                  </a:cxn>
                  <a:cxn ang="0">
                    <a:pos x="0" y="7"/>
                  </a:cxn>
                  <a:cxn ang="0">
                    <a:pos x="0" y="8"/>
                  </a:cxn>
                  <a:cxn ang="0">
                    <a:pos x="0" y="9"/>
                  </a:cxn>
                  <a:cxn ang="0">
                    <a:pos x="0" y="10"/>
                  </a:cxn>
                  <a:cxn ang="0">
                    <a:pos x="0" y="10"/>
                  </a:cxn>
                  <a:cxn ang="0">
                    <a:pos x="0" y="8"/>
                  </a:cxn>
                  <a:cxn ang="0">
                    <a:pos x="0" y="9"/>
                  </a:cxn>
                  <a:cxn ang="0">
                    <a:pos x="0" y="11"/>
                  </a:cxn>
                  <a:cxn ang="0">
                    <a:pos x="0" y="9"/>
                  </a:cxn>
                  <a:cxn ang="0">
                    <a:pos x="0" y="9"/>
                  </a:cxn>
                  <a:cxn ang="0">
                    <a:pos x="0" y="8"/>
                  </a:cxn>
                  <a:cxn ang="0">
                    <a:pos x="0" y="7"/>
                  </a:cxn>
                  <a:cxn ang="0">
                    <a:pos x="0" y="4"/>
                  </a:cxn>
                  <a:cxn ang="0">
                    <a:pos x="0" y="4"/>
                  </a:cxn>
                  <a:cxn ang="0">
                    <a:pos x="0" y="9"/>
                  </a:cxn>
                  <a:cxn ang="0">
                    <a:pos x="0" y="10"/>
                  </a:cxn>
                  <a:cxn ang="0">
                    <a:pos x="0" y="11"/>
                  </a:cxn>
                  <a:cxn ang="0">
                    <a:pos x="0" y="10"/>
                  </a:cxn>
                  <a:cxn ang="0">
                    <a:pos x="0" y="8"/>
                  </a:cxn>
                  <a:cxn ang="0">
                    <a:pos x="0" y="9"/>
                  </a:cxn>
                  <a:cxn ang="0">
                    <a:pos x="0" y="10"/>
                  </a:cxn>
                  <a:cxn ang="0">
                    <a:pos x="0" y="12"/>
                  </a:cxn>
                  <a:cxn ang="0">
                    <a:pos x="0" y="10"/>
                  </a:cxn>
                  <a:cxn ang="0">
                    <a:pos x="0" y="11"/>
                  </a:cxn>
                  <a:cxn ang="0">
                    <a:pos x="0" y="9"/>
                  </a:cxn>
                  <a:cxn ang="0">
                    <a:pos x="0" y="7"/>
                  </a:cxn>
                  <a:cxn ang="0">
                    <a:pos x="0" y="10"/>
                  </a:cxn>
                  <a:cxn ang="0">
                    <a:pos x="0" y="12"/>
                  </a:cxn>
                  <a:cxn ang="0">
                    <a:pos x="0" y="11"/>
                  </a:cxn>
                  <a:cxn ang="0">
                    <a:pos x="0" y="10"/>
                  </a:cxn>
                  <a:cxn ang="0">
                    <a:pos x="0" y="7"/>
                  </a:cxn>
                  <a:cxn ang="0">
                    <a:pos x="1" y="5"/>
                  </a:cxn>
                  <a:cxn ang="0">
                    <a:pos x="1" y="6"/>
                  </a:cxn>
                  <a:cxn ang="0">
                    <a:pos x="1" y="5"/>
                  </a:cxn>
                  <a:cxn ang="0">
                    <a:pos x="1" y="5"/>
                  </a:cxn>
                </a:cxnLst>
                <a:rect l="0" t="0" r="r" b="b"/>
                <a:pathLst>
                  <a:path w="1" h="14">
                    <a:moveTo>
                      <a:pt x="0" y="10"/>
                    </a:moveTo>
                    <a:lnTo>
                      <a:pt x="0" y="9"/>
                    </a:lnTo>
                    <a:lnTo>
                      <a:pt x="0" y="9"/>
                    </a:lnTo>
                    <a:lnTo>
                      <a:pt x="0" y="9"/>
                    </a:lnTo>
                    <a:lnTo>
                      <a:pt x="0" y="9"/>
                    </a:lnTo>
                    <a:lnTo>
                      <a:pt x="0" y="9"/>
                    </a:lnTo>
                    <a:lnTo>
                      <a:pt x="0" y="9"/>
                    </a:lnTo>
                    <a:lnTo>
                      <a:pt x="0" y="8"/>
                    </a:lnTo>
                    <a:lnTo>
                      <a:pt x="0" y="9"/>
                    </a:lnTo>
                    <a:lnTo>
                      <a:pt x="0" y="9"/>
                    </a:lnTo>
                    <a:lnTo>
                      <a:pt x="0" y="9"/>
                    </a:lnTo>
                    <a:lnTo>
                      <a:pt x="0" y="9"/>
                    </a:lnTo>
                    <a:lnTo>
                      <a:pt x="0" y="10"/>
                    </a:lnTo>
                    <a:lnTo>
                      <a:pt x="0" y="10"/>
                    </a:lnTo>
                    <a:lnTo>
                      <a:pt x="0" y="11"/>
                    </a:lnTo>
                    <a:lnTo>
                      <a:pt x="0" y="10"/>
                    </a:lnTo>
                    <a:lnTo>
                      <a:pt x="0" y="11"/>
                    </a:lnTo>
                    <a:lnTo>
                      <a:pt x="0" y="12"/>
                    </a:lnTo>
                    <a:lnTo>
                      <a:pt x="0" y="12"/>
                    </a:lnTo>
                    <a:lnTo>
                      <a:pt x="0" y="12"/>
                    </a:lnTo>
                    <a:lnTo>
                      <a:pt x="0" y="12"/>
                    </a:lnTo>
                    <a:lnTo>
                      <a:pt x="0" y="11"/>
                    </a:lnTo>
                    <a:lnTo>
                      <a:pt x="0" y="11"/>
                    </a:lnTo>
                    <a:lnTo>
                      <a:pt x="0" y="11"/>
                    </a:lnTo>
                    <a:lnTo>
                      <a:pt x="0" y="10"/>
                    </a:lnTo>
                    <a:lnTo>
                      <a:pt x="0" y="11"/>
                    </a:lnTo>
                    <a:lnTo>
                      <a:pt x="0" y="10"/>
                    </a:lnTo>
                    <a:lnTo>
                      <a:pt x="0" y="9"/>
                    </a:lnTo>
                    <a:lnTo>
                      <a:pt x="0" y="9"/>
                    </a:lnTo>
                    <a:lnTo>
                      <a:pt x="0" y="10"/>
                    </a:lnTo>
                    <a:lnTo>
                      <a:pt x="0" y="10"/>
                    </a:lnTo>
                    <a:lnTo>
                      <a:pt x="0" y="10"/>
                    </a:lnTo>
                    <a:lnTo>
                      <a:pt x="0" y="11"/>
                    </a:lnTo>
                    <a:lnTo>
                      <a:pt x="0" y="10"/>
                    </a:lnTo>
                    <a:lnTo>
                      <a:pt x="0" y="10"/>
                    </a:lnTo>
                    <a:lnTo>
                      <a:pt x="0" y="10"/>
                    </a:lnTo>
                    <a:lnTo>
                      <a:pt x="0" y="10"/>
                    </a:lnTo>
                    <a:lnTo>
                      <a:pt x="0" y="11"/>
                    </a:lnTo>
                    <a:lnTo>
                      <a:pt x="0" y="11"/>
                    </a:lnTo>
                    <a:lnTo>
                      <a:pt x="0" y="12"/>
                    </a:lnTo>
                    <a:lnTo>
                      <a:pt x="0" y="12"/>
                    </a:lnTo>
                    <a:lnTo>
                      <a:pt x="0" y="12"/>
                    </a:lnTo>
                    <a:lnTo>
                      <a:pt x="0" y="12"/>
                    </a:lnTo>
                    <a:lnTo>
                      <a:pt x="0" y="13"/>
                    </a:lnTo>
                    <a:lnTo>
                      <a:pt x="0" y="12"/>
                    </a:lnTo>
                    <a:lnTo>
                      <a:pt x="0" y="13"/>
                    </a:lnTo>
                    <a:lnTo>
                      <a:pt x="0" y="13"/>
                    </a:lnTo>
                    <a:lnTo>
                      <a:pt x="0" y="13"/>
                    </a:lnTo>
                    <a:lnTo>
                      <a:pt x="0" y="12"/>
                    </a:lnTo>
                    <a:lnTo>
                      <a:pt x="0" y="13"/>
                    </a:lnTo>
                    <a:lnTo>
                      <a:pt x="0" y="12"/>
                    </a:lnTo>
                    <a:lnTo>
                      <a:pt x="0" y="12"/>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3"/>
                    </a:lnTo>
                    <a:lnTo>
                      <a:pt x="0" y="12"/>
                    </a:lnTo>
                    <a:lnTo>
                      <a:pt x="0" y="12"/>
                    </a:lnTo>
                    <a:lnTo>
                      <a:pt x="0" y="12"/>
                    </a:lnTo>
                    <a:lnTo>
                      <a:pt x="0" y="13"/>
                    </a:lnTo>
                    <a:lnTo>
                      <a:pt x="0" y="12"/>
                    </a:lnTo>
                    <a:lnTo>
                      <a:pt x="0" y="12"/>
                    </a:lnTo>
                    <a:lnTo>
                      <a:pt x="0" y="12"/>
                    </a:lnTo>
                    <a:lnTo>
                      <a:pt x="0" y="12"/>
                    </a:lnTo>
                    <a:lnTo>
                      <a:pt x="0" y="11"/>
                    </a:lnTo>
                    <a:lnTo>
                      <a:pt x="0" y="12"/>
                    </a:lnTo>
                    <a:lnTo>
                      <a:pt x="0" y="10"/>
                    </a:lnTo>
                    <a:lnTo>
                      <a:pt x="0" y="11"/>
                    </a:lnTo>
                    <a:lnTo>
                      <a:pt x="0" y="10"/>
                    </a:lnTo>
                    <a:lnTo>
                      <a:pt x="0" y="10"/>
                    </a:lnTo>
                    <a:lnTo>
                      <a:pt x="0" y="10"/>
                    </a:lnTo>
                    <a:lnTo>
                      <a:pt x="0" y="9"/>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1"/>
                    </a:lnTo>
                    <a:lnTo>
                      <a:pt x="0" y="11"/>
                    </a:lnTo>
                    <a:lnTo>
                      <a:pt x="0" y="10"/>
                    </a:lnTo>
                    <a:lnTo>
                      <a:pt x="0" y="10"/>
                    </a:lnTo>
                    <a:lnTo>
                      <a:pt x="0" y="10"/>
                    </a:lnTo>
                    <a:lnTo>
                      <a:pt x="0" y="10"/>
                    </a:lnTo>
                    <a:lnTo>
                      <a:pt x="0" y="10"/>
                    </a:lnTo>
                    <a:lnTo>
                      <a:pt x="0" y="10"/>
                    </a:lnTo>
                    <a:lnTo>
                      <a:pt x="0" y="11"/>
                    </a:lnTo>
                    <a:lnTo>
                      <a:pt x="0" y="10"/>
                    </a:lnTo>
                    <a:lnTo>
                      <a:pt x="0" y="10"/>
                    </a:lnTo>
                    <a:lnTo>
                      <a:pt x="0" y="10"/>
                    </a:lnTo>
                    <a:lnTo>
                      <a:pt x="0" y="9"/>
                    </a:lnTo>
                    <a:lnTo>
                      <a:pt x="0" y="10"/>
                    </a:lnTo>
                    <a:lnTo>
                      <a:pt x="0" y="10"/>
                    </a:lnTo>
                    <a:lnTo>
                      <a:pt x="0" y="10"/>
                    </a:lnTo>
                    <a:lnTo>
                      <a:pt x="0" y="11"/>
                    </a:lnTo>
                    <a:lnTo>
                      <a:pt x="0" y="10"/>
                    </a:lnTo>
                    <a:lnTo>
                      <a:pt x="0" y="11"/>
                    </a:lnTo>
                    <a:lnTo>
                      <a:pt x="0" y="11"/>
                    </a:lnTo>
                    <a:lnTo>
                      <a:pt x="0" y="11"/>
                    </a:lnTo>
                    <a:lnTo>
                      <a:pt x="0" y="11"/>
                    </a:lnTo>
                    <a:lnTo>
                      <a:pt x="0" y="12"/>
                    </a:lnTo>
                    <a:lnTo>
                      <a:pt x="0" y="12"/>
                    </a:lnTo>
                    <a:lnTo>
                      <a:pt x="0" y="12"/>
                    </a:lnTo>
                    <a:lnTo>
                      <a:pt x="0" y="12"/>
                    </a:lnTo>
                    <a:lnTo>
                      <a:pt x="0" y="13"/>
                    </a:lnTo>
                    <a:lnTo>
                      <a:pt x="0" y="12"/>
                    </a:lnTo>
                    <a:lnTo>
                      <a:pt x="0" y="13"/>
                    </a:lnTo>
                    <a:lnTo>
                      <a:pt x="0" y="13"/>
                    </a:lnTo>
                    <a:lnTo>
                      <a:pt x="0" y="12"/>
                    </a:lnTo>
                    <a:lnTo>
                      <a:pt x="0" y="13"/>
                    </a:lnTo>
                    <a:lnTo>
                      <a:pt x="0" y="14"/>
                    </a:lnTo>
                    <a:lnTo>
                      <a:pt x="0" y="13"/>
                    </a:lnTo>
                    <a:lnTo>
                      <a:pt x="0" y="12"/>
                    </a:lnTo>
                    <a:lnTo>
                      <a:pt x="0" y="12"/>
                    </a:lnTo>
                    <a:lnTo>
                      <a:pt x="0" y="12"/>
                    </a:lnTo>
                    <a:lnTo>
                      <a:pt x="0" y="11"/>
                    </a:lnTo>
                    <a:lnTo>
                      <a:pt x="0" y="12"/>
                    </a:lnTo>
                    <a:lnTo>
                      <a:pt x="0" y="12"/>
                    </a:lnTo>
                    <a:lnTo>
                      <a:pt x="0" y="12"/>
                    </a:lnTo>
                    <a:lnTo>
                      <a:pt x="0" y="12"/>
                    </a:lnTo>
                    <a:lnTo>
                      <a:pt x="0" y="13"/>
                    </a:lnTo>
                    <a:lnTo>
                      <a:pt x="0" y="12"/>
                    </a:lnTo>
                    <a:lnTo>
                      <a:pt x="0" y="12"/>
                    </a:lnTo>
                    <a:lnTo>
                      <a:pt x="0" y="12"/>
                    </a:lnTo>
                    <a:lnTo>
                      <a:pt x="0" y="12"/>
                    </a:lnTo>
                    <a:lnTo>
                      <a:pt x="0" y="11"/>
                    </a:lnTo>
                    <a:lnTo>
                      <a:pt x="0" y="12"/>
                    </a:lnTo>
                    <a:lnTo>
                      <a:pt x="0" y="11"/>
                    </a:lnTo>
                    <a:lnTo>
                      <a:pt x="0" y="11"/>
                    </a:lnTo>
                    <a:lnTo>
                      <a:pt x="0" y="10"/>
                    </a:lnTo>
                    <a:lnTo>
                      <a:pt x="0" y="10"/>
                    </a:lnTo>
                    <a:lnTo>
                      <a:pt x="0" y="11"/>
                    </a:lnTo>
                    <a:lnTo>
                      <a:pt x="0" y="12"/>
                    </a:lnTo>
                    <a:lnTo>
                      <a:pt x="0" y="11"/>
                    </a:lnTo>
                    <a:lnTo>
                      <a:pt x="0" y="11"/>
                    </a:lnTo>
                    <a:lnTo>
                      <a:pt x="0" y="12"/>
                    </a:lnTo>
                    <a:lnTo>
                      <a:pt x="0" y="12"/>
                    </a:lnTo>
                    <a:lnTo>
                      <a:pt x="0" y="13"/>
                    </a:lnTo>
                    <a:lnTo>
                      <a:pt x="0" y="12"/>
                    </a:lnTo>
                    <a:lnTo>
                      <a:pt x="0" y="12"/>
                    </a:lnTo>
                    <a:lnTo>
                      <a:pt x="0" y="12"/>
                    </a:lnTo>
                    <a:lnTo>
                      <a:pt x="0" y="12"/>
                    </a:lnTo>
                    <a:lnTo>
                      <a:pt x="0" y="12"/>
                    </a:lnTo>
                    <a:lnTo>
                      <a:pt x="0" y="12"/>
                    </a:lnTo>
                    <a:lnTo>
                      <a:pt x="0" y="12"/>
                    </a:lnTo>
                    <a:lnTo>
                      <a:pt x="0" y="11"/>
                    </a:lnTo>
                    <a:lnTo>
                      <a:pt x="0" y="11"/>
                    </a:lnTo>
                    <a:lnTo>
                      <a:pt x="0" y="10"/>
                    </a:lnTo>
                    <a:lnTo>
                      <a:pt x="0" y="10"/>
                    </a:lnTo>
                    <a:lnTo>
                      <a:pt x="0" y="10"/>
                    </a:lnTo>
                    <a:lnTo>
                      <a:pt x="0" y="9"/>
                    </a:lnTo>
                    <a:lnTo>
                      <a:pt x="0" y="9"/>
                    </a:lnTo>
                    <a:lnTo>
                      <a:pt x="0" y="9"/>
                    </a:lnTo>
                    <a:lnTo>
                      <a:pt x="0" y="9"/>
                    </a:lnTo>
                    <a:lnTo>
                      <a:pt x="0" y="9"/>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9"/>
                    </a:lnTo>
                    <a:lnTo>
                      <a:pt x="0" y="8"/>
                    </a:lnTo>
                    <a:lnTo>
                      <a:pt x="0" y="8"/>
                    </a:lnTo>
                    <a:lnTo>
                      <a:pt x="0" y="7"/>
                    </a:lnTo>
                    <a:lnTo>
                      <a:pt x="0" y="7"/>
                    </a:lnTo>
                    <a:lnTo>
                      <a:pt x="0" y="7"/>
                    </a:lnTo>
                    <a:lnTo>
                      <a:pt x="0" y="7"/>
                    </a:lnTo>
                    <a:lnTo>
                      <a:pt x="0" y="6"/>
                    </a:lnTo>
                    <a:lnTo>
                      <a:pt x="0" y="7"/>
                    </a:lnTo>
                    <a:lnTo>
                      <a:pt x="0" y="7"/>
                    </a:lnTo>
                    <a:lnTo>
                      <a:pt x="0" y="6"/>
                    </a:lnTo>
                    <a:lnTo>
                      <a:pt x="0" y="6"/>
                    </a:lnTo>
                    <a:lnTo>
                      <a:pt x="0" y="6"/>
                    </a:lnTo>
                    <a:lnTo>
                      <a:pt x="0" y="6"/>
                    </a:lnTo>
                    <a:lnTo>
                      <a:pt x="0" y="6"/>
                    </a:lnTo>
                    <a:lnTo>
                      <a:pt x="0" y="6"/>
                    </a:lnTo>
                    <a:lnTo>
                      <a:pt x="0" y="5"/>
                    </a:lnTo>
                    <a:lnTo>
                      <a:pt x="0" y="6"/>
                    </a:lnTo>
                    <a:lnTo>
                      <a:pt x="0" y="5"/>
                    </a:lnTo>
                    <a:lnTo>
                      <a:pt x="0" y="5"/>
                    </a:lnTo>
                    <a:lnTo>
                      <a:pt x="0" y="5"/>
                    </a:lnTo>
                    <a:lnTo>
                      <a:pt x="0" y="6"/>
                    </a:lnTo>
                    <a:lnTo>
                      <a:pt x="0" y="6"/>
                    </a:lnTo>
                    <a:lnTo>
                      <a:pt x="0" y="6"/>
                    </a:lnTo>
                    <a:lnTo>
                      <a:pt x="0" y="5"/>
                    </a:lnTo>
                    <a:lnTo>
                      <a:pt x="0" y="6"/>
                    </a:lnTo>
                    <a:lnTo>
                      <a:pt x="0" y="6"/>
                    </a:lnTo>
                    <a:lnTo>
                      <a:pt x="0" y="5"/>
                    </a:lnTo>
                    <a:lnTo>
                      <a:pt x="0" y="5"/>
                    </a:lnTo>
                    <a:lnTo>
                      <a:pt x="0" y="6"/>
                    </a:lnTo>
                    <a:lnTo>
                      <a:pt x="0" y="5"/>
                    </a:lnTo>
                    <a:lnTo>
                      <a:pt x="0" y="5"/>
                    </a:lnTo>
                    <a:lnTo>
                      <a:pt x="0" y="4"/>
                    </a:lnTo>
                    <a:lnTo>
                      <a:pt x="0" y="4"/>
                    </a:lnTo>
                    <a:lnTo>
                      <a:pt x="0" y="4"/>
                    </a:lnTo>
                    <a:lnTo>
                      <a:pt x="0" y="4"/>
                    </a:lnTo>
                    <a:lnTo>
                      <a:pt x="0" y="4"/>
                    </a:lnTo>
                    <a:lnTo>
                      <a:pt x="0" y="4"/>
                    </a:lnTo>
                    <a:lnTo>
                      <a:pt x="0" y="4"/>
                    </a:lnTo>
                    <a:lnTo>
                      <a:pt x="0" y="4"/>
                    </a:lnTo>
                    <a:lnTo>
                      <a:pt x="0" y="3"/>
                    </a:lnTo>
                    <a:lnTo>
                      <a:pt x="0" y="3"/>
                    </a:lnTo>
                    <a:lnTo>
                      <a:pt x="0" y="2"/>
                    </a:lnTo>
                    <a:lnTo>
                      <a:pt x="0" y="2"/>
                    </a:lnTo>
                    <a:lnTo>
                      <a:pt x="0" y="2"/>
                    </a:lnTo>
                    <a:lnTo>
                      <a:pt x="0" y="1"/>
                    </a:lnTo>
                    <a:lnTo>
                      <a:pt x="0" y="1"/>
                    </a:lnTo>
                    <a:lnTo>
                      <a:pt x="0" y="1"/>
                    </a:lnTo>
                    <a:lnTo>
                      <a:pt x="0" y="0"/>
                    </a:lnTo>
                    <a:lnTo>
                      <a:pt x="0" y="1"/>
                    </a:lnTo>
                    <a:lnTo>
                      <a:pt x="0" y="1"/>
                    </a:lnTo>
                    <a:lnTo>
                      <a:pt x="0" y="1"/>
                    </a:lnTo>
                    <a:lnTo>
                      <a:pt x="0" y="2"/>
                    </a:lnTo>
                    <a:lnTo>
                      <a:pt x="0" y="2"/>
                    </a:lnTo>
                    <a:lnTo>
                      <a:pt x="0" y="2"/>
                    </a:lnTo>
                    <a:lnTo>
                      <a:pt x="0" y="2"/>
                    </a:lnTo>
                    <a:lnTo>
                      <a:pt x="0" y="2"/>
                    </a:lnTo>
                    <a:lnTo>
                      <a:pt x="0" y="1"/>
                    </a:lnTo>
                    <a:lnTo>
                      <a:pt x="0" y="2"/>
                    </a:lnTo>
                    <a:lnTo>
                      <a:pt x="0" y="1"/>
                    </a:lnTo>
                    <a:lnTo>
                      <a:pt x="0" y="2"/>
                    </a:lnTo>
                    <a:lnTo>
                      <a:pt x="0" y="2"/>
                    </a:lnTo>
                    <a:lnTo>
                      <a:pt x="0" y="2"/>
                    </a:lnTo>
                    <a:lnTo>
                      <a:pt x="0" y="1"/>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4"/>
                    </a:lnTo>
                    <a:lnTo>
                      <a:pt x="0" y="4"/>
                    </a:lnTo>
                    <a:lnTo>
                      <a:pt x="0" y="4"/>
                    </a:lnTo>
                    <a:lnTo>
                      <a:pt x="0" y="4"/>
                    </a:lnTo>
                    <a:lnTo>
                      <a:pt x="0" y="4"/>
                    </a:lnTo>
                    <a:lnTo>
                      <a:pt x="0" y="5"/>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5"/>
                    </a:lnTo>
                    <a:lnTo>
                      <a:pt x="0" y="4"/>
                    </a:lnTo>
                    <a:lnTo>
                      <a:pt x="0" y="5"/>
                    </a:lnTo>
                    <a:lnTo>
                      <a:pt x="0" y="5"/>
                    </a:lnTo>
                    <a:lnTo>
                      <a:pt x="0" y="4"/>
                    </a:lnTo>
                    <a:lnTo>
                      <a:pt x="0" y="4"/>
                    </a:lnTo>
                    <a:lnTo>
                      <a:pt x="0" y="5"/>
                    </a:lnTo>
                    <a:lnTo>
                      <a:pt x="0" y="5"/>
                    </a:lnTo>
                    <a:lnTo>
                      <a:pt x="0" y="6"/>
                    </a:lnTo>
                    <a:lnTo>
                      <a:pt x="0" y="5"/>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6"/>
                    </a:lnTo>
                    <a:lnTo>
                      <a:pt x="0" y="6"/>
                    </a:lnTo>
                    <a:lnTo>
                      <a:pt x="0" y="6"/>
                    </a:lnTo>
                    <a:lnTo>
                      <a:pt x="0" y="6"/>
                    </a:lnTo>
                    <a:lnTo>
                      <a:pt x="0" y="7"/>
                    </a:lnTo>
                    <a:lnTo>
                      <a:pt x="0" y="7"/>
                    </a:lnTo>
                    <a:lnTo>
                      <a:pt x="0" y="7"/>
                    </a:lnTo>
                    <a:lnTo>
                      <a:pt x="0" y="7"/>
                    </a:lnTo>
                    <a:lnTo>
                      <a:pt x="0" y="7"/>
                    </a:lnTo>
                    <a:lnTo>
                      <a:pt x="0" y="8"/>
                    </a:lnTo>
                    <a:lnTo>
                      <a:pt x="0" y="8"/>
                    </a:lnTo>
                    <a:lnTo>
                      <a:pt x="0" y="9"/>
                    </a:lnTo>
                    <a:lnTo>
                      <a:pt x="0" y="9"/>
                    </a:lnTo>
                    <a:lnTo>
                      <a:pt x="0" y="9"/>
                    </a:lnTo>
                    <a:lnTo>
                      <a:pt x="0" y="10"/>
                    </a:lnTo>
                    <a:lnTo>
                      <a:pt x="0" y="9"/>
                    </a:lnTo>
                    <a:lnTo>
                      <a:pt x="0" y="10"/>
                    </a:lnTo>
                    <a:lnTo>
                      <a:pt x="0" y="10"/>
                    </a:lnTo>
                    <a:lnTo>
                      <a:pt x="0" y="10"/>
                    </a:lnTo>
                    <a:lnTo>
                      <a:pt x="0" y="10"/>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10"/>
                    </a:lnTo>
                    <a:lnTo>
                      <a:pt x="0" y="9"/>
                    </a:lnTo>
                    <a:lnTo>
                      <a:pt x="0" y="9"/>
                    </a:lnTo>
                    <a:lnTo>
                      <a:pt x="0" y="9"/>
                    </a:lnTo>
                    <a:lnTo>
                      <a:pt x="0" y="9"/>
                    </a:lnTo>
                    <a:lnTo>
                      <a:pt x="0" y="9"/>
                    </a:lnTo>
                    <a:lnTo>
                      <a:pt x="0" y="8"/>
                    </a:lnTo>
                    <a:lnTo>
                      <a:pt x="0" y="9"/>
                    </a:lnTo>
                    <a:lnTo>
                      <a:pt x="0" y="9"/>
                    </a:lnTo>
                    <a:lnTo>
                      <a:pt x="0" y="9"/>
                    </a:lnTo>
                    <a:lnTo>
                      <a:pt x="0" y="9"/>
                    </a:lnTo>
                    <a:lnTo>
                      <a:pt x="0" y="9"/>
                    </a:lnTo>
                    <a:lnTo>
                      <a:pt x="0" y="8"/>
                    </a:lnTo>
                    <a:lnTo>
                      <a:pt x="0" y="7"/>
                    </a:lnTo>
                    <a:lnTo>
                      <a:pt x="0" y="8"/>
                    </a:lnTo>
                    <a:lnTo>
                      <a:pt x="0" y="9"/>
                    </a:lnTo>
                    <a:lnTo>
                      <a:pt x="0" y="8"/>
                    </a:lnTo>
                    <a:lnTo>
                      <a:pt x="0" y="9"/>
                    </a:lnTo>
                    <a:lnTo>
                      <a:pt x="0" y="9"/>
                    </a:lnTo>
                    <a:lnTo>
                      <a:pt x="0" y="9"/>
                    </a:lnTo>
                    <a:lnTo>
                      <a:pt x="0" y="10"/>
                    </a:lnTo>
                    <a:lnTo>
                      <a:pt x="0" y="10"/>
                    </a:lnTo>
                    <a:lnTo>
                      <a:pt x="0" y="10"/>
                    </a:lnTo>
                    <a:lnTo>
                      <a:pt x="0" y="10"/>
                    </a:lnTo>
                    <a:lnTo>
                      <a:pt x="0" y="11"/>
                    </a:lnTo>
                    <a:lnTo>
                      <a:pt x="0" y="12"/>
                    </a:lnTo>
                    <a:lnTo>
                      <a:pt x="0" y="11"/>
                    </a:lnTo>
                    <a:lnTo>
                      <a:pt x="0" y="11"/>
                    </a:lnTo>
                    <a:lnTo>
                      <a:pt x="0" y="11"/>
                    </a:lnTo>
                    <a:lnTo>
                      <a:pt x="0" y="11"/>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9"/>
                    </a:lnTo>
                    <a:lnTo>
                      <a:pt x="0" y="10"/>
                    </a:lnTo>
                    <a:lnTo>
                      <a:pt x="0" y="9"/>
                    </a:lnTo>
                    <a:lnTo>
                      <a:pt x="0" y="9"/>
                    </a:lnTo>
                    <a:lnTo>
                      <a:pt x="0" y="9"/>
                    </a:lnTo>
                    <a:lnTo>
                      <a:pt x="0" y="8"/>
                    </a:lnTo>
                    <a:lnTo>
                      <a:pt x="0" y="8"/>
                    </a:lnTo>
                    <a:lnTo>
                      <a:pt x="0" y="8"/>
                    </a:lnTo>
                    <a:lnTo>
                      <a:pt x="0" y="7"/>
                    </a:lnTo>
                    <a:lnTo>
                      <a:pt x="0" y="8"/>
                    </a:lnTo>
                    <a:lnTo>
                      <a:pt x="0" y="7"/>
                    </a:lnTo>
                    <a:lnTo>
                      <a:pt x="0" y="8"/>
                    </a:lnTo>
                    <a:lnTo>
                      <a:pt x="0" y="8"/>
                    </a:lnTo>
                    <a:lnTo>
                      <a:pt x="0" y="7"/>
                    </a:lnTo>
                    <a:lnTo>
                      <a:pt x="0" y="8"/>
                    </a:lnTo>
                    <a:lnTo>
                      <a:pt x="0" y="8"/>
                    </a:lnTo>
                    <a:lnTo>
                      <a:pt x="0" y="8"/>
                    </a:lnTo>
                    <a:lnTo>
                      <a:pt x="0" y="9"/>
                    </a:lnTo>
                    <a:lnTo>
                      <a:pt x="0" y="8"/>
                    </a:lnTo>
                    <a:lnTo>
                      <a:pt x="0" y="7"/>
                    </a:lnTo>
                    <a:lnTo>
                      <a:pt x="0" y="8"/>
                    </a:lnTo>
                    <a:lnTo>
                      <a:pt x="0" y="7"/>
                    </a:lnTo>
                    <a:lnTo>
                      <a:pt x="0" y="8"/>
                    </a:lnTo>
                    <a:lnTo>
                      <a:pt x="0" y="8"/>
                    </a:lnTo>
                    <a:lnTo>
                      <a:pt x="0" y="7"/>
                    </a:lnTo>
                    <a:lnTo>
                      <a:pt x="0" y="7"/>
                    </a:lnTo>
                    <a:lnTo>
                      <a:pt x="0" y="6"/>
                    </a:lnTo>
                    <a:lnTo>
                      <a:pt x="0" y="6"/>
                    </a:lnTo>
                    <a:lnTo>
                      <a:pt x="0" y="6"/>
                    </a:lnTo>
                    <a:lnTo>
                      <a:pt x="0" y="6"/>
                    </a:lnTo>
                    <a:lnTo>
                      <a:pt x="0" y="6"/>
                    </a:lnTo>
                    <a:lnTo>
                      <a:pt x="0" y="7"/>
                    </a:lnTo>
                    <a:lnTo>
                      <a:pt x="0" y="6"/>
                    </a:lnTo>
                    <a:lnTo>
                      <a:pt x="0" y="6"/>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4"/>
                    </a:lnTo>
                    <a:lnTo>
                      <a:pt x="0" y="4"/>
                    </a:lnTo>
                    <a:lnTo>
                      <a:pt x="0" y="5"/>
                    </a:lnTo>
                    <a:lnTo>
                      <a:pt x="0" y="5"/>
                    </a:lnTo>
                    <a:lnTo>
                      <a:pt x="0" y="6"/>
                    </a:lnTo>
                    <a:lnTo>
                      <a:pt x="0" y="7"/>
                    </a:lnTo>
                    <a:lnTo>
                      <a:pt x="0" y="7"/>
                    </a:lnTo>
                    <a:lnTo>
                      <a:pt x="0" y="7"/>
                    </a:lnTo>
                    <a:lnTo>
                      <a:pt x="0" y="7"/>
                    </a:lnTo>
                    <a:lnTo>
                      <a:pt x="0" y="7"/>
                    </a:lnTo>
                    <a:lnTo>
                      <a:pt x="0" y="8"/>
                    </a:lnTo>
                    <a:lnTo>
                      <a:pt x="0" y="8"/>
                    </a:lnTo>
                    <a:lnTo>
                      <a:pt x="0" y="9"/>
                    </a:lnTo>
                    <a:lnTo>
                      <a:pt x="0" y="9"/>
                    </a:lnTo>
                    <a:lnTo>
                      <a:pt x="0" y="10"/>
                    </a:lnTo>
                    <a:lnTo>
                      <a:pt x="0" y="10"/>
                    </a:lnTo>
                    <a:lnTo>
                      <a:pt x="0" y="10"/>
                    </a:lnTo>
                    <a:lnTo>
                      <a:pt x="0" y="10"/>
                    </a:lnTo>
                    <a:lnTo>
                      <a:pt x="0" y="10"/>
                    </a:lnTo>
                    <a:lnTo>
                      <a:pt x="0" y="10"/>
                    </a:lnTo>
                    <a:lnTo>
                      <a:pt x="0" y="10"/>
                    </a:lnTo>
                    <a:lnTo>
                      <a:pt x="0" y="11"/>
                    </a:lnTo>
                    <a:lnTo>
                      <a:pt x="0" y="10"/>
                    </a:lnTo>
                    <a:lnTo>
                      <a:pt x="0" y="10"/>
                    </a:lnTo>
                    <a:lnTo>
                      <a:pt x="0" y="11"/>
                    </a:lnTo>
                    <a:lnTo>
                      <a:pt x="0" y="10"/>
                    </a:lnTo>
                    <a:lnTo>
                      <a:pt x="0" y="10"/>
                    </a:lnTo>
                    <a:lnTo>
                      <a:pt x="0" y="11"/>
                    </a:lnTo>
                    <a:lnTo>
                      <a:pt x="0" y="10"/>
                    </a:lnTo>
                    <a:lnTo>
                      <a:pt x="0" y="11"/>
                    </a:lnTo>
                    <a:lnTo>
                      <a:pt x="0" y="10"/>
                    </a:lnTo>
                    <a:lnTo>
                      <a:pt x="0" y="10"/>
                    </a:lnTo>
                    <a:lnTo>
                      <a:pt x="0" y="10"/>
                    </a:lnTo>
                    <a:lnTo>
                      <a:pt x="0" y="10"/>
                    </a:lnTo>
                    <a:lnTo>
                      <a:pt x="0" y="11"/>
                    </a:lnTo>
                    <a:lnTo>
                      <a:pt x="0" y="11"/>
                    </a:lnTo>
                    <a:lnTo>
                      <a:pt x="0" y="12"/>
                    </a:lnTo>
                    <a:lnTo>
                      <a:pt x="0" y="11"/>
                    </a:lnTo>
                    <a:lnTo>
                      <a:pt x="0" y="11"/>
                    </a:lnTo>
                    <a:lnTo>
                      <a:pt x="0" y="11"/>
                    </a:lnTo>
                    <a:lnTo>
                      <a:pt x="0" y="10"/>
                    </a:lnTo>
                    <a:lnTo>
                      <a:pt x="0" y="10"/>
                    </a:lnTo>
                    <a:lnTo>
                      <a:pt x="0" y="10"/>
                    </a:lnTo>
                    <a:lnTo>
                      <a:pt x="0" y="10"/>
                    </a:lnTo>
                    <a:lnTo>
                      <a:pt x="0" y="11"/>
                    </a:lnTo>
                    <a:lnTo>
                      <a:pt x="0" y="10"/>
                    </a:lnTo>
                    <a:lnTo>
                      <a:pt x="0" y="11"/>
                    </a:lnTo>
                    <a:lnTo>
                      <a:pt x="0" y="10"/>
                    </a:lnTo>
                    <a:lnTo>
                      <a:pt x="0" y="10"/>
                    </a:lnTo>
                    <a:lnTo>
                      <a:pt x="0" y="11"/>
                    </a:lnTo>
                    <a:lnTo>
                      <a:pt x="0" y="9"/>
                    </a:lnTo>
                    <a:lnTo>
                      <a:pt x="0" y="10"/>
                    </a:lnTo>
                    <a:lnTo>
                      <a:pt x="0" y="9"/>
                    </a:lnTo>
                    <a:lnTo>
                      <a:pt x="0" y="9"/>
                    </a:lnTo>
                    <a:lnTo>
                      <a:pt x="0" y="9"/>
                    </a:lnTo>
                    <a:lnTo>
                      <a:pt x="0" y="9"/>
                    </a:lnTo>
                    <a:lnTo>
                      <a:pt x="0" y="8"/>
                    </a:lnTo>
                    <a:lnTo>
                      <a:pt x="0" y="7"/>
                    </a:lnTo>
                    <a:lnTo>
                      <a:pt x="0" y="8"/>
                    </a:lnTo>
                    <a:lnTo>
                      <a:pt x="0" y="7"/>
                    </a:lnTo>
                    <a:lnTo>
                      <a:pt x="0" y="7"/>
                    </a:lnTo>
                    <a:lnTo>
                      <a:pt x="0" y="7"/>
                    </a:lnTo>
                    <a:lnTo>
                      <a:pt x="0" y="7"/>
                    </a:lnTo>
                    <a:lnTo>
                      <a:pt x="0" y="7"/>
                    </a:lnTo>
                    <a:lnTo>
                      <a:pt x="0" y="8"/>
                    </a:lnTo>
                    <a:lnTo>
                      <a:pt x="0" y="8"/>
                    </a:lnTo>
                    <a:lnTo>
                      <a:pt x="0" y="8"/>
                    </a:lnTo>
                    <a:lnTo>
                      <a:pt x="0" y="9"/>
                    </a:lnTo>
                    <a:lnTo>
                      <a:pt x="0" y="10"/>
                    </a:lnTo>
                    <a:lnTo>
                      <a:pt x="0" y="9"/>
                    </a:lnTo>
                    <a:lnTo>
                      <a:pt x="0" y="10"/>
                    </a:lnTo>
                    <a:lnTo>
                      <a:pt x="0" y="10"/>
                    </a:lnTo>
                    <a:lnTo>
                      <a:pt x="0" y="10"/>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2"/>
                    </a:lnTo>
                    <a:lnTo>
                      <a:pt x="0" y="12"/>
                    </a:lnTo>
                    <a:lnTo>
                      <a:pt x="0" y="11"/>
                    </a:lnTo>
                    <a:lnTo>
                      <a:pt x="0" y="11"/>
                    </a:lnTo>
                    <a:lnTo>
                      <a:pt x="0" y="11"/>
                    </a:lnTo>
                    <a:lnTo>
                      <a:pt x="0" y="11"/>
                    </a:lnTo>
                    <a:lnTo>
                      <a:pt x="0" y="12"/>
                    </a:lnTo>
                    <a:lnTo>
                      <a:pt x="0" y="11"/>
                    </a:lnTo>
                    <a:lnTo>
                      <a:pt x="0" y="10"/>
                    </a:lnTo>
                    <a:lnTo>
                      <a:pt x="0" y="10"/>
                    </a:lnTo>
                    <a:lnTo>
                      <a:pt x="0" y="10"/>
                    </a:lnTo>
                    <a:lnTo>
                      <a:pt x="0" y="11"/>
                    </a:lnTo>
                    <a:lnTo>
                      <a:pt x="0" y="10"/>
                    </a:lnTo>
                    <a:lnTo>
                      <a:pt x="0" y="11"/>
                    </a:lnTo>
                    <a:lnTo>
                      <a:pt x="0" y="11"/>
                    </a:lnTo>
                    <a:lnTo>
                      <a:pt x="0" y="11"/>
                    </a:lnTo>
                    <a:lnTo>
                      <a:pt x="0" y="11"/>
                    </a:lnTo>
                    <a:lnTo>
                      <a:pt x="0" y="11"/>
                    </a:lnTo>
                    <a:lnTo>
                      <a:pt x="0" y="10"/>
                    </a:lnTo>
                    <a:lnTo>
                      <a:pt x="0" y="10"/>
                    </a:lnTo>
                    <a:lnTo>
                      <a:pt x="0" y="11"/>
                    </a:lnTo>
                    <a:lnTo>
                      <a:pt x="0" y="10"/>
                    </a:lnTo>
                    <a:lnTo>
                      <a:pt x="0" y="11"/>
                    </a:lnTo>
                    <a:lnTo>
                      <a:pt x="0" y="11"/>
                    </a:lnTo>
                    <a:lnTo>
                      <a:pt x="0" y="11"/>
                    </a:lnTo>
                    <a:lnTo>
                      <a:pt x="0" y="10"/>
                    </a:lnTo>
                    <a:lnTo>
                      <a:pt x="0" y="10"/>
                    </a:lnTo>
                    <a:lnTo>
                      <a:pt x="0" y="9"/>
                    </a:lnTo>
                    <a:lnTo>
                      <a:pt x="0" y="10"/>
                    </a:lnTo>
                    <a:lnTo>
                      <a:pt x="0" y="9"/>
                    </a:lnTo>
                    <a:lnTo>
                      <a:pt x="0" y="9"/>
                    </a:lnTo>
                    <a:lnTo>
                      <a:pt x="0" y="9"/>
                    </a:lnTo>
                    <a:lnTo>
                      <a:pt x="0" y="10"/>
                    </a:lnTo>
                    <a:lnTo>
                      <a:pt x="0" y="10"/>
                    </a:lnTo>
                    <a:lnTo>
                      <a:pt x="0" y="9"/>
                    </a:lnTo>
                    <a:lnTo>
                      <a:pt x="0" y="9"/>
                    </a:lnTo>
                    <a:lnTo>
                      <a:pt x="0" y="8"/>
                    </a:lnTo>
                    <a:lnTo>
                      <a:pt x="0" y="8"/>
                    </a:lnTo>
                    <a:lnTo>
                      <a:pt x="0" y="7"/>
                    </a:lnTo>
                    <a:lnTo>
                      <a:pt x="0" y="8"/>
                    </a:lnTo>
                    <a:lnTo>
                      <a:pt x="0" y="7"/>
                    </a:lnTo>
                    <a:lnTo>
                      <a:pt x="0" y="7"/>
                    </a:lnTo>
                    <a:lnTo>
                      <a:pt x="0" y="8"/>
                    </a:lnTo>
                    <a:lnTo>
                      <a:pt x="0" y="7"/>
                    </a:lnTo>
                    <a:lnTo>
                      <a:pt x="0" y="7"/>
                    </a:lnTo>
                    <a:lnTo>
                      <a:pt x="0" y="7"/>
                    </a:lnTo>
                    <a:lnTo>
                      <a:pt x="0" y="7"/>
                    </a:lnTo>
                    <a:lnTo>
                      <a:pt x="0" y="7"/>
                    </a:lnTo>
                    <a:lnTo>
                      <a:pt x="0" y="7"/>
                    </a:lnTo>
                    <a:lnTo>
                      <a:pt x="0" y="7"/>
                    </a:lnTo>
                    <a:lnTo>
                      <a:pt x="0" y="8"/>
                    </a:lnTo>
                    <a:lnTo>
                      <a:pt x="0" y="7"/>
                    </a:lnTo>
                    <a:lnTo>
                      <a:pt x="0" y="8"/>
                    </a:lnTo>
                    <a:lnTo>
                      <a:pt x="0" y="8"/>
                    </a:lnTo>
                    <a:lnTo>
                      <a:pt x="0" y="9"/>
                    </a:lnTo>
                    <a:lnTo>
                      <a:pt x="0" y="9"/>
                    </a:lnTo>
                    <a:lnTo>
                      <a:pt x="0" y="10"/>
                    </a:lnTo>
                    <a:lnTo>
                      <a:pt x="0" y="10"/>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2"/>
                    </a:lnTo>
                    <a:lnTo>
                      <a:pt x="0" y="11"/>
                    </a:lnTo>
                    <a:lnTo>
                      <a:pt x="0" y="11"/>
                    </a:lnTo>
                    <a:lnTo>
                      <a:pt x="0" y="10"/>
                    </a:lnTo>
                    <a:lnTo>
                      <a:pt x="0" y="11"/>
                    </a:lnTo>
                    <a:lnTo>
                      <a:pt x="0" y="11"/>
                    </a:lnTo>
                    <a:lnTo>
                      <a:pt x="0" y="11"/>
                    </a:lnTo>
                    <a:lnTo>
                      <a:pt x="0" y="10"/>
                    </a:lnTo>
                    <a:lnTo>
                      <a:pt x="0" y="10"/>
                    </a:lnTo>
                    <a:lnTo>
                      <a:pt x="0" y="10"/>
                    </a:lnTo>
                    <a:lnTo>
                      <a:pt x="0" y="11"/>
                    </a:lnTo>
                    <a:lnTo>
                      <a:pt x="0" y="11"/>
                    </a:lnTo>
                    <a:lnTo>
                      <a:pt x="0" y="10"/>
                    </a:lnTo>
                    <a:lnTo>
                      <a:pt x="0" y="10"/>
                    </a:lnTo>
                    <a:lnTo>
                      <a:pt x="0" y="9"/>
                    </a:lnTo>
                    <a:lnTo>
                      <a:pt x="0" y="9"/>
                    </a:lnTo>
                    <a:lnTo>
                      <a:pt x="0" y="8"/>
                    </a:lnTo>
                    <a:lnTo>
                      <a:pt x="0" y="7"/>
                    </a:lnTo>
                    <a:lnTo>
                      <a:pt x="0" y="8"/>
                    </a:lnTo>
                    <a:lnTo>
                      <a:pt x="0" y="7"/>
                    </a:lnTo>
                    <a:lnTo>
                      <a:pt x="0" y="7"/>
                    </a:lnTo>
                    <a:lnTo>
                      <a:pt x="0" y="7"/>
                    </a:lnTo>
                    <a:lnTo>
                      <a:pt x="0" y="7"/>
                    </a:lnTo>
                    <a:lnTo>
                      <a:pt x="0" y="7"/>
                    </a:lnTo>
                    <a:lnTo>
                      <a:pt x="0" y="7"/>
                    </a:lnTo>
                    <a:lnTo>
                      <a:pt x="0" y="6"/>
                    </a:lnTo>
                    <a:lnTo>
                      <a:pt x="0" y="6"/>
                    </a:lnTo>
                    <a:lnTo>
                      <a:pt x="0" y="5"/>
                    </a:lnTo>
                    <a:lnTo>
                      <a:pt x="0" y="5"/>
                    </a:lnTo>
                    <a:lnTo>
                      <a:pt x="0" y="4"/>
                    </a:lnTo>
                    <a:lnTo>
                      <a:pt x="0" y="5"/>
                    </a:lnTo>
                    <a:lnTo>
                      <a:pt x="0" y="4"/>
                    </a:lnTo>
                    <a:lnTo>
                      <a:pt x="1" y="5"/>
                    </a:lnTo>
                    <a:lnTo>
                      <a:pt x="1" y="5"/>
                    </a:lnTo>
                    <a:lnTo>
                      <a:pt x="1" y="4"/>
                    </a:lnTo>
                    <a:lnTo>
                      <a:pt x="1" y="5"/>
                    </a:lnTo>
                    <a:lnTo>
                      <a:pt x="1" y="5"/>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6"/>
                    </a:lnTo>
                    <a:lnTo>
                      <a:pt x="1" y="5"/>
                    </a:lnTo>
                    <a:lnTo>
                      <a:pt x="1" y="5"/>
                    </a:lnTo>
                    <a:lnTo>
                      <a:pt x="1" y="5"/>
                    </a:lnTo>
                    <a:lnTo>
                      <a:pt x="1" y="6"/>
                    </a:lnTo>
                    <a:lnTo>
                      <a:pt x="1" y="5"/>
                    </a:lnTo>
                    <a:lnTo>
                      <a:pt x="1" y="6"/>
                    </a:lnTo>
                    <a:lnTo>
                      <a:pt x="1" y="6"/>
                    </a:lnTo>
                    <a:lnTo>
                      <a:pt x="1" y="7"/>
                    </a:lnTo>
                    <a:lnTo>
                      <a:pt x="1" y="6"/>
                    </a:lnTo>
                    <a:lnTo>
                      <a:pt x="1" y="6"/>
                    </a:lnTo>
                    <a:lnTo>
                      <a:pt x="1" y="7"/>
                    </a:lnTo>
                    <a:lnTo>
                      <a:pt x="1" y="6"/>
                    </a:lnTo>
                    <a:lnTo>
                      <a:pt x="1" y="6"/>
                    </a:lnTo>
                    <a:lnTo>
                      <a:pt x="1" y="6"/>
                    </a:lnTo>
                    <a:lnTo>
                      <a:pt x="1" y="5"/>
                    </a:lnTo>
                    <a:lnTo>
                      <a:pt x="1" y="5"/>
                    </a:lnTo>
                    <a:lnTo>
                      <a:pt x="1" y="4"/>
                    </a:lnTo>
                    <a:lnTo>
                      <a:pt x="1" y="3"/>
                    </a:lnTo>
                    <a:lnTo>
                      <a:pt x="1" y="4"/>
                    </a:lnTo>
                    <a:lnTo>
                      <a:pt x="1" y="4"/>
                    </a:lnTo>
                    <a:lnTo>
                      <a:pt x="1" y="4"/>
                    </a:lnTo>
                    <a:lnTo>
                      <a:pt x="1" y="5"/>
                    </a:lnTo>
                    <a:lnTo>
                      <a:pt x="1" y="5"/>
                    </a:lnTo>
                  </a:path>
                </a:pathLst>
              </a:custGeom>
              <a:noFill/>
              <a:ln w="0">
                <a:solidFill>
                  <a:srgbClr val="3366FF"/>
                </a:solidFill>
                <a:prstDash val="solid"/>
                <a:round/>
                <a:headEnd/>
                <a:tailEnd/>
              </a:ln>
            </p:spPr>
            <p:txBody>
              <a:bodyPr/>
              <a:lstStyle/>
              <a:p>
                <a:endParaRPr lang="en-GB"/>
              </a:p>
            </p:txBody>
          </p:sp>
          <p:sp>
            <p:nvSpPr>
              <p:cNvPr id="186283" name="Freeform 939"/>
              <p:cNvSpPr>
                <a:spLocks/>
              </p:cNvSpPr>
              <p:nvPr/>
            </p:nvSpPr>
            <p:spPr bwMode="auto">
              <a:xfrm>
                <a:off x="3708" y="3545"/>
                <a:ext cx="1" cy="66"/>
              </a:xfrm>
              <a:custGeom>
                <a:avLst/>
                <a:gdLst/>
                <a:ahLst/>
                <a:cxnLst>
                  <a:cxn ang="0">
                    <a:pos x="0" y="6"/>
                  </a:cxn>
                  <a:cxn ang="0">
                    <a:pos x="0" y="7"/>
                  </a:cxn>
                  <a:cxn ang="0">
                    <a:pos x="0" y="7"/>
                  </a:cxn>
                  <a:cxn ang="0">
                    <a:pos x="0" y="4"/>
                  </a:cxn>
                  <a:cxn ang="0">
                    <a:pos x="0" y="3"/>
                  </a:cxn>
                  <a:cxn ang="0">
                    <a:pos x="0" y="5"/>
                  </a:cxn>
                  <a:cxn ang="0">
                    <a:pos x="0" y="5"/>
                  </a:cxn>
                  <a:cxn ang="0">
                    <a:pos x="0" y="7"/>
                  </a:cxn>
                  <a:cxn ang="0">
                    <a:pos x="0" y="8"/>
                  </a:cxn>
                  <a:cxn ang="0">
                    <a:pos x="0" y="7"/>
                  </a:cxn>
                  <a:cxn ang="0">
                    <a:pos x="0" y="6"/>
                  </a:cxn>
                  <a:cxn ang="0">
                    <a:pos x="0" y="7"/>
                  </a:cxn>
                  <a:cxn ang="0">
                    <a:pos x="0" y="4"/>
                  </a:cxn>
                  <a:cxn ang="0">
                    <a:pos x="0" y="4"/>
                  </a:cxn>
                  <a:cxn ang="0">
                    <a:pos x="0" y="5"/>
                  </a:cxn>
                  <a:cxn ang="0">
                    <a:pos x="0" y="5"/>
                  </a:cxn>
                  <a:cxn ang="0">
                    <a:pos x="0" y="7"/>
                  </a:cxn>
                  <a:cxn ang="0">
                    <a:pos x="0" y="7"/>
                  </a:cxn>
                  <a:cxn ang="0">
                    <a:pos x="0" y="6"/>
                  </a:cxn>
                  <a:cxn ang="0">
                    <a:pos x="0" y="7"/>
                  </a:cxn>
                  <a:cxn ang="0">
                    <a:pos x="0" y="6"/>
                  </a:cxn>
                  <a:cxn ang="0">
                    <a:pos x="0" y="8"/>
                  </a:cxn>
                  <a:cxn ang="0">
                    <a:pos x="0" y="7"/>
                  </a:cxn>
                  <a:cxn ang="0">
                    <a:pos x="0" y="7"/>
                  </a:cxn>
                  <a:cxn ang="0">
                    <a:pos x="0" y="7"/>
                  </a:cxn>
                  <a:cxn ang="0">
                    <a:pos x="0" y="7"/>
                  </a:cxn>
                  <a:cxn ang="0">
                    <a:pos x="0" y="8"/>
                  </a:cxn>
                  <a:cxn ang="0">
                    <a:pos x="0" y="7"/>
                  </a:cxn>
                  <a:cxn ang="0">
                    <a:pos x="0" y="7"/>
                  </a:cxn>
                  <a:cxn ang="0">
                    <a:pos x="0" y="7"/>
                  </a:cxn>
                  <a:cxn ang="0">
                    <a:pos x="0" y="7"/>
                  </a:cxn>
                  <a:cxn ang="0">
                    <a:pos x="0" y="8"/>
                  </a:cxn>
                  <a:cxn ang="0">
                    <a:pos x="0" y="8"/>
                  </a:cxn>
                  <a:cxn ang="0">
                    <a:pos x="0" y="8"/>
                  </a:cxn>
                  <a:cxn ang="0">
                    <a:pos x="0" y="7"/>
                  </a:cxn>
                  <a:cxn ang="0">
                    <a:pos x="0" y="7"/>
                  </a:cxn>
                  <a:cxn ang="0">
                    <a:pos x="0" y="5"/>
                  </a:cxn>
                  <a:cxn ang="0">
                    <a:pos x="0" y="3"/>
                  </a:cxn>
                  <a:cxn ang="0">
                    <a:pos x="0" y="1"/>
                  </a:cxn>
                  <a:cxn ang="0">
                    <a:pos x="0" y="2"/>
                  </a:cxn>
                  <a:cxn ang="0">
                    <a:pos x="0" y="3"/>
                  </a:cxn>
                  <a:cxn ang="0">
                    <a:pos x="0" y="2"/>
                  </a:cxn>
                  <a:cxn ang="0">
                    <a:pos x="0" y="2"/>
                  </a:cxn>
                  <a:cxn ang="0">
                    <a:pos x="0" y="3"/>
                  </a:cxn>
                  <a:cxn ang="0">
                    <a:pos x="0" y="4"/>
                  </a:cxn>
                  <a:cxn ang="0">
                    <a:pos x="0" y="4"/>
                  </a:cxn>
                  <a:cxn ang="0">
                    <a:pos x="0" y="5"/>
                  </a:cxn>
                  <a:cxn ang="0">
                    <a:pos x="0" y="6"/>
                  </a:cxn>
                  <a:cxn ang="0">
                    <a:pos x="0" y="6"/>
                  </a:cxn>
                  <a:cxn ang="0">
                    <a:pos x="0" y="5"/>
                  </a:cxn>
                  <a:cxn ang="0">
                    <a:pos x="0" y="3"/>
                  </a:cxn>
                  <a:cxn ang="0">
                    <a:pos x="0" y="6"/>
                  </a:cxn>
                  <a:cxn ang="0">
                    <a:pos x="0" y="7"/>
                  </a:cxn>
                  <a:cxn ang="0">
                    <a:pos x="0" y="10"/>
                  </a:cxn>
                  <a:cxn ang="0">
                    <a:pos x="0" y="8"/>
                  </a:cxn>
                  <a:cxn ang="0">
                    <a:pos x="0" y="7"/>
                  </a:cxn>
                  <a:cxn ang="0">
                    <a:pos x="0" y="7"/>
                  </a:cxn>
                  <a:cxn ang="0">
                    <a:pos x="0" y="8"/>
                  </a:cxn>
                  <a:cxn ang="0">
                    <a:pos x="0" y="8"/>
                  </a:cxn>
                  <a:cxn ang="0">
                    <a:pos x="0" y="9"/>
                  </a:cxn>
                  <a:cxn ang="0">
                    <a:pos x="0" y="10"/>
                  </a:cxn>
                  <a:cxn ang="0">
                    <a:pos x="0" y="10"/>
                  </a:cxn>
                  <a:cxn ang="0">
                    <a:pos x="0" y="9"/>
                  </a:cxn>
                </a:cxnLst>
                <a:rect l="0" t="0" r="r" b="b"/>
                <a:pathLst>
                  <a:path h="11">
                    <a:moveTo>
                      <a:pt x="0" y="3"/>
                    </a:moveTo>
                    <a:lnTo>
                      <a:pt x="0" y="3"/>
                    </a:lnTo>
                    <a:lnTo>
                      <a:pt x="0" y="4"/>
                    </a:lnTo>
                    <a:lnTo>
                      <a:pt x="0" y="3"/>
                    </a:lnTo>
                    <a:lnTo>
                      <a:pt x="0" y="4"/>
                    </a:lnTo>
                    <a:lnTo>
                      <a:pt x="0" y="4"/>
                    </a:lnTo>
                    <a:lnTo>
                      <a:pt x="0" y="5"/>
                    </a:lnTo>
                    <a:lnTo>
                      <a:pt x="0" y="4"/>
                    </a:lnTo>
                    <a:lnTo>
                      <a:pt x="0" y="5"/>
                    </a:lnTo>
                    <a:lnTo>
                      <a:pt x="0" y="6"/>
                    </a:lnTo>
                    <a:lnTo>
                      <a:pt x="0" y="6"/>
                    </a:lnTo>
                    <a:lnTo>
                      <a:pt x="0" y="6"/>
                    </a:lnTo>
                    <a:lnTo>
                      <a:pt x="0" y="6"/>
                    </a:lnTo>
                    <a:lnTo>
                      <a:pt x="0" y="7"/>
                    </a:lnTo>
                    <a:lnTo>
                      <a:pt x="0" y="7"/>
                    </a:lnTo>
                    <a:lnTo>
                      <a:pt x="0" y="8"/>
                    </a:lnTo>
                    <a:lnTo>
                      <a:pt x="0" y="7"/>
                    </a:lnTo>
                    <a:lnTo>
                      <a:pt x="0" y="7"/>
                    </a:lnTo>
                    <a:lnTo>
                      <a:pt x="0" y="7"/>
                    </a:lnTo>
                    <a:lnTo>
                      <a:pt x="0" y="7"/>
                    </a:lnTo>
                    <a:lnTo>
                      <a:pt x="0" y="8"/>
                    </a:lnTo>
                    <a:lnTo>
                      <a:pt x="0" y="7"/>
                    </a:lnTo>
                    <a:lnTo>
                      <a:pt x="0" y="7"/>
                    </a:lnTo>
                    <a:lnTo>
                      <a:pt x="0" y="6"/>
                    </a:lnTo>
                    <a:lnTo>
                      <a:pt x="0" y="7"/>
                    </a:lnTo>
                    <a:lnTo>
                      <a:pt x="0" y="7"/>
                    </a:lnTo>
                    <a:lnTo>
                      <a:pt x="0" y="7"/>
                    </a:lnTo>
                    <a:lnTo>
                      <a:pt x="0" y="6"/>
                    </a:lnTo>
                    <a:lnTo>
                      <a:pt x="0" y="6"/>
                    </a:lnTo>
                    <a:lnTo>
                      <a:pt x="0" y="5"/>
                    </a:lnTo>
                    <a:lnTo>
                      <a:pt x="0" y="6"/>
                    </a:lnTo>
                    <a:lnTo>
                      <a:pt x="0" y="7"/>
                    </a:lnTo>
                    <a:lnTo>
                      <a:pt x="0" y="7"/>
                    </a:lnTo>
                    <a:lnTo>
                      <a:pt x="0" y="7"/>
                    </a:lnTo>
                    <a:lnTo>
                      <a:pt x="0" y="8"/>
                    </a:lnTo>
                    <a:lnTo>
                      <a:pt x="0" y="7"/>
                    </a:lnTo>
                    <a:lnTo>
                      <a:pt x="0" y="8"/>
                    </a:lnTo>
                    <a:lnTo>
                      <a:pt x="0" y="7"/>
                    </a:lnTo>
                    <a:lnTo>
                      <a:pt x="0" y="6"/>
                    </a:lnTo>
                    <a:lnTo>
                      <a:pt x="0" y="6"/>
                    </a:lnTo>
                    <a:lnTo>
                      <a:pt x="0" y="5"/>
                    </a:lnTo>
                    <a:lnTo>
                      <a:pt x="0" y="5"/>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3"/>
                    </a:lnTo>
                    <a:lnTo>
                      <a:pt x="0" y="3"/>
                    </a:lnTo>
                    <a:lnTo>
                      <a:pt x="0" y="3"/>
                    </a:lnTo>
                    <a:lnTo>
                      <a:pt x="0" y="4"/>
                    </a:lnTo>
                    <a:lnTo>
                      <a:pt x="0" y="3"/>
                    </a:lnTo>
                    <a:lnTo>
                      <a:pt x="0" y="4"/>
                    </a:lnTo>
                    <a:lnTo>
                      <a:pt x="0" y="4"/>
                    </a:lnTo>
                    <a:lnTo>
                      <a:pt x="0" y="3"/>
                    </a:lnTo>
                    <a:lnTo>
                      <a:pt x="0" y="4"/>
                    </a:lnTo>
                    <a:lnTo>
                      <a:pt x="0" y="4"/>
                    </a:lnTo>
                    <a:lnTo>
                      <a:pt x="0" y="4"/>
                    </a:lnTo>
                    <a:lnTo>
                      <a:pt x="0" y="5"/>
                    </a:lnTo>
                    <a:lnTo>
                      <a:pt x="0" y="5"/>
                    </a:lnTo>
                    <a:lnTo>
                      <a:pt x="0" y="5"/>
                    </a:lnTo>
                    <a:lnTo>
                      <a:pt x="0" y="5"/>
                    </a:lnTo>
                    <a:lnTo>
                      <a:pt x="0" y="6"/>
                    </a:lnTo>
                    <a:lnTo>
                      <a:pt x="0" y="5"/>
                    </a:lnTo>
                    <a:lnTo>
                      <a:pt x="0" y="6"/>
                    </a:lnTo>
                    <a:lnTo>
                      <a:pt x="0" y="5"/>
                    </a:lnTo>
                    <a:lnTo>
                      <a:pt x="0" y="5"/>
                    </a:lnTo>
                    <a:lnTo>
                      <a:pt x="0" y="6"/>
                    </a:lnTo>
                    <a:lnTo>
                      <a:pt x="0" y="5"/>
                    </a:lnTo>
                    <a:lnTo>
                      <a:pt x="0" y="5"/>
                    </a:lnTo>
                    <a:lnTo>
                      <a:pt x="0" y="5"/>
                    </a:lnTo>
                    <a:lnTo>
                      <a:pt x="0" y="5"/>
                    </a:lnTo>
                    <a:lnTo>
                      <a:pt x="0" y="6"/>
                    </a:lnTo>
                    <a:lnTo>
                      <a:pt x="0" y="6"/>
                    </a:lnTo>
                    <a:lnTo>
                      <a:pt x="0" y="5"/>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7"/>
                    </a:lnTo>
                    <a:lnTo>
                      <a:pt x="0" y="7"/>
                    </a:lnTo>
                    <a:lnTo>
                      <a:pt x="0" y="7"/>
                    </a:lnTo>
                    <a:lnTo>
                      <a:pt x="0" y="7"/>
                    </a:lnTo>
                    <a:lnTo>
                      <a:pt x="0" y="6"/>
                    </a:lnTo>
                    <a:lnTo>
                      <a:pt x="0" y="7"/>
                    </a:lnTo>
                    <a:lnTo>
                      <a:pt x="0" y="6"/>
                    </a:lnTo>
                    <a:lnTo>
                      <a:pt x="0" y="7"/>
                    </a:lnTo>
                    <a:lnTo>
                      <a:pt x="0" y="6"/>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4"/>
                    </a:lnTo>
                    <a:lnTo>
                      <a:pt x="0" y="5"/>
                    </a:lnTo>
                    <a:lnTo>
                      <a:pt x="0" y="5"/>
                    </a:lnTo>
                    <a:lnTo>
                      <a:pt x="0" y="5"/>
                    </a:lnTo>
                    <a:lnTo>
                      <a:pt x="0" y="6"/>
                    </a:lnTo>
                    <a:lnTo>
                      <a:pt x="0" y="5"/>
                    </a:lnTo>
                    <a:lnTo>
                      <a:pt x="0" y="5"/>
                    </a:lnTo>
                    <a:lnTo>
                      <a:pt x="0" y="5"/>
                    </a:lnTo>
                    <a:lnTo>
                      <a:pt x="0" y="5"/>
                    </a:lnTo>
                    <a:lnTo>
                      <a:pt x="0" y="6"/>
                    </a:lnTo>
                    <a:lnTo>
                      <a:pt x="0" y="5"/>
                    </a:lnTo>
                    <a:lnTo>
                      <a:pt x="0" y="6"/>
                    </a:lnTo>
                    <a:lnTo>
                      <a:pt x="0" y="7"/>
                    </a:lnTo>
                    <a:lnTo>
                      <a:pt x="0" y="7"/>
                    </a:lnTo>
                    <a:lnTo>
                      <a:pt x="0" y="7"/>
                    </a:lnTo>
                    <a:lnTo>
                      <a:pt x="0" y="8"/>
                    </a:lnTo>
                    <a:lnTo>
                      <a:pt x="0" y="8"/>
                    </a:lnTo>
                    <a:lnTo>
                      <a:pt x="0" y="8"/>
                    </a:lnTo>
                    <a:lnTo>
                      <a:pt x="0" y="8"/>
                    </a:lnTo>
                    <a:lnTo>
                      <a:pt x="0" y="8"/>
                    </a:lnTo>
                    <a:lnTo>
                      <a:pt x="0" y="8"/>
                    </a:lnTo>
                    <a:lnTo>
                      <a:pt x="0" y="7"/>
                    </a:lnTo>
                    <a:lnTo>
                      <a:pt x="0" y="8"/>
                    </a:lnTo>
                    <a:lnTo>
                      <a:pt x="0" y="7"/>
                    </a:lnTo>
                    <a:lnTo>
                      <a:pt x="0" y="7"/>
                    </a:lnTo>
                    <a:lnTo>
                      <a:pt x="0" y="7"/>
                    </a:lnTo>
                    <a:lnTo>
                      <a:pt x="0" y="6"/>
                    </a:lnTo>
                    <a:lnTo>
                      <a:pt x="0" y="7"/>
                    </a:lnTo>
                    <a:lnTo>
                      <a:pt x="0" y="6"/>
                    </a:lnTo>
                    <a:lnTo>
                      <a:pt x="0" y="5"/>
                    </a:lnTo>
                    <a:lnTo>
                      <a:pt x="0" y="6"/>
                    </a:lnTo>
                    <a:lnTo>
                      <a:pt x="0" y="5"/>
                    </a:lnTo>
                    <a:lnTo>
                      <a:pt x="0" y="6"/>
                    </a:lnTo>
                    <a:lnTo>
                      <a:pt x="0" y="5"/>
                    </a:lnTo>
                    <a:lnTo>
                      <a:pt x="0" y="6"/>
                    </a:lnTo>
                    <a:lnTo>
                      <a:pt x="0" y="6"/>
                    </a:lnTo>
                    <a:lnTo>
                      <a:pt x="0" y="6"/>
                    </a:lnTo>
                    <a:lnTo>
                      <a:pt x="0" y="6"/>
                    </a:lnTo>
                    <a:lnTo>
                      <a:pt x="0" y="5"/>
                    </a:lnTo>
                    <a:lnTo>
                      <a:pt x="0" y="6"/>
                    </a:lnTo>
                    <a:lnTo>
                      <a:pt x="0" y="6"/>
                    </a:lnTo>
                    <a:lnTo>
                      <a:pt x="0" y="6"/>
                    </a:lnTo>
                    <a:lnTo>
                      <a:pt x="0" y="6"/>
                    </a:lnTo>
                    <a:lnTo>
                      <a:pt x="0" y="6"/>
                    </a:lnTo>
                    <a:lnTo>
                      <a:pt x="0" y="7"/>
                    </a:lnTo>
                    <a:lnTo>
                      <a:pt x="0" y="7"/>
                    </a:lnTo>
                    <a:lnTo>
                      <a:pt x="0" y="7"/>
                    </a:lnTo>
                    <a:lnTo>
                      <a:pt x="0" y="7"/>
                    </a:lnTo>
                    <a:lnTo>
                      <a:pt x="0" y="6"/>
                    </a:lnTo>
                    <a:lnTo>
                      <a:pt x="0" y="6"/>
                    </a:lnTo>
                    <a:lnTo>
                      <a:pt x="0" y="6"/>
                    </a:lnTo>
                    <a:lnTo>
                      <a:pt x="0" y="5"/>
                    </a:lnTo>
                    <a:lnTo>
                      <a:pt x="0" y="6"/>
                    </a:lnTo>
                    <a:lnTo>
                      <a:pt x="0" y="5"/>
                    </a:lnTo>
                    <a:lnTo>
                      <a:pt x="0" y="6"/>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8"/>
                    </a:lnTo>
                    <a:lnTo>
                      <a:pt x="0" y="8"/>
                    </a:lnTo>
                    <a:lnTo>
                      <a:pt x="0" y="8"/>
                    </a:lnTo>
                    <a:lnTo>
                      <a:pt x="0" y="8"/>
                    </a:lnTo>
                    <a:lnTo>
                      <a:pt x="0" y="7"/>
                    </a:lnTo>
                    <a:lnTo>
                      <a:pt x="0" y="7"/>
                    </a:lnTo>
                    <a:lnTo>
                      <a:pt x="0" y="8"/>
                    </a:lnTo>
                    <a:lnTo>
                      <a:pt x="0" y="8"/>
                    </a:lnTo>
                    <a:lnTo>
                      <a:pt x="0" y="7"/>
                    </a:lnTo>
                    <a:lnTo>
                      <a:pt x="0" y="8"/>
                    </a:lnTo>
                    <a:lnTo>
                      <a:pt x="0" y="8"/>
                    </a:lnTo>
                    <a:lnTo>
                      <a:pt x="0" y="8"/>
                    </a:lnTo>
                    <a:lnTo>
                      <a:pt x="0" y="8"/>
                    </a:lnTo>
                    <a:lnTo>
                      <a:pt x="0" y="8"/>
                    </a:lnTo>
                    <a:lnTo>
                      <a:pt x="0" y="8"/>
                    </a:lnTo>
                    <a:lnTo>
                      <a:pt x="0" y="7"/>
                    </a:lnTo>
                    <a:lnTo>
                      <a:pt x="0" y="7"/>
                    </a:lnTo>
                    <a:lnTo>
                      <a:pt x="0" y="8"/>
                    </a:lnTo>
                    <a:lnTo>
                      <a:pt x="0" y="7"/>
                    </a:lnTo>
                    <a:lnTo>
                      <a:pt x="0" y="7"/>
                    </a:lnTo>
                    <a:lnTo>
                      <a:pt x="0" y="6"/>
                    </a:lnTo>
                    <a:lnTo>
                      <a:pt x="0" y="7"/>
                    </a:lnTo>
                    <a:lnTo>
                      <a:pt x="0" y="6"/>
                    </a:lnTo>
                    <a:lnTo>
                      <a:pt x="0" y="5"/>
                    </a:lnTo>
                    <a:lnTo>
                      <a:pt x="0" y="6"/>
                    </a:lnTo>
                    <a:lnTo>
                      <a:pt x="0" y="5"/>
                    </a:lnTo>
                    <a:lnTo>
                      <a:pt x="0" y="5"/>
                    </a:lnTo>
                    <a:lnTo>
                      <a:pt x="0" y="5"/>
                    </a:lnTo>
                    <a:lnTo>
                      <a:pt x="0" y="6"/>
                    </a:lnTo>
                    <a:lnTo>
                      <a:pt x="0" y="6"/>
                    </a:lnTo>
                    <a:lnTo>
                      <a:pt x="0" y="7"/>
                    </a:lnTo>
                    <a:lnTo>
                      <a:pt x="0" y="8"/>
                    </a:lnTo>
                    <a:lnTo>
                      <a:pt x="0" y="8"/>
                    </a:lnTo>
                    <a:lnTo>
                      <a:pt x="0" y="8"/>
                    </a:lnTo>
                    <a:lnTo>
                      <a:pt x="0" y="8"/>
                    </a:lnTo>
                    <a:lnTo>
                      <a:pt x="0" y="9"/>
                    </a:lnTo>
                    <a:lnTo>
                      <a:pt x="0" y="9"/>
                    </a:lnTo>
                    <a:lnTo>
                      <a:pt x="0" y="9"/>
                    </a:lnTo>
                    <a:lnTo>
                      <a:pt x="0" y="9"/>
                    </a:lnTo>
                    <a:lnTo>
                      <a:pt x="0" y="9"/>
                    </a:lnTo>
                    <a:lnTo>
                      <a:pt x="0" y="9"/>
                    </a:lnTo>
                    <a:lnTo>
                      <a:pt x="0" y="8"/>
                    </a:lnTo>
                    <a:lnTo>
                      <a:pt x="0" y="9"/>
                    </a:lnTo>
                    <a:lnTo>
                      <a:pt x="0" y="8"/>
                    </a:lnTo>
                    <a:lnTo>
                      <a:pt x="0" y="7"/>
                    </a:lnTo>
                    <a:lnTo>
                      <a:pt x="0" y="8"/>
                    </a:lnTo>
                    <a:lnTo>
                      <a:pt x="0" y="8"/>
                    </a:lnTo>
                    <a:lnTo>
                      <a:pt x="0" y="8"/>
                    </a:lnTo>
                    <a:lnTo>
                      <a:pt x="0" y="8"/>
                    </a:lnTo>
                    <a:lnTo>
                      <a:pt x="0" y="8"/>
                    </a:lnTo>
                    <a:lnTo>
                      <a:pt x="0" y="7"/>
                    </a:lnTo>
                    <a:lnTo>
                      <a:pt x="0" y="8"/>
                    </a:lnTo>
                    <a:lnTo>
                      <a:pt x="0" y="7"/>
                    </a:lnTo>
                    <a:lnTo>
                      <a:pt x="0" y="8"/>
                    </a:lnTo>
                    <a:lnTo>
                      <a:pt x="0" y="8"/>
                    </a:lnTo>
                    <a:lnTo>
                      <a:pt x="0" y="8"/>
                    </a:lnTo>
                    <a:lnTo>
                      <a:pt x="0" y="8"/>
                    </a:lnTo>
                    <a:lnTo>
                      <a:pt x="0" y="8"/>
                    </a:lnTo>
                    <a:lnTo>
                      <a:pt x="0" y="8"/>
                    </a:lnTo>
                    <a:lnTo>
                      <a:pt x="0" y="9"/>
                    </a:lnTo>
                    <a:lnTo>
                      <a:pt x="0" y="8"/>
                    </a:lnTo>
                    <a:lnTo>
                      <a:pt x="0" y="8"/>
                    </a:lnTo>
                    <a:lnTo>
                      <a:pt x="0" y="8"/>
                    </a:lnTo>
                    <a:lnTo>
                      <a:pt x="0" y="7"/>
                    </a:lnTo>
                    <a:lnTo>
                      <a:pt x="0" y="8"/>
                    </a:lnTo>
                    <a:lnTo>
                      <a:pt x="0" y="7"/>
                    </a:lnTo>
                    <a:lnTo>
                      <a:pt x="0" y="6"/>
                    </a:lnTo>
                    <a:lnTo>
                      <a:pt x="0" y="6"/>
                    </a:lnTo>
                    <a:lnTo>
                      <a:pt x="0" y="5"/>
                    </a:lnTo>
                    <a:lnTo>
                      <a:pt x="0" y="6"/>
                    </a:lnTo>
                    <a:lnTo>
                      <a:pt x="0" y="7"/>
                    </a:lnTo>
                    <a:lnTo>
                      <a:pt x="0" y="6"/>
                    </a:lnTo>
                    <a:lnTo>
                      <a:pt x="0" y="7"/>
                    </a:lnTo>
                    <a:lnTo>
                      <a:pt x="0" y="6"/>
                    </a:lnTo>
                    <a:lnTo>
                      <a:pt x="0" y="7"/>
                    </a:lnTo>
                    <a:lnTo>
                      <a:pt x="0" y="7"/>
                    </a:lnTo>
                    <a:lnTo>
                      <a:pt x="0" y="7"/>
                    </a:lnTo>
                    <a:lnTo>
                      <a:pt x="0" y="7"/>
                    </a:lnTo>
                    <a:lnTo>
                      <a:pt x="0" y="7"/>
                    </a:lnTo>
                    <a:lnTo>
                      <a:pt x="0" y="7"/>
                    </a:lnTo>
                    <a:lnTo>
                      <a:pt x="0" y="8"/>
                    </a:lnTo>
                    <a:lnTo>
                      <a:pt x="0" y="7"/>
                    </a:lnTo>
                    <a:lnTo>
                      <a:pt x="0" y="7"/>
                    </a:lnTo>
                    <a:lnTo>
                      <a:pt x="0" y="7"/>
                    </a:lnTo>
                    <a:lnTo>
                      <a:pt x="0" y="8"/>
                    </a:lnTo>
                    <a:lnTo>
                      <a:pt x="0" y="7"/>
                    </a:lnTo>
                    <a:lnTo>
                      <a:pt x="0" y="7"/>
                    </a:lnTo>
                    <a:lnTo>
                      <a:pt x="0" y="8"/>
                    </a:lnTo>
                    <a:lnTo>
                      <a:pt x="0" y="8"/>
                    </a:lnTo>
                    <a:lnTo>
                      <a:pt x="0" y="8"/>
                    </a:lnTo>
                    <a:lnTo>
                      <a:pt x="0" y="9"/>
                    </a:lnTo>
                    <a:lnTo>
                      <a:pt x="0" y="9"/>
                    </a:lnTo>
                    <a:lnTo>
                      <a:pt x="0" y="9"/>
                    </a:lnTo>
                    <a:lnTo>
                      <a:pt x="0" y="9"/>
                    </a:lnTo>
                    <a:lnTo>
                      <a:pt x="0" y="9"/>
                    </a:lnTo>
                    <a:lnTo>
                      <a:pt x="0" y="9"/>
                    </a:lnTo>
                    <a:lnTo>
                      <a:pt x="0" y="8"/>
                    </a:lnTo>
                    <a:lnTo>
                      <a:pt x="0" y="8"/>
                    </a:lnTo>
                    <a:lnTo>
                      <a:pt x="0" y="7"/>
                    </a:lnTo>
                    <a:lnTo>
                      <a:pt x="0" y="8"/>
                    </a:lnTo>
                    <a:lnTo>
                      <a:pt x="0" y="8"/>
                    </a:lnTo>
                    <a:lnTo>
                      <a:pt x="0" y="8"/>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8"/>
                    </a:lnTo>
                    <a:lnTo>
                      <a:pt x="0" y="8"/>
                    </a:lnTo>
                    <a:lnTo>
                      <a:pt x="0" y="8"/>
                    </a:lnTo>
                    <a:lnTo>
                      <a:pt x="0" y="7"/>
                    </a:lnTo>
                    <a:lnTo>
                      <a:pt x="0" y="7"/>
                    </a:lnTo>
                    <a:lnTo>
                      <a:pt x="0" y="6"/>
                    </a:lnTo>
                    <a:lnTo>
                      <a:pt x="0" y="6"/>
                    </a:lnTo>
                    <a:lnTo>
                      <a:pt x="0" y="6"/>
                    </a:lnTo>
                    <a:lnTo>
                      <a:pt x="0" y="7"/>
                    </a:lnTo>
                    <a:lnTo>
                      <a:pt x="0" y="7"/>
                    </a:lnTo>
                    <a:lnTo>
                      <a:pt x="0" y="6"/>
                    </a:lnTo>
                    <a:lnTo>
                      <a:pt x="0" y="6"/>
                    </a:lnTo>
                    <a:lnTo>
                      <a:pt x="0" y="6"/>
                    </a:lnTo>
                    <a:lnTo>
                      <a:pt x="0" y="7"/>
                    </a:lnTo>
                    <a:lnTo>
                      <a:pt x="0" y="7"/>
                    </a:lnTo>
                    <a:lnTo>
                      <a:pt x="0" y="7"/>
                    </a:lnTo>
                    <a:lnTo>
                      <a:pt x="0" y="6"/>
                    </a:lnTo>
                    <a:lnTo>
                      <a:pt x="0" y="7"/>
                    </a:lnTo>
                    <a:lnTo>
                      <a:pt x="0" y="7"/>
                    </a:lnTo>
                    <a:lnTo>
                      <a:pt x="0" y="7"/>
                    </a:lnTo>
                    <a:lnTo>
                      <a:pt x="0" y="7"/>
                    </a:lnTo>
                    <a:lnTo>
                      <a:pt x="0" y="7"/>
                    </a:lnTo>
                    <a:lnTo>
                      <a:pt x="0" y="6"/>
                    </a:lnTo>
                    <a:lnTo>
                      <a:pt x="0" y="6"/>
                    </a:lnTo>
                    <a:lnTo>
                      <a:pt x="0" y="6"/>
                    </a:lnTo>
                    <a:lnTo>
                      <a:pt x="0" y="6"/>
                    </a:lnTo>
                    <a:lnTo>
                      <a:pt x="0" y="6"/>
                    </a:lnTo>
                    <a:lnTo>
                      <a:pt x="0" y="6"/>
                    </a:lnTo>
                    <a:lnTo>
                      <a:pt x="0" y="5"/>
                    </a:lnTo>
                    <a:lnTo>
                      <a:pt x="0" y="6"/>
                    </a:lnTo>
                    <a:lnTo>
                      <a:pt x="0" y="5"/>
                    </a:lnTo>
                    <a:lnTo>
                      <a:pt x="0" y="5"/>
                    </a:lnTo>
                    <a:lnTo>
                      <a:pt x="0" y="5"/>
                    </a:lnTo>
                    <a:lnTo>
                      <a:pt x="0" y="4"/>
                    </a:lnTo>
                    <a:lnTo>
                      <a:pt x="0" y="4"/>
                    </a:lnTo>
                    <a:lnTo>
                      <a:pt x="0" y="4"/>
                    </a:lnTo>
                    <a:lnTo>
                      <a:pt x="0" y="4"/>
                    </a:lnTo>
                    <a:lnTo>
                      <a:pt x="0" y="3"/>
                    </a:lnTo>
                    <a:lnTo>
                      <a:pt x="0" y="2"/>
                    </a:lnTo>
                    <a:lnTo>
                      <a:pt x="0" y="2"/>
                    </a:lnTo>
                    <a:lnTo>
                      <a:pt x="0" y="2"/>
                    </a:lnTo>
                    <a:lnTo>
                      <a:pt x="0" y="3"/>
                    </a:lnTo>
                    <a:lnTo>
                      <a:pt x="0" y="2"/>
                    </a:lnTo>
                    <a:lnTo>
                      <a:pt x="0" y="2"/>
                    </a:lnTo>
                    <a:lnTo>
                      <a:pt x="0" y="2"/>
                    </a:lnTo>
                    <a:lnTo>
                      <a:pt x="0" y="2"/>
                    </a:lnTo>
                    <a:lnTo>
                      <a:pt x="0" y="1"/>
                    </a:lnTo>
                    <a:lnTo>
                      <a:pt x="0" y="1"/>
                    </a:lnTo>
                    <a:lnTo>
                      <a:pt x="0" y="1"/>
                    </a:lnTo>
                    <a:lnTo>
                      <a:pt x="0" y="1"/>
                    </a:lnTo>
                    <a:lnTo>
                      <a:pt x="0" y="2"/>
                    </a:lnTo>
                    <a:lnTo>
                      <a:pt x="0" y="2"/>
                    </a:lnTo>
                    <a:lnTo>
                      <a:pt x="0" y="1"/>
                    </a:lnTo>
                    <a:lnTo>
                      <a:pt x="0" y="2"/>
                    </a:lnTo>
                    <a:lnTo>
                      <a:pt x="0" y="1"/>
                    </a:lnTo>
                    <a:lnTo>
                      <a:pt x="0" y="1"/>
                    </a:lnTo>
                    <a:lnTo>
                      <a:pt x="0" y="1"/>
                    </a:lnTo>
                    <a:lnTo>
                      <a:pt x="0" y="1"/>
                    </a:lnTo>
                    <a:lnTo>
                      <a:pt x="0" y="2"/>
                    </a:lnTo>
                    <a:lnTo>
                      <a:pt x="0" y="1"/>
                    </a:lnTo>
                    <a:lnTo>
                      <a:pt x="0" y="1"/>
                    </a:lnTo>
                    <a:lnTo>
                      <a:pt x="0" y="1"/>
                    </a:lnTo>
                    <a:lnTo>
                      <a:pt x="0" y="1"/>
                    </a:lnTo>
                    <a:lnTo>
                      <a:pt x="0" y="2"/>
                    </a:lnTo>
                    <a:lnTo>
                      <a:pt x="0" y="2"/>
                    </a:lnTo>
                    <a:lnTo>
                      <a:pt x="0" y="2"/>
                    </a:lnTo>
                    <a:lnTo>
                      <a:pt x="0" y="1"/>
                    </a:lnTo>
                    <a:lnTo>
                      <a:pt x="0" y="1"/>
                    </a:lnTo>
                    <a:lnTo>
                      <a:pt x="0" y="0"/>
                    </a:lnTo>
                    <a:lnTo>
                      <a:pt x="0" y="1"/>
                    </a:lnTo>
                    <a:lnTo>
                      <a:pt x="0" y="1"/>
                    </a:lnTo>
                    <a:lnTo>
                      <a:pt x="0" y="2"/>
                    </a:lnTo>
                    <a:lnTo>
                      <a:pt x="0" y="2"/>
                    </a:lnTo>
                    <a:lnTo>
                      <a:pt x="0" y="2"/>
                    </a:lnTo>
                    <a:lnTo>
                      <a:pt x="0" y="3"/>
                    </a:lnTo>
                    <a:lnTo>
                      <a:pt x="0" y="3"/>
                    </a:lnTo>
                    <a:lnTo>
                      <a:pt x="0" y="3"/>
                    </a:lnTo>
                    <a:lnTo>
                      <a:pt x="0" y="3"/>
                    </a:lnTo>
                    <a:lnTo>
                      <a:pt x="0" y="3"/>
                    </a:lnTo>
                    <a:lnTo>
                      <a:pt x="0" y="4"/>
                    </a:lnTo>
                    <a:lnTo>
                      <a:pt x="0" y="3"/>
                    </a:lnTo>
                    <a:lnTo>
                      <a:pt x="0" y="4"/>
                    </a:lnTo>
                    <a:lnTo>
                      <a:pt x="0" y="4"/>
                    </a:lnTo>
                    <a:lnTo>
                      <a:pt x="0" y="3"/>
                    </a:lnTo>
                    <a:lnTo>
                      <a:pt x="0" y="3"/>
                    </a:lnTo>
                    <a:lnTo>
                      <a:pt x="0" y="2"/>
                    </a:lnTo>
                    <a:lnTo>
                      <a:pt x="0" y="2"/>
                    </a:lnTo>
                    <a:lnTo>
                      <a:pt x="0" y="2"/>
                    </a:lnTo>
                    <a:lnTo>
                      <a:pt x="0" y="2"/>
                    </a:lnTo>
                    <a:lnTo>
                      <a:pt x="0" y="2"/>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1"/>
                    </a:lnTo>
                    <a:lnTo>
                      <a:pt x="0" y="2"/>
                    </a:lnTo>
                    <a:lnTo>
                      <a:pt x="0" y="2"/>
                    </a:lnTo>
                    <a:lnTo>
                      <a:pt x="0" y="3"/>
                    </a:lnTo>
                    <a:lnTo>
                      <a:pt x="0" y="3"/>
                    </a:lnTo>
                    <a:lnTo>
                      <a:pt x="0" y="3"/>
                    </a:lnTo>
                    <a:lnTo>
                      <a:pt x="0" y="2"/>
                    </a:lnTo>
                    <a:lnTo>
                      <a:pt x="0" y="3"/>
                    </a:lnTo>
                    <a:lnTo>
                      <a:pt x="0" y="4"/>
                    </a:lnTo>
                    <a:lnTo>
                      <a:pt x="0" y="3"/>
                    </a:lnTo>
                    <a:lnTo>
                      <a:pt x="0" y="4"/>
                    </a:lnTo>
                    <a:lnTo>
                      <a:pt x="0" y="4"/>
                    </a:lnTo>
                    <a:lnTo>
                      <a:pt x="0" y="3"/>
                    </a:lnTo>
                    <a:lnTo>
                      <a:pt x="0" y="3"/>
                    </a:lnTo>
                    <a:lnTo>
                      <a:pt x="0" y="3"/>
                    </a:lnTo>
                    <a:lnTo>
                      <a:pt x="0" y="4"/>
                    </a:lnTo>
                    <a:lnTo>
                      <a:pt x="0" y="4"/>
                    </a:lnTo>
                    <a:lnTo>
                      <a:pt x="0" y="3"/>
                    </a:lnTo>
                    <a:lnTo>
                      <a:pt x="0" y="3"/>
                    </a:lnTo>
                    <a:lnTo>
                      <a:pt x="0" y="3"/>
                    </a:lnTo>
                    <a:lnTo>
                      <a:pt x="0" y="4"/>
                    </a:lnTo>
                    <a:lnTo>
                      <a:pt x="0" y="4"/>
                    </a:lnTo>
                    <a:lnTo>
                      <a:pt x="0" y="3"/>
                    </a:lnTo>
                    <a:lnTo>
                      <a:pt x="0" y="4"/>
                    </a:lnTo>
                    <a:lnTo>
                      <a:pt x="0" y="4"/>
                    </a:lnTo>
                    <a:lnTo>
                      <a:pt x="0" y="4"/>
                    </a:lnTo>
                    <a:lnTo>
                      <a:pt x="0" y="3"/>
                    </a:lnTo>
                    <a:lnTo>
                      <a:pt x="0" y="4"/>
                    </a:lnTo>
                    <a:lnTo>
                      <a:pt x="0" y="3"/>
                    </a:lnTo>
                    <a:lnTo>
                      <a:pt x="0" y="4"/>
                    </a:lnTo>
                    <a:lnTo>
                      <a:pt x="0" y="4"/>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5"/>
                    </a:lnTo>
                    <a:lnTo>
                      <a:pt x="0" y="5"/>
                    </a:lnTo>
                    <a:lnTo>
                      <a:pt x="0" y="5"/>
                    </a:lnTo>
                    <a:lnTo>
                      <a:pt x="0" y="6"/>
                    </a:lnTo>
                    <a:lnTo>
                      <a:pt x="0" y="6"/>
                    </a:lnTo>
                    <a:lnTo>
                      <a:pt x="0" y="6"/>
                    </a:lnTo>
                    <a:lnTo>
                      <a:pt x="0" y="7"/>
                    </a:lnTo>
                    <a:lnTo>
                      <a:pt x="0" y="6"/>
                    </a:lnTo>
                    <a:lnTo>
                      <a:pt x="0" y="7"/>
                    </a:lnTo>
                    <a:lnTo>
                      <a:pt x="0" y="7"/>
                    </a:lnTo>
                    <a:lnTo>
                      <a:pt x="0" y="6"/>
                    </a:lnTo>
                    <a:lnTo>
                      <a:pt x="0" y="6"/>
                    </a:lnTo>
                    <a:lnTo>
                      <a:pt x="0" y="5"/>
                    </a:lnTo>
                    <a:lnTo>
                      <a:pt x="0" y="5"/>
                    </a:lnTo>
                    <a:lnTo>
                      <a:pt x="0" y="5"/>
                    </a:lnTo>
                    <a:lnTo>
                      <a:pt x="0" y="6"/>
                    </a:lnTo>
                    <a:lnTo>
                      <a:pt x="0" y="6"/>
                    </a:lnTo>
                    <a:lnTo>
                      <a:pt x="0" y="5"/>
                    </a:lnTo>
                    <a:lnTo>
                      <a:pt x="0" y="5"/>
                    </a:lnTo>
                    <a:lnTo>
                      <a:pt x="0" y="5"/>
                    </a:lnTo>
                    <a:lnTo>
                      <a:pt x="0" y="5"/>
                    </a:lnTo>
                    <a:lnTo>
                      <a:pt x="0" y="5"/>
                    </a:lnTo>
                    <a:lnTo>
                      <a:pt x="0" y="4"/>
                    </a:lnTo>
                    <a:lnTo>
                      <a:pt x="0" y="4"/>
                    </a:lnTo>
                    <a:lnTo>
                      <a:pt x="0" y="3"/>
                    </a:lnTo>
                    <a:lnTo>
                      <a:pt x="0" y="3"/>
                    </a:lnTo>
                    <a:lnTo>
                      <a:pt x="0" y="2"/>
                    </a:lnTo>
                    <a:lnTo>
                      <a:pt x="0" y="2"/>
                    </a:lnTo>
                    <a:lnTo>
                      <a:pt x="0" y="2"/>
                    </a:lnTo>
                    <a:lnTo>
                      <a:pt x="0" y="2"/>
                    </a:lnTo>
                    <a:lnTo>
                      <a:pt x="0" y="2"/>
                    </a:lnTo>
                    <a:lnTo>
                      <a:pt x="0" y="2"/>
                    </a:lnTo>
                    <a:lnTo>
                      <a:pt x="0" y="3"/>
                    </a:lnTo>
                    <a:lnTo>
                      <a:pt x="0" y="3"/>
                    </a:lnTo>
                    <a:lnTo>
                      <a:pt x="0" y="3"/>
                    </a:lnTo>
                    <a:lnTo>
                      <a:pt x="0" y="3"/>
                    </a:lnTo>
                    <a:lnTo>
                      <a:pt x="0" y="4"/>
                    </a:lnTo>
                    <a:lnTo>
                      <a:pt x="0" y="4"/>
                    </a:lnTo>
                    <a:lnTo>
                      <a:pt x="0" y="5"/>
                    </a:lnTo>
                    <a:lnTo>
                      <a:pt x="0" y="5"/>
                    </a:lnTo>
                    <a:lnTo>
                      <a:pt x="0" y="6"/>
                    </a:lnTo>
                    <a:lnTo>
                      <a:pt x="0" y="6"/>
                    </a:lnTo>
                    <a:lnTo>
                      <a:pt x="0" y="5"/>
                    </a:lnTo>
                    <a:lnTo>
                      <a:pt x="0" y="6"/>
                    </a:lnTo>
                    <a:lnTo>
                      <a:pt x="0" y="6"/>
                    </a:lnTo>
                    <a:lnTo>
                      <a:pt x="0" y="6"/>
                    </a:lnTo>
                    <a:lnTo>
                      <a:pt x="0" y="6"/>
                    </a:lnTo>
                    <a:lnTo>
                      <a:pt x="0" y="7"/>
                    </a:lnTo>
                    <a:lnTo>
                      <a:pt x="0" y="6"/>
                    </a:lnTo>
                    <a:lnTo>
                      <a:pt x="0" y="7"/>
                    </a:lnTo>
                    <a:lnTo>
                      <a:pt x="0" y="7"/>
                    </a:lnTo>
                    <a:lnTo>
                      <a:pt x="0" y="6"/>
                    </a:lnTo>
                    <a:lnTo>
                      <a:pt x="0" y="6"/>
                    </a:lnTo>
                    <a:lnTo>
                      <a:pt x="0" y="7"/>
                    </a:lnTo>
                    <a:lnTo>
                      <a:pt x="0" y="7"/>
                    </a:lnTo>
                    <a:lnTo>
                      <a:pt x="0" y="8"/>
                    </a:lnTo>
                    <a:lnTo>
                      <a:pt x="0" y="7"/>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0"/>
                    </a:lnTo>
                    <a:lnTo>
                      <a:pt x="0" y="10"/>
                    </a:lnTo>
                    <a:lnTo>
                      <a:pt x="0" y="9"/>
                    </a:lnTo>
                    <a:lnTo>
                      <a:pt x="0" y="8"/>
                    </a:lnTo>
                    <a:lnTo>
                      <a:pt x="0" y="8"/>
                    </a:lnTo>
                    <a:lnTo>
                      <a:pt x="0" y="7"/>
                    </a:lnTo>
                    <a:lnTo>
                      <a:pt x="0" y="7"/>
                    </a:lnTo>
                    <a:lnTo>
                      <a:pt x="0" y="6"/>
                    </a:lnTo>
                    <a:lnTo>
                      <a:pt x="0" y="6"/>
                    </a:lnTo>
                    <a:lnTo>
                      <a:pt x="0" y="7"/>
                    </a:lnTo>
                    <a:lnTo>
                      <a:pt x="0" y="7"/>
                    </a:lnTo>
                    <a:lnTo>
                      <a:pt x="0" y="7"/>
                    </a:lnTo>
                    <a:lnTo>
                      <a:pt x="0" y="7"/>
                    </a:lnTo>
                    <a:lnTo>
                      <a:pt x="0" y="7"/>
                    </a:lnTo>
                    <a:lnTo>
                      <a:pt x="0" y="7"/>
                    </a:lnTo>
                    <a:lnTo>
                      <a:pt x="0" y="6"/>
                    </a:lnTo>
                    <a:lnTo>
                      <a:pt x="0" y="7"/>
                    </a:lnTo>
                    <a:lnTo>
                      <a:pt x="0" y="7"/>
                    </a:lnTo>
                    <a:lnTo>
                      <a:pt x="0" y="7"/>
                    </a:lnTo>
                    <a:lnTo>
                      <a:pt x="0" y="8"/>
                    </a:lnTo>
                    <a:lnTo>
                      <a:pt x="0" y="7"/>
                    </a:lnTo>
                    <a:lnTo>
                      <a:pt x="0" y="7"/>
                    </a:lnTo>
                    <a:lnTo>
                      <a:pt x="0" y="7"/>
                    </a:lnTo>
                    <a:lnTo>
                      <a:pt x="0" y="7"/>
                    </a:lnTo>
                    <a:lnTo>
                      <a:pt x="0" y="7"/>
                    </a:lnTo>
                    <a:lnTo>
                      <a:pt x="0" y="7"/>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8"/>
                    </a:lnTo>
                    <a:lnTo>
                      <a:pt x="0" y="8"/>
                    </a:lnTo>
                    <a:lnTo>
                      <a:pt x="0" y="9"/>
                    </a:lnTo>
                    <a:lnTo>
                      <a:pt x="0" y="8"/>
                    </a:lnTo>
                    <a:lnTo>
                      <a:pt x="0" y="9"/>
                    </a:lnTo>
                    <a:lnTo>
                      <a:pt x="0" y="10"/>
                    </a:lnTo>
                    <a:lnTo>
                      <a:pt x="0" y="9"/>
                    </a:lnTo>
                    <a:lnTo>
                      <a:pt x="0" y="9"/>
                    </a:lnTo>
                    <a:lnTo>
                      <a:pt x="0" y="10"/>
                    </a:lnTo>
                    <a:lnTo>
                      <a:pt x="0" y="10"/>
                    </a:lnTo>
                    <a:lnTo>
                      <a:pt x="0" y="9"/>
                    </a:lnTo>
                    <a:lnTo>
                      <a:pt x="0" y="9"/>
                    </a:lnTo>
                    <a:lnTo>
                      <a:pt x="0" y="9"/>
                    </a:lnTo>
                    <a:lnTo>
                      <a:pt x="0" y="9"/>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0"/>
                    </a:lnTo>
                    <a:lnTo>
                      <a:pt x="0" y="10"/>
                    </a:lnTo>
                    <a:lnTo>
                      <a:pt x="0" y="9"/>
                    </a:lnTo>
                    <a:lnTo>
                      <a:pt x="0" y="10"/>
                    </a:lnTo>
                    <a:lnTo>
                      <a:pt x="0" y="10"/>
                    </a:lnTo>
                    <a:lnTo>
                      <a:pt x="0" y="10"/>
                    </a:lnTo>
                    <a:lnTo>
                      <a:pt x="0" y="10"/>
                    </a:lnTo>
                    <a:lnTo>
                      <a:pt x="0" y="11"/>
                    </a:lnTo>
                    <a:lnTo>
                      <a:pt x="0" y="10"/>
                    </a:lnTo>
                    <a:lnTo>
                      <a:pt x="0" y="10"/>
                    </a:lnTo>
                    <a:lnTo>
                      <a:pt x="0" y="9"/>
                    </a:lnTo>
                    <a:lnTo>
                      <a:pt x="0" y="9"/>
                    </a:lnTo>
                    <a:lnTo>
                      <a:pt x="0" y="9"/>
                    </a:lnTo>
                    <a:lnTo>
                      <a:pt x="0" y="10"/>
                    </a:lnTo>
                    <a:lnTo>
                      <a:pt x="0" y="9"/>
                    </a:lnTo>
                    <a:lnTo>
                      <a:pt x="0" y="9"/>
                    </a:lnTo>
                    <a:lnTo>
                      <a:pt x="0" y="9"/>
                    </a:lnTo>
                    <a:lnTo>
                      <a:pt x="0" y="9"/>
                    </a:lnTo>
                    <a:lnTo>
                      <a:pt x="0" y="8"/>
                    </a:lnTo>
                    <a:lnTo>
                      <a:pt x="0" y="8"/>
                    </a:lnTo>
                    <a:lnTo>
                      <a:pt x="0" y="8"/>
                    </a:lnTo>
                    <a:lnTo>
                      <a:pt x="0" y="8"/>
                    </a:lnTo>
                  </a:path>
                </a:pathLst>
              </a:custGeom>
              <a:noFill/>
              <a:ln w="0">
                <a:solidFill>
                  <a:srgbClr val="3366FF"/>
                </a:solidFill>
                <a:prstDash val="solid"/>
                <a:round/>
                <a:headEnd/>
                <a:tailEnd/>
              </a:ln>
            </p:spPr>
            <p:txBody>
              <a:bodyPr/>
              <a:lstStyle/>
              <a:p>
                <a:endParaRPr lang="en-GB"/>
              </a:p>
            </p:txBody>
          </p:sp>
          <p:sp>
            <p:nvSpPr>
              <p:cNvPr id="186284" name="Freeform 940"/>
              <p:cNvSpPr>
                <a:spLocks/>
              </p:cNvSpPr>
              <p:nvPr/>
            </p:nvSpPr>
            <p:spPr bwMode="auto">
              <a:xfrm>
                <a:off x="3708" y="3557"/>
                <a:ext cx="1" cy="378"/>
              </a:xfrm>
              <a:custGeom>
                <a:avLst/>
                <a:gdLst/>
                <a:ahLst/>
                <a:cxnLst>
                  <a:cxn ang="0">
                    <a:pos x="0" y="6"/>
                  </a:cxn>
                  <a:cxn ang="0">
                    <a:pos x="0" y="6"/>
                  </a:cxn>
                  <a:cxn ang="0">
                    <a:pos x="0" y="6"/>
                  </a:cxn>
                  <a:cxn ang="0">
                    <a:pos x="0" y="8"/>
                  </a:cxn>
                  <a:cxn ang="0">
                    <a:pos x="0" y="7"/>
                  </a:cxn>
                  <a:cxn ang="0">
                    <a:pos x="0" y="16"/>
                  </a:cxn>
                  <a:cxn ang="0">
                    <a:pos x="0" y="25"/>
                  </a:cxn>
                  <a:cxn ang="0">
                    <a:pos x="0" y="32"/>
                  </a:cxn>
                  <a:cxn ang="0">
                    <a:pos x="0" y="36"/>
                  </a:cxn>
                  <a:cxn ang="0">
                    <a:pos x="0" y="39"/>
                  </a:cxn>
                  <a:cxn ang="0">
                    <a:pos x="0" y="43"/>
                  </a:cxn>
                  <a:cxn ang="0">
                    <a:pos x="0" y="47"/>
                  </a:cxn>
                  <a:cxn ang="0">
                    <a:pos x="0" y="49"/>
                  </a:cxn>
                  <a:cxn ang="0">
                    <a:pos x="0" y="50"/>
                  </a:cxn>
                  <a:cxn ang="0">
                    <a:pos x="0" y="53"/>
                  </a:cxn>
                  <a:cxn ang="0">
                    <a:pos x="0" y="55"/>
                  </a:cxn>
                  <a:cxn ang="0">
                    <a:pos x="0" y="55"/>
                  </a:cxn>
                  <a:cxn ang="0">
                    <a:pos x="0" y="56"/>
                  </a:cxn>
                  <a:cxn ang="0">
                    <a:pos x="0" y="56"/>
                  </a:cxn>
                  <a:cxn ang="0">
                    <a:pos x="0" y="57"/>
                  </a:cxn>
                  <a:cxn ang="0">
                    <a:pos x="0" y="58"/>
                  </a:cxn>
                  <a:cxn ang="0">
                    <a:pos x="0" y="59"/>
                  </a:cxn>
                  <a:cxn ang="0">
                    <a:pos x="0" y="59"/>
                  </a:cxn>
                  <a:cxn ang="0">
                    <a:pos x="0" y="58"/>
                  </a:cxn>
                  <a:cxn ang="0">
                    <a:pos x="0" y="59"/>
                  </a:cxn>
                  <a:cxn ang="0">
                    <a:pos x="0" y="60"/>
                  </a:cxn>
                  <a:cxn ang="0">
                    <a:pos x="0" y="59"/>
                  </a:cxn>
                  <a:cxn ang="0">
                    <a:pos x="0" y="59"/>
                  </a:cxn>
                  <a:cxn ang="0">
                    <a:pos x="0" y="61"/>
                  </a:cxn>
                  <a:cxn ang="0">
                    <a:pos x="0" y="62"/>
                  </a:cxn>
                  <a:cxn ang="0">
                    <a:pos x="0" y="61"/>
                  </a:cxn>
                  <a:cxn ang="0">
                    <a:pos x="0" y="61"/>
                  </a:cxn>
                  <a:cxn ang="0">
                    <a:pos x="0" y="60"/>
                  </a:cxn>
                  <a:cxn ang="0">
                    <a:pos x="0" y="59"/>
                  </a:cxn>
                  <a:cxn ang="0">
                    <a:pos x="0" y="58"/>
                  </a:cxn>
                  <a:cxn ang="0">
                    <a:pos x="0" y="59"/>
                  </a:cxn>
                  <a:cxn ang="0">
                    <a:pos x="0" y="61"/>
                  </a:cxn>
                  <a:cxn ang="0">
                    <a:pos x="0" y="57"/>
                  </a:cxn>
                  <a:cxn ang="0">
                    <a:pos x="0" y="59"/>
                  </a:cxn>
                  <a:cxn ang="0">
                    <a:pos x="0" y="61"/>
                  </a:cxn>
                  <a:cxn ang="0">
                    <a:pos x="0" y="60"/>
                  </a:cxn>
                  <a:cxn ang="0">
                    <a:pos x="0" y="62"/>
                  </a:cxn>
                  <a:cxn ang="0">
                    <a:pos x="0" y="62"/>
                  </a:cxn>
                  <a:cxn ang="0">
                    <a:pos x="0" y="60"/>
                  </a:cxn>
                  <a:cxn ang="0">
                    <a:pos x="0" y="60"/>
                  </a:cxn>
                  <a:cxn ang="0">
                    <a:pos x="0" y="54"/>
                  </a:cxn>
                  <a:cxn ang="0">
                    <a:pos x="0" y="57"/>
                  </a:cxn>
                  <a:cxn ang="0">
                    <a:pos x="0" y="59"/>
                  </a:cxn>
                  <a:cxn ang="0">
                    <a:pos x="0" y="61"/>
                  </a:cxn>
                  <a:cxn ang="0">
                    <a:pos x="0" y="61"/>
                  </a:cxn>
                  <a:cxn ang="0">
                    <a:pos x="0" y="59"/>
                  </a:cxn>
                  <a:cxn ang="0">
                    <a:pos x="0" y="58"/>
                  </a:cxn>
                  <a:cxn ang="0">
                    <a:pos x="0" y="57"/>
                  </a:cxn>
                  <a:cxn ang="0">
                    <a:pos x="0" y="57"/>
                  </a:cxn>
                  <a:cxn ang="0">
                    <a:pos x="0" y="57"/>
                  </a:cxn>
                  <a:cxn ang="0">
                    <a:pos x="0" y="57"/>
                  </a:cxn>
                  <a:cxn ang="0">
                    <a:pos x="0" y="57"/>
                  </a:cxn>
                  <a:cxn ang="0">
                    <a:pos x="0" y="56"/>
                  </a:cxn>
                  <a:cxn ang="0">
                    <a:pos x="0" y="56"/>
                  </a:cxn>
                  <a:cxn ang="0">
                    <a:pos x="0" y="57"/>
                  </a:cxn>
                  <a:cxn ang="0">
                    <a:pos x="0" y="56"/>
                  </a:cxn>
                  <a:cxn ang="0">
                    <a:pos x="0" y="57"/>
                  </a:cxn>
                  <a:cxn ang="0">
                    <a:pos x="0" y="56"/>
                  </a:cxn>
                </a:cxnLst>
                <a:rect l="0" t="0" r="r" b="b"/>
                <a:pathLst>
                  <a:path h="63">
                    <a:moveTo>
                      <a:pt x="0" y="6"/>
                    </a:moveTo>
                    <a:lnTo>
                      <a:pt x="0" y="6"/>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6"/>
                    </a:lnTo>
                    <a:lnTo>
                      <a:pt x="0" y="7"/>
                    </a:lnTo>
                    <a:lnTo>
                      <a:pt x="0" y="7"/>
                    </a:lnTo>
                    <a:lnTo>
                      <a:pt x="0" y="6"/>
                    </a:lnTo>
                    <a:lnTo>
                      <a:pt x="0" y="6"/>
                    </a:lnTo>
                    <a:lnTo>
                      <a:pt x="0" y="6"/>
                    </a:lnTo>
                    <a:lnTo>
                      <a:pt x="0" y="6"/>
                    </a:lnTo>
                    <a:lnTo>
                      <a:pt x="0" y="6"/>
                    </a:lnTo>
                    <a:lnTo>
                      <a:pt x="0" y="6"/>
                    </a:lnTo>
                    <a:lnTo>
                      <a:pt x="0" y="6"/>
                    </a:lnTo>
                    <a:lnTo>
                      <a:pt x="0" y="7"/>
                    </a:lnTo>
                    <a:lnTo>
                      <a:pt x="0" y="7"/>
                    </a:lnTo>
                    <a:lnTo>
                      <a:pt x="0" y="6"/>
                    </a:lnTo>
                    <a:lnTo>
                      <a:pt x="0" y="7"/>
                    </a:lnTo>
                    <a:lnTo>
                      <a:pt x="0" y="6"/>
                    </a:lnTo>
                    <a:lnTo>
                      <a:pt x="0" y="7"/>
                    </a:lnTo>
                    <a:lnTo>
                      <a:pt x="0" y="8"/>
                    </a:lnTo>
                    <a:lnTo>
                      <a:pt x="0" y="8"/>
                    </a:lnTo>
                    <a:lnTo>
                      <a:pt x="0" y="8"/>
                    </a:lnTo>
                    <a:lnTo>
                      <a:pt x="0" y="8"/>
                    </a:lnTo>
                    <a:lnTo>
                      <a:pt x="0" y="7"/>
                    </a:lnTo>
                    <a:lnTo>
                      <a:pt x="0" y="7"/>
                    </a:lnTo>
                    <a:lnTo>
                      <a:pt x="0" y="7"/>
                    </a:lnTo>
                    <a:lnTo>
                      <a:pt x="0" y="8"/>
                    </a:lnTo>
                    <a:lnTo>
                      <a:pt x="0" y="7"/>
                    </a:lnTo>
                    <a:lnTo>
                      <a:pt x="0" y="7"/>
                    </a:lnTo>
                    <a:lnTo>
                      <a:pt x="0" y="6"/>
                    </a:lnTo>
                    <a:lnTo>
                      <a:pt x="0" y="6"/>
                    </a:lnTo>
                    <a:lnTo>
                      <a:pt x="0" y="7"/>
                    </a:lnTo>
                    <a:lnTo>
                      <a:pt x="0" y="7"/>
                    </a:lnTo>
                    <a:lnTo>
                      <a:pt x="0" y="7"/>
                    </a:lnTo>
                    <a:lnTo>
                      <a:pt x="0" y="0"/>
                    </a:lnTo>
                    <a:lnTo>
                      <a:pt x="0" y="4"/>
                    </a:lnTo>
                    <a:lnTo>
                      <a:pt x="0" y="8"/>
                    </a:lnTo>
                    <a:lnTo>
                      <a:pt x="0" y="10"/>
                    </a:lnTo>
                    <a:lnTo>
                      <a:pt x="0" y="11"/>
                    </a:lnTo>
                    <a:lnTo>
                      <a:pt x="0" y="11"/>
                    </a:lnTo>
                    <a:lnTo>
                      <a:pt x="0" y="12"/>
                    </a:lnTo>
                    <a:lnTo>
                      <a:pt x="0" y="13"/>
                    </a:lnTo>
                    <a:lnTo>
                      <a:pt x="0" y="15"/>
                    </a:lnTo>
                    <a:lnTo>
                      <a:pt x="0" y="16"/>
                    </a:lnTo>
                    <a:lnTo>
                      <a:pt x="0" y="17"/>
                    </a:lnTo>
                    <a:lnTo>
                      <a:pt x="0" y="17"/>
                    </a:lnTo>
                    <a:lnTo>
                      <a:pt x="0" y="18"/>
                    </a:lnTo>
                    <a:lnTo>
                      <a:pt x="0" y="19"/>
                    </a:lnTo>
                    <a:lnTo>
                      <a:pt x="0" y="20"/>
                    </a:lnTo>
                    <a:lnTo>
                      <a:pt x="0" y="21"/>
                    </a:lnTo>
                    <a:lnTo>
                      <a:pt x="0" y="21"/>
                    </a:lnTo>
                    <a:lnTo>
                      <a:pt x="0" y="22"/>
                    </a:lnTo>
                    <a:lnTo>
                      <a:pt x="0" y="23"/>
                    </a:lnTo>
                    <a:lnTo>
                      <a:pt x="0" y="24"/>
                    </a:lnTo>
                    <a:lnTo>
                      <a:pt x="0" y="25"/>
                    </a:lnTo>
                    <a:lnTo>
                      <a:pt x="0" y="26"/>
                    </a:lnTo>
                    <a:lnTo>
                      <a:pt x="0" y="26"/>
                    </a:lnTo>
                    <a:lnTo>
                      <a:pt x="0" y="27"/>
                    </a:lnTo>
                    <a:lnTo>
                      <a:pt x="0" y="28"/>
                    </a:lnTo>
                    <a:lnTo>
                      <a:pt x="0" y="29"/>
                    </a:lnTo>
                    <a:lnTo>
                      <a:pt x="0" y="30"/>
                    </a:lnTo>
                    <a:lnTo>
                      <a:pt x="0" y="30"/>
                    </a:lnTo>
                    <a:lnTo>
                      <a:pt x="0" y="31"/>
                    </a:lnTo>
                    <a:lnTo>
                      <a:pt x="0" y="31"/>
                    </a:lnTo>
                    <a:lnTo>
                      <a:pt x="0" y="32"/>
                    </a:lnTo>
                    <a:lnTo>
                      <a:pt x="0" y="32"/>
                    </a:lnTo>
                    <a:lnTo>
                      <a:pt x="0" y="33"/>
                    </a:lnTo>
                    <a:lnTo>
                      <a:pt x="0" y="33"/>
                    </a:lnTo>
                    <a:lnTo>
                      <a:pt x="0" y="33"/>
                    </a:lnTo>
                    <a:lnTo>
                      <a:pt x="0" y="34"/>
                    </a:lnTo>
                    <a:lnTo>
                      <a:pt x="0" y="35"/>
                    </a:lnTo>
                    <a:lnTo>
                      <a:pt x="0" y="34"/>
                    </a:lnTo>
                    <a:lnTo>
                      <a:pt x="0" y="35"/>
                    </a:lnTo>
                    <a:lnTo>
                      <a:pt x="0" y="35"/>
                    </a:lnTo>
                    <a:lnTo>
                      <a:pt x="0" y="36"/>
                    </a:lnTo>
                    <a:lnTo>
                      <a:pt x="0" y="36"/>
                    </a:lnTo>
                    <a:lnTo>
                      <a:pt x="0" y="36"/>
                    </a:lnTo>
                    <a:lnTo>
                      <a:pt x="0" y="36"/>
                    </a:lnTo>
                    <a:lnTo>
                      <a:pt x="0" y="36"/>
                    </a:lnTo>
                    <a:lnTo>
                      <a:pt x="0" y="37"/>
                    </a:lnTo>
                    <a:lnTo>
                      <a:pt x="0" y="38"/>
                    </a:lnTo>
                    <a:lnTo>
                      <a:pt x="0" y="38"/>
                    </a:lnTo>
                    <a:lnTo>
                      <a:pt x="0" y="38"/>
                    </a:lnTo>
                    <a:lnTo>
                      <a:pt x="0" y="38"/>
                    </a:lnTo>
                    <a:lnTo>
                      <a:pt x="0" y="38"/>
                    </a:lnTo>
                    <a:lnTo>
                      <a:pt x="0" y="38"/>
                    </a:lnTo>
                    <a:lnTo>
                      <a:pt x="0" y="39"/>
                    </a:lnTo>
                    <a:lnTo>
                      <a:pt x="0" y="39"/>
                    </a:lnTo>
                    <a:lnTo>
                      <a:pt x="0" y="40"/>
                    </a:lnTo>
                    <a:lnTo>
                      <a:pt x="0" y="40"/>
                    </a:lnTo>
                    <a:lnTo>
                      <a:pt x="0" y="41"/>
                    </a:lnTo>
                    <a:lnTo>
                      <a:pt x="0" y="41"/>
                    </a:lnTo>
                    <a:lnTo>
                      <a:pt x="0" y="41"/>
                    </a:lnTo>
                    <a:lnTo>
                      <a:pt x="0" y="41"/>
                    </a:lnTo>
                    <a:lnTo>
                      <a:pt x="0" y="41"/>
                    </a:lnTo>
                    <a:lnTo>
                      <a:pt x="0" y="42"/>
                    </a:lnTo>
                    <a:lnTo>
                      <a:pt x="0" y="42"/>
                    </a:lnTo>
                    <a:lnTo>
                      <a:pt x="0" y="43"/>
                    </a:lnTo>
                    <a:lnTo>
                      <a:pt x="0" y="43"/>
                    </a:lnTo>
                    <a:lnTo>
                      <a:pt x="0" y="44"/>
                    </a:lnTo>
                    <a:lnTo>
                      <a:pt x="0" y="44"/>
                    </a:lnTo>
                    <a:lnTo>
                      <a:pt x="0" y="44"/>
                    </a:lnTo>
                    <a:lnTo>
                      <a:pt x="0" y="44"/>
                    </a:lnTo>
                    <a:lnTo>
                      <a:pt x="0" y="45"/>
                    </a:lnTo>
                    <a:lnTo>
                      <a:pt x="0" y="45"/>
                    </a:lnTo>
                    <a:lnTo>
                      <a:pt x="0" y="45"/>
                    </a:lnTo>
                    <a:lnTo>
                      <a:pt x="0" y="46"/>
                    </a:lnTo>
                    <a:lnTo>
                      <a:pt x="0" y="46"/>
                    </a:lnTo>
                    <a:lnTo>
                      <a:pt x="0" y="47"/>
                    </a:lnTo>
                    <a:lnTo>
                      <a:pt x="0" y="47"/>
                    </a:lnTo>
                    <a:lnTo>
                      <a:pt x="0" y="48"/>
                    </a:lnTo>
                    <a:lnTo>
                      <a:pt x="0" y="48"/>
                    </a:lnTo>
                    <a:lnTo>
                      <a:pt x="0" y="48"/>
                    </a:lnTo>
                    <a:lnTo>
                      <a:pt x="0" y="49"/>
                    </a:lnTo>
                    <a:lnTo>
                      <a:pt x="0" y="48"/>
                    </a:lnTo>
                    <a:lnTo>
                      <a:pt x="0" y="49"/>
                    </a:lnTo>
                    <a:lnTo>
                      <a:pt x="0" y="49"/>
                    </a:lnTo>
                    <a:lnTo>
                      <a:pt x="0" y="49"/>
                    </a:lnTo>
                    <a:lnTo>
                      <a:pt x="0" y="49"/>
                    </a:lnTo>
                    <a:lnTo>
                      <a:pt x="0" y="49"/>
                    </a:lnTo>
                    <a:lnTo>
                      <a:pt x="0" y="49"/>
                    </a:lnTo>
                    <a:lnTo>
                      <a:pt x="0" y="50"/>
                    </a:lnTo>
                    <a:lnTo>
                      <a:pt x="0" y="50"/>
                    </a:lnTo>
                    <a:lnTo>
                      <a:pt x="0" y="50"/>
                    </a:lnTo>
                    <a:lnTo>
                      <a:pt x="0" y="50"/>
                    </a:lnTo>
                    <a:lnTo>
                      <a:pt x="0" y="49"/>
                    </a:lnTo>
                    <a:lnTo>
                      <a:pt x="0" y="50"/>
                    </a:lnTo>
                    <a:lnTo>
                      <a:pt x="0" y="50"/>
                    </a:lnTo>
                    <a:lnTo>
                      <a:pt x="0" y="50"/>
                    </a:lnTo>
                    <a:lnTo>
                      <a:pt x="0" y="50"/>
                    </a:lnTo>
                    <a:lnTo>
                      <a:pt x="0" y="50"/>
                    </a:lnTo>
                    <a:lnTo>
                      <a:pt x="0" y="50"/>
                    </a:lnTo>
                    <a:lnTo>
                      <a:pt x="0" y="51"/>
                    </a:lnTo>
                    <a:lnTo>
                      <a:pt x="0" y="50"/>
                    </a:lnTo>
                    <a:lnTo>
                      <a:pt x="0" y="51"/>
                    </a:lnTo>
                    <a:lnTo>
                      <a:pt x="0" y="50"/>
                    </a:lnTo>
                    <a:lnTo>
                      <a:pt x="0" y="51"/>
                    </a:lnTo>
                    <a:lnTo>
                      <a:pt x="0" y="51"/>
                    </a:lnTo>
                    <a:lnTo>
                      <a:pt x="0" y="51"/>
                    </a:lnTo>
                    <a:lnTo>
                      <a:pt x="0" y="51"/>
                    </a:lnTo>
                    <a:lnTo>
                      <a:pt x="0" y="52"/>
                    </a:lnTo>
                    <a:lnTo>
                      <a:pt x="0" y="53"/>
                    </a:lnTo>
                    <a:lnTo>
                      <a:pt x="0" y="53"/>
                    </a:lnTo>
                    <a:lnTo>
                      <a:pt x="0" y="54"/>
                    </a:lnTo>
                    <a:lnTo>
                      <a:pt x="0" y="54"/>
                    </a:lnTo>
                    <a:lnTo>
                      <a:pt x="0" y="55"/>
                    </a:lnTo>
                    <a:lnTo>
                      <a:pt x="0" y="54"/>
                    </a:lnTo>
                    <a:lnTo>
                      <a:pt x="0" y="55"/>
                    </a:lnTo>
                    <a:lnTo>
                      <a:pt x="0" y="55"/>
                    </a:lnTo>
                    <a:lnTo>
                      <a:pt x="0" y="55"/>
                    </a:lnTo>
                    <a:lnTo>
                      <a:pt x="0" y="55"/>
                    </a:lnTo>
                    <a:lnTo>
                      <a:pt x="0" y="55"/>
                    </a:lnTo>
                    <a:lnTo>
                      <a:pt x="0" y="55"/>
                    </a:lnTo>
                    <a:lnTo>
                      <a:pt x="0" y="55"/>
                    </a:lnTo>
                    <a:lnTo>
                      <a:pt x="0" y="55"/>
                    </a:lnTo>
                    <a:lnTo>
                      <a:pt x="0" y="55"/>
                    </a:lnTo>
                    <a:lnTo>
                      <a:pt x="0" y="55"/>
                    </a:lnTo>
                    <a:lnTo>
                      <a:pt x="0" y="56"/>
                    </a:lnTo>
                    <a:lnTo>
                      <a:pt x="0" y="55"/>
                    </a:lnTo>
                    <a:lnTo>
                      <a:pt x="0" y="55"/>
                    </a:lnTo>
                    <a:lnTo>
                      <a:pt x="0" y="55"/>
                    </a:lnTo>
                    <a:lnTo>
                      <a:pt x="0" y="56"/>
                    </a:lnTo>
                    <a:lnTo>
                      <a:pt x="0" y="55"/>
                    </a:lnTo>
                    <a:lnTo>
                      <a:pt x="0" y="56"/>
                    </a:lnTo>
                    <a:lnTo>
                      <a:pt x="0" y="55"/>
                    </a:lnTo>
                    <a:lnTo>
                      <a:pt x="0" y="56"/>
                    </a:lnTo>
                    <a:lnTo>
                      <a:pt x="0" y="56"/>
                    </a:lnTo>
                    <a:lnTo>
                      <a:pt x="0" y="56"/>
                    </a:lnTo>
                    <a:lnTo>
                      <a:pt x="0" y="56"/>
                    </a:lnTo>
                    <a:lnTo>
                      <a:pt x="0" y="57"/>
                    </a:lnTo>
                    <a:lnTo>
                      <a:pt x="0" y="56"/>
                    </a:lnTo>
                    <a:lnTo>
                      <a:pt x="0" y="56"/>
                    </a:lnTo>
                    <a:lnTo>
                      <a:pt x="0" y="56"/>
                    </a:lnTo>
                    <a:lnTo>
                      <a:pt x="0" y="56"/>
                    </a:lnTo>
                    <a:lnTo>
                      <a:pt x="0" y="55"/>
                    </a:lnTo>
                    <a:lnTo>
                      <a:pt x="0" y="56"/>
                    </a:lnTo>
                    <a:lnTo>
                      <a:pt x="0" y="56"/>
                    </a:lnTo>
                    <a:lnTo>
                      <a:pt x="0" y="56"/>
                    </a:lnTo>
                    <a:lnTo>
                      <a:pt x="0" y="56"/>
                    </a:lnTo>
                    <a:lnTo>
                      <a:pt x="0" y="57"/>
                    </a:lnTo>
                    <a:lnTo>
                      <a:pt x="0" y="56"/>
                    </a:lnTo>
                    <a:lnTo>
                      <a:pt x="0" y="56"/>
                    </a:lnTo>
                    <a:lnTo>
                      <a:pt x="0" y="56"/>
                    </a:lnTo>
                    <a:lnTo>
                      <a:pt x="0" y="57"/>
                    </a:lnTo>
                    <a:lnTo>
                      <a:pt x="0" y="56"/>
                    </a:lnTo>
                    <a:lnTo>
                      <a:pt x="0" y="57"/>
                    </a:lnTo>
                    <a:lnTo>
                      <a:pt x="0" y="56"/>
                    </a:lnTo>
                    <a:lnTo>
                      <a:pt x="0" y="56"/>
                    </a:lnTo>
                    <a:lnTo>
                      <a:pt x="0" y="57"/>
                    </a:lnTo>
                    <a:lnTo>
                      <a:pt x="0" y="56"/>
                    </a:lnTo>
                    <a:lnTo>
                      <a:pt x="0" y="55"/>
                    </a:lnTo>
                    <a:lnTo>
                      <a:pt x="0" y="56"/>
                    </a:lnTo>
                    <a:lnTo>
                      <a:pt x="0" y="55"/>
                    </a:lnTo>
                    <a:lnTo>
                      <a:pt x="0" y="56"/>
                    </a:lnTo>
                    <a:lnTo>
                      <a:pt x="0" y="56"/>
                    </a:lnTo>
                    <a:lnTo>
                      <a:pt x="0" y="57"/>
                    </a:lnTo>
                    <a:lnTo>
                      <a:pt x="0" y="56"/>
                    </a:lnTo>
                    <a:lnTo>
                      <a:pt x="0" y="57"/>
                    </a:lnTo>
                    <a:lnTo>
                      <a:pt x="0" y="56"/>
                    </a:lnTo>
                    <a:lnTo>
                      <a:pt x="0" y="57"/>
                    </a:lnTo>
                    <a:lnTo>
                      <a:pt x="0" y="57"/>
                    </a:lnTo>
                    <a:lnTo>
                      <a:pt x="0" y="57"/>
                    </a:lnTo>
                    <a:lnTo>
                      <a:pt x="0" y="57"/>
                    </a:lnTo>
                    <a:lnTo>
                      <a:pt x="0" y="58"/>
                    </a:lnTo>
                    <a:lnTo>
                      <a:pt x="0" y="59"/>
                    </a:lnTo>
                    <a:lnTo>
                      <a:pt x="0" y="58"/>
                    </a:lnTo>
                    <a:lnTo>
                      <a:pt x="0" y="59"/>
                    </a:lnTo>
                    <a:lnTo>
                      <a:pt x="0" y="59"/>
                    </a:lnTo>
                    <a:lnTo>
                      <a:pt x="0" y="58"/>
                    </a:lnTo>
                    <a:lnTo>
                      <a:pt x="0" y="58"/>
                    </a:lnTo>
                    <a:lnTo>
                      <a:pt x="0" y="57"/>
                    </a:lnTo>
                    <a:lnTo>
                      <a:pt x="0" y="58"/>
                    </a:lnTo>
                    <a:lnTo>
                      <a:pt x="0" y="58"/>
                    </a:lnTo>
                    <a:lnTo>
                      <a:pt x="0" y="59"/>
                    </a:lnTo>
                    <a:lnTo>
                      <a:pt x="0" y="59"/>
                    </a:lnTo>
                    <a:lnTo>
                      <a:pt x="0" y="59"/>
                    </a:lnTo>
                    <a:lnTo>
                      <a:pt x="0" y="59"/>
                    </a:lnTo>
                    <a:lnTo>
                      <a:pt x="0" y="58"/>
                    </a:lnTo>
                    <a:lnTo>
                      <a:pt x="0" y="59"/>
                    </a:lnTo>
                    <a:lnTo>
                      <a:pt x="0" y="59"/>
                    </a:lnTo>
                    <a:lnTo>
                      <a:pt x="0" y="59"/>
                    </a:lnTo>
                    <a:lnTo>
                      <a:pt x="0" y="60"/>
                    </a:lnTo>
                    <a:lnTo>
                      <a:pt x="0" y="59"/>
                    </a:lnTo>
                    <a:lnTo>
                      <a:pt x="0" y="60"/>
                    </a:lnTo>
                    <a:lnTo>
                      <a:pt x="0" y="60"/>
                    </a:lnTo>
                    <a:lnTo>
                      <a:pt x="0" y="60"/>
                    </a:lnTo>
                    <a:lnTo>
                      <a:pt x="0" y="59"/>
                    </a:lnTo>
                    <a:lnTo>
                      <a:pt x="0" y="59"/>
                    </a:lnTo>
                    <a:lnTo>
                      <a:pt x="0" y="59"/>
                    </a:lnTo>
                    <a:lnTo>
                      <a:pt x="0" y="59"/>
                    </a:lnTo>
                    <a:lnTo>
                      <a:pt x="0" y="59"/>
                    </a:lnTo>
                    <a:lnTo>
                      <a:pt x="0" y="59"/>
                    </a:lnTo>
                    <a:lnTo>
                      <a:pt x="0" y="58"/>
                    </a:lnTo>
                    <a:lnTo>
                      <a:pt x="0" y="59"/>
                    </a:lnTo>
                    <a:lnTo>
                      <a:pt x="0" y="59"/>
                    </a:lnTo>
                    <a:lnTo>
                      <a:pt x="0" y="58"/>
                    </a:lnTo>
                    <a:lnTo>
                      <a:pt x="0" y="58"/>
                    </a:lnTo>
                    <a:lnTo>
                      <a:pt x="0" y="58"/>
                    </a:lnTo>
                    <a:lnTo>
                      <a:pt x="0" y="58"/>
                    </a:lnTo>
                    <a:lnTo>
                      <a:pt x="0" y="58"/>
                    </a:lnTo>
                    <a:lnTo>
                      <a:pt x="0" y="59"/>
                    </a:lnTo>
                    <a:lnTo>
                      <a:pt x="0" y="58"/>
                    </a:lnTo>
                    <a:lnTo>
                      <a:pt x="0" y="59"/>
                    </a:lnTo>
                    <a:lnTo>
                      <a:pt x="0" y="58"/>
                    </a:lnTo>
                    <a:lnTo>
                      <a:pt x="0" y="59"/>
                    </a:lnTo>
                    <a:lnTo>
                      <a:pt x="0" y="58"/>
                    </a:lnTo>
                    <a:lnTo>
                      <a:pt x="0" y="57"/>
                    </a:lnTo>
                    <a:lnTo>
                      <a:pt x="0" y="58"/>
                    </a:lnTo>
                    <a:lnTo>
                      <a:pt x="0" y="58"/>
                    </a:lnTo>
                    <a:lnTo>
                      <a:pt x="0" y="59"/>
                    </a:lnTo>
                    <a:lnTo>
                      <a:pt x="0" y="59"/>
                    </a:lnTo>
                    <a:lnTo>
                      <a:pt x="0" y="60"/>
                    </a:lnTo>
                    <a:lnTo>
                      <a:pt x="0" y="59"/>
                    </a:lnTo>
                    <a:lnTo>
                      <a:pt x="0" y="60"/>
                    </a:lnTo>
                    <a:lnTo>
                      <a:pt x="0" y="60"/>
                    </a:lnTo>
                    <a:lnTo>
                      <a:pt x="0" y="60"/>
                    </a:lnTo>
                    <a:lnTo>
                      <a:pt x="0" y="61"/>
                    </a:lnTo>
                    <a:lnTo>
                      <a:pt x="0" y="61"/>
                    </a:lnTo>
                    <a:lnTo>
                      <a:pt x="0" y="61"/>
                    </a:lnTo>
                    <a:lnTo>
                      <a:pt x="0" y="60"/>
                    </a:lnTo>
                    <a:lnTo>
                      <a:pt x="0" y="60"/>
                    </a:lnTo>
                    <a:lnTo>
                      <a:pt x="0" y="60"/>
                    </a:lnTo>
                    <a:lnTo>
                      <a:pt x="0" y="61"/>
                    </a:lnTo>
                    <a:lnTo>
                      <a:pt x="0" y="60"/>
                    </a:lnTo>
                    <a:lnTo>
                      <a:pt x="0" y="61"/>
                    </a:lnTo>
                    <a:lnTo>
                      <a:pt x="0" y="61"/>
                    </a:lnTo>
                    <a:lnTo>
                      <a:pt x="0" y="61"/>
                    </a:lnTo>
                    <a:lnTo>
                      <a:pt x="0" y="61"/>
                    </a:lnTo>
                    <a:lnTo>
                      <a:pt x="0" y="61"/>
                    </a:lnTo>
                    <a:lnTo>
                      <a:pt x="0" y="61"/>
                    </a:lnTo>
                    <a:lnTo>
                      <a:pt x="0" y="60"/>
                    </a:lnTo>
                    <a:lnTo>
                      <a:pt x="0" y="59"/>
                    </a:lnTo>
                    <a:lnTo>
                      <a:pt x="0" y="59"/>
                    </a:lnTo>
                    <a:lnTo>
                      <a:pt x="0" y="59"/>
                    </a:lnTo>
                    <a:lnTo>
                      <a:pt x="0" y="59"/>
                    </a:lnTo>
                    <a:lnTo>
                      <a:pt x="0" y="58"/>
                    </a:lnTo>
                    <a:lnTo>
                      <a:pt x="0" y="58"/>
                    </a:lnTo>
                    <a:lnTo>
                      <a:pt x="0" y="59"/>
                    </a:lnTo>
                    <a:lnTo>
                      <a:pt x="0" y="59"/>
                    </a:lnTo>
                    <a:lnTo>
                      <a:pt x="0" y="59"/>
                    </a:lnTo>
                    <a:lnTo>
                      <a:pt x="0" y="59"/>
                    </a:lnTo>
                    <a:lnTo>
                      <a:pt x="0" y="59"/>
                    </a:lnTo>
                    <a:lnTo>
                      <a:pt x="0" y="59"/>
                    </a:lnTo>
                    <a:lnTo>
                      <a:pt x="0" y="59"/>
                    </a:lnTo>
                    <a:lnTo>
                      <a:pt x="0" y="60"/>
                    </a:lnTo>
                    <a:lnTo>
                      <a:pt x="0" y="59"/>
                    </a:lnTo>
                    <a:lnTo>
                      <a:pt x="0" y="60"/>
                    </a:lnTo>
                    <a:lnTo>
                      <a:pt x="0" y="61"/>
                    </a:lnTo>
                    <a:lnTo>
                      <a:pt x="0" y="61"/>
                    </a:lnTo>
                    <a:lnTo>
                      <a:pt x="0" y="61"/>
                    </a:lnTo>
                    <a:lnTo>
                      <a:pt x="0" y="61"/>
                    </a:lnTo>
                    <a:lnTo>
                      <a:pt x="0" y="61"/>
                    </a:lnTo>
                    <a:lnTo>
                      <a:pt x="0" y="61"/>
                    </a:lnTo>
                    <a:lnTo>
                      <a:pt x="0" y="62"/>
                    </a:lnTo>
                    <a:lnTo>
                      <a:pt x="0" y="61"/>
                    </a:lnTo>
                    <a:lnTo>
                      <a:pt x="0" y="61"/>
                    </a:lnTo>
                    <a:lnTo>
                      <a:pt x="0" y="61"/>
                    </a:lnTo>
                    <a:lnTo>
                      <a:pt x="0" y="61"/>
                    </a:lnTo>
                    <a:lnTo>
                      <a:pt x="0" y="61"/>
                    </a:lnTo>
                    <a:lnTo>
                      <a:pt x="0" y="61"/>
                    </a:lnTo>
                    <a:lnTo>
                      <a:pt x="0" y="62"/>
                    </a:lnTo>
                    <a:lnTo>
                      <a:pt x="0" y="62"/>
                    </a:lnTo>
                    <a:lnTo>
                      <a:pt x="0" y="62"/>
                    </a:lnTo>
                    <a:lnTo>
                      <a:pt x="0" y="62"/>
                    </a:lnTo>
                    <a:lnTo>
                      <a:pt x="0" y="62"/>
                    </a:lnTo>
                    <a:lnTo>
                      <a:pt x="0" y="62"/>
                    </a:lnTo>
                    <a:lnTo>
                      <a:pt x="0" y="62"/>
                    </a:lnTo>
                    <a:lnTo>
                      <a:pt x="0" y="62"/>
                    </a:lnTo>
                    <a:lnTo>
                      <a:pt x="0" y="61"/>
                    </a:lnTo>
                    <a:lnTo>
                      <a:pt x="0" y="61"/>
                    </a:lnTo>
                    <a:lnTo>
                      <a:pt x="0" y="61"/>
                    </a:lnTo>
                    <a:lnTo>
                      <a:pt x="0" y="61"/>
                    </a:lnTo>
                    <a:lnTo>
                      <a:pt x="0" y="60"/>
                    </a:lnTo>
                    <a:lnTo>
                      <a:pt x="0" y="60"/>
                    </a:lnTo>
                    <a:lnTo>
                      <a:pt x="0" y="61"/>
                    </a:lnTo>
                    <a:lnTo>
                      <a:pt x="0" y="61"/>
                    </a:lnTo>
                    <a:lnTo>
                      <a:pt x="0" y="60"/>
                    </a:lnTo>
                    <a:lnTo>
                      <a:pt x="0" y="61"/>
                    </a:lnTo>
                    <a:lnTo>
                      <a:pt x="0" y="61"/>
                    </a:lnTo>
                    <a:lnTo>
                      <a:pt x="0" y="62"/>
                    </a:lnTo>
                    <a:lnTo>
                      <a:pt x="0" y="62"/>
                    </a:lnTo>
                    <a:lnTo>
                      <a:pt x="0" y="62"/>
                    </a:lnTo>
                    <a:lnTo>
                      <a:pt x="0" y="61"/>
                    </a:lnTo>
                    <a:lnTo>
                      <a:pt x="0" y="61"/>
                    </a:lnTo>
                    <a:lnTo>
                      <a:pt x="0" y="61"/>
                    </a:lnTo>
                    <a:lnTo>
                      <a:pt x="0" y="60"/>
                    </a:lnTo>
                    <a:lnTo>
                      <a:pt x="0" y="61"/>
                    </a:lnTo>
                    <a:lnTo>
                      <a:pt x="0" y="61"/>
                    </a:lnTo>
                    <a:lnTo>
                      <a:pt x="0" y="61"/>
                    </a:lnTo>
                    <a:lnTo>
                      <a:pt x="0" y="61"/>
                    </a:lnTo>
                    <a:lnTo>
                      <a:pt x="0" y="61"/>
                    </a:lnTo>
                    <a:lnTo>
                      <a:pt x="0" y="62"/>
                    </a:lnTo>
                    <a:lnTo>
                      <a:pt x="0" y="62"/>
                    </a:lnTo>
                    <a:lnTo>
                      <a:pt x="0" y="61"/>
                    </a:lnTo>
                    <a:lnTo>
                      <a:pt x="0" y="61"/>
                    </a:lnTo>
                    <a:lnTo>
                      <a:pt x="0" y="60"/>
                    </a:lnTo>
                    <a:lnTo>
                      <a:pt x="0" y="61"/>
                    </a:lnTo>
                    <a:lnTo>
                      <a:pt x="0" y="60"/>
                    </a:lnTo>
                    <a:lnTo>
                      <a:pt x="0" y="61"/>
                    </a:lnTo>
                    <a:lnTo>
                      <a:pt x="0" y="61"/>
                    </a:lnTo>
                    <a:lnTo>
                      <a:pt x="0" y="60"/>
                    </a:lnTo>
                    <a:lnTo>
                      <a:pt x="0" y="61"/>
                    </a:lnTo>
                    <a:lnTo>
                      <a:pt x="0" y="60"/>
                    </a:lnTo>
                    <a:lnTo>
                      <a:pt x="0" y="60"/>
                    </a:lnTo>
                    <a:lnTo>
                      <a:pt x="0" y="59"/>
                    </a:lnTo>
                    <a:lnTo>
                      <a:pt x="0" y="60"/>
                    </a:lnTo>
                    <a:lnTo>
                      <a:pt x="0" y="61"/>
                    </a:lnTo>
                    <a:lnTo>
                      <a:pt x="0" y="60"/>
                    </a:lnTo>
                    <a:lnTo>
                      <a:pt x="0" y="59"/>
                    </a:lnTo>
                    <a:lnTo>
                      <a:pt x="0" y="59"/>
                    </a:lnTo>
                    <a:lnTo>
                      <a:pt x="0" y="59"/>
                    </a:lnTo>
                    <a:lnTo>
                      <a:pt x="0" y="59"/>
                    </a:lnTo>
                    <a:lnTo>
                      <a:pt x="0" y="59"/>
                    </a:lnTo>
                    <a:lnTo>
                      <a:pt x="0" y="59"/>
                    </a:lnTo>
                    <a:lnTo>
                      <a:pt x="0" y="59"/>
                    </a:lnTo>
                    <a:lnTo>
                      <a:pt x="0" y="59"/>
                    </a:lnTo>
                    <a:lnTo>
                      <a:pt x="0" y="60"/>
                    </a:lnTo>
                    <a:lnTo>
                      <a:pt x="0" y="59"/>
                    </a:lnTo>
                    <a:lnTo>
                      <a:pt x="0" y="59"/>
                    </a:lnTo>
                    <a:lnTo>
                      <a:pt x="0" y="59"/>
                    </a:lnTo>
                    <a:lnTo>
                      <a:pt x="0" y="58"/>
                    </a:lnTo>
                    <a:lnTo>
                      <a:pt x="0" y="58"/>
                    </a:lnTo>
                    <a:lnTo>
                      <a:pt x="0" y="58"/>
                    </a:lnTo>
                    <a:lnTo>
                      <a:pt x="0" y="58"/>
                    </a:lnTo>
                    <a:lnTo>
                      <a:pt x="0" y="57"/>
                    </a:lnTo>
                    <a:lnTo>
                      <a:pt x="0" y="57"/>
                    </a:lnTo>
                    <a:lnTo>
                      <a:pt x="0" y="58"/>
                    </a:lnTo>
                    <a:lnTo>
                      <a:pt x="0" y="58"/>
                    </a:lnTo>
                    <a:lnTo>
                      <a:pt x="0" y="58"/>
                    </a:lnTo>
                    <a:lnTo>
                      <a:pt x="0" y="59"/>
                    </a:lnTo>
                    <a:lnTo>
                      <a:pt x="0" y="58"/>
                    </a:lnTo>
                    <a:lnTo>
                      <a:pt x="0" y="59"/>
                    </a:lnTo>
                    <a:lnTo>
                      <a:pt x="0" y="59"/>
                    </a:lnTo>
                    <a:lnTo>
                      <a:pt x="0" y="59"/>
                    </a:lnTo>
                    <a:lnTo>
                      <a:pt x="0" y="60"/>
                    </a:lnTo>
                    <a:lnTo>
                      <a:pt x="0" y="60"/>
                    </a:lnTo>
                    <a:lnTo>
                      <a:pt x="0" y="60"/>
                    </a:lnTo>
                    <a:lnTo>
                      <a:pt x="0" y="60"/>
                    </a:lnTo>
                    <a:lnTo>
                      <a:pt x="0" y="60"/>
                    </a:lnTo>
                    <a:lnTo>
                      <a:pt x="0" y="61"/>
                    </a:lnTo>
                    <a:lnTo>
                      <a:pt x="0" y="60"/>
                    </a:lnTo>
                    <a:lnTo>
                      <a:pt x="0" y="61"/>
                    </a:lnTo>
                    <a:lnTo>
                      <a:pt x="0" y="60"/>
                    </a:lnTo>
                    <a:lnTo>
                      <a:pt x="0" y="61"/>
                    </a:lnTo>
                    <a:lnTo>
                      <a:pt x="0" y="61"/>
                    </a:lnTo>
                    <a:lnTo>
                      <a:pt x="0" y="61"/>
                    </a:lnTo>
                    <a:lnTo>
                      <a:pt x="0" y="60"/>
                    </a:lnTo>
                    <a:lnTo>
                      <a:pt x="0" y="59"/>
                    </a:lnTo>
                    <a:lnTo>
                      <a:pt x="0" y="59"/>
                    </a:lnTo>
                    <a:lnTo>
                      <a:pt x="0" y="59"/>
                    </a:lnTo>
                    <a:lnTo>
                      <a:pt x="0" y="59"/>
                    </a:lnTo>
                    <a:lnTo>
                      <a:pt x="0" y="59"/>
                    </a:lnTo>
                    <a:lnTo>
                      <a:pt x="0" y="58"/>
                    </a:lnTo>
                    <a:lnTo>
                      <a:pt x="0" y="58"/>
                    </a:lnTo>
                    <a:lnTo>
                      <a:pt x="0" y="58"/>
                    </a:lnTo>
                    <a:lnTo>
                      <a:pt x="0" y="57"/>
                    </a:lnTo>
                    <a:lnTo>
                      <a:pt x="0" y="58"/>
                    </a:lnTo>
                    <a:lnTo>
                      <a:pt x="0" y="57"/>
                    </a:lnTo>
                    <a:lnTo>
                      <a:pt x="0" y="57"/>
                    </a:lnTo>
                    <a:lnTo>
                      <a:pt x="0" y="57"/>
                    </a:lnTo>
                    <a:lnTo>
                      <a:pt x="0" y="57"/>
                    </a:lnTo>
                    <a:lnTo>
                      <a:pt x="0" y="58"/>
                    </a:lnTo>
                    <a:lnTo>
                      <a:pt x="0" y="57"/>
                    </a:lnTo>
                    <a:lnTo>
                      <a:pt x="0" y="58"/>
                    </a:lnTo>
                    <a:lnTo>
                      <a:pt x="0" y="58"/>
                    </a:lnTo>
                    <a:lnTo>
                      <a:pt x="0" y="59"/>
                    </a:lnTo>
                    <a:lnTo>
                      <a:pt x="0" y="59"/>
                    </a:lnTo>
                    <a:lnTo>
                      <a:pt x="0" y="59"/>
                    </a:lnTo>
                    <a:lnTo>
                      <a:pt x="0" y="59"/>
                    </a:lnTo>
                    <a:lnTo>
                      <a:pt x="0" y="59"/>
                    </a:lnTo>
                    <a:lnTo>
                      <a:pt x="0" y="59"/>
                    </a:lnTo>
                    <a:lnTo>
                      <a:pt x="0" y="59"/>
                    </a:lnTo>
                    <a:lnTo>
                      <a:pt x="0" y="59"/>
                    </a:lnTo>
                    <a:lnTo>
                      <a:pt x="0" y="60"/>
                    </a:lnTo>
                    <a:lnTo>
                      <a:pt x="0" y="59"/>
                    </a:lnTo>
                    <a:lnTo>
                      <a:pt x="0" y="60"/>
                    </a:lnTo>
                    <a:lnTo>
                      <a:pt x="0" y="60"/>
                    </a:lnTo>
                    <a:lnTo>
                      <a:pt x="0" y="61"/>
                    </a:lnTo>
                    <a:lnTo>
                      <a:pt x="0" y="60"/>
                    </a:lnTo>
                    <a:lnTo>
                      <a:pt x="0" y="61"/>
                    </a:lnTo>
                    <a:lnTo>
                      <a:pt x="0" y="60"/>
                    </a:lnTo>
                    <a:lnTo>
                      <a:pt x="0" y="61"/>
                    </a:lnTo>
                    <a:lnTo>
                      <a:pt x="0" y="61"/>
                    </a:lnTo>
                    <a:lnTo>
                      <a:pt x="0" y="61"/>
                    </a:lnTo>
                    <a:lnTo>
                      <a:pt x="0" y="60"/>
                    </a:lnTo>
                    <a:lnTo>
                      <a:pt x="0" y="61"/>
                    </a:lnTo>
                    <a:lnTo>
                      <a:pt x="0" y="60"/>
                    </a:lnTo>
                    <a:lnTo>
                      <a:pt x="0" y="60"/>
                    </a:lnTo>
                    <a:lnTo>
                      <a:pt x="0" y="60"/>
                    </a:lnTo>
                    <a:lnTo>
                      <a:pt x="0" y="61"/>
                    </a:lnTo>
                    <a:lnTo>
                      <a:pt x="0" y="60"/>
                    </a:lnTo>
                    <a:lnTo>
                      <a:pt x="0" y="61"/>
                    </a:lnTo>
                    <a:lnTo>
                      <a:pt x="0" y="60"/>
                    </a:lnTo>
                    <a:lnTo>
                      <a:pt x="0" y="60"/>
                    </a:lnTo>
                    <a:lnTo>
                      <a:pt x="0" y="60"/>
                    </a:lnTo>
                    <a:lnTo>
                      <a:pt x="0" y="61"/>
                    </a:lnTo>
                    <a:lnTo>
                      <a:pt x="0" y="61"/>
                    </a:lnTo>
                    <a:lnTo>
                      <a:pt x="0" y="61"/>
                    </a:lnTo>
                    <a:lnTo>
                      <a:pt x="0" y="62"/>
                    </a:lnTo>
                    <a:lnTo>
                      <a:pt x="0" y="62"/>
                    </a:lnTo>
                    <a:lnTo>
                      <a:pt x="0" y="62"/>
                    </a:lnTo>
                    <a:lnTo>
                      <a:pt x="0" y="62"/>
                    </a:lnTo>
                    <a:lnTo>
                      <a:pt x="0" y="63"/>
                    </a:lnTo>
                    <a:lnTo>
                      <a:pt x="0" y="62"/>
                    </a:lnTo>
                    <a:lnTo>
                      <a:pt x="0" y="63"/>
                    </a:lnTo>
                    <a:lnTo>
                      <a:pt x="0" y="62"/>
                    </a:lnTo>
                    <a:lnTo>
                      <a:pt x="0" y="63"/>
                    </a:lnTo>
                    <a:lnTo>
                      <a:pt x="0" y="62"/>
                    </a:lnTo>
                    <a:lnTo>
                      <a:pt x="0" y="62"/>
                    </a:lnTo>
                    <a:lnTo>
                      <a:pt x="0" y="62"/>
                    </a:lnTo>
                    <a:lnTo>
                      <a:pt x="0" y="62"/>
                    </a:lnTo>
                    <a:lnTo>
                      <a:pt x="0" y="62"/>
                    </a:lnTo>
                    <a:lnTo>
                      <a:pt x="0" y="62"/>
                    </a:lnTo>
                    <a:lnTo>
                      <a:pt x="0" y="62"/>
                    </a:lnTo>
                    <a:lnTo>
                      <a:pt x="0" y="62"/>
                    </a:lnTo>
                    <a:lnTo>
                      <a:pt x="0" y="62"/>
                    </a:lnTo>
                    <a:lnTo>
                      <a:pt x="0" y="62"/>
                    </a:lnTo>
                    <a:lnTo>
                      <a:pt x="0" y="62"/>
                    </a:lnTo>
                    <a:lnTo>
                      <a:pt x="0" y="61"/>
                    </a:lnTo>
                    <a:lnTo>
                      <a:pt x="0" y="60"/>
                    </a:lnTo>
                    <a:lnTo>
                      <a:pt x="0" y="60"/>
                    </a:lnTo>
                    <a:lnTo>
                      <a:pt x="0" y="60"/>
                    </a:lnTo>
                    <a:lnTo>
                      <a:pt x="0" y="60"/>
                    </a:lnTo>
                    <a:lnTo>
                      <a:pt x="0" y="61"/>
                    </a:lnTo>
                    <a:lnTo>
                      <a:pt x="0" y="60"/>
                    </a:lnTo>
                    <a:lnTo>
                      <a:pt x="0" y="60"/>
                    </a:lnTo>
                    <a:lnTo>
                      <a:pt x="0" y="60"/>
                    </a:lnTo>
                    <a:lnTo>
                      <a:pt x="0" y="60"/>
                    </a:lnTo>
                    <a:lnTo>
                      <a:pt x="0" y="60"/>
                    </a:lnTo>
                    <a:lnTo>
                      <a:pt x="0" y="61"/>
                    </a:lnTo>
                    <a:lnTo>
                      <a:pt x="0" y="60"/>
                    </a:lnTo>
                    <a:lnTo>
                      <a:pt x="0" y="61"/>
                    </a:lnTo>
                    <a:lnTo>
                      <a:pt x="0" y="60"/>
                    </a:lnTo>
                    <a:lnTo>
                      <a:pt x="0" y="59"/>
                    </a:lnTo>
                    <a:lnTo>
                      <a:pt x="0" y="59"/>
                    </a:lnTo>
                    <a:lnTo>
                      <a:pt x="0" y="58"/>
                    </a:lnTo>
                    <a:lnTo>
                      <a:pt x="0" y="58"/>
                    </a:lnTo>
                    <a:lnTo>
                      <a:pt x="0" y="58"/>
                    </a:lnTo>
                    <a:lnTo>
                      <a:pt x="0" y="57"/>
                    </a:lnTo>
                    <a:lnTo>
                      <a:pt x="0" y="57"/>
                    </a:lnTo>
                    <a:lnTo>
                      <a:pt x="0" y="56"/>
                    </a:lnTo>
                    <a:lnTo>
                      <a:pt x="0" y="55"/>
                    </a:lnTo>
                    <a:lnTo>
                      <a:pt x="0" y="55"/>
                    </a:lnTo>
                    <a:lnTo>
                      <a:pt x="0" y="54"/>
                    </a:lnTo>
                    <a:lnTo>
                      <a:pt x="0" y="53"/>
                    </a:lnTo>
                    <a:lnTo>
                      <a:pt x="0" y="54"/>
                    </a:lnTo>
                    <a:lnTo>
                      <a:pt x="0" y="54"/>
                    </a:lnTo>
                    <a:lnTo>
                      <a:pt x="0" y="55"/>
                    </a:lnTo>
                    <a:lnTo>
                      <a:pt x="0" y="56"/>
                    </a:lnTo>
                    <a:lnTo>
                      <a:pt x="0" y="56"/>
                    </a:lnTo>
                    <a:lnTo>
                      <a:pt x="0" y="57"/>
                    </a:lnTo>
                    <a:lnTo>
                      <a:pt x="0" y="57"/>
                    </a:lnTo>
                    <a:lnTo>
                      <a:pt x="0" y="57"/>
                    </a:lnTo>
                    <a:lnTo>
                      <a:pt x="0" y="58"/>
                    </a:lnTo>
                    <a:lnTo>
                      <a:pt x="0" y="57"/>
                    </a:lnTo>
                    <a:lnTo>
                      <a:pt x="0" y="58"/>
                    </a:lnTo>
                    <a:lnTo>
                      <a:pt x="0" y="59"/>
                    </a:lnTo>
                    <a:lnTo>
                      <a:pt x="0" y="58"/>
                    </a:lnTo>
                    <a:lnTo>
                      <a:pt x="0" y="59"/>
                    </a:lnTo>
                    <a:lnTo>
                      <a:pt x="0" y="59"/>
                    </a:lnTo>
                    <a:lnTo>
                      <a:pt x="0" y="58"/>
                    </a:lnTo>
                    <a:lnTo>
                      <a:pt x="0" y="59"/>
                    </a:lnTo>
                    <a:lnTo>
                      <a:pt x="0" y="58"/>
                    </a:lnTo>
                    <a:lnTo>
                      <a:pt x="0" y="58"/>
                    </a:lnTo>
                    <a:lnTo>
                      <a:pt x="0" y="58"/>
                    </a:lnTo>
                    <a:lnTo>
                      <a:pt x="0" y="59"/>
                    </a:lnTo>
                    <a:lnTo>
                      <a:pt x="0" y="59"/>
                    </a:lnTo>
                    <a:lnTo>
                      <a:pt x="0" y="59"/>
                    </a:lnTo>
                    <a:lnTo>
                      <a:pt x="0" y="60"/>
                    </a:lnTo>
                    <a:lnTo>
                      <a:pt x="0" y="59"/>
                    </a:lnTo>
                    <a:lnTo>
                      <a:pt x="0" y="60"/>
                    </a:lnTo>
                    <a:lnTo>
                      <a:pt x="0" y="59"/>
                    </a:lnTo>
                    <a:lnTo>
                      <a:pt x="0" y="60"/>
                    </a:lnTo>
                    <a:lnTo>
                      <a:pt x="0" y="60"/>
                    </a:lnTo>
                    <a:lnTo>
                      <a:pt x="0" y="60"/>
                    </a:lnTo>
                    <a:lnTo>
                      <a:pt x="0" y="60"/>
                    </a:lnTo>
                    <a:lnTo>
                      <a:pt x="0" y="61"/>
                    </a:lnTo>
                    <a:lnTo>
                      <a:pt x="0" y="60"/>
                    </a:lnTo>
                    <a:lnTo>
                      <a:pt x="0" y="61"/>
                    </a:lnTo>
                    <a:lnTo>
                      <a:pt x="0" y="61"/>
                    </a:lnTo>
                    <a:lnTo>
                      <a:pt x="0" y="61"/>
                    </a:lnTo>
                    <a:lnTo>
                      <a:pt x="0" y="61"/>
                    </a:lnTo>
                    <a:lnTo>
                      <a:pt x="0" y="61"/>
                    </a:lnTo>
                    <a:lnTo>
                      <a:pt x="0" y="61"/>
                    </a:lnTo>
                    <a:lnTo>
                      <a:pt x="0" y="60"/>
                    </a:lnTo>
                    <a:lnTo>
                      <a:pt x="0" y="60"/>
                    </a:lnTo>
                    <a:lnTo>
                      <a:pt x="0" y="61"/>
                    </a:lnTo>
                    <a:lnTo>
                      <a:pt x="0" y="61"/>
                    </a:lnTo>
                    <a:lnTo>
                      <a:pt x="0" y="60"/>
                    </a:lnTo>
                    <a:lnTo>
                      <a:pt x="0" y="61"/>
                    </a:lnTo>
                    <a:lnTo>
                      <a:pt x="0" y="61"/>
                    </a:lnTo>
                    <a:lnTo>
                      <a:pt x="0" y="62"/>
                    </a:lnTo>
                    <a:lnTo>
                      <a:pt x="0" y="61"/>
                    </a:lnTo>
                    <a:lnTo>
                      <a:pt x="0" y="61"/>
                    </a:lnTo>
                    <a:lnTo>
                      <a:pt x="0" y="61"/>
                    </a:lnTo>
                    <a:lnTo>
                      <a:pt x="0" y="60"/>
                    </a:lnTo>
                    <a:lnTo>
                      <a:pt x="0" y="61"/>
                    </a:lnTo>
                    <a:lnTo>
                      <a:pt x="0" y="60"/>
                    </a:lnTo>
                    <a:lnTo>
                      <a:pt x="0" y="59"/>
                    </a:lnTo>
                    <a:lnTo>
                      <a:pt x="0" y="58"/>
                    </a:lnTo>
                    <a:lnTo>
                      <a:pt x="0" y="59"/>
                    </a:lnTo>
                    <a:lnTo>
                      <a:pt x="0" y="57"/>
                    </a:lnTo>
                    <a:lnTo>
                      <a:pt x="0" y="58"/>
                    </a:lnTo>
                    <a:lnTo>
                      <a:pt x="0" y="57"/>
                    </a:lnTo>
                    <a:lnTo>
                      <a:pt x="0" y="57"/>
                    </a:lnTo>
                    <a:lnTo>
                      <a:pt x="0" y="57"/>
                    </a:lnTo>
                    <a:lnTo>
                      <a:pt x="0" y="58"/>
                    </a:lnTo>
                    <a:lnTo>
                      <a:pt x="0" y="57"/>
                    </a:lnTo>
                    <a:lnTo>
                      <a:pt x="0" y="58"/>
                    </a:lnTo>
                    <a:lnTo>
                      <a:pt x="0" y="58"/>
                    </a:lnTo>
                    <a:lnTo>
                      <a:pt x="0" y="58"/>
                    </a:lnTo>
                    <a:lnTo>
                      <a:pt x="0" y="57"/>
                    </a:lnTo>
                    <a:lnTo>
                      <a:pt x="0" y="56"/>
                    </a:lnTo>
                    <a:lnTo>
                      <a:pt x="0" y="57"/>
                    </a:lnTo>
                    <a:lnTo>
                      <a:pt x="0" y="56"/>
                    </a:lnTo>
                    <a:lnTo>
                      <a:pt x="0" y="57"/>
                    </a:lnTo>
                    <a:lnTo>
                      <a:pt x="0" y="56"/>
                    </a:lnTo>
                    <a:lnTo>
                      <a:pt x="0" y="56"/>
                    </a:lnTo>
                    <a:lnTo>
                      <a:pt x="0" y="56"/>
                    </a:lnTo>
                    <a:lnTo>
                      <a:pt x="0" y="56"/>
                    </a:lnTo>
                    <a:lnTo>
                      <a:pt x="0" y="57"/>
                    </a:lnTo>
                    <a:lnTo>
                      <a:pt x="0" y="57"/>
                    </a:lnTo>
                    <a:lnTo>
                      <a:pt x="0" y="56"/>
                    </a:lnTo>
                    <a:lnTo>
                      <a:pt x="0" y="57"/>
                    </a:lnTo>
                    <a:lnTo>
                      <a:pt x="0" y="57"/>
                    </a:lnTo>
                    <a:lnTo>
                      <a:pt x="0" y="56"/>
                    </a:lnTo>
                    <a:lnTo>
                      <a:pt x="0" y="56"/>
                    </a:lnTo>
                    <a:lnTo>
                      <a:pt x="0" y="55"/>
                    </a:lnTo>
                    <a:lnTo>
                      <a:pt x="0" y="55"/>
                    </a:lnTo>
                    <a:lnTo>
                      <a:pt x="0" y="56"/>
                    </a:lnTo>
                    <a:lnTo>
                      <a:pt x="0" y="56"/>
                    </a:lnTo>
                    <a:lnTo>
                      <a:pt x="0" y="57"/>
                    </a:lnTo>
                    <a:lnTo>
                      <a:pt x="0" y="57"/>
                    </a:lnTo>
                    <a:lnTo>
                      <a:pt x="0" y="58"/>
                    </a:lnTo>
                    <a:lnTo>
                      <a:pt x="0" y="57"/>
                    </a:lnTo>
                    <a:lnTo>
                      <a:pt x="0" y="58"/>
                    </a:lnTo>
                    <a:lnTo>
                      <a:pt x="0" y="57"/>
                    </a:lnTo>
                    <a:lnTo>
                      <a:pt x="0" y="58"/>
                    </a:lnTo>
                    <a:lnTo>
                      <a:pt x="0" y="58"/>
                    </a:lnTo>
                    <a:lnTo>
                      <a:pt x="0" y="57"/>
                    </a:lnTo>
                    <a:lnTo>
                      <a:pt x="0" y="56"/>
                    </a:lnTo>
                    <a:lnTo>
                      <a:pt x="0" y="56"/>
                    </a:lnTo>
                    <a:lnTo>
                      <a:pt x="0" y="57"/>
                    </a:lnTo>
                    <a:lnTo>
                      <a:pt x="0" y="57"/>
                    </a:lnTo>
                    <a:lnTo>
                      <a:pt x="0" y="57"/>
                    </a:lnTo>
                    <a:lnTo>
                      <a:pt x="0" y="57"/>
                    </a:lnTo>
                    <a:lnTo>
                      <a:pt x="0" y="57"/>
                    </a:lnTo>
                    <a:lnTo>
                      <a:pt x="0" y="58"/>
                    </a:lnTo>
                    <a:lnTo>
                      <a:pt x="0" y="57"/>
                    </a:lnTo>
                    <a:lnTo>
                      <a:pt x="0" y="57"/>
                    </a:lnTo>
                    <a:lnTo>
                      <a:pt x="0" y="58"/>
                    </a:lnTo>
                    <a:lnTo>
                      <a:pt x="0" y="57"/>
                    </a:lnTo>
                    <a:lnTo>
                      <a:pt x="0" y="58"/>
                    </a:lnTo>
                    <a:lnTo>
                      <a:pt x="0" y="57"/>
                    </a:lnTo>
                    <a:lnTo>
                      <a:pt x="0" y="58"/>
                    </a:lnTo>
                    <a:lnTo>
                      <a:pt x="0" y="58"/>
                    </a:lnTo>
                    <a:lnTo>
                      <a:pt x="0" y="58"/>
                    </a:lnTo>
                    <a:lnTo>
                      <a:pt x="0" y="57"/>
                    </a:lnTo>
                    <a:lnTo>
                      <a:pt x="0" y="57"/>
                    </a:lnTo>
                    <a:lnTo>
                      <a:pt x="0" y="57"/>
                    </a:lnTo>
                    <a:lnTo>
                      <a:pt x="0" y="57"/>
                    </a:lnTo>
                    <a:lnTo>
                      <a:pt x="0" y="57"/>
                    </a:lnTo>
                    <a:lnTo>
                      <a:pt x="0" y="57"/>
                    </a:lnTo>
                    <a:lnTo>
                      <a:pt x="0" y="57"/>
                    </a:lnTo>
                    <a:lnTo>
                      <a:pt x="0" y="57"/>
                    </a:lnTo>
                    <a:lnTo>
                      <a:pt x="0" y="57"/>
                    </a:lnTo>
                    <a:lnTo>
                      <a:pt x="0" y="58"/>
                    </a:lnTo>
                    <a:lnTo>
                      <a:pt x="0" y="57"/>
                    </a:lnTo>
                    <a:lnTo>
                      <a:pt x="0" y="57"/>
                    </a:lnTo>
                    <a:lnTo>
                      <a:pt x="0" y="57"/>
                    </a:lnTo>
                    <a:lnTo>
                      <a:pt x="0" y="57"/>
                    </a:lnTo>
                    <a:lnTo>
                      <a:pt x="0" y="56"/>
                    </a:lnTo>
                    <a:lnTo>
                      <a:pt x="0" y="56"/>
                    </a:lnTo>
                    <a:lnTo>
                      <a:pt x="0" y="56"/>
                    </a:lnTo>
                    <a:lnTo>
                      <a:pt x="0" y="56"/>
                    </a:lnTo>
                    <a:lnTo>
                      <a:pt x="0" y="56"/>
                    </a:lnTo>
                    <a:lnTo>
                      <a:pt x="0" y="56"/>
                    </a:lnTo>
                    <a:lnTo>
                      <a:pt x="0" y="56"/>
                    </a:lnTo>
                    <a:lnTo>
                      <a:pt x="0" y="57"/>
                    </a:lnTo>
                    <a:lnTo>
                      <a:pt x="0" y="57"/>
                    </a:lnTo>
                    <a:lnTo>
                      <a:pt x="0" y="57"/>
                    </a:lnTo>
                    <a:lnTo>
                      <a:pt x="0" y="56"/>
                    </a:lnTo>
                    <a:lnTo>
                      <a:pt x="0" y="57"/>
                    </a:lnTo>
                    <a:lnTo>
                      <a:pt x="0" y="57"/>
                    </a:lnTo>
                    <a:lnTo>
                      <a:pt x="0" y="57"/>
                    </a:lnTo>
                    <a:lnTo>
                      <a:pt x="0" y="56"/>
                    </a:lnTo>
                    <a:lnTo>
                      <a:pt x="0" y="56"/>
                    </a:lnTo>
                    <a:lnTo>
                      <a:pt x="0" y="55"/>
                    </a:lnTo>
                    <a:lnTo>
                      <a:pt x="0" y="55"/>
                    </a:lnTo>
                    <a:lnTo>
                      <a:pt x="0" y="56"/>
                    </a:lnTo>
                    <a:lnTo>
                      <a:pt x="0" y="56"/>
                    </a:lnTo>
                    <a:lnTo>
                      <a:pt x="0" y="56"/>
                    </a:lnTo>
                    <a:lnTo>
                      <a:pt x="0" y="56"/>
                    </a:lnTo>
                    <a:lnTo>
                      <a:pt x="0" y="55"/>
                    </a:lnTo>
                    <a:lnTo>
                      <a:pt x="0" y="56"/>
                    </a:lnTo>
                    <a:lnTo>
                      <a:pt x="0" y="56"/>
                    </a:lnTo>
                    <a:lnTo>
                      <a:pt x="0" y="57"/>
                    </a:lnTo>
                    <a:lnTo>
                      <a:pt x="0" y="57"/>
                    </a:lnTo>
                    <a:lnTo>
                      <a:pt x="0" y="57"/>
                    </a:lnTo>
                    <a:lnTo>
                      <a:pt x="0" y="57"/>
                    </a:lnTo>
                    <a:lnTo>
                      <a:pt x="0" y="57"/>
                    </a:lnTo>
                    <a:lnTo>
                      <a:pt x="0" y="57"/>
                    </a:lnTo>
                    <a:lnTo>
                      <a:pt x="0" y="56"/>
                    </a:lnTo>
                    <a:lnTo>
                      <a:pt x="0" y="56"/>
                    </a:lnTo>
                    <a:lnTo>
                      <a:pt x="0" y="56"/>
                    </a:lnTo>
                    <a:lnTo>
                      <a:pt x="0" y="57"/>
                    </a:lnTo>
                    <a:lnTo>
                      <a:pt x="0" y="57"/>
                    </a:lnTo>
                    <a:lnTo>
                      <a:pt x="0" y="56"/>
                    </a:lnTo>
                    <a:lnTo>
                      <a:pt x="0" y="56"/>
                    </a:lnTo>
                    <a:lnTo>
                      <a:pt x="0" y="56"/>
                    </a:lnTo>
                    <a:lnTo>
                      <a:pt x="0" y="56"/>
                    </a:lnTo>
                    <a:lnTo>
                      <a:pt x="0" y="56"/>
                    </a:lnTo>
                    <a:lnTo>
                      <a:pt x="0" y="56"/>
                    </a:lnTo>
                    <a:lnTo>
                      <a:pt x="0" y="57"/>
                    </a:lnTo>
                    <a:lnTo>
                      <a:pt x="0" y="57"/>
                    </a:lnTo>
                    <a:lnTo>
                      <a:pt x="0" y="57"/>
                    </a:lnTo>
                    <a:lnTo>
                      <a:pt x="0" y="56"/>
                    </a:lnTo>
                    <a:lnTo>
                      <a:pt x="0" y="56"/>
                    </a:lnTo>
                    <a:lnTo>
                      <a:pt x="0" y="56"/>
                    </a:lnTo>
                    <a:lnTo>
                      <a:pt x="0" y="57"/>
                    </a:lnTo>
                    <a:lnTo>
                      <a:pt x="0" y="57"/>
                    </a:lnTo>
                    <a:lnTo>
                      <a:pt x="0" y="57"/>
                    </a:lnTo>
                    <a:lnTo>
                      <a:pt x="0" y="57"/>
                    </a:lnTo>
                    <a:lnTo>
                      <a:pt x="0" y="57"/>
                    </a:lnTo>
                    <a:lnTo>
                      <a:pt x="0" y="56"/>
                    </a:lnTo>
                    <a:lnTo>
                      <a:pt x="0" y="56"/>
                    </a:lnTo>
                    <a:lnTo>
                      <a:pt x="0" y="56"/>
                    </a:lnTo>
                    <a:lnTo>
                      <a:pt x="0" y="56"/>
                    </a:lnTo>
                    <a:lnTo>
                      <a:pt x="0" y="56"/>
                    </a:lnTo>
                    <a:lnTo>
                      <a:pt x="0" y="56"/>
                    </a:lnTo>
                    <a:lnTo>
                      <a:pt x="0" y="56"/>
                    </a:lnTo>
                    <a:lnTo>
                      <a:pt x="0" y="56"/>
                    </a:lnTo>
                    <a:lnTo>
                      <a:pt x="0" y="55"/>
                    </a:lnTo>
                    <a:lnTo>
                      <a:pt x="0" y="56"/>
                    </a:lnTo>
                    <a:lnTo>
                      <a:pt x="0" y="55"/>
                    </a:lnTo>
                    <a:lnTo>
                      <a:pt x="0" y="56"/>
                    </a:lnTo>
                    <a:lnTo>
                      <a:pt x="0" y="56"/>
                    </a:lnTo>
                    <a:lnTo>
                      <a:pt x="0" y="57"/>
                    </a:lnTo>
                  </a:path>
                </a:pathLst>
              </a:custGeom>
              <a:noFill/>
              <a:ln w="0">
                <a:solidFill>
                  <a:srgbClr val="3366FF"/>
                </a:solidFill>
                <a:prstDash val="solid"/>
                <a:round/>
                <a:headEnd/>
                <a:tailEnd/>
              </a:ln>
            </p:spPr>
            <p:txBody>
              <a:bodyPr/>
              <a:lstStyle/>
              <a:p>
                <a:endParaRPr lang="en-GB"/>
              </a:p>
            </p:txBody>
          </p:sp>
          <p:sp>
            <p:nvSpPr>
              <p:cNvPr id="186285" name="Freeform 941"/>
              <p:cNvSpPr>
                <a:spLocks/>
              </p:cNvSpPr>
              <p:nvPr/>
            </p:nvSpPr>
            <p:spPr bwMode="auto">
              <a:xfrm>
                <a:off x="3708" y="3587"/>
                <a:ext cx="6" cy="354"/>
              </a:xfrm>
              <a:custGeom>
                <a:avLst/>
                <a:gdLst/>
                <a:ahLst/>
                <a:cxnLst>
                  <a:cxn ang="0">
                    <a:pos x="0" y="49"/>
                  </a:cxn>
                  <a:cxn ang="0">
                    <a:pos x="0" y="49"/>
                  </a:cxn>
                  <a:cxn ang="0">
                    <a:pos x="0" y="50"/>
                  </a:cxn>
                  <a:cxn ang="0">
                    <a:pos x="0" y="48"/>
                  </a:cxn>
                  <a:cxn ang="0">
                    <a:pos x="0" y="51"/>
                  </a:cxn>
                  <a:cxn ang="0">
                    <a:pos x="0" y="52"/>
                  </a:cxn>
                  <a:cxn ang="0">
                    <a:pos x="0" y="52"/>
                  </a:cxn>
                  <a:cxn ang="0">
                    <a:pos x="0" y="52"/>
                  </a:cxn>
                  <a:cxn ang="0">
                    <a:pos x="0" y="54"/>
                  </a:cxn>
                  <a:cxn ang="0">
                    <a:pos x="0" y="43"/>
                  </a:cxn>
                  <a:cxn ang="0">
                    <a:pos x="0" y="35"/>
                  </a:cxn>
                  <a:cxn ang="0">
                    <a:pos x="0" y="28"/>
                  </a:cxn>
                  <a:cxn ang="0">
                    <a:pos x="0" y="24"/>
                  </a:cxn>
                  <a:cxn ang="0">
                    <a:pos x="0" y="21"/>
                  </a:cxn>
                  <a:cxn ang="0">
                    <a:pos x="0" y="17"/>
                  </a:cxn>
                  <a:cxn ang="0">
                    <a:pos x="0" y="16"/>
                  </a:cxn>
                  <a:cxn ang="0">
                    <a:pos x="0" y="15"/>
                  </a:cxn>
                  <a:cxn ang="0">
                    <a:pos x="0" y="12"/>
                  </a:cxn>
                  <a:cxn ang="0">
                    <a:pos x="0" y="11"/>
                  </a:cxn>
                  <a:cxn ang="0">
                    <a:pos x="0" y="11"/>
                  </a:cxn>
                  <a:cxn ang="0">
                    <a:pos x="0" y="9"/>
                  </a:cxn>
                  <a:cxn ang="0">
                    <a:pos x="0" y="6"/>
                  </a:cxn>
                  <a:cxn ang="0">
                    <a:pos x="0" y="5"/>
                  </a:cxn>
                  <a:cxn ang="0">
                    <a:pos x="0" y="4"/>
                  </a:cxn>
                  <a:cxn ang="0">
                    <a:pos x="0" y="5"/>
                  </a:cxn>
                  <a:cxn ang="0">
                    <a:pos x="0" y="5"/>
                  </a:cxn>
                  <a:cxn ang="0">
                    <a:pos x="1" y="6"/>
                  </a:cxn>
                  <a:cxn ang="0">
                    <a:pos x="1" y="6"/>
                  </a:cxn>
                  <a:cxn ang="0">
                    <a:pos x="1" y="7"/>
                  </a:cxn>
                  <a:cxn ang="0">
                    <a:pos x="1" y="9"/>
                  </a:cxn>
                  <a:cxn ang="0">
                    <a:pos x="1" y="8"/>
                  </a:cxn>
                  <a:cxn ang="0">
                    <a:pos x="1" y="10"/>
                  </a:cxn>
                  <a:cxn ang="0">
                    <a:pos x="1" y="11"/>
                  </a:cxn>
                  <a:cxn ang="0">
                    <a:pos x="1" y="8"/>
                  </a:cxn>
                  <a:cxn ang="0">
                    <a:pos x="1" y="8"/>
                  </a:cxn>
                  <a:cxn ang="0">
                    <a:pos x="1" y="7"/>
                  </a:cxn>
                  <a:cxn ang="0">
                    <a:pos x="1" y="6"/>
                  </a:cxn>
                  <a:cxn ang="0">
                    <a:pos x="1" y="6"/>
                  </a:cxn>
                  <a:cxn ang="0">
                    <a:pos x="1" y="5"/>
                  </a:cxn>
                  <a:cxn ang="0">
                    <a:pos x="1" y="2"/>
                  </a:cxn>
                  <a:cxn ang="0">
                    <a:pos x="1" y="2"/>
                  </a:cxn>
                  <a:cxn ang="0">
                    <a:pos x="1" y="5"/>
                  </a:cxn>
                  <a:cxn ang="0">
                    <a:pos x="1" y="6"/>
                  </a:cxn>
                  <a:cxn ang="0">
                    <a:pos x="1" y="4"/>
                  </a:cxn>
                  <a:cxn ang="0">
                    <a:pos x="1" y="6"/>
                  </a:cxn>
                  <a:cxn ang="0">
                    <a:pos x="1" y="5"/>
                  </a:cxn>
                  <a:cxn ang="0">
                    <a:pos x="1" y="5"/>
                  </a:cxn>
                  <a:cxn ang="0">
                    <a:pos x="1" y="2"/>
                  </a:cxn>
                  <a:cxn ang="0">
                    <a:pos x="1" y="1"/>
                  </a:cxn>
                  <a:cxn ang="0">
                    <a:pos x="1" y="1"/>
                  </a:cxn>
                  <a:cxn ang="0">
                    <a:pos x="1" y="1"/>
                  </a:cxn>
                  <a:cxn ang="0">
                    <a:pos x="1" y="1"/>
                  </a:cxn>
                  <a:cxn ang="0">
                    <a:pos x="1" y="1"/>
                  </a:cxn>
                  <a:cxn ang="0">
                    <a:pos x="1" y="4"/>
                  </a:cxn>
                  <a:cxn ang="0">
                    <a:pos x="1" y="5"/>
                  </a:cxn>
                  <a:cxn ang="0">
                    <a:pos x="1" y="6"/>
                  </a:cxn>
                  <a:cxn ang="0">
                    <a:pos x="1" y="5"/>
                  </a:cxn>
                  <a:cxn ang="0">
                    <a:pos x="1" y="2"/>
                  </a:cxn>
                  <a:cxn ang="0">
                    <a:pos x="1" y="3"/>
                  </a:cxn>
                  <a:cxn ang="0">
                    <a:pos x="1" y="3"/>
                  </a:cxn>
                  <a:cxn ang="0">
                    <a:pos x="1" y="3"/>
                  </a:cxn>
                  <a:cxn ang="0">
                    <a:pos x="1" y="5"/>
                  </a:cxn>
                  <a:cxn ang="0">
                    <a:pos x="1" y="3"/>
                  </a:cxn>
                </a:cxnLst>
                <a:rect l="0" t="0" r="r" b="b"/>
                <a:pathLst>
                  <a:path w="1" h="59">
                    <a:moveTo>
                      <a:pt x="0" y="52"/>
                    </a:moveTo>
                    <a:lnTo>
                      <a:pt x="0" y="52"/>
                    </a:lnTo>
                    <a:lnTo>
                      <a:pt x="0" y="52"/>
                    </a:lnTo>
                    <a:lnTo>
                      <a:pt x="0" y="52"/>
                    </a:lnTo>
                    <a:lnTo>
                      <a:pt x="0" y="51"/>
                    </a:lnTo>
                    <a:lnTo>
                      <a:pt x="0" y="51"/>
                    </a:lnTo>
                    <a:lnTo>
                      <a:pt x="0" y="51"/>
                    </a:lnTo>
                    <a:lnTo>
                      <a:pt x="0" y="51"/>
                    </a:lnTo>
                    <a:lnTo>
                      <a:pt x="0" y="50"/>
                    </a:lnTo>
                    <a:lnTo>
                      <a:pt x="0" y="50"/>
                    </a:lnTo>
                    <a:lnTo>
                      <a:pt x="0" y="49"/>
                    </a:lnTo>
                    <a:lnTo>
                      <a:pt x="0" y="49"/>
                    </a:lnTo>
                    <a:lnTo>
                      <a:pt x="0" y="48"/>
                    </a:lnTo>
                    <a:lnTo>
                      <a:pt x="0" y="49"/>
                    </a:lnTo>
                    <a:lnTo>
                      <a:pt x="0" y="48"/>
                    </a:lnTo>
                    <a:lnTo>
                      <a:pt x="0" y="48"/>
                    </a:lnTo>
                    <a:lnTo>
                      <a:pt x="0" y="48"/>
                    </a:lnTo>
                    <a:lnTo>
                      <a:pt x="0" y="49"/>
                    </a:lnTo>
                    <a:lnTo>
                      <a:pt x="0" y="49"/>
                    </a:lnTo>
                    <a:lnTo>
                      <a:pt x="0" y="49"/>
                    </a:lnTo>
                    <a:lnTo>
                      <a:pt x="0" y="49"/>
                    </a:lnTo>
                    <a:lnTo>
                      <a:pt x="0" y="49"/>
                    </a:lnTo>
                    <a:lnTo>
                      <a:pt x="0" y="49"/>
                    </a:lnTo>
                    <a:lnTo>
                      <a:pt x="0" y="48"/>
                    </a:lnTo>
                    <a:lnTo>
                      <a:pt x="0" y="48"/>
                    </a:lnTo>
                    <a:lnTo>
                      <a:pt x="0" y="48"/>
                    </a:lnTo>
                    <a:lnTo>
                      <a:pt x="0" y="48"/>
                    </a:lnTo>
                    <a:lnTo>
                      <a:pt x="0" y="48"/>
                    </a:lnTo>
                    <a:lnTo>
                      <a:pt x="0" y="49"/>
                    </a:lnTo>
                    <a:lnTo>
                      <a:pt x="0" y="49"/>
                    </a:lnTo>
                    <a:lnTo>
                      <a:pt x="0" y="50"/>
                    </a:lnTo>
                    <a:lnTo>
                      <a:pt x="0" y="49"/>
                    </a:lnTo>
                    <a:lnTo>
                      <a:pt x="0" y="50"/>
                    </a:lnTo>
                    <a:lnTo>
                      <a:pt x="0" y="49"/>
                    </a:lnTo>
                    <a:lnTo>
                      <a:pt x="0" y="49"/>
                    </a:lnTo>
                    <a:lnTo>
                      <a:pt x="0" y="48"/>
                    </a:lnTo>
                    <a:lnTo>
                      <a:pt x="0" y="48"/>
                    </a:lnTo>
                    <a:lnTo>
                      <a:pt x="0" y="48"/>
                    </a:lnTo>
                    <a:lnTo>
                      <a:pt x="0" y="48"/>
                    </a:lnTo>
                    <a:lnTo>
                      <a:pt x="0" y="48"/>
                    </a:lnTo>
                    <a:lnTo>
                      <a:pt x="0" y="48"/>
                    </a:lnTo>
                    <a:lnTo>
                      <a:pt x="0" y="48"/>
                    </a:lnTo>
                    <a:lnTo>
                      <a:pt x="0" y="48"/>
                    </a:lnTo>
                    <a:lnTo>
                      <a:pt x="0" y="48"/>
                    </a:lnTo>
                    <a:lnTo>
                      <a:pt x="0" y="47"/>
                    </a:lnTo>
                    <a:lnTo>
                      <a:pt x="0" y="48"/>
                    </a:lnTo>
                    <a:lnTo>
                      <a:pt x="0" y="48"/>
                    </a:lnTo>
                    <a:lnTo>
                      <a:pt x="0" y="49"/>
                    </a:lnTo>
                    <a:lnTo>
                      <a:pt x="0" y="49"/>
                    </a:lnTo>
                    <a:lnTo>
                      <a:pt x="0" y="49"/>
                    </a:lnTo>
                    <a:lnTo>
                      <a:pt x="0" y="50"/>
                    </a:lnTo>
                    <a:lnTo>
                      <a:pt x="0" y="50"/>
                    </a:lnTo>
                    <a:lnTo>
                      <a:pt x="0" y="51"/>
                    </a:lnTo>
                    <a:lnTo>
                      <a:pt x="0" y="51"/>
                    </a:lnTo>
                    <a:lnTo>
                      <a:pt x="0" y="51"/>
                    </a:lnTo>
                    <a:lnTo>
                      <a:pt x="0" y="51"/>
                    </a:lnTo>
                    <a:lnTo>
                      <a:pt x="0" y="52"/>
                    </a:lnTo>
                    <a:lnTo>
                      <a:pt x="0" y="52"/>
                    </a:lnTo>
                    <a:lnTo>
                      <a:pt x="0" y="53"/>
                    </a:lnTo>
                    <a:lnTo>
                      <a:pt x="0" y="52"/>
                    </a:lnTo>
                    <a:lnTo>
                      <a:pt x="0" y="53"/>
                    </a:lnTo>
                    <a:lnTo>
                      <a:pt x="0" y="52"/>
                    </a:lnTo>
                    <a:lnTo>
                      <a:pt x="0" y="52"/>
                    </a:lnTo>
                    <a:lnTo>
                      <a:pt x="0" y="51"/>
                    </a:lnTo>
                    <a:lnTo>
                      <a:pt x="0" y="52"/>
                    </a:lnTo>
                    <a:lnTo>
                      <a:pt x="0" y="52"/>
                    </a:lnTo>
                    <a:lnTo>
                      <a:pt x="0" y="51"/>
                    </a:lnTo>
                    <a:lnTo>
                      <a:pt x="0" y="51"/>
                    </a:lnTo>
                    <a:lnTo>
                      <a:pt x="0" y="51"/>
                    </a:lnTo>
                    <a:lnTo>
                      <a:pt x="0" y="51"/>
                    </a:lnTo>
                    <a:lnTo>
                      <a:pt x="0" y="51"/>
                    </a:lnTo>
                    <a:lnTo>
                      <a:pt x="0" y="51"/>
                    </a:lnTo>
                    <a:lnTo>
                      <a:pt x="0" y="51"/>
                    </a:lnTo>
                    <a:lnTo>
                      <a:pt x="0" y="51"/>
                    </a:lnTo>
                    <a:lnTo>
                      <a:pt x="0" y="51"/>
                    </a:lnTo>
                    <a:lnTo>
                      <a:pt x="0" y="52"/>
                    </a:lnTo>
                    <a:lnTo>
                      <a:pt x="0" y="52"/>
                    </a:lnTo>
                    <a:lnTo>
                      <a:pt x="0" y="53"/>
                    </a:lnTo>
                    <a:lnTo>
                      <a:pt x="0" y="53"/>
                    </a:lnTo>
                    <a:lnTo>
                      <a:pt x="0" y="54"/>
                    </a:lnTo>
                    <a:lnTo>
                      <a:pt x="0" y="54"/>
                    </a:lnTo>
                    <a:lnTo>
                      <a:pt x="0" y="53"/>
                    </a:lnTo>
                    <a:lnTo>
                      <a:pt x="0" y="53"/>
                    </a:lnTo>
                    <a:lnTo>
                      <a:pt x="0" y="53"/>
                    </a:lnTo>
                    <a:lnTo>
                      <a:pt x="0" y="54"/>
                    </a:lnTo>
                    <a:lnTo>
                      <a:pt x="0" y="53"/>
                    </a:lnTo>
                    <a:lnTo>
                      <a:pt x="0" y="52"/>
                    </a:lnTo>
                    <a:lnTo>
                      <a:pt x="0" y="52"/>
                    </a:lnTo>
                    <a:lnTo>
                      <a:pt x="0" y="53"/>
                    </a:lnTo>
                    <a:lnTo>
                      <a:pt x="0" y="52"/>
                    </a:lnTo>
                    <a:lnTo>
                      <a:pt x="0" y="52"/>
                    </a:lnTo>
                    <a:lnTo>
                      <a:pt x="0" y="52"/>
                    </a:lnTo>
                    <a:lnTo>
                      <a:pt x="0" y="52"/>
                    </a:lnTo>
                    <a:lnTo>
                      <a:pt x="0" y="52"/>
                    </a:lnTo>
                    <a:lnTo>
                      <a:pt x="0" y="53"/>
                    </a:lnTo>
                    <a:lnTo>
                      <a:pt x="0" y="54"/>
                    </a:lnTo>
                    <a:lnTo>
                      <a:pt x="0" y="53"/>
                    </a:lnTo>
                    <a:lnTo>
                      <a:pt x="0" y="59"/>
                    </a:lnTo>
                    <a:lnTo>
                      <a:pt x="0" y="54"/>
                    </a:lnTo>
                    <a:lnTo>
                      <a:pt x="0" y="51"/>
                    </a:lnTo>
                    <a:lnTo>
                      <a:pt x="0" y="49"/>
                    </a:lnTo>
                    <a:lnTo>
                      <a:pt x="0" y="49"/>
                    </a:lnTo>
                    <a:lnTo>
                      <a:pt x="0" y="48"/>
                    </a:lnTo>
                    <a:lnTo>
                      <a:pt x="0" y="47"/>
                    </a:lnTo>
                    <a:lnTo>
                      <a:pt x="0" y="46"/>
                    </a:lnTo>
                    <a:lnTo>
                      <a:pt x="0" y="45"/>
                    </a:lnTo>
                    <a:lnTo>
                      <a:pt x="0" y="44"/>
                    </a:lnTo>
                    <a:lnTo>
                      <a:pt x="0" y="44"/>
                    </a:lnTo>
                    <a:lnTo>
                      <a:pt x="0" y="43"/>
                    </a:lnTo>
                    <a:lnTo>
                      <a:pt x="0" y="43"/>
                    </a:lnTo>
                    <a:lnTo>
                      <a:pt x="0" y="43"/>
                    </a:lnTo>
                    <a:lnTo>
                      <a:pt x="0" y="42"/>
                    </a:lnTo>
                    <a:lnTo>
                      <a:pt x="0" y="41"/>
                    </a:lnTo>
                    <a:lnTo>
                      <a:pt x="0" y="40"/>
                    </a:lnTo>
                    <a:lnTo>
                      <a:pt x="0" y="40"/>
                    </a:lnTo>
                    <a:lnTo>
                      <a:pt x="0" y="39"/>
                    </a:lnTo>
                    <a:lnTo>
                      <a:pt x="0" y="39"/>
                    </a:lnTo>
                    <a:lnTo>
                      <a:pt x="0" y="38"/>
                    </a:lnTo>
                    <a:lnTo>
                      <a:pt x="0" y="37"/>
                    </a:lnTo>
                    <a:lnTo>
                      <a:pt x="0" y="36"/>
                    </a:lnTo>
                    <a:lnTo>
                      <a:pt x="0" y="35"/>
                    </a:lnTo>
                    <a:lnTo>
                      <a:pt x="0" y="35"/>
                    </a:lnTo>
                    <a:lnTo>
                      <a:pt x="0" y="34"/>
                    </a:lnTo>
                    <a:lnTo>
                      <a:pt x="0" y="33"/>
                    </a:lnTo>
                    <a:lnTo>
                      <a:pt x="0" y="32"/>
                    </a:lnTo>
                    <a:lnTo>
                      <a:pt x="0" y="31"/>
                    </a:lnTo>
                    <a:lnTo>
                      <a:pt x="0" y="30"/>
                    </a:lnTo>
                    <a:lnTo>
                      <a:pt x="0" y="29"/>
                    </a:lnTo>
                    <a:lnTo>
                      <a:pt x="0" y="29"/>
                    </a:lnTo>
                    <a:lnTo>
                      <a:pt x="0" y="29"/>
                    </a:lnTo>
                    <a:lnTo>
                      <a:pt x="0" y="28"/>
                    </a:lnTo>
                    <a:lnTo>
                      <a:pt x="0" y="28"/>
                    </a:lnTo>
                    <a:lnTo>
                      <a:pt x="0" y="27"/>
                    </a:lnTo>
                    <a:lnTo>
                      <a:pt x="0" y="27"/>
                    </a:lnTo>
                    <a:lnTo>
                      <a:pt x="0" y="27"/>
                    </a:lnTo>
                    <a:lnTo>
                      <a:pt x="0" y="26"/>
                    </a:lnTo>
                    <a:lnTo>
                      <a:pt x="0" y="26"/>
                    </a:lnTo>
                    <a:lnTo>
                      <a:pt x="0" y="25"/>
                    </a:lnTo>
                    <a:lnTo>
                      <a:pt x="0" y="25"/>
                    </a:lnTo>
                    <a:lnTo>
                      <a:pt x="0" y="24"/>
                    </a:lnTo>
                    <a:lnTo>
                      <a:pt x="0" y="25"/>
                    </a:lnTo>
                    <a:lnTo>
                      <a:pt x="0" y="25"/>
                    </a:lnTo>
                    <a:lnTo>
                      <a:pt x="0" y="24"/>
                    </a:lnTo>
                    <a:lnTo>
                      <a:pt x="0" y="24"/>
                    </a:lnTo>
                    <a:lnTo>
                      <a:pt x="0" y="23"/>
                    </a:lnTo>
                    <a:lnTo>
                      <a:pt x="0" y="24"/>
                    </a:lnTo>
                    <a:lnTo>
                      <a:pt x="0" y="23"/>
                    </a:lnTo>
                    <a:lnTo>
                      <a:pt x="0" y="23"/>
                    </a:lnTo>
                    <a:lnTo>
                      <a:pt x="0" y="22"/>
                    </a:lnTo>
                    <a:lnTo>
                      <a:pt x="0" y="22"/>
                    </a:lnTo>
                    <a:lnTo>
                      <a:pt x="0" y="21"/>
                    </a:lnTo>
                    <a:lnTo>
                      <a:pt x="0" y="21"/>
                    </a:lnTo>
                    <a:lnTo>
                      <a:pt x="0" y="20"/>
                    </a:lnTo>
                    <a:lnTo>
                      <a:pt x="0" y="21"/>
                    </a:lnTo>
                    <a:lnTo>
                      <a:pt x="0" y="20"/>
                    </a:lnTo>
                    <a:lnTo>
                      <a:pt x="0" y="20"/>
                    </a:lnTo>
                    <a:lnTo>
                      <a:pt x="0" y="19"/>
                    </a:lnTo>
                    <a:lnTo>
                      <a:pt x="0" y="18"/>
                    </a:lnTo>
                    <a:lnTo>
                      <a:pt x="0" y="18"/>
                    </a:lnTo>
                    <a:lnTo>
                      <a:pt x="0" y="18"/>
                    </a:lnTo>
                    <a:lnTo>
                      <a:pt x="0" y="17"/>
                    </a:lnTo>
                    <a:lnTo>
                      <a:pt x="0" y="18"/>
                    </a:lnTo>
                    <a:lnTo>
                      <a:pt x="0" y="17"/>
                    </a:lnTo>
                    <a:lnTo>
                      <a:pt x="0" y="17"/>
                    </a:lnTo>
                    <a:lnTo>
                      <a:pt x="0" y="17"/>
                    </a:lnTo>
                    <a:lnTo>
                      <a:pt x="0" y="17"/>
                    </a:lnTo>
                    <a:lnTo>
                      <a:pt x="0" y="17"/>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5"/>
                    </a:lnTo>
                    <a:lnTo>
                      <a:pt x="0" y="15"/>
                    </a:lnTo>
                    <a:lnTo>
                      <a:pt x="0" y="15"/>
                    </a:lnTo>
                    <a:lnTo>
                      <a:pt x="0" y="15"/>
                    </a:lnTo>
                    <a:lnTo>
                      <a:pt x="0" y="14"/>
                    </a:lnTo>
                    <a:lnTo>
                      <a:pt x="0" y="14"/>
                    </a:lnTo>
                    <a:lnTo>
                      <a:pt x="0" y="13"/>
                    </a:lnTo>
                    <a:lnTo>
                      <a:pt x="0" y="13"/>
                    </a:lnTo>
                    <a:lnTo>
                      <a:pt x="0" y="13"/>
                    </a:lnTo>
                    <a:lnTo>
                      <a:pt x="0" y="12"/>
                    </a:lnTo>
                    <a:lnTo>
                      <a:pt x="0" y="12"/>
                    </a:lnTo>
                    <a:lnTo>
                      <a:pt x="0" y="12"/>
                    </a:lnTo>
                    <a:lnTo>
                      <a:pt x="0" y="12"/>
                    </a:lnTo>
                    <a:lnTo>
                      <a:pt x="0" y="12"/>
                    </a:lnTo>
                    <a:lnTo>
                      <a:pt x="0" y="12"/>
                    </a:lnTo>
                    <a:lnTo>
                      <a:pt x="0" y="12"/>
                    </a:lnTo>
                    <a:lnTo>
                      <a:pt x="0" y="12"/>
                    </a:lnTo>
                    <a:lnTo>
                      <a:pt x="0" y="13"/>
                    </a:lnTo>
                    <a:lnTo>
                      <a:pt x="0" y="13"/>
                    </a:lnTo>
                    <a:lnTo>
                      <a:pt x="0" y="12"/>
                    </a:lnTo>
                    <a:lnTo>
                      <a:pt x="0" y="12"/>
                    </a:lnTo>
                    <a:lnTo>
                      <a:pt x="0" y="12"/>
                    </a:lnTo>
                    <a:lnTo>
                      <a:pt x="0" y="13"/>
                    </a:lnTo>
                    <a:lnTo>
                      <a:pt x="0" y="12"/>
                    </a:lnTo>
                    <a:lnTo>
                      <a:pt x="0" y="12"/>
                    </a:lnTo>
                    <a:lnTo>
                      <a:pt x="0" y="11"/>
                    </a:lnTo>
                    <a:lnTo>
                      <a:pt x="0" y="12"/>
                    </a:lnTo>
                    <a:lnTo>
                      <a:pt x="0" y="12"/>
                    </a:lnTo>
                    <a:lnTo>
                      <a:pt x="0" y="12"/>
                    </a:lnTo>
                    <a:lnTo>
                      <a:pt x="0" y="12"/>
                    </a:lnTo>
                    <a:lnTo>
                      <a:pt x="0" y="11"/>
                    </a:lnTo>
                    <a:lnTo>
                      <a:pt x="0" y="12"/>
                    </a:lnTo>
                    <a:lnTo>
                      <a:pt x="0" y="11"/>
                    </a:lnTo>
                    <a:lnTo>
                      <a:pt x="0" y="12"/>
                    </a:lnTo>
                    <a:lnTo>
                      <a:pt x="0" y="12"/>
                    </a:lnTo>
                    <a:lnTo>
                      <a:pt x="0" y="11"/>
                    </a:lnTo>
                    <a:lnTo>
                      <a:pt x="0" y="11"/>
                    </a:lnTo>
                    <a:lnTo>
                      <a:pt x="0" y="11"/>
                    </a:lnTo>
                    <a:lnTo>
                      <a:pt x="0" y="11"/>
                    </a:lnTo>
                    <a:lnTo>
                      <a:pt x="0" y="11"/>
                    </a:lnTo>
                    <a:lnTo>
                      <a:pt x="0" y="11"/>
                    </a:lnTo>
                    <a:lnTo>
                      <a:pt x="0" y="10"/>
                    </a:lnTo>
                    <a:lnTo>
                      <a:pt x="0" y="10"/>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8"/>
                    </a:lnTo>
                    <a:lnTo>
                      <a:pt x="0" y="7"/>
                    </a:lnTo>
                    <a:lnTo>
                      <a:pt x="0" y="6"/>
                    </a:lnTo>
                    <a:lnTo>
                      <a:pt x="0" y="6"/>
                    </a:lnTo>
                    <a:lnTo>
                      <a:pt x="0" y="5"/>
                    </a:lnTo>
                    <a:lnTo>
                      <a:pt x="0" y="5"/>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4"/>
                    </a:lnTo>
                    <a:lnTo>
                      <a:pt x="0" y="4"/>
                    </a:lnTo>
                    <a:lnTo>
                      <a:pt x="0" y="3"/>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5"/>
                    </a:lnTo>
                    <a:lnTo>
                      <a:pt x="0" y="5"/>
                    </a:lnTo>
                    <a:lnTo>
                      <a:pt x="0" y="5"/>
                    </a:lnTo>
                    <a:lnTo>
                      <a:pt x="0" y="4"/>
                    </a:lnTo>
                    <a:lnTo>
                      <a:pt x="0" y="3"/>
                    </a:lnTo>
                    <a:lnTo>
                      <a:pt x="0" y="3"/>
                    </a:lnTo>
                    <a:lnTo>
                      <a:pt x="0" y="4"/>
                    </a:lnTo>
                    <a:lnTo>
                      <a:pt x="0" y="4"/>
                    </a:lnTo>
                    <a:lnTo>
                      <a:pt x="0" y="5"/>
                    </a:lnTo>
                    <a:lnTo>
                      <a:pt x="0" y="4"/>
                    </a:lnTo>
                    <a:lnTo>
                      <a:pt x="0" y="5"/>
                    </a:lnTo>
                    <a:lnTo>
                      <a:pt x="0" y="4"/>
                    </a:lnTo>
                    <a:lnTo>
                      <a:pt x="0" y="5"/>
                    </a:lnTo>
                    <a:lnTo>
                      <a:pt x="0" y="5"/>
                    </a:lnTo>
                    <a:lnTo>
                      <a:pt x="0" y="5"/>
                    </a:lnTo>
                    <a:lnTo>
                      <a:pt x="0" y="5"/>
                    </a:lnTo>
                    <a:lnTo>
                      <a:pt x="0" y="6"/>
                    </a:lnTo>
                    <a:lnTo>
                      <a:pt x="0" y="6"/>
                    </a:lnTo>
                    <a:lnTo>
                      <a:pt x="0" y="7"/>
                    </a:lnTo>
                    <a:lnTo>
                      <a:pt x="0" y="6"/>
                    </a:lnTo>
                    <a:lnTo>
                      <a:pt x="0" y="6"/>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8"/>
                    </a:lnTo>
                    <a:lnTo>
                      <a:pt x="1" y="8"/>
                    </a:lnTo>
                    <a:lnTo>
                      <a:pt x="1" y="8"/>
                    </a:lnTo>
                    <a:lnTo>
                      <a:pt x="1" y="8"/>
                    </a:lnTo>
                    <a:lnTo>
                      <a:pt x="1" y="9"/>
                    </a:lnTo>
                    <a:lnTo>
                      <a:pt x="1" y="9"/>
                    </a:lnTo>
                    <a:lnTo>
                      <a:pt x="1" y="9"/>
                    </a:lnTo>
                    <a:lnTo>
                      <a:pt x="1" y="9"/>
                    </a:lnTo>
                    <a:lnTo>
                      <a:pt x="1" y="10"/>
                    </a:lnTo>
                    <a:lnTo>
                      <a:pt x="1" y="9"/>
                    </a:lnTo>
                    <a:lnTo>
                      <a:pt x="1" y="10"/>
                    </a:lnTo>
                    <a:lnTo>
                      <a:pt x="1" y="10"/>
                    </a:lnTo>
                    <a:lnTo>
                      <a:pt x="1" y="10"/>
                    </a:lnTo>
                    <a:lnTo>
                      <a:pt x="1" y="9"/>
                    </a:lnTo>
                    <a:lnTo>
                      <a:pt x="1" y="9"/>
                    </a:lnTo>
                    <a:lnTo>
                      <a:pt x="1" y="9"/>
                    </a:lnTo>
                    <a:lnTo>
                      <a:pt x="1" y="9"/>
                    </a:lnTo>
                    <a:lnTo>
                      <a:pt x="1" y="9"/>
                    </a:lnTo>
                    <a:lnTo>
                      <a:pt x="1" y="9"/>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10"/>
                    </a:lnTo>
                    <a:lnTo>
                      <a:pt x="1" y="10"/>
                    </a:lnTo>
                    <a:lnTo>
                      <a:pt x="1" y="10"/>
                    </a:lnTo>
                    <a:lnTo>
                      <a:pt x="1" y="11"/>
                    </a:lnTo>
                    <a:lnTo>
                      <a:pt x="1" y="11"/>
                    </a:lnTo>
                    <a:lnTo>
                      <a:pt x="1" y="11"/>
                    </a:lnTo>
                    <a:lnTo>
                      <a:pt x="1" y="10"/>
                    </a:lnTo>
                    <a:lnTo>
                      <a:pt x="1" y="11"/>
                    </a:lnTo>
                    <a:lnTo>
                      <a:pt x="1" y="11"/>
                    </a:lnTo>
                    <a:lnTo>
                      <a:pt x="1" y="11"/>
                    </a:lnTo>
                    <a:lnTo>
                      <a:pt x="1" y="12"/>
                    </a:lnTo>
                    <a:lnTo>
                      <a:pt x="1" y="11"/>
                    </a:lnTo>
                    <a:lnTo>
                      <a:pt x="1" y="11"/>
                    </a:lnTo>
                    <a:lnTo>
                      <a:pt x="1" y="11"/>
                    </a:lnTo>
                    <a:lnTo>
                      <a:pt x="1" y="11"/>
                    </a:lnTo>
                    <a:lnTo>
                      <a:pt x="1" y="10"/>
                    </a:lnTo>
                    <a:lnTo>
                      <a:pt x="1" y="11"/>
                    </a:lnTo>
                    <a:lnTo>
                      <a:pt x="1" y="10"/>
                    </a:lnTo>
                    <a:lnTo>
                      <a:pt x="1" y="9"/>
                    </a:lnTo>
                    <a:lnTo>
                      <a:pt x="1" y="9"/>
                    </a:lnTo>
                    <a:lnTo>
                      <a:pt x="1" y="9"/>
                    </a:lnTo>
                    <a:lnTo>
                      <a:pt x="1" y="8"/>
                    </a:lnTo>
                    <a:lnTo>
                      <a:pt x="1" y="8"/>
                    </a:lnTo>
                    <a:lnTo>
                      <a:pt x="1" y="8"/>
                    </a:lnTo>
                    <a:lnTo>
                      <a:pt x="1" y="8"/>
                    </a:lnTo>
                    <a:lnTo>
                      <a:pt x="1" y="8"/>
                    </a:lnTo>
                    <a:lnTo>
                      <a:pt x="1" y="9"/>
                    </a:lnTo>
                    <a:lnTo>
                      <a:pt x="1" y="8"/>
                    </a:lnTo>
                    <a:lnTo>
                      <a:pt x="1" y="9"/>
                    </a:lnTo>
                    <a:lnTo>
                      <a:pt x="1" y="8"/>
                    </a:lnTo>
                    <a:lnTo>
                      <a:pt x="1" y="8"/>
                    </a:lnTo>
                    <a:lnTo>
                      <a:pt x="1" y="8"/>
                    </a:lnTo>
                    <a:lnTo>
                      <a:pt x="1" y="8"/>
                    </a:lnTo>
                    <a:lnTo>
                      <a:pt x="1" y="8"/>
                    </a:lnTo>
                    <a:lnTo>
                      <a:pt x="1" y="8"/>
                    </a:lnTo>
                    <a:lnTo>
                      <a:pt x="1" y="9"/>
                    </a:lnTo>
                    <a:lnTo>
                      <a:pt x="1" y="8"/>
                    </a:lnTo>
                    <a:lnTo>
                      <a:pt x="1" y="7"/>
                    </a:lnTo>
                    <a:lnTo>
                      <a:pt x="1" y="8"/>
                    </a:lnTo>
                    <a:lnTo>
                      <a:pt x="1" y="8"/>
                    </a:lnTo>
                    <a:lnTo>
                      <a:pt x="1" y="8"/>
                    </a:lnTo>
                    <a:lnTo>
                      <a:pt x="1" y="8"/>
                    </a:lnTo>
                    <a:lnTo>
                      <a:pt x="1" y="8"/>
                    </a:lnTo>
                    <a:lnTo>
                      <a:pt x="1" y="8"/>
                    </a:lnTo>
                    <a:lnTo>
                      <a:pt x="1" y="7"/>
                    </a:lnTo>
                    <a:lnTo>
                      <a:pt x="1" y="8"/>
                    </a:lnTo>
                    <a:lnTo>
                      <a:pt x="1" y="7"/>
                    </a:lnTo>
                    <a:lnTo>
                      <a:pt x="1" y="6"/>
                    </a:lnTo>
                    <a:lnTo>
                      <a:pt x="1" y="6"/>
                    </a:lnTo>
                    <a:lnTo>
                      <a:pt x="1" y="6"/>
                    </a:lnTo>
                    <a:lnTo>
                      <a:pt x="1" y="6"/>
                    </a:lnTo>
                    <a:lnTo>
                      <a:pt x="1" y="5"/>
                    </a:lnTo>
                    <a:lnTo>
                      <a:pt x="1" y="6"/>
                    </a:lnTo>
                    <a:lnTo>
                      <a:pt x="1" y="6"/>
                    </a:lnTo>
                    <a:lnTo>
                      <a:pt x="1" y="6"/>
                    </a:lnTo>
                    <a:lnTo>
                      <a:pt x="1" y="6"/>
                    </a:lnTo>
                    <a:lnTo>
                      <a:pt x="1" y="7"/>
                    </a:lnTo>
                    <a:lnTo>
                      <a:pt x="1" y="7"/>
                    </a:lnTo>
                    <a:lnTo>
                      <a:pt x="1" y="6"/>
                    </a:lnTo>
                    <a:lnTo>
                      <a:pt x="1" y="7"/>
                    </a:lnTo>
                    <a:lnTo>
                      <a:pt x="1" y="7"/>
                    </a:lnTo>
                    <a:lnTo>
                      <a:pt x="1" y="7"/>
                    </a:lnTo>
                    <a:lnTo>
                      <a:pt x="1" y="7"/>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1" y="6"/>
                    </a:lnTo>
                    <a:lnTo>
                      <a:pt x="1" y="5"/>
                    </a:lnTo>
                    <a:lnTo>
                      <a:pt x="1" y="5"/>
                    </a:lnTo>
                    <a:lnTo>
                      <a:pt x="1" y="5"/>
                    </a:lnTo>
                    <a:lnTo>
                      <a:pt x="1" y="4"/>
                    </a:lnTo>
                    <a:lnTo>
                      <a:pt x="1" y="5"/>
                    </a:lnTo>
                    <a:lnTo>
                      <a:pt x="1" y="5"/>
                    </a:lnTo>
                    <a:lnTo>
                      <a:pt x="1" y="4"/>
                    </a:lnTo>
                    <a:lnTo>
                      <a:pt x="1" y="4"/>
                    </a:lnTo>
                    <a:lnTo>
                      <a:pt x="1" y="3"/>
                    </a:lnTo>
                    <a:lnTo>
                      <a:pt x="1" y="4"/>
                    </a:lnTo>
                    <a:lnTo>
                      <a:pt x="1" y="3"/>
                    </a:lnTo>
                    <a:lnTo>
                      <a:pt x="1" y="3"/>
                    </a:lnTo>
                    <a:lnTo>
                      <a:pt x="1" y="2"/>
                    </a:lnTo>
                    <a:lnTo>
                      <a:pt x="1" y="2"/>
                    </a:lnTo>
                    <a:lnTo>
                      <a:pt x="1" y="2"/>
                    </a:lnTo>
                    <a:lnTo>
                      <a:pt x="1" y="2"/>
                    </a:lnTo>
                    <a:lnTo>
                      <a:pt x="1" y="2"/>
                    </a:lnTo>
                    <a:lnTo>
                      <a:pt x="1" y="1"/>
                    </a:lnTo>
                    <a:lnTo>
                      <a:pt x="1" y="1"/>
                    </a:lnTo>
                    <a:lnTo>
                      <a:pt x="1" y="1"/>
                    </a:lnTo>
                    <a:lnTo>
                      <a:pt x="1" y="1"/>
                    </a:lnTo>
                    <a:lnTo>
                      <a:pt x="1" y="1"/>
                    </a:lnTo>
                    <a:lnTo>
                      <a:pt x="1" y="1"/>
                    </a:lnTo>
                    <a:lnTo>
                      <a:pt x="1" y="2"/>
                    </a:lnTo>
                    <a:lnTo>
                      <a:pt x="1" y="2"/>
                    </a:lnTo>
                    <a:lnTo>
                      <a:pt x="1" y="3"/>
                    </a:lnTo>
                    <a:lnTo>
                      <a:pt x="1" y="3"/>
                    </a:lnTo>
                    <a:lnTo>
                      <a:pt x="1" y="4"/>
                    </a:lnTo>
                    <a:lnTo>
                      <a:pt x="1" y="3"/>
                    </a:lnTo>
                    <a:lnTo>
                      <a:pt x="1" y="4"/>
                    </a:lnTo>
                    <a:lnTo>
                      <a:pt x="1" y="4"/>
                    </a:lnTo>
                    <a:lnTo>
                      <a:pt x="1" y="5"/>
                    </a:lnTo>
                    <a:lnTo>
                      <a:pt x="1" y="4"/>
                    </a:lnTo>
                    <a:lnTo>
                      <a:pt x="1" y="5"/>
                    </a:lnTo>
                    <a:lnTo>
                      <a:pt x="1" y="5"/>
                    </a:lnTo>
                    <a:lnTo>
                      <a:pt x="1" y="6"/>
                    </a:lnTo>
                    <a:lnTo>
                      <a:pt x="1" y="6"/>
                    </a:lnTo>
                    <a:lnTo>
                      <a:pt x="1" y="6"/>
                    </a:lnTo>
                    <a:lnTo>
                      <a:pt x="1" y="6"/>
                    </a:lnTo>
                    <a:lnTo>
                      <a:pt x="1" y="5"/>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5"/>
                    </a:lnTo>
                    <a:lnTo>
                      <a:pt x="1" y="5"/>
                    </a:lnTo>
                    <a:lnTo>
                      <a:pt x="1" y="6"/>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3"/>
                    </a:lnTo>
                    <a:lnTo>
                      <a:pt x="1" y="4"/>
                    </a:lnTo>
                    <a:lnTo>
                      <a:pt x="1" y="3"/>
                    </a:lnTo>
                    <a:lnTo>
                      <a:pt x="1" y="2"/>
                    </a:lnTo>
                    <a:lnTo>
                      <a:pt x="1" y="3"/>
                    </a:lnTo>
                    <a:lnTo>
                      <a:pt x="1" y="2"/>
                    </a:lnTo>
                    <a:lnTo>
                      <a:pt x="1" y="3"/>
                    </a:lnTo>
                    <a:lnTo>
                      <a:pt x="1" y="2"/>
                    </a:lnTo>
                    <a:lnTo>
                      <a:pt x="1" y="1"/>
                    </a:lnTo>
                    <a:lnTo>
                      <a:pt x="1" y="1"/>
                    </a:lnTo>
                    <a:lnTo>
                      <a:pt x="1" y="1"/>
                    </a:lnTo>
                    <a:lnTo>
                      <a:pt x="1" y="1"/>
                    </a:lnTo>
                    <a:lnTo>
                      <a:pt x="1" y="1"/>
                    </a:lnTo>
                    <a:lnTo>
                      <a:pt x="1" y="0"/>
                    </a:lnTo>
                    <a:lnTo>
                      <a:pt x="1" y="1"/>
                    </a:lnTo>
                    <a:lnTo>
                      <a:pt x="1" y="2"/>
                    </a:lnTo>
                    <a:lnTo>
                      <a:pt x="1" y="1"/>
                    </a:lnTo>
                    <a:lnTo>
                      <a:pt x="1" y="1"/>
                    </a:lnTo>
                    <a:lnTo>
                      <a:pt x="1" y="2"/>
                    </a:lnTo>
                    <a:lnTo>
                      <a:pt x="1" y="2"/>
                    </a:lnTo>
                    <a:lnTo>
                      <a:pt x="1" y="2"/>
                    </a:lnTo>
                    <a:lnTo>
                      <a:pt x="1" y="3"/>
                    </a:lnTo>
                    <a:lnTo>
                      <a:pt x="1" y="3"/>
                    </a:lnTo>
                    <a:lnTo>
                      <a:pt x="1" y="3"/>
                    </a:lnTo>
                    <a:lnTo>
                      <a:pt x="1" y="3"/>
                    </a:lnTo>
                    <a:lnTo>
                      <a:pt x="1" y="2"/>
                    </a:lnTo>
                    <a:lnTo>
                      <a:pt x="1" y="2"/>
                    </a:lnTo>
                    <a:lnTo>
                      <a:pt x="1" y="1"/>
                    </a:lnTo>
                    <a:lnTo>
                      <a:pt x="1" y="2"/>
                    </a:lnTo>
                    <a:lnTo>
                      <a:pt x="1" y="2"/>
                    </a:lnTo>
                    <a:lnTo>
                      <a:pt x="1" y="2"/>
                    </a:lnTo>
                    <a:lnTo>
                      <a:pt x="1" y="3"/>
                    </a:lnTo>
                    <a:lnTo>
                      <a:pt x="1" y="2"/>
                    </a:lnTo>
                    <a:lnTo>
                      <a:pt x="1" y="2"/>
                    </a:lnTo>
                    <a:lnTo>
                      <a:pt x="1" y="1"/>
                    </a:lnTo>
                    <a:lnTo>
                      <a:pt x="1" y="1"/>
                    </a:lnTo>
                    <a:lnTo>
                      <a:pt x="1" y="1"/>
                    </a:lnTo>
                    <a:lnTo>
                      <a:pt x="1" y="2"/>
                    </a:lnTo>
                    <a:lnTo>
                      <a:pt x="1" y="1"/>
                    </a:lnTo>
                    <a:lnTo>
                      <a:pt x="1" y="2"/>
                    </a:lnTo>
                    <a:lnTo>
                      <a:pt x="1" y="2"/>
                    </a:lnTo>
                    <a:lnTo>
                      <a:pt x="1" y="1"/>
                    </a:lnTo>
                    <a:lnTo>
                      <a:pt x="1" y="1"/>
                    </a:lnTo>
                    <a:lnTo>
                      <a:pt x="1" y="1"/>
                    </a:lnTo>
                    <a:lnTo>
                      <a:pt x="1" y="1"/>
                    </a:lnTo>
                    <a:lnTo>
                      <a:pt x="1" y="1"/>
                    </a:lnTo>
                    <a:lnTo>
                      <a:pt x="1" y="2"/>
                    </a:lnTo>
                    <a:lnTo>
                      <a:pt x="1" y="1"/>
                    </a:lnTo>
                    <a:lnTo>
                      <a:pt x="1" y="1"/>
                    </a:lnTo>
                    <a:lnTo>
                      <a:pt x="1" y="1"/>
                    </a:lnTo>
                    <a:lnTo>
                      <a:pt x="1" y="1"/>
                    </a:lnTo>
                    <a:lnTo>
                      <a:pt x="1" y="1"/>
                    </a:lnTo>
                    <a:lnTo>
                      <a:pt x="1" y="2"/>
                    </a:lnTo>
                    <a:lnTo>
                      <a:pt x="1" y="1"/>
                    </a:lnTo>
                    <a:lnTo>
                      <a:pt x="1" y="1"/>
                    </a:lnTo>
                    <a:lnTo>
                      <a:pt x="1" y="2"/>
                    </a:lnTo>
                    <a:lnTo>
                      <a:pt x="1" y="2"/>
                    </a:lnTo>
                    <a:lnTo>
                      <a:pt x="1" y="2"/>
                    </a:lnTo>
                    <a:lnTo>
                      <a:pt x="1" y="2"/>
                    </a:lnTo>
                    <a:lnTo>
                      <a:pt x="1" y="2"/>
                    </a:lnTo>
                    <a:lnTo>
                      <a:pt x="1" y="1"/>
                    </a:lnTo>
                    <a:lnTo>
                      <a:pt x="1" y="1"/>
                    </a:lnTo>
                    <a:lnTo>
                      <a:pt x="1" y="2"/>
                    </a:lnTo>
                    <a:lnTo>
                      <a:pt x="1" y="2"/>
                    </a:lnTo>
                    <a:lnTo>
                      <a:pt x="1" y="3"/>
                    </a:lnTo>
                    <a:lnTo>
                      <a:pt x="1" y="3"/>
                    </a:lnTo>
                    <a:lnTo>
                      <a:pt x="1" y="3"/>
                    </a:lnTo>
                    <a:lnTo>
                      <a:pt x="1" y="2"/>
                    </a:lnTo>
                    <a:lnTo>
                      <a:pt x="1" y="3"/>
                    </a:lnTo>
                    <a:lnTo>
                      <a:pt x="1" y="3"/>
                    </a:lnTo>
                    <a:lnTo>
                      <a:pt x="1" y="4"/>
                    </a:lnTo>
                    <a:lnTo>
                      <a:pt x="1" y="4"/>
                    </a:lnTo>
                    <a:lnTo>
                      <a:pt x="1" y="4"/>
                    </a:lnTo>
                    <a:lnTo>
                      <a:pt x="1" y="5"/>
                    </a:lnTo>
                    <a:lnTo>
                      <a:pt x="1" y="5"/>
                    </a:lnTo>
                    <a:lnTo>
                      <a:pt x="1" y="5"/>
                    </a:lnTo>
                    <a:lnTo>
                      <a:pt x="1" y="5"/>
                    </a:lnTo>
                    <a:lnTo>
                      <a:pt x="1" y="5"/>
                    </a:lnTo>
                    <a:lnTo>
                      <a:pt x="1" y="6"/>
                    </a:lnTo>
                    <a:lnTo>
                      <a:pt x="1" y="5"/>
                    </a:lnTo>
                    <a:lnTo>
                      <a:pt x="1" y="5"/>
                    </a:lnTo>
                    <a:lnTo>
                      <a:pt x="1" y="6"/>
                    </a:lnTo>
                    <a:lnTo>
                      <a:pt x="1" y="5"/>
                    </a:lnTo>
                    <a:lnTo>
                      <a:pt x="1" y="6"/>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6"/>
                    </a:lnTo>
                    <a:lnTo>
                      <a:pt x="1" y="5"/>
                    </a:lnTo>
                    <a:lnTo>
                      <a:pt x="1" y="5"/>
                    </a:lnTo>
                    <a:lnTo>
                      <a:pt x="1" y="5"/>
                    </a:lnTo>
                    <a:lnTo>
                      <a:pt x="1" y="5"/>
                    </a:lnTo>
                    <a:lnTo>
                      <a:pt x="1" y="4"/>
                    </a:lnTo>
                    <a:lnTo>
                      <a:pt x="1" y="5"/>
                    </a:lnTo>
                    <a:lnTo>
                      <a:pt x="1" y="4"/>
                    </a:lnTo>
                    <a:lnTo>
                      <a:pt x="1" y="3"/>
                    </a:lnTo>
                    <a:lnTo>
                      <a:pt x="1" y="4"/>
                    </a:lnTo>
                    <a:lnTo>
                      <a:pt x="1" y="5"/>
                    </a:lnTo>
                    <a:lnTo>
                      <a:pt x="1" y="4"/>
                    </a:lnTo>
                    <a:lnTo>
                      <a:pt x="1" y="3"/>
                    </a:lnTo>
                    <a:lnTo>
                      <a:pt x="1" y="3"/>
                    </a:lnTo>
                    <a:lnTo>
                      <a:pt x="1" y="3"/>
                    </a:lnTo>
                    <a:lnTo>
                      <a:pt x="1" y="2"/>
                    </a:lnTo>
                    <a:lnTo>
                      <a:pt x="1" y="3"/>
                    </a:lnTo>
                    <a:lnTo>
                      <a:pt x="1" y="2"/>
                    </a:lnTo>
                    <a:lnTo>
                      <a:pt x="1" y="2"/>
                    </a:lnTo>
                    <a:lnTo>
                      <a:pt x="1" y="1"/>
                    </a:lnTo>
                    <a:lnTo>
                      <a:pt x="1" y="1"/>
                    </a:lnTo>
                    <a:lnTo>
                      <a:pt x="1" y="1"/>
                    </a:lnTo>
                    <a:lnTo>
                      <a:pt x="1" y="0"/>
                    </a:lnTo>
                    <a:lnTo>
                      <a:pt x="1" y="1"/>
                    </a:lnTo>
                    <a:lnTo>
                      <a:pt x="1" y="1"/>
                    </a:lnTo>
                    <a:lnTo>
                      <a:pt x="1" y="2"/>
                    </a:lnTo>
                    <a:lnTo>
                      <a:pt x="1" y="2"/>
                    </a:lnTo>
                    <a:lnTo>
                      <a:pt x="1" y="3"/>
                    </a:lnTo>
                    <a:lnTo>
                      <a:pt x="1" y="3"/>
                    </a:lnTo>
                    <a:lnTo>
                      <a:pt x="1" y="3"/>
                    </a:lnTo>
                    <a:lnTo>
                      <a:pt x="1" y="3"/>
                    </a:lnTo>
                    <a:lnTo>
                      <a:pt x="1" y="3"/>
                    </a:lnTo>
                    <a:lnTo>
                      <a:pt x="1" y="4"/>
                    </a:lnTo>
                    <a:lnTo>
                      <a:pt x="1" y="3"/>
                    </a:lnTo>
                    <a:lnTo>
                      <a:pt x="1" y="4"/>
                    </a:lnTo>
                    <a:lnTo>
                      <a:pt x="1" y="4"/>
                    </a:lnTo>
                    <a:lnTo>
                      <a:pt x="1" y="4"/>
                    </a:lnTo>
                    <a:lnTo>
                      <a:pt x="1" y="3"/>
                    </a:lnTo>
                    <a:lnTo>
                      <a:pt x="1" y="4"/>
                    </a:lnTo>
                    <a:lnTo>
                      <a:pt x="1" y="3"/>
                    </a:lnTo>
                    <a:lnTo>
                      <a:pt x="1" y="4"/>
                    </a:lnTo>
                    <a:lnTo>
                      <a:pt x="1" y="4"/>
                    </a:lnTo>
                    <a:lnTo>
                      <a:pt x="1" y="3"/>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4"/>
                    </a:lnTo>
                    <a:lnTo>
                      <a:pt x="1" y="3"/>
                    </a:lnTo>
                    <a:lnTo>
                      <a:pt x="1" y="4"/>
                    </a:lnTo>
                    <a:lnTo>
                      <a:pt x="1" y="4"/>
                    </a:lnTo>
                    <a:lnTo>
                      <a:pt x="1" y="5"/>
                    </a:lnTo>
                    <a:lnTo>
                      <a:pt x="1" y="5"/>
                    </a:lnTo>
                    <a:lnTo>
                      <a:pt x="1" y="5"/>
                    </a:lnTo>
                    <a:lnTo>
                      <a:pt x="1" y="6"/>
                    </a:lnTo>
                    <a:lnTo>
                      <a:pt x="1" y="5"/>
                    </a:lnTo>
                    <a:lnTo>
                      <a:pt x="1" y="5"/>
                    </a:lnTo>
                    <a:lnTo>
                      <a:pt x="1" y="4"/>
                    </a:lnTo>
                    <a:lnTo>
                      <a:pt x="1" y="4"/>
                    </a:lnTo>
                    <a:lnTo>
                      <a:pt x="1" y="4"/>
                    </a:lnTo>
                    <a:lnTo>
                      <a:pt x="1" y="3"/>
                    </a:lnTo>
                    <a:lnTo>
                      <a:pt x="1" y="3"/>
                    </a:lnTo>
                    <a:lnTo>
                      <a:pt x="1" y="3"/>
                    </a:lnTo>
                    <a:lnTo>
                      <a:pt x="1" y="4"/>
                    </a:lnTo>
                    <a:lnTo>
                      <a:pt x="1" y="3"/>
                    </a:lnTo>
                    <a:lnTo>
                      <a:pt x="1" y="3"/>
                    </a:lnTo>
                    <a:lnTo>
                      <a:pt x="1" y="4"/>
                    </a:lnTo>
                    <a:lnTo>
                      <a:pt x="1" y="3"/>
                    </a:lnTo>
                    <a:lnTo>
                      <a:pt x="1" y="4"/>
                    </a:lnTo>
                    <a:lnTo>
                      <a:pt x="1" y="3"/>
                    </a:lnTo>
                    <a:lnTo>
                      <a:pt x="1" y="3"/>
                    </a:lnTo>
                    <a:lnTo>
                      <a:pt x="1" y="3"/>
                    </a:lnTo>
                  </a:path>
                </a:pathLst>
              </a:custGeom>
              <a:noFill/>
              <a:ln w="0">
                <a:solidFill>
                  <a:srgbClr val="3366FF"/>
                </a:solidFill>
                <a:prstDash val="solid"/>
                <a:round/>
                <a:headEnd/>
                <a:tailEnd/>
              </a:ln>
            </p:spPr>
            <p:txBody>
              <a:bodyPr/>
              <a:lstStyle/>
              <a:p>
                <a:endParaRPr lang="en-GB"/>
              </a:p>
            </p:txBody>
          </p:sp>
          <p:sp>
            <p:nvSpPr>
              <p:cNvPr id="186286" name="Freeform 942"/>
              <p:cNvSpPr>
                <a:spLocks/>
              </p:cNvSpPr>
              <p:nvPr/>
            </p:nvSpPr>
            <p:spPr bwMode="auto">
              <a:xfrm>
                <a:off x="3714" y="3569"/>
                <a:ext cx="1" cy="54"/>
              </a:xfrm>
              <a:custGeom>
                <a:avLst/>
                <a:gdLst/>
                <a:ahLst/>
                <a:cxnLst>
                  <a:cxn ang="0">
                    <a:pos x="0" y="5"/>
                  </a:cxn>
                  <a:cxn ang="0">
                    <a:pos x="0" y="7"/>
                  </a:cxn>
                  <a:cxn ang="0">
                    <a:pos x="0" y="5"/>
                  </a:cxn>
                  <a:cxn ang="0">
                    <a:pos x="0" y="7"/>
                  </a:cxn>
                  <a:cxn ang="0">
                    <a:pos x="0" y="7"/>
                  </a:cxn>
                  <a:cxn ang="0">
                    <a:pos x="0" y="5"/>
                  </a:cxn>
                  <a:cxn ang="0">
                    <a:pos x="0" y="8"/>
                  </a:cxn>
                  <a:cxn ang="0">
                    <a:pos x="0" y="6"/>
                  </a:cxn>
                  <a:cxn ang="0">
                    <a:pos x="0" y="6"/>
                  </a:cxn>
                  <a:cxn ang="0">
                    <a:pos x="0" y="7"/>
                  </a:cxn>
                  <a:cxn ang="0">
                    <a:pos x="0" y="7"/>
                  </a:cxn>
                  <a:cxn ang="0">
                    <a:pos x="0" y="6"/>
                  </a:cxn>
                  <a:cxn ang="0">
                    <a:pos x="0" y="4"/>
                  </a:cxn>
                  <a:cxn ang="0">
                    <a:pos x="0" y="5"/>
                  </a:cxn>
                  <a:cxn ang="0">
                    <a:pos x="0" y="3"/>
                  </a:cxn>
                  <a:cxn ang="0">
                    <a:pos x="0" y="3"/>
                  </a:cxn>
                  <a:cxn ang="0">
                    <a:pos x="0" y="2"/>
                  </a:cxn>
                  <a:cxn ang="0">
                    <a:pos x="0" y="2"/>
                  </a:cxn>
                  <a:cxn ang="0">
                    <a:pos x="0" y="3"/>
                  </a:cxn>
                  <a:cxn ang="0">
                    <a:pos x="0" y="5"/>
                  </a:cxn>
                  <a:cxn ang="0">
                    <a:pos x="0" y="6"/>
                  </a:cxn>
                  <a:cxn ang="0">
                    <a:pos x="0" y="5"/>
                  </a:cxn>
                  <a:cxn ang="0">
                    <a:pos x="0" y="6"/>
                  </a:cxn>
                  <a:cxn ang="0">
                    <a:pos x="0" y="6"/>
                  </a:cxn>
                  <a:cxn ang="0">
                    <a:pos x="0" y="6"/>
                  </a:cxn>
                  <a:cxn ang="0">
                    <a:pos x="0" y="7"/>
                  </a:cxn>
                  <a:cxn ang="0">
                    <a:pos x="0" y="7"/>
                  </a:cxn>
                  <a:cxn ang="0">
                    <a:pos x="0" y="7"/>
                  </a:cxn>
                  <a:cxn ang="0">
                    <a:pos x="0" y="7"/>
                  </a:cxn>
                  <a:cxn ang="0">
                    <a:pos x="0" y="6"/>
                  </a:cxn>
                  <a:cxn ang="0">
                    <a:pos x="0" y="7"/>
                  </a:cxn>
                  <a:cxn ang="0">
                    <a:pos x="0" y="5"/>
                  </a:cxn>
                  <a:cxn ang="0">
                    <a:pos x="0" y="7"/>
                  </a:cxn>
                  <a:cxn ang="0">
                    <a:pos x="0" y="7"/>
                  </a:cxn>
                  <a:cxn ang="0">
                    <a:pos x="0" y="4"/>
                  </a:cxn>
                  <a:cxn ang="0">
                    <a:pos x="0" y="6"/>
                  </a:cxn>
                  <a:cxn ang="0">
                    <a:pos x="0" y="5"/>
                  </a:cxn>
                  <a:cxn ang="0">
                    <a:pos x="0" y="5"/>
                  </a:cxn>
                  <a:cxn ang="0">
                    <a:pos x="0" y="7"/>
                  </a:cxn>
                  <a:cxn ang="0">
                    <a:pos x="0" y="7"/>
                  </a:cxn>
                  <a:cxn ang="0">
                    <a:pos x="0" y="4"/>
                  </a:cxn>
                  <a:cxn ang="0">
                    <a:pos x="0" y="2"/>
                  </a:cxn>
                  <a:cxn ang="0">
                    <a:pos x="0" y="1"/>
                  </a:cxn>
                  <a:cxn ang="0">
                    <a:pos x="0" y="1"/>
                  </a:cxn>
                  <a:cxn ang="0">
                    <a:pos x="0" y="4"/>
                  </a:cxn>
                  <a:cxn ang="0">
                    <a:pos x="0" y="4"/>
                  </a:cxn>
                  <a:cxn ang="0">
                    <a:pos x="0" y="5"/>
                  </a:cxn>
                  <a:cxn ang="0">
                    <a:pos x="0" y="7"/>
                  </a:cxn>
                  <a:cxn ang="0">
                    <a:pos x="0" y="8"/>
                  </a:cxn>
                  <a:cxn ang="0">
                    <a:pos x="0" y="7"/>
                  </a:cxn>
                  <a:cxn ang="0">
                    <a:pos x="0" y="7"/>
                  </a:cxn>
                  <a:cxn ang="0">
                    <a:pos x="0" y="4"/>
                  </a:cxn>
                  <a:cxn ang="0">
                    <a:pos x="0" y="5"/>
                  </a:cxn>
                  <a:cxn ang="0">
                    <a:pos x="0" y="4"/>
                  </a:cxn>
                  <a:cxn ang="0">
                    <a:pos x="0" y="6"/>
                  </a:cxn>
                  <a:cxn ang="0">
                    <a:pos x="0" y="6"/>
                  </a:cxn>
                  <a:cxn ang="0">
                    <a:pos x="0" y="4"/>
                  </a:cxn>
                  <a:cxn ang="0">
                    <a:pos x="0" y="4"/>
                  </a:cxn>
                  <a:cxn ang="0">
                    <a:pos x="0" y="3"/>
                  </a:cxn>
                  <a:cxn ang="0">
                    <a:pos x="0" y="2"/>
                  </a:cxn>
                  <a:cxn ang="0">
                    <a:pos x="0" y="1"/>
                  </a:cxn>
                  <a:cxn ang="0">
                    <a:pos x="0" y="0"/>
                  </a:cxn>
                  <a:cxn ang="0">
                    <a:pos x="0" y="1"/>
                  </a:cxn>
                </a:cxnLst>
                <a:rect l="0" t="0" r="r" b="b"/>
                <a:pathLst>
                  <a:path h="9">
                    <a:moveTo>
                      <a:pt x="0" y="6"/>
                    </a:moveTo>
                    <a:lnTo>
                      <a:pt x="0" y="6"/>
                    </a:lnTo>
                    <a:lnTo>
                      <a:pt x="0" y="5"/>
                    </a:lnTo>
                    <a:lnTo>
                      <a:pt x="0" y="6"/>
                    </a:lnTo>
                    <a:lnTo>
                      <a:pt x="0" y="5"/>
                    </a:lnTo>
                    <a:lnTo>
                      <a:pt x="0" y="6"/>
                    </a:lnTo>
                    <a:lnTo>
                      <a:pt x="0" y="5"/>
                    </a:lnTo>
                    <a:lnTo>
                      <a:pt x="0" y="5"/>
                    </a:lnTo>
                    <a:lnTo>
                      <a:pt x="0" y="4"/>
                    </a:lnTo>
                    <a:lnTo>
                      <a:pt x="0" y="5"/>
                    </a:lnTo>
                    <a:lnTo>
                      <a:pt x="0" y="5"/>
                    </a:lnTo>
                    <a:lnTo>
                      <a:pt x="0" y="4"/>
                    </a:lnTo>
                    <a:lnTo>
                      <a:pt x="0" y="4"/>
                    </a:lnTo>
                    <a:lnTo>
                      <a:pt x="0" y="5"/>
                    </a:lnTo>
                    <a:lnTo>
                      <a:pt x="0" y="5"/>
                    </a:lnTo>
                    <a:lnTo>
                      <a:pt x="0" y="6"/>
                    </a:lnTo>
                    <a:lnTo>
                      <a:pt x="0" y="5"/>
                    </a:lnTo>
                    <a:lnTo>
                      <a:pt x="0" y="6"/>
                    </a:lnTo>
                    <a:lnTo>
                      <a:pt x="0" y="6"/>
                    </a:lnTo>
                    <a:lnTo>
                      <a:pt x="0" y="6"/>
                    </a:lnTo>
                    <a:lnTo>
                      <a:pt x="0" y="8"/>
                    </a:lnTo>
                    <a:lnTo>
                      <a:pt x="0" y="7"/>
                    </a:lnTo>
                    <a:lnTo>
                      <a:pt x="0" y="6"/>
                    </a:lnTo>
                    <a:lnTo>
                      <a:pt x="0" y="6"/>
                    </a:lnTo>
                    <a:lnTo>
                      <a:pt x="0" y="6"/>
                    </a:lnTo>
                    <a:lnTo>
                      <a:pt x="0" y="5"/>
                    </a:lnTo>
                    <a:lnTo>
                      <a:pt x="0" y="6"/>
                    </a:lnTo>
                    <a:lnTo>
                      <a:pt x="0" y="5"/>
                    </a:lnTo>
                    <a:lnTo>
                      <a:pt x="0" y="6"/>
                    </a:lnTo>
                    <a:lnTo>
                      <a:pt x="0" y="6"/>
                    </a:lnTo>
                    <a:lnTo>
                      <a:pt x="0" y="5"/>
                    </a:lnTo>
                    <a:lnTo>
                      <a:pt x="0" y="5"/>
                    </a:lnTo>
                    <a:lnTo>
                      <a:pt x="0" y="5"/>
                    </a:lnTo>
                    <a:lnTo>
                      <a:pt x="0" y="6"/>
                    </a:lnTo>
                    <a:lnTo>
                      <a:pt x="0" y="5"/>
                    </a:lnTo>
                    <a:lnTo>
                      <a:pt x="0" y="6"/>
                    </a:lnTo>
                    <a:lnTo>
                      <a:pt x="0" y="6"/>
                    </a:lnTo>
                    <a:lnTo>
                      <a:pt x="0" y="5"/>
                    </a:lnTo>
                    <a:lnTo>
                      <a:pt x="0" y="6"/>
                    </a:lnTo>
                    <a:lnTo>
                      <a:pt x="0" y="6"/>
                    </a:lnTo>
                    <a:lnTo>
                      <a:pt x="0" y="7"/>
                    </a:lnTo>
                    <a:lnTo>
                      <a:pt x="0" y="6"/>
                    </a:lnTo>
                    <a:lnTo>
                      <a:pt x="0" y="7"/>
                    </a:lnTo>
                    <a:lnTo>
                      <a:pt x="0" y="7"/>
                    </a:lnTo>
                    <a:lnTo>
                      <a:pt x="0" y="7"/>
                    </a:lnTo>
                    <a:lnTo>
                      <a:pt x="0" y="6"/>
                    </a:lnTo>
                    <a:lnTo>
                      <a:pt x="0" y="7"/>
                    </a:lnTo>
                    <a:lnTo>
                      <a:pt x="0" y="8"/>
                    </a:lnTo>
                    <a:lnTo>
                      <a:pt x="0" y="7"/>
                    </a:lnTo>
                    <a:lnTo>
                      <a:pt x="0" y="8"/>
                    </a:lnTo>
                    <a:lnTo>
                      <a:pt x="0" y="8"/>
                    </a:lnTo>
                    <a:lnTo>
                      <a:pt x="0" y="7"/>
                    </a:lnTo>
                    <a:lnTo>
                      <a:pt x="0" y="7"/>
                    </a:lnTo>
                    <a:lnTo>
                      <a:pt x="0" y="6"/>
                    </a:lnTo>
                    <a:lnTo>
                      <a:pt x="0" y="7"/>
                    </a:lnTo>
                    <a:lnTo>
                      <a:pt x="0" y="7"/>
                    </a:lnTo>
                    <a:lnTo>
                      <a:pt x="0" y="7"/>
                    </a:lnTo>
                    <a:lnTo>
                      <a:pt x="0" y="7"/>
                    </a:lnTo>
                    <a:lnTo>
                      <a:pt x="0" y="7"/>
                    </a:lnTo>
                    <a:lnTo>
                      <a:pt x="0" y="7"/>
                    </a:lnTo>
                    <a:lnTo>
                      <a:pt x="0" y="6"/>
                    </a:lnTo>
                    <a:lnTo>
                      <a:pt x="0" y="6"/>
                    </a:lnTo>
                    <a:lnTo>
                      <a:pt x="0" y="6"/>
                    </a:lnTo>
                    <a:lnTo>
                      <a:pt x="0" y="6"/>
                    </a:lnTo>
                    <a:lnTo>
                      <a:pt x="0" y="6"/>
                    </a:lnTo>
                    <a:lnTo>
                      <a:pt x="0" y="5"/>
                    </a:lnTo>
                    <a:lnTo>
                      <a:pt x="0" y="6"/>
                    </a:lnTo>
                    <a:lnTo>
                      <a:pt x="0" y="6"/>
                    </a:lnTo>
                    <a:lnTo>
                      <a:pt x="0" y="6"/>
                    </a:lnTo>
                    <a:lnTo>
                      <a:pt x="0" y="6"/>
                    </a:lnTo>
                    <a:lnTo>
                      <a:pt x="0" y="7"/>
                    </a:lnTo>
                    <a:lnTo>
                      <a:pt x="0" y="6"/>
                    </a:lnTo>
                    <a:lnTo>
                      <a:pt x="0" y="6"/>
                    </a:lnTo>
                    <a:lnTo>
                      <a:pt x="0" y="7"/>
                    </a:lnTo>
                    <a:lnTo>
                      <a:pt x="0" y="7"/>
                    </a:lnTo>
                    <a:lnTo>
                      <a:pt x="0" y="8"/>
                    </a:lnTo>
                    <a:lnTo>
                      <a:pt x="0" y="8"/>
                    </a:lnTo>
                    <a:lnTo>
                      <a:pt x="0" y="8"/>
                    </a:lnTo>
                    <a:lnTo>
                      <a:pt x="0" y="8"/>
                    </a:lnTo>
                    <a:lnTo>
                      <a:pt x="0" y="8"/>
                    </a:lnTo>
                    <a:lnTo>
                      <a:pt x="0" y="8"/>
                    </a:lnTo>
                    <a:lnTo>
                      <a:pt x="0" y="8"/>
                    </a:lnTo>
                    <a:lnTo>
                      <a:pt x="0" y="7"/>
                    </a:lnTo>
                    <a:lnTo>
                      <a:pt x="0" y="6"/>
                    </a:lnTo>
                    <a:lnTo>
                      <a:pt x="0" y="7"/>
                    </a:lnTo>
                    <a:lnTo>
                      <a:pt x="0" y="7"/>
                    </a:lnTo>
                    <a:lnTo>
                      <a:pt x="0" y="8"/>
                    </a:lnTo>
                    <a:lnTo>
                      <a:pt x="0" y="6"/>
                    </a:lnTo>
                    <a:lnTo>
                      <a:pt x="0" y="7"/>
                    </a:lnTo>
                    <a:lnTo>
                      <a:pt x="0" y="7"/>
                    </a:lnTo>
                    <a:lnTo>
                      <a:pt x="0" y="8"/>
                    </a:lnTo>
                    <a:lnTo>
                      <a:pt x="0" y="7"/>
                    </a:lnTo>
                    <a:lnTo>
                      <a:pt x="0" y="6"/>
                    </a:lnTo>
                    <a:lnTo>
                      <a:pt x="0" y="6"/>
                    </a:lnTo>
                    <a:lnTo>
                      <a:pt x="0" y="7"/>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6"/>
                    </a:lnTo>
                    <a:lnTo>
                      <a:pt x="0" y="7"/>
                    </a:lnTo>
                    <a:lnTo>
                      <a:pt x="0" y="7"/>
                    </a:lnTo>
                    <a:lnTo>
                      <a:pt x="0" y="6"/>
                    </a:lnTo>
                    <a:lnTo>
                      <a:pt x="0" y="7"/>
                    </a:lnTo>
                    <a:lnTo>
                      <a:pt x="0" y="6"/>
                    </a:lnTo>
                    <a:lnTo>
                      <a:pt x="0" y="6"/>
                    </a:lnTo>
                    <a:lnTo>
                      <a:pt x="0" y="6"/>
                    </a:lnTo>
                    <a:lnTo>
                      <a:pt x="0" y="6"/>
                    </a:lnTo>
                    <a:lnTo>
                      <a:pt x="0" y="7"/>
                    </a:lnTo>
                    <a:lnTo>
                      <a:pt x="0" y="6"/>
                    </a:lnTo>
                    <a:lnTo>
                      <a:pt x="0" y="6"/>
                    </a:lnTo>
                    <a:lnTo>
                      <a:pt x="0" y="5"/>
                    </a:lnTo>
                    <a:lnTo>
                      <a:pt x="0" y="5"/>
                    </a:lnTo>
                    <a:lnTo>
                      <a:pt x="0" y="5"/>
                    </a:lnTo>
                    <a:lnTo>
                      <a:pt x="0" y="5"/>
                    </a:lnTo>
                    <a:lnTo>
                      <a:pt x="0" y="5"/>
                    </a:lnTo>
                    <a:lnTo>
                      <a:pt x="0" y="4"/>
                    </a:lnTo>
                    <a:lnTo>
                      <a:pt x="0" y="4"/>
                    </a:lnTo>
                    <a:lnTo>
                      <a:pt x="0" y="4"/>
                    </a:lnTo>
                    <a:lnTo>
                      <a:pt x="0" y="4"/>
                    </a:lnTo>
                    <a:lnTo>
                      <a:pt x="0" y="3"/>
                    </a:lnTo>
                    <a:lnTo>
                      <a:pt x="0" y="4"/>
                    </a:lnTo>
                    <a:lnTo>
                      <a:pt x="0" y="4"/>
                    </a:lnTo>
                    <a:lnTo>
                      <a:pt x="0" y="4"/>
                    </a:lnTo>
                    <a:lnTo>
                      <a:pt x="0" y="5"/>
                    </a:lnTo>
                    <a:lnTo>
                      <a:pt x="0" y="4"/>
                    </a:lnTo>
                    <a:lnTo>
                      <a:pt x="0" y="5"/>
                    </a:lnTo>
                    <a:lnTo>
                      <a:pt x="0" y="5"/>
                    </a:lnTo>
                    <a:lnTo>
                      <a:pt x="0" y="5"/>
                    </a:lnTo>
                    <a:lnTo>
                      <a:pt x="0" y="5"/>
                    </a:lnTo>
                    <a:lnTo>
                      <a:pt x="0" y="6"/>
                    </a:lnTo>
                    <a:lnTo>
                      <a:pt x="0" y="5"/>
                    </a:lnTo>
                    <a:lnTo>
                      <a:pt x="0" y="5"/>
                    </a:lnTo>
                    <a:lnTo>
                      <a:pt x="0" y="5"/>
                    </a:lnTo>
                    <a:lnTo>
                      <a:pt x="0" y="5"/>
                    </a:lnTo>
                    <a:lnTo>
                      <a:pt x="0" y="5"/>
                    </a:lnTo>
                    <a:lnTo>
                      <a:pt x="0" y="5"/>
                    </a:lnTo>
                    <a:lnTo>
                      <a:pt x="0" y="4"/>
                    </a:lnTo>
                    <a:lnTo>
                      <a:pt x="0" y="4"/>
                    </a:lnTo>
                    <a:lnTo>
                      <a:pt x="0" y="3"/>
                    </a:lnTo>
                    <a:lnTo>
                      <a:pt x="0" y="4"/>
                    </a:lnTo>
                    <a:lnTo>
                      <a:pt x="0" y="4"/>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3"/>
                    </a:lnTo>
                    <a:lnTo>
                      <a:pt x="0" y="3"/>
                    </a:lnTo>
                    <a:lnTo>
                      <a:pt x="0" y="2"/>
                    </a:lnTo>
                    <a:lnTo>
                      <a:pt x="0" y="2"/>
                    </a:lnTo>
                    <a:lnTo>
                      <a:pt x="0" y="1"/>
                    </a:lnTo>
                    <a:lnTo>
                      <a:pt x="0" y="2"/>
                    </a:lnTo>
                    <a:lnTo>
                      <a:pt x="0" y="2"/>
                    </a:lnTo>
                    <a:lnTo>
                      <a:pt x="0" y="2"/>
                    </a:lnTo>
                    <a:lnTo>
                      <a:pt x="0" y="1"/>
                    </a:lnTo>
                    <a:lnTo>
                      <a:pt x="0" y="2"/>
                    </a:lnTo>
                    <a:lnTo>
                      <a:pt x="0" y="2"/>
                    </a:lnTo>
                    <a:lnTo>
                      <a:pt x="0" y="2"/>
                    </a:lnTo>
                    <a:lnTo>
                      <a:pt x="0" y="2"/>
                    </a:lnTo>
                    <a:lnTo>
                      <a:pt x="0" y="3"/>
                    </a:lnTo>
                    <a:lnTo>
                      <a:pt x="0" y="3"/>
                    </a:lnTo>
                    <a:lnTo>
                      <a:pt x="0" y="2"/>
                    </a:lnTo>
                    <a:lnTo>
                      <a:pt x="0" y="2"/>
                    </a:lnTo>
                    <a:lnTo>
                      <a:pt x="0" y="2"/>
                    </a:lnTo>
                    <a:lnTo>
                      <a:pt x="0" y="2"/>
                    </a:lnTo>
                    <a:lnTo>
                      <a:pt x="0" y="1"/>
                    </a:lnTo>
                    <a:lnTo>
                      <a:pt x="0" y="2"/>
                    </a:lnTo>
                    <a:lnTo>
                      <a:pt x="0" y="1"/>
                    </a:lnTo>
                    <a:lnTo>
                      <a:pt x="0" y="0"/>
                    </a:lnTo>
                    <a:lnTo>
                      <a:pt x="0" y="1"/>
                    </a:lnTo>
                    <a:lnTo>
                      <a:pt x="0" y="1"/>
                    </a:lnTo>
                    <a:lnTo>
                      <a:pt x="0" y="1"/>
                    </a:lnTo>
                    <a:lnTo>
                      <a:pt x="0" y="2"/>
                    </a:lnTo>
                    <a:lnTo>
                      <a:pt x="0" y="2"/>
                    </a:lnTo>
                    <a:lnTo>
                      <a:pt x="0" y="2"/>
                    </a:lnTo>
                    <a:lnTo>
                      <a:pt x="0" y="3"/>
                    </a:lnTo>
                    <a:lnTo>
                      <a:pt x="0" y="3"/>
                    </a:lnTo>
                    <a:lnTo>
                      <a:pt x="0" y="4"/>
                    </a:lnTo>
                    <a:lnTo>
                      <a:pt x="0" y="4"/>
                    </a:lnTo>
                    <a:lnTo>
                      <a:pt x="0" y="3"/>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6"/>
                    </a:lnTo>
                    <a:lnTo>
                      <a:pt x="0" y="6"/>
                    </a:lnTo>
                    <a:lnTo>
                      <a:pt x="0" y="7"/>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8"/>
                    </a:lnTo>
                    <a:lnTo>
                      <a:pt x="0" y="7"/>
                    </a:lnTo>
                    <a:lnTo>
                      <a:pt x="0" y="8"/>
                    </a:lnTo>
                    <a:lnTo>
                      <a:pt x="0" y="8"/>
                    </a:lnTo>
                    <a:lnTo>
                      <a:pt x="0" y="8"/>
                    </a:lnTo>
                    <a:lnTo>
                      <a:pt x="0" y="9"/>
                    </a:lnTo>
                    <a:lnTo>
                      <a:pt x="0" y="9"/>
                    </a:lnTo>
                    <a:lnTo>
                      <a:pt x="0" y="8"/>
                    </a:lnTo>
                    <a:lnTo>
                      <a:pt x="0" y="8"/>
                    </a:lnTo>
                    <a:lnTo>
                      <a:pt x="0" y="8"/>
                    </a:lnTo>
                    <a:lnTo>
                      <a:pt x="0" y="7"/>
                    </a:lnTo>
                    <a:lnTo>
                      <a:pt x="0" y="7"/>
                    </a:lnTo>
                    <a:lnTo>
                      <a:pt x="0" y="7"/>
                    </a:lnTo>
                    <a:lnTo>
                      <a:pt x="0" y="6"/>
                    </a:lnTo>
                    <a:lnTo>
                      <a:pt x="0" y="7"/>
                    </a:lnTo>
                    <a:lnTo>
                      <a:pt x="0" y="6"/>
                    </a:lnTo>
                    <a:lnTo>
                      <a:pt x="0" y="6"/>
                    </a:lnTo>
                    <a:lnTo>
                      <a:pt x="0" y="5"/>
                    </a:lnTo>
                    <a:lnTo>
                      <a:pt x="0" y="5"/>
                    </a:lnTo>
                    <a:lnTo>
                      <a:pt x="0" y="5"/>
                    </a:lnTo>
                    <a:lnTo>
                      <a:pt x="0" y="5"/>
                    </a:lnTo>
                    <a:lnTo>
                      <a:pt x="0" y="5"/>
                    </a:lnTo>
                    <a:lnTo>
                      <a:pt x="0" y="6"/>
                    </a:lnTo>
                    <a:lnTo>
                      <a:pt x="0" y="7"/>
                    </a:lnTo>
                    <a:lnTo>
                      <a:pt x="0" y="8"/>
                    </a:lnTo>
                    <a:lnTo>
                      <a:pt x="0" y="8"/>
                    </a:lnTo>
                    <a:lnTo>
                      <a:pt x="0" y="8"/>
                    </a:lnTo>
                    <a:lnTo>
                      <a:pt x="0" y="8"/>
                    </a:lnTo>
                    <a:lnTo>
                      <a:pt x="0" y="8"/>
                    </a:lnTo>
                    <a:lnTo>
                      <a:pt x="0" y="8"/>
                    </a:lnTo>
                    <a:lnTo>
                      <a:pt x="0" y="7"/>
                    </a:lnTo>
                    <a:lnTo>
                      <a:pt x="0" y="8"/>
                    </a:lnTo>
                    <a:lnTo>
                      <a:pt x="0" y="8"/>
                    </a:lnTo>
                    <a:lnTo>
                      <a:pt x="0" y="8"/>
                    </a:lnTo>
                    <a:lnTo>
                      <a:pt x="0" y="7"/>
                    </a:lnTo>
                    <a:lnTo>
                      <a:pt x="0" y="6"/>
                    </a:lnTo>
                    <a:lnTo>
                      <a:pt x="0" y="7"/>
                    </a:lnTo>
                    <a:lnTo>
                      <a:pt x="0" y="7"/>
                    </a:lnTo>
                    <a:lnTo>
                      <a:pt x="0" y="6"/>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7"/>
                    </a:lnTo>
                    <a:lnTo>
                      <a:pt x="0" y="6"/>
                    </a:lnTo>
                    <a:lnTo>
                      <a:pt x="0" y="6"/>
                    </a:lnTo>
                    <a:lnTo>
                      <a:pt x="0" y="5"/>
                    </a:lnTo>
                    <a:lnTo>
                      <a:pt x="0" y="5"/>
                    </a:lnTo>
                    <a:lnTo>
                      <a:pt x="0" y="6"/>
                    </a:lnTo>
                    <a:lnTo>
                      <a:pt x="0" y="5"/>
                    </a:lnTo>
                    <a:lnTo>
                      <a:pt x="0" y="6"/>
                    </a:lnTo>
                    <a:lnTo>
                      <a:pt x="0" y="5"/>
                    </a:lnTo>
                    <a:lnTo>
                      <a:pt x="0" y="6"/>
                    </a:lnTo>
                    <a:lnTo>
                      <a:pt x="0" y="5"/>
                    </a:lnTo>
                    <a:lnTo>
                      <a:pt x="0" y="6"/>
                    </a:lnTo>
                    <a:lnTo>
                      <a:pt x="0" y="6"/>
                    </a:lnTo>
                    <a:lnTo>
                      <a:pt x="0" y="6"/>
                    </a:lnTo>
                    <a:lnTo>
                      <a:pt x="0" y="6"/>
                    </a:lnTo>
                    <a:lnTo>
                      <a:pt x="0" y="7"/>
                    </a:lnTo>
                    <a:lnTo>
                      <a:pt x="0" y="6"/>
                    </a:lnTo>
                    <a:lnTo>
                      <a:pt x="0" y="7"/>
                    </a:lnTo>
                    <a:lnTo>
                      <a:pt x="0" y="7"/>
                    </a:lnTo>
                    <a:lnTo>
                      <a:pt x="0" y="6"/>
                    </a:lnTo>
                    <a:lnTo>
                      <a:pt x="0" y="7"/>
                    </a:lnTo>
                    <a:lnTo>
                      <a:pt x="0" y="7"/>
                    </a:lnTo>
                    <a:lnTo>
                      <a:pt x="0" y="7"/>
                    </a:lnTo>
                    <a:lnTo>
                      <a:pt x="0" y="7"/>
                    </a:lnTo>
                    <a:lnTo>
                      <a:pt x="0" y="7"/>
                    </a:lnTo>
                    <a:lnTo>
                      <a:pt x="0" y="6"/>
                    </a:lnTo>
                    <a:lnTo>
                      <a:pt x="0" y="7"/>
                    </a:lnTo>
                    <a:lnTo>
                      <a:pt x="0" y="6"/>
                    </a:lnTo>
                    <a:lnTo>
                      <a:pt x="0" y="7"/>
                    </a:lnTo>
                    <a:lnTo>
                      <a:pt x="0" y="6"/>
                    </a:lnTo>
                    <a:lnTo>
                      <a:pt x="0" y="6"/>
                    </a:lnTo>
                    <a:lnTo>
                      <a:pt x="0" y="6"/>
                    </a:lnTo>
                    <a:lnTo>
                      <a:pt x="0" y="6"/>
                    </a:lnTo>
                    <a:lnTo>
                      <a:pt x="0" y="5"/>
                    </a:lnTo>
                    <a:lnTo>
                      <a:pt x="0" y="5"/>
                    </a:lnTo>
                    <a:lnTo>
                      <a:pt x="0" y="5"/>
                    </a:lnTo>
                    <a:lnTo>
                      <a:pt x="0" y="5"/>
                    </a:lnTo>
                    <a:lnTo>
                      <a:pt x="0" y="4"/>
                    </a:lnTo>
                    <a:lnTo>
                      <a:pt x="0" y="4"/>
                    </a:lnTo>
                    <a:lnTo>
                      <a:pt x="0" y="4"/>
                    </a:lnTo>
                    <a:lnTo>
                      <a:pt x="0" y="4"/>
                    </a:lnTo>
                    <a:lnTo>
                      <a:pt x="0" y="4"/>
                    </a:lnTo>
                    <a:lnTo>
                      <a:pt x="0" y="4"/>
                    </a:lnTo>
                    <a:lnTo>
                      <a:pt x="0" y="5"/>
                    </a:lnTo>
                    <a:lnTo>
                      <a:pt x="0" y="6"/>
                    </a:lnTo>
                    <a:lnTo>
                      <a:pt x="0" y="5"/>
                    </a:lnTo>
                    <a:lnTo>
                      <a:pt x="0" y="6"/>
                    </a:lnTo>
                    <a:lnTo>
                      <a:pt x="0" y="6"/>
                    </a:lnTo>
                    <a:lnTo>
                      <a:pt x="0" y="6"/>
                    </a:lnTo>
                    <a:lnTo>
                      <a:pt x="0" y="7"/>
                    </a:lnTo>
                    <a:lnTo>
                      <a:pt x="0" y="6"/>
                    </a:lnTo>
                    <a:lnTo>
                      <a:pt x="0" y="6"/>
                    </a:lnTo>
                    <a:lnTo>
                      <a:pt x="0" y="5"/>
                    </a:lnTo>
                    <a:lnTo>
                      <a:pt x="0" y="6"/>
                    </a:lnTo>
                    <a:lnTo>
                      <a:pt x="0" y="5"/>
                    </a:lnTo>
                    <a:lnTo>
                      <a:pt x="0" y="5"/>
                    </a:lnTo>
                    <a:lnTo>
                      <a:pt x="0" y="5"/>
                    </a:lnTo>
                    <a:lnTo>
                      <a:pt x="0" y="6"/>
                    </a:lnTo>
                    <a:lnTo>
                      <a:pt x="0" y="5"/>
                    </a:lnTo>
                    <a:lnTo>
                      <a:pt x="0" y="5"/>
                    </a:lnTo>
                    <a:lnTo>
                      <a:pt x="0" y="5"/>
                    </a:lnTo>
                    <a:lnTo>
                      <a:pt x="0" y="5"/>
                    </a:lnTo>
                    <a:lnTo>
                      <a:pt x="0" y="5"/>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7"/>
                    </a:lnTo>
                    <a:lnTo>
                      <a:pt x="0" y="7"/>
                    </a:lnTo>
                    <a:lnTo>
                      <a:pt x="0" y="6"/>
                    </a:lnTo>
                    <a:lnTo>
                      <a:pt x="0" y="7"/>
                    </a:lnTo>
                    <a:lnTo>
                      <a:pt x="0" y="8"/>
                    </a:lnTo>
                    <a:lnTo>
                      <a:pt x="0" y="8"/>
                    </a:lnTo>
                    <a:lnTo>
                      <a:pt x="0" y="7"/>
                    </a:lnTo>
                    <a:lnTo>
                      <a:pt x="0" y="7"/>
                    </a:lnTo>
                    <a:lnTo>
                      <a:pt x="0" y="7"/>
                    </a:lnTo>
                    <a:lnTo>
                      <a:pt x="0" y="7"/>
                    </a:lnTo>
                    <a:lnTo>
                      <a:pt x="0" y="8"/>
                    </a:lnTo>
                    <a:lnTo>
                      <a:pt x="0" y="7"/>
                    </a:lnTo>
                    <a:lnTo>
                      <a:pt x="0" y="7"/>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0" y="4"/>
                    </a:lnTo>
                    <a:lnTo>
                      <a:pt x="0" y="4"/>
                    </a:lnTo>
                    <a:lnTo>
                      <a:pt x="0" y="3"/>
                    </a:lnTo>
                    <a:lnTo>
                      <a:pt x="0" y="3"/>
                    </a:lnTo>
                    <a:lnTo>
                      <a:pt x="0" y="3"/>
                    </a:lnTo>
                    <a:lnTo>
                      <a:pt x="0" y="2"/>
                    </a:lnTo>
                    <a:lnTo>
                      <a:pt x="0" y="2"/>
                    </a:lnTo>
                    <a:lnTo>
                      <a:pt x="0" y="2"/>
                    </a:lnTo>
                    <a:lnTo>
                      <a:pt x="0" y="2"/>
                    </a:lnTo>
                    <a:lnTo>
                      <a:pt x="0" y="3"/>
                    </a:lnTo>
                    <a:lnTo>
                      <a:pt x="0" y="3"/>
                    </a:lnTo>
                    <a:lnTo>
                      <a:pt x="0" y="3"/>
                    </a:lnTo>
                    <a:lnTo>
                      <a:pt x="0" y="2"/>
                    </a:lnTo>
                    <a:lnTo>
                      <a:pt x="0" y="2"/>
                    </a:lnTo>
                    <a:lnTo>
                      <a:pt x="0" y="2"/>
                    </a:lnTo>
                    <a:lnTo>
                      <a:pt x="0" y="1"/>
                    </a:lnTo>
                    <a:lnTo>
                      <a:pt x="0" y="2"/>
                    </a:lnTo>
                    <a:lnTo>
                      <a:pt x="0" y="1"/>
                    </a:lnTo>
                    <a:lnTo>
                      <a:pt x="0" y="1"/>
                    </a:lnTo>
                    <a:lnTo>
                      <a:pt x="0" y="1"/>
                    </a:lnTo>
                    <a:lnTo>
                      <a:pt x="0" y="1"/>
                    </a:lnTo>
                    <a:lnTo>
                      <a:pt x="0" y="0"/>
                    </a:lnTo>
                    <a:lnTo>
                      <a:pt x="0" y="1"/>
                    </a:lnTo>
                    <a:lnTo>
                      <a:pt x="0" y="1"/>
                    </a:lnTo>
                    <a:lnTo>
                      <a:pt x="0" y="1"/>
                    </a:lnTo>
                    <a:lnTo>
                      <a:pt x="0" y="0"/>
                    </a:lnTo>
                    <a:lnTo>
                      <a:pt x="0" y="1"/>
                    </a:lnTo>
                    <a:lnTo>
                      <a:pt x="0" y="0"/>
                    </a:lnTo>
                    <a:lnTo>
                      <a:pt x="0" y="1"/>
                    </a:lnTo>
                    <a:lnTo>
                      <a:pt x="0" y="1"/>
                    </a:lnTo>
                    <a:lnTo>
                      <a:pt x="0" y="1"/>
                    </a:lnTo>
                    <a:lnTo>
                      <a:pt x="0" y="1"/>
                    </a:lnTo>
                    <a:lnTo>
                      <a:pt x="0" y="1"/>
                    </a:lnTo>
                    <a:lnTo>
                      <a:pt x="0" y="2"/>
                    </a:lnTo>
                    <a:lnTo>
                      <a:pt x="0" y="2"/>
                    </a:lnTo>
                    <a:lnTo>
                      <a:pt x="0" y="3"/>
                    </a:lnTo>
                    <a:lnTo>
                      <a:pt x="0" y="3"/>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3"/>
                    </a:lnTo>
                    <a:lnTo>
                      <a:pt x="0" y="4"/>
                    </a:lnTo>
                    <a:lnTo>
                      <a:pt x="0" y="4"/>
                    </a:lnTo>
                    <a:lnTo>
                      <a:pt x="0" y="3"/>
                    </a:lnTo>
                    <a:lnTo>
                      <a:pt x="0" y="4"/>
                    </a:lnTo>
                    <a:lnTo>
                      <a:pt x="0" y="4"/>
                    </a:lnTo>
                    <a:lnTo>
                      <a:pt x="0" y="4"/>
                    </a:lnTo>
                    <a:lnTo>
                      <a:pt x="0" y="5"/>
                    </a:lnTo>
                    <a:lnTo>
                      <a:pt x="0" y="4"/>
                    </a:lnTo>
                    <a:lnTo>
                      <a:pt x="0" y="4"/>
                    </a:lnTo>
                    <a:lnTo>
                      <a:pt x="0" y="5"/>
                    </a:lnTo>
                    <a:lnTo>
                      <a:pt x="0" y="5"/>
                    </a:lnTo>
                    <a:lnTo>
                      <a:pt x="0" y="5"/>
                    </a:lnTo>
                    <a:lnTo>
                      <a:pt x="0" y="6"/>
                    </a:lnTo>
                    <a:lnTo>
                      <a:pt x="0" y="6"/>
                    </a:lnTo>
                    <a:lnTo>
                      <a:pt x="0" y="6"/>
                    </a:lnTo>
                    <a:lnTo>
                      <a:pt x="0" y="6"/>
                    </a:lnTo>
                    <a:lnTo>
                      <a:pt x="0" y="6"/>
                    </a:lnTo>
                    <a:lnTo>
                      <a:pt x="0" y="6"/>
                    </a:lnTo>
                    <a:lnTo>
                      <a:pt x="0" y="7"/>
                    </a:lnTo>
                    <a:lnTo>
                      <a:pt x="0" y="8"/>
                    </a:lnTo>
                    <a:lnTo>
                      <a:pt x="0" y="7"/>
                    </a:lnTo>
                    <a:lnTo>
                      <a:pt x="0" y="7"/>
                    </a:lnTo>
                    <a:lnTo>
                      <a:pt x="0" y="7"/>
                    </a:lnTo>
                    <a:lnTo>
                      <a:pt x="0" y="8"/>
                    </a:lnTo>
                    <a:lnTo>
                      <a:pt x="0" y="8"/>
                    </a:lnTo>
                    <a:lnTo>
                      <a:pt x="0" y="8"/>
                    </a:lnTo>
                    <a:lnTo>
                      <a:pt x="0" y="9"/>
                    </a:lnTo>
                    <a:lnTo>
                      <a:pt x="0" y="8"/>
                    </a:lnTo>
                    <a:lnTo>
                      <a:pt x="0" y="8"/>
                    </a:lnTo>
                    <a:lnTo>
                      <a:pt x="0" y="9"/>
                    </a:lnTo>
                    <a:lnTo>
                      <a:pt x="0" y="9"/>
                    </a:lnTo>
                    <a:lnTo>
                      <a:pt x="0" y="8"/>
                    </a:lnTo>
                    <a:lnTo>
                      <a:pt x="0" y="8"/>
                    </a:lnTo>
                    <a:lnTo>
                      <a:pt x="0" y="8"/>
                    </a:lnTo>
                    <a:lnTo>
                      <a:pt x="0" y="7"/>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7"/>
                    </a:lnTo>
                    <a:lnTo>
                      <a:pt x="0" y="7"/>
                    </a:lnTo>
                    <a:lnTo>
                      <a:pt x="0" y="8"/>
                    </a:lnTo>
                    <a:lnTo>
                      <a:pt x="0" y="8"/>
                    </a:lnTo>
                    <a:lnTo>
                      <a:pt x="0" y="8"/>
                    </a:lnTo>
                    <a:lnTo>
                      <a:pt x="0" y="8"/>
                    </a:lnTo>
                    <a:lnTo>
                      <a:pt x="0" y="8"/>
                    </a:lnTo>
                    <a:lnTo>
                      <a:pt x="0" y="8"/>
                    </a:lnTo>
                    <a:lnTo>
                      <a:pt x="0" y="7"/>
                    </a:lnTo>
                    <a:lnTo>
                      <a:pt x="0" y="7"/>
                    </a:lnTo>
                    <a:lnTo>
                      <a:pt x="0" y="8"/>
                    </a:lnTo>
                    <a:lnTo>
                      <a:pt x="0" y="7"/>
                    </a:lnTo>
                    <a:lnTo>
                      <a:pt x="0" y="7"/>
                    </a:lnTo>
                    <a:lnTo>
                      <a:pt x="0" y="6"/>
                    </a:lnTo>
                    <a:lnTo>
                      <a:pt x="0" y="6"/>
                    </a:lnTo>
                    <a:lnTo>
                      <a:pt x="0" y="5"/>
                    </a:lnTo>
                    <a:lnTo>
                      <a:pt x="0" y="5"/>
                    </a:lnTo>
                    <a:lnTo>
                      <a:pt x="0" y="5"/>
                    </a:lnTo>
                    <a:lnTo>
                      <a:pt x="0" y="5"/>
                    </a:lnTo>
                    <a:lnTo>
                      <a:pt x="0" y="4"/>
                    </a:lnTo>
                    <a:lnTo>
                      <a:pt x="0" y="4"/>
                    </a:lnTo>
                    <a:lnTo>
                      <a:pt x="0" y="4"/>
                    </a:lnTo>
                    <a:lnTo>
                      <a:pt x="0" y="4"/>
                    </a:lnTo>
                    <a:lnTo>
                      <a:pt x="0" y="4"/>
                    </a:lnTo>
                    <a:lnTo>
                      <a:pt x="0" y="3"/>
                    </a:lnTo>
                    <a:lnTo>
                      <a:pt x="0" y="4"/>
                    </a:lnTo>
                    <a:lnTo>
                      <a:pt x="0" y="3"/>
                    </a:lnTo>
                    <a:lnTo>
                      <a:pt x="0" y="4"/>
                    </a:lnTo>
                    <a:lnTo>
                      <a:pt x="0" y="4"/>
                    </a:lnTo>
                    <a:lnTo>
                      <a:pt x="0" y="5"/>
                    </a:lnTo>
                    <a:lnTo>
                      <a:pt x="0" y="5"/>
                    </a:lnTo>
                    <a:lnTo>
                      <a:pt x="0" y="4"/>
                    </a:lnTo>
                    <a:lnTo>
                      <a:pt x="0" y="4"/>
                    </a:lnTo>
                    <a:lnTo>
                      <a:pt x="0" y="5"/>
                    </a:lnTo>
                    <a:lnTo>
                      <a:pt x="0" y="5"/>
                    </a:lnTo>
                    <a:lnTo>
                      <a:pt x="0" y="4"/>
                    </a:lnTo>
                    <a:lnTo>
                      <a:pt x="0" y="5"/>
                    </a:lnTo>
                    <a:lnTo>
                      <a:pt x="0" y="5"/>
                    </a:lnTo>
                    <a:lnTo>
                      <a:pt x="0" y="5"/>
                    </a:lnTo>
                    <a:lnTo>
                      <a:pt x="0" y="5"/>
                    </a:lnTo>
                    <a:lnTo>
                      <a:pt x="0" y="4"/>
                    </a:lnTo>
                    <a:lnTo>
                      <a:pt x="0" y="4"/>
                    </a:lnTo>
                    <a:lnTo>
                      <a:pt x="0" y="3"/>
                    </a:lnTo>
                    <a:lnTo>
                      <a:pt x="0" y="3"/>
                    </a:lnTo>
                    <a:lnTo>
                      <a:pt x="0" y="3"/>
                    </a:lnTo>
                    <a:lnTo>
                      <a:pt x="0" y="4"/>
                    </a:lnTo>
                    <a:lnTo>
                      <a:pt x="0" y="3"/>
                    </a:lnTo>
                    <a:lnTo>
                      <a:pt x="0" y="4"/>
                    </a:lnTo>
                    <a:lnTo>
                      <a:pt x="0" y="4"/>
                    </a:lnTo>
                    <a:lnTo>
                      <a:pt x="0" y="5"/>
                    </a:lnTo>
                    <a:lnTo>
                      <a:pt x="0" y="5"/>
                    </a:lnTo>
                    <a:lnTo>
                      <a:pt x="0" y="5"/>
                    </a:lnTo>
                    <a:lnTo>
                      <a:pt x="0" y="6"/>
                    </a:lnTo>
                    <a:lnTo>
                      <a:pt x="0" y="6"/>
                    </a:lnTo>
                    <a:lnTo>
                      <a:pt x="0" y="5"/>
                    </a:lnTo>
                    <a:lnTo>
                      <a:pt x="0" y="6"/>
                    </a:lnTo>
                    <a:lnTo>
                      <a:pt x="0" y="6"/>
                    </a:lnTo>
                    <a:lnTo>
                      <a:pt x="0" y="6"/>
                    </a:lnTo>
                    <a:lnTo>
                      <a:pt x="0" y="6"/>
                    </a:lnTo>
                    <a:lnTo>
                      <a:pt x="0" y="6"/>
                    </a:lnTo>
                    <a:lnTo>
                      <a:pt x="0" y="7"/>
                    </a:lnTo>
                    <a:lnTo>
                      <a:pt x="0" y="7"/>
                    </a:lnTo>
                    <a:lnTo>
                      <a:pt x="0" y="7"/>
                    </a:lnTo>
                    <a:lnTo>
                      <a:pt x="0" y="6"/>
                    </a:lnTo>
                    <a:lnTo>
                      <a:pt x="0" y="6"/>
                    </a:lnTo>
                    <a:lnTo>
                      <a:pt x="0" y="6"/>
                    </a:lnTo>
                    <a:lnTo>
                      <a:pt x="0" y="6"/>
                    </a:lnTo>
                    <a:lnTo>
                      <a:pt x="0" y="6"/>
                    </a:lnTo>
                    <a:lnTo>
                      <a:pt x="0" y="4"/>
                    </a:lnTo>
                    <a:lnTo>
                      <a:pt x="0" y="4"/>
                    </a:lnTo>
                    <a:lnTo>
                      <a:pt x="0" y="4"/>
                    </a:lnTo>
                    <a:lnTo>
                      <a:pt x="0" y="3"/>
                    </a:lnTo>
                    <a:lnTo>
                      <a:pt x="0" y="4"/>
                    </a:lnTo>
                    <a:lnTo>
                      <a:pt x="0" y="3"/>
                    </a:lnTo>
                    <a:lnTo>
                      <a:pt x="0" y="4"/>
                    </a:lnTo>
                    <a:lnTo>
                      <a:pt x="0" y="3"/>
                    </a:lnTo>
                    <a:lnTo>
                      <a:pt x="0" y="3"/>
                    </a:lnTo>
                    <a:lnTo>
                      <a:pt x="0" y="4"/>
                    </a:lnTo>
                    <a:lnTo>
                      <a:pt x="0" y="4"/>
                    </a:lnTo>
                    <a:lnTo>
                      <a:pt x="0" y="4"/>
                    </a:lnTo>
                    <a:lnTo>
                      <a:pt x="0" y="3"/>
                    </a:lnTo>
                    <a:lnTo>
                      <a:pt x="0" y="4"/>
                    </a:lnTo>
                    <a:lnTo>
                      <a:pt x="0" y="3"/>
                    </a:lnTo>
                    <a:lnTo>
                      <a:pt x="0" y="4"/>
                    </a:lnTo>
                    <a:lnTo>
                      <a:pt x="0" y="4"/>
                    </a:lnTo>
                    <a:lnTo>
                      <a:pt x="0" y="4"/>
                    </a:lnTo>
                    <a:lnTo>
                      <a:pt x="0" y="3"/>
                    </a:lnTo>
                    <a:lnTo>
                      <a:pt x="0" y="4"/>
                    </a:lnTo>
                    <a:lnTo>
                      <a:pt x="0" y="3"/>
                    </a:lnTo>
                    <a:lnTo>
                      <a:pt x="0" y="4"/>
                    </a:lnTo>
                    <a:lnTo>
                      <a:pt x="0" y="5"/>
                    </a:lnTo>
                    <a:lnTo>
                      <a:pt x="0" y="4"/>
                    </a:lnTo>
                    <a:lnTo>
                      <a:pt x="0" y="3"/>
                    </a:lnTo>
                    <a:lnTo>
                      <a:pt x="0" y="4"/>
                    </a:lnTo>
                    <a:lnTo>
                      <a:pt x="0" y="3"/>
                    </a:lnTo>
                    <a:lnTo>
                      <a:pt x="0" y="3"/>
                    </a:lnTo>
                    <a:lnTo>
                      <a:pt x="0" y="3"/>
                    </a:lnTo>
                    <a:lnTo>
                      <a:pt x="0" y="3"/>
                    </a:lnTo>
                    <a:lnTo>
                      <a:pt x="0" y="3"/>
                    </a:lnTo>
                    <a:lnTo>
                      <a:pt x="0" y="2"/>
                    </a:lnTo>
                    <a:lnTo>
                      <a:pt x="0" y="2"/>
                    </a:lnTo>
                    <a:lnTo>
                      <a:pt x="0" y="2"/>
                    </a:lnTo>
                    <a:lnTo>
                      <a:pt x="0" y="3"/>
                    </a:lnTo>
                    <a:lnTo>
                      <a:pt x="0" y="2"/>
                    </a:lnTo>
                    <a:lnTo>
                      <a:pt x="0" y="3"/>
                    </a:lnTo>
                    <a:lnTo>
                      <a:pt x="0" y="2"/>
                    </a:lnTo>
                    <a:lnTo>
                      <a:pt x="0" y="1"/>
                    </a:lnTo>
                    <a:lnTo>
                      <a:pt x="0" y="2"/>
                    </a:lnTo>
                    <a:lnTo>
                      <a:pt x="0" y="2"/>
                    </a:lnTo>
                    <a:lnTo>
                      <a:pt x="0" y="2"/>
                    </a:lnTo>
                    <a:lnTo>
                      <a:pt x="0" y="1"/>
                    </a:lnTo>
                    <a:lnTo>
                      <a:pt x="0" y="2"/>
                    </a:lnTo>
                    <a:lnTo>
                      <a:pt x="0" y="2"/>
                    </a:lnTo>
                    <a:lnTo>
                      <a:pt x="0" y="2"/>
                    </a:lnTo>
                    <a:lnTo>
                      <a:pt x="0" y="2"/>
                    </a:lnTo>
                    <a:lnTo>
                      <a:pt x="0" y="1"/>
                    </a:lnTo>
                    <a:lnTo>
                      <a:pt x="0" y="1"/>
                    </a:lnTo>
                    <a:lnTo>
                      <a:pt x="0" y="1"/>
                    </a:lnTo>
                    <a:lnTo>
                      <a:pt x="0" y="1"/>
                    </a:lnTo>
                    <a:lnTo>
                      <a:pt x="0" y="1"/>
                    </a:lnTo>
                    <a:lnTo>
                      <a:pt x="0" y="2"/>
                    </a:lnTo>
                    <a:lnTo>
                      <a:pt x="0" y="1"/>
                    </a:lnTo>
                    <a:lnTo>
                      <a:pt x="0" y="1"/>
                    </a:lnTo>
                    <a:lnTo>
                      <a:pt x="0" y="1"/>
                    </a:lnTo>
                    <a:lnTo>
                      <a:pt x="0" y="1"/>
                    </a:lnTo>
                    <a:lnTo>
                      <a:pt x="0" y="1"/>
                    </a:lnTo>
                    <a:lnTo>
                      <a:pt x="0" y="0"/>
                    </a:lnTo>
                    <a:lnTo>
                      <a:pt x="0" y="0"/>
                    </a:lnTo>
                    <a:lnTo>
                      <a:pt x="0" y="1"/>
                    </a:lnTo>
                    <a:lnTo>
                      <a:pt x="0" y="0"/>
                    </a:lnTo>
                    <a:lnTo>
                      <a:pt x="0" y="1"/>
                    </a:lnTo>
                    <a:lnTo>
                      <a:pt x="0" y="0"/>
                    </a:lnTo>
                    <a:lnTo>
                      <a:pt x="0" y="1"/>
                    </a:lnTo>
                    <a:lnTo>
                      <a:pt x="0" y="1"/>
                    </a:lnTo>
                    <a:lnTo>
                      <a:pt x="0" y="1"/>
                    </a:lnTo>
                    <a:lnTo>
                      <a:pt x="0" y="1"/>
                    </a:lnTo>
                    <a:lnTo>
                      <a:pt x="0" y="1"/>
                    </a:lnTo>
                    <a:lnTo>
                      <a:pt x="0" y="1"/>
                    </a:lnTo>
                    <a:lnTo>
                      <a:pt x="0" y="2"/>
                    </a:lnTo>
                    <a:lnTo>
                      <a:pt x="0" y="2"/>
                    </a:lnTo>
                    <a:lnTo>
                      <a:pt x="0" y="1"/>
                    </a:lnTo>
                    <a:lnTo>
                      <a:pt x="0" y="2"/>
                    </a:lnTo>
                    <a:lnTo>
                      <a:pt x="0" y="2"/>
                    </a:lnTo>
                    <a:lnTo>
                      <a:pt x="0" y="1"/>
                    </a:lnTo>
                    <a:lnTo>
                      <a:pt x="0" y="1"/>
                    </a:lnTo>
                    <a:lnTo>
                      <a:pt x="0" y="1"/>
                    </a:lnTo>
                    <a:lnTo>
                      <a:pt x="0" y="0"/>
                    </a:lnTo>
                    <a:lnTo>
                      <a:pt x="0" y="1"/>
                    </a:lnTo>
                  </a:path>
                </a:pathLst>
              </a:custGeom>
              <a:noFill/>
              <a:ln w="0">
                <a:solidFill>
                  <a:srgbClr val="3366FF"/>
                </a:solidFill>
                <a:prstDash val="solid"/>
                <a:round/>
                <a:headEnd/>
                <a:tailEnd/>
              </a:ln>
            </p:spPr>
            <p:txBody>
              <a:bodyPr/>
              <a:lstStyle/>
              <a:p>
                <a:endParaRPr lang="en-GB"/>
              </a:p>
            </p:txBody>
          </p:sp>
          <p:sp>
            <p:nvSpPr>
              <p:cNvPr id="186287" name="Freeform 943"/>
              <p:cNvSpPr>
                <a:spLocks/>
              </p:cNvSpPr>
              <p:nvPr/>
            </p:nvSpPr>
            <p:spPr bwMode="auto">
              <a:xfrm>
                <a:off x="3714" y="3527"/>
                <a:ext cx="6" cy="84"/>
              </a:xfrm>
              <a:custGeom>
                <a:avLst/>
                <a:gdLst/>
                <a:ahLst/>
                <a:cxnLst>
                  <a:cxn ang="0">
                    <a:pos x="0" y="8"/>
                  </a:cxn>
                  <a:cxn ang="0">
                    <a:pos x="0" y="8"/>
                  </a:cxn>
                  <a:cxn ang="0">
                    <a:pos x="0" y="7"/>
                  </a:cxn>
                  <a:cxn ang="0">
                    <a:pos x="0" y="7"/>
                  </a:cxn>
                  <a:cxn ang="0">
                    <a:pos x="0" y="8"/>
                  </a:cxn>
                  <a:cxn ang="0">
                    <a:pos x="0" y="9"/>
                  </a:cxn>
                  <a:cxn ang="0">
                    <a:pos x="0" y="12"/>
                  </a:cxn>
                  <a:cxn ang="0">
                    <a:pos x="0" y="11"/>
                  </a:cxn>
                  <a:cxn ang="0">
                    <a:pos x="0" y="11"/>
                  </a:cxn>
                  <a:cxn ang="0">
                    <a:pos x="0" y="13"/>
                  </a:cxn>
                  <a:cxn ang="0">
                    <a:pos x="0" y="12"/>
                  </a:cxn>
                  <a:cxn ang="0">
                    <a:pos x="0" y="14"/>
                  </a:cxn>
                  <a:cxn ang="0">
                    <a:pos x="0" y="12"/>
                  </a:cxn>
                  <a:cxn ang="0">
                    <a:pos x="1" y="11"/>
                  </a:cxn>
                  <a:cxn ang="0">
                    <a:pos x="1" y="12"/>
                  </a:cxn>
                  <a:cxn ang="0">
                    <a:pos x="1" y="13"/>
                  </a:cxn>
                  <a:cxn ang="0">
                    <a:pos x="1" y="12"/>
                  </a:cxn>
                  <a:cxn ang="0">
                    <a:pos x="1" y="8"/>
                  </a:cxn>
                  <a:cxn ang="0">
                    <a:pos x="1" y="6"/>
                  </a:cxn>
                  <a:cxn ang="0">
                    <a:pos x="1" y="6"/>
                  </a:cxn>
                  <a:cxn ang="0">
                    <a:pos x="1" y="5"/>
                  </a:cxn>
                  <a:cxn ang="0">
                    <a:pos x="1" y="4"/>
                  </a:cxn>
                  <a:cxn ang="0">
                    <a:pos x="1" y="5"/>
                  </a:cxn>
                  <a:cxn ang="0">
                    <a:pos x="1" y="8"/>
                  </a:cxn>
                  <a:cxn ang="0">
                    <a:pos x="1" y="9"/>
                  </a:cxn>
                  <a:cxn ang="0">
                    <a:pos x="1" y="9"/>
                  </a:cxn>
                  <a:cxn ang="0">
                    <a:pos x="1" y="6"/>
                  </a:cxn>
                  <a:cxn ang="0">
                    <a:pos x="1" y="7"/>
                  </a:cxn>
                  <a:cxn ang="0">
                    <a:pos x="1" y="3"/>
                  </a:cxn>
                  <a:cxn ang="0">
                    <a:pos x="1" y="4"/>
                  </a:cxn>
                  <a:cxn ang="0">
                    <a:pos x="1" y="2"/>
                  </a:cxn>
                  <a:cxn ang="0">
                    <a:pos x="1" y="1"/>
                  </a:cxn>
                  <a:cxn ang="0">
                    <a:pos x="1" y="3"/>
                  </a:cxn>
                  <a:cxn ang="0">
                    <a:pos x="1" y="4"/>
                  </a:cxn>
                  <a:cxn ang="0">
                    <a:pos x="1" y="5"/>
                  </a:cxn>
                  <a:cxn ang="0">
                    <a:pos x="1" y="9"/>
                  </a:cxn>
                  <a:cxn ang="0">
                    <a:pos x="1" y="10"/>
                  </a:cxn>
                  <a:cxn ang="0">
                    <a:pos x="1" y="9"/>
                  </a:cxn>
                  <a:cxn ang="0">
                    <a:pos x="1" y="8"/>
                  </a:cxn>
                  <a:cxn ang="0">
                    <a:pos x="1" y="5"/>
                  </a:cxn>
                  <a:cxn ang="0">
                    <a:pos x="1" y="7"/>
                  </a:cxn>
                  <a:cxn ang="0">
                    <a:pos x="1" y="4"/>
                  </a:cxn>
                  <a:cxn ang="0">
                    <a:pos x="1" y="6"/>
                  </a:cxn>
                  <a:cxn ang="0">
                    <a:pos x="1" y="9"/>
                  </a:cxn>
                  <a:cxn ang="0">
                    <a:pos x="1" y="8"/>
                  </a:cxn>
                  <a:cxn ang="0">
                    <a:pos x="1" y="8"/>
                  </a:cxn>
                  <a:cxn ang="0">
                    <a:pos x="1" y="8"/>
                  </a:cxn>
                  <a:cxn ang="0">
                    <a:pos x="1" y="6"/>
                  </a:cxn>
                  <a:cxn ang="0">
                    <a:pos x="1" y="7"/>
                  </a:cxn>
                  <a:cxn ang="0">
                    <a:pos x="1" y="8"/>
                  </a:cxn>
                  <a:cxn ang="0">
                    <a:pos x="1" y="7"/>
                  </a:cxn>
                  <a:cxn ang="0">
                    <a:pos x="1" y="8"/>
                  </a:cxn>
                  <a:cxn ang="0">
                    <a:pos x="1" y="8"/>
                  </a:cxn>
                  <a:cxn ang="0">
                    <a:pos x="1" y="10"/>
                  </a:cxn>
                  <a:cxn ang="0">
                    <a:pos x="1" y="11"/>
                  </a:cxn>
                  <a:cxn ang="0">
                    <a:pos x="1" y="13"/>
                  </a:cxn>
                  <a:cxn ang="0">
                    <a:pos x="1" y="11"/>
                  </a:cxn>
                  <a:cxn ang="0">
                    <a:pos x="1" y="8"/>
                  </a:cxn>
                  <a:cxn ang="0">
                    <a:pos x="1" y="9"/>
                  </a:cxn>
                  <a:cxn ang="0">
                    <a:pos x="1" y="8"/>
                  </a:cxn>
                  <a:cxn ang="0">
                    <a:pos x="1" y="9"/>
                  </a:cxn>
                  <a:cxn ang="0">
                    <a:pos x="1" y="8"/>
                  </a:cxn>
                  <a:cxn ang="0">
                    <a:pos x="1" y="9"/>
                  </a:cxn>
                </a:cxnLst>
                <a:rect l="0" t="0" r="r" b="b"/>
                <a:pathLst>
                  <a:path w="1" h="14">
                    <a:moveTo>
                      <a:pt x="0" y="8"/>
                    </a:moveTo>
                    <a:lnTo>
                      <a:pt x="0" y="7"/>
                    </a:lnTo>
                    <a:lnTo>
                      <a:pt x="0" y="8"/>
                    </a:lnTo>
                    <a:lnTo>
                      <a:pt x="0" y="7"/>
                    </a:lnTo>
                    <a:lnTo>
                      <a:pt x="0" y="7"/>
                    </a:lnTo>
                    <a:lnTo>
                      <a:pt x="0" y="6"/>
                    </a:lnTo>
                    <a:lnTo>
                      <a:pt x="0" y="7"/>
                    </a:lnTo>
                    <a:lnTo>
                      <a:pt x="0" y="7"/>
                    </a:lnTo>
                    <a:lnTo>
                      <a:pt x="0" y="7"/>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8"/>
                    </a:lnTo>
                    <a:lnTo>
                      <a:pt x="0" y="8"/>
                    </a:lnTo>
                    <a:lnTo>
                      <a:pt x="0" y="7"/>
                    </a:lnTo>
                    <a:lnTo>
                      <a:pt x="0" y="7"/>
                    </a:lnTo>
                    <a:lnTo>
                      <a:pt x="0" y="7"/>
                    </a:lnTo>
                    <a:lnTo>
                      <a:pt x="0" y="8"/>
                    </a:lnTo>
                    <a:lnTo>
                      <a:pt x="0" y="7"/>
                    </a:lnTo>
                    <a:lnTo>
                      <a:pt x="0" y="7"/>
                    </a:lnTo>
                    <a:lnTo>
                      <a:pt x="0" y="7"/>
                    </a:lnTo>
                    <a:lnTo>
                      <a:pt x="0" y="7"/>
                    </a:lnTo>
                    <a:lnTo>
                      <a:pt x="0" y="8"/>
                    </a:lnTo>
                    <a:lnTo>
                      <a:pt x="0" y="7"/>
                    </a:lnTo>
                    <a:lnTo>
                      <a:pt x="0" y="7"/>
                    </a:lnTo>
                    <a:lnTo>
                      <a:pt x="0" y="8"/>
                    </a:lnTo>
                    <a:lnTo>
                      <a:pt x="0" y="7"/>
                    </a:lnTo>
                    <a:lnTo>
                      <a:pt x="0" y="7"/>
                    </a:lnTo>
                    <a:lnTo>
                      <a:pt x="0" y="6"/>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10"/>
                    </a:lnTo>
                    <a:lnTo>
                      <a:pt x="0" y="10"/>
                    </a:lnTo>
                    <a:lnTo>
                      <a:pt x="0" y="11"/>
                    </a:lnTo>
                    <a:lnTo>
                      <a:pt x="0" y="11"/>
                    </a:lnTo>
                    <a:lnTo>
                      <a:pt x="0" y="11"/>
                    </a:lnTo>
                    <a:lnTo>
                      <a:pt x="0" y="11"/>
                    </a:lnTo>
                    <a:lnTo>
                      <a:pt x="0" y="10"/>
                    </a:lnTo>
                    <a:lnTo>
                      <a:pt x="0" y="11"/>
                    </a:lnTo>
                    <a:lnTo>
                      <a:pt x="0" y="11"/>
                    </a:lnTo>
                    <a:lnTo>
                      <a:pt x="0" y="12"/>
                    </a:lnTo>
                    <a:lnTo>
                      <a:pt x="0" y="12"/>
                    </a:lnTo>
                    <a:lnTo>
                      <a:pt x="0" y="12"/>
                    </a:lnTo>
                    <a:lnTo>
                      <a:pt x="0" y="12"/>
                    </a:lnTo>
                    <a:lnTo>
                      <a:pt x="0" y="13"/>
                    </a:lnTo>
                    <a:lnTo>
                      <a:pt x="0" y="13"/>
                    </a:lnTo>
                    <a:lnTo>
                      <a:pt x="0" y="13"/>
                    </a:lnTo>
                    <a:lnTo>
                      <a:pt x="0" y="12"/>
                    </a:lnTo>
                    <a:lnTo>
                      <a:pt x="0" y="12"/>
                    </a:lnTo>
                    <a:lnTo>
                      <a:pt x="0" y="11"/>
                    </a:lnTo>
                    <a:lnTo>
                      <a:pt x="0" y="11"/>
                    </a:lnTo>
                    <a:lnTo>
                      <a:pt x="0" y="11"/>
                    </a:lnTo>
                    <a:lnTo>
                      <a:pt x="0" y="10"/>
                    </a:lnTo>
                    <a:lnTo>
                      <a:pt x="0" y="10"/>
                    </a:lnTo>
                    <a:lnTo>
                      <a:pt x="0" y="10"/>
                    </a:lnTo>
                    <a:lnTo>
                      <a:pt x="0" y="10"/>
                    </a:lnTo>
                    <a:lnTo>
                      <a:pt x="0" y="11"/>
                    </a:lnTo>
                    <a:lnTo>
                      <a:pt x="0" y="10"/>
                    </a:lnTo>
                    <a:lnTo>
                      <a:pt x="0" y="11"/>
                    </a:lnTo>
                    <a:lnTo>
                      <a:pt x="0" y="11"/>
                    </a:lnTo>
                    <a:lnTo>
                      <a:pt x="0" y="11"/>
                    </a:lnTo>
                    <a:lnTo>
                      <a:pt x="0" y="11"/>
                    </a:lnTo>
                    <a:lnTo>
                      <a:pt x="0" y="11"/>
                    </a:lnTo>
                    <a:lnTo>
                      <a:pt x="0" y="11"/>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2"/>
                    </a:lnTo>
                    <a:lnTo>
                      <a:pt x="0" y="13"/>
                    </a:lnTo>
                    <a:lnTo>
                      <a:pt x="0" y="12"/>
                    </a:lnTo>
                    <a:lnTo>
                      <a:pt x="0" y="13"/>
                    </a:lnTo>
                    <a:lnTo>
                      <a:pt x="0" y="13"/>
                    </a:lnTo>
                    <a:lnTo>
                      <a:pt x="0" y="13"/>
                    </a:lnTo>
                    <a:lnTo>
                      <a:pt x="0" y="12"/>
                    </a:lnTo>
                    <a:lnTo>
                      <a:pt x="0" y="12"/>
                    </a:lnTo>
                    <a:lnTo>
                      <a:pt x="0" y="12"/>
                    </a:lnTo>
                    <a:lnTo>
                      <a:pt x="0" y="13"/>
                    </a:lnTo>
                    <a:lnTo>
                      <a:pt x="0" y="13"/>
                    </a:lnTo>
                    <a:lnTo>
                      <a:pt x="0" y="14"/>
                    </a:lnTo>
                    <a:lnTo>
                      <a:pt x="0" y="14"/>
                    </a:lnTo>
                    <a:lnTo>
                      <a:pt x="0" y="14"/>
                    </a:lnTo>
                    <a:lnTo>
                      <a:pt x="0" y="13"/>
                    </a:lnTo>
                    <a:lnTo>
                      <a:pt x="0" y="14"/>
                    </a:lnTo>
                    <a:lnTo>
                      <a:pt x="0" y="13"/>
                    </a:lnTo>
                    <a:lnTo>
                      <a:pt x="0" y="13"/>
                    </a:lnTo>
                    <a:lnTo>
                      <a:pt x="0" y="13"/>
                    </a:lnTo>
                    <a:lnTo>
                      <a:pt x="0" y="13"/>
                    </a:lnTo>
                    <a:lnTo>
                      <a:pt x="0" y="13"/>
                    </a:lnTo>
                    <a:lnTo>
                      <a:pt x="0" y="13"/>
                    </a:lnTo>
                    <a:lnTo>
                      <a:pt x="0" y="13"/>
                    </a:lnTo>
                    <a:lnTo>
                      <a:pt x="0" y="12"/>
                    </a:lnTo>
                    <a:lnTo>
                      <a:pt x="0" y="12"/>
                    </a:lnTo>
                    <a:lnTo>
                      <a:pt x="0" y="11"/>
                    </a:lnTo>
                    <a:lnTo>
                      <a:pt x="0" y="11"/>
                    </a:lnTo>
                    <a:lnTo>
                      <a:pt x="0" y="11"/>
                    </a:lnTo>
                    <a:lnTo>
                      <a:pt x="0" y="12"/>
                    </a:lnTo>
                    <a:lnTo>
                      <a:pt x="0" y="11"/>
                    </a:lnTo>
                    <a:lnTo>
                      <a:pt x="1" y="11"/>
                    </a:lnTo>
                    <a:lnTo>
                      <a:pt x="1" y="11"/>
                    </a:lnTo>
                    <a:lnTo>
                      <a:pt x="1" y="11"/>
                    </a:lnTo>
                    <a:lnTo>
                      <a:pt x="1" y="11"/>
                    </a:lnTo>
                    <a:lnTo>
                      <a:pt x="1" y="11"/>
                    </a:lnTo>
                    <a:lnTo>
                      <a:pt x="1" y="11"/>
                    </a:lnTo>
                    <a:lnTo>
                      <a:pt x="1" y="11"/>
                    </a:lnTo>
                    <a:lnTo>
                      <a:pt x="1" y="12"/>
                    </a:lnTo>
                    <a:lnTo>
                      <a:pt x="1" y="12"/>
                    </a:lnTo>
                    <a:lnTo>
                      <a:pt x="1" y="12"/>
                    </a:lnTo>
                    <a:lnTo>
                      <a:pt x="1" y="12"/>
                    </a:lnTo>
                    <a:lnTo>
                      <a:pt x="1" y="12"/>
                    </a:lnTo>
                    <a:lnTo>
                      <a:pt x="1" y="13"/>
                    </a:lnTo>
                    <a:lnTo>
                      <a:pt x="1" y="12"/>
                    </a:lnTo>
                    <a:lnTo>
                      <a:pt x="1" y="13"/>
                    </a:lnTo>
                    <a:lnTo>
                      <a:pt x="1" y="13"/>
                    </a:lnTo>
                    <a:lnTo>
                      <a:pt x="1" y="12"/>
                    </a:lnTo>
                    <a:lnTo>
                      <a:pt x="1" y="13"/>
                    </a:lnTo>
                    <a:lnTo>
                      <a:pt x="1" y="13"/>
                    </a:lnTo>
                    <a:lnTo>
                      <a:pt x="1" y="13"/>
                    </a:lnTo>
                    <a:lnTo>
                      <a:pt x="1" y="13"/>
                    </a:lnTo>
                    <a:lnTo>
                      <a:pt x="1" y="13"/>
                    </a:lnTo>
                    <a:lnTo>
                      <a:pt x="1" y="13"/>
                    </a:lnTo>
                    <a:lnTo>
                      <a:pt x="1" y="13"/>
                    </a:lnTo>
                    <a:lnTo>
                      <a:pt x="1" y="13"/>
                    </a:lnTo>
                    <a:lnTo>
                      <a:pt x="1" y="12"/>
                    </a:lnTo>
                    <a:lnTo>
                      <a:pt x="1" y="13"/>
                    </a:lnTo>
                    <a:lnTo>
                      <a:pt x="1" y="13"/>
                    </a:lnTo>
                    <a:lnTo>
                      <a:pt x="1" y="12"/>
                    </a:lnTo>
                    <a:lnTo>
                      <a:pt x="1" y="11"/>
                    </a:lnTo>
                    <a:lnTo>
                      <a:pt x="1" y="11"/>
                    </a:lnTo>
                    <a:lnTo>
                      <a:pt x="1" y="10"/>
                    </a:lnTo>
                    <a:lnTo>
                      <a:pt x="1" y="11"/>
                    </a:lnTo>
                    <a:lnTo>
                      <a:pt x="1" y="11"/>
                    </a:lnTo>
                    <a:lnTo>
                      <a:pt x="1" y="11"/>
                    </a:lnTo>
                    <a:lnTo>
                      <a:pt x="1" y="11"/>
                    </a:lnTo>
                    <a:lnTo>
                      <a:pt x="1" y="11"/>
                    </a:lnTo>
                    <a:lnTo>
                      <a:pt x="1" y="11"/>
                    </a:lnTo>
                    <a:lnTo>
                      <a:pt x="1" y="12"/>
                    </a:lnTo>
                    <a:lnTo>
                      <a:pt x="1" y="11"/>
                    </a:lnTo>
                    <a:lnTo>
                      <a:pt x="1" y="11"/>
                    </a:lnTo>
                    <a:lnTo>
                      <a:pt x="1" y="11"/>
                    </a:lnTo>
                    <a:lnTo>
                      <a:pt x="1" y="11"/>
                    </a:lnTo>
                    <a:lnTo>
                      <a:pt x="1" y="10"/>
                    </a:lnTo>
                    <a:lnTo>
                      <a:pt x="1" y="10"/>
                    </a:lnTo>
                    <a:lnTo>
                      <a:pt x="1" y="9"/>
                    </a:lnTo>
                    <a:lnTo>
                      <a:pt x="1" y="8"/>
                    </a:lnTo>
                    <a:lnTo>
                      <a:pt x="1" y="8"/>
                    </a:lnTo>
                    <a:lnTo>
                      <a:pt x="1" y="7"/>
                    </a:lnTo>
                    <a:lnTo>
                      <a:pt x="1" y="8"/>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5"/>
                    </a:lnTo>
                    <a:lnTo>
                      <a:pt x="1" y="5"/>
                    </a:lnTo>
                    <a:lnTo>
                      <a:pt x="1" y="6"/>
                    </a:lnTo>
                    <a:lnTo>
                      <a:pt x="1" y="5"/>
                    </a:lnTo>
                    <a:lnTo>
                      <a:pt x="1" y="5"/>
                    </a:lnTo>
                    <a:lnTo>
                      <a:pt x="1" y="5"/>
                    </a:lnTo>
                    <a:lnTo>
                      <a:pt x="1" y="5"/>
                    </a:lnTo>
                    <a:lnTo>
                      <a:pt x="1" y="4"/>
                    </a:lnTo>
                    <a:lnTo>
                      <a:pt x="1" y="5"/>
                    </a:lnTo>
                    <a:lnTo>
                      <a:pt x="1" y="5"/>
                    </a:lnTo>
                    <a:lnTo>
                      <a:pt x="1" y="4"/>
                    </a:lnTo>
                    <a:lnTo>
                      <a:pt x="1" y="4"/>
                    </a:lnTo>
                    <a:lnTo>
                      <a:pt x="1" y="3"/>
                    </a:lnTo>
                    <a:lnTo>
                      <a:pt x="1" y="3"/>
                    </a:lnTo>
                    <a:lnTo>
                      <a:pt x="1" y="3"/>
                    </a:lnTo>
                    <a:lnTo>
                      <a:pt x="1" y="3"/>
                    </a:lnTo>
                    <a:lnTo>
                      <a:pt x="1" y="3"/>
                    </a:lnTo>
                    <a:lnTo>
                      <a:pt x="1" y="3"/>
                    </a:lnTo>
                    <a:lnTo>
                      <a:pt x="1" y="4"/>
                    </a:lnTo>
                    <a:lnTo>
                      <a:pt x="1" y="4"/>
                    </a:lnTo>
                    <a:lnTo>
                      <a:pt x="1" y="4"/>
                    </a:lnTo>
                    <a:lnTo>
                      <a:pt x="1" y="4"/>
                    </a:lnTo>
                    <a:lnTo>
                      <a:pt x="1" y="5"/>
                    </a:lnTo>
                    <a:lnTo>
                      <a:pt x="1" y="5"/>
                    </a:lnTo>
                    <a:lnTo>
                      <a:pt x="1" y="6"/>
                    </a:lnTo>
                    <a:lnTo>
                      <a:pt x="1" y="6"/>
                    </a:lnTo>
                    <a:lnTo>
                      <a:pt x="1" y="6"/>
                    </a:lnTo>
                    <a:lnTo>
                      <a:pt x="1" y="6"/>
                    </a:lnTo>
                    <a:lnTo>
                      <a:pt x="1" y="6"/>
                    </a:lnTo>
                    <a:lnTo>
                      <a:pt x="1" y="6"/>
                    </a:lnTo>
                    <a:lnTo>
                      <a:pt x="1" y="5"/>
                    </a:lnTo>
                    <a:lnTo>
                      <a:pt x="1" y="5"/>
                    </a:lnTo>
                    <a:lnTo>
                      <a:pt x="1" y="6"/>
                    </a:lnTo>
                    <a:lnTo>
                      <a:pt x="1" y="6"/>
                    </a:lnTo>
                    <a:lnTo>
                      <a:pt x="1" y="6"/>
                    </a:lnTo>
                    <a:lnTo>
                      <a:pt x="1" y="5"/>
                    </a:lnTo>
                    <a:lnTo>
                      <a:pt x="1" y="6"/>
                    </a:lnTo>
                    <a:lnTo>
                      <a:pt x="1" y="7"/>
                    </a:lnTo>
                    <a:lnTo>
                      <a:pt x="1" y="7"/>
                    </a:lnTo>
                    <a:lnTo>
                      <a:pt x="1" y="8"/>
                    </a:lnTo>
                    <a:lnTo>
                      <a:pt x="1" y="7"/>
                    </a:lnTo>
                    <a:lnTo>
                      <a:pt x="1" y="8"/>
                    </a:lnTo>
                    <a:lnTo>
                      <a:pt x="1" y="8"/>
                    </a:lnTo>
                    <a:lnTo>
                      <a:pt x="1" y="8"/>
                    </a:lnTo>
                    <a:lnTo>
                      <a:pt x="1" y="8"/>
                    </a:lnTo>
                    <a:lnTo>
                      <a:pt x="1" y="8"/>
                    </a:lnTo>
                    <a:lnTo>
                      <a:pt x="1" y="8"/>
                    </a:lnTo>
                    <a:lnTo>
                      <a:pt x="1" y="9"/>
                    </a:lnTo>
                    <a:lnTo>
                      <a:pt x="1" y="9"/>
                    </a:lnTo>
                    <a:lnTo>
                      <a:pt x="1" y="9"/>
                    </a:lnTo>
                    <a:lnTo>
                      <a:pt x="1" y="10"/>
                    </a:lnTo>
                    <a:lnTo>
                      <a:pt x="1" y="9"/>
                    </a:lnTo>
                    <a:lnTo>
                      <a:pt x="1" y="9"/>
                    </a:lnTo>
                    <a:lnTo>
                      <a:pt x="1" y="9"/>
                    </a:lnTo>
                    <a:lnTo>
                      <a:pt x="1" y="10"/>
                    </a:lnTo>
                    <a:lnTo>
                      <a:pt x="1" y="9"/>
                    </a:lnTo>
                    <a:lnTo>
                      <a:pt x="1" y="10"/>
                    </a:lnTo>
                    <a:lnTo>
                      <a:pt x="1" y="9"/>
                    </a:lnTo>
                    <a:lnTo>
                      <a:pt x="1" y="9"/>
                    </a:lnTo>
                    <a:lnTo>
                      <a:pt x="1" y="10"/>
                    </a:lnTo>
                    <a:lnTo>
                      <a:pt x="1" y="10"/>
                    </a:lnTo>
                    <a:lnTo>
                      <a:pt x="1" y="10"/>
                    </a:lnTo>
                    <a:lnTo>
                      <a:pt x="1" y="10"/>
                    </a:lnTo>
                    <a:lnTo>
                      <a:pt x="1" y="10"/>
                    </a:lnTo>
                    <a:lnTo>
                      <a:pt x="1" y="9"/>
                    </a:lnTo>
                    <a:lnTo>
                      <a:pt x="1" y="9"/>
                    </a:lnTo>
                    <a:lnTo>
                      <a:pt x="1" y="8"/>
                    </a:lnTo>
                    <a:lnTo>
                      <a:pt x="1" y="9"/>
                    </a:lnTo>
                    <a:lnTo>
                      <a:pt x="1" y="9"/>
                    </a:lnTo>
                    <a:lnTo>
                      <a:pt x="1" y="8"/>
                    </a:lnTo>
                    <a:lnTo>
                      <a:pt x="1" y="8"/>
                    </a:lnTo>
                    <a:lnTo>
                      <a:pt x="1" y="7"/>
                    </a:lnTo>
                    <a:lnTo>
                      <a:pt x="1" y="7"/>
                    </a:lnTo>
                    <a:lnTo>
                      <a:pt x="1" y="7"/>
                    </a:lnTo>
                    <a:lnTo>
                      <a:pt x="1" y="6"/>
                    </a:lnTo>
                    <a:lnTo>
                      <a:pt x="1" y="6"/>
                    </a:lnTo>
                    <a:lnTo>
                      <a:pt x="1" y="6"/>
                    </a:lnTo>
                    <a:lnTo>
                      <a:pt x="1" y="6"/>
                    </a:lnTo>
                    <a:lnTo>
                      <a:pt x="1" y="6"/>
                    </a:lnTo>
                    <a:lnTo>
                      <a:pt x="1" y="7"/>
                    </a:lnTo>
                    <a:lnTo>
                      <a:pt x="1" y="7"/>
                    </a:lnTo>
                    <a:lnTo>
                      <a:pt x="1" y="7"/>
                    </a:lnTo>
                    <a:lnTo>
                      <a:pt x="1" y="8"/>
                    </a:lnTo>
                    <a:lnTo>
                      <a:pt x="1" y="7"/>
                    </a:lnTo>
                    <a:lnTo>
                      <a:pt x="1" y="7"/>
                    </a:lnTo>
                    <a:lnTo>
                      <a:pt x="1" y="7"/>
                    </a:lnTo>
                    <a:lnTo>
                      <a:pt x="1" y="7"/>
                    </a:lnTo>
                    <a:lnTo>
                      <a:pt x="1" y="5"/>
                    </a:lnTo>
                    <a:lnTo>
                      <a:pt x="1" y="6"/>
                    </a:lnTo>
                    <a:lnTo>
                      <a:pt x="1" y="6"/>
                    </a:lnTo>
                    <a:lnTo>
                      <a:pt x="1" y="6"/>
                    </a:lnTo>
                    <a:lnTo>
                      <a:pt x="1" y="6"/>
                    </a:lnTo>
                    <a:lnTo>
                      <a:pt x="1" y="5"/>
                    </a:lnTo>
                    <a:lnTo>
                      <a:pt x="1" y="6"/>
                    </a:lnTo>
                    <a:lnTo>
                      <a:pt x="1" y="5"/>
                    </a:lnTo>
                    <a:lnTo>
                      <a:pt x="1" y="5"/>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4"/>
                    </a:lnTo>
                    <a:lnTo>
                      <a:pt x="1" y="3"/>
                    </a:lnTo>
                    <a:lnTo>
                      <a:pt x="1" y="3"/>
                    </a:lnTo>
                    <a:lnTo>
                      <a:pt x="1" y="2"/>
                    </a:lnTo>
                    <a:lnTo>
                      <a:pt x="1" y="3"/>
                    </a:lnTo>
                    <a:lnTo>
                      <a:pt x="1" y="2"/>
                    </a:lnTo>
                    <a:lnTo>
                      <a:pt x="1" y="3"/>
                    </a:lnTo>
                    <a:lnTo>
                      <a:pt x="1" y="3"/>
                    </a:lnTo>
                    <a:lnTo>
                      <a:pt x="1" y="3"/>
                    </a:lnTo>
                    <a:lnTo>
                      <a:pt x="1" y="2"/>
                    </a:lnTo>
                    <a:lnTo>
                      <a:pt x="1" y="2"/>
                    </a:lnTo>
                    <a:lnTo>
                      <a:pt x="1" y="2"/>
                    </a:lnTo>
                    <a:lnTo>
                      <a:pt x="1" y="2"/>
                    </a:lnTo>
                    <a:lnTo>
                      <a:pt x="1" y="2"/>
                    </a:lnTo>
                    <a:lnTo>
                      <a:pt x="1" y="2"/>
                    </a:lnTo>
                    <a:lnTo>
                      <a:pt x="1" y="2"/>
                    </a:lnTo>
                    <a:lnTo>
                      <a:pt x="1" y="2"/>
                    </a:lnTo>
                    <a:lnTo>
                      <a:pt x="1" y="1"/>
                    </a:lnTo>
                    <a:lnTo>
                      <a:pt x="1" y="0"/>
                    </a:lnTo>
                    <a:lnTo>
                      <a:pt x="1" y="1"/>
                    </a:lnTo>
                    <a:lnTo>
                      <a:pt x="1" y="1"/>
                    </a:lnTo>
                    <a:lnTo>
                      <a:pt x="1" y="1"/>
                    </a:lnTo>
                    <a:lnTo>
                      <a:pt x="1" y="1"/>
                    </a:lnTo>
                    <a:lnTo>
                      <a:pt x="1" y="2"/>
                    </a:lnTo>
                    <a:lnTo>
                      <a:pt x="1" y="2"/>
                    </a:lnTo>
                    <a:lnTo>
                      <a:pt x="1" y="2"/>
                    </a:lnTo>
                    <a:lnTo>
                      <a:pt x="1" y="2"/>
                    </a:lnTo>
                    <a:lnTo>
                      <a:pt x="1" y="3"/>
                    </a:lnTo>
                    <a:lnTo>
                      <a:pt x="1" y="3"/>
                    </a:lnTo>
                    <a:lnTo>
                      <a:pt x="1" y="3"/>
                    </a:lnTo>
                    <a:lnTo>
                      <a:pt x="1" y="2"/>
                    </a:lnTo>
                    <a:lnTo>
                      <a:pt x="1" y="2"/>
                    </a:lnTo>
                    <a:lnTo>
                      <a:pt x="1" y="3"/>
                    </a:lnTo>
                    <a:lnTo>
                      <a:pt x="1" y="3"/>
                    </a:lnTo>
                    <a:lnTo>
                      <a:pt x="1" y="3"/>
                    </a:lnTo>
                    <a:lnTo>
                      <a:pt x="1" y="3"/>
                    </a:lnTo>
                    <a:lnTo>
                      <a:pt x="1" y="4"/>
                    </a:lnTo>
                    <a:lnTo>
                      <a:pt x="1" y="4"/>
                    </a:lnTo>
                    <a:lnTo>
                      <a:pt x="1" y="4"/>
                    </a:lnTo>
                    <a:lnTo>
                      <a:pt x="1" y="4"/>
                    </a:lnTo>
                    <a:lnTo>
                      <a:pt x="1" y="5"/>
                    </a:lnTo>
                    <a:lnTo>
                      <a:pt x="1" y="5"/>
                    </a:lnTo>
                    <a:lnTo>
                      <a:pt x="1" y="5"/>
                    </a:lnTo>
                    <a:lnTo>
                      <a:pt x="1" y="5"/>
                    </a:lnTo>
                    <a:lnTo>
                      <a:pt x="1" y="4"/>
                    </a:lnTo>
                    <a:lnTo>
                      <a:pt x="1" y="5"/>
                    </a:lnTo>
                    <a:lnTo>
                      <a:pt x="1" y="5"/>
                    </a:lnTo>
                    <a:lnTo>
                      <a:pt x="1" y="5"/>
                    </a:lnTo>
                    <a:lnTo>
                      <a:pt x="1" y="6"/>
                    </a:lnTo>
                    <a:lnTo>
                      <a:pt x="1" y="5"/>
                    </a:lnTo>
                    <a:lnTo>
                      <a:pt x="1" y="6"/>
                    </a:lnTo>
                    <a:lnTo>
                      <a:pt x="1" y="5"/>
                    </a:lnTo>
                    <a:lnTo>
                      <a:pt x="1" y="5"/>
                    </a:lnTo>
                    <a:lnTo>
                      <a:pt x="1" y="5"/>
                    </a:lnTo>
                    <a:lnTo>
                      <a:pt x="1" y="5"/>
                    </a:lnTo>
                    <a:lnTo>
                      <a:pt x="1" y="5"/>
                    </a:lnTo>
                    <a:lnTo>
                      <a:pt x="1" y="6"/>
                    </a:lnTo>
                    <a:lnTo>
                      <a:pt x="1" y="6"/>
                    </a:lnTo>
                    <a:lnTo>
                      <a:pt x="1" y="7"/>
                    </a:lnTo>
                    <a:lnTo>
                      <a:pt x="1" y="7"/>
                    </a:lnTo>
                    <a:lnTo>
                      <a:pt x="1" y="7"/>
                    </a:lnTo>
                    <a:lnTo>
                      <a:pt x="1" y="8"/>
                    </a:lnTo>
                    <a:lnTo>
                      <a:pt x="1" y="7"/>
                    </a:lnTo>
                    <a:lnTo>
                      <a:pt x="1" y="8"/>
                    </a:lnTo>
                    <a:lnTo>
                      <a:pt x="1" y="8"/>
                    </a:lnTo>
                    <a:lnTo>
                      <a:pt x="1" y="9"/>
                    </a:lnTo>
                    <a:lnTo>
                      <a:pt x="1" y="9"/>
                    </a:lnTo>
                    <a:lnTo>
                      <a:pt x="1" y="9"/>
                    </a:lnTo>
                    <a:lnTo>
                      <a:pt x="1" y="10"/>
                    </a:lnTo>
                    <a:lnTo>
                      <a:pt x="1" y="10"/>
                    </a:lnTo>
                    <a:lnTo>
                      <a:pt x="1" y="9"/>
                    </a:lnTo>
                    <a:lnTo>
                      <a:pt x="1" y="9"/>
                    </a:lnTo>
                    <a:lnTo>
                      <a:pt x="1" y="10"/>
                    </a:lnTo>
                    <a:lnTo>
                      <a:pt x="1" y="9"/>
                    </a:lnTo>
                    <a:lnTo>
                      <a:pt x="1" y="10"/>
                    </a:lnTo>
                    <a:lnTo>
                      <a:pt x="1" y="9"/>
                    </a:lnTo>
                    <a:lnTo>
                      <a:pt x="1" y="9"/>
                    </a:lnTo>
                    <a:lnTo>
                      <a:pt x="1" y="10"/>
                    </a:lnTo>
                    <a:lnTo>
                      <a:pt x="1" y="9"/>
                    </a:lnTo>
                    <a:lnTo>
                      <a:pt x="1" y="10"/>
                    </a:lnTo>
                    <a:lnTo>
                      <a:pt x="1" y="9"/>
                    </a:lnTo>
                    <a:lnTo>
                      <a:pt x="1" y="10"/>
                    </a:lnTo>
                    <a:lnTo>
                      <a:pt x="1" y="10"/>
                    </a:lnTo>
                    <a:lnTo>
                      <a:pt x="1" y="9"/>
                    </a:lnTo>
                    <a:lnTo>
                      <a:pt x="1" y="9"/>
                    </a:lnTo>
                    <a:lnTo>
                      <a:pt x="1" y="9"/>
                    </a:lnTo>
                    <a:lnTo>
                      <a:pt x="1" y="10"/>
                    </a:lnTo>
                    <a:lnTo>
                      <a:pt x="1" y="9"/>
                    </a:lnTo>
                    <a:lnTo>
                      <a:pt x="1" y="9"/>
                    </a:lnTo>
                    <a:lnTo>
                      <a:pt x="1" y="8"/>
                    </a:lnTo>
                    <a:lnTo>
                      <a:pt x="1" y="8"/>
                    </a:lnTo>
                    <a:lnTo>
                      <a:pt x="1" y="8"/>
                    </a:lnTo>
                    <a:lnTo>
                      <a:pt x="1" y="9"/>
                    </a:lnTo>
                    <a:lnTo>
                      <a:pt x="1" y="9"/>
                    </a:lnTo>
                    <a:lnTo>
                      <a:pt x="1" y="9"/>
                    </a:lnTo>
                    <a:lnTo>
                      <a:pt x="1" y="8"/>
                    </a:lnTo>
                    <a:lnTo>
                      <a:pt x="1" y="8"/>
                    </a:lnTo>
                    <a:lnTo>
                      <a:pt x="1" y="9"/>
                    </a:lnTo>
                    <a:lnTo>
                      <a:pt x="1" y="8"/>
                    </a:lnTo>
                    <a:lnTo>
                      <a:pt x="1" y="8"/>
                    </a:lnTo>
                    <a:lnTo>
                      <a:pt x="1" y="8"/>
                    </a:lnTo>
                    <a:lnTo>
                      <a:pt x="1" y="8"/>
                    </a:lnTo>
                    <a:lnTo>
                      <a:pt x="1" y="8"/>
                    </a:lnTo>
                    <a:lnTo>
                      <a:pt x="1" y="8"/>
                    </a:lnTo>
                    <a:lnTo>
                      <a:pt x="1" y="7"/>
                    </a:lnTo>
                    <a:lnTo>
                      <a:pt x="1" y="7"/>
                    </a:lnTo>
                    <a:lnTo>
                      <a:pt x="1" y="6"/>
                    </a:lnTo>
                    <a:lnTo>
                      <a:pt x="1" y="6"/>
                    </a:lnTo>
                    <a:lnTo>
                      <a:pt x="1" y="5"/>
                    </a:lnTo>
                    <a:lnTo>
                      <a:pt x="1" y="5"/>
                    </a:lnTo>
                    <a:lnTo>
                      <a:pt x="1" y="5"/>
                    </a:lnTo>
                    <a:lnTo>
                      <a:pt x="1" y="6"/>
                    </a:lnTo>
                    <a:lnTo>
                      <a:pt x="1" y="6"/>
                    </a:lnTo>
                    <a:lnTo>
                      <a:pt x="1" y="5"/>
                    </a:lnTo>
                    <a:lnTo>
                      <a:pt x="1" y="6"/>
                    </a:lnTo>
                    <a:lnTo>
                      <a:pt x="1" y="6"/>
                    </a:lnTo>
                    <a:lnTo>
                      <a:pt x="1" y="7"/>
                    </a:lnTo>
                    <a:lnTo>
                      <a:pt x="1" y="6"/>
                    </a:lnTo>
                    <a:lnTo>
                      <a:pt x="1" y="6"/>
                    </a:lnTo>
                    <a:lnTo>
                      <a:pt x="1" y="5"/>
                    </a:lnTo>
                    <a:lnTo>
                      <a:pt x="1" y="6"/>
                    </a:lnTo>
                    <a:lnTo>
                      <a:pt x="1" y="7"/>
                    </a:lnTo>
                    <a:lnTo>
                      <a:pt x="1" y="7"/>
                    </a:lnTo>
                    <a:lnTo>
                      <a:pt x="1" y="7"/>
                    </a:lnTo>
                    <a:lnTo>
                      <a:pt x="1" y="6"/>
                    </a:lnTo>
                    <a:lnTo>
                      <a:pt x="1" y="6"/>
                    </a:lnTo>
                    <a:lnTo>
                      <a:pt x="1" y="6"/>
                    </a:lnTo>
                    <a:lnTo>
                      <a:pt x="1" y="6"/>
                    </a:lnTo>
                    <a:lnTo>
                      <a:pt x="1" y="5"/>
                    </a:lnTo>
                    <a:lnTo>
                      <a:pt x="1" y="4"/>
                    </a:lnTo>
                    <a:lnTo>
                      <a:pt x="1" y="4"/>
                    </a:lnTo>
                    <a:lnTo>
                      <a:pt x="1" y="4"/>
                    </a:lnTo>
                    <a:lnTo>
                      <a:pt x="1" y="4"/>
                    </a:lnTo>
                    <a:lnTo>
                      <a:pt x="1" y="4"/>
                    </a:lnTo>
                    <a:lnTo>
                      <a:pt x="1" y="4"/>
                    </a:lnTo>
                    <a:lnTo>
                      <a:pt x="1" y="4"/>
                    </a:lnTo>
                    <a:lnTo>
                      <a:pt x="1" y="4"/>
                    </a:lnTo>
                    <a:lnTo>
                      <a:pt x="1" y="5"/>
                    </a:lnTo>
                    <a:lnTo>
                      <a:pt x="1" y="4"/>
                    </a:lnTo>
                    <a:lnTo>
                      <a:pt x="1" y="5"/>
                    </a:lnTo>
                    <a:lnTo>
                      <a:pt x="1" y="5"/>
                    </a:lnTo>
                    <a:lnTo>
                      <a:pt x="1" y="6"/>
                    </a:lnTo>
                    <a:lnTo>
                      <a:pt x="1" y="5"/>
                    </a:lnTo>
                    <a:lnTo>
                      <a:pt x="1" y="6"/>
                    </a:lnTo>
                    <a:lnTo>
                      <a:pt x="1" y="7"/>
                    </a:lnTo>
                    <a:lnTo>
                      <a:pt x="1" y="7"/>
                    </a:lnTo>
                    <a:lnTo>
                      <a:pt x="1" y="7"/>
                    </a:lnTo>
                    <a:lnTo>
                      <a:pt x="1" y="7"/>
                    </a:lnTo>
                    <a:lnTo>
                      <a:pt x="1" y="8"/>
                    </a:lnTo>
                    <a:lnTo>
                      <a:pt x="1" y="8"/>
                    </a:lnTo>
                    <a:lnTo>
                      <a:pt x="1" y="9"/>
                    </a:lnTo>
                    <a:lnTo>
                      <a:pt x="1" y="9"/>
                    </a:lnTo>
                    <a:lnTo>
                      <a:pt x="1" y="8"/>
                    </a:lnTo>
                    <a:lnTo>
                      <a:pt x="1" y="9"/>
                    </a:lnTo>
                    <a:lnTo>
                      <a:pt x="1" y="9"/>
                    </a:lnTo>
                    <a:lnTo>
                      <a:pt x="1" y="9"/>
                    </a:lnTo>
                    <a:lnTo>
                      <a:pt x="1" y="9"/>
                    </a:lnTo>
                    <a:lnTo>
                      <a:pt x="1" y="8"/>
                    </a:lnTo>
                    <a:lnTo>
                      <a:pt x="1" y="8"/>
                    </a:lnTo>
                    <a:lnTo>
                      <a:pt x="1" y="8"/>
                    </a:lnTo>
                    <a:lnTo>
                      <a:pt x="1" y="9"/>
                    </a:lnTo>
                    <a:lnTo>
                      <a:pt x="1" y="8"/>
                    </a:lnTo>
                    <a:lnTo>
                      <a:pt x="1" y="9"/>
                    </a:lnTo>
                    <a:lnTo>
                      <a:pt x="1" y="9"/>
                    </a:lnTo>
                    <a:lnTo>
                      <a:pt x="1" y="9"/>
                    </a:lnTo>
                    <a:lnTo>
                      <a:pt x="1" y="8"/>
                    </a:lnTo>
                    <a:lnTo>
                      <a:pt x="1" y="9"/>
                    </a:lnTo>
                    <a:lnTo>
                      <a:pt x="1" y="9"/>
                    </a:lnTo>
                    <a:lnTo>
                      <a:pt x="1" y="9"/>
                    </a:lnTo>
                    <a:lnTo>
                      <a:pt x="1" y="9"/>
                    </a:lnTo>
                    <a:lnTo>
                      <a:pt x="1" y="9"/>
                    </a:lnTo>
                    <a:lnTo>
                      <a:pt x="1" y="8"/>
                    </a:lnTo>
                    <a:lnTo>
                      <a:pt x="1" y="8"/>
                    </a:lnTo>
                    <a:lnTo>
                      <a:pt x="1" y="9"/>
                    </a:lnTo>
                    <a:lnTo>
                      <a:pt x="1" y="8"/>
                    </a:lnTo>
                    <a:lnTo>
                      <a:pt x="1" y="8"/>
                    </a:lnTo>
                    <a:lnTo>
                      <a:pt x="1" y="8"/>
                    </a:lnTo>
                    <a:lnTo>
                      <a:pt x="1" y="8"/>
                    </a:lnTo>
                    <a:lnTo>
                      <a:pt x="1" y="8"/>
                    </a:lnTo>
                    <a:lnTo>
                      <a:pt x="1" y="7"/>
                    </a:lnTo>
                    <a:lnTo>
                      <a:pt x="1" y="8"/>
                    </a:lnTo>
                    <a:lnTo>
                      <a:pt x="1" y="7"/>
                    </a:lnTo>
                    <a:lnTo>
                      <a:pt x="1" y="8"/>
                    </a:lnTo>
                    <a:lnTo>
                      <a:pt x="1" y="8"/>
                    </a:lnTo>
                    <a:lnTo>
                      <a:pt x="1" y="8"/>
                    </a:lnTo>
                    <a:lnTo>
                      <a:pt x="1" y="7"/>
                    </a:lnTo>
                    <a:lnTo>
                      <a:pt x="1" y="8"/>
                    </a:lnTo>
                    <a:lnTo>
                      <a:pt x="1" y="8"/>
                    </a:lnTo>
                    <a:lnTo>
                      <a:pt x="1" y="8"/>
                    </a:lnTo>
                    <a:lnTo>
                      <a:pt x="1" y="9"/>
                    </a:lnTo>
                    <a:lnTo>
                      <a:pt x="1" y="8"/>
                    </a:lnTo>
                    <a:lnTo>
                      <a:pt x="1" y="8"/>
                    </a:lnTo>
                    <a:lnTo>
                      <a:pt x="1" y="8"/>
                    </a:lnTo>
                    <a:lnTo>
                      <a:pt x="1" y="7"/>
                    </a:lnTo>
                    <a:lnTo>
                      <a:pt x="1" y="7"/>
                    </a:lnTo>
                    <a:lnTo>
                      <a:pt x="1" y="7"/>
                    </a:lnTo>
                    <a:lnTo>
                      <a:pt x="1" y="6"/>
                    </a:lnTo>
                    <a:lnTo>
                      <a:pt x="1" y="6"/>
                    </a:lnTo>
                    <a:lnTo>
                      <a:pt x="1" y="6"/>
                    </a:lnTo>
                    <a:lnTo>
                      <a:pt x="1" y="6"/>
                    </a:lnTo>
                    <a:lnTo>
                      <a:pt x="1" y="6"/>
                    </a:lnTo>
                    <a:lnTo>
                      <a:pt x="1" y="6"/>
                    </a:lnTo>
                    <a:lnTo>
                      <a:pt x="1" y="7"/>
                    </a:lnTo>
                    <a:lnTo>
                      <a:pt x="1" y="7"/>
                    </a:lnTo>
                    <a:lnTo>
                      <a:pt x="1" y="7"/>
                    </a:lnTo>
                    <a:lnTo>
                      <a:pt x="1" y="8"/>
                    </a:lnTo>
                    <a:lnTo>
                      <a:pt x="1" y="7"/>
                    </a:lnTo>
                    <a:lnTo>
                      <a:pt x="1" y="8"/>
                    </a:lnTo>
                    <a:lnTo>
                      <a:pt x="1" y="8"/>
                    </a:lnTo>
                    <a:lnTo>
                      <a:pt x="1" y="7"/>
                    </a:lnTo>
                    <a:lnTo>
                      <a:pt x="1" y="7"/>
                    </a:lnTo>
                    <a:lnTo>
                      <a:pt x="1" y="7"/>
                    </a:lnTo>
                    <a:lnTo>
                      <a:pt x="1" y="7"/>
                    </a:lnTo>
                    <a:lnTo>
                      <a:pt x="1" y="7"/>
                    </a:lnTo>
                    <a:lnTo>
                      <a:pt x="1" y="7"/>
                    </a:lnTo>
                    <a:lnTo>
                      <a:pt x="1" y="7"/>
                    </a:lnTo>
                    <a:lnTo>
                      <a:pt x="1" y="8"/>
                    </a:lnTo>
                    <a:lnTo>
                      <a:pt x="1" y="7"/>
                    </a:lnTo>
                    <a:lnTo>
                      <a:pt x="1" y="8"/>
                    </a:lnTo>
                    <a:lnTo>
                      <a:pt x="1" y="7"/>
                    </a:lnTo>
                    <a:lnTo>
                      <a:pt x="1" y="8"/>
                    </a:lnTo>
                    <a:lnTo>
                      <a:pt x="1" y="7"/>
                    </a:lnTo>
                    <a:lnTo>
                      <a:pt x="1" y="7"/>
                    </a:lnTo>
                    <a:lnTo>
                      <a:pt x="1" y="7"/>
                    </a:lnTo>
                    <a:lnTo>
                      <a:pt x="1" y="8"/>
                    </a:lnTo>
                    <a:lnTo>
                      <a:pt x="1" y="7"/>
                    </a:lnTo>
                    <a:lnTo>
                      <a:pt x="1" y="8"/>
                    </a:lnTo>
                    <a:lnTo>
                      <a:pt x="1" y="7"/>
                    </a:lnTo>
                    <a:lnTo>
                      <a:pt x="1" y="7"/>
                    </a:lnTo>
                    <a:lnTo>
                      <a:pt x="1" y="7"/>
                    </a:lnTo>
                    <a:lnTo>
                      <a:pt x="1" y="6"/>
                    </a:lnTo>
                    <a:lnTo>
                      <a:pt x="1" y="7"/>
                    </a:lnTo>
                    <a:lnTo>
                      <a:pt x="1" y="6"/>
                    </a:lnTo>
                    <a:lnTo>
                      <a:pt x="1" y="6"/>
                    </a:lnTo>
                    <a:lnTo>
                      <a:pt x="1" y="6"/>
                    </a:lnTo>
                    <a:lnTo>
                      <a:pt x="1" y="6"/>
                    </a:lnTo>
                    <a:lnTo>
                      <a:pt x="1" y="7"/>
                    </a:lnTo>
                    <a:lnTo>
                      <a:pt x="1" y="7"/>
                    </a:lnTo>
                    <a:lnTo>
                      <a:pt x="1" y="7"/>
                    </a:lnTo>
                    <a:lnTo>
                      <a:pt x="1" y="7"/>
                    </a:lnTo>
                    <a:lnTo>
                      <a:pt x="1" y="7"/>
                    </a:lnTo>
                    <a:lnTo>
                      <a:pt x="1" y="8"/>
                    </a:lnTo>
                    <a:lnTo>
                      <a:pt x="1" y="8"/>
                    </a:lnTo>
                    <a:lnTo>
                      <a:pt x="1" y="8"/>
                    </a:lnTo>
                    <a:lnTo>
                      <a:pt x="1" y="8"/>
                    </a:lnTo>
                    <a:lnTo>
                      <a:pt x="1" y="8"/>
                    </a:lnTo>
                    <a:lnTo>
                      <a:pt x="1" y="8"/>
                    </a:lnTo>
                    <a:lnTo>
                      <a:pt x="1" y="8"/>
                    </a:lnTo>
                    <a:lnTo>
                      <a:pt x="1" y="7"/>
                    </a:lnTo>
                    <a:lnTo>
                      <a:pt x="1" y="8"/>
                    </a:lnTo>
                    <a:lnTo>
                      <a:pt x="1" y="8"/>
                    </a:lnTo>
                    <a:lnTo>
                      <a:pt x="1" y="8"/>
                    </a:lnTo>
                    <a:lnTo>
                      <a:pt x="1" y="8"/>
                    </a:lnTo>
                    <a:lnTo>
                      <a:pt x="1" y="8"/>
                    </a:lnTo>
                    <a:lnTo>
                      <a:pt x="1" y="8"/>
                    </a:lnTo>
                    <a:lnTo>
                      <a:pt x="1" y="9"/>
                    </a:lnTo>
                    <a:lnTo>
                      <a:pt x="1" y="9"/>
                    </a:lnTo>
                    <a:lnTo>
                      <a:pt x="1" y="8"/>
                    </a:lnTo>
                    <a:lnTo>
                      <a:pt x="1" y="10"/>
                    </a:lnTo>
                    <a:lnTo>
                      <a:pt x="1" y="10"/>
                    </a:lnTo>
                    <a:lnTo>
                      <a:pt x="1" y="9"/>
                    </a:lnTo>
                    <a:lnTo>
                      <a:pt x="1" y="9"/>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1"/>
                    </a:lnTo>
                    <a:lnTo>
                      <a:pt x="1" y="11"/>
                    </a:lnTo>
                    <a:lnTo>
                      <a:pt x="1" y="11"/>
                    </a:lnTo>
                    <a:lnTo>
                      <a:pt x="1" y="11"/>
                    </a:lnTo>
                    <a:lnTo>
                      <a:pt x="1" y="11"/>
                    </a:lnTo>
                    <a:lnTo>
                      <a:pt x="1" y="12"/>
                    </a:lnTo>
                    <a:lnTo>
                      <a:pt x="1" y="12"/>
                    </a:lnTo>
                    <a:lnTo>
                      <a:pt x="1" y="12"/>
                    </a:lnTo>
                    <a:lnTo>
                      <a:pt x="1" y="12"/>
                    </a:lnTo>
                    <a:lnTo>
                      <a:pt x="1" y="13"/>
                    </a:lnTo>
                    <a:lnTo>
                      <a:pt x="1" y="12"/>
                    </a:lnTo>
                    <a:lnTo>
                      <a:pt x="1" y="13"/>
                    </a:lnTo>
                    <a:lnTo>
                      <a:pt x="1" y="13"/>
                    </a:lnTo>
                    <a:lnTo>
                      <a:pt x="1" y="13"/>
                    </a:lnTo>
                    <a:lnTo>
                      <a:pt x="1" y="13"/>
                    </a:lnTo>
                    <a:lnTo>
                      <a:pt x="1" y="12"/>
                    </a:lnTo>
                    <a:lnTo>
                      <a:pt x="1" y="13"/>
                    </a:lnTo>
                    <a:lnTo>
                      <a:pt x="1" y="12"/>
                    </a:lnTo>
                    <a:lnTo>
                      <a:pt x="1" y="12"/>
                    </a:lnTo>
                    <a:lnTo>
                      <a:pt x="1" y="12"/>
                    </a:lnTo>
                    <a:lnTo>
                      <a:pt x="1" y="12"/>
                    </a:lnTo>
                    <a:lnTo>
                      <a:pt x="1" y="11"/>
                    </a:lnTo>
                    <a:lnTo>
                      <a:pt x="1" y="11"/>
                    </a:lnTo>
                    <a:lnTo>
                      <a:pt x="1" y="11"/>
                    </a:lnTo>
                    <a:lnTo>
                      <a:pt x="1" y="10"/>
                    </a:lnTo>
                    <a:lnTo>
                      <a:pt x="1" y="9"/>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8"/>
                    </a:lnTo>
                    <a:lnTo>
                      <a:pt x="1" y="9"/>
                    </a:lnTo>
                    <a:lnTo>
                      <a:pt x="1" y="9"/>
                    </a:lnTo>
                    <a:lnTo>
                      <a:pt x="1" y="9"/>
                    </a:lnTo>
                    <a:lnTo>
                      <a:pt x="1" y="9"/>
                    </a:lnTo>
                    <a:lnTo>
                      <a:pt x="1" y="9"/>
                    </a:lnTo>
                    <a:lnTo>
                      <a:pt x="1" y="8"/>
                    </a:lnTo>
                    <a:lnTo>
                      <a:pt x="1" y="9"/>
                    </a:lnTo>
                    <a:lnTo>
                      <a:pt x="1" y="8"/>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9"/>
                    </a:lnTo>
                    <a:lnTo>
                      <a:pt x="1" y="10"/>
                    </a:lnTo>
                    <a:lnTo>
                      <a:pt x="1" y="10"/>
                    </a:lnTo>
                    <a:lnTo>
                      <a:pt x="1" y="9"/>
                    </a:lnTo>
                    <a:lnTo>
                      <a:pt x="1" y="10"/>
                    </a:lnTo>
                    <a:lnTo>
                      <a:pt x="1" y="9"/>
                    </a:lnTo>
                    <a:lnTo>
                      <a:pt x="1" y="10"/>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8"/>
                    </a:lnTo>
                    <a:lnTo>
                      <a:pt x="1" y="8"/>
                    </a:lnTo>
                    <a:lnTo>
                      <a:pt x="1" y="9"/>
                    </a:lnTo>
                    <a:lnTo>
                      <a:pt x="1" y="8"/>
                    </a:lnTo>
                    <a:lnTo>
                      <a:pt x="1" y="9"/>
                    </a:lnTo>
                    <a:lnTo>
                      <a:pt x="1" y="8"/>
                    </a:lnTo>
                    <a:lnTo>
                      <a:pt x="1" y="9"/>
                    </a:lnTo>
                    <a:lnTo>
                      <a:pt x="1" y="8"/>
                    </a:lnTo>
                    <a:lnTo>
                      <a:pt x="1" y="8"/>
                    </a:lnTo>
                    <a:lnTo>
                      <a:pt x="1" y="9"/>
                    </a:lnTo>
                  </a:path>
                </a:pathLst>
              </a:custGeom>
              <a:noFill/>
              <a:ln w="0">
                <a:solidFill>
                  <a:srgbClr val="3366FF"/>
                </a:solidFill>
                <a:prstDash val="solid"/>
                <a:round/>
                <a:headEnd/>
                <a:tailEnd/>
              </a:ln>
            </p:spPr>
            <p:txBody>
              <a:bodyPr/>
              <a:lstStyle/>
              <a:p>
                <a:endParaRPr lang="en-GB"/>
              </a:p>
            </p:txBody>
          </p:sp>
          <p:sp>
            <p:nvSpPr>
              <p:cNvPr id="186288" name="Freeform 944"/>
              <p:cNvSpPr>
                <a:spLocks/>
              </p:cNvSpPr>
              <p:nvPr/>
            </p:nvSpPr>
            <p:spPr bwMode="auto">
              <a:xfrm>
                <a:off x="3720" y="3539"/>
                <a:ext cx="1" cy="72"/>
              </a:xfrm>
              <a:custGeom>
                <a:avLst/>
                <a:gdLst/>
                <a:ahLst/>
                <a:cxnLst>
                  <a:cxn ang="0">
                    <a:pos x="0" y="8"/>
                  </a:cxn>
                  <a:cxn ang="0">
                    <a:pos x="0" y="7"/>
                  </a:cxn>
                  <a:cxn ang="0">
                    <a:pos x="0" y="8"/>
                  </a:cxn>
                  <a:cxn ang="0">
                    <a:pos x="0" y="9"/>
                  </a:cxn>
                  <a:cxn ang="0">
                    <a:pos x="0" y="10"/>
                  </a:cxn>
                  <a:cxn ang="0">
                    <a:pos x="0" y="9"/>
                  </a:cxn>
                  <a:cxn ang="0">
                    <a:pos x="0" y="6"/>
                  </a:cxn>
                  <a:cxn ang="0">
                    <a:pos x="0" y="6"/>
                  </a:cxn>
                  <a:cxn ang="0">
                    <a:pos x="0" y="5"/>
                  </a:cxn>
                  <a:cxn ang="0">
                    <a:pos x="0" y="5"/>
                  </a:cxn>
                  <a:cxn ang="0">
                    <a:pos x="0" y="5"/>
                  </a:cxn>
                  <a:cxn ang="0">
                    <a:pos x="0" y="6"/>
                  </a:cxn>
                  <a:cxn ang="0">
                    <a:pos x="0" y="9"/>
                  </a:cxn>
                  <a:cxn ang="0">
                    <a:pos x="0" y="10"/>
                  </a:cxn>
                  <a:cxn ang="0">
                    <a:pos x="0" y="11"/>
                  </a:cxn>
                  <a:cxn ang="0">
                    <a:pos x="0" y="8"/>
                  </a:cxn>
                  <a:cxn ang="0">
                    <a:pos x="0" y="8"/>
                  </a:cxn>
                  <a:cxn ang="0">
                    <a:pos x="0" y="5"/>
                  </a:cxn>
                  <a:cxn ang="0">
                    <a:pos x="0" y="3"/>
                  </a:cxn>
                  <a:cxn ang="0">
                    <a:pos x="0" y="6"/>
                  </a:cxn>
                  <a:cxn ang="0">
                    <a:pos x="0" y="7"/>
                  </a:cxn>
                  <a:cxn ang="0">
                    <a:pos x="0" y="5"/>
                  </a:cxn>
                  <a:cxn ang="0">
                    <a:pos x="0" y="5"/>
                  </a:cxn>
                  <a:cxn ang="0">
                    <a:pos x="0" y="5"/>
                  </a:cxn>
                  <a:cxn ang="0">
                    <a:pos x="0" y="3"/>
                  </a:cxn>
                  <a:cxn ang="0">
                    <a:pos x="0" y="5"/>
                  </a:cxn>
                  <a:cxn ang="0">
                    <a:pos x="0" y="7"/>
                  </a:cxn>
                  <a:cxn ang="0">
                    <a:pos x="0" y="7"/>
                  </a:cxn>
                  <a:cxn ang="0">
                    <a:pos x="0" y="9"/>
                  </a:cxn>
                  <a:cxn ang="0">
                    <a:pos x="0" y="9"/>
                  </a:cxn>
                  <a:cxn ang="0">
                    <a:pos x="0" y="11"/>
                  </a:cxn>
                  <a:cxn ang="0">
                    <a:pos x="0" y="10"/>
                  </a:cxn>
                  <a:cxn ang="0">
                    <a:pos x="0" y="9"/>
                  </a:cxn>
                  <a:cxn ang="0">
                    <a:pos x="0" y="6"/>
                  </a:cxn>
                  <a:cxn ang="0">
                    <a:pos x="0" y="5"/>
                  </a:cxn>
                  <a:cxn ang="0">
                    <a:pos x="0" y="5"/>
                  </a:cxn>
                  <a:cxn ang="0">
                    <a:pos x="0" y="7"/>
                  </a:cxn>
                  <a:cxn ang="0">
                    <a:pos x="0" y="6"/>
                  </a:cxn>
                  <a:cxn ang="0">
                    <a:pos x="0" y="4"/>
                  </a:cxn>
                  <a:cxn ang="0">
                    <a:pos x="0" y="3"/>
                  </a:cxn>
                  <a:cxn ang="0">
                    <a:pos x="0" y="0"/>
                  </a:cxn>
                  <a:cxn ang="0">
                    <a:pos x="0" y="3"/>
                  </a:cxn>
                  <a:cxn ang="0">
                    <a:pos x="0" y="3"/>
                  </a:cxn>
                  <a:cxn ang="0">
                    <a:pos x="0" y="3"/>
                  </a:cxn>
                  <a:cxn ang="0">
                    <a:pos x="0" y="6"/>
                  </a:cxn>
                  <a:cxn ang="0">
                    <a:pos x="0" y="8"/>
                  </a:cxn>
                  <a:cxn ang="0">
                    <a:pos x="0" y="6"/>
                  </a:cxn>
                  <a:cxn ang="0">
                    <a:pos x="0" y="8"/>
                  </a:cxn>
                  <a:cxn ang="0">
                    <a:pos x="0" y="9"/>
                  </a:cxn>
                  <a:cxn ang="0">
                    <a:pos x="0" y="7"/>
                  </a:cxn>
                  <a:cxn ang="0">
                    <a:pos x="0" y="6"/>
                  </a:cxn>
                  <a:cxn ang="0">
                    <a:pos x="0" y="6"/>
                  </a:cxn>
                  <a:cxn ang="0">
                    <a:pos x="0" y="7"/>
                  </a:cxn>
                  <a:cxn ang="0">
                    <a:pos x="0" y="9"/>
                  </a:cxn>
                  <a:cxn ang="0">
                    <a:pos x="0" y="9"/>
                  </a:cxn>
                  <a:cxn ang="0">
                    <a:pos x="0" y="9"/>
                  </a:cxn>
                  <a:cxn ang="0">
                    <a:pos x="0" y="7"/>
                  </a:cxn>
                  <a:cxn ang="0">
                    <a:pos x="0" y="6"/>
                  </a:cxn>
                  <a:cxn ang="0">
                    <a:pos x="0" y="9"/>
                  </a:cxn>
                  <a:cxn ang="0">
                    <a:pos x="0" y="8"/>
                  </a:cxn>
                  <a:cxn ang="0">
                    <a:pos x="0" y="8"/>
                  </a:cxn>
                  <a:cxn ang="0">
                    <a:pos x="0" y="9"/>
                  </a:cxn>
                  <a:cxn ang="0">
                    <a:pos x="0" y="10"/>
                  </a:cxn>
                </a:cxnLst>
                <a:rect l="0" t="0" r="r" b="b"/>
                <a:pathLst>
                  <a:path h="12">
                    <a:moveTo>
                      <a:pt x="0" y="7"/>
                    </a:move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6"/>
                    </a:lnTo>
                    <a:lnTo>
                      <a:pt x="0" y="6"/>
                    </a:lnTo>
                    <a:lnTo>
                      <a:pt x="0" y="6"/>
                    </a:lnTo>
                    <a:lnTo>
                      <a:pt x="0" y="7"/>
                    </a:lnTo>
                    <a:lnTo>
                      <a:pt x="0" y="7"/>
                    </a:lnTo>
                    <a:lnTo>
                      <a:pt x="0" y="8"/>
                    </a:lnTo>
                    <a:lnTo>
                      <a:pt x="0" y="7"/>
                    </a:lnTo>
                    <a:lnTo>
                      <a:pt x="0" y="8"/>
                    </a:lnTo>
                    <a:lnTo>
                      <a:pt x="0" y="8"/>
                    </a:lnTo>
                    <a:lnTo>
                      <a:pt x="0" y="8"/>
                    </a:lnTo>
                    <a:lnTo>
                      <a:pt x="0" y="9"/>
                    </a:lnTo>
                    <a:lnTo>
                      <a:pt x="0" y="9"/>
                    </a:lnTo>
                    <a:lnTo>
                      <a:pt x="0" y="9"/>
                    </a:lnTo>
                    <a:lnTo>
                      <a:pt x="0" y="9"/>
                    </a:lnTo>
                    <a:lnTo>
                      <a:pt x="0" y="9"/>
                    </a:lnTo>
                    <a:lnTo>
                      <a:pt x="0" y="9"/>
                    </a:lnTo>
                    <a:lnTo>
                      <a:pt x="0" y="9"/>
                    </a:lnTo>
                    <a:lnTo>
                      <a:pt x="0" y="8"/>
                    </a:lnTo>
                    <a:lnTo>
                      <a:pt x="0" y="9"/>
                    </a:lnTo>
                    <a:lnTo>
                      <a:pt x="0" y="8"/>
                    </a:lnTo>
                    <a:lnTo>
                      <a:pt x="0" y="9"/>
                    </a:lnTo>
                    <a:lnTo>
                      <a:pt x="0" y="9"/>
                    </a:lnTo>
                    <a:lnTo>
                      <a:pt x="0" y="8"/>
                    </a:lnTo>
                    <a:lnTo>
                      <a:pt x="0" y="8"/>
                    </a:lnTo>
                    <a:lnTo>
                      <a:pt x="0" y="8"/>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9"/>
                    </a:lnTo>
                    <a:lnTo>
                      <a:pt x="0" y="8"/>
                    </a:lnTo>
                    <a:lnTo>
                      <a:pt x="0" y="8"/>
                    </a:lnTo>
                    <a:lnTo>
                      <a:pt x="0" y="7"/>
                    </a:lnTo>
                    <a:lnTo>
                      <a:pt x="0" y="6"/>
                    </a:lnTo>
                    <a:lnTo>
                      <a:pt x="0" y="6"/>
                    </a:lnTo>
                    <a:lnTo>
                      <a:pt x="0" y="6"/>
                    </a:lnTo>
                    <a:lnTo>
                      <a:pt x="0" y="5"/>
                    </a:lnTo>
                    <a:lnTo>
                      <a:pt x="0" y="6"/>
                    </a:lnTo>
                    <a:lnTo>
                      <a:pt x="0" y="5"/>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5"/>
                    </a:lnTo>
                    <a:lnTo>
                      <a:pt x="0" y="6"/>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10"/>
                    </a:lnTo>
                    <a:lnTo>
                      <a:pt x="0" y="10"/>
                    </a:lnTo>
                    <a:lnTo>
                      <a:pt x="0" y="11"/>
                    </a:lnTo>
                    <a:lnTo>
                      <a:pt x="0" y="10"/>
                    </a:lnTo>
                    <a:lnTo>
                      <a:pt x="0" y="11"/>
                    </a:lnTo>
                    <a:lnTo>
                      <a:pt x="0" y="11"/>
                    </a:lnTo>
                    <a:lnTo>
                      <a:pt x="0" y="12"/>
                    </a:lnTo>
                    <a:lnTo>
                      <a:pt x="0" y="12"/>
                    </a:lnTo>
                    <a:lnTo>
                      <a:pt x="0" y="11"/>
                    </a:lnTo>
                    <a:lnTo>
                      <a:pt x="0" y="12"/>
                    </a:lnTo>
                    <a:lnTo>
                      <a:pt x="0" y="11"/>
                    </a:lnTo>
                    <a:lnTo>
                      <a:pt x="0" y="12"/>
                    </a:lnTo>
                    <a:lnTo>
                      <a:pt x="0" y="11"/>
                    </a:lnTo>
                    <a:lnTo>
                      <a:pt x="0" y="11"/>
                    </a:lnTo>
                    <a:lnTo>
                      <a:pt x="0" y="11"/>
                    </a:lnTo>
                    <a:lnTo>
                      <a:pt x="0" y="11"/>
                    </a:lnTo>
                    <a:lnTo>
                      <a:pt x="0" y="11"/>
                    </a:lnTo>
                    <a:lnTo>
                      <a:pt x="0" y="10"/>
                    </a:lnTo>
                    <a:lnTo>
                      <a:pt x="0" y="9"/>
                    </a:lnTo>
                    <a:lnTo>
                      <a:pt x="0" y="9"/>
                    </a:lnTo>
                    <a:lnTo>
                      <a:pt x="0" y="9"/>
                    </a:lnTo>
                    <a:lnTo>
                      <a:pt x="0" y="9"/>
                    </a:lnTo>
                    <a:lnTo>
                      <a:pt x="0" y="9"/>
                    </a:lnTo>
                    <a:lnTo>
                      <a:pt x="0" y="9"/>
                    </a:lnTo>
                    <a:lnTo>
                      <a:pt x="0" y="8"/>
                    </a:lnTo>
                    <a:lnTo>
                      <a:pt x="0" y="8"/>
                    </a:lnTo>
                    <a:lnTo>
                      <a:pt x="0" y="8"/>
                    </a:lnTo>
                    <a:lnTo>
                      <a:pt x="0" y="7"/>
                    </a:lnTo>
                    <a:lnTo>
                      <a:pt x="0" y="8"/>
                    </a:lnTo>
                    <a:lnTo>
                      <a:pt x="0" y="7"/>
                    </a:lnTo>
                    <a:lnTo>
                      <a:pt x="0" y="7"/>
                    </a:lnTo>
                    <a:lnTo>
                      <a:pt x="0" y="6"/>
                    </a:lnTo>
                    <a:lnTo>
                      <a:pt x="0" y="7"/>
                    </a:lnTo>
                    <a:lnTo>
                      <a:pt x="0" y="7"/>
                    </a:lnTo>
                    <a:lnTo>
                      <a:pt x="0" y="8"/>
                    </a:lnTo>
                    <a:lnTo>
                      <a:pt x="0" y="8"/>
                    </a:lnTo>
                    <a:lnTo>
                      <a:pt x="0" y="8"/>
                    </a:lnTo>
                    <a:lnTo>
                      <a:pt x="0" y="8"/>
                    </a:lnTo>
                    <a:lnTo>
                      <a:pt x="0" y="8"/>
                    </a:lnTo>
                    <a:lnTo>
                      <a:pt x="0" y="8"/>
                    </a:lnTo>
                    <a:lnTo>
                      <a:pt x="0" y="7"/>
                    </a:lnTo>
                    <a:lnTo>
                      <a:pt x="0" y="7"/>
                    </a:lnTo>
                    <a:lnTo>
                      <a:pt x="0" y="6"/>
                    </a:lnTo>
                    <a:lnTo>
                      <a:pt x="0" y="6"/>
                    </a:lnTo>
                    <a:lnTo>
                      <a:pt x="0" y="5"/>
                    </a:lnTo>
                    <a:lnTo>
                      <a:pt x="0" y="6"/>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5"/>
                    </a:lnTo>
                    <a:lnTo>
                      <a:pt x="0" y="5"/>
                    </a:lnTo>
                    <a:lnTo>
                      <a:pt x="0" y="5"/>
                    </a:lnTo>
                    <a:lnTo>
                      <a:pt x="0" y="6"/>
                    </a:lnTo>
                    <a:lnTo>
                      <a:pt x="0" y="5"/>
                    </a:lnTo>
                    <a:lnTo>
                      <a:pt x="0" y="6"/>
                    </a:lnTo>
                    <a:lnTo>
                      <a:pt x="0" y="5"/>
                    </a:lnTo>
                    <a:lnTo>
                      <a:pt x="0" y="6"/>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6"/>
                    </a:lnTo>
                    <a:lnTo>
                      <a:pt x="0" y="6"/>
                    </a:lnTo>
                    <a:lnTo>
                      <a:pt x="0" y="5"/>
                    </a:lnTo>
                    <a:lnTo>
                      <a:pt x="0" y="5"/>
                    </a:lnTo>
                    <a:lnTo>
                      <a:pt x="0" y="5"/>
                    </a:lnTo>
                    <a:lnTo>
                      <a:pt x="0" y="5"/>
                    </a:lnTo>
                    <a:lnTo>
                      <a:pt x="0" y="4"/>
                    </a:lnTo>
                    <a:lnTo>
                      <a:pt x="0" y="5"/>
                    </a:lnTo>
                    <a:lnTo>
                      <a:pt x="0" y="6"/>
                    </a:ln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5"/>
                    </a:lnTo>
                    <a:lnTo>
                      <a:pt x="0" y="4"/>
                    </a:lnTo>
                    <a:lnTo>
                      <a:pt x="0" y="4"/>
                    </a:lnTo>
                    <a:lnTo>
                      <a:pt x="0" y="4"/>
                    </a:lnTo>
                    <a:lnTo>
                      <a:pt x="0" y="3"/>
                    </a:lnTo>
                    <a:lnTo>
                      <a:pt x="0" y="3"/>
                    </a:lnTo>
                    <a:lnTo>
                      <a:pt x="0" y="3"/>
                    </a:lnTo>
                    <a:lnTo>
                      <a:pt x="0" y="4"/>
                    </a:lnTo>
                    <a:lnTo>
                      <a:pt x="0" y="3"/>
                    </a:lnTo>
                    <a:lnTo>
                      <a:pt x="0" y="4"/>
                    </a:lnTo>
                    <a:lnTo>
                      <a:pt x="0" y="4"/>
                    </a:lnTo>
                    <a:lnTo>
                      <a:pt x="0" y="4"/>
                    </a:lnTo>
                    <a:lnTo>
                      <a:pt x="0" y="5"/>
                    </a:lnTo>
                    <a:lnTo>
                      <a:pt x="0" y="5"/>
                    </a:lnTo>
                    <a:lnTo>
                      <a:pt x="0" y="4"/>
                    </a:lnTo>
                    <a:lnTo>
                      <a:pt x="0" y="5"/>
                    </a:lnTo>
                    <a:lnTo>
                      <a:pt x="0" y="5"/>
                    </a:lnTo>
                    <a:lnTo>
                      <a:pt x="0" y="5"/>
                    </a:lnTo>
                    <a:lnTo>
                      <a:pt x="0" y="5"/>
                    </a:lnTo>
                    <a:lnTo>
                      <a:pt x="0" y="5"/>
                    </a:lnTo>
                    <a:lnTo>
                      <a:pt x="0" y="6"/>
                    </a:lnTo>
                    <a:lnTo>
                      <a:pt x="0" y="6"/>
                    </a:lnTo>
                    <a:lnTo>
                      <a:pt x="0" y="6"/>
                    </a:lnTo>
                    <a:lnTo>
                      <a:pt x="0" y="5"/>
                    </a:lnTo>
                    <a:lnTo>
                      <a:pt x="0" y="6"/>
                    </a:lnTo>
                    <a:lnTo>
                      <a:pt x="0" y="6"/>
                    </a:lnTo>
                    <a:lnTo>
                      <a:pt x="0" y="7"/>
                    </a:lnTo>
                    <a:lnTo>
                      <a:pt x="0" y="7"/>
                    </a:lnTo>
                    <a:lnTo>
                      <a:pt x="0" y="7"/>
                    </a:lnTo>
                    <a:lnTo>
                      <a:pt x="0" y="7"/>
                    </a:lnTo>
                    <a:lnTo>
                      <a:pt x="0" y="8"/>
                    </a:lnTo>
                    <a:lnTo>
                      <a:pt x="0" y="8"/>
                    </a:lnTo>
                    <a:lnTo>
                      <a:pt x="0" y="8"/>
                    </a:lnTo>
                    <a:lnTo>
                      <a:pt x="0" y="8"/>
                    </a:lnTo>
                    <a:lnTo>
                      <a:pt x="0" y="8"/>
                    </a:lnTo>
                    <a:lnTo>
                      <a:pt x="0" y="9"/>
                    </a:lnTo>
                    <a:lnTo>
                      <a:pt x="0" y="8"/>
                    </a:lnTo>
                    <a:lnTo>
                      <a:pt x="0" y="8"/>
                    </a:lnTo>
                    <a:lnTo>
                      <a:pt x="0" y="7"/>
                    </a:lnTo>
                    <a:lnTo>
                      <a:pt x="0" y="7"/>
                    </a:lnTo>
                    <a:lnTo>
                      <a:pt x="0" y="8"/>
                    </a:lnTo>
                    <a:lnTo>
                      <a:pt x="0" y="8"/>
                    </a:lnTo>
                    <a:lnTo>
                      <a:pt x="0" y="9"/>
                    </a:lnTo>
                    <a:lnTo>
                      <a:pt x="0" y="9"/>
                    </a:lnTo>
                    <a:lnTo>
                      <a:pt x="0" y="9"/>
                    </a:lnTo>
                    <a:lnTo>
                      <a:pt x="0" y="8"/>
                    </a:lnTo>
                    <a:lnTo>
                      <a:pt x="0" y="9"/>
                    </a:lnTo>
                    <a:lnTo>
                      <a:pt x="0" y="8"/>
                    </a:lnTo>
                    <a:lnTo>
                      <a:pt x="0" y="9"/>
                    </a:lnTo>
                    <a:lnTo>
                      <a:pt x="0" y="9"/>
                    </a:lnTo>
                    <a:lnTo>
                      <a:pt x="0" y="9"/>
                    </a:lnTo>
                    <a:lnTo>
                      <a:pt x="0" y="8"/>
                    </a:lnTo>
                    <a:lnTo>
                      <a:pt x="0" y="8"/>
                    </a:lnTo>
                    <a:lnTo>
                      <a:pt x="0" y="8"/>
                    </a:lnTo>
                    <a:lnTo>
                      <a:pt x="0" y="9"/>
                    </a:lnTo>
                    <a:lnTo>
                      <a:pt x="0" y="9"/>
                    </a:lnTo>
                    <a:lnTo>
                      <a:pt x="0" y="9"/>
                    </a:lnTo>
                    <a:lnTo>
                      <a:pt x="0" y="9"/>
                    </a:lnTo>
                    <a:lnTo>
                      <a:pt x="0" y="8"/>
                    </a:lnTo>
                    <a:lnTo>
                      <a:pt x="0" y="9"/>
                    </a:lnTo>
                    <a:lnTo>
                      <a:pt x="0" y="9"/>
                    </a:lnTo>
                    <a:lnTo>
                      <a:pt x="0" y="9"/>
                    </a:lnTo>
                    <a:lnTo>
                      <a:pt x="0" y="10"/>
                    </a:lnTo>
                    <a:lnTo>
                      <a:pt x="0" y="10"/>
                    </a:lnTo>
                    <a:lnTo>
                      <a:pt x="0" y="10"/>
                    </a:lnTo>
                    <a:lnTo>
                      <a:pt x="0" y="9"/>
                    </a:lnTo>
                    <a:lnTo>
                      <a:pt x="0" y="10"/>
                    </a:lnTo>
                    <a:lnTo>
                      <a:pt x="0" y="10"/>
                    </a:lnTo>
                    <a:lnTo>
                      <a:pt x="0" y="10"/>
                    </a:lnTo>
                    <a:lnTo>
                      <a:pt x="0" y="11"/>
                    </a:lnTo>
                    <a:lnTo>
                      <a:pt x="0" y="11"/>
                    </a:lnTo>
                    <a:lnTo>
                      <a:pt x="0" y="11"/>
                    </a:lnTo>
                    <a:lnTo>
                      <a:pt x="0" y="11"/>
                    </a:lnTo>
                    <a:lnTo>
                      <a:pt x="0" y="11"/>
                    </a:lnTo>
                    <a:lnTo>
                      <a:pt x="0" y="12"/>
                    </a:lnTo>
                    <a:lnTo>
                      <a:pt x="0" y="11"/>
                    </a:lnTo>
                    <a:lnTo>
                      <a:pt x="0" y="11"/>
                    </a:lnTo>
                    <a:lnTo>
                      <a:pt x="0" y="11"/>
                    </a:lnTo>
                    <a:lnTo>
                      <a:pt x="0" y="10"/>
                    </a:lnTo>
                    <a:lnTo>
                      <a:pt x="0" y="10"/>
                    </a:lnTo>
                    <a:lnTo>
                      <a:pt x="0" y="10"/>
                    </a:lnTo>
                    <a:lnTo>
                      <a:pt x="0" y="10"/>
                    </a:lnTo>
                    <a:lnTo>
                      <a:pt x="0" y="10"/>
                    </a:lnTo>
                    <a:lnTo>
                      <a:pt x="0" y="9"/>
                    </a:lnTo>
                    <a:lnTo>
                      <a:pt x="0" y="9"/>
                    </a:lnTo>
                    <a:lnTo>
                      <a:pt x="0" y="10"/>
                    </a:lnTo>
                    <a:lnTo>
                      <a:pt x="0" y="9"/>
                    </a:lnTo>
                    <a:lnTo>
                      <a:pt x="0" y="10"/>
                    </a:lnTo>
                    <a:lnTo>
                      <a:pt x="0" y="9"/>
                    </a:lnTo>
                    <a:lnTo>
                      <a:pt x="0" y="9"/>
                    </a:lnTo>
                    <a:lnTo>
                      <a:pt x="0" y="10"/>
                    </a:lnTo>
                    <a:lnTo>
                      <a:pt x="0" y="10"/>
                    </a:lnTo>
                    <a:lnTo>
                      <a:pt x="0" y="9"/>
                    </a:lnTo>
                    <a:lnTo>
                      <a:pt x="0" y="9"/>
                    </a:lnTo>
                    <a:lnTo>
                      <a:pt x="0" y="8"/>
                    </a:lnTo>
                    <a:lnTo>
                      <a:pt x="0" y="8"/>
                    </a:lnTo>
                    <a:lnTo>
                      <a:pt x="0" y="7"/>
                    </a:lnTo>
                    <a:lnTo>
                      <a:pt x="0" y="7"/>
                    </a:lnTo>
                    <a:lnTo>
                      <a:pt x="0" y="6"/>
                    </a:lnTo>
                    <a:lnTo>
                      <a:pt x="0" y="7"/>
                    </a:lnTo>
                    <a:lnTo>
                      <a:pt x="0" y="7"/>
                    </a:lnTo>
                    <a:lnTo>
                      <a:pt x="0" y="7"/>
                    </a:lnTo>
                    <a:lnTo>
                      <a:pt x="0" y="6"/>
                    </a:lnTo>
                    <a:lnTo>
                      <a:pt x="0" y="6"/>
                    </a:lnTo>
                    <a:lnTo>
                      <a:pt x="0" y="6"/>
                    </a:lnTo>
                    <a:lnTo>
                      <a:pt x="0" y="6"/>
                    </a:lnTo>
                    <a:lnTo>
                      <a:pt x="0" y="7"/>
                    </a:lnTo>
                    <a:lnTo>
                      <a:pt x="0" y="7"/>
                    </a:lnTo>
                    <a:lnTo>
                      <a:pt x="0" y="7"/>
                    </a:lnTo>
                    <a:lnTo>
                      <a:pt x="0" y="6"/>
                    </a:lnTo>
                    <a:lnTo>
                      <a:pt x="0" y="6"/>
                    </a:lnTo>
                    <a:lnTo>
                      <a:pt x="0" y="6"/>
                    </a:lnTo>
                    <a:lnTo>
                      <a:pt x="0" y="5"/>
                    </a:lnTo>
                    <a:lnTo>
                      <a:pt x="0" y="6"/>
                    </a:lnTo>
                    <a:lnTo>
                      <a:pt x="0" y="5"/>
                    </a:lnTo>
                    <a:lnTo>
                      <a:pt x="0" y="5"/>
                    </a:lnTo>
                    <a:lnTo>
                      <a:pt x="0" y="5"/>
                    </a:lnTo>
                    <a:lnTo>
                      <a:pt x="0" y="5"/>
                    </a:lnTo>
                    <a:lnTo>
                      <a:pt x="0" y="5"/>
                    </a:lnTo>
                    <a:lnTo>
                      <a:pt x="0" y="5"/>
                    </a:lnTo>
                    <a:lnTo>
                      <a:pt x="0" y="4"/>
                    </a:lnTo>
                    <a:lnTo>
                      <a:pt x="0" y="4"/>
                    </a:lnTo>
                    <a:lnTo>
                      <a:pt x="0" y="5"/>
                    </a:lnTo>
                    <a:lnTo>
                      <a:pt x="0" y="4"/>
                    </a:lnTo>
                    <a:lnTo>
                      <a:pt x="0" y="4"/>
                    </a:lnTo>
                    <a:lnTo>
                      <a:pt x="0" y="5"/>
                    </a:lnTo>
                    <a:lnTo>
                      <a:pt x="0" y="5"/>
                    </a:lnTo>
                    <a:lnTo>
                      <a:pt x="0" y="6"/>
                    </a:lnTo>
                    <a:lnTo>
                      <a:pt x="0" y="5"/>
                    </a:lnTo>
                    <a:lnTo>
                      <a:pt x="0" y="6"/>
                    </a:lnTo>
                    <a:lnTo>
                      <a:pt x="0" y="6"/>
                    </a:lnTo>
                    <a:lnTo>
                      <a:pt x="0" y="6"/>
                    </a:lnTo>
                    <a:lnTo>
                      <a:pt x="0" y="6"/>
                    </a:lnTo>
                    <a:lnTo>
                      <a:pt x="0" y="7"/>
                    </a:lnTo>
                    <a:lnTo>
                      <a:pt x="0" y="6"/>
                    </a:lnTo>
                    <a:lnTo>
                      <a:pt x="0" y="6"/>
                    </a:lnTo>
                    <a:lnTo>
                      <a:pt x="0" y="6"/>
                    </a:lnTo>
                    <a:lnTo>
                      <a:pt x="0" y="7"/>
                    </a:lnTo>
                    <a:lnTo>
                      <a:pt x="0" y="8"/>
                    </a:lnTo>
                    <a:lnTo>
                      <a:pt x="0" y="7"/>
                    </a:lnTo>
                    <a:lnTo>
                      <a:pt x="0" y="7"/>
                    </a:lnTo>
                    <a:lnTo>
                      <a:pt x="0" y="7"/>
                    </a:lnTo>
                    <a:lnTo>
                      <a:pt x="0" y="8"/>
                    </a:lnTo>
                    <a:lnTo>
                      <a:pt x="0" y="7"/>
                    </a:lnTo>
                    <a:lnTo>
                      <a:pt x="0" y="8"/>
                    </a:lnTo>
                    <a:lnTo>
                      <a:pt x="0" y="7"/>
                    </a:lnTo>
                    <a:lnTo>
                      <a:pt x="0" y="7"/>
                    </a:lnTo>
                    <a:lnTo>
                      <a:pt x="0" y="7"/>
                    </a:lnTo>
                    <a:lnTo>
                      <a:pt x="0" y="6"/>
                    </a:lnTo>
                    <a:lnTo>
                      <a:pt x="0" y="6"/>
                    </a:lnTo>
                    <a:lnTo>
                      <a:pt x="0" y="6"/>
                    </a:lnTo>
                    <a:lnTo>
                      <a:pt x="0" y="5"/>
                    </a:lnTo>
                    <a:lnTo>
                      <a:pt x="0" y="6"/>
                    </a:lnTo>
                    <a:lnTo>
                      <a:pt x="0" y="6"/>
                    </a:lnTo>
                    <a:lnTo>
                      <a:pt x="0" y="6"/>
                    </a:lnTo>
                    <a:lnTo>
                      <a:pt x="0" y="6"/>
                    </a:lnTo>
                    <a:lnTo>
                      <a:pt x="0" y="5"/>
                    </a:lnTo>
                    <a:lnTo>
                      <a:pt x="0" y="5"/>
                    </a:lnTo>
                    <a:lnTo>
                      <a:pt x="0" y="5"/>
                    </a:lnTo>
                    <a:lnTo>
                      <a:pt x="0" y="4"/>
                    </a:lnTo>
                    <a:lnTo>
                      <a:pt x="0" y="4"/>
                    </a:lnTo>
                    <a:lnTo>
                      <a:pt x="0" y="4"/>
                    </a:lnTo>
                    <a:lnTo>
                      <a:pt x="0" y="3"/>
                    </a:lnTo>
                    <a:lnTo>
                      <a:pt x="0" y="3"/>
                    </a:lnTo>
                    <a:lnTo>
                      <a:pt x="0" y="3"/>
                    </a:lnTo>
                    <a:lnTo>
                      <a:pt x="0" y="2"/>
                    </a:lnTo>
                    <a:lnTo>
                      <a:pt x="0" y="3"/>
                    </a:lnTo>
                    <a:lnTo>
                      <a:pt x="0" y="3"/>
                    </a:lnTo>
                    <a:lnTo>
                      <a:pt x="0" y="4"/>
                    </a:lnTo>
                    <a:lnTo>
                      <a:pt x="0" y="3"/>
                    </a:lnTo>
                    <a:lnTo>
                      <a:pt x="0" y="3"/>
                    </a:lnTo>
                    <a:lnTo>
                      <a:pt x="0" y="3"/>
                    </a:lnTo>
                    <a:lnTo>
                      <a:pt x="0" y="4"/>
                    </a:lnTo>
                    <a:lnTo>
                      <a:pt x="0" y="3"/>
                    </a:lnTo>
                    <a:lnTo>
                      <a:pt x="0" y="4"/>
                    </a:lnTo>
                    <a:lnTo>
                      <a:pt x="0" y="3"/>
                    </a:lnTo>
                    <a:lnTo>
                      <a:pt x="0" y="3"/>
                    </a:lnTo>
                    <a:lnTo>
                      <a:pt x="0" y="2"/>
                    </a:lnTo>
                    <a:lnTo>
                      <a:pt x="0" y="1"/>
                    </a:lnTo>
                    <a:lnTo>
                      <a:pt x="0" y="1"/>
                    </a:lnTo>
                    <a:lnTo>
                      <a:pt x="0" y="1"/>
                    </a:lnTo>
                    <a:lnTo>
                      <a:pt x="0" y="0"/>
                    </a:lnTo>
                    <a:lnTo>
                      <a:pt x="0" y="1"/>
                    </a:lnTo>
                    <a:lnTo>
                      <a:pt x="0" y="2"/>
                    </a:lnTo>
                    <a:lnTo>
                      <a:pt x="0" y="3"/>
                    </a:lnTo>
                    <a:lnTo>
                      <a:pt x="0" y="2"/>
                    </a:lnTo>
                    <a:lnTo>
                      <a:pt x="0" y="3"/>
                    </a:lnTo>
                    <a:lnTo>
                      <a:pt x="0" y="2"/>
                    </a:lnTo>
                    <a:lnTo>
                      <a:pt x="0" y="3"/>
                    </a:lnTo>
                    <a:lnTo>
                      <a:pt x="0" y="2"/>
                    </a:lnTo>
                    <a:lnTo>
                      <a:pt x="0" y="2"/>
                    </a:lnTo>
                    <a:lnTo>
                      <a:pt x="0" y="3"/>
                    </a:lnTo>
                    <a:lnTo>
                      <a:pt x="0" y="3"/>
                    </a:lnTo>
                    <a:lnTo>
                      <a:pt x="0" y="2"/>
                    </a:lnTo>
                    <a:lnTo>
                      <a:pt x="0" y="3"/>
                    </a:lnTo>
                    <a:lnTo>
                      <a:pt x="0" y="2"/>
                    </a:lnTo>
                    <a:lnTo>
                      <a:pt x="0" y="2"/>
                    </a:lnTo>
                    <a:lnTo>
                      <a:pt x="0" y="2"/>
                    </a:lnTo>
                    <a:lnTo>
                      <a:pt x="0" y="1"/>
                    </a:lnTo>
                    <a:lnTo>
                      <a:pt x="0" y="1"/>
                    </a:lnTo>
                    <a:lnTo>
                      <a:pt x="0" y="2"/>
                    </a:lnTo>
                    <a:lnTo>
                      <a:pt x="0" y="2"/>
                    </a:lnTo>
                    <a:lnTo>
                      <a:pt x="0" y="2"/>
                    </a:lnTo>
                    <a:lnTo>
                      <a:pt x="0" y="3"/>
                    </a:lnTo>
                    <a:lnTo>
                      <a:pt x="0" y="3"/>
                    </a:lnTo>
                    <a:lnTo>
                      <a:pt x="0" y="3"/>
                    </a:lnTo>
                    <a:lnTo>
                      <a:pt x="0" y="3"/>
                    </a:lnTo>
                    <a:lnTo>
                      <a:pt x="0" y="3"/>
                    </a:lnTo>
                    <a:lnTo>
                      <a:pt x="0" y="3"/>
                    </a:lnTo>
                    <a:lnTo>
                      <a:pt x="0" y="3"/>
                    </a:lnTo>
                    <a:lnTo>
                      <a:pt x="0" y="4"/>
                    </a:lnTo>
                    <a:lnTo>
                      <a:pt x="0" y="3"/>
                    </a:lnTo>
                    <a:lnTo>
                      <a:pt x="0" y="4"/>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6"/>
                    </a:lnTo>
                    <a:lnTo>
                      <a:pt x="0" y="7"/>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5"/>
                    </a:lnTo>
                    <a:lnTo>
                      <a:pt x="0" y="5"/>
                    </a:lnTo>
                    <a:lnTo>
                      <a:pt x="0" y="5"/>
                    </a:lnTo>
                    <a:lnTo>
                      <a:pt x="0" y="5"/>
                    </a:lnTo>
                    <a:lnTo>
                      <a:pt x="0" y="5"/>
                    </a:lnTo>
                    <a:lnTo>
                      <a:pt x="0" y="6"/>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8"/>
                    </a:lnTo>
                    <a:lnTo>
                      <a:pt x="0" y="7"/>
                    </a:lnTo>
                    <a:lnTo>
                      <a:pt x="0" y="8"/>
                    </a:lnTo>
                    <a:lnTo>
                      <a:pt x="0" y="7"/>
                    </a:lnTo>
                    <a:lnTo>
                      <a:pt x="0" y="7"/>
                    </a:lnTo>
                    <a:lnTo>
                      <a:pt x="0" y="7"/>
                    </a:lnTo>
                    <a:lnTo>
                      <a:pt x="0" y="8"/>
                    </a:lnTo>
                    <a:lnTo>
                      <a:pt x="0" y="7"/>
                    </a:lnTo>
                    <a:lnTo>
                      <a:pt x="0" y="7"/>
                    </a:lnTo>
                    <a:lnTo>
                      <a:pt x="0" y="7"/>
                    </a:lnTo>
                    <a:lnTo>
                      <a:pt x="0" y="7"/>
                    </a:lnTo>
                    <a:lnTo>
                      <a:pt x="0" y="7"/>
                    </a:lnTo>
                    <a:lnTo>
                      <a:pt x="0" y="6"/>
                    </a:lnTo>
                    <a:lnTo>
                      <a:pt x="0" y="6"/>
                    </a:lnTo>
                    <a:lnTo>
                      <a:pt x="0" y="6"/>
                    </a:lnTo>
                    <a:lnTo>
                      <a:pt x="0" y="6"/>
                    </a:lnTo>
                    <a:lnTo>
                      <a:pt x="0" y="5"/>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9"/>
                    </a:lnTo>
                    <a:lnTo>
                      <a:pt x="0" y="8"/>
                    </a:lnTo>
                    <a:lnTo>
                      <a:pt x="0" y="9"/>
                    </a:lnTo>
                    <a:lnTo>
                      <a:pt x="0" y="9"/>
                    </a:lnTo>
                    <a:lnTo>
                      <a:pt x="0" y="9"/>
                    </a:lnTo>
                    <a:lnTo>
                      <a:pt x="0" y="9"/>
                    </a:lnTo>
                    <a:lnTo>
                      <a:pt x="0" y="9"/>
                    </a:lnTo>
                    <a:lnTo>
                      <a:pt x="0" y="10"/>
                    </a:lnTo>
                    <a:lnTo>
                      <a:pt x="0" y="9"/>
                    </a:lnTo>
                    <a:lnTo>
                      <a:pt x="0" y="9"/>
                    </a:lnTo>
                    <a:lnTo>
                      <a:pt x="0" y="9"/>
                    </a:lnTo>
                    <a:lnTo>
                      <a:pt x="0" y="10"/>
                    </a:lnTo>
                    <a:lnTo>
                      <a:pt x="0" y="9"/>
                    </a:lnTo>
                    <a:lnTo>
                      <a:pt x="0" y="10"/>
                    </a:lnTo>
                    <a:lnTo>
                      <a:pt x="0" y="10"/>
                    </a:lnTo>
                    <a:lnTo>
                      <a:pt x="0" y="10"/>
                    </a:lnTo>
                    <a:lnTo>
                      <a:pt x="0" y="10"/>
                    </a:lnTo>
                    <a:lnTo>
                      <a:pt x="0" y="9"/>
                    </a:lnTo>
                    <a:lnTo>
                      <a:pt x="0" y="10"/>
                    </a:lnTo>
                    <a:lnTo>
                      <a:pt x="0" y="9"/>
                    </a:lnTo>
                    <a:lnTo>
                      <a:pt x="0" y="9"/>
                    </a:lnTo>
                    <a:lnTo>
                      <a:pt x="0" y="8"/>
                    </a:lnTo>
                    <a:lnTo>
                      <a:pt x="0" y="8"/>
                    </a:lnTo>
                    <a:lnTo>
                      <a:pt x="0" y="8"/>
                    </a:lnTo>
                    <a:lnTo>
                      <a:pt x="0" y="8"/>
                    </a:lnTo>
                    <a:lnTo>
                      <a:pt x="0" y="8"/>
                    </a:lnTo>
                    <a:lnTo>
                      <a:pt x="0" y="7"/>
                    </a:lnTo>
                    <a:lnTo>
                      <a:pt x="0" y="8"/>
                    </a:lnTo>
                    <a:lnTo>
                      <a:pt x="0" y="9"/>
                    </a:lnTo>
                    <a:lnTo>
                      <a:pt x="0" y="9"/>
                    </a:lnTo>
                    <a:lnTo>
                      <a:pt x="0" y="9"/>
                    </a:lnTo>
                    <a:lnTo>
                      <a:pt x="0" y="9"/>
                    </a:lnTo>
                    <a:lnTo>
                      <a:pt x="0" y="9"/>
                    </a:lnTo>
                    <a:lnTo>
                      <a:pt x="0" y="8"/>
                    </a:lnTo>
                    <a:lnTo>
                      <a:pt x="0" y="9"/>
                    </a:lnTo>
                    <a:lnTo>
                      <a:pt x="0" y="8"/>
                    </a:lnTo>
                    <a:lnTo>
                      <a:pt x="0" y="8"/>
                    </a:lnTo>
                    <a:lnTo>
                      <a:pt x="0" y="7"/>
                    </a:lnTo>
                    <a:lnTo>
                      <a:pt x="0" y="7"/>
                    </a:lnTo>
                    <a:lnTo>
                      <a:pt x="0" y="7"/>
                    </a:lnTo>
                    <a:lnTo>
                      <a:pt x="0" y="8"/>
                    </a:lnTo>
                    <a:lnTo>
                      <a:pt x="0" y="7"/>
                    </a:lnTo>
                    <a:lnTo>
                      <a:pt x="0" y="8"/>
                    </a:lnTo>
                    <a:lnTo>
                      <a:pt x="0" y="7"/>
                    </a:lnTo>
                    <a:lnTo>
                      <a:pt x="0" y="8"/>
                    </a:lnTo>
                    <a:lnTo>
                      <a:pt x="0" y="8"/>
                    </a:lnTo>
                    <a:lnTo>
                      <a:pt x="0" y="7"/>
                    </a:lnTo>
                    <a:lnTo>
                      <a:pt x="0" y="7"/>
                    </a:lnTo>
                    <a:lnTo>
                      <a:pt x="0" y="7"/>
                    </a:lnTo>
                    <a:lnTo>
                      <a:pt x="0" y="7"/>
                    </a:lnTo>
                    <a:lnTo>
                      <a:pt x="0" y="6"/>
                    </a:lnTo>
                    <a:lnTo>
                      <a:pt x="0" y="7"/>
                    </a:lnTo>
                    <a:lnTo>
                      <a:pt x="0" y="8"/>
                    </a:lnTo>
                    <a:lnTo>
                      <a:pt x="0" y="7"/>
                    </a:lnTo>
                    <a:lnTo>
                      <a:pt x="0" y="8"/>
                    </a:lnTo>
                    <a:lnTo>
                      <a:pt x="0" y="8"/>
                    </a:lnTo>
                    <a:lnTo>
                      <a:pt x="0" y="8"/>
                    </a:lnTo>
                    <a:lnTo>
                      <a:pt x="0" y="9"/>
                    </a:lnTo>
                    <a:lnTo>
                      <a:pt x="0" y="8"/>
                    </a:lnTo>
                    <a:lnTo>
                      <a:pt x="0" y="9"/>
                    </a:lnTo>
                    <a:lnTo>
                      <a:pt x="0" y="9"/>
                    </a:lnTo>
                    <a:lnTo>
                      <a:pt x="0" y="9"/>
                    </a:lnTo>
                    <a:lnTo>
                      <a:pt x="0" y="10"/>
                    </a:lnTo>
                    <a:lnTo>
                      <a:pt x="0" y="9"/>
                    </a:lnTo>
                    <a:lnTo>
                      <a:pt x="0" y="9"/>
                    </a:lnTo>
                    <a:lnTo>
                      <a:pt x="0" y="9"/>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9"/>
                    </a:lnTo>
                    <a:lnTo>
                      <a:pt x="0" y="7"/>
                    </a:lnTo>
                    <a:lnTo>
                      <a:pt x="0" y="7"/>
                    </a:lnTo>
                    <a:lnTo>
                      <a:pt x="0" y="8"/>
                    </a:lnTo>
                    <a:lnTo>
                      <a:pt x="0" y="8"/>
                    </a:lnTo>
                    <a:lnTo>
                      <a:pt x="0" y="8"/>
                    </a:lnTo>
                    <a:lnTo>
                      <a:pt x="0" y="7"/>
                    </a:lnTo>
                    <a:lnTo>
                      <a:pt x="0" y="7"/>
                    </a:lnTo>
                    <a:lnTo>
                      <a:pt x="0" y="7"/>
                    </a:lnTo>
                    <a:lnTo>
                      <a:pt x="0" y="8"/>
                    </a:lnTo>
                    <a:lnTo>
                      <a:pt x="0" y="8"/>
                    </a:lnTo>
                    <a:lnTo>
                      <a:pt x="0" y="8"/>
                    </a:lnTo>
                    <a:lnTo>
                      <a:pt x="0" y="7"/>
                    </a:lnTo>
                    <a:lnTo>
                      <a:pt x="0" y="8"/>
                    </a:lnTo>
                    <a:lnTo>
                      <a:pt x="0" y="8"/>
                    </a:lnTo>
                    <a:lnTo>
                      <a:pt x="0" y="8"/>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0"/>
                    </a:lnTo>
                  </a:path>
                </a:pathLst>
              </a:custGeom>
              <a:noFill/>
              <a:ln w="0">
                <a:solidFill>
                  <a:srgbClr val="3366FF"/>
                </a:solidFill>
                <a:prstDash val="solid"/>
                <a:round/>
                <a:headEnd/>
                <a:tailEnd/>
              </a:ln>
            </p:spPr>
            <p:txBody>
              <a:bodyPr/>
              <a:lstStyle/>
              <a:p>
                <a:endParaRPr lang="en-GB"/>
              </a:p>
            </p:txBody>
          </p:sp>
          <p:sp>
            <p:nvSpPr>
              <p:cNvPr id="186289" name="Freeform 945"/>
              <p:cNvSpPr>
                <a:spLocks/>
              </p:cNvSpPr>
              <p:nvPr/>
            </p:nvSpPr>
            <p:spPr bwMode="auto">
              <a:xfrm>
                <a:off x="3720" y="3521"/>
                <a:ext cx="6" cy="84"/>
              </a:xfrm>
              <a:custGeom>
                <a:avLst/>
                <a:gdLst/>
                <a:ahLst/>
                <a:cxnLst>
                  <a:cxn ang="0">
                    <a:pos x="0" y="12"/>
                  </a:cxn>
                  <a:cxn ang="0">
                    <a:pos x="0" y="7"/>
                  </a:cxn>
                  <a:cxn ang="0">
                    <a:pos x="0" y="8"/>
                  </a:cxn>
                  <a:cxn ang="0">
                    <a:pos x="0" y="6"/>
                  </a:cxn>
                  <a:cxn ang="0">
                    <a:pos x="0" y="9"/>
                  </a:cxn>
                  <a:cxn ang="0">
                    <a:pos x="0" y="10"/>
                  </a:cxn>
                  <a:cxn ang="0">
                    <a:pos x="0" y="8"/>
                  </a:cxn>
                  <a:cxn ang="0">
                    <a:pos x="0" y="9"/>
                  </a:cxn>
                  <a:cxn ang="0">
                    <a:pos x="0" y="11"/>
                  </a:cxn>
                  <a:cxn ang="0">
                    <a:pos x="0" y="9"/>
                  </a:cxn>
                  <a:cxn ang="0">
                    <a:pos x="0" y="11"/>
                  </a:cxn>
                  <a:cxn ang="0">
                    <a:pos x="0" y="10"/>
                  </a:cxn>
                  <a:cxn ang="0">
                    <a:pos x="0" y="6"/>
                  </a:cxn>
                  <a:cxn ang="0">
                    <a:pos x="0" y="10"/>
                  </a:cxn>
                  <a:cxn ang="0">
                    <a:pos x="0" y="9"/>
                  </a:cxn>
                  <a:cxn ang="0">
                    <a:pos x="0" y="10"/>
                  </a:cxn>
                  <a:cxn ang="0">
                    <a:pos x="0" y="9"/>
                  </a:cxn>
                  <a:cxn ang="0">
                    <a:pos x="0" y="6"/>
                  </a:cxn>
                  <a:cxn ang="0">
                    <a:pos x="0" y="9"/>
                  </a:cxn>
                  <a:cxn ang="0">
                    <a:pos x="0" y="8"/>
                  </a:cxn>
                  <a:cxn ang="0">
                    <a:pos x="0" y="9"/>
                  </a:cxn>
                  <a:cxn ang="0">
                    <a:pos x="0" y="8"/>
                  </a:cxn>
                  <a:cxn ang="0">
                    <a:pos x="0" y="8"/>
                  </a:cxn>
                  <a:cxn ang="0">
                    <a:pos x="0" y="11"/>
                  </a:cxn>
                  <a:cxn ang="0">
                    <a:pos x="0" y="11"/>
                  </a:cxn>
                  <a:cxn ang="0">
                    <a:pos x="0" y="14"/>
                  </a:cxn>
                  <a:cxn ang="0">
                    <a:pos x="0" y="13"/>
                  </a:cxn>
                  <a:cxn ang="0">
                    <a:pos x="0" y="9"/>
                  </a:cxn>
                  <a:cxn ang="0">
                    <a:pos x="0" y="6"/>
                  </a:cxn>
                  <a:cxn ang="0">
                    <a:pos x="0" y="5"/>
                  </a:cxn>
                  <a:cxn ang="0">
                    <a:pos x="0" y="4"/>
                  </a:cxn>
                  <a:cxn ang="0">
                    <a:pos x="0" y="6"/>
                  </a:cxn>
                  <a:cxn ang="0">
                    <a:pos x="0" y="0"/>
                  </a:cxn>
                  <a:cxn ang="0">
                    <a:pos x="0" y="4"/>
                  </a:cxn>
                  <a:cxn ang="0">
                    <a:pos x="0" y="3"/>
                  </a:cxn>
                  <a:cxn ang="0">
                    <a:pos x="0" y="3"/>
                  </a:cxn>
                  <a:cxn ang="0">
                    <a:pos x="0" y="4"/>
                  </a:cxn>
                  <a:cxn ang="0">
                    <a:pos x="0" y="3"/>
                  </a:cxn>
                  <a:cxn ang="0">
                    <a:pos x="0" y="3"/>
                  </a:cxn>
                  <a:cxn ang="0">
                    <a:pos x="0" y="6"/>
                  </a:cxn>
                  <a:cxn ang="0">
                    <a:pos x="0" y="8"/>
                  </a:cxn>
                  <a:cxn ang="0">
                    <a:pos x="0" y="6"/>
                  </a:cxn>
                  <a:cxn ang="0">
                    <a:pos x="0" y="7"/>
                  </a:cxn>
                  <a:cxn ang="0">
                    <a:pos x="0" y="5"/>
                  </a:cxn>
                  <a:cxn ang="0">
                    <a:pos x="1" y="8"/>
                  </a:cxn>
                  <a:cxn ang="0">
                    <a:pos x="1" y="9"/>
                  </a:cxn>
                  <a:cxn ang="0">
                    <a:pos x="1" y="10"/>
                  </a:cxn>
                  <a:cxn ang="0">
                    <a:pos x="1" y="11"/>
                  </a:cxn>
                  <a:cxn ang="0">
                    <a:pos x="1" y="9"/>
                  </a:cxn>
                  <a:cxn ang="0">
                    <a:pos x="1" y="11"/>
                  </a:cxn>
                  <a:cxn ang="0">
                    <a:pos x="1" y="10"/>
                  </a:cxn>
                  <a:cxn ang="0">
                    <a:pos x="1" y="8"/>
                  </a:cxn>
                  <a:cxn ang="0">
                    <a:pos x="1" y="6"/>
                  </a:cxn>
                  <a:cxn ang="0">
                    <a:pos x="1" y="6"/>
                  </a:cxn>
                  <a:cxn ang="0">
                    <a:pos x="1" y="6"/>
                  </a:cxn>
                  <a:cxn ang="0">
                    <a:pos x="1" y="8"/>
                  </a:cxn>
                  <a:cxn ang="0">
                    <a:pos x="1" y="6"/>
                  </a:cxn>
                  <a:cxn ang="0">
                    <a:pos x="1" y="5"/>
                  </a:cxn>
                  <a:cxn ang="0">
                    <a:pos x="1" y="5"/>
                  </a:cxn>
                  <a:cxn ang="0">
                    <a:pos x="1" y="5"/>
                  </a:cxn>
                  <a:cxn ang="0">
                    <a:pos x="1" y="5"/>
                  </a:cxn>
                  <a:cxn ang="0">
                    <a:pos x="1" y="6"/>
                  </a:cxn>
                  <a:cxn ang="0">
                    <a:pos x="1" y="9"/>
                  </a:cxn>
                </a:cxnLst>
                <a:rect l="0" t="0" r="r" b="b"/>
                <a:pathLst>
                  <a:path w="1" h="14">
                    <a:moveTo>
                      <a:pt x="0" y="13"/>
                    </a:moveTo>
                    <a:lnTo>
                      <a:pt x="0" y="14"/>
                    </a:lnTo>
                    <a:lnTo>
                      <a:pt x="0" y="14"/>
                    </a:lnTo>
                    <a:lnTo>
                      <a:pt x="0" y="13"/>
                    </a:lnTo>
                    <a:lnTo>
                      <a:pt x="0" y="14"/>
                    </a:lnTo>
                    <a:lnTo>
                      <a:pt x="0" y="13"/>
                    </a:lnTo>
                    <a:lnTo>
                      <a:pt x="0" y="13"/>
                    </a:lnTo>
                    <a:lnTo>
                      <a:pt x="0" y="13"/>
                    </a:lnTo>
                    <a:lnTo>
                      <a:pt x="0" y="13"/>
                    </a:lnTo>
                    <a:lnTo>
                      <a:pt x="0" y="13"/>
                    </a:lnTo>
                    <a:lnTo>
                      <a:pt x="0" y="12"/>
                    </a:lnTo>
                    <a:lnTo>
                      <a:pt x="0" y="11"/>
                    </a:lnTo>
                    <a:lnTo>
                      <a:pt x="0" y="11"/>
                    </a:lnTo>
                    <a:lnTo>
                      <a:pt x="0" y="10"/>
                    </a:lnTo>
                    <a:lnTo>
                      <a:pt x="0" y="9"/>
                    </a:lnTo>
                    <a:lnTo>
                      <a:pt x="0" y="9"/>
                    </a:lnTo>
                    <a:lnTo>
                      <a:pt x="0" y="8"/>
                    </a:lnTo>
                    <a:lnTo>
                      <a:pt x="0" y="8"/>
                    </a:lnTo>
                    <a:lnTo>
                      <a:pt x="0" y="8"/>
                    </a:lnTo>
                    <a:lnTo>
                      <a:pt x="0" y="8"/>
                    </a:lnTo>
                    <a:lnTo>
                      <a:pt x="0" y="8"/>
                    </a:lnTo>
                    <a:lnTo>
                      <a:pt x="0" y="7"/>
                    </a:lnTo>
                    <a:lnTo>
                      <a:pt x="0" y="7"/>
                    </a:lnTo>
                    <a:lnTo>
                      <a:pt x="0" y="7"/>
                    </a:lnTo>
                    <a:lnTo>
                      <a:pt x="0" y="7"/>
                    </a:lnTo>
                    <a:lnTo>
                      <a:pt x="0" y="7"/>
                    </a:lnTo>
                    <a:lnTo>
                      <a:pt x="0" y="7"/>
                    </a:lnTo>
                    <a:lnTo>
                      <a:pt x="0" y="8"/>
                    </a:lnTo>
                    <a:lnTo>
                      <a:pt x="0" y="9"/>
                    </a:lnTo>
                    <a:lnTo>
                      <a:pt x="0" y="8"/>
                    </a:lnTo>
                    <a:lnTo>
                      <a:pt x="0" y="8"/>
                    </a:lnTo>
                    <a:lnTo>
                      <a:pt x="0" y="8"/>
                    </a:lnTo>
                    <a:lnTo>
                      <a:pt x="0" y="8"/>
                    </a:lnTo>
                    <a:lnTo>
                      <a:pt x="0" y="9"/>
                    </a:lnTo>
                    <a:lnTo>
                      <a:pt x="0" y="9"/>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7"/>
                    </a:lnTo>
                    <a:lnTo>
                      <a:pt x="0" y="8"/>
                    </a:lnTo>
                    <a:lnTo>
                      <a:pt x="0" y="8"/>
                    </a:lnTo>
                    <a:lnTo>
                      <a:pt x="0" y="8"/>
                    </a:lnTo>
                    <a:lnTo>
                      <a:pt x="0" y="8"/>
                    </a:lnTo>
                    <a:lnTo>
                      <a:pt x="0" y="8"/>
                    </a:lnTo>
                    <a:lnTo>
                      <a:pt x="0" y="9"/>
                    </a:lnTo>
                    <a:lnTo>
                      <a:pt x="0" y="9"/>
                    </a:lnTo>
                    <a:lnTo>
                      <a:pt x="0" y="9"/>
                    </a:lnTo>
                    <a:lnTo>
                      <a:pt x="0" y="11"/>
                    </a:lnTo>
                    <a:lnTo>
                      <a:pt x="0" y="10"/>
                    </a:lnTo>
                    <a:lnTo>
                      <a:pt x="0" y="10"/>
                    </a:lnTo>
                    <a:lnTo>
                      <a:pt x="0" y="9"/>
                    </a:lnTo>
                    <a:lnTo>
                      <a:pt x="0" y="10"/>
                    </a:lnTo>
                    <a:lnTo>
                      <a:pt x="0" y="9"/>
                    </a:lnTo>
                    <a:lnTo>
                      <a:pt x="0" y="10"/>
                    </a:lnTo>
                    <a:lnTo>
                      <a:pt x="0" y="9"/>
                    </a:lnTo>
                    <a:lnTo>
                      <a:pt x="0" y="10"/>
                    </a:lnTo>
                    <a:lnTo>
                      <a:pt x="0" y="9"/>
                    </a:lnTo>
                    <a:lnTo>
                      <a:pt x="0" y="8"/>
                    </a:lnTo>
                    <a:lnTo>
                      <a:pt x="0" y="9"/>
                    </a:lnTo>
                    <a:lnTo>
                      <a:pt x="0" y="8"/>
                    </a:lnTo>
                    <a:lnTo>
                      <a:pt x="0" y="8"/>
                    </a:lnTo>
                    <a:lnTo>
                      <a:pt x="0" y="7"/>
                    </a:lnTo>
                    <a:lnTo>
                      <a:pt x="0" y="7"/>
                    </a:lnTo>
                    <a:lnTo>
                      <a:pt x="0" y="6"/>
                    </a:lnTo>
                    <a:lnTo>
                      <a:pt x="0" y="7"/>
                    </a:lnTo>
                    <a:lnTo>
                      <a:pt x="0" y="7"/>
                    </a:lnTo>
                    <a:lnTo>
                      <a:pt x="0" y="8"/>
                    </a:lnTo>
                    <a:lnTo>
                      <a:pt x="0" y="8"/>
                    </a:lnTo>
                    <a:lnTo>
                      <a:pt x="0" y="8"/>
                    </a:lnTo>
                    <a:lnTo>
                      <a:pt x="0" y="8"/>
                    </a:lnTo>
                    <a:lnTo>
                      <a:pt x="0" y="8"/>
                    </a:lnTo>
                    <a:lnTo>
                      <a:pt x="0" y="8"/>
                    </a:lnTo>
                    <a:lnTo>
                      <a:pt x="0" y="9"/>
                    </a:lnTo>
                    <a:lnTo>
                      <a:pt x="0" y="8"/>
                    </a:lnTo>
                    <a:lnTo>
                      <a:pt x="0" y="8"/>
                    </a:lnTo>
                    <a:lnTo>
                      <a:pt x="0" y="9"/>
                    </a:lnTo>
                    <a:lnTo>
                      <a:pt x="0" y="9"/>
                    </a:lnTo>
                    <a:lnTo>
                      <a:pt x="0" y="9"/>
                    </a:lnTo>
                    <a:lnTo>
                      <a:pt x="0" y="10"/>
                    </a:lnTo>
                    <a:lnTo>
                      <a:pt x="0" y="10"/>
                    </a:lnTo>
                    <a:lnTo>
                      <a:pt x="0" y="11"/>
                    </a:lnTo>
                    <a:lnTo>
                      <a:pt x="0" y="10"/>
                    </a:lnTo>
                    <a:lnTo>
                      <a:pt x="0" y="11"/>
                    </a:lnTo>
                    <a:lnTo>
                      <a:pt x="0" y="11"/>
                    </a:lnTo>
                    <a:lnTo>
                      <a:pt x="0" y="11"/>
                    </a:lnTo>
                    <a:lnTo>
                      <a:pt x="0" y="11"/>
                    </a:lnTo>
                    <a:lnTo>
                      <a:pt x="0" y="11"/>
                    </a:lnTo>
                    <a:lnTo>
                      <a:pt x="0" y="12"/>
                    </a:lnTo>
                    <a:lnTo>
                      <a:pt x="0" y="11"/>
                    </a:lnTo>
                    <a:lnTo>
                      <a:pt x="0" y="11"/>
                    </a:lnTo>
                    <a:lnTo>
                      <a:pt x="0" y="10"/>
                    </a:lnTo>
                    <a:lnTo>
                      <a:pt x="0" y="10"/>
                    </a:lnTo>
                    <a:lnTo>
                      <a:pt x="0" y="9"/>
                    </a:lnTo>
                    <a:lnTo>
                      <a:pt x="0" y="9"/>
                    </a:lnTo>
                    <a:lnTo>
                      <a:pt x="0" y="9"/>
                    </a:lnTo>
                    <a:lnTo>
                      <a:pt x="0" y="10"/>
                    </a:lnTo>
                    <a:lnTo>
                      <a:pt x="0" y="10"/>
                    </a:lnTo>
                    <a:lnTo>
                      <a:pt x="0" y="9"/>
                    </a:lnTo>
                    <a:lnTo>
                      <a:pt x="0" y="9"/>
                    </a:lnTo>
                    <a:lnTo>
                      <a:pt x="0" y="9"/>
                    </a:lnTo>
                    <a:lnTo>
                      <a:pt x="0" y="9"/>
                    </a:lnTo>
                    <a:lnTo>
                      <a:pt x="0" y="10"/>
                    </a:lnTo>
                    <a:lnTo>
                      <a:pt x="0" y="10"/>
                    </a:lnTo>
                    <a:lnTo>
                      <a:pt x="0" y="10"/>
                    </a:lnTo>
                    <a:lnTo>
                      <a:pt x="0" y="10"/>
                    </a:lnTo>
                    <a:lnTo>
                      <a:pt x="0" y="9"/>
                    </a:lnTo>
                    <a:lnTo>
                      <a:pt x="0" y="10"/>
                    </a:lnTo>
                    <a:lnTo>
                      <a:pt x="0" y="11"/>
                    </a:lnTo>
                    <a:lnTo>
                      <a:pt x="0" y="11"/>
                    </a:lnTo>
                    <a:lnTo>
                      <a:pt x="0" y="11"/>
                    </a:lnTo>
                    <a:lnTo>
                      <a:pt x="0" y="11"/>
                    </a:lnTo>
                    <a:lnTo>
                      <a:pt x="0" y="11"/>
                    </a:lnTo>
                    <a:lnTo>
                      <a:pt x="0" y="11"/>
                    </a:lnTo>
                    <a:lnTo>
                      <a:pt x="0" y="11"/>
                    </a:lnTo>
                    <a:lnTo>
                      <a:pt x="0" y="12"/>
                    </a:lnTo>
                    <a:lnTo>
                      <a:pt x="0" y="11"/>
                    </a:lnTo>
                    <a:lnTo>
                      <a:pt x="0" y="12"/>
                    </a:lnTo>
                    <a:lnTo>
                      <a:pt x="0" y="11"/>
                    </a:lnTo>
                    <a:lnTo>
                      <a:pt x="0" y="12"/>
                    </a:lnTo>
                    <a:lnTo>
                      <a:pt x="0" y="11"/>
                    </a:lnTo>
                    <a:lnTo>
                      <a:pt x="0" y="11"/>
                    </a:lnTo>
                    <a:lnTo>
                      <a:pt x="0" y="10"/>
                    </a:lnTo>
                    <a:lnTo>
                      <a:pt x="0" y="11"/>
                    </a:lnTo>
                    <a:lnTo>
                      <a:pt x="0" y="11"/>
                    </a:lnTo>
                    <a:lnTo>
                      <a:pt x="0" y="11"/>
                    </a:lnTo>
                    <a:lnTo>
                      <a:pt x="0" y="10"/>
                    </a:lnTo>
                    <a:lnTo>
                      <a:pt x="0" y="9"/>
                    </a:lnTo>
                    <a:lnTo>
                      <a:pt x="0" y="9"/>
                    </a:lnTo>
                    <a:lnTo>
                      <a:pt x="0" y="9"/>
                    </a:lnTo>
                    <a:lnTo>
                      <a:pt x="0" y="8"/>
                    </a:lnTo>
                    <a:lnTo>
                      <a:pt x="0" y="8"/>
                    </a:lnTo>
                    <a:lnTo>
                      <a:pt x="0" y="7"/>
                    </a:lnTo>
                    <a:lnTo>
                      <a:pt x="0" y="6"/>
                    </a:lnTo>
                    <a:lnTo>
                      <a:pt x="0" y="7"/>
                    </a:lnTo>
                    <a:lnTo>
                      <a:pt x="0" y="8"/>
                    </a:lnTo>
                    <a:lnTo>
                      <a:pt x="0" y="8"/>
                    </a:lnTo>
                    <a:lnTo>
                      <a:pt x="0" y="8"/>
                    </a:lnTo>
                    <a:lnTo>
                      <a:pt x="0" y="8"/>
                    </a:lnTo>
                    <a:lnTo>
                      <a:pt x="0" y="7"/>
                    </a:lnTo>
                    <a:lnTo>
                      <a:pt x="0" y="8"/>
                    </a:lnTo>
                    <a:lnTo>
                      <a:pt x="0" y="9"/>
                    </a:lnTo>
                    <a:lnTo>
                      <a:pt x="0" y="9"/>
                    </a:lnTo>
                    <a:lnTo>
                      <a:pt x="0" y="9"/>
                    </a:lnTo>
                    <a:lnTo>
                      <a:pt x="0" y="10"/>
                    </a:lnTo>
                    <a:lnTo>
                      <a:pt x="0" y="9"/>
                    </a:lnTo>
                    <a:lnTo>
                      <a:pt x="0" y="9"/>
                    </a:lnTo>
                    <a:lnTo>
                      <a:pt x="0" y="10"/>
                    </a:lnTo>
                    <a:lnTo>
                      <a:pt x="0" y="10"/>
                    </a:lnTo>
                    <a:lnTo>
                      <a:pt x="0" y="9"/>
                    </a:lnTo>
                    <a:lnTo>
                      <a:pt x="0" y="10"/>
                    </a:lnTo>
                    <a:lnTo>
                      <a:pt x="0" y="10"/>
                    </a:lnTo>
                    <a:lnTo>
                      <a:pt x="0" y="9"/>
                    </a:lnTo>
                    <a:lnTo>
                      <a:pt x="0" y="10"/>
                    </a:lnTo>
                    <a:lnTo>
                      <a:pt x="0" y="9"/>
                    </a:lnTo>
                    <a:lnTo>
                      <a:pt x="0" y="9"/>
                    </a:lnTo>
                    <a:lnTo>
                      <a:pt x="0" y="10"/>
                    </a:lnTo>
                    <a:lnTo>
                      <a:pt x="0" y="9"/>
                    </a:lnTo>
                    <a:lnTo>
                      <a:pt x="0" y="10"/>
                    </a:lnTo>
                    <a:lnTo>
                      <a:pt x="0" y="9"/>
                    </a:lnTo>
                    <a:lnTo>
                      <a:pt x="0" y="10"/>
                    </a:lnTo>
                    <a:lnTo>
                      <a:pt x="0" y="9"/>
                    </a:lnTo>
                    <a:lnTo>
                      <a:pt x="0" y="10"/>
                    </a:lnTo>
                    <a:lnTo>
                      <a:pt x="0" y="11"/>
                    </a:lnTo>
                    <a:lnTo>
                      <a:pt x="0" y="10"/>
                    </a:lnTo>
                    <a:lnTo>
                      <a:pt x="0" y="10"/>
                    </a:lnTo>
                    <a:lnTo>
                      <a:pt x="0" y="10"/>
                    </a:lnTo>
                    <a:lnTo>
                      <a:pt x="0" y="10"/>
                    </a:lnTo>
                    <a:lnTo>
                      <a:pt x="0" y="11"/>
                    </a:lnTo>
                    <a:lnTo>
                      <a:pt x="0" y="11"/>
                    </a:lnTo>
                    <a:lnTo>
                      <a:pt x="0" y="11"/>
                    </a:lnTo>
                    <a:lnTo>
                      <a:pt x="0" y="10"/>
                    </a:lnTo>
                    <a:lnTo>
                      <a:pt x="0" y="10"/>
                    </a:lnTo>
                    <a:lnTo>
                      <a:pt x="0" y="10"/>
                    </a:lnTo>
                    <a:lnTo>
                      <a:pt x="0" y="10"/>
                    </a:lnTo>
                    <a:lnTo>
                      <a:pt x="0" y="10"/>
                    </a:lnTo>
                    <a:lnTo>
                      <a:pt x="0" y="10"/>
                    </a:lnTo>
                    <a:lnTo>
                      <a:pt x="0" y="9"/>
                    </a:lnTo>
                    <a:lnTo>
                      <a:pt x="0" y="9"/>
                    </a:lnTo>
                    <a:lnTo>
                      <a:pt x="0" y="9"/>
                    </a:lnTo>
                    <a:lnTo>
                      <a:pt x="0" y="8"/>
                    </a:lnTo>
                    <a:lnTo>
                      <a:pt x="0" y="7"/>
                    </a:lnTo>
                    <a:lnTo>
                      <a:pt x="0" y="6"/>
                    </a:lnTo>
                    <a:lnTo>
                      <a:pt x="0" y="6"/>
                    </a:lnTo>
                    <a:lnTo>
                      <a:pt x="0" y="7"/>
                    </a:lnTo>
                    <a:lnTo>
                      <a:pt x="0" y="6"/>
                    </a:lnTo>
                    <a:lnTo>
                      <a:pt x="0" y="7"/>
                    </a:lnTo>
                    <a:lnTo>
                      <a:pt x="0" y="6"/>
                    </a:lnTo>
                    <a:lnTo>
                      <a:pt x="0" y="6"/>
                    </a:lnTo>
                    <a:lnTo>
                      <a:pt x="0" y="7"/>
                    </a:lnTo>
                    <a:lnTo>
                      <a:pt x="0" y="7"/>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9"/>
                    </a:lnTo>
                    <a:lnTo>
                      <a:pt x="0" y="8"/>
                    </a:lnTo>
                    <a:lnTo>
                      <a:pt x="0" y="8"/>
                    </a:lnTo>
                    <a:lnTo>
                      <a:pt x="0" y="8"/>
                    </a:lnTo>
                    <a:lnTo>
                      <a:pt x="0" y="8"/>
                    </a:lnTo>
                    <a:lnTo>
                      <a:pt x="0" y="8"/>
                    </a:lnTo>
                    <a:lnTo>
                      <a:pt x="0" y="8"/>
                    </a:lnTo>
                    <a:lnTo>
                      <a:pt x="0" y="8"/>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10"/>
                    </a:lnTo>
                    <a:lnTo>
                      <a:pt x="0" y="10"/>
                    </a:lnTo>
                    <a:lnTo>
                      <a:pt x="0" y="9"/>
                    </a:lnTo>
                    <a:lnTo>
                      <a:pt x="0" y="9"/>
                    </a:lnTo>
                    <a:lnTo>
                      <a:pt x="0" y="8"/>
                    </a:lnTo>
                    <a:lnTo>
                      <a:pt x="0" y="8"/>
                    </a:lnTo>
                    <a:lnTo>
                      <a:pt x="0" y="8"/>
                    </a:lnTo>
                    <a:lnTo>
                      <a:pt x="0" y="8"/>
                    </a:lnTo>
                    <a:lnTo>
                      <a:pt x="0" y="9"/>
                    </a:lnTo>
                    <a:lnTo>
                      <a:pt x="0" y="8"/>
                    </a:lnTo>
                    <a:lnTo>
                      <a:pt x="0" y="8"/>
                    </a:lnTo>
                    <a:lnTo>
                      <a:pt x="0" y="7"/>
                    </a:lnTo>
                    <a:lnTo>
                      <a:pt x="0" y="7"/>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1"/>
                    </a:lnTo>
                    <a:lnTo>
                      <a:pt x="0" y="11"/>
                    </a:lnTo>
                    <a:lnTo>
                      <a:pt x="0" y="10"/>
                    </a:lnTo>
                    <a:lnTo>
                      <a:pt x="0" y="10"/>
                    </a:lnTo>
                    <a:lnTo>
                      <a:pt x="0" y="10"/>
                    </a:lnTo>
                    <a:lnTo>
                      <a:pt x="0" y="11"/>
                    </a:lnTo>
                    <a:lnTo>
                      <a:pt x="0" y="11"/>
                    </a:lnTo>
                    <a:lnTo>
                      <a:pt x="0" y="11"/>
                    </a:lnTo>
                    <a:lnTo>
                      <a:pt x="0" y="11"/>
                    </a:lnTo>
                    <a:lnTo>
                      <a:pt x="0" y="12"/>
                    </a:lnTo>
                    <a:lnTo>
                      <a:pt x="0" y="11"/>
                    </a:lnTo>
                    <a:lnTo>
                      <a:pt x="0" y="12"/>
                    </a:lnTo>
                    <a:lnTo>
                      <a:pt x="0" y="11"/>
                    </a:lnTo>
                    <a:lnTo>
                      <a:pt x="0" y="11"/>
                    </a:lnTo>
                    <a:lnTo>
                      <a:pt x="0" y="11"/>
                    </a:lnTo>
                    <a:lnTo>
                      <a:pt x="0" y="10"/>
                    </a:lnTo>
                    <a:lnTo>
                      <a:pt x="0" y="11"/>
                    </a:lnTo>
                    <a:lnTo>
                      <a:pt x="0" y="12"/>
                    </a:lnTo>
                    <a:lnTo>
                      <a:pt x="0" y="11"/>
                    </a:lnTo>
                    <a:lnTo>
                      <a:pt x="0" y="12"/>
                    </a:lnTo>
                    <a:lnTo>
                      <a:pt x="0" y="12"/>
                    </a:lnTo>
                    <a:lnTo>
                      <a:pt x="0" y="13"/>
                    </a:lnTo>
                    <a:lnTo>
                      <a:pt x="0" y="13"/>
                    </a:lnTo>
                    <a:lnTo>
                      <a:pt x="0" y="14"/>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2"/>
                    </a:lnTo>
                    <a:lnTo>
                      <a:pt x="0" y="11"/>
                    </a:lnTo>
                    <a:lnTo>
                      <a:pt x="0" y="11"/>
                    </a:lnTo>
                    <a:lnTo>
                      <a:pt x="0" y="11"/>
                    </a:lnTo>
                    <a:lnTo>
                      <a:pt x="0" y="11"/>
                    </a:lnTo>
                    <a:lnTo>
                      <a:pt x="0" y="11"/>
                    </a:lnTo>
                    <a:lnTo>
                      <a:pt x="0" y="11"/>
                    </a:lnTo>
                    <a:lnTo>
                      <a:pt x="0" y="11"/>
                    </a:lnTo>
                    <a:lnTo>
                      <a:pt x="0" y="10"/>
                    </a:lnTo>
                    <a:lnTo>
                      <a:pt x="0" y="9"/>
                    </a:lnTo>
                    <a:lnTo>
                      <a:pt x="0" y="8"/>
                    </a:lnTo>
                    <a:lnTo>
                      <a:pt x="0" y="8"/>
                    </a:lnTo>
                    <a:lnTo>
                      <a:pt x="0" y="8"/>
                    </a:lnTo>
                    <a:lnTo>
                      <a:pt x="0" y="7"/>
                    </a:lnTo>
                    <a:lnTo>
                      <a:pt x="0" y="7"/>
                    </a:lnTo>
                    <a:lnTo>
                      <a:pt x="0" y="8"/>
                    </a:lnTo>
                    <a:lnTo>
                      <a:pt x="0" y="7"/>
                    </a:lnTo>
                    <a:lnTo>
                      <a:pt x="0" y="7"/>
                    </a:lnTo>
                    <a:lnTo>
                      <a:pt x="0" y="6"/>
                    </a:lnTo>
                    <a:lnTo>
                      <a:pt x="0" y="6"/>
                    </a:lnTo>
                    <a:lnTo>
                      <a:pt x="0" y="6"/>
                    </a:lnTo>
                    <a:lnTo>
                      <a:pt x="0" y="6"/>
                    </a:lnTo>
                    <a:lnTo>
                      <a:pt x="0" y="7"/>
                    </a:lnTo>
                    <a:lnTo>
                      <a:pt x="0" y="6"/>
                    </a:lnTo>
                    <a:lnTo>
                      <a:pt x="0" y="6"/>
                    </a:lnTo>
                    <a:lnTo>
                      <a:pt x="0" y="6"/>
                    </a:lnTo>
                    <a:lnTo>
                      <a:pt x="0" y="6"/>
                    </a:lnTo>
                    <a:lnTo>
                      <a:pt x="0" y="5"/>
                    </a:lnTo>
                    <a:lnTo>
                      <a:pt x="0" y="5"/>
                    </a:lnTo>
                    <a:lnTo>
                      <a:pt x="0" y="5"/>
                    </a:lnTo>
                    <a:lnTo>
                      <a:pt x="0" y="6"/>
                    </a:lnTo>
                    <a:lnTo>
                      <a:pt x="0" y="5"/>
                    </a:lnTo>
                    <a:lnTo>
                      <a:pt x="0" y="5"/>
                    </a:lnTo>
                    <a:lnTo>
                      <a:pt x="0" y="4"/>
                    </a:lnTo>
                    <a:lnTo>
                      <a:pt x="0" y="3"/>
                    </a:lnTo>
                    <a:lnTo>
                      <a:pt x="0" y="3"/>
                    </a:lnTo>
                    <a:lnTo>
                      <a:pt x="0" y="3"/>
                    </a:lnTo>
                    <a:lnTo>
                      <a:pt x="0" y="3"/>
                    </a:lnTo>
                    <a:lnTo>
                      <a:pt x="0" y="3"/>
                    </a:lnTo>
                    <a:lnTo>
                      <a:pt x="0" y="4"/>
                    </a:lnTo>
                    <a:lnTo>
                      <a:pt x="0" y="3"/>
                    </a:lnTo>
                    <a:lnTo>
                      <a:pt x="0" y="4"/>
                    </a:lnTo>
                    <a:lnTo>
                      <a:pt x="0" y="4"/>
                    </a:lnTo>
                    <a:lnTo>
                      <a:pt x="0" y="5"/>
                    </a:lnTo>
                    <a:lnTo>
                      <a:pt x="0" y="4"/>
                    </a:lnTo>
                    <a:lnTo>
                      <a:pt x="0" y="5"/>
                    </a:lnTo>
                    <a:lnTo>
                      <a:pt x="0" y="5"/>
                    </a:lnTo>
                    <a:lnTo>
                      <a:pt x="0" y="5"/>
                    </a:lnTo>
                    <a:lnTo>
                      <a:pt x="0" y="6"/>
                    </a:lnTo>
                    <a:lnTo>
                      <a:pt x="0" y="6"/>
                    </a:lnTo>
                    <a:lnTo>
                      <a:pt x="0" y="6"/>
                    </a:lnTo>
                    <a:lnTo>
                      <a:pt x="0" y="5"/>
                    </a:lnTo>
                    <a:lnTo>
                      <a:pt x="0" y="6"/>
                    </a:lnTo>
                    <a:lnTo>
                      <a:pt x="0" y="6"/>
                    </a:lnTo>
                    <a:lnTo>
                      <a:pt x="0" y="5"/>
                    </a:lnTo>
                    <a:lnTo>
                      <a:pt x="0" y="5"/>
                    </a:lnTo>
                    <a:lnTo>
                      <a:pt x="0" y="4"/>
                    </a:lnTo>
                    <a:lnTo>
                      <a:pt x="0" y="3"/>
                    </a:lnTo>
                    <a:lnTo>
                      <a:pt x="0" y="3"/>
                    </a:lnTo>
                    <a:lnTo>
                      <a:pt x="0" y="2"/>
                    </a:lnTo>
                    <a:lnTo>
                      <a:pt x="0" y="1"/>
                    </a:lnTo>
                    <a:lnTo>
                      <a:pt x="0" y="1"/>
                    </a:lnTo>
                    <a:lnTo>
                      <a:pt x="0" y="1"/>
                    </a:lnTo>
                    <a:lnTo>
                      <a:pt x="0" y="0"/>
                    </a:lnTo>
                    <a:lnTo>
                      <a:pt x="0" y="0"/>
                    </a:lnTo>
                    <a:lnTo>
                      <a:pt x="0" y="1"/>
                    </a:lnTo>
                    <a:lnTo>
                      <a:pt x="0" y="1"/>
                    </a:lnTo>
                    <a:lnTo>
                      <a:pt x="0" y="1"/>
                    </a:lnTo>
                    <a:lnTo>
                      <a:pt x="0" y="2"/>
                    </a:lnTo>
                    <a:lnTo>
                      <a:pt x="0" y="2"/>
                    </a:lnTo>
                    <a:lnTo>
                      <a:pt x="0" y="2"/>
                    </a:lnTo>
                    <a:lnTo>
                      <a:pt x="0" y="3"/>
                    </a:lnTo>
                    <a:lnTo>
                      <a:pt x="0" y="3"/>
                    </a:lnTo>
                    <a:lnTo>
                      <a:pt x="0" y="4"/>
                    </a:lnTo>
                    <a:lnTo>
                      <a:pt x="0" y="4"/>
                    </a:lnTo>
                    <a:lnTo>
                      <a:pt x="0" y="4"/>
                    </a:lnTo>
                    <a:lnTo>
                      <a:pt x="0" y="4"/>
                    </a:lnTo>
                    <a:lnTo>
                      <a:pt x="0" y="4"/>
                    </a:lnTo>
                    <a:lnTo>
                      <a:pt x="0" y="4"/>
                    </a:lnTo>
                    <a:lnTo>
                      <a:pt x="0" y="4"/>
                    </a:lnTo>
                    <a:lnTo>
                      <a:pt x="0" y="5"/>
                    </a:lnTo>
                    <a:lnTo>
                      <a:pt x="0" y="5"/>
                    </a:lnTo>
                    <a:lnTo>
                      <a:pt x="0" y="4"/>
                    </a:lnTo>
                    <a:lnTo>
                      <a:pt x="0" y="3"/>
                    </a:lnTo>
                    <a:lnTo>
                      <a:pt x="0" y="3"/>
                    </a:lnTo>
                    <a:lnTo>
                      <a:pt x="0" y="3"/>
                    </a:lnTo>
                    <a:lnTo>
                      <a:pt x="0" y="3"/>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4"/>
                    </a:lnTo>
                    <a:lnTo>
                      <a:pt x="0" y="4"/>
                    </a:lnTo>
                    <a:lnTo>
                      <a:pt x="0" y="3"/>
                    </a:lnTo>
                    <a:lnTo>
                      <a:pt x="0" y="3"/>
                    </a:lnTo>
                    <a:lnTo>
                      <a:pt x="0" y="3"/>
                    </a:lnTo>
                    <a:lnTo>
                      <a:pt x="0" y="3"/>
                    </a:lnTo>
                    <a:lnTo>
                      <a:pt x="0" y="3"/>
                    </a:lnTo>
                    <a:lnTo>
                      <a:pt x="0" y="3"/>
                    </a:lnTo>
                    <a:lnTo>
                      <a:pt x="0" y="3"/>
                    </a:lnTo>
                    <a:lnTo>
                      <a:pt x="0" y="1"/>
                    </a:lnTo>
                    <a:lnTo>
                      <a:pt x="0" y="1"/>
                    </a:lnTo>
                    <a:lnTo>
                      <a:pt x="0" y="1"/>
                    </a:lnTo>
                    <a:lnTo>
                      <a:pt x="0" y="3"/>
                    </a:lnTo>
                    <a:lnTo>
                      <a:pt x="0" y="3"/>
                    </a:lnTo>
                    <a:lnTo>
                      <a:pt x="0" y="4"/>
                    </a:lnTo>
                    <a:lnTo>
                      <a:pt x="0" y="3"/>
                    </a:lnTo>
                    <a:lnTo>
                      <a:pt x="0" y="5"/>
                    </a:lnTo>
                    <a:lnTo>
                      <a:pt x="0" y="5"/>
                    </a:lnTo>
                    <a:lnTo>
                      <a:pt x="0" y="5"/>
                    </a:lnTo>
                    <a:lnTo>
                      <a:pt x="0" y="6"/>
                    </a:lnTo>
                    <a:lnTo>
                      <a:pt x="0" y="6"/>
                    </a:lnTo>
                    <a:lnTo>
                      <a:pt x="0" y="6"/>
                    </a:lnTo>
                    <a:lnTo>
                      <a:pt x="0" y="7"/>
                    </a:lnTo>
                    <a:lnTo>
                      <a:pt x="0" y="7"/>
                    </a:lnTo>
                    <a:lnTo>
                      <a:pt x="0" y="7"/>
                    </a:lnTo>
                    <a:lnTo>
                      <a:pt x="0" y="7"/>
                    </a:lnTo>
                    <a:lnTo>
                      <a:pt x="0" y="6"/>
                    </a:lnTo>
                    <a:lnTo>
                      <a:pt x="0" y="7"/>
                    </a:lnTo>
                    <a:lnTo>
                      <a:pt x="0" y="8"/>
                    </a:lnTo>
                    <a:lnTo>
                      <a:pt x="0" y="7"/>
                    </a:lnTo>
                    <a:lnTo>
                      <a:pt x="0" y="7"/>
                    </a:lnTo>
                    <a:lnTo>
                      <a:pt x="0" y="7"/>
                    </a:lnTo>
                    <a:lnTo>
                      <a:pt x="0" y="7"/>
                    </a:lnTo>
                    <a:lnTo>
                      <a:pt x="0" y="8"/>
                    </a:lnTo>
                    <a:lnTo>
                      <a:pt x="0" y="8"/>
                    </a:lnTo>
                    <a:lnTo>
                      <a:pt x="0" y="7"/>
                    </a:lnTo>
                    <a:lnTo>
                      <a:pt x="0" y="8"/>
                    </a:lnTo>
                    <a:lnTo>
                      <a:pt x="0" y="8"/>
                    </a:lnTo>
                    <a:lnTo>
                      <a:pt x="0" y="8"/>
                    </a:lnTo>
                    <a:lnTo>
                      <a:pt x="0" y="7"/>
                    </a:lnTo>
                    <a:lnTo>
                      <a:pt x="0" y="7"/>
                    </a:lnTo>
                    <a:lnTo>
                      <a:pt x="0" y="6"/>
                    </a:lnTo>
                    <a:lnTo>
                      <a:pt x="0" y="6"/>
                    </a:lnTo>
                    <a:lnTo>
                      <a:pt x="0" y="6"/>
                    </a:lnTo>
                    <a:lnTo>
                      <a:pt x="0" y="7"/>
                    </a:lnTo>
                    <a:lnTo>
                      <a:pt x="0" y="7"/>
                    </a:lnTo>
                    <a:lnTo>
                      <a:pt x="0" y="6"/>
                    </a:lnTo>
                    <a:lnTo>
                      <a:pt x="0" y="7"/>
                    </a:lnTo>
                    <a:lnTo>
                      <a:pt x="0" y="6"/>
                    </a:lnTo>
                    <a:lnTo>
                      <a:pt x="0" y="6"/>
                    </a:lnTo>
                    <a:lnTo>
                      <a:pt x="0" y="6"/>
                    </a:lnTo>
                    <a:lnTo>
                      <a:pt x="0" y="6"/>
                    </a:lnTo>
                    <a:lnTo>
                      <a:pt x="0" y="6"/>
                    </a:lnTo>
                    <a:lnTo>
                      <a:pt x="0" y="7"/>
                    </a:lnTo>
                    <a:lnTo>
                      <a:pt x="0" y="6"/>
                    </a:lnTo>
                    <a:lnTo>
                      <a:pt x="0" y="7"/>
                    </a:lnTo>
                    <a:lnTo>
                      <a:pt x="0" y="7"/>
                    </a:lnTo>
                    <a:lnTo>
                      <a:pt x="0" y="8"/>
                    </a:lnTo>
                    <a:lnTo>
                      <a:pt x="0" y="7"/>
                    </a:lnTo>
                    <a:lnTo>
                      <a:pt x="0" y="7"/>
                    </a:lnTo>
                    <a:lnTo>
                      <a:pt x="0" y="6"/>
                    </a:lnTo>
                    <a:lnTo>
                      <a:pt x="0" y="6"/>
                    </a:lnTo>
                    <a:lnTo>
                      <a:pt x="0" y="6"/>
                    </a:lnTo>
                    <a:lnTo>
                      <a:pt x="0" y="6"/>
                    </a:lnTo>
                    <a:lnTo>
                      <a:pt x="0" y="6"/>
                    </a:lnTo>
                    <a:lnTo>
                      <a:pt x="0" y="5"/>
                    </a:lnTo>
                    <a:lnTo>
                      <a:pt x="0" y="5"/>
                    </a:lnTo>
                    <a:lnTo>
                      <a:pt x="0" y="5"/>
                    </a:lnTo>
                    <a:lnTo>
                      <a:pt x="0" y="6"/>
                    </a:lnTo>
                    <a:lnTo>
                      <a:pt x="0" y="5"/>
                    </a:lnTo>
                    <a:lnTo>
                      <a:pt x="0" y="5"/>
                    </a:lnTo>
                    <a:lnTo>
                      <a:pt x="0" y="5"/>
                    </a:lnTo>
                    <a:lnTo>
                      <a:pt x="1" y="5"/>
                    </a:lnTo>
                    <a:lnTo>
                      <a:pt x="1" y="5"/>
                    </a:lnTo>
                    <a:lnTo>
                      <a:pt x="1" y="5"/>
                    </a:lnTo>
                    <a:lnTo>
                      <a:pt x="1" y="6"/>
                    </a:lnTo>
                    <a:lnTo>
                      <a:pt x="1" y="6"/>
                    </a:lnTo>
                    <a:lnTo>
                      <a:pt x="1" y="7"/>
                    </a:lnTo>
                    <a:lnTo>
                      <a:pt x="1" y="7"/>
                    </a:lnTo>
                    <a:lnTo>
                      <a:pt x="1" y="8"/>
                    </a:lnTo>
                    <a:lnTo>
                      <a:pt x="1" y="8"/>
                    </a:lnTo>
                    <a:lnTo>
                      <a:pt x="1" y="8"/>
                    </a:lnTo>
                    <a:lnTo>
                      <a:pt x="1" y="9"/>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10"/>
                    </a:lnTo>
                    <a:lnTo>
                      <a:pt x="1" y="10"/>
                    </a:lnTo>
                    <a:lnTo>
                      <a:pt x="1" y="9"/>
                    </a:lnTo>
                    <a:lnTo>
                      <a:pt x="1" y="10"/>
                    </a:lnTo>
                    <a:lnTo>
                      <a:pt x="1" y="11"/>
                    </a:lnTo>
                    <a:lnTo>
                      <a:pt x="1" y="11"/>
                    </a:lnTo>
                    <a:lnTo>
                      <a:pt x="1" y="10"/>
                    </a:lnTo>
                    <a:lnTo>
                      <a:pt x="1" y="10"/>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0"/>
                    </a:lnTo>
                    <a:lnTo>
                      <a:pt x="1" y="10"/>
                    </a:lnTo>
                    <a:lnTo>
                      <a:pt x="1" y="10"/>
                    </a:lnTo>
                    <a:lnTo>
                      <a:pt x="1" y="9"/>
                    </a:lnTo>
                    <a:lnTo>
                      <a:pt x="1" y="10"/>
                    </a:lnTo>
                    <a:lnTo>
                      <a:pt x="1" y="10"/>
                    </a:lnTo>
                    <a:lnTo>
                      <a:pt x="1" y="10"/>
                    </a:lnTo>
                    <a:lnTo>
                      <a:pt x="1" y="9"/>
                    </a:lnTo>
                    <a:lnTo>
                      <a:pt x="1" y="9"/>
                    </a:lnTo>
                    <a:lnTo>
                      <a:pt x="1" y="9"/>
                    </a:lnTo>
                    <a:lnTo>
                      <a:pt x="1" y="8"/>
                    </a:lnTo>
                    <a:lnTo>
                      <a:pt x="1" y="9"/>
                    </a:lnTo>
                    <a:lnTo>
                      <a:pt x="1" y="8"/>
                    </a:lnTo>
                    <a:lnTo>
                      <a:pt x="1" y="9"/>
                    </a:lnTo>
                    <a:lnTo>
                      <a:pt x="1" y="9"/>
                    </a:lnTo>
                    <a:lnTo>
                      <a:pt x="1" y="10"/>
                    </a:lnTo>
                    <a:lnTo>
                      <a:pt x="1" y="9"/>
                    </a:lnTo>
                    <a:lnTo>
                      <a:pt x="1" y="10"/>
                    </a:lnTo>
                    <a:lnTo>
                      <a:pt x="1" y="10"/>
                    </a:lnTo>
                    <a:lnTo>
                      <a:pt x="1" y="10"/>
                    </a:lnTo>
                    <a:lnTo>
                      <a:pt x="1" y="11"/>
                    </a:lnTo>
                    <a:lnTo>
                      <a:pt x="1" y="10"/>
                    </a:lnTo>
                    <a:lnTo>
                      <a:pt x="1" y="11"/>
                    </a:lnTo>
                    <a:lnTo>
                      <a:pt x="1" y="11"/>
                    </a:lnTo>
                    <a:lnTo>
                      <a:pt x="1" y="11"/>
                    </a:lnTo>
                    <a:lnTo>
                      <a:pt x="1" y="12"/>
                    </a:lnTo>
                    <a:lnTo>
                      <a:pt x="1" y="11"/>
                    </a:lnTo>
                    <a:lnTo>
                      <a:pt x="1" y="12"/>
                    </a:lnTo>
                    <a:lnTo>
                      <a:pt x="1" y="11"/>
                    </a:lnTo>
                    <a:lnTo>
                      <a:pt x="1" y="11"/>
                    </a:lnTo>
                    <a:lnTo>
                      <a:pt x="1" y="11"/>
                    </a:lnTo>
                    <a:lnTo>
                      <a:pt x="1" y="10"/>
                    </a:lnTo>
                    <a:lnTo>
                      <a:pt x="1" y="10"/>
                    </a:lnTo>
                    <a:lnTo>
                      <a:pt x="1" y="10"/>
                    </a:lnTo>
                    <a:lnTo>
                      <a:pt x="1" y="10"/>
                    </a:lnTo>
                    <a:lnTo>
                      <a:pt x="1" y="11"/>
                    </a:lnTo>
                    <a:lnTo>
                      <a:pt x="1" y="9"/>
                    </a:lnTo>
                    <a:lnTo>
                      <a:pt x="1" y="10"/>
                    </a:lnTo>
                    <a:lnTo>
                      <a:pt x="1" y="9"/>
                    </a:lnTo>
                    <a:lnTo>
                      <a:pt x="1" y="9"/>
                    </a:lnTo>
                    <a:lnTo>
                      <a:pt x="1" y="8"/>
                    </a:lnTo>
                    <a:lnTo>
                      <a:pt x="1" y="8"/>
                    </a:lnTo>
                    <a:lnTo>
                      <a:pt x="1" y="8"/>
                    </a:lnTo>
                    <a:lnTo>
                      <a:pt x="1" y="7"/>
                    </a:lnTo>
                    <a:lnTo>
                      <a:pt x="1" y="6"/>
                    </a:lnTo>
                    <a:lnTo>
                      <a:pt x="1" y="7"/>
                    </a:lnTo>
                    <a:lnTo>
                      <a:pt x="1" y="7"/>
                    </a:lnTo>
                    <a:lnTo>
                      <a:pt x="1" y="7"/>
                    </a:lnTo>
                    <a:lnTo>
                      <a:pt x="1" y="7"/>
                    </a:lnTo>
                    <a:lnTo>
                      <a:pt x="1" y="7"/>
                    </a:lnTo>
                    <a:lnTo>
                      <a:pt x="1" y="7"/>
                    </a:lnTo>
                    <a:lnTo>
                      <a:pt x="1" y="6"/>
                    </a:lnTo>
                    <a:lnTo>
                      <a:pt x="1" y="7"/>
                    </a:lnTo>
                    <a:lnTo>
                      <a:pt x="1" y="6"/>
                    </a:lnTo>
                    <a:lnTo>
                      <a:pt x="1" y="7"/>
                    </a:lnTo>
                    <a:lnTo>
                      <a:pt x="1" y="7"/>
                    </a:lnTo>
                    <a:lnTo>
                      <a:pt x="1" y="7"/>
                    </a:lnTo>
                    <a:lnTo>
                      <a:pt x="1" y="7"/>
                    </a:lnTo>
                    <a:lnTo>
                      <a:pt x="1" y="6"/>
                    </a:lnTo>
                    <a:lnTo>
                      <a:pt x="1" y="6"/>
                    </a:lnTo>
                    <a:lnTo>
                      <a:pt x="1" y="5"/>
                    </a:lnTo>
                    <a:lnTo>
                      <a:pt x="1" y="5"/>
                    </a:lnTo>
                    <a:lnTo>
                      <a:pt x="1" y="5"/>
                    </a:lnTo>
                    <a:lnTo>
                      <a:pt x="1" y="5"/>
                    </a:lnTo>
                    <a:lnTo>
                      <a:pt x="1" y="6"/>
                    </a:lnTo>
                    <a:lnTo>
                      <a:pt x="1" y="6"/>
                    </a:lnTo>
                    <a:lnTo>
                      <a:pt x="1" y="6"/>
                    </a:lnTo>
                    <a:lnTo>
                      <a:pt x="1" y="5"/>
                    </a:lnTo>
                    <a:lnTo>
                      <a:pt x="1" y="6"/>
                    </a:lnTo>
                    <a:lnTo>
                      <a:pt x="1" y="5"/>
                    </a:lnTo>
                    <a:lnTo>
                      <a:pt x="1" y="6"/>
                    </a:lnTo>
                    <a:lnTo>
                      <a:pt x="1" y="5"/>
                    </a:lnTo>
                    <a:lnTo>
                      <a:pt x="1" y="5"/>
                    </a:lnTo>
                    <a:lnTo>
                      <a:pt x="1" y="5"/>
                    </a:lnTo>
                    <a:lnTo>
                      <a:pt x="1" y="5"/>
                    </a:lnTo>
                    <a:lnTo>
                      <a:pt x="1" y="6"/>
                    </a:lnTo>
                    <a:lnTo>
                      <a:pt x="1" y="5"/>
                    </a:lnTo>
                    <a:lnTo>
                      <a:pt x="1" y="5"/>
                    </a:lnTo>
                    <a:lnTo>
                      <a:pt x="1" y="5"/>
                    </a:lnTo>
                    <a:lnTo>
                      <a:pt x="1" y="6"/>
                    </a:lnTo>
                    <a:lnTo>
                      <a:pt x="1" y="5"/>
                    </a:lnTo>
                    <a:lnTo>
                      <a:pt x="1" y="6"/>
                    </a:lnTo>
                    <a:lnTo>
                      <a:pt x="1" y="6"/>
                    </a:lnTo>
                    <a:lnTo>
                      <a:pt x="1" y="6"/>
                    </a:lnTo>
                    <a:lnTo>
                      <a:pt x="1" y="7"/>
                    </a:lnTo>
                    <a:lnTo>
                      <a:pt x="1" y="8"/>
                    </a:lnTo>
                    <a:lnTo>
                      <a:pt x="1" y="8"/>
                    </a:lnTo>
                    <a:lnTo>
                      <a:pt x="1" y="8"/>
                    </a:lnTo>
                    <a:lnTo>
                      <a:pt x="1" y="8"/>
                    </a:lnTo>
                    <a:lnTo>
                      <a:pt x="1" y="8"/>
                    </a:lnTo>
                    <a:lnTo>
                      <a:pt x="1" y="8"/>
                    </a:lnTo>
                    <a:lnTo>
                      <a:pt x="1" y="9"/>
                    </a:lnTo>
                    <a:lnTo>
                      <a:pt x="1" y="8"/>
                    </a:lnTo>
                    <a:lnTo>
                      <a:pt x="1" y="8"/>
                    </a:lnTo>
                    <a:lnTo>
                      <a:pt x="1" y="7"/>
                    </a:lnTo>
                    <a:lnTo>
                      <a:pt x="1" y="7"/>
                    </a:lnTo>
                    <a:lnTo>
                      <a:pt x="1" y="7"/>
                    </a:lnTo>
                    <a:lnTo>
                      <a:pt x="1" y="6"/>
                    </a:lnTo>
                    <a:lnTo>
                      <a:pt x="1" y="6"/>
                    </a:lnTo>
                    <a:lnTo>
                      <a:pt x="1" y="6"/>
                    </a:lnTo>
                    <a:lnTo>
                      <a:pt x="1" y="5"/>
                    </a:lnTo>
                    <a:lnTo>
                      <a:pt x="1" y="5"/>
                    </a:lnTo>
                    <a:lnTo>
                      <a:pt x="1" y="5"/>
                    </a:lnTo>
                    <a:lnTo>
                      <a:pt x="1" y="6"/>
                    </a:lnTo>
                    <a:lnTo>
                      <a:pt x="1" y="6"/>
                    </a:lnTo>
                    <a:lnTo>
                      <a:pt x="1" y="6"/>
                    </a:lnTo>
                    <a:lnTo>
                      <a:pt x="1" y="5"/>
                    </a:lnTo>
                    <a:lnTo>
                      <a:pt x="1" y="5"/>
                    </a:lnTo>
                    <a:lnTo>
                      <a:pt x="1" y="5"/>
                    </a:lnTo>
                    <a:lnTo>
                      <a:pt x="1" y="5"/>
                    </a:lnTo>
                    <a:lnTo>
                      <a:pt x="1" y="5"/>
                    </a:lnTo>
                    <a:lnTo>
                      <a:pt x="1" y="5"/>
                    </a:lnTo>
                    <a:lnTo>
                      <a:pt x="1" y="5"/>
                    </a:lnTo>
                    <a:lnTo>
                      <a:pt x="1" y="5"/>
                    </a:lnTo>
                    <a:lnTo>
                      <a:pt x="1" y="5"/>
                    </a:lnTo>
                    <a:lnTo>
                      <a:pt x="1" y="6"/>
                    </a:lnTo>
                    <a:lnTo>
                      <a:pt x="1" y="5"/>
                    </a:lnTo>
                    <a:lnTo>
                      <a:pt x="1" y="5"/>
                    </a:lnTo>
                    <a:lnTo>
                      <a:pt x="1" y="4"/>
                    </a:lnTo>
                    <a:lnTo>
                      <a:pt x="1" y="5"/>
                    </a:lnTo>
                    <a:lnTo>
                      <a:pt x="1" y="5"/>
                    </a:lnTo>
                    <a:lnTo>
                      <a:pt x="1" y="5"/>
                    </a:lnTo>
                    <a:lnTo>
                      <a:pt x="1" y="5"/>
                    </a:lnTo>
                    <a:lnTo>
                      <a:pt x="1" y="4"/>
                    </a:lnTo>
                    <a:lnTo>
                      <a:pt x="1" y="5"/>
                    </a:lnTo>
                    <a:lnTo>
                      <a:pt x="1" y="5"/>
                    </a:lnTo>
                    <a:lnTo>
                      <a:pt x="1" y="5"/>
                    </a:lnTo>
                    <a:lnTo>
                      <a:pt x="1" y="5"/>
                    </a:lnTo>
                    <a:lnTo>
                      <a:pt x="1" y="4"/>
                    </a:lnTo>
                    <a:lnTo>
                      <a:pt x="1" y="5"/>
                    </a:lnTo>
                    <a:lnTo>
                      <a:pt x="1" y="5"/>
                    </a:lnTo>
                    <a:lnTo>
                      <a:pt x="1" y="5"/>
                    </a:lnTo>
                    <a:lnTo>
                      <a:pt x="1" y="5"/>
                    </a:lnTo>
                    <a:lnTo>
                      <a:pt x="1" y="6"/>
                    </a:lnTo>
                    <a:lnTo>
                      <a:pt x="1" y="6"/>
                    </a:lnTo>
                    <a:lnTo>
                      <a:pt x="1" y="6"/>
                    </a:lnTo>
                    <a:lnTo>
                      <a:pt x="1" y="6"/>
                    </a:lnTo>
                    <a:lnTo>
                      <a:pt x="1" y="5"/>
                    </a:lnTo>
                    <a:lnTo>
                      <a:pt x="1" y="6"/>
                    </a:lnTo>
                    <a:lnTo>
                      <a:pt x="1" y="5"/>
                    </a:lnTo>
                    <a:lnTo>
                      <a:pt x="1" y="5"/>
                    </a:lnTo>
                    <a:lnTo>
                      <a:pt x="1" y="5"/>
                    </a:lnTo>
                    <a:lnTo>
                      <a:pt x="1" y="5"/>
                    </a:lnTo>
                    <a:lnTo>
                      <a:pt x="1" y="5"/>
                    </a:lnTo>
                    <a:lnTo>
                      <a:pt x="1" y="6"/>
                    </a:lnTo>
                    <a:lnTo>
                      <a:pt x="1" y="6"/>
                    </a:lnTo>
                    <a:lnTo>
                      <a:pt x="1" y="6"/>
                    </a:lnTo>
                    <a:lnTo>
                      <a:pt x="1" y="7"/>
                    </a:lnTo>
                    <a:lnTo>
                      <a:pt x="1" y="6"/>
                    </a:lnTo>
                    <a:lnTo>
                      <a:pt x="1" y="6"/>
                    </a:lnTo>
                    <a:lnTo>
                      <a:pt x="1" y="7"/>
                    </a:lnTo>
                    <a:lnTo>
                      <a:pt x="1" y="6"/>
                    </a:lnTo>
                    <a:lnTo>
                      <a:pt x="1" y="6"/>
                    </a:lnTo>
                    <a:lnTo>
                      <a:pt x="1" y="6"/>
                    </a:lnTo>
                    <a:lnTo>
                      <a:pt x="1" y="7"/>
                    </a:lnTo>
                    <a:lnTo>
                      <a:pt x="1" y="7"/>
                    </a:lnTo>
                    <a:lnTo>
                      <a:pt x="1" y="7"/>
                    </a:lnTo>
                    <a:lnTo>
                      <a:pt x="1" y="7"/>
                    </a:lnTo>
                    <a:lnTo>
                      <a:pt x="1" y="7"/>
                    </a:lnTo>
                    <a:lnTo>
                      <a:pt x="1" y="8"/>
                    </a:lnTo>
                    <a:lnTo>
                      <a:pt x="1" y="8"/>
                    </a:lnTo>
                    <a:lnTo>
                      <a:pt x="1" y="8"/>
                    </a:lnTo>
                    <a:lnTo>
                      <a:pt x="1" y="9"/>
                    </a:lnTo>
                    <a:lnTo>
                      <a:pt x="1" y="9"/>
                    </a:lnTo>
                    <a:lnTo>
                      <a:pt x="1" y="8"/>
                    </a:lnTo>
                    <a:lnTo>
                      <a:pt x="1" y="9"/>
                    </a:lnTo>
                    <a:lnTo>
                      <a:pt x="1" y="9"/>
                    </a:lnTo>
                    <a:lnTo>
                      <a:pt x="1" y="9"/>
                    </a:lnTo>
                    <a:lnTo>
                      <a:pt x="1" y="10"/>
                    </a:lnTo>
                    <a:lnTo>
                      <a:pt x="1" y="10"/>
                    </a:lnTo>
                    <a:lnTo>
                      <a:pt x="1" y="10"/>
                    </a:lnTo>
                  </a:path>
                </a:pathLst>
              </a:custGeom>
              <a:noFill/>
              <a:ln w="0">
                <a:solidFill>
                  <a:srgbClr val="3366FF"/>
                </a:solidFill>
                <a:prstDash val="solid"/>
                <a:round/>
                <a:headEnd/>
                <a:tailEnd/>
              </a:ln>
            </p:spPr>
            <p:txBody>
              <a:bodyPr/>
              <a:lstStyle/>
              <a:p>
                <a:endParaRPr lang="en-GB"/>
              </a:p>
            </p:txBody>
          </p:sp>
          <p:sp>
            <p:nvSpPr>
              <p:cNvPr id="186290" name="Freeform 946"/>
              <p:cNvSpPr>
                <a:spLocks/>
              </p:cNvSpPr>
              <p:nvPr/>
            </p:nvSpPr>
            <p:spPr bwMode="auto">
              <a:xfrm>
                <a:off x="3726" y="3527"/>
                <a:ext cx="1" cy="390"/>
              </a:xfrm>
              <a:custGeom>
                <a:avLst/>
                <a:gdLst/>
                <a:ahLst/>
                <a:cxnLst>
                  <a:cxn ang="0">
                    <a:pos x="0" y="8"/>
                  </a:cxn>
                  <a:cxn ang="0">
                    <a:pos x="0" y="10"/>
                  </a:cxn>
                  <a:cxn ang="0">
                    <a:pos x="0" y="11"/>
                  </a:cxn>
                  <a:cxn ang="0">
                    <a:pos x="0" y="8"/>
                  </a:cxn>
                  <a:cxn ang="0">
                    <a:pos x="0" y="8"/>
                  </a:cxn>
                  <a:cxn ang="0">
                    <a:pos x="0" y="8"/>
                  </a:cxn>
                  <a:cxn ang="0">
                    <a:pos x="0" y="9"/>
                  </a:cxn>
                  <a:cxn ang="0">
                    <a:pos x="0" y="10"/>
                  </a:cxn>
                  <a:cxn ang="0">
                    <a:pos x="0" y="6"/>
                  </a:cxn>
                  <a:cxn ang="0">
                    <a:pos x="0" y="7"/>
                  </a:cxn>
                  <a:cxn ang="0">
                    <a:pos x="0" y="7"/>
                  </a:cxn>
                  <a:cxn ang="0">
                    <a:pos x="0" y="6"/>
                  </a:cxn>
                  <a:cxn ang="0">
                    <a:pos x="0" y="6"/>
                  </a:cxn>
                  <a:cxn ang="0">
                    <a:pos x="0" y="7"/>
                  </a:cxn>
                  <a:cxn ang="0">
                    <a:pos x="0" y="16"/>
                  </a:cxn>
                  <a:cxn ang="0">
                    <a:pos x="0" y="24"/>
                  </a:cxn>
                  <a:cxn ang="0">
                    <a:pos x="0" y="31"/>
                  </a:cxn>
                  <a:cxn ang="0">
                    <a:pos x="0" y="36"/>
                  </a:cxn>
                  <a:cxn ang="0">
                    <a:pos x="0" y="40"/>
                  </a:cxn>
                  <a:cxn ang="0">
                    <a:pos x="0" y="42"/>
                  </a:cxn>
                  <a:cxn ang="0">
                    <a:pos x="0" y="46"/>
                  </a:cxn>
                  <a:cxn ang="0">
                    <a:pos x="0" y="48"/>
                  </a:cxn>
                  <a:cxn ang="0">
                    <a:pos x="0" y="50"/>
                  </a:cxn>
                  <a:cxn ang="0">
                    <a:pos x="0" y="54"/>
                  </a:cxn>
                  <a:cxn ang="0">
                    <a:pos x="0" y="53"/>
                  </a:cxn>
                  <a:cxn ang="0">
                    <a:pos x="0" y="52"/>
                  </a:cxn>
                  <a:cxn ang="0">
                    <a:pos x="0" y="51"/>
                  </a:cxn>
                  <a:cxn ang="0">
                    <a:pos x="0" y="50"/>
                  </a:cxn>
                  <a:cxn ang="0">
                    <a:pos x="0" y="50"/>
                  </a:cxn>
                  <a:cxn ang="0">
                    <a:pos x="0" y="52"/>
                  </a:cxn>
                  <a:cxn ang="0">
                    <a:pos x="0" y="54"/>
                  </a:cxn>
                  <a:cxn ang="0">
                    <a:pos x="0" y="53"/>
                  </a:cxn>
                  <a:cxn ang="0">
                    <a:pos x="0" y="52"/>
                  </a:cxn>
                  <a:cxn ang="0">
                    <a:pos x="0" y="51"/>
                  </a:cxn>
                  <a:cxn ang="0">
                    <a:pos x="0" y="52"/>
                  </a:cxn>
                  <a:cxn ang="0">
                    <a:pos x="0" y="54"/>
                  </a:cxn>
                  <a:cxn ang="0">
                    <a:pos x="0" y="56"/>
                  </a:cxn>
                  <a:cxn ang="0">
                    <a:pos x="0" y="58"/>
                  </a:cxn>
                  <a:cxn ang="0">
                    <a:pos x="0" y="60"/>
                  </a:cxn>
                  <a:cxn ang="0">
                    <a:pos x="0" y="59"/>
                  </a:cxn>
                  <a:cxn ang="0">
                    <a:pos x="0" y="59"/>
                  </a:cxn>
                  <a:cxn ang="0">
                    <a:pos x="0" y="59"/>
                  </a:cxn>
                  <a:cxn ang="0">
                    <a:pos x="0" y="60"/>
                  </a:cxn>
                  <a:cxn ang="0">
                    <a:pos x="0" y="58"/>
                  </a:cxn>
                  <a:cxn ang="0">
                    <a:pos x="0" y="59"/>
                  </a:cxn>
                  <a:cxn ang="0">
                    <a:pos x="0" y="60"/>
                  </a:cxn>
                  <a:cxn ang="0">
                    <a:pos x="0" y="58"/>
                  </a:cxn>
                  <a:cxn ang="0">
                    <a:pos x="0" y="60"/>
                  </a:cxn>
                  <a:cxn ang="0">
                    <a:pos x="0" y="60"/>
                  </a:cxn>
                  <a:cxn ang="0">
                    <a:pos x="0" y="60"/>
                  </a:cxn>
                  <a:cxn ang="0">
                    <a:pos x="0" y="59"/>
                  </a:cxn>
                  <a:cxn ang="0">
                    <a:pos x="0" y="60"/>
                  </a:cxn>
                  <a:cxn ang="0">
                    <a:pos x="0" y="60"/>
                  </a:cxn>
                  <a:cxn ang="0">
                    <a:pos x="0" y="61"/>
                  </a:cxn>
                  <a:cxn ang="0">
                    <a:pos x="0" y="62"/>
                  </a:cxn>
                  <a:cxn ang="0">
                    <a:pos x="0" y="61"/>
                  </a:cxn>
                  <a:cxn ang="0">
                    <a:pos x="0" y="62"/>
                  </a:cxn>
                  <a:cxn ang="0">
                    <a:pos x="0" y="64"/>
                  </a:cxn>
                  <a:cxn ang="0">
                    <a:pos x="0" y="62"/>
                  </a:cxn>
                  <a:cxn ang="0">
                    <a:pos x="0" y="59"/>
                  </a:cxn>
                  <a:cxn ang="0">
                    <a:pos x="0" y="59"/>
                  </a:cxn>
                  <a:cxn ang="0">
                    <a:pos x="0" y="59"/>
                  </a:cxn>
                  <a:cxn ang="0">
                    <a:pos x="0" y="62"/>
                  </a:cxn>
                </a:cxnLst>
                <a:rect l="0" t="0" r="r" b="b"/>
                <a:pathLst>
                  <a:path h="65">
                    <a:moveTo>
                      <a:pt x="0" y="9"/>
                    </a:move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9"/>
                    </a:lnTo>
                    <a:lnTo>
                      <a:pt x="0" y="9"/>
                    </a:lnTo>
                    <a:lnTo>
                      <a:pt x="0" y="8"/>
                    </a:lnTo>
                    <a:lnTo>
                      <a:pt x="0" y="9"/>
                    </a:lnTo>
                    <a:lnTo>
                      <a:pt x="0" y="9"/>
                    </a:lnTo>
                    <a:lnTo>
                      <a:pt x="0" y="10"/>
                    </a:lnTo>
                    <a:lnTo>
                      <a:pt x="0" y="10"/>
                    </a:lnTo>
                    <a:lnTo>
                      <a:pt x="0" y="10"/>
                    </a:lnTo>
                    <a:lnTo>
                      <a:pt x="0" y="10"/>
                    </a:lnTo>
                    <a:lnTo>
                      <a:pt x="0" y="9"/>
                    </a:lnTo>
                    <a:lnTo>
                      <a:pt x="0" y="10"/>
                    </a:lnTo>
                    <a:lnTo>
                      <a:pt x="0" y="11"/>
                    </a:lnTo>
                    <a:lnTo>
                      <a:pt x="0" y="10"/>
                    </a:lnTo>
                    <a:lnTo>
                      <a:pt x="0" y="10"/>
                    </a:lnTo>
                    <a:lnTo>
                      <a:pt x="0" y="10"/>
                    </a:lnTo>
                    <a:lnTo>
                      <a:pt x="0" y="11"/>
                    </a:lnTo>
                    <a:lnTo>
                      <a:pt x="0" y="11"/>
                    </a:lnTo>
                    <a:lnTo>
                      <a:pt x="0" y="10"/>
                    </a:lnTo>
                    <a:lnTo>
                      <a:pt x="0" y="11"/>
                    </a:lnTo>
                    <a:lnTo>
                      <a:pt x="0" y="11"/>
                    </a:lnTo>
                    <a:lnTo>
                      <a:pt x="0" y="11"/>
                    </a:lnTo>
                    <a:lnTo>
                      <a:pt x="0" y="10"/>
                    </a:lnTo>
                    <a:lnTo>
                      <a:pt x="0" y="11"/>
                    </a:lnTo>
                    <a:lnTo>
                      <a:pt x="0" y="10"/>
                    </a:lnTo>
                    <a:lnTo>
                      <a:pt x="0" y="10"/>
                    </a:lnTo>
                    <a:lnTo>
                      <a:pt x="0" y="9"/>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8"/>
                    </a:lnTo>
                    <a:lnTo>
                      <a:pt x="0" y="9"/>
                    </a:lnTo>
                    <a:lnTo>
                      <a:pt x="0" y="9"/>
                    </a:lnTo>
                    <a:lnTo>
                      <a:pt x="0" y="8"/>
                    </a:lnTo>
                    <a:lnTo>
                      <a:pt x="0" y="9"/>
                    </a:lnTo>
                    <a:lnTo>
                      <a:pt x="0" y="9"/>
                    </a:lnTo>
                    <a:lnTo>
                      <a:pt x="0" y="9"/>
                    </a:lnTo>
                    <a:lnTo>
                      <a:pt x="0" y="8"/>
                    </a:lnTo>
                    <a:lnTo>
                      <a:pt x="0" y="9"/>
                    </a:lnTo>
                    <a:lnTo>
                      <a:pt x="0" y="9"/>
                    </a:lnTo>
                    <a:lnTo>
                      <a:pt x="0" y="9"/>
                    </a:lnTo>
                    <a:lnTo>
                      <a:pt x="0" y="10"/>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0"/>
                    </a:lnTo>
                    <a:lnTo>
                      <a:pt x="0" y="10"/>
                    </a:lnTo>
                    <a:lnTo>
                      <a:pt x="0" y="10"/>
                    </a:lnTo>
                    <a:lnTo>
                      <a:pt x="0" y="9"/>
                    </a:lnTo>
                    <a:lnTo>
                      <a:pt x="0" y="8"/>
                    </a:lnTo>
                    <a:lnTo>
                      <a:pt x="0" y="7"/>
                    </a:lnTo>
                    <a:lnTo>
                      <a:pt x="0" y="7"/>
                    </a:lnTo>
                    <a:lnTo>
                      <a:pt x="0" y="7"/>
                    </a:lnTo>
                    <a:lnTo>
                      <a:pt x="0" y="6"/>
                    </a:lnTo>
                    <a:lnTo>
                      <a:pt x="0" y="6"/>
                    </a:lnTo>
                    <a:lnTo>
                      <a:pt x="0" y="5"/>
                    </a:lnTo>
                    <a:lnTo>
                      <a:pt x="0" y="6"/>
                    </a:lnTo>
                    <a:lnTo>
                      <a:pt x="0" y="6"/>
                    </a:lnTo>
                    <a:lnTo>
                      <a:pt x="0" y="6"/>
                    </a:lnTo>
                    <a:lnTo>
                      <a:pt x="0" y="7"/>
                    </a:lnTo>
                    <a:lnTo>
                      <a:pt x="0" y="6"/>
                    </a:lnTo>
                    <a:lnTo>
                      <a:pt x="0" y="7"/>
                    </a:lnTo>
                    <a:lnTo>
                      <a:pt x="0" y="6"/>
                    </a:lnTo>
                    <a:lnTo>
                      <a:pt x="0" y="7"/>
                    </a:lnTo>
                    <a:lnTo>
                      <a:pt x="0" y="6"/>
                    </a:lnTo>
                    <a:lnTo>
                      <a:pt x="0" y="7"/>
                    </a:lnTo>
                    <a:lnTo>
                      <a:pt x="0" y="6"/>
                    </a:lnTo>
                    <a:lnTo>
                      <a:pt x="0" y="7"/>
                    </a:lnTo>
                    <a:lnTo>
                      <a:pt x="0" y="7"/>
                    </a:lnTo>
                    <a:lnTo>
                      <a:pt x="0" y="7"/>
                    </a:lnTo>
                    <a:lnTo>
                      <a:pt x="0" y="7"/>
                    </a:lnTo>
                    <a:lnTo>
                      <a:pt x="0" y="7"/>
                    </a:lnTo>
                    <a:lnTo>
                      <a:pt x="0" y="8"/>
                    </a:lnTo>
                    <a:lnTo>
                      <a:pt x="0" y="7"/>
                    </a:lnTo>
                    <a:lnTo>
                      <a:pt x="0" y="8"/>
                    </a:lnTo>
                    <a:lnTo>
                      <a:pt x="0" y="7"/>
                    </a:lnTo>
                    <a:lnTo>
                      <a:pt x="0" y="7"/>
                    </a:lnTo>
                    <a:lnTo>
                      <a:pt x="0" y="8"/>
                    </a:lnTo>
                    <a:lnTo>
                      <a:pt x="0" y="7"/>
                    </a:lnTo>
                    <a:lnTo>
                      <a:pt x="0" y="8"/>
                    </a:lnTo>
                    <a:lnTo>
                      <a:pt x="0" y="7"/>
                    </a:lnTo>
                    <a:lnTo>
                      <a:pt x="0" y="7"/>
                    </a:lnTo>
                    <a:lnTo>
                      <a:pt x="0" y="7"/>
                    </a:lnTo>
                    <a:lnTo>
                      <a:pt x="0" y="7"/>
                    </a:lnTo>
                    <a:lnTo>
                      <a:pt x="0" y="7"/>
                    </a:lnTo>
                    <a:lnTo>
                      <a:pt x="0" y="7"/>
                    </a:lnTo>
                    <a:lnTo>
                      <a:pt x="0" y="7"/>
                    </a:lnTo>
                    <a:lnTo>
                      <a:pt x="0" y="6"/>
                    </a:lnTo>
                    <a:lnTo>
                      <a:pt x="0" y="5"/>
                    </a:lnTo>
                    <a:lnTo>
                      <a:pt x="0" y="6"/>
                    </a:lnTo>
                    <a:lnTo>
                      <a:pt x="0" y="5"/>
                    </a:lnTo>
                    <a:lnTo>
                      <a:pt x="0" y="6"/>
                    </a:lnTo>
                    <a:lnTo>
                      <a:pt x="0" y="6"/>
                    </a:lnTo>
                    <a:lnTo>
                      <a:pt x="0" y="5"/>
                    </a:lnTo>
                    <a:lnTo>
                      <a:pt x="0" y="5"/>
                    </a:lnTo>
                    <a:lnTo>
                      <a:pt x="0" y="5"/>
                    </a:lnTo>
                    <a:lnTo>
                      <a:pt x="0" y="6"/>
                    </a:lnTo>
                    <a:lnTo>
                      <a:pt x="0" y="6"/>
                    </a:lnTo>
                    <a:lnTo>
                      <a:pt x="0" y="6"/>
                    </a:lnTo>
                    <a:lnTo>
                      <a:pt x="0" y="5"/>
                    </a:lnTo>
                    <a:lnTo>
                      <a:pt x="0" y="6"/>
                    </a:lnTo>
                    <a:lnTo>
                      <a:pt x="0" y="5"/>
                    </a:lnTo>
                    <a:lnTo>
                      <a:pt x="0" y="5"/>
                    </a:lnTo>
                    <a:lnTo>
                      <a:pt x="0" y="6"/>
                    </a:lnTo>
                    <a:lnTo>
                      <a:pt x="0" y="5"/>
                    </a:lnTo>
                    <a:lnTo>
                      <a:pt x="0" y="6"/>
                    </a:lnTo>
                    <a:lnTo>
                      <a:pt x="0" y="7"/>
                    </a:lnTo>
                    <a:lnTo>
                      <a:pt x="0" y="6"/>
                    </a:lnTo>
                    <a:lnTo>
                      <a:pt x="0" y="7"/>
                    </a:lnTo>
                    <a:lnTo>
                      <a:pt x="0" y="7"/>
                    </a:lnTo>
                    <a:lnTo>
                      <a:pt x="0" y="7"/>
                    </a:lnTo>
                    <a:lnTo>
                      <a:pt x="0" y="7"/>
                    </a:lnTo>
                    <a:lnTo>
                      <a:pt x="0" y="7"/>
                    </a:lnTo>
                    <a:lnTo>
                      <a:pt x="0" y="0"/>
                    </a:lnTo>
                    <a:lnTo>
                      <a:pt x="0" y="5"/>
                    </a:lnTo>
                    <a:lnTo>
                      <a:pt x="0" y="9"/>
                    </a:lnTo>
                    <a:lnTo>
                      <a:pt x="0" y="11"/>
                    </a:lnTo>
                    <a:lnTo>
                      <a:pt x="0" y="11"/>
                    </a:lnTo>
                    <a:lnTo>
                      <a:pt x="0" y="12"/>
                    </a:lnTo>
                    <a:lnTo>
                      <a:pt x="0" y="13"/>
                    </a:lnTo>
                    <a:lnTo>
                      <a:pt x="0" y="14"/>
                    </a:lnTo>
                    <a:lnTo>
                      <a:pt x="0" y="15"/>
                    </a:lnTo>
                    <a:lnTo>
                      <a:pt x="0" y="16"/>
                    </a:lnTo>
                    <a:lnTo>
                      <a:pt x="0" y="16"/>
                    </a:lnTo>
                    <a:lnTo>
                      <a:pt x="0" y="18"/>
                    </a:lnTo>
                    <a:lnTo>
                      <a:pt x="0" y="18"/>
                    </a:lnTo>
                    <a:lnTo>
                      <a:pt x="0" y="19"/>
                    </a:lnTo>
                    <a:lnTo>
                      <a:pt x="0" y="19"/>
                    </a:lnTo>
                    <a:lnTo>
                      <a:pt x="0" y="20"/>
                    </a:lnTo>
                    <a:lnTo>
                      <a:pt x="0" y="21"/>
                    </a:lnTo>
                    <a:lnTo>
                      <a:pt x="0" y="22"/>
                    </a:lnTo>
                    <a:lnTo>
                      <a:pt x="0" y="23"/>
                    </a:lnTo>
                    <a:lnTo>
                      <a:pt x="0" y="24"/>
                    </a:lnTo>
                    <a:lnTo>
                      <a:pt x="0" y="24"/>
                    </a:lnTo>
                    <a:lnTo>
                      <a:pt x="0" y="25"/>
                    </a:lnTo>
                    <a:lnTo>
                      <a:pt x="0" y="26"/>
                    </a:lnTo>
                    <a:lnTo>
                      <a:pt x="0" y="27"/>
                    </a:lnTo>
                    <a:lnTo>
                      <a:pt x="0" y="27"/>
                    </a:lnTo>
                    <a:lnTo>
                      <a:pt x="0" y="27"/>
                    </a:lnTo>
                    <a:lnTo>
                      <a:pt x="0" y="28"/>
                    </a:lnTo>
                    <a:lnTo>
                      <a:pt x="0" y="28"/>
                    </a:lnTo>
                    <a:lnTo>
                      <a:pt x="0" y="30"/>
                    </a:lnTo>
                    <a:lnTo>
                      <a:pt x="0" y="31"/>
                    </a:lnTo>
                    <a:lnTo>
                      <a:pt x="0" y="31"/>
                    </a:lnTo>
                    <a:lnTo>
                      <a:pt x="0" y="31"/>
                    </a:lnTo>
                    <a:lnTo>
                      <a:pt x="0" y="32"/>
                    </a:lnTo>
                    <a:lnTo>
                      <a:pt x="0" y="32"/>
                    </a:lnTo>
                    <a:lnTo>
                      <a:pt x="0" y="33"/>
                    </a:lnTo>
                    <a:lnTo>
                      <a:pt x="0" y="32"/>
                    </a:lnTo>
                    <a:lnTo>
                      <a:pt x="0" y="33"/>
                    </a:lnTo>
                    <a:lnTo>
                      <a:pt x="0" y="34"/>
                    </a:lnTo>
                    <a:lnTo>
                      <a:pt x="0" y="34"/>
                    </a:lnTo>
                    <a:lnTo>
                      <a:pt x="0" y="34"/>
                    </a:lnTo>
                    <a:lnTo>
                      <a:pt x="0" y="35"/>
                    </a:lnTo>
                    <a:lnTo>
                      <a:pt x="0" y="36"/>
                    </a:lnTo>
                    <a:lnTo>
                      <a:pt x="0" y="36"/>
                    </a:lnTo>
                    <a:lnTo>
                      <a:pt x="0" y="37"/>
                    </a:lnTo>
                    <a:lnTo>
                      <a:pt x="0" y="38"/>
                    </a:lnTo>
                    <a:lnTo>
                      <a:pt x="0" y="39"/>
                    </a:lnTo>
                    <a:lnTo>
                      <a:pt x="0" y="39"/>
                    </a:lnTo>
                    <a:lnTo>
                      <a:pt x="0" y="40"/>
                    </a:lnTo>
                    <a:lnTo>
                      <a:pt x="0" y="40"/>
                    </a:lnTo>
                    <a:lnTo>
                      <a:pt x="0" y="40"/>
                    </a:lnTo>
                    <a:lnTo>
                      <a:pt x="0" y="40"/>
                    </a:lnTo>
                    <a:lnTo>
                      <a:pt x="0" y="40"/>
                    </a:lnTo>
                    <a:lnTo>
                      <a:pt x="0" y="39"/>
                    </a:lnTo>
                    <a:lnTo>
                      <a:pt x="0" y="40"/>
                    </a:lnTo>
                    <a:lnTo>
                      <a:pt x="0" y="40"/>
                    </a:lnTo>
                    <a:lnTo>
                      <a:pt x="0" y="41"/>
                    </a:lnTo>
                    <a:lnTo>
                      <a:pt x="0" y="40"/>
                    </a:lnTo>
                    <a:lnTo>
                      <a:pt x="0" y="40"/>
                    </a:lnTo>
                    <a:lnTo>
                      <a:pt x="0" y="39"/>
                    </a:lnTo>
                    <a:lnTo>
                      <a:pt x="0" y="40"/>
                    </a:lnTo>
                    <a:lnTo>
                      <a:pt x="0" y="41"/>
                    </a:lnTo>
                    <a:lnTo>
                      <a:pt x="0" y="41"/>
                    </a:lnTo>
                    <a:lnTo>
                      <a:pt x="0" y="42"/>
                    </a:lnTo>
                    <a:lnTo>
                      <a:pt x="0" y="42"/>
                    </a:lnTo>
                    <a:lnTo>
                      <a:pt x="0" y="42"/>
                    </a:lnTo>
                    <a:lnTo>
                      <a:pt x="0" y="42"/>
                    </a:lnTo>
                    <a:lnTo>
                      <a:pt x="0" y="43"/>
                    </a:lnTo>
                    <a:lnTo>
                      <a:pt x="0" y="42"/>
                    </a:lnTo>
                    <a:lnTo>
                      <a:pt x="0" y="42"/>
                    </a:lnTo>
                    <a:lnTo>
                      <a:pt x="0" y="43"/>
                    </a:lnTo>
                    <a:lnTo>
                      <a:pt x="0" y="44"/>
                    </a:lnTo>
                    <a:lnTo>
                      <a:pt x="0" y="44"/>
                    </a:lnTo>
                    <a:lnTo>
                      <a:pt x="0" y="45"/>
                    </a:lnTo>
                    <a:lnTo>
                      <a:pt x="0" y="44"/>
                    </a:lnTo>
                    <a:lnTo>
                      <a:pt x="0" y="45"/>
                    </a:lnTo>
                    <a:lnTo>
                      <a:pt x="0" y="46"/>
                    </a:lnTo>
                    <a:lnTo>
                      <a:pt x="0" y="46"/>
                    </a:lnTo>
                    <a:lnTo>
                      <a:pt x="0" y="46"/>
                    </a:lnTo>
                    <a:lnTo>
                      <a:pt x="0" y="47"/>
                    </a:lnTo>
                    <a:lnTo>
                      <a:pt x="0" y="47"/>
                    </a:lnTo>
                    <a:lnTo>
                      <a:pt x="0" y="48"/>
                    </a:lnTo>
                    <a:lnTo>
                      <a:pt x="0" y="48"/>
                    </a:lnTo>
                    <a:lnTo>
                      <a:pt x="0" y="48"/>
                    </a:lnTo>
                    <a:lnTo>
                      <a:pt x="0" y="47"/>
                    </a:lnTo>
                    <a:lnTo>
                      <a:pt x="0" y="48"/>
                    </a:lnTo>
                    <a:lnTo>
                      <a:pt x="0" y="48"/>
                    </a:lnTo>
                    <a:lnTo>
                      <a:pt x="0" y="48"/>
                    </a:lnTo>
                    <a:lnTo>
                      <a:pt x="0" y="48"/>
                    </a:lnTo>
                    <a:lnTo>
                      <a:pt x="0" y="48"/>
                    </a:lnTo>
                    <a:lnTo>
                      <a:pt x="0" y="49"/>
                    </a:lnTo>
                    <a:lnTo>
                      <a:pt x="0" y="48"/>
                    </a:lnTo>
                    <a:lnTo>
                      <a:pt x="0" y="49"/>
                    </a:lnTo>
                    <a:lnTo>
                      <a:pt x="0" y="49"/>
                    </a:lnTo>
                    <a:lnTo>
                      <a:pt x="0" y="49"/>
                    </a:lnTo>
                    <a:lnTo>
                      <a:pt x="0" y="49"/>
                    </a:lnTo>
                    <a:lnTo>
                      <a:pt x="0" y="50"/>
                    </a:lnTo>
                    <a:lnTo>
                      <a:pt x="0" y="50"/>
                    </a:lnTo>
                    <a:lnTo>
                      <a:pt x="0" y="50"/>
                    </a:lnTo>
                    <a:lnTo>
                      <a:pt x="0" y="50"/>
                    </a:lnTo>
                    <a:lnTo>
                      <a:pt x="0" y="51"/>
                    </a:lnTo>
                    <a:lnTo>
                      <a:pt x="0" y="52"/>
                    </a:lnTo>
                    <a:lnTo>
                      <a:pt x="0" y="53"/>
                    </a:lnTo>
                    <a:lnTo>
                      <a:pt x="0" y="53"/>
                    </a:lnTo>
                    <a:lnTo>
                      <a:pt x="0" y="53"/>
                    </a:lnTo>
                    <a:lnTo>
                      <a:pt x="0" y="54"/>
                    </a:lnTo>
                    <a:lnTo>
                      <a:pt x="0" y="53"/>
                    </a:lnTo>
                    <a:lnTo>
                      <a:pt x="0" y="54"/>
                    </a:lnTo>
                    <a:lnTo>
                      <a:pt x="0" y="54"/>
                    </a:lnTo>
                    <a:lnTo>
                      <a:pt x="0" y="54"/>
                    </a:lnTo>
                    <a:lnTo>
                      <a:pt x="0" y="54"/>
                    </a:lnTo>
                    <a:lnTo>
                      <a:pt x="0" y="54"/>
                    </a:lnTo>
                    <a:lnTo>
                      <a:pt x="0" y="54"/>
                    </a:lnTo>
                    <a:lnTo>
                      <a:pt x="0" y="54"/>
                    </a:lnTo>
                    <a:lnTo>
                      <a:pt x="0" y="53"/>
                    </a:lnTo>
                    <a:lnTo>
                      <a:pt x="0" y="53"/>
                    </a:lnTo>
                    <a:lnTo>
                      <a:pt x="0" y="52"/>
                    </a:lnTo>
                    <a:lnTo>
                      <a:pt x="0" y="51"/>
                    </a:lnTo>
                    <a:lnTo>
                      <a:pt x="0" y="52"/>
                    </a:lnTo>
                    <a:lnTo>
                      <a:pt x="0" y="52"/>
                    </a:lnTo>
                    <a:lnTo>
                      <a:pt x="0" y="53"/>
                    </a:lnTo>
                    <a:lnTo>
                      <a:pt x="0" y="52"/>
                    </a:lnTo>
                    <a:lnTo>
                      <a:pt x="0" y="51"/>
                    </a:lnTo>
                    <a:lnTo>
                      <a:pt x="0" y="52"/>
                    </a:lnTo>
                    <a:lnTo>
                      <a:pt x="0" y="53"/>
                    </a:lnTo>
                    <a:lnTo>
                      <a:pt x="0" y="53"/>
                    </a:lnTo>
                    <a:lnTo>
                      <a:pt x="0" y="54"/>
                    </a:lnTo>
                    <a:lnTo>
                      <a:pt x="0" y="53"/>
                    </a:lnTo>
                    <a:lnTo>
                      <a:pt x="0" y="53"/>
                    </a:lnTo>
                    <a:lnTo>
                      <a:pt x="0" y="52"/>
                    </a:lnTo>
                    <a:lnTo>
                      <a:pt x="0" y="52"/>
                    </a:lnTo>
                    <a:lnTo>
                      <a:pt x="0" y="52"/>
                    </a:lnTo>
                    <a:lnTo>
                      <a:pt x="0" y="52"/>
                    </a:lnTo>
                    <a:lnTo>
                      <a:pt x="0" y="52"/>
                    </a:lnTo>
                    <a:lnTo>
                      <a:pt x="0" y="51"/>
                    </a:lnTo>
                    <a:lnTo>
                      <a:pt x="0" y="51"/>
                    </a:lnTo>
                    <a:lnTo>
                      <a:pt x="0" y="51"/>
                    </a:lnTo>
                    <a:lnTo>
                      <a:pt x="0" y="51"/>
                    </a:lnTo>
                    <a:lnTo>
                      <a:pt x="0" y="52"/>
                    </a:lnTo>
                    <a:lnTo>
                      <a:pt x="0" y="51"/>
                    </a:lnTo>
                    <a:lnTo>
                      <a:pt x="0" y="51"/>
                    </a:lnTo>
                    <a:lnTo>
                      <a:pt x="0" y="51"/>
                    </a:lnTo>
                    <a:lnTo>
                      <a:pt x="0" y="51"/>
                    </a:lnTo>
                    <a:lnTo>
                      <a:pt x="0" y="50"/>
                    </a:lnTo>
                    <a:lnTo>
                      <a:pt x="0" y="50"/>
                    </a:lnTo>
                    <a:lnTo>
                      <a:pt x="0" y="50"/>
                    </a:lnTo>
                    <a:lnTo>
                      <a:pt x="0" y="49"/>
                    </a:lnTo>
                    <a:lnTo>
                      <a:pt x="0" y="49"/>
                    </a:lnTo>
                    <a:lnTo>
                      <a:pt x="0" y="50"/>
                    </a:lnTo>
                    <a:lnTo>
                      <a:pt x="0" y="49"/>
                    </a:lnTo>
                    <a:lnTo>
                      <a:pt x="0" y="49"/>
                    </a:lnTo>
                    <a:lnTo>
                      <a:pt x="0" y="49"/>
                    </a:lnTo>
                    <a:lnTo>
                      <a:pt x="0" y="50"/>
                    </a:lnTo>
                    <a:lnTo>
                      <a:pt x="0" y="50"/>
                    </a:lnTo>
                    <a:lnTo>
                      <a:pt x="0" y="50"/>
                    </a:lnTo>
                    <a:lnTo>
                      <a:pt x="0" y="50"/>
                    </a:lnTo>
                    <a:lnTo>
                      <a:pt x="0" y="51"/>
                    </a:lnTo>
                    <a:lnTo>
                      <a:pt x="0" y="50"/>
                    </a:lnTo>
                    <a:lnTo>
                      <a:pt x="0" y="51"/>
                    </a:lnTo>
                    <a:lnTo>
                      <a:pt x="0" y="50"/>
                    </a:lnTo>
                    <a:lnTo>
                      <a:pt x="0" y="50"/>
                    </a:lnTo>
                    <a:lnTo>
                      <a:pt x="0" y="50"/>
                    </a:lnTo>
                    <a:lnTo>
                      <a:pt x="0" y="50"/>
                    </a:lnTo>
                    <a:lnTo>
                      <a:pt x="0" y="50"/>
                    </a:lnTo>
                    <a:lnTo>
                      <a:pt x="0" y="50"/>
                    </a:lnTo>
                    <a:lnTo>
                      <a:pt x="0" y="49"/>
                    </a:lnTo>
                    <a:lnTo>
                      <a:pt x="0" y="50"/>
                    </a:lnTo>
                    <a:lnTo>
                      <a:pt x="0" y="51"/>
                    </a:lnTo>
                    <a:lnTo>
                      <a:pt x="0" y="50"/>
                    </a:lnTo>
                    <a:lnTo>
                      <a:pt x="0" y="51"/>
                    </a:lnTo>
                    <a:lnTo>
                      <a:pt x="0" y="51"/>
                    </a:lnTo>
                    <a:lnTo>
                      <a:pt x="0" y="52"/>
                    </a:lnTo>
                    <a:lnTo>
                      <a:pt x="0" y="52"/>
                    </a:lnTo>
                    <a:lnTo>
                      <a:pt x="0" y="52"/>
                    </a:lnTo>
                    <a:lnTo>
                      <a:pt x="0" y="51"/>
                    </a:lnTo>
                    <a:lnTo>
                      <a:pt x="0" y="52"/>
                    </a:lnTo>
                    <a:lnTo>
                      <a:pt x="0" y="51"/>
                    </a:lnTo>
                    <a:lnTo>
                      <a:pt x="0" y="52"/>
                    </a:lnTo>
                    <a:lnTo>
                      <a:pt x="0" y="51"/>
                    </a:lnTo>
                    <a:lnTo>
                      <a:pt x="0" y="52"/>
                    </a:lnTo>
                    <a:lnTo>
                      <a:pt x="0" y="53"/>
                    </a:lnTo>
                    <a:lnTo>
                      <a:pt x="0" y="53"/>
                    </a:lnTo>
                    <a:lnTo>
                      <a:pt x="0" y="53"/>
                    </a:lnTo>
                    <a:lnTo>
                      <a:pt x="0" y="54"/>
                    </a:lnTo>
                    <a:lnTo>
                      <a:pt x="0" y="53"/>
                    </a:lnTo>
                    <a:lnTo>
                      <a:pt x="0" y="54"/>
                    </a:lnTo>
                    <a:lnTo>
                      <a:pt x="0" y="54"/>
                    </a:lnTo>
                    <a:lnTo>
                      <a:pt x="0" y="53"/>
                    </a:lnTo>
                    <a:lnTo>
                      <a:pt x="0" y="54"/>
                    </a:lnTo>
                    <a:lnTo>
                      <a:pt x="0" y="54"/>
                    </a:lnTo>
                    <a:lnTo>
                      <a:pt x="0" y="53"/>
                    </a:lnTo>
                    <a:lnTo>
                      <a:pt x="0" y="54"/>
                    </a:lnTo>
                    <a:lnTo>
                      <a:pt x="0" y="54"/>
                    </a:lnTo>
                    <a:lnTo>
                      <a:pt x="0" y="54"/>
                    </a:lnTo>
                    <a:lnTo>
                      <a:pt x="0" y="54"/>
                    </a:lnTo>
                    <a:lnTo>
                      <a:pt x="0" y="55"/>
                    </a:lnTo>
                    <a:lnTo>
                      <a:pt x="0" y="54"/>
                    </a:lnTo>
                    <a:lnTo>
                      <a:pt x="0" y="53"/>
                    </a:lnTo>
                    <a:lnTo>
                      <a:pt x="0" y="53"/>
                    </a:lnTo>
                    <a:lnTo>
                      <a:pt x="0" y="53"/>
                    </a:lnTo>
                    <a:lnTo>
                      <a:pt x="0" y="53"/>
                    </a:lnTo>
                    <a:lnTo>
                      <a:pt x="0" y="52"/>
                    </a:lnTo>
                    <a:lnTo>
                      <a:pt x="0" y="51"/>
                    </a:lnTo>
                    <a:lnTo>
                      <a:pt x="0" y="51"/>
                    </a:lnTo>
                    <a:lnTo>
                      <a:pt x="0" y="51"/>
                    </a:lnTo>
                    <a:lnTo>
                      <a:pt x="0" y="51"/>
                    </a:lnTo>
                    <a:lnTo>
                      <a:pt x="0" y="52"/>
                    </a:lnTo>
                    <a:lnTo>
                      <a:pt x="0" y="52"/>
                    </a:lnTo>
                    <a:lnTo>
                      <a:pt x="0" y="52"/>
                    </a:lnTo>
                    <a:lnTo>
                      <a:pt x="0" y="51"/>
                    </a:lnTo>
                    <a:lnTo>
                      <a:pt x="0" y="52"/>
                    </a:lnTo>
                    <a:lnTo>
                      <a:pt x="0" y="52"/>
                    </a:lnTo>
                    <a:lnTo>
                      <a:pt x="0" y="51"/>
                    </a:lnTo>
                    <a:lnTo>
                      <a:pt x="0" y="52"/>
                    </a:lnTo>
                    <a:lnTo>
                      <a:pt x="0" y="51"/>
                    </a:lnTo>
                    <a:lnTo>
                      <a:pt x="0" y="51"/>
                    </a:lnTo>
                    <a:lnTo>
                      <a:pt x="0" y="50"/>
                    </a:lnTo>
                    <a:lnTo>
                      <a:pt x="0" y="50"/>
                    </a:lnTo>
                    <a:lnTo>
                      <a:pt x="0" y="51"/>
                    </a:lnTo>
                    <a:lnTo>
                      <a:pt x="0" y="51"/>
                    </a:lnTo>
                    <a:lnTo>
                      <a:pt x="0" y="52"/>
                    </a:lnTo>
                    <a:lnTo>
                      <a:pt x="0" y="52"/>
                    </a:lnTo>
                    <a:lnTo>
                      <a:pt x="0" y="51"/>
                    </a:lnTo>
                    <a:lnTo>
                      <a:pt x="0" y="52"/>
                    </a:lnTo>
                    <a:lnTo>
                      <a:pt x="0" y="51"/>
                    </a:lnTo>
                    <a:lnTo>
                      <a:pt x="0" y="52"/>
                    </a:lnTo>
                    <a:lnTo>
                      <a:pt x="0" y="52"/>
                    </a:lnTo>
                    <a:lnTo>
                      <a:pt x="0" y="52"/>
                    </a:lnTo>
                    <a:lnTo>
                      <a:pt x="0" y="51"/>
                    </a:lnTo>
                    <a:lnTo>
                      <a:pt x="0" y="51"/>
                    </a:lnTo>
                    <a:lnTo>
                      <a:pt x="0" y="52"/>
                    </a:lnTo>
                    <a:lnTo>
                      <a:pt x="0" y="52"/>
                    </a:lnTo>
                    <a:lnTo>
                      <a:pt x="0" y="52"/>
                    </a:lnTo>
                    <a:lnTo>
                      <a:pt x="0" y="53"/>
                    </a:lnTo>
                    <a:lnTo>
                      <a:pt x="0" y="52"/>
                    </a:lnTo>
                    <a:lnTo>
                      <a:pt x="0" y="53"/>
                    </a:lnTo>
                    <a:lnTo>
                      <a:pt x="0" y="52"/>
                    </a:lnTo>
                    <a:lnTo>
                      <a:pt x="0" y="53"/>
                    </a:lnTo>
                    <a:lnTo>
                      <a:pt x="0" y="53"/>
                    </a:lnTo>
                    <a:lnTo>
                      <a:pt x="0" y="53"/>
                    </a:lnTo>
                    <a:lnTo>
                      <a:pt x="0" y="54"/>
                    </a:lnTo>
                    <a:lnTo>
                      <a:pt x="0" y="54"/>
                    </a:lnTo>
                    <a:lnTo>
                      <a:pt x="0" y="54"/>
                    </a:lnTo>
                    <a:lnTo>
                      <a:pt x="0" y="55"/>
                    </a:lnTo>
                    <a:lnTo>
                      <a:pt x="0" y="56"/>
                    </a:lnTo>
                    <a:lnTo>
                      <a:pt x="0" y="55"/>
                    </a:lnTo>
                    <a:lnTo>
                      <a:pt x="0" y="55"/>
                    </a:lnTo>
                    <a:lnTo>
                      <a:pt x="0" y="55"/>
                    </a:lnTo>
                    <a:lnTo>
                      <a:pt x="0" y="55"/>
                    </a:lnTo>
                    <a:lnTo>
                      <a:pt x="0" y="55"/>
                    </a:lnTo>
                    <a:lnTo>
                      <a:pt x="0" y="55"/>
                    </a:lnTo>
                    <a:lnTo>
                      <a:pt x="0" y="56"/>
                    </a:lnTo>
                    <a:lnTo>
                      <a:pt x="0" y="56"/>
                    </a:lnTo>
                    <a:lnTo>
                      <a:pt x="0" y="56"/>
                    </a:lnTo>
                    <a:lnTo>
                      <a:pt x="0" y="57"/>
                    </a:lnTo>
                    <a:lnTo>
                      <a:pt x="0" y="57"/>
                    </a:lnTo>
                    <a:lnTo>
                      <a:pt x="0" y="57"/>
                    </a:lnTo>
                    <a:lnTo>
                      <a:pt x="0" y="57"/>
                    </a:lnTo>
                    <a:lnTo>
                      <a:pt x="0" y="58"/>
                    </a:lnTo>
                    <a:lnTo>
                      <a:pt x="0" y="58"/>
                    </a:lnTo>
                    <a:lnTo>
                      <a:pt x="0" y="58"/>
                    </a:lnTo>
                    <a:lnTo>
                      <a:pt x="0" y="58"/>
                    </a:lnTo>
                    <a:lnTo>
                      <a:pt x="0" y="58"/>
                    </a:lnTo>
                    <a:lnTo>
                      <a:pt x="0" y="58"/>
                    </a:lnTo>
                    <a:lnTo>
                      <a:pt x="0" y="58"/>
                    </a:lnTo>
                    <a:lnTo>
                      <a:pt x="0" y="58"/>
                    </a:lnTo>
                    <a:lnTo>
                      <a:pt x="0" y="58"/>
                    </a:lnTo>
                    <a:lnTo>
                      <a:pt x="0" y="58"/>
                    </a:lnTo>
                    <a:lnTo>
                      <a:pt x="0" y="58"/>
                    </a:lnTo>
                    <a:lnTo>
                      <a:pt x="0" y="59"/>
                    </a:lnTo>
                    <a:lnTo>
                      <a:pt x="0" y="59"/>
                    </a:lnTo>
                    <a:lnTo>
                      <a:pt x="0" y="59"/>
                    </a:lnTo>
                    <a:lnTo>
                      <a:pt x="0" y="60"/>
                    </a:lnTo>
                    <a:lnTo>
                      <a:pt x="0" y="60"/>
                    </a:lnTo>
                    <a:lnTo>
                      <a:pt x="0" y="60"/>
                    </a:lnTo>
                    <a:lnTo>
                      <a:pt x="0" y="61"/>
                    </a:lnTo>
                    <a:lnTo>
                      <a:pt x="0" y="60"/>
                    </a:lnTo>
                    <a:lnTo>
                      <a:pt x="0" y="61"/>
                    </a:lnTo>
                    <a:lnTo>
                      <a:pt x="0" y="61"/>
                    </a:lnTo>
                    <a:lnTo>
                      <a:pt x="0" y="60"/>
                    </a:lnTo>
                    <a:lnTo>
                      <a:pt x="0" y="59"/>
                    </a:lnTo>
                    <a:lnTo>
                      <a:pt x="0" y="60"/>
                    </a:lnTo>
                    <a:lnTo>
                      <a:pt x="0" y="59"/>
                    </a:lnTo>
                    <a:lnTo>
                      <a:pt x="0" y="60"/>
                    </a:lnTo>
                    <a:lnTo>
                      <a:pt x="0" y="60"/>
                    </a:lnTo>
                    <a:lnTo>
                      <a:pt x="0" y="59"/>
                    </a:lnTo>
                    <a:lnTo>
                      <a:pt x="0" y="59"/>
                    </a:lnTo>
                    <a:lnTo>
                      <a:pt x="0" y="59"/>
                    </a:lnTo>
                    <a:lnTo>
                      <a:pt x="0" y="59"/>
                    </a:lnTo>
                    <a:lnTo>
                      <a:pt x="0" y="58"/>
                    </a:lnTo>
                    <a:lnTo>
                      <a:pt x="0" y="59"/>
                    </a:lnTo>
                    <a:lnTo>
                      <a:pt x="0" y="58"/>
                    </a:lnTo>
                    <a:lnTo>
                      <a:pt x="0" y="58"/>
                    </a:lnTo>
                    <a:lnTo>
                      <a:pt x="0" y="57"/>
                    </a:lnTo>
                    <a:lnTo>
                      <a:pt x="0" y="58"/>
                    </a:lnTo>
                    <a:lnTo>
                      <a:pt x="0" y="59"/>
                    </a:lnTo>
                    <a:lnTo>
                      <a:pt x="0" y="59"/>
                    </a:lnTo>
                    <a:lnTo>
                      <a:pt x="0" y="59"/>
                    </a:lnTo>
                    <a:lnTo>
                      <a:pt x="0" y="59"/>
                    </a:lnTo>
                    <a:lnTo>
                      <a:pt x="0" y="59"/>
                    </a:lnTo>
                    <a:lnTo>
                      <a:pt x="0" y="59"/>
                    </a:lnTo>
                    <a:lnTo>
                      <a:pt x="0" y="60"/>
                    </a:lnTo>
                    <a:lnTo>
                      <a:pt x="0" y="59"/>
                    </a:lnTo>
                    <a:lnTo>
                      <a:pt x="0" y="60"/>
                    </a:lnTo>
                    <a:lnTo>
                      <a:pt x="0" y="60"/>
                    </a:lnTo>
                    <a:lnTo>
                      <a:pt x="0" y="60"/>
                    </a:lnTo>
                    <a:lnTo>
                      <a:pt x="0" y="59"/>
                    </a:lnTo>
                    <a:lnTo>
                      <a:pt x="0" y="59"/>
                    </a:lnTo>
                    <a:lnTo>
                      <a:pt x="0" y="59"/>
                    </a:lnTo>
                    <a:lnTo>
                      <a:pt x="0" y="59"/>
                    </a:lnTo>
                    <a:lnTo>
                      <a:pt x="0" y="59"/>
                    </a:lnTo>
                    <a:lnTo>
                      <a:pt x="0" y="59"/>
                    </a:lnTo>
                    <a:lnTo>
                      <a:pt x="0" y="60"/>
                    </a:lnTo>
                    <a:lnTo>
                      <a:pt x="0" y="59"/>
                    </a:lnTo>
                    <a:lnTo>
                      <a:pt x="0" y="59"/>
                    </a:lnTo>
                    <a:lnTo>
                      <a:pt x="0" y="59"/>
                    </a:lnTo>
                    <a:lnTo>
                      <a:pt x="0" y="60"/>
                    </a:lnTo>
                    <a:lnTo>
                      <a:pt x="0" y="60"/>
                    </a:lnTo>
                    <a:lnTo>
                      <a:pt x="0" y="60"/>
                    </a:lnTo>
                    <a:lnTo>
                      <a:pt x="0" y="59"/>
                    </a:lnTo>
                    <a:lnTo>
                      <a:pt x="0" y="59"/>
                    </a:lnTo>
                    <a:lnTo>
                      <a:pt x="0" y="59"/>
                    </a:lnTo>
                    <a:lnTo>
                      <a:pt x="0" y="60"/>
                    </a:lnTo>
                    <a:lnTo>
                      <a:pt x="0" y="61"/>
                    </a:lnTo>
                    <a:lnTo>
                      <a:pt x="0" y="60"/>
                    </a:lnTo>
                    <a:lnTo>
                      <a:pt x="0" y="60"/>
                    </a:lnTo>
                    <a:lnTo>
                      <a:pt x="0" y="59"/>
                    </a:lnTo>
                    <a:lnTo>
                      <a:pt x="0" y="59"/>
                    </a:lnTo>
                    <a:lnTo>
                      <a:pt x="0" y="58"/>
                    </a:lnTo>
                    <a:lnTo>
                      <a:pt x="0" y="58"/>
                    </a:lnTo>
                    <a:lnTo>
                      <a:pt x="0" y="59"/>
                    </a:lnTo>
                    <a:lnTo>
                      <a:pt x="0" y="58"/>
                    </a:lnTo>
                    <a:lnTo>
                      <a:pt x="0" y="59"/>
                    </a:lnTo>
                    <a:lnTo>
                      <a:pt x="0" y="58"/>
                    </a:lnTo>
                    <a:lnTo>
                      <a:pt x="0" y="59"/>
                    </a:lnTo>
                    <a:lnTo>
                      <a:pt x="0" y="59"/>
                    </a:lnTo>
                    <a:lnTo>
                      <a:pt x="0" y="59"/>
                    </a:lnTo>
                    <a:lnTo>
                      <a:pt x="0" y="59"/>
                    </a:lnTo>
                    <a:lnTo>
                      <a:pt x="0" y="59"/>
                    </a:lnTo>
                    <a:lnTo>
                      <a:pt x="0" y="59"/>
                    </a:lnTo>
                    <a:lnTo>
                      <a:pt x="0" y="59"/>
                    </a:lnTo>
                    <a:lnTo>
                      <a:pt x="0" y="58"/>
                    </a:lnTo>
                    <a:lnTo>
                      <a:pt x="0" y="58"/>
                    </a:lnTo>
                    <a:lnTo>
                      <a:pt x="0" y="58"/>
                    </a:lnTo>
                    <a:lnTo>
                      <a:pt x="0" y="59"/>
                    </a:lnTo>
                    <a:lnTo>
                      <a:pt x="0" y="59"/>
                    </a:lnTo>
                    <a:lnTo>
                      <a:pt x="0" y="59"/>
                    </a:lnTo>
                    <a:lnTo>
                      <a:pt x="0" y="58"/>
                    </a:lnTo>
                    <a:lnTo>
                      <a:pt x="0" y="58"/>
                    </a:lnTo>
                    <a:lnTo>
                      <a:pt x="0" y="59"/>
                    </a:lnTo>
                    <a:lnTo>
                      <a:pt x="0" y="59"/>
                    </a:lnTo>
                    <a:lnTo>
                      <a:pt x="0" y="60"/>
                    </a:lnTo>
                    <a:lnTo>
                      <a:pt x="0" y="59"/>
                    </a:lnTo>
                    <a:lnTo>
                      <a:pt x="0" y="59"/>
                    </a:lnTo>
                    <a:lnTo>
                      <a:pt x="0" y="59"/>
                    </a:lnTo>
                    <a:lnTo>
                      <a:pt x="0" y="59"/>
                    </a:lnTo>
                    <a:lnTo>
                      <a:pt x="0" y="59"/>
                    </a:lnTo>
                    <a:lnTo>
                      <a:pt x="0" y="59"/>
                    </a:lnTo>
                    <a:lnTo>
                      <a:pt x="0" y="59"/>
                    </a:lnTo>
                    <a:lnTo>
                      <a:pt x="0" y="59"/>
                    </a:lnTo>
                    <a:lnTo>
                      <a:pt x="0" y="58"/>
                    </a:lnTo>
                    <a:lnTo>
                      <a:pt x="0" y="59"/>
                    </a:lnTo>
                    <a:lnTo>
                      <a:pt x="0" y="58"/>
                    </a:lnTo>
                    <a:lnTo>
                      <a:pt x="0" y="59"/>
                    </a:lnTo>
                    <a:lnTo>
                      <a:pt x="0" y="60"/>
                    </a:lnTo>
                    <a:lnTo>
                      <a:pt x="0" y="61"/>
                    </a:lnTo>
                    <a:lnTo>
                      <a:pt x="0" y="60"/>
                    </a:lnTo>
                    <a:lnTo>
                      <a:pt x="0" y="61"/>
                    </a:lnTo>
                    <a:lnTo>
                      <a:pt x="0" y="61"/>
                    </a:lnTo>
                    <a:lnTo>
                      <a:pt x="0" y="60"/>
                    </a:lnTo>
                    <a:lnTo>
                      <a:pt x="0" y="61"/>
                    </a:lnTo>
                    <a:lnTo>
                      <a:pt x="0" y="60"/>
                    </a:lnTo>
                    <a:lnTo>
                      <a:pt x="0" y="60"/>
                    </a:lnTo>
                    <a:lnTo>
                      <a:pt x="0" y="60"/>
                    </a:lnTo>
                    <a:lnTo>
                      <a:pt x="0" y="61"/>
                    </a:lnTo>
                    <a:lnTo>
                      <a:pt x="0" y="61"/>
                    </a:lnTo>
                    <a:lnTo>
                      <a:pt x="0" y="61"/>
                    </a:lnTo>
                    <a:lnTo>
                      <a:pt x="0" y="60"/>
                    </a:lnTo>
                    <a:lnTo>
                      <a:pt x="0" y="61"/>
                    </a:lnTo>
                    <a:lnTo>
                      <a:pt x="0" y="60"/>
                    </a:lnTo>
                    <a:lnTo>
                      <a:pt x="0" y="60"/>
                    </a:lnTo>
                    <a:lnTo>
                      <a:pt x="0" y="60"/>
                    </a:lnTo>
                    <a:lnTo>
                      <a:pt x="0" y="60"/>
                    </a:lnTo>
                    <a:lnTo>
                      <a:pt x="0" y="60"/>
                    </a:lnTo>
                    <a:lnTo>
                      <a:pt x="0" y="60"/>
                    </a:lnTo>
                    <a:lnTo>
                      <a:pt x="0" y="59"/>
                    </a:lnTo>
                    <a:lnTo>
                      <a:pt x="0" y="60"/>
                    </a:lnTo>
                    <a:lnTo>
                      <a:pt x="0" y="59"/>
                    </a:lnTo>
                    <a:lnTo>
                      <a:pt x="0" y="60"/>
                    </a:lnTo>
                    <a:lnTo>
                      <a:pt x="0" y="60"/>
                    </a:lnTo>
                    <a:lnTo>
                      <a:pt x="0" y="60"/>
                    </a:lnTo>
                    <a:lnTo>
                      <a:pt x="0" y="60"/>
                    </a:lnTo>
                    <a:lnTo>
                      <a:pt x="0" y="59"/>
                    </a:lnTo>
                    <a:lnTo>
                      <a:pt x="0" y="59"/>
                    </a:lnTo>
                    <a:lnTo>
                      <a:pt x="0" y="60"/>
                    </a:lnTo>
                    <a:lnTo>
                      <a:pt x="0" y="60"/>
                    </a:lnTo>
                    <a:lnTo>
                      <a:pt x="0" y="60"/>
                    </a:lnTo>
                    <a:lnTo>
                      <a:pt x="0" y="61"/>
                    </a:lnTo>
                    <a:lnTo>
                      <a:pt x="0" y="60"/>
                    </a:lnTo>
                    <a:lnTo>
                      <a:pt x="0" y="61"/>
                    </a:lnTo>
                    <a:lnTo>
                      <a:pt x="0" y="60"/>
                    </a:lnTo>
                    <a:lnTo>
                      <a:pt x="0" y="60"/>
                    </a:lnTo>
                    <a:lnTo>
                      <a:pt x="0" y="60"/>
                    </a:lnTo>
                    <a:lnTo>
                      <a:pt x="0" y="61"/>
                    </a:lnTo>
                    <a:lnTo>
                      <a:pt x="0" y="60"/>
                    </a:lnTo>
                    <a:lnTo>
                      <a:pt x="0" y="59"/>
                    </a:lnTo>
                    <a:lnTo>
                      <a:pt x="0" y="59"/>
                    </a:lnTo>
                    <a:lnTo>
                      <a:pt x="0" y="59"/>
                    </a:lnTo>
                    <a:lnTo>
                      <a:pt x="0" y="59"/>
                    </a:lnTo>
                    <a:lnTo>
                      <a:pt x="0" y="59"/>
                    </a:lnTo>
                    <a:lnTo>
                      <a:pt x="0" y="59"/>
                    </a:lnTo>
                    <a:lnTo>
                      <a:pt x="0" y="60"/>
                    </a:lnTo>
                    <a:lnTo>
                      <a:pt x="0" y="61"/>
                    </a:lnTo>
                    <a:lnTo>
                      <a:pt x="0" y="60"/>
                    </a:lnTo>
                    <a:lnTo>
                      <a:pt x="0" y="61"/>
                    </a:lnTo>
                    <a:lnTo>
                      <a:pt x="0" y="61"/>
                    </a:lnTo>
                    <a:lnTo>
                      <a:pt x="0" y="60"/>
                    </a:lnTo>
                    <a:lnTo>
                      <a:pt x="0" y="60"/>
                    </a:lnTo>
                    <a:lnTo>
                      <a:pt x="0" y="59"/>
                    </a:lnTo>
                    <a:lnTo>
                      <a:pt x="0" y="60"/>
                    </a:lnTo>
                    <a:lnTo>
                      <a:pt x="0" y="59"/>
                    </a:lnTo>
                    <a:lnTo>
                      <a:pt x="0" y="60"/>
                    </a:lnTo>
                    <a:lnTo>
                      <a:pt x="0" y="59"/>
                    </a:lnTo>
                    <a:lnTo>
                      <a:pt x="0" y="59"/>
                    </a:lnTo>
                    <a:lnTo>
                      <a:pt x="0" y="59"/>
                    </a:lnTo>
                    <a:lnTo>
                      <a:pt x="0" y="60"/>
                    </a:lnTo>
                    <a:lnTo>
                      <a:pt x="0" y="60"/>
                    </a:lnTo>
                    <a:lnTo>
                      <a:pt x="0" y="59"/>
                    </a:lnTo>
                    <a:lnTo>
                      <a:pt x="0" y="60"/>
                    </a:lnTo>
                    <a:lnTo>
                      <a:pt x="0" y="59"/>
                    </a:lnTo>
                    <a:lnTo>
                      <a:pt x="0" y="59"/>
                    </a:lnTo>
                    <a:lnTo>
                      <a:pt x="0" y="60"/>
                    </a:lnTo>
                    <a:lnTo>
                      <a:pt x="0" y="60"/>
                    </a:lnTo>
                    <a:lnTo>
                      <a:pt x="0" y="60"/>
                    </a:lnTo>
                    <a:lnTo>
                      <a:pt x="0" y="59"/>
                    </a:lnTo>
                    <a:lnTo>
                      <a:pt x="0" y="60"/>
                    </a:lnTo>
                    <a:lnTo>
                      <a:pt x="0" y="59"/>
                    </a:lnTo>
                    <a:lnTo>
                      <a:pt x="0" y="59"/>
                    </a:lnTo>
                    <a:lnTo>
                      <a:pt x="0" y="60"/>
                    </a:lnTo>
                    <a:lnTo>
                      <a:pt x="0" y="61"/>
                    </a:lnTo>
                    <a:lnTo>
                      <a:pt x="0" y="61"/>
                    </a:lnTo>
                    <a:lnTo>
                      <a:pt x="0" y="60"/>
                    </a:lnTo>
                    <a:lnTo>
                      <a:pt x="0" y="61"/>
                    </a:lnTo>
                    <a:lnTo>
                      <a:pt x="0" y="61"/>
                    </a:lnTo>
                    <a:lnTo>
                      <a:pt x="0" y="60"/>
                    </a:lnTo>
                    <a:lnTo>
                      <a:pt x="0" y="61"/>
                    </a:lnTo>
                    <a:lnTo>
                      <a:pt x="0" y="61"/>
                    </a:lnTo>
                    <a:lnTo>
                      <a:pt x="0" y="61"/>
                    </a:lnTo>
                    <a:lnTo>
                      <a:pt x="0" y="62"/>
                    </a:lnTo>
                    <a:lnTo>
                      <a:pt x="0" y="62"/>
                    </a:lnTo>
                    <a:lnTo>
                      <a:pt x="0" y="62"/>
                    </a:lnTo>
                    <a:lnTo>
                      <a:pt x="0" y="62"/>
                    </a:lnTo>
                    <a:lnTo>
                      <a:pt x="0" y="62"/>
                    </a:lnTo>
                    <a:lnTo>
                      <a:pt x="0" y="62"/>
                    </a:lnTo>
                    <a:lnTo>
                      <a:pt x="0" y="62"/>
                    </a:lnTo>
                    <a:lnTo>
                      <a:pt x="0" y="62"/>
                    </a:lnTo>
                    <a:lnTo>
                      <a:pt x="0" y="61"/>
                    </a:lnTo>
                    <a:lnTo>
                      <a:pt x="0" y="61"/>
                    </a:lnTo>
                    <a:lnTo>
                      <a:pt x="0" y="60"/>
                    </a:lnTo>
                    <a:lnTo>
                      <a:pt x="0" y="61"/>
                    </a:lnTo>
                    <a:lnTo>
                      <a:pt x="0" y="62"/>
                    </a:lnTo>
                    <a:lnTo>
                      <a:pt x="0" y="61"/>
                    </a:lnTo>
                    <a:lnTo>
                      <a:pt x="0" y="60"/>
                    </a:lnTo>
                    <a:lnTo>
                      <a:pt x="0" y="60"/>
                    </a:lnTo>
                    <a:lnTo>
                      <a:pt x="0" y="59"/>
                    </a:lnTo>
                    <a:lnTo>
                      <a:pt x="0" y="60"/>
                    </a:lnTo>
                    <a:lnTo>
                      <a:pt x="0" y="60"/>
                    </a:lnTo>
                    <a:lnTo>
                      <a:pt x="0" y="61"/>
                    </a:lnTo>
                    <a:lnTo>
                      <a:pt x="0" y="61"/>
                    </a:lnTo>
                    <a:lnTo>
                      <a:pt x="0" y="61"/>
                    </a:lnTo>
                    <a:lnTo>
                      <a:pt x="0" y="61"/>
                    </a:lnTo>
                    <a:lnTo>
                      <a:pt x="0" y="61"/>
                    </a:lnTo>
                    <a:lnTo>
                      <a:pt x="0" y="62"/>
                    </a:lnTo>
                    <a:lnTo>
                      <a:pt x="0" y="62"/>
                    </a:lnTo>
                    <a:lnTo>
                      <a:pt x="0" y="62"/>
                    </a:lnTo>
                    <a:lnTo>
                      <a:pt x="0" y="62"/>
                    </a:lnTo>
                    <a:lnTo>
                      <a:pt x="0" y="62"/>
                    </a:lnTo>
                    <a:lnTo>
                      <a:pt x="0" y="63"/>
                    </a:lnTo>
                    <a:lnTo>
                      <a:pt x="0" y="63"/>
                    </a:lnTo>
                    <a:lnTo>
                      <a:pt x="0" y="64"/>
                    </a:lnTo>
                    <a:lnTo>
                      <a:pt x="0" y="64"/>
                    </a:lnTo>
                    <a:lnTo>
                      <a:pt x="0" y="64"/>
                    </a:lnTo>
                    <a:lnTo>
                      <a:pt x="0" y="64"/>
                    </a:lnTo>
                    <a:lnTo>
                      <a:pt x="0" y="64"/>
                    </a:lnTo>
                    <a:lnTo>
                      <a:pt x="0" y="64"/>
                    </a:lnTo>
                    <a:lnTo>
                      <a:pt x="0" y="64"/>
                    </a:lnTo>
                    <a:lnTo>
                      <a:pt x="0" y="65"/>
                    </a:lnTo>
                    <a:lnTo>
                      <a:pt x="0" y="64"/>
                    </a:lnTo>
                    <a:lnTo>
                      <a:pt x="0" y="63"/>
                    </a:lnTo>
                    <a:lnTo>
                      <a:pt x="0" y="62"/>
                    </a:lnTo>
                    <a:lnTo>
                      <a:pt x="0" y="63"/>
                    </a:lnTo>
                    <a:lnTo>
                      <a:pt x="0" y="62"/>
                    </a:lnTo>
                    <a:lnTo>
                      <a:pt x="0" y="62"/>
                    </a:lnTo>
                    <a:lnTo>
                      <a:pt x="0" y="62"/>
                    </a:lnTo>
                    <a:lnTo>
                      <a:pt x="0" y="62"/>
                    </a:lnTo>
                    <a:lnTo>
                      <a:pt x="0" y="61"/>
                    </a:lnTo>
                    <a:lnTo>
                      <a:pt x="0" y="61"/>
                    </a:lnTo>
                    <a:lnTo>
                      <a:pt x="0" y="62"/>
                    </a:lnTo>
                    <a:lnTo>
                      <a:pt x="0" y="62"/>
                    </a:lnTo>
                    <a:lnTo>
                      <a:pt x="0" y="61"/>
                    </a:lnTo>
                    <a:lnTo>
                      <a:pt x="0" y="61"/>
                    </a:lnTo>
                    <a:lnTo>
                      <a:pt x="0" y="60"/>
                    </a:lnTo>
                    <a:lnTo>
                      <a:pt x="0" y="59"/>
                    </a:lnTo>
                    <a:lnTo>
                      <a:pt x="0" y="60"/>
                    </a:lnTo>
                    <a:lnTo>
                      <a:pt x="0" y="59"/>
                    </a:lnTo>
                    <a:lnTo>
                      <a:pt x="0" y="59"/>
                    </a:lnTo>
                    <a:lnTo>
                      <a:pt x="0" y="59"/>
                    </a:lnTo>
                    <a:lnTo>
                      <a:pt x="0" y="59"/>
                    </a:lnTo>
                    <a:lnTo>
                      <a:pt x="0" y="60"/>
                    </a:lnTo>
                    <a:lnTo>
                      <a:pt x="0" y="59"/>
                    </a:lnTo>
                    <a:lnTo>
                      <a:pt x="0" y="59"/>
                    </a:lnTo>
                    <a:lnTo>
                      <a:pt x="0" y="60"/>
                    </a:lnTo>
                    <a:lnTo>
                      <a:pt x="0" y="59"/>
                    </a:lnTo>
                    <a:lnTo>
                      <a:pt x="0" y="61"/>
                    </a:lnTo>
                    <a:lnTo>
                      <a:pt x="0" y="60"/>
                    </a:lnTo>
                    <a:lnTo>
                      <a:pt x="0" y="59"/>
                    </a:lnTo>
                    <a:lnTo>
                      <a:pt x="0" y="59"/>
                    </a:lnTo>
                    <a:lnTo>
                      <a:pt x="0" y="59"/>
                    </a:lnTo>
                    <a:lnTo>
                      <a:pt x="0" y="58"/>
                    </a:lnTo>
                    <a:lnTo>
                      <a:pt x="0" y="59"/>
                    </a:lnTo>
                    <a:lnTo>
                      <a:pt x="0" y="59"/>
                    </a:lnTo>
                    <a:lnTo>
                      <a:pt x="0" y="59"/>
                    </a:lnTo>
                    <a:lnTo>
                      <a:pt x="0" y="59"/>
                    </a:lnTo>
                    <a:lnTo>
                      <a:pt x="0" y="59"/>
                    </a:lnTo>
                    <a:lnTo>
                      <a:pt x="0" y="59"/>
                    </a:lnTo>
                    <a:lnTo>
                      <a:pt x="0" y="59"/>
                    </a:lnTo>
                    <a:lnTo>
                      <a:pt x="0" y="59"/>
                    </a:lnTo>
                    <a:lnTo>
                      <a:pt x="0" y="59"/>
                    </a:lnTo>
                    <a:lnTo>
                      <a:pt x="0" y="60"/>
                    </a:lnTo>
                    <a:lnTo>
                      <a:pt x="0" y="61"/>
                    </a:lnTo>
                    <a:lnTo>
                      <a:pt x="0" y="61"/>
                    </a:lnTo>
                    <a:lnTo>
                      <a:pt x="0" y="60"/>
                    </a:lnTo>
                    <a:lnTo>
                      <a:pt x="0" y="61"/>
                    </a:lnTo>
                    <a:lnTo>
                      <a:pt x="0" y="61"/>
                    </a:lnTo>
                    <a:lnTo>
                      <a:pt x="0" y="62"/>
                    </a:lnTo>
                    <a:lnTo>
                      <a:pt x="0" y="62"/>
                    </a:lnTo>
                    <a:lnTo>
                      <a:pt x="0" y="61"/>
                    </a:lnTo>
                    <a:lnTo>
                      <a:pt x="0" y="61"/>
                    </a:lnTo>
                    <a:lnTo>
                      <a:pt x="0" y="62"/>
                    </a:lnTo>
                    <a:lnTo>
                      <a:pt x="0" y="61"/>
                    </a:lnTo>
                    <a:lnTo>
                      <a:pt x="0" y="61"/>
                    </a:lnTo>
                    <a:lnTo>
                      <a:pt x="0" y="61"/>
                    </a:lnTo>
                    <a:lnTo>
                      <a:pt x="0" y="60"/>
                    </a:lnTo>
                    <a:lnTo>
                      <a:pt x="0" y="60"/>
                    </a:lnTo>
                    <a:lnTo>
                      <a:pt x="0" y="59"/>
                    </a:lnTo>
                    <a:lnTo>
                      <a:pt x="0" y="60"/>
                    </a:lnTo>
                  </a:path>
                </a:pathLst>
              </a:custGeom>
              <a:noFill/>
              <a:ln w="0">
                <a:solidFill>
                  <a:srgbClr val="3366FF"/>
                </a:solidFill>
                <a:prstDash val="solid"/>
                <a:round/>
                <a:headEnd/>
                <a:tailEnd/>
              </a:ln>
            </p:spPr>
            <p:txBody>
              <a:bodyPr/>
              <a:lstStyle/>
              <a:p>
                <a:endParaRPr lang="en-GB"/>
              </a:p>
            </p:txBody>
          </p:sp>
          <p:sp>
            <p:nvSpPr>
              <p:cNvPr id="186291" name="Freeform 947"/>
              <p:cNvSpPr>
                <a:spLocks/>
              </p:cNvSpPr>
              <p:nvPr/>
            </p:nvSpPr>
            <p:spPr bwMode="auto">
              <a:xfrm>
                <a:off x="3726" y="3563"/>
                <a:ext cx="1" cy="360"/>
              </a:xfrm>
              <a:custGeom>
                <a:avLst/>
                <a:gdLst/>
                <a:ahLst/>
                <a:cxnLst>
                  <a:cxn ang="0">
                    <a:pos x="0" y="52"/>
                  </a:cxn>
                  <a:cxn ang="0">
                    <a:pos x="0" y="52"/>
                  </a:cxn>
                  <a:cxn ang="0">
                    <a:pos x="0" y="52"/>
                  </a:cxn>
                  <a:cxn ang="0">
                    <a:pos x="0" y="54"/>
                  </a:cxn>
                  <a:cxn ang="0">
                    <a:pos x="0" y="55"/>
                  </a:cxn>
                  <a:cxn ang="0">
                    <a:pos x="0" y="53"/>
                  </a:cxn>
                  <a:cxn ang="0">
                    <a:pos x="0" y="53"/>
                  </a:cxn>
                  <a:cxn ang="0">
                    <a:pos x="0" y="56"/>
                  </a:cxn>
                  <a:cxn ang="0">
                    <a:pos x="0" y="55"/>
                  </a:cxn>
                  <a:cxn ang="0">
                    <a:pos x="0" y="55"/>
                  </a:cxn>
                  <a:cxn ang="0">
                    <a:pos x="0" y="55"/>
                  </a:cxn>
                  <a:cxn ang="0">
                    <a:pos x="0" y="54"/>
                  </a:cxn>
                  <a:cxn ang="0">
                    <a:pos x="0" y="56"/>
                  </a:cxn>
                  <a:cxn ang="0">
                    <a:pos x="0" y="54"/>
                  </a:cxn>
                  <a:cxn ang="0">
                    <a:pos x="0" y="52"/>
                  </a:cxn>
                  <a:cxn ang="0">
                    <a:pos x="0" y="53"/>
                  </a:cxn>
                  <a:cxn ang="0">
                    <a:pos x="0" y="55"/>
                  </a:cxn>
                  <a:cxn ang="0">
                    <a:pos x="0" y="60"/>
                  </a:cxn>
                  <a:cxn ang="0">
                    <a:pos x="0" y="42"/>
                  </a:cxn>
                  <a:cxn ang="0">
                    <a:pos x="0" y="35"/>
                  </a:cxn>
                  <a:cxn ang="0">
                    <a:pos x="0" y="27"/>
                  </a:cxn>
                  <a:cxn ang="0">
                    <a:pos x="0" y="24"/>
                  </a:cxn>
                  <a:cxn ang="0">
                    <a:pos x="0" y="19"/>
                  </a:cxn>
                  <a:cxn ang="0">
                    <a:pos x="0" y="17"/>
                  </a:cxn>
                  <a:cxn ang="0">
                    <a:pos x="0" y="13"/>
                  </a:cxn>
                  <a:cxn ang="0">
                    <a:pos x="0" y="11"/>
                  </a:cxn>
                  <a:cxn ang="0">
                    <a:pos x="0" y="8"/>
                  </a:cxn>
                  <a:cxn ang="0">
                    <a:pos x="0" y="9"/>
                  </a:cxn>
                  <a:cxn ang="0">
                    <a:pos x="0" y="10"/>
                  </a:cxn>
                  <a:cxn ang="0">
                    <a:pos x="0" y="10"/>
                  </a:cxn>
                  <a:cxn ang="0">
                    <a:pos x="0" y="12"/>
                  </a:cxn>
                  <a:cxn ang="0">
                    <a:pos x="0" y="10"/>
                  </a:cxn>
                  <a:cxn ang="0">
                    <a:pos x="0" y="10"/>
                  </a:cxn>
                  <a:cxn ang="0">
                    <a:pos x="0" y="9"/>
                  </a:cxn>
                  <a:cxn ang="0">
                    <a:pos x="0" y="8"/>
                  </a:cxn>
                  <a:cxn ang="0">
                    <a:pos x="0" y="7"/>
                  </a:cxn>
                  <a:cxn ang="0">
                    <a:pos x="0" y="5"/>
                  </a:cxn>
                  <a:cxn ang="0">
                    <a:pos x="0" y="4"/>
                  </a:cxn>
                  <a:cxn ang="0">
                    <a:pos x="0" y="5"/>
                  </a:cxn>
                  <a:cxn ang="0">
                    <a:pos x="0" y="3"/>
                  </a:cxn>
                  <a:cxn ang="0">
                    <a:pos x="0" y="3"/>
                  </a:cxn>
                  <a:cxn ang="0">
                    <a:pos x="0" y="2"/>
                  </a:cxn>
                  <a:cxn ang="0">
                    <a:pos x="0" y="3"/>
                  </a:cxn>
                  <a:cxn ang="0">
                    <a:pos x="0" y="2"/>
                  </a:cxn>
                  <a:cxn ang="0">
                    <a:pos x="0" y="4"/>
                  </a:cxn>
                  <a:cxn ang="0">
                    <a:pos x="0" y="7"/>
                  </a:cxn>
                  <a:cxn ang="0">
                    <a:pos x="0" y="7"/>
                  </a:cxn>
                  <a:cxn ang="0">
                    <a:pos x="0" y="6"/>
                  </a:cxn>
                  <a:cxn ang="0">
                    <a:pos x="0" y="5"/>
                  </a:cxn>
                  <a:cxn ang="0">
                    <a:pos x="0" y="8"/>
                  </a:cxn>
                  <a:cxn ang="0">
                    <a:pos x="0" y="2"/>
                  </a:cxn>
                  <a:cxn ang="0">
                    <a:pos x="0" y="2"/>
                  </a:cxn>
                  <a:cxn ang="0">
                    <a:pos x="0" y="5"/>
                  </a:cxn>
                  <a:cxn ang="0">
                    <a:pos x="0" y="1"/>
                  </a:cxn>
                  <a:cxn ang="0">
                    <a:pos x="0" y="1"/>
                  </a:cxn>
                  <a:cxn ang="0">
                    <a:pos x="0" y="2"/>
                  </a:cxn>
                  <a:cxn ang="0">
                    <a:pos x="0" y="1"/>
                  </a:cxn>
                  <a:cxn ang="0">
                    <a:pos x="0" y="6"/>
                  </a:cxn>
                  <a:cxn ang="0">
                    <a:pos x="0" y="7"/>
                  </a:cxn>
                  <a:cxn ang="0">
                    <a:pos x="0" y="9"/>
                  </a:cxn>
                  <a:cxn ang="0">
                    <a:pos x="0" y="8"/>
                  </a:cxn>
                  <a:cxn ang="0">
                    <a:pos x="0" y="7"/>
                  </a:cxn>
                  <a:cxn ang="0">
                    <a:pos x="0" y="8"/>
                  </a:cxn>
                </a:cxnLst>
                <a:rect l="0" t="0" r="r" b="b"/>
                <a:pathLst>
                  <a:path h="60">
                    <a:moveTo>
                      <a:pt x="0" y="54"/>
                    </a:moveTo>
                    <a:lnTo>
                      <a:pt x="0" y="53"/>
                    </a:lnTo>
                    <a:lnTo>
                      <a:pt x="0" y="53"/>
                    </a:lnTo>
                    <a:lnTo>
                      <a:pt x="0" y="53"/>
                    </a:lnTo>
                    <a:lnTo>
                      <a:pt x="0" y="53"/>
                    </a:lnTo>
                    <a:lnTo>
                      <a:pt x="0" y="52"/>
                    </a:lnTo>
                    <a:lnTo>
                      <a:pt x="0" y="52"/>
                    </a:lnTo>
                    <a:lnTo>
                      <a:pt x="0" y="52"/>
                    </a:lnTo>
                    <a:lnTo>
                      <a:pt x="0" y="52"/>
                    </a:lnTo>
                    <a:lnTo>
                      <a:pt x="0" y="52"/>
                    </a:lnTo>
                    <a:lnTo>
                      <a:pt x="0" y="52"/>
                    </a:lnTo>
                    <a:lnTo>
                      <a:pt x="0" y="51"/>
                    </a:lnTo>
                    <a:lnTo>
                      <a:pt x="0" y="50"/>
                    </a:lnTo>
                    <a:lnTo>
                      <a:pt x="0" y="50"/>
                    </a:lnTo>
                    <a:lnTo>
                      <a:pt x="0" y="50"/>
                    </a:lnTo>
                    <a:lnTo>
                      <a:pt x="0" y="51"/>
                    </a:lnTo>
                    <a:lnTo>
                      <a:pt x="0" y="51"/>
                    </a:lnTo>
                    <a:lnTo>
                      <a:pt x="0" y="51"/>
                    </a:lnTo>
                    <a:lnTo>
                      <a:pt x="0" y="50"/>
                    </a:lnTo>
                    <a:lnTo>
                      <a:pt x="0" y="50"/>
                    </a:lnTo>
                    <a:lnTo>
                      <a:pt x="0" y="51"/>
                    </a:lnTo>
                    <a:lnTo>
                      <a:pt x="0" y="52"/>
                    </a:lnTo>
                    <a:lnTo>
                      <a:pt x="0" y="52"/>
                    </a:lnTo>
                    <a:lnTo>
                      <a:pt x="0" y="52"/>
                    </a:lnTo>
                    <a:lnTo>
                      <a:pt x="0" y="53"/>
                    </a:lnTo>
                    <a:lnTo>
                      <a:pt x="0" y="52"/>
                    </a:lnTo>
                    <a:lnTo>
                      <a:pt x="0" y="53"/>
                    </a:lnTo>
                    <a:lnTo>
                      <a:pt x="0" y="53"/>
                    </a:lnTo>
                    <a:lnTo>
                      <a:pt x="0" y="53"/>
                    </a:lnTo>
                    <a:lnTo>
                      <a:pt x="0" y="52"/>
                    </a:lnTo>
                    <a:lnTo>
                      <a:pt x="0" y="52"/>
                    </a:lnTo>
                    <a:lnTo>
                      <a:pt x="0" y="52"/>
                    </a:lnTo>
                    <a:lnTo>
                      <a:pt x="0" y="52"/>
                    </a:lnTo>
                    <a:lnTo>
                      <a:pt x="0" y="52"/>
                    </a:lnTo>
                    <a:lnTo>
                      <a:pt x="0" y="52"/>
                    </a:lnTo>
                    <a:lnTo>
                      <a:pt x="0" y="52"/>
                    </a:lnTo>
                    <a:lnTo>
                      <a:pt x="0" y="52"/>
                    </a:lnTo>
                    <a:lnTo>
                      <a:pt x="0" y="52"/>
                    </a:lnTo>
                    <a:lnTo>
                      <a:pt x="0" y="53"/>
                    </a:lnTo>
                    <a:lnTo>
                      <a:pt x="0" y="52"/>
                    </a:lnTo>
                    <a:lnTo>
                      <a:pt x="0" y="53"/>
                    </a:lnTo>
                    <a:lnTo>
                      <a:pt x="0" y="53"/>
                    </a:lnTo>
                    <a:lnTo>
                      <a:pt x="0" y="53"/>
                    </a:lnTo>
                    <a:lnTo>
                      <a:pt x="0" y="54"/>
                    </a:lnTo>
                    <a:lnTo>
                      <a:pt x="0" y="54"/>
                    </a:lnTo>
                    <a:lnTo>
                      <a:pt x="0" y="54"/>
                    </a:lnTo>
                    <a:lnTo>
                      <a:pt x="0" y="55"/>
                    </a:lnTo>
                    <a:lnTo>
                      <a:pt x="0" y="55"/>
                    </a:lnTo>
                    <a:lnTo>
                      <a:pt x="0" y="54"/>
                    </a:lnTo>
                    <a:lnTo>
                      <a:pt x="0" y="54"/>
                    </a:lnTo>
                    <a:lnTo>
                      <a:pt x="0" y="54"/>
                    </a:lnTo>
                    <a:lnTo>
                      <a:pt x="0" y="54"/>
                    </a:lnTo>
                    <a:lnTo>
                      <a:pt x="0" y="55"/>
                    </a:lnTo>
                    <a:lnTo>
                      <a:pt x="0" y="54"/>
                    </a:lnTo>
                    <a:lnTo>
                      <a:pt x="0" y="55"/>
                    </a:lnTo>
                    <a:lnTo>
                      <a:pt x="0" y="54"/>
                    </a:lnTo>
                    <a:lnTo>
                      <a:pt x="0" y="54"/>
                    </a:lnTo>
                    <a:lnTo>
                      <a:pt x="0" y="54"/>
                    </a:lnTo>
                    <a:lnTo>
                      <a:pt x="0" y="53"/>
                    </a:lnTo>
                    <a:lnTo>
                      <a:pt x="0" y="53"/>
                    </a:lnTo>
                    <a:lnTo>
                      <a:pt x="0" y="53"/>
                    </a:lnTo>
                    <a:lnTo>
                      <a:pt x="0" y="54"/>
                    </a:lnTo>
                    <a:lnTo>
                      <a:pt x="0" y="53"/>
                    </a:lnTo>
                    <a:lnTo>
                      <a:pt x="0" y="53"/>
                    </a:lnTo>
                    <a:lnTo>
                      <a:pt x="0" y="53"/>
                    </a:lnTo>
                    <a:lnTo>
                      <a:pt x="0" y="53"/>
                    </a:lnTo>
                    <a:lnTo>
                      <a:pt x="0" y="53"/>
                    </a:lnTo>
                    <a:lnTo>
                      <a:pt x="0" y="52"/>
                    </a:lnTo>
                    <a:lnTo>
                      <a:pt x="0" y="52"/>
                    </a:lnTo>
                    <a:lnTo>
                      <a:pt x="0" y="52"/>
                    </a:lnTo>
                    <a:lnTo>
                      <a:pt x="0" y="53"/>
                    </a:lnTo>
                    <a:lnTo>
                      <a:pt x="0" y="54"/>
                    </a:lnTo>
                    <a:lnTo>
                      <a:pt x="0" y="53"/>
                    </a:lnTo>
                    <a:lnTo>
                      <a:pt x="0" y="54"/>
                    </a:lnTo>
                    <a:lnTo>
                      <a:pt x="0" y="53"/>
                    </a:lnTo>
                    <a:lnTo>
                      <a:pt x="0" y="54"/>
                    </a:lnTo>
                    <a:lnTo>
                      <a:pt x="0" y="53"/>
                    </a:lnTo>
                    <a:lnTo>
                      <a:pt x="0" y="54"/>
                    </a:lnTo>
                    <a:lnTo>
                      <a:pt x="0" y="54"/>
                    </a:lnTo>
                    <a:lnTo>
                      <a:pt x="0" y="55"/>
                    </a:lnTo>
                    <a:lnTo>
                      <a:pt x="0" y="54"/>
                    </a:lnTo>
                    <a:lnTo>
                      <a:pt x="0" y="55"/>
                    </a:lnTo>
                    <a:lnTo>
                      <a:pt x="0" y="55"/>
                    </a:lnTo>
                    <a:lnTo>
                      <a:pt x="0" y="55"/>
                    </a:lnTo>
                    <a:lnTo>
                      <a:pt x="0" y="55"/>
                    </a:lnTo>
                    <a:lnTo>
                      <a:pt x="0" y="55"/>
                    </a:lnTo>
                    <a:lnTo>
                      <a:pt x="0" y="56"/>
                    </a:lnTo>
                    <a:lnTo>
                      <a:pt x="0" y="56"/>
                    </a:lnTo>
                    <a:lnTo>
                      <a:pt x="0" y="56"/>
                    </a:lnTo>
                    <a:lnTo>
                      <a:pt x="0" y="57"/>
                    </a:lnTo>
                    <a:lnTo>
                      <a:pt x="0" y="57"/>
                    </a:lnTo>
                    <a:lnTo>
                      <a:pt x="0" y="57"/>
                    </a:lnTo>
                    <a:lnTo>
                      <a:pt x="0" y="57"/>
                    </a:lnTo>
                    <a:lnTo>
                      <a:pt x="0" y="57"/>
                    </a:lnTo>
                    <a:lnTo>
                      <a:pt x="0" y="56"/>
                    </a:lnTo>
                    <a:lnTo>
                      <a:pt x="0" y="56"/>
                    </a:lnTo>
                    <a:lnTo>
                      <a:pt x="0" y="56"/>
                    </a:lnTo>
                    <a:lnTo>
                      <a:pt x="0" y="56"/>
                    </a:lnTo>
                    <a:lnTo>
                      <a:pt x="0" y="55"/>
                    </a:lnTo>
                    <a:lnTo>
                      <a:pt x="0" y="55"/>
                    </a:lnTo>
                    <a:lnTo>
                      <a:pt x="0" y="55"/>
                    </a:lnTo>
                    <a:lnTo>
                      <a:pt x="0" y="55"/>
                    </a:lnTo>
                    <a:lnTo>
                      <a:pt x="0" y="55"/>
                    </a:lnTo>
                    <a:lnTo>
                      <a:pt x="0" y="55"/>
                    </a:lnTo>
                    <a:lnTo>
                      <a:pt x="0" y="54"/>
                    </a:lnTo>
                    <a:lnTo>
                      <a:pt x="0" y="55"/>
                    </a:lnTo>
                    <a:lnTo>
                      <a:pt x="0" y="54"/>
                    </a:lnTo>
                    <a:lnTo>
                      <a:pt x="0" y="55"/>
                    </a:lnTo>
                    <a:lnTo>
                      <a:pt x="0" y="55"/>
                    </a:lnTo>
                    <a:lnTo>
                      <a:pt x="0" y="55"/>
                    </a:lnTo>
                    <a:lnTo>
                      <a:pt x="0" y="55"/>
                    </a:lnTo>
                    <a:lnTo>
                      <a:pt x="0" y="55"/>
                    </a:lnTo>
                    <a:lnTo>
                      <a:pt x="0" y="56"/>
                    </a:lnTo>
                    <a:lnTo>
                      <a:pt x="0" y="56"/>
                    </a:lnTo>
                    <a:lnTo>
                      <a:pt x="0" y="57"/>
                    </a:lnTo>
                    <a:lnTo>
                      <a:pt x="0" y="57"/>
                    </a:lnTo>
                    <a:lnTo>
                      <a:pt x="0" y="56"/>
                    </a:lnTo>
                    <a:lnTo>
                      <a:pt x="0" y="56"/>
                    </a:lnTo>
                    <a:lnTo>
                      <a:pt x="0" y="56"/>
                    </a:lnTo>
                    <a:lnTo>
                      <a:pt x="0" y="55"/>
                    </a:lnTo>
                    <a:lnTo>
                      <a:pt x="0" y="55"/>
                    </a:lnTo>
                    <a:lnTo>
                      <a:pt x="0" y="54"/>
                    </a:lnTo>
                    <a:lnTo>
                      <a:pt x="0" y="54"/>
                    </a:lnTo>
                    <a:lnTo>
                      <a:pt x="0" y="55"/>
                    </a:lnTo>
                    <a:lnTo>
                      <a:pt x="0" y="54"/>
                    </a:lnTo>
                    <a:lnTo>
                      <a:pt x="0" y="54"/>
                    </a:lnTo>
                    <a:lnTo>
                      <a:pt x="0" y="53"/>
                    </a:lnTo>
                    <a:lnTo>
                      <a:pt x="0" y="53"/>
                    </a:lnTo>
                    <a:lnTo>
                      <a:pt x="0" y="54"/>
                    </a:lnTo>
                    <a:lnTo>
                      <a:pt x="0" y="54"/>
                    </a:lnTo>
                    <a:lnTo>
                      <a:pt x="0" y="54"/>
                    </a:lnTo>
                    <a:lnTo>
                      <a:pt x="0" y="54"/>
                    </a:lnTo>
                    <a:lnTo>
                      <a:pt x="0" y="53"/>
                    </a:lnTo>
                    <a:lnTo>
                      <a:pt x="0" y="54"/>
                    </a:lnTo>
                    <a:lnTo>
                      <a:pt x="0" y="54"/>
                    </a:lnTo>
                    <a:lnTo>
                      <a:pt x="0" y="54"/>
                    </a:lnTo>
                    <a:lnTo>
                      <a:pt x="0" y="55"/>
                    </a:lnTo>
                    <a:lnTo>
                      <a:pt x="0" y="55"/>
                    </a:lnTo>
                    <a:lnTo>
                      <a:pt x="0" y="55"/>
                    </a:lnTo>
                    <a:lnTo>
                      <a:pt x="0" y="55"/>
                    </a:lnTo>
                    <a:lnTo>
                      <a:pt x="0" y="56"/>
                    </a:lnTo>
                    <a:lnTo>
                      <a:pt x="0" y="56"/>
                    </a:lnTo>
                    <a:lnTo>
                      <a:pt x="0" y="56"/>
                    </a:lnTo>
                    <a:lnTo>
                      <a:pt x="0" y="56"/>
                    </a:lnTo>
                    <a:lnTo>
                      <a:pt x="0" y="56"/>
                    </a:lnTo>
                    <a:lnTo>
                      <a:pt x="0" y="56"/>
                    </a:lnTo>
                    <a:lnTo>
                      <a:pt x="0" y="56"/>
                    </a:lnTo>
                    <a:lnTo>
                      <a:pt x="0" y="56"/>
                    </a:lnTo>
                    <a:lnTo>
                      <a:pt x="0" y="56"/>
                    </a:lnTo>
                    <a:lnTo>
                      <a:pt x="0" y="56"/>
                    </a:lnTo>
                    <a:lnTo>
                      <a:pt x="0" y="55"/>
                    </a:lnTo>
                    <a:lnTo>
                      <a:pt x="0" y="55"/>
                    </a:lnTo>
                    <a:lnTo>
                      <a:pt x="0" y="55"/>
                    </a:lnTo>
                    <a:lnTo>
                      <a:pt x="0" y="54"/>
                    </a:lnTo>
                    <a:lnTo>
                      <a:pt x="0" y="54"/>
                    </a:lnTo>
                    <a:lnTo>
                      <a:pt x="0" y="53"/>
                    </a:lnTo>
                    <a:lnTo>
                      <a:pt x="0" y="53"/>
                    </a:lnTo>
                    <a:lnTo>
                      <a:pt x="0" y="53"/>
                    </a:lnTo>
                    <a:lnTo>
                      <a:pt x="0" y="53"/>
                    </a:lnTo>
                    <a:lnTo>
                      <a:pt x="0" y="53"/>
                    </a:lnTo>
                    <a:lnTo>
                      <a:pt x="0" y="53"/>
                    </a:lnTo>
                    <a:lnTo>
                      <a:pt x="0" y="52"/>
                    </a:lnTo>
                    <a:lnTo>
                      <a:pt x="0" y="52"/>
                    </a:lnTo>
                    <a:lnTo>
                      <a:pt x="0" y="52"/>
                    </a:lnTo>
                    <a:lnTo>
                      <a:pt x="0" y="52"/>
                    </a:lnTo>
                    <a:lnTo>
                      <a:pt x="0" y="52"/>
                    </a:lnTo>
                    <a:lnTo>
                      <a:pt x="0" y="51"/>
                    </a:lnTo>
                    <a:lnTo>
                      <a:pt x="0" y="51"/>
                    </a:lnTo>
                    <a:lnTo>
                      <a:pt x="0" y="52"/>
                    </a:lnTo>
                    <a:lnTo>
                      <a:pt x="0" y="52"/>
                    </a:lnTo>
                    <a:lnTo>
                      <a:pt x="0" y="51"/>
                    </a:lnTo>
                    <a:lnTo>
                      <a:pt x="0" y="52"/>
                    </a:lnTo>
                    <a:lnTo>
                      <a:pt x="0" y="52"/>
                    </a:lnTo>
                    <a:lnTo>
                      <a:pt x="0" y="53"/>
                    </a:lnTo>
                    <a:lnTo>
                      <a:pt x="0" y="53"/>
                    </a:lnTo>
                    <a:lnTo>
                      <a:pt x="0" y="53"/>
                    </a:lnTo>
                    <a:lnTo>
                      <a:pt x="0" y="53"/>
                    </a:lnTo>
                    <a:lnTo>
                      <a:pt x="0" y="53"/>
                    </a:lnTo>
                    <a:lnTo>
                      <a:pt x="0" y="53"/>
                    </a:lnTo>
                    <a:lnTo>
                      <a:pt x="0" y="53"/>
                    </a:lnTo>
                    <a:lnTo>
                      <a:pt x="0" y="53"/>
                    </a:lnTo>
                    <a:lnTo>
                      <a:pt x="0" y="53"/>
                    </a:lnTo>
                    <a:lnTo>
                      <a:pt x="0" y="53"/>
                    </a:lnTo>
                    <a:lnTo>
                      <a:pt x="0" y="54"/>
                    </a:lnTo>
                    <a:lnTo>
                      <a:pt x="0" y="54"/>
                    </a:lnTo>
                    <a:lnTo>
                      <a:pt x="0" y="55"/>
                    </a:lnTo>
                    <a:lnTo>
                      <a:pt x="0" y="55"/>
                    </a:lnTo>
                    <a:lnTo>
                      <a:pt x="0" y="55"/>
                    </a:lnTo>
                    <a:lnTo>
                      <a:pt x="0" y="55"/>
                    </a:lnTo>
                    <a:lnTo>
                      <a:pt x="0" y="55"/>
                    </a:lnTo>
                    <a:lnTo>
                      <a:pt x="0" y="55"/>
                    </a:lnTo>
                    <a:lnTo>
                      <a:pt x="0" y="55"/>
                    </a:lnTo>
                    <a:lnTo>
                      <a:pt x="0" y="56"/>
                    </a:lnTo>
                    <a:lnTo>
                      <a:pt x="0" y="55"/>
                    </a:lnTo>
                    <a:lnTo>
                      <a:pt x="0" y="55"/>
                    </a:lnTo>
                    <a:lnTo>
                      <a:pt x="0" y="55"/>
                    </a:lnTo>
                    <a:lnTo>
                      <a:pt x="0" y="55"/>
                    </a:lnTo>
                    <a:lnTo>
                      <a:pt x="0" y="60"/>
                    </a:lnTo>
                    <a:lnTo>
                      <a:pt x="0" y="55"/>
                    </a:lnTo>
                    <a:lnTo>
                      <a:pt x="0" y="51"/>
                    </a:lnTo>
                    <a:lnTo>
                      <a:pt x="0" y="50"/>
                    </a:lnTo>
                    <a:lnTo>
                      <a:pt x="0" y="48"/>
                    </a:lnTo>
                    <a:lnTo>
                      <a:pt x="0" y="48"/>
                    </a:lnTo>
                    <a:lnTo>
                      <a:pt x="0" y="47"/>
                    </a:lnTo>
                    <a:lnTo>
                      <a:pt x="0" y="46"/>
                    </a:lnTo>
                    <a:lnTo>
                      <a:pt x="0" y="45"/>
                    </a:lnTo>
                    <a:lnTo>
                      <a:pt x="0" y="44"/>
                    </a:lnTo>
                    <a:lnTo>
                      <a:pt x="0" y="43"/>
                    </a:lnTo>
                    <a:lnTo>
                      <a:pt x="0" y="42"/>
                    </a:lnTo>
                    <a:lnTo>
                      <a:pt x="0" y="41"/>
                    </a:lnTo>
                    <a:lnTo>
                      <a:pt x="0" y="40"/>
                    </a:lnTo>
                    <a:lnTo>
                      <a:pt x="0" y="40"/>
                    </a:lnTo>
                    <a:lnTo>
                      <a:pt x="0" y="39"/>
                    </a:lnTo>
                    <a:lnTo>
                      <a:pt x="0" y="39"/>
                    </a:lnTo>
                    <a:lnTo>
                      <a:pt x="0" y="38"/>
                    </a:lnTo>
                    <a:lnTo>
                      <a:pt x="0" y="37"/>
                    </a:lnTo>
                    <a:lnTo>
                      <a:pt x="0" y="37"/>
                    </a:lnTo>
                    <a:lnTo>
                      <a:pt x="0" y="36"/>
                    </a:lnTo>
                    <a:lnTo>
                      <a:pt x="0" y="35"/>
                    </a:lnTo>
                    <a:lnTo>
                      <a:pt x="0" y="35"/>
                    </a:lnTo>
                    <a:lnTo>
                      <a:pt x="0" y="34"/>
                    </a:lnTo>
                    <a:lnTo>
                      <a:pt x="0" y="34"/>
                    </a:lnTo>
                    <a:lnTo>
                      <a:pt x="0" y="33"/>
                    </a:lnTo>
                    <a:lnTo>
                      <a:pt x="0" y="33"/>
                    </a:lnTo>
                    <a:lnTo>
                      <a:pt x="0" y="32"/>
                    </a:lnTo>
                    <a:lnTo>
                      <a:pt x="0" y="31"/>
                    </a:lnTo>
                    <a:lnTo>
                      <a:pt x="0" y="31"/>
                    </a:lnTo>
                    <a:lnTo>
                      <a:pt x="0" y="30"/>
                    </a:lnTo>
                    <a:lnTo>
                      <a:pt x="0" y="29"/>
                    </a:lnTo>
                    <a:lnTo>
                      <a:pt x="0" y="28"/>
                    </a:lnTo>
                    <a:lnTo>
                      <a:pt x="0" y="27"/>
                    </a:lnTo>
                    <a:lnTo>
                      <a:pt x="0" y="27"/>
                    </a:lnTo>
                    <a:lnTo>
                      <a:pt x="0" y="26"/>
                    </a:lnTo>
                    <a:lnTo>
                      <a:pt x="0" y="26"/>
                    </a:lnTo>
                    <a:lnTo>
                      <a:pt x="0" y="26"/>
                    </a:lnTo>
                    <a:lnTo>
                      <a:pt x="0" y="26"/>
                    </a:lnTo>
                    <a:lnTo>
                      <a:pt x="0" y="25"/>
                    </a:lnTo>
                    <a:lnTo>
                      <a:pt x="0" y="25"/>
                    </a:lnTo>
                    <a:lnTo>
                      <a:pt x="0" y="24"/>
                    </a:lnTo>
                    <a:lnTo>
                      <a:pt x="0" y="24"/>
                    </a:lnTo>
                    <a:lnTo>
                      <a:pt x="0" y="23"/>
                    </a:lnTo>
                    <a:lnTo>
                      <a:pt x="0" y="24"/>
                    </a:lnTo>
                    <a:lnTo>
                      <a:pt x="0" y="24"/>
                    </a:lnTo>
                    <a:lnTo>
                      <a:pt x="0" y="23"/>
                    </a:lnTo>
                    <a:lnTo>
                      <a:pt x="0" y="22"/>
                    </a:lnTo>
                    <a:lnTo>
                      <a:pt x="0" y="22"/>
                    </a:lnTo>
                    <a:lnTo>
                      <a:pt x="0" y="22"/>
                    </a:lnTo>
                    <a:lnTo>
                      <a:pt x="0" y="21"/>
                    </a:lnTo>
                    <a:lnTo>
                      <a:pt x="0" y="20"/>
                    </a:lnTo>
                    <a:lnTo>
                      <a:pt x="0" y="20"/>
                    </a:lnTo>
                    <a:lnTo>
                      <a:pt x="0" y="20"/>
                    </a:lnTo>
                    <a:lnTo>
                      <a:pt x="0" y="19"/>
                    </a:lnTo>
                    <a:lnTo>
                      <a:pt x="0" y="19"/>
                    </a:lnTo>
                    <a:lnTo>
                      <a:pt x="0" y="18"/>
                    </a:lnTo>
                    <a:lnTo>
                      <a:pt x="0" y="18"/>
                    </a:lnTo>
                    <a:lnTo>
                      <a:pt x="0" y="18"/>
                    </a:lnTo>
                    <a:lnTo>
                      <a:pt x="0" y="19"/>
                    </a:lnTo>
                    <a:lnTo>
                      <a:pt x="0" y="19"/>
                    </a:lnTo>
                    <a:lnTo>
                      <a:pt x="0" y="18"/>
                    </a:lnTo>
                    <a:lnTo>
                      <a:pt x="0" y="18"/>
                    </a:lnTo>
                    <a:lnTo>
                      <a:pt x="0" y="18"/>
                    </a:lnTo>
                    <a:lnTo>
                      <a:pt x="0" y="17"/>
                    </a:lnTo>
                    <a:lnTo>
                      <a:pt x="0" y="17"/>
                    </a:lnTo>
                    <a:lnTo>
                      <a:pt x="0" y="17"/>
                    </a:lnTo>
                    <a:lnTo>
                      <a:pt x="0" y="17"/>
                    </a:lnTo>
                    <a:lnTo>
                      <a:pt x="0" y="17"/>
                    </a:lnTo>
                    <a:lnTo>
                      <a:pt x="0" y="16"/>
                    </a:lnTo>
                    <a:lnTo>
                      <a:pt x="0" y="16"/>
                    </a:lnTo>
                    <a:lnTo>
                      <a:pt x="0" y="15"/>
                    </a:lnTo>
                    <a:lnTo>
                      <a:pt x="0" y="14"/>
                    </a:lnTo>
                    <a:lnTo>
                      <a:pt x="0" y="14"/>
                    </a:lnTo>
                    <a:lnTo>
                      <a:pt x="0" y="15"/>
                    </a:lnTo>
                    <a:lnTo>
                      <a:pt x="0" y="14"/>
                    </a:lnTo>
                    <a:lnTo>
                      <a:pt x="0" y="14"/>
                    </a:lnTo>
                    <a:lnTo>
                      <a:pt x="0" y="13"/>
                    </a:lnTo>
                    <a:lnTo>
                      <a:pt x="0" y="13"/>
                    </a:lnTo>
                    <a:lnTo>
                      <a:pt x="0" y="13"/>
                    </a:lnTo>
                    <a:lnTo>
                      <a:pt x="0" y="13"/>
                    </a:lnTo>
                    <a:lnTo>
                      <a:pt x="0" y="12"/>
                    </a:lnTo>
                    <a:lnTo>
                      <a:pt x="0" y="12"/>
                    </a:lnTo>
                    <a:lnTo>
                      <a:pt x="0" y="12"/>
                    </a:lnTo>
                    <a:lnTo>
                      <a:pt x="0" y="12"/>
                    </a:lnTo>
                    <a:lnTo>
                      <a:pt x="0" y="12"/>
                    </a:lnTo>
                    <a:lnTo>
                      <a:pt x="0" y="12"/>
                    </a:lnTo>
                    <a:lnTo>
                      <a:pt x="0" y="12"/>
                    </a:lnTo>
                    <a:lnTo>
                      <a:pt x="0" y="11"/>
                    </a:lnTo>
                    <a:lnTo>
                      <a:pt x="0" y="11"/>
                    </a:lnTo>
                    <a:lnTo>
                      <a:pt x="0" y="11"/>
                    </a:lnTo>
                    <a:lnTo>
                      <a:pt x="0" y="11"/>
                    </a:lnTo>
                    <a:lnTo>
                      <a:pt x="0" y="10"/>
                    </a:lnTo>
                    <a:lnTo>
                      <a:pt x="0" y="11"/>
                    </a:lnTo>
                    <a:lnTo>
                      <a:pt x="0" y="10"/>
                    </a:lnTo>
                    <a:lnTo>
                      <a:pt x="0" y="10"/>
                    </a:lnTo>
                    <a:lnTo>
                      <a:pt x="0" y="9"/>
                    </a:lnTo>
                    <a:lnTo>
                      <a:pt x="0" y="9"/>
                    </a:lnTo>
                    <a:lnTo>
                      <a:pt x="0" y="8"/>
                    </a:lnTo>
                    <a:lnTo>
                      <a:pt x="0" y="8"/>
                    </a:lnTo>
                    <a:lnTo>
                      <a:pt x="0" y="8"/>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10"/>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1"/>
                    </a:lnTo>
                    <a:lnTo>
                      <a:pt x="0" y="11"/>
                    </a:lnTo>
                    <a:lnTo>
                      <a:pt x="0" y="10"/>
                    </a:lnTo>
                    <a:lnTo>
                      <a:pt x="0" y="11"/>
                    </a:lnTo>
                    <a:lnTo>
                      <a:pt x="0" y="10"/>
                    </a:lnTo>
                    <a:lnTo>
                      <a:pt x="0" y="11"/>
                    </a:lnTo>
                    <a:lnTo>
                      <a:pt x="0" y="10"/>
                    </a:lnTo>
                    <a:lnTo>
                      <a:pt x="0" y="11"/>
                    </a:lnTo>
                    <a:lnTo>
                      <a:pt x="0" y="11"/>
                    </a:lnTo>
                    <a:lnTo>
                      <a:pt x="0" y="11"/>
                    </a:lnTo>
                    <a:lnTo>
                      <a:pt x="0" y="11"/>
                    </a:lnTo>
                    <a:lnTo>
                      <a:pt x="0" y="11"/>
                    </a:lnTo>
                    <a:lnTo>
                      <a:pt x="0" y="11"/>
                    </a:lnTo>
                    <a:lnTo>
                      <a:pt x="0" y="11"/>
                    </a:lnTo>
                    <a:lnTo>
                      <a:pt x="0" y="10"/>
                    </a:lnTo>
                    <a:lnTo>
                      <a:pt x="0" y="11"/>
                    </a:lnTo>
                    <a:lnTo>
                      <a:pt x="0" y="12"/>
                    </a:lnTo>
                    <a:lnTo>
                      <a:pt x="0" y="12"/>
                    </a:lnTo>
                    <a:lnTo>
                      <a:pt x="0" y="11"/>
                    </a:lnTo>
                    <a:lnTo>
                      <a:pt x="0" y="11"/>
                    </a:lnTo>
                    <a:lnTo>
                      <a:pt x="0" y="10"/>
                    </a:lnTo>
                    <a:lnTo>
                      <a:pt x="0" y="10"/>
                    </a:lnTo>
                    <a:lnTo>
                      <a:pt x="0" y="9"/>
                    </a:lnTo>
                    <a:lnTo>
                      <a:pt x="0" y="9"/>
                    </a:lnTo>
                    <a:lnTo>
                      <a:pt x="0" y="9"/>
                    </a:lnTo>
                    <a:lnTo>
                      <a:pt x="0" y="10"/>
                    </a:lnTo>
                    <a:lnTo>
                      <a:pt x="0" y="9"/>
                    </a:lnTo>
                    <a:lnTo>
                      <a:pt x="0" y="10"/>
                    </a:lnTo>
                    <a:lnTo>
                      <a:pt x="0" y="10"/>
                    </a:lnTo>
                    <a:lnTo>
                      <a:pt x="0" y="10"/>
                    </a:lnTo>
                    <a:lnTo>
                      <a:pt x="0" y="10"/>
                    </a:lnTo>
                    <a:lnTo>
                      <a:pt x="0" y="9"/>
                    </a:lnTo>
                    <a:lnTo>
                      <a:pt x="0" y="9"/>
                    </a:lnTo>
                    <a:lnTo>
                      <a:pt x="0" y="9"/>
                    </a:lnTo>
                    <a:lnTo>
                      <a:pt x="0" y="9"/>
                    </a:lnTo>
                    <a:lnTo>
                      <a:pt x="0" y="9"/>
                    </a:lnTo>
                    <a:lnTo>
                      <a:pt x="0" y="9"/>
                    </a:lnTo>
                    <a:lnTo>
                      <a:pt x="0" y="10"/>
                    </a:lnTo>
                    <a:lnTo>
                      <a:pt x="0" y="10"/>
                    </a:lnTo>
                    <a:lnTo>
                      <a:pt x="0" y="10"/>
                    </a:lnTo>
                    <a:lnTo>
                      <a:pt x="0" y="9"/>
                    </a:lnTo>
                    <a:lnTo>
                      <a:pt x="0" y="9"/>
                    </a:lnTo>
                    <a:lnTo>
                      <a:pt x="0" y="10"/>
                    </a:lnTo>
                    <a:lnTo>
                      <a:pt x="0" y="10"/>
                    </a:lnTo>
                    <a:lnTo>
                      <a:pt x="0" y="10"/>
                    </a:lnTo>
                    <a:lnTo>
                      <a:pt x="0" y="10"/>
                    </a:lnTo>
                    <a:lnTo>
                      <a:pt x="0" y="10"/>
                    </a:lnTo>
                    <a:lnTo>
                      <a:pt x="0" y="10"/>
                    </a:lnTo>
                    <a:lnTo>
                      <a:pt x="0" y="9"/>
                    </a:lnTo>
                    <a:lnTo>
                      <a:pt x="0" y="9"/>
                    </a:lnTo>
                    <a:lnTo>
                      <a:pt x="0" y="9"/>
                    </a:lnTo>
                    <a:lnTo>
                      <a:pt x="0" y="10"/>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7"/>
                    </a:lnTo>
                    <a:lnTo>
                      <a:pt x="0" y="8"/>
                    </a:lnTo>
                    <a:lnTo>
                      <a:pt x="0" y="7"/>
                    </a:lnTo>
                    <a:lnTo>
                      <a:pt x="0" y="8"/>
                    </a:lnTo>
                    <a:lnTo>
                      <a:pt x="0" y="7"/>
                    </a:lnTo>
                    <a:lnTo>
                      <a:pt x="0" y="8"/>
                    </a:lnTo>
                    <a:lnTo>
                      <a:pt x="0" y="7"/>
                    </a:lnTo>
                    <a:lnTo>
                      <a:pt x="0" y="8"/>
                    </a:lnTo>
                    <a:lnTo>
                      <a:pt x="0" y="7"/>
                    </a:lnTo>
                    <a:lnTo>
                      <a:pt x="0" y="7"/>
                    </a:lnTo>
                    <a:lnTo>
                      <a:pt x="0" y="7"/>
                    </a:lnTo>
                    <a:lnTo>
                      <a:pt x="0" y="6"/>
                    </a:lnTo>
                    <a:lnTo>
                      <a:pt x="0" y="5"/>
                    </a:lnTo>
                    <a:lnTo>
                      <a:pt x="0" y="6"/>
                    </a:lnTo>
                    <a:lnTo>
                      <a:pt x="0" y="6"/>
                    </a:lnTo>
                    <a:lnTo>
                      <a:pt x="0" y="6"/>
                    </a:lnTo>
                    <a:lnTo>
                      <a:pt x="0" y="6"/>
                    </a:lnTo>
                    <a:lnTo>
                      <a:pt x="0" y="5"/>
                    </a:lnTo>
                    <a:lnTo>
                      <a:pt x="0" y="5"/>
                    </a:lnTo>
                    <a:lnTo>
                      <a:pt x="0" y="4"/>
                    </a:lnTo>
                    <a:lnTo>
                      <a:pt x="0" y="5"/>
                    </a:lnTo>
                    <a:lnTo>
                      <a:pt x="0" y="4"/>
                    </a:lnTo>
                    <a:lnTo>
                      <a:pt x="0" y="4"/>
                    </a:lnTo>
                    <a:lnTo>
                      <a:pt x="0" y="3"/>
                    </a:lnTo>
                    <a:lnTo>
                      <a:pt x="0" y="4"/>
                    </a:lnTo>
                    <a:lnTo>
                      <a:pt x="0" y="3"/>
                    </a:lnTo>
                    <a:lnTo>
                      <a:pt x="0" y="3"/>
                    </a:lnTo>
                    <a:lnTo>
                      <a:pt x="0" y="3"/>
                    </a:lnTo>
                    <a:lnTo>
                      <a:pt x="0" y="4"/>
                    </a:lnTo>
                    <a:lnTo>
                      <a:pt x="0" y="4"/>
                    </a:lnTo>
                    <a:lnTo>
                      <a:pt x="0" y="4"/>
                    </a:lnTo>
                    <a:lnTo>
                      <a:pt x="0" y="3"/>
                    </a:lnTo>
                    <a:lnTo>
                      <a:pt x="0" y="4"/>
                    </a:lnTo>
                    <a:lnTo>
                      <a:pt x="0" y="4"/>
                    </a:lnTo>
                    <a:lnTo>
                      <a:pt x="0" y="4"/>
                    </a:lnTo>
                    <a:lnTo>
                      <a:pt x="0" y="4"/>
                    </a:lnTo>
                    <a:lnTo>
                      <a:pt x="0" y="5"/>
                    </a:lnTo>
                    <a:lnTo>
                      <a:pt x="0" y="4"/>
                    </a:lnTo>
                    <a:lnTo>
                      <a:pt x="0" y="5"/>
                    </a:lnTo>
                    <a:lnTo>
                      <a:pt x="0" y="5"/>
                    </a:lnTo>
                    <a:lnTo>
                      <a:pt x="0" y="5"/>
                    </a:lnTo>
                    <a:lnTo>
                      <a:pt x="0" y="5"/>
                    </a:lnTo>
                    <a:lnTo>
                      <a:pt x="0" y="4"/>
                    </a:lnTo>
                    <a:lnTo>
                      <a:pt x="0" y="5"/>
                    </a:lnTo>
                    <a:lnTo>
                      <a:pt x="0" y="4"/>
                    </a:lnTo>
                    <a:lnTo>
                      <a:pt x="0" y="4"/>
                    </a:lnTo>
                    <a:lnTo>
                      <a:pt x="0" y="4"/>
                    </a:lnTo>
                    <a:lnTo>
                      <a:pt x="0" y="4"/>
                    </a:lnTo>
                    <a:lnTo>
                      <a:pt x="0" y="4"/>
                    </a:lnTo>
                    <a:lnTo>
                      <a:pt x="0" y="3"/>
                    </a:lnTo>
                    <a:lnTo>
                      <a:pt x="0" y="3"/>
                    </a:lnTo>
                    <a:lnTo>
                      <a:pt x="0" y="4"/>
                    </a:lnTo>
                    <a:lnTo>
                      <a:pt x="0" y="3"/>
                    </a:lnTo>
                    <a:lnTo>
                      <a:pt x="0" y="4"/>
                    </a:lnTo>
                    <a:lnTo>
                      <a:pt x="0" y="4"/>
                    </a:lnTo>
                    <a:lnTo>
                      <a:pt x="0" y="5"/>
                    </a:lnTo>
                    <a:lnTo>
                      <a:pt x="0" y="5"/>
                    </a:lnTo>
                    <a:lnTo>
                      <a:pt x="0" y="5"/>
                    </a:lnTo>
                    <a:lnTo>
                      <a:pt x="0" y="4"/>
                    </a:lnTo>
                    <a:lnTo>
                      <a:pt x="0" y="4"/>
                    </a:lnTo>
                    <a:lnTo>
                      <a:pt x="0" y="3"/>
                    </a:lnTo>
                    <a:lnTo>
                      <a:pt x="0" y="3"/>
                    </a:lnTo>
                    <a:lnTo>
                      <a:pt x="0" y="2"/>
                    </a:lnTo>
                    <a:lnTo>
                      <a:pt x="0" y="2"/>
                    </a:lnTo>
                    <a:lnTo>
                      <a:pt x="0" y="2"/>
                    </a:lnTo>
                    <a:lnTo>
                      <a:pt x="0" y="3"/>
                    </a:lnTo>
                    <a:lnTo>
                      <a:pt x="0" y="3"/>
                    </a:lnTo>
                    <a:lnTo>
                      <a:pt x="0" y="3"/>
                    </a:lnTo>
                    <a:lnTo>
                      <a:pt x="0" y="2"/>
                    </a:lnTo>
                    <a:lnTo>
                      <a:pt x="0" y="2"/>
                    </a:lnTo>
                    <a:lnTo>
                      <a:pt x="0" y="2"/>
                    </a:lnTo>
                    <a:lnTo>
                      <a:pt x="0" y="1"/>
                    </a:lnTo>
                    <a:lnTo>
                      <a:pt x="0" y="2"/>
                    </a:lnTo>
                    <a:lnTo>
                      <a:pt x="0" y="3"/>
                    </a:lnTo>
                    <a:lnTo>
                      <a:pt x="0" y="2"/>
                    </a:lnTo>
                    <a:lnTo>
                      <a:pt x="0" y="3"/>
                    </a:lnTo>
                    <a:lnTo>
                      <a:pt x="0" y="3"/>
                    </a:lnTo>
                    <a:lnTo>
                      <a:pt x="0" y="2"/>
                    </a:lnTo>
                    <a:lnTo>
                      <a:pt x="0" y="3"/>
                    </a:lnTo>
                    <a:lnTo>
                      <a:pt x="0" y="3"/>
                    </a:lnTo>
                    <a:lnTo>
                      <a:pt x="0" y="3"/>
                    </a:lnTo>
                    <a:lnTo>
                      <a:pt x="0" y="4"/>
                    </a:lnTo>
                    <a:lnTo>
                      <a:pt x="0" y="4"/>
                    </a:lnTo>
                    <a:lnTo>
                      <a:pt x="0" y="3"/>
                    </a:lnTo>
                    <a:lnTo>
                      <a:pt x="0" y="3"/>
                    </a:lnTo>
                    <a:lnTo>
                      <a:pt x="0" y="2"/>
                    </a:lnTo>
                    <a:lnTo>
                      <a:pt x="0" y="1"/>
                    </a:lnTo>
                    <a:lnTo>
                      <a:pt x="0" y="1"/>
                    </a:lnTo>
                    <a:lnTo>
                      <a:pt x="0" y="1"/>
                    </a:lnTo>
                    <a:lnTo>
                      <a:pt x="0" y="1"/>
                    </a:lnTo>
                    <a:lnTo>
                      <a:pt x="0" y="1"/>
                    </a:lnTo>
                    <a:lnTo>
                      <a:pt x="0" y="1"/>
                    </a:lnTo>
                    <a:lnTo>
                      <a:pt x="0" y="1"/>
                    </a:lnTo>
                    <a:lnTo>
                      <a:pt x="0" y="2"/>
                    </a:lnTo>
                    <a:lnTo>
                      <a:pt x="0" y="2"/>
                    </a:lnTo>
                    <a:lnTo>
                      <a:pt x="0" y="2"/>
                    </a:lnTo>
                    <a:lnTo>
                      <a:pt x="0" y="3"/>
                    </a:lnTo>
                    <a:lnTo>
                      <a:pt x="0" y="2"/>
                    </a:lnTo>
                    <a:lnTo>
                      <a:pt x="0" y="2"/>
                    </a:lnTo>
                    <a:lnTo>
                      <a:pt x="0" y="2"/>
                    </a:lnTo>
                    <a:lnTo>
                      <a:pt x="0" y="3"/>
                    </a:lnTo>
                    <a:lnTo>
                      <a:pt x="0" y="4"/>
                    </a:lnTo>
                    <a:lnTo>
                      <a:pt x="0" y="4"/>
                    </a:lnTo>
                    <a:lnTo>
                      <a:pt x="0" y="4"/>
                    </a:lnTo>
                    <a:lnTo>
                      <a:pt x="0" y="5"/>
                    </a:lnTo>
                    <a:lnTo>
                      <a:pt x="0" y="4"/>
                    </a:lnTo>
                    <a:lnTo>
                      <a:pt x="0" y="5"/>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7"/>
                    </a:lnTo>
                    <a:lnTo>
                      <a:pt x="0" y="7"/>
                    </a:lnTo>
                    <a:lnTo>
                      <a:pt x="0" y="7"/>
                    </a:lnTo>
                    <a:lnTo>
                      <a:pt x="0" y="8"/>
                    </a:lnTo>
                    <a:lnTo>
                      <a:pt x="0" y="7"/>
                    </a:lnTo>
                    <a:lnTo>
                      <a:pt x="0" y="8"/>
                    </a:lnTo>
                    <a:lnTo>
                      <a:pt x="0" y="8"/>
                    </a:lnTo>
                    <a:lnTo>
                      <a:pt x="0" y="9"/>
                    </a:lnTo>
                    <a:lnTo>
                      <a:pt x="0" y="8"/>
                    </a:lnTo>
                    <a:lnTo>
                      <a:pt x="0" y="7"/>
                    </a:lnTo>
                    <a:lnTo>
                      <a:pt x="0" y="7"/>
                    </a:lnTo>
                    <a:lnTo>
                      <a:pt x="0" y="6"/>
                    </a:lnTo>
                    <a:lnTo>
                      <a:pt x="0" y="5"/>
                    </a:lnTo>
                    <a:lnTo>
                      <a:pt x="0" y="5"/>
                    </a:lnTo>
                    <a:lnTo>
                      <a:pt x="0" y="5"/>
                    </a:lnTo>
                    <a:lnTo>
                      <a:pt x="0" y="4"/>
                    </a:lnTo>
                    <a:lnTo>
                      <a:pt x="0" y="4"/>
                    </a:lnTo>
                    <a:lnTo>
                      <a:pt x="0" y="4"/>
                    </a:lnTo>
                    <a:lnTo>
                      <a:pt x="0" y="4"/>
                    </a:lnTo>
                    <a:lnTo>
                      <a:pt x="0" y="5"/>
                    </a:lnTo>
                    <a:lnTo>
                      <a:pt x="0" y="5"/>
                    </a:lnTo>
                    <a:lnTo>
                      <a:pt x="0" y="6"/>
                    </a:lnTo>
                    <a:lnTo>
                      <a:pt x="0" y="5"/>
                    </a:lnTo>
                    <a:lnTo>
                      <a:pt x="0" y="6"/>
                    </a:lnTo>
                    <a:lnTo>
                      <a:pt x="0" y="6"/>
                    </a:lnTo>
                    <a:lnTo>
                      <a:pt x="0" y="7"/>
                    </a:lnTo>
                    <a:lnTo>
                      <a:pt x="0" y="7"/>
                    </a:lnTo>
                    <a:lnTo>
                      <a:pt x="0" y="7"/>
                    </a:lnTo>
                    <a:lnTo>
                      <a:pt x="0" y="8"/>
                    </a:lnTo>
                    <a:lnTo>
                      <a:pt x="0" y="9"/>
                    </a:lnTo>
                    <a:lnTo>
                      <a:pt x="0" y="8"/>
                    </a:lnTo>
                    <a:lnTo>
                      <a:pt x="0" y="8"/>
                    </a:lnTo>
                    <a:lnTo>
                      <a:pt x="0" y="7"/>
                    </a:lnTo>
                    <a:lnTo>
                      <a:pt x="0" y="8"/>
                    </a:lnTo>
                    <a:lnTo>
                      <a:pt x="0" y="7"/>
                    </a:lnTo>
                    <a:lnTo>
                      <a:pt x="0" y="7"/>
                    </a:lnTo>
                    <a:lnTo>
                      <a:pt x="0" y="6"/>
                    </a:lnTo>
                    <a:lnTo>
                      <a:pt x="0" y="6"/>
                    </a:lnTo>
                    <a:lnTo>
                      <a:pt x="0" y="5"/>
                    </a:lnTo>
                    <a:lnTo>
                      <a:pt x="0" y="5"/>
                    </a:lnTo>
                    <a:lnTo>
                      <a:pt x="0" y="5"/>
                    </a:lnTo>
                    <a:lnTo>
                      <a:pt x="0" y="4"/>
                    </a:lnTo>
                    <a:lnTo>
                      <a:pt x="0" y="3"/>
                    </a:lnTo>
                    <a:lnTo>
                      <a:pt x="0" y="3"/>
                    </a:lnTo>
                    <a:lnTo>
                      <a:pt x="0" y="2"/>
                    </a:lnTo>
                    <a:lnTo>
                      <a:pt x="0" y="1"/>
                    </a:lnTo>
                    <a:lnTo>
                      <a:pt x="0" y="2"/>
                    </a:lnTo>
                    <a:lnTo>
                      <a:pt x="0" y="1"/>
                    </a:lnTo>
                    <a:lnTo>
                      <a:pt x="0" y="2"/>
                    </a:lnTo>
                    <a:lnTo>
                      <a:pt x="0" y="2"/>
                    </a:lnTo>
                    <a:lnTo>
                      <a:pt x="0" y="2"/>
                    </a:lnTo>
                    <a:lnTo>
                      <a:pt x="0" y="2"/>
                    </a:lnTo>
                    <a:lnTo>
                      <a:pt x="0" y="2"/>
                    </a:lnTo>
                    <a:lnTo>
                      <a:pt x="0" y="2"/>
                    </a:lnTo>
                    <a:lnTo>
                      <a:pt x="0" y="3"/>
                    </a:lnTo>
                    <a:lnTo>
                      <a:pt x="0" y="2"/>
                    </a:lnTo>
                    <a:lnTo>
                      <a:pt x="0" y="4"/>
                    </a:lnTo>
                    <a:lnTo>
                      <a:pt x="0" y="3"/>
                    </a:lnTo>
                    <a:lnTo>
                      <a:pt x="0" y="3"/>
                    </a:lnTo>
                    <a:lnTo>
                      <a:pt x="0" y="3"/>
                    </a:lnTo>
                    <a:lnTo>
                      <a:pt x="0" y="3"/>
                    </a:lnTo>
                    <a:lnTo>
                      <a:pt x="0" y="4"/>
                    </a:lnTo>
                    <a:lnTo>
                      <a:pt x="0" y="4"/>
                    </a:lnTo>
                    <a:lnTo>
                      <a:pt x="0" y="4"/>
                    </a:lnTo>
                    <a:lnTo>
                      <a:pt x="0" y="5"/>
                    </a:lnTo>
                    <a:lnTo>
                      <a:pt x="0" y="5"/>
                    </a:lnTo>
                    <a:lnTo>
                      <a:pt x="0" y="5"/>
                    </a:lnTo>
                    <a:lnTo>
                      <a:pt x="0" y="5"/>
                    </a:lnTo>
                    <a:lnTo>
                      <a:pt x="0" y="4"/>
                    </a:lnTo>
                    <a:lnTo>
                      <a:pt x="0" y="5"/>
                    </a:lnTo>
                    <a:lnTo>
                      <a:pt x="0" y="4"/>
                    </a:lnTo>
                    <a:lnTo>
                      <a:pt x="0" y="4"/>
                    </a:lnTo>
                    <a:lnTo>
                      <a:pt x="0" y="3"/>
                    </a:lnTo>
                    <a:lnTo>
                      <a:pt x="0" y="2"/>
                    </a:lnTo>
                    <a:lnTo>
                      <a:pt x="0" y="1"/>
                    </a:lnTo>
                    <a:lnTo>
                      <a:pt x="0" y="1"/>
                    </a:lnTo>
                    <a:lnTo>
                      <a:pt x="0" y="1"/>
                    </a:lnTo>
                    <a:lnTo>
                      <a:pt x="0" y="1"/>
                    </a:lnTo>
                    <a:lnTo>
                      <a:pt x="0" y="1"/>
                    </a:lnTo>
                    <a:lnTo>
                      <a:pt x="0" y="2"/>
                    </a:lnTo>
                    <a:lnTo>
                      <a:pt x="0" y="1"/>
                    </a:lnTo>
                    <a:lnTo>
                      <a:pt x="0" y="1"/>
                    </a:lnTo>
                    <a:lnTo>
                      <a:pt x="0" y="1"/>
                    </a:lnTo>
                    <a:lnTo>
                      <a:pt x="0" y="0"/>
                    </a:lnTo>
                    <a:lnTo>
                      <a:pt x="0" y="1"/>
                    </a:lnTo>
                    <a:lnTo>
                      <a:pt x="0" y="1"/>
                    </a:lnTo>
                    <a:lnTo>
                      <a:pt x="0" y="1"/>
                    </a:lnTo>
                    <a:lnTo>
                      <a:pt x="0" y="1"/>
                    </a:lnTo>
                    <a:lnTo>
                      <a:pt x="0" y="1"/>
                    </a:lnTo>
                    <a:lnTo>
                      <a:pt x="0" y="2"/>
                    </a:lnTo>
                    <a:lnTo>
                      <a:pt x="0" y="1"/>
                    </a:lnTo>
                    <a:lnTo>
                      <a:pt x="0" y="2"/>
                    </a:lnTo>
                    <a:lnTo>
                      <a:pt x="0" y="2"/>
                    </a:lnTo>
                    <a:lnTo>
                      <a:pt x="0" y="2"/>
                    </a:lnTo>
                    <a:lnTo>
                      <a:pt x="0" y="3"/>
                    </a:lnTo>
                    <a:lnTo>
                      <a:pt x="0" y="3"/>
                    </a:lnTo>
                    <a:lnTo>
                      <a:pt x="0" y="2"/>
                    </a:lnTo>
                    <a:lnTo>
                      <a:pt x="0" y="2"/>
                    </a:lnTo>
                    <a:lnTo>
                      <a:pt x="0" y="3"/>
                    </a:lnTo>
                    <a:lnTo>
                      <a:pt x="0" y="2"/>
                    </a:lnTo>
                    <a:lnTo>
                      <a:pt x="0" y="2"/>
                    </a:lnTo>
                    <a:lnTo>
                      <a:pt x="0" y="2"/>
                    </a:lnTo>
                    <a:lnTo>
                      <a:pt x="0" y="2"/>
                    </a:lnTo>
                    <a:lnTo>
                      <a:pt x="0" y="2"/>
                    </a:lnTo>
                    <a:lnTo>
                      <a:pt x="0" y="2"/>
                    </a:lnTo>
                    <a:lnTo>
                      <a:pt x="0" y="1"/>
                    </a:lnTo>
                    <a:lnTo>
                      <a:pt x="0" y="2"/>
                    </a:lnTo>
                    <a:lnTo>
                      <a:pt x="0" y="2"/>
                    </a:lnTo>
                    <a:lnTo>
                      <a:pt x="0" y="2"/>
                    </a:lnTo>
                    <a:lnTo>
                      <a:pt x="0" y="1"/>
                    </a:lnTo>
                    <a:lnTo>
                      <a:pt x="0" y="1"/>
                    </a:lnTo>
                    <a:lnTo>
                      <a:pt x="0" y="1"/>
                    </a:lnTo>
                    <a:lnTo>
                      <a:pt x="0" y="1"/>
                    </a:lnTo>
                    <a:lnTo>
                      <a:pt x="0" y="2"/>
                    </a:lnTo>
                    <a:lnTo>
                      <a:pt x="0" y="3"/>
                    </a:lnTo>
                    <a:lnTo>
                      <a:pt x="0" y="3"/>
                    </a:lnTo>
                    <a:lnTo>
                      <a:pt x="0" y="4"/>
                    </a:lnTo>
                    <a:lnTo>
                      <a:pt x="0" y="4"/>
                    </a:lnTo>
                    <a:lnTo>
                      <a:pt x="0" y="4"/>
                    </a:lnTo>
                    <a:lnTo>
                      <a:pt x="0" y="4"/>
                    </a:lnTo>
                    <a:lnTo>
                      <a:pt x="0" y="5"/>
                    </a:lnTo>
                    <a:lnTo>
                      <a:pt x="0" y="6"/>
                    </a:lnTo>
                    <a:lnTo>
                      <a:pt x="0" y="5"/>
                    </a:lnTo>
                    <a:lnTo>
                      <a:pt x="0" y="6"/>
                    </a:lnTo>
                    <a:lnTo>
                      <a:pt x="0" y="7"/>
                    </a:lnTo>
                    <a:lnTo>
                      <a:pt x="0" y="7"/>
                    </a:lnTo>
                    <a:lnTo>
                      <a:pt x="0" y="7"/>
                    </a:lnTo>
                    <a:lnTo>
                      <a:pt x="0" y="8"/>
                    </a:lnTo>
                    <a:lnTo>
                      <a:pt x="0" y="7"/>
                    </a:lnTo>
                    <a:lnTo>
                      <a:pt x="0" y="8"/>
                    </a:lnTo>
                    <a:lnTo>
                      <a:pt x="0" y="7"/>
                    </a:lnTo>
                    <a:lnTo>
                      <a:pt x="0" y="8"/>
                    </a:lnTo>
                    <a:lnTo>
                      <a:pt x="0" y="7"/>
                    </a:lnTo>
                    <a:lnTo>
                      <a:pt x="0" y="8"/>
                    </a:lnTo>
                    <a:lnTo>
                      <a:pt x="0" y="8"/>
                    </a:lnTo>
                    <a:lnTo>
                      <a:pt x="0" y="9"/>
                    </a:lnTo>
                    <a:lnTo>
                      <a:pt x="0" y="8"/>
                    </a:lnTo>
                    <a:lnTo>
                      <a:pt x="0" y="9"/>
                    </a:lnTo>
                    <a:lnTo>
                      <a:pt x="0" y="8"/>
                    </a:lnTo>
                    <a:lnTo>
                      <a:pt x="0" y="9"/>
                    </a:lnTo>
                    <a:lnTo>
                      <a:pt x="0" y="9"/>
                    </a:lnTo>
                    <a:lnTo>
                      <a:pt x="0" y="8"/>
                    </a:lnTo>
                    <a:lnTo>
                      <a:pt x="0" y="9"/>
                    </a:lnTo>
                    <a:lnTo>
                      <a:pt x="0" y="9"/>
                    </a:lnTo>
                    <a:lnTo>
                      <a:pt x="0" y="10"/>
                    </a:lnTo>
                    <a:lnTo>
                      <a:pt x="0" y="9"/>
                    </a:lnTo>
                    <a:lnTo>
                      <a:pt x="0" y="10"/>
                    </a:lnTo>
                    <a:lnTo>
                      <a:pt x="0" y="10"/>
                    </a:lnTo>
                    <a:lnTo>
                      <a:pt x="0" y="10"/>
                    </a:lnTo>
                    <a:lnTo>
                      <a:pt x="0" y="9"/>
                    </a:lnTo>
                    <a:lnTo>
                      <a:pt x="0" y="9"/>
                    </a:lnTo>
                    <a:lnTo>
                      <a:pt x="0" y="9"/>
                    </a:lnTo>
                    <a:lnTo>
                      <a:pt x="0" y="9"/>
                    </a:lnTo>
                    <a:lnTo>
                      <a:pt x="0" y="9"/>
                    </a:lnTo>
                    <a:lnTo>
                      <a:pt x="0" y="8"/>
                    </a:lnTo>
                    <a:lnTo>
                      <a:pt x="0" y="7"/>
                    </a:lnTo>
                    <a:lnTo>
                      <a:pt x="0" y="7"/>
                    </a:lnTo>
                    <a:lnTo>
                      <a:pt x="0" y="7"/>
                    </a:lnTo>
                    <a:lnTo>
                      <a:pt x="0" y="7"/>
                    </a:lnTo>
                    <a:lnTo>
                      <a:pt x="0" y="8"/>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7"/>
                    </a:lnTo>
                    <a:lnTo>
                      <a:pt x="0" y="8"/>
                    </a:lnTo>
                    <a:lnTo>
                      <a:pt x="0" y="9"/>
                    </a:lnTo>
                    <a:lnTo>
                      <a:pt x="0" y="8"/>
                    </a:lnTo>
                    <a:lnTo>
                      <a:pt x="0" y="8"/>
                    </a:lnTo>
                    <a:lnTo>
                      <a:pt x="0" y="8"/>
                    </a:lnTo>
                    <a:lnTo>
                      <a:pt x="0" y="8"/>
                    </a:lnTo>
                    <a:lnTo>
                      <a:pt x="0" y="8"/>
                    </a:lnTo>
                    <a:lnTo>
                      <a:pt x="0" y="8"/>
                    </a:lnTo>
                    <a:lnTo>
                      <a:pt x="0" y="8"/>
                    </a:lnTo>
                    <a:lnTo>
                      <a:pt x="0" y="9"/>
                    </a:lnTo>
                    <a:lnTo>
                      <a:pt x="0" y="9"/>
                    </a:lnTo>
                  </a:path>
                </a:pathLst>
              </a:custGeom>
              <a:noFill/>
              <a:ln w="0">
                <a:solidFill>
                  <a:srgbClr val="3366FF"/>
                </a:solidFill>
                <a:prstDash val="solid"/>
                <a:round/>
                <a:headEnd/>
                <a:tailEnd/>
              </a:ln>
            </p:spPr>
            <p:txBody>
              <a:bodyPr/>
              <a:lstStyle/>
              <a:p>
                <a:endParaRPr lang="en-GB"/>
              </a:p>
            </p:txBody>
          </p:sp>
          <p:sp>
            <p:nvSpPr>
              <p:cNvPr id="186292" name="Freeform 948"/>
              <p:cNvSpPr>
                <a:spLocks/>
              </p:cNvSpPr>
              <p:nvPr/>
            </p:nvSpPr>
            <p:spPr bwMode="auto">
              <a:xfrm>
                <a:off x="3726" y="3551"/>
                <a:ext cx="6" cy="66"/>
              </a:xfrm>
              <a:custGeom>
                <a:avLst/>
                <a:gdLst/>
                <a:ahLst/>
                <a:cxnLst>
                  <a:cxn ang="0">
                    <a:pos x="0" y="10"/>
                  </a:cxn>
                  <a:cxn ang="0">
                    <a:pos x="0" y="7"/>
                  </a:cxn>
                  <a:cxn ang="0">
                    <a:pos x="0" y="7"/>
                  </a:cxn>
                  <a:cxn ang="0">
                    <a:pos x="0" y="6"/>
                  </a:cxn>
                  <a:cxn ang="0">
                    <a:pos x="0" y="3"/>
                  </a:cxn>
                  <a:cxn ang="0">
                    <a:pos x="0" y="1"/>
                  </a:cxn>
                  <a:cxn ang="0">
                    <a:pos x="0" y="4"/>
                  </a:cxn>
                  <a:cxn ang="0">
                    <a:pos x="0" y="3"/>
                  </a:cxn>
                  <a:cxn ang="0">
                    <a:pos x="0" y="3"/>
                  </a:cxn>
                  <a:cxn ang="0">
                    <a:pos x="0" y="4"/>
                  </a:cxn>
                  <a:cxn ang="0">
                    <a:pos x="0" y="6"/>
                  </a:cxn>
                  <a:cxn ang="0">
                    <a:pos x="0" y="6"/>
                  </a:cxn>
                  <a:cxn ang="0">
                    <a:pos x="0" y="7"/>
                  </a:cxn>
                  <a:cxn ang="0">
                    <a:pos x="0" y="6"/>
                  </a:cxn>
                  <a:cxn ang="0">
                    <a:pos x="0" y="3"/>
                  </a:cxn>
                  <a:cxn ang="0">
                    <a:pos x="1" y="3"/>
                  </a:cxn>
                  <a:cxn ang="0">
                    <a:pos x="1" y="2"/>
                  </a:cxn>
                  <a:cxn ang="0">
                    <a:pos x="1" y="7"/>
                  </a:cxn>
                  <a:cxn ang="0">
                    <a:pos x="1" y="8"/>
                  </a:cxn>
                  <a:cxn ang="0">
                    <a:pos x="1" y="5"/>
                  </a:cxn>
                  <a:cxn ang="0">
                    <a:pos x="1" y="6"/>
                  </a:cxn>
                  <a:cxn ang="0">
                    <a:pos x="1" y="5"/>
                  </a:cxn>
                  <a:cxn ang="0">
                    <a:pos x="1" y="7"/>
                  </a:cxn>
                  <a:cxn ang="0">
                    <a:pos x="1" y="8"/>
                  </a:cxn>
                  <a:cxn ang="0">
                    <a:pos x="1" y="5"/>
                  </a:cxn>
                  <a:cxn ang="0">
                    <a:pos x="1" y="5"/>
                  </a:cxn>
                  <a:cxn ang="0">
                    <a:pos x="1" y="3"/>
                  </a:cxn>
                  <a:cxn ang="0">
                    <a:pos x="1" y="5"/>
                  </a:cxn>
                  <a:cxn ang="0">
                    <a:pos x="1" y="4"/>
                  </a:cxn>
                  <a:cxn ang="0">
                    <a:pos x="1" y="5"/>
                  </a:cxn>
                  <a:cxn ang="0">
                    <a:pos x="1" y="5"/>
                  </a:cxn>
                  <a:cxn ang="0">
                    <a:pos x="1" y="5"/>
                  </a:cxn>
                  <a:cxn ang="0">
                    <a:pos x="1" y="5"/>
                  </a:cxn>
                  <a:cxn ang="0">
                    <a:pos x="1" y="7"/>
                  </a:cxn>
                  <a:cxn ang="0">
                    <a:pos x="1" y="2"/>
                  </a:cxn>
                  <a:cxn ang="0">
                    <a:pos x="1" y="0"/>
                  </a:cxn>
                  <a:cxn ang="0">
                    <a:pos x="1" y="1"/>
                  </a:cxn>
                  <a:cxn ang="0">
                    <a:pos x="1" y="3"/>
                  </a:cxn>
                  <a:cxn ang="0">
                    <a:pos x="1" y="6"/>
                  </a:cxn>
                  <a:cxn ang="0">
                    <a:pos x="1" y="5"/>
                  </a:cxn>
                  <a:cxn ang="0">
                    <a:pos x="1" y="4"/>
                  </a:cxn>
                  <a:cxn ang="0">
                    <a:pos x="1" y="5"/>
                  </a:cxn>
                  <a:cxn ang="0">
                    <a:pos x="1" y="5"/>
                  </a:cxn>
                  <a:cxn ang="0">
                    <a:pos x="1" y="6"/>
                  </a:cxn>
                  <a:cxn ang="0">
                    <a:pos x="1" y="6"/>
                  </a:cxn>
                  <a:cxn ang="0">
                    <a:pos x="1" y="6"/>
                  </a:cxn>
                  <a:cxn ang="0">
                    <a:pos x="1" y="8"/>
                  </a:cxn>
                  <a:cxn ang="0">
                    <a:pos x="1" y="9"/>
                  </a:cxn>
                  <a:cxn ang="0">
                    <a:pos x="1" y="6"/>
                  </a:cxn>
                  <a:cxn ang="0">
                    <a:pos x="1" y="7"/>
                  </a:cxn>
                  <a:cxn ang="0">
                    <a:pos x="1" y="3"/>
                  </a:cxn>
                  <a:cxn ang="0">
                    <a:pos x="1" y="5"/>
                  </a:cxn>
                  <a:cxn ang="0">
                    <a:pos x="1" y="4"/>
                  </a:cxn>
                  <a:cxn ang="0">
                    <a:pos x="1" y="2"/>
                  </a:cxn>
                  <a:cxn ang="0">
                    <a:pos x="1" y="4"/>
                  </a:cxn>
                  <a:cxn ang="0">
                    <a:pos x="1" y="7"/>
                  </a:cxn>
                  <a:cxn ang="0">
                    <a:pos x="1" y="6"/>
                  </a:cxn>
                  <a:cxn ang="0">
                    <a:pos x="1" y="7"/>
                  </a:cxn>
                  <a:cxn ang="0">
                    <a:pos x="1" y="6"/>
                  </a:cxn>
                  <a:cxn ang="0">
                    <a:pos x="1" y="4"/>
                  </a:cxn>
                  <a:cxn ang="0">
                    <a:pos x="1" y="3"/>
                  </a:cxn>
                  <a:cxn ang="0">
                    <a:pos x="1" y="3"/>
                  </a:cxn>
                  <a:cxn ang="0">
                    <a:pos x="1" y="3"/>
                  </a:cxn>
                </a:cxnLst>
                <a:rect l="0" t="0" r="r" b="b"/>
                <a:pathLst>
                  <a:path w="1" h="11">
                    <a:moveTo>
                      <a:pt x="0" y="11"/>
                    </a:moveTo>
                    <a:lnTo>
                      <a:pt x="0" y="11"/>
                    </a:lnTo>
                    <a:lnTo>
                      <a:pt x="0" y="11"/>
                    </a:lnTo>
                    <a:lnTo>
                      <a:pt x="0" y="11"/>
                    </a:lnTo>
                    <a:lnTo>
                      <a:pt x="0" y="11"/>
                    </a:lnTo>
                    <a:lnTo>
                      <a:pt x="0" y="11"/>
                    </a:lnTo>
                    <a:lnTo>
                      <a:pt x="0" y="10"/>
                    </a:lnTo>
                    <a:lnTo>
                      <a:pt x="0" y="11"/>
                    </a:lnTo>
                    <a:lnTo>
                      <a:pt x="0" y="11"/>
                    </a:lnTo>
                    <a:lnTo>
                      <a:pt x="0" y="11"/>
                    </a:lnTo>
                    <a:lnTo>
                      <a:pt x="0" y="10"/>
                    </a:lnTo>
                    <a:lnTo>
                      <a:pt x="0" y="11"/>
                    </a:lnTo>
                    <a:lnTo>
                      <a:pt x="0" y="11"/>
                    </a:lnTo>
                    <a:lnTo>
                      <a:pt x="0" y="11"/>
                    </a:lnTo>
                    <a:lnTo>
                      <a:pt x="0" y="11"/>
                    </a:lnTo>
                    <a:lnTo>
                      <a:pt x="0" y="10"/>
                    </a:lnTo>
                    <a:lnTo>
                      <a:pt x="0" y="9"/>
                    </a:lnTo>
                    <a:lnTo>
                      <a:pt x="0" y="9"/>
                    </a:lnTo>
                    <a:lnTo>
                      <a:pt x="0" y="8"/>
                    </a:lnTo>
                    <a:lnTo>
                      <a:pt x="0" y="9"/>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6"/>
                    </a:lnTo>
                    <a:lnTo>
                      <a:pt x="0" y="5"/>
                    </a:lnTo>
                    <a:lnTo>
                      <a:pt x="0" y="6"/>
                    </a:lnTo>
                    <a:lnTo>
                      <a:pt x="0" y="6"/>
                    </a:lnTo>
                    <a:lnTo>
                      <a:pt x="0" y="6"/>
                    </a:lnTo>
                    <a:lnTo>
                      <a:pt x="0" y="5"/>
                    </a:lnTo>
                    <a:lnTo>
                      <a:pt x="0" y="6"/>
                    </a:lnTo>
                    <a:lnTo>
                      <a:pt x="0" y="6"/>
                    </a:lnTo>
                    <a:lnTo>
                      <a:pt x="0" y="6"/>
                    </a:lnTo>
                    <a:lnTo>
                      <a:pt x="0" y="5"/>
                    </a:lnTo>
                    <a:lnTo>
                      <a:pt x="0" y="4"/>
                    </a:lnTo>
                    <a:lnTo>
                      <a:pt x="0" y="4"/>
                    </a:lnTo>
                    <a:lnTo>
                      <a:pt x="0" y="4"/>
                    </a:lnTo>
                    <a:lnTo>
                      <a:pt x="0" y="4"/>
                    </a:lnTo>
                    <a:lnTo>
                      <a:pt x="0" y="4"/>
                    </a:lnTo>
                    <a:lnTo>
                      <a:pt x="0" y="4"/>
                    </a:lnTo>
                    <a:lnTo>
                      <a:pt x="0" y="3"/>
                    </a:lnTo>
                    <a:lnTo>
                      <a:pt x="0" y="3"/>
                    </a:lnTo>
                    <a:lnTo>
                      <a:pt x="0" y="3"/>
                    </a:lnTo>
                    <a:lnTo>
                      <a:pt x="0" y="2"/>
                    </a:lnTo>
                    <a:lnTo>
                      <a:pt x="0" y="2"/>
                    </a:lnTo>
                    <a:lnTo>
                      <a:pt x="0" y="2"/>
                    </a:lnTo>
                    <a:lnTo>
                      <a:pt x="0" y="2"/>
                    </a:lnTo>
                    <a:lnTo>
                      <a:pt x="0" y="2"/>
                    </a:lnTo>
                    <a:lnTo>
                      <a:pt x="0" y="2"/>
                    </a:lnTo>
                    <a:lnTo>
                      <a:pt x="0" y="3"/>
                    </a:lnTo>
                    <a:lnTo>
                      <a:pt x="0" y="3"/>
                    </a:lnTo>
                    <a:lnTo>
                      <a:pt x="0" y="2"/>
                    </a:lnTo>
                    <a:lnTo>
                      <a:pt x="0" y="2"/>
                    </a:lnTo>
                    <a:lnTo>
                      <a:pt x="0" y="1"/>
                    </a:lnTo>
                    <a:lnTo>
                      <a:pt x="0" y="2"/>
                    </a:lnTo>
                    <a:lnTo>
                      <a:pt x="0" y="2"/>
                    </a:lnTo>
                    <a:lnTo>
                      <a:pt x="0" y="2"/>
                    </a:lnTo>
                    <a:lnTo>
                      <a:pt x="0" y="3"/>
                    </a:lnTo>
                    <a:lnTo>
                      <a:pt x="0" y="2"/>
                    </a:lnTo>
                    <a:lnTo>
                      <a:pt x="0" y="3"/>
                    </a:lnTo>
                    <a:lnTo>
                      <a:pt x="0" y="3"/>
                    </a:lnTo>
                    <a:lnTo>
                      <a:pt x="0" y="4"/>
                    </a:lnTo>
                    <a:lnTo>
                      <a:pt x="0" y="3"/>
                    </a:lnTo>
                    <a:lnTo>
                      <a:pt x="0" y="4"/>
                    </a:lnTo>
                    <a:lnTo>
                      <a:pt x="0" y="4"/>
                    </a:lnTo>
                    <a:lnTo>
                      <a:pt x="0" y="5"/>
                    </a:lnTo>
                    <a:lnTo>
                      <a:pt x="0" y="5"/>
                    </a:lnTo>
                    <a:lnTo>
                      <a:pt x="0" y="5"/>
                    </a:lnTo>
                    <a:lnTo>
                      <a:pt x="0" y="5"/>
                    </a:lnTo>
                    <a:lnTo>
                      <a:pt x="0" y="5"/>
                    </a:lnTo>
                    <a:lnTo>
                      <a:pt x="0" y="4"/>
                    </a:lnTo>
                    <a:lnTo>
                      <a:pt x="0" y="4"/>
                    </a:lnTo>
                    <a:lnTo>
                      <a:pt x="0" y="3"/>
                    </a:lnTo>
                    <a:lnTo>
                      <a:pt x="0" y="3"/>
                    </a:lnTo>
                    <a:lnTo>
                      <a:pt x="0" y="3"/>
                    </a:lnTo>
                    <a:lnTo>
                      <a:pt x="0" y="3"/>
                    </a:lnTo>
                    <a:lnTo>
                      <a:pt x="0" y="3"/>
                    </a:lnTo>
                    <a:lnTo>
                      <a:pt x="0" y="2"/>
                    </a:lnTo>
                    <a:lnTo>
                      <a:pt x="0" y="3"/>
                    </a:lnTo>
                    <a:lnTo>
                      <a:pt x="0" y="2"/>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4"/>
                    </a:lnTo>
                    <a:lnTo>
                      <a:pt x="0" y="5"/>
                    </a:lnTo>
                    <a:lnTo>
                      <a:pt x="0" y="4"/>
                    </a:lnTo>
                    <a:lnTo>
                      <a:pt x="0" y="4"/>
                    </a:lnTo>
                    <a:lnTo>
                      <a:pt x="0" y="4"/>
                    </a:lnTo>
                    <a:lnTo>
                      <a:pt x="0" y="4"/>
                    </a:lnTo>
                    <a:lnTo>
                      <a:pt x="0" y="4"/>
                    </a:lnTo>
                    <a:lnTo>
                      <a:pt x="0" y="5"/>
                    </a:lnTo>
                    <a:lnTo>
                      <a:pt x="0" y="4"/>
                    </a:lnTo>
                    <a:lnTo>
                      <a:pt x="0" y="6"/>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8"/>
                    </a:lnTo>
                    <a:lnTo>
                      <a:pt x="0" y="8"/>
                    </a:lnTo>
                    <a:lnTo>
                      <a:pt x="0" y="8"/>
                    </a:lnTo>
                    <a:lnTo>
                      <a:pt x="0" y="8"/>
                    </a:lnTo>
                    <a:lnTo>
                      <a:pt x="0" y="8"/>
                    </a:lnTo>
                    <a:lnTo>
                      <a:pt x="0" y="8"/>
                    </a:lnTo>
                    <a:lnTo>
                      <a:pt x="0" y="8"/>
                    </a:lnTo>
                    <a:lnTo>
                      <a:pt x="0" y="7"/>
                    </a:lnTo>
                    <a:lnTo>
                      <a:pt x="0" y="6"/>
                    </a:lnTo>
                    <a:lnTo>
                      <a:pt x="0" y="6"/>
                    </a:lnTo>
                    <a:lnTo>
                      <a:pt x="0" y="6"/>
                    </a:lnTo>
                    <a:lnTo>
                      <a:pt x="0" y="5"/>
                    </a:lnTo>
                    <a:lnTo>
                      <a:pt x="0" y="5"/>
                    </a:lnTo>
                    <a:lnTo>
                      <a:pt x="0" y="5"/>
                    </a:lnTo>
                    <a:lnTo>
                      <a:pt x="0" y="5"/>
                    </a:lnTo>
                    <a:lnTo>
                      <a:pt x="0" y="4"/>
                    </a:lnTo>
                    <a:lnTo>
                      <a:pt x="0" y="4"/>
                    </a:lnTo>
                    <a:lnTo>
                      <a:pt x="0" y="3"/>
                    </a:lnTo>
                    <a:lnTo>
                      <a:pt x="0" y="3"/>
                    </a:lnTo>
                    <a:lnTo>
                      <a:pt x="0" y="2"/>
                    </a:lnTo>
                    <a:lnTo>
                      <a:pt x="0" y="3"/>
                    </a:lnTo>
                    <a:lnTo>
                      <a:pt x="0" y="3"/>
                    </a:lnTo>
                    <a:lnTo>
                      <a:pt x="0" y="3"/>
                    </a:lnTo>
                    <a:lnTo>
                      <a:pt x="0" y="3"/>
                    </a:lnTo>
                    <a:lnTo>
                      <a:pt x="0" y="4"/>
                    </a:lnTo>
                    <a:lnTo>
                      <a:pt x="0" y="4"/>
                    </a:lnTo>
                    <a:lnTo>
                      <a:pt x="0" y="4"/>
                    </a:lnTo>
                    <a:lnTo>
                      <a:pt x="0" y="4"/>
                    </a:lnTo>
                    <a:lnTo>
                      <a:pt x="1" y="3"/>
                    </a:lnTo>
                    <a:lnTo>
                      <a:pt x="1" y="3"/>
                    </a:lnTo>
                    <a:lnTo>
                      <a:pt x="1" y="3"/>
                    </a:lnTo>
                    <a:lnTo>
                      <a:pt x="1" y="3"/>
                    </a:lnTo>
                    <a:lnTo>
                      <a:pt x="1" y="3"/>
                    </a:lnTo>
                    <a:lnTo>
                      <a:pt x="1" y="4"/>
                    </a:lnTo>
                    <a:lnTo>
                      <a:pt x="1" y="3"/>
                    </a:lnTo>
                    <a:lnTo>
                      <a:pt x="1" y="4"/>
                    </a:lnTo>
                    <a:lnTo>
                      <a:pt x="1" y="4"/>
                    </a:lnTo>
                    <a:lnTo>
                      <a:pt x="1" y="3"/>
                    </a:lnTo>
                    <a:lnTo>
                      <a:pt x="1" y="4"/>
                    </a:lnTo>
                    <a:lnTo>
                      <a:pt x="1" y="4"/>
                    </a:lnTo>
                    <a:lnTo>
                      <a:pt x="1" y="4"/>
                    </a:lnTo>
                    <a:lnTo>
                      <a:pt x="1" y="3"/>
                    </a:lnTo>
                    <a:lnTo>
                      <a:pt x="1" y="2"/>
                    </a:lnTo>
                    <a:lnTo>
                      <a:pt x="1" y="3"/>
                    </a:lnTo>
                    <a:lnTo>
                      <a:pt x="1" y="4"/>
                    </a:lnTo>
                    <a:lnTo>
                      <a:pt x="1" y="3"/>
                    </a:lnTo>
                    <a:lnTo>
                      <a:pt x="1" y="4"/>
                    </a:lnTo>
                    <a:lnTo>
                      <a:pt x="1" y="4"/>
                    </a:lnTo>
                    <a:lnTo>
                      <a:pt x="1" y="4"/>
                    </a:lnTo>
                    <a:lnTo>
                      <a:pt x="1" y="5"/>
                    </a:lnTo>
                    <a:lnTo>
                      <a:pt x="1" y="5"/>
                    </a:lnTo>
                    <a:lnTo>
                      <a:pt x="1" y="5"/>
                    </a:lnTo>
                    <a:lnTo>
                      <a:pt x="1" y="6"/>
                    </a:lnTo>
                    <a:lnTo>
                      <a:pt x="1" y="7"/>
                    </a:lnTo>
                    <a:lnTo>
                      <a:pt x="1" y="7"/>
                    </a:lnTo>
                    <a:lnTo>
                      <a:pt x="1" y="7"/>
                    </a:lnTo>
                    <a:lnTo>
                      <a:pt x="1" y="8"/>
                    </a:lnTo>
                    <a:lnTo>
                      <a:pt x="1" y="7"/>
                    </a:lnTo>
                    <a:lnTo>
                      <a:pt x="1" y="8"/>
                    </a:lnTo>
                    <a:lnTo>
                      <a:pt x="1" y="8"/>
                    </a:lnTo>
                    <a:lnTo>
                      <a:pt x="1" y="8"/>
                    </a:lnTo>
                    <a:lnTo>
                      <a:pt x="1" y="8"/>
                    </a:lnTo>
                    <a:lnTo>
                      <a:pt x="1" y="8"/>
                    </a:lnTo>
                    <a:lnTo>
                      <a:pt x="1" y="8"/>
                    </a:lnTo>
                    <a:lnTo>
                      <a:pt x="1" y="8"/>
                    </a:lnTo>
                    <a:lnTo>
                      <a:pt x="1" y="8"/>
                    </a:lnTo>
                    <a:lnTo>
                      <a:pt x="1" y="7"/>
                    </a:lnTo>
                    <a:lnTo>
                      <a:pt x="1" y="7"/>
                    </a:lnTo>
                    <a:lnTo>
                      <a:pt x="1" y="7"/>
                    </a:lnTo>
                    <a:lnTo>
                      <a:pt x="1" y="7"/>
                    </a:lnTo>
                    <a:lnTo>
                      <a:pt x="1" y="7"/>
                    </a:lnTo>
                    <a:lnTo>
                      <a:pt x="1" y="6"/>
                    </a:lnTo>
                    <a:lnTo>
                      <a:pt x="1" y="5"/>
                    </a:lnTo>
                    <a:lnTo>
                      <a:pt x="1" y="6"/>
                    </a:lnTo>
                    <a:lnTo>
                      <a:pt x="1" y="5"/>
                    </a:lnTo>
                    <a:lnTo>
                      <a:pt x="1" y="5"/>
                    </a:lnTo>
                    <a:lnTo>
                      <a:pt x="1" y="4"/>
                    </a:lnTo>
                    <a:lnTo>
                      <a:pt x="1" y="4"/>
                    </a:lnTo>
                    <a:lnTo>
                      <a:pt x="1" y="4"/>
                    </a:lnTo>
                    <a:lnTo>
                      <a:pt x="1" y="4"/>
                    </a:lnTo>
                    <a:lnTo>
                      <a:pt x="1" y="5"/>
                    </a:lnTo>
                    <a:lnTo>
                      <a:pt x="1" y="5"/>
                    </a:lnTo>
                    <a:lnTo>
                      <a:pt x="1" y="4"/>
                    </a:lnTo>
                    <a:lnTo>
                      <a:pt x="1" y="5"/>
                    </a:lnTo>
                    <a:lnTo>
                      <a:pt x="1" y="4"/>
                    </a:lnTo>
                    <a:lnTo>
                      <a:pt x="1" y="5"/>
                    </a:lnTo>
                    <a:lnTo>
                      <a:pt x="1" y="6"/>
                    </a:lnTo>
                    <a:lnTo>
                      <a:pt x="1" y="5"/>
                    </a:lnTo>
                    <a:lnTo>
                      <a:pt x="1" y="6"/>
                    </a:lnTo>
                    <a:lnTo>
                      <a:pt x="1" y="6"/>
                    </a:lnTo>
                    <a:lnTo>
                      <a:pt x="1" y="6"/>
                    </a:lnTo>
                    <a:lnTo>
                      <a:pt x="1" y="5"/>
                    </a:lnTo>
                    <a:lnTo>
                      <a:pt x="1" y="4"/>
                    </a:lnTo>
                    <a:lnTo>
                      <a:pt x="1" y="5"/>
                    </a:lnTo>
                    <a:lnTo>
                      <a:pt x="1" y="5"/>
                    </a:lnTo>
                    <a:lnTo>
                      <a:pt x="1" y="4"/>
                    </a:lnTo>
                    <a:lnTo>
                      <a:pt x="1" y="5"/>
                    </a:lnTo>
                    <a:lnTo>
                      <a:pt x="1" y="5"/>
                    </a:lnTo>
                    <a:lnTo>
                      <a:pt x="1" y="5"/>
                    </a:lnTo>
                    <a:lnTo>
                      <a:pt x="1" y="4"/>
                    </a:lnTo>
                    <a:lnTo>
                      <a:pt x="1" y="5"/>
                    </a:lnTo>
                    <a:lnTo>
                      <a:pt x="1" y="6"/>
                    </a:lnTo>
                    <a:lnTo>
                      <a:pt x="1" y="6"/>
                    </a:lnTo>
                    <a:lnTo>
                      <a:pt x="1" y="6"/>
                    </a:lnTo>
                    <a:lnTo>
                      <a:pt x="1" y="6"/>
                    </a:lnTo>
                    <a:lnTo>
                      <a:pt x="1" y="6"/>
                    </a:lnTo>
                    <a:lnTo>
                      <a:pt x="1" y="7"/>
                    </a:lnTo>
                    <a:lnTo>
                      <a:pt x="1" y="7"/>
                    </a:lnTo>
                    <a:lnTo>
                      <a:pt x="1" y="7"/>
                    </a:lnTo>
                    <a:lnTo>
                      <a:pt x="1" y="8"/>
                    </a:lnTo>
                    <a:lnTo>
                      <a:pt x="1" y="8"/>
                    </a:lnTo>
                    <a:lnTo>
                      <a:pt x="1" y="8"/>
                    </a:lnTo>
                    <a:lnTo>
                      <a:pt x="1" y="8"/>
                    </a:lnTo>
                    <a:lnTo>
                      <a:pt x="1" y="9"/>
                    </a:lnTo>
                    <a:lnTo>
                      <a:pt x="1" y="9"/>
                    </a:lnTo>
                    <a:lnTo>
                      <a:pt x="1" y="9"/>
                    </a:lnTo>
                    <a:lnTo>
                      <a:pt x="1" y="9"/>
                    </a:lnTo>
                    <a:lnTo>
                      <a:pt x="1" y="8"/>
                    </a:lnTo>
                    <a:lnTo>
                      <a:pt x="1" y="8"/>
                    </a:lnTo>
                    <a:lnTo>
                      <a:pt x="1" y="8"/>
                    </a:lnTo>
                    <a:lnTo>
                      <a:pt x="1" y="8"/>
                    </a:lnTo>
                    <a:lnTo>
                      <a:pt x="1" y="8"/>
                    </a:lnTo>
                    <a:lnTo>
                      <a:pt x="1" y="8"/>
                    </a:lnTo>
                    <a:lnTo>
                      <a:pt x="1" y="7"/>
                    </a:lnTo>
                    <a:lnTo>
                      <a:pt x="1" y="7"/>
                    </a:lnTo>
                    <a:lnTo>
                      <a:pt x="1" y="7"/>
                    </a:lnTo>
                    <a:lnTo>
                      <a:pt x="1" y="7"/>
                    </a:lnTo>
                    <a:lnTo>
                      <a:pt x="1" y="6"/>
                    </a:lnTo>
                    <a:lnTo>
                      <a:pt x="1" y="5"/>
                    </a:lnTo>
                    <a:lnTo>
                      <a:pt x="1" y="4"/>
                    </a:lnTo>
                    <a:lnTo>
                      <a:pt x="1" y="5"/>
                    </a:lnTo>
                    <a:lnTo>
                      <a:pt x="1" y="5"/>
                    </a:lnTo>
                    <a:lnTo>
                      <a:pt x="1" y="5"/>
                    </a:lnTo>
                    <a:lnTo>
                      <a:pt x="1" y="6"/>
                    </a:lnTo>
                    <a:lnTo>
                      <a:pt x="1" y="6"/>
                    </a:lnTo>
                    <a:lnTo>
                      <a:pt x="1" y="5"/>
                    </a:lnTo>
                    <a:lnTo>
                      <a:pt x="1" y="5"/>
                    </a:lnTo>
                    <a:lnTo>
                      <a:pt x="1" y="5"/>
                    </a:lnTo>
                    <a:lnTo>
                      <a:pt x="1" y="6"/>
                    </a:lnTo>
                    <a:lnTo>
                      <a:pt x="1" y="6"/>
                    </a:lnTo>
                    <a:lnTo>
                      <a:pt x="1" y="6"/>
                    </a:lnTo>
                    <a:lnTo>
                      <a:pt x="1" y="5"/>
                    </a:lnTo>
                    <a:lnTo>
                      <a:pt x="1" y="6"/>
                    </a:lnTo>
                    <a:lnTo>
                      <a:pt x="1" y="6"/>
                    </a:lnTo>
                    <a:lnTo>
                      <a:pt x="1" y="6"/>
                    </a:lnTo>
                    <a:lnTo>
                      <a:pt x="1" y="6"/>
                    </a:lnTo>
                    <a:lnTo>
                      <a:pt x="1" y="6"/>
                    </a:lnTo>
                    <a:lnTo>
                      <a:pt x="1" y="6"/>
                    </a:lnTo>
                    <a:lnTo>
                      <a:pt x="1" y="5"/>
                    </a:lnTo>
                    <a:lnTo>
                      <a:pt x="1" y="5"/>
                    </a:lnTo>
                    <a:lnTo>
                      <a:pt x="1" y="4"/>
                    </a:lnTo>
                    <a:lnTo>
                      <a:pt x="1" y="4"/>
                    </a:lnTo>
                    <a:lnTo>
                      <a:pt x="1" y="3"/>
                    </a:lnTo>
                    <a:lnTo>
                      <a:pt x="1" y="3"/>
                    </a:lnTo>
                    <a:lnTo>
                      <a:pt x="1" y="3"/>
                    </a:lnTo>
                    <a:lnTo>
                      <a:pt x="1" y="4"/>
                    </a:lnTo>
                    <a:lnTo>
                      <a:pt x="1" y="3"/>
                    </a:lnTo>
                    <a:lnTo>
                      <a:pt x="1" y="4"/>
                    </a:lnTo>
                    <a:lnTo>
                      <a:pt x="1" y="3"/>
                    </a:lnTo>
                    <a:lnTo>
                      <a:pt x="1" y="4"/>
                    </a:lnTo>
                    <a:lnTo>
                      <a:pt x="1" y="4"/>
                    </a:lnTo>
                    <a:lnTo>
                      <a:pt x="1" y="4"/>
                    </a:lnTo>
                    <a:lnTo>
                      <a:pt x="1" y="5"/>
                    </a:lnTo>
                    <a:lnTo>
                      <a:pt x="1" y="5"/>
                    </a:lnTo>
                    <a:lnTo>
                      <a:pt x="1" y="6"/>
                    </a:lnTo>
                    <a:lnTo>
                      <a:pt x="1" y="6"/>
                    </a:lnTo>
                    <a:lnTo>
                      <a:pt x="1" y="6"/>
                    </a:lnTo>
                    <a:lnTo>
                      <a:pt x="1" y="6"/>
                    </a:lnTo>
                    <a:lnTo>
                      <a:pt x="1" y="6"/>
                    </a:lnTo>
                    <a:lnTo>
                      <a:pt x="1" y="5"/>
                    </a:lnTo>
                    <a:lnTo>
                      <a:pt x="1" y="5"/>
                    </a:lnTo>
                    <a:lnTo>
                      <a:pt x="1" y="4"/>
                    </a:lnTo>
                    <a:lnTo>
                      <a:pt x="1" y="5"/>
                    </a:lnTo>
                    <a:lnTo>
                      <a:pt x="1" y="4"/>
                    </a:lnTo>
                    <a:lnTo>
                      <a:pt x="1" y="4"/>
                    </a:lnTo>
                    <a:lnTo>
                      <a:pt x="1" y="4"/>
                    </a:lnTo>
                    <a:lnTo>
                      <a:pt x="1" y="4"/>
                    </a:lnTo>
                    <a:lnTo>
                      <a:pt x="1" y="4"/>
                    </a:lnTo>
                    <a:lnTo>
                      <a:pt x="1" y="4"/>
                    </a:lnTo>
                    <a:lnTo>
                      <a:pt x="1" y="4"/>
                    </a:lnTo>
                    <a:lnTo>
                      <a:pt x="1" y="3"/>
                    </a:lnTo>
                    <a:lnTo>
                      <a:pt x="1" y="4"/>
                    </a:lnTo>
                    <a:lnTo>
                      <a:pt x="1" y="4"/>
                    </a:lnTo>
                    <a:lnTo>
                      <a:pt x="1" y="4"/>
                    </a:lnTo>
                    <a:lnTo>
                      <a:pt x="1" y="5"/>
                    </a:lnTo>
                    <a:lnTo>
                      <a:pt x="1" y="5"/>
                    </a:lnTo>
                    <a:lnTo>
                      <a:pt x="1" y="4"/>
                    </a:lnTo>
                    <a:lnTo>
                      <a:pt x="1" y="4"/>
                    </a:lnTo>
                    <a:lnTo>
                      <a:pt x="1" y="5"/>
                    </a:lnTo>
                    <a:lnTo>
                      <a:pt x="1" y="4"/>
                    </a:lnTo>
                    <a:lnTo>
                      <a:pt x="1" y="4"/>
                    </a:lnTo>
                    <a:lnTo>
                      <a:pt x="1" y="4"/>
                    </a:lnTo>
                    <a:lnTo>
                      <a:pt x="1" y="4"/>
                    </a:lnTo>
                    <a:lnTo>
                      <a:pt x="1" y="5"/>
                    </a:lnTo>
                    <a:lnTo>
                      <a:pt x="1" y="4"/>
                    </a:lnTo>
                    <a:lnTo>
                      <a:pt x="1" y="5"/>
                    </a:lnTo>
                    <a:lnTo>
                      <a:pt x="1" y="5"/>
                    </a:lnTo>
                    <a:lnTo>
                      <a:pt x="1" y="6"/>
                    </a:lnTo>
                    <a:lnTo>
                      <a:pt x="1" y="5"/>
                    </a:lnTo>
                    <a:lnTo>
                      <a:pt x="1" y="5"/>
                    </a:lnTo>
                    <a:lnTo>
                      <a:pt x="1" y="6"/>
                    </a:lnTo>
                    <a:lnTo>
                      <a:pt x="1" y="6"/>
                    </a:lnTo>
                    <a:lnTo>
                      <a:pt x="1" y="5"/>
                    </a:lnTo>
                    <a:lnTo>
                      <a:pt x="1" y="6"/>
                    </a:lnTo>
                    <a:lnTo>
                      <a:pt x="1" y="5"/>
                    </a:lnTo>
                    <a:lnTo>
                      <a:pt x="1" y="5"/>
                    </a:lnTo>
                    <a:lnTo>
                      <a:pt x="1" y="4"/>
                    </a:lnTo>
                    <a:lnTo>
                      <a:pt x="1" y="5"/>
                    </a:lnTo>
                    <a:lnTo>
                      <a:pt x="1" y="4"/>
                    </a:lnTo>
                    <a:lnTo>
                      <a:pt x="1" y="4"/>
                    </a:lnTo>
                    <a:lnTo>
                      <a:pt x="1" y="4"/>
                    </a:lnTo>
                    <a:lnTo>
                      <a:pt x="1" y="4"/>
                    </a:lnTo>
                    <a:lnTo>
                      <a:pt x="1" y="4"/>
                    </a:lnTo>
                    <a:lnTo>
                      <a:pt x="1" y="5"/>
                    </a:lnTo>
                    <a:lnTo>
                      <a:pt x="1" y="4"/>
                    </a:lnTo>
                    <a:lnTo>
                      <a:pt x="1" y="5"/>
                    </a:lnTo>
                    <a:lnTo>
                      <a:pt x="1" y="4"/>
                    </a:lnTo>
                    <a:lnTo>
                      <a:pt x="1" y="5"/>
                    </a:lnTo>
                    <a:lnTo>
                      <a:pt x="1" y="5"/>
                    </a:lnTo>
                    <a:lnTo>
                      <a:pt x="1" y="5"/>
                    </a:lnTo>
                    <a:lnTo>
                      <a:pt x="1" y="6"/>
                    </a:lnTo>
                    <a:lnTo>
                      <a:pt x="1" y="6"/>
                    </a:lnTo>
                    <a:lnTo>
                      <a:pt x="1" y="6"/>
                    </a:lnTo>
                    <a:lnTo>
                      <a:pt x="1" y="6"/>
                    </a:lnTo>
                    <a:lnTo>
                      <a:pt x="1" y="6"/>
                    </a:lnTo>
                    <a:lnTo>
                      <a:pt x="1" y="7"/>
                    </a:lnTo>
                    <a:lnTo>
                      <a:pt x="1" y="7"/>
                    </a:lnTo>
                    <a:lnTo>
                      <a:pt x="1" y="7"/>
                    </a:lnTo>
                    <a:lnTo>
                      <a:pt x="1" y="7"/>
                    </a:lnTo>
                    <a:lnTo>
                      <a:pt x="1" y="7"/>
                    </a:lnTo>
                    <a:lnTo>
                      <a:pt x="1" y="6"/>
                    </a:lnTo>
                    <a:lnTo>
                      <a:pt x="1" y="6"/>
                    </a:lnTo>
                    <a:lnTo>
                      <a:pt x="1" y="5"/>
                    </a:lnTo>
                    <a:lnTo>
                      <a:pt x="1" y="6"/>
                    </a:lnTo>
                    <a:lnTo>
                      <a:pt x="1" y="5"/>
                    </a:lnTo>
                    <a:lnTo>
                      <a:pt x="1" y="4"/>
                    </a:lnTo>
                    <a:lnTo>
                      <a:pt x="1" y="4"/>
                    </a:lnTo>
                    <a:lnTo>
                      <a:pt x="1" y="3"/>
                    </a:lnTo>
                    <a:lnTo>
                      <a:pt x="1" y="3"/>
                    </a:lnTo>
                    <a:lnTo>
                      <a:pt x="1" y="2"/>
                    </a:lnTo>
                    <a:lnTo>
                      <a:pt x="1" y="2"/>
                    </a:lnTo>
                    <a:lnTo>
                      <a:pt x="1" y="1"/>
                    </a:lnTo>
                    <a:lnTo>
                      <a:pt x="1" y="1"/>
                    </a:lnTo>
                    <a:lnTo>
                      <a:pt x="1" y="1"/>
                    </a:lnTo>
                    <a:lnTo>
                      <a:pt x="1" y="1"/>
                    </a:lnTo>
                    <a:lnTo>
                      <a:pt x="1" y="1"/>
                    </a:lnTo>
                    <a:lnTo>
                      <a:pt x="1" y="1"/>
                    </a:lnTo>
                    <a:lnTo>
                      <a:pt x="1" y="1"/>
                    </a:lnTo>
                    <a:lnTo>
                      <a:pt x="1" y="1"/>
                    </a:lnTo>
                    <a:lnTo>
                      <a:pt x="1" y="1"/>
                    </a:lnTo>
                    <a:lnTo>
                      <a:pt x="1" y="0"/>
                    </a:lnTo>
                    <a:lnTo>
                      <a:pt x="1" y="0"/>
                    </a:lnTo>
                    <a:lnTo>
                      <a:pt x="1" y="1"/>
                    </a:lnTo>
                    <a:lnTo>
                      <a:pt x="1" y="0"/>
                    </a:lnTo>
                    <a:lnTo>
                      <a:pt x="1" y="1"/>
                    </a:lnTo>
                    <a:lnTo>
                      <a:pt x="1" y="1"/>
                    </a:lnTo>
                    <a:lnTo>
                      <a:pt x="1" y="2"/>
                    </a:lnTo>
                    <a:lnTo>
                      <a:pt x="1" y="2"/>
                    </a:lnTo>
                    <a:lnTo>
                      <a:pt x="1" y="2"/>
                    </a:lnTo>
                    <a:lnTo>
                      <a:pt x="1" y="2"/>
                    </a:lnTo>
                    <a:lnTo>
                      <a:pt x="1" y="2"/>
                    </a:lnTo>
                    <a:lnTo>
                      <a:pt x="1" y="2"/>
                    </a:lnTo>
                    <a:lnTo>
                      <a:pt x="1" y="1"/>
                    </a:lnTo>
                    <a:lnTo>
                      <a:pt x="1" y="2"/>
                    </a:lnTo>
                    <a:lnTo>
                      <a:pt x="1" y="2"/>
                    </a:lnTo>
                    <a:lnTo>
                      <a:pt x="1" y="3"/>
                    </a:lnTo>
                    <a:lnTo>
                      <a:pt x="1" y="2"/>
                    </a:lnTo>
                    <a:lnTo>
                      <a:pt x="1" y="2"/>
                    </a:lnTo>
                    <a:lnTo>
                      <a:pt x="1" y="3"/>
                    </a:lnTo>
                    <a:lnTo>
                      <a:pt x="1" y="3"/>
                    </a:lnTo>
                    <a:lnTo>
                      <a:pt x="1" y="3"/>
                    </a:lnTo>
                    <a:lnTo>
                      <a:pt x="1" y="3"/>
                    </a:lnTo>
                    <a:lnTo>
                      <a:pt x="1" y="3"/>
                    </a:lnTo>
                    <a:lnTo>
                      <a:pt x="1" y="3"/>
                    </a:lnTo>
                    <a:lnTo>
                      <a:pt x="1" y="4"/>
                    </a:lnTo>
                    <a:lnTo>
                      <a:pt x="1" y="4"/>
                    </a:lnTo>
                    <a:lnTo>
                      <a:pt x="1" y="3"/>
                    </a:lnTo>
                    <a:lnTo>
                      <a:pt x="1" y="4"/>
                    </a:lnTo>
                    <a:lnTo>
                      <a:pt x="1" y="5"/>
                    </a:lnTo>
                    <a:lnTo>
                      <a:pt x="1" y="5"/>
                    </a:lnTo>
                    <a:lnTo>
                      <a:pt x="1" y="6"/>
                    </a:lnTo>
                    <a:lnTo>
                      <a:pt x="1" y="5"/>
                    </a:lnTo>
                    <a:lnTo>
                      <a:pt x="1" y="6"/>
                    </a:lnTo>
                    <a:lnTo>
                      <a:pt x="1" y="5"/>
                    </a:lnTo>
                    <a:lnTo>
                      <a:pt x="1" y="6"/>
                    </a:lnTo>
                    <a:lnTo>
                      <a:pt x="1" y="6"/>
                    </a:lnTo>
                    <a:lnTo>
                      <a:pt x="1" y="6"/>
                    </a:lnTo>
                    <a:lnTo>
                      <a:pt x="1" y="7"/>
                    </a:lnTo>
                    <a:lnTo>
                      <a:pt x="1" y="7"/>
                    </a:lnTo>
                    <a:lnTo>
                      <a:pt x="1" y="6"/>
                    </a:lnTo>
                    <a:lnTo>
                      <a:pt x="1" y="6"/>
                    </a:lnTo>
                    <a:lnTo>
                      <a:pt x="1" y="5"/>
                    </a:lnTo>
                    <a:lnTo>
                      <a:pt x="1" y="5"/>
                    </a:lnTo>
                    <a:lnTo>
                      <a:pt x="1" y="5"/>
                    </a:lnTo>
                    <a:lnTo>
                      <a:pt x="1" y="5"/>
                    </a:lnTo>
                    <a:lnTo>
                      <a:pt x="1" y="5"/>
                    </a:lnTo>
                    <a:lnTo>
                      <a:pt x="1" y="5"/>
                    </a:lnTo>
                    <a:lnTo>
                      <a:pt x="1" y="4"/>
                    </a:lnTo>
                    <a:lnTo>
                      <a:pt x="1" y="4"/>
                    </a:lnTo>
                    <a:lnTo>
                      <a:pt x="1" y="5"/>
                    </a:lnTo>
                    <a:lnTo>
                      <a:pt x="1" y="6"/>
                    </a:lnTo>
                    <a:lnTo>
                      <a:pt x="1" y="6"/>
                    </a:lnTo>
                    <a:lnTo>
                      <a:pt x="1" y="6"/>
                    </a:lnTo>
                    <a:lnTo>
                      <a:pt x="1" y="5"/>
                    </a:lnTo>
                    <a:lnTo>
                      <a:pt x="1" y="5"/>
                    </a:lnTo>
                    <a:lnTo>
                      <a:pt x="1" y="4"/>
                    </a:lnTo>
                    <a:lnTo>
                      <a:pt x="1" y="4"/>
                    </a:lnTo>
                    <a:lnTo>
                      <a:pt x="1" y="4"/>
                    </a:lnTo>
                    <a:lnTo>
                      <a:pt x="1" y="5"/>
                    </a:lnTo>
                    <a:lnTo>
                      <a:pt x="1" y="5"/>
                    </a:lnTo>
                    <a:lnTo>
                      <a:pt x="1" y="5"/>
                    </a:lnTo>
                    <a:lnTo>
                      <a:pt x="1" y="5"/>
                    </a:lnTo>
                    <a:lnTo>
                      <a:pt x="1" y="5"/>
                    </a:lnTo>
                    <a:lnTo>
                      <a:pt x="1" y="5"/>
                    </a:lnTo>
                    <a:lnTo>
                      <a:pt x="1" y="5"/>
                    </a:lnTo>
                    <a:lnTo>
                      <a:pt x="1" y="5"/>
                    </a:lnTo>
                    <a:lnTo>
                      <a:pt x="1" y="4"/>
                    </a:lnTo>
                    <a:lnTo>
                      <a:pt x="1" y="5"/>
                    </a:lnTo>
                    <a:lnTo>
                      <a:pt x="1" y="4"/>
                    </a:lnTo>
                    <a:lnTo>
                      <a:pt x="1" y="5"/>
                    </a:lnTo>
                    <a:lnTo>
                      <a:pt x="1" y="4"/>
                    </a:lnTo>
                    <a:lnTo>
                      <a:pt x="1" y="5"/>
                    </a:lnTo>
                    <a:lnTo>
                      <a:pt x="1" y="5"/>
                    </a:lnTo>
                    <a:lnTo>
                      <a:pt x="1" y="5"/>
                    </a:lnTo>
                    <a:lnTo>
                      <a:pt x="1" y="5"/>
                    </a:lnTo>
                    <a:lnTo>
                      <a:pt x="1" y="4"/>
                    </a:lnTo>
                    <a:lnTo>
                      <a:pt x="1" y="4"/>
                    </a:lnTo>
                    <a:lnTo>
                      <a:pt x="1" y="4"/>
                    </a:lnTo>
                    <a:lnTo>
                      <a:pt x="1" y="5"/>
                    </a:lnTo>
                    <a:lnTo>
                      <a:pt x="1" y="5"/>
                    </a:lnTo>
                    <a:lnTo>
                      <a:pt x="1" y="5"/>
                    </a:lnTo>
                    <a:lnTo>
                      <a:pt x="1" y="5"/>
                    </a:lnTo>
                    <a:lnTo>
                      <a:pt x="1" y="5"/>
                    </a:lnTo>
                    <a:lnTo>
                      <a:pt x="1" y="5"/>
                    </a:lnTo>
                    <a:lnTo>
                      <a:pt x="1" y="6"/>
                    </a:lnTo>
                    <a:lnTo>
                      <a:pt x="1" y="5"/>
                    </a:lnTo>
                    <a:lnTo>
                      <a:pt x="1" y="5"/>
                    </a:lnTo>
                    <a:lnTo>
                      <a:pt x="1" y="5"/>
                    </a:lnTo>
                    <a:lnTo>
                      <a:pt x="1" y="5"/>
                    </a:lnTo>
                    <a:lnTo>
                      <a:pt x="1" y="6"/>
                    </a:lnTo>
                    <a:lnTo>
                      <a:pt x="1" y="6"/>
                    </a:lnTo>
                    <a:lnTo>
                      <a:pt x="1" y="6"/>
                    </a:lnTo>
                    <a:lnTo>
                      <a:pt x="1" y="7"/>
                    </a:lnTo>
                    <a:lnTo>
                      <a:pt x="1" y="7"/>
                    </a:lnTo>
                    <a:lnTo>
                      <a:pt x="1" y="7"/>
                    </a:lnTo>
                    <a:lnTo>
                      <a:pt x="1" y="7"/>
                    </a:lnTo>
                    <a:lnTo>
                      <a:pt x="1" y="7"/>
                    </a:lnTo>
                    <a:lnTo>
                      <a:pt x="1" y="7"/>
                    </a:lnTo>
                    <a:lnTo>
                      <a:pt x="1" y="7"/>
                    </a:lnTo>
                    <a:lnTo>
                      <a:pt x="1" y="6"/>
                    </a:lnTo>
                    <a:lnTo>
                      <a:pt x="1" y="6"/>
                    </a:lnTo>
                    <a:lnTo>
                      <a:pt x="1" y="6"/>
                    </a:lnTo>
                    <a:lnTo>
                      <a:pt x="1" y="5"/>
                    </a:lnTo>
                    <a:lnTo>
                      <a:pt x="1" y="6"/>
                    </a:lnTo>
                    <a:lnTo>
                      <a:pt x="1" y="6"/>
                    </a:lnTo>
                    <a:lnTo>
                      <a:pt x="1" y="6"/>
                    </a:lnTo>
                    <a:lnTo>
                      <a:pt x="1" y="6"/>
                    </a:lnTo>
                    <a:lnTo>
                      <a:pt x="1" y="5"/>
                    </a:lnTo>
                    <a:lnTo>
                      <a:pt x="1" y="5"/>
                    </a:lnTo>
                    <a:lnTo>
                      <a:pt x="1" y="6"/>
                    </a:lnTo>
                    <a:lnTo>
                      <a:pt x="1" y="5"/>
                    </a:lnTo>
                    <a:lnTo>
                      <a:pt x="1" y="6"/>
                    </a:lnTo>
                    <a:lnTo>
                      <a:pt x="1" y="7"/>
                    </a:lnTo>
                    <a:lnTo>
                      <a:pt x="1" y="6"/>
                    </a:lnTo>
                    <a:lnTo>
                      <a:pt x="1" y="7"/>
                    </a:lnTo>
                    <a:lnTo>
                      <a:pt x="1" y="7"/>
                    </a:lnTo>
                    <a:lnTo>
                      <a:pt x="1" y="7"/>
                    </a:lnTo>
                    <a:lnTo>
                      <a:pt x="1" y="8"/>
                    </a:lnTo>
                    <a:lnTo>
                      <a:pt x="1" y="7"/>
                    </a:lnTo>
                    <a:lnTo>
                      <a:pt x="1" y="7"/>
                    </a:lnTo>
                    <a:lnTo>
                      <a:pt x="1" y="7"/>
                    </a:lnTo>
                    <a:lnTo>
                      <a:pt x="1" y="7"/>
                    </a:lnTo>
                    <a:lnTo>
                      <a:pt x="1" y="8"/>
                    </a:lnTo>
                    <a:lnTo>
                      <a:pt x="1" y="7"/>
                    </a:lnTo>
                    <a:lnTo>
                      <a:pt x="1" y="7"/>
                    </a:lnTo>
                    <a:lnTo>
                      <a:pt x="1" y="8"/>
                    </a:lnTo>
                    <a:lnTo>
                      <a:pt x="1" y="8"/>
                    </a:lnTo>
                    <a:lnTo>
                      <a:pt x="1" y="8"/>
                    </a:lnTo>
                    <a:lnTo>
                      <a:pt x="1" y="9"/>
                    </a:lnTo>
                    <a:lnTo>
                      <a:pt x="1" y="9"/>
                    </a:lnTo>
                    <a:lnTo>
                      <a:pt x="1" y="8"/>
                    </a:lnTo>
                    <a:lnTo>
                      <a:pt x="1" y="8"/>
                    </a:lnTo>
                    <a:lnTo>
                      <a:pt x="1" y="9"/>
                    </a:lnTo>
                    <a:lnTo>
                      <a:pt x="1" y="9"/>
                    </a:lnTo>
                    <a:lnTo>
                      <a:pt x="1" y="8"/>
                    </a:lnTo>
                    <a:lnTo>
                      <a:pt x="1" y="7"/>
                    </a:lnTo>
                    <a:lnTo>
                      <a:pt x="1" y="7"/>
                    </a:lnTo>
                    <a:lnTo>
                      <a:pt x="1" y="6"/>
                    </a:lnTo>
                    <a:lnTo>
                      <a:pt x="1" y="6"/>
                    </a:lnTo>
                    <a:lnTo>
                      <a:pt x="1" y="6"/>
                    </a:lnTo>
                    <a:lnTo>
                      <a:pt x="1" y="6"/>
                    </a:lnTo>
                    <a:lnTo>
                      <a:pt x="1" y="6"/>
                    </a:lnTo>
                    <a:lnTo>
                      <a:pt x="1" y="6"/>
                    </a:lnTo>
                    <a:lnTo>
                      <a:pt x="1" y="6"/>
                    </a:lnTo>
                    <a:lnTo>
                      <a:pt x="1" y="6"/>
                    </a:lnTo>
                    <a:lnTo>
                      <a:pt x="1" y="5"/>
                    </a:lnTo>
                    <a:lnTo>
                      <a:pt x="1" y="5"/>
                    </a:lnTo>
                    <a:lnTo>
                      <a:pt x="1" y="5"/>
                    </a:lnTo>
                    <a:lnTo>
                      <a:pt x="1" y="6"/>
                    </a:lnTo>
                    <a:lnTo>
                      <a:pt x="1" y="5"/>
                    </a:lnTo>
                    <a:lnTo>
                      <a:pt x="1" y="5"/>
                    </a:lnTo>
                    <a:lnTo>
                      <a:pt x="1" y="5"/>
                    </a:lnTo>
                    <a:lnTo>
                      <a:pt x="1" y="6"/>
                    </a:lnTo>
                    <a:lnTo>
                      <a:pt x="1" y="5"/>
                    </a:lnTo>
                    <a:lnTo>
                      <a:pt x="1" y="6"/>
                    </a:lnTo>
                    <a:lnTo>
                      <a:pt x="1" y="7"/>
                    </a:lnTo>
                    <a:lnTo>
                      <a:pt x="1" y="6"/>
                    </a:lnTo>
                    <a:lnTo>
                      <a:pt x="1" y="6"/>
                    </a:lnTo>
                    <a:lnTo>
                      <a:pt x="1" y="6"/>
                    </a:lnTo>
                    <a:lnTo>
                      <a:pt x="1" y="4"/>
                    </a:lnTo>
                    <a:lnTo>
                      <a:pt x="1" y="4"/>
                    </a:lnTo>
                    <a:lnTo>
                      <a:pt x="1" y="3"/>
                    </a:lnTo>
                    <a:lnTo>
                      <a:pt x="1" y="3"/>
                    </a:lnTo>
                    <a:lnTo>
                      <a:pt x="1" y="2"/>
                    </a:lnTo>
                    <a:lnTo>
                      <a:pt x="1" y="3"/>
                    </a:lnTo>
                    <a:lnTo>
                      <a:pt x="1" y="3"/>
                    </a:lnTo>
                    <a:lnTo>
                      <a:pt x="1" y="3"/>
                    </a:lnTo>
                    <a:lnTo>
                      <a:pt x="1" y="3"/>
                    </a:lnTo>
                    <a:lnTo>
                      <a:pt x="1" y="3"/>
                    </a:lnTo>
                    <a:lnTo>
                      <a:pt x="1" y="4"/>
                    </a:lnTo>
                    <a:lnTo>
                      <a:pt x="1" y="4"/>
                    </a:lnTo>
                    <a:lnTo>
                      <a:pt x="1" y="3"/>
                    </a:lnTo>
                    <a:lnTo>
                      <a:pt x="1" y="3"/>
                    </a:lnTo>
                    <a:lnTo>
                      <a:pt x="1" y="4"/>
                    </a:lnTo>
                    <a:lnTo>
                      <a:pt x="1" y="4"/>
                    </a:lnTo>
                    <a:lnTo>
                      <a:pt x="1" y="5"/>
                    </a:lnTo>
                    <a:lnTo>
                      <a:pt x="1" y="6"/>
                    </a:lnTo>
                    <a:lnTo>
                      <a:pt x="1" y="5"/>
                    </a:lnTo>
                    <a:lnTo>
                      <a:pt x="1" y="4"/>
                    </a:lnTo>
                    <a:lnTo>
                      <a:pt x="1" y="4"/>
                    </a:lnTo>
                    <a:lnTo>
                      <a:pt x="1" y="4"/>
                    </a:lnTo>
                    <a:lnTo>
                      <a:pt x="1" y="3"/>
                    </a:lnTo>
                    <a:lnTo>
                      <a:pt x="1" y="3"/>
                    </a:lnTo>
                    <a:lnTo>
                      <a:pt x="1" y="3"/>
                    </a:lnTo>
                    <a:lnTo>
                      <a:pt x="1" y="4"/>
                    </a:lnTo>
                    <a:lnTo>
                      <a:pt x="1" y="4"/>
                    </a:lnTo>
                    <a:lnTo>
                      <a:pt x="1" y="4"/>
                    </a:lnTo>
                    <a:lnTo>
                      <a:pt x="1" y="5"/>
                    </a:lnTo>
                    <a:lnTo>
                      <a:pt x="1" y="4"/>
                    </a:lnTo>
                    <a:lnTo>
                      <a:pt x="1" y="4"/>
                    </a:lnTo>
                    <a:lnTo>
                      <a:pt x="1" y="4"/>
                    </a:lnTo>
                    <a:lnTo>
                      <a:pt x="1" y="4"/>
                    </a:lnTo>
                    <a:lnTo>
                      <a:pt x="1" y="4"/>
                    </a:lnTo>
                    <a:lnTo>
                      <a:pt x="1" y="4"/>
                    </a:lnTo>
                    <a:lnTo>
                      <a:pt x="1" y="3"/>
                    </a:lnTo>
                    <a:lnTo>
                      <a:pt x="1" y="3"/>
                    </a:lnTo>
                    <a:lnTo>
                      <a:pt x="1" y="3"/>
                    </a:lnTo>
                    <a:lnTo>
                      <a:pt x="1" y="2"/>
                    </a:lnTo>
                    <a:lnTo>
                      <a:pt x="1" y="3"/>
                    </a:lnTo>
                    <a:lnTo>
                      <a:pt x="1" y="2"/>
                    </a:lnTo>
                    <a:lnTo>
                      <a:pt x="1" y="3"/>
                    </a:lnTo>
                    <a:lnTo>
                      <a:pt x="1" y="3"/>
                    </a:lnTo>
                    <a:lnTo>
                      <a:pt x="1" y="4"/>
                    </a:lnTo>
                    <a:lnTo>
                      <a:pt x="1" y="3"/>
                    </a:lnTo>
                    <a:lnTo>
                      <a:pt x="1" y="4"/>
                    </a:lnTo>
                    <a:lnTo>
                      <a:pt x="1" y="4"/>
                    </a:lnTo>
                    <a:lnTo>
                      <a:pt x="1" y="3"/>
                    </a:lnTo>
                    <a:lnTo>
                      <a:pt x="1" y="3"/>
                    </a:lnTo>
                    <a:lnTo>
                      <a:pt x="1" y="4"/>
                    </a:lnTo>
                    <a:lnTo>
                      <a:pt x="1" y="4"/>
                    </a:lnTo>
                    <a:lnTo>
                      <a:pt x="1" y="4"/>
                    </a:lnTo>
                    <a:lnTo>
                      <a:pt x="1" y="5"/>
                    </a:lnTo>
                    <a:lnTo>
                      <a:pt x="1" y="5"/>
                    </a:lnTo>
                    <a:lnTo>
                      <a:pt x="1" y="6"/>
                    </a:lnTo>
                    <a:lnTo>
                      <a:pt x="1" y="6"/>
                    </a:lnTo>
                    <a:lnTo>
                      <a:pt x="1" y="6"/>
                    </a:lnTo>
                    <a:lnTo>
                      <a:pt x="1" y="7"/>
                    </a:lnTo>
                    <a:lnTo>
                      <a:pt x="1" y="7"/>
                    </a:lnTo>
                    <a:lnTo>
                      <a:pt x="1" y="7"/>
                    </a:lnTo>
                    <a:lnTo>
                      <a:pt x="1" y="6"/>
                    </a:lnTo>
                    <a:lnTo>
                      <a:pt x="1" y="6"/>
                    </a:lnTo>
                    <a:lnTo>
                      <a:pt x="1" y="7"/>
                    </a:lnTo>
                    <a:lnTo>
                      <a:pt x="1" y="6"/>
                    </a:lnTo>
                    <a:lnTo>
                      <a:pt x="1" y="6"/>
                    </a:lnTo>
                    <a:lnTo>
                      <a:pt x="1" y="7"/>
                    </a:lnTo>
                    <a:lnTo>
                      <a:pt x="1" y="6"/>
                    </a:lnTo>
                    <a:lnTo>
                      <a:pt x="1" y="6"/>
                    </a:lnTo>
                    <a:lnTo>
                      <a:pt x="1" y="6"/>
                    </a:lnTo>
                    <a:lnTo>
                      <a:pt x="1" y="5"/>
                    </a:lnTo>
                    <a:lnTo>
                      <a:pt x="1" y="6"/>
                    </a:lnTo>
                    <a:lnTo>
                      <a:pt x="1" y="5"/>
                    </a:lnTo>
                    <a:lnTo>
                      <a:pt x="1" y="5"/>
                    </a:lnTo>
                    <a:lnTo>
                      <a:pt x="1" y="6"/>
                    </a:lnTo>
                    <a:lnTo>
                      <a:pt x="1" y="6"/>
                    </a:lnTo>
                    <a:lnTo>
                      <a:pt x="1" y="6"/>
                    </a:lnTo>
                    <a:lnTo>
                      <a:pt x="1" y="6"/>
                    </a:lnTo>
                    <a:lnTo>
                      <a:pt x="1" y="6"/>
                    </a:lnTo>
                    <a:lnTo>
                      <a:pt x="1" y="7"/>
                    </a:lnTo>
                    <a:lnTo>
                      <a:pt x="1" y="7"/>
                    </a:lnTo>
                    <a:lnTo>
                      <a:pt x="1" y="6"/>
                    </a:lnTo>
                    <a:lnTo>
                      <a:pt x="1" y="6"/>
                    </a:lnTo>
                    <a:lnTo>
                      <a:pt x="1" y="6"/>
                    </a:lnTo>
                    <a:lnTo>
                      <a:pt x="1" y="6"/>
                    </a:lnTo>
                    <a:lnTo>
                      <a:pt x="1" y="7"/>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5"/>
                    </a:lnTo>
                    <a:lnTo>
                      <a:pt x="1" y="4"/>
                    </a:lnTo>
                    <a:lnTo>
                      <a:pt x="1" y="5"/>
                    </a:lnTo>
                    <a:lnTo>
                      <a:pt x="1" y="4"/>
                    </a:lnTo>
                    <a:lnTo>
                      <a:pt x="1" y="5"/>
                    </a:lnTo>
                    <a:lnTo>
                      <a:pt x="1" y="5"/>
                    </a:lnTo>
                    <a:lnTo>
                      <a:pt x="1" y="4"/>
                    </a:lnTo>
                    <a:lnTo>
                      <a:pt x="1" y="3"/>
                    </a:lnTo>
                    <a:lnTo>
                      <a:pt x="1" y="3"/>
                    </a:lnTo>
                    <a:lnTo>
                      <a:pt x="1" y="4"/>
                    </a:lnTo>
                    <a:lnTo>
                      <a:pt x="1" y="4"/>
                    </a:lnTo>
                    <a:lnTo>
                      <a:pt x="1" y="4"/>
                    </a:lnTo>
                    <a:lnTo>
                      <a:pt x="1" y="3"/>
                    </a:lnTo>
                    <a:lnTo>
                      <a:pt x="1" y="4"/>
                    </a:lnTo>
                    <a:lnTo>
                      <a:pt x="1" y="3"/>
                    </a:lnTo>
                    <a:lnTo>
                      <a:pt x="1" y="4"/>
                    </a:lnTo>
                    <a:lnTo>
                      <a:pt x="1" y="4"/>
                    </a:lnTo>
                    <a:lnTo>
                      <a:pt x="1" y="3"/>
                    </a:lnTo>
                    <a:lnTo>
                      <a:pt x="1" y="4"/>
                    </a:lnTo>
                    <a:lnTo>
                      <a:pt x="1" y="4"/>
                    </a:lnTo>
                    <a:lnTo>
                      <a:pt x="1" y="4"/>
                    </a:lnTo>
                    <a:lnTo>
                      <a:pt x="1" y="4"/>
                    </a:lnTo>
                    <a:lnTo>
                      <a:pt x="1" y="5"/>
                    </a:lnTo>
                    <a:lnTo>
                      <a:pt x="1" y="4"/>
                    </a:lnTo>
                    <a:lnTo>
                      <a:pt x="1" y="4"/>
                    </a:lnTo>
                    <a:lnTo>
                      <a:pt x="1" y="3"/>
                    </a:lnTo>
                    <a:lnTo>
                      <a:pt x="1" y="4"/>
                    </a:lnTo>
                    <a:lnTo>
                      <a:pt x="1" y="3"/>
                    </a:lnTo>
                    <a:lnTo>
                      <a:pt x="1" y="3"/>
                    </a:lnTo>
                    <a:lnTo>
                      <a:pt x="1" y="3"/>
                    </a:lnTo>
                    <a:lnTo>
                      <a:pt x="1" y="4"/>
                    </a:lnTo>
                    <a:lnTo>
                      <a:pt x="1" y="4"/>
                    </a:lnTo>
                    <a:lnTo>
                      <a:pt x="1" y="4"/>
                    </a:lnTo>
                    <a:lnTo>
                      <a:pt x="1" y="3"/>
                    </a:lnTo>
                    <a:lnTo>
                      <a:pt x="1" y="4"/>
                    </a:lnTo>
                    <a:lnTo>
                      <a:pt x="1" y="3"/>
                    </a:lnTo>
                    <a:lnTo>
                      <a:pt x="1" y="3"/>
                    </a:lnTo>
                    <a:lnTo>
                      <a:pt x="1" y="3"/>
                    </a:lnTo>
                    <a:lnTo>
                      <a:pt x="1" y="3"/>
                    </a:lnTo>
                    <a:lnTo>
                      <a:pt x="1" y="3"/>
                    </a:lnTo>
                    <a:lnTo>
                      <a:pt x="1" y="3"/>
                    </a:lnTo>
                    <a:lnTo>
                      <a:pt x="1" y="4"/>
                    </a:lnTo>
                    <a:lnTo>
                      <a:pt x="1" y="3"/>
                    </a:lnTo>
                    <a:lnTo>
                      <a:pt x="1" y="3"/>
                    </a:lnTo>
                    <a:lnTo>
                      <a:pt x="1" y="2"/>
                    </a:lnTo>
                    <a:lnTo>
                      <a:pt x="1" y="3"/>
                    </a:lnTo>
                    <a:lnTo>
                      <a:pt x="1" y="3"/>
                    </a:lnTo>
                  </a:path>
                </a:pathLst>
              </a:custGeom>
              <a:noFill/>
              <a:ln w="0">
                <a:solidFill>
                  <a:srgbClr val="3366FF"/>
                </a:solidFill>
                <a:prstDash val="solid"/>
                <a:round/>
                <a:headEnd/>
                <a:tailEnd/>
              </a:ln>
            </p:spPr>
            <p:txBody>
              <a:bodyPr/>
              <a:lstStyle/>
              <a:p>
                <a:endParaRPr lang="en-GB"/>
              </a:p>
            </p:txBody>
          </p:sp>
          <p:sp>
            <p:nvSpPr>
              <p:cNvPr id="186293" name="Freeform 949"/>
              <p:cNvSpPr>
                <a:spLocks/>
              </p:cNvSpPr>
              <p:nvPr/>
            </p:nvSpPr>
            <p:spPr bwMode="auto">
              <a:xfrm>
                <a:off x="3732" y="3527"/>
                <a:ext cx="1" cy="84"/>
              </a:xfrm>
              <a:custGeom>
                <a:avLst/>
                <a:gdLst/>
                <a:ahLst/>
                <a:cxnLst>
                  <a:cxn ang="0">
                    <a:pos x="0" y="7"/>
                  </a:cxn>
                  <a:cxn ang="0">
                    <a:pos x="0" y="6"/>
                  </a:cxn>
                  <a:cxn ang="0">
                    <a:pos x="0" y="4"/>
                  </a:cxn>
                  <a:cxn ang="0">
                    <a:pos x="0" y="6"/>
                  </a:cxn>
                  <a:cxn ang="0">
                    <a:pos x="0" y="5"/>
                  </a:cxn>
                  <a:cxn ang="0">
                    <a:pos x="0" y="7"/>
                  </a:cxn>
                  <a:cxn ang="0">
                    <a:pos x="0" y="8"/>
                  </a:cxn>
                  <a:cxn ang="0">
                    <a:pos x="0" y="7"/>
                  </a:cxn>
                  <a:cxn ang="0">
                    <a:pos x="0" y="9"/>
                  </a:cxn>
                  <a:cxn ang="0">
                    <a:pos x="0" y="10"/>
                  </a:cxn>
                  <a:cxn ang="0">
                    <a:pos x="0" y="10"/>
                  </a:cxn>
                  <a:cxn ang="0">
                    <a:pos x="0" y="10"/>
                  </a:cxn>
                  <a:cxn ang="0">
                    <a:pos x="0" y="8"/>
                  </a:cxn>
                  <a:cxn ang="0">
                    <a:pos x="0" y="10"/>
                  </a:cxn>
                  <a:cxn ang="0">
                    <a:pos x="0" y="8"/>
                  </a:cxn>
                  <a:cxn ang="0">
                    <a:pos x="0" y="9"/>
                  </a:cxn>
                  <a:cxn ang="0">
                    <a:pos x="0" y="12"/>
                  </a:cxn>
                  <a:cxn ang="0">
                    <a:pos x="0" y="13"/>
                  </a:cxn>
                  <a:cxn ang="0">
                    <a:pos x="0" y="11"/>
                  </a:cxn>
                  <a:cxn ang="0">
                    <a:pos x="0" y="14"/>
                  </a:cxn>
                  <a:cxn ang="0">
                    <a:pos x="0" y="12"/>
                  </a:cxn>
                  <a:cxn ang="0">
                    <a:pos x="0" y="11"/>
                  </a:cxn>
                  <a:cxn ang="0">
                    <a:pos x="0" y="13"/>
                  </a:cxn>
                  <a:cxn ang="0">
                    <a:pos x="0" y="12"/>
                  </a:cxn>
                  <a:cxn ang="0">
                    <a:pos x="0" y="9"/>
                  </a:cxn>
                  <a:cxn ang="0">
                    <a:pos x="0" y="10"/>
                  </a:cxn>
                  <a:cxn ang="0">
                    <a:pos x="0" y="9"/>
                  </a:cxn>
                  <a:cxn ang="0">
                    <a:pos x="0" y="11"/>
                  </a:cxn>
                  <a:cxn ang="0">
                    <a:pos x="0" y="12"/>
                  </a:cxn>
                  <a:cxn ang="0">
                    <a:pos x="0" y="14"/>
                  </a:cxn>
                  <a:cxn ang="0">
                    <a:pos x="0" y="12"/>
                  </a:cxn>
                  <a:cxn ang="0">
                    <a:pos x="0" y="10"/>
                  </a:cxn>
                  <a:cxn ang="0">
                    <a:pos x="0" y="10"/>
                  </a:cxn>
                  <a:cxn ang="0">
                    <a:pos x="0" y="7"/>
                  </a:cxn>
                  <a:cxn ang="0">
                    <a:pos x="0" y="6"/>
                  </a:cxn>
                  <a:cxn ang="0">
                    <a:pos x="0" y="3"/>
                  </a:cxn>
                  <a:cxn ang="0">
                    <a:pos x="0" y="1"/>
                  </a:cxn>
                  <a:cxn ang="0">
                    <a:pos x="0" y="2"/>
                  </a:cxn>
                  <a:cxn ang="0">
                    <a:pos x="0" y="4"/>
                  </a:cxn>
                  <a:cxn ang="0">
                    <a:pos x="0" y="6"/>
                  </a:cxn>
                  <a:cxn ang="0">
                    <a:pos x="0" y="6"/>
                  </a:cxn>
                  <a:cxn ang="0">
                    <a:pos x="0" y="5"/>
                  </a:cxn>
                  <a:cxn ang="0">
                    <a:pos x="0" y="8"/>
                  </a:cxn>
                  <a:cxn ang="0">
                    <a:pos x="0" y="6"/>
                  </a:cxn>
                  <a:cxn ang="0">
                    <a:pos x="0" y="8"/>
                  </a:cxn>
                  <a:cxn ang="0">
                    <a:pos x="0" y="6"/>
                  </a:cxn>
                  <a:cxn ang="0">
                    <a:pos x="0" y="8"/>
                  </a:cxn>
                  <a:cxn ang="0">
                    <a:pos x="0" y="8"/>
                  </a:cxn>
                  <a:cxn ang="0">
                    <a:pos x="0" y="5"/>
                  </a:cxn>
                  <a:cxn ang="0">
                    <a:pos x="0" y="5"/>
                  </a:cxn>
                  <a:cxn ang="0">
                    <a:pos x="0" y="4"/>
                  </a:cxn>
                  <a:cxn ang="0">
                    <a:pos x="0" y="6"/>
                  </a:cxn>
                  <a:cxn ang="0">
                    <a:pos x="0" y="5"/>
                  </a:cxn>
                  <a:cxn ang="0">
                    <a:pos x="0" y="5"/>
                  </a:cxn>
                  <a:cxn ang="0">
                    <a:pos x="0" y="10"/>
                  </a:cxn>
                  <a:cxn ang="0">
                    <a:pos x="0" y="10"/>
                  </a:cxn>
                  <a:cxn ang="0">
                    <a:pos x="0" y="10"/>
                  </a:cxn>
                  <a:cxn ang="0">
                    <a:pos x="0" y="7"/>
                  </a:cxn>
                  <a:cxn ang="0">
                    <a:pos x="0" y="5"/>
                  </a:cxn>
                  <a:cxn ang="0">
                    <a:pos x="0" y="9"/>
                  </a:cxn>
                  <a:cxn ang="0">
                    <a:pos x="0" y="11"/>
                  </a:cxn>
                  <a:cxn ang="0">
                    <a:pos x="0" y="10"/>
                  </a:cxn>
                  <a:cxn ang="0">
                    <a:pos x="0" y="11"/>
                  </a:cxn>
                </a:cxnLst>
                <a:rect l="0" t="0" r="r" b="b"/>
                <a:pathLst>
                  <a:path h="14">
                    <a:moveTo>
                      <a:pt x="0" y="7"/>
                    </a:move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5"/>
                    </a:lnTo>
                    <a:lnTo>
                      <a:pt x="0" y="5"/>
                    </a:lnTo>
                    <a:lnTo>
                      <a:pt x="0" y="5"/>
                    </a:lnTo>
                    <a:lnTo>
                      <a:pt x="0" y="5"/>
                    </a:lnTo>
                    <a:lnTo>
                      <a:pt x="0" y="4"/>
                    </a:lnTo>
                    <a:lnTo>
                      <a:pt x="0" y="4"/>
                    </a:lnTo>
                    <a:lnTo>
                      <a:pt x="0" y="4"/>
                    </a:lnTo>
                    <a:lnTo>
                      <a:pt x="0" y="4"/>
                    </a:lnTo>
                    <a:lnTo>
                      <a:pt x="0" y="4"/>
                    </a:lnTo>
                    <a:lnTo>
                      <a:pt x="0" y="5"/>
                    </a:lnTo>
                    <a:lnTo>
                      <a:pt x="0" y="5"/>
                    </a:lnTo>
                    <a:lnTo>
                      <a:pt x="0" y="6"/>
                    </a:lnTo>
                    <a:lnTo>
                      <a:pt x="0" y="6"/>
                    </a:lnTo>
                    <a:lnTo>
                      <a:pt x="0" y="6"/>
                    </a:lnTo>
                    <a:lnTo>
                      <a:pt x="0" y="6"/>
                    </a:lnTo>
                    <a:lnTo>
                      <a:pt x="0" y="7"/>
                    </a:lnTo>
                    <a:lnTo>
                      <a:pt x="0" y="6"/>
                    </a:lnTo>
                    <a:lnTo>
                      <a:pt x="0" y="6"/>
                    </a:lnTo>
                    <a:lnTo>
                      <a:pt x="0" y="6"/>
                    </a:lnTo>
                    <a:lnTo>
                      <a:pt x="0" y="7"/>
                    </a:lnTo>
                    <a:lnTo>
                      <a:pt x="0" y="7"/>
                    </a:lnTo>
                    <a:lnTo>
                      <a:pt x="0" y="8"/>
                    </a:lnTo>
                    <a:lnTo>
                      <a:pt x="0" y="7"/>
                    </a:lnTo>
                    <a:lnTo>
                      <a:pt x="0" y="7"/>
                    </a:lnTo>
                    <a:lnTo>
                      <a:pt x="0" y="7"/>
                    </a:lnTo>
                    <a:lnTo>
                      <a:pt x="0" y="7"/>
                    </a:lnTo>
                    <a:lnTo>
                      <a:pt x="0" y="6"/>
                    </a:lnTo>
                    <a:lnTo>
                      <a:pt x="0" y="6"/>
                    </a:lnTo>
                    <a:lnTo>
                      <a:pt x="0" y="5"/>
                    </a:lnTo>
                    <a:lnTo>
                      <a:pt x="0" y="6"/>
                    </a:lnTo>
                    <a:lnTo>
                      <a:pt x="0" y="6"/>
                    </a:lnTo>
                    <a:lnTo>
                      <a:pt x="0" y="7"/>
                    </a:lnTo>
                    <a:lnTo>
                      <a:pt x="0" y="6"/>
                    </a:lnTo>
                    <a:lnTo>
                      <a:pt x="0" y="6"/>
                    </a:lnTo>
                    <a:lnTo>
                      <a:pt x="0" y="6"/>
                    </a:lnTo>
                    <a:lnTo>
                      <a:pt x="0" y="7"/>
                    </a:lnTo>
                    <a:lnTo>
                      <a:pt x="0" y="6"/>
                    </a:lnTo>
                    <a:lnTo>
                      <a:pt x="0" y="6"/>
                    </a:lnTo>
                    <a:lnTo>
                      <a:pt x="0" y="6"/>
                    </a:lnTo>
                    <a:lnTo>
                      <a:pt x="0" y="7"/>
                    </a:lnTo>
                    <a:lnTo>
                      <a:pt x="0" y="8"/>
                    </a:lnTo>
                    <a:lnTo>
                      <a:pt x="0" y="8"/>
                    </a:lnTo>
                    <a:lnTo>
                      <a:pt x="0" y="8"/>
                    </a:lnTo>
                    <a:lnTo>
                      <a:pt x="0" y="9"/>
                    </a:lnTo>
                    <a:lnTo>
                      <a:pt x="0" y="9"/>
                    </a:lnTo>
                    <a:lnTo>
                      <a:pt x="0" y="8"/>
                    </a:lnTo>
                    <a:lnTo>
                      <a:pt x="0" y="8"/>
                    </a:lnTo>
                    <a:lnTo>
                      <a:pt x="0" y="8"/>
                    </a:lnTo>
                    <a:lnTo>
                      <a:pt x="0" y="8"/>
                    </a:lnTo>
                    <a:lnTo>
                      <a:pt x="0" y="8"/>
                    </a:lnTo>
                    <a:lnTo>
                      <a:pt x="0" y="8"/>
                    </a:lnTo>
                    <a:lnTo>
                      <a:pt x="0" y="9"/>
                    </a:lnTo>
                    <a:lnTo>
                      <a:pt x="0" y="9"/>
                    </a:lnTo>
                    <a:lnTo>
                      <a:pt x="0" y="8"/>
                    </a:lnTo>
                    <a:lnTo>
                      <a:pt x="0" y="9"/>
                    </a:lnTo>
                    <a:lnTo>
                      <a:pt x="0" y="8"/>
                    </a:lnTo>
                    <a:lnTo>
                      <a:pt x="0" y="8"/>
                    </a:lnTo>
                    <a:lnTo>
                      <a:pt x="0" y="7"/>
                    </a:lnTo>
                    <a:lnTo>
                      <a:pt x="0" y="7"/>
                    </a:lnTo>
                    <a:lnTo>
                      <a:pt x="0" y="7"/>
                    </a:lnTo>
                    <a:lnTo>
                      <a:pt x="0" y="6"/>
                    </a:lnTo>
                    <a:lnTo>
                      <a:pt x="0" y="7"/>
                    </a:lnTo>
                    <a:lnTo>
                      <a:pt x="0" y="7"/>
                    </a:lnTo>
                    <a:lnTo>
                      <a:pt x="0" y="7"/>
                    </a:lnTo>
                    <a:lnTo>
                      <a:pt x="0" y="7"/>
                    </a:lnTo>
                    <a:lnTo>
                      <a:pt x="0" y="7"/>
                    </a:lnTo>
                    <a:lnTo>
                      <a:pt x="0" y="7"/>
                    </a:lnTo>
                    <a:lnTo>
                      <a:pt x="0" y="7"/>
                    </a:lnTo>
                    <a:lnTo>
                      <a:pt x="0" y="8"/>
                    </a:lnTo>
                    <a:lnTo>
                      <a:pt x="0" y="8"/>
                    </a:lnTo>
                    <a:lnTo>
                      <a:pt x="0" y="9"/>
                    </a:lnTo>
                    <a:lnTo>
                      <a:pt x="0" y="8"/>
                    </a:lnTo>
                    <a:lnTo>
                      <a:pt x="0" y="9"/>
                    </a:lnTo>
                    <a:lnTo>
                      <a:pt x="0" y="9"/>
                    </a:lnTo>
                    <a:lnTo>
                      <a:pt x="0" y="9"/>
                    </a:lnTo>
                    <a:lnTo>
                      <a:pt x="0" y="9"/>
                    </a:lnTo>
                    <a:lnTo>
                      <a:pt x="0" y="9"/>
                    </a:lnTo>
                    <a:lnTo>
                      <a:pt x="0" y="10"/>
                    </a:lnTo>
                    <a:lnTo>
                      <a:pt x="0" y="9"/>
                    </a:lnTo>
                    <a:lnTo>
                      <a:pt x="0" y="10"/>
                    </a:lnTo>
                    <a:lnTo>
                      <a:pt x="0" y="11"/>
                    </a:lnTo>
                    <a:lnTo>
                      <a:pt x="0" y="11"/>
                    </a:lnTo>
                    <a:lnTo>
                      <a:pt x="0" y="11"/>
                    </a:lnTo>
                    <a:lnTo>
                      <a:pt x="0" y="10"/>
                    </a:lnTo>
                    <a:lnTo>
                      <a:pt x="0" y="11"/>
                    </a:lnTo>
                    <a:lnTo>
                      <a:pt x="0" y="11"/>
                    </a:lnTo>
                    <a:lnTo>
                      <a:pt x="0" y="10"/>
                    </a:lnTo>
                    <a:lnTo>
                      <a:pt x="0" y="11"/>
                    </a:lnTo>
                    <a:lnTo>
                      <a:pt x="0" y="10"/>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9"/>
                    </a:lnTo>
                    <a:lnTo>
                      <a:pt x="0" y="9"/>
                    </a:lnTo>
                    <a:lnTo>
                      <a:pt x="0" y="9"/>
                    </a:lnTo>
                    <a:lnTo>
                      <a:pt x="0" y="9"/>
                    </a:lnTo>
                    <a:lnTo>
                      <a:pt x="0" y="9"/>
                    </a:lnTo>
                    <a:lnTo>
                      <a:pt x="0" y="10"/>
                    </a:lnTo>
                    <a:lnTo>
                      <a:pt x="0" y="9"/>
                    </a:lnTo>
                    <a:lnTo>
                      <a:pt x="0" y="9"/>
                    </a:lnTo>
                    <a:lnTo>
                      <a:pt x="0" y="8"/>
                    </a:lnTo>
                    <a:lnTo>
                      <a:pt x="0" y="9"/>
                    </a:lnTo>
                    <a:lnTo>
                      <a:pt x="0" y="8"/>
                    </a:lnTo>
                    <a:lnTo>
                      <a:pt x="0" y="8"/>
                    </a:lnTo>
                    <a:lnTo>
                      <a:pt x="0" y="7"/>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8"/>
                    </a:lnTo>
                    <a:lnTo>
                      <a:pt x="0" y="9"/>
                    </a:lnTo>
                    <a:lnTo>
                      <a:pt x="0" y="8"/>
                    </a:lnTo>
                    <a:lnTo>
                      <a:pt x="0" y="9"/>
                    </a:lnTo>
                    <a:lnTo>
                      <a:pt x="0" y="8"/>
                    </a:lnTo>
                    <a:lnTo>
                      <a:pt x="0" y="8"/>
                    </a:lnTo>
                    <a:lnTo>
                      <a:pt x="0" y="9"/>
                    </a:lnTo>
                    <a:lnTo>
                      <a:pt x="0" y="8"/>
                    </a:lnTo>
                    <a:lnTo>
                      <a:pt x="0" y="9"/>
                    </a:lnTo>
                    <a:lnTo>
                      <a:pt x="0" y="9"/>
                    </a:lnTo>
                    <a:lnTo>
                      <a:pt x="0" y="9"/>
                    </a:lnTo>
                    <a:lnTo>
                      <a:pt x="0" y="9"/>
                    </a:lnTo>
                    <a:lnTo>
                      <a:pt x="0" y="9"/>
                    </a:lnTo>
                    <a:lnTo>
                      <a:pt x="0" y="9"/>
                    </a:lnTo>
                    <a:lnTo>
                      <a:pt x="0" y="10"/>
                    </a:lnTo>
                    <a:lnTo>
                      <a:pt x="0" y="9"/>
                    </a:lnTo>
                    <a:lnTo>
                      <a:pt x="0" y="9"/>
                    </a:lnTo>
                    <a:lnTo>
                      <a:pt x="0" y="9"/>
                    </a:lnTo>
                    <a:lnTo>
                      <a:pt x="0" y="10"/>
                    </a:lnTo>
                    <a:lnTo>
                      <a:pt x="0" y="10"/>
                    </a:lnTo>
                    <a:lnTo>
                      <a:pt x="0" y="11"/>
                    </a:lnTo>
                    <a:lnTo>
                      <a:pt x="0" y="11"/>
                    </a:lnTo>
                    <a:lnTo>
                      <a:pt x="0" y="12"/>
                    </a:lnTo>
                    <a:lnTo>
                      <a:pt x="0" y="12"/>
                    </a:lnTo>
                    <a:lnTo>
                      <a:pt x="0" y="12"/>
                    </a:lnTo>
                    <a:lnTo>
                      <a:pt x="0" y="13"/>
                    </a:lnTo>
                    <a:lnTo>
                      <a:pt x="0" y="12"/>
                    </a:lnTo>
                    <a:lnTo>
                      <a:pt x="0" y="13"/>
                    </a:lnTo>
                    <a:lnTo>
                      <a:pt x="0" y="14"/>
                    </a:lnTo>
                    <a:lnTo>
                      <a:pt x="0" y="13"/>
                    </a:lnTo>
                    <a:lnTo>
                      <a:pt x="0" y="13"/>
                    </a:lnTo>
                    <a:lnTo>
                      <a:pt x="0" y="13"/>
                    </a:lnTo>
                    <a:lnTo>
                      <a:pt x="0" y="13"/>
                    </a:lnTo>
                    <a:lnTo>
                      <a:pt x="0" y="13"/>
                    </a:lnTo>
                    <a:lnTo>
                      <a:pt x="0" y="14"/>
                    </a:lnTo>
                    <a:lnTo>
                      <a:pt x="0" y="14"/>
                    </a:lnTo>
                    <a:lnTo>
                      <a:pt x="0" y="13"/>
                    </a:lnTo>
                    <a:lnTo>
                      <a:pt x="0" y="13"/>
                    </a:lnTo>
                    <a:lnTo>
                      <a:pt x="0" y="13"/>
                    </a:lnTo>
                    <a:lnTo>
                      <a:pt x="0" y="13"/>
                    </a:lnTo>
                    <a:lnTo>
                      <a:pt x="0" y="12"/>
                    </a:lnTo>
                    <a:lnTo>
                      <a:pt x="0" y="12"/>
                    </a:lnTo>
                    <a:lnTo>
                      <a:pt x="0" y="11"/>
                    </a:lnTo>
                    <a:lnTo>
                      <a:pt x="0" y="11"/>
                    </a:lnTo>
                    <a:lnTo>
                      <a:pt x="0" y="11"/>
                    </a:lnTo>
                    <a:lnTo>
                      <a:pt x="0" y="11"/>
                    </a:lnTo>
                    <a:lnTo>
                      <a:pt x="0" y="11"/>
                    </a:lnTo>
                    <a:lnTo>
                      <a:pt x="0" y="11"/>
                    </a:lnTo>
                    <a:lnTo>
                      <a:pt x="0" y="11"/>
                    </a:lnTo>
                    <a:lnTo>
                      <a:pt x="0" y="12"/>
                    </a:lnTo>
                    <a:lnTo>
                      <a:pt x="0" y="11"/>
                    </a:lnTo>
                    <a:lnTo>
                      <a:pt x="0" y="11"/>
                    </a:lnTo>
                    <a:lnTo>
                      <a:pt x="0" y="12"/>
                    </a:lnTo>
                    <a:lnTo>
                      <a:pt x="0" y="12"/>
                    </a:lnTo>
                    <a:lnTo>
                      <a:pt x="0" y="12"/>
                    </a:lnTo>
                    <a:lnTo>
                      <a:pt x="0" y="13"/>
                    </a:lnTo>
                    <a:lnTo>
                      <a:pt x="0" y="14"/>
                    </a:lnTo>
                    <a:lnTo>
                      <a:pt x="0" y="13"/>
                    </a:lnTo>
                    <a:lnTo>
                      <a:pt x="0" y="14"/>
                    </a:lnTo>
                    <a:lnTo>
                      <a:pt x="0" y="14"/>
                    </a:lnTo>
                    <a:lnTo>
                      <a:pt x="0" y="14"/>
                    </a:lnTo>
                    <a:lnTo>
                      <a:pt x="0" y="13"/>
                    </a:lnTo>
                    <a:lnTo>
                      <a:pt x="0" y="13"/>
                    </a:lnTo>
                    <a:lnTo>
                      <a:pt x="0" y="13"/>
                    </a:lnTo>
                    <a:lnTo>
                      <a:pt x="0" y="13"/>
                    </a:lnTo>
                    <a:lnTo>
                      <a:pt x="0" y="13"/>
                    </a:lnTo>
                    <a:lnTo>
                      <a:pt x="0" y="13"/>
                    </a:lnTo>
                    <a:lnTo>
                      <a:pt x="0" y="13"/>
                    </a:lnTo>
                    <a:lnTo>
                      <a:pt x="0" y="13"/>
                    </a:lnTo>
                    <a:lnTo>
                      <a:pt x="0" y="13"/>
                    </a:lnTo>
                    <a:lnTo>
                      <a:pt x="0" y="12"/>
                    </a:lnTo>
                    <a:lnTo>
                      <a:pt x="0" y="12"/>
                    </a:lnTo>
                    <a:lnTo>
                      <a:pt x="0" y="11"/>
                    </a:lnTo>
                    <a:lnTo>
                      <a:pt x="0" y="11"/>
                    </a:lnTo>
                    <a:lnTo>
                      <a:pt x="0" y="12"/>
                    </a:lnTo>
                    <a:lnTo>
                      <a:pt x="0" y="11"/>
                    </a:lnTo>
                    <a:lnTo>
                      <a:pt x="0" y="11"/>
                    </a:lnTo>
                    <a:lnTo>
                      <a:pt x="0" y="11"/>
                    </a:lnTo>
                    <a:lnTo>
                      <a:pt x="0" y="11"/>
                    </a:lnTo>
                    <a:lnTo>
                      <a:pt x="0" y="10"/>
                    </a:lnTo>
                    <a:lnTo>
                      <a:pt x="0" y="11"/>
                    </a:lnTo>
                    <a:lnTo>
                      <a:pt x="0" y="11"/>
                    </a:lnTo>
                    <a:lnTo>
                      <a:pt x="0" y="11"/>
                    </a:lnTo>
                    <a:lnTo>
                      <a:pt x="0" y="11"/>
                    </a:lnTo>
                    <a:lnTo>
                      <a:pt x="0" y="11"/>
                    </a:lnTo>
                    <a:lnTo>
                      <a:pt x="0" y="12"/>
                    </a:lnTo>
                    <a:lnTo>
                      <a:pt x="0" y="11"/>
                    </a:lnTo>
                    <a:lnTo>
                      <a:pt x="0" y="12"/>
                    </a:lnTo>
                    <a:lnTo>
                      <a:pt x="0" y="13"/>
                    </a:lnTo>
                    <a:lnTo>
                      <a:pt x="0" y="12"/>
                    </a:lnTo>
                    <a:lnTo>
                      <a:pt x="0" y="13"/>
                    </a:lnTo>
                    <a:lnTo>
                      <a:pt x="0" y="13"/>
                    </a:lnTo>
                    <a:lnTo>
                      <a:pt x="0" y="13"/>
                    </a:lnTo>
                    <a:lnTo>
                      <a:pt x="0" y="12"/>
                    </a:lnTo>
                    <a:lnTo>
                      <a:pt x="0" y="12"/>
                    </a:lnTo>
                    <a:lnTo>
                      <a:pt x="0" y="11"/>
                    </a:lnTo>
                    <a:lnTo>
                      <a:pt x="0" y="12"/>
                    </a:lnTo>
                    <a:lnTo>
                      <a:pt x="0" y="12"/>
                    </a:lnTo>
                    <a:lnTo>
                      <a:pt x="0" y="12"/>
                    </a:lnTo>
                    <a:lnTo>
                      <a:pt x="0" y="12"/>
                    </a:lnTo>
                    <a:lnTo>
                      <a:pt x="0" y="12"/>
                    </a:lnTo>
                    <a:lnTo>
                      <a:pt x="0" y="12"/>
                    </a:lnTo>
                    <a:lnTo>
                      <a:pt x="0" y="11"/>
                    </a:lnTo>
                    <a:lnTo>
                      <a:pt x="0" y="12"/>
                    </a:lnTo>
                    <a:lnTo>
                      <a:pt x="0" y="11"/>
                    </a:lnTo>
                    <a:lnTo>
                      <a:pt x="0" y="11"/>
                    </a:lnTo>
                    <a:lnTo>
                      <a:pt x="0" y="11"/>
                    </a:lnTo>
                    <a:lnTo>
                      <a:pt x="0" y="10"/>
                    </a:lnTo>
                    <a:lnTo>
                      <a:pt x="0" y="11"/>
                    </a:lnTo>
                    <a:lnTo>
                      <a:pt x="0" y="10"/>
                    </a:lnTo>
                    <a:lnTo>
                      <a:pt x="0" y="10"/>
                    </a:lnTo>
                    <a:lnTo>
                      <a:pt x="0" y="10"/>
                    </a:lnTo>
                    <a:lnTo>
                      <a:pt x="0" y="10"/>
                    </a:lnTo>
                    <a:lnTo>
                      <a:pt x="0" y="10"/>
                    </a:lnTo>
                    <a:lnTo>
                      <a:pt x="0" y="9"/>
                    </a:lnTo>
                    <a:lnTo>
                      <a:pt x="0" y="10"/>
                    </a:lnTo>
                    <a:lnTo>
                      <a:pt x="0" y="10"/>
                    </a:lnTo>
                    <a:lnTo>
                      <a:pt x="0" y="10"/>
                    </a:lnTo>
                    <a:lnTo>
                      <a:pt x="0" y="10"/>
                    </a:lnTo>
                    <a:lnTo>
                      <a:pt x="0" y="11"/>
                    </a:lnTo>
                    <a:lnTo>
                      <a:pt x="0" y="10"/>
                    </a:lnTo>
                    <a:lnTo>
                      <a:pt x="0" y="10"/>
                    </a:lnTo>
                    <a:lnTo>
                      <a:pt x="0" y="10"/>
                    </a:lnTo>
                    <a:lnTo>
                      <a:pt x="0" y="11"/>
                    </a:lnTo>
                    <a:lnTo>
                      <a:pt x="0" y="10"/>
                    </a:lnTo>
                    <a:lnTo>
                      <a:pt x="0" y="10"/>
                    </a:lnTo>
                    <a:lnTo>
                      <a:pt x="0" y="10"/>
                    </a:lnTo>
                    <a:lnTo>
                      <a:pt x="0" y="10"/>
                    </a:lnTo>
                    <a:lnTo>
                      <a:pt x="0" y="10"/>
                    </a:lnTo>
                    <a:lnTo>
                      <a:pt x="0" y="10"/>
                    </a:lnTo>
                    <a:lnTo>
                      <a:pt x="0" y="9"/>
                    </a:lnTo>
                    <a:lnTo>
                      <a:pt x="0" y="10"/>
                    </a:lnTo>
                    <a:lnTo>
                      <a:pt x="0" y="9"/>
                    </a:lnTo>
                    <a:lnTo>
                      <a:pt x="0" y="9"/>
                    </a:lnTo>
                    <a:lnTo>
                      <a:pt x="0" y="9"/>
                    </a:lnTo>
                    <a:lnTo>
                      <a:pt x="0" y="10"/>
                    </a:lnTo>
                    <a:lnTo>
                      <a:pt x="0" y="9"/>
                    </a:lnTo>
                    <a:lnTo>
                      <a:pt x="0" y="9"/>
                    </a:lnTo>
                    <a:lnTo>
                      <a:pt x="0" y="10"/>
                    </a:lnTo>
                    <a:lnTo>
                      <a:pt x="0" y="10"/>
                    </a:lnTo>
                    <a:lnTo>
                      <a:pt x="0" y="10"/>
                    </a:lnTo>
                    <a:lnTo>
                      <a:pt x="0" y="11"/>
                    </a:lnTo>
                    <a:lnTo>
                      <a:pt x="0" y="10"/>
                    </a:lnTo>
                    <a:lnTo>
                      <a:pt x="0" y="11"/>
                    </a:lnTo>
                    <a:lnTo>
                      <a:pt x="0" y="10"/>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3"/>
                    </a:lnTo>
                    <a:lnTo>
                      <a:pt x="0" y="13"/>
                    </a:lnTo>
                    <a:lnTo>
                      <a:pt x="0" y="14"/>
                    </a:lnTo>
                    <a:lnTo>
                      <a:pt x="0" y="14"/>
                    </a:lnTo>
                    <a:lnTo>
                      <a:pt x="0" y="14"/>
                    </a:lnTo>
                    <a:lnTo>
                      <a:pt x="0" y="14"/>
                    </a:lnTo>
                    <a:lnTo>
                      <a:pt x="0" y="14"/>
                    </a:lnTo>
                    <a:lnTo>
                      <a:pt x="0" y="14"/>
                    </a:lnTo>
                    <a:lnTo>
                      <a:pt x="0" y="13"/>
                    </a:lnTo>
                    <a:lnTo>
                      <a:pt x="0" y="13"/>
                    </a:lnTo>
                    <a:lnTo>
                      <a:pt x="0" y="13"/>
                    </a:lnTo>
                    <a:lnTo>
                      <a:pt x="0" y="13"/>
                    </a:lnTo>
                    <a:lnTo>
                      <a:pt x="0" y="13"/>
                    </a:lnTo>
                    <a:lnTo>
                      <a:pt x="0" y="12"/>
                    </a:lnTo>
                    <a:lnTo>
                      <a:pt x="0" y="12"/>
                    </a:lnTo>
                    <a:lnTo>
                      <a:pt x="0" y="12"/>
                    </a:lnTo>
                    <a:lnTo>
                      <a:pt x="0" y="11"/>
                    </a:lnTo>
                    <a:lnTo>
                      <a:pt x="0" y="11"/>
                    </a:lnTo>
                    <a:lnTo>
                      <a:pt x="0" y="10"/>
                    </a:lnTo>
                    <a:lnTo>
                      <a:pt x="0" y="10"/>
                    </a:lnTo>
                    <a:lnTo>
                      <a:pt x="0" y="10"/>
                    </a:lnTo>
                    <a:lnTo>
                      <a:pt x="0" y="11"/>
                    </a:lnTo>
                    <a:lnTo>
                      <a:pt x="0" y="10"/>
                    </a:lnTo>
                    <a:lnTo>
                      <a:pt x="0" y="11"/>
                    </a:lnTo>
                    <a:lnTo>
                      <a:pt x="0" y="10"/>
                    </a:lnTo>
                    <a:lnTo>
                      <a:pt x="0" y="10"/>
                    </a:lnTo>
                    <a:lnTo>
                      <a:pt x="0" y="10"/>
                    </a:lnTo>
                    <a:lnTo>
                      <a:pt x="0" y="9"/>
                    </a:lnTo>
                    <a:lnTo>
                      <a:pt x="0" y="10"/>
                    </a:lnTo>
                    <a:lnTo>
                      <a:pt x="0" y="10"/>
                    </a:lnTo>
                    <a:lnTo>
                      <a:pt x="0" y="10"/>
                    </a:lnTo>
                    <a:lnTo>
                      <a:pt x="0" y="10"/>
                    </a:lnTo>
                    <a:lnTo>
                      <a:pt x="0" y="10"/>
                    </a:lnTo>
                    <a:lnTo>
                      <a:pt x="0" y="11"/>
                    </a:lnTo>
                    <a:lnTo>
                      <a:pt x="0" y="10"/>
                    </a:lnTo>
                    <a:lnTo>
                      <a:pt x="0" y="10"/>
                    </a:lnTo>
                    <a:lnTo>
                      <a:pt x="0" y="10"/>
                    </a:lnTo>
                    <a:lnTo>
                      <a:pt x="0" y="11"/>
                    </a:lnTo>
                    <a:lnTo>
                      <a:pt x="0" y="11"/>
                    </a:lnTo>
                    <a:lnTo>
                      <a:pt x="0" y="11"/>
                    </a:lnTo>
                    <a:lnTo>
                      <a:pt x="0" y="10"/>
                    </a:lnTo>
                    <a:lnTo>
                      <a:pt x="0" y="10"/>
                    </a:lnTo>
                    <a:lnTo>
                      <a:pt x="0" y="9"/>
                    </a:lnTo>
                    <a:lnTo>
                      <a:pt x="0" y="9"/>
                    </a:lnTo>
                    <a:lnTo>
                      <a:pt x="0" y="8"/>
                    </a:lnTo>
                    <a:lnTo>
                      <a:pt x="0" y="8"/>
                    </a:lnTo>
                    <a:lnTo>
                      <a:pt x="0" y="8"/>
                    </a:lnTo>
                    <a:lnTo>
                      <a:pt x="0" y="7"/>
                    </a:lnTo>
                    <a:lnTo>
                      <a:pt x="0" y="8"/>
                    </a:lnTo>
                    <a:lnTo>
                      <a:pt x="0" y="8"/>
                    </a:lnTo>
                    <a:lnTo>
                      <a:pt x="0" y="7"/>
                    </a:lnTo>
                    <a:lnTo>
                      <a:pt x="0" y="8"/>
                    </a:lnTo>
                    <a:lnTo>
                      <a:pt x="0" y="8"/>
                    </a:lnTo>
                    <a:lnTo>
                      <a:pt x="0" y="8"/>
                    </a:lnTo>
                    <a:lnTo>
                      <a:pt x="0" y="7"/>
                    </a:lnTo>
                    <a:lnTo>
                      <a:pt x="0" y="7"/>
                    </a:lnTo>
                    <a:lnTo>
                      <a:pt x="0" y="6"/>
                    </a:lnTo>
                    <a:lnTo>
                      <a:pt x="0" y="6"/>
                    </a:lnTo>
                    <a:lnTo>
                      <a:pt x="0" y="6"/>
                    </a:lnTo>
                    <a:lnTo>
                      <a:pt x="0" y="6"/>
                    </a:lnTo>
                    <a:lnTo>
                      <a:pt x="0" y="5"/>
                    </a:lnTo>
                    <a:lnTo>
                      <a:pt x="0" y="6"/>
                    </a:lnTo>
                    <a:lnTo>
                      <a:pt x="0" y="5"/>
                    </a:lnTo>
                    <a:lnTo>
                      <a:pt x="0" y="5"/>
                    </a:lnTo>
                    <a:lnTo>
                      <a:pt x="0" y="5"/>
                    </a:lnTo>
                    <a:lnTo>
                      <a:pt x="0" y="5"/>
                    </a:lnTo>
                    <a:lnTo>
                      <a:pt x="0" y="5"/>
                    </a:lnTo>
                    <a:lnTo>
                      <a:pt x="0" y="4"/>
                    </a:lnTo>
                    <a:lnTo>
                      <a:pt x="0" y="3"/>
                    </a:lnTo>
                    <a:lnTo>
                      <a:pt x="0" y="3"/>
                    </a:lnTo>
                    <a:lnTo>
                      <a:pt x="0" y="2"/>
                    </a:lnTo>
                    <a:lnTo>
                      <a:pt x="0" y="2"/>
                    </a:lnTo>
                    <a:lnTo>
                      <a:pt x="0" y="1"/>
                    </a:lnTo>
                    <a:lnTo>
                      <a:pt x="0" y="1"/>
                    </a:lnTo>
                    <a:lnTo>
                      <a:pt x="0" y="0"/>
                    </a:lnTo>
                    <a:lnTo>
                      <a:pt x="0" y="0"/>
                    </a:lnTo>
                    <a:lnTo>
                      <a:pt x="0" y="0"/>
                    </a:lnTo>
                    <a:lnTo>
                      <a:pt x="0" y="0"/>
                    </a:lnTo>
                    <a:lnTo>
                      <a:pt x="0" y="1"/>
                    </a:lnTo>
                    <a:lnTo>
                      <a:pt x="0" y="2"/>
                    </a:lnTo>
                    <a:lnTo>
                      <a:pt x="0" y="1"/>
                    </a:lnTo>
                    <a:lnTo>
                      <a:pt x="0" y="1"/>
                    </a:lnTo>
                    <a:lnTo>
                      <a:pt x="0" y="1"/>
                    </a:lnTo>
                    <a:lnTo>
                      <a:pt x="0" y="1"/>
                    </a:lnTo>
                    <a:lnTo>
                      <a:pt x="0" y="2"/>
                    </a:lnTo>
                    <a:lnTo>
                      <a:pt x="0" y="1"/>
                    </a:lnTo>
                    <a:lnTo>
                      <a:pt x="0" y="1"/>
                    </a:lnTo>
                    <a:lnTo>
                      <a:pt x="0" y="1"/>
                    </a:lnTo>
                    <a:lnTo>
                      <a:pt x="0" y="2"/>
                    </a:lnTo>
                    <a:lnTo>
                      <a:pt x="0" y="2"/>
                    </a:lnTo>
                    <a:lnTo>
                      <a:pt x="0" y="2"/>
                    </a:lnTo>
                    <a:lnTo>
                      <a:pt x="0" y="2"/>
                    </a:lnTo>
                    <a:lnTo>
                      <a:pt x="0" y="3"/>
                    </a:lnTo>
                    <a:lnTo>
                      <a:pt x="0" y="2"/>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5"/>
                    </a:lnTo>
                    <a:lnTo>
                      <a:pt x="0" y="6"/>
                    </a:lnTo>
                    <a:lnTo>
                      <a:pt x="0" y="6"/>
                    </a:lnTo>
                    <a:lnTo>
                      <a:pt x="0" y="7"/>
                    </a:lnTo>
                    <a:lnTo>
                      <a:pt x="0" y="7"/>
                    </a:lnTo>
                    <a:lnTo>
                      <a:pt x="0" y="7"/>
                    </a:lnTo>
                    <a:lnTo>
                      <a:pt x="0" y="7"/>
                    </a:lnTo>
                    <a:lnTo>
                      <a:pt x="0" y="7"/>
                    </a:lnTo>
                    <a:lnTo>
                      <a:pt x="0" y="7"/>
                    </a:lnTo>
                    <a:lnTo>
                      <a:pt x="0" y="7"/>
                    </a:lnTo>
                    <a:lnTo>
                      <a:pt x="0" y="6"/>
                    </a:lnTo>
                    <a:lnTo>
                      <a:pt x="0" y="6"/>
                    </a:lnTo>
                    <a:lnTo>
                      <a:pt x="0" y="5"/>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7"/>
                    </a:lnTo>
                    <a:lnTo>
                      <a:pt x="0" y="7"/>
                    </a:lnTo>
                    <a:lnTo>
                      <a:pt x="0" y="6"/>
                    </a:lnTo>
                    <a:lnTo>
                      <a:pt x="0" y="7"/>
                    </a:lnTo>
                    <a:lnTo>
                      <a:pt x="0" y="7"/>
                    </a:lnTo>
                    <a:lnTo>
                      <a:pt x="0" y="8"/>
                    </a:lnTo>
                    <a:lnTo>
                      <a:pt x="0" y="7"/>
                    </a:lnTo>
                    <a:lnTo>
                      <a:pt x="0" y="7"/>
                    </a:lnTo>
                    <a:lnTo>
                      <a:pt x="0" y="7"/>
                    </a:lnTo>
                    <a:lnTo>
                      <a:pt x="0" y="7"/>
                    </a:lnTo>
                    <a:lnTo>
                      <a:pt x="0" y="7"/>
                    </a:lnTo>
                    <a:lnTo>
                      <a:pt x="0" y="6"/>
                    </a:lnTo>
                    <a:lnTo>
                      <a:pt x="0" y="7"/>
                    </a:lnTo>
                    <a:lnTo>
                      <a:pt x="0" y="7"/>
                    </a:lnTo>
                    <a:lnTo>
                      <a:pt x="0" y="6"/>
                    </a:lnTo>
                    <a:lnTo>
                      <a:pt x="0" y="7"/>
                    </a:lnTo>
                    <a:lnTo>
                      <a:pt x="0" y="6"/>
                    </a:lnTo>
                    <a:lnTo>
                      <a:pt x="0" y="7"/>
                    </a:lnTo>
                    <a:lnTo>
                      <a:pt x="0" y="6"/>
                    </a:lnTo>
                    <a:lnTo>
                      <a:pt x="0" y="7"/>
                    </a:lnTo>
                    <a:lnTo>
                      <a:pt x="0" y="7"/>
                    </a:lnTo>
                    <a:lnTo>
                      <a:pt x="0" y="6"/>
                    </a:lnTo>
                    <a:lnTo>
                      <a:pt x="0" y="7"/>
                    </a:lnTo>
                    <a:lnTo>
                      <a:pt x="0" y="7"/>
                    </a:lnTo>
                    <a:lnTo>
                      <a:pt x="0" y="7"/>
                    </a:lnTo>
                    <a:lnTo>
                      <a:pt x="0" y="8"/>
                    </a:lnTo>
                    <a:lnTo>
                      <a:pt x="0" y="7"/>
                    </a:lnTo>
                    <a:lnTo>
                      <a:pt x="0" y="8"/>
                    </a:lnTo>
                    <a:lnTo>
                      <a:pt x="0" y="8"/>
                    </a:lnTo>
                    <a:lnTo>
                      <a:pt x="0" y="8"/>
                    </a:lnTo>
                    <a:lnTo>
                      <a:pt x="0" y="7"/>
                    </a:lnTo>
                    <a:lnTo>
                      <a:pt x="0" y="7"/>
                    </a:lnTo>
                    <a:lnTo>
                      <a:pt x="0" y="7"/>
                    </a:lnTo>
                    <a:lnTo>
                      <a:pt x="0" y="7"/>
                    </a:lnTo>
                    <a:lnTo>
                      <a:pt x="0" y="6"/>
                    </a:lnTo>
                    <a:lnTo>
                      <a:pt x="0" y="7"/>
                    </a:lnTo>
                    <a:lnTo>
                      <a:pt x="0" y="6"/>
                    </a:lnTo>
                    <a:lnTo>
                      <a:pt x="0" y="6"/>
                    </a:lnTo>
                    <a:lnTo>
                      <a:pt x="0" y="6"/>
                    </a:lnTo>
                    <a:lnTo>
                      <a:pt x="0" y="6"/>
                    </a:lnTo>
                    <a:lnTo>
                      <a:pt x="0" y="7"/>
                    </a:lnTo>
                    <a:lnTo>
                      <a:pt x="0" y="7"/>
                    </a:lnTo>
                    <a:lnTo>
                      <a:pt x="0" y="7"/>
                    </a:lnTo>
                    <a:lnTo>
                      <a:pt x="0" y="7"/>
                    </a:lnTo>
                    <a:lnTo>
                      <a:pt x="0" y="7"/>
                    </a:lnTo>
                    <a:lnTo>
                      <a:pt x="0" y="8"/>
                    </a:lnTo>
                    <a:lnTo>
                      <a:pt x="0" y="7"/>
                    </a:lnTo>
                    <a:lnTo>
                      <a:pt x="0" y="8"/>
                    </a:lnTo>
                    <a:lnTo>
                      <a:pt x="0" y="8"/>
                    </a:lnTo>
                    <a:lnTo>
                      <a:pt x="0" y="8"/>
                    </a:lnTo>
                    <a:lnTo>
                      <a:pt x="0" y="7"/>
                    </a:lnTo>
                    <a:lnTo>
                      <a:pt x="0" y="7"/>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7"/>
                    </a:lnTo>
                    <a:lnTo>
                      <a:pt x="0" y="6"/>
                    </a:lnTo>
                    <a:lnTo>
                      <a:pt x="0" y="6"/>
                    </a:lnTo>
                    <a:lnTo>
                      <a:pt x="0" y="6"/>
                    </a:lnTo>
                    <a:lnTo>
                      <a:pt x="0" y="5"/>
                    </a:lnTo>
                    <a:lnTo>
                      <a:pt x="0" y="5"/>
                    </a:lnTo>
                    <a:lnTo>
                      <a:pt x="0" y="4"/>
                    </a:lnTo>
                    <a:lnTo>
                      <a:pt x="0" y="5"/>
                    </a:lnTo>
                    <a:lnTo>
                      <a:pt x="0" y="4"/>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4"/>
                    </a:lnTo>
                    <a:lnTo>
                      <a:pt x="0" y="4"/>
                    </a:lnTo>
                    <a:lnTo>
                      <a:pt x="0" y="4"/>
                    </a:lnTo>
                    <a:lnTo>
                      <a:pt x="0" y="5"/>
                    </a:lnTo>
                    <a:lnTo>
                      <a:pt x="0" y="4"/>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5"/>
                    </a:lnTo>
                    <a:lnTo>
                      <a:pt x="0" y="6"/>
                    </a:lnTo>
                    <a:lnTo>
                      <a:pt x="0" y="6"/>
                    </a:lnTo>
                    <a:lnTo>
                      <a:pt x="0" y="7"/>
                    </a:lnTo>
                    <a:lnTo>
                      <a:pt x="0" y="7"/>
                    </a:lnTo>
                    <a:lnTo>
                      <a:pt x="0" y="8"/>
                    </a:lnTo>
                    <a:lnTo>
                      <a:pt x="0" y="8"/>
                    </a:lnTo>
                    <a:lnTo>
                      <a:pt x="0" y="8"/>
                    </a:lnTo>
                    <a:lnTo>
                      <a:pt x="0" y="8"/>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2"/>
                    </a:lnTo>
                    <a:lnTo>
                      <a:pt x="0" y="11"/>
                    </a:lnTo>
                    <a:lnTo>
                      <a:pt x="0" y="11"/>
                    </a:lnTo>
                    <a:lnTo>
                      <a:pt x="0" y="10"/>
                    </a:lnTo>
                    <a:lnTo>
                      <a:pt x="0" y="10"/>
                    </a:lnTo>
                    <a:lnTo>
                      <a:pt x="0" y="10"/>
                    </a:lnTo>
                    <a:lnTo>
                      <a:pt x="0" y="10"/>
                    </a:lnTo>
                    <a:lnTo>
                      <a:pt x="0" y="11"/>
                    </a:lnTo>
                    <a:lnTo>
                      <a:pt x="0" y="10"/>
                    </a:lnTo>
                    <a:lnTo>
                      <a:pt x="0" y="11"/>
                    </a:lnTo>
                    <a:lnTo>
                      <a:pt x="0" y="10"/>
                    </a:lnTo>
                    <a:lnTo>
                      <a:pt x="0" y="10"/>
                    </a:lnTo>
                    <a:lnTo>
                      <a:pt x="0" y="9"/>
                    </a:lnTo>
                    <a:lnTo>
                      <a:pt x="0" y="8"/>
                    </a:lnTo>
                    <a:lnTo>
                      <a:pt x="0" y="7"/>
                    </a:lnTo>
                    <a:lnTo>
                      <a:pt x="0" y="8"/>
                    </a:lnTo>
                    <a:lnTo>
                      <a:pt x="0" y="7"/>
                    </a:lnTo>
                    <a:lnTo>
                      <a:pt x="0" y="6"/>
                    </a:lnTo>
                    <a:lnTo>
                      <a:pt x="0" y="7"/>
                    </a:lnTo>
                    <a:lnTo>
                      <a:pt x="0" y="6"/>
                    </a:lnTo>
                    <a:lnTo>
                      <a:pt x="0" y="6"/>
                    </a:lnTo>
                    <a:lnTo>
                      <a:pt x="0" y="6"/>
                    </a:lnTo>
                    <a:lnTo>
                      <a:pt x="0" y="6"/>
                    </a:lnTo>
                    <a:lnTo>
                      <a:pt x="0" y="6"/>
                    </a:lnTo>
                    <a:lnTo>
                      <a:pt x="0" y="6"/>
                    </a:lnTo>
                    <a:lnTo>
                      <a:pt x="0" y="5"/>
                    </a:lnTo>
                    <a:lnTo>
                      <a:pt x="0" y="5"/>
                    </a:lnTo>
                    <a:lnTo>
                      <a:pt x="0" y="6"/>
                    </a:lnTo>
                    <a:lnTo>
                      <a:pt x="0" y="6"/>
                    </a:lnTo>
                    <a:lnTo>
                      <a:pt x="0" y="6"/>
                    </a:lnTo>
                    <a:lnTo>
                      <a:pt x="0" y="6"/>
                    </a:lnTo>
                    <a:lnTo>
                      <a:pt x="0" y="6"/>
                    </a:lnTo>
                    <a:lnTo>
                      <a:pt x="0" y="7"/>
                    </a:lnTo>
                    <a:lnTo>
                      <a:pt x="0" y="8"/>
                    </a:lnTo>
                    <a:lnTo>
                      <a:pt x="0" y="8"/>
                    </a:lnTo>
                    <a:lnTo>
                      <a:pt x="0" y="8"/>
                    </a:lnTo>
                    <a:lnTo>
                      <a:pt x="0" y="9"/>
                    </a:lnTo>
                    <a:lnTo>
                      <a:pt x="0" y="9"/>
                    </a:lnTo>
                    <a:lnTo>
                      <a:pt x="0" y="9"/>
                    </a:lnTo>
                    <a:lnTo>
                      <a:pt x="0" y="9"/>
                    </a:lnTo>
                    <a:lnTo>
                      <a:pt x="0" y="9"/>
                    </a:lnTo>
                    <a:lnTo>
                      <a:pt x="0" y="9"/>
                    </a:lnTo>
                    <a:lnTo>
                      <a:pt x="0" y="10"/>
                    </a:lnTo>
                    <a:lnTo>
                      <a:pt x="0" y="10"/>
                    </a:lnTo>
                    <a:lnTo>
                      <a:pt x="0" y="10"/>
                    </a:lnTo>
                    <a:lnTo>
                      <a:pt x="0" y="10"/>
                    </a:lnTo>
                    <a:lnTo>
                      <a:pt x="0" y="11"/>
                    </a:lnTo>
                    <a:lnTo>
                      <a:pt x="0" y="11"/>
                    </a:lnTo>
                    <a:lnTo>
                      <a:pt x="0" y="11"/>
                    </a:lnTo>
                    <a:lnTo>
                      <a:pt x="0" y="11"/>
                    </a:lnTo>
                    <a:lnTo>
                      <a:pt x="0" y="12"/>
                    </a:lnTo>
                    <a:lnTo>
                      <a:pt x="0" y="11"/>
                    </a:lnTo>
                    <a:lnTo>
                      <a:pt x="0" y="10"/>
                    </a:lnTo>
                    <a:lnTo>
                      <a:pt x="0" y="11"/>
                    </a:lnTo>
                    <a:lnTo>
                      <a:pt x="0" y="10"/>
                    </a:lnTo>
                    <a:lnTo>
                      <a:pt x="0" y="10"/>
                    </a:lnTo>
                    <a:lnTo>
                      <a:pt x="0" y="10"/>
                    </a:lnTo>
                    <a:lnTo>
                      <a:pt x="0" y="11"/>
                    </a:lnTo>
                    <a:lnTo>
                      <a:pt x="0" y="10"/>
                    </a:lnTo>
                    <a:lnTo>
                      <a:pt x="0" y="11"/>
                    </a:lnTo>
                    <a:lnTo>
                      <a:pt x="0" y="10"/>
                    </a:lnTo>
                    <a:lnTo>
                      <a:pt x="0" y="10"/>
                    </a:lnTo>
                    <a:lnTo>
                      <a:pt x="0" y="11"/>
                    </a:lnTo>
                    <a:lnTo>
                      <a:pt x="0" y="10"/>
                    </a:lnTo>
                    <a:lnTo>
                      <a:pt x="0" y="11"/>
                    </a:lnTo>
                    <a:lnTo>
                      <a:pt x="0" y="11"/>
                    </a:lnTo>
                    <a:lnTo>
                      <a:pt x="0" y="12"/>
                    </a:lnTo>
                    <a:lnTo>
                      <a:pt x="0" y="11"/>
                    </a:lnTo>
                    <a:lnTo>
                      <a:pt x="0" y="11"/>
                    </a:lnTo>
                    <a:lnTo>
                      <a:pt x="0" y="11"/>
                    </a:lnTo>
                    <a:lnTo>
                      <a:pt x="0" y="11"/>
                    </a:lnTo>
                    <a:lnTo>
                      <a:pt x="0" y="10"/>
                    </a:lnTo>
                    <a:lnTo>
                      <a:pt x="0" y="11"/>
                    </a:lnTo>
                    <a:lnTo>
                      <a:pt x="0" y="10"/>
                    </a:lnTo>
                    <a:lnTo>
                      <a:pt x="0" y="10"/>
                    </a:lnTo>
                    <a:lnTo>
                      <a:pt x="0" y="10"/>
                    </a:lnTo>
                    <a:lnTo>
                      <a:pt x="0" y="9"/>
                    </a:lnTo>
                  </a:path>
                </a:pathLst>
              </a:custGeom>
              <a:noFill/>
              <a:ln w="0">
                <a:solidFill>
                  <a:srgbClr val="3366FF"/>
                </a:solidFill>
                <a:prstDash val="solid"/>
                <a:round/>
                <a:headEnd/>
                <a:tailEnd/>
              </a:ln>
            </p:spPr>
            <p:txBody>
              <a:bodyPr/>
              <a:lstStyle/>
              <a:p>
                <a:endParaRPr lang="en-GB"/>
              </a:p>
            </p:txBody>
          </p:sp>
          <p:sp>
            <p:nvSpPr>
              <p:cNvPr id="186294" name="Freeform 950"/>
              <p:cNvSpPr>
                <a:spLocks/>
              </p:cNvSpPr>
              <p:nvPr/>
            </p:nvSpPr>
            <p:spPr bwMode="auto">
              <a:xfrm>
                <a:off x="3732" y="3533"/>
                <a:ext cx="6" cy="96"/>
              </a:xfrm>
              <a:custGeom>
                <a:avLst/>
                <a:gdLst/>
                <a:ahLst/>
                <a:cxnLst>
                  <a:cxn ang="0">
                    <a:pos x="0" y="7"/>
                  </a:cxn>
                  <a:cxn ang="0">
                    <a:pos x="0" y="6"/>
                  </a:cxn>
                  <a:cxn ang="0">
                    <a:pos x="0" y="8"/>
                  </a:cxn>
                  <a:cxn ang="0">
                    <a:pos x="0" y="6"/>
                  </a:cxn>
                  <a:cxn ang="0">
                    <a:pos x="0" y="6"/>
                  </a:cxn>
                  <a:cxn ang="0">
                    <a:pos x="0" y="6"/>
                  </a:cxn>
                  <a:cxn ang="0">
                    <a:pos x="0" y="8"/>
                  </a:cxn>
                  <a:cxn ang="0">
                    <a:pos x="0" y="6"/>
                  </a:cxn>
                  <a:cxn ang="0">
                    <a:pos x="0" y="7"/>
                  </a:cxn>
                  <a:cxn ang="0">
                    <a:pos x="0" y="7"/>
                  </a:cxn>
                  <a:cxn ang="0">
                    <a:pos x="0" y="8"/>
                  </a:cxn>
                  <a:cxn ang="0">
                    <a:pos x="0" y="10"/>
                  </a:cxn>
                  <a:cxn ang="0">
                    <a:pos x="0" y="11"/>
                  </a:cxn>
                  <a:cxn ang="0">
                    <a:pos x="0" y="10"/>
                  </a:cxn>
                  <a:cxn ang="0">
                    <a:pos x="0" y="12"/>
                  </a:cxn>
                  <a:cxn ang="0">
                    <a:pos x="0" y="10"/>
                  </a:cxn>
                  <a:cxn ang="0">
                    <a:pos x="0" y="11"/>
                  </a:cxn>
                  <a:cxn ang="0">
                    <a:pos x="0" y="11"/>
                  </a:cxn>
                  <a:cxn ang="0">
                    <a:pos x="0" y="11"/>
                  </a:cxn>
                  <a:cxn ang="0">
                    <a:pos x="0" y="13"/>
                  </a:cxn>
                  <a:cxn ang="0">
                    <a:pos x="0" y="15"/>
                  </a:cxn>
                  <a:cxn ang="0">
                    <a:pos x="0" y="15"/>
                  </a:cxn>
                  <a:cxn ang="0">
                    <a:pos x="0" y="13"/>
                  </a:cxn>
                  <a:cxn ang="0">
                    <a:pos x="0" y="11"/>
                  </a:cxn>
                  <a:cxn ang="0">
                    <a:pos x="0" y="10"/>
                  </a:cxn>
                  <a:cxn ang="0">
                    <a:pos x="0" y="9"/>
                  </a:cxn>
                  <a:cxn ang="0">
                    <a:pos x="0" y="7"/>
                  </a:cxn>
                  <a:cxn ang="0">
                    <a:pos x="0" y="6"/>
                  </a:cxn>
                  <a:cxn ang="0">
                    <a:pos x="0" y="3"/>
                  </a:cxn>
                  <a:cxn ang="0">
                    <a:pos x="0" y="2"/>
                  </a:cxn>
                  <a:cxn ang="0">
                    <a:pos x="0" y="4"/>
                  </a:cxn>
                  <a:cxn ang="0">
                    <a:pos x="0" y="3"/>
                  </a:cxn>
                  <a:cxn ang="0">
                    <a:pos x="0" y="3"/>
                  </a:cxn>
                  <a:cxn ang="0">
                    <a:pos x="0" y="2"/>
                  </a:cxn>
                  <a:cxn ang="0">
                    <a:pos x="0" y="0"/>
                  </a:cxn>
                  <a:cxn ang="0">
                    <a:pos x="0" y="1"/>
                  </a:cxn>
                  <a:cxn ang="0">
                    <a:pos x="0" y="2"/>
                  </a:cxn>
                  <a:cxn ang="0">
                    <a:pos x="0" y="4"/>
                  </a:cxn>
                  <a:cxn ang="0">
                    <a:pos x="0" y="5"/>
                  </a:cxn>
                  <a:cxn ang="0">
                    <a:pos x="0" y="6"/>
                  </a:cxn>
                  <a:cxn ang="0">
                    <a:pos x="0" y="7"/>
                  </a:cxn>
                  <a:cxn ang="0">
                    <a:pos x="0" y="9"/>
                  </a:cxn>
                  <a:cxn ang="0">
                    <a:pos x="0" y="8"/>
                  </a:cxn>
                  <a:cxn ang="0">
                    <a:pos x="0" y="10"/>
                  </a:cxn>
                  <a:cxn ang="0">
                    <a:pos x="0" y="12"/>
                  </a:cxn>
                  <a:cxn ang="0">
                    <a:pos x="1" y="10"/>
                  </a:cxn>
                  <a:cxn ang="0">
                    <a:pos x="1" y="10"/>
                  </a:cxn>
                  <a:cxn ang="0">
                    <a:pos x="1" y="8"/>
                  </a:cxn>
                  <a:cxn ang="0">
                    <a:pos x="1" y="7"/>
                  </a:cxn>
                  <a:cxn ang="0">
                    <a:pos x="1" y="8"/>
                  </a:cxn>
                  <a:cxn ang="0">
                    <a:pos x="1" y="6"/>
                  </a:cxn>
                  <a:cxn ang="0">
                    <a:pos x="1" y="5"/>
                  </a:cxn>
                  <a:cxn ang="0">
                    <a:pos x="1" y="4"/>
                  </a:cxn>
                  <a:cxn ang="0">
                    <a:pos x="1" y="5"/>
                  </a:cxn>
                  <a:cxn ang="0">
                    <a:pos x="1" y="3"/>
                  </a:cxn>
                  <a:cxn ang="0">
                    <a:pos x="1" y="2"/>
                  </a:cxn>
                  <a:cxn ang="0">
                    <a:pos x="1" y="2"/>
                  </a:cxn>
                  <a:cxn ang="0">
                    <a:pos x="1" y="6"/>
                  </a:cxn>
                  <a:cxn ang="0">
                    <a:pos x="1" y="5"/>
                  </a:cxn>
                  <a:cxn ang="0">
                    <a:pos x="1" y="4"/>
                  </a:cxn>
                  <a:cxn ang="0">
                    <a:pos x="1" y="5"/>
                  </a:cxn>
                  <a:cxn ang="0">
                    <a:pos x="1" y="5"/>
                  </a:cxn>
                  <a:cxn ang="0">
                    <a:pos x="1" y="4"/>
                  </a:cxn>
                </a:cxnLst>
                <a:rect l="0" t="0" r="r" b="b"/>
                <a:pathLst>
                  <a:path w="1" h="16">
                    <a:moveTo>
                      <a:pt x="0" y="8"/>
                    </a:move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7"/>
                    </a:lnTo>
                    <a:lnTo>
                      <a:pt x="0" y="6"/>
                    </a:lnTo>
                    <a:lnTo>
                      <a:pt x="0" y="6"/>
                    </a:lnTo>
                    <a:lnTo>
                      <a:pt x="0" y="6"/>
                    </a:lnTo>
                    <a:lnTo>
                      <a:pt x="0" y="7"/>
                    </a:lnTo>
                    <a:lnTo>
                      <a:pt x="0" y="7"/>
                    </a:lnTo>
                    <a:lnTo>
                      <a:pt x="0" y="7"/>
                    </a:lnTo>
                    <a:lnTo>
                      <a:pt x="0" y="7"/>
                    </a:lnTo>
                    <a:lnTo>
                      <a:pt x="0" y="8"/>
                    </a:lnTo>
                    <a:lnTo>
                      <a:pt x="0" y="7"/>
                    </a:lnTo>
                    <a:lnTo>
                      <a:pt x="0" y="8"/>
                    </a:lnTo>
                    <a:lnTo>
                      <a:pt x="0" y="7"/>
                    </a:lnTo>
                    <a:lnTo>
                      <a:pt x="0" y="8"/>
                    </a:lnTo>
                    <a:lnTo>
                      <a:pt x="0" y="8"/>
                    </a:lnTo>
                    <a:lnTo>
                      <a:pt x="0" y="8"/>
                    </a:lnTo>
                    <a:lnTo>
                      <a:pt x="0" y="7"/>
                    </a:lnTo>
                    <a:lnTo>
                      <a:pt x="0" y="8"/>
                    </a:lnTo>
                    <a:lnTo>
                      <a:pt x="0" y="7"/>
                    </a:lnTo>
                    <a:lnTo>
                      <a:pt x="0" y="7"/>
                    </a:lnTo>
                    <a:lnTo>
                      <a:pt x="0" y="7"/>
                    </a:lnTo>
                    <a:lnTo>
                      <a:pt x="0" y="7"/>
                    </a:lnTo>
                    <a:lnTo>
                      <a:pt x="0" y="6"/>
                    </a:lnTo>
                    <a:lnTo>
                      <a:pt x="0" y="7"/>
                    </a:lnTo>
                    <a:lnTo>
                      <a:pt x="0" y="6"/>
                    </a:lnTo>
                    <a:lnTo>
                      <a:pt x="0" y="6"/>
                    </a:lnTo>
                    <a:lnTo>
                      <a:pt x="0" y="6"/>
                    </a:lnTo>
                    <a:lnTo>
                      <a:pt x="0" y="7"/>
                    </a:lnTo>
                    <a:lnTo>
                      <a:pt x="0" y="6"/>
                    </a:lnTo>
                    <a:lnTo>
                      <a:pt x="0" y="7"/>
                    </a:lnTo>
                    <a:lnTo>
                      <a:pt x="0" y="6"/>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7"/>
                    </a:lnTo>
                    <a:lnTo>
                      <a:pt x="0" y="6"/>
                    </a:lnTo>
                    <a:lnTo>
                      <a:pt x="0" y="7"/>
                    </a:lnTo>
                    <a:lnTo>
                      <a:pt x="0" y="7"/>
                    </a:lnTo>
                    <a:lnTo>
                      <a:pt x="0" y="7"/>
                    </a:lnTo>
                    <a:lnTo>
                      <a:pt x="0" y="8"/>
                    </a:lnTo>
                    <a:lnTo>
                      <a:pt x="0" y="8"/>
                    </a:lnTo>
                    <a:lnTo>
                      <a:pt x="0" y="8"/>
                    </a:lnTo>
                    <a:lnTo>
                      <a:pt x="0" y="9"/>
                    </a:lnTo>
                    <a:lnTo>
                      <a:pt x="0" y="8"/>
                    </a:lnTo>
                    <a:lnTo>
                      <a:pt x="0" y="8"/>
                    </a:lnTo>
                    <a:lnTo>
                      <a:pt x="0" y="7"/>
                    </a:lnTo>
                    <a:lnTo>
                      <a:pt x="0" y="8"/>
                    </a:lnTo>
                    <a:lnTo>
                      <a:pt x="0" y="7"/>
                    </a:lnTo>
                    <a:lnTo>
                      <a:pt x="0" y="7"/>
                    </a:lnTo>
                    <a:lnTo>
                      <a:pt x="0" y="6"/>
                    </a:lnTo>
                    <a:lnTo>
                      <a:pt x="0" y="7"/>
                    </a:lnTo>
                    <a:lnTo>
                      <a:pt x="0" y="7"/>
                    </a:lnTo>
                    <a:lnTo>
                      <a:pt x="0" y="7"/>
                    </a:lnTo>
                    <a:lnTo>
                      <a:pt x="0" y="6"/>
                    </a:lnTo>
                    <a:lnTo>
                      <a:pt x="0" y="7"/>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7"/>
                    </a:lnTo>
                    <a:lnTo>
                      <a:pt x="0" y="8"/>
                    </a:lnTo>
                    <a:lnTo>
                      <a:pt x="0" y="8"/>
                    </a:lnTo>
                    <a:lnTo>
                      <a:pt x="0" y="7"/>
                    </a:lnTo>
                    <a:lnTo>
                      <a:pt x="0" y="8"/>
                    </a:lnTo>
                    <a:lnTo>
                      <a:pt x="0" y="8"/>
                    </a:lnTo>
                    <a:lnTo>
                      <a:pt x="0" y="9"/>
                    </a:lnTo>
                    <a:lnTo>
                      <a:pt x="0" y="9"/>
                    </a:lnTo>
                    <a:lnTo>
                      <a:pt x="0" y="9"/>
                    </a:lnTo>
                    <a:lnTo>
                      <a:pt x="0" y="9"/>
                    </a:lnTo>
                    <a:lnTo>
                      <a:pt x="0" y="10"/>
                    </a:lnTo>
                    <a:lnTo>
                      <a:pt x="0" y="10"/>
                    </a:lnTo>
                    <a:lnTo>
                      <a:pt x="0" y="10"/>
                    </a:lnTo>
                    <a:lnTo>
                      <a:pt x="0" y="10"/>
                    </a:lnTo>
                    <a:lnTo>
                      <a:pt x="0" y="9"/>
                    </a:lnTo>
                    <a:lnTo>
                      <a:pt x="0" y="10"/>
                    </a:lnTo>
                    <a:lnTo>
                      <a:pt x="0" y="10"/>
                    </a:lnTo>
                    <a:lnTo>
                      <a:pt x="0" y="10"/>
                    </a:lnTo>
                    <a:lnTo>
                      <a:pt x="0" y="11"/>
                    </a:lnTo>
                    <a:lnTo>
                      <a:pt x="0" y="10"/>
                    </a:lnTo>
                    <a:lnTo>
                      <a:pt x="0" y="11"/>
                    </a:lnTo>
                    <a:lnTo>
                      <a:pt x="0" y="11"/>
                    </a:lnTo>
                    <a:lnTo>
                      <a:pt x="0" y="12"/>
                    </a:lnTo>
                    <a:lnTo>
                      <a:pt x="0" y="11"/>
                    </a:lnTo>
                    <a:lnTo>
                      <a:pt x="0" y="11"/>
                    </a:lnTo>
                    <a:lnTo>
                      <a:pt x="0" y="11"/>
                    </a:lnTo>
                    <a:lnTo>
                      <a:pt x="0" y="11"/>
                    </a:lnTo>
                    <a:lnTo>
                      <a:pt x="0" y="10"/>
                    </a:lnTo>
                    <a:lnTo>
                      <a:pt x="0" y="11"/>
                    </a:lnTo>
                    <a:lnTo>
                      <a:pt x="0" y="10"/>
                    </a:lnTo>
                    <a:lnTo>
                      <a:pt x="0" y="10"/>
                    </a:lnTo>
                    <a:lnTo>
                      <a:pt x="0" y="11"/>
                    </a:lnTo>
                    <a:lnTo>
                      <a:pt x="0" y="10"/>
                    </a:lnTo>
                    <a:lnTo>
                      <a:pt x="0" y="10"/>
                    </a:lnTo>
                    <a:lnTo>
                      <a:pt x="0" y="11"/>
                    </a:lnTo>
                    <a:lnTo>
                      <a:pt x="0" y="10"/>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0"/>
                    </a:lnTo>
                    <a:lnTo>
                      <a:pt x="0" y="11"/>
                    </a:lnTo>
                    <a:lnTo>
                      <a:pt x="0" y="10"/>
                    </a:lnTo>
                    <a:lnTo>
                      <a:pt x="0" y="10"/>
                    </a:lnTo>
                    <a:lnTo>
                      <a:pt x="0" y="10"/>
                    </a:lnTo>
                    <a:lnTo>
                      <a:pt x="0" y="9"/>
                    </a:lnTo>
                    <a:lnTo>
                      <a:pt x="0" y="10"/>
                    </a:lnTo>
                    <a:lnTo>
                      <a:pt x="0" y="10"/>
                    </a:lnTo>
                    <a:lnTo>
                      <a:pt x="0" y="9"/>
                    </a:lnTo>
                    <a:lnTo>
                      <a:pt x="0" y="10"/>
                    </a:lnTo>
                    <a:lnTo>
                      <a:pt x="0" y="10"/>
                    </a:lnTo>
                    <a:lnTo>
                      <a:pt x="0" y="11"/>
                    </a:lnTo>
                    <a:lnTo>
                      <a:pt x="0" y="11"/>
                    </a:lnTo>
                    <a:lnTo>
                      <a:pt x="0" y="11"/>
                    </a:lnTo>
                    <a:lnTo>
                      <a:pt x="0" y="11"/>
                    </a:lnTo>
                    <a:lnTo>
                      <a:pt x="0" y="12"/>
                    </a:lnTo>
                    <a:lnTo>
                      <a:pt x="0" y="12"/>
                    </a:lnTo>
                    <a:lnTo>
                      <a:pt x="0" y="12"/>
                    </a:lnTo>
                    <a:lnTo>
                      <a:pt x="0" y="13"/>
                    </a:lnTo>
                    <a:lnTo>
                      <a:pt x="0" y="12"/>
                    </a:lnTo>
                    <a:lnTo>
                      <a:pt x="0" y="13"/>
                    </a:lnTo>
                    <a:lnTo>
                      <a:pt x="0" y="12"/>
                    </a:lnTo>
                    <a:lnTo>
                      <a:pt x="0" y="13"/>
                    </a:lnTo>
                    <a:lnTo>
                      <a:pt x="0" y="12"/>
                    </a:lnTo>
                    <a:lnTo>
                      <a:pt x="0" y="11"/>
                    </a:lnTo>
                    <a:lnTo>
                      <a:pt x="0" y="11"/>
                    </a:lnTo>
                    <a:lnTo>
                      <a:pt x="0" y="11"/>
                    </a:lnTo>
                    <a:lnTo>
                      <a:pt x="0" y="10"/>
                    </a:lnTo>
                    <a:lnTo>
                      <a:pt x="0" y="10"/>
                    </a:lnTo>
                    <a:lnTo>
                      <a:pt x="0" y="10"/>
                    </a:lnTo>
                    <a:lnTo>
                      <a:pt x="0" y="11"/>
                    </a:lnTo>
                    <a:lnTo>
                      <a:pt x="0" y="10"/>
                    </a:lnTo>
                    <a:lnTo>
                      <a:pt x="0" y="10"/>
                    </a:lnTo>
                    <a:lnTo>
                      <a:pt x="0" y="9"/>
                    </a:lnTo>
                    <a:lnTo>
                      <a:pt x="0" y="9"/>
                    </a:lnTo>
                    <a:lnTo>
                      <a:pt x="0" y="10"/>
                    </a:lnTo>
                    <a:lnTo>
                      <a:pt x="0" y="11"/>
                    </a:lnTo>
                    <a:lnTo>
                      <a:pt x="0" y="10"/>
                    </a:lnTo>
                    <a:lnTo>
                      <a:pt x="0" y="11"/>
                    </a:lnTo>
                    <a:lnTo>
                      <a:pt x="0" y="12"/>
                    </a:lnTo>
                    <a:lnTo>
                      <a:pt x="0" y="12"/>
                    </a:lnTo>
                    <a:lnTo>
                      <a:pt x="0" y="12"/>
                    </a:lnTo>
                    <a:lnTo>
                      <a:pt x="0" y="11"/>
                    </a:lnTo>
                    <a:lnTo>
                      <a:pt x="0" y="12"/>
                    </a:lnTo>
                    <a:lnTo>
                      <a:pt x="0" y="13"/>
                    </a:lnTo>
                    <a:lnTo>
                      <a:pt x="0" y="12"/>
                    </a:lnTo>
                    <a:lnTo>
                      <a:pt x="0" y="13"/>
                    </a:lnTo>
                    <a:lnTo>
                      <a:pt x="0" y="13"/>
                    </a:lnTo>
                    <a:lnTo>
                      <a:pt x="0" y="14"/>
                    </a:lnTo>
                    <a:lnTo>
                      <a:pt x="0" y="14"/>
                    </a:lnTo>
                    <a:lnTo>
                      <a:pt x="0" y="14"/>
                    </a:lnTo>
                    <a:lnTo>
                      <a:pt x="0" y="14"/>
                    </a:lnTo>
                    <a:lnTo>
                      <a:pt x="0" y="15"/>
                    </a:lnTo>
                    <a:lnTo>
                      <a:pt x="0" y="15"/>
                    </a:lnTo>
                    <a:lnTo>
                      <a:pt x="0" y="16"/>
                    </a:lnTo>
                    <a:lnTo>
                      <a:pt x="0" y="16"/>
                    </a:lnTo>
                    <a:lnTo>
                      <a:pt x="0" y="15"/>
                    </a:lnTo>
                    <a:lnTo>
                      <a:pt x="0" y="15"/>
                    </a:lnTo>
                    <a:lnTo>
                      <a:pt x="0" y="15"/>
                    </a:lnTo>
                    <a:lnTo>
                      <a:pt x="0" y="15"/>
                    </a:lnTo>
                    <a:lnTo>
                      <a:pt x="0" y="15"/>
                    </a:lnTo>
                    <a:lnTo>
                      <a:pt x="0" y="14"/>
                    </a:lnTo>
                    <a:lnTo>
                      <a:pt x="0" y="16"/>
                    </a:lnTo>
                    <a:lnTo>
                      <a:pt x="0" y="15"/>
                    </a:lnTo>
                    <a:lnTo>
                      <a:pt x="0" y="15"/>
                    </a:lnTo>
                    <a:lnTo>
                      <a:pt x="0" y="15"/>
                    </a:lnTo>
                    <a:lnTo>
                      <a:pt x="0" y="15"/>
                    </a:lnTo>
                    <a:lnTo>
                      <a:pt x="0" y="15"/>
                    </a:lnTo>
                    <a:lnTo>
                      <a:pt x="0" y="15"/>
                    </a:lnTo>
                    <a:lnTo>
                      <a:pt x="0" y="15"/>
                    </a:lnTo>
                    <a:lnTo>
                      <a:pt x="0" y="14"/>
                    </a:lnTo>
                    <a:lnTo>
                      <a:pt x="0" y="14"/>
                    </a:lnTo>
                    <a:lnTo>
                      <a:pt x="0" y="14"/>
                    </a:lnTo>
                    <a:lnTo>
                      <a:pt x="0" y="13"/>
                    </a:lnTo>
                    <a:lnTo>
                      <a:pt x="0" y="13"/>
                    </a:lnTo>
                    <a:lnTo>
                      <a:pt x="0" y="14"/>
                    </a:lnTo>
                    <a:lnTo>
                      <a:pt x="0" y="13"/>
                    </a:lnTo>
                    <a:lnTo>
                      <a:pt x="0" y="14"/>
                    </a:lnTo>
                    <a:lnTo>
                      <a:pt x="0" y="13"/>
                    </a:lnTo>
                    <a:lnTo>
                      <a:pt x="0" y="14"/>
                    </a:lnTo>
                    <a:lnTo>
                      <a:pt x="0" y="13"/>
                    </a:lnTo>
                    <a:lnTo>
                      <a:pt x="0" y="13"/>
                    </a:lnTo>
                    <a:lnTo>
                      <a:pt x="0" y="13"/>
                    </a:lnTo>
                    <a:lnTo>
                      <a:pt x="0" y="12"/>
                    </a:lnTo>
                    <a:lnTo>
                      <a:pt x="0" y="12"/>
                    </a:lnTo>
                    <a:lnTo>
                      <a:pt x="0" y="13"/>
                    </a:lnTo>
                    <a:lnTo>
                      <a:pt x="0" y="12"/>
                    </a:lnTo>
                    <a:lnTo>
                      <a:pt x="0" y="12"/>
                    </a:lnTo>
                    <a:lnTo>
                      <a:pt x="0" y="11"/>
                    </a:lnTo>
                    <a:lnTo>
                      <a:pt x="0" y="11"/>
                    </a:lnTo>
                    <a:lnTo>
                      <a:pt x="0" y="12"/>
                    </a:lnTo>
                    <a:lnTo>
                      <a:pt x="0" y="11"/>
                    </a:lnTo>
                    <a:lnTo>
                      <a:pt x="0" y="12"/>
                    </a:lnTo>
                    <a:lnTo>
                      <a:pt x="0" y="11"/>
                    </a:lnTo>
                    <a:lnTo>
                      <a:pt x="0" y="12"/>
                    </a:lnTo>
                    <a:lnTo>
                      <a:pt x="0" y="12"/>
                    </a:lnTo>
                    <a:lnTo>
                      <a:pt x="0" y="12"/>
                    </a:lnTo>
                    <a:lnTo>
                      <a:pt x="0" y="11"/>
                    </a:lnTo>
                    <a:lnTo>
                      <a:pt x="0" y="11"/>
                    </a:lnTo>
                    <a:lnTo>
                      <a:pt x="0" y="10"/>
                    </a:lnTo>
                    <a:lnTo>
                      <a:pt x="0" y="11"/>
                    </a:lnTo>
                    <a:lnTo>
                      <a:pt x="0" y="11"/>
                    </a:lnTo>
                    <a:lnTo>
                      <a:pt x="0" y="10"/>
                    </a:lnTo>
                    <a:lnTo>
                      <a:pt x="0" y="10"/>
                    </a:lnTo>
                    <a:lnTo>
                      <a:pt x="0" y="10"/>
                    </a:lnTo>
                    <a:lnTo>
                      <a:pt x="0" y="10"/>
                    </a:lnTo>
                    <a:lnTo>
                      <a:pt x="0" y="9"/>
                    </a:lnTo>
                    <a:lnTo>
                      <a:pt x="0" y="10"/>
                    </a:lnTo>
                    <a:lnTo>
                      <a:pt x="0" y="10"/>
                    </a:lnTo>
                    <a:lnTo>
                      <a:pt x="0" y="9"/>
                    </a:lnTo>
                    <a:lnTo>
                      <a:pt x="0" y="9"/>
                    </a:lnTo>
                    <a:lnTo>
                      <a:pt x="0" y="10"/>
                    </a:lnTo>
                    <a:lnTo>
                      <a:pt x="0" y="10"/>
                    </a:lnTo>
                    <a:lnTo>
                      <a:pt x="0" y="9"/>
                    </a:lnTo>
                    <a:lnTo>
                      <a:pt x="0" y="9"/>
                    </a:lnTo>
                    <a:lnTo>
                      <a:pt x="0" y="8"/>
                    </a:lnTo>
                    <a:lnTo>
                      <a:pt x="0" y="7"/>
                    </a:lnTo>
                    <a:lnTo>
                      <a:pt x="0" y="7"/>
                    </a:lnTo>
                    <a:lnTo>
                      <a:pt x="0" y="7"/>
                    </a:lnTo>
                    <a:lnTo>
                      <a:pt x="0" y="7"/>
                    </a:lnTo>
                    <a:lnTo>
                      <a:pt x="0" y="6"/>
                    </a:lnTo>
                    <a:lnTo>
                      <a:pt x="0" y="7"/>
                    </a:lnTo>
                    <a:lnTo>
                      <a:pt x="0" y="7"/>
                    </a:lnTo>
                    <a:lnTo>
                      <a:pt x="0" y="7"/>
                    </a:lnTo>
                    <a:lnTo>
                      <a:pt x="0" y="7"/>
                    </a:lnTo>
                    <a:lnTo>
                      <a:pt x="0" y="8"/>
                    </a:lnTo>
                    <a:lnTo>
                      <a:pt x="0" y="7"/>
                    </a:lnTo>
                    <a:lnTo>
                      <a:pt x="0" y="8"/>
                    </a:lnTo>
                    <a:lnTo>
                      <a:pt x="0" y="8"/>
                    </a:lnTo>
                    <a:lnTo>
                      <a:pt x="0" y="7"/>
                    </a:lnTo>
                    <a:lnTo>
                      <a:pt x="0" y="8"/>
                    </a:lnTo>
                    <a:lnTo>
                      <a:pt x="0" y="7"/>
                    </a:lnTo>
                    <a:lnTo>
                      <a:pt x="0" y="8"/>
                    </a:lnTo>
                    <a:lnTo>
                      <a:pt x="0" y="7"/>
                    </a:lnTo>
                    <a:lnTo>
                      <a:pt x="0" y="6"/>
                    </a:lnTo>
                    <a:lnTo>
                      <a:pt x="0" y="6"/>
                    </a:lnTo>
                    <a:lnTo>
                      <a:pt x="0" y="6"/>
                    </a:lnTo>
                    <a:lnTo>
                      <a:pt x="0" y="6"/>
                    </a:lnTo>
                    <a:lnTo>
                      <a:pt x="0" y="5"/>
                    </a:lnTo>
                    <a:lnTo>
                      <a:pt x="0" y="6"/>
                    </a:lnTo>
                    <a:lnTo>
                      <a:pt x="0" y="5"/>
                    </a:lnTo>
                    <a:lnTo>
                      <a:pt x="0" y="5"/>
                    </a:lnTo>
                    <a:lnTo>
                      <a:pt x="0" y="5"/>
                    </a:lnTo>
                    <a:lnTo>
                      <a:pt x="0" y="4"/>
                    </a:lnTo>
                    <a:lnTo>
                      <a:pt x="0" y="4"/>
                    </a:lnTo>
                    <a:lnTo>
                      <a:pt x="0" y="3"/>
                    </a:lnTo>
                    <a:lnTo>
                      <a:pt x="0" y="3"/>
                    </a:lnTo>
                    <a:lnTo>
                      <a:pt x="0" y="3"/>
                    </a:lnTo>
                    <a:lnTo>
                      <a:pt x="0" y="3"/>
                    </a:lnTo>
                    <a:lnTo>
                      <a:pt x="0" y="2"/>
                    </a:lnTo>
                    <a:lnTo>
                      <a:pt x="0" y="1"/>
                    </a:lnTo>
                    <a:lnTo>
                      <a:pt x="0" y="2"/>
                    </a:lnTo>
                    <a:lnTo>
                      <a:pt x="0" y="1"/>
                    </a:lnTo>
                    <a:lnTo>
                      <a:pt x="0" y="1"/>
                    </a:lnTo>
                    <a:lnTo>
                      <a:pt x="0" y="2"/>
                    </a:lnTo>
                    <a:lnTo>
                      <a:pt x="0" y="2"/>
                    </a:lnTo>
                    <a:lnTo>
                      <a:pt x="0" y="2"/>
                    </a:lnTo>
                    <a:lnTo>
                      <a:pt x="0" y="2"/>
                    </a:lnTo>
                    <a:lnTo>
                      <a:pt x="0" y="2"/>
                    </a:lnTo>
                    <a:lnTo>
                      <a:pt x="0" y="3"/>
                    </a:lnTo>
                    <a:lnTo>
                      <a:pt x="0" y="3"/>
                    </a:lnTo>
                    <a:lnTo>
                      <a:pt x="0" y="3"/>
                    </a:lnTo>
                    <a:lnTo>
                      <a:pt x="0" y="4"/>
                    </a:lnTo>
                    <a:lnTo>
                      <a:pt x="0" y="4"/>
                    </a:lnTo>
                    <a:lnTo>
                      <a:pt x="0" y="4"/>
                    </a:lnTo>
                    <a:lnTo>
                      <a:pt x="0" y="3"/>
                    </a:lnTo>
                    <a:lnTo>
                      <a:pt x="0" y="4"/>
                    </a:lnTo>
                    <a:lnTo>
                      <a:pt x="0" y="5"/>
                    </a:lnTo>
                    <a:lnTo>
                      <a:pt x="0" y="4"/>
                    </a:lnTo>
                    <a:lnTo>
                      <a:pt x="0" y="5"/>
                    </a:lnTo>
                    <a:lnTo>
                      <a:pt x="0" y="4"/>
                    </a:lnTo>
                    <a:lnTo>
                      <a:pt x="0" y="5"/>
                    </a:lnTo>
                    <a:lnTo>
                      <a:pt x="0" y="5"/>
                    </a:lnTo>
                    <a:lnTo>
                      <a:pt x="0" y="5"/>
                    </a:lnTo>
                    <a:lnTo>
                      <a:pt x="0" y="5"/>
                    </a:lnTo>
                    <a:lnTo>
                      <a:pt x="0" y="4"/>
                    </a:lnTo>
                    <a:lnTo>
                      <a:pt x="0" y="4"/>
                    </a:lnTo>
                    <a:lnTo>
                      <a:pt x="0" y="4"/>
                    </a:lnTo>
                    <a:lnTo>
                      <a:pt x="0" y="4"/>
                    </a:lnTo>
                    <a:lnTo>
                      <a:pt x="0" y="3"/>
                    </a:lnTo>
                    <a:lnTo>
                      <a:pt x="0" y="3"/>
                    </a:lnTo>
                    <a:lnTo>
                      <a:pt x="0" y="4"/>
                    </a:lnTo>
                    <a:lnTo>
                      <a:pt x="0" y="3"/>
                    </a:lnTo>
                    <a:lnTo>
                      <a:pt x="0" y="4"/>
                    </a:lnTo>
                    <a:lnTo>
                      <a:pt x="0" y="4"/>
                    </a:lnTo>
                    <a:lnTo>
                      <a:pt x="0" y="4"/>
                    </a:lnTo>
                    <a:lnTo>
                      <a:pt x="0" y="4"/>
                    </a:lnTo>
                    <a:lnTo>
                      <a:pt x="0" y="4"/>
                    </a:lnTo>
                    <a:lnTo>
                      <a:pt x="0" y="3"/>
                    </a:lnTo>
                    <a:lnTo>
                      <a:pt x="0" y="3"/>
                    </a:lnTo>
                    <a:lnTo>
                      <a:pt x="0" y="3"/>
                    </a:lnTo>
                    <a:lnTo>
                      <a:pt x="0" y="3"/>
                    </a:lnTo>
                    <a:lnTo>
                      <a:pt x="0" y="3"/>
                    </a:lnTo>
                    <a:lnTo>
                      <a:pt x="0" y="3"/>
                    </a:lnTo>
                    <a:lnTo>
                      <a:pt x="0" y="2"/>
                    </a:lnTo>
                    <a:lnTo>
                      <a:pt x="0" y="1"/>
                    </a:lnTo>
                    <a:lnTo>
                      <a:pt x="0" y="2"/>
                    </a:lnTo>
                    <a:lnTo>
                      <a:pt x="0" y="1"/>
                    </a:lnTo>
                    <a:lnTo>
                      <a:pt x="0" y="2"/>
                    </a:lnTo>
                    <a:lnTo>
                      <a:pt x="0" y="1"/>
                    </a:lnTo>
                    <a:lnTo>
                      <a:pt x="0" y="1"/>
                    </a:lnTo>
                    <a:lnTo>
                      <a:pt x="0" y="2"/>
                    </a:lnTo>
                    <a:lnTo>
                      <a:pt x="0" y="1"/>
                    </a:lnTo>
                    <a:lnTo>
                      <a:pt x="0" y="1"/>
                    </a:lnTo>
                    <a:lnTo>
                      <a:pt x="0" y="1"/>
                    </a:lnTo>
                    <a:lnTo>
                      <a:pt x="0" y="1"/>
                    </a:lnTo>
                    <a:lnTo>
                      <a:pt x="0" y="2"/>
                    </a:lnTo>
                    <a:lnTo>
                      <a:pt x="0" y="1"/>
                    </a:lnTo>
                    <a:lnTo>
                      <a:pt x="0" y="1"/>
                    </a:lnTo>
                    <a:lnTo>
                      <a:pt x="0" y="1"/>
                    </a:lnTo>
                    <a:lnTo>
                      <a:pt x="0" y="1"/>
                    </a:lnTo>
                    <a:lnTo>
                      <a:pt x="0" y="1"/>
                    </a:lnTo>
                    <a:lnTo>
                      <a:pt x="0" y="0"/>
                    </a:lnTo>
                    <a:lnTo>
                      <a:pt x="0" y="1"/>
                    </a:lnTo>
                    <a:lnTo>
                      <a:pt x="0" y="1"/>
                    </a:lnTo>
                    <a:lnTo>
                      <a:pt x="0" y="2"/>
                    </a:lnTo>
                    <a:lnTo>
                      <a:pt x="0" y="1"/>
                    </a:lnTo>
                    <a:lnTo>
                      <a:pt x="0" y="2"/>
                    </a:lnTo>
                    <a:lnTo>
                      <a:pt x="0" y="2"/>
                    </a:lnTo>
                    <a:lnTo>
                      <a:pt x="0" y="2"/>
                    </a:lnTo>
                    <a:lnTo>
                      <a:pt x="0" y="3"/>
                    </a:lnTo>
                    <a:lnTo>
                      <a:pt x="0" y="2"/>
                    </a:lnTo>
                    <a:lnTo>
                      <a:pt x="0" y="2"/>
                    </a:lnTo>
                    <a:lnTo>
                      <a:pt x="0" y="1"/>
                    </a:lnTo>
                    <a:lnTo>
                      <a:pt x="0" y="2"/>
                    </a:lnTo>
                    <a:lnTo>
                      <a:pt x="0" y="2"/>
                    </a:lnTo>
                    <a:lnTo>
                      <a:pt x="0" y="3"/>
                    </a:lnTo>
                    <a:lnTo>
                      <a:pt x="0" y="2"/>
                    </a:lnTo>
                    <a:lnTo>
                      <a:pt x="0" y="3"/>
                    </a:lnTo>
                    <a:lnTo>
                      <a:pt x="0" y="3"/>
                    </a:lnTo>
                    <a:lnTo>
                      <a:pt x="0" y="3"/>
                    </a:lnTo>
                    <a:lnTo>
                      <a:pt x="0" y="2"/>
                    </a:lnTo>
                    <a:lnTo>
                      <a:pt x="0" y="3"/>
                    </a:lnTo>
                    <a:lnTo>
                      <a:pt x="0" y="2"/>
                    </a:lnTo>
                    <a:lnTo>
                      <a:pt x="0" y="2"/>
                    </a:lnTo>
                    <a:lnTo>
                      <a:pt x="0" y="2"/>
                    </a:lnTo>
                    <a:lnTo>
                      <a:pt x="0" y="1"/>
                    </a:lnTo>
                    <a:lnTo>
                      <a:pt x="0" y="2"/>
                    </a:lnTo>
                    <a:lnTo>
                      <a:pt x="0" y="2"/>
                    </a:lnTo>
                    <a:lnTo>
                      <a:pt x="0" y="2"/>
                    </a:lnTo>
                    <a:lnTo>
                      <a:pt x="0" y="2"/>
                    </a:lnTo>
                    <a:lnTo>
                      <a:pt x="0" y="2"/>
                    </a:lnTo>
                    <a:lnTo>
                      <a:pt x="0" y="2"/>
                    </a:lnTo>
                    <a:lnTo>
                      <a:pt x="0" y="3"/>
                    </a:lnTo>
                    <a:lnTo>
                      <a:pt x="0" y="3"/>
                    </a:lnTo>
                    <a:lnTo>
                      <a:pt x="0" y="4"/>
                    </a:lnTo>
                    <a:lnTo>
                      <a:pt x="0" y="4"/>
                    </a:lnTo>
                    <a:lnTo>
                      <a:pt x="0" y="4"/>
                    </a:lnTo>
                    <a:lnTo>
                      <a:pt x="0" y="4"/>
                    </a:lnTo>
                    <a:lnTo>
                      <a:pt x="0" y="5"/>
                    </a:lnTo>
                    <a:lnTo>
                      <a:pt x="0" y="4"/>
                    </a:lnTo>
                    <a:lnTo>
                      <a:pt x="0" y="5"/>
                    </a:lnTo>
                    <a:lnTo>
                      <a:pt x="0" y="5"/>
                    </a:lnTo>
                    <a:lnTo>
                      <a:pt x="0" y="5"/>
                    </a:lnTo>
                    <a:lnTo>
                      <a:pt x="0" y="4"/>
                    </a:lnTo>
                    <a:lnTo>
                      <a:pt x="0" y="5"/>
                    </a:lnTo>
                    <a:lnTo>
                      <a:pt x="0" y="5"/>
                    </a:lnTo>
                    <a:lnTo>
                      <a:pt x="0" y="5"/>
                    </a:lnTo>
                    <a:lnTo>
                      <a:pt x="0" y="4"/>
                    </a:lnTo>
                    <a:lnTo>
                      <a:pt x="0" y="4"/>
                    </a:lnTo>
                    <a:lnTo>
                      <a:pt x="0" y="4"/>
                    </a:lnTo>
                    <a:lnTo>
                      <a:pt x="0" y="4"/>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8"/>
                    </a:lnTo>
                    <a:lnTo>
                      <a:pt x="0" y="9"/>
                    </a:lnTo>
                    <a:lnTo>
                      <a:pt x="0" y="9"/>
                    </a:lnTo>
                    <a:lnTo>
                      <a:pt x="0" y="10"/>
                    </a:lnTo>
                    <a:lnTo>
                      <a:pt x="0" y="10"/>
                    </a:lnTo>
                    <a:lnTo>
                      <a:pt x="0" y="9"/>
                    </a:lnTo>
                    <a:lnTo>
                      <a:pt x="0" y="9"/>
                    </a:lnTo>
                    <a:lnTo>
                      <a:pt x="0" y="9"/>
                    </a:lnTo>
                    <a:lnTo>
                      <a:pt x="0" y="9"/>
                    </a:lnTo>
                    <a:lnTo>
                      <a:pt x="0" y="9"/>
                    </a:lnTo>
                    <a:lnTo>
                      <a:pt x="0" y="9"/>
                    </a:lnTo>
                    <a:lnTo>
                      <a:pt x="0" y="9"/>
                    </a:lnTo>
                    <a:lnTo>
                      <a:pt x="0" y="8"/>
                    </a:lnTo>
                    <a:lnTo>
                      <a:pt x="0" y="8"/>
                    </a:lnTo>
                    <a:lnTo>
                      <a:pt x="0" y="8"/>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2"/>
                    </a:lnTo>
                    <a:lnTo>
                      <a:pt x="0" y="12"/>
                    </a:lnTo>
                    <a:lnTo>
                      <a:pt x="0" y="12"/>
                    </a:lnTo>
                    <a:lnTo>
                      <a:pt x="0" y="11"/>
                    </a:lnTo>
                    <a:lnTo>
                      <a:pt x="0" y="12"/>
                    </a:lnTo>
                    <a:lnTo>
                      <a:pt x="0" y="11"/>
                    </a:lnTo>
                    <a:lnTo>
                      <a:pt x="0" y="12"/>
                    </a:lnTo>
                    <a:lnTo>
                      <a:pt x="0" y="11"/>
                    </a:lnTo>
                    <a:lnTo>
                      <a:pt x="0" y="11"/>
                    </a:lnTo>
                    <a:lnTo>
                      <a:pt x="0" y="10"/>
                    </a:lnTo>
                    <a:lnTo>
                      <a:pt x="0" y="10"/>
                    </a:lnTo>
                    <a:lnTo>
                      <a:pt x="0" y="10"/>
                    </a:lnTo>
                    <a:lnTo>
                      <a:pt x="0" y="10"/>
                    </a:lnTo>
                    <a:lnTo>
                      <a:pt x="0"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9"/>
                    </a:lnTo>
                    <a:lnTo>
                      <a:pt x="1" y="10"/>
                    </a:lnTo>
                    <a:lnTo>
                      <a:pt x="1" y="10"/>
                    </a:lnTo>
                    <a:lnTo>
                      <a:pt x="1" y="10"/>
                    </a:lnTo>
                    <a:lnTo>
                      <a:pt x="1" y="10"/>
                    </a:lnTo>
                    <a:lnTo>
                      <a:pt x="1" y="9"/>
                    </a:lnTo>
                    <a:lnTo>
                      <a:pt x="1" y="10"/>
                    </a:lnTo>
                    <a:lnTo>
                      <a:pt x="1" y="10"/>
                    </a:lnTo>
                    <a:lnTo>
                      <a:pt x="1" y="10"/>
                    </a:lnTo>
                    <a:lnTo>
                      <a:pt x="1" y="10"/>
                    </a:lnTo>
                    <a:lnTo>
                      <a:pt x="1" y="9"/>
                    </a:lnTo>
                    <a:lnTo>
                      <a:pt x="1" y="9"/>
                    </a:lnTo>
                    <a:lnTo>
                      <a:pt x="1" y="8"/>
                    </a:lnTo>
                    <a:lnTo>
                      <a:pt x="1" y="8"/>
                    </a:lnTo>
                    <a:lnTo>
                      <a:pt x="1" y="8"/>
                    </a:lnTo>
                    <a:lnTo>
                      <a:pt x="1" y="7"/>
                    </a:lnTo>
                    <a:lnTo>
                      <a:pt x="1" y="7"/>
                    </a:lnTo>
                    <a:lnTo>
                      <a:pt x="1" y="7"/>
                    </a:lnTo>
                    <a:lnTo>
                      <a:pt x="1" y="7"/>
                    </a:lnTo>
                    <a:lnTo>
                      <a:pt x="1" y="7"/>
                    </a:lnTo>
                    <a:lnTo>
                      <a:pt x="1" y="7"/>
                    </a:lnTo>
                    <a:lnTo>
                      <a:pt x="1" y="7"/>
                    </a:lnTo>
                    <a:lnTo>
                      <a:pt x="1" y="6"/>
                    </a:lnTo>
                    <a:lnTo>
                      <a:pt x="1" y="7"/>
                    </a:lnTo>
                    <a:lnTo>
                      <a:pt x="1" y="6"/>
                    </a:lnTo>
                    <a:lnTo>
                      <a:pt x="1" y="7"/>
                    </a:lnTo>
                    <a:lnTo>
                      <a:pt x="1" y="7"/>
                    </a:lnTo>
                    <a:lnTo>
                      <a:pt x="1" y="7"/>
                    </a:lnTo>
                    <a:lnTo>
                      <a:pt x="1" y="8"/>
                    </a:lnTo>
                    <a:lnTo>
                      <a:pt x="1" y="8"/>
                    </a:lnTo>
                    <a:lnTo>
                      <a:pt x="1" y="8"/>
                    </a:lnTo>
                    <a:lnTo>
                      <a:pt x="1" y="9"/>
                    </a:lnTo>
                    <a:lnTo>
                      <a:pt x="1" y="8"/>
                    </a:lnTo>
                    <a:lnTo>
                      <a:pt x="1" y="8"/>
                    </a:lnTo>
                    <a:lnTo>
                      <a:pt x="1" y="8"/>
                    </a:lnTo>
                    <a:lnTo>
                      <a:pt x="1" y="7"/>
                    </a:lnTo>
                    <a:lnTo>
                      <a:pt x="1" y="8"/>
                    </a:lnTo>
                    <a:lnTo>
                      <a:pt x="1" y="8"/>
                    </a:lnTo>
                    <a:lnTo>
                      <a:pt x="1" y="7"/>
                    </a:lnTo>
                    <a:lnTo>
                      <a:pt x="1" y="7"/>
                    </a:lnTo>
                    <a:lnTo>
                      <a:pt x="1" y="7"/>
                    </a:lnTo>
                    <a:lnTo>
                      <a:pt x="1" y="7"/>
                    </a:lnTo>
                    <a:lnTo>
                      <a:pt x="1" y="7"/>
                    </a:lnTo>
                    <a:lnTo>
                      <a:pt x="1" y="7"/>
                    </a:lnTo>
                    <a:lnTo>
                      <a:pt x="1" y="6"/>
                    </a:lnTo>
                    <a:lnTo>
                      <a:pt x="1" y="6"/>
                    </a:lnTo>
                    <a:lnTo>
                      <a:pt x="1" y="5"/>
                    </a:lnTo>
                    <a:lnTo>
                      <a:pt x="1" y="6"/>
                    </a:lnTo>
                    <a:lnTo>
                      <a:pt x="1" y="5"/>
                    </a:lnTo>
                    <a:lnTo>
                      <a:pt x="1" y="6"/>
                    </a:lnTo>
                    <a:lnTo>
                      <a:pt x="1" y="6"/>
                    </a:lnTo>
                    <a:lnTo>
                      <a:pt x="1" y="6"/>
                    </a:lnTo>
                    <a:lnTo>
                      <a:pt x="1" y="4"/>
                    </a:lnTo>
                    <a:lnTo>
                      <a:pt x="1" y="5"/>
                    </a:lnTo>
                    <a:lnTo>
                      <a:pt x="1" y="4"/>
                    </a:lnTo>
                    <a:lnTo>
                      <a:pt x="1" y="5"/>
                    </a:lnTo>
                    <a:lnTo>
                      <a:pt x="1" y="5"/>
                    </a:lnTo>
                    <a:lnTo>
                      <a:pt x="1" y="5"/>
                    </a:lnTo>
                    <a:lnTo>
                      <a:pt x="1" y="5"/>
                    </a:lnTo>
                    <a:lnTo>
                      <a:pt x="1" y="4"/>
                    </a:lnTo>
                    <a:lnTo>
                      <a:pt x="1" y="5"/>
                    </a:lnTo>
                    <a:lnTo>
                      <a:pt x="1" y="4"/>
                    </a:lnTo>
                    <a:lnTo>
                      <a:pt x="1" y="4"/>
                    </a:lnTo>
                    <a:lnTo>
                      <a:pt x="1" y="4"/>
                    </a:lnTo>
                    <a:lnTo>
                      <a:pt x="1" y="4"/>
                    </a:lnTo>
                    <a:lnTo>
                      <a:pt x="1" y="4"/>
                    </a:lnTo>
                    <a:lnTo>
                      <a:pt x="1" y="5"/>
                    </a:lnTo>
                    <a:lnTo>
                      <a:pt x="1" y="4"/>
                    </a:lnTo>
                    <a:lnTo>
                      <a:pt x="1" y="4"/>
                    </a:lnTo>
                    <a:lnTo>
                      <a:pt x="1" y="4"/>
                    </a:lnTo>
                    <a:lnTo>
                      <a:pt x="1" y="5"/>
                    </a:lnTo>
                    <a:lnTo>
                      <a:pt x="1" y="4"/>
                    </a:lnTo>
                    <a:lnTo>
                      <a:pt x="1" y="5"/>
                    </a:lnTo>
                    <a:lnTo>
                      <a:pt x="1" y="5"/>
                    </a:lnTo>
                    <a:lnTo>
                      <a:pt x="1" y="4"/>
                    </a:lnTo>
                    <a:lnTo>
                      <a:pt x="1" y="5"/>
                    </a:lnTo>
                    <a:lnTo>
                      <a:pt x="1" y="5"/>
                    </a:lnTo>
                    <a:lnTo>
                      <a:pt x="1" y="5"/>
                    </a:lnTo>
                    <a:lnTo>
                      <a:pt x="1" y="5"/>
                    </a:lnTo>
                    <a:lnTo>
                      <a:pt x="1" y="4"/>
                    </a:lnTo>
                    <a:lnTo>
                      <a:pt x="1" y="5"/>
                    </a:lnTo>
                    <a:lnTo>
                      <a:pt x="1" y="4"/>
                    </a:lnTo>
                    <a:lnTo>
                      <a:pt x="1" y="4"/>
                    </a:lnTo>
                    <a:lnTo>
                      <a:pt x="1" y="4"/>
                    </a:lnTo>
                    <a:lnTo>
                      <a:pt x="1" y="4"/>
                    </a:lnTo>
                    <a:lnTo>
                      <a:pt x="1" y="3"/>
                    </a:lnTo>
                    <a:lnTo>
                      <a:pt x="1" y="3"/>
                    </a:lnTo>
                    <a:lnTo>
                      <a:pt x="1" y="3"/>
                    </a:lnTo>
                    <a:lnTo>
                      <a:pt x="1" y="4"/>
                    </a:lnTo>
                    <a:lnTo>
                      <a:pt x="1" y="3"/>
                    </a:lnTo>
                    <a:lnTo>
                      <a:pt x="1" y="4"/>
                    </a:lnTo>
                    <a:lnTo>
                      <a:pt x="1" y="3"/>
                    </a:lnTo>
                    <a:lnTo>
                      <a:pt x="1" y="3"/>
                    </a:lnTo>
                    <a:lnTo>
                      <a:pt x="1" y="3"/>
                    </a:lnTo>
                    <a:lnTo>
                      <a:pt x="1" y="3"/>
                    </a:lnTo>
                    <a:lnTo>
                      <a:pt x="1" y="3"/>
                    </a:lnTo>
                    <a:lnTo>
                      <a:pt x="1" y="4"/>
                    </a:lnTo>
                    <a:lnTo>
                      <a:pt x="1" y="3"/>
                    </a:lnTo>
                    <a:lnTo>
                      <a:pt x="1" y="2"/>
                    </a:lnTo>
                    <a:lnTo>
                      <a:pt x="1" y="2"/>
                    </a:lnTo>
                    <a:lnTo>
                      <a:pt x="1" y="2"/>
                    </a:lnTo>
                    <a:lnTo>
                      <a:pt x="1" y="2"/>
                    </a:lnTo>
                    <a:lnTo>
                      <a:pt x="1" y="2"/>
                    </a:lnTo>
                    <a:lnTo>
                      <a:pt x="1" y="2"/>
                    </a:lnTo>
                    <a:lnTo>
                      <a:pt x="1" y="1"/>
                    </a:lnTo>
                    <a:lnTo>
                      <a:pt x="1" y="1"/>
                    </a:lnTo>
                    <a:lnTo>
                      <a:pt x="1" y="1"/>
                    </a:lnTo>
                    <a:lnTo>
                      <a:pt x="1" y="1"/>
                    </a:lnTo>
                    <a:lnTo>
                      <a:pt x="1" y="2"/>
                    </a:lnTo>
                    <a:lnTo>
                      <a:pt x="1" y="2"/>
                    </a:lnTo>
                    <a:lnTo>
                      <a:pt x="1" y="2"/>
                    </a:lnTo>
                    <a:lnTo>
                      <a:pt x="1" y="2"/>
                    </a:lnTo>
                    <a:lnTo>
                      <a:pt x="1" y="2"/>
                    </a:lnTo>
                    <a:lnTo>
                      <a:pt x="1" y="2"/>
                    </a:lnTo>
                    <a:lnTo>
                      <a:pt x="1" y="3"/>
                    </a:lnTo>
                    <a:lnTo>
                      <a:pt x="1" y="4"/>
                    </a:lnTo>
                    <a:lnTo>
                      <a:pt x="1" y="4"/>
                    </a:lnTo>
                    <a:lnTo>
                      <a:pt x="1" y="4"/>
                    </a:lnTo>
                    <a:lnTo>
                      <a:pt x="1" y="5"/>
                    </a:lnTo>
                    <a:lnTo>
                      <a:pt x="1" y="4"/>
                    </a:lnTo>
                    <a:lnTo>
                      <a:pt x="1" y="5"/>
                    </a:lnTo>
                    <a:lnTo>
                      <a:pt x="1" y="5"/>
                    </a:lnTo>
                    <a:lnTo>
                      <a:pt x="1" y="6"/>
                    </a:lnTo>
                    <a:lnTo>
                      <a:pt x="1" y="6"/>
                    </a:lnTo>
                    <a:lnTo>
                      <a:pt x="1" y="5"/>
                    </a:lnTo>
                    <a:lnTo>
                      <a:pt x="1" y="6"/>
                    </a:lnTo>
                    <a:lnTo>
                      <a:pt x="1" y="5"/>
                    </a:lnTo>
                    <a:lnTo>
                      <a:pt x="1" y="6"/>
                    </a:lnTo>
                    <a:lnTo>
                      <a:pt x="1" y="5"/>
                    </a:lnTo>
                    <a:lnTo>
                      <a:pt x="1" y="6"/>
                    </a:lnTo>
                    <a:lnTo>
                      <a:pt x="1" y="6"/>
                    </a:lnTo>
                    <a:lnTo>
                      <a:pt x="1" y="5"/>
                    </a:lnTo>
                    <a:lnTo>
                      <a:pt x="1" y="6"/>
                    </a:lnTo>
                    <a:lnTo>
                      <a:pt x="1" y="5"/>
                    </a:lnTo>
                    <a:lnTo>
                      <a:pt x="1" y="5"/>
                    </a:lnTo>
                    <a:lnTo>
                      <a:pt x="1" y="4"/>
                    </a:lnTo>
                    <a:lnTo>
                      <a:pt x="1" y="3"/>
                    </a:lnTo>
                    <a:lnTo>
                      <a:pt x="1" y="3"/>
                    </a:lnTo>
                    <a:lnTo>
                      <a:pt x="1" y="4"/>
                    </a:lnTo>
                    <a:lnTo>
                      <a:pt x="1" y="3"/>
                    </a:lnTo>
                    <a:lnTo>
                      <a:pt x="1" y="4"/>
                    </a:lnTo>
                    <a:lnTo>
                      <a:pt x="1" y="4"/>
                    </a:lnTo>
                    <a:lnTo>
                      <a:pt x="1" y="4"/>
                    </a:lnTo>
                    <a:lnTo>
                      <a:pt x="1" y="4"/>
                    </a:lnTo>
                    <a:lnTo>
                      <a:pt x="1" y="4"/>
                    </a:lnTo>
                    <a:lnTo>
                      <a:pt x="1" y="5"/>
                    </a:lnTo>
                    <a:lnTo>
                      <a:pt x="1" y="4"/>
                    </a:lnTo>
                    <a:lnTo>
                      <a:pt x="1" y="5"/>
                    </a:lnTo>
                    <a:lnTo>
                      <a:pt x="1" y="4"/>
                    </a:lnTo>
                    <a:lnTo>
                      <a:pt x="1" y="5"/>
                    </a:lnTo>
                    <a:lnTo>
                      <a:pt x="1" y="4"/>
                    </a:lnTo>
                    <a:lnTo>
                      <a:pt x="1" y="4"/>
                    </a:lnTo>
                    <a:lnTo>
                      <a:pt x="1" y="4"/>
                    </a:lnTo>
                    <a:lnTo>
                      <a:pt x="1" y="5"/>
                    </a:lnTo>
                    <a:lnTo>
                      <a:pt x="1" y="4"/>
                    </a:lnTo>
                    <a:lnTo>
                      <a:pt x="1" y="5"/>
                    </a:lnTo>
                    <a:lnTo>
                      <a:pt x="1" y="4"/>
                    </a:lnTo>
                    <a:lnTo>
                      <a:pt x="1" y="5"/>
                    </a:lnTo>
                    <a:lnTo>
                      <a:pt x="1" y="4"/>
                    </a:lnTo>
                    <a:lnTo>
                      <a:pt x="1" y="5"/>
                    </a:lnTo>
                    <a:lnTo>
                      <a:pt x="1" y="5"/>
                    </a:lnTo>
                    <a:lnTo>
                      <a:pt x="1" y="5"/>
                    </a:lnTo>
                    <a:lnTo>
                      <a:pt x="1" y="5"/>
                    </a:lnTo>
                    <a:lnTo>
                      <a:pt x="1" y="5"/>
                    </a:lnTo>
                    <a:lnTo>
                      <a:pt x="1" y="5"/>
                    </a:lnTo>
                    <a:lnTo>
                      <a:pt x="1" y="5"/>
                    </a:lnTo>
                    <a:lnTo>
                      <a:pt x="1" y="5"/>
                    </a:lnTo>
                    <a:lnTo>
                      <a:pt x="1" y="5"/>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1" y="4"/>
                    </a:lnTo>
                    <a:lnTo>
                      <a:pt x="1" y="4"/>
                    </a:lnTo>
                  </a:path>
                </a:pathLst>
              </a:custGeom>
              <a:noFill/>
              <a:ln w="0">
                <a:solidFill>
                  <a:srgbClr val="3366FF"/>
                </a:solidFill>
                <a:prstDash val="solid"/>
                <a:round/>
                <a:headEnd/>
                <a:tailEnd/>
              </a:ln>
            </p:spPr>
            <p:txBody>
              <a:bodyPr/>
              <a:lstStyle/>
              <a:p>
                <a:endParaRPr lang="en-GB"/>
              </a:p>
            </p:txBody>
          </p:sp>
          <p:sp>
            <p:nvSpPr>
              <p:cNvPr id="186295" name="Freeform 951"/>
              <p:cNvSpPr>
                <a:spLocks/>
              </p:cNvSpPr>
              <p:nvPr/>
            </p:nvSpPr>
            <p:spPr bwMode="auto">
              <a:xfrm>
                <a:off x="3738" y="3539"/>
                <a:ext cx="1" cy="72"/>
              </a:xfrm>
              <a:custGeom>
                <a:avLst/>
                <a:gdLst/>
                <a:ahLst/>
                <a:cxnLst>
                  <a:cxn ang="0">
                    <a:pos x="0" y="5"/>
                  </a:cxn>
                  <a:cxn ang="0">
                    <a:pos x="0" y="6"/>
                  </a:cxn>
                  <a:cxn ang="0">
                    <a:pos x="0" y="8"/>
                  </a:cxn>
                  <a:cxn ang="0">
                    <a:pos x="0" y="8"/>
                  </a:cxn>
                  <a:cxn ang="0">
                    <a:pos x="0" y="6"/>
                  </a:cxn>
                  <a:cxn ang="0">
                    <a:pos x="0" y="8"/>
                  </a:cxn>
                  <a:cxn ang="0">
                    <a:pos x="0" y="9"/>
                  </a:cxn>
                  <a:cxn ang="0">
                    <a:pos x="0" y="9"/>
                  </a:cxn>
                  <a:cxn ang="0">
                    <a:pos x="0" y="9"/>
                  </a:cxn>
                  <a:cxn ang="0">
                    <a:pos x="0" y="6"/>
                  </a:cxn>
                  <a:cxn ang="0">
                    <a:pos x="0" y="5"/>
                  </a:cxn>
                  <a:cxn ang="0">
                    <a:pos x="0" y="7"/>
                  </a:cxn>
                  <a:cxn ang="0">
                    <a:pos x="0" y="8"/>
                  </a:cxn>
                  <a:cxn ang="0">
                    <a:pos x="0" y="11"/>
                  </a:cxn>
                  <a:cxn ang="0">
                    <a:pos x="0" y="10"/>
                  </a:cxn>
                  <a:cxn ang="0">
                    <a:pos x="0" y="5"/>
                  </a:cxn>
                  <a:cxn ang="0">
                    <a:pos x="0" y="3"/>
                  </a:cxn>
                  <a:cxn ang="0">
                    <a:pos x="0" y="2"/>
                  </a:cxn>
                  <a:cxn ang="0">
                    <a:pos x="0" y="5"/>
                  </a:cxn>
                  <a:cxn ang="0">
                    <a:pos x="0" y="5"/>
                  </a:cxn>
                  <a:cxn ang="0">
                    <a:pos x="0" y="3"/>
                  </a:cxn>
                  <a:cxn ang="0">
                    <a:pos x="0" y="3"/>
                  </a:cxn>
                  <a:cxn ang="0">
                    <a:pos x="0" y="4"/>
                  </a:cxn>
                  <a:cxn ang="0">
                    <a:pos x="0" y="6"/>
                  </a:cxn>
                  <a:cxn ang="0">
                    <a:pos x="0" y="5"/>
                  </a:cxn>
                  <a:cxn ang="0">
                    <a:pos x="0" y="6"/>
                  </a:cxn>
                  <a:cxn ang="0">
                    <a:pos x="0" y="5"/>
                  </a:cxn>
                  <a:cxn ang="0">
                    <a:pos x="0" y="2"/>
                  </a:cxn>
                  <a:cxn ang="0">
                    <a:pos x="0" y="2"/>
                  </a:cxn>
                  <a:cxn ang="0">
                    <a:pos x="0" y="5"/>
                  </a:cxn>
                  <a:cxn ang="0">
                    <a:pos x="0" y="3"/>
                  </a:cxn>
                  <a:cxn ang="0">
                    <a:pos x="0" y="2"/>
                  </a:cxn>
                  <a:cxn ang="0">
                    <a:pos x="0" y="4"/>
                  </a:cxn>
                  <a:cxn ang="0">
                    <a:pos x="0" y="3"/>
                  </a:cxn>
                  <a:cxn ang="0">
                    <a:pos x="0" y="3"/>
                  </a:cxn>
                  <a:cxn ang="0">
                    <a:pos x="0" y="2"/>
                  </a:cxn>
                  <a:cxn ang="0">
                    <a:pos x="0" y="1"/>
                  </a:cxn>
                  <a:cxn ang="0">
                    <a:pos x="0" y="0"/>
                  </a:cxn>
                  <a:cxn ang="0">
                    <a:pos x="0" y="0"/>
                  </a:cxn>
                  <a:cxn ang="0">
                    <a:pos x="0" y="2"/>
                  </a:cxn>
                  <a:cxn ang="0">
                    <a:pos x="0" y="2"/>
                  </a:cxn>
                  <a:cxn ang="0">
                    <a:pos x="0" y="2"/>
                  </a:cxn>
                  <a:cxn ang="0">
                    <a:pos x="0" y="1"/>
                  </a:cxn>
                  <a:cxn ang="0">
                    <a:pos x="0" y="1"/>
                  </a:cxn>
                  <a:cxn ang="0">
                    <a:pos x="0" y="3"/>
                  </a:cxn>
                  <a:cxn ang="0">
                    <a:pos x="0" y="7"/>
                  </a:cxn>
                  <a:cxn ang="0">
                    <a:pos x="0" y="8"/>
                  </a:cxn>
                  <a:cxn ang="0">
                    <a:pos x="0" y="9"/>
                  </a:cxn>
                  <a:cxn ang="0">
                    <a:pos x="0" y="6"/>
                  </a:cxn>
                  <a:cxn ang="0">
                    <a:pos x="0" y="5"/>
                  </a:cxn>
                  <a:cxn ang="0">
                    <a:pos x="0" y="4"/>
                  </a:cxn>
                  <a:cxn ang="0">
                    <a:pos x="0" y="0"/>
                  </a:cxn>
                  <a:cxn ang="0">
                    <a:pos x="0" y="3"/>
                  </a:cxn>
                  <a:cxn ang="0">
                    <a:pos x="0" y="4"/>
                  </a:cxn>
                  <a:cxn ang="0">
                    <a:pos x="0" y="1"/>
                  </a:cxn>
                  <a:cxn ang="0">
                    <a:pos x="0" y="5"/>
                  </a:cxn>
                  <a:cxn ang="0">
                    <a:pos x="0" y="6"/>
                  </a:cxn>
                  <a:cxn ang="0">
                    <a:pos x="0" y="5"/>
                  </a:cxn>
                  <a:cxn ang="0">
                    <a:pos x="0" y="6"/>
                  </a:cxn>
                  <a:cxn ang="0">
                    <a:pos x="0" y="8"/>
                  </a:cxn>
                  <a:cxn ang="0">
                    <a:pos x="0" y="8"/>
                  </a:cxn>
                  <a:cxn ang="0">
                    <a:pos x="0" y="8"/>
                  </a:cxn>
                  <a:cxn ang="0">
                    <a:pos x="0" y="4"/>
                  </a:cxn>
                </a:cxnLst>
                <a:rect l="0" t="0" r="r" b="b"/>
                <a:pathLst>
                  <a:path h="12">
                    <a:moveTo>
                      <a:pt x="0" y="3"/>
                    </a:moveTo>
                    <a:lnTo>
                      <a:pt x="0" y="3"/>
                    </a:lnTo>
                    <a:lnTo>
                      <a:pt x="0" y="3"/>
                    </a:lnTo>
                    <a:lnTo>
                      <a:pt x="0" y="4"/>
                    </a:lnTo>
                    <a:lnTo>
                      <a:pt x="0" y="3"/>
                    </a:lnTo>
                    <a:lnTo>
                      <a:pt x="0" y="4"/>
                    </a:lnTo>
                    <a:lnTo>
                      <a:pt x="0" y="4"/>
                    </a:lnTo>
                    <a:lnTo>
                      <a:pt x="0" y="4"/>
                    </a:lnTo>
                    <a:lnTo>
                      <a:pt x="0" y="5"/>
                    </a:lnTo>
                    <a:lnTo>
                      <a:pt x="0" y="6"/>
                    </a:lnTo>
                    <a:lnTo>
                      <a:pt x="0" y="5"/>
                    </a:lnTo>
                    <a:lnTo>
                      <a:pt x="0" y="6"/>
                    </a:lnTo>
                    <a:lnTo>
                      <a:pt x="0" y="6"/>
                    </a:lnTo>
                    <a:lnTo>
                      <a:pt x="0" y="6"/>
                    </a:lnTo>
                    <a:lnTo>
                      <a:pt x="0" y="6"/>
                    </a:lnTo>
                    <a:lnTo>
                      <a:pt x="0" y="6"/>
                    </a:lnTo>
                    <a:lnTo>
                      <a:pt x="0" y="6"/>
                    </a:lnTo>
                    <a:lnTo>
                      <a:pt x="0" y="7"/>
                    </a:lnTo>
                    <a:lnTo>
                      <a:pt x="0" y="7"/>
                    </a:lnTo>
                    <a:lnTo>
                      <a:pt x="0" y="6"/>
                    </a:lnTo>
                    <a:lnTo>
                      <a:pt x="0" y="6"/>
                    </a:lnTo>
                    <a:lnTo>
                      <a:pt x="0" y="6"/>
                    </a:lnTo>
                    <a:lnTo>
                      <a:pt x="0" y="6"/>
                    </a:lnTo>
                    <a:lnTo>
                      <a:pt x="0" y="7"/>
                    </a:lnTo>
                    <a:lnTo>
                      <a:pt x="0" y="6"/>
                    </a:lnTo>
                    <a:lnTo>
                      <a:pt x="0" y="6"/>
                    </a:lnTo>
                    <a:lnTo>
                      <a:pt x="0" y="7"/>
                    </a:lnTo>
                    <a:lnTo>
                      <a:pt x="0" y="6"/>
                    </a:lnTo>
                    <a:lnTo>
                      <a:pt x="0" y="6"/>
                    </a:lnTo>
                    <a:lnTo>
                      <a:pt x="0" y="7"/>
                    </a:lnTo>
                    <a:lnTo>
                      <a:pt x="0" y="7"/>
                    </a:lnTo>
                    <a:lnTo>
                      <a:pt x="0" y="8"/>
                    </a:lnTo>
                    <a:lnTo>
                      <a:pt x="0" y="8"/>
                    </a:lnTo>
                    <a:lnTo>
                      <a:pt x="0" y="7"/>
                    </a:lnTo>
                    <a:lnTo>
                      <a:pt x="0" y="7"/>
                    </a:lnTo>
                    <a:lnTo>
                      <a:pt x="0" y="7"/>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6"/>
                    </a:lnTo>
                    <a:lnTo>
                      <a:pt x="0" y="7"/>
                    </a:lnTo>
                    <a:lnTo>
                      <a:pt x="0" y="6"/>
                    </a:lnTo>
                    <a:lnTo>
                      <a:pt x="0" y="6"/>
                    </a:lnTo>
                    <a:lnTo>
                      <a:pt x="0" y="6"/>
                    </a:lnTo>
                    <a:lnTo>
                      <a:pt x="0" y="5"/>
                    </a:lnTo>
                    <a:lnTo>
                      <a:pt x="0" y="6"/>
                    </a:lnTo>
                    <a:lnTo>
                      <a:pt x="0" y="7"/>
                    </a:lnTo>
                    <a:lnTo>
                      <a:pt x="0" y="8"/>
                    </a:lnTo>
                    <a:lnTo>
                      <a:pt x="0" y="8"/>
                    </a:lnTo>
                    <a:lnTo>
                      <a:pt x="0" y="8"/>
                    </a:lnTo>
                    <a:lnTo>
                      <a:pt x="0" y="9"/>
                    </a:lnTo>
                    <a:lnTo>
                      <a:pt x="0" y="8"/>
                    </a:lnTo>
                    <a:lnTo>
                      <a:pt x="0" y="8"/>
                    </a:lnTo>
                    <a:lnTo>
                      <a:pt x="0" y="9"/>
                    </a:lnTo>
                    <a:lnTo>
                      <a:pt x="0" y="9"/>
                    </a:lnTo>
                    <a:lnTo>
                      <a:pt x="0" y="9"/>
                    </a:lnTo>
                    <a:lnTo>
                      <a:pt x="0" y="10"/>
                    </a:lnTo>
                    <a:lnTo>
                      <a:pt x="0" y="9"/>
                    </a:lnTo>
                    <a:lnTo>
                      <a:pt x="0" y="10"/>
                    </a:lnTo>
                    <a:lnTo>
                      <a:pt x="0" y="9"/>
                    </a:lnTo>
                    <a:lnTo>
                      <a:pt x="0" y="9"/>
                    </a:lnTo>
                    <a:lnTo>
                      <a:pt x="0" y="9"/>
                    </a:lnTo>
                    <a:lnTo>
                      <a:pt x="0" y="8"/>
                    </a:lnTo>
                    <a:lnTo>
                      <a:pt x="0" y="9"/>
                    </a:lnTo>
                    <a:lnTo>
                      <a:pt x="0" y="8"/>
                    </a:lnTo>
                    <a:lnTo>
                      <a:pt x="0" y="9"/>
                    </a:lnTo>
                    <a:lnTo>
                      <a:pt x="0" y="8"/>
                    </a:lnTo>
                    <a:lnTo>
                      <a:pt x="0" y="8"/>
                    </a:lnTo>
                    <a:lnTo>
                      <a:pt x="0" y="8"/>
                    </a:lnTo>
                    <a:lnTo>
                      <a:pt x="0" y="9"/>
                    </a:lnTo>
                    <a:lnTo>
                      <a:pt x="0" y="8"/>
                    </a:lnTo>
                    <a:lnTo>
                      <a:pt x="0" y="8"/>
                    </a:lnTo>
                    <a:lnTo>
                      <a:pt x="0" y="8"/>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9"/>
                    </a:lnTo>
                    <a:lnTo>
                      <a:pt x="0" y="9"/>
                    </a:lnTo>
                    <a:lnTo>
                      <a:pt x="0" y="9"/>
                    </a:lnTo>
                    <a:lnTo>
                      <a:pt x="0" y="9"/>
                    </a:lnTo>
                    <a:lnTo>
                      <a:pt x="0" y="8"/>
                    </a:lnTo>
                    <a:lnTo>
                      <a:pt x="0" y="8"/>
                    </a:lnTo>
                    <a:lnTo>
                      <a:pt x="0" y="8"/>
                    </a:lnTo>
                    <a:lnTo>
                      <a:pt x="0" y="8"/>
                    </a:lnTo>
                    <a:lnTo>
                      <a:pt x="0" y="8"/>
                    </a:lnTo>
                    <a:lnTo>
                      <a:pt x="0" y="6"/>
                    </a:lnTo>
                    <a:lnTo>
                      <a:pt x="0" y="6"/>
                    </a:lnTo>
                    <a:lnTo>
                      <a:pt x="0" y="6"/>
                    </a:lnTo>
                    <a:lnTo>
                      <a:pt x="0" y="7"/>
                    </a:lnTo>
                    <a:lnTo>
                      <a:pt x="0" y="6"/>
                    </a:lnTo>
                    <a:lnTo>
                      <a:pt x="0" y="6"/>
                    </a:lnTo>
                    <a:lnTo>
                      <a:pt x="0" y="5"/>
                    </a:lnTo>
                    <a:lnTo>
                      <a:pt x="0" y="6"/>
                    </a:lnTo>
                    <a:lnTo>
                      <a:pt x="0" y="6"/>
                    </a:lnTo>
                    <a:lnTo>
                      <a:pt x="0" y="5"/>
                    </a:lnTo>
                    <a:lnTo>
                      <a:pt x="0" y="6"/>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8"/>
                    </a:lnTo>
                    <a:lnTo>
                      <a:pt x="0" y="7"/>
                    </a:lnTo>
                    <a:lnTo>
                      <a:pt x="0" y="8"/>
                    </a:lnTo>
                    <a:lnTo>
                      <a:pt x="0" y="7"/>
                    </a:lnTo>
                    <a:lnTo>
                      <a:pt x="0" y="8"/>
                    </a:lnTo>
                    <a:lnTo>
                      <a:pt x="0" y="7"/>
                    </a:lnTo>
                    <a:lnTo>
                      <a:pt x="0" y="7"/>
                    </a:lnTo>
                    <a:lnTo>
                      <a:pt x="0" y="8"/>
                    </a:lnTo>
                    <a:lnTo>
                      <a:pt x="0" y="8"/>
                    </a:lnTo>
                    <a:lnTo>
                      <a:pt x="0" y="9"/>
                    </a:lnTo>
                    <a:lnTo>
                      <a:pt x="0" y="8"/>
                    </a:lnTo>
                    <a:lnTo>
                      <a:pt x="0" y="9"/>
                    </a:lnTo>
                    <a:lnTo>
                      <a:pt x="0" y="9"/>
                    </a:lnTo>
                    <a:lnTo>
                      <a:pt x="0" y="10"/>
                    </a:lnTo>
                    <a:lnTo>
                      <a:pt x="0" y="9"/>
                    </a:lnTo>
                    <a:lnTo>
                      <a:pt x="0" y="10"/>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0"/>
                    </a:lnTo>
                    <a:lnTo>
                      <a:pt x="0" y="11"/>
                    </a:lnTo>
                    <a:lnTo>
                      <a:pt x="0" y="10"/>
                    </a:lnTo>
                    <a:lnTo>
                      <a:pt x="0" y="10"/>
                    </a:lnTo>
                    <a:lnTo>
                      <a:pt x="0" y="9"/>
                    </a:lnTo>
                    <a:lnTo>
                      <a:pt x="0" y="9"/>
                    </a:lnTo>
                    <a:lnTo>
                      <a:pt x="0" y="9"/>
                    </a:lnTo>
                    <a:lnTo>
                      <a:pt x="0" y="8"/>
                    </a:lnTo>
                    <a:lnTo>
                      <a:pt x="0" y="8"/>
                    </a:lnTo>
                    <a:lnTo>
                      <a:pt x="0" y="7"/>
                    </a:lnTo>
                    <a:lnTo>
                      <a:pt x="0" y="6"/>
                    </a:lnTo>
                    <a:lnTo>
                      <a:pt x="0" y="6"/>
                    </a:lnTo>
                    <a:lnTo>
                      <a:pt x="0" y="6"/>
                    </a:lnTo>
                    <a:lnTo>
                      <a:pt x="0" y="5"/>
                    </a:lnTo>
                    <a:lnTo>
                      <a:pt x="0" y="5"/>
                    </a:lnTo>
                    <a:lnTo>
                      <a:pt x="0" y="5"/>
                    </a:lnTo>
                    <a:lnTo>
                      <a:pt x="0" y="5"/>
                    </a:lnTo>
                    <a:lnTo>
                      <a:pt x="0" y="5"/>
                    </a:lnTo>
                    <a:lnTo>
                      <a:pt x="0" y="5"/>
                    </a:lnTo>
                    <a:lnTo>
                      <a:pt x="0" y="4"/>
                    </a:lnTo>
                    <a:lnTo>
                      <a:pt x="0" y="4"/>
                    </a:lnTo>
                    <a:lnTo>
                      <a:pt x="0" y="3"/>
                    </a:lnTo>
                    <a:lnTo>
                      <a:pt x="0" y="3"/>
                    </a:lnTo>
                    <a:lnTo>
                      <a:pt x="0" y="2"/>
                    </a:lnTo>
                    <a:lnTo>
                      <a:pt x="0" y="3"/>
                    </a:lnTo>
                    <a:lnTo>
                      <a:pt x="0" y="2"/>
                    </a:lnTo>
                    <a:lnTo>
                      <a:pt x="0" y="0"/>
                    </a:lnTo>
                    <a:lnTo>
                      <a:pt x="0" y="1"/>
                    </a:lnTo>
                    <a:lnTo>
                      <a:pt x="0" y="1"/>
                    </a:lnTo>
                    <a:lnTo>
                      <a:pt x="0" y="1"/>
                    </a:lnTo>
                    <a:lnTo>
                      <a:pt x="0" y="2"/>
                    </a:lnTo>
                    <a:lnTo>
                      <a:pt x="0" y="2"/>
                    </a:lnTo>
                    <a:lnTo>
                      <a:pt x="0" y="3"/>
                    </a:lnTo>
                    <a:lnTo>
                      <a:pt x="0" y="2"/>
                    </a:lnTo>
                    <a:lnTo>
                      <a:pt x="0" y="3"/>
                    </a:lnTo>
                    <a:lnTo>
                      <a:pt x="0" y="2"/>
                    </a:lnTo>
                    <a:lnTo>
                      <a:pt x="0" y="3"/>
                    </a:lnTo>
                    <a:lnTo>
                      <a:pt x="0" y="2"/>
                    </a:lnTo>
                    <a:lnTo>
                      <a:pt x="0" y="3"/>
                    </a:lnTo>
                    <a:lnTo>
                      <a:pt x="0" y="3"/>
                    </a:lnTo>
                    <a:lnTo>
                      <a:pt x="0" y="3"/>
                    </a:lnTo>
                    <a:lnTo>
                      <a:pt x="0" y="4"/>
                    </a:lnTo>
                    <a:lnTo>
                      <a:pt x="0" y="4"/>
                    </a:lnTo>
                    <a:lnTo>
                      <a:pt x="0" y="4"/>
                    </a:lnTo>
                    <a:lnTo>
                      <a:pt x="0" y="4"/>
                    </a:lnTo>
                    <a:lnTo>
                      <a:pt x="0" y="5"/>
                    </a:lnTo>
                    <a:lnTo>
                      <a:pt x="0" y="5"/>
                    </a:lnTo>
                    <a:lnTo>
                      <a:pt x="0" y="6"/>
                    </a:lnTo>
                    <a:lnTo>
                      <a:pt x="0" y="5"/>
                    </a:lnTo>
                    <a:lnTo>
                      <a:pt x="0" y="6"/>
                    </a:lnTo>
                    <a:lnTo>
                      <a:pt x="0" y="5"/>
                    </a:lnTo>
                    <a:lnTo>
                      <a:pt x="0" y="6"/>
                    </a:lnTo>
                    <a:lnTo>
                      <a:pt x="0" y="5"/>
                    </a:lnTo>
                    <a:lnTo>
                      <a:pt x="0" y="5"/>
                    </a:lnTo>
                    <a:lnTo>
                      <a:pt x="0" y="5"/>
                    </a:lnTo>
                    <a:lnTo>
                      <a:pt x="0" y="5"/>
                    </a:lnTo>
                    <a:lnTo>
                      <a:pt x="0" y="4"/>
                    </a:lnTo>
                    <a:lnTo>
                      <a:pt x="0" y="5"/>
                    </a:lnTo>
                    <a:lnTo>
                      <a:pt x="0" y="5"/>
                    </a:lnTo>
                    <a:lnTo>
                      <a:pt x="0" y="5"/>
                    </a:lnTo>
                    <a:lnTo>
                      <a:pt x="0" y="5"/>
                    </a:lnTo>
                    <a:lnTo>
                      <a:pt x="0" y="4"/>
                    </a:lnTo>
                    <a:lnTo>
                      <a:pt x="0" y="3"/>
                    </a:lnTo>
                    <a:lnTo>
                      <a:pt x="0" y="3"/>
                    </a:lnTo>
                    <a:lnTo>
                      <a:pt x="0" y="3"/>
                    </a:lnTo>
                    <a:lnTo>
                      <a:pt x="0" y="4"/>
                    </a:lnTo>
                    <a:lnTo>
                      <a:pt x="0" y="3"/>
                    </a:lnTo>
                    <a:lnTo>
                      <a:pt x="0" y="4"/>
                    </a:lnTo>
                    <a:lnTo>
                      <a:pt x="0" y="3"/>
                    </a:lnTo>
                    <a:lnTo>
                      <a:pt x="0" y="3"/>
                    </a:lnTo>
                    <a:lnTo>
                      <a:pt x="0" y="3"/>
                    </a:lnTo>
                    <a:lnTo>
                      <a:pt x="0" y="3"/>
                    </a:lnTo>
                    <a:lnTo>
                      <a:pt x="0" y="2"/>
                    </a:lnTo>
                    <a:lnTo>
                      <a:pt x="0" y="2"/>
                    </a:lnTo>
                    <a:lnTo>
                      <a:pt x="0" y="2"/>
                    </a:lnTo>
                    <a:lnTo>
                      <a:pt x="0" y="2"/>
                    </a:lnTo>
                    <a:lnTo>
                      <a:pt x="0" y="3"/>
                    </a:lnTo>
                    <a:lnTo>
                      <a:pt x="0" y="3"/>
                    </a:lnTo>
                    <a:lnTo>
                      <a:pt x="0" y="3"/>
                    </a:lnTo>
                    <a:lnTo>
                      <a:pt x="0" y="3"/>
                    </a:lnTo>
                    <a:lnTo>
                      <a:pt x="0" y="4"/>
                    </a:lnTo>
                    <a:lnTo>
                      <a:pt x="0" y="3"/>
                    </a:lnTo>
                    <a:lnTo>
                      <a:pt x="0" y="3"/>
                    </a:lnTo>
                    <a:lnTo>
                      <a:pt x="0" y="4"/>
                    </a:lnTo>
                    <a:lnTo>
                      <a:pt x="0" y="3"/>
                    </a:lnTo>
                    <a:lnTo>
                      <a:pt x="0" y="3"/>
                    </a:lnTo>
                    <a:lnTo>
                      <a:pt x="0" y="4"/>
                    </a:lnTo>
                    <a:lnTo>
                      <a:pt x="0" y="4"/>
                    </a:lnTo>
                    <a:lnTo>
                      <a:pt x="0" y="4"/>
                    </a:lnTo>
                    <a:lnTo>
                      <a:pt x="0" y="4"/>
                    </a:lnTo>
                    <a:lnTo>
                      <a:pt x="0" y="4"/>
                    </a:lnTo>
                    <a:lnTo>
                      <a:pt x="0" y="4"/>
                    </a:lnTo>
                    <a:lnTo>
                      <a:pt x="0" y="3"/>
                    </a:lnTo>
                    <a:lnTo>
                      <a:pt x="0" y="4"/>
                    </a:lnTo>
                    <a:lnTo>
                      <a:pt x="0" y="4"/>
                    </a:lnTo>
                    <a:lnTo>
                      <a:pt x="0" y="4"/>
                    </a:lnTo>
                    <a:lnTo>
                      <a:pt x="0" y="5"/>
                    </a:lnTo>
                    <a:lnTo>
                      <a:pt x="0" y="5"/>
                    </a:lnTo>
                    <a:lnTo>
                      <a:pt x="0" y="6"/>
                    </a:lnTo>
                    <a:lnTo>
                      <a:pt x="0" y="6"/>
                    </a:lnTo>
                    <a:lnTo>
                      <a:pt x="0" y="6"/>
                    </a:lnTo>
                    <a:lnTo>
                      <a:pt x="0" y="6"/>
                    </a:lnTo>
                    <a:lnTo>
                      <a:pt x="0" y="6"/>
                    </a:lnTo>
                    <a:lnTo>
                      <a:pt x="0" y="5"/>
                    </a:lnTo>
                    <a:lnTo>
                      <a:pt x="0" y="6"/>
                    </a:lnTo>
                    <a:lnTo>
                      <a:pt x="0" y="5"/>
                    </a:lnTo>
                    <a:lnTo>
                      <a:pt x="0" y="5"/>
                    </a:lnTo>
                    <a:lnTo>
                      <a:pt x="0" y="5"/>
                    </a:lnTo>
                    <a:lnTo>
                      <a:pt x="0" y="5"/>
                    </a:lnTo>
                    <a:lnTo>
                      <a:pt x="0" y="6"/>
                    </a:lnTo>
                    <a:lnTo>
                      <a:pt x="0" y="5"/>
                    </a:lnTo>
                    <a:lnTo>
                      <a:pt x="0" y="5"/>
                    </a:lnTo>
                    <a:lnTo>
                      <a:pt x="0" y="5"/>
                    </a:lnTo>
                    <a:lnTo>
                      <a:pt x="0" y="5"/>
                    </a:lnTo>
                    <a:lnTo>
                      <a:pt x="0" y="4"/>
                    </a:lnTo>
                    <a:lnTo>
                      <a:pt x="0" y="5"/>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4"/>
                    </a:lnTo>
                    <a:lnTo>
                      <a:pt x="0" y="4"/>
                    </a:lnTo>
                    <a:lnTo>
                      <a:pt x="0" y="3"/>
                    </a:lnTo>
                    <a:lnTo>
                      <a:pt x="0" y="3"/>
                    </a:lnTo>
                    <a:lnTo>
                      <a:pt x="0" y="3"/>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4"/>
                    </a:lnTo>
                    <a:lnTo>
                      <a:pt x="0" y="3"/>
                    </a:lnTo>
                    <a:lnTo>
                      <a:pt x="0" y="3"/>
                    </a:lnTo>
                    <a:lnTo>
                      <a:pt x="0" y="3"/>
                    </a:lnTo>
                    <a:lnTo>
                      <a:pt x="0" y="2"/>
                    </a:lnTo>
                    <a:lnTo>
                      <a:pt x="0" y="2"/>
                    </a:lnTo>
                    <a:lnTo>
                      <a:pt x="0" y="2"/>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4"/>
                    </a:lnTo>
                    <a:lnTo>
                      <a:pt x="0" y="5"/>
                    </a:lnTo>
                    <a:lnTo>
                      <a:pt x="0" y="4"/>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2"/>
                    </a:lnTo>
                    <a:lnTo>
                      <a:pt x="0" y="3"/>
                    </a:lnTo>
                    <a:lnTo>
                      <a:pt x="0" y="2"/>
                    </a:lnTo>
                    <a:lnTo>
                      <a:pt x="0" y="2"/>
                    </a:lnTo>
                    <a:lnTo>
                      <a:pt x="0" y="2"/>
                    </a:lnTo>
                    <a:lnTo>
                      <a:pt x="0" y="1"/>
                    </a:lnTo>
                    <a:lnTo>
                      <a:pt x="0" y="2"/>
                    </a:lnTo>
                    <a:lnTo>
                      <a:pt x="0" y="3"/>
                    </a:lnTo>
                    <a:lnTo>
                      <a:pt x="0" y="2"/>
                    </a:lnTo>
                    <a:lnTo>
                      <a:pt x="0" y="3"/>
                    </a:lnTo>
                    <a:lnTo>
                      <a:pt x="0" y="3"/>
                    </a:lnTo>
                    <a:lnTo>
                      <a:pt x="0" y="2"/>
                    </a:lnTo>
                    <a:lnTo>
                      <a:pt x="0" y="3"/>
                    </a:lnTo>
                    <a:lnTo>
                      <a:pt x="0" y="4"/>
                    </a:lnTo>
                    <a:lnTo>
                      <a:pt x="0" y="3"/>
                    </a:lnTo>
                    <a:lnTo>
                      <a:pt x="0" y="4"/>
                    </a:lnTo>
                    <a:lnTo>
                      <a:pt x="0" y="4"/>
                    </a:lnTo>
                    <a:lnTo>
                      <a:pt x="0" y="4"/>
                    </a:lnTo>
                    <a:lnTo>
                      <a:pt x="0" y="4"/>
                    </a:lnTo>
                    <a:lnTo>
                      <a:pt x="0" y="4"/>
                    </a:lnTo>
                    <a:lnTo>
                      <a:pt x="0" y="4"/>
                    </a:lnTo>
                    <a:lnTo>
                      <a:pt x="0" y="3"/>
                    </a:lnTo>
                    <a:lnTo>
                      <a:pt x="0" y="3"/>
                    </a:lnTo>
                    <a:lnTo>
                      <a:pt x="0" y="3"/>
                    </a:lnTo>
                    <a:lnTo>
                      <a:pt x="0" y="3"/>
                    </a:lnTo>
                    <a:lnTo>
                      <a:pt x="0" y="4"/>
                    </a:lnTo>
                    <a:lnTo>
                      <a:pt x="0" y="3"/>
                    </a:lnTo>
                    <a:lnTo>
                      <a:pt x="0" y="2"/>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2"/>
                    </a:lnTo>
                    <a:lnTo>
                      <a:pt x="0" y="1"/>
                    </a:lnTo>
                    <a:lnTo>
                      <a:pt x="0" y="2"/>
                    </a:lnTo>
                    <a:lnTo>
                      <a:pt x="0" y="2"/>
                    </a:lnTo>
                    <a:lnTo>
                      <a:pt x="0" y="2"/>
                    </a:lnTo>
                    <a:lnTo>
                      <a:pt x="0" y="1"/>
                    </a:lnTo>
                    <a:lnTo>
                      <a:pt x="0" y="1"/>
                    </a:lnTo>
                    <a:lnTo>
                      <a:pt x="0" y="0"/>
                    </a:lnTo>
                    <a:lnTo>
                      <a:pt x="0" y="0"/>
                    </a:lnTo>
                    <a:lnTo>
                      <a:pt x="0" y="0"/>
                    </a:lnTo>
                    <a:lnTo>
                      <a:pt x="0" y="0"/>
                    </a:lnTo>
                    <a:lnTo>
                      <a:pt x="0" y="1"/>
                    </a:lnTo>
                    <a:lnTo>
                      <a:pt x="0" y="0"/>
                    </a:lnTo>
                    <a:lnTo>
                      <a:pt x="0" y="1"/>
                    </a:lnTo>
                    <a:lnTo>
                      <a:pt x="0" y="1"/>
                    </a:lnTo>
                    <a:lnTo>
                      <a:pt x="0" y="0"/>
                    </a:lnTo>
                    <a:lnTo>
                      <a:pt x="0" y="1"/>
                    </a:lnTo>
                    <a:lnTo>
                      <a:pt x="0" y="0"/>
                    </a:lnTo>
                    <a:lnTo>
                      <a:pt x="0" y="1"/>
                    </a:lnTo>
                    <a:lnTo>
                      <a:pt x="0" y="0"/>
                    </a:lnTo>
                    <a:lnTo>
                      <a:pt x="0" y="0"/>
                    </a:lnTo>
                    <a:lnTo>
                      <a:pt x="0" y="0"/>
                    </a:lnTo>
                    <a:lnTo>
                      <a:pt x="0" y="0"/>
                    </a:lnTo>
                    <a:lnTo>
                      <a:pt x="0" y="0"/>
                    </a:lnTo>
                    <a:lnTo>
                      <a:pt x="0" y="0"/>
                    </a:lnTo>
                    <a:lnTo>
                      <a:pt x="0" y="1"/>
                    </a:lnTo>
                    <a:lnTo>
                      <a:pt x="0" y="1"/>
                    </a:lnTo>
                    <a:lnTo>
                      <a:pt x="0" y="0"/>
                    </a:lnTo>
                    <a:lnTo>
                      <a:pt x="0" y="1"/>
                    </a:lnTo>
                    <a:lnTo>
                      <a:pt x="0" y="1"/>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2"/>
                    </a:lnTo>
                    <a:lnTo>
                      <a:pt x="0" y="2"/>
                    </a:lnTo>
                    <a:lnTo>
                      <a:pt x="0" y="2"/>
                    </a:lnTo>
                    <a:lnTo>
                      <a:pt x="0" y="1"/>
                    </a:lnTo>
                    <a:lnTo>
                      <a:pt x="0" y="2"/>
                    </a:lnTo>
                    <a:lnTo>
                      <a:pt x="0" y="2"/>
                    </a:lnTo>
                    <a:lnTo>
                      <a:pt x="0" y="3"/>
                    </a:lnTo>
                    <a:lnTo>
                      <a:pt x="0" y="2"/>
                    </a:lnTo>
                    <a:lnTo>
                      <a:pt x="0" y="1"/>
                    </a:lnTo>
                    <a:lnTo>
                      <a:pt x="0" y="2"/>
                    </a:lnTo>
                    <a:lnTo>
                      <a:pt x="0" y="2"/>
                    </a:lnTo>
                    <a:lnTo>
                      <a:pt x="0" y="2"/>
                    </a:lnTo>
                    <a:lnTo>
                      <a:pt x="0" y="2"/>
                    </a:lnTo>
                    <a:lnTo>
                      <a:pt x="0" y="3"/>
                    </a:lnTo>
                    <a:lnTo>
                      <a:pt x="0" y="3"/>
                    </a:lnTo>
                    <a:lnTo>
                      <a:pt x="0" y="3"/>
                    </a:lnTo>
                    <a:lnTo>
                      <a:pt x="0" y="2"/>
                    </a:lnTo>
                    <a:lnTo>
                      <a:pt x="0" y="2"/>
                    </a:lnTo>
                    <a:lnTo>
                      <a:pt x="0" y="2"/>
                    </a:lnTo>
                    <a:lnTo>
                      <a:pt x="0" y="1"/>
                    </a:lnTo>
                    <a:lnTo>
                      <a:pt x="0" y="1"/>
                    </a:lnTo>
                    <a:lnTo>
                      <a:pt x="0" y="2"/>
                    </a:lnTo>
                    <a:lnTo>
                      <a:pt x="0" y="1"/>
                    </a:lnTo>
                    <a:lnTo>
                      <a:pt x="0" y="2"/>
                    </a:lnTo>
                    <a:lnTo>
                      <a:pt x="0" y="1"/>
                    </a:lnTo>
                    <a:lnTo>
                      <a:pt x="0" y="0"/>
                    </a:lnTo>
                    <a:lnTo>
                      <a:pt x="0" y="1"/>
                    </a:lnTo>
                    <a:lnTo>
                      <a:pt x="0" y="1"/>
                    </a:lnTo>
                    <a:lnTo>
                      <a:pt x="0" y="1"/>
                    </a:lnTo>
                    <a:lnTo>
                      <a:pt x="0" y="0"/>
                    </a:lnTo>
                    <a:lnTo>
                      <a:pt x="0" y="0"/>
                    </a:lnTo>
                    <a:lnTo>
                      <a:pt x="0" y="1"/>
                    </a:lnTo>
                    <a:lnTo>
                      <a:pt x="0" y="1"/>
                    </a:lnTo>
                    <a:lnTo>
                      <a:pt x="0" y="1"/>
                    </a:lnTo>
                    <a:lnTo>
                      <a:pt x="0" y="1"/>
                    </a:lnTo>
                    <a:lnTo>
                      <a:pt x="0" y="1"/>
                    </a:lnTo>
                    <a:lnTo>
                      <a:pt x="0" y="1"/>
                    </a:lnTo>
                    <a:lnTo>
                      <a:pt x="0" y="1"/>
                    </a:lnTo>
                    <a:lnTo>
                      <a:pt x="0" y="1"/>
                    </a:lnTo>
                    <a:lnTo>
                      <a:pt x="0" y="2"/>
                    </a:lnTo>
                    <a:lnTo>
                      <a:pt x="0" y="1"/>
                    </a:lnTo>
                    <a:lnTo>
                      <a:pt x="0" y="2"/>
                    </a:lnTo>
                    <a:lnTo>
                      <a:pt x="0" y="2"/>
                    </a:lnTo>
                    <a:lnTo>
                      <a:pt x="0" y="3"/>
                    </a:lnTo>
                    <a:lnTo>
                      <a:pt x="0" y="3"/>
                    </a:lnTo>
                    <a:lnTo>
                      <a:pt x="0" y="3"/>
                    </a:lnTo>
                    <a:lnTo>
                      <a:pt x="0" y="4"/>
                    </a:lnTo>
                    <a:lnTo>
                      <a:pt x="0" y="5"/>
                    </a:lnTo>
                    <a:lnTo>
                      <a:pt x="0" y="5"/>
                    </a:lnTo>
                    <a:lnTo>
                      <a:pt x="0" y="6"/>
                    </a:lnTo>
                    <a:lnTo>
                      <a:pt x="0" y="6"/>
                    </a:lnTo>
                    <a:lnTo>
                      <a:pt x="0" y="6"/>
                    </a:lnTo>
                    <a:lnTo>
                      <a:pt x="0" y="7"/>
                    </a:lnTo>
                    <a:lnTo>
                      <a:pt x="0" y="6"/>
                    </a:lnTo>
                    <a:lnTo>
                      <a:pt x="0" y="8"/>
                    </a:lnTo>
                    <a:lnTo>
                      <a:pt x="0" y="7"/>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8"/>
                    </a:lnTo>
                    <a:lnTo>
                      <a:pt x="0" y="9"/>
                    </a:lnTo>
                    <a:lnTo>
                      <a:pt x="0" y="8"/>
                    </a:lnTo>
                    <a:lnTo>
                      <a:pt x="0" y="8"/>
                    </a:lnTo>
                    <a:lnTo>
                      <a:pt x="0" y="8"/>
                    </a:lnTo>
                    <a:lnTo>
                      <a:pt x="0" y="8"/>
                    </a:lnTo>
                    <a:lnTo>
                      <a:pt x="0" y="8"/>
                    </a:lnTo>
                    <a:lnTo>
                      <a:pt x="0" y="7"/>
                    </a:lnTo>
                    <a:lnTo>
                      <a:pt x="0" y="7"/>
                    </a:lnTo>
                    <a:lnTo>
                      <a:pt x="0" y="6"/>
                    </a:lnTo>
                    <a:lnTo>
                      <a:pt x="0" y="6"/>
                    </a:lnTo>
                    <a:lnTo>
                      <a:pt x="0" y="6"/>
                    </a:lnTo>
                    <a:lnTo>
                      <a:pt x="0" y="6"/>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6"/>
                    </a:lnTo>
                    <a:lnTo>
                      <a:pt x="0" y="5"/>
                    </a:lnTo>
                    <a:lnTo>
                      <a:pt x="0" y="5"/>
                    </a:lnTo>
                    <a:lnTo>
                      <a:pt x="0" y="5"/>
                    </a:lnTo>
                    <a:lnTo>
                      <a:pt x="0" y="3"/>
                    </a:lnTo>
                    <a:lnTo>
                      <a:pt x="0" y="4"/>
                    </a:lnTo>
                    <a:lnTo>
                      <a:pt x="0" y="3"/>
                    </a:lnTo>
                    <a:lnTo>
                      <a:pt x="0" y="3"/>
                    </a:lnTo>
                    <a:lnTo>
                      <a:pt x="0" y="3"/>
                    </a:lnTo>
                    <a:lnTo>
                      <a:pt x="0" y="3"/>
                    </a:lnTo>
                    <a:lnTo>
                      <a:pt x="0" y="3"/>
                    </a:lnTo>
                    <a:lnTo>
                      <a:pt x="0" y="2"/>
                    </a:lnTo>
                    <a:lnTo>
                      <a:pt x="0" y="1"/>
                    </a:lnTo>
                    <a:lnTo>
                      <a:pt x="0" y="1"/>
                    </a:lnTo>
                    <a:lnTo>
                      <a:pt x="0" y="0"/>
                    </a:lnTo>
                    <a:lnTo>
                      <a:pt x="0" y="0"/>
                    </a:lnTo>
                    <a:lnTo>
                      <a:pt x="0" y="0"/>
                    </a:lnTo>
                    <a:lnTo>
                      <a:pt x="0" y="0"/>
                    </a:lnTo>
                    <a:lnTo>
                      <a:pt x="0" y="1"/>
                    </a:lnTo>
                    <a:lnTo>
                      <a:pt x="0" y="1"/>
                    </a:lnTo>
                    <a:lnTo>
                      <a:pt x="0" y="1"/>
                    </a:lnTo>
                    <a:lnTo>
                      <a:pt x="0" y="1"/>
                    </a:lnTo>
                    <a:lnTo>
                      <a:pt x="0" y="2"/>
                    </a:lnTo>
                    <a:lnTo>
                      <a:pt x="0" y="2"/>
                    </a:lnTo>
                    <a:lnTo>
                      <a:pt x="0" y="2"/>
                    </a:lnTo>
                    <a:lnTo>
                      <a:pt x="0" y="3"/>
                    </a:lnTo>
                    <a:lnTo>
                      <a:pt x="0" y="3"/>
                    </a:lnTo>
                    <a:lnTo>
                      <a:pt x="0" y="3"/>
                    </a:lnTo>
                    <a:lnTo>
                      <a:pt x="0" y="4"/>
                    </a:lnTo>
                    <a:lnTo>
                      <a:pt x="0" y="5"/>
                    </a:lnTo>
                    <a:lnTo>
                      <a:pt x="0" y="4"/>
                    </a:lnTo>
                    <a:lnTo>
                      <a:pt x="0" y="4"/>
                    </a:lnTo>
                    <a:lnTo>
                      <a:pt x="0" y="5"/>
                    </a:lnTo>
                    <a:lnTo>
                      <a:pt x="0" y="5"/>
                    </a:lnTo>
                    <a:lnTo>
                      <a:pt x="0" y="5"/>
                    </a:lnTo>
                    <a:lnTo>
                      <a:pt x="0" y="4"/>
                    </a:lnTo>
                    <a:lnTo>
                      <a:pt x="0" y="5"/>
                    </a:lnTo>
                    <a:lnTo>
                      <a:pt x="0" y="4"/>
                    </a:lnTo>
                    <a:lnTo>
                      <a:pt x="0" y="4"/>
                    </a:lnTo>
                    <a:lnTo>
                      <a:pt x="0" y="4"/>
                    </a:lnTo>
                    <a:lnTo>
                      <a:pt x="0" y="4"/>
                    </a:lnTo>
                    <a:lnTo>
                      <a:pt x="0" y="4"/>
                    </a:lnTo>
                    <a:lnTo>
                      <a:pt x="0" y="4"/>
                    </a:lnTo>
                    <a:lnTo>
                      <a:pt x="0" y="3"/>
                    </a:lnTo>
                    <a:lnTo>
                      <a:pt x="0" y="3"/>
                    </a:lnTo>
                    <a:lnTo>
                      <a:pt x="0" y="3"/>
                    </a:lnTo>
                    <a:lnTo>
                      <a:pt x="0" y="2"/>
                    </a:lnTo>
                    <a:lnTo>
                      <a:pt x="0" y="2"/>
                    </a:lnTo>
                    <a:lnTo>
                      <a:pt x="0" y="2"/>
                    </a:lnTo>
                    <a:lnTo>
                      <a:pt x="0" y="1"/>
                    </a:lnTo>
                    <a:lnTo>
                      <a:pt x="0" y="2"/>
                    </a:lnTo>
                    <a:lnTo>
                      <a:pt x="0" y="2"/>
                    </a:lnTo>
                    <a:lnTo>
                      <a:pt x="0" y="2"/>
                    </a:lnTo>
                    <a:lnTo>
                      <a:pt x="0" y="3"/>
                    </a:lnTo>
                    <a:lnTo>
                      <a:pt x="0" y="3"/>
                    </a:lnTo>
                    <a:lnTo>
                      <a:pt x="0" y="3"/>
                    </a:lnTo>
                    <a:lnTo>
                      <a:pt x="0" y="3"/>
                    </a:lnTo>
                    <a:lnTo>
                      <a:pt x="0" y="3"/>
                    </a:lnTo>
                    <a:lnTo>
                      <a:pt x="0" y="4"/>
                    </a:lnTo>
                    <a:lnTo>
                      <a:pt x="0" y="4"/>
                    </a:lnTo>
                    <a:lnTo>
                      <a:pt x="0" y="5"/>
                    </a:lnTo>
                    <a:lnTo>
                      <a:pt x="0" y="4"/>
                    </a:lnTo>
                    <a:lnTo>
                      <a:pt x="0" y="4"/>
                    </a:lnTo>
                    <a:lnTo>
                      <a:pt x="0" y="4"/>
                    </a:lnTo>
                    <a:lnTo>
                      <a:pt x="0" y="5"/>
                    </a:lnTo>
                    <a:lnTo>
                      <a:pt x="0" y="6"/>
                    </a:lnTo>
                    <a:lnTo>
                      <a:pt x="0" y="5"/>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8"/>
                    </a:lnTo>
                    <a:lnTo>
                      <a:pt x="0" y="8"/>
                    </a:lnTo>
                    <a:lnTo>
                      <a:pt x="0" y="7"/>
                    </a:lnTo>
                    <a:lnTo>
                      <a:pt x="0" y="7"/>
                    </a:lnTo>
                    <a:lnTo>
                      <a:pt x="0" y="7"/>
                    </a:lnTo>
                    <a:lnTo>
                      <a:pt x="0" y="7"/>
                    </a:lnTo>
                    <a:lnTo>
                      <a:pt x="0" y="8"/>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6"/>
                    </a:lnTo>
                    <a:lnTo>
                      <a:pt x="0" y="5"/>
                    </a:lnTo>
                    <a:lnTo>
                      <a:pt x="0" y="6"/>
                    </a:lnTo>
                    <a:lnTo>
                      <a:pt x="0" y="5"/>
                    </a:lnTo>
                    <a:lnTo>
                      <a:pt x="0" y="5"/>
                    </a:lnTo>
                    <a:lnTo>
                      <a:pt x="0" y="4"/>
                    </a:lnTo>
                    <a:lnTo>
                      <a:pt x="0" y="4"/>
                    </a:lnTo>
                    <a:lnTo>
                      <a:pt x="0" y="4"/>
                    </a:lnTo>
                    <a:lnTo>
                      <a:pt x="0" y="4"/>
                    </a:lnTo>
                    <a:lnTo>
                      <a:pt x="0" y="3"/>
                    </a:lnTo>
                    <a:lnTo>
                      <a:pt x="0" y="3"/>
                    </a:lnTo>
                    <a:lnTo>
                      <a:pt x="0" y="3"/>
                    </a:lnTo>
                    <a:lnTo>
                      <a:pt x="0" y="2"/>
                    </a:lnTo>
                    <a:lnTo>
                      <a:pt x="0" y="2"/>
                    </a:lnTo>
                    <a:lnTo>
                      <a:pt x="0" y="2"/>
                    </a:lnTo>
                  </a:path>
                </a:pathLst>
              </a:custGeom>
              <a:noFill/>
              <a:ln w="0">
                <a:solidFill>
                  <a:srgbClr val="3366FF"/>
                </a:solidFill>
                <a:prstDash val="solid"/>
                <a:round/>
                <a:headEnd/>
                <a:tailEnd/>
              </a:ln>
            </p:spPr>
            <p:txBody>
              <a:bodyPr/>
              <a:lstStyle/>
              <a:p>
                <a:endParaRPr lang="en-GB"/>
              </a:p>
            </p:txBody>
          </p:sp>
          <p:sp>
            <p:nvSpPr>
              <p:cNvPr id="186296" name="Freeform 952"/>
              <p:cNvSpPr>
                <a:spLocks/>
              </p:cNvSpPr>
              <p:nvPr/>
            </p:nvSpPr>
            <p:spPr bwMode="auto">
              <a:xfrm>
                <a:off x="3738" y="3527"/>
                <a:ext cx="6" cy="354"/>
              </a:xfrm>
              <a:custGeom>
                <a:avLst/>
                <a:gdLst/>
                <a:ahLst/>
                <a:cxnLst>
                  <a:cxn ang="0">
                    <a:pos x="0" y="5"/>
                  </a:cxn>
                  <a:cxn ang="0">
                    <a:pos x="0" y="5"/>
                  </a:cxn>
                  <a:cxn ang="0">
                    <a:pos x="0" y="6"/>
                  </a:cxn>
                  <a:cxn ang="0">
                    <a:pos x="0" y="5"/>
                  </a:cxn>
                  <a:cxn ang="0">
                    <a:pos x="0" y="5"/>
                  </a:cxn>
                  <a:cxn ang="0">
                    <a:pos x="0" y="6"/>
                  </a:cxn>
                  <a:cxn ang="0">
                    <a:pos x="0" y="6"/>
                  </a:cxn>
                  <a:cxn ang="0">
                    <a:pos x="0" y="6"/>
                  </a:cxn>
                  <a:cxn ang="0">
                    <a:pos x="0" y="4"/>
                  </a:cxn>
                  <a:cxn ang="0">
                    <a:pos x="0" y="5"/>
                  </a:cxn>
                  <a:cxn ang="0">
                    <a:pos x="0" y="7"/>
                  </a:cxn>
                  <a:cxn ang="0">
                    <a:pos x="0" y="7"/>
                  </a:cxn>
                  <a:cxn ang="0">
                    <a:pos x="0" y="6"/>
                  </a:cxn>
                  <a:cxn ang="0">
                    <a:pos x="0" y="5"/>
                  </a:cxn>
                  <a:cxn ang="0">
                    <a:pos x="0" y="4"/>
                  </a:cxn>
                  <a:cxn ang="0">
                    <a:pos x="0" y="5"/>
                  </a:cxn>
                  <a:cxn ang="0">
                    <a:pos x="0" y="4"/>
                  </a:cxn>
                  <a:cxn ang="0">
                    <a:pos x="0" y="6"/>
                  </a:cxn>
                  <a:cxn ang="0">
                    <a:pos x="0" y="4"/>
                  </a:cxn>
                  <a:cxn ang="0">
                    <a:pos x="0" y="4"/>
                  </a:cxn>
                  <a:cxn ang="0">
                    <a:pos x="0" y="3"/>
                  </a:cxn>
                  <a:cxn ang="0">
                    <a:pos x="0" y="4"/>
                  </a:cxn>
                  <a:cxn ang="0">
                    <a:pos x="0" y="5"/>
                  </a:cxn>
                  <a:cxn ang="0">
                    <a:pos x="0" y="5"/>
                  </a:cxn>
                  <a:cxn ang="0">
                    <a:pos x="0" y="7"/>
                  </a:cxn>
                  <a:cxn ang="0">
                    <a:pos x="0" y="4"/>
                  </a:cxn>
                  <a:cxn ang="0">
                    <a:pos x="0" y="18"/>
                  </a:cxn>
                  <a:cxn ang="0">
                    <a:pos x="0" y="25"/>
                  </a:cxn>
                  <a:cxn ang="0">
                    <a:pos x="0" y="32"/>
                  </a:cxn>
                  <a:cxn ang="0">
                    <a:pos x="0" y="36"/>
                  </a:cxn>
                  <a:cxn ang="0">
                    <a:pos x="0" y="38"/>
                  </a:cxn>
                  <a:cxn ang="0">
                    <a:pos x="0" y="43"/>
                  </a:cxn>
                  <a:cxn ang="0">
                    <a:pos x="0" y="47"/>
                  </a:cxn>
                  <a:cxn ang="0">
                    <a:pos x="0" y="49"/>
                  </a:cxn>
                  <a:cxn ang="0">
                    <a:pos x="1" y="52"/>
                  </a:cxn>
                  <a:cxn ang="0">
                    <a:pos x="1" y="52"/>
                  </a:cxn>
                  <a:cxn ang="0">
                    <a:pos x="1" y="51"/>
                  </a:cxn>
                  <a:cxn ang="0">
                    <a:pos x="1" y="51"/>
                  </a:cxn>
                  <a:cxn ang="0">
                    <a:pos x="1" y="51"/>
                  </a:cxn>
                  <a:cxn ang="0">
                    <a:pos x="1" y="53"/>
                  </a:cxn>
                  <a:cxn ang="0">
                    <a:pos x="1" y="53"/>
                  </a:cxn>
                  <a:cxn ang="0">
                    <a:pos x="1" y="54"/>
                  </a:cxn>
                  <a:cxn ang="0">
                    <a:pos x="1" y="55"/>
                  </a:cxn>
                  <a:cxn ang="0">
                    <a:pos x="1" y="54"/>
                  </a:cxn>
                  <a:cxn ang="0">
                    <a:pos x="1" y="56"/>
                  </a:cxn>
                  <a:cxn ang="0">
                    <a:pos x="1" y="57"/>
                  </a:cxn>
                  <a:cxn ang="0">
                    <a:pos x="1" y="54"/>
                  </a:cxn>
                  <a:cxn ang="0">
                    <a:pos x="1" y="52"/>
                  </a:cxn>
                  <a:cxn ang="0">
                    <a:pos x="1" y="51"/>
                  </a:cxn>
                  <a:cxn ang="0">
                    <a:pos x="1" y="51"/>
                  </a:cxn>
                  <a:cxn ang="0">
                    <a:pos x="1" y="55"/>
                  </a:cxn>
                  <a:cxn ang="0">
                    <a:pos x="1" y="54"/>
                  </a:cxn>
                  <a:cxn ang="0">
                    <a:pos x="1" y="53"/>
                  </a:cxn>
                  <a:cxn ang="0">
                    <a:pos x="1" y="51"/>
                  </a:cxn>
                  <a:cxn ang="0">
                    <a:pos x="1" y="49"/>
                  </a:cxn>
                  <a:cxn ang="0">
                    <a:pos x="1" y="50"/>
                  </a:cxn>
                  <a:cxn ang="0">
                    <a:pos x="1" y="55"/>
                  </a:cxn>
                  <a:cxn ang="0">
                    <a:pos x="1" y="54"/>
                  </a:cxn>
                  <a:cxn ang="0">
                    <a:pos x="1" y="56"/>
                  </a:cxn>
                  <a:cxn ang="0">
                    <a:pos x="1" y="55"/>
                  </a:cxn>
                  <a:cxn ang="0">
                    <a:pos x="1" y="53"/>
                  </a:cxn>
                  <a:cxn ang="0">
                    <a:pos x="1" y="55"/>
                  </a:cxn>
                  <a:cxn ang="0">
                    <a:pos x="1" y="53"/>
                  </a:cxn>
                </a:cxnLst>
                <a:rect l="0" t="0" r="r" b="b"/>
                <a:pathLst>
                  <a:path w="1" h="59">
                    <a:moveTo>
                      <a:pt x="0" y="4"/>
                    </a:moveTo>
                    <a:lnTo>
                      <a:pt x="0" y="4"/>
                    </a:lnTo>
                    <a:lnTo>
                      <a:pt x="0" y="4"/>
                    </a:lnTo>
                    <a:lnTo>
                      <a:pt x="0" y="4"/>
                    </a:lnTo>
                    <a:lnTo>
                      <a:pt x="0" y="5"/>
                    </a:lnTo>
                    <a:lnTo>
                      <a:pt x="0" y="6"/>
                    </a:lnTo>
                    <a:lnTo>
                      <a:pt x="0" y="5"/>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4"/>
                    </a:lnTo>
                    <a:lnTo>
                      <a:pt x="0" y="5"/>
                    </a:lnTo>
                    <a:lnTo>
                      <a:pt x="0" y="4"/>
                    </a:lnTo>
                    <a:lnTo>
                      <a:pt x="0" y="4"/>
                    </a:lnTo>
                    <a:lnTo>
                      <a:pt x="0" y="5"/>
                    </a:lnTo>
                    <a:lnTo>
                      <a:pt x="0" y="6"/>
                    </a:lnTo>
                    <a:lnTo>
                      <a:pt x="0" y="5"/>
                    </a:lnTo>
                    <a:lnTo>
                      <a:pt x="0" y="5"/>
                    </a:lnTo>
                    <a:lnTo>
                      <a:pt x="0" y="5"/>
                    </a:lnTo>
                    <a:lnTo>
                      <a:pt x="0" y="6"/>
                    </a:lnTo>
                    <a:lnTo>
                      <a:pt x="0" y="5"/>
                    </a:lnTo>
                    <a:lnTo>
                      <a:pt x="0" y="5"/>
                    </a:lnTo>
                    <a:lnTo>
                      <a:pt x="0" y="5"/>
                    </a:lnTo>
                    <a:lnTo>
                      <a:pt x="0" y="5"/>
                    </a:lnTo>
                    <a:lnTo>
                      <a:pt x="0" y="5"/>
                    </a:lnTo>
                    <a:lnTo>
                      <a:pt x="0" y="4"/>
                    </a:lnTo>
                    <a:lnTo>
                      <a:pt x="0" y="5"/>
                    </a:lnTo>
                    <a:lnTo>
                      <a:pt x="0" y="5"/>
                    </a:lnTo>
                    <a:lnTo>
                      <a:pt x="0" y="4"/>
                    </a:lnTo>
                    <a:lnTo>
                      <a:pt x="0" y="4"/>
                    </a:lnTo>
                    <a:lnTo>
                      <a:pt x="0" y="5"/>
                    </a:lnTo>
                    <a:lnTo>
                      <a:pt x="0" y="4"/>
                    </a:lnTo>
                    <a:lnTo>
                      <a:pt x="0" y="4"/>
                    </a:lnTo>
                    <a:lnTo>
                      <a:pt x="0" y="4"/>
                    </a:lnTo>
                    <a:lnTo>
                      <a:pt x="0" y="5"/>
                    </a:lnTo>
                    <a:lnTo>
                      <a:pt x="0" y="4"/>
                    </a:lnTo>
                    <a:lnTo>
                      <a:pt x="0" y="5"/>
                    </a:lnTo>
                    <a:lnTo>
                      <a:pt x="0" y="5"/>
                    </a:lnTo>
                    <a:lnTo>
                      <a:pt x="0" y="6"/>
                    </a:lnTo>
                    <a:lnTo>
                      <a:pt x="0" y="6"/>
                    </a:lnTo>
                    <a:lnTo>
                      <a:pt x="0" y="7"/>
                    </a:lnTo>
                    <a:lnTo>
                      <a:pt x="0" y="7"/>
                    </a:lnTo>
                    <a:lnTo>
                      <a:pt x="0" y="7"/>
                    </a:lnTo>
                    <a:lnTo>
                      <a:pt x="0" y="7"/>
                    </a:lnTo>
                    <a:lnTo>
                      <a:pt x="0" y="6"/>
                    </a:lnTo>
                    <a:lnTo>
                      <a:pt x="0" y="5"/>
                    </a:lnTo>
                    <a:lnTo>
                      <a:pt x="0" y="6"/>
                    </a:lnTo>
                    <a:lnTo>
                      <a:pt x="0" y="7"/>
                    </a:lnTo>
                    <a:lnTo>
                      <a:pt x="0" y="6"/>
                    </a:lnTo>
                    <a:lnTo>
                      <a:pt x="0" y="6"/>
                    </a:lnTo>
                    <a:lnTo>
                      <a:pt x="0" y="5"/>
                    </a:lnTo>
                    <a:lnTo>
                      <a:pt x="0" y="5"/>
                    </a:lnTo>
                    <a:lnTo>
                      <a:pt x="0" y="6"/>
                    </a:lnTo>
                    <a:lnTo>
                      <a:pt x="0" y="5"/>
                    </a:lnTo>
                    <a:lnTo>
                      <a:pt x="0" y="5"/>
                    </a:lnTo>
                    <a:lnTo>
                      <a:pt x="0" y="5"/>
                    </a:lnTo>
                    <a:lnTo>
                      <a:pt x="0" y="5"/>
                    </a:lnTo>
                    <a:lnTo>
                      <a:pt x="0" y="6"/>
                    </a:lnTo>
                    <a:lnTo>
                      <a:pt x="0" y="5"/>
                    </a:lnTo>
                    <a:lnTo>
                      <a:pt x="0" y="6"/>
                    </a:lnTo>
                    <a:lnTo>
                      <a:pt x="0" y="6"/>
                    </a:lnTo>
                    <a:lnTo>
                      <a:pt x="0" y="6"/>
                    </a:lnTo>
                    <a:lnTo>
                      <a:pt x="0" y="7"/>
                    </a:lnTo>
                    <a:lnTo>
                      <a:pt x="0" y="7"/>
                    </a:lnTo>
                    <a:lnTo>
                      <a:pt x="0" y="7"/>
                    </a:lnTo>
                    <a:lnTo>
                      <a:pt x="0" y="7"/>
                    </a:lnTo>
                    <a:lnTo>
                      <a:pt x="0" y="6"/>
                    </a:lnTo>
                    <a:lnTo>
                      <a:pt x="0" y="6"/>
                    </a:lnTo>
                    <a:lnTo>
                      <a:pt x="0" y="7"/>
                    </a:lnTo>
                    <a:lnTo>
                      <a:pt x="0" y="6"/>
                    </a:lnTo>
                    <a:lnTo>
                      <a:pt x="0" y="6"/>
                    </a:lnTo>
                    <a:lnTo>
                      <a:pt x="0" y="6"/>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5"/>
                    </a:lnTo>
                    <a:lnTo>
                      <a:pt x="0" y="5"/>
                    </a:lnTo>
                    <a:lnTo>
                      <a:pt x="0" y="5"/>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6"/>
                    </a:lnTo>
                    <a:lnTo>
                      <a:pt x="0" y="6"/>
                    </a:lnTo>
                    <a:lnTo>
                      <a:pt x="0" y="6"/>
                    </a:lnTo>
                    <a:lnTo>
                      <a:pt x="0" y="5"/>
                    </a:lnTo>
                    <a:lnTo>
                      <a:pt x="0" y="5"/>
                    </a:lnTo>
                    <a:lnTo>
                      <a:pt x="0" y="5"/>
                    </a:lnTo>
                    <a:lnTo>
                      <a:pt x="0" y="5"/>
                    </a:lnTo>
                    <a:lnTo>
                      <a:pt x="0" y="5"/>
                    </a:lnTo>
                    <a:lnTo>
                      <a:pt x="0" y="4"/>
                    </a:lnTo>
                    <a:lnTo>
                      <a:pt x="0" y="5"/>
                    </a:lnTo>
                    <a:lnTo>
                      <a:pt x="0" y="4"/>
                    </a:lnTo>
                    <a:lnTo>
                      <a:pt x="0" y="4"/>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4"/>
                    </a:lnTo>
                    <a:lnTo>
                      <a:pt x="0" y="4"/>
                    </a:lnTo>
                    <a:lnTo>
                      <a:pt x="0" y="4"/>
                    </a:lnTo>
                    <a:lnTo>
                      <a:pt x="0" y="5"/>
                    </a:lnTo>
                    <a:lnTo>
                      <a:pt x="0" y="4"/>
                    </a:lnTo>
                    <a:lnTo>
                      <a:pt x="0" y="5"/>
                    </a:lnTo>
                    <a:lnTo>
                      <a:pt x="0" y="4"/>
                    </a:lnTo>
                    <a:lnTo>
                      <a:pt x="0" y="5"/>
                    </a:lnTo>
                    <a:lnTo>
                      <a:pt x="0" y="5"/>
                    </a:lnTo>
                    <a:lnTo>
                      <a:pt x="0" y="4"/>
                    </a:lnTo>
                    <a:lnTo>
                      <a:pt x="0" y="5"/>
                    </a:lnTo>
                    <a:lnTo>
                      <a:pt x="0" y="5"/>
                    </a:lnTo>
                    <a:lnTo>
                      <a:pt x="0" y="5"/>
                    </a:lnTo>
                    <a:lnTo>
                      <a:pt x="0" y="6"/>
                    </a:lnTo>
                    <a:lnTo>
                      <a:pt x="0" y="5"/>
                    </a:lnTo>
                    <a:lnTo>
                      <a:pt x="0" y="6"/>
                    </a:lnTo>
                    <a:lnTo>
                      <a:pt x="0" y="7"/>
                    </a:lnTo>
                    <a:lnTo>
                      <a:pt x="0" y="6"/>
                    </a:lnTo>
                    <a:lnTo>
                      <a:pt x="0" y="7"/>
                    </a:lnTo>
                    <a:lnTo>
                      <a:pt x="0" y="7"/>
                    </a:lnTo>
                    <a:lnTo>
                      <a:pt x="0" y="6"/>
                    </a:lnTo>
                    <a:lnTo>
                      <a:pt x="0" y="6"/>
                    </a:lnTo>
                    <a:lnTo>
                      <a:pt x="0" y="6"/>
                    </a:lnTo>
                    <a:lnTo>
                      <a:pt x="0" y="6"/>
                    </a:lnTo>
                    <a:lnTo>
                      <a:pt x="0" y="5"/>
                    </a:lnTo>
                    <a:lnTo>
                      <a:pt x="0" y="5"/>
                    </a:lnTo>
                    <a:lnTo>
                      <a:pt x="0" y="4"/>
                    </a:lnTo>
                    <a:lnTo>
                      <a:pt x="0" y="5"/>
                    </a:lnTo>
                    <a:lnTo>
                      <a:pt x="0" y="4"/>
                    </a:lnTo>
                    <a:lnTo>
                      <a:pt x="0" y="4"/>
                    </a:lnTo>
                    <a:lnTo>
                      <a:pt x="0" y="4"/>
                    </a:lnTo>
                    <a:lnTo>
                      <a:pt x="0" y="4"/>
                    </a:lnTo>
                    <a:lnTo>
                      <a:pt x="0" y="4"/>
                    </a:lnTo>
                    <a:lnTo>
                      <a:pt x="0" y="4"/>
                    </a:lnTo>
                    <a:lnTo>
                      <a:pt x="0" y="3"/>
                    </a:lnTo>
                    <a:lnTo>
                      <a:pt x="0" y="3"/>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3"/>
                    </a:lnTo>
                    <a:lnTo>
                      <a:pt x="0" y="3"/>
                    </a:lnTo>
                    <a:lnTo>
                      <a:pt x="0" y="3"/>
                    </a:lnTo>
                    <a:lnTo>
                      <a:pt x="0" y="3"/>
                    </a:lnTo>
                    <a:lnTo>
                      <a:pt x="0" y="3"/>
                    </a:lnTo>
                    <a:lnTo>
                      <a:pt x="0" y="2"/>
                    </a:lnTo>
                    <a:lnTo>
                      <a:pt x="0" y="2"/>
                    </a:lnTo>
                    <a:lnTo>
                      <a:pt x="0" y="2"/>
                    </a:lnTo>
                    <a:lnTo>
                      <a:pt x="0" y="1"/>
                    </a:lnTo>
                    <a:lnTo>
                      <a:pt x="0" y="2"/>
                    </a:lnTo>
                    <a:lnTo>
                      <a:pt x="0" y="2"/>
                    </a:lnTo>
                    <a:lnTo>
                      <a:pt x="0" y="2"/>
                    </a:lnTo>
                    <a:lnTo>
                      <a:pt x="0" y="2"/>
                    </a:lnTo>
                    <a:lnTo>
                      <a:pt x="0" y="3"/>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6"/>
                    </a:lnTo>
                    <a:lnTo>
                      <a:pt x="0" y="6"/>
                    </a:lnTo>
                    <a:lnTo>
                      <a:pt x="0" y="5"/>
                    </a:lnTo>
                    <a:lnTo>
                      <a:pt x="0" y="5"/>
                    </a:lnTo>
                    <a:lnTo>
                      <a:pt x="0" y="4"/>
                    </a:lnTo>
                    <a:lnTo>
                      <a:pt x="0" y="4"/>
                    </a:lnTo>
                    <a:lnTo>
                      <a:pt x="0" y="5"/>
                    </a:lnTo>
                    <a:lnTo>
                      <a:pt x="0" y="5"/>
                    </a:lnTo>
                    <a:lnTo>
                      <a:pt x="0" y="5"/>
                    </a:lnTo>
                    <a:lnTo>
                      <a:pt x="0" y="4"/>
                    </a:lnTo>
                    <a:lnTo>
                      <a:pt x="0" y="5"/>
                    </a:lnTo>
                    <a:lnTo>
                      <a:pt x="0" y="4"/>
                    </a:lnTo>
                    <a:lnTo>
                      <a:pt x="0" y="5"/>
                    </a:lnTo>
                    <a:lnTo>
                      <a:pt x="0" y="5"/>
                    </a:lnTo>
                    <a:lnTo>
                      <a:pt x="0" y="6"/>
                    </a:lnTo>
                    <a:lnTo>
                      <a:pt x="0" y="5"/>
                    </a:lnTo>
                    <a:lnTo>
                      <a:pt x="0" y="5"/>
                    </a:lnTo>
                    <a:lnTo>
                      <a:pt x="0" y="5"/>
                    </a:lnTo>
                    <a:lnTo>
                      <a:pt x="0" y="6"/>
                    </a:lnTo>
                    <a:lnTo>
                      <a:pt x="0" y="7"/>
                    </a:lnTo>
                    <a:lnTo>
                      <a:pt x="0" y="6"/>
                    </a:lnTo>
                    <a:lnTo>
                      <a:pt x="0" y="7"/>
                    </a:lnTo>
                    <a:lnTo>
                      <a:pt x="0" y="7"/>
                    </a:lnTo>
                    <a:lnTo>
                      <a:pt x="0" y="7"/>
                    </a:lnTo>
                    <a:lnTo>
                      <a:pt x="0" y="6"/>
                    </a:lnTo>
                    <a:lnTo>
                      <a:pt x="0" y="6"/>
                    </a:lnTo>
                    <a:lnTo>
                      <a:pt x="0" y="6"/>
                    </a:lnTo>
                    <a:lnTo>
                      <a:pt x="0" y="5"/>
                    </a:lnTo>
                    <a:lnTo>
                      <a:pt x="0" y="6"/>
                    </a:lnTo>
                    <a:lnTo>
                      <a:pt x="0" y="6"/>
                    </a:lnTo>
                    <a:lnTo>
                      <a:pt x="0" y="6"/>
                    </a:lnTo>
                    <a:lnTo>
                      <a:pt x="0" y="0"/>
                    </a:lnTo>
                    <a:lnTo>
                      <a:pt x="0" y="4"/>
                    </a:lnTo>
                    <a:lnTo>
                      <a:pt x="0" y="9"/>
                    </a:lnTo>
                    <a:lnTo>
                      <a:pt x="0" y="11"/>
                    </a:lnTo>
                    <a:lnTo>
                      <a:pt x="0" y="13"/>
                    </a:lnTo>
                    <a:lnTo>
                      <a:pt x="0" y="13"/>
                    </a:lnTo>
                    <a:lnTo>
                      <a:pt x="0" y="15"/>
                    </a:lnTo>
                    <a:lnTo>
                      <a:pt x="0" y="15"/>
                    </a:lnTo>
                    <a:lnTo>
                      <a:pt x="0" y="16"/>
                    </a:lnTo>
                    <a:lnTo>
                      <a:pt x="0" y="16"/>
                    </a:lnTo>
                    <a:lnTo>
                      <a:pt x="0" y="18"/>
                    </a:lnTo>
                    <a:lnTo>
                      <a:pt x="0" y="18"/>
                    </a:lnTo>
                    <a:lnTo>
                      <a:pt x="0" y="18"/>
                    </a:lnTo>
                    <a:lnTo>
                      <a:pt x="0" y="19"/>
                    </a:lnTo>
                    <a:lnTo>
                      <a:pt x="0" y="19"/>
                    </a:lnTo>
                    <a:lnTo>
                      <a:pt x="0" y="20"/>
                    </a:lnTo>
                    <a:lnTo>
                      <a:pt x="0" y="21"/>
                    </a:lnTo>
                    <a:lnTo>
                      <a:pt x="0" y="21"/>
                    </a:lnTo>
                    <a:lnTo>
                      <a:pt x="0" y="21"/>
                    </a:lnTo>
                    <a:lnTo>
                      <a:pt x="0" y="22"/>
                    </a:lnTo>
                    <a:lnTo>
                      <a:pt x="0" y="23"/>
                    </a:lnTo>
                    <a:lnTo>
                      <a:pt x="0" y="23"/>
                    </a:lnTo>
                    <a:lnTo>
                      <a:pt x="0" y="24"/>
                    </a:lnTo>
                    <a:lnTo>
                      <a:pt x="0" y="25"/>
                    </a:lnTo>
                    <a:lnTo>
                      <a:pt x="0" y="26"/>
                    </a:lnTo>
                    <a:lnTo>
                      <a:pt x="0" y="26"/>
                    </a:lnTo>
                    <a:lnTo>
                      <a:pt x="0" y="27"/>
                    </a:lnTo>
                    <a:lnTo>
                      <a:pt x="0" y="27"/>
                    </a:lnTo>
                    <a:lnTo>
                      <a:pt x="0" y="27"/>
                    </a:lnTo>
                    <a:lnTo>
                      <a:pt x="0" y="28"/>
                    </a:lnTo>
                    <a:lnTo>
                      <a:pt x="0" y="29"/>
                    </a:lnTo>
                    <a:lnTo>
                      <a:pt x="0" y="29"/>
                    </a:lnTo>
                    <a:lnTo>
                      <a:pt x="0" y="31"/>
                    </a:lnTo>
                    <a:lnTo>
                      <a:pt x="0" y="31"/>
                    </a:lnTo>
                    <a:lnTo>
                      <a:pt x="0" y="32"/>
                    </a:lnTo>
                    <a:lnTo>
                      <a:pt x="0" y="32"/>
                    </a:lnTo>
                    <a:lnTo>
                      <a:pt x="0" y="32"/>
                    </a:lnTo>
                    <a:lnTo>
                      <a:pt x="0" y="33"/>
                    </a:lnTo>
                    <a:lnTo>
                      <a:pt x="0" y="34"/>
                    </a:lnTo>
                    <a:lnTo>
                      <a:pt x="0" y="33"/>
                    </a:lnTo>
                    <a:lnTo>
                      <a:pt x="0" y="34"/>
                    </a:lnTo>
                    <a:lnTo>
                      <a:pt x="0" y="34"/>
                    </a:lnTo>
                    <a:lnTo>
                      <a:pt x="0" y="35"/>
                    </a:lnTo>
                    <a:lnTo>
                      <a:pt x="0" y="35"/>
                    </a:lnTo>
                    <a:lnTo>
                      <a:pt x="0" y="36"/>
                    </a:lnTo>
                    <a:lnTo>
                      <a:pt x="0" y="36"/>
                    </a:lnTo>
                    <a:lnTo>
                      <a:pt x="0" y="35"/>
                    </a:lnTo>
                    <a:lnTo>
                      <a:pt x="0" y="37"/>
                    </a:lnTo>
                    <a:lnTo>
                      <a:pt x="0" y="37"/>
                    </a:lnTo>
                    <a:lnTo>
                      <a:pt x="0" y="38"/>
                    </a:lnTo>
                    <a:lnTo>
                      <a:pt x="0" y="39"/>
                    </a:lnTo>
                    <a:lnTo>
                      <a:pt x="0" y="38"/>
                    </a:lnTo>
                    <a:lnTo>
                      <a:pt x="0" y="39"/>
                    </a:lnTo>
                    <a:lnTo>
                      <a:pt x="0" y="38"/>
                    </a:lnTo>
                    <a:lnTo>
                      <a:pt x="0" y="37"/>
                    </a:lnTo>
                    <a:lnTo>
                      <a:pt x="0" y="38"/>
                    </a:lnTo>
                    <a:lnTo>
                      <a:pt x="0" y="38"/>
                    </a:lnTo>
                    <a:lnTo>
                      <a:pt x="0" y="39"/>
                    </a:lnTo>
                    <a:lnTo>
                      <a:pt x="0" y="39"/>
                    </a:lnTo>
                    <a:lnTo>
                      <a:pt x="0" y="40"/>
                    </a:lnTo>
                    <a:lnTo>
                      <a:pt x="0" y="41"/>
                    </a:lnTo>
                    <a:lnTo>
                      <a:pt x="0" y="41"/>
                    </a:lnTo>
                    <a:lnTo>
                      <a:pt x="0" y="42"/>
                    </a:lnTo>
                    <a:lnTo>
                      <a:pt x="0" y="42"/>
                    </a:lnTo>
                    <a:lnTo>
                      <a:pt x="0" y="43"/>
                    </a:lnTo>
                    <a:lnTo>
                      <a:pt x="0" y="43"/>
                    </a:lnTo>
                    <a:lnTo>
                      <a:pt x="0" y="43"/>
                    </a:lnTo>
                    <a:lnTo>
                      <a:pt x="0" y="43"/>
                    </a:lnTo>
                    <a:lnTo>
                      <a:pt x="0" y="44"/>
                    </a:lnTo>
                    <a:lnTo>
                      <a:pt x="0" y="45"/>
                    </a:lnTo>
                    <a:lnTo>
                      <a:pt x="0" y="45"/>
                    </a:lnTo>
                    <a:lnTo>
                      <a:pt x="0" y="45"/>
                    </a:lnTo>
                    <a:lnTo>
                      <a:pt x="0" y="45"/>
                    </a:lnTo>
                    <a:lnTo>
                      <a:pt x="0" y="46"/>
                    </a:lnTo>
                    <a:lnTo>
                      <a:pt x="0" y="46"/>
                    </a:lnTo>
                    <a:lnTo>
                      <a:pt x="0" y="46"/>
                    </a:lnTo>
                    <a:lnTo>
                      <a:pt x="0" y="47"/>
                    </a:lnTo>
                    <a:lnTo>
                      <a:pt x="0" y="47"/>
                    </a:lnTo>
                    <a:lnTo>
                      <a:pt x="0" y="47"/>
                    </a:lnTo>
                    <a:lnTo>
                      <a:pt x="0" y="47"/>
                    </a:lnTo>
                    <a:lnTo>
                      <a:pt x="0" y="47"/>
                    </a:lnTo>
                    <a:lnTo>
                      <a:pt x="0" y="47"/>
                    </a:lnTo>
                    <a:lnTo>
                      <a:pt x="0" y="46"/>
                    </a:lnTo>
                    <a:lnTo>
                      <a:pt x="0" y="47"/>
                    </a:lnTo>
                    <a:lnTo>
                      <a:pt x="0" y="47"/>
                    </a:lnTo>
                    <a:lnTo>
                      <a:pt x="0" y="47"/>
                    </a:lnTo>
                    <a:lnTo>
                      <a:pt x="0" y="47"/>
                    </a:lnTo>
                    <a:lnTo>
                      <a:pt x="0" y="48"/>
                    </a:lnTo>
                    <a:lnTo>
                      <a:pt x="0" y="48"/>
                    </a:lnTo>
                    <a:lnTo>
                      <a:pt x="0" y="49"/>
                    </a:lnTo>
                    <a:lnTo>
                      <a:pt x="0" y="50"/>
                    </a:lnTo>
                    <a:lnTo>
                      <a:pt x="1" y="50"/>
                    </a:lnTo>
                    <a:lnTo>
                      <a:pt x="1" y="50"/>
                    </a:lnTo>
                    <a:lnTo>
                      <a:pt x="1" y="51"/>
                    </a:lnTo>
                    <a:lnTo>
                      <a:pt x="1" y="50"/>
                    </a:lnTo>
                    <a:lnTo>
                      <a:pt x="1" y="51"/>
                    </a:lnTo>
                    <a:lnTo>
                      <a:pt x="1" y="51"/>
                    </a:lnTo>
                    <a:lnTo>
                      <a:pt x="1" y="52"/>
                    </a:lnTo>
                    <a:lnTo>
                      <a:pt x="1" y="52"/>
                    </a:lnTo>
                    <a:lnTo>
                      <a:pt x="1" y="53"/>
                    </a:lnTo>
                    <a:lnTo>
                      <a:pt x="1" y="52"/>
                    </a:lnTo>
                    <a:lnTo>
                      <a:pt x="1" y="53"/>
                    </a:lnTo>
                    <a:lnTo>
                      <a:pt x="1" y="53"/>
                    </a:lnTo>
                    <a:lnTo>
                      <a:pt x="1" y="53"/>
                    </a:lnTo>
                    <a:lnTo>
                      <a:pt x="1" y="53"/>
                    </a:lnTo>
                    <a:lnTo>
                      <a:pt x="1" y="53"/>
                    </a:lnTo>
                    <a:lnTo>
                      <a:pt x="1" y="53"/>
                    </a:lnTo>
                    <a:lnTo>
                      <a:pt x="1" y="53"/>
                    </a:lnTo>
                    <a:lnTo>
                      <a:pt x="1" y="52"/>
                    </a:lnTo>
                    <a:lnTo>
                      <a:pt x="1" y="52"/>
                    </a:lnTo>
                    <a:lnTo>
                      <a:pt x="1" y="53"/>
                    </a:lnTo>
                    <a:lnTo>
                      <a:pt x="1" y="52"/>
                    </a:lnTo>
                    <a:lnTo>
                      <a:pt x="1" y="53"/>
                    </a:lnTo>
                    <a:lnTo>
                      <a:pt x="1" y="52"/>
                    </a:lnTo>
                    <a:lnTo>
                      <a:pt x="1" y="52"/>
                    </a:lnTo>
                    <a:lnTo>
                      <a:pt x="1" y="52"/>
                    </a:lnTo>
                    <a:lnTo>
                      <a:pt x="1" y="51"/>
                    </a:lnTo>
                    <a:lnTo>
                      <a:pt x="1" y="51"/>
                    </a:lnTo>
                    <a:lnTo>
                      <a:pt x="1" y="51"/>
                    </a:lnTo>
                    <a:lnTo>
                      <a:pt x="1" y="52"/>
                    </a:lnTo>
                    <a:lnTo>
                      <a:pt x="1" y="51"/>
                    </a:lnTo>
                    <a:lnTo>
                      <a:pt x="1" y="52"/>
                    </a:lnTo>
                    <a:lnTo>
                      <a:pt x="1" y="51"/>
                    </a:lnTo>
                    <a:lnTo>
                      <a:pt x="1" y="51"/>
                    </a:lnTo>
                    <a:lnTo>
                      <a:pt x="1" y="52"/>
                    </a:lnTo>
                    <a:lnTo>
                      <a:pt x="1" y="52"/>
                    </a:lnTo>
                    <a:lnTo>
                      <a:pt x="1" y="53"/>
                    </a:lnTo>
                    <a:lnTo>
                      <a:pt x="1" y="53"/>
                    </a:lnTo>
                    <a:lnTo>
                      <a:pt x="1" y="52"/>
                    </a:lnTo>
                    <a:lnTo>
                      <a:pt x="1" y="53"/>
                    </a:lnTo>
                    <a:lnTo>
                      <a:pt x="1" y="52"/>
                    </a:lnTo>
                    <a:lnTo>
                      <a:pt x="1" y="52"/>
                    </a:lnTo>
                    <a:lnTo>
                      <a:pt x="1" y="51"/>
                    </a:lnTo>
                    <a:lnTo>
                      <a:pt x="1" y="51"/>
                    </a:lnTo>
                    <a:lnTo>
                      <a:pt x="1" y="51"/>
                    </a:lnTo>
                    <a:lnTo>
                      <a:pt x="1" y="51"/>
                    </a:lnTo>
                    <a:lnTo>
                      <a:pt x="1" y="51"/>
                    </a:lnTo>
                    <a:lnTo>
                      <a:pt x="1" y="51"/>
                    </a:lnTo>
                    <a:lnTo>
                      <a:pt x="1" y="52"/>
                    </a:lnTo>
                    <a:lnTo>
                      <a:pt x="1" y="52"/>
                    </a:lnTo>
                    <a:lnTo>
                      <a:pt x="1" y="53"/>
                    </a:lnTo>
                    <a:lnTo>
                      <a:pt x="1" y="53"/>
                    </a:lnTo>
                    <a:lnTo>
                      <a:pt x="1" y="52"/>
                    </a:lnTo>
                    <a:lnTo>
                      <a:pt x="1" y="52"/>
                    </a:lnTo>
                    <a:lnTo>
                      <a:pt x="1" y="51"/>
                    </a:lnTo>
                    <a:lnTo>
                      <a:pt x="1" y="52"/>
                    </a:lnTo>
                    <a:lnTo>
                      <a:pt x="1" y="52"/>
                    </a:lnTo>
                    <a:lnTo>
                      <a:pt x="1" y="52"/>
                    </a:lnTo>
                    <a:lnTo>
                      <a:pt x="1" y="52"/>
                    </a:lnTo>
                    <a:lnTo>
                      <a:pt x="1" y="51"/>
                    </a:lnTo>
                    <a:lnTo>
                      <a:pt x="1" y="51"/>
                    </a:lnTo>
                    <a:lnTo>
                      <a:pt x="1" y="51"/>
                    </a:lnTo>
                    <a:lnTo>
                      <a:pt x="1" y="51"/>
                    </a:lnTo>
                    <a:lnTo>
                      <a:pt x="1" y="52"/>
                    </a:lnTo>
                    <a:lnTo>
                      <a:pt x="1" y="53"/>
                    </a:lnTo>
                    <a:lnTo>
                      <a:pt x="1" y="53"/>
                    </a:lnTo>
                    <a:lnTo>
                      <a:pt x="1" y="53"/>
                    </a:lnTo>
                    <a:lnTo>
                      <a:pt x="1" y="53"/>
                    </a:lnTo>
                    <a:lnTo>
                      <a:pt x="1" y="53"/>
                    </a:lnTo>
                    <a:lnTo>
                      <a:pt x="1" y="52"/>
                    </a:lnTo>
                    <a:lnTo>
                      <a:pt x="1" y="52"/>
                    </a:lnTo>
                    <a:lnTo>
                      <a:pt x="1" y="52"/>
                    </a:lnTo>
                    <a:lnTo>
                      <a:pt x="1" y="53"/>
                    </a:lnTo>
                    <a:lnTo>
                      <a:pt x="1" y="53"/>
                    </a:lnTo>
                    <a:lnTo>
                      <a:pt x="1" y="53"/>
                    </a:lnTo>
                    <a:lnTo>
                      <a:pt x="1" y="53"/>
                    </a:lnTo>
                    <a:lnTo>
                      <a:pt x="1" y="53"/>
                    </a:lnTo>
                    <a:lnTo>
                      <a:pt x="1" y="52"/>
                    </a:lnTo>
                    <a:lnTo>
                      <a:pt x="1" y="51"/>
                    </a:lnTo>
                    <a:lnTo>
                      <a:pt x="1" y="51"/>
                    </a:lnTo>
                    <a:lnTo>
                      <a:pt x="1" y="52"/>
                    </a:lnTo>
                    <a:lnTo>
                      <a:pt x="1" y="51"/>
                    </a:lnTo>
                    <a:lnTo>
                      <a:pt x="1" y="52"/>
                    </a:lnTo>
                    <a:lnTo>
                      <a:pt x="1" y="52"/>
                    </a:lnTo>
                    <a:lnTo>
                      <a:pt x="1" y="52"/>
                    </a:lnTo>
                    <a:lnTo>
                      <a:pt x="1" y="53"/>
                    </a:lnTo>
                    <a:lnTo>
                      <a:pt x="1" y="53"/>
                    </a:lnTo>
                    <a:lnTo>
                      <a:pt x="1" y="54"/>
                    </a:lnTo>
                    <a:lnTo>
                      <a:pt x="1" y="53"/>
                    </a:lnTo>
                    <a:lnTo>
                      <a:pt x="1" y="54"/>
                    </a:lnTo>
                    <a:lnTo>
                      <a:pt x="1" y="54"/>
                    </a:lnTo>
                    <a:lnTo>
                      <a:pt x="1" y="54"/>
                    </a:lnTo>
                    <a:lnTo>
                      <a:pt x="1" y="54"/>
                    </a:lnTo>
                    <a:lnTo>
                      <a:pt x="1" y="55"/>
                    </a:lnTo>
                    <a:lnTo>
                      <a:pt x="1" y="55"/>
                    </a:lnTo>
                    <a:lnTo>
                      <a:pt x="1" y="55"/>
                    </a:lnTo>
                    <a:lnTo>
                      <a:pt x="1" y="55"/>
                    </a:lnTo>
                    <a:lnTo>
                      <a:pt x="1" y="55"/>
                    </a:lnTo>
                    <a:lnTo>
                      <a:pt x="1" y="55"/>
                    </a:lnTo>
                    <a:lnTo>
                      <a:pt x="1" y="56"/>
                    </a:lnTo>
                    <a:lnTo>
                      <a:pt x="1" y="55"/>
                    </a:lnTo>
                    <a:lnTo>
                      <a:pt x="1" y="56"/>
                    </a:lnTo>
                    <a:lnTo>
                      <a:pt x="1" y="55"/>
                    </a:lnTo>
                    <a:lnTo>
                      <a:pt x="1" y="55"/>
                    </a:lnTo>
                    <a:lnTo>
                      <a:pt x="1" y="54"/>
                    </a:lnTo>
                    <a:lnTo>
                      <a:pt x="1" y="54"/>
                    </a:lnTo>
                    <a:lnTo>
                      <a:pt x="1" y="54"/>
                    </a:lnTo>
                    <a:lnTo>
                      <a:pt x="1" y="55"/>
                    </a:lnTo>
                    <a:lnTo>
                      <a:pt x="1" y="54"/>
                    </a:lnTo>
                    <a:lnTo>
                      <a:pt x="1" y="54"/>
                    </a:lnTo>
                    <a:lnTo>
                      <a:pt x="1" y="54"/>
                    </a:lnTo>
                    <a:lnTo>
                      <a:pt x="1" y="54"/>
                    </a:lnTo>
                    <a:lnTo>
                      <a:pt x="1" y="54"/>
                    </a:lnTo>
                    <a:lnTo>
                      <a:pt x="1" y="53"/>
                    </a:lnTo>
                    <a:lnTo>
                      <a:pt x="1" y="54"/>
                    </a:lnTo>
                    <a:lnTo>
                      <a:pt x="1" y="54"/>
                    </a:lnTo>
                    <a:lnTo>
                      <a:pt x="1" y="54"/>
                    </a:lnTo>
                    <a:lnTo>
                      <a:pt x="1" y="54"/>
                    </a:lnTo>
                    <a:lnTo>
                      <a:pt x="1" y="56"/>
                    </a:lnTo>
                    <a:lnTo>
                      <a:pt x="1" y="55"/>
                    </a:lnTo>
                    <a:lnTo>
                      <a:pt x="1" y="56"/>
                    </a:lnTo>
                    <a:lnTo>
                      <a:pt x="1" y="56"/>
                    </a:lnTo>
                    <a:lnTo>
                      <a:pt x="1" y="56"/>
                    </a:lnTo>
                    <a:lnTo>
                      <a:pt x="1" y="57"/>
                    </a:lnTo>
                    <a:lnTo>
                      <a:pt x="1" y="58"/>
                    </a:lnTo>
                    <a:lnTo>
                      <a:pt x="1" y="58"/>
                    </a:lnTo>
                    <a:lnTo>
                      <a:pt x="1" y="58"/>
                    </a:lnTo>
                    <a:lnTo>
                      <a:pt x="1" y="59"/>
                    </a:lnTo>
                    <a:lnTo>
                      <a:pt x="1" y="59"/>
                    </a:lnTo>
                    <a:lnTo>
                      <a:pt x="1" y="59"/>
                    </a:lnTo>
                    <a:lnTo>
                      <a:pt x="1" y="58"/>
                    </a:lnTo>
                    <a:lnTo>
                      <a:pt x="1" y="57"/>
                    </a:lnTo>
                    <a:lnTo>
                      <a:pt x="1" y="56"/>
                    </a:lnTo>
                    <a:lnTo>
                      <a:pt x="1" y="56"/>
                    </a:lnTo>
                    <a:lnTo>
                      <a:pt x="1" y="56"/>
                    </a:lnTo>
                    <a:lnTo>
                      <a:pt x="1" y="55"/>
                    </a:lnTo>
                    <a:lnTo>
                      <a:pt x="1" y="55"/>
                    </a:lnTo>
                    <a:lnTo>
                      <a:pt x="1" y="55"/>
                    </a:lnTo>
                    <a:lnTo>
                      <a:pt x="1" y="55"/>
                    </a:lnTo>
                    <a:lnTo>
                      <a:pt x="1" y="56"/>
                    </a:lnTo>
                    <a:lnTo>
                      <a:pt x="1" y="55"/>
                    </a:lnTo>
                    <a:lnTo>
                      <a:pt x="1" y="55"/>
                    </a:lnTo>
                    <a:lnTo>
                      <a:pt x="1" y="54"/>
                    </a:lnTo>
                    <a:lnTo>
                      <a:pt x="1" y="54"/>
                    </a:lnTo>
                    <a:lnTo>
                      <a:pt x="1" y="54"/>
                    </a:lnTo>
                    <a:lnTo>
                      <a:pt x="1" y="54"/>
                    </a:lnTo>
                    <a:lnTo>
                      <a:pt x="1" y="54"/>
                    </a:lnTo>
                    <a:lnTo>
                      <a:pt x="1" y="54"/>
                    </a:lnTo>
                    <a:lnTo>
                      <a:pt x="1" y="53"/>
                    </a:lnTo>
                    <a:lnTo>
                      <a:pt x="1" y="53"/>
                    </a:lnTo>
                    <a:lnTo>
                      <a:pt x="1" y="53"/>
                    </a:lnTo>
                    <a:lnTo>
                      <a:pt x="1" y="53"/>
                    </a:lnTo>
                    <a:lnTo>
                      <a:pt x="1" y="52"/>
                    </a:lnTo>
                    <a:lnTo>
                      <a:pt x="1" y="52"/>
                    </a:lnTo>
                    <a:lnTo>
                      <a:pt x="1" y="52"/>
                    </a:lnTo>
                    <a:lnTo>
                      <a:pt x="1" y="51"/>
                    </a:lnTo>
                    <a:lnTo>
                      <a:pt x="1" y="52"/>
                    </a:lnTo>
                    <a:lnTo>
                      <a:pt x="1" y="52"/>
                    </a:lnTo>
                    <a:lnTo>
                      <a:pt x="1" y="53"/>
                    </a:lnTo>
                    <a:lnTo>
                      <a:pt x="1" y="53"/>
                    </a:lnTo>
                    <a:lnTo>
                      <a:pt x="1" y="52"/>
                    </a:lnTo>
                    <a:lnTo>
                      <a:pt x="1" y="52"/>
                    </a:lnTo>
                    <a:lnTo>
                      <a:pt x="1" y="51"/>
                    </a:lnTo>
                    <a:lnTo>
                      <a:pt x="1" y="52"/>
                    </a:lnTo>
                    <a:lnTo>
                      <a:pt x="1" y="51"/>
                    </a:lnTo>
                    <a:lnTo>
                      <a:pt x="1" y="51"/>
                    </a:lnTo>
                    <a:lnTo>
                      <a:pt x="1" y="51"/>
                    </a:lnTo>
                    <a:lnTo>
                      <a:pt x="1" y="51"/>
                    </a:lnTo>
                    <a:lnTo>
                      <a:pt x="1" y="51"/>
                    </a:lnTo>
                    <a:lnTo>
                      <a:pt x="1" y="51"/>
                    </a:lnTo>
                    <a:lnTo>
                      <a:pt x="1" y="52"/>
                    </a:lnTo>
                    <a:lnTo>
                      <a:pt x="1" y="51"/>
                    </a:lnTo>
                    <a:lnTo>
                      <a:pt x="1" y="52"/>
                    </a:lnTo>
                    <a:lnTo>
                      <a:pt x="1" y="52"/>
                    </a:lnTo>
                    <a:lnTo>
                      <a:pt x="1" y="52"/>
                    </a:lnTo>
                    <a:lnTo>
                      <a:pt x="1" y="51"/>
                    </a:lnTo>
                    <a:lnTo>
                      <a:pt x="1" y="52"/>
                    </a:lnTo>
                    <a:lnTo>
                      <a:pt x="1" y="52"/>
                    </a:lnTo>
                    <a:lnTo>
                      <a:pt x="1" y="53"/>
                    </a:lnTo>
                    <a:lnTo>
                      <a:pt x="1" y="53"/>
                    </a:lnTo>
                    <a:lnTo>
                      <a:pt x="1" y="53"/>
                    </a:lnTo>
                    <a:lnTo>
                      <a:pt x="1" y="53"/>
                    </a:lnTo>
                    <a:lnTo>
                      <a:pt x="1" y="54"/>
                    </a:lnTo>
                    <a:lnTo>
                      <a:pt x="1" y="54"/>
                    </a:lnTo>
                    <a:lnTo>
                      <a:pt x="1" y="54"/>
                    </a:lnTo>
                    <a:lnTo>
                      <a:pt x="1" y="54"/>
                    </a:lnTo>
                    <a:lnTo>
                      <a:pt x="1" y="55"/>
                    </a:lnTo>
                    <a:lnTo>
                      <a:pt x="1" y="55"/>
                    </a:lnTo>
                    <a:lnTo>
                      <a:pt x="1" y="55"/>
                    </a:lnTo>
                    <a:lnTo>
                      <a:pt x="1" y="55"/>
                    </a:lnTo>
                    <a:lnTo>
                      <a:pt x="1" y="56"/>
                    </a:lnTo>
                    <a:lnTo>
                      <a:pt x="1" y="55"/>
                    </a:lnTo>
                    <a:lnTo>
                      <a:pt x="1" y="56"/>
                    </a:lnTo>
                    <a:lnTo>
                      <a:pt x="1" y="55"/>
                    </a:lnTo>
                    <a:lnTo>
                      <a:pt x="1" y="55"/>
                    </a:lnTo>
                    <a:lnTo>
                      <a:pt x="1" y="55"/>
                    </a:lnTo>
                    <a:lnTo>
                      <a:pt x="1" y="54"/>
                    </a:lnTo>
                    <a:lnTo>
                      <a:pt x="1" y="54"/>
                    </a:lnTo>
                    <a:lnTo>
                      <a:pt x="1" y="54"/>
                    </a:lnTo>
                    <a:lnTo>
                      <a:pt x="1" y="53"/>
                    </a:lnTo>
                    <a:lnTo>
                      <a:pt x="1" y="54"/>
                    </a:lnTo>
                    <a:lnTo>
                      <a:pt x="1" y="54"/>
                    </a:lnTo>
                    <a:lnTo>
                      <a:pt x="1" y="54"/>
                    </a:lnTo>
                    <a:lnTo>
                      <a:pt x="1" y="54"/>
                    </a:lnTo>
                    <a:lnTo>
                      <a:pt x="1" y="54"/>
                    </a:lnTo>
                    <a:lnTo>
                      <a:pt x="1" y="55"/>
                    </a:lnTo>
                    <a:lnTo>
                      <a:pt x="1" y="54"/>
                    </a:lnTo>
                    <a:lnTo>
                      <a:pt x="1" y="54"/>
                    </a:lnTo>
                    <a:lnTo>
                      <a:pt x="1" y="53"/>
                    </a:lnTo>
                    <a:lnTo>
                      <a:pt x="1" y="53"/>
                    </a:lnTo>
                    <a:lnTo>
                      <a:pt x="1" y="52"/>
                    </a:lnTo>
                    <a:lnTo>
                      <a:pt x="1" y="51"/>
                    </a:lnTo>
                    <a:lnTo>
                      <a:pt x="1" y="51"/>
                    </a:lnTo>
                    <a:lnTo>
                      <a:pt x="1" y="52"/>
                    </a:lnTo>
                    <a:lnTo>
                      <a:pt x="1" y="51"/>
                    </a:lnTo>
                    <a:lnTo>
                      <a:pt x="1" y="51"/>
                    </a:lnTo>
                    <a:lnTo>
                      <a:pt x="1" y="50"/>
                    </a:lnTo>
                    <a:lnTo>
                      <a:pt x="1" y="50"/>
                    </a:lnTo>
                    <a:lnTo>
                      <a:pt x="1" y="50"/>
                    </a:lnTo>
                    <a:lnTo>
                      <a:pt x="1" y="51"/>
                    </a:lnTo>
                    <a:lnTo>
                      <a:pt x="1" y="51"/>
                    </a:lnTo>
                    <a:lnTo>
                      <a:pt x="1" y="51"/>
                    </a:lnTo>
                    <a:lnTo>
                      <a:pt x="1" y="51"/>
                    </a:lnTo>
                    <a:lnTo>
                      <a:pt x="1" y="51"/>
                    </a:lnTo>
                    <a:lnTo>
                      <a:pt x="1" y="51"/>
                    </a:lnTo>
                    <a:lnTo>
                      <a:pt x="1" y="50"/>
                    </a:lnTo>
                    <a:lnTo>
                      <a:pt x="1" y="50"/>
                    </a:lnTo>
                    <a:lnTo>
                      <a:pt x="1" y="50"/>
                    </a:lnTo>
                    <a:lnTo>
                      <a:pt x="1" y="49"/>
                    </a:lnTo>
                    <a:lnTo>
                      <a:pt x="1" y="49"/>
                    </a:lnTo>
                    <a:lnTo>
                      <a:pt x="1" y="49"/>
                    </a:lnTo>
                    <a:lnTo>
                      <a:pt x="1" y="49"/>
                    </a:lnTo>
                    <a:lnTo>
                      <a:pt x="1" y="50"/>
                    </a:lnTo>
                    <a:lnTo>
                      <a:pt x="1" y="50"/>
                    </a:lnTo>
                    <a:lnTo>
                      <a:pt x="1" y="50"/>
                    </a:lnTo>
                    <a:lnTo>
                      <a:pt x="1" y="48"/>
                    </a:lnTo>
                    <a:lnTo>
                      <a:pt x="1" y="49"/>
                    </a:lnTo>
                    <a:lnTo>
                      <a:pt x="1" y="49"/>
                    </a:lnTo>
                    <a:lnTo>
                      <a:pt x="1" y="50"/>
                    </a:lnTo>
                    <a:lnTo>
                      <a:pt x="1" y="50"/>
                    </a:lnTo>
                    <a:lnTo>
                      <a:pt x="1" y="50"/>
                    </a:lnTo>
                    <a:lnTo>
                      <a:pt x="1" y="50"/>
                    </a:lnTo>
                    <a:lnTo>
                      <a:pt x="1" y="50"/>
                    </a:lnTo>
                    <a:lnTo>
                      <a:pt x="1" y="51"/>
                    </a:lnTo>
                    <a:lnTo>
                      <a:pt x="1" y="51"/>
                    </a:lnTo>
                    <a:lnTo>
                      <a:pt x="1" y="52"/>
                    </a:lnTo>
                    <a:lnTo>
                      <a:pt x="1" y="52"/>
                    </a:lnTo>
                    <a:lnTo>
                      <a:pt x="1" y="53"/>
                    </a:lnTo>
                    <a:lnTo>
                      <a:pt x="1" y="53"/>
                    </a:lnTo>
                    <a:lnTo>
                      <a:pt x="1" y="54"/>
                    </a:lnTo>
                    <a:lnTo>
                      <a:pt x="1" y="55"/>
                    </a:lnTo>
                    <a:lnTo>
                      <a:pt x="1" y="55"/>
                    </a:lnTo>
                    <a:lnTo>
                      <a:pt x="1" y="55"/>
                    </a:lnTo>
                    <a:lnTo>
                      <a:pt x="1" y="55"/>
                    </a:lnTo>
                    <a:lnTo>
                      <a:pt x="1" y="56"/>
                    </a:lnTo>
                    <a:lnTo>
                      <a:pt x="1" y="56"/>
                    </a:lnTo>
                    <a:lnTo>
                      <a:pt x="1" y="55"/>
                    </a:lnTo>
                    <a:lnTo>
                      <a:pt x="1" y="55"/>
                    </a:lnTo>
                    <a:lnTo>
                      <a:pt x="1" y="54"/>
                    </a:lnTo>
                    <a:lnTo>
                      <a:pt x="1" y="54"/>
                    </a:lnTo>
                    <a:lnTo>
                      <a:pt x="1" y="54"/>
                    </a:lnTo>
                    <a:lnTo>
                      <a:pt x="1" y="54"/>
                    </a:lnTo>
                    <a:lnTo>
                      <a:pt x="1" y="55"/>
                    </a:lnTo>
                    <a:lnTo>
                      <a:pt x="1" y="54"/>
                    </a:lnTo>
                    <a:lnTo>
                      <a:pt x="1" y="55"/>
                    </a:lnTo>
                    <a:lnTo>
                      <a:pt x="1" y="55"/>
                    </a:lnTo>
                    <a:lnTo>
                      <a:pt x="1" y="55"/>
                    </a:lnTo>
                    <a:lnTo>
                      <a:pt x="1" y="55"/>
                    </a:lnTo>
                    <a:lnTo>
                      <a:pt x="1" y="55"/>
                    </a:lnTo>
                    <a:lnTo>
                      <a:pt x="1" y="55"/>
                    </a:lnTo>
                    <a:lnTo>
                      <a:pt x="1" y="55"/>
                    </a:lnTo>
                    <a:lnTo>
                      <a:pt x="1" y="55"/>
                    </a:lnTo>
                    <a:lnTo>
                      <a:pt x="1" y="55"/>
                    </a:lnTo>
                    <a:lnTo>
                      <a:pt x="1" y="55"/>
                    </a:lnTo>
                    <a:lnTo>
                      <a:pt x="1" y="56"/>
                    </a:lnTo>
                    <a:lnTo>
                      <a:pt x="1" y="56"/>
                    </a:lnTo>
                    <a:lnTo>
                      <a:pt x="1" y="56"/>
                    </a:lnTo>
                    <a:lnTo>
                      <a:pt x="1" y="55"/>
                    </a:lnTo>
                    <a:lnTo>
                      <a:pt x="1" y="54"/>
                    </a:lnTo>
                    <a:lnTo>
                      <a:pt x="1" y="54"/>
                    </a:lnTo>
                    <a:lnTo>
                      <a:pt x="1" y="54"/>
                    </a:lnTo>
                    <a:lnTo>
                      <a:pt x="1" y="54"/>
                    </a:lnTo>
                    <a:lnTo>
                      <a:pt x="1" y="54"/>
                    </a:lnTo>
                    <a:lnTo>
                      <a:pt x="1" y="54"/>
                    </a:lnTo>
                    <a:lnTo>
                      <a:pt x="1" y="54"/>
                    </a:lnTo>
                    <a:lnTo>
                      <a:pt x="1" y="55"/>
                    </a:lnTo>
                    <a:lnTo>
                      <a:pt x="1" y="55"/>
                    </a:lnTo>
                    <a:lnTo>
                      <a:pt x="1" y="55"/>
                    </a:lnTo>
                    <a:lnTo>
                      <a:pt x="1" y="55"/>
                    </a:lnTo>
                    <a:lnTo>
                      <a:pt x="1" y="55"/>
                    </a:lnTo>
                    <a:lnTo>
                      <a:pt x="1" y="55"/>
                    </a:lnTo>
                    <a:lnTo>
                      <a:pt x="1" y="54"/>
                    </a:lnTo>
                    <a:lnTo>
                      <a:pt x="1" y="53"/>
                    </a:lnTo>
                    <a:lnTo>
                      <a:pt x="1" y="53"/>
                    </a:lnTo>
                    <a:lnTo>
                      <a:pt x="1" y="53"/>
                    </a:lnTo>
                    <a:lnTo>
                      <a:pt x="1" y="54"/>
                    </a:lnTo>
                    <a:lnTo>
                      <a:pt x="1" y="53"/>
                    </a:lnTo>
                    <a:lnTo>
                      <a:pt x="1" y="54"/>
                    </a:lnTo>
                    <a:lnTo>
                      <a:pt x="1" y="55"/>
                    </a:lnTo>
                    <a:lnTo>
                      <a:pt x="1" y="54"/>
                    </a:lnTo>
                    <a:lnTo>
                      <a:pt x="1" y="54"/>
                    </a:lnTo>
                    <a:lnTo>
                      <a:pt x="1" y="53"/>
                    </a:lnTo>
                    <a:lnTo>
                      <a:pt x="1" y="54"/>
                    </a:lnTo>
                    <a:lnTo>
                      <a:pt x="1" y="55"/>
                    </a:lnTo>
                    <a:lnTo>
                      <a:pt x="1" y="55"/>
                    </a:lnTo>
                    <a:lnTo>
                      <a:pt x="1" y="56"/>
                    </a:lnTo>
                    <a:lnTo>
                      <a:pt x="1" y="56"/>
                    </a:lnTo>
                    <a:lnTo>
                      <a:pt x="1" y="55"/>
                    </a:lnTo>
                    <a:lnTo>
                      <a:pt x="1" y="55"/>
                    </a:lnTo>
                    <a:lnTo>
                      <a:pt x="1" y="54"/>
                    </a:lnTo>
                    <a:lnTo>
                      <a:pt x="1" y="54"/>
                    </a:lnTo>
                    <a:lnTo>
                      <a:pt x="1" y="53"/>
                    </a:lnTo>
                    <a:lnTo>
                      <a:pt x="1" y="54"/>
                    </a:lnTo>
                    <a:lnTo>
                      <a:pt x="1" y="53"/>
                    </a:lnTo>
                    <a:lnTo>
                      <a:pt x="1" y="53"/>
                    </a:lnTo>
                    <a:lnTo>
                      <a:pt x="1" y="54"/>
                    </a:lnTo>
                    <a:lnTo>
                      <a:pt x="1" y="53"/>
                    </a:lnTo>
                    <a:lnTo>
                      <a:pt x="1" y="54"/>
                    </a:lnTo>
                    <a:lnTo>
                      <a:pt x="1" y="53"/>
                    </a:lnTo>
                    <a:lnTo>
                      <a:pt x="1" y="53"/>
                    </a:lnTo>
                    <a:lnTo>
                      <a:pt x="1" y="53"/>
                    </a:lnTo>
                    <a:lnTo>
                      <a:pt x="1" y="53"/>
                    </a:lnTo>
                    <a:lnTo>
                      <a:pt x="1" y="54"/>
                    </a:lnTo>
                    <a:lnTo>
                      <a:pt x="1" y="54"/>
                    </a:lnTo>
                    <a:lnTo>
                      <a:pt x="1" y="53"/>
                    </a:lnTo>
                    <a:lnTo>
                      <a:pt x="1" y="54"/>
                    </a:lnTo>
                  </a:path>
                </a:pathLst>
              </a:custGeom>
              <a:noFill/>
              <a:ln w="0">
                <a:solidFill>
                  <a:srgbClr val="3366FF"/>
                </a:solidFill>
                <a:prstDash val="solid"/>
                <a:round/>
                <a:headEnd/>
                <a:tailEnd/>
              </a:ln>
            </p:spPr>
            <p:txBody>
              <a:bodyPr/>
              <a:lstStyle/>
              <a:p>
                <a:endParaRPr lang="en-GB"/>
              </a:p>
            </p:txBody>
          </p:sp>
          <p:sp>
            <p:nvSpPr>
              <p:cNvPr id="186297" name="Freeform 953"/>
              <p:cNvSpPr>
                <a:spLocks/>
              </p:cNvSpPr>
              <p:nvPr/>
            </p:nvSpPr>
            <p:spPr bwMode="auto">
              <a:xfrm>
                <a:off x="3744" y="3563"/>
                <a:ext cx="1" cy="336"/>
              </a:xfrm>
              <a:custGeom>
                <a:avLst/>
                <a:gdLst/>
                <a:ahLst/>
                <a:cxnLst>
                  <a:cxn ang="0">
                    <a:pos x="0" y="49"/>
                  </a:cxn>
                  <a:cxn ang="0">
                    <a:pos x="0" y="49"/>
                  </a:cxn>
                  <a:cxn ang="0">
                    <a:pos x="0" y="50"/>
                  </a:cxn>
                  <a:cxn ang="0">
                    <a:pos x="0" y="51"/>
                  </a:cxn>
                  <a:cxn ang="0">
                    <a:pos x="0" y="48"/>
                  </a:cxn>
                  <a:cxn ang="0">
                    <a:pos x="0" y="48"/>
                  </a:cxn>
                  <a:cxn ang="0">
                    <a:pos x="0" y="48"/>
                  </a:cxn>
                  <a:cxn ang="0">
                    <a:pos x="0" y="46"/>
                  </a:cxn>
                  <a:cxn ang="0">
                    <a:pos x="0" y="45"/>
                  </a:cxn>
                  <a:cxn ang="0">
                    <a:pos x="0" y="47"/>
                  </a:cxn>
                  <a:cxn ang="0">
                    <a:pos x="0" y="50"/>
                  </a:cxn>
                  <a:cxn ang="0">
                    <a:pos x="0" y="51"/>
                  </a:cxn>
                  <a:cxn ang="0">
                    <a:pos x="0" y="52"/>
                  </a:cxn>
                  <a:cxn ang="0">
                    <a:pos x="0" y="54"/>
                  </a:cxn>
                  <a:cxn ang="0">
                    <a:pos x="0" y="53"/>
                  </a:cxn>
                  <a:cxn ang="0">
                    <a:pos x="0" y="53"/>
                  </a:cxn>
                  <a:cxn ang="0">
                    <a:pos x="0" y="53"/>
                  </a:cxn>
                  <a:cxn ang="0">
                    <a:pos x="0" y="52"/>
                  </a:cxn>
                  <a:cxn ang="0">
                    <a:pos x="0" y="55"/>
                  </a:cxn>
                  <a:cxn ang="0">
                    <a:pos x="0" y="53"/>
                  </a:cxn>
                  <a:cxn ang="0">
                    <a:pos x="0" y="53"/>
                  </a:cxn>
                  <a:cxn ang="0">
                    <a:pos x="0" y="51"/>
                  </a:cxn>
                  <a:cxn ang="0">
                    <a:pos x="0" y="46"/>
                  </a:cxn>
                  <a:cxn ang="0">
                    <a:pos x="0" y="48"/>
                  </a:cxn>
                  <a:cxn ang="0">
                    <a:pos x="0" y="47"/>
                  </a:cxn>
                  <a:cxn ang="0">
                    <a:pos x="0" y="48"/>
                  </a:cxn>
                  <a:cxn ang="0">
                    <a:pos x="0" y="50"/>
                  </a:cxn>
                  <a:cxn ang="0">
                    <a:pos x="0" y="46"/>
                  </a:cxn>
                  <a:cxn ang="0">
                    <a:pos x="0" y="40"/>
                  </a:cxn>
                  <a:cxn ang="0">
                    <a:pos x="0" y="33"/>
                  </a:cxn>
                  <a:cxn ang="0">
                    <a:pos x="0" y="25"/>
                  </a:cxn>
                  <a:cxn ang="0">
                    <a:pos x="0" y="22"/>
                  </a:cxn>
                  <a:cxn ang="0">
                    <a:pos x="0" y="17"/>
                  </a:cxn>
                  <a:cxn ang="0">
                    <a:pos x="0" y="16"/>
                  </a:cxn>
                  <a:cxn ang="0">
                    <a:pos x="0" y="13"/>
                  </a:cxn>
                  <a:cxn ang="0">
                    <a:pos x="0" y="10"/>
                  </a:cxn>
                  <a:cxn ang="0">
                    <a:pos x="0" y="10"/>
                  </a:cxn>
                  <a:cxn ang="0">
                    <a:pos x="0" y="8"/>
                  </a:cxn>
                  <a:cxn ang="0">
                    <a:pos x="0" y="10"/>
                  </a:cxn>
                  <a:cxn ang="0">
                    <a:pos x="0" y="9"/>
                  </a:cxn>
                  <a:cxn ang="0">
                    <a:pos x="0" y="4"/>
                  </a:cxn>
                  <a:cxn ang="0">
                    <a:pos x="0" y="4"/>
                  </a:cxn>
                  <a:cxn ang="0">
                    <a:pos x="0" y="4"/>
                  </a:cxn>
                  <a:cxn ang="0">
                    <a:pos x="0" y="5"/>
                  </a:cxn>
                  <a:cxn ang="0">
                    <a:pos x="0" y="4"/>
                  </a:cxn>
                  <a:cxn ang="0">
                    <a:pos x="0" y="1"/>
                  </a:cxn>
                  <a:cxn ang="0">
                    <a:pos x="0" y="4"/>
                  </a:cxn>
                  <a:cxn ang="0">
                    <a:pos x="0" y="4"/>
                  </a:cxn>
                  <a:cxn ang="0">
                    <a:pos x="0" y="7"/>
                  </a:cxn>
                  <a:cxn ang="0">
                    <a:pos x="0" y="4"/>
                  </a:cxn>
                  <a:cxn ang="0">
                    <a:pos x="0" y="4"/>
                  </a:cxn>
                  <a:cxn ang="0">
                    <a:pos x="0" y="5"/>
                  </a:cxn>
                  <a:cxn ang="0">
                    <a:pos x="0" y="5"/>
                  </a:cxn>
                  <a:cxn ang="0">
                    <a:pos x="0" y="6"/>
                  </a:cxn>
                  <a:cxn ang="0">
                    <a:pos x="0" y="6"/>
                  </a:cxn>
                  <a:cxn ang="0">
                    <a:pos x="0" y="7"/>
                  </a:cxn>
                  <a:cxn ang="0">
                    <a:pos x="0" y="5"/>
                  </a:cxn>
                  <a:cxn ang="0">
                    <a:pos x="0" y="5"/>
                  </a:cxn>
                  <a:cxn ang="0">
                    <a:pos x="0" y="7"/>
                  </a:cxn>
                  <a:cxn ang="0">
                    <a:pos x="0" y="7"/>
                  </a:cxn>
                  <a:cxn ang="0">
                    <a:pos x="0" y="7"/>
                  </a:cxn>
                  <a:cxn ang="0">
                    <a:pos x="0" y="7"/>
                  </a:cxn>
                  <a:cxn ang="0">
                    <a:pos x="0" y="4"/>
                  </a:cxn>
                </a:cxnLst>
                <a:rect l="0" t="0" r="r" b="b"/>
                <a:pathLst>
                  <a:path h="56">
                    <a:moveTo>
                      <a:pt x="0" y="48"/>
                    </a:moveTo>
                    <a:lnTo>
                      <a:pt x="0" y="49"/>
                    </a:lnTo>
                    <a:lnTo>
                      <a:pt x="0" y="49"/>
                    </a:lnTo>
                    <a:lnTo>
                      <a:pt x="0" y="49"/>
                    </a:lnTo>
                    <a:lnTo>
                      <a:pt x="0" y="49"/>
                    </a:lnTo>
                    <a:lnTo>
                      <a:pt x="0" y="50"/>
                    </a:lnTo>
                    <a:lnTo>
                      <a:pt x="0" y="50"/>
                    </a:lnTo>
                    <a:lnTo>
                      <a:pt x="0" y="49"/>
                    </a:lnTo>
                    <a:lnTo>
                      <a:pt x="0" y="49"/>
                    </a:lnTo>
                    <a:lnTo>
                      <a:pt x="0" y="49"/>
                    </a:lnTo>
                    <a:lnTo>
                      <a:pt x="0" y="49"/>
                    </a:lnTo>
                    <a:lnTo>
                      <a:pt x="0" y="50"/>
                    </a:lnTo>
                    <a:lnTo>
                      <a:pt x="0" y="50"/>
                    </a:lnTo>
                    <a:lnTo>
                      <a:pt x="0" y="50"/>
                    </a:lnTo>
                    <a:lnTo>
                      <a:pt x="0" y="50"/>
                    </a:lnTo>
                    <a:lnTo>
                      <a:pt x="0" y="50"/>
                    </a:lnTo>
                    <a:lnTo>
                      <a:pt x="0" y="49"/>
                    </a:lnTo>
                    <a:lnTo>
                      <a:pt x="0" y="50"/>
                    </a:lnTo>
                    <a:lnTo>
                      <a:pt x="0" y="50"/>
                    </a:lnTo>
                    <a:lnTo>
                      <a:pt x="0" y="50"/>
                    </a:lnTo>
                    <a:lnTo>
                      <a:pt x="0" y="49"/>
                    </a:lnTo>
                    <a:lnTo>
                      <a:pt x="0" y="49"/>
                    </a:lnTo>
                    <a:lnTo>
                      <a:pt x="0" y="49"/>
                    </a:lnTo>
                    <a:lnTo>
                      <a:pt x="0" y="49"/>
                    </a:lnTo>
                    <a:lnTo>
                      <a:pt x="0" y="50"/>
                    </a:lnTo>
                    <a:lnTo>
                      <a:pt x="0" y="50"/>
                    </a:lnTo>
                    <a:lnTo>
                      <a:pt x="0" y="50"/>
                    </a:lnTo>
                    <a:lnTo>
                      <a:pt x="0" y="50"/>
                    </a:lnTo>
                    <a:lnTo>
                      <a:pt x="0" y="50"/>
                    </a:lnTo>
                    <a:lnTo>
                      <a:pt x="0" y="50"/>
                    </a:lnTo>
                    <a:lnTo>
                      <a:pt x="0" y="50"/>
                    </a:lnTo>
                    <a:lnTo>
                      <a:pt x="0" y="50"/>
                    </a:lnTo>
                    <a:lnTo>
                      <a:pt x="0" y="50"/>
                    </a:lnTo>
                    <a:lnTo>
                      <a:pt x="0" y="50"/>
                    </a:lnTo>
                    <a:lnTo>
                      <a:pt x="0" y="50"/>
                    </a:lnTo>
                    <a:lnTo>
                      <a:pt x="0" y="51"/>
                    </a:lnTo>
                    <a:lnTo>
                      <a:pt x="0" y="50"/>
                    </a:lnTo>
                    <a:lnTo>
                      <a:pt x="0" y="51"/>
                    </a:lnTo>
                    <a:lnTo>
                      <a:pt x="0" y="50"/>
                    </a:lnTo>
                    <a:lnTo>
                      <a:pt x="0" y="51"/>
                    </a:lnTo>
                    <a:lnTo>
                      <a:pt x="0" y="51"/>
                    </a:lnTo>
                    <a:lnTo>
                      <a:pt x="0" y="50"/>
                    </a:lnTo>
                    <a:lnTo>
                      <a:pt x="0" y="51"/>
                    </a:lnTo>
                    <a:lnTo>
                      <a:pt x="0" y="51"/>
                    </a:lnTo>
                    <a:lnTo>
                      <a:pt x="0" y="52"/>
                    </a:lnTo>
                    <a:lnTo>
                      <a:pt x="0" y="51"/>
                    </a:lnTo>
                    <a:lnTo>
                      <a:pt x="0" y="51"/>
                    </a:lnTo>
                    <a:lnTo>
                      <a:pt x="0" y="51"/>
                    </a:lnTo>
                    <a:lnTo>
                      <a:pt x="0" y="51"/>
                    </a:lnTo>
                    <a:lnTo>
                      <a:pt x="0" y="51"/>
                    </a:lnTo>
                    <a:lnTo>
                      <a:pt x="0" y="51"/>
                    </a:lnTo>
                    <a:lnTo>
                      <a:pt x="0" y="50"/>
                    </a:lnTo>
                    <a:lnTo>
                      <a:pt x="0" y="50"/>
                    </a:lnTo>
                    <a:lnTo>
                      <a:pt x="0" y="49"/>
                    </a:lnTo>
                    <a:lnTo>
                      <a:pt x="0" y="48"/>
                    </a:lnTo>
                    <a:lnTo>
                      <a:pt x="0" y="48"/>
                    </a:lnTo>
                    <a:lnTo>
                      <a:pt x="0" y="48"/>
                    </a:lnTo>
                    <a:lnTo>
                      <a:pt x="0" y="47"/>
                    </a:lnTo>
                    <a:lnTo>
                      <a:pt x="0" y="47"/>
                    </a:lnTo>
                    <a:lnTo>
                      <a:pt x="0" y="47"/>
                    </a:lnTo>
                    <a:lnTo>
                      <a:pt x="0" y="47"/>
                    </a:lnTo>
                    <a:lnTo>
                      <a:pt x="0" y="48"/>
                    </a:lnTo>
                    <a:lnTo>
                      <a:pt x="0" y="48"/>
                    </a:lnTo>
                    <a:lnTo>
                      <a:pt x="0" y="48"/>
                    </a:lnTo>
                    <a:lnTo>
                      <a:pt x="0" y="48"/>
                    </a:lnTo>
                    <a:lnTo>
                      <a:pt x="0" y="48"/>
                    </a:lnTo>
                    <a:lnTo>
                      <a:pt x="0" y="48"/>
                    </a:lnTo>
                    <a:lnTo>
                      <a:pt x="0" y="48"/>
                    </a:lnTo>
                    <a:lnTo>
                      <a:pt x="0" y="49"/>
                    </a:lnTo>
                    <a:lnTo>
                      <a:pt x="0" y="48"/>
                    </a:lnTo>
                    <a:lnTo>
                      <a:pt x="0" y="48"/>
                    </a:lnTo>
                    <a:lnTo>
                      <a:pt x="0" y="48"/>
                    </a:lnTo>
                    <a:lnTo>
                      <a:pt x="0" y="49"/>
                    </a:lnTo>
                    <a:lnTo>
                      <a:pt x="0" y="48"/>
                    </a:lnTo>
                    <a:lnTo>
                      <a:pt x="0" y="48"/>
                    </a:lnTo>
                    <a:lnTo>
                      <a:pt x="0" y="48"/>
                    </a:lnTo>
                    <a:lnTo>
                      <a:pt x="0" y="48"/>
                    </a:lnTo>
                    <a:lnTo>
                      <a:pt x="0" y="47"/>
                    </a:lnTo>
                    <a:lnTo>
                      <a:pt x="0" y="46"/>
                    </a:lnTo>
                    <a:lnTo>
                      <a:pt x="0" y="45"/>
                    </a:lnTo>
                    <a:lnTo>
                      <a:pt x="0" y="46"/>
                    </a:lnTo>
                    <a:lnTo>
                      <a:pt x="0" y="47"/>
                    </a:lnTo>
                    <a:lnTo>
                      <a:pt x="0" y="47"/>
                    </a:lnTo>
                    <a:lnTo>
                      <a:pt x="0" y="46"/>
                    </a:lnTo>
                    <a:lnTo>
                      <a:pt x="0" y="46"/>
                    </a:lnTo>
                    <a:lnTo>
                      <a:pt x="0" y="46"/>
                    </a:lnTo>
                    <a:lnTo>
                      <a:pt x="0" y="46"/>
                    </a:lnTo>
                    <a:lnTo>
                      <a:pt x="0" y="46"/>
                    </a:lnTo>
                    <a:lnTo>
                      <a:pt x="0" y="47"/>
                    </a:lnTo>
                    <a:lnTo>
                      <a:pt x="0" y="47"/>
                    </a:lnTo>
                    <a:lnTo>
                      <a:pt x="0" y="47"/>
                    </a:lnTo>
                    <a:lnTo>
                      <a:pt x="0" y="47"/>
                    </a:lnTo>
                    <a:lnTo>
                      <a:pt x="0" y="47"/>
                    </a:lnTo>
                    <a:lnTo>
                      <a:pt x="0" y="47"/>
                    </a:lnTo>
                    <a:lnTo>
                      <a:pt x="0" y="46"/>
                    </a:lnTo>
                    <a:lnTo>
                      <a:pt x="0" y="47"/>
                    </a:lnTo>
                    <a:lnTo>
                      <a:pt x="0" y="46"/>
                    </a:lnTo>
                    <a:lnTo>
                      <a:pt x="0" y="45"/>
                    </a:lnTo>
                    <a:lnTo>
                      <a:pt x="0" y="45"/>
                    </a:lnTo>
                    <a:lnTo>
                      <a:pt x="0" y="45"/>
                    </a:lnTo>
                    <a:lnTo>
                      <a:pt x="0" y="46"/>
                    </a:lnTo>
                    <a:lnTo>
                      <a:pt x="0" y="46"/>
                    </a:lnTo>
                    <a:lnTo>
                      <a:pt x="0" y="46"/>
                    </a:lnTo>
                    <a:lnTo>
                      <a:pt x="0" y="47"/>
                    </a:lnTo>
                    <a:lnTo>
                      <a:pt x="0" y="47"/>
                    </a:lnTo>
                    <a:lnTo>
                      <a:pt x="0" y="46"/>
                    </a:lnTo>
                    <a:lnTo>
                      <a:pt x="0" y="46"/>
                    </a:lnTo>
                    <a:lnTo>
                      <a:pt x="0" y="46"/>
                    </a:lnTo>
                    <a:lnTo>
                      <a:pt x="0" y="46"/>
                    </a:lnTo>
                    <a:lnTo>
                      <a:pt x="0" y="47"/>
                    </a:lnTo>
                    <a:lnTo>
                      <a:pt x="0" y="46"/>
                    </a:lnTo>
                    <a:lnTo>
                      <a:pt x="0" y="47"/>
                    </a:lnTo>
                    <a:lnTo>
                      <a:pt x="0" y="47"/>
                    </a:lnTo>
                    <a:lnTo>
                      <a:pt x="0" y="47"/>
                    </a:lnTo>
                    <a:lnTo>
                      <a:pt x="0" y="48"/>
                    </a:lnTo>
                    <a:lnTo>
                      <a:pt x="0" y="49"/>
                    </a:lnTo>
                    <a:lnTo>
                      <a:pt x="0" y="48"/>
                    </a:lnTo>
                    <a:lnTo>
                      <a:pt x="0" y="49"/>
                    </a:lnTo>
                    <a:lnTo>
                      <a:pt x="0" y="49"/>
                    </a:lnTo>
                    <a:lnTo>
                      <a:pt x="0" y="50"/>
                    </a:lnTo>
                    <a:lnTo>
                      <a:pt x="0" y="50"/>
                    </a:lnTo>
                    <a:lnTo>
                      <a:pt x="0" y="50"/>
                    </a:lnTo>
                    <a:lnTo>
                      <a:pt x="0" y="50"/>
                    </a:lnTo>
                    <a:lnTo>
                      <a:pt x="0" y="51"/>
                    </a:lnTo>
                    <a:lnTo>
                      <a:pt x="0" y="50"/>
                    </a:lnTo>
                    <a:lnTo>
                      <a:pt x="0" y="51"/>
                    </a:lnTo>
                    <a:lnTo>
                      <a:pt x="0" y="51"/>
                    </a:lnTo>
                    <a:lnTo>
                      <a:pt x="0" y="51"/>
                    </a:lnTo>
                    <a:lnTo>
                      <a:pt x="0" y="52"/>
                    </a:lnTo>
                    <a:lnTo>
                      <a:pt x="0" y="51"/>
                    </a:lnTo>
                    <a:lnTo>
                      <a:pt x="0" y="51"/>
                    </a:lnTo>
                    <a:lnTo>
                      <a:pt x="0" y="51"/>
                    </a:lnTo>
                    <a:lnTo>
                      <a:pt x="0" y="51"/>
                    </a:lnTo>
                    <a:lnTo>
                      <a:pt x="0" y="50"/>
                    </a:lnTo>
                    <a:lnTo>
                      <a:pt x="0" y="49"/>
                    </a:lnTo>
                    <a:lnTo>
                      <a:pt x="0" y="49"/>
                    </a:lnTo>
                    <a:lnTo>
                      <a:pt x="0" y="49"/>
                    </a:lnTo>
                    <a:lnTo>
                      <a:pt x="0" y="49"/>
                    </a:lnTo>
                    <a:lnTo>
                      <a:pt x="0" y="50"/>
                    </a:lnTo>
                    <a:lnTo>
                      <a:pt x="0" y="50"/>
                    </a:lnTo>
                    <a:lnTo>
                      <a:pt x="0" y="51"/>
                    </a:lnTo>
                    <a:lnTo>
                      <a:pt x="0" y="51"/>
                    </a:lnTo>
                    <a:lnTo>
                      <a:pt x="0" y="52"/>
                    </a:lnTo>
                    <a:lnTo>
                      <a:pt x="0" y="52"/>
                    </a:lnTo>
                    <a:lnTo>
                      <a:pt x="0" y="52"/>
                    </a:lnTo>
                    <a:lnTo>
                      <a:pt x="0" y="53"/>
                    </a:lnTo>
                    <a:lnTo>
                      <a:pt x="0" y="53"/>
                    </a:lnTo>
                    <a:lnTo>
                      <a:pt x="0" y="53"/>
                    </a:lnTo>
                    <a:lnTo>
                      <a:pt x="0" y="53"/>
                    </a:lnTo>
                    <a:lnTo>
                      <a:pt x="0" y="53"/>
                    </a:lnTo>
                    <a:lnTo>
                      <a:pt x="0" y="54"/>
                    </a:lnTo>
                    <a:lnTo>
                      <a:pt x="0" y="53"/>
                    </a:lnTo>
                    <a:lnTo>
                      <a:pt x="0" y="53"/>
                    </a:lnTo>
                    <a:lnTo>
                      <a:pt x="0" y="54"/>
                    </a:lnTo>
                    <a:lnTo>
                      <a:pt x="0" y="54"/>
                    </a:lnTo>
                    <a:lnTo>
                      <a:pt x="0" y="54"/>
                    </a:lnTo>
                    <a:lnTo>
                      <a:pt x="0" y="53"/>
                    </a:lnTo>
                    <a:lnTo>
                      <a:pt x="0" y="54"/>
                    </a:lnTo>
                    <a:lnTo>
                      <a:pt x="0" y="54"/>
                    </a:lnTo>
                    <a:lnTo>
                      <a:pt x="0" y="54"/>
                    </a:lnTo>
                    <a:lnTo>
                      <a:pt x="0" y="54"/>
                    </a:lnTo>
                    <a:lnTo>
                      <a:pt x="0" y="54"/>
                    </a:lnTo>
                    <a:lnTo>
                      <a:pt x="0" y="53"/>
                    </a:lnTo>
                    <a:lnTo>
                      <a:pt x="0" y="54"/>
                    </a:lnTo>
                    <a:lnTo>
                      <a:pt x="0" y="53"/>
                    </a:lnTo>
                    <a:lnTo>
                      <a:pt x="0" y="53"/>
                    </a:lnTo>
                    <a:lnTo>
                      <a:pt x="0" y="52"/>
                    </a:lnTo>
                    <a:lnTo>
                      <a:pt x="0" y="52"/>
                    </a:lnTo>
                    <a:lnTo>
                      <a:pt x="0" y="52"/>
                    </a:lnTo>
                    <a:lnTo>
                      <a:pt x="0" y="51"/>
                    </a:lnTo>
                    <a:lnTo>
                      <a:pt x="0" y="52"/>
                    </a:lnTo>
                    <a:lnTo>
                      <a:pt x="0" y="52"/>
                    </a:lnTo>
                    <a:lnTo>
                      <a:pt x="0" y="52"/>
                    </a:lnTo>
                    <a:lnTo>
                      <a:pt x="0" y="53"/>
                    </a:lnTo>
                    <a:lnTo>
                      <a:pt x="0" y="53"/>
                    </a:lnTo>
                    <a:lnTo>
                      <a:pt x="0" y="53"/>
                    </a:lnTo>
                    <a:lnTo>
                      <a:pt x="0" y="53"/>
                    </a:lnTo>
                    <a:lnTo>
                      <a:pt x="0" y="53"/>
                    </a:lnTo>
                    <a:lnTo>
                      <a:pt x="0" y="53"/>
                    </a:lnTo>
                    <a:lnTo>
                      <a:pt x="0" y="54"/>
                    </a:lnTo>
                    <a:lnTo>
                      <a:pt x="0" y="54"/>
                    </a:lnTo>
                    <a:lnTo>
                      <a:pt x="0" y="54"/>
                    </a:lnTo>
                    <a:lnTo>
                      <a:pt x="0" y="54"/>
                    </a:lnTo>
                    <a:lnTo>
                      <a:pt x="0" y="54"/>
                    </a:lnTo>
                    <a:lnTo>
                      <a:pt x="0" y="54"/>
                    </a:lnTo>
                    <a:lnTo>
                      <a:pt x="0" y="53"/>
                    </a:lnTo>
                    <a:lnTo>
                      <a:pt x="0" y="53"/>
                    </a:lnTo>
                    <a:lnTo>
                      <a:pt x="0" y="53"/>
                    </a:lnTo>
                    <a:lnTo>
                      <a:pt x="0" y="52"/>
                    </a:lnTo>
                    <a:lnTo>
                      <a:pt x="0" y="52"/>
                    </a:lnTo>
                    <a:lnTo>
                      <a:pt x="0" y="52"/>
                    </a:lnTo>
                    <a:lnTo>
                      <a:pt x="0" y="52"/>
                    </a:lnTo>
                    <a:lnTo>
                      <a:pt x="0" y="52"/>
                    </a:lnTo>
                    <a:lnTo>
                      <a:pt x="0" y="52"/>
                    </a:lnTo>
                    <a:lnTo>
                      <a:pt x="0" y="52"/>
                    </a:lnTo>
                    <a:lnTo>
                      <a:pt x="0" y="53"/>
                    </a:lnTo>
                    <a:lnTo>
                      <a:pt x="0" y="52"/>
                    </a:lnTo>
                    <a:lnTo>
                      <a:pt x="0" y="52"/>
                    </a:lnTo>
                    <a:lnTo>
                      <a:pt x="0" y="52"/>
                    </a:lnTo>
                    <a:lnTo>
                      <a:pt x="0" y="52"/>
                    </a:lnTo>
                    <a:lnTo>
                      <a:pt x="0" y="53"/>
                    </a:lnTo>
                    <a:lnTo>
                      <a:pt x="0" y="53"/>
                    </a:lnTo>
                    <a:lnTo>
                      <a:pt x="0" y="54"/>
                    </a:lnTo>
                    <a:lnTo>
                      <a:pt x="0" y="54"/>
                    </a:lnTo>
                    <a:lnTo>
                      <a:pt x="0" y="54"/>
                    </a:lnTo>
                    <a:lnTo>
                      <a:pt x="0" y="55"/>
                    </a:lnTo>
                    <a:lnTo>
                      <a:pt x="0" y="55"/>
                    </a:lnTo>
                    <a:lnTo>
                      <a:pt x="0" y="55"/>
                    </a:lnTo>
                    <a:lnTo>
                      <a:pt x="0" y="55"/>
                    </a:lnTo>
                    <a:lnTo>
                      <a:pt x="0" y="56"/>
                    </a:lnTo>
                    <a:lnTo>
                      <a:pt x="0" y="55"/>
                    </a:lnTo>
                    <a:lnTo>
                      <a:pt x="0" y="55"/>
                    </a:lnTo>
                    <a:lnTo>
                      <a:pt x="0" y="55"/>
                    </a:lnTo>
                    <a:lnTo>
                      <a:pt x="0" y="55"/>
                    </a:lnTo>
                    <a:lnTo>
                      <a:pt x="0" y="55"/>
                    </a:lnTo>
                    <a:lnTo>
                      <a:pt x="0" y="55"/>
                    </a:lnTo>
                    <a:lnTo>
                      <a:pt x="0" y="54"/>
                    </a:lnTo>
                    <a:lnTo>
                      <a:pt x="0" y="54"/>
                    </a:lnTo>
                    <a:lnTo>
                      <a:pt x="0" y="53"/>
                    </a:lnTo>
                    <a:lnTo>
                      <a:pt x="0" y="53"/>
                    </a:lnTo>
                    <a:lnTo>
                      <a:pt x="0" y="52"/>
                    </a:lnTo>
                    <a:lnTo>
                      <a:pt x="0" y="52"/>
                    </a:lnTo>
                    <a:lnTo>
                      <a:pt x="0" y="52"/>
                    </a:lnTo>
                    <a:lnTo>
                      <a:pt x="0" y="52"/>
                    </a:lnTo>
                    <a:lnTo>
                      <a:pt x="0" y="52"/>
                    </a:lnTo>
                    <a:lnTo>
                      <a:pt x="0" y="52"/>
                    </a:lnTo>
                    <a:lnTo>
                      <a:pt x="0" y="51"/>
                    </a:lnTo>
                    <a:lnTo>
                      <a:pt x="0" y="52"/>
                    </a:lnTo>
                    <a:lnTo>
                      <a:pt x="0" y="52"/>
                    </a:lnTo>
                    <a:lnTo>
                      <a:pt x="0" y="52"/>
                    </a:lnTo>
                    <a:lnTo>
                      <a:pt x="0" y="53"/>
                    </a:lnTo>
                    <a:lnTo>
                      <a:pt x="0" y="53"/>
                    </a:lnTo>
                    <a:lnTo>
                      <a:pt x="0" y="53"/>
                    </a:lnTo>
                    <a:lnTo>
                      <a:pt x="0" y="53"/>
                    </a:lnTo>
                    <a:lnTo>
                      <a:pt x="0" y="53"/>
                    </a:lnTo>
                    <a:lnTo>
                      <a:pt x="0" y="53"/>
                    </a:lnTo>
                    <a:lnTo>
                      <a:pt x="0" y="52"/>
                    </a:lnTo>
                    <a:lnTo>
                      <a:pt x="0" y="52"/>
                    </a:lnTo>
                    <a:lnTo>
                      <a:pt x="0" y="52"/>
                    </a:lnTo>
                    <a:lnTo>
                      <a:pt x="0" y="52"/>
                    </a:lnTo>
                    <a:lnTo>
                      <a:pt x="0" y="51"/>
                    </a:lnTo>
                    <a:lnTo>
                      <a:pt x="0" y="51"/>
                    </a:lnTo>
                    <a:lnTo>
                      <a:pt x="0" y="51"/>
                    </a:lnTo>
                    <a:lnTo>
                      <a:pt x="0" y="50"/>
                    </a:lnTo>
                    <a:lnTo>
                      <a:pt x="0" y="50"/>
                    </a:lnTo>
                    <a:lnTo>
                      <a:pt x="0" y="49"/>
                    </a:lnTo>
                    <a:lnTo>
                      <a:pt x="0" y="49"/>
                    </a:lnTo>
                    <a:lnTo>
                      <a:pt x="0" y="48"/>
                    </a:lnTo>
                    <a:lnTo>
                      <a:pt x="0" y="47"/>
                    </a:lnTo>
                    <a:lnTo>
                      <a:pt x="0" y="47"/>
                    </a:lnTo>
                    <a:lnTo>
                      <a:pt x="0" y="46"/>
                    </a:lnTo>
                    <a:lnTo>
                      <a:pt x="0" y="45"/>
                    </a:lnTo>
                    <a:lnTo>
                      <a:pt x="0" y="46"/>
                    </a:lnTo>
                    <a:lnTo>
                      <a:pt x="0" y="46"/>
                    </a:lnTo>
                    <a:lnTo>
                      <a:pt x="0" y="47"/>
                    </a:lnTo>
                    <a:lnTo>
                      <a:pt x="0" y="47"/>
                    </a:lnTo>
                    <a:lnTo>
                      <a:pt x="0" y="48"/>
                    </a:lnTo>
                    <a:lnTo>
                      <a:pt x="0" y="48"/>
                    </a:lnTo>
                    <a:lnTo>
                      <a:pt x="0" y="49"/>
                    </a:lnTo>
                    <a:lnTo>
                      <a:pt x="0" y="49"/>
                    </a:lnTo>
                    <a:lnTo>
                      <a:pt x="0" y="49"/>
                    </a:lnTo>
                    <a:lnTo>
                      <a:pt x="0" y="49"/>
                    </a:lnTo>
                    <a:lnTo>
                      <a:pt x="0" y="48"/>
                    </a:lnTo>
                    <a:lnTo>
                      <a:pt x="0" y="48"/>
                    </a:lnTo>
                    <a:lnTo>
                      <a:pt x="0" y="48"/>
                    </a:lnTo>
                    <a:lnTo>
                      <a:pt x="0" y="48"/>
                    </a:lnTo>
                    <a:lnTo>
                      <a:pt x="0" y="49"/>
                    </a:lnTo>
                    <a:lnTo>
                      <a:pt x="0" y="50"/>
                    </a:lnTo>
                    <a:lnTo>
                      <a:pt x="0" y="49"/>
                    </a:lnTo>
                    <a:lnTo>
                      <a:pt x="0" y="48"/>
                    </a:lnTo>
                    <a:lnTo>
                      <a:pt x="0" y="48"/>
                    </a:lnTo>
                    <a:lnTo>
                      <a:pt x="0" y="47"/>
                    </a:lnTo>
                    <a:lnTo>
                      <a:pt x="0" y="47"/>
                    </a:lnTo>
                    <a:lnTo>
                      <a:pt x="0" y="48"/>
                    </a:lnTo>
                    <a:lnTo>
                      <a:pt x="0" y="47"/>
                    </a:lnTo>
                    <a:lnTo>
                      <a:pt x="0" y="47"/>
                    </a:lnTo>
                    <a:lnTo>
                      <a:pt x="0" y="46"/>
                    </a:lnTo>
                    <a:lnTo>
                      <a:pt x="0" y="47"/>
                    </a:lnTo>
                    <a:lnTo>
                      <a:pt x="0" y="48"/>
                    </a:lnTo>
                    <a:lnTo>
                      <a:pt x="0" y="47"/>
                    </a:lnTo>
                    <a:lnTo>
                      <a:pt x="0" y="47"/>
                    </a:lnTo>
                    <a:lnTo>
                      <a:pt x="0" y="48"/>
                    </a:lnTo>
                    <a:lnTo>
                      <a:pt x="0" y="48"/>
                    </a:lnTo>
                    <a:lnTo>
                      <a:pt x="0" y="48"/>
                    </a:lnTo>
                    <a:lnTo>
                      <a:pt x="0" y="48"/>
                    </a:lnTo>
                    <a:lnTo>
                      <a:pt x="0" y="48"/>
                    </a:lnTo>
                    <a:lnTo>
                      <a:pt x="0" y="49"/>
                    </a:lnTo>
                    <a:lnTo>
                      <a:pt x="0" y="50"/>
                    </a:lnTo>
                    <a:lnTo>
                      <a:pt x="0" y="49"/>
                    </a:lnTo>
                    <a:lnTo>
                      <a:pt x="0" y="50"/>
                    </a:lnTo>
                    <a:lnTo>
                      <a:pt x="0" y="50"/>
                    </a:lnTo>
                    <a:lnTo>
                      <a:pt x="0" y="49"/>
                    </a:lnTo>
                    <a:lnTo>
                      <a:pt x="0" y="50"/>
                    </a:lnTo>
                    <a:lnTo>
                      <a:pt x="0" y="49"/>
                    </a:lnTo>
                    <a:lnTo>
                      <a:pt x="0" y="50"/>
                    </a:lnTo>
                    <a:lnTo>
                      <a:pt x="0" y="50"/>
                    </a:lnTo>
                    <a:lnTo>
                      <a:pt x="0" y="50"/>
                    </a:lnTo>
                    <a:lnTo>
                      <a:pt x="0" y="50"/>
                    </a:lnTo>
                    <a:lnTo>
                      <a:pt x="0" y="50"/>
                    </a:lnTo>
                    <a:lnTo>
                      <a:pt x="0" y="49"/>
                    </a:lnTo>
                    <a:lnTo>
                      <a:pt x="0" y="49"/>
                    </a:lnTo>
                    <a:lnTo>
                      <a:pt x="0" y="48"/>
                    </a:lnTo>
                    <a:lnTo>
                      <a:pt x="0" y="48"/>
                    </a:lnTo>
                    <a:lnTo>
                      <a:pt x="0" y="48"/>
                    </a:lnTo>
                    <a:lnTo>
                      <a:pt x="0" y="47"/>
                    </a:lnTo>
                    <a:lnTo>
                      <a:pt x="0" y="47"/>
                    </a:lnTo>
                    <a:lnTo>
                      <a:pt x="0" y="47"/>
                    </a:lnTo>
                    <a:lnTo>
                      <a:pt x="0" y="46"/>
                    </a:lnTo>
                    <a:lnTo>
                      <a:pt x="0" y="47"/>
                    </a:lnTo>
                    <a:lnTo>
                      <a:pt x="0" y="47"/>
                    </a:lnTo>
                    <a:lnTo>
                      <a:pt x="0" y="52"/>
                    </a:lnTo>
                    <a:lnTo>
                      <a:pt x="0" y="47"/>
                    </a:lnTo>
                    <a:lnTo>
                      <a:pt x="0" y="43"/>
                    </a:lnTo>
                    <a:lnTo>
                      <a:pt x="0" y="42"/>
                    </a:lnTo>
                    <a:lnTo>
                      <a:pt x="0" y="41"/>
                    </a:lnTo>
                    <a:lnTo>
                      <a:pt x="0" y="40"/>
                    </a:lnTo>
                    <a:lnTo>
                      <a:pt x="0" y="40"/>
                    </a:lnTo>
                    <a:lnTo>
                      <a:pt x="0" y="40"/>
                    </a:lnTo>
                    <a:lnTo>
                      <a:pt x="0" y="40"/>
                    </a:lnTo>
                    <a:lnTo>
                      <a:pt x="0" y="39"/>
                    </a:lnTo>
                    <a:lnTo>
                      <a:pt x="0" y="39"/>
                    </a:lnTo>
                    <a:lnTo>
                      <a:pt x="0" y="38"/>
                    </a:lnTo>
                    <a:lnTo>
                      <a:pt x="0" y="37"/>
                    </a:lnTo>
                    <a:lnTo>
                      <a:pt x="0" y="36"/>
                    </a:lnTo>
                    <a:lnTo>
                      <a:pt x="0" y="37"/>
                    </a:lnTo>
                    <a:lnTo>
                      <a:pt x="0" y="36"/>
                    </a:lnTo>
                    <a:lnTo>
                      <a:pt x="0" y="36"/>
                    </a:lnTo>
                    <a:lnTo>
                      <a:pt x="0" y="35"/>
                    </a:lnTo>
                    <a:lnTo>
                      <a:pt x="0" y="34"/>
                    </a:lnTo>
                    <a:lnTo>
                      <a:pt x="0" y="33"/>
                    </a:lnTo>
                    <a:lnTo>
                      <a:pt x="0" y="33"/>
                    </a:lnTo>
                    <a:lnTo>
                      <a:pt x="0" y="32"/>
                    </a:lnTo>
                    <a:lnTo>
                      <a:pt x="0" y="32"/>
                    </a:lnTo>
                    <a:lnTo>
                      <a:pt x="0" y="31"/>
                    </a:lnTo>
                    <a:lnTo>
                      <a:pt x="0" y="30"/>
                    </a:lnTo>
                    <a:lnTo>
                      <a:pt x="0" y="29"/>
                    </a:lnTo>
                    <a:lnTo>
                      <a:pt x="0" y="28"/>
                    </a:lnTo>
                    <a:lnTo>
                      <a:pt x="0" y="28"/>
                    </a:lnTo>
                    <a:lnTo>
                      <a:pt x="0" y="27"/>
                    </a:lnTo>
                    <a:lnTo>
                      <a:pt x="0" y="26"/>
                    </a:lnTo>
                    <a:lnTo>
                      <a:pt x="0" y="25"/>
                    </a:lnTo>
                    <a:lnTo>
                      <a:pt x="0" y="25"/>
                    </a:lnTo>
                    <a:lnTo>
                      <a:pt x="0" y="25"/>
                    </a:lnTo>
                    <a:lnTo>
                      <a:pt x="0" y="25"/>
                    </a:lnTo>
                    <a:lnTo>
                      <a:pt x="0" y="24"/>
                    </a:lnTo>
                    <a:lnTo>
                      <a:pt x="0" y="23"/>
                    </a:lnTo>
                    <a:lnTo>
                      <a:pt x="0" y="23"/>
                    </a:lnTo>
                    <a:lnTo>
                      <a:pt x="0" y="23"/>
                    </a:lnTo>
                    <a:lnTo>
                      <a:pt x="0" y="23"/>
                    </a:lnTo>
                    <a:lnTo>
                      <a:pt x="0" y="22"/>
                    </a:lnTo>
                    <a:lnTo>
                      <a:pt x="0" y="22"/>
                    </a:lnTo>
                    <a:lnTo>
                      <a:pt x="0" y="22"/>
                    </a:lnTo>
                    <a:lnTo>
                      <a:pt x="0" y="22"/>
                    </a:lnTo>
                    <a:lnTo>
                      <a:pt x="0" y="22"/>
                    </a:lnTo>
                    <a:lnTo>
                      <a:pt x="0" y="21"/>
                    </a:lnTo>
                    <a:lnTo>
                      <a:pt x="0" y="21"/>
                    </a:lnTo>
                    <a:lnTo>
                      <a:pt x="0" y="20"/>
                    </a:lnTo>
                    <a:lnTo>
                      <a:pt x="0" y="20"/>
                    </a:lnTo>
                    <a:lnTo>
                      <a:pt x="0" y="19"/>
                    </a:lnTo>
                    <a:lnTo>
                      <a:pt x="0" y="18"/>
                    </a:lnTo>
                    <a:lnTo>
                      <a:pt x="0" y="18"/>
                    </a:lnTo>
                    <a:lnTo>
                      <a:pt x="0" y="17"/>
                    </a:lnTo>
                    <a:lnTo>
                      <a:pt x="0" y="17"/>
                    </a:lnTo>
                    <a:lnTo>
                      <a:pt x="0" y="16"/>
                    </a:lnTo>
                    <a:lnTo>
                      <a:pt x="0" y="16"/>
                    </a:lnTo>
                    <a:lnTo>
                      <a:pt x="0" y="15"/>
                    </a:lnTo>
                    <a:lnTo>
                      <a:pt x="0" y="16"/>
                    </a:lnTo>
                    <a:lnTo>
                      <a:pt x="0" y="15"/>
                    </a:lnTo>
                    <a:lnTo>
                      <a:pt x="0" y="15"/>
                    </a:lnTo>
                    <a:lnTo>
                      <a:pt x="0" y="16"/>
                    </a:lnTo>
                    <a:lnTo>
                      <a:pt x="0" y="15"/>
                    </a:lnTo>
                    <a:lnTo>
                      <a:pt x="0" y="16"/>
                    </a:lnTo>
                    <a:lnTo>
                      <a:pt x="0" y="16"/>
                    </a:lnTo>
                    <a:lnTo>
                      <a:pt x="0" y="16"/>
                    </a:lnTo>
                    <a:lnTo>
                      <a:pt x="0" y="16"/>
                    </a:lnTo>
                    <a:lnTo>
                      <a:pt x="0" y="16"/>
                    </a:lnTo>
                    <a:lnTo>
                      <a:pt x="0" y="16"/>
                    </a:lnTo>
                    <a:lnTo>
                      <a:pt x="0" y="15"/>
                    </a:lnTo>
                    <a:lnTo>
                      <a:pt x="0" y="14"/>
                    </a:lnTo>
                    <a:lnTo>
                      <a:pt x="0" y="14"/>
                    </a:lnTo>
                    <a:lnTo>
                      <a:pt x="0" y="15"/>
                    </a:lnTo>
                    <a:lnTo>
                      <a:pt x="0" y="15"/>
                    </a:lnTo>
                    <a:lnTo>
                      <a:pt x="0" y="14"/>
                    </a:lnTo>
                    <a:lnTo>
                      <a:pt x="0" y="13"/>
                    </a:lnTo>
                    <a:lnTo>
                      <a:pt x="0" y="13"/>
                    </a:lnTo>
                    <a:lnTo>
                      <a:pt x="0" y="12"/>
                    </a:lnTo>
                    <a:lnTo>
                      <a:pt x="0" y="12"/>
                    </a:lnTo>
                    <a:lnTo>
                      <a:pt x="0" y="11"/>
                    </a:lnTo>
                    <a:lnTo>
                      <a:pt x="0" y="11"/>
                    </a:lnTo>
                    <a:lnTo>
                      <a:pt x="0" y="10"/>
                    </a:lnTo>
                    <a:lnTo>
                      <a:pt x="0" y="10"/>
                    </a:lnTo>
                    <a:lnTo>
                      <a:pt x="0" y="9"/>
                    </a:lnTo>
                    <a:lnTo>
                      <a:pt x="0" y="10"/>
                    </a:lnTo>
                    <a:lnTo>
                      <a:pt x="0" y="10"/>
                    </a:lnTo>
                    <a:lnTo>
                      <a:pt x="0" y="10"/>
                    </a:lnTo>
                    <a:lnTo>
                      <a:pt x="0" y="10"/>
                    </a:lnTo>
                    <a:lnTo>
                      <a:pt x="0" y="10"/>
                    </a:lnTo>
                    <a:lnTo>
                      <a:pt x="0" y="11"/>
                    </a:lnTo>
                    <a:lnTo>
                      <a:pt x="0" y="11"/>
                    </a:lnTo>
                    <a:lnTo>
                      <a:pt x="0" y="11"/>
                    </a:lnTo>
                    <a:lnTo>
                      <a:pt x="0" y="12"/>
                    </a:lnTo>
                    <a:lnTo>
                      <a:pt x="0" y="10"/>
                    </a:lnTo>
                    <a:lnTo>
                      <a:pt x="0" y="11"/>
                    </a:lnTo>
                    <a:lnTo>
                      <a:pt x="0" y="11"/>
                    </a:lnTo>
                    <a:lnTo>
                      <a:pt x="0" y="11"/>
                    </a:lnTo>
                    <a:lnTo>
                      <a:pt x="0" y="10"/>
                    </a:lnTo>
                    <a:lnTo>
                      <a:pt x="0" y="10"/>
                    </a:lnTo>
                    <a:lnTo>
                      <a:pt x="0" y="10"/>
                    </a:lnTo>
                    <a:lnTo>
                      <a:pt x="0" y="9"/>
                    </a:lnTo>
                    <a:lnTo>
                      <a:pt x="0" y="10"/>
                    </a:lnTo>
                    <a:lnTo>
                      <a:pt x="0" y="9"/>
                    </a:lnTo>
                    <a:lnTo>
                      <a:pt x="0" y="10"/>
                    </a:lnTo>
                    <a:lnTo>
                      <a:pt x="0" y="9"/>
                    </a:lnTo>
                    <a:lnTo>
                      <a:pt x="0" y="9"/>
                    </a:lnTo>
                    <a:lnTo>
                      <a:pt x="0" y="9"/>
                    </a:lnTo>
                    <a:lnTo>
                      <a:pt x="0" y="9"/>
                    </a:lnTo>
                    <a:lnTo>
                      <a:pt x="0" y="9"/>
                    </a:lnTo>
                    <a:lnTo>
                      <a:pt x="0" y="8"/>
                    </a:lnTo>
                    <a:lnTo>
                      <a:pt x="0" y="9"/>
                    </a:lnTo>
                    <a:lnTo>
                      <a:pt x="0" y="9"/>
                    </a:lnTo>
                    <a:lnTo>
                      <a:pt x="0" y="9"/>
                    </a:lnTo>
                    <a:lnTo>
                      <a:pt x="0" y="9"/>
                    </a:lnTo>
                    <a:lnTo>
                      <a:pt x="0" y="10"/>
                    </a:lnTo>
                    <a:lnTo>
                      <a:pt x="0" y="10"/>
                    </a:lnTo>
                    <a:lnTo>
                      <a:pt x="0" y="10"/>
                    </a:lnTo>
                    <a:lnTo>
                      <a:pt x="0" y="9"/>
                    </a:lnTo>
                    <a:lnTo>
                      <a:pt x="0" y="9"/>
                    </a:lnTo>
                    <a:lnTo>
                      <a:pt x="0" y="10"/>
                    </a:lnTo>
                    <a:lnTo>
                      <a:pt x="0" y="10"/>
                    </a:lnTo>
                    <a:lnTo>
                      <a:pt x="0" y="10"/>
                    </a:lnTo>
                    <a:lnTo>
                      <a:pt x="0" y="10"/>
                    </a:lnTo>
                    <a:lnTo>
                      <a:pt x="0" y="10"/>
                    </a:lnTo>
                    <a:lnTo>
                      <a:pt x="0" y="9"/>
                    </a:lnTo>
                    <a:lnTo>
                      <a:pt x="0" y="10"/>
                    </a:lnTo>
                    <a:lnTo>
                      <a:pt x="0" y="10"/>
                    </a:lnTo>
                    <a:lnTo>
                      <a:pt x="0" y="10"/>
                    </a:lnTo>
                    <a:lnTo>
                      <a:pt x="0" y="10"/>
                    </a:lnTo>
                    <a:lnTo>
                      <a:pt x="0" y="9"/>
                    </a:lnTo>
                    <a:lnTo>
                      <a:pt x="0" y="9"/>
                    </a:lnTo>
                    <a:lnTo>
                      <a:pt x="0" y="9"/>
                    </a:lnTo>
                    <a:lnTo>
                      <a:pt x="0" y="9"/>
                    </a:lnTo>
                    <a:lnTo>
                      <a:pt x="0" y="9"/>
                    </a:lnTo>
                    <a:lnTo>
                      <a:pt x="0" y="7"/>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5"/>
                    </a:lnTo>
                    <a:lnTo>
                      <a:pt x="0" y="6"/>
                    </a:lnTo>
                    <a:lnTo>
                      <a:pt x="0" y="5"/>
                    </a:lnTo>
                    <a:lnTo>
                      <a:pt x="0" y="5"/>
                    </a:lnTo>
                    <a:lnTo>
                      <a:pt x="0" y="5"/>
                    </a:lnTo>
                    <a:lnTo>
                      <a:pt x="0" y="5"/>
                    </a:lnTo>
                    <a:lnTo>
                      <a:pt x="0" y="5"/>
                    </a:lnTo>
                    <a:lnTo>
                      <a:pt x="0" y="4"/>
                    </a:lnTo>
                    <a:lnTo>
                      <a:pt x="0" y="4"/>
                    </a:lnTo>
                    <a:lnTo>
                      <a:pt x="0" y="3"/>
                    </a:lnTo>
                    <a:lnTo>
                      <a:pt x="0" y="3"/>
                    </a:lnTo>
                    <a:lnTo>
                      <a:pt x="0" y="2"/>
                    </a:lnTo>
                    <a:lnTo>
                      <a:pt x="0" y="3"/>
                    </a:lnTo>
                    <a:lnTo>
                      <a:pt x="0" y="2"/>
                    </a:lnTo>
                    <a:lnTo>
                      <a:pt x="0" y="2"/>
                    </a:lnTo>
                    <a:lnTo>
                      <a:pt x="0" y="1"/>
                    </a:lnTo>
                    <a:lnTo>
                      <a:pt x="0" y="1"/>
                    </a:lnTo>
                    <a:lnTo>
                      <a:pt x="0" y="1"/>
                    </a:lnTo>
                    <a:lnTo>
                      <a:pt x="0" y="1"/>
                    </a:lnTo>
                    <a:lnTo>
                      <a:pt x="0" y="1"/>
                    </a:lnTo>
                    <a:lnTo>
                      <a:pt x="0" y="0"/>
                    </a:lnTo>
                    <a:lnTo>
                      <a:pt x="0" y="1"/>
                    </a:lnTo>
                    <a:lnTo>
                      <a:pt x="0" y="1"/>
                    </a:lnTo>
                    <a:lnTo>
                      <a:pt x="0" y="1"/>
                    </a:lnTo>
                    <a:lnTo>
                      <a:pt x="0" y="2"/>
                    </a:lnTo>
                    <a:lnTo>
                      <a:pt x="0" y="2"/>
                    </a:lnTo>
                    <a:lnTo>
                      <a:pt x="0" y="2"/>
                    </a:lnTo>
                    <a:lnTo>
                      <a:pt x="0" y="3"/>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5"/>
                    </a:lnTo>
                    <a:lnTo>
                      <a:pt x="0" y="4"/>
                    </a:lnTo>
                    <a:lnTo>
                      <a:pt x="0" y="5"/>
                    </a:lnTo>
                    <a:lnTo>
                      <a:pt x="0" y="6"/>
                    </a:lnTo>
                    <a:lnTo>
                      <a:pt x="0" y="6"/>
                    </a:lnTo>
                    <a:lnTo>
                      <a:pt x="0" y="7"/>
                    </a:lnTo>
                    <a:lnTo>
                      <a:pt x="0" y="6"/>
                    </a:lnTo>
                    <a:lnTo>
                      <a:pt x="0" y="7"/>
                    </a:lnTo>
                    <a:lnTo>
                      <a:pt x="0" y="6"/>
                    </a:lnTo>
                    <a:lnTo>
                      <a:pt x="0" y="7"/>
                    </a:lnTo>
                    <a:lnTo>
                      <a:pt x="0" y="6"/>
                    </a:lnTo>
                    <a:lnTo>
                      <a:pt x="0" y="7"/>
                    </a:lnTo>
                    <a:lnTo>
                      <a:pt x="0" y="6"/>
                    </a:lnTo>
                    <a:lnTo>
                      <a:pt x="0" y="5"/>
                    </a:lnTo>
                    <a:lnTo>
                      <a:pt x="0" y="5"/>
                    </a:lnTo>
                    <a:lnTo>
                      <a:pt x="0" y="5"/>
                    </a:lnTo>
                    <a:lnTo>
                      <a:pt x="0" y="4"/>
                    </a:lnTo>
                    <a:lnTo>
                      <a:pt x="0" y="3"/>
                    </a:lnTo>
                    <a:lnTo>
                      <a:pt x="0" y="3"/>
                    </a:lnTo>
                    <a:lnTo>
                      <a:pt x="0" y="2"/>
                    </a:lnTo>
                    <a:lnTo>
                      <a:pt x="0" y="2"/>
                    </a:lnTo>
                    <a:lnTo>
                      <a:pt x="0" y="2"/>
                    </a:lnTo>
                    <a:lnTo>
                      <a:pt x="0" y="1"/>
                    </a:lnTo>
                    <a:lnTo>
                      <a:pt x="0" y="2"/>
                    </a:lnTo>
                    <a:lnTo>
                      <a:pt x="0" y="2"/>
                    </a:lnTo>
                    <a:lnTo>
                      <a:pt x="0" y="3"/>
                    </a:lnTo>
                    <a:lnTo>
                      <a:pt x="0" y="3"/>
                    </a:lnTo>
                    <a:lnTo>
                      <a:pt x="0" y="4"/>
                    </a:lnTo>
                    <a:lnTo>
                      <a:pt x="0" y="4"/>
                    </a:lnTo>
                    <a:lnTo>
                      <a:pt x="0" y="4"/>
                    </a:lnTo>
                    <a:lnTo>
                      <a:pt x="0" y="5"/>
                    </a:lnTo>
                    <a:lnTo>
                      <a:pt x="0" y="5"/>
                    </a:lnTo>
                    <a:lnTo>
                      <a:pt x="0" y="5"/>
                    </a:lnTo>
                    <a:lnTo>
                      <a:pt x="0" y="6"/>
                    </a:lnTo>
                    <a:lnTo>
                      <a:pt x="0" y="5"/>
                    </a:lnTo>
                    <a:lnTo>
                      <a:pt x="0" y="5"/>
                    </a:lnTo>
                    <a:lnTo>
                      <a:pt x="0" y="5"/>
                    </a:lnTo>
                    <a:lnTo>
                      <a:pt x="0" y="5"/>
                    </a:lnTo>
                    <a:lnTo>
                      <a:pt x="0" y="5"/>
                    </a:lnTo>
                    <a:lnTo>
                      <a:pt x="0" y="5"/>
                    </a:lnTo>
                    <a:lnTo>
                      <a:pt x="0" y="5"/>
                    </a:lnTo>
                    <a:lnTo>
                      <a:pt x="0" y="6"/>
                    </a:lnTo>
                    <a:lnTo>
                      <a:pt x="0" y="6"/>
                    </a:lnTo>
                    <a:lnTo>
                      <a:pt x="0" y="6"/>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5"/>
                    </a:lnTo>
                    <a:lnTo>
                      <a:pt x="0" y="5"/>
                    </a:lnTo>
                    <a:lnTo>
                      <a:pt x="0" y="6"/>
                    </a:lnTo>
                    <a:lnTo>
                      <a:pt x="0" y="5"/>
                    </a:lnTo>
                    <a:lnTo>
                      <a:pt x="0" y="5"/>
                    </a:lnTo>
                    <a:lnTo>
                      <a:pt x="0" y="5"/>
                    </a:lnTo>
                    <a:lnTo>
                      <a:pt x="0" y="5"/>
                    </a:lnTo>
                    <a:lnTo>
                      <a:pt x="0" y="6"/>
                    </a:lnTo>
                    <a:lnTo>
                      <a:pt x="0" y="5"/>
                    </a:lnTo>
                    <a:lnTo>
                      <a:pt x="0" y="5"/>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4"/>
                    </a:lnTo>
                    <a:lnTo>
                      <a:pt x="0" y="5"/>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8"/>
                    </a:lnTo>
                    <a:lnTo>
                      <a:pt x="0" y="7"/>
                    </a:lnTo>
                    <a:lnTo>
                      <a:pt x="0" y="8"/>
                    </a:lnTo>
                    <a:lnTo>
                      <a:pt x="0" y="7"/>
                    </a:lnTo>
                    <a:lnTo>
                      <a:pt x="0" y="6"/>
                    </a:lnTo>
                    <a:lnTo>
                      <a:pt x="0" y="6"/>
                    </a:lnTo>
                    <a:lnTo>
                      <a:pt x="0" y="5"/>
                    </a:lnTo>
                    <a:lnTo>
                      <a:pt x="0" y="5"/>
                    </a:lnTo>
                    <a:lnTo>
                      <a:pt x="0" y="6"/>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7"/>
                    </a:lnTo>
                    <a:lnTo>
                      <a:pt x="0" y="7"/>
                    </a:lnTo>
                    <a:lnTo>
                      <a:pt x="0" y="7"/>
                    </a:lnTo>
                    <a:lnTo>
                      <a:pt x="0" y="7"/>
                    </a:lnTo>
                    <a:lnTo>
                      <a:pt x="0" y="6"/>
                    </a:lnTo>
                    <a:lnTo>
                      <a:pt x="0" y="7"/>
                    </a:lnTo>
                    <a:lnTo>
                      <a:pt x="0" y="8"/>
                    </a:lnTo>
                    <a:lnTo>
                      <a:pt x="0" y="7"/>
                    </a:lnTo>
                    <a:lnTo>
                      <a:pt x="0" y="8"/>
                    </a:lnTo>
                    <a:lnTo>
                      <a:pt x="0" y="7"/>
                    </a:lnTo>
                    <a:lnTo>
                      <a:pt x="0" y="7"/>
                    </a:lnTo>
                    <a:lnTo>
                      <a:pt x="0" y="7"/>
                    </a:lnTo>
                    <a:lnTo>
                      <a:pt x="0" y="6"/>
                    </a:lnTo>
                    <a:lnTo>
                      <a:pt x="0" y="6"/>
                    </a:lnTo>
                    <a:lnTo>
                      <a:pt x="0" y="6"/>
                    </a:lnTo>
                    <a:lnTo>
                      <a:pt x="0" y="5"/>
                    </a:lnTo>
                    <a:lnTo>
                      <a:pt x="0" y="5"/>
                    </a:lnTo>
                    <a:lnTo>
                      <a:pt x="0" y="5"/>
                    </a:lnTo>
                    <a:lnTo>
                      <a:pt x="0" y="5"/>
                    </a:lnTo>
                    <a:lnTo>
                      <a:pt x="0" y="5"/>
                    </a:lnTo>
                    <a:lnTo>
                      <a:pt x="0" y="4"/>
                    </a:lnTo>
                    <a:lnTo>
                      <a:pt x="0" y="5"/>
                    </a:lnTo>
                    <a:lnTo>
                      <a:pt x="0" y="4"/>
                    </a:lnTo>
                    <a:lnTo>
                      <a:pt x="0" y="4"/>
                    </a:lnTo>
                    <a:lnTo>
                      <a:pt x="0" y="4"/>
                    </a:lnTo>
                    <a:lnTo>
                      <a:pt x="0" y="5"/>
                    </a:lnTo>
                    <a:lnTo>
                      <a:pt x="0" y="5"/>
                    </a:lnTo>
                    <a:lnTo>
                      <a:pt x="0" y="5"/>
                    </a:lnTo>
                    <a:lnTo>
                      <a:pt x="0" y="6"/>
                    </a:lnTo>
                    <a:lnTo>
                      <a:pt x="0" y="5"/>
                    </a:lnTo>
                  </a:path>
                </a:pathLst>
              </a:custGeom>
              <a:noFill/>
              <a:ln w="0">
                <a:solidFill>
                  <a:srgbClr val="3366FF"/>
                </a:solidFill>
                <a:prstDash val="solid"/>
                <a:round/>
                <a:headEnd/>
                <a:tailEnd/>
              </a:ln>
            </p:spPr>
            <p:txBody>
              <a:bodyPr/>
              <a:lstStyle/>
              <a:p>
                <a:endParaRPr lang="en-GB"/>
              </a:p>
            </p:txBody>
          </p:sp>
          <p:sp>
            <p:nvSpPr>
              <p:cNvPr id="186298" name="Freeform 954"/>
              <p:cNvSpPr>
                <a:spLocks/>
              </p:cNvSpPr>
              <p:nvPr/>
            </p:nvSpPr>
            <p:spPr bwMode="auto">
              <a:xfrm>
                <a:off x="3744" y="3521"/>
                <a:ext cx="6" cy="72"/>
              </a:xfrm>
              <a:custGeom>
                <a:avLst/>
                <a:gdLst/>
                <a:ahLst/>
                <a:cxnLst>
                  <a:cxn ang="0">
                    <a:pos x="0" y="12"/>
                  </a:cxn>
                  <a:cxn ang="0">
                    <a:pos x="0" y="10"/>
                  </a:cxn>
                  <a:cxn ang="0">
                    <a:pos x="0" y="11"/>
                  </a:cxn>
                  <a:cxn ang="0">
                    <a:pos x="0" y="8"/>
                  </a:cxn>
                  <a:cxn ang="0">
                    <a:pos x="0" y="7"/>
                  </a:cxn>
                  <a:cxn ang="0">
                    <a:pos x="0" y="6"/>
                  </a:cxn>
                  <a:cxn ang="0">
                    <a:pos x="0" y="6"/>
                  </a:cxn>
                  <a:cxn ang="0">
                    <a:pos x="0" y="4"/>
                  </a:cxn>
                  <a:cxn ang="0">
                    <a:pos x="0" y="1"/>
                  </a:cxn>
                  <a:cxn ang="0">
                    <a:pos x="0" y="4"/>
                  </a:cxn>
                  <a:cxn ang="0">
                    <a:pos x="0" y="3"/>
                  </a:cxn>
                  <a:cxn ang="0">
                    <a:pos x="0" y="4"/>
                  </a:cxn>
                  <a:cxn ang="0">
                    <a:pos x="0" y="1"/>
                  </a:cxn>
                  <a:cxn ang="0">
                    <a:pos x="0" y="1"/>
                  </a:cxn>
                  <a:cxn ang="0">
                    <a:pos x="0" y="3"/>
                  </a:cxn>
                  <a:cxn ang="0">
                    <a:pos x="0" y="3"/>
                  </a:cxn>
                  <a:cxn ang="0">
                    <a:pos x="0" y="3"/>
                  </a:cxn>
                  <a:cxn ang="0">
                    <a:pos x="0" y="5"/>
                  </a:cxn>
                  <a:cxn ang="0">
                    <a:pos x="0" y="5"/>
                  </a:cxn>
                  <a:cxn ang="0">
                    <a:pos x="0" y="5"/>
                  </a:cxn>
                  <a:cxn ang="0">
                    <a:pos x="0" y="6"/>
                  </a:cxn>
                  <a:cxn ang="0">
                    <a:pos x="0" y="6"/>
                  </a:cxn>
                  <a:cxn ang="0">
                    <a:pos x="0" y="8"/>
                  </a:cxn>
                  <a:cxn ang="0">
                    <a:pos x="0" y="1"/>
                  </a:cxn>
                  <a:cxn ang="0">
                    <a:pos x="0" y="5"/>
                  </a:cxn>
                  <a:cxn ang="0">
                    <a:pos x="0" y="7"/>
                  </a:cxn>
                  <a:cxn ang="0">
                    <a:pos x="0" y="6"/>
                  </a:cxn>
                  <a:cxn ang="0">
                    <a:pos x="0" y="8"/>
                  </a:cxn>
                  <a:cxn ang="0">
                    <a:pos x="0" y="6"/>
                  </a:cxn>
                  <a:cxn ang="0">
                    <a:pos x="0" y="5"/>
                  </a:cxn>
                  <a:cxn ang="0">
                    <a:pos x="0" y="5"/>
                  </a:cxn>
                  <a:cxn ang="0">
                    <a:pos x="0" y="5"/>
                  </a:cxn>
                  <a:cxn ang="0">
                    <a:pos x="0" y="6"/>
                  </a:cxn>
                  <a:cxn ang="0">
                    <a:pos x="0" y="5"/>
                  </a:cxn>
                  <a:cxn ang="0">
                    <a:pos x="0" y="4"/>
                  </a:cxn>
                  <a:cxn ang="0">
                    <a:pos x="0" y="6"/>
                  </a:cxn>
                  <a:cxn ang="0">
                    <a:pos x="0" y="6"/>
                  </a:cxn>
                  <a:cxn ang="0">
                    <a:pos x="0" y="4"/>
                  </a:cxn>
                  <a:cxn ang="0">
                    <a:pos x="0" y="6"/>
                  </a:cxn>
                  <a:cxn ang="0">
                    <a:pos x="0" y="4"/>
                  </a:cxn>
                  <a:cxn ang="0">
                    <a:pos x="0" y="5"/>
                  </a:cxn>
                  <a:cxn ang="0">
                    <a:pos x="0" y="3"/>
                  </a:cxn>
                  <a:cxn ang="0">
                    <a:pos x="0" y="2"/>
                  </a:cxn>
                  <a:cxn ang="0">
                    <a:pos x="0" y="5"/>
                  </a:cxn>
                  <a:cxn ang="0">
                    <a:pos x="0" y="3"/>
                  </a:cxn>
                  <a:cxn ang="0">
                    <a:pos x="0" y="5"/>
                  </a:cxn>
                  <a:cxn ang="0">
                    <a:pos x="0" y="6"/>
                  </a:cxn>
                  <a:cxn ang="0">
                    <a:pos x="0" y="7"/>
                  </a:cxn>
                  <a:cxn ang="0">
                    <a:pos x="0" y="6"/>
                  </a:cxn>
                  <a:cxn ang="0">
                    <a:pos x="0" y="5"/>
                  </a:cxn>
                  <a:cxn ang="0">
                    <a:pos x="0" y="3"/>
                  </a:cxn>
                  <a:cxn ang="0">
                    <a:pos x="0" y="3"/>
                  </a:cxn>
                  <a:cxn ang="0">
                    <a:pos x="0" y="4"/>
                  </a:cxn>
                  <a:cxn ang="0">
                    <a:pos x="0" y="5"/>
                  </a:cxn>
                  <a:cxn ang="0">
                    <a:pos x="0" y="3"/>
                  </a:cxn>
                  <a:cxn ang="0">
                    <a:pos x="0" y="3"/>
                  </a:cxn>
                  <a:cxn ang="0">
                    <a:pos x="0" y="3"/>
                  </a:cxn>
                  <a:cxn ang="0">
                    <a:pos x="0" y="0"/>
                  </a:cxn>
                  <a:cxn ang="0">
                    <a:pos x="0" y="5"/>
                  </a:cxn>
                  <a:cxn ang="0">
                    <a:pos x="0" y="3"/>
                  </a:cxn>
                  <a:cxn ang="0">
                    <a:pos x="0" y="4"/>
                  </a:cxn>
                  <a:cxn ang="0">
                    <a:pos x="0" y="5"/>
                  </a:cxn>
                  <a:cxn ang="0">
                    <a:pos x="1" y="2"/>
                  </a:cxn>
                </a:cxnLst>
                <a:rect l="0" t="0" r="r" b="b"/>
                <a:pathLst>
                  <a:path w="1" h="12">
                    <a:moveTo>
                      <a:pt x="0" y="12"/>
                    </a:move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0"/>
                    </a:lnTo>
                    <a:lnTo>
                      <a:pt x="0" y="11"/>
                    </a:lnTo>
                    <a:lnTo>
                      <a:pt x="0" y="10"/>
                    </a:lnTo>
                    <a:lnTo>
                      <a:pt x="0" y="10"/>
                    </a:lnTo>
                    <a:lnTo>
                      <a:pt x="0" y="10"/>
                    </a:lnTo>
                    <a:lnTo>
                      <a:pt x="0" y="9"/>
                    </a:lnTo>
                    <a:lnTo>
                      <a:pt x="0" y="10"/>
                    </a:lnTo>
                    <a:lnTo>
                      <a:pt x="0" y="10"/>
                    </a:lnTo>
                    <a:lnTo>
                      <a:pt x="0" y="11"/>
                    </a:lnTo>
                    <a:lnTo>
                      <a:pt x="0" y="11"/>
                    </a:lnTo>
                    <a:lnTo>
                      <a:pt x="0" y="11"/>
                    </a:lnTo>
                    <a:lnTo>
                      <a:pt x="0" y="10"/>
                    </a:lnTo>
                    <a:lnTo>
                      <a:pt x="0" y="11"/>
                    </a:lnTo>
                    <a:lnTo>
                      <a:pt x="0" y="10"/>
                    </a:lnTo>
                    <a:lnTo>
                      <a:pt x="0" y="11"/>
                    </a:lnTo>
                    <a:lnTo>
                      <a:pt x="0" y="10"/>
                    </a:lnTo>
                    <a:lnTo>
                      <a:pt x="0" y="11"/>
                    </a:lnTo>
                    <a:lnTo>
                      <a:pt x="0" y="10"/>
                    </a:lnTo>
                    <a:lnTo>
                      <a:pt x="0" y="10"/>
                    </a:lnTo>
                    <a:lnTo>
                      <a:pt x="0" y="10"/>
                    </a:lnTo>
                    <a:lnTo>
                      <a:pt x="0" y="9"/>
                    </a:lnTo>
                    <a:lnTo>
                      <a:pt x="0" y="10"/>
                    </a:lnTo>
                    <a:lnTo>
                      <a:pt x="0" y="9"/>
                    </a:lnTo>
                    <a:lnTo>
                      <a:pt x="0" y="9"/>
                    </a:lnTo>
                    <a:lnTo>
                      <a:pt x="0" y="8"/>
                    </a:lnTo>
                    <a:lnTo>
                      <a:pt x="0" y="8"/>
                    </a:lnTo>
                    <a:lnTo>
                      <a:pt x="0" y="7"/>
                    </a:lnTo>
                    <a:lnTo>
                      <a:pt x="0" y="8"/>
                    </a:lnTo>
                    <a:lnTo>
                      <a:pt x="0" y="8"/>
                    </a:lnTo>
                    <a:lnTo>
                      <a:pt x="0" y="9"/>
                    </a:lnTo>
                    <a:lnTo>
                      <a:pt x="0" y="9"/>
                    </a:lnTo>
                    <a:lnTo>
                      <a:pt x="0" y="9"/>
                    </a:lnTo>
                    <a:lnTo>
                      <a:pt x="0" y="8"/>
                    </a:lnTo>
                    <a:lnTo>
                      <a:pt x="0" y="7"/>
                    </a:lnTo>
                    <a:lnTo>
                      <a:pt x="0" y="7"/>
                    </a:lnTo>
                    <a:lnTo>
                      <a:pt x="0" y="6"/>
                    </a:lnTo>
                    <a:lnTo>
                      <a:pt x="0" y="7"/>
                    </a:lnTo>
                    <a:lnTo>
                      <a:pt x="0" y="7"/>
                    </a:lnTo>
                    <a:lnTo>
                      <a:pt x="0" y="7"/>
                    </a:lnTo>
                    <a:lnTo>
                      <a:pt x="0" y="7"/>
                    </a:lnTo>
                    <a:lnTo>
                      <a:pt x="0" y="8"/>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6"/>
                    </a:lnTo>
                    <a:lnTo>
                      <a:pt x="0" y="5"/>
                    </a:lnTo>
                    <a:lnTo>
                      <a:pt x="0" y="5"/>
                    </a:lnTo>
                    <a:lnTo>
                      <a:pt x="0" y="5"/>
                    </a:lnTo>
                    <a:lnTo>
                      <a:pt x="0" y="6"/>
                    </a:lnTo>
                    <a:lnTo>
                      <a:pt x="0" y="5"/>
                    </a:lnTo>
                    <a:lnTo>
                      <a:pt x="0" y="5"/>
                    </a:lnTo>
                    <a:lnTo>
                      <a:pt x="0" y="5"/>
                    </a:lnTo>
                    <a:lnTo>
                      <a:pt x="0" y="4"/>
                    </a:lnTo>
                    <a:lnTo>
                      <a:pt x="0" y="4"/>
                    </a:lnTo>
                    <a:lnTo>
                      <a:pt x="0" y="3"/>
                    </a:lnTo>
                    <a:lnTo>
                      <a:pt x="0" y="4"/>
                    </a:lnTo>
                    <a:lnTo>
                      <a:pt x="0" y="4"/>
                    </a:lnTo>
                    <a:lnTo>
                      <a:pt x="0" y="3"/>
                    </a:lnTo>
                    <a:lnTo>
                      <a:pt x="0" y="4"/>
                    </a:lnTo>
                    <a:lnTo>
                      <a:pt x="0" y="4"/>
                    </a:lnTo>
                    <a:lnTo>
                      <a:pt x="0" y="4"/>
                    </a:lnTo>
                    <a:lnTo>
                      <a:pt x="0" y="4"/>
                    </a:lnTo>
                    <a:lnTo>
                      <a:pt x="0" y="3"/>
                    </a:lnTo>
                    <a:lnTo>
                      <a:pt x="0" y="3"/>
                    </a:lnTo>
                    <a:lnTo>
                      <a:pt x="0" y="3"/>
                    </a:lnTo>
                    <a:lnTo>
                      <a:pt x="0" y="3"/>
                    </a:lnTo>
                    <a:lnTo>
                      <a:pt x="0" y="3"/>
                    </a:lnTo>
                    <a:lnTo>
                      <a:pt x="0" y="2"/>
                    </a:lnTo>
                    <a:lnTo>
                      <a:pt x="0" y="2"/>
                    </a:lnTo>
                    <a:lnTo>
                      <a:pt x="0" y="2"/>
                    </a:lnTo>
                    <a:lnTo>
                      <a:pt x="0" y="1"/>
                    </a:lnTo>
                    <a:lnTo>
                      <a:pt x="0" y="2"/>
                    </a:lnTo>
                    <a:lnTo>
                      <a:pt x="0" y="2"/>
                    </a:lnTo>
                    <a:lnTo>
                      <a:pt x="0" y="3"/>
                    </a:lnTo>
                    <a:lnTo>
                      <a:pt x="0" y="3"/>
                    </a:lnTo>
                    <a:lnTo>
                      <a:pt x="0" y="3"/>
                    </a:lnTo>
                    <a:lnTo>
                      <a:pt x="0" y="4"/>
                    </a:lnTo>
                    <a:lnTo>
                      <a:pt x="0" y="4"/>
                    </a:lnTo>
                    <a:lnTo>
                      <a:pt x="0" y="5"/>
                    </a:lnTo>
                    <a:lnTo>
                      <a:pt x="0" y="5"/>
                    </a:lnTo>
                    <a:lnTo>
                      <a:pt x="0" y="5"/>
                    </a:lnTo>
                    <a:lnTo>
                      <a:pt x="0" y="4"/>
                    </a:lnTo>
                    <a:lnTo>
                      <a:pt x="0" y="4"/>
                    </a:lnTo>
                    <a:lnTo>
                      <a:pt x="0" y="3"/>
                    </a:lnTo>
                    <a:lnTo>
                      <a:pt x="0" y="3"/>
                    </a:lnTo>
                    <a:lnTo>
                      <a:pt x="0" y="3"/>
                    </a:lnTo>
                    <a:lnTo>
                      <a:pt x="0" y="4"/>
                    </a:lnTo>
                    <a:lnTo>
                      <a:pt x="0" y="3"/>
                    </a:lnTo>
                    <a:lnTo>
                      <a:pt x="0" y="3"/>
                    </a:lnTo>
                    <a:lnTo>
                      <a:pt x="0" y="4"/>
                    </a:lnTo>
                    <a:lnTo>
                      <a:pt x="0" y="4"/>
                    </a:lnTo>
                    <a:lnTo>
                      <a:pt x="0" y="4"/>
                    </a:lnTo>
                    <a:lnTo>
                      <a:pt x="0" y="3"/>
                    </a:lnTo>
                    <a:lnTo>
                      <a:pt x="0" y="4"/>
                    </a:lnTo>
                    <a:lnTo>
                      <a:pt x="0" y="5"/>
                    </a:lnTo>
                    <a:lnTo>
                      <a:pt x="0" y="5"/>
                    </a:lnTo>
                    <a:lnTo>
                      <a:pt x="0" y="6"/>
                    </a:lnTo>
                    <a:lnTo>
                      <a:pt x="0" y="5"/>
                    </a:lnTo>
                    <a:lnTo>
                      <a:pt x="0" y="5"/>
                    </a:lnTo>
                    <a:lnTo>
                      <a:pt x="0" y="5"/>
                    </a:lnTo>
                    <a:lnTo>
                      <a:pt x="0" y="4"/>
                    </a:lnTo>
                    <a:lnTo>
                      <a:pt x="0" y="4"/>
                    </a:lnTo>
                    <a:lnTo>
                      <a:pt x="0" y="3"/>
                    </a:lnTo>
                    <a:lnTo>
                      <a:pt x="0" y="4"/>
                    </a:lnTo>
                    <a:lnTo>
                      <a:pt x="0" y="3"/>
                    </a:lnTo>
                    <a:lnTo>
                      <a:pt x="0" y="3"/>
                    </a:lnTo>
                    <a:lnTo>
                      <a:pt x="0" y="2"/>
                    </a:lnTo>
                    <a:lnTo>
                      <a:pt x="0" y="1"/>
                    </a:lnTo>
                    <a:lnTo>
                      <a:pt x="0" y="1"/>
                    </a:lnTo>
                    <a:lnTo>
                      <a:pt x="0" y="1"/>
                    </a:lnTo>
                    <a:lnTo>
                      <a:pt x="0" y="1"/>
                    </a:lnTo>
                    <a:lnTo>
                      <a:pt x="0" y="2"/>
                    </a:lnTo>
                    <a:lnTo>
                      <a:pt x="0" y="1"/>
                    </a:lnTo>
                    <a:lnTo>
                      <a:pt x="0" y="1"/>
                    </a:lnTo>
                    <a:lnTo>
                      <a:pt x="0" y="1"/>
                    </a:lnTo>
                    <a:lnTo>
                      <a:pt x="0" y="1"/>
                    </a:lnTo>
                    <a:lnTo>
                      <a:pt x="0" y="2"/>
                    </a:lnTo>
                    <a:lnTo>
                      <a:pt x="0" y="1"/>
                    </a:lnTo>
                    <a:lnTo>
                      <a:pt x="0" y="2"/>
                    </a:lnTo>
                    <a:lnTo>
                      <a:pt x="0" y="1"/>
                    </a:lnTo>
                    <a:lnTo>
                      <a:pt x="0" y="1"/>
                    </a:lnTo>
                    <a:lnTo>
                      <a:pt x="0" y="0"/>
                    </a:lnTo>
                    <a:lnTo>
                      <a:pt x="0" y="1"/>
                    </a:lnTo>
                    <a:lnTo>
                      <a:pt x="0" y="0"/>
                    </a:lnTo>
                    <a:lnTo>
                      <a:pt x="0" y="1"/>
                    </a:lnTo>
                    <a:lnTo>
                      <a:pt x="0" y="1"/>
                    </a:lnTo>
                    <a:lnTo>
                      <a:pt x="0" y="1"/>
                    </a:lnTo>
                    <a:lnTo>
                      <a:pt x="0" y="2"/>
                    </a:lnTo>
                    <a:lnTo>
                      <a:pt x="0" y="2"/>
                    </a:lnTo>
                    <a:lnTo>
                      <a:pt x="0" y="3"/>
                    </a:lnTo>
                    <a:lnTo>
                      <a:pt x="0" y="3"/>
                    </a:lnTo>
                    <a:lnTo>
                      <a:pt x="0" y="3"/>
                    </a:lnTo>
                    <a:lnTo>
                      <a:pt x="0" y="3"/>
                    </a:lnTo>
                    <a:lnTo>
                      <a:pt x="0" y="3"/>
                    </a:lnTo>
                    <a:lnTo>
                      <a:pt x="0" y="4"/>
                    </a:lnTo>
                    <a:lnTo>
                      <a:pt x="0" y="3"/>
                    </a:lnTo>
                    <a:lnTo>
                      <a:pt x="0" y="3"/>
                    </a:lnTo>
                    <a:lnTo>
                      <a:pt x="0" y="4"/>
                    </a:lnTo>
                    <a:lnTo>
                      <a:pt x="0" y="5"/>
                    </a:lnTo>
                    <a:lnTo>
                      <a:pt x="0" y="4"/>
                    </a:lnTo>
                    <a:lnTo>
                      <a:pt x="0" y="4"/>
                    </a:lnTo>
                    <a:lnTo>
                      <a:pt x="0" y="3"/>
                    </a:lnTo>
                    <a:lnTo>
                      <a:pt x="0" y="3"/>
                    </a:lnTo>
                    <a:lnTo>
                      <a:pt x="0" y="3"/>
                    </a:lnTo>
                    <a:lnTo>
                      <a:pt x="0" y="3"/>
                    </a:lnTo>
                    <a:lnTo>
                      <a:pt x="0" y="3"/>
                    </a:lnTo>
                    <a:lnTo>
                      <a:pt x="0" y="2"/>
                    </a:lnTo>
                    <a:lnTo>
                      <a:pt x="0" y="3"/>
                    </a:lnTo>
                    <a:lnTo>
                      <a:pt x="0" y="3"/>
                    </a:lnTo>
                    <a:lnTo>
                      <a:pt x="0" y="2"/>
                    </a:lnTo>
                    <a:lnTo>
                      <a:pt x="0" y="2"/>
                    </a:lnTo>
                    <a:lnTo>
                      <a:pt x="0" y="1"/>
                    </a:lnTo>
                    <a:lnTo>
                      <a:pt x="0" y="1"/>
                    </a:lnTo>
                    <a:lnTo>
                      <a:pt x="0" y="2"/>
                    </a:lnTo>
                    <a:lnTo>
                      <a:pt x="0" y="2"/>
                    </a:lnTo>
                    <a:lnTo>
                      <a:pt x="0" y="1"/>
                    </a:lnTo>
                    <a:lnTo>
                      <a:pt x="0" y="2"/>
                    </a:lnTo>
                    <a:lnTo>
                      <a:pt x="0" y="2"/>
                    </a:lnTo>
                    <a:lnTo>
                      <a:pt x="0" y="3"/>
                    </a:lnTo>
                    <a:lnTo>
                      <a:pt x="0" y="4"/>
                    </a:lnTo>
                    <a:lnTo>
                      <a:pt x="0" y="3"/>
                    </a:lnTo>
                    <a:lnTo>
                      <a:pt x="0" y="4"/>
                    </a:lnTo>
                    <a:lnTo>
                      <a:pt x="0" y="4"/>
                    </a:lnTo>
                    <a:lnTo>
                      <a:pt x="0" y="4"/>
                    </a:lnTo>
                    <a:lnTo>
                      <a:pt x="0" y="5"/>
                    </a:lnTo>
                    <a:lnTo>
                      <a:pt x="0" y="4"/>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4"/>
                    </a:lnTo>
                    <a:lnTo>
                      <a:pt x="0" y="4"/>
                    </a:lnTo>
                    <a:lnTo>
                      <a:pt x="0" y="5"/>
                    </a:lnTo>
                    <a:lnTo>
                      <a:pt x="0" y="4"/>
                    </a:lnTo>
                    <a:lnTo>
                      <a:pt x="0" y="5"/>
                    </a:lnTo>
                    <a:lnTo>
                      <a:pt x="0" y="4"/>
                    </a:lnTo>
                    <a:lnTo>
                      <a:pt x="0" y="4"/>
                    </a:lnTo>
                    <a:lnTo>
                      <a:pt x="0" y="4"/>
                    </a:lnTo>
                    <a:lnTo>
                      <a:pt x="0" y="4"/>
                    </a:lnTo>
                    <a:lnTo>
                      <a:pt x="0" y="5"/>
                    </a:lnTo>
                    <a:lnTo>
                      <a:pt x="0" y="5"/>
                    </a:lnTo>
                    <a:lnTo>
                      <a:pt x="0" y="5"/>
                    </a:lnTo>
                    <a:lnTo>
                      <a:pt x="0" y="5"/>
                    </a:lnTo>
                    <a:lnTo>
                      <a:pt x="0" y="5"/>
                    </a:lnTo>
                    <a:lnTo>
                      <a:pt x="0" y="5"/>
                    </a:lnTo>
                    <a:lnTo>
                      <a:pt x="0" y="6"/>
                    </a:lnTo>
                    <a:lnTo>
                      <a:pt x="0" y="6"/>
                    </a:lnTo>
                    <a:lnTo>
                      <a:pt x="0" y="7"/>
                    </a:lnTo>
                    <a:lnTo>
                      <a:pt x="0" y="6"/>
                    </a:lnTo>
                    <a:lnTo>
                      <a:pt x="0" y="7"/>
                    </a:lnTo>
                    <a:lnTo>
                      <a:pt x="0" y="7"/>
                    </a:lnTo>
                    <a:lnTo>
                      <a:pt x="0" y="7"/>
                    </a:lnTo>
                    <a:lnTo>
                      <a:pt x="0" y="7"/>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7"/>
                    </a:lnTo>
                    <a:lnTo>
                      <a:pt x="0" y="6"/>
                    </a:lnTo>
                    <a:lnTo>
                      <a:pt x="0" y="6"/>
                    </a:lnTo>
                    <a:lnTo>
                      <a:pt x="0" y="7"/>
                    </a:lnTo>
                    <a:lnTo>
                      <a:pt x="0" y="7"/>
                    </a:lnTo>
                    <a:lnTo>
                      <a:pt x="0" y="8"/>
                    </a:lnTo>
                    <a:lnTo>
                      <a:pt x="0" y="8"/>
                    </a:lnTo>
                    <a:lnTo>
                      <a:pt x="0" y="8"/>
                    </a:lnTo>
                    <a:lnTo>
                      <a:pt x="0" y="8"/>
                    </a:lnTo>
                    <a:lnTo>
                      <a:pt x="0" y="8"/>
                    </a:lnTo>
                    <a:lnTo>
                      <a:pt x="0" y="8"/>
                    </a:lnTo>
                    <a:lnTo>
                      <a:pt x="0" y="7"/>
                    </a:lnTo>
                    <a:lnTo>
                      <a:pt x="0" y="6"/>
                    </a:lnTo>
                    <a:lnTo>
                      <a:pt x="0" y="7"/>
                    </a:lnTo>
                    <a:lnTo>
                      <a:pt x="0" y="6"/>
                    </a:lnTo>
                    <a:lnTo>
                      <a:pt x="0" y="5"/>
                    </a:lnTo>
                    <a:lnTo>
                      <a:pt x="0" y="4"/>
                    </a:lnTo>
                    <a:lnTo>
                      <a:pt x="0" y="4"/>
                    </a:lnTo>
                    <a:lnTo>
                      <a:pt x="0" y="3"/>
                    </a:lnTo>
                    <a:lnTo>
                      <a:pt x="0" y="2"/>
                    </a:lnTo>
                    <a:lnTo>
                      <a:pt x="0" y="1"/>
                    </a:lnTo>
                    <a:lnTo>
                      <a:pt x="0" y="2"/>
                    </a:lnTo>
                    <a:lnTo>
                      <a:pt x="0" y="3"/>
                    </a:lnTo>
                    <a:lnTo>
                      <a:pt x="0" y="2"/>
                    </a:lnTo>
                    <a:lnTo>
                      <a:pt x="0" y="3"/>
                    </a:lnTo>
                    <a:lnTo>
                      <a:pt x="0" y="3"/>
                    </a:lnTo>
                    <a:lnTo>
                      <a:pt x="0" y="3"/>
                    </a:lnTo>
                    <a:lnTo>
                      <a:pt x="0" y="3"/>
                    </a:lnTo>
                    <a:lnTo>
                      <a:pt x="0" y="3"/>
                    </a:lnTo>
                    <a:lnTo>
                      <a:pt x="0" y="3"/>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8"/>
                    </a:lnTo>
                    <a:lnTo>
                      <a:pt x="0" y="8"/>
                    </a:lnTo>
                    <a:lnTo>
                      <a:pt x="0" y="7"/>
                    </a:lnTo>
                    <a:lnTo>
                      <a:pt x="0" y="8"/>
                    </a:lnTo>
                    <a:lnTo>
                      <a:pt x="0" y="8"/>
                    </a:lnTo>
                    <a:lnTo>
                      <a:pt x="0" y="9"/>
                    </a:lnTo>
                    <a:lnTo>
                      <a:pt x="0" y="8"/>
                    </a:lnTo>
                    <a:lnTo>
                      <a:pt x="0" y="8"/>
                    </a:lnTo>
                    <a:lnTo>
                      <a:pt x="0" y="9"/>
                    </a:lnTo>
                    <a:lnTo>
                      <a:pt x="0" y="9"/>
                    </a:lnTo>
                    <a:lnTo>
                      <a:pt x="0" y="8"/>
                    </a:lnTo>
                    <a:lnTo>
                      <a:pt x="0" y="9"/>
                    </a:lnTo>
                    <a:lnTo>
                      <a:pt x="0" y="8"/>
                    </a:lnTo>
                    <a:lnTo>
                      <a:pt x="0" y="8"/>
                    </a:lnTo>
                    <a:lnTo>
                      <a:pt x="0" y="9"/>
                    </a:lnTo>
                    <a:lnTo>
                      <a:pt x="0" y="8"/>
                    </a:lnTo>
                    <a:lnTo>
                      <a:pt x="0" y="7"/>
                    </a:lnTo>
                    <a:lnTo>
                      <a:pt x="0" y="6"/>
                    </a:lnTo>
                    <a:lnTo>
                      <a:pt x="0" y="6"/>
                    </a:lnTo>
                    <a:lnTo>
                      <a:pt x="0" y="6"/>
                    </a:lnTo>
                    <a:lnTo>
                      <a:pt x="0" y="6"/>
                    </a:lnTo>
                    <a:lnTo>
                      <a:pt x="0" y="5"/>
                    </a:lnTo>
                    <a:lnTo>
                      <a:pt x="0" y="6"/>
                    </a:lnTo>
                    <a:lnTo>
                      <a:pt x="0" y="5"/>
                    </a:lnTo>
                    <a:lnTo>
                      <a:pt x="0" y="5"/>
                    </a:lnTo>
                    <a:lnTo>
                      <a:pt x="0" y="5"/>
                    </a:lnTo>
                    <a:lnTo>
                      <a:pt x="0" y="4"/>
                    </a:lnTo>
                    <a:lnTo>
                      <a:pt x="0" y="4"/>
                    </a:lnTo>
                    <a:lnTo>
                      <a:pt x="0" y="5"/>
                    </a:lnTo>
                    <a:lnTo>
                      <a:pt x="0" y="5"/>
                    </a:lnTo>
                    <a:lnTo>
                      <a:pt x="0" y="5"/>
                    </a:lnTo>
                    <a:lnTo>
                      <a:pt x="0" y="6"/>
                    </a:lnTo>
                    <a:lnTo>
                      <a:pt x="0" y="5"/>
                    </a:lnTo>
                    <a:lnTo>
                      <a:pt x="0" y="5"/>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5"/>
                    </a:lnTo>
                    <a:lnTo>
                      <a:pt x="0" y="4"/>
                    </a:lnTo>
                    <a:lnTo>
                      <a:pt x="0" y="5"/>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6"/>
                    </a:lnTo>
                    <a:lnTo>
                      <a:pt x="0" y="6"/>
                    </a:lnTo>
                    <a:lnTo>
                      <a:pt x="0" y="6"/>
                    </a:lnTo>
                    <a:lnTo>
                      <a:pt x="0" y="7"/>
                    </a:lnTo>
                    <a:lnTo>
                      <a:pt x="0" y="6"/>
                    </a:lnTo>
                    <a:lnTo>
                      <a:pt x="0" y="6"/>
                    </a:lnTo>
                    <a:lnTo>
                      <a:pt x="0" y="6"/>
                    </a:lnTo>
                    <a:lnTo>
                      <a:pt x="0" y="6"/>
                    </a:lnTo>
                    <a:lnTo>
                      <a:pt x="0" y="6"/>
                    </a:lnTo>
                    <a:lnTo>
                      <a:pt x="0" y="6"/>
                    </a:lnTo>
                    <a:lnTo>
                      <a:pt x="0" y="6"/>
                    </a:lnTo>
                    <a:lnTo>
                      <a:pt x="0" y="5"/>
                    </a:lnTo>
                    <a:lnTo>
                      <a:pt x="0" y="4"/>
                    </a:lnTo>
                    <a:lnTo>
                      <a:pt x="0" y="4"/>
                    </a:lnTo>
                    <a:lnTo>
                      <a:pt x="0" y="4"/>
                    </a:lnTo>
                    <a:lnTo>
                      <a:pt x="0" y="5"/>
                    </a:lnTo>
                    <a:lnTo>
                      <a:pt x="0" y="5"/>
                    </a:lnTo>
                    <a:lnTo>
                      <a:pt x="0" y="6"/>
                    </a:lnTo>
                    <a:lnTo>
                      <a:pt x="0" y="6"/>
                    </a:lnTo>
                    <a:lnTo>
                      <a:pt x="0" y="5"/>
                    </a:lnTo>
                    <a:lnTo>
                      <a:pt x="0" y="6"/>
                    </a:lnTo>
                    <a:lnTo>
                      <a:pt x="0" y="6"/>
                    </a:lnTo>
                    <a:lnTo>
                      <a:pt x="0" y="7"/>
                    </a:lnTo>
                    <a:lnTo>
                      <a:pt x="0" y="6"/>
                    </a:lnTo>
                    <a:lnTo>
                      <a:pt x="0" y="6"/>
                    </a:lnTo>
                    <a:lnTo>
                      <a:pt x="0" y="5"/>
                    </a:lnTo>
                    <a:lnTo>
                      <a:pt x="0" y="5"/>
                    </a:lnTo>
                    <a:lnTo>
                      <a:pt x="0" y="4"/>
                    </a:lnTo>
                    <a:lnTo>
                      <a:pt x="0" y="5"/>
                    </a:lnTo>
                    <a:lnTo>
                      <a:pt x="0" y="4"/>
                    </a:lnTo>
                    <a:lnTo>
                      <a:pt x="0" y="5"/>
                    </a:lnTo>
                    <a:lnTo>
                      <a:pt x="0" y="5"/>
                    </a:lnTo>
                    <a:lnTo>
                      <a:pt x="0" y="5"/>
                    </a:lnTo>
                    <a:lnTo>
                      <a:pt x="0" y="5"/>
                    </a:lnTo>
                    <a:lnTo>
                      <a:pt x="0" y="4"/>
                    </a:lnTo>
                    <a:lnTo>
                      <a:pt x="0" y="5"/>
                    </a:lnTo>
                    <a:lnTo>
                      <a:pt x="0" y="4"/>
                    </a:lnTo>
                    <a:lnTo>
                      <a:pt x="0" y="4"/>
                    </a:lnTo>
                    <a:lnTo>
                      <a:pt x="0" y="4"/>
                    </a:lnTo>
                    <a:lnTo>
                      <a:pt x="0" y="4"/>
                    </a:lnTo>
                    <a:lnTo>
                      <a:pt x="0" y="4"/>
                    </a:lnTo>
                    <a:lnTo>
                      <a:pt x="0" y="5"/>
                    </a:lnTo>
                    <a:lnTo>
                      <a:pt x="0" y="5"/>
                    </a:lnTo>
                    <a:lnTo>
                      <a:pt x="0" y="5"/>
                    </a:lnTo>
                    <a:lnTo>
                      <a:pt x="0" y="5"/>
                    </a:lnTo>
                    <a:lnTo>
                      <a:pt x="0" y="5"/>
                    </a:lnTo>
                    <a:lnTo>
                      <a:pt x="0" y="4"/>
                    </a:lnTo>
                    <a:lnTo>
                      <a:pt x="0" y="5"/>
                    </a:lnTo>
                    <a:lnTo>
                      <a:pt x="0" y="5"/>
                    </a:lnTo>
                    <a:lnTo>
                      <a:pt x="0" y="5"/>
                    </a:lnTo>
                    <a:lnTo>
                      <a:pt x="0" y="5"/>
                    </a:lnTo>
                    <a:lnTo>
                      <a:pt x="0" y="4"/>
                    </a:lnTo>
                    <a:lnTo>
                      <a:pt x="0" y="5"/>
                    </a:lnTo>
                    <a:lnTo>
                      <a:pt x="0" y="4"/>
                    </a:lnTo>
                    <a:lnTo>
                      <a:pt x="0" y="5"/>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5"/>
                    </a:lnTo>
                    <a:lnTo>
                      <a:pt x="0" y="4"/>
                    </a:lnTo>
                    <a:lnTo>
                      <a:pt x="0" y="5"/>
                    </a:lnTo>
                    <a:lnTo>
                      <a:pt x="0" y="4"/>
                    </a:lnTo>
                    <a:lnTo>
                      <a:pt x="0" y="5"/>
                    </a:lnTo>
                    <a:lnTo>
                      <a:pt x="0" y="6"/>
                    </a:lnTo>
                    <a:lnTo>
                      <a:pt x="0" y="6"/>
                    </a:lnTo>
                    <a:lnTo>
                      <a:pt x="0" y="6"/>
                    </a:lnTo>
                    <a:lnTo>
                      <a:pt x="0" y="7"/>
                    </a:lnTo>
                    <a:lnTo>
                      <a:pt x="0" y="7"/>
                    </a:lnTo>
                    <a:lnTo>
                      <a:pt x="0" y="6"/>
                    </a:lnTo>
                    <a:lnTo>
                      <a:pt x="0" y="6"/>
                    </a:lnTo>
                    <a:lnTo>
                      <a:pt x="0" y="6"/>
                    </a:lnTo>
                    <a:lnTo>
                      <a:pt x="0" y="7"/>
                    </a:lnTo>
                    <a:lnTo>
                      <a:pt x="0" y="7"/>
                    </a:lnTo>
                    <a:lnTo>
                      <a:pt x="0" y="7"/>
                    </a:lnTo>
                    <a:lnTo>
                      <a:pt x="0" y="8"/>
                    </a:lnTo>
                    <a:lnTo>
                      <a:pt x="0" y="7"/>
                    </a:lnTo>
                    <a:lnTo>
                      <a:pt x="0" y="7"/>
                    </a:lnTo>
                    <a:lnTo>
                      <a:pt x="0" y="7"/>
                    </a:lnTo>
                    <a:lnTo>
                      <a:pt x="0" y="7"/>
                    </a:lnTo>
                    <a:lnTo>
                      <a:pt x="0" y="7"/>
                    </a:lnTo>
                    <a:lnTo>
                      <a:pt x="0" y="7"/>
                    </a:lnTo>
                    <a:lnTo>
                      <a:pt x="0" y="6"/>
                    </a:lnTo>
                    <a:lnTo>
                      <a:pt x="0" y="7"/>
                    </a:lnTo>
                    <a:lnTo>
                      <a:pt x="0" y="6"/>
                    </a:lnTo>
                    <a:lnTo>
                      <a:pt x="0" y="7"/>
                    </a:lnTo>
                    <a:lnTo>
                      <a:pt x="0" y="8"/>
                    </a:lnTo>
                    <a:lnTo>
                      <a:pt x="0" y="7"/>
                    </a:lnTo>
                    <a:lnTo>
                      <a:pt x="0" y="7"/>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6"/>
                    </a:lnTo>
                    <a:lnTo>
                      <a:pt x="0" y="5"/>
                    </a:lnTo>
                    <a:lnTo>
                      <a:pt x="0" y="5"/>
                    </a:lnTo>
                    <a:lnTo>
                      <a:pt x="0" y="5"/>
                    </a:lnTo>
                    <a:lnTo>
                      <a:pt x="0" y="4"/>
                    </a:lnTo>
                    <a:lnTo>
                      <a:pt x="0" y="5"/>
                    </a:lnTo>
                    <a:lnTo>
                      <a:pt x="0" y="4"/>
                    </a:lnTo>
                    <a:lnTo>
                      <a:pt x="0" y="3"/>
                    </a:lnTo>
                    <a:lnTo>
                      <a:pt x="0" y="3"/>
                    </a:lnTo>
                    <a:lnTo>
                      <a:pt x="0" y="3"/>
                    </a:lnTo>
                    <a:lnTo>
                      <a:pt x="0" y="4"/>
                    </a:lnTo>
                    <a:lnTo>
                      <a:pt x="0" y="3"/>
                    </a:lnTo>
                    <a:lnTo>
                      <a:pt x="0" y="3"/>
                    </a:lnTo>
                    <a:lnTo>
                      <a:pt x="0" y="3"/>
                    </a:lnTo>
                    <a:lnTo>
                      <a:pt x="0" y="4"/>
                    </a:lnTo>
                    <a:lnTo>
                      <a:pt x="0" y="4"/>
                    </a:lnTo>
                    <a:lnTo>
                      <a:pt x="0" y="5"/>
                    </a:lnTo>
                    <a:lnTo>
                      <a:pt x="0" y="5"/>
                    </a:lnTo>
                    <a:lnTo>
                      <a:pt x="0" y="4"/>
                    </a:lnTo>
                    <a:lnTo>
                      <a:pt x="0" y="5"/>
                    </a:lnTo>
                    <a:lnTo>
                      <a:pt x="0" y="4"/>
                    </a:lnTo>
                    <a:lnTo>
                      <a:pt x="0" y="4"/>
                    </a:lnTo>
                    <a:lnTo>
                      <a:pt x="0" y="3"/>
                    </a:lnTo>
                    <a:lnTo>
                      <a:pt x="0" y="3"/>
                    </a:lnTo>
                    <a:lnTo>
                      <a:pt x="0" y="3"/>
                    </a:lnTo>
                    <a:lnTo>
                      <a:pt x="0" y="3"/>
                    </a:lnTo>
                    <a:lnTo>
                      <a:pt x="0" y="4"/>
                    </a:lnTo>
                    <a:lnTo>
                      <a:pt x="0" y="3"/>
                    </a:lnTo>
                    <a:lnTo>
                      <a:pt x="0" y="4"/>
                    </a:lnTo>
                    <a:lnTo>
                      <a:pt x="0" y="4"/>
                    </a:lnTo>
                    <a:lnTo>
                      <a:pt x="0" y="4"/>
                    </a:lnTo>
                    <a:lnTo>
                      <a:pt x="0" y="5"/>
                    </a:lnTo>
                    <a:lnTo>
                      <a:pt x="0" y="5"/>
                    </a:lnTo>
                    <a:lnTo>
                      <a:pt x="0" y="4"/>
                    </a:lnTo>
                    <a:lnTo>
                      <a:pt x="0" y="5"/>
                    </a:lnTo>
                    <a:lnTo>
                      <a:pt x="0" y="4"/>
                    </a:lnTo>
                    <a:lnTo>
                      <a:pt x="0" y="4"/>
                    </a:lnTo>
                    <a:lnTo>
                      <a:pt x="0" y="5"/>
                    </a:lnTo>
                    <a:lnTo>
                      <a:pt x="0" y="5"/>
                    </a:lnTo>
                    <a:lnTo>
                      <a:pt x="0" y="5"/>
                    </a:lnTo>
                    <a:lnTo>
                      <a:pt x="0" y="4"/>
                    </a:lnTo>
                    <a:lnTo>
                      <a:pt x="0" y="5"/>
                    </a:lnTo>
                    <a:lnTo>
                      <a:pt x="0" y="4"/>
                    </a:lnTo>
                    <a:lnTo>
                      <a:pt x="0" y="5"/>
                    </a:lnTo>
                    <a:lnTo>
                      <a:pt x="0" y="5"/>
                    </a:lnTo>
                    <a:lnTo>
                      <a:pt x="0" y="5"/>
                    </a:lnTo>
                    <a:lnTo>
                      <a:pt x="0" y="5"/>
                    </a:lnTo>
                    <a:lnTo>
                      <a:pt x="0" y="5"/>
                    </a:lnTo>
                    <a:lnTo>
                      <a:pt x="0" y="4"/>
                    </a:lnTo>
                    <a:lnTo>
                      <a:pt x="0" y="5"/>
                    </a:lnTo>
                    <a:lnTo>
                      <a:pt x="0" y="4"/>
                    </a:lnTo>
                    <a:lnTo>
                      <a:pt x="0" y="4"/>
                    </a:lnTo>
                    <a:lnTo>
                      <a:pt x="0" y="4"/>
                    </a:lnTo>
                    <a:lnTo>
                      <a:pt x="0" y="3"/>
                    </a:lnTo>
                    <a:lnTo>
                      <a:pt x="0" y="4"/>
                    </a:lnTo>
                    <a:lnTo>
                      <a:pt x="0" y="3"/>
                    </a:lnTo>
                    <a:lnTo>
                      <a:pt x="0" y="3"/>
                    </a:lnTo>
                    <a:lnTo>
                      <a:pt x="0" y="3"/>
                    </a:lnTo>
                    <a:lnTo>
                      <a:pt x="0" y="3"/>
                    </a:lnTo>
                    <a:lnTo>
                      <a:pt x="0" y="2"/>
                    </a:lnTo>
                    <a:lnTo>
                      <a:pt x="0" y="2"/>
                    </a:lnTo>
                    <a:lnTo>
                      <a:pt x="0" y="2"/>
                    </a:lnTo>
                    <a:lnTo>
                      <a:pt x="0" y="2"/>
                    </a:lnTo>
                    <a:lnTo>
                      <a:pt x="0" y="1"/>
                    </a:lnTo>
                    <a:lnTo>
                      <a:pt x="0" y="2"/>
                    </a:lnTo>
                    <a:lnTo>
                      <a:pt x="0" y="2"/>
                    </a:lnTo>
                    <a:lnTo>
                      <a:pt x="0" y="2"/>
                    </a:lnTo>
                    <a:lnTo>
                      <a:pt x="0" y="2"/>
                    </a:lnTo>
                    <a:lnTo>
                      <a:pt x="0" y="3"/>
                    </a:lnTo>
                    <a:lnTo>
                      <a:pt x="0" y="2"/>
                    </a:lnTo>
                    <a:lnTo>
                      <a:pt x="0" y="3"/>
                    </a:lnTo>
                    <a:lnTo>
                      <a:pt x="0" y="3"/>
                    </a:lnTo>
                    <a:lnTo>
                      <a:pt x="0" y="3"/>
                    </a:lnTo>
                    <a:lnTo>
                      <a:pt x="0" y="2"/>
                    </a:lnTo>
                    <a:lnTo>
                      <a:pt x="0" y="2"/>
                    </a:lnTo>
                    <a:lnTo>
                      <a:pt x="0" y="3"/>
                    </a:lnTo>
                    <a:lnTo>
                      <a:pt x="0" y="3"/>
                    </a:lnTo>
                    <a:lnTo>
                      <a:pt x="0" y="4"/>
                    </a:lnTo>
                    <a:lnTo>
                      <a:pt x="0" y="4"/>
                    </a:lnTo>
                    <a:lnTo>
                      <a:pt x="0" y="3"/>
                    </a:lnTo>
                    <a:lnTo>
                      <a:pt x="0" y="3"/>
                    </a:lnTo>
                    <a:lnTo>
                      <a:pt x="0" y="2"/>
                    </a:lnTo>
                    <a:lnTo>
                      <a:pt x="0" y="3"/>
                    </a:lnTo>
                    <a:lnTo>
                      <a:pt x="0" y="3"/>
                    </a:lnTo>
                    <a:lnTo>
                      <a:pt x="0" y="2"/>
                    </a:lnTo>
                    <a:lnTo>
                      <a:pt x="0" y="2"/>
                    </a:lnTo>
                    <a:lnTo>
                      <a:pt x="0" y="2"/>
                    </a:lnTo>
                    <a:lnTo>
                      <a:pt x="0" y="1"/>
                    </a:lnTo>
                    <a:lnTo>
                      <a:pt x="0" y="1"/>
                    </a:lnTo>
                    <a:lnTo>
                      <a:pt x="0" y="1"/>
                    </a:lnTo>
                    <a:lnTo>
                      <a:pt x="0" y="0"/>
                    </a:lnTo>
                    <a:lnTo>
                      <a:pt x="0" y="1"/>
                    </a:lnTo>
                    <a:lnTo>
                      <a:pt x="0" y="0"/>
                    </a:lnTo>
                    <a:lnTo>
                      <a:pt x="0" y="1"/>
                    </a:lnTo>
                    <a:lnTo>
                      <a:pt x="0" y="1"/>
                    </a:lnTo>
                    <a:lnTo>
                      <a:pt x="0" y="1"/>
                    </a:lnTo>
                    <a:lnTo>
                      <a:pt x="0" y="2"/>
                    </a:lnTo>
                    <a:lnTo>
                      <a:pt x="0" y="2"/>
                    </a:lnTo>
                    <a:lnTo>
                      <a:pt x="0" y="3"/>
                    </a:lnTo>
                    <a:lnTo>
                      <a:pt x="0" y="4"/>
                    </a:lnTo>
                    <a:lnTo>
                      <a:pt x="0" y="4"/>
                    </a:lnTo>
                    <a:lnTo>
                      <a:pt x="0" y="5"/>
                    </a:lnTo>
                    <a:lnTo>
                      <a:pt x="0" y="5"/>
                    </a:lnTo>
                    <a:lnTo>
                      <a:pt x="0" y="4"/>
                    </a:lnTo>
                    <a:lnTo>
                      <a:pt x="0" y="4"/>
                    </a:lnTo>
                    <a:lnTo>
                      <a:pt x="0" y="3"/>
                    </a:lnTo>
                    <a:lnTo>
                      <a:pt x="0" y="3"/>
                    </a:lnTo>
                    <a:lnTo>
                      <a:pt x="0" y="3"/>
                    </a:lnTo>
                    <a:lnTo>
                      <a:pt x="0" y="3"/>
                    </a:lnTo>
                    <a:lnTo>
                      <a:pt x="0" y="4"/>
                    </a:lnTo>
                    <a:lnTo>
                      <a:pt x="0" y="3"/>
                    </a:lnTo>
                    <a:lnTo>
                      <a:pt x="0" y="4"/>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5"/>
                    </a:lnTo>
                    <a:lnTo>
                      <a:pt x="0" y="4"/>
                    </a:lnTo>
                    <a:lnTo>
                      <a:pt x="1" y="4"/>
                    </a:lnTo>
                    <a:lnTo>
                      <a:pt x="1" y="3"/>
                    </a:lnTo>
                    <a:lnTo>
                      <a:pt x="1" y="3"/>
                    </a:lnTo>
                    <a:lnTo>
                      <a:pt x="1" y="3"/>
                    </a:lnTo>
                    <a:lnTo>
                      <a:pt x="1" y="2"/>
                    </a:lnTo>
                    <a:lnTo>
                      <a:pt x="1" y="1"/>
                    </a:lnTo>
                    <a:lnTo>
                      <a:pt x="1" y="2"/>
                    </a:lnTo>
                    <a:lnTo>
                      <a:pt x="1" y="1"/>
                    </a:lnTo>
                    <a:lnTo>
                      <a:pt x="1" y="2"/>
                    </a:lnTo>
                    <a:lnTo>
                      <a:pt x="1" y="2"/>
                    </a:lnTo>
                    <a:lnTo>
                      <a:pt x="1" y="2"/>
                    </a:lnTo>
                    <a:lnTo>
                      <a:pt x="1" y="3"/>
                    </a:lnTo>
                    <a:lnTo>
                      <a:pt x="1" y="2"/>
                    </a:lnTo>
                    <a:lnTo>
                      <a:pt x="1" y="2"/>
                    </a:lnTo>
                  </a:path>
                </a:pathLst>
              </a:custGeom>
              <a:noFill/>
              <a:ln w="0">
                <a:solidFill>
                  <a:srgbClr val="3366FF"/>
                </a:solidFill>
                <a:prstDash val="solid"/>
                <a:round/>
                <a:headEnd/>
                <a:tailEnd/>
              </a:ln>
            </p:spPr>
            <p:txBody>
              <a:bodyPr/>
              <a:lstStyle/>
              <a:p>
                <a:endParaRPr lang="en-GB"/>
              </a:p>
            </p:txBody>
          </p:sp>
          <p:sp>
            <p:nvSpPr>
              <p:cNvPr id="186299" name="Freeform 955"/>
              <p:cNvSpPr>
                <a:spLocks/>
              </p:cNvSpPr>
              <p:nvPr/>
            </p:nvSpPr>
            <p:spPr bwMode="auto">
              <a:xfrm>
                <a:off x="3750" y="3473"/>
                <a:ext cx="1" cy="90"/>
              </a:xfrm>
              <a:custGeom>
                <a:avLst/>
                <a:gdLst/>
                <a:ahLst/>
                <a:cxnLst>
                  <a:cxn ang="0">
                    <a:pos x="0" y="13"/>
                  </a:cxn>
                  <a:cxn ang="0">
                    <a:pos x="0" y="14"/>
                  </a:cxn>
                  <a:cxn ang="0">
                    <a:pos x="0" y="13"/>
                  </a:cxn>
                  <a:cxn ang="0">
                    <a:pos x="0" y="12"/>
                  </a:cxn>
                  <a:cxn ang="0">
                    <a:pos x="0" y="9"/>
                  </a:cxn>
                  <a:cxn ang="0">
                    <a:pos x="0" y="9"/>
                  </a:cxn>
                  <a:cxn ang="0">
                    <a:pos x="0" y="7"/>
                  </a:cxn>
                  <a:cxn ang="0">
                    <a:pos x="0" y="3"/>
                  </a:cxn>
                  <a:cxn ang="0">
                    <a:pos x="0" y="1"/>
                  </a:cxn>
                  <a:cxn ang="0">
                    <a:pos x="0" y="3"/>
                  </a:cxn>
                  <a:cxn ang="0">
                    <a:pos x="0" y="2"/>
                  </a:cxn>
                  <a:cxn ang="0">
                    <a:pos x="0" y="3"/>
                  </a:cxn>
                  <a:cxn ang="0">
                    <a:pos x="0" y="3"/>
                  </a:cxn>
                  <a:cxn ang="0">
                    <a:pos x="0" y="1"/>
                  </a:cxn>
                  <a:cxn ang="0">
                    <a:pos x="0" y="5"/>
                  </a:cxn>
                  <a:cxn ang="0">
                    <a:pos x="0" y="5"/>
                  </a:cxn>
                  <a:cxn ang="0">
                    <a:pos x="0" y="8"/>
                  </a:cxn>
                  <a:cxn ang="0">
                    <a:pos x="0" y="10"/>
                  </a:cxn>
                  <a:cxn ang="0">
                    <a:pos x="0" y="9"/>
                  </a:cxn>
                  <a:cxn ang="0">
                    <a:pos x="0" y="11"/>
                  </a:cxn>
                  <a:cxn ang="0">
                    <a:pos x="0" y="10"/>
                  </a:cxn>
                  <a:cxn ang="0">
                    <a:pos x="0" y="13"/>
                  </a:cxn>
                  <a:cxn ang="0">
                    <a:pos x="0" y="15"/>
                  </a:cxn>
                  <a:cxn ang="0">
                    <a:pos x="0" y="11"/>
                  </a:cxn>
                  <a:cxn ang="0">
                    <a:pos x="0" y="12"/>
                  </a:cxn>
                  <a:cxn ang="0">
                    <a:pos x="0" y="7"/>
                  </a:cxn>
                  <a:cxn ang="0">
                    <a:pos x="0" y="11"/>
                  </a:cxn>
                  <a:cxn ang="0">
                    <a:pos x="0" y="13"/>
                  </a:cxn>
                  <a:cxn ang="0">
                    <a:pos x="0" y="11"/>
                  </a:cxn>
                  <a:cxn ang="0">
                    <a:pos x="0" y="11"/>
                  </a:cxn>
                  <a:cxn ang="0">
                    <a:pos x="0" y="8"/>
                  </a:cxn>
                  <a:cxn ang="0">
                    <a:pos x="0" y="10"/>
                  </a:cxn>
                  <a:cxn ang="0">
                    <a:pos x="0" y="8"/>
                  </a:cxn>
                  <a:cxn ang="0">
                    <a:pos x="0" y="8"/>
                  </a:cxn>
                  <a:cxn ang="0">
                    <a:pos x="0" y="11"/>
                  </a:cxn>
                  <a:cxn ang="0">
                    <a:pos x="0" y="11"/>
                  </a:cxn>
                  <a:cxn ang="0">
                    <a:pos x="0" y="12"/>
                  </a:cxn>
                  <a:cxn ang="0">
                    <a:pos x="0" y="12"/>
                  </a:cxn>
                  <a:cxn ang="0">
                    <a:pos x="0" y="11"/>
                  </a:cxn>
                  <a:cxn ang="0">
                    <a:pos x="0" y="12"/>
                  </a:cxn>
                  <a:cxn ang="0">
                    <a:pos x="0" y="12"/>
                  </a:cxn>
                  <a:cxn ang="0">
                    <a:pos x="0" y="13"/>
                  </a:cxn>
                  <a:cxn ang="0">
                    <a:pos x="0" y="13"/>
                  </a:cxn>
                  <a:cxn ang="0">
                    <a:pos x="0" y="11"/>
                  </a:cxn>
                  <a:cxn ang="0">
                    <a:pos x="0" y="6"/>
                  </a:cxn>
                  <a:cxn ang="0">
                    <a:pos x="0" y="4"/>
                  </a:cxn>
                  <a:cxn ang="0">
                    <a:pos x="0" y="8"/>
                  </a:cxn>
                  <a:cxn ang="0">
                    <a:pos x="0" y="9"/>
                  </a:cxn>
                  <a:cxn ang="0">
                    <a:pos x="0" y="8"/>
                  </a:cxn>
                  <a:cxn ang="0">
                    <a:pos x="0" y="7"/>
                  </a:cxn>
                  <a:cxn ang="0">
                    <a:pos x="0" y="6"/>
                  </a:cxn>
                  <a:cxn ang="0">
                    <a:pos x="0" y="9"/>
                  </a:cxn>
                  <a:cxn ang="0">
                    <a:pos x="0" y="8"/>
                  </a:cxn>
                  <a:cxn ang="0">
                    <a:pos x="0" y="9"/>
                  </a:cxn>
                  <a:cxn ang="0">
                    <a:pos x="0" y="12"/>
                  </a:cxn>
                  <a:cxn ang="0">
                    <a:pos x="0" y="13"/>
                  </a:cxn>
                  <a:cxn ang="0">
                    <a:pos x="0" y="14"/>
                  </a:cxn>
                  <a:cxn ang="0">
                    <a:pos x="0" y="11"/>
                  </a:cxn>
                  <a:cxn ang="0">
                    <a:pos x="0" y="11"/>
                  </a:cxn>
                  <a:cxn ang="0">
                    <a:pos x="0" y="13"/>
                  </a:cxn>
                  <a:cxn ang="0">
                    <a:pos x="0" y="13"/>
                  </a:cxn>
                  <a:cxn ang="0">
                    <a:pos x="0" y="12"/>
                  </a:cxn>
                  <a:cxn ang="0">
                    <a:pos x="0" y="12"/>
                  </a:cxn>
                </a:cxnLst>
                <a:rect l="0" t="0" r="r" b="b"/>
                <a:pathLst>
                  <a:path h="15">
                    <a:moveTo>
                      <a:pt x="0" y="10"/>
                    </a:moveTo>
                    <a:lnTo>
                      <a:pt x="0" y="10"/>
                    </a:lnTo>
                    <a:lnTo>
                      <a:pt x="0" y="11"/>
                    </a:lnTo>
                    <a:lnTo>
                      <a:pt x="0" y="11"/>
                    </a:lnTo>
                    <a:lnTo>
                      <a:pt x="0" y="11"/>
                    </a:lnTo>
                    <a:lnTo>
                      <a:pt x="0" y="12"/>
                    </a:lnTo>
                    <a:lnTo>
                      <a:pt x="0" y="13"/>
                    </a:lnTo>
                    <a:lnTo>
                      <a:pt x="0" y="12"/>
                    </a:lnTo>
                    <a:lnTo>
                      <a:pt x="0" y="12"/>
                    </a:lnTo>
                    <a:lnTo>
                      <a:pt x="0" y="13"/>
                    </a:lnTo>
                    <a:lnTo>
                      <a:pt x="0" y="13"/>
                    </a:lnTo>
                    <a:lnTo>
                      <a:pt x="0" y="13"/>
                    </a:lnTo>
                    <a:lnTo>
                      <a:pt x="0" y="13"/>
                    </a:lnTo>
                    <a:lnTo>
                      <a:pt x="0" y="14"/>
                    </a:lnTo>
                    <a:lnTo>
                      <a:pt x="0" y="14"/>
                    </a:lnTo>
                    <a:lnTo>
                      <a:pt x="0" y="14"/>
                    </a:lnTo>
                    <a:lnTo>
                      <a:pt x="0" y="14"/>
                    </a:lnTo>
                    <a:lnTo>
                      <a:pt x="0" y="14"/>
                    </a:lnTo>
                    <a:lnTo>
                      <a:pt x="0" y="14"/>
                    </a:lnTo>
                    <a:lnTo>
                      <a:pt x="0" y="14"/>
                    </a:lnTo>
                    <a:lnTo>
                      <a:pt x="0" y="13"/>
                    </a:lnTo>
                    <a:lnTo>
                      <a:pt x="0" y="14"/>
                    </a:lnTo>
                    <a:lnTo>
                      <a:pt x="0" y="13"/>
                    </a:lnTo>
                    <a:lnTo>
                      <a:pt x="0" y="14"/>
                    </a:lnTo>
                    <a:lnTo>
                      <a:pt x="0" y="13"/>
                    </a:lnTo>
                    <a:lnTo>
                      <a:pt x="0" y="14"/>
                    </a:lnTo>
                    <a:lnTo>
                      <a:pt x="0" y="13"/>
                    </a:lnTo>
                    <a:lnTo>
                      <a:pt x="0" y="13"/>
                    </a:lnTo>
                    <a:lnTo>
                      <a:pt x="0" y="13"/>
                    </a:lnTo>
                    <a:lnTo>
                      <a:pt x="0" y="13"/>
                    </a:lnTo>
                    <a:lnTo>
                      <a:pt x="0" y="13"/>
                    </a:lnTo>
                    <a:lnTo>
                      <a:pt x="0" y="13"/>
                    </a:lnTo>
                    <a:lnTo>
                      <a:pt x="0" y="13"/>
                    </a:lnTo>
                    <a:lnTo>
                      <a:pt x="0" y="13"/>
                    </a:lnTo>
                    <a:lnTo>
                      <a:pt x="0" y="14"/>
                    </a:lnTo>
                    <a:lnTo>
                      <a:pt x="0" y="13"/>
                    </a:lnTo>
                    <a:lnTo>
                      <a:pt x="0" y="13"/>
                    </a:lnTo>
                    <a:lnTo>
                      <a:pt x="0" y="13"/>
                    </a:lnTo>
                    <a:lnTo>
                      <a:pt x="0" y="12"/>
                    </a:lnTo>
                    <a:lnTo>
                      <a:pt x="0" y="12"/>
                    </a:lnTo>
                    <a:lnTo>
                      <a:pt x="0" y="11"/>
                    </a:lnTo>
                    <a:lnTo>
                      <a:pt x="0" y="11"/>
                    </a:lnTo>
                    <a:lnTo>
                      <a:pt x="0" y="11"/>
                    </a:lnTo>
                    <a:lnTo>
                      <a:pt x="0" y="12"/>
                    </a:lnTo>
                    <a:lnTo>
                      <a:pt x="0" y="12"/>
                    </a:lnTo>
                    <a:lnTo>
                      <a:pt x="0" y="12"/>
                    </a:lnTo>
                    <a:lnTo>
                      <a:pt x="0" y="12"/>
                    </a:lnTo>
                    <a:lnTo>
                      <a:pt x="0" y="12"/>
                    </a:lnTo>
                    <a:lnTo>
                      <a:pt x="0" y="12"/>
                    </a:lnTo>
                    <a:lnTo>
                      <a:pt x="0" y="12"/>
                    </a:lnTo>
                    <a:lnTo>
                      <a:pt x="0" y="12"/>
                    </a:lnTo>
                    <a:lnTo>
                      <a:pt x="0" y="11"/>
                    </a:lnTo>
                    <a:lnTo>
                      <a:pt x="0" y="11"/>
                    </a:lnTo>
                    <a:lnTo>
                      <a:pt x="0" y="9"/>
                    </a:lnTo>
                    <a:lnTo>
                      <a:pt x="0" y="9"/>
                    </a:lnTo>
                    <a:lnTo>
                      <a:pt x="0" y="9"/>
                    </a:lnTo>
                    <a:lnTo>
                      <a:pt x="0" y="8"/>
                    </a:lnTo>
                    <a:lnTo>
                      <a:pt x="0" y="9"/>
                    </a:lnTo>
                    <a:lnTo>
                      <a:pt x="0" y="9"/>
                    </a:lnTo>
                    <a:lnTo>
                      <a:pt x="0" y="9"/>
                    </a:lnTo>
                    <a:lnTo>
                      <a:pt x="0" y="9"/>
                    </a:lnTo>
                    <a:lnTo>
                      <a:pt x="0" y="9"/>
                    </a:lnTo>
                    <a:lnTo>
                      <a:pt x="0" y="10"/>
                    </a:lnTo>
                    <a:lnTo>
                      <a:pt x="0" y="9"/>
                    </a:lnTo>
                    <a:lnTo>
                      <a:pt x="0" y="9"/>
                    </a:lnTo>
                    <a:lnTo>
                      <a:pt x="0" y="9"/>
                    </a:lnTo>
                    <a:lnTo>
                      <a:pt x="0" y="9"/>
                    </a:lnTo>
                    <a:lnTo>
                      <a:pt x="0" y="9"/>
                    </a:lnTo>
                    <a:lnTo>
                      <a:pt x="0" y="8"/>
                    </a:lnTo>
                    <a:lnTo>
                      <a:pt x="0" y="9"/>
                    </a:lnTo>
                    <a:lnTo>
                      <a:pt x="0" y="9"/>
                    </a:lnTo>
                    <a:lnTo>
                      <a:pt x="0" y="9"/>
                    </a:lnTo>
                    <a:lnTo>
                      <a:pt x="0" y="9"/>
                    </a:lnTo>
                    <a:lnTo>
                      <a:pt x="0" y="8"/>
                    </a:lnTo>
                    <a:lnTo>
                      <a:pt x="0" y="8"/>
                    </a:lnTo>
                    <a:lnTo>
                      <a:pt x="0" y="7"/>
                    </a:lnTo>
                    <a:lnTo>
                      <a:pt x="0" y="7"/>
                    </a:lnTo>
                    <a:lnTo>
                      <a:pt x="0" y="6"/>
                    </a:lnTo>
                    <a:lnTo>
                      <a:pt x="0" y="6"/>
                    </a:lnTo>
                    <a:lnTo>
                      <a:pt x="0" y="6"/>
                    </a:lnTo>
                    <a:lnTo>
                      <a:pt x="0" y="5"/>
                    </a:lnTo>
                    <a:lnTo>
                      <a:pt x="0" y="6"/>
                    </a:lnTo>
                    <a:lnTo>
                      <a:pt x="0" y="5"/>
                    </a:lnTo>
                    <a:lnTo>
                      <a:pt x="0" y="5"/>
                    </a:lnTo>
                    <a:lnTo>
                      <a:pt x="0" y="4"/>
                    </a:lnTo>
                    <a:lnTo>
                      <a:pt x="0" y="4"/>
                    </a:lnTo>
                    <a:lnTo>
                      <a:pt x="0" y="3"/>
                    </a:lnTo>
                    <a:lnTo>
                      <a:pt x="0" y="3"/>
                    </a:lnTo>
                    <a:lnTo>
                      <a:pt x="0" y="3"/>
                    </a:lnTo>
                    <a:lnTo>
                      <a:pt x="0" y="3"/>
                    </a:lnTo>
                    <a:lnTo>
                      <a:pt x="0" y="2"/>
                    </a:lnTo>
                    <a:lnTo>
                      <a:pt x="0" y="3"/>
                    </a:lnTo>
                    <a:lnTo>
                      <a:pt x="0" y="3"/>
                    </a:lnTo>
                    <a:lnTo>
                      <a:pt x="0" y="2"/>
                    </a:lnTo>
                    <a:lnTo>
                      <a:pt x="0" y="2"/>
                    </a:lnTo>
                    <a:lnTo>
                      <a:pt x="0" y="2"/>
                    </a:lnTo>
                    <a:lnTo>
                      <a:pt x="0" y="1"/>
                    </a:lnTo>
                    <a:lnTo>
                      <a:pt x="0" y="2"/>
                    </a:lnTo>
                    <a:lnTo>
                      <a:pt x="0" y="1"/>
                    </a:lnTo>
                    <a:lnTo>
                      <a:pt x="0" y="1"/>
                    </a:lnTo>
                    <a:lnTo>
                      <a:pt x="0" y="0"/>
                    </a:lnTo>
                    <a:lnTo>
                      <a:pt x="0" y="1"/>
                    </a:lnTo>
                    <a:lnTo>
                      <a:pt x="0" y="1"/>
                    </a:lnTo>
                    <a:lnTo>
                      <a:pt x="0" y="1"/>
                    </a:lnTo>
                    <a:lnTo>
                      <a:pt x="0" y="2"/>
                    </a:lnTo>
                    <a:lnTo>
                      <a:pt x="0" y="2"/>
                    </a:lnTo>
                    <a:lnTo>
                      <a:pt x="0" y="3"/>
                    </a:lnTo>
                    <a:lnTo>
                      <a:pt x="0" y="3"/>
                    </a:lnTo>
                    <a:lnTo>
                      <a:pt x="0" y="2"/>
                    </a:lnTo>
                    <a:lnTo>
                      <a:pt x="0" y="3"/>
                    </a:lnTo>
                    <a:lnTo>
                      <a:pt x="0" y="2"/>
                    </a:lnTo>
                    <a:lnTo>
                      <a:pt x="0" y="2"/>
                    </a:lnTo>
                    <a:lnTo>
                      <a:pt x="0" y="2"/>
                    </a:lnTo>
                    <a:lnTo>
                      <a:pt x="0" y="2"/>
                    </a:lnTo>
                    <a:lnTo>
                      <a:pt x="0" y="2"/>
                    </a:lnTo>
                    <a:lnTo>
                      <a:pt x="0" y="1"/>
                    </a:lnTo>
                    <a:lnTo>
                      <a:pt x="0" y="2"/>
                    </a:lnTo>
                    <a:lnTo>
                      <a:pt x="0" y="2"/>
                    </a:lnTo>
                    <a:lnTo>
                      <a:pt x="0" y="2"/>
                    </a:lnTo>
                    <a:lnTo>
                      <a:pt x="0" y="1"/>
                    </a:lnTo>
                    <a:lnTo>
                      <a:pt x="0" y="2"/>
                    </a:lnTo>
                    <a:lnTo>
                      <a:pt x="0" y="2"/>
                    </a:lnTo>
                    <a:lnTo>
                      <a:pt x="0" y="3"/>
                    </a:lnTo>
                    <a:lnTo>
                      <a:pt x="0" y="2"/>
                    </a:lnTo>
                    <a:lnTo>
                      <a:pt x="0" y="3"/>
                    </a:lnTo>
                    <a:lnTo>
                      <a:pt x="0" y="3"/>
                    </a:lnTo>
                    <a:lnTo>
                      <a:pt x="0" y="3"/>
                    </a:lnTo>
                    <a:lnTo>
                      <a:pt x="0" y="3"/>
                    </a:lnTo>
                    <a:lnTo>
                      <a:pt x="0" y="3"/>
                    </a:lnTo>
                    <a:lnTo>
                      <a:pt x="0" y="4"/>
                    </a:lnTo>
                    <a:lnTo>
                      <a:pt x="0" y="4"/>
                    </a:lnTo>
                    <a:lnTo>
                      <a:pt x="0" y="3"/>
                    </a:lnTo>
                    <a:lnTo>
                      <a:pt x="0" y="3"/>
                    </a:lnTo>
                    <a:lnTo>
                      <a:pt x="0" y="2"/>
                    </a:lnTo>
                    <a:lnTo>
                      <a:pt x="0" y="2"/>
                    </a:lnTo>
                    <a:lnTo>
                      <a:pt x="0" y="3"/>
                    </a:lnTo>
                    <a:lnTo>
                      <a:pt x="0" y="3"/>
                    </a:lnTo>
                    <a:lnTo>
                      <a:pt x="0" y="3"/>
                    </a:lnTo>
                    <a:lnTo>
                      <a:pt x="0" y="3"/>
                    </a:lnTo>
                    <a:lnTo>
                      <a:pt x="0" y="3"/>
                    </a:lnTo>
                    <a:lnTo>
                      <a:pt x="0" y="2"/>
                    </a:lnTo>
                    <a:lnTo>
                      <a:pt x="0" y="3"/>
                    </a:lnTo>
                    <a:lnTo>
                      <a:pt x="0" y="3"/>
                    </a:lnTo>
                    <a:lnTo>
                      <a:pt x="0" y="3"/>
                    </a:lnTo>
                    <a:lnTo>
                      <a:pt x="0" y="3"/>
                    </a:lnTo>
                    <a:lnTo>
                      <a:pt x="0" y="2"/>
                    </a:lnTo>
                    <a:lnTo>
                      <a:pt x="0" y="1"/>
                    </a:lnTo>
                    <a:lnTo>
                      <a:pt x="0" y="1"/>
                    </a:lnTo>
                    <a:lnTo>
                      <a:pt x="0" y="1"/>
                    </a:lnTo>
                    <a:lnTo>
                      <a:pt x="0" y="2"/>
                    </a:lnTo>
                    <a:lnTo>
                      <a:pt x="0" y="2"/>
                    </a:lnTo>
                    <a:lnTo>
                      <a:pt x="0" y="1"/>
                    </a:lnTo>
                    <a:lnTo>
                      <a:pt x="0" y="1"/>
                    </a:lnTo>
                    <a:lnTo>
                      <a:pt x="0" y="1"/>
                    </a:lnTo>
                    <a:lnTo>
                      <a:pt x="0" y="2"/>
                    </a:lnTo>
                    <a:lnTo>
                      <a:pt x="0" y="2"/>
                    </a:lnTo>
                    <a:lnTo>
                      <a:pt x="0" y="2"/>
                    </a:lnTo>
                    <a:lnTo>
                      <a:pt x="0" y="3"/>
                    </a:lnTo>
                    <a:lnTo>
                      <a:pt x="0" y="3"/>
                    </a:lnTo>
                    <a:lnTo>
                      <a:pt x="0" y="4"/>
                    </a:lnTo>
                    <a:lnTo>
                      <a:pt x="0" y="4"/>
                    </a:lnTo>
                    <a:lnTo>
                      <a:pt x="0" y="4"/>
                    </a:lnTo>
                    <a:lnTo>
                      <a:pt x="0" y="5"/>
                    </a:lnTo>
                    <a:lnTo>
                      <a:pt x="0" y="5"/>
                    </a:lnTo>
                    <a:lnTo>
                      <a:pt x="0" y="5"/>
                    </a:lnTo>
                    <a:lnTo>
                      <a:pt x="0" y="5"/>
                    </a:lnTo>
                    <a:lnTo>
                      <a:pt x="0" y="4"/>
                    </a:lnTo>
                    <a:lnTo>
                      <a:pt x="0" y="4"/>
                    </a:lnTo>
                    <a:lnTo>
                      <a:pt x="0" y="5"/>
                    </a:lnTo>
                    <a:lnTo>
                      <a:pt x="0" y="5"/>
                    </a:lnTo>
                    <a:lnTo>
                      <a:pt x="0" y="6"/>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9"/>
                    </a:lnTo>
                    <a:lnTo>
                      <a:pt x="0" y="9"/>
                    </a:lnTo>
                    <a:lnTo>
                      <a:pt x="0" y="9"/>
                    </a:lnTo>
                    <a:lnTo>
                      <a:pt x="0" y="10"/>
                    </a:lnTo>
                    <a:lnTo>
                      <a:pt x="0" y="10"/>
                    </a:lnTo>
                    <a:lnTo>
                      <a:pt x="0" y="10"/>
                    </a:lnTo>
                    <a:lnTo>
                      <a:pt x="0" y="10"/>
                    </a:lnTo>
                    <a:lnTo>
                      <a:pt x="0" y="10"/>
                    </a:lnTo>
                    <a:lnTo>
                      <a:pt x="0" y="10"/>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1"/>
                    </a:lnTo>
                    <a:lnTo>
                      <a:pt x="0" y="10"/>
                    </a:lnTo>
                    <a:lnTo>
                      <a:pt x="0" y="11"/>
                    </a:lnTo>
                    <a:lnTo>
                      <a:pt x="0" y="11"/>
                    </a:lnTo>
                    <a:lnTo>
                      <a:pt x="0" y="12"/>
                    </a:lnTo>
                    <a:lnTo>
                      <a:pt x="0" y="12"/>
                    </a:lnTo>
                    <a:lnTo>
                      <a:pt x="0" y="13"/>
                    </a:lnTo>
                    <a:lnTo>
                      <a:pt x="0" y="12"/>
                    </a:lnTo>
                    <a:lnTo>
                      <a:pt x="0" y="12"/>
                    </a:lnTo>
                    <a:lnTo>
                      <a:pt x="0" y="11"/>
                    </a:lnTo>
                    <a:lnTo>
                      <a:pt x="0" y="12"/>
                    </a:lnTo>
                    <a:lnTo>
                      <a:pt x="0" y="12"/>
                    </a:lnTo>
                    <a:lnTo>
                      <a:pt x="0" y="11"/>
                    </a:lnTo>
                    <a:lnTo>
                      <a:pt x="0" y="11"/>
                    </a:lnTo>
                    <a:lnTo>
                      <a:pt x="0" y="10"/>
                    </a:lnTo>
                    <a:lnTo>
                      <a:pt x="0" y="10"/>
                    </a:lnTo>
                    <a:lnTo>
                      <a:pt x="0" y="11"/>
                    </a:lnTo>
                    <a:lnTo>
                      <a:pt x="0" y="10"/>
                    </a:lnTo>
                    <a:lnTo>
                      <a:pt x="0" y="11"/>
                    </a:lnTo>
                    <a:lnTo>
                      <a:pt x="0" y="11"/>
                    </a:lnTo>
                    <a:lnTo>
                      <a:pt x="0" y="12"/>
                    </a:lnTo>
                    <a:lnTo>
                      <a:pt x="0" y="12"/>
                    </a:lnTo>
                    <a:lnTo>
                      <a:pt x="0" y="11"/>
                    </a:lnTo>
                    <a:lnTo>
                      <a:pt x="0" y="12"/>
                    </a:lnTo>
                    <a:lnTo>
                      <a:pt x="0" y="12"/>
                    </a:lnTo>
                    <a:lnTo>
                      <a:pt x="0" y="13"/>
                    </a:lnTo>
                    <a:lnTo>
                      <a:pt x="0" y="14"/>
                    </a:lnTo>
                    <a:lnTo>
                      <a:pt x="0" y="14"/>
                    </a:lnTo>
                    <a:lnTo>
                      <a:pt x="0" y="14"/>
                    </a:lnTo>
                    <a:lnTo>
                      <a:pt x="0" y="15"/>
                    </a:lnTo>
                    <a:lnTo>
                      <a:pt x="0" y="15"/>
                    </a:lnTo>
                    <a:lnTo>
                      <a:pt x="0" y="15"/>
                    </a:lnTo>
                    <a:lnTo>
                      <a:pt x="0" y="15"/>
                    </a:lnTo>
                    <a:lnTo>
                      <a:pt x="0" y="15"/>
                    </a:lnTo>
                    <a:lnTo>
                      <a:pt x="0" y="15"/>
                    </a:lnTo>
                    <a:lnTo>
                      <a:pt x="0" y="14"/>
                    </a:lnTo>
                    <a:lnTo>
                      <a:pt x="0" y="15"/>
                    </a:lnTo>
                    <a:lnTo>
                      <a:pt x="0" y="14"/>
                    </a:lnTo>
                    <a:lnTo>
                      <a:pt x="0" y="14"/>
                    </a:lnTo>
                    <a:lnTo>
                      <a:pt x="0" y="14"/>
                    </a:lnTo>
                    <a:lnTo>
                      <a:pt x="0" y="14"/>
                    </a:lnTo>
                    <a:lnTo>
                      <a:pt x="0" y="14"/>
                    </a:lnTo>
                    <a:lnTo>
                      <a:pt x="0" y="14"/>
                    </a:lnTo>
                    <a:lnTo>
                      <a:pt x="0" y="13"/>
                    </a:lnTo>
                    <a:lnTo>
                      <a:pt x="0" y="13"/>
                    </a:lnTo>
                    <a:lnTo>
                      <a:pt x="0" y="12"/>
                    </a:lnTo>
                    <a:lnTo>
                      <a:pt x="0" y="12"/>
                    </a:lnTo>
                    <a:lnTo>
                      <a:pt x="0" y="11"/>
                    </a:lnTo>
                    <a:lnTo>
                      <a:pt x="0" y="12"/>
                    </a:lnTo>
                    <a:lnTo>
                      <a:pt x="0" y="11"/>
                    </a:lnTo>
                    <a:lnTo>
                      <a:pt x="0" y="12"/>
                    </a:lnTo>
                    <a:lnTo>
                      <a:pt x="0" y="11"/>
                    </a:lnTo>
                    <a:lnTo>
                      <a:pt x="0" y="11"/>
                    </a:lnTo>
                    <a:lnTo>
                      <a:pt x="0" y="10"/>
                    </a:lnTo>
                    <a:lnTo>
                      <a:pt x="0" y="11"/>
                    </a:lnTo>
                    <a:lnTo>
                      <a:pt x="0" y="11"/>
                    </a:lnTo>
                    <a:lnTo>
                      <a:pt x="0" y="11"/>
                    </a:lnTo>
                    <a:lnTo>
                      <a:pt x="0" y="12"/>
                    </a:lnTo>
                    <a:lnTo>
                      <a:pt x="0" y="12"/>
                    </a:lnTo>
                    <a:lnTo>
                      <a:pt x="0" y="12"/>
                    </a:lnTo>
                    <a:lnTo>
                      <a:pt x="0" y="12"/>
                    </a:lnTo>
                    <a:lnTo>
                      <a:pt x="0" y="11"/>
                    </a:lnTo>
                    <a:lnTo>
                      <a:pt x="0" y="11"/>
                    </a:lnTo>
                    <a:lnTo>
                      <a:pt x="0" y="11"/>
                    </a:lnTo>
                    <a:lnTo>
                      <a:pt x="0" y="10"/>
                    </a:lnTo>
                    <a:lnTo>
                      <a:pt x="0" y="9"/>
                    </a:lnTo>
                    <a:lnTo>
                      <a:pt x="0" y="9"/>
                    </a:lnTo>
                    <a:lnTo>
                      <a:pt x="0" y="8"/>
                    </a:lnTo>
                    <a:lnTo>
                      <a:pt x="0" y="8"/>
                    </a:lnTo>
                    <a:lnTo>
                      <a:pt x="0" y="7"/>
                    </a:lnTo>
                    <a:lnTo>
                      <a:pt x="0" y="8"/>
                    </a:lnTo>
                    <a:lnTo>
                      <a:pt x="0" y="8"/>
                    </a:lnTo>
                    <a:lnTo>
                      <a:pt x="0" y="8"/>
                    </a:lnTo>
                    <a:lnTo>
                      <a:pt x="0" y="8"/>
                    </a:lnTo>
                    <a:lnTo>
                      <a:pt x="0" y="8"/>
                    </a:lnTo>
                    <a:lnTo>
                      <a:pt x="0" y="9"/>
                    </a:lnTo>
                    <a:lnTo>
                      <a:pt x="0" y="9"/>
                    </a:lnTo>
                    <a:lnTo>
                      <a:pt x="0" y="9"/>
                    </a:lnTo>
                    <a:lnTo>
                      <a:pt x="0" y="10"/>
                    </a:lnTo>
                    <a:lnTo>
                      <a:pt x="0" y="11"/>
                    </a:lnTo>
                    <a:lnTo>
                      <a:pt x="0" y="11"/>
                    </a:lnTo>
                    <a:lnTo>
                      <a:pt x="0" y="12"/>
                    </a:lnTo>
                    <a:lnTo>
                      <a:pt x="0" y="12"/>
                    </a:lnTo>
                    <a:lnTo>
                      <a:pt x="0" y="12"/>
                    </a:lnTo>
                    <a:lnTo>
                      <a:pt x="0" y="13"/>
                    </a:lnTo>
                    <a:lnTo>
                      <a:pt x="0" y="13"/>
                    </a:lnTo>
                    <a:lnTo>
                      <a:pt x="0" y="13"/>
                    </a:lnTo>
                    <a:lnTo>
                      <a:pt x="0" y="13"/>
                    </a:lnTo>
                    <a:lnTo>
                      <a:pt x="0" y="13"/>
                    </a:lnTo>
                    <a:lnTo>
                      <a:pt x="0" y="13"/>
                    </a:lnTo>
                    <a:lnTo>
                      <a:pt x="0" y="13"/>
                    </a:lnTo>
                    <a:lnTo>
                      <a:pt x="0" y="13"/>
                    </a:lnTo>
                    <a:lnTo>
                      <a:pt x="0" y="12"/>
                    </a:lnTo>
                    <a:lnTo>
                      <a:pt x="0" y="11"/>
                    </a:lnTo>
                    <a:lnTo>
                      <a:pt x="0" y="11"/>
                    </a:lnTo>
                    <a:lnTo>
                      <a:pt x="0" y="11"/>
                    </a:lnTo>
                    <a:lnTo>
                      <a:pt x="0" y="11"/>
                    </a:lnTo>
                    <a:lnTo>
                      <a:pt x="0" y="11"/>
                    </a:lnTo>
                    <a:lnTo>
                      <a:pt x="0" y="11"/>
                    </a:lnTo>
                    <a:lnTo>
                      <a:pt x="0" y="11"/>
                    </a:lnTo>
                    <a:lnTo>
                      <a:pt x="0" y="10"/>
                    </a:lnTo>
                    <a:lnTo>
                      <a:pt x="0" y="10"/>
                    </a:lnTo>
                    <a:lnTo>
                      <a:pt x="0" y="11"/>
                    </a:lnTo>
                    <a:lnTo>
                      <a:pt x="0" y="10"/>
                    </a:lnTo>
                    <a:lnTo>
                      <a:pt x="0" y="11"/>
                    </a:lnTo>
                    <a:lnTo>
                      <a:pt x="0" y="12"/>
                    </a:lnTo>
                    <a:lnTo>
                      <a:pt x="0" y="12"/>
                    </a:lnTo>
                    <a:lnTo>
                      <a:pt x="0" y="12"/>
                    </a:lnTo>
                    <a:lnTo>
                      <a:pt x="0" y="12"/>
                    </a:lnTo>
                    <a:lnTo>
                      <a:pt x="0" y="12"/>
                    </a:lnTo>
                    <a:lnTo>
                      <a:pt x="0" y="12"/>
                    </a:lnTo>
                    <a:lnTo>
                      <a:pt x="0" y="11"/>
                    </a:lnTo>
                    <a:lnTo>
                      <a:pt x="0" y="11"/>
                    </a:lnTo>
                    <a:lnTo>
                      <a:pt x="0" y="11"/>
                    </a:lnTo>
                    <a:lnTo>
                      <a:pt x="0" y="12"/>
                    </a:lnTo>
                    <a:lnTo>
                      <a:pt x="0" y="11"/>
                    </a:lnTo>
                    <a:lnTo>
                      <a:pt x="0" y="11"/>
                    </a:lnTo>
                    <a:lnTo>
                      <a:pt x="0" y="10"/>
                    </a:lnTo>
                    <a:lnTo>
                      <a:pt x="0" y="9"/>
                    </a:lnTo>
                    <a:lnTo>
                      <a:pt x="0" y="9"/>
                    </a:lnTo>
                    <a:lnTo>
                      <a:pt x="0" y="8"/>
                    </a:lnTo>
                    <a:lnTo>
                      <a:pt x="0" y="9"/>
                    </a:lnTo>
                    <a:lnTo>
                      <a:pt x="0" y="8"/>
                    </a:lnTo>
                    <a:lnTo>
                      <a:pt x="0" y="9"/>
                    </a:lnTo>
                    <a:lnTo>
                      <a:pt x="0" y="8"/>
                    </a:lnTo>
                    <a:lnTo>
                      <a:pt x="0" y="9"/>
                    </a:lnTo>
                    <a:lnTo>
                      <a:pt x="0" y="8"/>
                    </a:lnTo>
                    <a:lnTo>
                      <a:pt x="0" y="9"/>
                    </a:lnTo>
                    <a:lnTo>
                      <a:pt x="0" y="8"/>
                    </a:lnTo>
                    <a:lnTo>
                      <a:pt x="0" y="9"/>
                    </a:lnTo>
                    <a:lnTo>
                      <a:pt x="0" y="9"/>
                    </a:lnTo>
                    <a:lnTo>
                      <a:pt x="0" y="9"/>
                    </a:lnTo>
                    <a:lnTo>
                      <a:pt x="0" y="9"/>
                    </a:lnTo>
                    <a:lnTo>
                      <a:pt x="0" y="9"/>
                    </a:lnTo>
                    <a:lnTo>
                      <a:pt x="0" y="10"/>
                    </a:lnTo>
                    <a:lnTo>
                      <a:pt x="0" y="10"/>
                    </a:lnTo>
                    <a:lnTo>
                      <a:pt x="0" y="11"/>
                    </a:lnTo>
                    <a:lnTo>
                      <a:pt x="0" y="10"/>
                    </a:lnTo>
                    <a:lnTo>
                      <a:pt x="0" y="9"/>
                    </a:lnTo>
                    <a:lnTo>
                      <a:pt x="0" y="9"/>
                    </a:lnTo>
                    <a:lnTo>
                      <a:pt x="0" y="10"/>
                    </a:lnTo>
                    <a:lnTo>
                      <a:pt x="0" y="9"/>
                    </a:lnTo>
                    <a:lnTo>
                      <a:pt x="0" y="9"/>
                    </a:lnTo>
                    <a:lnTo>
                      <a:pt x="0" y="9"/>
                    </a:lnTo>
                    <a:lnTo>
                      <a:pt x="0" y="8"/>
                    </a:lnTo>
                    <a:lnTo>
                      <a:pt x="0" y="8"/>
                    </a:lnTo>
                    <a:lnTo>
                      <a:pt x="0" y="8"/>
                    </a:lnTo>
                    <a:lnTo>
                      <a:pt x="0" y="7"/>
                    </a:lnTo>
                    <a:lnTo>
                      <a:pt x="0" y="8"/>
                    </a:lnTo>
                    <a:lnTo>
                      <a:pt x="0" y="8"/>
                    </a:lnTo>
                    <a:lnTo>
                      <a:pt x="0" y="8"/>
                    </a:lnTo>
                    <a:lnTo>
                      <a:pt x="0" y="7"/>
                    </a:lnTo>
                    <a:lnTo>
                      <a:pt x="0" y="8"/>
                    </a:lnTo>
                    <a:lnTo>
                      <a:pt x="0" y="7"/>
                    </a:lnTo>
                    <a:lnTo>
                      <a:pt x="0" y="7"/>
                    </a:lnTo>
                    <a:lnTo>
                      <a:pt x="0" y="7"/>
                    </a:lnTo>
                    <a:lnTo>
                      <a:pt x="0" y="8"/>
                    </a:lnTo>
                    <a:lnTo>
                      <a:pt x="0" y="8"/>
                    </a:lnTo>
                    <a:lnTo>
                      <a:pt x="0" y="8"/>
                    </a:lnTo>
                    <a:lnTo>
                      <a:pt x="0" y="8"/>
                    </a:lnTo>
                    <a:lnTo>
                      <a:pt x="0" y="8"/>
                    </a:lnTo>
                    <a:lnTo>
                      <a:pt x="0" y="8"/>
                    </a:lnTo>
                    <a:lnTo>
                      <a:pt x="0" y="9"/>
                    </a:lnTo>
                    <a:lnTo>
                      <a:pt x="0" y="9"/>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1"/>
                    </a:lnTo>
                    <a:lnTo>
                      <a:pt x="0" y="10"/>
                    </a:lnTo>
                    <a:lnTo>
                      <a:pt x="0" y="11"/>
                    </a:lnTo>
                    <a:lnTo>
                      <a:pt x="0" y="10"/>
                    </a:lnTo>
                    <a:lnTo>
                      <a:pt x="0" y="10"/>
                    </a:lnTo>
                    <a:lnTo>
                      <a:pt x="0" y="11"/>
                    </a:lnTo>
                    <a:lnTo>
                      <a:pt x="0" y="11"/>
                    </a:lnTo>
                    <a:lnTo>
                      <a:pt x="0" y="11"/>
                    </a:lnTo>
                    <a:lnTo>
                      <a:pt x="0" y="11"/>
                    </a:lnTo>
                    <a:lnTo>
                      <a:pt x="0" y="12"/>
                    </a:lnTo>
                    <a:lnTo>
                      <a:pt x="0" y="12"/>
                    </a:lnTo>
                    <a:lnTo>
                      <a:pt x="0" y="12"/>
                    </a:lnTo>
                    <a:lnTo>
                      <a:pt x="0" y="12"/>
                    </a:lnTo>
                    <a:lnTo>
                      <a:pt x="0" y="12"/>
                    </a:lnTo>
                    <a:lnTo>
                      <a:pt x="0" y="12"/>
                    </a:lnTo>
                    <a:lnTo>
                      <a:pt x="0" y="12"/>
                    </a:lnTo>
                    <a:lnTo>
                      <a:pt x="0" y="13"/>
                    </a:lnTo>
                    <a:lnTo>
                      <a:pt x="0" y="12"/>
                    </a:lnTo>
                    <a:lnTo>
                      <a:pt x="0" y="12"/>
                    </a:lnTo>
                    <a:lnTo>
                      <a:pt x="0" y="13"/>
                    </a:lnTo>
                    <a:lnTo>
                      <a:pt x="0" y="12"/>
                    </a:lnTo>
                    <a:lnTo>
                      <a:pt x="0" y="12"/>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1"/>
                    </a:lnTo>
                    <a:lnTo>
                      <a:pt x="0" y="12"/>
                    </a:lnTo>
                    <a:lnTo>
                      <a:pt x="0" y="12"/>
                    </a:lnTo>
                    <a:lnTo>
                      <a:pt x="0" y="12"/>
                    </a:lnTo>
                    <a:lnTo>
                      <a:pt x="0" y="12"/>
                    </a:lnTo>
                    <a:lnTo>
                      <a:pt x="0" y="12"/>
                    </a:lnTo>
                    <a:lnTo>
                      <a:pt x="0" y="12"/>
                    </a:lnTo>
                    <a:lnTo>
                      <a:pt x="0" y="11"/>
                    </a:lnTo>
                    <a:lnTo>
                      <a:pt x="0" y="12"/>
                    </a:lnTo>
                    <a:lnTo>
                      <a:pt x="0" y="12"/>
                    </a:lnTo>
                    <a:lnTo>
                      <a:pt x="0" y="11"/>
                    </a:lnTo>
                    <a:lnTo>
                      <a:pt x="0" y="12"/>
                    </a:lnTo>
                    <a:lnTo>
                      <a:pt x="0" y="12"/>
                    </a:lnTo>
                    <a:lnTo>
                      <a:pt x="0" y="13"/>
                    </a:lnTo>
                    <a:lnTo>
                      <a:pt x="0" y="12"/>
                    </a:lnTo>
                    <a:lnTo>
                      <a:pt x="0" y="13"/>
                    </a:lnTo>
                    <a:lnTo>
                      <a:pt x="0" y="12"/>
                    </a:lnTo>
                    <a:lnTo>
                      <a:pt x="0" y="12"/>
                    </a:lnTo>
                    <a:lnTo>
                      <a:pt x="0" y="12"/>
                    </a:lnTo>
                    <a:lnTo>
                      <a:pt x="0" y="12"/>
                    </a:lnTo>
                    <a:lnTo>
                      <a:pt x="0" y="11"/>
                    </a:lnTo>
                    <a:lnTo>
                      <a:pt x="0" y="11"/>
                    </a:lnTo>
                    <a:lnTo>
                      <a:pt x="0" y="12"/>
                    </a:lnTo>
                    <a:lnTo>
                      <a:pt x="0" y="12"/>
                    </a:lnTo>
                    <a:lnTo>
                      <a:pt x="0" y="12"/>
                    </a:lnTo>
                    <a:lnTo>
                      <a:pt x="0" y="12"/>
                    </a:lnTo>
                    <a:lnTo>
                      <a:pt x="0" y="13"/>
                    </a:lnTo>
                    <a:lnTo>
                      <a:pt x="0" y="13"/>
                    </a:lnTo>
                    <a:lnTo>
                      <a:pt x="0" y="13"/>
                    </a:lnTo>
                    <a:lnTo>
                      <a:pt x="0" y="13"/>
                    </a:lnTo>
                    <a:lnTo>
                      <a:pt x="0" y="13"/>
                    </a:lnTo>
                    <a:lnTo>
                      <a:pt x="0" y="14"/>
                    </a:lnTo>
                    <a:lnTo>
                      <a:pt x="0" y="13"/>
                    </a:lnTo>
                    <a:lnTo>
                      <a:pt x="0" y="13"/>
                    </a:lnTo>
                    <a:lnTo>
                      <a:pt x="0" y="13"/>
                    </a:lnTo>
                    <a:lnTo>
                      <a:pt x="0" y="13"/>
                    </a:lnTo>
                    <a:lnTo>
                      <a:pt x="0" y="13"/>
                    </a:lnTo>
                    <a:lnTo>
                      <a:pt x="0" y="14"/>
                    </a:lnTo>
                    <a:lnTo>
                      <a:pt x="0" y="13"/>
                    </a:lnTo>
                    <a:lnTo>
                      <a:pt x="0" y="14"/>
                    </a:lnTo>
                    <a:lnTo>
                      <a:pt x="0" y="13"/>
                    </a:lnTo>
                    <a:lnTo>
                      <a:pt x="0" y="13"/>
                    </a:lnTo>
                    <a:lnTo>
                      <a:pt x="0" y="13"/>
                    </a:lnTo>
                    <a:lnTo>
                      <a:pt x="0" y="12"/>
                    </a:lnTo>
                    <a:lnTo>
                      <a:pt x="0" y="13"/>
                    </a:lnTo>
                    <a:lnTo>
                      <a:pt x="0" y="12"/>
                    </a:lnTo>
                    <a:lnTo>
                      <a:pt x="0" y="12"/>
                    </a:lnTo>
                    <a:lnTo>
                      <a:pt x="0" y="11"/>
                    </a:lnTo>
                    <a:lnTo>
                      <a:pt x="0" y="11"/>
                    </a:lnTo>
                    <a:lnTo>
                      <a:pt x="0" y="10"/>
                    </a:lnTo>
                    <a:lnTo>
                      <a:pt x="0" y="10"/>
                    </a:lnTo>
                    <a:lnTo>
                      <a:pt x="0" y="10"/>
                    </a:lnTo>
                    <a:lnTo>
                      <a:pt x="0" y="11"/>
                    </a:lnTo>
                    <a:lnTo>
                      <a:pt x="0" y="10"/>
                    </a:lnTo>
                    <a:lnTo>
                      <a:pt x="0" y="9"/>
                    </a:lnTo>
                    <a:lnTo>
                      <a:pt x="0" y="9"/>
                    </a:lnTo>
                    <a:lnTo>
                      <a:pt x="0" y="9"/>
                    </a:lnTo>
                    <a:lnTo>
                      <a:pt x="0" y="8"/>
                    </a:lnTo>
                    <a:lnTo>
                      <a:pt x="0" y="9"/>
                    </a:lnTo>
                    <a:lnTo>
                      <a:pt x="0" y="8"/>
                    </a:lnTo>
                    <a:lnTo>
                      <a:pt x="0" y="8"/>
                    </a:lnTo>
                    <a:lnTo>
                      <a:pt x="0" y="7"/>
                    </a:lnTo>
                    <a:lnTo>
                      <a:pt x="0" y="7"/>
                    </a:lnTo>
                    <a:lnTo>
                      <a:pt x="0" y="6"/>
                    </a:lnTo>
                    <a:lnTo>
                      <a:pt x="0" y="7"/>
                    </a:lnTo>
                    <a:lnTo>
                      <a:pt x="0" y="6"/>
                    </a:lnTo>
                    <a:lnTo>
                      <a:pt x="0" y="6"/>
                    </a:lnTo>
                    <a:lnTo>
                      <a:pt x="0" y="6"/>
                    </a:lnTo>
                    <a:lnTo>
                      <a:pt x="0" y="6"/>
                    </a:lnTo>
                    <a:lnTo>
                      <a:pt x="0" y="6"/>
                    </a:lnTo>
                    <a:lnTo>
                      <a:pt x="0" y="6"/>
                    </a:lnTo>
                    <a:lnTo>
                      <a:pt x="0" y="5"/>
                    </a:lnTo>
                    <a:lnTo>
                      <a:pt x="0" y="5"/>
                    </a:lnTo>
                    <a:lnTo>
                      <a:pt x="0" y="5"/>
                    </a:lnTo>
                    <a:lnTo>
                      <a:pt x="0" y="4"/>
                    </a:lnTo>
                    <a:lnTo>
                      <a:pt x="0" y="4"/>
                    </a:lnTo>
                    <a:lnTo>
                      <a:pt x="0" y="3"/>
                    </a:lnTo>
                    <a:lnTo>
                      <a:pt x="0" y="4"/>
                    </a:lnTo>
                    <a:lnTo>
                      <a:pt x="0" y="4"/>
                    </a:lnTo>
                    <a:lnTo>
                      <a:pt x="0" y="5"/>
                    </a:lnTo>
                    <a:lnTo>
                      <a:pt x="0" y="5"/>
                    </a:lnTo>
                    <a:lnTo>
                      <a:pt x="0" y="6"/>
                    </a:lnTo>
                    <a:lnTo>
                      <a:pt x="0" y="6"/>
                    </a:lnTo>
                    <a:lnTo>
                      <a:pt x="0" y="7"/>
                    </a:lnTo>
                    <a:lnTo>
                      <a:pt x="0" y="8"/>
                    </a:lnTo>
                    <a:lnTo>
                      <a:pt x="0" y="8"/>
                    </a:lnTo>
                    <a:lnTo>
                      <a:pt x="0" y="9"/>
                    </a:lnTo>
                    <a:lnTo>
                      <a:pt x="0" y="9"/>
                    </a:lnTo>
                    <a:lnTo>
                      <a:pt x="0" y="9"/>
                    </a:lnTo>
                    <a:lnTo>
                      <a:pt x="0" y="9"/>
                    </a:lnTo>
                    <a:lnTo>
                      <a:pt x="0" y="9"/>
                    </a:lnTo>
                    <a:lnTo>
                      <a:pt x="0" y="10"/>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7"/>
                    </a:lnTo>
                    <a:lnTo>
                      <a:pt x="0" y="8"/>
                    </a:lnTo>
                    <a:lnTo>
                      <a:pt x="0" y="7"/>
                    </a:lnTo>
                    <a:lnTo>
                      <a:pt x="0" y="6"/>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9"/>
                    </a:lnTo>
                    <a:lnTo>
                      <a:pt x="0" y="8"/>
                    </a:lnTo>
                    <a:lnTo>
                      <a:pt x="0" y="9"/>
                    </a:lnTo>
                    <a:lnTo>
                      <a:pt x="0" y="9"/>
                    </a:lnTo>
                    <a:lnTo>
                      <a:pt x="0" y="9"/>
                    </a:lnTo>
                    <a:lnTo>
                      <a:pt x="0" y="9"/>
                    </a:lnTo>
                    <a:lnTo>
                      <a:pt x="0" y="10"/>
                    </a:lnTo>
                    <a:lnTo>
                      <a:pt x="0" y="10"/>
                    </a:lnTo>
                    <a:lnTo>
                      <a:pt x="0" y="10"/>
                    </a:lnTo>
                    <a:lnTo>
                      <a:pt x="0" y="10"/>
                    </a:lnTo>
                    <a:lnTo>
                      <a:pt x="0" y="9"/>
                    </a:lnTo>
                    <a:lnTo>
                      <a:pt x="0" y="9"/>
                    </a:lnTo>
                    <a:lnTo>
                      <a:pt x="0" y="9"/>
                    </a:lnTo>
                    <a:lnTo>
                      <a:pt x="0" y="9"/>
                    </a:lnTo>
                    <a:lnTo>
                      <a:pt x="0" y="9"/>
                    </a:lnTo>
                    <a:lnTo>
                      <a:pt x="0" y="9"/>
                    </a:lnTo>
                    <a:lnTo>
                      <a:pt x="0" y="8"/>
                    </a:lnTo>
                    <a:lnTo>
                      <a:pt x="0" y="9"/>
                    </a:lnTo>
                    <a:lnTo>
                      <a:pt x="0" y="9"/>
                    </a:lnTo>
                    <a:lnTo>
                      <a:pt x="0" y="9"/>
                    </a:lnTo>
                    <a:lnTo>
                      <a:pt x="0" y="10"/>
                    </a:lnTo>
                    <a:lnTo>
                      <a:pt x="0" y="11"/>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11"/>
                    </a:lnTo>
                    <a:lnTo>
                      <a:pt x="0" y="11"/>
                    </a:lnTo>
                    <a:lnTo>
                      <a:pt x="0" y="12"/>
                    </a:lnTo>
                    <a:lnTo>
                      <a:pt x="0" y="12"/>
                    </a:lnTo>
                    <a:lnTo>
                      <a:pt x="0" y="12"/>
                    </a:lnTo>
                    <a:lnTo>
                      <a:pt x="0" y="13"/>
                    </a:lnTo>
                    <a:lnTo>
                      <a:pt x="0" y="13"/>
                    </a:lnTo>
                    <a:lnTo>
                      <a:pt x="0" y="13"/>
                    </a:lnTo>
                    <a:lnTo>
                      <a:pt x="0" y="12"/>
                    </a:lnTo>
                    <a:lnTo>
                      <a:pt x="0" y="13"/>
                    </a:lnTo>
                    <a:lnTo>
                      <a:pt x="0" y="13"/>
                    </a:lnTo>
                    <a:lnTo>
                      <a:pt x="0" y="13"/>
                    </a:lnTo>
                    <a:lnTo>
                      <a:pt x="0" y="13"/>
                    </a:lnTo>
                    <a:lnTo>
                      <a:pt x="0" y="13"/>
                    </a:lnTo>
                    <a:lnTo>
                      <a:pt x="0" y="13"/>
                    </a:lnTo>
                    <a:lnTo>
                      <a:pt x="0" y="14"/>
                    </a:lnTo>
                    <a:lnTo>
                      <a:pt x="0" y="13"/>
                    </a:lnTo>
                    <a:lnTo>
                      <a:pt x="0" y="14"/>
                    </a:lnTo>
                    <a:lnTo>
                      <a:pt x="0" y="14"/>
                    </a:lnTo>
                    <a:lnTo>
                      <a:pt x="0" y="14"/>
                    </a:lnTo>
                    <a:lnTo>
                      <a:pt x="0" y="15"/>
                    </a:lnTo>
                    <a:lnTo>
                      <a:pt x="0" y="14"/>
                    </a:lnTo>
                    <a:lnTo>
                      <a:pt x="0" y="15"/>
                    </a:lnTo>
                    <a:lnTo>
                      <a:pt x="0" y="14"/>
                    </a:lnTo>
                    <a:lnTo>
                      <a:pt x="0" y="14"/>
                    </a:lnTo>
                    <a:lnTo>
                      <a:pt x="0" y="14"/>
                    </a:lnTo>
                    <a:lnTo>
                      <a:pt x="0" y="13"/>
                    </a:lnTo>
                    <a:lnTo>
                      <a:pt x="0" y="12"/>
                    </a:lnTo>
                    <a:lnTo>
                      <a:pt x="0" y="12"/>
                    </a:lnTo>
                    <a:lnTo>
                      <a:pt x="0" y="12"/>
                    </a:lnTo>
                    <a:lnTo>
                      <a:pt x="0" y="11"/>
                    </a:lnTo>
                    <a:lnTo>
                      <a:pt x="0" y="11"/>
                    </a:lnTo>
                    <a:lnTo>
                      <a:pt x="0" y="11"/>
                    </a:lnTo>
                    <a:lnTo>
                      <a:pt x="0" y="10"/>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1"/>
                    </a:lnTo>
                    <a:lnTo>
                      <a:pt x="0" y="11"/>
                    </a:lnTo>
                    <a:lnTo>
                      <a:pt x="0" y="11"/>
                    </a:lnTo>
                    <a:lnTo>
                      <a:pt x="0" y="12"/>
                    </a:lnTo>
                    <a:lnTo>
                      <a:pt x="0" y="11"/>
                    </a:lnTo>
                    <a:lnTo>
                      <a:pt x="0" y="12"/>
                    </a:lnTo>
                    <a:lnTo>
                      <a:pt x="0" y="11"/>
                    </a:lnTo>
                    <a:lnTo>
                      <a:pt x="0" y="12"/>
                    </a:lnTo>
                    <a:lnTo>
                      <a:pt x="0" y="13"/>
                    </a:lnTo>
                    <a:lnTo>
                      <a:pt x="0" y="13"/>
                    </a:lnTo>
                    <a:lnTo>
                      <a:pt x="0" y="13"/>
                    </a:lnTo>
                    <a:lnTo>
                      <a:pt x="0" y="13"/>
                    </a:lnTo>
                    <a:lnTo>
                      <a:pt x="0" y="13"/>
                    </a:lnTo>
                    <a:lnTo>
                      <a:pt x="0" y="14"/>
                    </a:lnTo>
                    <a:lnTo>
                      <a:pt x="0" y="13"/>
                    </a:lnTo>
                    <a:lnTo>
                      <a:pt x="0" y="13"/>
                    </a:lnTo>
                    <a:lnTo>
                      <a:pt x="0" y="13"/>
                    </a:lnTo>
                    <a:lnTo>
                      <a:pt x="0" y="13"/>
                    </a:lnTo>
                    <a:lnTo>
                      <a:pt x="0" y="13"/>
                    </a:lnTo>
                    <a:lnTo>
                      <a:pt x="0" y="13"/>
                    </a:lnTo>
                    <a:lnTo>
                      <a:pt x="0" y="13"/>
                    </a:lnTo>
                    <a:lnTo>
                      <a:pt x="0" y="12"/>
                    </a:lnTo>
                    <a:lnTo>
                      <a:pt x="0" y="13"/>
                    </a:lnTo>
                    <a:lnTo>
                      <a:pt x="0" y="12"/>
                    </a:lnTo>
                    <a:lnTo>
                      <a:pt x="0" y="12"/>
                    </a:lnTo>
                    <a:lnTo>
                      <a:pt x="0" y="12"/>
                    </a:lnTo>
                    <a:lnTo>
                      <a:pt x="0" y="12"/>
                    </a:lnTo>
                    <a:lnTo>
                      <a:pt x="0" y="12"/>
                    </a:lnTo>
                    <a:lnTo>
                      <a:pt x="0" y="13"/>
                    </a:lnTo>
                    <a:lnTo>
                      <a:pt x="0" y="12"/>
                    </a:lnTo>
                    <a:lnTo>
                      <a:pt x="0" y="13"/>
                    </a:lnTo>
                    <a:lnTo>
                      <a:pt x="0" y="12"/>
                    </a:lnTo>
                    <a:lnTo>
                      <a:pt x="0" y="13"/>
                    </a:lnTo>
                    <a:lnTo>
                      <a:pt x="0" y="12"/>
                    </a:lnTo>
                    <a:lnTo>
                      <a:pt x="0" y="12"/>
                    </a:lnTo>
                    <a:lnTo>
                      <a:pt x="0" y="13"/>
                    </a:lnTo>
                    <a:lnTo>
                      <a:pt x="0" y="13"/>
                    </a:lnTo>
                    <a:lnTo>
                      <a:pt x="0" y="14"/>
                    </a:lnTo>
                    <a:lnTo>
                      <a:pt x="0" y="13"/>
                    </a:lnTo>
                    <a:lnTo>
                      <a:pt x="0" y="14"/>
                    </a:lnTo>
                    <a:lnTo>
                      <a:pt x="0" y="14"/>
                    </a:lnTo>
                    <a:lnTo>
                      <a:pt x="0" y="13"/>
                    </a:lnTo>
                    <a:lnTo>
                      <a:pt x="0" y="13"/>
                    </a:lnTo>
                    <a:lnTo>
                      <a:pt x="0" y="13"/>
                    </a:lnTo>
                    <a:lnTo>
                      <a:pt x="0" y="12"/>
                    </a:lnTo>
                    <a:lnTo>
                      <a:pt x="0" y="13"/>
                    </a:lnTo>
                    <a:lnTo>
                      <a:pt x="0" y="13"/>
                    </a:lnTo>
                    <a:lnTo>
                      <a:pt x="0" y="13"/>
                    </a:lnTo>
                    <a:lnTo>
                      <a:pt x="0" y="13"/>
                    </a:lnTo>
                    <a:lnTo>
                      <a:pt x="0" y="13"/>
                    </a:lnTo>
                    <a:lnTo>
                      <a:pt x="0" y="13"/>
                    </a:lnTo>
                    <a:lnTo>
                      <a:pt x="0" y="12"/>
                    </a:lnTo>
                  </a:path>
                </a:pathLst>
              </a:custGeom>
              <a:noFill/>
              <a:ln w="0">
                <a:solidFill>
                  <a:srgbClr val="3366FF"/>
                </a:solidFill>
                <a:prstDash val="solid"/>
                <a:round/>
                <a:headEnd/>
                <a:tailEnd/>
              </a:ln>
            </p:spPr>
            <p:txBody>
              <a:bodyPr/>
              <a:lstStyle/>
              <a:p>
                <a:endParaRPr lang="en-GB"/>
              </a:p>
            </p:txBody>
          </p:sp>
          <p:sp>
            <p:nvSpPr>
              <p:cNvPr id="186300" name="Freeform 956"/>
              <p:cNvSpPr>
                <a:spLocks/>
              </p:cNvSpPr>
              <p:nvPr/>
            </p:nvSpPr>
            <p:spPr bwMode="auto">
              <a:xfrm>
                <a:off x="3750" y="3473"/>
                <a:ext cx="1" cy="84"/>
              </a:xfrm>
              <a:custGeom>
                <a:avLst/>
                <a:gdLst/>
                <a:ahLst/>
                <a:cxnLst>
                  <a:cxn ang="0">
                    <a:pos x="0" y="11"/>
                  </a:cxn>
                  <a:cxn ang="0">
                    <a:pos x="0" y="10"/>
                  </a:cxn>
                  <a:cxn ang="0">
                    <a:pos x="0" y="8"/>
                  </a:cxn>
                  <a:cxn ang="0">
                    <a:pos x="0" y="9"/>
                  </a:cxn>
                  <a:cxn ang="0">
                    <a:pos x="0" y="9"/>
                  </a:cxn>
                  <a:cxn ang="0">
                    <a:pos x="0" y="8"/>
                  </a:cxn>
                  <a:cxn ang="0">
                    <a:pos x="0" y="10"/>
                  </a:cxn>
                  <a:cxn ang="0">
                    <a:pos x="0" y="8"/>
                  </a:cxn>
                  <a:cxn ang="0">
                    <a:pos x="0" y="8"/>
                  </a:cxn>
                  <a:cxn ang="0">
                    <a:pos x="0" y="11"/>
                  </a:cxn>
                  <a:cxn ang="0">
                    <a:pos x="0" y="9"/>
                  </a:cxn>
                  <a:cxn ang="0">
                    <a:pos x="0" y="8"/>
                  </a:cxn>
                  <a:cxn ang="0">
                    <a:pos x="0" y="9"/>
                  </a:cxn>
                  <a:cxn ang="0">
                    <a:pos x="0" y="9"/>
                  </a:cxn>
                  <a:cxn ang="0">
                    <a:pos x="0" y="11"/>
                  </a:cxn>
                  <a:cxn ang="0">
                    <a:pos x="0" y="11"/>
                  </a:cxn>
                  <a:cxn ang="0">
                    <a:pos x="0" y="9"/>
                  </a:cxn>
                  <a:cxn ang="0">
                    <a:pos x="0" y="12"/>
                  </a:cxn>
                  <a:cxn ang="0">
                    <a:pos x="0" y="13"/>
                  </a:cxn>
                  <a:cxn ang="0">
                    <a:pos x="0" y="14"/>
                  </a:cxn>
                  <a:cxn ang="0">
                    <a:pos x="0" y="12"/>
                  </a:cxn>
                  <a:cxn ang="0">
                    <a:pos x="0" y="11"/>
                  </a:cxn>
                  <a:cxn ang="0">
                    <a:pos x="0" y="13"/>
                  </a:cxn>
                  <a:cxn ang="0">
                    <a:pos x="0" y="7"/>
                  </a:cxn>
                  <a:cxn ang="0">
                    <a:pos x="0" y="6"/>
                  </a:cxn>
                  <a:cxn ang="0">
                    <a:pos x="0" y="4"/>
                  </a:cxn>
                  <a:cxn ang="0">
                    <a:pos x="0" y="1"/>
                  </a:cxn>
                  <a:cxn ang="0">
                    <a:pos x="0" y="4"/>
                  </a:cxn>
                  <a:cxn ang="0">
                    <a:pos x="0" y="4"/>
                  </a:cxn>
                  <a:cxn ang="0">
                    <a:pos x="0" y="8"/>
                  </a:cxn>
                  <a:cxn ang="0">
                    <a:pos x="0" y="11"/>
                  </a:cxn>
                  <a:cxn ang="0">
                    <a:pos x="0" y="10"/>
                  </a:cxn>
                  <a:cxn ang="0">
                    <a:pos x="0" y="12"/>
                  </a:cxn>
                  <a:cxn ang="0">
                    <a:pos x="0" y="11"/>
                  </a:cxn>
                  <a:cxn ang="0">
                    <a:pos x="0" y="8"/>
                  </a:cxn>
                  <a:cxn ang="0">
                    <a:pos x="0" y="10"/>
                  </a:cxn>
                  <a:cxn ang="0">
                    <a:pos x="0" y="10"/>
                  </a:cxn>
                  <a:cxn ang="0">
                    <a:pos x="0" y="10"/>
                  </a:cxn>
                  <a:cxn ang="0">
                    <a:pos x="0" y="10"/>
                  </a:cxn>
                  <a:cxn ang="0">
                    <a:pos x="0" y="9"/>
                  </a:cxn>
                  <a:cxn ang="0">
                    <a:pos x="0" y="11"/>
                  </a:cxn>
                  <a:cxn ang="0">
                    <a:pos x="0" y="13"/>
                  </a:cxn>
                  <a:cxn ang="0">
                    <a:pos x="0" y="12"/>
                  </a:cxn>
                  <a:cxn ang="0">
                    <a:pos x="0" y="9"/>
                  </a:cxn>
                  <a:cxn ang="0">
                    <a:pos x="0" y="7"/>
                  </a:cxn>
                  <a:cxn ang="0">
                    <a:pos x="0" y="9"/>
                  </a:cxn>
                  <a:cxn ang="0">
                    <a:pos x="0" y="8"/>
                  </a:cxn>
                  <a:cxn ang="0">
                    <a:pos x="0" y="10"/>
                  </a:cxn>
                  <a:cxn ang="0">
                    <a:pos x="0" y="8"/>
                  </a:cxn>
                  <a:cxn ang="0">
                    <a:pos x="0" y="8"/>
                  </a:cxn>
                  <a:cxn ang="0">
                    <a:pos x="0" y="6"/>
                  </a:cxn>
                  <a:cxn ang="0">
                    <a:pos x="0" y="6"/>
                  </a:cxn>
                  <a:cxn ang="0">
                    <a:pos x="0" y="8"/>
                  </a:cxn>
                  <a:cxn ang="0">
                    <a:pos x="0" y="9"/>
                  </a:cxn>
                  <a:cxn ang="0">
                    <a:pos x="0" y="8"/>
                  </a:cxn>
                  <a:cxn ang="0">
                    <a:pos x="0" y="10"/>
                  </a:cxn>
                  <a:cxn ang="0">
                    <a:pos x="0" y="9"/>
                  </a:cxn>
                  <a:cxn ang="0">
                    <a:pos x="0" y="10"/>
                  </a:cxn>
                  <a:cxn ang="0">
                    <a:pos x="0" y="10"/>
                  </a:cxn>
                  <a:cxn ang="0">
                    <a:pos x="0" y="12"/>
                  </a:cxn>
                  <a:cxn ang="0">
                    <a:pos x="0" y="12"/>
                  </a:cxn>
                  <a:cxn ang="0">
                    <a:pos x="0" y="12"/>
                  </a:cxn>
                  <a:cxn ang="0">
                    <a:pos x="0" y="13"/>
                  </a:cxn>
                </a:cxnLst>
                <a:rect l="0" t="0" r="r" b="b"/>
                <a:pathLst>
                  <a:path h="14">
                    <a:moveTo>
                      <a:pt x="0" y="12"/>
                    </a:move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7"/>
                    </a:lnTo>
                    <a:lnTo>
                      <a:pt x="0" y="7"/>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9"/>
                    </a:lnTo>
                    <a:lnTo>
                      <a:pt x="0" y="8"/>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7"/>
                    </a:lnTo>
                    <a:lnTo>
                      <a:pt x="0" y="8"/>
                    </a:lnTo>
                    <a:lnTo>
                      <a:pt x="0" y="6"/>
                    </a:lnTo>
                    <a:lnTo>
                      <a:pt x="0" y="7"/>
                    </a:lnTo>
                    <a:lnTo>
                      <a:pt x="0" y="7"/>
                    </a:lnTo>
                    <a:lnTo>
                      <a:pt x="0" y="8"/>
                    </a:lnTo>
                    <a:lnTo>
                      <a:pt x="0" y="9"/>
                    </a:lnTo>
                    <a:lnTo>
                      <a:pt x="0" y="9"/>
                    </a:lnTo>
                    <a:lnTo>
                      <a:pt x="0" y="9"/>
                    </a:lnTo>
                    <a:lnTo>
                      <a:pt x="0" y="9"/>
                    </a:lnTo>
                    <a:lnTo>
                      <a:pt x="0" y="10"/>
                    </a:lnTo>
                    <a:lnTo>
                      <a:pt x="0" y="10"/>
                    </a:lnTo>
                    <a:lnTo>
                      <a:pt x="0" y="10"/>
                    </a:lnTo>
                    <a:lnTo>
                      <a:pt x="0" y="10"/>
                    </a:lnTo>
                    <a:lnTo>
                      <a:pt x="0" y="9"/>
                    </a:lnTo>
                    <a:lnTo>
                      <a:pt x="0" y="9"/>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10"/>
                    </a:lnTo>
                    <a:lnTo>
                      <a:pt x="0" y="10"/>
                    </a:lnTo>
                    <a:lnTo>
                      <a:pt x="0" y="11"/>
                    </a:lnTo>
                    <a:lnTo>
                      <a:pt x="0" y="10"/>
                    </a:lnTo>
                    <a:lnTo>
                      <a:pt x="0" y="10"/>
                    </a:lnTo>
                    <a:lnTo>
                      <a:pt x="0" y="11"/>
                    </a:lnTo>
                    <a:lnTo>
                      <a:pt x="0" y="10"/>
                    </a:lnTo>
                    <a:lnTo>
                      <a:pt x="0" y="11"/>
                    </a:lnTo>
                    <a:lnTo>
                      <a:pt x="0" y="11"/>
                    </a:lnTo>
                    <a:lnTo>
                      <a:pt x="0" y="10"/>
                    </a:lnTo>
                    <a:lnTo>
                      <a:pt x="0" y="11"/>
                    </a:lnTo>
                    <a:lnTo>
                      <a:pt x="0" y="10"/>
                    </a:lnTo>
                    <a:lnTo>
                      <a:pt x="0" y="10"/>
                    </a:lnTo>
                    <a:lnTo>
                      <a:pt x="0" y="10"/>
                    </a:lnTo>
                    <a:lnTo>
                      <a:pt x="0" y="11"/>
                    </a:lnTo>
                    <a:lnTo>
                      <a:pt x="0" y="10"/>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8"/>
                    </a:lnTo>
                    <a:lnTo>
                      <a:pt x="0" y="9"/>
                    </a:lnTo>
                    <a:lnTo>
                      <a:pt x="0" y="9"/>
                    </a:lnTo>
                    <a:lnTo>
                      <a:pt x="0" y="8"/>
                    </a:lnTo>
                    <a:lnTo>
                      <a:pt x="0" y="9"/>
                    </a:lnTo>
                    <a:lnTo>
                      <a:pt x="0" y="9"/>
                    </a:lnTo>
                    <a:lnTo>
                      <a:pt x="0" y="9"/>
                    </a:lnTo>
                    <a:lnTo>
                      <a:pt x="0" y="9"/>
                    </a:lnTo>
                    <a:lnTo>
                      <a:pt x="0" y="8"/>
                    </a:lnTo>
                    <a:lnTo>
                      <a:pt x="0" y="9"/>
                    </a:lnTo>
                    <a:lnTo>
                      <a:pt x="0" y="10"/>
                    </a:lnTo>
                    <a:lnTo>
                      <a:pt x="0" y="11"/>
                    </a:lnTo>
                    <a:lnTo>
                      <a:pt x="0" y="11"/>
                    </a:lnTo>
                    <a:lnTo>
                      <a:pt x="0" y="11"/>
                    </a:lnTo>
                    <a:lnTo>
                      <a:pt x="0" y="11"/>
                    </a:lnTo>
                    <a:lnTo>
                      <a:pt x="0" y="10"/>
                    </a:lnTo>
                    <a:lnTo>
                      <a:pt x="0" y="11"/>
                    </a:lnTo>
                    <a:lnTo>
                      <a:pt x="0" y="11"/>
                    </a:lnTo>
                    <a:lnTo>
                      <a:pt x="0" y="11"/>
                    </a:lnTo>
                    <a:lnTo>
                      <a:pt x="0" y="11"/>
                    </a:lnTo>
                    <a:lnTo>
                      <a:pt x="0" y="9"/>
                    </a:lnTo>
                    <a:lnTo>
                      <a:pt x="0" y="10"/>
                    </a:lnTo>
                    <a:lnTo>
                      <a:pt x="0" y="9"/>
                    </a:lnTo>
                    <a:lnTo>
                      <a:pt x="0" y="10"/>
                    </a:lnTo>
                    <a:lnTo>
                      <a:pt x="0" y="9"/>
                    </a:lnTo>
                    <a:lnTo>
                      <a:pt x="0" y="10"/>
                    </a:lnTo>
                    <a:lnTo>
                      <a:pt x="0" y="10"/>
                    </a:lnTo>
                    <a:lnTo>
                      <a:pt x="0" y="11"/>
                    </a:lnTo>
                    <a:lnTo>
                      <a:pt x="0" y="10"/>
                    </a:lnTo>
                    <a:lnTo>
                      <a:pt x="0" y="9"/>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10"/>
                    </a:lnTo>
                    <a:lnTo>
                      <a:pt x="0" y="10"/>
                    </a:lnTo>
                    <a:lnTo>
                      <a:pt x="0" y="11"/>
                    </a:lnTo>
                    <a:lnTo>
                      <a:pt x="0" y="11"/>
                    </a:lnTo>
                    <a:lnTo>
                      <a:pt x="0" y="11"/>
                    </a:lnTo>
                    <a:lnTo>
                      <a:pt x="0" y="11"/>
                    </a:lnTo>
                    <a:lnTo>
                      <a:pt x="0" y="11"/>
                    </a:lnTo>
                    <a:lnTo>
                      <a:pt x="0" y="12"/>
                    </a:lnTo>
                    <a:lnTo>
                      <a:pt x="0" y="13"/>
                    </a:lnTo>
                    <a:lnTo>
                      <a:pt x="0" y="13"/>
                    </a:lnTo>
                    <a:lnTo>
                      <a:pt x="0" y="13"/>
                    </a:lnTo>
                    <a:lnTo>
                      <a:pt x="0" y="13"/>
                    </a:lnTo>
                    <a:lnTo>
                      <a:pt x="0" y="13"/>
                    </a:lnTo>
                    <a:lnTo>
                      <a:pt x="0" y="13"/>
                    </a:lnTo>
                    <a:lnTo>
                      <a:pt x="0" y="13"/>
                    </a:lnTo>
                    <a:lnTo>
                      <a:pt x="0" y="13"/>
                    </a:lnTo>
                    <a:lnTo>
                      <a:pt x="0" y="13"/>
                    </a:lnTo>
                    <a:lnTo>
                      <a:pt x="0" y="12"/>
                    </a:lnTo>
                    <a:lnTo>
                      <a:pt x="0" y="13"/>
                    </a:lnTo>
                    <a:lnTo>
                      <a:pt x="0" y="14"/>
                    </a:lnTo>
                    <a:lnTo>
                      <a:pt x="0" y="13"/>
                    </a:lnTo>
                    <a:lnTo>
                      <a:pt x="0" y="13"/>
                    </a:lnTo>
                    <a:lnTo>
                      <a:pt x="0" y="14"/>
                    </a:lnTo>
                    <a:lnTo>
                      <a:pt x="0" y="14"/>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3"/>
                    </a:lnTo>
                    <a:lnTo>
                      <a:pt x="0" y="12"/>
                    </a:lnTo>
                    <a:lnTo>
                      <a:pt x="0" y="12"/>
                    </a:lnTo>
                    <a:lnTo>
                      <a:pt x="0" y="12"/>
                    </a:lnTo>
                    <a:lnTo>
                      <a:pt x="0" y="13"/>
                    </a:lnTo>
                    <a:lnTo>
                      <a:pt x="0" y="13"/>
                    </a:lnTo>
                    <a:lnTo>
                      <a:pt x="0" y="12"/>
                    </a:lnTo>
                    <a:lnTo>
                      <a:pt x="0" y="12"/>
                    </a:lnTo>
                    <a:lnTo>
                      <a:pt x="0" y="11"/>
                    </a:lnTo>
                    <a:lnTo>
                      <a:pt x="0" y="12"/>
                    </a:lnTo>
                    <a:lnTo>
                      <a:pt x="0" y="12"/>
                    </a:lnTo>
                    <a:lnTo>
                      <a:pt x="0" y="12"/>
                    </a:lnTo>
                    <a:lnTo>
                      <a:pt x="0" y="11"/>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2"/>
                    </a:lnTo>
                    <a:lnTo>
                      <a:pt x="0" y="12"/>
                    </a:lnTo>
                    <a:lnTo>
                      <a:pt x="0" y="11"/>
                    </a:lnTo>
                    <a:lnTo>
                      <a:pt x="0" y="10"/>
                    </a:lnTo>
                    <a:lnTo>
                      <a:pt x="0" y="10"/>
                    </a:lnTo>
                    <a:lnTo>
                      <a:pt x="0" y="9"/>
                    </a:lnTo>
                    <a:lnTo>
                      <a:pt x="0" y="8"/>
                    </a:lnTo>
                    <a:lnTo>
                      <a:pt x="0" y="8"/>
                    </a:lnTo>
                    <a:lnTo>
                      <a:pt x="0" y="7"/>
                    </a:lnTo>
                    <a:lnTo>
                      <a:pt x="0" y="7"/>
                    </a:lnTo>
                    <a:lnTo>
                      <a:pt x="0" y="6"/>
                    </a:lnTo>
                    <a:lnTo>
                      <a:pt x="0" y="6"/>
                    </a:lnTo>
                    <a:lnTo>
                      <a:pt x="0" y="6"/>
                    </a:lnTo>
                    <a:lnTo>
                      <a:pt x="0" y="6"/>
                    </a:lnTo>
                    <a:lnTo>
                      <a:pt x="0" y="5"/>
                    </a:lnTo>
                    <a:lnTo>
                      <a:pt x="0" y="7"/>
                    </a:lnTo>
                    <a:lnTo>
                      <a:pt x="0" y="6"/>
                    </a:lnTo>
                    <a:lnTo>
                      <a:pt x="0" y="7"/>
                    </a:lnTo>
                    <a:lnTo>
                      <a:pt x="0" y="7"/>
                    </a:lnTo>
                    <a:lnTo>
                      <a:pt x="0" y="6"/>
                    </a:lnTo>
                    <a:lnTo>
                      <a:pt x="0" y="6"/>
                    </a:lnTo>
                    <a:lnTo>
                      <a:pt x="0" y="6"/>
                    </a:lnTo>
                    <a:lnTo>
                      <a:pt x="0" y="5"/>
                    </a:lnTo>
                    <a:lnTo>
                      <a:pt x="0" y="5"/>
                    </a:lnTo>
                    <a:lnTo>
                      <a:pt x="0" y="6"/>
                    </a:lnTo>
                    <a:lnTo>
                      <a:pt x="0" y="6"/>
                    </a:lnTo>
                    <a:lnTo>
                      <a:pt x="0" y="5"/>
                    </a:lnTo>
                    <a:lnTo>
                      <a:pt x="0" y="5"/>
                    </a:lnTo>
                    <a:lnTo>
                      <a:pt x="0" y="4"/>
                    </a:lnTo>
                    <a:lnTo>
                      <a:pt x="0" y="4"/>
                    </a:lnTo>
                    <a:lnTo>
                      <a:pt x="0" y="4"/>
                    </a:lnTo>
                    <a:lnTo>
                      <a:pt x="0" y="4"/>
                    </a:lnTo>
                    <a:lnTo>
                      <a:pt x="0" y="3"/>
                    </a:lnTo>
                    <a:lnTo>
                      <a:pt x="0" y="3"/>
                    </a:lnTo>
                    <a:lnTo>
                      <a:pt x="0" y="2"/>
                    </a:lnTo>
                    <a:lnTo>
                      <a:pt x="0" y="2"/>
                    </a:lnTo>
                    <a:lnTo>
                      <a:pt x="0" y="2"/>
                    </a:lnTo>
                    <a:lnTo>
                      <a:pt x="0" y="2"/>
                    </a:lnTo>
                    <a:lnTo>
                      <a:pt x="0" y="1"/>
                    </a:lnTo>
                    <a:lnTo>
                      <a:pt x="0" y="0"/>
                    </a:lnTo>
                    <a:lnTo>
                      <a:pt x="0" y="1"/>
                    </a:lnTo>
                    <a:lnTo>
                      <a:pt x="0" y="0"/>
                    </a:lnTo>
                    <a:lnTo>
                      <a:pt x="0" y="1"/>
                    </a:lnTo>
                    <a:lnTo>
                      <a:pt x="0" y="1"/>
                    </a:lnTo>
                    <a:lnTo>
                      <a:pt x="0" y="0"/>
                    </a:lnTo>
                    <a:lnTo>
                      <a:pt x="0" y="0"/>
                    </a:lnTo>
                    <a:lnTo>
                      <a:pt x="0" y="1"/>
                    </a:lnTo>
                    <a:lnTo>
                      <a:pt x="0" y="1"/>
                    </a:lnTo>
                    <a:lnTo>
                      <a:pt x="0" y="2"/>
                    </a:lnTo>
                    <a:lnTo>
                      <a:pt x="0" y="2"/>
                    </a:lnTo>
                    <a:lnTo>
                      <a:pt x="0" y="2"/>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3"/>
                    </a:lnTo>
                    <a:lnTo>
                      <a:pt x="0" y="5"/>
                    </a:lnTo>
                    <a:lnTo>
                      <a:pt x="0" y="6"/>
                    </a:lnTo>
                    <a:lnTo>
                      <a:pt x="0" y="5"/>
                    </a:lnTo>
                    <a:lnTo>
                      <a:pt x="0" y="6"/>
                    </a:lnTo>
                    <a:lnTo>
                      <a:pt x="0" y="7"/>
                    </a:lnTo>
                    <a:lnTo>
                      <a:pt x="0" y="8"/>
                    </a:lnTo>
                    <a:lnTo>
                      <a:pt x="0" y="8"/>
                    </a:lnTo>
                    <a:lnTo>
                      <a:pt x="0" y="8"/>
                    </a:lnTo>
                    <a:lnTo>
                      <a:pt x="0" y="8"/>
                    </a:lnTo>
                    <a:lnTo>
                      <a:pt x="0" y="9"/>
                    </a:lnTo>
                    <a:lnTo>
                      <a:pt x="0" y="9"/>
                    </a:lnTo>
                    <a:lnTo>
                      <a:pt x="0" y="9"/>
                    </a:lnTo>
                    <a:lnTo>
                      <a:pt x="0" y="9"/>
                    </a:lnTo>
                    <a:lnTo>
                      <a:pt x="0" y="10"/>
                    </a:lnTo>
                    <a:lnTo>
                      <a:pt x="0" y="9"/>
                    </a:lnTo>
                    <a:lnTo>
                      <a:pt x="0" y="9"/>
                    </a:lnTo>
                    <a:lnTo>
                      <a:pt x="0" y="9"/>
                    </a:lnTo>
                    <a:lnTo>
                      <a:pt x="0" y="11"/>
                    </a:lnTo>
                    <a:lnTo>
                      <a:pt x="0" y="11"/>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0"/>
                    </a:lnTo>
                    <a:lnTo>
                      <a:pt x="0" y="10"/>
                    </a:lnTo>
                    <a:lnTo>
                      <a:pt x="0" y="11"/>
                    </a:lnTo>
                    <a:lnTo>
                      <a:pt x="0" y="11"/>
                    </a:lnTo>
                    <a:lnTo>
                      <a:pt x="0" y="11"/>
                    </a:lnTo>
                    <a:lnTo>
                      <a:pt x="0" y="12"/>
                    </a:lnTo>
                    <a:lnTo>
                      <a:pt x="0" y="11"/>
                    </a:lnTo>
                    <a:lnTo>
                      <a:pt x="0" y="12"/>
                    </a:lnTo>
                    <a:lnTo>
                      <a:pt x="0" y="12"/>
                    </a:lnTo>
                    <a:lnTo>
                      <a:pt x="0" y="11"/>
                    </a:lnTo>
                    <a:lnTo>
                      <a:pt x="0" y="12"/>
                    </a:lnTo>
                    <a:lnTo>
                      <a:pt x="0" y="12"/>
                    </a:lnTo>
                    <a:lnTo>
                      <a:pt x="0" y="12"/>
                    </a:lnTo>
                    <a:lnTo>
                      <a:pt x="0" y="12"/>
                    </a:lnTo>
                    <a:lnTo>
                      <a:pt x="0" y="12"/>
                    </a:lnTo>
                    <a:lnTo>
                      <a:pt x="0" y="12"/>
                    </a:lnTo>
                    <a:lnTo>
                      <a:pt x="0" y="11"/>
                    </a:lnTo>
                    <a:lnTo>
                      <a:pt x="0" y="11"/>
                    </a:lnTo>
                    <a:lnTo>
                      <a:pt x="0" y="11"/>
                    </a:lnTo>
                    <a:lnTo>
                      <a:pt x="0" y="10"/>
                    </a:lnTo>
                    <a:lnTo>
                      <a:pt x="0" y="10"/>
                    </a:lnTo>
                    <a:lnTo>
                      <a:pt x="0" y="10"/>
                    </a:lnTo>
                    <a:lnTo>
                      <a:pt x="0" y="10"/>
                    </a:lnTo>
                    <a:lnTo>
                      <a:pt x="0" y="9"/>
                    </a:lnTo>
                    <a:lnTo>
                      <a:pt x="0" y="9"/>
                    </a:lnTo>
                    <a:lnTo>
                      <a:pt x="0" y="8"/>
                    </a:lnTo>
                    <a:lnTo>
                      <a:pt x="0" y="8"/>
                    </a:lnTo>
                    <a:lnTo>
                      <a:pt x="0" y="8"/>
                    </a:lnTo>
                    <a:lnTo>
                      <a:pt x="0" y="8"/>
                    </a:lnTo>
                    <a:lnTo>
                      <a:pt x="0" y="8"/>
                    </a:lnTo>
                    <a:lnTo>
                      <a:pt x="0" y="8"/>
                    </a:lnTo>
                    <a:lnTo>
                      <a:pt x="0" y="9"/>
                    </a:lnTo>
                    <a:lnTo>
                      <a:pt x="0" y="9"/>
                    </a:lnTo>
                    <a:lnTo>
                      <a:pt x="0" y="10"/>
                    </a:lnTo>
                    <a:lnTo>
                      <a:pt x="0" y="10"/>
                    </a:lnTo>
                    <a:lnTo>
                      <a:pt x="0" y="9"/>
                    </a:lnTo>
                    <a:lnTo>
                      <a:pt x="0" y="10"/>
                    </a:lnTo>
                    <a:lnTo>
                      <a:pt x="0" y="10"/>
                    </a:lnTo>
                    <a:lnTo>
                      <a:pt x="0" y="9"/>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10"/>
                    </a:lnTo>
                    <a:lnTo>
                      <a:pt x="0" y="10"/>
                    </a:lnTo>
                    <a:lnTo>
                      <a:pt x="0" y="10"/>
                    </a:lnTo>
                    <a:lnTo>
                      <a:pt x="0" y="9"/>
                    </a:lnTo>
                    <a:lnTo>
                      <a:pt x="0" y="9"/>
                    </a:lnTo>
                    <a:lnTo>
                      <a:pt x="0" y="10"/>
                    </a:lnTo>
                    <a:lnTo>
                      <a:pt x="0" y="9"/>
                    </a:lnTo>
                    <a:lnTo>
                      <a:pt x="0" y="9"/>
                    </a:lnTo>
                    <a:lnTo>
                      <a:pt x="0" y="9"/>
                    </a:lnTo>
                    <a:lnTo>
                      <a:pt x="0" y="9"/>
                    </a:lnTo>
                    <a:lnTo>
                      <a:pt x="0" y="10"/>
                    </a:lnTo>
                    <a:lnTo>
                      <a:pt x="0" y="10"/>
                    </a:lnTo>
                    <a:lnTo>
                      <a:pt x="0" y="11"/>
                    </a:lnTo>
                    <a:lnTo>
                      <a:pt x="0" y="10"/>
                    </a:lnTo>
                    <a:lnTo>
                      <a:pt x="0" y="9"/>
                    </a:lnTo>
                    <a:lnTo>
                      <a:pt x="0" y="9"/>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9"/>
                    </a:lnTo>
                    <a:lnTo>
                      <a:pt x="0" y="10"/>
                    </a:lnTo>
                    <a:lnTo>
                      <a:pt x="0" y="11"/>
                    </a:lnTo>
                    <a:lnTo>
                      <a:pt x="0" y="11"/>
                    </a:lnTo>
                    <a:lnTo>
                      <a:pt x="0" y="11"/>
                    </a:lnTo>
                    <a:lnTo>
                      <a:pt x="0" y="12"/>
                    </a:lnTo>
                    <a:lnTo>
                      <a:pt x="0" y="12"/>
                    </a:lnTo>
                    <a:lnTo>
                      <a:pt x="0" y="11"/>
                    </a:lnTo>
                    <a:lnTo>
                      <a:pt x="0" y="12"/>
                    </a:lnTo>
                    <a:lnTo>
                      <a:pt x="0" y="12"/>
                    </a:lnTo>
                    <a:lnTo>
                      <a:pt x="0" y="13"/>
                    </a:lnTo>
                    <a:lnTo>
                      <a:pt x="0" y="13"/>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2"/>
                    </a:lnTo>
                    <a:lnTo>
                      <a:pt x="0" y="12"/>
                    </a:lnTo>
                    <a:lnTo>
                      <a:pt x="0" y="12"/>
                    </a:lnTo>
                    <a:lnTo>
                      <a:pt x="0" y="12"/>
                    </a:lnTo>
                    <a:lnTo>
                      <a:pt x="0" y="12"/>
                    </a:lnTo>
                    <a:lnTo>
                      <a:pt x="0" y="11"/>
                    </a:lnTo>
                    <a:lnTo>
                      <a:pt x="0" y="10"/>
                    </a:lnTo>
                    <a:lnTo>
                      <a:pt x="0" y="11"/>
                    </a:lnTo>
                    <a:lnTo>
                      <a:pt x="0" y="10"/>
                    </a:lnTo>
                    <a:lnTo>
                      <a:pt x="0" y="10"/>
                    </a:lnTo>
                    <a:lnTo>
                      <a:pt x="0" y="9"/>
                    </a:lnTo>
                    <a:lnTo>
                      <a:pt x="0" y="10"/>
                    </a:lnTo>
                    <a:lnTo>
                      <a:pt x="0" y="9"/>
                    </a:lnTo>
                    <a:lnTo>
                      <a:pt x="0" y="9"/>
                    </a:lnTo>
                    <a:lnTo>
                      <a:pt x="0" y="10"/>
                    </a:lnTo>
                    <a:lnTo>
                      <a:pt x="0" y="9"/>
                    </a:lnTo>
                    <a:lnTo>
                      <a:pt x="0" y="9"/>
                    </a:lnTo>
                    <a:lnTo>
                      <a:pt x="0" y="8"/>
                    </a:lnTo>
                    <a:lnTo>
                      <a:pt x="0" y="7"/>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9"/>
                    </a:lnTo>
                    <a:lnTo>
                      <a:pt x="0" y="8"/>
                    </a:lnTo>
                    <a:lnTo>
                      <a:pt x="0" y="9"/>
                    </a:lnTo>
                    <a:lnTo>
                      <a:pt x="0" y="9"/>
                    </a:lnTo>
                    <a:lnTo>
                      <a:pt x="0" y="10"/>
                    </a:lnTo>
                    <a:lnTo>
                      <a:pt x="0" y="11"/>
                    </a:lnTo>
                    <a:lnTo>
                      <a:pt x="0" y="10"/>
                    </a:lnTo>
                    <a:lnTo>
                      <a:pt x="0" y="10"/>
                    </a:lnTo>
                    <a:lnTo>
                      <a:pt x="0" y="10"/>
                    </a:lnTo>
                    <a:lnTo>
                      <a:pt x="0" y="10"/>
                    </a:lnTo>
                    <a:lnTo>
                      <a:pt x="0" y="10"/>
                    </a:lnTo>
                    <a:lnTo>
                      <a:pt x="0" y="11"/>
                    </a:lnTo>
                    <a:lnTo>
                      <a:pt x="0" y="11"/>
                    </a:lnTo>
                    <a:lnTo>
                      <a:pt x="0" y="11"/>
                    </a:lnTo>
                    <a:lnTo>
                      <a:pt x="0" y="10"/>
                    </a:lnTo>
                    <a:lnTo>
                      <a:pt x="0" y="10"/>
                    </a:lnTo>
                    <a:lnTo>
                      <a:pt x="0" y="9"/>
                    </a:lnTo>
                    <a:lnTo>
                      <a:pt x="0" y="9"/>
                    </a:lnTo>
                    <a:lnTo>
                      <a:pt x="0" y="9"/>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6"/>
                    </a:lnTo>
                    <a:lnTo>
                      <a:pt x="0" y="6"/>
                    </a:lnTo>
                    <a:lnTo>
                      <a:pt x="0" y="7"/>
                    </a:lnTo>
                    <a:lnTo>
                      <a:pt x="0" y="7"/>
                    </a:lnTo>
                    <a:lnTo>
                      <a:pt x="0" y="6"/>
                    </a:lnTo>
                    <a:lnTo>
                      <a:pt x="0" y="7"/>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8"/>
                    </a:lnTo>
                    <a:lnTo>
                      <a:pt x="0" y="9"/>
                    </a:lnTo>
                    <a:lnTo>
                      <a:pt x="0" y="9"/>
                    </a:lnTo>
                    <a:lnTo>
                      <a:pt x="0" y="10"/>
                    </a:lnTo>
                    <a:lnTo>
                      <a:pt x="0" y="10"/>
                    </a:lnTo>
                    <a:lnTo>
                      <a:pt x="0" y="9"/>
                    </a:lnTo>
                    <a:lnTo>
                      <a:pt x="0" y="9"/>
                    </a:lnTo>
                    <a:lnTo>
                      <a:pt x="0" y="8"/>
                    </a:lnTo>
                    <a:lnTo>
                      <a:pt x="0" y="9"/>
                    </a:lnTo>
                    <a:lnTo>
                      <a:pt x="0" y="9"/>
                    </a:lnTo>
                    <a:lnTo>
                      <a:pt x="0" y="9"/>
                    </a:lnTo>
                    <a:lnTo>
                      <a:pt x="0" y="9"/>
                    </a:lnTo>
                    <a:lnTo>
                      <a:pt x="0" y="9"/>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10"/>
                    </a:lnTo>
                    <a:lnTo>
                      <a:pt x="0" y="10"/>
                    </a:lnTo>
                    <a:lnTo>
                      <a:pt x="0" y="9"/>
                    </a:lnTo>
                    <a:lnTo>
                      <a:pt x="0" y="10"/>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8"/>
                    </a:lnTo>
                    <a:lnTo>
                      <a:pt x="0" y="9"/>
                    </a:lnTo>
                    <a:lnTo>
                      <a:pt x="0" y="10"/>
                    </a:lnTo>
                    <a:lnTo>
                      <a:pt x="0" y="9"/>
                    </a:lnTo>
                    <a:lnTo>
                      <a:pt x="0" y="10"/>
                    </a:lnTo>
                    <a:lnTo>
                      <a:pt x="0" y="10"/>
                    </a:lnTo>
                    <a:lnTo>
                      <a:pt x="0" y="10"/>
                    </a:lnTo>
                    <a:lnTo>
                      <a:pt x="0" y="10"/>
                    </a:lnTo>
                    <a:lnTo>
                      <a:pt x="0" y="10"/>
                    </a:lnTo>
                    <a:lnTo>
                      <a:pt x="0" y="10"/>
                    </a:lnTo>
                    <a:lnTo>
                      <a:pt x="0" y="11"/>
                    </a:lnTo>
                    <a:lnTo>
                      <a:pt x="0" y="10"/>
                    </a:lnTo>
                    <a:lnTo>
                      <a:pt x="0" y="11"/>
                    </a:lnTo>
                    <a:lnTo>
                      <a:pt x="0" y="10"/>
                    </a:lnTo>
                    <a:lnTo>
                      <a:pt x="0" y="11"/>
                    </a:lnTo>
                    <a:lnTo>
                      <a:pt x="0" y="10"/>
                    </a:lnTo>
                    <a:lnTo>
                      <a:pt x="0" y="11"/>
                    </a:lnTo>
                    <a:lnTo>
                      <a:pt x="0" y="11"/>
                    </a:lnTo>
                    <a:lnTo>
                      <a:pt x="0" y="11"/>
                    </a:lnTo>
                    <a:lnTo>
                      <a:pt x="0" y="11"/>
                    </a:lnTo>
                    <a:lnTo>
                      <a:pt x="0" y="12"/>
                    </a:lnTo>
                    <a:lnTo>
                      <a:pt x="0" y="11"/>
                    </a:lnTo>
                    <a:lnTo>
                      <a:pt x="0" y="12"/>
                    </a:lnTo>
                    <a:lnTo>
                      <a:pt x="0" y="12"/>
                    </a:lnTo>
                    <a:lnTo>
                      <a:pt x="0" y="12"/>
                    </a:lnTo>
                    <a:lnTo>
                      <a:pt x="0" y="12"/>
                    </a:lnTo>
                    <a:lnTo>
                      <a:pt x="0" y="11"/>
                    </a:lnTo>
                    <a:lnTo>
                      <a:pt x="0" y="12"/>
                    </a:lnTo>
                    <a:lnTo>
                      <a:pt x="0" y="12"/>
                    </a:lnTo>
                    <a:lnTo>
                      <a:pt x="0" y="12"/>
                    </a:lnTo>
                    <a:lnTo>
                      <a:pt x="0" y="11"/>
                    </a:lnTo>
                    <a:lnTo>
                      <a:pt x="0" y="12"/>
                    </a:lnTo>
                    <a:lnTo>
                      <a:pt x="0" y="12"/>
                    </a:lnTo>
                    <a:lnTo>
                      <a:pt x="0" y="12"/>
                    </a:lnTo>
                    <a:lnTo>
                      <a:pt x="0" y="12"/>
                    </a:lnTo>
                    <a:lnTo>
                      <a:pt x="0" y="12"/>
                    </a:lnTo>
                    <a:lnTo>
                      <a:pt x="0" y="11"/>
                    </a:lnTo>
                    <a:lnTo>
                      <a:pt x="0" y="11"/>
                    </a:lnTo>
                    <a:lnTo>
                      <a:pt x="0" y="11"/>
                    </a:lnTo>
                    <a:lnTo>
                      <a:pt x="0" y="10"/>
                    </a:lnTo>
                    <a:lnTo>
                      <a:pt x="0" y="11"/>
                    </a:lnTo>
                    <a:lnTo>
                      <a:pt x="0" y="11"/>
                    </a:lnTo>
                    <a:lnTo>
                      <a:pt x="0" y="11"/>
                    </a:lnTo>
                    <a:lnTo>
                      <a:pt x="0" y="12"/>
                    </a:lnTo>
                    <a:lnTo>
                      <a:pt x="0" y="11"/>
                    </a:lnTo>
                    <a:lnTo>
                      <a:pt x="0" y="11"/>
                    </a:lnTo>
                    <a:lnTo>
                      <a:pt x="0" y="12"/>
                    </a:lnTo>
                    <a:lnTo>
                      <a:pt x="0" y="11"/>
                    </a:lnTo>
                    <a:lnTo>
                      <a:pt x="0" y="12"/>
                    </a:lnTo>
                    <a:lnTo>
                      <a:pt x="0" y="12"/>
                    </a:lnTo>
                    <a:lnTo>
                      <a:pt x="0" y="12"/>
                    </a:lnTo>
                    <a:lnTo>
                      <a:pt x="0" y="13"/>
                    </a:lnTo>
                    <a:lnTo>
                      <a:pt x="0" y="12"/>
                    </a:lnTo>
                    <a:lnTo>
                      <a:pt x="0" y="13"/>
                    </a:lnTo>
                    <a:lnTo>
                      <a:pt x="0" y="13"/>
                    </a:lnTo>
                    <a:lnTo>
                      <a:pt x="0" y="13"/>
                    </a:lnTo>
                    <a:lnTo>
                      <a:pt x="0" y="12"/>
                    </a:lnTo>
                    <a:lnTo>
                      <a:pt x="0" y="13"/>
                    </a:lnTo>
                    <a:lnTo>
                      <a:pt x="0" y="13"/>
                    </a:lnTo>
                    <a:lnTo>
                      <a:pt x="0" y="13"/>
                    </a:lnTo>
                    <a:lnTo>
                      <a:pt x="0" y="13"/>
                    </a:lnTo>
                    <a:lnTo>
                      <a:pt x="0" y="12"/>
                    </a:lnTo>
                    <a:lnTo>
                      <a:pt x="0" y="12"/>
                    </a:lnTo>
                    <a:lnTo>
                      <a:pt x="0" y="11"/>
                    </a:lnTo>
                    <a:lnTo>
                      <a:pt x="0" y="12"/>
                    </a:lnTo>
                  </a:path>
                </a:pathLst>
              </a:custGeom>
              <a:noFill/>
              <a:ln w="0">
                <a:solidFill>
                  <a:srgbClr val="3366FF"/>
                </a:solidFill>
                <a:prstDash val="solid"/>
                <a:round/>
                <a:headEnd/>
                <a:tailEnd/>
              </a:ln>
            </p:spPr>
            <p:txBody>
              <a:bodyPr/>
              <a:lstStyle/>
              <a:p>
                <a:endParaRPr lang="en-GB"/>
              </a:p>
            </p:txBody>
          </p:sp>
          <p:sp>
            <p:nvSpPr>
              <p:cNvPr id="186301" name="Freeform 957"/>
              <p:cNvSpPr>
                <a:spLocks/>
              </p:cNvSpPr>
              <p:nvPr/>
            </p:nvSpPr>
            <p:spPr bwMode="auto">
              <a:xfrm>
                <a:off x="3750" y="3443"/>
                <a:ext cx="6" cy="108"/>
              </a:xfrm>
              <a:custGeom>
                <a:avLst/>
                <a:gdLst/>
                <a:ahLst/>
                <a:cxnLst>
                  <a:cxn ang="0">
                    <a:pos x="0" y="15"/>
                  </a:cxn>
                  <a:cxn ang="0">
                    <a:pos x="0" y="16"/>
                  </a:cxn>
                  <a:cxn ang="0">
                    <a:pos x="0" y="14"/>
                  </a:cxn>
                  <a:cxn ang="0">
                    <a:pos x="0" y="15"/>
                  </a:cxn>
                  <a:cxn ang="0">
                    <a:pos x="0" y="15"/>
                  </a:cxn>
                  <a:cxn ang="0">
                    <a:pos x="0" y="11"/>
                  </a:cxn>
                  <a:cxn ang="0">
                    <a:pos x="0" y="11"/>
                  </a:cxn>
                  <a:cxn ang="0">
                    <a:pos x="0" y="11"/>
                  </a:cxn>
                  <a:cxn ang="0">
                    <a:pos x="0" y="10"/>
                  </a:cxn>
                  <a:cxn ang="0">
                    <a:pos x="0" y="10"/>
                  </a:cxn>
                  <a:cxn ang="0">
                    <a:pos x="0" y="7"/>
                  </a:cxn>
                  <a:cxn ang="0">
                    <a:pos x="0" y="7"/>
                  </a:cxn>
                  <a:cxn ang="0">
                    <a:pos x="0" y="6"/>
                  </a:cxn>
                  <a:cxn ang="0">
                    <a:pos x="0" y="4"/>
                  </a:cxn>
                  <a:cxn ang="0">
                    <a:pos x="0" y="4"/>
                  </a:cxn>
                  <a:cxn ang="0">
                    <a:pos x="0" y="3"/>
                  </a:cxn>
                  <a:cxn ang="0">
                    <a:pos x="0" y="1"/>
                  </a:cxn>
                  <a:cxn ang="0">
                    <a:pos x="0" y="5"/>
                  </a:cxn>
                  <a:cxn ang="0">
                    <a:pos x="0" y="8"/>
                  </a:cxn>
                  <a:cxn ang="0">
                    <a:pos x="0" y="9"/>
                  </a:cxn>
                  <a:cxn ang="0">
                    <a:pos x="0" y="11"/>
                  </a:cxn>
                  <a:cxn ang="0">
                    <a:pos x="0" y="13"/>
                  </a:cxn>
                  <a:cxn ang="0">
                    <a:pos x="0" y="12"/>
                  </a:cxn>
                  <a:cxn ang="0">
                    <a:pos x="0" y="13"/>
                  </a:cxn>
                  <a:cxn ang="0">
                    <a:pos x="0" y="12"/>
                  </a:cxn>
                  <a:cxn ang="0">
                    <a:pos x="0" y="13"/>
                  </a:cxn>
                  <a:cxn ang="0">
                    <a:pos x="0" y="11"/>
                  </a:cxn>
                  <a:cxn ang="0">
                    <a:pos x="1" y="12"/>
                  </a:cxn>
                  <a:cxn ang="0">
                    <a:pos x="1" y="12"/>
                  </a:cxn>
                  <a:cxn ang="0">
                    <a:pos x="1" y="13"/>
                  </a:cxn>
                  <a:cxn ang="0">
                    <a:pos x="1" y="14"/>
                  </a:cxn>
                  <a:cxn ang="0">
                    <a:pos x="1" y="15"/>
                  </a:cxn>
                  <a:cxn ang="0">
                    <a:pos x="1" y="17"/>
                  </a:cxn>
                  <a:cxn ang="0">
                    <a:pos x="1" y="16"/>
                  </a:cxn>
                  <a:cxn ang="0">
                    <a:pos x="1" y="13"/>
                  </a:cxn>
                  <a:cxn ang="0">
                    <a:pos x="1" y="14"/>
                  </a:cxn>
                  <a:cxn ang="0">
                    <a:pos x="1" y="14"/>
                  </a:cxn>
                  <a:cxn ang="0">
                    <a:pos x="1" y="15"/>
                  </a:cxn>
                  <a:cxn ang="0">
                    <a:pos x="1" y="12"/>
                  </a:cxn>
                  <a:cxn ang="0">
                    <a:pos x="1" y="8"/>
                  </a:cxn>
                  <a:cxn ang="0">
                    <a:pos x="1" y="10"/>
                  </a:cxn>
                  <a:cxn ang="0">
                    <a:pos x="1" y="11"/>
                  </a:cxn>
                  <a:cxn ang="0">
                    <a:pos x="1" y="10"/>
                  </a:cxn>
                  <a:cxn ang="0">
                    <a:pos x="1" y="11"/>
                  </a:cxn>
                  <a:cxn ang="0">
                    <a:pos x="1" y="9"/>
                  </a:cxn>
                  <a:cxn ang="0">
                    <a:pos x="1" y="8"/>
                  </a:cxn>
                  <a:cxn ang="0">
                    <a:pos x="1" y="10"/>
                  </a:cxn>
                  <a:cxn ang="0">
                    <a:pos x="1" y="10"/>
                  </a:cxn>
                  <a:cxn ang="0">
                    <a:pos x="1" y="9"/>
                  </a:cxn>
                  <a:cxn ang="0">
                    <a:pos x="1" y="10"/>
                  </a:cxn>
                  <a:cxn ang="0">
                    <a:pos x="1" y="7"/>
                  </a:cxn>
                  <a:cxn ang="0">
                    <a:pos x="1" y="8"/>
                  </a:cxn>
                  <a:cxn ang="0">
                    <a:pos x="1" y="9"/>
                  </a:cxn>
                  <a:cxn ang="0">
                    <a:pos x="1" y="8"/>
                  </a:cxn>
                  <a:cxn ang="0">
                    <a:pos x="1" y="11"/>
                  </a:cxn>
                  <a:cxn ang="0">
                    <a:pos x="1" y="9"/>
                  </a:cxn>
                  <a:cxn ang="0">
                    <a:pos x="1" y="8"/>
                  </a:cxn>
                  <a:cxn ang="0">
                    <a:pos x="1" y="6"/>
                  </a:cxn>
                  <a:cxn ang="0">
                    <a:pos x="1" y="9"/>
                  </a:cxn>
                  <a:cxn ang="0">
                    <a:pos x="1" y="10"/>
                  </a:cxn>
                  <a:cxn ang="0">
                    <a:pos x="1" y="12"/>
                  </a:cxn>
                  <a:cxn ang="0">
                    <a:pos x="1" y="12"/>
                  </a:cxn>
                  <a:cxn ang="0">
                    <a:pos x="1" y="13"/>
                  </a:cxn>
                </a:cxnLst>
                <a:rect l="0" t="0" r="r" b="b"/>
                <a:pathLst>
                  <a:path w="1" h="18">
                    <a:moveTo>
                      <a:pt x="0" y="17"/>
                    </a:moveTo>
                    <a:lnTo>
                      <a:pt x="0" y="16"/>
                    </a:lnTo>
                    <a:lnTo>
                      <a:pt x="0" y="15"/>
                    </a:lnTo>
                    <a:lnTo>
                      <a:pt x="0" y="15"/>
                    </a:lnTo>
                    <a:lnTo>
                      <a:pt x="0" y="14"/>
                    </a:lnTo>
                    <a:lnTo>
                      <a:pt x="0" y="14"/>
                    </a:lnTo>
                    <a:lnTo>
                      <a:pt x="0" y="14"/>
                    </a:lnTo>
                    <a:lnTo>
                      <a:pt x="0" y="15"/>
                    </a:lnTo>
                    <a:lnTo>
                      <a:pt x="0" y="15"/>
                    </a:lnTo>
                    <a:lnTo>
                      <a:pt x="0" y="16"/>
                    </a:lnTo>
                    <a:lnTo>
                      <a:pt x="0" y="15"/>
                    </a:lnTo>
                    <a:lnTo>
                      <a:pt x="0" y="14"/>
                    </a:lnTo>
                    <a:lnTo>
                      <a:pt x="0" y="15"/>
                    </a:lnTo>
                    <a:lnTo>
                      <a:pt x="0" y="14"/>
                    </a:lnTo>
                    <a:lnTo>
                      <a:pt x="0" y="15"/>
                    </a:lnTo>
                    <a:lnTo>
                      <a:pt x="0" y="14"/>
                    </a:lnTo>
                    <a:lnTo>
                      <a:pt x="0" y="14"/>
                    </a:lnTo>
                    <a:lnTo>
                      <a:pt x="0" y="15"/>
                    </a:lnTo>
                    <a:lnTo>
                      <a:pt x="0" y="15"/>
                    </a:lnTo>
                    <a:lnTo>
                      <a:pt x="0" y="15"/>
                    </a:lnTo>
                    <a:lnTo>
                      <a:pt x="0" y="15"/>
                    </a:lnTo>
                    <a:lnTo>
                      <a:pt x="0" y="16"/>
                    </a:lnTo>
                    <a:lnTo>
                      <a:pt x="0" y="15"/>
                    </a:lnTo>
                    <a:lnTo>
                      <a:pt x="0" y="16"/>
                    </a:lnTo>
                    <a:lnTo>
                      <a:pt x="0" y="16"/>
                    </a:lnTo>
                    <a:lnTo>
                      <a:pt x="0" y="16"/>
                    </a:lnTo>
                    <a:lnTo>
                      <a:pt x="0" y="16"/>
                    </a:lnTo>
                    <a:lnTo>
                      <a:pt x="0" y="16"/>
                    </a:lnTo>
                    <a:lnTo>
                      <a:pt x="0" y="15"/>
                    </a:lnTo>
                    <a:lnTo>
                      <a:pt x="0" y="15"/>
                    </a:lnTo>
                    <a:lnTo>
                      <a:pt x="0" y="14"/>
                    </a:lnTo>
                    <a:lnTo>
                      <a:pt x="0" y="15"/>
                    </a:lnTo>
                    <a:lnTo>
                      <a:pt x="0" y="14"/>
                    </a:lnTo>
                    <a:lnTo>
                      <a:pt x="0" y="14"/>
                    </a:lnTo>
                    <a:lnTo>
                      <a:pt x="0" y="14"/>
                    </a:lnTo>
                    <a:lnTo>
                      <a:pt x="0" y="13"/>
                    </a:lnTo>
                    <a:lnTo>
                      <a:pt x="0" y="13"/>
                    </a:lnTo>
                    <a:lnTo>
                      <a:pt x="0" y="13"/>
                    </a:lnTo>
                    <a:lnTo>
                      <a:pt x="0" y="13"/>
                    </a:lnTo>
                    <a:lnTo>
                      <a:pt x="0" y="13"/>
                    </a:lnTo>
                    <a:lnTo>
                      <a:pt x="0" y="14"/>
                    </a:lnTo>
                    <a:lnTo>
                      <a:pt x="0" y="14"/>
                    </a:lnTo>
                    <a:lnTo>
                      <a:pt x="0" y="14"/>
                    </a:lnTo>
                    <a:lnTo>
                      <a:pt x="0" y="15"/>
                    </a:lnTo>
                    <a:lnTo>
                      <a:pt x="0" y="15"/>
                    </a:lnTo>
                    <a:lnTo>
                      <a:pt x="0" y="14"/>
                    </a:lnTo>
                    <a:lnTo>
                      <a:pt x="0" y="15"/>
                    </a:lnTo>
                    <a:lnTo>
                      <a:pt x="0" y="14"/>
                    </a:lnTo>
                    <a:lnTo>
                      <a:pt x="0" y="15"/>
                    </a:lnTo>
                    <a:lnTo>
                      <a:pt x="0" y="16"/>
                    </a:lnTo>
                    <a:lnTo>
                      <a:pt x="0" y="15"/>
                    </a:lnTo>
                    <a:lnTo>
                      <a:pt x="0" y="15"/>
                    </a:lnTo>
                    <a:lnTo>
                      <a:pt x="0" y="15"/>
                    </a:lnTo>
                    <a:lnTo>
                      <a:pt x="0" y="15"/>
                    </a:lnTo>
                    <a:lnTo>
                      <a:pt x="0" y="15"/>
                    </a:lnTo>
                    <a:lnTo>
                      <a:pt x="0" y="16"/>
                    </a:lnTo>
                    <a:lnTo>
                      <a:pt x="0" y="15"/>
                    </a:lnTo>
                    <a:lnTo>
                      <a:pt x="0" y="15"/>
                    </a:lnTo>
                    <a:lnTo>
                      <a:pt x="0" y="15"/>
                    </a:lnTo>
                    <a:lnTo>
                      <a:pt x="0" y="14"/>
                    </a:lnTo>
                    <a:lnTo>
                      <a:pt x="0" y="14"/>
                    </a:lnTo>
                    <a:lnTo>
                      <a:pt x="0" y="13"/>
                    </a:lnTo>
                    <a:lnTo>
                      <a:pt x="0" y="12"/>
                    </a:lnTo>
                    <a:lnTo>
                      <a:pt x="0" y="12"/>
                    </a:lnTo>
                    <a:lnTo>
                      <a:pt x="0" y="11"/>
                    </a:lnTo>
                    <a:lnTo>
                      <a:pt x="0" y="11"/>
                    </a:lnTo>
                    <a:lnTo>
                      <a:pt x="0" y="11"/>
                    </a:lnTo>
                    <a:lnTo>
                      <a:pt x="0" y="11"/>
                    </a:lnTo>
                    <a:lnTo>
                      <a:pt x="0" y="12"/>
                    </a:lnTo>
                    <a:lnTo>
                      <a:pt x="0" y="11"/>
                    </a:lnTo>
                    <a:lnTo>
                      <a:pt x="0" y="11"/>
                    </a:lnTo>
                    <a:lnTo>
                      <a:pt x="0" y="11"/>
                    </a:lnTo>
                    <a:lnTo>
                      <a:pt x="0" y="10"/>
                    </a:lnTo>
                    <a:lnTo>
                      <a:pt x="0" y="11"/>
                    </a:lnTo>
                    <a:lnTo>
                      <a:pt x="0" y="11"/>
                    </a:lnTo>
                    <a:lnTo>
                      <a:pt x="0" y="11"/>
                    </a:lnTo>
                    <a:lnTo>
                      <a:pt x="0" y="11"/>
                    </a:lnTo>
                    <a:lnTo>
                      <a:pt x="0" y="11"/>
                    </a:lnTo>
                    <a:lnTo>
                      <a:pt x="0" y="11"/>
                    </a:lnTo>
                    <a:lnTo>
                      <a:pt x="0" y="11"/>
                    </a:lnTo>
                    <a:lnTo>
                      <a:pt x="0" y="12"/>
                    </a:lnTo>
                    <a:lnTo>
                      <a:pt x="0" y="12"/>
                    </a:lnTo>
                    <a:lnTo>
                      <a:pt x="0" y="11"/>
                    </a:lnTo>
                    <a:lnTo>
                      <a:pt x="0" y="11"/>
                    </a:lnTo>
                    <a:lnTo>
                      <a:pt x="0" y="11"/>
                    </a:lnTo>
                    <a:lnTo>
                      <a:pt x="0" y="12"/>
                    </a:lnTo>
                    <a:lnTo>
                      <a:pt x="0" y="11"/>
                    </a:lnTo>
                    <a:lnTo>
                      <a:pt x="0" y="11"/>
                    </a:lnTo>
                    <a:lnTo>
                      <a:pt x="0" y="12"/>
                    </a:lnTo>
                    <a:lnTo>
                      <a:pt x="0" y="12"/>
                    </a:lnTo>
                    <a:lnTo>
                      <a:pt x="0" y="13"/>
                    </a:lnTo>
                    <a:lnTo>
                      <a:pt x="0" y="12"/>
                    </a:lnTo>
                    <a:lnTo>
                      <a:pt x="0" y="12"/>
                    </a:lnTo>
                    <a:lnTo>
                      <a:pt x="0" y="12"/>
                    </a:lnTo>
                    <a:lnTo>
                      <a:pt x="0" y="11"/>
                    </a:lnTo>
                    <a:lnTo>
                      <a:pt x="0" y="11"/>
                    </a:lnTo>
                    <a:lnTo>
                      <a:pt x="0" y="11"/>
                    </a:lnTo>
                    <a:lnTo>
                      <a:pt x="0" y="11"/>
                    </a:lnTo>
                    <a:lnTo>
                      <a:pt x="0" y="10"/>
                    </a:lnTo>
                    <a:lnTo>
                      <a:pt x="0" y="10"/>
                    </a:lnTo>
                    <a:lnTo>
                      <a:pt x="0" y="9"/>
                    </a:lnTo>
                    <a:lnTo>
                      <a:pt x="0" y="9"/>
                    </a:lnTo>
                    <a:lnTo>
                      <a:pt x="0" y="9"/>
                    </a:lnTo>
                    <a:lnTo>
                      <a:pt x="0" y="8"/>
                    </a:lnTo>
                    <a:lnTo>
                      <a:pt x="0" y="9"/>
                    </a:lnTo>
                    <a:lnTo>
                      <a:pt x="0" y="9"/>
                    </a:lnTo>
                    <a:lnTo>
                      <a:pt x="0" y="9"/>
                    </a:lnTo>
                    <a:lnTo>
                      <a:pt x="0" y="9"/>
                    </a:lnTo>
                    <a:lnTo>
                      <a:pt x="0" y="8"/>
                    </a:lnTo>
                    <a:lnTo>
                      <a:pt x="0" y="10"/>
                    </a:lnTo>
                    <a:lnTo>
                      <a:pt x="0" y="9"/>
                    </a:lnTo>
                    <a:lnTo>
                      <a:pt x="0" y="9"/>
                    </a:lnTo>
                    <a:lnTo>
                      <a:pt x="0" y="8"/>
                    </a:lnTo>
                    <a:lnTo>
                      <a:pt x="0" y="9"/>
                    </a:lnTo>
                    <a:lnTo>
                      <a:pt x="0" y="8"/>
                    </a:lnTo>
                    <a:lnTo>
                      <a:pt x="0" y="8"/>
                    </a:lnTo>
                    <a:lnTo>
                      <a:pt x="0" y="7"/>
                    </a:lnTo>
                    <a:lnTo>
                      <a:pt x="0" y="6"/>
                    </a:lnTo>
                    <a:lnTo>
                      <a:pt x="0" y="7"/>
                    </a:lnTo>
                    <a:lnTo>
                      <a:pt x="0" y="8"/>
                    </a:lnTo>
                    <a:lnTo>
                      <a:pt x="0" y="7"/>
                    </a:lnTo>
                    <a:lnTo>
                      <a:pt x="0" y="8"/>
                    </a:lnTo>
                    <a:lnTo>
                      <a:pt x="0" y="7"/>
                    </a:lnTo>
                    <a:lnTo>
                      <a:pt x="0" y="7"/>
                    </a:lnTo>
                    <a:lnTo>
                      <a:pt x="0" y="7"/>
                    </a:lnTo>
                    <a:lnTo>
                      <a:pt x="0" y="8"/>
                    </a:lnTo>
                    <a:lnTo>
                      <a:pt x="0" y="7"/>
                    </a:lnTo>
                    <a:lnTo>
                      <a:pt x="0" y="7"/>
                    </a:lnTo>
                    <a:lnTo>
                      <a:pt x="0" y="8"/>
                    </a:lnTo>
                    <a:lnTo>
                      <a:pt x="0" y="8"/>
                    </a:lnTo>
                    <a:lnTo>
                      <a:pt x="0" y="8"/>
                    </a:lnTo>
                    <a:lnTo>
                      <a:pt x="0" y="7"/>
                    </a:lnTo>
                    <a:lnTo>
                      <a:pt x="0" y="7"/>
                    </a:lnTo>
                    <a:lnTo>
                      <a:pt x="0" y="6"/>
                    </a:lnTo>
                    <a:lnTo>
                      <a:pt x="0" y="7"/>
                    </a:lnTo>
                    <a:lnTo>
                      <a:pt x="0" y="6"/>
                    </a:lnTo>
                    <a:lnTo>
                      <a:pt x="0" y="7"/>
                    </a:lnTo>
                    <a:lnTo>
                      <a:pt x="0" y="7"/>
                    </a:lnTo>
                    <a:lnTo>
                      <a:pt x="0" y="6"/>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3"/>
                    </a:lnTo>
                    <a:lnTo>
                      <a:pt x="0" y="3"/>
                    </a:lnTo>
                    <a:lnTo>
                      <a:pt x="0" y="3"/>
                    </a:lnTo>
                    <a:lnTo>
                      <a:pt x="0" y="4"/>
                    </a:lnTo>
                    <a:lnTo>
                      <a:pt x="0" y="4"/>
                    </a:lnTo>
                    <a:lnTo>
                      <a:pt x="0" y="4"/>
                    </a:lnTo>
                    <a:lnTo>
                      <a:pt x="0" y="3"/>
                    </a:lnTo>
                    <a:lnTo>
                      <a:pt x="0" y="4"/>
                    </a:lnTo>
                    <a:lnTo>
                      <a:pt x="0" y="4"/>
                    </a:lnTo>
                    <a:lnTo>
                      <a:pt x="0" y="3"/>
                    </a:lnTo>
                    <a:lnTo>
                      <a:pt x="0" y="3"/>
                    </a:lnTo>
                    <a:lnTo>
                      <a:pt x="0" y="2"/>
                    </a:lnTo>
                    <a:lnTo>
                      <a:pt x="0" y="2"/>
                    </a:lnTo>
                    <a:lnTo>
                      <a:pt x="0" y="2"/>
                    </a:lnTo>
                    <a:lnTo>
                      <a:pt x="0" y="2"/>
                    </a:lnTo>
                    <a:lnTo>
                      <a:pt x="0" y="2"/>
                    </a:lnTo>
                    <a:lnTo>
                      <a:pt x="0" y="3"/>
                    </a:lnTo>
                    <a:lnTo>
                      <a:pt x="0" y="2"/>
                    </a:lnTo>
                    <a:lnTo>
                      <a:pt x="0" y="3"/>
                    </a:lnTo>
                    <a:lnTo>
                      <a:pt x="0" y="2"/>
                    </a:lnTo>
                    <a:lnTo>
                      <a:pt x="0" y="2"/>
                    </a:lnTo>
                    <a:lnTo>
                      <a:pt x="0" y="2"/>
                    </a:lnTo>
                    <a:lnTo>
                      <a:pt x="0" y="1"/>
                    </a:lnTo>
                    <a:lnTo>
                      <a:pt x="0" y="0"/>
                    </a:lnTo>
                    <a:lnTo>
                      <a:pt x="0" y="1"/>
                    </a:lnTo>
                    <a:lnTo>
                      <a:pt x="0" y="1"/>
                    </a:lnTo>
                    <a:lnTo>
                      <a:pt x="0" y="1"/>
                    </a:lnTo>
                    <a:lnTo>
                      <a:pt x="0" y="0"/>
                    </a:lnTo>
                    <a:lnTo>
                      <a:pt x="0" y="0"/>
                    </a:lnTo>
                    <a:lnTo>
                      <a:pt x="0" y="1"/>
                    </a:lnTo>
                    <a:lnTo>
                      <a:pt x="0" y="1"/>
                    </a:lnTo>
                    <a:lnTo>
                      <a:pt x="0" y="2"/>
                    </a:lnTo>
                    <a:lnTo>
                      <a:pt x="0" y="2"/>
                    </a:lnTo>
                    <a:lnTo>
                      <a:pt x="0" y="2"/>
                    </a:lnTo>
                    <a:lnTo>
                      <a:pt x="0" y="2"/>
                    </a:lnTo>
                    <a:lnTo>
                      <a:pt x="0" y="3"/>
                    </a:lnTo>
                    <a:lnTo>
                      <a:pt x="0" y="3"/>
                    </a:lnTo>
                    <a:lnTo>
                      <a:pt x="0" y="4"/>
                    </a:lnTo>
                    <a:lnTo>
                      <a:pt x="0" y="4"/>
                    </a:lnTo>
                    <a:lnTo>
                      <a:pt x="0" y="5"/>
                    </a:lnTo>
                    <a:lnTo>
                      <a:pt x="0" y="5"/>
                    </a:lnTo>
                    <a:lnTo>
                      <a:pt x="0" y="5"/>
                    </a:lnTo>
                    <a:lnTo>
                      <a:pt x="0" y="6"/>
                    </a:lnTo>
                    <a:lnTo>
                      <a:pt x="0" y="6"/>
                    </a:lnTo>
                    <a:lnTo>
                      <a:pt x="0" y="6"/>
                    </a:lnTo>
                    <a:lnTo>
                      <a:pt x="0" y="7"/>
                    </a:lnTo>
                    <a:lnTo>
                      <a:pt x="0" y="6"/>
                    </a:lnTo>
                    <a:lnTo>
                      <a:pt x="0" y="7"/>
                    </a:lnTo>
                    <a:lnTo>
                      <a:pt x="0" y="7"/>
                    </a:lnTo>
                    <a:lnTo>
                      <a:pt x="0" y="8"/>
                    </a:lnTo>
                    <a:lnTo>
                      <a:pt x="0" y="7"/>
                    </a:lnTo>
                    <a:lnTo>
                      <a:pt x="0" y="8"/>
                    </a:lnTo>
                    <a:lnTo>
                      <a:pt x="0" y="8"/>
                    </a:lnTo>
                    <a:lnTo>
                      <a:pt x="0" y="8"/>
                    </a:lnTo>
                    <a:lnTo>
                      <a:pt x="0" y="8"/>
                    </a:lnTo>
                    <a:lnTo>
                      <a:pt x="0" y="8"/>
                    </a:lnTo>
                    <a:lnTo>
                      <a:pt x="0" y="8"/>
                    </a:lnTo>
                    <a:lnTo>
                      <a:pt x="0" y="7"/>
                    </a:lnTo>
                    <a:lnTo>
                      <a:pt x="0" y="8"/>
                    </a:lnTo>
                    <a:lnTo>
                      <a:pt x="0" y="8"/>
                    </a:lnTo>
                    <a:lnTo>
                      <a:pt x="0" y="8"/>
                    </a:lnTo>
                    <a:lnTo>
                      <a:pt x="0" y="9"/>
                    </a:lnTo>
                    <a:lnTo>
                      <a:pt x="0" y="9"/>
                    </a:lnTo>
                    <a:lnTo>
                      <a:pt x="0" y="9"/>
                    </a:lnTo>
                    <a:lnTo>
                      <a:pt x="0" y="10"/>
                    </a:lnTo>
                    <a:lnTo>
                      <a:pt x="0" y="10"/>
                    </a:lnTo>
                    <a:lnTo>
                      <a:pt x="0" y="11"/>
                    </a:lnTo>
                    <a:lnTo>
                      <a:pt x="0" y="10"/>
                    </a:lnTo>
                    <a:lnTo>
                      <a:pt x="0" y="11"/>
                    </a:lnTo>
                    <a:lnTo>
                      <a:pt x="0" y="11"/>
                    </a:lnTo>
                    <a:lnTo>
                      <a:pt x="0" y="12"/>
                    </a:lnTo>
                    <a:lnTo>
                      <a:pt x="0" y="11"/>
                    </a:lnTo>
                    <a:lnTo>
                      <a:pt x="0" y="12"/>
                    </a:lnTo>
                    <a:lnTo>
                      <a:pt x="0" y="11"/>
                    </a:lnTo>
                    <a:lnTo>
                      <a:pt x="0" y="12"/>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2"/>
                    </a:lnTo>
                    <a:lnTo>
                      <a:pt x="0" y="11"/>
                    </a:lnTo>
                    <a:lnTo>
                      <a:pt x="0" y="11"/>
                    </a:lnTo>
                    <a:lnTo>
                      <a:pt x="0" y="11"/>
                    </a:lnTo>
                    <a:lnTo>
                      <a:pt x="0" y="11"/>
                    </a:lnTo>
                    <a:lnTo>
                      <a:pt x="0" y="11"/>
                    </a:lnTo>
                    <a:lnTo>
                      <a:pt x="0" y="11"/>
                    </a:lnTo>
                    <a:lnTo>
                      <a:pt x="0" y="11"/>
                    </a:lnTo>
                    <a:lnTo>
                      <a:pt x="0" y="12"/>
                    </a:lnTo>
                    <a:lnTo>
                      <a:pt x="0" y="11"/>
                    </a:lnTo>
                    <a:lnTo>
                      <a:pt x="0" y="12"/>
                    </a:lnTo>
                    <a:lnTo>
                      <a:pt x="0" y="13"/>
                    </a:lnTo>
                    <a:lnTo>
                      <a:pt x="0" y="13"/>
                    </a:lnTo>
                    <a:lnTo>
                      <a:pt x="0" y="12"/>
                    </a:lnTo>
                    <a:lnTo>
                      <a:pt x="0" y="12"/>
                    </a:lnTo>
                    <a:lnTo>
                      <a:pt x="0" y="12"/>
                    </a:lnTo>
                    <a:lnTo>
                      <a:pt x="0" y="12"/>
                    </a:lnTo>
                    <a:lnTo>
                      <a:pt x="0" y="12"/>
                    </a:lnTo>
                    <a:lnTo>
                      <a:pt x="0" y="13"/>
                    </a:lnTo>
                    <a:lnTo>
                      <a:pt x="0" y="13"/>
                    </a:lnTo>
                    <a:lnTo>
                      <a:pt x="0" y="12"/>
                    </a:lnTo>
                    <a:lnTo>
                      <a:pt x="0" y="12"/>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3"/>
                    </a:lnTo>
                    <a:lnTo>
                      <a:pt x="0" y="13"/>
                    </a:lnTo>
                    <a:lnTo>
                      <a:pt x="0" y="13"/>
                    </a:lnTo>
                    <a:lnTo>
                      <a:pt x="0" y="14"/>
                    </a:lnTo>
                    <a:lnTo>
                      <a:pt x="0" y="14"/>
                    </a:lnTo>
                    <a:lnTo>
                      <a:pt x="0" y="13"/>
                    </a:lnTo>
                    <a:lnTo>
                      <a:pt x="0" y="13"/>
                    </a:lnTo>
                    <a:lnTo>
                      <a:pt x="0" y="13"/>
                    </a:lnTo>
                    <a:lnTo>
                      <a:pt x="0" y="13"/>
                    </a:lnTo>
                    <a:lnTo>
                      <a:pt x="0" y="13"/>
                    </a:lnTo>
                    <a:lnTo>
                      <a:pt x="0" y="12"/>
                    </a:lnTo>
                    <a:lnTo>
                      <a:pt x="0" y="13"/>
                    </a:lnTo>
                    <a:lnTo>
                      <a:pt x="0" y="12"/>
                    </a:lnTo>
                    <a:lnTo>
                      <a:pt x="0" y="13"/>
                    </a:lnTo>
                    <a:lnTo>
                      <a:pt x="0" y="12"/>
                    </a:lnTo>
                    <a:lnTo>
                      <a:pt x="0" y="13"/>
                    </a:lnTo>
                    <a:lnTo>
                      <a:pt x="0" y="13"/>
                    </a:lnTo>
                    <a:lnTo>
                      <a:pt x="0" y="12"/>
                    </a:lnTo>
                    <a:lnTo>
                      <a:pt x="0" y="11"/>
                    </a:lnTo>
                    <a:lnTo>
                      <a:pt x="0" y="12"/>
                    </a:lnTo>
                    <a:lnTo>
                      <a:pt x="1" y="13"/>
                    </a:lnTo>
                    <a:lnTo>
                      <a:pt x="1" y="13"/>
                    </a:lnTo>
                    <a:lnTo>
                      <a:pt x="1" y="13"/>
                    </a:lnTo>
                    <a:lnTo>
                      <a:pt x="1" y="13"/>
                    </a:lnTo>
                    <a:lnTo>
                      <a:pt x="1" y="12"/>
                    </a:lnTo>
                    <a:lnTo>
                      <a:pt x="1" y="13"/>
                    </a:lnTo>
                    <a:lnTo>
                      <a:pt x="1" y="13"/>
                    </a:lnTo>
                    <a:lnTo>
                      <a:pt x="1" y="13"/>
                    </a:lnTo>
                    <a:lnTo>
                      <a:pt x="1" y="12"/>
                    </a:lnTo>
                    <a:lnTo>
                      <a:pt x="1" y="12"/>
                    </a:lnTo>
                    <a:lnTo>
                      <a:pt x="1" y="13"/>
                    </a:lnTo>
                    <a:lnTo>
                      <a:pt x="1" y="12"/>
                    </a:lnTo>
                    <a:lnTo>
                      <a:pt x="1" y="12"/>
                    </a:lnTo>
                    <a:lnTo>
                      <a:pt x="1" y="12"/>
                    </a:lnTo>
                    <a:lnTo>
                      <a:pt x="1" y="12"/>
                    </a:lnTo>
                    <a:lnTo>
                      <a:pt x="1" y="12"/>
                    </a:lnTo>
                    <a:lnTo>
                      <a:pt x="1" y="13"/>
                    </a:lnTo>
                    <a:lnTo>
                      <a:pt x="1" y="13"/>
                    </a:lnTo>
                    <a:lnTo>
                      <a:pt x="1" y="13"/>
                    </a:lnTo>
                    <a:lnTo>
                      <a:pt x="1" y="13"/>
                    </a:lnTo>
                    <a:lnTo>
                      <a:pt x="1" y="12"/>
                    </a:lnTo>
                    <a:lnTo>
                      <a:pt x="1" y="13"/>
                    </a:lnTo>
                    <a:lnTo>
                      <a:pt x="1" y="12"/>
                    </a:lnTo>
                    <a:lnTo>
                      <a:pt x="1" y="13"/>
                    </a:lnTo>
                    <a:lnTo>
                      <a:pt x="1" y="12"/>
                    </a:lnTo>
                    <a:lnTo>
                      <a:pt x="1" y="13"/>
                    </a:lnTo>
                    <a:lnTo>
                      <a:pt x="1" y="13"/>
                    </a:lnTo>
                    <a:lnTo>
                      <a:pt x="1" y="12"/>
                    </a:lnTo>
                    <a:lnTo>
                      <a:pt x="1" y="12"/>
                    </a:lnTo>
                    <a:lnTo>
                      <a:pt x="1" y="12"/>
                    </a:lnTo>
                    <a:lnTo>
                      <a:pt x="1" y="12"/>
                    </a:lnTo>
                    <a:lnTo>
                      <a:pt x="1" y="13"/>
                    </a:lnTo>
                    <a:lnTo>
                      <a:pt x="1" y="14"/>
                    </a:lnTo>
                    <a:lnTo>
                      <a:pt x="1" y="14"/>
                    </a:lnTo>
                    <a:lnTo>
                      <a:pt x="1" y="14"/>
                    </a:lnTo>
                    <a:lnTo>
                      <a:pt x="1" y="13"/>
                    </a:lnTo>
                    <a:lnTo>
                      <a:pt x="1" y="14"/>
                    </a:lnTo>
                    <a:lnTo>
                      <a:pt x="1" y="14"/>
                    </a:lnTo>
                    <a:lnTo>
                      <a:pt x="1" y="14"/>
                    </a:lnTo>
                    <a:lnTo>
                      <a:pt x="1" y="14"/>
                    </a:lnTo>
                    <a:lnTo>
                      <a:pt x="1" y="14"/>
                    </a:lnTo>
                    <a:lnTo>
                      <a:pt x="1" y="14"/>
                    </a:lnTo>
                    <a:lnTo>
                      <a:pt x="1" y="14"/>
                    </a:lnTo>
                    <a:lnTo>
                      <a:pt x="1" y="14"/>
                    </a:lnTo>
                    <a:lnTo>
                      <a:pt x="1" y="14"/>
                    </a:lnTo>
                    <a:lnTo>
                      <a:pt x="1" y="15"/>
                    </a:lnTo>
                    <a:lnTo>
                      <a:pt x="1" y="15"/>
                    </a:lnTo>
                    <a:lnTo>
                      <a:pt x="1" y="14"/>
                    </a:lnTo>
                    <a:lnTo>
                      <a:pt x="1" y="14"/>
                    </a:lnTo>
                    <a:lnTo>
                      <a:pt x="1" y="14"/>
                    </a:lnTo>
                    <a:lnTo>
                      <a:pt x="1" y="14"/>
                    </a:lnTo>
                    <a:lnTo>
                      <a:pt x="1" y="15"/>
                    </a:lnTo>
                    <a:lnTo>
                      <a:pt x="1" y="16"/>
                    </a:lnTo>
                    <a:lnTo>
                      <a:pt x="1" y="15"/>
                    </a:lnTo>
                    <a:lnTo>
                      <a:pt x="1" y="15"/>
                    </a:lnTo>
                    <a:lnTo>
                      <a:pt x="1" y="16"/>
                    </a:lnTo>
                    <a:lnTo>
                      <a:pt x="1" y="15"/>
                    </a:lnTo>
                    <a:lnTo>
                      <a:pt x="1" y="16"/>
                    </a:lnTo>
                    <a:lnTo>
                      <a:pt x="1" y="16"/>
                    </a:lnTo>
                    <a:lnTo>
                      <a:pt x="1" y="17"/>
                    </a:lnTo>
                    <a:lnTo>
                      <a:pt x="1" y="17"/>
                    </a:lnTo>
                    <a:lnTo>
                      <a:pt x="1" y="18"/>
                    </a:lnTo>
                    <a:lnTo>
                      <a:pt x="1" y="17"/>
                    </a:lnTo>
                    <a:lnTo>
                      <a:pt x="1" y="17"/>
                    </a:lnTo>
                    <a:lnTo>
                      <a:pt x="1" y="17"/>
                    </a:lnTo>
                    <a:lnTo>
                      <a:pt x="1" y="18"/>
                    </a:lnTo>
                    <a:lnTo>
                      <a:pt x="1" y="18"/>
                    </a:lnTo>
                    <a:lnTo>
                      <a:pt x="1" y="18"/>
                    </a:lnTo>
                    <a:lnTo>
                      <a:pt x="1" y="17"/>
                    </a:lnTo>
                    <a:lnTo>
                      <a:pt x="1" y="17"/>
                    </a:lnTo>
                    <a:lnTo>
                      <a:pt x="1" y="16"/>
                    </a:lnTo>
                    <a:lnTo>
                      <a:pt x="1" y="17"/>
                    </a:lnTo>
                    <a:lnTo>
                      <a:pt x="1" y="16"/>
                    </a:lnTo>
                    <a:lnTo>
                      <a:pt x="1" y="16"/>
                    </a:lnTo>
                    <a:lnTo>
                      <a:pt x="1" y="16"/>
                    </a:lnTo>
                    <a:lnTo>
                      <a:pt x="1" y="16"/>
                    </a:lnTo>
                    <a:lnTo>
                      <a:pt x="1" y="15"/>
                    </a:lnTo>
                    <a:lnTo>
                      <a:pt x="1" y="14"/>
                    </a:lnTo>
                    <a:lnTo>
                      <a:pt x="1" y="14"/>
                    </a:lnTo>
                    <a:lnTo>
                      <a:pt x="1" y="14"/>
                    </a:lnTo>
                    <a:lnTo>
                      <a:pt x="1" y="14"/>
                    </a:lnTo>
                    <a:lnTo>
                      <a:pt x="1" y="14"/>
                    </a:lnTo>
                    <a:lnTo>
                      <a:pt x="1" y="14"/>
                    </a:lnTo>
                    <a:lnTo>
                      <a:pt x="1" y="13"/>
                    </a:lnTo>
                    <a:lnTo>
                      <a:pt x="1" y="14"/>
                    </a:lnTo>
                    <a:lnTo>
                      <a:pt x="1" y="13"/>
                    </a:lnTo>
                    <a:lnTo>
                      <a:pt x="1" y="13"/>
                    </a:lnTo>
                    <a:lnTo>
                      <a:pt x="1" y="13"/>
                    </a:lnTo>
                    <a:lnTo>
                      <a:pt x="1" y="12"/>
                    </a:lnTo>
                    <a:lnTo>
                      <a:pt x="1" y="13"/>
                    </a:lnTo>
                    <a:lnTo>
                      <a:pt x="1" y="13"/>
                    </a:lnTo>
                    <a:lnTo>
                      <a:pt x="1" y="14"/>
                    </a:lnTo>
                    <a:lnTo>
                      <a:pt x="1" y="14"/>
                    </a:lnTo>
                    <a:lnTo>
                      <a:pt x="1" y="13"/>
                    </a:lnTo>
                    <a:lnTo>
                      <a:pt x="1" y="14"/>
                    </a:lnTo>
                    <a:lnTo>
                      <a:pt x="1" y="14"/>
                    </a:lnTo>
                    <a:lnTo>
                      <a:pt x="1" y="14"/>
                    </a:lnTo>
                    <a:lnTo>
                      <a:pt x="1" y="14"/>
                    </a:lnTo>
                    <a:lnTo>
                      <a:pt x="1" y="13"/>
                    </a:lnTo>
                    <a:lnTo>
                      <a:pt x="1" y="14"/>
                    </a:lnTo>
                    <a:lnTo>
                      <a:pt x="1" y="14"/>
                    </a:lnTo>
                    <a:lnTo>
                      <a:pt x="1" y="15"/>
                    </a:lnTo>
                    <a:lnTo>
                      <a:pt x="1" y="15"/>
                    </a:lnTo>
                    <a:lnTo>
                      <a:pt x="1" y="14"/>
                    </a:lnTo>
                    <a:lnTo>
                      <a:pt x="1" y="15"/>
                    </a:lnTo>
                    <a:lnTo>
                      <a:pt x="1" y="14"/>
                    </a:lnTo>
                    <a:lnTo>
                      <a:pt x="1" y="14"/>
                    </a:lnTo>
                    <a:lnTo>
                      <a:pt x="1" y="15"/>
                    </a:lnTo>
                    <a:lnTo>
                      <a:pt x="1" y="14"/>
                    </a:lnTo>
                    <a:lnTo>
                      <a:pt x="1" y="14"/>
                    </a:lnTo>
                    <a:lnTo>
                      <a:pt x="1" y="13"/>
                    </a:lnTo>
                    <a:lnTo>
                      <a:pt x="1" y="13"/>
                    </a:lnTo>
                    <a:lnTo>
                      <a:pt x="1" y="13"/>
                    </a:lnTo>
                    <a:lnTo>
                      <a:pt x="1" y="13"/>
                    </a:lnTo>
                    <a:lnTo>
                      <a:pt x="1" y="14"/>
                    </a:lnTo>
                    <a:lnTo>
                      <a:pt x="1" y="14"/>
                    </a:lnTo>
                    <a:lnTo>
                      <a:pt x="1" y="14"/>
                    </a:lnTo>
                    <a:lnTo>
                      <a:pt x="1" y="14"/>
                    </a:lnTo>
                    <a:lnTo>
                      <a:pt x="1" y="14"/>
                    </a:lnTo>
                    <a:lnTo>
                      <a:pt x="1" y="15"/>
                    </a:lnTo>
                    <a:lnTo>
                      <a:pt x="1" y="14"/>
                    </a:lnTo>
                    <a:lnTo>
                      <a:pt x="1" y="14"/>
                    </a:lnTo>
                    <a:lnTo>
                      <a:pt x="1" y="14"/>
                    </a:lnTo>
                    <a:lnTo>
                      <a:pt x="1" y="14"/>
                    </a:lnTo>
                    <a:lnTo>
                      <a:pt x="1" y="13"/>
                    </a:lnTo>
                    <a:lnTo>
                      <a:pt x="1" y="14"/>
                    </a:lnTo>
                    <a:lnTo>
                      <a:pt x="1" y="13"/>
                    </a:lnTo>
                    <a:lnTo>
                      <a:pt x="1" y="13"/>
                    </a:lnTo>
                    <a:lnTo>
                      <a:pt x="1" y="13"/>
                    </a:lnTo>
                    <a:lnTo>
                      <a:pt x="1" y="12"/>
                    </a:lnTo>
                    <a:lnTo>
                      <a:pt x="1" y="12"/>
                    </a:lnTo>
                    <a:lnTo>
                      <a:pt x="1" y="11"/>
                    </a:lnTo>
                    <a:lnTo>
                      <a:pt x="1" y="10"/>
                    </a:lnTo>
                    <a:lnTo>
                      <a:pt x="1" y="10"/>
                    </a:lnTo>
                    <a:lnTo>
                      <a:pt x="1" y="10"/>
                    </a:lnTo>
                    <a:lnTo>
                      <a:pt x="1" y="9"/>
                    </a:lnTo>
                    <a:lnTo>
                      <a:pt x="1" y="9"/>
                    </a:lnTo>
                    <a:lnTo>
                      <a:pt x="1" y="8"/>
                    </a:lnTo>
                    <a:lnTo>
                      <a:pt x="1" y="9"/>
                    </a:lnTo>
                    <a:lnTo>
                      <a:pt x="1" y="8"/>
                    </a:lnTo>
                    <a:lnTo>
                      <a:pt x="1" y="8"/>
                    </a:lnTo>
                    <a:lnTo>
                      <a:pt x="1" y="8"/>
                    </a:lnTo>
                    <a:lnTo>
                      <a:pt x="1" y="8"/>
                    </a:lnTo>
                    <a:lnTo>
                      <a:pt x="1" y="8"/>
                    </a:lnTo>
                    <a:lnTo>
                      <a:pt x="1" y="9"/>
                    </a:lnTo>
                    <a:lnTo>
                      <a:pt x="1" y="9"/>
                    </a:lnTo>
                    <a:lnTo>
                      <a:pt x="1" y="10"/>
                    </a:lnTo>
                    <a:lnTo>
                      <a:pt x="1" y="10"/>
                    </a:lnTo>
                    <a:lnTo>
                      <a:pt x="1" y="11"/>
                    </a:lnTo>
                    <a:lnTo>
                      <a:pt x="1" y="11"/>
                    </a:lnTo>
                    <a:lnTo>
                      <a:pt x="1" y="10"/>
                    </a:lnTo>
                    <a:lnTo>
                      <a:pt x="1" y="10"/>
                    </a:lnTo>
                    <a:lnTo>
                      <a:pt x="1" y="10"/>
                    </a:lnTo>
                    <a:lnTo>
                      <a:pt x="1" y="11"/>
                    </a:lnTo>
                    <a:lnTo>
                      <a:pt x="1" y="10"/>
                    </a:lnTo>
                    <a:lnTo>
                      <a:pt x="1" y="11"/>
                    </a:lnTo>
                    <a:lnTo>
                      <a:pt x="1" y="10"/>
                    </a:lnTo>
                    <a:lnTo>
                      <a:pt x="1" y="11"/>
                    </a:lnTo>
                    <a:lnTo>
                      <a:pt x="1" y="10"/>
                    </a:lnTo>
                    <a:lnTo>
                      <a:pt x="1" y="11"/>
                    </a:lnTo>
                    <a:lnTo>
                      <a:pt x="1" y="11"/>
                    </a:lnTo>
                    <a:lnTo>
                      <a:pt x="1" y="11"/>
                    </a:lnTo>
                    <a:lnTo>
                      <a:pt x="1" y="10"/>
                    </a:lnTo>
                    <a:lnTo>
                      <a:pt x="1" y="11"/>
                    </a:lnTo>
                    <a:lnTo>
                      <a:pt x="1" y="10"/>
                    </a:lnTo>
                    <a:lnTo>
                      <a:pt x="1" y="10"/>
                    </a:lnTo>
                    <a:lnTo>
                      <a:pt x="1" y="10"/>
                    </a:lnTo>
                    <a:lnTo>
                      <a:pt x="1" y="10"/>
                    </a:lnTo>
                    <a:lnTo>
                      <a:pt x="1" y="9"/>
                    </a:lnTo>
                    <a:lnTo>
                      <a:pt x="1" y="10"/>
                    </a:lnTo>
                    <a:lnTo>
                      <a:pt x="1" y="9"/>
                    </a:lnTo>
                    <a:lnTo>
                      <a:pt x="1" y="10"/>
                    </a:lnTo>
                    <a:lnTo>
                      <a:pt x="1" y="10"/>
                    </a:lnTo>
                    <a:lnTo>
                      <a:pt x="1" y="11"/>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0"/>
                    </a:lnTo>
                    <a:lnTo>
                      <a:pt x="1" y="10"/>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8"/>
                    </a:lnTo>
                    <a:lnTo>
                      <a:pt x="1" y="8"/>
                    </a:lnTo>
                    <a:lnTo>
                      <a:pt x="1" y="8"/>
                    </a:lnTo>
                    <a:lnTo>
                      <a:pt x="1" y="8"/>
                    </a:lnTo>
                    <a:lnTo>
                      <a:pt x="1" y="8"/>
                    </a:lnTo>
                    <a:lnTo>
                      <a:pt x="1" y="8"/>
                    </a:lnTo>
                    <a:lnTo>
                      <a:pt x="1" y="8"/>
                    </a:lnTo>
                    <a:lnTo>
                      <a:pt x="1" y="8"/>
                    </a:lnTo>
                    <a:lnTo>
                      <a:pt x="1" y="8"/>
                    </a:lnTo>
                    <a:lnTo>
                      <a:pt x="1" y="9"/>
                    </a:lnTo>
                    <a:lnTo>
                      <a:pt x="1" y="8"/>
                    </a:lnTo>
                    <a:lnTo>
                      <a:pt x="1" y="9"/>
                    </a:lnTo>
                    <a:lnTo>
                      <a:pt x="1" y="10"/>
                    </a:lnTo>
                    <a:lnTo>
                      <a:pt x="1" y="10"/>
                    </a:lnTo>
                    <a:lnTo>
                      <a:pt x="1" y="10"/>
                    </a:lnTo>
                    <a:lnTo>
                      <a:pt x="1" y="10"/>
                    </a:lnTo>
                    <a:lnTo>
                      <a:pt x="1" y="10"/>
                    </a:lnTo>
                    <a:lnTo>
                      <a:pt x="1" y="11"/>
                    </a:lnTo>
                    <a:lnTo>
                      <a:pt x="1" y="10"/>
                    </a:lnTo>
                    <a:lnTo>
                      <a:pt x="1" y="10"/>
                    </a:lnTo>
                    <a:lnTo>
                      <a:pt x="1" y="9"/>
                    </a:lnTo>
                    <a:lnTo>
                      <a:pt x="1" y="10"/>
                    </a:lnTo>
                    <a:lnTo>
                      <a:pt x="1" y="10"/>
                    </a:lnTo>
                    <a:lnTo>
                      <a:pt x="1" y="11"/>
                    </a:lnTo>
                    <a:lnTo>
                      <a:pt x="1" y="11"/>
                    </a:lnTo>
                    <a:lnTo>
                      <a:pt x="1" y="10"/>
                    </a:lnTo>
                    <a:lnTo>
                      <a:pt x="1" y="10"/>
                    </a:lnTo>
                    <a:lnTo>
                      <a:pt x="1" y="10"/>
                    </a:lnTo>
                    <a:lnTo>
                      <a:pt x="1" y="10"/>
                    </a:lnTo>
                    <a:lnTo>
                      <a:pt x="1" y="10"/>
                    </a:lnTo>
                    <a:lnTo>
                      <a:pt x="1" y="10"/>
                    </a:lnTo>
                    <a:lnTo>
                      <a:pt x="1" y="9"/>
                    </a:lnTo>
                    <a:lnTo>
                      <a:pt x="1" y="9"/>
                    </a:lnTo>
                    <a:lnTo>
                      <a:pt x="1" y="9"/>
                    </a:lnTo>
                    <a:lnTo>
                      <a:pt x="1" y="9"/>
                    </a:lnTo>
                    <a:lnTo>
                      <a:pt x="1" y="9"/>
                    </a:lnTo>
                    <a:lnTo>
                      <a:pt x="1" y="8"/>
                    </a:lnTo>
                    <a:lnTo>
                      <a:pt x="1" y="9"/>
                    </a:lnTo>
                    <a:lnTo>
                      <a:pt x="1" y="9"/>
                    </a:lnTo>
                    <a:lnTo>
                      <a:pt x="1" y="9"/>
                    </a:lnTo>
                    <a:lnTo>
                      <a:pt x="1" y="9"/>
                    </a:lnTo>
                    <a:lnTo>
                      <a:pt x="1" y="9"/>
                    </a:lnTo>
                    <a:lnTo>
                      <a:pt x="1" y="9"/>
                    </a:lnTo>
                    <a:lnTo>
                      <a:pt x="1" y="10"/>
                    </a:lnTo>
                    <a:lnTo>
                      <a:pt x="1" y="9"/>
                    </a:lnTo>
                    <a:lnTo>
                      <a:pt x="1" y="10"/>
                    </a:lnTo>
                    <a:lnTo>
                      <a:pt x="1" y="10"/>
                    </a:lnTo>
                    <a:lnTo>
                      <a:pt x="1" y="10"/>
                    </a:lnTo>
                    <a:lnTo>
                      <a:pt x="1" y="10"/>
                    </a:lnTo>
                    <a:lnTo>
                      <a:pt x="1" y="10"/>
                    </a:lnTo>
                    <a:lnTo>
                      <a:pt x="1" y="9"/>
                    </a:lnTo>
                    <a:lnTo>
                      <a:pt x="1" y="10"/>
                    </a:lnTo>
                    <a:lnTo>
                      <a:pt x="1" y="9"/>
                    </a:lnTo>
                    <a:lnTo>
                      <a:pt x="1" y="8"/>
                    </a:lnTo>
                    <a:lnTo>
                      <a:pt x="1" y="8"/>
                    </a:lnTo>
                    <a:lnTo>
                      <a:pt x="1" y="8"/>
                    </a:lnTo>
                    <a:lnTo>
                      <a:pt x="1" y="8"/>
                    </a:lnTo>
                    <a:lnTo>
                      <a:pt x="1" y="8"/>
                    </a:lnTo>
                    <a:lnTo>
                      <a:pt x="1" y="7"/>
                    </a:lnTo>
                    <a:lnTo>
                      <a:pt x="1" y="8"/>
                    </a:lnTo>
                    <a:lnTo>
                      <a:pt x="1" y="7"/>
                    </a:lnTo>
                    <a:lnTo>
                      <a:pt x="1" y="8"/>
                    </a:lnTo>
                    <a:lnTo>
                      <a:pt x="1" y="7"/>
                    </a:lnTo>
                    <a:lnTo>
                      <a:pt x="1" y="7"/>
                    </a:lnTo>
                    <a:lnTo>
                      <a:pt x="1" y="6"/>
                    </a:lnTo>
                    <a:lnTo>
                      <a:pt x="1" y="6"/>
                    </a:lnTo>
                    <a:lnTo>
                      <a:pt x="1" y="7"/>
                    </a:lnTo>
                    <a:lnTo>
                      <a:pt x="1" y="7"/>
                    </a:lnTo>
                    <a:lnTo>
                      <a:pt x="1" y="7"/>
                    </a:lnTo>
                    <a:lnTo>
                      <a:pt x="1" y="8"/>
                    </a:lnTo>
                    <a:lnTo>
                      <a:pt x="1" y="8"/>
                    </a:lnTo>
                    <a:lnTo>
                      <a:pt x="1" y="8"/>
                    </a:lnTo>
                    <a:lnTo>
                      <a:pt x="1" y="8"/>
                    </a:lnTo>
                    <a:lnTo>
                      <a:pt x="1" y="8"/>
                    </a:lnTo>
                    <a:lnTo>
                      <a:pt x="1" y="8"/>
                    </a:lnTo>
                    <a:lnTo>
                      <a:pt x="1" y="8"/>
                    </a:lnTo>
                    <a:lnTo>
                      <a:pt x="1" y="9"/>
                    </a:lnTo>
                    <a:lnTo>
                      <a:pt x="1" y="8"/>
                    </a:lnTo>
                    <a:lnTo>
                      <a:pt x="1" y="9"/>
                    </a:lnTo>
                    <a:lnTo>
                      <a:pt x="1" y="10"/>
                    </a:lnTo>
                    <a:lnTo>
                      <a:pt x="1" y="9"/>
                    </a:lnTo>
                    <a:lnTo>
                      <a:pt x="1" y="9"/>
                    </a:lnTo>
                    <a:lnTo>
                      <a:pt x="1" y="9"/>
                    </a:lnTo>
                    <a:lnTo>
                      <a:pt x="1" y="10"/>
                    </a:lnTo>
                    <a:lnTo>
                      <a:pt x="1" y="9"/>
                    </a:lnTo>
                    <a:lnTo>
                      <a:pt x="1" y="9"/>
                    </a:lnTo>
                    <a:lnTo>
                      <a:pt x="1" y="8"/>
                    </a:lnTo>
                    <a:lnTo>
                      <a:pt x="1" y="8"/>
                    </a:lnTo>
                    <a:lnTo>
                      <a:pt x="1" y="8"/>
                    </a:lnTo>
                    <a:lnTo>
                      <a:pt x="1" y="7"/>
                    </a:lnTo>
                    <a:lnTo>
                      <a:pt x="1" y="8"/>
                    </a:lnTo>
                    <a:lnTo>
                      <a:pt x="1" y="8"/>
                    </a:lnTo>
                    <a:lnTo>
                      <a:pt x="1" y="8"/>
                    </a:lnTo>
                    <a:lnTo>
                      <a:pt x="1" y="7"/>
                    </a:lnTo>
                    <a:lnTo>
                      <a:pt x="1" y="8"/>
                    </a:lnTo>
                    <a:lnTo>
                      <a:pt x="1" y="8"/>
                    </a:lnTo>
                    <a:lnTo>
                      <a:pt x="1" y="9"/>
                    </a:lnTo>
                    <a:lnTo>
                      <a:pt x="1" y="10"/>
                    </a:lnTo>
                    <a:lnTo>
                      <a:pt x="1" y="10"/>
                    </a:lnTo>
                    <a:lnTo>
                      <a:pt x="1" y="11"/>
                    </a:lnTo>
                    <a:lnTo>
                      <a:pt x="1" y="10"/>
                    </a:lnTo>
                    <a:lnTo>
                      <a:pt x="1" y="11"/>
                    </a:lnTo>
                    <a:lnTo>
                      <a:pt x="1" y="11"/>
                    </a:lnTo>
                    <a:lnTo>
                      <a:pt x="1" y="11"/>
                    </a:lnTo>
                    <a:lnTo>
                      <a:pt x="1" y="11"/>
                    </a:lnTo>
                    <a:lnTo>
                      <a:pt x="1" y="12"/>
                    </a:lnTo>
                    <a:lnTo>
                      <a:pt x="1" y="11"/>
                    </a:lnTo>
                    <a:lnTo>
                      <a:pt x="1" y="10"/>
                    </a:lnTo>
                    <a:lnTo>
                      <a:pt x="1" y="10"/>
                    </a:lnTo>
                    <a:lnTo>
                      <a:pt x="1" y="10"/>
                    </a:lnTo>
                    <a:lnTo>
                      <a:pt x="1" y="10"/>
                    </a:lnTo>
                    <a:lnTo>
                      <a:pt x="1" y="10"/>
                    </a:lnTo>
                    <a:lnTo>
                      <a:pt x="1" y="11"/>
                    </a:lnTo>
                    <a:lnTo>
                      <a:pt x="1" y="10"/>
                    </a:lnTo>
                    <a:lnTo>
                      <a:pt x="1" y="11"/>
                    </a:lnTo>
                    <a:lnTo>
                      <a:pt x="1" y="10"/>
                    </a:lnTo>
                    <a:lnTo>
                      <a:pt x="1" y="10"/>
                    </a:lnTo>
                    <a:lnTo>
                      <a:pt x="1" y="9"/>
                    </a:lnTo>
                    <a:lnTo>
                      <a:pt x="1" y="10"/>
                    </a:lnTo>
                    <a:lnTo>
                      <a:pt x="1" y="9"/>
                    </a:lnTo>
                    <a:lnTo>
                      <a:pt x="1" y="10"/>
                    </a:lnTo>
                    <a:lnTo>
                      <a:pt x="1" y="9"/>
                    </a:lnTo>
                    <a:lnTo>
                      <a:pt x="1" y="10"/>
                    </a:lnTo>
                    <a:lnTo>
                      <a:pt x="1" y="10"/>
                    </a:lnTo>
                    <a:lnTo>
                      <a:pt x="1" y="9"/>
                    </a:lnTo>
                    <a:lnTo>
                      <a:pt x="1" y="10"/>
                    </a:lnTo>
                    <a:lnTo>
                      <a:pt x="1" y="10"/>
                    </a:lnTo>
                    <a:lnTo>
                      <a:pt x="1" y="9"/>
                    </a:lnTo>
                    <a:lnTo>
                      <a:pt x="1" y="8"/>
                    </a:lnTo>
                    <a:lnTo>
                      <a:pt x="1" y="9"/>
                    </a:lnTo>
                    <a:lnTo>
                      <a:pt x="1" y="8"/>
                    </a:lnTo>
                    <a:lnTo>
                      <a:pt x="1" y="8"/>
                    </a:lnTo>
                    <a:lnTo>
                      <a:pt x="1" y="7"/>
                    </a:lnTo>
                    <a:lnTo>
                      <a:pt x="1" y="7"/>
                    </a:lnTo>
                    <a:lnTo>
                      <a:pt x="1" y="7"/>
                    </a:lnTo>
                    <a:lnTo>
                      <a:pt x="1" y="8"/>
                    </a:lnTo>
                    <a:lnTo>
                      <a:pt x="1" y="7"/>
                    </a:lnTo>
                    <a:lnTo>
                      <a:pt x="1" y="8"/>
                    </a:lnTo>
                    <a:lnTo>
                      <a:pt x="1" y="7"/>
                    </a:lnTo>
                    <a:lnTo>
                      <a:pt x="1" y="6"/>
                    </a:lnTo>
                    <a:lnTo>
                      <a:pt x="1" y="6"/>
                    </a:lnTo>
                    <a:lnTo>
                      <a:pt x="1" y="7"/>
                    </a:lnTo>
                    <a:lnTo>
                      <a:pt x="1" y="6"/>
                    </a:lnTo>
                    <a:lnTo>
                      <a:pt x="1" y="7"/>
                    </a:lnTo>
                    <a:lnTo>
                      <a:pt x="1" y="7"/>
                    </a:lnTo>
                    <a:lnTo>
                      <a:pt x="1" y="7"/>
                    </a:lnTo>
                    <a:lnTo>
                      <a:pt x="1" y="7"/>
                    </a:lnTo>
                    <a:lnTo>
                      <a:pt x="1" y="8"/>
                    </a:lnTo>
                    <a:lnTo>
                      <a:pt x="1" y="8"/>
                    </a:lnTo>
                    <a:lnTo>
                      <a:pt x="1" y="9"/>
                    </a:lnTo>
                    <a:lnTo>
                      <a:pt x="1" y="9"/>
                    </a:lnTo>
                    <a:lnTo>
                      <a:pt x="1" y="9"/>
                    </a:lnTo>
                    <a:lnTo>
                      <a:pt x="1" y="9"/>
                    </a:lnTo>
                    <a:lnTo>
                      <a:pt x="1" y="8"/>
                    </a:lnTo>
                    <a:lnTo>
                      <a:pt x="1" y="9"/>
                    </a:lnTo>
                    <a:lnTo>
                      <a:pt x="1" y="10"/>
                    </a:lnTo>
                    <a:lnTo>
                      <a:pt x="1" y="9"/>
                    </a:lnTo>
                    <a:lnTo>
                      <a:pt x="1" y="10"/>
                    </a:lnTo>
                    <a:lnTo>
                      <a:pt x="1" y="10"/>
                    </a:lnTo>
                    <a:lnTo>
                      <a:pt x="1" y="10"/>
                    </a:lnTo>
                    <a:lnTo>
                      <a:pt x="1" y="10"/>
                    </a:lnTo>
                    <a:lnTo>
                      <a:pt x="1" y="10"/>
                    </a:lnTo>
                    <a:lnTo>
                      <a:pt x="1" y="10"/>
                    </a:lnTo>
                    <a:lnTo>
                      <a:pt x="1" y="10"/>
                    </a:lnTo>
                    <a:lnTo>
                      <a:pt x="1" y="10"/>
                    </a:lnTo>
                    <a:lnTo>
                      <a:pt x="1" y="10"/>
                    </a:lnTo>
                    <a:lnTo>
                      <a:pt x="1" y="10"/>
                    </a:lnTo>
                    <a:lnTo>
                      <a:pt x="1" y="11"/>
                    </a:lnTo>
                    <a:lnTo>
                      <a:pt x="1" y="11"/>
                    </a:lnTo>
                    <a:lnTo>
                      <a:pt x="1" y="11"/>
                    </a:lnTo>
                    <a:lnTo>
                      <a:pt x="1" y="11"/>
                    </a:lnTo>
                    <a:lnTo>
                      <a:pt x="1" y="12"/>
                    </a:lnTo>
                    <a:lnTo>
                      <a:pt x="1" y="12"/>
                    </a:lnTo>
                    <a:lnTo>
                      <a:pt x="1" y="13"/>
                    </a:lnTo>
                    <a:lnTo>
                      <a:pt x="1" y="12"/>
                    </a:lnTo>
                    <a:lnTo>
                      <a:pt x="1" y="13"/>
                    </a:lnTo>
                    <a:lnTo>
                      <a:pt x="1" y="12"/>
                    </a:lnTo>
                    <a:lnTo>
                      <a:pt x="1" y="12"/>
                    </a:lnTo>
                    <a:lnTo>
                      <a:pt x="1" y="11"/>
                    </a:lnTo>
                    <a:lnTo>
                      <a:pt x="1" y="12"/>
                    </a:lnTo>
                    <a:lnTo>
                      <a:pt x="1" y="11"/>
                    </a:lnTo>
                    <a:lnTo>
                      <a:pt x="1" y="12"/>
                    </a:lnTo>
                    <a:lnTo>
                      <a:pt x="1" y="12"/>
                    </a:lnTo>
                    <a:lnTo>
                      <a:pt x="1" y="12"/>
                    </a:lnTo>
                    <a:lnTo>
                      <a:pt x="1" y="13"/>
                    </a:lnTo>
                    <a:lnTo>
                      <a:pt x="1" y="13"/>
                    </a:lnTo>
                    <a:lnTo>
                      <a:pt x="1" y="13"/>
                    </a:lnTo>
                    <a:lnTo>
                      <a:pt x="1" y="13"/>
                    </a:lnTo>
                    <a:lnTo>
                      <a:pt x="1" y="13"/>
                    </a:lnTo>
                    <a:lnTo>
                      <a:pt x="1" y="13"/>
                    </a:lnTo>
                    <a:lnTo>
                      <a:pt x="1" y="12"/>
                    </a:lnTo>
                    <a:lnTo>
                      <a:pt x="1" y="13"/>
                    </a:lnTo>
                    <a:lnTo>
                      <a:pt x="1" y="12"/>
                    </a:lnTo>
                    <a:lnTo>
                      <a:pt x="1" y="12"/>
                    </a:lnTo>
                    <a:lnTo>
                      <a:pt x="1" y="13"/>
                    </a:lnTo>
                    <a:lnTo>
                      <a:pt x="1" y="13"/>
                    </a:lnTo>
                    <a:lnTo>
                      <a:pt x="1" y="13"/>
                    </a:lnTo>
                    <a:lnTo>
                      <a:pt x="1" y="13"/>
                    </a:lnTo>
                    <a:lnTo>
                      <a:pt x="1" y="13"/>
                    </a:lnTo>
                    <a:lnTo>
                      <a:pt x="1" y="13"/>
                    </a:lnTo>
                    <a:lnTo>
                      <a:pt x="1" y="14"/>
                    </a:lnTo>
                    <a:lnTo>
                      <a:pt x="1" y="14"/>
                    </a:lnTo>
                  </a:path>
                </a:pathLst>
              </a:custGeom>
              <a:noFill/>
              <a:ln w="0">
                <a:solidFill>
                  <a:srgbClr val="3366FF"/>
                </a:solidFill>
                <a:prstDash val="solid"/>
                <a:round/>
                <a:headEnd/>
                <a:tailEnd/>
              </a:ln>
            </p:spPr>
            <p:txBody>
              <a:bodyPr/>
              <a:lstStyle/>
              <a:p>
                <a:endParaRPr lang="en-GB"/>
              </a:p>
            </p:txBody>
          </p:sp>
          <p:sp>
            <p:nvSpPr>
              <p:cNvPr id="186302" name="Freeform 958"/>
              <p:cNvSpPr>
                <a:spLocks/>
              </p:cNvSpPr>
              <p:nvPr/>
            </p:nvSpPr>
            <p:spPr bwMode="auto">
              <a:xfrm>
                <a:off x="3756" y="3461"/>
                <a:ext cx="1" cy="384"/>
              </a:xfrm>
              <a:custGeom>
                <a:avLst/>
                <a:gdLst/>
                <a:ahLst/>
                <a:cxnLst>
                  <a:cxn ang="0">
                    <a:pos x="0" y="11"/>
                  </a:cxn>
                  <a:cxn ang="0">
                    <a:pos x="0" y="8"/>
                  </a:cxn>
                  <a:cxn ang="0">
                    <a:pos x="0" y="6"/>
                  </a:cxn>
                  <a:cxn ang="0">
                    <a:pos x="0" y="6"/>
                  </a:cxn>
                  <a:cxn ang="0">
                    <a:pos x="0" y="5"/>
                  </a:cxn>
                  <a:cxn ang="0">
                    <a:pos x="0" y="3"/>
                  </a:cxn>
                  <a:cxn ang="0">
                    <a:pos x="0" y="3"/>
                  </a:cxn>
                  <a:cxn ang="0">
                    <a:pos x="0" y="4"/>
                  </a:cxn>
                  <a:cxn ang="0">
                    <a:pos x="0" y="6"/>
                  </a:cxn>
                  <a:cxn ang="0">
                    <a:pos x="0" y="5"/>
                  </a:cxn>
                  <a:cxn ang="0">
                    <a:pos x="0" y="5"/>
                  </a:cxn>
                  <a:cxn ang="0">
                    <a:pos x="0" y="6"/>
                  </a:cxn>
                  <a:cxn ang="0">
                    <a:pos x="0" y="3"/>
                  </a:cxn>
                  <a:cxn ang="0">
                    <a:pos x="0" y="4"/>
                  </a:cxn>
                  <a:cxn ang="0">
                    <a:pos x="0" y="8"/>
                  </a:cxn>
                  <a:cxn ang="0">
                    <a:pos x="0" y="7"/>
                  </a:cxn>
                  <a:cxn ang="0">
                    <a:pos x="0" y="9"/>
                  </a:cxn>
                  <a:cxn ang="0">
                    <a:pos x="0" y="5"/>
                  </a:cxn>
                  <a:cxn ang="0">
                    <a:pos x="0" y="3"/>
                  </a:cxn>
                  <a:cxn ang="0">
                    <a:pos x="0" y="5"/>
                  </a:cxn>
                  <a:cxn ang="0">
                    <a:pos x="0" y="5"/>
                  </a:cxn>
                  <a:cxn ang="0">
                    <a:pos x="0" y="6"/>
                  </a:cxn>
                  <a:cxn ang="0">
                    <a:pos x="0" y="8"/>
                  </a:cxn>
                  <a:cxn ang="0">
                    <a:pos x="0" y="7"/>
                  </a:cxn>
                  <a:cxn ang="0">
                    <a:pos x="0" y="7"/>
                  </a:cxn>
                  <a:cxn ang="0">
                    <a:pos x="0" y="9"/>
                  </a:cxn>
                  <a:cxn ang="0">
                    <a:pos x="0" y="9"/>
                  </a:cxn>
                  <a:cxn ang="0">
                    <a:pos x="0" y="10"/>
                  </a:cxn>
                  <a:cxn ang="0">
                    <a:pos x="0" y="10"/>
                  </a:cxn>
                  <a:cxn ang="0">
                    <a:pos x="0" y="11"/>
                  </a:cxn>
                  <a:cxn ang="0">
                    <a:pos x="0" y="11"/>
                  </a:cxn>
                  <a:cxn ang="0">
                    <a:pos x="0" y="7"/>
                  </a:cxn>
                  <a:cxn ang="0">
                    <a:pos x="0" y="6"/>
                  </a:cxn>
                  <a:cxn ang="0">
                    <a:pos x="0" y="18"/>
                  </a:cxn>
                  <a:cxn ang="0">
                    <a:pos x="0" y="27"/>
                  </a:cxn>
                  <a:cxn ang="0">
                    <a:pos x="0" y="32"/>
                  </a:cxn>
                  <a:cxn ang="0">
                    <a:pos x="0" y="39"/>
                  </a:cxn>
                  <a:cxn ang="0">
                    <a:pos x="0" y="43"/>
                  </a:cxn>
                  <a:cxn ang="0">
                    <a:pos x="0" y="46"/>
                  </a:cxn>
                  <a:cxn ang="0">
                    <a:pos x="0" y="47"/>
                  </a:cxn>
                  <a:cxn ang="0">
                    <a:pos x="0" y="49"/>
                  </a:cxn>
                  <a:cxn ang="0">
                    <a:pos x="0" y="51"/>
                  </a:cxn>
                  <a:cxn ang="0">
                    <a:pos x="0" y="55"/>
                  </a:cxn>
                  <a:cxn ang="0">
                    <a:pos x="0" y="57"/>
                  </a:cxn>
                  <a:cxn ang="0">
                    <a:pos x="0" y="57"/>
                  </a:cxn>
                  <a:cxn ang="0">
                    <a:pos x="0" y="57"/>
                  </a:cxn>
                  <a:cxn ang="0">
                    <a:pos x="0" y="55"/>
                  </a:cxn>
                  <a:cxn ang="0">
                    <a:pos x="0" y="54"/>
                  </a:cxn>
                  <a:cxn ang="0">
                    <a:pos x="0" y="54"/>
                  </a:cxn>
                  <a:cxn ang="0">
                    <a:pos x="0" y="52"/>
                  </a:cxn>
                  <a:cxn ang="0">
                    <a:pos x="0" y="50"/>
                  </a:cxn>
                  <a:cxn ang="0">
                    <a:pos x="0" y="51"/>
                  </a:cxn>
                  <a:cxn ang="0">
                    <a:pos x="0" y="52"/>
                  </a:cxn>
                  <a:cxn ang="0">
                    <a:pos x="0" y="55"/>
                  </a:cxn>
                  <a:cxn ang="0">
                    <a:pos x="0" y="58"/>
                  </a:cxn>
                  <a:cxn ang="0">
                    <a:pos x="0" y="58"/>
                  </a:cxn>
                  <a:cxn ang="0">
                    <a:pos x="0" y="59"/>
                  </a:cxn>
                  <a:cxn ang="0">
                    <a:pos x="0" y="60"/>
                  </a:cxn>
                  <a:cxn ang="0">
                    <a:pos x="0" y="63"/>
                  </a:cxn>
                  <a:cxn ang="0">
                    <a:pos x="0" y="64"/>
                  </a:cxn>
                  <a:cxn ang="0">
                    <a:pos x="0" y="61"/>
                  </a:cxn>
                  <a:cxn ang="0">
                    <a:pos x="0" y="58"/>
                  </a:cxn>
                  <a:cxn ang="0">
                    <a:pos x="0" y="59"/>
                  </a:cxn>
                </a:cxnLst>
                <a:rect l="0" t="0" r="r" b="b"/>
                <a:pathLst>
                  <a:path h="64">
                    <a:moveTo>
                      <a:pt x="0" y="11"/>
                    </a:moveTo>
                    <a:lnTo>
                      <a:pt x="0" y="11"/>
                    </a:lnTo>
                    <a:lnTo>
                      <a:pt x="0" y="11"/>
                    </a:lnTo>
                    <a:lnTo>
                      <a:pt x="0" y="13"/>
                    </a:lnTo>
                    <a:lnTo>
                      <a:pt x="0" y="13"/>
                    </a:lnTo>
                    <a:lnTo>
                      <a:pt x="0" y="13"/>
                    </a:lnTo>
                    <a:lnTo>
                      <a:pt x="0" y="13"/>
                    </a:lnTo>
                    <a:lnTo>
                      <a:pt x="0" y="13"/>
                    </a:lnTo>
                    <a:lnTo>
                      <a:pt x="0" y="12"/>
                    </a:lnTo>
                    <a:lnTo>
                      <a:pt x="0" y="11"/>
                    </a:lnTo>
                    <a:lnTo>
                      <a:pt x="0" y="11"/>
                    </a:lnTo>
                    <a:lnTo>
                      <a:pt x="0" y="11"/>
                    </a:lnTo>
                    <a:lnTo>
                      <a:pt x="0" y="10"/>
                    </a:lnTo>
                    <a:lnTo>
                      <a:pt x="0" y="10"/>
                    </a:lnTo>
                    <a:lnTo>
                      <a:pt x="0" y="9"/>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7"/>
                    </a:lnTo>
                    <a:lnTo>
                      <a:pt x="0" y="7"/>
                    </a:lnTo>
                    <a:lnTo>
                      <a:pt x="0" y="6"/>
                    </a:lnTo>
                    <a:lnTo>
                      <a:pt x="0" y="6"/>
                    </a:lnTo>
                    <a:lnTo>
                      <a:pt x="0" y="6"/>
                    </a:lnTo>
                    <a:lnTo>
                      <a:pt x="0" y="6"/>
                    </a:lnTo>
                    <a:lnTo>
                      <a:pt x="0" y="6"/>
                    </a:lnTo>
                    <a:lnTo>
                      <a:pt x="0" y="7"/>
                    </a:lnTo>
                    <a:lnTo>
                      <a:pt x="0" y="6"/>
                    </a:lnTo>
                    <a:lnTo>
                      <a:pt x="0" y="6"/>
                    </a:lnTo>
                    <a:lnTo>
                      <a:pt x="0" y="7"/>
                    </a:lnTo>
                    <a:lnTo>
                      <a:pt x="0" y="6"/>
                    </a:lnTo>
                    <a:lnTo>
                      <a:pt x="0" y="6"/>
                    </a:lnTo>
                    <a:lnTo>
                      <a:pt x="0" y="6"/>
                    </a:lnTo>
                    <a:lnTo>
                      <a:pt x="0" y="5"/>
                    </a:lnTo>
                    <a:lnTo>
                      <a:pt x="0" y="6"/>
                    </a:lnTo>
                    <a:lnTo>
                      <a:pt x="0" y="6"/>
                    </a:lnTo>
                    <a:lnTo>
                      <a:pt x="0" y="6"/>
                    </a:lnTo>
                    <a:lnTo>
                      <a:pt x="0" y="5"/>
                    </a:lnTo>
                    <a:lnTo>
                      <a:pt x="0" y="6"/>
                    </a:lnTo>
                    <a:lnTo>
                      <a:pt x="0" y="5"/>
                    </a:lnTo>
                    <a:lnTo>
                      <a:pt x="0" y="5"/>
                    </a:lnTo>
                    <a:lnTo>
                      <a:pt x="0" y="5"/>
                    </a:lnTo>
                    <a:lnTo>
                      <a:pt x="0" y="5"/>
                    </a:lnTo>
                    <a:lnTo>
                      <a:pt x="0" y="5"/>
                    </a:lnTo>
                    <a:lnTo>
                      <a:pt x="0" y="4"/>
                    </a:lnTo>
                    <a:lnTo>
                      <a:pt x="0" y="4"/>
                    </a:lnTo>
                    <a:lnTo>
                      <a:pt x="0" y="4"/>
                    </a:lnTo>
                    <a:lnTo>
                      <a:pt x="0" y="5"/>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4"/>
                    </a:lnTo>
                    <a:lnTo>
                      <a:pt x="0" y="4"/>
                    </a:lnTo>
                    <a:lnTo>
                      <a:pt x="0" y="5"/>
                    </a:lnTo>
                    <a:lnTo>
                      <a:pt x="0" y="4"/>
                    </a:lnTo>
                    <a:lnTo>
                      <a:pt x="0" y="4"/>
                    </a:lnTo>
                    <a:lnTo>
                      <a:pt x="0" y="3"/>
                    </a:lnTo>
                    <a:lnTo>
                      <a:pt x="0" y="3"/>
                    </a:lnTo>
                    <a:lnTo>
                      <a:pt x="0" y="3"/>
                    </a:lnTo>
                    <a:lnTo>
                      <a:pt x="0" y="4"/>
                    </a:lnTo>
                    <a:lnTo>
                      <a:pt x="0" y="3"/>
                    </a:lnTo>
                    <a:lnTo>
                      <a:pt x="0" y="4"/>
                    </a:lnTo>
                    <a:lnTo>
                      <a:pt x="0" y="3"/>
                    </a:lnTo>
                    <a:lnTo>
                      <a:pt x="0" y="3"/>
                    </a:lnTo>
                    <a:lnTo>
                      <a:pt x="0" y="4"/>
                    </a:lnTo>
                    <a:lnTo>
                      <a:pt x="0" y="4"/>
                    </a:lnTo>
                    <a:lnTo>
                      <a:pt x="0" y="4"/>
                    </a:lnTo>
                    <a:lnTo>
                      <a:pt x="0" y="4"/>
                    </a:lnTo>
                    <a:lnTo>
                      <a:pt x="0" y="3"/>
                    </a:lnTo>
                    <a:lnTo>
                      <a:pt x="0" y="3"/>
                    </a:lnTo>
                    <a:lnTo>
                      <a:pt x="0" y="3"/>
                    </a:lnTo>
                    <a:lnTo>
                      <a:pt x="0" y="3"/>
                    </a:lnTo>
                    <a:lnTo>
                      <a:pt x="0" y="4"/>
                    </a:lnTo>
                    <a:lnTo>
                      <a:pt x="0" y="3"/>
                    </a:lnTo>
                    <a:lnTo>
                      <a:pt x="0" y="4"/>
                    </a:lnTo>
                    <a:lnTo>
                      <a:pt x="0" y="4"/>
                    </a:lnTo>
                    <a:lnTo>
                      <a:pt x="0" y="5"/>
                    </a:lnTo>
                    <a:lnTo>
                      <a:pt x="0" y="5"/>
                    </a:lnTo>
                    <a:lnTo>
                      <a:pt x="0" y="6"/>
                    </a:lnTo>
                    <a:lnTo>
                      <a:pt x="0" y="6"/>
                    </a:lnTo>
                    <a:lnTo>
                      <a:pt x="0" y="6"/>
                    </a:lnTo>
                    <a:lnTo>
                      <a:pt x="0" y="6"/>
                    </a:lnTo>
                    <a:lnTo>
                      <a:pt x="0" y="7"/>
                    </a:lnTo>
                    <a:lnTo>
                      <a:pt x="0" y="6"/>
                    </a:lnTo>
                    <a:lnTo>
                      <a:pt x="0" y="7"/>
                    </a:lnTo>
                    <a:lnTo>
                      <a:pt x="0" y="6"/>
                    </a:lnTo>
                    <a:lnTo>
                      <a:pt x="0" y="6"/>
                    </a:lnTo>
                    <a:lnTo>
                      <a:pt x="0" y="6"/>
                    </a:lnTo>
                    <a:lnTo>
                      <a:pt x="0" y="5"/>
                    </a:lnTo>
                    <a:lnTo>
                      <a:pt x="0" y="5"/>
                    </a:lnTo>
                    <a:lnTo>
                      <a:pt x="0" y="5"/>
                    </a:lnTo>
                    <a:lnTo>
                      <a:pt x="0" y="6"/>
                    </a:lnTo>
                    <a:lnTo>
                      <a:pt x="0" y="5"/>
                    </a:lnTo>
                    <a:lnTo>
                      <a:pt x="0" y="6"/>
                    </a:lnTo>
                    <a:lnTo>
                      <a:pt x="0" y="6"/>
                    </a:lnTo>
                    <a:lnTo>
                      <a:pt x="0" y="5"/>
                    </a:lnTo>
                    <a:lnTo>
                      <a:pt x="0" y="4"/>
                    </a:lnTo>
                    <a:lnTo>
                      <a:pt x="0" y="4"/>
                    </a:lnTo>
                    <a:lnTo>
                      <a:pt x="0" y="4"/>
                    </a:lnTo>
                    <a:lnTo>
                      <a:pt x="0" y="5"/>
                    </a:lnTo>
                    <a:lnTo>
                      <a:pt x="0" y="5"/>
                    </a:lnTo>
                    <a:lnTo>
                      <a:pt x="0" y="4"/>
                    </a:lnTo>
                    <a:lnTo>
                      <a:pt x="0" y="5"/>
                    </a:lnTo>
                    <a:lnTo>
                      <a:pt x="0" y="5"/>
                    </a:lnTo>
                    <a:lnTo>
                      <a:pt x="0" y="6"/>
                    </a:lnTo>
                    <a:lnTo>
                      <a:pt x="0" y="6"/>
                    </a:lnTo>
                    <a:lnTo>
                      <a:pt x="0" y="6"/>
                    </a:lnTo>
                    <a:lnTo>
                      <a:pt x="0" y="7"/>
                    </a:lnTo>
                    <a:lnTo>
                      <a:pt x="0" y="6"/>
                    </a:lnTo>
                    <a:lnTo>
                      <a:pt x="0" y="6"/>
                    </a:lnTo>
                    <a:lnTo>
                      <a:pt x="0" y="6"/>
                    </a:lnTo>
                    <a:lnTo>
                      <a:pt x="0" y="6"/>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5"/>
                    </a:lnTo>
                    <a:lnTo>
                      <a:pt x="0" y="5"/>
                    </a:lnTo>
                    <a:lnTo>
                      <a:pt x="0" y="5"/>
                    </a:lnTo>
                    <a:lnTo>
                      <a:pt x="0" y="6"/>
                    </a:lnTo>
                    <a:lnTo>
                      <a:pt x="0" y="6"/>
                    </a:lnTo>
                    <a:lnTo>
                      <a:pt x="0" y="6"/>
                    </a:lnTo>
                    <a:lnTo>
                      <a:pt x="0" y="7"/>
                    </a:lnTo>
                    <a:lnTo>
                      <a:pt x="0" y="7"/>
                    </a:lnTo>
                    <a:lnTo>
                      <a:pt x="0" y="8"/>
                    </a:lnTo>
                    <a:lnTo>
                      <a:pt x="0" y="8"/>
                    </a:lnTo>
                    <a:lnTo>
                      <a:pt x="0" y="8"/>
                    </a:lnTo>
                    <a:lnTo>
                      <a:pt x="0" y="9"/>
                    </a:lnTo>
                    <a:lnTo>
                      <a:pt x="0" y="8"/>
                    </a:lnTo>
                    <a:lnTo>
                      <a:pt x="0" y="8"/>
                    </a:lnTo>
                    <a:lnTo>
                      <a:pt x="0" y="8"/>
                    </a:lnTo>
                    <a:lnTo>
                      <a:pt x="0" y="8"/>
                    </a:lnTo>
                    <a:lnTo>
                      <a:pt x="0" y="8"/>
                    </a:lnTo>
                    <a:lnTo>
                      <a:pt x="0" y="8"/>
                    </a:lnTo>
                    <a:lnTo>
                      <a:pt x="0" y="7"/>
                    </a:lnTo>
                    <a:lnTo>
                      <a:pt x="0" y="7"/>
                    </a:lnTo>
                    <a:lnTo>
                      <a:pt x="0" y="7"/>
                    </a:lnTo>
                    <a:lnTo>
                      <a:pt x="0" y="7"/>
                    </a:lnTo>
                    <a:lnTo>
                      <a:pt x="0" y="8"/>
                    </a:lnTo>
                    <a:lnTo>
                      <a:pt x="0" y="7"/>
                    </a:lnTo>
                    <a:lnTo>
                      <a:pt x="0" y="7"/>
                    </a:lnTo>
                    <a:lnTo>
                      <a:pt x="0" y="7"/>
                    </a:lnTo>
                    <a:lnTo>
                      <a:pt x="0" y="8"/>
                    </a:lnTo>
                    <a:lnTo>
                      <a:pt x="0" y="8"/>
                    </a:lnTo>
                    <a:lnTo>
                      <a:pt x="0" y="8"/>
                    </a:lnTo>
                    <a:lnTo>
                      <a:pt x="0" y="8"/>
                    </a:lnTo>
                    <a:lnTo>
                      <a:pt x="0" y="8"/>
                    </a:lnTo>
                    <a:lnTo>
                      <a:pt x="0" y="8"/>
                    </a:lnTo>
                    <a:lnTo>
                      <a:pt x="0" y="9"/>
                    </a:lnTo>
                    <a:lnTo>
                      <a:pt x="0" y="9"/>
                    </a:lnTo>
                    <a:lnTo>
                      <a:pt x="0" y="9"/>
                    </a:lnTo>
                    <a:lnTo>
                      <a:pt x="0" y="8"/>
                    </a:lnTo>
                    <a:lnTo>
                      <a:pt x="0" y="8"/>
                    </a:lnTo>
                    <a:lnTo>
                      <a:pt x="0" y="8"/>
                    </a:lnTo>
                    <a:lnTo>
                      <a:pt x="0" y="8"/>
                    </a:lnTo>
                    <a:lnTo>
                      <a:pt x="0" y="8"/>
                    </a:lnTo>
                    <a:lnTo>
                      <a:pt x="0" y="7"/>
                    </a:lnTo>
                    <a:lnTo>
                      <a:pt x="0" y="6"/>
                    </a:lnTo>
                    <a:lnTo>
                      <a:pt x="0" y="6"/>
                    </a:lnTo>
                    <a:lnTo>
                      <a:pt x="0" y="5"/>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4"/>
                    </a:lnTo>
                    <a:lnTo>
                      <a:pt x="0" y="4"/>
                    </a:lnTo>
                    <a:lnTo>
                      <a:pt x="0" y="3"/>
                    </a:lnTo>
                    <a:lnTo>
                      <a:pt x="0" y="3"/>
                    </a:lnTo>
                    <a:lnTo>
                      <a:pt x="0" y="3"/>
                    </a:lnTo>
                    <a:lnTo>
                      <a:pt x="0" y="3"/>
                    </a:lnTo>
                    <a:lnTo>
                      <a:pt x="0" y="3"/>
                    </a:lnTo>
                    <a:lnTo>
                      <a:pt x="0" y="4"/>
                    </a:lnTo>
                    <a:lnTo>
                      <a:pt x="0" y="4"/>
                    </a:lnTo>
                    <a:lnTo>
                      <a:pt x="0" y="5"/>
                    </a:lnTo>
                    <a:lnTo>
                      <a:pt x="0" y="4"/>
                    </a:lnTo>
                    <a:lnTo>
                      <a:pt x="0" y="3"/>
                    </a:lnTo>
                    <a:lnTo>
                      <a:pt x="0" y="3"/>
                    </a:lnTo>
                    <a:lnTo>
                      <a:pt x="0" y="3"/>
                    </a:lnTo>
                    <a:lnTo>
                      <a:pt x="0" y="4"/>
                    </a:lnTo>
                    <a:lnTo>
                      <a:pt x="0" y="3"/>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6"/>
                    </a:lnTo>
                    <a:lnTo>
                      <a:pt x="0" y="5"/>
                    </a:lnTo>
                    <a:lnTo>
                      <a:pt x="0" y="6"/>
                    </a:lnTo>
                    <a:lnTo>
                      <a:pt x="0" y="7"/>
                    </a:lnTo>
                    <a:lnTo>
                      <a:pt x="0" y="6"/>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9"/>
                    </a:lnTo>
                    <a:lnTo>
                      <a:pt x="0" y="9"/>
                    </a:lnTo>
                    <a:lnTo>
                      <a:pt x="0" y="8"/>
                    </a:lnTo>
                    <a:lnTo>
                      <a:pt x="0" y="8"/>
                    </a:lnTo>
                    <a:lnTo>
                      <a:pt x="0" y="7"/>
                    </a:lnTo>
                    <a:lnTo>
                      <a:pt x="0" y="8"/>
                    </a:lnTo>
                    <a:lnTo>
                      <a:pt x="0" y="7"/>
                    </a:lnTo>
                    <a:lnTo>
                      <a:pt x="0" y="7"/>
                    </a:lnTo>
                    <a:lnTo>
                      <a:pt x="0" y="8"/>
                    </a:lnTo>
                    <a:lnTo>
                      <a:pt x="0" y="7"/>
                    </a:lnTo>
                    <a:lnTo>
                      <a:pt x="0" y="8"/>
                    </a:lnTo>
                    <a:lnTo>
                      <a:pt x="0" y="8"/>
                    </a:lnTo>
                    <a:lnTo>
                      <a:pt x="0" y="9"/>
                    </a:lnTo>
                    <a:lnTo>
                      <a:pt x="0" y="8"/>
                    </a:lnTo>
                    <a:lnTo>
                      <a:pt x="0" y="8"/>
                    </a:lnTo>
                    <a:lnTo>
                      <a:pt x="0" y="8"/>
                    </a:lnTo>
                    <a:lnTo>
                      <a:pt x="0" y="9"/>
                    </a:lnTo>
                    <a:lnTo>
                      <a:pt x="0" y="9"/>
                    </a:lnTo>
                    <a:lnTo>
                      <a:pt x="0" y="9"/>
                    </a:lnTo>
                    <a:lnTo>
                      <a:pt x="0" y="10"/>
                    </a:lnTo>
                    <a:lnTo>
                      <a:pt x="0" y="10"/>
                    </a:lnTo>
                    <a:lnTo>
                      <a:pt x="0" y="11"/>
                    </a:lnTo>
                    <a:lnTo>
                      <a:pt x="0" y="10"/>
                    </a:lnTo>
                    <a:lnTo>
                      <a:pt x="0" y="10"/>
                    </a:lnTo>
                    <a:lnTo>
                      <a:pt x="0" y="10"/>
                    </a:lnTo>
                    <a:lnTo>
                      <a:pt x="0" y="11"/>
                    </a:lnTo>
                    <a:lnTo>
                      <a:pt x="0" y="10"/>
                    </a:lnTo>
                    <a:lnTo>
                      <a:pt x="0" y="11"/>
                    </a:lnTo>
                    <a:lnTo>
                      <a:pt x="0" y="10"/>
                    </a:lnTo>
                    <a:lnTo>
                      <a:pt x="0" y="10"/>
                    </a:lnTo>
                    <a:lnTo>
                      <a:pt x="0" y="10"/>
                    </a:lnTo>
                    <a:lnTo>
                      <a:pt x="0" y="10"/>
                    </a:lnTo>
                    <a:lnTo>
                      <a:pt x="0" y="11"/>
                    </a:lnTo>
                    <a:lnTo>
                      <a:pt x="0" y="10"/>
                    </a:lnTo>
                    <a:lnTo>
                      <a:pt x="0" y="10"/>
                    </a:lnTo>
                    <a:lnTo>
                      <a:pt x="0" y="10"/>
                    </a:lnTo>
                    <a:lnTo>
                      <a:pt x="0" y="10"/>
                    </a:lnTo>
                    <a:lnTo>
                      <a:pt x="0" y="11"/>
                    </a:lnTo>
                    <a:lnTo>
                      <a:pt x="0" y="10"/>
                    </a:lnTo>
                    <a:lnTo>
                      <a:pt x="0" y="11"/>
                    </a:lnTo>
                    <a:lnTo>
                      <a:pt x="0" y="11"/>
                    </a:lnTo>
                    <a:lnTo>
                      <a:pt x="0" y="11"/>
                    </a:lnTo>
                    <a:lnTo>
                      <a:pt x="0" y="11"/>
                    </a:lnTo>
                    <a:lnTo>
                      <a:pt x="0" y="11"/>
                    </a:lnTo>
                    <a:lnTo>
                      <a:pt x="0" y="11"/>
                    </a:lnTo>
                    <a:lnTo>
                      <a:pt x="0" y="11"/>
                    </a:lnTo>
                    <a:lnTo>
                      <a:pt x="0" y="12"/>
                    </a:lnTo>
                    <a:lnTo>
                      <a:pt x="0" y="11"/>
                    </a:lnTo>
                    <a:lnTo>
                      <a:pt x="0" y="12"/>
                    </a:lnTo>
                    <a:lnTo>
                      <a:pt x="0" y="11"/>
                    </a:lnTo>
                    <a:lnTo>
                      <a:pt x="0" y="11"/>
                    </a:lnTo>
                    <a:lnTo>
                      <a:pt x="0" y="12"/>
                    </a:lnTo>
                    <a:lnTo>
                      <a:pt x="0" y="12"/>
                    </a:lnTo>
                    <a:lnTo>
                      <a:pt x="0" y="11"/>
                    </a:lnTo>
                    <a:lnTo>
                      <a:pt x="0" y="12"/>
                    </a:lnTo>
                    <a:lnTo>
                      <a:pt x="0" y="11"/>
                    </a:lnTo>
                    <a:lnTo>
                      <a:pt x="0" y="11"/>
                    </a:lnTo>
                    <a:lnTo>
                      <a:pt x="0" y="11"/>
                    </a:lnTo>
                    <a:lnTo>
                      <a:pt x="0" y="11"/>
                    </a:lnTo>
                    <a:lnTo>
                      <a:pt x="0" y="10"/>
                    </a:lnTo>
                    <a:lnTo>
                      <a:pt x="0" y="10"/>
                    </a:lnTo>
                    <a:lnTo>
                      <a:pt x="0" y="10"/>
                    </a:lnTo>
                    <a:lnTo>
                      <a:pt x="0" y="9"/>
                    </a:lnTo>
                    <a:lnTo>
                      <a:pt x="0" y="9"/>
                    </a:lnTo>
                    <a:lnTo>
                      <a:pt x="0" y="8"/>
                    </a:lnTo>
                    <a:lnTo>
                      <a:pt x="0" y="7"/>
                    </a:lnTo>
                    <a:lnTo>
                      <a:pt x="0" y="8"/>
                    </a:lnTo>
                    <a:lnTo>
                      <a:pt x="0" y="7"/>
                    </a:lnTo>
                    <a:lnTo>
                      <a:pt x="0" y="8"/>
                    </a:lnTo>
                    <a:lnTo>
                      <a:pt x="0" y="8"/>
                    </a:lnTo>
                    <a:lnTo>
                      <a:pt x="0" y="8"/>
                    </a:lnTo>
                    <a:lnTo>
                      <a:pt x="0" y="7"/>
                    </a:lnTo>
                    <a:lnTo>
                      <a:pt x="0" y="8"/>
                    </a:lnTo>
                    <a:lnTo>
                      <a:pt x="0" y="7"/>
                    </a:lnTo>
                    <a:lnTo>
                      <a:pt x="0" y="7"/>
                    </a:lnTo>
                    <a:lnTo>
                      <a:pt x="0" y="7"/>
                    </a:lnTo>
                    <a:lnTo>
                      <a:pt x="0" y="7"/>
                    </a:lnTo>
                    <a:lnTo>
                      <a:pt x="0" y="7"/>
                    </a:lnTo>
                    <a:lnTo>
                      <a:pt x="0" y="6"/>
                    </a:lnTo>
                    <a:lnTo>
                      <a:pt x="0" y="0"/>
                    </a:lnTo>
                    <a:lnTo>
                      <a:pt x="0" y="5"/>
                    </a:lnTo>
                    <a:lnTo>
                      <a:pt x="0" y="10"/>
                    </a:lnTo>
                    <a:lnTo>
                      <a:pt x="0" y="12"/>
                    </a:lnTo>
                    <a:lnTo>
                      <a:pt x="0" y="13"/>
                    </a:lnTo>
                    <a:lnTo>
                      <a:pt x="0" y="14"/>
                    </a:lnTo>
                    <a:lnTo>
                      <a:pt x="0" y="14"/>
                    </a:lnTo>
                    <a:lnTo>
                      <a:pt x="0" y="16"/>
                    </a:lnTo>
                    <a:lnTo>
                      <a:pt x="0" y="16"/>
                    </a:lnTo>
                    <a:lnTo>
                      <a:pt x="0" y="17"/>
                    </a:lnTo>
                    <a:lnTo>
                      <a:pt x="0" y="18"/>
                    </a:lnTo>
                    <a:lnTo>
                      <a:pt x="0" y="19"/>
                    </a:lnTo>
                    <a:lnTo>
                      <a:pt x="0" y="21"/>
                    </a:lnTo>
                    <a:lnTo>
                      <a:pt x="0" y="22"/>
                    </a:lnTo>
                    <a:lnTo>
                      <a:pt x="0" y="23"/>
                    </a:lnTo>
                    <a:lnTo>
                      <a:pt x="0" y="23"/>
                    </a:lnTo>
                    <a:lnTo>
                      <a:pt x="0" y="24"/>
                    </a:lnTo>
                    <a:lnTo>
                      <a:pt x="0" y="24"/>
                    </a:lnTo>
                    <a:lnTo>
                      <a:pt x="0" y="25"/>
                    </a:lnTo>
                    <a:lnTo>
                      <a:pt x="0" y="26"/>
                    </a:lnTo>
                    <a:lnTo>
                      <a:pt x="0" y="27"/>
                    </a:lnTo>
                    <a:lnTo>
                      <a:pt x="0" y="27"/>
                    </a:lnTo>
                    <a:lnTo>
                      <a:pt x="0" y="27"/>
                    </a:lnTo>
                    <a:lnTo>
                      <a:pt x="0" y="28"/>
                    </a:lnTo>
                    <a:lnTo>
                      <a:pt x="0" y="29"/>
                    </a:lnTo>
                    <a:lnTo>
                      <a:pt x="0" y="29"/>
                    </a:lnTo>
                    <a:lnTo>
                      <a:pt x="0" y="30"/>
                    </a:lnTo>
                    <a:lnTo>
                      <a:pt x="0" y="30"/>
                    </a:lnTo>
                    <a:lnTo>
                      <a:pt x="0" y="31"/>
                    </a:lnTo>
                    <a:lnTo>
                      <a:pt x="0" y="31"/>
                    </a:lnTo>
                    <a:lnTo>
                      <a:pt x="0" y="32"/>
                    </a:lnTo>
                    <a:lnTo>
                      <a:pt x="0" y="32"/>
                    </a:lnTo>
                    <a:lnTo>
                      <a:pt x="0" y="32"/>
                    </a:lnTo>
                    <a:lnTo>
                      <a:pt x="0" y="33"/>
                    </a:lnTo>
                    <a:lnTo>
                      <a:pt x="0" y="34"/>
                    </a:lnTo>
                    <a:lnTo>
                      <a:pt x="0" y="35"/>
                    </a:lnTo>
                    <a:lnTo>
                      <a:pt x="0" y="35"/>
                    </a:lnTo>
                    <a:lnTo>
                      <a:pt x="0" y="35"/>
                    </a:lnTo>
                    <a:lnTo>
                      <a:pt x="0" y="36"/>
                    </a:lnTo>
                    <a:lnTo>
                      <a:pt x="0" y="37"/>
                    </a:lnTo>
                    <a:lnTo>
                      <a:pt x="0" y="37"/>
                    </a:lnTo>
                    <a:lnTo>
                      <a:pt x="0" y="38"/>
                    </a:lnTo>
                    <a:lnTo>
                      <a:pt x="0" y="38"/>
                    </a:lnTo>
                    <a:lnTo>
                      <a:pt x="0" y="39"/>
                    </a:lnTo>
                    <a:lnTo>
                      <a:pt x="0" y="40"/>
                    </a:lnTo>
                    <a:lnTo>
                      <a:pt x="0" y="40"/>
                    </a:lnTo>
                    <a:lnTo>
                      <a:pt x="0" y="41"/>
                    </a:lnTo>
                    <a:lnTo>
                      <a:pt x="0" y="41"/>
                    </a:lnTo>
                    <a:lnTo>
                      <a:pt x="0" y="42"/>
                    </a:lnTo>
                    <a:lnTo>
                      <a:pt x="0" y="41"/>
                    </a:lnTo>
                    <a:lnTo>
                      <a:pt x="0" y="42"/>
                    </a:lnTo>
                    <a:lnTo>
                      <a:pt x="0" y="42"/>
                    </a:lnTo>
                    <a:lnTo>
                      <a:pt x="0" y="42"/>
                    </a:lnTo>
                    <a:lnTo>
                      <a:pt x="0" y="43"/>
                    </a:lnTo>
                    <a:lnTo>
                      <a:pt x="0" y="43"/>
                    </a:lnTo>
                    <a:lnTo>
                      <a:pt x="0" y="43"/>
                    </a:lnTo>
                    <a:lnTo>
                      <a:pt x="0" y="44"/>
                    </a:lnTo>
                    <a:lnTo>
                      <a:pt x="0" y="44"/>
                    </a:lnTo>
                    <a:lnTo>
                      <a:pt x="0" y="44"/>
                    </a:lnTo>
                    <a:lnTo>
                      <a:pt x="0" y="45"/>
                    </a:lnTo>
                    <a:lnTo>
                      <a:pt x="0" y="45"/>
                    </a:lnTo>
                    <a:lnTo>
                      <a:pt x="0" y="45"/>
                    </a:lnTo>
                    <a:lnTo>
                      <a:pt x="0" y="45"/>
                    </a:lnTo>
                    <a:lnTo>
                      <a:pt x="0" y="45"/>
                    </a:lnTo>
                    <a:lnTo>
                      <a:pt x="0" y="45"/>
                    </a:lnTo>
                    <a:lnTo>
                      <a:pt x="0" y="46"/>
                    </a:lnTo>
                    <a:lnTo>
                      <a:pt x="0" y="45"/>
                    </a:lnTo>
                    <a:lnTo>
                      <a:pt x="0" y="45"/>
                    </a:lnTo>
                    <a:lnTo>
                      <a:pt x="0" y="46"/>
                    </a:lnTo>
                    <a:lnTo>
                      <a:pt x="0" y="46"/>
                    </a:lnTo>
                    <a:lnTo>
                      <a:pt x="0" y="46"/>
                    </a:lnTo>
                    <a:lnTo>
                      <a:pt x="0" y="46"/>
                    </a:lnTo>
                    <a:lnTo>
                      <a:pt x="0" y="46"/>
                    </a:lnTo>
                    <a:lnTo>
                      <a:pt x="0" y="47"/>
                    </a:lnTo>
                    <a:lnTo>
                      <a:pt x="0" y="47"/>
                    </a:lnTo>
                    <a:lnTo>
                      <a:pt x="0" y="48"/>
                    </a:lnTo>
                    <a:lnTo>
                      <a:pt x="0" y="47"/>
                    </a:lnTo>
                    <a:lnTo>
                      <a:pt x="0" y="48"/>
                    </a:lnTo>
                    <a:lnTo>
                      <a:pt x="0" y="47"/>
                    </a:lnTo>
                    <a:lnTo>
                      <a:pt x="0" y="48"/>
                    </a:lnTo>
                    <a:lnTo>
                      <a:pt x="0" y="48"/>
                    </a:lnTo>
                    <a:lnTo>
                      <a:pt x="0" y="49"/>
                    </a:lnTo>
                    <a:lnTo>
                      <a:pt x="0" y="49"/>
                    </a:lnTo>
                    <a:lnTo>
                      <a:pt x="0" y="49"/>
                    </a:lnTo>
                    <a:lnTo>
                      <a:pt x="0" y="49"/>
                    </a:lnTo>
                    <a:lnTo>
                      <a:pt x="0" y="49"/>
                    </a:lnTo>
                    <a:lnTo>
                      <a:pt x="0" y="49"/>
                    </a:lnTo>
                    <a:lnTo>
                      <a:pt x="0" y="49"/>
                    </a:lnTo>
                    <a:lnTo>
                      <a:pt x="0" y="49"/>
                    </a:lnTo>
                    <a:lnTo>
                      <a:pt x="0" y="49"/>
                    </a:lnTo>
                    <a:lnTo>
                      <a:pt x="0" y="50"/>
                    </a:lnTo>
                    <a:lnTo>
                      <a:pt x="0" y="50"/>
                    </a:lnTo>
                    <a:lnTo>
                      <a:pt x="0" y="50"/>
                    </a:lnTo>
                    <a:lnTo>
                      <a:pt x="0" y="50"/>
                    </a:lnTo>
                    <a:lnTo>
                      <a:pt x="0" y="51"/>
                    </a:lnTo>
                    <a:lnTo>
                      <a:pt x="0" y="50"/>
                    </a:lnTo>
                    <a:lnTo>
                      <a:pt x="0" y="51"/>
                    </a:lnTo>
                    <a:lnTo>
                      <a:pt x="0" y="51"/>
                    </a:lnTo>
                    <a:lnTo>
                      <a:pt x="0" y="51"/>
                    </a:lnTo>
                    <a:lnTo>
                      <a:pt x="0" y="51"/>
                    </a:lnTo>
                    <a:lnTo>
                      <a:pt x="0" y="51"/>
                    </a:lnTo>
                    <a:lnTo>
                      <a:pt x="0" y="52"/>
                    </a:lnTo>
                    <a:lnTo>
                      <a:pt x="0" y="52"/>
                    </a:lnTo>
                    <a:lnTo>
                      <a:pt x="0" y="52"/>
                    </a:lnTo>
                    <a:lnTo>
                      <a:pt x="0" y="52"/>
                    </a:lnTo>
                    <a:lnTo>
                      <a:pt x="0" y="52"/>
                    </a:lnTo>
                    <a:lnTo>
                      <a:pt x="0" y="53"/>
                    </a:lnTo>
                    <a:lnTo>
                      <a:pt x="0" y="54"/>
                    </a:lnTo>
                    <a:lnTo>
                      <a:pt x="0" y="54"/>
                    </a:lnTo>
                    <a:lnTo>
                      <a:pt x="0" y="55"/>
                    </a:lnTo>
                    <a:lnTo>
                      <a:pt x="0" y="54"/>
                    </a:lnTo>
                    <a:lnTo>
                      <a:pt x="0" y="55"/>
                    </a:lnTo>
                    <a:lnTo>
                      <a:pt x="0" y="55"/>
                    </a:lnTo>
                    <a:lnTo>
                      <a:pt x="0" y="56"/>
                    </a:lnTo>
                    <a:lnTo>
                      <a:pt x="0" y="56"/>
                    </a:lnTo>
                    <a:lnTo>
                      <a:pt x="0" y="56"/>
                    </a:lnTo>
                    <a:lnTo>
                      <a:pt x="0" y="56"/>
                    </a:lnTo>
                    <a:lnTo>
                      <a:pt x="0" y="56"/>
                    </a:lnTo>
                    <a:lnTo>
                      <a:pt x="0" y="57"/>
                    </a:lnTo>
                    <a:lnTo>
                      <a:pt x="0" y="56"/>
                    </a:lnTo>
                    <a:lnTo>
                      <a:pt x="0" y="57"/>
                    </a:lnTo>
                    <a:lnTo>
                      <a:pt x="0" y="56"/>
                    </a:lnTo>
                    <a:lnTo>
                      <a:pt x="0" y="56"/>
                    </a:lnTo>
                    <a:lnTo>
                      <a:pt x="0" y="56"/>
                    </a:lnTo>
                    <a:lnTo>
                      <a:pt x="0" y="57"/>
                    </a:lnTo>
                    <a:lnTo>
                      <a:pt x="0" y="56"/>
                    </a:lnTo>
                    <a:lnTo>
                      <a:pt x="0" y="56"/>
                    </a:lnTo>
                    <a:lnTo>
                      <a:pt x="0" y="56"/>
                    </a:lnTo>
                    <a:lnTo>
                      <a:pt x="0" y="56"/>
                    </a:lnTo>
                    <a:lnTo>
                      <a:pt x="0" y="56"/>
                    </a:lnTo>
                    <a:lnTo>
                      <a:pt x="0" y="56"/>
                    </a:lnTo>
                    <a:lnTo>
                      <a:pt x="0" y="57"/>
                    </a:lnTo>
                    <a:lnTo>
                      <a:pt x="0" y="57"/>
                    </a:lnTo>
                    <a:lnTo>
                      <a:pt x="0" y="57"/>
                    </a:lnTo>
                    <a:lnTo>
                      <a:pt x="0" y="57"/>
                    </a:lnTo>
                    <a:lnTo>
                      <a:pt x="0" y="58"/>
                    </a:lnTo>
                    <a:lnTo>
                      <a:pt x="0" y="57"/>
                    </a:lnTo>
                    <a:lnTo>
                      <a:pt x="0" y="57"/>
                    </a:lnTo>
                    <a:lnTo>
                      <a:pt x="0" y="57"/>
                    </a:lnTo>
                    <a:lnTo>
                      <a:pt x="0" y="57"/>
                    </a:lnTo>
                    <a:lnTo>
                      <a:pt x="0" y="58"/>
                    </a:lnTo>
                    <a:lnTo>
                      <a:pt x="0" y="57"/>
                    </a:lnTo>
                    <a:lnTo>
                      <a:pt x="0" y="57"/>
                    </a:lnTo>
                    <a:lnTo>
                      <a:pt x="0" y="57"/>
                    </a:lnTo>
                    <a:lnTo>
                      <a:pt x="0" y="56"/>
                    </a:lnTo>
                    <a:lnTo>
                      <a:pt x="0" y="57"/>
                    </a:lnTo>
                    <a:lnTo>
                      <a:pt x="0" y="57"/>
                    </a:lnTo>
                    <a:lnTo>
                      <a:pt x="0" y="56"/>
                    </a:lnTo>
                    <a:lnTo>
                      <a:pt x="0" y="56"/>
                    </a:lnTo>
                    <a:lnTo>
                      <a:pt x="0" y="57"/>
                    </a:lnTo>
                    <a:lnTo>
                      <a:pt x="0" y="56"/>
                    </a:lnTo>
                    <a:lnTo>
                      <a:pt x="0" y="56"/>
                    </a:lnTo>
                    <a:lnTo>
                      <a:pt x="0" y="56"/>
                    </a:lnTo>
                    <a:lnTo>
                      <a:pt x="0" y="55"/>
                    </a:lnTo>
                    <a:lnTo>
                      <a:pt x="0" y="55"/>
                    </a:lnTo>
                    <a:lnTo>
                      <a:pt x="0" y="55"/>
                    </a:lnTo>
                    <a:lnTo>
                      <a:pt x="0" y="54"/>
                    </a:lnTo>
                    <a:lnTo>
                      <a:pt x="0" y="54"/>
                    </a:lnTo>
                    <a:lnTo>
                      <a:pt x="0" y="54"/>
                    </a:lnTo>
                    <a:lnTo>
                      <a:pt x="0" y="54"/>
                    </a:lnTo>
                    <a:lnTo>
                      <a:pt x="0" y="54"/>
                    </a:lnTo>
                    <a:lnTo>
                      <a:pt x="0" y="54"/>
                    </a:lnTo>
                    <a:lnTo>
                      <a:pt x="0" y="54"/>
                    </a:lnTo>
                    <a:lnTo>
                      <a:pt x="0" y="54"/>
                    </a:lnTo>
                    <a:lnTo>
                      <a:pt x="0" y="54"/>
                    </a:lnTo>
                    <a:lnTo>
                      <a:pt x="0" y="55"/>
                    </a:lnTo>
                    <a:lnTo>
                      <a:pt x="0" y="55"/>
                    </a:lnTo>
                    <a:lnTo>
                      <a:pt x="0" y="55"/>
                    </a:lnTo>
                    <a:lnTo>
                      <a:pt x="0" y="55"/>
                    </a:lnTo>
                    <a:lnTo>
                      <a:pt x="0" y="55"/>
                    </a:lnTo>
                    <a:lnTo>
                      <a:pt x="0" y="55"/>
                    </a:lnTo>
                    <a:lnTo>
                      <a:pt x="0" y="54"/>
                    </a:lnTo>
                    <a:lnTo>
                      <a:pt x="0" y="54"/>
                    </a:lnTo>
                    <a:lnTo>
                      <a:pt x="0" y="54"/>
                    </a:lnTo>
                    <a:lnTo>
                      <a:pt x="0" y="54"/>
                    </a:lnTo>
                    <a:lnTo>
                      <a:pt x="0" y="54"/>
                    </a:lnTo>
                    <a:lnTo>
                      <a:pt x="0" y="54"/>
                    </a:lnTo>
                    <a:lnTo>
                      <a:pt x="0" y="55"/>
                    </a:lnTo>
                    <a:lnTo>
                      <a:pt x="0" y="55"/>
                    </a:lnTo>
                    <a:lnTo>
                      <a:pt x="0" y="54"/>
                    </a:lnTo>
                    <a:lnTo>
                      <a:pt x="0" y="54"/>
                    </a:lnTo>
                    <a:lnTo>
                      <a:pt x="0" y="54"/>
                    </a:lnTo>
                    <a:lnTo>
                      <a:pt x="0" y="54"/>
                    </a:lnTo>
                    <a:lnTo>
                      <a:pt x="0" y="53"/>
                    </a:lnTo>
                    <a:lnTo>
                      <a:pt x="0" y="53"/>
                    </a:lnTo>
                    <a:lnTo>
                      <a:pt x="0" y="53"/>
                    </a:lnTo>
                    <a:lnTo>
                      <a:pt x="0" y="52"/>
                    </a:lnTo>
                    <a:lnTo>
                      <a:pt x="0" y="53"/>
                    </a:lnTo>
                    <a:lnTo>
                      <a:pt x="0" y="52"/>
                    </a:lnTo>
                    <a:lnTo>
                      <a:pt x="0" y="52"/>
                    </a:lnTo>
                    <a:lnTo>
                      <a:pt x="0" y="53"/>
                    </a:lnTo>
                    <a:lnTo>
                      <a:pt x="0" y="53"/>
                    </a:lnTo>
                    <a:lnTo>
                      <a:pt x="0" y="53"/>
                    </a:lnTo>
                    <a:lnTo>
                      <a:pt x="0" y="53"/>
                    </a:lnTo>
                    <a:lnTo>
                      <a:pt x="0" y="52"/>
                    </a:lnTo>
                    <a:lnTo>
                      <a:pt x="0" y="51"/>
                    </a:lnTo>
                    <a:lnTo>
                      <a:pt x="0" y="51"/>
                    </a:lnTo>
                    <a:lnTo>
                      <a:pt x="0" y="50"/>
                    </a:lnTo>
                    <a:lnTo>
                      <a:pt x="0" y="50"/>
                    </a:lnTo>
                    <a:lnTo>
                      <a:pt x="0" y="50"/>
                    </a:lnTo>
                    <a:lnTo>
                      <a:pt x="0" y="50"/>
                    </a:lnTo>
                    <a:lnTo>
                      <a:pt x="0" y="50"/>
                    </a:lnTo>
                    <a:lnTo>
                      <a:pt x="0" y="50"/>
                    </a:lnTo>
                    <a:lnTo>
                      <a:pt x="0" y="50"/>
                    </a:lnTo>
                    <a:lnTo>
                      <a:pt x="0" y="51"/>
                    </a:lnTo>
                    <a:lnTo>
                      <a:pt x="0" y="50"/>
                    </a:lnTo>
                    <a:lnTo>
                      <a:pt x="0" y="51"/>
                    </a:lnTo>
                    <a:lnTo>
                      <a:pt x="0" y="51"/>
                    </a:lnTo>
                    <a:lnTo>
                      <a:pt x="0" y="51"/>
                    </a:lnTo>
                    <a:lnTo>
                      <a:pt x="0" y="51"/>
                    </a:lnTo>
                    <a:lnTo>
                      <a:pt x="0" y="51"/>
                    </a:lnTo>
                    <a:lnTo>
                      <a:pt x="0" y="51"/>
                    </a:lnTo>
                    <a:lnTo>
                      <a:pt x="0" y="51"/>
                    </a:lnTo>
                    <a:lnTo>
                      <a:pt x="0" y="52"/>
                    </a:lnTo>
                    <a:lnTo>
                      <a:pt x="0" y="52"/>
                    </a:lnTo>
                    <a:lnTo>
                      <a:pt x="0" y="53"/>
                    </a:lnTo>
                    <a:lnTo>
                      <a:pt x="0" y="52"/>
                    </a:lnTo>
                    <a:lnTo>
                      <a:pt x="0" y="53"/>
                    </a:lnTo>
                    <a:lnTo>
                      <a:pt x="0" y="53"/>
                    </a:lnTo>
                    <a:lnTo>
                      <a:pt x="0" y="52"/>
                    </a:lnTo>
                    <a:lnTo>
                      <a:pt x="0" y="53"/>
                    </a:lnTo>
                    <a:lnTo>
                      <a:pt x="0" y="53"/>
                    </a:lnTo>
                    <a:lnTo>
                      <a:pt x="0" y="53"/>
                    </a:lnTo>
                    <a:lnTo>
                      <a:pt x="0" y="52"/>
                    </a:lnTo>
                    <a:lnTo>
                      <a:pt x="0" y="52"/>
                    </a:lnTo>
                    <a:lnTo>
                      <a:pt x="0" y="52"/>
                    </a:lnTo>
                    <a:lnTo>
                      <a:pt x="0" y="53"/>
                    </a:lnTo>
                    <a:lnTo>
                      <a:pt x="0" y="53"/>
                    </a:lnTo>
                    <a:lnTo>
                      <a:pt x="0" y="53"/>
                    </a:lnTo>
                    <a:lnTo>
                      <a:pt x="0" y="54"/>
                    </a:lnTo>
                    <a:lnTo>
                      <a:pt x="0" y="55"/>
                    </a:lnTo>
                    <a:lnTo>
                      <a:pt x="0" y="55"/>
                    </a:lnTo>
                    <a:lnTo>
                      <a:pt x="0" y="55"/>
                    </a:lnTo>
                    <a:lnTo>
                      <a:pt x="0" y="56"/>
                    </a:lnTo>
                    <a:lnTo>
                      <a:pt x="0" y="55"/>
                    </a:lnTo>
                    <a:lnTo>
                      <a:pt x="0" y="56"/>
                    </a:lnTo>
                    <a:lnTo>
                      <a:pt x="0" y="56"/>
                    </a:lnTo>
                    <a:lnTo>
                      <a:pt x="0" y="57"/>
                    </a:lnTo>
                    <a:lnTo>
                      <a:pt x="0" y="57"/>
                    </a:lnTo>
                    <a:lnTo>
                      <a:pt x="0" y="58"/>
                    </a:lnTo>
                    <a:lnTo>
                      <a:pt x="0" y="58"/>
                    </a:lnTo>
                    <a:lnTo>
                      <a:pt x="0" y="58"/>
                    </a:lnTo>
                    <a:lnTo>
                      <a:pt x="0" y="58"/>
                    </a:lnTo>
                    <a:lnTo>
                      <a:pt x="0" y="59"/>
                    </a:lnTo>
                    <a:lnTo>
                      <a:pt x="0" y="59"/>
                    </a:lnTo>
                    <a:lnTo>
                      <a:pt x="0" y="59"/>
                    </a:lnTo>
                    <a:lnTo>
                      <a:pt x="0" y="58"/>
                    </a:lnTo>
                    <a:lnTo>
                      <a:pt x="0" y="57"/>
                    </a:lnTo>
                    <a:lnTo>
                      <a:pt x="0" y="58"/>
                    </a:lnTo>
                    <a:lnTo>
                      <a:pt x="0" y="57"/>
                    </a:lnTo>
                    <a:lnTo>
                      <a:pt x="0" y="58"/>
                    </a:lnTo>
                    <a:lnTo>
                      <a:pt x="0" y="58"/>
                    </a:lnTo>
                    <a:lnTo>
                      <a:pt x="0" y="58"/>
                    </a:lnTo>
                    <a:lnTo>
                      <a:pt x="0" y="59"/>
                    </a:lnTo>
                    <a:lnTo>
                      <a:pt x="0" y="59"/>
                    </a:lnTo>
                    <a:lnTo>
                      <a:pt x="0" y="58"/>
                    </a:lnTo>
                    <a:lnTo>
                      <a:pt x="0" y="58"/>
                    </a:lnTo>
                    <a:lnTo>
                      <a:pt x="0" y="59"/>
                    </a:lnTo>
                    <a:lnTo>
                      <a:pt x="0" y="59"/>
                    </a:lnTo>
                    <a:lnTo>
                      <a:pt x="0" y="60"/>
                    </a:lnTo>
                    <a:lnTo>
                      <a:pt x="0" y="59"/>
                    </a:lnTo>
                    <a:lnTo>
                      <a:pt x="0" y="59"/>
                    </a:lnTo>
                    <a:lnTo>
                      <a:pt x="0" y="59"/>
                    </a:lnTo>
                    <a:lnTo>
                      <a:pt x="0" y="59"/>
                    </a:lnTo>
                    <a:lnTo>
                      <a:pt x="0" y="59"/>
                    </a:lnTo>
                    <a:lnTo>
                      <a:pt x="0" y="59"/>
                    </a:lnTo>
                    <a:lnTo>
                      <a:pt x="0" y="59"/>
                    </a:lnTo>
                    <a:lnTo>
                      <a:pt x="0" y="59"/>
                    </a:lnTo>
                    <a:lnTo>
                      <a:pt x="0" y="59"/>
                    </a:lnTo>
                    <a:lnTo>
                      <a:pt x="0" y="59"/>
                    </a:lnTo>
                    <a:lnTo>
                      <a:pt x="0" y="59"/>
                    </a:lnTo>
                    <a:lnTo>
                      <a:pt x="0" y="60"/>
                    </a:lnTo>
                    <a:lnTo>
                      <a:pt x="0" y="59"/>
                    </a:lnTo>
                    <a:lnTo>
                      <a:pt x="0" y="60"/>
                    </a:lnTo>
                    <a:lnTo>
                      <a:pt x="0" y="60"/>
                    </a:lnTo>
                    <a:lnTo>
                      <a:pt x="0" y="61"/>
                    </a:lnTo>
                    <a:lnTo>
                      <a:pt x="0" y="60"/>
                    </a:lnTo>
                    <a:lnTo>
                      <a:pt x="0" y="61"/>
                    </a:lnTo>
                    <a:lnTo>
                      <a:pt x="0" y="61"/>
                    </a:lnTo>
                    <a:lnTo>
                      <a:pt x="0" y="61"/>
                    </a:lnTo>
                    <a:lnTo>
                      <a:pt x="0" y="61"/>
                    </a:lnTo>
                    <a:lnTo>
                      <a:pt x="0" y="62"/>
                    </a:lnTo>
                    <a:lnTo>
                      <a:pt x="0" y="62"/>
                    </a:lnTo>
                    <a:lnTo>
                      <a:pt x="0" y="63"/>
                    </a:lnTo>
                    <a:lnTo>
                      <a:pt x="0" y="63"/>
                    </a:lnTo>
                    <a:lnTo>
                      <a:pt x="0" y="63"/>
                    </a:lnTo>
                    <a:lnTo>
                      <a:pt x="0" y="64"/>
                    </a:lnTo>
                    <a:lnTo>
                      <a:pt x="0" y="63"/>
                    </a:lnTo>
                    <a:lnTo>
                      <a:pt x="0" y="64"/>
                    </a:lnTo>
                    <a:lnTo>
                      <a:pt x="0" y="64"/>
                    </a:lnTo>
                    <a:lnTo>
                      <a:pt x="0" y="64"/>
                    </a:lnTo>
                    <a:lnTo>
                      <a:pt x="0" y="64"/>
                    </a:lnTo>
                    <a:lnTo>
                      <a:pt x="0" y="63"/>
                    </a:lnTo>
                    <a:lnTo>
                      <a:pt x="0" y="64"/>
                    </a:lnTo>
                    <a:lnTo>
                      <a:pt x="0" y="64"/>
                    </a:lnTo>
                    <a:lnTo>
                      <a:pt x="0" y="64"/>
                    </a:lnTo>
                    <a:lnTo>
                      <a:pt x="0" y="64"/>
                    </a:lnTo>
                    <a:lnTo>
                      <a:pt x="0" y="64"/>
                    </a:lnTo>
                    <a:lnTo>
                      <a:pt x="0" y="64"/>
                    </a:lnTo>
                    <a:lnTo>
                      <a:pt x="0" y="63"/>
                    </a:lnTo>
                    <a:lnTo>
                      <a:pt x="0" y="64"/>
                    </a:lnTo>
                    <a:lnTo>
                      <a:pt x="0" y="63"/>
                    </a:lnTo>
                    <a:lnTo>
                      <a:pt x="0" y="64"/>
                    </a:lnTo>
                    <a:lnTo>
                      <a:pt x="0" y="63"/>
                    </a:lnTo>
                    <a:lnTo>
                      <a:pt x="0" y="62"/>
                    </a:lnTo>
                    <a:lnTo>
                      <a:pt x="0" y="61"/>
                    </a:lnTo>
                    <a:lnTo>
                      <a:pt x="0" y="61"/>
                    </a:lnTo>
                    <a:lnTo>
                      <a:pt x="0" y="61"/>
                    </a:lnTo>
                    <a:lnTo>
                      <a:pt x="0" y="61"/>
                    </a:lnTo>
                    <a:lnTo>
                      <a:pt x="0" y="60"/>
                    </a:lnTo>
                    <a:lnTo>
                      <a:pt x="0" y="60"/>
                    </a:lnTo>
                    <a:lnTo>
                      <a:pt x="0" y="60"/>
                    </a:lnTo>
                    <a:lnTo>
                      <a:pt x="0" y="60"/>
                    </a:lnTo>
                    <a:lnTo>
                      <a:pt x="0" y="60"/>
                    </a:lnTo>
                    <a:lnTo>
                      <a:pt x="0" y="60"/>
                    </a:lnTo>
                    <a:lnTo>
                      <a:pt x="0" y="60"/>
                    </a:lnTo>
                    <a:lnTo>
                      <a:pt x="0" y="59"/>
                    </a:lnTo>
                    <a:lnTo>
                      <a:pt x="0" y="59"/>
                    </a:lnTo>
                    <a:lnTo>
                      <a:pt x="0" y="58"/>
                    </a:lnTo>
                    <a:lnTo>
                      <a:pt x="0" y="57"/>
                    </a:lnTo>
                    <a:lnTo>
                      <a:pt x="0" y="58"/>
                    </a:lnTo>
                    <a:lnTo>
                      <a:pt x="0" y="58"/>
                    </a:lnTo>
                    <a:lnTo>
                      <a:pt x="0" y="58"/>
                    </a:lnTo>
                    <a:lnTo>
                      <a:pt x="0" y="58"/>
                    </a:lnTo>
                    <a:lnTo>
                      <a:pt x="0" y="58"/>
                    </a:lnTo>
                    <a:lnTo>
                      <a:pt x="0" y="59"/>
                    </a:lnTo>
                    <a:lnTo>
                      <a:pt x="0" y="58"/>
                    </a:lnTo>
                    <a:lnTo>
                      <a:pt x="0" y="59"/>
                    </a:lnTo>
                    <a:lnTo>
                      <a:pt x="0" y="59"/>
                    </a:lnTo>
                    <a:lnTo>
                      <a:pt x="0" y="59"/>
                    </a:lnTo>
                    <a:lnTo>
                      <a:pt x="0" y="59"/>
                    </a:lnTo>
                    <a:lnTo>
                      <a:pt x="0" y="59"/>
                    </a:lnTo>
                    <a:lnTo>
                      <a:pt x="0" y="59"/>
                    </a:lnTo>
                    <a:lnTo>
                      <a:pt x="0" y="60"/>
                    </a:lnTo>
                    <a:lnTo>
                      <a:pt x="0" y="59"/>
                    </a:lnTo>
                    <a:lnTo>
                      <a:pt x="0" y="59"/>
                    </a:lnTo>
                    <a:lnTo>
                      <a:pt x="0" y="59"/>
                    </a:lnTo>
                  </a:path>
                </a:pathLst>
              </a:custGeom>
              <a:noFill/>
              <a:ln w="0">
                <a:solidFill>
                  <a:srgbClr val="3366FF"/>
                </a:solidFill>
                <a:prstDash val="solid"/>
                <a:round/>
                <a:headEnd/>
                <a:tailEnd/>
              </a:ln>
            </p:spPr>
            <p:txBody>
              <a:bodyPr/>
              <a:lstStyle/>
              <a:p>
                <a:endParaRPr lang="en-GB"/>
              </a:p>
            </p:txBody>
          </p:sp>
          <p:sp>
            <p:nvSpPr>
              <p:cNvPr id="186303" name="Freeform 959"/>
              <p:cNvSpPr>
                <a:spLocks/>
              </p:cNvSpPr>
              <p:nvPr/>
            </p:nvSpPr>
            <p:spPr bwMode="auto">
              <a:xfrm>
                <a:off x="3756" y="3509"/>
                <a:ext cx="6" cy="354"/>
              </a:xfrm>
              <a:custGeom>
                <a:avLst/>
                <a:gdLst/>
                <a:ahLst/>
                <a:cxnLst>
                  <a:cxn ang="0">
                    <a:pos x="0" y="48"/>
                  </a:cxn>
                  <a:cxn ang="0">
                    <a:pos x="0" y="45"/>
                  </a:cxn>
                  <a:cxn ang="0">
                    <a:pos x="0" y="45"/>
                  </a:cxn>
                  <a:cxn ang="0">
                    <a:pos x="0" y="48"/>
                  </a:cxn>
                  <a:cxn ang="0">
                    <a:pos x="0" y="51"/>
                  </a:cxn>
                  <a:cxn ang="0">
                    <a:pos x="0" y="52"/>
                  </a:cxn>
                  <a:cxn ang="0">
                    <a:pos x="0" y="51"/>
                  </a:cxn>
                  <a:cxn ang="0">
                    <a:pos x="0" y="50"/>
                  </a:cxn>
                  <a:cxn ang="0">
                    <a:pos x="0" y="51"/>
                  </a:cxn>
                  <a:cxn ang="0">
                    <a:pos x="0" y="51"/>
                  </a:cxn>
                  <a:cxn ang="0">
                    <a:pos x="0" y="53"/>
                  </a:cxn>
                  <a:cxn ang="0">
                    <a:pos x="0" y="52"/>
                  </a:cxn>
                  <a:cxn ang="0">
                    <a:pos x="0" y="53"/>
                  </a:cxn>
                  <a:cxn ang="0">
                    <a:pos x="0" y="54"/>
                  </a:cxn>
                  <a:cxn ang="0">
                    <a:pos x="0" y="53"/>
                  </a:cxn>
                  <a:cxn ang="0">
                    <a:pos x="0" y="52"/>
                  </a:cxn>
                  <a:cxn ang="0">
                    <a:pos x="0" y="48"/>
                  </a:cxn>
                  <a:cxn ang="0">
                    <a:pos x="0" y="48"/>
                  </a:cxn>
                  <a:cxn ang="0">
                    <a:pos x="0" y="48"/>
                  </a:cxn>
                  <a:cxn ang="0">
                    <a:pos x="0" y="49"/>
                  </a:cxn>
                  <a:cxn ang="0">
                    <a:pos x="0" y="49"/>
                  </a:cxn>
                  <a:cxn ang="0">
                    <a:pos x="0" y="51"/>
                  </a:cxn>
                  <a:cxn ang="0">
                    <a:pos x="1" y="54"/>
                  </a:cxn>
                  <a:cxn ang="0">
                    <a:pos x="1" y="53"/>
                  </a:cxn>
                  <a:cxn ang="0">
                    <a:pos x="1" y="56"/>
                  </a:cxn>
                  <a:cxn ang="0">
                    <a:pos x="1" y="55"/>
                  </a:cxn>
                  <a:cxn ang="0">
                    <a:pos x="1" y="51"/>
                  </a:cxn>
                  <a:cxn ang="0">
                    <a:pos x="1" y="50"/>
                  </a:cxn>
                  <a:cxn ang="0">
                    <a:pos x="1" y="49"/>
                  </a:cxn>
                  <a:cxn ang="0">
                    <a:pos x="1" y="48"/>
                  </a:cxn>
                  <a:cxn ang="0">
                    <a:pos x="1" y="51"/>
                  </a:cxn>
                  <a:cxn ang="0">
                    <a:pos x="1" y="50"/>
                  </a:cxn>
                  <a:cxn ang="0">
                    <a:pos x="1" y="52"/>
                  </a:cxn>
                  <a:cxn ang="0">
                    <a:pos x="1" y="55"/>
                  </a:cxn>
                  <a:cxn ang="0">
                    <a:pos x="1" y="55"/>
                  </a:cxn>
                  <a:cxn ang="0">
                    <a:pos x="1" y="57"/>
                  </a:cxn>
                  <a:cxn ang="0">
                    <a:pos x="1" y="56"/>
                  </a:cxn>
                  <a:cxn ang="0">
                    <a:pos x="1" y="47"/>
                  </a:cxn>
                  <a:cxn ang="0">
                    <a:pos x="1" y="37"/>
                  </a:cxn>
                  <a:cxn ang="0">
                    <a:pos x="1" y="29"/>
                  </a:cxn>
                  <a:cxn ang="0">
                    <a:pos x="1" y="26"/>
                  </a:cxn>
                  <a:cxn ang="0">
                    <a:pos x="1" y="21"/>
                  </a:cxn>
                  <a:cxn ang="0">
                    <a:pos x="1" y="16"/>
                  </a:cxn>
                  <a:cxn ang="0">
                    <a:pos x="1" y="14"/>
                  </a:cxn>
                  <a:cxn ang="0">
                    <a:pos x="1" y="11"/>
                  </a:cxn>
                  <a:cxn ang="0">
                    <a:pos x="1" y="10"/>
                  </a:cxn>
                  <a:cxn ang="0">
                    <a:pos x="1" y="10"/>
                  </a:cxn>
                  <a:cxn ang="0">
                    <a:pos x="1" y="10"/>
                  </a:cxn>
                  <a:cxn ang="0">
                    <a:pos x="1" y="10"/>
                  </a:cxn>
                  <a:cxn ang="0">
                    <a:pos x="1" y="7"/>
                  </a:cxn>
                  <a:cxn ang="0">
                    <a:pos x="1" y="6"/>
                  </a:cxn>
                  <a:cxn ang="0">
                    <a:pos x="1" y="10"/>
                  </a:cxn>
                  <a:cxn ang="0">
                    <a:pos x="1" y="10"/>
                  </a:cxn>
                  <a:cxn ang="0">
                    <a:pos x="1" y="8"/>
                  </a:cxn>
                  <a:cxn ang="0">
                    <a:pos x="1" y="9"/>
                  </a:cxn>
                  <a:cxn ang="0">
                    <a:pos x="1" y="7"/>
                  </a:cxn>
                  <a:cxn ang="0">
                    <a:pos x="1" y="7"/>
                  </a:cxn>
                  <a:cxn ang="0">
                    <a:pos x="1" y="7"/>
                  </a:cxn>
                  <a:cxn ang="0">
                    <a:pos x="1" y="3"/>
                  </a:cxn>
                  <a:cxn ang="0">
                    <a:pos x="1" y="5"/>
                  </a:cxn>
                  <a:cxn ang="0">
                    <a:pos x="1" y="3"/>
                  </a:cxn>
                  <a:cxn ang="0">
                    <a:pos x="1" y="4"/>
                  </a:cxn>
                  <a:cxn ang="0">
                    <a:pos x="1" y="2"/>
                  </a:cxn>
                </a:cxnLst>
                <a:rect l="0" t="0" r="r" b="b"/>
                <a:pathLst>
                  <a:path w="1" h="59">
                    <a:moveTo>
                      <a:pt x="0" y="51"/>
                    </a:moveTo>
                    <a:lnTo>
                      <a:pt x="0" y="51"/>
                    </a:lnTo>
                    <a:lnTo>
                      <a:pt x="0" y="50"/>
                    </a:lnTo>
                    <a:lnTo>
                      <a:pt x="0" y="49"/>
                    </a:lnTo>
                    <a:lnTo>
                      <a:pt x="0" y="50"/>
                    </a:lnTo>
                    <a:lnTo>
                      <a:pt x="0" y="49"/>
                    </a:lnTo>
                    <a:lnTo>
                      <a:pt x="0" y="50"/>
                    </a:lnTo>
                    <a:lnTo>
                      <a:pt x="0" y="49"/>
                    </a:lnTo>
                    <a:lnTo>
                      <a:pt x="0" y="49"/>
                    </a:lnTo>
                    <a:lnTo>
                      <a:pt x="0" y="48"/>
                    </a:lnTo>
                    <a:lnTo>
                      <a:pt x="0" y="48"/>
                    </a:lnTo>
                    <a:lnTo>
                      <a:pt x="0" y="48"/>
                    </a:lnTo>
                    <a:lnTo>
                      <a:pt x="0" y="47"/>
                    </a:lnTo>
                    <a:lnTo>
                      <a:pt x="0" y="47"/>
                    </a:lnTo>
                    <a:lnTo>
                      <a:pt x="0" y="46"/>
                    </a:lnTo>
                    <a:lnTo>
                      <a:pt x="0" y="47"/>
                    </a:lnTo>
                    <a:lnTo>
                      <a:pt x="0" y="46"/>
                    </a:lnTo>
                    <a:lnTo>
                      <a:pt x="0" y="47"/>
                    </a:lnTo>
                    <a:lnTo>
                      <a:pt x="0" y="46"/>
                    </a:lnTo>
                    <a:lnTo>
                      <a:pt x="0" y="45"/>
                    </a:lnTo>
                    <a:lnTo>
                      <a:pt x="0" y="45"/>
                    </a:lnTo>
                    <a:lnTo>
                      <a:pt x="0" y="45"/>
                    </a:lnTo>
                    <a:lnTo>
                      <a:pt x="0" y="45"/>
                    </a:lnTo>
                    <a:lnTo>
                      <a:pt x="0" y="45"/>
                    </a:lnTo>
                    <a:lnTo>
                      <a:pt x="0" y="46"/>
                    </a:lnTo>
                    <a:lnTo>
                      <a:pt x="0" y="46"/>
                    </a:lnTo>
                    <a:lnTo>
                      <a:pt x="0" y="47"/>
                    </a:lnTo>
                    <a:lnTo>
                      <a:pt x="0" y="46"/>
                    </a:lnTo>
                    <a:lnTo>
                      <a:pt x="0" y="45"/>
                    </a:lnTo>
                    <a:lnTo>
                      <a:pt x="0" y="46"/>
                    </a:lnTo>
                    <a:lnTo>
                      <a:pt x="0" y="46"/>
                    </a:lnTo>
                    <a:lnTo>
                      <a:pt x="0" y="45"/>
                    </a:lnTo>
                    <a:lnTo>
                      <a:pt x="0" y="45"/>
                    </a:lnTo>
                    <a:lnTo>
                      <a:pt x="0" y="45"/>
                    </a:lnTo>
                    <a:lnTo>
                      <a:pt x="0" y="46"/>
                    </a:lnTo>
                    <a:lnTo>
                      <a:pt x="0" y="46"/>
                    </a:lnTo>
                    <a:lnTo>
                      <a:pt x="0" y="47"/>
                    </a:lnTo>
                    <a:lnTo>
                      <a:pt x="0" y="46"/>
                    </a:lnTo>
                    <a:lnTo>
                      <a:pt x="0" y="47"/>
                    </a:lnTo>
                    <a:lnTo>
                      <a:pt x="0" y="47"/>
                    </a:lnTo>
                    <a:lnTo>
                      <a:pt x="0" y="47"/>
                    </a:lnTo>
                    <a:lnTo>
                      <a:pt x="0" y="48"/>
                    </a:lnTo>
                    <a:lnTo>
                      <a:pt x="0" y="48"/>
                    </a:lnTo>
                    <a:lnTo>
                      <a:pt x="0" y="48"/>
                    </a:lnTo>
                    <a:lnTo>
                      <a:pt x="0" y="48"/>
                    </a:lnTo>
                    <a:lnTo>
                      <a:pt x="0" y="49"/>
                    </a:lnTo>
                    <a:lnTo>
                      <a:pt x="0" y="49"/>
                    </a:lnTo>
                    <a:lnTo>
                      <a:pt x="0" y="49"/>
                    </a:lnTo>
                    <a:lnTo>
                      <a:pt x="0" y="49"/>
                    </a:lnTo>
                    <a:lnTo>
                      <a:pt x="0" y="49"/>
                    </a:lnTo>
                    <a:lnTo>
                      <a:pt x="0" y="49"/>
                    </a:lnTo>
                    <a:lnTo>
                      <a:pt x="0" y="49"/>
                    </a:lnTo>
                    <a:lnTo>
                      <a:pt x="0" y="49"/>
                    </a:lnTo>
                    <a:lnTo>
                      <a:pt x="0" y="50"/>
                    </a:lnTo>
                    <a:lnTo>
                      <a:pt x="0" y="51"/>
                    </a:lnTo>
                    <a:lnTo>
                      <a:pt x="0" y="51"/>
                    </a:lnTo>
                    <a:lnTo>
                      <a:pt x="0" y="51"/>
                    </a:lnTo>
                    <a:lnTo>
                      <a:pt x="0" y="51"/>
                    </a:lnTo>
                    <a:lnTo>
                      <a:pt x="0" y="51"/>
                    </a:lnTo>
                    <a:lnTo>
                      <a:pt x="0" y="51"/>
                    </a:lnTo>
                    <a:lnTo>
                      <a:pt x="0" y="51"/>
                    </a:lnTo>
                    <a:lnTo>
                      <a:pt x="0" y="52"/>
                    </a:lnTo>
                    <a:lnTo>
                      <a:pt x="0" y="52"/>
                    </a:lnTo>
                    <a:lnTo>
                      <a:pt x="0" y="51"/>
                    </a:lnTo>
                    <a:lnTo>
                      <a:pt x="0" y="51"/>
                    </a:lnTo>
                    <a:lnTo>
                      <a:pt x="0" y="52"/>
                    </a:lnTo>
                    <a:lnTo>
                      <a:pt x="0" y="51"/>
                    </a:lnTo>
                    <a:lnTo>
                      <a:pt x="0" y="50"/>
                    </a:lnTo>
                    <a:lnTo>
                      <a:pt x="0" y="50"/>
                    </a:lnTo>
                    <a:lnTo>
                      <a:pt x="0" y="50"/>
                    </a:lnTo>
                    <a:lnTo>
                      <a:pt x="0" y="50"/>
                    </a:lnTo>
                    <a:lnTo>
                      <a:pt x="0" y="51"/>
                    </a:lnTo>
                    <a:lnTo>
                      <a:pt x="0" y="51"/>
                    </a:lnTo>
                    <a:lnTo>
                      <a:pt x="0" y="51"/>
                    </a:lnTo>
                    <a:lnTo>
                      <a:pt x="0" y="51"/>
                    </a:lnTo>
                    <a:lnTo>
                      <a:pt x="0" y="52"/>
                    </a:lnTo>
                    <a:lnTo>
                      <a:pt x="0" y="51"/>
                    </a:lnTo>
                    <a:lnTo>
                      <a:pt x="0" y="50"/>
                    </a:lnTo>
                    <a:lnTo>
                      <a:pt x="0" y="51"/>
                    </a:lnTo>
                    <a:lnTo>
                      <a:pt x="0" y="50"/>
                    </a:lnTo>
                    <a:lnTo>
                      <a:pt x="0" y="50"/>
                    </a:lnTo>
                    <a:lnTo>
                      <a:pt x="0" y="50"/>
                    </a:lnTo>
                    <a:lnTo>
                      <a:pt x="0" y="51"/>
                    </a:lnTo>
                    <a:lnTo>
                      <a:pt x="0" y="50"/>
                    </a:lnTo>
                    <a:lnTo>
                      <a:pt x="0" y="50"/>
                    </a:lnTo>
                    <a:lnTo>
                      <a:pt x="0" y="50"/>
                    </a:lnTo>
                    <a:lnTo>
                      <a:pt x="0" y="50"/>
                    </a:lnTo>
                    <a:lnTo>
                      <a:pt x="0" y="50"/>
                    </a:lnTo>
                    <a:lnTo>
                      <a:pt x="0" y="49"/>
                    </a:lnTo>
                    <a:lnTo>
                      <a:pt x="0" y="50"/>
                    </a:lnTo>
                    <a:lnTo>
                      <a:pt x="0" y="51"/>
                    </a:lnTo>
                    <a:lnTo>
                      <a:pt x="0" y="50"/>
                    </a:lnTo>
                    <a:lnTo>
                      <a:pt x="0" y="50"/>
                    </a:lnTo>
                    <a:lnTo>
                      <a:pt x="0" y="50"/>
                    </a:lnTo>
                    <a:lnTo>
                      <a:pt x="0" y="51"/>
                    </a:lnTo>
                    <a:lnTo>
                      <a:pt x="0" y="51"/>
                    </a:lnTo>
                    <a:lnTo>
                      <a:pt x="0" y="50"/>
                    </a:lnTo>
                    <a:lnTo>
                      <a:pt x="0" y="50"/>
                    </a:lnTo>
                    <a:lnTo>
                      <a:pt x="0" y="51"/>
                    </a:lnTo>
                    <a:lnTo>
                      <a:pt x="0" y="50"/>
                    </a:lnTo>
                    <a:lnTo>
                      <a:pt x="0" y="51"/>
                    </a:lnTo>
                    <a:lnTo>
                      <a:pt x="0" y="51"/>
                    </a:lnTo>
                    <a:lnTo>
                      <a:pt x="0" y="50"/>
                    </a:lnTo>
                    <a:lnTo>
                      <a:pt x="0" y="51"/>
                    </a:lnTo>
                    <a:lnTo>
                      <a:pt x="0" y="51"/>
                    </a:lnTo>
                    <a:lnTo>
                      <a:pt x="0" y="52"/>
                    </a:lnTo>
                    <a:lnTo>
                      <a:pt x="0" y="51"/>
                    </a:lnTo>
                    <a:lnTo>
                      <a:pt x="0" y="51"/>
                    </a:lnTo>
                    <a:lnTo>
                      <a:pt x="0" y="52"/>
                    </a:lnTo>
                    <a:lnTo>
                      <a:pt x="0" y="51"/>
                    </a:lnTo>
                    <a:lnTo>
                      <a:pt x="0" y="52"/>
                    </a:lnTo>
                    <a:lnTo>
                      <a:pt x="0" y="52"/>
                    </a:lnTo>
                    <a:lnTo>
                      <a:pt x="0" y="53"/>
                    </a:lnTo>
                    <a:lnTo>
                      <a:pt x="0" y="52"/>
                    </a:lnTo>
                    <a:lnTo>
                      <a:pt x="0" y="53"/>
                    </a:lnTo>
                    <a:lnTo>
                      <a:pt x="0" y="53"/>
                    </a:lnTo>
                    <a:lnTo>
                      <a:pt x="0" y="53"/>
                    </a:lnTo>
                    <a:lnTo>
                      <a:pt x="0" y="53"/>
                    </a:lnTo>
                    <a:lnTo>
                      <a:pt x="0" y="53"/>
                    </a:lnTo>
                    <a:lnTo>
                      <a:pt x="0" y="53"/>
                    </a:lnTo>
                    <a:lnTo>
                      <a:pt x="0" y="53"/>
                    </a:lnTo>
                    <a:lnTo>
                      <a:pt x="0" y="53"/>
                    </a:lnTo>
                    <a:lnTo>
                      <a:pt x="0" y="53"/>
                    </a:lnTo>
                    <a:lnTo>
                      <a:pt x="0" y="52"/>
                    </a:lnTo>
                    <a:lnTo>
                      <a:pt x="0" y="53"/>
                    </a:lnTo>
                    <a:lnTo>
                      <a:pt x="0" y="51"/>
                    </a:lnTo>
                    <a:lnTo>
                      <a:pt x="0" y="52"/>
                    </a:lnTo>
                    <a:lnTo>
                      <a:pt x="0" y="51"/>
                    </a:lnTo>
                    <a:lnTo>
                      <a:pt x="0" y="52"/>
                    </a:lnTo>
                    <a:lnTo>
                      <a:pt x="0" y="51"/>
                    </a:lnTo>
                    <a:lnTo>
                      <a:pt x="0" y="52"/>
                    </a:lnTo>
                    <a:lnTo>
                      <a:pt x="0" y="52"/>
                    </a:lnTo>
                    <a:lnTo>
                      <a:pt x="0" y="52"/>
                    </a:lnTo>
                    <a:lnTo>
                      <a:pt x="0" y="52"/>
                    </a:lnTo>
                    <a:lnTo>
                      <a:pt x="0" y="53"/>
                    </a:lnTo>
                    <a:lnTo>
                      <a:pt x="0" y="52"/>
                    </a:lnTo>
                    <a:lnTo>
                      <a:pt x="0" y="53"/>
                    </a:lnTo>
                    <a:lnTo>
                      <a:pt x="0" y="53"/>
                    </a:lnTo>
                    <a:lnTo>
                      <a:pt x="0" y="53"/>
                    </a:lnTo>
                    <a:lnTo>
                      <a:pt x="0" y="53"/>
                    </a:lnTo>
                    <a:lnTo>
                      <a:pt x="0" y="53"/>
                    </a:lnTo>
                    <a:lnTo>
                      <a:pt x="0" y="53"/>
                    </a:lnTo>
                    <a:lnTo>
                      <a:pt x="0" y="53"/>
                    </a:lnTo>
                    <a:lnTo>
                      <a:pt x="0" y="53"/>
                    </a:lnTo>
                    <a:lnTo>
                      <a:pt x="0" y="53"/>
                    </a:lnTo>
                    <a:lnTo>
                      <a:pt x="0" y="53"/>
                    </a:lnTo>
                    <a:lnTo>
                      <a:pt x="0" y="54"/>
                    </a:lnTo>
                    <a:lnTo>
                      <a:pt x="0" y="54"/>
                    </a:lnTo>
                    <a:lnTo>
                      <a:pt x="0" y="54"/>
                    </a:lnTo>
                    <a:lnTo>
                      <a:pt x="0" y="54"/>
                    </a:lnTo>
                    <a:lnTo>
                      <a:pt x="0" y="53"/>
                    </a:lnTo>
                    <a:lnTo>
                      <a:pt x="0" y="53"/>
                    </a:lnTo>
                    <a:lnTo>
                      <a:pt x="0" y="53"/>
                    </a:lnTo>
                    <a:lnTo>
                      <a:pt x="0" y="54"/>
                    </a:lnTo>
                    <a:lnTo>
                      <a:pt x="0" y="54"/>
                    </a:lnTo>
                    <a:lnTo>
                      <a:pt x="0" y="54"/>
                    </a:lnTo>
                    <a:lnTo>
                      <a:pt x="0" y="53"/>
                    </a:lnTo>
                    <a:lnTo>
                      <a:pt x="0" y="53"/>
                    </a:lnTo>
                    <a:lnTo>
                      <a:pt x="0" y="53"/>
                    </a:lnTo>
                    <a:lnTo>
                      <a:pt x="0" y="54"/>
                    </a:lnTo>
                    <a:lnTo>
                      <a:pt x="0" y="54"/>
                    </a:lnTo>
                    <a:lnTo>
                      <a:pt x="0" y="54"/>
                    </a:lnTo>
                    <a:lnTo>
                      <a:pt x="0" y="54"/>
                    </a:lnTo>
                    <a:lnTo>
                      <a:pt x="0" y="53"/>
                    </a:lnTo>
                    <a:lnTo>
                      <a:pt x="0" y="53"/>
                    </a:lnTo>
                    <a:lnTo>
                      <a:pt x="0" y="54"/>
                    </a:lnTo>
                    <a:lnTo>
                      <a:pt x="0" y="54"/>
                    </a:lnTo>
                    <a:lnTo>
                      <a:pt x="0" y="54"/>
                    </a:lnTo>
                    <a:lnTo>
                      <a:pt x="0" y="55"/>
                    </a:lnTo>
                    <a:lnTo>
                      <a:pt x="0" y="54"/>
                    </a:lnTo>
                    <a:lnTo>
                      <a:pt x="0" y="55"/>
                    </a:lnTo>
                    <a:lnTo>
                      <a:pt x="0" y="54"/>
                    </a:lnTo>
                    <a:lnTo>
                      <a:pt x="0" y="53"/>
                    </a:lnTo>
                    <a:lnTo>
                      <a:pt x="0" y="53"/>
                    </a:lnTo>
                    <a:lnTo>
                      <a:pt x="0" y="52"/>
                    </a:lnTo>
                    <a:lnTo>
                      <a:pt x="0" y="52"/>
                    </a:lnTo>
                    <a:lnTo>
                      <a:pt x="0" y="52"/>
                    </a:lnTo>
                    <a:lnTo>
                      <a:pt x="0" y="52"/>
                    </a:lnTo>
                    <a:lnTo>
                      <a:pt x="0" y="51"/>
                    </a:lnTo>
                    <a:lnTo>
                      <a:pt x="0" y="52"/>
                    </a:lnTo>
                    <a:lnTo>
                      <a:pt x="0" y="52"/>
                    </a:lnTo>
                    <a:lnTo>
                      <a:pt x="0" y="52"/>
                    </a:lnTo>
                    <a:lnTo>
                      <a:pt x="0" y="51"/>
                    </a:lnTo>
                    <a:lnTo>
                      <a:pt x="0" y="50"/>
                    </a:lnTo>
                    <a:lnTo>
                      <a:pt x="0" y="49"/>
                    </a:lnTo>
                    <a:lnTo>
                      <a:pt x="0" y="49"/>
                    </a:lnTo>
                    <a:lnTo>
                      <a:pt x="0" y="48"/>
                    </a:lnTo>
                    <a:lnTo>
                      <a:pt x="0" y="49"/>
                    </a:lnTo>
                    <a:lnTo>
                      <a:pt x="0" y="48"/>
                    </a:lnTo>
                    <a:lnTo>
                      <a:pt x="0" y="49"/>
                    </a:lnTo>
                    <a:lnTo>
                      <a:pt x="0" y="49"/>
                    </a:lnTo>
                    <a:lnTo>
                      <a:pt x="0" y="48"/>
                    </a:lnTo>
                    <a:lnTo>
                      <a:pt x="0" y="48"/>
                    </a:lnTo>
                    <a:lnTo>
                      <a:pt x="0" y="48"/>
                    </a:lnTo>
                    <a:lnTo>
                      <a:pt x="0" y="48"/>
                    </a:lnTo>
                    <a:lnTo>
                      <a:pt x="0" y="48"/>
                    </a:lnTo>
                    <a:lnTo>
                      <a:pt x="0" y="48"/>
                    </a:lnTo>
                    <a:lnTo>
                      <a:pt x="0" y="48"/>
                    </a:lnTo>
                    <a:lnTo>
                      <a:pt x="0" y="47"/>
                    </a:lnTo>
                    <a:lnTo>
                      <a:pt x="0" y="48"/>
                    </a:lnTo>
                    <a:lnTo>
                      <a:pt x="0" y="48"/>
                    </a:lnTo>
                    <a:lnTo>
                      <a:pt x="0" y="48"/>
                    </a:lnTo>
                    <a:lnTo>
                      <a:pt x="0" y="49"/>
                    </a:lnTo>
                    <a:lnTo>
                      <a:pt x="0" y="48"/>
                    </a:lnTo>
                    <a:lnTo>
                      <a:pt x="0" y="48"/>
                    </a:lnTo>
                    <a:lnTo>
                      <a:pt x="0" y="48"/>
                    </a:lnTo>
                    <a:lnTo>
                      <a:pt x="0" y="49"/>
                    </a:lnTo>
                    <a:lnTo>
                      <a:pt x="0" y="48"/>
                    </a:lnTo>
                    <a:lnTo>
                      <a:pt x="0" y="48"/>
                    </a:lnTo>
                    <a:lnTo>
                      <a:pt x="0" y="48"/>
                    </a:lnTo>
                    <a:lnTo>
                      <a:pt x="0" y="48"/>
                    </a:lnTo>
                    <a:lnTo>
                      <a:pt x="0" y="48"/>
                    </a:lnTo>
                    <a:lnTo>
                      <a:pt x="0" y="48"/>
                    </a:lnTo>
                    <a:lnTo>
                      <a:pt x="0" y="49"/>
                    </a:lnTo>
                    <a:lnTo>
                      <a:pt x="0" y="49"/>
                    </a:lnTo>
                    <a:lnTo>
                      <a:pt x="0" y="49"/>
                    </a:lnTo>
                    <a:lnTo>
                      <a:pt x="0" y="48"/>
                    </a:lnTo>
                    <a:lnTo>
                      <a:pt x="0" y="48"/>
                    </a:lnTo>
                    <a:lnTo>
                      <a:pt x="0" y="48"/>
                    </a:lnTo>
                    <a:lnTo>
                      <a:pt x="0" y="49"/>
                    </a:lnTo>
                    <a:lnTo>
                      <a:pt x="0" y="49"/>
                    </a:lnTo>
                    <a:lnTo>
                      <a:pt x="0" y="50"/>
                    </a:lnTo>
                    <a:lnTo>
                      <a:pt x="0" y="50"/>
                    </a:lnTo>
                    <a:lnTo>
                      <a:pt x="0" y="50"/>
                    </a:lnTo>
                    <a:lnTo>
                      <a:pt x="0" y="51"/>
                    </a:lnTo>
                    <a:lnTo>
                      <a:pt x="0" y="50"/>
                    </a:lnTo>
                    <a:lnTo>
                      <a:pt x="0" y="51"/>
                    </a:lnTo>
                    <a:lnTo>
                      <a:pt x="0" y="50"/>
                    </a:lnTo>
                    <a:lnTo>
                      <a:pt x="0" y="50"/>
                    </a:lnTo>
                    <a:lnTo>
                      <a:pt x="0" y="49"/>
                    </a:lnTo>
                    <a:lnTo>
                      <a:pt x="0" y="49"/>
                    </a:lnTo>
                    <a:lnTo>
                      <a:pt x="0" y="49"/>
                    </a:lnTo>
                    <a:lnTo>
                      <a:pt x="0" y="49"/>
                    </a:lnTo>
                    <a:lnTo>
                      <a:pt x="0" y="50"/>
                    </a:lnTo>
                    <a:lnTo>
                      <a:pt x="0" y="50"/>
                    </a:lnTo>
                    <a:lnTo>
                      <a:pt x="0" y="50"/>
                    </a:lnTo>
                    <a:lnTo>
                      <a:pt x="0" y="50"/>
                    </a:lnTo>
                    <a:lnTo>
                      <a:pt x="0" y="50"/>
                    </a:lnTo>
                    <a:lnTo>
                      <a:pt x="0" y="51"/>
                    </a:lnTo>
                    <a:lnTo>
                      <a:pt x="0" y="51"/>
                    </a:lnTo>
                    <a:lnTo>
                      <a:pt x="0" y="51"/>
                    </a:lnTo>
                    <a:lnTo>
                      <a:pt x="0" y="51"/>
                    </a:lnTo>
                    <a:lnTo>
                      <a:pt x="1" y="51"/>
                    </a:lnTo>
                    <a:lnTo>
                      <a:pt x="1" y="52"/>
                    </a:lnTo>
                    <a:lnTo>
                      <a:pt x="1" y="52"/>
                    </a:lnTo>
                    <a:lnTo>
                      <a:pt x="1" y="53"/>
                    </a:lnTo>
                    <a:lnTo>
                      <a:pt x="1" y="53"/>
                    </a:lnTo>
                    <a:lnTo>
                      <a:pt x="1" y="53"/>
                    </a:lnTo>
                    <a:lnTo>
                      <a:pt x="1" y="53"/>
                    </a:lnTo>
                    <a:lnTo>
                      <a:pt x="1" y="53"/>
                    </a:lnTo>
                    <a:lnTo>
                      <a:pt x="1" y="53"/>
                    </a:lnTo>
                    <a:lnTo>
                      <a:pt x="1" y="54"/>
                    </a:lnTo>
                    <a:lnTo>
                      <a:pt x="1" y="54"/>
                    </a:lnTo>
                    <a:lnTo>
                      <a:pt x="1" y="54"/>
                    </a:lnTo>
                    <a:lnTo>
                      <a:pt x="1" y="54"/>
                    </a:lnTo>
                    <a:lnTo>
                      <a:pt x="1" y="54"/>
                    </a:lnTo>
                    <a:lnTo>
                      <a:pt x="1" y="54"/>
                    </a:lnTo>
                    <a:lnTo>
                      <a:pt x="1" y="54"/>
                    </a:lnTo>
                    <a:lnTo>
                      <a:pt x="1" y="54"/>
                    </a:lnTo>
                    <a:lnTo>
                      <a:pt x="1" y="54"/>
                    </a:lnTo>
                    <a:lnTo>
                      <a:pt x="1" y="54"/>
                    </a:lnTo>
                    <a:lnTo>
                      <a:pt x="1" y="54"/>
                    </a:lnTo>
                    <a:lnTo>
                      <a:pt x="1" y="54"/>
                    </a:lnTo>
                    <a:lnTo>
                      <a:pt x="1" y="53"/>
                    </a:lnTo>
                    <a:lnTo>
                      <a:pt x="1" y="52"/>
                    </a:lnTo>
                    <a:lnTo>
                      <a:pt x="1" y="53"/>
                    </a:lnTo>
                    <a:lnTo>
                      <a:pt x="1" y="53"/>
                    </a:lnTo>
                    <a:lnTo>
                      <a:pt x="1" y="53"/>
                    </a:lnTo>
                    <a:lnTo>
                      <a:pt x="1" y="54"/>
                    </a:lnTo>
                    <a:lnTo>
                      <a:pt x="1" y="54"/>
                    </a:lnTo>
                    <a:lnTo>
                      <a:pt x="1" y="54"/>
                    </a:lnTo>
                    <a:lnTo>
                      <a:pt x="1" y="55"/>
                    </a:lnTo>
                    <a:lnTo>
                      <a:pt x="1" y="55"/>
                    </a:lnTo>
                    <a:lnTo>
                      <a:pt x="1" y="55"/>
                    </a:lnTo>
                    <a:lnTo>
                      <a:pt x="1" y="56"/>
                    </a:lnTo>
                    <a:lnTo>
                      <a:pt x="1" y="55"/>
                    </a:lnTo>
                    <a:lnTo>
                      <a:pt x="1" y="56"/>
                    </a:lnTo>
                    <a:lnTo>
                      <a:pt x="1" y="55"/>
                    </a:lnTo>
                    <a:lnTo>
                      <a:pt x="1" y="56"/>
                    </a:lnTo>
                    <a:lnTo>
                      <a:pt x="1" y="55"/>
                    </a:lnTo>
                    <a:lnTo>
                      <a:pt x="1" y="55"/>
                    </a:lnTo>
                    <a:lnTo>
                      <a:pt x="1" y="56"/>
                    </a:lnTo>
                    <a:lnTo>
                      <a:pt x="1" y="55"/>
                    </a:lnTo>
                    <a:lnTo>
                      <a:pt x="1" y="56"/>
                    </a:lnTo>
                    <a:lnTo>
                      <a:pt x="1" y="55"/>
                    </a:lnTo>
                    <a:lnTo>
                      <a:pt x="1" y="55"/>
                    </a:lnTo>
                    <a:lnTo>
                      <a:pt x="1" y="54"/>
                    </a:lnTo>
                    <a:lnTo>
                      <a:pt x="1" y="54"/>
                    </a:lnTo>
                    <a:lnTo>
                      <a:pt x="1" y="54"/>
                    </a:lnTo>
                    <a:lnTo>
                      <a:pt x="1" y="54"/>
                    </a:lnTo>
                    <a:lnTo>
                      <a:pt x="1" y="53"/>
                    </a:lnTo>
                    <a:lnTo>
                      <a:pt x="1" y="53"/>
                    </a:lnTo>
                    <a:lnTo>
                      <a:pt x="1" y="52"/>
                    </a:lnTo>
                    <a:lnTo>
                      <a:pt x="1" y="52"/>
                    </a:lnTo>
                    <a:lnTo>
                      <a:pt x="1" y="52"/>
                    </a:lnTo>
                    <a:lnTo>
                      <a:pt x="1" y="51"/>
                    </a:lnTo>
                    <a:lnTo>
                      <a:pt x="1" y="51"/>
                    </a:lnTo>
                    <a:lnTo>
                      <a:pt x="1" y="52"/>
                    </a:lnTo>
                    <a:lnTo>
                      <a:pt x="1" y="51"/>
                    </a:lnTo>
                    <a:lnTo>
                      <a:pt x="1" y="51"/>
                    </a:lnTo>
                    <a:lnTo>
                      <a:pt x="1" y="51"/>
                    </a:lnTo>
                    <a:lnTo>
                      <a:pt x="1" y="50"/>
                    </a:lnTo>
                    <a:lnTo>
                      <a:pt x="1" y="50"/>
                    </a:lnTo>
                    <a:lnTo>
                      <a:pt x="1" y="51"/>
                    </a:lnTo>
                    <a:lnTo>
                      <a:pt x="1" y="51"/>
                    </a:lnTo>
                    <a:lnTo>
                      <a:pt x="1" y="51"/>
                    </a:lnTo>
                    <a:lnTo>
                      <a:pt x="1" y="51"/>
                    </a:lnTo>
                    <a:lnTo>
                      <a:pt x="1" y="50"/>
                    </a:lnTo>
                    <a:lnTo>
                      <a:pt x="1" y="49"/>
                    </a:lnTo>
                    <a:lnTo>
                      <a:pt x="1" y="49"/>
                    </a:lnTo>
                    <a:lnTo>
                      <a:pt x="1" y="49"/>
                    </a:lnTo>
                    <a:lnTo>
                      <a:pt x="1" y="49"/>
                    </a:lnTo>
                    <a:lnTo>
                      <a:pt x="1" y="49"/>
                    </a:lnTo>
                    <a:lnTo>
                      <a:pt x="1" y="49"/>
                    </a:lnTo>
                    <a:lnTo>
                      <a:pt x="1" y="48"/>
                    </a:lnTo>
                    <a:lnTo>
                      <a:pt x="1" y="48"/>
                    </a:lnTo>
                    <a:lnTo>
                      <a:pt x="1" y="48"/>
                    </a:lnTo>
                    <a:lnTo>
                      <a:pt x="1" y="48"/>
                    </a:lnTo>
                    <a:lnTo>
                      <a:pt x="1" y="49"/>
                    </a:lnTo>
                    <a:lnTo>
                      <a:pt x="1" y="49"/>
                    </a:lnTo>
                    <a:lnTo>
                      <a:pt x="1" y="49"/>
                    </a:lnTo>
                    <a:lnTo>
                      <a:pt x="1" y="49"/>
                    </a:lnTo>
                    <a:lnTo>
                      <a:pt x="1" y="48"/>
                    </a:lnTo>
                    <a:lnTo>
                      <a:pt x="1" y="48"/>
                    </a:lnTo>
                    <a:lnTo>
                      <a:pt x="1" y="47"/>
                    </a:lnTo>
                    <a:lnTo>
                      <a:pt x="1" y="47"/>
                    </a:lnTo>
                    <a:lnTo>
                      <a:pt x="1" y="47"/>
                    </a:lnTo>
                    <a:lnTo>
                      <a:pt x="1" y="47"/>
                    </a:lnTo>
                    <a:lnTo>
                      <a:pt x="1" y="47"/>
                    </a:lnTo>
                    <a:lnTo>
                      <a:pt x="1" y="48"/>
                    </a:lnTo>
                    <a:lnTo>
                      <a:pt x="1" y="48"/>
                    </a:lnTo>
                    <a:lnTo>
                      <a:pt x="1" y="48"/>
                    </a:lnTo>
                    <a:lnTo>
                      <a:pt x="1" y="49"/>
                    </a:lnTo>
                    <a:lnTo>
                      <a:pt x="1" y="49"/>
                    </a:lnTo>
                    <a:lnTo>
                      <a:pt x="1" y="49"/>
                    </a:lnTo>
                    <a:lnTo>
                      <a:pt x="1" y="49"/>
                    </a:lnTo>
                    <a:lnTo>
                      <a:pt x="1" y="49"/>
                    </a:lnTo>
                    <a:lnTo>
                      <a:pt x="1" y="50"/>
                    </a:lnTo>
                    <a:lnTo>
                      <a:pt x="1" y="49"/>
                    </a:lnTo>
                    <a:lnTo>
                      <a:pt x="1" y="50"/>
                    </a:lnTo>
                    <a:lnTo>
                      <a:pt x="1" y="51"/>
                    </a:lnTo>
                    <a:lnTo>
                      <a:pt x="1" y="51"/>
                    </a:lnTo>
                    <a:lnTo>
                      <a:pt x="1" y="51"/>
                    </a:lnTo>
                    <a:lnTo>
                      <a:pt x="1" y="51"/>
                    </a:lnTo>
                    <a:lnTo>
                      <a:pt x="1" y="52"/>
                    </a:lnTo>
                    <a:lnTo>
                      <a:pt x="1" y="51"/>
                    </a:lnTo>
                    <a:lnTo>
                      <a:pt x="1" y="52"/>
                    </a:lnTo>
                    <a:lnTo>
                      <a:pt x="1" y="51"/>
                    </a:lnTo>
                    <a:lnTo>
                      <a:pt x="1" y="51"/>
                    </a:lnTo>
                    <a:lnTo>
                      <a:pt x="1" y="51"/>
                    </a:lnTo>
                    <a:lnTo>
                      <a:pt x="1" y="51"/>
                    </a:lnTo>
                    <a:lnTo>
                      <a:pt x="1" y="50"/>
                    </a:lnTo>
                    <a:lnTo>
                      <a:pt x="1" y="51"/>
                    </a:lnTo>
                    <a:lnTo>
                      <a:pt x="1" y="51"/>
                    </a:lnTo>
                    <a:lnTo>
                      <a:pt x="1" y="50"/>
                    </a:lnTo>
                    <a:lnTo>
                      <a:pt x="1" y="51"/>
                    </a:lnTo>
                    <a:lnTo>
                      <a:pt x="1" y="51"/>
                    </a:lnTo>
                    <a:lnTo>
                      <a:pt x="1" y="50"/>
                    </a:lnTo>
                    <a:lnTo>
                      <a:pt x="1" y="50"/>
                    </a:lnTo>
                    <a:lnTo>
                      <a:pt x="1" y="51"/>
                    </a:lnTo>
                    <a:lnTo>
                      <a:pt x="1" y="51"/>
                    </a:lnTo>
                    <a:lnTo>
                      <a:pt x="1" y="52"/>
                    </a:lnTo>
                    <a:lnTo>
                      <a:pt x="1" y="52"/>
                    </a:lnTo>
                    <a:lnTo>
                      <a:pt x="1" y="52"/>
                    </a:lnTo>
                    <a:lnTo>
                      <a:pt x="1" y="52"/>
                    </a:lnTo>
                    <a:lnTo>
                      <a:pt x="1" y="52"/>
                    </a:lnTo>
                    <a:lnTo>
                      <a:pt x="1" y="53"/>
                    </a:lnTo>
                    <a:lnTo>
                      <a:pt x="1" y="53"/>
                    </a:lnTo>
                    <a:lnTo>
                      <a:pt x="1" y="53"/>
                    </a:lnTo>
                    <a:lnTo>
                      <a:pt x="1" y="54"/>
                    </a:lnTo>
                    <a:lnTo>
                      <a:pt x="1" y="54"/>
                    </a:lnTo>
                    <a:lnTo>
                      <a:pt x="1" y="54"/>
                    </a:lnTo>
                    <a:lnTo>
                      <a:pt x="1" y="55"/>
                    </a:lnTo>
                    <a:lnTo>
                      <a:pt x="1" y="55"/>
                    </a:lnTo>
                    <a:lnTo>
                      <a:pt x="1" y="56"/>
                    </a:lnTo>
                    <a:lnTo>
                      <a:pt x="1" y="55"/>
                    </a:lnTo>
                    <a:lnTo>
                      <a:pt x="1" y="56"/>
                    </a:lnTo>
                    <a:lnTo>
                      <a:pt x="1" y="55"/>
                    </a:lnTo>
                    <a:lnTo>
                      <a:pt x="1" y="56"/>
                    </a:lnTo>
                    <a:lnTo>
                      <a:pt x="1" y="56"/>
                    </a:lnTo>
                    <a:lnTo>
                      <a:pt x="1" y="56"/>
                    </a:lnTo>
                    <a:lnTo>
                      <a:pt x="1" y="55"/>
                    </a:lnTo>
                    <a:lnTo>
                      <a:pt x="1" y="56"/>
                    </a:lnTo>
                    <a:lnTo>
                      <a:pt x="1" y="55"/>
                    </a:lnTo>
                    <a:lnTo>
                      <a:pt x="1" y="55"/>
                    </a:lnTo>
                    <a:lnTo>
                      <a:pt x="1" y="54"/>
                    </a:lnTo>
                    <a:lnTo>
                      <a:pt x="1" y="55"/>
                    </a:lnTo>
                    <a:lnTo>
                      <a:pt x="1" y="55"/>
                    </a:lnTo>
                    <a:lnTo>
                      <a:pt x="1" y="56"/>
                    </a:lnTo>
                    <a:lnTo>
                      <a:pt x="1" y="56"/>
                    </a:lnTo>
                    <a:lnTo>
                      <a:pt x="1" y="56"/>
                    </a:lnTo>
                    <a:lnTo>
                      <a:pt x="1" y="56"/>
                    </a:lnTo>
                    <a:lnTo>
                      <a:pt x="1" y="56"/>
                    </a:lnTo>
                    <a:lnTo>
                      <a:pt x="1" y="57"/>
                    </a:lnTo>
                    <a:lnTo>
                      <a:pt x="1" y="57"/>
                    </a:lnTo>
                    <a:lnTo>
                      <a:pt x="1" y="57"/>
                    </a:lnTo>
                    <a:lnTo>
                      <a:pt x="1" y="57"/>
                    </a:lnTo>
                    <a:lnTo>
                      <a:pt x="1" y="57"/>
                    </a:lnTo>
                    <a:lnTo>
                      <a:pt x="1" y="57"/>
                    </a:lnTo>
                    <a:lnTo>
                      <a:pt x="1" y="56"/>
                    </a:lnTo>
                    <a:lnTo>
                      <a:pt x="1" y="57"/>
                    </a:lnTo>
                    <a:lnTo>
                      <a:pt x="1" y="57"/>
                    </a:lnTo>
                    <a:lnTo>
                      <a:pt x="1" y="57"/>
                    </a:lnTo>
                    <a:lnTo>
                      <a:pt x="1" y="57"/>
                    </a:lnTo>
                    <a:lnTo>
                      <a:pt x="1" y="57"/>
                    </a:lnTo>
                    <a:lnTo>
                      <a:pt x="1" y="56"/>
                    </a:lnTo>
                    <a:lnTo>
                      <a:pt x="1" y="56"/>
                    </a:lnTo>
                    <a:lnTo>
                      <a:pt x="1" y="56"/>
                    </a:lnTo>
                    <a:lnTo>
                      <a:pt x="1" y="55"/>
                    </a:lnTo>
                    <a:lnTo>
                      <a:pt x="1" y="54"/>
                    </a:lnTo>
                    <a:lnTo>
                      <a:pt x="1" y="55"/>
                    </a:lnTo>
                    <a:lnTo>
                      <a:pt x="1" y="54"/>
                    </a:lnTo>
                    <a:lnTo>
                      <a:pt x="1" y="54"/>
                    </a:lnTo>
                    <a:lnTo>
                      <a:pt x="1" y="54"/>
                    </a:lnTo>
                    <a:lnTo>
                      <a:pt x="1" y="59"/>
                    </a:lnTo>
                    <a:lnTo>
                      <a:pt x="1" y="55"/>
                    </a:lnTo>
                    <a:lnTo>
                      <a:pt x="1" y="50"/>
                    </a:lnTo>
                    <a:lnTo>
                      <a:pt x="1" y="47"/>
                    </a:lnTo>
                    <a:lnTo>
                      <a:pt x="1" y="45"/>
                    </a:lnTo>
                    <a:lnTo>
                      <a:pt x="1" y="44"/>
                    </a:lnTo>
                    <a:lnTo>
                      <a:pt x="1" y="43"/>
                    </a:lnTo>
                    <a:lnTo>
                      <a:pt x="1" y="43"/>
                    </a:lnTo>
                    <a:lnTo>
                      <a:pt x="1" y="42"/>
                    </a:lnTo>
                    <a:lnTo>
                      <a:pt x="1" y="41"/>
                    </a:lnTo>
                    <a:lnTo>
                      <a:pt x="1" y="40"/>
                    </a:lnTo>
                    <a:lnTo>
                      <a:pt x="1" y="39"/>
                    </a:lnTo>
                    <a:lnTo>
                      <a:pt x="1" y="38"/>
                    </a:lnTo>
                    <a:lnTo>
                      <a:pt x="1" y="38"/>
                    </a:lnTo>
                    <a:lnTo>
                      <a:pt x="1" y="37"/>
                    </a:lnTo>
                    <a:lnTo>
                      <a:pt x="1" y="36"/>
                    </a:lnTo>
                    <a:lnTo>
                      <a:pt x="1" y="36"/>
                    </a:lnTo>
                    <a:lnTo>
                      <a:pt x="1" y="35"/>
                    </a:lnTo>
                    <a:lnTo>
                      <a:pt x="1" y="34"/>
                    </a:lnTo>
                    <a:lnTo>
                      <a:pt x="1" y="33"/>
                    </a:lnTo>
                    <a:lnTo>
                      <a:pt x="1" y="32"/>
                    </a:lnTo>
                    <a:lnTo>
                      <a:pt x="1" y="31"/>
                    </a:lnTo>
                    <a:lnTo>
                      <a:pt x="1" y="30"/>
                    </a:lnTo>
                    <a:lnTo>
                      <a:pt x="1" y="30"/>
                    </a:lnTo>
                    <a:lnTo>
                      <a:pt x="1" y="29"/>
                    </a:lnTo>
                    <a:lnTo>
                      <a:pt x="1" y="29"/>
                    </a:lnTo>
                    <a:lnTo>
                      <a:pt x="1" y="28"/>
                    </a:lnTo>
                    <a:lnTo>
                      <a:pt x="1" y="28"/>
                    </a:lnTo>
                    <a:lnTo>
                      <a:pt x="1" y="27"/>
                    </a:lnTo>
                    <a:lnTo>
                      <a:pt x="1" y="27"/>
                    </a:lnTo>
                    <a:lnTo>
                      <a:pt x="1" y="26"/>
                    </a:lnTo>
                    <a:lnTo>
                      <a:pt x="1" y="26"/>
                    </a:lnTo>
                    <a:lnTo>
                      <a:pt x="1" y="27"/>
                    </a:lnTo>
                    <a:lnTo>
                      <a:pt x="1" y="26"/>
                    </a:lnTo>
                    <a:lnTo>
                      <a:pt x="1" y="26"/>
                    </a:lnTo>
                    <a:lnTo>
                      <a:pt x="1" y="26"/>
                    </a:lnTo>
                    <a:lnTo>
                      <a:pt x="1" y="26"/>
                    </a:lnTo>
                    <a:lnTo>
                      <a:pt x="1" y="26"/>
                    </a:lnTo>
                    <a:lnTo>
                      <a:pt x="1" y="25"/>
                    </a:lnTo>
                    <a:lnTo>
                      <a:pt x="1" y="25"/>
                    </a:lnTo>
                    <a:lnTo>
                      <a:pt x="1" y="25"/>
                    </a:lnTo>
                    <a:lnTo>
                      <a:pt x="1" y="24"/>
                    </a:lnTo>
                    <a:lnTo>
                      <a:pt x="1" y="23"/>
                    </a:lnTo>
                    <a:lnTo>
                      <a:pt x="1" y="23"/>
                    </a:lnTo>
                    <a:lnTo>
                      <a:pt x="1" y="23"/>
                    </a:lnTo>
                    <a:lnTo>
                      <a:pt x="1" y="22"/>
                    </a:lnTo>
                    <a:lnTo>
                      <a:pt x="1" y="22"/>
                    </a:lnTo>
                    <a:lnTo>
                      <a:pt x="1" y="21"/>
                    </a:lnTo>
                    <a:lnTo>
                      <a:pt x="1" y="21"/>
                    </a:lnTo>
                    <a:lnTo>
                      <a:pt x="1" y="20"/>
                    </a:lnTo>
                    <a:lnTo>
                      <a:pt x="1" y="19"/>
                    </a:lnTo>
                    <a:lnTo>
                      <a:pt x="1" y="19"/>
                    </a:lnTo>
                    <a:lnTo>
                      <a:pt x="1" y="18"/>
                    </a:lnTo>
                    <a:lnTo>
                      <a:pt x="1" y="18"/>
                    </a:lnTo>
                    <a:lnTo>
                      <a:pt x="1" y="18"/>
                    </a:lnTo>
                    <a:lnTo>
                      <a:pt x="1" y="17"/>
                    </a:lnTo>
                    <a:lnTo>
                      <a:pt x="1" y="16"/>
                    </a:lnTo>
                    <a:lnTo>
                      <a:pt x="1" y="17"/>
                    </a:lnTo>
                    <a:lnTo>
                      <a:pt x="1" y="16"/>
                    </a:lnTo>
                    <a:lnTo>
                      <a:pt x="1" y="15"/>
                    </a:lnTo>
                    <a:lnTo>
                      <a:pt x="1" y="16"/>
                    </a:lnTo>
                    <a:lnTo>
                      <a:pt x="1" y="15"/>
                    </a:lnTo>
                    <a:lnTo>
                      <a:pt x="1" y="14"/>
                    </a:lnTo>
                    <a:lnTo>
                      <a:pt x="1" y="14"/>
                    </a:lnTo>
                    <a:lnTo>
                      <a:pt x="1" y="14"/>
                    </a:lnTo>
                    <a:lnTo>
                      <a:pt x="1" y="14"/>
                    </a:lnTo>
                    <a:lnTo>
                      <a:pt x="1" y="14"/>
                    </a:lnTo>
                    <a:lnTo>
                      <a:pt x="1" y="14"/>
                    </a:lnTo>
                    <a:lnTo>
                      <a:pt x="1" y="13"/>
                    </a:lnTo>
                    <a:lnTo>
                      <a:pt x="1" y="14"/>
                    </a:lnTo>
                    <a:lnTo>
                      <a:pt x="1" y="13"/>
                    </a:lnTo>
                    <a:lnTo>
                      <a:pt x="1" y="13"/>
                    </a:lnTo>
                    <a:lnTo>
                      <a:pt x="1" y="14"/>
                    </a:lnTo>
                    <a:lnTo>
                      <a:pt x="1" y="14"/>
                    </a:lnTo>
                    <a:lnTo>
                      <a:pt x="1" y="13"/>
                    </a:lnTo>
                    <a:lnTo>
                      <a:pt x="1" y="12"/>
                    </a:lnTo>
                    <a:lnTo>
                      <a:pt x="1" y="10"/>
                    </a:lnTo>
                    <a:lnTo>
                      <a:pt x="1" y="11"/>
                    </a:lnTo>
                    <a:lnTo>
                      <a:pt x="1" y="11"/>
                    </a:lnTo>
                    <a:lnTo>
                      <a:pt x="1" y="10"/>
                    </a:lnTo>
                    <a:lnTo>
                      <a:pt x="1" y="11"/>
                    </a:lnTo>
                    <a:lnTo>
                      <a:pt x="1" y="10"/>
                    </a:lnTo>
                    <a:lnTo>
                      <a:pt x="1" y="10"/>
                    </a:lnTo>
                    <a:lnTo>
                      <a:pt x="1" y="11"/>
                    </a:lnTo>
                    <a:lnTo>
                      <a:pt x="1" y="10"/>
                    </a:lnTo>
                    <a:lnTo>
                      <a:pt x="1" y="10"/>
                    </a:lnTo>
                    <a:lnTo>
                      <a:pt x="1" y="10"/>
                    </a:lnTo>
                    <a:lnTo>
                      <a:pt x="1" y="9"/>
                    </a:lnTo>
                    <a:lnTo>
                      <a:pt x="1" y="10"/>
                    </a:lnTo>
                    <a:lnTo>
                      <a:pt x="1" y="9"/>
                    </a:lnTo>
                    <a:lnTo>
                      <a:pt x="1" y="9"/>
                    </a:lnTo>
                    <a:lnTo>
                      <a:pt x="1" y="10"/>
                    </a:lnTo>
                    <a:lnTo>
                      <a:pt x="1" y="10"/>
                    </a:lnTo>
                    <a:lnTo>
                      <a:pt x="1" y="10"/>
                    </a:lnTo>
                    <a:lnTo>
                      <a:pt x="1" y="10"/>
                    </a:lnTo>
                    <a:lnTo>
                      <a:pt x="1" y="11"/>
                    </a:lnTo>
                    <a:lnTo>
                      <a:pt x="1" y="11"/>
                    </a:lnTo>
                    <a:lnTo>
                      <a:pt x="1" y="11"/>
                    </a:lnTo>
                    <a:lnTo>
                      <a:pt x="1" y="11"/>
                    </a:lnTo>
                    <a:lnTo>
                      <a:pt x="1" y="11"/>
                    </a:lnTo>
                    <a:lnTo>
                      <a:pt x="1" y="11"/>
                    </a:lnTo>
                    <a:lnTo>
                      <a:pt x="1" y="10"/>
                    </a:lnTo>
                    <a:lnTo>
                      <a:pt x="1" y="10"/>
                    </a:lnTo>
                    <a:lnTo>
                      <a:pt x="1" y="10"/>
                    </a:lnTo>
                    <a:lnTo>
                      <a:pt x="1" y="10"/>
                    </a:lnTo>
                    <a:lnTo>
                      <a:pt x="1" y="11"/>
                    </a:lnTo>
                    <a:lnTo>
                      <a:pt x="1" y="10"/>
                    </a:lnTo>
                    <a:lnTo>
                      <a:pt x="1" y="10"/>
                    </a:lnTo>
                    <a:lnTo>
                      <a:pt x="1" y="10"/>
                    </a:lnTo>
                    <a:lnTo>
                      <a:pt x="1" y="10"/>
                    </a:lnTo>
                    <a:lnTo>
                      <a:pt x="1" y="10"/>
                    </a:lnTo>
                    <a:lnTo>
                      <a:pt x="1" y="10"/>
                    </a:lnTo>
                    <a:lnTo>
                      <a:pt x="1" y="10"/>
                    </a:lnTo>
                    <a:lnTo>
                      <a:pt x="1" y="10"/>
                    </a:lnTo>
                    <a:lnTo>
                      <a:pt x="1" y="10"/>
                    </a:lnTo>
                    <a:lnTo>
                      <a:pt x="1" y="10"/>
                    </a:lnTo>
                    <a:lnTo>
                      <a:pt x="1" y="10"/>
                    </a:lnTo>
                    <a:lnTo>
                      <a:pt x="1" y="11"/>
                    </a:lnTo>
                    <a:lnTo>
                      <a:pt x="1" y="10"/>
                    </a:lnTo>
                    <a:lnTo>
                      <a:pt x="1" y="10"/>
                    </a:lnTo>
                    <a:lnTo>
                      <a:pt x="1" y="10"/>
                    </a:lnTo>
                    <a:lnTo>
                      <a:pt x="1" y="10"/>
                    </a:lnTo>
                    <a:lnTo>
                      <a:pt x="1" y="10"/>
                    </a:lnTo>
                    <a:lnTo>
                      <a:pt x="1" y="9"/>
                    </a:lnTo>
                    <a:lnTo>
                      <a:pt x="1" y="10"/>
                    </a:lnTo>
                    <a:lnTo>
                      <a:pt x="1" y="10"/>
                    </a:lnTo>
                    <a:lnTo>
                      <a:pt x="1" y="10"/>
                    </a:lnTo>
                    <a:lnTo>
                      <a:pt x="1" y="10"/>
                    </a:lnTo>
                    <a:lnTo>
                      <a:pt x="1" y="10"/>
                    </a:lnTo>
                    <a:lnTo>
                      <a:pt x="1" y="10"/>
                    </a:lnTo>
                    <a:lnTo>
                      <a:pt x="1" y="10"/>
                    </a:lnTo>
                    <a:lnTo>
                      <a:pt x="1" y="10"/>
                    </a:lnTo>
                    <a:lnTo>
                      <a:pt x="1" y="9"/>
                    </a:lnTo>
                    <a:lnTo>
                      <a:pt x="1" y="8"/>
                    </a:lnTo>
                    <a:lnTo>
                      <a:pt x="1" y="8"/>
                    </a:lnTo>
                    <a:lnTo>
                      <a:pt x="1" y="7"/>
                    </a:lnTo>
                    <a:lnTo>
                      <a:pt x="1" y="7"/>
                    </a:lnTo>
                    <a:lnTo>
                      <a:pt x="1" y="6"/>
                    </a:lnTo>
                    <a:lnTo>
                      <a:pt x="1" y="6"/>
                    </a:lnTo>
                    <a:lnTo>
                      <a:pt x="1" y="6"/>
                    </a:lnTo>
                    <a:lnTo>
                      <a:pt x="1" y="6"/>
                    </a:lnTo>
                    <a:lnTo>
                      <a:pt x="1" y="6"/>
                    </a:lnTo>
                    <a:lnTo>
                      <a:pt x="1" y="6"/>
                    </a:lnTo>
                    <a:lnTo>
                      <a:pt x="1" y="7"/>
                    </a:lnTo>
                    <a:lnTo>
                      <a:pt x="1" y="6"/>
                    </a:lnTo>
                    <a:lnTo>
                      <a:pt x="1" y="6"/>
                    </a:lnTo>
                    <a:lnTo>
                      <a:pt x="1" y="6"/>
                    </a:lnTo>
                    <a:lnTo>
                      <a:pt x="1" y="6"/>
                    </a:lnTo>
                    <a:lnTo>
                      <a:pt x="1" y="6"/>
                    </a:lnTo>
                    <a:lnTo>
                      <a:pt x="1" y="7"/>
                    </a:lnTo>
                    <a:lnTo>
                      <a:pt x="1" y="7"/>
                    </a:lnTo>
                    <a:lnTo>
                      <a:pt x="1" y="8"/>
                    </a:lnTo>
                    <a:lnTo>
                      <a:pt x="1" y="8"/>
                    </a:lnTo>
                    <a:lnTo>
                      <a:pt x="1" y="8"/>
                    </a:lnTo>
                    <a:lnTo>
                      <a:pt x="1" y="9"/>
                    </a:lnTo>
                    <a:lnTo>
                      <a:pt x="1" y="9"/>
                    </a:lnTo>
                    <a:lnTo>
                      <a:pt x="1" y="9"/>
                    </a:lnTo>
                    <a:lnTo>
                      <a:pt x="1" y="10"/>
                    </a:lnTo>
                    <a:lnTo>
                      <a:pt x="1" y="10"/>
                    </a:lnTo>
                    <a:lnTo>
                      <a:pt x="1" y="10"/>
                    </a:lnTo>
                    <a:lnTo>
                      <a:pt x="1" y="9"/>
                    </a:lnTo>
                    <a:lnTo>
                      <a:pt x="1" y="9"/>
                    </a:lnTo>
                    <a:lnTo>
                      <a:pt x="1" y="10"/>
                    </a:lnTo>
                    <a:lnTo>
                      <a:pt x="1" y="10"/>
                    </a:lnTo>
                    <a:lnTo>
                      <a:pt x="1" y="9"/>
                    </a:lnTo>
                    <a:lnTo>
                      <a:pt x="1" y="10"/>
                    </a:lnTo>
                    <a:lnTo>
                      <a:pt x="1" y="10"/>
                    </a:lnTo>
                    <a:lnTo>
                      <a:pt x="1" y="10"/>
                    </a:lnTo>
                    <a:lnTo>
                      <a:pt x="1" y="10"/>
                    </a:lnTo>
                    <a:lnTo>
                      <a:pt x="1" y="9"/>
                    </a:lnTo>
                    <a:lnTo>
                      <a:pt x="1" y="9"/>
                    </a:lnTo>
                    <a:lnTo>
                      <a:pt x="1" y="9"/>
                    </a:lnTo>
                    <a:lnTo>
                      <a:pt x="1" y="9"/>
                    </a:lnTo>
                    <a:lnTo>
                      <a:pt x="1" y="8"/>
                    </a:lnTo>
                    <a:lnTo>
                      <a:pt x="1" y="9"/>
                    </a:lnTo>
                    <a:lnTo>
                      <a:pt x="1" y="9"/>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8"/>
                    </a:lnTo>
                    <a:lnTo>
                      <a:pt x="1" y="9"/>
                    </a:lnTo>
                    <a:lnTo>
                      <a:pt x="1" y="9"/>
                    </a:lnTo>
                    <a:lnTo>
                      <a:pt x="1" y="9"/>
                    </a:lnTo>
                    <a:lnTo>
                      <a:pt x="1" y="8"/>
                    </a:lnTo>
                    <a:lnTo>
                      <a:pt x="1" y="8"/>
                    </a:lnTo>
                    <a:lnTo>
                      <a:pt x="1" y="8"/>
                    </a:lnTo>
                    <a:lnTo>
                      <a:pt x="1" y="7"/>
                    </a:lnTo>
                    <a:lnTo>
                      <a:pt x="1" y="8"/>
                    </a:lnTo>
                    <a:lnTo>
                      <a:pt x="1" y="7"/>
                    </a:lnTo>
                    <a:lnTo>
                      <a:pt x="1" y="8"/>
                    </a:lnTo>
                    <a:lnTo>
                      <a:pt x="1" y="8"/>
                    </a:lnTo>
                    <a:lnTo>
                      <a:pt x="1" y="7"/>
                    </a:lnTo>
                    <a:lnTo>
                      <a:pt x="1" y="7"/>
                    </a:lnTo>
                    <a:lnTo>
                      <a:pt x="1" y="7"/>
                    </a:lnTo>
                    <a:lnTo>
                      <a:pt x="1" y="8"/>
                    </a:lnTo>
                    <a:lnTo>
                      <a:pt x="1" y="7"/>
                    </a:lnTo>
                    <a:lnTo>
                      <a:pt x="1" y="7"/>
                    </a:lnTo>
                    <a:lnTo>
                      <a:pt x="1" y="7"/>
                    </a:lnTo>
                    <a:lnTo>
                      <a:pt x="1" y="8"/>
                    </a:lnTo>
                    <a:lnTo>
                      <a:pt x="1" y="7"/>
                    </a:lnTo>
                    <a:lnTo>
                      <a:pt x="1" y="8"/>
                    </a:lnTo>
                    <a:lnTo>
                      <a:pt x="1" y="7"/>
                    </a:lnTo>
                    <a:lnTo>
                      <a:pt x="1" y="7"/>
                    </a:lnTo>
                    <a:lnTo>
                      <a:pt x="1" y="7"/>
                    </a:lnTo>
                    <a:lnTo>
                      <a:pt x="1" y="7"/>
                    </a:lnTo>
                    <a:lnTo>
                      <a:pt x="1" y="8"/>
                    </a:lnTo>
                    <a:lnTo>
                      <a:pt x="1" y="7"/>
                    </a:lnTo>
                    <a:lnTo>
                      <a:pt x="1" y="7"/>
                    </a:lnTo>
                    <a:lnTo>
                      <a:pt x="1" y="7"/>
                    </a:lnTo>
                    <a:lnTo>
                      <a:pt x="1" y="8"/>
                    </a:lnTo>
                    <a:lnTo>
                      <a:pt x="1" y="7"/>
                    </a:lnTo>
                    <a:lnTo>
                      <a:pt x="1" y="8"/>
                    </a:lnTo>
                    <a:lnTo>
                      <a:pt x="1" y="7"/>
                    </a:lnTo>
                    <a:lnTo>
                      <a:pt x="1" y="7"/>
                    </a:lnTo>
                    <a:lnTo>
                      <a:pt x="1" y="7"/>
                    </a:lnTo>
                    <a:lnTo>
                      <a:pt x="1" y="6"/>
                    </a:lnTo>
                    <a:lnTo>
                      <a:pt x="1" y="5"/>
                    </a:lnTo>
                    <a:lnTo>
                      <a:pt x="1" y="5"/>
                    </a:lnTo>
                    <a:lnTo>
                      <a:pt x="1" y="4"/>
                    </a:lnTo>
                    <a:lnTo>
                      <a:pt x="1" y="5"/>
                    </a:lnTo>
                    <a:lnTo>
                      <a:pt x="1" y="4"/>
                    </a:lnTo>
                    <a:lnTo>
                      <a:pt x="1" y="4"/>
                    </a:lnTo>
                    <a:lnTo>
                      <a:pt x="1" y="3"/>
                    </a:lnTo>
                    <a:lnTo>
                      <a:pt x="1" y="4"/>
                    </a:lnTo>
                    <a:lnTo>
                      <a:pt x="1" y="3"/>
                    </a:lnTo>
                    <a:lnTo>
                      <a:pt x="1" y="3"/>
                    </a:lnTo>
                    <a:lnTo>
                      <a:pt x="1" y="4"/>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4"/>
                    </a:lnTo>
                    <a:lnTo>
                      <a:pt x="1" y="4"/>
                    </a:lnTo>
                    <a:lnTo>
                      <a:pt x="1" y="4"/>
                    </a:lnTo>
                    <a:lnTo>
                      <a:pt x="1" y="4"/>
                    </a:lnTo>
                    <a:lnTo>
                      <a:pt x="1" y="4"/>
                    </a:lnTo>
                    <a:lnTo>
                      <a:pt x="1" y="3"/>
                    </a:lnTo>
                    <a:lnTo>
                      <a:pt x="1" y="3"/>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2"/>
                    </a:lnTo>
                    <a:lnTo>
                      <a:pt x="1" y="2"/>
                    </a:lnTo>
                    <a:lnTo>
                      <a:pt x="1" y="2"/>
                    </a:lnTo>
                    <a:lnTo>
                      <a:pt x="1" y="0"/>
                    </a:lnTo>
                    <a:lnTo>
                      <a:pt x="1" y="1"/>
                    </a:lnTo>
                    <a:lnTo>
                      <a:pt x="1" y="0"/>
                    </a:lnTo>
                    <a:lnTo>
                      <a:pt x="1" y="0"/>
                    </a:lnTo>
                    <a:lnTo>
                      <a:pt x="1" y="0"/>
                    </a:lnTo>
                    <a:lnTo>
                      <a:pt x="1" y="0"/>
                    </a:lnTo>
                  </a:path>
                </a:pathLst>
              </a:custGeom>
              <a:noFill/>
              <a:ln w="0">
                <a:solidFill>
                  <a:srgbClr val="3366FF"/>
                </a:solidFill>
                <a:prstDash val="solid"/>
                <a:round/>
                <a:headEnd/>
                <a:tailEnd/>
              </a:ln>
            </p:spPr>
            <p:txBody>
              <a:bodyPr/>
              <a:lstStyle/>
              <a:p>
                <a:endParaRPr lang="en-GB"/>
              </a:p>
            </p:txBody>
          </p:sp>
          <p:sp>
            <p:nvSpPr>
              <p:cNvPr id="186304" name="Freeform 960"/>
              <p:cNvSpPr>
                <a:spLocks/>
              </p:cNvSpPr>
              <p:nvPr/>
            </p:nvSpPr>
            <p:spPr bwMode="auto">
              <a:xfrm>
                <a:off x="3762" y="3443"/>
                <a:ext cx="1" cy="78"/>
              </a:xfrm>
              <a:custGeom>
                <a:avLst/>
                <a:gdLst/>
                <a:ahLst/>
                <a:cxnLst>
                  <a:cxn ang="0">
                    <a:pos x="0" y="10"/>
                  </a:cxn>
                  <a:cxn ang="0">
                    <a:pos x="0" y="10"/>
                  </a:cxn>
                  <a:cxn ang="0">
                    <a:pos x="0" y="8"/>
                  </a:cxn>
                  <a:cxn ang="0">
                    <a:pos x="0" y="10"/>
                  </a:cxn>
                  <a:cxn ang="0">
                    <a:pos x="0" y="11"/>
                  </a:cxn>
                  <a:cxn ang="0">
                    <a:pos x="0" y="11"/>
                  </a:cxn>
                  <a:cxn ang="0">
                    <a:pos x="0" y="9"/>
                  </a:cxn>
                  <a:cxn ang="0">
                    <a:pos x="0" y="10"/>
                  </a:cxn>
                  <a:cxn ang="0">
                    <a:pos x="0" y="10"/>
                  </a:cxn>
                  <a:cxn ang="0">
                    <a:pos x="0" y="8"/>
                  </a:cxn>
                  <a:cxn ang="0">
                    <a:pos x="0" y="10"/>
                  </a:cxn>
                  <a:cxn ang="0">
                    <a:pos x="0" y="11"/>
                  </a:cxn>
                  <a:cxn ang="0">
                    <a:pos x="0" y="11"/>
                  </a:cxn>
                  <a:cxn ang="0">
                    <a:pos x="0" y="12"/>
                  </a:cxn>
                  <a:cxn ang="0">
                    <a:pos x="0" y="12"/>
                  </a:cxn>
                  <a:cxn ang="0">
                    <a:pos x="0" y="12"/>
                  </a:cxn>
                  <a:cxn ang="0">
                    <a:pos x="0" y="12"/>
                  </a:cxn>
                  <a:cxn ang="0">
                    <a:pos x="0" y="13"/>
                  </a:cxn>
                  <a:cxn ang="0">
                    <a:pos x="0" y="12"/>
                  </a:cxn>
                  <a:cxn ang="0">
                    <a:pos x="0" y="11"/>
                  </a:cxn>
                  <a:cxn ang="0">
                    <a:pos x="0" y="9"/>
                  </a:cxn>
                  <a:cxn ang="0">
                    <a:pos x="0" y="9"/>
                  </a:cxn>
                  <a:cxn ang="0">
                    <a:pos x="0" y="9"/>
                  </a:cxn>
                  <a:cxn ang="0">
                    <a:pos x="0" y="9"/>
                  </a:cxn>
                  <a:cxn ang="0">
                    <a:pos x="0" y="10"/>
                  </a:cxn>
                  <a:cxn ang="0">
                    <a:pos x="0" y="8"/>
                  </a:cxn>
                  <a:cxn ang="0">
                    <a:pos x="0" y="7"/>
                  </a:cxn>
                  <a:cxn ang="0">
                    <a:pos x="0" y="8"/>
                  </a:cxn>
                  <a:cxn ang="0">
                    <a:pos x="0" y="4"/>
                  </a:cxn>
                  <a:cxn ang="0">
                    <a:pos x="0" y="6"/>
                  </a:cxn>
                  <a:cxn ang="0">
                    <a:pos x="0" y="8"/>
                  </a:cxn>
                  <a:cxn ang="0">
                    <a:pos x="0" y="5"/>
                  </a:cxn>
                  <a:cxn ang="0">
                    <a:pos x="0" y="5"/>
                  </a:cxn>
                  <a:cxn ang="0">
                    <a:pos x="0" y="3"/>
                  </a:cxn>
                  <a:cxn ang="0">
                    <a:pos x="0" y="5"/>
                  </a:cxn>
                  <a:cxn ang="0">
                    <a:pos x="0" y="4"/>
                  </a:cxn>
                  <a:cxn ang="0">
                    <a:pos x="0" y="4"/>
                  </a:cxn>
                  <a:cxn ang="0">
                    <a:pos x="0" y="7"/>
                  </a:cxn>
                  <a:cxn ang="0">
                    <a:pos x="0" y="7"/>
                  </a:cxn>
                  <a:cxn ang="0">
                    <a:pos x="0" y="10"/>
                  </a:cxn>
                  <a:cxn ang="0">
                    <a:pos x="0" y="8"/>
                  </a:cxn>
                  <a:cxn ang="0">
                    <a:pos x="0" y="7"/>
                  </a:cxn>
                  <a:cxn ang="0">
                    <a:pos x="0" y="6"/>
                  </a:cxn>
                  <a:cxn ang="0">
                    <a:pos x="0" y="4"/>
                  </a:cxn>
                  <a:cxn ang="0">
                    <a:pos x="0" y="7"/>
                  </a:cxn>
                  <a:cxn ang="0">
                    <a:pos x="0" y="3"/>
                  </a:cxn>
                  <a:cxn ang="0">
                    <a:pos x="0" y="1"/>
                  </a:cxn>
                  <a:cxn ang="0">
                    <a:pos x="0" y="4"/>
                  </a:cxn>
                  <a:cxn ang="0">
                    <a:pos x="0" y="5"/>
                  </a:cxn>
                  <a:cxn ang="0">
                    <a:pos x="0" y="5"/>
                  </a:cxn>
                  <a:cxn ang="0">
                    <a:pos x="0" y="4"/>
                  </a:cxn>
                  <a:cxn ang="0">
                    <a:pos x="0" y="2"/>
                  </a:cxn>
                  <a:cxn ang="0">
                    <a:pos x="0" y="5"/>
                  </a:cxn>
                  <a:cxn ang="0">
                    <a:pos x="0" y="4"/>
                  </a:cxn>
                  <a:cxn ang="0">
                    <a:pos x="0" y="1"/>
                  </a:cxn>
                  <a:cxn ang="0">
                    <a:pos x="0" y="0"/>
                  </a:cxn>
                  <a:cxn ang="0">
                    <a:pos x="0" y="2"/>
                  </a:cxn>
                  <a:cxn ang="0">
                    <a:pos x="0" y="3"/>
                  </a:cxn>
                  <a:cxn ang="0">
                    <a:pos x="0" y="3"/>
                  </a:cxn>
                  <a:cxn ang="0">
                    <a:pos x="0" y="5"/>
                  </a:cxn>
                  <a:cxn ang="0">
                    <a:pos x="0" y="8"/>
                  </a:cxn>
                  <a:cxn ang="0">
                    <a:pos x="0" y="5"/>
                  </a:cxn>
                  <a:cxn ang="0">
                    <a:pos x="0" y="7"/>
                  </a:cxn>
                </a:cxnLst>
                <a:rect l="0" t="0" r="r" b="b"/>
                <a:pathLst>
                  <a:path h="13">
                    <a:moveTo>
                      <a:pt x="0" y="11"/>
                    </a:moveTo>
                    <a:lnTo>
                      <a:pt x="0" y="10"/>
                    </a:lnTo>
                    <a:lnTo>
                      <a:pt x="0" y="10"/>
                    </a:lnTo>
                    <a:lnTo>
                      <a:pt x="0" y="10"/>
                    </a:lnTo>
                    <a:lnTo>
                      <a:pt x="0" y="10"/>
                    </a:lnTo>
                    <a:lnTo>
                      <a:pt x="0" y="10"/>
                    </a:lnTo>
                    <a:lnTo>
                      <a:pt x="0" y="10"/>
                    </a:lnTo>
                    <a:lnTo>
                      <a:pt x="0" y="11"/>
                    </a:lnTo>
                    <a:lnTo>
                      <a:pt x="0" y="10"/>
                    </a:lnTo>
                    <a:lnTo>
                      <a:pt x="0" y="11"/>
                    </a:lnTo>
                    <a:lnTo>
                      <a:pt x="0" y="10"/>
                    </a:lnTo>
                    <a:lnTo>
                      <a:pt x="0" y="10"/>
                    </a:lnTo>
                    <a:lnTo>
                      <a:pt x="0" y="9"/>
                    </a:lnTo>
                    <a:lnTo>
                      <a:pt x="0" y="10"/>
                    </a:lnTo>
                    <a:lnTo>
                      <a:pt x="0" y="10"/>
                    </a:lnTo>
                    <a:lnTo>
                      <a:pt x="0" y="10"/>
                    </a:lnTo>
                    <a:lnTo>
                      <a:pt x="0" y="10"/>
                    </a:lnTo>
                    <a:lnTo>
                      <a:pt x="0" y="10"/>
                    </a:lnTo>
                    <a:lnTo>
                      <a:pt x="0" y="10"/>
                    </a:lnTo>
                    <a:lnTo>
                      <a:pt x="0" y="11"/>
                    </a:lnTo>
                    <a:lnTo>
                      <a:pt x="0" y="10"/>
                    </a:lnTo>
                    <a:lnTo>
                      <a:pt x="0" y="10"/>
                    </a:lnTo>
                    <a:lnTo>
                      <a:pt x="0" y="9"/>
                    </a:lnTo>
                    <a:lnTo>
                      <a:pt x="0" y="9"/>
                    </a:lnTo>
                    <a:lnTo>
                      <a:pt x="0" y="8"/>
                    </a:lnTo>
                    <a:lnTo>
                      <a:pt x="0" y="9"/>
                    </a:lnTo>
                    <a:lnTo>
                      <a:pt x="0" y="8"/>
                    </a:lnTo>
                    <a:lnTo>
                      <a:pt x="0" y="8"/>
                    </a:lnTo>
                    <a:lnTo>
                      <a:pt x="0" y="8"/>
                    </a:lnTo>
                    <a:lnTo>
                      <a:pt x="0" y="7"/>
                    </a:lnTo>
                    <a:lnTo>
                      <a:pt x="0" y="8"/>
                    </a:lnTo>
                    <a:lnTo>
                      <a:pt x="0" y="8"/>
                    </a:lnTo>
                    <a:lnTo>
                      <a:pt x="0" y="8"/>
                    </a:lnTo>
                    <a:lnTo>
                      <a:pt x="0" y="8"/>
                    </a:lnTo>
                    <a:lnTo>
                      <a:pt x="0" y="8"/>
                    </a:lnTo>
                    <a:lnTo>
                      <a:pt x="0" y="9"/>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0"/>
                    </a:lnTo>
                    <a:lnTo>
                      <a:pt x="0" y="11"/>
                    </a:lnTo>
                    <a:lnTo>
                      <a:pt x="0" y="10"/>
                    </a:lnTo>
                    <a:lnTo>
                      <a:pt x="0" y="10"/>
                    </a:lnTo>
                    <a:lnTo>
                      <a:pt x="0" y="11"/>
                    </a:lnTo>
                    <a:lnTo>
                      <a:pt x="0" y="10"/>
                    </a:lnTo>
                    <a:lnTo>
                      <a:pt x="0" y="11"/>
                    </a:lnTo>
                    <a:lnTo>
                      <a:pt x="0" y="10"/>
                    </a:lnTo>
                    <a:lnTo>
                      <a:pt x="0" y="11"/>
                    </a:lnTo>
                    <a:lnTo>
                      <a:pt x="0" y="10"/>
                    </a:lnTo>
                    <a:lnTo>
                      <a:pt x="0" y="11"/>
                    </a:lnTo>
                    <a:lnTo>
                      <a:pt x="0" y="10"/>
                    </a:lnTo>
                    <a:lnTo>
                      <a:pt x="0" y="10"/>
                    </a:lnTo>
                    <a:lnTo>
                      <a:pt x="0" y="10"/>
                    </a:lnTo>
                    <a:lnTo>
                      <a:pt x="0" y="11"/>
                    </a:lnTo>
                    <a:lnTo>
                      <a:pt x="0" y="11"/>
                    </a:lnTo>
                    <a:lnTo>
                      <a:pt x="0" y="10"/>
                    </a:lnTo>
                    <a:lnTo>
                      <a:pt x="0" y="9"/>
                    </a:lnTo>
                    <a:lnTo>
                      <a:pt x="0" y="10"/>
                    </a:lnTo>
                    <a:lnTo>
                      <a:pt x="0" y="9"/>
                    </a:lnTo>
                    <a:lnTo>
                      <a:pt x="0" y="10"/>
                    </a:lnTo>
                    <a:lnTo>
                      <a:pt x="0" y="9"/>
                    </a:lnTo>
                    <a:lnTo>
                      <a:pt x="0" y="9"/>
                    </a:lnTo>
                    <a:lnTo>
                      <a:pt x="0" y="8"/>
                    </a:lnTo>
                    <a:lnTo>
                      <a:pt x="0" y="9"/>
                    </a:lnTo>
                    <a:lnTo>
                      <a:pt x="0" y="9"/>
                    </a:lnTo>
                    <a:lnTo>
                      <a:pt x="0" y="9"/>
                    </a:lnTo>
                    <a:lnTo>
                      <a:pt x="0" y="9"/>
                    </a:lnTo>
                    <a:lnTo>
                      <a:pt x="0" y="9"/>
                    </a:lnTo>
                    <a:lnTo>
                      <a:pt x="0" y="9"/>
                    </a:lnTo>
                    <a:lnTo>
                      <a:pt x="0" y="10"/>
                    </a:lnTo>
                    <a:lnTo>
                      <a:pt x="0" y="9"/>
                    </a:lnTo>
                    <a:lnTo>
                      <a:pt x="0" y="10"/>
                    </a:lnTo>
                    <a:lnTo>
                      <a:pt x="0" y="10"/>
                    </a:lnTo>
                    <a:lnTo>
                      <a:pt x="0" y="11"/>
                    </a:lnTo>
                    <a:lnTo>
                      <a:pt x="0" y="10"/>
                    </a:lnTo>
                    <a:lnTo>
                      <a:pt x="0" y="10"/>
                    </a:lnTo>
                    <a:lnTo>
                      <a:pt x="0" y="10"/>
                    </a:lnTo>
                    <a:lnTo>
                      <a:pt x="0" y="11"/>
                    </a:lnTo>
                    <a:lnTo>
                      <a:pt x="0" y="10"/>
                    </a:lnTo>
                    <a:lnTo>
                      <a:pt x="0" y="9"/>
                    </a:lnTo>
                    <a:lnTo>
                      <a:pt x="0" y="10"/>
                    </a:lnTo>
                    <a:lnTo>
                      <a:pt x="0" y="11"/>
                    </a:lnTo>
                    <a:lnTo>
                      <a:pt x="0" y="10"/>
                    </a:lnTo>
                    <a:lnTo>
                      <a:pt x="0" y="10"/>
                    </a:lnTo>
                    <a:lnTo>
                      <a:pt x="0" y="10"/>
                    </a:lnTo>
                    <a:lnTo>
                      <a:pt x="0" y="10"/>
                    </a:lnTo>
                    <a:lnTo>
                      <a:pt x="0" y="11"/>
                    </a:lnTo>
                    <a:lnTo>
                      <a:pt x="0" y="10"/>
                    </a:lnTo>
                    <a:lnTo>
                      <a:pt x="0" y="10"/>
                    </a:lnTo>
                    <a:lnTo>
                      <a:pt x="0" y="10"/>
                    </a:lnTo>
                    <a:lnTo>
                      <a:pt x="0" y="9"/>
                    </a:lnTo>
                    <a:lnTo>
                      <a:pt x="0" y="9"/>
                    </a:lnTo>
                    <a:lnTo>
                      <a:pt x="0" y="8"/>
                    </a:lnTo>
                    <a:lnTo>
                      <a:pt x="0" y="8"/>
                    </a:lnTo>
                    <a:lnTo>
                      <a:pt x="0" y="8"/>
                    </a:lnTo>
                    <a:lnTo>
                      <a:pt x="0" y="8"/>
                    </a:lnTo>
                    <a:lnTo>
                      <a:pt x="0" y="8"/>
                    </a:lnTo>
                    <a:lnTo>
                      <a:pt x="0" y="8"/>
                    </a:lnTo>
                    <a:lnTo>
                      <a:pt x="0" y="9"/>
                    </a:lnTo>
                    <a:lnTo>
                      <a:pt x="0" y="9"/>
                    </a:lnTo>
                    <a:lnTo>
                      <a:pt x="0" y="9"/>
                    </a:lnTo>
                    <a:lnTo>
                      <a:pt x="0" y="9"/>
                    </a:lnTo>
                    <a:lnTo>
                      <a:pt x="0" y="10"/>
                    </a:lnTo>
                    <a:lnTo>
                      <a:pt x="0" y="10"/>
                    </a:lnTo>
                    <a:lnTo>
                      <a:pt x="0" y="10"/>
                    </a:lnTo>
                    <a:lnTo>
                      <a:pt x="0" y="10"/>
                    </a:lnTo>
                    <a:lnTo>
                      <a:pt x="0" y="11"/>
                    </a:lnTo>
                    <a:lnTo>
                      <a:pt x="0" y="10"/>
                    </a:lnTo>
                    <a:lnTo>
                      <a:pt x="0" y="11"/>
                    </a:lnTo>
                    <a:lnTo>
                      <a:pt x="0" y="10"/>
                    </a:lnTo>
                    <a:lnTo>
                      <a:pt x="0" y="10"/>
                    </a:lnTo>
                    <a:lnTo>
                      <a:pt x="0" y="11"/>
                    </a:lnTo>
                    <a:lnTo>
                      <a:pt x="0" y="11"/>
                    </a:lnTo>
                    <a:lnTo>
                      <a:pt x="0" y="12"/>
                    </a:lnTo>
                    <a:lnTo>
                      <a:pt x="0" y="12"/>
                    </a:lnTo>
                    <a:lnTo>
                      <a:pt x="0" y="11"/>
                    </a:lnTo>
                    <a:lnTo>
                      <a:pt x="0" y="12"/>
                    </a:lnTo>
                    <a:lnTo>
                      <a:pt x="0" y="12"/>
                    </a:lnTo>
                    <a:lnTo>
                      <a:pt x="0" y="11"/>
                    </a:lnTo>
                    <a:lnTo>
                      <a:pt x="0" y="11"/>
                    </a:lnTo>
                    <a:lnTo>
                      <a:pt x="0" y="11"/>
                    </a:lnTo>
                    <a:lnTo>
                      <a:pt x="0" y="11"/>
                    </a:lnTo>
                    <a:lnTo>
                      <a:pt x="0" y="10"/>
                    </a:lnTo>
                    <a:lnTo>
                      <a:pt x="0" y="11"/>
                    </a:lnTo>
                    <a:lnTo>
                      <a:pt x="0" y="11"/>
                    </a:lnTo>
                    <a:lnTo>
                      <a:pt x="0" y="11"/>
                    </a:lnTo>
                    <a:lnTo>
                      <a:pt x="0" y="11"/>
                    </a:lnTo>
                    <a:lnTo>
                      <a:pt x="0" y="10"/>
                    </a:lnTo>
                    <a:lnTo>
                      <a:pt x="0" y="10"/>
                    </a:lnTo>
                    <a:lnTo>
                      <a:pt x="0" y="11"/>
                    </a:lnTo>
                    <a:lnTo>
                      <a:pt x="0" y="11"/>
                    </a:lnTo>
                    <a:lnTo>
                      <a:pt x="0" y="11"/>
                    </a:lnTo>
                    <a:lnTo>
                      <a:pt x="0" y="11"/>
                    </a:lnTo>
                    <a:lnTo>
                      <a:pt x="0" y="11"/>
                    </a:lnTo>
                    <a:lnTo>
                      <a:pt x="0" y="11"/>
                    </a:lnTo>
                    <a:lnTo>
                      <a:pt x="0" y="11"/>
                    </a:lnTo>
                    <a:lnTo>
                      <a:pt x="0" y="12"/>
                    </a:lnTo>
                    <a:lnTo>
                      <a:pt x="0" y="12"/>
                    </a:lnTo>
                    <a:lnTo>
                      <a:pt x="0" y="11"/>
                    </a:lnTo>
                    <a:lnTo>
                      <a:pt x="0" y="11"/>
                    </a:lnTo>
                    <a:lnTo>
                      <a:pt x="0" y="11"/>
                    </a:lnTo>
                    <a:lnTo>
                      <a:pt x="0" y="11"/>
                    </a:lnTo>
                    <a:lnTo>
                      <a:pt x="0" y="12"/>
                    </a:lnTo>
                    <a:lnTo>
                      <a:pt x="0" y="12"/>
                    </a:lnTo>
                    <a:lnTo>
                      <a:pt x="0" y="12"/>
                    </a:lnTo>
                    <a:lnTo>
                      <a:pt x="0" y="11"/>
                    </a:lnTo>
                    <a:lnTo>
                      <a:pt x="0" y="11"/>
                    </a:lnTo>
                    <a:lnTo>
                      <a:pt x="0" y="12"/>
                    </a:lnTo>
                    <a:lnTo>
                      <a:pt x="0" y="12"/>
                    </a:lnTo>
                    <a:lnTo>
                      <a:pt x="0" y="13"/>
                    </a:lnTo>
                    <a:lnTo>
                      <a:pt x="0" y="13"/>
                    </a:lnTo>
                    <a:lnTo>
                      <a:pt x="0" y="13"/>
                    </a:lnTo>
                    <a:lnTo>
                      <a:pt x="0" y="13"/>
                    </a:lnTo>
                    <a:lnTo>
                      <a:pt x="0" y="13"/>
                    </a:lnTo>
                    <a:lnTo>
                      <a:pt x="0" y="12"/>
                    </a:lnTo>
                    <a:lnTo>
                      <a:pt x="0" y="12"/>
                    </a:lnTo>
                    <a:lnTo>
                      <a:pt x="0" y="12"/>
                    </a:lnTo>
                    <a:lnTo>
                      <a:pt x="0" y="12"/>
                    </a:lnTo>
                    <a:lnTo>
                      <a:pt x="0" y="12"/>
                    </a:lnTo>
                    <a:lnTo>
                      <a:pt x="0" y="12"/>
                    </a:lnTo>
                    <a:lnTo>
                      <a:pt x="0" y="11"/>
                    </a:lnTo>
                    <a:lnTo>
                      <a:pt x="0" y="12"/>
                    </a:lnTo>
                    <a:lnTo>
                      <a:pt x="0" y="12"/>
                    </a:lnTo>
                    <a:lnTo>
                      <a:pt x="0" y="13"/>
                    </a:lnTo>
                    <a:lnTo>
                      <a:pt x="0" y="12"/>
                    </a:lnTo>
                    <a:lnTo>
                      <a:pt x="0" y="11"/>
                    </a:lnTo>
                    <a:lnTo>
                      <a:pt x="0" y="11"/>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2"/>
                    </a:lnTo>
                    <a:lnTo>
                      <a:pt x="0" y="13"/>
                    </a:lnTo>
                    <a:lnTo>
                      <a:pt x="0" y="13"/>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2"/>
                    </a:lnTo>
                    <a:lnTo>
                      <a:pt x="0" y="12"/>
                    </a:lnTo>
                    <a:lnTo>
                      <a:pt x="0" y="11"/>
                    </a:lnTo>
                    <a:lnTo>
                      <a:pt x="0" y="10"/>
                    </a:lnTo>
                    <a:lnTo>
                      <a:pt x="0" y="10"/>
                    </a:lnTo>
                    <a:lnTo>
                      <a:pt x="0" y="9"/>
                    </a:lnTo>
                    <a:lnTo>
                      <a:pt x="0" y="9"/>
                    </a:lnTo>
                    <a:lnTo>
                      <a:pt x="0" y="9"/>
                    </a:lnTo>
                    <a:lnTo>
                      <a:pt x="0" y="8"/>
                    </a:lnTo>
                    <a:lnTo>
                      <a:pt x="0" y="8"/>
                    </a:lnTo>
                    <a:lnTo>
                      <a:pt x="0" y="8"/>
                    </a:lnTo>
                    <a:lnTo>
                      <a:pt x="0" y="9"/>
                    </a:lnTo>
                    <a:lnTo>
                      <a:pt x="0" y="9"/>
                    </a:lnTo>
                    <a:lnTo>
                      <a:pt x="0" y="9"/>
                    </a:lnTo>
                    <a:lnTo>
                      <a:pt x="0" y="9"/>
                    </a:lnTo>
                    <a:lnTo>
                      <a:pt x="0" y="8"/>
                    </a:lnTo>
                    <a:lnTo>
                      <a:pt x="0" y="8"/>
                    </a:lnTo>
                    <a:lnTo>
                      <a:pt x="0" y="7"/>
                    </a:lnTo>
                    <a:lnTo>
                      <a:pt x="0" y="7"/>
                    </a:lnTo>
                    <a:lnTo>
                      <a:pt x="0" y="7"/>
                    </a:lnTo>
                    <a:lnTo>
                      <a:pt x="0" y="8"/>
                    </a:lnTo>
                    <a:lnTo>
                      <a:pt x="0" y="8"/>
                    </a:lnTo>
                    <a:lnTo>
                      <a:pt x="0" y="8"/>
                    </a:lnTo>
                    <a:lnTo>
                      <a:pt x="0" y="8"/>
                    </a:lnTo>
                    <a:lnTo>
                      <a:pt x="0" y="9"/>
                    </a:lnTo>
                    <a:lnTo>
                      <a:pt x="0" y="8"/>
                    </a:lnTo>
                    <a:lnTo>
                      <a:pt x="0" y="8"/>
                    </a:lnTo>
                    <a:lnTo>
                      <a:pt x="0" y="8"/>
                    </a:lnTo>
                    <a:lnTo>
                      <a:pt x="0" y="7"/>
                    </a:lnTo>
                    <a:lnTo>
                      <a:pt x="0" y="8"/>
                    </a:lnTo>
                    <a:lnTo>
                      <a:pt x="0" y="8"/>
                    </a:lnTo>
                    <a:lnTo>
                      <a:pt x="0" y="8"/>
                    </a:lnTo>
                    <a:lnTo>
                      <a:pt x="0" y="8"/>
                    </a:lnTo>
                    <a:lnTo>
                      <a:pt x="0" y="8"/>
                    </a:lnTo>
                    <a:lnTo>
                      <a:pt x="0" y="8"/>
                    </a:lnTo>
                    <a:lnTo>
                      <a:pt x="0" y="9"/>
                    </a:lnTo>
                    <a:lnTo>
                      <a:pt x="0" y="9"/>
                    </a:lnTo>
                    <a:lnTo>
                      <a:pt x="0" y="9"/>
                    </a:lnTo>
                    <a:lnTo>
                      <a:pt x="0" y="10"/>
                    </a:lnTo>
                    <a:lnTo>
                      <a:pt x="0" y="10"/>
                    </a:lnTo>
                    <a:lnTo>
                      <a:pt x="0" y="9"/>
                    </a:lnTo>
                    <a:lnTo>
                      <a:pt x="0" y="9"/>
                    </a:lnTo>
                    <a:lnTo>
                      <a:pt x="0" y="8"/>
                    </a:lnTo>
                    <a:lnTo>
                      <a:pt x="0" y="9"/>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0"/>
                    </a:lnTo>
                    <a:lnTo>
                      <a:pt x="0" y="9"/>
                    </a:lnTo>
                    <a:lnTo>
                      <a:pt x="0" y="8"/>
                    </a:lnTo>
                    <a:lnTo>
                      <a:pt x="0" y="8"/>
                    </a:lnTo>
                    <a:lnTo>
                      <a:pt x="0" y="8"/>
                    </a:lnTo>
                    <a:lnTo>
                      <a:pt x="0" y="7"/>
                    </a:lnTo>
                    <a:lnTo>
                      <a:pt x="0" y="7"/>
                    </a:lnTo>
                    <a:lnTo>
                      <a:pt x="0" y="7"/>
                    </a:lnTo>
                    <a:lnTo>
                      <a:pt x="0" y="7"/>
                    </a:lnTo>
                    <a:lnTo>
                      <a:pt x="0" y="6"/>
                    </a:lnTo>
                    <a:lnTo>
                      <a:pt x="0" y="6"/>
                    </a:lnTo>
                    <a:lnTo>
                      <a:pt x="0" y="7"/>
                    </a:lnTo>
                    <a:lnTo>
                      <a:pt x="0" y="6"/>
                    </a:lnTo>
                    <a:lnTo>
                      <a:pt x="0" y="7"/>
                    </a:lnTo>
                    <a:lnTo>
                      <a:pt x="0" y="7"/>
                    </a:lnTo>
                    <a:lnTo>
                      <a:pt x="0" y="7"/>
                    </a:lnTo>
                    <a:lnTo>
                      <a:pt x="0" y="8"/>
                    </a:lnTo>
                    <a:lnTo>
                      <a:pt x="0" y="7"/>
                    </a:lnTo>
                    <a:lnTo>
                      <a:pt x="0" y="8"/>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6"/>
                    </a:lnTo>
                    <a:lnTo>
                      <a:pt x="0" y="6"/>
                    </a:lnTo>
                    <a:lnTo>
                      <a:pt x="0" y="5"/>
                    </a:lnTo>
                    <a:lnTo>
                      <a:pt x="0" y="5"/>
                    </a:lnTo>
                    <a:lnTo>
                      <a:pt x="0" y="4"/>
                    </a:lnTo>
                    <a:lnTo>
                      <a:pt x="0" y="3"/>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7"/>
                    </a:lnTo>
                    <a:lnTo>
                      <a:pt x="0" y="8"/>
                    </a:lnTo>
                    <a:lnTo>
                      <a:pt x="0" y="7"/>
                    </a:lnTo>
                    <a:lnTo>
                      <a:pt x="0" y="8"/>
                    </a:lnTo>
                    <a:lnTo>
                      <a:pt x="0" y="7"/>
                    </a:lnTo>
                    <a:lnTo>
                      <a:pt x="0" y="8"/>
                    </a:lnTo>
                    <a:lnTo>
                      <a:pt x="0" y="8"/>
                    </a:lnTo>
                    <a:lnTo>
                      <a:pt x="0" y="8"/>
                    </a:lnTo>
                    <a:lnTo>
                      <a:pt x="0" y="8"/>
                    </a:lnTo>
                    <a:lnTo>
                      <a:pt x="0" y="7"/>
                    </a:lnTo>
                    <a:lnTo>
                      <a:pt x="0" y="7"/>
                    </a:lnTo>
                    <a:lnTo>
                      <a:pt x="0" y="7"/>
                    </a:lnTo>
                    <a:lnTo>
                      <a:pt x="0" y="6"/>
                    </a:lnTo>
                    <a:lnTo>
                      <a:pt x="0" y="6"/>
                    </a:lnTo>
                    <a:lnTo>
                      <a:pt x="0" y="5"/>
                    </a:lnTo>
                    <a:lnTo>
                      <a:pt x="0" y="6"/>
                    </a:lnTo>
                    <a:lnTo>
                      <a:pt x="0" y="5"/>
                    </a:lnTo>
                    <a:lnTo>
                      <a:pt x="0" y="5"/>
                    </a:lnTo>
                    <a:lnTo>
                      <a:pt x="0" y="5"/>
                    </a:lnTo>
                    <a:lnTo>
                      <a:pt x="0" y="6"/>
                    </a:lnTo>
                    <a:lnTo>
                      <a:pt x="0" y="5"/>
                    </a:lnTo>
                    <a:lnTo>
                      <a:pt x="0" y="5"/>
                    </a:lnTo>
                    <a:lnTo>
                      <a:pt x="0" y="5"/>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3"/>
                    </a:lnTo>
                    <a:lnTo>
                      <a:pt x="0" y="4"/>
                    </a:lnTo>
                    <a:lnTo>
                      <a:pt x="0" y="3"/>
                    </a:lnTo>
                    <a:lnTo>
                      <a:pt x="0" y="3"/>
                    </a:lnTo>
                    <a:lnTo>
                      <a:pt x="0" y="3"/>
                    </a:lnTo>
                    <a:lnTo>
                      <a:pt x="0" y="3"/>
                    </a:lnTo>
                    <a:lnTo>
                      <a:pt x="0" y="3"/>
                    </a:lnTo>
                    <a:lnTo>
                      <a:pt x="0" y="3"/>
                    </a:lnTo>
                    <a:lnTo>
                      <a:pt x="0" y="4"/>
                    </a:lnTo>
                    <a:lnTo>
                      <a:pt x="0" y="4"/>
                    </a:lnTo>
                    <a:lnTo>
                      <a:pt x="0" y="4"/>
                    </a:lnTo>
                    <a:lnTo>
                      <a:pt x="0" y="3"/>
                    </a:lnTo>
                    <a:lnTo>
                      <a:pt x="0" y="4"/>
                    </a:lnTo>
                    <a:lnTo>
                      <a:pt x="0" y="4"/>
                    </a:lnTo>
                    <a:lnTo>
                      <a:pt x="0" y="5"/>
                    </a:lnTo>
                    <a:lnTo>
                      <a:pt x="0" y="4"/>
                    </a:lnTo>
                    <a:lnTo>
                      <a:pt x="0" y="5"/>
                    </a:lnTo>
                    <a:lnTo>
                      <a:pt x="0" y="4"/>
                    </a:lnTo>
                    <a:lnTo>
                      <a:pt x="0" y="4"/>
                    </a:lnTo>
                    <a:lnTo>
                      <a:pt x="0" y="4"/>
                    </a:lnTo>
                    <a:lnTo>
                      <a:pt x="0" y="3"/>
                    </a:lnTo>
                    <a:lnTo>
                      <a:pt x="0" y="3"/>
                    </a:lnTo>
                    <a:lnTo>
                      <a:pt x="0" y="3"/>
                    </a:lnTo>
                    <a:lnTo>
                      <a:pt x="0" y="3"/>
                    </a:lnTo>
                    <a:lnTo>
                      <a:pt x="0" y="4"/>
                    </a:lnTo>
                    <a:lnTo>
                      <a:pt x="0" y="4"/>
                    </a:lnTo>
                    <a:lnTo>
                      <a:pt x="0" y="5"/>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6"/>
                    </a:lnTo>
                    <a:lnTo>
                      <a:pt x="0" y="6"/>
                    </a:lnTo>
                    <a:lnTo>
                      <a:pt x="0" y="6"/>
                    </a:lnTo>
                    <a:lnTo>
                      <a:pt x="0" y="7"/>
                    </a:lnTo>
                    <a:lnTo>
                      <a:pt x="0" y="7"/>
                    </a:lnTo>
                    <a:lnTo>
                      <a:pt x="0" y="6"/>
                    </a:lnTo>
                    <a:lnTo>
                      <a:pt x="0" y="6"/>
                    </a:lnTo>
                    <a:lnTo>
                      <a:pt x="0" y="6"/>
                    </a:lnTo>
                    <a:lnTo>
                      <a:pt x="0" y="6"/>
                    </a:lnTo>
                    <a:lnTo>
                      <a:pt x="0" y="7"/>
                    </a:lnTo>
                    <a:lnTo>
                      <a:pt x="0" y="6"/>
                    </a:lnTo>
                    <a:lnTo>
                      <a:pt x="0" y="7"/>
                    </a:lnTo>
                    <a:lnTo>
                      <a:pt x="0" y="6"/>
                    </a:lnTo>
                    <a:lnTo>
                      <a:pt x="0" y="6"/>
                    </a:lnTo>
                    <a:lnTo>
                      <a:pt x="0" y="7"/>
                    </a:lnTo>
                    <a:lnTo>
                      <a:pt x="0" y="7"/>
                    </a:lnTo>
                    <a:lnTo>
                      <a:pt x="0" y="8"/>
                    </a:lnTo>
                    <a:lnTo>
                      <a:pt x="0" y="8"/>
                    </a:lnTo>
                    <a:lnTo>
                      <a:pt x="0" y="8"/>
                    </a:lnTo>
                    <a:lnTo>
                      <a:pt x="0" y="9"/>
                    </a:lnTo>
                    <a:lnTo>
                      <a:pt x="0" y="9"/>
                    </a:lnTo>
                    <a:lnTo>
                      <a:pt x="0" y="10"/>
                    </a:lnTo>
                    <a:lnTo>
                      <a:pt x="0" y="9"/>
                    </a:lnTo>
                    <a:lnTo>
                      <a:pt x="0" y="10"/>
                    </a:lnTo>
                    <a:lnTo>
                      <a:pt x="0" y="10"/>
                    </a:lnTo>
                    <a:lnTo>
                      <a:pt x="0" y="10"/>
                    </a:lnTo>
                    <a:lnTo>
                      <a:pt x="0" y="10"/>
                    </a:lnTo>
                    <a:lnTo>
                      <a:pt x="0" y="9"/>
                    </a:lnTo>
                    <a:lnTo>
                      <a:pt x="0" y="9"/>
                    </a:lnTo>
                    <a:lnTo>
                      <a:pt x="0" y="10"/>
                    </a:lnTo>
                    <a:lnTo>
                      <a:pt x="0" y="10"/>
                    </a:lnTo>
                    <a:lnTo>
                      <a:pt x="0" y="11"/>
                    </a:lnTo>
                    <a:lnTo>
                      <a:pt x="0" y="10"/>
                    </a:lnTo>
                    <a:lnTo>
                      <a:pt x="0" y="10"/>
                    </a:lnTo>
                    <a:lnTo>
                      <a:pt x="0" y="9"/>
                    </a:lnTo>
                    <a:lnTo>
                      <a:pt x="0" y="9"/>
                    </a:lnTo>
                    <a:lnTo>
                      <a:pt x="0" y="8"/>
                    </a:lnTo>
                    <a:lnTo>
                      <a:pt x="0" y="8"/>
                    </a:lnTo>
                    <a:lnTo>
                      <a:pt x="0" y="8"/>
                    </a:lnTo>
                    <a:lnTo>
                      <a:pt x="0" y="7"/>
                    </a:lnTo>
                    <a:lnTo>
                      <a:pt x="0" y="6"/>
                    </a:lnTo>
                    <a:lnTo>
                      <a:pt x="0" y="6"/>
                    </a:lnTo>
                    <a:lnTo>
                      <a:pt x="0" y="6"/>
                    </a:lnTo>
                    <a:lnTo>
                      <a:pt x="0" y="5"/>
                    </a:lnTo>
                    <a:lnTo>
                      <a:pt x="0" y="6"/>
                    </a:lnTo>
                    <a:lnTo>
                      <a:pt x="0" y="5"/>
                    </a:lnTo>
                    <a:lnTo>
                      <a:pt x="0" y="6"/>
                    </a:lnTo>
                    <a:lnTo>
                      <a:pt x="0" y="6"/>
                    </a:lnTo>
                    <a:lnTo>
                      <a:pt x="0" y="7"/>
                    </a:lnTo>
                    <a:lnTo>
                      <a:pt x="0" y="6"/>
                    </a:lnTo>
                    <a:lnTo>
                      <a:pt x="0" y="7"/>
                    </a:lnTo>
                    <a:lnTo>
                      <a:pt x="0" y="7"/>
                    </a:lnTo>
                    <a:lnTo>
                      <a:pt x="0" y="7"/>
                    </a:lnTo>
                    <a:lnTo>
                      <a:pt x="0" y="6"/>
                    </a:lnTo>
                    <a:lnTo>
                      <a:pt x="0" y="7"/>
                    </a:lnTo>
                    <a:lnTo>
                      <a:pt x="0" y="7"/>
                    </a:lnTo>
                    <a:lnTo>
                      <a:pt x="0" y="7"/>
                    </a:lnTo>
                    <a:lnTo>
                      <a:pt x="0" y="7"/>
                    </a:lnTo>
                    <a:lnTo>
                      <a:pt x="0" y="7"/>
                    </a:lnTo>
                    <a:lnTo>
                      <a:pt x="0" y="6"/>
                    </a:lnTo>
                    <a:lnTo>
                      <a:pt x="0" y="7"/>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4"/>
                    </a:lnTo>
                    <a:lnTo>
                      <a:pt x="0" y="5"/>
                    </a:lnTo>
                    <a:lnTo>
                      <a:pt x="0" y="6"/>
                    </a:lnTo>
                    <a:lnTo>
                      <a:pt x="0" y="6"/>
                    </a:lnTo>
                    <a:lnTo>
                      <a:pt x="0" y="6"/>
                    </a:lnTo>
                    <a:lnTo>
                      <a:pt x="0" y="6"/>
                    </a:lnTo>
                    <a:lnTo>
                      <a:pt x="0" y="7"/>
                    </a:lnTo>
                    <a:lnTo>
                      <a:pt x="0" y="6"/>
                    </a:lnTo>
                    <a:lnTo>
                      <a:pt x="0" y="6"/>
                    </a:lnTo>
                    <a:lnTo>
                      <a:pt x="0" y="6"/>
                    </a:lnTo>
                    <a:lnTo>
                      <a:pt x="0" y="5"/>
                    </a:lnTo>
                    <a:lnTo>
                      <a:pt x="0" y="5"/>
                    </a:lnTo>
                    <a:lnTo>
                      <a:pt x="0" y="5"/>
                    </a:lnTo>
                    <a:lnTo>
                      <a:pt x="0" y="4"/>
                    </a:lnTo>
                    <a:lnTo>
                      <a:pt x="0" y="4"/>
                    </a:lnTo>
                    <a:lnTo>
                      <a:pt x="0" y="3"/>
                    </a:lnTo>
                    <a:lnTo>
                      <a:pt x="0" y="3"/>
                    </a:lnTo>
                    <a:lnTo>
                      <a:pt x="0" y="3"/>
                    </a:lnTo>
                    <a:lnTo>
                      <a:pt x="0" y="2"/>
                    </a:lnTo>
                    <a:lnTo>
                      <a:pt x="0" y="2"/>
                    </a:lnTo>
                    <a:lnTo>
                      <a:pt x="0" y="1"/>
                    </a:lnTo>
                    <a:lnTo>
                      <a:pt x="0" y="0"/>
                    </a:lnTo>
                    <a:lnTo>
                      <a:pt x="0" y="0"/>
                    </a:lnTo>
                    <a:lnTo>
                      <a:pt x="0" y="0"/>
                    </a:lnTo>
                    <a:lnTo>
                      <a:pt x="0" y="1"/>
                    </a:lnTo>
                    <a:lnTo>
                      <a:pt x="0" y="1"/>
                    </a:lnTo>
                    <a:lnTo>
                      <a:pt x="0" y="2"/>
                    </a:lnTo>
                    <a:lnTo>
                      <a:pt x="0" y="1"/>
                    </a:lnTo>
                    <a:lnTo>
                      <a:pt x="0" y="1"/>
                    </a:lnTo>
                    <a:lnTo>
                      <a:pt x="0" y="2"/>
                    </a:lnTo>
                    <a:lnTo>
                      <a:pt x="0" y="3"/>
                    </a:lnTo>
                    <a:lnTo>
                      <a:pt x="0" y="3"/>
                    </a:lnTo>
                    <a:lnTo>
                      <a:pt x="0" y="2"/>
                    </a:lnTo>
                    <a:lnTo>
                      <a:pt x="0" y="3"/>
                    </a:lnTo>
                    <a:lnTo>
                      <a:pt x="0" y="3"/>
                    </a:lnTo>
                    <a:lnTo>
                      <a:pt x="0" y="4"/>
                    </a:lnTo>
                    <a:lnTo>
                      <a:pt x="0" y="4"/>
                    </a:lnTo>
                    <a:lnTo>
                      <a:pt x="0" y="3"/>
                    </a:lnTo>
                    <a:lnTo>
                      <a:pt x="0" y="4"/>
                    </a:lnTo>
                    <a:lnTo>
                      <a:pt x="0" y="4"/>
                    </a:lnTo>
                    <a:lnTo>
                      <a:pt x="0" y="4"/>
                    </a:lnTo>
                    <a:lnTo>
                      <a:pt x="0" y="3"/>
                    </a:lnTo>
                    <a:lnTo>
                      <a:pt x="0" y="4"/>
                    </a:lnTo>
                    <a:lnTo>
                      <a:pt x="0" y="4"/>
                    </a:lnTo>
                    <a:lnTo>
                      <a:pt x="0" y="5"/>
                    </a:lnTo>
                    <a:lnTo>
                      <a:pt x="0" y="5"/>
                    </a:lnTo>
                    <a:lnTo>
                      <a:pt x="0" y="4"/>
                    </a:lnTo>
                    <a:lnTo>
                      <a:pt x="0" y="5"/>
                    </a:lnTo>
                    <a:lnTo>
                      <a:pt x="0" y="5"/>
                    </a:lnTo>
                    <a:lnTo>
                      <a:pt x="0" y="5"/>
                    </a:lnTo>
                    <a:lnTo>
                      <a:pt x="0" y="5"/>
                    </a:lnTo>
                    <a:lnTo>
                      <a:pt x="0" y="6"/>
                    </a:lnTo>
                    <a:lnTo>
                      <a:pt x="0" y="6"/>
                    </a:lnTo>
                    <a:lnTo>
                      <a:pt x="0" y="5"/>
                    </a:lnTo>
                    <a:lnTo>
                      <a:pt x="0" y="5"/>
                    </a:lnTo>
                    <a:lnTo>
                      <a:pt x="0" y="4"/>
                    </a:lnTo>
                    <a:lnTo>
                      <a:pt x="0" y="4"/>
                    </a:lnTo>
                    <a:lnTo>
                      <a:pt x="0" y="4"/>
                    </a:lnTo>
                    <a:lnTo>
                      <a:pt x="0" y="5"/>
                    </a:lnTo>
                    <a:lnTo>
                      <a:pt x="0" y="5"/>
                    </a:lnTo>
                    <a:lnTo>
                      <a:pt x="0" y="5"/>
                    </a:lnTo>
                    <a:lnTo>
                      <a:pt x="0" y="5"/>
                    </a:lnTo>
                    <a:lnTo>
                      <a:pt x="0" y="6"/>
                    </a:lnTo>
                    <a:lnTo>
                      <a:pt x="0" y="6"/>
                    </a:lnTo>
                    <a:lnTo>
                      <a:pt x="0" y="6"/>
                    </a:lnTo>
                    <a:lnTo>
                      <a:pt x="0" y="6"/>
                    </a:lnTo>
                    <a:lnTo>
                      <a:pt x="0" y="7"/>
                    </a:lnTo>
                    <a:lnTo>
                      <a:pt x="0" y="6"/>
                    </a:lnTo>
                    <a:lnTo>
                      <a:pt x="0" y="6"/>
                    </a:lnTo>
                    <a:lnTo>
                      <a:pt x="0" y="6"/>
                    </a:lnTo>
                    <a:lnTo>
                      <a:pt x="0" y="5"/>
                    </a:lnTo>
                    <a:lnTo>
                      <a:pt x="0" y="5"/>
                    </a:lnTo>
                    <a:lnTo>
                      <a:pt x="0" y="4"/>
                    </a:lnTo>
                    <a:lnTo>
                      <a:pt x="0" y="5"/>
                    </a:lnTo>
                    <a:lnTo>
                      <a:pt x="0" y="5"/>
                    </a:lnTo>
                    <a:lnTo>
                      <a:pt x="0" y="4"/>
                    </a:lnTo>
                    <a:lnTo>
                      <a:pt x="0" y="4"/>
                    </a:lnTo>
                    <a:lnTo>
                      <a:pt x="0" y="3"/>
                    </a:lnTo>
                    <a:lnTo>
                      <a:pt x="0" y="4"/>
                    </a:lnTo>
                    <a:lnTo>
                      <a:pt x="0" y="4"/>
                    </a:lnTo>
                    <a:lnTo>
                      <a:pt x="0" y="4"/>
                    </a:lnTo>
                    <a:lnTo>
                      <a:pt x="0" y="3"/>
                    </a:lnTo>
                    <a:lnTo>
                      <a:pt x="0" y="3"/>
                    </a:lnTo>
                    <a:lnTo>
                      <a:pt x="0" y="2"/>
                    </a:lnTo>
                    <a:lnTo>
                      <a:pt x="0" y="3"/>
                    </a:lnTo>
                    <a:lnTo>
                      <a:pt x="0" y="3"/>
                    </a:lnTo>
                    <a:lnTo>
                      <a:pt x="0" y="3"/>
                    </a:lnTo>
                    <a:lnTo>
                      <a:pt x="0" y="4"/>
                    </a:lnTo>
                    <a:lnTo>
                      <a:pt x="0" y="4"/>
                    </a:lnTo>
                    <a:lnTo>
                      <a:pt x="0" y="4"/>
                    </a:lnTo>
                    <a:lnTo>
                      <a:pt x="0" y="4"/>
                    </a:lnTo>
                    <a:lnTo>
                      <a:pt x="0" y="5"/>
                    </a:lnTo>
                    <a:lnTo>
                      <a:pt x="0" y="5"/>
                    </a:lnTo>
                    <a:lnTo>
                      <a:pt x="0" y="5"/>
                    </a:lnTo>
                    <a:lnTo>
                      <a:pt x="0" y="5"/>
                    </a:lnTo>
                    <a:lnTo>
                      <a:pt x="0" y="6"/>
                    </a:lnTo>
                    <a:lnTo>
                      <a:pt x="0" y="5"/>
                    </a:lnTo>
                    <a:lnTo>
                      <a:pt x="0" y="5"/>
                    </a:lnTo>
                    <a:lnTo>
                      <a:pt x="0" y="4"/>
                    </a:lnTo>
                    <a:lnTo>
                      <a:pt x="0" y="5"/>
                    </a:lnTo>
                    <a:lnTo>
                      <a:pt x="0" y="5"/>
                    </a:lnTo>
                    <a:lnTo>
                      <a:pt x="0" y="5"/>
                    </a:lnTo>
                    <a:lnTo>
                      <a:pt x="0" y="5"/>
                    </a:lnTo>
                    <a:lnTo>
                      <a:pt x="0" y="4"/>
                    </a:lnTo>
                    <a:lnTo>
                      <a:pt x="0" y="3"/>
                    </a:lnTo>
                    <a:lnTo>
                      <a:pt x="0" y="4"/>
                    </a:lnTo>
                    <a:lnTo>
                      <a:pt x="0" y="5"/>
                    </a:lnTo>
                    <a:lnTo>
                      <a:pt x="0" y="4"/>
                    </a:lnTo>
                    <a:lnTo>
                      <a:pt x="0" y="4"/>
                    </a:lnTo>
                    <a:lnTo>
                      <a:pt x="0" y="3"/>
                    </a:lnTo>
                    <a:lnTo>
                      <a:pt x="0" y="3"/>
                    </a:lnTo>
                    <a:lnTo>
                      <a:pt x="0" y="3"/>
                    </a:lnTo>
                    <a:lnTo>
                      <a:pt x="0" y="2"/>
                    </a:lnTo>
                    <a:lnTo>
                      <a:pt x="0" y="3"/>
                    </a:lnTo>
                    <a:lnTo>
                      <a:pt x="0" y="2"/>
                    </a:lnTo>
                    <a:lnTo>
                      <a:pt x="0" y="1"/>
                    </a:lnTo>
                    <a:lnTo>
                      <a:pt x="0" y="1"/>
                    </a:lnTo>
                    <a:lnTo>
                      <a:pt x="0" y="1"/>
                    </a:lnTo>
                    <a:lnTo>
                      <a:pt x="0" y="1"/>
                    </a:lnTo>
                    <a:lnTo>
                      <a:pt x="0" y="2"/>
                    </a:lnTo>
                    <a:lnTo>
                      <a:pt x="0" y="2"/>
                    </a:lnTo>
                    <a:lnTo>
                      <a:pt x="0" y="1"/>
                    </a:lnTo>
                    <a:lnTo>
                      <a:pt x="0" y="0"/>
                    </a:lnTo>
                    <a:lnTo>
                      <a:pt x="0" y="1"/>
                    </a:lnTo>
                    <a:lnTo>
                      <a:pt x="0" y="0"/>
                    </a:lnTo>
                    <a:lnTo>
                      <a:pt x="0" y="0"/>
                    </a:lnTo>
                    <a:lnTo>
                      <a:pt x="0" y="0"/>
                    </a:lnTo>
                    <a:lnTo>
                      <a:pt x="0" y="0"/>
                    </a:lnTo>
                    <a:lnTo>
                      <a:pt x="0" y="1"/>
                    </a:lnTo>
                    <a:lnTo>
                      <a:pt x="0" y="1"/>
                    </a:lnTo>
                    <a:lnTo>
                      <a:pt x="0" y="0"/>
                    </a:lnTo>
                    <a:lnTo>
                      <a:pt x="0" y="1"/>
                    </a:lnTo>
                    <a:lnTo>
                      <a:pt x="0" y="1"/>
                    </a:lnTo>
                    <a:lnTo>
                      <a:pt x="0" y="2"/>
                    </a:lnTo>
                    <a:lnTo>
                      <a:pt x="0" y="2"/>
                    </a:lnTo>
                    <a:lnTo>
                      <a:pt x="0" y="2"/>
                    </a:lnTo>
                    <a:lnTo>
                      <a:pt x="0" y="1"/>
                    </a:lnTo>
                    <a:lnTo>
                      <a:pt x="0" y="2"/>
                    </a:lnTo>
                    <a:lnTo>
                      <a:pt x="0" y="2"/>
                    </a:lnTo>
                    <a:lnTo>
                      <a:pt x="0" y="2"/>
                    </a:lnTo>
                    <a:lnTo>
                      <a:pt x="0" y="2"/>
                    </a:lnTo>
                    <a:lnTo>
                      <a:pt x="0" y="2"/>
                    </a:lnTo>
                    <a:lnTo>
                      <a:pt x="0" y="1"/>
                    </a:lnTo>
                    <a:lnTo>
                      <a:pt x="0" y="1"/>
                    </a:lnTo>
                    <a:lnTo>
                      <a:pt x="0" y="2"/>
                    </a:lnTo>
                    <a:lnTo>
                      <a:pt x="0" y="2"/>
                    </a:lnTo>
                    <a:lnTo>
                      <a:pt x="0" y="2"/>
                    </a:lnTo>
                    <a:lnTo>
                      <a:pt x="0" y="2"/>
                    </a:lnTo>
                    <a:lnTo>
                      <a:pt x="0" y="2"/>
                    </a:lnTo>
                    <a:lnTo>
                      <a:pt x="0" y="3"/>
                    </a:lnTo>
                    <a:lnTo>
                      <a:pt x="0" y="3"/>
                    </a:lnTo>
                    <a:lnTo>
                      <a:pt x="0" y="3"/>
                    </a:lnTo>
                    <a:lnTo>
                      <a:pt x="0" y="3"/>
                    </a:lnTo>
                    <a:lnTo>
                      <a:pt x="0" y="4"/>
                    </a:lnTo>
                    <a:lnTo>
                      <a:pt x="0" y="3"/>
                    </a:lnTo>
                    <a:lnTo>
                      <a:pt x="0" y="4"/>
                    </a:lnTo>
                    <a:lnTo>
                      <a:pt x="0" y="3"/>
                    </a:lnTo>
                    <a:lnTo>
                      <a:pt x="0" y="4"/>
                    </a:lnTo>
                    <a:lnTo>
                      <a:pt x="0" y="4"/>
                    </a:lnTo>
                    <a:lnTo>
                      <a:pt x="0" y="3"/>
                    </a:lnTo>
                    <a:lnTo>
                      <a:pt x="0" y="3"/>
                    </a:lnTo>
                    <a:lnTo>
                      <a:pt x="0" y="3"/>
                    </a:lnTo>
                    <a:lnTo>
                      <a:pt x="0" y="2"/>
                    </a:lnTo>
                    <a:lnTo>
                      <a:pt x="0" y="3"/>
                    </a:lnTo>
                    <a:lnTo>
                      <a:pt x="0" y="3"/>
                    </a:lnTo>
                    <a:lnTo>
                      <a:pt x="0" y="3"/>
                    </a:lnTo>
                    <a:lnTo>
                      <a:pt x="0" y="4"/>
                    </a:lnTo>
                    <a:lnTo>
                      <a:pt x="0" y="4"/>
                    </a:lnTo>
                    <a:lnTo>
                      <a:pt x="0" y="4"/>
                    </a:lnTo>
                    <a:lnTo>
                      <a:pt x="0" y="4"/>
                    </a:lnTo>
                    <a:lnTo>
                      <a:pt x="0" y="5"/>
                    </a:lnTo>
                    <a:lnTo>
                      <a:pt x="0" y="5"/>
                    </a:lnTo>
                    <a:lnTo>
                      <a:pt x="0" y="5"/>
                    </a:lnTo>
                    <a:lnTo>
                      <a:pt x="0" y="6"/>
                    </a:lnTo>
                    <a:lnTo>
                      <a:pt x="0" y="5"/>
                    </a:lnTo>
                    <a:lnTo>
                      <a:pt x="0" y="6"/>
                    </a:lnTo>
                    <a:lnTo>
                      <a:pt x="0" y="6"/>
                    </a:lnTo>
                    <a:lnTo>
                      <a:pt x="0" y="6"/>
                    </a:lnTo>
                    <a:lnTo>
                      <a:pt x="0" y="7"/>
                    </a:lnTo>
                    <a:lnTo>
                      <a:pt x="0" y="7"/>
                    </a:lnTo>
                    <a:lnTo>
                      <a:pt x="0" y="8"/>
                    </a:lnTo>
                    <a:lnTo>
                      <a:pt x="0" y="7"/>
                    </a:lnTo>
                    <a:lnTo>
                      <a:pt x="0" y="8"/>
                    </a:lnTo>
                    <a:lnTo>
                      <a:pt x="0" y="7"/>
                    </a:lnTo>
                    <a:lnTo>
                      <a:pt x="0" y="7"/>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7"/>
                    </a:lnTo>
                    <a:lnTo>
                      <a:pt x="0" y="8"/>
                    </a:lnTo>
                    <a:lnTo>
                      <a:pt x="0" y="8"/>
                    </a:lnTo>
                    <a:lnTo>
                      <a:pt x="0" y="8"/>
                    </a:lnTo>
                    <a:lnTo>
                      <a:pt x="0" y="7"/>
                    </a:lnTo>
                  </a:path>
                </a:pathLst>
              </a:custGeom>
              <a:noFill/>
              <a:ln w="0">
                <a:solidFill>
                  <a:srgbClr val="3366FF"/>
                </a:solidFill>
                <a:prstDash val="solid"/>
                <a:round/>
                <a:headEnd/>
                <a:tailEnd/>
              </a:ln>
            </p:spPr>
            <p:txBody>
              <a:bodyPr/>
              <a:lstStyle/>
              <a:p>
                <a:endParaRPr lang="en-GB"/>
              </a:p>
            </p:txBody>
          </p:sp>
          <p:sp>
            <p:nvSpPr>
              <p:cNvPr id="186305" name="Freeform 961"/>
              <p:cNvSpPr>
                <a:spLocks/>
              </p:cNvSpPr>
              <p:nvPr/>
            </p:nvSpPr>
            <p:spPr bwMode="auto">
              <a:xfrm>
                <a:off x="3762" y="3383"/>
                <a:ext cx="6" cy="150"/>
              </a:xfrm>
              <a:custGeom>
                <a:avLst/>
                <a:gdLst/>
                <a:ahLst/>
                <a:cxnLst>
                  <a:cxn ang="0">
                    <a:pos x="0" y="18"/>
                  </a:cxn>
                  <a:cxn ang="0">
                    <a:pos x="0" y="21"/>
                  </a:cxn>
                  <a:cxn ang="0">
                    <a:pos x="0" y="21"/>
                  </a:cxn>
                  <a:cxn ang="0">
                    <a:pos x="0" y="20"/>
                  </a:cxn>
                  <a:cxn ang="0">
                    <a:pos x="0" y="19"/>
                  </a:cxn>
                  <a:cxn ang="0">
                    <a:pos x="0" y="16"/>
                  </a:cxn>
                  <a:cxn ang="0">
                    <a:pos x="0" y="17"/>
                  </a:cxn>
                  <a:cxn ang="0">
                    <a:pos x="0" y="18"/>
                  </a:cxn>
                  <a:cxn ang="0">
                    <a:pos x="0" y="18"/>
                  </a:cxn>
                  <a:cxn ang="0">
                    <a:pos x="0" y="19"/>
                  </a:cxn>
                  <a:cxn ang="0">
                    <a:pos x="0" y="20"/>
                  </a:cxn>
                  <a:cxn ang="0">
                    <a:pos x="0" y="18"/>
                  </a:cxn>
                  <a:cxn ang="0">
                    <a:pos x="0" y="17"/>
                  </a:cxn>
                  <a:cxn ang="0">
                    <a:pos x="0" y="20"/>
                  </a:cxn>
                  <a:cxn ang="0">
                    <a:pos x="0" y="23"/>
                  </a:cxn>
                  <a:cxn ang="0">
                    <a:pos x="0" y="24"/>
                  </a:cxn>
                  <a:cxn ang="0">
                    <a:pos x="0" y="23"/>
                  </a:cxn>
                  <a:cxn ang="0">
                    <a:pos x="0" y="23"/>
                  </a:cxn>
                  <a:cxn ang="0">
                    <a:pos x="0" y="24"/>
                  </a:cxn>
                  <a:cxn ang="0">
                    <a:pos x="0" y="21"/>
                  </a:cxn>
                  <a:cxn ang="0">
                    <a:pos x="0" y="19"/>
                  </a:cxn>
                  <a:cxn ang="0">
                    <a:pos x="0" y="18"/>
                  </a:cxn>
                  <a:cxn ang="0">
                    <a:pos x="0" y="17"/>
                  </a:cxn>
                  <a:cxn ang="0">
                    <a:pos x="0" y="16"/>
                  </a:cxn>
                  <a:cxn ang="0">
                    <a:pos x="0" y="16"/>
                  </a:cxn>
                  <a:cxn ang="0">
                    <a:pos x="0" y="17"/>
                  </a:cxn>
                  <a:cxn ang="0">
                    <a:pos x="0" y="16"/>
                  </a:cxn>
                  <a:cxn ang="0">
                    <a:pos x="0" y="18"/>
                  </a:cxn>
                  <a:cxn ang="0">
                    <a:pos x="0" y="19"/>
                  </a:cxn>
                  <a:cxn ang="0">
                    <a:pos x="0" y="16"/>
                  </a:cxn>
                  <a:cxn ang="0">
                    <a:pos x="0" y="14"/>
                  </a:cxn>
                  <a:cxn ang="0">
                    <a:pos x="0" y="11"/>
                  </a:cxn>
                  <a:cxn ang="0">
                    <a:pos x="0" y="10"/>
                  </a:cxn>
                  <a:cxn ang="0">
                    <a:pos x="0" y="9"/>
                  </a:cxn>
                  <a:cxn ang="0">
                    <a:pos x="0" y="12"/>
                  </a:cxn>
                  <a:cxn ang="0">
                    <a:pos x="0" y="13"/>
                  </a:cxn>
                  <a:cxn ang="0">
                    <a:pos x="0" y="11"/>
                  </a:cxn>
                  <a:cxn ang="0">
                    <a:pos x="0" y="11"/>
                  </a:cxn>
                  <a:cxn ang="0">
                    <a:pos x="0" y="9"/>
                  </a:cxn>
                  <a:cxn ang="0">
                    <a:pos x="0" y="5"/>
                  </a:cxn>
                  <a:cxn ang="0">
                    <a:pos x="0" y="4"/>
                  </a:cxn>
                  <a:cxn ang="0">
                    <a:pos x="0" y="5"/>
                  </a:cxn>
                  <a:cxn ang="0">
                    <a:pos x="0" y="5"/>
                  </a:cxn>
                  <a:cxn ang="0">
                    <a:pos x="0" y="4"/>
                  </a:cxn>
                  <a:cxn ang="0">
                    <a:pos x="0" y="7"/>
                  </a:cxn>
                  <a:cxn ang="0">
                    <a:pos x="0" y="8"/>
                  </a:cxn>
                  <a:cxn ang="0">
                    <a:pos x="0" y="5"/>
                  </a:cxn>
                  <a:cxn ang="0">
                    <a:pos x="0" y="8"/>
                  </a:cxn>
                  <a:cxn ang="0">
                    <a:pos x="1" y="9"/>
                  </a:cxn>
                  <a:cxn ang="0">
                    <a:pos x="1" y="7"/>
                  </a:cxn>
                  <a:cxn ang="0">
                    <a:pos x="1" y="9"/>
                  </a:cxn>
                  <a:cxn ang="0">
                    <a:pos x="1" y="7"/>
                  </a:cxn>
                  <a:cxn ang="0">
                    <a:pos x="1" y="8"/>
                  </a:cxn>
                  <a:cxn ang="0">
                    <a:pos x="1" y="9"/>
                  </a:cxn>
                  <a:cxn ang="0">
                    <a:pos x="1" y="9"/>
                  </a:cxn>
                  <a:cxn ang="0">
                    <a:pos x="1" y="9"/>
                  </a:cxn>
                  <a:cxn ang="0">
                    <a:pos x="1" y="8"/>
                  </a:cxn>
                  <a:cxn ang="0">
                    <a:pos x="1" y="3"/>
                  </a:cxn>
                  <a:cxn ang="0">
                    <a:pos x="1" y="2"/>
                  </a:cxn>
                  <a:cxn ang="0">
                    <a:pos x="1" y="4"/>
                  </a:cxn>
                  <a:cxn ang="0">
                    <a:pos x="1" y="5"/>
                  </a:cxn>
                  <a:cxn ang="0">
                    <a:pos x="1" y="6"/>
                  </a:cxn>
                  <a:cxn ang="0">
                    <a:pos x="1" y="7"/>
                  </a:cxn>
                </a:cxnLst>
                <a:rect l="0" t="0" r="r" b="b"/>
                <a:pathLst>
                  <a:path w="1" h="25">
                    <a:moveTo>
                      <a:pt x="0" y="17"/>
                    </a:moveTo>
                    <a:lnTo>
                      <a:pt x="0" y="18"/>
                    </a:lnTo>
                    <a:lnTo>
                      <a:pt x="0" y="18"/>
                    </a:lnTo>
                    <a:lnTo>
                      <a:pt x="0" y="18"/>
                    </a:lnTo>
                    <a:lnTo>
                      <a:pt x="0" y="18"/>
                    </a:lnTo>
                    <a:lnTo>
                      <a:pt x="0" y="17"/>
                    </a:lnTo>
                    <a:lnTo>
                      <a:pt x="0" y="17"/>
                    </a:lnTo>
                    <a:lnTo>
                      <a:pt x="0" y="18"/>
                    </a:lnTo>
                    <a:lnTo>
                      <a:pt x="0" y="18"/>
                    </a:lnTo>
                    <a:lnTo>
                      <a:pt x="0" y="18"/>
                    </a:lnTo>
                    <a:lnTo>
                      <a:pt x="0" y="18"/>
                    </a:lnTo>
                    <a:lnTo>
                      <a:pt x="0" y="18"/>
                    </a:lnTo>
                    <a:lnTo>
                      <a:pt x="0" y="18"/>
                    </a:lnTo>
                    <a:lnTo>
                      <a:pt x="0" y="19"/>
                    </a:lnTo>
                    <a:lnTo>
                      <a:pt x="0" y="19"/>
                    </a:lnTo>
                    <a:lnTo>
                      <a:pt x="0" y="18"/>
                    </a:lnTo>
                    <a:lnTo>
                      <a:pt x="0" y="19"/>
                    </a:lnTo>
                    <a:lnTo>
                      <a:pt x="0" y="18"/>
                    </a:lnTo>
                    <a:lnTo>
                      <a:pt x="0" y="19"/>
                    </a:lnTo>
                    <a:lnTo>
                      <a:pt x="0" y="19"/>
                    </a:lnTo>
                    <a:lnTo>
                      <a:pt x="0" y="20"/>
                    </a:lnTo>
                    <a:lnTo>
                      <a:pt x="0" y="21"/>
                    </a:lnTo>
                    <a:lnTo>
                      <a:pt x="0" y="21"/>
                    </a:lnTo>
                    <a:lnTo>
                      <a:pt x="0" y="21"/>
                    </a:lnTo>
                    <a:lnTo>
                      <a:pt x="0" y="22"/>
                    </a:lnTo>
                    <a:lnTo>
                      <a:pt x="0" y="22"/>
                    </a:lnTo>
                    <a:lnTo>
                      <a:pt x="0" y="21"/>
                    </a:lnTo>
                    <a:lnTo>
                      <a:pt x="0" y="22"/>
                    </a:lnTo>
                    <a:lnTo>
                      <a:pt x="0" y="22"/>
                    </a:lnTo>
                    <a:lnTo>
                      <a:pt x="0" y="22"/>
                    </a:lnTo>
                    <a:lnTo>
                      <a:pt x="0" y="22"/>
                    </a:lnTo>
                    <a:lnTo>
                      <a:pt x="0" y="22"/>
                    </a:lnTo>
                    <a:lnTo>
                      <a:pt x="0" y="21"/>
                    </a:lnTo>
                    <a:lnTo>
                      <a:pt x="0" y="21"/>
                    </a:lnTo>
                    <a:lnTo>
                      <a:pt x="0" y="21"/>
                    </a:lnTo>
                    <a:lnTo>
                      <a:pt x="0" y="21"/>
                    </a:lnTo>
                    <a:lnTo>
                      <a:pt x="0" y="20"/>
                    </a:lnTo>
                    <a:lnTo>
                      <a:pt x="0" y="20"/>
                    </a:lnTo>
                    <a:lnTo>
                      <a:pt x="0" y="19"/>
                    </a:lnTo>
                    <a:lnTo>
                      <a:pt x="0" y="19"/>
                    </a:lnTo>
                    <a:lnTo>
                      <a:pt x="0" y="20"/>
                    </a:lnTo>
                    <a:lnTo>
                      <a:pt x="0" y="20"/>
                    </a:lnTo>
                    <a:lnTo>
                      <a:pt x="0" y="20"/>
                    </a:lnTo>
                    <a:lnTo>
                      <a:pt x="0" y="20"/>
                    </a:lnTo>
                    <a:lnTo>
                      <a:pt x="0" y="21"/>
                    </a:lnTo>
                    <a:lnTo>
                      <a:pt x="0" y="20"/>
                    </a:lnTo>
                    <a:lnTo>
                      <a:pt x="0" y="20"/>
                    </a:lnTo>
                    <a:lnTo>
                      <a:pt x="0" y="20"/>
                    </a:lnTo>
                    <a:lnTo>
                      <a:pt x="0" y="20"/>
                    </a:lnTo>
                    <a:lnTo>
                      <a:pt x="0" y="20"/>
                    </a:lnTo>
                    <a:lnTo>
                      <a:pt x="0" y="20"/>
                    </a:lnTo>
                    <a:lnTo>
                      <a:pt x="0" y="19"/>
                    </a:lnTo>
                    <a:lnTo>
                      <a:pt x="0" y="19"/>
                    </a:lnTo>
                    <a:lnTo>
                      <a:pt x="0" y="19"/>
                    </a:lnTo>
                    <a:lnTo>
                      <a:pt x="0" y="19"/>
                    </a:lnTo>
                    <a:lnTo>
                      <a:pt x="0" y="19"/>
                    </a:lnTo>
                    <a:lnTo>
                      <a:pt x="0" y="18"/>
                    </a:lnTo>
                    <a:lnTo>
                      <a:pt x="0" y="18"/>
                    </a:lnTo>
                    <a:lnTo>
                      <a:pt x="0" y="19"/>
                    </a:lnTo>
                    <a:lnTo>
                      <a:pt x="0" y="18"/>
                    </a:lnTo>
                    <a:lnTo>
                      <a:pt x="0" y="18"/>
                    </a:lnTo>
                    <a:lnTo>
                      <a:pt x="0" y="17"/>
                    </a:lnTo>
                    <a:lnTo>
                      <a:pt x="0" y="17"/>
                    </a:lnTo>
                    <a:lnTo>
                      <a:pt x="0" y="17"/>
                    </a:lnTo>
                    <a:lnTo>
                      <a:pt x="0" y="16"/>
                    </a:lnTo>
                    <a:lnTo>
                      <a:pt x="0" y="16"/>
                    </a:lnTo>
                    <a:lnTo>
                      <a:pt x="0" y="16"/>
                    </a:lnTo>
                    <a:lnTo>
                      <a:pt x="0" y="17"/>
                    </a:lnTo>
                    <a:lnTo>
                      <a:pt x="0" y="16"/>
                    </a:lnTo>
                    <a:lnTo>
                      <a:pt x="0" y="16"/>
                    </a:lnTo>
                    <a:lnTo>
                      <a:pt x="0" y="16"/>
                    </a:lnTo>
                    <a:lnTo>
                      <a:pt x="0" y="16"/>
                    </a:lnTo>
                    <a:lnTo>
                      <a:pt x="0" y="16"/>
                    </a:lnTo>
                    <a:lnTo>
                      <a:pt x="0" y="16"/>
                    </a:lnTo>
                    <a:lnTo>
                      <a:pt x="0" y="16"/>
                    </a:lnTo>
                    <a:lnTo>
                      <a:pt x="0" y="17"/>
                    </a:lnTo>
                    <a:lnTo>
                      <a:pt x="0" y="17"/>
                    </a:lnTo>
                    <a:lnTo>
                      <a:pt x="0" y="17"/>
                    </a:lnTo>
                    <a:lnTo>
                      <a:pt x="0" y="17"/>
                    </a:lnTo>
                    <a:lnTo>
                      <a:pt x="0" y="17"/>
                    </a:lnTo>
                    <a:lnTo>
                      <a:pt x="0" y="18"/>
                    </a:lnTo>
                    <a:lnTo>
                      <a:pt x="0" y="18"/>
                    </a:lnTo>
                    <a:lnTo>
                      <a:pt x="0" y="18"/>
                    </a:lnTo>
                    <a:lnTo>
                      <a:pt x="0" y="18"/>
                    </a:lnTo>
                    <a:lnTo>
                      <a:pt x="0" y="19"/>
                    </a:lnTo>
                    <a:lnTo>
                      <a:pt x="0" y="18"/>
                    </a:lnTo>
                    <a:lnTo>
                      <a:pt x="0" y="18"/>
                    </a:lnTo>
                    <a:lnTo>
                      <a:pt x="0" y="18"/>
                    </a:lnTo>
                    <a:lnTo>
                      <a:pt x="0" y="18"/>
                    </a:lnTo>
                    <a:lnTo>
                      <a:pt x="0" y="18"/>
                    </a:lnTo>
                    <a:lnTo>
                      <a:pt x="0" y="18"/>
                    </a:lnTo>
                    <a:lnTo>
                      <a:pt x="0" y="18"/>
                    </a:lnTo>
                    <a:lnTo>
                      <a:pt x="0" y="18"/>
                    </a:lnTo>
                    <a:lnTo>
                      <a:pt x="0" y="18"/>
                    </a:lnTo>
                    <a:lnTo>
                      <a:pt x="0" y="17"/>
                    </a:lnTo>
                    <a:lnTo>
                      <a:pt x="0" y="17"/>
                    </a:lnTo>
                    <a:lnTo>
                      <a:pt x="0" y="17"/>
                    </a:lnTo>
                    <a:lnTo>
                      <a:pt x="0" y="17"/>
                    </a:lnTo>
                    <a:lnTo>
                      <a:pt x="0" y="18"/>
                    </a:lnTo>
                    <a:lnTo>
                      <a:pt x="0" y="18"/>
                    </a:lnTo>
                    <a:lnTo>
                      <a:pt x="0" y="18"/>
                    </a:lnTo>
                    <a:lnTo>
                      <a:pt x="0" y="18"/>
                    </a:lnTo>
                    <a:lnTo>
                      <a:pt x="0" y="19"/>
                    </a:lnTo>
                    <a:lnTo>
                      <a:pt x="0" y="18"/>
                    </a:lnTo>
                    <a:lnTo>
                      <a:pt x="0" y="19"/>
                    </a:lnTo>
                    <a:lnTo>
                      <a:pt x="0" y="18"/>
                    </a:lnTo>
                    <a:lnTo>
                      <a:pt x="0" y="18"/>
                    </a:lnTo>
                    <a:lnTo>
                      <a:pt x="0" y="19"/>
                    </a:lnTo>
                    <a:lnTo>
                      <a:pt x="0" y="19"/>
                    </a:lnTo>
                    <a:lnTo>
                      <a:pt x="0" y="19"/>
                    </a:lnTo>
                    <a:lnTo>
                      <a:pt x="0" y="20"/>
                    </a:lnTo>
                    <a:lnTo>
                      <a:pt x="0" y="19"/>
                    </a:lnTo>
                    <a:lnTo>
                      <a:pt x="0" y="20"/>
                    </a:lnTo>
                    <a:lnTo>
                      <a:pt x="0" y="20"/>
                    </a:lnTo>
                    <a:lnTo>
                      <a:pt x="0" y="20"/>
                    </a:lnTo>
                    <a:lnTo>
                      <a:pt x="0" y="20"/>
                    </a:lnTo>
                    <a:lnTo>
                      <a:pt x="0" y="20"/>
                    </a:lnTo>
                    <a:lnTo>
                      <a:pt x="0" y="21"/>
                    </a:lnTo>
                    <a:lnTo>
                      <a:pt x="0" y="21"/>
                    </a:lnTo>
                    <a:lnTo>
                      <a:pt x="0" y="21"/>
                    </a:lnTo>
                    <a:lnTo>
                      <a:pt x="0" y="20"/>
                    </a:lnTo>
                    <a:lnTo>
                      <a:pt x="0" y="20"/>
                    </a:lnTo>
                    <a:lnTo>
                      <a:pt x="0" y="20"/>
                    </a:lnTo>
                    <a:lnTo>
                      <a:pt x="0" y="19"/>
                    </a:lnTo>
                    <a:lnTo>
                      <a:pt x="0" y="20"/>
                    </a:lnTo>
                    <a:lnTo>
                      <a:pt x="0" y="19"/>
                    </a:lnTo>
                    <a:lnTo>
                      <a:pt x="0" y="20"/>
                    </a:lnTo>
                    <a:lnTo>
                      <a:pt x="0" y="19"/>
                    </a:lnTo>
                    <a:lnTo>
                      <a:pt x="0" y="19"/>
                    </a:lnTo>
                    <a:lnTo>
                      <a:pt x="0" y="20"/>
                    </a:lnTo>
                    <a:lnTo>
                      <a:pt x="0" y="18"/>
                    </a:lnTo>
                    <a:lnTo>
                      <a:pt x="0" y="18"/>
                    </a:lnTo>
                    <a:lnTo>
                      <a:pt x="0" y="18"/>
                    </a:lnTo>
                    <a:lnTo>
                      <a:pt x="0" y="18"/>
                    </a:lnTo>
                    <a:lnTo>
                      <a:pt x="0" y="17"/>
                    </a:lnTo>
                    <a:lnTo>
                      <a:pt x="0" y="16"/>
                    </a:lnTo>
                    <a:lnTo>
                      <a:pt x="0" y="16"/>
                    </a:lnTo>
                    <a:lnTo>
                      <a:pt x="0" y="17"/>
                    </a:lnTo>
                    <a:lnTo>
                      <a:pt x="0" y="16"/>
                    </a:lnTo>
                    <a:lnTo>
                      <a:pt x="0" y="16"/>
                    </a:lnTo>
                    <a:lnTo>
                      <a:pt x="0" y="17"/>
                    </a:lnTo>
                    <a:lnTo>
                      <a:pt x="0" y="16"/>
                    </a:lnTo>
                    <a:lnTo>
                      <a:pt x="0" y="17"/>
                    </a:lnTo>
                    <a:lnTo>
                      <a:pt x="0" y="16"/>
                    </a:lnTo>
                    <a:lnTo>
                      <a:pt x="0" y="16"/>
                    </a:lnTo>
                    <a:lnTo>
                      <a:pt x="0" y="16"/>
                    </a:lnTo>
                    <a:lnTo>
                      <a:pt x="0" y="16"/>
                    </a:lnTo>
                    <a:lnTo>
                      <a:pt x="0" y="17"/>
                    </a:lnTo>
                    <a:lnTo>
                      <a:pt x="0" y="16"/>
                    </a:lnTo>
                    <a:lnTo>
                      <a:pt x="0" y="17"/>
                    </a:lnTo>
                    <a:lnTo>
                      <a:pt x="0" y="18"/>
                    </a:lnTo>
                    <a:lnTo>
                      <a:pt x="0" y="19"/>
                    </a:lnTo>
                    <a:lnTo>
                      <a:pt x="0" y="19"/>
                    </a:lnTo>
                    <a:lnTo>
                      <a:pt x="0" y="20"/>
                    </a:lnTo>
                    <a:lnTo>
                      <a:pt x="0" y="20"/>
                    </a:lnTo>
                    <a:lnTo>
                      <a:pt x="0" y="21"/>
                    </a:lnTo>
                    <a:lnTo>
                      <a:pt x="0" y="21"/>
                    </a:lnTo>
                    <a:lnTo>
                      <a:pt x="0" y="21"/>
                    </a:lnTo>
                    <a:lnTo>
                      <a:pt x="0" y="22"/>
                    </a:lnTo>
                    <a:lnTo>
                      <a:pt x="0" y="22"/>
                    </a:lnTo>
                    <a:lnTo>
                      <a:pt x="0" y="22"/>
                    </a:lnTo>
                    <a:lnTo>
                      <a:pt x="0" y="23"/>
                    </a:lnTo>
                    <a:lnTo>
                      <a:pt x="0" y="23"/>
                    </a:lnTo>
                    <a:lnTo>
                      <a:pt x="0" y="24"/>
                    </a:lnTo>
                    <a:lnTo>
                      <a:pt x="0" y="23"/>
                    </a:lnTo>
                    <a:lnTo>
                      <a:pt x="0" y="23"/>
                    </a:lnTo>
                    <a:lnTo>
                      <a:pt x="0" y="24"/>
                    </a:lnTo>
                    <a:lnTo>
                      <a:pt x="0" y="24"/>
                    </a:lnTo>
                    <a:lnTo>
                      <a:pt x="0" y="24"/>
                    </a:lnTo>
                    <a:lnTo>
                      <a:pt x="0" y="25"/>
                    </a:lnTo>
                    <a:lnTo>
                      <a:pt x="0" y="24"/>
                    </a:lnTo>
                    <a:lnTo>
                      <a:pt x="0" y="25"/>
                    </a:lnTo>
                    <a:lnTo>
                      <a:pt x="0" y="25"/>
                    </a:lnTo>
                    <a:lnTo>
                      <a:pt x="0" y="24"/>
                    </a:lnTo>
                    <a:lnTo>
                      <a:pt x="0" y="24"/>
                    </a:lnTo>
                    <a:lnTo>
                      <a:pt x="0" y="24"/>
                    </a:lnTo>
                    <a:lnTo>
                      <a:pt x="0" y="24"/>
                    </a:lnTo>
                    <a:lnTo>
                      <a:pt x="0" y="24"/>
                    </a:lnTo>
                    <a:lnTo>
                      <a:pt x="0" y="24"/>
                    </a:lnTo>
                    <a:lnTo>
                      <a:pt x="0" y="23"/>
                    </a:lnTo>
                    <a:lnTo>
                      <a:pt x="0" y="24"/>
                    </a:lnTo>
                    <a:lnTo>
                      <a:pt x="0" y="24"/>
                    </a:lnTo>
                    <a:lnTo>
                      <a:pt x="0" y="24"/>
                    </a:lnTo>
                    <a:lnTo>
                      <a:pt x="0" y="24"/>
                    </a:lnTo>
                    <a:lnTo>
                      <a:pt x="0" y="24"/>
                    </a:lnTo>
                    <a:lnTo>
                      <a:pt x="0" y="24"/>
                    </a:lnTo>
                    <a:lnTo>
                      <a:pt x="0" y="23"/>
                    </a:lnTo>
                    <a:lnTo>
                      <a:pt x="0" y="23"/>
                    </a:lnTo>
                    <a:lnTo>
                      <a:pt x="0" y="23"/>
                    </a:lnTo>
                    <a:lnTo>
                      <a:pt x="0" y="23"/>
                    </a:lnTo>
                    <a:lnTo>
                      <a:pt x="0" y="23"/>
                    </a:lnTo>
                    <a:lnTo>
                      <a:pt x="0" y="22"/>
                    </a:lnTo>
                    <a:lnTo>
                      <a:pt x="0" y="23"/>
                    </a:lnTo>
                    <a:lnTo>
                      <a:pt x="0" y="23"/>
                    </a:lnTo>
                    <a:lnTo>
                      <a:pt x="0" y="24"/>
                    </a:lnTo>
                    <a:lnTo>
                      <a:pt x="0" y="23"/>
                    </a:lnTo>
                    <a:lnTo>
                      <a:pt x="0" y="23"/>
                    </a:lnTo>
                    <a:lnTo>
                      <a:pt x="0" y="23"/>
                    </a:lnTo>
                    <a:lnTo>
                      <a:pt x="0" y="25"/>
                    </a:lnTo>
                    <a:lnTo>
                      <a:pt x="0" y="24"/>
                    </a:lnTo>
                    <a:lnTo>
                      <a:pt x="0" y="24"/>
                    </a:lnTo>
                    <a:lnTo>
                      <a:pt x="0" y="24"/>
                    </a:lnTo>
                    <a:lnTo>
                      <a:pt x="0" y="24"/>
                    </a:lnTo>
                    <a:lnTo>
                      <a:pt x="0" y="24"/>
                    </a:lnTo>
                    <a:lnTo>
                      <a:pt x="0" y="24"/>
                    </a:lnTo>
                    <a:lnTo>
                      <a:pt x="0" y="24"/>
                    </a:lnTo>
                    <a:lnTo>
                      <a:pt x="0" y="24"/>
                    </a:lnTo>
                    <a:lnTo>
                      <a:pt x="0" y="24"/>
                    </a:lnTo>
                    <a:lnTo>
                      <a:pt x="0" y="24"/>
                    </a:lnTo>
                    <a:lnTo>
                      <a:pt x="0" y="24"/>
                    </a:lnTo>
                    <a:lnTo>
                      <a:pt x="0" y="23"/>
                    </a:lnTo>
                    <a:lnTo>
                      <a:pt x="0" y="23"/>
                    </a:lnTo>
                    <a:lnTo>
                      <a:pt x="0" y="23"/>
                    </a:lnTo>
                    <a:lnTo>
                      <a:pt x="0" y="23"/>
                    </a:lnTo>
                    <a:lnTo>
                      <a:pt x="0" y="23"/>
                    </a:lnTo>
                    <a:lnTo>
                      <a:pt x="0" y="23"/>
                    </a:lnTo>
                    <a:lnTo>
                      <a:pt x="0" y="22"/>
                    </a:lnTo>
                    <a:lnTo>
                      <a:pt x="0" y="21"/>
                    </a:lnTo>
                    <a:lnTo>
                      <a:pt x="0" y="21"/>
                    </a:lnTo>
                    <a:lnTo>
                      <a:pt x="0" y="21"/>
                    </a:lnTo>
                    <a:lnTo>
                      <a:pt x="0" y="20"/>
                    </a:lnTo>
                    <a:lnTo>
                      <a:pt x="0" y="20"/>
                    </a:lnTo>
                    <a:lnTo>
                      <a:pt x="0" y="20"/>
                    </a:lnTo>
                    <a:lnTo>
                      <a:pt x="0" y="21"/>
                    </a:lnTo>
                    <a:lnTo>
                      <a:pt x="0" y="21"/>
                    </a:lnTo>
                    <a:lnTo>
                      <a:pt x="0" y="20"/>
                    </a:lnTo>
                    <a:lnTo>
                      <a:pt x="0" y="20"/>
                    </a:lnTo>
                    <a:lnTo>
                      <a:pt x="0" y="20"/>
                    </a:lnTo>
                    <a:lnTo>
                      <a:pt x="0" y="20"/>
                    </a:lnTo>
                    <a:lnTo>
                      <a:pt x="0" y="20"/>
                    </a:lnTo>
                    <a:lnTo>
                      <a:pt x="0" y="19"/>
                    </a:lnTo>
                    <a:lnTo>
                      <a:pt x="0" y="20"/>
                    </a:lnTo>
                    <a:lnTo>
                      <a:pt x="0" y="19"/>
                    </a:lnTo>
                    <a:lnTo>
                      <a:pt x="0" y="20"/>
                    </a:lnTo>
                    <a:lnTo>
                      <a:pt x="0" y="19"/>
                    </a:lnTo>
                    <a:lnTo>
                      <a:pt x="0" y="20"/>
                    </a:lnTo>
                    <a:lnTo>
                      <a:pt x="0" y="20"/>
                    </a:lnTo>
                    <a:lnTo>
                      <a:pt x="0" y="20"/>
                    </a:lnTo>
                    <a:lnTo>
                      <a:pt x="0" y="19"/>
                    </a:lnTo>
                    <a:lnTo>
                      <a:pt x="0" y="18"/>
                    </a:lnTo>
                    <a:lnTo>
                      <a:pt x="0" y="19"/>
                    </a:lnTo>
                    <a:lnTo>
                      <a:pt x="0" y="18"/>
                    </a:lnTo>
                    <a:lnTo>
                      <a:pt x="0" y="18"/>
                    </a:lnTo>
                    <a:lnTo>
                      <a:pt x="0" y="18"/>
                    </a:lnTo>
                    <a:lnTo>
                      <a:pt x="0" y="18"/>
                    </a:lnTo>
                    <a:lnTo>
                      <a:pt x="0" y="17"/>
                    </a:lnTo>
                    <a:lnTo>
                      <a:pt x="0" y="18"/>
                    </a:lnTo>
                    <a:lnTo>
                      <a:pt x="0" y="17"/>
                    </a:lnTo>
                    <a:lnTo>
                      <a:pt x="0" y="18"/>
                    </a:lnTo>
                    <a:lnTo>
                      <a:pt x="0" y="17"/>
                    </a:lnTo>
                    <a:lnTo>
                      <a:pt x="0" y="16"/>
                    </a:lnTo>
                    <a:lnTo>
                      <a:pt x="0" y="16"/>
                    </a:lnTo>
                    <a:lnTo>
                      <a:pt x="0" y="17"/>
                    </a:lnTo>
                    <a:lnTo>
                      <a:pt x="0" y="16"/>
                    </a:lnTo>
                    <a:lnTo>
                      <a:pt x="0" y="16"/>
                    </a:lnTo>
                    <a:lnTo>
                      <a:pt x="0" y="15"/>
                    </a:lnTo>
                    <a:lnTo>
                      <a:pt x="0" y="16"/>
                    </a:lnTo>
                    <a:lnTo>
                      <a:pt x="0" y="15"/>
                    </a:lnTo>
                    <a:lnTo>
                      <a:pt x="0" y="16"/>
                    </a:lnTo>
                    <a:lnTo>
                      <a:pt x="0" y="16"/>
                    </a:lnTo>
                    <a:lnTo>
                      <a:pt x="0" y="17"/>
                    </a:lnTo>
                    <a:lnTo>
                      <a:pt x="0" y="16"/>
                    </a:lnTo>
                    <a:lnTo>
                      <a:pt x="0" y="16"/>
                    </a:lnTo>
                    <a:lnTo>
                      <a:pt x="0" y="16"/>
                    </a:lnTo>
                    <a:lnTo>
                      <a:pt x="0" y="16"/>
                    </a:lnTo>
                    <a:lnTo>
                      <a:pt x="0" y="17"/>
                    </a:lnTo>
                    <a:lnTo>
                      <a:pt x="0" y="16"/>
                    </a:lnTo>
                    <a:lnTo>
                      <a:pt x="0" y="16"/>
                    </a:lnTo>
                    <a:lnTo>
                      <a:pt x="0" y="17"/>
                    </a:lnTo>
                    <a:lnTo>
                      <a:pt x="0" y="17"/>
                    </a:lnTo>
                    <a:lnTo>
                      <a:pt x="0" y="17"/>
                    </a:lnTo>
                    <a:lnTo>
                      <a:pt x="0" y="16"/>
                    </a:lnTo>
                    <a:lnTo>
                      <a:pt x="0" y="17"/>
                    </a:lnTo>
                    <a:lnTo>
                      <a:pt x="0" y="17"/>
                    </a:lnTo>
                    <a:lnTo>
                      <a:pt x="0" y="16"/>
                    </a:lnTo>
                    <a:lnTo>
                      <a:pt x="0" y="16"/>
                    </a:lnTo>
                    <a:lnTo>
                      <a:pt x="0" y="17"/>
                    </a:lnTo>
                    <a:lnTo>
                      <a:pt x="0" y="16"/>
                    </a:lnTo>
                    <a:lnTo>
                      <a:pt x="0" y="16"/>
                    </a:lnTo>
                    <a:lnTo>
                      <a:pt x="0" y="16"/>
                    </a:lnTo>
                    <a:lnTo>
                      <a:pt x="0" y="16"/>
                    </a:lnTo>
                    <a:lnTo>
                      <a:pt x="0" y="16"/>
                    </a:lnTo>
                    <a:lnTo>
                      <a:pt x="0" y="17"/>
                    </a:lnTo>
                    <a:lnTo>
                      <a:pt x="0" y="16"/>
                    </a:lnTo>
                    <a:lnTo>
                      <a:pt x="0" y="17"/>
                    </a:lnTo>
                    <a:lnTo>
                      <a:pt x="0" y="17"/>
                    </a:lnTo>
                    <a:lnTo>
                      <a:pt x="0" y="18"/>
                    </a:lnTo>
                    <a:lnTo>
                      <a:pt x="0" y="17"/>
                    </a:lnTo>
                    <a:lnTo>
                      <a:pt x="0" y="17"/>
                    </a:lnTo>
                    <a:lnTo>
                      <a:pt x="0" y="17"/>
                    </a:lnTo>
                    <a:lnTo>
                      <a:pt x="0" y="18"/>
                    </a:lnTo>
                    <a:lnTo>
                      <a:pt x="0" y="18"/>
                    </a:lnTo>
                    <a:lnTo>
                      <a:pt x="0" y="17"/>
                    </a:lnTo>
                    <a:lnTo>
                      <a:pt x="0" y="18"/>
                    </a:lnTo>
                    <a:lnTo>
                      <a:pt x="0" y="17"/>
                    </a:lnTo>
                    <a:lnTo>
                      <a:pt x="0" y="17"/>
                    </a:lnTo>
                    <a:lnTo>
                      <a:pt x="0" y="16"/>
                    </a:lnTo>
                    <a:lnTo>
                      <a:pt x="0" y="16"/>
                    </a:lnTo>
                    <a:lnTo>
                      <a:pt x="0" y="17"/>
                    </a:lnTo>
                    <a:lnTo>
                      <a:pt x="0" y="16"/>
                    </a:lnTo>
                    <a:lnTo>
                      <a:pt x="0" y="17"/>
                    </a:lnTo>
                    <a:lnTo>
                      <a:pt x="0" y="17"/>
                    </a:lnTo>
                    <a:lnTo>
                      <a:pt x="0" y="17"/>
                    </a:lnTo>
                    <a:lnTo>
                      <a:pt x="0" y="17"/>
                    </a:lnTo>
                    <a:lnTo>
                      <a:pt x="0" y="18"/>
                    </a:lnTo>
                    <a:lnTo>
                      <a:pt x="0" y="17"/>
                    </a:lnTo>
                    <a:lnTo>
                      <a:pt x="0" y="18"/>
                    </a:lnTo>
                    <a:lnTo>
                      <a:pt x="0" y="18"/>
                    </a:lnTo>
                    <a:lnTo>
                      <a:pt x="0" y="18"/>
                    </a:lnTo>
                    <a:lnTo>
                      <a:pt x="0" y="18"/>
                    </a:lnTo>
                    <a:lnTo>
                      <a:pt x="0" y="19"/>
                    </a:lnTo>
                    <a:lnTo>
                      <a:pt x="0" y="19"/>
                    </a:lnTo>
                    <a:lnTo>
                      <a:pt x="0" y="20"/>
                    </a:lnTo>
                    <a:lnTo>
                      <a:pt x="0" y="20"/>
                    </a:lnTo>
                    <a:lnTo>
                      <a:pt x="0" y="20"/>
                    </a:lnTo>
                    <a:lnTo>
                      <a:pt x="0" y="19"/>
                    </a:lnTo>
                    <a:lnTo>
                      <a:pt x="0" y="20"/>
                    </a:lnTo>
                    <a:lnTo>
                      <a:pt x="0" y="19"/>
                    </a:lnTo>
                    <a:lnTo>
                      <a:pt x="0" y="19"/>
                    </a:lnTo>
                    <a:lnTo>
                      <a:pt x="0" y="18"/>
                    </a:lnTo>
                    <a:lnTo>
                      <a:pt x="0" y="18"/>
                    </a:lnTo>
                    <a:lnTo>
                      <a:pt x="0" y="18"/>
                    </a:lnTo>
                    <a:lnTo>
                      <a:pt x="0" y="18"/>
                    </a:lnTo>
                    <a:lnTo>
                      <a:pt x="0" y="18"/>
                    </a:lnTo>
                    <a:lnTo>
                      <a:pt x="0" y="18"/>
                    </a:lnTo>
                    <a:lnTo>
                      <a:pt x="0" y="18"/>
                    </a:lnTo>
                    <a:lnTo>
                      <a:pt x="0" y="17"/>
                    </a:lnTo>
                    <a:lnTo>
                      <a:pt x="0" y="16"/>
                    </a:lnTo>
                    <a:lnTo>
                      <a:pt x="0" y="16"/>
                    </a:lnTo>
                    <a:lnTo>
                      <a:pt x="0" y="16"/>
                    </a:lnTo>
                    <a:lnTo>
                      <a:pt x="0" y="16"/>
                    </a:lnTo>
                    <a:lnTo>
                      <a:pt x="0" y="16"/>
                    </a:lnTo>
                    <a:lnTo>
                      <a:pt x="0" y="16"/>
                    </a:lnTo>
                    <a:lnTo>
                      <a:pt x="0" y="16"/>
                    </a:lnTo>
                    <a:lnTo>
                      <a:pt x="0" y="15"/>
                    </a:lnTo>
                    <a:lnTo>
                      <a:pt x="0" y="16"/>
                    </a:lnTo>
                    <a:lnTo>
                      <a:pt x="0" y="15"/>
                    </a:lnTo>
                    <a:lnTo>
                      <a:pt x="0" y="15"/>
                    </a:lnTo>
                    <a:lnTo>
                      <a:pt x="0" y="15"/>
                    </a:lnTo>
                    <a:lnTo>
                      <a:pt x="0" y="15"/>
                    </a:lnTo>
                    <a:lnTo>
                      <a:pt x="0" y="14"/>
                    </a:lnTo>
                    <a:lnTo>
                      <a:pt x="0" y="14"/>
                    </a:lnTo>
                    <a:lnTo>
                      <a:pt x="0" y="13"/>
                    </a:lnTo>
                    <a:lnTo>
                      <a:pt x="0" y="13"/>
                    </a:lnTo>
                    <a:lnTo>
                      <a:pt x="0" y="13"/>
                    </a:lnTo>
                    <a:lnTo>
                      <a:pt x="0" y="12"/>
                    </a:lnTo>
                    <a:lnTo>
                      <a:pt x="0" y="12"/>
                    </a:lnTo>
                    <a:lnTo>
                      <a:pt x="0" y="11"/>
                    </a:lnTo>
                    <a:lnTo>
                      <a:pt x="0" y="11"/>
                    </a:lnTo>
                    <a:lnTo>
                      <a:pt x="0" y="10"/>
                    </a:lnTo>
                    <a:lnTo>
                      <a:pt x="0" y="10"/>
                    </a:lnTo>
                    <a:lnTo>
                      <a:pt x="0" y="11"/>
                    </a:lnTo>
                    <a:lnTo>
                      <a:pt x="0" y="11"/>
                    </a:lnTo>
                    <a:lnTo>
                      <a:pt x="0" y="11"/>
                    </a:lnTo>
                    <a:lnTo>
                      <a:pt x="0" y="10"/>
                    </a:lnTo>
                    <a:lnTo>
                      <a:pt x="0" y="12"/>
                    </a:lnTo>
                    <a:lnTo>
                      <a:pt x="0" y="11"/>
                    </a:lnTo>
                    <a:lnTo>
                      <a:pt x="0" y="11"/>
                    </a:lnTo>
                    <a:lnTo>
                      <a:pt x="0" y="11"/>
                    </a:lnTo>
                    <a:lnTo>
                      <a:pt x="0" y="10"/>
                    </a:lnTo>
                    <a:lnTo>
                      <a:pt x="0" y="11"/>
                    </a:lnTo>
                    <a:lnTo>
                      <a:pt x="0" y="10"/>
                    </a:lnTo>
                    <a:lnTo>
                      <a:pt x="0" y="10"/>
                    </a:lnTo>
                    <a:lnTo>
                      <a:pt x="0" y="9"/>
                    </a:lnTo>
                    <a:lnTo>
                      <a:pt x="0" y="9"/>
                    </a:lnTo>
                    <a:lnTo>
                      <a:pt x="0" y="10"/>
                    </a:lnTo>
                    <a:lnTo>
                      <a:pt x="0" y="9"/>
                    </a:lnTo>
                    <a:lnTo>
                      <a:pt x="0" y="9"/>
                    </a:lnTo>
                    <a:lnTo>
                      <a:pt x="0" y="10"/>
                    </a:lnTo>
                    <a:lnTo>
                      <a:pt x="0" y="10"/>
                    </a:lnTo>
                    <a:lnTo>
                      <a:pt x="0" y="9"/>
                    </a:lnTo>
                    <a:lnTo>
                      <a:pt x="0" y="9"/>
                    </a:lnTo>
                    <a:lnTo>
                      <a:pt x="0" y="9"/>
                    </a:lnTo>
                    <a:lnTo>
                      <a:pt x="0" y="9"/>
                    </a:lnTo>
                    <a:lnTo>
                      <a:pt x="0" y="9"/>
                    </a:lnTo>
                    <a:lnTo>
                      <a:pt x="0" y="10"/>
                    </a:lnTo>
                    <a:lnTo>
                      <a:pt x="0" y="10"/>
                    </a:lnTo>
                    <a:lnTo>
                      <a:pt x="0" y="11"/>
                    </a:lnTo>
                    <a:lnTo>
                      <a:pt x="0" y="11"/>
                    </a:lnTo>
                    <a:lnTo>
                      <a:pt x="0" y="10"/>
                    </a:lnTo>
                    <a:lnTo>
                      <a:pt x="0" y="11"/>
                    </a:lnTo>
                    <a:lnTo>
                      <a:pt x="0" y="11"/>
                    </a:lnTo>
                    <a:lnTo>
                      <a:pt x="0" y="12"/>
                    </a:lnTo>
                    <a:lnTo>
                      <a:pt x="0" y="12"/>
                    </a:lnTo>
                    <a:lnTo>
                      <a:pt x="0" y="12"/>
                    </a:lnTo>
                    <a:lnTo>
                      <a:pt x="0" y="12"/>
                    </a:lnTo>
                    <a:lnTo>
                      <a:pt x="0" y="12"/>
                    </a:lnTo>
                    <a:lnTo>
                      <a:pt x="0" y="12"/>
                    </a:lnTo>
                    <a:lnTo>
                      <a:pt x="0" y="12"/>
                    </a:lnTo>
                    <a:lnTo>
                      <a:pt x="0" y="13"/>
                    </a:lnTo>
                    <a:lnTo>
                      <a:pt x="0" y="12"/>
                    </a:lnTo>
                    <a:lnTo>
                      <a:pt x="0" y="12"/>
                    </a:lnTo>
                    <a:lnTo>
                      <a:pt x="0" y="13"/>
                    </a:lnTo>
                    <a:lnTo>
                      <a:pt x="0" y="13"/>
                    </a:lnTo>
                    <a:lnTo>
                      <a:pt x="0" y="13"/>
                    </a:lnTo>
                    <a:lnTo>
                      <a:pt x="0" y="13"/>
                    </a:lnTo>
                    <a:lnTo>
                      <a:pt x="0" y="14"/>
                    </a:lnTo>
                    <a:lnTo>
                      <a:pt x="0" y="13"/>
                    </a:lnTo>
                    <a:lnTo>
                      <a:pt x="0" y="13"/>
                    </a:lnTo>
                    <a:lnTo>
                      <a:pt x="0" y="12"/>
                    </a:lnTo>
                    <a:lnTo>
                      <a:pt x="0" y="11"/>
                    </a:lnTo>
                    <a:lnTo>
                      <a:pt x="0" y="11"/>
                    </a:lnTo>
                    <a:lnTo>
                      <a:pt x="0" y="11"/>
                    </a:lnTo>
                    <a:lnTo>
                      <a:pt x="0" y="10"/>
                    </a:lnTo>
                    <a:lnTo>
                      <a:pt x="0" y="10"/>
                    </a:lnTo>
                    <a:lnTo>
                      <a:pt x="0" y="10"/>
                    </a:lnTo>
                    <a:lnTo>
                      <a:pt x="0" y="11"/>
                    </a:lnTo>
                    <a:lnTo>
                      <a:pt x="0" y="10"/>
                    </a:lnTo>
                    <a:lnTo>
                      <a:pt x="0" y="11"/>
                    </a:lnTo>
                    <a:lnTo>
                      <a:pt x="0" y="11"/>
                    </a:lnTo>
                    <a:lnTo>
                      <a:pt x="0" y="12"/>
                    </a:lnTo>
                    <a:lnTo>
                      <a:pt x="0" y="12"/>
                    </a:lnTo>
                    <a:lnTo>
                      <a:pt x="0" y="12"/>
                    </a:lnTo>
                    <a:lnTo>
                      <a:pt x="0" y="12"/>
                    </a:lnTo>
                    <a:lnTo>
                      <a:pt x="0" y="11"/>
                    </a:lnTo>
                    <a:lnTo>
                      <a:pt x="0" y="12"/>
                    </a:lnTo>
                    <a:lnTo>
                      <a:pt x="0" y="11"/>
                    </a:lnTo>
                    <a:lnTo>
                      <a:pt x="0" y="11"/>
                    </a:lnTo>
                    <a:lnTo>
                      <a:pt x="0" y="12"/>
                    </a:lnTo>
                    <a:lnTo>
                      <a:pt x="0" y="11"/>
                    </a:lnTo>
                    <a:lnTo>
                      <a:pt x="0" y="11"/>
                    </a:lnTo>
                    <a:lnTo>
                      <a:pt x="0" y="11"/>
                    </a:lnTo>
                    <a:lnTo>
                      <a:pt x="0" y="11"/>
                    </a:lnTo>
                    <a:lnTo>
                      <a:pt x="0" y="10"/>
                    </a:lnTo>
                    <a:lnTo>
                      <a:pt x="0" y="10"/>
                    </a:lnTo>
                    <a:lnTo>
                      <a:pt x="0" y="10"/>
                    </a:lnTo>
                    <a:lnTo>
                      <a:pt x="0" y="10"/>
                    </a:lnTo>
                    <a:lnTo>
                      <a:pt x="0" y="10"/>
                    </a:lnTo>
                    <a:lnTo>
                      <a:pt x="0" y="9"/>
                    </a:lnTo>
                    <a:lnTo>
                      <a:pt x="0" y="10"/>
                    </a:lnTo>
                    <a:lnTo>
                      <a:pt x="0" y="9"/>
                    </a:lnTo>
                    <a:lnTo>
                      <a:pt x="0" y="8"/>
                    </a:lnTo>
                    <a:lnTo>
                      <a:pt x="0" y="7"/>
                    </a:lnTo>
                    <a:lnTo>
                      <a:pt x="0" y="7"/>
                    </a:lnTo>
                    <a:lnTo>
                      <a:pt x="0" y="6"/>
                    </a:lnTo>
                    <a:lnTo>
                      <a:pt x="0" y="7"/>
                    </a:lnTo>
                    <a:lnTo>
                      <a:pt x="0" y="6"/>
                    </a:lnTo>
                    <a:lnTo>
                      <a:pt x="0" y="6"/>
                    </a:lnTo>
                    <a:lnTo>
                      <a:pt x="0" y="6"/>
                    </a:lnTo>
                    <a:lnTo>
                      <a:pt x="0" y="5"/>
                    </a:lnTo>
                    <a:lnTo>
                      <a:pt x="0" y="6"/>
                    </a:lnTo>
                    <a:lnTo>
                      <a:pt x="0" y="5"/>
                    </a:lnTo>
                    <a:lnTo>
                      <a:pt x="0" y="5"/>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5"/>
                    </a:lnTo>
                    <a:lnTo>
                      <a:pt x="0" y="4"/>
                    </a:lnTo>
                    <a:lnTo>
                      <a:pt x="0" y="6"/>
                    </a:lnTo>
                    <a:lnTo>
                      <a:pt x="0" y="5"/>
                    </a:lnTo>
                    <a:lnTo>
                      <a:pt x="0" y="4"/>
                    </a:lnTo>
                    <a:lnTo>
                      <a:pt x="0" y="4"/>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4"/>
                    </a:lnTo>
                    <a:lnTo>
                      <a:pt x="0" y="4"/>
                    </a:lnTo>
                    <a:lnTo>
                      <a:pt x="0" y="4"/>
                    </a:lnTo>
                    <a:lnTo>
                      <a:pt x="0" y="4"/>
                    </a:lnTo>
                    <a:lnTo>
                      <a:pt x="0" y="4"/>
                    </a:lnTo>
                    <a:lnTo>
                      <a:pt x="0" y="4"/>
                    </a:lnTo>
                    <a:lnTo>
                      <a:pt x="0" y="4"/>
                    </a:lnTo>
                    <a:lnTo>
                      <a:pt x="0" y="3"/>
                    </a:lnTo>
                    <a:lnTo>
                      <a:pt x="0" y="4"/>
                    </a:lnTo>
                    <a:lnTo>
                      <a:pt x="0" y="4"/>
                    </a:lnTo>
                    <a:lnTo>
                      <a:pt x="0" y="4"/>
                    </a:lnTo>
                    <a:lnTo>
                      <a:pt x="0" y="5"/>
                    </a:lnTo>
                    <a:lnTo>
                      <a:pt x="0" y="5"/>
                    </a:lnTo>
                    <a:lnTo>
                      <a:pt x="0" y="5"/>
                    </a:lnTo>
                    <a:lnTo>
                      <a:pt x="0" y="6"/>
                    </a:lnTo>
                    <a:lnTo>
                      <a:pt x="0" y="6"/>
                    </a:lnTo>
                    <a:lnTo>
                      <a:pt x="0" y="6"/>
                    </a:lnTo>
                    <a:lnTo>
                      <a:pt x="0" y="7"/>
                    </a:lnTo>
                    <a:lnTo>
                      <a:pt x="0" y="7"/>
                    </a:lnTo>
                    <a:lnTo>
                      <a:pt x="0" y="7"/>
                    </a:lnTo>
                    <a:lnTo>
                      <a:pt x="0" y="7"/>
                    </a:lnTo>
                    <a:lnTo>
                      <a:pt x="0" y="7"/>
                    </a:lnTo>
                    <a:lnTo>
                      <a:pt x="0" y="8"/>
                    </a:lnTo>
                    <a:lnTo>
                      <a:pt x="0" y="8"/>
                    </a:lnTo>
                    <a:lnTo>
                      <a:pt x="0" y="8"/>
                    </a:lnTo>
                    <a:lnTo>
                      <a:pt x="0" y="8"/>
                    </a:lnTo>
                    <a:lnTo>
                      <a:pt x="0" y="9"/>
                    </a:lnTo>
                    <a:lnTo>
                      <a:pt x="0" y="8"/>
                    </a:lnTo>
                    <a:lnTo>
                      <a:pt x="0" y="8"/>
                    </a:lnTo>
                    <a:lnTo>
                      <a:pt x="0" y="7"/>
                    </a:lnTo>
                    <a:lnTo>
                      <a:pt x="0" y="8"/>
                    </a:lnTo>
                    <a:lnTo>
                      <a:pt x="0" y="8"/>
                    </a:lnTo>
                    <a:lnTo>
                      <a:pt x="0" y="7"/>
                    </a:lnTo>
                    <a:lnTo>
                      <a:pt x="0" y="7"/>
                    </a:lnTo>
                    <a:lnTo>
                      <a:pt x="0" y="8"/>
                    </a:lnTo>
                    <a:lnTo>
                      <a:pt x="0" y="7"/>
                    </a:lnTo>
                    <a:lnTo>
                      <a:pt x="0" y="7"/>
                    </a:lnTo>
                    <a:lnTo>
                      <a:pt x="0" y="6"/>
                    </a:lnTo>
                    <a:lnTo>
                      <a:pt x="0" y="6"/>
                    </a:lnTo>
                    <a:lnTo>
                      <a:pt x="0" y="5"/>
                    </a:lnTo>
                    <a:lnTo>
                      <a:pt x="0" y="5"/>
                    </a:lnTo>
                    <a:lnTo>
                      <a:pt x="0" y="6"/>
                    </a:lnTo>
                    <a:lnTo>
                      <a:pt x="0" y="5"/>
                    </a:lnTo>
                    <a:lnTo>
                      <a:pt x="0" y="5"/>
                    </a:lnTo>
                    <a:lnTo>
                      <a:pt x="0" y="6"/>
                    </a:lnTo>
                    <a:lnTo>
                      <a:pt x="0" y="6"/>
                    </a:lnTo>
                    <a:lnTo>
                      <a:pt x="0" y="7"/>
                    </a:lnTo>
                    <a:lnTo>
                      <a:pt x="0" y="7"/>
                    </a:lnTo>
                    <a:lnTo>
                      <a:pt x="0" y="7"/>
                    </a:lnTo>
                    <a:lnTo>
                      <a:pt x="0" y="7"/>
                    </a:lnTo>
                    <a:lnTo>
                      <a:pt x="0" y="8"/>
                    </a:lnTo>
                    <a:lnTo>
                      <a:pt x="0" y="8"/>
                    </a:lnTo>
                    <a:lnTo>
                      <a:pt x="0" y="8"/>
                    </a:lnTo>
                    <a:lnTo>
                      <a:pt x="0" y="9"/>
                    </a:lnTo>
                    <a:lnTo>
                      <a:pt x="0" y="8"/>
                    </a:lnTo>
                    <a:lnTo>
                      <a:pt x="0" y="9"/>
                    </a:lnTo>
                    <a:lnTo>
                      <a:pt x="0" y="9"/>
                    </a:lnTo>
                    <a:lnTo>
                      <a:pt x="0" y="9"/>
                    </a:lnTo>
                    <a:lnTo>
                      <a:pt x="0" y="9"/>
                    </a:lnTo>
                    <a:lnTo>
                      <a:pt x="0" y="9"/>
                    </a:lnTo>
                    <a:lnTo>
                      <a:pt x="1" y="9"/>
                    </a:lnTo>
                    <a:lnTo>
                      <a:pt x="1" y="9"/>
                    </a:lnTo>
                    <a:lnTo>
                      <a:pt x="1" y="9"/>
                    </a:lnTo>
                    <a:lnTo>
                      <a:pt x="1" y="9"/>
                    </a:lnTo>
                    <a:lnTo>
                      <a:pt x="1" y="9"/>
                    </a:lnTo>
                    <a:lnTo>
                      <a:pt x="1" y="9"/>
                    </a:lnTo>
                    <a:lnTo>
                      <a:pt x="1" y="9"/>
                    </a:lnTo>
                    <a:lnTo>
                      <a:pt x="1" y="8"/>
                    </a:lnTo>
                    <a:lnTo>
                      <a:pt x="1" y="8"/>
                    </a:lnTo>
                    <a:lnTo>
                      <a:pt x="1" y="8"/>
                    </a:lnTo>
                    <a:lnTo>
                      <a:pt x="1" y="7"/>
                    </a:lnTo>
                    <a:lnTo>
                      <a:pt x="1" y="7"/>
                    </a:lnTo>
                    <a:lnTo>
                      <a:pt x="1" y="7"/>
                    </a:lnTo>
                    <a:lnTo>
                      <a:pt x="1" y="7"/>
                    </a:lnTo>
                    <a:lnTo>
                      <a:pt x="1" y="7"/>
                    </a:lnTo>
                    <a:lnTo>
                      <a:pt x="1" y="7"/>
                    </a:lnTo>
                    <a:lnTo>
                      <a:pt x="1" y="8"/>
                    </a:lnTo>
                    <a:lnTo>
                      <a:pt x="1" y="8"/>
                    </a:lnTo>
                    <a:lnTo>
                      <a:pt x="1" y="8"/>
                    </a:lnTo>
                    <a:lnTo>
                      <a:pt x="1" y="8"/>
                    </a:lnTo>
                    <a:lnTo>
                      <a:pt x="1" y="9"/>
                    </a:lnTo>
                    <a:lnTo>
                      <a:pt x="1" y="8"/>
                    </a:lnTo>
                    <a:lnTo>
                      <a:pt x="1" y="9"/>
                    </a:lnTo>
                    <a:lnTo>
                      <a:pt x="1" y="9"/>
                    </a:lnTo>
                    <a:lnTo>
                      <a:pt x="1" y="9"/>
                    </a:lnTo>
                    <a:lnTo>
                      <a:pt x="1" y="9"/>
                    </a:lnTo>
                    <a:lnTo>
                      <a:pt x="1" y="8"/>
                    </a:lnTo>
                    <a:lnTo>
                      <a:pt x="1" y="9"/>
                    </a:lnTo>
                    <a:lnTo>
                      <a:pt x="1" y="8"/>
                    </a:lnTo>
                    <a:lnTo>
                      <a:pt x="1" y="8"/>
                    </a:lnTo>
                    <a:lnTo>
                      <a:pt x="1" y="7"/>
                    </a:lnTo>
                    <a:lnTo>
                      <a:pt x="1" y="7"/>
                    </a:lnTo>
                    <a:lnTo>
                      <a:pt x="1" y="7"/>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8"/>
                    </a:lnTo>
                    <a:lnTo>
                      <a:pt x="1" y="9"/>
                    </a:lnTo>
                    <a:lnTo>
                      <a:pt x="1" y="10"/>
                    </a:lnTo>
                    <a:lnTo>
                      <a:pt x="1" y="9"/>
                    </a:lnTo>
                    <a:lnTo>
                      <a:pt x="1" y="9"/>
                    </a:lnTo>
                    <a:lnTo>
                      <a:pt x="1" y="8"/>
                    </a:lnTo>
                    <a:lnTo>
                      <a:pt x="1" y="9"/>
                    </a:lnTo>
                    <a:lnTo>
                      <a:pt x="1" y="9"/>
                    </a:lnTo>
                    <a:lnTo>
                      <a:pt x="1" y="9"/>
                    </a:lnTo>
                    <a:lnTo>
                      <a:pt x="1" y="10"/>
                    </a:lnTo>
                    <a:lnTo>
                      <a:pt x="1" y="10"/>
                    </a:lnTo>
                    <a:lnTo>
                      <a:pt x="1" y="10"/>
                    </a:lnTo>
                    <a:lnTo>
                      <a:pt x="1" y="10"/>
                    </a:lnTo>
                    <a:lnTo>
                      <a:pt x="1" y="10"/>
                    </a:lnTo>
                    <a:lnTo>
                      <a:pt x="1" y="10"/>
                    </a:lnTo>
                    <a:lnTo>
                      <a:pt x="1" y="10"/>
                    </a:lnTo>
                    <a:lnTo>
                      <a:pt x="1" y="10"/>
                    </a:lnTo>
                    <a:lnTo>
                      <a:pt x="1" y="9"/>
                    </a:lnTo>
                    <a:lnTo>
                      <a:pt x="1" y="9"/>
                    </a:lnTo>
                    <a:lnTo>
                      <a:pt x="1" y="9"/>
                    </a:lnTo>
                    <a:lnTo>
                      <a:pt x="1" y="9"/>
                    </a:lnTo>
                    <a:lnTo>
                      <a:pt x="1" y="9"/>
                    </a:lnTo>
                    <a:lnTo>
                      <a:pt x="1" y="9"/>
                    </a:lnTo>
                    <a:lnTo>
                      <a:pt x="1" y="9"/>
                    </a:lnTo>
                    <a:lnTo>
                      <a:pt x="1" y="9"/>
                    </a:lnTo>
                    <a:lnTo>
                      <a:pt x="1" y="9"/>
                    </a:lnTo>
                    <a:lnTo>
                      <a:pt x="1" y="8"/>
                    </a:lnTo>
                    <a:lnTo>
                      <a:pt x="1" y="8"/>
                    </a:lnTo>
                    <a:lnTo>
                      <a:pt x="1" y="9"/>
                    </a:lnTo>
                    <a:lnTo>
                      <a:pt x="1" y="9"/>
                    </a:lnTo>
                    <a:lnTo>
                      <a:pt x="1" y="9"/>
                    </a:lnTo>
                    <a:lnTo>
                      <a:pt x="1" y="9"/>
                    </a:lnTo>
                    <a:lnTo>
                      <a:pt x="1" y="8"/>
                    </a:lnTo>
                    <a:lnTo>
                      <a:pt x="1" y="9"/>
                    </a:lnTo>
                    <a:lnTo>
                      <a:pt x="1" y="8"/>
                    </a:lnTo>
                    <a:lnTo>
                      <a:pt x="1" y="9"/>
                    </a:lnTo>
                    <a:lnTo>
                      <a:pt x="1" y="8"/>
                    </a:lnTo>
                    <a:lnTo>
                      <a:pt x="1" y="7"/>
                    </a:lnTo>
                    <a:lnTo>
                      <a:pt x="1" y="7"/>
                    </a:lnTo>
                    <a:lnTo>
                      <a:pt x="1" y="8"/>
                    </a:lnTo>
                    <a:lnTo>
                      <a:pt x="1" y="7"/>
                    </a:lnTo>
                    <a:lnTo>
                      <a:pt x="1" y="6"/>
                    </a:lnTo>
                    <a:lnTo>
                      <a:pt x="1" y="6"/>
                    </a:lnTo>
                    <a:lnTo>
                      <a:pt x="1" y="7"/>
                    </a:lnTo>
                    <a:lnTo>
                      <a:pt x="1" y="6"/>
                    </a:lnTo>
                    <a:lnTo>
                      <a:pt x="1" y="4"/>
                    </a:lnTo>
                    <a:lnTo>
                      <a:pt x="1" y="5"/>
                    </a:lnTo>
                    <a:lnTo>
                      <a:pt x="1" y="4"/>
                    </a:lnTo>
                    <a:lnTo>
                      <a:pt x="1" y="4"/>
                    </a:lnTo>
                    <a:lnTo>
                      <a:pt x="1" y="3"/>
                    </a:lnTo>
                    <a:lnTo>
                      <a:pt x="1" y="3"/>
                    </a:lnTo>
                    <a:lnTo>
                      <a:pt x="1" y="2"/>
                    </a:lnTo>
                    <a:lnTo>
                      <a:pt x="1" y="2"/>
                    </a:lnTo>
                    <a:lnTo>
                      <a:pt x="1" y="2"/>
                    </a:lnTo>
                    <a:lnTo>
                      <a:pt x="1" y="1"/>
                    </a:lnTo>
                    <a:lnTo>
                      <a:pt x="1" y="1"/>
                    </a:lnTo>
                    <a:lnTo>
                      <a:pt x="1" y="1"/>
                    </a:lnTo>
                    <a:lnTo>
                      <a:pt x="1" y="0"/>
                    </a:lnTo>
                    <a:lnTo>
                      <a:pt x="1" y="1"/>
                    </a:lnTo>
                    <a:lnTo>
                      <a:pt x="1" y="2"/>
                    </a:lnTo>
                    <a:lnTo>
                      <a:pt x="1" y="1"/>
                    </a:lnTo>
                    <a:lnTo>
                      <a:pt x="1" y="2"/>
                    </a:lnTo>
                    <a:lnTo>
                      <a:pt x="1" y="1"/>
                    </a:lnTo>
                    <a:lnTo>
                      <a:pt x="1" y="2"/>
                    </a:lnTo>
                    <a:lnTo>
                      <a:pt x="1" y="2"/>
                    </a:lnTo>
                    <a:lnTo>
                      <a:pt x="1" y="2"/>
                    </a:lnTo>
                    <a:lnTo>
                      <a:pt x="1" y="3"/>
                    </a:lnTo>
                    <a:lnTo>
                      <a:pt x="1" y="2"/>
                    </a:lnTo>
                    <a:lnTo>
                      <a:pt x="1" y="4"/>
                    </a:lnTo>
                    <a:lnTo>
                      <a:pt x="1" y="3"/>
                    </a:lnTo>
                    <a:lnTo>
                      <a:pt x="1" y="4"/>
                    </a:lnTo>
                    <a:lnTo>
                      <a:pt x="1" y="4"/>
                    </a:lnTo>
                    <a:lnTo>
                      <a:pt x="1" y="4"/>
                    </a:lnTo>
                    <a:lnTo>
                      <a:pt x="1" y="4"/>
                    </a:lnTo>
                    <a:lnTo>
                      <a:pt x="1" y="4"/>
                    </a:lnTo>
                    <a:lnTo>
                      <a:pt x="1" y="3"/>
                    </a:lnTo>
                    <a:lnTo>
                      <a:pt x="1" y="4"/>
                    </a:lnTo>
                    <a:lnTo>
                      <a:pt x="1" y="4"/>
                    </a:lnTo>
                    <a:lnTo>
                      <a:pt x="1" y="4"/>
                    </a:lnTo>
                    <a:lnTo>
                      <a:pt x="1" y="5"/>
                    </a:lnTo>
                    <a:lnTo>
                      <a:pt x="1" y="4"/>
                    </a:lnTo>
                    <a:lnTo>
                      <a:pt x="1" y="5"/>
                    </a:lnTo>
                    <a:lnTo>
                      <a:pt x="1" y="4"/>
                    </a:lnTo>
                    <a:lnTo>
                      <a:pt x="1" y="5"/>
                    </a:lnTo>
                    <a:lnTo>
                      <a:pt x="1" y="5"/>
                    </a:lnTo>
                    <a:lnTo>
                      <a:pt x="1" y="4"/>
                    </a:lnTo>
                    <a:lnTo>
                      <a:pt x="1" y="5"/>
                    </a:lnTo>
                    <a:lnTo>
                      <a:pt x="1" y="5"/>
                    </a:lnTo>
                    <a:lnTo>
                      <a:pt x="1" y="4"/>
                    </a:lnTo>
                    <a:lnTo>
                      <a:pt x="1" y="5"/>
                    </a:lnTo>
                    <a:lnTo>
                      <a:pt x="1" y="5"/>
                    </a:lnTo>
                    <a:lnTo>
                      <a:pt x="1" y="5"/>
                    </a:lnTo>
                    <a:lnTo>
                      <a:pt x="1" y="6"/>
                    </a:lnTo>
                    <a:lnTo>
                      <a:pt x="1" y="6"/>
                    </a:lnTo>
                    <a:lnTo>
                      <a:pt x="1" y="6"/>
                    </a:lnTo>
                    <a:lnTo>
                      <a:pt x="1" y="6"/>
                    </a:lnTo>
                    <a:lnTo>
                      <a:pt x="1" y="7"/>
                    </a:lnTo>
                    <a:lnTo>
                      <a:pt x="1" y="7"/>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6306" name="Freeform 962"/>
              <p:cNvSpPr>
                <a:spLocks/>
              </p:cNvSpPr>
              <p:nvPr/>
            </p:nvSpPr>
            <p:spPr bwMode="auto">
              <a:xfrm>
                <a:off x="3768" y="3407"/>
                <a:ext cx="1" cy="66"/>
              </a:xfrm>
              <a:custGeom>
                <a:avLst/>
                <a:gdLst/>
                <a:ahLst/>
                <a:cxnLst>
                  <a:cxn ang="0">
                    <a:pos x="0" y="4"/>
                  </a:cxn>
                  <a:cxn ang="0">
                    <a:pos x="0" y="4"/>
                  </a:cxn>
                  <a:cxn ang="0">
                    <a:pos x="0" y="6"/>
                  </a:cxn>
                  <a:cxn ang="0">
                    <a:pos x="0" y="9"/>
                  </a:cxn>
                  <a:cxn ang="0">
                    <a:pos x="0" y="5"/>
                  </a:cxn>
                  <a:cxn ang="0">
                    <a:pos x="0" y="3"/>
                  </a:cxn>
                  <a:cxn ang="0">
                    <a:pos x="0" y="4"/>
                  </a:cxn>
                  <a:cxn ang="0">
                    <a:pos x="0" y="4"/>
                  </a:cxn>
                  <a:cxn ang="0">
                    <a:pos x="0" y="5"/>
                  </a:cxn>
                  <a:cxn ang="0">
                    <a:pos x="0" y="5"/>
                  </a:cxn>
                  <a:cxn ang="0">
                    <a:pos x="0" y="6"/>
                  </a:cxn>
                  <a:cxn ang="0">
                    <a:pos x="0" y="6"/>
                  </a:cxn>
                  <a:cxn ang="0">
                    <a:pos x="0" y="7"/>
                  </a:cxn>
                  <a:cxn ang="0">
                    <a:pos x="0" y="8"/>
                  </a:cxn>
                  <a:cxn ang="0">
                    <a:pos x="0" y="11"/>
                  </a:cxn>
                  <a:cxn ang="0">
                    <a:pos x="0" y="7"/>
                  </a:cxn>
                  <a:cxn ang="0">
                    <a:pos x="0" y="2"/>
                  </a:cxn>
                  <a:cxn ang="0">
                    <a:pos x="0" y="6"/>
                  </a:cxn>
                  <a:cxn ang="0">
                    <a:pos x="0" y="6"/>
                  </a:cxn>
                  <a:cxn ang="0">
                    <a:pos x="0" y="9"/>
                  </a:cxn>
                  <a:cxn ang="0">
                    <a:pos x="0" y="9"/>
                  </a:cxn>
                  <a:cxn ang="0">
                    <a:pos x="0" y="7"/>
                  </a:cxn>
                  <a:cxn ang="0">
                    <a:pos x="0" y="7"/>
                  </a:cxn>
                  <a:cxn ang="0">
                    <a:pos x="0" y="6"/>
                  </a:cxn>
                  <a:cxn ang="0">
                    <a:pos x="0" y="4"/>
                  </a:cxn>
                  <a:cxn ang="0">
                    <a:pos x="0" y="3"/>
                  </a:cxn>
                  <a:cxn ang="0">
                    <a:pos x="0" y="2"/>
                  </a:cxn>
                  <a:cxn ang="0">
                    <a:pos x="0" y="4"/>
                  </a:cxn>
                  <a:cxn ang="0">
                    <a:pos x="0" y="6"/>
                  </a:cxn>
                  <a:cxn ang="0">
                    <a:pos x="0" y="6"/>
                  </a:cxn>
                  <a:cxn ang="0">
                    <a:pos x="0" y="7"/>
                  </a:cxn>
                  <a:cxn ang="0">
                    <a:pos x="0" y="8"/>
                  </a:cxn>
                  <a:cxn ang="0">
                    <a:pos x="0" y="5"/>
                  </a:cxn>
                  <a:cxn ang="0">
                    <a:pos x="0" y="6"/>
                  </a:cxn>
                  <a:cxn ang="0">
                    <a:pos x="0" y="7"/>
                  </a:cxn>
                  <a:cxn ang="0">
                    <a:pos x="0" y="4"/>
                  </a:cxn>
                  <a:cxn ang="0">
                    <a:pos x="0" y="3"/>
                  </a:cxn>
                  <a:cxn ang="0">
                    <a:pos x="0" y="1"/>
                  </a:cxn>
                  <a:cxn ang="0">
                    <a:pos x="0" y="1"/>
                  </a:cxn>
                  <a:cxn ang="0">
                    <a:pos x="0" y="2"/>
                  </a:cxn>
                  <a:cxn ang="0">
                    <a:pos x="0" y="2"/>
                  </a:cxn>
                  <a:cxn ang="0">
                    <a:pos x="0" y="4"/>
                  </a:cxn>
                  <a:cxn ang="0">
                    <a:pos x="0" y="6"/>
                  </a:cxn>
                  <a:cxn ang="0">
                    <a:pos x="0" y="7"/>
                  </a:cxn>
                  <a:cxn ang="0">
                    <a:pos x="0" y="8"/>
                  </a:cxn>
                  <a:cxn ang="0">
                    <a:pos x="0" y="10"/>
                  </a:cxn>
                  <a:cxn ang="0">
                    <a:pos x="0" y="7"/>
                  </a:cxn>
                  <a:cxn ang="0">
                    <a:pos x="0" y="8"/>
                  </a:cxn>
                  <a:cxn ang="0">
                    <a:pos x="0" y="9"/>
                  </a:cxn>
                  <a:cxn ang="0">
                    <a:pos x="0" y="8"/>
                  </a:cxn>
                  <a:cxn ang="0">
                    <a:pos x="0" y="9"/>
                  </a:cxn>
                  <a:cxn ang="0">
                    <a:pos x="0" y="10"/>
                  </a:cxn>
                  <a:cxn ang="0">
                    <a:pos x="0" y="8"/>
                  </a:cxn>
                  <a:cxn ang="0">
                    <a:pos x="0" y="7"/>
                  </a:cxn>
                  <a:cxn ang="0">
                    <a:pos x="0" y="5"/>
                  </a:cxn>
                  <a:cxn ang="0">
                    <a:pos x="0" y="5"/>
                  </a:cxn>
                  <a:cxn ang="0">
                    <a:pos x="0" y="3"/>
                  </a:cxn>
                  <a:cxn ang="0">
                    <a:pos x="0" y="4"/>
                  </a:cxn>
                  <a:cxn ang="0">
                    <a:pos x="0" y="5"/>
                  </a:cxn>
                  <a:cxn ang="0">
                    <a:pos x="0" y="1"/>
                  </a:cxn>
                  <a:cxn ang="0">
                    <a:pos x="0" y="3"/>
                  </a:cxn>
                  <a:cxn ang="0">
                    <a:pos x="0" y="1"/>
                  </a:cxn>
                  <a:cxn ang="0">
                    <a:pos x="0" y="4"/>
                  </a:cxn>
                </a:cxnLst>
                <a:rect l="0" t="0" r="r" b="b"/>
                <a:pathLst>
                  <a:path h="11">
                    <a:moveTo>
                      <a:pt x="0" y="4"/>
                    </a:moveTo>
                    <a:lnTo>
                      <a:pt x="0" y="4"/>
                    </a:lnTo>
                    <a:lnTo>
                      <a:pt x="0" y="4"/>
                    </a:lnTo>
                    <a:lnTo>
                      <a:pt x="0" y="4"/>
                    </a:lnTo>
                    <a:lnTo>
                      <a:pt x="0" y="4"/>
                    </a:lnTo>
                    <a:lnTo>
                      <a:pt x="0" y="3"/>
                    </a:lnTo>
                    <a:lnTo>
                      <a:pt x="0" y="4"/>
                    </a:lnTo>
                    <a:lnTo>
                      <a:pt x="0" y="4"/>
                    </a:lnTo>
                    <a:lnTo>
                      <a:pt x="0" y="5"/>
                    </a:lnTo>
                    <a:lnTo>
                      <a:pt x="0" y="5"/>
                    </a:lnTo>
                    <a:lnTo>
                      <a:pt x="0" y="4"/>
                    </a:lnTo>
                    <a:lnTo>
                      <a:pt x="0" y="5"/>
                    </a:lnTo>
                    <a:lnTo>
                      <a:pt x="0" y="4"/>
                    </a:lnTo>
                    <a:lnTo>
                      <a:pt x="0" y="4"/>
                    </a:lnTo>
                    <a:lnTo>
                      <a:pt x="0" y="4"/>
                    </a:lnTo>
                    <a:lnTo>
                      <a:pt x="0" y="4"/>
                    </a:lnTo>
                    <a:lnTo>
                      <a:pt x="0" y="4"/>
                    </a:lnTo>
                    <a:lnTo>
                      <a:pt x="0" y="4"/>
                    </a:lnTo>
                    <a:lnTo>
                      <a:pt x="0" y="3"/>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7"/>
                    </a:lnTo>
                    <a:lnTo>
                      <a:pt x="0" y="7"/>
                    </a:lnTo>
                    <a:lnTo>
                      <a:pt x="0" y="8"/>
                    </a:lnTo>
                    <a:lnTo>
                      <a:pt x="0" y="8"/>
                    </a:lnTo>
                    <a:lnTo>
                      <a:pt x="0" y="9"/>
                    </a:lnTo>
                    <a:lnTo>
                      <a:pt x="0" y="8"/>
                    </a:lnTo>
                    <a:lnTo>
                      <a:pt x="0" y="9"/>
                    </a:lnTo>
                    <a:lnTo>
                      <a:pt x="0" y="8"/>
                    </a:lnTo>
                    <a:lnTo>
                      <a:pt x="0" y="9"/>
                    </a:lnTo>
                    <a:lnTo>
                      <a:pt x="0" y="10"/>
                    </a:lnTo>
                    <a:lnTo>
                      <a:pt x="0" y="10"/>
                    </a:lnTo>
                    <a:lnTo>
                      <a:pt x="0" y="10"/>
                    </a:lnTo>
                    <a:lnTo>
                      <a:pt x="0" y="10"/>
                    </a:lnTo>
                    <a:lnTo>
                      <a:pt x="0" y="9"/>
                    </a:lnTo>
                    <a:lnTo>
                      <a:pt x="0" y="8"/>
                    </a:lnTo>
                    <a:lnTo>
                      <a:pt x="0" y="6"/>
                    </a:lnTo>
                    <a:lnTo>
                      <a:pt x="0" y="6"/>
                    </a:lnTo>
                    <a:lnTo>
                      <a:pt x="0" y="5"/>
                    </a:lnTo>
                    <a:lnTo>
                      <a:pt x="0" y="5"/>
                    </a:lnTo>
                    <a:lnTo>
                      <a:pt x="0" y="5"/>
                    </a:lnTo>
                    <a:lnTo>
                      <a:pt x="0" y="4"/>
                    </a:lnTo>
                    <a:lnTo>
                      <a:pt x="0" y="4"/>
                    </a:lnTo>
                    <a:lnTo>
                      <a:pt x="0" y="3"/>
                    </a:lnTo>
                    <a:lnTo>
                      <a:pt x="0" y="3"/>
                    </a:lnTo>
                    <a:lnTo>
                      <a:pt x="0" y="2"/>
                    </a:lnTo>
                    <a:lnTo>
                      <a:pt x="0" y="3"/>
                    </a:lnTo>
                    <a:lnTo>
                      <a:pt x="0" y="2"/>
                    </a:lnTo>
                    <a:lnTo>
                      <a:pt x="0" y="2"/>
                    </a:lnTo>
                    <a:lnTo>
                      <a:pt x="0" y="3"/>
                    </a:lnTo>
                    <a:lnTo>
                      <a:pt x="0" y="3"/>
                    </a:lnTo>
                    <a:lnTo>
                      <a:pt x="0" y="3"/>
                    </a:lnTo>
                    <a:lnTo>
                      <a:pt x="0" y="3"/>
                    </a:lnTo>
                    <a:lnTo>
                      <a:pt x="0" y="3"/>
                    </a:lnTo>
                    <a:lnTo>
                      <a:pt x="0" y="3"/>
                    </a:lnTo>
                    <a:lnTo>
                      <a:pt x="0" y="3"/>
                    </a:lnTo>
                    <a:lnTo>
                      <a:pt x="0" y="3"/>
                    </a:lnTo>
                    <a:lnTo>
                      <a:pt x="0" y="4"/>
                    </a:lnTo>
                    <a:lnTo>
                      <a:pt x="0" y="4"/>
                    </a:lnTo>
                    <a:lnTo>
                      <a:pt x="0" y="3"/>
                    </a:lnTo>
                    <a:lnTo>
                      <a:pt x="0" y="3"/>
                    </a:lnTo>
                    <a:lnTo>
                      <a:pt x="0" y="4"/>
                    </a:lnTo>
                    <a:lnTo>
                      <a:pt x="0" y="4"/>
                    </a:lnTo>
                    <a:lnTo>
                      <a:pt x="0" y="4"/>
                    </a:lnTo>
                    <a:lnTo>
                      <a:pt x="0" y="4"/>
                    </a:lnTo>
                    <a:lnTo>
                      <a:pt x="0" y="5"/>
                    </a:lnTo>
                    <a:lnTo>
                      <a:pt x="0" y="5"/>
                    </a:lnTo>
                    <a:lnTo>
                      <a:pt x="0" y="5"/>
                    </a:lnTo>
                    <a:lnTo>
                      <a:pt x="0" y="5"/>
                    </a:lnTo>
                    <a:lnTo>
                      <a:pt x="0" y="6"/>
                    </a:lnTo>
                    <a:lnTo>
                      <a:pt x="0" y="5"/>
                    </a:lnTo>
                    <a:lnTo>
                      <a:pt x="0" y="4"/>
                    </a:lnTo>
                    <a:lnTo>
                      <a:pt x="0" y="4"/>
                    </a:lnTo>
                    <a:lnTo>
                      <a:pt x="0" y="4"/>
                    </a:lnTo>
                    <a:lnTo>
                      <a:pt x="0" y="4"/>
                    </a:lnTo>
                    <a:lnTo>
                      <a:pt x="0" y="4"/>
                    </a:lnTo>
                    <a:lnTo>
                      <a:pt x="0" y="4"/>
                    </a:lnTo>
                    <a:lnTo>
                      <a:pt x="0" y="4"/>
                    </a:lnTo>
                    <a:lnTo>
                      <a:pt x="0" y="3"/>
                    </a:lnTo>
                    <a:lnTo>
                      <a:pt x="0" y="4"/>
                    </a:lnTo>
                    <a:lnTo>
                      <a:pt x="0" y="3"/>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6"/>
                    </a:lnTo>
                    <a:lnTo>
                      <a:pt x="0" y="6"/>
                    </a:lnTo>
                    <a:lnTo>
                      <a:pt x="0" y="5"/>
                    </a:lnTo>
                    <a:lnTo>
                      <a:pt x="0" y="6"/>
                    </a:lnTo>
                    <a:lnTo>
                      <a:pt x="0" y="5"/>
                    </a:lnTo>
                    <a:lnTo>
                      <a:pt x="0" y="5"/>
                    </a:lnTo>
                    <a:lnTo>
                      <a:pt x="0" y="4"/>
                    </a:lnTo>
                    <a:lnTo>
                      <a:pt x="0" y="5"/>
                    </a:lnTo>
                    <a:lnTo>
                      <a:pt x="0" y="5"/>
                    </a:lnTo>
                    <a:lnTo>
                      <a:pt x="0" y="6"/>
                    </a:lnTo>
                    <a:lnTo>
                      <a:pt x="0" y="7"/>
                    </a:lnTo>
                    <a:lnTo>
                      <a:pt x="0" y="7"/>
                    </a:lnTo>
                    <a:lnTo>
                      <a:pt x="0" y="7"/>
                    </a:lnTo>
                    <a:lnTo>
                      <a:pt x="0" y="7"/>
                    </a:lnTo>
                    <a:lnTo>
                      <a:pt x="0" y="7"/>
                    </a:lnTo>
                    <a:lnTo>
                      <a:pt x="0" y="7"/>
                    </a:lnTo>
                    <a:lnTo>
                      <a:pt x="0" y="8"/>
                    </a:lnTo>
                    <a:lnTo>
                      <a:pt x="0" y="8"/>
                    </a:lnTo>
                    <a:lnTo>
                      <a:pt x="0" y="8"/>
                    </a:lnTo>
                    <a:lnTo>
                      <a:pt x="0" y="8"/>
                    </a:lnTo>
                    <a:lnTo>
                      <a:pt x="0" y="7"/>
                    </a:lnTo>
                    <a:lnTo>
                      <a:pt x="0" y="8"/>
                    </a:lnTo>
                    <a:lnTo>
                      <a:pt x="0" y="8"/>
                    </a:lnTo>
                    <a:lnTo>
                      <a:pt x="0" y="8"/>
                    </a:lnTo>
                    <a:lnTo>
                      <a:pt x="0" y="7"/>
                    </a:lnTo>
                    <a:lnTo>
                      <a:pt x="0" y="8"/>
                    </a:lnTo>
                    <a:lnTo>
                      <a:pt x="0" y="8"/>
                    </a:lnTo>
                    <a:lnTo>
                      <a:pt x="0" y="7"/>
                    </a:lnTo>
                    <a:lnTo>
                      <a:pt x="0" y="8"/>
                    </a:lnTo>
                    <a:lnTo>
                      <a:pt x="0" y="7"/>
                    </a:lnTo>
                    <a:lnTo>
                      <a:pt x="0" y="7"/>
                    </a:lnTo>
                    <a:lnTo>
                      <a:pt x="0" y="8"/>
                    </a:lnTo>
                    <a:lnTo>
                      <a:pt x="0" y="8"/>
                    </a:lnTo>
                    <a:lnTo>
                      <a:pt x="0" y="9"/>
                    </a:lnTo>
                    <a:lnTo>
                      <a:pt x="0" y="9"/>
                    </a:lnTo>
                    <a:lnTo>
                      <a:pt x="0" y="9"/>
                    </a:lnTo>
                    <a:lnTo>
                      <a:pt x="0" y="9"/>
                    </a:lnTo>
                    <a:lnTo>
                      <a:pt x="0" y="9"/>
                    </a:lnTo>
                    <a:lnTo>
                      <a:pt x="0" y="9"/>
                    </a:lnTo>
                    <a:lnTo>
                      <a:pt x="0" y="10"/>
                    </a:lnTo>
                    <a:lnTo>
                      <a:pt x="0" y="10"/>
                    </a:lnTo>
                    <a:lnTo>
                      <a:pt x="0" y="10"/>
                    </a:lnTo>
                    <a:lnTo>
                      <a:pt x="0" y="11"/>
                    </a:lnTo>
                    <a:lnTo>
                      <a:pt x="0" y="10"/>
                    </a:lnTo>
                    <a:lnTo>
                      <a:pt x="0" y="10"/>
                    </a:lnTo>
                    <a:lnTo>
                      <a:pt x="0" y="10"/>
                    </a:lnTo>
                    <a:lnTo>
                      <a:pt x="0" y="9"/>
                    </a:lnTo>
                    <a:lnTo>
                      <a:pt x="0" y="8"/>
                    </a:lnTo>
                    <a:lnTo>
                      <a:pt x="0" y="8"/>
                    </a:lnTo>
                    <a:lnTo>
                      <a:pt x="0" y="7"/>
                    </a:lnTo>
                    <a:lnTo>
                      <a:pt x="0" y="7"/>
                    </a:lnTo>
                    <a:lnTo>
                      <a:pt x="0" y="7"/>
                    </a:lnTo>
                    <a:lnTo>
                      <a:pt x="0" y="7"/>
                    </a:lnTo>
                    <a:lnTo>
                      <a:pt x="0" y="7"/>
                    </a:lnTo>
                    <a:lnTo>
                      <a:pt x="0" y="6"/>
                    </a:lnTo>
                    <a:lnTo>
                      <a:pt x="0" y="6"/>
                    </a:lnTo>
                    <a:lnTo>
                      <a:pt x="0" y="5"/>
                    </a:lnTo>
                    <a:lnTo>
                      <a:pt x="0" y="5"/>
                    </a:lnTo>
                    <a:lnTo>
                      <a:pt x="0" y="5"/>
                    </a:lnTo>
                    <a:lnTo>
                      <a:pt x="0" y="4"/>
                    </a:lnTo>
                    <a:lnTo>
                      <a:pt x="0" y="3"/>
                    </a:lnTo>
                    <a:lnTo>
                      <a:pt x="0" y="3"/>
                    </a:lnTo>
                    <a:lnTo>
                      <a:pt x="0" y="2"/>
                    </a:lnTo>
                    <a:lnTo>
                      <a:pt x="0" y="2"/>
                    </a:lnTo>
                    <a:lnTo>
                      <a:pt x="0" y="2"/>
                    </a:lnTo>
                    <a:lnTo>
                      <a:pt x="0" y="3"/>
                    </a:lnTo>
                    <a:lnTo>
                      <a:pt x="0" y="2"/>
                    </a:lnTo>
                    <a:lnTo>
                      <a:pt x="0" y="3"/>
                    </a:lnTo>
                    <a:lnTo>
                      <a:pt x="0" y="4"/>
                    </a:lnTo>
                    <a:lnTo>
                      <a:pt x="0" y="4"/>
                    </a:lnTo>
                    <a:lnTo>
                      <a:pt x="0" y="4"/>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8"/>
                    </a:lnTo>
                    <a:lnTo>
                      <a:pt x="0" y="8"/>
                    </a:lnTo>
                    <a:lnTo>
                      <a:pt x="0" y="8"/>
                    </a:lnTo>
                    <a:lnTo>
                      <a:pt x="0" y="8"/>
                    </a:lnTo>
                    <a:lnTo>
                      <a:pt x="0" y="8"/>
                    </a:lnTo>
                    <a:lnTo>
                      <a:pt x="0" y="9"/>
                    </a:lnTo>
                    <a:lnTo>
                      <a:pt x="0" y="9"/>
                    </a:lnTo>
                    <a:lnTo>
                      <a:pt x="0" y="8"/>
                    </a:lnTo>
                    <a:lnTo>
                      <a:pt x="0" y="9"/>
                    </a:lnTo>
                    <a:lnTo>
                      <a:pt x="0" y="10"/>
                    </a:lnTo>
                    <a:lnTo>
                      <a:pt x="0" y="10"/>
                    </a:lnTo>
                    <a:lnTo>
                      <a:pt x="0" y="10"/>
                    </a:lnTo>
                    <a:lnTo>
                      <a:pt x="0" y="10"/>
                    </a:lnTo>
                    <a:lnTo>
                      <a:pt x="0" y="9"/>
                    </a:lnTo>
                    <a:lnTo>
                      <a:pt x="0" y="9"/>
                    </a:lnTo>
                    <a:lnTo>
                      <a:pt x="0" y="9"/>
                    </a:lnTo>
                    <a:lnTo>
                      <a:pt x="0" y="9"/>
                    </a:lnTo>
                    <a:lnTo>
                      <a:pt x="0" y="9"/>
                    </a:lnTo>
                    <a:lnTo>
                      <a:pt x="0" y="9"/>
                    </a:lnTo>
                    <a:lnTo>
                      <a:pt x="0" y="8"/>
                    </a:lnTo>
                    <a:lnTo>
                      <a:pt x="0" y="8"/>
                    </a:lnTo>
                    <a:lnTo>
                      <a:pt x="0" y="8"/>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7"/>
                    </a:lnTo>
                    <a:lnTo>
                      <a:pt x="0" y="8"/>
                    </a:lnTo>
                    <a:lnTo>
                      <a:pt x="0" y="7"/>
                    </a:lnTo>
                    <a:lnTo>
                      <a:pt x="0" y="7"/>
                    </a:lnTo>
                    <a:lnTo>
                      <a:pt x="0" y="7"/>
                    </a:lnTo>
                    <a:lnTo>
                      <a:pt x="0" y="7"/>
                    </a:lnTo>
                    <a:lnTo>
                      <a:pt x="0" y="6"/>
                    </a:lnTo>
                    <a:lnTo>
                      <a:pt x="0" y="6"/>
                    </a:lnTo>
                    <a:lnTo>
                      <a:pt x="0" y="6"/>
                    </a:lnTo>
                    <a:lnTo>
                      <a:pt x="0" y="7"/>
                    </a:lnTo>
                    <a:lnTo>
                      <a:pt x="0" y="7"/>
                    </a:lnTo>
                    <a:lnTo>
                      <a:pt x="0" y="7"/>
                    </a:lnTo>
                    <a:lnTo>
                      <a:pt x="0" y="7"/>
                    </a:lnTo>
                    <a:lnTo>
                      <a:pt x="0" y="7"/>
                    </a:lnTo>
                    <a:lnTo>
                      <a:pt x="0" y="7"/>
                    </a:lnTo>
                    <a:lnTo>
                      <a:pt x="0" y="6"/>
                    </a:lnTo>
                    <a:lnTo>
                      <a:pt x="0" y="6"/>
                    </a:lnTo>
                    <a:lnTo>
                      <a:pt x="0" y="6"/>
                    </a:lnTo>
                    <a:lnTo>
                      <a:pt x="0" y="5"/>
                    </a:lnTo>
                    <a:lnTo>
                      <a:pt x="0" y="4"/>
                    </a:lnTo>
                    <a:lnTo>
                      <a:pt x="0" y="5"/>
                    </a:lnTo>
                    <a:lnTo>
                      <a:pt x="0" y="5"/>
                    </a:lnTo>
                    <a:lnTo>
                      <a:pt x="0" y="4"/>
                    </a:lnTo>
                    <a:lnTo>
                      <a:pt x="0" y="5"/>
                    </a:lnTo>
                    <a:lnTo>
                      <a:pt x="0" y="4"/>
                    </a:lnTo>
                    <a:lnTo>
                      <a:pt x="0" y="4"/>
                    </a:lnTo>
                    <a:lnTo>
                      <a:pt x="0" y="5"/>
                    </a:lnTo>
                    <a:lnTo>
                      <a:pt x="0" y="4"/>
                    </a:lnTo>
                    <a:lnTo>
                      <a:pt x="0" y="5"/>
                    </a:lnTo>
                    <a:lnTo>
                      <a:pt x="0" y="4"/>
                    </a:lnTo>
                    <a:lnTo>
                      <a:pt x="0" y="4"/>
                    </a:lnTo>
                    <a:lnTo>
                      <a:pt x="0" y="4"/>
                    </a:lnTo>
                    <a:lnTo>
                      <a:pt x="0" y="4"/>
                    </a:lnTo>
                    <a:lnTo>
                      <a:pt x="0" y="3"/>
                    </a:lnTo>
                    <a:lnTo>
                      <a:pt x="0" y="4"/>
                    </a:lnTo>
                    <a:lnTo>
                      <a:pt x="0" y="4"/>
                    </a:lnTo>
                    <a:lnTo>
                      <a:pt x="0" y="3"/>
                    </a:lnTo>
                    <a:lnTo>
                      <a:pt x="0" y="4"/>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2"/>
                    </a:lnTo>
                    <a:lnTo>
                      <a:pt x="0" y="1"/>
                    </a:lnTo>
                    <a:lnTo>
                      <a:pt x="0" y="1"/>
                    </a:lnTo>
                    <a:lnTo>
                      <a:pt x="0" y="2"/>
                    </a:lnTo>
                    <a:lnTo>
                      <a:pt x="0" y="2"/>
                    </a:lnTo>
                    <a:lnTo>
                      <a:pt x="0" y="3"/>
                    </a:lnTo>
                    <a:lnTo>
                      <a:pt x="0" y="3"/>
                    </a:lnTo>
                    <a:lnTo>
                      <a:pt x="0" y="3"/>
                    </a:lnTo>
                    <a:lnTo>
                      <a:pt x="0" y="4"/>
                    </a:lnTo>
                    <a:lnTo>
                      <a:pt x="0" y="3"/>
                    </a:lnTo>
                    <a:lnTo>
                      <a:pt x="0" y="4"/>
                    </a:lnTo>
                    <a:lnTo>
                      <a:pt x="0" y="4"/>
                    </a:lnTo>
                    <a:lnTo>
                      <a:pt x="0" y="4"/>
                    </a:lnTo>
                    <a:lnTo>
                      <a:pt x="0" y="5"/>
                    </a:lnTo>
                    <a:lnTo>
                      <a:pt x="0" y="5"/>
                    </a:lnTo>
                    <a:lnTo>
                      <a:pt x="0" y="5"/>
                    </a:lnTo>
                    <a:lnTo>
                      <a:pt x="0" y="5"/>
                    </a:lnTo>
                    <a:lnTo>
                      <a:pt x="0" y="6"/>
                    </a:lnTo>
                    <a:lnTo>
                      <a:pt x="0" y="5"/>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8"/>
                    </a:lnTo>
                    <a:lnTo>
                      <a:pt x="0" y="7"/>
                    </a:lnTo>
                    <a:lnTo>
                      <a:pt x="0" y="8"/>
                    </a:lnTo>
                    <a:lnTo>
                      <a:pt x="0" y="8"/>
                    </a:lnTo>
                    <a:lnTo>
                      <a:pt x="0" y="9"/>
                    </a:lnTo>
                    <a:lnTo>
                      <a:pt x="0" y="8"/>
                    </a:lnTo>
                    <a:lnTo>
                      <a:pt x="0" y="9"/>
                    </a:lnTo>
                    <a:lnTo>
                      <a:pt x="0" y="8"/>
                    </a:lnTo>
                    <a:lnTo>
                      <a:pt x="0" y="9"/>
                    </a:lnTo>
                    <a:lnTo>
                      <a:pt x="0" y="8"/>
                    </a:lnTo>
                    <a:lnTo>
                      <a:pt x="0" y="8"/>
                    </a:lnTo>
                    <a:lnTo>
                      <a:pt x="0" y="7"/>
                    </a:lnTo>
                    <a:lnTo>
                      <a:pt x="0" y="8"/>
                    </a:lnTo>
                    <a:lnTo>
                      <a:pt x="0" y="7"/>
                    </a:lnTo>
                    <a:lnTo>
                      <a:pt x="0" y="7"/>
                    </a:lnTo>
                    <a:lnTo>
                      <a:pt x="0" y="7"/>
                    </a:lnTo>
                    <a:lnTo>
                      <a:pt x="0" y="7"/>
                    </a:lnTo>
                    <a:lnTo>
                      <a:pt x="0" y="7"/>
                    </a:lnTo>
                    <a:lnTo>
                      <a:pt x="0" y="6"/>
                    </a:lnTo>
                    <a:lnTo>
                      <a:pt x="0" y="6"/>
                    </a:lnTo>
                    <a:lnTo>
                      <a:pt x="0" y="6"/>
                    </a:lnTo>
                    <a:lnTo>
                      <a:pt x="0" y="6"/>
                    </a:lnTo>
                    <a:lnTo>
                      <a:pt x="0" y="6"/>
                    </a:lnTo>
                    <a:lnTo>
                      <a:pt x="0" y="5"/>
                    </a:lnTo>
                    <a:lnTo>
                      <a:pt x="0" y="5"/>
                    </a:lnTo>
                    <a:lnTo>
                      <a:pt x="0" y="5"/>
                    </a:lnTo>
                    <a:lnTo>
                      <a:pt x="0" y="6"/>
                    </a:lnTo>
                    <a:lnTo>
                      <a:pt x="0" y="6"/>
                    </a:lnTo>
                    <a:lnTo>
                      <a:pt x="0" y="5"/>
                    </a:lnTo>
                    <a:lnTo>
                      <a:pt x="0" y="6"/>
                    </a:lnTo>
                    <a:lnTo>
                      <a:pt x="0" y="6"/>
                    </a:lnTo>
                    <a:lnTo>
                      <a:pt x="0" y="6"/>
                    </a:lnTo>
                    <a:lnTo>
                      <a:pt x="0" y="7"/>
                    </a:lnTo>
                    <a:lnTo>
                      <a:pt x="0" y="6"/>
                    </a:lnTo>
                    <a:lnTo>
                      <a:pt x="0" y="6"/>
                    </a:lnTo>
                    <a:lnTo>
                      <a:pt x="0" y="6"/>
                    </a:lnTo>
                    <a:lnTo>
                      <a:pt x="0" y="6"/>
                    </a:lnTo>
                    <a:lnTo>
                      <a:pt x="0" y="7"/>
                    </a:lnTo>
                    <a:lnTo>
                      <a:pt x="0" y="6"/>
                    </a:lnTo>
                    <a:lnTo>
                      <a:pt x="0" y="7"/>
                    </a:lnTo>
                    <a:lnTo>
                      <a:pt x="0" y="7"/>
                    </a:lnTo>
                    <a:lnTo>
                      <a:pt x="0" y="6"/>
                    </a:lnTo>
                    <a:lnTo>
                      <a:pt x="0" y="6"/>
                    </a:lnTo>
                    <a:lnTo>
                      <a:pt x="0" y="6"/>
                    </a:lnTo>
                    <a:lnTo>
                      <a:pt x="0" y="6"/>
                    </a:lnTo>
                    <a:lnTo>
                      <a:pt x="0" y="7"/>
                    </a:lnTo>
                    <a:lnTo>
                      <a:pt x="0" y="6"/>
                    </a:lnTo>
                    <a:lnTo>
                      <a:pt x="0" y="6"/>
                    </a:lnTo>
                    <a:lnTo>
                      <a:pt x="0" y="5"/>
                    </a:lnTo>
                    <a:lnTo>
                      <a:pt x="0" y="4"/>
                    </a:lnTo>
                    <a:lnTo>
                      <a:pt x="0" y="4"/>
                    </a:lnTo>
                    <a:lnTo>
                      <a:pt x="0" y="4"/>
                    </a:lnTo>
                    <a:lnTo>
                      <a:pt x="0" y="4"/>
                    </a:lnTo>
                    <a:lnTo>
                      <a:pt x="0" y="4"/>
                    </a:lnTo>
                    <a:lnTo>
                      <a:pt x="0" y="5"/>
                    </a:lnTo>
                    <a:lnTo>
                      <a:pt x="0" y="5"/>
                    </a:lnTo>
                    <a:lnTo>
                      <a:pt x="0" y="4"/>
                    </a:lnTo>
                    <a:lnTo>
                      <a:pt x="0" y="5"/>
                    </a:lnTo>
                    <a:lnTo>
                      <a:pt x="0" y="5"/>
                    </a:lnTo>
                    <a:lnTo>
                      <a:pt x="0" y="6"/>
                    </a:lnTo>
                    <a:lnTo>
                      <a:pt x="0" y="5"/>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4"/>
                    </a:lnTo>
                    <a:lnTo>
                      <a:pt x="0" y="4"/>
                    </a:lnTo>
                    <a:lnTo>
                      <a:pt x="0" y="3"/>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lnTo>
                      <a:pt x="0" y="0"/>
                    </a:lnTo>
                    <a:lnTo>
                      <a:pt x="0" y="0"/>
                    </a:lnTo>
                    <a:lnTo>
                      <a:pt x="0" y="1"/>
                    </a:lnTo>
                    <a:lnTo>
                      <a:pt x="0" y="0"/>
                    </a:lnTo>
                    <a:lnTo>
                      <a:pt x="0" y="1"/>
                    </a:lnTo>
                    <a:lnTo>
                      <a:pt x="0" y="1"/>
                    </a:lnTo>
                    <a:lnTo>
                      <a:pt x="0" y="1"/>
                    </a:lnTo>
                    <a:lnTo>
                      <a:pt x="0" y="1"/>
                    </a:lnTo>
                    <a:lnTo>
                      <a:pt x="0" y="2"/>
                    </a:lnTo>
                    <a:lnTo>
                      <a:pt x="0" y="2"/>
                    </a:lnTo>
                    <a:lnTo>
                      <a:pt x="0" y="2"/>
                    </a:lnTo>
                    <a:lnTo>
                      <a:pt x="0" y="2"/>
                    </a:lnTo>
                    <a:lnTo>
                      <a:pt x="0" y="3"/>
                    </a:lnTo>
                    <a:lnTo>
                      <a:pt x="0" y="2"/>
                    </a:lnTo>
                    <a:lnTo>
                      <a:pt x="0" y="3"/>
                    </a:lnTo>
                    <a:lnTo>
                      <a:pt x="0" y="2"/>
                    </a:lnTo>
                    <a:lnTo>
                      <a:pt x="0" y="2"/>
                    </a:lnTo>
                    <a:lnTo>
                      <a:pt x="0" y="3"/>
                    </a:lnTo>
                    <a:lnTo>
                      <a:pt x="0" y="3"/>
                    </a:lnTo>
                    <a:lnTo>
                      <a:pt x="0" y="3"/>
                    </a:lnTo>
                    <a:lnTo>
                      <a:pt x="0" y="2"/>
                    </a:lnTo>
                    <a:lnTo>
                      <a:pt x="0" y="3"/>
                    </a:lnTo>
                    <a:lnTo>
                      <a:pt x="0" y="3"/>
                    </a:lnTo>
                    <a:lnTo>
                      <a:pt x="0" y="3"/>
                    </a:lnTo>
                    <a:lnTo>
                      <a:pt x="0" y="4"/>
                    </a:lnTo>
                    <a:lnTo>
                      <a:pt x="0" y="3"/>
                    </a:lnTo>
                    <a:lnTo>
                      <a:pt x="0" y="4"/>
                    </a:lnTo>
                    <a:lnTo>
                      <a:pt x="0" y="4"/>
                    </a:lnTo>
                    <a:lnTo>
                      <a:pt x="0" y="4"/>
                    </a:lnTo>
                    <a:lnTo>
                      <a:pt x="0" y="5"/>
                    </a:lnTo>
                    <a:lnTo>
                      <a:pt x="0" y="4"/>
                    </a:lnTo>
                    <a:lnTo>
                      <a:pt x="0" y="4"/>
                    </a:lnTo>
                    <a:lnTo>
                      <a:pt x="0" y="4"/>
                    </a:lnTo>
                    <a:lnTo>
                      <a:pt x="0" y="3"/>
                    </a:lnTo>
                    <a:lnTo>
                      <a:pt x="0" y="3"/>
                    </a:lnTo>
                    <a:lnTo>
                      <a:pt x="0" y="3"/>
                    </a:lnTo>
                    <a:lnTo>
                      <a:pt x="0" y="3"/>
                    </a:lnTo>
                    <a:lnTo>
                      <a:pt x="0" y="3"/>
                    </a:lnTo>
                    <a:lnTo>
                      <a:pt x="0" y="4"/>
                    </a:lnTo>
                    <a:lnTo>
                      <a:pt x="0" y="5"/>
                    </a:lnTo>
                    <a:lnTo>
                      <a:pt x="0" y="5"/>
                    </a:lnTo>
                    <a:lnTo>
                      <a:pt x="0" y="5"/>
                    </a:lnTo>
                    <a:lnTo>
                      <a:pt x="0" y="6"/>
                    </a:lnTo>
                    <a:lnTo>
                      <a:pt x="0" y="6"/>
                    </a:lnTo>
                    <a:lnTo>
                      <a:pt x="0" y="6"/>
                    </a:lnTo>
                    <a:lnTo>
                      <a:pt x="0" y="7"/>
                    </a:lnTo>
                    <a:lnTo>
                      <a:pt x="0" y="7"/>
                    </a:lnTo>
                    <a:lnTo>
                      <a:pt x="0" y="7"/>
                    </a:lnTo>
                    <a:lnTo>
                      <a:pt x="0" y="6"/>
                    </a:lnTo>
                    <a:lnTo>
                      <a:pt x="0" y="7"/>
                    </a:lnTo>
                    <a:lnTo>
                      <a:pt x="0" y="7"/>
                    </a:lnTo>
                    <a:lnTo>
                      <a:pt x="0" y="6"/>
                    </a:lnTo>
                    <a:lnTo>
                      <a:pt x="0" y="7"/>
                    </a:lnTo>
                    <a:lnTo>
                      <a:pt x="0" y="7"/>
                    </a:lnTo>
                    <a:lnTo>
                      <a:pt x="0" y="6"/>
                    </a:lnTo>
                    <a:lnTo>
                      <a:pt x="0" y="7"/>
                    </a:lnTo>
                    <a:lnTo>
                      <a:pt x="0" y="7"/>
                    </a:lnTo>
                    <a:lnTo>
                      <a:pt x="0" y="6"/>
                    </a:lnTo>
                    <a:lnTo>
                      <a:pt x="0" y="7"/>
                    </a:lnTo>
                    <a:lnTo>
                      <a:pt x="0" y="7"/>
                    </a:lnTo>
                    <a:lnTo>
                      <a:pt x="0" y="6"/>
                    </a:lnTo>
                    <a:lnTo>
                      <a:pt x="0" y="7"/>
                    </a:lnTo>
                    <a:lnTo>
                      <a:pt x="0" y="7"/>
                    </a:lnTo>
                    <a:lnTo>
                      <a:pt x="0" y="7"/>
                    </a:lnTo>
                    <a:lnTo>
                      <a:pt x="0" y="8"/>
                    </a:lnTo>
                    <a:lnTo>
                      <a:pt x="0" y="8"/>
                    </a:lnTo>
                    <a:lnTo>
                      <a:pt x="0" y="7"/>
                    </a:lnTo>
                    <a:lnTo>
                      <a:pt x="0" y="8"/>
                    </a:lnTo>
                    <a:lnTo>
                      <a:pt x="0" y="8"/>
                    </a:lnTo>
                    <a:lnTo>
                      <a:pt x="0" y="9"/>
                    </a:lnTo>
                    <a:lnTo>
                      <a:pt x="0" y="9"/>
                    </a:lnTo>
                    <a:lnTo>
                      <a:pt x="0" y="9"/>
                    </a:lnTo>
                    <a:lnTo>
                      <a:pt x="0" y="9"/>
                    </a:lnTo>
                    <a:lnTo>
                      <a:pt x="0" y="10"/>
                    </a:lnTo>
                    <a:lnTo>
                      <a:pt x="0" y="10"/>
                    </a:lnTo>
                    <a:lnTo>
                      <a:pt x="0" y="10"/>
                    </a:lnTo>
                    <a:lnTo>
                      <a:pt x="0" y="9"/>
                    </a:lnTo>
                    <a:lnTo>
                      <a:pt x="0" y="10"/>
                    </a:lnTo>
                    <a:lnTo>
                      <a:pt x="0" y="9"/>
                    </a:lnTo>
                    <a:lnTo>
                      <a:pt x="0" y="8"/>
                    </a:lnTo>
                    <a:lnTo>
                      <a:pt x="0" y="8"/>
                    </a:lnTo>
                    <a:lnTo>
                      <a:pt x="0" y="7"/>
                    </a:lnTo>
                    <a:lnTo>
                      <a:pt x="0" y="6"/>
                    </a:lnTo>
                    <a:lnTo>
                      <a:pt x="0" y="7"/>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9"/>
                    </a:lnTo>
                    <a:lnTo>
                      <a:pt x="0" y="9"/>
                    </a:lnTo>
                    <a:lnTo>
                      <a:pt x="0" y="9"/>
                    </a:lnTo>
                    <a:lnTo>
                      <a:pt x="0" y="9"/>
                    </a:lnTo>
                    <a:lnTo>
                      <a:pt x="0" y="10"/>
                    </a:lnTo>
                    <a:lnTo>
                      <a:pt x="0" y="9"/>
                    </a:lnTo>
                    <a:lnTo>
                      <a:pt x="0" y="9"/>
                    </a:lnTo>
                    <a:lnTo>
                      <a:pt x="0" y="8"/>
                    </a:lnTo>
                    <a:lnTo>
                      <a:pt x="0" y="9"/>
                    </a:lnTo>
                    <a:lnTo>
                      <a:pt x="0" y="9"/>
                    </a:lnTo>
                    <a:lnTo>
                      <a:pt x="0" y="9"/>
                    </a:lnTo>
                    <a:lnTo>
                      <a:pt x="0" y="8"/>
                    </a:lnTo>
                    <a:lnTo>
                      <a:pt x="0" y="9"/>
                    </a:lnTo>
                    <a:lnTo>
                      <a:pt x="0" y="8"/>
                    </a:lnTo>
                    <a:lnTo>
                      <a:pt x="0" y="8"/>
                    </a:lnTo>
                    <a:lnTo>
                      <a:pt x="0" y="9"/>
                    </a:lnTo>
                    <a:lnTo>
                      <a:pt x="0" y="8"/>
                    </a:lnTo>
                    <a:lnTo>
                      <a:pt x="0" y="8"/>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10"/>
                    </a:lnTo>
                    <a:lnTo>
                      <a:pt x="0" y="9"/>
                    </a:lnTo>
                    <a:lnTo>
                      <a:pt x="0" y="9"/>
                    </a:lnTo>
                    <a:lnTo>
                      <a:pt x="0" y="8"/>
                    </a:lnTo>
                    <a:lnTo>
                      <a:pt x="0" y="8"/>
                    </a:lnTo>
                    <a:lnTo>
                      <a:pt x="0" y="8"/>
                    </a:lnTo>
                    <a:lnTo>
                      <a:pt x="0" y="8"/>
                    </a:lnTo>
                    <a:lnTo>
                      <a:pt x="0" y="8"/>
                    </a:lnTo>
                    <a:lnTo>
                      <a:pt x="0" y="7"/>
                    </a:lnTo>
                    <a:lnTo>
                      <a:pt x="0" y="7"/>
                    </a:lnTo>
                    <a:lnTo>
                      <a:pt x="0" y="8"/>
                    </a:lnTo>
                    <a:lnTo>
                      <a:pt x="0" y="8"/>
                    </a:lnTo>
                    <a:lnTo>
                      <a:pt x="0" y="8"/>
                    </a:lnTo>
                    <a:lnTo>
                      <a:pt x="0" y="8"/>
                    </a:lnTo>
                    <a:lnTo>
                      <a:pt x="0" y="7"/>
                    </a:lnTo>
                    <a:lnTo>
                      <a:pt x="0" y="6"/>
                    </a:lnTo>
                    <a:lnTo>
                      <a:pt x="0" y="6"/>
                    </a:lnTo>
                    <a:lnTo>
                      <a:pt x="0" y="6"/>
                    </a:lnTo>
                    <a:lnTo>
                      <a:pt x="0" y="6"/>
                    </a:lnTo>
                    <a:lnTo>
                      <a:pt x="0" y="6"/>
                    </a:lnTo>
                    <a:lnTo>
                      <a:pt x="0" y="6"/>
                    </a:lnTo>
                    <a:lnTo>
                      <a:pt x="0" y="6"/>
                    </a:lnTo>
                    <a:lnTo>
                      <a:pt x="0" y="7"/>
                    </a:lnTo>
                    <a:lnTo>
                      <a:pt x="0" y="7"/>
                    </a:lnTo>
                    <a:lnTo>
                      <a:pt x="0" y="8"/>
                    </a:lnTo>
                    <a:lnTo>
                      <a:pt x="0" y="6"/>
                    </a:lnTo>
                    <a:lnTo>
                      <a:pt x="0" y="5"/>
                    </a:lnTo>
                    <a:lnTo>
                      <a:pt x="0" y="6"/>
                    </a:lnTo>
                    <a:lnTo>
                      <a:pt x="0" y="5"/>
                    </a:lnTo>
                    <a:lnTo>
                      <a:pt x="0" y="5"/>
                    </a:lnTo>
                    <a:lnTo>
                      <a:pt x="0" y="4"/>
                    </a:lnTo>
                    <a:lnTo>
                      <a:pt x="0" y="4"/>
                    </a:lnTo>
                    <a:lnTo>
                      <a:pt x="0" y="5"/>
                    </a:lnTo>
                    <a:lnTo>
                      <a:pt x="0" y="5"/>
                    </a:lnTo>
                    <a:lnTo>
                      <a:pt x="0" y="5"/>
                    </a:lnTo>
                    <a:lnTo>
                      <a:pt x="0" y="6"/>
                    </a:lnTo>
                    <a:lnTo>
                      <a:pt x="0" y="5"/>
                    </a:lnTo>
                    <a:lnTo>
                      <a:pt x="0" y="4"/>
                    </a:lnTo>
                    <a:lnTo>
                      <a:pt x="0" y="4"/>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3"/>
                    </a:lnTo>
                    <a:lnTo>
                      <a:pt x="0" y="3"/>
                    </a:lnTo>
                    <a:lnTo>
                      <a:pt x="0" y="2"/>
                    </a:lnTo>
                    <a:lnTo>
                      <a:pt x="0" y="3"/>
                    </a:lnTo>
                    <a:lnTo>
                      <a:pt x="0" y="3"/>
                    </a:lnTo>
                    <a:lnTo>
                      <a:pt x="0" y="3"/>
                    </a:lnTo>
                    <a:lnTo>
                      <a:pt x="0" y="3"/>
                    </a:lnTo>
                    <a:lnTo>
                      <a:pt x="0" y="3"/>
                    </a:lnTo>
                    <a:lnTo>
                      <a:pt x="0" y="3"/>
                    </a:lnTo>
                    <a:lnTo>
                      <a:pt x="0" y="3"/>
                    </a:lnTo>
                    <a:lnTo>
                      <a:pt x="0" y="4"/>
                    </a:lnTo>
                    <a:lnTo>
                      <a:pt x="0" y="3"/>
                    </a:lnTo>
                    <a:lnTo>
                      <a:pt x="0" y="3"/>
                    </a:lnTo>
                    <a:lnTo>
                      <a:pt x="0" y="4"/>
                    </a:lnTo>
                    <a:lnTo>
                      <a:pt x="0" y="4"/>
                    </a:lnTo>
                    <a:lnTo>
                      <a:pt x="0" y="4"/>
                    </a:lnTo>
                    <a:lnTo>
                      <a:pt x="0" y="3"/>
                    </a:lnTo>
                    <a:lnTo>
                      <a:pt x="0" y="4"/>
                    </a:lnTo>
                    <a:lnTo>
                      <a:pt x="0" y="4"/>
                    </a:lnTo>
                    <a:lnTo>
                      <a:pt x="0" y="5"/>
                    </a:lnTo>
                    <a:lnTo>
                      <a:pt x="0" y="4"/>
                    </a:lnTo>
                    <a:lnTo>
                      <a:pt x="0" y="4"/>
                    </a:lnTo>
                    <a:lnTo>
                      <a:pt x="0" y="4"/>
                    </a:lnTo>
                    <a:lnTo>
                      <a:pt x="0" y="5"/>
                    </a:lnTo>
                    <a:lnTo>
                      <a:pt x="0" y="5"/>
                    </a:lnTo>
                    <a:lnTo>
                      <a:pt x="0" y="6"/>
                    </a:lnTo>
                    <a:lnTo>
                      <a:pt x="0" y="5"/>
                    </a:lnTo>
                    <a:lnTo>
                      <a:pt x="0" y="5"/>
                    </a:lnTo>
                    <a:lnTo>
                      <a:pt x="0" y="4"/>
                    </a:lnTo>
                    <a:lnTo>
                      <a:pt x="0" y="4"/>
                    </a:lnTo>
                    <a:lnTo>
                      <a:pt x="0" y="3"/>
                    </a:lnTo>
                    <a:lnTo>
                      <a:pt x="0" y="3"/>
                    </a:lnTo>
                    <a:lnTo>
                      <a:pt x="0" y="3"/>
                    </a:lnTo>
                    <a:lnTo>
                      <a:pt x="0" y="3"/>
                    </a:lnTo>
                    <a:lnTo>
                      <a:pt x="0" y="2"/>
                    </a:lnTo>
                    <a:lnTo>
                      <a:pt x="0" y="3"/>
                    </a:lnTo>
                    <a:lnTo>
                      <a:pt x="0" y="2"/>
                    </a:lnTo>
                    <a:lnTo>
                      <a:pt x="0" y="1"/>
                    </a:lnTo>
                    <a:lnTo>
                      <a:pt x="0" y="1"/>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2"/>
                    </a:lnTo>
                    <a:lnTo>
                      <a:pt x="0" y="2"/>
                    </a:lnTo>
                    <a:lnTo>
                      <a:pt x="0" y="1"/>
                    </a:lnTo>
                    <a:lnTo>
                      <a:pt x="0" y="2"/>
                    </a:lnTo>
                    <a:lnTo>
                      <a:pt x="0" y="2"/>
                    </a:lnTo>
                    <a:lnTo>
                      <a:pt x="0" y="2"/>
                    </a:lnTo>
                    <a:lnTo>
                      <a:pt x="0" y="3"/>
                    </a:lnTo>
                    <a:lnTo>
                      <a:pt x="0" y="3"/>
                    </a:lnTo>
                    <a:lnTo>
                      <a:pt x="0" y="3"/>
                    </a:lnTo>
                    <a:lnTo>
                      <a:pt x="0" y="3"/>
                    </a:lnTo>
                    <a:lnTo>
                      <a:pt x="0" y="4"/>
                    </a:lnTo>
                    <a:lnTo>
                      <a:pt x="0" y="4"/>
                    </a:lnTo>
                    <a:lnTo>
                      <a:pt x="0" y="4"/>
                    </a:lnTo>
                    <a:lnTo>
                      <a:pt x="0" y="4"/>
                    </a:lnTo>
                    <a:lnTo>
                      <a:pt x="0" y="5"/>
                    </a:lnTo>
                    <a:lnTo>
                      <a:pt x="0" y="5"/>
                    </a:lnTo>
                    <a:lnTo>
                      <a:pt x="0" y="5"/>
                    </a:lnTo>
                    <a:lnTo>
                      <a:pt x="0" y="6"/>
                    </a:lnTo>
                    <a:lnTo>
                      <a:pt x="0" y="6"/>
                    </a:lnTo>
                    <a:lnTo>
                      <a:pt x="0" y="6"/>
                    </a:lnTo>
                    <a:lnTo>
                      <a:pt x="0" y="7"/>
                    </a:lnTo>
                  </a:path>
                </a:pathLst>
              </a:custGeom>
              <a:noFill/>
              <a:ln w="0">
                <a:solidFill>
                  <a:srgbClr val="3366FF"/>
                </a:solidFill>
                <a:prstDash val="solid"/>
                <a:round/>
                <a:headEnd/>
                <a:tailEnd/>
              </a:ln>
            </p:spPr>
            <p:txBody>
              <a:bodyPr/>
              <a:lstStyle/>
              <a:p>
                <a:endParaRPr lang="en-GB"/>
              </a:p>
            </p:txBody>
          </p:sp>
          <p:sp>
            <p:nvSpPr>
              <p:cNvPr id="186307" name="Freeform 963"/>
              <p:cNvSpPr>
                <a:spLocks/>
              </p:cNvSpPr>
              <p:nvPr/>
            </p:nvSpPr>
            <p:spPr bwMode="auto">
              <a:xfrm>
                <a:off x="3768" y="3395"/>
                <a:ext cx="1" cy="96"/>
              </a:xfrm>
              <a:custGeom>
                <a:avLst/>
                <a:gdLst/>
                <a:ahLst/>
                <a:cxnLst>
                  <a:cxn ang="0">
                    <a:pos x="0" y="6"/>
                  </a:cxn>
                  <a:cxn ang="0">
                    <a:pos x="0" y="7"/>
                  </a:cxn>
                  <a:cxn ang="0">
                    <a:pos x="0" y="7"/>
                  </a:cxn>
                  <a:cxn ang="0">
                    <a:pos x="0" y="9"/>
                  </a:cxn>
                  <a:cxn ang="0">
                    <a:pos x="0" y="10"/>
                  </a:cxn>
                  <a:cxn ang="0">
                    <a:pos x="0" y="7"/>
                  </a:cxn>
                  <a:cxn ang="0">
                    <a:pos x="0" y="9"/>
                  </a:cxn>
                  <a:cxn ang="0">
                    <a:pos x="0" y="9"/>
                  </a:cxn>
                  <a:cxn ang="0">
                    <a:pos x="0" y="8"/>
                  </a:cxn>
                  <a:cxn ang="0">
                    <a:pos x="0" y="11"/>
                  </a:cxn>
                  <a:cxn ang="0">
                    <a:pos x="0" y="8"/>
                  </a:cxn>
                  <a:cxn ang="0">
                    <a:pos x="0" y="5"/>
                  </a:cxn>
                  <a:cxn ang="0">
                    <a:pos x="0" y="6"/>
                  </a:cxn>
                  <a:cxn ang="0">
                    <a:pos x="0" y="5"/>
                  </a:cxn>
                  <a:cxn ang="0">
                    <a:pos x="0" y="8"/>
                  </a:cxn>
                  <a:cxn ang="0">
                    <a:pos x="0" y="10"/>
                  </a:cxn>
                  <a:cxn ang="0">
                    <a:pos x="0" y="10"/>
                  </a:cxn>
                  <a:cxn ang="0">
                    <a:pos x="0" y="6"/>
                  </a:cxn>
                  <a:cxn ang="0">
                    <a:pos x="0" y="5"/>
                  </a:cxn>
                  <a:cxn ang="0">
                    <a:pos x="0" y="7"/>
                  </a:cxn>
                  <a:cxn ang="0">
                    <a:pos x="0" y="9"/>
                  </a:cxn>
                  <a:cxn ang="0">
                    <a:pos x="0" y="8"/>
                  </a:cxn>
                  <a:cxn ang="0">
                    <a:pos x="0" y="7"/>
                  </a:cxn>
                  <a:cxn ang="0">
                    <a:pos x="0" y="6"/>
                  </a:cxn>
                  <a:cxn ang="0">
                    <a:pos x="0" y="6"/>
                  </a:cxn>
                  <a:cxn ang="0">
                    <a:pos x="0" y="6"/>
                  </a:cxn>
                  <a:cxn ang="0">
                    <a:pos x="0" y="5"/>
                  </a:cxn>
                  <a:cxn ang="0">
                    <a:pos x="0" y="5"/>
                  </a:cxn>
                  <a:cxn ang="0">
                    <a:pos x="0" y="1"/>
                  </a:cxn>
                  <a:cxn ang="0">
                    <a:pos x="0" y="0"/>
                  </a:cxn>
                  <a:cxn ang="0">
                    <a:pos x="0" y="2"/>
                  </a:cxn>
                  <a:cxn ang="0">
                    <a:pos x="0" y="2"/>
                  </a:cxn>
                  <a:cxn ang="0">
                    <a:pos x="0" y="5"/>
                  </a:cxn>
                  <a:cxn ang="0">
                    <a:pos x="0" y="3"/>
                  </a:cxn>
                  <a:cxn ang="0">
                    <a:pos x="0" y="5"/>
                  </a:cxn>
                  <a:cxn ang="0">
                    <a:pos x="0" y="8"/>
                  </a:cxn>
                  <a:cxn ang="0">
                    <a:pos x="0" y="8"/>
                  </a:cxn>
                  <a:cxn ang="0">
                    <a:pos x="0" y="7"/>
                  </a:cxn>
                  <a:cxn ang="0">
                    <a:pos x="0" y="9"/>
                  </a:cxn>
                  <a:cxn ang="0">
                    <a:pos x="0" y="7"/>
                  </a:cxn>
                  <a:cxn ang="0">
                    <a:pos x="0" y="6"/>
                  </a:cxn>
                  <a:cxn ang="0">
                    <a:pos x="0" y="6"/>
                  </a:cxn>
                  <a:cxn ang="0">
                    <a:pos x="0" y="7"/>
                  </a:cxn>
                  <a:cxn ang="0">
                    <a:pos x="0" y="6"/>
                  </a:cxn>
                  <a:cxn ang="0">
                    <a:pos x="0" y="9"/>
                  </a:cxn>
                  <a:cxn ang="0">
                    <a:pos x="0" y="10"/>
                  </a:cxn>
                  <a:cxn ang="0">
                    <a:pos x="0" y="10"/>
                  </a:cxn>
                  <a:cxn ang="0">
                    <a:pos x="0" y="10"/>
                  </a:cxn>
                  <a:cxn ang="0">
                    <a:pos x="0" y="14"/>
                  </a:cxn>
                  <a:cxn ang="0">
                    <a:pos x="0" y="14"/>
                  </a:cxn>
                  <a:cxn ang="0">
                    <a:pos x="0" y="15"/>
                  </a:cxn>
                  <a:cxn ang="0">
                    <a:pos x="0" y="13"/>
                  </a:cxn>
                  <a:cxn ang="0">
                    <a:pos x="0" y="13"/>
                  </a:cxn>
                  <a:cxn ang="0">
                    <a:pos x="0" y="13"/>
                  </a:cxn>
                  <a:cxn ang="0">
                    <a:pos x="0" y="11"/>
                  </a:cxn>
                  <a:cxn ang="0">
                    <a:pos x="0" y="11"/>
                  </a:cxn>
                  <a:cxn ang="0">
                    <a:pos x="0" y="9"/>
                  </a:cxn>
                  <a:cxn ang="0">
                    <a:pos x="0" y="5"/>
                  </a:cxn>
                  <a:cxn ang="0">
                    <a:pos x="0" y="6"/>
                  </a:cxn>
                  <a:cxn ang="0">
                    <a:pos x="0" y="5"/>
                  </a:cxn>
                  <a:cxn ang="0">
                    <a:pos x="0" y="6"/>
                  </a:cxn>
                  <a:cxn ang="0">
                    <a:pos x="0" y="6"/>
                  </a:cxn>
                  <a:cxn ang="0">
                    <a:pos x="0" y="2"/>
                  </a:cxn>
                </a:cxnLst>
                <a:rect l="0" t="0" r="r" b="b"/>
                <a:pathLst>
                  <a:path h="16">
                    <a:moveTo>
                      <a:pt x="0" y="9"/>
                    </a:moveTo>
                    <a:lnTo>
                      <a:pt x="0" y="8"/>
                    </a:lnTo>
                    <a:lnTo>
                      <a:pt x="0" y="8"/>
                    </a:lnTo>
                    <a:lnTo>
                      <a:pt x="0" y="8"/>
                    </a:lnTo>
                    <a:lnTo>
                      <a:pt x="0" y="8"/>
                    </a:lnTo>
                    <a:lnTo>
                      <a:pt x="0" y="7"/>
                    </a:lnTo>
                    <a:lnTo>
                      <a:pt x="0" y="8"/>
                    </a:lnTo>
                    <a:lnTo>
                      <a:pt x="0" y="8"/>
                    </a:lnTo>
                    <a:lnTo>
                      <a:pt x="0" y="7"/>
                    </a:lnTo>
                    <a:lnTo>
                      <a:pt x="0" y="6"/>
                    </a:lnTo>
                    <a:lnTo>
                      <a:pt x="0" y="6"/>
                    </a:lnTo>
                    <a:lnTo>
                      <a:pt x="0" y="5"/>
                    </a:lnTo>
                    <a:lnTo>
                      <a:pt x="0" y="5"/>
                    </a:lnTo>
                    <a:lnTo>
                      <a:pt x="0" y="5"/>
                    </a:lnTo>
                    <a:lnTo>
                      <a:pt x="0" y="5"/>
                    </a:lnTo>
                    <a:lnTo>
                      <a:pt x="0" y="5"/>
                    </a:lnTo>
                    <a:lnTo>
                      <a:pt x="0" y="6"/>
                    </a:lnTo>
                    <a:lnTo>
                      <a:pt x="0" y="5"/>
                    </a:lnTo>
                    <a:lnTo>
                      <a:pt x="0" y="5"/>
                    </a:lnTo>
                    <a:lnTo>
                      <a:pt x="0" y="5"/>
                    </a:lnTo>
                    <a:lnTo>
                      <a:pt x="0" y="6"/>
                    </a:lnTo>
                    <a:lnTo>
                      <a:pt x="0" y="7"/>
                    </a:lnTo>
                    <a:lnTo>
                      <a:pt x="0" y="8"/>
                    </a:lnTo>
                    <a:lnTo>
                      <a:pt x="0" y="8"/>
                    </a:lnTo>
                    <a:lnTo>
                      <a:pt x="0" y="7"/>
                    </a:lnTo>
                    <a:lnTo>
                      <a:pt x="0" y="8"/>
                    </a:lnTo>
                    <a:lnTo>
                      <a:pt x="0" y="8"/>
                    </a:lnTo>
                    <a:lnTo>
                      <a:pt x="0" y="8"/>
                    </a:lnTo>
                    <a:lnTo>
                      <a:pt x="0" y="8"/>
                    </a:lnTo>
                    <a:lnTo>
                      <a:pt x="0" y="8"/>
                    </a:lnTo>
                    <a:lnTo>
                      <a:pt x="0" y="8"/>
                    </a:lnTo>
                    <a:lnTo>
                      <a:pt x="0" y="8"/>
                    </a:lnTo>
                    <a:lnTo>
                      <a:pt x="0" y="7"/>
                    </a:lnTo>
                    <a:lnTo>
                      <a:pt x="0" y="7"/>
                    </a:lnTo>
                    <a:lnTo>
                      <a:pt x="0" y="7"/>
                    </a:lnTo>
                    <a:lnTo>
                      <a:pt x="0" y="8"/>
                    </a:lnTo>
                    <a:lnTo>
                      <a:pt x="0" y="8"/>
                    </a:lnTo>
                    <a:lnTo>
                      <a:pt x="0" y="7"/>
                    </a:lnTo>
                    <a:lnTo>
                      <a:pt x="0" y="8"/>
                    </a:lnTo>
                    <a:lnTo>
                      <a:pt x="0" y="8"/>
                    </a:lnTo>
                    <a:lnTo>
                      <a:pt x="0" y="8"/>
                    </a:lnTo>
                    <a:lnTo>
                      <a:pt x="0" y="8"/>
                    </a:lnTo>
                    <a:lnTo>
                      <a:pt x="0" y="8"/>
                    </a:lnTo>
                    <a:lnTo>
                      <a:pt x="0" y="9"/>
                    </a:lnTo>
                    <a:lnTo>
                      <a:pt x="0" y="9"/>
                    </a:lnTo>
                    <a:lnTo>
                      <a:pt x="0" y="9"/>
                    </a:lnTo>
                    <a:lnTo>
                      <a:pt x="0" y="8"/>
                    </a:lnTo>
                    <a:lnTo>
                      <a:pt x="0" y="9"/>
                    </a:lnTo>
                    <a:lnTo>
                      <a:pt x="0" y="10"/>
                    </a:lnTo>
                    <a:lnTo>
                      <a:pt x="0" y="10"/>
                    </a:lnTo>
                    <a:lnTo>
                      <a:pt x="0" y="10"/>
                    </a:lnTo>
                    <a:lnTo>
                      <a:pt x="0" y="11"/>
                    </a:lnTo>
                    <a:lnTo>
                      <a:pt x="0" y="10"/>
                    </a:lnTo>
                    <a:lnTo>
                      <a:pt x="0" y="9"/>
                    </a:lnTo>
                    <a:lnTo>
                      <a:pt x="0" y="10"/>
                    </a:lnTo>
                    <a:lnTo>
                      <a:pt x="0" y="9"/>
                    </a:lnTo>
                    <a:lnTo>
                      <a:pt x="0" y="8"/>
                    </a:lnTo>
                    <a:lnTo>
                      <a:pt x="0" y="8"/>
                    </a:lnTo>
                    <a:lnTo>
                      <a:pt x="0" y="8"/>
                    </a:lnTo>
                    <a:lnTo>
                      <a:pt x="0" y="7"/>
                    </a:lnTo>
                    <a:lnTo>
                      <a:pt x="0" y="8"/>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9"/>
                    </a:lnTo>
                    <a:lnTo>
                      <a:pt x="0" y="9"/>
                    </a:lnTo>
                    <a:lnTo>
                      <a:pt x="0" y="10"/>
                    </a:lnTo>
                    <a:lnTo>
                      <a:pt x="0" y="10"/>
                    </a:lnTo>
                    <a:lnTo>
                      <a:pt x="0" y="11"/>
                    </a:lnTo>
                    <a:lnTo>
                      <a:pt x="0" y="11"/>
                    </a:lnTo>
                    <a:lnTo>
                      <a:pt x="0" y="10"/>
                    </a:lnTo>
                    <a:lnTo>
                      <a:pt x="0" y="10"/>
                    </a:lnTo>
                    <a:lnTo>
                      <a:pt x="0" y="10"/>
                    </a:lnTo>
                    <a:lnTo>
                      <a:pt x="0" y="10"/>
                    </a:lnTo>
                    <a:lnTo>
                      <a:pt x="0" y="10"/>
                    </a:lnTo>
                    <a:lnTo>
                      <a:pt x="0" y="10"/>
                    </a:lnTo>
                    <a:lnTo>
                      <a:pt x="0" y="9"/>
                    </a:lnTo>
                    <a:lnTo>
                      <a:pt x="0" y="9"/>
                    </a:lnTo>
                    <a:lnTo>
                      <a:pt x="0" y="8"/>
                    </a:lnTo>
                    <a:lnTo>
                      <a:pt x="0" y="7"/>
                    </a:lnTo>
                    <a:lnTo>
                      <a:pt x="0" y="7"/>
                    </a:lnTo>
                    <a:lnTo>
                      <a:pt x="0" y="8"/>
                    </a:lnTo>
                    <a:lnTo>
                      <a:pt x="0" y="7"/>
                    </a:lnTo>
                    <a:lnTo>
                      <a:pt x="0" y="8"/>
                    </a:lnTo>
                    <a:lnTo>
                      <a:pt x="0" y="8"/>
                    </a:lnTo>
                    <a:lnTo>
                      <a:pt x="0" y="8"/>
                    </a:lnTo>
                    <a:lnTo>
                      <a:pt x="0" y="8"/>
                    </a:lnTo>
                    <a:lnTo>
                      <a:pt x="0" y="8"/>
                    </a:lnTo>
                    <a:lnTo>
                      <a:pt x="0" y="8"/>
                    </a:lnTo>
                    <a:lnTo>
                      <a:pt x="0" y="9"/>
                    </a:lnTo>
                    <a:lnTo>
                      <a:pt x="0" y="9"/>
                    </a:lnTo>
                    <a:lnTo>
                      <a:pt x="0" y="11"/>
                    </a:lnTo>
                    <a:lnTo>
                      <a:pt x="0" y="10"/>
                    </a:lnTo>
                    <a:lnTo>
                      <a:pt x="0" y="11"/>
                    </a:lnTo>
                    <a:lnTo>
                      <a:pt x="0" y="10"/>
                    </a:lnTo>
                    <a:lnTo>
                      <a:pt x="0" y="11"/>
                    </a:lnTo>
                    <a:lnTo>
                      <a:pt x="0" y="10"/>
                    </a:lnTo>
                    <a:lnTo>
                      <a:pt x="0" y="11"/>
                    </a:lnTo>
                    <a:lnTo>
                      <a:pt x="0" y="11"/>
                    </a:lnTo>
                    <a:lnTo>
                      <a:pt x="0" y="10"/>
                    </a:lnTo>
                    <a:lnTo>
                      <a:pt x="0" y="10"/>
                    </a:lnTo>
                    <a:lnTo>
                      <a:pt x="0" y="10"/>
                    </a:lnTo>
                    <a:lnTo>
                      <a:pt x="0" y="10"/>
                    </a:lnTo>
                    <a:lnTo>
                      <a:pt x="0" y="10"/>
                    </a:lnTo>
                    <a:lnTo>
                      <a:pt x="0" y="9"/>
                    </a:lnTo>
                    <a:lnTo>
                      <a:pt x="0" y="9"/>
                    </a:lnTo>
                    <a:lnTo>
                      <a:pt x="0" y="8"/>
                    </a:lnTo>
                    <a:lnTo>
                      <a:pt x="0" y="8"/>
                    </a:lnTo>
                    <a:lnTo>
                      <a:pt x="0" y="8"/>
                    </a:lnTo>
                    <a:lnTo>
                      <a:pt x="0" y="8"/>
                    </a:lnTo>
                    <a:lnTo>
                      <a:pt x="0" y="7"/>
                    </a:lnTo>
                    <a:lnTo>
                      <a:pt x="0" y="6"/>
                    </a:lnTo>
                    <a:lnTo>
                      <a:pt x="0" y="6"/>
                    </a:lnTo>
                    <a:lnTo>
                      <a:pt x="0" y="7"/>
                    </a:lnTo>
                    <a:lnTo>
                      <a:pt x="0" y="7"/>
                    </a:lnTo>
                    <a:lnTo>
                      <a:pt x="0" y="6"/>
                    </a:lnTo>
                    <a:lnTo>
                      <a:pt x="0" y="6"/>
                    </a:lnTo>
                    <a:lnTo>
                      <a:pt x="0" y="5"/>
                    </a:lnTo>
                    <a:lnTo>
                      <a:pt x="0" y="6"/>
                    </a:lnTo>
                    <a:lnTo>
                      <a:pt x="0" y="5"/>
                    </a:lnTo>
                    <a:lnTo>
                      <a:pt x="0" y="5"/>
                    </a:lnTo>
                    <a:lnTo>
                      <a:pt x="0" y="5"/>
                    </a:lnTo>
                    <a:lnTo>
                      <a:pt x="0" y="4"/>
                    </a:lnTo>
                    <a:lnTo>
                      <a:pt x="0" y="5"/>
                    </a:lnTo>
                    <a:lnTo>
                      <a:pt x="0" y="5"/>
                    </a:lnTo>
                    <a:lnTo>
                      <a:pt x="0" y="5"/>
                    </a:lnTo>
                    <a:lnTo>
                      <a:pt x="0" y="6"/>
                    </a:lnTo>
                    <a:lnTo>
                      <a:pt x="0" y="6"/>
                    </a:lnTo>
                    <a:lnTo>
                      <a:pt x="0" y="6"/>
                    </a:lnTo>
                    <a:lnTo>
                      <a:pt x="0" y="6"/>
                    </a:lnTo>
                    <a:lnTo>
                      <a:pt x="0" y="6"/>
                    </a:lnTo>
                    <a:lnTo>
                      <a:pt x="0" y="6"/>
                    </a:lnTo>
                    <a:lnTo>
                      <a:pt x="0" y="7"/>
                    </a:lnTo>
                    <a:lnTo>
                      <a:pt x="0" y="7"/>
                    </a:lnTo>
                    <a:lnTo>
                      <a:pt x="0" y="6"/>
                    </a:lnTo>
                    <a:lnTo>
                      <a:pt x="0" y="5"/>
                    </a:lnTo>
                    <a:lnTo>
                      <a:pt x="0" y="5"/>
                    </a:lnTo>
                    <a:lnTo>
                      <a:pt x="0" y="6"/>
                    </a:lnTo>
                    <a:lnTo>
                      <a:pt x="0" y="5"/>
                    </a:lnTo>
                    <a:lnTo>
                      <a:pt x="0" y="5"/>
                    </a:lnTo>
                    <a:lnTo>
                      <a:pt x="0" y="5"/>
                    </a:lnTo>
                    <a:lnTo>
                      <a:pt x="0" y="4"/>
                    </a:lnTo>
                    <a:lnTo>
                      <a:pt x="0" y="5"/>
                    </a:lnTo>
                    <a:lnTo>
                      <a:pt x="0" y="4"/>
                    </a:lnTo>
                    <a:lnTo>
                      <a:pt x="0" y="5"/>
                    </a:lnTo>
                    <a:lnTo>
                      <a:pt x="0" y="5"/>
                    </a:lnTo>
                    <a:lnTo>
                      <a:pt x="0" y="6"/>
                    </a:lnTo>
                    <a:lnTo>
                      <a:pt x="0" y="7"/>
                    </a:lnTo>
                    <a:lnTo>
                      <a:pt x="0" y="6"/>
                    </a:lnTo>
                    <a:lnTo>
                      <a:pt x="0" y="7"/>
                    </a:lnTo>
                    <a:lnTo>
                      <a:pt x="0" y="7"/>
                    </a:lnTo>
                    <a:lnTo>
                      <a:pt x="0" y="8"/>
                    </a:lnTo>
                    <a:lnTo>
                      <a:pt x="0" y="8"/>
                    </a:lnTo>
                    <a:lnTo>
                      <a:pt x="0" y="8"/>
                    </a:lnTo>
                    <a:lnTo>
                      <a:pt x="0" y="9"/>
                    </a:lnTo>
                    <a:lnTo>
                      <a:pt x="0" y="8"/>
                    </a:lnTo>
                    <a:lnTo>
                      <a:pt x="0" y="9"/>
                    </a:lnTo>
                    <a:lnTo>
                      <a:pt x="0" y="10"/>
                    </a:lnTo>
                    <a:lnTo>
                      <a:pt x="0" y="10"/>
                    </a:lnTo>
                    <a:lnTo>
                      <a:pt x="0" y="10"/>
                    </a:lnTo>
                    <a:lnTo>
                      <a:pt x="0" y="10"/>
                    </a:lnTo>
                    <a:lnTo>
                      <a:pt x="0" y="10"/>
                    </a:lnTo>
                    <a:lnTo>
                      <a:pt x="0" y="9"/>
                    </a:lnTo>
                    <a:lnTo>
                      <a:pt x="0" y="10"/>
                    </a:lnTo>
                    <a:lnTo>
                      <a:pt x="0" y="10"/>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4"/>
                    </a:lnTo>
                    <a:lnTo>
                      <a:pt x="0" y="5"/>
                    </a:lnTo>
                    <a:lnTo>
                      <a:pt x="0" y="5"/>
                    </a:lnTo>
                    <a:lnTo>
                      <a:pt x="0" y="5"/>
                    </a:lnTo>
                    <a:lnTo>
                      <a:pt x="0" y="6"/>
                    </a:lnTo>
                    <a:lnTo>
                      <a:pt x="0" y="6"/>
                    </a:lnTo>
                    <a:lnTo>
                      <a:pt x="0" y="6"/>
                    </a:lnTo>
                    <a:lnTo>
                      <a:pt x="0" y="6"/>
                    </a:lnTo>
                    <a:lnTo>
                      <a:pt x="0" y="6"/>
                    </a:lnTo>
                    <a:lnTo>
                      <a:pt x="0" y="7"/>
                    </a:lnTo>
                    <a:lnTo>
                      <a:pt x="0" y="7"/>
                    </a:lnTo>
                    <a:lnTo>
                      <a:pt x="0" y="7"/>
                    </a:lnTo>
                    <a:lnTo>
                      <a:pt x="0" y="8"/>
                    </a:lnTo>
                    <a:lnTo>
                      <a:pt x="0" y="7"/>
                    </a:lnTo>
                    <a:lnTo>
                      <a:pt x="0" y="7"/>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9"/>
                    </a:lnTo>
                    <a:lnTo>
                      <a:pt x="0" y="8"/>
                    </a:lnTo>
                    <a:lnTo>
                      <a:pt x="0" y="9"/>
                    </a:lnTo>
                    <a:lnTo>
                      <a:pt x="0" y="8"/>
                    </a:lnTo>
                    <a:lnTo>
                      <a:pt x="0" y="8"/>
                    </a:lnTo>
                    <a:lnTo>
                      <a:pt x="0" y="8"/>
                    </a:lnTo>
                    <a:lnTo>
                      <a:pt x="0" y="7"/>
                    </a:lnTo>
                    <a:lnTo>
                      <a:pt x="0" y="7"/>
                    </a:lnTo>
                    <a:lnTo>
                      <a:pt x="0" y="6"/>
                    </a:lnTo>
                    <a:lnTo>
                      <a:pt x="0" y="7"/>
                    </a:lnTo>
                    <a:lnTo>
                      <a:pt x="0" y="6"/>
                    </a:lnTo>
                    <a:lnTo>
                      <a:pt x="0" y="7"/>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5"/>
                    </a:lnTo>
                    <a:lnTo>
                      <a:pt x="0" y="6"/>
                    </a:lnTo>
                    <a:lnTo>
                      <a:pt x="0" y="5"/>
                    </a:lnTo>
                    <a:lnTo>
                      <a:pt x="0" y="6"/>
                    </a:lnTo>
                    <a:lnTo>
                      <a:pt x="0" y="6"/>
                    </a:lnTo>
                    <a:lnTo>
                      <a:pt x="0" y="6"/>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3"/>
                    </a:lnTo>
                    <a:lnTo>
                      <a:pt x="0" y="3"/>
                    </a:lnTo>
                    <a:lnTo>
                      <a:pt x="0" y="2"/>
                    </a:lnTo>
                    <a:lnTo>
                      <a:pt x="0" y="2"/>
                    </a:lnTo>
                    <a:lnTo>
                      <a:pt x="0" y="1"/>
                    </a:lnTo>
                    <a:lnTo>
                      <a:pt x="0" y="1"/>
                    </a:lnTo>
                    <a:lnTo>
                      <a:pt x="0" y="2"/>
                    </a:lnTo>
                    <a:lnTo>
                      <a:pt x="0" y="1"/>
                    </a:lnTo>
                    <a:lnTo>
                      <a:pt x="0" y="0"/>
                    </a:lnTo>
                    <a:lnTo>
                      <a:pt x="0" y="1"/>
                    </a:lnTo>
                    <a:lnTo>
                      <a:pt x="0" y="1"/>
                    </a:lnTo>
                    <a:lnTo>
                      <a:pt x="0" y="0"/>
                    </a:lnTo>
                    <a:lnTo>
                      <a:pt x="0" y="1"/>
                    </a:lnTo>
                    <a:lnTo>
                      <a:pt x="0" y="1"/>
                    </a:lnTo>
                    <a:lnTo>
                      <a:pt x="0" y="1"/>
                    </a:lnTo>
                    <a:lnTo>
                      <a:pt x="0" y="0"/>
                    </a:lnTo>
                    <a:lnTo>
                      <a:pt x="0" y="1"/>
                    </a:lnTo>
                    <a:lnTo>
                      <a:pt x="0" y="1"/>
                    </a:lnTo>
                    <a:lnTo>
                      <a:pt x="0" y="0"/>
                    </a:lnTo>
                    <a:lnTo>
                      <a:pt x="0" y="0"/>
                    </a:lnTo>
                    <a:lnTo>
                      <a:pt x="0" y="0"/>
                    </a:lnTo>
                    <a:lnTo>
                      <a:pt x="0" y="0"/>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2"/>
                    </a:lnTo>
                    <a:lnTo>
                      <a:pt x="0" y="2"/>
                    </a:lnTo>
                    <a:lnTo>
                      <a:pt x="0" y="3"/>
                    </a:lnTo>
                    <a:lnTo>
                      <a:pt x="0" y="2"/>
                    </a:lnTo>
                    <a:lnTo>
                      <a:pt x="0" y="2"/>
                    </a:lnTo>
                    <a:lnTo>
                      <a:pt x="0" y="3"/>
                    </a:lnTo>
                    <a:lnTo>
                      <a:pt x="0" y="3"/>
                    </a:lnTo>
                    <a:lnTo>
                      <a:pt x="0" y="3"/>
                    </a:lnTo>
                    <a:lnTo>
                      <a:pt x="0" y="4"/>
                    </a:lnTo>
                    <a:lnTo>
                      <a:pt x="0" y="4"/>
                    </a:lnTo>
                    <a:lnTo>
                      <a:pt x="0" y="4"/>
                    </a:lnTo>
                    <a:lnTo>
                      <a:pt x="0" y="5"/>
                    </a:lnTo>
                    <a:lnTo>
                      <a:pt x="0" y="5"/>
                    </a:lnTo>
                    <a:lnTo>
                      <a:pt x="0" y="4"/>
                    </a:lnTo>
                    <a:lnTo>
                      <a:pt x="0" y="5"/>
                    </a:lnTo>
                    <a:lnTo>
                      <a:pt x="0" y="6"/>
                    </a:lnTo>
                    <a:lnTo>
                      <a:pt x="0" y="6"/>
                    </a:lnTo>
                    <a:lnTo>
                      <a:pt x="0" y="6"/>
                    </a:lnTo>
                    <a:lnTo>
                      <a:pt x="0" y="6"/>
                    </a:lnTo>
                    <a:lnTo>
                      <a:pt x="0" y="5"/>
                    </a:lnTo>
                    <a:lnTo>
                      <a:pt x="0" y="4"/>
                    </a:lnTo>
                    <a:lnTo>
                      <a:pt x="0" y="4"/>
                    </a:lnTo>
                    <a:lnTo>
                      <a:pt x="0" y="3"/>
                    </a:lnTo>
                    <a:lnTo>
                      <a:pt x="0" y="4"/>
                    </a:lnTo>
                    <a:lnTo>
                      <a:pt x="0" y="3"/>
                    </a:lnTo>
                    <a:lnTo>
                      <a:pt x="0" y="4"/>
                    </a:lnTo>
                    <a:lnTo>
                      <a:pt x="0" y="4"/>
                    </a:lnTo>
                    <a:lnTo>
                      <a:pt x="0" y="3"/>
                    </a:lnTo>
                    <a:lnTo>
                      <a:pt x="0" y="4"/>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8"/>
                    </a:lnTo>
                    <a:lnTo>
                      <a:pt x="0" y="9"/>
                    </a:lnTo>
                    <a:lnTo>
                      <a:pt x="0" y="8"/>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6"/>
                    </a:lnTo>
                    <a:lnTo>
                      <a:pt x="0" y="6"/>
                    </a:lnTo>
                    <a:lnTo>
                      <a:pt x="0" y="6"/>
                    </a:lnTo>
                    <a:lnTo>
                      <a:pt x="0" y="7"/>
                    </a:lnTo>
                    <a:lnTo>
                      <a:pt x="0" y="7"/>
                    </a:lnTo>
                    <a:lnTo>
                      <a:pt x="0" y="8"/>
                    </a:lnTo>
                    <a:lnTo>
                      <a:pt x="0" y="7"/>
                    </a:lnTo>
                    <a:lnTo>
                      <a:pt x="0" y="8"/>
                    </a:lnTo>
                    <a:lnTo>
                      <a:pt x="0" y="7"/>
                    </a:lnTo>
                    <a:lnTo>
                      <a:pt x="0" y="8"/>
                    </a:lnTo>
                    <a:lnTo>
                      <a:pt x="0" y="7"/>
                    </a:lnTo>
                    <a:lnTo>
                      <a:pt x="0" y="8"/>
                    </a:lnTo>
                    <a:lnTo>
                      <a:pt x="0" y="8"/>
                    </a:lnTo>
                    <a:lnTo>
                      <a:pt x="0" y="9"/>
                    </a:lnTo>
                    <a:lnTo>
                      <a:pt x="0" y="9"/>
                    </a:lnTo>
                    <a:lnTo>
                      <a:pt x="0" y="9"/>
                    </a:lnTo>
                    <a:lnTo>
                      <a:pt x="0" y="8"/>
                    </a:lnTo>
                    <a:lnTo>
                      <a:pt x="0" y="9"/>
                    </a:lnTo>
                    <a:lnTo>
                      <a:pt x="0" y="10"/>
                    </a:lnTo>
                    <a:lnTo>
                      <a:pt x="0" y="9"/>
                    </a:lnTo>
                    <a:lnTo>
                      <a:pt x="0" y="9"/>
                    </a:lnTo>
                    <a:lnTo>
                      <a:pt x="0" y="9"/>
                    </a:lnTo>
                    <a:lnTo>
                      <a:pt x="0" y="10"/>
                    </a:lnTo>
                    <a:lnTo>
                      <a:pt x="0" y="9"/>
                    </a:lnTo>
                    <a:lnTo>
                      <a:pt x="0" y="8"/>
                    </a:lnTo>
                    <a:lnTo>
                      <a:pt x="0" y="8"/>
                    </a:lnTo>
                    <a:lnTo>
                      <a:pt x="0" y="8"/>
                    </a:lnTo>
                    <a:lnTo>
                      <a:pt x="0" y="8"/>
                    </a:lnTo>
                    <a:lnTo>
                      <a:pt x="0" y="7"/>
                    </a:lnTo>
                    <a:lnTo>
                      <a:pt x="0" y="8"/>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6"/>
                    </a:lnTo>
                    <a:lnTo>
                      <a:pt x="0" y="6"/>
                    </a:lnTo>
                    <a:lnTo>
                      <a:pt x="0" y="6"/>
                    </a:lnTo>
                    <a:lnTo>
                      <a:pt x="0" y="6"/>
                    </a:lnTo>
                    <a:lnTo>
                      <a:pt x="0" y="7"/>
                    </a:lnTo>
                    <a:lnTo>
                      <a:pt x="0" y="7"/>
                    </a:lnTo>
                    <a:lnTo>
                      <a:pt x="0" y="7"/>
                    </a:lnTo>
                    <a:lnTo>
                      <a:pt x="0" y="8"/>
                    </a:lnTo>
                    <a:lnTo>
                      <a:pt x="0" y="7"/>
                    </a:lnTo>
                    <a:lnTo>
                      <a:pt x="0" y="8"/>
                    </a:lnTo>
                    <a:lnTo>
                      <a:pt x="0" y="7"/>
                    </a:lnTo>
                    <a:lnTo>
                      <a:pt x="0" y="6"/>
                    </a:lnTo>
                    <a:lnTo>
                      <a:pt x="0" y="7"/>
                    </a:lnTo>
                    <a:lnTo>
                      <a:pt x="0" y="7"/>
                    </a:lnTo>
                    <a:lnTo>
                      <a:pt x="0" y="7"/>
                    </a:lnTo>
                    <a:lnTo>
                      <a:pt x="0" y="6"/>
                    </a:lnTo>
                    <a:lnTo>
                      <a:pt x="0" y="7"/>
                    </a:lnTo>
                    <a:lnTo>
                      <a:pt x="0" y="7"/>
                    </a:lnTo>
                    <a:lnTo>
                      <a:pt x="0" y="6"/>
                    </a:lnTo>
                    <a:lnTo>
                      <a:pt x="0" y="7"/>
                    </a:lnTo>
                    <a:lnTo>
                      <a:pt x="0" y="6"/>
                    </a:lnTo>
                    <a:lnTo>
                      <a:pt x="0" y="6"/>
                    </a:lnTo>
                    <a:lnTo>
                      <a:pt x="0" y="6"/>
                    </a:lnTo>
                    <a:lnTo>
                      <a:pt x="0" y="6"/>
                    </a:lnTo>
                    <a:lnTo>
                      <a:pt x="0" y="6"/>
                    </a:lnTo>
                    <a:lnTo>
                      <a:pt x="0" y="6"/>
                    </a:lnTo>
                    <a:lnTo>
                      <a:pt x="0" y="7"/>
                    </a:lnTo>
                    <a:lnTo>
                      <a:pt x="0" y="7"/>
                    </a:lnTo>
                    <a:lnTo>
                      <a:pt x="0" y="7"/>
                    </a:lnTo>
                    <a:lnTo>
                      <a:pt x="0" y="8"/>
                    </a:lnTo>
                    <a:lnTo>
                      <a:pt x="0" y="7"/>
                    </a:lnTo>
                    <a:lnTo>
                      <a:pt x="0" y="8"/>
                    </a:lnTo>
                    <a:lnTo>
                      <a:pt x="0" y="8"/>
                    </a:lnTo>
                    <a:lnTo>
                      <a:pt x="0" y="8"/>
                    </a:lnTo>
                    <a:lnTo>
                      <a:pt x="0" y="8"/>
                    </a:lnTo>
                    <a:lnTo>
                      <a:pt x="0" y="9"/>
                    </a:lnTo>
                    <a:lnTo>
                      <a:pt x="0" y="9"/>
                    </a:lnTo>
                    <a:lnTo>
                      <a:pt x="0" y="10"/>
                    </a:lnTo>
                    <a:lnTo>
                      <a:pt x="0" y="9"/>
                    </a:lnTo>
                    <a:lnTo>
                      <a:pt x="0" y="9"/>
                    </a:lnTo>
                    <a:lnTo>
                      <a:pt x="0" y="9"/>
                    </a:lnTo>
                    <a:lnTo>
                      <a:pt x="0" y="9"/>
                    </a:lnTo>
                    <a:lnTo>
                      <a:pt x="0" y="10"/>
                    </a:lnTo>
                    <a:lnTo>
                      <a:pt x="0" y="9"/>
                    </a:lnTo>
                    <a:lnTo>
                      <a:pt x="0" y="10"/>
                    </a:lnTo>
                    <a:lnTo>
                      <a:pt x="0" y="9"/>
                    </a:lnTo>
                    <a:lnTo>
                      <a:pt x="0" y="9"/>
                    </a:lnTo>
                    <a:lnTo>
                      <a:pt x="0" y="10"/>
                    </a:lnTo>
                    <a:lnTo>
                      <a:pt x="0" y="9"/>
                    </a:lnTo>
                    <a:lnTo>
                      <a:pt x="0" y="8"/>
                    </a:lnTo>
                    <a:lnTo>
                      <a:pt x="0" y="9"/>
                    </a:lnTo>
                    <a:lnTo>
                      <a:pt x="0" y="9"/>
                    </a:lnTo>
                    <a:lnTo>
                      <a:pt x="0" y="8"/>
                    </a:lnTo>
                    <a:lnTo>
                      <a:pt x="0" y="9"/>
                    </a:lnTo>
                    <a:lnTo>
                      <a:pt x="0" y="8"/>
                    </a:lnTo>
                    <a:lnTo>
                      <a:pt x="0" y="9"/>
                    </a:lnTo>
                    <a:lnTo>
                      <a:pt x="0" y="8"/>
                    </a:lnTo>
                    <a:lnTo>
                      <a:pt x="0" y="9"/>
                    </a:lnTo>
                    <a:lnTo>
                      <a:pt x="0" y="10"/>
                    </a:lnTo>
                    <a:lnTo>
                      <a:pt x="0" y="9"/>
                    </a:lnTo>
                    <a:lnTo>
                      <a:pt x="0" y="10"/>
                    </a:lnTo>
                    <a:lnTo>
                      <a:pt x="0" y="9"/>
                    </a:lnTo>
                    <a:lnTo>
                      <a:pt x="0" y="9"/>
                    </a:lnTo>
                    <a:lnTo>
                      <a:pt x="0" y="9"/>
                    </a:lnTo>
                    <a:lnTo>
                      <a:pt x="0" y="9"/>
                    </a:lnTo>
                    <a:lnTo>
                      <a:pt x="0" y="8"/>
                    </a:lnTo>
                    <a:lnTo>
                      <a:pt x="0" y="9"/>
                    </a:lnTo>
                    <a:lnTo>
                      <a:pt x="0" y="9"/>
                    </a:lnTo>
                    <a:lnTo>
                      <a:pt x="0" y="9"/>
                    </a:lnTo>
                    <a:lnTo>
                      <a:pt x="0" y="10"/>
                    </a:lnTo>
                    <a:lnTo>
                      <a:pt x="0" y="10"/>
                    </a:lnTo>
                    <a:lnTo>
                      <a:pt x="0" y="9"/>
                    </a:lnTo>
                    <a:lnTo>
                      <a:pt x="0" y="10"/>
                    </a:lnTo>
                    <a:lnTo>
                      <a:pt x="0" y="11"/>
                    </a:lnTo>
                    <a:lnTo>
                      <a:pt x="0" y="11"/>
                    </a:lnTo>
                    <a:lnTo>
                      <a:pt x="0" y="12"/>
                    </a:lnTo>
                    <a:lnTo>
                      <a:pt x="0" y="13"/>
                    </a:lnTo>
                    <a:lnTo>
                      <a:pt x="0" y="13"/>
                    </a:lnTo>
                    <a:lnTo>
                      <a:pt x="0" y="13"/>
                    </a:lnTo>
                    <a:lnTo>
                      <a:pt x="0" y="13"/>
                    </a:lnTo>
                    <a:lnTo>
                      <a:pt x="0" y="14"/>
                    </a:lnTo>
                    <a:lnTo>
                      <a:pt x="0" y="15"/>
                    </a:lnTo>
                    <a:lnTo>
                      <a:pt x="0" y="14"/>
                    </a:lnTo>
                    <a:lnTo>
                      <a:pt x="0" y="13"/>
                    </a:lnTo>
                    <a:lnTo>
                      <a:pt x="0" y="13"/>
                    </a:lnTo>
                    <a:lnTo>
                      <a:pt x="0" y="12"/>
                    </a:lnTo>
                    <a:lnTo>
                      <a:pt x="0" y="12"/>
                    </a:lnTo>
                    <a:lnTo>
                      <a:pt x="0" y="13"/>
                    </a:lnTo>
                    <a:lnTo>
                      <a:pt x="0" y="13"/>
                    </a:lnTo>
                    <a:lnTo>
                      <a:pt x="0" y="13"/>
                    </a:lnTo>
                    <a:lnTo>
                      <a:pt x="0" y="14"/>
                    </a:lnTo>
                    <a:lnTo>
                      <a:pt x="0" y="14"/>
                    </a:lnTo>
                    <a:lnTo>
                      <a:pt x="0" y="14"/>
                    </a:lnTo>
                    <a:lnTo>
                      <a:pt x="0" y="14"/>
                    </a:lnTo>
                    <a:lnTo>
                      <a:pt x="0" y="14"/>
                    </a:lnTo>
                    <a:lnTo>
                      <a:pt x="0" y="14"/>
                    </a:lnTo>
                    <a:lnTo>
                      <a:pt x="0" y="15"/>
                    </a:lnTo>
                    <a:lnTo>
                      <a:pt x="0" y="15"/>
                    </a:lnTo>
                    <a:lnTo>
                      <a:pt x="0" y="15"/>
                    </a:lnTo>
                    <a:lnTo>
                      <a:pt x="0" y="16"/>
                    </a:lnTo>
                    <a:lnTo>
                      <a:pt x="0" y="15"/>
                    </a:lnTo>
                    <a:lnTo>
                      <a:pt x="0" y="16"/>
                    </a:lnTo>
                    <a:lnTo>
                      <a:pt x="0" y="15"/>
                    </a:lnTo>
                    <a:lnTo>
                      <a:pt x="0" y="15"/>
                    </a:lnTo>
                    <a:lnTo>
                      <a:pt x="0" y="15"/>
                    </a:lnTo>
                    <a:lnTo>
                      <a:pt x="0" y="15"/>
                    </a:lnTo>
                    <a:lnTo>
                      <a:pt x="0" y="14"/>
                    </a:lnTo>
                    <a:lnTo>
                      <a:pt x="0" y="14"/>
                    </a:lnTo>
                    <a:lnTo>
                      <a:pt x="0" y="14"/>
                    </a:lnTo>
                    <a:lnTo>
                      <a:pt x="0" y="13"/>
                    </a:lnTo>
                    <a:lnTo>
                      <a:pt x="0" y="14"/>
                    </a:lnTo>
                    <a:lnTo>
                      <a:pt x="0" y="14"/>
                    </a:lnTo>
                    <a:lnTo>
                      <a:pt x="0" y="13"/>
                    </a:lnTo>
                    <a:lnTo>
                      <a:pt x="0" y="13"/>
                    </a:lnTo>
                    <a:lnTo>
                      <a:pt x="0" y="13"/>
                    </a:lnTo>
                    <a:lnTo>
                      <a:pt x="0" y="13"/>
                    </a:lnTo>
                    <a:lnTo>
                      <a:pt x="0" y="12"/>
                    </a:lnTo>
                    <a:lnTo>
                      <a:pt x="0" y="13"/>
                    </a:lnTo>
                    <a:lnTo>
                      <a:pt x="0" y="12"/>
                    </a:lnTo>
                    <a:lnTo>
                      <a:pt x="0" y="12"/>
                    </a:lnTo>
                    <a:lnTo>
                      <a:pt x="0" y="12"/>
                    </a:lnTo>
                    <a:lnTo>
                      <a:pt x="0" y="12"/>
                    </a:lnTo>
                    <a:lnTo>
                      <a:pt x="0" y="13"/>
                    </a:lnTo>
                    <a:lnTo>
                      <a:pt x="0" y="13"/>
                    </a:lnTo>
                    <a:lnTo>
                      <a:pt x="0" y="13"/>
                    </a:lnTo>
                    <a:lnTo>
                      <a:pt x="0" y="13"/>
                    </a:lnTo>
                    <a:lnTo>
                      <a:pt x="0" y="13"/>
                    </a:lnTo>
                    <a:lnTo>
                      <a:pt x="0" y="14"/>
                    </a:lnTo>
                    <a:lnTo>
                      <a:pt x="0" y="13"/>
                    </a:lnTo>
                    <a:lnTo>
                      <a:pt x="0" y="14"/>
                    </a:lnTo>
                    <a:lnTo>
                      <a:pt x="0" y="13"/>
                    </a:lnTo>
                    <a:lnTo>
                      <a:pt x="0" y="14"/>
                    </a:lnTo>
                    <a:lnTo>
                      <a:pt x="0" y="13"/>
                    </a:lnTo>
                    <a:lnTo>
                      <a:pt x="0" y="14"/>
                    </a:lnTo>
                    <a:lnTo>
                      <a:pt x="0" y="13"/>
                    </a:lnTo>
                    <a:lnTo>
                      <a:pt x="0" y="13"/>
                    </a:lnTo>
                    <a:lnTo>
                      <a:pt x="0" y="13"/>
                    </a:lnTo>
                    <a:lnTo>
                      <a:pt x="0" y="13"/>
                    </a:lnTo>
                    <a:lnTo>
                      <a:pt x="0" y="12"/>
                    </a:lnTo>
                    <a:lnTo>
                      <a:pt x="0" y="11"/>
                    </a:lnTo>
                    <a:lnTo>
                      <a:pt x="0" y="11"/>
                    </a:lnTo>
                    <a:lnTo>
                      <a:pt x="0" y="11"/>
                    </a:lnTo>
                    <a:lnTo>
                      <a:pt x="0" y="11"/>
                    </a:lnTo>
                    <a:lnTo>
                      <a:pt x="0" y="11"/>
                    </a:lnTo>
                    <a:lnTo>
                      <a:pt x="0" y="11"/>
                    </a:lnTo>
                    <a:lnTo>
                      <a:pt x="0" y="10"/>
                    </a:lnTo>
                    <a:lnTo>
                      <a:pt x="0" y="11"/>
                    </a:lnTo>
                    <a:lnTo>
                      <a:pt x="0" y="10"/>
                    </a:lnTo>
                    <a:lnTo>
                      <a:pt x="0" y="11"/>
                    </a:lnTo>
                    <a:lnTo>
                      <a:pt x="0" y="11"/>
                    </a:lnTo>
                    <a:lnTo>
                      <a:pt x="0" y="11"/>
                    </a:lnTo>
                    <a:lnTo>
                      <a:pt x="0" y="12"/>
                    </a:lnTo>
                    <a:lnTo>
                      <a:pt x="0" y="11"/>
                    </a:lnTo>
                    <a:lnTo>
                      <a:pt x="0" y="11"/>
                    </a:lnTo>
                    <a:lnTo>
                      <a:pt x="0" y="11"/>
                    </a:lnTo>
                    <a:lnTo>
                      <a:pt x="0" y="11"/>
                    </a:lnTo>
                    <a:lnTo>
                      <a:pt x="0" y="11"/>
                    </a:lnTo>
                    <a:lnTo>
                      <a:pt x="0" y="11"/>
                    </a:lnTo>
                    <a:lnTo>
                      <a:pt x="0" y="11"/>
                    </a:lnTo>
                    <a:lnTo>
                      <a:pt x="0" y="10"/>
                    </a:lnTo>
                    <a:lnTo>
                      <a:pt x="0" y="11"/>
                    </a:lnTo>
                    <a:lnTo>
                      <a:pt x="0" y="10"/>
                    </a:lnTo>
                    <a:lnTo>
                      <a:pt x="0" y="10"/>
                    </a:lnTo>
                    <a:lnTo>
                      <a:pt x="0" y="10"/>
                    </a:lnTo>
                    <a:lnTo>
                      <a:pt x="0" y="10"/>
                    </a:lnTo>
                    <a:lnTo>
                      <a:pt x="0" y="9"/>
                    </a:lnTo>
                    <a:lnTo>
                      <a:pt x="0" y="9"/>
                    </a:lnTo>
                    <a:lnTo>
                      <a:pt x="0" y="9"/>
                    </a:lnTo>
                    <a:lnTo>
                      <a:pt x="0" y="9"/>
                    </a:lnTo>
                    <a:lnTo>
                      <a:pt x="0" y="8"/>
                    </a:lnTo>
                    <a:lnTo>
                      <a:pt x="0" y="7"/>
                    </a:lnTo>
                    <a:lnTo>
                      <a:pt x="0" y="8"/>
                    </a:lnTo>
                    <a:lnTo>
                      <a:pt x="0" y="7"/>
                    </a:lnTo>
                    <a:lnTo>
                      <a:pt x="0" y="8"/>
                    </a:lnTo>
                    <a:lnTo>
                      <a:pt x="0" y="7"/>
                    </a:lnTo>
                    <a:lnTo>
                      <a:pt x="0" y="6"/>
                    </a:lnTo>
                    <a:lnTo>
                      <a:pt x="0" y="6"/>
                    </a:lnTo>
                    <a:lnTo>
                      <a:pt x="0" y="6"/>
                    </a:lnTo>
                    <a:lnTo>
                      <a:pt x="0" y="6"/>
                    </a:lnTo>
                    <a:lnTo>
                      <a:pt x="0" y="5"/>
                    </a:lnTo>
                    <a:lnTo>
                      <a:pt x="0" y="6"/>
                    </a:lnTo>
                    <a:lnTo>
                      <a:pt x="0" y="6"/>
                    </a:lnTo>
                    <a:lnTo>
                      <a:pt x="0" y="6"/>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5"/>
                    </a:lnTo>
                    <a:lnTo>
                      <a:pt x="0" y="5"/>
                    </a:lnTo>
                    <a:lnTo>
                      <a:pt x="0" y="5"/>
                    </a:lnTo>
                    <a:lnTo>
                      <a:pt x="0" y="4"/>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6"/>
                    </a:lnTo>
                    <a:lnTo>
                      <a:pt x="0" y="5"/>
                    </a:lnTo>
                    <a:lnTo>
                      <a:pt x="0" y="6"/>
                    </a:lnTo>
                    <a:lnTo>
                      <a:pt x="0" y="6"/>
                    </a:lnTo>
                    <a:lnTo>
                      <a:pt x="0" y="6"/>
                    </a:lnTo>
                    <a:lnTo>
                      <a:pt x="0" y="6"/>
                    </a:lnTo>
                    <a:lnTo>
                      <a:pt x="0" y="5"/>
                    </a:lnTo>
                    <a:lnTo>
                      <a:pt x="0" y="6"/>
                    </a:lnTo>
                    <a:lnTo>
                      <a:pt x="0" y="5"/>
                    </a:lnTo>
                    <a:lnTo>
                      <a:pt x="0" y="4"/>
                    </a:lnTo>
                    <a:lnTo>
                      <a:pt x="0" y="3"/>
                    </a:lnTo>
                    <a:lnTo>
                      <a:pt x="0" y="2"/>
                    </a:lnTo>
                    <a:lnTo>
                      <a:pt x="0" y="2"/>
                    </a:lnTo>
                    <a:lnTo>
                      <a:pt x="0" y="2"/>
                    </a:lnTo>
                    <a:lnTo>
                      <a:pt x="0" y="2"/>
                    </a:lnTo>
                    <a:lnTo>
                      <a:pt x="0" y="2"/>
                    </a:lnTo>
                    <a:lnTo>
                      <a:pt x="0" y="2"/>
                    </a:lnTo>
                    <a:lnTo>
                      <a:pt x="0" y="1"/>
                    </a:lnTo>
                    <a:lnTo>
                      <a:pt x="0" y="2"/>
                    </a:lnTo>
                    <a:lnTo>
                      <a:pt x="0" y="2"/>
                    </a:lnTo>
                    <a:lnTo>
                      <a:pt x="0" y="3"/>
                    </a:lnTo>
                    <a:lnTo>
                      <a:pt x="0" y="2"/>
                    </a:lnTo>
                  </a:path>
                </a:pathLst>
              </a:custGeom>
              <a:noFill/>
              <a:ln w="0">
                <a:solidFill>
                  <a:srgbClr val="3366FF"/>
                </a:solidFill>
                <a:prstDash val="solid"/>
                <a:round/>
                <a:headEnd/>
                <a:tailEnd/>
              </a:ln>
            </p:spPr>
            <p:txBody>
              <a:bodyPr/>
              <a:lstStyle/>
              <a:p>
                <a:endParaRPr lang="en-GB"/>
              </a:p>
            </p:txBody>
          </p:sp>
          <p:sp>
            <p:nvSpPr>
              <p:cNvPr id="186308" name="Freeform 964"/>
              <p:cNvSpPr>
                <a:spLocks/>
              </p:cNvSpPr>
              <p:nvPr/>
            </p:nvSpPr>
            <p:spPr bwMode="auto">
              <a:xfrm>
                <a:off x="3768" y="3371"/>
                <a:ext cx="6" cy="348"/>
              </a:xfrm>
              <a:custGeom>
                <a:avLst/>
                <a:gdLst/>
                <a:ahLst/>
                <a:cxnLst>
                  <a:cxn ang="0">
                    <a:pos x="0" y="6"/>
                  </a:cxn>
                  <a:cxn ang="0">
                    <a:pos x="0" y="6"/>
                  </a:cxn>
                  <a:cxn ang="0">
                    <a:pos x="0" y="6"/>
                  </a:cxn>
                  <a:cxn ang="0">
                    <a:pos x="0" y="4"/>
                  </a:cxn>
                  <a:cxn ang="0">
                    <a:pos x="0" y="6"/>
                  </a:cxn>
                  <a:cxn ang="0">
                    <a:pos x="0" y="3"/>
                  </a:cxn>
                  <a:cxn ang="0">
                    <a:pos x="0" y="4"/>
                  </a:cxn>
                  <a:cxn ang="0">
                    <a:pos x="0" y="7"/>
                  </a:cxn>
                  <a:cxn ang="0">
                    <a:pos x="0" y="8"/>
                  </a:cxn>
                  <a:cxn ang="0">
                    <a:pos x="0" y="7"/>
                  </a:cxn>
                  <a:cxn ang="0">
                    <a:pos x="0" y="7"/>
                  </a:cxn>
                  <a:cxn ang="0">
                    <a:pos x="0" y="7"/>
                  </a:cxn>
                  <a:cxn ang="0">
                    <a:pos x="0" y="12"/>
                  </a:cxn>
                  <a:cxn ang="0">
                    <a:pos x="0" y="14"/>
                  </a:cxn>
                  <a:cxn ang="0">
                    <a:pos x="0" y="8"/>
                  </a:cxn>
                  <a:cxn ang="0">
                    <a:pos x="1" y="7"/>
                  </a:cxn>
                  <a:cxn ang="0">
                    <a:pos x="1" y="9"/>
                  </a:cxn>
                  <a:cxn ang="0">
                    <a:pos x="1" y="7"/>
                  </a:cxn>
                  <a:cxn ang="0">
                    <a:pos x="1" y="5"/>
                  </a:cxn>
                  <a:cxn ang="0">
                    <a:pos x="1" y="6"/>
                  </a:cxn>
                  <a:cxn ang="0">
                    <a:pos x="1" y="5"/>
                  </a:cxn>
                  <a:cxn ang="0">
                    <a:pos x="1" y="7"/>
                  </a:cxn>
                  <a:cxn ang="0">
                    <a:pos x="1" y="6"/>
                  </a:cxn>
                  <a:cxn ang="0">
                    <a:pos x="1" y="4"/>
                  </a:cxn>
                  <a:cxn ang="0">
                    <a:pos x="1" y="7"/>
                  </a:cxn>
                  <a:cxn ang="0">
                    <a:pos x="1" y="7"/>
                  </a:cxn>
                  <a:cxn ang="0">
                    <a:pos x="1" y="7"/>
                  </a:cxn>
                  <a:cxn ang="0">
                    <a:pos x="1" y="7"/>
                  </a:cxn>
                  <a:cxn ang="0">
                    <a:pos x="1" y="7"/>
                  </a:cxn>
                  <a:cxn ang="0">
                    <a:pos x="1" y="6"/>
                  </a:cxn>
                  <a:cxn ang="0">
                    <a:pos x="1" y="7"/>
                  </a:cxn>
                  <a:cxn ang="0">
                    <a:pos x="1" y="11"/>
                  </a:cxn>
                  <a:cxn ang="0">
                    <a:pos x="1" y="11"/>
                  </a:cxn>
                  <a:cxn ang="0">
                    <a:pos x="1" y="11"/>
                  </a:cxn>
                  <a:cxn ang="0">
                    <a:pos x="1" y="13"/>
                  </a:cxn>
                  <a:cxn ang="0">
                    <a:pos x="1" y="11"/>
                  </a:cxn>
                  <a:cxn ang="0">
                    <a:pos x="1" y="7"/>
                  </a:cxn>
                  <a:cxn ang="0">
                    <a:pos x="1" y="6"/>
                  </a:cxn>
                  <a:cxn ang="0">
                    <a:pos x="1" y="7"/>
                  </a:cxn>
                  <a:cxn ang="0">
                    <a:pos x="1" y="8"/>
                  </a:cxn>
                  <a:cxn ang="0">
                    <a:pos x="1" y="6"/>
                  </a:cxn>
                  <a:cxn ang="0">
                    <a:pos x="1" y="6"/>
                  </a:cxn>
                  <a:cxn ang="0">
                    <a:pos x="1" y="14"/>
                  </a:cxn>
                  <a:cxn ang="0">
                    <a:pos x="1" y="24"/>
                  </a:cxn>
                  <a:cxn ang="0">
                    <a:pos x="1" y="30"/>
                  </a:cxn>
                  <a:cxn ang="0">
                    <a:pos x="1" y="35"/>
                  </a:cxn>
                  <a:cxn ang="0">
                    <a:pos x="1" y="39"/>
                  </a:cxn>
                  <a:cxn ang="0">
                    <a:pos x="1" y="41"/>
                  </a:cxn>
                  <a:cxn ang="0">
                    <a:pos x="1" y="47"/>
                  </a:cxn>
                  <a:cxn ang="0">
                    <a:pos x="1" y="49"/>
                  </a:cxn>
                  <a:cxn ang="0">
                    <a:pos x="1" y="50"/>
                  </a:cxn>
                  <a:cxn ang="0">
                    <a:pos x="1" y="52"/>
                  </a:cxn>
                  <a:cxn ang="0">
                    <a:pos x="1" y="52"/>
                  </a:cxn>
                  <a:cxn ang="0">
                    <a:pos x="1" y="53"/>
                  </a:cxn>
                  <a:cxn ang="0">
                    <a:pos x="1" y="53"/>
                  </a:cxn>
                  <a:cxn ang="0">
                    <a:pos x="1" y="55"/>
                  </a:cxn>
                  <a:cxn ang="0">
                    <a:pos x="1" y="54"/>
                  </a:cxn>
                  <a:cxn ang="0">
                    <a:pos x="1" y="54"/>
                  </a:cxn>
                  <a:cxn ang="0">
                    <a:pos x="1" y="57"/>
                  </a:cxn>
                  <a:cxn ang="0">
                    <a:pos x="1" y="53"/>
                  </a:cxn>
                  <a:cxn ang="0">
                    <a:pos x="1" y="54"/>
                  </a:cxn>
                  <a:cxn ang="0">
                    <a:pos x="1" y="52"/>
                  </a:cxn>
                  <a:cxn ang="0">
                    <a:pos x="1" y="54"/>
                  </a:cxn>
                </a:cxnLst>
                <a:rect l="0" t="0" r="r" b="b"/>
                <a:pathLst>
                  <a:path w="1" h="58">
                    <a:moveTo>
                      <a:pt x="0" y="6"/>
                    </a:moveTo>
                    <a:lnTo>
                      <a:pt x="0" y="6"/>
                    </a:lnTo>
                    <a:lnTo>
                      <a:pt x="0" y="6"/>
                    </a:lnTo>
                    <a:lnTo>
                      <a:pt x="0" y="6"/>
                    </a:lnTo>
                    <a:lnTo>
                      <a:pt x="0" y="6"/>
                    </a:lnTo>
                    <a:lnTo>
                      <a:pt x="0" y="6"/>
                    </a:lnTo>
                    <a:lnTo>
                      <a:pt x="0" y="6"/>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4"/>
                    </a:lnTo>
                    <a:lnTo>
                      <a:pt x="0" y="5"/>
                    </a:lnTo>
                    <a:lnTo>
                      <a:pt x="0" y="4"/>
                    </a:lnTo>
                    <a:lnTo>
                      <a:pt x="0" y="4"/>
                    </a:lnTo>
                    <a:lnTo>
                      <a:pt x="0" y="4"/>
                    </a:lnTo>
                    <a:lnTo>
                      <a:pt x="0" y="5"/>
                    </a:lnTo>
                    <a:lnTo>
                      <a:pt x="0" y="5"/>
                    </a:lnTo>
                    <a:lnTo>
                      <a:pt x="0" y="4"/>
                    </a:lnTo>
                    <a:lnTo>
                      <a:pt x="0" y="5"/>
                    </a:lnTo>
                    <a:lnTo>
                      <a:pt x="0" y="4"/>
                    </a:lnTo>
                    <a:lnTo>
                      <a:pt x="0" y="3"/>
                    </a:lnTo>
                    <a:lnTo>
                      <a:pt x="0" y="4"/>
                    </a:lnTo>
                    <a:lnTo>
                      <a:pt x="0" y="5"/>
                    </a:lnTo>
                    <a:lnTo>
                      <a:pt x="0" y="4"/>
                    </a:lnTo>
                    <a:lnTo>
                      <a:pt x="0" y="5"/>
                    </a:lnTo>
                    <a:lnTo>
                      <a:pt x="0" y="6"/>
                    </a:lnTo>
                    <a:lnTo>
                      <a:pt x="0" y="6"/>
                    </a:lnTo>
                    <a:lnTo>
                      <a:pt x="0" y="5"/>
                    </a:lnTo>
                    <a:lnTo>
                      <a:pt x="0" y="5"/>
                    </a:lnTo>
                    <a:lnTo>
                      <a:pt x="0" y="4"/>
                    </a:lnTo>
                    <a:lnTo>
                      <a:pt x="0" y="5"/>
                    </a:lnTo>
                    <a:lnTo>
                      <a:pt x="0" y="4"/>
                    </a:lnTo>
                    <a:lnTo>
                      <a:pt x="0" y="4"/>
                    </a:lnTo>
                    <a:lnTo>
                      <a:pt x="0" y="4"/>
                    </a:lnTo>
                    <a:lnTo>
                      <a:pt x="0" y="4"/>
                    </a:lnTo>
                    <a:lnTo>
                      <a:pt x="0" y="4"/>
                    </a:lnTo>
                    <a:lnTo>
                      <a:pt x="0" y="3"/>
                    </a:lnTo>
                    <a:lnTo>
                      <a:pt x="0" y="3"/>
                    </a:lnTo>
                    <a:lnTo>
                      <a:pt x="0" y="2"/>
                    </a:lnTo>
                    <a:lnTo>
                      <a:pt x="0" y="2"/>
                    </a:lnTo>
                    <a:lnTo>
                      <a:pt x="0" y="3"/>
                    </a:lnTo>
                    <a:lnTo>
                      <a:pt x="0" y="3"/>
                    </a:lnTo>
                    <a:lnTo>
                      <a:pt x="0" y="4"/>
                    </a:lnTo>
                    <a:lnTo>
                      <a:pt x="0" y="4"/>
                    </a:lnTo>
                    <a:lnTo>
                      <a:pt x="0" y="4"/>
                    </a:lnTo>
                    <a:lnTo>
                      <a:pt x="0" y="4"/>
                    </a:lnTo>
                    <a:lnTo>
                      <a:pt x="0" y="4"/>
                    </a:lnTo>
                    <a:lnTo>
                      <a:pt x="0" y="4"/>
                    </a:lnTo>
                    <a:lnTo>
                      <a:pt x="0" y="5"/>
                    </a:lnTo>
                    <a:lnTo>
                      <a:pt x="0" y="5"/>
                    </a:lnTo>
                    <a:lnTo>
                      <a:pt x="0" y="6"/>
                    </a:lnTo>
                    <a:lnTo>
                      <a:pt x="0" y="6"/>
                    </a:lnTo>
                    <a:lnTo>
                      <a:pt x="0" y="7"/>
                    </a:lnTo>
                    <a:lnTo>
                      <a:pt x="0" y="7"/>
                    </a:lnTo>
                    <a:lnTo>
                      <a:pt x="0" y="6"/>
                    </a:lnTo>
                    <a:lnTo>
                      <a:pt x="0" y="7"/>
                    </a:lnTo>
                    <a:lnTo>
                      <a:pt x="0" y="7"/>
                    </a:lnTo>
                    <a:lnTo>
                      <a:pt x="0" y="7"/>
                    </a:lnTo>
                    <a:lnTo>
                      <a:pt x="0" y="7"/>
                    </a:lnTo>
                    <a:lnTo>
                      <a:pt x="0" y="8"/>
                    </a:lnTo>
                    <a:lnTo>
                      <a:pt x="0" y="8"/>
                    </a:lnTo>
                    <a:lnTo>
                      <a:pt x="0" y="8"/>
                    </a:lnTo>
                    <a:lnTo>
                      <a:pt x="0" y="7"/>
                    </a:lnTo>
                    <a:lnTo>
                      <a:pt x="0" y="7"/>
                    </a:lnTo>
                    <a:lnTo>
                      <a:pt x="0" y="7"/>
                    </a:lnTo>
                    <a:lnTo>
                      <a:pt x="0" y="6"/>
                    </a:lnTo>
                    <a:lnTo>
                      <a:pt x="0" y="7"/>
                    </a:lnTo>
                    <a:lnTo>
                      <a:pt x="0" y="8"/>
                    </a:lnTo>
                    <a:lnTo>
                      <a:pt x="0" y="7"/>
                    </a:lnTo>
                    <a:lnTo>
                      <a:pt x="0" y="8"/>
                    </a:lnTo>
                    <a:lnTo>
                      <a:pt x="0" y="7"/>
                    </a:lnTo>
                    <a:lnTo>
                      <a:pt x="0" y="7"/>
                    </a:lnTo>
                    <a:lnTo>
                      <a:pt x="0" y="6"/>
                    </a:lnTo>
                    <a:lnTo>
                      <a:pt x="0" y="6"/>
                    </a:lnTo>
                    <a:lnTo>
                      <a:pt x="0" y="6"/>
                    </a:lnTo>
                    <a:lnTo>
                      <a:pt x="0" y="7"/>
                    </a:lnTo>
                    <a:lnTo>
                      <a:pt x="0" y="6"/>
                    </a:lnTo>
                    <a:lnTo>
                      <a:pt x="0" y="7"/>
                    </a:lnTo>
                    <a:lnTo>
                      <a:pt x="0" y="7"/>
                    </a:lnTo>
                    <a:lnTo>
                      <a:pt x="0" y="6"/>
                    </a:lnTo>
                    <a:lnTo>
                      <a:pt x="0" y="7"/>
                    </a:lnTo>
                    <a:lnTo>
                      <a:pt x="0" y="7"/>
                    </a:lnTo>
                    <a:lnTo>
                      <a:pt x="0" y="7"/>
                    </a:lnTo>
                    <a:lnTo>
                      <a:pt x="0" y="7"/>
                    </a:lnTo>
                    <a:lnTo>
                      <a:pt x="0" y="7"/>
                    </a:lnTo>
                    <a:lnTo>
                      <a:pt x="0" y="8"/>
                    </a:lnTo>
                    <a:lnTo>
                      <a:pt x="0" y="7"/>
                    </a:lnTo>
                    <a:lnTo>
                      <a:pt x="0" y="7"/>
                    </a:lnTo>
                    <a:lnTo>
                      <a:pt x="0" y="7"/>
                    </a:lnTo>
                    <a:lnTo>
                      <a:pt x="0" y="9"/>
                    </a:lnTo>
                    <a:lnTo>
                      <a:pt x="0" y="8"/>
                    </a:lnTo>
                    <a:lnTo>
                      <a:pt x="0" y="7"/>
                    </a:lnTo>
                    <a:lnTo>
                      <a:pt x="0" y="7"/>
                    </a:lnTo>
                    <a:lnTo>
                      <a:pt x="0" y="7"/>
                    </a:lnTo>
                    <a:lnTo>
                      <a:pt x="0" y="7"/>
                    </a:lnTo>
                    <a:lnTo>
                      <a:pt x="0" y="7"/>
                    </a:lnTo>
                    <a:lnTo>
                      <a:pt x="0" y="6"/>
                    </a:lnTo>
                    <a:lnTo>
                      <a:pt x="0" y="7"/>
                    </a:lnTo>
                    <a:lnTo>
                      <a:pt x="0" y="7"/>
                    </a:lnTo>
                    <a:lnTo>
                      <a:pt x="0" y="6"/>
                    </a:lnTo>
                    <a:lnTo>
                      <a:pt x="0" y="6"/>
                    </a:lnTo>
                    <a:lnTo>
                      <a:pt x="0" y="7"/>
                    </a:lnTo>
                    <a:lnTo>
                      <a:pt x="0" y="7"/>
                    </a:lnTo>
                    <a:lnTo>
                      <a:pt x="0" y="8"/>
                    </a:lnTo>
                    <a:lnTo>
                      <a:pt x="0" y="9"/>
                    </a:lnTo>
                    <a:lnTo>
                      <a:pt x="0" y="9"/>
                    </a:lnTo>
                    <a:lnTo>
                      <a:pt x="0" y="9"/>
                    </a:lnTo>
                    <a:lnTo>
                      <a:pt x="0" y="10"/>
                    </a:lnTo>
                    <a:lnTo>
                      <a:pt x="0" y="10"/>
                    </a:lnTo>
                    <a:lnTo>
                      <a:pt x="0" y="11"/>
                    </a:lnTo>
                    <a:lnTo>
                      <a:pt x="0" y="11"/>
                    </a:lnTo>
                    <a:lnTo>
                      <a:pt x="0" y="12"/>
                    </a:lnTo>
                    <a:lnTo>
                      <a:pt x="0" y="12"/>
                    </a:lnTo>
                    <a:lnTo>
                      <a:pt x="0" y="12"/>
                    </a:lnTo>
                    <a:lnTo>
                      <a:pt x="0" y="12"/>
                    </a:lnTo>
                    <a:lnTo>
                      <a:pt x="0" y="12"/>
                    </a:lnTo>
                    <a:lnTo>
                      <a:pt x="0" y="12"/>
                    </a:lnTo>
                    <a:lnTo>
                      <a:pt x="0" y="13"/>
                    </a:lnTo>
                    <a:lnTo>
                      <a:pt x="0" y="12"/>
                    </a:lnTo>
                    <a:lnTo>
                      <a:pt x="0" y="12"/>
                    </a:lnTo>
                    <a:lnTo>
                      <a:pt x="0" y="13"/>
                    </a:lnTo>
                    <a:lnTo>
                      <a:pt x="0" y="13"/>
                    </a:lnTo>
                    <a:lnTo>
                      <a:pt x="0" y="13"/>
                    </a:lnTo>
                    <a:lnTo>
                      <a:pt x="0" y="13"/>
                    </a:lnTo>
                    <a:lnTo>
                      <a:pt x="0" y="14"/>
                    </a:lnTo>
                    <a:lnTo>
                      <a:pt x="0" y="13"/>
                    </a:lnTo>
                    <a:lnTo>
                      <a:pt x="0" y="13"/>
                    </a:lnTo>
                    <a:lnTo>
                      <a:pt x="0" y="13"/>
                    </a:lnTo>
                    <a:lnTo>
                      <a:pt x="0" y="12"/>
                    </a:lnTo>
                    <a:lnTo>
                      <a:pt x="0" y="12"/>
                    </a:lnTo>
                    <a:lnTo>
                      <a:pt x="0" y="12"/>
                    </a:lnTo>
                    <a:lnTo>
                      <a:pt x="0" y="11"/>
                    </a:lnTo>
                    <a:lnTo>
                      <a:pt x="0" y="10"/>
                    </a:lnTo>
                    <a:lnTo>
                      <a:pt x="0" y="9"/>
                    </a:lnTo>
                    <a:lnTo>
                      <a:pt x="0" y="9"/>
                    </a:lnTo>
                    <a:lnTo>
                      <a:pt x="0" y="8"/>
                    </a:lnTo>
                    <a:lnTo>
                      <a:pt x="0" y="8"/>
                    </a:lnTo>
                    <a:lnTo>
                      <a:pt x="0" y="7"/>
                    </a:lnTo>
                    <a:lnTo>
                      <a:pt x="1" y="7"/>
                    </a:lnTo>
                    <a:lnTo>
                      <a:pt x="1" y="6"/>
                    </a:lnTo>
                    <a:lnTo>
                      <a:pt x="1" y="6"/>
                    </a:lnTo>
                    <a:lnTo>
                      <a:pt x="1" y="6"/>
                    </a:lnTo>
                    <a:lnTo>
                      <a:pt x="1" y="7"/>
                    </a:lnTo>
                    <a:lnTo>
                      <a:pt x="1" y="7"/>
                    </a:lnTo>
                    <a:lnTo>
                      <a:pt x="1" y="7"/>
                    </a:lnTo>
                    <a:lnTo>
                      <a:pt x="1" y="7"/>
                    </a:lnTo>
                    <a:lnTo>
                      <a:pt x="1" y="7"/>
                    </a:lnTo>
                    <a:lnTo>
                      <a:pt x="1" y="8"/>
                    </a:lnTo>
                    <a:lnTo>
                      <a:pt x="1" y="7"/>
                    </a:lnTo>
                    <a:lnTo>
                      <a:pt x="1" y="7"/>
                    </a:lnTo>
                    <a:lnTo>
                      <a:pt x="1" y="8"/>
                    </a:lnTo>
                    <a:lnTo>
                      <a:pt x="1" y="9"/>
                    </a:lnTo>
                    <a:lnTo>
                      <a:pt x="1" y="8"/>
                    </a:lnTo>
                    <a:lnTo>
                      <a:pt x="1" y="8"/>
                    </a:lnTo>
                    <a:lnTo>
                      <a:pt x="1" y="9"/>
                    </a:lnTo>
                    <a:lnTo>
                      <a:pt x="1" y="8"/>
                    </a:lnTo>
                    <a:lnTo>
                      <a:pt x="1" y="9"/>
                    </a:lnTo>
                    <a:lnTo>
                      <a:pt x="1" y="9"/>
                    </a:lnTo>
                    <a:lnTo>
                      <a:pt x="1" y="9"/>
                    </a:lnTo>
                    <a:lnTo>
                      <a:pt x="1" y="8"/>
                    </a:lnTo>
                    <a:lnTo>
                      <a:pt x="1" y="7"/>
                    </a:lnTo>
                    <a:lnTo>
                      <a:pt x="1" y="8"/>
                    </a:lnTo>
                    <a:lnTo>
                      <a:pt x="1" y="7"/>
                    </a:lnTo>
                    <a:lnTo>
                      <a:pt x="1" y="8"/>
                    </a:lnTo>
                    <a:lnTo>
                      <a:pt x="1" y="8"/>
                    </a:lnTo>
                    <a:lnTo>
                      <a:pt x="1" y="7"/>
                    </a:lnTo>
                    <a:lnTo>
                      <a:pt x="1" y="8"/>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4"/>
                    </a:lnTo>
                    <a:lnTo>
                      <a:pt x="1" y="5"/>
                    </a:lnTo>
                    <a:lnTo>
                      <a:pt x="1" y="5"/>
                    </a:lnTo>
                    <a:lnTo>
                      <a:pt x="1" y="5"/>
                    </a:lnTo>
                    <a:lnTo>
                      <a:pt x="1" y="5"/>
                    </a:lnTo>
                    <a:lnTo>
                      <a:pt x="1" y="5"/>
                    </a:lnTo>
                    <a:lnTo>
                      <a:pt x="1" y="5"/>
                    </a:lnTo>
                    <a:lnTo>
                      <a:pt x="1" y="5"/>
                    </a:lnTo>
                    <a:lnTo>
                      <a:pt x="1" y="4"/>
                    </a:lnTo>
                    <a:lnTo>
                      <a:pt x="1" y="5"/>
                    </a:lnTo>
                    <a:lnTo>
                      <a:pt x="1" y="5"/>
                    </a:lnTo>
                    <a:lnTo>
                      <a:pt x="1" y="6"/>
                    </a:lnTo>
                    <a:lnTo>
                      <a:pt x="1" y="6"/>
                    </a:lnTo>
                    <a:lnTo>
                      <a:pt x="1" y="6"/>
                    </a:lnTo>
                    <a:lnTo>
                      <a:pt x="1" y="6"/>
                    </a:lnTo>
                    <a:lnTo>
                      <a:pt x="1" y="6"/>
                    </a:lnTo>
                    <a:lnTo>
                      <a:pt x="1" y="7"/>
                    </a:lnTo>
                    <a:lnTo>
                      <a:pt x="1" y="6"/>
                    </a:lnTo>
                    <a:lnTo>
                      <a:pt x="1" y="7"/>
                    </a:lnTo>
                    <a:lnTo>
                      <a:pt x="1" y="7"/>
                    </a:lnTo>
                    <a:lnTo>
                      <a:pt x="1" y="7"/>
                    </a:lnTo>
                    <a:lnTo>
                      <a:pt x="1" y="6"/>
                    </a:lnTo>
                    <a:lnTo>
                      <a:pt x="1" y="7"/>
                    </a:lnTo>
                    <a:lnTo>
                      <a:pt x="1" y="6"/>
                    </a:lnTo>
                    <a:lnTo>
                      <a:pt x="1" y="6"/>
                    </a:lnTo>
                    <a:lnTo>
                      <a:pt x="1" y="6"/>
                    </a:lnTo>
                    <a:lnTo>
                      <a:pt x="1" y="6"/>
                    </a:lnTo>
                    <a:lnTo>
                      <a:pt x="1" y="6"/>
                    </a:lnTo>
                    <a:lnTo>
                      <a:pt x="1" y="7"/>
                    </a:lnTo>
                    <a:lnTo>
                      <a:pt x="1" y="7"/>
                    </a:lnTo>
                    <a:lnTo>
                      <a:pt x="1" y="6"/>
                    </a:lnTo>
                    <a:lnTo>
                      <a:pt x="1" y="6"/>
                    </a:lnTo>
                    <a:lnTo>
                      <a:pt x="1" y="5"/>
                    </a:lnTo>
                    <a:lnTo>
                      <a:pt x="1" y="5"/>
                    </a:lnTo>
                    <a:lnTo>
                      <a:pt x="1" y="4"/>
                    </a:lnTo>
                    <a:lnTo>
                      <a:pt x="1" y="3"/>
                    </a:lnTo>
                    <a:lnTo>
                      <a:pt x="1" y="3"/>
                    </a:lnTo>
                    <a:lnTo>
                      <a:pt x="1" y="3"/>
                    </a:lnTo>
                    <a:lnTo>
                      <a:pt x="1" y="4"/>
                    </a:lnTo>
                    <a:lnTo>
                      <a:pt x="1" y="4"/>
                    </a:lnTo>
                    <a:lnTo>
                      <a:pt x="1" y="5"/>
                    </a:lnTo>
                    <a:lnTo>
                      <a:pt x="1" y="5"/>
                    </a:lnTo>
                    <a:lnTo>
                      <a:pt x="1" y="4"/>
                    </a:lnTo>
                    <a:lnTo>
                      <a:pt x="1" y="5"/>
                    </a:lnTo>
                    <a:lnTo>
                      <a:pt x="1" y="5"/>
                    </a:lnTo>
                    <a:lnTo>
                      <a:pt x="1" y="6"/>
                    </a:lnTo>
                    <a:lnTo>
                      <a:pt x="1" y="6"/>
                    </a:lnTo>
                    <a:lnTo>
                      <a:pt x="1" y="6"/>
                    </a:lnTo>
                    <a:lnTo>
                      <a:pt x="1" y="6"/>
                    </a:lnTo>
                    <a:lnTo>
                      <a:pt x="1" y="6"/>
                    </a:lnTo>
                    <a:lnTo>
                      <a:pt x="1" y="6"/>
                    </a:lnTo>
                    <a:lnTo>
                      <a:pt x="1" y="6"/>
                    </a:lnTo>
                    <a:lnTo>
                      <a:pt x="1" y="6"/>
                    </a:lnTo>
                    <a:lnTo>
                      <a:pt x="1" y="7"/>
                    </a:lnTo>
                    <a:lnTo>
                      <a:pt x="1" y="7"/>
                    </a:lnTo>
                    <a:lnTo>
                      <a:pt x="1" y="7"/>
                    </a:lnTo>
                    <a:lnTo>
                      <a:pt x="1" y="8"/>
                    </a:lnTo>
                    <a:lnTo>
                      <a:pt x="1" y="8"/>
                    </a:lnTo>
                    <a:lnTo>
                      <a:pt x="1" y="9"/>
                    </a:lnTo>
                    <a:lnTo>
                      <a:pt x="1" y="8"/>
                    </a:lnTo>
                    <a:lnTo>
                      <a:pt x="1" y="9"/>
                    </a:lnTo>
                    <a:lnTo>
                      <a:pt x="1" y="8"/>
                    </a:lnTo>
                    <a:lnTo>
                      <a:pt x="1" y="8"/>
                    </a:lnTo>
                    <a:lnTo>
                      <a:pt x="1" y="7"/>
                    </a:lnTo>
                    <a:lnTo>
                      <a:pt x="1" y="7"/>
                    </a:lnTo>
                    <a:lnTo>
                      <a:pt x="1" y="7"/>
                    </a:lnTo>
                    <a:lnTo>
                      <a:pt x="1" y="7"/>
                    </a:lnTo>
                    <a:lnTo>
                      <a:pt x="1" y="6"/>
                    </a:lnTo>
                    <a:lnTo>
                      <a:pt x="1" y="7"/>
                    </a:lnTo>
                    <a:lnTo>
                      <a:pt x="1" y="7"/>
                    </a:lnTo>
                    <a:lnTo>
                      <a:pt x="1" y="7"/>
                    </a:lnTo>
                    <a:lnTo>
                      <a:pt x="1" y="7"/>
                    </a:lnTo>
                    <a:lnTo>
                      <a:pt x="1" y="7"/>
                    </a:lnTo>
                    <a:lnTo>
                      <a:pt x="1" y="7"/>
                    </a:lnTo>
                    <a:lnTo>
                      <a:pt x="1" y="8"/>
                    </a:lnTo>
                    <a:lnTo>
                      <a:pt x="1" y="7"/>
                    </a:lnTo>
                    <a:lnTo>
                      <a:pt x="1" y="8"/>
                    </a:lnTo>
                    <a:lnTo>
                      <a:pt x="1" y="8"/>
                    </a:lnTo>
                    <a:lnTo>
                      <a:pt x="1" y="8"/>
                    </a:lnTo>
                    <a:lnTo>
                      <a:pt x="1" y="8"/>
                    </a:lnTo>
                    <a:lnTo>
                      <a:pt x="1" y="8"/>
                    </a:lnTo>
                    <a:lnTo>
                      <a:pt x="1" y="7"/>
                    </a:lnTo>
                    <a:lnTo>
                      <a:pt x="1" y="7"/>
                    </a:lnTo>
                    <a:lnTo>
                      <a:pt x="1" y="7"/>
                    </a:lnTo>
                    <a:lnTo>
                      <a:pt x="1" y="6"/>
                    </a:lnTo>
                    <a:lnTo>
                      <a:pt x="1" y="7"/>
                    </a:lnTo>
                    <a:lnTo>
                      <a:pt x="1" y="7"/>
                    </a:lnTo>
                    <a:lnTo>
                      <a:pt x="1" y="6"/>
                    </a:lnTo>
                    <a:lnTo>
                      <a:pt x="1" y="6"/>
                    </a:lnTo>
                    <a:lnTo>
                      <a:pt x="1" y="6"/>
                    </a:lnTo>
                    <a:lnTo>
                      <a:pt x="1" y="6"/>
                    </a:lnTo>
                    <a:lnTo>
                      <a:pt x="1" y="6"/>
                    </a:lnTo>
                    <a:lnTo>
                      <a:pt x="1" y="6"/>
                    </a:lnTo>
                    <a:lnTo>
                      <a:pt x="1" y="7"/>
                    </a:lnTo>
                    <a:lnTo>
                      <a:pt x="1" y="7"/>
                    </a:lnTo>
                    <a:lnTo>
                      <a:pt x="1" y="7"/>
                    </a:lnTo>
                    <a:lnTo>
                      <a:pt x="1" y="7"/>
                    </a:lnTo>
                    <a:lnTo>
                      <a:pt x="1" y="7"/>
                    </a:lnTo>
                    <a:lnTo>
                      <a:pt x="1" y="8"/>
                    </a:lnTo>
                    <a:lnTo>
                      <a:pt x="1" y="9"/>
                    </a:lnTo>
                    <a:lnTo>
                      <a:pt x="1" y="9"/>
                    </a:lnTo>
                    <a:lnTo>
                      <a:pt x="1" y="9"/>
                    </a:lnTo>
                    <a:lnTo>
                      <a:pt x="1" y="9"/>
                    </a:lnTo>
                    <a:lnTo>
                      <a:pt x="1" y="8"/>
                    </a:lnTo>
                    <a:lnTo>
                      <a:pt x="1" y="9"/>
                    </a:lnTo>
                    <a:lnTo>
                      <a:pt x="1" y="8"/>
                    </a:lnTo>
                    <a:lnTo>
                      <a:pt x="1" y="8"/>
                    </a:lnTo>
                    <a:lnTo>
                      <a:pt x="1" y="7"/>
                    </a:lnTo>
                    <a:lnTo>
                      <a:pt x="1" y="6"/>
                    </a:lnTo>
                    <a:lnTo>
                      <a:pt x="1" y="7"/>
                    </a:lnTo>
                    <a:lnTo>
                      <a:pt x="1" y="7"/>
                    </a:lnTo>
                    <a:lnTo>
                      <a:pt x="1" y="7"/>
                    </a:lnTo>
                    <a:lnTo>
                      <a:pt x="1" y="8"/>
                    </a:lnTo>
                    <a:lnTo>
                      <a:pt x="1" y="7"/>
                    </a:lnTo>
                    <a:lnTo>
                      <a:pt x="1" y="8"/>
                    </a:lnTo>
                    <a:lnTo>
                      <a:pt x="1" y="7"/>
                    </a:lnTo>
                    <a:lnTo>
                      <a:pt x="1" y="7"/>
                    </a:lnTo>
                    <a:lnTo>
                      <a:pt x="1" y="7"/>
                    </a:lnTo>
                    <a:lnTo>
                      <a:pt x="1" y="7"/>
                    </a:lnTo>
                    <a:lnTo>
                      <a:pt x="1" y="7"/>
                    </a:lnTo>
                    <a:lnTo>
                      <a:pt x="1" y="7"/>
                    </a:lnTo>
                    <a:lnTo>
                      <a:pt x="1" y="8"/>
                    </a:lnTo>
                    <a:lnTo>
                      <a:pt x="1" y="8"/>
                    </a:lnTo>
                    <a:lnTo>
                      <a:pt x="1" y="9"/>
                    </a:lnTo>
                    <a:lnTo>
                      <a:pt x="1" y="9"/>
                    </a:lnTo>
                    <a:lnTo>
                      <a:pt x="1" y="9"/>
                    </a:lnTo>
                    <a:lnTo>
                      <a:pt x="1" y="10"/>
                    </a:lnTo>
                    <a:lnTo>
                      <a:pt x="1" y="10"/>
                    </a:lnTo>
                    <a:lnTo>
                      <a:pt x="1" y="11"/>
                    </a:lnTo>
                    <a:lnTo>
                      <a:pt x="1" y="11"/>
                    </a:lnTo>
                    <a:lnTo>
                      <a:pt x="1" y="11"/>
                    </a:lnTo>
                    <a:lnTo>
                      <a:pt x="1" y="12"/>
                    </a:lnTo>
                    <a:lnTo>
                      <a:pt x="1" y="11"/>
                    </a:lnTo>
                    <a:lnTo>
                      <a:pt x="1" y="10"/>
                    </a:lnTo>
                    <a:lnTo>
                      <a:pt x="1" y="10"/>
                    </a:lnTo>
                    <a:lnTo>
                      <a:pt x="1" y="9"/>
                    </a:lnTo>
                    <a:lnTo>
                      <a:pt x="1" y="10"/>
                    </a:lnTo>
                    <a:lnTo>
                      <a:pt x="1" y="10"/>
                    </a:lnTo>
                    <a:lnTo>
                      <a:pt x="1" y="10"/>
                    </a:lnTo>
                    <a:lnTo>
                      <a:pt x="1" y="11"/>
                    </a:lnTo>
                    <a:lnTo>
                      <a:pt x="1" y="10"/>
                    </a:lnTo>
                    <a:lnTo>
                      <a:pt x="1" y="11"/>
                    </a:lnTo>
                    <a:lnTo>
                      <a:pt x="1" y="11"/>
                    </a:lnTo>
                    <a:lnTo>
                      <a:pt x="1" y="11"/>
                    </a:lnTo>
                    <a:lnTo>
                      <a:pt x="1" y="12"/>
                    </a:lnTo>
                    <a:lnTo>
                      <a:pt x="1" y="12"/>
                    </a:lnTo>
                    <a:lnTo>
                      <a:pt x="1" y="12"/>
                    </a:lnTo>
                    <a:lnTo>
                      <a:pt x="1" y="11"/>
                    </a:lnTo>
                    <a:lnTo>
                      <a:pt x="1" y="11"/>
                    </a:lnTo>
                    <a:lnTo>
                      <a:pt x="1" y="11"/>
                    </a:lnTo>
                    <a:lnTo>
                      <a:pt x="1" y="11"/>
                    </a:lnTo>
                    <a:lnTo>
                      <a:pt x="1" y="11"/>
                    </a:lnTo>
                    <a:lnTo>
                      <a:pt x="1" y="11"/>
                    </a:lnTo>
                    <a:lnTo>
                      <a:pt x="1" y="11"/>
                    </a:lnTo>
                    <a:lnTo>
                      <a:pt x="1" y="11"/>
                    </a:lnTo>
                    <a:lnTo>
                      <a:pt x="1" y="12"/>
                    </a:lnTo>
                    <a:lnTo>
                      <a:pt x="1" y="12"/>
                    </a:lnTo>
                    <a:lnTo>
                      <a:pt x="1" y="12"/>
                    </a:lnTo>
                    <a:lnTo>
                      <a:pt x="1" y="12"/>
                    </a:lnTo>
                    <a:lnTo>
                      <a:pt x="1" y="12"/>
                    </a:lnTo>
                    <a:lnTo>
                      <a:pt x="1" y="12"/>
                    </a:lnTo>
                    <a:lnTo>
                      <a:pt x="1" y="12"/>
                    </a:lnTo>
                    <a:lnTo>
                      <a:pt x="1" y="13"/>
                    </a:lnTo>
                    <a:lnTo>
                      <a:pt x="1" y="13"/>
                    </a:lnTo>
                    <a:lnTo>
                      <a:pt x="1" y="12"/>
                    </a:lnTo>
                    <a:lnTo>
                      <a:pt x="1" y="13"/>
                    </a:lnTo>
                    <a:lnTo>
                      <a:pt x="1" y="12"/>
                    </a:lnTo>
                    <a:lnTo>
                      <a:pt x="1" y="12"/>
                    </a:lnTo>
                    <a:lnTo>
                      <a:pt x="1" y="12"/>
                    </a:lnTo>
                    <a:lnTo>
                      <a:pt x="1" y="12"/>
                    </a:lnTo>
                    <a:lnTo>
                      <a:pt x="1" y="12"/>
                    </a:lnTo>
                    <a:lnTo>
                      <a:pt x="1" y="12"/>
                    </a:lnTo>
                    <a:lnTo>
                      <a:pt x="1" y="12"/>
                    </a:lnTo>
                    <a:lnTo>
                      <a:pt x="1" y="11"/>
                    </a:lnTo>
                    <a:lnTo>
                      <a:pt x="1" y="11"/>
                    </a:lnTo>
                    <a:lnTo>
                      <a:pt x="1" y="10"/>
                    </a:lnTo>
                    <a:lnTo>
                      <a:pt x="1" y="11"/>
                    </a:lnTo>
                    <a:lnTo>
                      <a:pt x="1" y="10"/>
                    </a:lnTo>
                    <a:lnTo>
                      <a:pt x="1" y="10"/>
                    </a:lnTo>
                    <a:lnTo>
                      <a:pt x="1" y="9"/>
                    </a:lnTo>
                    <a:lnTo>
                      <a:pt x="1" y="9"/>
                    </a:lnTo>
                    <a:lnTo>
                      <a:pt x="1" y="8"/>
                    </a:lnTo>
                    <a:lnTo>
                      <a:pt x="1" y="8"/>
                    </a:lnTo>
                    <a:lnTo>
                      <a:pt x="1" y="8"/>
                    </a:lnTo>
                    <a:lnTo>
                      <a:pt x="1" y="7"/>
                    </a:lnTo>
                    <a:lnTo>
                      <a:pt x="1" y="7"/>
                    </a:lnTo>
                    <a:lnTo>
                      <a:pt x="1" y="6"/>
                    </a:lnTo>
                    <a:lnTo>
                      <a:pt x="1" y="9"/>
                    </a:lnTo>
                    <a:lnTo>
                      <a:pt x="1" y="7"/>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8"/>
                    </a:lnTo>
                    <a:lnTo>
                      <a:pt x="1" y="7"/>
                    </a:lnTo>
                    <a:lnTo>
                      <a:pt x="1" y="7"/>
                    </a:lnTo>
                    <a:lnTo>
                      <a:pt x="1" y="6"/>
                    </a:lnTo>
                    <a:lnTo>
                      <a:pt x="1" y="7"/>
                    </a:lnTo>
                    <a:lnTo>
                      <a:pt x="1" y="6"/>
                    </a:lnTo>
                    <a:lnTo>
                      <a:pt x="1" y="6"/>
                    </a:lnTo>
                    <a:lnTo>
                      <a:pt x="1" y="6"/>
                    </a:lnTo>
                    <a:lnTo>
                      <a:pt x="1" y="7"/>
                    </a:lnTo>
                    <a:lnTo>
                      <a:pt x="1" y="8"/>
                    </a:lnTo>
                    <a:lnTo>
                      <a:pt x="1" y="8"/>
                    </a:lnTo>
                    <a:lnTo>
                      <a:pt x="1" y="8"/>
                    </a:lnTo>
                    <a:lnTo>
                      <a:pt x="1" y="7"/>
                    </a:lnTo>
                    <a:lnTo>
                      <a:pt x="1" y="9"/>
                    </a:lnTo>
                    <a:lnTo>
                      <a:pt x="1" y="8"/>
                    </a:lnTo>
                    <a:lnTo>
                      <a:pt x="1" y="9"/>
                    </a:lnTo>
                    <a:lnTo>
                      <a:pt x="1" y="8"/>
                    </a:lnTo>
                    <a:lnTo>
                      <a:pt x="1" y="9"/>
                    </a:lnTo>
                    <a:lnTo>
                      <a:pt x="1" y="8"/>
                    </a:lnTo>
                    <a:lnTo>
                      <a:pt x="1" y="7"/>
                    </a:lnTo>
                    <a:lnTo>
                      <a:pt x="1" y="6"/>
                    </a:lnTo>
                    <a:lnTo>
                      <a:pt x="1" y="6"/>
                    </a:lnTo>
                    <a:lnTo>
                      <a:pt x="1" y="6"/>
                    </a:lnTo>
                    <a:lnTo>
                      <a:pt x="1" y="7"/>
                    </a:lnTo>
                    <a:lnTo>
                      <a:pt x="1" y="6"/>
                    </a:lnTo>
                    <a:lnTo>
                      <a:pt x="1" y="5"/>
                    </a:lnTo>
                    <a:lnTo>
                      <a:pt x="1" y="5"/>
                    </a:lnTo>
                    <a:lnTo>
                      <a:pt x="1" y="5"/>
                    </a:lnTo>
                    <a:lnTo>
                      <a:pt x="1" y="6"/>
                    </a:lnTo>
                    <a:lnTo>
                      <a:pt x="1" y="6"/>
                    </a:lnTo>
                    <a:lnTo>
                      <a:pt x="1" y="6"/>
                    </a:lnTo>
                    <a:lnTo>
                      <a:pt x="1" y="6"/>
                    </a:lnTo>
                    <a:lnTo>
                      <a:pt x="1" y="6"/>
                    </a:lnTo>
                    <a:lnTo>
                      <a:pt x="1" y="6"/>
                    </a:lnTo>
                    <a:lnTo>
                      <a:pt x="1" y="6"/>
                    </a:lnTo>
                    <a:lnTo>
                      <a:pt x="1" y="0"/>
                    </a:lnTo>
                    <a:lnTo>
                      <a:pt x="1" y="4"/>
                    </a:lnTo>
                    <a:lnTo>
                      <a:pt x="1" y="8"/>
                    </a:lnTo>
                    <a:lnTo>
                      <a:pt x="1" y="10"/>
                    </a:lnTo>
                    <a:lnTo>
                      <a:pt x="1" y="12"/>
                    </a:lnTo>
                    <a:lnTo>
                      <a:pt x="1" y="12"/>
                    </a:lnTo>
                    <a:lnTo>
                      <a:pt x="1" y="13"/>
                    </a:lnTo>
                    <a:lnTo>
                      <a:pt x="1" y="14"/>
                    </a:lnTo>
                    <a:lnTo>
                      <a:pt x="1" y="14"/>
                    </a:lnTo>
                    <a:lnTo>
                      <a:pt x="1" y="15"/>
                    </a:lnTo>
                    <a:lnTo>
                      <a:pt x="1" y="17"/>
                    </a:lnTo>
                    <a:lnTo>
                      <a:pt x="1" y="17"/>
                    </a:lnTo>
                    <a:lnTo>
                      <a:pt x="1" y="18"/>
                    </a:lnTo>
                    <a:lnTo>
                      <a:pt x="1" y="20"/>
                    </a:lnTo>
                    <a:lnTo>
                      <a:pt x="1" y="20"/>
                    </a:lnTo>
                    <a:lnTo>
                      <a:pt x="1" y="22"/>
                    </a:lnTo>
                    <a:lnTo>
                      <a:pt x="1" y="22"/>
                    </a:lnTo>
                    <a:lnTo>
                      <a:pt x="1" y="23"/>
                    </a:lnTo>
                    <a:lnTo>
                      <a:pt x="1" y="23"/>
                    </a:lnTo>
                    <a:lnTo>
                      <a:pt x="1" y="24"/>
                    </a:lnTo>
                    <a:lnTo>
                      <a:pt x="1" y="24"/>
                    </a:lnTo>
                    <a:lnTo>
                      <a:pt x="1" y="25"/>
                    </a:lnTo>
                    <a:lnTo>
                      <a:pt x="1" y="25"/>
                    </a:lnTo>
                    <a:lnTo>
                      <a:pt x="1" y="26"/>
                    </a:lnTo>
                    <a:lnTo>
                      <a:pt x="1" y="26"/>
                    </a:lnTo>
                    <a:lnTo>
                      <a:pt x="1" y="27"/>
                    </a:lnTo>
                    <a:lnTo>
                      <a:pt x="1" y="28"/>
                    </a:lnTo>
                    <a:lnTo>
                      <a:pt x="1" y="28"/>
                    </a:lnTo>
                    <a:lnTo>
                      <a:pt x="1" y="29"/>
                    </a:lnTo>
                    <a:lnTo>
                      <a:pt x="1" y="29"/>
                    </a:lnTo>
                    <a:lnTo>
                      <a:pt x="1" y="30"/>
                    </a:lnTo>
                    <a:lnTo>
                      <a:pt x="1" y="30"/>
                    </a:lnTo>
                    <a:lnTo>
                      <a:pt x="1" y="31"/>
                    </a:lnTo>
                    <a:lnTo>
                      <a:pt x="1" y="31"/>
                    </a:lnTo>
                    <a:lnTo>
                      <a:pt x="1" y="31"/>
                    </a:lnTo>
                    <a:lnTo>
                      <a:pt x="1" y="32"/>
                    </a:lnTo>
                    <a:lnTo>
                      <a:pt x="1" y="33"/>
                    </a:lnTo>
                    <a:lnTo>
                      <a:pt x="1" y="33"/>
                    </a:lnTo>
                    <a:lnTo>
                      <a:pt x="1" y="34"/>
                    </a:lnTo>
                    <a:lnTo>
                      <a:pt x="1" y="34"/>
                    </a:lnTo>
                    <a:lnTo>
                      <a:pt x="1" y="35"/>
                    </a:lnTo>
                    <a:lnTo>
                      <a:pt x="1" y="35"/>
                    </a:lnTo>
                    <a:lnTo>
                      <a:pt x="1" y="36"/>
                    </a:lnTo>
                    <a:lnTo>
                      <a:pt x="1" y="37"/>
                    </a:lnTo>
                    <a:lnTo>
                      <a:pt x="1" y="37"/>
                    </a:lnTo>
                    <a:lnTo>
                      <a:pt x="1" y="38"/>
                    </a:lnTo>
                    <a:lnTo>
                      <a:pt x="1" y="38"/>
                    </a:lnTo>
                    <a:lnTo>
                      <a:pt x="1" y="39"/>
                    </a:lnTo>
                    <a:lnTo>
                      <a:pt x="1" y="39"/>
                    </a:lnTo>
                    <a:lnTo>
                      <a:pt x="1" y="40"/>
                    </a:lnTo>
                    <a:lnTo>
                      <a:pt x="1" y="39"/>
                    </a:lnTo>
                    <a:lnTo>
                      <a:pt x="1" y="40"/>
                    </a:lnTo>
                    <a:lnTo>
                      <a:pt x="1" y="39"/>
                    </a:lnTo>
                    <a:lnTo>
                      <a:pt x="1" y="40"/>
                    </a:lnTo>
                    <a:lnTo>
                      <a:pt x="1" y="40"/>
                    </a:lnTo>
                    <a:lnTo>
                      <a:pt x="1" y="40"/>
                    </a:lnTo>
                    <a:lnTo>
                      <a:pt x="1" y="40"/>
                    </a:lnTo>
                    <a:lnTo>
                      <a:pt x="1" y="41"/>
                    </a:lnTo>
                    <a:lnTo>
                      <a:pt x="1" y="40"/>
                    </a:lnTo>
                    <a:lnTo>
                      <a:pt x="1" y="40"/>
                    </a:lnTo>
                    <a:lnTo>
                      <a:pt x="1" y="40"/>
                    </a:lnTo>
                    <a:lnTo>
                      <a:pt x="1" y="41"/>
                    </a:lnTo>
                    <a:lnTo>
                      <a:pt x="1" y="42"/>
                    </a:lnTo>
                    <a:lnTo>
                      <a:pt x="1" y="41"/>
                    </a:lnTo>
                    <a:lnTo>
                      <a:pt x="1" y="42"/>
                    </a:lnTo>
                    <a:lnTo>
                      <a:pt x="1" y="42"/>
                    </a:lnTo>
                    <a:lnTo>
                      <a:pt x="1" y="43"/>
                    </a:lnTo>
                    <a:lnTo>
                      <a:pt x="1" y="44"/>
                    </a:lnTo>
                    <a:lnTo>
                      <a:pt x="1" y="44"/>
                    </a:lnTo>
                    <a:lnTo>
                      <a:pt x="1" y="44"/>
                    </a:lnTo>
                    <a:lnTo>
                      <a:pt x="1" y="45"/>
                    </a:lnTo>
                    <a:lnTo>
                      <a:pt x="1" y="45"/>
                    </a:lnTo>
                    <a:lnTo>
                      <a:pt x="1" y="46"/>
                    </a:lnTo>
                    <a:lnTo>
                      <a:pt x="1" y="46"/>
                    </a:lnTo>
                    <a:lnTo>
                      <a:pt x="1" y="47"/>
                    </a:lnTo>
                    <a:lnTo>
                      <a:pt x="1" y="47"/>
                    </a:lnTo>
                    <a:lnTo>
                      <a:pt x="1" y="48"/>
                    </a:lnTo>
                    <a:lnTo>
                      <a:pt x="1" y="48"/>
                    </a:lnTo>
                    <a:lnTo>
                      <a:pt x="1" y="49"/>
                    </a:lnTo>
                    <a:lnTo>
                      <a:pt x="1" y="49"/>
                    </a:lnTo>
                    <a:lnTo>
                      <a:pt x="1" y="49"/>
                    </a:lnTo>
                    <a:lnTo>
                      <a:pt x="1" y="49"/>
                    </a:lnTo>
                    <a:lnTo>
                      <a:pt x="1" y="49"/>
                    </a:lnTo>
                    <a:lnTo>
                      <a:pt x="1" y="49"/>
                    </a:lnTo>
                    <a:lnTo>
                      <a:pt x="1" y="49"/>
                    </a:lnTo>
                    <a:lnTo>
                      <a:pt x="1" y="49"/>
                    </a:lnTo>
                    <a:lnTo>
                      <a:pt x="1" y="49"/>
                    </a:lnTo>
                    <a:lnTo>
                      <a:pt x="1" y="49"/>
                    </a:lnTo>
                    <a:lnTo>
                      <a:pt x="1" y="49"/>
                    </a:lnTo>
                    <a:lnTo>
                      <a:pt x="1" y="48"/>
                    </a:lnTo>
                    <a:lnTo>
                      <a:pt x="1" y="49"/>
                    </a:lnTo>
                    <a:lnTo>
                      <a:pt x="1" y="49"/>
                    </a:lnTo>
                    <a:lnTo>
                      <a:pt x="1" y="50"/>
                    </a:lnTo>
                    <a:lnTo>
                      <a:pt x="1" y="50"/>
                    </a:lnTo>
                    <a:lnTo>
                      <a:pt x="1" y="49"/>
                    </a:lnTo>
                    <a:lnTo>
                      <a:pt x="1" y="50"/>
                    </a:lnTo>
                    <a:lnTo>
                      <a:pt x="1" y="50"/>
                    </a:lnTo>
                    <a:lnTo>
                      <a:pt x="1" y="50"/>
                    </a:lnTo>
                    <a:lnTo>
                      <a:pt x="1" y="50"/>
                    </a:lnTo>
                    <a:lnTo>
                      <a:pt x="1" y="50"/>
                    </a:lnTo>
                    <a:lnTo>
                      <a:pt x="1" y="51"/>
                    </a:lnTo>
                    <a:lnTo>
                      <a:pt x="1" y="52"/>
                    </a:lnTo>
                    <a:lnTo>
                      <a:pt x="1" y="52"/>
                    </a:lnTo>
                    <a:lnTo>
                      <a:pt x="1" y="53"/>
                    </a:lnTo>
                    <a:lnTo>
                      <a:pt x="1" y="52"/>
                    </a:lnTo>
                    <a:lnTo>
                      <a:pt x="1" y="52"/>
                    </a:lnTo>
                    <a:lnTo>
                      <a:pt x="1" y="51"/>
                    </a:lnTo>
                    <a:lnTo>
                      <a:pt x="1" y="52"/>
                    </a:lnTo>
                    <a:lnTo>
                      <a:pt x="1" y="51"/>
                    </a:lnTo>
                    <a:lnTo>
                      <a:pt x="1" y="52"/>
                    </a:lnTo>
                    <a:lnTo>
                      <a:pt x="1" y="51"/>
                    </a:lnTo>
                    <a:lnTo>
                      <a:pt x="1" y="51"/>
                    </a:lnTo>
                    <a:lnTo>
                      <a:pt x="1" y="50"/>
                    </a:lnTo>
                    <a:lnTo>
                      <a:pt x="1" y="51"/>
                    </a:lnTo>
                    <a:lnTo>
                      <a:pt x="1" y="51"/>
                    </a:lnTo>
                    <a:lnTo>
                      <a:pt x="1" y="51"/>
                    </a:lnTo>
                    <a:lnTo>
                      <a:pt x="1" y="51"/>
                    </a:lnTo>
                    <a:lnTo>
                      <a:pt x="1" y="51"/>
                    </a:lnTo>
                    <a:lnTo>
                      <a:pt x="1" y="52"/>
                    </a:lnTo>
                    <a:lnTo>
                      <a:pt x="1" y="52"/>
                    </a:lnTo>
                    <a:lnTo>
                      <a:pt x="1" y="52"/>
                    </a:lnTo>
                    <a:lnTo>
                      <a:pt x="1" y="52"/>
                    </a:lnTo>
                    <a:lnTo>
                      <a:pt x="1" y="52"/>
                    </a:lnTo>
                    <a:lnTo>
                      <a:pt x="1" y="52"/>
                    </a:lnTo>
                    <a:lnTo>
                      <a:pt x="1" y="53"/>
                    </a:lnTo>
                    <a:lnTo>
                      <a:pt x="1" y="53"/>
                    </a:lnTo>
                    <a:lnTo>
                      <a:pt x="1" y="54"/>
                    </a:lnTo>
                    <a:lnTo>
                      <a:pt x="1" y="54"/>
                    </a:lnTo>
                    <a:lnTo>
                      <a:pt x="1" y="53"/>
                    </a:lnTo>
                    <a:lnTo>
                      <a:pt x="1" y="53"/>
                    </a:lnTo>
                    <a:lnTo>
                      <a:pt x="1" y="53"/>
                    </a:lnTo>
                    <a:lnTo>
                      <a:pt x="1" y="54"/>
                    </a:lnTo>
                    <a:lnTo>
                      <a:pt x="1" y="54"/>
                    </a:lnTo>
                    <a:lnTo>
                      <a:pt x="1" y="55"/>
                    </a:lnTo>
                    <a:lnTo>
                      <a:pt x="1" y="54"/>
                    </a:lnTo>
                    <a:lnTo>
                      <a:pt x="1" y="54"/>
                    </a:lnTo>
                    <a:lnTo>
                      <a:pt x="1" y="53"/>
                    </a:lnTo>
                    <a:lnTo>
                      <a:pt x="1" y="53"/>
                    </a:lnTo>
                    <a:lnTo>
                      <a:pt x="1" y="54"/>
                    </a:lnTo>
                    <a:lnTo>
                      <a:pt x="1" y="53"/>
                    </a:lnTo>
                    <a:lnTo>
                      <a:pt x="1" y="53"/>
                    </a:lnTo>
                    <a:lnTo>
                      <a:pt x="1" y="54"/>
                    </a:lnTo>
                    <a:lnTo>
                      <a:pt x="1" y="53"/>
                    </a:lnTo>
                    <a:lnTo>
                      <a:pt x="1" y="53"/>
                    </a:lnTo>
                    <a:lnTo>
                      <a:pt x="1" y="52"/>
                    </a:lnTo>
                    <a:lnTo>
                      <a:pt x="1" y="53"/>
                    </a:lnTo>
                    <a:lnTo>
                      <a:pt x="1" y="53"/>
                    </a:lnTo>
                    <a:lnTo>
                      <a:pt x="1" y="53"/>
                    </a:lnTo>
                    <a:lnTo>
                      <a:pt x="1" y="53"/>
                    </a:lnTo>
                    <a:lnTo>
                      <a:pt x="1" y="53"/>
                    </a:lnTo>
                    <a:lnTo>
                      <a:pt x="1" y="54"/>
                    </a:lnTo>
                    <a:lnTo>
                      <a:pt x="1" y="55"/>
                    </a:lnTo>
                    <a:lnTo>
                      <a:pt x="1" y="55"/>
                    </a:lnTo>
                    <a:lnTo>
                      <a:pt x="1" y="55"/>
                    </a:lnTo>
                    <a:lnTo>
                      <a:pt x="1" y="55"/>
                    </a:lnTo>
                    <a:lnTo>
                      <a:pt x="1" y="55"/>
                    </a:lnTo>
                    <a:lnTo>
                      <a:pt x="1" y="55"/>
                    </a:lnTo>
                    <a:lnTo>
                      <a:pt x="1" y="56"/>
                    </a:lnTo>
                    <a:lnTo>
                      <a:pt x="1" y="55"/>
                    </a:lnTo>
                    <a:lnTo>
                      <a:pt x="1" y="55"/>
                    </a:lnTo>
                    <a:lnTo>
                      <a:pt x="1" y="54"/>
                    </a:lnTo>
                    <a:lnTo>
                      <a:pt x="1" y="53"/>
                    </a:lnTo>
                    <a:lnTo>
                      <a:pt x="1" y="54"/>
                    </a:lnTo>
                    <a:lnTo>
                      <a:pt x="1" y="53"/>
                    </a:lnTo>
                    <a:lnTo>
                      <a:pt x="1" y="53"/>
                    </a:lnTo>
                    <a:lnTo>
                      <a:pt x="1" y="52"/>
                    </a:lnTo>
                    <a:lnTo>
                      <a:pt x="1" y="53"/>
                    </a:lnTo>
                    <a:lnTo>
                      <a:pt x="1" y="53"/>
                    </a:lnTo>
                    <a:lnTo>
                      <a:pt x="1" y="53"/>
                    </a:lnTo>
                    <a:lnTo>
                      <a:pt x="1" y="53"/>
                    </a:lnTo>
                    <a:lnTo>
                      <a:pt x="1" y="53"/>
                    </a:lnTo>
                    <a:lnTo>
                      <a:pt x="1" y="53"/>
                    </a:lnTo>
                    <a:lnTo>
                      <a:pt x="1" y="54"/>
                    </a:lnTo>
                    <a:lnTo>
                      <a:pt x="1" y="54"/>
                    </a:lnTo>
                    <a:lnTo>
                      <a:pt x="1" y="55"/>
                    </a:lnTo>
                    <a:lnTo>
                      <a:pt x="1" y="55"/>
                    </a:lnTo>
                    <a:lnTo>
                      <a:pt x="1" y="56"/>
                    </a:lnTo>
                    <a:lnTo>
                      <a:pt x="1" y="55"/>
                    </a:lnTo>
                    <a:lnTo>
                      <a:pt x="1" y="56"/>
                    </a:lnTo>
                    <a:lnTo>
                      <a:pt x="1" y="56"/>
                    </a:lnTo>
                    <a:lnTo>
                      <a:pt x="1" y="57"/>
                    </a:lnTo>
                    <a:lnTo>
                      <a:pt x="1" y="57"/>
                    </a:lnTo>
                    <a:lnTo>
                      <a:pt x="1" y="57"/>
                    </a:lnTo>
                    <a:lnTo>
                      <a:pt x="1" y="58"/>
                    </a:lnTo>
                    <a:lnTo>
                      <a:pt x="1" y="57"/>
                    </a:lnTo>
                    <a:lnTo>
                      <a:pt x="1" y="57"/>
                    </a:lnTo>
                    <a:lnTo>
                      <a:pt x="1" y="56"/>
                    </a:lnTo>
                    <a:lnTo>
                      <a:pt x="1" y="55"/>
                    </a:lnTo>
                    <a:lnTo>
                      <a:pt x="1" y="55"/>
                    </a:lnTo>
                    <a:lnTo>
                      <a:pt x="1" y="54"/>
                    </a:lnTo>
                    <a:lnTo>
                      <a:pt x="1" y="54"/>
                    </a:lnTo>
                    <a:lnTo>
                      <a:pt x="1" y="54"/>
                    </a:lnTo>
                    <a:lnTo>
                      <a:pt x="1" y="54"/>
                    </a:lnTo>
                    <a:lnTo>
                      <a:pt x="1" y="53"/>
                    </a:lnTo>
                    <a:lnTo>
                      <a:pt x="1" y="53"/>
                    </a:lnTo>
                    <a:lnTo>
                      <a:pt x="1" y="53"/>
                    </a:lnTo>
                    <a:lnTo>
                      <a:pt x="1" y="52"/>
                    </a:lnTo>
                    <a:lnTo>
                      <a:pt x="1" y="52"/>
                    </a:lnTo>
                    <a:lnTo>
                      <a:pt x="1" y="53"/>
                    </a:lnTo>
                    <a:lnTo>
                      <a:pt x="1" y="53"/>
                    </a:lnTo>
                    <a:lnTo>
                      <a:pt x="1" y="53"/>
                    </a:lnTo>
                    <a:lnTo>
                      <a:pt x="1" y="53"/>
                    </a:lnTo>
                    <a:lnTo>
                      <a:pt x="1" y="54"/>
                    </a:lnTo>
                    <a:lnTo>
                      <a:pt x="1" y="54"/>
                    </a:lnTo>
                    <a:lnTo>
                      <a:pt x="1" y="54"/>
                    </a:lnTo>
                    <a:lnTo>
                      <a:pt x="1" y="55"/>
                    </a:lnTo>
                    <a:lnTo>
                      <a:pt x="1" y="54"/>
                    </a:lnTo>
                    <a:lnTo>
                      <a:pt x="1" y="55"/>
                    </a:lnTo>
                    <a:lnTo>
                      <a:pt x="1" y="54"/>
                    </a:lnTo>
                    <a:lnTo>
                      <a:pt x="1" y="54"/>
                    </a:lnTo>
                    <a:lnTo>
                      <a:pt x="1" y="53"/>
                    </a:lnTo>
                    <a:lnTo>
                      <a:pt x="1" y="53"/>
                    </a:lnTo>
                    <a:lnTo>
                      <a:pt x="1" y="53"/>
                    </a:lnTo>
                    <a:lnTo>
                      <a:pt x="1" y="53"/>
                    </a:lnTo>
                    <a:lnTo>
                      <a:pt x="1" y="52"/>
                    </a:lnTo>
                    <a:lnTo>
                      <a:pt x="1" y="52"/>
                    </a:lnTo>
                    <a:lnTo>
                      <a:pt x="1" y="52"/>
                    </a:lnTo>
                    <a:lnTo>
                      <a:pt x="1" y="52"/>
                    </a:lnTo>
                    <a:lnTo>
                      <a:pt x="1" y="52"/>
                    </a:lnTo>
                    <a:lnTo>
                      <a:pt x="1" y="52"/>
                    </a:lnTo>
                    <a:lnTo>
                      <a:pt x="1" y="52"/>
                    </a:lnTo>
                    <a:lnTo>
                      <a:pt x="1" y="52"/>
                    </a:lnTo>
                    <a:lnTo>
                      <a:pt x="1" y="52"/>
                    </a:lnTo>
                    <a:lnTo>
                      <a:pt x="1" y="52"/>
                    </a:lnTo>
                    <a:lnTo>
                      <a:pt x="1" y="52"/>
                    </a:lnTo>
                    <a:lnTo>
                      <a:pt x="1" y="52"/>
                    </a:lnTo>
                    <a:lnTo>
                      <a:pt x="1" y="53"/>
                    </a:lnTo>
                    <a:lnTo>
                      <a:pt x="1" y="53"/>
                    </a:lnTo>
                    <a:lnTo>
                      <a:pt x="1" y="54"/>
                    </a:lnTo>
                    <a:lnTo>
                      <a:pt x="1" y="54"/>
                    </a:lnTo>
                    <a:lnTo>
                      <a:pt x="1" y="55"/>
                    </a:lnTo>
                    <a:lnTo>
                      <a:pt x="1" y="55"/>
                    </a:lnTo>
                    <a:lnTo>
                      <a:pt x="1" y="56"/>
                    </a:lnTo>
                    <a:lnTo>
                      <a:pt x="1" y="56"/>
                    </a:lnTo>
                    <a:lnTo>
                      <a:pt x="1" y="56"/>
                    </a:lnTo>
                    <a:lnTo>
                      <a:pt x="1" y="55"/>
                    </a:lnTo>
                  </a:path>
                </a:pathLst>
              </a:custGeom>
              <a:noFill/>
              <a:ln w="0">
                <a:solidFill>
                  <a:srgbClr val="3366FF"/>
                </a:solidFill>
                <a:prstDash val="solid"/>
                <a:round/>
                <a:headEnd/>
                <a:tailEnd/>
              </a:ln>
            </p:spPr>
            <p:txBody>
              <a:bodyPr/>
              <a:lstStyle/>
              <a:p>
                <a:endParaRPr lang="en-GB"/>
              </a:p>
            </p:txBody>
          </p:sp>
          <p:sp>
            <p:nvSpPr>
              <p:cNvPr id="186309" name="Freeform 965"/>
              <p:cNvSpPr>
                <a:spLocks/>
              </p:cNvSpPr>
              <p:nvPr/>
            </p:nvSpPr>
            <p:spPr bwMode="auto">
              <a:xfrm>
                <a:off x="3774" y="3431"/>
                <a:ext cx="1" cy="336"/>
              </a:xfrm>
              <a:custGeom>
                <a:avLst/>
                <a:gdLst/>
                <a:ahLst/>
                <a:cxnLst>
                  <a:cxn ang="0">
                    <a:pos x="0" y="46"/>
                  </a:cxn>
                  <a:cxn ang="0">
                    <a:pos x="0" y="45"/>
                  </a:cxn>
                  <a:cxn ang="0">
                    <a:pos x="0" y="47"/>
                  </a:cxn>
                  <a:cxn ang="0">
                    <a:pos x="0" y="50"/>
                  </a:cxn>
                  <a:cxn ang="0">
                    <a:pos x="0" y="45"/>
                  </a:cxn>
                  <a:cxn ang="0">
                    <a:pos x="0" y="45"/>
                  </a:cxn>
                  <a:cxn ang="0">
                    <a:pos x="0" y="44"/>
                  </a:cxn>
                  <a:cxn ang="0">
                    <a:pos x="0" y="45"/>
                  </a:cxn>
                  <a:cxn ang="0">
                    <a:pos x="0" y="45"/>
                  </a:cxn>
                  <a:cxn ang="0">
                    <a:pos x="0" y="47"/>
                  </a:cxn>
                  <a:cxn ang="0">
                    <a:pos x="0" y="49"/>
                  </a:cxn>
                  <a:cxn ang="0">
                    <a:pos x="0" y="51"/>
                  </a:cxn>
                  <a:cxn ang="0">
                    <a:pos x="0" y="54"/>
                  </a:cxn>
                  <a:cxn ang="0">
                    <a:pos x="0" y="56"/>
                  </a:cxn>
                  <a:cxn ang="0">
                    <a:pos x="0" y="54"/>
                  </a:cxn>
                  <a:cxn ang="0">
                    <a:pos x="0" y="51"/>
                  </a:cxn>
                  <a:cxn ang="0">
                    <a:pos x="0" y="51"/>
                  </a:cxn>
                  <a:cxn ang="0">
                    <a:pos x="0" y="51"/>
                  </a:cxn>
                  <a:cxn ang="0">
                    <a:pos x="0" y="50"/>
                  </a:cxn>
                  <a:cxn ang="0">
                    <a:pos x="0" y="52"/>
                  </a:cxn>
                  <a:cxn ang="0">
                    <a:pos x="0" y="53"/>
                  </a:cxn>
                  <a:cxn ang="0">
                    <a:pos x="0" y="51"/>
                  </a:cxn>
                  <a:cxn ang="0">
                    <a:pos x="0" y="52"/>
                  </a:cxn>
                  <a:cxn ang="0">
                    <a:pos x="0" y="53"/>
                  </a:cxn>
                  <a:cxn ang="0">
                    <a:pos x="0" y="50"/>
                  </a:cxn>
                  <a:cxn ang="0">
                    <a:pos x="0" y="52"/>
                  </a:cxn>
                  <a:cxn ang="0">
                    <a:pos x="0" y="56"/>
                  </a:cxn>
                  <a:cxn ang="0">
                    <a:pos x="0" y="55"/>
                  </a:cxn>
                  <a:cxn ang="0">
                    <a:pos x="0" y="56"/>
                  </a:cxn>
                  <a:cxn ang="0">
                    <a:pos x="0" y="54"/>
                  </a:cxn>
                  <a:cxn ang="0">
                    <a:pos x="0" y="52"/>
                  </a:cxn>
                  <a:cxn ang="0">
                    <a:pos x="0" y="53"/>
                  </a:cxn>
                  <a:cxn ang="0">
                    <a:pos x="0" y="52"/>
                  </a:cxn>
                  <a:cxn ang="0">
                    <a:pos x="0" y="53"/>
                  </a:cxn>
                  <a:cxn ang="0">
                    <a:pos x="0" y="49"/>
                  </a:cxn>
                  <a:cxn ang="0">
                    <a:pos x="0" y="49"/>
                  </a:cxn>
                  <a:cxn ang="0">
                    <a:pos x="0" y="49"/>
                  </a:cxn>
                  <a:cxn ang="0">
                    <a:pos x="0" y="51"/>
                  </a:cxn>
                  <a:cxn ang="0">
                    <a:pos x="0" y="50"/>
                  </a:cxn>
                  <a:cxn ang="0">
                    <a:pos x="0" y="44"/>
                  </a:cxn>
                  <a:cxn ang="0">
                    <a:pos x="0" y="46"/>
                  </a:cxn>
                  <a:cxn ang="0">
                    <a:pos x="0" y="44"/>
                  </a:cxn>
                  <a:cxn ang="0">
                    <a:pos x="0" y="35"/>
                  </a:cxn>
                  <a:cxn ang="0">
                    <a:pos x="0" y="29"/>
                  </a:cxn>
                  <a:cxn ang="0">
                    <a:pos x="0" y="21"/>
                  </a:cxn>
                  <a:cxn ang="0">
                    <a:pos x="0" y="18"/>
                  </a:cxn>
                  <a:cxn ang="0">
                    <a:pos x="0" y="13"/>
                  </a:cxn>
                  <a:cxn ang="0">
                    <a:pos x="0" y="14"/>
                  </a:cxn>
                  <a:cxn ang="0">
                    <a:pos x="0" y="10"/>
                  </a:cxn>
                  <a:cxn ang="0">
                    <a:pos x="0" y="7"/>
                  </a:cxn>
                  <a:cxn ang="0">
                    <a:pos x="0" y="3"/>
                  </a:cxn>
                  <a:cxn ang="0">
                    <a:pos x="0" y="2"/>
                  </a:cxn>
                  <a:cxn ang="0">
                    <a:pos x="0" y="4"/>
                  </a:cxn>
                  <a:cxn ang="0">
                    <a:pos x="0" y="4"/>
                  </a:cxn>
                  <a:cxn ang="0">
                    <a:pos x="0" y="2"/>
                  </a:cxn>
                  <a:cxn ang="0">
                    <a:pos x="0" y="4"/>
                  </a:cxn>
                  <a:cxn ang="0">
                    <a:pos x="0" y="2"/>
                  </a:cxn>
                  <a:cxn ang="0">
                    <a:pos x="0" y="2"/>
                  </a:cxn>
                  <a:cxn ang="0">
                    <a:pos x="0" y="3"/>
                  </a:cxn>
                  <a:cxn ang="0">
                    <a:pos x="0" y="0"/>
                  </a:cxn>
                  <a:cxn ang="0">
                    <a:pos x="0" y="2"/>
                  </a:cxn>
                  <a:cxn ang="0">
                    <a:pos x="0" y="3"/>
                  </a:cxn>
                  <a:cxn ang="0">
                    <a:pos x="0" y="6"/>
                  </a:cxn>
                </a:cxnLst>
                <a:rect l="0" t="0" r="r" b="b"/>
                <a:pathLst>
                  <a:path h="56">
                    <a:moveTo>
                      <a:pt x="0" y="45"/>
                    </a:moveTo>
                    <a:lnTo>
                      <a:pt x="0" y="45"/>
                    </a:lnTo>
                    <a:lnTo>
                      <a:pt x="0" y="45"/>
                    </a:lnTo>
                    <a:lnTo>
                      <a:pt x="0" y="46"/>
                    </a:lnTo>
                    <a:lnTo>
                      <a:pt x="0" y="45"/>
                    </a:lnTo>
                    <a:lnTo>
                      <a:pt x="0" y="46"/>
                    </a:lnTo>
                    <a:lnTo>
                      <a:pt x="0" y="46"/>
                    </a:lnTo>
                    <a:lnTo>
                      <a:pt x="0" y="47"/>
                    </a:lnTo>
                    <a:lnTo>
                      <a:pt x="0" y="47"/>
                    </a:lnTo>
                    <a:lnTo>
                      <a:pt x="0" y="47"/>
                    </a:lnTo>
                    <a:lnTo>
                      <a:pt x="0" y="46"/>
                    </a:lnTo>
                    <a:lnTo>
                      <a:pt x="0" y="47"/>
                    </a:lnTo>
                    <a:lnTo>
                      <a:pt x="0" y="46"/>
                    </a:lnTo>
                    <a:lnTo>
                      <a:pt x="0" y="46"/>
                    </a:lnTo>
                    <a:lnTo>
                      <a:pt x="0" y="46"/>
                    </a:lnTo>
                    <a:lnTo>
                      <a:pt x="0" y="45"/>
                    </a:lnTo>
                    <a:lnTo>
                      <a:pt x="0" y="46"/>
                    </a:lnTo>
                    <a:lnTo>
                      <a:pt x="0" y="46"/>
                    </a:lnTo>
                    <a:lnTo>
                      <a:pt x="0" y="45"/>
                    </a:lnTo>
                    <a:lnTo>
                      <a:pt x="0" y="45"/>
                    </a:lnTo>
                    <a:lnTo>
                      <a:pt x="0" y="46"/>
                    </a:lnTo>
                    <a:lnTo>
                      <a:pt x="0" y="45"/>
                    </a:lnTo>
                    <a:lnTo>
                      <a:pt x="0" y="45"/>
                    </a:lnTo>
                    <a:lnTo>
                      <a:pt x="0" y="45"/>
                    </a:lnTo>
                    <a:lnTo>
                      <a:pt x="0" y="46"/>
                    </a:lnTo>
                    <a:lnTo>
                      <a:pt x="0" y="46"/>
                    </a:lnTo>
                    <a:lnTo>
                      <a:pt x="0" y="46"/>
                    </a:lnTo>
                    <a:lnTo>
                      <a:pt x="0" y="47"/>
                    </a:lnTo>
                    <a:lnTo>
                      <a:pt x="0" y="47"/>
                    </a:lnTo>
                    <a:lnTo>
                      <a:pt x="0" y="47"/>
                    </a:lnTo>
                    <a:lnTo>
                      <a:pt x="0" y="47"/>
                    </a:lnTo>
                    <a:lnTo>
                      <a:pt x="0" y="47"/>
                    </a:lnTo>
                    <a:lnTo>
                      <a:pt x="0" y="47"/>
                    </a:lnTo>
                    <a:lnTo>
                      <a:pt x="0" y="47"/>
                    </a:lnTo>
                    <a:lnTo>
                      <a:pt x="0" y="48"/>
                    </a:lnTo>
                    <a:lnTo>
                      <a:pt x="0" y="49"/>
                    </a:lnTo>
                    <a:lnTo>
                      <a:pt x="0" y="48"/>
                    </a:lnTo>
                    <a:lnTo>
                      <a:pt x="0" y="48"/>
                    </a:lnTo>
                    <a:lnTo>
                      <a:pt x="0" y="48"/>
                    </a:lnTo>
                    <a:lnTo>
                      <a:pt x="0" y="48"/>
                    </a:lnTo>
                    <a:lnTo>
                      <a:pt x="0" y="49"/>
                    </a:lnTo>
                    <a:lnTo>
                      <a:pt x="0" y="49"/>
                    </a:lnTo>
                    <a:lnTo>
                      <a:pt x="0" y="50"/>
                    </a:lnTo>
                    <a:lnTo>
                      <a:pt x="0" y="50"/>
                    </a:lnTo>
                    <a:lnTo>
                      <a:pt x="0" y="50"/>
                    </a:lnTo>
                    <a:lnTo>
                      <a:pt x="0" y="51"/>
                    </a:lnTo>
                    <a:lnTo>
                      <a:pt x="0" y="50"/>
                    </a:lnTo>
                    <a:lnTo>
                      <a:pt x="0" y="50"/>
                    </a:lnTo>
                    <a:lnTo>
                      <a:pt x="0" y="49"/>
                    </a:lnTo>
                    <a:lnTo>
                      <a:pt x="0" y="49"/>
                    </a:lnTo>
                    <a:lnTo>
                      <a:pt x="0" y="48"/>
                    </a:lnTo>
                    <a:lnTo>
                      <a:pt x="0" y="48"/>
                    </a:lnTo>
                    <a:lnTo>
                      <a:pt x="0" y="47"/>
                    </a:lnTo>
                    <a:lnTo>
                      <a:pt x="0" y="45"/>
                    </a:lnTo>
                    <a:lnTo>
                      <a:pt x="0" y="45"/>
                    </a:lnTo>
                    <a:lnTo>
                      <a:pt x="0" y="45"/>
                    </a:lnTo>
                    <a:lnTo>
                      <a:pt x="0" y="44"/>
                    </a:lnTo>
                    <a:lnTo>
                      <a:pt x="0" y="44"/>
                    </a:lnTo>
                    <a:lnTo>
                      <a:pt x="0" y="44"/>
                    </a:lnTo>
                    <a:lnTo>
                      <a:pt x="0" y="45"/>
                    </a:lnTo>
                    <a:lnTo>
                      <a:pt x="0" y="44"/>
                    </a:lnTo>
                    <a:lnTo>
                      <a:pt x="0" y="44"/>
                    </a:lnTo>
                    <a:lnTo>
                      <a:pt x="0" y="45"/>
                    </a:lnTo>
                    <a:lnTo>
                      <a:pt x="0" y="45"/>
                    </a:lnTo>
                    <a:lnTo>
                      <a:pt x="0" y="45"/>
                    </a:lnTo>
                    <a:lnTo>
                      <a:pt x="0" y="45"/>
                    </a:lnTo>
                    <a:lnTo>
                      <a:pt x="0" y="45"/>
                    </a:lnTo>
                    <a:lnTo>
                      <a:pt x="0" y="46"/>
                    </a:lnTo>
                    <a:lnTo>
                      <a:pt x="0" y="47"/>
                    </a:lnTo>
                    <a:lnTo>
                      <a:pt x="0" y="46"/>
                    </a:lnTo>
                    <a:lnTo>
                      <a:pt x="0" y="46"/>
                    </a:lnTo>
                    <a:lnTo>
                      <a:pt x="0" y="46"/>
                    </a:lnTo>
                    <a:lnTo>
                      <a:pt x="0" y="46"/>
                    </a:lnTo>
                    <a:lnTo>
                      <a:pt x="0" y="45"/>
                    </a:lnTo>
                    <a:lnTo>
                      <a:pt x="0" y="45"/>
                    </a:lnTo>
                    <a:lnTo>
                      <a:pt x="0" y="45"/>
                    </a:lnTo>
                    <a:lnTo>
                      <a:pt x="0" y="44"/>
                    </a:lnTo>
                    <a:lnTo>
                      <a:pt x="0" y="44"/>
                    </a:lnTo>
                    <a:lnTo>
                      <a:pt x="0" y="44"/>
                    </a:lnTo>
                    <a:lnTo>
                      <a:pt x="0" y="44"/>
                    </a:lnTo>
                    <a:lnTo>
                      <a:pt x="0" y="43"/>
                    </a:lnTo>
                    <a:lnTo>
                      <a:pt x="0" y="44"/>
                    </a:lnTo>
                    <a:lnTo>
                      <a:pt x="0" y="43"/>
                    </a:lnTo>
                    <a:lnTo>
                      <a:pt x="0" y="43"/>
                    </a:lnTo>
                    <a:lnTo>
                      <a:pt x="0" y="43"/>
                    </a:lnTo>
                    <a:lnTo>
                      <a:pt x="0" y="44"/>
                    </a:lnTo>
                    <a:lnTo>
                      <a:pt x="0" y="44"/>
                    </a:lnTo>
                    <a:lnTo>
                      <a:pt x="0" y="45"/>
                    </a:lnTo>
                    <a:lnTo>
                      <a:pt x="0" y="44"/>
                    </a:lnTo>
                    <a:lnTo>
                      <a:pt x="0" y="45"/>
                    </a:lnTo>
                    <a:lnTo>
                      <a:pt x="0" y="45"/>
                    </a:lnTo>
                    <a:lnTo>
                      <a:pt x="0" y="44"/>
                    </a:lnTo>
                    <a:lnTo>
                      <a:pt x="0" y="44"/>
                    </a:lnTo>
                    <a:lnTo>
                      <a:pt x="0" y="44"/>
                    </a:lnTo>
                    <a:lnTo>
                      <a:pt x="0" y="45"/>
                    </a:lnTo>
                    <a:lnTo>
                      <a:pt x="0" y="44"/>
                    </a:lnTo>
                    <a:lnTo>
                      <a:pt x="0" y="45"/>
                    </a:lnTo>
                    <a:lnTo>
                      <a:pt x="0" y="45"/>
                    </a:lnTo>
                    <a:lnTo>
                      <a:pt x="0" y="45"/>
                    </a:lnTo>
                    <a:lnTo>
                      <a:pt x="0" y="45"/>
                    </a:lnTo>
                    <a:lnTo>
                      <a:pt x="0" y="45"/>
                    </a:lnTo>
                    <a:lnTo>
                      <a:pt x="0" y="46"/>
                    </a:lnTo>
                    <a:lnTo>
                      <a:pt x="0" y="46"/>
                    </a:lnTo>
                    <a:lnTo>
                      <a:pt x="0" y="46"/>
                    </a:lnTo>
                    <a:lnTo>
                      <a:pt x="0" y="46"/>
                    </a:lnTo>
                    <a:lnTo>
                      <a:pt x="0" y="46"/>
                    </a:lnTo>
                    <a:lnTo>
                      <a:pt x="0" y="47"/>
                    </a:lnTo>
                    <a:lnTo>
                      <a:pt x="0" y="47"/>
                    </a:lnTo>
                    <a:lnTo>
                      <a:pt x="0" y="47"/>
                    </a:lnTo>
                    <a:lnTo>
                      <a:pt x="0" y="47"/>
                    </a:lnTo>
                    <a:lnTo>
                      <a:pt x="0" y="48"/>
                    </a:lnTo>
                    <a:lnTo>
                      <a:pt x="0" y="48"/>
                    </a:lnTo>
                    <a:lnTo>
                      <a:pt x="0" y="48"/>
                    </a:lnTo>
                    <a:lnTo>
                      <a:pt x="0" y="48"/>
                    </a:lnTo>
                    <a:lnTo>
                      <a:pt x="0" y="48"/>
                    </a:lnTo>
                    <a:lnTo>
                      <a:pt x="0" y="48"/>
                    </a:lnTo>
                    <a:lnTo>
                      <a:pt x="0" y="48"/>
                    </a:lnTo>
                    <a:lnTo>
                      <a:pt x="0" y="48"/>
                    </a:lnTo>
                    <a:lnTo>
                      <a:pt x="0" y="49"/>
                    </a:lnTo>
                    <a:lnTo>
                      <a:pt x="0" y="50"/>
                    </a:lnTo>
                    <a:lnTo>
                      <a:pt x="0" y="49"/>
                    </a:lnTo>
                    <a:lnTo>
                      <a:pt x="0" y="50"/>
                    </a:lnTo>
                    <a:lnTo>
                      <a:pt x="0" y="49"/>
                    </a:lnTo>
                    <a:lnTo>
                      <a:pt x="0" y="50"/>
                    </a:lnTo>
                    <a:lnTo>
                      <a:pt x="0" y="50"/>
                    </a:lnTo>
                    <a:lnTo>
                      <a:pt x="0" y="50"/>
                    </a:lnTo>
                    <a:lnTo>
                      <a:pt x="0" y="50"/>
                    </a:lnTo>
                    <a:lnTo>
                      <a:pt x="0" y="50"/>
                    </a:lnTo>
                    <a:lnTo>
                      <a:pt x="0" y="51"/>
                    </a:lnTo>
                    <a:lnTo>
                      <a:pt x="0" y="50"/>
                    </a:lnTo>
                    <a:lnTo>
                      <a:pt x="0" y="51"/>
                    </a:lnTo>
                    <a:lnTo>
                      <a:pt x="0" y="51"/>
                    </a:lnTo>
                    <a:lnTo>
                      <a:pt x="0" y="52"/>
                    </a:lnTo>
                    <a:lnTo>
                      <a:pt x="0" y="51"/>
                    </a:lnTo>
                    <a:lnTo>
                      <a:pt x="0" y="52"/>
                    </a:lnTo>
                    <a:lnTo>
                      <a:pt x="0" y="53"/>
                    </a:lnTo>
                    <a:lnTo>
                      <a:pt x="0" y="53"/>
                    </a:lnTo>
                    <a:lnTo>
                      <a:pt x="0" y="53"/>
                    </a:lnTo>
                    <a:lnTo>
                      <a:pt x="0" y="53"/>
                    </a:lnTo>
                    <a:lnTo>
                      <a:pt x="0" y="54"/>
                    </a:lnTo>
                    <a:lnTo>
                      <a:pt x="0" y="54"/>
                    </a:lnTo>
                    <a:lnTo>
                      <a:pt x="0" y="55"/>
                    </a:lnTo>
                    <a:lnTo>
                      <a:pt x="0" y="54"/>
                    </a:lnTo>
                    <a:lnTo>
                      <a:pt x="0" y="55"/>
                    </a:lnTo>
                    <a:lnTo>
                      <a:pt x="0" y="55"/>
                    </a:lnTo>
                    <a:lnTo>
                      <a:pt x="0" y="55"/>
                    </a:lnTo>
                    <a:lnTo>
                      <a:pt x="0" y="55"/>
                    </a:lnTo>
                    <a:lnTo>
                      <a:pt x="0" y="56"/>
                    </a:lnTo>
                    <a:lnTo>
                      <a:pt x="0" y="56"/>
                    </a:lnTo>
                    <a:lnTo>
                      <a:pt x="0" y="56"/>
                    </a:lnTo>
                    <a:lnTo>
                      <a:pt x="0" y="56"/>
                    </a:lnTo>
                    <a:lnTo>
                      <a:pt x="0" y="56"/>
                    </a:lnTo>
                    <a:lnTo>
                      <a:pt x="0" y="55"/>
                    </a:lnTo>
                    <a:lnTo>
                      <a:pt x="0" y="56"/>
                    </a:lnTo>
                    <a:lnTo>
                      <a:pt x="0" y="55"/>
                    </a:lnTo>
                    <a:lnTo>
                      <a:pt x="0" y="56"/>
                    </a:lnTo>
                    <a:lnTo>
                      <a:pt x="0" y="56"/>
                    </a:lnTo>
                    <a:lnTo>
                      <a:pt x="0" y="55"/>
                    </a:lnTo>
                    <a:lnTo>
                      <a:pt x="0" y="55"/>
                    </a:lnTo>
                    <a:lnTo>
                      <a:pt x="0" y="54"/>
                    </a:lnTo>
                    <a:lnTo>
                      <a:pt x="0" y="54"/>
                    </a:lnTo>
                    <a:lnTo>
                      <a:pt x="0" y="54"/>
                    </a:lnTo>
                    <a:lnTo>
                      <a:pt x="0" y="53"/>
                    </a:lnTo>
                    <a:lnTo>
                      <a:pt x="0" y="53"/>
                    </a:lnTo>
                    <a:lnTo>
                      <a:pt x="0" y="54"/>
                    </a:lnTo>
                    <a:lnTo>
                      <a:pt x="0" y="53"/>
                    </a:lnTo>
                    <a:lnTo>
                      <a:pt x="0" y="53"/>
                    </a:lnTo>
                    <a:lnTo>
                      <a:pt x="0" y="53"/>
                    </a:lnTo>
                    <a:lnTo>
                      <a:pt x="0" y="53"/>
                    </a:lnTo>
                    <a:lnTo>
                      <a:pt x="0" y="53"/>
                    </a:lnTo>
                    <a:lnTo>
                      <a:pt x="0" y="53"/>
                    </a:lnTo>
                    <a:lnTo>
                      <a:pt x="0" y="53"/>
                    </a:lnTo>
                    <a:lnTo>
                      <a:pt x="0" y="53"/>
                    </a:lnTo>
                    <a:lnTo>
                      <a:pt x="0" y="53"/>
                    </a:lnTo>
                    <a:lnTo>
                      <a:pt x="0" y="52"/>
                    </a:lnTo>
                    <a:lnTo>
                      <a:pt x="0" y="51"/>
                    </a:lnTo>
                    <a:lnTo>
                      <a:pt x="0" y="51"/>
                    </a:lnTo>
                    <a:lnTo>
                      <a:pt x="0" y="51"/>
                    </a:lnTo>
                    <a:lnTo>
                      <a:pt x="0" y="52"/>
                    </a:lnTo>
                    <a:lnTo>
                      <a:pt x="0" y="51"/>
                    </a:lnTo>
                    <a:lnTo>
                      <a:pt x="0" y="51"/>
                    </a:lnTo>
                    <a:lnTo>
                      <a:pt x="0" y="51"/>
                    </a:lnTo>
                    <a:lnTo>
                      <a:pt x="0" y="52"/>
                    </a:lnTo>
                    <a:lnTo>
                      <a:pt x="0" y="51"/>
                    </a:lnTo>
                    <a:lnTo>
                      <a:pt x="0" y="51"/>
                    </a:lnTo>
                    <a:lnTo>
                      <a:pt x="0" y="51"/>
                    </a:lnTo>
                    <a:lnTo>
                      <a:pt x="0" y="51"/>
                    </a:lnTo>
                    <a:lnTo>
                      <a:pt x="0" y="50"/>
                    </a:lnTo>
                    <a:lnTo>
                      <a:pt x="0" y="50"/>
                    </a:lnTo>
                    <a:lnTo>
                      <a:pt x="0" y="50"/>
                    </a:lnTo>
                    <a:lnTo>
                      <a:pt x="0" y="50"/>
                    </a:lnTo>
                    <a:lnTo>
                      <a:pt x="0" y="50"/>
                    </a:lnTo>
                    <a:lnTo>
                      <a:pt x="0" y="50"/>
                    </a:lnTo>
                    <a:lnTo>
                      <a:pt x="0" y="51"/>
                    </a:lnTo>
                    <a:lnTo>
                      <a:pt x="0" y="51"/>
                    </a:lnTo>
                    <a:lnTo>
                      <a:pt x="0" y="51"/>
                    </a:lnTo>
                    <a:lnTo>
                      <a:pt x="0" y="52"/>
                    </a:lnTo>
                    <a:lnTo>
                      <a:pt x="0" y="51"/>
                    </a:lnTo>
                    <a:lnTo>
                      <a:pt x="0" y="51"/>
                    </a:lnTo>
                    <a:lnTo>
                      <a:pt x="0" y="51"/>
                    </a:lnTo>
                    <a:lnTo>
                      <a:pt x="0" y="50"/>
                    </a:lnTo>
                    <a:lnTo>
                      <a:pt x="0" y="49"/>
                    </a:lnTo>
                    <a:lnTo>
                      <a:pt x="0" y="50"/>
                    </a:lnTo>
                    <a:lnTo>
                      <a:pt x="0" y="49"/>
                    </a:lnTo>
                    <a:lnTo>
                      <a:pt x="0" y="50"/>
                    </a:lnTo>
                    <a:lnTo>
                      <a:pt x="0" y="50"/>
                    </a:lnTo>
                    <a:lnTo>
                      <a:pt x="0" y="50"/>
                    </a:lnTo>
                    <a:lnTo>
                      <a:pt x="0" y="50"/>
                    </a:lnTo>
                    <a:lnTo>
                      <a:pt x="0" y="50"/>
                    </a:lnTo>
                    <a:lnTo>
                      <a:pt x="0" y="51"/>
                    </a:lnTo>
                    <a:lnTo>
                      <a:pt x="0" y="51"/>
                    </a:lnTo>
                    <a:lnTo>
                      <a:pt x="0" y="52"/>
                    </a:lnTo>
                    <a:lnTo>
                      <a:pt x="0" y="53"/>
                    </a:lnTo>
                    <a:lnTo>
                      <a:pt x="0" y="53"/>
                    </a:lnTo>
                    <a:lnTo>
                      <a:pt x="0" y="52"/>
                    </a:lnTo>
                    <a:lnTo>
                      <a:pt x="0" y="53"/>
                    </a:lnTo>
                    <a:lnTo>
                      <a:pt x="0" y="52"/>
                    </a:lnTo>
                    <a:lnTo>
                      <a:pt x="0" y="52"/>
                    </a:lnTo>
                    <a:lnTo>
                      <a:pt x="0" y="51"/>
                    </a:lnTo>
                    <a:lnTo>
                      <a:pt x="0" y="52"/>
                    </a:lnTo>
                    <a:lnTo>
                      <a:pt x="0" y="52"/>
                    </a:lnTo>
                    <a:lnTo>
                      <a:pt x="0" y="52"/>
                    </a:lnTo>
                    <a:lnTo>
                      <a:pt x="0" y="52"/>
                    </a:lnTo>
                    <a:lnTo>
                      <a:pt x="0" y="52"/>
                    </a:lnTo>
                    <a:lnTo>
                      <a:pt x="0" y="53"/>
                    </a:lnTo>
                    <a:lnTo>
                      <a:pt x="0" y="53"/>
                    </a:lnTo>
                    <a:lnTo>
                      <a:pt x="0" y="53"/>
                    </a:lnTo>
                    <a:lnTo>
                      <a:pt x="0" y="53"/>
                    </a:lnTo>
                    <a:lnTo>
                      <a:pt x="0" y="53"/>
                    </a:lnTo>
                    <a:lnTo>
                      <a:pt x="0" y="53"/>
                    </a:lnTo>
                    <a:lnTo>
                      <a:pt x="0" y="53"/>
                    </a:lnTo>
                    <a:lnTo>
                      <a:pt x="0" y="53"/>
                    </a:lnTo>
                    <a:lnTo>
                      <a:pt x="0" y="53"/>
                    </a:lnTo>
                    <a:lnTo>
                      <a:pt x="0" y="53"/>
                    </a:lnTo>
                    <a:lnTo>
                      <a:pt x="0" y="52"/>
                    </a:lnTo>
                    <a:lnTo>
                      <a:pt x="0" y="53"/>
                    </a:lnTo>
                    <a:lnTo>
                      <a:pt x="0" y="52"/>
                    </a:lnTo>
                    <a:lnTo>
                      <a:pt x="0" y="52"/>
                    </a:lnTo>
                    <a:lnTo>
                      <a:pt x="0" y="51"/>
                    </a:lnTo>
                    <a:lnTo>
                      <a:pt x="0" y="51"/>
                    </a:lnTo>
                    <a:lnTo>
                      <a:pt x="0" y="51"/>
                    </a:lnTo>
                    <a:lnTo>
                      <a:pt x="0" y="51"/>
                    </a:lnTo>
                    <a:lnTo>
                      <a:pt x="0" y="51"/>
                    </a:lnTo>
                    <a:lnTo>
                      <a:pt x="0" y="51"/>
                    </a:lnTo>
                    <a:lnTo>
                      <a:pt x="0" y="51"/>
                    </a:lnTo>
                    <a:lnTo>
                      <a:pt x="0" y="51"/>
                    </a:lnTo>
                    <a:lnTo>
                      <a:pt x="0" y="51"/>
                    </a:lnTo>
                    <a:lnTo>
                      <a:pt x="0" y="51"/>
                    </a:lnTo>
                    <a:lnTo>
                      <a:pt x="0" y="52"/>
                    </a:lnTo>
                    <a:lnTo>
                      <a:pt x="0" y="51"/>
                    </a:lnTo>
                    <a:lnTo>
                      <a:pt x="0" y="52"/>
                    </a:lnTo>
                    <a:lnTo>
                      <a:pt x="0" y="53"/>
                    </a:lnTo>
                    <a:lnTo>
                      <a:pt x="0" y="52"/>
                    </a:lnTo>
                    <a:lnTo>
                      <a:pt x="0" y="52"/>
                    </a:lnTo>
                    <a:lnTo>
                      <a:pt x="0" y="52"/>
                    </a:lnTo>
                    <a:lnTo>
                      <a:pt x="0" y="52"/>
                    </a:lnTo>
                    <a:lnTo>
                      <a:pt x="0" y="52"/>
                    </a:lnTo>
                    <a:lnTo>
                      <a:pt x="0" y="52"/>
                    </a:lnTo>
                    <a:lnTo>
                      <a:pt x="0" y="53"/>
                    </a:lnTo>
                    <a:lnTo>
                      <a:pt x="0" y="52"/>
                    </a:lnTo>
                    <a:lnTo>
                      <a:pt x="0" y="53"/>
                    </a:lnTo>
                    <a:lnTo>
                      <a:pt x="0" y="53"/>
                    </a:lnTo>
                    <a:lnTo>
                      <a:pt x="0" y="53"/>
                    </a:lnTo>
                    <a:lnTo>
                      <a:pt x="0" y="53"/>
                    </a:lnTo>
                    <a:lnTo>
                      <a:pt x="0" y="53"/>
                    </a:lnTo>
                    <a:lnTo>
                      <a:pt x="0" y="53"/>
                    </a:lnTo>
                    <a:lnTo>
                      <a:pt x="0" y="53"/>
                    </a:lnTo>
                    <a:lnTo>
                      <a:pt x="0" y="51"/>
                    </a:lnTo>
                    <a:lnTo>
                      <a:pt x="0" y="51"/>
                    </a:lnTo>
                    <a:lnTo>
                      <a:pt x="0" y="50"/>
                    </a:lnTo>
                    <a:lnTo>
                      <a:pt x="0" y="50"/>
                    </a:lnTo>
                    <a:lnTo>
                      <a:pt x="0" y="49"/>
                    </a:lnTo>
                    <a:lnTo>
                      <a:pt x="0" y="49"/>
                    </a:lnTo>
                    <a:lnTo>
                      <a:pt x="0" y="49"/>
                    </a:lnTo>
                    <a:lnTo>
                      <a:pt x="0" y="50"/>
                    </a:lnTo>
                    <a:lnTo>
                      <a:pt x="0" y="50"/>
                    </a:lnTo>
                    <a:lnTo>
                      <a:pt x="0" y="50"/>
                    </a:lnTo>
                    <a:lnTo>
                      <a:pt x="0" y="50"/>
                    </a:lnTo>
                    <a:lnTo>
                      <a:pt x="0" y="50"/>
                    </a:lnTo>
                    <a:lnTo>
                      <a:pt x="0" y="51"/>
                    </a:lnTo>
                    <a:lnTo>
                      <a:pt x="0" y="51"/>
                    </a:lnTo>
                    <a:lnTo>
                      <a:pt x="0" y="51"/>
                    </a:lnTo>
                    <a:lnTo>
                      <a:pt x="0" y="51"/>
                    </a:lnTo>
                    <a:lnTo>
                      <a:pt x="0" y="52"/>
                    </a:lnTo>
                    <a:lnTo>
                      <a:pt x="0" y="52"/>
                    </a:lnTo>
                    <a:lnTo>
                      <a:pt x="0" y="52"/>
                    </a:lnTo>
                    <a:lnTo>
                      <a:pt x="0" y="53"/>
                    </a:lnTo>
                    <a:lnTo>
                      <a:pt x="0" y="53"/>
                    </a:lnTo>
                    <a:lnTo>
                      <a:pt x="0" y="53"/>
                    </a:lnTo>
                    <a:lnTo>
                      <a:pt x="0" y="54"/>
                    </a:lnTo>
                    <a:lnTo>
                      <a:pt x="0" y="54"/>
                    </a:lnTo>
                    <a:lnTo>
                      <a:pt x="0" y="55"/>
                    </a:lnTo>
                    <a:lnTo>
                      <a:pt x="0" y="55"/>
                    </a:lnTo>
                    <a:lnTo>
                      <a:pt x="0" y="55"/>
                    </a:lnTo>
                    <a:lnTo>
                      <a:pt x="0" y="55"/>
                    </a:lnTo>
                    <a:lnTo>
                      <a:pt x="0" y="55"/>
                    </a:lnTo>
                    <a:lnTo>
                      <a:pt x="0" y="56"/>
                    </a:lnTo>
                    <a:lnTo>
                      <a:pt x="0" y="55"/>
                    </a:lnTo>
                    <a:lnTo>
                      <a:pt x="0" y="56"/>
                    </a:lnTo>
                    <a:lnTo>
                      <a:pt x="0" y="55"/>
                    </a:lnTo>
                    <a:lnTo>
                      <a:pt x="0" y="56"/>
                    </a:lnTo>
                    <a:lnTo>
                      <a:pt x="0" y="55"/>
                    </a:lnTo>
                    <a:lnTo>
                      <a:pt x="0" y="56"/>
                    </a:lnTo>
                    <a:lnTo>
                      <a:pt x="0" y="55"/>
                    </a:lnTo>
                    <a:lnTo>
                      <a:pt x="0" y="55"/>
                    </a:lnTo>
                    <a:lnTo>
                      <a:pt x="0" y="55"/>
                    </a:lnTo>
                    <a:lnTo>
                      <a:pt x="0" y="55"/>
                    </a:lnTo>
                    <a:lnTo>
                      <a:pt x="0" y="55"/>
                    </a:lnTo>
                    <a:lnTo>
                      <a:pt x="0" y="54"/>
                    </a:lnTo>
                    <a:lnTo>
                      <a:pt x="0" y="54"/>
                    </a:lnTo>
                    <a:lnTo>
                      <a:pt x="0" y="55"/>
                    </a:lnTo>
                    <a:lnTo>
                      <a:pt x="0" y="55"/>
                    </a:lnTo>
                    <a:lnTo>
                      <a:pt x="0" y="55"/>
                    </a:lnTo>
                    <a:lnTo>
                      <a:pt x="0" y="55"/>
                    </a:lnTo>
                    <a:lnTo>
                      <a:pt x="0" y="55"/>
                    </a:lnTo>
                    <a:lnTo>
                      <a:pt x="0" y="55"/>
                    </a:lnTo>
                    <a:lnTo>
                      <a:pt x="0" y="55"/>
                    </a:lnTo>
                    <a:lnTo>
                      <a:pt x="0" y="56"/>
                    </a:lnTo>
                    <a:lnTo>
                      <a:pt x="0" y="56"/>
                    </a:lnTo>
                    <a:lnTo>
                      <a:pt x="0" y="55"/>
                    </a:lnTo>
                    <a:lnTo>
                      <a:pt x="0" y="55"/>
                    </a:lnTo>
                    <a:lnTo>
                      <a:pt x="0" y="55"/>
                    </a:lnTo>
                    <a:lnTo>
                      <a:pt x="0" y="55"/>
                    </a:lnTo>
                    <a:lnTo>
                      <a:pt x="0" y="55"/>
                    </a:lnTo>
                    <a:lnTo>
                      <a:pt x="0" y="55"/>
                    </a:lnTo>
                    <a:lnTo>
                      <a:pt x="0" y="55"/>
                    </a:lnTo>
                    <a:lnTo>
                      <a:pt x="0" y="55"/>
                    </a:lnTo>
                    <a:lnTo>
                      <a:pt x="0" y="55"/>
                    </a:lnTo>
                    <a:lnTo>
                      <a:pt x="0" y="54"/>
                    </a:lnTo>
                    <a:lnTo>
                      <a:pt x="0" y="54"/>
                    </a:lnTo>
                    <a:lnTo>
                      <a:pt x="0" y="53"/>
                    </a:lnTo>
                    <a:lnTo>
                      <a:pt x="0" y="53"/>
                    </a:lnTo>
                    <a:lnTo>
                      <a:pt x="0" y="53"/>
                    </a:lnTo>
                    <a:lnTo>
                      <a:pt x="0" y="52"/>
                    </a:lnTo>
                    <a:lnTo>
                      <a:pt x="0" y="52"/>
                    </a:lnTo>
                    <a:lnTo>
                      <a:pt x="0" y="53"/>
                    </a:lnTo>
                    <a:lnTo>
                      <a:pt x="0" y="52"/>
                    </a:lnTo>
                    <a:lnTo>
                      <a:pt x="0" y="53"/>
                    </a:lnTo>
                    <a:lnTo>
                      <a:pt x="0" y="52"/>
                    </a:lnTo>
                    <a:lnTo>
                      <a:pt x="0" y="52"/>
                    </a:lnTo>
                    <a:lnTo>
                      <a:pt x="0" y="52"/>
                    </a:lnTo>
                    <a:lnTo>
                      <a:pt x="0" y="53"/>
                    </a:lnTo>
                    <a:lnTo>
                      <a:pt x="0" y="53"/>
                    </a:lnTo>
                    <a:lnTo>
                      <a:pt x="0" y="54"/>
                    </a:lnTo>
                    <a:lnTo>
                      <a:pt x="0" y="53"/>
                    </a:lnTo>
                    <a:lnTo>
                      <a:pt x="0" y="53"/>
                    </a:lnTo>
                    <a:lnTo>
                      <a:pt x="0" y="53"/>
                    </a:lnTo>
                    <a:lnTo>
                      <a:pt x="0" y="52"/>
                    </a:lnTo>
                    <a:lnTo>
                      <a:pt x="0" y="53"/>
                    </a:lnTo>
                    <a:lnTo>
                      <a:pt x="0" y="52"/>
                    </a:lnTo>
                    <a:lnTo>
                      <a:pt x="0" y="53"/>
                    </a:lnTo>
                    <a:lnTo>
                      <a:pt x="0" y="53"/>
                    </a:lnTo>
                    <a:lnTo>
                      <a:pt x="0" y="53"/>
                    </a:lnTo>
                    <a:lnTo>
                      <a:pt x="0" y="53"/>
                    </a:lnTo>
                    <a:lnTo>
                      <a:pt x="0" y="54"/>
                    </a:lnTo>
                    <a:lnTo>
                      <a:pt x="0" y="54"/>
                    </a:lnTo>
                    <a:lnTo>
                      <a:pt x="0" y="54"/>
                    </a:lnTo>
                    <a:lnTo>
                      <a:pt x="0" y="53"/>
                    </a:lnTo>
                    <a:lnTo>
                      <a:pt x="0" y="53"/>
                    </a:lnTo>
                    <a:lnTo>
                      <a:pt x="0" y="53"/>
                    </a:lnTo>
                    <a:lnTo>
                      <a:pt x="0" y="52"/>
                    </a:lnTo>
                    <a:lnTo>
                      <a:pt x="0" y="53"/>
                    </a:lnTo>
                    <a:lnTo>
                      <a:pt x="0" y="52"/>
                    </a:lnTo>
                    <a:lnTo>
                      <a:pt x="0" y="51"/>
                    </a:lnTo>
                    <a:lnTo>
                      <a:pt x="0" y="52"/>
                    </a:lnTo>
                    <a:lnTo>
                      <a:pt x="0" y="52"/>
                    </a:lnTo>
                    <a:lnTo>
                      <a:pt x="0" y="51"/>
                    </a:lnTo>
                    <a:lnTo>
                      <a:pt x="0" y="51"/>
                    </a:lnTo>
                    <a:lnTo>
                      <a:pt x="0" y="51"/>
                    </a:lnTo>
                    <a:lnTo>
                      <a:pt x="0" y="51"/>
                    </a:lnTo>
                    <a:lnTo>
                      <a:pt x="0" y="51"/>
                    </a:lnTo>
                    <a:lnTo>
                      <a:pt x="0" y="51"/>
                    </a:lnTo>
                    <a:lnTo>
                      <a:pt x="0" y="52"/>
                    </a:lnTo>
                    <a:lnTo>
                      <a:pt x="0" y="53"/>
                    </a:lnTo>
                    <a:lnTo>
                      <a:pt x="0" y="53"/>
                    </a:lnTo>
                    <a:lnTo>
                      <a:pt x="0" y="53"/>
                    </a:lnTo>
                    <a:lnTo>
                      <a:pt x="0" y="52"/>
                    </a:lnTo>
                    <a:lnTo>
                      <a:pt x="0" y="51"/>
                    </a:lnTo>
                    <a:lnTo>
                      <a:pt x="0" y="50"/>
                    </a:lnTo>
                    <a:lnTo>
                      <a:pt x="0" y="50"/>
                    </a:lnTo>
                    <a:lnTo>
                      <a:pt x="0" y="51"/>
                    </a:lnTo>
                    <a:lnTo>
                      <a:pt x="0" y="50"/>
                    </a:lnTo>
                    <a:lnTo>
                      <a:pt x="0" y="49"/>
                    </a:lnTo>
                    <a:lnTo>
                      <a:pt x="0" y="49"/>
                    </a:lnTo>
                    <a:lnTo>
                      <a:pt x="0" y="49"/>
                    </a:lnTo>
                    <a:lnTo>
                      <a:pt x="0" y="48"/>
                    </a:lnTo>
                    <a:lnTo>
                      <a:pt x="0" y="49"/>
                    </a:lnTo>
                    <a:lnTo>
                      <a:pt x="0" y="48"/>
                    </a:lnTo>
                    <a:lnTo>
                      <a:pt x="0" y="49"/>
                    </a:lnTo>
                    <a:lnTo>
                      <a:pt x="0" y="48"/>
                    </a:lnTo>
                    <a:lnTo>
                      <a:pt x="0" y="48"/>
                    </a:lnTo>
                    <a:lnTo>
                      <a:pt x="0" y="48"/>
                    </a:lnTo>
                    <a:lnTo>
                      <a:pt x="0" y="48"/>
                    </a:lnTo>
                    <a:lnTo>
                      <a:pt x="0" y="48"/>
                    </a:lnTo>
                    <a:lnTo>
                      <a:pt x="0" y="48"/>
                    </a:lnTo>
                    <a:lnTo>
                      <a:pt x="0" y="49"/>
                    </a:lnTo>
                    <a:lnTo>
                      <a:pt x="0" y="50"/>
                    </a:lnTo>
                    <a:lnTo>
                      <a:pt x="0" y="49"/>
                    </a:lnTo>
                    <a:lnTo>
                      <a:pt x="0" y="49"/>
                    </a:lnTo>
                    <a:lnTo>
                      <a:pt x="0" y="48"/>
                    </a:lnTo>
                    <a:lnTo>
                      <a:pt x="0" y="48"/>
                    </a:lnTo>
                    <a:lnTo>
                      <a:pt x="0" y="48"/>
                    </a:lnTo>
                    <a:lnTo>
                      <a:pt x="0" y="48"/>
                    </a:lnTo>
                    <a:lnTo>
                      <a:pt x="0" y="49"/>
                    </a:lnTo>
                    <a:lnTo>
                      <a:pt x="0" y="48"/>
                    </a:lnTo>
                    <a:lnTo>
                      <a:pt x="0" y="49"/>
                    </a:lnTo>
                    <a:lnTo>
                      <a:pt x="0" y="49"/>
                    </a:lnTo>
                    <a:lnTo>
                      <a:pt x="0" y="50"/>
                    </a:lnTo>
                    <a:lnTo>
                      <a:pt x="0" y="49"/>
                    </a:lnTo>
                    <a:lnTo>
                      <a:pt x="0" y="49"/>
                    </a:lnTo>
                    <a:lnTo>
                      <a:pt x="0" y="50"/>
                    </a:lnTo>
                    <a:lnTo>
                      <a:pt x="0" y="50"/>
                    </a:lnTo>
                    <a:lnTo>
                      <a:pt x="0" y="50"/>
                    </a:lnTo>
                    <a:lnTo>
                      <a:pt x="0" y="50"/>
                    </a:lnTo>
                    <a:lnTo>
                      <a:pt x="0" y="50"/>
                    </a:lnTo>
                    <a:lnTo>
                      <a:pt x="0" y="51"/>
                    </a:lnTo>
                    <a:lnTo>
                      <a:pt x="0" y="51"/>
                    </a:lnTo>
                    <a:lnTo>
                      <a:pt x="0" y="51"/>
                    </a:lnTo>
                    <a:lnTo>
                      <a:pt x="0" y="51"/>
                    </a:lnTo>
                    <a:lnTo>
                      <a:pt x="0" y="50"/>
                    </a:lnTo>
                    <a:lnTo>
                      <a:pt x="0" y="50"/>
                    </a:lnTo>
                    <a:lnTo>
                      <a:pt x="0" y="50"/>
                    </a:lnTo>
                    <a:lnTo>
                      <a:pt x="0" y="50"/>
                    </a:lnTo>
                    <a:lnTo>
                      <a:pt x="0" y="49"/>
                    </a:lnTo>
                    <a:lnTo>
                      <a:pt x="0" y="49"/>
                    </a:lnTo>
                    <a:lnTo>
                      <a:pt x="0" y="49"/>
                    </a:lnTo>
                    <a:lnTo>
                      <a:pt x="0" y="50"/>
                    </a:lnTo>
                    <a:lnTo>
                      <a:pt x="0" y="50"/>
                    </a:lnTo>
                    <a:lnTo>
                      <a:pt x="0" y="50"/>
                    </a:lnTo>
                    <a:lnTo>
                      <a:pt x="0" y="50"/>
                    </a:lnTo>
                    <a:lnTo>
                      <a:pt x="0" y="49"/>
                    </a:lnTo>
                    <a:lnTo>
                      <a:pt x="0" y="48"/>
                    </a:lnTo>
                    <a:lnTo>
                      <a:pt x="0" y="48"/>
                    </a:lnTo>
                    <a:lnTo>
                      <a:pt x="0" y="47"/>
                    </a:lnTo>
                    <a:lnTo>
                      <a:pt x="0" y="47"/>
                    </a:lnTo>
                    <a:lnTo>
                      <a:pt x="0" y="47"/>
                    </a:lnTo>
                    <a:lnTo>
                      <a:pt x="0" y="45"/>
                    </a:lnTo>
                    <a:lnTo>
                      <a:pt x="0" y="45"/>
                    </a:lnTo>
                    <a:lnTo>
                      <a:pt x="0" y="45"/>
                    </a:lnTo>
                    <a:lnTo>
                      <a:pt x="0" y="44"/>
                    </a:lnTo>
                    <a:lnTo>
                      <a:pt x="0" y="44"/>
                    </a:lnTo>
                    <a:lnTo>
                      <a:pt x="0" y="43"/>
                    </a:lnTo>
                    <a:lnTo>
                      <a:pt x="0" y="44"/>
                    </a:lnTo>
                    <a:lnTo>
                      <a:pt x="0" y="44"/>
                    </a:lnTo>
                    <a:lnTo>
                      <a:pt x="0" y="45"/>
                    </a:lnTo>
                    <a:lnTo>
                      <a:pt x="0" y="45"/>
                    </a:lnTo>
                    <a:lnTo>
                      <a:pt x="0" y="44"/>
                    </a:lnTo>
                    <a:lnTo>
                      <a:pt x="0" y="45"/>
                    </a:lnTo>
                    <a:lnTo>
                      <a:pt x="0" y="45"/>
                    </a:lnTo>
                    <a:lnTo>
                      <a:pt x="0" y="45"/>
                    </a:lnTo>
                    <a:lnTo>
                      <a:pt x="0" y="46"/>
                    </a:lnTo>
                    <a:lnTo>
                      <a:pt x="0" y="46"/>
                    </a:lnTo>
                    <a:lnTo>
                      <a:pt x="0" y="46"/>
                    </a:lnTo>
                    <a:lnTo>
                      <a:pt x="0" y="46"/>
                    </a:lnTo>
                    <a:lnTo>
                      <a:pt x="0" y="46"/>
                    </a:lnTo>
                    <a:lnTo>
                      <a:pt x="0" y="47"/>
                    </a:lnTo>
                    <a:lnTo>
                      <a:pt x="0" y="47"/>
                    </a:lnTo>
                    <a:lnTo>
                      <a:pt x="0" y="48"/>
                    </a:lnTo>
                    <a:lnTo>
                      <a:pt x="0" y="52"/>
                    </a:lnTo>
                    <a:lnTo>
                      <a:pt x="0" y="48"/>
                    </a:lnTo>
                    <a:lnTo>
                      <a:pt x="0" y="45"/>
                    </a:lnTo>
                    <a:lnTo>
                      <a:pt x="0" y="44"/>
                    </a:lnTo>
                    <a:lnTo>
                      <a:pt x="0" y="43"/>
                    </a:lnTo>
                    <a:lnTo>
                      <a:pt x="0" y="43"/>
                    </a:lnTo>
                    <a:lnTo>
                      <a:pt x="0" y="42"/>
                    </a:lnTo>
                    <a:lnTo>
                      <a:pt x="0" y="42"/>
                    </a:lnTo>
                    <a:lnTo>
                      <a:pt x="0" y="41"/>
                    </a:lnTo>
                    <a:lnTo>
                      <a:pt x="0" y="40"/>
                    </a:lnTo>
                    <a:lnTo>
                      <a:pt x="0" y="39"/>
                    </a:lnTo>
                    <a:lnTo>
                      <a:pt x="0" y="37"/>
                    </a:lnTo>
                    <a:lnTo>
                      <a:pt x="0" y="37"/>
                    </a:lnTo>
                    <a:lnTo>
                      <a:pt x="0" y="36"/>
                    </a:lnTo>
                    <a:lnTo>
                      <a:pt x="0" y="35"/>
                    </a:lnTo>
                    <a:lnTo>
                      <a:pt x="0" y="35"/>
                    </a:lnTo>
                    <a:lnTo>
                      <a:pt x="0" y="34"/>
                    </a:lnTo>
                    <a:lnTo>
                      <a:pt x="0" y="33"/>
                    </a:lnTo>
                    <a:lnTo>
                      <a:pt x="0" y="32"/>
                    </a:lnTo>
                    <a:lnTo>
                      <a:pt x="0" y="32"/>
                    </a:lnTo>
                    <a:lnTo>
                      <a:pt x="0" y="31"/>
                    </a:lnTo>
                    <a:lnTo>
                      <a:pt x="0" y="31"/>
                    </a:lnTo>
                    <a:lnTo>
                      <a:pt x="0" y="30"/>
                    </a:lnTo>
                    <a:lnTo>
                      <a:pt x="0" y="29"/>
                    </a:lnTo>
                    <a:lnTo>
                      <a:pt x="0" y="29"/>
                    </a:lnTo>
                    <a:lnTo>
                      <a:pt x="0" y="29"/>
                    </a:lnTo>
                    <a:lnTo>
                      <a:pt x="0" y="27"/>
                    </a:lnTo>
                    <a:lnTo>
                      <a:pt x="0" y="26"/>
                    </a:lnTo>
                    <a:lnTo>
                      <a:pt x="0" y="26"/>
                    </a:lnTo>
                    <a:lnTo>
                      <a:pt x="0" y="26"/>
                    </a:lnTo>
                    <a:lnTo>
                      <a:pt x="0" y="25"/>
                    </a:lnTo>
                    <a:lnTo>
                      <a:pt x="0" y="24"/>
                    </a:lnTo>
                    <a:lnTo>
                      <a:pt x="0" y="24"/>
                    </a:lnTo>
                    <a:lnTo>
                      <a:pt x="0" y="23"/>
                    </a:lnTo>
                    <a:lnTo>
                      <a:pt x="0" y="22"/>
                    </a:lnTo>
                    <a:lnTo>
                      <a:pt x="0" y="22"/>
                    </a:lnTo>
                    <a:lnTo>
                      <a:pt x="0" y="21"/>
                    </a:lnTo>
                    <a:lnTo>
                      <a:pt x="0" y="21"/>
                    </a:lnTo>
                    <a:lnTo>
                      <a:pt x="0" y="20"/>
                    </a:lnTo>
                    <a:lnTo>
                      <a:pt x="0" y="20"/>
                    </a:lnTo>
                    <a:lnTo>
                      <a:pt x="0" y="19"/>
                    </a:lnTo>
                    <a:lnTo>
                      <a:pt x="0" y="20"/>
                    </a:lnTo>
                    <a:lnTo>
                      <a:pt x="0" y="19"/>
                    </a:lnTo>
                    <a:lnTo>
                      <a:pt x="0" y="19"/>
                    </a:lnTo>
                    <a:lnTo>
                      <a:pt x="0" y="19"/>
                    </a:lnTo>
                    <a:lnTo>
                      <a:pt x="0" y="19"/>
                    </a:lnTo>
                    <a:lnTo>
                      <a:pt x="0" y="19"/>
                    </a:lnTo>
                    <a:lnTo>
                      <a:pt x="0" y="18"/>
                    </a:lnTo>
                    <a:lnTo>
                      <a:pt x="0" y="18"/>
                    </a:lnTo>
                    <a:lnTo>
                      <a:pt x="0" y="17"/>
                    </a:lnTo>
                    <a:lnTo>
                      <a:pt x="0" y="16"/>
                    </a:lnTo>
                    <a:lnTo>
                      <a:pt x="0" y="16"/>
                    </a:lnTo>
                    <a:lnTo>
                      <a:pt x="0" y="15"/>
                    </a:lnTo>
                    <a:lnTo>
                      <a:pt x="0" y="16"/>
                    </a:lnTo>
                    <a:lnTo>
                      <a:pt x="0" y="15"/>
                    </a:lnTo>
                    <a:lnTo>
                      <a:pt x="0" y="15"/>
                    </a:lnTo>
                    <a:lnTo>
                      <a:pt x="0" y="14"/>
                    </a:lnTo>
                    <a:lnTo>
                      <a:pt x="0" y="14"/>
                    </a:lnTo>
                    <a:lnTo>
                      <a:pt x="0" y="13"/>
                    </a:lnTo>
                    <a:lnTo>
                      <a:pt x="0" y="14"/>
                    </a:lnTo>
                    <a:lnTo>
                      <a:pt x="0" y="14"/>
                    </a:lnTo>
                    <a:lnTo>
                      <a:pt x="0" y="15"/>
                    </a:lnTo>
                    <a:lnTo>
                      <a:pt x="0" y="15"/>
                    </a:lnTo>
                    <a:lnTo>
                      <a:pt x="0" y="14"/>
                    </a:lnTo>
                    <a:lnTo>
                      <a:pt x="0" y="14"/>
                    </a:lnTo>
                    <a:lnTo>
                      <a:pt x="0" y="14"/>
                    </a:lnTo>
                    <a:lnTo>
                      <a:pt x="0" y="14"/>
                    </a:lnTo>
                    <a:lnTo>
                      <a:pt x="0" y="14"/>
                    </a:lnTo>
                    <a:lnTo>
                      <a:pt x="0" y="14"/>
                    </a:lnTo>
                    <a:lnTo>
                      <a:pt x="0" y="14"/>
                    </a:lnTo>
                    <a:lnTo>
                      <a:pt x="0" y="14"/>
                    </a:lnTo>
                    <a:lnTo>
                      <a:pt x="0" y="13"/>
                    </a:lnTo>
                    <a:lnTo>
                      <a:pt x="0" y="14"/>
                    </a:lnTo>
                    <a:lnTo>
                      <a:pt x="0" y="13"/>
                    </a:lnTo>
                    <a:lnTo>
                      <a:pt x="0" y="13"/>
                    </a:lnTo>
                    <a:lnTo>
                      <a:pt x="0" y="12"/>
                    </a:lnTo>
                    <a:lnTo>
                      <a:pt x="0" y="12"/>
                    </a:lnTo>
                    <a:lnTo>
                      <a:pt x="0" y="12"/>
                    </a:lnTo>
                    <a:lnTo>
                      <a:pt x="0" y="12"/>
                    </a:lnTo>
                    <a:lnTo>
                      <a:pt x="0" y="11"/>
                    </a:lnTo>
                    <a:lnTo>
                      <a:pt x="0" y="10"/>
                    </a:lnTo>
                    <a:lnTo>
                      <a:pt x="0" y="10"/>
                    </a:lnTo>
                    <a:lnTo>
                      <a:pt x="0" y="10"/>
                    </a:lnTo>
                    <a:lnTo>
                      <a:pt x="0" y="9"/>
                    </a:lnTo>
                    <a:lnTo>
                      <a:pt x="0" y="8"/>
                    </a:lnTo>
                    <a:lnTo>
                      <a:pt x="0" y="8"/>
                    </a:lnTo>
                    <a:lnTo>
                      <a:pt x="0" y="8"/>
                    </a:lnTo>
                    <a:lnTo>
                      <a:pt x="0" y="8"/>
                    </a:lnTo>
                    <a:lnTo>
                      <a:pt x="0" y="8"/>
                    </a:lnTo>
                    <a:lnTo>
                      <a:pt x="0" y="8"/>
                    </a:lnTo>
                    <a:lnTo>
                      <a:pt x="0" y="7"/>
                    </a:lnTo>
                    <a:lnTo>
                      <a:pt x="0" y="7"/>
                    </a:lnTo>
                    <a:lnTo>
                      <a:pt x="0" y="6"/>
                    </a:lnTo>
                    <a:lnTo>
                      <a:pt x="0" y="6"/>
                    </a:lnTo>
                    <a:lnTo>
                      <a:pt x="0" y="5"/>
                    </a:lnTo>
                    <a:lnTo>
                      <a:pt x="0" y="5"/>
                    </a:lnTo>
                    <a:lnTo>
                      <a:pt x="0" y="6"/>
                    </a:lnTo>
                    <a:lnTo>
                      <a:pt x="0" y="5"/>
                    </a:lnTo>
                    <a:lnTo>
                      <a:pt x="0" y="4"/>
                    </a:lnTo>
                    <a:lnTo>
                      <a:pt x="0" y="4"/>
                    </a:lnTo>
                    <a:lnTo>
                      <a:pt x="0" y="5"/>
                    </a:lnTo>
                    <a:lnTo>
                      <a:pt x="0" y="4"/>
                    </a:lnTo>
                    <a:lnTo>
                      <a:pt x="0" y="3"/>
                    </a:lnTo>
                    <a:lnTo>
                      <a:pt x="0" y="3"/>
                    </a:lnTo>
                    <a:lnTo>
                      <a:pt x="0" y="3"/>
                    </a:lnTo>
                    <a:lnTo>
                      <a:pt x="0" y="4"/>
                    </a:lnTo>
                    <a:lnTo>
                      <a:pt x="0" y="3"/>
                    </a:lnTo>
                    <a:lnTo>
                      <a:pt x="0" y="4"/>
                    </a:lnTo>
                    <a:lnTo>
                      <a:pt x="0" y="4"/>
                    </a:lnTo>
                    <a:lnTo>
                      <a:pt x="0" y="3"/>
                    </a:lnTo>
                    <a:lnTo>
                      <a:pt x="0" y="2"/>
                    </a:lnTo>
                    <a:lnTo>
                      <a:pt x="0" y="3"/>
                    </a:lnTo>
                    <a:lnTo>
                      <a:pt x="0" y="2"/>
                    </a:lnTo>
                    <a:lnTo>
                      <a:pt x="0" y="2"/>
                    </a:lnTo>
                    <a:lnTo>
                      <a:pt x="0" y="2"/>
                    </a:lnTo>
                    <a:lnTo>
                      <a:pt x="0" y="3"/>
                    </a:lnTo>
                    <a:lnTo>
                      <a:pt x="0" y="2"/>
                    </a:lnTo>
                    <a:lnTo>
                      <a:pt x="0" y="2"/>
                    </a:lnTo>
                    <a:lnTo>
                      <a:pt x="0" y="2"/>
                    </a:lnTo>
                    <a:lnTo>
                      <a:pt x="0" y="2"/>
                    </a:lnTo>
                    <a:lnTo>
                      <a:pt x="0" y="3"/>
                    </a:lnTo>
                    <a:lnTo>
                      <a:pt x="0" y="3"/>
                    </a:lnTo>
                    <a:lnTo>
                      <a:pt x="0" y="4"/>
                    </a:lnTo>
                    <a:lnTo>
                      <a:pt x="0" y="4"/>
                    </a:lnTo>
                    <a:lnTo>
                      <a:pt x="0" y="4"/>
                    </a:lnTo>
                    <a:lnTo>
                      <a:pt x="0" y="5"/>
                    </a:lnTo>
                    <a:lnTo>
                      <a:pt x="0" y="5"/>
                    </a:lnTo>
                    <a:lnTo>
                      <a:pt x="0" y="4"/>
                    </a:lnTo>
                    <a:lnTo>
                      <a:pt x="0" y="5"/>
                    </a:lnTo>
                    <a:lnTo>
                      <a:pt x="0" y="5"/>
                    </a:lnTo>
                    <a:lnTo>
                      <a:pt x="0" y="6"/>
                    </a:lnTo>
                    <a:lnTo>
                      <a:pt x="0" y="5"/>
                    </a:lnTo>
                    <a:lnTo>
                      <a:pt x="0" y="5"/>
                    </a:lnTo>
                    <a:lnTo>
                      <a:pt x="0" y="5"/>
                    </a:lnTo>
                    <a:lnTo>
                      <a:pt x="0" y="5"/>
                    </a:lnTo>
                    <a:lnTo>
                      <a:pt x="0" y="4"/>
                    </a:lnTo>
                    <a:lnTo>
                      <a:pt x="0" y="4"/>
                    </a:lnTo>
                    <a:lnTo>
                      <a:pt x="0" y="4"/>
                    </a:lnTo>
                    <a:lnTo>
                      <a:pt x="0" y="3"/>
                    </a:lnTo>
                    <a:lnTo>
                      <a:pt x="0" y="3"/>
                    </a:lnTo>
                    <a:lnTo>
                      <a:pt x="0" y="2"/>
                    </a:lnTo>
                    <a:lnTo>
                      <a:pt x="0" y="2"/>
                    </a:lnTo>
                    <a:lnTo>
                      <a:pt x="0" y="3"/>
                    </a:lnTo>
                    <a:lnTo>
                      <a:pt x="0" y="2"/>
                    </a:lnTo>
                    <a:lnTo>
                      <a:pt x="0" y="2"/>
                    </a:lnTo>
                    <a:lnTo>
                      <a:pt x="0" y="2"/>
                    </a:lnTo>
                    <a:lnTo>
                      <a:pt x="0" y="2"/>
                    </a:lnTo>
                    <a:lnTo>
                      <a:pt x="0" y="2"/>
                    </a:lnTo>
                    <a:lnTo>
                      <a:pt x="0" y="2"/>
                    </a:lnTo>
                    <a:lnTo>
                      <a:pt x="0" y="2"/>
                    </a:lnTo>
                    <a:lnTo>
                      <a:pt x="0" y="2"/>
                    </a:lnTo>
                    <a:lnTo>
                      <a:pt x="0" y="3"/>
                    </a:lnTo>
                    <a:lnTo>
                      <a:pt x="0" y="3"/>
                    </a:lnTo>
                    <a:lnTo>
                      <a:pt x="0" y="4"/>
                    </a:lnTo>
                    <a:lnTo>
                      <a:pt x="0" y="3"/>
                    </a:lnTo>
                    <a:lnTo>
                      <a:pt x="0" y="4"/>
                    </a:lnTo>
                    <a:lnTo>
                      <a:pt x="0" y="4"/>
                    </a:lnTo>
                    <a:lnTo>
                      <a:pt x="0" y="4"/>
                    </a:lnTo>
                    <a:lnTo>
                      <a:pt x="0" y="4"/>
                    </a:lnTo>
                    <a:lnTo>
                      <a:pt x="0" y="5"/>
                    </a:lnTo>
                    <a:lnTo>
                      <a:pt x="0" y="4"/>
                    </a:lnTo>
                    <a:lnTo>
                      <a:pt x="0" y="3"/>
                    </a:lnTo>
                    <a:lnTo>
                      <a:pt x="0" y="2"/>
                    </a:lnTo>
                    <a:lnTo>
                      <a:pt x="0" y="2"/>
                    </a:lnTo>
                    <a:lnTo>
                      <a:pt x="0" y="2"/>
                    </a:lnTo>
                    <a:lnTo>
                      <a:pt x="0" y="3"/>
                    </a:lnTo>
                    <a:lnTo>
                      <a:pt x="0" y="3"/>
                    </a:lnTo>
                    <a:lnTo>
                      <a:pt x="0" y="3"/>
                    </a:lnTo>
                    <a:lnTo>
                      <a:pt x="0" y="2"/>
                    </a:lnTo>
                    <a:lnTo>
                      <a:pt x="0" y="3"/>
                    </a:lnTo>
                    <a:lnTo>
                      <a:pt x="0" y="2"/>
                    </a:lnTo>
                    <a:lnTo>
                      <a:pt x="0" y="3"/>
                    </a:lnTo>
                    <a:lnTo>
                      <a:pt x="0" y="3"/>
                    </a:lnTo>
                    <a:lnTo>
                      <a:pt x="0" y="4"/>
                    </a:lnTo>
                    <a:lnTo>
                      <a:pt x="0" y="4"/>
                    </a:lnTo>
                    <a:lnTo>
                      <a:pt x="0" y="4"/>
                    </a:lnTo>
                    <a:lnTo>
                      <a:pt x="0" y="3"/>
                    </a:lnTo>
                    <a:lnTo>
                      <a:pt x="0" y="3"/>
                    </a:lnTo>
                    <a:lnTo>
                      <a:pt x="0" y="2"/>
                    </a:lnTo>
                    <a:lnTo>
                      <a:pt x="0" y="2"/>
                    </a:lnTo>
                    <a:lnTo>
                      <a:pt x="0" y="3"/>
                    </a:lnTo>
                    <a:lnTo>
                      <a:pt x="0" y="3"/>
                    </a:lnTo>
                    <a:lnTo>
                      <a:pt x="0" y="3"/>
                    </a:lnTo>
                    <a:lnTo>
                      <a:pt x="0" y="2"/>
                    </a:lnTo>
                    <a:lnTo>
                      <a:pt x="0" y="3"/>
                    </a:lnTo>
                    <a:lnTo>
                      <a:pt x="0" y="2"/>
                    </a:lnTo>
                    <a:lnTo>
                      <a:pt x="0" y="2"/>
                    </a:lnTo>
                    <a:lnTo>
                      <a:pt x="0" y="2"/>
                    </a:lnTo>
                    <a:lnTo>
                      <a:pt x="0" y="3"/>
                    </a:lnTo>
                    <a:lnTo>
                      <a:pt x="0" y="3"/>
                    </a:lnTo>
                    <a:lnTo>
                      <a:pt x="0" y="3"/>
                    </a:lnTo>
                    <a:lnTo>
                      <a:pt x="0" y="2"/>
                    </a:lnTo>
                    <a:lnTo>
                      <a:pt x="0" y="2"/>
                    </a:lnTo>
                    <a:lnTo>
                      <a:pt x="0" y="1"/>
                    </a:lnTo>
                    <a:lnTo>
                      <a:pt x="0" y="1"/>
                    </a:lnTo>
                    <a:lnTo>
                      <a:pt x="0" y="1"/>
                    </a:lnTo>
                    <a:lnTo>
                      <a:pt x="0" y="1"/>
                    </a:lnTo>
                    <a:lnTo>
                      <a:pt x="0" y="1"/>
                    </a:lnTo>
                    <a:lnTo>
                      <a:pt x="0" y="0"/>
                    </a:lnTo>
                    <a:lnTo>
                      <a:pt x="0" y="1"/>
                    </a:lnTo>
                    <a:lnTo>
                      <a:pt x="0" y="1"/>
                    </a:lnTo>
                    <a:lnTo>
                      <a:pt x="0" y="0"/>
                    </a:lnTo>
                    <a:lnTo>
                      <a:pt x="0" y="0"/>
                    </a:lnTo>
                    <a:lnTo>
                      <a:pt x="0" y="0"/>
                    </a:lnTo>
                    <a:lnTo>
                      <a:pt x="0" y="0"/>
                    </a:lnTo>
                    <a:lnTo>
                      <a:pt x="0" y="0"/>
                    </a:lnTo>
                    <a:lnTo>
                      <a:pt x="0" y="0"/>
                    </a:lnTo>
                    <a:lnTo>
                      <a:pt x="0" y="0"/>
                    </a:lnTo>
                    <a:lnTo>
                      <a:pt x="0" y="0"/>
                    </a:lnTo>
                    <a:lnTo>
                      <a:pt x="0" y="1"/>
                    </a:lnTo>
                    <a:lnTo>
                      <a:pt x="0" y="1"/>
                    </a:lnTo>
                    <a:lnTo>
                      <a:pt x="0" y="2"/>
                    </a:lnTo>
                    <a:lnTo>
                      <a:pt x="0" y="2"/>
                    </a:lnTo>
                    <a:lnTo>
                      <a:pt x="0" y="3"/>
                    </a:lnTo>
                    <a:lnTo>
                      <a:pt x="0" y="3"/>
                    </a:lnTo>
                    <a:lnTo>
                      <a:pt x="0" y="4"/>
                    </a:lnTo>
                    <a:lnTo>
                      <a:pt x="0" y="4"/>
                    </a:lnTo>
                    <a:lnTo>
                      <a:pt x="0" y="4"/>
                    </a:lnTo>
                    <a:lnTo>
                      <a:pt x="0" y="5"/>
                    </a:lnTo>
                    <a:lnTo>
                      <a:pt x="0" y="4"/>
                    </a:lnTo>
                    <a:lnTo>
                      <a:pt x="0" y="4"/>
                    </a:lnTo>
                    <a:lnTo>
                      <a:pt x="0" y="4"/>
                    </a:lnTo>
                    <a:lnTo>
                      <a:pt x="0" y="3"/>
                    </a:lnTo>
                    <a:lnTo>
                      <a:pt x="0" y="3"/>
                    </a:lnTo>
                    <a:lnTo>
                      <a:pt x="0" y="4"/>
                    </a:lnTo>
                    <a:lnTo>
                      <a:pt x="0" y="4"/>
                    </a:lnTo>
                    <a:lnTo>
                      <a:pt x="0" y="4"/>
                    </a:lnTo>
                    <a:lnTo>
                      <a:pt x="0" y="3"/>
                    </a:lnTo>
                    <a:lnTo>
                      <a:pt x="0" y="4"/>
                    </a:lnTo>
                    <a:lnTo>
                      <a:pt x="0" y="4"/>
                    </a:lnTo>
                    <a:lnTo>
                      <a:pt x="0" y="5"/>
                    </a:lnTo>
                    <a:lnTo>
                      <a:pt x="0" y="5"/>
                    </a:lnTo>
                    <a:lnTo>
                      <a:pt x="0" y="5"/>
                    </a:lnTo>
                    <a:lnTo>
                      <a:pt x="0" y="6"/>
                    </a:lnTo>
                    <a:lnTo>
                      <a:pt x="0" y="6"/>
                    </a:lnTo>
                    <a:lnTo>
                      <a:pt x="0" y="7"/>
                    </a:lnTo>
                    <a:lnTo>
                      <a:pt x="0" y="6"/>
                    </a:lnTo>
                    <a:lnTo>
                      <a:pt x="0" y="7"/>
                    </a:lnTo>
                    <a:lnTo>
                      <a:pt x="0" y="6"/>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6310" name="Freeform 966"/>
              <p:cNvSpPr>
                <a:spLocks/>
              </p:cNvSpPr>
              <p:nvPr/>
            </p:nvSpPr>
            <p:spPr bwMode="auto">
              <a:xfrm>
                <a:off x="3774" y="3377"/>
                <a:ext cx="6" cy="90"/>
              </a:xfrm>
              <a:custGeom>
                <a:avLst/>
                <a:gdLst/>
                <a:ahLst/>
                <a:cxnLst>
                  <a:cxn ang="0">
                    <a:pos x="0" y="13"/>
                  </a:cxn>
                  <a:cxn ang="0">
                    <a:pos x="0" y="13"/>
                  </a:cxn>
                  <a:cxn ang="0">
                    <a:pos x="0" y="9"/>
                  </a:cxn>
                  <a:cxn ang="0">
                    <a:pos x="0" y="8"/>
                  </a:cxn>
                  <a:cxn ang="0">
                    <a:pos x="0" y="8"/>
                  </a:cxn>
                  <a:cxn ang="0">
                    <a:pos x="1" y="10"/>
                  </a:cxn>
                  <a:cxn ang="0">
                    <a:pos x="1" y="8"/>
                  </a:cxn>
                  <a:cxn ang="0">
                    <a:pos x="1" y="6"/>
                  </a:cxn>
                  <a:cxn ang="0">
                    <a:pos x="1" y="6"/>
                  </a:cxn>
                  <a:cxn ang="0">
                    <a:pos x="1" y="5"/>
                  </a:cxn>
                  <a:cxn ang="0">
                    <a:pos x="1" y="3"/>
                  </a:cxn>
                  <a:cxn ang="0">
                    <a:pos x="1" y="3"/>
                  </a:cxn>
                  <a:cxn ang="0">
                    <a:pos x="1" y="1"/>
                  </a:cxn>
                  <a:cxn ang="0">
                    <a:pos x="1" y="2"/>
                  </a:cxn>
                  <a:cxn ang="0">
                    <a:pos x="1" y="5"/>
                  </a:cxn>
                  <a:cxn ang="0">
                    <a:pos x="1" y="7"/>
                  </a:cxn>
                  <a:cxn ang="0">
                    <a:pos x="1" y="8"/>
                  </a:cxn>
                  <a:cxn ang="0">
                    <a:pos x="1" y="9"/>
                  </a:cxn>
                  <a:cxn ang="0">
                    <a:pos x="1" y="5"/>
                  </a:cxn>
                  <a:cxn ang="0">
                    <a:pos x="1" y="0"/>
                  </a:cxn>
                  <a:cxn ang="0">
                    <a:pos x="1" y="1"/>
                  </a:cxn>
                  <a:cxn ang="0">
                    <a:pos x="1" y="4"/>
                  </a:cxn>
                  <a:cxn ang="0">
                    <a:pos x="1" y="2"/>
                  </a:cxn>
                  <a:cxn ang="0">
                    <a:pos x="1" y="1"/>
                  </a:cxn>
                  <a:cxn ang="0">
                    <a:pos x="1" y="2"/>
                  </a:cxn>
                  <a:cxn ang="0">
                    <a:pos x="1" y="5"/>
                  </a:cxn>
                  <a:cxn ang="0">
                    <a:pos x="1" y="6"/>
                  </a:cxn>
                  <a:cxn ang="0">
                    <a:pos x="1" y="7"/>
                  </a:cxn>
                  <a:cxn ang="0">
                    <a:pos x="1" y="6"/>
                  </a:cxn>
                  <a:cxn ang="0">
                    <a:pos x="1" y="6"/>
                  </a:cxn>
                  <a:cxn ang="0">
                    <a:pos x="1" y="9"/>
                  </a:cxn>
                  <a:cxn ang="0">
                    <a:pos x="1" y="11"/>
                  </a:cxn>
                  <a:cxn ang="0">
                    <a:pos x="1" y="12"/>
                  </a:cxn>
                  <a:cxn ang="0">
                    <a:pos x="1" y="12"/>
                  </a:cxn>
                  <a:cxn ang="0">
                    <a:pos x="1" y="12"/>
                  </a:cxn>
                  <a:cxn ang="0">
                    <a:pos x="1" y="12"/>
                  </a:cxn>
                  <a:cxn ang="0">
                    <a:pos x="1" y="13"/>
                  </a:cxn>
                  <a:cxn ang="0">
                    <a:pos x="1" y="12"/>
                  </a:cxn>
                  <a:cxn ang="0">
                    <a:pos x="1" y="14"/>
                  </a:cxn>
                  <a:cxn ang="0">
                    <a:pos x="1" y="11"/>
                  </a:cxn>
                  <a:cxn ang="0">
                    <a:pos x="1" y="10"/>
                  </a:cxn>
                  <a:cxn ang="0">
                    <a:pos x="1" y="11"/>
                  </a:cxn>
                  <a:cxn ang="0">
                    <a:pos x="1" y="11"/>
                  </a:cxn>
                  <a:cxn ang="0">
                    <a:pos x="1" y="11"/>
                  </a:cxn>
                  <a:cxn ang="0">
                    <a:pos x="1" y="9"/>
                  </a:cxn>
                  <a:cxn ang="0">
                    <a:pos x="1" y="12"/>
                  </a:cxn>
                  <a:cxn ang="0">
                    <a:pos x="1" y="11"/>
                  </a:cxn>
                  <a:cxn ang="0">
                    <a:pos x="1" y="9"/>
                  </a:cxn>
                  <a:cxn ang="0">
                    <a:pos x="1" y="9"/>
                  </a:cxn>
                  <a:cxn ang="0">
                    <a:pos x="1" y="11"/>
                  </a:cxn>
                  <a:cxn ang="0">
                    <a:pos x="1" y="10"/>
                  </a:cxn>
                  <a:cxn ang="0">
                    <a:pos x="1" y="8"/>
                  </a:cxn>
                  <a:cxn ang="0">
                    <a:pos x="1" y="7"/>
                  </a:cxn>
                  <a:cxn ang="0">
                    <a:pos x="1" y="6"/>
                  </a:cxn>
                  <a:cxn ang="0">
                    <a:pos x="1" y="6"/>
                  </a:cxn>
                  <a:cxn ang="0">
                    <a:pos x="1" y="6"/>
                  </a:cxn>
                  <a:cxn ang="0">
                    <a:pos x="1" y="3"/>
                  </a:cxn>
                  <a:cxn ang="0">
                    <a:pos x="1" y="2"/>
                  </a:cxn>
                  <a:cxn ang="0">
                    <a:pos x="1" y="2"/>
                  </a:cxn>
                  <a:cxn ang="0">
                    <a:pos x="1" y="1"/>
                  </a:cxn>
                  <a:cxn ang="0">
                    <a:pos x="1" y="2"/>
                  </a:cxn>
                  <a:cxn ang="0">
                    <a:pos x="1" y="2"/>
                  </a:cxn>
                  <a:cxn ang="0">
                    <a:pos x="1" y="5"/>
                  </a:cxn>
                </a:cxnLst>
                <a:rect l="0" t="0" r="r" b="b"/>
                <a:pathLst>
                  <a:path w="1" h="15">
                    <a:moveTo>
                      <a:pt x="0" y="15"/>
                    </a:moveTo>
                    <a:lnTo>
                      <a:pt x="0" y="15"/>
                    </a:lnTo>
                    <a:lnTo>
                      <a:pt x="0" y="15"/>
                    </a:lnTo>
                    <a:lnTo>
                      <a:pt x="0" y="15"/>
                    </a:lnTo>
                    <a:lnTo>
                      <a:pt x="0" y="15"/>
                    </a:lnTo>
                    <a:lnTo>
                      <a:pt x="0" y="14"/>
                    </a:lnTo>
                    <a:lnTo>
                      <a:pt x="0" y="14"/>
                    </a:lnTo>
                    <a:lnTo>
                      <a:pt x="0" y="14"/>
                    </a:lnTo>
                    <a:lnTo>
                      <a:pt x="0" y="13"/>
                    </a:lnTo>
                    <a:lnTo>
                      <a:pt x="0" y="13"/>
                    </a:lnTo>
                    <a:lnTo>
                      <a:pt x="0" y="13"/>
                    </a:lnTo>
                    <a:lnTo>
                      <a:pt x="0" y="12"/>
                    </a:lnTo>
                    <a:lnTo>
                      <a:pt x="0" y="12"/>
                    </a:lnTo>
                    <a:lnTo>
                      <a:pt x="0" y="12"/>
                    </a:lnTo>
                    <a:lnTo>
                      <a:pt x="0" y="12"/>
                    </a:lnTo>
                    <a:lnTo>
                      <a:pt x="0" y="12"/>
                    </a:lnTo>
                    <a:lnTo>
                      <a:pt x="0" y="12"/>
                    </a:lnTo>
                    <a:lnTo>
                      <a:pt x="0" y="13"/>
                    </a:lnTo>
                    <a:lnTo>
                      <a:pt x="0" y="12"/>
                    </a:lnTo>
                    <a:lnTo>
                      <a:pt x="0" y="12"/>
                    </a:lnTo>
                    <a:lnTo>
                      <a:pt x="0" y="12"/>
                    </a:lnTo>
                    <a:lnTo>
                      <a:pt x="0" y="13"/>
                    </a:lnTo>
                    <a:lnTo>
                      <a:pt x="0" y="12"/>
                    </a:lnTo>
                    <a:lnTo>
                      <a:pt x="0" y="12"/>
                    </a:lnTo>
                    <a:lnTo>
                      <a:pt x="0" y="12"/>
                    </a:lnTo>
                    <a:lnTo>
                      <a:pt x="0" y="11"/>
                    </a:lnTo>
                    <a:lnTo>
                      <a:pt x="0" y="11"/>
                    </a:lnTo>
                    <a:lnTo>
                      <a:pt x="0" y="11"/>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9"/>
                    </a:lnTo>
                    <a:lnTo>
                      <a:pt x="0" y="10"/>
                    </a:lnTo>
                    <a:lnTo>
                      <a:pt x="0" y="9"/>
                    </a:lnTo>
                    <a:lnTo>
                      <a:pt x="0" y="10"/>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10"/>
                    </a:lnTo>
                    <a:lnTo>
                      <a:pt x="1" y="10"/>
                    </a:lnTo>
                    <a:lnTo>
                      <a:pt x="1" y="10"/>
                    </a:lnTo>
                    <a:lnTo>
                      <a:pt x="1" y="10"/>
                    </a:lnTo>
                    <a:lnTo>
                      <a:pt x="1" y="11"/>
                    </a:lnTo>
                    <a:lnTo>
                      <a:pt x="1" y="10"/>
                    </a:lnTo>
                    <a:lnTo>
                      <a:pt x="1" y="10"/>
                    </a:lnTo>
                    <a:lnTo>
                      <a:pt x="1" y="10"/>
                    </a:lnTo>
                    <a:lnTo>
                      <a:pt x="1" y="9"/>
                    </a:lnTo>
                    <a:lnTo>
                      <a:pt x="1" y="9"/>
                    </a:lnTo>
                    <a:lnTo>
                      <a:pt x="1" y="9"/>
                    </a:lnTo>
                    <a:lnTo>
                      <a:pt x="1" y="9"/>
                    </a:lnTo>
                    <a:lnTo>
                      <a:pt x="1" y="9"/>
                    </a:lnTo>
                    <a:lnTo>
                      <a:pt x="1" y="8"/>
                    </a:lnTo>
                    <a:lnTo>
                      <a:pt x="1" y="8"/>
                    </a:lnTo>
                    <a:lnTo>
                      <a:pt x="1" y="7"/>
                    </a:lnTo>
                    <a:lnTo>
                      <a:pt x="1" y="8"/>
                    </a:lnTo>
                    <a:lnTo>
                      <a:pt x="1" y="9"/>
                    </a:lnTo>
                    <a:lnTo>
                      <a:pt x="1" y="9"/>
                    </a:lnTo>
                    <a:lnTo>
                      <a:pt x="1" y="9"/>
                    </a:lnTo>
                    <a:lnTo>
                      <a:pt x="1" y="8"/>
                    </a:lnTo>
                    <a:lnTo>
                      <a:pt x="1" y="8"/>
                    </a:lnTo>
                    <a:lnTo>
                      <a:pt x="1" y="8"/>
                    </a:lnTo>
                    <a:lnTo>
                      <a:pt x="1" y="7"/>
                    </a:lnTo>
                    <a:lnTo>
                      <a:pt x="1" y="7"/>
                    </a:lnTo>
                    <a:lnTo>
                      <a:pt x="1" y="6"/>
                    </a:lnTo>
                    <a:lnTo>
                      <a:pt x="1" y="6"/>
                    </a:lnTo>
                    <a:lnTo>
                      <a:pt x="1" y="5"/>
                    </a:lnTo>
                    <a:lnTo>
                      <a:pt x="1" y="5"/>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5"/>
                    </a:lnTo>
                    <a:lnTo>
                      <a:pt x="1" y="5"/>
                    </a:lnTo>
                    <a:lnTo>
                      <a:pt x="1" y="4"/>
                    </a:lnTo>
                    <a:lnTo>
                      <a:pt x="1" y="5"/>
                    </a:lnTo>
                    <a:lnTo>
                      <a:pt x="1" y="4"/>
                    </a:lnTo>
                    <a:lnTo>
                      <a:pt x="1" y="5"/>
                    </a:lnTo>
                    <a:lnTo>
                      <a:pt x="1" y="5"/>
                    </a:lnTo>
                    <a:lnTo>
                      <a:pt x="1" y="4"/>
                    </a:lnTo>
                    <a:lnTo>
                      <a:pt x="1" y="4"/>
                    </a:lnTo>
                    <a:lnTo>
                      <a:pt x="1" y="3"/>
                    </a:lnTo>
                    <a:lnTo>
                      <a:pt x="1" y="3"/>
                    </a:lnTo>
                    <a:lnTo>
                      <a:pt x="1" y="2"/>
                    </a:lnTo>
                    <a:lnTo>
                      <a:pt x="1" y="2"/>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2"/>
                    </a:lnTo>
                    <a:lnTo>
                      <a:pt x="1" y="3"/>
                    </a:lnTo>
                    <a:lnTo>
                      <a:pt x="1" y="2"/>
                    </a:lnTo>
                    <a:lnTo>
                      <a:pt x="1" y="2"/>
                    </a:lnTo>
                    <a:lnTo>
                      <a:pt x="1" y="3"/>
                    </a:lnTo>
                    <a:lnTo>
                      <a:pt x="1" y="3"/>
                    </a:lnTo>
                    <a:lnTo>
                      <a:pt x="1" y="3"/>
                    </a:lnTo>
                    <a:lnTo>
                      <a:pt x="1" y="2"/>
                    </a:lnTo>
                    <a:lnTo>
                      <a:pt x="1" y="2"/>
                    </a:lnTo>
                    <a:lnTo>
                      <a:pt x="1" y="2"/>
                    </a:lnTo>
                    <a:lnTo>
                      <a:pt x="1" y="2"/>
                    </a:lnTo>
                    <a:lnTo>
                      <a:pt x="1" y="1"/>
                    </a:lnTo>
                    <a:lnTo>
                      <a:pt x="1" y="1"/>
                    </a:lnTo>
                    <a:lnTo>
                      <a:pt x="1" y="1"/>
                    </a:lnTo>
                    <a:lnTo>
                      <a:pt x="1" y="1"/>
                    </a:lnTo>
                    <a:lnTo>
                      <a:pt x="1" y="1"/>
                    </a:lnTo>
                    <a:lnTo>
                      <a:pt x="1" y="1"/>
                    </a:lnTo>
                    <a:lnTo>
                      <a:pt x="1" y="0"/>
                    </a:lnTo>
                    <a:lnTo>
                      <a:pt x="1" y="1"/>
                    </a:lnTo>
                    <a:lnTo>
                      <a:pt x="1" y="1"/>
                    </a:lnTo>
                    <a:lnTo>
                      <a:pt x="1" y="1"/>
                    </a:lnTo>
                    <a:lnTo>
                      <a:pt x="1" y="1"/>
                    </a:lnTo>
                    <a:lnTo>
                      <a:pt x="1" y="1"/>
                    </a:lnTo>
                    <a:lnTo>
                      <a:pt x="1" y="2"/>
                    </a:lnTo>
                    <a:lnTo>
                      <a:pt x="1" y="2"/>
                    </a:lnTo>
                    <a:lnTo>
                      <a:pt x="1" y="3"/>
                    </a:lnTo>
                    <a:lnTo>
                      <a:pt x="1" y="2"/>
                    </a:lnTo>
                    <a:lnTo>
                      <a:pt x="1" y="2"/>
                    </a:lnTo>
                    <a:lnTo>
                      <a:pt x="1" y="3"/>
                    </a:lnTo>
                    <a:lnTo>
                      <a:pt x="1" y="3"/>
                    </a:lnTo>
                    <a:lnTo>
                      <a:pt x="1" y="3"/>
                    </a:lnTo>
                    <a:lnTo>
                      <a:pt x="1" y="4"/>
                    </a:lnTo>
                    <a:lnTo>
                      <a:pt x="1" y="4"/>
                    </a:lnTo>
                    <a:lnTo>
                      <a:pt x="1" y="4"/>
                    </a:lnTo>
                    <a:lnTo>
                      <a:pt x="1" y="5"/>
                    </a:lnTo>
                    <a:lnTo>
                      <a:pt x="1" y="4"/>
                    </a:lnTo>
                    <a:lnTo>
                      <a:pt x="1" y="4"/>
                    </a:lnTo>
                    <a:lnTo>
                      <a:pt x="1" y="5"/>
                    </a:lnTo>
                    <a:lnTo>
                      <a:pt x="1" y="4"/>
                    </a:lnTo>
                    <a:lnTo>
                      <a:pt x="1" y="4"/>
                    </a:lnTo>
                    <a:lnTo>
                      <a:pt x="1" y="5"/>
                    </a:lnTo>
                    <a:lnTo>
                      <a:pt x="1" y="5"/>
                    </a:lnTo>
                    <a:lnTo>
                      <a:pt x="1" y="6"/>
                    </a:lnTo>
                    <a:lnTo>
                      <a:pt x="1" y="6"/>
                    </a:lnTo>
                    <a:lnTo>
                      <a:pt x="1" y="6"/>
                    </a:lnTo>
                    <a:lnTo>
                      <a:pt x="1" y="7"/>
                    </a:lnTo>
                    <a:lnTo>
                      <a:pt x="1" y="8"/>
                    </a:lnTo>
                    <a:lnTo>
                      <a:pt x="1" y="9"/>
                    </a:lnTo>
                    <a:lnTo>
                      <a:pt x="1" y="8"/>
                    </a:lnTo>
                    <a:lnTo>
                      <a:pt x="1" y="8"/>
                    </a:lnTo>
                    <a:lnTo>
                      <a:pt x="1" y="9"/>
                    </a:lnTo>
                    <a:lnTo>
                      <a:pt x="1" y="9"/>
                    </a:lnTo>
                    <a:lnTo>
                      <a:pt x="1" y="9"/>
                    </a:lnTo>
                    <a:lnTo>
                      <a:pt x="1" y="8"/>
                    </a:lnTo>
                    <a:lnTo>
                      <a:pt x="1" y="8"/>
                    </a:lnTo>
                    <a:lnTo>
                      <a:pt x="1" y="8"/>
                    </a:lnTo>
                    <a:lnTo>
                      <a:pt x="1" y="8"/>
                    </a:lnTo>
                    <a:lnTo>
                      <a:pt x="1" y="7"/>
                    </a:lnTo>
                    <a:lnTo>
                      <a:pt x="1" y="8"/>
                    </a:lnTo>
                    <a:lnTo>
                      <a:pt x="1" y="8"/>
                    </a:lnTo>
                    <a:lnTo>
                      <a:pt x="1" y="9"/>
                    </a:lnTo>
                    <a:lnTo>
                      <a:pt x="1" y="8"/>
                    </a:lnTo>
                    <a:lnTo>
                      <a:pt x="1" y="8"/>
                    </a:lnTo>
                    <a:lnTo>
                      <a:pt x="1" y="9"/>
                    </a:lnTo>
                    <a:lnTo>
                      <a:pt x="1" y="8"/>
                    </a:lnTo>
                    <a:lnTo>
                      <a:pt x="1" y="9"/>
                    </a:lnTo>
                    <a:lnTo>
                      <a:pt x="1" y="9"/>
                    </a:lnTo>
                    <a:lnTo>
                      <a:pt x="1" y="9"/>
                    </a:lnTo>
                    <a:lnTo>
                      <a:pt x="1" y="9"/>
                    </a:lnTo>
                    <a:lnTo>
                      <a:pt x="1" y="8"/>
                    </a:lnTo>
                    <a:lnTo>
                      <a:pt x="1" y="8"/>
                    </a:lnTo>
                    <a:lnTo>
                      <a:pt x="1" y="7"/>
                    </a:lnTo>
                    <a:lnTo>
                      <a:pt x="1" y="6"/>
                    </a:lnTo>
                    <a:lnTo>
                      <a:pt x="1" y="7"/>
                    </a:lnTo>
                    <a:lnTo>
                      <a:pt x="1" y="6"/>
                    </a:lnTo>
                    <a:lnTo>
                      <a:pt x="1" y="6"/>
                    </a:lnTo>
                    <a:lnTo>
                      <a:pt x="1" y="6"/>
                    </a:lnTo>
                    <a:lnTo>
                      <a:pt x="1" y="5"/>
                    </a:lnTo>
                    <a:lnTo>
                      <a:pt x="1" y="5"/>
                    </a:lnTo>
                    <a:lnTo>
                      <a:pt x="1" y="4"/>
                    </a:lnTo>
                    <a:lnTo>
                      <a:pt x="1" y="3"/>
                    </a:lnTo>
                    <a:lnTo>
                      <a:pt x="1" y="3"/>
                    </a:lnTo>
                    <a:lnTo>
                      <a:pt x="1" y="3"/>
                    </a:lnTo>
                    <a:lnTo>
                      <a:pt x="1" y="4"/>
                    </a:lnTo>
                    <a:lnTo>
                      <a:pt x="1" y="4"/>
                    </a:lnTo>
                    <a:lnTo>
                      <a:pt x="1" y="3"/>
                    </a:lnTo>
                    <a:lnTo>
                      <a:pt x="1" y="2"/>
                    </a:lnTo>
                    <a:lnTo>
                      <a:pt x="1" y="1"/>
                    </a:lnTo>
                    <a:lnTo>
                      <a:pt x="1" y="1"/>
                    </a:lnTo>
                    <a:lnTo>
                      <a:pt x="1" y="0"/>
                    </a:lnTo>
                    <a:lnTo>
                      <a:pt x="1" y="0"/>
                    </a:lnTo>
                    <a:lnTo>
                      <a:pt x="1" y="0"/>
                    </a:lnTo>
                    <a:lnTo>
                      <a:pt x="1" y="1"/>
                    </a:lnTo>
                    <a:lnTo>
                      <a:pt x="1" y="1"/>
                    </a:lnTo>
                    <a:lnTo>
                      <a:pt x="1" y="1"/>
                    </a:lnTo>
                    <a:lnTo>
                      <a:pt x="1" y="1"/>
                    </a:lnTo>
                    <a:lnTo>
                      <a:pt x="1" y="2"/>
                    </a:lnTo>
                    <a:lnTo>
                      <a:pt x="1" y="1"/>
                    </a:lnTo>
                    <a:lnTo>
                      <a:pt x="1" y="1"/>
                    </a:lnTo>
                    <a:lnTo>
                      <a:pt x="1" y="1"/>
                    </a:lnTo>
                    <a:lnTo>
                      <a:pt x="1" y="1"/>
                    </a:lnTo>
                    <a:lnTo>
                      <a:pt x="1" y="0"/>
                    </a:lnTo>
                    <a:lnTo>
                      <a:pt x="1" y="1"/>
                    </a:lnTo>
                    <a:lnTo>
                      <a:pt x="1" y="1"/>
                    </a:lnTo>
                    <a:lnTo>
                      <a:pt x="1" y="1"/>
                    </a:lnTo>
                    <a:lnTo>
                      <a:pt x="1" y="1"/>
                    </a:lnTo>
                    <a:lnTo>
                      <a:pt x="1" y="1"/>
                    </a:lnTo>
                    <a:lnTo>
                      <a:pt x="1" y="2"/>
                    </a:lnTo>
                    <a:lnTo>
                      <a:pt x="1" y="3"/>
                    </a:lnTo>
                    <a:lnTo>
                      <a:pt x="1" y="3"/>
                    </a:lnTo>
                    <a:lnTo>
                      <a:pt x="1" y="3"/>
                    </a:lnTo>
                    <a:lnTo>
                      <a:pt x="1" y="4"/>
                    </a:lnTo>
                    <a:lnTo>
                      <a:pt x="1" y="3"/>
                    </a:lnTo>
                    <a:lnTo>
                      <a:pt x="1" y="4"/>
                    </a:lnTo>
                    <a:lnTo>
                      <a:pt x="1" y="3"/>
                    </a:lnTo>
                    <a:lnTo>
                      <a:pt x="1" y="3"/>
                    </a:lnTo>
                    <a:lnTo>
                      <a:pt x="1" y="3"/>
                    </a:lnTo>
                    <a:lnTo>
                      <a:pt x="1" y="3"/>
                    </a:lnTo>
                    <a:lnTo>
                      <a:pt x="1" y="2"/>
                    </a:lnTo>
                    <a:lnTo>
                      <a:pt x="1" y="3"/>
                    </a:lnTo>
                    <a:lnTo>
                      <a:pt x="1" y="2"/>
                    </a:lnTo>
                    <a:lnTo>
                      <a:pt x="1" y="1"/>
                    </a:lnTo>
                    <a:lnTo>
                      <a:pt x="1" y="2"/>
                    </a:lnTo>
                    <a:lnTo>
                      <a:pt x="1" y="1"/>
                    </a:lnTo>
                    <a:lnTo>
                      <a:pt x="1" y="1"/>
                    </a:lnTo>
                    <a:lnTo>
                      <a:pt x="1" y="1"/>
                    </a:lnTo>
                    <a:lnTo>
                      <a:pt x="1" y="1"/>
                    </a:lnTo>
                    <a:lnTo>
                      <a:pt x="1" y="1"/>
                    </a:lnTo>
                    <a:lnTo>
                      <a:pt x="1" y="1"/>
                    </a:lnTo>
                    <a:lnTo>
                      <a:pt x="1" y="0"/>
                    </a:lnTo>
                    <a:lnTo>
                      <a:pt x="1" y="1"/>
                    </a:lnTo>
                    <a:lnTo>
                      <a:pt x="1" y="1"/>
                    </a:lnTo>
                    <a:lnTo>
                      <a:pt x="1" y="1"/>
                    </a:lnTo>
                    <a:lnTo>
                      <a:pt x="1" y="1"/>
                    </a:lnTo>
                    <a:lnTo>
                      <a:pt x="1" y="2"/>
                    </a:lnTo>
                    <a:lnTo>
                      <a:pt x="1" y="2"/>
                    </a:lnTo>
                    <a:lnTo>
                      <a:pt x="1" y="2"/>
                    </a:lnTo>
                    <a:lnTo>
                      <a:pt x="1" y="3"/>
                    </a:lnTo>
                    <a:lnTo>
                      <a:pt x="1" y="3"/>
                    </a:lnTo>
                    <a:lnTo>
                      <a:pt x="1" y="2"/>
                    </a:lnTo>
                    <a:lnTo>
                      <a:pt x="1" y="1"/>
                    </a:lnTo>
                    <a:lnTo>
                      <a:pt x="1" y="2"/>
                    </a:lnTo>
                    <a:lnTo>
                      <a:pt x="1" y="2"/>
                    </a:lnTo>
                    <a:lnTo>
                      <a:pt x="1" y="2"/>
                    </a:lnTo>
                    <a:lnTo>
                      <a:pt x="1" y="2"/>
                    </a:lnTo>
                    <a:lnTo>
                      <a:pt x="1" y="2"/>
                    </a:lnTo>
                    <a:lnTo>
                      <a:pt x="1" y="1"/>
                    </a:lnTo>
                    <a:lnTo>
                      <a:pt x="1" y="2"/>
                    </a:lnTo>
                    <a:lnTo>
                      <a:pt x="1" y="2"/>
                    </a:lnTo>
                    <a:lnTo>
                      <a:pt x="1" y="3"/>
                    </a:lnTo>
                    <a:lnTo>
                      <a:pt x="1" y="3"/>
                    </a:lnTo>
                    <a:lnTo>
                      <a:pt x="1" y="4"/>
                    </a:lnTo>
                    <a:lnTo>
                      <a:pt x="1" y="3"/>
                    </a:lnTo>
                    <a:lnTo>
                      <a:pt x="1" y="3"/>
                    </a:lnTo>
                    <a:lnTo>
                      <a:pt x="1" y="4"/>
                    </a:lnTo>
                    <a:lnTo>
                      <a:pt x="1" y="5"/>
                    </a:lnTo>
                    <a:lnTo>
                      <a:pt x="1" y="5"/>
                    </a:lnTo>
                    <a:lnTo>
                      <a:pt x="1" y="5"/>
                    </a:lnTo>
                    <a:lnTo>
                      <a:pt x="1" y="5"/>
                    </a:lnTo>
                    <a:lnTo>
                      <a:pt x="1" y="5"/>
                    </a:lnTo>
                    <a:lnTo>
                      <a:pt x="1" y="5"/>
                    </a:lnTo>
                    <a:lnTo>
                      <a:pt x="1" y="5"/>
                    </a:lnTo>
                    <a:lnTo>
                      <a:pt x="1" y="5"/>
                    </a:lnTo>
                    <a:lnTo>
                      <a:pt x="1" y="5"/>
                    </a:lnTo>
                    <a:lnTo>
                      <a:pt x="1" y="6"/>
                    </a:lnTo>
                    <a:lnTo>
                      <a:pt x="1" y="5"/>
                    </a:lnTo>
                    <a:lnTo>
                      <a:pt x="1" y="6"/>
                    </a:lnTo>
                    <a:lnTo>
                      <a:pt x="1" y="6"/>
                    </a:lnTo>
                    <a:lnTo>
                      <a:pt x="1" y="7"/>
                    </a:lnTo>
                    <a:lnTo>
                      <a:pt x="1" y="6"/>
                    </a:lnTo>
                    <a:lnTo>
                      <a:pt x="1" y="6"/>
                    </a:lnTo>
                    <a:lnTo>
                      <a:pt x="1" y="6"/>
                    </a:lnTo>
                    <a:lnTo>
                      <a:pt x="1" y="6"/>
                    </a:lnTo>
                    <a:lnTo>
                      <a:pt x="1" y="7"/>
                    </a:lnTo>
                    <a:lnTo>
                      <a:pt x="1" y="7"/>
                    </a:lnTo>
                    <a:lnTo>
                      <a:pt x="1" y="8"/>
                    </a:lnTo>
                    <a:lnTo>
                      <a:pt x="1" y="7"/>
                    </a:lnTo>
                    <a:lnTo>
                      <a:pt x="1" y="7"/>
                    </a:lnTo>
                    <a:lnTo>
                      <a:pt x="1" y="7"/>
                    </a:lnTo>
                    <a:lnTo>
                      <a:pt x="1" y="6"/>
                    </a:lnTo>
                    <a:lnTo>
                      <a:pt x="1" y="7"/>
                    </a:lnTo>
                    <a:lnTo>
                      <a:pt x="1" y="8"/>
                    </a:lnTo>
                    <a:lnTo>
                      <a:pt x="1" y="8"/>
                    </a:lnTo>
                    <a:lnTo>
                      <a:pt x="1" y="8"/>
                    </a:lnTo>
                    <a:lnTo>
                      <a:pt x="1" y="7"/>
                    </a:lnTo>
                    <a:lnTo>
                      <a:pt x="1" y="7"/>
                    </a:lnTo>
                    <a:lnTo>
                      <a:pt x="1" y="7"/>
                    </a:lnTo>
                    <a:lnTo>
                      <a:pt x="1" y="6"/>
                    </a:lnTo>
                    <a:lnTo>
                      <a:pt x="1" y="6"/>
                    </a:lnTo>
                    <a:lnTo>
                      <a:pt x="1" y="7"/>
                    </a:lnTo>
                    <a:lnTo>
                      <a:pt x="1" y="7"/>
                    </a:lnTo>
                    <a:lnTo>
                      <a:pt x="1" y="6"/>
                    </a:lnTo>
                    <a:lnTo>
                      <a:pt x="1" y="6"/>
                    </a:lnTo>
                    <a:lnTo>
                      <a:pt x="1" y="5"/>
                    </a:lnTo>
                    <a:lnTo>
                      <a:pt x="1" y="6"/>
                    </a:lnTo>
                    <a:lnTo>
                      <a:pt x="1" y="5"/>
                    </a:lnTo>
                    <a:lnTo>
                      <a:pt x="1" y="5"/>
                    </a:lnTo>
                    <a:lnTo>
                      <a:pt x="1" y="6"/>
                    </a:lnTo>
                    <a:lnTo>
                      <a:pt x="1" y="5"/>
                    </a:lnTo>
                    <a:lnTo>
                      <a:pt x="1" y="6"/>
                    </a:lnTo>
                    <a:lnTo>
                      <a:pt x="1" y="6"/>
                    </a:lnTo>
                    <a:lnTo>
                      <a:pt x="1" y="7"/>
                    </a:lnTo>
                    <a:lnTo>
                      <a:pt x="1" y="8"/>
                    </a:lnTo>
                    <a:lnTo>
                      <a:pt x="1" y="8"/>
                    </a:lnTo>
                    <a:lnTo>
                      <a:pt x="1" y="8"/>
                    </a:lnTo>
                    <a:lnTo>
                      <a:pt x="1" y="9"/>
                    </a:lnTo>
                    <a:lnTo>
                      <a:pt x="1" y="9"/>
                    </a:lnTo>
                    <a:lnTo>
                      <a:pt x="1" y="9"/>
                    </a:lnTo>
                    <a:lnTo>
                      <a:pt x="1" y="9"/>
                    </a:lnTo>
                    <a:lnTo>
                      <a:pt x="1" y="8"/>
                    </a:lnTo>
                    <a:lnTo>
                      <a:pt x="1" y="9"/>
                    </a:lnTo>
                    <a:lnTo>
                      <a:pt x="1" y="8"/>
                    </a:lnTo>
                    <a:lnTo>
                      <a:pt x="1" y="8"/>
                    </a:lnTo>
                    <a:lnTo>
                      <a:pt x="1" y="8"/>
                    </a:lnTo>
                    <a:lnTo>
                      <a:pt x="1" y="8"/>
                    </a:lnTo>
                    <a:lnTo>
                      <a:pt x="1" y="10"/>
                    </a:lnTo>
                    <a:lnTo>
                      <a:pt x="1" y="10"/>
                    </a:lnTo>
                    <a:lnTo>
                      <a:pt x="1" y="10"/>
                    </a:lnTo>
                    <a:lnTo>
                      <a:pt x="1" y="10"/>
                    </a:lnTo>
                    <a:lnTo>
                      <a:pt x="1" y="11"/>
                    </a:lnTo>
                    <a:lnTo>
                      <a:pt x="1" y="11"/>
                    </a:lnTo>
                    <a:lnTo>
                      <a:pt x="1" y="11"/>
                    </a:lnTo>
                    <a:lnTo>
                      <a:pt x="1" y="10"/>
                    </a:lnTo>
                    <a:lnTo>
                      <a:pt x="1" y="9"/>
                    </a:lnTo>
                    <a:lnTo>
                      <a:pt x="1" y="9"/>
                    </a:lnTo>
                    <a:lnTo>
                      <a:pt x="1" y="9"/>
                    </a:lnTo>
                    <a:lnTo>
                      <a:pt x="1" y="10"/>
                    </a:lnTo>
                    <a:lnTo>
                      <a:pt x="1" y="11"/>
                    </a:lnTo>
                    <a:lnTo>
                      <a:pt x="1" y="11"/>
                    </a:lnTo>
                    <a:lnTo>
                      <a:pt x="1" y="12"/>
                    </a:lnTo>
                    <a:lnTo>
                      <a:pt x="1" y="11"/>
                    </a:lnTo>
                    <a:lnTo>
                      <a:pt x="1" y="11"/>
                    </a:lnTo>
                    <a:lnTo>
                      <a:pt x="1" y="12"/>
                    </a:lnTo>
                    <a:lnTo>
                      <a:pt x="1" y="12"/>
                    </a:lnTo>
                    <a:lnTo>
                      <a:pt x="1" y="12"/>
                    </a:lnTo>
                    <a:lnTo>
                      <a:pt x="1" y="13"/>
                    </a:lnTo>
                    <a:lnTo>
                      <a:pt x="1" y="12"/>
                    </a:lnTo>
                    <a:lnTo>
                      <a:pt x="1" y="12"/>
                    </a:lnTo>
                    <a:lnTo>
                      <a:pt x="1" y="11"/>
                    </a:lnTo>
                    <a:lnTo>
                      <a:pt x="1" y="10"/>
                    </a:lnTo>
                    <a:lnTo>
                      <a:pt x="1" y="11"/>
                    </a:lnTo>
                    <a:lnTo>
                      <a:pt x="1" y="11"/>
                    </a:lnTo>
                    <a:lnTo>
                      <a:pt x="1" y="12"/>
                    </a:lnTo>
                    <a:lnTo>
                      <a:pt x="1" y="12"/>
                    </a:lnTo>
                    <a:lnTo>
                      <a:pt x="1" y="12"/>
                    </a:lnTo>
                    <a:lnTo>
                      <a:pt x="1" y="12"/>
                    </a:lnTo>
                    <a:lnTo>
                      <a:pt x="1" y="13"/>
                    </a:lnTo>
                    <a:lnTo>
                      <a:pt x="1" y="12"/>
                    </a:lnTo>
                    <a:lnTo>
                      <a:pt x="1" y="12"/>
                    </a:lnTo>
                    <a:lnTo>
                      <a:pt x="1" y="12"/>
                    </a:lnTo>
                    <a:lnTo>
                      <a:pt x="1" y="13"/>
                    </a:lnTo>
                    <a:lnTo>
                      <a:pt x="1" y="13"/>
                    </a:lnTo>
                    <a:lnTo>
                      <a:pt x="1" y="12"/>
                    </a:lnTo>
                    <a:lnTo>
                      <a:pt x="1" y="12"/>
                    </a:lnTo>
                    <a:lnTo>
                      <a:pt x="1" y="12"/>
                    </a:lnTo>
                    <a:lnTo>
                      <a:pt x="1" y="12"/>
                    </a:lnTo>
                    <a:lnTo>
                      <a:pt x="1" y="12"/>
                    </a:lnTo>
                    <a:lnTo>
                      <a:pt x="1" y="13"/>
                    </a:lnTo>
                    <a:lnTo>
                      <a:pt x="1" y="12"/>
                    </a:lnTo>
                    <a:lnTo>
                      <a:pt x="1" y="12"/>
                    </a:lnTo>
                    <a:lnTo>
                      <a:pt x="1" y="12"/>
                    </a:lnTo>
                    <a:lnTo>
                      <a:pt x="1" y="13"/>
                    </a:lnTo>
                    <a:lnTo>
                      <a:pt x="1" y="12"/>
                    </a:lnTo>
                    <a:lnTo>
                      <a:pt x="1" y="13"/>
                    </a:lnTo>
                    <a:lnTo>
                      <a:pt x="1" y="12"/>
                    </a:lnTo>
                    <a:lnTo>
                      <a:pt x="1" y="12"/>
                    </a:lnTo>
                    <a:lnTo>
                      <a:pt x="1" y="13"/>
                    </a:lnTo>
                    <a:lnTo>
                      <a:pt x="1" y="12"/>
                    </a:lnTo>
                    <a:lnTo>
                      <a:pt x="1" y="13"/>
                    </a:lnTo>
                    <a:lnTo>
                      <a:pt x="1" y="12"/>
                    </a:lnTo>
                    <a:lnTo>
                      <a:pt x="1" y="12"/>
                    </a:lnTo>
                    <a:lnTo>
                      <a:pt x="1" y="12"/>
                    </a:lnTo>
                    <a:lnTo>
                      <a:pt x="1" y="12"/>
                    </a:lnTo>
                    <a:lnTo>
                      <a:pt x="1" y="11"/>
                    </a:lnTo>
                    <a:lnTo>
                      <a:pt x="1" y="12"/>
                    </a:lnTo>
                    <a:lnTo>
                      <a:pt x="1" y="12"/>
                    </a:lnTo>
                    <a:lnTo>
                      <a:pt x="1" y="13"/>
                    </a:lnTo>
                    <a:lnTo>
                      <a:pt x="1" y="12"/>
                    </a:lnTo>
                    <a:lnTo>
                      <a:pt x="1" y="12"/>
                    </a:lnTo>
                    <a:lnTo>
                      <a:pt x="1" y="11"/>
                    </a:lnTo>
                    <a:lnTo>
                      <a:pt x="1" y="12"/>
                    </a:lnTo>
                    <a:lnTo>
                      <a:pt x="1" y="11"/>
                    </a:lnTo>
                    <a:lnTo>
                      <a:pt x="1" y="11"/>
                    </a:lnTo>
                    <a:lnTo>
                      <a:pt x="1" y="11"/>
                    </a:lnTo>
                    <a:lnTo>
                      <a:pt x="1" y="11"/>
                    </a:lnTo>
                    <a:lnTo>
                      <a:pt x="1" y="11"/>
                    </a:lnTo>
                    <a:lnTo>
                      <a:pt x="1" y="11"/>
                    </a:lnTo>
                    <a:lnTo>
                      <a:pt x="1" y="12"/>
                    </a:lnTo>
                    <a:lnTo>
                      <a:pt x="1" y="12"/>
                    </a:lnTo>
                    <a:lnTo>
                      <a:pt x="1" y="13"/>
                    </a:lnTo>
                    <a:lnTo>
                      <a:pt x="1" y="12"/>
                    </a:lnTo>
                    <a:lnTo>
                      <a:pt x="1" y="13"/>
                    </a:lnTo>
                    <a:lnTo>
                      <a:pt x="1" y="13"/>
                    </a:lnTo>
                    <a:lnTo>
                      <a:pt x="1" y="13"/>
                    </a:lnTo>
                    <a:lnTo>
                      <a:pt x="1" y="13"/>
                    </a:lnTo>
                    <a:lnTo>
                      <a:pt x="1" y="12"/>
                    </a:lnTo>
                    <a:lnTo>
                      <a:pt x="1" y="13"/>
                    </a:lnTo>
                    <a:lnTo>
                      <a:pt x="1" y="13"/>
                    </a:lnTo>
                    <a:lnTo>
                      <a:pt x="1" y="14"/>
                    </a:lnTo>
                    <a:lnTo>
                      <a:pt x="1" y="14"/>
                    </a:lnTo>
                    <a:lnTo>
                      <a:pt x="1" y="13"/>
                    </a:lnTo>
                    <a:lnTo>
                      <a:pt x="1" y="13"/>
                    </a:lnTo>
                    <a:lnTo>
                      <a:pt x="1" y="13"/>
                    </a:lnTo>
                    <a:lnTo>
                      <a:pt x="1" y="12"/>
                    </a:lnTo>
                    <a:lnTo>
                      <a:pt x="1" y="12"/>
                    </a:lnTo>
                    <a:lnTo>
                      <a:pt x="1" y="12"/>
                    </a:lnTo>
                    <a:lnTo>
                      <a:pt x="1" y="13"/>
                    </a:lnTo>
                    <a:lnTo>
                      <a:pt x="1" y="11"/>
                    </a:lnTo>
                    <a:lnTo>
                      <a:pt x="1" y="11"/>
                    </a:lnTo>
                    <a:lnTo>
                      <a:pt x="1" y="11"/>
                    </a:lnTo>
                    <a:lnTo>
                      <a:pt x="1" y="11"/>
                    </a:lnTo>
                    <a:lnTo>
                      <a:pt x="1" y="10"/>
                    </a:lnTo>
                    <a:lnTo>
                      <a:pt x="1" y="10"/>
                    </a:lnTo>
                    <a:lnTo>
                      <a:pt x="1" y="10"/>
                    </a:lnTo>
                    <a:lnTo>
                      <a:pt x="1" y="10"/>
                    </a:lnTo>
                    <a:lnTo>
                      <a:pt x="1" y="10"/>
                    </a:lnTo>
                    <a:lnTo>
                      <a:pt x="1" y="10"/>
                    </a:lnTo>
                    <a:lnTo>
                      <a:pt x="1" y="9"/>
                    </a:lnTo>
                    <a:lnTo>
                      <a:pt x="1" y="10"/>
                    </a:lnTo>
                    <a:lnTo>
                      <a:pt x="1" y="10"/>
                    </a:lnTo>
                    <a:lnTo>
                      <a:pt x="1" y="10"/>
                    </a:lnTo>
                    <a:lnTo>
                      <a:pt x="1" y="10"/>
                    </a:lnTo>
                    <a:lnTo>
                      <a:pt x="1" y="11"/>
                    </a:lnTo>
                    <a:lnTo>
                      <a:pt x="1" y="11"/>
                    </a:lnTo>
                    <a:lnTo>
                      <a:pt x="1" y="11"/>
                    </a:lnTo>
                    <a:lnTo>
                      <a:pt x="1" y="10"/>
                    </a:lnTo>
                    <a:lnTo>
                      <a:pt x="1" y="10"/>
                    </a:lnTo>
                    <a:lnTo>
                      <a:pt x="1" y="9"/>
                    </a:lnTo>
                    <a:lnTo>
                      <a:pt x="1" y="10"/>
                    </a:lnTo>
                    <a:lnTo>
                      <a:pt x="1" y="10"/>
                    </a:lnTo>
                    <a:lnTo>
                      <a:pt x="1" y="10"/>
                    </a:lnTo>
                    <a:lnTo>
                      <a:pt x="1" y="11"/>
                    </a:lnTo>
                    <a:lnTo>
                      <a:pt x="1" y="11"/>
                    </a:lnTo>
                    <a:lnTo>
                      <a:pt x="1" y="11"/>
                    </a:lnTo>
                    <a:lnTo>
                      <a:pt x="1" y="11"/>
                    </a:lnTo>
                    <a:lnTo>
                      <a:pt x="1" y="10"/>
                    </a:lnTo>
                    <a:lnTo>
                      <a:pt x="1" y="10"/>
                    </a:lnTo>
                    <a:lnTo>
                      <a:pt x="1" y="11"/>
                    </a:lnTo>
                    <a:lnTo>
                      <a:pt x="1" y="11"/>
                    </a:lnTo>
                    <a:lnTo>
                      <a:pt x="1" y="11"/>
                    </a:lnTo>
                    <a:lnTo>
                      <a:pt x="1" y="11"/>
                    </a:lnTo>
                    <a:lnTo>
                      <a:pt x="1" y="10"/>
                    </a:lnTo>
                    <a:lnTo>
                      <a:pt x="1" y="11"/>
                    </a:lnTo>
                    <a:lnTo>
                      <a:pt x="1" y="10"/>
                    </a:lnTo>
                    <a:lnTo>
                      <a:pt x="1" y="11"/>
                    </a:lnTo>
                    <a:lnTo>
                      <a:pt x="1" y="11"/>
                    </a:lnTo>
                    <a:lnTo>
                      <a:pt x="1" y="11"/>
                    </a:lnTo>
                    <a:lnTo>
                      <a:pt x="1" y="11"/>
                    </a:lnTo>
                    <a:lnTo>
                      <a:pt x="1" y="11"/>
                    </a:lnTo>
                    <a:lnTo>
                      <a:pt x="1" y="11"/>
                    </a:lnTo>
                    <a:lnTo>
                      <a:pt x="1" y="10"/>
                    </a:lnTo>
                    <a:lnTo>
                      <a:pt x="1" y="11"/>
                    </a:lnTo>
                    <a:lnTo>
                      <a:pt x="1" y="10"/>
                    </a:lnTo>
                    <a:lnTo>
                      <a:pt x="1" y="11"/>
                    </a:lnTo>
                    <a:lnTo>
                      <a:pt x="1" y="10"/>
                    </a:lnTo>
                    <a:lnTo>
                      <a:pt x="1" y="9"/>
                    </a:lnTo>
                    <a:lnTo>
                      <a:pt x="1" y="9"/>
                    </a:lnTo>
                    <a:lnTo>
                      <a:pt x="1" y="8"/>
                    </a:lnTo>
                    <a:lnTo>
                      <a:pt x="1" y="8"/>
                    </a:lnTo>
                    <a:lnTo>
                      <a:pt x="1" y="9"/>
                    </a:lnTo>
                    <a:lnTo>
                      <a:pt x="1" y="8"/>
                    </a:lnTo>
                    <a:lnTo>
                      <a:pt x="1" y="9"/>
                    </a:lnTo>
                    <a:lnTo>
                      <a:pt x="1" y="8"/>
                    </a:lnTo>
                    <a:lnTo>
                      <a:pt x="1" y="9"/>
                    </a:lnTo>
                    <a:lnTo>
                      <a:pt x="1" y="9"/>
                    </a:lnTo>
                    <a:lnTo>
                      <a:pt x="1" y="9"/>
                    </a:lnTo>
                    <a:lnTo>
                      <a:pt x="1" y="10"/>
                    </a:lnTo>
                    <a:lnTo>
                      <a:pt x="1" y="11"/>
                    </a:lnTo>
                    <a:lnTo>
                      <a:pt x="1" y="11"/>
                    </a:lnTo>
                    <a:lnTo>
                      <a:pt x="1" y="10"/>
                    </a:lnTo>
                    <a:lnTo>
                      <a:pt x="1" y="10"/>
                    </a:lnTo>
                    <a:lnTo>
                      <a:pt x="1" y="11"/>
                    </a:lnTo>
                    <a:lnTo>
                      <a:pt x="1" y="11"/>
                    </a:lnTo>
                    <a:lnTo>
                      <a:pt x="1" y="11"/>
                    </a:lnTo>
                    <a:lnTo>
                      <a:pt x="1" y="11"/>
                    </a:lnTo>
                    <a:lnTo>
                      <a:pt x="1" y="12"/>
                    </a:lnTo>
                    <a:lnTo>
                      <a:pt x="1" y="11"/>
                    </a:lnTo>
                    <a:lnTo>
                      <a:pt x="1" y="11"/>
                    </a:lnTo>
                    <a:lnTo>
                      <a:pt x="1" y="11"/>
                    </a:lnTo>
                    <a:lnTo>
                      <a:pt x="1" y="12"/>
                    </a:lnTo>
                    <a:lnTo>
                      <a:pt x="1" y="12"/>
                    </a:lnTo>
                    <a:lnTo>
                      <a:pt x="1" y="12"/>
                    </a:lnTo>
                    <a:lnTo>
                      <a:pt x="1" y="12"/>
                    </a:lnTo>
                    <a:lnTo>
                      <a:pt x="1" y="11"/>
                    </a:lnTo>
                    <a:lnTo>
                      <a:pt x="1" y="12"/>
                    </a:lnTo>
                    <a:lnTo>
                      <a:pt x="1" y="12"/>
                    </a:lnTo>
                    <a:lnTo>
                      <a:pt x="1" y="11"/>
                    </a:lnTo>
                    <a:lnTo>
                      <a:pt x="1" y="11"/>
                    </a:lnTo>
                    <a:lnTo>
                      <a:pt x="1" y="11"/>
                    </a:lnTo>
                    <a:lnTo>
                      <a:pt x="1" y="11"/>
                    </a:lnTo>
                    <a:lnTo>
                      <a:pt x="1" y="11"/>
                    </a:lnTo>
                    <a:lnTo>
                      <a:pt x="1" y="11"/>
                    </a:lnTo>
                    <a:lnTo>
                      <a:pt x="1" y="11"/>
                    </a:lnTo>
                    <a:lnTo>
                      <a:pt x="1" y="10"/>
                    </a:lnTo>
                    <a:lnTo>
                      <a:pt x="1" y="10"/>
                    </a:lnTo>
                    <a:lnTo>
                      <a:pt x="1" y="9"/>
                    </a:lnTo>
                    <a:lnTo>
                      <a:pt x="1" y="9"/>
                    </a:lnTo>
                    <a:lnTo>
                      <a:pt x="1" y="9"/>
                    </a:lnTo>
                    <a:lnTo>
                      <a:pt x="1" y="9"/>
                    </a:lnTo>
                    <a:lnTo>
                      <a:pt x="1" y="8"/>
                    </a:lnTo>
                    <a:lnTo>
                      <a:pt x="1" y="9"/>
                    </a:lnTo>
                    <a:lnTo>
                      <a:pt x="1" y="8"/>
                    </a:lnTo>
                    <a:lnTo>
                      <a:pt x="1" y="9"/>
                    </a:lnTo>
                    <a:lnTo>
                      <a:pt x="1" y="8"/>
                    </a:lnTo>
                    <a:lnTo>
                      <a:pt x="1" y="9"/>
                    </a:lnTo>
                    <a:lnTo>
                      <a:pt x="1" y="8"/>
                    </a:lnTo>
                    <a:lnTo>
                      <a:pt x="1" y="9"/>
                    </a:lnTo>
                    <a:lnTo>
                      <a:pt x="1" y="9"/>
                    </a:lnTo>
                    <a:lnTo>
                      <a:pt x="1" y="9"/>
                    </a:lnTo>
                    <a:lnTo>
                      <a:pt x="1" y="9"/>
                    </a:lnTo>
                    <a:lnTo>
                      <a:pt x="1" y="9"/>
                    </a:lnTo>
                    <a:lnTo>
                      <a:pt x="1" y="9"/>
                    </a:lnTo>
                    <a:lnTo>
                      <a:pt x="1" y="10"/>
                    </a:lnTo>
                    <a:lnTo>
                      <a:pt x="1" y="10"/>
                    </a:lnTo>
                    <a:lnTo>
                      <a:pt x="1" y="10"/>
                    </a:lnTo>
                    <a:lnTo>
                      <a:pt x="1" y="10"/>
                    </a:lnTo>
                    <a:lnTo>
                      <a:pt x="1" y="11"/>
                    </a:lnTo>
                    <a:lnTo>
                      <a:pt x="1" y="10"/>
                    </a:lnTo>
                    <a:lnTo>
                      <a:pt x="1" y="11"/>
                    </a:lnTo>
                    <a:lnTo>
                      <a:pt x="1" y="11"/>
                    </a:lnTo>
                    <a:lnTo>
                      <a:pt x="1" y="11"/>
                    </a:lnTo>
                    <a:lnTo>
                      <a:pt x="1" y="11"/>
                    </a:lnTo>
                    <a:lnTo>
                      <a:pt x="1" y="11"/>
                    </a:lnTo>
                    <a:lnTo>
                      <a:pt x="1" y="11"/>
                    </a:lnTo>
                    <a:lnTo>
                      <a:pt x="1" y="10"/>
                    </a:lnTo>
                    <a:lnTo>
                      <a:pt x="1" y="9"/>
                    </a:lnTo>
                    <a:lnTo>
                      <a:pt x="1" y="10"/>
                    </a:lnTo>
                    <a:lnTo>
                      <a:pt x="1" y="10"/>
                    </a:lnTo>
                    <a:lnTo>
                      <a:pt x="1" y="9"/>
                    </a:lnTo>
                    <a:lnTo>
                      <a:pt x="1" y="9"/>
                    </a:lnTo>
                    <a:lnTo>
                      <a:pt x="1" y="10"/>
                    </a:lnTo>
                    <a:lnTo>
                      <a:pt x="1" y="9"/>
                    </a:lnTo>
                    <a:lnTo>
                      <a:pt x="1" y="10"/>
                    </a:lnTo>
                    <a:lnTo>
                      <a:pt x="1" y="9"/>
                    </a:lnTo>
                    <a:lnTo>
                      <a:pt x="1" y="9"/>
                    </a:lnTo>
                    <a:lnTo>
                      <a:pt x="1" y="9"/>
                    </a:lnTo>
                    <a:lnTo>
                      <a:pt x="1" y="10"/>
                    </a:lnTo>
                    <a:lnTo>
                      <a:pt x="1" y="9"/>
                    </a:lnTo>
                    <a:lnTo>
                      <a:pt x="1" y="10"/>
                    </a:lnTo>
                    <a:lnTo>
                      <a:pt x="1" y="9"/>
                    </a:lnTo>
                    <a:lnTo>
                      <a:pt x="1" y="9"/>
                    </a:lnTo>
                    <a:lnTo>
                      <a:pt x="1" y="8"/>
                    </a:lnTo>
                    <a:lnTo>
                      <a:pt x="1" y="9"/>
                    </a:lnTo>
                    <a:lnTo>
                      <a:pt x="1" y="9"/>
                    </a:lnTo>
                    <a:lnTo>
                      <a:pt x="1" y="8"/>
                    </a:lnTo>
                    <a:lnTo>
                      <a:pt x="1" y="8"/>
                    </a:lnTo>
                    <a:lnTo>
                      <a:pt x="1" y="9"/>
                    </a:lnTo>
                    <a:lnTo>
                      <a:pt x="1" y="9"/>
                    </a:lnTo>
                    <a:lnTo>
                      <a:pt x="1" y="9"/>
                    </a:lnTo>
                    <a:lnTo>
                      <a:pt x="1" y="8"/>
                    </a:lnTo>
                    <a:lnTo>
                      <a:pt x="1" y="8"/>
                    </a:lnTo>
                    <a:lnTo>
                      <a:pt x="1" y="8"/>
                    </a:lnTo>
                    <a:lnTo>
                      <a:pt x="1" y="7"/>
                    </a:lnTo>
                    <a:lnTo>
                      <a:pt x="1" y="6"/>
                    </a:lnTo>
                    <a:lnTo>
                      <a:pt x="1" y="7"/>
                    </a:lnTo>
                    <a:lnTo>
                      <a:pt x="1" y="6"/>
                    </a:lnTo>
                    <a:lnTo>
                      <a:pt x="1" y="6"/>
                    </a:lnTo>
                    <a:lnTo>
                      <a:pt x="1" y="6"/>
                    </a:lnTo>
                    <a:lnTo>
                      <a:pt x="1" y="5"/>
                    </a:lnTo>
                    <a:lnTo>
                      <a:pt x="1" y="6"/>
                    </a:lnTo>
                    <a:lnTo>
                      <a:pt x="1" y="6"/>
                    </a:lnTo>
                    <a:lnTo>
                      <a:pt x="1" y="5"/>
                    </a:lnTo>
                    <a:lnTo>
                      <a:pt x="1" y="5"/>
                    </a:lnTo>
                    <a:lnTo>
                      <a:pt x="1" y="6"/>
                    </a:lnTo>
                    <a:lnTo>
                      <a:pt x="1" y="5"/>
                    </a:lnTo>
                    <a:lnTo>
                      <a:pt x="1" y="6"/>
                    </a:lnTo>
                    <a:lnTo>
                      <a:pt x="1" y="5"/>
                    </a:lnTo>
                    <a:lnTo>
                      <a:pt x="1" y="6"/>
                    </a:lnTo>
                    <a:lnTo>
                      <a:pt x="1" y="5"/>
                    </a:lnTo>
                    <a:lnTo>
                      <a:pt x="1" y="6"/>
                    </a:lnTo>
                    <a:lnTo>
                      <a:pt x="1" y="6"/>
                    </a:lnTo>
                    <a:lnTo>
                      <a:pt x="1" y="6"/>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5"/>
                    </a:lnTo>
                    <a:lnTo>
                      <a:pt x="1" y="6"/>
                    </a:lnTo>
                    <a:lnTo>
                      <a:pt x="1" y="5"/>
                    </a:lnTo>
                    <a:lnTo>
                      <a:pt x="1" y="6"/>
                    </a:lnTo>
                    <a:lnTo>
                      <a:pt x="1" y="5"/>
                    </a:lnTo>
                    <a:lnTo>
                      <a:pt x="1" y="5"/>
                    </a:lnTo>
                    <a:lnTo>
                      <a:pt x="1" y="4"/>
                    </a:lnTo>
                    <a:lnTo>
                      <a:pt x="1" y="4"/>
                    </a:lnTo>
                    <a:lnTo>
                      <a:pt x="1" y="3"/>
                    </a:lnTo>
                    <a:lnTo>
                      <a:pt x="1" y="3"/>
                    </a:lnTo>
                    <a:lnTo>
                      <a:pt x="1" y="2"/>
                    </a:lnTo>
                    <a:lnTo>
                      <a:pt x="1" y="3"/>
                    </a:lnTo>
                    <a:lnTo>
                      <a:pt x="1" y="3"/>
                    </a:lnTo>
                    <a:lnTo>
                      <a:pt x="1" y="3"/>
                    </a:lnTo>
                    <a:lnTo>
                      <a:pt x="1" y="3"/>
                    </a:lnTo>
                    <a:lnTo>
                      <a:pt x="1" y="3"/>
                    </a:lnTo>
                    <a:lnTo>
                      <a:pt x="1" y="3"/>
                    </a:lnTo>
                    <a:lnTo>
                      <a:pt x="1" y="3"/>
                    </a:lnTo>
                    <a:lnTo>
                      <a:pt x="1" y="2"/>
                    </a:lnTo>
                    <a:lnTo>
                      <a:pt x="1" y="2"/>
                    </a:lnTo>
                    <a:lnTo>
                      <a:pt x="1" y="2"/>
                    </a:lnTo>
                    <a:lnTo>
                      <a:pt x="1" y="3"/>
                    </a:lnTo>
                    <a:lnTo>
                      <a:pt x="1" y="3"/>
                    </a:lnTo>
                    <a:lnTo>
                      <a:pt x="1" y="2"/>
                    </a:lnTo>
                    <a:lnTo>
                      <a:pt x="1" y="3"/>
                    </a:lnTo>
                    <a:lnTo>
                      <a:pt x="1" y="2"/>
                    </a:lnTo>
                    <a:lnTo>
                      <a:pt x="1" y="3"/>
                    </a:lnTo>
                    <a:lnTo>
                      <a:pt x="1" y="3"/>
                    </a:lnTo>
                    <a:lnTo>
                      <a:pt x="1" y="3"/>
                    </a:lnTo>
                    <a:lnTo>
                      <a:pt x="1" y="3"/>
                    </a:lnTo>
                    <a:lnTo>
                      <a:pt x="1" y="3"/>
                    </a:lnTo>
                    <a:lnTo>
                      <a:pt x="1" y="3"/>
                    </a:lnTo>
                    <a:lnTo>
                      <a:pt x="1" y="3"/>
                    </a:lnTo>
                    <a:lnTo>
                      <a:pt x="1" y="2"/>
                    </a:lnTo>
                    <a:lnTo>
                      <a:pt x="1" y="2"/>
                    </a:lnTo>
                    <a:lnTo>
                      <a:pt x="1" y="2"/>
                    </a:lnTo>
                    <a:lnTo>
                      <a:pt x="1" y="2"/>
                    </a:lnTo>
                    <a:lnTo>
                      <a:pt x="1" y="1"/>
                    </a:lnTo>
                    <a:lnTo>
                      <a:pt x="1" y="1"/>
                    </a:lnTo>
                    <a:lnTo>
                      <a:pt x="1" y="2"/>
                    </a:lnTo>
                    <a:lnTo>
                      <a:pt x="1" y="1"/>
                    </a:lnTo>
                    <a:lnTo>
                      <a:pt x="1" y="1"/>
                    </a:lnTo>
                    <a:lnTo>
                      <a:pt x="1" y="2"/>
                    </a:lnTo>
                    <a:lnTo>
                      <a:pt x="1" y="2"/>
                    </a:lnTo>
                    <a:lnTo>
                      <a:pt x="1" y="1"/>
                    </a:lnTo>
                    <a:lnTo>
                      <a:pt x="1" y="1"/>
                    </a:lnTo>
                    <a:lnTo>
                      <a:pt x="1" y="1"/>
                    </a:lnTo>
                    <a:lnTo>
                      <a:pt x="1" y="1"/>
                    </a:lnTo>
                    <a:lnTo>
                      <a:pt x="1" y="1"/>
                    </a:lnTo>
                    <a:lnTo>
                      <a:pt x="1" y="1"/>
                    </a:lnTo>
                    <a:lnTo>
                      <a:pt x="1" y="2"/>
                    </a:lnTo>
                    <a:lnTo>
                      <a:pt x="1" y="1"/>
                    </a:lnTo>
                    <a:lnTo>
                      <a:pt x="1" y="1"/>
                    </a:lnTo>
                    <a:lnTo>
                      <a:pt x="1" y="1"/>
                    </a:lnTo>
                    <a:lnTo>
                      <a:pt x="1" y="2"/>
                    </a:lnTo>
                    <a:lnTo>
                      <a:pt x="1" y="1"/>
                    </a:lnTo>
                    <a:lnTo>
                      <a:pt x="1" y="2"/>
                    </a:lnTo>
                    <a:lnTo>
                      <a:pt x="1" y="2"/>
                    </a:lnTo>
                    <a:lnTo>
                      <a:pt x="1" y="1"/>
                    </a:lnTo>
                    <a:lnTo>
                      <a:pt x="1" y="2"/>
                    </a:lnTo>
                    <a:lnTo>
                      <a:pt x="1" y="3"/>
                    </a:lnTo>
                    <a:lnTo>
                      <a:pt x="1" y="2"/>
                    </a:lnTo>
                    <a:lnTo>
                      <a:pt x="1" y="2"/>
                    </a:lnTo>
                    <a:lnTo>
                      <a:pt x="1" y="2"/>
                    </a:lnTo>
                    <a:lnTo>
                      <a:pt x="1" y="2"/>
                    </a:lnTo>
                    <a:lnTo>
                      <a:pt x="1" y="3"/>
                    </a:lnTo>
                    <a:lnTo>
                      <a:pt x="1" y="3"/>
                    </a:lnTo>
                    <a:lnTo>
                      <a:pt x="1" y="2"/>
                    </a:lnTo>
                    <a:lnTo>
                      <a:pt x="1" y="2"/>
                    </a:lnTo>
                    <a:lnTo>
                      <a:pt x="1" y="2"/>
                    </a:lnTo>
                    <a:lnTo>
                      <a:pt x="1" y="2"/>
                    </a:lnTo>
                    <a:lnTo>
                      <a:pt x="1" y="2"/>
                    </a:lnTo>
                    <a:lnTo>
                      <a:pt x="1" y="2"/>
                    </a:lnTo>
                    <a:lnTo>
                      <a:pt x="1" y="3"/>
                    </a:lnTo>
                    <a:lnTo>
                      <a:pt x="1" y="3"/>
                    </a:lnTo>
                    <a:lnTo>
                      <a:pt x="1" y="3"/>
                    </a:lnTo>
                    <a:lnTo>
                      <a:pt x="1" y="3"/>
                    </a:lnTo>
                    <a:lnTo>
                      <a:pt x="1" y="4"/>
                    </a:lnTo>
                    <a:lnTo>
                      <a:pt x="1" y="5"/>
                    </a:lnTo>
                    <a:lnTo>
                      <a:pt x="1" y="4"/>
                    </a:lnTo>
                    <a:lnTo>
                      <a:pt x="1" y="4"/>
                    </a:lnTo>
                    <a:lnTo>
                      <a:pt x="1" y="4"/>
                    </a:lnTo>
                    <a:lnTo>
                      <a:pt x="1" y="5"/>
                    </a:lnTo>
                    <a:lnTo>
                      <a:pt x="1" y="5"/>
                    </a:lnTo>
                    <a:lnTo>
                      <a:pt x="1" y="5"/>
                    </a:lnTo>
                    <a:lnTo>
                      <a:pt x="1" y="5"/>
                    </a:lnTo>
                  </a:path>
                </a:pathLst>
              </a:custGeom>
              <a:noFill/>
              <a:ln w="0">
                <a:solidFill>
                  <a:srgbClr val="3366FF"/>
                </a:solidFill>
                <a:prstDash val="solid"/>
                <a:round/>
                <a:headEnd/>
                <a:tailEnd/>
              </a:ln>
            </p:spPr>
            <p:txBody>
              <a:bodyPr/>
              <a:lstStyle/>
              <a:p>
                <a:endParaRPr lang="en-GB"/>
              </a:p>
            </p:txBody>
          </p:sp>
          <p:sp>
            <p:nvSpPr>
              <p:cNvPr id="186311" name="Freeform 967"/>
              <p:cNvSpPr>
                <a:spLocks/>
              </p:cNvSpPr>
              <p:nvPr/>
            </p:nvSpPr>
            <p:spPr bwMode="auto">
              <a:xfrm>
                <a:off x="3780" y="3377"/>
                <a:ext cx="1" cy="72"/>
              </a:xfrm>
              <a:custGeom>
                <a:avLst/>
                <a:gdLst/>
                <a:ahLst/>
                <a:cxnLst>
                  <a:cxn ang="0">
                    <a:pos x="0" y="5"/>
                  </a:cxn>
                  <a:cxn ang="0">
                    <a:pos x="0" y="6"/>
                  </a:cxn>
                  <a:cxn ang="0">
                    <a:pos x="0" y="7"/>
                  </a:cxn>
                  <a:cxn ang="0">
                    <a:pos x="0" y="8"/>
                  </a:cxn>
                  <a:cxn ang="0">
                    <a:pos x="0" y="9"/>
                  </a:cxn>
                  <a:cxn ang="0">
                    <a:pos x="0" y="8"/>
                  </a:cxn>
                  <a:cxn ang="0">
                    <a:pos x="0" y="6"/>
                  </a:cxn>
                  <a:cxn ang="0">
                    <a:pos x="0" y="9"/>
                  </a:cxn>
                  <a:cxn ang="0">
                    <a:pos x="0" y="6"/>
                  </a:cxn>
                  <a:cxn ang="0">
                    <a:pos x="0" y="6"/>
                  </a:cxn>
                  <a:cxn ang="0">
                    <a:pos x="0" y="6"/>
                  </a:cxn>
                  <a:cxn ang="0">
                    <a:pos x="0" y="5"/>
                  </a:cxn>
                  <a:cxn ang="0">
                    <a:pos x="0" y="7"/>
                  </a:cxn>
                  <a:cxn ang="0">
                    <a:pos x="0" y="6"/>
                  </a:cxn>
                  <a:cxn ang="0">
                    <a:pos x="0" y="6"/>
                  </a:cxn>
                  <a:cxn ang="0">
                    <a:pos x="0" y="9"/>
                  </a:cxn>
                  <a:cxn ang="0">
                    <a:pos x="0" y="5"/>
                  </a:cxn>
                  <a:cxn ang="0">
                    <a:pos x="0" y="5"/>
                  </a:cxn>
                  <a:cxn ang="0">
                    <a:pos x="0" y="6"/>
                  </a:cxn>
                  <a:cxn ang="0">
                    <a:pos x="0" y="5"/>
                  </a:cxn>
                  <a:cxn ang="0">
                    <a:pos x="0" y="6"/>
                  </a:cxn>
                  <a:cxn ang="0">
                    <a:pos x="0" y="7"/>
                  </a:cxn>
                  <a:cxn ang="0">
                    <a:pos x="0" y="7"/>
                  </a:cxn>
                  <a:cxn ang="0">
                    <a:pos x="0" y="6"/>
                  </a:cxn>
                  <a:cxn ang="0">
                    <a:pos x="0" y="6"/>
                  </a:cxn>
                  <a:cxn ang="0">
                    <a:pos x="0" y="7"/>
                  </a:cxn>
                  <a:cxn ang="0">
                    <a:pos x="0" y="6"/>
                  </a:cxn>
                  <a:cxn ang="0">
                    <a:pos x="0" y="5"/>
                  </a:cxn>
                  <a:cxn ang="0">
                    <a:pos x="0" y="3"/>
                  </a:cxn>
                  <a:cxn ang="0">
                    <a:pos x="0" y="6"/>
                  </a:cxn>
                  <a:cxn ang="0">
                    <a:pos x="0" y="6"/>
                  </a:cxn>
                  <a:cxn ang="0">
                    <a:pos x="0" y="2"/>
                  </a:cxn>
                  <a:cxn ang="0">
                    <a:pos x="0" y="3"/>
                  </a:cxn>
                  <a:cxn ang="0">
                    <a:pos x="0" y="2"/>
                  </a:cxn>
                  <a:cxn ang="0">
                    <a:pos x="0" y="3"/>
                  </a:cxn>
                  <a:cxn ang="0">
                    <a:pos x="0" y="2"/>
                  </a:cxn>
                  <a:cxn ang="0">
                    <a:pos x="0" y="1"/>
                  </a:cxn>
                  <a:cxn ang="0">
                    <a:pos x="0" y="2"/>
                  </a:cxn>
                  <a:cxn ang="0">
                    <a:pos x="0" y="2"/>
                  </a:cxn>
                  <a:cxn ang="0">
                    <a:pos x="0" y="6"/>
                  </a:cxn>
                  <a:cxn ang="0">
                    <a:pos x="0" y="8"/>
                  </a:cxn>
                  <a:cxn ang="0">
                    <a:pos x="0" y="9"/>
                  </a:cxn>
                  <a:cxn ang="0">
                    <a:pos x="0" y="9"/>
                  </a:cxn>
                  <a:cxn ang="0">
                    <a:pos x="0" y="10"/>
                  </a:cxn>
                  <a:cxn ang="0">
                    <a:pos x="0" y="10"/>
                  </a:cxn>
                  <a:cxn ang="0">
                    <a:pos x="0" y="7"/>
                  </a:cxn>
                  <a:cxn ang="0">
                    <a:pos x="0" y="2"/>
                  </a:cxn>
                  <a:cxn ang="0">
                    <a:pos x="0" y="3"/>
                  </a:cxn>
                  <a:cxn ang="0">
                    <a:pos x="0" y="6"/>
                  </a:cxn>
                  <a:cxn ang="0">
                    <a:pos x="0" y="6"/>
                  </a:cxn>
                  <a:cxn ang="0">
                    <a:pos x="0" y="8"/>
                  </a:cxn>
                  <a:cxn ang="0">
                    <a:pos x="0" y="12"/>
                  </a:cxn>
                  <a:cxn ang="0">
                    <a:pos x="0" y="9"/>
                  </a:cxn>
                  <a:cxn ang="0">
                    <a:pos x="0" y="12"/>
                  </a:cxn>
                  <a:cxn ang="0">
                    <a:pos x="0" y="11"/>
                  </a:cxn>
                  <a:cxn ang="0">
                    <a:pos x="0" y="8"/>
                  </a:cxn>
                  <a:cxn ang="0">
                    <a:pos x="0" y="6"/>
                  </a:cxn>
                  <a:cxn ang="0">
                    <a:pos x="0" y="5"/>
                  </a:cxn>
                  <a:cxn ang="0">
                    <a:pos x="0" y="3"/>
                  </a:cxn>
                  <a:cxn ang="0">
                    <a:pos x="0" y="4"/>
                  </a:cxn>
                  <a:cxn ang="0">
                    <a:pos x="0" y="7"/>
                  </a:cxn>
                  <a:cxn ang="0">
                    <a:pos x="0" y="5"/>
                  </a:cxn>
                  <a:cxn ang="0">
                    <a:pos x="0" y="6"/>
                  </a:cxn>
                </a:cxnLst>
                <a:rect l="0" t="0" r="r" b="b"/>
                <a:pathLst>
                  <a:path h="12">
                    <a:moveTo>
                      <a:pt x="0" y="5"/>
                    </a:moveTo>
                    <a:lnTo>
                      <a:pt x="0" y="6"/>
                    </a:lnTo>
                    <a:lnTo>
                      <a:pt x="0" y="6"/>
                    </a:lnTo>
                    <a:lnTo>
                      <a:pt x="0" y="6"/>
                    </a:lnTo>
                    <a:lnTo>
                      <a:pt x="0" y="6"/>
                    </a:lnTo>
                    <a:lnTo>
                      <a:pt x="0" y="7"/>
                    </a:lnTo>
                    <a:lnTo>
                      <a:pt x="0" y="6"/>
                    </a:lnTo>
                    <a:lnTo>
                      <a:pt x="0" y="5"/>
                    </a:lnTo>
                    <a:lnTo>
                      <a:pt x="0" y="6"/>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6"/>
                    </a:lnTo>
                    <a:lnTo>
                      <a:pt x="0" y="5"/>
                    </a:lnTo>
                    <a:lnTo>
                      <a:pt x="0" y="5"/>
                    </a:lnTo>
                    <a:lnTo>
                      <a:pt x="0" y="5"/>
                    </a:lnTo>
                    <a:lnTo>
                      <a:pt x="0" y="5"/>
                    </a:lnTo>
                    <a:lnTo>
                      <a:pt x="0" y="6"/>
                    </a:lnTo>
                    <a:lnTo>
                      <a:pt x="0" y="6"/>
                    </a:lnTo>
                    <a:lnTo>
                      <a:pt x="0" y="6"/>
                    </a:lnTo>
                    <a:lnTo>
                      <a:pt x="0" y="6"/>
                    </a:lnTo>
                    <a:lnTo>
                      <a:pt x="0" y="6"/>
                    </a:lnTo>
                    <a:lnTo>
                      <a:pt x="0" y="7"/>
                    </a:lnTo>
                    <a:lnTo>
                      <a:pt x="0" y="7"/>
                    </a:lnTo>
                    <a:lnTo>
                      <a:pt x="0" y="8"/>
                    </a:lnTo>
                    <a:lnTo>
                      <a:pt x="0" y="8"/>
                    </a:lnTo>
                    <a:lnTo>
                      <a:pt x="0" y="8"/>
                    </a:lnTo>
                    <a:lnTo>
                      <a:pt x="0" y="8"/>
                    </a:lnTo>
                    <a:lnTo>
                      <a:pt x="0" y="8"/>
                    </a:lnTo>
                    <a:lnTo>
                      <a:pt x="0" y="7"/>
                    </a:lnTo>
                    <a:lnTo>
                      <a:pt x="0" y="7"/>
                    </a:lnTo>
                    <a:lnTo>
                      <a:pt x="0" y="8"/>
                    </a:lnTo>
                    <a:lnTo>
                      <a:pt x="0" y="8"/>
                    </a:lnTo>
                    <a:lnTo>
                      <a:pt x="0" y="8"/>
                    </a:lnTo>
                    <a:lnTo>
                      <a:pt x="0" y="8"/>
                    </a:lnTo>
                    <a:lnTo>
                      <a:pt x="0" y="8"/>
                    </a:lnTo>
                    <a:lnTo>
                      <a:pt x="0" y="8"/>
                    </a:lnTo>
                    <a:lnTo>
                      <a:pt x="0" y="9"/>
                    </a:lnTo>
                    <a:lnTo>
                      <a:pt x="0" y="8"/>
                    </a:lnTo>
                    <a:lnTo>
                      <a:pt x="0" y="8"/>
                    </a:lnTo>
                    <a:lnTo>
                      <a:pt x="0" y="9"/>
                    </a:lnTo>
                    <a:lnTo>
                      <a:pt x="0" y="8"/>
                    </a:lnTo>
                    <a:lnTo>
                      <a:pt x="0" y="8"/>
                    </a:lnTo>
                    <a:lnTo>
                      <a:pt x="0" y="9"/>
                    </a:lnTo>
                    <a:lnTo>
                      <a:pt x="0" y="9"/>
                    </a:lnTo>
                    <a:lnTo>
                      <a:pt x="0" y="9"/>
                    </a:lnTo>
                    <a:lnTo>
                      <a:pt x="0" y="10"/>
                    </a:lnTo>
                    <a:lnTo>
                      <a:pt x="0" y="10"/>
                    </a:lnTo>
                    <a:lnTo>
                      <a:pt x="0" y="10"/>
                    </a:lnTo>
                    <a:lnTo>
                      <a:pt x="0" y="11"/>
                    </a:lnTo>
                    <a:lnTo>
                      <a:pt x="0" y="11"/>
                    </a:lnTo>
                    <a:lnTo>
                      <a:pt x="0" y="11"/>
                    </a:lnTo>
                    <a:lnTo>
                      <a:pt x="0" y="11"/>
                    </a:lnTo>
                    <a:lnTo>
                      <a:pt x="0" y="11"/>
                    </a:lnTo>
                    <a:lnTo>
                      <a:pt x="0" y="10"/>
                    </a:lnTo>
                    <a:lnTo>
                      <a:pt x="0" y="10"/>
                    </a:lnTo>
                    <a:lnTo>
                      <a:pt x="0" y="8"/>
                    </a:lnTo>
                    <a:lnTo>
                      <a:pt x="0" y="8"/>
                    </a:lnTo>
                    <a:lnTo>
                      <a:pt x="0" y="8"/>
                    </a:lnTo>
                    <a:lnTo>
                      <a:pt x="0" y="7"/>
                    </a:lnTo>
                    <a:lnTo>
                      <a:pt x="0" y="7"/>
                    </a:lnTo>
                    <a:lnTo>
                      <a:pt x="0" y="7"/>
                    </a:lnTo>
                    <a:lnTo>
                      <a:pt x="0" y="6"/>
                    </a:lnTo>
                    <a:lnTo>
                      <a:pt x="0" y="6"/>
                    </a:lnTo>
                    <a:lnTo>
                      <a:pt x="0" y="6"/>
                    </a:lnTo>
                    <a:lnTo>
                      <a:pt x="0" y="5"/>
                    </a:lnTo>
                    <a:lnTo>
                      <a:pt x="0" y="6"/>
                    </a:lnTo>
                    <a:lnTo>
                      <a:pt x="0" y="6"/>
                    </a:lnTo>
                    <a:lnTo>
                      <a:pt x="0" y="6"/>
                    </a:lnTo>
                    <a:lnTo>
                      <a:pt x="0" y="6"/>
                    </a:lnTo>
                    <a:lnTo>
                      <a:pt x="0" y="7"/>
                    </a:lnTo>
                    <a:lnTo>
                      <a:pt x="0" y="8"/>
                    </a:lnTo>
                    <a:lnTo>
                      <a:pt x="0" y="7"/>
                    </a:lnTo>
                    <a:lnTo>
                      <a:pt x="0" y="7"/>
                    </a:lnTo>
                    <a:lnTo>
                      <a:pt x="0" y="8"/>
                    </a:lnTo>
                    <a:lnTo>
                      <a:pt x="0" y="8"/>
                    </a:lnTo>
                    <a:lnTo>
                      <a:pt x="0" y="9"/>
                    </a:lnTo>
                    <a:lnTo>
                      <a:pt x="0" y="8"/>
                    </a:lnTo>
                    <a:lnTo>
                      <a:pt x="0" y="9"/>
                    </a:lnTo>
                    <a:lnTo>
                      <a:pt x="0" y="9"/>
                    </a:lnTo>
                    <a:lnTo>
                      <a:pt x="0" y="8"/>
                    </a:lnTo>
                    <a:lnTo>
                      <a:pt x="0" y="9"/>
                    </a:lnTo>
                    <a:lnTo>
                      <a:pt x="0" y="9"/>
                    </a:lnTo>
                    <a:lnTo>
                      <a:pt x="0" y="8"/>
                    </a:lnTo>
                    <a:lnTo>
                      <a:pt x="0" y="8"/>
                    </a:lnTo>
                    <a:lnTo>
                      <a:pt x="0" y="8"/>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8"/>
                    </a:lnTo>
                    <a:lnTo>
                      <a:pt x="0" y="8"/>
                    </a:lnTo>
                    <a:lnTo>
                      <a:pt x="0" y="8"/>
                    </a:lnTo>
                    <a:lnTo>
                      <a:pt x="0" y="8"/>
                    </a:lnTo>
                    <a:lnTo>
                      <a:pt x="0" y="7"/>
                    </a:lnTo>
                    <a:lnTo>
                      <a:pt x="0" y="6"/>
                    </a:lnTo>
                    <a:lnTo>
                      <a:pt x="0" y="6"/>
                    </a:lnTo>
                    <a:lnTo>
                      <a:pt x="0" y="6"/>
                    </a:lnTo>
                    <a:lnTo>
                      <a:pt x="0" y="6"/>
                    </a:lnTo>
                    <a:lnTo>
                      <a:pt x="0" y="5"/>
                    </a:lnTo>
                    <a:lnTo>
                      <a:pt x="0" y="6"/>
                    </a:lnTo>
                    <a:lnTo>
                      <a:pt x="0" y="6"/>
                    </a:lnTo>
                    <a:lnTo>
                      <a:pt x="0" y="6"/>
                    </a:lnTo>
                    <a:lnTo>
                      <a:pt x="0" y="6"/>
                    </a:lnTo>
                    <a:lnTo>
                      <a:pt x="0" y="7"/>
                    </a:lnTo>
                    <a:lnTo>
                      <a:pt x="0" y="6"/>
                    </a:lnTo>
                    <a:lnTo>
                      <a:pt x="0" y="6"/>
                    </a:lnTo>
                    <a:lnTo>
                      <a:pt x="0" y="6"/>
                    </a:lnTo>
                    <a:lnTo>
                      <a:pt x="0" y="7"/>
                    </a:lnTo>
                    <a:lnTo>
                      <a:pt x="0" y="8"/>
                    </a:lnTo>
                    <a:lnTo>
                      <a:pt x="0" y="7"/>
                    </a:lnTo>
                    <a:lnTo>
                      <a:pt x="0" y="8"/>
                    </a:lnTo>
                    <a:lnTo>
                      <a:pt x="0" y="7"/>
                    </a:lnTo>
                    <a:lnTo>
                      <a:pt x="0" y="8"/>
                    </a:lnTo>
                    <a:lnTo>
                      <a:pt x="0" y="7"/>
                    </a:lnTo>
                    <a:lnTo>
                      <a:pt x="0" y="7"/>
                    </a:lnTo>
                    <a:lnTo>
                      <a:pt x="0" y="8"/>
                    </a:lnTo>
                    <a:lnTo>
                      <a:pt x="0" y="6"/>
                    </a:lnTo>
                    <a:lnTo>
                      <a:pt x="0" y="7"/>
                    </a:lnTo>
                    <a:lnTo>
                      <a:pt x="0" y="6"/>
                    </a:lnTo>
                    <a:lnTo>
                      <a:pt x="0" y="7"/>
                    </a:lnTo>
                    <a:lnTo>
                      <a:pt x="0" y="6"/>
                    </a:lnTo>
                    <a:lnTo>
                      <a:pt x="0" y="7"/>
                    </a:lnTo>
                    <a:lnTo>
                      <a:pt x="0" y="7"/>
                    </a:lnTo>
                    <a:lnTo>
                      <a:pt x="0" y="7"/>
                    </a:lnTo>
                    <a:lnTo>
                      <a:pt x="0" y="7"/>
                    </a:lnTo>
                    <a:lnTo>
                      <a:pt x="0" y="8"/>
                    </a:lnTo>
                    <a:lnTo>
                      <a:pt x="0" y="7"/>
                    </a:lnTo>
                    <a:lnTo>
                      <a:pt x="0" y="7"/>
                    </a:lnTo>
                    <a:lnTo>
                      <a:pt x="0" y="6"/>
                    </a:lnTo>
                    <a:lnTo>
                      <a:pt x="0" y="6"/>
                    </a:lnTo>
                    <a:lnTo>
                      <a:pt x="0" y="6"/>
                    </a:lnTo>
                    <a:lnTo>
                      <a:pt x="0" y="6"/>
                    </a:lnTo>
                    <a:lnTo>
                      <a:pt x="0" y="7"/>
                    </a:lnTo>
                    <a:lnTo>
                      <a:pt x="0" y="8"/>
                    </a:lnTo>
                    <a:lnTo>
                      <a:pt x="0" y="8"/>
                    </a:lnTo>
                    <a:lnTo>
                      <a:pt x="0" y="9"/>
                    </a:lnTo>
                    <a:lnTo>
                      <a:pt x="0" y="9"/>
                    </a:lnTo>
                    <a:lnTo>
                      <a:pt x="0" y="9"/>
                    </a:lnTo>
                    <a:lnTo>
                      <a:pt x="0" y="9"/>
                    </a:lnTo>
                    <a:lnTo>
                      <a:pt x="0" y="10"/>
                    </a:lnTo>
                    <a:lnTo>
                      <a:pt x="0" y="9"/>
                    </a:lnTo>
                    <a:lnTo>
                      <a:pt x="0" y="9"/>
                    </a:lnTo>
                    <a:lnTo>
                      <a:pt x="0" y="9"/>
                    </a:lnTo>
                    <a:lnTo>
                      <a:pt x="0" y="9"/>
                    </a:lnTo>
                    <a:lnTo>
                      <a:pt x="0" y="9"/>
                    </a:lnTo>
                    <a:lnTo>
                      <a:pt x="0" y="8"/>
                    </a:lnTo>
                    <a:lnTo>
                      <a:pt x="0" y="8"/>
                    </a:lnTo>
                    <a:lnTo>
                      <a:pt x="0" y="7"/>
                    </a:lnTo>
                    <a:lnTo>
                      <a:pt x="0" y="6"/>
                    </a:lnTo>
                    <a:lnTo>
                      <a:pt x="0" y="6"/>
                    </a:lnTo>
                    <a:lnTo>
                      <a:pt x="0" y="6"/>
                    </a:lnTo>
                    <a:lnTo>
                      <a:pt x="0" y="6"/>
                    </a:lnTo>
                    <a:lnTo>
                      <a:pt x="0" y="6"/>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5"/>
                    </a:lnTo>
                    <a:lnTo>
                      <a:pt x="0" y="6"/>
                    </a:lnTo>
                    <a:lnTo>
                      <a:pt x="0" y="5"/>
                    </a:lnTo>
                    <a:lnTo>
                      <a:pt x="0" y="6"/>
                    </a:lnTo>
                    <a:lnTo>
                      <a:pt x="0" y="5"/>
                    </a:lnTo>
                    <a:lnTo>
                      <a:pt x="0" y="6"/>
                    </a:lnTo>
                    <a:lnTo>
                      <a:pt x="0" y="6"/>
                    </a:lnTo>
                    <a:lnTo>
                      <a:pt x="0" y="6"/>
                    </a:lnTo>
                    <a:lnTo>
                      <a:pt x="0" y="5"/>
                    </a:lnTo>
                    <a:lnTo>
                      <a:pt x="0" y="6"/>
                    </a:lnTo>
                    <a:lnTo>
                      <a:pt x="0" y="6"/>
                    </a:lnTo>
                    <a:lnTo>
                      <a:pt x="0" y="5"/>
                    </a:lnTo>
                    <a:lnTo>
                      <a:pt x="0" y="5"/>
                    </a:lnTo>
                    <a:lnTo>
                      <a:pt x="0" y="5"/>
                    </a:lnTo>
                    <a:lnTo>
                      <a:pt x="0" y="5"/>
                    </a:lnTo>
                    <a:lnTo>
                      <a:pt x="0" y="5"/>
                    </a:lnTo>
                    <a:lnTo>
                      <a:pt x="0" y="6"/>
                    </a:lnTo>
                    <a:lnTo>
                      <a:pt x="0" y="5"/>
                    </a:lnTo>
                    <a:lnTo>
                      <a:pt x="0" y="5"/>
                    </a:lnTo>
                    <a:lnTo>
                      <a:pt x="0" y="5"/>
                    </a:lnTo>
                    <a:lnTo>
                      <a:pt x="0" y="6"/>
                    </a:lnTo>
                    <a:lnTo>
                      <a:pt x="0" y="6"/>
                    </a:lnTo>
                    <a:lnTo>
                      <a:pt x="0" y="6"/>
                    </a:lnTo>
                    <a:lnTo>
                      <a:pt x="0" y="6"/>
                    </a:lnTo>
                    <a:lnTo>
                      <a:pt x="0" y="5"/>
                    </a:lnTo>
                    <a:lnTo>
                      <a:pt x="0" y="5"/>
                    </a:lnTo>
                    <a:lnTo>
                      <a:pt x="0" y="5"/>
                    </a:lnTo>
                    <a:lnTo>
                      <a:pt x="0" y="5"/>
                    </a:lnTo>
                    <a:lnTo>
                      <a:pt x="0" y="6"/>
                    </a:lnTo>
                    <a:lnTo>
                      <a:pt x="0" y="6"/>
                    </a:lnTo>
                    <a:lnTo>
                      <a:pt x="0" y="6"/>
                    </a:lnTo>
                    <a:lnTo>
                      <a:pt x="0" y="7"/>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8"/>
                    </a:lnTo>
                    <a:lnTo>
                      <a:pt x="0" y="8"/>
                    </a:lnTo>
                    <a:lnTo>
                      <a:pt x="0" y="9"/>
                    </a:lnTo>
                    <a:lnTo>
                      <a:pt x="0" y="9"/>
                    </a:lnTo>
                    <a:lnTo>
                      <a:pt x="0" y="9"/>
                    </a:lnTo>
                    <a:lnTo>
                      <a:pt x="0" y="9"/>
                    </a:lnTo>
                    <a:lnTo>
                      <a:pt x="0" y="8"/>
                    </a:lnTo>
                    <a:lnTo>
                      <a:pt x="0" y="7"/>
                    </a:lnTo>
                    <a:lnTo>
                      <a:pt x="0" y="6"/>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6"/>
                    </a:lnTo>
                    <a:lnTo>
                      <a:pt x="0" y="6"/>
                    </a:lnTo>
                    <a:lnTo>
                      <a:pt x="0" y="6"/>
                    </a:lnTo>
                    <a:lnTo>
                      <a:pt x="0" y="5"/>
                    </a:lnTo>
                    <a:lnTo>
                      <a:pt x="0" y="5"/>
                    </a:lnTo>
                    <a:lnTo>
                      <a:pt x="0" y="6"/>
                    </a:lnTo>
                    <a:lnTo>
                      <a:pt x="0" y="6"/>
                    </a:lnTo>
                    <a:lnTo>
                      <a:pt x="0" y="5"/>
                    </a:lnTo>
                    <a:lnTo>
                      <a:pt x="0" y="6"/>
                    </a:lnTo>
                    <a:lnTo>
                      <a:pt x="0" y="6"/>
                    </a:lnTo>
                    <a:lnTo>
                      <a:pt x="0" y="6"/>
                    </a:lnTo>
                    <a:lnTo>
                      <a:pt x="0" y="7"/>
                    </a:lnTo>
                    <a:lnTo>
                      <a:pt x="0" y="7"/>
                    </a:lnTo>
                    <a:lnTo>
                      <a:pt x="0" y="6"/>
                    </a:lnTo>
                    <a:lnTo>
                      <a:pt x="0" y="6"/>
                    </a:lnTo>
                    <a:lnTo>
                      <a:pt x="0" y="6"/>
                    </a:lnTo>
                    <a:lnTo>
                      <a:pt x="0" y="6"/>
                    </a:lnTo>
                    <a:lnTo>
                      <a:pt x="0" y="7"/>
                    </a:lnTo>
                    <a:lnTo>
                      <a:pt x="0" y="7"/>
                    </a:lnTo>
                    <a:lnTo>
                      <a:pt x="0" y="7"/>
                    </a:lnTo>
                    <a:lnTo>
                      <a:pt x="0" y="6"/>
                    </a:lnTo>
                    <a:lnTo>
                      <a:pt x="0" y="6"/>
                    </a:lnTo>
                    <a:lnTo>
                      <a:pt x="0" y="6"/>
                    </a:lnTo>
                    <a:lnTo>
                      <a:pt x="0" y="5"/>
                    </a:lnTo>
                    <a:lnTo>
                      <a:pt x="0" y="5"/>
                    </a:lnTo>
                    <a:lnTo>
                      <a:pt x="0" y="4"/>
                    </a:lnTo>
                    <a:lnTo>
                      <a:pt x="0" y="5"/>
                    </a:lnTo>
                    <a:lnTo>
                      <a:pt x="0" y="5"/>
                    </a:lnTo>
                    <a:lnTo>
                      <a:pt x="0" y="6"/>
                    </a:lnTo>
                    <a:lnTo>
                      <a:pt x="0" y="5"/>
                    </a:lnTo>
                    <a:lnTo>
                      <a:pt x="0" y="6"/>
                    </a:lnTo>
                    <a:lnTo>
                      <a:pt x="0" y="6"/>
                    </a:lnTo>
                    <a:lnTo>
                      <a:pt x="0" y="6"/>
                    </a:lnTo>
                    <a:lnTo>
                      <a:pt x="0" y="6"/>
                    </a:lnTo>
                    <a:lnTo>
                      <a:pt x="0" y="6"/>
                    </a:lnTo>
                    <a:lnTo>
                      <a:pt x="0" y="5"/>
                    </a:lnTo>
                    <a:lnTo>
                      <a:pt x="0" y="6"/>
                    </a:lnTo>
                    <a:lnTo>
                      <a:pt x="0" y="5"/>
                    </a:lnTo>
                    <a:lnTo>
                      <a:pt x="0" y="5"/>
                    </a:lnTo>
                    <a:lnTo>
                      <a:pt x="0" y="6"/>
                    </a:lnTo>
                    <a:lnTo>
                      <a:pt x="0" y="6"/>
                    </a:lnTo>
                    <a:lnTo>
                      <a:pt x="0" y="5"/>
                    </a:lnTo>
                    <a:lnTo>
                      <a:pt x="0" y="6"/>
                    </a:lnTo>
                    <a:lnTo>
                      <a:pt x="0" y="5"/>
                    </a:lnTo>
                    <a:lnTo>
                      <a:pt x="0" y="5"/>
                    </a:lnTo>
                    <a:lnTo>
                      <a:pt x="0" y="4"/>
                    </a:lnTo>
                    <a:lnTo>
                      <a:pt x="0" y="5"/>
                    </a:lnTo>
                    <a:lnTo>
                      <a:pt x="0" y="3"/>
                    </a:lnTo>
                    <a:lnTo>
                      <a:pt x="0" y="4"/>
                    </a:lnTo>
                    <a:lnTo>
                      <a:pt x="0" y="4"/>
                    </a:lnTo>
                    <a:lnTo>
                      <a:pt x="0" y="4"/>
                    </a:lnTo>
                    <a:lnTo>
                      <a:pt x="0" y="3"/>
                    </a:lnTo>
                    <a:lnTo>
                      <a:pt x="0" y="3"/>
                    </a:lnTo>
                    <a:lnTo>
                      <a:pt x="0" y="3"/>
                    </a:lnTo>
                    <a:lnTo>
                      <a:pt x="0" y="4"/>
                    </a:lnTo>
                    <a:lnTo>
                      <a:pt x="0" y="4"/>
                    </a:lnTo>
                    <a:lnTo>
                      <a:pt x="0" y="4"/>
                    </a:lnTo>
                    <a:lnTo>
                      <a:pt x="0" y="5"/>
                    </a:lnTo>
                    <a:lnTo>
                      <a:pt x="0" y="5"/>
                    </a:lnTo>
                    <a:lnTo>
                      <a:pt x="0" y="4"/>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6"/>
                    </a:lnTo>
                    <a:lnTo>
                      <a:pt x="0" y="6"/>
                    </a:lnTo>
                    <a:lnTo>
                      <a:pt x="0" y="6"/>
                    </a:lnTo>
                    <a:lnTo>
                      <a:pt x="0" y="5"/>
                    </a:lnTo>
                    <a:lnTo>
                      <a:pt x="0" y="5"/>
                    </a:lnTo>
                    <a:lnTo>
                      <a:pt x="0" y="5"/>
                    </a:lnTo>
                    <a:lnTo>
                      <a:pt x="0" y="5"/>
                    </a:lnTo>
                    <a:lnTo>
                      <a:pt x="0" y="4"/>
                    </a:lnTo>
                    <a:lnTo>
                      <a:pt x="0" y="4"/>
                    </a:lnTo>
                    <a:lnTo>
                      <a:pt x="0" y="4"/>
                    </a:lnTo>
                    <a:lnTo>
                      <a:pt x="0" y="4"/>
                    </a:lnTo>
                    <a:lnTo>
                      <a:pt x="0" y="2"/>
                    </a:lnTo>
                    <a:lnTo>
                      <a:pt x="0" y="2"/>
                    </a:lnTo>
                    <a:lnTo>
                      <a:pt x="0" y="2"/>
                    </a:lnTo>
                    <a:lnTo>
                      <a:pt x="0" y="2"/>
                    </a:lnTo>
                    <a:lnTo>
                      <a:pt x="0" y="2"/>
                    </a:lnTo>
                    <a:lnTo>
                      <a:pt x="0" y="2"/>
                    </a:lnTo>
                    <a:lnTo>
                      <a:pt x="0" y="3"/>
                    </a:lnTo>
                    <a:lnTo>
                      <a:pt x="0" y="2"/>
                    </a:lnTo>
                    <a:lnTo>
                      <a:pt x="0" y="2"/>
                    </a:lnTo>
                    <a:lnTo>
                      <a:pt x="0" y="3"/>
                    </a:lnTo>
                    <a:lnTo>
                      <a:pt x="0" y="2"/>
                    </a:lnTo>
                    <a:lnTo>
                      <a:pt x="0" y="3"/>
                    </a:lnTo>
                    <a:lnTo>
                      <a:pt x="0" y="2"/>
                    </a:lnTo>
                    <a:lnTo>
                      <a:pt x="0" y="3"/>
                    </a:lnTo>
                    <a:lnTo>
                      <a:pt x="0" y="2"/>
                    </a:lnTo>
                    <a:lnTo>
                      <a:pt x="0" y="3"/>
                    </a:lnTo>
                    <a:lnTo>
                      <a:pt x="0" y="3"/>
                    </a:lnTo>
                    <a:lnTo>
                      <a:pt x="0" y="2"/>
                    </a:lnTo>
                    <a:lnTo>
                      <a:pt x="0" y="2"/>
                    </a:lnTo>
                    <a:lnTo>
                      <a:pt x="0" y="1"/>
                    </a:lnTo>
                    <a:lnTo>
                      <a:pt x="0" y="2"/>
                    </a:lnTo>
                    <a:lnTo>
                      <a:pt x="0" y="1"/>
                    </a:lnTo>
                    <a:lnTo>
                      <a:pt x="0" y="2"/>
                    </a:lnTo>
                    <a:lnTo>
                      <a:pt x="0" y="1"/>
                    </a:lnTo>
                    <a:lnTo>
                      <a:pt x="0" y="2"/>
                    </a:lnTo>
                    <a:lnTo>
                      <a:pt x="0" y="1"/>
                    </a:lnTo>
                    <a:lnTo>
                      <a:pt x="0" y="1"/>
                    </a:lnTo>
                    <a:lnTo>
                      <a:pt x="0" y="2"/>
                    </a:lnTo>
                    <a:lnTo>
                      <a:pt x="0" y="2"/>
                    </a:lnTo>
                    <a:lnTo>
                      <a:pt x="0" y="1"/>
                    </a:lnTo>
                    <a:lnTo>
                      <a:pt x="0" y="2"/>
                    </a:lnTo>
                    <a:lnTo>
                      <a:pt x="0" y="2"/>
                    </a:lnTo>
                    <a:lnTo>
                      <a:pt x="0" y="2"/>
                    </a:lnTo>
                    <a:lnTo>
                      <a:pt x="0" y="3"/>
                    </a:lnTo>
                    <a:lnTo>
                      <a:pt x="0" y="3"/>
                    </a:lnTo>
                    <a:lnTo>
                      <a:pt x="0" y="3"/>
                    </a:lnTo>
                    <a:lnTo>
                      <a:pt x="0" y="3"/>
                    </a:lnTo>
                    <a:lnTo>
                      <a:pt x="0" y="2"/>
                    </a:lnTo>
                    <a:lnTo>
                      <a:pt x="0" y="3"/>
                    </a:lnTo>
                    <a:lnTo>
                      <a:pt x="0" y="3"/>
                    </a:lnTo>
                    <a:lnTo>
                      <a:pt x="0" y="3"/>
                    </a:lnTo>
                    <a:lnTo>
                      <a:pt x="0" y="3"/>
                    </a:lnTo>
                    <a:lnTo>
                      <a:pt x="0" y="3"/>
                    </a:lnTo>
                    <a:lnTo>
                      <a:pt x="0" y="2"/>
                    </a:lnTo>
                    <a:lnTo>
                      <a:pt x="0" y="1"/>
                    </a:lnTo>
                    <a:lnTo>
                      <a:pt x="0" y="1"/>
                    </a:lnTo>
                    <a:lnTo>
                      <a:pt x="0" y="2"/>
                    </a:lnTo>
                    <a:lnTo>
                      <a:pt x="0" y="3"/>
                    </a:lnTo>
                    <a:lnTo>
                      <a:pt x="0" y="2"/>
                    </a:lnTo>
                    <a:lnTo>
                      <a:pt x="0" y="2"/>
                    </a:lnTo>
                    <a:lnTo>
                      <a:pt x="0" y="2"/>
                    </a:lnTo>
                    <a:lnTo>
                      <a:pt x="0" y="1"/>
                    </a:lnTo>
                    <a:lnTo>
                      <a:pt x="0" y="1"/>
                    </a:lnTo>
                    <a:lnTo>
                      <a:pt x="0" y="1"/>
                    </a:lnTo>
                    <a:lnTo>
                      <a:pt x="0" y="1"/>
                    </a:lnTo>
                    <a:lnTo>
                      <a:pt x="0" y="1"/>
                    </a:lnTo>
                    <a:lnTo>
                      <a:pt x="0" y="1"/>
                    </a:lnTo>
                    <a:lnTo>
                      <a:pt x="0" y="1"/>
                    </a:lnTo>
                    <a:lnTo>
                      <a:pt x="0" y="1"/>
                    </a:lnTo>
                    <a:lnTo>
                      <a:pt x="0" y="2"/>
                    </a:lnTo>
                    <a:lnTo>
                      <a:pt x="0" y="2"/>
                    </a:lnTo>
                    <a:lnTo>
                      <a:pt x="0" y="3"/>
                    </a:lnTo>
                    <a:lnTo>
                      <a:pt x="0" y="3"/>
                    </a:lnTo>
                    <a:lnTo>
                      <a:pt x="0" y="3"/>
                    </a:lnTo>
                    <a:lnTo>
                      <a:pt x="0" y="2"/>
                    </a:lnTo>
                    <a:lnTo>
                      <a:pt x="0" y="3"/>
                    </a:lnTo>
                    <a:lnTo>
                      <a:pt x="0" y="3"/>
                    </a:lnTo>
                    <a:lnTo>
                      <a:pt x="0" y="2"/>
                    </a:lnTo>
                    <a:lnTo>
                      <a:pt x="0" y="2"/>
                    </a:lnTo>
                    <a:lnTo>
                      <a:pt x="0" y="2"/>
                    </a:lnTo>
                    <a:lnTo>
                      <a:pt x="0" y="1"/>
                    </a:lnTo>
                    <a:lnTo>
                      <a:pt x="0" y="1"/>
                    </a:lnTo>
                    <a:lnTo>
                      <a:pt x="0" y="1"/>
                    </a:lnTo>
                    <a:lnTo>
                      <a:pt x="0" y="1"/>
                    </a:lnTo>
                    <a:lnTo>
                      <a:pt x="0" y="0"/>
                    </a:lnTo>
                    <a:lnTo>
                      <a:pt x="0" y="1"/>
                    </a:lnTo>
                    <a:lnTo>
                      <a:pt x="0" y="1"/>
                    </a:lnTo>
                    <a:lnTo>
                      <a:pt x="0" y="1"/>
                    </a:lnTo>
                    <a:lnTo>
                      <a:pt x="0" y="1"/>
                    </a:lnTo>
                    <a:lnTo>
                      <a:pt x="0" y="2"/>
                    </a:lnTo>
                    <a:lnTo>
                      <a:pt x="0" y="2"/>
                    </a:lnTo>
                    <a:lnTo>
                      <a:pt x="0" y="3"/>
                    </a:lnTo>
                    <a:lnTo>
                      <a:pt x="0" y="3"/>
                    </a:lnTo>
                    <a:lnTo>
                      <a:pt x="0" y="4"/>
                    </a:lnTo>
                    <a:lnTo>
                      <a:pt x="0" y="5"/>
                    </a:lnTo>
                    <a:lnTo>
                      <a:pt x="0" y="5"/>
                    </a:lnTo>
                    <a:lnTo>
                      <a:pt x="0" y="5"/>
                    </a:lnTo>
                    <a:lnTo>
                      <a:pt x="0" y="5"/>
                    </a:lnTo>
                    <a:lnTo>
                      <a:pt x="0" y="5"/>
                    </a:lnTo>
                    <a:lnTo>
                      <a:pt x="0" y="6"/>
                    </a:lnTo>
                    <a:lnTo>
                      <a:pt x="0" y="6"/>
                    </a:lnTo>
                    <a:lnTo>
                      <a:pt x="0" y="7"/>
                    </a:lnTo>
                    <a:lnTo>
                      <a:pt x="0" y="8"/>
                    </a:lnTo>
                    <a:lnTo>
                      <a:pt x="0" y="8"/>
                    </a:lnTo>
                    <a:lnTo>
                      <a:pt x="0" y="8"/>
                    </a:lnTo>
                    <a:lnTo>
                      <a:pt x="0" y="8"/>
                    </a:lnTo>
                    <a:lnTo>
                      <a:pt x="0" y="9"/>
                    </a:lnTo>
                    <a:lnTo>
                      <a:pt x="0" y="9"/>
                    </a:lnTo>
                    <a:lnTo>
                      <a:pt x="0" y="9"/>
                    </a:lnTo>
                    <a:lnTo>
                      <a:pt x="0" y="9"/>
                    </a:lnTo>
                    <a:lnTo>
                      <a:pt x="0" y="8"/>
                    </a:lnTo>
                    <a:lnTo>
                      <a:pt x="0" y="8"/>
                    </a:lnTo>
                    <a:lnTo>
                      <a:pt x="0" y="9"/>
                    </a:lnTo>
                    <a:lnTo>
                      <a:pt x="0" y="9"/>
                    </a:lnTo>
                    <a:lnTo>
                      <a:pt x="0" y="8"/>
                    </a:lnTo>
                    <a:lnTo>
                      <a:pt x="0" y="9"/>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9"/>
                    </a:lnTo>
                    <a:lnTo>
                      <a:pt x="0" y="9"/>
                    </a:lnTo>
                    <a:lnTo>
                      <a:pt x="0" y="9"/>
                    </a:lnTo>
                    <a:lnTo>
                      <a:pt x="0" y="10"/>
                    </a:lnTo>
                    <a:lnTo>
                      <a:pt x="0" y="9"/>
                    </a:lnTo>
                    <a:lnTo>
                      <a:pt x="0" y="9"/>
                    </a:lnTo>
                    <a:lnTo>
                      <a:pt x="0" y="9"/>
                    </a:lnTo>
                    <a:lnTo>
                      <a:pt x="0" y="9"/>
                    </a:lnTo>
                    <a:lnTo>
                      <a:pt x="0" y="10"/>
                    </a:lnTo>
                    <a:lnTo>
                      <a:pt x="0" y="10"/>
                    </a:lnTo>
                    <a:lnTo>
                      <a:pt x="0" y="9"/>
                    </a:lnTo>
                    <a:lnTo>
                      <a:pt x="0" y="9"/>
                    </a:lnTo>
                    <a:lnTo>
                      <a:pt x="0" y="9"/>
                    </a:lnTo>
                    <a:lnTo>
                      <a:pt x="0" y="9"/>
                    </a:lnTo>
                    <a:lnTo>
                      <a:pt x="0" y="9"/>
                    </a:lnTo>
                    <a:lnTo>
                      <a:pt x="0" y="9"/>
                    </a:lnTo>
                    <a:lnTo>
                      <a:pt x="0" y="10"/>
                    </a:lnTo>
                    <a:lnTo>
                      <a:pt x="0" y="9"/>
                    </a:lnTo>
                    <a:lnTo>
                      <a:pt x="0" y="9"/>
                    </a:lnTo>
                    <a:lnTo>
                      <a:pt x="0" y="8"/>
                    </a:lnTo>
                    <a:lnTo>
                      <a:pt x="0" y="9"/>
                    </a:lnTo>
                    <a:lnTo>
                      <a:pt x="0" y="8"/>
                    </a:lnTo>
                    <a:lnTo>
                      <a:pt x="0" y="9"/>
                    </a:lnTo>
                    <a:lnTo>
                      <a:pt x="0" y="9"/>
                    </a:lnTo>
                    <a:lnTo>
                      <a:pt x="0" y="10"/>
                    </a:lnTo>
                    <a:lnTo>
                      <a:pt x="0" y="9"/>
                    </a:lnTo>
                    <a:lnTo>
                      <a:pt x="0" y="9"/>
                    </a:lnTo>
                    <a:lnTo>
                      <a:pt x="0" y="10"/>
                    </a:lnTo>
                    <a:lnTo>
                      <a:pt x="0" y="10"/>
                    </a:lnTo>
                    <a:lnTo>
                      <a:pt x="0" y="9"/>
                    </a:lnTo>
                    <a:lnTo>
                      <a:pt x="0" y="8"/>
                    </a:lnTo>
                    <a:lnTo>
                      <a:pt x="0" y="9"/>
                    </a:lnTo>
                    <a:lnTo>
                      <a:pt x="0" y="9"/>
                    </a:lnTo>
                    <a:lnTo>
                      <a:pt x="0" y="9"/>
                    </a:lnTo>
                    <a:lnTo>
                      <a:pt x="0" y="9"/>
                    </a:lnTo>
                    <a:lnTo>
                      <a:pt x="0" y="9"/>
                    </a:lnTo>
                    <a:lnTo>
                      <a:pt x="0" y="8"/>
                    </a:lnTo>
                    <a:lnTo>
                      <a:pt x="0" y="7"/>
                    </a:lnTo>
                    <a:lnTo>
                      <a:pt x="0" y="7"/>
                    </a:lnTo>
                    <a:lnTo>
                      <a:pt x="0" y="7"/>
                    </a:lnTo>
                    <a:lnTo>
                      <a:pt x="0" y="6"/>
                    </a:lnTo>
                    <a:lnTo>
                      <a:pt x="0" y="6"/>
                    </a:lnTo>
                    <a:lnTo>
                      <a:pt x="0" y="5"/>
                    </a:lnTo>
                    <a:lnTo>
                      <a:pt x="0" y="5"/>
                    </a:lnTo>
                    <a:lnTo>
                      <a:pt x="0" y="5"/>
                    </a:lnTo>
                    <a:lnTo>
                      <a:pt x="0" y="3"/>
                    </a:lnTo>
                    <a:lnTo>
                      <a:pt x="0" y="3"/>
                    </a:lnTo>
                    <a:lnTo>
                      <a:pt x="0" y="2"/>
                    </a:lnTo>
                    <a:lnTo>
                      <a:pt x="0" y="3"/>
                    </a:lnTo>
                    <a:lnTo>
                      <a:pt x="0" y="2"/>
                    </a:lnTo>
                    <a:lnTo>
                      <a:pt x="0" y="2"/>
                    </a:lnTo>
                    <a:lnTo>
                      <a:pt x="0" y="2"/>
                    </a:lnTo>
                    <a:lnTo>
                      <a:pt x="0" y="1"/>
                    </a:lnTo>
                    <a:lnTo>
                      <a:pt x="0" y="2"/>
                    </a:lnTo>
                    <a:lnTo>
                      <a:pt x="0" y="2"/>
                    </a:lnTo>
                    <a:lnTo>
                      <a:pt x="0" y="2"/>
                    </a:lnTo>
                    <a:lnTo>
                      <a:pt x="0" y="3"/>
                    </a:lnTo>
                    <a:lnTo>
                      <a:pt x="0" y="2"/>
                    </a:lnTo>
                    <a:lnTo>
                      <a:pt x="0" y="2"/>
                    </a:lnTo>
                    <a:lnTo>
                      <a:pt x="0" y="2"/>
                    </a:lnTo>
                    <a:lnTo>
                      <a:pt x="0" y="3"/>
                    </a:lnTo>
                    <a:lnTo>
                      <a:pt x="0" y="3"/>
                    </a:lnTo>
                    <a:lnTo>
                      <a:pt x="0" y="4"/>
                    </a:lnTo>
                    <a:lnTo>
                      <a:pt x="0" y="4"/>
                    </a:lnTo>
                    <a:lnTo>
                      <a:pt x="0" y="5"/>
                    </a:lnTo>
                    <a:lnTo>
                      <a:pt x="0" y="5"/>
                    </a:lnTo>
                    <a:lnTo>
                      <a:pt x="0" y="5"/>
                    </a:lnTo>
                    <a:lnTo>
                      <a:pt x="0" y="5"/>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7"/>
                    </a:lnTo>
                    <a:lnTo>
                      <a:pt x="0" y="7"/>
                    </a:lnTo>
                    <a:lnTo>
                      <a:pt x="0" y="8"/>
                    </a:lnTo>
                    <a:lnTo>
                      <a:pt x="0" y="8"/>
                    </a:lnTo>
                    <a:lnTo>
                      <a:pt x="0" y="8"/>
                    </a:lnTo>
                    <a:lnTo>
                      <a:pt x="0" y="8"/>
                    </a:lnTo>
                    <a:lnTo>
                      <a:pt x="0" y="8"/>
                    </a:lnTo>
                    <a:lnTo>
                      <a:pt x="0" y="8"/>
                    </a:lnTo>
                    <a:lnTo>
                      <a:pt x="0" y="8"/>
                    </a:lnTo>
                    <a:lnTo>
                      <a:pt x="0" y="7"/>
                    </a:lnTo>
                    <a:lnTo>
                      <a:pt x="0" y="8"/>
                    </a:lnTo>
                    <a:lnTo>
                      <a:pt x="0" y="8"/>
                    </a:lnTo>
                    <a:lnTo>
                      <a:pt x="0" y="8"/>
                    </a:lnTo>
                    <a:lnTo>
                      <a:pt x="0" y="9"/>
                    </a:lnTo>
                    <a:lnTo>
                      <a:pt x="0" y="9"/>
                    </a:lnTo>
                    <a:lnTo>
                      <a:pt x="0" y="9"/>
                    </a:lnTo>
                    <a:lnTo>
                      <a:pt x="0" y="10"/>
                    </a:lnTo>
                    <a:lnTo>
                      <a:pt x="0" y="11"/>
                    </a:lnTo>
                    <a:lnTo>
                      <a:pt x="0" y="12"/>
                    </a:lnTo>
                    <a:lnTo>
                      <a:pt x="0" y="12"/>
                    </a:lnTo>
                    <a:lnTo>
                      <a:pt x="0" y="12"/>
                    </a:lnTo>
                    <a:lnTo>
                      <a:pt x="0" y="12"/>
                    </a:lnTo>
                    <a:lnTo>
                      <a:pt x="0" y="12"/>
                    </a:lnTo>
                    <a:lnTo>
                      <a:pt x="0" y="11"/>
                    </a:lnTo>
                    <a:lnTo>
                      <a:pt x="0" y="12"/>
                    </a:lnTo>
                    <a:lnTo>
                      <a:pt x="0" y="11"/>
                    </a:lnTo>
                    <a:lnTo>
                      <a:pt x="0" y="11"/>
                    </a:lnTo>
                    <a:lnTo>
                      <a:pt x="0" y="11"/>
                    </a:lnTo>
                    <a:lnTo>
                      <a:pt x="0" y="10"/>
                    </a:lnTo>
                    <a:lnTo>
                      <a:pt x="0" y="9"/>
                    </a:lnTo>
                    <a:lnTo>
                      <a:pt x="0" y="9"/>
                    </a:lnTo>
                    <a:lnTo>
                      <a:pt x="0" y="9"/>
                    </a:lnTo>
                    <a:lnTo>
                      <a:pt x="0" y="9"/>
                    </a:lnTo>
                    <a:lnTo>
                      <a:pt x="0" y="9"/>
                    </a:lnTo>
                    <a:lnTo>
                      <a:pt x="0" y="10"/>
                    </a:lnTo>
                    <a:lnTo>
                      <a:pt x="0" y="11"/>
                    </a:lnTo>
                    <a:lnTo>
                      <a:pt x="0" y="10"/>
                    </a:lnTo>
                    <a:lnTo>
                      <a:pt x="0" y="11"/>
                    </a:lnTo>
                    <a:lnTo>
                      <a:pt x="0" y="11"/>
                    </a:lnTo>
                    <a:lnTo>
                      <a:pt x="0" y="11"/>
                    </a:lnTo>
                    <a:lnTo>
                      <a:pt x="0" y="12"/>
                    </a:lnTo>
                    <a:lnTo>
                      <a:pt x="0" y="12"/>
                    </a:lnTo>
                    <a:lnTo>
                      <a:pt x="0" y="12"/>
                    </a:lnTo>
                    <a:lnTo>
                      <a:pt x="0" y="12"/>
                    </a:lnTo>
                    <a:lnTo>
                      <a:pt x="0" y="12"/>
                    </a:lnTo>
                    <a:lnTo>
                      <a:pt x="0" y="12"/>
                    </a:lnTo>
                    <a:lnTo>
                      <a:pt x="0" y="11"/>
                    </a:lnTo>
                    <a:lnTo>
                      <a:pt x="0" y="11"/>
                    </a:lnTo>
                    <a:lnTo>
                      <a:pt x="0" y="12"/>
                    </a:lnTo>
                    <a:lnTo>
                      <a:pt x="0" y="11"/>
                    </a:lnTo>
                    <a:lnTo>
                      <a:pt x="0" y="11"/>
                    </a:lnTo>
                    <a:lnTo>
                      <a:pt x="0" y="11"/>
                    </a:lnTo>
                    <a:lnTo>
                      <a:pt x="0" y="12"/>
                    </a:lnTo>
                    <a:lnTo>
                      <a:pt x="0" y="11"/>
                    </a:lnTo>
                    <a:lnTo>
                      <a:pt x="0" y="11"/>
                    </a:lnTo>
                    <a:lnTo>
                      <a:pt x="0" y="11"/>
                    </a:lnTo>
                    <a:lnTo>
                      <a:pt x="0" y="11"/>
                    </a:lnTo>
                    <a:lnTo>
                      <a:pt x="0" y="11"/>
                    </a:lnTo>
                    <a:lnTo>
                      <a:pt x="0" y="11"/>
                    </a:lnTo>
                    <a:lnTo>
                      <a:pt x="0" y="11"/>
                    </a:lnTo>
                    <a:lnTo>
                      <a:pt x="0" y="10"/>
                    </a:lnTo>
                    <a:lnTo>
                      <a:pt x="0" y="10"/>
                    </a:lnTo>
                    <a:lnTo>
                      <a:pt x="0" y="9"/>
                    </a:lnTo>
                    <a:lnTo>
                      <a:pt x="0" y="9"/>
                    </a:lnTo>
                    <a:lnTo>
                      <a:pt x="0" y="8"/>
                    </a:lnTo>
                    <a:lnTo>
                      <a:pt x="0" y="8"/>
                    </a:lnTo>
                    <a:lnTo>
                      <a:pt x="0" y="7"/>
                    </a:lnTo>
                    <a:lnTo>
                      <a:pt x="0" y="7"/>
                    </a:lnTo>
                    <a:lnTo>
                      <a:pt x="0" y="8"/>
                    </a:lnTo>
                    <a:lnTo>
                      <a:pt x="0" y="7"/>
                    </a:lnTo>
                    <a:lnTo>
                      <a:pt x="0" y="6"/>
                    </a:lnTo>
                    <a:lnTo>
                      <a:pt x="0" y="7"/>
                    </a:lnTo>
                    <a:lnTo>
                      <a:pt x="0" y="7"/>
                    </a:lnTo>
                    <a:lnTo>
                      <a:pt x="0" y="6"/>
                    </a:lnTo>
                    <a:lnTo>
                      <a:pt x="0" y="7"/>
                    </a:lnTo>
                    <a:lnTo>
                      <a:pt x="0" y="6"/>
                    </a:lnTo>
                    <a:lnTo>
                      <a:pt x="0" y="6"/>
                    </a:lnTo>
                    <a:lnTo>
                      <a:pt x="0" y="6"/>
                    </a:lnTo>
                    <a:lnTo>
                      <a:pt x="0" y="7"/>
                    </a:lnTo>
                    <a:lnTo>
                      <a:pt x="0" y="6"/>
                    </a:lnTo>
                    <a:lnTo>
                      <a:pt x="0" y="7"/>
                    </a:lnTo>
                    <a:lnTo>
                      <a:pt x="0" y="7"/>
                    </a:lnTo>
                    <a:lnTo>
                      <a:pt x="0" y="6"/>
                    </a:lnTo>
                    <a:lnTo>
                      <a:pt x="0" y="6"/>
                    </a:lnTo>
                    <a:lnTo>
                      <a:pt x="0" y="6"/>
                    </a:lnTo>
                    <a:lnTo>
                      <a:pt x="0" y="6"/>
                    </a:lnTo>
                    <a:lnTo>
                      <a:pt x="0" y="6"/>
                    </a:lnTo>
                    <a:lnTo>
                      <a:pt x="0" y="5"/>
                    </a:lnTo>
                    <a:lnTo>
                      <a:pt x="0" y="5"/>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4"/>
                    </a:lnTo>
                    <a:lnTo>
                      <a:pt x="0" y="3"/>
                    </a:lnTo>
                    <a:lnTo>
                      <a:pt x="0" y="4"/>
                    </a:lnTo>
                    <a:lnTo>
                      <a:pt x="0" y="4"/>
                    </a:lnTo>
                    <a:lnTo>
                      <a:pt x="0" y="5"/>
                    </a:lnTo>
                    <a:lnTo>
                      <a:pt x="0" y="4"/>
                    </a:lnTo>
                    <a:lnTo>
                      <a:pt x="0" y="4"/>
                    </a:lnTo>
                    <a:lnTo>
                      <a:pt x="0" y="5"/>
                    </a:lnTo>
                    <a:lnTo>
                      <a:pt x="0" y="5"/>
                    </a:lnTo>
                    <a:lnTo>
                      <a:pt x="0" y="6"/>
                    </a:lnTo>
                    <a:lnTo>
                      <a:pt x="0" y="6"/>
                    </a:lnTo>
                    <a:lnTo>
                      <a:pt x="0" y="6"/>
                    </a:lnTo>
                    <a:lnTo>
                      <a:pt x="0" y="7"/>
                    </a:lnTo>
                    <a:lnTo>
                      <a:pt x="0" y="6"/>
                    </a:lnTo>
                    <a:lnTo>
                      <a:pt x="0" y="7"/>
                    </a:lnTo>
                    <a:lnTo>
                      <a:pt x="0" y="7"/>
                    </a:lnTo>
                    <a:lnTo>
                      <a:pt x="0" y="7"/>
                    </a:lnTo>
                    <a:lnTo>
                      <a:pt x="0" y="7"/>
                    </a:lnTo>
                    <a:lnTo>
                      <a:pt x="0" y="6"/>
                    </a:lnTo>
                    <a:lnTo>
                      <a:pt x="0" y="6"/>
                    </a:lnTo>
                    <a:lnTo>
                      <a:pt x="0" y="6"/>
                    </a:lnTo>
                    <a:lnTo>
                      <a:pt x="0" y="6"/>
                    </a:lnTo>
                    <a:lnTo>
                      <a:pt x="0" y="6"/>
                    </a:lnTo>
                    <a:lnTo>
                      <a:pt x="0" y="7"/>
                    </a:lnTo>
                    <a:lnTo>
                      <a:pt x="0" y="6"/>
                    </a:lnTo>
                    <a:lnTo>
                      <a:pt x="0" y="6"/>
                    </a:lnTo>
                    <a:lnTo>
                      <a:pt x="0" y="5"/>
                    </a:lnTo>
                    <a:lnTo>
                      <a:pt x="0" y="5"/>
                    </a:lnTo>
                    <a:lnTo>
                      <a:pt x="0" y="6"/>
                    </a:lnTo>
                    <a:lnTo>
                      <a:pt x="0" y="6"/>
                    </a:lnTo>
                    <a:lnTo>
                      <a:pt x="0" y="7"/>
                    </a:lnTo>
                    <a:lnTo>
                      <a:pt x="0" y="6"/>
                    </a:lnTo>
                    <a:lnTo>
                      <a:pt x="0" y="7"/>
                    </a:lnTo>
                    <a:lnTo>
                      <a:pt x="0" y="7"/>
                    </a:lnTo>
                    <a:lnTo>
                      <a:pt x="0" y="7"/>
                    </a:lnTo>
                    <a:lnTo>
                      <a:pt x="0" y="8"/>
                    </a:lnTo>
                    <a:lnTo>
                      <a:pt x="0" y="7"/>
                    </a:lnTo>
                    <a:lnTo>
                      <a:pt x="0" y="6"/>
                    </a:lnTo>
                    <a:lnTo>
                      <a:pt x="0" y="6"/>
                    </a:lnTo>
                    <a:lnTo>
                      <a:pt x="0" y="6"/>
                    </a:lnTo>
                    <a:lnTo>
                      <a:pt x="0" y="7"/>
                    </a:lnTo>
                    <a:lnTo>
                      <a:pt x="0" y="7"/>
                    </a:lnTo>
                    <a:lnTo>
                      <a:pt x="0" y="6"/>
                    </a:lnTo>
                    <a:lnTo>
                      <a:pt x="0" y="6"/>
                    </a:lnTo>
                    <a:lnTo>
                      <a:pt x="0" y="5"/>
                    </a:lnTo>
                    <a:lnTo>
                      <a:pt x="0" y="5"/>
                    </a:lnTo>
                  </a:path>
                </a:pathLst>
              </a:custGeom>
              <a:noFill/>
              <a:ln w="0">
                <a:solidFill>
                  <a:srgbClr val="3366FF"/>
                </a:solidFill>
                <a:prstDash val="solid"/>
                <a:round/>
                <a:headEnd/>
                <a:tailEnd/>
              </a:ln>
            </p:spPr>
            <p:txBody>
              <a:bodyPr/>
              <a:lstStyle/>
              <a:p>
                <a:endParaRPr lang="en-GB"/>
              </a:p>
            </p:txBody>
          </p:sp>
          <p:sp>
            <p:nvSpPr>
              <p:cNvPr id="186312" name="Freeform 968"/>
              <p:cNvSpPr>
                <a:spLocks/>
              </p:cNvSpPr>
              <p:nvPr/>
            </p:nvSpPr>
            <p:spPr bwMode="auto">
              <a:xfrm>
                <a:off x="3780" y="3359"/>
                <a:ext cx="6" cy="96"/>
              </a:xfrm>
              <a:custGeom>
                <a:avLst/>
                <a:gdLst/>
                <a:ahLst/>
                <a:cxnLst>
                  <a:cxn ang="0">
                    <a:pos x="0" y="7"/>
                  </a:cxn>
                  <a:cxn ang="0">
                    <a:pos x="0" y="10"/>
                  </a:cxn>
                  <a:cxn ang="0">
                    <a:pos x="0" y="8"/>
                  </a:cxn>
                  <a:cxn ang="0">
                    <a:pos x="0" y="11"/>
                  </a:cxn>
                  <a:cxn ang="0">
                    <a:pos x="0" y="8"/>
                  </a:cxn>
                  <a:cxn ang="0">
                    <a:pos x="0" y="9"/>
                  </a:cxn>
                  <a:cxn ang="0">
                    <a:pos x="0" y="13"/>
                  </a:cxn>
                  <a:cxn ang="0">
                    <a:pos x="0" y="14"/>
                  </a:cxn>
                  <a:cxn ang="0">
                    <a:pos x="0" y="11"/>
                  </a:cxn>
                  <a:cxn ang="0">
                    <a:pos x="0" y="10"/>
                  </a:cxn>
                  <a:cxn ang="0">
                    <a:pos x="0" y="9"/>
                  </a:cxn>
                  <a:cxn ang="0">
                    <a:pos x="0" y="9"/>
                  </a:cxn>
                  <a:cxn ang="0">
                    <a:pos x="0" y="9"/>
                  </a:cxn>
                  <a:cxn ang="0">
                    <a:pos x="0" y="11"/>
                  </a:cxn>
                  <a:cxn ang="0">
                    <a:pos x="0" y="10"/>
                  </a:cxn>
                  <a:cxn ang="0">
                    <a:pos x="0" y="11"/>
                  </a:cxn>
                  <a:cxn ang="0">
                    <a:pos x="0" y="12"/>
                  </a:cxn>
                  <a:cxn ang="0">
                    <a:pos x="0" y="10"/>
                  </a:cxn>
                  <a:cxn ang="0">
                    <a:pos x="0" y="10"/>
                  </a:cxn>
                  <a:cxn ang="0">
                    <a:pos x="0" y="8"/>
                  </a:cxn>
                  <a:cxn ang="0">
                    <a:pos x="0" y="7"/>
                  </a:cxn>
                  <a:cxn ang="0">
                    <a:pos x="0" y="9"/>
                  </a:cxn>
                  <a:cxn ang="0">
                    <a:pos x="0" y="8"/>
                  </a:cxn>
                  <a:cxn ang="0">
                    <a:pos x="0" y="8"/>
                  </a:cxn>
                  <a:cxn ang="0">
                    <a:pos x="0" y="9"/>
                  </a:cxn>
                  <a:cxn ang="0">
                    <a:pos x="0" y="11"/>
                  </a:cxn>
                  <a:cxn ang="0">
                    <a:pos x="0" y="13"/>
                  </a:cxn>
                  <a:cxn ang="0">
                    <a:pos x="0" y="14"/>
                  </a:cxn>
                  <a:cxn ang="0">
                    <a:pos x="0" y="14"/>
                  </a:cxn>
                  <a:cxn ang="0">
                    <a:pos x="0" y="15"/>
                  </a:cxn>
                  <a:cxn ang="0">
                    <a:pos x="0" y="13"/>
                  </a:cxn>
                  <a:cxn ang="0">
                    <a:pos x="0" y="14"/>
                  </a:cxn>
                  <a:cxn ang="0">
                    <a:pos x="0" y="13"/>
                  </a:cxn>
                  <a:cxn ang="0">
                    <a:pos x="0" y="10"/>
                  </a:cxn>
                  <a:cxn ang="0">
                    <a:pos x="0" y="11"/>
                  </a:cxn>
                  <a:cxn ang="0">
                    <a:pos x="1" y="8"/>
                  </a:cxn>
                  <a:cxn ang="0">
                    <a:pos x="1" y="11"/>
                  </a:cxn>
                  <a:cxn ang="0">
                    <a:pos x="1" y="13"/>
                  </a:cxn>
                  <a:cxn ang="0">
                    <a:pos x="1" y="10"/>
                  </a:cxn>
                  <a:cxn ang="0">
                    <a:pos x="1" y="10"/>
                  </a:cxn>
                  <a:cxn ang="0">
                    <a:pos x="1" y="7"/>
                  </a:cxn>
                  <a:cxn ang="0">
                    <a:pos x="1" y="5"/>
                  </a:cxn>
                  <a:cxn ang="0">
                    <a:pos x="1" y="6"/>
                  </a:cxn>
                  <a:cxn ang="0">
                    <a:pos x="1" y="4"/>
                  </a:cxn>
                  <a:cxn ang="0">
                    <a:pos x="1" y="5"/>
                  </a:cxn>
                  <a:cxn ang="0">
                    <a:pos x="1" y="2"/>
                  </a:cxn>
                  <a:cxn ang="0">
                    <a:pos x="1" y="1"/>
                  </a:cxn>
                  <a:cxn ang="0">
                    <a:pos x="1" y="4"/>
                  </a:cxn>
                  <a:cxn ang="0">
                    <a:pos x="1" y="8"/>
                  </a:cxn>
                  <a:cxn ang="0">
                    <a:pos x="1" y="11"/>
                  </a:cxn>
                  <a:cxn ang="0">
                    <a:pos x="1" y="11"/>
                  </a:cxn>
                  <a:cxn ang="0">
                    <a:pos x="1" y="9"/>
                  </a:cxn>
                  <a:cxn ang="0">
                    <a:pos x="1" y="8"/>
                  </a:cxn>
                  <a:cxn ang="0">
                    <a:pos x="1" y="9"/>
                  </a:cxn>
                  <a:cxn ang="0">
                    <a:pos x="1" y="10"/>
                  </a:cxn>
                  <a:cxn ang="0">
                    <a:pos x="1" y="13"/>
                  </a:cxn>
                  <a:cxn ang="0">
                    <a:pos x="1" y="13"/>
                  </a:cxn>
                  <a:cxn ang="0">
                    <a:pos x="1" y="9"/>
                  </a:cxn>
                  <a:cxn ang="0">
                    <a:pos x="1" y="10"/>
                  </a:cxn>
                  <a:cxn ang="0">
                    <a:pos x="1" y="7"/>
                  </a:cxn>
                  <a:cxn ang="0">
                    <a:pos x="1" y="9"/>
                  </a:cxn>
                  <a:cxn ang="0">
                    <a:pos x="1" y="12"/>
                  </a:cxn>
                  <a:cxn ang="0">
                    <a:pos x="1" y="12"/>
                  </a:cxn>
                </a:cxnLst>
                <a:rect l="0" t="0" r="r" b="b"/>
                <a:pathLst>
                  <a:path w="1" h="16">
                    <a:moveTo>
                      <a:pt x="0" y="8"/>
                    </a:moveTo>
                    <a:lnTo>
                      <a:pt x="0" y="8"/>
                    </a:lnTo>
                    <a:lnTo>
                      <a:pt x="0" y="8"/>
                    </a:lnTo>
                    <a:lnTo>
                      <a:pt x="0" y="7"/>
                    </a:lnTo>
                    <a:lnTo>
                      <a:pt x="0" y="6"/>
                    </a:lnTo>
                    <a:lnTo>
                      <a:pt x="0" y="6"/>
                    </a:lnTo>
                    <a:lnTo>
                      <a:pt x="0" y="6"/>
                    </a:lnTo>
                    <a:lnTo>
                      <a:pt x="0" y="6"/>
                    </a:lnTo>
                    <a:lnTo>
                      <a:pt x="0" y="7"/>
                    </a:lnTo>
                    <a:lnTo>
                      <a:pt x="0" y="8"/>
                    </a:lnTo>
                    <a:lnTo>
                      <a:pt x="0" y="7"/>
                    </a:lnTo>
                    <a:lnTo>
                      <a:pt x="0" y="8"/>
                    </a:lnTo>
                    <a:lnTo>
                      <a:pt x="0" y="7"/>
                    </a:lnTo>
                    <a:lnTo>
                      <a:pt x="0" y="8"/>
                    </a:lnTo>
                    <a:lnTo>
                      <a:pt x="0" y="8"/>
                    </a:lnTo>
                    <a:lnTo>
                      <a:pt x="0" y="8"/>
                    </a:lnTo>
                    <a:lnTo>
                      <a:pt x="0" y="8"/>
                    </a:lnTo>
                    <a:lnTo>
                      <a:pt x="0" y="8"/>
                    </a:lnTo>
                    <a:lnTo>
                      <a:pt x="0" y="8"/>
                    </a:lnTo>
                    <a:lnTo>
                      <a:pt x="0" y="9"/>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11"/>
                    </a:lnTo>
                    <a:lnTo>
                      <a:pt x="0" y="11"/>
                    </a:lnTo>
                    <a:lnTo>
                      <a:pt x="0" y="11"/>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9"/>
                    </a:lnTo>
                    <a:lnTo>
                      <a:pt x="0" y="8"/>
                    </a:lnTo>
                    <a:lnTo>
                      <a:pt x="0" y="8"/>
                    </a:lnTo>
                    <a:lnTo>
                      <a:pt x="0" y="8"/>
                    </a:lnTo>
                    <a:lnTo>
                      <a:pt x="0" y="9"/>
                    </a:lnTo>
                    <a:lnTo>
                      <a:pt x="0" y="9"/>
                    </a:lnTo>
                    <a:lnTo>
                      <a:pt x="0" y="9"/>
                    </a:lnTo>
                    <a:lnTo>
                      <a:pt x="0" y="9"/>
                    </a:lnTo>
                    <a:lnTo>
                      <a:pt x="0" y="9"/>
                    </a:lnTo>
                    <a:lnTo>
                      <a:pt x="0" y="9"/>
                    </a:lnTo>
                    <a:lnTo>
                      <a:pt x="0" y="10"/>
                    </a:lnTo>
                    <a:lnTo>
                      <a:pt x="0" y="10"/>
                    </a:lnTo>
                    <a:lnTo>
                      <a:pt x="0" y="9"/>
                    </a:lnTo>
                    <a:lnTo>
                      <a:pt x="0" y="10"/>
                    </a:lnTo>
                    <a:lnTo>
                      <a:pt x="0" y="11"/>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4"/>
                    </a:lnTo>
                    <a:lnTo>
                      <a:pt x="0" y="14"/>
                    </a:lnTo>
                    <a:lnTo>
                      <a:pt x="0" y="13"/>
                    </a:lnTo>
                    <a:lnTo>
                      <a:pt x="0" y="14"/>
                    </a:lnTo>
                    <a:lnTo>
                      <a:pt x="0" y="14"/>
                    </a:lnTo>
                    <a:lnTo>
                      <a:pt x="0" y="13"/>
                    </a:lnTo>
                    <a:lnTo>
                      <a:pt x="0" y="14"/>
                    </a:lnTo>
                    <a:lnTo>
                      <a:pt x="0" y="13"/>
                    </a:lnTo>
                    <a:lnTo>
                      <a:pt x="0" y="13"/>
                    </a:lnTo>
                    <a:lnTo>
                      <a:pt x="0" y="12"/>
                    </a:lnTo>
                    <a:lnTo>
                      <a:pt x="0" y="13"/>
                    </a:lnTo>
                    <a:lnTo>
                      <a:pt x="0" y="12"/>
                    </a:lnTo>
                    <a:lnTo>
                      <a:pt x="0" y="12"/>
                    </a:lnTo>
                    <a:lnTo>
                      <a:pt x="0" y="12"/>
                    </a:lnTo>
                    <a:lnTo>
                      <a:pt x="0" y="11"/>
                    </a:lnTo>
                    <a:lnTo>
                      <a:pt x="0" y="11"/>
                    </a:lnTo>
                    <a:lnTo>
                      <a:pt x="0" y="11"/>
                    </a:lnTo>
                    <a:lnTo>
                      <a:pt x="0" y="11"/>
                    </a:lnTo>
                    <a:lnTo>
                      <a:pt x="0" y="11"/>
                    </a:lnTo>
                    <a:lnTo>
                      <a:pt x="0" y="10"/>
                    </a:lnTo>
                    <a:lnTo>
                      <a:pt x="0" y="9"/>
                    </a:lnTo>
                    <a:lnTo>
                      <a:pt x="0" y="9"/>
                    </a:lnTo>
                    <a:lnTo>
                      <a:pt x="0" y="9"/>
                    </a:lnTo>
                    <a:lnTo>
                      <a:pt x="0" y="10"/>
                    </a:lnTo>
                    <a:lnTo>
                      <a:pt x="0" y="9"/>
                    </a:lnTo>
                    <a:lnTo>
                      <a:pt x="0" y="10"/>
                    </a:lnTo>
                    <a:lnTo>
                      <a:pt x="0" y="9"/>
                    </a:lnTo>
                    <a:lnTo>
                      <a:pt x="0" y="10"/>
                    </a:lnTo>
                    <a:lnTo>
                      <a:pt x="0" y="9"/>
                    </a:lnTo>
                    <a:lnTo>
                      <a:pt x="0" y="9"/>
                    </a:lnTo>
                    <a:lnTo>
                      <a:pt x="0" y="9"/>
                    </a:lnTo>
                    <a:lnTo>
                      <a:pt x="0" y="8"/>
                    </a:lnTo>
                    <a:lnTo>
                      <a:pt x="0" y="9"/>
                    </a:lnTo>
                    <a:lnTo>
                      <a:pt x="0" y="9"/>
                    </a:lnTo>
                    <a:lnTo>
                      <a:pt x="0" y="9"/>
                    </a:lnTo>
                    <a:lnTo>
                      <a:pt x="0" y="10"/>
                    </a:lnTo>
                    <a:lnTo>
                      <a:pt x="0" y="9"/>
                    </a:lnTo>
                    <a:lnTo>
                      <a:pt x="0" y="9"/>
                    </a:lnTo>
                    <a:lnTo>
                      <a:pt x="0" y="9"/>
                    </a:lnTo>
                    <a:lnTo>
                      <a:pt x="0" y="9"/>
                    </a:lnTo>
                    <a:lnTo>
                      <a:pt x="0" y="10"/>
                    </a:lnTo>
                    <a:lnTo>
                      <a:pt x="0" y="9"/>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9"/>
                    </a:lnTo>
                    <a:lnTo>
                      <a:pt x="0" y="8"/>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2"/>
                    </a:lnTo>
                    <a:lnTo>
                      <a:pt x="0" y="11"/>
                    </a:lnTo>
                    <a:lnTo>
                      <a:pt x="0" y="12"/>
                    </a:lnTo>
                    <a:lnTo>
                      <a:pt x="0" y="12"/>
                    </a:lnTo>
                    <a:lnTo>
                      <a:pt x="0" y="11"/>
                    </a:lnTo>
                    <a:lnTo>
                      <a:pt x="0" y="11"/>
                    </a:lnTo>
                    <a:lnTo>
                      <a:pt x="0" y="11"/>
                    </a:lnTo>
                    <a:lnTo>
                      <a:pt x="0" y="11"/>
                    </a:lnTo>
                    <a:lnTo>
                      <a:pt x="0" y="10"/>
                    </a:lnTo>
                    <a:lnTo>
                      <a:pt x="0" y="10"/>
                    </a:lnTo>
                    <a:lnTo>
                      <a:pt x="0" y="10"/>
                    </a:lnTo>
                    <a:lnTo>
                      <a:pt x="0" y="10"/>
                    </a:lnTo>
                    <a:lnTo>
                      <a:pt x="0" y="9"/>
                    </a:lnTo>
                    <a:lnTo>
                      <a:pt x="0" y="9"/>
                    </a:lnTo>
                    <a:lnTo>
                      <a:pt x="0" y="10"/>
                    </a:lnTo>
                    <a:lnTo>
                      <a:pt x="0" y="9"/>
                    </a:lnTo>
                    <a:lnTo>
                      <a:pt x="0" y="9"/>
                    </a:lnTo>
                    <a:lnTo>
                      <a:pt x="0" y="10"/>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1"/>
                    </a:lnTo>
                    <a:lnTo>
                      <a:pt x="0" y="11"/>
                    </a:lnTo>
                    <a:lnTo>
                      <a:pt x="0" y="11"/>
                    </a:lnTo>
                    <a:lnTo>
                      <a:pt x="0" y="11"/>
                    </a:lnTo>
                    <a:lnTo>
                      <a:pt x="0" y="10"/>
                    </a:lnTo>
                    <a:lnTo>
                      <a:pt x="0" y="11"/>
                    </a:lnTo>
                    <a:lnTo>
                      <a:pt x="0" y="10"/>
                    </a:lnTo>
                    <a:lnTo>
                      <a:pt x="0" y="11"/>
                    </a:lnTo>
                    <a:lnTo>
                      <a:pt x="0" y="11"/>
                    </a:lnTo>
                    <a:lnTo>
                      <a:pt x="0" y="10"/>
                    </a:lnTo>
                    <a:lnTo>
                      <a:pt x="0" y="10"/>
                    </a:lnTo>
                    <a:lnTo>
                      <a:pt x="0" y="11"/>
                    </a:lnTo>
                    <a:lnTo>
                      <a:pt x="0" y="11"/>
                    </a:lnTo>
                    <a:lnTo>
                      <a:pt x="0" y="11"/>
                    </a:lnTo>
                    <a:lnTo>
                      <a:pt x="0" y="11"/>
                    </a:lnTo>
                    <a:lnTo>
                      <a:pt x="0" y="11"/>
                    </a:lnTo>
                    <a:lnTo>
                      <a:pt x="0" y="11"/>
                    </a:lnTo>
                    <a:lnTo>
                      <a:pt x="0" y="11"/>
                    </a:lnTo>
                    <a:lnTo>
                      <a:pt x="0" y="11"/>
                    </a:lnTo>
                    <a:lnTo>
                      <a:pt x="0" y="11"/>
                    </a:lnTo>
                    <a:lnTo>
                      <a:pt x="0" y="10"/>
                    </a:lnTo>
                    <a:lnTo>
                      <a:pt x="0" y="11"/>
                    </a:lnTo>
                    <a:lnTo>
                      <a:pt x="0" y="10"/>
                    </a:lnTo>
                    <a:lnTo>
                      <a:pt x="0" y="10"/>
                    </a:lnTo>
                    <a:lnTo>
                      <a:pt x="0" y="9"/>
                    </a:lnTo>
                    <a:lnTo>
                      <a:pt x="0" y="9"/>
                    </a:lnTo>
                    <a:lnTo>
                      <a:pt x="0" y="9"/>
                    </a:lnTo>
                    <a:lnTo>
                      <a:pt x="0" y="9"/>
                    </a:lnTo>
                    <a:lnTo>
                      <a:pt x="0" y="9"/>
                    </a:lnTo>
                    <a:lnTo>
                      <a:pt x="0" y="8"/>
                    </a:lnTo>
                    <a:lnTo>
                      <a:pt x="0" y="8"/>
                    </a:lnTo>
                    <a:lnTo>
                      <a:pt x="0" y="8"/>
                    </a:lnTo>
                    <a:lnTo>
                      <a:pt x="0" y="8"/>
                    </a:lnTo>
                    <a:lnTo>
                      <a:pt x="0" y="7"/>
                    </a:lnTo>
                    <a:lnTo>
                      <a:pt x="0" y="6"/>
                    </a:lnTo>
                    <a:lnTo>
                      <a:pt x="0" y="6"/>
                    </a:lnTo>
                    <a:lnTo>
                      <a:pt x="0" y="6"/>
                    </a:lnTo>
                    <a:lnTo>
                      <a:pt x="0" y="6"/>
                    </a:lnTo>
                    <a:lnTo>
                      <a:pt x="0" y="6"/>
                    </a:lnTo>
                    <a:lnTo>
                      <a:pt x="0" y="7"/>
                    </a:lnTo>
                    <a:lnTo>
                      <a:pt x="0" y="6"/>
                    </a:lnTo>
                    <a:lnTo>
                      <a:pt x="0" y="6"/>
                    </a:lnTo>
                    <a:lnTo>
                      <a:pt x="0" y="7"/>
                    </a:lnTo>
                    <a:lnTo>
                      <a:pt x="0" y="7"/>
                    </a:lnTo>
                    <a:lnTo>
                      <a:pt x="0" y="8"/>
                    </a:lnTo>
                    <a:lnTo>
                      <a:pt x="0" y="8"/>
                    </a:lnTo>
                    <a:lnTo>
                      <a:pt x="0" y="8"/>
                    </a:lnTo>
                    <a:lnTo>
                      <a:pt x="0" y="8"/>
                    </a:lnTo>
                    <a:lnTo>
                      <a:pt x="0" y="8"/>
                    </a:lnTo>
                    <a:lnTo>
                      <a:pt x="0" y="8"/>
                    </a:lnTo>
                    <a:lnTo>
                      <a:pt x="0" y="9"/>
                    </a:lnTo>
                    <a:lnTo>
                      <a:pt x="0" y="8"/>
                    </a:lnTo>
                    <a:lnTo>
                      <a:pt x="0" y="9"/>
                    </a:lnTo>
                    <a:lnTo>
                      <a:pt x="0" y="9"/>
                    </a:lnTo>
                    <a:lnTo>
                      <a:pt x="0" y="8"/>
                    </a:lnTo>
                    <a:lnTo>
                      <a:pt x="0" y="9"/>
                    </a:lnTo>
                    <a:lnTo>
                      <a:pt x="0" y="8"/>
                    </a:lnTo>
                    <a:lnTo>
                      <a:pt x="0" y="9"/>
                    </a:lnTo>
                    <a:lnTo>
                      <a:pt x="0" y="9"/>
                    </a:lnTo>
                    <a:lnTo>
                      <a:pt x="0" y="9"/>
                    </a:lnTo>
                    <a:lnTo>
                      <a:pt x="0" y="9"/>
                    </a:lnTo>
                    <a:lnTo>
                      <a:pt x="0" y="9"/>
                    </a:lnTo>
                    <a:lnTo>
                      <a:pt x="0" y="8"/>
                    </a:lnTo>
                    <a:lnTo>
                      <a:pt x="0" y="8"/>
                    </a:lnTo>
                    <a:lnTo>
                      <a:pt x="0" y="8"/>
                    </a:lnTo>
                    <a:lnTo>
                      <a:pt x="0" y="8"/>
                    </a:lnTo>
                    <a:lnTo>
                      <a:pt x="0" y="8"/>
                    </a:lnTo>
                    <a:lnTo>
                      <a:pt x="0" y="7"/>
                    </a:lnTo>
                    <a:lnTo>
                      <a:pt x="0" y="8"/>
                    </a:lnTo>
                    <a:lnTo>
                      <a:pt x="0" y="7"/>
                    </a:lnTo>
                    <a:lnTo>
                      <a:pt x="0" y="8"/>
                    </a:lnTo>
                    <a:lnTo>
                      <a:pt x="0" y="7"/>
                    </a:lnTo>
                    <a:lnTo>
                      <a:pt x="0" y="8"/>
                    </a:lnTo>
                    <a:lnTo>
                      <a:pt x="0" y="8"/>
                    </a:lnTo>
                    <a:lnTo>
                      <a:pt x="0" y="8"/>
                    </a:lnTo>
                    <a:lnTo>
                      <a:pt x="0" y="8"/>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10"/>
                    </a:lnTo>
                    <a:lnTo>
                      <a:pt x="0" y="9"/>
                    </a:lnTo>
                    <a:lnTo>
                      <a:pt x="0" y="10"/>
                    </a:lnTo>
                    <a:lnTo>
                      <a:pt x="0" y="9"/>
                    </a:lnTo>
                    <a:lnTo>
                      <a:pt x="0" y="10"/>
                    </a:lnTo>
                    <a:lnTo>
                      <a:pt x="0" y="11"/>
                    </a:lnTo>
                    <a:lnTo>
                      <a:pt x="0" y="10"/>
                    </a:lnTo>
                    <a:lnTo>
                      <a:pt x="0" y="10"/>
                    </a:lnTo>
                    <a:lnTo>
                      <a:pt x="0" y="10"/>
                    </a:lnTo>
                    <a:lnTo>
                      <a:pt x="0" y="11"/>
                    </a:lnTo>
                    <a:lnTo>
                      <a:pt x="0" y="11"/>
                    </a:lnTo>
                    <a:lnTo>
                      <a:pt x="0" y="11"/>
                    </a:lnTo>
                    <a:lnTo>
                      <a:pt x="0" y="11"/>
                    </a:lnTo>
                    <a:lnTo>
                      <a:pt x="0" y="10"/>
                    </a:lnTo>
                    <a:lnTo>
                      <a:pt x="0" y="11"/>
                    </a:lnTo>
                    <a:lnTo>
                      <a:pt x="0" y="11"/>
                    </a:lnTo>
                    <a:lnTo>
                      <a:pt x="0" y="12"/>
                    </a:lnTo>
                    <a:lnTo>
                      <a:pt x="0" y="12"/>
                    </a:lnTo>
                    <a:lnTo>
                      <a:pt x="0" y="12"/>
                    </a:lnTo>
                    <a:lnTo>
                      <a:pt x="0" y="12"/>
                    </a:lnTo>
                    <a:lnTo>
                      <a:pt x="0" y="13"/>
                    </a:lnTo>
                    <a:lnTo>
                      <a:pt x="0" y="13"/>
                    </a:lnTo>
                    <a:lnTo>
                      <a:pt x="0" y="14"/>
                    </a:lnTo>
                    <a:lnTo>
                      <a:pt x="0" y="14"/>
                    </a:lnTo>
                    <a:lnTo>
                      <a:pt x="0" y="14"/>
                    </a:lnTo>
                    <a:lnTo>
                      <a:pt x="0" y="13"/>
                    </a:lnTo>
                    <a:lnTo>
                      <a:pt x="0" y="14"/>
                    </a:lnTo>
                    <a:lnTo>
                      <a:pt x="0" y="14"/>
                    </a:lnTo>
                    <a:lnTo>
                      <a:pt x="0" y="13"/>
                    </a:lnTo>
                    <a:lnTo>
                      <a:pt x="0" y="14"/>
                    </a:lnTo>
                    <a:lnTo>
                      <a:pt x="0" y="14"/>
                    </a:lnTo>
                    <a:lnTo>
                      <a:pt x="0" y="14"/>
                    </a:lnTo>
                    <a:lnTo>
                      <a:pt x="0" y="14"/>
                    </a:lnTo>
                    <a:lnTo>
                      <a:pt x="0" y="14"/>
                    </a:lnTo>
                    <a:lnTo>
                      <a:pt x="0" y="14"/>
                    </a:lnTo>
                    <a:lnTo>
                      <a:pt x="0" y="14"/>
                    </a:lnTo>
                    <a:lnTo>
                      <a:pt x="0" y="14"/>
                    </a:lnTo>
                    <a:lnTo>
                      <a:pt x="0" y="14"/>
                    </a:lnTo>
                    <a:lnTo>
                      <a:pt x="0" y="15"/>
                    </a:lnTo>
                    <a:lnTo>
                      <a:pt x="0" y="14"/>
                    </a:lnTo>
                    <a:lnTo>
                      <a:pt x="0" y="15"/>
                    </a:lnTo>
                    <a:lnTo>
                      <a:pt x="0" y="14"/>
                    </a:lnTo>
                    <a:lnTo>
                      <a:pt x="0" y="14"/>
                    </a:lnTo>
                    <a:lnTo>
                      <a:pt x="0" y="14"/>
                    </a:lnTo>
                    <a:lnTo>
                      <a:pt x="0" y="14"/>
                    </a:lnTo>
                    <a:lnTo>
                      <a:pt x="0" y="14"/>
                    </a:lnTo>
                    <a:lnTo>
                      <a:pt x="0" y="14"/>
                    </a:lnTo>
                    <a:lnTo>
                      <a:pt x="0" y="15"/>
                    </a:lnTo>
                    <a:lnTo>
                      <a:pt x="0" y="15"/>
                    </a:lnTo>
                    <a:lnTo>
                      <a:pt x="0" y="15"/>
                    </a:lnTo>
                    <a:lnTo>
                      <a:pt x="0" y="15"/>
                    </a:lnTo>
                    <a:lnTo>
                      <a:pt x="0" y="15"/>
                    </a:lnTo>
                    <a:lnTo>
                      <a:pt x="0" y="16"/>
                    </a:lnTo>
                    <a:lnTo>
                      <a:pt x="0" y="15"/>
                    </a:lnTo>
                    <a:lnTo>
                      <a:pt x="0" y="14"/>
                    </a:lnTo>
                    <a:lnTo>
                      <a:pt x="0" y="14"/>
                    </a:lnTo>
                    <a:lnTo>
                      <a:pt x="0" y="14"/>
                    </a:lnTo>
                    <a:lnTo>
                      <a:pt x="0" y="14"/>
                    </a:lnTo>
                    <a:lnTo>
                      <a:pt x="0" y="14"/>
                    </a:lnTo>
                    <a:lnTo>
                      <a:pt x="0" y="14"/>
                    </a:lnTo>
                    <a:lnTo>
                      <a:pt x="0" y="13"/>
                    </a:lnTo>
                    <a:lnTo>
                      <a:pt x="0" y="13"/>
                    </a:lnTo>
                    <a:lnTo>
                      <a:pt x="0" y="14"/>
                    </a:lnTo>
                    <a:lnTo>
                      <a:pt x="0" y="13"/>
                    </a:lnTo>
                    <a:lnTo>
                      <a:pt x="0" y="13"/>
                    </a:lnTo>
                    <a:lnTo>
                      <a:pt x="0" y="13"/>
                    </a:lnTo>
                    <a:lnTo>
                      <a:pt x="0" y="13"/>
                    </a:lnTo>
                    <a:lnTo>
                      <a:pt x="0" y="14"/>
                    </a:lnTo>
                    <a:lnTo>
                      <a:pt x="0" y="14"/>
                    </a:lnTo>
                    <a:lnTo>
                      <a:pt x="0" y="14"/>
                    </a:lnTo>
                    <a:lnTo>
                      <a:pt x="0" y="14"/>
                    </a:lnTo>
                    <a:lnTo>
                      <a:pt x="0" y="13"/>
                    </a:lnTo>
                    <a:lnTo>
                      <a:pt x="0" y="13"/>
                    </a:lnTo>
                    <a:lnTo>
                      <a:pt x="0" y="13"/>
                    </a:lnTo>
                    <a:lnTo>
                      <a:pt x="0" y="14"/>
                    </a:lnTo>
                    <a:lnTo>
                      <a:pt x="0" y="14"/>
                    </a:lnTo>
                    <a:lnTo>
                      <a:pt x="0" y="14"/>
                    </a:lnTo>
                    <a:lnTo>
                      <a:pt x="0" y="14"/>
                    </a:lnTo>
                    <a:lnTo>
                      <a:pt x="0" y="15"/>
                    </a:lnTo>
                    <a:lnTo>
                      <a:pt x="0" y="14"/>
                    </a:lnTo>
                    <a:lnTo>
                      <a:pt x="0" y="14"/>
                    </a:lnTo>
                    <a:lnTo>
                      <a:pt x="0" y="15"/>
                    </a:lnTo>
                    <a:lnTo>
                      <a:pt x="0" y="14"/>
                    </a:lnTo>
                    <a:lnTo>
                      <a:pt x="0" y="14"/>
                    </a:lnTo>
                    <a:lnTo>
                      <a:pt x="0" y="13"/>
                    </a:lnTo>
                    <a:lnTo>
                      <a:pt x="0" y="14"/>
                    </a:lnTo>
                    <a:lnTo>
                      <a:pt x="0" y="13"/>
                    </a:lnTo>
                    <a:lnTo>
                      <a:pt x="0" y="13"/>
                    </a:lnTo>
                    <a:lnTo>
                      <a:pt x="0" y="12"/>
                    </a:lnTo>
                    <a:lnTo>
                      <a:pt x="0" y="12"/>
                    </a:lnTo>
                    <a:lnTo>
                      <a:pt x="0" y="12"/>
                    </a:lnTo>
                    <a:lnTo>
                      <a:pt x="0" y="11"/>
                    </a:lnTo>
                    <a:lnTo>
                      <a:pt x="0" y="11"/>
                    </a:lnTo>
                    <a:lnTo>
                      <a:pt x="0" y="11"/>
                    </a:lnTo>
                    <a:lnTo>
                      <a:pt x="0" y="11"/>
                    </a:lnTo>
                    <a:lnTo>
                      <a:pt x="0" y="11"/>
                    </a:lnTo>
                    <a:lnTo>
                      <a:pt x="0" y="11"/>
                    </a:lnTo>
                    <a:lnTo>
                      <a:pt x="0" y="10"/>
                    </a:lnTo>
                    <a:lnTo>
                      <a:pt x="0" y="11"/>
                    </a:lnTo>
                    <a:lnTo>
                      <a:pt x="0" y="10"/>
                    </a:lnTo>
                    <a:lnTo>
                      <a:pt x="0" y="11"/>
                    </a:lnTo>
                    <a:lnTo>
                      <a:pt x="0" y="11"/>
                    </a:lnTo>
                    <a:lnTo>
                      <a:pt x="0" y="10"/>
                    </a:lnTo>
                    <a:lnTo>
                      <a:pt x="0" y="11"/>
                    </a:lnTo>
                    <a:lnTo>
                      <a:pt x="0" y="10"/>
                    </a:lnTo>
                    <a:lnTo>
                      <a:pt x="0" y="11"/>
                    </a:lnTo>
                    <a:lnTo>
                      <a:pt x="0" y="11"/>
                    </a:lnTo>
                    <a:lnTo>
                      <a:pt x="0" y="11"/>
                    </a:lnTo>
                    <a:lnTo>
                      <a:pt x="0" y="11"/>
                    </a:lnTo>
                    <a:lnTo>
                      <a:pt x="0" y="11"/>
                    </a:lnTo>
                    <a:lnTo>
                      <a:pt x="0" y="10"/>
                    </a:lnTo>
                    <a:lnTo>
                      <a:pt x="0" y="9"/>
                    </a:lnTo>
                    <a:lnTo>
                      <a:pt x="0" y="10"/>
                    </a:lnTo>
                    <a:lnTo>
                      <a:pt x="0" y="9"/>
                    </a:lnTo>
                    <a:lnTo>
                      <a:pt x="0" y="10"/>
                    </a:lnTo>
                    <a:lnTo>
                      <a:pt x="0" y="9"/>
                    </a:lnTo>
                    <a:lnTo>
                      <a:pt x="0" y="9"/>
                    </a:lnTo>
                    <a:lnTo>
                      <a:pt x="0" y="9"/>
                    </a:lnTo>
                    <a:lnTo>
                      <a:pt x="1" y="9"/>
                    </a:lnTo>
                    <a:lnTo>
                      <a:pt x="1" y="8"/>
                    </a:lnTo>
                    <a:lnTo>
                      <a:pt x="1" y="9"/>
                    </a:lnTo>
                    <a:lnTo>
                      <a:pt x="1" y="8"/>
                    </a:lnTo>
                    <a:lnTo>
                      <a:pt x="1" y="9"/>
                    </a:lnTo>
                    <a:lnTo>
                      <a:pt x="1" y="8"/>
                    </a:lnTo>
                    <a:lnTo>
                      <a:pt x="1" y="9"/>
                    </a:lnTo>
                    <a:lnTo>
                      <a:pt x="1" y="9"/>
                    </a:lnTo>
                    <a:lnTo>
                      <a:pt x="1" y="9"/>
                    </a:lnTo>
                    <a:lnTo>
                      <a:pt x="1" y="10"/>
                    </a:lnTo>
                    <a:lnTo>
                      <a:pt x="1" y="9"/>
                    </a:lnTo>
                    <a:lnTo>
                      <a:pt x="1" y="10"/>
                    </a:lnTo>
                    <a:lnTo>
                      <a:pt x="1" y="11"/>
                    </a:lnTo>
                    <a:lnTo>
                      <a:pt x="1" y="11"/>
                    </a:lnTo>
                    <a:lnTo>
                      <a:pt x="1" y="12"/>
                    </a:lnTo>
                    <a:lnTo>
                      <a:pt x="1" y="12"/>
                    </a:lnTo>
                    <a:lnTo>
                      <a:pt x="1" y="13"/>
                    </a:lnTo>
                    <a:lnTo>
                      <a:pt x="1" y="14"/>
                    </a:lnTo>
                    <a:lnTo>
                      <a:pt x="1" y="14"/>
                    </a:lnTo>
                    <a:lnTo>
                      <a:pt x="1" y="13"/>
                    </a:lnTo>
                    <a:lnTo>
                      <a:pt x="1" y="13"/>
                    </a:lnTo>
                    <a:lnTo>
                      <a:pt x="1" y="13"/>
                    </a:lnTo>
                    <a:lnTo>
                      <a:pt x="1" y="14"/>
                    </a:lnTo>
                    <a:lnTo>
                      <a:pt x="1" y="13"/>
                    </a:lnTo>
                    <a:lnTo>
                      <a:pt x="1" y="13"/>
                    </a:lnTo>
                    <a:lnTo>
                      <a:pt x="1" y="13"/>
                    </a:lnTo>
                    <a:lnTo>
                      <a:pt x="1" y="13"/>
                    </a:lnTo>
                    <a:lnTo>
                      <a:pt x="1" y="12"/>
                    </a:lnTo>
                    <a:lnTo>
                      <a:pt x="1" y="12"/>
                    </a:lnTo>
                    <a:lnTo>
                      <a:pt x="1" y="12"/>
                    </a:lnTo>
                    <a:lnTo>
                      <a:pt x="1" y="12"/>
                    </a:lnTo>
                    <a:lnTo>
                      <a:pt x="1" y="11"/>
                    </a:lnTo>
                    <a:lnTo>
                      <a:pt x="1" y="11"/>
                    </a:lnTo>
                    <a:lnTo>
                      <a:pt x="1" y="11"/>
                    </a:lnTo>
                    <a:lnTo>
                      <a:pt x="1" y="10"/>
                    </a:lnTo>
                    <a:lnTo>
                      <a:pt x="1" y="10"/>
                    </a:lnTo>
                    <a:lnTo>
                      <a:pt x="1" y="10"/>
                    </a:lnTo>
                    <a:lnTo>
                      <a:pt x="1" y="11"/>
                    </a:lnTo>
                    <a:lnTo>
                      <a:pt x="1" y="11"/>
                    </a:lnTo>
                    <a:lnTo>
                      <a:pt x="1" y="10"/>
                    </a:lnTo>
                    <a:lnTo>
                      <a:pt x="1" y="11"/>
                    </a:lnTo>
                    <a:lnTo>
                      <a:pt x="1" y="10"/>
                    </a:lnTo>
                    <a:lnTo>
                      <a:pt x="1" y="10"/>
                    </a:lnTo>
                    <a:lnTo>
                      <a:pt x="1" y="10"/>
                    </a:lnTo>
                    <a:lnTo>
                      <a:pt x="1" y="10"/>
                    </a:lnTo>
                    <a:lnTo>
                      <a:pt x="1" y="10"/>
                    </a:lnTo>
                    <a:lnTo>
                      <a:pt x="1" y="9"/>
                    </a:lnTo>
                    <a:lnTo>
                      <a:pt x="1" y="9"/>
                    </a:lnTo>
                    <a:lnTo>
                      <a:pt x="1" y="9"/>
                    </a:lnTo>
                    <a:lnTo>
                      <a:pt x="1" y="8"/>
                    </a:lnTo>
                    <a:lnTo>
                      <a:pt x="1" y="9"/>
                    </a:lnTo>
                    <a:lnTo>
                      <a:pt x="1" y="9"/>
                    </a:lnTo>
                    <a:lnTo>
                      <a:pt x="1" y="9"/>
                    </a:lnTo>
                    <a:lnTo>
                      <a:pt x="1" y="8"/>
                    </a:lnTo>
                    <a:lnTo>
                      <a:pt x="1" y="8"/>
                    </a:lnTo>
                    <a:lnTo>
                      <a:pt x="1" y="8"/>
                    </a:lnTo>
                    <a:lnTo>
                      <a:pt x="1" y="7"/>
                    </a:lnTo>
                    <a:lnTo>
                      <a:pt x="1" y="8"/>
                    </a:lnTo>
                    <a:lnTo>
                      <a:pt x="1" y="7"/>
                    </a:lnTo>
                    <a:lnTo>
                      <a:pt x="1" y="6"/>
                    </a:lnTo>
                    <a:lnTo>
                      <a:pt x="1" y="6"/>
                    </a:lnTo>
                    <a:lnTo>
                      <a:pt x="1" y="6"/>
                    </a:lnTo>
                    <a:lnTo>
                      <a:pt x="1" y="6"/>
                    </a:lnTo>
                    <a:lnTo>
                      <a:pt x="1" y="5"/>
                    </a:lnTo>
                    <a:lnTo>
                      <a:pt x="1" y="5"/>
                    </a:lnTo>
                    <a:lnTo>
                      <a:pt x="1" y="5"/>
                    </a:lnTo>
                    <a:lnTo>
                      <a:pt x="1" y="4"/>
                    </a:lnTo>
                    <a:lnTo>
                      <a:pt x="1" y="5"/>
                    </a:lnTo>
                    <a:lnTo>
                      <a:pt x="1" y="4"/>
                    </a:lnTo>
                    <a:lnTo>
                      <a:pt x="1" y="4"/>
                    </a:lnTo>
                    <a:lnTo>
                      <a:pt x="1" y="4"/>
                    </a:lnTo>
                    <a:lnTo>
                      <a:pt x="1" y="4"/>
                    </a:lnTo>
                    <a:lnTo>
                      <a:pt x="1" y="4"/>
                    </a:lnTo>
                    <a:lnTo>
                      <a:pt x="1" y="4"/>
                    </a:lnTo>
                    <a:lnTo>
                      <a:pt x="1" y="4"/>
                    </a:lnTo>
                    <a:lnTo>
                      <a:pt x="1" y="4"/>
                    </a:lnTo>
                    <a:lnTo>
                      <a:pt x="1" y="5"/>
                    </a:lnTo>
                    <a:lnTo>
                      <a:pt x="1" y="5"/>
                    </a:lnTo>
                    <a:lnTo>
                      <a:pt x="1" y="6"/>
                    </a:lnTo>
                    <a:lnTo>
                      <a:pt x="1" y="6"/>
                    </a:lnTo>
                    <a:lnTo>
                      <a:pt x="1" y="5"/>
                    </a:lnTo>
                    <a:lnTo>
                      <a:pt x="1" y="5"/>
                    </a:lnTo>
                    <a:lnTo>
                      <a:pt x="1" y="6"/>
                    </a:lnTo>
                    <a:lnTo>
                      <a:pt x="1" y="6"/>
                    </a:lnTo>
                    <a:lnTo>
                      <a:pt x="1" y="6"/>
                    </a:lnTo>
                    <a:lnTo>
                      <a:pt x="1" y="5"/>
                    </a:lnTo>
                    <a:lnTo>
                      <a:pt x="1" y="5"/>
                    </a:lnTo>
                    <a:lnTo>
                      <a:pt x="1" y="4"/>
                    </a:lnTo>
                    <a:lnTo>
                      <a:pt x="1" y="5"/>
                    </a:lnTo>
                    <a:lnTo>
                      <a:pt x="1" y="4"/>
                    </a:lnTo>
                    <a:lnTo>
                      <a:pt x="1" y="4"/>
                    </a:lnTo>
                    <a:lnTo>
                      <a:pt x="1" y="4"/>
                    </a:lnTo>
                    <a:lnTo>
                      <a:pt x="1" y="4"/>
                    </a:lnTo>
                    <a:lnTo>
                      <a:pt x="1" y="5"/>
                    </a:lnTo>
                    <a:lnTo>
                      <a:pt x="1" y="5"/>
                    </a:lnTo>
                    <a:lnTo>
                      <a:pt x="1" y="5"/>
                    </a:lnTo>
                    <a:lnTo>
                      <a:pt x="1" y="5"/>
                    </a:lnTo>
                    <a:lnTo>
                      <a:pt x="1" y="6"/>
                    </a:lnTo>
                    <a:lnTo>
                      <a:pt x="1" y="5"/>
                    </a:lnTo>
                    <a:lnTo>
                      <a:pt x="1" y="5"/>
                    </a:lnTo>
                    <a:lnTo>
                      <a:pt x="1" y="5"/>
                    </a:lnTo>
                    <a:lnTo>
                      <a:pt x="1" y="5"/>
                    </a:lnTo>
                    <a:lnTo>
                      <a:pt x="1" y="5"/>
                    </a:lnTo>
                    <a:lnTo>
                      <a:pt x="1" y="4"/>
                    </a:lnTo>
                    <a:lnTo>
                      <a:pt x="1" y="5"/>
                    </a:lnTo>
                    <a:lnTo>
                      <a:pt x="1" y="4"/>
                    </a:lnTo>
                    <a:lnTo>
                      <a:pt x="1" y="4"/>
                    </a:lnTo>
                    <a:lnTo>
                      <a:pt x="1" y="3"/>
                    </a:lnTo>
                    <a:lnTo>
                      <a:pt x="1" y="3"/>
                    </a:lnTo>
                    <a:lnTo>
                      <a:pt x="1" y="3"/>
                    </a:lnTo>
                    <a:lnTo>
                      <a:pt x="1" y="2"/>
                    </a:lnTo>
                    <a:lnTo>
                      <a:pt x="1" y="2"/>
                    </a:lnTo>
                    <a:lnTo>
                      <a:pt x="1" y="2"/>
                    </a:lnTo>
                    <a:lnTo>
                      <a:pt x="1" y="2"/>
                    </a:lnTo>
                    <a:lnTo>
                      <a:pt x="1" y="2"/>
                    </a:lnTo>
                    <a:lnTo>
                      <a:pt x="1" y="2"/>
                    </a:lnTo>
                    <a:lnTo>
                      <a:pt x="1" y="2"/>
                    </a:lnTo>
                    <a:lnTo>
                      <a:pt x="1" y="1"/>
                    </a:lnTo>
                    <a:lnTo>
                      <a:pt x="1" y="2"/>
                    </a:lnTo>
                    <a:lnTo>
                      <a:pt x="1" y="2"/>
                    </a:lnTo>
                    <a:lnTo>
                      <a:pt x="1" y="1"/>
                    </a:lnTo>
                    <a:lnTo>
                      <a:pt x="1" y="0"/>
                    </a:lnTo>
                    <a:lnTo>
                      <a:pt x="1" y="1"/>
                    </a:lnTo>
                    <a:lnTo>
                      <a:pt x="1" y="1"/>
                    </a:lnTo>
                    <a:lnTo>
                      <a:pt x="1" y="1"/>
                    </a:lnTo>
                    <a:lnTo>
                      <a:pt x="1" y="2"/>
                    </a:lnTo>
                    <a:lnTo>
                      <a:pt x="1" y="3"/>
                    </a:lnTo>
                    <a:lnTo>
                      <a:pt x="1" y="3"/>
                    </a:lnTo>
                    <a:lnTo>
                      <a:pt x="1" y="2"/>
                    </a:lnTo>
                    <a:lnTo>
                      <a:pt x="1" y="3"/>
                    </a:lnTo>
                    <a:lnTo>
                      <a:pt x="1" y="2"/>
                    </a:lnTo>
                    <a:lnTo>
                      <a:pt x="1" y="3"/>
                    </a:lnTo>
                    <a:lnTo>
                      <a:pt x="1" y="3"/>
                    </a:lnTo>
                    <a:lnTo>
                      <a:pt x="1" y="4"/>
                    </a:lnTo>
                    <a:lnTo>
                      <a:pt x="1" y="4"/>
                    </a:lnTo>
                    <a:lnTo>
                      <a:pt x="1" y="5"/>
                    </a:lnTo>
                    <a:lnTo>
                      <a:pt x="1" y="6"/>
                    </a:lnTo>
                    <a:lnTo>
                      <a:pt x="1" y="6"/>
                    </a:lnTo>
                    <a:lnTo>
                      <a:pt x="1" y="6"/>
                    </a:lnTo>
                    <a:lnTo>
                      <a:pt x="1" y="6"/>
                    </a:lnTo>
                    <a:lnTo>
                      <a:pt x="1" y="6"/>
                    </a:lnTo>
                    <a:lnTo>
                      <a:pt x="1" y="7"/>
                    </a:lnTo>
                    <a:lnTo>
                      <a:pt x="1" y="7"/>
                    </a:lnTo>
                    <a:lnTo>
                      <a:pt x="1" y="7"/>
                    </a:lnTo>
                    <a:lnTo>
                      <a:pt x="1" y="8"/>
                    </a:lnTo>
                    <a:lnTo>
                      <a:pt x="1" y="7"/>
                    </a:lnTo>
                    <a:lnTo>
                      <a:pt x="1" y="8"/>
                    </a:lnTo>
                    <a:lnTo>
                      <a:pt x="1" y="8"/>
                    </a:lnTo>
                    <a:lnTo>
                      <a:pt x="1" y="8"/>
                    </a:lnTo>
                    <a:lnTo>
                      <a:pt x="1" y="8"/>
                    </a:lnTo>
                    <a:lnTo>
                      <a:pt x="1" y="8"/>
                    </a:lnTo>
                    <a:lnTo>
                      <a:pt x="1" y="9"/>
                    </a:lnTo>
                    <a:lnTo>
                      <a:pt x="1" y="9"/>
                    </a:lnTo>
                    <a:lnTo>
                      <a:pt x="1" y="9"/>
                    </a:lnTo>
                    <a:lnTo>
                      <a:pt x="1" y="10"/>
                    </a:lnTo>
                    <a:lnTo>
                      <a:pt x="1" y="11"/>
                    </a:lnTo>
                    <a:lnTo>
                      <a:pt x="1" y="11"/>
                    </a:lnTo>
                    <a:lnTo>
                      <a:pt x="1" y="11"/>
                    </a:lnTo>
                    <a:lnTo>
                      <a:pt x="1" y="11"/>
                    </a:lnTo>
                    <a:lnTo>
                      <a:pt x="1" y="11"/>
                    </a:lnTo>
                    <a:lnTo>
                      <a:pt x="1" y="12"/>
                    </a:lnTo>
                    <a:lnTo>
                      <a:pt x="1" y="13"/>
                    </a:lnTo>
                    <a:lnTo>
                      <a:pt x="1" y="12"/>
                    </a:lnTo>
                    <a:lnTo>
                      <a:pt x="1" y="11"/>
                    </a:lnTo>
                    <a:lnTo>
                      <a:pt x="1" y="11"/>
                    </a:lnTo>
                    <a:lnTo>
                      <a:pt x="1" y="12"/>
                    </a:lnTo>
                    <a:lnTo>
                      <a:pt x="1" y="11"/>
                    </a:lnTo>
                    <a:lnTo>
                      <a:pt x="1" y="12"/>
                    </a:lnTo>
                    <a:lnTo>
                      <a:pt x="1" y="11"/>
                    </a:lnTo>
                    <a:lnTo>
                      <a:pt x="1" y="11"/>
                    </a:lnTo>
                    <a:lnTo>
                      <a:pt x="1" y="11"/>
                    </a:lnTo>
                    <a:lnTo>
                      <a:pt x="1" y="10"/>
                    </a:lnTo>
                    <a:lnTo>
                      <a:pt x="1" y="10"/>
                    </a:lnTo>
                    <a:lnTo>
                      <a:pt x="1" y="10"/>
                    </a:lnTo>
                    <a:lnTo>
                      <a:pt x="1" y="9"/>
                    </a:lnTo>
                    <a:lnTo>
                      <a:pt x="1" y="10"/>
                    </a:lnTo>
                    <a:lnTo>
                      <a:pt x="1" y="9"/>
                    </a:lnTo>
                    <a:lnTo>
                      <a:pt x="1" y="9"/>
                    </a:lnTo>
                    <a:lnTo>
                      <a:pt x="1" y="9"/>
                    </a:lnTo>
                    <a:lnTo>
                      <a:pt x="1" y="10"/>
                    </a:lnTo>
                    <a:lnTo>
                      <a:pt x="1" y="9"/>
                    </a:lnTo>
                    <a:lnTo>
                      <a:pt x="1" y="9"/>
                    </a:lnTo>
                    <a:lnTo>
                      <a:pt x="1" y="9"/>
                    </a:lnTo>
                    <a:lnTo>
                      <a:pt x="1" y="9"/>
                    </a:lnTo>
                    <a:lnTo>
                      <a:pt x="1" y="9"/>
                    </a:lnTo>
                    <a:lnTo>
                      <a:pt x="1" y="9"/>
                    </a:lnTo>
                    <a:lnTo>
                      <a:pt x="1" y="9"/>
                    </a:lnTo>
                    <a:lnTo>
                      <a:pt x="1" y="9"/>
                    </a:lnTo>
                    <a:lnTo>
                      <a:pt x="1" y="8"/>
                    </a:lnTo>
                    <a:lnTo>
                      <a:pt x="1" y="7"/>
                    </a:lnTo>
                    <a:lnTo>
                      <a:pt x="1" y="7"/>
                    </a:lnTo>
                    <a:lnTo>
                      <a:pt x="1" y="8"/>
                    </a:lnTo>
                    <a:lnTo>
                      <a:pt x="1" y="8"/>
                    </a:lnTo>
                    <a:lnTo>
                      <a:pt x="1" y="8"/>
                    </a:lnTo>
                    <a:lnTo>
                      <a:pt x="1" y="9"/>
                    </a:lnTo>
                    <a:lnTo>
                      <a:pt x="1" y="8"/>
                    </a:lnTo>
                    <a:lnTo>
                      <a:pt x="1" y="9"/>
                    </a:lnTo>
                    <a:lnTo>
                      <a:pt x="1" y="8"/>
                    </a:lnTo>
                    <a:lnTo>
                      <a:pt x="1" y="9"/>
                    </a:lnTo>
                    <a:lnTo>
                      <a:pt x="1" y="9"/>
                    </a:lnTo>
                    <a:lnTo>
                      <a:pt x="1" y="9"/>
                    </a:lnTo>
                    <a:lnTo>
                      <a:pt x="1" y="9"/>
                    </a:lnTo>
                    <a:lnTo>
                      <a:pt x="1" y="10"/>
                    </a:lnTo>
                    <a:lnTo>
                      <a:pt x="1" y="9"/>
                    </a:lnTo>
                    <a:lnTo>
                      <a:pt x="1" y="9"/>
                    </a:lnTo>
                    <a:lnTo>
                      <a:pt x="1" y="9"/>
                    </a:lnTo>
                    <a:lnTo>
                      <a:pt x="1" y="9"/>
                    </a:lnTo>
                    <a:lnTo>
                      <a:pt x="1" y="10"/>
                    </a:lnTo>
                    <a:lnTo>
                      <a:pt x="1" y="10"/>
                    </a:lnTo>
                    <a:lnTo>
                      <a:pt x="1" y="10"/>
                    </a:lnTo>
                    <a:lnTo>
                      <a:pt x="1" y="10"/>
                    </a:lnTo>
                    <a:lnTo>
                      <a:pt x="1" y="10"/>
                    </a:lnTo>
                    <a:lnTo>
                      <a:pt x="1" y="11"/>
                    </a:lnTo>
                    <a:lnTo>
                      <a:pt x="1" y="11"/>
                    </a:lnTo>
                    <a:lnTo>
                      <a:pt x="1" y="12"/>
                    </a:lnTo>
                    <a:lnTo>
                      <a:pt x="1" y="12"/>
                    </a:lnTo>
                    <a:lnTo>
                      <a:pt x="1" y="12"/>
                    </a:lnTo>
                    <a:lnTo>
                      <a:pt x="1" y="12"/>
                    </a:lnTo>
                    <a:lnTo>
                      <a:pt x="1" y="11"/>
                    </a:lnTo>
                    <a:lnTo>
                      <a:pt x="1" y="12"/>
                    </a:lnTo>
                    <a:lnTo>
                      <a:pt x="1" y="12"/>
                    </a:lnTo>
                    <a:lnTo>
                      <a:pt x="1" y="13"/>
                    </a:lnTo>
                    <a:lnTo>
                      <a:pt x="1" y="13"/>
                    </a:lnTo>
                    <a:lnTo>
                      <a:pt x="1" y="13"/>
                    </a:lnTo>
                    <a:lnTo>
                      <a:pt x="1" y="13"/>
                    </a:lnTo>
                    <a:lnTo>
                      <a:pt x="1" y="14"/>
                    </a:lnTo>
                    <a:lnTo>
                      <a:pt x="1" y="13"/>
                    </a:lnTo>
                    <a:lnTo>
                      <a:pt x="1" y="13"/>
                    </a:lnTo>
                    <a:lnTo>
                      <a:pt x="1" y="13"/>
                    </a:lnTo>
                    <a:lnTo>
                      <a:pt x="1" y="14"/>
                    </a:lnTo>
                    <a:lnTo>
                      <a:pt x="1" y="14"/>
                    </a:lnTo>
                    <a:lnTo>
                      <a:pt x="1" y="13"/>
                    </a:lnTo>
                    <a:lnTo>
                      <a:pt x="1" y="13"/>
                    </a:lnTo>
                    <a:lnTo>
                      <a:pt x="1" y="12"/>
                    </a:lnTo>
                    <a:lnTo>
                      <a:pt x="1" y="12"/>
                    </a:lnTo>
                    <a:lnTo>
                      <a:pt x="1" y="11"/>
                    </a:lnTo>
                    <a:lnTo>
                      <a:pt x="1" y="12"/>
                    </a:lnTo>
                    <a:lnTo>
                      <a:pt x="1" y="11"/>
                    </a:lnTo>
                    <a:lnTo>
                      <a:pt x="1" y="10"/>
                    </a:lnTo>
                    <a:lnTo>
                      <a:pt x="1" y="10"/>
                    </a:lnTo>
                    <a:lnTo>
                      <a:pt x="1" y="9"/>
                    </a:lnTo>
                    <a:lnTo>
                      <a:pt x="1" y="10"/>
                    </a:lnTo>
                    <a:lnTo>
                      <a:pt x="1" y="9"/>
                    </a:lnTo>
                    <a:lnTo>
                      <a:pt x="1" y="9"/>
                    </a:lnTo>
                    <a:lnTo>
                      <a:pt x="1" y="9"/>
                    </a:lnTo>
                    <a:lnTo>
                      <a:pt x="1" y="9"/>
                    </a:lnTo>
                    <a:lnTo>
                      <a:pt x="1" y="9"/>
                    </a:lnTo>
                    <a:lnTo>
                      <a:pt x="1" y="9"/>
                    </a:lnTo>
                    <a:lnTo>
                      <a:pt x="1" y="10"/>
                    </a:lnTo>
                    <a:lnTo>
                      <a:pt x="1" y="10"/>
                    </a:lnTo>
                    <a:lnTo>
                      <a:pt x="1" y="9"/>
                    </a:lnTo>
                    <a:lnTo>
                      <a:pt x="1" y="9"/>
                    </a:lnTo>
                    <a:lnTo>
                      <a:pt x="1" y="10"/>
                    </a:lnTo>
                    <a:lnTo>
                      <a:pt x="1" y="10"/>
                    </a:lnTo>
                    <a:lnTo>
                      <a:pt x="1" y="10"/>
                    </a:lnTo>
                    <a:lnTo>
                      <a:pt x="1" y="11"/>
                    </a:lnTo>
                    <a:lnTo>
                      <a:pt x="1" y="10"/>
                    </a:lnTo>
                    <a:lnTo>
                      <a:pt x="1" y="9"/>
                    </a:lnTo>
                    <a:lnTo>
                      <a:pt x="1" y="9"/>
                    </a:lnTo>
                    <a:lnTo>
                      <a:pt x="1" y="9"/>
                    </a:lnTo>
                    <a:lnTo>
                      <a:pt x="1" y="8"/>
                    </a:lnTo>
                    <a:lnTo>
                      <a:pt x="1" y="8"/>
                    </a:lnTo>
                    <a:lnTo>
                      <a:pt x="1" y="8"/>
                    </a:lnTo>
                    <a:lnTo>
                      <a:pt x="1" y="8"/>
                    </a:lnTo>
                    <a:lnTo>
                      <a:pt x="1" y="7"/>
                    </a:lnTo>
                    <a:lnTo>
                      <a:pt x="1" y="7"/>
                    </a:lnTo>
                    <a:lnTo>
                      <a:pt x="1" y="7"/>
                    </a:lnTo>
                    <a:lnTo>
                      <a:pt x="1" y="8"/>
                    </a:lnTo>
                    <a:lnTo>
                      <a:pt x="1" y="8"/>
                    </a:lnTo>
                    <a:lnTo>
                      <a:pt x="1" y="8"/>
                    </a:lnTo>
                    <a:lnTo>
                      <a:pt x="1" y="9"/>
                    </a:lnTo>
                    <a:lnTo>
                      <a:pt x="1" y="9"/>
                    </a:lnTo>
                    <a:lnTo>
                      <a:pt x="1" y="10"/>
                    </a:lnTo>
                    <a:lnTo>
                      <a:pt x="1" y="9"/>
                    </a:lnTo>
                    <a:lnTo>
                      <a:pt x="1" y="10"/>
                    </a:lnTo>
                    <a:lnTo>
                      <a:pt x="1" y="9"/>
                    </a:lnTo>
                    <a:lnTo>
                      <a:pt x="1" y="9"/>
                    </a:lnTo>
                    <a:lnTo>
                      <a:pt x="1" y="9"/>
                    </a:lnTo>
                    <a:lnTo>
                      <a:pt x="1" y="9"/>
                    </a:lnTo>
                    <a:lnTo>
                      <a:pt x="1" y="10"/>
                    </a:lnTo>
                    <a:lnTo>
                      <a:pt x="1" y="9"/>
                    </a:lnTo>
                    <a:lnTo>
                      <a:pt x="1" y="10"/>
                    </a:lnTo>
                    <a:lnTo>
                      <a:pt x="1" y="11"/>
                    </a:lnTo>
                    <a:lnTo>
                      <a:pt x="1" y="11"/>
                    </a:lnTo>
                    <a:lnTo>
                      <a:pt x="1" y="11"/>
                    </a:lnTo>
                    <a:lnTo>
                      <a:pt x="1" y="12"/>
                    </a:lnTo>
                    <a:lnTo>
                      <a:pt x="1" y="12"/>
                    </a:lnTo>
                    <a:lnTo>
                      <a:pt x="1" y="12"/>
                    </a:lnTo>
                    <a:lnTo>
                      <a:pt x="1" y="12"/>
                    </a:lnTo>
                    <a:lnTo>
                      <a:pt x="1" y="12"/>
                    </a:lnTo>
                    <a:lnTo>
                      <a:pt x="1" y="12"/>
                    </a:lnTo>
                    <a:lnTo>
                      <a:pt x="1" y="11"/>
                    </a:lnTo>
                    <a:lnTo>
                      <a:pt x="1" y="12"/>
                    </a:lnTo>
                    <a:lnTo>
                      <a:pt x="1" y="12"/>
                    </a:lnTo>
                    <a:lnTo>
                      <a:pt x="1" y="12"/>
                    </a:lnTo>
                    <a:lnTo>
                      <a:pt x="1" y="12"/>
                    </a:lnTo>
                    <a:lnTo>
                      <a:pt x="1" y="12"/>
                    </a:lnTo>
                    <a:lnTo>
                      <a:pt x="1" y="13"/>
                    </a:lnTo>
                    <a:lnTo>
                      <a:pt x="1" y="12"/>
                    </a:lnTo>
                    <a:lnTo>
                      <a:pt x="1" y="13"/>
                    </a:lnTo>
                    <a:lnTo>
                      <a:pt x="1" y="13"/>
                    </a:lnTo>
                    <a:lnTo>
                      <a:pt x="1" y="12"/>
                    </a:lnTo>
                    <a:lnTo>
                      <a:pt x="1" y="13"/>
                    </a:lnTo>
                    <a:lnTo>
                      <a:pt x="1" y="12"/>
                    </a:lnTo>
                    <a:lnTo>
                      <a:pt x="1" y="12"/>
                    </a:lnTo>
                    <a:lnTo>
                      <a:pt x="1" y="12"/>
                    </a:lnTo>
                  </a:path>
                </a:pathLst>
              </a:custGeom>
              <a:noFill/>
              <a:ln w="0">
                <a:solidFill>
                  <a:srgbClr val="3366FF"/>
                </a:solidFill>
                <a:prstDash val="solid"/>
                <a:round/>
                <a:headEnd/>
                <a:tailEnd/>
              </a:ln>
            </p:spPr>
            <p:txBody>
              <a:bodyPr/>
              <a:lstStyle/>
              <a:p>
                <a:endParaRPr lang="en-GB"/>
              </a:p>
            </p:txBody>
          </p:sp>
          <p:sp>
            <p:nvSpPr>
              <p:cNvPr id="186313" name="Freeform 969"/>
              <p:cNvSpPr>
                <a:spLocks/>
              </p:cNvSpPr>
              <p:nvPr/>
            </p:nvSpPr>
            <p:spPr bwMode="auto">
              <a:xfrm>
                <a:off x="3786" y="3377"/>
                <a:ext cx="1" cy="72"/>
              </a:xfrm>
              <a:custGeom>
                <a:avLst/>
                <a:gdLst/>
                <a:ahLst/>
                <a:cxnLst>
                  <a:cxn ang="0">
                    <a:pos x="0" y="8"/>
                  </a:cxn>
                  <a:cxn ang="0">
                    <a:pos x="0" y="6"/>
                  </a:cxn>
                  <a:cxn ang="0">
                    <a:pos x="0" y="7"/>
                  </a:cxn>
                  <a:cxn ang="0">
                    <a:pos x="0" y="7"/>
                  </a:cxn>
                  <a:cxn ang="0">
                    <a:pos x="0" y="6"/>
                  </a:cxn>
                  <a:cxn ang="0">
                    <a:pos x="0" y="5"/>
                  </a:cxn>
                  <a:cxn ang="0">
                    <a:pos x="0" y="3"/>
                  </a:cxn>
                  <a:cxn ang="0">
                    <a:pos x="0" y="3"/>
                  </a:cxn>
                  <a:cxn ang="0">
                    <a:pos x="0" y="3"/>
                  </a:cxn>
                  <a:cxn ang="0">
                    <a:pos x="0" y="3"/>
                  </a:cxn>
                  <a:cxn ang="0">
                    <a:pos x="0" y="3"/>
                  </a:cxn>
                  <a:cxn ang="0">
                    <a:pos x="0" y="1"/>
                  </a:cxn>
                  <a:cxn ang="0">
                    <a:pos x="0" y="3"/>
                  </a:cxn>
                  <a:cxn ang="0">
                    <a:pos x="0" y="4"/>
                  </a:cxn>
                  <a:cxn ang="0">
                    <a:pos x="0" y="3"/>
                  </a:cxn>
                  <a:cxn ang="0">
                    <a:pos x="0" y="5"/>
                  </a:cxn>
                  <a:cxn ang="0">
                    <a:pos x="0" y="6"/>
                  </a:cxn>
                  <a:cxn ang="0">
                    <a:pos x="0" y="6"/>
                  </a:cxn>
                  <a:cxn ang="0">
                    <a:pos x="0" y="6"/>
                  </a:cxn>
                  <a:cxn ang="0">
                    <a:pos x="0" y="8"/>
                  </a:cxn>
                  <a:cxn ang="0">
                    <a:pos x="0" y="5"/>
                  </a:cxn>
                  <a:cxn ang="0">
                    <a:pos x="0" y="7"/>
                  </a:cxn>
                  <a:cxn ang="0">
                    <a:pos x="0" y="8"/>
                  </a:cxn>
                  <a:cxn ang="0">
                    <a:pos x="0" y="8"/>
                  </a:cxn>
                  <a:cxn ang="0">
                    <a:pos x="0" y="10"/>
                  </a:cxn>
                  <a:cxn ang="0">
                    <a:pos x="0" y="9"/>
                  </a:cxn>
                  <a:cxn ang="0">
                    <a:pos x="0" y="9"/>
                  </a:cxn>
                  <a:cxn ang="0">
                    <a:pos x="0" y="5"/>
                  </a:cxn>
                  <a:cxn ang="0">
                    <a:pos x="0" y="5"/>
                  </a:cxn>
                  <a:cxn ang="0">
                    <a:pos x="0" y="7"/>
                  </a:cxn>
                  <a:cxn ang="0">
                    <a:pos x="0" y="7"/>
                  </a:cxn>
                  <a:cxn ang="0">
                    <a:pos x="0" y="10"/>
                  </a:cxn>
                  <a:cxn ang="0">
                    <a:pos x="0" y="8"/>
                  </a:cxn>
                  <a:cxn ang="0">
                    <a:pos x="0" y="8"/>
                  </a:cxn>
                  <a:cxn ang="0">
                    <a:pos x="0" y="7"/>
                  </a:cxn>
                  <a:cxn ang="0">
                    <a:pos x="0" y="4"/>
                  </a:cxn>
                  <a:cxn ang="0">
                    <a:pos x="0" y="8"/>
                  </a:cxn>
                  <a:cxn ang="0">
                    <a:pos x="0" y="9"/>
                  </a:cxn>
                  <a:cxn ang="0">
                    <a:pos x="0" y="8"/>
                  </a:cxn>
                  <a:cxn ang="0">
                    <a:pos x="0" y="6"/>
                  </a:cxn>
                  <a:cxn ang="0">
                    <a:pos x="0" y="7"/>
                  </a:cxn>
                  <a:cxn ang="0">
                    <a:pos x="0" y="10"/>
                  </a:cxn>
                  <a:cxn ang="0">
                    <a:pos x="0" y="11"/>
                  </a:cxn>
                  <a:cxn ang="0">
                    <a:pos x="0" y="10"/>
                  </a:cxn>
                  <a:cxn ang="0">
                    <a:pos x="0" y="10"/>
                  </a:cxn>
                  <a:cxn ang="0">
                    <a:pos x="0" y="10"/>
                  </a:cxn>
                  <a:cxn ang="0">
                    <a:pos x="0" y="10"/>
                  </a:cxn>
                  <a:cxn ang="0">
                    <a:pos x="0" y="10"/>
                  </a:cxn>
                  <a:cxn ang="0">
                    <a:pos x="0" y="6"/>
                  </a:cxn>
                  <a:cxn ang="0">
                    <a:pos x="0" y="8"/>
                  </a:cxn>
                  <a:cxn ang="0">
                    <a:pos x="0" y="6"/>
                  </a:cxn>
                  <a:cxn ang="0">
                    <a:pos x="0" y="8"/>
                  </a:cxn>
                  <a:cxn ang="0">
                    <a:pos x="0" y="6"/>
                  </a:cxn>
                  <a:cxn ang="0">
                    <a:pos x="0" y="5"/>
                  </a:cxn>
                  <a:cxn ang="0">
                    <a:pos x="0" y="10"/>
                  </a:cxn>
                  <a:cxn ang="0">
                    <a:pos x="0" y="6"/>
                  </a:cxn>
                  <a:cxn ang="0">
                    <a:pos x="0" y="8"/>
                  </a:cxn>
                  <a:cxn ang="0">
                    <a:pos x="0" y="9"/>
                  </a:cxn>
                  <a:cxn ang="0">
                    <a:pos x="0" y="9"/>
                  </a:cxn>
                  <a:cxn ang="0">
                    <a:pos x="0" y="9"/>
                  </a:cxn>
                  <a:cxn ang="0">
                    <a:pos x="0" y="8"/>
                  </a:cxn>
                  <a:cxn ang="0">
                    <a:pos x="0" y="7"/>
                  </a:cxn>
                  <a:cxn ang="0">
                    <a:pos x="0" y="8"/>
                  </a:cxn>
                </a:cxnLst>
                <a:rect l="0" t="0" r="r" b="b"/>
                <a:pathLst>
                  <a:path h="12">
                    <a:moveTo>
                      <a:pt x="0" y="9"/>
                    </a:moveTo>
                    <a:lnTo>
                      <a:pt x="0" y="8"/>
                    </a:lnTo>
                    <a:lnTo>
                      <a:pt x="0" y="9"/>
                    </a:lnTo>
                    <a:lnTo>
                      <a:pt x="0" y="9"/>
                    </a:lnTo>
                    <a:lnTo>
                      <a:pt x="0" y="10"/>
                    </a:lnTo>
                    <a:lnTo>
                      <a:pt x="0" y="10"/>
                    </a:lnTo>
                    <a:lnTo>
                      <a:pt x="0" y="9"/>
                    </a:lnTo>
                    <a:lnTo>
                      <a:pt x="0" y="9"/>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7"/>
                    </a:lnTo>
                    <a:lnTo>
                      <a:pt x="0" y="6"/>
                    </a:lnTo>
                    <a:lnTo>
                      <a:pt x="0" y="7"/>
                    </a:lnTo>
                    <a:lnTo>
                      <a:pt x="0" y="6"/>
                    </a:lnTo>
                    <a:lnTo>
                      <a:pt x="0" y="7"/>
                    </a:lnTo>
                    <a:lnTo>
                      <a:pt x="0" y="6"/>
                    </a:lnTo>
                    <a:lnTo>
                      <a:pt x="0" y="6"/>
                    </a:lnTo>
                    <a:lnTo>
                      <a:pt x="0" y="7"/>
                    </a:lnTo>
                    <a:lnTo>
                      <a:pt x="0" y="8"/>
                    </a:lnTo>
                    <a:lnTo>
                      <a:pt x="0" y="8"/>
                    </a:lnTo>
                    <a:lnTo>
                      <a:pt x="0" y="9"/>
                    </a:lnTo>
                    <a:lnTo>
                      <a:pt x="0" y="8"/>
                    </a:lnTo>
                    <a:lnTo>
                      <a:pt x="0" y="8"/>
                    </a:lnTo>
                    <a:lnTo>
                      <a:pt x="0" y="8"/>
                    </a:lnTo>
                    <a:lnTo>
                      <a:pt x="0" y="8"/>
                    </a:lnTo>
                    <a:lnTo>
                      <a:pt x="0" y="8"/>
                    </a:lnTo>
                    <a:lnTo>
                      <a:pt x="0" y="7"/>
                    </a:lnTo>
                    <a:lnTo>
                      <a:pt x="0" y="6"/>
                    </a:lnTo>
                    <a:lnTo>
                      <a:pt x="0" y="7"/>
                    </a:lnTo>
                    <a:lnTo>
                      <a:pt x="0" y="7"/>
                    </a:lnTo>
                    <a:lnTo>
                      <a:pt x="0" y="6"/>
                    </a:lnTo>
                    <a:lnTo>
                      <a:pt x="0" y="6"/>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4"/>
                    </a:lnTo>
                    <a:lnTo>
                      <a:pt x="0" y="4"/>
                    </a:lnTo>
                    <a:lnTo>
                      <a:pt x="0" y="3"/>
                    </a:lnTo>
                    <a:lnTo>
                      <a:pt x="0" y="4"/>
                    </a:lnTo>
                    <a:lnTo>
                      <a:pt x="0" y="4"/>
                    </a:lnTo>
                    <a:lnTo>
                      <a:pt x="0" y="4"/>
                    </a:lnTo>
                    <a:lnTo>
                      <a:pt x="0" y="3"/>
                    </a:lnTo>
                    <a:lnTo>
                      <a:pt x="0" y="3"/>
                    </a:lnTo>
                    <a:lnTo>
                      <a:pt x="0" y="3"/>
                    </a:lnTo>
                    <a:lnTo>
                      <a:pt x="0" y="3"/>
                    </a:lnTo>
                    <a:lnTo>
                      <a:pt x="0" y="3"/>
                    </a:lnTo>
                    <a:lnTo>
                      <a:pt x="0" y="2"/>
                    </a:lnTo>
                    <a:lnTo>
                      <a:pt x="0" y="3"/>
                    </a:lnTo>
                    <a:lnTo>
                      <a:pt x="0" y="3"/>
                    </a:lnTo>
                    <a:lnTo>
                      <a:pt x="0" y="3"/>
                    </a:lnTo>
                    <a:lnTo>
                      <a:pt x="0" y="2"/>
                    </a:lnTo>
                    <a:lnTo>
                      <a:pt x="0" y="3"/>
                    </a:lnTo>
                    <a:lnTo>
                      <a:pt x="0" y="2"/>
                    </a:lnTo>
                    <a:lnTo>
                      <a:pt x="0" y="3"/>
                    </a:lnTo>
                    <a:lnTo>
                      <a:pt x="0" y="3"/>
                    </a:lnTo>
                    <a:lnTo>
                      <a:pt x="0" y="3"/>
                    </a:lnTo>
                    <a:lnTo>
                      <a:pt x="0" y="3"/>
                    </a:lnTo>
                    <a:lnTo>
                      <a:pt x="0" y="2"/>
                    </a:lnTo>
                    <a:lnTo>
                      <a:pt x="0" y="3"/>
                    </a:lnTo>
                    <a:lnTo>
                      <a:pt x="0" y="2"/>
                    </a:lnTo>
                    <a:lnTo>
                      <a:pt x="0" y="3"/>
                    </a:lnTo>
                    <a:lnTo>
                      <a:pt x="0" y="2"/>
                    </a:lnTo>
                    <a:lnTo>
                      <a:pt x="0" y="1"/>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3"/>
                    </a:lnTo>
                    <a:lnTo>
                      <a:pt x="0" y="3"/>
                    </a:lnTo>
                    <a:lnTo>
                      <a:pt x="0" y="3"/>
                    </a:lnTo>
                    <a:lnTo>
                      <a:pt x="0" y="3"/>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2"/>
                    </a:lnTo>
                    <a:lnTo>
                      <a:pt x="0" y="2"/>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2"/>
                    </a:lnTo>
                    <a:lnTo>
                      <a:pt x="0" y="3"/>
                    </a:lnTo>
                    <a:lnTo>
                      <a:pt x="0" y="3"/>
                    </a:lnTo>
                    <a:lnTo>
                      <a:pt x="0" y="4"/>
                    </a:lnTo>
                    <a:lnTo>
                      <a:pt x="0" y="3"/>
                    </a:lnTo>
                    <a:lnTo>
                      <a:pt x="0" y="3"/>
                    </a:lnTo>
                    <a:lnTo>
                      <a:pt x="0" y="3"/>
                    </a:lnTo>
                    <a:lnTo>
                      <a:pt x="0" y="3"/>
                    </a:lnTo>
                    <a:lnTo>
                      <a:pt x="0" y="3"/>
                    </a:lnTo>
                    <a:lnTo>
                      <a:pt x="0" y="3"/>
                    </a:lnTo>
                    <a:lnTo>
                      <a:pt x="0" y="3"/>
                    </a:lnTo>
                    <a:lnTo>
                      <a:pt x="0" y="4"/>
                    </a:lnTo>
                    <a:lnTo>
                      <a:pt x="0" y="4"/>
                    </a:lnTo>
                    <a:lnTo>
                      <a:pt x="0" y="4"/>
                    </a:lnTo>
                    <a:lnTo>
                      <a:pt x="0" y="3"/>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4"/>
                    </a:lnTo>
                    <a:lnTo>
                      <a:pt x="0" y="5"/>
                    </a:lnTo>
                    <a:lnTo>
                      <a:pt x="0" y="4"/>
                    </a:lnTo>
                    <a:lnTo>
                      <a:pt x="0" y="5"/>
                    </a:lnTo>
                    <a:lnTo>
                      <a:pt x="0" y="5"/>
                    </a:lnTo>
                    <a:lnTo>
                      <a:pt x="0" y="5"/>
                    </a:lnTo>
                    <a:lnTo>
                      <a:pt x="0" y="5"/>
                    </a:lnTo>
                    <a:lnTo>
                      <a:pt x="0" y="5"/>
                    </a:lnTo>
                    <a:lnTo>
                      <a:pt x="0" y="6"/>
                    </a:lnTo>
                    <a:lnTo>
                      <a:pt x="0" y="5"/>
                    </a:lnTo>
                    <a:lnTo>
                      <a:pt x="0" y="6"/>
                    </a:lnTo>
                    <a:lnTo>
                      <a:pt x="0" y="6"/>
                    </a:lnTo>
                    <a:lnTo>
                      <a:pt x="0" y="6"/>
                    </a:lnTo>
                    <a:lnTo>
                      <a:pt x="0" y="7"/>
                    </a:lnTo>
                    <a:lnTo>
                      <a:pt x="0" y="6"/>
                    </a:lnTo>
                    <a:lnTo>
                      <a:pt x="0" y="7"/>
                    </a:lnTo>
                    <a:lnTo>
                      <a:pt x="0" y="6"/>
                    </a:lnTo>
                    <a:lnTo>
                      <a:pt x="0" y="7"/>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6"/>
                    </a:lnTo>
                    <a:lnTo>
                      <a:pt x="0" y="7"/>
                    </a:lnTo>
                    <a:lnTo>
                      <a:pt x="0" y="6"/>
                    </a:lnTo>
                    <a:lnTo>
                      <a:pt x="0" y="7"/>
                    </a:lnTo>
                    <a:lnTo>
                      <a:pt x="0" y="8"/>
                    </a:lnTo>
                    <a:lnTo>
                      <a:pt x="0" y="8"/>
                    </a:lnTo>
                    <a:lnTo>
                      <a:pt x="0" y="8"/>
                    </a:lnTo>
                    <a:lnTo>
                      <a:pt x="0" y="8"/>
                    </a:lnTo>
                    <a:lnTo>
                      <a:pt x="0" y="8"/>
                    </a:lnTo>
                    <a:lnTo>
                      <a:pt x="0" y="9"/>
                    </a:lnTo>
                    <a:lnTo>
                      <a:pt x="0" y="8"/>
                    </a:lnTo>
                    <a:lnTo>
                      <a:pt x="0" y="7"/>
                    </a:lnTo>
                    <a:lnTo>
                      <a:pt x="0" y="7"/>
                    </a:lnTo>
                    <a:lnTo>
                      <a:pt x="0" y="8"/>
                    </a:lnTo>
                    <a:lnTo>
                      <a:pt x="0" y="7"/>
                    </a:lnTo>
                    <a:lnTo>
                      <a:pt x="0" y="7"/>
                    </a:lnTo>
                    <a:lnTo>
                      <a:pt x="0" y="6"/>
                    </a:lnTo>
                    <a:lnTo>
                      <a:pt x="0" y="6"/>
                    </a:lnTo>
                    <a:lnTo>
                      <a:pt x="0" y="5"/>
                    </a:lnTo>
                    <a:lnTo>
                      <a:pt x="0" y="5"/>
                    </a:lnTo>
                    <a:lnTo>
                      <a:pt x="0" y="5"/>
                    </a:lnTo>
                    <a:lnTo>
                      <a:pt x="0" y="4"/>
                    </a:lnTo>
                    <a:lnTo>
                      <a:pt x="0" y="5"/>
                    </a:lnTo>
                    <a:lnTo>
                      <a:pt x="0" y="4"/>
                    </a:lnTo>
                    <a:lnTo>
                      <a:pt x="0" y="5"/>
                    </a:lnTo>
                    <a:lnTo>
                      <a:pt x="0" y="5"/>
                    </a:lnTo>
                    <a:lnTo>
                      <a:pt x="0" y="6"/>
                    </a:lnTo>
                    <a:lnTo>
                      <a:pt x="0" y="6"/>
                    </a:lnTo>
                    <a:lnTo>
                      <a:pt x="0" y="6"/>
                    </a:lnTo>
                    <a:lnTo>
                      <a:pt x="0" y="6"/>
                    </a:lnTo>
                    <a:lnTo>
                      <a:pt x="0" y="7"/>
                    </a:lnTo>
                    <a:lnTo>
                      <a:pt x="0" y="6"/>
                    </a:lnTo>
                    <a:lnTo>
                      <a:pt x="0" y="7"/>
                    </a:lnTo>
                    <a:lnTo>
                      <a:pt x="0" y="7"/>
                    </a:lnTo>
                    <a:lnTo>
                      <a:pt x="0" y="8"/>
                    </a:lnTo>
                    <a:lnTo>
                      <a:pt x="0" y="7"/>
                    </a:lnTo>
                    <a:lnTo>
                      <a:pt x="0" y="8"/>
                    </a:lnTo>
                    <a:lnTo>
                      <a:pt x="0" y="7"/>
                    </a:lnTo>
                    <a:lnTo>
                      <a:pt x="0" y="7"/>
                    </a:lnTo>
                    <a:lnTo>
                      <a:pt x="0" y="8"/>
                    </a:lnTo>
                    <a:lnTo>
                      <a:pt x="0" y="9"/>
                    </a:lnTo>
                    <a:lnTo>
                      <a:pt x="0" y="9"/>
                    </a:lnTo>
                    <a:lnTo>
                      <a:pt x="0" y="9"/>
                    </a:lnTo>
                    <a:lnTo>
                      <a:pt x="0" y="9"/>
                    </a:lnTo>
                    <a:lnTo>
                      <a:pt x="0" y="8"/>
                    </a:lnTo>
                    <a:lnTo>
                      <a:pt x="0" y="8"/>
                    </a:lnTo>
                    <a:lnTo>
                      <a:pt x="0" y="8"/>
                    </a:lnTo>
                    <a:lnTo>
                      <a:pt x="0" y="8"/>
                    </a:lnTo>
                    <a:lnTo>
                      <a:pt x="0" y="7"/>
                    </a:lnTo>
                    <a:lnTo>
                      <a:pt x="0" y="7"/>
                    </a:lnTo>
                    <a:lnTo>
                      <a:pt x="0" y="7"/>
                    </a:lnTo>
                    <a:lnTo>
                      <a:pt x="0" y="7"/>
                    </a:lnTo>
                    <a:lnTo>
                      <a:pt x="0" y="8"/>
                    </a:lnTo>
                    <a:lnTo>
                      <a:pt x="0" y="7"/>
                    </a:lnTo>
                    <a:lnTo>
                      <a:pt x="0" y="7"/>
                    </a:lnTo>
                    <a:lnTo>
                      <a:pt x="0" y="7"/>
                    </a:lnTo>
                    <a:lnTo>
                      <a:pt x="0" y="8"/>
                    </a:lnTo>
                    <a:lnTo>
                      <a:pt x="0" y="8"/>
                    </a:lnTo>
                    <a:lnTo>
                      <a:pt x="0" y="8"/>
                    </a:lnTo>
                    <a:lnTo>
                      <a:pt x="0" y="8"/>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9"/>
                    </a:lnTo>
                    <a:lnTo>
                      <a:pt x="0" y="10"/>
                    </a:lnTo>
                    <a:lnTo>
                      <a:pt x="0" y="9"/>
                    </a:lnTo>
                    <a:lnTo>
                      <a:pt x="0" y="10"/>
                    </a:lnTo>
                    <a:lnTo>
                      <a:pt x="0" y="9"/>
                    </a:lnTo>
                    <a:lnTo>
                      <a:pt x="0" y="9"/>
                    </a:lnTo>
                    <a:lnTo>
                      <a:pt x="0" y="9"/>
                    </a:lnTo>
                    <a:lnTo>
                      <a:pt x="0" y="9"/>
                    </a:lnTo>
                    <a:lnTo>
                      <a:pt x="0" y="9"/>
                    </a:lnTo>
                    <a:lnTo>
                      <a:pt x="0" y="10"/>
                    </a:lnTo>
                    <a:lnTo>
                      <a:pt x="0" y="9"/>
                    </a:lnTo>
                    <a:lnTo>
                      <a:pt x="0" y="10"/>
                    </a:lnTo>
                    <a:lnTo>
                      <a:pt x="0" y="10"/>
                    </a:lnTo>
                    <a:lnTo>
                      <a:pt x="0" y="10"/>
                    </a:lnTo>
                    <a:lnTo>
                      <a:pt x="0" y="9"/>
                    </a:lnTo>
                    <a:lnTo>
                      <a:pt x="0" y="9"/>
                    </a:lnTo>
                    <a:lnTo>
                      <a:pt x="0" y="9"/>
                    </a:lnTo>
                    <a:lnTo>
                      <a:pt x="0" y="9"/>
                    </a:lnTo>
                    <a:lnTo>
                      <a:pt x="0" y="9"/>
                    </a:lnTo>
                    <a:lnTo>
                      <a:pt x="0" y="8"/>
                    </a:lnTo>
                    <a:lnTo>
                      <a:pt x="0" y="8"/>
                    </a:lnTo>
                    <a:lnTo>
                      <a:pt x="0" y="7"/>
                    </a:lnTo>
                    <a:lnTo>
                      <a:pt x="0" y="7"/>
                    </a:lnTo>
                    <a:lnTo>
                      <a:pt x="0" y="6"/>
                    </a:lnTo>
                    <a:lnTo>
                      <a:pt x="0" y="6"/>
                    </a:lnTo>
                    <a:lnTo>
                      <a:pt x="0" y="6"/>
                    </a:lnTo>
                    <a:lnTo>
                      <a:pt x="0" y="5"/>
                    </a:lnTo>
                    <a:lnTo>
                      <a:pt x="0" y="6"/>
                    </a:lnTo>
                    <a:lnTo>
                      <a:pt x="0" y="6"/>
                    </a:lnTo>
                    <a:lnTo>
                      <a:pt x="0" y="6"/>
                    </a:lnTo>
                    <a:lnTo>
                      <a:pt x="0" y="5"/>
                    </a:lnTo>
                    <a:lnTo>
                      <a:pt x="0" y="5"/>
                    </a:lnTo>
                    <a:lnTo>
                      <a:pt x="0" y="5"/>
                    </a:lnTo>
                    <a:lnTo>
                      <a:pt x="0" y="5"/>
                    </a:lnTo>
                    <a:lnTo>
                      <a:pt x="0" y="5"/>
                    </a:lnTo>
                    <a:lnTo>
                      <a:pt x="0" y="4"/>
                    </a:lnTo>
                    <a:lnTo>
                      <a:pt x="0" y="4"/>
                    </a:lnTo>
                    <a:lnTo>
                      <a:pt x="0" y="5"/>
                    </a:lnTo>
                    <a:lnTo>
                      <a:pt x="0" y="5"/>
                    </a:lnTo>
                    <a:lnTo>
                      <a:pt x="0" y="5"/>
                    </a:lnTo>
                    <a:lnTo>
                      <a:pt x="0" y="6"/>
                    </a:lnTo>
                    <a:lnTo>
                      <a:pt x="0" y="6"/>
                    </a:lnTo>
                    <a:lnTo>
                      <a:pt x="0" y="7"/>
                    </a:lnTo>
                    <a:lnTo>
                      <a:pt x="0" y="7"/>
                    </a:lnTo>
                    <a:lnTo>
                      <a:pt x="0" y="7"/>
                    </a:lnTo>
                    <a:lnTo>
                      <a:pt x="0" y="7"/>
                    </a:lnTo>
                    <a:lnTo>
                      <a:pt x="0" y="6"/>
                    </a:lnTo>
                    <a:lnTo>
                      <a:pt x="0" y="8"/>
                    </a:lnTo>
                    <a:lnTo>
                      <a:pt x="0" y="7"/>
                    </a:lnTo>
                    <a:lnTo>
                      <a:pt x="0" y="7"/>
                    </a:lnTo>
                    <a:lnTo>
                      <a:pt x="0" y="8"/>
                    </a:lnTo>
                    <a:lnTo>
                      <a:pt x="0" y="7"/>
                    </a:lnTo>
                    <a:lnTo>
                      <a:pt x="0" y="7"/>
                    </a:lnTo>
                    <a:lnTo>
                      <a:pt x="0" y="7"/>
                    </a:lnTo>
                    <a:lnTo>
                      <a:pt x="0" y="8"/>
                    </a:lnTo>
                    <a:lnTo>
                      <a:pt x="0" y="7"/>
                    </a:lnTo>
                    <a:lnTo>
                      <a:pt x="0" y="6"/>
                    </a:lnTo>
                    <a:lnTo>
                      <a:pt x="0" y="7"/>
                    </a:lnTo>
                    <a:lnTo>
                      <a:pt x="0" y="6"/>
                    </a:lnTo>
                    <a:lnTo>
                      <a:pt x="0" y="7"/>
                    </a:lnTo>
                    <a:lnTo>
                      <a:pt x="0" y="7"/>
                    </a:lnTo>
                    <a:lnTo>
                      <a:pt x="0" y="7"/>
                    </a:lnTo>
                    <a:lnTo>
                      <a:pt x="0" y="7"/>
                    </a:lnTo>
                    <a:lnTo>
                      <a:pt x="0" y="8"/>
                    </a:lnTo>
                    <a:lnTo>
                      <a:pt x="0" y="7"/>
                    </a:lnTo>
                    <a:lnTo>
                      <a:pt x="0" y="8"/>
                    </a:lnTo>
                    <a:lnTo>
                      <a:pt x="0" y="9"/>
                    </a:lnTo>
                    <a:lnTo>
                      <a:pt x="0" y="10"/>
                    </a:lnTo>
                    <a:lnTo>
                      <a:pt x="0" y="9"/>
                    </a:lnTo>
                    <a:lnTo>
                      <a:pt x="0" y="10"/>
                    </a:lnTo>
                    <a:lnTo>
                      <a:pt x="0" y="10"/>
                    </a:lnTo>
                    <a:lnTo>
                      <a:pt x="0" y="9"/>
                    </a:lnTo>
                    <a:lnTo>
                      <a:pt x="0" y="10"/>
                    </a:lnTo>
                    <a:lnTo>
                      <a:pt x="0" y="10"/>
                    </a:lnTo>
                    <a:lnTo>
                      <a:pt x="0" y="10"/>
                    </a:lnTo>
                    <a:lnTo>
                      <a:pt x="0" y="10"/>
                    </a:lnTo>
                    <a:lnTo>
                      <a:pt x="0" y="9"/>
                    </a:lnTo>
                    <a:lnTo>
                      <a:pt x="0" y="9"/>
                    </a:lnTo>
                    <a:lnTo>
                      <a:pt x="0" y="9"/>
                    </a:lnTo>
                    <a:lnTo>
                      <a:pt x="0" y="8"/>
                    </a:lnTo>
                    <a:lnTo>
                      <a:pt x="0" y="9"/>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7"/>
                    </a:lnTo>
                    <a:lnTo>
                      <a:pt x="0" y="7"/>
                    </a:lnTo>
                    <a:lnTo>
                      <a:pt x="0" y="8"/>
                    </a:lnTo>
                    <a:lnTo>
                      <a:pt x="0" y="8"/>
                    </a:lnTo>
                    <a:lnTo>
                      <a:pt x="0" y="8"/>
                    </a:lnTo>
                    <a:lnTo>
                      <a:pt x="0" y="8"/>
                    </a:lnTo>
                    <a:lnTo>
                      <a:pt x="0" y="8"/>
                    </a:lnTo>
                    <a:lnTo>
                      <a:pt x="0" y="7"/>
                    </a:lnTo>
                    <a:lnTo>
                      <a:pt x="0" y="6"/>
                    </a:lnTo>
                    <a:lnTo>
                      <a:pt x="0" y="6"/>
                    </a:lnTo>
                    <a:lnTo>
                      <a:pt x="0" y="6"/>
                    </a:lnTo>
                    <a:lnTo>
                      <a:pt x="0" y="5"/>
                    </a:lnTo>
                    <a:lnTo>
                      <a:pt x="0" y="5"/>
                    </a:lnTo>
                    <a:lnTo>
                      <a:pt x="0" y="5"/>
                    </a:lnTo>
                    <a:lnTo>
                      <a:pt x="0" y="4"/>
                    </a:lnTo>
                    <a:lnTo>
                      <a:pt x="0" y="4"/>
                    </a:lnTo>
                    <a:lnTo>
                      <a:pt x="0" y="5"/>
                    </a:lnTo>
                    <a:lnTo>
                      <a:pt x="0" y="4"/>
                    </a:lnTo>
                    <a:lnTo>
                      <a:pt x="0" y="4"/>
                    </a:lnTo>
                    <a:lnTo>
                      <a:pt x="0" y="4"/>
                    </a:lnTo>
                    <a:lnTo>
                      <a:pt x="0" y="4"/>
                    </a:lnTo>
                    <a:lnTo>
                      <a:pt x="0" y="5"/>
                    </a:lnTo>
                    <a:lnTo>
                      <a:pt x="0" y="4"/>
                    </a:lnTo>
                    <a:lnTo>
                      <a:pt x="0" y="5"/>
                    </a:lnTo>
                    <a:lnTo>
                      <a:pt x="0" y="5"/>
                    </a:lnTo>
                    <a:lnTo>
                      <a:pt x="0" y="6"/>
                    </a:lnTo>
                    <a:lnTo>
                      <a:pt x="0" y="6"/>
                    </a:lnTo>
                    <a:lnTo>
                      <a:pt x="0" y="6"/>
                    </a:lnTo>
                    <a:lnTo>
                      <a:pt x="0" y="8"/>
                    </a:lnTo>
                    <a:lnTo>
                      <a:pt x="0" y="8"/>
                    </a:lnTo>
                    <a:lnTo>
                      <a:pt x="0" y="8"/>
                    </a:lnTo>
                    <a:lnTo>
                      <a:pt x="0" y="8"/>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9"/>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6"/>
                    </a:lnTo>
                    <a:lnTo>
                      <a:pt x="0" y="6"/>
                    </a:lnTo>
                    <a:lnTo>
                      <a:pt x="0" y="6"/>
                    </a:lnTo>
                    <a:lnTo>
                      <a:pt x="0" y="6"/>
                    </a:lnTo>
                    <a:lnTo>
                      <a:pt x="0" y="6"/>
                    </a:lnTo>
                    <a:lnTo>
                      <a:pt x="0" y="6"/>
                    </a:lnTo>
                    <a:lnTo>
                      <a:pt x="0" y="5"/>
                    </a:lnTo>
                    <a:lnTo>
                      <a:pt x="0" y="5"/>
                    </a:lnTo>
                    <a:lnTo>
                      <a:pt x="0" y="6"/>
                    </a:lnTo>
                    <a:lnTo>
                      <a:pt x="0" y="5"/>
                    </a:lnTo>
                    <a:lnTo>
                      <a:pt x="0" y="6"/>
                    </a:lnTo>
                    <a:lnTo>
                      <a:pt x="0" y="6"/>
                    </a:lnTo>
                    <a:lnTo>
                      <a:pt x="0" y="6"/>
                    </a:lnTo>
                    <a:lnTo>
                      <a:pt x="0" y="6"/>
                    </a:lnTo>
                    <a:lnTo>
                      <a:pt x="0" y="6"/>
                    </a:lnTo>
                    <a:lnTo>
                      <a:pt x="0" y="7"/>
                    </a:lnTo>
                    <a:lnTo>
                      <a:pt x="0" y="7"/>
                    </a:lnTo>
                    <a:lnTo>
                      <a:pt x="0" y="7"/>
                    </a:lnTo>
                    <a:lnTo>
                      <a:pt x="0" y="7"/>
                    </a:lnTo>
                    <a:lnTo>
                      <a:pt x="0" y="8"/>
                    </a:lnTo>
                    <a:lnTo>
                      <a:pt x="0" y="7"/>
                    </a:lnTo>
                    <a:lnTo>
                      <a:pt x="0" y="8"/>
                    </a:lnTo>
                    <a:lnTo>
                      <a:pt x="0" y="7"/>
                    </a:lnTo>
                    <a:lnTo>
                      <a:pt x="0" y="8"/>
                    </a:lnTo>
                    <a:lnTo>
                      <a:pt x="0" y="8"/>
                    </a:lnTo>
                    <a:lnTo>
                      <a:pt x="0" y="9"/>
                    </a:lnTo>
                    <a:lnTo>
                      <a:pt x="0" y="9"/>
                    </a:lnTo>
                    <a:lnTo>
                      <a:pt x="0" y="10"/>
                    </a:lnTo>
                    <a:lnTo>
                      <a:pt x="0" y="10"/>
                    </a:lnTo>
                    <a:lnTo>
                      <a:pt x="0" y="10"/>
                    </a:lnTo>
                    <a:lnTo>
                      <a:pt x="0" y="11"/>
                    </a:lnTo>
                    <a:lnTo>
                      <a:pt x="0" y="10"/>
                    </a:lnTo>
                    <a:lnTo>
                      <a:pt x="0" y="11"/>
                    </a:lnTo>
                    <a:lnTo>
                      <a:pt x="0" y="10"/>
                    </a:lnTo>
                    <a:lnTo>
                      <a:pt x="0" y="11"/>
                    </a:lnTo>
                    <a:lnTo>
                      <a:pt x="0" y="11"/>
                    </a:lnTo>
                    <a:lnTo>
                      <a:pt x="0" y="11"/>
                    </a:lnTo>
                    <a:lnTo>
                      <a:pt x="0" y="12"/>
                    </a:lnTo>
                    <a:lnTo>
                      <a:pt x="0" y="11"/>
                    </a:lnTo>
                    <a:lnTo>
                      <a:pt x="0" y="11"/>
                    </a:lnTo>
                    <a:lnTo>
                      <a:pt x="0" y="11"/>
                    </a:lnTo>
                    <a:lnTo>
                      <a:pt x="0" y="10"/>
                    </a:lnTo>
                    <a:lnTo>
                      <a:pt x="0" y="10"/>
                    </a:lnTo>
                    <a:lnTo>
                      <a:pt x="0" y="10"/>
                    </a:lnTo>
                    <a:lnTo>
                      <a:pt x="0" y="10"/>
                    </a:lnTo>
                    <a:lnTo>
                      <a:pt x="0" y="9"/>
                    </a:lnTo>
                    <a:lnTo>
                      <a:pt x="0" y="10"/>
                    </a:lnTo>
                    <a:lnTo>
                      <a:pt x="0" y="10"/>
                    </a:lnTo>
                    <a:lnTo>
                      <a:pt x="0" y="9"/>
                    </a:lnTo>
                    <a:lnTo>
                      <a:pt x="0" y="10"/>
                    </a:lnTo>
                    <a:lnTo>
                      <a:pt x="0" y="9"/>
                    </a:lnTo>
                    <a:lnTo>
                      <a:pt x="0" y="9"/>
                    </a:lnTo>
                    <a:lnTo>
                      <a:pt x="0" y="9"/>
                    </a:lnTo>
                    <a:lnTo>
                      <a:pt x="0" y="9"/>
                    </a:lnTo>
                    <a:lnTo>
                      <a:pt x="0" y="9"/>
                    </a:lnTo>
                    <a:lnTo>
                      <a:pt x="0" y="9"/>
                    </a:lnTo>
                    <a:lnTo>
                      <a:pt x="0" y="10"/>
                    </a:lnTo>
                    <a:lnTo>
                      <a:pt x="0" y="9"/>
                    </a:lnTo>
                    <a:lnTo>
                      <a:pt x="0" y="10"/>
                    </a:lnTo>
                    <a:lnTo>
                      <a:pt x="0" y="9"/>
                    </a:lnTo>
                    <a:lnTo>
                      <a:pt x="0" y="10"/>
                    </a:lnTo>
                    <a:lnTo>
                      <a:pt x="0" y="10"/>
                    </a:lnTo>
                    <a:lnTo>
                      <a:pt x="0" y="10"/>
                    </a:lnTo>
                    <a:lnTo>
                      <a:pt x="0" y="10"/>
                    </a:lnTo>
                    <a:lnTo>
                      <a:pt x="0" y="9"/>
                    </a:lnTo>
                    <a:lnTo>
                      <a:pt x="0" y="9"/>
                    </a:lnTo>
                    <a:lnTo>
                      <a:pt x="0" y="9"/>
                    </a:lnTo>
                    <a:lnTo>
                      <a:pt x="0" y="9"/>
                    </a:lnTo>
                    <a:lnTo>
                      <a:pt x="0" y="9"/>
                    </a:lnTo>
                    <a:lnTo>
                      <a:pt x="0" y="10"/>
                    </a:lnTo>
                    <a:lnTo>
                      <a:pt x="0" y="9"/>
                    </a:lnTo>
                    <a:lnTo>
                      <a:pt x="0" y="10"/>
                    </a:lnTo>
                    <a:lnTo>
                      <a:pt x="0" y="9"/>
                    </a:lnTo>
                    <a:lnTo>
                      <a:pt x="0" y="10"/>
                    </a:lnTo>
                    <a:lnTo>
                      <a:pt x="0" y="9"/>
                    </a:lnTo>
                    <a:lnTo>
                      <a:pt x="0" y="10"/>
                    </a:lnTo>
                    <a:lnTo>
                      <a:pt x="0" y="10"/>
                    </a:lnTo>
                    <a:lnTo>
                      <a:pt x="0" y="11"/>
                    </a:lnTo>
                    <a:lnTo>
                      <a:pt x="0" y="10"/>
                    </a:lnTo>
                    <a:lnTo>
                      <a:pt x="0" y="11"/>
                    </a:lnTo>
                    <a:lnTo>
                      <a:pt x="0" y="10"/>
                    </a:lnTo>
                    <a:lnTo>
                      <a:pt x="0" y="11"/>
                    </a:lnTo>
                    <a:lnTo>
                      <a:pt x="0" y="10"/>
                    </a:lnTo>
                    <a:lnTo>
                      <a:pt x="0" y="9"/>
                    </a:lnTo>
                    <a:lnTo>
                      <a:pt x="0" y="9"/>
                    </a:lnTo>
                    <a:lnTo>
                      <a:pt x="0" y="9"/>
                    </a:lnTo>
                    <a:lnTo>
                      <a:pt x="0" y="10"/>
                    </a:lnTo>
                    <a:lnTo>
                      <a:pt x="0" y="10"/>
                    </a:lnTo>
                    <a:lnTo>
                      <a:pt x="0" y="10"/>
                    </a:lnTo>
                    <a:lnTo>
                      <a:pt x="0" y="9"/>
                    </a:lnTo>
                    <a:lnTo>
                      <a:pt x="0" y="10"/>
                    </a:lnTo>
                    <a:lnTo>
                      <a:pt x="0" y="10"/>
                    </a:lnTo>
                    <a:lnTo>
                      <a:pt x="0" y="10"/>
                    </a:lnTo>
                    <a:lnTo>
                      <a:pt x="0" y="10"/>
                    </a:lnTo>
                    <a:lnTo>
                      <a:pt x="0" y="10"/>
                    </a:lnTo>
                    <a:lnTo>
                      <a:pt x="0" y="9"/>
                    </a:lnTo>
                    <a:lnTo>
                      <a:pt x="0" y="9"/>
                    </a:lnTo>
                    <a:lnTo>
                      <a:pt x="0" y="8"/>
                    </a:lnTo>
                    <a:lnTo>
                      <a:pt x="0" y="8"/>
                    </a:lnTo>
                    <a:lnTo>
                      <a:pt x="0" y="7"/>
                    </a:lnTo>
                    <a:lnTo>
                      <a:pt x="0" y="8"/>
                    </a:lnTo>
                    <a:lnTo>
                      <a:pt x="0" y="7"/>
                    </a:lnTo>
                    <a:lnTo>
                      <a:pt x="0" y="7"/>
                    </a:lnTo>
                    <a:lnTo>
                      <a:pt x="0" y="7"/>
                    </a:lnTo>
                    <a:lnTo>
                      <a:pt x="0" y="6"/>
                    </a:lnTo>
                    <a:lnTo>
                      <a:pt x="0" y="6"/>
                    </a:lnTo>
                    <a:lnTo>
                      <a:pt x="0" y="6"/>
                    </a:lnTo>
                    <a:lnTo>
                      <a:pt x="0" y="7"/>
                    </a:lnTo>
                    <a:lnTo>
                      <a:pt x="0" y="6"/>
                    </a:lnTo>
                    <a:lnTo>
                      <a:pt x="0" y="7"/>
                    </a:lnTo>
                    <a:lnTo>
                      <a:pt x="0" y="8"/>
                    </a:lnTo>
                    <a:lnTo>
                      <a:pt x="0" y="8"/>
                    </a:lnTo>
                    <a:lnTo>
                      <a:pt x="0" y="8"/>
                    </a:lnTo>
                    <a:lnTo>
                      <a:pt x="0" y="8"/>
                    </a:lnTo>
                    <a:lnTo>
                      <a:pt x="0" y="7"/>
                    </a:lnTo>
                    <a:lnTo>
                      <a:pt x="0" y="8"/>
                    </a:lnTo>
                    <a:lnTo>
                      <a:pt x="0" y="7"/>
                    </a:lnTo>
                    <a:lnTo>
                      <a:pt x="0" y="6"/>
                    </a:lnTo>
                    <a:lnTo>
                      <a:pt x="0" y="6"/>
                    </a:lnTo>
                    <a:lnTo>
                      <a:pt x="0" y="6"/>
                    </a:lnTo>
                    <a:lnTo>
                      <a:pt x="0" y="7"/>
                    </a:lnTo>
                    <a:lnTo>
                      <a:pt x="0" y="7"/>
                    </a:lnTo>
                    <a:lnTo>
                      <a:pt x="0" y="7"/>
                    </a:lnTo>
                    <a:lnTo>
                      <a:pt x="0" y="6"/>
                    </a:lnTo>
                    <a:lnTo>
                      <a:pt x="0" y="7"/>
                    </a:lnTo>
                    <a:lnTo>
                      <a:pt x="0" y="6"/>
                    </a:lnTo>
                    <a:lnTo>
                      <a:pt x="0" y="6"/>
                    </a:lnTo>
                    <a:lnTo>
                      <a:pt x="0" y="6"/>
                    </a:lnTo>
                    <a:lnTo>
                      <a:pt x="0" y="5"/>
                    </a:lnTo>
                    <a:lnTo>
                      <a:pt x="0" y="6"/>
                    </a:lnTo>
                    <a:lnTo>
                      <a:pt x="0" y="6"/>
                    </a:lnTo>
                    <a:lnTo>
                      <a:pt x="0" y="7"/>
                    </a:lnTo>
                    <a:lnTo>
                      <a:pt x="0" y="7"/>
                    </a:lnTo>
                    <a:lnTo>
                      <a:pt x="0" y="8"/>
                    </a:lnTo>
                    <a:lnTo>
                      <a:pt x="0" y="8"/>
                    </a:lnTo>
                    <a:lnTo>
                      <a:pt x="0" y="8"/>
                    </a:lnTo>
                    <a:lnTo>
                      <a:pt x="0" y="8"/>
                    </a:lnTo>
                    <a:lnTo>
                      <a:pt x="0" y="8"/>
                    </a:lnTo>
                    <a:lnTo>
                      <a:pt x="0" y="7"/>
                    </a:lnTo>
                    <a:lnTo>
                      <a:pt x="0" y="8"/>
                    </a:lnTo>
                    <a:lnTo>
                      <a:pt x="0" y="7"/>
                    </a:lnTo>
                    <a:lnTo>
                      <a:pt x="0" y="6"/>
                    </a:lnTo>
                    <a:lnTo>
                      <a:pt x="0" y="6"/>
                    </a:lnTo>
                    <a:lnTo>
                      <a:pt x="0" y="6"/>
                    </a:lnTo>
                    <a:lnTo>
                      <a:pt x="0" y="7"/>
                    </a:lnTo>
                    <a:lnTo>
                      <a:pt x="0" y="6"/>
                    </a:lnTo>
                    <a:lnTo>
                      <a:pt x="0" y="7"/>
                    </a:lnTo>
                    <a:lnTo>
                      <a:pt x="0" y="6"/>
                    </a:lnTo>
                    <a:lnTo>
                      <a:pt x="0" y="6"/>
                    </a:lnTo>
                    <a:lnTo>
                      <a:pt x="0" y="6"/>
                    </a:lnTo>
                    <a:lnTo>
                      <a:pt x="0" y="5"/>
                    </a:lnTo>
                    <a:lnTo>
                      <a:pt x="0" y="5"/>
                    </a:lnTo>
                    <a:lnTo>
                      <a:pt x="0" y="5"/>
                    </a:lnTo>
                    <a:lnTo>
                      <a:pt x="0" y="5"/>
                    </a:lnTo>
                    <a:lnTo>
                      <a:pt x="0" y="5"/>
                    </a:lnTo>
                    <a:lnTo>
                      <a:pt x="0" y="5"/>
                    </a:lnTo>
                    <a:lnTo>
                      <a:pt x="0" y="6"/>
                    </a:lnTo>
                    <a:lnTo>
                      <a:pt x="0" y="6"/>
                    </a:lnTo>
                    <a:lnTo>
                      <a:pt x="0" y="6"/>
                    </a:lnTo>
                    <a:lnTo>
                      <a:pt x="0" y="5"/>
                    </a:lnTo>
                    <a:lnTo>
                      <a:pt x="0" y="6"/>
                    </a:lnTo>
                    <a:lnTo>
                      <a:pt x="0" y="7"/>
                    </a:lnTo>
                    <a:lnTo>
                      <a:pt x="0" y="8"/>
                    </a:lnTo>
                    <a:lnTo>
                      <a:pt x="0" y="8"/>
                    </a:lnTo>
                    <a:lnTo>
                      <a:pt x="0" y="8"/>
                    </a:lnTo>
                    <a:lnTo>
                      <a:pt x="0" y="8"/>
                    </a:lnTo>
                    <a:lnTo>
                      <a:pt x="0" y="8"/>
                    </a:lnTo>
                    <a:lnTo>
                      <a:pt x="0" y="9"/>
                    </a:lnTo>
                    <a:lnTo>
                      <a:pt x="0" y="9"/>
                    </a:lnTo>
                    <a:lnTo>
                      <a:pt x="0" y="9"/>
                    </a:lnTo>
                    <a:lnTo>
                      <a:pt x="0" y="10"/>
                    </a:lnTo>
                    <a:lnTo>
                      <a:pt x="0" y="9"/>
                    </a:lnTo>
                    <a:lnTo>
                      <a:pt x="0" y="9"/>
                    </a:lnTo>
                    <a:lnTo>
                      <a:pt x="0" y="10"/>
                    </a:lnTo>
                    <a:lnTo>
                      <a:pt x="0" y="9"/>
                    </a:lnTo>
                    <a:lnTo>
                      <a:pt x="0" y="10"/>
                    </a:lnTo>
                    <a:lnTo>
                      <a:pt x="0" y="9"/>
                    </a:lnTo>
                    <a:lnTo>
                      <a:pt x="0" y="8"/>
                    </a:lnTo>
                    <a:lnTo>
                      <a:pt x="0" y="8"/>
                    </a:lnTo>
                    <a:lnTo>
                      <a:pt x="0" y="8"/>
                    </a:lnTo>
                    <a:lnTo>
                      <a:pt x="0" y="7"/>
                    </a:lnTo>
                    <a:lnTo>
                      <a:pt x="0" y="6"/>
                    </a:lnTo>
                    <a:lnTo>
                      <a:pt x="0" y="8"/>
                    </a:lnTo>
                    <a:lnTo>
                      <a:pt x="0" y="7"/>
                    </a:lnTo>
                    <a:lnTo>
                      <a:pt x="0" y="8"/>
                    </a:lnTo>
                    <a:lnTo>
                      <a:pt x="0" y="8"/>
                    </a:lnTo>
                    <a:lnTo>
                      <a:pt x="0" y="8"/>
                    </a:lnTo>
                    <a:lnTo>
                      <a:pt x="0" y="8"/>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8"/>
                    </a:lnTo>
                    <a:lnTo>
                      <a:pt x="0" y="9"/>
                    </a:lnTo>
                    <a:lnTo>
                      <a:pt x="0" y="10"/>
                    </a:lnTo>
                    <a:lnTo>
                      <a:pt x="0" y="9"/>
                    </a:lnTo>
                    <a:lnTo>
                      <a:pt x="0" y="9"/>
                    </a:lnTo>
                    <a:lnTo>
                      <a:pt x="0" y="9"/>
                    </a:lnTo>
                    <a:lnTo>
                      <a:pt x="0" y="9"/>
                    </a:lnTo>
                    <a:lnTo>
                      <a:pt x="0" y="10"/>
                    </a:lnTo>
                    <a:lnTo>
                      <a:pt x="0" y="9"/>
                    </a:lnTo>
                    <a:lnTo>
                      <a:pt x="0" y="10"/>
                    </a:lnTo>
                    <a:lnTo>
                      <a:pt x="0" y="9"/>
                    </a:lnTo>
                    <a:lnTo>
                      <a:pt x="0" y="9"/>
                    </a:lnTo>
                    <a:lnTo>
                      <a:pt x="0" y="9"/>
                    </a:lnTo>
                    <a:lnTo>
                      <a:pt x="0" y="9"/>
                    </a:lnTo>
                    <a:lnTo>
                      <a:pt x="0" y="9"/>
                    </a:lnTo>
                    <a:lnTo>
                      <a:pt x="0" y="10"/>
                    </a:ln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7"/>
                    </a:lnTo>
                    <a:lnTo>
                      <a:pt x="0" y="7"/>
                    </a:lnTo>
                    <a:lnTo>
                      <a:pt x="0" y="6"/>
                    </a:lnTo>
                    <a:lnTo>
                      <a:pt x="0" y="7"/>
                    </a:lnTo>
                    <a:lnTo>
                      <a:pt x="0" y="7"/>
                    </a:lnTo>
                    <a:lnTo>
                      <a:pt x="0" y="7"/>
                    </a:lnTo>
                    <a:lnTo>
                      <a:pt x="0" y="8"/>
                    </a:lnTo>
                    <a:lnTo>
                      <a:pt x="0" y="8"/>
                    </a:lnTo>
                    <a:lnTo>
                      <a:pt x="0" y="8"/>
                    </a:lnTo>
                    <a:lnTo>
                      <a:pt x="0" y="8"/>
                    </a:lnTo>
                    <a:lnTo>
                      <a:pt x="0" y="9"/>
                    </a:lnTo>
                    <a:lnTo>
                      <a:pt x="0" y="9"/>
                    </a:lnTo>
                    <a:lnTo>
                      <a:pt x="0" y="9"/>
                    </a:lnTo>
                    <a:lnTo>
                      <a:pt x="0" y="8"/>
                    </a:lnTo>
                    <a:lnTo>
                      <a:pt x="0" y="9"/>
                    </a:lnTo>
                    <a:lnTo>
                      <a:pt x="0" y="8"/>
                    </a:lnTo>
                    <a:lnTo>
                      <a:pt x="0" y="9"/>
                    </a:lnTo>
                    <a:lnTo>
                      <a:pt x="0" y="9"/>
                    </a:lnTo>
                    <a:lnTo>
                      <a:pt x="0" y="9"/>
                    </a:lnTo>
                    <a:lnTo>
                      <a:pt x="0" y="10"/>
                    </a:lnTo>
                    <a:lnTo>
                      <a:pt x="0" y="9"/>
                    </a:lnTo>
                    <a:lnTo>
                      <a:pt x="0" y="9"/>
                    </a:lnTo>
                    <a:lnTo>
                      <a:pt x="0" y="9"/>
                    </a:lnTo>
                  </a:path>
                </a:pathLst>
              </a:custGeom>
              <a:noFill/>
              <a:ln w="0">
                <a:solidFill>
                  <a:srgbClr val="3366FF"/>
                </a:solidFill>
                <a:prstDash val="solid"/>
                <a:round/>
                <a:headEnd/>
                <a:tailEnd/>
              </a:ln>
            </p:spPr>
            <p:txBody>
              <a:bodyPr/>
              <a:lstStyle/>
              <a:p>
                <a:endParaRPr lang="en-GB"/>
              </a:p>
            </p:txBody>
          </p:sp>
          <p:sp>
            <p:nvSpPr>
              <p:cNvPr id="186314" name="Freeform 970"/>
              <p:cNvSpPr>
                <a:spLocks/>
              </p:cNvSpPr>
              <p:nvPr/>
            </p:nvSpPr>
            <p:spPr bwMode="auto">
              <a:xfrm>
                <a:off x="3786" y="3395"/>
                <a:ext cx="1" cy="360"/>
              </a:xfrm>
              <a:custGeom>
                <a:avLst/>
                <a:gdLst/>
                <a:ahLst/>
                <a:cxnLst>
                  <a:cxn ang="0">
                    <a:pos x="0" y="10"/>
                  </a:cxn>
                  <a:cxn ang="0">
                    <a:pos x="0" y="10"/>
                  </a:cxn>
                  <a:cxn ang="0">
                    <a:pos x="0" y="10"/>
                  </a:cxn>
                  <a:cxn ang="0">
                    <a:pos x="0" y="11"/>
                  </a:cxn>
                  <a:cxn ang="0">
                    <a:pos x="0" y="10"/>
                  </a:cxn>
                  <a:cxn ang="0">
                    <a:pos x="0" y="10"/>
                  </a:cxn>
                  <a:cxn ang="0">
                    <a:pos x="0" y="9"/>
                  </a:cxn>
                  <a:cxn ang="0">
                    <a:pos x="0" y="7"/>
                  </a:cxn>
                  <a:cxn ang="0">
                    <a:pos x="0" y="11"/>
                  </a:cxn>
                  <a:cxn ang="0">
                    <a:pos x="0" y="11"/>
                  </a:cxn>
                  <a:cxn ang="0">
                    <a:pos x="0" y="13"/>
                  </a:cxn>
                  <a:cxn ang="0">
                    <a:pos x="0" y="10"/>
                  </a:cxn>
                  <a:cxn ang="0">
                    <a:pos x="0" y="11"/>
                  </a:cxn>
                  <a:cxn ang="0">
                    <a:pos x="0" y="11"/>
                  </a:cxn>
                  <a:cxn ang="0">
                    <a:pos x="0" y="9"/>
                  </a:cxn>
                  <a:cxn ang="0">
                    <a:pos x="0" y="9"/>
                  </a:cxn>
                  <a:cxn ang="0">
                    <a:pos x="0" y="10"/>
                  </a:cxn>
                  <a:cxn ang="0">
                    <a:pos x="0" y="12"/>
                  </a:cxn>
                  <a:cxn ang="0">
                    <a:pos x="0" y="13"/>
                  </a:cxn>
                  <a:cxn ang="0">
                    <a:pos x="0" y="13"/>
                  </a:cxn>
                  <a:cxn ang="0">
                    <a:pos x="0" y="10"/>
                  </a:cxn>
                  <a:cxn ang="0">
                    <a:pos x="0" y="8"/>
                  </a:cxn>
                  <a:cxn ang="0">
                    <a:pos x="0" y="8"/>
                  </a:cxn>
                  <a:cxn ang="0">
                    <a:pos x="0" y="7"/>
                  </a:cxn>
                  <a:cxn ang="0">
                    <a:pos x="0" y="4"/>
                  </a:cxn>
                  <a:cxn ang="0">
                    <a:pos x="0" y="0"/>
                  </a:cxn>
                  <a:cxn ang="0">
                    <a:pos x="0" y="2"/>
                  </a:cxn>
                  <a:cxn ang="0">
                    <a:pos x="0" y="3"/>
                  </a:cxn>
                  <a:cxn ang="0">
                    <a:pos x="0" y="6"/>
                  </a:cxn>
                  <a:cxn ang="0">
                    <a:pos x="0" y="8"/>
                  </a:cxn>
                  <a:cxn ang="0">
                    <a:pos x="0" y="11"/>
                  </a:cxn>
                  <a:cxn ang="0">
                    <a:pos x="0" y="11"/>
                  </a:cxn>
                  <a:cxn ang="0">
                    <a:pos x="0" y="10"/>
                  </a:cxn>
                  <a:cxn ang="0">
                    <a:pos x="0" y="7"/>
                  </a:cxn>
                  <a:cxn ang="0">
                    <a:pos x="0" y="7"/>
                  </a:cxn>
                  <a:cxn ang="0">
                    <a:pos x="0" y="9"/>
                  </a:cxn>
                  <a:cxn ang="0">
                    <a:pos x="0" y="7"/>
                  </a:cxn>
                  <a:cxn ang="0">
                    <a:pos x="0" y="9"/>
                  </a:cxn>
                  <a:cxn ang="0">
                    <a:pos x="0" y="10"/>
                  </a:cxn>
                  <a:cxn ang="0">
                    <a:pos x="0" y="8"/>
                  </a:cxn>
                  <a:cxn ang="0">
                    <a:pos x="0" y="10"/>
                  </a:cxn>
                  <a:cxn ang="0">
                    <a:pos x="0" y="6"/>
                  </a:cxn>
                  <a:cxn ang="0">
                    <a:pos x="0" y="7"/>
                  </a:cxn>
                  <a:cxn ang="0">
                    <a:pos x="0" y="6"/>
                  </a:cxn>
                  <a:cxn ang="0">
                    <a:pos x="0" y="7"/>
                  </a:cxn>
                  <a:cxn ang="0">
                    <a:pos x="0" y="10"/>
                  </a:cxn>
                  <a:cxn ang="0">
                    <a:pos x="0" y="10"/>
                  </a:cxn>
                  <a:cxn ang="0">
                    <a:pos x="0" y="7"/>
                  </a:cxn>
                  <a:cxn ang="0">
                    <a:pos x="0" y="14"/>
                  </a:cxn>
                  <a:cxn ang="0">
                    <a:pos x="0" y="25"/>
                  </a:cxn>
                  <a:cxn ang="0">
                    <a:pos x="0" y="32"/>
                  </a:cxn>
                  <a:cxn ang="0">
                    <a:pos x="0" y="40"/>
                  </a:cxn>
                  <a:cxn ang="0">
                    <a:pos x="0" y="44"/>
                  </a:cxn>
                  <a:cxn ang="0">
                    <a:pos x="0" y="47"/>
                  </a:cxn>
                  <a:cxn ang="0">
                    <a:pos x="0" y="51"/>
                  </a:cxn>
                  <a:cxn ang="0">
                    <a:pos x="0" y="54"/>
                  </a:cxn>
                  <a:cxn ang="0">
                    <a:pos x="0" y="56"/>
                  </a:cxn>
                  <a:cxn ang="0">
                    <a:pos x="0" y="59"/>
                  </a:cxn>
                  <a:cxn ang="0">
                    <a:pos x="0" y="59"/>
                  </a:cxn>
                  <a:cxn ang="0">
                    <a:pos x="0" y="59"/>
                  </a:cxn>
                  <a:cxn ang="0">
                    <a:pos x="0" y="57"/>
                  </a:cxn>
                  <a:cxn ang="0">
                    <a:pos x="0" y="56"/>
                  </a:cxn>
                  <a:cxn ang="0">
                    <a:pos x="0" y="57"/>
                  </a:cxn>
                </a:cxnLst>
                <a:rect l="0" t="0" r="r" b="b"/>
                <a:pathLst>
                  <a:path h="60">
                    <a:moveTo>
                      <a:pt x="0" y="6"/>
                    </a:moveTo>
                    <a:lnTo>
                      <a:pt x="0" y="7"/>
                    </a:lnTo>
                    <a:lnTo>
                      <a:pt x="0" y="7"/>
                    </a:lnTo>
                    <a:lnTo>
                      <a:pt x="0" y="8"/>
                    </a:lnTo>
                    <a:lnTo>
                      <a:pt x="0" y="8"/>
                    </a:lnTo>
                    <a:lnTo>
                      <a:pt x="0" y="9"/>
                    </a:lnTo>
                    <a:lnTo>
                      <a:pt x="0" y="9"/>
                    </a:lnTo>
                    <a:lnTo>
                      <a:pt x="0" y="10"/>
                    </a:lnTo>
                    <a:lnTo>
                      <a:pt x="0" y="9"/>
                    </a:lnTo>
                    <a:lnTo>
                      <a:pt x="0" y="10"/>
                    </a:lnTo>
                    <a:lnTo>
                      <a:pt x="0" y="10"/>
                    </a:lnTo>
                    <a:lnTo>
                      <a:pt x="0" y="10"/>
                    </a:lnTo>
                    <a:lnTo>
                      <a:pt x="0" y="10"/>
                    </a:lnTo>
                    <a:lnTo>
                      <a:pt x="0" y="10"/>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1"/>
                    </a:lnTo>
                    <a:lnTo>
                      <a:pt x="0" y="11"/>
                    </a:lnTo>
                    <a:lnTo>
                      <a:pt x="0" y="11"/>
                    </a:lnTo>
                    <a:lnTo>
                      <a:pt x="0" y="11"/>
                    </a:lnTo>
                    <a:lnTo>
                      <a:pt x="0" y="11"/>
                    </a:lnTo>
                    <a:lnTo>
                      <a:pt x="0" y="11"/>
                    </a:lnTo>
                    <a:lnTo>
                      <a:pt x="0" y="11"/>
                    </a:lnTo>
                    <a:lnTo>
                      <a:pt x="0" y="10"/>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9"/>
                    </a:lnTo>
                    <a:lnTo>
                      <a:pt x="0" y="8"/>
                    </a:lnTo>
                    <a:lnTo>
                      <a:pt x="0" y="8"/>
                    </a:lnTo>
                    <a:lnTo>
                      <a:pt x="0" y="8"/>
                    </a:lnTo>
                    <a:lnTo>
                      <a:pt x="0" y="8"/>
                    </a:lnTo>
                    <a:lnTo>
                      <a:pt x="0" y="9"/>
                    </a:lnTo>
                    <a:lnTo>
                      <a:pt x="0" y="9"/>
                    </a:lnTo>
                    <a:lnTo>
                      <a:pt x="0" y="9"/>
                    </a:lnTo>
                    <a:lnTo>
                      <a:pt x="0" y="9"/>
                    </a:lnTo>
                    <a:lnTo>
                      <a:pt x="0" y="10"/>
                    </a:lnTo>
                    <a:lnTo>
                      <a:pt x="0" y="10"/>
                    </a:lnTo>
                    <a:lnTo>
                      <a:pt x="0" y="10"/>
                    </a:lnTo>
                    <a:lnTo>
                      <a:pt x="0" y="11"/>
                    </a:lnTo>
                    <a:lnTo>
                      <a:pt x="0" y="10"/>
                    </a:lnTo>
                    <a:lnTo>
                      <a:pt x="0" y="11"/>
                    </a:lnTo>
                    <a:lnTo>
                      <a:pt x="0" y="11"/>
                    </a:lnTo>
                    <a:lnTo>
                      <a:pt x="0" y="10"/>
                    </a:lnTo>
                    <a:lnTo>
                      <a:pt x="0" y="10"/>
                    </a:lnTo>
                    <a:lnTo>
                      <a:pt x="0" y="10"/>
                    </a:lnTo>
                    <a:lnTo>
                      <a:pt x="0" y="9"/>
                    </a:lnTo>
                    <a:lnTo>
                      <a:pt x="0" y="10"/>
                    </a:lnTo>
                    <a:lnTo>
                      <a:pt x="0" y="9"/>
                    </a:lnTo>
                    <a:lnTo>
                      <a:pt x="0" y="9"/>
                    </a:lnTo>
                    <a:lnTo>
                      <a:pt x="0" y="8"/>
                    </a:lnTo>
                    <a:lnTo>
                      <a:pt x="0" y="8"/>
                    </a:lnTo>
                    <a:lnTo>
                      <a:pt x="0" y="8"/>
                    </a:lnTo>
                    <a:lnTo>
                      <a:pt x="0" y="8"/>
                    </a:lnTo>
                    <a:lnTo>
                      <a:pt x="0" y="8"/>
                    </a:lnTo>
                    <a:lnTo>
                      <a:pt x="0" y="8"/>
                    </a:lnTo>
                    <a:lnTo>
                      <a:pt x="0" y="8"/>
                    </a:lnTo>
                    <a:lnTo>
                      <a:pt x="0" y="7"/>
                    </a:lnTo>
                    <a:lnTo>
                      <a:pt x="0" y="7"/>
                    </a:lnTo>
                    <a:lnTo>
                      <a:pt x="0" y="7"/>
                    </a:lnTo>
                    <a:lnTo>
                      <a:pt x="0" y="8"/>
                    </a:lnTo>
                    <a:lnTo>
                      <a:pt x="0" y="8"/>
                    </a:lnTo>
                    <a:lnTo>
                      <a:pt x="0" y="8"/>
                    </a:lnTo>
                    <a:lnTo>
                      <a:pt x="0" y="9"/>
                    </a:lnTo>
                    <a:lnTo>
                      <a:pt x="0" y="10"/>
                    </a:lnTo>
                    <a:lnTo>
                      <a:pt x="0" y="10"/>
                    </a:lnTo>
                    <a:lnTo>
                      <a:pt x="0" y="10"/>
                    </a:lnTo>
                    <a:lnTo>
                      <a:pt x="0" y="10"/>
                    </a:lnTo>
                    <a:lnTo>
                      <a:pt x="0" y="10"/>
                    </a:lnTo>
                    <a:lnTo>
                      <a:pt x="0" y="10"/>
                    </a:lnTo>
                    <a:lnTo>
                      <a:pt x="0" y="11"/>
                    </a:lnTo>
                    <a:lnTo>
                      <a:pt x="0" y="11"/>
                    </a:lnTo>
                    <a:lnTo>
                      <a:pt x="0" y="11"/>
                    </a:lnTo>
                    <a:lnTo>
                      <a:pt x="0" y="11"/>
                    </a:lnTo>
                    <a:lnTo>
                      <a:pt x="0" y="12"/>
                    </a:lnTo>
                    <a:lnTo>
                      <a:pt x="0" y="11"/>
                    </a:lnTo>
                    <a:lnTo>
                      <a:pt x="0" y="11"/>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3"/>
                    </a:lnTo>
                    <a:lnTo>
                      <a:pt x="0" y="12"/>
                    </a:lnTo>
                    <a:lnTo>
                      <a:pt x="0" y="11"/>
                    </a:lnTo>
                    <a:lnTo>
                      <a:pt x="0" y="11"/>
                    </a:lnTo>
                    <a:lnTo>
                      <a:pt x="0" y="11"/>
                    </a:lnTo>
                    <a:lnTo>
                      <a:pt x="0" y="11"/>
                    </a:lnTo>
                    <a:lnTo>
                      <a:pt x="0" y="11"/>
                    </a:lnTo>
                    <a:lnTo>
                      <a:pt x="0" y="10"/>
                    </a:lnTo>
                    <a:lnTo>
                      <a:pt x="0" y="10"/>
                    </a:lnTo>
                    <a:lnTo>
                      <a:pt x="0" y="10"/>
                    </a:lnTo>
                    <a:lnTo>
                      <a:pt x="0" y="9"/>
                    </a:lnTo>
                    <a:lnTo>
                      <a:pt x="0" y="10"/>
                    </a:lnTo>
                    <a:lnTo>
                      <a:pt x="0" y="10"/>
                    </a:lnTo>
                    <a:lnTo>
                      <a:pt x="0" y="10"/>
                    </a:lnTo>
                    <a:lnTo>
                      <a:pt x="0" y="10"/>
                    </a:lnTo>
                    <a:lnTo>
                      <a:pt x="0" y="10"/>
                    </a:lnTo>
                    <a:lnTo>
                      <a:pt x="0" y="9"/>
                    </a:lnTo>
                    <a:lnTo>
                      <a:pt x="0" y="10"/>
                    </a:lnTo>
                    <a:lnTo>
                      <a:pt x="0" y="9"/>
                    </a:lnTo>
                    <a:lnTo>
                      <a:pt x="0" y="9"/>
                    </a:lnTo>
                    <a:lnTo>
                      <a:pt x="0" y="10"/>
                    </a:lnTo>
                    <a:lnTo>
                      <a:pt x="0" y="10"/>
                    </a:lnTo>
                    <a:lnTo>
                      <a:pt x="0" y="11"/>
                    </a:lnTo>
                    <a:lnTo>
                      <a:pt x="0" y="11"/>
                    </a:lnTo>
                    <a:lnTo>
                      <a:pt x="0" y="11"/>
                    </a:lnTo>
                    <a:lnTo>
                      <a:pt x="0" y="10"/>
                    </a:lnTo>
                    <a:lnTo>
                      <a:pt x="0" y="10"/>
                    </a:lnTo>
                    <a:lnTo>
                      <a:pt x="0" y="10"/>
                    </a:lnTo>
                    <a:lnTo>
                      <a:pt x="0" y="10"/>
                    </a:lnTo>
                    <a:lnTo>
                      <a:pt x="0" y="10"/>
                    </a:lnTo>
                    <a:lnTo>
                      <a:pt x="0" y="11"/>
                    </a:lnTo>
                    <a:lnTo>
                      <a:pt x="0" y="11"/>
                    </a:lnTo>
                    <a:lnTo>
                      <a:pt x="0" y="11"/>
                    </a:lnTo>
                    <a:lnTo>
                      <a:pt x="0" y="11"/>
                    </a:lnTo>
                    <a:lnTo>
                      <a:pt x="0" y="10"/>
                    </a:lnTo>
                    <a:lnTo>
                      <a:pt x="0" y="10"/>
                    </a:lnTo>
                    <a:lnTo>
                      <a:pt x="0" y="9"/>
                    </a:lnTo>
                    <a:lnTo>
                      <a:pt x="0" y="9"/>
                    </a:lnTo>
                    <a:lnTo>
                      <a:pt x="0" y="8"/>
                    </a:lnTo>
                    <a:lnTo>
                      <a:pt x="0" y="9"/>
                    </a:lnTo>
                    <a:lnTo>
                      <a:pt x="0" y="8"/>
                    </a:lnTo>
                    <a:lnTo>
                      <a:pt x="0" y="9"/>
                    </a:lnTo>
                    <a:lnTo>
                      <a:pt x="0" y="8"/>
                    </a:lnTo>
                    <a:lnTo>
                      <a:pt x="0" y="9"/>
                    </a:lnTo>
                    <a:lnTo>
                      <a:pt x="0" y="9"/>
                    </a:lnTo>
                    <a:lnTo>
                      <a:pt x="0" y="8"/>
                    </a:lnTo>
                    <a:lnTo>
                      <a:pt x="0" y="8"/>
                    </a:lnTo>
                    <a:lnTo>
                      <a:pt x="0" y="8"/>
                    </a:lnTo>
                    <a:lnTo>
                      <a:pt x="0" y="8"/>
                    </a:lnTo>
                    <a:lnTo>
                      <a:pt x="0" y="8"/>
                    </a:lnTo>
                    <a:lnTo>
                      <a:pt x="0" y="9"/>
                    </a:lnTo>
                    <a:lnTo>
                      <a:pt x="0" y="9"/>
                    </a:lnTo>
                    <a:lnTo>
                      <a:pt x="0" y="9"/>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1"/>
                    </a:lnTo>
                    <a:lnTo>
                      <a:pt x="0" y="11"/>
                    </a:lnTo>
                    <a:lnTo>
                      <a:pt x="0" y="12"/>
                    </a:lnTo>
                    <a:lnTo>
                      <a:pt x="0" y="12"/>
                    </a:lnTo>
                    <a:lnTo>
                      <a:pt x="0" y="13"/>
                    </a:lnTo>
                    <a:lnTo>
                      <a:pt x="0" y="12"/>
                    </a:lnTo>
                    <a:lnTo>
                      <a:pt x="0" y="13"/>
                    </a:lnTo>
                    <a:lnTo>
                      <a:pt x="0" y="12"/>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3"/>
                    </a:lnTo>
                    <a:lnTo>
                      <a:pt x="0" y="13"/>
                    </a:lnTo>
                    <a:lnTo>
                      <a:pt x="0" y="13"/>
                    </a:lnTo>
                    <a:lnTo>
                      <a:pt x="0" y="13"/>
                    </a:lnTo>
                    <a:lnTo>
                      <a:pt x="0" y="13"/>
                    </a:lnTo>
                    <a:lnTo>
                      <a:pt x="0" y="13"/>
                    </a:lnTo>
                    <a:lnTo>
                      <a:pt x="0" y="13"/>
                    </a:lnTo>
                    <a:lnTo>
                      <a:pt x="0" y="13"/>
                    </a:lnTo>
                    <a:lnTo>
                      <a:pt x="0" y="12"/>
                    </a:lnTo>
                    <a:lnTo>
                      <a:pt x="0" y="12"/>
                    </a:lnTo>
                    <a:lnTo>
                      <a:pt x="0" y="12"/>
                    </a:lnTo>
                    <a:lnTo>
                      <a:pt x="0" y="11"/>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8"/>
                    </a:lnTo>
                    <a:lnTo>
                      <a:pt x="0" y="7"/>
                    </a:lnTo>
                    <a:lnTo>
                      <a:pt x="0" y="7"/>
                    </a:lnTo>
                    <a:lnTo>
                      <a:pt x="0" y="7"/>
                    </a:lnTo>
                    <a:lnTo>
                      <a:pt x="0" y="7"/>
                    </a:lnTo>
                    <a:lnTo>
                      <a:pt x="0" y="6"/>
                    </a:lnTo>
                    <a:lnTo>
                      <a:pt x="0" y="7"/>
                    </a:lnTo>
                    <a:lnTo>
                      <a:pt x="0" y="6"/>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8"/>
                    </a:lnTo>
                    <a:lnTo>
                      <a:pt x="0" y="8"/>
                    </a:lnTo>
                    <a:lnTo>
                      <a:pt x="0" y="8"/>
                    </a:lnTo>
                    <a:lnTo>
                      <a:pt x="0" y="8"/>
                    </a:lnTo>
                    <a:lnTo>
                      <a:pt x="0" y="7"/>
                    </a:lnTo>
                    <a:lnTo>
                      <a:pt x="0" y="8"/>
                    </a:lnTo>
                    <a:lnTo>
                      <a:pt x="0" y="7"/>
                    </a:lnTo>
                    <a:lnTo>
                      <a:pt x="0" y="6"/>
                    </a:lnTo>
                    <a:lnTo>
                      <a:pt x="0" y="6"/>
                    </a:lnTo>
                    <a:lnTo>
                      <a:pt x="0" y="5"/>
                    </a:lnTo>
                    <a:lnTo>
                      <a:pt x="0" y="4"/>
                    </a:lnTo>
                    <a:lnTo>
                      <a:pt x="0" y="3"/>
                    </a:lnTo>
                    <a:lnTo>
                      <a:pt x="0" y="3"/>
                    </a:lnTo>
                    <a:lnTo>
                      <a:pt x="0" y="2"/>
                    </a:lnTo>
                    <a:lnTo>
                      <a:pt x="0" y="2"/>
                    </a:lnTo>
                    <a:lnTo>
                      <a:pt x="0" y="2"/>
                    </a:lnTo>
                    <a:lnTo>
                      <a:pt x="0" y="1"/>
                    </a:lnTo>
                    <a:lnTo>
                      <a:pt x="0" y="0"/>
                    </a:lnTo>
                    <a:lnTo>
                      <a:pt x="0" y="1"/>
                    </a:lnTo>
                    <a:lnTo>
                      <a:pt x="0" y="2"/>
                    </a:lnTo>
                    <a:lnTo>
                      <a:pt x="0" y="1"/>
                    </a:lnTo>
                    <a:lnTo>
                      <a:pt x="0" y="0"/>
                    </a:lnTo>
                    <a:lnTo>
                      <a:pt x="0" y="1"/>
                    </a:lnTo>
                    <a:lnTo>
                      <a:pt x="0" y="1"/>
                    </a:lnTo>
                    <a:lnTo>
                      <a:pt x="0" y="1"/>
                    </a:lnTo>
                    <a:lnTo>
                      <a:pt x="0" y="2"/>
                    </a:lnTo>
                    <a:lnTo>
                      <a:pt x="0" y="1"/>
                    </a:lnTo>
                    <a:lnTo>
                      <a:pt x="0" y="1"/>
                    </a:lnTo>
                    <a:lnTo>
                      <a:pt x="0" y="1"/>
                    </a:lnTo>
                    <a:lnTo>
                      <a:pt x="0" y="2"/>
                    </a:lnTo>
                    <a:lnTo>
                      <a:pt x="0" y="2"/>
                    </a:lnTo>
                    <a:lnTo>
                      <a:pt x="0" y="2"/>
                    </a:lnTo>
                    <a:lnTo>
                      <a:pt x="0" y="2"/>
                    </a:lnTo>
                    <a:lnTo>
                      <a:pt x="0" y="2"/>
                    </a:lnTo>
                    <a:lnTo>
                      <a:pt x="0" y="2"/>
                    </a:lnTo>
                    <a:lnTo>
                      <a:pt x="0" y="3"/>
                    </a:lnTo>
                    <a:lnTo>
                      <a:pt x="0" y="3"/>
                    </a:lnTo>
                    <a:lnTo>
                      <a:pt x="0" y="3"/>
                    </a:lnTo>
                    <a:lnTo>
                      <a:pt x="0" y="3"/>
                    </a:lnTo>
                    <a:lnTo>
                      <a:pt x="0" y="3"/>
                    </a:lnTo>
                    <a:lnTo>
                      <a:pt x="0" y="2"/>
                    </a:lnTo>
                    <a:lnTo>
                      <a:pt x="0" y="3"/>
                    </a:lnTo>
                    <a:lnTo>
                      <a:pt x="0" y="2"/>
                    </a:lnTo>
                    <a:lnTo>
                      <a:pt x="0" y="3"/>
                    </a:lnTo>
                    <a:lnTo>
                      <a:pt x="0" y="2"/>
                    </a:lnTo>
                    <a:lnTo>
                      <a:pt x="0" y="2"/>
                    </a:lnTo>
                    <a:lnTo>
                      <a:pt x="0" y="2"/>
                    </a:lnTo>
                    <a:lnTo>
                      <a:pt x="0" y="2"/>
                    </a:lnTo>
                    <a:lnTo>
                      <a:pt x="0" y="3"/>
                    </a:lnTo>
                    <a:lnTo>
                      <a:pt x="0" y="3"/>
                    </a:lnTo>
                    <a:lnTo>
                      <a:pt x="0" y="3"/>
                    </a:lnTo>
                    <a:lnTo>
                      <a:pt x="0" y="4"/>
                    </a:lnTo>
                    <a:lnTo>
                      <a:pt x="0" y="5"/>
                    </a:lnTo>
                    <a:lnTo>
                      <a:pt x="0" y="5"/>
                    </a:lnTo>
                    <a:lnTo>
                      <a:pt x="0" y="6"/>
                    </a:lnTo>
                    <a:lnTo>
                      <a:pt x="0" y="6"/>
                    </a:lnTo>
                    <a:lnTo>
                      <a:pt x="0" y="6"/>
                    </a:lnTo>
                    <a:lnTo>
                      <a:pt x="0" y="6"/>
                    </a:lnTo>
                    <a:lnTo>
                      <a:pt x="0" y="7"/>
                    </a:lnTo>
                    <a:lnTo>
                      <a:pt x="0" y="7"/>
                    </a:lnTo>
                    <a:lnTo>
                      <a:pt x="0" y="7"/>
                    </a:lnTo>
                    <a:lnTo>
                      <a:pt x="0" y="8"/>
                    </a:lnTo>
                    <a:lnTo>
                      <a:pt x="0" y="8"/>
                    </a:lnTo>
                    <a:lnTo>
                      <a:pt x="0" y="8"/>
                    </a:lnTo>
                    <a:lnTo>
                      <a:pt x="0" y="9"/>
                    </a:lnTo>
                    <a:lnTo>
                      <a:pt x="0" y="8"/>
                    </a:lnTo>
                    <a:lnTo>
                      <a:pt x="0" y="9"/>
                    </a:lnTo>
                    <a:lnTo>
                      <a:pt x="0" y="9"/>
                    </a:lnTo>
                    <a:lnTo>
                      <a:pt x="0" y="8"/>
                    </a:lnTo>
                    <a:lnTo>
                      <a:pt x="0" y="8"/>
                    </a:lnTo>
                    <a:lnTo>
                      <a:pt x="0" y="8"/>
                    </a:lnTo>
                    <a:lnTo>
                      <a:pt x="0" y="9"/>
                    </a:lnTo>
                    <a:lnTo>
                      <a:pt x="0" y="9"/>
                    </a:lnTo>
                    <a:lnTo>
                      <a:pt x="0" y="10"/>
                    </a:lnTo>
                    <a:lnTo>
                      <a:pt x="0" y="10"/>
                    </a:lnTo>
                    <a:lnTo>
                      <a:pt x="0" y="10"/>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2"/>
                    </a:lnTo>
                    <a:lnTo>
                      <a:pt x="0" y="12"/>
                    </a:lnTo>
                    <a:lnTo>
                      <a:pt x="0" y="12"/>
                    </a:lnTo>
                    <a:lnTo>
                      <a:pt x="0" y="12"/>
                    </a:lnTo>
                    <a:lnTo>
                      <a:pt x="0" y="11"/>
                    </a:lnTo>
                    <a:lnTo>
                      <a:pt x="0" y="11"/>
                    </a:lnTo>
                    <a:lnTo>
                      <a:pt x="0" y="10"/>
                    </a:lnTo>
                    <a:lnTo>
                      <a:pt x="0" y="11"/>
                    </a:lnTo>
                    <a:lnTo>
                      <a:pt x="0" y="10"/>
                    </a:lnTo>
                    <a:lnTo>
                      <a:pt x="0" y="10"/>
                    </a:lnTo>
                    <a:lnTo>
                      <a:pt x="0" y="10"/>
                    </a:lnTo>
                    <a:lnTo>
                      <a:pt x="0" y="9"/>
                    </a:lnTo>
                    <a:lnTo>
                      <a:pt x="0" y="10"/>
                    </a:lnTo>
                    <a:lnTo>
                      <a:pt x="0" y="9"/>
                    </a:lnTo>
                    <a:lnTo>
                      <a:pt x="0" y="9"/>
                    </a:lnTo>
                    <a:lnTo>
                      <a:pt x="0" y="8"/>
                    </a:lnTo>
                    <a:lnTo>
                      <a:pt x="0" y="8"/>
                    </a:lnTo>
                    <a:lnTo>
                      <a:pt x="0" y="7"/>
                    </a:lnTo>
                    <a:lnTo>
                      <a:pt x="0" y="7"/>
                    </a:lnTo>
                    <a:lnTo>
                      <a:pt x="0" y="7"/>
                    </a:lnTo>
                    <a:lnTo>
                      <a:pt x="0" y="6"/>
                    </a:lnTo>
                    <a:lnTo>
                      <a:pt x="0" y="7"/>
                    </a:lnTo>
                    <a:lnTo>
                      <a:pt x="0" y="7"/>
                    </a:lnTo>
                    <a:lnTo>
                      <a:pt x="0" y="8"/>
                    </a:lnTo>
                    <a:lnTo>
                      <a:pt x="0" y="7"/>
                    </a:lnTo>
                    <a:lnTo>
                      <a:pt x="0" y="8"/>
                    </a:lnTo>
                    <a:lnTo>
                      <a:pt x="0" y="7"/>
                    </a:lnTo>
                    <a:lnTo>
                      <a:pt x="0" y="6"/>
                    </a:lnTo>
                    <a:lnTo>
                      <a:pt x="0" y="7"/>
                    </a:lnTo>
                    <a:lnTo>
                      <a:pt x="0" y="6"/>
                    </a:lnTo>
                    <a:lnTo>
                      <a:pt x="0" y="7"/>
                    </a:lnTo>
                    <a:lnTo>
                      <a:pt x="0" y="8"/>
                    </a:lnTo>
                    <a:lnTo>
                      <a:pt x="0" y="8"/>
                    </a:lnTo>
                    <a:lnTo>
                      <a:pt x="0" y="8"/>
                    </a:lnTo>
                    <a:lnTo>
                      <a:pt x="0" y="8"/>
                    </a:lnTo>
                    <a:lnTo>
                      <a:pt x="0" y="8"/>
                    </a:lnTo>
                    <a:lnTo>
                      <a:pt x="0" y="9"/>
                    </a:lnTo>
                    <a:lnTo>
                      <a:pt x="0" y="10"/>
                    </a:lnTo>
                    <a:lnTo>
                      <a:pt x="0" y="10"/>
                    </a:lnTo>
                    <a:lnTo>
                      <a:pt x="0" y="10"/>
                    </a:lnTo>
                    <a:lnTo>
                      <a:pt x="0" y="10"/>
                    </a:lnTo>
                    <a:lnTo>
                      <a:pt x="0" y="9"/>
                    </a:lnTo>
                    <a:lnTo>
                      <a:pt x="0" y="9"/>
                    </a:lnTo>
                    <a:lnTo>
                      <a:pt x="0" y="10"/>
                    </a:lnTo>
                    <a:lnTo>
                      <a:pt x="0" y="9"/>
                    </a:lnTo>
                    <a:lnTo>
                      <a:pt x="0" y="8"/>
                    </a:lnTo>
                    <a:lnTo>
                      <a:pt x="0" y="8"/>
                    </a:lnTo>
                    <a:lnTo>
                      <a:pt x="0" y="8"/>
                    </a:lnTo>
                    <a:lnTo>
                      <a:pt x="0" y="8"/>
                    </a:lnTo>
                    <a:lnTo>
                      <a:pt x="0" y="8"/>
                    </a:lnTo>
                    <a:lnTo>
                      <a:pt x="0" y="7"/>
                    </a:lnTo>
                    <a:lnTo>
                      <a:pt x="0" y="8"/>
                    </a:lnTo>
                    <a:lnTo>
                      <a:pt x="0" y="7"/>
                    </a:lnTo>
                    <a:lnTo>
                      <a:pt x="0" y="7"/>
                    </a:lnTo>
                    <a:lnTo>
                      <a:pt x="0" y="8"/>
                    </a:lnTo>
                    <a:lnTo>
                      <a:pt x="0" y="7"/>
                    </a:lnTo>
                    <a:lnTo>
                      <a:pt x="0" y="6"/>
                    </a:lnTo>
                    <a:lnTo>
                      <a:pt x="0" y="7"/>
                    </a:lnTo>
                    <a:lnTo>
                      <a:pt x="0" y="6"/>
                    </a:lnTo>
                    <a:lnTo>
                      <a:pt x="0" y="7"/>
                    </a:lnTo>
                    <a:lnTo>
                      <a:pt x="0" y="7"/>
                    </a:lnTo>
                    <a:lnTo>
                      <a:pt x="0" y="8"/>
                    </a:lnTo>
                    <a:lnTo>
                      <a:pt x="0" y="8"/>
                    </a:lnTo>
                    <a:lnTo>
                      <a:pt x="0" y="9"/>
                    </a:lnTo>
                    <a:lnTo>
                      <a:pt x="0" y="9"/>
                    </a:lnTo>
                    <a:lnTo>
                      <a:pt x="0" y="8"/>
                    </a:lnTo>
                    <a:lnTo>
                      <a:pt x="0" y="9"/>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9"/>
                    </a:lnTo>
                    <a:lnTo>
                      <a:pt x="0" y="9"/>
                    </a:lnTo>
                    <a:lnTo>
                      <a:pt x="0" y="8"/>
                    </a:lnTo>
                    <a:lnTo>
                      <a:pt x="0" y="9"/>
                    </a:lnTo>
                    <a:lnTo>
                      <a:pt x="0" y="8"/>
                    </a:lnTo>
                    <a:lnTo>
                      <a:pt x="0" y="8"/>
                    </a:lnTo>
                    <a:lnTo>
                      <a:pt x="0" y="8"/>
                    </a:lnTo>
                    <a:lnTo>
                      <a:pt x="0" y="9"/>
                    </a:lnTo>
                    <a:lnTo>
                      <a:pt x="0" y="9"/>
                    </a:lnTo>
                    <a:lnTo>
                      <a:pt x="0" y="8"/>
                    </a:lnTo>
                    <a:lnTo>
                      <a:pt x="0" y="9"/>
                    </a:lnTo>
                    <a:lnTo>
                      <a:pt x="0" y="8"/>
                    </a:lnTo>
                    <a:lnTo>
                      <a:pt x="0" y="9"/>
                    </a:lnTo>
                    <a:lnTo>
                      <a:pt x="0" y="9"/>
                    </a:lnTo>
                    <a:lnTo>
                      <a:pt x="0" y="10"/>
                    </a:lnTo>
                    <a:lnTo>
                      <a:pt x="0" y="9"/>
                    </a:lnTo>
                    <a:lnTo>
                      <a:pt x="0" y="9"/>
                    </a:lnTo>
                    <a:lnTo>
                      <a:pt x="0" y="10"/>
                    </a:lnTo>
                    <a:lnTo>
                      <a:pt x="0" y="9"/>
                    </a:lnTo>
                    <a:lnTo>
                      <a:pt x="0" y="9"/>
                    </a:lnTo>
                    <a:lnTo>
                      <a:pt x="0" y="9"/>
                    </a:lnTo>
                    <a:lnTo>
                      <a:pt x="0" y="9"/>
                    </a:lnTo>
                    <a:lnTo>
                      <a:pt x="0" y="9"/>
                    </a:lnTo>
                    <a:lnTo>
                      <a:pt x="0" y="8"/>
                    </a:lnTo>
                    <a:lnTo>
                      <a:pt x="0" y="8"/>
                    </a:lnTo>
                    <a:lnTo>
                      <a:pt x="0" y="8"/>
                    </a:lnTo>
                    <a:lnTo>
                      <a:pt x="0" y="7"/>
                    </a:lnTo>
                    <a:lnTo>
                      <a:pt x="0" y="7"/>
                    </a:lnTo>
                    <a:lnTo>
                      <a:pt x="0" y="6"/>
                    </a:lnTo>
                    <a:lnTo>
                      <a:pt x="0" y="7"/>
                    </a:lnTo>
                    <a:lnTo>
                      <a:pt x="0" y="7"/>
                    </a:lnTo>
                    <a:lnTo>
                      <a:pt x="0" y="6"/>
                    </a:lnTo>
                    <a:lnTo>
                      <a:pt x="0" y="6"/>
                    </a:lnTo>
                    <a:lnTo>
                      <a:pt x="0" y="6"/>
                    </a:lnTo>
                    <a:lnTo>
                      <a:pt x="0" y="6"/>
                    </a:lnTo>
                    <a:lnTo>
                      <a:pt x="0" y="6"/>
                    </a:lnTo>
                    <a:lnTo>
                      <a:pt x="0" y="7"/>
                    </a:lnTo>
                    <a:lnTo>
                      <a:pt x="0" y="7"/>
                    </a:lnTo>
                    <a:lnTo>
                      <a:pt x="0" y="7"/>
                    </a:lnTo>
                    <a:lnTo>
                      <a:pt x="0" y="7"/>
                    </a:lnTo>
                    <a:lnTo>
                      <a:pt x="0" y="8"/>
                    </a:lnTo>
                    <a:lnTo>
                      <a:pt x="0" y="8"/>
                    </a:lnTo>
                    <a:lnTo>
                      <a:pt x="0" y="8"/>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7"/>
                    </a:lnTo>
                    <a:lnTo>
                      <a:pt x="0" y="7"/>
                    </a:lnTo>
                    <a:lnTo>
                      <a:pt x="0" y="6"/>
                    </a:lnTo>
                    <a:lnTo>
                      <a:pt x="0" y="7"/>
                    </a:lnTo>
                    <a:lnTo>
                      <a:pt x="0" y="8"/>
                    </a:lnTo>
                    <a:lnTo>
                      <a:pt x="0" y="8"/>
                    </a:lnTo>
                    <a:lnTo>
                      <a:pt x="0" y="8"/>
                    </a:lnTo>
                    <a:lnTo>
                      <a:pt x="0" y="8"/>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9"/>
                    </a:lnTo>
                    <a:lnTo>
                      <a:pt x="0" y="8"/>
                    </a:lnTo>
                    <a:lnTo>
                      <a:pt x="0" y="8"/>
                    </a:lnTo>
                    <a:lnTo>
                      <a:pt x="0" y="7"/>
                    </a:lnTo>
                    <a:lnTo>
                      <a:pt x="0" y="7"/>
                    </a:lnTo>
                    <a:lnTo>
                      <a:pt x="0" y="6"/>
                    </a:lnTo>
                    <a:lnTo>
                      <a:pt x="0" y="7"/>
                    </a:lnTo>
                    <a:lnTo>
                      <a:pt x="0" y="7"/>
                    </a:lnTo>
                    <a:lnTo>
                      <a:pt x="0" y="8"/>
                    </a:lnTo>
                    <a:lnTo>
                      <a:pt x="0" y="8"/>
                    </a:lnTo>
                    <a:lnTo>
                      <a:pt x="0" y="8"/>
                    </a:lnTo>
                    <a:lnTo>
                      <a:pt x="0" y="8"/>
                    </a:lnTo>
                    <a:lnTo>
                      <a:pt x="0" y="8"/>
                    </a:lnTo>
                    <a:lnTo>
                      <a:pt x="0" y="2"/>
                    </a:lnTo>
                    <a:lnTo>
                      <a:pt x="0" y="6"/>
                    </a:lnTo>
                    <a:lnTo>
                      <a:pt x="0" y="11"/>
                    </a:lnTo>
                    <a:lnTo>
                      <a:pt x="0" y="13"/>
                    </a:lnTo>
                    <a:lnTo>
                      <a:pt x="0" y="14"/>
                    </a:lnTo>
                    <a:lnTo>
                      <a:pt x="0" y="14"/>
                    </a:lnTo>
                    <a:lnTo>
                      <a:pt x="0" y="15"/>
                    </a:lnTo>
                    <a:lnTo>
                      <a:pt x="0" y="16"/>
                    </a:lnTo>
                    <a:lnTo>
                      <a:pt x="0" y="18"/>
                    </a:lnTo>
                    <a:lnTo>
                      <a:pt x="0" y="19"/>
                    </a:lnTo>
                    <a:lnTo>
                      <a:pt x="0" y="20"/>
                    </a:lnTo>
                    <a:lnTo>
                      <a:pt x="0" y="20"/>
                    </a:lnTo>
                    <a:lnTo>
                      <a:pt x="0" y="21"/>
                    </a:lnTo>
                    <a:lnTo>
                      <a:pt x="0" y="22"/>
                    </a:lnTo>
                    <a:lnTo>
                      <a:pt x="0" y="23"/>
                    </a:lnTo>
                    <a:lnTo>
                      <a:pt x="0" y="24"/>
                    </a:lnTo>
                    <a:lnTo>
                      <a:pt x="0" y="25"/>
                    </a:lnTo>
                    <a:lnTo>
                      <a:pt x="0" y="26"/>
                    </a:lnTo>
                    <a:lnTo>
                      <a:pt x="0" y="27"/>
                    </a:lnTo>
                    <a:lnTo>
                      <a:pt x="0" y="28"/>
                    </a:lnTo>
                    <a:lnTo>
                      <a:pt x="0" y="29"/>
                    </a:lnTo>
                    <a:lnTo>
                      <a:pt x="0" y="29"/>
                    </a:lnTo>
                    <a:lnTo>
                      <a:pt x="0" y="30"/>
                    </a:lnTo>
                    <a:lnTo>
                      <a:pt x="0" y="31"/>
                    </a:lnTo>
                    <a:lnTo>
                      <a:pt x="0" y="31"/>
                    </a:lnTo>
                    <a:lnTo>
                      <a:pt x="0" y="32"/>
                    </a:lnTo>
                    <a:lnTo>
                      <a:pt x="0" y="32"/>
                    </a:lnTo>
                    <a:lnTo>
                      <a:pt x="0" y="32"/>
                    </a:lnTo>
                    <a:lnTo>
                      <a:pt x="0" y="33"/>
                    </a:lnTo>
                    <a:lnTo>
                      <a:pt x="0" y="33"/>
                    </a:lnTo>
                    <a:lnTo>
                      <a:pt x="0" y="35"/>
                    </a:lnTo>
                    <a:lnTo>
                      <a:pt x="0" y="35"/>
                    </a:lnTo>
                    <a:lnTo>
                      <a:pt x="0" y="36"/>
                    </a:lnTo>
                    <a:lnTo>
                      <a:pt x="0" y="37"/>
                    </a:lnTo>
                    <a:lnTo>
                      <a:pt x="0" y="37"/>
                    </a:lnTo>
                    <a:lnTo>
                      <a:pt x="0" y="38"/>
                    </a:lnTo>
                    <a:lnTo>
                      <a:pt x="0" y="39"/>
                    </a:lnTo>
                    <a:lnTo>
                      <a:pt x="0" y="40"/>
                    </a:lnTo>
                    <a:lnTo>
                      <a:pt x="0" y="40"/>
                    </a:lnTo>
                    <a:lnTo>
                      <a:pt x="0" y="41"/>
                    </a:lnTo>
                    <a:lnTo>
                      <a:pt x="0" y="41"/>
                    </a:lnTo>
                    <a:lnTo>
                      <a:pt x="0" y="41"/>
                    </a:lnTo>
                    <a:lnTo>
                      <a:pt x="0" y="42"/>
                    </a:lnTo>
                    <a:lnTo>
                      <a:pt x="0" y="42"/>
                    </a:lnTo>
                    <a:lnTo>
                      <a:pt x="0" y="43"/>
                    </a:lnTo>
                    <a:lnTo>
                      <a:pt x="0" y="43"/>
                    </a:lnTo>
                    <a:lnTo>
                      <a:pt x="0" y="44"/>
                    </a:lnTo>
                    <a:lnTo>
                      <a:pt x="0" y="43"/>
                    </a:lnTo>
                    <a:lnTo>
                      <a:pt x="0" y="44"/>
                    </a:lnTo>
                    <a:lnTo>
                      <a:pt x="0" y="44"/>
                    </a:lnTo>
                    <a:lnTo>
                      <a:pt x="0" y="45"/>
                    </a:lnTo>
                    <a:lnTo>
                      <a:pt x="0" y="44"/>
                    </a:lnTo>
                    <a:lnTo>
                      <a:pt x="0" y="45"/>
                    </a:lnTo>
                    <a:lnTo>
                      <a:pt x="0" y="45"/>
                    </a:lnTo>
                    <a:lnTo>
                      <a:pt x="0" y="45"/>
                    </a:lnTo>
                    <a:lnTo>
                      <a:pt x="0" y="46"/>
                    </a:lnTo>
                    <a:lnTo>
                      <a:pt x="0" y="46"/>
                    </a:lnTo>
                    <a:lnTo>
                      <a:pt x="0" y="47"/>
                    </a:lnTo>
                    <a:lnTo>
                      <a:pt x="0" y="47"/>
                    </a:lnTo>
                    <a:lnTo>
                      <a:pt x="0" y="48"/>
                    </a:lnTo>
                    <a:lnTo>
                      <a:pt x="0" y="47"/>
                    </a:lnTo>
                    <a:lnTo>
                      <a:pt x="0" y="48"/>
                    </a:lnTo>
                    <a:lnTo>
                      <a:pt x="0" y="48"/>
                    </a:lnTo>
                    <a:lnTo>
                      <a:pt x="0" y="48"/>
                    </a:lnTo>
                    <a:lnTo>
                      <a:pt x="0" y="48"/>
                    </a:lnTo>
                    <a:lnTo>
                      <a:pt x="0" y="49"/>
                    </a:lnTo>
                    <a:lnTo>
                      <a:pt x="0" y="49"/>
                    </a:lnTo>
                    <a:lnTo>
                      <a:pt x="0" y="49"/>
                    </a:lnTo>
                    <a:lnTo>
                      <a:pt x="0" y="50"/>
                    </a:lnTo>
                    <a:lnTo>
                      <a:pt x="0" y="50"/>
                    </a:lnTo>
                    <a:lnTo>
                      <a:pt x="0" y="51"/>
                    </a:lnTo>
                    <a:lnTo>
                      <a:pt x="0" y="51"/>
                    </a:lnTo>
                    <a:lnTo>
                      <a:pt x="0" y="51"/>
                    </a:lnTo>
                    <a:lnTo>
                      <a:pt x="0" y="51"/>
                    </a:lnTo>
                    <a:lnTo>
                      <a:pt x="0" y="52"/>
                    </a:lnTo>
                    <a:lnTo>
                      <a:pt x="0" y="53"/>
                    </a:lnTo>
                    <a:lnTo>
                      <a:pt x="0" y="53"/>
                    </a:lnTo>
                    <a:lnTo>
                      <a:pt x="0" y="53"/>
                    </a:lnTo>
                    <a:lnTo>
                      <a:pt x="0" y="53"/>
                    </a:lnTo>
                    <a:lnTo>
                      <a:pt x="0" y="53"/>
                    </a:lnTo>
                    <a:lnTo>
                      <a:pt x="0" y="53"/>
                    </a:lnTo>
                    <a:lnTo>
                      <a:pt x="0" y="54"/>
                    </a:lnTo>
                    <a:lnTo>
                      <a:pt x="0" y="54"/>
                    </a:lnTo>
                    <a:lnTo>
                      <a:pt x="0" y="55"/>
                    </a:lnTo>
                    <a:lnTo>
                      <a:pt x="0" y="55"/>
                    </a:lnTo>
                    <a:lnTo>
                      <a:pt x="0" y="55"/>
                    </a:lnTo>
                    <a:lnTo>
                      <a:pt x="0" y="55"/>
                    </a:lnTo>
                    <a:lnTo>
                      <a:pt x="0" y="55"/>
                    </a:lnTo>
                    <a:lnTo>
                      <a:pt x="0" y="55"/>
                    </a:lnTo>
                    <a:lnTo>
                      <a:pt x="0" y="55"/>
                    </a:lnTo>
                    <a:lnTo>
                      <a:pt x="0" y="55"/>
                    </a:lnTo>
                    <a:lnTo>
                      <a:pt x="0" y="55"/>
                    </a:lnTo>
                    <a:lnTo>
                      <a:pt x="0" y="56"/>
                    </a:lnTo>
                    <a:lnTo>
                      <a:pt x="0" y="56"/>
                    </a:lnTo>
                    <a:lnTo>
                      <a:pt x="0" y="56"/>
                    </a:lnTo>
                    <a:lnTo>
                      <a:pt x="0" y="56"/>
                    </a:lnTo>
                    <a:lnTo>
                      <a:pt x="0" y="56"/>
                    </a:lnTo>
                    <a:lnTo>
                      <a:pt x="0" y="57"/>
                    </a:lnTo>
                    <a:lnTo>
                      <a:pt x="0" y="57"/>
                    </a:lnTo>
                    <a:lnTo>
                      <a:pt x="0" y="57"/>
                    </a:lnTo>
                    <a:lnTo>
                      <a:pt x="0" y="57"/>
                    </a:lnTo>
                    <a:lnTo>
                      <a:pt x="0" y="57"/>
                    </a:lnTo>
                    <a:lnTo>
                      <a:pt x="0" y="58"/>
                    </a:lnTo>
                    <a:lnTo>
                      <a:pt x="0" y="58"/>
                    </a:lnTo>
                    <a:lnTo>
                      <a:pt x="0" y="59"/>
                    </a:lnTo>
                    <a:lnTo>
                      <a:pt x="0" y="59"/>
                    </a:lnTo>
                    <a:lnTo>
                      <a:pt x="0" y="60"/>
                    </a:lnTo>
                    <a:lnTo>
                      <a:pt x="0" y="60"/>
                    </a:lnTo>
                    <a:lnTo>
                      <a:pt x="0" y="60"/>
                    </a:lnTo>
                    <a:lnTo>
                      <a:pt x="0" y="60"/>
                    </a:lnTo>
                    <a:lnTo>
                      <a:pt x="0" y="60"/>
                    </a:lnTo>
                    <a:lnTo>
                      <a:pt x="0" y="60"/>
                    </a:lnTo>
                    <a:lnTo>
                      <a:pt x="0" y="60"/>
                    </a:lnTo>
                    <a:lnTo>
                      <a:pt x="0" y="60"/>
                    </a:lnTo>
                    <a:lnTo>
                      <a:pt x="0" y="60"/>
                    </a:lnTo>
                    <a:lnTo>
                      <a:pt x="0" y="59"/>
                    </a:lnTo>
                    <a:lnTo>
                      <a:pt x="0" y="59"/>
                    </a:lnTo>
                    <a:lnTo>
                      <a:pt x="0" y="59"/>
                    </a:lnTo>
                    <a:lnTo>
                      <a:pt x="0" y="58"/>
                    </a:lnTo>
                    <a:lnTo>
                      <a:pt x="0" y="59"/>
                    </a:lnTo>
                    <a:lnTo>
                      <a:pt x="0" y="59"/>
                    </a:lnTo>
                    <a:lnTo>
                      <a:pt x="0" y="59"/>
                    </a:lnTo>
                    <a:lnTo>
                      <a:pt x="0" y="59"/>
                    </a:lnTo>
                    <a:lnTo>
                      <a:pt x="0" y="59"/>
                    </a:lnTo>
                    <a:lnTo>
                      <a:pt x="0" y="59"/>
                    </a:lnTo>
                    <a:lnTo>
                      <a:pt x="0" y="58"/>
                    </a:lnTo>
                    <a:lnTo>
                      <a:pt x="0" y="59"/>
                    </a:lnTo>
                    <a:lnTo>
                      <a:pt x="0" y="58"/>
                    </a:lnTo>
                    <a:lnTo>
                      <a:pt x="0" y="59"/>
                    </a:lnTo>
                    <a:lnTo>
                      <a:pt x="0" y="58"/>
                    </a:lnTo>
                    <a:lnTo>
                      <a:pt x="0" y="59"/>
                    </a:lnTo>
                    <a:lnTo>
                      <a:pt x="0" y="59"/>
                    </a:lnTo>
                    <a:lnTo>
                      <a:pt x="0" y="58"/>
                    </a:lnTo>
                    <a:lnTo>
                      <a:pt x="0" y="58"/>
                    </a:lnTo>
                    <a:lnTo>
                      <a:pt x="0" y="58"/>
                    </a:lnTo>
                    <a:lnTo>
                      <a:pt x="0" y="57"/>
                    </a:lnTo>
                    <a:lnTo>
                      <a:pt x="0" y="57"/>
                    </a:lnTo>
                    <a:lnTo>
                      <a:pt x="0" y="57"/>
                    </a:lnTo>
                    <a:lnTo>
                      <a:pt x="0" y="56"/>
                    </a:lnTo>
                    <a:lnTo>
                      <a:pt x="0" y="56"/>
                    </a:lnTo>
                    <a:lnTo>
                      <a:pt x="0" y="55"/>
                    </a:lnTo>
                    <a:lnTo>
                      <a:pt x="0" y="55"/>
                    </a:lnTo>
                    <a:lnTo>
                      <a:pt x="0" y="54"/>
                    </a:lnTo>
                    <a:lnTo>
                      <a:pt x="0" y="55"/>
                    </a:lnTo>
                    <a:lnTo>
                      <a:pt x="0" y="55"/>
                    </a:lnTo>
                    <a:lnTo>
                      <a:pt x="0" y="55"/>
                    </a:lnTo>
                    <a:lnTo>
                      <a:pt x="0" y="55"/>
                    </a:lnTo>
                    <a:lnTo>
                      <a:pt x="0" y="55"/>
                    </a:lnTo>
                    <a:lnTo>
                      <a:pt x="0" y="56"/>
                    </a:lnTo>
                    <a:lnTo>
                      <a:pt x="0" y="55"/>
                    </a:lnTo>
                    <a:lnTo>
                      <a:pt x="0" y="56"/>
                    </a:lnTo>
                    <a:lnTo>
                      <a:pt x="0" y="55"/>
                    </a:lnTo>
                    <a:lnTo>
                      <a:pt x="0" y="56"/>
                    </a:lnTo>
                    <a:lnTo>
                      <a:pt x="0" y="55"/>
                    </a:lnTo>
                    <a:lnTo>
                      <a:pt x="0" y="56"/>
                    </a:lnTo>
                    <a:lnTo>
                      <a:pt x="0" y="57"/>
                    </a:lnTo>
                    <a:lnTo>
                      <a:pt x="0" y="57"/>
                    </a:lnTo>
                    <a:lnTo>
                      <a:pt x="0" y="56"/>
                    </a:lnTo>
                    <a:lnTo>
                      <a:pt x="0" y="57"/>
                    </a:lnTo>
                    <a:lnTo>
                      <a:pt x="0" y="57"/>
                    </a:lnTo>
                    <a:lnTo>
                      <a:pt x="0" y="57"/>
                    </a:lnTo>
                    <a:lnTo>
                      <a:pt x="0" y="56"/>
                    </a:lnTo>
                    <a:lnTo>
                      <a:pt x="0" y="57"/>
                    </a:lnTo>
                    <a:lnTo>
                      <a:pt x="0" y="57"/>
                    </a:lnTo>
                    <a:lnTo>
                      <a:pt x="0" y="56"/>
                    </a:lnTo>
                    <a:lnTo>
                      <a:pt x="0" y="56"/>
                    </a:lnTo>
                    <a:lnTo>
                      <a:pt x="0" y="55"/>
                    </a:lnTo>
                  </a:path>
                </a:pathLst>
              </a:custGeom>
              <a:noFill/>
              <a:ln w="0">
                <a:solidFill>
                  <a:srgbClr val="3366FF"/>
                </a:solidFill>
                <a:prstDash val="solid"/>
                <a:round/>
                <a:headEnd/>
                <a:tailEnd/>
              </a:ln>
            </p:spPr>
            <p:txBody>
              <a:bodyPr/>
              <a:lstStyle/>
              <a:p>
                <a:endParaRPr lang="en-GB"/>
              </a:p>
            </p:txBody>
          </p:sp>
          <p:sp>
            <p:nvSpPr>
              <p:cNvPr id="186315" name="Freeform 971"/>
              <p:cNvSpPr>
                <a:spLocks/>
              </p:cNvSpPr>
              <p:nvPr/>
            </p:nvSpPr>
            <p:spPr bwMode="auto">
              <a:xfrm>
                <a:off x="3786" y="3503"/>
                <a:ext cx="6" cy="300"/>
              </a:xfrm>
              <a:custGeom>
                <a:avLst/>
                <a:gdLst/>
                <a:ahLst/>
                <a:cxnLst>
                  <a:cxn ang="0">
                    <a:pos x="0" y="38"/>
                  </a:cxn>
                  <a:cxn ang="0">
                    <a:pos x="1" y="40"/>
                  </a:cxn>
                  <a:cxn ang="0">
                    <a:pos x="1" y="43"/>
                  </a:cxn>
                  <a:cxn ang="0">
                    <a:pos x="1" y="44"/>
                  </a:cxn>
                  <a:cxn ang="0">
                    <a:pos x="1" y="46"/>
                  </a:cxn>
                  <a:cxn ang="0">
                    <a:pos x="1" y="45"/>
                  </a:cxn>
                  <a:cxn ang="0">
                    <a:pos x="1" y="41"/>
                  </a:cxn>
                  <a:cxn ang="0">
                    <a:pos x="1" y="45"/>
                  </a:cxn>
                  <a:cxn ang="0">
                    <a:pos x="1" y="44"/>
                  </a:cxn>
                  <a:cxn ang="0">
                    <a:pos x="1" y="46"/>
                  </a:cxn>
                  <a:cxn ang="0">
                    <a:pos x="1" y="46"/>
                  </a:cxn>
                  <a:cxn ang="0">
                    <a:pos x="1" y="46"/>
                  </a:cxn>
                  <a:cxn ang="0">
                    <a:pos x="1" y="46"/>
                  </a:cxn>
                  <a:cxn ang="0">
                    <a:pos x="1" y="46"/>
                  </a:cxn>
                  <a:cxn ang="0">
                    <a:pos x="1" y="46"/>
                  </a:cxn>
                  <a:cxn ang="0">
                    <a:pos x="1" y="45"/>
                  </a:cxn>
                  <a:cxn ang="0">
                    <a:pos x="1" y="44"/>
                  </a:cxn>
                  <a:cxn ang="0">
                    <a:pos x="1" y="43"/>
                  </a:cxn>
                  <a:cxn ang="0">
                    <a:pos x="1" y="46"/>
                  </a:cxn>
                  <a:cxn ang="0">
                    <a:pos x="1" y="44"/>
                  </a:cxn>
                  <a:cxn ang="0">
                    <a:pos x="1" y="41"/>
                  </a:cxn>
                  <a:cxn ang="0">
                    <a:pos x="1" y="39"/>
                  </a:cxn>
                  <a:cxn ang="0">
                    <a:pos x="1" y="37"/>
                  </a:cxn>
                  <a:cxn ang="0">
                    <a:pos x="1" y="39"/>
                  </a:cxn>
                  <a:cxn ang="0">
                    <a:pos x="1" y="41"/>
                  </a:cxn>
                  <a:cxn ang="0">
                    <a:pos x="1" y="41"/>
                  </a:cxn>
                  <a:cxn ang="0">
                    <a:pos x="1" y="42"/>
                  </a:cxn>
                  <a:cxn ang="0">
                    <a:pos x="1" y="43"/>
                  </a:cxn>
                  <a:cxn ang="0">
                    <a:pos x="1" y="40"/>
                  </a:cxn>
                  <a:cxn ang="0">
                    <a:pos x="1" y="40"/>
                  </a:cxn>
                  <a:cxn ang="0">
                    <a:pos x="1" y="41"/>
                  </a:cxn>
                  <a:cxn ang="0">
                    <a:pos x="1" y="43"/>
                  </a:cxn>
                  <a:cxn ang="0">
                    <a:pos x="1" y="45"/>
                  </a:cxn>
                  <a:cxn ang="0">
                    <a:pos x="1" y="46"/>
                  </a:cxn>
                  <a:cxn ang="0">
                    <a:pos x="1" y="48"/>
                  </a:cxn>
                  <a:cxn ang="0">
                    <a:pos x="1" y="48"/>
                  </a:cxn>
                  <a:cxn ang="0">
                    <a:pos x="1" y="47"/>
                  </a:cxn>
                  <a:cxn ang="0">
                    <a:pos x="1" y="48"/>
                  </a:cxn>
                  <a:cxn ang="0">
                    <a:pos x="1" y="46"/>
                  </a:cxn>
                  <a:cxn ang="0">
                    <a:pos x="1" y="47"/>
                  </a:cxn>
                  <a:cxn ang="0">
                    <a:pos x="1" y="44"/>
                  </a:cxn>
                  <a:cxn ang="0">
                    <a:pos x="1" y="43"/>
                  </a:cxn>
                  <a:cxn ang="0">
                    <a:pos x="1" y="42"/>
                  </a:cxn>
                  <a:cxn ang="0">
                    <a:pos x="1" y="39"/>
                  </a:cxn>
                  <a:cxn ang="0">
                    <a:pos x="1" y="41"/>
                  </a:cxn>
                  <a:cxn ang="0">
                    <a:pos x="1" y="42"/>
                  </a:cxn>
                  <a:cxn ang="0">
                    <a:pos x="1" y="43"/>
                  </a:cxn>
                  <a:cxn ang="0">
                    <a:pos x="1" y="45"/>
                  </a:cxn>
                  <a:cxn ang="0">
                    <a:pos x="1" y="45"/>
                  </a:cxn>
                  <a:cxn ang="0">
                    <a:pos x="1" y="46"/>
                  </a:cxn>
                  <a:cxn ang="0">
                    <a:pos x="1" y="47"/>
                  </a:cxn>
                  <a:cxn ang="0">
                    <a:pos x="1" y="46"/>
                  </a:cxn>
                  <a:cxn ang="0">
                    <a:pos x="1" y="37"/>
                  </a:cxn>
                  <a:cxn ang="0">
                    <a:pos x="1" y="28"/>
                  </a:cxn>
                  <a:cxn ang="0">
                    <a:pos x="1" y="20"/>
                  </a:cxn>
                  <a:cxn ang="0">
                    <a:pos x="1" y="15"/>
                  </a:cxn>
                  <a:cxn ang="0">
                    <a:pos x="1" y="11"/>
                  </a:cxn>
                  <a:cxn ang="0">
                    <a:pos x="1" y="9"/>
                  </a:cxn>
                  <a:cxn ang="0">
                    <a:pos x="1" y="8"/>
                  </a:cxn>
                  <a:cxn ang="0">
                    <a:pos x="1" y="6"/>
                  </a:cxn>
                  <a:cxn ang="0">
                    <a:pos x="1" y="5"/>
                  </a:cxn>
                  <a:cxn ang="0">
                    <a:pos x="1" y="5"/>
                  </a:cxn>
                  <a:cxn ang="0">
                    <a:pos x="1" y="0"/>
                  </a:cxn>
                </a:cxnLst>
                <a:rect l="0" t="0" r="r" b="b"/>
                <a:pathLst>
                  <a:path w="1" h="50">
                    <a:moveTo>
                      <a:pt x="0" y="37"/>
                    </a:moveTo>
                    <a:lnTo>
                      <a:pt x="0" y="37"/>
                    </a:lnTo>
                    <a:lnTo>
                      <a:pt x="0" y="38"/>
                    </a:lnTo>
                    <a:lnTo>
                      <a:pt x="0" y="37"/>
                    </a:lnTo>
                    <a:lnTo>
                      <a:pt x="0" y="37"/>
                    </a:lnTo>
                    <a:lnTo>
                      <a:pt x="0" y="36"/>
                    </a:lnTo>
                    <a:lnTo>
                      <a:pt x="0" y="37"/>
                    </a:lnTo>
                    <a:lnTo>
                      <a:pt x="0" y="36"/>
                    </a:lnTo>
                    <a:lnTo>
                      <a:pt x="0" y="37"/>
                    </a:lnTo>
                    <a:lnTo>
                      <a:pt x="0" y="37"/>
                    </a:lnTo>
                    <a:lnTo>
                      <a:pt x="0" y="38"/>
                    </a:lnTo>
                    <a:lnTo>
                      <a:pt x="0" y="37"/>
                    </a:lnTo>
                    <a:lnTo>
                      <a:pt x="0" y="38"/>
                    </a:lnTo>
                    <a:lnTo>
                      <a:pt x="0" y="38"/>
                    </a:lnTo>
                    <a:lnTo>
                      <a:pt x="0" y="38"/>
                    </a:lnTo>
                    <a:lnTo>
                      <a:pt x="0" y="38"/>
                    </a:lnTo>
                    <a:lnTo>
                      <a:pt x="0" y="39"/>
                    </a:lnTo>
                    <a:lnTo>
                      <a:pt x="0" y="40"/>
                    </a:lnTo>
                    <a:lnTo>
                      <a:pt x="1" y="39"/>
                    </a:lnTo>
                    <a:lnTo>
                      <a:pt x="1" y="39"/>
                    </a:lnTo>
                    <a:lnTo>
                      <a:pt x="1" y="39"/>
                    </a:lnTo>
                    <a:lnTo>
                      <a:pt x="1" y="40"/>
                    </a:lnTo>
                    <a:lnTo>
                      <a:pt x="1" y="40"/>
                    </a:lnTo>
                    <a:lnTo>
                      <a:pt x="1" y="41"/>
                    </a:lnTo>
                    <a:lnTo>
                      <a:pt x="1" y="41"/>
                    </a:lnTo>
                    <a:lnTo>
                      <a:pt x="1" y="41"/>
                    </a:lnTo>
                    <a:lnTo>
                      <a:pt x="1" y="41"/>
                    </a:lnTo>
                    <a:lnTo>
                      <a:pt x="1" y="42"/>
                    </a:lnTo>
                    <a:lnTo>
                      <a:pt x="1" y="42"/>
                    </a:lnTo>
                    <a:lnTo>
                      <a:pt x="1" y="43"/>
                    </a:lnTo>
                    <a:lnTo>
                      <a:pt x="1" y="43"/>
                    </a:lnTo>
                    <a:lnTo>
                      <a:pt x="1" y="43"/>
                    </a:lnTo>
                    <a:lnTo>
                      <a:pt x="1" y="43"/>
                    </a:lnTo>
                    <a:lnTo>
                      <a:pt x="1" y="43"/>
                    </a:lnTo>
                    <a:lnTo>
                      <a:pt x="1" y="43"/>
                    </a:lnTo>
                    <a:lnTo>
                      <a:pt x="1" y="43"/>
                    </a:lnTo>
                    <a:lnTo>
                      <a:pt x="1" y="43"/>
                    </a:lnTo>
                    <a:lnTo>
                      <a:pt x="1" y="44"/>
                    </a:lnTo>
                    <a:lnTo>
                      <a:pt x="1" y="43"/>
                    </a:lnTo>
                    <a:lnTo>
                      <a:pt x="1" y="44"/>
                    </a:lnTo>
                    <a:lnTo>
                      <a:pt x="1" y="44"/>
                    </a:lnTo>
                    <a:lnTo>
                      <a:pt x="1" y="44"/>
                    </a:lnTo>
                    <a:lnTo>
                      <a:pt x="1" y="44"/>
                    </a:lnTo>
                    <a:lnTo>
                      <a:pt x="1" y="44"/>
                    </a:lnTo>
                    <a:lnTo>
                      <a:pt x="1" y="44"/>
                    </a:lnTo>
                    <a:lnTo>
                      <a:pt x="1" y="44"/>
                    </a:lnTo>
                    <a:lnTo>
                      <a:pt x="1" y="44"/>
                    </a:lnTo>
                    <a:lnTo>
                      <a:pt x="1" y="44"/>
                    </a:lnTo>
                    <a:lnTo>
                      <a:pt x="1" y="44"/>
                    </a:lnTo>
                    <a:lnTo>
                      <a:pt x="1" y="45"/>
                    </a:lnTo>
                    <a:lnTo>
                      <a:pt x="1" y="45"/>
                    </a:lnTo>
                    <a:lnTo>
                      <a:pt x="1" y="45"/>
                    </a:lnTo>
                    <a:lnTo>
                      <a:pt x="1" y="46"/>
                    </a:lnTo>
                    <a:lnTo>
                      <a:pt x="1" y="45"/>
                    </a:lnTo>
                    <a:lnTo>
                      <a:pt x="1" y="46"/>
                    </a:lnTo>
                    <a:lnTo>
                      <a:pt x="1" y="46"/>
                    </a:lnTo>
                    <a:lnTo>
                      <a:pt x="1" y="46"/>
                    </a:lnTo>
                    <a:lnTo>
                      <a:pt x="1" y="46"/>
                    </a:lnTo>
                    <a:lnTo>
                      <a:pt x="1" y="46"/>
                    </a:lnTo>
                    <a:lnTo>
                      <a:pt x="1" y="46"/>
                    </a:lnTo>
                    <a:lnTo>
                      <a:pt x="1" y="46"/>
                    </a:lnTo>
                    <a:lnTo>
                      <a:pt x="1" y="46"/>
                    </a:lnTo>
                    <a:lnTo>
                      <a:pt x="1" y="46"/>
                    </a:lnTo>
                    <a:lnTo>
                      <a:pt x="1" y="46"/>
                    </a:lnTo>
                    <a:lnTo>
                      <a:pt x="1" y="46"/>
                    </a:lnTo>
                    <a:lnTo>
                      <a:pt x="1" y="45"/>
                    </a:lnTo>
                    <a:lnTo>
                      <a:pt x="1" y="45"/>
                    </a:lnTo>
                    <a:lnTo>
                      <a:pt x="1" y="45"/>
                    </a:lnTo>
                    <a:lnTo>
                      <a:pt x="1" y="45"/>
                    </a:lnTo>
                    <a:lnTo>
                      <a:pt x="1" y="44"/>
                    </a:lnTo>
                    <a:lnTo>
                      <a:pt x="1" y="44"/>
                    </a:lnTo>
                    <a:lnTo>
                      <a:pt x="1" y="43"/>
                    </a:lnTo>
                    <a:lnTo>
                      <a:pt x="1" y="43"/>
                    </a:lnTo>
                    <a:lnTo>
                      <a:pt x="1" y="42"/>
                    </a:lnTo>
                    <a:lnTo>
                      <a:pt x="1" y="42"/>
                    </a:lnTo>
                    <a:lnTo>
                      <a:pt x="1" y="41"/>
                    </a:lnTo>
                    <a:lnTo>
                      <a:pt x="1" y="41"/>
                    </a:lnTo>
                    <a:lnTo>
                      <a:pt x="1" y="41"/>
                    </a:lnTo>
                    <a:lnTo>
                      <a:pt x="1" y="42"/>
                    </a:lnTo>
                    <a:lnTo>
                      <a:pt x="1" y="42"/>
                    </a:lnTo>
                    <a:lnTo>
                      <a:pt x="1" y="43"/>
                    </a:lnTo>
                    <a:lnTo>
                      <a:pt x="1" y="43"/>
                    </a:lnTo>
                    <a:lnTo>
                      <a:pt x="1" y="43"/>
                    </a:lnTo>
                    <a:lnTo>
                      <a:pt x="1" y="44"/>
                    </a:lnTo>
                    <a:lnTo>
                      <a:pt x="1" y="44"/>
                    </a:lnTo>
                    <a:lnTo>
                      <a:pt x="1" y="44"/>
                    </a:lnTo>
                    <a:lnTo>
                      <a:pt x="1" y="45"/>
                    </a:lnTo>
                    <a:lnTo>
                      <a:pt x="1" y="45"/>
                    </a:lnTo>
                    <a:lnTo>
                      <a:pt x="1" y="45"/>
                    </a:lnTo>
                    <a:lnTo>
                      <a:pt x="1" y="45"/>
                    </a:lnTo>
                    <a:lnTo>
                      <a:pt x="1" y="45"/>
                    </a:lnTo>
                    <a:lnTo>
                      <a:pt x="1" y="45"/>
                    </a:lnTo>
                    <a:lnTo>
                      <a:pt x="1" y="45"/>
                    </a:lnTo>
                    <a:lnTo>
                      <a:pt x="1" y="44"/>
                    </a:lnTo>
                    <a:lnTo>
                      <a:pt x="1" y="44"/>
                    </a:lnTo>
                    <a:lnTo>
                      <a:pt x="1" y="44"/>
                    </a:lnTo>
                    <a:lnTo>
                      <a:pt x="1" y="44"/>
                    </a:lnTo>
                    <a:lnTo>
                      <a:pt x="1" y="45"/>
                    </a:lnTo>
                    <a:lnTo>
                      <a:pt x="1" y="44"/>
                    </a:lnTo>
                    <a:lnTo>
                      <a:pt x="1" y="44"/>
                    </a:lnTo>
                    <a:lnTo>
                      <a:pt x="1" y="44"/>
                    </a:lnTo>
                    <a:lnTo>
                      <a:pt x="1" y="44"/>
                    </a:lnTo>
                    <a:lnTo>
                      <a:pt x="1" y="45"/>
                    </a:lnTo>
                    <a:lnTo>
                      <a:pt x="1" y="45"/>
                    </a:lnTo>
                    <a:lnTo>
                      <a:pt x="1" y="45"/>
                    </a:lnTo>
                    <a:lnTo>
                      <a:pt x="1" y="45"/>
                    </a:lnTo>
                    <a:lnTo>
                      <a:pt x="1" y="46"/>
                    </a:lnTo>
                    <a:lnTo>
                      <a:pt x="1" y="46"/>
                    </a:lnTo>
                    <a:lnTo>
                      <a:pt x="1" y="46"/>
                    </a:lnTo>
                    <a:lnTo>
                      <a:pt x="1" y="46"/>
                    </a:lnTo>
                    <a:lnTo>
                      <a:pt x="1" y="46"/>
                    </a:lnTo>
                    <a:lnTo>
                      <a:pt x="1" y="46"/>
                    </a:lnTo>
                    <a:lnTo>
                      <a:pt x="1" y="46"/>
                    </a:lnTo>
                    <a:lnTo>
                      <a:pt x="1" y="47"/>
                    </a:lnTo>
                    <a:lnTo>
                      <a:pt x="1" y="46"/>
                    </a:lnTo>
                    <a:lnTo>
                      <a:pt x="1" y="47"/>
                    </a:lnTo>
                    <a:lnTo>
                      <a:pt x="1" y="47"/>
                    </a:lnTo>
                    <a:lnTo>
                      <a:pt x="1" y="46"/>
                    </a:lnTo>
                    <a:lnTo>
                      <a:pt x="1" y="46"/>
                    </a:lnTo>
                    <a:lnTo>
                      <a:pt x="1" y="46"/>
                    </a:lnTo>
                    <a:lnTo>
                      <a:pt x="1" y="46"/>
                    </a:lnTo>
                    <a:lnTo>
                      <a:pt x="1" y="45"/>
                    </a:lnTo>
                    <a:lnTo>
                      <a:pt x="1" y="45"/>
                    </a:lnTo>
                    <a:lnTo>
                      <a:pt x="1" y="46"/>
                    </a:lnTo>
                    <a:lnTo>
                      <a:pt x="1" y="45"/>
                    </a:lnTo>
                    <a:lnTo>
                      <a:pt x="1" y="46"/>
                    </a:lnTo>
                    <a:lnTo>
                      <a:pt x="1" y="45"/>
                    </a:lnTo>
                    <a:lnTo>
                      <a:pt x="1" y="45"/>
                    </a:lnTo>
                    <a:lnTo>
                      <a:pt x="1" y="46"/>
                    </a:lnTo>
                    <a:lnTo>
                      <a:pt x="1" y="45"/>
                    </a:lnTo>
                    <a:lnTo>
                      <a:pt x="1" y="46"/>
                    </a:lnTo>
                    <a:lnTo>
                      <a:pt x="1" y="46"/>
                    </a:lnTo>
                    <a:lnTo>
                      <a:pt x="1" y="46"/>
                    </a:lnTo>
                    <a:lnTo>
                      <a:pt x="1" y="47"/>
                    </a:lnTo>
                    <a:lnTo>
                      <a:pt x="1" y="47"/>
                    </a:lnTo>
                    <a:lnTo>
                      <a:pt x="1" y="46"/>
                    </a:lnTo>
                    <a:lnTo>
                      <a:pt x="1" y="47"/>
                    </a:lnTo>
                    <a:lnTo>
                      <a:pt x="1" y="47"/>
                    </a:lnTo>
                    <a:lnTo>
                      <a:pt x="1" y="47"/>
                    </a:lnTo>
                    <a:lnTo>
                      <a:pt x="1" y="47"/>
                    </a:lnTo>
                    <a:lnTo>
                      <a:pt x="1" y="46"/>
                    </a:lnTo>
                    <a:lnTo>
                      <a:pt x="1" y="47"/>
                    </a:lnTo>
                    <a:lnTo>
                      <a:pt x="1" y="46"/>
                    </a:lnTo>
                    <a:lnTo>
                      <a:pt x="1" y="47"/>
                    </a:lnTo>
                    <a:lnTo>
                      <a:pt x="1" y="47"/>
                    </a:lnTo>
                    <a:lnTo>
                      <a:pt x="1" y="47"/>
                    </a:lnTo>
                    <a:lnTo>
                      <a:pt x="1" y="47"/>
                    </a:lnTo>
                    <a:lnTo>
                      <a:pt x="1" y="47"/>
                    </a:lnTo>
                    <a:lnTo>
                      <a:pt x="1" y="47"/>
                    </a:lnTo>
                    <a:lnTo>
                      <a:pt x="1" y="47"/>
                    </a:lnTo>
                    <a:lnTo>
                      <a:pt x="1" y="46"/>
                    </a:lnTo>
                    <a:lnTo>
                      <a:pt x="1" y="46"/>
                    </a:lnTo>
                    <a:lnTo>
                      <a:pt x="1" y="46"/>
                    </a:lnTo>
                    <a:lnTo>
                      <a:pt x="1" y="46"/>
                    </a:lnTo>
                    <a:lnTo>
                      <a:pt x="1" y="46"/>
                    </a:lnTo>
                    <a:lnTo>
                      <a:pt x="1" y="46"/>
                    </a:lnTo>
                    <a:lnTo>
                      <a:pt x="1" y="46"/>
                    </a:lnTo>
                    <a:lnTo>
                      <a:pt x="1" y="46"/>
                    </a:lnTo>
                    <a:lnTo>
                      <a:pt x="1" y="46"/>
                    </a:lnTo>
                    <a:lnTo>
                      <a:pt x="1" y="46"/>
                    </a:lnTo>
                    <a:lnTo>
                      <a:pt x="1" y="47"/>
                    </a:lnTo>
                    <a:lnTo>
                      <a:pt x="1" y="46"/>
                    </a:lnTo>
                    <a:lnTo>
                      <a:pt x="1" y="46"/>
                    </a:lnTo>
                    <a:lnTo>
                      <a:pt x="1" y="46"/>
                    </a:lnTo>
                    <a:lnTo>
                      <a:pt x="1" y="46"/>
                    </a:lnTo>
                    <a:lnTo>
                      <a:pt x="1" y="46"/>
                    </a:lnTo>
                    <a:lnTo>
                      <a:pt x="1" y="46"/>
                    </a:lnTo>
                    <a:lnTo>
                      <a:pt x="1" y="46"/>
                    </a:lnTo>
                    <a:lnTo>
                      <a:pt x="1" y="46"/>
                    </a:lnTo>
                    <a:lnTo>
                      <a:pt x="1" y="46"/>
                    </a:lnTo>
                    <a:lnTo>
                      <a:pt x="1" y="45"/>
                    </a:lnTo>
                    <a:lnTo>
                      <a:pt x="1" y="46"/>
                    </a:lnTo>
                    <a:lnTo>
                      <a:pt x="1" y="46"/>
                    </a:lnTo>
                    <a:lnTo>
                      <a:pt x="1" y="46"/>
                    </a:lnTo>
                    <a:lnTo>
                      <a:pt x="1" y="45"/>
                    </a:lnTo>
                    <a:lnTo>
                      <a:pt x="1" y="45"/>
                    </a:lnTo>
                    <a:lnTo>
                      <a:pt x="1" y="44"/>
                    </a:lnTo>
                    <a:lnTo>
                      <a:pt x="1" y="44"/>
                    </a:lnTo>
                    <a:lnTo>
                      <a:pt x="1" y="45"/>
                    </a:lnTo>
                    <a:lnTo>
                      <a:pt x="1" y="45"/>
                    </a:lnTo>
                    <a:lnTo>
                      <a:pt x="1" y="45"/>
                    </a:lnTo>
                    <a:lnTo>
                      <a:pt x="1" y="46"/>
                    </a:lnTo>
                    <a:lnTo>
                      <a:pt x="1" y="45"/>
                    </a:lnTo>
                    <a:lnTo>
                      <a:pt x="1" y="45"/>
                    </a:lnTo>
                    <a:lnTo>
                      <a:pt x="1" y="45"/>
                    </a:lnTo>
                    <a:lnTo>
                      <a:pt x="1" y="44"/>
                    </a:lnTo>
                    <a:lnTo>
                      <a:pt x="1" y="44"/>
                    </a:lnTo>
                    <a:lnTo>
                      <a:pt x="1" y="44"/>
                    </a:lnTo>
                    <a:lnTo>
                      <a:pt x="1" y="44"/>
                    </a:lnTo>
                    <a:lnTo>
                      <a:pt x="1" y="43"/>
                    </a:lnTo>
                    <a:lnTo>
                      <a:pt x="1" y="44"/>
                    </a:lnTo>
                    <a:lnTo>
                      <a:pt x="1" y="43"/>
                    </a:lnTo>
                    <a:lnTo>
                      <a:pt x="1" y="43"/>
                    </a:lnTo>
                    <a:lnTo>
                      <a:pt x="1" y="43"/>
                    </a:lnTo>
                    <a:lnTo>
                      <a:pt x="1" y="44"/>
                    </a:lnTo>
                    <a:lnTo>
                      <a:pt x="1" y="43"/>
                    </a:lnTo>
                    <a:lnTo>
                      <a:pt x="1" y="44"/>
                    </a:lnTo>
                    <a:lnTo>
                      <a:pt x="1" y="43"/>
                    </a:lnTo>
                    <a:lnTo>
                      <a:pt x="1" y="44"/>
                    </a:lnTo>
                    <a:lnTo>
                      <a:pt x="1" y="44"/>
                    </a:lnTo>
                    <a:lnTo>
                      <a:pt x="1" y="44"/>
                    </a:lnTo>
                    <a:lnTo>
                      <a:pt x="1" y="45"/>
                    </a:lnTo>
                    <a:lnTo>
                      <a:pt x="1" y="44"/>
                    </a:lnTo>
                    <a:lnTo>
                      <a:pt x="1" y="45"/>
                    </a:lnTo>
                    <a:lnTo>
                      <a:pt x="1" y="45"/>
                    </a:lnTo>
                    <a:lnTo>
                      <a:pt x="1" y="46"/>
                    </a:lnTo>
                    <a:lnTo>
                      <a:pt x="1" y="45"/>
                    </a:lnTo>
                    <a:lnTo>
                      <a:pt x="1" y="46"/>
                    </a:lnTo>
                    <a:lnTo>
                      <a:pt x="1" y="46"/>
                    </a:lnTo>
                    <a:lnTo>
                      <a:pt x="1" y="46"/>
                    </a:lnTo>
                    <a:lnTo>
                      <a:pt x="1" y="46"/>
                    </a:lnTo>
                    <a:lnTo>
                      <a:pt x="1" y="46"/>
                    </a:lnTo>
                    <a:lnTo>
                      <a:pt x="1" y="46"/>
                    </a:lnTo>
                    <a:lnTo>
                      <a:pt x="1" y="46"/>
                    </a:lnTo>
                    <a:lnTo>
                      <a:pt x="1" y="46"/>
                    </a:lnTo>
                    <a:lnTo>
                      <a:pt x="1" y="45"/>
                    </a:lnTo>
                    <a:lnTo>
                      <a:pt x="1" y="44"/>
                    </a:lnTo>
                    <a:lnTo>
                      <a:pt x="1" y="44"/>
                    </a:lnTo>
                    <a:lnTo>
                      <a:pt x="1" y="44"/>
                    </a:lnTo>
                    <a:lnTo>
                      <a:pt x="1" y="44"/>
                    </a:lnTo>
                    <a:lnTo>
                      <a:pt x="1" y="43"/>
                    </a:lnTo>
                    <a:lnTo>
                      <a:pt x="1" y="43"/>
                    </a:lnTo>
                    <a:lnTo>
                      <a:pt x="1" y="42"/>
                    </a:lnTo>
                    <a:lnTo>
                      <a:pt x="1" y="41"/>
                    </a:lnTo>
                    <a:lnTo>
                      <a:pt x="1" y="41"/>
                    </a:lnTo>
                    <a:lnTo>
                      <a:pt x="1" y="41"/>
                    </a:lnTo>
                    <a:lnTo>
                      <a:pt x="1" y="41"/>
                    </a:lnTo>
                    <a:lnTo>
                      <a:pt x="1" y="41"/>
                    </a:lnTo>
                    <a:lnTo>
                      <a:pt x="1" y="42"/>
                    </a:lnTo>
                    <a:lnTo>
                      <a:pt x="1" y="41"/>
                    </a:lnTo>
                    <a:lnTo>
                      <a:pt x="1" y="41"/>
                    </a:lnTo>
                    <a:lnTo>
                      <a:pt x="1" y="41"/>
                    </a:lnTo>
                    <a:lnTo>
                      <a:pt x="1" y="41"/>
                    </a:lnTo>
                    <a:lnTo>
                      <a:pt x="1" y="41"/>
                    </a:lnTo>
                    <a:lnTo>
                      <a:pt x="1" y="40"/>
                    </a:lnTo>
                    <a:lnTo>
                      <a:pt x="1" y="40"/>
                    </a:lnTo>
                    <a:lnTo>
                      <a:pt x="1" y="39"/>
                    </a:lnTo>
                    <a:lnTo>
                      <a:pt x="1" y="40"/>
                    </a:lnTo>
                    <a:lnTo>
                      <a:pt x="1" y="39"/>
                    </a:lnTo>
                    <a:lnTo>
                      <a:pt x="1" y="40"/>
                    </a:lnTo>
                    <a:lnTo>
                      <a:pt x="1" y="40"/>
                    </a:lnTo>
                    <a:lnTo>
                      <a:pt x="1" y="39"/>
                    </a:lnTo>
                    <a:lnTo>
                      <a:pt x="1" y="40"/>
                    </a:lnTo>
                    <a:lnTo>
                      <a:pt x="1" y="40"/>
                    </a:lnTo>
                    <a:lnTo>
                      <a:pt x="1" y="39"/>
                    </a:lnTo>
                    <a:lnTo>
                      <a:pt x="1" y="40"/>
                    </a:lnTo>
                    <a:lnTo>
                      <a:pt x="1" y="40"/>
                    </a:lnTo>
                    <a:lnTo>
                      <a:pt x="1" y="39"/>
                    </a:lnTo>
                    <a:lnTo>
                      <a:pt x="1" y="39"/>
                    </a:lnTo>
                    <a:lnTo>
                      <a:pt x="1" y="39"/>
                    </a:lnTo>
                    <a:lnTo>
                      <a:pt x="1" y="38"/>
                    </a:lnTo>
                    <a:lnTo>
                      <a:pt x="1" y="37"/>
                    </a:lnTo>
                    <a:lnTo>
                      <a:pt x="1" y="37"/>
                    </a:lnTo>
                    <a:lnTo>
                      <a:pt x="1" y="36"/>
                    </a:lnTo>
                    <a:lnTo>
                      <a:pt x="1" y="37"/>
                    </a:lnTo>
                    <a:lnTo>
                      <a:pt x="1" y="37"/>
                    </a:lnTo>
                    <a:lnTo>
                      <a:pt x="1" y="37"/>
                    </a:lnTo>
                    <a:lnTo>
                      <a:pt x="1" y="37"/>
                    </a:lnTo>
                    <a:lnTo>
                      <a:pt x="1" y="37"/>
                    </a:lnTo>
                    <a:lnTo>
                      <a:pt x="1" y="38"/>
                    </a:lnTo>
                    <a:lnTo>
                      <a:pt x="1" y="38"/>
                    </a:lnTo>
                    <a:lnTo>
                      <a:pt x="1" y="38"/>
                    </a:lnTo>
                    <a:lnTo>
                      <a:pt x="1" y="39"/>
                    </a:lnTo>
                    <a:lnTo>
                      <a:pt x="1" y="39"/>
                    </a:lnTo>
                    <a:lnTo>
                      <a:pt x="1" y="40"/>
                    </a:lnTo>
                    <a:lnTo>
                      <a:pt x="1" y="40"/>
                    </a:lnTo>
                    <a:lnTo>
                      <a:pt x="1" y="41"/>
                    </a:lnTo>
                    <a:lnTo>
                      <a:pt x="1" y="41"/>
                    </a:lnTo>
                    <a:lnTo>
                      <a:pt x="1" y="40"/>
                    </a:lnTo>
                    <a:lnTo>
                      <a:pt x="1" y="41"/>
                    </a:lnTo>
                    <a:lnTo>
                      <a:pt x="1" y="41"/>
                    </a:lnTo>
                    <a:lnTo>
                      <a:pt x="1" y="41"/>
                    </a:lnTo>
                    <a:lnTo>
                      <a:pt x="1" y="41"/>
                    </a:lnTo>
                    <a:lnTo>
                      <a:pt x="1" y="41"/>
                    </a:lnTo>
                    <a:lnTo>
                      <a:pt x="1" y="41"/>
                    </a:lnTo>
                    <a:lnTo>
                      <a:pt x="1" y="41"/>
                    </a:lnTo>
                    <a:lnTo>
                      <a:pt x="1" y="41"/>
                    </a:lnTo>
                    <a:lnTo>
                      <a:pt x="1" y="41"/>
                    </a:lnTo>
                    <a:lnTo>
                      <a:pt x="1" y="41"/>
                    </a:lnTo>
                    <a:lnTo>
                      <a:pt x="1" y="41"/>
                    </a:lnTo>
                    <a:lnTo>
                      <a:pt x="1" y="41"/>
                    </a:lnTo>
                    <a:lnTo>
                      <a:pt x="1" y="40"/>
                    </a:lnTo>
                    <a:lnTo>
                      <a:pt x="1" y="41"/>
                    </a:lnTo>
                    <a:lnTo>
                      <a:pt x="1" y="41"/>
                    </a:lnTo>
                    <a:lnTo>
                      <a:pt x="1" y="41"/>
                    </a:lnTo>
                    <a:lnTo>
                      <a:pt x="1" y="41"/>
                    </a:lnTo>
                    <a:lnTo>
                      <a:pt x="1" y="41"/>
                    </a:lnTo>
                    <a:lnTo>
                      <a:pt x="1" y="40"/>
                    </a:lnTo>
                    <a:lnTo>
                      <a:pt x="1" y="41"/>
                    </a:lnTo>
                    <a:lnTo>
                      <a:pt x="1" y="40"/>
                    </a:lnTo>
                    <a:lnTo>
                      <a:pt x="1" y="41"/>
                    </a:lnTo>
                    <a:lnTo>
                      <a:pt x="1" y="41"/>
                    </a:lnTo>
                    <a:lnTo>
                      <a:pt x="1" y="41"/>
                    </a:lnTo>
                    <a:lnTo>
                      <a:pt x="1" y="41"/>
                    </a:lnTo>
                    <a:lnTo>
                      <a:pt x="1" y="42"/>
                    </a:lnTo>
                    <a:lnTo>
                      <a:pt x="1" y="42"/>
                    </a:lnTo>
                    <a:lnTo>
                      <a:pt x="1" y="42"/>
                    </a:lnTo>
                    <a:lnTo>
                      <a:pt x="1" y="43"/>
                    </a:lnTo>
                    <a:lnTo>
                      <a:pt x="1" y="43"/>
                    </a:lnTo>
                    <a:lnTo>
                      <a:pt x="1" y="43"/>
                    </a:lnTo>
                    <a:lnTo>
                      <a:pt x="1" y="43"/>
                    </a:lnTo>
                    <a:lnTo>
                      <a:pt x="1" y="43"/>
                    </a:lnTo>
                    <a:lnTo>
                      <a:pt x="1" y="43"/>
                    </a:lnTo>
                    <a:lnTo>
                      <a:pt x="1" y="43"/>
                    </a:lnTo>
                    <a:lnTo>
                      <a:pt x="1" y="43"/>
                    </a:lnTo>
                    <a:lnTo>
                      <a:pt x="1" y="43"/>
                    </a:lnTo>
                    <a:lnTo>
                      <a:pt x="1" y="43"/>
                    </a:lnTo>
                    <a:lnTo>
                      <a:pt x="1" y="43"/>
                    </a:lnTo>
                    <a:lnTo>
                      <a:pt x="1" y="43"/>
                    </a:lnTo>
                    <a:lnTo>
                      <a:pt x="1" y="42"/>
                    </a:lnTo>
                    <a:lnTo>
                      <a:pt x="1" y="41"/>
                    </a:lnTo>
                    <a:lnTo>
                      <a:pt x="1" y="41"/>
                    </a:lnTo>
                    <a:lnTo>
                      <a:pt x="1" y="40"/>
                    </a:lnTo>
                    <a:lnTo>
                      <a:pt x="1" y="41"/>
                    </a:lnTo>
                    <a:lnTo>
                      <a:pt x="1" y="41"/>
                    </a:lnTo>
                    <a:lnTo>
                      <a:pt x="1" y="41"/>
                    </a:lnTo>
                    <a:lnTo>
                      <a:pt x="1" y="40"/>
                    </a:lnTo>
                    <a:lnTo>
                      <a:pt x="1" y="39"/>
                    </a:lnTo>
                    <a:lnTo>
                      <a:pt x="1" y="40"/>
                    </a:lnTo>
                    <a:lnTo>
                      <a:pt x="1" y="41"/>
                    </a:lnTo>
                    <a:lnTo>
                      <a:pt x="1" y="40"/>
                    </a:lnTo>
                    <a:lnTo>
                      <a:pt x="1" y="40"/>
                    </a:lnTo>
                    <a:lnTo>
                      <a:pt x="1" y="41"/>
                    </a:lnTo>
                    <a:lnTo>
                      <a:pt x="1" y="41"/>
                    </a:lnTo>
                    <a:lnTo>
                      <a:pt x="1" y="41"/>
                    </a:lnTo>
                    <a:lnTo>
                      <a:pt x="1" y="41"/>
                    </a:lnTo>
                    <a:lnTo>
                      <a:pt x="1" y="41"/>
                    </a:lnTo>
                    <a:lnTo>
                      <a:pt x="1" y="40"/>
                    </a:lnTo>
                    <a:lnTo>
                      <a:pt x="1" y="40"/>
                    </a:lnTo>
                    <a:lnTo>
                      <a:pt x="1" y="40"/>
                    </a:lnTo>
                    <a:lnTo>
                      <a:pt x="1" y="41"/>
                    </a:lnTo>
                    <a:lnTo>
                      <a:pt x="1" y="40"/>
                    </a:lnTo>
                    <a:lnTo>
                      <a:pt x="1" y="40"/>
                    </a:lnTo>
                    <a:lnTo>
                      <a:pt x="1" y="40"/>
                    </a:lnTo>
                    <a:lnTo>
                      <a:pt x="1" y="40"/>
                    </a:lnTo>
                    <a:lnTo>
                      <a:pt x="1" y="40"/>
                    </a:lnTo>
                    <a:lnTo>
                      <a:pt x="1" y="40"/>
                    </a:lnTo>
                    <a:lnTo>
                      <a:pt x="1" y="40"/>
                    </a:lnTo>
                    <a:lnTo>
                      <a:pt x="1" y="40"/>
                    </a:lnTo>
                    <a:lnTo>
                      <a:pt x="1" y="41"/>
                    </a:lnTo>
                    <a:lnTo>
                      <a:pt x="1" y="41"/>
                    </a:lnTo>
                    <a:lnTo>
                      <a:pt x="1" y="41"/>
                    </a:lnTo>
                    <a:lnTo>
                      <a:pt x="1" y="41"/>
                    </a:lnTo>
                    <a:lnTo>
                      <a:pt x="1" y="42"/>
                    </a:lnTo>
                    <a:lnTo>
                      <a:pt x="1" y="42"/>
                    </a:lnTo>
                    <a:lnTo>
                      <a:pt x="1" y="41"/>
                    </a:lnTo>
                    <a:lnTo>
                      <a:pt x="1" y="42"/>
                    </a:lnTo>
                    <a:lnTo>
                      <a:pt x="1" y="42"/>
                    </a:lnTo>
                    <a:lnTo>
                      <a:pt x="1" y="42"/>
                    </a:lnTo>
                    <a:lnTo>
                      <a:pt x="1" y="42"/>
                    </a:lnTo>
                    <a:lnTo>
                      <a:pt x="1" y="43"/>
                    </a:lnTo>
                    <a:lnTo>
                      <a:pt x="1" y="43"/>
                    </a:lnTo>
                    <a:lnTo>
                      <a:pt x="1" y="44"/>
                    </a:lnTo>
                    <a:lnTo>
                      <a:pt x="1" y="44"/>
                    </a:lnTo>
                    <a:lnTo>
                      <a:pt x="1" y="44"/>
                    </a:lnTo>
                    <a:lnTo>
                      <a:pt x="1" y="43"/>
                    </a:lnTo>
                    <a:lnTo>
                      <a:pt x="1" y="44"/>
                    </a:lnTo>
                    <a:lnTo>
                      <a:pt x="1" y="44"/>
                    </a:lnTo>
                    <a:lnTo>
                      <a:pt x="1" y="44"/>
                    </a:lnTo>
                    <a:lnTo>
                      <a:pt x="1" y="44"/>
                    </a:lnTo>
                    <a:lnTo>
                      <a:pt x="1" y="44"/>
                    </a:lnTo>
                    <a:lnTo>
                      <a:pt x="1" y="45"/>
                    </a:lnTo>
                    <a:lnTo>
                      <a:pt x="1" y="45"/>
                    </a:lnTo>
                    <a:lnTo>
                      <a:pt x="1" y="45"/>
                    </a:lnTo>
                    <a:lnTo>
                      <a:pt x="1" y="45"/>
                    </a:lnTo>
                    <a:lnTo>
                      <a:pt x="1" y="45"/>
                    </a:lnTo>
                    <a:lnTo>
                      <a:pt x="1" y="46"/>
                    </a:lnTo>
                    <a:lnTo>
                      <a:pt x="1" y="45"/>
                    </a:lnTo>
                    <a:lnTo>
                      <a:pt x="1" y="46"/>
                    </a:lnTo>
                    <a:lnTo>
                      <a:pt x="1" y="46"/>
                    </a:lnTo>
                    <a:lnTo>
                      <a:pt x="1" y="46"/>
                    </a:lnTo>
                    <a:lnTo>
                      <a:pt x="1" y="46"/>
                    </a:lnTo>
                    <a:lnTo>
                      <a:pt x="1" y="45"/>
                    </a:lnTo>
                    <a:lnTo>
                      <a:pt x="1" y="46"/>
                    </a:lnTo>
                    <a:lnTo>
                      <a:pt x="1" y="46"/>
                    </a:lnTo>
                    <a:lnTo>
                      <a:pt x="1" y="46"/>
                    </a:lnTo>
                    <a:lnTo>
                      <a:pt x="1" y="47"/>
                    </a:lnTo>
                    <a:lnTo>
                      <a:pt x="1" y="47"/>
                    </a:lnTo>
                    <a:lnTo>
                      <a:pt x="1" y="47"/>
                    </a:lnTo>
                    <a:lnTo>
                      <a:pt x="1" y="47"/>
                    </a:lnTo>
                    <a:lnTo>
                      <a:pt x="1" y="47"/>
                    </a:lnTo>
                    <a:lnTo>
                      <a:pt x="1" y="47"/>
                    </a:lnTo>
                    <a:lnTo>
                      <a:pt x="1" y="48"/>
                    </a:lnTo>
                    <a:lnTo>
                      <a:pt x="1" y="48"/>
                    </a:lnTo>
                    <a:lnTo>
                      <a:pt x="1" y="48"/>
                    </a:lnTo>
                    <a:lnTo>
                      <a:pt x="1" y="49"/>
                    </a:lnTo>
                    <a:lnTo>
                      <a:pt x="1" y="49"/>
                    </a:lnTo>
                    <a:lnTo>
                      <a:pt x="1" y="49"/>
                    </a:lnTo>
                    <a:lnTo>
                      <a:pt x="1" y="49"/>
                    </a:lnTo>
                    <a:lnTo>
                      <a:pt x="1" y="49"/>
                    </a:lnTo>
                    <a:lnTo>
                      <a:pt x="1" y="49"/>
                    </a:lnTo>
                    <a:lnTo>
                      <a:pt x="1" y="49"/>
                    </a:lnTo>
                    <a:lnTo>
                      <a:pt x="1" y="49"/>
                    </a:lnTo>
                    <a:lnTo>
                      <a:pt x="1" y="48"/>
                    </a:lnTo>
                    <a:lnTo>
                      <a:pt x="1" y="48"/>
                    </a:lnTo>
                    <a:lnTo>
                      <a:pt x="1" y="48"/>
                    </a:lnTo>
                    <a:lnTo>
                      <a:pt x="1" y="48"/>
                    </a:lnTo>
                    <a:lnTo>
                      <a:pt x="1" y="47"/>
                    </a:lnTo>
                    <a:lnTo>
                      <a:pt x="1" y="47"/>
                    </a:lnTo>
                    <a:lnTo>
                      <a:pt x="1" y="47"/>
                    </a:lnTo>
                    <a:lnTo>
                      <a:pt x="1" y="47"/>
                    </a:lnTo>
                    <a:lnTo>
                      <a:pt x="1" y="46"/>
                    </a:lnTo>
                    <a:lnTo>
                      <a:pt x="1" y="46"/>
                    </a:lnTo>
                    <a:lnTo>
                      <a:pt x="1" y="46"/>
                    </a:lnTo>
                    <a:lnTo>
                      <a:pt x="1" y="46"/>
                    </a:lnTo>
                    <a:lnTo>
                      <a:pt x="1" y="47"/>
                    </a:lnTo>
                    <a:lnTo>
                      <a:pt x="1" y="47"/>
                    </a:lnTo>
                    <a:lnTo>
                      <a:pt x="1" y="47"/>
                    </a:lnTo>
                    <a:lnTo>
                      <a:pt x="1" y="47"/>
                    </a:lnTo>
                    <a:lnTo>
                      <a:pt x="1" y="46"/>
                    </a:lnTo>
                    <a:lnTo>
                      <a:pt x="1" y="47"/>
                    </a:lnTo>
                    <a:lnTo>
                      <a:pt x="1" y="46"/>
                    </a:lnTo>
                    <a:lnTo>
                      <a:pt x="1" y="47"/>
                    </a:lnTo>
                    <a:lnTo>
                      <a:pt x="1" y="47"/>
                    </a:lnTo>
                    <a:lnTo>
                      <a:pt x="1" y="47"/>
                    </a:lnTo>
                    <a:lnTo>
                      <a:pt x="1" y="47"/>
                    </a:lnTo>
                    <a:lnTo>
                      <a:pt x="1" y="47"/>
                    </a:lnTo>
                    <a:lnTo>
                      <a:pt x="1" y="48"/>
                    </a:lnTo>
                    <a:lnTo>
                      <a:pt x="1" y="47"/>
                    </a:lnTo>
                    <a:lnTo>
                      <a:pt x="1" y="47"/>
                    </a:lnTo>
                    <a:lnTo>
                      <a:pt x="1" y="47"/>
                    </a:lnTo>
                    <a:lnTo>
                      <a:pt x="1" y="46"/>
                    </a:lnTo>
                    <a:lnTo>
                      <a:pt x="1" y="47"/>
                    </a:lnTo>
                    <a:lnTo>
                      <a:pt x="1" y="47"/>
                    </a:lnTo>
                    <a:lnTo>
                      <a:pt x="1" y="47"/>
                    </a:lnTo>
                    <a:lnTo>
                      <a:pt x="1" y="47"/>
                    </a:lnTo>
                    <a:lnTo>
                      <a:pt x="1" y="46"/>
                    </a:lnTo>
                    <a:lnTo>
                      <a:pt x="1" y="46"/>
                    </a:lnTo>
                    <a:lnTo>
                      <a:pt x="1" y="46"/>
                    </a:lnTo>
                    <a:lnTo>
                      <a:pt x="1" y="46"/>
                    </a:lnTo>
                    <a:lnTo>
                      <a:pt x="1" y="46"/>
                    </a:lnTo>
                    <a:lnTo>
                      <a:pt x="1" y="46"/>
                    </a:lnTo>
                    <a:lnTo>
                      <a:pt x="1" y="46"/>
                    </a:lnTo>
                    <a:lnTo>
                      <a:pt x="1" y="46"/>
                    </a:lnTo>
                    <a:lnTo>
                      <a:pt x="1" y="47"/>
                    </a:lnTo>
                    <a:lnTo>
                      <a:pt x="1" y="47"/>
                    </a:lnTo>
                    <a:lnTo>
                      <a:pt x="1" y="47"/>
                    </a:lnTo>
                    <a:lnTo>
                      <a:pt x="1" y="47"/>
                    </a:lnTo>
                    <a:lnTo>
                      <a:pt x="1" y="47"/>
                    </a:lnTo>
                    <a:lnTo>
                      <a:pt x="1" y="47"/>
                    </a:lnTo>
                    <a:lnTo>
                      <a:pt x="1" y="46"/>
                    </a:lnTo>
                    <a:lnTo>
                      <a:pt x="1" y="46"/>
                    </a:lnTo>
                    <a:lnTo>
                      <a:pt x="1" y="46"/>
                    </a:lnTo>
                    <a:lnTo>
                      <a:pt x="1" y="47"/>
                    </a:lnTo>
                    <a:lnTo>
                      <a:pt x="1" y="46"/>
                    </a:lnTo>
                    <a:lnTo>
                      <a:pt x="1" y="47"/>
                    </a:lnTo>
                    <a:lnTo>
                      <a:pt x="1" y="47"/>
                    </a:lnTo>
                    <a:lnTo>
                      <a:pt x="1" y="46"/>
                    </a:lnTo>
                    <a:lnTo>
                      <a:pt x="1" y="46"/>
                    </a:lnTo>
                    <a:lnTo>
                      <a:pt x="1" y="45"/>
                    </a:lnTo>
                    <a:lnTo>
                      <a:pt x="1" y="44"/>
                    </a:lnTo>
                    <a:lnTo>
                      <a:pt x="1" y="45"/>
                    </a:lnTo>
                    <a:lnTo>
                      <a:pt x="1" y="44"/>
                    </a:lnTo>
                    <a:lnTo>
                      <a:pt x="1" y="44"/>
                    </a:lnTo>
                    <a:lnTo>
                      <a:pt x="1" y="44"/>
                    </a:lnTo>
                    <a:lnTo>
                      <a:pt x="1" y="44"/>
                    </a:lnTo>
                    <a:lnTo>
                      <a:pt x="1" y="45"/>
                    </a:lnTo>
                    <a:lnTo>
                      <a:pt x="1" y="44"/>
                    </a:lnTo>
                    <a:lnTo>
                      <a:pt x="1" y="43"/>
                    </a:lnTo>
                    <a:lnTo>
                      <a:pt x="1" y="43"/>
                    </a:lnTo>
                    <a:lnTo>
                      <a:pt x="1" y="43"/>
                    </a:lnTo>
                    <a:lnTo>
                      <a:pt x="1" y="43"/>
                    </a:lnTo>
                    <a:lnTo>
                      <a:pt x="1" y="44"/>
                    </a:lnTo>
                    <a:lnTo>
                      <a:pt x="1" y="44"/>
                    </a:lnTo>
                    <a:lnTo>
                      <a:pt x="1" y="44"/>
                    </a:lnTo>
                    <a:lnTo>
                      <a:pt x="1" y="43"/>
                    </a:lnTo>
                    <a:lnTo>
                      <a:pt x="1" y="44"/>
                    </a:lnTo>
                    <a:lnTo>
                      <a:pt x="1" y="44"/>
                    </a:lnTo>
                    <a:lnTo>
                      <a:pt x="1" y="43"/>
                    </a:lnTo>
                    <a:lnTo>
                      <a:pt x="1" y="43"/>
                    </a:lnTo>
                    <a:lnTo>
                      <a:pt x="1" y="43"/>
                    </a:lnTo>
                    <a:lnTo>
                      <a:pt x="1" y="42"/>
                    </a:lnTo>
                    <a:lnTo>
                      <a:pt x="1" y="42"/>
                    </a:lnTo>
                    <a:lnTo>
                      <a:pt x="1" y="41"/>
                    </a:lnTo>
                    <a:lnTo>
                      <a:pt x="1" y="42"/>
                    </a:lnTo>
                    <a:lnTo>
                      <a:pt x="1" y="41"/>
                    </a:lnTo>
                    <a:lnTo>
                      <a:pt x="1" y="40"/>
                    </a:lnTo>
                    <a:lnTo>
                      <a:pt x="1" y="40"/>
                    </a:lnTo>
                    <a:lnTo>
                      <a:pt x="1" y="40"/>
                    </a:lnTo>
                    <a:lnTo>
                      <a:pt x="1" y="40"/>
                    </a:lnTo>
                    <a:lnTo>
                      <a:pt x="1" y="39"/>
                    </a:lnTo>
                    <a:lnTo>
                      <a:pt x="1" y="39"/>
                    </a:lnTo>
                    <a:lnTo>
                      <a:pt x="1" y="39"/>
                    </a:lnTo>
                    <a:lnTo>
                      <a:pt x="1" y="39"/>
                    </a:lnTo>
                    <a:lnTo>
                      <a:pt x="1" y="38"/>
                    </a:lnTo>
                    <a:lnTo>
                      <a:pt x="1" y="39"/>
                    </a:lnTo>
                    <a:lnTo>
                      <a:pt x="1" y="39"/>
                    </a:lnTo>
                    <a:lnTo>
                      <a:pt x="1" y="38"/>
                    </a:lnTo>
                    <a:lnTo>
                      <a:pt x="1" y="39"/>
                    </a:lnTo>
                    <a:lnTo>
                      <a:pt x="1" y="38"/>
                    </a:lnTo>
                    <a:lnTo>
                      <a:pt x="1" y="39"/>
                    </a:lnTo>
                    <a:lnTo>
                      <a:pt x="1" y="39"/>
                    </a:lnTo>
                    <a:lnTo>
                      <a:pt x="1" y="39"/>
                    </a:lnTo>
                    <a:lnTo>
                      <a:pt x="1" y="40"/>
                    </a:lnTo>
                    <a:lnTo>
                      <a:pt x="1" y="41"/>
                    </a:lnTo>
                    <a:lnTo>
                      <a:pt x="1" y="41"/>
                    </a:lnTo>
                    <a:lnTo>
                      <a:pt x="1" y="41"/>
                    </a:lnTo>
                    <a:lnTo>
                      <a:pt x="1" y="42"/>
                    </a:lnTo>
                    <a:lnTo>
                      <a:pt x="1" y="41"/>
                    </a:lnTo>
                    <a:lnTo>
                      <a:pt x="1" y="42"/>
                    </a:lnTo>
                    <a:lnTo>
                      <a:pt x="1" y="42"/>
                    </a:lnTo>
                    <a:lnTo>
                      <a:pt x="1" y="42"/>
                    </a:lnTo>
                    <a:lnTo>
                      <a:pt x="1" y="43"/>
                    </a:lnTo>
                    <a:lnTo>
                      <a:pt x="1" y="43"/>
                    </a:lnTo>
                    <a:lnTo>
                      <a:pt x="1" y="43"/>
                    </a:lnTo>
                    <a:lnTo>
                      <a:pt x="1" y="42"/>
                    </a:lnTo>
                    <a:lnTo>
                      <a:pt x="1" y="42"/>
                    </a:lnTo>
                    <a:lnTo>
                      <a:pt x="1" y="42"/>
                    </a:lnTo>
                    <a:lnTo>
                      <a:pt x="1" y="41"/>
                    </a:lnTo>
                    <a:lnTo>
                      <a:pt x="1" y="42"/>
                    </a:lnTo>
                    <a:lnTo>
                      <a:pt x="1" y="41"/>
                    </a:lnTo>
                    <a:lnTo>
                      <a:pt x="1" y="41"/>
                    </a:lnTo>
                    <a:lnTo>
                      <a:pt x="1" y="42"/>
                    </a:lnTo>
                    <a:lnTo>
                      <a:pt x="1" y="42"/>
                    </a:lnTo>
                    <a:lnTo>
                      <a:pt x="1" y="43"/>
                    </a:lnTo>
                    <a:lnTo>
                      <a:pt x="1" y="43"/>
                    </a:lnTo>
                    <a:lnTo>
                      <a:pt x="1" y="43"/>
                    </a:lnTo>
                    <a:lnTo>
                      <a:pt x="1" y="43"/>
                    </a:lnTo>
                    <a:lnTo>
                      <a:pt x="1" y="43"/>
                    </a:lnTo>
                    <a:lnTo>
                      <a:pt x="1" y="44"/>
                    </a:lnTo>
                    <a:lnTo>
                      <a:pt x="1" y="44"/>
                    </a:lnTo>
                    <a:lnTo>
                      <a:pt x="1" y="44"/>
                    </a:lnTo>
                    <a:lnTo>
                      <a:pt x="1" y="44"/>
                    </a:lnTo>
                    <a:lnTo>
                      <a:pt x="1" y="45"/>
                    </a:lnTo>
                    <a:lnTo>
                      <a:pt x="1" y="45"/>
                    </a:lnTo>
                    <a:lnTo>
                      <a:pt x="1" y="45"/>
                    </a:lnTo>
                    <a:lnTo>
                      <a:pt x="1" y="45"/>
                    </a:lnTo>
                    <a:lnTo>
                      <a:pt x="1" y="45"/>
                    </a:lnTo>
                    <a:lnTo>
                      <a:pt x="1" y="46"/>
                    </a:lnTo>
                    <a:lnTo>
                      <a:pt x="1" y="46"/>
                    </a:lnTo>
                    <a:lnTo>
                      <a:pt x="1" y="46"/>
                    </a:lnTo>
                    <a:lnTo>
                      <a:pt x="1" y="46"/>
                    </a:lnTo>
                    <a:lnTo>
                      <a:pt x="1" y="46"/>
                    </a:lnTo>
                    <a:lnTo>
                      <a:pt x="1" y="45"/>
                    </a:lnTo>
                    <a:lnTo>
                      <a:pt x="1" y="46"/>
                    </a:lnTo>
                    <a:lnTo>
                      <a:pt x="1" y="46"/>
                    </a:lnTo>
                    <a:lnTo>
                      <a:pt x="1" y="46"/>
                    </a:lnTo>
                    <a:lnTo>
                      <a:pt x="1" y="46"/>
                    </a:lnTo>
                    <a:lnTo>
                      <a:pt x="1" y="45"/>
                    </a:lnTo>
                    <a:lnTo>
                      <a:pt x="1" y="46"/>
                    </a:lnTo>
                    <a:lnTo>
                      <a:pt x="1" y="46"/>
                    </a:lnTo>
                    <a:lnTo>
                      <a:pt x="1" y="47"/>
                    </a:lnTo>
                    <a:lnTo>
                      <a:pt x="1" y="46"/>
                    </a:lnTo>
                    <a:lnTo>
                      <a:pt x="1" y="46"/>
                    </a:lnTo>
                    <a:lnTo>
                      <a:pt x="1" y="45"/>
                    </a:lnTo>
                    <a:lnTo>
                      <a:pt x="1" y="45"/>
                    </a:lnTo>
                    <a:lnTo>
                      <a:pt x="1" y="45"/>
                    </a:lnTo>
                    <a:lnTo>
                      <a:pt x="1" y="46"/>
                    </a:lnTo>
                    <a:lnTo>
                      <a:pt x="1" y="46"/>
                    </a:lnTo>
                    <a:lnTo>
                      <a:pt x="1" y="46"/>
                    </a:lnTo>
                    <a:lnTo>
                      <a:pt x="1" y="45"/>
                    </a:lnTo>
                    <a:lnTo>
                      <a:pt x="1" y="46"/>
                    </a:lnTo>
                    <a:lnTo>
                      <a:pt x="1" y="46"/>
                    </a:lnTo>
                    <a:lnTo>
                      <a:pt x="1" y="47"/>
                    </a:lnTo>
                    <a:lnTo>
                      <a:pt x="1" y="47"/>
                    </a:lnTo>
                    <a:lnTo>
                      <a:pt x="1" y="47"/>
                    </a:lnTo>
                    <a:lnTo>
                      <a:pt x="1" y="47"/>
                    </a:lnTo>
                    <a:lnTo>
                      <a:pt x="1" y="47"/>
                    </a:lnTo>
                    <a:lnTo>
                      <a:pt x="1" y="47"/>
                    </a:lnTo>
                    <a:lnTo>
                      <a:pt x="1" y="47"/>
                    </a:lnTo>
                    <a:lnTo>
                      <a:pt x="1" y="47"/>
                    </a:lnTo>
                    <a:lnTo>
                      <a:pt x="1" y="47"/>
                    </a:lnTo>
                    <a:lnTo>
                      <a:pt x="1" y="47"/>
                    </a:lnTo>
                    <a:lnTo>
                      <a:pt x="1" y="47"/>
                    </a:lnTo>
                    <a:lnTo>
                      <a:pt x="1" y="47"/>
                    </a:lnTo>
                    <a:lnTo>
                      <a:pt x="1" y="47"/>
                    </a:lnTo>
                    <a:lnTo>
                      <a:pt x="1" y="46"/>
                    </a:lnTo>
                    <a:lnTo>
                      <a:pt x="1" y="46"/>
                    </a:lnTo>
                    <a:lnTo>
                      <a:pt x="1" y="46"/>
                    </a:lnTo>
                    <a:lnTo>
                      <a:pt x="1" y="46"/>
                    </a:lnTo>
                    <a:lnTo>
                      <a:pt x="1" y="46"/>
                    </a:lnTo>
                    <a:lnTo>
                      <a:pt x="1" y="46"/>
                    </a:lnTo>
                    <a:lnTo>
                      <a:pt x="1" y="47"/>
                    </a:lnTo>
                    <a:lnTo>
                      <a:pt x="1" y="46"/>
                    </a:lnTo>
                    <a:lnTo>
                      <a:pt x="1" y="46"/>
                    </a:lnTo>
                    <a:lnTo>
                      <a:pt x="1" y="46"/>
                    </a:lnTo>
                    <a:lnTo>
                      <a:pt x="1" y="50"/>
                    </a:lnTo>
                    <a:lnTo>
                      <a:pt x="1" y="45"/>
                    </a:lnTo>
                    <a:lnTo>
                      <a:pt x="1" y="41"/>
                    </a:lnTo>
                    <a:lnTo>
                      <a:pt x="1" y="40"/>
                    </a:lnTo>
                    <a:lnTo>
                      <a:pt x="1" y="39"/>
                    </a:lnTo>
                    <a:lnTo>
                      <a:pt x="1" y="38"/>
                    </a:lnTo>
                    <a:lnTo>
                      <a:pt x="1" y="37"/>
                    </a:lnTo>
                    <a:lnTo>
                      <a:pt x="1" y="36"/>
                    </a:lnTo>
                    <a:lnTo>
                      <a:pt x="1" y="36"/>
                    </a:lnTo>
                    <a:lnTo>
                      <a:pt x="1" y="35"/>
                    </a:lnTo>
                    <a:lnTo>
                      <a:pt x="1" y="35"/>
                    </a:lnTo>
                    <a:lnTo>
                      <a:pt x="1" y="33"/>
                    </a:lnTo>
                    <a:lnTo>
                      <a:pt x="1" y="33"/>
                    </a:lnTo>
                    <a:lnTo>
                      <a:pt x="1" y="32"/>
                    </a:lnTo>
                    <a:lnTo>
                      <a:pt x="1" y="31"/>
                    </a:lnTo>
                    <a:lnTo>
                      <a:pt x="1" y="30"/>
                    </a:lnTo>
                    <a:lnTo>
                      <a:pt x="1" y="29"/>
                    </a:lnTo>
                    <a:lnTo>
                      <a:pt x="1" y="28"/>
                    </a:lnTo>
                    <a:lnTo>
                      <a:pt x="1" y="27"/>
                    </a:lnTo>
                    <a:lnTo>
                      <a:pt x="1" y="25"/>
                    </a:lnTo>
                    <a:lnTo>
                      <a:pt x="1" y="25"/>
                    </a:lnTo>
                    <a:lnTo>
                      <a:pt x="1" y="23"/>
                    </a:lnTo>
                    <a:lnTo>
                      <a:pt x="1" y="23"/>
                    </a:lnTo>
                    <a:lnTo>
                      <a:pt x="1" y="23"/>
                    </a:lnTo>
                    <a:lnTo>
                      <a:pt x="1" y="23"/>
                    </a:lnTo>
                    <a:lnTo>
                      <a:pt x="1" y="22"/>
                    </a:lnTo>
                    <a:lnTo>
                      <a:pt x="1" y="21"/>
                    </a:lnTo>
                    <a:lnTo>
                      <a:pt x="1" y="20"/>
                    </a:lnTo>
                    <a:lnTo>
                      <a:pt x="1" y="20"/>
                    </a:lnTo>
                    <a:lnTo>
                      <a:pt x="1" y="19"/>
                    </a:lnTo>
                    <a:lnTo>
                      <a:pt x="1" y="19"/>
                    </a:lnTo>
                    <a:lnTo>
                      <a:pt x="1" y="18"/>
                    </a:lnTo>
                    <a:lnTo>
                      <a:pt x="1" y="18"/>
                    </a:lnTo>
                    <a:lnTo>
                      <a:pt x="1" y="19"/>
                    </a:lnTo>
                    <a:lnTo>
                      <a:pt x="1" y="18"/>
                    </a:lnTo>
                    <a:lnTo>
                      <a:pt x="1" y="18"/>
                    </a:lnTo>
                    <a:lnTo>
                      <a:pt x="1" y="17"/>
                    </a:lnTo>
                    <a:lnTo>
                      <a:pt x="1" y="16"/>
                    </a:lnTo>
                    <a:lnTo>
                      <a:pt x="1" y="16"/>
                    </a:lnTo>
                    <a:lnTo>
                      <a:pt x="1" y="15"/>
                    </a:lnTo>
                    <a:lnTo>
                      <a:pt x="1" y="15"/>
                    </a:lnTo>
                    <a:lnTo>
                      <a:pt x="1" y="14"/>
                    </a:lnTo>
                    <a:lnTo>
                      <a:pt x="1" y="14"/>
                    </a:lnTo>
                    <a:lnTo>
                      <a:pt x="1" y="14"/>
                    </a:lnTo>
                    <a:lnTo>
                      <a:pt x="1" y="14"/>
                    </a:lnTo>
                    <a:lnTo>
                      <a:pt x="1" y="13"/>
                    </a:lnTo>
                    <a:lnTo>
                      <a:pt x="1" y="12"/>
                    </a:lnTo>
                    <a:lnTo>
                      <a:pt x="1" y="12"/>
                    </a:lnTo>
                    <a:lnTo>
                      <a:pt x="1" y="11"/>
                    </a:lnTo>
                    <a:lnTo>
                      <a:pt x="1" y="11"/>
                    </a:lnTo>
                    <a:lnTo>
                      <a:pt x="1" y="11"/>
                    </a:lnTo>
                    <a:lnTo>
                      <a:pt x="1" y="10"/>
                    </a:lnTo>
                    <a:lnTo>
                      <a:pt x="1" y="10"/>
                    </a:lnTo>
                    <a:lnTo>
                      <a:pt x="1" y="10"/>
                    </a:lnTo>
                    <a:lnTo>
                      <a:pt x="1" y="9"/>
                    </a:lnTo>
                    <a:lnTo>
                      <a:pt x="1" y="9"/>
                    </a:lnTo>
                    <a:lnTo>
                      <a:pt x="1" y="9"/>
                    </a:lnTo>
                    <a:lnTo>
                      <a:pt x="1" y="8"/>
                    </a:lnTo>
                    <a:lnTo>
                      <a:pt x="1" y="8"/>
                    </a:lnTo>
                    <a:lnTo>
                      <a:pt x="1" y="9"/>
                    </a:lnTo>
                    <a:lnTo>
                      <a:pt x="1" y="9"/>
                    </a:lnTo>
                    <a:lnTo>
                      <a:pt x="1" y="9"/>
                    </a:lnTo>
                    <a:lnTo>
                      <a:pt x="1" y="9"/>
                    </a:lnTo>
                    <a:lnTo>
                      <a:pt x="1" y="9"/>
                    </a:lnTo>
                    <a:lnTo>
                      <a:pt x="1" y="9"/>
                    </a:lnTo>
                    <a:lnTo>
                      <a:pt x="1" y="9"/>
                    </a:lnTo>
                    <a:lnTo>
                      <a:pt x="1" y="9"/>
                    </a:lnTo>
                    <a:lnTo>
                      <a:pt x="1" y="8"/>
                    </a:lnTo>
                    <a:lnTo>
                      <a:pt x="1" y="9"/>
                    </a:lnTo>
                    <a:lnTo>
                      <a:pt x="1" y="8"/>
                    </a:lnTo>
                    <a:lnTo>
                      <a:pt x="1" y="8"/>
                    </a:lnTo>
                    <a:lnTo>
                      <a:pt x="1" y="8"/>
                    </a:lnTo>
                    <a:lnTo>
                      <a:pt x="1" y="8"/>
                    </a:lnTo>
                    <a:lnTo>
                      <a:pt x="1" y="8"/>
                    </a:lnTo>
                    <a:lnTo>
                      <a:pt x="1" y="8"/>
                    </a:lnTo>
                    <a:lnTo>
                      <a:pt x="1" y="9"/>
                    </a:lnTo>
                    <a:lnTo>
                      <a:pt x="1" y="8"/>
                    </a:lnTo>
                    <a:lnTo>
                      <a:pt x="1" y="8"/>
                    </a:lnTo>
                    <a:lnTo>
                      <a:pt x="1" y="8"/>
                    </a:lnTo>
                    <a:lnTo>
                      <a:pt x="1" y="7"/>
                    </a:lnTo>
                    <a:lnTo>
                      <a:pt x="1" y="7"/>
                    </a:lnTo>
                    <a:lnTo>
                      <a:pt x="1" y="7"/>
                    </a:lnTo>
                    <a:lnTo>
                      <a:pt x="1" y="7"/>
                    </a:lnTo>
                    <a:lnTo>
                      <a:pt x="1" y="6"/>
                    </a:lnTo>
                    <a:lnTo>
                      <a:pt x="1" y="6"/>
                    </a:lnTo>
                    <a:lnTo>
                      <a:pt x="1" y="6"/>
                    </a:lnTo>
                    <a:lnTo>
                      <a:pt x="1" y="5"/>
                    </a:lnTo>
                    <a:lnTo>
                      <a:pt x="1" y="6"/>
                    </a:lnTo>
                    <a:lnTo>
                      <a:pt x="1" y="5"/>
                    </a:lnTo>
                    <a:lnTo>
                      <a:pt x="1" y="5"/>
                    </a:lnTo>
                    <a:lnTo>
                      <a:pt x="1" y="4"/>
                    </a:lnTo>
                    <a:lnTo>
                      <a:pt x="1" y="4"/>
                    </a:lnTo>
                    <a:lnTo>
                      <a:pt x="1" y="5"/>
                    </a:lnTo>
                    <a:lnTo>
                      <a:pt x="1" y="5"/>
                    </a:lnTo>
                    <a:lnTo>
                      <a:pt x="1" y="5"/>
                    </a:lnTo>
                    <a:lnTo>
                      <a:pt x="1" y="5"/>
                    </a:lnTo>
                    <a:lnTo>
                      <a:pt x="1" y="5"/>
                    </a:lnTo>
                    <a:lnTo>
                      <a:pt x="1" y="5"/>
                    </a:lnTo>
                    <a:lnTo>
                      <a:pt x="1" y="4"/>
                    </a:lnTo>
                    <a:lnTo>
                      <a:pt x="1" y="4"/>
                    </a:lnTo>
                    <a:lnTo>
                      <a:pt x="1" y="4"/>
                    </a:lnTo>
                    <a:lnTo>
                      <a:pt x="1" y="4"/>
                    </a:lnTo>
                    <a:lnTo>
                      <a:pt x="1" y="5"/>
                    </a:lnTo>
                    <a:lnTo>
                      <a:pt x="1" y="4"/>
                    </a:lnTo>
                    <a:lnTo>
                      <a:pt x="1" y="4"/>
                    </a:lnTo>
                    <a:lnTo>
                      <a:pt x="1" y="5"/>
                    </a:lnTo>
                    <a:lnTo>
                      <a:pt x="1" y="4"/>
                    </a:lnTo>
                    <a:lnTo>
                      <a:pt x="1" y="4"/>
                    </a:lnTo>
                    <a:lnTo>
                      <a:pt x="1" y="4"/>
                    </a:lnTo>
                    <a:lnTo>
                      <a:pt x="1" y="3"/>
                    </a:lnTo>
                    <a:lnTo>
                      <a:pt x="1" y="3"/>
                    </a:lnTo>
                    <a:lnTo>
                      <a:pt x="1" y="2"/>
                    </a:lnTo>
                    <a:lnTo>
                      <a:pt x="1" y="2"/>
                    </a:lnTo>
                    <a:lnTo>
                      <a:pt x="1" y="2"/>
                    </a:lnTo>
                    <a:lnTo>
                      <a:pt x="1" y="2"/>
                    </a:lnTo>
                    <a:lnTo>
                      <a:pt x="1" y="1"/>
                    </a:lnTo>
                    <a:lnTo>
                      <a:pt x="1" y="0"/>
                    </a:lnTo>
                    <a:lnTo>
                      <a:pt x="1" y="0"/>
                    </a:lnTo>
                    <a:lnTo>
                      <a:pt x="1" y="1"/>
                    </a:lnTo>
                    <a:lnTo>
                      <a:pt x="1" y="0"/>
                    </a:lnTo>
                    <a:lnTo>
                      <a:pt x="1" y="1"/>
                    </a:lnTo>
                    <a:lnTo>
                      <a:pt x="1" y="1"/>
                    </a:lnTo>
                    <a:lnTo>
                      <a:pt x="1" y="0"/>
                    </a:lnTo>
                    <a:lnTo>
                      <a:pt x="1" y="1"/>
                    </a:lnTo>
                  </a:path>
                </a:pathLst>
              </a:custGeom>
              <a:noFill/>
              <a:ln w="0">
                <a:solidFill>
                  <a:srgbClr val="3366FF"/>
                </a:solidFill>
                <a:prstDash val="solid"/>
                <a:round/>
                <a:headEnd/>
                <a:tailEnd/>
              </a:ln>
            </p:spPr>
            <p:txBody>
              <a:bodyPr/>
              <a:lstStyle/>
              <a:p>
                <a:endParaRPr lang="en-GB"/>
              </a:p>
            </p:txBody>
          </p:sp>
          <p:sp>
            <p:nvSpPr>
              <p:cNvPr id="186316" name="Freeform 972"/>
              <p:cNvSpPr>
                <a:spLocks/>
              </p:cNvSpPr>
              <p:nvPr/>
            </p:nvSpPr>
            <p:spPr bwMode="auto">
              <a:xfrm>
                <a:off x="3792" y="3389"/>
                <a:ext cx="6" cy="126"/>
              </a:xfrm>
              <a:custGeom>
                <a:avLst/>
                <a:gdLst/>
                <a:ahLst/>
                <a:cxnLst>
                  <a:cxn ang="0">
                    <a:pos x="0" y="19"/>
                  </a:cxn>
                  <a:cxn ang="0">
                    <a:pos x="0" y="19"/>
                  </a:cxn>
                  <a:cxn ang="0">
                    <a:pos x="0" y="18"/>
                  </a:cxn>
                  <a:cxn ang="0">
                    <a:pos x="0" y="17"/>
                  </a:cxn>
                  <a:cxn ang="0">
                    <a:pos x="0" y="16"/>
                  </a:cxn>
                  <a:cxn ang="0">
                    <a:pos x="0" y="17"/>
                  </a:cxn>
                  <a:cxn ang="0">
                    <a:pos x="0" y="17"/>
                  </a:cxn>
                  <a:cxn ang="0">
                    <a:pos x="0" y="14"/>
                  </a:cxn>
                  <a:cxn ang="0">
                    <a:pos x="0" y="14"/>
                  </a:cxn>
                  <a:cxn ang="0">
                    <a:pos x="0" y="14"/>
                  </a:cxn>
                  <a:cxn ang="0">
                    <a:pos x="0" y="15"/>
                  </a:cxn>
                  <a:cxn ang="0">
                    <a:pos x="0" y="15"/>
                  </a:cxn>
                  <a:cxn ang="0">
                    <a:pos x="0" y="15"/>
                  </a:cxn>
                  <a:cxn ang="0">
                    <a:pos x="0" y="14"/>
                  </a:cxn>
                  <a:cxn ang="0">
                    <a:pos x="0" y="12"/>
                  </a:cxn>
                  <a:cxn ang="0">
                    <a:pos x="0" y="11"/>
                  </a:cxn>
                  <a:cxn ang="0">
                    <a:pos x="0" y="10"/>
                  </a:cxn>
                  <a:cxn ang="0">
                    <a:pos x="0" y="10"/>
                  </a:cxn>
                  <a:cxn ang="0">
                    <a:pos x="0" y="11"/>
                  </a:cxn>
                  <a:cxn ang="0">
                    <a:pos x="0" y="9"/>
                  </a:cxn>
                  <a:cxn ang="0">
                    <a:pos x="0" y="11"/>
                  </a:cxn>
                  <a:cxn ang="0">
                    <a:pos x="0" y="11"/>
                  </a:cxn>
                  <a:cxn ang="0">
                    <a:pos x="0" y="9"/>
                  </a:cxn>
                  <a:cxn ang="0">
                    <a:pos x="0" y="12"/>
                  </a:cxn>
                  <a:cxn ang="0">
                    <a:pos x="0" y="11"/>
                  </a:cxn>
                  <a:cxn ang="0">
                    <a:pos x="0" y="11"/>
                  </a:cxn>
                  <a:cxn ang="0">
                    <a:pos x="0" y="10"/>
                  </a:cxn>
                  <a:cxn ang="0">
                    <a:pos x="0" y="11"/>
                  </a:cxn>
                  <a:cxn ang="0">
                    <a:pos x="0" y="10"/>
                  </a:cxn>
                  <a:cxn ang="0">
                    <a:pos x="0" y="7"/>
                  </a:cxn>
                  <a:cxn ang="0">
                    <a:pos x="0" y="6"/>
                  </a:cxn>
                  <a:cxn ang="0">
                    <a:pos x="0" y="3"/>
                  </a:cxn>
                  <a:cxn ang="0">
                    <a:pos x="0" y="1"/>
                  </a:cxn>
                  <a:cxn ang="0">
                    <a:pos x="0" y="2"/>
                  </a:cxn>
                  <a:cxn ang="0">
                    <a:pos x="0" y="3"/>
                  </a:cxn>
                  <a:cxn ang="0">
                    <a:pos x="0" y="3"/>
                  </a:cxn>
                  <a:cxn ang="0">
                    <a:pos x="0" y="4"/>
                  </a:cxn>
                  <a:cxn ang="0">
                    <a:pos x="0" y="4"/>
                  </a:cxn>
                  <a:cxn ang="0">
                    <a:pos x="0" y="4"/>
                  </a:cxn>
                  <a:cxn ang="0">
                    <a:pos x="0" y="3"/>
                  </a:cxn>
                  <a:cxn ang="0">
                    <a:pos x="0" y="3"/>
                  </a:cxn>
                  <a:cxn ang="0">
                    <a:pos x="0" y="3"/>
                  </a:cxn>
                  <a:cxn ang="0">
                    <a:pos x="0" y="6"/>
                  </a:cxn>
                  <a:cxn ang="0">
                    <a:pos x="0" y="12"/>
                  </a:cxn>
                  <a:cxn ang="0">
                    <a:pos x="0" y="8"/>
                  </a:cxn>
                  <a:cxn ang="0">
                    <a:pos x="0" y="9"/>
                  </a:cxn>
                  <a:cxn ang="0">
                    <a:pos x="0" y="7"/>
                  </a:cxn>
                  <a:cxn ang="0">
                    <a:pos x="0" y="9"/>
                  </a:cxn>
                  <a:cxn ang="0">
                    <a:pos x="0" y="9"/>
                  </a:cxn>
                  <a:cxn ang="0">
                    <a:pos x="0" y="8"/>
                  </a:cxn>
                  <a:cxn ang="0">
                    <a:pos x="0" y="9"/>
                  </a:cxn>
                  <a:cxn ang="0">
                    <a:pos x="0" y="10"/>
                  </a:cxn>
                  <a:cxn ang="0">
                    <a:pos x="0" y="12"/>
                  </a:cxn>
                  <a:cxn ang="0">
                    <a:pos x="0" y="9"/>
                  </a:cxn>
                  <a:cxn ang="0">
                    <a:pos x="0" y="6"/>
                  </a:cxn>
                  <a:cxn ang="0">
                    <a:pos x="0" y="7"/>
                  </a:cxn>
                  <a:cxn ang="0">
                    <a:pos x="1" y="9"/>
                  </a:cxn>
                  <a:cxn ang="0">
                    <a:pos x="1" y="4"/>
                  </a:cxn>
                  <a:cxn ang="0">
                    <a:pos x="1" y="4"/>
                  </a:cxn>
                  <a:cxn ang="0">
                    <a:pos x="1" y="4"/>
                  </a:cxn>
                  <a:cxn ang="0">
                    <a:pos x="1" y="5"/>
                  </a:cxn>
                  <a:cxn ang="0">
                    <a:pos x="1" y="6"/>
                  </a:cxn>
                  <a:cxn ang="0">
                    <a:pos x="1" y="0"/>
                  </a:cxn>
                </a:cxnLst>
                <a:rect l="0" t="0" r="r" b="b"/>
                <a:pathLst>
                  <a:path w="1" h="21">
                    <a:moveTo>
                      <a:pt x="0" y="20"/>
                    </a:moveTo>
                    <a:lnTo>
                      <a:pt x="0" y="20"/>
                    </a:lnTo>
                    <a:lnTo>
                      <a:pt x="0" y="20"/>
                    </a:lnTo>
                    <a:lnTo>
                      <a:pt x="0" y="21"/>
                    </a:lnTo>
                    <a:lnTo>
                      <a:pt x="0" y="20"/>
                    </a:lnTo>
                    <a:lnTo>
                      <a:pt x="0" y="20"/>
                    </a:lnTo>
                    <a:lnTo>
                      <a:pt x="0" y="20"/>
                    </a:lnTo>
                    <a:lnTo>
                      <a:pt x="0" y="20"/>
                    </a:lnTo>
                    <a:lnTo>
                      <a:pt x="0" y="20"/>
                    </a:lnTo>
                    <a:lnTo>
                      <a:pt x="0" y="20"/>
                    </a:lnTo>
                    <a:lnTo>
                      <a:pt x="0" y="19"/>
                    </a:lnTo>
                    <a:lnTo>
                      <a:pt x="0" y="19"/>
                    </a:lnTo>
                    <a:lnTo>
                      <a:pt x="0" y="19"/>
                    </a:lnTo>
                    <a:lnTo>
                      <a:pt x="0" y="18"/>
                    </a:lnTo>
                    <a:lnTo>
                      <a:pt x="0" y="19"/>
                    </a:lnTo>
                    <a:lnTo>
                      <a:pt x="0" y="18"/>
                    </a:lnTo>
                    <a:lnTo>
                      <a:pt x="0" y="18"/>
                    </a:lnTo>
                    <a:lnTo>
                      <a:pt x="0" y="19"/>
                    </a:lnTo>
                    <a:lnTo>
                      <a:pt x="0" y="19"/>
                    </a:lnTo>
                    <a:lnTo>
                      <a:pt x="0" y="19"/>
                    </a:lnTo>
                    <a:lnTo>
                      <a:pt x="0" y="18"/>
                    </a:lnTo>
                    <a:lnTo>
                      <a:pt x="0" y="19"/>
                    </a:lnTo>
                    <a:lnTo>
                      <a:pt x="0" y="18"/>
                    </a:lnTo>
                    <a:lnTo>
                      <a:pt x="0" y="17"/>
                    </a:lnTo>
                    <a:lnTo>
                      <a:pt x="0" y="17"/>
                    </a:lnTo>
                    <a:lnTo>
                      <a:pt x="0" y="16"/>
                    </a:lnTo>
                    <a:lnTo>
                      <a:pt x="0" y="17"/>
                    </a:lnTo>
                    <a:lnTo>
                      <a:pt x="0" y="16"/>
                    </a:lnTo>
                    <a:lnTo>
                      <a:pt x="0" y="17"/>
                    </a:lnTo>
                    <a:lnTo>
                      <a:pt x="0" y="17"/>
                    </a:lnTo>
                    <a:lnTo>
                      <a:pt x="0" y="17"/>
                    </a:lnTo>
                    <a:lnTo>
                      <a:pt x="0" y="18"/>
                    </a:lnTo>
                    <a:lnTo>
                      <a:pt x="0" y="18"/>
                    </a:lnTo>
                    <a:lnTo>
                      <a:pt x="0" y="18"/>
                    </a:lnTo>
                    <a:lnTo>
                      <a:pt x="0" y="17"/>
                    </a:lnTo>
                    <a:lnTo>
                      <a:pt x="0" y="18"/>
                    </a:lnTo>
                    <a:lnTo>
                      <a:pt x="0" y="17"/>
                    </a:lnTo>
                    <a:lnTo>
                      <a:pt x="0" y="17"/>
                    </a:lnTo>
                    <a:lnTo>
                      <a:pt x="0" y="17"/>
                    </a:lnTo>
                    <a:lnTo>
                      <a:pt x="0" y="17"/>
                    </a:lnTo>
                    <a:lnTo>
                      <a:pt x="0" y="18"/>
                    </a:lnTo>
                    <a:lnTo>
                      <a:pt x="0" y="17"/>
                    </a:lnTo>
                    <a:lnTo>
                      <a:pt x="0" y="18"/>
                    </a:lnTo>
                    <a:lnTo>
                      <a:pt x="0" y="17"/>
                    </a:lnTo>
                    <a:lnTo>
                      <a:pt x="0" y="17"/>
                    </a:lnTo>
                    <a:lnTo>
                      <a:pt x="0" y="17"/>
                    </a:lnTo>
                    <a:lnTo>
                      <a:pt x="0" y="17"/>
                    </a:lnTo>
                    <a:lnTo>
                      <a:pt x="0" y="17"/>
                    </a:lnTo>
                    <a:lnTo>
                      <a:pt x="0" y="16"/>
                    </a:lnTo>
                    <a:lnTo>
                      <a:pt x="0" y="17"/>
                    </a:lnTo>
                    <a:lnTo>
                      <a:pt x="0" y="16"/>
                    </a:lnTo>
                    <a:lnTo>
                      <a:pt x="0" y="17"/>
                    </a:lnTo>
                    <a:lnTo>
                      <a:pt x="0" y="16"/>
                    </a:lnTo>
                    <a:lnTo>
                      <a:pt x="0" y="16"/>
                    </a:lnTo>
                    <a:lnTo>
                      <a:pt x="0" y="16"/>
                    </a:lnTo>
                    <a:lnTo>
                      <a:pt x="0" y="16"/>
                    </a:lnTo>
                    <a:lnTo>
                      <a:pt x="0" y="15"/>
                    </a:lnTo>
                    <a:lnTo>
                      <a:pt x="0" y="15"/>
                    </a:lnTo>
                    <a:lnTo>
                      <a:pt x="0" y="15"/>
                    </a:lnTo>
                    <a:lnTo>
                      <a:pt x="0" y="15"/>
                    </a:lnTo>
                    <a:lnTo>
                      <a:pt x="0" y="15"/>
                    </a:lnTo>
                    <a:lnTo>
                      <a:pt x="0" y="15"/>
                    </a:lnTo>
                    <a:lnTo>
                      <a:pt x="0" y="16"/>
                    </a:lnTo>
                    <a:lnTo>
                      <a:pt x="0" y="16"/>
                    </a:lnTo>
                    <a:lnTo>
                      <a:pt x="0" y="16"/>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6"/>
                    </a:lnTo>
                    <a:lnTo>
                      <a:pt x="0" y="16"/>
                    </a:lnTo>
                    <a:lnTo>
                      <a:pt x="0" y="15"/>
                    </a:lnTo>
                    <a:lnTo>
                      <a:pt x="0" y="15"/>
                    </a:lnTo>
                    <a:lnTo>
                      <a:pt x="0" y="15"/>
                    </a:lnTo>
                    <a:lnTo>
                      <a:pt x="0" y="14"/>
                    </a:lnTo>
                    <a:lnTo>
                      <a:pt x="0" y="15"/>
                    </a:lnTo>
                    <a:lnTo>
                      <a:pt x="0" y="14"/>
                    </a:lnTo>
                    <a:lnTo>
                      <a:pt x="0" y="14"/>
                    </a:lnTo>
                    <a:lnTo>
                      <a:pt x="0" y="14"/>
                    </a:lnTo>
                    <a:lnTo>
                      <a:pt x="0" y="14"/>
                    </a:lnTo>
                    <a:lnTo>
                      <a:pt x="0" y="14"/>
                    </a:lnTo>
                    <a:lnTo>
                      <a:pt x="0" y="14"/>
                    </a:lnTo>
                    <a:lnTo>
                      <a:pt x="0" y="14"/>
                    </a:lnTo>
                    <a:lnTo>
                      <a:pt x="0" y="15"/>
                    </a:lnTo>
                    <a:lnTo>
                      <a:pt x="0" y="15"/>
                    </a:lnTo>
                    <a:lnTo>
                      <a:pt x="0" y="15"/>
                    </a:lnTo>
                    <a:lnTo>
                      <a:pt x="0" y="14"/>
                    </a:lnTo>
                    <a:lnTo>
                      <a:pt x="0" y="14"/>
                    </a:lnTo>
                    <a:lnTo>
                      <a:pt x="0" y="15"/>
                    </a:lnTo>
                    <a:lnTo>
                      <a:pt x="0" y="14"/>
                    </a:lnTo>
                    <a:lnTo>
                      <a:pt x="0" y="14"/>
                    </a:lnTo>
                    <a:lnTo>
                      <a:pt x="0" y="14"/>
                    </a:lnTo>
                    <a:lnTo>
                      <a:pt x="0" y="14"/>
                    </a:lnTo>
                    <a:lnTo>
                      <a:pt x="0" y="14"/>
                    </a:lnTo>
                    <a:lnTo>
                      <a:pt x="0" y="14"/>
                    </a:lnTo>
                    <a:lnTo>
                      <a:pt x="0" y="14"/>
                    </a:lnTo>
                    <a:lnTo>
                      <a:pt x="0" y="14"/>
                    </a:lnTo>
                    <a:lnTo>
                      <a:pt x="0" y="14"/>
                    </a:lnTo>
                    <a:lnTo>
                      <a:pt x="0" y="14"/>
                    </a:lnTo>
                    <a:lnTo>
                      <a:pt x="0" y="15"/>
                    </a:lnTo>
                    <a:lnTo>
                      <a:pt x="0" y="14"/>
                    </a:lnTo>
                    <a:lnTo>
                      <a:pt x="0" y="14"/>
                    </a:lnTo>
                    <a:lnTo>
                      <a:pt x="0" y="15"/>
                    </a:lnTo>
                    <a:lnTo>
                      <a:pt x="0" y="14"/>
                    </a:lnTo>
                    <a:lnTo>
                      <a:pt x="0" y="14"/>
                    </a:lnTo>
                    <a:lnTo>
                      <a:pt x="0" y="14"/>
                    </a:lnTo>
                    <a:lnTo>
                      <a:pt x="0" y="14"/>
                    </a:lnTo>
                    <a:lnTo>
                      <a:pt x="0" y="15"/>
                    </a:lnTo>
                    <a:lnTo>
                      <a:pt x="0" y="15"/>
                    </a:lnTo>
                    <a:lnTo>
                      <a:pt x="0" y="15"/>
                    </a:lnTo>
                    <a:lnTo>
                      <a:pt x="0" y="15"/>
                    </a:lnTo>
                    <a:lnTo>
                      <a:pt x="0" y="15"/>
                    </a:lnTo>
                    <a:lnTo>
                      <a:pt x="0" y="15"/>
                    </a:lnTo>
                    <a:lnTo>
                      <a:pt x="0" y="15"/>
                    </a:lnTo>
                    <a:lnTo>
                      <a:pt x="0" y="16"/>
                    </a:lnTo>
                    <a:lnTo>
                      <a:pt x="0" y="16"/>
                    </a:lnTo>
                    <a:lnTo>
                      <a:pt x="0" y="15"/>
                    </a:lnTo>
                    <a:lnTo>
                      <a:pt x="0" y="16"/>
                    </a:lnTo>
                    <a:lnTo>
                      <a:pt x="0" y="15"/>
                    </a:lnTo>
                    <a:lnTo>
                      <a:pt x="0" y="15"/>
                    </a:lnTo>
                    <a:lnTo>
                      <a:pt x="0" y="15"/>
                    </a:lnTo>
                    <a:lnTo>
                      <a:pt x="0" y="15"/>
                    </a:lnTo>
                    <a:lnTo>
                      <a:pt x="0" y="15"/>
                    </a:lnTo>
                    <a:lnTo>
                      <a:pt x="0" y="15"/>
                    </a:lnTo>
                    <a:lnTo>
                      <a:pt x="0" y="15"/>
                    </a:lnTo>
                    <a:lnTo>
                      <a:pt x="0" y="15"/>
                    </a:lnTo>
                    <a:lnTo>
                      <a:pt x="0" y="15"/>
                    </a:lnTo>
                    <a:lnTo>
                      <a:pt x="0" y="15"/>
                    </a:lnTo>
                    <a:lnTo>
                      <a:pt x="0" y="15"/>
                    </a:lnTo>
                    <a:lnTo>
                      <a:pt x="0" y="14"/>
                    </a:lnTo>
                    <a:lnTo>
                      <a:pt x="0" y="14"/>
                    </a:lnTo>
                    <a:lnTo>
                      <a:pt x="0" y="15"/>
                    </a:lnTo>
                    <a:lnTo>
                      <a:pt x="0" y="14"/>
                    </a:lnTo>
                    <a:lnTo>
                      <a:pt x="0" y="15"/>
                    </a:lnTo>
                    <a:lnTo>
                      <a:pt x="0" y="15"/>
                    </a:lnTo>
                    <a:lnTo>
                      <a:pt x="0" y="15"/>
                    </a:lnTo>
                    <a:lnTo>
                      <a:pt x="0" y="15"/>
                    </a:lnTo>
                    <a:lnTo>
                      <a:pt x="0" y="15"/>
                    </a:lnTo>
                    <a:lnTo>
                      <a:pt x="0" y="16"/>
                    </a:lnTo>
                    <a:lnTo>
                      <a:pt x="0" y="15"/>
                    </a:lnTo>
                    <a:lnTo>
                      <a:pt x="0" y="15"/>
                    </a:lnTo>
                    <a:lnTo>
                      <a:pt x="0" y="16"/>
                    </a:lnTo>
                    <a:lnTo>
                      <a:pt x="0" y="15"/>
                    </a:lnTo>
                    <a:lnTo>
                      <a:pt x="0" y="15"/>
                    </a:lnTo>
                    <a:lnTo>
                      <a:pt x="0" y="14"/>
                    </a:lnTo>
                    <a:lnTo>
                      <a:pt x="0" y="15"/>
                    </a:lnTo>
                    <a:lnTo>
                      <a:pt x="0" y="14"/>
                    </a:lnTo>
                    <a:lnTo>
                      <a:pt x="0" y="13"/>
                    </a:lnTo>
                    <a:lnTo>
                      <a:pt x="0" y="12"/>
                    </a:lnTo>
                    <a:lnTo>
                      <a:pt x="0" y="13"/>
                    </a:lnTo>
                    <a:lnTo>
                      <a:pt x="0" y="13"/>
                    </a:lnTo>
                    <a:lnTo>
                      <a:pt x="0" y="12"/>
                    </a:lnTo>
                    <a:lnTo>
                      <a:pt x="0" y="12"/>
                    </a:lnTo>
                    <a:lnTo>
                      <a:pt x="0" y="12"/>
                    </a:lnTo>
                    <a:lnTo>
                      <a:pt x="0" y="11"/>
                    </a:lnTo>
                    <a:lnTo>
                      <a:pt x="0" y="12"/>
                    </a:lnTo>
                    <a:lnTo>
                      <a:pt x="0" y="11"/>
                    </a:lnTo>
                    <a:lnTo>
                      <a:pt x="0" y="12"/>
                    </a:lnTo>
                    <a:lnTo>
                      <a:pt x="0" y="12"/>
                    </a:lnTo>
                    <a:lnTo>
                      <a:pt x="0" y="12"/>
                    </a:lnTo>
                    <a:lnTo>
                      <a:pt x="0" y="12"/>
                    </a:lnTo>
                    <a:lnTo>
                      <a:pt x="0" y="11"/>
                    </a:lnTo>
                    <a:lnTo>
                      <a:pt x="0" y="12"/>
                    </a:lnTo>
                    <a:lnTo>
                      <a:pt x="0" y="11"/>
                    </a:lnTo>
                    <a:lnTo>
                      <a:pt x="0" y="11"/>
                    </a:lnTo>
                    <a:lnTo>
                      <a:pt x="0" y="11"/>
                    </a:lnTo>
                    <a:lnTo>
                      <a:pt x="0" y="11"/>
                    </a:lnTo>
                    <a:lnTo>
                      <a:pt x="0" y="11"/>
                    </a:lnTo>
                    <a:lnTo>
                      <a:pt x="0" y="11"/>
                    </a:lnTo>
                    <a:lnTo>
                      <a:pt x="0" y="12"/>
                    </a:lnTo>
                    <a:lnTo>
                      <a:pt x="0" y="11"/>
                    </a:lnTo>
                    <a:lnTo>
                      <a:pt x="0" y="12"/>
                    </a:lnTo>
                    <a:lnTo>
                      <a:pt x="0" y="12"/>
                    </a:lnTo>
                    <a:lnTo>
                      <a:pt x="0" y="12"/>
                    </a:lnTo>
                    <a:lnTo>
                      <a:pt x="0" y="11"/>
                    </a:lnTo>
                    <a:lnTo>
                      <a:pt x="0" y="11"/>
                    </a:lnTo>
                    <a:lnTo>
                      <a:pt x="0" y="10"/>
                    </a:lnTo>
                    <a:lnTo>
                      <a:pt x="0" y="10"/>
                    </a:lnTo>
                    <a:lnTo>
                      <a:pt x="0" y="11"/>
                    </a:lnTo>
                    <a:lnTo>
                      <a:pt x="0" y="11"/>
                    </a:lnTo>
                    <a:lnTo>
                      <a:pt x="0" y="11"/>
                    </a:lnTo>
                    <a:lnTo>
                      <a:pt x="0" y="10"/>
                    </a:lnTo>
                    <a:lnTo>
                      <a:pt x="0" y="11"/>
                    </a:lnTo>
                    <a:lnTo>
                      <a:pt x="0" y="11"/>
                    </a:lnTo>
                    <a:lnTo>
                      <a:pt x="0" y="11"/>
                    </a:lnTo>
                    <a:lnTo>
                      <a:pt x="0" y="10"/>
                    </a:lnTo>
                    <a:lnTo>
                      <a:pt x="0" y="10"/>
                    </a:lnTo>
                    <a:lnTo>
                      <a:pt x="0" y="10"/>
                    </a:lnTo>
                    <a:lnTo>
                      <a:pt x="0" y="10"/>
                    </a:lnTo>
                    <a:lnTo>
                      <a:pt x="0" y="10"/>
                    </a:lnTo>
                    <a:lnTo>
                      <a:pt x="0" y="9"/>
                    </a:lnTo>
                    <a:lnTo>
                      <a:pt x="0" y="9"/>
                    </a:lnTo>
                    <a:lnTo>
                      <a:pt x="0" y="10"/>
                    </a:lnTo>
                    <a:lnTo>
                      <a:pt x="0" y="9"/>
                    </a:lnTo>
                    <a:lnTo>
                      <a:pt x="0" y="10"/>
                    </a:lnTo>
                    <a:lnTo>
                      <a:pt x="0" y="10"/>
                    </a:lnTo>
                    <a:lnTo>
                      <a:pt x="0" y="11"/>
                    </a:lnTo>
                    <a:lnTo>
                      <a:pt x="0" y="10"/>
                    </a:lnTo>
                    <a:lnTo>
                      <a:pt x="0" y="10"/>
                    </a:lnTo>
                    <a:lnTo>
                      <a:pt x="0" y="11"/>
                    </a:lnTo>
                    <a:lnTo>
                      <a:pt x="0" y="10"/>
                    </a:lnTo>
                    <a:lnTo>
                      <a:pt x="0" y="11"/>
                    </a:lnTo>
                    <a:lnTo>
                      <a:pt x="0" y="11"/>
                    </a:lnTo>
                    <a:lnTo>
                      <a:pt x="0" y="11"/>
                    </a:lnTo>
                    <a:lnTo>
                      <a:pt x="0" y="11"/>
                    </a:lnTo>
                    <a:lnTo>
                      <a:pt x="0" y="10"/>
                    </a:lnTo>
                    <a:lnTo>
                      <a:pt x="0" y="9"/>
                    </a:lnTo>
                    <a:lnTo>
                      <a:pt x="0" y="9"/>
                    </a:lnTo>
                    <a:lnTo>
                      <a:pt x="0" y="9"/>
                    </a:lnTo>
                    <a:lnTo>
                      <a:pt x="0" y="8"/>
                    </a:lnTo>
                    <a:lnTo>
                      <a:pt x="0" y="9"/>
                    </a:lnTo>
                    <a:lnTo>
                      <a:pt x="0" y="8"/>
                    </a:lnTo>
                    <a:lnTo>
                      <a:pt x="0" y="9"/>
                    </a:lnTo>
                    <a:lnTo>
                      <a:pt x="0" y="9"/>
                    </a:lnTo>
                    <a:lnTo>
                      <a:pt x="0" y="9"/>
                    </a:lnTo>
                    <a:lnTo>
                      <a:pt x="0" y="9"/>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9"/>
                    </a:lnTo>
                    <a:lnTo>
                      <a:pt x="0" y="9"/>
                    </a:lnTo>
                    <a:lnTo>
                      <a:pt x="0" y="9"/>
                    </a:lnTo>
                    <a:lnTo>
                      <a:pt x="0" y="10"/>
                    </a:lnTo>
                    <a:lnTo>
                      <a:pt x="0" y="10"/>
                    </a:lnTo>
                    <a:lnTo>
                      <a:pt x="0" y="10"/>
                    </a:lnTo>
                    <a:lnTo>
                      <a:pt x="0" y="10"/>
                    </a:lnTo>
                    <a:lnTo>
                      <a:pt x="0" y="10"/>
                    </a:lnTo>
                    <a:lnTo>
                      <a:pt x="0" y="11"/>
                    </a:lnTo>
                    <a:lnTo>
                      <a:pt x="0" y="11"/>
                    </a:lnTo>
                    <a:lnTo>
                      <a:pt x="0" y="11"/>
                    </a:lnTo>
                    <a:lnTo>
                      <a:pt x="0" y="11"/>
                    </a:lnTo>
                    <a:lnTo>
                      <a:pt x="0" y="12"/>
                    </a:lnTo>
                    <a:lnTo>
                      <a:pt x="0" y="11"/>
                    </a:lnTo>
                    <a:lnTo>
                      <a:pt x="0" y="11"/>
                    </a:lnTo>
                    <a:lnTo>
                      <a:pt x="0" y="11"/>
                    </a:lnTo>
                    <a:lnTo>
                      <a:pt x="0" y="12"/>
                    </a:lnTo>
                    <a:lnTo>
                      <a:pt x="0" y="11"/>
                    </a:lnTo>
                    <a:lnTo>
                      <a:pt x="0" y="10"/>
                    </a:lnTo>
                    <a:lnTo>
                      <a:pt x="0" y="11"/>
                    </a:lnTo>
                    <a:lnTo>
                      <a:pt x="0" y="10"/>
                    </a:lnTo>
                    <a:lnTo>
                      <a:pt x="0" y="9"/>
                    </a:lnTo>
                    <a:lnTo>
                      <a:pt x="0" y="10"/>
                    </a:lnTo>
                    <a:lnTo>
                      <a:pt x="0" y="11"/>
                    </a:lnTo>
                    <a:lnTo>
                      <a:pt x="0" y="11"/>
                    </a:lnTo>
                    <a:lnTo>
                      <a:pt x="0" y="11"/>
                    </a:lnTo>
                    <a:lnTo>
                      <a:pt x="0" y="11"/>
                    </a:lnTo>
                    <a:lnTo>
                      <a:pt x="0" y="11"/>
                    </a:lnTo>
                    <a:lnTo>
                      <a:pt x="0" y="11"/>
                    </a:lnTo>
                    <a:lnTo>
                      <a:pt x="0" y="11"/>
                    </a:lnTo>
                    <a:lnTo>
                      <a:pt x="0" y="11"/>
                    </a:lnTo>
                    <a:lnTo>
                      <a:pt x="0" y="12"/>
                    </a:lnTo>
                    <a:lnTo>
                      <a:pt x="0" y="11"/>
                    </a:lnTo>
                    <a:lnTo>
                      <a:pt x="0" y="11"/>
                    </a:lnTo>
                    <a:lnTo>
                      <a:pt x="0" y="11"/>
                    </a:lnTo>
                    <a:lnTo>
                      <a:pt x="0" y="12"/>
                    </a:lnTo>
                    <a:lnTo>
                      <a:pt x="0" y="11"/>
                    </a:lnTo>
                    <a:lnTo>
                      <a:pt x="0" y="12"/>
                    </a:lnTo>
                    <a:lnTo>
                      <a:pt x="0" y="11"/>
                    </a:lnTo>
                    <a:lnTo>
                      <a:pt x="0" y="12"/>
                    </a:lnTo>
                    <a:lnTo>
                      <a:pt x="0" y="11"/>
                    </a:lnTo>
                    <a:lnTo>
                      <a:pt x="0" y="11"/>
                    </a:lnTo>
                    <a:lnTo>
                      <a:pt x="0" y="10"/>
                    </a:lnTo>
                    <a:lnTo>
                      <a:pt x="0" y="10"/>
                    </a:lnTo>
                    <a:lnTo>
                      <a:pt x="0" y="9"/>
                    </a:lnTo>
                    <a:lnTo>
                      <a:pt x="0" y="10"/>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8"/>
                    </a:lnTo>
                    <a:lnTo>
                      <a:pt x="0" y="8"/>
                    </a:lnTo>
                    <a:lnTo>
                      <a:pt x="0" y="7"/>
                    </a:lnTo>
                    <a:lnTo>
                      <a:pt x="0" y="8"/>
                    </a:lnTo>
                    <a:lnTo>
                      <a:pt x="0" y="7"/>
                    </a:lnTo>
                    <a:lnTo>
                      <a:pt x="0" y="7"/>
                    </a:lnTo>
                    <a:lnTo>
                      <a:pt x="0" y="6"/>
                    </a:lnTo>
                    <a:lnTo>
                      <a:pt x="0" y="6"/>
                    </a:lnTo>
                    <a:lnTo>
                      <a:pt x="0" y="6"/>
                    </a:lnTo>
                    <a:lnTo>
                      <a:pt x="0" y="7"/>
                    </a:lnTo>
                    <a:lnTo>
                      <a:pt x="0" y="7"/>
                    </a:lnTo>
                    <a:lnTo>
                      <a:pt x="0" y="7"/>
                    </a:lnTo>
                    <a:lnTo>
                      <a:pt x="0" y="7"/>
                    </a:lnTo>
                    <a:lnTo>
                      <a:pt x="0" y="7"/>
                    </a:lnTo>
                    <a:lnTo>
                      <a:pt x="0" y="7"/>
                    </a:lnTo>
                    <a:lnTo>
                      <a:pt x="0" y="6"/>
                    </a:lnTo>
                    <a:lnTo>
                      <a:pt x="0" y="6"/>
                    </a:lnTo>
                    <a:lnTo>
                      <a:pt x="0" y="5"/>
                    </a:lnTo>
                    <a:lnTo>
                      <a:pt x="0" y="6"/>
                    </a:lnTo>
                    <a:lnTo>
                      <a:pt x="0" y="5"/>
                    </a:lnTo>
                    <a:lnTo>
                      <a:pt x="0" y="5"/>
                    </a:lnTo>
                    <a:lnTo>
                      <a:pt x="0" y="5"/>
                    </a:lnTo>
                    <a:lnTo>
                      <a:pt x="0" y="6"/>
                    </a:lnTo>
                    <a:lnTo>
                      <a:pt x="0" y="5"/>
                    </a:lnTo>
                    <a:lnTo>
                      <a:pt x="0" y="4"/>
                    </a:lnTo>
                    <a:lnTo>
                      <a:pt x="0" y="4"/>
                    </a:lnTo>
                    <a:lnTo>
                      <a:pt x="0" y="3"/>
                    </a:lnTo>
                    <a:lnTo>
                      <a:pt x="0" y="3"/>
                    </a:lnTo>
                    <a:lnTo>
                      <a:pt x="0" y="3"/>
                    </a:lnTo>
                    <a:lnTo>
                      <a:pt x="0" y="3"/>
                    </a:lnTo>
                    <a:lnTo>
                      <a:pt x="0" y="2"/>
                    </a:lnTo>
                    <a:lnTo>
                      <a:pt x="0" y="2"/>
                    </a:lnTo>
                    <a:lnTo>
                      <a:pt x="0" y="1"/>
                    </a:lnTo>
                    <a:lnTo>
                      <a:pt x="0" y="1"/>
                    </a:lnTo>
                    <a:lnTo>
                      <a:pt x="0" y="1"/>
                    </a:lnTo>
                    <a:lnTo>
                      <a:pt x="0" y="1"/>
                    </a:lnTo>
                    <a:lnTo>
                      <a:pt x="0" y="1"/>
                    </a:lnTo>
                    <a:lnTo>
                      <a:pt x="0" y="1"/>
                    </a:lnTo>
                    <a:lnTo>
                      <a:pt x="0" y="1"/>
                    </a:lnTo>
                    <a:lnTo>
                      <a:pt x="0" y="0"/>
                    </a:lnTo>
                    <a:lnTo>
                      <a:pt x="0" y="1"/>
                    </a:lnTo>
                    <a:lnTo>
                      <a:pt x="0" y="1"/>
                    </a:lnTo>
                    <a:lnTo>
                      <a:pt x="0" y="2"/>
                    </a:lnTo>
                    <a:lnTo>
                      <a:pt x="0" y="2"/>
                    </a:lnTo>
                    <a:lnTo>
                      <a:pt x="0" y="2"/>
                    </a:lnTo>
                    <a:lnTo>
                      <a:pt x="0" y="1"/>
                    </a:lnTo>
                    <a:lnTo>
                      <a:pt x="0" y="1"/>
                    </a:lnTo>
                    <a:lnTo>
                      <a:pt x="0" y="2"/>
                    </a:lnTo>
                    <a:lnTo>
                      <a:pt x="0" y="2"/>
                    </a:lnTo>
                    <a:lnTo>
                      <a:pt x="0" y="1"/>
                    </a:lnTo>
                    <a:lnTo>
                      <a:pt x="0" y="2"/>
                    </a:lnTo>
                    <a:lnTo>
                      <a:pt x="0" y="1"/>
                    </a:lnTo>
                    <a:lnTo>
                      <a:pt x="0" y="2"/>
                    </a:lnTo>
                    <a:lnTo>
                      <a:pt x="0" y="2"/>
                    </a:lnTo>
                    <a:lnTo>
                      <a:pt x="0" y="3"/>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4"/>
                    </a:lnTo>
                    <a:lnTo>
                      <a:pt x="0" y="4"/>
                    </a:lnTo>
                    <a:lnTo>
                      <a:pt x="0" y="3"/>
                    </a:lnTo>
                    <a:lnTo>
                      <a:pt x="0" y="4"/>
                    </a:lnTo>
                    <a:lnTo>
                      <a:pt x="0" y="4"/>
                    </a:lnTo>
                    <a:lnTo>
                      <a:pt x="0" y="3"/>
                    </a:lnTo>
                    <a:lnTo>
                      <a:pt x="0" y="4"/>
                    </a:lnTo>
                    <a:lnTo>
                      <a:pt x="0" y="4"/>
                    </a:lnTo>
                    <a:lnTo>
                      <a:pt x="0" y="3"/>
                    </a:lnTo>
                    <a:lnTo>
                      <a:pt x="0" y="3"/>
                    </a:lnTo>
                    <a:lnTo>
                      <a:pt x="0" y="4"/>
                    </a:lnTo>
                    <a:lnTo>
                      <a:pt x="0" y="3"/>
                    </a:lnTo>
                    <a:lnTo>
                      <a:pt x="0" y="3"/>
                    </a:lnTo>
                    <a:lnTo>
                      <a:pt x="0" y="3"/>
                    </a:lnTo>
                    <a:lnTo>
                      <a:pt x="0" y="4"/>
                    </a:lnTo>
                    <a:lnTo>
                      <a:pt x="0" y="4"/>
                    </a:lnTo>
                    <a:lnTo>
                      <a:pt x="0" y="3"/>
                    </a:lnTo>
                    <a:lnTo>
                      <a:pt x="0" y="3"/>
                    </a:lnTo>
                    <a:lnTo>
                      <a:pt x="0" y="3"/>
                    </a:lnTo>
                    <a:lnTo>
                      <a:pt x="0" y="4"/>
                    </a:lnTo>
                    <a:lnTo>
                      <a:pt x="0" y="4"/>
                    </a:lnTo>
                    <a:lnTo>
                      <a:pt x="0" y="3"/>
                    </a:lnTo>
                    <a:lnTo>
                      <a:pt x="0" y="4"/>
                    </a:lnTo>
                    <a:lnTo>
                      <a:pt x="0" y="4"/>
                    </a:lnTo>
                    <a:lnTo>
                      <a:pt x="0" y="5"/>
                    </a:lnTo>
                    <a:lnTo>
                      <a:pt x="0" y="4"/>
                    </a:lnTo>
                    <a:lnTo>
                      <a:pt x="0" y="5"/>
                    </a:lnTo>
                    <a:lnTo>
                      <a:pt x="0" y="5"/>
                    </a:lnTo>
                    <a:lnTo>
                      <a:pt x="0" y="4"/>
                    </a:lnTo>
                    <a:lnTo>
                      <a:pt x="0" y="5"/>
                    </a:lnTo>
                    <a:lnTo>
                      <a:pt x="0" y="4"/>
                    </a:lnTo>
                    <a:lnTo>
                      <a:pt x="0" y="4"/>
                    </a:lnTo>
                    <a:lnTo>
                      <a:pt x="0" y="4"/>
                    </a:lnTo>
                    <a:lnTo>
                      <a:pt x="0" y="4"/>
                    </a:lnTo>
                    <a:lnTo>
                      <a:pt x="0" y="4"/>
                    </a:lnTo>
                    <a:lnTo>
                      <a:pt x="0" y="4"/>
                    </a:lnTo>
                    <a:lnTo>
                      <a:pt x="0" y="3"/>
                    </a:lnTo>
                    <a:lnTo>
                      <a:pt x="0" y="3"/>
                    </a:lnTo>
                    <a:lnTo>
                      <a:pt x="0" y="4"/>
                    </a:lnTo>
                    <a:lnTo>
                      <a:pt x="0" y="4"/>
                    </a:lnTo>
                    <a:lnTo>
                      <a:pt x="0" y="3"/>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2"/>
                    </a:lnTo>
                    <a:lnTo>
                      <a:pt x="0" y="3"/>
                    </a:lnTo>
                    <a:lnTo>
                      <a:pt x="0" y="3"/>
                    </a:lnTo>
                    <a:lnTo>
                      <a:pt x="0" y="3"/>
                    </a:lnTo>
                    <a:lnTo>
                      <a:pt x="0" y="4"/>
                    </a:lnTo>
                    <a:lnTo>
                      <a:pt x="0" y="3"/>
                    </a:lnTo>
                    <a:lnTo>
                      <a:pt x="0" y="3"/>
                    </a:lnTo>
                    <a:lnTo>
                      <a:pt x="0" y="4"/>
                    </a:lnTo>
                    <a:lnTo>
                      <a:pt x="0" y="4"/>
                    </a:lnTo>
                    <a:lnTo>
                      <a:pt x="0" y="4"/>
                    </a:lnTo>
                    <a:lnTo>
                      <a:pt x="0" y="5"/>
                    </a:lnTo>
                    <a:lnTo>
                      <a:pt x="0" y="4"/>
                    </a:lnTo>
                    <a:lnTo>
                      <a:pt x="0" y="5"/>
                    </a:lnTo>
                    <a:lnTo>
                      <a:pt x="0" y="5"/>
                    </a:lnTo>
                    <a:lnTo>
                      <a:pt x="0" y="6"/>
                    </a:lnTo>
                    <a:lnTo>
                      <a:pt x="0" y="5"/>
                    </a:lnTo>
                    <a:lnTo>
                      <a:pt x="0" y="6"/>
                    </a:lnTo>
                    <a:lnTo>
                      <a:pt x="0" y="6"/>
                    </a:lnTo>
                    <a:lnTo>
                      <a:pt x="0" y="7"/>
                    </a:lnTo>
                    <a:lnTo>
                      <a:pt x="0" y="8"/>
                    </a:lnTo>
                    <a:lnTo>
                      <a:pt x="0" y="8"/>
                    </a:lnTo>
                    <a:lnTo>
                      <a:pt x="0" y="9"/>
                    </a:lnTo>
                    <a:lnTo>
                      <a:pt x="0" y="9"/>
                    </a:lnTo>
                    <a:lnTo>
                      <a:pt x="0" y="9"/>
                    </a:lnTo>
                    <a:lnTo>
                      <a:pt x="0" y="10"/>
                    </a:lnTo>
                    <a:lnTo>
                      <a:pt x="0" y="11"/>
                    </a:lnTo>
                    <a:lnTo>
                      <a:pt x="0" y="11"/>
                    </a:lnTo>
                    <a:lnTo>
                      <a:pt x="0" y="12"/>
                    </a:lnTo>
                    <a:lnTo>
                      <a:pt x="0" y="11"/>
                    </a:lnTo>
                    <a:lnTo>
                      <a:pt x="0" y="12"/>
                    </a:lnTo>
                    <a:lnTo>
                      <a:pt x="0" y="11"/>
                    </a:lnTo>
                    <a:lnTo>
                      <a:pt x="0" y="12"/>
                    </a:lnTo>
                    <a:lnTo>
                      <a:pt x="0" y="11"/>
                    </a:lnTo>
                    <a:lnTo>
                      <a:pt x="0" y="10"/>
                    </a:lnTo>
                    <a:lnTo>
                      <a:pt x="0" y="10"/>
                    </a:lnTo>
                    <a:lnTo>
                      <a:pt x="0" y="9"/>
                    </a:lnTo>
                    <a:lnTo>
                      <a:pt x="0" y="9"/>
                    </a:lnTo>
                    <a:lnTo>
                      <a:pt x="0" y="9"/>
                    </a:lnTo>
                    <a:lnTo>
                      <a:pt x="0" y="8"/>
                    </a:lnTo>
                    <a:lnTo>
                      <a:pt x="0" y="9"/>
                    </a:lnTo>
                    <a:lnTo>
                      <a:pt x="0" y="8"/>
                    </a:lnTo>
                    <a:lnTo>
                      <a:pt x="0" y="9"/>
                    </a:lnTo>
                    <a:lnTo>
                      <a:pt x="0" y="9"/>
                    </a:lnTo>
                    <a:lnTo>
                      <a:pt x="0" y="9"/>
                    </a:lnTo>
                    <a:lnTo>
                      <a:pt x="0" y="9"/>
                    </a:lnTo>
                    <a:lnTo>
                      <a:pt x="0" y="8"/>
                    </a:lnTo>
                    <a:lnTo>
                      <a:pt x="0" y="8"/>
                    </a:lnTo>
                    <a:lnTo>
                      <a:pt x="0" y="9"/>
                    </a:lnTo>
                    <a:lnTo>
                      <a:pt x="0" y="8"/>
                    </a:lnTo>
                    <a:lnTo>
                      <a:pt x="0" y="9"/>
                    </a:lnTo>
                    <a:lnTo>
                      <a:pt x="0" y="8"/>
                    </a:lnTo>
                    <a:lnTo>
                      <a:pt x="0" y="8"/>
                    </a:lnTo>
                    <a:lnTo>
                      <a:pt x="0" y="8"/>
                    </a:lnTo>
                    <a:lnTo>
                      <a:pt x="0" y="7"/>
                    </a:lnTo>
                    <a:lnTo>
                      <a:pt x="0" y="8"/>
                    </a:lnTo>
                    <a:lnTo>
                      <a:pt x="0" y="7"/>
                    </a:lnTo>
                    <a:lnTo>
                      <a:pt x="0" y="8"/>
                    </a:lnTo>
                    <a:lnTo>
                      <a:pt x="0" y="7"/>
                    </a:lnTo>
                    <a:lnTo>
                      <a:pt x="0" y="8"/>
                    </a:lnTo>
                    <a:lnTo>
                      <a:pt x="0" y="7"/>
                    </a:lnTo>
                    <a:lnTo>
                      <a:pt x="0" y="7"/>
                    </a:lnTo>
                    <a:lnTo>
                      <a:pt x="0" y="8"/>
                    </a:lnTo>
                    <a:lnTo>
                      <a:pt x="0" y="8"/>
                    </a:lnTo>
                    <a:lnTo>
                      <a:pt x="0" y="8"/>
                    </a:lnTo>
                    <a:lnTo>
                      <a:pt x="0" y="7"/>
                    </a:lnTo>
                    <a:lnTo>
                      <a:pt x="0" y="8"/>
                    </a:lnTo>
                    <a:lnTo>
                      <a:pt x="0" y="9"/>
                    </a:lnTo>
                    <a:lnTo>
                      <a:pt x="0" y="9"/>
                    </a:lnTo>
                    <a:lnTo>
                      <a:pt x="0" y="10"/>
                    </a:lnTo>
                    <a:lnTo>
                      <a:pt x="0" y="9"/>
                    </a:lnTo>
                    <a:lnTo>
                      <a:pt x="0" y="9"/>
                    </a:lnTo>
                    <a:lnTo>
                      <a:pt x="0" y="9"/>
                    </a:lnTo>
                    <a:lnTo>
                      <a:pt x="0" y="10"/>
                    </a:lnTo>
                    <a:lnTo>
                      <a:pt x="0" y="9"/>
                    </a:lnTo>
                    <a:lnTo>
                      <a:pt x="0" y="9"/>
                    </a:lnTo>
                    <a:lnTo>
                      <a:pt x="0" y="10"/>
                    </a:lnTo>
                    <a:lnTo>
                      <a:pt x="0" y="10"/>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7"/>
                    </a:lnTo>
                    <a:lnTo>
                      <a:pt x="0" y="8"/>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10"/>
                    </a:lnTo>
                    <a:lnTo>
                      <a:pt x="0" y="9"/>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2"/>
                    </a:lnTo>
                    <a:lnTo>
                      <a:pt x="0" y="12"/>
                    </a:lnTo>
                    <a:lnTo>
                      <a:pt x="0" y="12"/>
                    </a:lnTo>
                    <a:lnTo>
                      <a:pt x="0" y="13"/>
                    </a:lnTo>
                    <a:lnTo>
                      <a:pt x="0" y="12"/>
                    </a:lnTo>
                    <a:lnTo>
                      <a:pt x="0" y="12"/>
                    </a:lnTo>
                    <a:lnTo>
                      <a:pt x="0" y="12"/>
                    </a:lnTo>
                    <a:lnTo>
                      <a:pt x="0" y="12"/>
                    </a:lnTo>
                    <a:lnTo>
                      <a:pt x="0" y="11"/>
                    </a:lnTo>
                    <a:lnTo>
                      <a:pt x="0" y="11"/>
                    </a:lnTo>
                    <a:lnTo>
                      <a:pt x="0" y="10"/>
                    </a:lnTo>
                    <a:lnTo>
                      <a:pt x="0" y="9"/>
                    </a:lnTo>
                    <a:lnTo>
                      <a:pt x="0" y="9"/>
                    </a:lnTo>
                    <a:lnTo>
                      <a:pt x="0" y="9"/>
                    </a:lnTo>
                    <a:lnTo>
                      <a:pt x="0" y="8"/>
                    </a:lnTo>
                    <a:lnTo>
                      <a:pt x="0" y="8"/>
                    </a:lnTo>
                    <a:lnTo>
                      <a:pt x="0" y="7"/>
                    </a:lnTo>
                    <a:lnTo>
                      <a:pt x="0" y="7"/>
                    </a:lnTo>
                    <a:lnTo>
                      <a:pt x="0" y="7"/>
                    </a:lnTo>
                    <a:lnTo>
                      <a:pt x="0" y="6"/>
                    </a:lnTo>
                    <a:lnTo>
                      <a:pt x="0" y="6"/>
                    </a:lnTo>
                    <a:lnTo>
                      <a:pt x="0" y="6"/>
                    </a:lnTo>
                    <a:lnTo>
                      <a:pt x="0" y="6"/>
                    </a:lnTo>
                    <a:lnTo>
                      <a:pt x="0" y="6"/>
                    </a:lnTo>
                    <a:lnTo>
                      <a:pt x="0" y="7"/>
                    </a:lnTo>
                    <a:lnTo>
                      <a:pt x="0" y="6"/>
                    </a:lnTo>
                    <a:lnTo>
                      <a:pt x="0" y="6"/>
                    </a:lnTo>
                    <a:lnTo>
                      <a:pt x="0" y="7"/>
                    </a:lnTo>
                    <a:lnTo>
                      <a:pt x="0" y="6"/>
                    </a:lnTo>
                    <a:lnTo>
                      <a:pt x="0" y="7"/>
                    </a:lnTo>
                    <a:lnTo>
                      <a:pt x="0" y="7"/>
                    </a:lnTo>
                    <a:lnTo>
                      <a:pt x="0" y="7"/>
                    </a:lnTo>
                    <a:lnTo>
                      <a:pt x="0" y="8"/>
                    </a:lnTo>
                    <a:lnTo>
                      <a:pt x="0" y="7"/>
                    </a:lnTo>
                    <a:lnTo>
                      <a:pt x="0" y="7"/>
                    </a:lnTo>
                    <a:lnTo>
                      <a:pt x="0" y="7"/>
                    </a:lnTo>
                    <a:lnTo>
                      <a:pt x="0" y="7"/>
                    </a:lnTo>
                    <a:lnTo>
                      <a:pt x="0" y="8"/>
                    </a:lnTo>
                    <a:lnTo>
                      <a:pt x="0" y="8"/>
                    </a:lnTo>
                    <a:lnTo>
                      <a:pt x="1" y="8"/>
                    </a:lnTo>
                    <a:lnTo>
                      <a:pt x="1" y="9"/>
                    </a:lnTo>
                    <a:lnTo>
                      <a:pt x="1" y="8"/>
                    </a:lnTo>
                    <a:lnTo>
                      <a:pt x="1" y="8"/>
                    </a:lnTo>
                    <a:lnTo>
                      <a:pt x="1" y="9"/>
                    </a:lnTo>
                    <a:lnTo>
                      <a:pt x="1" y="9"/>
                    </a:lnTo>
                    <a:lnTo>
                      <a:pt x="1" y="9"/>
                    </a:lnTo>
                    <a:lnTo>
                      <a:pt x="1" y="9"/>
                    </a:lnTo>
                    <a:lnTo>
                      <a:pt x="1" y="9"/>
                    </a:lnTo>
                    <a:lnTo>
                      <a:pt x="1" y="8"/>
                    </a:lnTo>
                    <a:lnTo>
                      <a:pt x="1" y="7"/>
                    </a:lnTo>
                    <a:lnTo>
                      <a:pt x="1" y="6"/>
                    </a:lnTo>
                    <a:lnTo>
                      <a:pt x="1" y="6"/>
                    </a:lnTo>
                    <a:lnTo>
                      <a:pt x="1" y="4"/>
                    </a:lnTo>
                    <a:lnTo>
                      <a:pt x="1" y="4"/>
                    </a:lnTo>
                    <a:lnTo>
                      <a:pt x="1" y="4"/>
                    </a:lnTo>
                    <a:lnTo>
                      <a:pt x="1" y="5"/>
                    </a:lnTo>
                    <a:lnTo>
                      <a:pt x="1" y="4"/>
                    </a:lnTo>
                    <a:lnTo>
                      <a:pt x="1" y="4"/>
                    </a:lnTo>
                    <a:lnTo>
                      <a:pt x="1" y="4"/>
                    </a:lnTo>
                    <a:lnTo>
                      <a:pt x="1" y="4"/>
                    </a:lnTo>
                    <a:lnTo>
                      <a:pt x="1" y="5"/>
                    </a:lnTo>
                    <a:lnTo>
                      <a:pt x="1" y="5"/>
                    </a:lnTo>
                    <a:lnTo>
                      <a:pt x="1" y="5"/>
                    </a:lnTo>
                    <a:lnTo>
                      <a:pt x="1" y="4"/>
                    </a:lnTo>
                    <a:lnTo>
                      <a:pt x="1" y="5"/>
                    </a:lnTo>
                    <a:lnTo>
                      <a:pt x="1" y="5"/>
                    </a:lnTo>
                    <a:lnTo>
                      <a:pt x="1" y="5"/>
                    </a:lnTo>
                    <a:lnTo>
                      <a:pt x="1" y="4"/>
                    </a:lnTo>
                    <a:lnTo>
                      <a:pt x="1" y="5"/>
                    </a:lnTo>
                    <a:lnTo>
                      <a:pt x="1" y="5"/>
                    </a:lnTo>
                    <a:lnTo>
                      <a:pt x="1" y="6"/>
                    </a:lnTo>
                    <a:lnTo>
                      <a:pt x="1" y="5"/>
                    </a:lnTo>
                    <a:lnTo>
                      <a:pt x="1" y="5"/>
                    </a:lnTo>
                    <a:lnTo>
                      <a:pt x="1" y="6"/>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5"/>
                    </a:lnTo>
                    <a:lnTo>
                      <a:pt x="1" y="6"/>
                    </a:lnTo>
                    <a:lnTo>
                      <a:pt x="1" y="6"/>
                    </a:lnTo>
                    <a:lnTo>
                      <a:pt x="1" y="6"/>
                    </a:lnTo>
                    <a:lnTo>
                      <a:pt x="1" y="5"/>
                    </a:lnTo>
                    <a:lnTo>
                      <a:pt x="1" y="6"/>
                    </a:lnTo>
                    <a:lnTo>
                      <a:pt x="1" y="5"/>
                    </a:lnTo>
                    <a:lnTo>
                      <a:pt x="1" y="6"/>
                    </a:lnTo>
                    <a:lnTo>
                      <a:pt x="1" y="6"/>
                    </a:lnTo>
                    <a:lnTo>
                      <a:pt x="1" y="6"/>
                    </a:lnTo>
                    <a:lnTo>
                      <a:pt x="1" y="6"/>
                    </a:lnTo>
                    <a:lnTo>
                      <a:pt x="1" y="6"/>
                    </a:lnTo>
                    <a:lnTo>
                      <a:pt x="1" y="5"/>
                    </a:lnTo>
                    <a:lnTo>
                      <a:pt x="1" y="5"/>
                    </a:lnTo>
                    <a:lnTo>
                      <a:pt x="1" y="4"/>
                    </a:lnTo>
                    <a:lnTo>
                      <a:pt x="1" y="4"/>
                    </a:lnTo>
                    <a:lnTo>
                      <a:pt x="1" y="3"/>
                    </a:lnTo>
                    <a:lnTo>
                      <a:pt x="1" y="2"/>
                    </a:lnTo>
                    <a:lnTo>
                      <a:pt x="1" y="2"/>
                    </a:lnTo>
                    <a:lnTo>
                      <a:pt x="1" y="1"/>
                    </a:lnTo>
                    <a:lnTo>
                      <a:pt x="1" y="0"/>
                    </a:lnTo>
                    <a:lnTo>
                      <a:pt x="1" y="0"/>
                    </a:lnTo>
                    <a:lnTo>
                      <a:pt x="1" y="0"/>
                    </a:lnTo>
                    <a:lnTo>
                      <a:pt x="1" y="1"/>
                    </a:lnTo>
                    <a:lnTo>
                      <a:pt x="1" y="1"/>
                    </a:lnTo>
                    <a:lnTo>
                      <a:pt x="1" y="1"/>
                    </a:lnTo>
                    <a:lnTo>
                      <a:pt x="1" y="2"/>
                    </a:lnTo>
                    <a:lnTo>
                      <a:pt x="1" y="3"/>
                    </a:lnTo>
                    <a:lnTo>
                      <a:pt x="1" y="3"/>
                    </a:lnTo>
                    <a:lnTo>
                      <a:pt x="1" y="4"/>
                    </a:lnTo>
                  </a:path>
                </a:pathLst>
              </a:custGeom>
              <a:noFill/>
              <a:ln w="0">
                <a:solidFill>
                  <a:srgbClr val="3366FF"/>
                </a:solidFill>
                <a:prstDash val="solid"/>
                <a:round/>
                <a:headEnd/>
                <a:tailEnd/>
              </a:ln>
            </p:spPr>
            <p:txBody>
              <a:bodyPr/>
              <a:lstStyle/>
              <a:p>
                <a:endParaRPr lang="en-GB"/>
              </a:p>
            </p:txBody>
          </p:sp>
          <p:sp>
            <p:nvSpPr>
              <p:cNvPr id="186317" name="Freeform 973"/>
              <p:cNvSpPr>
                <a:spLocks/>
              </p:cNvSpPr>
              <p:nvPr/>
            </p:nvSpPr>
            <p:spPr bwMode="auto">
              <a:xfrm>
                <a:off x="3798" y="3413"/>
                <a:ext cx="1" cy="102"/>
              </a:xfrm>
              <a:custGeom>
                <a:avLst/>
                <a:gdLst/>
                <a:ahLst/>
                <a:cxnLst>
                  <a:cxn ang="0">
                    <a:pos x="0" y="5"/>
                  </a:cxn>
                  <a:cxn ang="0">
                    <a:pos x="0" y="4"/>
                  </a:cxn>
                  <a:cxn ang="0">
                    <a:pos x="0" y="6"/>
                  </a:cxn>
                  <a:cxn ang="0">
                    <a:pos x="0" y="7"/>
                  </a:cxn>
                  <a:cxn ang="0">
                    <a:pos x="0" y="6"/>
                  </a:cxn>
                  <a:cxn ang="0">
                    <a:pos x="0" y="8"/>
                  </a:cxn>
                  <a:cxn ang="0">
                    <a:pos x="0" y="11"/>
                  </a:cxn>
                  <a:cxn ang="0">
                    <a:pos x="0" y="11"/>
                  </a:cxn>
                  <a:cxn ang="0">
                    <a:pos x="0" y="14"/>
                  </a:cxn>
                  <a:cxn ang="0">
                    <a:pos x="0" y="10"/>
                  </a:cxn>
                  <a:cxn ang="0">
                    <a:pos x="0" y="10"/>
                  </a:cxn>
                  <a:cxn ang="0">
                    <a:pos x="0" y="10"/>
                  </a:cxn>
                  <a:cxn ang="0">
                    <a:pos x="0" y="13"/>
                  </a:cxn>
                  <a:cxn ang="0">
                    <a:pos x="0" y="13"/>
                  </a:cxn>
                  <a:cxn ang="0">
                    <a:pos x="0" y="12"/>
                  </a:cxn>
                  <a:cxn ang="0">
                    <a:pos x="0" y="11"/>
                  </a:cxn>
                  <a:cxn ang="0">
                    <a:pos x="0" y="11"/>
                  </a:cxn>
                  <a:cxn ang="0">
                    <a:pos x="0" y="10"/>
                  </a:cxn>
                  <a:cxn ang="0">
                    <a:pos x="0" y="6"/>
                  </a:cxn>
                  <a:cxn ang="0">
                    <a:pos x="0" y="6"/>
                  </a:cxn>
                  <a:cxn ang="0">
                    <a:pos x="0" y="10"/>
                  </a:cxn>
                  <a:cxn ang="0">
                    <a:pos x="0" y="10"/>
                  </a:cxn>
                  <a:cxn ang="0">
                    <a:pos x="0" y="7"/>
                  </a:cxn>
                  <a:cxn ang="0">
                    <a:pos x="0" y="9"/>
                  </a:cxn>
                  <a:cxn ang="0">
                    <a:pos x="0" y="10"/>
                  </a:cxn>
                  <a:cxn ang="0">
                    <a:pos x="0" y="9"/>
                  </a:cxn>
                  <a:cxn ang="0">
                    <a:pos x="0" y="10"/>
                  </a:cxn>
                  <a:cxn ang="0">
                    <a:pos x="0" y="10"/>
                  </a:cxn>
                  <a:cxn ang="0">
                    <a:pos x="0" y="12"/>
                  </a:cxn>
                  <a:cxn ang="0">
                    <a:pos x="0" y="11"/>
                  </a:cxn>
                  <a:cxn ang="0">
                    <a:pos x="0" y="13"/>
                  </a:cxn>
                  <a:cxn ang="0">
                    <a:pos x="0" y="13"/>
                  </a:cxn>
                  <a:cxn ang="0">
                    <a:pos x="0" y="12"/>
                  </a:cxn>
                  <a:cxn ang="0">
                    <a:pos x="0" y="15"/>
                  </a:cxn>
                  <a:cxn ang="0">
                    <a:pos x="0" y="14"/>
                  </a:cxn>
                  <a:cxn ang="0">
                    <a:pos x="0" y="12"/>
                  </a:cxn>
                  <a:cxn ang="0">
                    <a:pos x="0" y="11"/>
                  </a:cxn>
                  <a:cxn ang="0">
                    <a:pos x="0" y="11"/>
                  </a:cxn>
                  <a:cxn ang="0">
                    <a:pos x="0" y="11"/>
                  </a:cxn>
                  <a:cxn ang="0">
                    <a:pos x="0" y="9"/>
                  </a:cxn>
                  <a:cxn ang="0">
                    <a:pos x="0" y="10"/>
                  </a:cxn>
                  <a:cxn ang="0">
                    <a:pos x="0" y="9"/>
                  </a:cxn>
                  <a:cxn ang="0">
                    <a:pos x="0" y="6"/>
                  </a:cxn>
                  <a:cxn ang="0">
                    <a:pos x="0" y="7"/>
                  </a:cxn>
                  <a:cxn ang="0">
                    <a:pos x="0" y="9"/>
                  </a:cxn>
                  <a:cxn ang="0">
                    <a:pos x="0" y="9"/>
                  </a:cxn>
                  <a:cxn ang="0">
                    <a:pos x="0" y="11"/>
                  </a:cxn>
                  <a:cxn ang="0">
                    <a:pos x="0" y="13"/>
                  </a:cxn>
                  <a:cxn ang="0">
                    <a:pos x="0" y="15"/>
                  </a:cxn>
                  <a:cxn ang="0">
                    <a:pos x="0" y="13"/>
                  </a:cxn>
                  <a:cxn ang="0">
                    <a:pos x="0" y="13"/>
                  </a:cxn>
                  <a:cxn ang="0">
                    <a:pos x="0" y="15"/>
                  </a:cxn>
                  <a:cxn ang="0">
                    <a:pos x="0" y="14"/>
                  </a:cxn>
                  <a:cxn ang="0">
                    <a:pos x="0" y="12"/>
                  </a:cxn>
                  <a:cxn ang="0">
                    <a:pos x="0" y="15"/>
                  </a:cxn>
                  <a:cxn ang="0">
                    <a:pos x="0" y="16"/>
                  </a:cxn>
                  <a:cxn ang="0">
                    <a:pos x="0" y="16"/>
                  </a:cxn>
                  <a:cxn ang="0">
                    <a:pos x="0" y="15"/>
                  </a:cxn>
                  <a:cxn ang="0">
                    <a:pos x="0" y="13"/>
                  </a:cxn>
                  <a:cxn ang="0">
                    <a:pos x="0" y="12"/>
                  </a:cxn>
                  <a:cxn ang="0">
                    <a:pos x="0" y="13"/>
                  </a:cxn>
                  <a:cxn ang="0">
                    <a:pos x="0" y="12"/>
                  </a:cxn>
                  <a:cxn ang="0">
                    <a:pos x="0" y="15"/>
                  </a:cxn>
                </a:cxnLst>
                <a:rect l="0" t="0" r="r" b="b"/>
                <a:pathLst>
                  <a:path h="17">
                    <a:moveTo>
                      <a:pt x="0" y="0"/>
                    </a:moveTo>
                    <a:lnTo>
                      <a:pt x="0" y="1"/>
                    </a:lnTo>
                    <a:lnTo>
                      <a:pt x="0" y="2"/>
                    </a:lnTo>
                    <a:lnTo>
                      <a:pt x="0" y="2"/>
                    </a:lnTo>
                    <a:lnTo>
                      <a:pt x="0" y="3"/>
                    </a:lnTo>
                    <a:lnTo>
                      <a:pt x="0" y="2"/>
                    </a:lnTo>
                    <a:lnTo>
                      <a:pt x="0" y="3"/>
                    </a:lnTo>
                    <a:lnTo>
                      <a:pt x="0" y="3"/>
                    </a:lnTo>
                    <a:lnTo>
                      <a:pt x="0" y="4"/>
                    </a:lnTo>
                    <a:lnTo>
                      <a:pt x="0" y="4"/>
                    </a:lnTo>
                    <a:lnTo>
                      <a:pt x="0" y="5"/>
                    </a:lnTo>
                    <a:lnTo>
                      <a:pt x="0" y="5"/>
                    </a:lnTo>
                    <a:lnTo>
                      <a:pt x="0" y="5"/>
                    </a:lnTo>
                    <a:lnTo>
                      <a:pt x="0" y="5"/>
                    </a:lnTo>
                    <a:lnTo>
                      <a:pt x="0" y="5"/>
                    </a:lnTo>
                    <a:lnTo>
                      <a:pt x="0" y="5"/>
                    </a:lnTo>
                    <a:lnTo>
                      <a:pt x="0" y="5"/>
                    </a:lnTo>
                    <a:lnTo>
                      <a:pt x="0" y="5"/>
                    </a:lnTo>
                    <a:lnTo>
                      <a:pt x="0" y="4"/>
                    </a:lnTo>
                    <a:lnTo>
                      <a:pt x="0" y="5"/>
                    </a:lnTo>
                    <a:lnTo>
                      <a:pt x="0" y="5"/>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5"/>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7"/>
                    </a:lnTo>
                    <a:lnTo>
                      <a:pt x="0" y="6"/>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10"/>
                    </a:lnTo>
                    <a:lnTo>
                      <a:pt x="0" y="10"/>
                    </a:lnTo>
                    <a:lnTo>
                      <a:pt x="0" y="11"/>
                    </a:lnTo>
                    <a:lnTo>
                      <a:pt x="0" y="10"/>
                    </a:lnTo>
                    <a:lnTo>
                      <a:pt x="0" y="11"/>
                    </a:lnTo>
                    <a:lnTo>
                      <a:pt x="0" y="11"/>
                    </a:lnTo>
                    <a:lnTo>
                      <a:pt x="0" y="12"/>
                    </a:lnTo>
                    <a:lnTo>
                      <a:pt x="0" y="11"/>
                    </a:lnTo>
                    <a:lnTo>
                      <a:pt x="0" y="11"/>
                    </a:lnTo>
                    <a:lnTo>
                      <a:pt x="0" y="11"/>
                    </a:lnTo>
                    <a:lnTo>
                      <a:pt x="0" y="12"/>
                    </a:lnTo>
                    <a:lnTo>
                      <a:pt x="0" y="11"/>
                    </a:lnTo>
                    <a:lnTo>
                      <a:pt x="0" y="11"/>
                    </a:lnTo>
                    <a:lnTo>
                      <a:pt x="0" y="12"/>
                    </a:lnTo>
                    <a:lnTo>
                      <a:pt x="0" y="11"/>
                    </a:lnTo>
                    <a:lnTo>
                      <a:pt x="0" y="12"/>
                    </a:lnTo>
                    <a:lnTo>
                      <a:pt x="0" y="11"/>
                    </a:lnTo>
                    <a:lnTo>
                      <a:pt x="0" y="12"/>
                    </a:lnTo>
                    <a:lnTo>
                      <a:pt x="0" y="12"/>
                    </a:lnTo>
                    <a:lnTo>
                      <a:pt x="0" y="12"/>
                    </a:lnTo>
                    <a:lnTo>
                      <a:pt x="0" y="12"/>
                    </a:lnTo>
                    <a:lnTo>
                      <a:pt x="0" y="13"/>
                    </a:lnTo>
                    <a:lnTo>
                      <a:pt x="0" y="13"/>
                    </a:lnTo>
                    <a:lnTo>
                      <a:pt x="0" y="13"/>
                    </a:lnTo>
                    <a:lnTo>
                      <a:pt x="0" y="13"/>
                    </a:lnTo>
                    <a:lnTo>
                      <a:pt x="0" y="13"/>
                    </a:lnTo>
                    <a:lnTo>
                      <a:pt x="0" y="13"/>
                    </a:lnTo>
                    <a:lnTo>
                      <a:pt x="0" y="14"/>
                    </a:lnTo>
                    <a:lnTo>
                      <a:pt x="0" y="14"/>
                    </a:lnTo>
                    <a:lnTo>
                      <a:pt x="0" y="13"/>
                    </a:lnTo>
                    <a:lnTo>
                      <a:pt x="0" y="13"/>
                    </a:lnTo>
                    <a:lnTo>
                      <a:pt x="0" y="13"/>
                    </a:lnTo>
                    <a:lnTo>
                      <a:pt x="0" y="13"/>
                    </a:lnTo>
                    <a:lnTo>
                      <a:pt x="0" y="13"/>
                    </a:lnTo>
                    <a:lnTo>
                      <a:pt x="0" y="13"/>
                    </a:lnTo>
                    <a:lnTo>
                      <a:pt x="0" y="13"/>
                    </a:lnTo>
                    <a:lnTo>
                      <a:pt x="0" y="12"/>
                    </a:lnTo>
                    <a:lnTo>
                      <a:pt x="0" y="11"/>
                    </a:lnTo>
                    <a:lnTo>
                      <a:pt x="0" y="10"/>
                    </a:lnTo>
                    <a:lnTo>
                      <a:pt x="0" y="10"/>
                    </a:lnTo>
                    <a:lnTo>
                      <a:pt x="0" y="10"/>
                    </a:lnTo>
                    <a:lnTo>
                      <a:pt x="0" y="10"/>
                    </a:lnTo>
                    <a:lnTo>
                      <a:pt x="0" y="10"/>
                    </a:lnTo>
                    <a:lnTo>
                      <a:pt x="0" y="9"/>
                    </a:lnTo>
                    <a:lnTo>
                      <a:pt x="0" y="10"/>
                    </a:lnTo>
                    <a:lnTo>
                      <a:pt x="0" y="10"/>
                    </a:lnTo>
                    <a:lnTo>
                      <a:pt x="0" y="11"/>
                    </a:lnTo>
                    <a:lnTo>
                      <a:pt x="0" y="10"/>
                    </a:lnTo>
                    <a:lnTo>
                      <a:pt x="0" y="11"/>
                    </a:lnTo>
                    <a:lnTo>
                      <a:pt x="0" y="10"/>
                    </a:lnTo>
                    <a:lnTo>
                      <a:pt x="0" y="11"/>
                    </a:lnTo>
                    <a:lnTo>
                      <a:pt x="0" y="11"/>
                    </a:lnTo>
                    <a:lnTo>
                      <a:pt x="0" y="11"/>
                    </a:lnTo>
                    <a:lnTo>
                      <a:pt x="0" y="12"/>
                    </a:lnTo>
                    <a:lnTo>
                      <a:pt x="0" y="11"/>
                    </a:lnTo>
                    <a:lnTo>
                      <a:pt x="0" y="11"/>
                    </a:lnTo>
                    <a:lnTo>
                      <a:pt x="0" y="11"/>
                    </a:lnTo>
                    <a:lnTo>
                      <a:pt x="0" y="11"/>
                    </a:lnTo>
                    <a:lnTo>
                      <a:pt x="0" y="11"/>
                    </a:lnTo>
                    <a:lnTo>
                      <a:pt x="0" y="11"/>
                    </a:lnTo>
                    <a:lnTo>
                      <a:pt x="0" y="10"/>
                    </a:lnTo>
                    <a:lnTo>
                      <a:pt x="0" y="11"/>
                    </a:lnTo>
                    <a:lnTo>
                      <a:pt x="0" y="11"/>
                    </a:lnTo>
                    <a:lnTo>
                      <a:pt x="0" y="11"/>
                    </a:lnTo>
                    <a:lnTo>
                      <a:pt x="0" y="11"/>
                    </a:lnTo>
                    <a:lnTo>
                      <a:pt x="0" y="12"/>
                    </a:lnTo>
                    <a:lnTo>
                      <a:pt x="0" y="13"/>
                    </a:lnTo>
                    <a:lnTo>
                      <a:pt x="0" y="12"/>
                    </a:lnTo>
                    <a:lnTo>
                      <a:pt x="0" y="13"/>
                    </a:lnTo>
                    <a:lnTo>
                      <a:pt x="0" y="12"/>
                    </a:lnTo>
                    <a:lnTo>
                      <a:pt x="0" y="13"/>
                    </a:lnTo>
                    <a:lnTo>
                      <a:pt x="0" y="13"/>
                    </a:lnTo>
                    <a:lnTo>
                      <a:pt x="0" y="12"/>
                    </a:lnTo>
                    <a:lnTo>
                      <a:pt x="0" y="13"/>
                    </a:lnTo>
                    <a:lnTo>
                      <a:pt x="0" y="12"/>
                    </a:lnTo>
                    <a:lnTo>
                      <a:pt x="0" y="12"/>
                    </a:lnTo>
                    <a:lnTo>
                      <a:pt x="0" y="12"/>
                    </a:lnTo>
                    <a:lnTo>
                      <a:pt x="0" y="13"/>
                    </a:lnTo>
                    <a:lnTo>
                      <a:pt x="0" y="13"/>
                    </a:lnTo>
                    <a:lnTo>
                      <a:pt x="0" y="13"/>
                    </a:lnTo>
                    <a:lnTo>
                      <a:pt x="0" y="14"/>
                    </a:lnTo>
                    <a:lnTo>
                      <a:pt x="0" y="13"/>
                    </a:lnTo>
                    <a:lnTo>
                      <a:pt x="0" y="13"/>
                    </a:lnTo>
                    <a:lnTo>
                      <a:pt x="0" y="14"/>
                    </a:lnTo>
                    <a:lnTo>
                      <a:pt x="0" y="13"/>
                    </a:lnTo>
                    <a:lnTo>
                      <a:pt x="0" y="14"/>
                    </a:lnTo>
                    <a:lnTo>
                      <a:pt x="0" y="13"/>
                    </a:lnTo>
                    <a:lnTo>
                      <a:pt x="0" y="13"/>
                    </a:lnTo>
                    <a:lnTo>
                      <a:pt x="0" y="12"/>
                    </a:lnTo>
                    <a:lnTo>
                      <a:pt x="0" y="13"/>
                    </a:lnTo>
                    <a:lnTo>
                      <a:pt x="0" y="12"/>
                    </a:lnTo>
                    <a:lnTo>
                      <a:pt x="0" y="12"/>
                    </a:lnTo>
                    <a:lnTo>
                      <a:pt x="0" y="12"/>
                    </a:lnTo>
                    <a:lnTo>
                      <a:pt x="0" y="12"/>
                    </a:lnTo>
                    <a:lnTo>
                      <a:pt x="0" y="11"/>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2"/>
                    </a:lnTo>
                    <a:lnTo>
                      <a:pt x="0" y="11"/>
                    </a:lnTo>
                    <a:lnTo>
                      <a:pt x="0" y="11"/>
                    </a:lnTo>
                    <a:lnTo>
                      <a:pt x="0" y="11"/>
                    </a:lnTo>
                    <a:lnTo>
                      <a:pt x="0" y="11"/>
                    </a:lnTo>
                    <a:lnTo>
                      <a:pt x="0" y="12"/>
                    </a:lnTo>
                    <a:lnTo>
                      <a:pt x="0" y="12"/>
                    </a:lnTo>
                    <a:lnTo>
                      <a:pt x="0" y="11"/>
                    </a:lnTo>
                    <a:lnTo>
                      <a:pt x="0" y="11"/>
                    </a:lnTo>
                    <a:lnTo>
                      <a:pt x="0" y="11"/>
                    </a:lnTo>
                    <a:lnTo>
                      <a:pt x="0" y="10"/>
                    </a:lnTo>
                    <a:lnTo>
                      <a:pt x="0" y="11"/>
                    </a:lnTo>
                    <a:lnTo>
                      <a:pt x="0" y="11"/>
                    </a:lnTo>
                    <a:lnTo>
                      <a:pt x="0" y="11"/>
                    </a:lnTo>
                    <a:lnTo>
                      <a:pt x="0" y="10"/>
                    </a:lnTo>
                    <a:lnTo>
                      <a:pt x="0" y="11"/>
                    </a:lnTo>
                    <a:lnTo>
                      <a:pt x="0" y="10"/>
                    </a:lnTo>
                    <a:lnTo>
                      <a:pt x="0" y="10"/>
                    </a:lnTo>
                    <a:lnTo>
                      <a:pt x="0" y="10"/>
                    </a:lnTo>
                    <a:lnTo>
                      <a:pt x="0" y="10"/>
                    </a:lnTo>
                    <a:lnTo>
                      <a:pt x="0" y="10"/>
                    </a:lnTo>
                    <a:lnTo>
                      <a:pt x="0" y="9"/>
                    </a:lnTo>
                    <a:lnTo>
                      <a:pt x="0" y="8"/>
                    </a:lnTo>
                    <a:lnTo>
                      <a:pt x="0" y="8"/>
                    </a:lnTo>
                    <a:lnTo>
                      <a:pt x="0" y="8"/>
                    </a:lnTo>
                    <a:lnTo>
                      <a:pt x="0" y="8"/>
                    </a:lnTo>
                    <a:lnTo>
                      <a:pt x="0" y="7"/>
                    </a:lnTo>
                    <a:lnTo>
                      <a:pt x="0" y="6"/>
                    </a:lnTo>
                    <a:lnTo>
                      <a:pt x="0" y="6"/>
                    </a:lnTo>
                    <a:lnTo>
                      <a:pt x="0" y="5"/>
                    </a:lnTo>
                    <a:lnTo>
                      <a:pt x="0" y="6"/>
                    </a:lnTo>
                    <a:lnTo>
                      <a:pt x="0" y="6"/>
                    </a:lnTo>
                    <a:lnTo>
                      <a:pt x="0" y="6"/>
                    </a:lnTo>
                    <a:lnTo>
                      <a:pt x="0" y="6"/>
                    </a:lnTo>
                    <a:lnTo>
                      <a:pt x="0" y="5"/>
                    </a:lnTo>
                    <a:lnTo>
                      <a:pt x="0" y="6"/>
                    </a:lnTo>
                    <a:lnTo>
                      <a:pt x="0" y="5"/>
                    </a:lnTo>
                    <a:lnTo>
                      <a:pt x="0" y="6"/>
                    </a:lnTo>
                    <a:lnTo>
                      <a:pt x="0" y="6"/>
                    </a:lnTo>
                    <a:lnTo>
                      <a:pt x="0" y="5"/>
                    </a:lnTo>
                    <a:lnTo>
                      <a:pt x="0" y="6"/>
                    </a:lnTo>
                    <a:lnTo>
                      <a:pt x="0" y="6"/>
                    </a:lnTo>
                    <a:lnTo>
                      <a:pt x="0" y="6"/>
                    </a:lnTo>
                    <a:lnTo>
                      <a:pt x="0" y="7"/>
                    </a:lnTo>
                    <a:lnTo>
                      <a:pt x="0" y="7"/>
                    </a:lnTo>
                    <a:lnTo>
                      <a:pt x="0" y="7"/>
                    </a:lnTo>
                    <a:lnTo>
                      <a:pt x="0" y="8"/>
                    </a:lnTo>
                    <a:lnTo>
                      <a:pt x="0" y="8"/>
                    </a:lnTo>
                    <a:lnTo>
                      <a:pt x="0" y="9"/>
                    </a:lnTo>
                    <a:lnTo>
                      <a:pt x="0" y="9"/>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0"/>
                    </a:lnTo>
                    <a:lnTo>
                      <a:pt x="0" y="10"/>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9"/>
                    </a:lnTo>
                    <a:lnTo>
                      <a:pt x="0" y="8"/>
                    </a:lnTo>
                    <a:lnTo>
                      <a:pt x="0" y="8"/>
                    </a:lnTo>
                    <a:lnTo>
                      <a:pt x="0" y="9"/>
                    </a:lnTo>
                    <a:lnTo>
                      <a:pt x="0" y="9"/>
                    </a:lnTo>
                    <a:lnTo>
                      <a:pt x="0" y="10"/>
                    </a:lnTo>
                    <a:lnTo>
                      <a:pt x="0" y="11"/>
                    </a:lnTo>
                    <a:lnTo>
                      <a:pt x="0" y="10"/>
                    </a:lnTo>
                    <a:lnTo>
                      <a:pt x="0" y="10"/>
                    </a:lnTo>
                    <a:lnTo>
                      <a:pt x="0" y="10"/>
                    </a:lnTo>
                    <a:lnTo>
                      <a:pt x="0" y="10"/>
                    </a:lnTo>
                    <a:lnTo>
                      <a:pt x="0" y="10"/>
                    </a:lnTo>
                    <a:lnTo>
                      <a:pt x="0" y="11"/>
                    </a:lnTo>
                    <a:lnTo>
                      <a:pt x="0" y="10"/>
                    </a:lnTo>
                    <a:lnTo>
                      <a:pt x="0" y="10"/>
                    </a:lnTo>
                    <a:lnTo>
                      <a:pt x="0" y="11"/>
                    </a:lnTo>
                    <a:lnTo>
                      <a:pt x="0" y="10"/>
                    </a:lnTo>
                    <a:lnTo>
                      <a:pt x="0" y="11"/>
                    </a:lnTo>
                    <a:lnTo>
                      <a:pt x="0" y="11"/>
                    </a:lnTo>
                    <a:lnTo>
                      <a:pt x="0" y="10"/>
                    </a:lnTo>
                    <a:lnTo>
                      <a:pt x="0" y="10"/>
                    </a:lnTo>
                    <a:lnTo>
                      <a:pt x="0" y="10"/>
                    </a:lnTo>
                    <a:lnTo>
                      <a:pt x="0" y="9"/>
                    </a:lnTo>
                    <a:lnTo>
                      <a:pt x="0" y="10"/>
                    </a:lnTo>
                    <a:lnTo>
                      <a:pt x="0" y="9"/>
                    </a:lnTo>
                    <a:lnTo>
                      <a:pt x="0" y="8"/>
                    </a:lnTo>
                    <a:lnTo>
                      <a:pt x="0" y="9"/>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2"/>
                    </a:lnTo>
                    <a:lnTo>
                      <a:pt x="0" y="12"/>
                    </a:lnTo>
                    <a:lnTo>
                      <a:pt x="0" y="12"/>
                    </a:lnTo>
                    <a:lnTo>
                      <a:pt x="0" y="11"/>
                    </a:lnTo>
                    <a:lnTo>
                      <a:pt x="0" y="12"/>
                    </a:lnTo>
                    <a:lnTo>
                      <a:pt x="0" y="12"/>
                    </a:lnTo>
                    <a:lnTo>
                      <a:pt x="0" y="12"/>
                    </a:lnTo>
                    <a:lnTo>
                      <a:pt x="0" y="12"/>
                    </a:lnTo>
                    <a:lnTo>
                      <a:pt x="0" y="13"/>
                    </a:lnTo>
                    <a:lnTo>
                      <a:pt x="0" y="12"/>
                    </a:lnTo>
                    <a:lnTo>
                      <a:pt x="0" y="12"/>
                    </a:lnTo>
                    <a:lnTo>
                      <a:pt x="0" y="13"/>
                    </a:lnTo>
                    <a:lnTo>
                      <a:pt x="0" y="12"/>
                    </a:lnTo>
                    <a:lnTo>
                      <a:pt x="0" y="13"/>
                    </a:lnTo>
                    <a:lnTo>
                      <a:pt x="0" y="12"/>
                    </a:lnTo>
                    <a:lnTo>
                      <a:pt x="0" y="12"/>
                    </a:lnTo>
                    <a:lnTo>
                      <a:pt x="0" y="12"/>
                    </a:lnTo>
                    <a:lnTo>
                      <a:pt x="0" y="12"/>
                    </a:lnTo>
                    <a:lnTo>
                      <a:pt x="0" y="11"/>
                    </a:lnTo>
                    <a:lnTo>
                      <a:pt x="0" y="11"/>
                    </a:lnTo>
                    <a:lnTo>
                      <a:pt x="0" y="11"/>
                    </a:lnTo>
                    <a:lnTo>
                      <a:pt x="0" y="11"/>
                    </a:lnTo>
                    <a:lnTo>
                      <a:pt x="0" y="12"/>
                    </a:lnTo>
                    <a:lnTo>
                      <a:pt x="0" y="13"/>
                    </a:lnTo>
                    <a:lnTo>
                      <a:pt x="0" y="13"/>
                    </a:lnTo>
                    <a:lnTo>
                      <a:pt x="0" y="12"/>
                    </a:lnTo>
                    <a:lnTo>
                      <a:pt x="0" y="13"/>
                    </a:lnTo>
                    <a:lnTo>
                      <a:pt x="0" y="13"/>
                    </a:lnTo>
                    <a:lnTo>
                      <a:pt x="0" y="13"/>
                    </a:lnTo>
                    <a:lnTo>
                      <a:pt x="0" y="13"/>
                    </a:lnTo>
                    <a:lnTo>
                      <a:pt x="0" y="12"/>
                    </a:lnTo>
                    <a:lnTo>
                      <a:pt x="0" y="13"/>
                    </a:lnTo>
                    <a:lnTo>
                      <a:pt x="0" y="13"/>
                    </a:lnTo>
                    <a:lnTo>
                      <a:pt x="0" y="14"/>
                    </a:lnTo>
                    <a:lnTo>
                      <a:pt x="0" y="13"/>
                    </a:lnTo>
                    <a:lnTo>
                      <a:pt x="0" y="13"/>
                    </a:lnTo>
                    <a:lnTo>
                      <a:pt x="0" y="13"/>
                    </a:lnTo>
                    <a:lnTo>
                      <a:pt x="0" y="14"/>
                    </a:lnTo>
                    <a:lnTo>
                      <a:pt x="0" y="13"/>
                    </a:lnTo>
                    <a:lnTo>
                      <a:pt x="0" y="14"/>
                    </a:lnTo>
                    <a:lnTo>
                      <a:pt x="0" y="13"/>
                    </a:lnTo>
                    <a:lnTo>
                      <a:pt x="0" y="13"/>
                    </a:lnTo>
                    <a:lnTo>
                      <a:pt x="0" y="12"/>
                    </a:lnTo>
                    <a:lnTo>
                      <a:pt x="0" y="13"/>
                    </a:lnTo>
                    <a:lnTo>
                      <a:pt x="0" y="13"/>
                    </a:lnTo>
                    <a:lnTo>
                      <a:pt x="0" y="13"/>
                    </a:lnTo>
                    <a:lnTo>
                      <a:pt x="0" y="13"/>
                    </a:lnTo>
                    <a:lnTo>
                      <a:pt x="0" y="12"/>
                    </a:lnTo>
                    <a:lnTo>
                      <a:pt x="0" y="12"/>
                    </a:lnTo>
                    <a:lnTo>
                      <a:pt x="0" y="11"/>
                    </a:lnTo>
                    <a:lnTo>
                      <a:pt x="0" y="11"/>
                    </a:lnTo>
                    <a:lnTo>
                      <a:pt x="0" y="12"/>
                    </a:lnTo>
                    <a:lnTo>
                      <a:pt x="0" y="12"/>
                    </a:lnTo>
                    <a:lnTo>
                      <a:pt x="0" y="12"/>
                    </a:lnTo>
                    <a:lnTo>
                      <a:pt x="0" y="13"/>
                    </a:lnTo>
                    <a:lnTo>
                      <a:pt x="0" y="13"/>
                    </a:lnTo>
                    <a:lnTo>
                      <a:pt x="0" y="14"/>
                    </a:lnTo>
                    <a:lnTo>
                      <a:pt x="0" y="14"/>
                    </a:lnTo>
                    <a:lnTo>
                      <a:pt x="0" y="15"/>
                    </a:lnTo>
                    <a:lnTo>
                      <a:pt x="0" y="15"/>
                    </a:lnTo>
                    <a:lnTo>
                      <a:pt x="0" y="15"/>
                    </a:lnTo>
                    <a:lnTo>
                      <a:pt x="0" y="15"/>
                    </a:lnTo>
                    <a:lnTo>
                      <a:pt x="0" y="15"/>
                    </a:lnTo>
                    <a:lnTo>
                      <a:pt x="0" y="16"/>
                    </a:lnTo>
                    <a:lnTo>
                      <a:pt x="0" y="16"/>
                    </a:lnTo>
                    <a:lnTo>
                      <a:pt x="0" y="15"/>
                    </a:lnTo>
                    <a:lnTo>
                      <a:pt x="0" y="16"/>
                    </a:lnTo>
                    <a:lnTo>
                      <a:pt x="0" y="16"/>
                    </a:lnTo>
                    <a:lnTo>
                      <a:pt x="0" y="16"/>
                    </a:lnTo>
                    <a:lnTo>
                      <a:pt x="0" y="16"/>
                    </a:lnTo>
                    <a:lnTo>
                      <a:pt x="0" y="15"/>
                    </a:lnTo>
                    <a:lnTo>
                      <a:pt x="0" y="15"/>
                    </a:lnTo>
                    <a:lnTo>
                      <a:pt x="0" y="14"/>
                    </a:lnTo>
                    <a:lnTo>
                      <a:pt x="0" y="14"/>
                    </a:lnTo>
                    <a:lnTo>
                      <a:pt x="0" y="14"/>
                    </a:lnTo>
                    <a:lnTo>
                      <a:pt x="0" y="14"/>
                    </a:lnTo>
                    <a:lnTo>
                      <a:pt x="0" y="14"/>
                    </a:lnTo>
                    <a:lnTo>
                      <a:pt x="0" y="13"/>
                    </a:lnTo>
                    <a:lnTo>
                      <a:pt x="0" y="13"/>
                    </a:lnTo>
                    <a:lnTo>
                      <a:pt x="0" y="13"/>
                    </a:lnTo>
                    <a:lnTo>
                      <a:pt x="0" y="13"/>
                    </a:lnTo>
                    <a:lnTo>
                      <a:pt x="0" y="12"/>
                    </a:lnTo>
                    <a:lnTo>
                      <a:pt x="0" y="11"/>
                    </a:lnTo>
                    <a:lnTo>
                      <a:pt x="0" y="11"/>
                    </a:lnTo>
                    <a:lnTo>
                      <a:pt x="0" y="12"/>
                    </a:lnTo>
                    <a:lnTo>
                      <a:pt x="0" y="11"/>
                    </a:lnTo>
                    <a:lnTo>
                      <a:pt x="0" y="12"/>
                    </a:lnTo>
                    <a:lnTo>
                      <a:pt x="0" y="11"/>
                    </a:lnTo>
                    <a:lnTo>
                      <a:pt x="0" y="11"/>
                    </a:lnTo>
                    <a:lnTo>
                      <a:pt x="0" y="11"/>
                    </a:lnTo>
                    <a:lnTo>
                      <a:pt x="0" y="12"/>
                    </a:lnTo>
                    <a:lnTo>
                      <a:pt x="0" y="11"/>
                    </a:lnTo>
                    <a:lnTo>
                      <a:pt x="0" y="11"/>
                    </a:lnTo>
                    <a:lnTo>
                      <a:pt x="0" y="12"/>
                    </a:lnTo>
                    <a:lnTo>
                      <a:pt x="0" y="11"/>
                    </a:lnTo>
                    <a:lnTo>
                      <a:pt x="0" y="11"/>
                    </a:lnTo>
                    <a:lnTo>
                      <a:pt x="0" y="11"/>
                    </a:lnTo>
                    <a:lnTo>
                      <a:pt x="0" y="12"/>
                    </a:lnTo>
                    <a:lnTo>
                      <a:pt x="0" y="13"/>
                    </a:lnTo>
                    <a:lnTo>
                      <a:pt x="0" y="12"/>
                    </a:lnTo>
                    <a:lnTo>
                      <a:pt x="0" y="12"/>
                    </a:lnTo>
                    <a:lnTo>
                      <a:pt x="0" y="12"/>
                    </a:lnTo>
                    <a:lnTo>
                      <a:pt x="0" y="12"/>
                    </a:lnTo>
                    <a:lnTo>
                      <a:pt x="0" y="12"/>
                    </a:lnTo>
                    <a:lnTo>
                      <a:pt x="0" y="12"/>
                    </a:lnTo>
                    <a:lnTo>
                      <a:pt x="0" y="11"/>
                    </a:lnTo>
                    <a:lnTo>
                      <a:pt x="0" y="11"/>
                    </a:lnTo>
                    <a:lnTo>
                      <a:pt x="0" y="11"/>
                    </a:lnTo>
                    <a:lnTo>
                      <a:pt x="0" y="11"/>
                    </a:lnTo>
                    <a:lnTo>
                      <a:pt x="0" y="12"/>
                    </a:lnTo>
                    <a:lnTo>
                      <a:pt x="0" y="11"/>
                    </a:lnTo>
                    <a:lnTo>
                      <a:pt x="0" y="12"/>
                    </a:lnTo>
                    <a:lnTo>
                      <a:pt x="0" y="11"/>
                    </a:lnTo>
                    <a:lnTo>
                      <a:pt x="0" y="11"/>
                    </a:lnTo>
                    <a:lnTo>
                      <a:pt x="0" y="11"/>
                    </a:lnTo>
                    <a:lnTo>
                      <a:pt x="0" y="11"/>
                    </a:lnTo>
                    <a:lnTo>
                      <a:pt x="0" y="11"/>
                    </a:lnTo>
                    <a:lnTo>
                      <a:pt x="0" y="11"/>
                    </a:lnTo>
                    <a:lnTo>
                      <a:pt x="0" y="11"/>
                    </a:lnTo>
                    <a:lnTo>
                      <a:pt x="0" y="10"/>
                    </a:lnTo>
                    <a:lnTo>
                      <a:pt x="0" y="10"/>
                    </a:lnTo>
                    <a:lnTo>
                      <a:pt x="0" y="11"/>
                    </a:lnTo>
                    <a:lnTo>
                      <a:pt x="0" y="10"/>
                    </a:lnTo>
                    <a:lnTo>
                      <a:pt x="0" y="9"/>
                    </a:lnTo>
                    <a:lnTo>
                      <a:pt x="0" y="9"/>
                    </a:lnTo>
                    <a:lnTo>
                      <a:pt x="0" y="9"/>
                    </a:lnTo>
                    <a:lnTo>
                      <a:pt x="0" y="8"/>
                    </a:lnTo>
                    <a:lnTo>
                      <a:pt x="0" y="9"/>
                    </a:lnTo>
                    <a:lnTo>
                      <a:pt x="0" y="9"/>
                    </a:lnTo>
                    <a:lnTo>
                      <a:pt x="0" y="9"/>
                    </a:lnTo>
                    <a:lnTo>
                      <a:pt x="0" y="9"/>
                    </a:lnTo>
                    <a:lnTo>
                      <a:pt x="0" y="8"/>
                    </a:lnTo>
                    <a:lnTo>
                      <a:pt x="0" y="9"/>
                    </a:lnTo>
                    <a:lnTo>
                      <a:pt x="0" y="9"/>
                    </a:lnTo>
                    <a:lnTo>
                      <a:pt x="0" y="9"/>
                    </a:lnTo>
                    <a:lnTo>
                      <a:pt x="0" y="9"/>
                    </a:lnTo>
                    <a:lnTo>
                      <a:pt x="0" y="10"/>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10"/>
                    </a:lnTo>
                    <a:lnTo>
                      <a:pt x="0" y="9"/>
                    </a:lnTo>
                    <a:lnTo>
                      <a:pt x="0" y="9"/>
                    </a:lnTo>
                    <a:lnTo>
                      <a:pt x="0" y="8"/>
                    </a:lnTo>
                    <a:lnTo>
                      <a:pt x="0" y="8"/>
                    </a:lnTo>
                    <a:lnTo>
                      <a:pt x="0" y="8"/>
                    </a:lnTo>
                    <a:lnTo>
                      <a:pt x="0" y="7"/>
                    </a:lnTo>
                    <a:lnTo>
                      <a:pt x="0" y="7"/>
                    </a:lnTo>
                    <a:lnTo>
                      <a:pt x="0" y="7"/>
                    </a:lnTo>
                    <a:lnTo>
                      <a:pt x="0" y="6"/>
                    </a:lnTo>
                    <a:lnTo>
                      <a:pt x="0" y="6"/>
                    </a:lnTo>
                    <a:lnTo>
                      <a:pt x="0" y="6"/>
                    </a:lnTo>
                    <a:lnTo>
                      <a:pt x="0" y="5"/>
                    </a:lnTo>
                    <a:lnTo>
                      <a:pt x="0" y="5"/>
                    </a:lnTo>
                    <a:lnTo>
                      <a:pt x="0" y="5"/>
                    </a:lnTo>
                    <a:lnTo>
                      <a:pt x="0" y="5"/>
                    </a:lnTo>
                    <a:lnTo>
                      <a:pt x="0" y="5"/>
                    </a:lnTo>
                    <a:lnTo>
                      <a:pt x="0" y="6"/>
                    </a:lnTo>
                    <a:lnTo>
                      <a:pt x="0" y="6"/>
                    </a:lnTo>
                    <a:lnTo>
                      <a:pt x="0" y="7"/>
                    </a:lnTo>
                    <a:lnTo>
                      <a:pt x="0" y="7"/>
                    </a:lnTo>
                    <a:lnTo>
                      <a:pt x="0" y="7"/>
                    </a:lnTo>
                    <a:lnTo>
                      <a:pt x="0" y="7"/>
                    </a:lnTo>
                    <a:lnTo>
                      <a:pt x="0" y="6"/>
                    </a:lnTo>
                    <a:lnTo>
                      <a:pt x="0" y="7"/>
                    </a:lnTo>
                    <a:lnTo>
                      <a:pt x="0" y="6"/>
                    </a:lnTo>
                    <a:lnTo>
                      <a:pt x="0" y="6"/>
                    </a:lnTo>
                    <a:lnTo>
                      <a:pt x="0" y="7"/>
                    </a:lnTo>
                    <a:lnTo>
                      <a:pt x="0" y="7"/>
                    </a:lnTo>
                    <a:lnTo>
                      <a:pt x="0" y="8"/>
                    </a:lnTo>
                    <a:lnTo>
                      <a:pt x="0" y="8"/>
                    </a:lnTo>
                    <a:lnTo>
                      <a:pt x="0" y="8"/>
                    </a:lnTo>
                    <a:lnTo>
                      <a:pt x="0" y="9"/>
                    </a:lnTo>
                    <a:lnTo>
                      <a:pt x="0" y="9"/>
                    </a:lnTo>
                    <a:lnTo>
                      <a:pt x="0" y="9"/>
                    </a:lnTo>
                    <a:lnTo>
                      <a:pt x="0" y="9"/>
                    </a:lnTo>
                    <a:lnTo>
                      <a:pt x="0" y="8"/>
                    </a:lnTo>
                    <a:lnTo>
                      <a:pt x="0" y="8"/>
                    </a:lnTo>
                    <a:lnTo>
                      <a:pt x="0" y="9"/>
                    </a:lnTo>
                    <a:lnTo>
                      <a:pt x="0" y="8"/>
                    </a:lnTo>
                    <a:lnTo>
                      <a:pt x="0" y="9"/>
                    </a:lnTo>
                    <a:lnTo>
                      <a:pt x="0" y="8"/>
                    </a:lnTo>
                    <a:lnTo>
                      <a:pt x="0" y="9"/>
                    </a:lnTo>
                    <a:lnTo>
                      <a:pt x="0" y="9"/>
                    </a:lnTo>
                    <a:lnTo>
                      <a:pt x="0" y="9"/>
                    </a:lnTo>
                    <a:lnTo>
                      <a:pt x="0" y="10"/>
                    </a:lnTo>
                    <a:lnTo>
                      <a:pt x="0" y="9"/>
                    </a:lnTo>
                    <a:lnTo>
                      <a:pt x="0" y="10"/>
                    </a:lnTo>
                    <a:lnTo>
                      <a:pt x="0" y="10"/>
                    </a:lnTo>
                    <a:lnTo>
                      <a:pt x="0" y="10"/>
                    </a:lnTo>
                    <a:lnTo>
                      <a:pt x="0" y="11"/>
                    </a:lnTo>
                    <a:lnTo>
                      <a:pt x="0" y="11"/>
                    </a:lnTo>
                    <a:lnTo>
                      <a:pt x="0" y="11"/>
                    </a:lnTo>
                    <a:lnTo>
                      <a:pt x="0" y="11"/>
                    </a:lnTo>
                    <a:lnTo>
                      <a:pt x="0" y="11"/>
                    </a:lnTo>
                    <a:lnTo>
                      <a:pt x="0" y="11"/>
                    </a:lnTo>
                    <a:lnTo>
                      <a:pt x="0" y="11"/>
                    </a:lnTo>
                    <a:lnTo>
                      <a:pt x="0" y="12"/>
                    </a:lnTo>
                    <a:lnTo>
                      <a:pt x="0" y="12"/>
                    </a:lnTo>
                    <a:lnTo>
                      <a:pt x="0" y="12"/>
                    </a:lnTo>
                    <a:lnTo>
                      <a:pt x="0" y="13"/>
                    </a:lnTo>
                    <a:lnTo>
                      <a:pt x="0" y="12"/>
                    </a:lnTo>
                    <a:lnTo>
                      <a:pt x="0" y="13"/>
                    </a:lnTo>
                    <a:lnTo>
                      <a:pt x="0" y="13"/>
                    </a:lnTo>
                    <a:lnTo>
                      <a:pt x="0" y="13"/>
                    </a:lnTo>
                    <a:lnTo>
                      <a:pt x="0" y="13"/>
                    </a:lnTo>
                    <a:lnTo>
                      <a:pt x="0" y="14"/>
                    </a:lnTo>
                    <a:lnTo>
                      <a:pt x="0" y="13"/>
                    </a:lnTo>
                    <a:lnTo>
                      <a:pt x="0" y="13"/>
                    </a:lnTo>
                    <a:lnTo>
                      <a:pt x="0" y="14"/>
                    </a:lnTo>
                    <a:lnTo>
                      <a:pt x="0" y="14"/>
                    </a:lnTo>
                    <a:lnTo>
                      <a:pt x="0" y="13"/>
                    </a:lnTo>
                    <a:lnTo>
                      <a:pt x="0" y="13"/>
                    </a:lnTo>
                    <a:lnTo>
                      <a:pt x="0" y="14"/>
                    </a:lnTo>
                    <a:lnTo>
                      <a:pt x="0" y="14"/>
                    </a:lnTo>
                    <a:lnTo>
                      <a:pt x="0" y="14"/>
                    </a:lnTo>
                    <a:lnTo>
                      <a:pt x="0" y="15"/>
                    </a:lnTo>
                    <a:lnTo>
                      <a:pt x="0" y="14"/>
                    </a:lnTo>
                    <a:lnTo>
                      <a:pt x="0" y="15"/>
                    </a:lnTo>
                    <a:lnTo>
                      <a:pt x="0" y="15"/>
                    </a:lnTo>
                    <a:lnTo>
                      <a:pt x="0" y="14"/>
                    </a:lnTo>
                    <a:lnTo>
                      <a:pt x="0" y="14"/>
                    </a:lnTo>
                    <a:lnTo>
                      <a:pt x="0" y="14"/>
                    </a:lnTo>
                    <a:lnTo>
                      <a:pt x="0" y="13"/>
                    </a:lnTo>
                    <a:lnTo>
                      <a:pt x="0" y="13"/>
                    </a:lnTo>
                    <a:lnTo>
                      <a:pt x="0" y="13"/>
                    </a:lnTo>
                    <a:lnTo>
                      <a:pt x="0" y="12"/>
                    </a:lnTo>
                    <a:lnTo>
                      <a:pt x="0" y="13"/>
                    </a:lnTo>
                    <a:lnTo>
                      <a:pt x="0" y="13"/>
                    </a:lnTo>
                    <a:lnTo>
                      <a:pt x="0" y="13"/>
                    </a:lnTo>
                    <a:lnTo>
                      <a:pt x="0" y="13"/>
                    </a:lnTo>
                    <a:lnTo>
                      <a:pt x="0" y="14"/>
                    </a:lnTo>
                    <a:lnTo>
                      <a:pt x="0" y="14"/>
                    </a:lnTo>
                    <a:lnTo>
                      <a:pt x="0" y="13"/>
                    </a:lnTo>
                    <a:lnTo>
                      <a:pt x="0" y="13"/>
                    </a:lnTo>
                    <a:lnTo>
                      <a:pt x="0" y="13"/>
                    </a:lnTo>
                    <a:lnTo>
                      <a:pt x="0" y="13"/>
                    </a:lnTo>
                    <a:lnTo>
                      <a:pt x="0" y="13"/>
                    </a:lnTo>
                    <a:lnTo>
                      <a:pt x="0" y="13"/>
                    </a:lnTo>
                    <a:lnTo>
                      <a:pt x="0" y="13"/>
                    </a:lnTo>
                    <a:lnTo>
                      <a:pt x="0" y="14"/>
                    </a:lnTo>
                    <a:lnTo>
                      <a:pt x="0" y="14"/>
                    </a:lnTo>
                    <a:lnTo>
                      <a:pt x="0" y="14"/>
                    </a:lnTo>
                    <a:lnTo>
                      <a:pt x="0" y="13"/>
                    </a:lnTo>
                    <a:lnTo>
                      <a:pt x="0" y="14"/>
                    </a:lnTo>
                    <a:lnTo>
                      <a:pt x="0" y="14"/>
                    </a:lnTo>
                    <a:lnTo>
                      <a:pt x="0" y="14"/>
                    </a:lnTo>
                    <a:lnTo>
                      <a:pt x="0" y="14"/>
                    </a:lnTo>
                    <a:lnTo>
                      <a:pt x="0" y="14"/>
                    </a:lnTo>
                    <a:lnTo>
                      <a:pt x="0" y="15"/>
                    </a:lnTo>
                    <a:lnTo>
                      <a:pt x="0" y="15"/>
                    </a:lnTo>
                    <a:lnTo>
                      <a:pt x="0" y="15"/>
                    </a:lnTo>
                    <a:lnTo>
                      <a:pt x="0" y="14"/>
                    </a:lnTo>
                    <a:lnTo>
                      <a:pt x="0" y="14"/>
                    </a:lnTo>
                    <a:lnTo>
                      <a:pt x="0" y="14"/>
                    </a:lnTo>
                    <a:lnTo>
                      <a:pt x="0" y="15"/>
                    </a:lnTo>
                    <a:lnTo>
                      <a:pt x="0" y="14"/>
                    </a:lnTo>
                    <a:lnTo>
                      <a:pt x="0" y="15"/>
                    </a:lnTo>
                    <a:lnTo>
                      <a:pt x="0" y="15"/>
                    </a:lnTo>
                    <a:lnTo>
                      <a:pt x="0" y="14"/>
                    </a:lnTo>
                    <a:lnTo>
                      <a:pt x="0" y="14"/>
                    </a:lnTo>
                    <a:lnTo>
                      <a:pt x="0" y="14"/>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3"/>
                    </a:lnTo>
                    <a:lnTo>
                      <a:pt x="0" y="13"/>
                    </a:lnTo>
                    <a:lnTo>
                      <a:pt x="0" y="14"/>
                    </a:lnTo>
                    <a:lnTo>
                      <a:pt x="0" y="14"/>
                    </a:lnTo>
                    <a:lnTo>
                      <a:pt x="0" y="15"/>
                    </a:lnTo>
                    <a:lnTo>
                      <a:pt x="0" y="15"/>
                    </a:lnTo>
                    <a:lnTo>
                      <a:pt x="0" y="15"/>
                    </a:lnTo>
                    <a:lnTo>
                      <a:pt x="0" y="15"/>
                    </a:lnTo>
                    <a:lnTo>
                      <a:pt x="0" y="15"/>
                    </a:lnTo>
                    <a:lnTo>
                      <a:pt x="0" y="15"/>
                    </a:lnTo>
                    <a:lnTo>
                      <a:pt x="0" y="16"/>
                    </a:lnTo>
                    <a:lnTo>
                      <a:pt x="0" y="16"/>
                    </a:lnTo>
                    <a:lnTo>
                      <a:pt x="0" y="16"/>
                    </a:lnTo>
                    <a:lnTo>
                      <a:pt x="0" y="17"/>
                    </a:lnTo>
                    <a:lnTo>
                      <a:pt x="0" y="16"/>
                    </a:lnTo>
                    <a:lnTo>
                      <a:pt x="0" y="16"/>
                    </a:lnTo>
                    <a:lnTo>
                      <a:pt x="0" y="16"/>
                    </a:lnTo>
                    <a:lnTo>
                      <a:pt x="0" y="16"/>
                    </a:lnTo>
                    <a:lnTo>
                      <a:pt x="0" y="15"/>
                    </a:lnTo>
                    <a:lnTo>
                      <a:pt x="0" y="16"/>
                    </a:lnTo>
                    <a:lnTo>
                      <a:pt x="0" y="16"/>
                    </a:lnTo>
                    <a:lnTo>
                      <a:pt x="0" y="16"/>
                    </a:lnTo>
                    <a:lnTo>
                      <a:pt x="0" y="16"/>
                    </a:lnTo>
                    <a:lnTo>
                      <a:pt x="0" y="15"/>
                    </a:lnTo>
                    <a:lnTo>
                      <a:pt x="0" y="16"/>
                    </a:lnTo>
                    <a:lnTo>
                      <a:pt x="0" y="15"/>
                    </a:lnTo>
                    <a:lnTo>
                      <a:pt x="0" y="16"/>
                    </a:lnTo>
                    <a:lnTo>
                      <a:pt x="0" y="15"/>
                    </a:lnTo>
                    <a:lnTo>
                      <a:pt x="0" y="16"/>
                    </a:lnTo>
                    <a:lnTo>
                      <a:pt x="0" y="16"/>
                    </a:lnTo>
                    <a:lnTo>
                      <a:pt x="0" y="16"/>
                    </a:lnTo>
                    <a:lnTo>
                      <a:pt x="0" y="16"/>
                    </a:lnTo>
                    <a:lnTo>
                      <a:pt x="0" y="16"/>
                    </a:lnTo>
                    <a:lnTo>
                      <a:pt x="0" y="16"/>
                    </a:lnTo>
                    <a:lnTo>
                      <a:pt x="0" y="16"/>
                    </a:lnTo>
                    <a:lnTo>
                      <a:pt x="0" y="17"/>
                    </a:lnTo>
                    <a:lnTo>
                      <a:pt x="0" y="16"/>
                    </a:lnTo>
                    <a:lnTo>
                      <a:pt x="0" y="16"/>
                    </a:lnTo>
                    <a:lnTo>
                      <a:pt x="0" y="15"/>
                    </a:lnTo>
                    <a:lnTo>
                      <a:pt x="0" y="15"/>
                    </a:lnTo>
                    <a:lnTo>
                      <a:pt x="0" y="15"/>
                    </a:lnTo>
                    <a:lnTo>
                      <a:pt x="0" y="15"/>
                    </a:lnTo>
                    <a:lnTo>
                      <a:pt x="0" y="15"/>
                    </a:lnTo>
                    <a:lnTo>
                      <a:pt x="0" y="15"/>
                    </a:lnTo>
                    <a:lnTo>
                      <a:pt x="0" y="15"/>
                    </a:lnTo>
                    <a:lnTo>
                      <a:pt x="0" y="15"/>
                    </a:lnTo>
                    <a:lnTo>
                      <a:pt x="0" y="15"/>
                    </a:lnTo>
                    <a:lnTo>
                      <a:pt x="0" y="14"/>
                    </a:lnTo>
                    <a:lnTo>
                      <a:pt x="0" y="15"/>
                    </a:lnTo>
                    <a:lnTo>
                      <a:pt x="0" y="14"/>
                    </a:lnTo>
                    <a:lnTo>
                      <a:pt x="0" y="13"/>
                    </a:lnTo>
                    <a:lnTo>
                      <a:pt x="0" y="13"/>
                    </a:lnTo>
                    <a:lnTo>
                      <a:pt x="0" y="13"/>
                    </a:lnTo>
                    <a:lnTo>
                      <a:pt x="0" y="12"/>
                    </a:lnTo>
                    <a:lnTo>
                      <a:pt x="0" y="12"/>
                    </a:lnTo>
                    <a:lnTo>
                      <a:pt x="0" y="11"/>
                    </a:lnTo>
                    <a:lnTo>
                      <a:pt x="0" y="12"/>
                    </a:lnTo>
                    <a:lnTo>
                      <a:pt x="0" y="12"/>
                    </a:lnTo>
                    <a:lnTo>
                      <a:pt x="0" y="12"/>
                    </a:lnTo>
                    <a:lnTo>
                      <a:pt x="0" y="13"/>
                    </a:lnTo>
                    <a:lnTo>
                      <a:pt x="0" y="12"/>
                    </a:lnTo>
                    <a:lnTo>
                      <a:pt x="0" y="12"/>
                    </a:lnTo>
                    <a:lnTo>
                      <a:pt x="0" y="13"/>
                    </a:lnTo>
                    <a:lnTo>
                      <a:pt x="0" y="12"/>
                    </a:lnTo>
                    <a:lnTo>
                      <a:pt x="0" y="12"/>
                    </a:lnTo>
                    <a:lnTo>
                      <a:pt x="0" y="12"/>
                    </a:lnTo>
                    <a:lnTo>
                      <a:pt x="0" y="13"/>
                    </a:lnTo>
                    <a:lnTo>
                      <a:pt x="0" y="13"/>
                    </a:lnTo>
                    <a:lnTo>
                      <a:pt x="0" y="12"/>
                    </a:lnTo>
                    <a:lnTo>
                      <a:pt x="0" y="13"/>
                    </a:lnTo>
                    <a:lnTo>
                      <a:pt x="0" y="13"/>
                    </a:lnTo>
                    <a:lnTo>
                      <a:pt x="0" y="12"/>
                    </a:lnTo>
                    <a:lnTo>
                      <a:pt x="0" y="13"/>
                    </a:lnTo>
                    <a:lnTo>
                      <a:pt x="0" y="13"/>
                    </a:lnTo>
                    <a:lnTo>
                      <a:pt x="0" y="13"/>
                    </a:lnTo>
                    <a:lnTo>
                      <a:pt x="0" y="13"/>
                    </a:lnTo>
                    <a:lnTo>
                      <a:pt x="0" y="12"/>
                    </a:lnTo>
                    <a:lnTo>
                      <a:pt x="0" y="12"/>
                    </a:lnTo>
                    <a:lnTo>
                      <a:pt x="0" y="11"/>
                    </a:lnTo>
                    <a:lnTo>
                      <a:pt x="0" y="12"/>
                    </a:lnTo>
                    <a:lnTo>
                      <a:pt x="0" y="12"/>
                    </a:lnTo>
                    <a:lnTo>
                      <a:pt x="0" y="12"/>
                    </a:lnTo>
                    <a:lnTo>
                      <a:pt x="0" y="11"/>
                    </a:lnTo>
                    <a:lnTo>
                      <a:pt x="0" y="12"/>
                    </a:lnTo>
                    <a:lnTo>
                      <a:pt x="0" y="13"/>
                    </a:lnTo>
                    <a:lnTo>
                      <a:pt x="0" y="13"/>
                    </a:lnTo>
                    <a:lnTo>
                      <a:pt x="0" y="13"/>
                    </a:lnTo>
                    <a:lnTo>
                      <a:pt x="0" y="13"/>
                    </a:lnTo>
                    <a:lnTo>
                      <a:pt x="0" y="13"/>
                    </a:lnTo>
                    <a:lnTo>
                      <a:pt x="0" y="13"/>
                    </a:lnTo>
                    <a:lnTo>
                      <a:pt x="0" y="14"/>
                    </a:lnTo>
                    <a:lnTo>
                      <a:pt x="0" y="14"/>
                    </a:lnTo>
                    <a:lnTo>
                      <a:pt x="0" y="15"/>
                    </a:lnTo>
                    <a:lnTo>
                      <a:pt x="0" y="15"/>
                    </a:lnTo>
                    <a:lnTo>
                      <a:pt x="0" y="15"/>
                    </a:lnTo>
                    <a:lnTo>
                      <a:pt x="0" y="15"/>
                    </a:lnTo>
                    <a:lnTo>
                      <a:pt x="0" y="15"/>
                    </a:lnTo>
                    <a:lnTo>
                      <a:pt x="0" y="14"/>
                    </a:lnTo>
                    <a:lnTo>
                      <a:pt x="0" y="14"/>
                    </a:lnTo>
                    <a:lnTo>
                      <a:pt x="0" y="13"/>
                    </a:lnTo>
                    <a:lnTo>
                      <a:pt x="0" y="14"/>
                    </a:lnTo>
                    <a:lnTo>
                      <a:pt x="0" y="14"/>
                    </a:lnTo>
                  </a:path>
                </a:pathLst>
              </a:custGeom>
              <a:noFill/>
              <a:ln w="0">
                <a:solidFill>
                  <a:srgbClr val="3366FF"/>
                </a:solidFill>
                <a:prstDash val="solid"/>
                <a:round/>
                <a:headEnd/>
                <a:tailEnd/>
              </a:ln>
            </p:spPr>
            <p:txBody>
              <a:bodyPr/>
              <a:lstStyle/>
              <a:p>
                <a:endParaRPr lang="en-GB"/>
              </a:p>
            </p:txBody>
          </p:sp>
          <p:sp>
            <p:nvSpPr>
              <p:cNvPr id="186318" name="Freeform 974"/>
              <p:cNvSpPr>
                <a:spLocks/>
              </p:cNvSpPr>
              <p:nvPr/>
            </p:nvSpPr>
            <p:spPr bwMode="auto">
              <a:xfrm>
                <a:off x="3798" y="3461"/>
                <a:ext cx="1" cy="132"/>
              </a:xfrm>
              <a:custGeom>
                <a:avLst/>
                <a:gdLst/>
                <a:ahLst/>
                <a:cxnLst>
                  <a:cxn ang="0">
                    <a:pos x="0" y="4"/>
                  </a:cxn>
                  <a:cxn ang="0">
                    <a:pos x="0" y="7"/>
                  </a:cxn>
                  <a:cxn ang="0">
                    <a:pos x="0" y="8"/>
                  </a:cxn>
                  <a:cxn ang="0">
                    <a:pos x="0" y="8"/>
                  </a:cxn>
                  <a:cxn ang="0">
                    <a:pos x="0" y="9"/>
                  </a:cxn>
                  <a:cxn ang="0">
                    <a:pos x="0" y="5"/>
                  </a:cxn>
                  <a:cxn ang="0">
                    <a:pos x="0" y="4"/>
                  </a:cxn>
                  <a:cxn ang="0">
                    <a:pos x="0" y="3"/>
                  </a:cxn>
                  <a:cxn ang="0">
                    <a:pos x="0" y="1"/>
                  </a:cxn>
                  <a:cxn ang="0">
                    <a:pos x="0" y="3"/>
                  </a:cxn>
                  <a:cxn ang="0">
                    <a:pos x="0" y="4"/>
                  </a:cxn>
                  <a:cxn ang="0">
                    <a:pos x="0" y="3"/>
                  </a:cxn>
                  <a:cxn ang="0">
                    <a:pos x="0" y="7"/>
                  </a:cxn>
                  <a:cxn ang="0">
                    <a:pos x="0" y="7"/>
                  </a:cxn>
                  <a:cxn ang="0">
                    <a:pos x="0" y="8"/>
                  </a:cxn>
                  <a:cxn ang="0">
                    <a:pos x="0" y="8"/>
                  </a:cxn>
                  <a:cxn ang="0">
                    <a:pos x="0" y="9"/>
                  </a:cxn>
                  <a:cxn ang="0">
                    <a:pos x="0" y="8"/>
                  </a:cxn>
                  <a:cxn ang="0">
                    <a:pos x="0" y="7"/>
                  </a:cxn>
                  <a:cxn ang="0">
                    <a:pos x="0" y="4"/>
                  </a:cxn>
                  <a:cxn ang="0">
                    <a:pos x="0" y="6"/>
                  </a:cxn>
                  <a:cxn ang="0">
                    <a:pos x="0" y="8"/>
                  </a:cxn>
                  <a:cxn ang="0">
                    <a:pos x="0" y="9"/>
                  </a:cxn>
                  <a:cxn ang="0">
                    <a:pos x="0" y="7"/>
                  </a:cxn>
                  <a:cxn ang="0">
                    <a:pos x="0" y="5"/>
                  </a:cxn>
                  <a:cxn ang="0">
                    <a:pos x="0" y="6"/>
                  </a:cxn>
                  <a:cxn ang="0">
                    <a:pos x="0" y="6"/>
                  </a:cxn>
                  <a:cxn ang="0">
                    <a:pos x="0" y="9"/>
                  </a:cxn>
                  <a:cxn ang="0">
                    <a:pos x="0" y="8"/>
                  </a:cxn>
                  <a:cxn ang="0">
                    <a:pos x="0" y="8"/>
                  </a:cxn>
                  <a:cxn ang="0">
                    <a:pos x="0" y="12"/>
                  </a:cxn>
                  <a:cxn ang="0">
                    <a:pos x="0" y="12"/>
                  </a:cxn>
                  <a:cxn ang="0">
                    <a:pos x="0" y="12"/>
                  </a:cxn>
                  <a:cxn ang="0">
                    <a:pos x="0" y="13"/>
                  </a:cxn>
                  <a:cxn ang="0">
                    <a:pos x="0" y="14"/>
                  </a:cxn>
                  <a:cxn ang="0">
                    <a:pos x="0" y="17"/>
                  </a:cxn>
                  <a:cxn ang="0">
                    <a:pos x="0" y="15"/>
                  </a:cxn>
                  <a:cxn ang="0">
                    <a:pos x="0" y="16"/>
                  </a:cxn>
                  <a:cxn ang="0">
                    <a:pos x="0" y="17"/>
                  </a:cxn>
                  <a:cxn ang="0">
                    <a:pos x="0" y="10"/>
                  </a:cxn>
                  <a:cxn ang="0">
                    <a:pos x="0" y="13"/>
                  </a:cxn>
                  <a:cxn ang="0">
                    <a:pos x="0" y="16"/>
                  </a:cxn>
                  <a:cxn ang="0">
                    <a:pos x="0" y="15"/>
                  </a:cxn>
                  <a:cxn ang="0">
                    <a:pos x="0" y="16"/>
                  </a:cxn>
                  <a:cxn ang="0">
                    <a:pos x="0" y="15"/>
                  </a:cxn>
                  <a:cxn ang="0">
                    <a:pos x="0" y="17"/>
                  </a:cxn>
                  <a:cxn ang="0">
                    <a:pos x="0" y="18"/>
                  </a:cxn>
                  <a:cxn ang="0">
                    <a:pos x="0" y="16"/>
                  </a:cxn>
                  <a:cxn ang="0">
                    <a:pos x="0" y="17"/>
                  </a:cxn>
                  <a:cxn ang="0">
                    <a:pos x="0" y="19"/>
                  </a:cxn>
                  <a:cxn ang="0">
                    <a:pos x="0" y="19"/>
                  </a:cxn>
                  <a:cxn ang="0">
                    <a:pos x="0" y="21"/>
                  </a:cxn>
                  <a:cxn ang="0">
                    <a:pos x="0" y="21"/>
                  </a:cxn>
                  <a:cxn ang="0">
                    <a:pos x="0" y="21"/>
                  </a:cxn>
                  <a:cxn ang="0">
                    <a:pos x="0" y="17"/>
                  </a:cxn>
                  <a:cxn ang="0">
                    <a:pos x="0" y="17"/>
                  </a:cxn>
                  <a:cxn ang="0">
                    <a:pos x="0" y="17"/>
                  </a:cxn>
                  <a:cxn ang="0">
                    <a:pos x="0" y="18"/>
                  </a:cxn>
                  <a:cxn ang="0">
                    <a:pos x="0" y="16"/>
                  </a:cxn>
                  <a:cxn ang="0">
                    <a:pos x="0" y="15"/>
                  </a:cxn>
                  <a:cxn ang="0">
                    <a:pos x="0" y="16"/>
                  </a:cxn>
                  <a:cxn ang="0">
                    <a:pos x="0" y="19"/>
                  </a:cxn>
                  <a:cxn ang="0">
                    <a:pos x="0" y="17"/>
                  </a:cxn>
                </a:cxnLst>
                <a:rect l="0" t="0" r="r" b="b"/>
                <a:pathLst>
                  <a:path h="22">
                    <a:moveTo>
                      <a:pt x="0" y="6"/>
                    </a:moveTo>
                    <a:lnTo>
                      <a:pt x="0" y="7"/>
                    </a:lnTo>
                    <a:lnTo>
                      <a:pt x="0" y="6"/>
                    </a:lnTo>
                    <a:lnTo>
                      <a:pt x="0" y="6"/>
                    </a:lnTo>
                    <a:lnTo>
                      <a:pt x="0" y="6"/>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6"/>
                    </a:lnTo>
                    <a:lnTo>
                      <a:pt x="0" y="7"/>
                    </a:lnTo>
                    <a:lnTo>
                      <a:pt x="0" y="7"/>
                    </a:lnTo>
                    <a:lnTo>
                      <a:pt x="0" y="8"/>
                    </a:lnTo>
                    <a:lnTo>
                      <a:pt x="0" y="7"/>
                    </a:lnTo>
                    <a:lnTo>
                      <a:pt x="0" y="8"/>
                    </a:lnTo>
                    <a:lnTo>
                      <a:pt x="0" y="8"/>
                    </a:lnTo>
                    <a:lnTo>
                      <a:pt x="0" y="8"/>
                    </a:lnTo>
                    <a:lnTo>
                      <a:pt x="0" y="8"/>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9"/>
                    </a:lnTo>
                    <a:lnTo>
                      <a:pt x="0" y="9"/>
                    </a:lnTo>
                    <a:lnTo>
                      <a:pt x="0" y="8"/>
                    </a:lnTo>
                    <a:lnTo>
                      <a:pt x="0" y="8"/>
                    </a:lnTo>
                    <a:lnTo>
                      <a:pt x="0" y="7"/>
                    </a:lnTo>
                    <a:lnTo>
                      <a:pt x="0" y="8"/>
                    </a:lnTo>
                    <a:lnTo>
                      <a:pt x="0" y="7"/>
                    </a:lnTo>
                    <a:lnTo>
                      <a:pt x="0" y="8"/>
                    </a:lnTo>
                    <a:lnTo>
                      <a:pt x="0" y="7"/>
                    </a:lnTo>
                    <a:lnTo>
                      <a:pt x="0" y="6"/>
                    </a:lnTo>
                    <a:lnTo>
                      <a:pt x="0" y="6"/>
                    </a:lnTo>
                    <a:lnTo>
                      <a:pt x="0" y="5"/>
                    </a:lnTo>
                    <a:lnTo>
                      <a:pt x="0" y="5"/>
                    </a:lnTo>
                    <a:lnTo>
                      <a:pt x="0" y="5"/>
                    </a:lnTo>
                    <a:lnTo>
                      <a:pt x="0" y="4"/>
                    </a:lnTo>
                    <a:lnTo>
                      <a:pt x="0" y="5"/>
                    </a:lnTo>
                    <a:lnTo>
                      <a:pt x="0" y="4"/>
                    </a:lnTo>
                    <a:lnTo>
                      <a:pt x="0" y="4"/>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3"/>
                    </a:lnTo>
                    <a:lnTo>
                      <a:pt x="0" y="3"/>
                    </a:lnTo>
                    <a:lnTo>
                      <a:pt x="0" y="3"/>
                    </a:lnTo>
                    <a:lnTo>
                      <a:pt x="0" y="3"/>
                    </a:lnTo>
                    <a:lnTo>
                      <a:pt x="0" y="2"/>
                    </a:lnTo>
                    <a:lnTo>
                      <a:pt x="0" y="2"/>
                    </a:lnTo>
                    <a:lnTo>
                      <a:pt x="0" y="2"/>
                    </a:lnTo>
                    <a:lnTo>
                      <a:pt x="0" y="2"/>
                    </a:lnTo>
                    <a:lnTo>
                      <a:pt x="0" y="1"/>
                    </a:lnTo>
                    <a:lnTo>
                      <a:pt x="0" y="0"/>
                    </a:lnTo>
                    <a:lnTo>
                      <a:pt x="0" y="1"/>
                    </a:lnTo>
                    <a:lnTo>
                      <a:pt x="0" y="0"/>
                    </a:lnTo>
                    <a:lnTo>
                      <a:pt x="0" y="0"/>
                    </a:lnTo>
                    <a:lnTo>
                      <a:pt x="0" y="1"/>
                    </a:lnTo>
                    <a:lnTo>
                      <a:pt x="0" y="1"/>
                    </a:lnTo>
                    <a:lnTo>
                      <a:pt x="0" y="2"/>
                    </a:lnTo>
                    <a:lnTo>
                      <a:pt x="0" y="2"/>
                    </a:lnTo>
                    <a:lnTo>
                      <a:pt x="0" y="2"/>
                    </a:lnTo>
                    <a:lnTo>
                      <a:pt x="0" y="3"/>
                    </a:lnTo>
                    <a:lnTo>
                      <a:pt x="0" y="3"/>
                    </a:lnTo>
                    <a:lnTo>
                      <a:pt x="0" y="3"/>
                    </a:lnTo>
                    <a:lnTo>
                      <a:pt x="0" y="3"/>
                    </a:lnTo>
                    <a:lnTo>
                      <a:pt x="0" y="3"/>
                    </a:lnTo>
                    <a:lnTo>
                      <a:pt x="0" y="4"/>
                    </a:lnTo>
                    <a:lnTo>
                      <a:pt x="0" y="3"/>
                    </a:lnTo>
                    <a:lnTo>
                      <a:pt x="0" y="3"/>
                    </a:lnTo>
                    <a:lnTo>
                      <a:pt x="0" y="3"/>
                    </a:lnTo>
                    <a:lnTo>
                      <a:pt x="0" y="4"/>
                    </a:lnTo>
                    <a:lnTo>
                      <a:pt x="0" y="5"/>
                    </a:lnTo>
                    <a:lnTo>
                      <a:pt x="0" y="4"/>
                    </a:lnTo>
                    <a:lnTo>
                      <a:pt x="0" y="4"/>
                    </a:lnTo>
                    <a:lnTo>
                      <a:pt x="0" y="4"/>
                    </a:lnTo>
                    <a:lnTo>
                      <a:pt x="0" y="4"/>
                    </a:lnTo>
                    <a:lnTo>
                      <a:pt x="0" y="4"/>
                    </a:lnTo>
                    <a:lnTo>
                      <a:pt x="0" y="5"/>
                    </a:lnTo>
                    <a:lnTo>
                      <a:pt x="0" y="5"/>
                    </a:lnTo>
                    <a:lnTo>
                      <a:pt x="0" y="4"/>
                    </a:lnTo>
                    <a:lnTo>
                      <a:pt x="0" y="3"/>
                    </a:lnTo>
                    <a:lnTo>
                      <a:pt x="0" y="3"/>
                    </a:lnTo>
                    <a:lnTo>
                      <a:pt x="0" y="4"/>
                    </a:lnTo>
                    <a:lnTo>
                      <a:pt x="0" y="3"/>
                    </a:lnTo>
                    <a:lnTo>
                      <a:pt x="0" y="3"/>
                    </a:lnTo>
                    <a:lnTo>
                      <a:pt x="0" y="3"/>
                    </a:lnTo>
                    <a:lnTo>
                      <a:pt x="0" y="3"/>
                    </a:lnTo>
                    <a:lnTo>
                      <a:pt x="0" y="4"/>
                    </a:lnTo>
                    <a:lnTo>
                      <a:pt x="0" y="4"/>
                    </a:lnTo>
                    <a:lnTo>
                      <a:pt x="0" y="5"/>
                    </a:lnTo>
                    <a:lnTo>
                      <a:pt x="0" y="5"/>
                    </a:lnTo>
                    <a:lnTo>
                      <a:pt x="0" y="5"/>
                    </a:lnTo>
                    <a:lnTo>
                      <a:pt x="0" y="5"/>
                    </a:lnTo>
                    <a:lnTo>
                      <a:pt x="0" y="6"/>
                    </a:lnTo>
                    <a:lnTo>
                      <a:pt x="0" y="6"/>
                    </a:lnTo>
                    <a:lnTo>
                      <a:pt x="0" y="7"/>
                    </a:lnTo>
                    <a:lnTo>
                      <a:pt x="0" y="7"/>
                    </a:lnTo>
                    <a:lnTo>
                      <a:pt x="0" y="7"/>
                    </a:lnTo>
                    <a:lnTo>
                      <a:pt x="0" y="7"/>
                    </a:lnTo>
                    <a:lnTo>
                      <a:pt x="0" y="8"/>
                    </a:lnTo>
                    <a:lnTo>
                      <a:pt x="0" y="8"/>
                    </a:lnTo>
                    <a:lnTo>
                      <a:pt x="0" y="8"/>
                    </a:lnTo>
                    <a:lnTo>
                      <a:pt x="0" y="8"/>
                    </a:lnTo>
                    <a:lnTo>
                      <a:pt x="0" y="7"/>
                    </a:lnTo>
                    <a:lnTo>
                      <a:pt x="0" y="7"/>
                    </a:lnTo>
                    <a:lnTo>
                      <a:pt x="0" y="7"/>
                    </a:lnTo>
                    <a:lnTo>
                      <a:pt x="0" y="7"/>
                    </a:lnTo>
                    <a:lnTo>
                      <a:pt x="0" y="6"/>
                    </a:lnTo>
                    <a:lnTo>
                      <a:pt x="0" y="6"/>
                    </a:lnTo>
                    <a:lnTo>
                      <a:pt x="0" y="6"/>
                    </a:lnTo>
                    <a:lnTo>
                      <a:pt x="0" y="6"/>
                    </a:lnTo>
                    <a:lnTo>
                      <a:pt x="0" y="5"/>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8"/>
                    </a:lnTo>
                    <a:lnTo>
                      <a:pt x="0" y="9"/>
                    </a:lnTo>
                    <a:lnTo>
                      <a:pt x="0" y="8"/>
                    </a:lnTo>
                    <a:lnTo>
                      <a:pt x="0" y="9"/>
                    </a:lnTo>
                    <a:lnTo>
                      <a:pt x="0" y="8"/>
                    </a:lnTo>
                    <a:lnTo>
                      <a:pt x="0" y="9"/>
                    </a:lnTo>
                    <a:lnTo>
                      <a:pt x="0" y="9"/>
                    </a:lnTo>
                    <a:lnTo>
                      <a:pt x="0" y="9"/>
                    </a:lnTo>
                    <a:lnTo>
                      <a:pt x="0" y="9"/>
                    </a:lnTo>
                    <a:lnTo>
                      <a:pt x="0" y="9"/>
                    </a:lnTo>
                    <a:lnTo>
                      <a:pt x="0" y="8"/>
                    </a:lnTo>
                    <a:lnTo>
                      <a:pt x="0" y="9"/>
                    </a:lnTo>
                    <a:lnTo>
                      <a:pt x="0" y="9"/>
                    </a:lnTo>
                    <a:lnTo>
                      <a:pt x="0" y="9"/>
                    </a:lnTo>
                    <a:lnTo>
                      <a:pt x="0" y="8"/>
                    </a:lnTo>
                    <a:lnTo>
                      <a:pt x="0" y="9"/>
                    </a:lnTo>
                    <a:lnTo>
                      <a:pt x="0" y="8"/>
                    </a:lnTo>
                    <a:lnTo>
                      <a:pt x="0" y="8"/>
                    </a:lnTo>
                    <a:lnTo>
                      <a:pt x="0" y="7"/>
                    </a:lnTo>
                    <a:lnTo>
                      <a:pt x="0" y="7"/>
                    </a:lnTo>
                    <a:lnTo>
                      <a:pt x="0" y="7"/>
                    </a:lnTo>
                    <a:lnTo>
                      <a:pt x="0" y="7"/>
                    </a:lnTo>
                    <a:lnTo>
                      <a:pt x="0" y="7"/>
                    </a:lnTo>
                    <a:lnTo>
                      <a:pt x="0" y="7"/>
                    </a:lnTo>
                    <a:lnTo>
                      <a:pt x="0" y="7"/>
                    </a:lnTo>
                    <a:lnTo>
                      <a:pt x="0" y="6"/>
                    </a:lnTo>
                    <a:lnTo>
                      <a:pt x="0" y="6"/>
                    </a:lnTo>
                    <a:lnTo>
                      <a:pt x="0" y="7"/>
                    </a:lnTo>
                    <a:lnTo>
                      <a:pt x="0" y="6"/>
                    </a:lnTo>
                    <a:lnTo>
                      <a:pt x="0" y="5"/>
                    </a:lnTo>
                    <a:lnTo>
                      <a:pt x="0" y="5"/>
                    </a:lnTo>
                    <a:lnTo>
                      <a:pt x="0" y="5"/>
                    </a:lnTo>
                    <a:lnTo>
                      <a:pt x="0" y="4"/>
                    </a:lnTo>
                    <a:lnTo>
                      <a:pt x="0" y="4"/>
                    </a:lnTo>
                    <a:lnTo>
                      <a:pt x="0" y="4"/>
                    </a:lnTo>
                    <a:lnTo>
                      <a:pt x="0" y="4"/>
                    </a:lnTo>
                    <a:lnTo>
                      <a:pt x="0" y="3"/>
                    </a:lnTo>
                    <a:lnTo>
                      <a:pt x="0" y="3"/>
                    </a:lnTo>
                    <a:lnTo>
                      <a:pt x="0" y="4"/>
                    </a:lnTo>
                    <a:lnTo>
                      <a:pt x="0" y="4"/>
                    </a:lnTo>
                    <a:lnTo>
                      <a:pt x="0" y="5"/>
                    </a:lnTo>
                    <a:lnTo>
                      <a:pt x="0" y="5"/>
                    </a:lnTo>
                    <a:lnTo>
                      <a:pt x="0" y="6"/>
                    </a:lnTo>
                    <a:lnTo>
                      <a:pt x="0" y="6"/>
                    </a:lnTo>
                    <a:lnTo>
                      <a:pt x="0" y="5"/>
                    </a:lnTo>
                    <a:lnTo>
                      <a:pt x="0" y="5"/>
                    </a:lnTo>
                    <a:lnTo>
                      <a:pt x="0" y="5"/>
                    </a:lnTo>
                    <a:lnTo>
                      <a:pt x="0" y="6"/>
                    </a:lnTo>
                    <a:lnTo>
                      <a:pt x="0" y="6"/>
                    </a:lnTo>
                    <a:lnTo>
                      <a:pt x="0" y="6"/>
                    </a:lnTo>
                    <a:lnTo>
                      <a:pt x="0" y="6"/>
                    </a:lnTo>
                    <a:lnTo>
                      <a:pt x="0" y="5"/>
                    </a:lnTo>
                    <a:lnTo>
                      <a:pt x="0" y="6"/>
                    </a:lnTo>
                    <a:lnTo>
                      <a:pt x="0" y="6"/>
                    </a:lnTo>
                    <a:lnTo>
                      <a:pt x="0" y="7"/>
                    </a:lnTo>
                    <a:lnTo>
                      <a:pt x="0" y="7"/>
                    </a:lnTo>
                    <a:lnTo>
                      <a:pt x="0" y="6"/>
                    </a:lnTo>
                    <a:lnTo>
                      <a:pt x="0" y="7"/>
                    </a:lnTo>
                    <a:lnTo>
                      <a:pt x="0" y="7"/>
                    </a:lnTo>
                    <a:lnTo>
                      <a:pt x="0" y="7"/>
                    </a:lnTo>
                    <a:lnTo>
                      <a:pt x="0" y="8"/>
                    </a:lnTo>
                    <a:lnTo>
                      <a:pt x="0" y="8"/>
                    </a:lnTo>
                    <a:lnTo>
                      <a:pt x="0" y="8"/>
                    </a:lnTo>
                    <a:lnTo>
                      <a:pt x="0" y="8"/>
                    </a:lnTo>
                    <a:lnTo>
                      <a:pt x="0" y="8"/>
                    </a:lnTo>
                    <a:lnTo>
                      <a:pt x="0" y="8"/>
                    </a:lnTo>
                    <a:lnTo>
                      <a:pt x="0" y="9"/>
                    </a:lnTo>
                    <a:lnTo>
                      <a:pt x="0" y="8"/>
                    </a:lnTo>
                    <a:lnTo>
                      <a:pt x="0" y="9"/>
                    </a:lnTo>
                    <a:lnTo>
                      <a:pt x="0" y="10"/>
                    </a:lnTo>
                    <a:lnTo>
                      <a:pt x="0" y="9"/>
                    </a:lnTo>
                    <a:lnTo>
                      <a:pt x="0" y="9"/>
                    </a:lnTo>
                    <a:lnTo>
                      <a:pt x="0" y="10"/>
                    </a:lnTo>
                    <a:lnTo>
                      <a:pt x="0" y="9"/>
                    </a:lnTo>
                    <a:lnTo>
                      <a:pt x="0" y="9"/>
                    </a:lnTo>
                    <a:lnTo>
                      <a:pt x="0" y="8"/>
                    </a:lnTo>
                    <a:lnTo>
                      <a:pt x="0" y="8"/>
                    </a:lnTo>
                    <a:lnTo>
                      <a:pt x="0" y="8"/>
                    </a:lnTo>
                    <a:lnTo>
                      <a:pt x="0" y="8"/>
                    </a:lnTo>
                    <a:lnTo>
                      <a:pt x="0" y="8"/>
                    </a:lnTo>
                    <a:lnTo>
                      <a:pt x="0" y="7"/>
                    </a:lnTo>
                    <a:lnTo>
                      <a:pt x="0" y="8"/>
                    </a:lnTo>
                    <a:lnTo>
                      <a:pt x="0" y="7"/>
                    </a:lnTo>
                    <a:lnTo>
                      <a:pt x="0" y="5"/>
                    </a:lnTo>
                    <a:lnTo>
                      <a:pt x="0" y="4"/>
                    </a:lnTo>
                    <a:lnTo>
                      <a:pt x="0" y="4"/>
                    </a:lnTo>
                    <a:lnTo>
                      <a:pt x="0" y="4"/>
                    </a:lnTo>
                    <a:lnTo>
                      <a:pt x="0" y="4"/>
                    </a:lnTo>
                    <a:lnTo>
                      <a:pt x="0" y="4"/>
                    </a:lnTo>
                    <a:lnTo>
                      <a:pt x="0" y="3"/>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6"/>
                    </a:lnTo>
                    <a:lnTo>
                      <a:pt x="0" y="5"/>
                    </a:lnTo>
                    <a:lnTo>
                      <a:pt x="0" y="6"/>
                    </a:lnTo>
                    <a:lnTo>
                      <a:pt x="0" y="6"/>
                    </a:lnTo>
                    <a:lnTo>
                      <a:pt x="0" y="7"/>
                    </a:lnTo>
                    <a:lnTo>
                      <a:pt x="0" y="6"/>
                    </a:lnTo>
                    <a:lnTo>
                      <a:pt x="0" y="7"/>
                    </a:lnTo>
                    <a:lnTo>
                      <a:pt x="0" y="6"/>
                    </a:lnTo>
                    <a:lnTo>
                      <a:pt x="0" y="6"/>
                    </a:lnTo>
                    <a:lnTo>
                      <a:pt x="0" y="6"/>
                    </a:lnTo>
                    <a:lnTo>
                      <a:pt x="0" y="7"/>
                    </a:lnTo>
                    <a:lnTo>
                      <a:pt x="0" y="6"/>
                    </a:lnTo>
                    <a:lnTo>
                      <a:pt x="0" y="7"/>
                    </a:lnTo>
                    <a:lnTo>
                      <a:pt x="0" y="6"/>
                    </a:lnTo>
                    <a:lnTo>
                      <a:pt x="0" y="7"/>
                    </a:lnTo>
                    <a:lnTo>
                      <a:pt x="0" y="7"/>
                    </a:lnTo>
                    <a:lnTo>
                      <a:pt x="0" y="7"/>
                    </a:lnTo>
                    <a:lnTo>
                      <a:pt x="0" y="8"/>
                    </a:lnTo>
                    <a:lnTo>
                      <a:pt x="0" y="7"/>
                    </a:lnTo>
                    <a:lnTo>
                      <a:pt x="0" y="8"/>
                    </a:lnTo>
                    <a:lnTo>
                      <a:pt x="0" y="7"/>
                    </a:lnTo>
                    <a:lnTo>
                      <a:pt x="0" y="8"/>
                    </a:lnTo>
                    <a:lnTo>
                      <a:pt x="0" y="8"/>
                    </a:lnTo>
                    <a:lnTo>
                      <a:pt x="0" y="9"/>
                    </a:lnTo>
                    <a:lnTo>
                      <a:pt x="0" y="9"/>
                    </a:lnTo>
                    <a:lnTo>
                      <a:pt x="0" y="9"/>
                    </a:lnTo>
                    <a:lnTo>
                      <a:pt x="0" y="9"/>
                    </a:lnTo>
                    <a:lnTo>
                      <a:pt x="0" y="9"/>
                    </a:lnTo>
                    <a:lnTo>
                      <a:pt x="0" y="9"/>
                    </a:lnTo>
                    <a:lnTo>
                      <a:pt x="0" y="8"/>
                    </a:lnTo>
                    <a:lnTo>
                      <a:pt x="0" y="10"/>
                    </a:lnTo>
                    <a:lnTo>
                      <a:pt x="0" y="9"/>
                    </a:lnTo>
                    <a:lnTo>
                      <a:pt x="0" y="10"/>
                    </a:lnTo>
                    <a:lnTo>
                      <a:pt x="0" y="10"/>
                    </a:lnTo>
                    <a:lnTo>
                      <a:pt x="0" y="9"/>
                    </a:lnTo>
                    <a:lnTo>
                      <a:pt x="0" y="8"/>
                    </a:lnTo>
                    <a:lnTo>
                      <a:pt x="0" y="8"/>
                    </a:lnTo>
                    <a:lnTo>
                      <a:pt x="0" y="9"/>
                    </a:lnTo>
                    <a:lnTo>
                      <a:pt x="0" y="9"/>
                    </a:lnTo>
                    <a:lnTo>
                      <a:pt x="0" y="9"/>
                    </a:lnTo>
                    <a:lnTo>
                      <a:pt x="0" y="9"/>
                    </a:lnTo>
                    <a:lnTo>
                      <a:pt x="0" y="8"/>
                    </a:lnTo>
                    <a:lnTo>
                      <a:pt x="0" y="9"/>
                    </a:lnTo>
                    <a:lnTo>
                      <a:pt x="0" y="8"/>
                    </a:lnTo>
                    <a:lnTo>
                      <a:pt x="0" y="9"/>
                    </a:lnTo>
                    <a:lnTo>
                      <a:pt x="0" y="8"/>
                    </a:lnTo>
                    <a:lnTo>
                      <a:pt x="0" y="8"/>
                    </a:lnTo>
                    <a:lnTo>
                      <a:pt x="0" y="9"/>
                    </a:lnTo>
                    <a:lnTo>
                      <a:pt x="0" y="9"/>
                    </a:lnTo>
                    <a:lnTo>
                      <a:pt x="0" y="9"/>
                    </a:lnTo>
                    <a:lnTo>
                      <a:pt x="0" y="10"/>
                    </a:lnTo>
                    <a:lnTo>
                      <a:pt x="0" y="10"/>
                    </a:lnTo>
                    <a:lnTo>
                      <a:pt x="0" y="10"/>
                    </a:lnTo>
                    <a:lnTo>
                      <a:pt x="0" y="10"/>
                    </a:lnTo>
                    <a:lnTo>
                      <a:pt x="0" y="11"/>
                    </a:lnTo>
                    <a:lnTo>
                      <a:pt x="0" y="11"/>
                    </a:lnTo>
                    <a:lnTo>
                      <a:pt x="0" y="11"/>
                    </a:lnTo>
                    <a:lnTo>
                      <a:pt x="0" y="12"/>
                    </a:lnTo>
                    <a:lnTo>
                      <a:pt x="0" y="11"/>
                    </a:lnTo>
                    <a:lnTo>
                      <a:pt x="0" y="12"/>
                    </a:lnTo>
                    <a:lnTo>
                      <a:pt x="0" y="11"/>
                    </a:lnTo>
                    <a:lnTo>
                      <a:pt x="0" y="13"/>
                    </a:lnTo>
                    <a:lnTo>
                      <a:pt x="0" y="13"/>
                    </a:lnTo>
                    <a:lnTo>
                      <a:pt x="0" y="13"/>
                    </a:lnTo>
                    <a:lnTo>
                      <a:pt x="0" y="13"/>
                    </a:lnTo>
                    <a:lnTo>
                      <a:pt x="0" y="13"/>
                    </a:lnTo>
                    <a:lnTo>
                      <a:pt x="0" y="12"/>
                    </a:lnTo>
                    <a:lnTo>
                      <a:pt x="0" y="12"/>
                    </a:lnTo>
                    <a:lnTo>
                      <a:pt x="0" y="12"/>
                    </a:lnTo>
                    <a:lnTo>
                      <a:pt x="0" y="12"/>
                    </a:lnTo>
                    <a:lnTo>
                      <a:pt x="0" y="13"/>
                    </a:lnTo>
                    <a:lnTo>
                      <a:pt x="0" y="12"/>
                    </a:lnTo>
                    <a:lnTo>
                      <a:pt x="0" y="12"/>
                    </a:lnTo>
                    <a:lnTo>
                      <a:pt x="0" y="12"/>
                    </a:lnTo>
                    <a:lnTo>
                      <a:pt x="0" y="12"/>
                    </a:lnTo>
                    <a:lnTo>
                      <a:pt x="0" y="11"/>
                    </a:lnTo>
                    <a:lnTo>
                      <a:pt x="0" y="12"/>
                    </a:lnTo>
                    <a:lnTo>
                      <a:pt x="0" y="12"/>
                    </a:lnTo>
                    <a:lnTo>
                      <a:pt x="0" y="13"/>
                    </a:lnTo>
                    <a:lnTo>
                      <a:pt x="0" y="12"/>
                    </a:lnTo>
                    <a:lnTo>
                      <a:pt x="0" y="13"/>
                    </a:lnTo>
                    <a:lnTo>
                      <a:pt x="0" y="13"/>
                    </a:lnTo>
                    <a:lnTo>
                      <a:pt x="0" y="14"/>
                    </a:lnTo>
                    <a:lnTo>
                      <a:pt x="0" y="13"/>
                    </a:lnTo>
                    <a:lnTo>
                      <a:pt x="0" y="14"/>
                    </a:lnTo>
                    <a:lnTo>
                      <a:pt x="0" y="14"/>
                    </a:lnTo>
                    <a:lnTo>
                      <a:pt x="0" y="14"/>
                    </a:lnTo>
                    <a:lnTo>
                      <a:pt x="0" y="14"/>
                    </a:lnTo>
                    <a:lnTo>
                      <a:pt x="0" y="14"/>
                    </a:lnTo>
                    <a:lnTo>
                      <a:pt x="0" y="14"/>
                    </a:lnTo>
                    <a:lnTo>
                      <a:pt x="0" y="13"/>
                    </a:lnTo>
                    <a:lnTo>
                      <a:pt x="0" y="13"/>
                    </a:lnTo>
                    <a:lnTo>
                      <a:pt x="0" y="13"/>
                    </a:lnTo>
                    <a:lnTo>
                      <a:pt x="0" y="14"/>
                    </a:lnTo>
                    <a:lnTo>
                      <a:pt x="0" y="13"/>
                    </a:lnTo>
                    <a:lnTo>
                      <a:pt x="0" y="14"/>
                    </a:lnTo>
                    <a:lnTo>
                      <a:pt x="0" y="14"/>
                    </a:lnTo>
                    <a:lnTo>
                      <a:pt x="0" y="14"/>
                    </a:lnTo>
                    <a:lnTo>
                      <a:pt x="0" y="14"/>
                    </a:lnTo>
                    <a:lnTo>
                      <a:pt x="0" y="14"/>
                    </a:lnTo>
                    <a:lnTo>
                      <a:pt x="0" y="14"/>
                    </a:lnTo>
                    <a:lnTo>
                      <a:pt x="0" y="14"/>
                    </a:lnTo>
                    <a:lnTo>
                      <a:pt x="0" y="14"/>
                    </a:lnTo>
                    <a:lnTo>
                      <a:pt x="0" y="15"/>
                    </a:lnTo>
                    <a:lnTo>
                      <a:pt x="0" y="15"/>
                    </a:lnTo>
                    <a:lnTo>
                      <a:pt x="0" y="16"/>
                    </a:lnTo>
                    <a:lnTo>
                      <a:pt x="0" y="16"/>
                    </a:lnTo>
                    <a:lnTo>
                      <a:pt x="0" y="16"/>
                    </a:lnTo>
                    <a:lnTo>
                      <a:pt x="0" y="16"/>
                    </a:lnTo>
                    <a:lnTo>
                      <a:pt x="0" y="17"/>
                    </a:lnTo>
                    <a:lnTo>
                      <a:pt x="0" y="18"/>
                    </a:lnTo>
                    <a:lnTo>
                      <a:pt x="0" y="17"/>
                    </a:lnTo>
                    <a:lnTo>
                      <a:pt x="0" y="17"/>
                    </a:lnTo>
                    <a:lnTo>
                      <a:pt x="0" y="18"/>
                    </a:lnTo>
                    <a:lnTo>
                      <a:pt x="0" y="17"/>
                    </a:lnTo>
                    <a:lnTo>
                      <a:pt x="0" y="17"/>
                    </a:lnTo>
                    <a:lnTo>
                      <a:pt x="0" y="16"/>
                    </a:lnTo>
                    <a:lnTo>
                      <a:pt x="0" y="16"/>
                    </a:lnTo>
                    <a:lnTo>
                      <a:pt x="0" y="15"/>
                    </a:lnTo>
                    <a:lnTo>
                      <a:pt x="0" y="15"/>
                    </a:lnTo>
                    <a:lnTo>
                      <a:pt x="0" y="15"/>
                    </a:lnTo>
                    <a:lnTo>
                      <a:pt x="0" y="15"/>
                    </a:lnTo>
                    <a:lnTo>
                      <a:pt x="0" y="16"/>
                    </a:lnTo>
                    <a:lnTo>
                      <a:pt x="0" y="15"/>
                    </a:lnTo>
                    <a:lnTo>
                      <a:pt x="0" y="15"/>
                    </a:lnTo>
                    <a:lnTo>
                      <a:pt x="0" y="15"/>
                    </a:lnTo>
                    <a:lnTo>
                      <a:pt x="0" y="15"/>
                    </a:lnTo>
                    <a:lnTo>
                      <a:pt x="0" y="15"/>
                    </a:lnTo>
                    <a:lnTo>
                      <a:pt x="0" y="15"/>
                    </a:lnTo>
                    <a:lnTo>
                      <a:pt x="0" y="15"/>
                    </a:lnTo>
                    <a:lnTo>
                      <a:pt x="0" y="16"/>
                    </a:lnTo>
                    <a:lnTo>
                      <a:pt x="0" y="15"/>
                    </a:lnTo>
                    <a:lnTo>
                      <a:pt x="0" y="16"/>
                    </a:lnTo>
                    <a:lnTo>
                      <a:pt x="0" y="16"/>
                    </a:lnTo>
                    <a:lnTo>
                      <a:pt x="0" y="16"/>
                    </a:lnTo>
                    <a:lnTo>
                      <a:pt x="0" y="16"/>
                    </a:lnTo>
                    <a:lnTo>
                      <a:pt x="0" y="16"/>
                    </a:lnTo>
                    <a:lnTo>
                      <a:pt x="0" y="17"/>
                    </a:lnTo>
                    <a:lnTo>
                      <a:pt x="0" y="16"/>
                    </a:lnTo>
                    <a:lnTo>
                      <a:pt x="0" y="17"/>
                    </a:lnTo>
                    <a:lnTo>
                      <a:pt x="0" y="17"/>
                    </a:lnTo>
                    <a:lnTo>
                      <a:pt x="0" y="16"/>
                    </a:lnTo>
                    <a:lnTo>
                      <a:pt x="0" y="16"/>
                    </a:lnTo>
                    <a:lnTo>
                      <a:pt x="0" y="16"/>
                    </a:lnTo>
                    <a:lnTo>
                      <a:pt x="0" y="16"/>
                    </a:lnTo>
                    <a:lnTo>
                      <a:pt x="0" y="17"/>
                    </a:lnTo>
                    <a:lnTo>
                      <a:pt x="0" y="16"/>
                    </a:lnTo>
                    <a:lnTo>
                      <a:pt x="0" y="15"/>
                    </a:lnTo>
                    <a:lnTo>
                      <a:pt x="0" y="15"/>
                    </a:lnTo>
                    <a:lnTo>
                      <a:pt x="0" y="14"/>
                    </a:lnTo>
                    <a:lnTo>
                      <a:pt x="0" y="13"/>
                    </a:lnTo>
                    <a:lnTo>
                      <a:pt x="0" y="12"/>
                    </a:lnTo>
                    <a:lnTo>
                      <a:pt x="0" y="12"/>
                    </a:lnTo>
                    <a:lnTo>
                      <a:pt x="0" y="11"/>
                    </a:lnTo>
                    <a:lnTo>
                      <a:pt x="0" y="11"/>
                    </a:lnTo>
                    <a:lnTo>
                      <a:pt x="0" y="11"/>
                    </a:lnTo>
                    <a:lnTo>
                      <a:pt x="0" y="10"/>
                    </a:lnTo>
                    <a:lnTo>
                      <a:pt x="0" y="11"/>
                    </a:lnTo>
                    <a:lnTo>
                      <a:pt x="0" y="10"/>
                    </a:lnTo>
                    <a:lnTo>
                      <a:pt x="0" y="11"/>
                    </a:lnTo>
                    <a:lnTo>
                      <a:pt x="0" y="11"/>
                    </a:lnTo>
                    <a:lnTo>
                      <a:pt x="0" y="11"/>
                    </a:lnTo>
                    <a:lnTo>
                      <a:pt x="0" y="11"/>
                    </a:lnTo>
                    <a:lnTo>
                      <a:pt x="0" y="11"/>
                    </a:lnTo>
                    <a:lnTo>
                      <a:pt x="0" y="12"/>
                    </a:lnTo>
                    <a:lnTo>
                      <a:pt x="0" y="12"/>
                    </a:lnTo>
                    <a:lnTo>
                      <a:pt x="0" y="12"/>
                    </a:lnTo>
                    <a:lnTo>
                      <a:pt x="0" y="13"/>
                    </a:lnTo>
                    <a:lnTo>
                      <a:pt x="0" y="12"/>
                    </a:lnTo>
                    <a:lnTo>
                      <a:pt x="0" y="13"/>
                    </a:lnTo>
                    <a:lnTo>
                      <a:pt x="0" y="14"/>
                    </a:lnTo>
                    <a:lnTo>
                      <a:pt x="0" y="13"/>
                    </a:lnTo>
                    <a:lnTo>
                      <a:pt x="0" y="13"/>
                    </a:lnTo>
                    <a:lnTo>
                      <a:pt x="0" y="14"/>
                    </a:lnTo>
                    <a:lnTo>
                      <a:pt x="0" y="15"/>
                    </a:lnTo>
                    <a:lnTo>
                      <a:pt x="0" y="14"/>
                    </a:lnTo>
                    <a:lnTo>
                      <a:pt x="0" y="14"/>
                    </a:lnTo>
                    <a:lnTo>
                      <a:pt x="0" y="15"/>
                    </a:lnTo>
                    <a:lnTo>
                      <a:pt x="0" y="16"/>
                    </a:lnTo>
                    <a:lnTo>
                      <a:pt x="0" y="15"/>
                    </a:lnTo>
                    <a:lnTo>
                      <a:pt x="0" y="15"/>
                    </a:lnTo>
                    <a:lnTo>
                      <a:pt x="0" y="15"/>
                    </a:lnTo>
                    <a:lnTo>
                      <a:pt x="0" y="16"/>
                    </a:lnTo>
                    <a:lnTo>
                      <a:pt x="0" y="15"/>
                    </a:lnTo>
                    <a:lnTo>
                      <a:pt x="0" y="15"/>
                    </a:lnTo>
                    <a:lnTo>
                      <a:pt x="0" y="14"/>
                    </a:lnTo>
                    <a:lnTo>
                      <a:pt x="0" y="15"/>
                    </a:lnTo>
                    <a:lnTo>
                      <a:pt x="0" y="15"/>
                    </a:lnTo>
                    <a:lnTo>
                      <a:pt x="0" y="15"/>
                    </a:lnTo>
                    <a:lnTo>
                      <a:pt x="0" y="15"/>
                    </a:lnTo>
                    <a:lnTo>
                      <a:pt x="0" y="15"/>
                    </a:lnTo>
                    <a:lnTo>
                      <a:pt x="0" y="14"/>
                    </a:lnTo>
                    <a:lnTo>
                      <a:pt x="0" y="15"/>
                    </a:lnTo>
                    <a:lnTo>
                      <a:pt x="0" y="15"/>
                    </a:lnTo>
                    <a:lnTo>
                      <a:pt x="0" y="15"/>
                    </a:lnTo>
                    <a:lnTo>
                      <a:pt x="0" y="15"/>
                    </a:lnTo>
                    <a:lnTo>
                      <a:pt x="0" y="15"/>
                    </a:lnTo>
                    <a:lnTo>
                      <a:pt x="0" y="16"/>
                    </a:lnTo>
                    <a:lnTo>
                      <a:pt x="0" y="15"/>
                    </a:lnTo>
                    <a:lnTo>
                      <a:pt x="0" y="16"/>
                    </a:lnTo>
                    <a:lnTo>
                      <a:pt x="0" y="16"/>
                    </a:lnTo>
                    <a:lnTo>
                      <a:pt x="0" y="15"/>
                    </a:lnTo>
                    <a:lnTo>
                      <a:pt x="0" y="15"/>
                    </a:lnTo>
                    <a:lnTo>
                      <a:pt x="0" y="15"/>
                    </a:lnTo>
                    <a:lnTo>
                      <a:pt x="0" y="16"/>
                    </a:lnTo>
                    <a:lnTo>
                      <a:pt x="0" y="15"/>
                    </a:lnTo>
                    <a:lnTo>
                      <a:pt x="0" y="16"/>
                    </a:lnTo>
                    <a:lnTo>
                      <a:pt x="0" y="15"/>
                    </a:lnTo>
                    <a:lnTo>
                      <a:pt x="0" y="16"/>
                    </a:lnTo>
                    <a:lnTo>
                      <a:pt x="0" y="15"/>
                    </a:lnTo>
                    <a:lnTo>
                      <a:pt x="0" y="16"/>
                    </a:lnTo>
                    <a:lnTo>
                      <a:pt x="0" y="15"/>
                    </a:lnTo>
                    <a:lnTo>
                      <a:pt x="0" y="16"/>
                    </a:lnTo>
                    <a:lnTo>
                      <a:pt x="0" y="15"/>
                    </a:lnTo>
                    <a:lnTo>
                      <a:pt x="0" y="16"/>
                    </a:lnTo>
                    <a:lnTo>
                      <a:pt x="0" y="15"/>
                    </a:lnTo>
                    <a:lnTo>
                      <a:pt x="0" y="16"/>
                    </a:lnTo>
                    <a:lnTo>
                      <a:pt x="0" y="16"/>
                    </a:lnTo>
                    <a:lnTo>
                      <a:pt x="0" y="17"/>
                    </a:lnTo>
                    <a:lnTo>
                      <a:pt x="0" y="16"/>
                    </a:lnTo>
                    <a:lnTo>
                      <a:pt x="0" y="16"/>
                    </a:lnTo>
                    <a:lnTo>
                      <a:pt x="0" y="17"/>
                    </a:lnTo>
                    <a:lnTo>
                      <a:pt x="0" y="17"/>
                    </a:lnTo>
                    <a:lnTo>
                      <a:pt x="0" y="18"/>
                    </a:lnTo>
                    <a:lnTo>
                      <a:pt x="0" y="18"/>
                    </a:lnTo>
                    <a:lnTo>
                      <a:pt x="0" y="17"/>
                    </a:lnTo>
                    <a:lnTo>
                      <a:pt x="0" y="17"/>
                    </a:lnTo>
                    <a:lnTo>
                      <a:pt x="0" y="17"/>
                    </a:lnTo>
                    <a:lnTo>
                      <a:pt x="0" y="18"/>
                    </a:lnTo>
                    <a:lnTo>
                      <a:pt x="0" y="18"/>
                    </a:lnTo>
                    <a:lnTo>
                      <a:pt x="0" y="18"/>
                    </a:lnTo>
                    <a:lnTo>
                      <a:pt x="0" y="18"/>
                    </a:lnTo>
                    <a:lnTo>
                      <a:pt x="0" y="18"/>
                    </a:lnTo>
                    <a:lnTo>
                      <a:pt x="0" y="18"/>
                    </a:lnTo>
                    <a:lnTo>
                      <a:pt x="0" y="18"/>
                    </a:lnTo>
                    <a:lnTo>
                      <a:pt x="0" y="18"/>
                    </a:lnTo>
                    <a:lnTo>
                      <a:pt x="0" y="17"/>
                    </a:lnTo>
                    <a:lnTo>
                      <a:pt x="0" y="18"/>
                    </a:lnTo>
                    <a:lnTo>
                      <a:pt x="0" y="17"/>
                    </a:lnTo>
                    <a:lnTo>
                      <a:pt x="0" y="17"/>
                    </a:lnTo>
                    <a:lnTo>
                      <a:pt x="0" y="17"/>
                    </a:lnTo>
                    <a:lnTo>
                      <a:pt x="0" y="17"/>
                    </a:lnTo>
                    <a:lnTo>
                      <a:pt x="0" y="16"/>
                    </a:lnTo>
                    <a:lnTo>
                      <a:pt x="0" y="17"/>
                    </a:lnTo>
                    <a:lnTo>
                      <a:pt x="0" y="16"/>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8"/>
                    </a:lnTo>
                    <a:lnTo>
                      <a:pt x="0" y="18"/>
                    </a:lnTo>
                    <a:lnTo>
                      <a:pt x="0" y="18"/>
                    </a:lnTo>
                    <a:lnTo>
                      <a:pt x="0" y="18"/>
                    </a:lnTo>
                    <a:lnTo>
                      <a:pt x="0" y="18"/>
                    </a:lnTo>
                    <a:lnTo>
                      <a:pt x="0" y="18"/>
                    </a:lnTo>
                    <a:lnTo>
                      <a:pt x="0" y="18"/>
                    </a:lnTo>
                    <a:lnTo>
                      <a:pt x="0" y="19"/>
                    </a:lnTo>
                    <a:lnTo>
                      <a:pt x="0" y="19"/>
                    </a:lnTo>
                    <a:lnTo>
                      <a:pt x="0" y="19"/>
                    </a:lnTo>
                    <a:lnTo>
                      <a:pt x="0" y="19"/>
                    </a:lnTo>
                    <a:lnTo>
                      <a:pt x="0" y="18"/>
                    </a:lnTo>
                    <a:lnTo>
                      <a:pt x="0" y="19"/>
                    </a:lnTo>
                    <a:lnTo>
                      <a:pt x="0" y="18"/>
                    </a:lnTo>
                    <a:lnTo>
                      <a:pt x="0" y="19"/>
                    </a:lnTo>
                    <a:lnTo>
                      <a:pt x="0" y="18"/>
                    </a:lnTo>
                    <a:lnTo>
                      <a:pt x="0" y="19"/>
                    </a:lnTo>
                    <a:lnTo>
                      <a:pt x="0" y="18"/>
                    </a:lnTo>
                    <a:lnTo>
                      <a:pt x="0" y="19"/>
                    </a:lnTo>
                    <a:lnTo>
                      <a:pt x="0" y="19"/>
                    </a:lnTo>
                    <a:lnTo>
                      <a:pt x="0" y="19"/>
                    </a:lnTo>
                    <a:lnTo>
                      <a:pt x="0" y="19"/>
                    </a:lnTo>
                    <a:lnTo>
                      <a:pt x="0" y="19"/>
                    </a:lnTo>
                    <a:lnTo>
                      <a:pt x="0" y="19"/>
                    </a:lnTo>
                    <a:lnTo>
                      <a:pt x="0" y="20"/>
                    </a:lnTo>
                    <a:lnTo>
                      <a:pt x="0" y="20"/>
                    </a:lnTo>
                    <a:lnTo>
                      <a:pt x="0" y="20"/>
                    </a:lnTo>
                    <a:lnTo>
                      <a:pt x="0" y="21"/>
                    </a:lnTo>
                    <a:lnTo>
                      <a:pt x="0" y="21"/>
                    </a:lnTo>
                    <a:lnTo>
                      <a:pt x="0" y="21"/>
                    </a:lnTo>
                    <a:lnTo>
                      <a:pt x="0" y="21"/>
                    </a:lnTo>
                    <a:lnTo>
                      <a:pt x="0" y="21"/>
                    </a:lnTo>
                    <a:lnTo>
                      <a:pt x="0" y="21"/>
                    </a:lnTo>
                    <a:lnTo>
                      <a:pt x="0" y="21"/>
                    </a:lnTo>
                    <a:lnTo>
                      <a:pt x="0" y="21"/>
                    </a:lnTo>
                    <a:lnTo>
                      <a:pt x="0" y="22"/>
                    </a:lnTo>
                    <a:lnTo>
                      <a:pt x="0" y="21"/>
                    </a:lnTo>
                    <a:lnTo>
                      <a:pt x="0" y="20"/>
                    </a:lnTo>
                    <a:lnTo>
                      <a:pt x="0" y="21"/>
                    </a:lnTo>
                    <a:lnTo>
                      <a:pt x="0" y="20"/>
                    </a:lnTo>
                    <a:lnTo>
                      <a:pt x="0" y="21"/>
                    </a:lnTo>
                    <a:lnTo>
                      <a:pt x="0" y="21"/>
                    </a:lnTo>
                    <a:lnTo>
                      <a:pt x="0" y="21"/>
                    </a:lnTo>
                    <a:lnTo>
                      <a:pt x="0" y="21"/>
                    </a:lnTo>
                    <a:lnTo>
                      <a:pt x="0" y="21"/>
                    </a:lnTo>
                    <a:lnTo>
                      <a:pt x="0" y="22"/>
                    </a:lnTo>
                    <a:lnTo>
                      <a:pt x="0" y="22"/>
                    </a:lnTo>
                    <a:lnTo>
                      <a:pt x="0" y="22"/>
                    </a:lnTo>
                    <a:lnTo>
                      <a:pt x="0" y="22"/>
                    </a:lnTo>
                    <a:lnTo>
                      <a:pt x="0" y="22"/>
                    </a:lnTo>
                    <a:lnTo>
                      <a:pt x="0" y="22"/>
                    </a:lnTo>
                    <a:lnTo>
                      <a:pt x="0" y="21"/>
                    </a:lnTo>
                    <a:lnTo>
                      <a:pt x="0" y="22"/>
                    </a:lnTo>
                    <a:lnTo>
                      <a:pt x="0" y="21"/>
                    </a:lnTo>
                    <a:lnTo>
                      <a:pt x="0" y="21"/>
                    </a:lnTo>
                    <a:lnTo>
                      <a:pt x="0" y="20"/>
                    </a:lnTo>
                    <a:lnTo>
                      <a:pt x="0" y="20"/>
                    </a:lnTo>
                    <a:lnTo>
                      <a:pt x="0" y="20"/>
                    </a:lnTo>
                    <a:lnTo>
                      <a:pt x="0" y="20"/>
                    </a:lnTo>
                    <a:lnTo>
                      <a:pt x="0" y="19"/>
                    </a:lnTo>
                    <a:lnTo>
                      <a:pt x="0" y="18"/>
                    </a:lnTo>
                    <a:lnTo>
                      <a:pt x="0" y="18"/>
                    </a:lnTo>
                    <a:lnTo>
                      <a:pt x="0" y="17"/>
                    </a:lnTo>
                    <a:lnTo>
                      <a:pt x="0" y="17"/>
                    </a:lnTo>
                    <a:lnTo>
                      <a:pt x="0" y="17"/>
                    </a:lnTo>
                    <a:lnTo>
                      <a:pt x="0" y="18"/>
                    </a:lnTo>
                    <a:lnTo>
                      <a:pt x="0" y="18"/>
                    </a:lnTo>
                    <a:lnTo>
                      <a:pt x="0" y="17"/>
                    </a:lnTo>
                    <a:lnTo>
                      <a:pt x="0" y="17"/>
                    </a:lnTo>
                    <a:lnTo>
                      <a:pt x="0" y="16"/>
                    </a:lnTo>
                    <a:lnTo>
                      <a:pt x="0" y="17"/>
                    </a:lnTo>
                    <a:lnTo>
                      <a:pt x="0" y="17"/>
                    </a:lnTo>
                    <a:lnTo>
                      <a:pt x="0" y="16"/>
                    </a:lnTo>
                    <a:lnTo>
                      <a:pt x="0" y="17"/>
                    </a:lnTo>
                    <a:lnTo>
                      <a:pt x="0" y="17"/>
                    </a:lnTo>
                    <a:lnTo>
                      <a:pt x="0" y="16"/>
                    </a:lnTo>
                    <a:lnTo>
                      <a:pt x="0" y="17"/>
                    </a:lnTo>
                    <a:lnTo>
                      <a:pt x="0" y="16"/>
                    </a:lnTo>
                    <a:lnTo>
                      <a:pt x="0" y="15"/>
                    </a:lnTo>
                    <a:lnTo>
                      <a:pt x="0" y="16"/>
                    </a:lnTo>
                    <a:lnTo>
                      <a:pt x="0" y="17"/>
                    </a:lnTo>
                    <a:lnTo>
                      <a:pt x="0" y="16"/>
                    </a:lnTo>
                    <a:lnTo>
                      <a:pt x="0" y="16"/>
                    </a:lnTo>
                    <a:lnTo>
                      <a:pt x="0" y="16"/>
                    </a:lnTo>
                    <a:lnTo>
                      <a:pt x="0" y="17"/>
                    </a:lnTo>
                    <a:lnTo>
                      <a:pt x="0" y="17"/>
                    </a:lnTo>
                    <a:lnTo>
                      <a:pt x="0" y="18"/>
                    </a:lnTo>
                    <a:lnTo>
                      <a:pt x="0" y="17"/>
                    </a:lnTo>
                    <a:lnTo>
                      <a:pt x="0" y="18"/>
                    </a:lnTo>
                    <a:lnTo>
                      <a:pt x="0" y="18"/>
                    </a:lnTo>
                    <a:lnTo>
                      <a:pt x="0" y="18"/>
                    </a:lnTo>
                    <a:lnTo>
                      <a:pt x="0" y="18"/>
                    </a:lnTo>
                    <a:lnTo>
                      <a:pt x="0" y="17"/>
                    </a:lnTo>
                    <a:lnTo>
                      <a:pt x="0" y="18"/>
                    </a:lnTo>
                    <a:lnTo>
                      <a:pt x="0" y="18"/>
                    </a:lnTo>
                    <a:lnTo>
                      <a:pt x="0" y="18"/>
                    </a:lnTo>
                    <a:lnTo>
                      <a:pt x="0" y="18"/>
                    </a:lnTo>
                    <a:lnTo>
                      <a:pt x="0" y="18"/>
                    </a:lnTo>
                    <a:lnTo>
                      <a:pt x="0" y="18"/>
                    </a:lnTo>
                    <a:lnTo>
                      <a:pt x="0" y="17"/>
                    </a:lnTo>
                    <a:lnTo>
                      <a:pt x="0" y="17"/>
                    </a:lnTo>
                    <a:lnTo>
                      <a:pt x="0" y="17"/>
                    </a:lnTo>
                    <a:lnTo>
                      <a:pt x="0" y="17"/>
                    </a:lnTo>
                    <a:lnTo>
                      <a:pt x="0" y="17"/>
                    </a:lnTo>
                    <a:lnTo>
                      <a:pt x="0" y="16"/>
                    </a:lnTo>
                    <a:lnTo>
                      <a:pt x="0" y="17"/>
                    </a:lnTo>
                    <a:lnTo>
                      <a:pt x="0" y="16"/>
                    </a:lnTo>
                    <a:lnTo>
                      <a:pt x="0" y="15"/>
                    </a:lnTo>
                    <a:lnTo>
                      <a:pt x="0" y="15"/>
                    </a:lnTo>
                    <a:lnTo>
                      <a:pt x="0" y="15"/>
                    </a:lnTo>
                    <a:lnTo>
                      <a:pt x="0" y="15"/>
                    </a:lnTo>
                    <a:lnTo>
                      <a:pt x="0" y="15"/>
                    </a:lnTo>
                    <a:lnTo>
                      <a:pt x="0" y="16"/>
                    </a:lnTo>
                    <a:lnTo>
                      <a:pt x="0" y="15"/>
                    </a:lnTo>
                    <a:lnTo>
                      <a:pt x="0" y="15"/>
                    </a:lnTo>
                    <a:lnTo>
                      <a:pt x="0" y="15"/>
                    </a:lnTo>
                    <a:lnTo>
                      <a:pt x="0" y="15"/>
                    </a:lnTo>
                    <a:lnTo>
                      <a:pt x="0" y="15"/>
                    </a:lnTo>
                    <a:lnTo>
                      <a:pt x="0" y="16"/>
                    </a:lnTo>
                    <a:lnTo>
                      <a:pt x="0" y="16"/>
                    </a:lnTo>
                    <a:lnTo>
                      <a:pt x="0" y="16"/>
                    </a:lnTo>
                    <a:lnTo>
                      <a:pt x="0" y="16"/>
                    </a:lnTo>
                    <a:lnTo>
                      <a:pt x="0" y="15"/>
                    </a:lnTo>
                    <a:lnTo>
                      <a:pt x="0" y="15"/>
                    </a:lnTo>
                    <a:lnTo>
                      <a:pt x="0" y="15"/>
                    </a:lnTo>
                    <a:lnTo>
                      <a:pt x="0" y="16"/>
                    </a:lnTo>
                    <a:lnTo>
                      <a:pt x="0" y="15"/>
                    </a:lnTo>
                    <a:lnTo>
                      <a:pt x="0" y="16"/>
                    </a:lnTo>
                    <a:lnTo>
                      <a:pt x="0" y="16"/>
                    </a:lnTo>
                    <a:lnTo>
                      <a:pt x="0" y="15"/>
                    </a:lnTo>
                    <a:lnTo>
                      <a:pt x="0" y="16"/>
                    </a:lnTo>
                    <a:lnTo>
                      <a:pt x="0" y="16"/>
                    </a:lnTo>
                    <a:lnTo>
                      <a:pt x="0" y="16"/>
                    </a:lnTo>
                    <a:lnTo>
                      <a:pt x="0" y="17"/>
                    </a:lnTo>
                    <a:lnTo>
                      <a:pt x="0" y="18"/>
                    </a:lnTo>
                    <a:lnTo>
                      <a:pt x="0" y="18"/>
                    </a:lnTo>
                    <a:lnTo>
                      <a:pt x="0" y="19"/>
                    </a:lnTo>
                    <a:lnTo>
                      <a:pt x="0" y="19"/>
                    </a:lnTo>
                    <a:lnTo>
                      <a:pt x="0" y="19"/>
                    </a:lnTo>
                    <a:lnTo>
                      <a:pt x="0" y="19"/>
                    </a:lnTo>
                    <a:lnTo>
                      <a:pt x="0" y="18"/>
                    </a:lnTo>
                    <a:lnTo>
                      <a:pt x="0" y="18"/>
                    </a:lnTo>
                    <a:lnTo>
                      <a:pt x="0" y="18"/>
                    </a:lnTo>
                    <a:lnTo>
                      <a:pt x="0" y="18"/>
                    </a:lnTo>
                    <a:lnTo>
                      <a:pt x="0" y="17"/>
                    </a:lnTo>
                    <a:lnTo>
                      <a:pt x="0" y="17"/>
                    </a:lnTo>
                    <a:lnTo>
                      <a:pt x="0" y="17"/>
                    </a:lnTo>
                    <a:lnTo>
                      <a:pt x="0" y="17"/>
                    </a:lnTo>
                    <a:lnTo>
                      <a:pt x="0" y="17"/>
                    </a:lnTo>
                    <a:lnTo>
                      <a:pt x="0" y="17"/>
                    </a:lnTo>
                    <a:lnTo>
                      <a:pt x="0" y="17"/>
                    </a:lnTo>
                    <a:lnTo>
                      <a:pt x="0" y="17"/>
                    </a:lnTo>
                    <a:lnTo>
                      <a:pt x="0" y="16"/>
                    </a:lnTo>
                    <a:lnTo>
                      <a:pt x="0" y="17"/>
                    </a:lnTo>
                    <a:lnTo>
                      <a:pt x="0" y="16"/>
                    </a:lnTo>
                    <a:lnTo>
                      <a:pt x="0" y="17"/>
                    </a:lnTo>
                    <a:lnTo>
                      <a:pt x="0" y="18"/>
                    </a:lnTo>
                    <a:lnTo>
                      <a:pt x="0" y="17"/>
                    </a:lnTo>
                  </a:path>
                </a:pathLst>
              </a:custGeom>
              <a:noFill/>
              <a:ln w="0">
                <a:solidFill>
                  <a:srgbClr val="3366FF"/>
                </a:solidFill>
                <a:prstDash val="solid"/>
                <a:round/>
                <a:headEnd/>
                <a:tailEnd/>
              </a:ln>
            </p:spPr>
            <p:txBody>
              <a:bodyPr/>
              <a:lstStyle/>
              <a:p>
                <a:endParaRPr lang="en-GB"/>
              </a:p>
            </p:txBody>
          </p:sp>
          <p:sp>
            <p:nvSpPr>
              <p:cNvPr id="186319" name="Freeform 975"/>
              <p:cNvSpPr>
                <a:spLocks/>
              </p:cNvSpPr>
              <p:nvPr/>
            </p:nvSpPr>
            <p:spPr bwMode="auto">
              <a:xfrm>
                <a:off x="3798" y="3515"/>
                <a:ext cx="6" cy="108"/>
              </a:xfrm>
              <a:custGeom>
                <a:avLst/>
                <a:gdLst/>
                <a:ahLst/>
                <a:cxnLst>
                  <a:cxn ang="0">
                    <a:pos x="0" y="7"/>
                  </a:cxn>
                  <a:cxn ang="0">
                    <a:pos x="0" y="4"/>
                  </a:cxn>
                  <a:cxn ang="0">
                    <a:pos x="0" y="2"/>
                  </a:cxn>
                  <a:cxn ang="0">
                    <a:pos x="0" y="3"/>
                  </a:cxn>
                  <a:cxn ang="0">
                    <a:pos x="0" y="1"/>
                  </a:cxn>
                  <a:cxn ang="0">
                    <a:pos x="0" y="7"/>
                  </a:cxn>
                  <a:cxn ang="0">
                    <a:pos x="0" y="8"/>
                  </a:cxn>
                  <a:cxn ang="0">
                    <a:pos x="0" y="9"/>
                  </a:cxn>
                  <a:cxn ang="0">
                    <a:pos x="0" y="10"/>
                  </a:cxn>
                  <a:cxn ang="0">
                    <a:pos x="0" y="11"/>
                  </a:cxn>
                  <a:cxn ang="0">
                    <a:pos x="0" y="10"/>
                  </a:cxn>
                  <a:cxn ang="0">
                    <a:pos x="0" y="10"/>
                  </a:cxn>
                  <a:cxn ang="0">
                    <a:pos x="0" y="10"/>
                  </a:cxn>
                  <a:cxn ang="0">
                    <a:pos x="0" y="12"/>
                  </a:cxn>
                  <a:cxn ang="0">
                    <a:pos x="0" y="14"/>
                  </a:cxn>
                  <a:cxn ang="0">
                    <a:pos x="0" y="12"/>
                  </a:cxn>
                  <a:cxn ang="0">
                    <a:pos x="0" y="12"/>
                  </a:cxn>
                  <a:cxn ang="0">
                    <a:pos x="0" y="11"/>
                  </a:cxn>
                  <a:cxn ang="0">
                    <a:pos x="0" y="11"/>
                  </a:cxn>
                  <a:cxn ang="0">
                    <a:pos x="0" y="10"/>
                  </a:cxn>
                  <a:cxn ang="0">
                    <a:pos x="0" y="11"/>
                  </a:cxn>
                  <a:cxn ang="0">
                    <a:pos x="0" y="13"/>
                  </a:cxn>
                  <a:cxn ang="0">
                    <a:pos x="0" y="12"/>
                  </a:cxn>
                  <a:cxn ang="0">
                    <a:pos x="0" y="12"/>
                  </a:cxn>
                  <a:cxn ang="0">
                    <a:pos x="1" y="13"/>
                  </a:cxn>
                  <a:cxn ang="0">
                    <a:pos x="1" y="10"/>
                  </a:cxn>
                  <a:cxn ang="0">
                    <a:pos x="1" y="11"/>
                  </a:cxn>
                  <a:cxn ang="0">
                    <a:pos x="1" y="13"/>
                  </a:cxn>
                  <a:cxn ang="0">
                    <a:pos x="1" y="13"/>
                  </a:cxn>
                  <a:cxn ang="0">
                    <a:pos x="1" y="14"/>
                  </a:cxn>
                  <a:cxn ang="0">
                    <a:pos x="1" y="12"/>
                  </a:cxn>
                  <a:cxn ang="0">
                    <a:pos x="1" y="12"/>
                  </a:cxn>
                  <a:cxn ang="0">
                    <a:pos x="1" y="11"/>
                  </a:cxn>
                  <a:cxn ang="0">
                    <a:pos x="1" y="10"/>
                  </a:cxn>
                  <a:cxn ang="0">
                    <a:pos x="1" y="12"/>
                  </a:cxn>
                  <a:cxn ang="0">
                    <a:pos x="1" y="13"/>
                  </a:cxn>
                  <a:cxn ang="0">
                    <a:pos x="1" y="12"/>
                  </a:cxn>
                  <a:cxn ang="0">
                    <a:pos x="1" y="11"/>
                  </a:cxn>
                  <a:cxn ang="0">
                    <a:pos x="1" y="13"/>
                  </a:cxn>
                  <a:cxn ang="0">
                    <a:pos x="1" y="11"/>
                  </a:cxn>
                  <a:cxn ang="0">
                    <a:pos x="1" y="12"/>
                  </a:cxn>
                  <a:cxn ang="0">
                    <a:pos x="1" y="12"/>
                  </a:cxn>
                  <a:cxn ang="0">
                    <a:pos x="1" y="9"/>
                  </a:cxn>
                  <a:cxn ang="0">
                    <a:pos x="1" y="11"/>
                  </a:cxn>
                  <a:cxn ang="0">
                    <a:pos x="1" y="10"/>
                  </a:cxn>
                  <a:cxn ang="0">
                    <a:pos x="1" y="10"/>
                  </a:cxn>
                  <a:cxn ang="0">
                    <a:pos x="1" y="13"/>
                  </a:cxn>
                  <a:cxn ang="0">
                    <a:pos x="1" y="12"/>
                  </a:cxn>
                  <a:cxn ang="0">
                    <a:pos x="1" y="12"/>
                  </a:cxn>
                  <a:cxn ang="0">
                    <a:pos x="1" y="13"/>
                  </a:cxn>
                  <a:cxn ang="0">
                    <a:pos x="1" y="13"/>
                  </a:cxn>
                  <a:cxn ang="0">
                    <a:pos x="1" y="13"/>
                  </a:cxn>
                  <a:cxn ang="0">
                    <a:pos x="1" y="13"/>
                  </a:cxn>
                  <a:cxn ang="0">
                    <a:pos x="1" y="17"/>
                  </a:cxn>
                  <a:cxn ang="0">
                    <a:pos x="1" y="17"/>
                  </a:cxn>
                  <a:cxn ang="0">
                    <a:pos x="1" y="13"/>
                  </a:cxn>
                  <a:cxn ang="0">
                    <a:pos x="1" y="15"/>
                  </a:cxn>
                  <a:cxn ang="0">
                    <a:pos x="1" y="15"/>
                  </a:cxn>
                  <a:cxn ang="0">
                    <a:pos x="1" y="15"/>
                  </a:cxn>
                  <a:cxn ang="0">
                    <a:pos x="1" y="15"/>
                  </a:cxn>
                  <a:cxn ang="0">
                    <a:pos x="1" y="13"/>
                  </a:cxn>
                  <a:cxn ang="0">
                    <a:pos x="1" y="14"/>
                  </a:cxn>
                  <a:cxn ang="0">
                    <a:pos x="1" y="13"/>
                  </a:cxn>
                </a:cxnLst>
                <a:rect l="0" t="0" r="r" b="b"/>
                <a:pathLst>
                  <a:path w="1" h="18">
                    <a:moveTo>
                      <a:pt x="0" y="8"/>
                    </a:moveTo>
                    <a:lnTo>
                      <a:pt x="0" y="7"/>
                    </a:lnTo>
                    <a:lnTo>
                      <a:pt x="0" y="8"/>
                    </a:lnTo>
                    <a:lnTo>
                      <a:pt x="0" y="7"/>
                    </a:lnTo>
                    <a:lnTo>
                      <a:pt x="0" y="7"/>
                    </a:lnTo>
                    <a:lnTo>
                      <a:pt x="0" y="7"/>
                    </a:lnTo>
                    <a:lnTo>
                      <a:pt x="0" y="7"/>
                    </a:lnTo>
                    <a:lnTo>
                      <a:pt x="0" y="8"/>
                    </a:lnTo>
                    <a:lnTo>
                      <a:pt x="0" y="7"/>
                    </a:lnTo>
                    <a:lnTo>
                      <a:pt x="0" y="8"/>
                    </a:lnTo>
                    <a:lnTo>
                      <a:pt x="0" y="7"/>
                    </a:lnTo>
                    <a:lnTo>
                      <a:pt x="0" y="8"/>
                    </a:lnTo>
                    <a:lnTo>
                      <a:pt x="0" y="7"/>
                    </a:lnTo>
                    <a:lnTo>
                      <a:pt x="0" y="7"/>
                    </a:lnTo>
                    <a:lnTo>
                      <a:pt x="0" y="7"/>
                    </a:lnTo>
                    <a:lnTo>
                      <a:pt x="0" y="7"/>
                    </a:lnTo>
                    <a:lnTo>
                      <a:pt x="0" y="6"/>
                    </a:lnTo>
                    <a:lnTo>
                      <a:pt x="0" y="5"/>
                    </a:lnTo>
                    <a:lnTo>
                      <a:pt x="0" y="5"/>
                    </a:lnTo>
                    <a:lnTo>
                      <a:pt x="0" y="4"/>
                    </a:lnTo>
                    <a:lnTo>
                      <a:pt x="0" y="4"/>
                    </a:lnTo>
                    <a:lnTo>
                      <a:pt x="0" y="4"/>
                    </a:lnTo>
                    <a:lnTo>
                      <a:pt x="0" y="4"/>
                    </a:lnTo>
                    <a:lnTo>
                      <a:pt x="0" y="3"/>
                    </a:lnTo>
                    <a:lnTo>
                      <a:pt x="0" y="3"/>
                    </a:lnTo>
                    <a:lnTo>
                      <a:pt x="0" y="3"/>
                    </a:lnTo>
                    <a:lnTo>
                      <a:pt x="0" y="2"/>
                    </a:lnTo>
                    <a:lnTo>
                      <a:pt x="0" y="2"/>
                    </a:lnTo>
                    <a:lnTo>
                      <a:pt x="0" y="1"/>
                    </a:lnTo>
                    <a:lnTo>
                      <a:pt x="0" y="1"/>
                    </a:lnTo>
                    <a:lnTo>
                      <a:pt x="0" y="2"/>
                    </a:lnTo>
                    <a:lnTo>
                      <a:pt x="0" y="1"/>
                    </a:lnTo>
                    <a:lnTo>
                      <a:pt x="0" y="2"/>
                    </a:lnTo>
                    <a:lnTo>
                      <a:pt x="0" y="1"/>
                    </a:lnTo>
                    <a:lnTo>
                      <a:pt x="0" y="1"/>
                    </a:lnTo>
                    <a:lnTo>
                      <a:pt x="0" y="0"/>
                    </a:lnTo>
                    <a:lnTo>
                      <a:pt x="0" y="0"/>
                    </a:lnTo>
                    <a:lnTo>
                      <a:pt x="0" y="0"/>
                    </a:lnTo>
                    <a:lnTo>
                      <a:pt x="0" y="0"/>
                    </a:lnTo>
                    <a:lnTo>
                      <a:pt x="0" y="1"/>
                    </a:lnTo>
                    <a:lnTo>
                      <a:pt x="0" y="1"/>
                    </a:lnTo>
                    <a:lnTo>
                      <a:pt x="0" y="2"/>
                    </a:lnTo>
                    <a:lnTo>
                      <a:pt x="0" y="3"/>
                    </a:lnTo>
                    <a:lnTo>
                      <a:pt x="0" y="3"/>
                    </a:lnTo>
                    <a:lnTo>
                      <a:pt x="0" y="3"/>
                    </a:lnTo>
                    <a:lnTo>
                      <a:pt x="0" y="3"/>
                    </a:lnTo>
                    <a:lnTo>
                      <a:pt x="0" y="2"/>
                    </a:lnTo>
                    <a:lnTo>
                      <a:pt x="0" y="1"/>
                    </a:lnTo>
                    <a:lnTo>
                      <a:pt x="0" y="2"/>
                    </a:lnTo>
                    <a:lnTo>
                      <a:pt x="0" y="2"/>
                    </a:lnTo>
                    <a:lnTo>
                      <a:pt x="0" y="1"/>
                    </a:lnTo>
                    <a:lnTo>
                      <a:pt x="0" y="0"/>
                    </a:lnTo>
                    <a:lnTo>
                      <a:pt x="0" y="1"/>
                    </a:lnTo>
                    <a:lnTo>
                      <a:pt x="0" y="0"/>
                    </a:lnTo>
                    <a:lnTo>
                      <a:pt x="0" y="1"/>
                    </a:lnTo>
                    <a:lnTo>
                      <a:pt x="0" y="2"/>
                    </a:lnTo>
                    <a:lnTo>
                      <a:pt x="0" y="2"/>
                    </a:lnTo>
                    <a:lnTo>
                      <a:pt x="0" y="3"/>
                    </a:lnTo>
                    <a:lnTo>
                      <a:pt x="0" y="4"/>
                    </a:lnTo>
                    <a:lnTo>
                      <a:pt x="0" y="4"/>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9"/>
                    </a:lnTo>
                    <a:lnTo>
                      <a:pt x="0" y="9"/>
                    </a:lnTo>
                    <a:lnTo>
                      <a:pt x="0" y="10"/>
                    </a:lnTo>
                    <a:lnTo>
                      <a:pt x="0" y="10"/>
                    </a:lnTo>
                    <a:lnTo>
                      <a:pt x="0" y="11"/>
                    </a:lnTo>
                    <a:lnTo>
                      <a:pt x="0" y="10"/>
                    </a:lnTo>
                    <a:lnTo>
                      <a:pt x="0" y="10"/>
                    </a:lnTo>
                    <a:lnTo>
                      <a:pt x="0" y="9"/>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2"/>
                    </a:lnTo>
                    <a:lnTo>
                      <a:pt x="0" y="11"/>
                    </a:lnTo>
                    <a:lnTo>
                      <a:pt x="0" y="11"/>
                    </a:lnTo>
                    <a:lnTo>
                      <a:pt x="0" y="12"/>
                    </a:lnTo>
                    <a:lnTo>
                      <a:pt x="0" y="12"/>
                    </a:lnTo>
                    <a:lnTo>
                      <a:pt x="0" y="11"/>
                    </a:lnTo>
                    <a:lnTo>
                      <a:pt x="0" y="12"/>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0"/>
                    </a:lnTo>
                    <a:lnTo>
                      <a:pt x="0" y="10"/>
                    </a:lnTo>
                    <a:lnTo>
                      <a:pt x="0" y="11"/>
                    </a:lnTo>
                    <a:lnTo>
                      <a:pt x="0" y="11"/>
                    </a:lnTo>
                    <a:lnTo>
                      <a:pt x="0" y="11"/>
                    </a:lnTo>
                    <a:lnTo>
                      <a:pt x="0" y="11"/>
                    </a:lnTo>
                    <a:lnTo>
                      <a:pt x="0" y="10"/>
                    </a:lnTo>
                    <a:lnTo>
                      <a:pt x="0" y="10"/>
                    </a:lnTo>
                    <a:lnTo>
                      <a:pt x="0" y="10"/>
                    </a:lnTo>
                    <a:lnTo>
                      <a:pt x="0" y="11"/>
                    </a:lnTo>
                    <a:lnTo>
                      <a:pt x="0" y="11"/>
                    </a:lnTo>
                    <a:lnTo>
                      <a:pt x="0" y="11"/>
                    </a:lnTo>
                    <a:lnTo>
                      <a:pt x="0" y="10"/>
                    </a:lnTo>
                    <a:lnTo>
                      <a:pt x="0" y="10"/>
                    </a:lnTo>
                    <a:lnTo>
                      <a:pt x="0" y="11"/>
                    </a:lnTo>
                    <a:lnTo>
                      <a:pt x="0" y="12"/>
                    </a:lnTo>
                    <a:lnTo>
                      <a:pt x="0" y="11"/>
                    </a:lnTo>
                    <a:lnTo>
                      <a:pt x="0" y="12"/>
                    </a:lnTo>
                    <a:lnTo>
                      <a:pt x="0" y="12"/>
                    </a:lnTo>
                    <a:lnTo>
                      <a:pt x="0" y="13"/>
                    </a:lnTo>
                    <a:lnTo>
                      <a:pt x="0" y="13"/>
                    </a:lnTo>
                    <a:lnTo>
                      <a:pt x="0" y="13"/>
                    </a:lnTo>
                    <a:lnTo>
                      <a:pt x="0" y="13"/>
                    </a:lnTo>
                    <a:lnTo>
                      <a:pt x="0" y="14"/>
                    </a:lnTo>
                    <a:lnTo>
                      <a:pt x="0" y="14"/>
                    </a:lnTo>
                    <a:lnTo>
                      <a:pt x="0" y="15"/>
                    </a:lnTo>
                    <a:lnTo>
                      <a:pt x="0" y="14"/>
                    </a:lnTo>
                    <a:lnTo>
                      <a:pt x="0" y="15"/>
                    </a:lnTo>
                    <a:lnTo>
                      <a:pt x="0" y="14"/>
                    </a:lnTo>
                    <a:lnTo>
                      <a:pt x="0" y="14"/>
                    </a:lnTo>
                    <a:lnTo>
                      <a:pt x="0" y="15"/>
                    </a:lnTo>
                    <a:lnTo>
                      <a:pt x="0" y="15"/>
                    </a:lnTo>
                    <a:lnTo>
                      <a:pt x="0" y="14"/>
                    </a:lnTo>
                    <a:lnTo>
                      <a:pt x="0" y="13"/>
                    </a:lnTo>
                    <a:lnTo>
                      <a:pt x="0" y="14"/>
                    </a:lnTo>
                    <a:lnTo>
                      <a:pt x="0" y="13"/>
                    </a:lnTo>
                    <a:lnTo>
                      <a:pt x="0" y="12"/>
                    </a:lnTo>
                    <a:lnTo>
                      <a:pt x="0" y="12"/>
                    </a:lnTo>
                    <a:lnTo>
                      <a:pt x="0" y="12"/>
                    </a:lnTo>
                    <a:lnTo>
                      <a:pt x="0" y="12"/>
                    </a:lnTo>
                    <a:lnTo>
                      <a:pt x="0" y="13"/>
                    </a:lnTo>
                    <a:lnTo>
                      <a:pt x="0" y="12"/>
                    </a:lnTo>
                    <a:lnTo>
                      <a:pt x="0" y="13"/>
                    </a:lnTo>
                    <a:lnTo>
                      <a:pt x="0" y="12"/>
                    </a:lnTo>
                    <a:lnTo>
                      <a:pt x="0" y="13"/>
                    </a:lnTo>
                    <a:lnTo>
                      <a:pt x="0" y="12"/>
                    </a:lnTo>
                    <a:lnTo>
                      <a:pt x="0" y="13"/>
                    </a:lnTo>
                    <a:lnTo>
                      <a:pt x="0" y="13"/>
                    </a:lnTo>
                    <a:lnTo>
                      <a:pt x="0" y="13"/>
                    </a:lnTo>
                    <a:lnTo>
                      <a:pt x="0" y="13"/>
                    </a:lnTo>
                    <a:lnTo>
                      <a:pt x="0" y="12"/>
                    </a:lnTo>
                    <a:lnTo>
                      <a:pt x="0" y="12"/>
                    </a:lnTo>
                    <a:lnTo>
                      <a:pt x="0" y="12"/>
                    </a:lnTo>
                    <a:lnTo>
                      <a:pt x="0" y="11"/>
                    </a:lnTo>
                    <a:lnTo>
                      <a:pt x="0" y="12"/>
                    </a:lnTo>
                    <a:lnTo>
                      <a:pt x="0" y="12"/>
                    </a:lnTo>
                    <a:lnTo>
                      <a:pt x="0" y="12"/>
                    </a:lnTo>
                    <a:lnTo>
                      <a:pt x="0" y="12"/>
                    </a:lnTo>
                    <a:lnTo>
                      <a:pt x="0" y="12"/>
                    </a:lnTo>
                    <a:lnTo>
                      <a:pt x="0" y="11"/>
                    </a:lnTo>
                    <a:lnTo>
                      <a:pt x="0" y="10"/>
                    </a:lnTo>
                    <a:lnTo>
                      <a:pt x="0" y="11"/>
                    </a:lnTo>
                    <a:lnTo>
                      <a:pt x="0" y="11"/>
                    </a:lnTo>
                    <a:lnTo>
                      <a:pt x="0" y="11"/>
                    </a:lnTo>
                    <a:lnTo>
                      <a:pt x="0" y="11"/>
                    </a:lnTo>
                    <a:lnTo>
                      <a:pt x="0" y="11"/>
                    </a:lnTo>
                    <a:lnTo>
                      <a:pt x="0" y="11"/>
                    </a:lnTo>
                    <a:lnTo>
                      <a:pt x="0" y="12"/>
                    </a:lnTo>
                    <a:lnTo>
                      <a:pt x="0" y="11"/>
                    </a:lnTo>
                    <a:lnTo>
                      <a:pt x="0" y="12"/>
                    </a:lnTo>
                    <a:lnTo>
                      <a:pt x="0" y="11"/>
                    </a:lnTo>
                    <a:lnTo>
                      <a:pt x="0" y="11"/>
                    </a:lnTo>
                    <a:lnTo>
                      <a:pt x="0" y="11"/>
                    </a:lnTo>
                    <a:lnTo>
                      <a:pt x="0" y="10"/>
                    </a:lnTo>
                    <a:lnTo>
                      <a:pt x="0" y="11"/>
                    </a:lnTo>
                    <a:lnTo>
                      <a:pt x="0" y="10"/>
                    </a:lnTo>
                    <a:lnTo>
                      <a:pt x="0" y="10"/>
                    </a:lnTo>
                    <a:lnTo>
                      <a:pt x="0" y="10"/>
                    </a:lnTo>
                    <a:lnTo>
                      <a:pt x="0" y="11"/>
                    </a:lnTo>
                    <a:lnTo>
                      <a:pt x="0" y="10"/>
                    </a:lnTo>
                    <a:lnTo>
                      <a:pt x="0" y="10"/>
                    </a:lnTo>
                    <a:lnTo>
                      <a:pt x="0" y="9"/>
                    </a:lnTo>
                    <a:lnTo>
                      <a:pt x="0" y="10"/>
                    </a:lnTo>
                    <a:lnTo>
                      <a:pt x="0" y="10"/>
                    </a:lnTo>
                    <a:lnTo>
                      <a:pt x="0" y="10"/>
                    </a:lnTo>
                    <a:lnTo>
                      <a:pt x="0" y="10"/>
                    </a:lnTo>
                    <a:lnTo>
                      <a:pt x="0" y="11"/>
                    </a:lnTo>
                    <a:lnTo>
                      <a:pt x="0" y="10"/>
                    </a:lnTo>
                    <a:lnTo>
                      <a:pt x="0" y="10"/>
                    </a:lnTo>
                    <a:lnTo>
                      <a:pt x="0" y="11"/>
                    </a:lnTo>
                    <a:lnTo>
                      <a:pt x="0" y="11"/>
                    </a:lnTo>
                    <a:lnTo>
                      <a:pt x="0" y="10"/>
                    </a:lnTo>
                    <a:lnTo>
                      <a:pt x="0" y="11"/>
                    </a:lnTo>
                    <a:lnTo>
                      <a:pt x="0" y="11"/>
                    </a:lnTo>
                    <a:lnTo>
                      <a:pt x="0" y="11"/>
                    </a:lnTo>
                    <a:lnTo>
                      <a:pt x="0" y="12"/>
                    </a:lnTo>
                    <a:lnTo>
                      <a:pt x="0" y="12"/>
                    </a:lnTo>
                    <a:lnTo>
                      <a:pt x="0" y="12"/>
                    </a:lnTo>
                    <a:lnTo>
                      <a:pt x="0" y="12"/>
                    </a:lnTo>
                    <a:lnTo>
                      <a:pt x="0" y="12"/>
                    </a:lnTo>
                    <a:lnTo>
                      <a:pt x="0" y="13"/>
                    </a:lnTo>
                    <a:lnTo>
                      <a:pt x="0" y="13"/>
                    </a:lnTo>
                    <a:lnTo>
                      <a:pt x="0" y="13"/>
                    </a:lnTo>
                    <a:lnTo>
                      <a:pt x="0" y="13"/>
                    </a:lnTo>
                    <a:lnTo>
                      <a:pt x="0" y="12"/>
                    </a:lnTo>
                    <a:lnTo>
                      <a:pt x="0" y="13"/>
                    </a:lnTo>
                    <a:lnTo>
                      <a:pt x="0" y="12"/>
                    </a:lnTo>
                    <a:lnTo>
                      <a:pt x="0" y="13"/>
                    </a:lnTo>
                    <a:lnTo>
                      <a:pt x="0" y="12"/>
                    </a:lnTo>
                    <a:lnTo>
                      <a:pt x="0" y="12"/>
                    </a:lnTo>
                    <a:lnTo>
                      <a:pt x="0" y="12"/>
                    </a:lnTo>
                    <a:lnTo>
                      <a:pt x="0" y="12"/>
                    </a:lnTo>
                    <a:lnTo>
                      <a:pt x="0" y="12"/>
                    </a:lnTo>
                    <a:lnTo>
                      <a:pt x="0" y="13"/>
                    </a:lnTo>
                    <a:lnTo>
                      <a:pt x="0" y="12"/>
                    </a:lnTo>
                    <a:lnTo>
                      <a:pt x="0" y="13"/>
                    </a:lnTo>
                    <a:lnTo>
                      <a:pt x="0" y="12"/>
                    </a:lnTo>
                    <a:lnTo>
                      <a:pt x="0" y="12"/>
                    </a:lnTo>
                    <a:lnTo>
                      <a:pt x="0" y="12"/>
                    </a:lnTo>
                    <a:lnTo>
                      <a:pt x="0" y="12"/>
                    </a:lnTo>
                    <a:lnTo>
                      <a:pt x="0" y="12"/>
                    </a:lnTo>
                    <a:lnTo>
                      <a:pt x="0" y="12"/>
                    </a:lnTo>
                    <a:lnTo>
                      <a:pt x="0" y="12"/>
                    </a:lnTo>
                    <a:lnTo>
                      <a:pt x="0" y="13"/>
                    </a:lnTo>
                    <a:lnTo>
                      <a:pt x="0" y="13"/>
                    </a:lnTo>
                    <a:lnTo>
                      <a:pt x="0" y="12"/>
                    </a:lnTo>
                    <a:lnTo>
                      <a:pt x="0" y="12"/>
                    </a:lnTo>
                    <a:lnTo>
                      <a:pt x="0" y="12"/>
                    </a:lnTo>
                    <a:lnTo>
                      <a:pt x="1" y="12"/>
                    </a:lnTo>
                    <a:lnTo>
                      <a:pt x="1" y="12"/>
                    </a:lnTo>
                    <a:lnTo>
                      <a:pt x="1" y="11"/>
                    </a:lnTo>
                    <a:lnTo>
                      <a:pt x="1" y="11"/>
                    </a:lnTo>
                    <a:lnTo>
                      <a:pt x="1" y="11"/>
                    </a:lnTo>
                    <a:lnTo>
                      <a:pt x="1" y="11"/>
                    </a:lnTo>
                    <a:lnTo>
                      <a:pt x="1" y="12"/>
                    </a:lnTo>
                    <a:lnTo>
                      <a:pt x="1" y="12"/>
                    </a:lnTo>
                    <a:lnTo>
                      <a:pt x="1" y="13"/>
                    </a:lnTo>
                    <a:lnTo>
                      <a:pt x="1" y="13"/>
                    </a:lnTo>
                    <a:lnTo>
                      <a:pt x="1" y="13"/>
                    </a:lnTo>
                    <a:lnTo>
                      <a:pt x="1" y="13"/>
                    </a:lnTo>
                    <a:lnTo>
                      <a:pt x="1" y="13"/>
                    </a:lnTo>
                    <a:lnTo>
                      <a:pt x="1" y="13"/>
                    </a:lnTo>
                    <a:lnTo>
                      <a:pt x="1" y="12"/>
                    </a:lnTo>
                    <a:lnTo>
                      <a:pt x="1" y="12"/>
                    </a:lnTo>
                    <a:lnTo>
                      <a:pt x="1" y="12"/>
                    </a:lnTo>
                    <a:lnTo>
                      <a:pt x="1" y="11"/>
                    </a:lnTo>
                    <a:lnTo>
                      <a:pt x="1" y="11"/>
                    </a:lnTo>
                    <a:lnTo>
                      <a:pt x="1" y="11"/>
                    </a:lnTo>
                    <a:lnTo>
                      <a:pt x="1" y="11"/>
                    </a:lnTo>
                    <a:lnTo>
                      <a:pt x="1" y="10"/>
                    </a:lnTo>
                    <a:lnTo>
                      <a:pt x="1" y="11"/>
                    </a:lnTo>
                    <a:lnTo>
                      <a:pt x="1" y="11"/>
                    </a:lnTo>
                    <a:lnTo>
                      <a:pt x="1" y="11"/>
                    </a:lnTo>
                    <a:lnTo>
                      <a:pt x="1" y="10"/>
                    </a:lnTo>
                    <a:lnTo>
                      <a:pt x="1" y="11"/>
                    </a:lnTo>
                    <a:lnTo>
                      <a:pt x="1" y="10"/>
                    </a:lnTo>
                    <a:lnTo>
                      <a:pt x="1" y="11"/>
                    </a:lnTo>
                    <a:lnTo>
                      <a:pt x="1" y="10"/>
                    </a:lnTo>
                    <a:lnTo>
                      <a:pt x="1" y="10"/>
                    </a:lnTo>
                    <a:lnTo>
                      <a:pt x="1" y="11"/>
                    </a:lnTo>
                    <a:lnTo>
                      <a:pt x="1" y="11"/>
                    </a:lnTo>
                    <a:lnTo>
                      <a:pt x="1" y="10"/>
                    </a:lnTo>
                    <a:lnTo>
                      <a:pt x="1" y="11"/>
                    </a:lnTo>
                    <a:lnTo>
                      <a:pt x="1" y="12"/>
                    </a:lnTo>
                    <a:lnTo>
                      <a:pt x="1" y="11"/>
                    </a:lnTo>
                    <a:lnTo>
                      <a:pt x="1" y="12"/>
                    </a:lnTo>
                    <a:lnTo>
                      <a:pt x="1" y="12"/>
                    </a:lnTo>
                    <a:lnTo>
                      <a:pt x="1" y="12"/>
                    </a:lnTo>
                    <a:lnTo>
                      <a:pt x="1" y="13"/>
                    </a:lnTo>
                    <a:lnTo>
                      <a:pt x="1" y="13"/>
                    </a:lnTo>
                    <a:lnTo>
                      <a:pt x="1" y="12"/>
                    </a:lnTo>
                    <a:lnTo>
                      <a:pt x="1" y="13"/>
                    </a:lnTo>
                    <a:lnTo>
                      <a:pt x="1" y="12"/>
                    </a:lnTo>
                    <a:lnTo>
                      <a:pt x="1" y="13"/>
                    </a:lnTo>
                    <a:lnTo>
                      <a:pt x="1" y="12"/>
                    </a:lnTo>
                    <a:lnTo>
                      <a:pt x="1" y="13"/>
                    </a:lnTo>
                    <a:lnTo>
                      <a:pt x="1" y="12"/>
                    </a:lnTo>
                    <a:lnTo>
                      <a:pt x="1" y="12"/>
                    </a:lnTo>
                    <a:lnTo>
                      <a:pt x="1" y="13"/>
                    </a:lnTo>
                    <a:lnTo>
                      <a:pt x="1" y="13"/>
                    </a:lnTo>
                    <a:lnTo>
                      <a:pt x="1" y="13"/>
                    </a:lnTo>
                    <a:lnTo>
                      <a:pt x="1" y="13"/>
                    </a:lnTo>
                    <a:lnTo>
                      <a:pt x="1" y="13"/>
                    </a:lnTo>
                    <a:lnTo>
                      <a:pt x="1" y="13"/>
                    </a:lnTo>
                    <a:lnTo>
                      <a:pt x="1" y="13"/>
                    </a:lnTo>
                    <a:lnTo>
                      <a:pt x="1" y="14"/>
                    </a:lnTo>
                    <a:lnTo>
                      <a:pt x="1" y="14"/>
                    </a:lnTo>
                    <a:lnTo>
                      <a:pt x="1" y="14"/>
                    </a:lnTo>
                    <a:lnTo>
                      <a:pt x="1" y="14"/>
                    </a:lnTo>
                    <a:lnTo>
                      <a:pt x="1" y="13"/>
                    </a:lnTo>
                    <a:lnTo>
                      <a:pt x="1" y="13"/>
                    </a:lnTo>
                    <a:lnTo>
                      <a:pt x="1" y="14"/>
                    </a:lnTo>
                    <a:lnTo>
                      <a:pt x="1" y="13"/>
                    </a:lnTo>
                    <a:lnTo>
                      <a:pt x="1" y="14"/>
                    </a:lnTo>
                    <a:lnTo>
                      <a:pt x="1" y="13"/>
                    </a:lnTo>
                    <a:lnTo>
                      <a:pt x="1" y="13"/>
                    </a:lnTo>
                    <a:lnTo>
                      <a:pt x="1" y="13"/>
                    </a:lnTo>
                    <a:lnTo>
                      <a:pt x="1" y="12"/>
                    </a:lnTo>
                    <a:lnTo>
                      <a:pt x="1" y="12"/>
                    </a:lnTo>
                    <a:lnTo>
                      <a:pt x="1" y="12"/>
                    </a:lnTo>
                    <a:lnTo>
                      <a:pt x="1" y="12"/>
                    </a:lnTo>
                    <a:lnTo>
                      <a:pt x="1" y="12"/>
                    </a:lnTo>
                    <a:lnTo>
                      <a:pt x="1" y="12"/>
                    </a:lnTo>
                    <a:lnTo>
                      <a:pt x="1" y="12"/>
                    </a:lnTo>
                    <a:lnTo>
                      <a:pt x="1" y="12"/>
                    </a:lnTo>
                    <a:lnTo>
                      <a:pt x="1" y="11"/>
                    </a:lnTo>
                    <a:lnTo>
                      <a:pt x="1" y="11"/>
                    </a:lnTo>
                    <a:lnTo>
                      <a:pt x="1" y="11"/>
                    </a:lnTo>
                    <a:lnTo>
                      <a:pt x="1" y="11"/>
                    </a:lnTo>
                    <a:lnTo>
                      <a:pt x="1" y="11"/>
                    </a:lnTo>
                    <a:lnTo>
                      <a:pt x="1" y="11"/>
                    </a:lnTo>
                    <a:lnTo>
                      <a:pt x="1" y="12"/>
                    </a:lnTo>
                    <a:lnTo>
                      <a:pt x="1" y="11"/>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1"/>
                    </a:lnTo>
                    <a:lnTo>
                      <a:pt x="1" y="10"/>
                    </a:lnTo>
                    <a:lnTo>
                      <a:pt x="1" y="9"/>
                    </a:lnTo>
                    <a:lnTo>
                      <a:pt x="1" y="9"/>
                    </a:lnTo>
                    <a:lnTo>
                      <a:pt x="1" y="9"/>
                    </a:lnTo>
                    <a:lnTo>
                      <a:pt x="1" y="9"/>
                    </a:lnTo>
                    <a:lnTo>
                      <a:pt x="1" y="9"/>
                    </a:lnTo>
                    <a:lnTo>
                      <a:pt x="1" y="10"/>
                    </a:lnTo>
                    <a:lnTo>
                      <a:pt x="1" y="9"/>
                    </a:lnTo>
                    <a:lnTo>
                      <a:pt x="1" y="9"/>
                    </a:lnTo>
                    <a:lnTo>
                      <a:pt x="1" y="10"/>
                    </a:lnTo>
                    <a:lnTo>
                      <a:pt x="1" y="10"/>
                    </a:lnTo>
                    <a:lnTo>
                      <a:pt x="1" y="11"/>
                    </a:lnTo>
                    <a:lnTo>
                      <a:pt x="1" y="10"/>
                    </a:lnTo>
                    <a:lnTo>
                      <a:pt x="1" y="11"/>
                    </a:lnTo>
                    <a:lnTo>
                      <a:pt x="1" y="12"/>
                    </a:lnTo>
                    <a:lnTo>
                      <a:pt x="1" y="11"/>
                    </a:lnTo>
                    <a:lnTo>
                      <a:pt x="1" y="11"/>
                    </a:lnTo>
                    <a:lnTo>
                      <a:pt x="1" y="12"/>
                    </a:lnTo>
                    <a:lnTo>
                      <a:pt x="1" y="12"/>
                    </a:lnTo>
                    <a:lnTo>
                      <a:pt x="1" y="12"/>
                    </a:lnTo>
                    <a:lnTo>
                      <a:pt x="1" y="12"/>
                    </a:lnTo>
                    <a:lnTo>
                      <a:pt x="1" y="12"/>
                    </a:lnTo>
                    <a:lnTo>
                      <a:pt x="1" y="13"/>
                    </a:lnTo>
                    <a:lnTo>
                      <a:pt x="1" y="13"/>
                    </a:lnTo>
                    <a:lnTo>
                      <a:pt x="1" y="12"/>
                    </a:lnTo>
                    <a:lnTo>
                      <a:pt x="1" y="13"/>
                    </a:lnTo>
                    <a:lnTo>
                      <a:pt x="1" y="13"/>
                    </a:lnTo>
                    <a:lnTo>
                      <a:pt x="1" y="13"/>
                    </a:lnTo>
                    <a:lnTo>
                      <a:pt x="1" y="13"/>
                    </a:lnTo>
                    <a:lnTo>
                      <a:pt x="1" y="14"/>
                    </a:lnTo>
                    <a:lnTo>
                      <a:pt x="1" y="14"/>
                    </a:lnTo>
                    <a:lnTo>
                      <a:pt x="1" y="14"/>
                    </a:lnTo>
                    <a:lnTo>
                      <a:pt x="1" y="13"/>
                    </a:lnTo>
                    <a:lnTo>
                      <a:pt x="1" y="13"/>
                    </a:lnTo>
                    <a:lnTo>
                      <a:pt x="1" y="13"/>
                    </a:lnTo>
                    <a:lnTo>
                      <a:pt x="1" y="13"/>
                    </a:lnTo>
                    <a:lnTo>
                      <a:pt x="1" y="13"/>
                    </a:lnTo>
                    <a:lnTo>
                      <a:pt x="1" y="13"/>
                    </a:lnTo>
                    <a:lnTo>
                      <a:pt x="1" y="13"/>
                    </a:lnTo>
                    <a:lnTo>
                      <a:pt x="1" y="13"/>
                    </a:lnTo>
                    <a:lnTo>
                      <a:pt x="1" y="13"/>
                    </a:lnTo>
                    <a:lnTo>
                      <a:pt x="1" y="12"/>
                    </a:lnTo>
                    <a:lnTo>
                      <a:pt x="1" y="13"/>
                    </a:lnTo>
                    <a:lnTo>
                      <a:pt x="1" y="12"/>
                    </a:lnTo>
                    <a:lnTo>
                      <a:pt x="1" y="12"/>
                    </a:lnTo>
                    <a:lnTo>
                      <a:pt x="1" y="12"/>
                    </a:lnTo>
                    <a:lnTo>
                      <a:pt x="1" y="13"/>
                    </a:lnTo>
                    <a:lnTo>
                      <a:pt x="1" y="12"/>
                    </a:lnTo>
                    <a:lnTo>
                      <a:pt x="1" y="12"/>
                    </a:lnTo>
                    <a:lnTo>
                      <a:pt x="1" y="12"/>
                    </a:lnTo>
                    <a:lnTo>
                      <a:pt x="1" y="12"/>
                    </a:lnTo>
                    <a:lnTo>
                      <a:pt x="1" y="11"/>
                    </a:lnTo>
                    <a:lnTo>
                      <a:pt x="1" y="11"/>
                    </a:lnTo>
                    <a:lnTo>
                      <a:pt x="1" y="11"/>
                    </a:lnTo>
                    <a:lnTo>
                      <a:pt x="1" y="11"/>
                    </a:lnTo>
                    <a:lnTo>
                      <a:pt x="1" y="11"/>
                    </a:lnTo>
                    <a:lnTo>
                      <a:pt x="1" y="11"/>
                    </a:lnTo>
                    <a:lnTo>
                      <a:pt x="1" y="11"/>
                    </a:lnTo>
                    <a:lnTo>
                      <a:pt x="1" y="11"/>
                    </a:lnTo>
                    <a:lnTo>
                      <a:pt x="1" y="11"/>
                    </a:lnTo>
                    <a:lnTo>
                      <a:pt x="1" y="10"/>
                    </a:lnTo>
                    <a:lnTo>
                      <a:pt x="1" y="11"/>
                    </a:lnTo>
                    <a:lnTo>
                      <a:pt x="1" y="11"/>
                    </a:lnTo>
                    <a:lnTo>
                      <a:pt x="1" y="12"/>
                    </a:lnTo>
                    <a:lnTo>
                      <a:pt x="1" y="12"/>
                    </a:lnTo>
                    <a:lnTo>
                      <a:pt x="1" y="13"/>
                    </a:lnTo>
                    <a:lnTo>
                      <a:pt x="1" y="13"/>
                    </a:lnTo>
                    <a:lnTo>
                      <a:pt x="1" y="13"/>
                    </a:lnTo>
                    <a:lnTo>
                      <a:pt x="1" y="13"/>
                    </a:lnTo>
                    <a:lnTo>
                      <a:pt x="1" y="12"/>
                    </a:lnTo>
                    <a:lnTo>
                      <a:pt x="1" y="13"/>
                    </a:lnTo>
                    <a:lnTo>
                      <a:pt x="1" y="12"/>
                    </a:lnTo>
                    <a:lnTo>
                      <a:pt x="1" y="12"/>
                    </a:lnTo>
                    <a:lnTo>
                      <a:pt x="1" y="12"/>
                    </a:lnTo>
                    <a:lnTo>
                      <a:pt x="1" y="11"/>
                    </a:lnTo>
                    <a:lnTo>
                      <a:pt x="1" y="11"/>
                    </a:lnTo>
                    <a:lnTo>
                      <a:pt x="1" y="11"/>
                    </a:lnTo>
                    <a:lnTo>
                      <a:pt x="1" y="10"/>
                    </a:lnTo>
                    <a:lnTo>
                      <a:pt x="1" y="11"/>
                    </a:lnTo>
                    <a:lnTo>
                      <a:pt x="1" y="11"/>
                    </a:lnTo>
                    <a:lnTo>
                      <a:pt x="1" y="12"/>
                    </a:lnTo>
                    <a:lnTo>
                      <a:pt x="1" y="12"/>
                    </a:lnTo>
                    <a:lnTo>
                      <a:pt x="1" y="12"/>
                    </a:lnTo>
                    <a:lnTo>
                      <a:pt x="1" y="12"/>
                    </a:lnTo>
                    <a:lnTo>
                      <a:pt x="1" y="12"/>
                    </a:lnTo>
                    <a:lnTo>
                      <a:pt x="1" y="12"/>
                    </a:lnTo>
                    <a:lnTo>
                      <a:pt x="1" y="12"/>
                    </a:lnTo>
                    <a:lnTo>
                      <a:pt x="1" y="12"/>
                    </a:lnTo>
                    <a:lnTo>
                      <a:pt x="1" y="13"/>
                    </a:lnTo>
                    <a:lnTo>
                      <a:pt x="1" y="13"/>
                    </a:lnTo>
                    <a:lnTo>
                      <a:pt x="1" y="13"/>
                    </a:lnTo>
                    <a:lnTo>
                      <a:pt x="1" y="12"/>
                    </a:lnTo>
                    <a:lnTo>
                      <a:pt x="1" y="13"/>
                    </a:lnTo>
                    <a:lnTo>
                      <a:pt x="1" y="13"/>
                    </a:lnTo>
                    <a:lnTo>
                      <a:pt x="1" y="13"/>
                    </a:lnTo>
                    <a:lnTo>
                      <a:pt x="1" y="12"/>
                    </a:lnTo>
                    <a:lnTo>
                      <a:pt x="1" y="13"/>
                    </a:lnTo>
                    <a:lnTo>
                      <a:pt x="1" y="12"/>
                    </a:lnTo>
                    <a:lnTo>
                      <a:pt x="1" y="12"/>
                    </a:lnTo>
                    <a:lnTo>
                      <a:pt x="1" y="11"/>
                    </a:lnTo>
                    <a:lnTo>
                      <a:pt x="1" y="11"/>
                    </a:lnTo>
                    <a:lnTo>
                      <a:pt x="1" y="12"/>
                    </a:lnTo>
                    <a:lnTo>
                      <a:pt x="1" y="11"/>
                    </a:lnTo>
                    <a:lnTo>
                      <a:pt x="1" y="10"/>
                    </a:lnTo>
                    <a:lnTo>
                      <a:pt x="1" y="9"/>
                    </a:lnTo>
                    <a:lnTo>
                      <a:pt x="1" y="9"/>
                    </a:lnTo>
                    <a:lnTo>
                      <a:pt x="1" y="9"/>
                    </a:lnTo>
                    <a:lnTo>
                      <a:pt x="1" y="9"/>
                    </a:lnTo>
                    <a:lnTo>
                      <a:pt x="1" y="9"/>
                    </a:lnTo>
                    <a:lnTo>
                      <a:pt x="1" y="9"/>
                    </a:lnTo>
                    <a:lnTo>
                      <a:pt x="1" y="8"/>
                    </a:lnTo>
                    <a:lnTo>
                      <a:pt x="1" y="9"/>
                    </a:lnTo>
                    <a:lnTo>
                      <a:pt x="1" y="9"/>
                    </a:lnTo>
                    <a:lnTo>
                      <a:pt x="1" y="9"/>
                    </a:lnTo>
                    <a:lnTo>
                      <a:pt x="1" y="9"/>
                    </a:lnTo>
                    <a:lnTo>
                      <a:pt x="1" y="10"/>
                    </a:lnTo>
                    <a:lnTo>
                      <a:pt x="1" y="10"/>
                    </a:lnTo>
                    <a:lnTo>
                      <a:pt x="1" y="10"/>
                    </a:lnTo>
                    <a:lnTo>
                      <a:pt x="1" y="11"/>
                    </a:lnTo>
                    <a:lnTo>
                      <a:pt x="1" y="10"/>
                    </a:lnTo>
                    <a:lnTo>
                      <a:pt x="1" y="11"/>
                    </a:lnTo>
                    <a:lnTo>
                      <a:pt x="1" y="11"/>
                    </a:lnTo>
                    <a:lnTo>
                      <a:pt x="1" y="10"/>
                    </a:lnTo>
                    <a:lnTo>
                      <a:pt x="1" y="10"/>
                    </a:lnTo>
                    <a:lnTo>
                      <a:pt x="1" y="9"/>
                    </a:lnTo>
                    <a:lnTo>
                      <a:pt x="1" y="9"/>
                    </a:lnTo>
                    <a:lnTo>
                      <a:pt x="1" y="9"/>
                    </a:lnTo>
                    <a:lnTo>
                      <a:pt x="1" y="9"/>
                    </a:lnTo>
                    <a:lnTo>
                      <a:pt x="1" y="10"/>
                    </a:lnTo>
                    <a:lnTo>
                      <a:pt x="1" y="9"/>
                    </a:lnTo>
                    <a:lnTo>
                      <a:pt x="1" y="10"/>
                    </a:lnTo>
                    <a:lnTo>
                      <a:pt x="1" y="10"/>
                    </a:lnTo>
                    <a:lnTo>
                      <a:pt x="1" y="10"/>
                    </a:lnTo>
                    <a:lnTo>
                      <a:pt x="1" y="10"/>
                    </a:lnTo>
                    <a:lnTo>
                      <a:pt x="1" y="10"/>
                    </a:lnTo>
                    <a:lnTo>
                      <a:pt x="1" y="10"/>
                    </a:lnTo>
                    <a:lnTo>
                      <a:pt x="1" y="11"/>
                    </a:lnTo>
                    <a:lnTo>
                      <a:pt x="1" y="11"/>
                    </a:lnTo>
                    <a:lnTo>
                      <a:pt x="1" y="11"/>
                    </a:lnTo>
                    <a:lnTo>
                      <a:pt x="1" y="11"/>
                    </a:lnTo>
                    <a:lnTo>
                      <a:pt x="1" y="11"/>
                    </a:lnTo>
                    <a:lnTo>
                      <a:pt x="1" y="11"/>
                    </a:lnTo>
                    <a:lnTo>
                      <a:pt x="1" y="10"/>
                    </a:lnTo>
                    <a:lnTo>
                      <a:pt x="1" y="10"/>
                    </a:lnTo>
                    <a:lnTo>
                      <a:pt x="1" y="11"/>
                    </a:lnTo>
                    <a:lnTo>
                      <a:pt x="1" y="12"/>
                    </a:lnTo>
                    <a:lnTo>
                      <a:pt x="1" y="11"/>
                    </a:lnTo>
                    <a:lnTo>
                      <a:pt x="1" y="12"/>
                    </a:lnTo>
                    <a:lnTo>
                      <a:pt x="1" y="12"/>
                    </a:lnTo>
                    <a:lnTo>
                      <a:pt x="1" y="12"/>
                    </a:lnTo>
                    <a:lnTo>
                      <a:pt x="1" y="13"/>
                    </a:lnTo>
                    <a:lnTo>
                      <a:pt x="1" y="12"/>
                    </a:lnTo>
                    <a:lnTo>
                      <a:pt x="1" y="12"/>
                    </a:lnTo>
                    <a:lnTo>
                      <a:pt x="1" y="13"/>
                    </a:lnTo>
                    <a:lnTo>
                      <a:pt x="1" y="13"/>
                    </a:lnTo>
                    <a:lnTo>
                      <a:pt x="1" y="13"/>
                    </a:lnTo>
                    <a:lnTo>
                      <a:pt x="1" y="12"/>
                    </a:lnTo>
                    <a:lnTo>
                      <a:pt x="1" y="12"/>
                    </a:lnTo>
                    <a:lnTo>
                      <a:pt x="1" y="12"/>
                    </a:lnTo>
                    <a:lnTo>
                      <a:pt x="1" y="11"/>
                    </a:lnTo>
                    <a:lnTo>
                      <a:pt x="1" y="11"/>
                    </a:lnTo>
                    <a:lnTo>
                      <a:pt x="1" y="11"/>
                    </a:lnTo>
                    <a:lnTo>
                      <a:pt x="1" y="11"/>
                    </a:lnTo>
                    <a:lnTo>
                      <a:pt x="1" y="11"/>
                    </a:lnTo>
                    <a:lnTo>
                      <a:pt x="1" y="12"/>
                    </a:lnTo>
                    <a:lnTo>
                      <a:pt x="1" y="12"/>
                    </a:lnTo>
                    <a:lnTo>
                      <a:pt x="1" y="12"/>
                    </a:lnTo>
                    <a:lnTo>
                      <a:pt x="1" y="12"/>
                    </a:lnTo>
                    <a:lnTo>
                      <a:pt x="1" y="12"/>
                    </a:lnTo>
                    <a:lnTo>
                      <a:pt x="1" y="13"/>
                    </a:lnTo>
                    <a:lnTo>
                      <a:pt x="1" y="12"/>
                    </a:lnTo>
                    <a:lnTo>
                      <a:pt x="1" y="13"/>
                    </a:lnTo>
                    <a:lnTo>
                      <a:pt x="1" y="13"/>
                    </a:lnTo>
                    <a:lnTo>
                      <a:pt x="1" y="13"/>
                    </a:lnTo>
                    <a:lnTo>
                      <a:pt x="1" y="13"/>
                    </a:lnTo>
                    <a:lnTo>
                      <a:pt x="1" y="12"/>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3"/>
                    </a:lnTo>
                    <a:lnTo>
                      <a:pt x="1" y="14"/>
                    </a:lnTo>
                    <a:lnTo>
                      <a:pt x="1" y="13"/>
                    </a:lnTo>
                    <a:lnTo>
                      <a:pt x="1" y="13"/>
                    </a:lnTo>
                    <a:lnTo>
                      <a:pt x="1" y="13"/>
                    </a:lnTo>
                    <a:lnTo>
                      <a:pt x="1" y="13"/>
                    </a:lnTo>
                    <a:lnTo>
                      <a:pt x="1" y="12"/>
                    </a:lnTo>
                    <a:lnTo>
                      <a:pt x="1" y="13"/>
                    </a:lnTo>
                    <a:lnTo>
                      <a:pt x="1" y="12"/>
                    </a:lnTo>
                    <a:lnTo>
                      <a:pt x="1" y="13"/>
                    </a:lnTo>
                    <a:lnTo>
                      <a:pt x="1" y="12"/>
                    </a:lnTo>
                    <a:lnTo>
                      <a:pt x="1" y="12"/>
                    </a:lnTo>
                    <a:lnTo>
                      <a:pt x="1" y="12"/>
                    </a:lnTo>
                    <a:lnTo>
                      <a:pt x="1" y="11"/>
                    </a:lnTo>
                    <a:lnTo>
                      <a:pt x="1" y="11"/>
                    </a:lnTo>
                    <a:lnTo>
                      <a:pt x="1" y="12"/>
                    </a:lnTo>
                    <a:lnTo>
                      <a:pt x="1" y="12"/>
                    </a:lnTo>
                    <a:lnTo>
                      <a:pt x="1" y="12"/>
                    </a:lnTo>
                    <a:lnTo>
                      <a:pt x="1" y="12"/>
                    </a:lnTo>
                    <a:lnTo>
                      <a:pt x="1" y="13"/>
                    </a:lnTo>
                    <a:lnTo>
                      <a:pt x="1" y="13"/>
                    </a:lnTo>
                    <a:lnTo>
                      <a:pt x="1" y="13"/>
                    </a:lnTo>
                    <a:lnTo>
                      <a:pt x="1" y="14"/>
                    </a:lnTo>
                    <a:lnTo>
                      <a:pt x="1" y="14"/>
                    </a:lnTo>
                    <a:lnTo>
                      <a:pt x="1" y="15"/>
                    </a:lnTo>
                    <a:lnTo>
                      <a:pt x="1" y="15"/>
                    </a:lnTo>
                    <a:lnTo>
                      <a:pt x="1" y="16"/>
                    </a:lnTo>
                    <a:lnTo>
                      <a:pt x="1" y="16"/>
                    </a:lnTo>
                    <a:lnTo>
                      <a:pt x="1" y="16"/>
                    </a:lnTo>
                    <a:lnTo>
                      <a:pt x="1" y="16"/>
                    </a:lnTo>
                    <a:lnTo>
                      <a:pt x="1" y="16"/>
                    </a:lnTo>
                    <a:lnTo>
                      <a:pt x="1" y="17"/>
                    </a:lnTo>
                    <a:lnTo>
                      <a:pt x="1" y="17"/>
                    </a:lnTo>
                    <a:lnTo>
                      <a:pt x="1" y="17"/>
                    </a:lnTo>
                    <a:lnTo>
                      <a:pt x="1" y="18"/>
                    </a:lnTo>
                    <a:lnTo>
                      <a:pt x="1" y="17"/>
                    </a:lnTo>
                    <a:lnTo>
                      <a:pt x="1" y="18"/>
                    </a:lnTo>
                    <a:lnTo>
                      <a:pt x="1" y="18"/>
                    </a:lnTo>
                    <a:lnTo>
                      <a:pt x="1" y="18"/>
                    </a:lnTo>
                    <a:lnTo>
                      <a:pt x="1" y="18"/>
                    </a:lnTo>
                    <a:lnTo>
                      <a:pt x="1" y="18"/>
                    </a:lnTo>
                    <a:lnTo>
                      <a:pt x="1" y="17"/>
                    </a:lnTo>
                    <a:lnTo>
                      <a:pt x="1" y="17"/>
                    </a:lnTo>
                    <a:lnTo>
                      <a:pt x="1" y="17"/>
                    </a:lnTo>
                    <a:lnTo>
                      <a:pt x="1" y="16"/>
                    </a:lnTo>
                    <a:lnTo>
                      <a:pt x="1" y="16"/>
                    </a:lnTo>
                    <a:lnTo>
                      <a:pt x="1" y="16"/>
                    </a:lnTo>
                    <a:lnTo>
                      <a:pt x="1" y="15"/>
                    </a:lnTo>
                    <a:lnTo>
                      <a:pt x="1" y="14"/>
                    </a:lnTo>
                    <a:lnTo>
                      <a:pt x="1" y="14"/>
                    </a:lnTo>
                    <a:lnTo>
                      <a:pt x="1" y="13"/>
                    </a:lnTo>
                    <a:lnTo>
                      <a:pt x="1" y="13"/>
                    </a:lnTo>
                    <a:lnTo>
                      <a:pt x="1" y="14"/>
                    </a:lnTo>
                    <a:lnTo>
                      <a:pt x="1" y="13"/>
                    </a:lnTo>
                    <a:lnTo>
                      <a:pt x="1" y="12"/>
                    </a:lnTo>
                    <a:lnTo>
                      <a:pt x="1" y="12"/>
                    </a:lnTo>
                    <a:lnTo>
                      <a:pt x="1" y="12"/>
                    </a:lnTo>
                    <a:lnTo>
                      <a:pt x="1" y="12"/>
                    </a:lnTo>
                    <a:lnTo>
                      <a:pt x="1" y="13"/>
                    </a:lnTo>
                    <a:lnTo>
                      <a:pt x="1" y="13"/>
                    </a:lnTo>
                    <a:lnTo>
                      <a:pt x="1" y="14"/>
                    </a:lnTo>
                    <a:lnTo>
                      <a:pt x="1" y="14"/>
                    </a:lnTo>
                    <a:lnTo>
                      <a:pt x="1" y="15"/>
                    </a:lnTo>
                    <a:lnTo>
                      <a:pt x="1" y="15"/>
                    </a:lnTo>
                    <a:lnTo>
                      <a:pt x="1" y="15"/>
                    </a:lnTo>
                    <a:lnTo>
                      <a:pt x="1" y="15"/>
                    </a:lnTo>
                    <a:lnTo>
                      <a:pt x="1" y="15"/>
                    </a:lnTo>
                    <a:lnTo>
                      <a:pt x="1" y="16"/>
                    </a:lnTo>
                    <a:lnTo>
                      <a:pt x="1" y="15"/>
                    </a:lnTo>
                    <a:lnTo>
                      <a:pt x="1" y="16"/>
                    </a:lnTo>
                    <a:lnTo>
                      <a:pt x="1" y="15"/>
                    </a:lnTo>
                    <a:lnTo>
                      <a:pt x="1" y="16"/>
                    </a:lnTo>
                    <a:lnTo>
                      <a:pt x="1" y="16"/>
                    </a:lnTo>
                    <a:lnTo>
                      <a:pt x="1" y="16"/>
                    </a:lnTo>
                    <a:lnTo>
                      <a:pt x="1" y="16"/>
                    </a:lnTo>
                    <a:lnTo>
                      <a:pt x="1" y="15"/>
                    </a:lnTo>
                    <a:lnTo>
                      <a:pt x="1" y="15"/>
                    </a:lnTo>
                    <a:lnTo>
                      <a:pt x="1" y="15"/>
                    </a:lnTo>
                    <a:lnTo>
                      <a:pt x="1" y="14"/>
                    </a:lnTo>
                    <a:lnTo>
                      <a:pt x="1" y="15"/>
                    </a:lnTo>
                    <a:lnTo>
                      <a:pt x="1" y="14"/>
                    </a:lnTo>
                    <a:lnTo>
                      <a:pt x="1" y="14"/>
                    </a:lnTo>
                    <a:lnTo>
                      <a:pt x="1" y="14"/>
                    </a:lnTo>
                    <a:lnTo>
                      <a:pt x="1" y="14"/>
                    </a:lnTo>
                    <a:lnTo>
                      <a:pt x="1" y="15"/>
                    </a:lnTo>
                    <a:lnTo>
                      <a:pt x="1" y="15"/>
                    </a:lnTo>
                    <a:lnTo>
                      <a:pt x="1" y="15"/>
                    </a:lnTo>
                    <a:lnTo>
                      <a:pt x="1" y="15"/>
                    </a:lnTo>
                    <a:lnTo>
                      <a:pt x="1" y="15"/>
                    </a:lnTo>
                    <a:lnTo>
                      <a:pt x="1" y="14"/>
                    </a:lnTo>
                    <a:lnTo>
                      <a:pt x="1" y="15"/>
                    </a:lnTo>
                    <a:lnTo>
                      <a:pt x="1" y="15"/>
                    </a:lnTo>
                    <a:lnTo>
                      <a:pt x="1" y="15"/>
                    </a:lnTo>
                    <a:lnTo>
                      <a:pt x="1" y="15"/>
                    </a:lnTo>
                    <a:lnTo>
                      <a:pt x="1" y="16"/>
                    </a:lnTo>
                    <a:lnTo>
                      <a:pt x="1" y="15"/>
                    </a:lnTo>
                    <a:lnTo>
                      <a:pt x="1" y="16"/>
                    </a:lnTo>
                    <a:lnTo>
                      <a:pt x="1" y="15"/>
                    </a:lnTo>
                    <a:lnTo>
                      <a:pt x="1" y="15"/>
                    </a:lnTo>
                    <a:lnTo>
                      <a:pt x="1" y="14"/>
                    </a:lnTo>
                    <a:lnTo>
                      <a:pt x="1" y="14"/>
                    </a:lnTo>
                    <a:lnTo>
                      <a:pt x="1" y="13"/>
                    </a:lnTo>
                    <a:lnTo>
                      <a:pt x="1" y="13"/>
                    </a:lnTo>
                    <a:lnTo>
                      <a:pt x="1" y="12"/>
                    </a:lnTo>
                    <a:lnTo>
                      <a:pt x="1" y="12"/>
                    </a:lnTo>
                    <a:lnTo>
                      <a:pt x="1" y="12"/>
                    </a:lnTo>
                    <a:lnTo>
                      <a:pt x="1" y="12"/>
                    </a:lnTo>
                    <a:lnTo>
                      <a:pt x="1" y="13"/>
                    </a:lnTo>
                    <a:lnTo>
                      <a:pt x="1" y="13"/>
                    </a:lnTo>
                    <a:lnTo>
                      <a:pt x="1" y="13"/>
                    </a:lnTo>
                    <a:lnTo>
                      <a:pt x="1" y="13"/>
                    </a:lnTo>
                    <a:lnTo>
                      <a:pt x="1" y="14"/>
                    </a:lnTo>
                    <a:lnTo>
                      <a:pt x="1" y="14"/>
                    </a:lnTo>
                    <a:lnTo>
                      <a:pt x="1" y="14"/>
                    </a:lnTo>
                    <a:lnTo>
                      <a:pt x="1" y="15"/>
                    </a:lnTo>
                    <a:lnTo>
                      <a:pt x="1" y="14"/>
                    </a:lnTo>
                    <a:lnTo>
                      <a:pt x="1" y="15"/>
                    </a:lnTo>
                    <a:lnTo>
                      <a:pt x="1" y="15"/>
                    </a:lnTo>
                    <a:lnTo>
                      <a:pt x="1" y="14"/>
                    </a:lnTo>
                    <a:lnTo>
                      <a:pt x="1" y="14"/>
                    </a:lnTo>
                    <a:lnTo>
                      <a:pt x="1" y="14"/>
                    </a:lnTo>
                    <a:lnTo>
                      <a:pt x="1" y="14"/>
                    </a:lnTo>
                    <a:lnTo>
                      <a:pt x="1" y="14"/>
                    </a:lnTo>
                    <a:lnTo>
                      <a:pt x="1" y="14"/>
                    </a:lnTo>
                    <a:lnTo>
                      <a:pt x="1" y="14"/>
                    </a:lnTo>
                    <a:lnTo>
                      <a:pt x="1" y="13"/>
                    </a:lnTo>
                    <a:lnTo>
                      <a:pt x="1" y="13"/>
                    </a:lnTo>
                    <a:lnTo>
                      <a:pt x="1" y="13"/>
                    </a:lnTo>
                    <a:lnTo>
                      <a:pt x="1" y="13"/>
                    </a:lnTo>
                    <a:lnTo>
                      <a:pt x="1" y="13"/>
                    </a:lnTo>
                    <a:lnTo>
                      <a:pt x="1" y="13"/>
                    </a:lnTo>
                    <a:lnTo>
                      <a:pt x="1" y="12"/>
                    </a:lnTo>
                    <a:lnTo>
                      <a:pt x="1" y="13"/>
                    </a:lnTo>
                    <a:lnTo>
                      <a:pt x="1" y="12"/>
                    </a:lnTo>
                    <a:lnTo>
                      <a:pt x="1" y="12"/>
                    </a:lnTo>
                    <a:lnTo>
                      <a:pt x="1" y="12"/>
                    </a:lnTo>
                    <a:lnTo>
                      <a:pt x="1" y="12"/>
                    </a:lnTo>
                    <a:lnTo>
                      <a:pt x="1" y="12"/>
                    </a:lnTo>
                  </a:path>
                </a:pathLst>
              </a:custGeom>
              <a:noFill/>
              <a:ln w="0">
                <a:solidFill>
                  <a:srgbClr val="3366FF"/>
                </a:solidFill>
                <a:prstDash val="solid"/>
                <a:round/>
                <a:headEnd/>
                <a:tailEnd/>
              </a:ln>
            </p:spPr>
            <p:txBody>
              <a:bodyPr/>
              <a:lstStyle/>
              <a:p>
                <a:endParaRPr lang="en-GB"/>
              </a:p>
            </p:txBody>
          </p:sp>
          <p:sp>
            <p:nvSpPr>
              <p:cNvPr id="186320" name="Freeform 976"/>
              <p:cNvSpPr>
                <a:spLocks/>
              </p:cNvSpPr>
              <p:nvPr/>
            </p:nvSpPr>
            <p:spPr bwMode="auto">
              <a:xfrm>
                <a:off x="3804" y="3575"/>
                <a:ext cx="1" cy="234"/>
              </a:xfrm>
              <a:custGeom>
                <a:avLst/>
                <a:gdLst/>
                <a:ahLst/>
                <a:cxnLst>
                  <a:cxn ang="0">
                    <a:pos x="0" y="2"/>
                  </a:cxn>
                  <a:cxn ang="0">
                    <a:pos x="0" y="2"/>
                  </a:cxn>
                  <a:cxn ang="0">
                    <a:pos x="0" y="2"/>
                  </a:cxn>
                  <a:cxn ang="0">
                    <a:pos x="0" y="3"/>
                  </a:cxn>
                  <a:cxn ang="0">
                    <a:pos x="0" y="3"/>
                  </a:cxn>
                  <a:cxn ang="0">
                    <a:pos x="0" y="4"/>
                  </a:cxn>
                  <a:cxn ang="0">
                    <a:pos x="0" y="3"/>
                  </a:cxn>
                  <a:cxn ang="0">
                    <a:pos x="0" y="5"/>
                  </a:cxn>
                  <a:cxn ang="0">
                    <a:pos x="0" y="5"/>
                  </a:cxn>
                  <a:cxn ang="0">
                    <a:pos x="0" y="1"/>
                  </a:cxn>
                  <a:cxn ang="0">
                    <a:pos x="0" y="0"/>
                  </a:cxn>
                  <a:cxn ang="0">
                    <a:pos x="0" y="1"/>
                  </a:cxn>
                  <a:cxn ang="0">
                    <a:pos x="0" y="3"/>
                  </a:cxn>
                  <a:cxn ang="0">
                    <a:pos x="0" y="5"/>
                  </a:cxn>
                  <a:cxn ang="0">
                    <a:pos x="0" y="2"/>
                  </a:cxn>
                  <a:cxn ang="0">
                    <a:pos x="0" y="1"/>
                  </a:cxn>
                  <a:cxn ang="0">
                    <a:pos x="0" y="3"/>
                  </a:cxn>
                  <a:cxn ang="0">
                    <a:pos x="0" y="3"/>
                  </a:cxn>
                  <a:cxn ang="0">
                    <a:pos x="0" y="5"/>
                  </a:cxn>
                  <a:cxn ang="0">
                    <a:pos x="0" y="5"/>
                  </a:cxn>
                  <a:cxn ang="0">
                    <a:pos x="0" y="3"/>
                  </a:cxn>
                  <a:cxn ang="0">
                    <a:pos x="0" y="6"/>
                  </a:cxn>
                  <a:cxn ang="0">
                    <a:pos x="0" y="6"/>
                  </a:cxn>
                  <a:cxn ang="0">
                    <a:pos x="0" y="5"/>
                  </a:cxn>
                  <a:cxn ang="0">
                    <a:pos x="0" y="3"/>
                  </a:cxn>
                  <a:cxn ang="0">
                    <a:pos x="0" y="4"/>
                  </a:cxn>
                  <a:cxn ang="0">
                    <a:pos x="0" y="6"/>
                  </a:cxn>
                  <a:cxn ang="0">
                    <a:pos x="0" y="7"/>
                  </a:cxn>
                  <a:cxn ang="0">
                    <a:pos x="0" y="6"/>
                  </a:cxn>
                  <a:cxn ang="0">
                    <a:pos x="0" y="5"/>
                  </a:cxn>
                  <a:cxn ang="0">
                    <a:pos x="0" y="6"/>
                  </a:cxn>
                  <a:cxn ang="0">
                    <a:pos x="0" y="4"/>
                  </a:cxn>
                  <a:cxn ang="0">
                    <a:pos x="0" y="6"/>
                  </a:cxn>
                  <a:cxn ang="0">
                    <a:pos x="0" y="6"/>
                  </a:cxn>
                  <a:cxn ang="0">
                    <a:pos x="0" y="6"/>
                  </a:cxn>
                  <a:cxn ang="0">
                    <a:pos x="0" y="8"/>
                  </a:cxn>
                  <a:cxn ang="0">
                    <a:pos x="0" y="6"/>
                  </a:cxn>
                  <a:cxn ang="0">
                    <a:pos x="0" y="8"/>
                  </a:cxn>
                  <a:cxn ang="0">
                    <a:pos x="0" y="8"/>
                  </a:cxn>
                  <a:cxn ang="0">
                    <a:pos x="0" y="11"/>
                  </a:cxn>
                  <a:cxn ang="0">
                    <a:pos x="0" y="15"/>
                  </a:cxn>
                  <a:cxn ang="0">
                    <a:pos x="0" y="14"/>
                  </a:cxn>
                  <a:cxn ang="0">
                    <a:pos x="0" y="13"/>
                  </a:cxn>
                  <a:cxn ang="0">
                    <a:pos x="0" y="13"/>
                  </a:cxn>
                  <a:cxn ang="0">
                    <a:pos x="0" y="13"/>
                  </a:cxn>
                  <a:cxn ang="0">
                    <a:pos x="0" y="12"/>
                  </a:cxn>
                  <a:cxn ang="0">
                    <a:pos x="0" y="13"/>
                  </a:cxn>
                  <a:cxn ang="0">
                    <a:pos x="0" y="14"/>
                  </a:cxn>
                  <a:cxn ang="0">
                    <a:pos x="0" y="13"/>
                  </a:cxn>
                  <a:cxn ang="0">
                    <a:pos x="0" y="11"/>
                  </a:cxn>
                  <a:cxn ang="0">
                    <a:pos x="0" y="12"/>
                  </a:cxn>
                  <a:cxn ang="0">
                    <a:pos x="0" y="11"/>
                  </a:cxn>
                  <a:cxn ang="0">
                    <a:pos x="0" y="10"/>
                  </a:cxn>
                  <a:cxn ang="0">
                    <a:pos x="0" y="9"/>
                  </a:cxn>
                  <a:cxn ang="0">
                    <a:pos x="0" y="6"/>
                  </a:cxn>
                  <a:cxn ang="0">
                    <a:pos x="0" y="7"/>
                  </a:cxn>
                  <a:cxn ang="0">
                    <a:pos x="0" y="9"/>
                  </a:cxn>
                  <a:cxn ang="0">
                    <a:pos x="0" y="6"/>
                  </a:cxn>
                  <a:cxn ang="0">
                    <a:pos x="0" y="1"/>
                  </a:cxn>
                  <a:cxn ang="0">
                    <a:pos x="0" y="18"/>
                  </a:cxn>
                  <a:cxn ang="0">
                    <a:pos x="0" y="26"/>
                  </a:cxn>
                  <a:cxn ang="0">
                    <a:pos x="0" y="31"/>
                  </a:cxn>
                  <a:cxn ang="0">
                    <a:pos x="0" y="37"/>
                  </a:cxn>
                </a:cxnLst>
                <a:rect l="0" t="0" r="r" b="b"/>
                <a:pathLst>
                  <a:path h="39">
                    <a:moveTo>
                      <a:pt x="0" y="2"/>
                    </a:moveTo>
                    <a:lnTo>
                      <a:pt x="0" y="2"/>
                    </a:lnTo>
                    <a:lnTo>
                      <a:pt x="0" y="1"/>
                    </a:lnTo>
                    <a:lnTo>
                      <a:pt x="0" y="2"/>
                    </a:lnTo>
                    <a:lnTo>
                      <a:pt x="0" y="2"/>
                    </a:lnTo>
                    <a:lnTo>
                      <a:pt x="0" y="2"/>
                    </a:lnTo>
                    <a:lnTo>
                      <a:pt x="0" y="2"/>
                    </a:lnTo>
                    <a:lnTo>
                      <a:pt x="0" y="2"/>
                    </a:lnTo>
                    <a:lnTo>
                      <a:pt x="0" y="2"/>
                    </a:lnTo>
                    <a:lnTo>
                      <a:pt x="0" y="3"/>
                    </a:lnTo>
                    <a:lnTo>
                      <a:pt x="0" y="2"/>
                    </a:lnTo>
                    <a:lnTo>
                      <a:pt x="0" y="3"/>
                    </a:lnTo>
                    <a:lnTo>
                      <a:pt x="0" y="2"/>
                    </a:lnTo>
                    <a:lnTo>
                      <a:pt x="0" y="2"/>
                    </a:lnTo>
                    <a:lnTo>
                      <a:pt x="0" y="2"/>
                    </a:lnTo>
                    <a:lnTo>
                      <a:pt x="0" y="2"/>
                    </a:lnTo>
                    <a:lnTo>
                      <a:pt x="0" y="2"/>
                    </a:lnTo>
                    <a:lnTo>
                      <a:pt x="0" y="3"/>
                    </a:lnTo>
                    <a:lnTo>
                      <a:pt x="0" y="2"/>
                    </a:lnTo>
                    <a:lnTo>
                      <a:pt x="0" y="2"/>
                    </a:lnTo>
                    <a:lnTo>
                      <a:pt x="0" y="1"/>
                    </a:lnTo>
                    <a:lnTo>
                      <a:pt x="0" y="2"/>
                    </a:lnTo>
                    <a:lnTo>
                      <a:pt x="0" y="1"/>
                    </a:lnTo>
                    <a:lnTo>
                      <a:pt x="0" y="1"/>
                    </a:lnTo>
                    <a:lnTo>
                      <a:pt x="0" y="1"/>
                    </a:lnTo>
                    <a:lnTo>
                      <a:pt x="0" y="2"/>
                    </a:lnTo>
                    <a:lnTo>
                      <a:pt x="0" y="1"/>
                    </a:lnTo>
                    <a:lnTo>
                      <a:pt x="0" y="1"/>
                    </a:lnTo>
                    <a:lnTo>
                      <a:pt x="0" y="1"/>
                    </a:lnTo>
                    <a:lnTo>
                      <a:pt x="0" y="2"/>
                    </a:lnTo>
                    <a:lnTo>
                      <a:pt x="0" y="2"/>
                    </a:lnTo>
                    <a:lnTo>
                      <a:pt x="0" y="2"/>
                    </a:lnTo>
                    <a:lnTo>
                      <a:pt x="0" y="2"/>
                    </a:lnTo>
                    <a:lnTo>
                      <a:pt x="0" y="2"/>
                    </a:lnTo>
                    <a:lnTo>
                      <a:pt x="0" y="3"/>
                    </a:lnTo>
                    <a:lnTo>
                      <a:pt x="0" y="3"/>
                    </a:lnTo>
                    <a:lnTo>
                      <a:pt x="0" y="3"/>
                    </a:lnTo>
                    <a:lnTo>
                      <a:pt x="0" y="4"/>
                    </a:lnTo>
                    <a:lnTo>
                      <a:pt x="0" y="3"/>
                    </a:lnTo>
                    <a:lnTo>
                      <a:pt x="0" y="3"/>
                    </a:lnTo>
                    <a:lnTo>
                      <a:pt x="0" y="3"/>
                    </a:lnTo>
                    <a:lnTo>
                      <a:pt x="0" y="3"/>
                    </a:lnTo>
                    <a:lnTo>
                      <a:pt x="0" y="2"/>
                    </a:lnTo>
                    <a:lnTo>
                      <a:pt x="0" y="3"/>
                    </a:lnTo>
                    <a:lnTo>
                      <a:pt x="0" y="3"/>
                    </a:lnTo>
                    <a:lnTo>
                      <a:pt x="0" y="2"/>
                    </a:lnTo>
                    <a:lnTo>
                      <a:pt x="0" y="2"/>
                    </a:lnTo>
                    <a:lnTo>
                      <a:pt x="0" y="2"/>
                    </a:lnTo>
                    <a:lnTo>
                      <a:pt x="0" y="2"/>
                    </a:lnTo>
                    <a:lnTo>
                      <a:pt x="0" y="2"/>
                    </a:lnTo>
                    <a:lnTo>
                      <a:pt x="0" y="2"/>
                    </a:lnTo>
                    <a:lnTo>
                      <a:pt x="0" y="3"/>
                    </a:lnTo>
                    <a:lnTo>
                      <a:pt x="0" y="2"/>
                    </a:lnTo>
                    <a:lnTo>
                      <a:pt x="0" y="3"/>
                    </a:lnTo>
                    <a:lnTo>
                      <a:pt x="0" y="3"/>
                    </a:lnTo>
                    <a:lnTo>
                      <a:pt x="0" y="3"/>
                    </a:lnTo>
                    <a:lnTo>
                      <a:pt x="0" y="3"/>
                    </a:lnTo>
                    <a:lnTo>
                      <a:pt x="0" y="4"/>
                    </a:lnTo>
                    <a:lnTo>
                      <a:pt x="0" y="5"/>
                    </a:lnTo>
                    <a:lnTo>
                      <a:pt x="0" y="4"/>
                    </a:lnTo>
                    <a:lnTo>
                      <a:pt x="0" y="4"/>
                    </a:lnTo>
                    <a:lnTo>
                      <a:pt x="0" y="4"/>
                    </a:lnTo>
                    <a:lnTo>
                      <a:pt x="0" y="4"/>
                    </a:lnTo>
                    <a:lnTo>
                      <a:pt x="0" y="5"/>
                    </a:lnTo>
                    <a:lnTo>
                      <a:pt x="0" y="5"/>
                    </a:lnTo>
                    <a:lnTo>
                      <a:pt x="0" y="4"/>
                    </a:lnTo>
                    <a:lnTo>
                      <a:pt x="0" y="5"/>
                    </a:lnTo>
                    <a:lnTo>
                      <a:pt x="0" y="5"/>
                    </a:lnTo>
                    <a:lnTo>
                      <a:pt x="0" y="4"/>
                    </a:lnTo>
                    <a:lnTo>
                      <a:pt x="0" y="3"/>
                    </a:lnTo>
                    <a:lnTo>
                      <a:pt x="0" y="3"/>
                    </a:lnTo>
                    <a:lnTo>
                      <a:pt x="0" y="2"/>
                    </a:lnTo>
                    <a:lnTo>
                      <a:pt x="0" y="2"/>
                    </a:lnTo>
                    <a:lnTo>
                      <a:pt x="0" y="2"/>
                    </a:lnTo>
                    <a:lnTo>
                      <a:pt x="0" y="2"/>
                    </a:lnTo>
                    <a:lnTo>
                      <a:pt x="0" y="2"/>
                    </a:lnTo>
                    <a:lnTo>
                      <a:pt x="0" y="3"/>
                    </a:lnTo>
                    <a:lnTo>
                      <a:pt x="0" y="2"/>
                    </a:lnTo>
                    <a:lnTo>
                      <a:pt x="0" y="3"/>
                    </a:lnTo>
                    <a:lnTo>
                      <a:pt x="0" y="3"/>
                    </a:lnTo>
                    <a:lnTo>
                      <a:pt x="0" y="3"/>
                    </a:lnTo>
                    <a:lnTo>
                      <a:pt x="0" y="4"/>
                    </a:lnTo>
                    <a:lnTo>
                      <a:pt x="0" y="3"/>
                    </a:lnTo>
                    <a:lnTo>
                      <a:pt x="0" y="4"/>
                    </a:lnTo>
                    <a:lnTo>
                      <a:pt x="0" y="4"/>
                    </a:lnTo>
                    <a:lnTo>
                      <a:pt x="0" y="5"/>
                    </a:lnTo>
                    <a:lnTo>
                      <a:pt x="0" y="5"/>
                    </a:lnTo>
                    <a:lnTo>
                      <a:pt x="0" y="5"/>
                    </a:lnTo>
                    <a:lnTo>
                      <a:pt x="0" y="6"/>
                    </a:lnTo>
                    <a:lnTo>
                      <a:pt x="0" y="6"/>
                    </a:lnTo>
                    <a:lnTo>
                      <a:pt x="0" y="6"/>
                    </a:lnTo>
                    <a:lnTo>
                      <a:pt x="0" y="5"/>
                    </a:lnTo>
                    <a:lnTo>
                      <a:pt x="0" y="5"/>
                    </a:lnTo>
                    <a:lnTo>
                      <a:pt x="0" y="5"/>
                    </a:lnTo>
                    <a:lnTo>
                      <a:pt x="0" y="6"/>
                    </a:lnTo>
                    <a:lnTo>
                      <a:pt x="0" y="5"/>
                    </a:lnTo>
                    <a:lnTo>
                      <a:pt x="0" y="5"/>
                    </a:lnTo>
                    <a:lnTo>
                      <a:pt x="0" y="5"/>
                    </a:lnTo>
                    <a:lnTo>
                      <a:pt x="0" y="5"/>
                    </a:lnTo>
                    <a:lnTo>
                      <a:pt x="0" y="4"/>
                    </a:lnTo>
                    <a:lnTo>
                      <a:pt x="0" y="3"/>
                    </a:lnTo>
                    <a:lnTo>
                      <a:pt x="0" y="3"/>
                    </a:lnTo>
                    <a:lnTo>
                      <a:pt x="0" y="3"/>
                    </a:lnTo>
                    <a:lnTo>
                      <a:pt x="0" y="3"/>
                    </a:lnTo>
                    <a:lnTo>
                      <a:pt x="0" y="1"/>
                    </a:lnTo>
                    <a:lnTo>
                      <a:pt x="0" y="2"/>
                    </a:lnTo>
                    <a:lnTo>
                      <a:pt x="0" y="1"/>
                    </a:lnTo>
                    <a:lnTo>
                      <a:pt x="0" y="2"/>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0"/>
                    </a:lnTo>
                    <a:lnTo>
                      <a:pt x="0" y="1"/>
                    </a:lnTo>
                    <a:lnTo>
                      <a:pt x="0" y="1"/>
                    </a:lnTo>
                    <a:lnTo>
                      <a:pt x="0" y="1"/>
                    </a:lnTo>
                    <a:lnTo>
                      <a:pt x="0" y="1"/>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4"/>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3"/>
                    </a:lnTo>
                    <a:lnTo>
                      <a:pt x="0" y="3"/>
                    </a:lnTo>
                    <a:lnTo>
                      <a:pt x="0" y="2"/>
                    </a:lnTo>
                    <a:lnTo>
                      <a:pt x="0" y="3"/>
                    </a:lnTo>
                    <a:lnTo>
                      <a:pt x="0" y="2"/>
                    </a:lnTo>
                    <a:lnTo>
                      <a:pt x="0" y="2"/>
                    </a:lnTo>
                    <a:lnTo>
                      <a:pt x="0" y="2"/>
                    </a:lnTo>
                    <a:lnTo>
                      <a:pt x="0" y="1"/>
                    </a:lnTo>
                    <a:lnTo>
                      <a:pt x="0" y="1"/>
                    </a:lnTo>
                    <a:lnTo>
                      <a:pt x="0" y="0"/>
                    </a:lnTo>
                    <a:lnTo>
                      <a:pt x="0" y="0"/>
                    </a:lnTo>
                    <a:lnTo>
                      <a:pt x="0" y="0"/>
                    </a:lnTo>
                    <a:lnTo>
                      <a:pt x="0" y="0"/>
                    </a:lnTo>
                    <a:lnTo>
                      <a:pt x="0" y="0"/>
                    </a:lnTo>
                    <a:lnTo>
                      <a:pt x="0" y="1"/>
                    </a:lnTo>
                    <a:lnTo>
                      <a:pt x="0" y="0"/>
                    </a:lnTo>
                    <a:lnTo>
                      <a:pt x="0" y="1"/>
                    </a:lnTo>
                    <a:lnTo>
                      <a:pt x="0" y="0"/>
                    </a:lnTo>
                    <a:lnTo>
                      <a:pt x="0" y="1"/>
                    </a:lnTo>
                    <a:lnTo>
                      <a:pt x="0" y="1"/>
                    </a:lnTo>
                    <a:lnTo>
                      <a:pt x="0" y="1"/>
                    </a:lnTo>
                    <a:lnTo>
                      <a:pt x="0" y="2"/>
                    </a:lnTo>
                    <a:lnTo>
                      <a:pt x="0" y="2"/>
                    </a:lnTo>
                    <a:lnTo>
                      <a:pt x="0" y="2"/>
                    </a:lnTo>
                    <a:lnTo>
                      <a:pt x="0" y="2"/>
                    </a:lnTo>
                    <a:lnTo>
                      <a:pt x="0" y="3"/>
                    </a:lnTo>
                    <a:lnTo>
                      <a:pt x="0" y="4"/>
                    </a:lnTo>
                    <a:lnTo>
                      <a:pt x="0" y="3"/>
                    </a:lnTo>
                    <a:lnTo>
                      <a:pt x="0" y="4"/>
                    </a:lnTo>
                    <a:lnTo>
                      <a:pt x="0" y="5"/>
                    </a:lnTo>
                    <a:lnTo>
                      <a:pt x="0" y="5"/>
                    </a:lnTo>
                    <a:lnTo>
                      <a:pt x="0" y="5"/>
                    </a:lnTo>
                    <a:lnTo>
                      <a:pt x="0" y="4"/>
                    </a:lnTo>
                    <a:lnTo>
                      <a:pt x="0" y="5"/>
                    </a:lnTo>
                    <a:lnTo>
                      <a:pt x="0" y="4"/>
                    </a:lnTo>
                    <a:lnTo>
                      <a:pt x="0" y="4"/>
                    </a:lnTo>
                    <a:lnTo>
                      <a:pt x="0" y="3"/>
                    </a:lnTo>
                    <a:lnTo>
                      <a:pt x="0" y="3"/>
                    </a:lnTo>
                    <a:lnTo>
                      <a:pt x="0" y="3"/>
                    </a:lnTo>
                    <a:lnTo>
                      <a:pt x="0" y="3"/>
                    </a:lnTo>
                    <a:lnTo>
                      <a:pt x="0" y="2"/>
                    </a:lnTo>
                    <a:lnTo>
                      <a:pt x="0" y="3"/>
                    </a:lnTo>
                    <a:lnTo>
                      <a:pt x="0" y="3"/>
                    </a:lnTo>
                    <a:lnTo>
                      <a:pt x="0" y="3"/>
                    </a:lnTo>
                    <a:lnTo>
                      <a:pt x="0" y="4"/>
                    </a:lnTo>
                    <a:lnTo>
                      <a:pt x="0" y="3"/>
                    </a:lnTo>
                    <a:lnTo>
                      <a:pt x="0" y="3"/>
                    </a:lnTo>
                    <a:lnTo>
                      <a:pt x="0" y="3"/>
                    </a:lnTo>
                    <a:lnTo>
                      <a:pt x="0" y="4"/>
                    </a:lnTo>
                    <a:lnTo>
                      <a:pt x="0" y="5"/>
                    </a:lnTo>
                    <a:lnTo>
                      <a:pt x="0" y="5"/>
                    </a:lnTo>
                    <a:lnTo>
                      <a:pt x="0" y="4"/>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4"/>
                    </a:lnTo>
                    <a:lnTo>
                      <a:pt x="0" y="4"/>
                    </a:lnTo>
                    <a:lnTo>
                      <a:pt x="0" y="3"/>
                    </a:lnTo>
                    <a:lnTo>
                      <a:pt x="0" y="3"/>
                    </a:lnTo>
                    <a:lnTo>
                      <a:pt x="0" y="3"/>
                    </a:lnTo>
                    <a:lnTo>
                      <a:pt x="0" y="3"/>
                    </a:lnTo>
                    <a:lnTo>
                      <a:pt x="0" y="3"/>
                    </a:lnTo>
                    <a:lnTo>
                      <a:pt x="0" y="3"/>
                    </a:lnTo>
                    <a:lnTo>
                      <a:pt x="0" y="3"/>
                    </a:lnTo>
                    <a:lnTo>
                      <a:pt x="0" y="4"/>
                    </a:lnTo>
                    <a:lnTo>
                      <a:pt x="0" y="5"/>
                    </a:lnTo>
                    <a:lnTo>
                      <a:pt x="0" y="5"/>
                    </a:lnTo>
                    <a:lnTo>
                      <a:pt x="0" y="5"/>
                    </a:lnTo>
                    <a:lnTo>
                      <a:pt x="0" y="6"/>
                    </a:lnTo>
                    <a:lnTo>
                      <a:pt x="0" y="6"/>
                    </a:lnTo>
                    <a:lnTo>
                      <a:pt x="0" y="7"/>
                    </a:lnTo>
                    <a:lnTo>
                      <a:pt x="0" y="6"/>
                    </a:lnTo>
                    <a:lnTo>
                      <a:pt x="0" y="6"/>
                    </a:lnTo>
                    <a:lnTo>
                      <a:pt x="0" y="7"/>
                    </a:lnTo>
                    <a:lnTo>
                      <a:pt x="0" y="7"/>
                    </a:lnTo>
                    <a:lnTo>
                      <a:pt x="0" y="7"/>
                    </a:lnTo>
                    <a:lnTo>
                      <a:pt x="0" y="7"/>
                    </a:lnTo>
                    <a:lnTo>
                      <a:pt x="0" y="7"/>
                    </a:lnTo>
                    <a:lnTo>
                      <a:pt x="0" y="6"/>
                    </a:lnTo>
                    <a:lnTo>
                      <a:pt x="0" y="5"/>
                    </a:lnTo>
                    <a:lnTo>
                      <a:pt x="0" y="6"/>
                    </a:lnTo>
                    <a:lnTo>
                      <a:pt x="0" y="5"/>
                    </a:lnTo>
                    <a:lnTo>
                      <a:pt x="0" y="6"/>
                    </a:lnTo>
                    <a:lnTo>
                      <a:pt x="0" y="5"/>
                    </a:lnTo>
                    <a:lnTo>
                      <a:pt x="0" y="5"/>
                    </a:lnTo>
                    <a:lnTo>
                      <a:pt x="0" y="5"/>
                    </a:lnTo>
                    <a:lnTo>
                      <a:pt x="0" y="5"/>
                    </a:lnTo>
                    <a:lnTo>
                      <a:pt x="0" y="5"/>
                    </a:lnTo>
                    <a:lnTo>
                      <a:pt x="0" y="6"/>
                    </a:lnTo>
                    <a:lnTo>
                      <a:pt x="0" y="5"/>
                    </a:lnTo>
                    <a:lnTo>
                      <a:pt x="0" y="5"/>
                    </a:lnTo>
                    <a:lnTo>
                      <a:pt x="0" y="5"/>
                    </a:lnTo>
                    <a:lnTo>
                      <a:pt x="0" y="4"/>
                    </a:lnTo>
                    <a:lnTo>
                      <a:pt x="0" y="5"/>
                    </a:lnTo>
                    <a:lnTo>
                      <a:pt x="0" y="5"/>
                    </a:lnTo>
                    <a:lnTo>
                      <a:pt x="0" y="6"/>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3"/>
                    </a:lnTo>
                    <a:lnTo>
                      <a:pt x="0" y="4"/>
                    </a:lnTo>
                    <a:lnTo>
                      <a:pt x="0" y="3"/>
                    </a:lnTo>
                    <a:lnTo>
                      <a:pt x="0" y="3"/>
                    </a:lnTo>
                    <a:lnTo>
                      <a:pt x="0" y="3"/>
                    </a:lnTo>
                    <a:lnTo>
                      <a:pt x="0" y="3"/>
                    </a:lnTo>
                    <a:lnTo>
                      <a:pt x="0" y="3"/>
                    </a:lnTo>
                    <a:lnTo>
                      <a:pt x="0" y="4"/>
                    </a:lnTo>
                    <a:lnTo>
                      <a:pt x="0" y="4"/>
                    </a:lnTo>
                    <a:lnTo>
                      <a:pt x="0" y="5"/>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7"/>
                    </a:lnTo>
                    <a:lnTo>
                      <a:pt x="0" y="6"/>
                    </a:lnTo>
                    <a:lnTo>
                      <a:pt x="0" y="7"/>
                    </a:lnTo>
                    <a:lnTo>
                      <a:pt x="0" y="7"/>
                    </a:lnTo>
                    <a:lnTo>
                      <a:pt x="0" y="7"/>
                    </a:lnTo>
                    <a:lnTo>
                      <a:pt x="0" y="7"/>
                    </a:lnTo>
                    <a:lnTo>
                      <a:pt x="0" y="6"/>
                    </a:lnTo>
                    <a:lnTo>
                      <a:pt x="0" y="7"/>
                    </a:lnTo>
                    <a:lnTo>
                      <a:pt x="0" y="6"/>
                    </a:lnTo>
                    <a:lnTo>
                      <a:pt x="0" y="7"/>
                    </a:lnTo>
                    <a:lnTo>
                      <a:pt x="0" y="6"/>
                    </a:lnTo>
                    <a:lnTo>
                      <a:pt x="0" y="6"/>
                    </a:lnTo>
                    <a:lnTo>
                      <a:pt x="0" y="5"/>
                    </a:lnTo>
                    <a:lnTo>
                      <a:pt x="0" y="6"/>
                    </a:lnTo>
                    <a:lnTo>
                      <a:pt x="0" y="6"/>
                    </a:lnTo>
                    <a:lnTo>
                      <a:pt x="0" y="6"/>
                    </a:lnTo>
                    <a:lnTo>
                      <a:pt x="0" y="5"/>
                    </a:lnTo>
                    <a:lnTo>
                      <a:pt x="0" y="6"/>
                    </a:lnTo>
                    <a:lnTo>
                      <a:pt x="0" y="6"/>
                    </a:lnTo>
                    <a:lnTo>
                      <a:pt x="0" y="6"/>
                    </a:lnTo>
                    <a:lnTo>
                      <a:pt x="0" y="5"/>
                    </a:lnTo>
                    <a:lnTo>
                      <a:pt x="0" y="6"/>
                    </a:lnTo>
                    <a:lnTo>
                      <a:pt x="0" y="6"/>
                    </a:lnTo>
                    <a:lnTo>
                      <a:pt x="0" y="6"/>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3"/>
                    </a:lnTo>
                    <a:lnTo>
                      <a:pt x="0" y="4"/>
                    </a:lnTo>
                    <a:lnTo>
                      <a:pt x="0" y="4"/>
                    </a:lnTo>
                    <a:lnTo>
                      <a:pt x="0" y="5"/>
                    </a:lnTo>
                    <a:lnTo>
                      <a:pt x="0" y="5"/>
                    </a:lnTo>
                    <a:lnTo>
                      <a:pt x="0" y="6"/>
                    </a:lnTo>
                    <a:lnTo>
                      <a:pt x="0" y="6"/>
                    </a:lnTo>
                    <a:lnTo>
                      <a:pt x="0" y="5"/>
                    </a:lnTo>
                    <a:lnTo>
                      <a:pt x="0" y="6"/>
                    </a:lnTo>
                    <a:lnTo>
                      <a:pt x="0" y="6"/>
                    </a:lnTo>
                    <a:lnTo>
                      <a:pt x="0" y="7"/>
                    </a:lnTo>
                    <a:lnTo>
                      <a:pt x="0" y="6"/>
                    </a:lnTo>
                    <a:lnTo>
                      <a:pt x="0" y="7"/>
                    </a:lnTo>
                    <a:lnTo>
                      <a:pt x="0" y="6"/>
                    </a:lnTo>
                    <a:lnTo>
                      <a:pt x="0" y="7"/>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6"/>
                    </a:lnTo>
                    <a:lnTo>
                      <a:pt x="0" y="7"/>
                    </a:lnTo>
                    <a:lnTo>
                      <a:pt x="0" y="6"/>
                    </a:lnTo>
                    <a:lnTo>
                      <a:pt x="0" y="7"/>
                    </a:lnTo>
                    <a:lnTo>
                      <a:pt x="0" y="7"/>
                    </a:lnTo>
                    <a:lnTo>
                      <a:pt x="0" y="7"/>
                    </a:lnTo>
                    <a:lnTo>
                      <a:pt x="0" y="8"/>
                    </a:lnTo>
                    <a:lnTo>
                      <a:pt x="0" y="8"/>
                    </a:lnTo>
                    <a:lnTo>
                      <a:pt x="0" y="8"/>
                    </a:lnTo>
                    <a:lnTo>
                      <a:pt x="0" y="8"/>
                    </a:lnTo>
                    <a:lnTo>
                      <a:pt x="0" y="8"/>
                    </a:lnTo>
                    <a:lnTo>
                      <a:pt x="0" y="8"/>
                    </a:lnTo>
                    <a:lnTo>
                      <a:pt x="0" y="7"/>
                    </a:lnTo>
                    <a:lnTo>
                      <a:pt x="0" y="7"/>
                    </a:lnTo>
                    <a:lnTo>
                      <a:pt x="0" y="7"/>
                    </a:lnTo>
                    <a:lnTo>
                      <a:pt x="0" y="6"/>
                    </a:lnTo>
                    <a:lnTo>
                      <a:pt x="0" y="6"/>
                    </a:lnTo>
                    <a:lnTo>
                      <a:pt x="0" y="5"/>
                    </a:lnTo>
                    <a:lnTo>
                      <a:pt x="0" y="6"/>
                    </a:lnTo>
                    <a:lnTo>
                      <a:pt x="0" y="6"/>
                    </a:lnTo>
                    <a:lnTo>
                      <a:pt x="0" y="6"/>
                    </a:lnTo>
                    <a:lnTo>
                      <a:pt x="0" y="6"/>
                    </a:lnTo>
                    <a:lnTo>
                      <a:pt x="0" y="6"/>
                    </a:lnTo>
                    <a:lnTo>
                      <a:pt x="0" y="7"/>
                    </a:lnTo>
                    <a:lnTo>
                      <a:pt x="0" y="7"/>
                    </a:lnTo>
                    <a:lnTo>
                      <a:pt x="0" y="7"/>
                    </a:lnTo>
                    <a:lnTo>
                      <a:pt x="0" y="8"/>
                    </a:lnTo>
                    <a:lnTo>
                      <a:pt x="0" y="8"/>
                    </a:lnTo>
                    <a:lnTo>
                      <a:pt x="0" y="9"/>
                    </a:lnTo>
                    <a:lnTo>
                      <a:pt x="0" y="8"/>
                    </a:lnTo>
                    <a:lnTo>
                      <a:pt x="0" y="8"/>
                    </a:lnTo>
                    <a:lnTo>
                      <a:pt x="0" y="7"/>
                    </a:lnTo>
                    <a:lnTo>
                      <a:pt x="0" y="8"/>
                    </a:lnTo>
                    <a:lnTo>
                      <a:pt x="0" y="8"/>
                    </a:lnTo>
                    <a:lnTo>
                      <a:pt x="0" y="9"/>
                    </a:lnTo>
                    <a:lnTo>
                      <a:pt x="0" y="8"/>
                    </a:lnTo>
                    <a:lnTo>
                      <a:pt x="0" y="9"/>
                    </a:lnTo>
                    <a:lnTo>
                      <a:pt x="0" y="8"/>
                    </a:lnTo>
                    <a:lnTo>
                      <a:pt x="0" y="8"/>
                    </a:lnTo>
                    <a:lnTo>
                      <a:pt x="0" y="8"/>
                    </a:lnTo>
                    <a:lnTo>
                      <a:pt x="0" y="8"/>
                    </a:lnTo>
                    <a:lnTo>
                      <a:pt x="0" y="9"/>
                    </a:lnTo>
                    <a:lnTo>
                      <a:pt x="0" y="8"/>
                    </a:lnTo>
                    <a:lnTo>
                      <a:pt x="0" y="8"/>
                    </a:lnTo>
                    <a:lnTo>
                      <a:pt x="0" y="8"/>
                    </a:lnTo>
                    <a:lnTo>
                      <a:pt x="0" y="8"/>
                    </a:lnTo>
                    <a:lnTo>
                      <a:pt x="0" y="9"/>
                    </a:lnTo>
                    <a:lnTo>
                      <a:pt x="0" y="9"/>
                    </a:lnTo>
                    <a:lnTo>
                      <a:pt x="0" y="9"/>
                    </a:lnTo>
                    <a:lnTo>
                      <a:pt x="0" y="10"/>
                    </a:lnTo>
                    <a:lnTo>
                      <a:pt x="0" y="9"/>
                    </a:lnTo>
                    <a:lnTo>
                      <a:pt x="0" y="10"/>
                    </a:lnTo>
                    <a:lnTo>
                      <a:pt x="0" y="10"/>
                    </a:lnTo>
                    <a:lnTo>
                      <a:pt x="0" y="11"/>
                    </a:lnTo>
                    <a:lnTo>
                      <a:pt x="0" y="10"/>
                    </a:lnTo>
                    <a:lnTo>
                      <a:pt x="0" y="11"/>
                    </a:lnTo>
                    <a:lnTo>
                      <a:pt x="0" y="11"/>
                    </a:lnTo>
                    <a:lnTo>
                      <a:pt x="0" y="11"/>
                    </a:lnTo>
                    <a:lnTo>
                      <a:pt x="0" y="12"/>
                    </a:lnTo>
                    <a:lnTo>
                      <a:pt x="0" y="12"/>
                    </a:lnTo>
                    <a:lnTo>
                      <a:pt x="0" y="13"/>
                    </a:lnTo>
                    <a:lnTo>
                      <a:pt x="0" y="13"/>
                    </a:lnTo>
                    <a:lnTo>
                      <a:pt x="0" y="14"/>
                    </a:lnTo>
                    <a:lnTo>
                      <a:pt x="0" y="14"/>
                    </a:lnTo>
                    <a:lnTo>
                      <a:pt x="0" y="15"/>
                    </a:lnTo>
                    <a:lnTo>
                      <a:pt x="0" y="15"/>
                    </a:lnTo>
                    <a:lnTo>
                      <a:pt x="0" y="15"/>
                    </a:lnTo>
                    <a:lnTo>
                      <a:pt x="0" y="15"/>
                    </a:lnTo>
                    <a:lnTo>
                      <a:pt x="0" y="15"/>
                    </a:lnTo>
                    <a:lnTo>
                      <a:pt x="0" y="16"/>
                    </a:lnTo>
                    <a:lnTo>
                      <a:pt x="0" y="15"/>
                    </a:lnTo>
                    <a:lnTo>
                      <a:pt x="0" y="15"/>
                    </a:lnTo>
                    <a:lnTo>
                      <a:pt x="0" y="15"/>
                    </a:lnTo>
                    <a:lnTo>
                      <a:pt x="0" y="14"/>
                    </a:lnTo>
                    <a:lnTo>
                      <a:pt x="0" y="14"/>
                    </a:lnTo>
                    <a:lnTo>
                      <a:pt x="0" y="14"/>
                    </a:lnTo>
                    <a:lnTo>
                      <a:pt x="0" y="13"/>
                    </a:lnTo>
                    <a:lnTo>
                      <a:pt x="0" y="14"/>
                    </a:lnTo>
                    <a:lnTo>
                      <a:pt x="0" y="14"/>
                    </a:lnTo>
                    <a:lnTo>
                      <a:pt x="0" y="14"/>
                    </a:lnTo>
                    <a:lnTo>
                      <a:pt x="0" y="13"/>
                    </a:lnTo>
                    <a:lnTo>
                      <a:pt x="0" y="12"/>
                    </a:lnTo>
                    <a:lnTo>
                      <a:pt x="0" y="12"/>
                    </a:lnTo>
                    <a:lnTo>
                      <a:pt x="0" y="12"/>
                    </a:lnTo>
                    <a:lnTo>
                      <a:pt x="0" y="12"/>
                    </a:lnTo>
                    <a:lnTo>
                      <a:pt x="0" y="11"/>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4"/>
                    </a:lnTo>
                    <a:lnTo>
                      <a:pt x="0" y="13"/>
                    </a:lnTo>
                    <a:lnTo>
                      <a:pt x="0" y="13"/>
                    </a:lnTo>
                    <a:lnTo>
                      <a:pt x="0" y="13"/>
                    </a:lnTo>
                    <a:lnTo>
                      <a:pt x="0" y="13"/>
                    </a:lnTo>
                    <a:lnTo>
                      <a:pt x="0" y="13"/>
                    </a:lnTo>
                    <a:lnTo>
                      <a:pt x="0" y="13"/>
                    </a:lnTo>
                    <a:lnTo>
                      <a:pt x="0" y="12"/>
                    </a:lnTo>
                    <a:lnTo>
                      <a:pt x="0" y="13"/>
                    </a:lnTo>
                    <a:lnTo>
                      <a:pt x="0" y="12"/>
                    </a:lnTo>
                    <a:lnTo>
                      <a:pt x="0" y="13"/>
                    </a:lnTo>
                    <a:lnTo>
                      <a:pt x="0" y="12"/>
                    </a:lnTo>
                    <a:lnTo>
                      <a:pt x="0" y="12"/>
                    </a:lnTo>
                    <a:lnTo>
                      <a:pt x="0" y="12"/>
                    </a:lnTo>
                    <a:lnTo>
                      <a:pt x="0" y="11"/>
                    </a:lnTo>
                    <a:lnTo>
                      <a:pt x="0" y="11"/>
                    </a:lnTo>
                    <a:lnTo>
                      <a:pt x="0" y="11"/>
                    </a:lnTo>
                    <a:lnTo>
                      <a:pt x="0" y="11"/>
                    </a:lnTo>
                    <a:lnTo>
                      <a:pt x="0" y="10"/>
                    </a:lnTo>
                    <a:lnTo>
                      <a:pt x="0" y="11"/>
                    </a:lnTo>
                    <a:lnTo>
                      <a:pt x="0" y="12"/>
                    </a:lnTo>
                    <a:lnTo>
                      <a:pt x="0" y="12"/>
                    </a:lnTo>
                    <a:lnTo>
                      <a:pt x="0" y="13"/>
                    </a:lnTo>
                    <a:lnTo>
                      <a:pt x="0" y="12"/>
                    </a:lnTo>
                    <a:lnTo>
                      <a:pt x="0" y="12"/>
                    </a:lnTo>
                    <a:lnTo>
                      <a:pt x="0" y="11"/>
                    </a:lnTo>
                    <a:lnTo>
                      <a:pt x="0" y="11"/>
                    </a:lnTo>
                    <a:lnTo>
                      <a:pt x="0" y="11"/>
                    </a:lnTo>
                    <a:lnTo>
                      <a:pt x="0" y="11"/>
                    </a:lnTo>
                    <a:lnTo>
                      <a:pt x="0" y="11"/>
                    </a:lnTo>
                    <a:lnTo>
                      <a:pt x="0" y="12"/>
                    </a:lnTo>
                    <a:lnTo>
                      <a:pt x="0" y="12"/>
                    </a:lnTo>
                    <a:lnTo>
                      <a:pt x="0" y="13"/>
                    </a:lnTo>
                    <a:lnTo>
                      <a:pt x="0" y="12"/>
                    </a:lnTo>
                    <a:lnTo>
                      <a:pt x="0" y="13"/>
                    </a:lnTo>
                    <a:lnTo>
                      <a:pt x="0" y="13"/>
                    </a:lnTo>
                    <a:lnTo>
                      <a:pt x="0" y="13"/>
                    </a:lnTo>
                    <a:lnTo>
                      <a:pt x="0" y="13"/>
                    </a:lnTo>
                    <a:lnTo>
                      <a:pt x="0" y="13"/>
                    </a:lnTo>
                    <a:lnTo>
                      <a:pt x="0" y="13"/>
                    </a:lnTo>
                    <a:lnTo>
                      <a:pt x="0" y="13"/>
                    </a:lnTo>
                    <a:lnTo>
                      <a:pt x="0" y="13"/>
                    </a:lnTo>
                    <a:lnTo>
                      <a:pt x="0" y="14"/>
                    </a:lnTo>
                    <a:lnTo>
                      <a:pt x="0" y="14"/>
                    </a:lnTo>
                    <a:lnTo>
                      <a:pt x="0" y="15"/>
                    </a:lnTo>
                    <a:lnTo>
                      <a:pt x="0" y="15"/>
                    </a:lnTo>
                    <a:lnTo>
                      <a:pt x="0" y="15"/>
                    </a:lnTo>
                    <a:lnTo>
                      <a:pt x="0" y="14"/>
                    </a:lnTo>
                    <a:lnTo>
                      <a:pt x="0" y="14"/>
                    </a:lnTo>
                    <a:lnTo>
                      <a:pt x="0" y="13"/>
                    </a:lnTo>
                    <a:lnTo>
                      <a:pt x="0" y="14"/>
                    </a:lnTo>
                    <a:lnTo>
                      <a:pt x="0" y="13"/>
                    </a:lnTo>
                    <a:lnTo>
                      <a:pt x="0" y="14"/>
                    </a:lnTo>
                    <a:lnTo>
                      <a:pt x="0" y="13"/>
                    </a:lnTo>
                    <a:lnTo>
                      <a:pt x="0" y="13"/>
                    </a:lnTo>
                    <a:lnTo>
                      <a:pt x="0" y="13"/>
                    </a:lnTo>
                    <a:lnTo>
                      <a:pt x="0" y="13"/>
                    </a:lnTo>
                    <a:lnTo>
                      <a:pt x="0" y="13"/>
                    </a:lnTo>
                    <a:lnTo>
                      <a:pt x="0" y="13"/>
                    </a:lnTo>
                    <a:lnTo>
                      <a:pt x="0" y="12"/>
                    </a:lnTo>
                    <a:lnTo>
                      <a:pt x="0" y="13"/>
                    </a:lnTo>
                    <a:lnTo>
                      <a:pt x="0" y="12"/>
                    </a:lnTo>
                    <a:lnTo>
                      <a:pt x="0" y="12"/>
                    </a:lnTo>
                    <a:lnTo>
                      <a:pt x="0" y="11"/>
                    </a:lnTo>
                    <a:lnTo>
                      <a:pt x="0" y="11"/>
                    </a:lnTo>
                    <a:lnTo>
                      <a:pt x="0" y="11"/>
                    </a:lnTo>
                    <a:lnTo>
                      <a:pt x="0" y="11"/>
                    </a:lnTo>
                    <a:lnTo>
                      <a:pt x="0" y="12"/>
                    </a:lnTo>
                    <a:lnTo>
                      <a:pt x="0" y="11"/>
                    </a:lnTo>
                    <a:lnTo>
                      <a:pt x="0" y="12"/>
                    </a:lnTo>
                    <a:lnTo>
                      <a:pt x="0" y="12"/>
                    </a:lnTo>
                    <a:lnTo>
                      <a:pt x="0" y="13"/>
                    </a:lnTo>
                    <a:lnTo>
                      <a:pt x="0" y="13"/>
                    </a:lnTo>
                    <a:lnTo>
                      <a:pt x="0" y="12"/>
                    </a:lnTo>
                    <a:lnTo>
                      <a:pt x="0" y="12"/>
                    </a:lnTo>
                    <a:lnTo>
                      <a:pt x="0" y="12"/>
                    </a:lnTo>
                    <a:lnTo>
                      <a:pt x="0" y="12"/>
                    </a:lnTo>
                    <a:lnTo>
                      <a:pt x="0" y="12"/>
                    </a:lnTo>
                    <a:lnTo>
                      <a:pt x="0" y="12"/>
                    </a:lnTo>
                    <a:lnTo>
                      <a:pt x="0" y="12"/>
                    </a:lnTo>
                    <a:lnTo>
                      <a:pt x="0" y="11"/>
                    </a:lnTo>
                    <a:lnTo>
                      <a:pt x="0" y="11"/>
                    </a:lnTo>
                    <a:lnTo>
                      <a:pt x="0" y="11"/>
                    </a:lnTo>
                    <a:lnTo>
                      <a:pt x="0" y="12"/>
                    </a:lnTo>
                    <a:lnTo>
                      <a:pt x="0" y="11"/>
                    </a:lnTo>
                    <a:lnTo>
                      <a:pt x="0" y="12"/>
                    </a:lnTo>
                    <a:lnTo>
                      <a:pt x="0" y="11"/>
                    </a:lnTo>
                    <a:lnTo>
                      <a:pt x="0" y="11"/>
                    </a:lnTo>
                    <a:lnTo>
                      <a:pt x="0" y="10"/>
                    </a:lnTo>
                    <a:lnTo>
                      <a:pt x="0" y="11"/>
                    </a:lnTo>
                    <a:lnTo>
                      <a:pt x="0" y="11"/>
                    </a:lnTo>
                    <a:lnTo>
                      <a:pt x="0" y="12"/>
                    </a:lnTo>
                    <a:lnTo>
                      <a:pt x="0" y="12"/>
                    </a:lnTo>
                    <a:lnTo>
                      <a:pt x="0" y="13"/>
                    </a:lnTo>
                    <a:lnTo>
                      <a:pt x="0" y="12"/>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7"/>
                    </a:lnTo>
                    <a:lnTo>
                      <a:pt x="0" y="7"/>
                    </a:lnTo>
                    <a:lnTo>
                      <a:pt x="0" y="7"/>
                    </a:lnTo>
                    <a:lnTo>
                      <a:pt x="0" y="7"/>
                    </a:lnTo>
                    <a:lnTo>
                      <a:pt x="0" y="7"/>
                    </a:lnTo>
                    <a:lnTo>
                      <a:pt x="0" y="6"/>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10"/>
                    </a:lnTo>
                    <a:lnTo>
                      <a:pt x="0" y="10"/>
                    </a:lnTo>
                    <a:lnTo>
                      <a:pt x="0" y="10"/>
                    </a:lnTo>
                    <a:lnTo>
                      <a:pt x="0" y="9"/>
                    </a:lnTo>
                    <a:lnTo>
                      <a:pt x="0" y="10"/>
                    </a:lnTo>
                    <a:lnTo>
                      <a:pt x="0" y="9"/>
                    </a:lnTo>
                    <a:lnTo>
                      <a:pt x="0" y="8"/>
                    </a:lnTo>
                    <a:lnTo>
                      <a:pt x="0" y="8"/>
                    </a:lnTo>
                    <a:lnTo>
                      <a:pt x="0" y="8"/>
                    </a:lnTo>
                    <a:lnTo>
                      <a:pt x="0" y="9"/>
                    </a:lnTo>
                    <a:lnTo>
                      <a:pt x="0" y="8"/>
                    </a:lnTo>
                    <a:lnTo>
                      <a:pt x="0" y="8"/>
                    </a:lnTo>
                    <a:lnTo>
                      <a:pt x="0" y="7"/>
                    </a:lnTo>
                    <a:lnTo>
                      <a:pt x="0" y="7"/>
                    </a:lnTo>
                    <a:lnTo>
                      <a:pt x="0" y="6"/>
                    </a:lnTo>
                    <a:lnTo>
                      <a:pt x="0" y="7"/>
                    </a:lnTo>
                    <a:lnTo>
                      <a:pt x="0" y="6"/>
                    </a:lnTo>
                    <a:lnTo>
                      <a:pt x="0" y="5"/>
                    </a:lnTo>
                    <a:lnTo>
                      <a:pt x="0" y="6"/>
                    </a:lnTo>
                    <a:lnTo>
                      <a:pt x="0" y="5"/>
                    </a:lnTo>
                    <a:lnTo>
                      <a:pt x="0" y="6"/>
                    </a:lnTo>
                    <a:lnTo>
                      <a:pt x="0" y="5"/>
                    </a:lnTo>
                    <a:lnTo>
                      <a:pt x="0" y="6"/>
                    </a:lnTo>
                    <a:lnTo>
                      <a:pt x="0" y="6"/>
                    </a:lnTo>
                    <a:lnTo>
                      <a:pt x="0" y="6"/>
                    </a:lnTo>
                    <a:lnTo>
                      <a:pt x="0" y="6"/>
                    </a:lnTo>
                    <a:lnTo>
                      <a:pt x="0" y="7"/>
                    </a:lnTo>
                    <a:lnTo>
                      <a:pt x="0" y="1"/>
                    </a:lnTo>
                    <a:lnTo>
                      <a:pt x="0" y="6"/>
                    </a:lnTo>
                    <a:lnTo>
                      <a:pt x="0" y="11"/>
                    </a:lnTo>
                    <a:lnTo>
                      <a:pt x="0" y="13"/>
                    </a:lnTo>
                    <a:lnTo>
                      <a:pt x="0" y="14"/>
                    </a:lnTo>
                    <a:lnTo>
                      <a:pt x="0" y="14"/>
                    </a:lnTo>
                    <a:lnTo>
                      <a:pt x="0" y="15"/>
                    </a:lnTo>
                    <a:lnTo>
                      <a:pt x="0" y="15"/>
                    </a:lnTo>
                    <a:lnTo>
                      <a:pt x="0" y="16"/>
                    </a:lnTo>
                    <a:lnTo>
                      <a:pt x="0" y="16"/>
                    </a:lnTo>
                    <a:lnTo>
                      <a:pt x="0" y="17"/>
                    </a:lnTo>
                    <a:lnTo>
                      <a:pt x="0" y="18"/>
                    </a:lnTo>
                    <a:lnTo>
                      <a:pt x="0" y="19"/>
                    </a:lnTo>
                    <a:lnTo>
                      <a:pt x="0" y="20"/>
                    </a:lnTo>
                    <a:lnTo>
                      <a:pt x="0" y="21"/>
                    </a:lnTo>
                    <a:lnTo>
                      <a:pt x="0" y="21"/>
                    </a:lnTo>
                    <a:lnTo>
                      <a:pt x="0" y="22"/>
                    </a:lnTo>
                    <a:lnTo>
                      <a:pt x="0" y="23"/>
                    </a:lnTo>
                    <a:lnTo>
                      <a:pt x="0" y="23"/>
                    </a:lnTo>
                    <a:lnTo>
                      <a:pt x="0" y="24"/>
                    </a:lnTo>
                    <a:lnTo>
                      <a:pt x="0" y="25"/>
                    </a:lnTo>
                    <a:lnTo>
                      <a:pt x="0" y="26"/>
                    </a:lnTo>
                    <a:lnTo>
                      <a:pt x="0" y="26"/>
                    </a:lnTo>
                    <a:lnTo>
                      <a:pt x="0" y="27"/>
                    </a:lnTo>
                    <a:lnTo>
                      <a:pt x="0" y="28"/>
                    </a:lnTo>
                    <a:lnTo>
                      <a:pt x="0" y="28"/>
                    </a:lnTo>
                    <a:lnTo>
                      <a:pt x="0" y="29"/>
                    </a:lnTo>
                    <a:lnTo>
                      <a:pt x="0" y="29"/>
                    </a:lnTo>
                    <a:lnTo>
                      <a:pt x="0" y="30"/>
                    </a:lnTo>
                    <a:lnTo>
                      <a:pt x="0" y="30"/>
                    </a:lnTo>
                    <a:lnTo>
                      <a:pt x="0" y="31"/>
                    </a:lnTo>
                    <a:lnTo>
                      <a:pt x="0" y="31"/>
                    </a:lnTo>
                    <a:lnTo>
                      <a:pt x="0" y="31"/>
                    </a:lnTo>
                    <a:lnTo>
                      <a:pt x="0" y="31"/>
                    </a:lnTo>
                    <a:lnTo>
                      <a:pt x="0" y="32"/>
                    </a:lnTo>
                    <a:lnTo>
                      <a:pt x="0" y="32"/>
                    </a:lnTo>
                    <a:lnTo>
                      <a:pt x="0" y="32"/>
                    </a:lnTo>
                    <a:lnTo>
                      <a:pt x="0" y="33"/>
                    </a:lnTo>
                    <a:lnTo>
                      <a:pt x="0" y="34"/>
                    </a:lnTo>
                    <a:lnTo>
                      <a:pt x="0" y="35"/>
                    </a:lnTo>
                    <a:lnTo>
                      <a:pt x="0" y="35"/>
                    </a:lnTo>
                    <a:lnTo>
                      <a:pt x="0" y="35"/>
                    </a:lnTo>
                    <a:lnTo>
                      <a:pt x="0" y="36"/>
                    </a:lnTo>
                    <a:lnTo>
                      <a:pt x="0" y="36"/>
                    </a:lnTo>
                    <a:lnTo>
                      <a:pt x="0" y="37"/>
                    </a:lnTo>
                    <a:lnTo>
                      <a:pt x="0" y="37"/>
                    </a:lnTo>
                    <a:lnTo>
                      <a:pt x="0" y="38"/>
                    </a:lnTo>
                    <a:lnTo>
                      <a:pt x="0" y="38"/>
                    </a:lnTo>
                    <a:lnTo>
                      <a:pt x="0" y="38"/>
                    </a:lnTo>
                    <a:lnTo>
                      <a:pt x="0" y="39"/>
                    </a:lnTo>
                    <a:lnTo>
                      <a:pt x="0" y="38"/>
                    </a:lnTo>
                    <a:lnTo>
                      <a:pt x="0" y="39"/>
                    </a:lnTo>
                  </a:path>
                </a:pathLst>
              </a:custGeom>
              <a:noFill/>
              <a:ln w="0">
                <a:solidFill>
                  <a:srgbClr val="3366FF"/>
                </a:solidFill>
                <a:prstDash val="solid"/>
                <a:round/>
                <a:headEnd/>
                <a:tailEnd/>
              </a:ln>
            </p:spPr>
            <p:txBody>
              <a:bodyPr/>
              <a:lstStyle/>
              <a:p>
                <a:endParaRPr lang="en-GB"/>
              </a:p>
            </p:txBody>
          </p:sp>
          <p:sp>
            <p:nvSpPr>
              <p:cNvPr id="186321" name="Freeform 977"/>
              <p:cNvSpPr>
                <a:spLocks/>
              </p:cNvSpPr>
              <p:nvPr/>
            </p:nvSpPr>
            <p:spPr bwMode="auto">
              <a:xfrm>
                <a:off x="3804" y="3809"/>
                <a:ext cx="6" cy="192"/>
              </a:xfrm>
              <a:custGeom>
                <a:avLst/>
                <a:gdLst/>
                <a:ahLst/>
                <a:cxnLst>
                  <a:cxn ang="0">
                    <a:pos x="0" y="3"/>
                  </a:cxn>
                  <a:cxn ang="0">
                    <a:pos x="0" y="7"/>
                  </a:cxn>
                  <a:cxn ang="0">
                    <a:pos x="0" y="11"/>
                  </a:cxn>
                  <a:cxn ang="0">
                    <a:pos x="0" y="11"/>
                  </a:cxn>
                  <a:cxn ang="0">
                    <a:pos x="0" y="13"/>
                  </a:cxn>
                  <a:cxn ang="0">
                    <a:pos x="0" y="16"/>
                  </a:cxn>
                  <a:cxn ang="0">
                    <a:pos x="0" y="17"/>
                  </a:cxn>
                  <a:cxn ang="0">
                    <a:pos x="0" y="19"/>
                  </a:cxn>
                  <a:cxn ang="0">
                    <a:pos x="0" y="21"/>
                  </a:cxn>
                  <a:cxn ang="0">
                    <a:pos x="0" y="17"/>
                  </a:cxn>
                  <a:cxn ang="0">
                    <a:pos x="0" y="17"/>
                  </a:cxn>
                  <a:cxn ang="0">
                    <a:pos x="0" y="19"/>
                  </a:cxn>
                  <a:cxn ang="0">
                    <a:pos x="0" y="17"/>
                  </a:cxn>
                  <a:cxn ang="0">
                    <a:pos x="0" y="22"/>
                  </a:cxn>
                  <a:cxn ang="0">
                    <a:pos x="0" y="16"/>
                  </a:cxn>
                  <a:cxn ang="0">
                    <a:pos x="0" y="15"/>
                  </a:cxn>
                  <a:cxn ang="0">
                    <a:pos x="0" y="15"/>
                  </a:cxn>
                  <a:cxn ang="0">
                    <a:pos x="0" y="13"/>
                  </a:cxn>
                  <a:cxn ang="0">
                    <a:pos x="0" y="13"/>
                  </a:cxn>
                  <a:cxn ang="0">
                    <a:pos x="0" y="16"/>
                  </a:cxn>
                  <a:cxn ang="0">
                    <a:pos x="0" y="17"/>
                  </a:cxn>
                  <a:cxn ang="0">
                    <a:pos x="0" y="19"/>
                  </a:cxn>
                  <a:cxn ang="0">
                    <a:pos x="0" y="22"/>
                  </a:cxn>
                  <a:cxn ang="0">
                    <a:pos x="0" y="23"/>
                  </a:cxn>
                  <a:cxn ang="0">
                    <a:pos x="0" y="20"/>
                  </a:cxn>
                  <a:cxn ang="0">
                    <a:pos x="0" y="24"/>
                  </a:cxn>
                  <a:cxn ang="0">
                    <a:pos x="0" y="21"/>
                  </a:cxn>
                  <a:cxn ang="0">
                    <a:pos x="0" y="19"/>
                  </a:cxn>
                  <a:cxn ang="0">
                    <a:pos x="0" y="15"/>
                  </a:cxn>
                  <a:cxn ang="0">
                    <a:pos x="0" y="14"/>
                  </a:cxn>
                  <a:cxn ang="0">
                    <a:pos x="0" y="15"/>
                  </a:cxn>
                  <a:cxn ang="0">
                    <a:pos x="0" y="17"/>
                  </a:cxn>
                  <a:cxn ang="0">
                    <a:pos x="0" y="19"/>
                  </a:cxn>
                  <a:cxn ang="0">
                    <a:pos x="0" y="20"/>
                  </a:cxn>
                  <a:cxn ang="0">
                    <a:pos x="0" y="20"/>
                  </a:cxn>
                  <a:cxn ang="0">
                    <a:pos x="0" y="19"/>
                  </a:cxn>
                  <a:cxn ang="0">
                    <a:pos x="0" y="21"/>
                  </a:cxn>
                  <a:cxn ang="0">
                    <a:pos x="0" y="23"/>
                  </a:cxn>
                  <a:cxn ang="0">
                    <a:pos x="0" y="25"/>
                  </a:cxn>
                  <a:cxn ang="0">
                    <a:pos x="0" y="26"/>
                  </a:cxn>
                  <a:cxn ang="0">
                    <a:pos x="0" y="23"/>
                  </a:cxn>
                  <a:cxn ang="0">
                    <a:pos x="0" y="24"/>
                  </a:cxn>
                  <a:cxn ang="0">
                    <a:pos x="0" y="24"/>
                  </a:cxn>
                  <a:cxn ang="0">
                    <a:pos x="0" y="23"/>
                  </a:cxn>
                  <a:cxn ang="0">
                    <a:pos x="0" y="23"/>
                  </a:cxn>
                  <a:cxn ang="0">
                    <a:pos x="0" y="24"/>
                  </a:cxn>
                  <a:cxn ang="0">
                    <a:pos x="0" y="28"/>
                  </a:cxn>
                  <a:cxn ang="0">
                    <a:pos x="0" y="28"/>
                  </a:cxn>
                  <a:cxn ang="0">
                    <a:pos x="0" y="27"/>
                  </a:cxn>
                  <a:cxn ang="0">
                    <a:pos x="0" y="24"/>
                  </a:cxn>
                  <a:cxn ang="0">
                    <a:pos x="0" y="23"/>
                  </a:cxn>
                  <a:cxn ang="0">
                    <a:pos x="0" y="26"/>
                  </a:cxn>
                  <a:cxn ang="0">
                    <a:pos x="0" y="26"/>
                  </a:cxn>
                  <a:cxn ang="0">
                    <a:pos x="0" y="25"/>
                  </a:cxn>
                  <a:cxn ang="0">
                    <a:pos x="0" y="28"/>
                  </a:cxn>
                  <a:cxn ang="0">
                    <a:pos x="1" y="30"/>
                  </a:cxn>
                  <a:cxn ang="0">
                    <a:pos x="1" y="28"/>
                  </a:cxn>
                  <a:cxn ang="0">
                    <a:pos x="1" y="29"/>
                  </a:cxn>
                  <a:cxn ang="0">
                    <a:pos x="1" y="31"/>
                  </a:cxn>
                  <a:cxn ang="0">
                    <a:pos x="1" y="27"/>
                  </a:cxn>
                  <a:cxn ang="0">
                    <a:pos x="1" y="25"/>
                  </a:cxn>
                  <a:cxn ang="0">
                    <a:pos x="1" y="24"/>
                  </a:cxn>
                  <a:cxn ang="0">
                    <a:pos x="1" y="25"/>
                  </a:cxn>
                </a:cxnLst>
                <a:rect l="0" t="0" r="r" b="b"/>
                <a:pathLst>
                  <a:path w="1" h="32">
                    <a:moveTo>
                      <a:pt x="0" y="0"/>
                    </a:moveTo>
                    <a:lnTo>
                      <a:pt x="0" y="0"/>
                    </a:lnTo>
                    <a:lnTo>
                      <a:pt x="0" y="1"/>
                    </a:lnTo>
                    <a:lnTo>
                      <a:pt x="0" y="1"/>
                    </a:lnTo>
                    <a:lnTo>
                      <a:pt x="0" y="0"/>
                    </a:lnTo>
                    <a:lnTo>
                      <a:pt x="0" y="1"/>
                    </a:lnTo>
                    <a:lnTo>
                      <a:pt x="0" y="1"/>
                    </a:lnTo>
                    <a:lnTo>
                      <a:pt x="0" y="2"/>
                    </a:lnTo>
                    <a:lnTo>
                      <a:pt x="0" y="1"/>
                    </a:lnTo>
                    <a:lnTo>
                      <a:pt x="0" y="2"/>
                    </a:lnTo>
                    <a:lnTo>
                      <a:pt x="0" y="3"/>
                    </a:lnTo>
                    <a:lnTo>
                      <a:pt x="0" y="3"/>
                    </a:lnTo>
                    <a:lnTo>
                      <a:pt x="0" y="3"/>
                    </a:lnTo>
                    <a:lnTo>
                      <a:pt x="0" y="4"/>
                    </a:lnTo>
                    <a:lnTo>
                      <a:pt x="0" y="5"/>
                    </a:lnTo>
                    <a:lnTo>
                      <a:pt x="0" y="5"/>
                    </a:lnTo>
                    <a:lnTo>
                      <a:pt x="0" y="6"/>
                    </a:lnTo>
                    <a:lnTo>
                      <a:pt x="0" y="6"/>
                    </a:lnTo>
                    <a:lnTo>
                      <a:pt x="0" y="7"/>
                    </a:lnTo>
                    <a:lnTo>
                      <a:pt x="0" y="7"/>
                    </a:lnTo>
                    <a:lnTo>
                      <a:pt x="0" y="7"/>
                    </a:lnTo>
                    <a:lnTo>
                      <a:pt x="0" y="7"/>
                    </a:lnTo>
                    <a:lnTo>
                      <a:pt x="0" y="8"/>
                    </a:lnTo>
                    <a:lnTo>
                      <a:pt x="0" y="9"/>
                    </a:lnTo>
                    <a:lnTo>
                      <a:pt x="0" y="9"/>
                    </a:lnTo>
                    <a:lnTo>
                      <a:pt x="0" y="9"/>
                    </a:lnTo>
                    <a:lnTo>
                      <a:pt x="0" y="10"/>
                    </a:lnTo>
                    <a:lnTo>
                      <a:pt x="0" y="11"/>
                    </a:lnTo>
                    <a:lnTo>
                      <a:pt x="0" y="11"/>
                    </a:lnTo>
                    <a:lnTo>
                      <a:pt x="0" y="12"/>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1"/>
                    </a:lnTo>
                    <a:lnTo>
                      <a:pt x="0" y="11"/>
                    </a:lnTo>
                    <a:lnTo>
                      <a:pt x="0" y="11"/>
                    </a:lnTo>
                    <a:lnTo>
                      <a:pt x="0" y="11"/>
                    </a:lnTo>
                    <a:lnTo>
                      <a:pt x="0" y="12"/>
                    </a:lnTo>
                    <a:lnTo>
                      <a:pt x="0" y="11"/>
                    </a:lnTo>
                    <a:lnTo>
                      <a:pt x="0" y="11"/>
                    </a:lnTo>
                    <a:lnTo>
                      <a:pt x="0" y="11"/>
                    </a:lnTo>
                    <a:lnTo>
                      <a:pt x="0" y="12"/>
                    </a:lnTo>
                    <a:lnTo>
                      <a:pt x="0" y="12"/>
                    </a:lnTo>
                    <a:lnTo>
                      <a:pt x="0" y="13"/>
                    </a:lnTo>
                    <a:lnTo>
                      <a:pt x="0" y="12"/>
                    </a:lnTo>
                    <a:lnTo>
                      <a:pt x="0" y="13"/>
                    </a:lnTo>
                    <a:lnTo>
                      <a:pt x="0" y="13"/>
                    </a:lnTo>
                    <a:lnTo>
                      <a:pt x="0" y="14"/>
                    </a:lnTo>
                    <a:lnTo>
                      <a:pt x="0" y="13"/>
                    </a:lnTo>
                    <a:lnTo>
                      <a:pt x="0" y="13"/>
                    </a:lnTo>
                    <a:lnTo>
                      <a:pt x="0" y="14"/>
                    </a:lnTo>
                    <a:lnTo>
                      <a:pt x="0" y="14"/>
                    </a:lnTo>
                    <a:lnTo>
                      <a:pt x="0" y="15"/>
                    </a:lnTo>
                    <a:lnTo>
                      <a:pt x="0" y="15"/>
                    </a:lnTo>
                    <a:lnTo>
                      <a:pt x="0" y="15"/>
                    </a:lnTo>
                    <a:lnTo>
                      <a:pt x="0" y="16"/>
                    </a:lnTo>
                    <a:lnTo>
                      <a:pt x="0" y="16"/>
                    </a:lnTo>
                    <a:lnTo>
                      <a:pt x="0" y="16"/>
                    </a:lnTo>
                    <a:lnTo>
                      <a:pt x="0" y="17"/>
                    </a:lnTo>
                    <a:lnTo>
                      <a:pt x="0" y="17"/>
                    </a:lnTo>
                    <a:lnTo>
                      <a:pt x="0" y="16"/>
                    </a:lnTo>
                    <a:lnTo>
                      <a:pt x="0" y="16"/>
                    </a:lnTo>
                    <a:lnTo>
                      <a:pt x="0" y="16"/>
                    </a:lnTo>
                    <a:lnTo>
                      <a:pt x="0" y="17"/>
                    </a:lnTo>
                    <a:lnTo>
                      <a:pt x="0" y="17"/>
                    </a:lnTo>
                    <a:lnTo>
                      <a:pt x="0" y="17"/>
                    </a:lnTo>
                    <a:lnTo>
                      <a:pt x="0" y="17"/>
                    </a:lnTo>
                    <a:lnTo>
                      <a:pt x="0" y="17"/>
                    </a:lnTo>
                    <a:lnTo>
                      <a:pt x="0" y="17"/>
                    </a:lnTo>
                    <a:lnTo>
                      <a:pt x="0" y="17"/>
                    </a:lnTo>
                    <a:lnTo>
                      <a:pt x="0" y="17"/>
                    </a:lnTo>
                    <a:lnTo>
                      <a:pt x="0" y="18"/>
                    </a:lnTo>
                    <a:lnTo>
                      <a:pt x="0" y="17"/>
                    </a:lnTo>
                    <a:lnTo>
                      <a:pt x="0" y="18"/>
                    </a:lnTo>
                    <a:lnTo>
                      <a:pt x="0" y="18"/>
                    </a:lnTo>
                    <a:lnTo>
                      <a:pt x="0" y="19"/>
                    </a:lnTo>
                    <a:lnTo>
                      <a:pt x="0" y="19"/>
                    </a:lnTo>
                    <a:lnTo>
                      <a:pt x="0" y="19"/>
                    </a:lnTo>
                    <a:lnTo>
                      <a:pt x="0" y="19"/>
                    </a:lnTo>
                    <a:lnTo>
                      <a:pt x="0" y="19"/>
                    </a:lnTo>
                    <a:lnTo>
                      <a:pt x="0" y="19"/>
                    </a:lnTo>
                    <a:lnTo>
                      <a:pt x="0" y="19"/>
                    </a:lnTo>
                    <a:lnTo>
                      <a:pt x="0" y="18"/>
                    </a:lnTo>
                    <a:lnTo>
                      <a:pt x="0" y="19"/>
                    </a:lnTo>
                    <a:lnTo>
                      <a:pt x="0" y="19"/>
                    </a:lnTo>
                    <a:lnTo>
                      <a:pt x="0" y="19"/>
                    </a:lnTo>
                    <a:lnTo>
                      <a:pt x="0" y="20"/>
                    </a:lnTo>
                    <a:lnTo>
                      <a:pt x="0" y="20"/>
                    </a:lnTo>
                    <a:lnTo>
                      <a:pt x="0" y="20"/>
                    </a:lnTo>
                    <a:lnTo>
                      <a:pt x="0" y="21"/>
                    </a:lnTo>
                    <a:lnTo>
                      <a:pt x="0" y="20"/>
                    </a:lnTo>
                    <a:lnTo>
                      <a:pt x="0" y="20"/>
                    </a:lnTo>
                    <a:lnTo>
                      <a:pt x="0" y="20"/>
                    </a:lnTo>
                    <a:lnTo>
                      <a:pt x="0" y="19"/>
                    </a:lnTo>
                    <a:lnTo>
                      <a:pt x="0" y="19"/>
                    </a:lnTo>
                    <a:lnTo>
                      <a:pt x="0" y="18"/>
                    </a:lnTo>
                    <a:lnTo>
                      <a:pt x="0" y="18"/>
                    </a:lnTo>
                    <a:lnTo>
                      <a:pt x="0" y="17"/>
                    </a:lnTo>
                    <a:lnTo>
                      <a:pt x="0" y="17"/>
                    </a:lnTo>
                    <a:lnTo>
                      <a:pt x="0" y="16"/>
                    </a:lnTo>
                    <a:lnTo>
                      <a:pt x="0" y="17"/>
                    </a:lnTo>
                    <a:lnTo>
                      <a:pt x="0" y="16"/>
                    </a:lnTo>
                    <a:lnTo>
                      <a:pt x="0" y="16"/>
                    </a:lnTo>
                    <a:lnTo>
                      <a:pt x="0" y="16"/>
                    </a:lnTo>
                    <a:lnTo>
                      <a:pt x="0" y="16"/>
                    </a:lnTo>
                    <a:lnTo>
                      <a:pt x="0" y="17"/>
                    </a:lnTo>
                    <a:lnTo>
                      <a:pt x="0" y="17"/>
                    </a:lnTo>
                    <a:lnTo>
                      <a:pt x="0" y="17"/>
                    </a:lnTo>
                    <a:lnTo>
                      <a:pt x="0" y="16"/>
                    </a:lnTo>
                    <a:lnTo>
                      <a:pt x="0" y="17"/>
                    </a:lnTo>
                    <a:lnTo>
                      <a:pt x="0" y="16"/>
                    </a:lnTo>
                    <a:lnTo>
                      <a:pt x="0" y="17"/>
                    </a:lnTo>
                    <a:lnTo>
                      <a:pt x="0" y="17"/>
                    </a:lnTo>
                    <a:lnTo>
                      <a:pt x="0" y="17"/>
                    </a:lnTo>
                    <a:lnTo>
                      <a:pt x="0" y="18"/>
                    </a:lnTo>
                    <a:lnTo>
                      <a:pt x="0" y="18"/>
                    </a:lnTo>
                    <a:lnTo>
                      <a:pt x="0" y="18"/>
                    </a:lnTo>
                    <a:lnTo>
                      <a:pt x="0" y="18"/>
                    </a:lnTo>
                    <a:lnTo>
                      <a:pt x="0" y="19"/>
                    </a:lnTo>
                    <a:lnTo>
                      <a:pt x="0" y="19"/>
                    </a:lnTo>
                    <a:lnTo>
                      <a:pt x="0" y="19"/>
                    </a:lnTo>
                    <a:lnTo>
                      <a:pt x="0" y="19"/>
                    </a:lnTo>
                    <a:lnTo>
                      <a:pt x="0" y="19"/>
                    </a:lnTo>
                    <a:lnTo>
                      <a:pt x="0" y="19"/>
                    </a:lnTo>
                    <a:lnTo>
                      <a:pt x="0" y="20"/>
                    </a:lnTo>
                    <a:lnTo>
                      <a:pt x="0" y="20"/>
                    </a:lnTo>
                    <a:lnTo>
                      <a:pt x="0" y="20"/>
                    </a:lnTo>
                    <a:lnTo>
                      <a:pt x="0" y="19"/>
                    </a:lnTo>
                    <a:lnTo>
                      <a:pt x="0" y="19"/>
                    </a:lnTo>
                    <a:lnTo>
                      <a:pt x="0" y="18"/>
                    </a:lnTo>
                    <a:lnTo>
                      <a:pt x="0" y="18"/>
                    </a:lnTo>
                    <a:lnTo>
                      <a:pt x="0" y="18"/>
                    </a:lnTo>
                    <a:lnTo>
                      <a:pt x="0" y="17"/>
                    </a:lnTo>
                    <a:lnTo>
                      <a:pt x="0" y="17"/>
                    </a:lnTo>
                    <a:lnTo>
                      <a:pt x="0" y="19"/>
                    </a:lnTo>
                    <a:lnTo>
                      <a:pt x="0" y="18"/>
                    </a:lnTo>
                    <a:lnTo>
                      <a:pt x="0" y="19"/>
                    </a:lnTo>
                    <a:lnTo>
                      <a:pt x="0" y="19"/>
                    </a:lnTo>
                    <a:lnTo>
                      <a:pt x="0" y="20"/>
                    </a:lnTo>
                    <a:lnTo>
                      <a:pt x="0" y="20"/>
                    </a:lnTo>
                    <a:lnTo>
                      <a:pt x="0" y="20"/>
                    </a:lnTo>
                    <a:lnTo>
                      <a:pt x="0" y="20"/>
                    </a:lnTo>
                    <a:lnTo>
                      <a:pt x="0" y="20"/>
                    </a:lnTo>
                    <a:lnTo>
                      <a:pt x="0" y="20"/>
                    </a:lnTo>
                    <a:lnTo>
                      <a:pt x="0" y="22"/>
                    </a:lnTo>
                    <a:lnTo>
                      <a:pt x="0" y="20"/>
                    </a:lnTo>
                    <a:lnTo>
                      <a:pt x="0" y="20"/>
                    </a:lnTo>
                    <a:lnTo>
                      <a:pt x="0" y="20"/>
                    </a:lnTo>
                    <a:lnTo>
                      <a:pt x="0" y="20"/>
                    </a:lnTo>
                    <a:lnTo>
                      <a:pt x="0" y="21"/>
                    </a:lnTo>
                    <a:lnTo>
                      <a:pt x="0" y="20"/>
                    </a:lnTo>
                    <a:lnTo>
                      <a:pt x="0" y="20"/>
                    </a:lnTo>
                    <a:lnTo>
                      <a:pt x="0" y="18"/>
                    </a:lnTo>
                    <a:lnTo>
                      <a:pt x="0" y="17"/>
                    </a:lnTo>
                    <a:lnTo>
                      <a:pt x="0" y="16"/>
                    </a:lnTo>
                    <a:lnTo>
                      <a:pt x="0" y="16"/>
                    </a:lnTo>
                    <a:lnTo>
                      <a:pt x="0" y="16"/>
                    </a:lnTo>
                    <a:lnTo>
                      <a:pt x="0" y="16"/>
                    </a:lnTo>
                    <a:lnTo>
                      <a:pt x="0" y="17"/>
                    </a:lnTo>
                    <a:lnTo>
                      <a:pt x="0" y="17"/>
                    </a:lnTo>
                    <a:lnTo>
                      <a:pt x="0" y="17"/>
                    </a:lnTo>
                    <a:lnTo>
                      <a:pt x="0" y="16"/>
                    </a:lnTo>
                    <a:lnTo>
                      <a:pt x="0" y="16"/>
                    </a:lnTo>
                    <a:lnTo>
                      <a:pt x="0" y="16"/>
                    </a:lnTo>
                    <a:lnTo>
                      <a:pt x="0" y="16"/>
                    </a:lnTo>
                    <a:lnTo>
                      <a:pt x="0" y="15"/>
                    </a:lnTo>
                    <a:lnTo>
                      <a:pt x="0" y="15"/>
                    </a:lnTo>
                    <a:lnTo>
                      <a:pt x="0" y="14"/>
                    </a:lnTo>
                    <a:lnTo>
                      <a:pt x="0" y="15"/>
                    </a:lnTo>
                    <a:lnTo>
                      <a:pt x="0" y="15"/>
                    </a:lnTo>
                    <a:lnTo>
                      <a:pt x="0" y="15"/>
                    </a:lnTo>
                    <a:lnTo>
                      <a:pt x="0" y="15"/>
                    </a:lnTo>
                    <a:lnTo>
                      <a:pt x="0" y="15"/>
                    </a:lnTo>
                    <a:lnTo>
                      <a:pt x="0" y="15"/>
                    </a:lnTo>
                    <a:lnTo>
                      <a:pt x="0" y="16"/>
                    </a:lnTo>
                    <a:lnTo>
                      <a:pt x="0" y="16"/>
                    </a:lnTo>
                    <a:lnTo>
                      <a:pt x="0" y="16"/>
                    </a:lnTo>
                    <a:lnTo>
                      <a:pt x="0" y="15"/>
                    </a:lnTo>
                    <a:lnTo>
                      <a:pt x="0" y="14"/>
                    </a:lnTo>
                    <a:lnTo>
                      <a:pt x="0" y="14"/>
                    </a:lnTo>
                    <a:lnTo>
                      <a:pt x="0" y="14"/>
                    </a:lnTo>
                    <a:lnTo>
                      <a:pt x="0" y="13"/>
                    </a:lnTo>
                    <a:lnTo>
                      <a:pt x="0" y="13"/>
                    </a:lnTo>
                    <a:lnTo>
                      <a:pt x="0" y="13"/>
                    </a:lnTo>
                    <a:lnTo>
                      <a:pt x="0" y="13"/>
                    </a:lnTo>
                    <a:lnTo>
                      <a:pt x="0" y="13"/>
                    </a:lnTo>
                    <a:lnTo>
                      <a:pt x="0" y="13"/>
                    </a:lnTo>
                    <a:lnTo>
                      <a:pt x="0" y="13"/>
                    </a:lnTo>
                    <a:lnTo>
                      <a:pt x="0" y="13"/>
                    </a:lnTo>
                    <a:lnTo>
                      <a:pt x="0" y="13"/>
                    </a:lnTo>
                    <a:lnTo>
                      <a:pt x="0" y="12"/>
                    </a:lnTo>
                    <a:lnTo>
                      <a:pt x="0" y="12"/>
                    </a:lnTo>
                    <a:lnTo>
                      <a:pt x="0" y="11"/>
                    </a:lnTo>
                    <a:lnTo>
                      <a:pt x="0" y="11"/>
                    </a:lnTo>
                    <a:lnTo>
                      <a:pt x="0" y="11"/>
                    </a:lnTo>
                    <a:lnTo>
                      <a:pt x="0" y="12"/>
                    </a:lnTo>
                    <a:lnTo>
                      <a:pt x="0" y="12"/>
                    </a:lnTo>
                    <a:lnTo>
                      <a:pt x="0" y="13"/>
                    </a:lnTo>
                    <a:lnTo>
                      <a:pt x="0" y="12"/>
                    </a:lnTo>
                    <a:lnTo>
                      <a:pt x="0" y="13"/>
                    </a:lnTo>
                    <a:lnTo>
                      <a:pt x="0" y="14"/>
                    </a:lnTo>
                    <a:lnTo>
                      <a:pt x="0" y="14"/>
                    </a:lnTo>
                    <a:lnTo>
                      <a:pt x="0" y="13"/>
                    </a:lnTo>
                    <a:lnTo>
                      <a:pt x="0" y="14"/>
                    </a:lnTo>
                    <a:lnTo>
                      <a:pt x="0" y="14"/>
                    </a:lnTo>
                    <a:lnTo>
                      <a:pt x="0" y="14"/>
                    </a:lnTo>
                    <a:lnTo>
                      <a:pt x="0" y="15"/>
                    </a:lnTo>
                    <a:lnTo>
                      <a:pt x="0" y="15"/>
                    </a:lnTo>
                    <a:lnTo>
                      <a:pt x="0" y="15"/>
                    </a:lnTo>
                    <a:lnTo>
                      <a:pt x="0" y="16"/>
                    </a:lnTo>
                    <a:lnTo>
                      <a:pt x="0" y="16"/>
                    </a:lnTo>
                    <a:lnTo>
                      <a:pt x="0" y="15"/>
                    </a:lnTo>
                    <a:lnTo>
                      <a:pt x="0" y="15"/>
                    </a:lnTo>
                    <a:lnTo>
                      <a:pt x="0" y="14"/>
                    </a:lnTo>
                    <a:lnTo>
                      <a:pt x="0" y="15"/>
                    </a:lnTo>
                    <a:lnTo>
                      <a:pt x="0" y="15"/>
                    </a:lnTo>
                    <a:lnTo>
                      <a:pt x="0" y="15"/>
                    </a:lnTo>
                    <a:lnTo>
                      <a:pt x="0" y="16"/>
                    </a:lnTo>
                    <a:lnTo>
                      <a:pt x="0" y="16"/>
                    </a:lnTo>
                    <a:lnTo>
                      <a:pt x="0" y="17"/>
                    </a:lnTo>
                    <a:lnTo>
                      <a:pt x="0" y="17"/>
                    </a:lnTo>
                    <a:lnTo>
                      <a:pt x="0" y="17"/>
                    </a:lnTo>
                    <a:lnTo>
                      <a:pt x="0" y="18"/>
                    </a:lnTo>
                    <a:lnTo>
                      <a:pt x="0" y="18"/>
                    </a:lnTo>
                    <a:lnTo>
                      <a:pt x="0" y="18"/>
                    </a:lnTo>
                    <a:lnTo>
                      <a:pt x="0" y="18"/>
                    </a:lnTo>
                    <a:lnTo>
                      <a:pt x="0" y="18"/>
                    </a:lnTo>
                    <a:lnTo>
                      <a:pt x="0" y="18"/>
                    </a:lnTo>
                    <a:lnTo>
                      <a:pt x="0" y="18"/>
                    </a:lnTo>
                    <a:lnTo>
                      <a:pt x="0" y="19"/>
                    </a:lnTo>
                    <a:lnTo>
                      <a:pt x="0" y="19"/>
                    </a:lnTo>
                    <a:lnTo>
                      <a:pt x="0" y="19"/>
                    </a:lnTo>
                    <a:lnTo>
                      <a:pt x="0" y="19"/>
                    </a:lnTo>
                    <a:lnTo>
                      <a:pt x="0" y="19"/>
                    </a:lnTo>
                    <a:lnTo>
                      <a:pt x="0" y="20"/>
                    </a:lnTo>
                    <a:lnTo>
                      <a:pt x="0" y="20"/>
                    </a:lnTo>
                    <a:lnTo>
                      <a:pt x="0" y="20"/>
                    </a:lnTo>
                    <a:lnTo>
                      <a:pt x="0" y="20"/>
                    </a:lnTo>
                    <a:lnTo>
                      <a:pt x="0" y="21"/>
                    </a:lnTo>
                    <a:lnTo>
                      <a:pt x="0" y="20"/>
                    </a:lnTo>
                    <a:lnTo>
                      <a:pt x="0" y="21"/>
                    </a:lnTo>
                    <a:lnTo>
                      <a:pt x="0" y="21"/>
                    </a:lnTo>
                    <a:lnTo>
                      <a:pt x="0" y="22"/>
                    </a:lnTo>
                    <a:lnTo>
                      <a:pt x="0" y="22"/>
                    </a:lnTo>
                    <a:lnTo>
                      <a:pt x="0" y="23"/>
                    </a:lnTo>
                    <a:lnTo>
                      <a:pt x="0" y="22"/>
                    </a:lnTo>
                    <a:lnTo>
                      <a:pt x="0" y="23"/>
                    </a:lnTo>
                    <a:lnTo>
                      <a:pt x="0" y="23"/>
                    </a:lnTo>
                    <a:lnTo>
                      <a:pt x="0" y="23"/>
                    </a:lnTo>
                    <a:lnTo>
                      <a:pt x="0" y="23"/>
                    </a:lnTo>
                    <a:lnTo>
                      <a:pt x="0" y="23"/>
                    </a:lnTo>
                    <a:lnTo>
                      <a:pt x="0" y="23"/>
                    </a:lnTo>
                    <a:lnTo>
                      <a:pt x="0" y="23"/>
                    </a:lnTo>
                    <a:lnTo>
                      <a:pt x="0" y="23"/>
                    </a:lnTo>
                    <a:lnTo>
                      <a:pt x="0" y="23"/>
                    </a:lnTo>
                    <a:lnTo>
                      <a:pt x="0" y="22"/>
                    </a:lnTo>
                    <a:lnTo>
                      <a:pt x="0" y="22"/>
                    </a:lnTo>
                    <a:lnTo>
                      <a:pt x="0" y="21"/>
                    </a:lnTo>
                    <a:lnTo>
                      <a:pt x="0" y="20"/>
                    </a:lnTo>
                    <a:lnTo>
                      <a:pt x="0" y="20"/>
                    </a:lnTo>
                    <a:lnTo>
                      <a:pt x="0" y="20"/>
                    </a:lnTo>
                    <a:lnTo>
                      <a:pt x="0" y="20"/>
                    </a:lnTo>
                    <a:lnTo>
                      <a:pt x="0" y="20"/>
                    </a:lnTo>
                    <a:lnTo>
                      <a:pt x="0" y="20"/>
                    </a:lnTo>
                    <a:lnTo>
                      <a:pt x="0" y="21"/>
                    </a:lnTo>
                    <a:lnTo>
                      <a:pt x="0" y="20"/>
                    </a:lnTo>
                    <a:lnTo>
                      <a:pt x="0" y="21"/>
                    </a:lnTo>
                    <a:lnTo>
                      <a:pt x="0" y="21"/>
                    </a:lnTo>
                    <a:lnTo>
                      <a:pt x="0" y="21"/>
                    </a:lnTo>
                    <a:lnTo>
                      <a:pt x="0" y="22"/>
                    </a:lnTo>
                    <a:lnTo>
                      <a:pt x="0" y="22"/>
                    </a:lnTo>
                    <a:lnTo>
                      <a:pt x="0" y="23"/>
                    </a:lnTo>
                    <a:lnTo>
                      <a:pt x="0" y="23"/>
                    </a:lnTo>
                    <a:lnTo>
                      <a:pt x="0" y="23"/>
                    </a:lnTo>
                    <a:lnTo>
                      <a:pt x="0" y="24"/>
                    </a:lnTo>
                    <a:lnTo>
                      <a:pt x="0" y="23"/>
                    </a:lnTo>
                    <a:lnTo>
                      <a:pt x="0" y="24"/>
                    </a:lnTo>
                    <a:lnTo>
                      <a:pt x="0" y="24"/>
                    </a:lnTo>
                    <a:lnTo>
                      <a:pt x="0" y="23"/>
                    </a:lnTo>
                    <a:lnTo>
                      <a:pt x="0" y="24"/>
                    </a:lnTo>
                    <a:lnTo>
                      <a:pt x="0" y="24"/>
                    </a:lnTo>
                    <a:lnTo>
                      <a:pt x="0" y="23"/>
                    </a:lnTo>
                    <a:lnTo>
                      <a:pt x="0" y="23"/>
                    </a:lnTo>
                    <a:lnTo>
                      <a:pt x="0" y="23"/>
                    </a:lnTo>
                    <a:lnTo>
                      <a:pt x="0" y="23"/>
                    </a:lnTo>
                    <a:lnTo>
                      <a:pt x="0" y="22"/>
                    </a:lnTo>
                    <a:lnTo>
                      <a:pt x="0" y="22"/>
                    </a:lnTo>
                    <a:lnTo>
                      <a:pt x="0" y="21"/>
                    </a:lnTo>
                    <a:lnTo>
                      <a:pt x="0" y="21"/>
                    </a:lnTo>
                    <a:lnTo>
                      <a:pt x="0" y="20"/>
                    </a:lnTo>
                    <a:lnTo>
                      <a:pt x="0" y="21"/>
                    </a:lnTo>
                    <a:lnTo>
                      <a:pt x="0" y="21"/>
                    </a:lnTo>
                    <a:lnTo>
                      <a:pt x="0" y="20"/>
                    </a:lnTo>
                    <a:lnTo>
                      <a:pt x="0" y="20"/>
                    </a:lnTo>
                    <a:lnTo>
                      <a:pt x="0" y="19"/>
                    </a:lnTo>
                    <a:lnTo>
                      <a:pt x="0" y="20"/>
                    </a:lnTo>
                    <a:lnTo>
                      <a:pt x="0" y="19"/>
                    </a:lnTo>
                    <a:lnTo>
                      <a:pt x="0" y="19"/>
                    </a:lnTo>
                    <a:lnTo>
                      <a:pt x="0" y="19"/>
                    </a:lnTo>
                    <a:lnTo>
                      <a:pt x="0" y="18"/>
                    </a:lnTo>
                    <a:lnTo>
                      <a:pt x="0" y="17"/>
                    </a:lnTo>
                    <a:lnTo>
                      <a:pt x="0" y="17"/>
                    </a:lnTo>
                    <a:lnTo>
                      <a:pt x="0" y="17"/>
                    </a:lnTo>
                    <a:lnTo>
                      <a:pt x="0" y="17"/>
                    </a:lnTo>
                    <a:lnTo>
                      <a:pt x="0" y="17"/>
                    </a:lnTo>
                    <a:lnTo>
                      <a:pt x="0" y="17"/>
                    </a:lnTo>
                    <a:lnTo>
                      <a:pt x="0" y="16"/>
                    </a:lnTo>
                    <a:lnTo>
                      <a:pt x="0" y="16"/>
                    </a:lnTo>
                    <a:lnTo>
                      <a:pt x="0" y="15"/>
                    </a:lnTo>
                    <a:lnTo>
                      <a:pt x="0" y="15"/>
                    </a:lnTo>
                    <a:lnTo>
                      <a:pt x="0" y="15"/>
                    </a:lnTo>
                    <a:lnTo>
                      <a:pt x="0" y="15"/>
                    </a:lnTo>
                    <a:lnTo>
                      <a:pt x="0" y="16"/>
                    </a:lnTo>
                    <a:lnTo>
                      <a:pt x="0" y="16"/>
                    </a:lnTo>
                    <a:lnTo>
                      <a:pt x="0" y="17"/>
                    </a:lnTo>
                    <a:lnTo>
                      <a:pt x="0" y="17"/>
                    </a:lnTo>
                    <a:lnTo>
                      <a:pt x="0" y="15"/>
                    </a:lnTo>
                    <a:lnTo>
                      <a:pt x="0" y="15"/>
                    </a:lnTo>
                    <a:lnTo>
                      <a:pt x="0" y="14"/>
                    </a:lnTo>
                    <a:lnTo>
                      <a:pt x="0" y="14"/>
                    </a:lnTo>
                    <a:lnTo>
                      <a:pt x="0" y="14"/>
                    </a:lnTo>
                    <a:lnTo>
                      <a:pt x="0" y="15"/>
                    </a:lnTo>
                    <a:lnTo>
                      <a:pt x="0" y="15"/>
                    </a:lnTo>
                    <a:lnTo>
                      <a:pt x="0" y="15"/>
                    </a:lnTo>
                    <a:lnTo>
                      <a:pt x="0" y="15"/>
                    </a:lnTo>
                    <a:lnTo>
                      <a:pt x="0" y="16"/>
                    </a:lnTo>
                    <a:lnTo>
                      <a:pt x="0" y="16"/>
                    </a:lnTo>
                    <a:lnTo>
                      <a:pt x="0" y="16"/>
                    </a:lnTo>
                    <a:lnTo>
                      <a:pt x="0" y="16"/>
                    </a:lnTo>
                    <a:lnTo>
                      <a:pt x="0" y="16"/>
                    </a:lnTo>
                    <a:lnTo>
                      <a:pt x="0" y="16"/>
                    </a:lnTo>
                    <a:lnTo>
                      <a:pt x="0" y="15"/>
                    </a:lnTo>
                    <a:lnTo>
                      <a:pt x="0" y="16"/>
                    </a:lnTo>
                    <a:lnTo>
                      <a:pt x="0" y="17"/>
                    </a:lnTo>
                    <a:lnTo>
                      <a:pt x="0" y="16"/>
                    </a:lnTo>
                    <a:lnTo>
                      <a:pt x="0" y="17"/>
                    </a:lnTo>
                    <a:lnTo>
                      <a:pt x="0" y="17"/>
                    </a:lnTo>
                    <a:lnTo>
                      <a:pt x="0" y="17"/>
                    </a:lnTo>
                    <a:lnTo>
                      <a:pt x="0" y="17"/>
                    </a:lnTo>
                    <a:lnTo>
                      <a:pt x="0" y="17"/>
                    </a:lnTo>
                    <a:lnTo>
                      <a:pt x="0" y="17"/>
                    </a:lnTo>
                    <a:lnTo>
                      <a:pt x="0" y="17"/>
                    </a:lnTo>
                    <a:lnTo>
                      <a:pt x="0" y="17"/>
                    </a:lnTo>
                    <a:lnTo>
                      <a:pt x="0" y="18"/>
                    </a:lnTo>
                    <a:lnTo>
                      <a:pt x="0" y="17"/>
                    </a:lnTo>
                    <a:lnTo>
                      <a:pt x="0" y="17"/>
                    </a:lnTo>
                    <a:lnTo>
                      <a:pt x="0" y="17"/>
                    </a:lnTo>
                    <a:lnTo>
                      <a:pt x="0" y="18"/>
                    </a:lnTo>
                    <a:lnTo>
                      <a:pt x="0" y="17"/>
                    </a:lnTo>
                    <a:lnTo>
                      <a:pt x="0" y="18"/>
                    </a:lnTo>
                    <a:lnTo>
                      <a:pt x="0" y="18"/>
                    </a:lnTo>
                    <a:lnTo>
                      <a:pt x="0" y="18"/>
                    </a:lnTo>
                    <a:lnTo>
                      <a:pt x="0" y="19"/>
                    </a:lnTo>
                    <a:lnTo>
                      <a:pt x="0" y="19"/>
                    </a:lnTo>
                    <a:lnTo>
                      <a:pt x="0" y="20"/>
                    </a:lnTo>
                    <a:lnTo>
                      <a:pt x="0" y="20"/>
                    </a:lnTo>
                    <a:lnTo>
                      <a:pt x="0" y="21"/>
                    </a:lnTo>
                    <a:lnTo>
                      <a:pt x="0" y="20"/>
                    </a:lnTo>
                    <a:lnTo>
                      <a:pt x="0" y="21"/>
                    </a:lnTo>
                    <a:lnTo>
                      <a:pt x="0" y="21"/>
                    </a:lnTo>
                    <a:lnTo>
                      <a:pt x="0" y="21"/>
                    </a:lnTo>
                    <a:lnTo>
                      <a:pt x="0" y="21"/>
                    </a:lnTo>
                    <a:lnTo>
                      <a:pt x="0" y="20"/>
                    </a:lnTo>
                    <a:lnTo>
                      <a:pt x="0" y="20"/>
                    </a:lnTo>
                    <a:lnTo>
                      <a:pt x="0" y="20"/>
                    </a:lnTo>
                    <a:lnTo>
                      <a:pt x="0" y="20"/>
                    </a:lnTo>
                    <a:lnTo>
                      <a:pt x="0" y="20"/>
                    </a:lnTo>
                    <a:lnTo>
                      <a:pt x="0" y="20"/>
                    </a:lnTo>
                    <a:lnTo>
                      <a:pt x="0" y="20"/>
                    </a:lnTo>
                    <a:lnTo>
                      <a:pt x="0" y="20"/>
                    </a:lnTo>
                    <a:lnTo>
                      <a:pt x="0" y="20"/>
                    </a:lnTo>
                    <a:lnTo>
                      <a:pt x="0" y="20"/>
                    </a:lnTo>
                    <a:lnTo>
                      <a:pt x="0" y="20"/>
                    </a:lnTo>
                    <a:lnTo>
                      <a:pt x="0" y="20"/>
                    </a:lnTo>
                    <a:lnTo>
                      <a:pt x="0" y="20"/>
                    </a:lnTo>
                    <a:lnTo>
                      <a:pt x="0" y="20"/>
                    </a:lnTo>
                    <a:lnTo>
                      <a:pt x="0" y="19"/>
                    </a:lnTo>
                    <a:lnTo>
                      <a:pt x="0" y="20"/>
                    </a:lnTo>
                    <a:lnTo>
                      <a:pt x="0" y="20"/>
                    </a:lnTo>
                    <a:lnTo>
                      <a:pt x="0" y="20"/>
                    </a:lnTo>
                    <a:lnTo>
                      <a:pt x="0" y="20"/>
                    </a:lnTo>
                    <a:lnTo>
                      <a:pt x="0" y="20"/>
                    </a:lnTo>
                    <a:lnTo>
                      <a:pt x="0" y="20"/>
                    </a:lnTo>
                    <a:lnTo>
                      <a:pt x="0" y="20"/>
                    </a:lnTo>
                    <a:lnTo>
                      <a:pt x="0" y="20"/>
                    </a:lnTo>
                    <a:lnTo>
                      <a:pt x="0" y="19"/>
                    </a:lnTo>
                    <a:lnTo>
                      <a:pt x="0" y="19"/>
                    </a:lnTo>
                    <a:lnTo>
                      <a:pt x="0" y="19"/>
                    </a:lnTo>
                    <a:lnTo>
                      <a:pt x="0" y="19"/>
                    </a:lnTo>
                    <a:lnTo>
                      <a:pt x="0" y="20"/>
                    </a:lnTo>
                    <a:lnTo>
                      <a:pt x="0" y="20"/>
                    </a:lnTo>
                    <a:lnTo>
                      <a:pt x="0" y="20"/>
                    </a:lnTo>
                    <a:lnTo>
                      <a:pt x="0" y="20"/>
                    </a:lnTo>
                    <a:lnTo>
                      <a:pt x="0" y="20"/>
                    </a:lnTo>
                    <a:lnTo>
                      <a:pt x="0" y="20"/>
                    </a:lnTo>
                    <a:lnTo>
                      <a:pt x="0" y="21"/>
                    </a:lnTo>
                    <a:lnTo>
                      <a:pt x="0" y="21"/>
                    </a:lnTo>
                    <a:lnTo>
                      <a:pt x="0" y="21"/>
                    </a:lnTo>
                    <a:lnTo>
                      <a:pt x="0" y="22"/>
                    </a:lnTo>
                    <a:lnTo>
                      <a:pt x="0" y="22"/>
                    </a:lnTo>
                    <a:lnTo>
                      <a:pt x="0" y="22"/>
                    </a:lnTo>
                    <a:lnTo>
                      <a:pt x="0" y="23"/>
                    </a:lnTo>
                    <a:lnTo>
                      <a:pt x="0" y="23"/>
                    </a:lnTo>
                    <a:lnTo>
                      <a:pt x="0" y="23"/>
                    </a:lnTo>
                    <a:lnTo>
                      <a:pt x="0" y="23"/>
                    </a:lnTo>
                    <a:lnTo>
                      <a:pt x="0" y="23"/>
                    </a:lnTo>
                    <a:lnTo>
                      <a:pt x="0" y="23"/>
                    </a:lnTo>
                    <a:lnTo>
                      <a:pt x="0" y="23"/>
                    </a:lnTo>
                    <a:lnTo>
                      <a:pt x="0" y="23"/>
                    </a:lnTo>
                    <a:lnTo>
                      <a:pt x="0" y="23"/>
                    </a:lnTo>
                    <a:lnTo>
                      <a:pt x="0" y="23"/>
                    </a:lnTo>
                    <a:lnTo>
                      <a:pt x="0" y="23"/>
                    </a:lnTo>
                    <a:lnTo>
                      <a:pt x="0" y="23"/>
                    </a:lnTo>
                    <a:lnTo>
                      <a:pt x="0" y="23"/>
                    </a:lnTo>
                    <a:lnTo>
                      <a:pt x="0" y="23"/>
                    </a:lnTo>
                    <a:lnTo>
                      <a:pt x="0" y="23"/>
                    </a:lnTo>
                    <a:lnTo>
                      <a:pt x="0" y="24"/>
                    </a:lnTo>
                    <a:lnTo>
                      <a:pt x="0" y="25"/>
                    </a:lnTo>
                    <a:lnTo>
                      <a:pt x="0" y="25"/>
                    </a:lnTo>
                    <a:lnTo>
                      <a:pt x="0" y="25"/>
                    </a:lnTo>
                    <a:lnTo>
                      <a:pt x="0" y="25"/>
                    </a:lnTo>
                    <a:lnTo>
                      <a:pt x="0" y="25"/>
                    </a:lnTo>
                    <a:lnTo>
                      <a:pt x="0" y="26"/>
                    </a:lnTo>
                    <a:lnTo>
                      <a:pt x="0" y="26"/>
                    </a:lnTo>
                    <a:lnTo>
                      <a:pt x="0" y="27"/>
                    </a:lnTo>
                    <a:lnTo>
                      <a:pt x="0" y="27"/>
                    </a:lnTo>
                    <a:lnTo>
                      <a:pt x="0" y="26"/>
                    </a:lnTo>
                    <a:lnTo>
                      <a:pt x="0" y="26"/>
                    </a:lnTo>
                    <a:lnTo>
                      <a:pt x="0" y="25"/>
                    </a:lnTo>
                    <a:lnTo>
                      <a:pt x="0" y="26"/>
                    </a:lnTo>
                    <a:lnTo>
                      <a:pt x="0" y="26"/>
                    </a:lnTo>
                    <a:lnTo>
                      <a:pt x="0" y="25"/>
                    </a:lnTo>
                    <a:lnTo>
                      <a:pt x="0" y="25"/>
                    </a:lnTo>
                    <a:lnTo>
                      <a:pt x="0" y="25"/>
                    </a:lnTo>
                    <a:lnTo>
                      <a:pt x="0" y="25"/>
                    </a:lnTo>
                    <a:lnTo>
                      <a:pt x="0" y="25"/>
                    </a:lnTo>
                    <a:lnTo>
                      <a:pt x="0" y="25"/>
                    </a:lnTo>
                    <a:lnTo>
                      <a:pt x="0" y="25"/>
                    </a:lnTo>
                    <a:lnTo>
                      <a:pt x="0" y="25"/>
                    </a:lnTo>
                    <a:lnTo>
                      <a:pt x="0" y="24"/>
                    </a:lnTo>
                    <a:lnTo>
                      <a:pt x="0" y="24"/>
                    </a:lnTo>
                    <a:lnTo>
                      <a:pt x="0" y="23"/>
                    </a:lnTo>
                    <a:lnTo>
                      <a:pt x="0" y="24"/>
                    </a:lnTo>
                    <a:lnTo>
                      <a:pt x="0" y="24"/>
                    </a:lnTo>
                    <a:lnTo>
                      <a:pt x="0" y="25"/>
                    </a:lnTo>
                    <a:lnTo>
                      <a:pt x="0" y="25"/>
                    </a:lnTo>
                    <a:lnTo>
                      <a:pt x="0" y="25"/>
                    </a:lnTo>
                    <a:lnTo>
                      <a:pt x="0" y="24"/>
                    </a:lnTo>
                    <a:lnTo>
                      <a:pt x="0" y="23"/>
                    </a:lnTo>
                    <a:lnTo>
                      <a:pt x="0" y="23"/>
                    </a:lnTo>
                    <a:lnTo>
                      <a:pt x="0" y="23"/>
                    </a:lnTo>
                    <a:lnTo>
                      <a:pt x="0" y="23"/>
                    </a:lnTo>
                    <a:lnTo>
                      <a:pt x="0" y="24"/>
                    </a:lnTo>
                    <a:lnTo>
                      <a:pt x="0" y="24"/>
                    </a:lnTo>
                    <a:lnTo>
                      <a:pt x="0" y="24"/>
                    </a:lnTo>
                    <a:lnTo>
                      <a:pt x="0" y="23"/>
                    </a:lnTo>
                    <a:lnTo>
                      <a:pt x="0" y="23"/>
                    </a:lnTo>
                    <a:lnTo>
                      <a:pt x="0" y="24"/>
                    </a:lnTo>
                    <a:lnTo>
                      <a:pt x="0" y="24"/>
                    </a:lnTo>
                    <a:lnTo>
                      <a:pt x="0" y="24"/>
                    </a:lnTo>
                    <a:lnTo>
                      <a:pt x="0" y="24"/>
                    </a:lnTo>
                    <a:lnTo>
                      <a:pt x="0" y="24"/>
                    </a:lnTo>
                    <a:lnTo>
                      <a:pt x="0" y="25"/>
                    </a:lnTo>
                    <a:lnTo>
                      <a:pt x="0" y="24"/>
                    </a:lnTo>
                    <a:lnTo>
                      <a:pt x="0" y="23"/>
                    </a:lnTo>
                    <a:lnTo>
                      <a:pt x="0" y="24"/>
                    </a:lnTo>
                    <a:lnTo>
                      <a:pt x="0" y="25"/>
                    </a:lnTo>
                    <a:lnTo>
                      <a:pt x="0" y="24"/>
                    </a:lnTo>
                    <a:lnTo>
                      <a:pt x="0" y="25"/>
                    </a:lnTo>
                    <a:lnTo>
                      <a:pt x="0" y="24"/>
                    </a:lnTo>
                    <a:lnTo>
                      <a:pt x="0" y="25"/>
                    </a:lnTo>
                    <a:lnTo>
                      <a:pt x="0" y="25"/>
                    </a:lnTo>
                    <a:lnTo>
                      <a:pt x="0" y="25"/>
                    </a:lnTo>
                    <a:lnTo>
                      <a:pt x="0" y="24"/>
                    </a:lnTo>
                    <a:lnTo>
                      <a:pt x="0" y="23"/>
                    </a:lnTo>
                    <a:lnTo>
                      <a:pt x="0" y="24"/>
                    </a:lnTo>
                    <a:lnTo>
                      <a:pt x="0" y="23"/>
                    </a:lnTo>
                    <a:lnTo>
                      <a:pt x="0" y="23"/>
                    </a:lnTo>
                    <a:lnTo>
                      <a:pt x="0" y="23"/>
                    </a:lnTo>
                    <a:lnTo>
                      <a:pt x="0" y="23"/>
                    </a:lnTo>
                    <a:lnTo>
                      <a:pt x="0" y="24"/>
                    </a:lnTo>
                    <a:lnTo>
                      <a:pt x="0" y="23"/>
                    </a:lnTo>
                    <a:lnTo>
                      <a:pt x="0" y="23"/>
                    </a:lnTo>
                    <a:lnTo>
                      <a:pt x="0" y="23"/>
                    </a:lnTo>
                    <a:lnTo>
                      <a:pt x="0" y="23"/>
                    </a:lnTo>
                    <a:lnTo>
                      <a:pt x="0" y="23"/>
                    </a:lnTo>
                    <a:lnTo>
                      <a:pt x="0" y="23"/>
                    </a:lnTo>
                    <a:lnTo>
                      <a:pt x="0" y="23"/>
                    </a:lnTo>
                    <a:lnTo>
                      <a:pt x="0" y="23"/>
                    </a:lnTo>
                    <a:lnTo>
                      <a:pt x="0" y="24"/>
                    </a:lnTo>
                    <a:lnTo>
                      <a:pt x="0" y="23"/>
                    </a:lnTo>
                    <a:lnTo>
                      <a:pt x="0" y="23"/>
                    </a:lnTo>
                    <a:lnTo>
                      <a:pt x="0" y="22"/>
                    </a:lnTo>
                    <a:lnTo>
                      <a:pt x="0" y="23"/>
                    </a:lnTo>
                    <a:lnTo>
                      <a:pt x="0" y="23"/>
                    </a:lnTo>
                    <a:lnTo>
                      <a:pt x="0" y="23"/>
                    </a:lnTo>
                    <a:lnTo>
                      <a:pt x="0" y="24"/>
                    </a:lnTo>
                    <a:lnTo>
                      <a:pt x="0" y="24"/>
                    </a:lnTo>
                    <a:lnTo>
                      <a:pt x="0" y="25"/>
                    </a:lnTo>
                    <a:lnTo>
                      <a:pt x="0" y="25"/>
                    </a:lnTo>
                    <a:lnTo>
                      <a:pt x="0" y="25"/>
                    </a:lnTo>
                    <a:lnTo>
                      <a:pt x="0" y="26"/>
                    </a:lnTo>
                    <a:lnTo>
                      <a:pt x="0" y="26"/>
                    </a:lnTo>
                    <a:lnTo>
                      <a:pt x="0" y="27"/>
                    </a:lnTo>
                    <a:lnTo>
                      <a:pt x="0" y="27"/>
                    </a:lnTo>
                    <a:lnTo>
                      <a:pt x="0" y="27"/>
                    </a:lnTo>
                    <a:lnTo>
                      <a:pt x="0" y="28"/>
                    </a:lnTo>
                    <a:lnTo>
                      <a:pt x="0" y="28"/>
                    </a:lnTo>
                    <a:lnTo>
                      <a:pt x="0" y="28"/>
                    </a:lnTo>
                    <a:lnTo>
                      <a:pt x="0" y="28"/>
                    </a:lnTo>
                    <a:lnTo>
                      <a:pt x="0" y="28"/>
                    </a:lnTo>
                    <a:lnTo>
                      <a:pt x="0" y="29"/>
                    </a:lnTo>
                    <a:lnTo>
                      <a:pt x="0" y="28"/>
                    </a:lnTo>
                    <a:lnTo>
                      <a:pt x="0" y="28"/>
                    </a:lnTo>
                    <a:lnTo>
                      <a:pt x="0" y="29"/>
                    </a:lnTo>
                    <a:lnTo>
                      <a:pt x="0" y="28"/>
                    </a:lnTo>
                    <a:lnTo>
                      <a:pt x="0" y="28"/>
                    </a:lnTo>
                    <a:lnTo>
                      <a:pt x="0" y="29"/>
                    </a:lnTo>
                    <a:lnTo>
                      <a:pt x="0" y="28"/>
                    </a:lnTo>
                    <a:lnTo>
                      <a:pt x="0" y="27"/>
                    </a:lnTo>
                    <a:lnTo>
                      <a:pt x="0" y="27"/>
                    </a:lnTo>
                    <a:lnTo>
                      <a:pt x="0" y="27"/>
                    </a:lnTo>
                    <a:lnTo>
                      <a:pt x="0" y="27"/>
                    </a:lnTo>
                    <a:lnTo>
                      <a:pt x="0" y="27"/>
                    </a:lnTo>
                    <a:lnTo>
                      <a:pt x="0" y="27"/>
                    </a:lnTo>
                    <a:lnTo>
                      <a:pt x="0" y="28"/>
                    </a:lnTo>
                    <a:lnTo>
                      <a:pt x="0" y="27"/>
                    </a:lnTo>
                    <a:lnTo>
                      <a:pt x="0" y="27"/>
                    </a:lnTo>
                    <a:lnTo>
                      <a:pt x="0" y="28"/>
                    </a:lnTo>
                    <a:lnTo>
                      <a:pt x="0" y="27"/>
                    </a:lnTo>
                    <a:lnTo>
                      <a:pt x="0" y="28"/>
                    </a:lnTo>
                    <a:lnTo>
                      <a:pt x="0" y="27"/>
                    </a:lnTo>
                    <a:lnTo>
                      <a:pt x="0" y="27"/>
                    </a:lnTo>
                    <a:lnTo>
                      <a:pt x="0" y="26"/>
                    </a:lnTo>
                    <a:lnTo>
                      <a:pt x="0" y="25"/>
                    </a:lnTo>
                    <a:lnTo>
                      <a:pt x="0" y="25"/>
                    </a:lnTo>
                    <a:lnTo>
                      <a:pt x="0" y="25"/>
                    </a:lnTo>
                    <a:lnTo>
                      <a:pt x="0" y="24"/>
                    </a:lnTo>
                    <a:lnTo>
                      <a:pt x="0" y="25"/>
                    </a:lnTo>
                    <a:lnTo>
                      <a:pt x="0" y="24"/>
                    </a:lnTo>
                    <a:lnTo>
                      <a:pt x="0" y="24"/>
                    </a:lnTo>
                    <a:lnTo>
                      <a:pt x="0" y="23"/>
                    </a:lnTo>
                    <a:lnTo>
                      <a:pt x="0" y="24"/>
                    </a:lnTo>
                    <a:lnTo>
                      <a:pt x="0" y="23"/>
                    </a:lnTo>
                    <a:lnTo>
                      <a:pt x="0" y="23"/>
                    </a:lnTo>
                    <a:lnTo>
                      <a:pt x="0" y="23"/>
                    </a:lnTo>
                    <a:lnTo>
                      <a:pt x="0" y="22"/>
                    </a:lnTo>
                    <a:lnTo>
                      <a:pt x="0" y="23"/>
                    </a:lnTo>
                    <a:lnTo>
                      <a:pt x="0" y="22"/>
                    </a:lnTo>
                    <a:lnTo>
                      <a:pt x="0" y="22"/>
                    </a:lnTo>
                    <a:lnTo>
                      <a:pt x="0" y="22"/>
                    </a:lnTo>
                    <a:lnTo>
                      <a:pt x="0" y="23"/>
                    </a:lnTo>
                    <a:lnTo>
                      <a:pt x="0" y="22"/>
                    </a:lnTo>
                    <a:lnTo>
                      <a:pt x="0" y="23"/>
                    </a:lnTo>
                    <a:lnTo>
                      <a:pt x="0" y="23"/>
                    </a:lnTo>
                    <a:lnTo>
                      <a:pt x="0" y="23"/>
                    </a:lnTo>
                    <a:lnTo>
                      <a:pt x="0" y="24"/>
                    </a:lnTo>
                    <a:lnTo>
                      <a:pt x="0" y="24"/>
                    </a:lnTo>
                    <a:lnTo>
                      <a:pt x="0" y="25"/>
                    </a:lnTo>
                    <a:lnTo>
                      <a:pt x="0" y="25"/>
                    </a:lnTo>
                    <a:lnTo>
                      <a:pt x="0" y="26"/>
                    </a:lnTo>
                    <a:lnTo>
                      <a:pt x="0" y="27"/>
                    </a:lnTo>
                    <a:lnTo>
                      <a:pt x="0" y="26"/>
                    </a:lnTo>
                    <a:lnTo>
                      <a:pt x="0" y="27"/>
                    </a:lnTo>
                    <a:lnTo>
                      <a:pt x="0" y="27"/>
                    </a:lnTo>
                    <a:lnTo>
                      <a:pt x="0" y="27"/>
                    </a:lnTo>
                    <a:lnTo>
                      <a:pt x="0" y="28"/>
                    </a:lnTo>
                    <a:lnTo>
                      <a:pt x="0" y="29"/>
                    </a:lnTo>
                    <a:lnTo>
                      <a:pt x="0" y="28"/>
                    </a:lnTo>
                    <a:lnTo>
                      <a:pt x="0" y="28"/>
                    </a:lnTo>
                    <a:lnTo>
                      <a:pt x="0" y="28"/>
                    </a:lnTo>
                    <a:lnTo>
                      <a:pt x="0" y="27"/>
                    </a:lnTo>
                    <a:lnTo>
                      <a:pt x="0" y="26"/>
                    </a:lnTo>
                    <a:lnTo>
                      <a:pt x="0" y="26"/>
                    </a:lnTo>
                    <a:lnTo>
                      <a:pt x="0" y="26"/>
                    </a:lnTo>
                    <a:lnTo>
                      <a:pt x="0" y="26"/>
                    </a:lnTo>
                    <a:lnTo>
                      <a:pt x="0" y="27"/>
                    </a:lnTo>
                    <a:lnTo>
                      <a:pt x="0" y="26"/>
                    </a:lnTo>
                    <a:lnTo>
                      <a:pt x="0" y="26"/>
                    </a:lnTo>
                    <a:lnTo>
                      <a:pt x="0" y="25"/>
                    </a:lnTo>
                    <a:lnTo>
                      <a:pt x="0" y="25"/>
                    </a:lnTo>
                    <a:lnTo>
                      <a:pt x="0" y="26"/>
                    </a:lnTo>
                    <a:lnTo>
                      <a:pt x="0" y="25"/>
                    </a:lnTo>
                    <a:lnTo>
                      <a:pt x="0" y="25"/>
                    </a:lnTo>
                    <a:lnTo>
                      <a:pt x="0" y="25"/>
                    </a:lnTo>
                    <a:lnTo>
                      <a:pt x="0" y="25"/>
                    </a:lnTo>
                    <a:lnTo>
                      <a:pt x="0" y="25"/>
                    </a:lnTo>
                    <a:lnTo>
                      <a:pt x="0" y="25"/>
                    </a:lnTo>
                    <a:lnTo>
                      <a:pt x="0" y="27"/>
                    </a:lnTo>
                    <a:lnTo>
                      <a:pt x="0" y="27"/>
                    </a:lnTo>
                    <a:lnTo>
                      <a:pt x="0" y="27"/>
                    </a:lnTo>
                    <a:lnTo>
                      <a:pt x="0" y="27"/>
                    </a:lnTo>
                    <a:lnTo>
                      <a:pt x="0" y="27"/>
                    </a:lnTo>
                    <a:lnTo>
                      <a:pt x="0" y="28"/>
                    </a:lnTo>
                    <a:lnTo>
                      <a:pt x="0" y="28"/>
                    </a:lnTo>
                    <a:lnTo>
                      <a:pt x="0" y="28"/>
                    </a:lnTo>
                    <a:lnTo>
                      <a:pt x="1" y="28"/>
                    </a:lnTo>
                    <a:lnTo>
                      <a:pt x="1" y="29"/>
                    </a:lnTo>
                    <a:lnTo>
                      <a:pt x="1" y="29"/>
                    </a:lnTo>
                    <a:lnTo>
                      <a:pt x="1" y="29"/>
                    </a:lnTo>
                    <a:lnTo>
                      <a:pt x="1" y="29"/>
                    </a:lnTo>
                    <a:lnTo>
                      <a:pt x="1" y="28"/>
                    </a:lnTo>
                    <a:lnTo>
                      <a:pt x="1" y="28"/>
                    </a:lnTo>
                    <a:lnTo>
                      <a:pt x="1" y="28"/>
                    </a:lnTo>
                    <a:lnTo>
                      <a:pt x="1" y="28"/>
                    </a:lnTo>
                    <a:lnTo>
                      <a:pt x="1" y="29"/>
                    </a:lnTo>
                    <a:lnTo>
                      <a:pt x="1" y="30"/>
                    </a:lnTo>
                    <a:lnTo>
                      <a:pt x="1" y="29"/>
                    </a:lnTo>
                    <a:lnTo>
                      <a:pt x="1" y="29"/>
                    </a:lnTo>
                    <a:lnTo>
                      <a:pt x="1" y="28"/>
                    </a:lnTo>
                    <a:lnTo>
                      <a:pt x="1" y="28"/>
                    </a:lnTo>
                    <a:lnTo>
                      <a:pt x="1" y="28"/>
                    </a:lnTo>
                    <a:lnTo>
                      <a:pt x="1" y="28"/>
                    </a:lnTo>
                    <a:lnTo>
                      <a:pt x="1" y="29"/>
                    </a:lnTo>
                    <a:lnTo>
                      <a:pt x="1" y="29"/>
                    </a:lnTo>
                    <a:lnTo>
                      <a:pt x="1" y="28"/>
                    </a:lnTo>
                    <a:lnTo>
                      <a:pt x="1" y="28"/>
                    </a:lnTo>
                    <a:lnTo>
                      <a:pt x="1" y="28"/>
                    </a:lnTo>
                    <a:lnTo>
                      <a:pt x="1" y="28"/>
                    </a:lnTo>
                    <a:lnTo>
                      <a:pt x="1" y="28"/>
                    </a:lnTo>
                    <a:lnTo>
                      <a:pt x="1" y="28"/>
                    </a:lnTo>
                    <a:lnTo>
                      <a:pt x="1" y="28"/>
                    </a:lnTo>
                    <a:lnTo>
                      <a:pt x="1" y="28"/>
                    </a:lnTo>
                    <a:lnTo>
                      <a:pt x="1" y="28"/>
                    </a:lnTo>
                    <a:lnTo>
                      <a:pt x="1" y="28"/>
                    </a:lnTo>
                    <a:lnTo>
                      <a:pt x="1" y="28"/>
                    </a:lnTo>
                    <a:lnTo>
                      <a:pt x="1" y="29"/>
                    </a:lnTo>
                    <a:lnTo>
                      <a:pt x="1" y="29"/>
                    </a:lnTo>
                    <a:lnTo>
                      <a:pt x="1" y="29"/>
                    </a:lnTo>
                    <a:lnTo>
                      <a:pt x="1" y="30"/>
                    </a:lnTo>
                    <a:lnTo>
                      <a:pt x="1" y="30"/>
                    </a:lnTo>
                    <a:lnTo>
                      <a:pt x="1" y="30"/>
                    </a:lnTo>
                    <a:lnTo>
                      <a:pt x="1" y="31"/>
                    </a:lnTo>
                    <a:lnTo>
                      <a:pt x="1" y="30"/>
                    </a:lnTo>
                    <a:lnTo>
                      <a:pt x="1" y="31"/>
                    </a:lnTo>
                    <a:lnTo>
                      <a:pt x="1" y="31"/>
                    </a:lnTo>
                    <a:lnTo>
                      <a:pt x="1" y="31"/>
                    </a:lnTo>
                    <a:lnTo>
                      <a:pt x="1" y="32"/>
                    </a:lnTo>
                    <a:lnTo>
                      <a:pt x="1" y="31"/>
                    </a:lnTo>
                    <a:lnTo>
                      <a:pt x="1" y="31"/>
                    </a:lnTo>
                    <a:lnTo>
                      <a:pt x="1" y="30"/>
                    </a:lnTo>
                    <a:lnTo>
                      <a:pt x="1" y="31"/>
                    </a:lnTo>
                    <a:lnTo>
                      <a:pt x="1" y="30"/>
                    </a:lnTo>
                    <a:lnTo>
                      <a:pt x="1" y="30"/>
                    </a:lnTo>
                    <a:lnTo>
                      <a:pt x="1" y="30"/>
                    </a:lnTo>
                    <a:lnTo>
                      <a:pt x="1" y="29"/>
                    </a:lnTo>
                    <a:lnTo>
                      <a:pt x="1" y="28"/>
                    </a:lnTo>
                    <a:lnTo>
                      <a:pt x="1" y="28"/>
                    </a:lnTo>
                    <a:lnTo>
                      <a:pt x="1" y="27"/>
                    </a:lnTo>
                    <a:lnTo>
                      <a:pt x="1" y="27"/>
                    </a:lnTo>
                    <a:lnTo>
                      <a:pt x="1" y="27"/>
                    </a:lnTo>
                    <a:lnTo>
                      <a:pt x="1" y="26"/>
                    </a:lnTo>
                    <a:lnTo>
                      <a:pt x="1" y="26"/>
                    </a:lnTo>
                    <a:lnTo>
                      <a:pt x="1" y="25"/>
                    </a:lnTo>
                    <a:lnTo>
                      <a:pt x="1" y="26"/>
                    </a:lnTo>
                    <a:lnTo>
                      <a:pt x="1" y="25"/>
                    </a:lnTo>
                    <a:lnTo>
                      <a:pt x="1" y="25"/>
                    </a:lnTo>
                    <a:lnTo>
                      <a:pt x="1" y="26"/>
                    </a:lnTo>
                    <a:lnTo>
                      <a:pt x="1" y="25"/>
                    </a:lnTo>
                    <a:lnTo>
                      <a:pt x="1" y="26"/>
                    </a:lnTo>
                    <a:lnTo>
                      <a:pt x="1" y="26"/>
                    </a:lnTo>
                    <a:lnTo>
                      <a:pt x="1" y="25"/>
                    </a:lnTo>
                    <a:lnTo>
                      <a:pt x="1" y="25"/>
                    </a:lnTo>
                    <a:lnTo>
                      <a:pt x="1" y="25"/>
                    </a:lnTo>
                    <a:lnTo>
                      <a:pt x="1" y="25"/>
                    </a:lnTo>
                    <a:lnTo>
                      <a:pt x="1" y="25"/>
                    </a:lnTo>
                    <a:lnTo>
                      <a:pt x="1" y="26"/>
                    </a:lnTo>
                    <a:lnTo>
                      <a:pt x="1" y="26"/>
                    </a:lnTo>
                    <a:lnTo>
                      <a:pt x="1" y="27"/>
                    </a:lnTo>
                    <a:lnTo>
                      <a:pt x="1" y="26"/>
                    </a:lnTo>
                    <a:lnTo>
                      <a:pt x="1" y="25"/>
                    </a:lnTo>
                    <a:lnTo>
                      <a:pt x="1" y="25"/>
                    </a:lnTo>
                    <a:lnTo>
                      <a:pt x="1" y="24"/>
                    </a:lnTo>
                    <a:lnTo>
                      <a:pt x="1" y="24"/>
                    </a:lnTo>
                    <a:lnTo>
                      <a:pt x="1" y="23"/>
                    </a:lnTo>
                    <a:lnTo>
                      <a:pt x="1" y="23"/>
                    </a:lnTo>
                    <a:lnTo>
                      <a:pt x="1" y="23"/>
                    </a:lnTo>
                    <a:lnTo>
                      <a:pt x="1" y="23"/>
                    </a:lnTo>
                    <a:lnTo>
                      <a:pt x="1" y="23"/>
                    </a:lnTo>
                    <a:lnTo>
                      <a:pt x="1" y="23"/>
                    </a:lnTo>
                    <a:lnTo>
                      <a:pt x="1" y="24"/>
                    </a:lnTo>
                    <a:lnTo>
                      <a:pt x="1" y="23"/>
                    </a:lnTo>
                    <a:lnTo>
                      <a:pt x="1" y="24"/>
                    </a:lnTo>
                    <a:lnTo>
                      <a:pt x="1" y="25"/>
                    </a:lnTo>
                    <a:lnTo>
                      <a:pt x="1" y="24"/>
                    </a:lnTo>
                    <a:lnTo>
                      <a:pt x="1" y="25"/>
                    </a:lnTo>
                    <a:lnTo>
                      <a:pt x="1" y="24"/>
                    </a:lnTo>
                    <a:lnTo>
                      <a:pt x="1" y="24"/>
                    </a:lnTo>
                    <a:lnTo>
                      <a:pt x="1" y="25"/>
                    </a:lnTo>
                    <a:lnTo>
                      <a:pt x="1" y="25"/>
                    </a:lnTo>
                    <a:lnTo>
                      <a:pt x="1" y="29"/>
                    </a:lnTo>
                  </a:path>
                </a:pathLst>
              </a:custGeom>
              <a:noFill/>
              <a:ln w="0">
                <a:solidFill>
                  <a:srgbClr val="3366FF"/>
                </a:solidFill>
                <a:prstDash val="solid"/>
                <a:round/>
                <a:headEnd/>
                <a:tailEnd/>
              </a:ln>
            </p:spPr>
            <p:txBody>
              <a:bodyPr/>
              <a:lstStyle/>
              <a:p>
                <a:endParaRPr lang="en-GB"/>
              </a:p>
            </p:txBody>
          </p:sp>
          <p:sp>
            <p:nvSpPr>
              <p:cNvPr id="186322" name="Freeform 978"/>
              <p:cNvSpPr>
                <a:spLocks/>
              </p:cNvSpPr>
              <p:nvPr/>
            </p:nvSpPr>
            <p:spPr bwMode="auto">
              <a:xfrm>
                <a:off x="3810" y="3617"/>
                <a:ext cx="1" cy="366"/>
              </a:xfrm>
              <a:custGeom>
                <a:avLst/>
                <a:gdLst/>
                <a:ahLst/>
                <a:cxnLst>
                  <a:cxn ang="0">
                    <a:pos x="0" y="44"/>
                  </a:cxn>
                  <a:cxn ang="0">
                    <a:pos x="0" y="34"/>
                  </a:cxn>
                  <a:cxn ang="0">
                    <a:pos x="0" y="30"/>
                  </a:cxn>
                  <a:cxn ang="0">
                    <a:pos x="0" y="27"/>
                  </a:cxn>
                  <a:cxn ang="0">
                    <a:pos x="0" y="22"/>
                  </a:cxn>
                  <a:cxn ang="0">
                    <a:pos x="0" y="20"/>
                  </a:cxn>
                  <a:cxn ang="0">
                    <a:pos x="0" y="18"/>
                  </a:cxn>
                  <a:cxn ang="0">
                    <a:pos x="0" y="19"/>
                  </a:cxn>
                  <a:cxn ang="0">
                    <a:pos x="0" y="18"/>
                  </a:cxn>
                  <a:cxn ang="0">
                    <a:pos x="0" y="16"/>
                  </a:cxn>
                  <a:cxn ang="0">
                    <a:pos x="0" y="15"/>
                  </a:cxn>
                  <a:cxn ang="0">
                    <a:pos x="0" y="15"/>
                  </a:cxn>
                  <a:cxn ang="0">
                    <a:pos x="0" y="14"/>
                  </a:cxn>
                  <a:cxn ang="0">
                    <a:pos x="0" y="13"/>
                  </a:cxn>
                  <a:cxn ang="0">
                    <a:pos x="0" y="12"/>
                  </a:cxn>
                  <a:cxn ang="0">
                    <a:pos x="0" y="12"/>
                  </a:cxn>
                  <a:cxn ang="0">
                    <a:pos x="0" y="13"/>
                  </a:cxn>
                  <a:cxn ang="0">
                    <a:pos x="0" y="11"/>
                  </a:cxn>
                  <a:cxn ang="0">
                    <a:pos x="0" y="10"/>
                  </a:cxn>
                  <a:cxn ang="0">
                    <a:pos x="0" y="7"/>
                  </a:cxn>
                  <a:cxn ang="0">
                    <a:pos x="0" y="7"/>
                  </a:cxn>
                  <a:cxn ang="0">
                    <a:pos x="0" y="6"/>
                  </a:cxn>
                  <a:cxn ang="0">
                    <a:pos x="0" y="5"/>
                  </a:cxn>
                  <a:cxn ang="0">
                    <a:pos x="0" y="5"/>
                  </a:cxn>
                  <a:cxn ang="0">
                    <a:pos x="0" y="4"/>
                  </a:cxn>
                  <a:cxn ang="0">
                    <a:pos x="0" y="4"/>
                  </a:cxn>
                  <a:cxn ang="0">
                    <a:pos x="0" y="1"/>
                  </a:cxn>
                  <a:cxn ang="0">
                    <a:pos x="0" y="2"/>
                  </a:cxn>
                  <a:cxn ang="0">
                    <a:pos x="0" y="1"/>
                  </a:cxn>
                  <a:cxn ang="0">
                    <a:pos x="0" y="2"/>
                  </a:cxn>
                  <a:cxn ang="0">
                    <a:pos x="0" y="1"/>
                  </a:cxn>
                  <a:cxn ang="0">
                    <a:pos x="0" y="4"/>
                  </a:cxn>
                  <a:cxn ang="0">
                    <a:pos x="0" y="5"/>
                  </a:cxn>
                  <a:cxn ang="0">
                    <a:pos x="0" y="3"/>
                  </a:cxn>
                  <a:cxn ang="0">
                    <a:pos x="0" y="4"/>
                  </a:cxn>
                  <a:cxn ang="0">
                    <a:pos x="0" y="6"/>
                  </a:cxn>
                  <a:cxn ang="0">
                    <a:pos x="0" y="4"/>
                  </a:cxn>
                  <a:cxn ang="0">
                    <a:pos x="0" y="4"/>
                  </a:cxn>
                  <a:cxn ang="0">
                    <a:pos x="0" y="4"/>
                  </a:cxn>
                  <a:cxn ang="0">
                    <a:pos x="0" y="4"/>
                  </a:cxn>
                  <a:cxn ang="0">
                    <a:pos x="0" y="7"/>
                  </a:cxn>
                  <a:cxn ang="0">
                    <a:pos x="0" y="5"/>
                  </a:cxn>
                  <a:cxn ang="0">
                    <a:pos x="0" y="4"/>
                  </a:cxn>
                  <a:cxn ang="0">
                    <a:pos x="0" y="3"/>
                  </a:cxn>
                  <a:cxn ang="0">
                    <a:pos x="0" y="4"/>
                  </a:cxn>
                  <a:cxn ang="0">
                    <a:pos x="0" y="6"/>
                  </a:cxn>
                  <a:cxn ang="0">
                    <a:pos x="0" y="7"/>
                  </a:cxn>
                  <a:cxn ang="0">
                    <a:pos x="0" y="5"/>
                  </a:cxn>
                  <a:cxn ang="0">
                    <a:pos x="0" y="6"/>
                  </a:cxn>
                  <a:cxn ang="0">
                    <a:pos x="0" y="8"/>
                  </a:cxn>
                  <a:cxn ang="0">
                    <a:pos x="0" y="6"/>
                  </a:cxn>
                  <a:cxn ang="0">
                    <a:pos x="0" y="4"/>
                  </a:cxn>
                  <a:cxn ang="0">
                    <a:pos x="0" y="3"/>
                  </a:cxn>
                  <a:cxn ang="0">
                    <a:pos x="0" y="4"/>
                  </a:cxn>
                  <a:cxn ang="0">
                    <a:pos x="0" y="4"/>
                  </a:cxn>
                  <a:cxn ang="0">
                    <a:pos x="0" y="2"/>
                  </a:cxn>
                  <a:cxn ang="0">
                    <a:pos x="0" y="4"/>
                  </a:cxn>
                  <a:cxn ang="0">
                    <a:pos x="0" y="3"/>
                  </a:cxn>
                  <a:cxn ang="0">
                    <a:pos x="0" y="5"/>
                  </a:cxn>
                  <a:cxn ang="0">
                    <a:pos x="0" y="6"/>
                  </a:cxn>
                  <a:cxn ang="0">
                    <a:pos x="0" y="8"/>
                  </a:cxn>
                  <a:cxn ang="0">
                    <a:pos x="0" y="8"/>
                  </a:cxn>
                  <a:cxn ang="0">
                    <a:pos x="0" y="7"/>
                  </a:cxn>
                </a:cxnLst>
                <a:rect l="0" t="0" r="r" b="b"/>
                <a:pathLst>
                  <a:path h="61">
                    <a:moveTo>
                      <a:pt x="0" y="61"/>
                    </a:moveTo>
                    <a:lnTo>
                      <a:pt x="0" y="56"/>
                    </a:lnTo>
                    <a:lnTo>
                      <a:pt x="0" y="52"/>
                    </a:lnTo>
                    <a:lnTo>
                      <a:pt x="0" y="50"/>
                    </a:lnTo>
                    <a:lnTo>
                      <a:pt x="0" y="50"/>
                    </a:lnTo>
                    <a:lnTo>
                      <a:pt x="0" y="48"/>
                    </a:lnTo>
                    <a:lnTo>
                      <a:pt x="0" y="47"/>
                    </a:lnTo>
                    <a:lnTo>
                      <a:pt x="0" y="46"/>
                    </a:lnTo>
                    <a:lnTo>
                      <a:pt x="0" y="45"/>
                    </a:lnTo>
                    <a:lnTo>
                      <a:pt x="0" y="45"/>
                    </a:lnTo>
                    <a:lnTo>
                      <a:pt x="0" y="44"/>
                    </a:lnTo>
                    <a:lnTo>
                      <a:pt x="0" y="43"/>
                    </a:lnTo>
                    <a:lnTo>
                      <a:pt x="0" y="42"/>
                    </a:lnTo>
                    <a:lnTo>
                      <a:pt x="0" y="41"/>
                    </a:lnTo>
                    <a:lnTo>
                      <a:pt x="0" y="40"/>
                    </a:lnTo>
                    <a:lnTo>
                      <a:pt x="0" y="39"/>
                    </a:lnTo>
                    <a:lnTo>
                      <a:pt x="0" y="38"/>
                    </a:lnTo>
                    <a:lnTo>
                      <a:pt x="0" y="37"/>
                    </a:lnTo>
                    <a:lnTo>
                      <a:pt x="0" y="36"/>
                    </a:lnTo>
                    <a:lnTo>
                      <a:pt x="0" y="35"/>
                    </a:lnTo>
                    <a:lnTo>
                      <a:pt x="0" y="35"/>
                    </a:lnTo>
                    <a:lnTo>
                      <a:pt x="0" y="34"/>
                    </a:lnTo>
                    <a:lnTo>
                      <a:pt x="0" y="34"/>
                    </a:lnTo>
                    <a:lnTo>
                      <a:pt x="0" y="33"/>
                    </a:lnTo>
                    <a:lnTo>
                      <a:pt x="0" y="33"/>
                    </a:lnTo>
                    <a:lnTo>
                      <a:pt x="0" y="32"/>
                    </a:lnTo>
                    <a:lnTo>
                      <a:pt x="0" y="31"/>
                    </a:lnTo>
                    <a:lnTo>
                      <a:pt x="0" y="31"/>
                    </a:lnTo>
                    <a:lnTo>
                      <a:pt x="0" y="31"/>
                    </a:lnTo>
                    <a:lnTo>
                      <a:pt x="0" y="31"/>
                    </a:lnTo>
                    <a:lnTo>
                      <a:pt x="0" y="31"/>
                    </a:lnTo>
                    <a:lnTo>
                      <a:pt x="0" y="31"/>
                    </a:lnTo>
                    <a:lnTo>
                      <a:pt x="0" y="30"/>
                    </a:lnTo>
                    <a:lnTo>
                      <a:pt x="0" y="30"/>
                    </a:lnTo>
                    <a:lnTo>
                      <a:pt x="0" y="30"/>
                    </a:lnTo>
                    <a:lnTo>
                      <a:pt x="0" y="30"/>
                    </a:lnTo>
                    <a:lnTo>
                      <a:pt x="0" y="30"/>
                    </a:lnTo>
                    <a:lnTo>
                      <a:pt x="0" y="30"/>
                    </a:lnTo>
                    <a:lnTo>
                      <a:pt x="0" y="30"/>
                    </a:lnTo>
                    <a:lnTo>
                      <a:pt x="0" y="29"/>
                    </a:lnTo>
                    <a:lnTo>
                      <a:pt x="0" y="28"/>
                    </a:lnTo>
                    <a:lnTo>
                      <a:pt x="0" y="28"/>
                    </a:lnTo>
                    <a:lnTo>
                      <a:pt x="0" y="27"/>
                    </a:lnTo>
                    <a:lnTo>
                      <a:pt x="0" y="27"/>
                    </a:lnTo>
                    <a:lnTo>
                      <a:pt x="0" y="28"/>
                    </a:lnTo>
                    <a:lnTo>
                      <a:pt x="0" y="27"/>
                    </a:lnTo>
                    <a:lnTo>
                      <a:pt x="0" y="26"/>
                    </a:lnTo>
                    <a:lnTo>
                      <a:pt x="0" y="26"/>
                    </a:lnTo>
                    <a:lnTo>
                      <a:pt x="0" y="25"/>
                    </a:lnTo>
                    <a:lnTo>
                      <a:pt x="0" y="25"/>
                    </a:lnTo>
                    <a:lnTo>
                      <a:pt x="0" y="24"/>
                    </a:lnTo>
                    <a:lnTo>
                      <a:pt x="0" y="23"/>
                    </a:lnTo>
                    <a:lnTo>
                      <a:pt x="0" y="22"/>
                    </a:lnTo>
                    <a:lnTo>
                      <a:pt x="0" y="22"/>
                    </a:lnTo>
                    <a:lnTo>
                      <a:pt x="0" y="22"/>
                    </a:lnTo>
                    <a:lnTo>
                      <a:pt x="0" y="22"/>
                    </a:lnTo>
                    <a:lnTo>
                      <a:pt x="0" y="22"/>
                    </a:lnTo>
                    <a:lnTo>
                      <a:pt x="0" y="22"/>
                    </a:lnTo>
                    <a:lnTo>
                      <a:pt x="0" y="22"/>
                    </a:lnTo>
                    <a:lnTo>
                      <a:pt x="0" y="22"/>
                    </a:lnTo>
                    <a:lnTo>
                      <a:pt x="0" y="21"/>
                    </a:lnTo>
                    <a:lnTo>
                      <a:pt x="0" y="20"/>
                    </a:lnTo>
                    <a:lnTo>
                      <a:pt x="0" y="19"/>
                    </a:lnTo>
                    <a:lnTo>
                      <a:pt x="0" y="20"/>
                    </a:lnTo>
                    <a:lnTo>
                      <a:pt x="0" y="19"/>
                    </a:lnTo>
                    <a:lnTo>
                      <a:pt x="0" y="20"/>
                    </a:lnTo>
                    <a:lnTo>
                      <a:pt x="0" y="20"/>
                    </a:lnTo>
                    <a:lnTo>
                      <a:pt x="0" y="20"/>
                    </a:lnTo>
                    <a:lnTo>
                      <a:pt x="0" y="20"/>
                    </a:lnTo>
                    <a:lnTo>
                      <a:pt x="0" y="20"/>
                    </a:lnTo>
                    <a:lnTo>
                      <a:pt x="0" y="19"/>
                    </a:lnTo>
                    <a:lnTo>
                      <a:pt x="0" y="19"/>
                    </a:lnTo>
                    <a:lnTo>
                      <a:pt x="0" y="19"/>
                    </a:lnTo>
                    <a:lnTo>
                      <a:pt x="0" y="19"/>
                    </a:lnTo>
                    <a:lnTo>
                      <a:pt x="0" y="19"/>
                    </a:lnTo>
                    <a:lnTo>
                      <a:pt x="0" y="19"/>
                    </a:lnTo>
                    <a:lnTo>
                      <a:pt x="0" y="18"/>
                    </a:lnTo>
                    <a:lnTo>
                      <a:pt x="0" y="19"/>
                    </a:lnTo>
                    <a:lnTo>
                      <a:pt x="0" y="18"/>
                    </a:lnTo>
                    <a:lnTo>
                      <a:pt x="0" y="18"/>
                    </a:lnTo>
                    <a:lnTo>
                      <a:pt x="0" y="18"/>
                    </a:lnTo>
                    <a:lnTo>
                      <a:pt x="0" y="17"/>
                    </a:lnTo>
                    <a:lnTo>
                      <a:pt x="0" y="18"/>
                    </a:lnTo>
                    <a:lnTo>
                      <a:pt x="0" y="17"/>
                    </a:lnTo>
                    <a:lnTo>
                      <a:pt x="0" y="18"/>
                    </a:lnTo>
                    <a:lnTo>
                      <a:pt x="0" y="18"/>
                    </a:lnTo>
                    <a:lnTo>
                      <a:pt x="0" y="18"/>
                    </a:lnTo>
                    <a:lnTo>
                      <a:pt x="0" y="19"/>
                    </a:lnTo>
                    <a:lnTo>
                      <a:pt x="0" y="18"/>
                    </a:lnTo>
                    <a:lnTo>
                      <a:pt x="0" y="18"/>
                    </a:lnTo>
                    <a:lnTo>
                      <a:pt x="0" y="18"/>
                    </a:lnTo>
                    <a:lnTo>
                      <a:pt x="0" y="18"/>
                    </a:lnTo>
                    <a:lnTo>
                      <a:pt x="0" y="18"/>
                    </a:lnTo>
                    <a:lnTo>
                      <a:pt x="0" y="18"/>
                    </a:lnTo>
                    <a:lnTo>
                      <a:pt x="0" y="19"/>
                    </a:lnTo>
                    <a:lnTo>
                      <a:pt x="0" y="19"/>
                    </a:lnTo>
                    <a:lnTo>
                      <a:pt x="0" y="19"/>
                    </a:lnTo>
                    <a:lnTo>
                      <a:pt x="0" y="18"/>
                    </a:lnTo>
                    <a:lnTo>
                      <a:pt x="0" y="18"/>
                    </a:lnTo>
                    <a:lnTo>
                      <a:pt x="0" y="17"/>
                    </a:lnTo>
                    <a:lnTo>
                      <a:pt x="0" y="17"/>
                    </a:lnTo>
                    <a:lnTo>
                      <a:pt x="0" y="18"/>
                    </a:lnTo>
                    <a:lnTo>
                      <a:pt x="0" y="17"/>
                    </a:lnTo>
                    <a:lnTo>
                      <a:pt x="0" y="17"/>
                    </a:lnTo>
                    <a:lnTo>
                      <a:pt x="0" y="17"/>
                    </a:lnTo>
                    <a:lnTo>
                      <a:pt x="0" y="17"/>
                    </a:lnTo>
                    <a:lnTo>
                      <a:pt x="0" y="16"/>
                    </a:lnTo>
                    <a:lnTo>
                      <a:pt x="0" y="16"/>
                    </a:lnTo>
                    <a:lnTo>
                      <a:pt x="0" y="16"/>
                    </a:lnTo>
                    <a:lnTo>
                      <a:pt x="0" y="16"/>
                    </a:lnTo>
                    <a:lnTo>
                      <a:pt x="0" y="16"/>
                    </a:lnTo>
                    <a:lnTo>
                      <a:pt x="0" y="16"/>
                    </a:lnTo>
                    <a:lnTo>
                      <a:pt x="0" y="15"/>
                    </a:lnTo>
                    <a:lnTo>
                      <a:pt x="0" y="15"/>
                    </a:lnTo>
                    <a:lnTo>
                      <a:pt x="0" y="15"/>
                    </a:lnTo>
                    <a:lnTo>
                      <a:pt x="0" y="14"/>
                    </a:lnTo>
                    <a:lnTo>
                      <a:pt x="0" y="15"/>
                    </a:lnTo>
                    <a:lnTo>
                      <a:pt x="0" y="15"/>
                    </a:lnTo>
                    <a:lnTo>
                      <a:pt x="0" y="15"/>
                    </a:lnTo>
                    <a:lnTo>
                      <a:pt x="0" y="15"/>
                    </a:lnTo>
                    <a:lnTo>
                      <a:pt x="0" y="15"/>
                    </a:lnTo>
                    <a:lnTo>
                      <a:pt x="0" y="15"/>
                    </a:lnTo>
                    <a:lnTo>
                      <a:pt x="0" y="15"/>
                    </a:lnTo>
                    <a:lnTo>
                      <a:pt x="0" y="16"/>
                    </a:lnTo>
                    <a:lnTo>
                      <a:pt x="0" y="15"/>
                    </a:lnTo>
                    <a:lnTo>
                      <a:pt x="0" y="16"/>
                    </a:lnTo>
                    <a:lnTo>
                      <a:pt x="0" y="16"/>
                    </a:lnTo>
                    <a:lnTo>
                      <a:pt x="0" y="15"/>
                    </a:lnTo>
                    <a:lnTo>
                      <a:pt x="0" y="15"/>
                    </a:lnTo>
                    <a:lnTo>
                      <a:pt x="0" y="16"/>
                    </a:lnTo>
                    <a:lnTo>
                      <a:pt x="0" y="15"/>
                    </a:lnTo>
                    <a:lnTo>
                      <a:pt x="0" y="15"/>
                    </a:lnTo>
                    <a:lnTo>
                      <a:pt x="0" y="15"/>
                    </a:lnTo>
                    <a:lnTo>
                      <a:pt x="0" y="15"/>
                    </a:lnTo>
                    <a:lnTo>
                      <a:pt x="0" y="15"/>
                    </a:lnTo>
                    <a:lnTo>
                      <a:pt x="0" y="15"/>
                    </a:lnTo>
                    <a:lnTo>
                      <a:pt x="0" y="14"/>
                    </a:lnTo>
                    <a:lnTo>
                      <a:pt x="0" y="13"/>
                    </a:lnTo>
                    <a:lnTo>
                      <a:pt x="0" y="14"/>
                    </a:lnTo>
                    <a:lnTo>
                      <a:pt x="0" y="14"/>
                    </a:lnTo>
                    <a:lnTo>
                      <a:pt x="0" y="14"/>
                    </a:lnTo>
                    <a:lnTo>
                      <a:pt x="0" y="14"/>
                    </a:lnTo>
                    <a:lnTo>
                      <a:pt x="0" y="14"/>
                    </a:lnTo>
                    <a:lnTo>
                      <a:pt x="0" y="13"/>
                    </a:lnTo>
                    <a:lnTo>
                      <a:pt x="0" y="13"/>
                    </a:lnTo>
                    <a:lnTo>
                      <a:pt x="0" y="13"/>
                    </a:lnTo>
                    <a:lnTo>
                      <a:pt x="0" y="13"/>
                    </a:lnTo>
                    <a:lnTo>
                      <a:pt x="0" y="13"/>
                    </a:lnTo>
                    <a:lnTo>
                      <a:pt x="0" y="14"/>
                    </a:lnTo>
                    <a:lnTo>
                      <a:pt x="0" y="13"/>
                    </a:lnTo>
                    <a:lnTo>
                      <a:pt x="0" y="14"/>
                    </a:lnTo>
                    <a:lnTo>
                      <a:pt x="0" y="14"/>
                    </a:lnTo>
                    <a:lnTo>
                      <a:pt x="0" y="13"/>
                    </a:lnTo>
                    <a:lnTo>
                      <a:pt x="0" y="13"/>
                    </a:lnTo>
                    <a:lnTo>
                      <a:pt x="0" y="13"/>
                    </a:lnTo>
                    <a:lnTo>
                      <a:pt x="0" y="14"/>
                    </a:lnTo>
                    <a:lnTo>
                      <a:pt x="0" y="13"/>
                    </a:lnTo>
                    <a:lnTo>
                      <a:pt x="0" y="14"/>
                    </a:lnTo>
                    <a:lnTo>
                      <a:pt x="0" y="13"/>
                    </a:lnTo>
                    <a:lnTo>
                      <a:pt x="0" y="13"/>
                    </a:lnTo>
                    <a:lnTo>
                      <a:pt x="0" y="14"/>
                    </a:lnTo>
                    <a:lnTo>
                      <a:pt x="0" y="13"/>
                    </a:lnTo>
                    <a:lnTo>
                      <a:pt x="0" y="13"/>
                    </a:lnTo>
                    <a:lnTo>
                      <a:pt x="0" y="13"/>
                    </a:lnTo>
                    <a:lnTo>
                      <a:pt x="0" y="12"/>
                    </a:lnTo>
                    <a:lnTo>
                      <a:pt x="0" y="13"/>
                    </a:lnTo>
                    <a:lnTo>
                      <a:pt x="0" y="12"/>
                    </a:lnTo>
                    <a:lnTo>
                      <a:pt x="0" y="12"/>
                    </a:lnTo>
                    <a:lnTo>
                      <a:pt x="0" y="13"/>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2"/>
                    </a:lnTo>
                    <a:lnTo>
                      <a:pt x="0" y="13"/>
                    </a:lnTo>
                    <a:lnTo>
                      <a:pt x="0" y="13"/>
                    </a:lnTo>
                    <a:lnTo>
                      <a:pt x="0" y="13"/>
                    </a:lnTo>
                    <a:lnTo>
                      <a:pt x="0" y="12"/>
                    </a:lnTo>
                    <a:lnTo>
                      <a:pt x="0" y="13"/>
                    </a:lnTo>
                    <a:lnTo>
                      <a:pt x="0" y="13"/>
                    </a:lnTo>
                    <a:lnTo>
                      <a:pt x="0" y="13"/>
                    </a:lnTo>
                    <a:lnTo>
                      <a:pt x="0" y="13"/>
                    </a:lnTo>
                    <a:lnTo>
                      <a:pt x="0" y="13"/>
                    </a:lnTo>
                    <a:lnTo>
                      <a:pt x="0" y="13"/>
                    </a:lnTo>
                    <a:lnTo>
                      <a:pt x="0" y="12"/>
                    </a:lnTo>
                    <a:lnTo>
                      <a:pt x="0" y="12"/>
                    </a:lnTo>
                    <a:lnTo>
                      <a:pt x="0" y="12"/>
                    </a:lnTo>
                    <a:lnTo>
                      <a:pt x="0" y="11"/>
                    </a:lnTo>
                    <a:lnTo>
                      <a:pt x="0" y="12"/>
                    </a:lnTo>
                    <a:lnTo>
                      <a:pt x="0" y="11"/>
                    </a:lnTo>
                    <a:lnTo>
                      <a:pt x="0" y="12"/>
                    </a:lnTo>
                    <a:lnTo>
                      <a:pt x="0" y="11"/>
                    </a:lnTo>
                    <a:lnTo>
                      <a:pt x="0" y="11"/>
                    </a:lnTo>
                    <a:lnTo>
                      <a:pt x="0" y="11"/>
                    </a:lnTo>
                    <a:lnTo>
                      <a:pt x="0" y="12"/>
                    </a:lnTo>
                    <a:lnTo>
                      <a:pt x="0" y="12"/>
                    </a:lnTo>
                    <a:lnTo>
                      <a:pt x="0" y="11"/>
                    </a:lnTo>
                    <a:lnTo>
                      <a:pt x="0" y="11"/>
                    </a:lnTo>
                    <a:lnTo>
                      <a:pt x="0" y="11"/>
                    </a:lnTo>
                    <a:lnTo>
                      <a:pt x="0" y="10"/>
                    </a:lnTo>
                    <a:lnTo>
                      <a:pt x="0" y="10"/>
                    </a:lnTo>
                    <a:lnTo>
                      <a:pt x="0" y="9"/>
                    </a:lnTo>
                    <a:lnTo>
                      <a:pt x="0" y="9"/>
                    </a:lnTo>
                    <a:lnTo>
                      <a:pt x="0" y="9"/>
                    </a:lnTo>
                    <a:lnTo>
                      <a:pt x="0" y="9"/>
                    </a:lnTo>
                    <a:lnTo>
                      <a:pt x="0" y="8"/>
                    </a:lnTo>
                    <a:lnTo>
                      <a:pt x="0" y="9"/>
                    </a:lnTo>
                    <a:lnTo>
                      <a:pt x="0" y="9"/>
                    </a:lnTo>
                    <a:lnTo>
                      <a:pt x="0" y="8"/>
                    </a:lnTo>
                    <a:lnTo>
                      <a:pt x="0" y="7"/>
                    </a:lnTo>
                    <a:lnTo>
                      <a:pt x="0" y="7"/>
                    </a:lnTo>
                    <a:lnTo>
                      <a:pt x="0" y="7"/>
                    </a:lnTo>
                    <a:lnTo>
                      <a:pt x="0" y="7"/>
                    </a:lnTo>
                    <a:lnTo>
                      <a:pt x="0" y="8"/>
                    </a:lnTo>
                    <a:lnTo>
                      <a:pt x="0" y="7"/>
                    </a:lnTo>
                    <a:lnTo>
                      <a:pt x="0" y="7"/>
                    </a:lnTo>
                    <a:lnTo>
                      <a:pt x="0" y="7"/>
                    </a:lnTo>
                    <a:lnTo>
                      <a:pt x="0" y="7"/>
                    </a:lnTo>
                    <a:lnTo>
                      <a:pt x="0" y="7"/>
                    </a:lnTo>
                    <a:lnTo>
                      <a:pt x="0" y="8"/>
                    </a:lnTo>
                    <a:lnTo>
                      <a:pt x="0" y="7"/>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5"/>
                    </a:lnTo>
                    <a:lnTo>
                      <a:pt x="0" y="4"/>
                    </a:lnTo>
                    <a:lnTo>
                      <a:pt x="0" y="4"/>
                    </a:lnTo>
                    <a:lnTo>
                      <a:pt x="0" y="5"/>
                    </a:lnTo>
                    <a:lnTo>
                      <a:pt x="0" y="4"/>
                    </a:lnTo>
                    <a:lnTo>
                      <a:pt x="0" y="5"/>
                    </a:lnTo>
                    <a:lnTo>
                      <a:pt x="0" y="5"/>
                    </a:lnTo>
                    <a:lnTo>
                      <a:pt x="0" y="5"/>
                    </a:lnTo>
                    <a:lnTo>
                      <a:pt x="0" y="4"/>
                    </a:lnTo>
                    <a:lnTo>
                      <a:pt x="0" y="5"/>
                    </a:lnTo>
                    <a:lnTo>
                      <a:pt x="0" y="5"/>
                    </a:lnTo>
                    <a:lnTo>
                      <a:pt x="0" y="6"/>
                    </a:lnTo>
                    <a:lnTo>
                      <a:pt x="0" y="6"/>
                    </a:lnTo>
                    <a:lnTo>
                      <a:pt x="0" y="5"/>
                    </a:lnTo>
                    <a:lnTo>
                      <a:pt x="0" y="6"/>
                    </a:lnTo>
                    <a:lnTo>
                      <a:pt x="0" y="5"/>
                    </a:lnTo>
                    <a:lnTo>
                      <a:pt x="0" y="5"/>
                    </a:lnTo>
                    <a:lnTo>
                      <a:pt x="0" y="4"/>
                    </a:lnTo>
                    <a:lnTo>
                      <a:pt x="0" y="4"/>
                    </a:lnTo>
                    <a:lnTo>
                      <a:pt x="0" y="3"/>
                    </a:lnTo>
                    <a:lnTo>
                      <a:pt x="0" y="3"/>
                    </a:lnTo>
                    <a:lnTo>
                      <a:pt x="0" y="4"/>
                    </a:lnTo>
                    <a:lnTo>
                      <a:pt x="0" y="4"/>
                    </a:lnTo>
                    <a:lnTo>
                      <a:pt x="0" y="4"/>
                    </a:lnTo>
                    <a:lnTo>
                      <a:pt x="0" y="4"/>
                    </a:lnTo>
                    <a:lnTo>
                      <a:pt x="0" y="3"/>
                    </a:lnTo>
                    <a:lnTo>
                      <a:pt x="0" y="4"/>
                    </a:lnTo>
                    <a:lnTo>
                      <a:pt x="0" y="4"/>
                    </a:lnTo>
                    <a:lnTo>
                      <a:pt x="0" y="4"/>
                    </a:lnTo>
                    <a:lnTo>
                      <a:pt x="0" y="4"/>
                    </a:lnTo>
                    <a:lnTo>
                      <a:pt x="0" y="4"/>
                    </a:lnTo>
                    <a:lnTo>
                      <a:pt x="0" y="3"/>
                    </a:lnTo>
                    <a:lnTo>
                      <a:pt x="0" y="3"/>
                    </a:lnTo>
                    <a:lnTo>
                      <a:pt x="0" y="3"/>
                    </a:lnTo>
                    <a:lnTo>
                      <a:pt x="0" y="2"/>
                    </a:lnTo>
                    <a:lnTo>
                      <a:pt x="0" y="1"/>
                    </a:lnTo>
                    <a:lnTo>
                      <a:pt x="0" y="2"/>
                    </a:lnTo>
                    <a:lnTo>
                      <a:pt x="0" y="3"/>
                    </a:lnTo>
                    <a:lnTo>
                      <a:pt x="0" y="2"/>
                    </a:lnTo>
                    <a:lnTo>
                      <a:pt x="0" y="1"/>
                    </a:lnTo>
                    <a:lnTo>
                      <a:pt x="0" y="2"/>
                    </a:lnTo>
                    <a:lnTo>
                      <a:pt x="0" y="1"/>
                    </a:lnTo>
                    <a:lnTo>
                      <a:pt x="0" y="1"/>
                    </a:lnTo>
                    <a:lnTo>
                      <a:pt x="0" y="1"/>
                    </a:lnTo>
                    <a:lnTo>
                      <a:pt x="0" y="1"/>
                    </a:lnTo>
                    <a:lnTo>
                      <a:pt x="0" y="0"/>
                    </a:lnTo>
                    <a:lnTo>
                      <a:pt x="0" y="1"/>
                    </a:lnTo>
                    <a:lnTo>
                      <a:pt x="0" y="2"/>
                    </a:lnTo>
                    <a:lnTo>
                      <a:pt x="0" y="1"/>
                    </a:lnTo>
                    <a:lnTo>
                      <a:pt x="0" y="2"/>
                    </a:lnTo>
                    <a:lnTo>
                      <a:pt x="0" y="2"/>
                    </a:lnTo>
                    <a:lnTo>
                      <a:pt x="0" y="1"/>
                    </a:lnTo>
                    <a:lnTo>
                      <a:pt x="0" y="1"/>
                    </a:lnTo>
                    <a:lnTo>
                      <a:pt x="0" y="1"/>
                    </a:lnTo>
                    <a:lnTo>
                      <a:pt x="0" y="1"/>
                    </a:lnTo>
                    <a:lnTo>
                      <a:pt x="0" y="2"/>
                    </a:lnTo>
                    <a:lnTo>
                      <a:pt x="0" y="2"/>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1"/>
                    </a:lnTo>
                    <a:lnTo>
                      <a:pt x="0" y="2"/>
                    </a:lnTo>
                    <a:lnTo>
                      <a:pt x="0" y="1"/>
                    </a:lnTo>
                    <a:lnTo>
                      <a:pt x="0" y="2"/>
                    </a:lnTo>
                    <a:lnTo>
                      <a:pt x="0" y="1"/>
                    </a:lnTo>
                    <a:lnTo>
                      <a:pt x="0" y="1"/>
                    </a:lnTo>
                    <a:lnTo>
                      <a:pt x="0" y="1"/>
                    </a:lnTo>
                    <a:lnTo>
                      <a:pt x="0" y="0"/>
                    </a:lnTo>
                    <a:lnTo>
                      <a:pt x="0" y="0"/>
                    </a:lnTo>
                    <a:lnTo>
                      <a:pt x="0" y="0"/>
                    </a:lnTo>
                    <a:lnTo>
                      <a:pt x="0" y="0"/>
                    </a:lnTo>
                    <a:lnTo>
                      <a:pt x="0" y="0"/>
                    </a:lnTo>
                    <a:lnTo>
                      <a:pt x="0" y="1"/>
                    </a:lnTo>
                    <a:lnTo>
                      <a:pt x="0" y="0"/>
                    </a:lnTo>
                    <a:lnTo>
                      <a:pt x="0" y="1"/>
                    </a:lnTo>
                    <a:lnTo>
                      <a:pt x="0" y="2"/>
                    </a:lnTo>
                    <a:lnTo>
                      <a:pt x="0" y="1"/>
                    </a:lnTo>
                    <a:lnTo>
                      <a:pt x="0" y="1"/>
                    </a:lnTo>
                    <a:lnTo>
                      <a:pt x="0" y="1"/>
                    </a:lnTo>
                    <a:lnTo>
                      <a:pt x="0" y="2"/>
                    </a:lnTo>
                    <a:lnTo>
                      <a:pt x="0" y="2"/>
                    </a:lnTo>
                    <a:lnTo>
                      <a:pt x="0" y="3"/>
                    </a:lnTo>
                    <a:lnTo>
                      <a:pt x="0" y="3"/>
                    </a:lnTo>
                    <a:lnTo>
                      <a:pt x="0" y="4"/>
                    </a:lnTo>
                    <a:lnTo>
                      <a:pt x="0" y="3"/>
                    </a:lnTo>
                    <a:lnTo>
                      <a:pt x="0" y="4"/>
                    </a:lnTo>
                    <a:lnTo>
                      <a:pt x="0" y="4"/>
                    </a:lnTo>
                    <a:lnTo>
                      <a:pt x="0" y="4"/>
                    </a:lnTo>
                    <a:lnTo>
                      <a:pt x="0" y="4"/>
                    </a:lnTo>
                    <a:lnTo>
                      <a:pt x="0" y="4"/>
                    </a:lnTo>
                    <a:lnTo>
                      <a:pt x="0" y="4"/>
                    </a:lnTo>
                    <a:lnTo>
                      <a:pt x="0" y="4"/>
                    </a:lnTo>
                    <a:lnTo>
                      <a:pt x="0" y="4"/>
                    </a:lnTo>
                    <a:lnTo>
                      <a:pt x="0" y="5"/>
                    </a:lnTo>
                    <a:lnTo>
                      <a:pt x="0" y="5"/>
                    </a:lnTo>
                    <a:lnTo>
                      <a:pt x="0" y="4"/>
                    </a:lnTo>
                    <a:lnTo>
                      <a:pt x="0" y="5"/>
                    </a:lnTo>
                    <a:lnTo>
                      <a:pt x="0" y="4"/>
                    </a:lnTo>
                    <a:lnTo>
                      <a:pt x="0" y="5"/>
                    </a:lnTo>
                    <a:lnTo>
                      <a:pt x="0" y="5"/>
                    </a:lnTo>
                    <a:lnTo>
                      <a:pt x="0" y="5"/>
                    </a:lnTo>
                    <a:lnTo>
                      <a:pt x="0" y="5"/>
                    </a:lnTo>
                    <a:lnTo>
                      <a:pt x="0" y="4"/>
                    </a:lnTo>
                    <a:lnTo>
                      <a:pt x="0" y="4"/>
                    </a:lnTo>
                    <a:lnTo>
                      <a:pt x="0" y="4"/>
                    </a:lnTo>
                    <a:lnTo>
                      <a:pt x="0" y="3"/>
                    </a:lnTo>
                    <a:lnTo>
                      <a:pt x="0" y="3"/>
                    </a:lnTo>
                    <a:lnTo>
                      <a:pt x="0" y="3"/>
                    </a:lnTo>
                    <a:lnTo>
                      <a:pt x="0" y="3"/>
                    </a:lnTo>
                    <a:lnTo>
                      <a:pt x="0" y="3"/>
                    </a:lnTo>
                    <a:lnTo>
                      <a:pt x="0" y="4"/>
                    </a:lnTo>
                    <a:lnTo>
                      <a:pt x="0" y="4"/>
                    </a:lnTo>
                    <a:lnTo>
                      <a:pt x="0" y="4"/>
                    </a:lnTo>
                    <a:lnTo>
                      <a:pt x="0" y="3"/>
                    </a:lnTo>
                    <a:lnTo>
                      <a:pt x="0" y="4"/>
                    </a:lnTo>
                    <a:lnTo>
                      <a:pt x="0" y="3"/>
                    </a:lnTo>
                    <a:lnTo>
                      <a:pt x="0" y="4"/>
                    </a:lnTo>
                    <a:lnTo>
                      <a:pt x="0" y="4"/>
                    </a:lnTo>
                    <a:lnTo>
                      <a:pt x="0" y="4"/>
                    </a:lnTo>
                    <a:lnTo>
                      <a:pt x="0" y="5"/>
                    </a:lnTo>
                    <a:lnTo>
                      <a:pt x="0" y="5"/>
                    </a:lnTo>
                    <a:lnTo>
                      <a:pt x="0" y="5"/>
                    </a:lnTo>
                    <a:lnTo>
                      <a:pt x="0" y="5"/>
                    </a:lnTo>
                    <a:lnTo>
                      <a:pt x="0" y="6"/>
                    </a:lnTo>
                    <a:lnTo>
                      <a:pt x="0" y="6"/>
                    </a:lnTo>
                    <a:lnTo>
                      <a:pt x="0" y="6"/>
                    </a:lnTo>
                    <a:lnTo>
                      <a:pt x="0" y="5"/>
                    </a:lnTo>
                    <a:lnTo>
                      <a:pt x="0" y="6"/>
                    </a:lnTo>
                    <a:lnTo>
                      <a:pt x="0" y="5"/>
                    </a:lnTo>
                    <a:lnTo>
                      <a:pt x="0" y="6"/>
                    </a:lnTo>
                    <a:lnTo>
                      <a:pt x="0" y="5"/>
                    </a:lnTo>
                    <a:lnTo>
                      <a:pt x="0" y="5"/>
                    </a:lnTo>
                    <a:lnTo>
                      <a:pt x="0" y="5"/>
                    </a:lnTo>
                    <a:lnTo>
                      <a:pt x="0" y="5"/>
                    </a:lnTo>
                    <a:lnTo>
                      <a:pt x="0" y="4"/>
                    </a:lnTo>
                    <a:lnTo>
                      <a:pt x="0" y="4"/>
                    </a:lnTo>
                    <a:lnTo>
                      <a:pt x="0" y="4"/>
                    </a:lnTo>
                    <a:lnTo>
                      <a:pt x="0" y="3"/>
                    </a:lnTo>
                    <a:lnTo>
                      <a:pt x="0" y="4"/>
                    </a:lnTo>
                    <a:lnTo>
                      <a:pt x="0" y="4"/>
                    </a:lnTo>
                    <a:lnTo>
                      <a:pt x="0" y="4"/>
                    </a:lnTo>
                    <a:lnTo>
                      <a:pt x="0" y="4"/>
                    </a:lnTo>
                    <a:lnTo>
                      <a:pt x="0" y="4"/>
                    </a:lnTo>
                    <a:lnTo>
                      <a:pt x="0" y="3"/>
                    </a:lnTo>
                    <a:lnTo>
                      <a:pt x="0" y="3"/>
                    </a:lnTo>
                    <a:lnTo>
                      <a:pt x="0" y="2"/>
                    </a:lnTo>
                    <a:lnTo>
                      <a:pt x="0" y="2"/>
                    </a:lnTo>
                    <a:lnTo>
                      <a:pt x="0" y="2"/>
                    </a:lnTo>
                    <a:lnTo>
                      <a:pt x="0" y="3"/>
                    </a:lnTo>
                    <a:lnTo>
                      <a:pt x="0" y="3"/>
                    </a:lnTo>
                    <a:lnTo>
                      <a:pt x="0" y="3"/>
                    </a:lnTo>
                    <a:lnTo>
                      <a:pt x="0" y="4"/>
                    </a:lnTo>
                    <a:lnTo>
                      <a:pt x="0" y="4"/>
                    </a:lnTo>
                    <a:lnTo>
                      <a:pt x="0" y="4"/>
                    </a:lnTo>
                    <a:lnTo>
                      <a:pt x="0" y="4"/>
                    </a:lnTo>
                    <a:lnTo>
                      <a:pt x="0" y="4"/>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0" y="4"/>
                    </a:lnTo>
                    <a:lnTo>
                      <a:pt x="0" y="4"/>
                    </a:lnTo>
                    <a:lnTo>
                      <a:pt x="0" y="5"/>
                    </a:lnTo>
                    <a:lnTo>
                      <a:pt x="0" y="4"/>
                    </a:lnTo>
                    <a:lnTo>
                      <a:pt x="0" y="5"/>
                    </a:lnTo>
                    <a:lnTo>
                      <a:pt x="0" y="4"/>
                    </a:lnTo>
                    <a:lnTo>
                      <a:pt x="0" y="5"/>
                    </a:lnTo>
                    <a:lnTo>
                      <a:pt x="0" y="5"/>
                    </a:lnTo>
                    <a:lnTo>
                      <a:pt x="0" y="5"/>
                    </a:lnTo>
                    <a:lnTo>
                      <a:pt x="0" y="6"/>
                    </a:lnTo>
                    <a:lnTo>
                      <a:pt x="0" y="5"/>
                    </a:lnTo>
                    <a:lnTo>
                      <a:pt x="0" y="6"/>
                    </a:lnTo>
                    <a:lnTo>
                      <a:pt x="0" y="6"/>
                    </a:lnTo>
                    <a:lnTo>
                      <a:pt x="0" y="7"/>
                    </a:lnTo>
                    <a:lnTo>
                      <a:pt x="0" y="7"/>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4"/>
                    </a:lnTo>
                    <a:lnTo>
                      <a:pt x="0" y="4"/>
                    </a:lnTo>
                    <a:lnTo>
                      <a:pt x="0" y="4"/>
                    </a:lnTo>
                    <a:lnTo>
                      <a:pt x="0" y="5"/>
                    </a:lnTo>
                    <a:lnTo>
                      <a:pt x="0" y="4"/>
                    </a:lnTo>
                    <a:lnTo>
                      <a:pt x="0" y="4"/>
                    </a:lnTo>
                    <a:lnTo>
                      <a:pt x="0" y="4"/>
                    </a:lnTo>
                    <a:lnTo>
                      <a:pt x="0" y="5"/>
                    </a:lnTo>
                    <a:lnTo>
                      <a:pt x="0" y="4"/>
                    </a:lnTo>
                    <a:lnTo>
                      <a:pt x="0" y="4"/>
                    </a:lnTo>
                    <a:lnTo>
                      <a:pt x="0" y="4"/>
                    </a:lnTo>
                    <a:lnTo>
                      <a:pt x="0" y="4"/>
                    </a:lnTo>
                    <a:lnTo>
                      <a:pt x="0" y="4"/>
                    </a:lnTo>
                    <a:lnTo>
                      <a:pt x="0" y="5"/>
                    </a:lnTo>
                    <a:lnTo>
                      <a:pt x="0" y="4"/>
                    </a:lnTo>
                    <a:lnTo>
                      <a:pt x="0" y="4"/>
                    </a:lnTo>
                    <a:lnTo>
                      <a:pt x="0" y="3"/>
                    </a:lnTo>
                    <a:lnTo>
                      <a:pt x="0" y="4"/>
                    </a:lnTo>
                    <a:lnTo>
                      <a:pt x="0" y="3"/>
                    </a:lnTo>
                    <a:lnTo>
                      <a:pt x="0" y="3"/>
                    </a:lnTo>
                    <a:lnTo>
                      <a:pt x="0" y="3"/>
                    </a:lnTo>
                    <a:lnTo>
                      <a:pt x="0" y="3"/>
                    </a:lnTo>
                    <a:lnTo>
                      <a:pt x="0" y="2"/>
                    </a:lnTo>
                    <a:lnTo>
                      <a:pt x="0" y="3"/>
                    </a:lnTo>
                    <a:lnTo>
                      <a:pt x="0" y="3"/>
                    </a:lnTo>
                    <a:lnTo>
                      <a:pt x="0" y="3"/>
                    </a:lnTo>
                    <a:lnTo>
                      <a:pt x="0" y="3"/>
                    </a:lnTo>
                    <a:lnTo>
                      <a:pt x="0" y="3"/>
                    </a:lnTo>
                    <a:lnTo>
                      <a:pt x="0" y="4"/>
                    </a:lnTo>
                    <a:lnTo>
                      <a:pt x="0" y="4"/>
                    </a:lnTo>
                    <a:lnTo>
                      <a:pt x="0" y="4"/>
                    </a:lnTo>
                    <a:lnTo>
                      <a:pt x="0" y="4"/>
                    </a:lnTo>
                    <a:lnTo>
                      <a:pt x="0" y="4"/>
                    </a:lnTo>
                    <a:lnTo>
                      <a:pt x="0" y="5"/>
                    </a:lnTo>
                    <a:lnTo>
                      <a:pt x="0" y="5"/>
                    </a:lnTo>
                    <a:lnTo>
                      <a:pt x="0" y="5"/>
                    </a:lnTo>
                    <a:lnTo>
                      <a:pt x="0" y="6"/>
                    </a:lnTo>
                    <a:lnTo>
                      <a:pt x="0" y="6"/>
                    </a:lnTo>
                    <a:lnTo>
                      <a:pt x="0" y="6"/>
                    </a:lnTo>
                    <a:lnTo>
                      <a:pt x="0" y="5"/>
                    </a:lnTo>
                    <a:lnTo>
                      <a:pt x="0" y="5"/>
                    </a:lnTo>
                    <a:lnTo>
                      <a:pt x="0" y="5"/>
                    </a:lnTo>
                    <a:lnTo>
                      <a:pt x="0" y="6"/>
                    </a:lnTo>
                    <a:lnTo>
                      <a:pt x="0" y="5"/>
                    </a:lnTo>
                    <a:lnTo>
                      <a:pt x="0" y="6"/>
                    </a:lnTo>
                    <a:lnTo>
                      <a:pt x="0" y="7"/>
                    </a:lnTo>
                    <a:lnTo>
                      <a:pt x="0" y="6"/>
                    </a:lnTo>
                    <a:lnTo>
                      <a:pt x="0" y="7"/>
                    </a:lnTo>
                    <a:lnTo>
                      <a:pt x="0" y="6"/>
                    </a:lnTo>
                    <a:lnTo>
                      <a:pt x="0" y="5"/>
                    </a:lnTo>
                    <a:lnTo>
                      <a:pt x="0" y="6"/>
                    </a:lnTo>
                    <a:lnTo>
                      <a:pt x="0" y="6"/>
                    </a:lnTo>
                    <a:lnTo>
                      <a:pt x="0" y="7"/>
                    </a:lnTo>
                    <a:lnTo>
                      <a:pt x="0" y="7"/>
                    </a:lnTo>
                    <a:lnTo>
                      <a:pt x="0" y="7"/>
                    </a:lnTo>
                    <a:lnTo>
                      <a:pt x="0" y="6"/>
                    </a:lnTo>
                    <a:lnTo>
                      <a:pt x="0" y="6"/>
                    </a:lnTo>
                    <a:lnTo>
                      <a:pt x="0" y="6"/>
                    </a:lnTo>
                    <a:lnTo>
                      <a:pt x="0" y="6"/>
                    </a:lnTo>
                    <a:lnTo>
                      <a:pt x="0" y="6"/>
                    </a:lnTo>
                    <a:lnTo>
                      <a:pt x="0" y="5"/>
                    </a:lnTo>
                    <a:lnTo>
                      <a:pt x="0" y="5"/>
                    </a:lnTo>
                    <a:lnTo>
                      <a:pt x="0" y="6"/>
                    </a:lnTo>
                    <a:lnTo>
                      <a:pt x="0" y="5"/>
                    </a:lnTo>
                    <a:lnTo>
                      <a:pt x="0" y="5"/>
                    </a:lnTo>
                    <a:lnTo>
                      <a:pt x="0" y="6"/>
                    </a:lnTo>
                    <a:lnTo>
                      <a:pt x="0" y="6"/>
                    </a:lnTo>
                    <a:lnTo>
                      <a:pt x="0" y="6"/>
                    </a:lnTo>
                    <a:lnTo>
                      <a:pt x="0" y="5"/>
                    </a:lnTo>
                    <a:lnTo>
                      <a:pt x="0" y="6"/>
                    </a:lnTo>
                    <a:lnTo>
                      <a:pt x="0" y="6"/>
                    </a:lnTo>
                    <a:lnTo>
                      <a:pt x="0" y="6"/>
                    </a:lnTo>
                    <a:lnTo>
                      <a:pt x="0" y="7"/>
                    </a:lnTo>
                    <a:lnTo>
                      <a:pt x="0" y="6"/>
                    </a:lnTo>
                    <a:lnTo>
                      <a:pt x="0" y="6"/>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5"/>
                    </a:lnTo>
                    <a:lnTo>
                      <a:pt x="0" y="6"/>
                    </a:lnTo>
                    <a:lnTo>
                      <a:pt x="0" y="5"/>
                    </a:lnTo>
                    <a:lnTo>
                      <a:pt x="0" y="5"/>
                    </a:lnTo>
                    <a:lnTo>
                      <a:pt x="0" y="4"/>
                    </a:lnTo>
                    <a:lnTo>
                      <a:pt x="0" y="5"/>
                    </a:lnTo>
                    <a:lnTo>
                      <a:pt x="0" y="4"/>
                    </a:lnTo>
                    <a:lnTo>
                      <a:pt x="0" y="4"/>
                    </a:lnTo>
                    <a:lnTo>
                      <a:pt x="0" y="4"/>
                    </a:lnTo>
                    <a:lnTo>
                      <a:pt x="0" y="4"/>
                    </a:lnTo>
                    <a:lnTo>
                      <a:pt x="0" y="5"/>
                    </a:lnTo>
                    <a:lnTo>
                      <a:pt x="0" y="4"/>
                    </a:lnTo>
                    <a:lnTo>
                      <a:pt x="0" y="4"/>
                    </a:lnTo>
                    <a:lnTo>
                      <a:pt x="0" y="5"/>
                    </a:lnTo>
                    <a:lnTo>
                      <a:pt x="0" y="4"/>
                    </a:lnTo>
                    <a:lnTo>
                      <a:pt x="0" y="4"/>
                    </a:lnTo>
                    <a:lnTo>
                      <a:pt x="0" y="4"/>
                    </a:lnTo>
                    <a:lnTo>
                      <a:pt x="0" y="4"/>
                    </a:lnTo>
                    <a:lnTo>
                      <a:pt x="0" y="4"/>
                    </a:lnTo>
                    <a:lnTo>
                      <a:pt x="0" y="4"/>
                    </a:lnTo>
                    <a:lnTo>
                      <a:pt x="0" y="4"/>
                    </a:lnTo>
                    <a:lnTo>
                      <a:pt x="0" y="4"/>
                    </a:lnTo>
                    <a:lnTo>
                      <a:pt x="0" y="3"/>
                    </a:lnTo>
                    <a:lnTo>
                      <a:pt x="0" y="3"/>
                    </a:lnTo>
                    <a:lnTo>
                      <a:pt x="0" y="3"/>
                    </a:lnTo>
                    <a:lnTo>
                      <a:pt x="0" y="4"/>
                    </a:lnTo>
                    <a:lnTo>
                      <a:pt x="0" y="3"/>
                    </a:lnTo>
                    <a:lnTo>
                      <a:pt x="0" y="4"/>
                    </a:lnTo>
                    <a:lnTo>
                      <a:pt x="0" y="3"/>
                    </a:lnTo>
                    <a:lnTo>
                      <a:pt x="0" y="4"/>
                    </a:lnTo>
                    <a:lnTo>
                      <a:pt x="0" y="4"/>
                    </a:lnTo>
                    <a:lnTo>
                      <a:pt x="0" y="3"/>
                    </a:lnTo>
                    <a:lnTo>
                      <a:pt x="0" y="3"/>
                    </a:lnTo>
                    <a:lnTo>
                      <a:pt x="0" y="4"/>
                    </a:lnTo>
                    <a:lnTo>
                      <a:pt x="0" y="4"/>
                    </a:lnTo>
                    <a:lnTo>
                      <a:pt x="0" y="4"/>
                    </a:lnTo>
                    <a:lnTo>
                      <a:pt x="0" y="5"/>
                    </a:lnTo>
                    <a:lnTo>
                      <a:pt x="0" y="5"/>
                    </a:lnTo>
                    <a:lnTo>
                      <a:pt x="0" y="5"/>
                    </a:lnTo>
                    <a:lnTo>
                      <a:pt x="0" y="5"/>
                    </a:lnTo>
                    <a:lnTo>
                      <a:pt x="0" y="5"/>
                    </a:lnTo>
                    <a:lnTo>
                      <a:pt x="0" y="4"/>
                    </a:lnTo>
                    <a:lnTo>
                      <a:pt x="0" y="5"/>
                    </a:lnTo>
                    <a:lnTo>
                      <a:pt x="0" y="5"/>
                    </a:lnTo>
                    <a:lnTo>
                      <a:pt x="0" y="4"/>
                    </a:lnTo>
                    <a:lnTo>
                      <a:pt x="0" y="4"/>
                    </a:lnTo>
                    <a:lnTo>
                      <a:pt x="0" y="4"/>
                    </a:lnTo>
                    <a:lnTo>
                      <a:pt x="0" y="4"/>
                    </a:lnTo>
                    <a:lnTo>
                      <a:pt x="0" y="4"/>
                    </a:lnTo>
                    <a:lnTo>
                      <a:pt x="0" y="3"/>
                    </a:lnTo>
                    <a:lnTo>
                      <a:pt x="0" y="3"/>
                    </a:lnTo>
                    <a:lnTo>
                      <a:pt x="0" y="2"/>
                    </a:lnTo>
                    <a:lnTo>
                      <a:pt x="0" y="3"/>
                    </a:lnTo>
                    <a:lnTo>
                      <a:pt x="0" y="2"/>
                    </a:lnTo>
                    <a:lnTo>
                      <a:pt x="0" y="3"/>
                    </a:lnTo>
                    <a:lnTo>
                      <a:pt x="0" y="2"/>
                    </a:lnTo>
                    <a:lnTo>
                      <a:pt x="0" y="2"/>
                    </a:lnTo>
                    <a:lnTo>
                      <a:pt x="0" y="2"/>
                    </a:lnTo>
                    <a:lnTo>
                      <a:pt x="0" y="3"/>
                    </a:lnTo>
                    <a:lnTo>
                      <a:pt x="0" y="4"/>
                    </a:lnTo>
                    <a:lnTo>
                      <a:pt x="0" y="4"/>
                    </a:lnTo>
                    <a:lnTo>
                      <a:pt x="0" y="4"/>
                    </a:lnTo>
                    <a:lnTo>
                      <a:pt x="0" y="4"/>
                    </a:lnTo>
                    <a:lnTo>
                      <a:pt x="0" y="4"/>
                    </a:lnTo>
                    <a:lnTo>
                      <a:pt x="0" y="5"/>
                    </a:lnTo>
                    <a:lnTo>
                      <a:pt x="0" y="4"/>
                    </a:lnTo>
                    <a:lnTo>
                      <a:pt x="0" y="4"/>
                    </a:lnTo>
                    <a:lnTo>
                      <a:pt x="0" y="4"/>
                    </a:lnTo>
                    <a:lnTo>
                      <a:pt x="0" y="4"/>
                    </a:lnTo>
                    <a:lnTo>
                      <a:pt x="0" y="5"/>
                    </a:lnTo>
                    <a:lnTo>
                      <a:pt x="0" y="4"/>
                    </a:lnTo>
                    <a:lnTo>
                      <a:pt x="0" y="5"/>
                    </a:lnTo>
                    <a:lnTo>
                      <a:pt x="0" y="4"/>
                    </a:lnTo>
                    <a:lnTo>
                      <a:pt x="0" y="4"/>
                    </a:lnTo>
                    <a:lnTo>
                      <a:pt x="0" y="4"/>
                    </a:lnTo>
                    <a:lnTo>
                      <a:pt x="0" y="3"/>
                    </a:lnTo>
                    <a:lnTo>
                      <a:pt x="0" y="3"/>
                    </a:lnTo>
                    <a:lnTo>
                      <a:pt x="0" y="3"/>
                    </a:lnTo>
                    <a:lnTo>
                      <a:pt x="0" y="3"/>
                    </a:lnTo>
                    <a:lnTo>
                      <a:pt x="0" y="4"/>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5"/>
                    </a:lnTo>
                    <a:lnTo>
                      <a:pt x="0" y="6"/>
                    </a:lnTo>
                    <a:lnTo>
                      <a:pt x="0" y="6"/>
                    </a:lnTo>
                    <a:lnTo>
                      <a:pt x="0" y="6"/>
                    </a:lnTo>
                    <a:lnTo>
                      <a:pt x="0" y="7"/>
                    </a:lnTo>
                    <a:lnTo>
                      <a:pt x="0" y="7"/>
                    </a:lnTo>
                    <a:lnTo>
                      <a:pt x="0" y="6"/>
                    </a:lnTo>
                    <a:lnTo>
                      <a:pt x="0" y="7"/>
                    </a:lnTo>
                    <a:lnTo>
                      <a:pt x="0" y="7"/>
                    </a:lnTo>
                    <a:lnTo>
                      <a:pt x="0" y="8"/>
                    </a:lnTo>
                    <a:lnTo>
                      <a:pt x="0" y="8"/>
                    </a:lnTo>
                    <a:lnTo>
                      <a:pt x="0" y="7"/>
                    </a:lnTo>
                    <a:lnTo>
                      <a:pt x="0" y="7"/>
                    </a:lnTo>
                    <a:lnTo>
                      <a:pt x="0" y="8"/>
                    </a:lnTo>
                    <a:lnTo>
                      <a:pt x="0" y="8"/>
                    </a:lnTo>
                    <a:lnTo>
                      <a:pt x="0" y="7"/>
                    </a:lnTo>
                    <a:lnTo>
                      <a:pt x="0" y="7"/>
                    </a:lnTo>
                    <a:lnTo>
                      <a:pt x="0" y="7"/>
                    </a:lnTo>
                    <a:lnTo>
                      <a:pt x="0" y="8"/>
                    </a:lnTo>
                    <a:lnTo>
                      <a:pt x="0" y="7"/>
                    </a:lnTo>
                    <a:lnTo>
                      <a:pt x="0" y="8"/>
                    </a:lnTo>
                    <a:lnTo>
                      <a:pt x="0" y="8"/>
                    </a:lnTo>
                    <a:lnTo>
                      <a:pt x="0" y="7"/>
                    </a:lnTo>
                    <a:lnTo>
                      <a:pt x="0" y="7"/>
                    </a:lnTo>
                    <a:lnTo>
                      <a:pt x="0" y="7"/>
                    </a:lnTo>
                    <a:lnTo>
                      <a:pt x="0" y="6"/>
                    </a:lnTo>
                    <a:lnTo>
                      <a:pt x="0" y="7"/>
                    </a:lnTo>
                    <a:lnTo>
                      <a:pt x="0" y="6"/>
                    </a:lnTo>
                    <a:lnTo>
                      <a:pt x="0" y="8"/>
                    </a:lnTo>
                    <a:lnTo>
                      <a:pt x="0" y="6"/>
                    </a:lnTo>
                    <a:lnTo>
                      <a:pt x="0" y="7"/>
                    </a:lnTo>
                    <a:lnTo>
                      <a:pt x="0" y="7"/>
                    </a:lnTo>
                    <a:lnTo>
                      <a:pt x="0" y="7"/>
                    </a:lnTo>
                    <a:lnTo>
                      <a:pt x="0" y="7"/>
                    </a:lnTo>
                    <a:lnTo>
                      <a:pt x="0" y="7"/>
                    </a:lnTo>
                    <a:lnTo>
                      <a:pt x="0" y="7"/>
                    </a:lnTo>
                    <a:lnTo>
                      <a:pt x="0" y="7"/>
                    </a:lnTo>
                    <a:lnTo>
                      <a:pt x="0" y="7"/>
                    </a:lnTo>
                    <a:lnTo>
                      <a:pt x="0" y="7"/>
                    </a:lnTo>
                  </a:path>
                </a:pathLst>
              </a:custGeom>
              <a:noFill/>
              <a:ln w="0">
                <a:solidFill>
                  <a:srgbClr val="3366FF"/>
                </a:solidFill>
                <a:prstDash val="solid"/>
                <a:round/>
                <a:headEnd/>
                <a:tailEnd/>
              </a:ln>
            </p:spPr>
            <p:txBody>
              <a:bodyPr/>
              <a:lstStyle/>
              <a:p>
                <a:endParaRPr lang="en-GB"/>
              </a:p>
            </p:txBody>
          </p:sp>
          <p:sp>
            <p:nvSpPr>
              <p:cNvPr id="186323" name="Freeform 979"/>
              <p:cNvSpPr>
                <a:spLocks/>
              </p:cNvSpPr>
              <p:nvPr/>
            </p:nvSpPr>
            <p:spPr bwMode="auto">
              <a:xfrm>
                <a:off x="3810" y="3569"/>
                <a:ext cx="6" cy="96"/>
              </a:xfrm>
              <a:custGeom>
                <a:avLst/>
                <a:gdLst/>
                <a:ahLst/>
                <a:cxnLst>
                  <a:cxn ang="0">
                    <a:pos x="0" y="15"/>
                  </a:cxn>
                  <a:cxn ang="0">
                    <a:pos x="0" y="13"/>
                  </a:cxn>
                  <a:cxn ang="0">
                    <a:pos x="0" y="15"/>
                  </a:cxn>
                  <a:cxn ang="0">
                    <a:pos x="0" y="12"/>
                  </a:cxn>
                  <a:cxn ang="0">
                    <a:pos x="0" y="12"/>
                  </a:cxn>
                  <a:cxn ang="0">
                    <a:pos x="0" y="6"/>
                  </a:cxn>
                  <a:cxn ang="0">
                    <a:pos x="0" y="4"/>
                  </a:cxn>
                  <a:cxn ang="0">
                    <a:pos x="0" y="5"/>
                  </a:cxn>
                  <a:cxn ang="0">
                    <a:pos x="0" y="4"/>
                  </a:cxn>
                  <a:cxn ang="0">
                    <a:pos x="0" y="4"/>
                  </a:cxn>
                  <a:cxn ang="0">
                    <a:pos x="0" y="1"/>
                  </a:cxn>
                  <a:cxn ang="0">
                    <a:pos x="0" y="2"/>
                  </a:cxn>
                  <a:cxn ang="0">
                    <a:pos x="0" y="5"/>
                  </a:cxn>
                  <a:cxn ang="0">
                    <a:pos x="0" y="6"/>
                  </a:cxn>
                  <a:cxn ang="0">
                    <a:pos x="0" y="7"/>
                  </a:cxn>
                  <a:cxn ang="0">
                    <a:pos x="0" y="8"/>
                  </a:cxn>
                  <a:cxn ang="0">
                    <a:pos x="0" y="8"/>
                  </a:cxn>
                  <a:cxn ang="0">
                    <a:pos x="0" y="6"/>
                  </a:cxn>
                  <a:cxn ang="0">
                    <a:pos x="0" y="3"/>
                  </a:cxn>
                  <a:cxn ang="0">
                    <a:pos x="0" y="6"/>
                  </a:cxn>
                  <a:cxn ang="0">
                    <a:pos x="0" y="9"/>
                  </a:cxn>
                  <a:cxn ang="0">
                    <a:pos x="0" y="9"/>
                  </a:cxn>
                  <a:cxn ang="0">
                    <a:pos x="0" y="10"/>
                  </a:cxn>
                  <a:cxn ang="0">
                    <a:pos x="0" y="10"/>
                  </a:cxn>
                  <a:cxn ang="0">
                    <a:pos x="0" y="9"/>
                  </a:cxn>
                  <a:cxn ang="0">
                    <a:pos x="0" y="10"/>
                  </a:cxn>
                  <a:cxn ang="0">
                    <a:pos x="0" y="9"/>
                  </a:cxn>
                  <a:cxn ang="0">
                    <a:pos x="0" y="9"/>
                  </a:cxn>
                  <a:cxn ang="0">
                    <a:pos x="0" y="11"/>
                  </a:cxn>
                  <a:cxn ang="0">
                    <a:pos x="0" y="9"/>
                  </a:cxn>
                  <a:cxn ang="0">
                    <a:pos x="0" y="6"/>
                  </a:cxn>
                  <a:cxn ang="0">
                    <a:pos x="0" y="6"/>
                  </a:cxn>
                  <a:cxn ang="0">
                    <a:pos x="0" y="6"/>
                  </a:cxn>
                  <a:cxn ang="0">
                    <a:pos x="0" y="8"/>
                  </a:cxn>
                  <a:cxn ang="0">
                    <a:pos x="0" y="10"/>
                  </a:cxn>
                  <a:cxn ang="0">
                    <a:pos x="0" y="12"/>
                  </a:cxn>
                  <a:cxn ang="0">
                    <a:pos x="0" y="10"/>
                  </a:cxn>
                  <a:cxn ang="0">
                    <a:pos x="0" y="8"/>
                  </a:cxn>
                  <a:cxn ang="0">
                    <a:pos x="0" y="2"/>
                  </a:cxn>
                  <a:cxn ang="0">
                    <a:pos x="0" y="0"/>
                  </a:cxn>
                  <a:cxn ang="0">
                    <a:pos x="0" y="2"/>
                  </a:cxn>
                  <a:cxn ang="0">
                    <a:pos x="0" y="1"/>
                  </a:cxn>
                  <a:cxn ang="0">
                    <a:pos x="0" y="5"/>
                  </a:cxn>
                  <a:cxn ang="0">
                    <a:pos x="0" y="8"/>
                  </a:cxn>
                  <a:cxn ang="0">
                    <a:pos x="0" y="9"/>
                  </a:cxn>
                  <a:cxn ang="0">
                    <a:pos x="1" y="10"/>
                  </a:cxn>
                  <a:cxn ang="0">
                    <a:pos x="1" y="9"/>
                  </a:cxn>
                  <a:cxn ang="0">
                    <a:pos x="1" y="7"/>
                  </a:cxn>
                  <a:cxn ang="0">
                    <a:pos x="1" y="6"/>
                  </a:cxn>
                  <a:cxn ang="0">
                    <a:pos x="1" y="5"/>
                  </a:cxn>
                  <a:cxn ang="0">
                    <a:pos x="1" y="6"/>
                  </a:cxn>
                  <a:cxn ang="0">
                    <a:pos x="1" y="4"/>
                  </a:cxn>
                  <a:cxn ang="0">
                    <a:pos x="1" y="6"/>
                  </a:cxn>
                  <a:cxn ang="0">
                    <a:pos x="1" y="8"/>
                  </a:cxn>
                  <a:cxn ang="0">
                    <a:pos x="1" y="6"/>
                  </a:cxn>
                  <a:cxn ang="0">
                    <a:pos x="1" y="7"/>
                  </a:cxn>
                  <a:cxn ang="0">
                    <a:pos x="1" y="6"/>
                  </a:cxn>
                  <a:cxn ang="0">
                    <a:pos x="1" y="8"/>
                  </a:cxn>
                  <a:cxn ang="0">
                    <a:pos x="1" y="10"/>
                  </a:cxn>
                  <a:cxn ang="0">
                    <a:pos x="1" y="8"/>
                  </a:cxn>
                  <a:cxn ang="0">
                    <a:pos x="1" y="8"/>
                  </a:cxn>
                  <a:cxn ang="0">
                    <a:pos x="1" y="10"/>
                  </a:cxn>
                  <a:cxn ang="0">
                    <a:pos x="1" y="8"/>
                  </a:cxn>
                </a:cxnLst>
                <a:rect l="0" t="0" r="r" b="b"/>
                <a:pathLst>
                  <a:path w="1" h="16">
                    <a:moveTo>
                      <a:pt x="0" y="15"/>
                    </a:moveTo>
                    <a:lnTo>
                      <a:pt x="0" y="15"/>
                    </a:lnTo>
                    <a:lnTo>
                      <a:pt x="0" y="15"/>
                    </a:lnTo>
                    <a:lnTo>
                      <a:pt x="0" y="16"/>
                    </a:lnTo>
                    <a:lnTo>
                      <a:pt x="0" y="15"/>
                    </a:lnTo>
                    <a:lnTo>
                      <a:pt x="0" y="16"/>
                    </a:lnTo>
                    <a:lnTo>
                      <a:pt x="0" y="16"/>
                    </a:lnTo>
                    <a:lnTo>
                      <a:pt x="0" y="16"/>
                    </a:lnTo>
                    <a:lnTo>
                      <a:pt x="0" y="16"/>
                    </a:lnTo>
                    <a:lnTo>
                      <a:pt x="0" y="15"/>
                    </a:lnTo>
                    <a:lnTo>
                      <a:pt x="0" y="15"/>
                    </a:lnTo>
                    <a:lnTo>
                      <a:pt x="0" y="14"/>
                    </a:lnTo>
                    <a:lnTo>
                      <a:pt x="0" y="15"/>
                    </a:lnTo>
                    <a:lnTo>
                      <a:pt x="0" y="15"/>
                    </a:lnTo>
                    <a:lnTo>
                      <a:pt x="0" y="14"/>
                    </a:lnTo>
                    <a:lnTo>
                      <a:pt x="0" y="14"/>
                    </a:lnTo>
                    <a:lnTo>
                      <a:pt x="0" y="14"/>
                    </a:lnTo>
                    <a:lnTo>
                      <a:pt x="0" y="12"/>
                    </a:lnTo>
                    <a:lnTo>
                      <a:pt x="0" y="12"/>
                    </a:lnTo>
                    <a:lnTo>
                      <a:pt x="0" y="13"/>
                    </a:lnTo>
                    <a:lnTo>
                      <a:pt x="0" y="12"/>
                    </a:lnTo>
                    <a:lnTo>
                      <a:pt x="0" y="13"/>
                    </a:lnTo>
                    <a:lnTo>
                      <a:pt x="0" y="13"/>
                    </a:lnTo>
                    <a:lnTo>
                      <a:pt x="0" y="13"/>
                    </a:lnTo>
                    <a:lnTo>
                      <a:pt x="0" y="14"/>
                    </a:lnTo>
                    <a:lnTo>
                      <a:pt x="0" y="14"/>
                    </a:lnTo>
                    <a:lnTo>
                      <a:pt x="0" y="15"/>
                    </a:lnTo>
                    <a:lnTo>
                      <a:pt x="0" y="15"/>
                    </a:lnTo>
                    <a:lnTo>
                      <a:pt x="0" y="16"/>
                    </a:lnTo>
                    <a:lnTo>
                      <a:pt x="0" y="15"/>
                    </a:lnTo>
                    <a:lnTo>
                      <a:pt x="0" y="16"/>
                    </a:lnTo>
                    <a:lnTo>
                      <a:pt x="0" y="15"/>
                    </a:lnTo>
                    <a:lnTo>
                      <a:pt x="0" y="15"/>
                    </a:lnTo>
                    <a:lnTo>
                      <a:pt x="0" y="14"/>
                    </a:lnTo>
                    <a:lnTo>
                      <a:pt x="0" y="14"/>
                    </a:lnTo>
                    <a:lnTo>
                      <a:pt x="0" y="13"/>
                    </a:lnTo>
                    <a:lnTo>
                      <a:pt x="0" y="13"/>
                    </a:lnTo>
                    <a:lnTo>
                      <a:pt x="0" y="12"/>
                    </a:lnTo>
                    <a:lnTo>
                      <a:pt x="0" y="12"/>
                    </a:lnTo>
                    <a:lnTo>
                      <a:pt x="0" y="12"/>
                    </a:lnTo>
                    <a:lnTo>
                      <a:pt x="0" y="12"/>
                    </a:lnTo>
                    <a:lnTo>
                      <a:pt x="0" y="11"/>
                    </a:lnTo>
                    <a:lnTo>
                      <a:pt x="0" y="12"/>
                    </a:lnTo>
                    <a:lnTo>
                      <a:pt x="0" y="12"/>
                    </a:lnTo>
                    <a:lnTo>
                      <a:pt x="0" y="11"/>
                    </a:lnTo>
                    <a:lnTo>
                      <a:pt x="0" y="12"/>
                    </a:lnTo>
                    <a:lnTo>
                      <a:pt x="0" y="11"/>
                    </a:lnTo>
                    <a:lnTo>
                      <a:pt x="0" y="11"/>
                    </a:lnTo>
                    <a:lnTo>
                      <a:pt x="0" y="11"/>
                    </a:lnTo>
                    <a:lnTo>
                      <a:pt x="0" y="12"/>
                    </a:lnTo>
                    <a:lnTo>
                      <a:pt x="0" y="12"/>
                    </a:lnTo>
                    <a:lnTo>
                      <a:pt x="0" y="11"/>
                    </a:lnTo>
                    <a:lnTo>
                      <a:pt x="0" y="12"/>
                    </a:lnTo>
                    <a:lnTo>
                      <a:pt x="0" y="11"/>
                    </a:lnTo>
                    <a:lnTo>
                      <a:pt x="0" y="12"/>
                    </a:lnTo>
                    <a:lnTo>
                      <a:pt x="0" y="11"/>
                    </a:lnTo>
                    <a:lnTo>
                      <a:pt x="0" y="11"/>
                    </a:lnTo>
                    <a:lnTo>
                      <a:pt x="0" y="12"/>
                    </a:lnTo>
                    <a:lnTo>
                      <a:pt x="0" y="10"/>
                    </a:lnTo>
                    <a:lnTo>
                      <a:pt x="0" y="10"/>
                    </a:lnTo>
                    <a:lnTo>
                      <a:pt x="0" y="9"/>
                    </a:lnTo>
                    <a:lnTo>
                      <a:pt x="0" y="8"/>
                    </a:lnTo>
                    <a:lnTo>
                      <a:pt x="0" y="8"/>
                    </a:lnTo>
                    <a:lnTo>
                      <a:pt x="0" y="7"/>
                    </a:lnTo>
                    <a:lnTo>
                      <a:pt x="0" y="7"/>
                    </a:lnTo>
                    <a:lnTo>
                      <a:pt x="0" y="6"/>
                    </a:lnTo>
                    <a:lnTo>
                      <a:pt x="0" y="6"/>
                    </a:lnTo>
                    <a:lnTo>
                      <a:pt x="0" y="5"/>
                    </a:lnTo>
                    <a:lnTo>
                      <a:pt x="0" y="4"/>
                    </a:lnTo>
                    <a:lnTo>
                      <a:pt x="0" y="4"/>
                    </a:lnTo>
                    <a:lnTo>
                      <a:pt x="0" y="4"/>
                    </a:lnTo>
                    <a:lnTo>
                      <a:pt x="0" y="4"/>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4"/>
                    </a:lnTo>
                    <a:lnTo>
                      <a:pt x="0" y="4"/>
                    </a:lnTo>
                    <a:lnTo>
                      <a:pt x="0" y="5"/>
                    </a:lnTo>
                    <a:lnTo>
                      <a:pt x="0" y="5"/>
                    </a:lnTo>
                    <a:lnTo>
                      <a:pt x="0" y="5"/>
                    </a:lnTo>
                    <a:lnTo>
                      <a:pt x="0" y="5"/>
                    </a:lnTo>
                    <a:lnTo>
                      <a:pt x="0" y="5"/>
                    </a:lnTo>
                    <a:lnTo>
                      <a:pt x="0" y="4"/>
                    </a:lnTo>
                    <a:lnTo>
                      <a:pt x="0" y="5"/>
                    </a:lnTo>
                    <a:lnTo>
                      <a:pt x="0" y="5"/>
                    </a:lnTo>
                    <a:lnTo>
                      <a:pt x="0" y="5"/>
                    </a:lnTo>
                    <a:lnTo>
                      <a:pt x="0" y="5"/>
                    </a:lnTo>
                    <a:lnTo>
                      <a:pt x="0" y="4"/>
                    </a:lnTo>
                    <a:lnTo>
                      <a:pt x="0" y="4"/>
                    </a:lnTo>
                    <a:lnTo>
                      <a:pt x="0" y="4"/>
                    </a:lnTo>
                    <a:lnTo>
                      <a:pt x="0" y="5"/>
                    </a:lnTo>
                    <a:lnTo>
                      <a:pt x="0" y="5"/>
                    </a:lnTo>
                    <a:lnTo>
                      <a:pt x="0" y="6"/>
                    </a:lnTo>
                    <a:lnTo>
                      <a:pt x="0" y="6"/>
                    </a:lnTo>
                    <a:lnTo>
                      <a:pt x="0" y="6"/>
                    </a:lnTo>
                    <a:lnTo>
                      <a:pt x="0" y="4"/>
                    </a:lnTo>
                    <a:lnTo>
                      <a:pt x="0" y="4"/>
                    </a:lnTo>
                    <a:lnTo>
                      <a:pt x="0" y="4"/>
                    </a:lnTo>
                    <a:lnTo>
                      <a:pt x="0" y="4"/>
                    </a:lnTo>
                    <a:lnTo>
                      <a:pt x="0" y="4"/>
                    </a:lnTo>
                    <a:lnTo>
                      <a:pt x="0" y="4"/>
                    </a:lnTo>
                    <a:lnTo>
                      <a:pt x="0" y="4"/>
                    </a:lnTo>
                    <a:lnTo>
                      <a:pt x="0" y="3"/>
                    </a:lnTo>
                    <a:lnTo>
                      <a:pt x="0" y="2"/>
                    </a:lnTo>
                    <a:lnTo>
                      <a:pt x="0" y="2"/>
                    </a:lnTo>
                    <a:lnTo>
                      <a:pt x="0" y="3"/>
                    </a:lnTo>
                    <a:lnTo>
                      <a:pt x="0" y="3"/>
                    </a:lnTo>
                    <a:lnTo>
                      <a:pt x="0" y="3"/>
                    </a:lnTo>
                    <a:lnTo>
                      <a:pt x="0" y="2"/>
                    </a:lnTo>
                    <a:lnTo>
                      <a:pt x="0" y="2"/>
                    </a:lnTo>
                    <a:lnTo>
                      <a:pt x="0" y="2"/>
                    </a:lnTo>
                    <a:lnTo>
                      <a:pt x="0" y="1"/>
                    </a:lnTo>
                    <a:lnTo>
                      <a:pt x="0" y="1"/>
                    </a:lnTo>
                    <a:lnTo>
                      <a:pt x="0" y="0"/>
                    </a:lnTo>
                    <a:lnTo>
                      <a:pt x="0" y="1"/>
                    </a:lnTo>
                    <a:lnTo>
                      <a:pt x="0" y="1"/>
                    </a:lnTo>
                    <a:lnTo>
                      <a:pt x="0" y="2"/>
                    </a:lnTo>
                    <a:lnTo>
                      <a:pt x="0" y="1"/>
                    </a:lnTo>
                    <a:lnTo>
                      <a:pt x="0" y="2"/>
                    </a:lnTo>
                    <a:lnTo>
                      <a:pt x="0" y="2"/>
                    </a:lnTo>
                    <a:lnTo>
                      <a:pt x="0" y="2"/>
                    </a:lnTo>
                    <a:lnTo>
                      <a:pt x="0" y="2"/>
                    </a:lnTo>
                    <a:lnTo>
                      <a:pt x="0" y="2"/>
                    </a:lnTo>
                    <a:lnTo>
                      <a:pt x="0" y="3"/>
                    </a:lnTo>
                    <a:lnTo>
                      <a:pt x="0" y="3"/>
                    </a:lnTo>
                    <a:lnTo>
                      <a:pt x="0" y="3"/>
                    </a:lnTo>
                    <a:lnTo>
                      <a:pt x="0" y="3"/>
                    </a:lnTo>
                    <a:lnTo>
                      <a:pt x="0" y="4"/>
                    </a:lnTo>
                    <a:lnTo>
                      <a:pt x="0" y="4"/>
                    </a:lnTo>
                    <a:lnTo>
                      <a:pt x="0" y="5"/>
                    </a:lnTo>
                    <a:lnTo>
                      <a:pt x="0" y="5"/>
                    </a:lnTo>
                    <a:lnTo>
                      <a:pt x="0" y="5"/>
                    </a:lnTo>
                    <a:lnTo>
                      <a:pt x="0" y="5"/>
                    </a:lnTo>
                    <a:lnTo>
                      <a:pt x="0" y="5"/>
                    </a:lnTo>
                    <a:lnTo>
                      <a:pt x="0" y="6"/>
                    </a:lnTo>
                    <a:lnTo>
                      <a:pt x="0" y="6"/>
                    </a:lnTo>
                    <a:lnTo>
                      <a:pt x="0" y="6"/>
                    </a:lnTo>
                    <a:lnTo>
                      <a:pt x="0" y="7"/>
                    </a:lnTo>
                    <a:lnTo>
                      <a:pt x="0" y="6"/>
                    </a:lnTo>
                    <a:lnTo>
                      <a:pt x="0" y="7"/>
                    </a:lnTo>
                    <a:lnTo>
                      <a:pt x="0" y="7"/>
                    </a:lnTo>
                    <a:lnTo>
                      <a:pt x="0" y="6"/>
                    </a:lnTo>
                    <a:lnTo>
                      <a:pt x="0" y="6"/>
                    </a:lnTo>
                    <a:lnTo>
                      <a:pt x="0" y="6"/>
                    </a:lnTo>
                    <a:lnTo>
                      <a:pt x="0" y="6"/>
                    </a:lnTo>
                    <a:lnTo>
                      <a:pt x="0" y="6"/>
                    </a:lnTo>
                    <a:lnTo>
                      <a:pt x="0" y="6"/>
                    </a:lnTo>
                    <a:lnTo>
                      <a:pt x="0" y="5"/>
                    </a:lnTo>
                    <a:lnTo>
                      <a:pt x="0" y="6"/>
                    </a:lnTo>
                    <a:lnTo>
                      <a:pt x="0" y="5"/>
                    </a:lnTo>
                    <a:lnTo>
                      <a:pt x="0" y="5"/>
                    </a:lnTo>
                    <a:lnTo>
                      <a:pt x="0" y="6"/>
                    </a:lnTo>
                    <a:lnTo>
                      <a:pt x="0" y="5"/>
                    </a:lnTo>
                    <a:lnTo>
                      <a:pt x="0" y="5"/>
                    </a:lnTo>
                    <a:lnTo>
                      <a:pt x="0" y="6"/>
                    </a:lnTo>
                    <a:lnTo>
                      <a:pt x="0" y="7"/>
                    </a:lnTo>
                    <a:lnTo>
                      <a:pt x="0" y="8"/>
                    </a:lnTo>
                    <a:lnTo>
                      <a:pt x="0" y="8"/>
                    </a:lnTo>
                    <a:lnTo>
                      <a:pt x="0" y="9"/>
                    </a:lnTo>
                    <a:lnTo>
                      <a:pt x="0" y="9"/>
                    </a:lnTo>
                    <a:lnTo>
                      <a:pt x="0" y="9"/>
                    </a:lnTo>
                    <a:lnTo>
                      <a:pt x="0" y="9"/>
                    </a:lnTo>
                    <a:lnTo>
                      <a:pt x="0" y="9"/>
                    </a:lnTo>
                    <a:lnTo>
                      <a:pt x="0" y="10"/>
                    </a:lnTo>
                    <a:lnTo>
                      <a:pt x="0" y="9"/>
                    </a:lnTo>
                    <a:lnTo>
                      <a:pt x="0" y="9"/>
                    </a:lnTo>
                    <a:lnTo>
                      <a:pt x="0" y="8"/>
                    </a:lnTo>
                    <a:lnTo>
                      <a:pt x="0" y="8"/>
                    </a:lnTo>
                    <a:lnTo>
                      <a:pt x="0" y="9"/>
                    </a:lnTo>
                    <a:lnTo>
                      <a:pt x="0" y="8"/>
                    </a:lnTo>
                    <a:lnTo>
                      <a:pt x="0" y="8"/>
                    </a:lnTo>
                    <a:lnTo>
                      <a:pt x="0" y="8"/>
                    </a:lnTo>
                    <a:lnTo>
                      <a:pt x="0" y="8"/>
                    </a:lnTo>
                    <a:lnTo>
                      <a:pt x="0" y="8"/>
                    </a:lnTo>
                    <a:lnTo>
                      <a:pt x="0" y="9"/>
                    </a:lnTo>
                    <a:lnTo>
                      <a:pt x="0" y="8"/>
                    </a:lnTo>
                    <a:lnTo>
                      <a:pt x="0" y="8"/>
                    </a:lnTo>
                    <a:lnTo>
                      <a:pt x="0" y="8"/>
                    </a:lnTo>
                    <a:lnTo>
                      <a:pt x="0" y="8"/>
                    </a:lnTo>
                    <a:lnTo>
                      <a:pt x="0" y="7"/>
                    </a:lnTo>
                    <a:lnTo>
                      <a:pt x="0" y="8"/>
                    </a:lnTo>
                    <a:lnTo>
                      <a:pt x="0" y="8"/>
                    </a:lnTo>
                    <a:lnTo>
                      <a:pt x="0" y="9"/>
                    </a:lnTo>
                    <a:lnTo>
                      <a:pt x="0" y="8"/>
                    </a:lnTo>
                    <a:lnTo>
                      <a:pt x="0" y="8"/>
                    </a:lnTo>
                    <a:lnTo>
                      <a:pt x="0" y="7"/>
                    </a:lnTo>
                    <a:lnTo>
                      <a:pt x="0" y="8"/>
                    </a:lnTo>
                    <a:lnTo>
                      <a:pt x="0" y="7"/>
                    </a:lnTo>
                    <a:lnTo>
                      <a:pt x="0" y="6"/>
                    </a:lnTo>
                    <a:lnTo>
                      <a:pt x="0" y="5"/>
                    </a:lnTo>
                    <a:lnTo>
                      <a:pt x="0" y="6"/>
                    </a:lnTo>
                    <a:lnTo>
                      <a:pt x="0" y="5"/>
                    </a:lnTo>
                    <a:lnTo>
                      <a:pt x="0" y="5"/>
                    </a:lnTo>
                    <a:lnTo>
                      <a:pt x="0" y="5"/>
                    </a:lnTo>
                    <a:lnTo>
                      <a:pt x="0" y="5"/>
                    </a:lnTo>
                    <a:lnTo>
                      <a:pt x="0" y="5"/>
                    </a:lnTo>
                    <a:lnTo>
                      <a:pt x="0" y="5"/>
                    </a:lnTo>
                    <a:lnTo>
                      <a:pt x="0" y="4"/>
                    </a:lnTo>
                    <a:lnTo>
                      <a:pt x="0" y="4"/>
                    </a:lnTo>
                    <a:lnTo>
                      <a:pt x="0" y="3"/>
                    </a:lnTo>
                    <a:lnTo>
                      <a:pt x="0" y="4"/>
                    </a:lnTo>
                    <a:lnTo>
                      <a:pt x="0" y="4"/>
                    </a:lnTo>
                    <a:lnTo>
                      <a:pt x="0" y="4"/>
                    </a:lnTo>
                    <a:lnTo>
                      <a:pt x="0" y="5"/>
                    </a:lnTo>
                    <a:lnTo>
                      <a:pt x="0" y="4"/>
                    </a:lnTo>
                    <a:lnTo>
                      <a:pt x="0" y="5"/>
                    </a:lnTo>
                    <a:lnTo>
                      <a:pt x="0" y="6"/>
                    </a:lnTo>
                    <a:lnTo>
                      <a:pt x="0" y="5"/>
                    </a:lnTo>
                    <a:lnTo>
                      <a:pt x="0" y="6"/>
                    </a:lnTo>
                    <a:lnTo>
                      <a:pt x="0" y="6"/>
                    </a:lnTo>
                    <a:lnTo>
                      <a:pt x="0" y="6"/>
                    </a:lnTo>
                    <a:lnTo>
                      <a:pt x="0" y="6"/>
                    </a:lnTo>
                    <a:lnTo>
                      <a:pt x="0" y="7"/>
                    </a:lnTo>
                    <a:lnTo>
                      <a:pt x="0" y="8"/>
                    </a:lnTo>
                    <a:lnTo>
                      <a:pt x="0" y="7"/>
                    </a:lnTo>
                    <a:lnTo>
                      <a:pt x="0" y="8"/>
                    </a:lnTo>
                    <a:lnTo>
                      <a:pt x="0" y="8"/>
                    </a:lnTo>
                    <a:lnTo>
                      <a:pt x="0" y="8"/>
                    </a:lnTo>
                    <a:lnTo>
                      <a:pt x="0" y="8"/>
                    </a:lnTo>
                    <a:lnTo>
                      <a:pt x="0" y="8"/>
                    </a:lnTo>
                    <a:lnTo>
                      <a:pt x="0" y="9"/>
                    </a:lnTo>
                    <a:lnTo>
                      <a:pt x="0" y="9"/>
                    </a:lnTo>
                    <a:lnTo>
                      <a:pt x="0" y="10"/>
                    </a:lnTo>
                    <a:lnTo>
                      <a:pt x="0" y="9"/>
                    </a:lnTo>
                    <a:lnTo>
                      <a:pt x="0" y="9"/>
                    </a:lnTo>
                    <a:lnTo>
                      <a:pt x="0" y="9"/>
                    </a:lnTo>
                    <a:lnTo>
                      <a:pt x="0" y="9"/>
                    </a:lnTo>
                    <a:lnTo>
                      <a:pt x="0" y="9"/>
                    </a:lnTo>
                    <a:lnTo>
                      <a:pt x="0" y="9"/>
                    </a:lnTo>
                    <a:lnTo>
                      <a:pt x="0" y="8"/>
                    </a:lnTo>
                    <a:lnTo>
                      <a:pt x="0" y="8"/>
                    </a:lnTo>
                    <a:lnTo>
                      <a:pt x="0" y="9"/>
                    </a:lnTo>
                    <a:lnTo>
                      <a:pt x="0" y="9"/>
                    </a:lnTo>
                    <a:lnTo>
                      <a:pt x="0" y="9"/>
                    </a:lnTo>
                    <a:lnTo>
                      <a:pt x="0" y="8"/>
                    </a:lnTo>
                    <a:lnTo>
                      <a:pt x="0" y="8"/>
                    </a:lnTo>
                    <a:lnTo>
                      <a:pt x="0" y="8"/>
                    </a:lnTo>
                    <a:lnTo>
                      <a:pt x="0" y="9"/>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0"/>
                    </a:lnTo>
                    <a:lnTo>
                      <a:pt x="0" y="10"/>
                    </a:lnTo>
                    <a:lnTo>
                      <a:pt x="0" y="10"/>
                    </a:lnTo>
                    <a:lnTo>
                      <a:pt x="0" y="11"/>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9"/>
                    </a:lnTo>
                    <a:lnTo>
                      <a:pt x="0" y="10"/>
                    </a:lnTo>
                    <a:lnTo>
                      <a:pt x="0" y="10"/>
                    </a:lnTo>
                    <a:lnTo>
                      <a:pt x="0" y="9"/>
                    </a:lnTo>
                    <a:lnTo>
                      <a:pt x="0" y="10"/>
                    </a:lnTo>
                    <a:lnTo>
                      <a:pt x="0" y="10"/>
                    </a:lnTo>
                    <a:lnTo>
                      <a:pt x="0" y="10"/>
                    </a:lnTo>
                    <a:lnTo>
                      <a:pt x="0" y="10"/>
                    </a:lnTo>
                    <a:lnTo>
                      <a:pt x="0" y="9"/>
                    </a:lnTo>
                    <a:lnTo>
                      <a:pt x="0" y="9"/>
                    </a:lnTo>
                    <a:lnTo>
                      <a:pt x="0" y="9"/>
                    </a:lnTo>
                    <a:lnTo>
                      <a:pt x="0" y="9"/>
                    </a:lnTo>
                    <a:lnTo>
                      <a:pt x="0" y="9"/>
                    </a:lnTo>
                    <a:lnTo>
                      <a:pt x="0" y="9"/>
                    </a:lnTo>
                    <a:lnTo>
                      <a:pt x="0" y="9"/>
                    </a:lnTo>
                    <a:lnTo>
                      <a:pt x="0" y="8"/>
                    </a:lnTo>
                    <a:lnTo>
                      <a:pt x="0" y="8"/>
                    </a:lnTo>
                    <a:lnTo>
                      <a:pt x="0" y="7"/>
                    </a:lnTo>
                    <a:lnTo>
                      <a:pt x="0" y="8"/>
                    </a:lnTo>
                    <a:lnTo>
                      <a:pt x="0" y="7"/>
                    </a:lnTo>
                    <a:lnTo>
                      <a:pt x="0" y="7"/>
                    </a:lnTo>
                    <a:lnTo>
                      <a:pt x="0" y="7"/>
                    </a:lnTo>
                    <a:lnTo>
                      <a:pt x="0" y="8"/>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0"/>
                    </a:lnTo>
                    <a:lnTo>
                      <a:pt x="0" y="11"/>
                    </a:lnTo>
                    <a:lnTo>
                      <a:pt x="0" y="9"/>
                    </a:lnTo>
                    <a:lnTo>
                      <a:pt x="0" y="9"/>
                    </a:lnTo>
                    <a:lnTo>
                      <a:pt x="0" y="9"/>
                    </a:lnTo>
                    <a:lnTo>
                      <a:pt x="0" y="8"/>
                    </a:lnTo>
                    <a:lnTo>
                      <a:pt x="0" y="8"/>
                    </a:lnTo>
                    <a:lnTo>
                      <a:pt x="0" y="7"/>
                    </a:lnTo>
                    <a:lnTo>
                      <a:pt x="0" y="7"/>
                    </a:lnTo>
                    <a:lnTo>
                      <a:pt x="0" y="6"/>
                    </a:lnTo>
                    <a:lnTo>
                      <a:pt x="0" y="6"/>
                    </a:lnTo>
                    <a:lnTo>
                      <a:pt x="0" y="6"/>
                    </a:lnTo>
                    <a:lnTo>
                      <a:pt x="0" y="5"/>
                    </a:lnTo>
                    <a:lnTo>
                      <a:pt x="0" y="6"/>
                    </a:lnTo>
                    <a:lnTo>
                      <a:pt x="0" y="6"/>
                    </a:lnTo>
                    <a:lnTo>
                      <a:pt x="0" y="6"/>
                    </a:lnTo>
                    <a:lnTo>
                      <a:pt x="0" y="6"/>
                    </a:lnTo>
                    <a:lnTo>
                      <a:pt x="0" y="6"/>
                    </a:lnTo>
                    <a:lnTo>
                      <a:pt x="0" y="7"/>
                    </a:lnTo>
                    <a:lnTo>
                      <a:pt x="0" y="7"/>
                    </a:lnTo>
                    <a:lnTo>
                      <a:pt x="0" y="7"/>
                    </a:lnTo>
                    <a:lnTo>
                      <a:pt x="0" y="6"/>
                    </a:lnTo>
                    <a:lnTo>
                      <a:pt x="0" y="7"/>
                    </a:lnTo>
                    <a:lnTo>
                      <a:pt x="0" y="7"/>
                    </a:lnTo>
                    <a:lnTo>
                      <a:pt x="0" y="6"/>
                    </a:lnTo>
                    <a:lnTo>
                      <a:pt x="0" y="6"/>
                    </a:lnTo>
                    <a:lnTo>
                      <a:pt x="0" y="6"/>
                    </a:lnTo>
                    <a:lnTo>
                      <a:pt x="0" y="6"/>
                    </a:lnTo>
                    <a:lnTo>
                      <a:pt x="0" y="6"/>
                    </a:lnTo>
                    <a:lnTo>
                      <a:pt x="0" y="5"/>
                    </a:lnTo>
                    <a:lnTo>
                      <a:pt x="0" y="6"/>
                    </a:lnTo>
                    <a:lnTo>
                      <a:pt x="0" y="6"/>
                    </a:lnTo>
                    <a:lnTo>
                      <a:pt x="0" y="7"/>
                    </a:lnTo>
                    <a:lnTo>
                      <a:pt x="0" y="6"/>
                    </a:lnTo>
                    <a:lnTo>
                      <a:pt x="0" y="7"/>
                    </a:lnTo>
                    <a:lnTo>
                      <a:pt x="0" y="6"/>
                    </a:lnTo>
                    <a:lnTo>
                      <a:pt x="0" y="7"/>
                    </a:lnTo>
                    <a:lnTo>
                      <a:pt x="0" y="6"/>
                    </a:lnTo>
                    <a:lnTo>
                      <a:pt x="0" y="7"/>
                    </a:lnTo>
                    <a:lnTo>
                      <a:pt x="0" y="6"/>
                    </a:lnTo>
                    <a:lnTo>
                      <a:pt x="0" y="7"/>
                    </a:lnTo>
                    <a:lnTo>
                      <a:pt x="0" y="7"/>
                    </a:lnTo>
                    <a:lnTo>
                      <a:pt x="0" y="8"/>
                    </a:lnTo>
                    <a:lnTo>
                      <a:pt x="0" y="8"/>
                    </a:lnTo>
                    <a:lnTo>
                      <a:pt x="0" y="8"/>
                    </a:lnTo>
                    <a:lnTo>
                      <a:pt x="0" y="8"/>
                    </a:lnTo>
                    <a:lnTo>
                      <a:pt x="0" y="8"/>
                    </a:lnTo>
                    <a:lnTo>
                      <a:pt x="0" y="8"/>
                    </a:lnTo>
                    <a:lnTo>
                      <a:pt x="0" y="8"/>
                    </a:lnTo>
                    <a:lnTo>
                      <a:pt x="0" y="7"/>
                    </a:lnTo>
                    <a:lnTo>
                      <a:pt x="0" y="8"/>
                    </a:lnTo>
                    <a:lnTo>
                      <a:pt x="0" y="7"/>
                    </a:lnTo>
                    <a:lnTo>
                      <a:pt x="0" y="8"/>
                    </a:lnTo>
                    <a:lnTo>
                      <a:pt x="0" y="8"/>
                    </a:lnTo>
                    <a:lnTo>
                      <a:pt x="0" y="9"/>
                    </a:lnTo>
                    <a:lnTo>
                      <a:pt x="0" y="9"/>
                    </a:lnTo>
                    <a:lnTo>
                      <a:pt x="0" y="9"/>
                    </a:lnTo>
                    <a:lnTo>
                      <a:pt x="0" y="9"/>
                    </a:lnTo>
                    <a:lnTo>
                      <a:pt x="0" y="10"/>
                    </a:lnTo>
                    <a:lnTo>
                      <a:pt x="0" y="10"/>
                    </a:lnTo>
                    <a:lnTo>
                      <a:pt x="0" y="10"/>
                    </a:lnTo>
                    <a:lnTo>
                      <a:pt x="0" y="11"/>
                    </a:lnTo>
                    <a:lnTo>
                      <a:pt x="0" y="11"/>
                    </a:lnTo>
                    <a:lnTo>
                      <a:pt x="0" y="10"/>
                    </a:lnTo>
                    <a:lnTo>
                      <a:pt x="0" y="11"/>
                    </a:lnTo>
                    <a:lnTo>
                      <a:pt x="0" y="10"/>
                    </a:lnTo>
                    <a:lnTo>
                      <a:pt x="0" y="11"/>
                    </a:lnTo>
                    <a:lnTo>
                      <a:pt x="0" y="11"/>
                    </a:lnTo>
                    <a:lnTo>
                      <a:pt x="0" y="11"/>
                    </a:lnTo>
                    <a:lnTo>
                      <a:pt x="0" y="11"/>
                    </a:lnTo>
                    <a:lnTo>
                      <a:pt x="0" y="12"/>
                    </a:lnTo>
                    <a:lnTo>
                      <a:pt x="0" y="11"/>
                    </a:lnTo>
                    <a:lnTo>
                      <a:pt x="0" y="12"/>
                    </a:lnTo>
                    <a:lnTo>
                      <a:pt x="0" y="11"/>
                    </a:lnTo>
                    <a:lnTo>
                      <a:pt x="0" y="11"/>
                    </a:lnTo>
                    <a:lnTo>
                      <a:pt x="0" y="10"/>
                    </a:lnTo>
                    <a:lnTo>
                      <a:pt x="0" y="11"/>
                    </a:lnTo>
                    <a:lnTo>
                      <a:pt x="0" y="10"/>
                    </a:lnTo>
                    <a:lnTo>
                      <a:pt x="0" y="9"/>
                    </a:lnTo>
                    <a:lnTo>
                      <a:pt x="0" y="10"/>
                    </a:lnTo>
                    <a:lnTo>
                      <a:pt x="0" y="10"/>
                    </a:lnTo>
                    <a:lnTo>
                      <a:pt x="0" y="10"/>
                    </a:lnTo>
                    <a:lnTo>
                      <a:pt x="0" y="10"/>
                    </a:lnTo>
                    <a:lnTo>
                      <a:pt x="0" y="9"/>
                    </a:lnTo>
                    <a:lnTo>
                      <a:pt x="0" y="9"/>
                    </a:lnTo>
                    <a:lnTo>
                      <a:pt x="0" y="9"/>
                    </a:lnTo>
                    <a:lnTo>
                      <a:pt x="0" y="8"/>
                    </a:lnTo>
                    <a:lnTo>
                      <a:pt x="0" y="9"/>
                    </a:lnTo>
                    <a:lnTo>
                      <a:pt x="0" y="8"/>
                    </a:lnTo>
                    <a:lnTo>
                      <a:pt x="0" y="8"/>
                    </a:lnTo>
                    <a:lnTo>
                      <a:pt x="0" y="8"/>
                    </a:lnTo>
                    <a:lnTo>
                      <a:pt x="0" y="8"/>
                    </a:lnTo>
                    <a:lnTo>
                      <a:pt x="0" y="8"/>
                    </a:lnTo>
                    <a:lnTo>
                      <a:pt x="0" y="7"/>
                    </a:lnTo>
                    <a:lnTo>
                      <a:pt x="0" y="7"/>
                    </a:lnTo>
                    <a:lnTo>
                      <a:pt x="0" y="6"/>
                    </a:lnTo>
                    <a:lnTo>
                      <a:pt x="0" y="6"/>
                    </a:lnTo>
                    <a:lnTo>
                      <a:pt x="0" y="6"/>
                    </a:lnTo>
                    <a:lnTo>
                      <a:pt x="0" y="6"/>
                    </a:lnTo>
                    <a:lnTo>
                      <a:pt x="0" y="5"/>
                    </a:lnTo>
                    <a:lnTo>
                      <a:pt x="0" y="4"/>
                    </a:lnTo>
                    <a:lnTo>
                      <a:pt x="0" y="3"/>
                    </a:lnTo>
                    <a:lnTo>
                      <a:pt x="0" y="3"/>
                    </a:lnTo>
                    <a:lnTo>
                      <a:pt x="0" y="2"/>
                    </a:lnTo>
                    <a:lnTo>
                      <a:pt x="0" y="2"/>
                    </a:lnTo>
                    <a:lnTo>
                      <a:pt x="0" y="1"/>
                    </a:lnTo>
                    <a:lnTo>
                      <a:pt x="0" y="1"/>
                    </a:lnTo>
                    <a:lnTo>
                      <a:pt x="0" y="1"/>
                    </a:lnTo>
                    <a:lnTo>
                      <a:pt x="0" y="0"/>
                    </a:lnTo>
                    <a:lnTo>
                      <a:pt x="0" y="0"/>
                    </a:lnTo>
                    <a:lnTo>
                      <a:pt x="0" y="0"/>
                    </a:lnTo>
                    <a:lnTo>
                      <a:pt x="0" y="1"/>
                    </a:lnTo>
                    <a:lnTo>
                      <a:pt x="0" y="1"/>
                    </a:lnTo>
                    <a:lnTo>
                      <a:pt x="0" y="1"/>
                    </a:lnTo>
                    <a:lnTo>
                      <a:pt x="0" y="0"/>
                    </a:lnTo>
                    <a:lnTo>
                      <a:pt x="0" y="1"/>
                    </a:lnTo>
                    <a:lnTo>
                      <a:pt x="0" y="0"/>
                    </a:lnTo>
                    <a:lnTo>
                      <a:pt x="0" y="0"/>
                    </a:lnTo>
                    <a:lnTo>
                      <a:pt x="0" y="0"/>
                    </a:lnTo>
                    <a:lnTo>
                      <a:pt x="0" y="1"/>
                    </a:lnTo>
                    <a:lnTo>
                      <a:pt x="0" y="0"/>
                    </a:lnTo>
                    <a:lnTo>
                      <a:pt x="0" y="1"/>
                    </a:lnTo>
                    <a:lnTo>
                      <a:pt x="0" y="0"/>
                    </a:lnTo>
                    <a:lnTo>
                      <a:pt x="0" y="1"/>
                    </a:lnTo>
                    <a:lnTo>
                      <a:pt x="0" y="1"/>
                    </a:lnTo>
                    <a:lnTo>
                      <a:pt x="0" y="2"/>
                    </a:lnTo>
                    <a:lnTo>
                      <a:pt x="0" y="3"/>
                    </a:lnTo>
                    <a:lnTo>
                      <a:pt x="0" y="2"/>
                    </a:lnTo>
                    <a:lnTo>
                      <a:pt x="0" y="3"/>
                    </a:lnTo>
                    <a:lnTo>
                      <a:pt x="0" y="2"/>
                    </a:lnTo>
                    <a:lnTo>
                      <a:pt x="0" y="2"/>
                    </a:lnTo>
                    <a:lnTo>
                      <a:pt x="0" y="1"/>
                    </a:lnTo>
                    <a:lnTo>
                      <a:pt x="0" y="1"/>
                    </a:lnTo>
                    <a:lnTo>
                      <a:pt x="0" y="2"/>
                    </a:lnTo>
                    <a:lnTo>
                      <a:pt x="0" y="1"/>
                    </a:lnTo>
                    <a:lnTo>
                      <a:pt x="0" y="1"/>
                    </a:lnTo>
                    <a:lnTo>
                      <a:pt x="0" y="1"/>
                    </a:lnTo>
                    <a:lnTo>
                      <a:pt x="0" y="0"/>
                    </a:lnTo>
                    <a:lnTo>
                      <a:pt x="0" y="1"/>
                    </a:lnTo>
                    <a:lnTo>
                      <a:pt x="0" y="1"/>
                    </a:lnTo>
                    <a:lnTo>
                      <a:pt x="0" y="1"/>
                    </a:lnTo>
                    <a:lnTo>
                      <a:pt x="0" y="2"/>
                    </a:lnTo>
                    <a:lnTo>
                      <a:pt x="0" y="1"/>
                    </a:lnTo>
                    <a:lnTo>
                      <a:pt x="0" y="2"/>
                    </a:lnTo>
                    <a:lnTo>
                      <a:pt x="0" y="3"/>
                    </a:lnTo>
                    <a:lnTo>
                      <a:pt x="0" y="4"/>
                    </a:lnTo>
                    <a:lnTo>
                      <a:pt x="0" y="4"/>
                    </a:lnTo>
                    <a:lnTo>
                      <a:pt x="0" y="5"/>
                    </a:lnTo>
                    <a:lnTo>
                      <a:pt x="0" y="4"/>
                    </a:lnTo>
                    <a:lnTo>
                      <a:pt x="0" y="5"/>
                    </a:lnTo>
                    <a:lnTo>
                      <a:pt x="0" y="6"/>
                    </a:lnTo>
                    <a:lnTo>
                      <a:pt x="0" y="5"/>
                    </a:lnTo>
                    <a:lnTo>
                      <a:pt x="0" y="7"/>
                    </a:lnTo>
                    <a:lnTo>
                      <a:pt x="0" y="6"/>
                    </a:lnTo>
                    <a:lnTo>
                      <a:pt x="0" y="7"/>
                    </a:lnTo>
                    <a:lnTo>
                      <a:pt x="0" y="8"/>
                    </a:lnTo>
                    <a:lnTo>
                      <a:pt x="0" y="8"/>
                    </a:lnTo>
                    <a:lnTo>
                      <a:pt x="0" y="8"/>
                    </a:lnTo>
                    <a:lnTo>
                      <a:pt x="0" y="8"/>
                    </a:lnTo>
                    <a:lnTo>
                      <a:pt x="0" y="9"/>
                    </a:lnTo>
                    <a:lnTo>
                      <a:pt x="0" y="8"/>
                    </a:lnTo>
                    <a:lnTo>
                      <a:pt x="0" y="8"/>
                    </a:lnTo>
                    <a:lnTo>
                      <a:pt x="0" y="8"/>
                    </a:lnTo>
                    <a:lnTo>
                      <a:pt x="0" y="8"/>
                    </a:lnTo>
                    <a:lnTo>
                      <a:pt x="0" y="7"/>
                    </a:lnTo>
                    <a:lnTo>
                      <a:pt x="0" y="8"/>
                    </a:lnTo>
                    <a:lnTo>
                      <a:pt x="0" y="8"/>
                    </a:lnTo>
                    <a:lnTo>
                      <a:pt x="0" y="8"/>
                    </a:lnTo>
                    <a:lnTo>
                      <a:pt x="0" y="9"/>
                    </a:lnTo>
                    <a:lnTo>
                      <a:pt x="0" y="9"/>
                    </a:lnTo>
                    <a:lnTo>
                      <a:pt x="0" y="9"/>
                    </a:lnTo>
                    <a:lnTo>
                      <a:pt x="0" y="9"/>
                    </a:lnTo>
                    <a:lnTo>
                      <a:pt x="0" y="9"/>
                    </a:lnTo>
                    <a:lnTo>
                      <a:pt x="0" y="10"/>
                    </a:lnTo>
                    <a:lnTo>
                      <a:pt x="0" y="10"/>
                    </a:lnTo>
                    <a:lnTo>
                      <a:pt x="0" y="9"/>
                    </a:lnTo>
                    <a:lnTo>
                      <a:pt x="0" y="10"/>
                    </a:lnTo>
                    <a:lnTo>
                      <a:pt x="0" y="10"/>
                    </a:lnTo>
                    <a:lnTo>
                      <a:pt x="0" y="10"/>
                    </a:lnTo>
                    <a:lnTo>
                      <a:pt x="1" y="9"/>
                    </a:lnTo>
                    <a:lnTo>
                      <a:pt x="1" y="10"/>
                    </a:lnTo>
                    <a:lnTo>
                      <a:pt x="1" y="10"/>
                    </a:lnTo>
                    <a:lnTo>
                      <a:pt x="1" y="9"/>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8"/>
                    </a:lnTo>
                    <a:lnTo>
                      <a:pt x="1" y="8"/>
                    </a:lnTo>
                    <a:lnTo>
                      <a:pt x="1" y="8"/>
                    </a:lnTo>
                    <a:lnTo>
                      <a:pt x="1" y="8"/>
                    </a:lnTo>
                    <a:lnTo>
                      <a:pt x="1" y="7"/>
                    </a:lnTo>
                    <a:lnTo>
                      <a:pt x="1" y="6"/>
                    </a:lnTo>
                    <a:lnTo>
                      <a:pt x="1" y="6"/>
                    </a:lnTo>
                    <a:lnTo>
                      <a:pt x="1" y="7"/>
                    </a:lnTo>
                    <a:lnTo>
                      <a:pt x="1" y="6"/>
                    </a:lnTo>
                    <a:lnTo>
                      <a:pt x="1" y="7"/>
                    </a:lnTo>
                    <a:lnTo>
                      <a:pt x="1" y="8"/>
                    </a:lnTo>
                    <a:lnTo>
                      <a:pt x="1" y="8"/>
                    </a:lnTo>
                    <a:lnTo>
                      <a:pt x="1" y="8"/>
                    </a:lnTo>
                    <a:lnTo>
                      <a:pt x="1" y="8"/>
                    </a:lnTo>
                    <a:lnTo>
                      <a:pt x="1" y="8"/>
                    </a:lnTo>
                    <a:lnTo>
                      <a:pt x="1" y="7"/>
                    </a:lnTo>
                    <a:lnTo>
                      <a:pt x="1" y="7"/>
                    </a:lnTo>
                    <a:lnTo>
                      <a:pt x="1" y="7"/>
                    </a:lnTo>
                    <a:lnTo>
                      <a:pt x="1" y="6"/>
                    </a:lnTo>
                    <a:lnTo>
                      <a:pt x="1" y="5"/>
                    </a:lnTo>
                    <a:lnTo>
                      <a:pt x="1" y="4"/>
                    </a:lnTo>
                    <a:lnTo>
                      <a:pt x="1" y="4"/>
                    </a:lnTo>
                    <a:lnTo>
                      <a:pt x="1" y="4"/>
                    </a:lnTo>
                    <a:lnTo>
                      <a:pt x="1" y="4"/>
                    </a:lnTo>
                    <a:lnTo>
                      <a:pt x="1" y="3"/>
                    </a:lnTo>
                    <a:lnTo>
                      <a:pt x="1" y="4"/>
                    </a:lnTo>
                    <a:lnTo>
                      <a:pt x="1" y="4"/>
                    </a:lnTo>
                    <a:lnTo>
                      <a:pt x="1" y="4"/>
                    </a:lnTo>
                    <a:lnTo>
                      <a:pt x="1" y="5"/>
                    </a:lnTo>
                    <a:lnTo>
                      <a:pt x="1" y="5"/>
                    </a:lnTo>
                    <a:lnTo>
                      <a:pt x="1" y="5"/>
                    </a:lnTo>
                    <a:lnTo>
                      <a:pt x="1" y="5"/>
                    </a:lnTo>
                    <a:lnTo>
                      <a:pt x="1" y="4"/>
                    </a:lnTo>
                    <a:lnTo>
                      <a:pt x="1" y="4"/>
                    </a:lnTo>
                    <a:lnTo>
                      <a:pt x="1" y="5"/>
                    </a:lnTo>
                    <a:lnTo>
                      <a:pt x="1" y="4"/>
                    </a:lnTo>
                    <a:lnTo>
                      <a:pt x="1" y="5"/>
                    </a:lnTo>
                    <a:lnTo>
                      <a:pt x="1" y="5"/>
                    </a:lnTo>
                    <a:lnTo>
                      <a:pt x="1" y="5"/>
                    </a:lnTo>
                    <a:lnTo>
                      <a:pt x="1" y="6"/>
                    </a:lnTo>
                    <a:lnTo>
                      <a:pt x="1" y="6"/>
                    </a:lnTo>
                    <a:lnTo>
                      <a:pt x="1" y="6"/>
                    </a:lnTo>
                    <a:lnTo>
                      <a:pt x="1" y="7"/>
                    </a:lnTo>
                    <a:lnTo>
                      <a:pt x="1" y="7"/>
                    </a:lnTo>
                    <a:lnTo>
                      <a:pt x="1" y="6"/>
                    </a:lnTo>
                    <a:lnTo>
                      <a:pt x="1" y="6"/>
                    </a:lnTo>
                    <a:lnTo>
                      <a:pt x="1" y="6"/>
                    </a:lnTo>
                    <a:lnTo>
                      <a:pt x="1" y="6"/>
                    </a:lnTo>
                    <a:lnTo>
                      <a:pt x="1" y="6"/>
                    </a:lnTo>
                    <a:lnTo>
                      <a:pt x="1" y="5"/>
                    </a:lnTo>
                    <a:lnTo>
                      <a:pt x="1" y="4"/>
                    </a:lnTo>
                    <a:lnTo>
                      <a:pt x="1" y="4"/>
                    </a:lnTo>
                    <a:lnTo>
                      <a:pt x="1" y="3"/>
                    </a:lnTo>
                    <a:lnTo>
                      <a:pt x="1" y="4"/>
                    </a:lnTo>
                    <a:lnTo>
                      <a:pt x="1" y="4"/>
                    </a:lnTo>
                    <a:lnTo>
                      <a:pt x="1" y="4"/>
                    </a:lnTo>
                    <a:lnTo>
                      <a:pt x="1" y="5"/>
                    </a:lnTo>
                    <a:lnTo>
                      <a:pt x="1" y="5"/>
                    </a:lnTo>
                    <a:lnTo>
                      <a:pt x="1" y="5"/>
                    </a:lnTo>
                    <a:lnTo>
                      <a:pt x="1" y="6"/>
                    </a:lnTo>
                    <a:lnTo>
                      <a:pt x="1" y="6"/>
                    </a:lnTo>
                    <a:lnTo>
                      <a:pt x="1" y="6"/>
                    </a:lnTo>
                    <a:lnTo>
                      <a:pt x="1" y="6"/>
                    </a:lnTo>
                    <a:lnTo>
                      <a:pt x="1" y="6"/>
                    </a:lnTo>
                    <a:lnTo>
                      <a:pt x="1" y="7"/>
                    </a:lnTo>
                    <a:lnTo>
                      <a:pt x="1" y="7"/>
                    </a:lnTo>
                    <a:lnTo>
                      <a:pt x="1" y="8"/>
                    </a:lnTo>
                    <a:lnTo>
                      <a:pt x="1" y="7"/>
                    </a:lnTo>
                    <a:lnTo>
                      <a:pt x="1" y="8"/>
                    </a:lnTo>
                    <a:lnTo>
                      <a:pt x="1" y="8"/>
                    </a:lnTo>
                    <a:lnTo>
                      <a:pt x="1" y="8"/>
                    </a:lnTo>
                    <a:lnTo>
                      <a:pt x="1" y="8"/>
                    </a:lnTo>
                    <a:lnTo>
                      <a:pt x="1" y="8"/>
                    </a:lnTo>
                    <a:lnTo>
                      <a:pt x="1" y="8"/>
                    </a:lnTo>
                    <a:lnTo>
                      <a:pt x="1" y="8"/>
                    </a:lnTo>
                    <a:lnTo>
                      <a:pt x="1" y="8"/>
                    </a:lnTo>
                    <a:lnTo>
                      <a:pt x="1" y="7"/>
                    </a:lnTo>
                    <a:lnTo>
                      <a:pt x="1" y="8"/>
                    </a:lnTo>
                    <a:lnTo>
                      <a:pt x="1" y="7"/>
                    </a:lnTo>
                    <a:lnTo>
                      <a:pt x="1" y="7"/>
                    </a:lnTo>
                    <a:lnTo>
                      <a:pt x="1" y="7"/>
                    </a:lnTo>
                    <a:lnTo>
                      <a:pt x="1" y="6"/>
                    </a:lnTo>
                    <a:lnTo>
                      <a:pt x="1" y="7"/>
                    </a:lnTo>
                    <a:lnTo>
                      <a:pt x="1" y="6"/>
                    </a:lnTo>
                    <a:lnTo>
                      <a:pt x="1" y="6"/>
                    </a:lnTo>
                    <a:lnTo>
                      <a:pt x="1" y="6"/>
                    </a:lnTo>
                    <a:lnTo>
                      <a:pt x="1" y="6"/>
                    </a:lnTo>
                    <a:lnTo>
                      <a:pt x="1" y="6"/>
                    </a:lnTo>
                    <a:lnTo>
                      <a:pt x="1" y="7"/>
                    </a:lnTo>
                    <a:lnTo>
                      <a:pt x="1" y="7"/>
                    </a:lnTo>
                    <a:lnTo>
                      <a:pt x="1" y="8"/>
                    </a:lnTo>
                    <a:lnTo>
                      <a:pt x="1" y="8"/>
                    </a:lnTo>
                    <a:lnTo>
                      <a:pt x="1" y="8"/>
                    </a:lnTo>
                    <a:lnTo>
                      <a:pt x="1" y="8"/>
                    </a:lnTo>
                    <a:lnTo>
                      <a:pt x="1" y="8"/>
                    </a:lnTo>
                    <a:lnTo>
                      <a:pt x="1" y="7"/>
                    </a:lnTo>
                    <a:lnTo>
                      <a:pt x="1" y="7"/>
                    </a:lnTo>
                    <a:lnTo>
                      <a:pt x="1" y="8"/>
                    </a:lnTo>
                    <a:lnTo>
                      <a:pt x="1" y="7"/>
                    </a:lnTo>
                    <a:lnTo>
                      <a:pt x="1" y="7"/>
                    </a:lnTo>
                    <a:lnTo>
                      <a:pt x="1" y="6"/>
                    </a:lnTo>
                    <a:lnTo>
                      <a:pt x="1" y="7"/>
                    </a:lnTo>
                    <a:lnTo>
                      <a:pt x="1" y="6"/>
                    </a:lnTo>
                    <a:lnTo>
                      <a:pt x="1" y="6"/>
                    </a:lnTo>
                    <a:lnTo>
                      <a:pt x="1" y="6"/>
                    </a:lnTo>
                    <a:lnTo>
                      <a:pt x="1" y="6"/>
                    </a:lnTo>
                    <a:lnTo>
                      <a:pt x="1" y="6"/>
                    </a:lnTo>
                    <a:lnTo>
                      <a:pt x="1" y="6"/>
                    </a:lnTo>
                    <a:lnTo>
                      <a:pt x="1" y="6"/>
                    </a:lnTo>
                    <a:lnTo>
                      <a:pt x="1" y="7"/>
                    </a:lnTo>
                    <a:lnTo>
                      <a:pt x="1" y="6"/>
                    </a:lnTo>
                    <a:lnTo>
                      <a:pt x="1" y="7"/>
                    </a:lnTo>
                    <a:lnTo>
                      <a:pt x="1" y="8"/>
                    </a:lnTo>
                    <a:lnTo>
                      <a:pt x="1" y="7"/>
                    </a:lnTo>
                    <a:lnTo>
                      <a:pt x="1" y="7"/>
                    </a:lnTo>
                    <a:lnTo>
                      <a:pt x="1" y="8"/>
                    </a:lnTo>
                    <a:lnTo>
                      <a:pt x="1" y="8"/>
                    </a:lnTo>
                    <a:lnTo>
                      <a:pt x="1" y="8"/>
                    </a:lnTo>
                    <a:lnTo>
                      <a:pt x="1" y="9"/>
                    </a:lnTo>
                    <a:lnTo>
                      <a:pt x="1" y="9"/>
                    </a:lnTo>
                    <a:lnTo>
                      <a:pt x="1" y="10"/>
                    </a:lnTo>
                    <a:lnTo>
                      <a:pt x="1" y="9"/>
                    </a:lnTo>
                    <a:lnTo>
                      <a:pt x="1" y="9"/>
                    </a:lnTo>
                    <a:lnTo>
                      <a:pt x="1" y="9"/>
                    </a:lnTo>
                    <a:lnTo>
                      <a:pt x="1" y="9"/>
                    </a:lnTo>
                    <a:lnTo>
                      <a:pt x="1" y="9"/>
                    </a:lnTo>
                    <a:lnTo>
                      <a:pt x="1" y="9"/>
                    </a:lnTo>
                    <a:lnTo>
                      <a:pt x="1" y="9"/>
                    </a:lnTo>
                    <a:lnTo>
                      <a:pt x="1" y="10"/>
                    </a:lnTo>
                    <a:lnTo>
                      <a:pt x="1" y="10"/>
                    </a:lnTo>
                    <a:lnTo>
                      <a:pt x="1" y="10"/>
                    </a:lnTo>
                    <a:lnTo>
                      <a:pt x="1" y="10"/>
                    </a:lnTo>
                    <a:lnTo>
                      <a:pt x="1" y="9"/>
                    </a:lnTo>
                    <a:lnTo>
                      <a:pt x="1" y="9"/>
                    </a:lnTo>
                    <a:lnTo>
                      <a:pt x="1" y="9"/>
                    </a:lnTo>
                    <a:lnTo>
                      <a:pt x="1" y="9"/>
                    </a:lnTo>
                    <a:lnTo>
                      <a:pt x="1" y="9"/>
                    </a:lnTo>
                    <a:lnTo>
                      <a:pt x="1" y="9"/>
                    </a:lnTo>
                    <a:lnTo>
                      <a:pt x="1" y="9"/>
                    </a:lnTo>
                    <a:lnTo>
                      <a:pt x="1" y="8"/>
                    </a:lnTo>
                    <a:lnTo>
                      <a:pt x="1" y="9"/>
                    </a:lnTo>
                    <a:lnTo>
                      <a:pt x="1" y="8"/>
                    </a:lnTo>
                    <a:lnTo>
                      <a:pt x="1" y="8"/>
                    </a:lnTo>
                    <a:lnTo>
                      <a:pt x="1" y="8"/>
                    </a:lnTo>
                    <a:lnTo>
                      <a:pt x="1" y="8"/>
                    </a:lnTo>
                    <a:lnTo>
                      <a:pt x="1" y="8"/>
                    </a:lnTo>
                    <a:lnTo>
                      <a:pt x="1" y="9"/>
                    </a:lnTo>
                    <a:lnTo>
                      <a:pt x="1" y="9"/>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9"/>
                    </a:lnTo>
                    <a:lnTo>
                      <a:pt x="1" y="8"/>
                    </a:lnTo>
                    <a:lnTo>
                      <a:pt x="1" y="8"/>
                    </a:lnTo>
                    <a:lnTo>
                      <a:pt x="1" y="8"/>
                    </a:lnTo>
                    <a:lnTo>
                      <a:pt x="1" y="8"/>
                    </a:lnTo>
                    <a:lnTo>
                      <a:pt x="1" y="8"/>
                    </a:lnTo>
                    <a:lnTo>
                      <a:pt x="1" y="8"/>
                    </a:lnTo>
                    <a:lnTo>
                      <a:pt x="1" y="7"/>
                    </a:lnTo>
                    <a:lnTo>
                      <a:pt x="1" y="8"/>
                    </a:lnTo>
                    <a:lnTo>
                      <a:pt x="1" y="8"/>
                    </a:lnTo>
                    <a:lnTo>
                      <a:pt x="1" y="7"/>
                    </a:lnTo>
                    <a:lnTo>
                      <a:pt x="1" y="6"/>
                    </a:lnTo>
                    <a:lnTo>
                      <a:pt x="1" y="6"/>
                    </a:lnTo>
                    <a:lnTo>
                      <a:pt x="1" y="6"/>
                    </a:lnTo>
                    <a:lnTo>
                      <a:pt x="1" y="6"/>
                    </a:lnTo>
                    <a:lnTo>
                      <a:pt x="1" y="6"/>
                    </a:lnTo>
                  </a:path>
                </a:pathLst>
              </a:custGeom>
              <a:noFill/>
              <a:ln w="0">
                <a:solidFill>
                  <a:srgbClr val="3366FF"/>
                </a:solidFill>
                <a:prstDash val="solid"/>
                <a:round/>
                <a:headEnd/>
                <a:tailEnd/>
              </a:ln>
            </p:spPr>
            <p:txBody>
              <a:bodyPr/>
              <a:lstStyle/>
              <a:p>
                <a:endParaRPr lang="en-GB"/>
              </a:p>
            </p:txBody>
          </p:sp>
          <p:sp>
            <p:nvSpPr>
              <p:cNvPr id="186324" name="Freeform 980"/>
              <p:cNvSpPr>
                <a:spLocks/>
              </p:cNvSpPr>
              <p:nvPr/>
            </p:nvSpPr>
            <p:spPr bwMode="auto">
              <a:xfrm>
                <a:off x="3816" y="3581"/>
                <a:ext cx="1" cy="78"/>
              </a:xfrm>
              <a:custGeom>
                <a:avLst/>
                <a:gdLst/>
                <a:ahLst/>
                <a:cxnLst>
                  <a:cxn ang="0">
                    <a:pos x="0" y="1"/>
                  </a:cxn>
                  <a:cxn ang="0">
                    <a:pos x="0" y="1"/>
                  </a:cxn>
                  <a:cxn ang="0">
                    <a:pos x="0" y="4"/>
                  </a:cxn>
                  <a:cxn ang="0">
                    <a:pos x="0" y="7"/>
                  </a:cxn>
                  <a:cxn ang="0">
                    <a:pos x="0" y="5"/>
                  </a:cxn>
                  <a:cxn ang="0">
                    <a:pos x="0" y="7"/>
                  </a:cxn>
                  <a:cxn ang="0">
                    <a:pos x="0" y="6"/>
                  </a:cxn>
                  <a:cxn ang="0">
                    <a:pos x="0" y="6"/>
                  </a:cxn>
                  <a:cxn ang="0">
                    <a:pos x="0" y="7"/>
                  </a:cxn>
                  <a:cxn ang="0">
                    <a:pos x="0" y="6"/>
                  </a:cxn>
                  <a:cxn ang="0">
                    <a:pos x="0" y="8"/>
                  </a:cxn>
                  <a:cxn ang="0">
                    <a:pos x="0" y="7"/>
                  </a:cxn>
                  <a:cxn ang="0">
                    <a:pos x="0" y="8"/>
                  </a:cxn>
                  <a:cxn ang="0">
                    <a:pos x="0" y="10"/>
                  </a:cxn>
                  <a:cxn ang="0">
                    <a:pos x="0" y="7"/>
                  </a:cxn>
                  <a:cxn ang="0">
                    <a:pos x="0" y="9"/>
                  </a:cxn>
                  <a:cxn ang="0">
                    <a:pos x="0" y="9"/>
                  </a:cxn>
                  <a:cxn ang="0">
                    <a:pos x="0" y="9"/>
                  </a:cxn>
                  <a:cxn ang="0">
                    <a:pos x="0" y="7"/>
                  </a:cxn>
                  <a:cxn ang="0">
                    <a:pos x="0" y="5"/>
                  </a:cxn>
                  <a:cxn ang="0">
                    <a:pos x="0" y="4"/>
                  </a:cxn>
                  <a:cxn ang="0">
                    <a:pos x="0" y="7"/>
                  </a:cxn>
                  <a:cxn ang="0">
                    <a:pos x="0" y="7"/>
                  </a:cxn>
                  <a:cxn ang="0">
                    <a:pos x="0" y="8"/>
                  </a:cxn>
                  <a:cxn ang="0">
                    <a:pos x="0" y="9"/>
                  </a:cxn>
                  <a:cxn ang="0">
                    <a:pos x="0" y="11"/>
                  </a:cxn>
                  <a:cxn ang="0">
                    <a:pos x="0" y="12"/>
                  </a:cxn>
                  <a:cxn ang="0">
                    <a:pos x="0" y="10"/>
                  </a:cxn>
                  <a:cxn ang="0">
                    <a:pos x="0" y="9"/>
                  </a:cxn>
                  <a:cxn ang="0">
                    <a:pos x="0" y="10"/>
                  </a:cxn>
                  <a:cxn ang="0">
                    <a:pos x="0" y="8"/>
                  </a:cxn>
                  <a:cxn ang="0">
                    <a:pos x="0" y="8"/>
                  </a:cxn>
                  <a:cxn ang="0">
                    <a:pos x="0" y="7"/>
                  </a:cxn>
                  <a:cxn ang="0">
                    <a:pos x="0" y="10"/>
                  </a:cxn>
                  <a:cxn ang="0">
                    <a:pos x="0" y="9"/>
                  </a:cxn>
                  <a:cxn ang="0">
                    <a:pos x="0" y="9"/>
                  </a:cxn>
                  <a:cxn ang="0">
                    <a:pos x="0" y="7"/>
                  </a:cxn>
                  <a:cxn ang="0">
                    <a:pos x="0" y="7"/>
                  </a:cxn>
                  <a:cxn ang="0">
                    <a:pos x="0" y="6"/>
                  </a:cxn>
                  <a:cxn ang="0">
                    <a:pos x="0" y="6"/>
                  </a:cxn>
                  <a:cxn ang="0">
                    <a:pos x="0" y="7"/>
                  </a:cxn>
                  <a:cxn ang="0">
                    <a:pos x="0" y="9"/>
                  </a:cxn>
                  <a:cxn ang="0">
                    <a:pos x="0" y="7"/>
                  </a:cxn>
                  <a:cxn ang="0">
                    <a:pos x="0" y="6"/>
                  </a:cxn>
                  <a:cxn ang="0">
                    <a:pos x="0" y="7"/>
                  </a:cxn>
                  <a:cxn ang="0">
                    <a:pos x="0" y="6"/>
                  </a:cxn>
                  <a:cxn ang="0">
                    <a:pos x="0" y="6"/>
                  </a:cxn>
                  <a:cxn ang="0">
                    <a:pos x="0" y="7"/>
                  </a:cxn>
                  <a:cxn ang="0">
                    <a:pos x="0" y="8"/>
                  </a:cxn>
                  <a:cxn ang="0">
                    <a:pos x="0" y="10"/>
                  </a:cxn>
                  <a:cxn ang="0">
                    <a:pos x="0" y="10"/>
                  </a:cxn>
                  <a:cxn ang="0">
                    <a:pos x="0" y="9"/>
                  </a:cxn>
                  <a:cxn ang="0">
                    <a:pos x="0" y="10"/>
                  </a:cxn>
                  <a:cxn ang="0">
                    <a:pos x="0" y="6"/>
                  </a:cxn>
                  <a:cxn ang="0">
                    <a:pos x="0" y="6"/>
                  </a:cxn>
                  <a:cxn ang="0">
                    <a:pos x="0" y="4"/>
                  </a:cxn>
                  <a:cxn ang="0">
                    <a:pos x="0" y="6"/>
                  </a:cxn>
                  <a:cxn ang="0">
                    <a:pos x="0" y="6"/>
                  </a:cxn>
                  <a:cxn ang="0">
                    <a:pos x="0" y="7"/>
                  </a:cxn>
                  <a:cxn ang="0">
                    <a:pos x="0" y="7"/>
                  </a:cxn>
                  <a:cxn ang="0">
                    <a:pos x="0" y="9"/>
                  </a:cxn>
                  <a:cxn ang="0">
                    <a:pos x="0" y="10"/>
                  </a:cxn>
                  <a:cxn ang="0">
                    <a:pos x="0" y="12"/>
                  </a:cxn>
                </a:cxnLst>
                <a:rect l="0" t="0" r="r" b="b"/>
                <a:pathLst>
                  <a:path h="13">
                    <a:moveTo>
                      <a:pt x="0" y="4"/>
                    </a:moveTo>
                    <a:lnTo>
                      <a:pt x="0" y="5"/>
                    </a:lnTo>
                    <a:lnTo>
                      <a:pt x="0" y="4"/>
                    </a:lnTo>
                    <a:lnTo>
                      <a:pt x="0" y="4"/>
                    </a:lnTo>
                    <a:lnTo>
                      <a:pt x="0" y="4"/>
                    </a:lnTo>
                    <a:lnTo>
                      <a:pt x="0" y="4"/>
                    </a:lnTo>
                    <a:lnTo>
                      <a:pt x="0" y="3"/>
                    </a:lnTo>
                    <a:lnTo>
                      <a:pt x="0" y="3"/>
                    </a:lnTo>
                    <a:lnTo>
                      <a:pt x="0" y="2"/>
                    </a:lnTo>
                    <a:lnTo>
                      <a:pt x="0" y="2"/>
                    </a:lnTo>
                    <a:lnTo>
                      <a:pt x="0" y="1"/>
                    </a:lnTo>
                    <a:lnTo>
                      <a:pt x="0" y="1"/>
                    </a:lnTo>
                    <a:lnTo>
                      <a:pt x="0" y="1"/>
                    </a:lnTo>
                    <a:lnTo>
                      <a:pt x="0" y="0"/>
                    </a:lnTo>
                    <a:lnTo>
                      <a:pt x="0" y="1"/>
                    </a:lnTo>
                    <a:lnTo>
                      <a:pt x="0" y="1"/>
                    </a:lnTo>
                    <a:lnTo>
                      <a:pt x="0" y="1"/>
                    </a:lnTo>
                    <a:lnTo>
                      <a:pt x="0" y="1"/>
                    </a:lnTo>
                    <a:lnTo>
                      <a:pt x="0" y="0"/>
                    </a:lnTo>
                    <a:lnTo>
                      <a:pt x="0" y="1"/>
                    </a:lnTo>
                    <a:lnTo>
                      <a:pt x="0" y="1"/>
                    </a:lnTo>
                    <a:lnTo>
                      <a:pt x="0" y="1"/>
                    </a:lnTo>
                    <a:lnTo>
                      <a:pt x="0" y="1"/>
                    </a:lnTo>
                    <a:lnTo>
                      <a:pt x="0" y="1"/>
                    </a:lnTo>
                    <a:lnTo>
                      <a:pt x="0" y="1"/>
                    </a:lnTo>
                    <a:lnTo>
                      <a:pt x="0" y="2"/>
                    </a:lnTo>
                    <a:lnTo>
                      <a:pt x="0" y="3"/>
                    </a:lnTo>
                    <a:lnTo>
                      <a:pt x="0" y="3"/>
                    </a:lnTo>
                    <a:lnTo>
                      <a:pt x="0" y="4"/>
                    </a:lnTo>
                    <a:lnTo>
                      <a:pt x="0" y="4"/>
                    </a:lnTo>
                    <a:lnTo>
                      <a:pt x="0" y="4"/>
                    </a:lnTo>
                    <a:lnTo>
                      <a:pt x="0" y="4"/>
                    </a:lnTo>
                    <a:lnTo>
                      <a:pt x="0" y="4"/>
                    </a:lnTo>
                    <a:lnTo>
                      <a:pt x="0" y="5"/>
                    </a:lnTo>
                    <a:lnTo>
                      <a:pt x="0" y="4"/>
                    </a:lnTo>
                    <a:lnTo>
                      <a:pt x="0" y="4"/>
                    </a:lnTo>
                    <a:lnTo>
                      <a:pt x="0" y="5"/>
                    </a:lnTo>
                    <a:lnTo>
                      <a:pt x="0" y="5"/>
                    </a:lnTo>
                    <a:lnTo>
                      <a:pt x="0" y="6"/>
                    </a:lnTo>
                    <a:lnTo>
                      <a:pt x="0" y="7"/>
                    </a:lnTo>
                    <a:lnTo>
                      <a:pt x="0" y="7"/>
                    </a:lnTo>
                    <a:lnTo>
                      <a:pt x="0" y="7"/>
                    </a:lnTo>
                    <a:lnTo>
                      <a:pt x="0" y="7"/>
                    </a:lnTo>
                    <a:lnTo>
                      <a:pt x="0" y="7"/>
                    </a:lnTo>
                    <a:lnTo>
                      <a:pt x="0" y="7"/>
                    </a:lnTo>
                    <a:lnTo>
                      <a:pt x="0" y="6"/>
                    </a:lnTo>
                    <a:lnTo>
                      <a:pt x="0" y="7"/>
                    </a:lnTo>
                    <a:lnTo>
                      <a:pt x="0" y="6"/>
                    </a:lnTo>
                    <a:lnTo>
                      <a:pt x="0" y="6"/>
                    </a:lnTo>
                    <a:lnTo>
                      <a:pt x="0" y="6"/>
                    </a:lnTo>
                    <a:lnTo>
                      <a:pt x="0" y="6"/>
                    </a:lnTo>
                    <a:lnTo>
                      <a:pt x="0" y="5"/>
                    </a:lnTo>
                    <a:lnTo>
                      <a:pt x="0" y="5"/>
                    </a:lnTo>
                    <a:lnTo>
                      <a:pt x="0" y="5"/>
                    </a:lnTo>
                    <a:lnTo>
                      <a:pt x="0" y="5"/>
                    </a:lnTo>
                    <a:lnTo>
                      <a:pt x="0" y="5"/>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6"/>
                    </a:lnTo>
                    <a:lnTo>
                      <a:pt x="0" y="7"/>
                    </a:lnTo>
                    <a:lnTo>
                      <a:pt x="0" y="7"/>
                    </a:lnTo>
                    <a:lnTo>
                      <a:pt x="0" y="8"/>
                    </a:lnTo>
                    <a:lnTo>
                      <a:pt x="0" y="7"/>
                    </a:lnTo>
                    <a:lnTo>
                      <a:pt x="0" y="6"/>
                    </a:lnTo>
                    <a:lnTo>
                      <a:pt x="0" y="6"/>
                    </a:lnTo>
                    <a:lnTo>
                      <a:pt x="0" y="6"/>
                    </a:lnTo>
                    <a:lnTo>
                      <a:pt x="0" y="4"/>
                    </a:lnTo>
                    <a:lnTo>
                      <a:pt x="0" y="4"/>
                    </a:lnTo>
                    <a:lnTo>
                      <a:pt x="0" y="4"/>
                    </a:lnTo>
                    <a:lnTo>
                      <a:pt x="0" y="4"/>
                    </a:lnTo>
                    <a:lnTo>
                      <a:pt x="0" y="4"/>
                    </a:lnTo>
                    <a:lnTo>
                      <a:pt x="0" y="4"/>
                    </a:lnTo>
                    <a:lnTo>
                      <a:pt x="0" y="5"/>
                    </a:lnTo>
                    <a:lnTo>
                      <a:pt x="0" y="6"/>
                    </a:lnTo>
                    <a:lnTo>
                      <a:pt x="0" y="7"/>
                    </a:lnTo>
                    <a:lnTo>
                      <a:pt x="0" y="6"/>
                    </a:lnTo>
                    <a:lnTo>
                      <a:pt x="0" y="7"/>
                    </a:lnTo>
                    <a:lnTo>
                      <a:pt x="0" y="7"/>
                    </a:lnTo>
                    <a:lnTo>
                      <a:pt x="0" y="7"/>
                    </a:lnTo>
                    <a:lnTo>
                      <a:pt x="0" y="7"/>
                    </a:lnTo>
                    <a:lnTo>
                      <a:pt x="0" y="8"/>
                    </a:lnTo>
                    <a:lnTo>
                      <a:pt x="0" y="7"/>
                    </a:lnTo>
                    <a:lnTo>
                      <a:pt x="0" y="7"/>
                    </a:lnTo>
                    <a:lnTo>
                      <a:pt x="0" y="7"/>
                    </a:lnTo>
                    <a:lnTo>
                      <a:pt x="0" y="6"/>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8"/>
                    </a:lnTo>
                    <a:lnTo>
                      <a:pt x="0" y="7"/>
                    </a:lnTo>
                    <a:lnTo>
                      <a:pt x="0" y="8"/>
                    </a:lnTo>
                    <a:lnTo>
                      <a:pt x="0" y="7"/>
                    </a:lnTo>
                    <a:lnTo>
                      <a:pt x="0" y="8"/>
                    </a:lnTo>
                    <a:lnTo>
                      <a:pt x="0" y="8"/>
                    </a:lnTo>
                    <a:lnTo>
                      <a:pt x="0" y="8"/>
                    </a:lnTo>
                    <a:lnTo>
                      <a:pt x="0" y="7"/>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7"/>
                    </a:lnTo>
                    <a:lnTo>
                      <a:pt x="0" y="8"/>
                    </a:lnTo>
                    <a:lnTo>
                      <a:pt x="0" y="8"/>
                    </a:lnTo>
                    <a:lnTo>
                      <a:pt x="0" y="8"/>
                    </a:lnTo>
                    <a:lnTo>
                      <a:pt x="0" y="9"/>
                    </a:lnTo>
                    <a:lnTo>
                      <a:pt x="0" y="8"/>
                    </a:lnTo>
                    <a:lnTo>
                      <a:pt x="0" y="9"/>
                    </a:lnTo>
                    <a:lnTo>
                      <a:pt x="0" y="8"/>
                    </a:lnTo>
                    <a:lnTo>
                      <a:pt x="0" y="9"/>
                    </a:lnTo>
                    <a:lnTo>
                      <a:pt x="0" y="9"/>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7"/>
                    </a:lnTo>
                    <a:lnTo>
                      <a:pt x="0" y="7"/>
                    </a:lnTo>
                    <a:lnTo>
                      <a:pt x="0" y="7"/>
                    </a:lnTo>
                    <a:lnTo>
                      <a:pt x="0" y="6"/>
                    </a:lnTo>
                    <a:lnTo>
                      <a:pt x="0" y="7"/>
                    </a:lnTo>
                    <a:lnTo>
                      <a:pt x="0" y="6"/>
                    </a:lnTo>
                    <a:lnTo>
                      <a:pt x="0" y="7"/>
                    </a:lnTo>
                    <a:lnTo>
                      <a:pt x="0" y="7"/>
                    </a:lnTo>
                    <a:lnTo>
                      <a:pt x="0" y="7"/>
                    </a:lnTo>
                    <a:lnTo>
                      <a:pt x="0" y="8"/>
                    </a:lnTo>
                    <a:lnTo>
                      <a:pt x="0" y="9"/>
                    </a:lnTo>
                    <a:lnTo>
                      <a:pt x="0" y="9"/>
                    </a:lnTo>
                    <a:lnTo>
                      <a:pt x="0" y="9"/>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10"/>
                    </a:lnTo>
                    <a:lnTo>
                      <a:pt x="0" y="10"/>
                    </a:lnTo>
                    <a:lnTo>
                      <a:pt x="0" y="10"/>
                    </a:lnTo>
                    <a:lnTo>
                      <a:pt x="0" y="9"/>
                    </a:lnTo>
                    <a:lnTo>
                      <a:pt x="0" y="10"/>
                    </a:lnTo>
                    <a:lnTo>
                      <a:pt x="0" y="9"/>
                    </a:lnTo>
                    <a:lnTo>
                      <a:pt x="0" y="9"/>
                    </a:lnTo>
                    <a:lnTo>
                      <a:pt x="0" y="9"/>
                    </a:lnTo>
                    <a:lnTo>
                      <a:pt x="0" y="10"/>
                    </a:lnTo>
                    <a:lnTo>
                      <a:pt x="0" y="9"/>
                    </a:lnTo>
                    <a:lnTo>
                      <a:pt x="0" y="10"/>
                    </a:lnTo>
                    <a:lnTo>
                      <a:pt x="0" y="9"/>
                    </a:lnTo>
                    <a:lnTo>
                      <a:pt x="0" y="9"/>
                    </a:lnTo>
                    <a:lnTo>
                      <a:pt x="0" y="9"/>
                    </a:lnTo>
                    <a:lnTo>
                      <a:pt x="0" y="9"/>
                    </a:lnTo>
                    <a:lnTo>
                      <a:pt x="0" y="9"/>
                    </a:lnTo>
                    <a:lnTo>
                      <a:pt x="0" y="8"/>
                    </a:lnTo>
                    <a:lnTo>
                      <a:pt x="0" y="8"/>
                    </a:lnTo>
                    <a:lnTo>
                      <a:pt x="0" y="7"/>
                    </a:lnTo>
                    <a:lnTo>
                      <a:pt x="0" y="6"/>
                    </a:lnTo>
                    <a:lnTo>
                      <a:pt x="0" y="6"/>
                    </a:lnTo>
                    <a:lnTo>
                      <a:pt x="0" y="5"/>
                    </a:lnTo>
                    <a:lnTo>
                      <a:pt x="0" y="4"/>
                    </a:lnTo>
                    <a:lnTo>
                      <a:pt x="0" y="4"/>
                    </a:lnTo>
                    <a:lnTo>
                      <a:pt x="0" y="5"/>
                    </a:lnTo>
                    <a:lnTo>
                      <a:pt x="0" y="5"/>
                    </a:lnTo>
                    <a:lnTo>
                      <a:pt x="0" y="5"/>
                    </a:lnTo>
                    <a:lnTo>
                      <a:pt x="0" y="6"/>
                    </a:lnTo>
                    <a:lnTo>
                      <a:pt x="0" y="5"/>
                    </a:lnTo>
                    <a:lnTo>
                      <a:pt x="0" y="5"/>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7"/>
                    </a:lnTo>
                    <a:lnTo>
                      <a:pt x="0" y="7"/>
                    </a:lnTo>
                    <a:lnTo>
                      <a:pt x="0" y="7"/>
                    </a:lnTo>
                    <a:lnTo>
                      <a:pt x="0" y="7"/>
                    </a:lnTo>
                    <a:lnTo>
                      <a:pt x="0" y="8"/>
                    </a:lnTo>
                    <a:lnTo>
                      <a:pt x="0" y="7"/>
                    </a:lnTo>
                    <a:lnTo>
                      <a:pt x="0" y="8"/>
                    </a:lnTo>
                    <a:lnTo>
                      <a:pt x="0" y="8"/>
                    </a:lnTo>
                    <a:lnTo>
                      <a:pt x="0" y="8"/>
                    </a:lnTo>
                    <a:lnTo>
                      <a:pt x="0" y="7"/>
                    </a:lnTo>
                    <a:lnTo>
                      <a:pt x="0" y="7"/>
                    </a:lnTo>
                    <a:lnTo>
                      <a:pt x="0" y="7"/>
                    </a:lnTo>
                    <a:lnTo>
                      <a:pt x="0" y="7"/>
                    </a:lnTo>
                    <a:lnTo>
                      <a:pt x="0" y="7"/>
                    </a:lnTo>
                    <a:lnTo>
                      <a:pt x="0" y="7"/>
                    </a:lnTo>
                    <a:lnTo>
                      <a:pt x="0" y="7"/>
                    </a:lnTo>
                    <a:lnTo>
                      <a:pt x="0" y="6"/>
                    </a:lnTo>
                    <a:lnTo>
                      <a:pt x="0" y="7"/>
                    </a:lnTo>
                    <a:lnTo>
                      <a:pt x="0" y="6"/>
                    </a:lnTo>
                    <a:lnTo>
                      <a:pt x="0" y="6"/>
                    </a:lnTo>
                    <a:lnTo>
                      <a:pt x="0" y="7"/>
                    </a:lnTo>
                    <a:lnTo>
                      <a:pt x="0" y="7"/>
                    </a:lnTo>
                    <a:lnTo>
                      <a:pt x="0" y="8"/>
                    </a:lnTo>
                    <a:lnTo>
                      <a:pt x="0" y="7"/>
                    </a:lnTo>
                    <a:lnTo>
                      <a:pt x="0" y="8"/>
                    </a:lnTo>
                    <a:lnTo>
                      <a:pt x="0" y="8"/>
                    </a:lnTo>
                    <a:lnTo>
                      <a:pt x="0" y="8"/>
                    </a:lnTo>
                    <a:lnTo>
                      <a:pt x="0" y="9"/>
                    </a:lnTo>
                    <a:lnTo>
                      <a:pt x="0" y="9"/>
                    </a:lnTo>
                    <a:lnTo>
                      <a:pt x="0" y="9"/>
                    </a:lnTo>
                    <a:lnTo>
                      <a:pt x="0" y="9"/>
                    </a:lnTo>
                    <a:lnTo>
                      <a:pt x="0" y="9"/>
                    </a:lnTo>
                    <a:lnTo>
                      <a:pt x="0" y="10"/>
                    </a:lnTo>
                    <a:lnTo>
                      <a:pt x="0" y="10"/>
                    </a:lnTo>
                    <a:lnTo>
                      <a:pt x="0" y="10"/>
                    </a:lnTo>
                    <a:lnTo>
                      <a:pt x="0" y="9"/>
                    </a:lnTo>
                    <a:lnTo>
                      <a:pt x="0" y="9"/>
                    </a:lnTo>
                    <a:lnTo>
                      <a:pt x="0" y="9"/>
                    </a:lnTo>
                    <a:lnTo>
                      <a:pt x="0" y="9"/>
                    </a:lnTo>
                    <a:lnTo>
                      <a:pt x="0" y="9"/>
                    </a:lnTo>
                    <a:lnTo>
                      <a:pt x="0" y="9"/>
                    </a:lnTo>
                    <a:lnTo>
                      <a:pt x="0" y="9"/>
                    </a:lnTo>
                    <a:lnTo>
                      <a:pt x="0" y="9"/>
                    </a:lnTo>
                    <a:lnTo>
                      <a:pt x="0" y="10"/>
                    </a:lnTo>
                    <a:lnTo>
                      <a:pt x="0" y="10"/>
                    </a:lnTo>
                    <a:lnTo>
                      <a:pt x="0" y="10"/>
                    </a:lnTo>
                    <a:lnTo>
                      <a:pt x="0" y="11"/>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2"/>
                    </a:lnTo>
                    <a:lnTo>
                      <a:pt x="0" y="13"/>
                    </a:lnTo>
                    <a:lnTo>
                      <a:pt x="0" y="12"/>
                    </a:lnTo>
                    <a:lnTo>
                      <a:pt x="0" y="12"/>
                    </a:lnTo>
                    <a:lnTo>
                      <a:pt x="0" y="12"/>
                    </a:lnTo>
                    <a:lnTo>
                      <a:pt x="0" y="11"/>
                    </a:lnTo>
                    <a:lnTo>
                      <a:pt x="0" y="10"/>
                    </a:lnTo>
                    <a:lnTo>
                      <a:pt x="0" y="10"/>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10"/>
                    </a:lnTo>
                    <a:lnTo>
                      <a:pt x="0" y="9"/>
                    </a:lnTo>
                    <a:lnTo>
                      <a:pt x="0" y="9"/>
                    </a:lnTo>
                    <a:lnTo>
                      <a:pt x="0" y="9"/>
                    </a:lnTo>
                    <a:lnTo>
                      <a:pt x="0" y="9"/>
                    </a:lnTo>
                    <a:lnTo>
                      <a:pt x="0" y="9"/>
                    </a:lnTo>
                    <a:lnTo>
                      <a:pt x="0" y="8"/>
                    </a:lnTo>
                    <a:lnTo>
                      <a:pt x="0" y="8"/>
                    </a:lnTo>
                    <a:lnTo>
                      <a:pt x="0" y="8"/>
                    </a:lnTo>
                    <a:lnTo>
                      <a:pt x="0" y="7"/>
                    </a:lnTo>
                    <a:lnTo>
                      <a:pt x="0" y="8"/>
                    </a:lnTo>
                    <a:lnTo>
                      <a:pt x="0" y="7"/>
                    </a:lnTo>
                    <a:lnTo>
                      <a:pt x="0" y="8"/>
                    </a:lnTo>
                    <a:lnTo>
                      <a:pt x="0" y="7"/>
                    </a:lnTo>
                    <a:lnTo>
                      <a:pt x="0" y="7"/>
                    </a:lnTo>
                    <a:lnTo>
                      <a:pt x="0" y="7"/>
                    </a:lnTo>
                    <a:lnTo>
                      <a:pt x="0" y="7"/>
                    </a:lnTo>
                    <a:lnTo>
                      <a:pt x="0" y="7"/>
                    </a:lnTo>
                    <a:lnTo>
                      <a:pt x="0" y="7"/>
                    </a:lnTo>
                    <a:lnTo>
                      <a:pt x="0" y="8"/>
                    </a:lnTo>
                    <a:lnTo>
                      <a:pt x="0" y="8"/>
                    </a:lnTo>
                    <a:lnTo>
                      <a:pt x="0" y="8"/>
                    </a:lnTo>
                    <a:lnTo>
                      <a:pt x="0" y="9"/>
                    </a:lnTo>
                    <a:lnTo>
                      <a:pt x="0" y="8"/>
                    </a:lnTo>
                    <a:lnTo>
                      <a:pt x="0" y="9"/>
                    </a:lnTo>
                    <a:lnTo>
                      <a:pt x="0" y="9"/>
                    </a:lnTo>
                    <a:lnTo>
                      <a:pt x="0" y="8"/>
                    </a:lnTo>
                    <a:lnTo>
                      <a:pt x="0" y="8"/>
                    </a:lnTo>
                    <a:lnTo>
                      <a:pt x="0" y="8"/>
                    </a:lnTo>
                    <a:lnTo>
                      <a:pt x="0" y="8"/>
                    </a:lnTo>
                    <a:lnTo>
                      <a:pt x="0" y="7"/>
                    </a:lnTo>
                    <a:lnTo>
                      <a:pt x="0" y="8"/>
                    </a:lnTo>
                    <a:lnTo>
                      <a:pt x="0" y="7"/>
                    </a:lnTo>
                    <a:lnTo>
                      <a:pt x="0" y="8"/>
                    </a:lnTo>
                    <a:lnTo>
                      <a:pt x="0" y="7"/>
                    </a:lnTo>
                    <a:lnTo>
                      <a:pt x="0" y="7"/>
                    </a:lnTo>
                    <a:lnTo>
                      <a:pt x="0" y="8"/>
                    </a:lnTo>
                    <a:lnTo>
                      <a:pt x="0" y="7"/>
                    </a:lnTo>
                    <a:lnTo>
                      <a:pt x="0" y="8"/>
                    </a:lnTo>
                    <a:lnTo>
                      <a:pt x="0" y="8"/>
                    </a:lnTo>
                    <a:lnTo>
                      <a:pt x="0" y="9"/>
                    </a:lnTo>
                    <a:lnTo>
                      <a:pt x="0" y="10"/>
                    </a:lnTo>
                    <a:lnTo>
                      <a:pt x="0" y="9"/>
                    </a:lnTo>
                    <a:lnTo>
                      <a:pt x="0" y="9"/>
                    </a:lnTo>
                    <a:lnTo>
                      <a:pt x="0" y="9"/>
                    </a:lnTo>
                    <a:lnTo>
                      <a:pt x="0" y="9"/>
                    </a:lnTo>
                    <a:lnTo>
                      <a:pt x="0" y="8"/>
                    </a:lnTo>
                    <a:lnTo>
                      <a:pt x="0" y="8"/>
                    </a:lnTo>
                    <a:lnTo>
                      <a:pt x="0" y="8"/>
                    </a:lnTo>
                    <a:lnTo>
                      <a:pt x="0" y="8"/>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7"/>
                    </a:lnTo>
                    <a:lnTo>
                      <a:pt x="0" y="7"/>
                    </a:lnTo>
                    <a:lnTo>
                      <a:pt x="0" y="7"/>
                    </a:lnTo>
                    <a:lnTo>
                      <a:pt x="0" y="7"/>
                    </a:lnTo>
                    <a:lnTo>
                      <a:pt x="0" y="7"/>
                    </a:lnTo>
                    <a:lnTo>
                      <a:pt x="0" y="7"/>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8"/>
                    </a:lnTo>
                    <a:lnTo>
                      <a:pt x="0" y="7"/>
                    </a:lnTo>
                    <a:lnTo>
                      <a:pt x="0" y="7"/>
                    </a:lnTo>
                    <a:lnTo>
                      <a:pt x="0" y="6"/>
                    </a:lnTo>
                    <a:lnTo>
                      <a:pt x="0" y="6"/>
                    </a:lnTo>
                    <a:lnTo>
                      <a:pt x="0" y="6"/>
                    </a:lnTo>
                    <a:lnTo>
                      <a:pt x="0" y="6"/>
                    </a:lnTo>
                    <a:lnTo>
                      <a:pt x="0" y="6"/>
                    </a:lnTo>
                    <a:lnTo>
                      <a:pt x="0" y="7"/>
                    </a:lnTo>
                    <a:lnTo>
                      <a:pt x="0" y="6"/>
                    </a:lnTo>
                    <a:lnTo>
                      <a:pt x="0" y="7"/>
                    </a:lnTo>
                    <a:lnTo>
                      <a:pt x="0" y="6"/>
                    </a:lnTo>
                    <a:lnTo>
                      <a:pt x="0" y="6"/>
                    </a:lnTo>
                    <a:lnTo>
                      <a:pt x="0" y="7"/>
                    </a:lnTo>
                    <a:lnTo>
                      <a:pt x="0" y="7"/>
                    </a:lnTo>
                    <a:lnTo>
                      <a:pt x="0" y="7"/>
                    </a:lnTo>
                    <a:lnTo>
                      <a:pt x="0" y="7"/>
                    </a:lnTo>
                    <a:lnTo>
                      <a:pt x="0" y="6"/>
                    </a:lnTo>
                    <a:lnTo>
                      <a:pt x="0" y="7"/>
                    </a:lnTo>
                    <a:lnTo>
                      <a:pt x="0" y="6"/>
                    </a:lnTo>
                    <a:lnTo>
                      <a:pt x="0" y="7"/>
                    </a:lnTo>
                    <a:lnTo>
                      <a:pt x="0" y="7"/>
                    </a:lnTo>
                    <a:lnTo>
                      <a:pt x="0" y="7"/>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9"/>
                    </a:lnTo>
                    <a:lnTo>
                      <a:pt x="0" y="8"/>
                    </a:lnTo>
                    <a:lnTo>
                      <a:pt x="0" y="9"/>
                    </a:lnTo>
                    <a:lnTo>
                      <a:pt x="0" y="8"/>
                    </a:lnTo>
                    <a:lnTo>
                      <a:pt x="0" y="7"/>
                    </a:lnTo>
                    <a:lnTo>
                      <a:pt x="0" y="6"/>
                    </a:lnTo>
                    <a:lnTo>
                      <a:pt x="0" y="7"/>
                    </a:lnTo>
                    <a:lnTo>
                      <a:pt x="0" y="8"/>
                    </a:lnTo>
                    <a:lnTo>
                      <a:pt x="0" y="7"/>
                    </a:lnTo>
                    <a:lnTo>
                      <a:pt x="0" y="8"/>
                    </a:lnTo>
                    <a:lnTo>
                      <a:pt x="0" y="8"/>
                    </a:lnTo>
                    <a:lnTo>
                      <a:pt x="0" y="7"/>
                    </a:lnTo>
                    <a:lnTo>
                      <a:pt x="0" y="8"/>
                    </a:lnTo>
                    <a:lnTo>
                      <a:pt x="0" y="7"/>
                    </a:lnTo>
                    <a:lnTo>
                      <a:pt x="0" y="8"/>
                    </a:lnTo>
                    <a:lnTo>
                      <a:pt x="0" y="8"/>
                    </a:lnTo>
                    <a:lnTo>
                      <a:pt x="0" y="8"/>
                    </a:lnTo>
                    <a:lnTo>
                      <a:pt x="0" y="7"/>
                    </a:lnTo>
                    <a:lnTo>
                      <a:pt x="0" y="8"/>
                    </a:lnTo>
                    <a:lnTo>
                      <a:pt x="0" y="7"/>
                    </a:lnTo>
                    <a:lnTo>
                      <a:pt x="0" y="8"/>
                    </a:lnTo>
                    <a:lnTo>
                      <a:pt x="0" y="7"/>
                    </a:lnTo>
                    <a:lnTo>
                      <a:pt x="0" y="6"/>
                    </a:lnTo>
                    <a:lnTo>
                      <a:pt x="0" y="6"/>
                    </a:lnTo>
                    <a:lnTo>
                      <a:pt x="0" y="6"/>
                    </a:lnTo>
                    <a:lnTo>
                      <a:pt x="0" y="5"/>
                    </a:lnTo>
                    <a:lnTo>
                      <a:pt x="0" y="6"/>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5"/>
                    </a:lnTo>
                    <a:lnTo>
                      <a:pt x="0" y="5"/>
                    </a:lnTo>
                    <a:lnTo>
                      <a:pt x="0" y="6"/>
                    </a:lnTo>
                    <a:lnTo>
                      <a:pt x="0" y="4"/>
                    </a:lnTo>
                    <a:lnTo>
                      <a:pt x="0" y="4"/>
                    </a:lnTo>
                    <a:lnTo>
                      <a:pt x="0" y="4"/>
                    </a:lnTo>
                    <a:lnTo>
                      <a:pt x="0" y="3"/>
                    </a:lnTo>
                    <a:lnTo>
                      <a:pt x="0" y="4"/>
                    </a:lnTo>
                    <a:lnTo>
                      <a:pt x="0" y="5"/>
                    </a:lnTo>
                    <a:lnTo>
                      <a:pt x="0" y="5"/>
                    </a:lnTo>
                    <a:lnTo>
                      <a:pt x="0" y="6"/>
                    </a:lnTo>
                    <a:lnTo>
                      <a:pt x="0" y="5"/>
                    </a:lnTo>
                    <a:lnTo>
                      <a:pt x="0" y="5"/>
                    </a:lnTo>
                    <a:lnTo>
                      <a:pt x="0" y="6"/>
                    </a:lnTo>
                    <a:lnTo>
                      <a:pt x="0" y="6"/>
                    </a:lnTo>
                    <a:lnTo>
                      <a:pt x="0" y="7"/>
                    </a:lnTo>
                    <a:lnTo>
                      <a:pt x="0" y="7"/>
                    </a:lnTo>
                    <a:lnTo>
                      <a:pt x="0" y="6"/>
                    </a:lnTo>
                    <a:lnTo>
                      <a:pt x="0" y="7"/>
                    </a:lnTo>
                    <a:lnTo>
                      <a:pt x="0" y="7"/>
                    </a:lnTo>
                    <a:lnTo>
                      <a:pt x="0" y="6"/>
                    </a:lnTo>
                    <a:lnTo>
                      <a:pt x="0" y="7"/>
                    </a:lnTo>
                    <a:lnTo>
                      <a:pt x="0" y="8"/>
                    </a:lnTo>
                    <a:lnTo>
                      <a:pt x="0" y="7"/>
                    </a:lnTo>
                    <a:lnTo>
                      <a:pt x="0" y="7"/>
                    </a:lnTo>
                    <a:lnTo>
                      <a:pt x="0" y="7"/>
                    </a:lnTo>
                    <a:lnTo>
                      <a:pt x="0" y="6"/>
                    </a:lnTo>
                    <a:lnTo>
                      <a:pt x="0" y="7"/>
                    </a:lnTo>
                    <a:lnTo>
                      <a:pt x="0" y="8"/>
                    </a:lnTo>
                    <a:lnTo>
                      <a:pt x="0" y="8"/>
                    </a:lnTo>
                    <a:lnTo>
                      <a:pt x="0" y="8"/>
                    </a:lnTo>
                    <a:lnTo>
                      <a:pt x="0" y="8"/>
                    </a:lnTo>
                    <a:lnTo>
                      <a:pt x="0" y="8"/>
                    </a:lnTo>
                    <a:lnTo>
                      <a:pt x="0" y="7"/>
                    </a:lnTo>
                    <a:lnTo>
                      <a:pt x="0" y="8"/>
                    </a:lnTo>
                    <a:lnTo>
                      <a:pt x="0" y="8"/>
                    </a:lnTo>
                    <a:lnTo>
                      <a:pt x="0" y="9"/>
                    </a:lnTo>
                    <a:lnTo>
                      <a:pt x="0" y="9"/>
                    </a:lnTo>
                    <a:lnTo>
                      <a:pt x="0" y="10"/>
                    </a:lnTo>
                    <a:lnTo>
                      <a:pt x="0" y="10"/>
                    </a:lnTo>
                    <a:lnTo>
                      <a:pt x="0" y="11"/>
                    </a:lnTo>
                    <a:lnTo>
                      <a:pt x="0" y="10"/>
                    </a:lnTo>
                    <a:lnTo>
                      <a:pt x="0" y="11"/>
                    </a:lnTo>
                    <a:lnTo>
                      <a:pt x="0" y="10"/>
                    </a:lnTo>
                    <a:lnTo>
                      <a:pt x="0" y="11"/>
                    </a:lnTo>
                    <a:lnTo>
                      <a:pt x="0" y="11"/>
                    </a:lnTo>
                    <a:lnTo>
                      <a:pt x="0" y="10"/>
                    </a:lnTo>
                    <a:lnTo>
                      <a:pt x="0" y="11"/>
                    </a:lnTo>
                    <a:lnTo>
                      <a:pt x="0" y="10"/>
                    </a:lnTo>
                    <a:lnTo>
                      <a:pt x="0" y="10"/>
                    </a:lnTo>
                    <a:lnTo>
                      <a:pt x="0" y="11"/>
                    </a:lnTo>
                    <a:lnTo>
                      <a:pt x="0" y="11"/>
                    </a:lnTo>
                    <a:lnTo>
                      <a:pt x="0" y="10"/>
                    </a:lnTo>
                    <a:lnTo>
                      <a:pt x="0" y="10"/>
                    </a:lnTo>
                    <a:lnTo>
                      <a:pt x="0" y="10"/>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5"/>
                    </a:lnTo>
                    <a:lnTo>
                      <a:pt x="0" y="5"/>
                    </a:lnTo>
                    <a:lnTo>
                      <a:pt x="0" y="5"/>
                    </a:lnTo>
                    <a:lnTo>
                      <a:pt x="0" y="6"/>
                    </a:lnTo>
                    <a:lnTo>
                      <a:pt x="0" y="5"/>
                    </a:lnTo>
                    <a:lnTo>
                      <a:pt x="0" y="5"/>
                    </a:lnTo>
                    <a:lnTo>
                      <a:pt x="0" y="5"/>
                    </a:lnTo>
                    <a:lnTo>
                      <a:pt x="0" y="5"/>
                    </a:lnTo>
                    <a:lnTo>
                      <a:pt x="0" y="4"/>
                    </a:lnTo>
                    <a:lnTo>
                      <a:pt x="0" y="5"/>
                    </a:lnTo>
                    <a:lnTo>
                      <a:pt x="0" y="4"/>
                    </a:lnTo>
                    <a:lnTo>
                      <a:pt x="0" y="4"/>
                    </a:lnTo>
                    <a:lnTo>
                      <a:pt x="0" y="4"/>
                    </a:lnTo>
                    <a:lnTo>
                      <a:pt x="0" y="4"/>
                    </a:lnTo>
                    <a:lnTo>
                      <a:pt x="0" y="5"/>
                    </a:lnTo>
                    <a:lnTo>
                      <a:pt x="0" y="4"/>
                    </a:lnTo>
                    <a:lnTo>
                      <a:pt x="0" y="4"/>
                    </a:lnTo>
                    <a:lnTo>
                      <a:pt x="0" y="4"/>
                    </a:lnTo>
                    <a:lnTo>
                      <a:pt x="0" y="4"/>
                    </a:lnTo>
                    <a:lnTo>
                      <a:pt x="0" y="5"/>
                    </a:lnTo>
                    <a:lnTo>
                      <a:pt x="0" y="5"/>
                    </a:lnTo>
                    <a:lnTo>
                      <a:pt x="0" y="6"/>
                    </a:lnTo>
                    <a:lnTo>
                      <a:pt x="0" y="6"/>
                    </a:lnTo>
                    <a:lnTo>
                      <a:pt x="0" y="7"/>
                    </a:lnTo>
                    <a:lnTo>
                      <a:pt x="0" y="7"/>
                    </a:lnTo>
                    <a:lnTo>
                      <a:pt x="0" y="7"/>
                    </a:lnTo>
                    <a:lnTo>
                      <a:pt x="0" y="7"/>
                    </a:lnTo>
                    <a:lnTo>
                      <a:pt x="0" y="7"/>
                    </a:lnTo>
                    <a:lnTo>
                      <a:pt x="0" y="8"/>
                    </a:lnTo>
                    <a:lnTo>
                      <a:pt x="0" y="8"/>
                    </a:lnTo>
                    <a:lnTo>
                      <a:pt x="0" y="7"/>
                    </a:lnTo>
                    <a:lnTo>
                      <a:pt x="0" y="6"/>
                    </a:lnTo>
                    <a:lnTo>
                      <a:pt x="0" y="6"/>
                    </a:lnTo>
                    <a:lnTo>
                      <a:pt x="0" y="5"/>
                    </a:lnTo>
                    <a:lnTo>
                      <a:pt x="0" y="6"/>
                    </a:lnTo>
                    <a:lnTo>
                      <a:pt x="0" y="6"/>
                    </a:lnTo>
                    <a:lnTo>
                      <a:pt x="0" y="6"/>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7"/>
                    </a:lnTo>
                    <a:lnTo>
                      <a:pt x="0" y="7"/>
                    </a:lnTo>
                    <a:lnTo>
                      <a:pt x="0" y="6"/>
                    </a:lnTo>
                    <a:lnTo>
                      <a:pt x="0" y="6"/>
                    </a:lnTo>
                    <a:lnTo>
                      <a:pt x="0" y="7"/>
                    </a:lnTo>
                    <a:lnTo>
                      <a:pt x="0" y="7"/>
                    </a:lnTo>
                    <a:lnTo>
                      <a:pt x="0" y="8"/>
                    </a:lnTo>
                    <a:lnTo>
                      <a:pt x="0" y="7"/>
                    </a:lnTo>
                    <a:lnTo>
                      <a:pt x="0" y="7"/>
                    </a:lnTo>
                    <a:lnTo>
                      <a:pt x="0" y="8"/>
                    </a:lnTo>
                    <a:lnTo>
                      <a:pt x="0" y="7"/>
                    </a:lnTo>
                    <a:lnTo>
                      <a:pt x="0" y="8"/>
                    </a:lnTo>
                    <a:lnTo>
                      <a:pt x="0" y="8"/>
                    </a:lnTo>
                    <a:lnTo>
                      <a:pt x="0" y="8"/>
                    </a:lnTo>
                    <a:lnTo>
                      <a:pt x="0" y="8"/>
                    </a:lnTo>
                    <a:lnTo>
                      <a:pt x="0" y="9"/>
                    </a:lnTo>
                    <a:lnTo>
                      <a:pt x="0" y="9"/>
                    </a:lnTo>
                    <a:lnTo>
                      <a:pt x="0" y="9"/>
                    </a:lnTo>
                    <a:lnTo>
                      <a:pt x="0" y="8"/>
                    </a:lnTo>
                    <a:lnTo>
                      <a:pt x="0" y="9"/>
                    </a:lnTo>
                    <a:lnTo>
                      <a:pt x="0" y="8"/>
                    </a:lnTo>
                    <a:lnTo>
                      <a:pt x="0" y="8"/>
                    </a:lnTo>
                    <a:lnTo>
                      <a:pt x="0" y="8"/>
                    </a:lnTo>
                    <a:lnTo>
                      <a:pt x="0" y="9"/>
                    </a:lnTo>
                    <a:lnTo>
                      <a:pt x="0" y="9"/>
                    </a:lnTo>
                    <a:lnTo>
                      <a:pt x="0" y="9"/>
                    </a:lnTo>
                    <a:lnTo>
                      <a:pt x="0" y="10"/>
                    </a:lnTo>
                    <a:lnTo>
                      <a:pt x="0" y="9"/>
                    </a:lnTo>
                    <a:lnTo>
                      <a:pt x="0" y="10"/>
                    </a:lnTo>
                    <a:lnTo>
                      <a:pt x="0" y="10"/>
                    </a:lnTo>
                    <a:lnTo>
                      <a:pt x="0" y="11"/>
                    </a:lnTo>
                    <a:lnTo>
                      <a:pt x="0" y="10"/>
                    </a:lnTo>
                    <a:lnTo>
                      <a:pt x="0" y="11"/>
                    </a:lnTo>
                    <a:lnTo>
                      <a:pt x="0" y="12"/>
                    </a:lnTo>
                    <a:lnTo>
                      <a:pt x="0" y="11"/>
                    </a:lnTo>
                    <a:lnTo>
                      <a:pt x="0" y="12"/>
                    </a:lnTo>
                    <a:lnTo>
                      <a:pt x="0" y="11"/>
                    </a:lnTo>
                    <a:lnTo>
                      <a:pt x="0" y="12"/>
                    </a:lnTo>
                    <a:lnTo>
                      <a:pt x="0" y="12"/>
                    </a:lnTo>
                    <a:lnTo>
                      <a:pt x="0" y="11"/>
                    </a:lnTo>
                    <a:lnTo>
                      <a:pt x="0" y="12"/>
                    </a:lnTo>
                    <a:lnTo>
                      <a:pt x="0" y="11"/>
                    </a:lnTo>
                    <a:lnTo>
                      <a:pt x="0" y="11"/>
                    </a:lnTo>
                    <a:lnTo>
                      <a:pt x="0" y="12"/>
                    </a:lnTo>
                    <a:lnTo>
                      <a:pt x="0" y="11"/>
                    </a:lnTo>
                  </a:path>
                </a:pathLst>
              </a:custGeom>
              <a:noFill/>
              <a:ln w="0">
                <a:solidFill>
                  <a:srgbClr val="3366FF"/>
                </a:solidFill>
                <a:prstDash val="solid"/>
                <a:round/>
                <a:headEnd/>
                <a:tailEnd/>
              </a:ln>
            </p:spPr>
            <p:txBody>
              <a:bodyPr/>
              <a:lstStyle/>
              <a:p>
                <a:endParaRPr lang="en-GB"/>
              </a:p>
            </p:txBody>
          </p:sp>
          <p:sp>
            <p:nvSpPr>
              <p:cNvPr id="186325" name="Freeform 981"/>
              <p:cNvSpPr>
                <a:spLocks/>
              </p:cNvSpPr>
              <p:nvPr/>
            </p:nvSpPr>
            <p:spPr bwMode="auto">
              <a:xfrm>
                <a:off x="3816" y="3569"/>
                <a:ext cx="1" cy="84"/>
              </a:xfrm>
              <a:custGeom>
                <a:avLst/>
                <a:gdLst/>
                <a:ahLst/>
                <a:cxnLst>
                  <a:cxn ang="0">
                    <a:pos x="0" y="12"/>
                  </a:cxn>
                  <a:cxn ang="0">
                    <a:pos x="0" y="11"/>
                  </a:cxn>
                  <a:cxn ang="0">
                    <a:pos x="0" y="9"/>
                  </a:cxn>
                  <a:cxn ang="0">
                    <a:pos x="0" y="7"/>
                  </a:cxn>
                  <a:cxn ang="0">
                    <a:pos x="0" y="8"/>
                  </a:cxn>
                  <a:cxn ang="0">
                    <a:pos x="0" y="9"/>
                  </a:cxn>
                  <a:cxn ang="0">
                    <a:pos x="0" y="12"/>
                  </a:cxn>
                  <a:cxn ang="0">
                    <a:pos x="0" y="13"/>
                  </a:cxn>
                  <a:cxn ang="0">
                    <a:pos x="0" y="13"/>
                  </a:cxn>
                  <a:cxn ang="0">
                    <a:pos x="0" y="10"/>
                  </a:cxn>
                  <a:cxn ang="0">
                    <a:pos x="0" y="11"/>
                  </a:cxn>
                  <a:cxn ang="0">
                    <a:pos x="0" y="10"/>
                  </a:cxn>
                  <a:cxn ang="0">
                    <a:pos x="0" y="10"/>
                  </a:cxn>
                  <a:cxn ang="0">
                    <a:pos x="0" y="13"/>
                  </a:cxn>
                  <a:cxn ang="0">
                    <a:pos x="0" y="9"/>
                  </a:cxn>
                  <a:cxn ang="0">
                    <a:pos x="0" y="11"/>
                  </a:cxn>
                  <a:cxn ang="0">
                    <a:pos x="0" y="9"/>
                  </a:cxn>
                  <a:cxn ang="0">
                    <a:pos x="0" y="5"/>
                  </a:cxn>
                  <a:cxn ang="0">
                    <a:pos x="0" y="6"/>
                  </a:cxn>
                  <a:cxn ang="0">
                    <a:pos x="0" y="8"/>
                  </a:cxn>
                  <a:cxn ang="0">
                    <a:pos x="0" y="6"/>
                  </a:cxn>
                  <a:cxn ang="0">
                    <a:pos x="0" y="8"/>
                  </a:cxn>
                  <a:cxn ang="0">
                    <a:pos x="0" y="9"/>
                  </a:cxn>
                  <a:cxn ang="0">
                    <a:pos x="0" y="10"/>
                  </a:cxn>
                  <a:cxn ang="0">
                    <a:pos x="0" y="11"/>
                  </a:cxn>
                  <a:cxn ang="0">
                    <a:pos x="0" y="11"/>
                  </a:cxn>
                  <a:cxn ang="0">
                    <a:pos x="0" y="10"/>
                  </a:cxn>
                  <a:cxn ang="0">
                    <a:pos x="0" y="11"/>
                  </a:cxn>
                  <a:cxn ang="0">
                    <a:pos x="0" y="10"/>
                  </a:cxn>
                  <a:cxn ang="0">
                    <a:pos x="0" y="11"/>
                  </a:cxn>
                  <a:cxn ang="0">
                    <a:pos x="0" y="9"/>
                  </a:cxn>
                  <a:cxn ang="0">
                    <a:pos x="0" y="10"/>
                  </a:cxn>
                  <a:cxn ang="0">
                    <a:pos x="0" y="10"/>
                  </a:cxn>
                  <a:cxn ang="0">
                    <a:pos x="0" y="6"/>
                  </a:cxn>
                  <a:cxn ang="0">
                    <a:pos x="0" y="8"/>
                  </a:cxn>
                  <a:cxn ang="0">
                    <a:pos x="0" y="8"/>
                  </a:cxn>
                  <a:cxn ang="0">
                    <a:pos x="0" y="4"/>
                  </a:cxn>
                  <a:cxn ang="0">
                    <a:pos x="0" y="1"/>
                  </a:cxn>
                  <a:cxn ang="0">
                    <a:pos x="0" y="2"/>
                  </a:cxn>
                  <a:cxn ang="0">
                    <a:pos x="0" y="6"/>
                  </a:cxn>
                  <a:cxn ang="0">
                    <a:pos x="0" y="7"/>
                  </a:cxn>
                  <a:cxn ang="0">
                    <a:pos x="0" y="8"/>
                  </a:cxn>
                  <a:cxn ang="0">
                    <a:pos x="0" y="8"/>
                  </a:cxn>
                  <a:cxn ang="0">
                    <a:pos x="0" y="8"/>
                  </a:cxn>
                  <a:cxn ang="0">
                    <a:pos x="0" y="9"/>
                  </a:cxn>
                  <a:cxn ang="0">
                    <a:pos x="0" y="9"/>
                  </a:cxn>
                  <a:cxn ang="0">
                    <a:pos x="0" y="9"/>
                  </a:cxn>
                  <a:cxn ang="0">
                    <a:pos x="0" y="10"/>
                  </a:cxn>
                  <a:cxn ang="0">
                    <a:pos x="0" y="11"/>
                  </a:cxn>
                  <a:cxn ang="0">
                    <a:pos x="0" y="10"/>
                  </a:cxn>
                  <a:cxn ang="0">
                    <a:pos x="0" y="11"/>
                  </a:cxn>
                  <a:cxn ang="0">
                    <a:pos x="0" y="8"/>
                  </a:cxn>
                  <a:cxn ang="0">
                    <a:pos x="0" y="6"/>
                  </a:cxn>
                  <a:cxn ang="0">
                    <a:pos x="0" y="10"/>
                  </a:cxn>
                  <a:cxn ang="0">
                    <a:pos x="0" y="11"/>
                  </a:cxn>
                  <a:cxn ang="0">
                    <a:pos x="0" y="11"/>
                  </a:cxn>
                  <a:cxn ang="0">
                    <a:pos x="0" y="9"/>
                  </a:cxn>
                  <a:cxn ang="0">
                    <a:pos x="0" y="7"/>
                  </a:cxn>
                  <a:cxn ang="0">
                    <a:pos x="0" y="7"/>
                  </a:cxn>
                  <a:cxn ang="0">
                    <a:pos x="0" y="4"/>
                  </a:cxn>
                  <a:cxn ang="0">
                    <a:pos x="0" y="6"/>
                  </a:cxn>
                  <a:cxn ang="0">
                    <a:pos x="0" y="8"/>
                  </a:cxn>
                  <a:cxn ang="0">
                    <a:pos x="0" y="9"/>
                  </a:cxn>
                </a:cxnLst>
                <a:rect l="0" t="0" r="r" b="b"/>
                <a:pathLst>
                  <a:path h="14">
                    <a:moveTo>
                      <a:pt x="0" y="13"/>
                    </a:moveTo>
                    <a:lnTo>
                      <a:pt x="0" y="13"/>
                    </a:lnTo>
                    <a:lnTo>
                      <a:pt x="0" y="13"/>
                    </a:lnTo>
                    <a:lnTo>
                      <a:pt x="0" y="12"/>
                    </a:lnTo>
                    <a:lnTo>
                      <a:pt x="0" y="12"/>
                    </a:lnTo>
                    <a:lnTo>
                      <a:pt x="0" y="11"/>
                    </a:lnTo>
                    <a:lnTo>
                      <a:pt x="0" y="12"/>
                    </a:lnTo>
                    <a:lnTo>
                      <a:pt x="0" y="12"/>
                    </a:lnTo>
                    <a:lnTo>
                      <a:pt x="0" y="13"/>
                    </a:lnTo>
                    <a:lnTo>
                      <a:pt x="0" y="13"/>
                    </a:lnTo>
                    <a:lnTo>
                      <a:pt x="0" y="12"/>
                    </a:lnTo>
                    <a:lnTo>
                      <a:pt x="0" y="13"/>
                    </a:lnTo>
                    <a:lnTo>
                      <a:pt x="0" y="13"/>
                    </a:lnTo>
                    <a:lnTo>
                      <a:pt x="0" y="12"/>
                    </a:lnTo>
                    <a:lnTo>
                      <a:pt x="0" y="13"/>
                    </a:lnTo>
                    <a:lnTo>
                      <a:pt x="0" y="12"/>
                    </a:lnTo>
                    <a:lnTo>
                      <a:pt x="0" y="11"/>
                    </a:lnTo>
                    <a:lnTo>
                      <a:pt x="0" y="12"/>
                    </a:lnTo>
                    <a:lnTo>
                      <a:pt x="0" y="11"/>
                    </a:lnTo>
                    <a:lnTo>
                      <a:pt x="0" y="11"/>
                    </a:lnTo>
                    <a:lnTo>
                      <a:pt x="0" y="11"/>
                    </a:lnTo>
                    <a:lnTo>
                      <a:pt x="0" y="11"/>
                    </a:lnTo>
                    <a:lnTo>
                      <a:pt x="0" y="11"/>
                    </a:lnTo>
                    <a:lnTo>
                      <a:pt x="0" y="11"/>
                    </a:lnTo>
                    <a:lnTo>
                      <a:pt x="0" y="11"/>
                    </a:lnTo>
                    <a:lnTo>
                      <a:pt x="0" y="11"/>
                    </a:lnTo>
                    <a:lnTo>
                      <a:pt x="0" y="10"/>
                    </a:lnTo>
                    <a:lnTo>
                      <a:pt x="0" y="10"/>
                    </a:lnTo>
                    <a:lnTo>
                      <a:pt x="0" y="9"/>
                    </a:lnTo>
                    <a:lnTo>
                      <a:pt x="0" y="9"/>
                    </a:lnTo>
                    <a:lnTo>
                      <a:pt x="0" y="9"/>
                    </a:lnTo>
                    <a:lnTo>
                      <a:pt x="0" y="9"/>
                    </a:lnTo>
                    <a:lnTo>
                      <a:pt x="0" y="9"/>
                    </a:lnTo>
                    <a:lnTo>
                      <a:pt x="0" y="8"/>
                    </a:lnTo>
                    <a:lnTo>
                      <a:pt x="0" y="8"/>
                    </a:lnTo>
                    <a:lnTo>
                      <a:pt x="0" y="7"/>
                    </a:lnTo>
                    <a:lnTo>
                      <a:pt x="0" y="6"/>
                    </a:lnTo>
                    <a:lnTo>
                      <a:pt x="0" y="6"/>
                    </a:lnTo>
                    <a:lnTo>
                      <a:pt x="0" y="6"/>
                    </a:lnTo>
                    <a:lnTo>
                      <a:pt x="0" y="6"/>
                    </a:lnTo>
                    <a:lnTo>
                      <a:pt x="0" y="6"/>
                    </a:lnTo>
                    <a:lnTo>
                      <a:pt x="0" y="7"/>
                    </a:lnTo>
                    <a:lnTo>
                      <a:pt x="0" y="6"/>
                    </a:lnTo>
                    <a:lnTo>
                      <a:pt x="0" y="7"/>
                    </a:lnTo>
                    <a:lnTo>
                      <a:pt x="0" y="7"/>
                    </a:lnTo>
                    <a:lnTo>
                      <a:pt x="0" y="6"/>
                    </a:lnTo>
                    <a:lnTo>
                      <a:pt x="0" y="6"/>
                    </a:lnTo>
                    <a:lnTo>
                      <a:pt x="0" y="6"/>
                    </a:lnTo>
                    <a:lnTo>
                      <a:pt x="0" y="6"/>
                    </a:lnTo>
                    <a:lnTo>
                      <a:pt x="0" y="6"/>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9"/>
                    </a:lnTo>
                    <a:lnTo>
                      <a:pt x="0" y="9"/>
                    </a:lnTo>
                    <a:lnTo>
                      <a:pt x="0" y="9"/>
                    </a:lnTo>
                    <a:lnTo>
                      <a:pt x="0" y="9"/>
                    </a:lnTo>
                    <a:lnTo>
                      <a:pt x="0" y="9"/>
                    </a:lnTo>
                    <a:lnTo>
                      <a:pt x="0" y="8"/>
                    </a:lnTo>
                    <a:lnTo>
                      <a:pt x="0" y="9"/>
                    </a:lnTo>
                    <a:lnTo>
                      <a:pt x="0" y="10"/>
                    </a:lnTo>
                    <a:lnTo>
                      <a:pt x="0" y="9"/>
                    </a:lnTo>
                    <a:lnTo>
                      <a:pt x="0" y="10"/>
                    </a:lnTo>
                    <a:lnTo>
                      <a:pt x="0" y="11"/>
                    </a:lnTo>
                    <a:lnTo>
                      <a:pt x="0" y="11"/>
                    </a:lnTo>
                    <a:lnTo>
                      <a:pt x="0" y="11"/>
                    </a:lnTo>
                    <a:lnTo>
                      <a:pt x="0" y="12"/>
                    </a:lnTo>
                    <a:lnTo>
                      <a:pt x="0" y="11"/>
                    </a:lnTo>
                    <a:lnTo>
                      <a:pt x="0" y="12"/>
                    </a:lnTo>
                    <a:lnTo>
                      <a:pt x="0" y="12"/>
                    </a:lnTo>
                    <a:lnTo>
                      <a:pt x="0" y="13"/>
                    </a:lnTo>
                    <a:lnTo>
                      <a:pt x="0" y="13"/>
                    </a:lnTo>
                    <a:lnTo>
                      <a:pt x="0" y="13"/>
                    </a:lnTo>
                    <a:lnTo>
                      <a:pt x="0" y="13"/>
                    </a:lnTo>
                    <a:lnTo>
                      <a:pt x="0" y="13"/>
                    </a:lnTo>
                    <a:lnTo>
                      <a:pt x="0" y="14"/>
                    </a:lnTo>
                    <a:lnTo>
                      <a:pt x="0" y="13"/>
                    </a:lnTo>
                    <a:lnTo>
                      <a:pt x="0" y="13"/>
                    </a:lnTo>
                    <a:lnTo>
                      <a:pt x="0" y="13"/>
                    </a:lnTo>
                    <a:lnTo>
                      <a:pt x="0" y="13"/>
                    </a:lnTo>
                    <a:lnTo>
                      <a:pt x="0" y="14"/>
                    </a:lnTo>
                    <a:lnTo>
                      <a:pt x="0" y="13"/>
                    </a:lnTo>
                    <a:lnTo>
                      <a:pt x="0" y="13"/>
                    </a:lnTo>
                    <a:lnTo>
                      <a:pt x="0" y="13"/>
                    </a:lnTo>
                    <a:lnTo>
                      <a:pt x="0" y="14"/>
                    </a:lnTo>
                    <a:lnTo>
                      <a:pt x="0" y="13"/>
                    </a:lnTo>
                    <a:lnTo>
                      <a:pt x="0" y="13"/>
                    </a:lnTo>
                    <a:lnTo>
                      <a:pt x="0" y="14"/>
                    </a:lnTo>
                    <a:lnTo>
                      <a:pt x="0" y="13"/>
                    </a:lnTo>
                    <a:lnTo>
                      <a:pt x="0" y="13"/>
                    </a:lnTo>
                    <a:lnTo>
                      <a:pt x="0" y="13"/>
                    </a:lnTo>
                    <a:lnTo>
                      <a:pt x="0" y="12"/>
                    </a:lnTo>
                    <a:lnTo>
                      <a:pt x="0" y="12"/>
                    </a:lnTo>
                    <a:lnTo>
                      <a:pt x="0" y="12"/>
                    </a:lnTo>
                    <a:lnTo>
                      <a:pt x="0" y="11"/>
                    </a:lnTo>
                    <a:lnTo>
                      <a:pt x="0" y="12"/>
                    </a:lnTo>
                    <a:lnTo>
                      <a:pt x="0" y="12"/>
                    </a:lnTo>
                    <a:lnTo>
                      <a:pt x="0" y="12"/>
                    </a:lnTo>
                    <a:lnTo>
                      <a:pt x="0" y="11"/>
                    </a:lnTo>
                    <a:lnTo>
                      <a:pt x="0" y="10"/>
                    </a:lnTo>
                    <a:lnTo>
                      <a:pt x="0" y="11"/>
                    </a:lnTo>
                    <a:lnTo>
                      <a:pt x="0" y="12"/>
                    </a:lnTo>
                    <a:lnTo>
                      <a:pt x="0" y="11"/>
                    </a:lnTo>
                    <a:lnTo>
                      <a:pt x="0" y="11"/>
                    </a:lnTo>
                    <a:lnTo>
                      <a:pt x="0" y="11"/>
                    </a:lnTo>
                    <a:lnTo>
                      <a:pt x="0" y="12"/>
                    </a:lnTo>
                    <a:lnTo>
                      <a:pt x="0" y="11"/>
                    </a:lnTo>
                    <a:lnTo>
                      <a:pt x="0" y="12"/>
                    </a:lnTo>
                    <a:lnTo>
                      <a:pt x="0" y="11"/>
                    </a:lnTo>
                    <a:lnTo>
                      <a:pt x="0" y="12"/>
                    </a:lnTo>
                    <a:lnTo>
                      <a:pt x="0" y="11"/>
                    </a:lnTo>
                    <a:lnTo>
                      <a:pt x="0" y="12"/>
                    </a:lnTo>
                    <a:lnTo>
                      <a:pt x="0" y="11"/>
                    </a:lnTo>
                    <a:lnTo>
                      <a:pt x="0" y="11"/>
                    </a:lnTo>
                    <a:lnTo>
                      <a:pt x="0" y="10"/>
                    </a:lnTo>
                    <a:lnTo>
                      <a:pt x="0" y="11"/>
                    </a:lnTo>
                    <a:lnTo>
                      <a:pt x="0" y="11"/>
                    </a:lnTo>
                    <a:lnTo>
                      <a:pt x="0" y="10"/>
                    </a:lnTo>
                    <a:lnTo>
                      <a:pt x="0" y="11"/>
                    </a:lnTo>
                    <a:lnTo>
                      <a:pt x="0" y="11"/>
                    </a:lnTo>
                    <a:lnTo>
                      <a:pt x="0" y="11"/>
                    </a:lnTo>
                    <a:lnTo>
                      <a:pt x="0" y="10"/>
                    </a:lnTo>
                    <a:lnTo>
                      <a:pt x="0" y="10"/>
                    </a:lnTo>
                    <a:lnTo>
                      <a:pt x="0" y="10"/>
                    </a:lnTo>
                    <a:lnTo>
                      <a:pt x="0" y="9"/>
                    </a:lnTo>
                    <a:lnTo>
                      <a:pt x="0" y="10"/>
                    </a:lnTo>
                    <a:lnTo>
                      <a:pt x="0" y="10"/>
                    </a:lnTo>
                    <a:lnTo>
                      <a:pt x="0" y="11"/>
                    </a:lnTo>
                    <a:lnTo>
                      <a:pt x="0" y="11"/>
                    </a:lnTo>
                    <a:lnTo>
                      <a:pt x="0" y="11"/>
                    </a:lnTo>
                    <a:lnTo>
                      <a:pt x="0" y="10"/>
                    </a:lnTo>
                    <a:lnTo>
                      <a:pt x="0" y="10"/>
                    </a:lnTo>
                    <a:lnTo>
                      <a:pt x="0" y="10"/>
                    </a:lnTo>
                    <a:lnTo>
                      <a:pt x="0" y="11"/>
                    </a:lnTo>
                    <a:lnTo>
                      <a:pt x="0" y="11"/>
                    </a:lnTo>
                    <a:lnTo>
                      <a:pt x="0" y="11"/>
                    </a:lnTo>
                    <a:lnTo>
                      <a:pt x="0" y="12"/>
                    </a:lnTo>
                    <a:lnTo>
                      <a:pt x="0" y="12"/>
                    </a:lnTo>
                    <a:lnTo>
                      <a:pt x="0" y="12"/>
                    </a:lnTo>
                    <a:lnTo>
                      <a:pt x="0" y="13"/>
                    </a:lnTo>
                    <a:lnTo>
                      <a:pt x="0" y="12"/>
                    </a:lnTo>
                    <a:lnTo>
                      <a:pt x="0" y="13"/>
                    </a:lnTo>
                    <a:lnTo>
                      <a:pt x="0" y="12"/>
                    </a:lnTo>
                    <a:lnTo>
                      <a:pt x="0" y="13"/>
                    </a:lnTo>
                    <a:lnTo>
                      <a:pt x="0" y="13"/>
                    </a:lnTo>
                    <a:lnTo>
                      <a:pt x="0" y="12"/>
                    </a:lnTo>
                    <a:lnTo>
                      <a:pt x="0" y="12"/>
                    </a:lnTo>
                    <a:lnTo>
                      <a:pt x="0" y="12"/>
                    </a:lnTo>
                    <a:lnTo>
                      <a:pt x="0" y="11"/>
                    </a:lnTo>
                    <a:lnTo>
                      <a:pt x="0" y="10"/>
                    </a:lnTo>
                    <a:lnTo>
                      <a:pt x="0" y="10"/>
                    </a:lnTo>
                    <a:lnTo>
                      <a:pt x="0" y="9"/>
                    </a:lnTo>
                    <a:lnTo>
                      <a:pt x="0" y="9"/>
                    </a:lnTo>
                    <a:lnTo>
                      <a:pt x="0" y="9"/>
                    </a:lnTo>
                    <a:lnTo>
                      <a:pt x="0" y="9"/>
                    </a:lnTo>
                    <a:lnTo>
                      <a:pt x="0" y="9"/>
                    </a:lnTo>
                    <a:lnTo>
                      <a:pt x="0" y="9"/>
                    </a:lnTo>
                    <a:lnTo>
                      <a:pt x="0" y="9"/>
                    </a:lnTo>
                    <a:lnTo>
                      <a:pt x="0" y="8"/>
                    </a:lnTo>
                    <a:lnTo>
                      <a:pt x="0" y="9"/>
                    </a:lnTo>
                    <a:lnTo>
                      <a:pt x="0" y="9"/>
                    </a:lnTo>
                    <a:lnTo>
                      <a:pt x="0" y="10"/>
                    </a:lnTo>
                    <a:lnTo>
                      <a:pt x="0" y="9"/>
                    </a:lnTo>
                    <a:lnTo>
                      <a:pt x="0" y="9"/>
                    </a:lnTo>
                    <a:lnTo>
                      <a:pt x="0" y="10"/>
                    </a:lnTo>
                    <a:lnTo>
                      <a:pt x="0" y="11"/>
                    </a:lnTo>
                    <a:lnTo>
                      <a:pt x="0" y="11"/>
                    </a:lnTo>
                    <a:lnTo>
                      <a:pt x="0" y="11"/>
                    </a:lnTo>
                    <a:lnTo>
                      <a:pt x="0" y="11"/>
                    </a:lnTo>
                    <a:lnTo>
                      <a:pt x="0" y="11"/>
                    </a:lnTo>
                    <a:lnTo>
                      <a:pt x="0" y="10"/>
                    </a:lnTo>
                    <a:lnTo>
                      <a:pt x="0" y="9"/>
                    </a:lnTo>
                    <a:lnTo>
                      <a:pt x="0" y="10"/>
                    </a:lnTo>
                    <a:lnTo>
                      <a:pt x="0" y="9"/>
                    </a:lnTo>
                    <a:lnTo>
                      <a:pt x="0" y="10"/>
                    </a:lnTo>
                    <a:lnTo>
                      <a:pt x="0" y="9"/>
                    </a:lnTo>
                    <a:lnTo>
                      <a:pt x="0" y="9"/>
                    </a:lnTo>
                    <a:lnTo>
                      <a:pt x="0" y="9"/>
                    </a:lnTo>
                    <a:lnTo>
                      <a:pt x="0" y="8"/>
                    </a:lnTo>
                    <a:lnTo>
                      <a:pt x="0" y="9"/>
                    </a:lnTo>
                    <a:lnTo>
                      <a:pt x="0" y="8"/>
                    </a:lnTo>
                    <a:lnTo>
                      <a:pt x="0" y="8"/>
                    </a:lnTo>
                    <a:lnTo>
                      <a:pt x="0" y="7"/>
                    </a:lnTo>
                    <a:lnTo>
                      <a:pt x="0" y="7"/>
                    </a:lnTo>
                    <a:lnTo>
                      <a:pt x="0" y="6"/>
                    </a:lnTo>
                    <a:lnTo>
                      <a:pt x="0" y="6"/>
                    </a:lnTo>
                    <a:lnTo>
                      <a:pt x="0" y="5"/>
                    </a:lnTo>
                    <a:lnTo>
                      <a:pt x="0" y="5"/>
                    </a:lnTo>
                    <a:lnTo>
                      <a:pt x="0" y="4"/>
                    </a:lnTo>
                    <a:lnTo>
                      <a:pt x="0" y="4"/>
                    </a:lnTo>
                    <a:lnTo>
                      <a:pt x="0" y="5"/>
                    </a:lnTo>
                    <a:lnTo>
                      <a:pt x="0" y="5"/>
                    </a:lnTo>
                    <a:lnTo>
                      <a:pt x="0" y="5"/>
                    </a:lnTo>
                    <a:lnTo>
                      <a:pt x="0" y="5"/>
                    </a:lnTo>
                    <a:lnTo>
                      <a:pt x="0" y="5"/>
                    </a:lnTo>
                    <a:lnTo>
                      <a:pt x="0" y="4"/>
                    </a:lnTo>
                    <a:lnTo>
                      <a:pt x="0" y="5"/>
                    </a:lnTo>
                    <a:lnTo>
                      <a:pt x="0" y="5"/>
                    </a:lnTo>
                    <a:lnTo>
                      <a:pt x="0" y="6"/>
                    </a:lnTo>
                    <a:lnTo>
                      <a:pt x="0" y="6"/>
                    </a:lnTo>
                    <a:lnTo>
                      <a:pt x="0" y="6"/>
                    </a:lnTo>
                    <a:lnTo>
                      <a:pt x="0" y="7"/>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7"/>
                    </a:lnTo>
                    <a:lnTo>
                      <a:pt x="0" y="6"/>
                    </a:lnTo>
                    <a:lnTo>
                      <a:pt x="0" y="7"/>
                    </a:lnTo>
                    <a:lnTo>
                      <a:pt x="0" y="6"/>
                    </a:lnTo>
                    <a:lnTo>
                      <a:pt x="0" y="7"/>
                    </a:lnTo>
                    <a:lnTo>
                      <a:pt x="0" y="7"/>
                    </a:lnTo>
                    <a:lnTo>
                      <a:pt x="0" y="6"/>
                    </a:lnTo>
                    <a:lnTo>
                      <a:pt x="0" y="7"/>
                    </a:lnTo>
                    <a:lnTo>
                      <a:pt x="0" y="7"/>
                    </a:lnTo>
                    <a:lnTo>
                      <a:pt x="0" y="8"/>
                    </a:lnTo>
                    <a:lnTo>
                      <a:pt x="0" y="8"/>
                    </a:lnTo>
                    <a:lnTo>
                      <a:pt x="0" y="8"/>
                    </a:lnTo>
                    <a:lnTo>
                      <a:pt x="0" y="7"/>
                    </a:lnTo>
                    <a:lnTo>
                      <a:pt x="0" y="8"/>
                    </a:lnTo>
                    <a:lnTo>
                      <a:pt x="0" y="8"/>
                    </a:lnTo>
                    <a:lnTo>
                      <a:pt x="0" y="8"/>
                    </a:lnTo>
                    <a:lnTo>
                      <a:pt x="0" y="8"/>
                    </a:lnTo>
                    <a:lnTo>
                      <a:pt x="0" y="8"/>
                    </a:lnTo>
                    <a:lnTo>
                      <a:pt x="0" y="9"/>
                    </a:lnTo>
                    <a:lnTo>
                      <a:pt x="0" y="9"/>
                    </a:lnTo>
                    <a:lnTo>
                      <a:pt x="0" y="10"/>
                    </a:lnTo>
                    <a:lnTo>
                      <a:pt x="0" y="9"/>
                    </a:lnTo>
                    <a:lnTo>
                      <a:pt x="0" y="9"/>
                    </a:lnTo>
                    <a:lnTo>
                      <a:pt x="0" y="8"/>
                    </a:lnTo>
                    <a:lnTo>
                      <a:pt x="0" y="9"/>
                    </a:lnTo>
                    <a:lnTo>
                      <a:pt x="0" y="9"/>
                    </a:lnTo>
                    <a:lnTo>
                      <a:pt x="0" y="9"/>
                    </a:lnTo>
                    <a:lnTo>
                      <a:pt x="0" y="10"/>
                    </a:lnTo>
                    <a:lnTo>
                      <a:pt x="0" y="9"/>
                    </a:lnTo>
                    <a:lnTo>
                      <a:pt x="0" y="10"/>
                    </a:lnTo>
                    <a:lnTo>
                      <a:pt x="0" y="10"/>
                    </a:lnTo>
                    <a:lnTo>
                      <a:pt x="0" y="10"/>
                    </a:lnTo>
                    <a:lnTo>
                      <a:pt x="0" y="10"/>
                    </a:lnTo>
                    <a:lnTo>
                      <a:pt x="0" y="10"/>
                    </a:lnTo>
                    <a:lnTo>
                      <a:pt x="0" y="11"/>
                    </a:lnTo>
                    <a:lnTo>
                      <a:pt x="0" y="9"/>
                    </a:lnTo>
                    <a:lnTo>
                      <a:pt x="0" y="10"/>
                    </a:lnTo>
                    <a:lnTo>
                      <a:pt x="0" y="9"/>
                    </a:lnTo>
                    <a:lnTo>
                      <a:pt x="0" y="10"/>
                    </a:lnTo>
                    <a:lnTo>
                      <a:pt x="0" y="9"/>
                    </a:lnTo>
                    <a:lnTo>
                      <a:pt x="0" y="9"/>
                    </a:lnTo>
                    <a:lnTo>
                      <a:pt x="0" y="10"/>
                    </a:lnTo>
                    <a:lnTo>
                      <a:pt x="0" y="10"/>
                    </a:lnTo>
                    <a:lnTo>
                      <a:pt x="0" y="11"/>
                    </a:lnTo>
                    <a:lnTo>
                      <a:pt x="0" y="10"/>
                    </a:lnTo>
                    <a:lnTo>
                      <a:pt x="0" y="11"/>
                    </a:lnTo>
                    <a:lnTo>
                      <a:pt x="0" y="11"/>
                    </a:lnTo>
                    <a:lnTo>
                      <a:pt x="0" y="11"/>
                    </a:lnTo>
                    <a:lnTo>
                      <a:pt x="0" y="11"/>
                    </a:lnTo>
                    <a:lnTo>
                      <a:pt x="0" y="10"/>
                    </a:lnTo>
                    <a:lnTo>
                      <a:pt x="0" y="11"/>
                    </a:lnTo>
                    <a:lnTo>
                      <a:pt x="0" y="10"/>
                    </a:lnTo>
                    <a:lnTo>
                      <a:pt x="0" y="10"/>
                    </a:lnTo>
                    <a:lnTo>
                      <a:pt x="0" y="10"/>
                    </a:lnTo>
                    <a:lnTo>
                      <a:pt x="0" y="9"/>
                    </a:lnTo>
                    <a:lnTo>
                      <a:pt x="0" y="11"/>
                    </a:lnTo>
                    <a:lnTo>
                      <a:pt x="0" y="10"/>
                    </a:lnTo>
                    <a:lnTo>
                      <a:pt x="0" y="11"/>
                    </a:lnTo>
                    <a:lnTo>
                      <a:pt x="0" y="11"/>
                    </a:lnTo>
                    <a:lnTo>
                      <a:pt x="0" y="10"/>
                    </a:lnTo>
                    <a:lnTo>
                      <a:pt x="0" y="10"/>
                    </a:lnTo>
                    <a:lnTo>
                      <a:pt x="0" y="9"/>
                    </a:lnTo>
                    <a:lnTo>
                      <a:pt x="0" y="10"/>
                    </a:lnTo>
                    <a:lnTo>
                      <a:pt x="0" y="10"/>
                    </a:lnTo>
                    <a:lnTo>
                      <a:pt x="0" y="10"/>
                    </a:lnTo>
                    <a:lnTo>
                      <a:pt x="0" y="10"/>
                    </a:lnTo>
                    <a:lnTo>
                      <a:pt x="0" y="10"/>
                    </a:lnTo>
                    <a:lnTo>
                      <a:pt x="0" y="10"/>
                    </a:lnTo>
                    <a:lnTo>
                      <a:pt x="0" y="10"/>
                    </a:lnTo>
                    <a:lnTo>
                      <a:pt x="0" y="10"/>
                    </a:lnTo>
                    <a:lnTo>
                      <a:pt x="0" y="9"/>
                    </a:lnTo>
                    <a:lnTo>
                      <a:pt x="0" y="10"/>
                    </a:lnTo>
                    <a:lnTo>
                      <a:pt x="0" y="11"/>
                    </a:lnTo>
                    <a:lnTo>
                      <a:pt x="0" y="11"/>
                    </a:lnTo>
                    <a:lnTo>
                      <a:pt x="0" y="10"/>
                    </a:lnTo>
                    <a:lnTo>
                      <a:pt x="0" y="10"/>
                    </a:lnTo>
                    <a:lnTo>
                      <a:pt x="0" y="10"/>
                    </a:lnTo>
                    <a:lnTo>
                      <a:pt x="0" y="11"/>
                    </a:lnTo>
                    <a:lnTo>
                      <a:pt x="0" y="12"/>
                    </a:lnTo>
                    <a:lnTo>
                      <a:pt x="0" y="12"/>
                    </a:lnTo>
                    <a:lnTo>
                      <a:pt x="0" y="11"/>
                    </a:lnTo>
                    <a:lnTo>
                      <a:pt x="0" y="11"/>
                    </a:lnTo>
                    <a:lnTo>
                      <a:pt x="0" y="11"/>
                    </a:lnTo>
                    <a:lnTo>
                      <a:pt x="0" y="11"/>
                    </a:lnTo>
                    <a:lnTo>
                      <a:pt x="0" y="11"/>
                    </a:lnTo>
                    <a:lnTo>
                      <a:pt x="0" y="10"/>
                    </a:lnTo>
                    <a:lnTo>
                      <a:pt x="0" y="10"/>
                    </a:lnTo>
                    <a:lnTo>
                      <a:pt x="0" y="10"/>
                    </a:lnTo>
                    <a:lnTo>
                      <a:pt x="0" y="10"/>
                    </a:lnTo>
                    <a:lnTo>
                      <a:pt x="0" y="10"/>
                    </a:lnTo>
                    <a:lnTo>
                      <a:pt x="0" y="9"/>
                    </a:lnTo>
                    <a:lnTo>
                      <a:pt x="0" y="10"/>
                    </a:lnTo>
                    <a:lnTo>
                      <a:pt x="0" y="9"/>
                    </a:lnTo>
                    <a:lnTo>
                      <a:pt x="0" y="10"/>
                    </a:lnTo>
                    <a:lnTo>
                      <a:pt x="0" y="11"/>
                    </a:lnTo>
                    <a:lnTo>
                      <a:pt x="0" y="11"/>
                    </a:lnTo>
                    <a:lnTo>
                      <a:pt x="0" y="12"/>
                    </a:lnTo>
                    <a:lnTo>
                      <a:pt x="0" y="11"/>
                    </a:lnTo>
                    <a:lnTo>
                      <a:pt x="0" y="12"/>
                    </a:lnTo>
                    <a:lnTo>
                      <a:pt x="0" y="11"/>
                    </a:lnTo>
                    <a:lnTo>
                      <a:pt x="0" y="11"/>
                    </a:lnTo>
                    <a:lnTo>
                      <a:pt x="0" y="12"/>
                    </a:lnTo>
                    <a:lnTo>
                      <a:pt x="0" y="11"/>
                    </a:lnTo>
                    <a:lnTo>
                      <a:pt x="0" y="12"/>
                    </a:lnTo>
                    <a:lnTo>
                      <a:pt x="0" y="11"/>
                    </a:lnTo>
                    <a:lnTo>
                      <a:pt x="0" y="11"/>
                    </a:lnTo>
                    <a:lnTo>
                      <a:pt x="0" y="11"/>
                    </a:lnTo>
                    <a:lnTo>
                      <a:pt x="0" y="11"/>
                    </a:lnTo>
                    <a:lnTo>
                      <a:pt x="0" y="11"/>
                    </a:lnTo>
                    <a:lnTo>
                      <a:pt x="0" y="11"/>
                    </a:lnTo>
                    <a:lnTo>
                      <a:pt x="0" y="10"/>
                    </a:lnTo>
                    <a:lnTo>
                      <a:pt x="0" y="10"/>
                    </a:lnTo>
                    <a:lnTo>
                      <a:pt x="0" y="10"/>
                    </a:lnTo>
                    <a:lnTo>
                      <a:pt x="0" y="9"/>
                    </a:lnTo>
                    <a:lnTo>
                      <a:pt x="0" y="9"/>
                    </a:lnTo>
                    <a:lnTo>
                      <a:pt x="0" y="9"/>
                    </a:lnTo>
                    <a:lnTo>
                      <a:pt x="0" y="9"/>
                    </a:lnTo>
                    <a:lnTo>
                      <a:pt x="0" y="10"/>
                    </a:lnTo>
                    <a:lnTo>
                      <a:pt x="0" y="9"/>
                    </a:lnTo>
                    <a:lnTo>
                      <a:pt x="0" y="9"/>
                    </a:lnTo>
                    <a:lnTo>
                      <a:pt x="0" y="9"/>
                    </a:lnTo>
                    <a:lnTo>
                      <a:pt x="0" y="9"/>
                    </a:lnTo>
                    <a:lnTo>
                      <a:pt x="0" y="9"/>
                    </a:lnTo>
                    <a:lnTo>
                      <a:pt x="0" y="9"/>
                    </a:lnTo>
                    <a:lnTo>
                      <a:pt x="0" y="10"/>
                    </a:lnTo>
                    <a:lnTo>
                      <a:pt x="0" y="10"/>
                    </a:lnTo>
                    <a:lnTo>
                      <a:pt x="0" y="10"/>
                    </a:lnTo>
                    <a:lnTo>
                      <a:pt x="0" y="10"/>
                    </a:lnTo>
                    <a:lnTo>
                      <a:pt x="0" y="10"/>
                    </a:lnTo>
                    <a:lnTo>
                      <a:pt x="0" y="9"/>
                    </a:lnTo>
                    <a:lnTo>
                      <a:pt x="0" y="10"/>
                    </a:lnTo>
                    <a:lnTo>
                      <a:pt x="0" y="9"/>
                    </a:lnTo>
                    <a:lnTo>
                      <a:pt x="0" y="10"/>
                    </a:lnTo>
                    <a:lnTo>
                      <a:pt x="0" y="10"/>
                    </a:lnTo>
                    <a:lnTo>
                      <a:pt x="0" y="11"/>
                    </a:lnTo>
                    <a:lnTo>
                      <a:pt x="0" y="10"/>
                    </a:lnTo>
                    <a:lnTo>
                      <a:pt x="0" y="10"/>
                    </a:lnTo>
                    <a:lnTo>
                      <a:pt x="0" y="10"/>
                    </a:lnTo>
                    <a:lnTo>
                      <a:pt x="0" y="9"/>
                    </a:lnTo>
                    <a:lnTo>
                      <a:pt x="0" y="9"/>
                    </a:lnTo>
                    <a:lnTo>
                      <a:pt x="0" y="8"/>
                    </a:lnTo>
                    <a:lnTo>
                      <a:pt x="0" y="8"/>
                    </a:lnTo>
                    <a:lnTo>
                      <a:pt x="0" y="8"/>
                    </a:lnTo>
                    <a:lnTo>
                      <a:pt x="0" y="8"/>
                    </a:lnTo>
                    <a:lnTo>
                      <a:pt x="0" y="7"/>
                    </a:lnTo>
                    <a:lnTo>
                      <a:pt x="0" y="6"/>
                    </a:lnTo>
                    <a:lnTo>
                      <a:pt x="0" y="6"/>
                    </a:lnTo>
                    <a:lnTo>
                      <a:pt x="0" y="6"/>
                    </a:lnTo>
                    <a:lnTo>
                      <a:pt x="0" y="6"/>
                    </a:lnTo>
                    <a:lnTo>
                      <a:pt x="0" y="6"/>
                    </a:lnTo>
                    <a:lnTo>
                      <a:pt x="0" y="7"/>
                    </a:lnTo>
                    <a:lnTo>
                      <a:pt x="0" y="6"/>
                    </a:lnTo>
                    <a:lnTo>
                      <a:pt x="0" y="7"/>
                    </a:lnTo>
                    <a:lnTo>
                      <a:pt x="0" y="8"/>
                    </a:lnTo>
                    <a:lnTo>
                      <a:pt x="0" y="7"/>
                    </a:lnTo>
                    <a:lnTo>
                      <a:pt x="0" y="8"/>
                    </a:lnTo>
                    <a:lnTo>
                      <a:pt x="0" y="8"/>
                    </a:lnTo>
                    <a:lnTo>
                      <a:pt x="0" y="8"/>
                    </a:lnTo>
                    <a:lnTo>
                      <a:pt x="0" y="8"/>
                    </a:lnTo>
                    <a:lnTo>
                      <a:pt x="0" y="8"/>
                    </a:lnTo>
                    <a:lnTo>
                      <a:pt x="0" y="7"/>
                    </a:lnTo>
                    <a:lnTo>
                      <a:pt x="0" y="8"/>
                    </a:lnTo>
                    <a:lnTo>
                      <a:pt x="0" y="8"/>
                    </a:lnTo>
                    <a:lnTo>
                      <a:pt x="0" y="7"/>
                    </a:lnTo>
                    <a:lnTo>
                      <a:pt x="0" y="8"/>
                    </a:lnTo>
                    <a:lnTo>
                      <a:pt x="0" y="8"/>
                    </a:lnTo>
                    <a:lnTo>
                      <a:pt x="0" y="8"/>
                    </a:lnTo>
                    <a:lnTo>
                      <a:pt x="0" y="8"/>
                    </a:lnTo>
                    <a:lnTo>
                      <a:pt x="0" y="8"/>
                    </a:lnTo>
                    <a:lnTo>
                      <a:pt x="0" y="7"/>
                    </a:lnTo>
                    <a:lnTo>
                      <a:pt x="0" y="7"/>
                    </a:lnTo>
                    <a:lnTo>
                      <a:pt x="0" y="6"/>
                    </a:lnTo>
                    <a:lnTo>
                      <a:pt x="0" y="7"/>
                    </a:lnTo>
                    <a:lnTo>
                      <a:pt x="0" y="6"/>
                    </a:lnTo>
                    <a:lnTo>
                      <a:pt x="0" y="6"/>
                    </a:lnTo>
                    <a:lnTo>
                      <a:pt x="0" y="6"/>
                    </a:lnTo>
                    <a:lnTo>
                      <a:pt x="0" y="5"/>
                    </a:lnTo>
                    <a:lnTo>
                      <a:pt x="0" y="5"/>
                    </a:lnTo>
                    <a:lnTo>
                      <a:pt x="0" y="4"/>
                    </a:lnTo>
                    <a:lnTo>
                      <a:pt x="0" y="4"/>
                    </a:lnTo>
                    <a:lnTo>
                      <a:pt x="0" y="4"/>
                    </a:lnTo>
                    <a:lnTo>
                      <a:pt x="0" y="3"/>
                    </a:lnTo>
                    <a:lnTo>
                      <a:pt x="0" y="3"/>
                    </a:lnTo>
                    <a:lnTo>
                      <a:pt x="0" y="3"/>
                    </a:lnTo>
                    <a:lnTo>
                      <a:pt x="0" y="3"/>
                    </a:lnTo>
                    <a:lnTo>
                      <a:pt x="0" y="3"/>
                    </a:lnTo>
                    <a:lnTo>
                      <a:pt x="0" y="3"/>
                    </a:lnTo>
                    <a:lnTo>
                      <a:pt x="0" y="2"/>
                    </a:lnTo>
                    <a:lnTo>
                      <a:pt x="0" y="2"/>
                    </a:lnTo>
                    <a:lnTo>
                      <a:pt x="0" y="1"/>
                    </a:lnTo>
                    <a:lnTo>
                      <a:pt x="0" y="1"/>
                    </a:lnTo>
                    <a:lnTo>
                      <a:pt x="0" y="1"/>
                    </a:lnTo>
                    <a:lnTo>
                      <a:pt x="0" y="1"/>
                    </a:lnTo>
                    <a:lnTo>
                      <a:pt x="0" y="0"/>
                    </a:lnTo>
                    <a:lnTo>
                      <a:pt x="0" y="1"/>
                    </a:lnTo>
                    <a:lnTo>
                      <a:pt x="0" y="1"/>
                    </a:lnTo>
                    <a:lnTo>
                      <a:pt x="0" y="2"/>
                    </a:lnTo>
                    <a:lnTo>
                      <a:pt x="0" y="2"/>
                    </a:lnTo>
                    <a:lnTo>
                      <a:pt x="0" y="1"/>
                    </a:lnTo>
                    <a:lnTo>
                      <a:pt x="0" y="2"/>
                    </a:lnTo>
                    <a:lnTo>
                      <a:pt x="0" y="2"/>
                    </a:lnTo>
                    <a:lnTo>
                      <a:pt x="0" y="2"/>
                    </a:lnTo>
                    <a:lnTo>
                      <a:pt x="0" y="3"/>
                    </a:lnTo>
                    <a:lnTo>
                      <a:pt x="0" y="3"/>
                    </a:lnTo>
                    <a:lnTo>
                      <a:pt x="0" y="4"/>
                    </a:lnTo>
                    <a:lnTo>
                      <a:pt x="0" y="3"/>
                    </a:lnTo>
                    <a:lnTo>
                      <a:pt x="0" y="4"/>
                    </a:lnTo>
                    <a:lnTo>
                      <a:pt x="0" y="4"/>
                    </a:lnTo>
                    <a:lnTo>
                      <a:pt x="0" y="5"/>
                    </a:lnTo>
                    <a:lnTo>
                      <a:pt x="0" y="6"/>
                    </a:lnTo>
                    <a:lnTo>
                      <a:pt x="0" y="6"/>
                    </a:lnTo>
                    <a:lnTo>
                      <a:pt x="0" y="7"/>
                    </a:lnTo>
                    <a:lnTo>
                      <a:pt x="0" y="6"/>
                    </a:lnTo>
                    <a:lnTo>
                      <a:pt x="0" y="6"/>
                    </a:lnTo>
                    <a:lnTo>
                      <a:pt x="0" y="7"/>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0" y="6"/>
                    </a:lnTo>
                    <a:lnTo>
                      <a:pt x="0" y="7"/>
                    </a:lnTo>
                    <a:lnTo>
                      <a:pt x="0" y="8"/>
                    </a:lnTo>
                    <a:lnTo>
                      <a:pt x="0" y="8"/>
                    </a:lnTo>
                    <a:lnTo>
                      <a:pt x="0" y="7"/>
                    </a:lnTo>
                    <a:lnTo>
                      <a:pt x="0" y="8"/>
                    </a:lnTo>
                    <a:lnTo>
                      <a:pt x="0" y="8"/>
                    </a:lnTo>
                    <a:lnTo>
                      <a:pt x="0" y="8"/>
                    </a:lnTo>
                    <a:lnTo>
                      <a:pt x="0" y="8"/>
                    </a:lnTo>
                    <a:lnTo>
                      <a:pt x="0" y="9"/>
                    </a:lnTo>
                    <a:lnTo>
                      <a:pt x="0" y="9"/>
                    </a:lnTo>
                    <a:lnTo>
                      <a:pt x="0" y="9"/>
                    </a:lnTo>
                    <a:lnTo>
                      <a:pt x="0" y="9"/>
                    </a:lnTo>
                    <a:lnTo>
                      <a:pt x="0" y="8"/>
                    </a:lnTo>
                    <a:lnTo>
                      <a:pt x="0" y="7"/>
                    </a:lnTo>
                    <a:lnTo>
                      <a:pt x="0" y="8"/>
                    </a:lnTo>
                    <a:lnTo>
                      <a:pt x="0" y="8"/>
                    </a:lnTo>
                    <a:lnTo>
                      <a:pt x="0" y="8"/>
                    </a:lnTo>
                    <a:lnTo>
                      <a:pt x="0" y="8"/>
                    </a:lnTo>
                    <a:lnTo>
                      <a:pt x="0" y="9"/>
                    </a:lnTo>
                    <a:lnTo>
                      <a:pt x="0" y="9"/>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7"/>
                    </a:lnTo>
                    <a:lnTo>
                      <a:pt x="0" y="7"/>
                    </a:lnTo>
                    <a:lnTo>
                      <a:pt x="0" y="8"/>
                    </a:lnTo>
                    <a:lnTo>
                      <a:pt x="0" y="8"/>
                    </a:lnTo>
                    <a:lnTo>
                      <a:pt x="0" y="9"/>
                    </a:lnTo>
                    <a:lnTo>
                      <a:pt x="0" y="9"/>
                    </a:lnTo>
                    <a:lnTo>
                      <a:pt x="0" y="8"/>
                    </a:lnTo>
                    <a:lnTo>
                      <a:pt x="0" y="8"/>
                    </a:lnTo>
                    <a:lnTo>
                      <a:pt x="0" y="8"/>
                    </a:lnTo>
                    <a:lnTo>
                      <a:pt x="0" y="9"/>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10"/>
                    </a:lnTo>
                    <a:lnTo>
                      <a:pt x="0" y="10"/>
                    </a:lnTo>
                    <a:lnTo>
                      <a:pt x="0" y="11"/>
                    </a:lnTo>
                    <a:lnTo>
                      <a:pt x="0" y="11"/>
                    </a:lnTo>
                    <a:lnTo>
                      <a:pt x="0" y="11"/>
                    </a:lnTo>
                    <a:lnTo>
                      <a:pt x="0" y="12"/>
                    </a:lnTo>
                    <a:lnTo>
                      <a:pt x="0" y="11"/>
                    </a:lnTo>
                    <a:lnTo>
                      <a:pt x="0" y="11"/>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9"/>
                    </a:lnTo>
                    <a:lnTo>
                      <a:pt x="0" y="9"/>
                    </a:lnTo>
                    <a:lnTo>
                      <a:pt x="0" y="8"/>
                    </a:lnTo>
                    <a:lnTo>
                      <a:pt x="0" y="8"/>
                    </a:lnTo>
                    <a:lnTo>
                      <a:pt x="0" y="8"/>
                    </a:lnTo>
                    <a:lnTo>
                      <a:pt x="0" y="8"/>
                    </a:lnTo>
                    <a:lnTo>
                      <a:pt x="0" y="8"/>
                    </a:lnTo>
                    <a:lnTo>
                      <a:pt x="0" y="9"/>
                    </a:lnTo>
                    <a:lnTo>
                      <a:pt x="0" y="9"/>
                    </a:lnTo>
                    <a:lnTo>
                      <a:pt x="0" y="10"/>
                    </a:lnTo>
                    <a:lnTo>
                      <a:pt x="0" y="10"/>
                    </a:lnTo>
                    <a:lnTo>
                      <a:pt x="0" y="10"/>
                    </a:lnTo>
                    <a:lnTo>
                      <a:pt x="0" y="11"/>
                    </a:lnTo>
                    <a:lnTo>
                      <a:pt x="0" y="11"/>
                    </a:lnTo>
                    <a:lnTo>
                      <a:pt x="0" y="11"/>
                    </a:lnTo>
                    <a:lnTo>
                      <a:pt x="0" y="11"/>
                    </a:lnTo>
                    <a:lnTo>
                      <a:pt x="0" y="12"/>
                    </a:lnTo>
                    <a:lnTo>
                      <a:pt x="0" y="11"/>
                    </a:lnTo>
                    <a:lnTo>
                      <a:pt x="0" y="11"/>
                    </a:lnTo>
                    <a:lnTo>
                      <a:pt x="0" y="11"/>
                    </a:lnTo>
                    <a:lnTo>
                      <a:pt x="0" y="11"/>
                    </a:lnTo>
                    <a:lnTo>
                      <a:pt x="0" y="11"/>
                    </a:lnTo>
                    <a:lnTo>
                      <a:pt x="0" y="10"/>
                    </a:lnTo>
                    <a:lnTo>
                      <a:pt x="0" y="11"/>
                    </a:lnTo>
                    <a:lnTo>
                      <a:pt x="0" y="10"/>
                    </a:lnTo>
                    <a:lnTo>
                      <a:pt x="0" y="11"/>
                    </a:lnTo>
                    <a:lnTo>
                      <a:pt x="0" y="10"/>
                    </a:lnTo>
                    <a:lnTo>
                      <a:pt x="0" y="9"/>
                    </a:lnTo>
                    <a:lnTo>
                      <a:pt x="0" y="9"/>
                    </a:lnTo>
                    <a:lnTo>
                      <a:pt x="0" y="9"/>
                    </a:lnTo>
                    <a:lnTo>
                      <a:pt x="0" y="9"/>
                    </a:lnTo>
                    <a:lnTo>
                      <a:pt x="0" y="8"/>
                    </a:lnTo>
                    <a:lnTo>
                      <a:pt x="0" y="8"/>
                    </a:lnTo>
                    <a:lnTo>
                      <a:pt x="0" y="8"/>
                    </a:lnTo>
                    <a:lnTo>
                      <a:pt x="0" y="8"/>
                    </a:lnTo>
                    <a:lnTo>
                      <a:pt x="0" y="8"/>
                    </a:lnTo>
                    <a:lnTo>
                      <a:pt x="0" y="7"/>
                    </a:lnTo>
                    <a:lnTo>
                      <a:pt x="0" y="6"/>
                    </a:lnTo>
                    <a:lnTo>
                      <a:pt x="0" y="7"/>
                    </a:lnTo>
                    <a:lnTo>
                      <a:pt x="0" y="6"/>
                    </a:lnTo>
                    <a:lnTo>
                      <a:pt x="0" y="6"/>
                    </a:lnTo>
                    <a:lnTo>
                      <a:pt x="0" y="6"/>
                    </a:lnTo>
                    <a:lnTo>
                      <a:pt x="0" y="6"/>
                    </a:lnTo>
                    <a:lnTo>
                      <a:pt x="0" y="6"/>
                    </a:lnTo>
                    <a:lnTo>
                      <a:pt x="0" y="6"/>
                    </a:lnTo>
                    <a:lnTo>
                      <a:pt x="0" y="7"/>
                    </a:lnTo>
                    <a:lnTo>
                      <a:pt x="0" y="7"/>
                    </a:lnTo>
                    <a:lnTo>
                      <a:pt x="0" y="8"/>
                    </a:lnTo>
                    <a:lnTo>
                      <a:pt x="0" y="8"/>
                    </a:lnTo>
                    <a:lnTo>
                      <a:pt x="0" y="8"/>
                    </a:lnTo>
                    <a:lnTo>
                      <a:pt x="0" y="9"/>
                    </a:lnTo>
                    <a:lnTo>
                      <a:pt x="0" y="8"/>
                    </a:lnTo>
                    <a:lnTo>
                      <a:pt x="0" y="9"/>
                    </a:lnTo>
                    <a:lnTo>
                      <a:pt x="0" y="9"/>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1"/>
                    </a:lnTo>
                    <a:lnTo>
                      <a:pt x="0" y="12"/>
                    </a:lnTo>
                    <a:lnTo>
                      <a:pt x="0" y="11"/>
                    </a:lnTo>
                    <a:lnTo>
                      <a:pt x="0" y="11"/>
                    </a:lnTo>
                    <a:lnTo>
                      <a:pt x="0" y="11"/>
                    </a:lnTo>
                    <a:lnTo>
                      <a:pt x="0" y="10"/>
                    </a:lnTo>
                    <a:lnTo>
                      <a:pt x="0" y="10"/>
                    </a:lnTo>
                    <a:lnTo>
                      <a:pt x="0" y="11"/>
                    </a:lnTo>
                    <a:lnTo>
                      <a:pt x="0" y="10"/>
                    </a:lnTo>
                    <a:lnTo>
                      <a:pt x="0" y="10"/>
                    </a:lnTo>
                    <a:lnTo>
                      <a:pt x="0" y="9"/>
                    </a:lnTo>
                    <a:lnTo>
                      <a:pt x="0" y="9"/>
                    </a:lnTo>
                    <a:lnTo>
                      <a:pt x="0" y="8"/>
                    </a:lnTo>
                    <a:lnTo>
                      <a:pt x="0" y="8"/>
                    </a:lnTo>
                    <a:lnTo>
                      <a:pt x="0" y="9"/>
                    </a:lnTo>
                    <a:lnTo>
                      <a:pt x="0" y="8"/>
                    </a:lnTo>
                    <a:lnTo>
                      <a:pt x="0" y="8"/>
                    </a:lnTo>
                    <a:lnTo>
                      <a:pt x="0" y="8"/>
                    </a:lnTo>
                    <a:lnTo>
                      <a:pt x="0" y="8"/>
                    </a:lnTo>
                    <a:lnTo>
                      <a:pt x="0" y="8"/>
                    </a:lnTo>
                    <a:lnTo>
                      <a:pt x="0" y="8"/>
                    </a:lnTo>
                    <a:lnTo>
                      <a:pt x="0" y="8"/>
                    </a:lnTo>
                    <a:lnTo>
                      <a:pt x="0" y="8"/>
                    </a:lnTo>
                    <a:lnTo>
                      <a:pt x="0" y="7"/>
                    </a:lnTo>
                    <a:lnTo>
                      <a:pt x="0" y="7"/>
                    </a:lnTo>
                    <a:lnTo>
                      <a:pt x="0" y="7"/>
                    </a:lnTo>
                    <a:lnTo>
                      <a:pt x="0" y="8"/>
                    </a:lnTo>
                    <a:lnTo>
                      <a:pt x="0" y="8"/>
                    </a:lnTo>
                    <a:lnTo>
                      <a:pt x="0" y="8"/>
                    </a:lnTo>
                    <a:lnTo>
                      <a:pt x="0" y="8"/>
                    </a:lnTo>
                    <a:lnTo>
                      <a:pt x="0" y="7"/>
                    </a:lnTo>
                    <a:lnTo>
                      <a:pt x="0" y="8"/>
                    </a:lnTo>
                    <a:lnTo>
                      <a:pt x="0" y="7"/>
                    </a:lnTo>
                    <a:lnTo>
                      <a:pt x="0" y="8"/>
                    </a:lnTo>
                    <a:lnTo>
                      <a:pt x="0" y="8"/>
                    </a:lnTo>
                    <a:lnTo>
                      <a:pt x="0" y="8"/>
                    </a:lnTo>
                    <a:lnTo>
                      <a:pt x="0" y="7"/>
                    </a:lnTo>
                    <a:lnTo>
                      <a:pt x="0" y="7"/>
                    </a:lnTo>
                    <a:lnTo>
                      <a:pt x="0" y="8"/>
                    </a:lnTo>
                    <a:lnTo>
                      <a:pt x="0" y="7"/>
                    </a:lnTo>
                    <a:lnTo>
                      <a:pt x="0" y="6"/>
                    </a:lnTo>
                    <a:lnTo>
                      <a:pt x="0" y="6"/>
                    </a:lnTo>
                    <a:lnTo>
                      <a:pt x="0" y="6"/>
                    </a:lnTo>
                    <a:lnTo>
                      <a:pt x="0" y="5"/>
                    </a:lnTo>
                    <a:lnTo>
                      <a:pt x="0" y="5"/>
                    </a:lnTo>
                    <a:lnTo>
                      <a:pt x="0" y="4"/>
                    </a:lnTo>
                    <a:lnTo>
                      <a:pt x="0" y="4"/>
                    </a:lnTo>
                    <a:lnTo>
                      <a:pt x="0" y="4"/>
                    </a:lnTo>
                    <a:lnTo>
                      <a:pt x="0" y="4"/>
                    </a:lnTo>
                    <a:lnTo>
                      <a:pt x="0" y="4"/>
                    </a:lnTo>
                    <a:lnTo>
                      <a:pt x="0" y="4"/>
                    </a:lnTo>
                    <a:lnTo>
                      <a:pt x="0" y="3"/>
                    </a:lnTo>
                    <a:lnTo>
                      <a:pt x="0" y="4"/>
                    </a:lnTo>
                    <a:lnTo>
                      <a:pt x="0" y="4"/>
                    </a:lnTo>
                    <a:lnTo>
                      <a:pt x="0" y="4"/>
                    </a:lnTo>
                    <a:lnTo>
                      <a:pt x="0" y="5"/>
                    </a:lnTo>
                    <a:lnTo>
                      <a:pt x="0" y="6"/>
                    </a:lnTo>
                    <a:lnTo>
                      <a:pt x="0" y="6"/>
                    </a:lnTo>
                    <a:lnTo>
                      <a:pt x="0" y="6"/>
                    </a:lnTo>
                    <a:lnTo>
                      <a:pt x="0" y="7"/>
                    </a:lnTo>
                    <a:lnTo>
                      <a:pt x="0" y="6"/>
                    </a:lnTo>
                    <a:lnTo>
                      <a:pt x="0" y="7"/>
                    </a:lnTo>
                    <a:lnTo>
                      <a:pt x="0" y="7"/>
                    </a:lnTo>
                    <a:lnTo>
                      <a:pt x="0" y="8"/>
                    </a:lnTo>
                    <a:lnTo>
                      <a:pt x="0" y="8"/>
                    </a:lnTo>
                    <a:lnTo>
                      <a:pt x="0" y="8"/>
                    </a:lnTo>
                    <a:lnTo>
                      <a:pt x="0" y="7"/>
                    </a:lnTo>
                    <a:lnTo>
                      <a:pt x="0" y="8"/>
                    </a:lnTo>
                    <a:lnTo>
                      <a:pt x="0" y="7"/>
                    </a:lnTo>
                    <a:lnTo>
                      <a:pt x="0" y="8"/>
                    </a:lnTo>
                    <a:lnTo>
                      <a:pt x="0" y="7"/>
                    </a:lnTo>
                    <a:lnTo>
                      <a:pt x="0" y="8"/>
                    </a:lnTo>
                    <a:lnTo>
                      <a:pt x="0" y="7"/>
                    </a:lnTo>
                    <a:lnTo>
                      <a:pt x="0" y="7"/>
                    </a:lnTo>
                    <a:lnTo>
                      <a:pt x="0" y="7"/>
                    </a:lnTo>
                    <a:lnTo>
                      <a:pt x="0" y="8"/>
                    </a:lnTo>
                    <a:lnTo>
                      <a:pt x="0" y="8"/>
                    </a:lnTo>
                    <a:lnTo>
                      <a:pt x="0" y="8"/>
                    </a:lnTo>
                    <a:lnTo>
                      <a:pt x="0" y="9"/>
                    </a:lnTo>
                    <a:lnTo>
                      <a:pt x="0" y="8"/>
                    </a:lnTo>
                    <a:lnTo>
                      <a:pt x="0" y="9"/>
                    </a:lnTo>
                    <a:lnTo>
                      <a:pt x="0" y="9"/>
                    </a:lnTo>
                    <a:lnTo>
                      <a:pt x="0" y="8"/>
                    </a:lnTo>
                    <a:lnTo>
                      <a:pt x="0" y="9"/>
                    </a:lnTo>
                    <a:lnTo>
                      <a:pt x="0" y="9"/>
                    </a:lnTo>
                    <a:lnTo>
                      <a:pt x="0" y="10"/>
                    </a:lnTo>
                    <a:lnTo>
                      <a:pt x="0" y="9"/>
                    </a:lnTo>
                    <a:lnTo>
                      <a:pt x="0" y="9"/>
                    </a:lnTo>
                  </a:path>
                </a:pathLst>
              </a:custGeom>
              <a:noFill/>
              <a:ln w="0">
                <a:solidFill>
                  <a:srgbClr val="3366FF"/>
                </a:solidFill>
                <a:prstDash val="solid"/>
                <a:round/>
                <a:headEnd/>
                <a:tailEnd/>
              </a:ln>
            </p:spPr>
            <p:txBody>
              <a:bodyPr/>
              <a:lstStyle/>
              <a:p>
                <a:endParaRPr lang="en-GB"/>
              </a:p>
            </p:txBody>
          </p:sp>
          <p:sp>
            <p:nvSpPr>
              <p:cNvPr id="186326" name="Freeform 982"/>
              <p:cNvSpPr>
                <a:spLocks/>
              </p:cNvSpPr>
              <p:nvPr/>
            </p:nvSpPr>
            <p:spPr bwMode="auto">
              <a:xfrm>
                <a:off x="3816" y="3575"/>
                <a:ext cx="6" cy="78"/>
              </a:xfrm>
              <a:custGeom>
                <a:avLst/>
                <a:gdLst/>
                <a:ahLst/>
                <a:cxnLst>
                  <a:cxn ang="0">
                    <a:pos x="0" y="9"/>
                  </a:cxn>
                  <a:cxn ang="0">
                    <a:pos x="0" y="9"/>
                  </a:cxn>
                  <a:cxn ang="0">
                    <a:pos x="0" y="10"/>
                  </a:cxn>
                  <a:cxn ang="0">
                    <a:pos x="0" y="10"/>
                  </a:cxn>
                  <a:cxn ang="0">
                    <a:pos x="0" y="7"/>
                  </a:cxn>
                  <a:cxn ang="0">
                    <a:pos x="0" y="5"/>
                  </a:cxn>
                  <a:cxn ang="0">
                    <a:pos x="0" y="5"/>
                  </a:cxn>
                  <a:cxn ang="0">
                    <a:pos x="0" y="6"/>
                  </a:cxn>
                  <a:cxn ang="0">
                    <a:pos x="0" y="9"/>
                  </a:cxn>
                  <a:cxn ang="0">
                    <a:pos x="0" y="11"/>
                  </a:cxn>
                  <a:cxn ang="0">
                    <a:pos x="0" y="11"/>
                  </a:cxn>
                  <a:cxn ang="0">
                    <a:pos x="0" y="12"/>
                  </a:cxn>
                  <a:cxn ang="0">
                    <a:pos x="0" y="13"/>
                  </a:cxn>
                  <a:cxn ang="0">
                    <a:pos x="1" y="12"/>
                  </a:cxn>
                  <a:cxn ang="0">
                    <a:pos x="1" y="13"/>
                  </a:cxn>
                  <a:cxn ang="0">
                    <a:pos x="1" y="11"/>
                  </a:cxn>
                  <a:cxn ang="0">
                    <a:pos x="1" y="10"/>
                  </a:cxn>
                  <a:cxn ang="0">
                    <a:pos x="1" y="9"/>
                  </a:cxn>
                  <a:cxn ang="0">
                    <a:pos x="1" y="10"/>
                  </a:cxn>
                  <a:cxn ang="0">
                    <a:pos x="1" y="11"/>
                  </a:cxn>
                  <a:cxn ang="0">
                    <a:pos x="1" y="7"/>
                  </a:cxn>
                  <a:cxn ang="0">
                    <a:pos x="1" y="8"/>
                  </a:cxn>
                  <a:cxn ang="0">
                    <a:pos x="1" y="7"/>
                  </a:cxn>
                  <a:cxn ang="0">
                    <a:pos x="1" y="4"/>
                  </a:cxn>
                  <a:cxn ang="0">
                    <a:pos x="1" y="6"/>
                  </a:cxn>
                  <a:cxn ang="0">
                    <a:pos x="1" y="1"/>
                  </a:cxn>
                  <a:cxn ang="0">
                    <a:pos x="1" y="2"/>
                  </a:cxn>
                  <a:cxn ang="0">
                    <a:pos x="1" y="3"/>
                  </a:cxn>
                  <a:cxn ang="0">
                    <a:pos x="1" y="1"/>
                  </a:cxn>
                  <a:cxn ang="0">
                    <a:pos x="1" y="4"/>
                  </a:cxn>
                  <a:cxn ang="0">
                    <a:pos x="1" y="7"/>
                  </a:cxn>
                  <a:cxn ang="0">
                    <a:pos x="1" y="4"/>
                  </a:cxn>
                  <a:cxn ang="0">
                    <a:pos x="1" y="4"/>
                  </a:cxn>
                  <a:cxn ang="0">
                    <a:pos x="1" y="4"/>
                  </a:cxn>
                  <a:cxn ang="0">
                    <a:pos x="1" y="2"/>
                  </a:cxn>
                  <a:cxn ang="0">
                    <a:pos x="1" y="5"/>
                  </a:cxn>
                  <a:cxn ang="0">
                    <a:pos x="1" y="6"/>
                  </a:cxn>
                  <a:cxn ang="0">
                    <a:pos x="1" y="5"/>
                  </a:cxn>
                  <a:cxn ang="0">
                    <a:pos x="1" y="7"/>
                  </a:cxn>
                  <a:cxn ang="0">
                    <a:pos x="1" y="7"/>
                  </a:cxn>
                  <a:cxn ang="0">
                    <a:pos x="1" y="5"/>
                  </a:cxn>
                  <a:cxn ang="0">
                    <a:pos x="1" y="4"/>
                  </a:cxn>
                  <a:cxn ang="0">
                    <a:pos x="1" y="5"/>
                  </a:cxn>
                  <a:cxn ang="0">
                    <a:pos x="1" y="7"/>
                  </a:cxn>
                  <a:cxn ang="0">
                    <a:pos x="1" y="6"/>
                  </a:cxn>
                  <a:cxn ang="0">
                    <a:pos x="1" y="8"/>
                  </a:cxn>
                  <a:cxn ang="0">
                    <a:pos x="1" y="7"/>
                  </a:cxn>
                  <a:cxn ang="0">
                    <a:pos x="1" y="7"/>
                  </a:cxn>
                  <a:cxn ang="0">
                    <a:pos x="1" y="8"/>
                  </a:cxn>
                  <a:cxn ang="0">
                    <a:pos x="1" y="8"/>
                  </a:cxn>
                  <a:cxn ang="0">
                    <a:pos x="1" y="9"/>
                  </a:cxn>
                  <a:cxn ang="0">
                    <a:pos x="1" y="11"/>
                  </a:cxn>
                  <a:cxn ang="0">
                    <a:pos x="1" y="8"/>
                  </a:cxn>
                  <a:cxn ang="0">
                    <a:pos x="1" y="7"/>
                  </a:cxn>
                  <a:cxn ang="0">
                    <a:pos x="1" y="5"/>
                  </a:cxn>
                  <a:cxn ang="0">
                    <a:pos x="1" y="8"/>
                  </a:cxn>
                  <a:cxn ang="0">
                    <a:pos x="1" y="6"/>
                  </a:cxn>
                  <a:cxn ang="0">
                    <a:pos x="1" y="5"/>
                  </a:cxn>
                  <a:cxn ang="0">
                    <a:pos x="1" y="7"/>
                  </a:cxn>
                  <a:cxn ang="0">
                    <a:pos x="1" y="7"/>
                  </a:cxn>
                  <a:cxn ang="0">
                    <a:pos x="1" y="4"/>
                  </a:cxn>
                  <a:cxn ang="0">
                    <a:pos x="1" y="2"/>
                  </a:cxn>
                  <a:cxn ang="0">
                    <a:pos x="1" y="3"/>
                  </a:cxn>
                </a:cxnLst>
                <a:rect l="0" t="0" r="r" b="b"/>
                <a:pathLst>
                  <a:path w="1" h="13">
                    <a:moveTo>
                      <a:pt x="0" y="8"/>
                    </a:moveTo>
                    <a:lnTo>
                      <a:pt x="0" y="7"/>
                    </a:lnTo>
                    <a:lnTo>
                      <a:pt x="0" y="7"/>
                    </a:lnTo>
                    <a:lnTo>
                      <a:pt x="0" y="7"/>
                    </a:lnTo>
                    <a:lnTo>
                      <a:pt x="0" y="7"/>
                    </a:lnTo>
                    <a:lnTo>
                      <a:pt x="0" y="6"/>
                    </a:lnTo>
                    <a:lnTo>
                      <a:pt x="0" y="7"/>
                    </a:lnTo>
                    <a:lnTo>
                      <a:pt x="0" y="7"/>
                    </a:lnTo>
                    <a:lnTo>
                      <a:pt x="0" y="8"/>
                    </a:lnTo>
                    <a:lnTo>
                      <a:pt x="0" y="8"/>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10"/>
                    </a:lnTo>
                    <a:lnTo>
                      <a:pt x="0" y="10"/>
                    </a:lnTo>
                    <a:lnTo>
                      <a:pt x="0" y="10"/>
                    </a:lnTo>
                    <a:lnTo>
                      <a:pt x="0" y="9"/>
                    </a:lnTo>
                    <a:lnTo>
                      <a:pt x="0" y="10"/>
                    </a:lnTo>
                    <a:lnTo>
                      <a:pt x="0" y="9"/>
                    </a:lnTo>
                    <a:lnTo>
                      <a:pt x="0" y="10"/>
                    </a:lnTo>
                    <a:lnTo>
                      <a:pt x="0" y="11"/>
                    </a:lnTo>
                    <a:lnTo>
                      <a:pt x="0" y="10"/>
                    </a:lnTo>
                    <a:lnTo>
                      <a:pt x="0" y="10"/>
                    </a:lnTo>
                    <a:lnTo>
                      <a:pt x="0" y="10"/>
                    </a:lnTo>
                    <a:lnTo>
                      <a:pt x="0" y="10"/>
                    </a:lnTo>
                    <a:lnTo>
                      <a:pt x="0" y="10"/>
                    </a:lnTo>
                    <a:lnTo>
                      <a:pt x="0" y="9"/>
                    </a:lnTo>
                    <a:lnTo>
                      <a:pt x="0" y="9"/>
                    </a:lnTo>
                    <a:lnTo>
                      <a:pt x="0" y="9"/>
                    </a:lnTo>
                    <a:lnTo>
                      <a:pt x="0" y="8"/>
                    </a:lnTo>
                    <a:lnTo>
                      <a:pt x="0" y="8"/>
                    </a:lnTo>
                    <a:lnTo>
                      <a:pt x="0" y="9"/>
                    </a:lnTo>
                    <a:lnTo>
                      <a:pt x="0" y="8"/>
                    </a:lnTo>
                    <a:lnTo>
                      <a:pt x="0" y="8"/>
                    </a:lnTo>
                    <a:lnTo>
                      <a:pt x="0" y="7"/>
                    </a:lnTo>
                    <a:lnTo>
                      <a:pt x="0" y="8"/>
                    </a:lnTo>
                    <a:lnTo>
                      <a:pt x="0" y="7"/>
                    </a:lnTo>
                    <a:lnTo>
                      <a:pt x="0" y="7"/>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6"/>
                    </a:lnTo>
                    <a:lnTo>
                      <a:pt x="0" y="6"/>
                    </a:lnTo>
                    <a:lnTo>
                      <a:pt x="0" y="5"/>
                    </a:lnTo>
                    <a:lnTo>
                      <a:pt x="0" y="6"/>
                    </a:lnTo>
                    <a:lnTo>
                      <a:pt x="0" y="6"/>
                    </a:lnTo>
                    <a:lnTo>
                      <a:pt x="0" y="7"/>
                    </a:lnTo>
                    <a:lnTo>
                      <a:pt x="0" y="7"/>
                    </a:lnTo>
                    <a:lnTo>
                      <a:pt x="0" y="7"/>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8"/>
                    </a:lnTo>
                    <a:lnTo>
                      <a:pt x="0" y="8"/>
                    </a:lnTo>
                    <a:lnTo>
                      <a:pt x="0" y="8"/>
                    </a:lnTo>
                    <a:lnTo>
                      <a:pt x="0" y="8"/>
                    </a:lnTo>
                    <a:lnTo>
                      <a:pt x="0" y="9"/>
                    </a:lnTo>
                    <a:lnTo>
                      <a:pt x="0" y="9"/>
                    </a:lnTo>
                    <a:lnTo>
                      <a:pt x="0" y="9"/>
                    </a:lnTo>
                    <a:lnTo>
                      <a:pt x="0" y="10"/>
                    </a:lnTo>
                    <a:lnTo>
                      <a:pt x="0" y="10"/>
                    </a:lnTo>
                    <a:lnTo>
                      <a:pt x="0" y="10"/>
                    </a:lnTo>
                    <a:lnTo>
                      <a:pt x="0" y="11"/>
                    </a:lnTo>
                    <a:lnTo>
                      <a:pt x="0" y="11"/>
                    </a:lnTo>
                    <a:lnTo>
                      <a:pt x="0" y="11"/>
                    </a:lnTo>
                    <a:lnTo>
                      <a:pt x="0" y="11"/>
                    </a:lnTo>
                    <a:lnTo>
                      <a:pt x="0" y="12"/>
                    </a:lnTo>
                    <a:lnTo>
                      <a:pt x="0" y="11"/>
                    </a:lnTo>
                    <a:lnTo>
                      <a:pt x="0" y="11"/>
                    </a:lnTo>
                    <a:lnTo>
                      <a:pt x="0" y="11"/>
                    </a:lnTo>
                    <a:lnTo>
                      <a:pt x="0" y="11"/>
                    </a:lnTo>
                    <a:lnTo>
                      <a:pt x="0" y="11"/>
                    </a:lnTo>
                    <a:lnTo>
                      <a:pt x="0" y="11"/>
                    </a:lnTo>
                    <a:lnTo>
                      <a:pt x="0" y="10"/>
                    </a:lnTo>
                    <a:lnTo>
                      <a:pt x="0" y="11"/>
                    </a:lnTo>
                    <a:lnTo>
                      <a:pt x="0" y="10"/>
                    </a:lnTo>
                    <a:lnTo>
                      <a:pt x="0" y="11"/>
                    </a:lnTo>
                    <a:lnTo>
                      <a:pt x="0" y="10"/>
                    </a:lnTo>
                    <a:lnTo>
                      <a:pt x="0" y="11"/>
                    </a:lnTo>
                    <a:lnTo>
                      <a:pt x="0" y="11"/>
                    </a:lnTo>
                    <a:lnTo>
                      <a:pt x="0" y="11"/>
                    </a:lnTo>
                    <a:lnTo>
                      <a:pt x="0" y="11"/>
                    </a:lnTo>
                    <a:lnTo>
                      <a:pt x="0" y="11"/>
                    </a:lnTo>
                    <a:lnTo>
                      <a:pt x="0" y="11"/>
                    </a:lnTo>
                    <a:lnTo>
                      <a:pt x="0" y="12"/>
                    </a:lnTo>
                    <a:lnTo>
                      <a:pt x="0" y="11"/>
                    </a:lnTo>
                    <a:lnTo>
                      <a:pt x="0" y="11"/>
                    </a:lnTo>
                    <a:lnTo>
                      <a:pt x="0" y="12"/>
                    </a:lnTo>
                    <a:lnTo>
                      <a:pt x="0" y="11"/>
                    </a:lnTo>
                    <a:lnTo>
                      <a:pt x="0" y="12"/>
                    </a:lnTo>
                    <a:lnTo>
                      <a:pt x="0" y="11"/>
                    </a:lnTo>
                    <a:lnTo>
                      <a:pt x="0" y="12"/>
                    </a:lnTo>
                    <a:lnTo>
                      <a:pt x="0" y="12"/>
                    </a:lnTo>
                    <a:lnTo>
                      <a:pt x="0" y="13"/>
                    </a:lnTo>
                    <a:lnTo>
                      <a:pt x="0" y="13"/>
                    </a:lnTo>
                    <a:lnTo>
                      <a:pt x="0" y="13"/>
                    </a:lnTo>
                    <a:lnTo>
                      <a:pt x="0" y="12"/>
                    </a:lnTo>
                    <a:lnTo>
                      <a:pt x="0" y="12"/>
                    </a:lnTo>
                    <a:lnTo>
                      <a:pt x="0" y="13"/>
                    </a:lnTo>
                    <a:lnTo>
                      <a:pt x="0" y="12"/>
                    </a:lnTo>
                    <a:lnTo>
                      <a:pt x="0" y="13"/>
                    </a:lnTo>
                    <a:lnTo>
                      <a:pt x="0" y="13"/>
                    </a:lnTo>
                    <a:lnTo>
                      <a:pt x="0" y="13"/>
                    </a:lnTo>
                    <a:lnTo>
                      <a:pt x="0" y="13"/>
                    </a:lnTo>
                    <a:lnTo>
                      <a:pt x="0" y="13"/>
                    </a:lnTo>
                    <a:lnTo>
                      <a:pt x="0" y="12"/>
                    </a:lnTo>
                    <a:lnTo>
                      <a:pt x="1" y="12"/>
                    </a:lnTo>
                    <a:lnTo>
                      <a:pt x="1" y="12"/>
                    </a:lnTo>
                    <a:lnTo>
                      <a:pt x="1" y="12"/>
                    </a:lnTo>
                    <a:lnTo>
                      <a:pt x="1" y="12"/>
                    </a:lnTo>
                    <a:lnTo>
                      <a:pt x="1" y="12"/>
                    </a:lnTo>
                    <a:lnTo>
                      <a:pt x="1" y="12"/>
                    </a:lnTo>
                    <a:lnTo>
                      <a:pt x="1" y="12"/>
                    </a:lnTo>
                    <a:lnTo>
                      <a:pt x="1" y="13"/>
                    </a:lnTo>
                    <a:lnTo>
                      <a:pt x="1" y="13"/>
                    </a:lnTo>
                    <a:lnTo>
                      <a:pt x="1" y="13"/>
                    </a:lnTo>
                    <a:lnTo>
                      <a:pt x="1" y="13"/>
                    </a:lnTo>
                    <a:lnTo>
                      <a:pt x="1" y="13"/>
                    </a:lnTo>
                    <a:lnTo>
                      <a:pt x="1" y="13"/>
                    </a:lnTo>
                    <a:lnTo>
                      <a:pt x="1" y="13"/>
                    </a:lnTo>
                    <a:lnTo>
                      <a:pt x="1" y="13"/>
                    </a:lnTo>
                    <a:lnTo>
                      <a:pt x="1" y="13"/>
                    </a:lnTo>
                    <a:lnTo>
                      <a:pt x="1" y="13"/>
                    </a:lnTo>
                    <a:lnTo>
                      <a:pt x="1" y="12"/>
                    </a:lnTo>
                    <a:lnTo>
                      <a:pt x="1" y="13"/>
                    </a:lnTo>
                    <a:lnTo>
                      <a:pt x="1" y="13"/>
                    </a:lnTo>
                    <a:lnTo>
                      <a:pt x="1" y="13"/>
                    </a:lnTo>
                    <a:lnTo>
                      <a:pt x="1" y="12"/>
                    </a:lnTo>
                    <a:lnTo>
                      <a:pt x="1" y="11"/>
                    </a:lnTo>
                    <a:lnTo>
                      <a:pt x="1" y="11"/>
                    </a:lnTo>
                    <a:lnTo>
                      <a:pt x="1" y="11"/>
                    </a:lnTo>
                    <a:lnTo>
                      <a:pt x="1" y="11"/>
                    </a:lnTo>
                    <a:lnTo>
                      <a:pt x="1" y="11"/>
                    </a:lnTo>
                    <a:lnTo>
                      <a:pt x="1" y="11"/>
                    </a:lnTo>
                    <a:lnTo>
                      <a:pt x="1" y="11"/>
                    </a:lnTo>
                    <a:lnTo>
                      <a:pt x="1" y="11"/>
                    </a:lnTo>
                    <a:lnTo>
                      <a:pt x="1" y="11"/>
                    </a:lnTo>
                    <a:lnTo>
                      <a:pt x="1" y="11"/>
                    </a:lnTo>
                    <a:lnTo>
                      <a:pt x="1" y="10"/>
                    </a:lnTo>
                    <a:lnTo>
                      <a:pt x="1" y="10"/>
                    </a:lnTo>
                    <a:lnTo>
                      <a:pt x="1" y="11"/>
                    </a:lnTo>
                    <a:lnTo>
                      <a:pt x="1" y="11"/>
                    </a:lnTo>
                    <a:lnTo>
                      <a:pt x="1" y="11"/>
                    </a:lnTo>
                    <a:lnTo>
                      <a:pt x="1" y="10"/>
                    </a:lnTo>
                    <a:lnTo>
                      <a:pt x="1" y="10"/>
                    </a:lnTo>
                    <a:lnTo>
                      <a:pt x="1" y="10"/>
                    </a:lnTo>
                    <a:lnTo>
                      <a:pt x="1" y="10"/>
                    </a:lnTo>
                    <a:lnTo>
                      <a:pt x="1" y="10"/>
                    </a:lnTo>
                    <a:lnTo>
                      <a:pt x="1" y="10"/>
                    </a:lnTo>
                    <a:lnTo>
                      <a:pt x="1" y="10"/>
                    </a:lnTo>
                    <a:lnTo>
                      <a:pt x="1" y="11"/>
                    </a:lnTo>
                    <a:lnTo>
                      <a:pt x="1" y="10"/>
                    </a:lnTo>
                    <a:lnTo>
                      <a:pt x="1" y="10"/>
                    </a:lnTo>
                    <a:lnTo>
                      <a:pt x="1" y="10"/>
                    </a:lnTo>
                    <a:lnTo>
                      <a:pt x="1" y="9"/>
                    </a:lnTo>
                    <a:lnTo>
                      <a:pt x="1" y="9"/>
                    </a:lnTo>
                    <a:lnTo>
                      <a:pt x="1" y="8"/>
                    </a:lnTo>
                    <a:lnTo>
                      <a:pt x="1" y="9"/>
                    </a:lnTo>
                    <a:lnTo>
                      <a:pt x="1" y="9"/>
                    </a:lnTo>
                    <a:lnTo>
                      <a:pt x="1" y="9"/>
                    </a:lnTo>
                    <a:lnTo>
                      <a:pt x="1" y="9"/>
                    </a:lnTo>
                    <a:lnTo>
                      <a:pt x="1" y="10"/>
                    </a:lnTo>
                    <a:lnTo>
                      <a:pt x="1" y="9"/>
                    </a:lnTo>
                    <a:lnTo>
                      <a:pt x="1" y="10"/>
                    </a:lnTo>
                    <a:lnTo>
                      <a:pt x="1" y="10"/>
                    </a:lnTo>
                    <a:lnTo>
                      <a:pt x="1" y="10"/>
                    </a:lnTo>
                    <a:lnTo>
                      <a:pt x="1" y="10"/>
                    </a:lnTo>
                    <a:lnTo>
                      <a:pt x="1" y="10"/>
                    </a:lnTo>
                    <a:lnTo>
                      <a:pt x="1" y="11"/>
                    </a:lnTo>
                    <a:lnTo>
                      <a:pt x="1" y="10"/>
                    </a:lnTo>
                    <a:lnTo>
                      <a:pt x="1" y="11"/>
                    </a:lnTo>
                    <a:lnTo>
                      <a:pt x="1" y="11"/>
                    </a:lnTo>
                    <a:lnTo>
                      <a:pt x="1" y="10"/>
                    </a:lnTo>
                    <a:lnTo>
                      <a:pt x="1" y="10"/>
                    </a:lnTo>
                    <a:lnTo>
                      <a:pt x="1" y="11"/>
                    </a:lnTo>
                    <a:lnTo>
                      <a:pt x="1" y="11"/>
                    </a:lnTo>
                    <a:lnTo>
                      <a:pt x="1" y="11"/>
                    </a:lnTo>
                    <a:lnTo>
                      <a:pt x="1" y="11"/>
                    </a:lnTo>
                    <a:lnTo>
                      <a:pt x="1" y="12"/>
                    </a:lnTo>
                    <a:lnTo>
                      <a:pt x="1" y="11"/>
                    </a:lnTo>
                    <a:lnTo>
                      <a:pt x="1" y="11"/>
                    </a:lnTo>
                    <a:lnTo>
                      <a:pt x="1" y="10"/>
                    </a:lnTo>
                    <a:lnTo>
                      <a:pt x="1" y="10"/>
                    </a:lnTo>
                    <a:lnTo>
                      <a:pt x="1" y="9"/>
                    </a:lnTo>
                    <a:lnTo>
                      <a:pt x="1" y="8"/>
                    </a:lnTo>
                    <a:lnTo>
                      <a:pt x="1" y="8"/>
                    </a:lnTo>
                    <a:lnTo>
                      <a:pt x="1" y="7"/>
                    </a:lnTo>
                    <a:lnTo>
                      <a:pt x="1" y="7"/>
                    </a:lnTo>
                    <a:lnTo>
                      <a:pt x="1" y="7"/>
                    </a:lnTo>
                    <a:lnTo>
                      <a:pt x="1" y="7"/>
                    </a:lnTo>
                    <a:lnTo>
                      <a:pt x="1" y="7"/>
                    </a:lnTo>
                    <a:lnTo>
                      <a:pt x="1" y="8"/>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7"/>
                    </a:lnTo>
                    <a:lnTo>
                      <a:pt x="1" y="7"/>
                    </a:lnTo>
                    <a:lnTo>
                      <a:pt x="1" y="7"/>
                    </a:lnTo>
                    <a:lnTo>
                      <a:pt x="1" y="6"/>
                    </a:lnTo>
                    <a:lnTo>
                      <a:pt x="1" y="7"/>
                    </a:lnTo>
                    <a:lnTo>
                      <a:pt x="1" y="7"/>
                    </a:lnTo>
                    <a:lnTo>
                      <a:pt x="1" y="7"/>
                    </a:lnTo>
                    <a:lnTo>
                      <a:pt x="1" y="7"/>
                    </a:lnTo>
                    <a:lnTo>
                      <a:pt x="1" y="7"/>
                    </a:lnTo>
                    <a:lnTo>
                      <a:pt x="1" y="6"/>
                    </a:lnTo>
                    <a:lnTo>
                      <a:pt x="1" y="6"/>
                    </a:lnTo>
                    <a:lnTo>
                      <a:pt x="1" y="6"/>
                    </a:lnTo>
                    <a:lnTo>
                      <a:pt x="1" y="6"/>
                    </a:lnTo>
                    <a:lnTo>
                      <a:pt x="1" y="6"/>
                    </a:lnTo>
                    <a:lnTo>
                      <a:pt x="1" y="5"/>
                    </a:lnTo>
                    <a:lnTo>
                      <a:pt x="1" y="4"/>
                    </a:lnTo>
                    <a:lnTo>
                      <a:pt x="1" y="4"/>
                    </a:lnTo>
                    <a:lnTo>
                      <a:pt x="1" y="5"/>
                    </a:lnTo>
                    <a:lnTo>
                      <a:pt x="1" y="4"/>
                    </a:lnTo>
                    <a:lnTo>
                      <a:pt x="1" y="5"/>
                    </a:lnTo>
                    <a:lnTo>
                      <a:pt x="1" y="5"/>
                    </a:lnTo>
                    <a:lnTo>
                      <a:pt x="1" y="5"/>
                    </a:lnTo>
                    <a:lnTo>
                      <a:pt x="1" y="5"/>
                    </a:lnTo>
                    <a:lnTo>
                      <a:pt x="1" y="5"/>
                    </a:lnTo>
                    <a:lnTo>
                      <a:pt x="1" y="6"/>
                    </a:lnTo>
                    <a:lnTo>
                      <a:pt x="1" y="6"/>
                    </a:lnTo>
                    <a:lnTo>
                      <a:pt x="1" y="5"/>
                    </a:lnTo>
                    <a:lnTo>
                      <a:pt x="1" y="6"/>
                    </a:lnTo>
                    <a:lnTo>
                      <a:pt x="1" y="5"/>
                    </a:lnTo>
                    <a:lnTo>
                      <a:pt x="1" y="6"/>
                    </a:lnTo>
                    <a:lnTo>
                      <a:pt x="1" y="5"/>
                    </a:lnTo>
                    <a:lnTo>
                      <a:pt x="1" y="5"/>
                    </a:lnTo>
                    <a:lnTo>
                      <a:pt x="1" y="4"/>
                    </a:lnTo>
                    <a:lnTo>
                      <a:pt x="1" y="3"/>
                    </a:lnTo>
                    <a:lnTo>
                      <a:pt x="1" y="4"/>
                    </a:lnTo>
                    <a:lnTo>
                      <a:pt x="1" y="3"/>
                    </a:lnTo>
                    <a:lnTo>
                      <a:pt x="1" y="4"/>
                    </a:lnTo>
                    <a:lnTo>
                      <a:pt x="1" y="2"/>
                    </a:lnTo>
                    <a:lnTo>
                      <a:pt x="1" y="1"/>
                    </a:lnTo>
                    <a:lnTo>
                      <a:pt x="1" y="1"/>
                    </a:lnTo>
                    <a:lnTo>
                      <a:pt x="1" y="1"/>
                    </a:lnTo>
                    <a:lnTo>
                      <a:pt x="1" y="1"/>
                    </a:lnTo>
                    <a:lnTo>
                      <a:pt x="1" y="0"/>
                    </a:lnTo>
                    <a:lnTo>
                      <a:pt x="1" y="1"/>
                    </a:lnTo>
                    <a:lnTo>
                      <a:pt x="1" y="1"/>
                    </a:lnTo>
                    <a:lnTo>
                      <a:pt x="1"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4"/>
                    </a:lnTo>
                    <a:lnTo>
                      <a:pt x="1" y="3"/>
                    </a:lnTo>
                    <a:lnTo>
                      <a:pt x="1" y="3"/>
                    </a:lnTo>
                    <a:lnTo>
                      <a:pt x="1" y="2"/>
                    </a:lnTo>
                    <a:lnTo>
                      <a:pt x="1" y="2"/>
                    </a:lnTo>
                    <a:lnTo>
                      <a:pt x="1" y="2"/>
                    </a:lnTo>
                    <a:lnTo>
                      <a:pt x="1" y="1"/>
                    </a:lnTo>
                    <a:lnTo>
                      <a:pt x="1" y="1"/>
                    </a:lnTo>
                    <a:lnTo>
                      <a:pt x="1" y="0"/>
                    </a:lnTo>
                    <a:lnTo>
                      <a:pt x="1" y="1"/>
                    </a:lnTo>
                    <a:lnTo>
                      <a:pt x="1" y="1"/>
                    </a:lnTo>
                    <a:lnTo>
                      <a:pt x="1" y="2"/>
                    </a:lnTo>
                    <a:lnTo>
                      <a:pt x="1" y="1"/>
                    </a:lnTo>
                    <a:lnTo>
                      <a:pt x="1" y="2"/>
                    </a:lnTo>
                    <a:lnTo>
                      <a:pt x="1" y="1"/>
                    </a:lnTo>
                    <a:lnTo>
                      <a:pt x="1" y="1"/>
                    </a:lnTo>
                    <a:lnTo>
                      <a:pt x="1" y="1"/>
                    </a:lnTo>
                    <a:lnTo>
                      <a:pt x="1" y="2"/>
                    </a:lnTo>
                    <a:lnTo>
                      <a:pt x="1" y="2"/>
                    </a:lnTo>
                    <a:lnTo>
                      <a:pt x="1" y="3"/>
                    </a:lnTo>
                    <a:lnTo>
                      <a:pt x="1" y="2"/>
                    </a:lnTo>
                    <a:lnTo>
                      <a:pt x="1" y="3"/>
                    </a:lnTo>
                    <a:lnTo>
                      <a:pt x="1" y="3"/>
                    </a:lnTo>
                    <a:lnTo>
                      <a:pt x="1" y="4"/>
                    </a:lnTo>
                    <a:lnTo>
                      <a:pt x="1" y="5"/>
                    </a:lnTo>
                    <a:lnTo>
                      <a:pt x="1" y="4"/>
                    </a:lnTo>
                    <a:lnTo>
                      <a:pt x="1" y="5"/>
                    </a:lnTo>
                    <a:lnTo>
                      <a:pt x="1" y="4"/>
                    </a:lnTo>
                    <a:lnTo>
                      <a:pt x="1" y="5"/>
                    </a:lnTo>
                    <a:lnTo>
                      <a:pt x="1" y="6"/>
                    </a:lnTo>
                    <a:lnTo>
                      <a:pt x="1" y="6"/>
                    </a:lnTo>
                    <a:lnTo>
                      <a:pt x="1" y="7"/>
                    </a:lnTo>
                    <a:lnTo>
                      <a:pt x="1" y="7"/>
                    </a:lnTo>
                    <a:lnTo>
                      <a:pt x="1" y="7"/>
                    </a:lnTo>
                    <a:lnTo>
                      <a:pt x="1" y="7"/>
                    </a:lnTo>
                    <a:lnTo>
                      <a:pt x="1" y="7"/>
                    </a:lnTo>
                    <a:lnTo>
                      <a:pt x="1" y="7"/>
                    </a:lnTo>
                    <a:lnTo>
                      <a:pt x="1" y="6"/>
                    </a:lnTo>
                    <a:lnTo>
                      <a:pt x="1" y="7"/>
                    </a:lnTo>
                    <a:lnTo>
                      <a:pt x="1" y="6"/>
                    </a:lnTo>
                    <a:lnTo>
                      <a:pt x="1" y="6"/>
                    </a:lnTo>
                    <a:lnTo>
                      <a:pt x="1" y="6"/>
                    </a:lnTo>
                    <a:lnTo>
                      <a:pt x="1" y="5"/>
                    </a:lnTo>
                    <a:lnTo>
                      <a:pt x="1" y="5"/>
                    </a:lnTo>
                    <a:lnTo>
                      <a:pt x="1" y="5"/>
                    </a:lnTo>
                    <a:lnTo>
                      <a:pt x="1" y="4"/>
                    </a:lnTo>
                    <a:lnTo>
                      <a:pt x="1" y="3"/>
                    </a:lnTo>
                    <a:lnTo>
                      <a:pt x="1" y="3"/>
                    </a:lnTo>
                    <a:lnTo>
                      <a:pt x="1" y="3"/>
                    </a:lnTo>
                    <a:lnTo>
                      <a:pt x="1" y="3"/>
                    </a:lnTo>
                    <a:lnTo>
                      <a:pt x="1" y="2"/>
                    </a:lnTo>
                    <a:lnTo>
                      <a:pt x="1" y="2"/>
                    </a:lnTo>
                    <a:lnTo>
                      <a:pt x="1" y="3"/>
                    </a:lnTo>
                    <a:lnTo>
                      <a:pt x="1" y="4"/>
                    </a:lnTo>
                    <a:lnTo>
                      <a:pt x="1" y="4"/>
                    </a:lnTo>
                    <a:lnTo>
                      <a:pt x="1" y="4"/>
                    </a:lnTo>
                    <a:lnTo>
                      <a:pt x="1" y="4"/>
                    </a:lnTo>
                    <a:lnTo>
                      <a:pt x="1" y="4"/>
                    </a:lnTo>
                    <a:lnTo>
                      <a:pt x="1" y="4"/>
                    </a:lnTo>
                    <a:lnTo>
                      <a:pt x="1" y="4"/>
                    </a:lnTo>
                    <a:lnTo>
                      <a:pt x="1" y="4"/>
                    </a:lnTo>
                    <a:lnTo>
                      <a:pt x="1" y="4"/>
                    </a:lnTo>
                    <a:lnTo>
                      <a:pt x="1" y="5"/>
                    </a:lnTo>
                    <a:lnTo>
                      <a:pt x="1" y="5"/>
                    </a:lnTo>
                    <a:lnTo>
                      <a:pt x="1" y="5"/>
                    </a:lnTo>
                    <a:lnTo>
                      <a:pt x="1" y="5"/>
                    </a:lnTo>
                    <a:lnTo>
                      <a:pt x="1" y="5"/>
                    </a:lnTo>
                    <a:lnTo>
                      <a:pt x="1" y="4"/>
                    </a:lnTo>
                    <a:lnTo>
                      <a:pt x="1" y="5"/>
                    </a:lnTo>
                    <a:lnTo>
                      <a:pt x="1" y="4"/>
                    </a:lnTo>
                    <a:lnTo>
                      <a:pt x="1" y="4"/>
                    </a:lnTo>
                    <a:lnTo>
                      <a:pt x="1" y="3"/>
                    </a:lnTo>
                    <a:lnTo>
                      <a:pt x="1" y="3"/>
                    </a:lnTo>
                    <a:lnTo>
                      <a:pt x="1" y="3"/>
                    </a:lnTo>
                    <a:lnTo>
                      <a:pt x="1" y="2"/>
                    </a:lnTo>
                    <a:lnTo>
                      <a:pt x="1" y="2"/>
                    </a:lnTo>
                    <a:lnTo>
                      <a:pt x="1" y="2"/>
                    </a:lnTo>
                    <a:lnTo>
                      <a:pt x="1" y="2"/>
                    </a:lnTo>
                    <a:lnTo>
                      <a:pt x="1" y="2"/>
                    </a:lnTo>
                    <a:lnTo>
                      <a:pt x="1" y="2"/>
                    </a:lnTo>
                    <a:lnTo>
                      <a:pt x="1" y="3"/>
                    </a:lnTo>
                    <a:lnTo>
                      <a:pt x="1" y="3"/>
                    </a:lnTo>
                    <a:lnTo>
                      <a:pt x="1" y="3"/>
                    </a:lnTo>
                    <a:lnTo>
                      <a:pt x="1" y="3"/>
                    </a:lnTo>
                    <a:lnTo>
                      <a:pt x="1" y="4"/>
                    </a:lnTo>
                    <a:lnTo>
                      <a:pt x="1" y="5"/>
                    </a:lnTo>
                    <a:lnTo>
                      <a:pt x="1" y="5"/>
                    </a:lnTo>
                    <a:lnTo>
                      <a:pt x="1" y="5"/>
                    </a:lnTo>
                    <a:lnTo>
                      <a:pt x="1" y="6"/>
                    </a:lnTo>
                    <a:lnTo>
                      <a:pt x="1" y="5"/>
                    </a:lnTo>
                    <a:lnTo>
                      <a:pt x="1" y="5"/>
                    </a:lnTo>
                    <a:lnTo>
                      <a:pt x="1" y="5"/>
                    </a:lnTo>
                    <a:lnTo>
                      <a:pt x="1" y="6"/>
                    </a:lnTo>
                    <a:lnTo>
                      <a:pt x="1" y="6"/>
                    </a:lnTo>
                    <a:lnTo>
                      <a:pt x="1" y="6"/>
                    </a:lnTo>
                    <a:lnTo>
                      <a:pt x="1" y="6"/>
                    </a:lnTo>
                    <a:lnTo>
                      <a:pt x="1" y="6"/>
                    </a:lnTo>
                    <a:lnTo>
                      <a:pt x="1" y="7"/>
                    </a:lnTo>
                    <a:lnTo>
                      <a:pt x="1" y="6"/>
                    </a:lnTo>
                    <a:lnTo>
                      <a:pt x="1" y="6"/>
                    </a:lnTo>
                    <a:lnTo>
                      <a:pt x="1" y="6"/>
                    </a:lnTo>
                    <a:lnTo>
                      <a:pt x="1" y="5"/>
                    </a:lnTo>
                    <a:lnTo>
                      <a:pt x="1" y="6"/>
                    </a:lnTo>
                    <a:lnTo>
                      <a:pt x="1" y="6"/>
                    </a:lnTo>
                    <a:lnTo>
                      <a:pt x="1" y="6"/>
                    </a:lnTo>
                    <a:lnTo>
                      <a:pt x="1" y="6"/>
                    </a:lnTo>
                    <a:lnTo>
                      <a:pt x="1" y="6"/>
                    </a:lnTo>
                    <a:lnTo>
                      <a:pt x="1" y="5"/>
                    </a:lnTo>
                    <a:lnTo>
                      <a:pt x="1" y="5"/>
                    </a:lnTo>
                    <a:lnTo>
                      <a:pt x="1" y="5"/>
                    </a:lnTo>
                    <a:lnTo>
                      <a:pt x="1" y="5"/>
                    </a:lnTo>
                    <a:lnTo>
                      <a:pt x="1" y="5"/>
                    </a:lnTo>
                    <a:lnTo>
                      <a:pt x="1" y="6"/>
                    </a:lnTo>
                    <a:lnTo>
                      <a:pt x="1" y="6"/>
                    </a:lnTo>
                    <a:lnTo>
                      <a:pt x="1" y="7"/>
                    </a:lnTo>
                    <a:lnTo>
                      <a:pt x="1" y="6"/>
                    </a:lnTo>
                    <a:lnTo>
                      <a:pt x="1" y="6"/>
                    </a:lnTo>
                    <a:lnTo>
                      <a:pt x="1" y="7"/>
                    </a:lnTo>
                    <a:lnTo>
                      <a:pt x="1" y="6"/>
                    </a:lnTo>
                    <a:lnTo>
                      <a:pt x="1" y="7"/>
                    </a:lnTo>
                    <a:lnTo>
                      <a:pt x="1" y="6"/>
                    </a:lnTo>
                    <a:lnTo>
                      <a:pt x="1" y="6"/>
                    </a:lnTo>
                    <a:lnTo>
                      <a:pt x="1" y="7"/>
                    </a:lnTo>
                    <a:lnTo>
                      <a:pt x="1" y="6"/>
                    </a:lnTo>
                    <a:lnTo>
                      <a:pt x="1" y="6"/>
                    </a:lnTo>
                    <a:lnTo>
                      <a:pt x="1" y="6"/>
                    </a:lnTo>
                    <a:lnTo>
                      <a:pt x="1" y="7"/>
                    </a:lnTo>
                    <a:lnTo>
                      <a:pt x="1" y="6"/>
                    </a:lnTo>
                    <a:lnTo>
                      <a:pt x="1" y="7"/>
                    </a:lnTo>
                    <a:lnTo>
                      <a:pt x="1" y="7"/>
                    </a:lnTo>
                    <a:lnTo>
                      <a:pt x="1" y="6"/>
                    </a:lnTo>
                    <a:lnTo>
                      <a:pt x="1" y="7"/>
                    </a:lnTo>
                    <a:lnTo>
                      <a:pt x="1" y="7"/>
                    </a:lnTo>
                    <a:lnTo>
                      <a:pt x="1" y="7"/>
                    </a:lnTo>
                    <a:lnTo>
                      <a:pt x="1" y="7"/>
                    </a:lnTo>
                    <a:lnTo>
                      <a:pt x="1" y="7"/>
                    </a:lnTo>
                    <a:lnTo>
                      <a:pt x="1" y="7"/>
                    </a:lnTo>
                    <a:lnTo>
                      <a:pt x="1" y="6"/>
                    </a:lnTo>
                    <a:lnTo>
                      <a:pt x="1" y="7"/>
                    </a:lnTo>
                    <a:lnTo>
                      <a:pt x="1" y="6"/>
                    </a:lnTo>
                    <a:lnTo>
                      <a:pt x="1" y="6"/>
                    </a:lnTo>
                    <a:lnTo>
                      <a:pt x="1" y="6"/>
                    </a:lnTo>
                    <a:lnTo>
                      <a:pt x="1" y="5"/>
                    </a:lnTo>
                    <a:lnTo>
                      <a:pt x="1" y="5"/>
                    </a:lnTo>
                    <a:lnTo>
                      <a:pt x="1" y="5"/>
                    </a:lnTo>
                    <a:lnTo>
                      <a:pt x="1" y="4"/>
                    </a:lnTo>
                    <a:lnTo>
                      <a:pt x="1" y="4"/>
                    </a:lnTo>
                    <a:lnTo>
                      <a:pt x="1" y="5"/>
                    </a:lnTo>
                    <a:lnTo>
                      <a:pt x="1" y="5"/>
                    </a:lnTo>
                    <a:lnTo>
                      <a:pt x="1" y="5"/>
                    </a:lnTo>
                    <a:lnTo>
                      <a:pt x="1" y="4"/>
                    </a:lnTo>
                    <a:lnTo>
                      <a:pt x="1" y="4"/>
                    </a:lnTo>
                    <a:lnTo>
                      <a:pt x="1" y="4"/>
                    </a:lnTo>
                    <a:lnTo>
                      <a:pt x="1" y="4"/>
                    </a:lnTo>
                    <a:lnTo>
                      <a:pt x="1" y="4"/>
                    </a:lnTo>
                    <a:lnTo>
                      <a:pt x="1" y="4"/>
                    </a:lnTo>
                    <a:lnTo>
                      <a:pt x="1" y="4"/>
                    </a:lnTo>
                    <a:lnTo>
                      <a:pt x="1" y="4"/>
                    </a:lnTo>
                    <a:lnTo>
                      <a:pt x="1" y="4"/>
                    </a:lnTo>
                    <a:lnTo>
                      <a:pt x="1" y="4"/>
                    </a:lnTo>
                    <a:lnTo>
                      <a:pt x="1" y="5"/>
                    </a:lnTo>
                    <a:lnTo>
                      <a:pt x="1" y="5"/>
                    </a:lnTo>
                    <a:lnTo>
                      <a:pt x="1" y="5"/>
                    </a:lnTo>
                    <a:lnTo>
                      <a:pt x="1" y="5"/>
                    </a:lnTo>
                    <a:lnTo>
                      <a:pt x="1" y="5"/>
                    </a:lnTo>
                    <a:lnTo>
                      <a:pt x="1" y="4"/>
                    </a:lnTo>
                    <a:lnTo>
                      <a:pt x="1" y="5"/>
                    </a:lnTo>
                    <a:lnTo>
                      <a:pt x="1" y="5"/>
                    </a:lnTo>
                    <a:lnTo>
                      <a:pt x="1" y="5"/>
                    </a:lnTo>
                    <a:lnTo>
                      <a:pt x="1" y="6"/>
                    </a:lnTo>
                    <a:lnTo>
                      <a:pt x="1" y="6"/>
                    </a:lnTo>
                    <a:lnTo>
                      <a:pt x="1" y="7"/>
                    </a:lnTo>
                    <a:lnTo>
                      <a:pt x="1" y="7"/>
                    </a:lnTo>
                    <a:lnTo>
                      <a:pt x="1" y="7"/>
                    </a:lnTo>
                    <a:lnTo>
                      <a:pt x="1" y="7"/>
                    </a:lnTo>
                    <a:lnTo>
                      <a:pt x="1" y="8"/>
                    </a:lnTo>
                    <a:lnTo>
                      <a:pt x="1" y="8"/>
                    </a:lnTo>
                    <a:lnTo>
                      <a:pt x="1" y="7"/>
                    </a:lnTo>
                    <a:lnTo>
                      <a:pt x="1" y="8"/>
                    </a:lnTo>
                    <a:lnTo>
                      <a:pt x="1" y="8"/>
                    </a:lnTo>
                    <a:lnTo>
                      <a:pt x="1" y="8"/>
                    </a:lnTo>
                    <a:lnTo>
                      <a:pt x="1" y="7"/>
                    </a:lnTo>
                    <a:lnTo>
                      <a:pt x="1" y="8"/>
                    </a:lnTo>
                    <a:lnTo>
                      <a:pt x="1" y="7"/>
                    </a:lnTo>
                    <a:lnTo>
                      <a:pt x="1" y="7"/>
                    </a:lnTo>
                    <a:lnTo>
                      <a:pt x="1" y="7"/>
                    </a:lnTo>
                    <a:lnTo>
                      <a:pt x="1" y="7"/>
                    </a:lnTo>
                    <a:lnTo>
                      <a:pt x="1" y="6"/>
                    </a:lnTo>
                    <a:lnTo>
                      <a:pt x="1" y="6"/>
                    </a:lnTo>
                    <a:lnTo>
                      <a:pt x="1" y="6"/>
                    </a:lnTo>
                    <a:lnTo>
                      <a:pt x="1" y="6"/>
                    </a:lnTo>
                    <a:lnTo>
                      <a:pt x="1" y="7"/>
                    </a:lnTo>
                    <a:lnTo>
                      <a:pt x="1" y="6"/>
                    </a:lnTo>
                    <a:lnTo>
                      <a:pt x="1" y="7"/>
                    </a:lnTo>
                    <a:lnTo>
                      <a:pt x="1" y="7"/>
                    </a:lnTo>
                    <a:lnTo>
                      <a:pt x="1" y="7"/>
                    </a:lnTo>
                    <a:lnTo>
                      <a:pt x="1" y="7"/>
                    </a:lnTo>
                    <a:lnTo>
                      <a:pt x="1" y="8"/>
                    </a:lnTo>
                    <a:lnTo>
                      <a:pt x="1" y="8"/>
                    </a:lnTo>
                    <a:lnTo>
                      <a:pt x="1" y="8"/>
                    </a:lnTo>
                    <a:lnTo>
                      <a:pt x="1" y="8"/>
                    </a:lnTo>
                    <a:lnTo>
                      <a:pt x="1" y="8"/>
                    </a:lnTo>
                    <a:lnTo>
                      <a:pt x="1" y="8"/>
                    </a:lnTo>
                    <a:lnTo>
                      <a:pt x="1" y="8"/>
                    </a:lnTo>
                    <a:lnTo>
                      <a:pt x="1" y="9"/>
                    </a:lnTo>
                    <a:lnTo>
                      <a:pt x="1" y="9"/>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8"/>
                    </a:lnTo>
                    <a:lnTo>
                      <a:pt x="1" y="8"/>
                    </a:lnTo>
                    <a:lnTo>
                      <a:pt x="1" y="9"/>
                    </a:lnTo>
                    <a:lnTo>
                      <a:pt x="1" y="8"/>
                    </a:lnTo>
                    <a:lnTo>
                      <a:pt x="1" y="9"/>
                    </a:lnTo>
                    <a:lnTo>
                      <a:pt x="1" y="9"/>
                    </a:lnTo>
                    <a:lnTo>
                      <a:pt x="1" y="8"/>
                    </a:lnTo>
                    <a:lnTo>
                      <a:pt x="1" y="8"/>
                    </a:lnTo>
                    <a:lnTo>
                      <a:pt x="1" y="8"/>
                    </a:lnTo>
                    <a:lnTo>
                      <a:pt x="1" y="7"/>
                    </a:lnTo>
                    <a:lnTo>
                      <a:pt x="1" y="8"/>
                    </a:lnTo>
                    <a:lnTo>
                      <a:pt x="1" y="8"/>
                    </a:lnTo>
                    <a:lnTo>
                      <a:pt x="1" y="8"/>
                    </a:lnTo>
                    <a:lnTo>
                      <a:pt x="1" y="8"/>
                    </a:lnTo>
                    <a:lnTo>
                      <a:pt x="1" y="7"/>
                    </a:lnTo>
                    <a:lnTo>
                      <a:pt x="1" y="8"/>
                    </a:lnTo>
                    <a:lnTo>
                      <a:pt x="1" y="7"/>
                    </a:lnTo>
                    <a:lnTo>
                      <a:pt x="1" y="7"/>
                    </a:lnTo>
                    <a:lnTo>
                      <a:pt x="1" y="7"/>
                    </a:lnTo>
                    <a:lnTo>
                      <a:pt x="1" y="7"/>
                    </a:lnTo>
                    <a:lnTo>
                      <a:pt x="1" y="8"/>
                    </a:lnTo>
                    <a:lnTo>
                      <a:pt x="1" y="8"/>
                    </a:lnTo>
                    <a:lnTo>
                      <a:pt x="1" y="9"/>
                    </a:lnTo>
                    <a:lnTo>
                      <a:pt x="1" y="8"/>
                    </a:lnTo>
                    <a:lnTo>
                      <a:pt x="1" y="8"/>
                    </a:lnTo>
                    <a:lnTo>
                      <a:pt x="1" y="8"/>
                    </a:lnTo>
                    <a:lnTo>
                      <a:pt x="1" y="9"/>
                    </a:lnTo>
                    <a:lnTo>
                      <a:pt x="1" y="9"/>
                    </a:lnTo>
                    <a:lnTo>
                      <a:pt x="1" y="10"/>
                    </a:lnTo>
                    <a:lnTo>
                      <a:pt x="1" y="10"/>
                    </a:lnTo>
                    <a:lnTo>
                      <a:pt x="1" y="11"/>
                    </a:lnTo>
                    <a:lnTo>
                      <a:pt x="1" y="10"/>
                    </a:lnTo>
                    <a:lnTo>
                      <a:pt x="1" y="11"/>
                    </a:lnTo>
                    <a:lnTo>
                      <a:pt x="1" y="11"/>
                    </a:lnTo>
                    <a:lnTo>
                      <a:pt x="1" y="11"/>
                    </a:lnTo>
                    <a:lnTo>
                      <a:pt x="1" y="11"/>
                    </a:lnTo>
                    <a:lnTo>
                      <a:pt x="1" y="10"/>
                    </a:lnTo>
                    <a:lnTo>
                      <a:pt x="1" y="10"/>
                    </a:lnTo>
                    <a:lnTo>
                      <a:pt x="1" y="10"/>
                    </a:lnTo>
                    <a:lnTo>
                      <a:pt x="1" y="10"/>
                    </a:lnTo>
                    <a:lnTo>
                      <a:pt x="1" y="9"/>
                    </a:lnTo>
                    <a:lnTo>
                      <a:pt x="1" y="8"/>
                    </a:lnTo>
                    <a:lnTo>
                      <a:pt x="1" y="8"/>
                    </a:lnTo>
                    <a:lnTo>
                      <a:pt x="1" y="8"/>
                    </a:lnTo>
                    <a:lnTo>
                      <a:pt x="1" y="8"/>
                    </a:lnTo>
                    <a:lnTo>
                      <a:pt x="1" y="8"/>
                    </a:lnTo>
                    <a:lnTo>
                      <a:pt x="1" y="8"/>
                    </a:lnTo>
                    <a:lnTo>
                      <a:pt x="1" y="7"/>
                    </a:lnTo>
                    <a:lnTo>
                      <a:pt x="1" y="8"/>
                    </a:lnTo>
                    <a:lnTo>
                      <a:pt x="1" y="7"/>
                    </a:lnTo>
                    <a:lnTo>
                      <a:pt x="1" y="7"/>
                    </a:lnTo>
                    <a:lnTo>
                      <a:pt x="1" y="7"/>
                    </a:lnTo>
                    <a:lnTo>
                      <a:pt x="1" y="7"/>
                    </a:lnTo>
                    <a:lnTo>
                      <a:pt x="1" y="8"/>
                    </a:lnTo>
                    <a:lnTo>
                      <a:pt x="1" y="7"/>
                    </a:lnTo>
                    <a:lnTo>
                      <a:pt x="1" y="7"/>
                    </a:lnTo>
                    <a:lnTo>
                      <a:pt x="1" y="7"/>
                    </a:lnTo>
                    <a:lnTo>
                      <a:pt x="1" y="6"/>
                    </a:lnTo>
                    <a:lnTo>
                      <a:pt x="1" y="5"/>
                    </a:lnTo>
                    <a:lnTo>
                      <a:pt x="1" y="6"/>
                    </a:lnTo>
                    <a:lnTo>
                      <a:pt x="1" y="6"/>
                    </a:lnTo>
                    <a:lnTo>
                      <a:pt x="1" y="7"/>
                    </a:lnTo>
                    <a:lnTo>
                      <a:pt x="1" y="7"/>
                    </a:lnTo>
                    <a:lnTo>
                      <a:pt x="1" y="7"/>
                    </a:lnTo>
                    <a:lnTo>
                      <a:pt x="1" y="7"/>
                    </a:lnTo>
                    <a:lnTo>
                      <a:pt x="1" y="6"/>
                    </a:lnTo>
                    <a:lnTo>
                      <a:pt x="1" y="5"/>
                    </a:lnTo>
                    <a:lnTo>
                      <a:pt x="1" y="4"/>
                    </a:lnTo>
                    <a:lnTo>
                      <a:pt x="1" y="5"/>
                    </a:lnTo>
                    <a:lnTo>
                      <a:pt x="1" y="4"/>
                    </a:lnTo>
                    <a:lnTo>
                      <a:pt x="1" y="5"/>
                    </a:lnTo>
                    <a:lnTo>
                      <a:pt x="1" y="5"/>
                    </a:lnTo>
                    <a:lnTo>
                      <a:pt x="1" y="6"/>
                    </a:lnTo>
                    <a:lnTo>
                      <a:pt x="1" y="5"/>
                    </a:lnTo>
                    <a:lnTo>
                      <a:pt x="1" y="6"/>
                    </a:lnTo>
                    <a:lnTo>
                      <a:pt x="1" y="7"/>
                    </a:lnTo>
                    <a:lnTo>
                      <a:pt x="1" y="7"/>
                    </a:lnTo>
                    <a:lnTo>
                      <a:pt x="1" y="8"/>
                    </a:lnTo>
                    <a:lnTo>
                      <a:pt x="1" y="7"/>
                    </a:lnTo>
                    <a:lnTo>
                      <a:pt x="1" y="8"/>
                    </a:lnTo>
                    <a:lnTo>
                      <a:pt x="1" y="8"/>
                    </a:lnTo>
                    <a:lnTo>
                      <a:pt x="1" y="7"/>
                    </a:lnTo>
                    <a:lnTo>
                      <a:pt x="1" y="7"/>
                    </a:lnTo>
                    <a:lnTo>
                      <a:pt x="1" y="7"/>
                    </a:lnTo>
                    <a:lnTo>
                      <a:pt x="1" y="8"/>
                    </a:lnTo>
                    <a:lnTo>
                      <a:pt x="1" y="7"/>
                    </a:lnTo>
                    <a:lnTo>
                      <a:pt x="1" y="7"/>
                    </a:lnTo>
                    <a:lnTo>
                      <a:pt x="1" y="7"/>
                    </a:lnTo>
                    <a:lnTo>
                      <a:pt x="1" y="6"/>
                    </a:lnTo>
                    <a:lnTo>
                      <a:pt x="1" y="5"/>
                    </a:lnTo>
                    <a:lnTo>
                      <a:pt x="1" y="5"/>
                    </a:lnTo>
                    <a:lnTo>
                      <a:pt x="1" y="5"/>
                    </a:lnTo>
                    <a:lnTo>
                      <a:pt x="1" y="4"/>
                    </a:lnTo>
                    <a:lnTo>
                      <a:pt x="1" y="5"/>
                    </a:lnTo>
                    <a:lnTo>
                      <a:pt x="1" y="5"/>
                    </a:lnTo>
                    <a:lnTo>
                      <a:pt x="1" y="4"/>
                    </a:lnTo>
                    <a:lnTo>
                      <a:pt x="1" y="4"/>
                    </a:lnTo>
                    <a:lnTo>
                      <a:pt x="1" y="4"/>
                    </a:lnTo>
                    <a:lnTo>
                      <a:pt x="1" y="5"/>
                    </a:lnTo>
                    <a:lnTo>
                      <a:pt x="1" y="5"/>
                    </a:lnTo>
                    <a:lnTo>
                      <a:pt x="1" y="4"/>
                    </a:lnTo>
                    <a:lnTo>
                      <a:pt x="1" y="4"/>
                    </a:lnTo>
                    <a:lnTo>
                      <a:pt x="1" y="5"/>
                    </a:lnTo>
                    <a:lnTo>
                      <a:pt x="1" y="7"/>
                    </a:lnTo>
                    <a:lnTo>
                      <a:pt x="1" y="7"/>
                    </a:lnTo>
                    <a:lnTo>
                      <a:pt x="1" y="7"/>
                    </a:lnTo>
                    <a:lnTo>
                      <a:pt x="1" y="7"/>
                    </a:lnTo>
                    <a:lnTo>
                      <a:pt x="1" y="8"/>
                    </a:lnTo>
                    <a:lnTo>
                      <a:pt x="1" y="7"/>
                    </a:lnTo>
                    <a:lnTo>
                      <a:pt x="1" y="7"/>
                    </a:lnTo>
                    <a:lnTo>
                      <a:pt x="1" y="7"/>
                    </a:lnTo>
                    <a:lnTo>
                      <a:pt x="1" y="7"/>
                    </a:lnTo>
                    <a:lnTo>
                      <a:pt x="1" y="7"/>
                    </a:lnTo>
                    <a:lnTo>
                      <a:pt x="1" y="8"/>
                    </a:lnTo>
                    <a:lnTo>
                      <a:pt x="1" y="7"/>
                    </a:lnTo>
                    <a:lnTo>
                      <a:pt x="1" y="7"/>
                    </a:lnTo>
                    <a:lnTo>
                      <a:pt x="1" y="7"/>
                    </a:lnTo>
                    <a:lnTo>
                      <a:pt x="1" y="6"/>
                    </a:lnTo>
                    <a:lnTo>
                      <a:pt x="1" y="7"/>
                    </a:lnTo>
                    <a:lnTo>
                      <a:pt x="1" y="6"/>
                    </a:lnTo>
                    <a:lnTo>
                      <a:pt x="1" y="6"/>
                    </a:lnTo>
                    <a:lnTo>
                      <a:pt x="1" y="7"/>
                    </a:lnTo>
                    <a:lnTo>
                      <a:pt x="1" y="6"/>
                    </a:lnTo>
                    <a:lnTo>
                      <a:pt x="1" y="6"/>
                    </a:lnTo>
                    <a:lnTo>
                      <a:pt x="1" y="7"/>
                    </a:lnTo>
                    <a:lnTo>
                      <a:pt x="1" y="6"/>
                    </a:lnTo>
                    <a:lnTo>
                      <a:pt x="1" y="7"/>
                    </a:lnTo>
                    <a:lnTo>
                      <a:pt x="1" y="6"/>
                    </a:lnTo>
                    <a:lnTo>
                      <a:pt x="1" y="6"/>
                    </a:lnTo>
                    <a:lnTo>
                      <a:pt x="1" y="6"/>
                    </a:lnTo>
                    <a:lnTo>
                      <a:pt x="1" y="5"/>
                    </a:lnTo>
                    <a:lnTo>
                      <a:pt x="1" y="4"/>
                    </a:lnTo>
                    <a:lnTo>
                      <a:pt x="1" y="4"/>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1"/>
                    </a:lnTo>
                    <a:lnTo>
                      <a:pt x="1" y="2"/>
                    </a:lnTo>
                    <a:lnTo>
                      <a:pt x="1" y="2"/>
                    </a:lnTo>
                    <a:lnTo>
                      <a:pt x="1" y="2"/>
                    </a:lnTo>
                    <a:lnTo>
                      <a:pt x="1" y="2"/>
                    </a:lnTo>
                    <a:lnTo>
                      <a:pt x="1" y="2"/>
                    </a:lnTo>
                    <a:lnTo>
                      <a:pt x="1" y="3"/>
                    </a:lnTo>
                    <a:lnTo>
                      <a:pt x="1" y="3"/>
                    </a:lnTo>
                    <a:lnTo>
                      <a:pt x="1" y="3"/>
                    </a:lnTo>
                    <a:lnTo>
                      <a:pt x="1" y="2"/>
                    </a:lnTo>
                    <a:lnTo>
                      <a:pt x="1" y="3"/>
                    </a:lnTo>
                    <a:lnTo>
                      <a:pt x="1" y="3"/>
                    </a:lnTo>
                    <a:lnTo>
                      <a:pt x="1" y="3"/>
                    </a:lnTo>
                    <a:lnTo>
                      <a:pt x="1" y="3"/>
                    </a:lnTo>
                    <a:lnTo>
                      <a:pt x="1" y="4"/>
                    </a:lnTo>
                    <a:lnTo>
                      <a:pt x="1" y="5"/>
                    </a:lnTo>
                  </a:path>
                </a:pathLst>
              </a:custGeom>
              <a:noFill/>
              <a:ln w="0">
                <a:solidFill>
                  <a:srgbClr val="3366FF"/>
                </a:solidFill>
                <a:prstDash val="solid"/>
                <a:round/>
                <a:headEnd/>
                <a:tailEnd/>
              </a:ln>
            </p:spPr>
            <p:txBody>
              <a:bodyPr/>
              <a:lstStyle/>
              <a:p>
                <a:endParaRPr lang="en-GB"/>
              </a:p>
            </p:txBody>
          </p:sp>
          <p:sp>
            <p:nvSpPr>
              <p:cNvPr id="186327" name="Freeform 983"/>
              <p:cNvSpPr>
                <a:spLocks/>
              </p:cNvSpPr>
              <p:nvPr/>
            </p:nvSpPr>
            <p:spPr bwMode="auto">
              <a:xfrm>
                <a:off x="3822" y="3593"/>
                <a:ext cx="1" cy="396"/>
              </a:xfrm>
              <a:custGeom>
                <a:avLst/>
                <a:gdLst/>
                <a:ahLst/>
                <a:cxnLst>
                  <a:cxn ang="0">
                    <a:pos x="0" y="1"/>
                  </a:cxn>
                  <a:cxn ang="0">
                    <a:pos x="0" y="0"/>
                  </a:cxn>
                  <a:cxn ang="0">
                    <a:pos x="0" y="3"/>
                  </a:cxn>
                  <a:cxn ang="0">
                    <a:pos x="0" y="2"/>
                  </a:cxn>
                  <a:cxn ang="0">
                    <a:pos x="0" y="3"/>
                  </a:cxn>
                  <a:cxn ang="0">
                    <a:pos x="0" y="2"/>
                  </a:cxn>
                  <a:cxn ang="0">
                    <a:pos x="0" y="2"/>
                  </a:cxn>
                  <a:cxn ang="0">
                    <a:pos x="0" y="5"/>
                  </a:cxn>
                  <a:cxn ang="0">
                    <a:pos x="0" y="18"/>
                  </a:cxn>
                  <a:cxn ang="0">
                    <a:pos x="0" y="25"/>
                  </a:cxn>
                  <a:cxn ang="0">
                    <a:pos x="0" y="32"/>
                  </a:cxn>
                  <a:cxn ang="0">
                    <a:pos x="0" y="38"/>
                  </a:cxn>
                  <a:cxn ang="0">
                    <a:pos x="0" y="40"/>
                  </a:cxn>
                  <a:cxn ang="0">
                    <a:pos x="0" y="42"/>
                  </a:cxn>
                  <a:cxn ang="0">
                    <a:pos x="0" y="43"/>
                  </a:cxn>
                  <a:cxn ang="0">
                    <a:pos x="0" y="47"/>
                  </a:cxn>
                  <a:cxn ang="0">
                    <a:pos x="0" y="49"/>
                  </a:cxn>
                  <a:cxn ang="0">
                    <a:pos x="0" y="49"/>
                  </a:cxn>
                  <a:cxn ang="0">
                    <a:pos x="0" y="53"/>
                  </a:cxn>
                  <a:cxn ang="0">
                    <a:pos x="0" y="49"/>
                  </a:cxn>
                  <a:cxn ang="0">
                    <a:pos x="0" y="51"/>
                  </a:cxn>
                  <a:cxn ang="0">
                    <a:pos x="0" y="50"/>
                  </a:cxn>
                  <a:cxn ang="0">
                    <a:pos x="0" y="49"/>
                  </a:cxn>
                  <a:cxn ang="0">
                    <a:pos x="0" y="54"/>
                  </a:cxn>
                  <a:cxn ang="0">
                    <a:pos x="0" y="56"/>
                  </a:cxn>
                  <a:cxn ang="0">
                    <a:pos x="0" y="57"/>
                  </a:cxn>
                  <a:cxn ang="0">
                    <a:pos x="0" y="59"/>
                  </a:cxn>
                  <a:cxn ang="0">
                    <a:pos x="0" y="61"/>
                  </a:cxn>
                  <a:cxn ang="0">
                    <a:pos x="0" y="59"/>
                  </a:cxn>
                  <a:cxn ang="0">
                    <a:pos x="0" y="60"/>
                  </a:cxn>
                  <a:cxn ang="0">
                    <a:pos x="0" y="61"/>
                  </a:cxn>
                  <a:cxn ang="0">
                    <a:pos x="0" y="62"/>
                  </a:cxn>
                  <a:cxn ang="0">
                    <a:pos x="0" y="62"/>
                  </a:cxn>
                  <a:cxn ang="0">
                    <a:pos x="0" y="61"/>
                  </a:cxn>
                  <a:cxn ang="0">
                    <a:pos x="0" y="59"/>
                  </a:cxn>
                  <a:cxn ang="0">
                    <a:pos x="0" y="58"/>
                  </a:cxn>
                  <a:cxn ang="0">
                    <a:pos x="0" y="60"/>
                  </a:cxn>
                  <a:cxn ang="0">
                    <a:pos x="0" y="62"/>
                  </a:cxn>
                  <a:cxn ang="0">
                    <a:pos x="0" y="59"/>
                  </a:cxn>
                  <a:cxn ang="0">
                    <a:pos x="0" y="56"/>
                  </a:cxn>
                  <a:cxn ang="0">
                    <a:pos x="0" y="58"/>
                  </a:cxn>
                  <a:cxn ang="0">
                    <a:pos x="0" y="57"/>
                  </a:cxn>
                  <a:cxn ang="0">
                    <a:pos x="0" y="56"/>
                  </a:cxn>
                  <a:cxn ang="0">
                    <a:pos x="0" y="57"/>
                  </a:cxn>
                  <a:cxn ang="0">
                    <a:pos x="0" y="57"/>
                  </a:cxn>
                  <a:cxn ang="0">
                    <a:pos x="0" y="59"/>
                  </a:cxn>
                  <a:cxn ang="0">
                    <a:pos x="0" y="59"/>
                  </a:cxn>
                  <a:cxn ang="0">
                    <a:pos x="0" y="61"/>
                  </a:cxn>
                  <a:cxn ang="0">
                    <a:pos x="0" y="61"/>
                  </a:cxn>
                  <a:cxn ang="0">
                    <a:pos x="0" y="59"/>
                  </a:cxn>
                  <a:cxn ang="0">
                    <a:pos x="0" y="60"/>
                  </a:cxn>
                  <a:cxn ang="0">
                    <a:pos x="0" y="59"/>
                  </a:cxn>
                  <a:cxn ang="0">
                    <a:pos x="0" y="61"/>
                  </a:cxn>
                  <a:cxn ang="0">
                    <a:pos x="0" y="62"/>
                  </a:cxn>
                  <a:cxn ang="0">
                    <a:pos x="0" y="61"/>
                  </a:cxn>
                  <a:cxn ang="0">
                    <a:pos x="0" y="60"/>
                  </a:cxn>
                  <a:cxn ang="0">
                    <a:pos x="0" y="63"/>
                  </a:cxn>
                  <a:cxn ang="0">
                    <a:pos x="0" y="63"/>
                  </a:cxn>
                  <a:cxn ang="0">
                    <a:pos x="0" y="63"/>
                  </a:cxn>
                  <a:cxn ang="0">
                    <a:pos x="0" y="64"/>
                  </a:cxn>
                  <a:cxn ang="0">
                    <a:pos x="0" y="63"/>
                  </a:cxn>
                  <a:cxn ang="0">
                    <a:pos x="0" y="65"/>
                  </a:cxn>
                  <a:cxn ang="0">
                    <a:pos x="0" y="65"/>
                  </a:cxn>
                </a:cxnLst>
                <a:rect l="0" t="0" r="r" b="b"/>
                <a:pathLst>
                  <a:path h="66">
                    <a:moveTo>
                      <a:pt x="0" y="2"/>
                    </a:moveTo>
                    <a:lnTo>
                      <a:pt x="0" y="2"/>
                    </a:lnTo>
                    <a:lnTo>
                      <a:pt x="0" y="2"/>
                    </a:lnTo>
                    <a:lnTo>
                      <a:pt x="0" y="1"/>
                    </a:lnTo>
                    <a:lnTo>
                      <a:pt x="0" y="1"/>
                    </a:lnTo>
                    <a:lnTo>
                      <a:pt x="0" y="2"/>
                    </a:lnTo>
                    <a:lnTo>
                      <a:pt x="0" y="2"/>
                    </a:lnTo>
                    <a:lnTo>
                      <a:pt x="0" y="2"/>
                    </a:lnTo>
                    <a:lnTo>
                      <a:pt x="0" y="2"/>
                    </a:lnTo>
                    <a:lnTo>
                      <a:pt x="0" y="0"/>
                    </a:lnTo>
                    <a:lnTo>
                      <a:pt x="0" y="1"/>
                    </a:lnTo>
                    <a:lnTo>
                      <a:pt x="0" y="1"/>
                    </a:lnTo>
                    <a:lnTo>
                      <a:pt x="0" y="2"/>
                    </a:lnTo>
                    <a:lnTo>
                      <a:pt x="0" y="2"/>
                    </a:lnTo>
                    <a:lnTo>
                      <a:pt x="0" y="1"/>
                    </a:lnTo>
                    <a:lnTo>
                      <a:pt x="0" y="1"/>
                    </a:lnTo>
                    <a:lnTo>
                      <a:pt x="0" y="1"/>
                    </a:lnTo>
                    <a:lnTo>
                      <a:pt x="0" y="1"/>
                    </a:lnTo>
                    <a:lnTo>
                      <a:pt x="0" y="0"/>
                    </a:lnTo>
                    <a:lnTo>
                      <a:pt x="0" y="1"/>
                    </a:lnTo>
                    <a:lnTo>
                      <a:pt x="0" y="0"/>
                    </a:lnTo>
                    <a:lnTo>
                      <a:pt x="0" y="0"/>
                    </a:lnTo>
                    <a:lnTo>
                      <a:pt x="0" y="0"/>
                    </a:lnTo>
                    <a:lnTo>
                      <a:pt x="0" y="0"/>
                    </a:lnTo>
                    <a:lnTo>
                      <a:pt x="0" y="1"/>
                    </a:lnTo>
                    <a:lnTo>
                      <a:pt x="0" y="1"/>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2"/>
                    </a:lnTo>
                    <a:lnTo>
                      <a:pt x="0" y="2"/>
                    </a:lnTo>
                    <a:lnTo>
                      <a:pt x="0" y="3"/>
                    </a:lnTo>
                    <a:lnTo>
                      <a:pt x="0" y="2"/>
                    </a:lnTo>
                    <a:lnTo>
                      <a:pt x="0" y="2"/>
                    </a:lnTo>
                    <a:lnTo>
                      <a:pt x="0" y="2"/>
                    </a:lnTo>
                    <a:lnTo>
                      <a:pt x="0" y="3"/>
                    </a:lnTo>
                    <a:lnTo>
                      <a:pt x="0" y="2"/>
                    </a:lnTo>
                    <a:lnTo>
                      <a:pt x="0" y="2"/>
                    </a:lnTo>
                    <a:lnTo>
                      <a:pt x="0" y="2"/>
                    </a:lnTo>
                    <a:lnTo>
                      <a:pt x="0" y="2"/>
                    </a:lnTo>
                    <a:lnTo>
                      <a:pt x="0" y="3"/>
                    </a:lnTo>
                    <a:lnTo>
                      <a:pt x="0" y="2"/>
                    </a:lnTo>
                    <a:lnTo>
                      <a:pt x="0" y="3"/>
                    </a:lnTo>
                    <a:lnTo>
                      <a:pt x="0" y="3"/>
                    </a:lnTo>
                    <a:lnTo>
                      <a:pt x="0" y="3"/>
                    </a:lnTo>
                    <a:lnTo>
                      <a:pt x="0" y="2"/>
                    </a:lnTo>
                    <a:lnTo>
                      <a:pt x="0" y="2"/>
                    </a:lnTo>
                    <a:lnTo>
                      <a:pt x="0" y="2"/>
                    </a:lnTo>
                    <a:lnTo>
                      <a:pt x="0" y="2"/>
                    </a:lnTo>
                    <a:lnTo>
                      <a:pt x="0" y="2"/>
                    </a:lnTo>
                    <a:lnTo>
                      <a:pt x="0" y="2"/>
                    </a:lnTo>
                    <a:lnTo>
                      <a:pt x="0" y="3"/>
                    </a:lnTo>
                    <a:lnTo>
                      <a:pt x="0" y="3"/>
                    </a:lnTo>
                    <a:lnTo>
                      <a:pt x="0" y="2"/>
                    </a:lnTo>
                    <a:lnTo>
                      <a:pt x="0" y="3"/>
                    </a:lnTo>
                    <a:lnTo>
                      <a:pt x="0" y="2"/>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4"/>
                    </a:lnTo>
                    <a:lnTo>
                      <a:pt x="0" y="4"/>
                    </a:lnTo>
                    <a:lnTo>
                      <a:pt x="0" y="4"/>
                    </a:lnTo>
                    <a:lnTo>
                      <a:pt x="0" y="5"/>
                    </a:lnTo>
                    <a:lnTo>
                      <a:pt x="0" y="5"/>
                    </a:lnTo>
                    <a:lnTo>
                      <a:pt x="0" y="5"/>
                    </a:lnTo>
                    <a:lnTo>
                      <a:pt x="0" y="0"/>
                    </a:lnTo>
                    <a:lnTo>
                      <a:pt x="0" y="5"/>
                    </a:lnTo>
                    <a:lnTo>
                      <a:pt x="0" y="9"/>
                    </a:lnTo>
                    <a:lnTo>
                      <a:pt x="0" y="12"/>
                    </a:lnTo>
                    <a:lnTo>
                      <a:pt x="0" y="13"/>
                    </a:lnTo>
                    <a:lnTo>
                      <a:pt x="0" y="13"/>
                    </a:lnTo>
                    <a:lnTo>
                      <a:pt x="0" y="14"/>
                    </a:lnTo>
                    <a:lnTo>
                      <a:pt x="0" y="15"/>
                    </a:lnTo>
                    <a:lnTo>
                      <a:pt x="0" y="16"/>
                    </a:lnTo>
                    <a:lnTo>
                      <a:pt x="0" y="16"/>
                    </a:lnTo>
                    <a:lnTo>
                      <a:pt x="0" y="17"/>
                    </a:lnTo>
                    <a:lnTo>
                      <a:pt x="0" y="18"/>
                    </a:lnTo>
                    <a:lnTo>
                      <a:pt x="0" y="18"/>
                    </a:lnTo>
                    <a:lnTo>
                      <a:pt x="0" y="19"/>
                    </a:lnTo>
                    <a:lnTo>
                      <a:pt x="0" y="20"/>
                    </a:lnTo>
                    <a:lnTo>
                      <a:pt x="0" y="20"/>
                    </a:lnTo>
                    <a:lnTo>
                      <a:pt x="0" y="21"/>
                    </a:lnTo>
                    <a:lnTo>
                      <a:pt x="0" y="21"/>
                    </a:lnTo>
                    <a:lnTo>
                      <a:pt x="0" y="22"/>
                    </a:lnTo>
                    <a:lnTo>
                      <a:pt x="0" y="23"/>
                    </a:lnTo>
                    <a:lnTo>
                      <a:pt x="0" y="23"/>
                    </a:lnTo>
                    <a:lnTo>
                      <a:pt x="0" y="23"/>
                    </a:lnTo>
                    <a:lnTo>
                      <a:pt x="0" y="24"/>
                    </a:lnTo>
                    <a:lnTo>
                      <a:pt x="0" y="25"/>
                    </a:lnTo>
                    <a:lnTo>
                      <a:pt x="0" y="26"/>
                    </a:lnTo>
                    <a:lnTo>
                      <a:pt x="0" y="26"/>
                    </a:lnTo>
                    <a:lnTo>
                      <a:pt x="0" y="27"/>
                    </a:lnTo>
                    <a:lnTo>
                      <a:pt x="0" y="28"/>
                    </a:lnTo>
                    <a:lnTo>
                      <a:pt x="0" y="28"/>
                    </a:lnTo>
                    <a:lnTo>
                      <a:pt x="0" y="29"/>
                    </a:lnTo>
                    <a:lnTo>
                      <a:pt x="0" y="29"/>
                    </a:lnTo>
                    <a:lnTo>
                      <a:pt x="0" y="30"/>
                    </a:lnTo>
                    <a:lnTo>
                      <a:pt x="0" y="30"/>
                    </a:lnTo>
                    <a:lnTo>
                      <a:pt x="0" y="31"/>
                    </a:lnTo>
                    <a:lnTo>
                      <a:pt x="0" y="32"/>
                    </a:lnTo>
                    <a:lnTo>
                      <a:pt x="0" y="33"/>
                    </a:lnTo>
                    <a:lnTo>
                      <a:pt x="0" y="34"/>
                    </a:lnTo>
                    <a:lnTo>
                      <a:pt x="0" y="34"/>
                    </a:lnTo>
                    <a:lnTo>
                      <a:pt x="0" y="35"/>
                    </a:lnTo>
                    <a:lnTo>
                      <a:pt x="0" y="36"/>
                    </a:lnTo>
                    <a:lnTo>
                      <a:pt x="0" y="36"/>
                    </a:lnTo>
                    <a:lnTo>
                      <a:pt x="0" y="37"/>
                    </a:lnTo>
                    <a:lnTo>
                      <a:pt x="0" y="37"/>
                    </a:lnTo>
                    <a:lnTo>
                      <a:pt x="0" y="38"/>
                    </a:lnTo>
                    <a:lnTo>
                      <a:pt x="0" y="38"/>
                    </a:lnTo>
                    <a:lnTo>
                      <a:pt x="0" y="38"/>
                    </a:lnTo>
                    <a:lnTo>
                      <a:pt x="0" y="38"/>
                    </a:lnTo>
                    <a:lnTo>
                      <a:pt x="0" y="39"/>
                    </a:lnTo>
                    <a:lnTo>
                      <a:pt x="0" y="39"/>
                    </a:lnTo>
                    <a:lnTo>
                      <a:pt x="0" y="38"/>
                    </a:lnTo>
                    <a:lnTo>
                      <a:pt x="0" y="38"/>
                    </a:lnTo>
                    <a:lnTo>
                      <a:pt x="0" y="39"/>
                    </a:lnTo>
                    <a:lnTo>
                      <a:pt x="0" y="38"/>
                    </a:lnTo>
                    <a:lnTo>
                      <a:pt x="0" y="39"/>
                    </a:lnTo>
                    <a:lnTo>
                      <a:pt x="0" y="39"/>
                    </a:lnTo>
                    <a:lnTo>
                      <a:pt x="0" y="40"/>
                    </a:lnTo>
                    <a:lnTo>
                      <a:pt x="0" y="40"/>
                    </a:lnTo>
                    <a:lnTo>
                      <a:pt x="0" y="41"/>
                    </a:lnTo>
                    <a:lnTo>
                      <a:pt x="0" y="41"/>
                    </a:lnTo>
                    <a:lnTo>
                      <a:pt x="0" y="42"/>
                    </a:lnTo>
                    <a:lnTo>
                      <a:pt x="0" y="42"/>
                    </a:lnTo>
                    <a:lnTo>
                      <a:pt x="0" y="42"/>
                    </a:lnTo>
                    <a:lnTo>
                      <a:pt x="0" y="42"/>
                    </a:lnTo>
                    <a:lnTo>
                      <a:pt x="0" y="42"/>
                    </a:lnTo>
                    <a:lnTo>
                      <a:pt x="0" y="42"/>
                    </a:lnTo>
                    <a:lnTo>
                      <a:pt x="0" y="42"/>
                    </a:lnTo>
                    <a:lnTo>
                      <a:pt x="0" y="42"/>
                    </a:lnTo>
                    <a:lnTo>
                      <a:pt x="0" y="42"/>
                    </a:lnTo>
                    <a:lnTo>
                      <a:pt x="0" y="43"/>
                    </a:lnTo>
                    <a:lnTo>
                      <a:pt x="0" y="43"/>
                    </a:lnTo>
                    <a:lnTo>
                      <a:pt x="0" y="44"/>
                    </a:lnTo>
                    <a:lnTo>
                      <a:pt x="0" y="44"/>
                    </a:lnTo>
                    <a:lnTo>
                      <a:pt x="0" y="45"/>
                    </a:lnTo>
                    <a:lnTo>
                      <a:pt x="0" y="45"/>
                    </a:lnTo>
                    <a:lnTo>
                      <a:pt x="0" y="45"/>
                    </a:lnTo>
                    <a:lnTo>
                      <a:pt x="0" y="44"/>
                    </a:lnTo>
                    <a:lnTo>
                      <a:pt x="0" y="43"/>
                    </a:lnTo>
                    <a:lnTo>
                      <a:pt x="0" y="43"/>
                    </a:lnTo>
                    <a:lnTo>
                      <a:pt x="0" y="43"/>
                    </a:lnTo>
                    <a:lnTo>
                      <a:pt x="0" y="44"/>
                    </a:lnTo>
                    <a:lnTo>
                      <a:pt x="0" y="44"/>
                    </a:lnTo>
                    <a:lnTo>
                      <a:pt x="0" y="44"/>
                    </a:lnTo>
                    <a:lnTo>
                      <a:pt x="0" y="45"/>
                    </a:lnTo>
                    <a:lnTo>
                      <a:pt x="0" y="45"/>
                    </a:lnTo>
                    <a:lnTo>
                      <a:pt x="0" y="45"/>
                    </a:lnTo>
                    <a:lnTo>
                      <a:pt x="0" y="45"/>
                    </a:lnTo>
                    <a:lnTo>
                      <a:pt x="0" y="46"/>
                    </a:lnTo>
                    <a:lnTo>
                      <a:pt x="0" y="46"/>
                    </a:lnTo>
                    <a:lnTo>
                      <a:pt x="0" y="47"/>
                    </a:lnTo>
                    <a:lnTo>
                      <a:pt x="0" y="47"/>
                    </a:lnTo>
                    <a:lnTo>
                      <a:pt x="0" y="47"/>
                    </a:lnTo>
                    <a:lnTo>
                      <a:pt x="0" y="48"/>
                    </a:lnTo>
                    <a:lnTo>
                      <a:pt x="0" y="47"/>
                    </a:lnTo>
                    <a:lnTo>
                      <a:pt x="0" y="47"/>
                    </a:lnTo>
                    <a:lnTo>
                      <a:pt x="0" y="48"/>
                    </a:lnTo>
                    <a:lnTo>
                      <a:pt x="0" y="48"/>
                    </a:lnTo>
                    <a:lnTo>
                      <a:pt x="0" y="49"/>
                    </a:lnTo>
                    <a:lnTo>
                      <a:pt x="0" y="49"/>
                    </a:lnTo>
                    <a:lnTo>
                      <a:pt x="0" y="49"/>
                    </a:lnTo>
                    <a:lnTo>
                      <a:pt x="0" y="50"/>
                    </a:lnTo>
                    <a:lnTo>
                      <a:pt x="0" y="49"/>
                    </a:lnTo>
                    <a:lnTo>
                      <a:pt x="0" y="50"/>
                    </a:lnTo>
                    <a:lnTo>
                      <a:pt x="0" y="49"/>
                    </a:lnTo>
                    <a:lnTo>
                      <a:pt x="0" y="50"/>
                    </a:lnTo>
                    <a:lnTo>
                      <a:pt x="0" y="49"/>
                    </a:lnTo>
                    <a:lnTo>
                      <a:pt x="0" y="48"/>
                    </a:lnTo>
                    <a:lnTo>
                      <a:pt x="0" y="48"/>
                    </a:lnTo>
                    <a:lnTo>
                      <a:pt x="0" y="48"/>
                    </a:lnTo>
                    <a:lnTo>
                      <a:pt x="0" y="48"/>
                    </a:lnTo>
                    <a:lnTo>
                      <a:pt x="0" y="48"/>
                    </a:lnTo>
                    <a:lnTo>
                      <a:pt x="0" y="48"/>
                    </a:lnTo>
                    <a:lnTo>
                      <a:pt x="0" y="49"/>
                    </a:lnTo>
                    <a:lnTo>
                      <a:pt x="0" y="49"/>
                    </a:lnTo>
                    <a:lnTo>
                      <a:pt x="0" y="49"/>
                    </a:lnTo>
                    <a:lnTo>
                      <a:pt x="0" y="50"/>
                    </a:lnTo>
                    <a:lnTo>
                      <a:pt x="0" y="50"/>
                    </a:lnTo>
                    <a:lnTo>
                      <a:pt x="0" y="50"/>
                    </a:lnTo>
                    <a:lnTo>
                      <a:pt x="0" y="50"/>
                    </a:lnTo>
                    <a:lnTo>
                      <a:pt x="0" y="51"/>
                    </a:lnTo>
                    <a:lnTo>
                      <a:pt x="0" y="51"/>
                    </a:lnTo>
                    <a:lnTo>
                      <a:pt x="0" y="52"/>
                    </a:lnTo>
                    <a:lnTo>
                      <a:pt x="0" y="52"/>
                    </a:lnTo>
                    <a:lnTo>
                      <a:pt x="0" y="53"/>
                    </a:lnTo>
                    <a:lnTo>
                      <a:pt x="0" y="53"/>
                    </a:lnTo>
                    <a:lnTo>
                      <a:pt x="0" y="53"/>
                    </a:lnTo>
                    <a:lnTo>
                      <a:pt x="0" y="51"/>
                    </a:lnTo>
                    <a:lnTo>
                      <a:pt x="0" y="51"/>
                    </a:lnTo>
                    <a:lnTo>
                      <a:pt x="0" y="50"/>
                    </a:lnTo>
                    <a:lnTo>
                      <a:pt x="0" y="50"/>
                    </a:lnTo>
                    <a:lnTo>
                      <a:pt x="0" y="49"/>
                    </a:lnTo>
                    <a:lnTo>
                      <a:pt x="0" y="49"/>
                    </a:lnTo>
                    <a:lnTo>
                      <a:pt x="0" y="49"/>
                    </a:lnTo>
                    <a:lnTo>
                      <a:pt x="0" y="49"/>
                    </a:lnTo>
                    <a:lnTo>
                      <a:pt x="0" y="49"/>
                    </a:lnTo>
                    <a:lnTo>
                      <a:pt x="0" y="49"/>
                    </a:lnTo>
                    <a:lnTo>
                      <a:pt x="0" y="49"/>
                    </a:lnTo>
                    <a:lnTo>
                      <a:pt x="0" y="49"/>
                    </a:lnTo>
                    <a:lnTo>
                      <a:pt x="0" y="49"/>
                    </a:lnTo>
                    <a:lnTo>
                      <a:pt x="0" y="49"/>
                    </a:lnTo>
                    <a:lnTo>
                      <a:pt x="0" y="50"/>
                    </a:lnTo>
                    <a:lnTo>
                      <a:pt x="0" y="50"/>
                    </a:lnTo>
                    <a:lnTo>
                      <a:pt x="0" y="50"/>
                    </a:lnTo>
                    <a:lnTo>
                      <a:pt x="0" y="51"/>
                    </a:lnTo>
                    <a:lnTo>
                      <a:pt x="0" y="51"/>
                    </a:lnTo>
                    <a:lnTo>
                      <a:pt x="0" y="51"/>
                    </a:lnTo>
                    <a:lnTo>
                      <a:pt x="0" y="51"/>
                    </a:lnTo>
                    <a:lnTo>
                      <a:pt x="0" y="51"/>
                    </a:lnTo>
                    <a:lnTo>
                      <a:pt x="0" y="52"/>
                    </a:lnTo>
                    <a:lnTo>
                      <a:pt x="0" y="51"/>
                    </a:lnTo>
                    <a:lnTo>
                      <a:pt x="0" y="51"/>
                    </a:lnTo>
                    <a:lnTo>
                      <a:pt x="0" y="50"/>
                    </a:lnTo>
                    <a:lnTo>
                      <a:pt x="0" y="49"/>
                    </a:lnTo>
                    <a:lnTo>
                      <a:pt x="0" y="49"/>
                    </a:lnTo>
                    <a:lnTo>
                      <a:pt x="0" y="50"/>
                    </a:lnTo>
                    <a:lnTo>
                      <a:pt x="0" y="50"/>
                    </a:lnTo>
                    <a:lnTo>
                      <a:pt x="0" y="50"/>
                    </a:lnTo>
                    <a:lnTo>
                      <a:pt x="0" y="48"/>
                    </a:lnTo>
                    <a:lnTo>
                      <a:pt x="0" y="48"/>
                    </a:lnTo>
                    <a:lnTo>
                      <a:pt x="0" y="47"/>
                    </a:lnTo>
                    <a:lnTo>
                      <a:pt x="0" y="47"/>
                    </a:lnTo>
                    <a:lnTo>
                      <a:pt x="0" y="47"/>
                    </a:lnTo>
                    <a:lnTo>
                      <a:pt x="0" y="47"/>
                    </a:lnTo>
                    <a:lnTo>
                      <a:pt x="0" y="47"/>
                    </a:lnTo>
                    <a:lnTo>
                      <a:pt x="0" y="48"/>
                    </a:lnTo>
                    <a:lnTo>
                      <a:pt x="0" y="48"/>
                    </a:lnTo>
                    <a:lnTo>
                      <a:pt x="0" y="48"/>
                    </a:lnTo>
                    <a:lnTo>
                      <a:pt x="0" y="49"/>
                    </a:lnTo>
                    <a:lnTo>
                      <a:pt x="0" y="49"/>
                    </a:lnTo>
                    <a:lnTo>
                      <a:pt x="0" y="50"/>
                    </a:lnTo>
                    <a:lnTo>
                      <a:pt x="0" y="50"/>
                    </a:lnTo>
                    <a:lnTo>
                      <a:pt x="0" y="50"/>
                    </a:lnTo>
                    <a:lnTo>
                      <a:pt x="0" y="51"/>
                    </a:lnTo>
                    <a:lnTo>
                      <a:pt x="0" y="52"/>
                    </a:lnTo>
                    <a:lnTo>
                      <a:pt x="0" y="52"/>
                    </a:lnTo>
                    <a:lnTo>
                      <a:pt x="0" y="53"/>
                    </a:lnTo>
                    <a:lnTo>
                      <a:pt x="0" y="53"/>
                    </a:lnTo>
                    <a:lnTo>
                      <a:pt x="0" y="54"/>
                    </a:lnTo>
                    <a:lnTo>
                      <a:pt x="0" y="54"/>
                    </a:lnTo>
                    <a:lnTo>
                      <a:pt x="0" y="55"/>
                    </a:lnTo>
                    <a:lnTo>
                      <a:pt x="0" y="55"/>
                    </a:lnTo>
                    <a:lnTo>
                      <a:pt x="0" y="55"/>
                    </a:lnTo>
                    <a:lnTo>
                      <a:pt x="0" y="55"/>
                    </a:lnTo>
                    <a:lnTo>
                      <a:pt x="0" y="56"/>
                    </a:lnTo>
                    <a:lnTo>
                      <a:pt x="0" y="56"/>
                    </a:lnTo>
                    <a:lnTo>
                      <a:pt x="0" y="56"/>
                    </a:lnTo>
                    <a:lnTo>
                      <a:pt x="0" y="55"/>
                    </a:lnTo>
                    <a:lnTo>
                      <a:pt x="0" y="55"/>
                    </a:lnTo>
                    <a:lnTo>
                      <a:pt x="0" y="55"/>
                    </a:lnTo>
                    <a:lnTo>
                      <a:pt x="0" y="56"/>
                    </a:lnTo>
                    <a:lnTo>
                      <a:pt x="0" y="56"/>
                    </a:lnTo>
                    <a:lnTo>
                      <a:pt x="0" y="56"/>
                    </a:lnTo>
                    <a:lnTo>
                      <a:pt x="0" y="56"/>
                    </a:lnTo>
                    <a:lnTo>
                      <a:pt x="0" y="56"/>
                    </a:lnTo>
                    <a:lnTo>
                      <a:pt x="0" y="57"/>
                    </a:lnTo>
                    <a:lnTo>
                      <a:pt x="0" y="57"/>
                    </a:lnTo>
                    <a:lnTo>
                      <a:pt x="0" y="57"/>
                    </a:lnTo>
                    <a:lnTo>
                      <a:pt x="0" y="58"/>
                    </a:lnTo>
                    <a:lnTo>
                      <a:pt x="0" y="57"/>
                    </a:lnTo>
                    <a:lnTo>
                      <a:pt x="0" y="58"/>
                    </a:lnTo>
                    <a:lnTo>
                      <a:pt x="0" y="57"/>
                    </a:lnTo>
                    <a:lnTo>
                      <a:pt x="0" y="57"/>
                    </a:lnTo>
                    <a:lnTo>
                      <a:pt x="0" y="58"/>
                    </a:lnTo>
                    <a:lnTo>
                      <a:pt x="0" y="57"/>
                    </a:lnTo>
                    <a:lnTo>
                      <a:pt x="0" y="57"/>
                    </a:lnTo>
                    <a:lnTo>
                      <a:pt x="0" y="58"/>
                    </a:lnTo>
                    <a:lnTo>
                      <a:pt x="0" y="58"/>
                    </a:lnTo>
                    <a:lnTo>
                      <a:pt x="0" y="58"/>
                    </a:lnTo>
                    <a:lnTo>
                      <a:pt x="0" y="58"/>
                    </a:lnTo>
                    <a:lnTo>
                      <a:pt x="0" y="59"/>
                    </a:lnTo>
                    <a:lnTo>
                      <a:pt x="0" y="58"/>
                    </a:lnTo>
                    <a:lnTo>
                      <a:pt x="0" y="59"/>
                    </a:lnTo>
                    <a:lnTo>
                      <a:pt x="0" y="59"/>
                    </a:lnTo>
                    <a:lnTo>
                      <a:pt x="0" y="59"/>
                    </a:lnTo>
                    <a:lnTo>
                      <a:pt x="0" y="60"/>
                    </a:lnTo>
                    <a:lnTo>
                      <a:pt x="0" y="60"/>
                    </a:lnTo>
                    <a:lnTo>
                      <a:pt x="0" y="61"/>
                    </a:lnTo>
                    <a:lnTo>
                      <a:pt x="0" y="61"/>
                    </a:lnTo>
                    <a:lnTo>
                      <a:pt x="0" y="61"/>
                    </a:lnTo>
                    <a:lnTo>
                      <a:pt x="0" y="62"/>
                    </a:lnTo>
                    <a:lnTo>
                      <a:pt x="0" y="61"/>
                    </a:lnTo>
                    <a:lnTo>
                      <a:pt x="0" y="62"/>
                    </a:lnTo>
                    <a:lnTo>
                      <a:pt x="0" y="61"/>
                    </a:lnTo>
                    <a:lnTo>
                      <a:pt x="0" y="60"/>
                    </a:lnTo>
                    <a:lnTo>
                      <a:pt x="0" y="60"/>
                    </a:lnTo>
                    <a:lnTo>
                      <a:pt x="0" y="59"/>
                    </a:lnTo>
                    <a:lnTo>
                      <a:pt x="0" y="59"/>
                    </a:lnTo>
                    <a:lnTo>
                      <a:pt x="0" y="59"/>
                    </a:lnTo>
                    <a:lnTo>
                      <a:pt x="0" y="59"/>
                    </a:lnTo>
                    <a:lnTo>
                      <a:pt x="0" y="59"/>
                    </a:lnTo>
                    <a:lnTo>
                      <a:pt x="0" y="59"/>
                    </a:lnTo>
                    <a:lnTo>
                      <a:pt x="0" y="58"/>
                    </a:lnTo>
                    <a:lnTo>
                      <a:pt x="0" y="59"/>
                    </a:lnTo>
                    <a:lnTo>
                      <a:pt x="0" y="59"/>
                    </a:lnTo>
                    <a:lnTo>
                      <a:pt x="0" y="59"/>
                    </a:lnTo>
                    <a:lnTo>
                      <a:pt x="0" y="59"/>
                    </a:lnTo>
                    <a:lnTo>
                      <a:pt x="0" y="60"/>
                    </a:lnTo>
                    <a:lnTo>
                      <a:pt x="0" y="61"/>
                    </a:lnTo>
                    <a:lnTo>
                      <a:pt x="0" y="61"/>
                    </a:lnTo>
                    <a:lnTo>
                      <a:pt x="0" y="61"/>
                    </a:lnTo>
                    <a:lnTo>
                      <a:pt x="0" y="60"/>
                    </a:lnTo>
                    <a:lnTo>
                      <a:pt x="0" y="61"/>
                    </a:lnTo>
                    <a:lnTo>
                      <a:pt x="0" y="61"/>
                    </a:lnTo>
                    <a:lnTo>
                      <a:pt x="0" y="61"/>
                    </a:lnTo>
                    <a:lnTo>
                      <a:pt x="0" y="60"/>
                    </a:lnTo>
                    <a:lnTo>
                      <a:pt x="0" y="61"/>
                    </a:lnTo>
                    <a:lnTo>
                      <a:pt x="0" y="61"/>
                    </a:lnTo>
                    <a:lnTo>
                      <a:pt x="0" y="61"/>
                    </a:lnTo>
                    <a:lnTo>
                      <a:pt x="0" y="61"/>
                    </a:lnTo>
                    <a:lnTo>
                      <a:pt x="0" y="60"/>
                    </a:lnTo>
                    <a:lnTo>
                      <a:pt x="0" y="60"/>
                    </a:lnTo>
                    <a:lnTo>
                      <a:pt x="0" y="60"/>
                    </a:lnTo>
                    <a:lnTo>
                      <a:pt x="0" y="61"/>
                    </a:lnTo>
                    <a:lnTo>
                      <a:pt x="0" y="61"/>
                    </a:lnTo>
                    <a:lnTo>
                      <a:pt x="0" y="61"/>
                    </a:lnTo>
                    <a:lnTo>
                      <a:pt x="0" y="61"/>
                    </a:lnTo>
                    <a:lnTo>
                      <a:pt x="0" y="60"/>
                    </a:lnTo>
                    <a:lnTo>
                      <a:pt x="0" y="60"/>
                    </a:lnTo>
                    <a:lnTo>
                      <a:pt x="0" y="61"/>
                    </a:lnTo>
                    <a:lnTo>
                      <a:pt x="0" y="61"/>
                    </a:lnTo>
                    <a:lnTo>
                      <a:pt x="0" y="61"/>
                    </a:lnTo>
                    <a:lnTo>
                      <a:pt x="0" y="61"/>
                    </a:lnTo>
                    <a:lnTo>
                      <a:pt x="0" y="61"/>
                    </a:lnTo>
                    <a:lnTo>
                      <a:pt x="0" y="61"/>
                    </a:lnTo>
                    <a:lnTo>
                      <a:pt x="0" y="62"/>
                    </a:lnTo>
                    <a:lnTo>
                      <a:pt x="0" y="62"/>
                    </a:lnTo>
                    <a:lnTo>
                      <a:pt x="0" y="62"/>
                    </a:lnTo>
                    <a:lnTo>
                      <a:pt x="0" y="61"/>
                    </a:lnTo>
                    <a:lnTo>
                      <a:pt x="0" y="61"/>
                    </a:lnTo>
                    <a:lnTo>
                      <a:pt x="0" y="61"/>
                    </a:lnTo>
                    <a:lnTo>
                      <a:pt x="0" y="61"/>
                    </a:lnTo>
                    <a:lnTo>
                      <a:pt x="0" y="62"/>
                    </a:lnTo>
                    <a:lnTo>
                      <a:pt x="0" y="63"/>
                    </a:lnTo>
                    <a:lnTo>
                      <a:pt x="0" y="63"/>
                    </a:lnTo>
                    <a:lnTo>
                      <a:pt x="0" y="62"/>
                    </a:lnTo>
                    <a:lnTo>
                      <a:pt x="0" y="63"/>
                    </a:lnTo>
                    <a:lnTo>
                      <a:pt x="0" y="62"/>
                    </a:lnTo>
                    <a:lnTo>
                      <a:pt x="0" y="62"/>
                    </a:lnTo>
                    <a:lnTo>
                      <a:pt x="0" y="61"/>
                    </a:lnTo>
                    <a:lnTo>
                      <a:pt x="0" y="62"/>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0"/>
                    </a:lnTo>
                    <a:lnTo>
                      <a:pt x="0" y="59"/>
                    </a:lnTo>
                    <a:lnTo>
                      <a:pt x="0" y="59"/>
                    </a:lnTo>
                    <a:lnTo>
                      <a:pt x="0" y="59"/>
                    </a:lnTo>
                    <a:lnTo>
                      <a:pt x="0" y="58"/>
                    </a:lnTo>
                    <a:lnTo>
                      <a:pt x="0" y="59"/>
                    </a:lnTo>
                    <a:lnTo>
                      <a:pt x="0" y="59"/>
                    </a:lnTo>
                    <a:lnTo>
                      <a:pt x="0" y="60"/>
                    </a:lnTo>
                    <a:lnTo>
                      <a:pt x="0" y="60"/>
                    </a:lnTo>
                    <a:lnTo>
                      <a:pt x="0" y="60"/>
                    </a:lnTo>
                    <a:lnTo>
                      <a:pt x="0" y="59"/>
                    </a:lnTo>
                    <a:lnTo>
                      <a:pt x="0" y="59"/>
                    </a:lnTo>
                    <a:lnTo>
                      <a:pt x="0" y="58"/>
                    </a:lnTo>
                    <a:lnTo>
                      <a:pt x="0" y="58"/>
                    </a:lnTo>
                    <a:lnTo>
                      <a:pt x="0" y="58"/>
                    </a:lnTo>
                    <a:lnTo>
                      <a:pt x="0" y="59"/>
                    </a:lnTo>
                    <a:lnTo>
                      <a:pt x="0" y="58"/>
                    </a:lnTo>
                    <a:lnTo>
                      <a:pt x="0" y="59"/>
                    </a:lnTo>
                    <a:lnTo>
                      <a:pt x="0" y="59"/>
                    </a:lnTo>
                    <a:lnTo>
                      <a:pt x="0" y="59"/>
                    </a:lnTo>
                    <a:lnTo>
                      <a:pt x="0" y="59"/>
                    </a:lnTo>
                    <a:lnTo>
                      <a:pt x="0" y="59"/>
                    </a:lnTo>
                    <a:lnTo>
                      <a:pt x="0" y="60"/>
                    </a:lnTo>
                    <a:lnTo>
                      <a:pt x="0" y="60"/>
                    </a:lnTo>
                    <a:lnTo>
                      <a:pt x="0" y="61"/>
                    </a:lnTo>
                    <a:lnTo>
                      <a:pt x="0" y="60"/>
                    </a:lnTo>
                    <a:lnTo>
                      <a:pt x="0" y="61"/>
                    </a:lnTo>
                    <a:lnTo>
                      <a:pt x="0" y="60"/>
                    </a:lnTo>
                    <a:lnTo>
                      <a:pt x="0" y="61"/>
                    </a:lnTo>
                    <a:lnTo>
                      <a:pt x="0" y="61"/>
                    </a:lnTo>
                    <a:lnTo>
                      <a:pt x="0" y="61"/>
                    </a:lnTo>
                    <a:lnTo>
                      <a:pt x="0" y="60"/>
                    </a:lnTo>
                    <a:lnTo>
                      <a:pt x="0" y="61"/>
                    </a:lnTo>
                    <a:lnTo>
                      <a:pt x="0" y="61"/>
                    </a:lnTo>
                    <a:lnTo>
                      <a:pt x="0" y="61"/>
                    </a:lnTo>
                    <a:lnTo>
                      <a:pt x="0" y="61"/>
                    </a:lnTo>
                    <a:lnTo>
                      <a:pt x="0" y="62"/>
                    </a:lnTo>
                    <a:lnTo>
                      <a:pt x="0" y="62"/>
                    </a:lnTo>
                    <a:lnTo>
                      <a:pt x="0" y="62"/>
                    </a:lnTo>
                    <a:lnTo>
                      <a:pt x="0" y="61"/>
                    </a:lnTo>
                    <a:lnTo>
                      <a:pt x="0" y="62"/>
                    </a:lnTo>
                    <a:lnTo>
                      <a:pt x="0" y="61"/>
                    </a:lnTo>
                    <a:lnTo>
                      <a:pt x="0" y="61"/>
                    </a:lnTo>
                    <a:lnTo>
                      <a:pt x="0" y="62"/>
                    </a:lnTo>
                    <a:lnTo>
                      <a:pt x="0" y="61"/>
                    </a:lnTo>
                    <a:lnTo>
                      <a:pt x="0" y="61"/>
                    </a:lnTo>
                    <a:lnTo>
                      <a:pt x="0" y="61"/>
                    </a:lnTo>
                    <a:lnTo>
                      <a:pt x="0" y="61"/>
                    </a:lnTo>
                    <a:lnTo>
                      <a:pt x="0" y="60"/>
                    </a:lnTo>
                    <a:lnTo>
                      <a:pt x="0" y="59"/>
                    </a:lnTo>
                    <a:lnTo>
                      <a:pt x="0" y="59"/>
                    </a:lnTo>
                    <a:lnTo>
                      <a:pt x="0" y="58"/>
                    </a:lnTo>
                    <a:lnTo>
                      <a:pt x="0" y="57"/>
                    </a:lnTo>
                    <a:lnTo>
                      <a:pt x="0" y="57"/>
                    </a:lnTo>
                    <a:lnTo>
                      <a:pt x="0" y="56"/>
                    </a:lnTo>
                    <a:lnTo>
                      <a:pt x="0" y="56"/>
                    </a:lnTo>
                    <a:lnTo>
                      <a:pt x="0" y="56"/>
                    </a:lnTo>
                    <a:lnTo>
                      <a:pt x="0" y="56"/>
                    </a:lnTo>
                    <a:lnTo>
                      <a:pt x="0" y="56"/>
                    </a:lnTo>
                    <a:lnTo>
                      <a:pt x="0" y="57"/>
                    </a:lnTo>
                    <a:lnTo>
                      <a:pt x="0" y="56"/>
                    </a:lnTo>
                    <a:lnTo>
                      <a:pt x="0" y="57"/>
                    </a:lnTo>
                    <a:lnTo>
                      <a:pt x="0" y="57"/>
                    </a:lnTo>
                    <a:lnTo>
                      <a:pt x="0" y="57"/>
                    </a:lnTo>
                    <a:lnTo>
                      <a:pt x="0" y="57"/>
                    </a:lnTo>
                    <a:lnTo>
                      <a:pt x="0" y="57"/>
                    </a:lnTo>
                    <a:lnTo>
                      <a:pt x="0" y="57"/>
                    </a:lnTo>
                    <a:lnTo>
                      <a:pt x="0" y="58"/>
                    </a:lnTo>
                    <a:lnTo>
                      <a:pt x="0" y="57"/>
                    </a:lnTo>
                    <a:lnTo>
                      <a:pt x="0" y="58"/>
                    </a:lnTo>
                    <a:lnTo>
                      <a:pt x="0" y="58"/>
                    </a:lnTo>
                    <a:lnTo>
                      <a:pt x="0" y="58"/>
                    </a:lnTo>
                    <a:lnTo>
                      <a:pt x="0" y="58"/>
                    </a:lnTo>
                    <a:lnTo>
                      <a:pt x="0" y="59"/>
                    </a:lnTo>
                    <a:lnTo>
                      <a:pt x="0" y="59"/>
                    </a:lnTo>
                    <a:lnTo>
                      <a:pt x="0" y="58"/>
                    </a:lnTo>
                    <a:lnTo>
                      <a:pt x="0" y="59"/>
                    </a:lnTo>
                    <a:lnTo>
                      <a:pt x="0" y="58"/>
                    </a:lnTo>
                    <a:lnTo>
                      <a:pt x="0" y="58"/>
                    </a:lnTo>
                    <a:lnTo>
                      <a:pt x="0" y="58"/>
                    </a:lnTo>
                    <a:lnTo>
                      <a:pt x="0" y="58"/>
                    </a:lnTo>
                    <a:lnTo>
                      <a:pt x="0" y="57"/>
                    </a:lnTo>
                    <a:lnTo>
                      <a:pt x="0" y="57"/>
                    </a:lnTo>
                    <a:lnTo>
                      <a:pt x="0" y="56"/>
                    </a:lnTo>
                    <a:lnTo>
                      <a:pt x="0" y="56"/>
                    </a:lnTo>
                    <a:lnTo>
                      <a:pt x="0" y="55"/>
                    </a:lnTo>
                    <a:lnTo>
                      <a:pt x="0" y="56"/>
                    </a:lnTo>
                    <a:lnTo>
                      <a:pt x="0" y="56"/>
                    </a:lnTo>
                    <a:lnTo>
                      <a:pt x="0" y="57"/>
                    </a:lnTo>
                    <a:lnTo>
                      <a:pt x="0" y="57"/>
                    </a:lnTo>
                    <a:lnTo>
                      <a:pt x="0" y="57"/>
                    </a:lnTo>
                    <a:lnTo>
                      <a:pt x="0" y="57"/>
                    </a:lnTo>
                    <a:lnTo>
                      <a:pt x="0" y="57"/>
                    </a:lnTo>
                    <a:lnTo>
                      <a:pt x="0" y="56"/>
                    </a:lnTo>
                    <a:lnTo>
                      <a:pt x="0" y="57"/>
                    </a:lnTo>
                    <a:lnTo>
                      <a:pt x="0" y="58"/>
                    </a:lnTo>
                    <a:lnTo>
                      <a:pt x="0" y="58"/>
                    </a:lnTo>
                    <a:lnTo>
                      <a:pt x="0" y="58"/>
                    </a:lnTo>
                    <a:lnTo>
                      <a:pt x="0" y="57"/>
                    </a:lnTo>
                    <a:lnTo>
                      <a:pt x="0" y="57"/>
                    </a:lnTo>
                    <a:lnTo>
                      <a:pt x="0" y="58"/>
                    </a:lnTo>
                    <a:lnTo>
                      <a:pt x="0" y="57"/>
                    </a:lnTo>
                    <a:lnTo>
                      <a:pt x="0" y="57"/>
                    </a:lnTo>
                    <a:lnTo>
                      <a:pt x="0" y="57"/>
                    </a:lnTo>
                    <a:lnTo>
                      <a:pt x="0" y="57"/>
                    </a:lnTo>
                    <a:lnTo>
                      <a:pt x="0" y="57"/>
                    </a:lnTo>
                    <a:lnTo>
                      <a:pt x="0" y="56"/>
                    </a:lnTo>
                    <a:lnTo>
                      <a:pt x="0" y="56"/>
                    </a:lnTo>
                    <a:lnTo>
                      <a:pt x="0" y="56"/>
                    </a:lnTo>
                    <a:lnTo>
                      <a:pt x="0" y="56"/>
                    </a:lnTo>
                    <a:lnTo>
                      <a:pt x="0" y="56"/>
                    </a:lnTo>
                    <a:lnTo>
                      <a:pt x="0" y="57"/>
                    </a:lnTo>
                    <a:lnTo>
                      <a:pt x="0" y="57"/>
                    </a:lnTo>
                    <a:lnTo>
                      <a:pt x="0" y="56"/>
                    </a:lnTo>
                    <a:lnTo>
                      <a:pt x="0" y="57"/>
                    </a:lnTo>
                    <a:lnTo>
                      <a:pt x="0" y="57"/>
                    </a:lnTo>
                    <a:lnTo>
                      <a:pt x="0" y="58"/>
                    </a:lnTo>
                    <a:lnTo>
                      <a:pt x="0" y="57"/>
                    </a:lnTo>
                    <a:lnTo>
                      <a:pt x="0" y="58"/>
                    </a:lnTo>
                    <a:lnTo>
                      <a:pt x="0" y="58"/>
                    </a:lnTo>
                    <a:lnTo>
                      <a:pt x="0" y="58"/>
                    </a:lnTo>
                    <a:lnTo>
                      <a:pt x="0" y="59"/>
                    </a:lnTo>
                    <a:lnTo>
                      <a:pt x="0" y="58"/>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60"/>
                    </a:lnTo>
                    <a:lnTo>
                      <a:pt x="0" y="59"/>
                    </a:lnTo>
                    <a:lnTo>
                      <a:pt x="0" y="59"/>
                    </a:lnTo>
                    <a:lnTo>
                      <a:pt x="0" y="58"/>
                    </a:lnTo>
                    <a:lnTo>
                      <a:pt x="0" y="59"/>
                    </a:lnTo>
                    <a:lnTo>
                      <a:pt x="0" y="59"/>
                    </a:lnTo>
                    <a:lnTo>
                      <a:pt x="0" y="60"/>
                    </a:lnTo>
                    <a:lnTo>
                      <a:pt x="0" y="60"/>
                    </a:lnTo>
                    <a:lnTo>
                      <a:pt x="0" y="61"/>
                    </a:lnTo>
                    <a:lnTo>
                      <a:pt x="0" y="60"/>
                    </a:lnTo>
                    <a:lnTo>
                      <a:pt x="0" y="61"/>
                    </a:lnTo>
                    <a:lnTo>
                      <a:pt x="0" y="61"/>
                    </a:lnTo>
                    <a:lnTo>
                      <a:pt x="0" y="61"/>
                    </a:lnTo>
                    <a:lnTo>
                      <a:pt x="0" y="61"/>
                    </a:lnTo>
                    <a:lnTo>
                      <a:pt x="0" y="60"/>
                    </a:lnTo>
                    <a:lnTo>
                      <a:pt x="0" y="61"/>
                    </a:lnTo>
                    <a:lnTo>
                      <a:pt x="0" y="60"/>
                    </a:lnTo>
                    <a:lnTo>
                      <a:pt x="0" y="59"/>
                    </a:lnTo>
                    <a:lnTo>
                      <a:pt x="0" y="60"/>
                    </a:lnTo>
                    <a:lnTo>
                      <a:pt x="0" y="61"/>
                    </a:lnTo>
                    <a:lnTo>
                      <a:pt x="0" y="61"/>
                    </a:lnTo>
                    <a:lnTo>
                      <a:pt x="0" y="61"/>
                    </a:lnTo>
                    <a:lnTo>
                      <a:pt x="0" y="62"/>
                    </a:lnTo>
                    <a:lnTo>
                      <a:pt x="0" y="61"/>
                    </a:lnTo>
                    <a:lnTo>
                      <a:pt x="0" y="61"/>
                    </a:lnTo>
                    <a:lnTo>
                      <a:pt x="0" y="60"/>
                    </a:lnTo>
                    <a:lnTo>
                      <a:pt x="0" y="61"/>
                    </a:lnTo>
                    <a:lnTo>
                      <a:pt x="0" y="60"/>
                    </a:lnTo>
                    <a:lnTo>
                      <a:pt x="0" y="60"/>
                    </a:lnTo>
                    <a:lnTo>
                      <a:pt x="0" y="59"/>
                    </a:lnTo>
                    <a:lnTo>
                      <a:pt x="0" y="60"/>
                    </a:lnTo>
                    <a:lnTo>
                      <a:pt x="0" y="60"/>
                    </a:lnTo>
                    <a:lnTo>
                      <a:pt x="0" y="59"/>
                    </a:lnTo>
                    <a:lnTo>
                      <a:pt x="0" y="59"/>
                    </a:lnTo>
                    <a:lnTo>
                      <a:pt x="0" y="59"/>
                    </a:lnTo>
                    <a:lnTo>
                      <a:pt x="0" y="59"/>
                    </a:lnTo>
                    <a:lnTo>
                      <a:pt x="0" y="59"/>
                    </a:lnTo>
                    <a:lnTo>
                      <a:pt x="0" y="59"/>
                    </a:lnTo>
                    <a:lnTo>
                      <a:pt x="0" y="59"/>
                    </a:lnTo>
                    <a:lnTo>
                      <a:pt x="0" y="60"/>
                    </a:lnTo>
                    <a:lnTo>
                      <a:pt x="0" y="59"/>
                    </a:lnTo>
                    <a:lnTo>
                      <a:pt x="0" y="59"/>
                    </a:lnTo>
                    <a:lnTo>
                      <a:pt x="0" y="60"/>
                    </a:lnTo>
                    <a:lnTo>
                      <a:pt x="0" y="59"/>
                    </a:lnTo>
                    <a:lnTo>
                      <a:pt x="0" y="60"/>
                    </a:lnTo>
                    <a:lnTo>
                      <a:pt x="0" y="60"/>
                    </a:lnTo>
                    <a:lnTo>
                      <a:pt x="0" y="60"/>
                    </a:lnTo>
                    <a:lnTo>
                      <a:pt x="0" y="61"/>
                    </a:lnTo>
                    <a:lnTo>
                      <a:pt x="0" y="61"/>
                    </a:lnTo>
                    <a:lnTo>
                      <a:pt x="0" y="62"/>
                    </a:lnTo>
                    <a:lnTo>
                      <a:pt x="0" y="62"/>
                    </a:lnTo>
                    <a:lnTo>
                      <a:pt x="0" y="62"/>
                    </a:lnTo>
                    <a:lnTo>
                      <a:pt x="0" y="61"/>
                    </a:lnTo>
                    <a:lnTo>
                      <a:pt x="0" y="61"/>
                    </a:lnTo>
                    <a:lnTo>
                      <a:pt x="0" y="61"/>
                    </a:lnTo>
                    <a:lnTo>
                      <a:pt x="0" y="61"/>
                    </a:lnTo>
                    <a:lnTo>
                      <a:pt x="0" y="60"/>
                    </a:lnTo>
                    <a:lnTo>
                      <a:pt x="0" y="59"/>
                    </a:lnTo>
                    <a:lnTo>
                      <a:pt x="0" y="58"/>
                    </a:lnTo>
                    <a:lnTo>
                      <a:pt x="0" y="59"/>
                    </a:lnTo>
                    <a:lnTo>
                      <a:pt x="0" y="59"/>
                    </a:lnTo>
                    <a:lnTo>
                      <a:pt x="0" y="59"/>
                    </a:lnTo>
                    <a:lnTo>
                      <a:pt x="0" y="59"/>
                    </a:lnTo>
                    <a:lnTo>
                      <a:pt x="0" y="60"/>
                    </a:lnTo>
                    <a:lnTo>
                      <a:pt x="0" y="59"/>
                    </a:lnTo>
                    <a:lnTo>
                      <a:pt x="0" y="60"/>
                    </a:lnTo>
                    <a:lnTo>
                      <a:pt x="0" y="61"/>
                    </a:lnTo>
                    <a:lnTo>
                      <a:pt x="0" y="61"/>
                    </a:lnTo>
                    <a:lnTo>
                      <a:pt x="0" y="61"/>
                    </a:lnTo>
                    <a:lnTo>
                      <a:pt x="0" y="61"/>
                    </a:lnTo>
                    <a:lnTo>
                      <a:pt x="0" y="62"/>
                    </a:lnTo>
                    <a:lnTo>
                      <a:pt x="0" y="61"/>
                    </a:lnTo>
                    <a:lnTo>
                      <a:pt x="0" y="62"/>
                    </a:lnTo>
                    <a:lnTo>
                      <a:pt x="0" y="62"/>
                    </a:lnTo>
                    <a:lnTo>
                      <a:pt x="0" y="62"/>
                    </a:lnTo>
                    <a:lnTo>
                      <a:pt x="0" y="62"/>
                    </a:lnTo>
                    <a:lnTo>
                      <a:pt x="0" y="62"/>
                    </a:lnTo>
                    <a:lnTo>
                      <a:pt x="0" y="63"/>
                    </a:lnTo>
                    <a:lnTo>
                      <a:pt x="0" y="62"/>
                    </a:lnTo>
                    <a:lnTo>
                      <a:pt x="0" y="62"/>
                    </a:lnTo>
                    <a:lnTo>
                      <a:pt x="0" y="62"/>
                    </a:lnTo>
                    <a:lnTo>
                      <a:pt x="0" y="63"/>
                    </a:lnTo>
                    <a:lnTo>
                      <a:pt x="0" y="63"/>
                    </a:lnTo>
                    <a:lnTo>
                      <a:pt x="0" y="63"/>
                    </a:lnTo>
                    <a:lnTo>
                      <a:pt x="0" y="62"/>
                    </a:lnTo>
                    <a:lnTo>
                      <a:pt x="0" y="62"/>
                    </a:lnTo>
                    <a:lnTo>
                      <a:pt x="0" y="62"/>
                    </a:lnTo>
                    <a:lnTo>
                      <a:pt x="0" y="62"/>
                    </a:lnTo>
                    <a:lnTo>
                      <a:pt x="0" y="61"/>
                    </a:lnTo>
                    <a:lnTo>
                      <a:pt x="0" y="62"/>
                    </a:lnTo>
                    <a:lnTo>
                      <a:pt x="0" y="61"/>
                    </a:lnTo>
                    <a:lnTo>
                      <a:pt x="0" y="61"/>
                    </a:lnTo>
                    <a:lnTo>
                      <a:pt x="0" y="61"/>
                    </a:lnTo>
                    <a:lnTo>
                      <a:pt x="0" y="62"/>
                    </a:lnTo>
                    <a:lnTo>
                      <a:pt x="0" y="62"/>
                    </a:lnTo>
                    <a:lnTo>
                      <a:pt x="0" y="62"/>
                    </a:lnTo>
                    <a:lnTo>
                      <a:pt x="0" y="61"/>
                    </a:lnTo>
                    <a:lnTo>
                      <a:pt x="0" y="62"/>
                    </a:lnTo>
                    <a:lnTo>
                      <a:pt x="0" y="61"/>
                    </a:lnTo>
                    <a:lnTo>
                      <a:pt x="0" y="61"/>
                    </a:lnTo>
                    <a:lnTo>
                      <a:pt x="0" y="61"/>
                    </a:lnTo>
                    <a:lnTo>
                      <a:pt x="0" y="60"/>
                    </a:lnTo>
                    <a:lnTo>
                      <a:pt x="0" y="61"/>
                    </a:lnTo>
                    <a:lnTo>
                      <a:pt x="0" y="60"/>
                    </a:lnTo>
                    <a:lnTo>
                      <a:pt x="0" y="61"/>
                    </a:lnTo>
                    <a:lnTo>
                      <a:pt x="0" y="61"/>
                    </a:lnTo>
                    <a:lnTo>
                      <a:pt x="0" y="61"/>
                    </a:lnTo>
                    <a:lnTo>
                      <a:pt x="0" y="61"/>
                    </a:lnTo>
                    <a:lnTo>
                      <a:pt x="0" y="62"/>
                    </a:lnTo>
                    <a:lnTo>
                      <a:pt x="0" y="62"/>
                    </a:lnTo>
                    <a:lnTo>
                      <a:pt x="0" y="62"/>
                    </a:lnTo>
                    <a:lnTo>
                      <a:pt x="0" y="62"/>
                    </a:lnTo>
                    <a:lnTo>
                      <a:pt x="0" y="63"/>
                    </a:lnTo>
                    <a:lnTo>
                      <a:pt x="0" y="63"/>
                    </a:lnTo>
                    <a:lnTo>
                      <a:pt x="0" y="64"/>
                    </a:lnTo>
                    <a:lnTo>
                      <a:pt x="0" y="63"/>
                    </a:lnTo>
                    <a:lnTo>
                      <a:pt x="0" y="64"/>
                    </a:lnTo>
                    <a:lnTo>
                      <a:pt x="0" y="63"/>
                    </a:lnTo>
                    <a:lnTo>
                      <a:pt x="0" y="63"/>
                    </a:lnTo>
                    <a:lnTo>
                      <a:pt x="0" y="63"/>
                    </a:lnTo>
                    <a:lnTo>
                      <a:pt x="0" y="63"/>
                    </a:lnTo>
                    <a:lnTo>
                      <a:pt x="0" y="63"/>
                    </a:lnTo>
                    <a:lnTo>
                      <a:pt x="0" y="64"/>
                    </a:lnTo>
                    <a:lnTo>
                      <a:pt x="0" y="63"/>
                    </a:lnTo>
                    <a:lnTo>
                      <a:pt x="0" y="63"/>
                    </a:lnTo>
                    <a:lnTo>
                      <a:pt x="0" y="63"/>
                    </a:lnTo>
                    <a:lnTo>
                      <a:pt x="0" y="64"/>
                    </a:lnTo>
                    <a:lnTo>
                      <a:pt x="0" y="63"/>
                    </a:lnTo>
                    <a:lnTo>
                      <a:pt x="0" y="64"/>
                    </a:lnTo>
                    <a:lnTo>
                      <a:pt x="0" y="64"/>
                    </a:lnTo>
                    <a:lnTo>
                      <a:pt x="0" y="63"/>
                    </a:lnTo>
                    <a:lnTo>
                      <a:pt x="0" y="64"/>
                    </a:lnTo>
                    <a:lnTo>
                      <a:pt x="0" y="63"/>
                    </a:lnTo>
                    <a:lnTo>
                      <a:pt x="0" y="63"/>
                    </a:lnTo>
                    <a:lnTo>
                      <a:pt x="0" y="63"/>
                    </a:lnTo>
                    <a:lnTo>
                      <a:pt x="0" y="63"/>
                    </a:lnTo>
                    <a:lnTo>
                      <a:pt x="0" y="63"/>
                    </a:lnTo>
                    <a:lnTo>
                      <a:pt x="0" y="63"/>
                    </a:lnTo>
                    <a:lnTo>
                      <a:pt x="0" y="63"/>
                    </a:lnTo>
                    <a:lnTo>
                      <a:pt x="0" y="64"/>
                    </a:lnTo>
                    <a:lnTo>
                      <a:pt x="0" y="63"/>
                    </a:lnTo>
                    <a:lnTo>
                      <a:pt x="0" y="64"/>
                    </a:lnTo>
                    <a:lnTo>
                      <a:pt x="0" y="64"/>
                    </a:lnTo>
                    <a:lnTo>
                      <a:pt x="0" y="64"/>
                    </a:lnTo>
                    <a:lnTo>
                      <a:pt x="0" y="64"/>
                    </a:lnTo>
                    <a:lnTo>
                      <a:pt x="0" y="64"/>
                    </a:lnTo>
                    <a:lnTo>
                      <a:pt x="0" y="63"/>
                    </a:lnTo>
                    <a:lnTo>
                      <a:pt x="0" y="64"/>
                    </a:lnTo>
                    <a:lnTo>
                      <a:pt x="0" y="64"/>
                    </a:lnTo>
                    <a:lnTo>
                      <a:pt x="0" y="63"/>
                    </a:lnTo>
                    <a:lnTo>
                      <a:pt x="0" y="64"/>
                    </a:lnTo>
                    <a:lnTo>
                      <a:pt x="0" y="63"/>
                    </a:lnTo>
                    <a:lnTo>
                      <a:pt x="0" y="62"/>
                    </a:lnTo>
                    <a:lnTo>
                      <a:pt x="0" y="62"/>
                    </a:lnTo>
                    <a:lnTo>
                      <a:pt x="0" y="62"/>
                    </a:lnTo>
                    <a:lnTo>
                      <a:pt x="0" y="63"/>
                    </a:lnTo>
                    <a:lnTo>
                      <a:pt x="0" y="63"/>
                    </a:lnTo>
                    <a:lnTo>
                      <a:pt x="0" y="63"/>
                    </a:lnTo>
                    <a:lnTo>
                      <a:pt x="0" y="63"/>
                    </a:lnTo>
                    <a:lnTo>
                      <a:pt x="0" y="63"/>
                    </a:lnTo>
                    <a:lnTo>
                      <a:pt x="0" y="64"/>
                    </a:lnTo>
                    <a:lnTo>
                      <a:pt x="0" y="64"/>
                    </a:lnTo>
                    <a:lnTo>
                      <a:pt x="0" y="63"/>
                    </a:lnTo>
                    <a:lnTo>
                      <a:pt x="0" y="64"/>
                    </a:lnTo>
                    <a:lnTo>
                      <a:pt x="0" y="64"/>
                    </a:lnTo>
                    <a:lnTo>
                      <a:pt x="0" y="65"/>
                    </a:lnTo>
                    <a:lnTo>
                      <a:pt x="0" y="65"/>
                    </a:lnTo>
                    <a:lnTo>
                      <a:pt x="0" y="65"/>
                    </a:lnTo>
                    <a:lnTo>
                      <a:pt x="0" y="66"/>
                    </a:lnTo>
                    <a:lnTo>
                      <a:pt x="0" y="66"/>
                    </a:lnTo>
                    <a:lnTo>
                      <a:pt x="0" y="66"/>
                    </a:lnTo>
                    <a:lnTo>
                      <a:pt x="0" y="66"/>
                    </a:lnTo>
                    <a:lnTo>
                      <a:pt x="0" y="66"/>
                    </a:lnTo>
                    <a:lnTo>
                      <a:pt x="0" y="66"/>
                    </a:lnTo>
                    <a:lnTo>
                      <a:pt x="0" y="66"/>
                    </a:lnTo>
                    <a:lnTo>
                      <a:pt x="0" y="66"/>
                    </a:lnTo>
                    <a:lnTo>
                      <a:pt x="0" y="66"/>
                    </a:lnTo>
                    <a:lnTo>
                      <a:pt x="0" y="65"/>
                    </a:lnTo>
                    <a:lnTo>
                      <a:pt x="0" y="65"/>
                    </a:lnTo>
                    <a:lnTo>
                      <a:pt x="0" y="65"/>
                    </a:lnTo>
                    <a:lnTo>
                      <a:pt x="0" y="65"/>
                    </a:lnTo>
                    <a:lnTo>
                      <a:pt x="0" y="64"/>
                    </a:lnTo>
                    <a:lnTo>
                      <a:pt x="0" y="64"/>
                    </a:lnTo>
                    <a:lnTo>
                      <a:pt x="0" y="64"/>
                    </a:lnTo>
                    <a:lnTo>
                      <a:pt x="0" y="64"/>
                    </a:lnTo>
                    <a:lnTo>
                      <a:pt x="0" y="65"/>
                    </a:lnTo>
                  </a:path>
                </a:pathLst>
              </a:custGeom>
              <a:noFill/>
              <a:ln w="0">
                <a:solidFill>
                  <a:srgbClr val="3366FF"/>
                </a:solidFill>
                <a:prstDash val="solid"/>
                <a:round/>
                <a:headEnd/>
                <a:tailEnd/>
              </a:ln>
            </p:spPr>
            <p:txBody>
              <a:bodyPr/>
              <a:lstStyle/>
              <a:p>
                <a:endParaRPr lang="en-GB"/>
              </a:p>
            </p:txBody>
          </p:sp>
          <p:sp>
            <p:nvSpPr>
              <p:cNvPr id="186328" name="Freeform 984"/>
              <p:cNvSpPr>
                <a:spLocks/>
              </p:cNvSpPr>
              <p:nvPr/>
            </p:nvSpPr>
            <p:spPr bwMode="auto">
              <a:xfrm>
                <a:off x="3822" y="3593"/>
                <a:ext cx="6" cy="408"/>
              </a:xfrm>
              <a:custGeom>
                <a:avLst/>
                <a:gdLst/>
                <a:ahLst/>
                <a:cxnLst>
                  <a:cxn ang="0">
                    <a:pos x="0" y="66"/>
                  </a:cxn>
                  <a:cxn ang="0">
                    <a:pos x="0" y="68"/>
                  </a:cxn>
                  <a:cxn ang="0">
                    <a:pos x="0" y="66"/>
                  </a:cxn>
                  <a:cxn ang="0">
                    <a:pos x="0" y="67"/>
                  </a:cxn>
                  <a:cxn ang="0">
                    <a:pos x="0" y="67"/>
                  </a:cxn>
                  <a:cxn ang="0">
                    <a:pos x="0" y="63"/>
                  </a:cxn>
                  <a:cxn ang="0">
                    <a:pos x="0" y="66"/>
                  </a:cxn>
                  <a:cxn ang="0">
                    <a:pos x="0" y="64"/>
                  </a:cxn>
                  <a:cxn ang="0">
                    <a:pos x="0" y="64"/>
                  </a:cxn>
                  <a:cxn ang="0">
                    <a:pos x="0" y="64"/>
                  </a:cxn>
                  <a:cxn ang="0">
                    <a:pos x="0" y="62"/>
                  </a:cxn>
                  <a:cxn ang="0">
                    <a:pos x="0" y="61"/>
                  </a:cxn>
                  <a:cxn ang="0">
                    <a:pos x="0" y="59"/>
                  </a:cxn>
                  <a:cxn ang="0">
                    <a:pos x="0" y="52"/>
                  </a:cxn>
                  <a:cxn ang="0">
                    <a:pos x="0" y="43"/>
                  </a:cxn>
                  <a:cxn ang="0">
                    <a:pos x="0" y="35"/>
                  </a:cxn>
                  <a:cxn ang="0">
                    <a:pos x="0" y="28"/>
                  </a:cxn>
                  <a:cxn ang="0">
                    <a:pos x="0" y="22"/>
                  </a:cxn>
                  <a:cxn ang="0">
                    <a:pos x="0" y="20"/>
                  </a:cxn>
                  <a:cxn ang="0">
                    <a:pos x="0" y="19"/>
                  </a:cxn>
                  <a:cxn ang="0">
                    <a:pos x="0" y="18"/>
                  </a:cxn>
                  <a:cxn ang="0">
                    <a:pos x="0" y="19"/>
                  </a:cxn>
                  <a:cxn ang="0">
                    <a:pos x="0" y="17"/>
                  </a:cxn>
                  <a:cxn ang="0">
                    <a:pos x="0" y="16"/>
                  </a:cxn>
                  <a:cxn ang="0">
                    <a:pos x="0" y="17"/>
                  </a:cxn>
                  <a:cxn ang="0">
                    <a:pos x="0" y="14"/>
                  </a:cxn>
                  <a:cxn ang="0">
                    <a:pos x="0" y="14"/>
                  </a:cxn>
                  <a:cxn ang="0">
                    <a:pos x="0" y="11"/>
                  </a:cxn>
                  <a:cxn ang="0">
                    <a:pos x="0" y="12"/>
                  </a:cxn>
                  <a:cxn ang="0">
                    <a:pos x="0" y="11"/>
                  </a:cxn>
                  <a:cxn ang="0">
                    <a:pos x="0" y="9"/>
                  </a:cxn>
                  <a:cxn ang="0">
                    <a:pos x="0" y="12"/>
                  </a:cxn>
                  <a:cxn ang="0">
                    <a:pos x="0" y="14"/>
                  </a:cxn>
                  <a:cxn ang="0">
                    <a:pos x="0" y="14"/>
                  </a:cxn>
                  <a:cxn ang="0">
                    <a:pos x="0" y="15"/>
                  </a:cxn>
                  <a:cxn ang="0">
                    <a:pos x="0" y="13"/>
                  </a:cxn>
                  <a:cxn ang="0">
                    <a:pos x="0" y="13"/>
                  </a:cxn>
                  <a:cxn ang="0">
                    <a:pos x="0" y="12"/>
                  </a:cxn>
                  <a:cxn ang="0">
                    <a:pos x="0" y="14"/>
                  </a:cxn>
                  <a:cxn ang="0">
                    <a:pos x="0" y="14"/>
                  </a:cxn>
                  <a:cxn ang="0">
                    <a:pos x="0" y="11"/>
                  </a:cxn>
                  <a:cxn ang="0">
                    <a:pos x="0" y="8"/>
                  </a:cxn>
                  <a:cxn ang="0">
                    <a:pos x="0" y="7"/>
                  </a:cxn>
                  <a:cxn ang="0">
                    <a:pos x="0" y="9"/>
                  </a:cxn>
                  <a:cxn ang="0">
                    <a:pos x="0" y="6"/>
                  </a:cxn>
                  <a:cxn ang="0">
                    <a:pos x="0" y="7"/>
                  </a:cxn>
                  <a:cxn ang="0">
                    <a:pos x="1" y="8"/>
                  </a:cxn>
                  <a:cxn ang="0">
                    <a:pos x="1" y="6"/>
                  </a:cxn>
                  <a:cxn ang="0">
                    <a:pos x="1" y="7"/>
                  </a:cxn>
                  <a:cxn ang="0">
                    <a:pos x="1" y="7"/>
                  </a:cxn>
                  <a:cxn ang="0">
                    <a:pos x="1" y="7"/>
                  </a:cxn>
                  <a:cxn ang="0">
                    <a:pos x="1" y="4"/>
                  </a:cxn>
                  <a:cxn ang="0">
                    <a:pos x="1" y="5"/>
                  </a:cxn>
                  <a:cxn ang="0">
                    <a:pos x="1" y="5"/>
                  </a:cxn>
                  <a:cxn ang="0">
                    <a:pos x="1" y="4"/>
                  </a:cxn>
                  <a:cxn ang="0">
                    <a:pos x="1" y="6"/>
                  </a:cxn>
                  <a:cxn ang="0">
                    <a:pos x="1" y="5"/>
                  </a:cxn>
                  <a:cxn ang="0">
                    <a:pos x="1" y="6"/>
                  </a:cxn>
                  <a:cxn ang="0">
                    <a:pos x="1" y="5"/>
                  </a:cxn>
                  <a:cxn ang="0">
                    <a:pos x="1" y="4"/>
                  </a:cxn>
                  <a:cxn ang="0">
                    <a:pos x="1" y="1"/>
                  </a:cxn>
                  <a:cxn ang="0">
                    <a:pos x="1" y="0"/>
                  </a:cxn>
                  <a:cxn ang="0">
                    <a:pos x="1" y="1"/>
                  </a:cxn>
                </a:cxnLst>
                <a:rect l="0" t="0" r="r" b="b"/>
                <a:pathLst>
                  <a:path w="1" h="68">
                    <a:moveTo>
                      <a:pt x="0" y="65"/>
                    </a:moveTo>
                    <a:lnTo>
                      <a:pt x="0" y="64"/>
                    </a:lnTo>
                    <a:lnTo>
                      <a:pt x="0" y="65"/>
                    </a:lnTo>
                    <a:lnTo>
                      <a:pt x="0" y="65"/>
                    </a:lnTo>
                    <a:lnTo>
                      <a:pt x="0" y="66"/>
                    </a:lnTo>
                    <a:lnTo>
                      <a:pt x="0" y="65"/>
                    </a:lnTo>
                    <a:lnTo>
                      <a:pt x="0" y="65"/>
                    </a:lnTo>
                    <a:lnTo>
                      <a:pt x="0" y="65"/>
                    </a:lnTo>
                    <a:lnTo>
                      <a:pt x="0" y="65"/>
                    </a:lnTo>
                    <a:lnTo>
                      <a:pt x="0" y="66"/>
                    </a:lnTo>
                    <a:lnTo>
                      <a:pt x="0" y="66"/>
                    </a:lnTo>
                    <a:lnTo>
                      <a:pt x="0" y="67"/>
                    </a:lnTo>
                    <a:lnTo>
                      <a:pt x="0" y="67"/>
                    </a:lnTo>
                    <a:lnTo>
                      <a:pt x="0" y="67"/>
                    </a:lnTo>
                    <a:lnTo>
                      <a:pt x="0" y="67"/>
                    </a:lnTo>
                    <a:lnTo>
                      <a:pt x="0" y="67"/>
                    </a:lnTo>
                    <a:lnTo>
                      <a:pt x="0" y="68"/>
                    </a:lnTo>
                    <a:lnTo>
                      <a:pt x="0" y="68"/>
                    </a:lnTo>
                    <a:lnTo>
                      <a:pt x="0" y="68"/>
                    </a:lnTo>
                    <a:lnTo>
                      <a:pt x="0" y="68"/>
                    </a:lnTo>
                    <a:lnTo>
                      <a:pt x="0" y="68"/>
                    </a:lnTo>
                    <a:lnTo>
                      <a:pt x="0" y="68"/>
                    </a:lnTo>
                    <a:lnTo>
                      <a:pt x="0" y="67"/>
                    </a:lnTo>
                    <a:lnTo>
                      <a:pt x="0" y="67"/>
                    </a:lnTo>
                    <a:lnTo>
                      <a:pt x="0" y="67"/>
                    </a:lnTo>
                    <a:lnTo>
                      <a:pt x="0" y="67"/>
                    </a:lnTo>
                    <a:lnTo>
                      <a:pt x="0" y="66"/>
                    </a:lnTo>
                    <a:lnTo>
                      <a:pt x="0" y="67"/>
                    </a:lnTo>
                    <a:lnTo>
                      <a:pt x="0" y="66"/>
                    </a:lnTo>
                    <a:lnTo>
                      <a:pt x="0" y="67"/>
                    </a:lnTo>
                    <a:lnTo>
                      <a:pt x="0" y="66"/>
                    </a:lnTo>
                    <a:lnTo>
                      <a:pt x="0" y="66"/>
                    </a:lnTo>
                    <a:lnTo>
                      <a:pt x="0" y="66"/>
                    </a:lnTo>
                    <a:lnTo>
                      <a:pt x="0" y="65"/>
                    </a:lnTo>
                    <a:lnTo>
                      <a:pt x="0" y="65"/>
                    </a:lnTo>
                    <a:lnTo>
                      <a:pt x="0" y="66"/>
                    </a:lnTo>
                    <a:lnTo>
                      <a:pt x="0" y="65"/>
                    </a:lnTo>
                    <a:lnTo>
                      <a:pt x="0" y="65"/>
                    </a:lnTo>
                    <a:lnTo>
                      <a:pt x="0" y="65"/>
                    </a:lnTo>
                    <a:lnTo>
                      <a:pt x="0" y="66"/>
                    </a:lnTo>
                    <a:lnTo>
                      <a:pt x="0" y="66"/>
                    </a:lnTo>
                    <a:lnTo>
                      <a:pt x="0" y="67"/>
                    </a:lnTo>
                    <a:lnTo>
                      <a:pt x="0" y="68"/>
                    </a:lnTo>
                    <a:lnTo>
                      <a:pt x="0" y="67"/>
                    </a:lnTo>
                    <a:lnTo>
                      <a:pt x="0" y="67"/>
                    </a:lnTo>
                    <a:lnTo>
                      <a:pt x="0" y="68"/>
                    </a:lnTo>
                    <a:lnTo>
                      <a:pt x="0" y="67"/>
                    </a:lnTo>
                    <a:lnTo>
                      <a:pt x="0" y="67"/>
                    </a:lnTo>
                    <a:lnTo>
                      <a:pt x="0" y="67"/>
                    </a:lnTo>
                    <a:lnTo>
                      <a:pt x="0" y="66"/>
                    </a:lnTo>
                    <a:lnTo>
                      <a:pt x="0" y="66"/>
                    </a:lnTo>
                    <a:lnTo>
                      <a:pt x="0" y="66"/>
                    </a:lnTo>
                    <a:lnTo>
                      <a:pt x="0" y="66"/>
                    </a:lnTo>
                    <a:lnTo>
                      <a:pt x="0" y="67"/>
                    </a:lnTo>
                    <a:lnTo>
                      <a:pt x="0" y="67"/>
                    </a:lnTo>
                    <a:lnTo>
                      <a:pt x="0" y="66"/>
                    </a:lnTo>
                    <a:lnTo>
                      <a:pt x="0" y="66"/>
                    </a:lnTo>
                    <a:lnTo>
                      <a:pt x="0" y="65"/>
                    </a:lnTo>
                    <a:lnTo>
                      <a:pt x="0" y="65"/>
                    </a:lnTo>
                    <a:lnTo>
                      <a:pt x="0" y="64"/>
                    </a:lnTo>
                    <a:lnTo>
                      <a:pt x="0" y="63"/>
                    </a:lnTo>
                    <a:lnTo>
                      <a:pt x="0" y="64"/>
                    </a:lnTo>
                    <a:lnTo>
                      <a:pt x="0" y="63"/>
                    </a:lnTo>
                    <a:lnTo>
                      <a:pt x="0" y="63"/>
                    </a:lnTo>
                    <a:lnTo>
                      <a:pt x="0" y="63"/>
                    </a:lnTo>
                    <a:lnTo>
                      <a:pt x="0" y="63"/>
                    </a:lnTo>
                    <a:lnTo>
                      <a:pt x="0" y="64"/>
                    </a:lnTo>
                    <a:lnTo>
                      <a:pt x="0" y="64"/>
                    </a:lnTo>
                    <a:lnTo>
                      <a:pt x="0" y="64"/>
                    </a:lnTo>
                    <a:lnTo>
                      <a:pt x="0" y="64"/>
                    </a:lnTo>
                    <a:lnTo>
                      <a:pt x="0" y="65"/>
                    </a:lnTo>
                    <a:lnTo>
                      <a:pt x="0" y="65"/>
                    </a:lnTo>
                    <a:lnTo>
                      <a:pt x="0" y="65"/>
                    </a:lnTo>
                    <a:lnTo>
                      <a:pt x="0" y="65"/>
                    </a:lnTo>
                    <a:lnTo>
                      <a:pt x="0" y="65"/>
                    </a:lnTo>
                    <a:lnTo>
                      <a:pt x="0" y="65"/>
                    </a:lnTo>
                    <a:lnTo>
                      <a:pt x="0" y="66"/>
                    </a:lnTo>
                    <a:lnTo>
                      <a:pt x="0" y="66"/>
                    </a:lnTo>
                    <a:lnTo>
                      <a:pt x="0" y="66"/>
                    </a:lnTo>
                    <a:lnTo>
                      <a:pt x="0" y="66"/>
                    </a:lnTo>
                    <a:lnTo>
                      <a:pt x="0" y="67"/>
                    </a:lnTo>
                    <a:lnTo>
                      <a:pt x="0" y="67"/>
                    </a:lnTo>
                    <a:lnTo>
                      <a:pt x="0" y="67"/>
                    </a:lnTo>
                    <a:lnTo>
                      <a:pt x="0" y="67"/>
                    </a:lnTo>
                    <a:lnTo>
                      <a:pt x="0" y="66"/>
                    </a:lnTo>
                    <a:lnTo>
                      <a:pt x="0" y="66"/>
                    </a:lnTo>
                    <a:lnTo>
                      <a:pt x="0" y="66"/>
                    </a:lnTo>
                    <a:lnTo>
                      <a:pt x="0" y="64"/>
                    </a:lnTo>
                    <a:lnTo>
                      <a:pt x="0" y="64"/>
                    </a:lnTo>
                    <a:lnTo>
                      <a:pt x="0" y="63"/>
                    </a:lnTo>
                    <a:lnTo>
                      <a:pt x="0" y="64"/>
                    </a:lnTo>
                    <a:lnTo>
                      <a:pt x="0" y="63"/>
                    </a:lnTo>
                    <a:lnTo>
                      <a:pt x="0" y="64"/>
                    </a:lnTo>
                    <a:lnTo>
                      <a:pt x="0" y="64"/>
                    </a:lnTo>
                    <a:lnTo>
                      <a:pt x="0" y="63"/>
                    </a:lnTo>
                    <a:lnTo>
                      <a:pt x="0" y="64"/>
                    </a:lnTo>
                    <a:lnTo>
                      <a:pt x="0" y="64"/>
                    </a:lnTo>
                    <a:lnTo>
                      <a:pt x="0" y="64"/>
                    </a:lnTo>
                    <a:lnTo>
                      <a:pt x="0" y="64"/>
                    </a:lnTo>
                    <a:lnTo>
                      <a:pt x="0" y="64"/>
                    </a:lnTo>
                    <a:lnTo>
                      <a:pt x="0" y="65"/>
                    </a:lnTo>
                    <a:lnTo>
                      <a:pt x="0" y="64"/>
                    </a:lnTo>
                    <a:lnTo>
                      <a:pt x="0" y="65"/>
                    </a:lnTo>
                    <a:lnTo>
                      <a:pt x="0" y="65"/>
                    </a:lnTo>
                    <a:lnTo>
                      <a:pt x="0" y="65"/>
                    </a:lnTo>
                    <a:lnTo>
                      <a:pt x="0" y="65"/>
                    </a:lnTo>
                    <a:lnTo>
                      <a:pt x="0" y="65"/>
                    </a:lnTo>
                    <a:lnTo>
                      <a:pt x="0" y="66"/>
                    </a:lnTo>
                    <a:lnTo>
                      <a:pt x="0" y="65"/>
                    </a:lnTo>
                    <a:lnTo>
                      <a:pt x="0" y="64"/>
                    </a:lnTo>
                    <a:lnTo>
                      <a:pt x="0" y="65"/>
                    </a:lnTo>
                    <a:lnTo>
                      <a:pt x="0" y="64"/>
                    </a:lnTo>
                    <a:lnTo>
                      <a:pt x="0" y="64"/>
                    </a:lnTo>
                    <a:lnTo>
                      <a:pt x="0" y="64"/>
                    </a:lnTo>
                    <a:lnTo>
                      <a:pt x="0" y="64"/>
                    </a:lnTo>
                    <a:lnTo>
                      <a:pt x="0" y="65"/>
                    </a:lnTo>
                    <a:lnTo>
                      <a:pt x="0" y="64"/>
                    </a:lnTo>
                    <a:lnTo>
                      <a:pt x="0" y="63"/>
                    </a:lnTo>
                    <a:lnTo>
                      <a:pt x="0" y="63"/>
                    </a:lnTo>
                    <a:lnTo>
                      <a:pt x="0" y="63"/>
                    </a:lnTo>
                    <a:lnTo>
                      <a:pt x="0" y="62"/>
                    </a:lnTo>
                    <a:lnTo>
                      <a:pt x="0" y="63"/>
                    </a:lnTo>
                    <a:lnTo>
                      <a:pt x="0" y="62"/>
                    </a:lnTo>
                    <a:lnTo>
                      <a:pt x="0" y="63"/>
                    </a:lnTo>
                    <a:lnTo>
                      <a:pt x="0" y="62"/>
                    </a:lnTo>
                    <a:lnTo>
                      <a:pt x="0" y="62"/>
                    </a:lnTo>
                    <a:lnTo>
                      <a:pt x="0" y="62"/>
                    </a:lnTo>
                    <a:lnTo>
                      <a:pt x="0" y="63"/>
                    </a:lnTo>
                    <a:lnTo>
                      <a:pt x="0" y="62"/>
                    </a:lnTo>
                    <a:lnTo>
                      <a:pt x="0" y="62"/>
                    </a:lnTo>
                    <a:lnTo>
                      <a:pt x="0" y="61"/>
                    </a:lnTo>
                    <a:lnTo>
                      <a:pt x="0" y="61"/>
                    </a:lnTo>
                    <a:lnTo>
                      <a:pt x="0" y="60"/>
                    </a:lnTo>
                    <a:lnTo>
                      <a:pt x="0" y="58"/>
                    </a:lnTo>
                    <a:lnTo>
                      <a:pt x="0" y="58"/>
                    </a:lnTo>
                    <a:lnTo>
                      <a:pt x="0" y="58"/>
                    </a:lnTo>
                    <a:lnTo>
                      <a:pt x="0" y="59"/>
                    </a:lnTo>
                    <a:lnTo>
                      <a:pt x="0" y="58"/>
                    </a:lnTo>
                    <a:lnTo>
                      <a:pt x="0" y="58"/>
                    </a:lnTo>
                    <a:lnTo>
                      <a:pt x="0" y="58"/>
                    </a:lnTo>
                    <a:lnTo>
                      <a:pt x="0" y="58"/>
                    </a:lnTo>
                    <a:lnTo>
                      <a:pt x="0" y="58"/>
                    </a:lnTo>
                    <a:lnTo>
                      <a:pt x="0" y="59"/>
                    </a:lnTo>
                    <a:lnTo>
                      <a:pt x="0" y="59"/>
                    </a:lnTo>
                    <a:lnTo>
                      <a:pt x="0" y="60"/>
                    </a:lnTo>
                    <a:lnTo>
                      <a:pt x="0" y="60"/>
                    </a:lnTo>
                    <a:lnTo>
                      <a:pt x="0" y="65"/>
                    </a:lnTo>
                    <a:lnTo>
                      <a:pt x="0" y="60"/>
                    </a:lnTo>
                    <a:lnTo>
                      <a:pt x="0" y="57"/>
                    </a:lnTo>
                    <a:lnTo>
                      <a:pt x="0" y="55"/>
                    </a:lnTo>
                    <a:lnTo>
                      <a:pt x="0" y="55"/>
                    </a:lnTo>
                    <a:lnTo>
                      <a:pt x="0" y="54"/>
                    </a:lnTo>
                    <a:lnTo>
                      <a:pt x="0" y="53"/>
                    </a:lnTo>
                    <a:lnTo>
                      <a:pt x="0" y="52"/>
                    </a:lnTo>
                    <a:lnTo>
                      <a:pt x="0" y="51"/>
                    </a:lnTo>
                    <a:lnTo>
                      <a:pt x="0" y="50"/>
                    </a:lnTo>
                    <a:lnTo>
                      <a:pt x="0" y="49"/>
                    </a:lnTo>
                    <a:lnTo>
                      <a:pt x="0" y="48"/>
                    </a:lnTo>
                    <a:lnTo>
                      <a:pt x="0" y="47"/>
                    </a:lnTo>
                    <a:lnTo>
                      <a:pt x="0" y="47"/>
                    </a:lnTo>
                    <a:lnTo>
                      <a:pt x="0" y="46"/>
                    </a:lnTo>
                    <a:lnTo>
                      <a:pt x="0" y="45"/>
                    </a:lnTo>
                    <a:lnTo>
                      <a:pt x="0" y="44"/>
                    </a:lnTo>
                    <a:lnTo>
                      <a:pt x="0" y="43"/>
                    </a:lnTo>
                    <a:lnTo>
                      <a:pt x="0" y="43"/>
                    </a:lnTo>
                    <a:lnTo>
                      <a:pt x="0" y="42"/>
                    </a:lnTo>
                    <a:lnTo>
                      <a:pt x="0" y="41"/>
                    </a:lnTo>
                    <a:lnTo>
                      <a:pt x="0" y="40"/>
                    </a:lnTo>
                    <a:lnTo>
                      <a:pt x="0" y="39"/>
                    </a:lnTo>
                    <a:lnTo>
                      <a:pt x="0" y="39"/>
                    </a:lnTo>
                    <a:lnTo>
                      <a:pt x="0" y="39"/>
                    </a:lnTo>
                    <a:lnTo>
                      <a:pt x="0" y="38"/>
                    </a:lnTo>
                    <a:lnTo>
                      <a:pt x="0" y="38"/>
                    </a:lnTo>
                    <a:lnTo>
                      <a:pt x="0" y="37"/>
                    </a:lnTo>
                    <a:lnTo>
                      <a:pt x="0" y="37"/>
                    </a:lnTo>
                    <a:lnTo>
                      <a:pt x="0" y="35"/>
                    </a:lnTo>
                    <a:lnTo>
                      <a:pt x="0" y="35"/>
                    </a:lnTo>
                    <a:lnTo>
                      <a:pt x="0" y="33"/>
                    </a:lnTo>
                    <a:lnTo>
                      <a:pt x="0" y="32"/>
                    </a:lnTo>
                    <a:lnTo>
                      <a:pt x="0" y="32"/>
                    </a:lnTo>
                    <a:lnTo>
                      <a:pt x="0" y="31"/>
                    </a:lnTo>
                    <a:lnTo>
                      <a:pt x="0" y="30"/>
                    </a:lnTo>
                    <a:lnTo>
                      <a:pt x="0" y="30"/>
                    </a:lnTo>
                    <a:lnTo>
                      <a:pt x="0" y="29"/>
                    </a:lnTo>
                    <a:lnTo>
                      <a:pt x="0" y="30"/>
                    </a:lnTo>
                    <a:lnTo>
                      <a:pt x="0" y="29"/>
                    </a:lnTo>
                    <a:lnTo>
                      <a:pt x="0" y="28"/>
                    </a:lnTo>
                    <a:lnTo>
                      <a:pt x="0" y="28"/>
                    </a:lnTo>
                    <a:lnTo>
                      <a:pt x="0" y="27"/>
                    </a:lnTo>
                    <a:lnTo>
                      <a:pt x="0" y="26"/>
                    </a:lnTo>
                    <a:lnTo>
                      <a:pt x="0" y="26"/>
                    </a:lnTo>
                    <a:lnTo>
                      <a:pt x="0" y="25"/>
                    </a:lnTo>
                    <a:lnTo>
                      <a:pt x="0" y="24"/>
                    </a:lnTo>
                    <a:lnTo>
                      <a:pt x="0" y="24"/>
                    </a:lnTo>
                    <a:lnTo>
                      <a:pt x="0" y="24"/>
                    </a:lnTo>
                    <a:lnTo>
                      <a:pt x="0" y="24"/>
                    </a:lnTo>
                    <a:lnTo>
                      <a:pt x="0" y="23"/>
                    </a:lnTo>
                    <a:lnTo>
                      <a:pt x="0" y="22"/>
                    </a:lnTo>
                    <a:lnTo>
                      <a:pt x="0" y="22"/>
                    </a:lnTo>
                    <a:lnTo>
                      <a:pt x="0" y="22"/>
                    </a:lnTo>
                    <a:lnTo>
                      <a:pt x="0" y="22"/>
                    </a:lnTo>
                    <a:lnTo>
                      <a:pt x="0" y="22"/>
                    </a:lnTo>
                    <a:lnTo>
                      <a:pt x="0" y="22"/>
                    </a:lnTo>
                    <a:lnTo>
                      <a:pt x="0" y="20"/>
                    </a:lnTo>
                    <a:lnTo>
                      <a:pt x="0" y="20"/>
                    </a:lnTo>
                    <a:lnTo>
                      <a:pt x="0" y="20"/>
                    </a:lnTo>
                    <a:lnTo>
                      <a:pt x="0" y="20"/>
                    </a:lnTo>
                    <a:lnTo>
                      <a:pt x="0" y="19"/>
                    </a:lnTo>
                    <a:lnTo>
                      <a:pt x="0" y="20"/>
                    </a:lnTo>
                    <a:lnTo>
                      <a:pt x="0" y="20"/>
                    </a:lnTo>
                    <a:lnTo>
                      <a:pt x="0" y="19"/>
                    </a:lnTo>
                    <a:lnTo>
                      <a:pt x="0" y="19"/>
                    </a:lnTo>
                    <a:lnTo>
                      <a:pt x="0" y="19"/>
                    </a:lnTo>
                    <a:lnTo>
                      <a:pt x="0" y="20"/>
                    </a:lnTo>
                    <a:lnTo>
                      <a:pt x="0" y="19"/>
                    </a:lnTo>
                    <a:lnTo>
                      <a:pt x="0" y="20"/>
                    </a:lnTo>
                    <a:lnTo>
                      <a:pt x="0" y="20"/>
                    </a:lnTo>
                    <a:lnTo>
                      <a:pt x="0" y="20"/>
                    </a:lnTo>
                    <a:lnTo>
                      <a:pt x="0" y="19"/>
                    </a:lnTo>
                    <a:lnTo>
                      <a:pt x="0" y="19"/>
                    </a:lnTo>
                    <a:lnTo>
                      <a:pt x="0" y="19"/>
                    </a:lnTo>
                    <a:lnTo>
                      <a:pt x="0" y="19"/>
                    </a:lnTo>
                    <a:lnTo>
                      <a:pt x="0" y="18"/>
                    </a:lnTo>
                    <a:lnTo>
                      <a:pt x="0" y="17"/>
                    </a:lnTo>
                    <a:lnTo>
                      <a:pt x="0" y="18"/>
                    </a:lnTo>
                    <a:lnTo>
                      <a:pt x="0" y="17"/>
                    </a:lnTo>
                    <a:lnTo>
                      <a:pt x="0" y="17"/>
                    </a:lnTo>
                    <a:lnTo>
                      <a:pt x="0" y="17"/>
                    </a:lnTo>
                    <a:lnTo>
                      <a:pt x="0" y="17"/>
                    </a:lnTo>
                    <a:lnTo>
                      <a:pt x="0" y="17"/>
                    </a:lnTo>
                    <a:lnTo>
                      <a:pt x="0" y="18"/>
                    </a:lnTo>
                    <a:lnTo>
                      <a:pt x="0" y="17"/>
                    </a:lnTo>
                    <a:lnTo>
                      <a:pt x="0" y="18"/>
                    </a:lnTo>
                    <a:lnTo>
                      <a:pt x="0" y="17"/>
                    </a:lnTo>
                    <a:lnTo>
                      <a:pt x="0" y="18"/>
                    </a:lnTo>
                    <a:lnTo>
                      <a:pt x="0" y="18"/>
                    </a:lnTo>
                    <a:lnTo>
                      <a:pt x="0" y="17"/>
                    </a:lnTo>
                    <a:lnTo>
                      <a:pt x="0" y="18"/>
                    </a:lnTo>
                    <a:lnTo>
                      <a:pt x="0" y="18"/>
                    </a:lnTo>
                    <a:lnTo>
                      <a:pt x="0" y="18"/>
                    </a:lnTo>
                    <a:lnTo>
                      <a:pt x="0" y="18"/>
                    </a:lnTo>
                    <a:lnTo>
                      <a:pt x="0" y="19"/>
                    </a:lnTo>
                    <a:lnTo>
                      <a:pt x="0" y="19"/>
                    </a:lnTo>
                    <a:lnTo>
                      <a:pt x="0" y="20"/>
                    </a:lnTo>
                    <a:lnTo>
                      <a:pt x="0" y="19"/>
                    </a:lnTo>
                    <a:lnTo>
                      <a:pt x="0" y="20"/>
                    </a:lnTo>
                    <a:lnTo>
                      <a:pt x="0" y="19"/>
                    </a:lnTo>
                    <a:lnTo>
                      <a:pt x="0" y="19"/>
                    </a:lnTo>
                    <a:lnTo>
                      <a:pt x="0" y="19"/>
                    </a:lnTo>
                    <a:lnTo>
                      <a:pt x="0" y="19"/>
                    </a:lnTo>
                    <a:lnTo>
                      <a:pt x="0" y="18"/>
                    </a:lnTo>
                    <a:lnTo>
                      <a:pt x="0" y="18"/>
                    </a:lnTo>
                    <a:lnTo>
                      <a:pt x="0" y="17"/>
                    </a:lnTo>
                    <a:lnTo>
                      <a:pt x="0" y="18"/>
                    </a:lnTo>
                    <a:lnTo>
                      <a:pt x="0" y="17"/>
                    </a:lnTo>
                    <a:lnTo>
                      <a:pt x="0" y="17"/>
                    </a:lnTo>
                    <a:lnTo>
                      <a:pt x="0" y="16"/>
                    </a:lnTo>
                    <a:lnTo>
                      <a:pt x="0" y="16"/>
                    </a:lnTo>
                    <a:lnTo>
                      <a:pt x="0" y="17"/>
                    </a:lnTo>
                    <a:lnTo>
                      <a:pt x="0" y="17"/>
                    </a:lnTo>
                    <a:lnTo>
                      <a:pt x="0" y="16"/>
                    </a:lnTo>
                    <a:lnTo>
                      <a:pt x="0" y="16"/>
                    </a:lnTo>
                    <a:lnTo>
                      <a:pt x="0" y="16"/>
                    </a:lnTo>
                    <a:lnTo>
                      <a:pt x="0" y="16"/>
                    </a:lnTo>
                    <a:lnTo>
                      <a:pt x="0" y="16"/>
                    </a:lnTo>
                    <a:lnTo>
                      <a:pt x="0" y="16"/>
                    </a:lnTo>
                    <a:lnTo>
                      <a:pt x="0" y="15"/>
                    </a:lnTo>
                    <a:lnTo>
                      <a:pt x="0" y="16"/>
                    </a:lnTo>
                    <a:lnTo>
                      <a:pt x="0" y="16"/>
                    </a:lnTo>
                    <a:lnTo>
                      <a:pt x="0" y="16"/>
                    </a:lnTo>
                    <a:lnTo>
                      <a:pt x="0" y="16"/>
                    </a:lnTo>
                    <a:lnTo>
                      <a:pt x="0" y="16"/>
                    </a:lnTo>
                    <a:lnTo>
                      <a:pt x="0" y="16"/>
                    </a:lnTo>
                    <a:lnTo>
                      <a:pt x="0" y="16"/>
                    </a:lnTo>
                    <a:lnTo>
                      <a:pt x="0" y="17"/>
                    </a:lnTo>
                    <a:lnTo>
                      <a:pt x="0" y="16"/>
                    </a:lnTo>
                    <a:lnTo>
                      <a:pt x="0" y="16"/>
                    </a:lnTo>
                    <a:lnTo>
                      <a:pt x="0" y="16"/>
                    </a:lnTo>
                    <a:lnTo>
                      <a:pt x="0" y="15"/>
                    </a:lnTo>
                    <a:lnTo>
                      <a:pt x="0" y="16"/>
                    </a:lnTo>
                    <a:lnTo>
                      <a:pt x="0" y="15"/>
                    </a:lnTo>
                    <a:lnTo>
                      <a:pt x="0" y="15"/>
                    </a:lnTo>
                    <a:lnTo>
                      <a:pt x="0" y="15"/>
                    </a:lnTo>
                    <a:lnTo>
                      <a:pt x="0" y="15"/>
                    </a:lnTo>
                    <a:lnTo>
                      <a:pt x="0" y="14"/>
                    </a:lnTo>
                    <a:lnTo>
                      <a:pt x="0" y="14"/>
                    </a:lnTo>
                    <a:lnTo>
                      <a:pt x="0" y="14"/>
                    </a:lnTo>
                    <a:lnTo>
                      <a:pt x="0" y="15"/>
                    </a:lnTo>
                    <a:lnTo>
                      <a:pt x="0" y="15"/>
                    </a:lnTo>
                    <a:lnTo>
                      <a:pt x="0" y="14"/>
                    </a:lnTo>
                    <a:lnTo>
                      <a:pt x="0" y="13"/>
                    </a:lnTo>
                    <a:lnTo>
                      <a:pt x="0" y="14"/>
                    </a:lnTo>
                    <a:lnTo>
                      <a:pt x="0" y="15"/>
                    </a:lnTo>
                    <a:lnTo>
                      <a:pt x="0" y="14"/>
                    </a:lnTo>
                    <a:lnTo>
                      <a:pt x="0" y="14"/>
                    </a:lnTo>
                    <a:lnTo>
                      <a:pt x="0" y="14"/>
                    </a:lnTo>
                    <a:lnTo>
                      <a:pt x="0" y="14"/>
                    </a:lnTo>
                    <a:lnTo>
                      <a:pt x="0" y="14"/>
                    </a:lnTo>
                    <a:lnTo>
                      <a:pt x="0" y="14"/>
                    </a:lnTo>
                    <a:lnTo>
                      <a:pt x="0" y="14"/>
                    </a:lnTo>
                    <a:lnTo>
                      <a:pt x="0" y="14"/>
                    </a:lnTo>
                    <a:lnTo>
                      <a:pt x="0" y="13"/>
                    </a:lnTo>
                    <a:lnTo>
                      <a:pt x="0" y="13"/>
                    </a:lnTo>
                    <a:lnTo>
                      <a:pt x="0" y="12"/>
                    </a:lnTo>
                    <a:lnTo>
                      <a:pt x="0" y="13"/>
                    </a:lnTo>
                    <a:lnTo>
                      <a:pt x="0" y="12"/>
                    </a:lnTo>
                    <a:lnTo>
                      <a:pt x="0" y="12"/>
                    </a:lnTo>
                    <a:lnTo>
                      <a:pt x="0" y="11"/>
                    </a:lnTo>
                    <a:lnTo>
                      <a:pt x="0" y="11"/>
                    </a:lnTo>
                    <a:lnTo>
                      <a:pt x="0" y="11"/>
                    </a:lnTo>
                    <a:lnTo>
                      <a:pt x="0" y="10"/>
                    </a:lnTo>
                    <a:lnTo>
                      <a:pt x="0" y="10"/>
                    </a:lnTo>
                    <a:lnTo>
                      <a:pt x="0" y="10"/>
                    </a:lnTo>
                    <a:lnTo>
                      <a:pt x="0" y="10"/>
                    </a:lnTo>
                    <a:lnTo>
                      <a:pt x="0" y="10"/>
                    </a:lnTo>
                    <a:lnTo>
                      <a:pt x="0" y="11"/>
                    </a:lnTo>
                    <a:lnTo>
                      <a:pt x="0" y="11"/>
                    </a:lnTo>
                    <a:lnTo>
                      <a:pt x="0" y="12"/>
                    </a:lnTo>
                    <a:lnTo>
                      <a:pt x="0" y="12"/>
                    </a:lnTo>
                    <a:lnTo>
                      <a:pt x="0" y="12"/>
                    </a:lnTo>
                    <a:lnTo>
                      <a:pt x="0" y="12"/>
                    </a:lnTo>
                    <a:lnTo>
                      <a:pt x="0" y="12"/>
                    </a:lnTo>
                    <a:lnTo>
                      <a:pt x="0" y="12"/>
                    </a:lnTo>
                    <a:lnTo>
                      <a:pt x="0" y="12"/>
                    </a:lnTo>
                    <a:lnTo>
                      <a:pt x="0" y="11"/>
                    </a:lnTo>
                    <a:lnTo>
                      <a:pt x="0" y="12"/>
                    </a:lnTo>
                    <a:lnTo>
                      <a:pt x="0" y="12"/>
                    </a:lnTo>
                    <a:lnTo>
                      <a:pt x="0" y="11"/>
                    </a:lnTo>
                    <a:lnTo>
                      <a:pt x="0" y="12"/>
                    </a:lnTo>
                    <a:lnTo>
                      <a:pt x="0" y="11"/>
                    </a:lnTo>
                    <a:lnTo>
                      <a:pt x="0" y="11"/>
                    </a:lnTo>
                    <a:lnTo>
                      <a:pt x="0" y="12"/>
                    </a:lnTo>
                    <a:lnTo>
                      <a:pt x="0" y="11"/>
                    </a:lnTo>
                    <a:lnTo>
                      <a:pt x="0" y="11"/>
                    </a:lnTo>
                    <a:lnTo>
                      <a:pt x="0" y="11"/>
                    </a:lnTo>
                    <a:lnTo>
                      <a:pt x="0" y="10"/>
                    </a:lnTo>
                    <a:lnTo>
                      <a:pt x="0" y="10"/>
                    </a:lnTo>
                    <a:lnTo>
                      <a:pt x="0" y="10"/>
                    </a:lnTo>
                    <a:lnTo>
                      <a:pt x="0" y="10"/>
                    </a:lnTo>
                    <a:lnTo>
                      <a:pt x="0" y="10"/>
                    </a:lnTo>
                    <a:lnTo>
                      <a:pt x="0" y="9"/>
                    </a:lnTo>
                    <a:lnTo>
                      <a:pt x="0" y="9"/>
                    </a:lnTo>
                    <a:lnTo>
                      <a:pt x="0" y="9"/>
                    </a:lnTo>
                    <a:lnTo>
                      <a:pt x="0" y="10"/>
                    </a:lnTo>
                    <a:lnTo>
                      <a:pt x="0" y="10"/>
                    </a:lnTo>
                    <a:lnTo>
                      <a:pt x="0" y="10"/>
                    </a:lnTo>
                    <a:lnTo>
                      <a:pt x="0" y="10"/>
                    </a:lnTo>
                    <a:lnTo>
                      <a:pt x="0" y="11"/>
                    </a:lnTo>
                    <a:lnTo>
                      <a:pt x="0" y="12"/>
                    </a:lnTo>
                    <a:lnTo>
                      <a:pt x="0" y="12"/>
                    </a:lnTo>
                    <a:lnTo>
                      <a:pt x="0" y="13"/>
                    </a:lnTo>
                    <a:lnTo>
                      <a:pt x="0" y="12"/>
                    </a:lnTo>
                    <a:lnTo>
                      <a:pt x="0" y="13"/>
                    </a:lnTo>
                    <a:lnTo>
                      <a:pt x="0" y="13"/>
                    </a:lnTo>
                    <a:lnTo>
                      <a:pt x="0" y="13"/>
                    </a:lnTo>
                    <a:lnTo>
                      <a:pt x="0" y="13"/>
                    </a:lnTo>
                    <a:lnTo>
                      <a:pt x="0" y="14"/>
                    </a:lnTo>
                    <a:lnTo>
                      <a:pt x="0" y="14"/>
                    </a:lnTo>
                    <a:lnTo>
                      <a:pt x="0" y="14"/>
                    </a:lnTo>
                    <a:lnTo>
                      <a:pt x="0" y="14"/>
                    </a:lnTo>
                    <a:lnTo>
                      <a:pt x="0" y="14"/>
                    </a:lnTo>
                    <a:lnTo>
                      <a:pt x="0" y="15"/>
                    </a:lnTo>
                    <a:lnTo>
                      <a:pt x="0" y="14"/>
                    </a:lnTo>
                    <a:lnTo>
                      <a:pt x="0" y="14"/>
                    </a:lnTo>
                    <a:lnTo>
                      <a:pt x="0" y="13"/>
                    </a:lnTo>
                    <a:lnTo>
                      <a:pt x="0" y="13"/>
                    </a:lnTo>
                    <a:lnTo>
                      <a:pt x="0" y="14"/>
                    </a:lnTo>
                    <a:lnTo>
                      <a:pt x="0" y="13"/>
                    </a:lnTo>
                    <a:lnTo>
                      <a:pt x="0" y="13"/>
                    </a:lnTo>
                    <a:lnTo>
                      <a:pt x="0" y="13"/>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5"/>
                    </a:lnTo>
                    <a:lnTo>
                      <a:pt x="0" y="14"/>
                    </a:lnTo>
                    <a:lnTo>
                      <a:pt x="0" y="15"/>
                    </a:lnTo>
                    <a:lnTo>
                      <a:pt x="0" y="14"/>
                    </a:lnTo>
                    <a:lnTo>
                      <a:pt x="0" y="15"/>
                    </a:lnTo>
                    <a:lnTo>
                      <a:pt x="0" y="14"/>
                    </a:lnTo>
                    <a:lnTo>
                      <a:pt x="0" y="13"/>
                    </a:lnTo>
                    <a:lnTo>
                      <a:pt x="0" y="13"/>
                    </a:lnTo>
                    <a:lnTo>
                      <a:pt x="0" y="13"/>
                    </a:lnTo>
                    <a:lnTo>
                      <a:pt x="0" y="12"/>
                    </a:lnTo>
                    <a:lnTo>
                      <a:pt x="0" y="13"/>
                    </a:lnTo>
                    <a:lnTo>
                      <a:pt x="0" y="13"/>
                    </a:lnTo>
                    <a:lnTo>
                      <a:pt x="0" y="12"/>
                    </a:lnTo>
                    <a:lnTo>
                      <a:pt x="0" y="13"/>
                    </a:lnTo>
                    <a:lnTo>
                      <a:pt x="0" y="13"/>
                    </a:lnTo>
                    <a:lnTo>
                      <a:pt x="0" y="12"/>
                    </a:lnTo>
                    <a:lnTo>
                      <a:pt x="0" y="13"/>
                    </a:lnTo>
                    <a:lnTo>
                      <a:pt x="0" y="13"/>
                    </a:lnTo>
                    <a:lnTo>
                      <a:pt x="0" y="12"/>
                    </a:lnTo>
                    <a:lnTo>
                      <a:pt x="0" y="12"/>
                    </a:lnTo>
                    <a:lnTo>
                      <a:pt x="0" y="12"/>
                    </a:lnTo>
                    <a:lnTo>
                      <a:pt x="0" y="13"/>
                    </a:lnTo>
                    <a:lnTo>
                      <a:pt x="0" y="13"/>
                    </a:lnTo>
                    <a:lnTo>
                      <a:pt x="0" y="13"/>
                    </a:lnTo>
                    <a:lnTo>
                      <a:pt x="0" y="13"/>
                    </a:lnTo>
                    <a:lnTo>
                      <a:pt x="0" y="13"/>
                    </a:lnTo>
                    <a:lnTo>
                      <a:pt x="0" y="13"/>
                    </a:lnTo>
                    <a:lnTo>
                      <a:pt x="0" y="13"/>
                    </a:lnTo>
                    <a:lnTo>
                      <a:pt x="0" y="13"/>
                    </a:lnTo>
                    <a:lnTo>
                      <a:pt x="0" y="12"/>
                    </a:lnTo>
                    <a:lnTo>
                      <a:pt x="0" y="12"/>
                    </a:lnTo>
                    <a:lnTo>
                      <a:pt x="0" y="12"/>
                    </a:lnTo>
                    <a:lnTo>
                      <a:pt x="0" y="12"/>
                    </a:lnTo>
                    <a:lnTo>
                      <a:pt x="0" y="12"/>
                    </a:lnTo>
                    <a:lnTo>
                      <a:pt x="0" y="13"/>
                    </a:lnTo>
                    <a:lnTo>
                      <a:pt x="0" y="12"/>
                    </a:lnTo>
                    <a:lnTo>
                      <a:pt x="0" y="12"/>
                    </a:lnTo>
                    <a:lnTo>
                      <a:pt x="0" y="12"/>
                    </a:lnTo>
                    <a:lnTo>
                      <a:pt x="0" y="12"/>
                    </a:lnTo>
                    <a:lnTo>
                      <a:pt x="0" y="12"/>
                    </a:lnTo>
                    <a:lnTo>
                      <a:pt x="0" y="13"/>
                    </a:lnTo>
                    <a:lnTo>
                      <a:pt x="0" y="13"/>
                    </a:lnTo>
                    <a:lnTo>
                      <a:pt x="0" y="13"/>
                    </a:lnTo>
                    <a:lnTo>
                      <a:pt x="0" y="13"/>
                    </a:lnTo>
                    <a:lnTo>
                      <a:pt x="0" y="13"/>
                    </a:lnTo>
                    <a:lnTo>
                      <a:pt x="0" y="13"/>
                    </a:lnTo>
                    <a:lnTo>
                      <a:pt x="0" y="14"/>
                    </a:lnTo>
                    <a:lnTo>
                      <a:pt x="0" y="15"/>
                    </a:lnTo>
                    <a:lnTo>
                      <a:pt x="0" y="14"/>
                    </a:lnTo>
                    <a:lnTo>
                      <a:pt x="0" y="15"/>
                    </a:lnTo>
                    <a:lnTo>
                      <a:pt x="0" y="14"/>
                    </a:lnTo>
                    <a:lnTo>
                      <a:pt x="0" y="15"/>
                    </a:lnTo>
                    <a:lnTo>
                      <a:pt x="0" y="15"/>
                    </a:lnTo>
                    <a:lnTo>
                      <a:pt x="0" y="15"/>
                    </a:lnTo>
                    <a:lnTo>
                      <a:pt x="0" y="14"/>
                    </a:lnTo>
                    <a:lnTo>
                      <a:pt x="0" y="13"/>
                    </a:lnTo>
                    <a:lnTo>
                      <a:pt x="0" y="13"/>
                    </a:lnTo>
                    <a:lnTo>
                      <a:pt x="0" y="14"/>
                    </a:lnTo>
                    <a:lnTo>
                      <a:pt x="0" y="13"/>
                    </a:lnTo>
                    <a:lnTo>
                      <a:pt x="0" y="13"/>
                    </a:lnTo>
                    <a:lnTo>
                      <a:pt x="0" y="13"/>
                    </a:lnTo>
                    <a:lnTo>
                      <a:pt x="0" y="13"/>
                    </a:lnTo>
                    <a:lnTo>
                      <a:pt x="0" y="12"/>
                    </a:lnTo>
                    <a:lnTo>
                      <a:pt x="0" y="12"/>
                    </a:lnTo>
                    <a:lnTo>
                      <a:pt x="0" y="12"/>
                    </a:lnTo>
                    <a:lnTo>
                      <a:pt x="0" y="11"/>
                    </a:lnTo>
                    <a:lnTo>
                      <a:pt x="0" y="11"/>
                    </a:lnTo>
                    <a:lnTo>
                      <a:pt x="0" y="10"/>
                    </a:lnTo>
                    <a:lnTo>
                      <a:pt x="0" y="11"/>
                    </a:lnTo>
                    <a:lnTo>
                      <a:pt x="0" y="11"/>
                    </a:lnTo>
                    <a:lnTo>
                      <a:pt x="0" y="11"/>
                    </a:lnTo>
                    <a:lnTo>
                      <a:pt x="0" y="11"/>
                    </a:lnTo>
                    <a:lnTo>
                      <a:pt x="0" y="10"/>
                    </a:lnTo>
                    <a:lnTo>
                      <a:pt x="0" y="10"/>
                    </a:lnTo>
                    <a:lnTo>
                      <a:pt x="0" y="9"/>
                    </a:lnTo>
                    <a:lnTo>
                      <a:pt x="0" y="9"/>
                    </a:lnTo>
                    <a:lnTo>
                      <a:pt x="0" y="8"/>
                    </a:lnTo>
                    <a:lnTo>
                      <a:pt x="0" y="8"/>
                    </a:lnTo>
                    <a:lnTo>
                      <a:pt x="0" y="8"/>
                    </a:lnTo>
                    <a:lnTo>
                      <a:pt x="0" y="8"/>
                    </a:lnTo>
                    <a:lnTo>
                      <a:pt x="0" y="8"/>
                    </a:lnTo>
                    <a:lnTo>
                      <a:pt x="0" y="8"/>
                    </a:lnTo>
                    <a:lnTo>
                      <a:pt x="0" y="8"/>
                    </a:lnTo>
                    <a:lnTo>
                      <a:pt x="0" y="7"/>
                    </a:lnTo>
                    <a:lnTo>
                      <a:pt x="0" y="7"/>
                    </a:lnTo>
                    <a:lnTo>
                      <a:pt x="0" y="7"/>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9"/>
                    </a:lnTo>
                    <a:lnTo>
                      <a:pt x="0" y="10"/>
                    </a:lnTo>
                    <a:lnTo>
                      <a:pt x="0" y="10"/>
                    </a:lnTo>
                    <a:lnTo>
                      <a:pt x="0" y="9"/>
                    </a:lnTo>
                    <a:lnTo>
                      <a:pt x="0" y="10"/>
                    </a:lnTo>
                    <a:lnTo>
                      <a:pt x="0" y="9"/>
                    </a:lnTo>
                    <a:lnTo>
                      <a:pt x="0" y="9"/>
                    </a:lnTo>
                    <a:lnTo>
                      <a:pt x="0" y="9"/>
                    </a:lnTo>
                    <a:lnTo>
                      <a:pt x="0" y="9"/>
                    </a:lnTo>
                    <a:lnTo>
                      <a:pt x="0" y="8"/>
                    </a:lnTo>
                    <a:lnTo>
                      <a:pt x="0" y="8"/>
                    </a:lnTo>
                    <a:lnTo>
                      <a:pt x="0" y="7"/>
                    </a:lnTo>
                    <a:lnTo>
                      <a:pt x="0" y="7"/>
                    </a:lnTo>
                    <a:lnTo>
                      <a:pt x="0" y="6"/>
                    </a:lnTo>
                    <a:lnTo>
                      <a:pt x="0" y="6"/>
                    </a:lnTo>
                    <a:lnTo>
                      <a:pt x="0" y="6"/>
                    </a:lnTo>
                    <a:lnTo>
                      <a:pt x="0" y="6"/>
                    </a:lnTo>
                    <a:lnTo>
                      <a:pt x="0" y="5"/>
                    </a:lnTo>
                    <a:lnTo>
                      <a:pt x="0" y="5"/>
                    </a:lnTo>
                    <a:lnTo>
                      <a:pt x="0" y="5"/>
                    </a:lnTo>
                    <a:lnTo>
                      <a:pt x="0" y="6"/>
                    </a:lnTo>
                    <a:lnTo>
                      <a:pt x="0" y="5"/>
                    </a:lnTo>
                    <a:lnTo>
                      <a:pt x="0" y="6"/>
                    </a:lnTo>
                    <a:lnTo>
                      <a:pt x="0" y="6"/>
                    </a:lnTo>
                    <a:lnTo>
                      <a:pt x="0" y="7"/>
                    </a:lnTo>
                    <a:lnTo>
                      <a:pt x="0" y="7"/>
                    </a:lnTo>
                    <a:lnTo>
                      <a:pt x="0" y="7"/>
                    </a:lnTo>
                    <a:lnTo>
                      <a:pt x="0" y="8"/>
                    </a:lnTo>
                    <a:lnTo>
                      <a:pt x="0" y="8"/>
                    </a:lnTo>
                    <a:lnTo>
                      <a:pt x="1" y="8"/>
                    </a:lnTo>
                    <a:lnTo>
                      <a:pt x="1" y="8"/>
                    </a:lnTo>
                    <a:lnTo>
                      <a:pt x="1" y="8"/>
                    </a:lnTo>
                    <a:lnTo>
                      <a:pt x="1" y="8"/>
                    </a:lnTo>
                    <a:lnTo>
                      <a:pt x="1" y="8"/>
                    </a:lnTo>
                    <a:lnTo>
                      <a:pt x="1" y="8"/>
                    </a:lnTo>
                    <a:lnTo>
                      <a:pt x="1" y="9"/>
                    </a:lnTo>
                    <a:lnTo>
                      <a:pt x="1" y="8"/>
                    </a:lnTo>
                    <a:lnTo>
                      <a:pt x="1" y="8"/>
                    </a:lnTo>
                    <a:lnTo>
                      <a:pt x="1" y="7"/>
                    </a:lnTo>
                    <a:lnTo>
                      <a:pt x="1" y="7"/>
                    </a:lnTo>
                    <a:lnTo>
                      <a:pt x="1" y="7"/>
                    </a:lnTo>
                    <a:lnTo>
                      <a:pt x="1" y="7"/>
                    </a:lnTo>
                    <a:lnTo>
                      <a:pt x="1" y="7"/>
                    </a:lnTo>
                    <a:lnTo>
                      <a:pt x="1" y="7"/>
                    </a:lnTo>
                    <a:lnTo>
                      <a:pt x="1" y="7"/>
                    </a:lnTo>
                    <a:lnTo>
                      <a:pt x="1" y="6"/>
                    </a:lnTo>
                    <a:lnTo>
                      <a:pt x="1" y="7"/>
                    </a:lnTo>
                    <a:lnTo>
                      <a:pt x="1" y="6"/>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7"/>
                    </a:lnTo>
                    <a:lnTo>
                      <a:pt x="1" y="7"/>
                    </a:lnTo>
                    <a:lnTo>
                      <a:pt x="1" y="7"/>
                    </a:lnTo>
                    <a:lnTo>
                      <a:pt x="1" y="8"/>
                    </a:lnTo>
                    <a:lnTo>
                      <a:pt x="1" y="8"/>
                    </a:lnTo>
                    <a:lnTo>
                      <a:pt x="1" y="8"/>
                    </a:lnTo>
                    <a:lnTo>
                      <a:pt x="1" y="9"/>
                    </a:lnTo>
                    <a:lnTo>
                      <a:pt x="1" y="8"/>
                    </a:lnTo>
                    <a:lnTo>
                      <a:pt x="1" y="8"/>
                    </a:lnTo>
                    <a:lnTo>
                      <a:pt x="1" y="7"/>
                    </a:lnTo>
                    <a:lnTo>
                      <a:pt x="1" y="8"/>
                    </a:lnTo>
                    <a:lnTo>
                      <a:pt x="1" y="8"/>
                    </a:lnTo>
                    <a:lnTo>
                      <a:pt x="1" y="8"/>
                    </a:lnTo>
                    <a:lnTo>
                      <a:pt x="1" y="7"/>
                    </a:lnTo>
                    <a:lnTo>
                      <a:pt x="1" y="8"/>
                    </a:lnTo>
                    <a:lnTo>
                      <a:pt x="1" y="7"/>
                    </a:lnTo>
                    <a:lnTo>
                      <a:pt x="1" y="7"/>
                    </a:lnTo>
                    <a:lnTo>
                      <a:pt x="1" y="6"/>
                    </a:lnTo>
                    <a:lnTo>
                      <a:pt x="1" y="7"/>
                    </a:lnTo>
                    <a:lnTo>
                      <a:pt x="1" y="6"/>
                    </a:lnTo>
                    <a:lnTo>
                      <a:pt x="1" y="7"/>
                    </a:lnTo>
                    <a:lnTo>
                      <a:pt x="1" y="6"/>
                    </a:lnTo>
                    <a:lnTo>
                      <a:pt x="1" y="7"/>
                    </a:lnTo>
                    <a:lnTo>
                      <a:pt x="1" y="7"/>
                    </a:lnTo>
                    <a:lnTo>
                      <a:pt x="1" y="6"/>
                    </a:lnTo>
                    <a:lnTo>
                      <a:pt x="1" y="7"/>
                    </a:lnTo>
                    <a:lnTo>
                      <a:pt x="1" y="6"/>
                    </a:lnTo>
                    <a:lnTo>
                      <a:pt x="1" y="6"/>
                    </a:lnTo>
                    <a:lnTo>
                      <a:pt x="1" y="5"/>
                    </a:lnTo>
                    <a:lnTo>
                      <a:pt x="1" y="5"/>
                    </a:lnTo>
                    <a:lnTo>
                      <a:pt x="1" y="5"/>
                    </a:lnTo>
                    <a:lnTo>
                      <a:pt x="1" y="4"/>
                    </a:lnTo>
                    <a:lnTo>
                      <a:pt x="1" y="4"/>
                    </a:lnTo>
                    <a:lnTo>
                      <a:pt x="1" y="4"/>
                    </a:lnTo>
                    <a:lnTo>
                      <a:pt x="1" y="4"/>
                    </a:lnTo>
                    <a:lnTo>
                      <a:pt x="1" y="4"/>
                    </a:lnTo>
                    <a:lnTo>
                      <a:pt x="1" y="5"/>
                    </a:lnTo>
                    <a:lnTo>
                      <a:pt x="1" y="4"/>
                    </a:lnTo>
                    <a:lnTo>
                      <a:pt x="1" y="5"/>
                    </a:lnTo>
                    <a:lnTo>
                      <a:pt x="1" y="4"/>
                    </a:lnTo>
                    <a:lnTo>
                      <a:pt x="1" y="4"/>
                    </a:lnTo>
                    <a:lnTo>
                      <a:pt x="1" y="4"/>
                    </a:lnTo>
                    <a:lnTo>
                      <a:pt x="1" y="5"/>
                    </a:lnTo>
                    <a:lnTo>
                      <a:pt x="1" y="5"/>
                    </a:lnTo>
                    <a:lnTo>
                      <a:pt x="1" y="5"/>
                    </a:lnTo>
                    <a:lnTo>
                      <a:pt x="1" y="6"/>
                    </a:lnTo>
                    <a:lnTo>
                      <a:pt x="1" y="5"/>
                    </a:lnTo>
                    <a:lnTo>
                      <a:pt x="1" y="6"/>
                    </a:lnTo>
                    <a:lnTo>
                      <a:pt x="1" y="5"/>
                    </a:lnTo>
                    <a:lnTo>
                      <a:pt x="1" y="5"/>
                    </a:lnTo>
                    <a:lnTo>
                      <a:pt x="1" y="5"/>
                    </a:lnTo>
                    <a:lnTo>
                      <a:pt x="1" y="5"/>
                    </a:lnTo>
                    <a:lnTo>
                      <a:pt x="1" y="6"/>
                    </a:lnTo>
                    <a:lnTo>
                      <a:pt x="1" y="5"/>
                    </a:lnTo>
                    <a:lnTo>
                      <a:pt x="1" y="5"/>
                    </a:lnTo>
                    <a:lnTo>
                      <a:pt x="1" y="4"/>
                    </a:lnTo>
                    <a:lnTo>
                      <a:pt x="1" y="4"/>
                    </a:lnTo>
                    <a:lnTo>
                      <a:pt x="1" y="5"/>
                    </a:lnTo>
                    <a:lnTo>
                      <a:pt x="1" y="4"/>
                    </a:lnTo>
                    <a:lnTo>
                      <a:pt x="1" y="5"/>
                    </a:lnTo>
                    <a:lnTo>
                      <a:pt x="1" y="4"/>
                    </a:lnTo>
                    <a:lnTo>
                      <a:pt x="1" y="5"/>
                    </a:lnTo>
                    <a:lnTo>
                      <a:pt x="1" y="5"/>
                    </a:lnTo>
                    <a:lnTo>
                      <a:pt x="1" y="4"/>
                    </a:lnTo>
                    <a:lnTo>
                      <a:pt x="1" y="4"/>
                    </a:lnTo>
                    <a:lnTo>
                      <a:pt x="1" y="4"/>
                    </a:lnTo>
                    <a:lnTo>
                      <a:pt x="1" y="4"/>
                    </a:lnTo>
                    <a:lnTo>
                      <a:pt x="1" y="5"/>
                    </a:lnTo>
                    <a:lnTo>
                      <a:pt x="1" y="6"/>
                    </a:lnTo>
                    <a:lnTo>
                      <a:pt x="1" y="6"/>
                    </a:lnTo>
                    <a:lnTo>
                      <a:pt x="1" y="6"/>
                    </a:lnTo>
                    <a:lnTo>
                      <a:pt x="1" y="6"/>
                    </a:lnTo>
                    <a:lnTo>
                      <a:pt x="1" y="7"/>
                    </a:lnTo>
                    <a:lnTo>
                      <a:pt x="1" y="6"/>
                    </a:lnTo>
                    <a:lnTo>
                      <a:pt x="1" y="7"/>
                    </a:lnTo>
                    <a:lnTo>
                      <a:pt x="1" y="6"/>
                    </a:lnTo>
                    <a:lnTo>
                      <a:pt x="1" y="6"/>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6"/>
                    </a:lnTo>
                    <a:lnTo>
                      <a:pt x="1" y="6"/>
                    </a:lnTo>
                    <a:lnTo>
                      <a:pt x="1" y="7"/>
                    </a:lnTo>
                    <a:lnTo>
                      <a:pt x="1" y="6"/>
                    </a:lnTo>
                    <a:lnTo>
                      <a:pt x="1" y="5"/>
                    </a:lnTo>
                    <a:lnTo>
                      <a:pt x="1" y="5"/>
                    </a:lnTo>
                    <a:lnTo>
                      <a:pt x="1" y="6"/>
                    </a:lnTo>
                    <a:lnTo>
                      <a:pt x="1" y="6"/>
                    </a:lnTo>
                    <a:lnTo>
                      <a:pt x="1" y="6"/>
                    </a:lnTo>
                    <a:lnTo>
                      <a:pt x="1" y="5"/>
                    </a:lnTo>
                    <a:lnTo>
                      <a:pt x="1" y="6"/>
                    </a:lnTo>
                    <a:lnTo>
                      <a:pt x="1" y="6"/>
                    </a:lnTo>
                    <a:lnTo>
                      <a:pt x="1" y="5"/>
                    </a:lnTo>
                    <a:lnTo>
                      <a:pt x="1" y="5"/>
                    </a:lnTo>
                    <a:lnTo>
                      <a:pt x="1" y="5"/>
                    </a:lnTo>
                    <a:lnTo>
                      <a:pt x="1" y="5"/>
                    </a:lnTo>
                    <a:lnTo>
                      <a:pt x="1" y="5"/>
                    </a:lnTo>
                    <a:lnTo>
                      <a:pt x="1" y="5"/>
                    </a:lnTo>
                    <a:lnTo>
                      <a:pt x="1" y="5"/>
                    </a:lnTo>
                    <a:lnTo>
                      <a:pt x="1" y="5"/>
                    </a:lnTo>
                    <a:lnTo>
                      <a:pt x="1" y="5"/>
                    </a:lnTo>
                    <a:lnTo>
                      <a:pt x="1" y="5"/>
                    </a:lnTo>
                    <a:lnTo>
                      <a:pt x="1" y="4"/>
                    </a:lnTo>
                    <a:lnTo>
                      <a:pt x="1" y="4"/>
                    </a:lnTo>
                    <a:lnTo>
                      <a:pt x="1" y="4"/>
                    </a:lnTo>
                    <a:lnTo>
                      <a:pt x="1" y="4"/>
                    </a:lnTo>
                    <a:lnTo>
                      <a:pt x="1" y="4"/>
                    </a:lnTo>
                    <a:lnTo>
                      <a:pt x="1" y="4"/>
                    </a:lnTo>
                    <a:lnTo>
                      <a:pt x="1" y="4"/>
                    </a:lnTo>
                    <a:lnTo>
                      <a:pt x="1" y="4"/>
                    </a:lnTo>
                    <a:lnTo>
                      <a:pt x="1" y="3"/>
                    </a:lnTo>
                    <a:lnTo>
                      <a:pt x="1" y="3"/>
                    </a:lnTo>
                    <a:lnTo>
                      <a:pt x="1" y="2"/>
                    </a:lnTo>
                    <a:lnTo>
                      <a:pt x="1" y="3"/>
                    </a:lnTo>
                    <a:lnTo>
                      <a:pt x="1" y="2"/>
                    </a:lnTo>
                    <a:lnTo>
                      <a:pt x="1" y="2"/>
                    </a:lnTo>
                    <a:lnTo>
                      <a:pt x="1" y="2"/>
                    </a:lnTo>
                    <a:lnTo>
                      <a:pt x="1" y="2"/>
                    </a:lnTo>
                    <a:lnTo>
                      <a:pt x="1" y="2"/>
                    </a:lnTo>
                    <a:lnTo>
                      <a:pt x="1" y="1"/>
                    </a:lnTo>
                    <a:lnTo>
                      <a:pt x="1" y="1"/>
                    </a:lnTo>
                    <a:lnTo>
                      <a:pt x="1" y="1"/>
                    </a:lnTo>
                    <a:lnTo>
                      <a:pt x="1" y="2"/>
                    </a:lnTo>
                    <a:lnTo>
                      <a:pt x="1" y="2"/>
                    </a:lnTo>
                    <a:lnTo>
                      <a:pt x="1" y="1"/>
                    </a:lnTo>
                    <a:lnTo>
                      <a:pt x="1" y="1"/>
                    </a:lnTo>
                    <a:lnTo>
                      <a:pt x="1" y="1"/>
                    </a:lnTo>
                    <a:lnTo>
                      <a:pt x="1" y="0"/>
                    </a:lnTo>
                    <a:lnTo>
                      <a:pt x="1" y="1"/>
                    </a:lnTo>
                    <a:lnTo>
                      <a:pt x="1" y="0"/>
                    </a:lnTo>
                    <a:lnTo>
                      <a:pt x="1" y="0"/>
                    </a:lnTo>
                    <a:lnTo>
                      <a:pt x="1" y="0"/>
                    </a:lnTo>
                    <a:lnTo>
                      <a:pt x="1" y="1"/>
                    </a:lnTo>
                    <a:lnTo>
                      <a:pt x="1" y="1"/>
                    </a:lnTo>
                    <a:lnTo>
                      <a:pt x="1" y="0"/>
                    </a:lnTo>
                    <a:lnTo>
                      <a:pt x="1" y="1"/>
                    </a:lnTo>
                    <a:lnTo>
                      <a:pt x="1" y="1"/>
                    </a:lnTo>
                    <a:lnTo>
                      <a:pt x="1" y="1"/>
                    </a:lnTo>
                    <a:lnTo>
                      <a:pt x="1" y="1"/>
                    </a:lnTo>
                    <a:lnTo>
                      <a:pt x="1" y="0"/>
                    </a:lnTo>
                    <a:lnTo>
                      <a:pt x="1" y="1"/>
                    </a:lnTo>
                    <a:lnTo>
                      <a:pt x="1" y="1"/>
                    </a:lnTo>
                    <a:lnTo>
                      <a:pt x="1" y="1"/>
                    </a:lnTo>
                    <a:lnTo>
                      <a:pt x="1" y="0"/>
                    </a:lnTo>
                    <a:lnTo>
                      <a:pt x="1" y="1"/>
                    </a:lnTo>
                    <a:lnTo>
                      <a:pt x="1" y="1"/>
                    </a:lnTo>
                    <a:lnTo>
                      <a:pt x="1" y="2"/>
                    </a:lnTo>
                    <a:lnTo>
                      <a:pt x="1" y="2"/>
                    </a:lnTo>
                    <a:lnTo>
                      <a:pt x="1" y="2"/>
                    </a:lnTo>
                    <a:lnTo>
                      <a:pt x="1" y="2"/>
                    </a:lnTo>
                  </a:path>
                </a:pathLst>
              </a:custGeom>
              <a:noFill/>
              <a:ln w="0">
                <a:solidFill>
                  <a:srgbClr val="3366FF"/>
                </a:solidFill>
                <a:prstDash val="solid"/>
                <a:round/>
                <a:headEnd/>
                <a:tailEnd/>
              </a:ln>
            </p:spPr>
            <p:txBody>
              <a:bodyPr/>
              <a:lstStyle/>
              <a:p>
                <a:endParaRPr lang="en-GB"/>
              </a:p>
            </p:txBody>
          </p:sp>
          <p:sp>
            <p:nvSpPr>
              <p:cNvPr id="186329" name="Freeform 985"/>
              <p:cNvSpPr>
                <a:spLocks/>
              </p:cNvSpPr>
              <p:nvPr/>
            </p:nvSpPr>
            <p:spPr bwMode="auto">
              <a:xfrm>
                <a:off x="3828" y="3563"/>
                <a:ext cx="1" cy="78"/>
              </a:xfrm>
              <a:custGeom>
                <a:avLst/>
                <a:gdLst/>
                <a:ahLst/>
                <a:cxnLst>
                  <a:cxn ang="0">
                    <a:pos x="0" y="11"/>
                  </a:cxn>
                  <a:cxn ang="0">
                    <a:pos x="0" y="6"/>
                  </a:cxn>
                  <a:cxn ang="0">
                    <a:pos x="0" y="9"/>
                  </a:cxn>
                  <a:cxn ang="0">
                    <a:pos x="0" y="10"/>
                  </a:cxn>
                  <a:cxn ang="0">
                    <a:pos x="0" y="9"/>
                  </a:cxn>
                  <a:cxn ang="0">
                    <a:pos x="0" y="9"/>
                  </a:cxn>
                  <a:cxn ang="0">
                    <a:pos x="0" y="5"/>
                  </a:cxn>
                  <a:cxn ang="0">
                    <a:pos x="0" y="7"/>
                  </a:cxn>
                  <a:cxn ang="0">
                    <a:pos x="0" y="7"/>
                  </a:cxn>
                  <a:cxn ang="0">
                    <a:pos x="0" y="4"/>
                  </a:cxn>
                  <a:cxn ang="0">
                    <a:pos x="0" y="7"/>
                  </a:cxn>
                  <a:cxn ang="0">
                    <a:pos x="0" y="8"/>
                  </a:cxn>
                  <a:cxn ang="0">
                    <a:pos x="0" y="7"/>
                  </a:cxn>
                  <a:cxn ang="0">
                    <a:pos x="0" y="7"/>
                  </a:cxn>
                  <a:cxn ang="0">
                    <a:pos x="0" y="5"/>
                  </a:cxn>
                  <a:cxn ang="0">
                    <a:pos x="0" y="4"/>
                  </a:cxn>
                  <a:cxn ang="0">
                    <a:pos x="0" y="5"/>
                  </a:cxn>
                  <a:cxn ang="0">
                    <a:pos x="0" y="8"/>
                  </a:cxn>
                  <a:cxn ang="0">
                    <a:pos x="0" y="7"/>
                  </a:cxn>
                  <a:cxn ang="0">
                    <a:pos x="0" y="7"/>
                  </a:cxn>
                  <a:cxn ang="0">
                    <a:pos x="0" y="9"/>
                  </a:cxn>
                  <a:cxn ang="0">
                    <a:pos x="0" y="9"/>
                  </a:cxn>
                  <a:cxn ang="0">
                    <a:pos x="0" y="9"/>
                  </a:cxn>
                  <a:cxn ang="0">
                    <a:pos x="0" y="8"/>
                  </a:cxn>
                  <a:cxn ang="0">
                    <a:pos x="0" y="8"/>
                  </a:cxn>
                  <a:cxn ang="0">
                    <a:pos x="0" y="6"/>
                  </a:cxn>
                  <a:cxn ang="0">
                    <a:pos x="0" y="2"/>
                  </a:cxn>
                  <a:cxn ang="0">
                    <a:pos x="0" y="4"/>
                  </a:cxn>
                  <a:cxn ang="0">
                    <a:pos x="0" y="8"/>
                  </a:cxn>
                  <a:cxn ang="0">
                    <a:pos x="0" y="9"/>
                  </a:cxn>
                  <a:cxn ang="0">
                    <a:pos x="0" y="9"/>
                  </a:cxn>
                  <a:cxn ang="0">
                    <a:pos x="0" y="12"/>
                  </a:cxn>
                  <a:cxn ang="0">
                    <a:pos x="0" y="12"/>
                  </a:cxn>
                  <a:cxn ang="0">
                    <a:pos x="0" y="12"/>
                  </a:cxn>
                  <a:cxn ang="0">
                    <a:pos x="0" y="9"/>
                  </a:cxn>
                  <a:cxn ang="0">
                    <a:pos x="0" y="9"/>
                  </a:cxn>
                  <a:cxn ang="0">
                    <a:pos x="0" y="9"/>
                  </a:cxn>
                  <a:cxn ang="0">
                    <a:pos x="0" y="7"/>
                  </a:cxn>
                  <a:cxn ang="0">
                    <a:pos x="0" y="9"/>
                  </a:cxn>
                  <a:cxn ang="0">
                    <a:pos x="0" y="10"/>
                  </a:cxn>
                  <a:cxn ang="0">
                    <a:pos x="0" y="6"/>
                  </a:cxn>
                  <a:cxn ang="0">
                    <a:pos x="0" y="5"/>
                  </a:cxn>
                  <a:cxn ang="0">
                    <a:pos x="0" y="5"/>
                  </a:cxn>
                  <a:cxn ang="0">
                    <a:pos x="0" y="1"/>
                  </a:cxn>
                  <a:cxn ang="0">
                    <a:pos x="0" y="4"/>
                  </a:cxn>
                  <a:cxn ang="0">
                    <a:pos x="0" y="5"/>
                  </a:cxn>
                  <a:cxn ang="0">
                    <a:pos x="0" y="6"/>
                  </a:cxn>
                  <a:cxn ang="0">
                    <a:pos x="0" y="4"/>
                  </a:cxn>
                  <a:cxn ang="0">
                    <a:pos x="0" y="4"/>
                  </a:cxn>
                  <a:cxn ang="0">
                    <a:pos x="0" y="6"/>
                  </a:cxn>
                  <a:cxn ang="0">
                    <a:pos x="0" y="5"/>
                  </a:cxn>
                  <a:cxn ang="0">
                    <a:pos x="0" y="2"/>
                  </a:cxn>
                  <a:cxn ang="0">
                    <a:pos x="0" y="3"/>
                  </a:cxn>
                  <a:cxn ang="0">
                    <a:pos x="0" y="3"/>
                  </a:cxn>
                  <a:cxn ang="0">
                    <a:pos x="0" y="3"/>
                  </a:cxn>
                  <a:cxn ang="0">
                    <a:pos x="0" y="4"/>
                  </a:cxn>
                  <a:cxn ang="0">
                    <a:pos x="0" y="4"/>
                  </a:cxn>
                  <a:cxn ang="0">
                    <a:pos x="0" y="1"/>
                  </a:cxn>
                  <a:cxn ang="0">
                    <a:pos x="0" y="0"/>
                  </a:cxn>
                  <a:cxn ang="0">
                    <a:pos x="0" y="4"/>
                  </a:cxn>
                  <a:cxn ang="0">
                    <a:pos x="0" y="4"/>
                  </a:cxn>
                  <a:cxn ang="0">
                    <a:pos x="0" y="4"/>
                  </a:cxn>
                  <a:cxn ang="0">
                    <a:pos x="0" y="5"/>
                  </a:cxn>
                </a:cxnLst>
                <a:rect l="0" t="0" r="r" b="b"/>
                <a:pathLst>
                  <a:path h="13">
                    <a:moveTo>
                      <a:pt x="0" y="7"/>
                    </a:moveTo>
                    <a:lnTo>
                      <a:pt x="0" y="8"/>
                    </a:lnTo>
                    <a:lnTo>
                      <a:pt x="0" y="9"/>
                    </a:lnTo>
                    <a:lnTo>
                      <a:pt x="0" y="9"/>
                    </a:lnTo>
                    <a:lnTo>
                      <a:pt x="0" y="9"/>
                    </a:lnTo>
                    <a:lnTo>
                      <a:pt x="0" y="10"/>
                    </a:lnTo>
                    <a:lnTo>
                      <a:pt x="0" y="11"/>
                    </a:lnTo>
                    <a:lnTo>
                      <a:pt x="0" y="10"/>
                    </a:lnTo>
                    <a:lnTo>
                      <a:pt x="0" y="11"/>
                    </a:lnTo>
                    <a:lnTo>
                      <a:pt x="0" y="12"/>
                    </a:lnTo>
                    <a:lnTo>
                      <a:pt x="0" y="11"/>
                    </a:lnTo>
                    <a:lnTo>
                      <a:pt x="0" y="10"/>
                    </a:lnTo>
                    <a:lnTo>
                      <a:pt x="0" y="11"/>
                    </a:lnTo>
                    <a:lnTo>
                      <a:pt x="0" y="10"/>
                    </a:lnTo>
                    <a:lnTo>
                      <a:pt x="0" y="9"/>
                    </a:lnTo>
                    <a:lnTo>
                      <a:pt x="0" y="9"/>
                    </a:lnTo>
                    <a:lnTo>
                      <a:pt x="0" y="8"/>
                    </a:lnTo>
                    <a:lnTo>
                      <a:pt x="0" y="7"/>
                    </a:lnTo>
                    <a:lnTo>
                      <a:pt x="0" y="6"/>
                    </a:lnTo>
                    <a:lnTo>
                      <a:pt x="0" y="6"/>
                    </a:lnTo>
                    <a:lnTo>
                      <a:pt x="0" y="6"/>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10"/>
                    </a:lnTo>
                    <a:lnTo>
                      <a:pt x="0" y="10"/>
                    </a:lnTo>
                    <a:lnTo>
                      <a:pt x="0" y="10"/>
                    </a:lnTo>
                    <a:lnTo>
                      <a:pt x="0" y="10"/>
                    </a:lnTo>
                    <a:lnTo>
                      <a:pt x="0" y="9"/>
                    </a:lnTo>
                    <a:lnTo>
                      <a:pt x="0" y="10"/>
                    </a:lnTo>
                    <a:lnTo>
                      <a:pt x="0" y="10"/>
                    </a:lnTo>
                    <a:lnTo>
                      <a:pt x="0" y="10"/>
                    </a:lnTo>
                    <a:lnTo>
                      <a:pt x="0" y="11"/>
                    </a:lnTo>
                    <a:lnTo>
                      <a:pt x="0" y="11"/>
                    </a:lnTo>
                    <a:lnTo>
                      <a:pt x="0" y="10"/>
                    </a:lnTo>
                    <a:lnTo>
                      <a:pt x="0" y="10"/>
                    </a:lnTo>
                    <a:lnTo>
                      <a:pt x="0" y="10"/>
                    </a:lnTo>
                    <a:lnTo>
                      <a:pt x="0" y="9"/>
                    </a:lnTo>
                    <a:lnTo>
                      <a:pt x="0" y="9"/>
                    </a:lnTo>
                    <a:lnTo>
                      <a:pt x="0" y="9"/>
                    </a:lnTo>
                    <a:lnTo>
                      <a:pt x="0" y="9"/>
                    </a:lnTo>
                    <a:lnTo>
                      <a:pt x="0" y="9"/>
                    </a:lnTo>
                    <a:lnTo>
                      <a:pt x="0" y="10"/>
                    </a:lnTo>
                    <a:lnTo>
                      <a:pt x="0" y="9"/>
                    </a:lnTo>
                    <a:lnTo>
                      <a:pt x="0" y="9"/>
                    </a:lnTo>
                    <a:lnTo>
                      <a:pt x="0" y="9"/>
                    </a:lnTo>
                    <a:lnTo>
                      <a:pt x="0" y="8"/>
                    </a:lnTo>
                    <a:lnTo>
                      <a:pt x="0" y="9"/>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8"/>
                    </a:lnTo>
                    <a:lnTo>
                      <a:pt x="0" y="7"/>
                    </a:lnTo>
                    <a:lnTo>
                      <a:pt x="0" y="7"/>
                    </a:lnTo>
                    <a:lnTo>
                      <a:pt x="0" y="6"/>
                    </a:lnTo>
                    <a:lnTo>
                      <a:pt x="0" y="6"/>
                    </a:lnTo>
                    <a:lnTo>
                      <a:pt x="0" y="5"/>
                    </a:lnTo>
                    <a:lnTo>
                      <a:pt x="0" y="5"/>
                    </a:lnTo>
                    <a:lnTo>
                      <a:pt x="0" y="5"/>
                    </a:lnTo>
                    <a:lnTo>
                      <a:pt x="0" y="5"/>
                    </a:lnTo>
                    <a:lnTo>
                      <a:pt x="0" y="4"/>
                    </a:lnTo>
                    <a:lnTo>
                      <a:pt x="0" y="5"/>
                    </a:lnTo>
                    <a:lnTo>
                      <a:pt x="0" y="4"/>
                    </a:lnTo>
                    <a:lnTo>
                      <a:pt x="0" y="5"/>
                    </a:lnTo>
                    <a:lnTo>
                      <a:pt x="0" y="4"/>
                    </a:lnTo>
                    <a:lnTo>
                      <a:pt x="0" y="4"/>
                    </a:lnTo>
                    <a:lnTo>
                      <a:pt x="0" y="5"/>
                    </a:lnTo>
                    <a:lnTo>
                      <a:pt x="0" y="6"/>
                    </a:lnTo>
                    <a:lnTo>
                      <a:pt x="0" y="6"/>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6"/>
                    </a:lnTo>
                    <a:lnTo>
                      <a:pt x="0" y="6"/>
                    </a:lnTo>
                    <a:lnTo>
                      <a:pt x="0" y="6"/>
                    </a:lnTo>
                    <a:lnTo>
                      <a:pt x="0" y="7"/>
                    </a:lnTo>
                    <a:lnTo>
                      <a:pt x="0" y="6"/>
                    </a:lnTo>
                    <a:lnTo>
                      <a:pt x="0" y="6"/>
                    </a:lnTo>
                    <a:lnTo>
                      <a:pt x="0" y="5"/>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8"/>
                    </a:lnTo>
                    <a:lnTo>
                      <a:pt x="0" y="8"/>
                    </a:lnTo>
                    <a:lnTo>
                      <a:pt x="0" y="9"/>
                    </a:lnTo>
                    <a:lnTo>
                      <a:pt x="0" y="8"/>
                    </a:lnTo>
                    <a:lnTo>
                      <a:pt x="0" y="9"/>
                    </a:lnTo>
                    <a:lnTo>
                      <a:pt x="0" y="8"/>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8"/>
                    </a:lnTo>
                    <a:lnTo>
                      <a:pt x="0" y="8"/>
                    </a:lnTo>
                    <a:lnTo>
                      <a:pt x="0" y="8"/>
                    </a:lnTo>
                    <a:lnTo>
                      <a:pt x="0" y="7"/>
                    </a:lnTo>
                    <a:lnTo>
                      <a:pt x="0" y="7"/>
                    </a:lnTo>
                    <a:lnTo>
                      <a:pt x="0" y="6"/>
                    </a:lnTo>
                    <a:lnTo>
                      <a:pt x="0" y="5"/>
                    </a:lnTo>
                    <a:lnTo>
                      <a:pt x="0" y="6"/>
                    </a:lnTo>
                    <a:lnTo>
                      <a:pt x="0" y="6"/>
                    </a:lnTo>
                    <a:lnTo>
                      <a:pt x="0" y="7"/>
                    </a:lnTo>
                    <a:lnTo>
                      <a:pt x="0" y="6"/>
                    </a:lnTo>
                    <a:lnTo>
                      <a:pt x="0" y="7"/>
                    </a:lnTo>
                    <a:lnTo>
                      <a:pt x="0" y="7"/>
                    </a:lnTo>
                    <a:lnTo>
                      <a:pt x="0" y="7"/>
                    </a:lnTo>
                    <a:lnTo>
                      <a:pt x="0" y="6"/>
                    </a:lnTo>
                    <a:lnTo>
                      <a:pt x="0" y="6"/>
                    </a:lnTo>
                    <a:lnTo>
                      <a:pt x="0" y="6"/>
                    </a:lnTo>
                    <a:lnTo>
                      <a:pt x="0" y="5"/>
                    </a:lnTo>
                    <a:lnTo>
                      <a:pt x="0" y="6"/>
                    </a:lnTo>
                    <a:lnTo>
                      <a:pt x="0" y="5"/>
                    </a:lnTo>
                    <a:lnTo>
                      <a:pt x="0" y="5"/>
                    </a:lnTo>
                    <a:lnTo>
                      <a:pt x="0" y="5"/>
                    </a:lnTo>
                    <a:lnTo>
                      <a:pt x="0" y="5"/>
                    </a:lnTo>
                    <a:lnTo>
                      <a:pt x="0" y="4"/>
                    </a:lnTo>
                    <a:lnTo>
                      <a:pt x="0" y="5"/>
                    </a:lnTo>
                    <a:lnTo>
                      <a:pt x="0" y="4"/>
                    </a:lnTo>
                    <a:lnTo>
                      <a:pt x="0" y="4"/>
                    </a:lnTo>
                    <a:lnTo>
                      <a:pt x="0" y="4"/>
                    </a:lnTo>
                    <a:lnTo>
                      <a:pt x="0" y="4"/>
                    </a:lnTo>
                    <a:lnTo>
                      <a:pt x="0" y="4"/>
                    </a:lnTo>
                    <a:lnTo>
                      <a:pt x="0" y="4"/>
                    </a:lnTo>
                    <a:lnTo>
                      <a:pt x="0" y="4"/>
                    </a:lnTo>
                    <a:lnTo>
                      <a:pt x="0" y="4"/>
                    </a:lnTo>
                    <a:lnTo>
                      <a:pt x="0" y="3"/>
                    </a:lnTo>
                    <a:lnTo>
                      <a:pt x="0" y="3"/>
                    </a:lnTo>
                    <a:lnTo>
                      <a:pt x="0" y="3"/>
                    </a:lnTo>
                    <a:lnTo>
                      <a:pt x="0" y="4"/>
                    </a:lnTo>
                    <a:lnTo>
                      <a:pt x="0" y="3"/>
                    </a:lnTo>
                    <a:lnTo>
                      <a:pt x="0" y="3"/>
                    </a:lnTo>
                    <a:lnTo>
                      <a:pt x="0" y="4"/>
                    </a:lnTo>
                    <a:lnTo>
                      <a:pt x="0" y="4"/>
                    </a:lnTo>
                    <a:lnTo>
                      <a:pt x="0" y="4"/>
                    </a:lnTo>
                    <a:lnTo>
                      <a:pt x="0" y="5"/>
                    </a:lnTo>
                    <a:lnTo>
                      <a:pt x="0" y="5"/>
                    </a:lnTo>
                    <a:lnTo>
                      <a:pt x="0" y="5"/>
                    </a:lnTo>
                    <a:lnTo>
                      <a:pt x="0" y="6"/>
                    </a:lnTo>
                    <a:lnTo>
                      <a:pt x="0" y="6"/>
                    </a:lnTo>
                    <a:lnTo>
                      <a:pt x="0" y="7"/>
                    </a:lnTo>
                    <a:lnTo>
                      <a:pt x="0" y="7"/>
                    </a:lnTo>
                    <a:lnTo>
                      <a:pt x="0" y="8"/>
                    </a:lnTo>
                    <a:lnTo>
                      <a:pt x="0" y="8"/>
                    </a:lnTo>
                    <a:lnTo>
                      <a:pt x="0" y="9"/>
                    </a:lnTo>
                    <a:lnTo>
                      <a:pt x="0" y="9"/>
                    </a:lnTo>
                    <a:lnTo>
                      <a:pt x="0" y="8"/>
                    </a:lnTo>
                    <a:lnTo>
                      <a:pt x="0" y="9"/>
                    </a:lnTo>
                    <a:lnTo>
                      <a:pt x="0" y="9"/>
                    </a:lnTo>
                    <a:lnTo>
                      <a:pt x="0" y="7"/>
                    </a:lnTo>
                    <a:lnTo>
                      <a:pt x="0" y="7"/>
                    </a:lnTo>
                    <a:lnTo>
                      <a:pt x="0" y="6"/>
                    </a:lnTo>
                    <a:lnTo>
                      <a:pt x="0" y="7"/>
                    </a:lnTo>
                    <a:lnTo>
                      <a:pt x="0" y="7"/>
                    </a:lnTo>
                    <a:lnTo>
                      <a:pt x="0" y="7"/>
                    </a:lnTo>
                    <a:lnTo>
                      <a:pt x="0" y="6"/>
                    </a:lnTo>
                    <a:lnTo>
                      <a:pt x="0" y="7"/>
                    </a:lnTo>
                    <a:lnTo>
                      <a:pt x="0" y="7"/>
                    </a:lnTo>
                    <a:lnTo>
                      <a:pt x="0" y="6"/>
                    </a:lnTo>
                    <a:lnTo>
                      <a:pt x="0" y="6"/>
                    </a:lnTo>
                    <a:lnTo>
                      <a:pt x="0" y="6"/>
                    </a:lnTo>
                    <a:lnTo>
                      <a:pt x="0" y="6"/>
                    </a:lnTo>
                    <a:lnTo>
                      <a:pt x="0" y="5"/>
                    </a:lnTo>
                    <a:lnTo>
                      <a:pt x="0" y="6"/>
                    </a:lnTo>
                    <a:lnTo>
                      <a:pt x="0" y="6"/>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10"/>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8"/>
                    </a:lnTo>
                    <a:lnTo>
                      <a:pt x="0" y="9"/>
                    </a:lnTo>
                    <a:lnTo>
                      <a:pt x="0" y="8"/>
                    </a:lnTo>
                    <a:lnTo>
                      <a:pt x="0" y="9"/>
                    </a:lnTo>
                    <a:lnTo>
                      <a:pt x="0" y="8"/>
                    </a:lnTo>
                    <a:lnTo>
                      <a:pt x="0" y="9"/>
                    </a:lnTo>
                    <a:lnTo>
                      <a:pt x="0" y="9"/>
                    </a:lnTo>
                    <a:lnTo>
                      <a:pt x="0" y="8"/>
                    </a:lnTo>
                    <a:lnTo>
                      <a:pt x="0" y="9"/>
                    </a:lnTo>
                    <a:lnTo>
                      <a:pt x="0" y="8"/>
                    </a:lnTo>
                    <a:lnTo>
                      <a:pt x="0" y="9"/>
                    </a:lnTo>
                    <a:lnTo>
                      <a:pt x="0" y="8"/>
                    </a:lnTo>
                    <a:lnTo>
                      <a:pt x="0" y="8"/>
                    </a:lnTo>
                    <a:lnTo>
                      <a:pt x="0" y="8"/>
                    </a:lnTo>
                    <a:lnTo>
                      <a:pt x="0" y="8"/>
                    </a:lnTo>
                    <a:lnTo>
                      <a:pt x="0" y="8"/>
                    </a:lnTo>
                    <a:lnTo>
                      <a:pt x="0" y="7"/>
                    </a:lnTo>
                    <a:lnTo>
                      <a:pt x="0" y="7"/>
                    </a:lnTo>
                    <a:lnTo>
                      <a:pt x="0" y="7"/>
                    </a:lnTo>
                    <a:lnTo>
                      <a:pt x="0" y="6"/>
                    </a:lnTo>
                    <a:lnTo>
                      <a:pt x="0" y="6"/>
                    </a:lnTo>
                    <a:lnTo>
                      <a:pt x="0" y="7"/>
                    </a:lnTo>
                    <a:lnTo>
                      <a:pt x="0" y="6"/>
                    </a:lnTo>
                    <a:lnTo>
                      <a:pt x="0" y="5"/>
                    </a:lnTo>
                    <a:lnTo>
                      <a:pt x="0" y="5"/>
                    </a:lnTo>
                    <a:lnTo>
                      <a:pt x="0" y="5"/>
                    </a:lnTo>
                    <a:lnTo>
                      <a:pt x="0" y="4"/>
                    </a:lnTo>
                    <a:lnTo>
                      <a:pt x="0" y="4"/>
                    </a:lnTo>
                    <a:lnTo>
                      <a:pt x="0" y="4"/>
                    </a:lnTo>
                    <a:lnTo>
                      <a:pt x="0" y="4"/>
                    </a:lnTo>
                    <a:lnTo>
                      <a:pt x="0" y="4"/>
                    </a:lnTo>
                    <a:lnTo>
                      <a:pt x="0" y="3"/>
                    </a:lnTo>
                    <a:lnTo>
                      <a:pt x="0" y="3"/>
                    </a:lnTo>
                    <a:lnTo>
                      <a:pt x="0" y="2"/>
                    </a:lnTo>
                    <a:lnTo>
                      <a:pt x="0" y="2"/>
                    </a:lnTo>
                    <a:lnTo>
                      <a:pt x="0" y="2"/>
                    </a:lnTo>
                    <a:lnTo>
                      <a:pt x="0" y="2"/>
                    </a:lnTo>
                    <a:lnTo>
                      <a:pt x="0" y="2"/>
                    </a:lnTo>
                    <a:lnTo>
                      <a:pt x="0" y="3"/>
                    </a:lnTo>
                    <a:lnTo>
                      <a:pt x="0" y="2"/>
                    </a:lnTo>
                    <a:lnTo>
                      <a:pt x="0" y="3"/>
                    </a:lnTo>
                    <a:lnTo>
                      <a:pt x="0" y="3"/>
                    </a:lnTo>
                    <a:lnTo>
                      <a:pt x="0" y="3"/>
                    </a:lnTo>
                    <a:lnTo>
                      <a:pt x="0" y="4"/>
                    </a:lnTo>
                    <a:lnTo>
                      <a:pt x="0" y="4"/>
                    </a:lnTo>
                    <a:lnTo>
                      <a:pt x="0" y="4"/>
                    </a:lnTo>
                    <a:lnTo>
                      <a:pt x="0" y="5"/>
                    </a:lnTo>
                    <a:lnTo>
                      <a:pt x="0" y="5"/>
                    </a:lnTo>
                    <a:lnTo>
                      <a:pt x="0" y="5"/>
                    </a:lnTo>
                    <a:lnTo>
                      <a:pt x="0" y="6"/>
                    </a:lnTo>
                    <a:lnTo>
                      <a:pt x="0" y="6"/>
                    </a:lnTo>
                    <a:lnTo>
                      <a:pt x="0" y="6"/>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9"/>
                    </a:lnTo>
                    <a:lnTo>
                      <a:pt x="0" y="10"/>
                    </a:lnTo>
                    <a:lnTo>
                      <a:pt x="0" y="11"/>
                    </a:lnTo>
                    <a:lnTo>
                      <a:pt x="0" y="10"/>
                    </a:lnTo>
                    <a:lnTo>
                      <a:pt x="0" y="11"/>
                    </a:lnTo>
                    <a:lnTo>
                      <a:pt x="0" y="11"/>
                    </a:lnTo>
                    <a:lnTo>
                      <a:pt x="0" y="11"/>
                    </a:lnTo>
                    <a:lnTo>
                      <a:pt x="0" y="11"/>
                    </a:lnTo>
                    <a:lnTo>
                      <a:pt x="0" y="11"/>
                    </a:lnTo>
                    <a:lnTo>
                      <a:pt x="0" y="12"/>
                    </a:lnTo>
                    <a:lnTo>
                      <a:pt x="0" y="11"/>
                    </a:lnTo>
                    <a:lnTo>
                      <a:pt x="0" y="12"/>
                    </a:lnTo>
                    <a:lnTo>
                      <a:pt x="0" y="12"/>
                    </a:lnTo>
                    <a:lnTo>
                      <a:pt x="0" y="11"/>
                    </a:lnTo>
                    <a:lnTo>
                      <a:pt x="0" y="11"/>
                    </a:lnTo>
                    <a:lnTo>
                      <a:pt x="0" y="10"/>
                    </a:lnTo>
                    <a:lnTo>
                      <a:pt x="0" y="11"/>
                    </a:lnTo>
                    <a:lnTo>
                      <a:pt x="0" y="11"/>
                    </a:lnTo>
                    <a:lnTo>
                      <a:pt x="0" y="11"/>
                    </a:lnTo>
                    <a:lnTo>
                      <a:pt x="0" y="12"/>
                    </a:lnTo>
                    <a:lnTo>
                      <a:pt x="0" y="12"/>
                    </a:lnTo>
                    <a:lnTo>
                      <a:pt x="0" y="12"/>
                    </a:lnTo>
                    <a:lnTo>
                      <a:pt x="0" y="12"/>
                    </a:lnTo>
                    <a:lnTo>
                      <a:pt x="0" y="11"/>
                    </a:lnTo>
                    <a:lnTo>
                      <a:pt x="0" y="12"/>
                    </a:lnTo>
                    <a:lnTo>
                      <a:pt x="0" y="11"/>
                    </a:lnTo>
                    <a:lnTo>
                      <a:pt x="0" y="12"/>
                    </a:lnTo>
                    <a:lnTo>
                      <a:pt x="0" y="12"/>
                    </a:lnTo>
                    <a:lnTo>
                      <a:pt x="0" y="12"/>
                    </a:lnTo>
                    <a:lnTo>
                      <a:pt x="0" y="12"/>
                    </a:lnTo>
                    <a:lnTo>
                      <a:pt x="0" y="12"/>
                    </a:lnTo>
                    <a:lnTo>
                      <a:pt x="0" y="13"/>
                    </a:lnTo>
                    <a:lnTo>
                      <a:pt x="0" y="12"/>
                    </a:lnTo>
                    <a:lnTo>
                      <a:pt x="0" y="12"/>
                    </a:lnTo>
                    <a:lnTo>
                      <a:pt x="0" y="12"/>
                    </a:lnTo>
                    <a:lnTo>
                      <a:pt x="0" y="11"/>
                    </a:lnTo>
                    <a:lnTo>
                      <a:pt x="0" y="10"/>
                    </a:lnTo>
                    <a:lnTo>
                      <a:pt x="0" y="10"/>
                    </a:lnTo>
                    <a:lnTo>
                      <a:pt x="0" y="10"/>
                    </a:lnTo>
                    <a:lnTo>
                      <a:pt x="0" y="10"/>
                    </a:lnTo>
                    <a:lnTo>
                      <a:pt x="0" y="9"/>
                    </a:lnTo>
                    <a:lnTo>
                      <a:pt x="0" y="9"/>
                    </a:lnTo>
                    <a:lnTo>
                      <a:pt x="0" y="9"/>
                    </a:lnTo>
                    <a:lnTo>
                      <a:pt x="0" y="8"/>
                    </a:lnTo>
                    <a:lnTo>
                      <a:pt x="0" y="9"/>
                    </a:lnTo>
                    <a:lnTo>
                      <a:pt x="0" y="8"/>
                    </a:lnTo>
                    <a:lnTo>
                      <a:pt x="0" y="8"/>
                    </a:lnTo>
                    <a:lnTo>
                      <a:pt x="0" y="8"/>
                    </a:lnTo>
                    <a:lnTo>
                      <a:pt x="0" y="8"/>
                    </a:lnTo>
                    <a:lnTo>
                      <a:pt x="0" y="8"/>
                    </a:lnTo>
                    <a:lnTo>
                      <a:pt x="0" y="7"/>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7"/>
                    </a:lnTo>
                    <a:lnTo>
                      <a:pt x="0" y="7"/>
                    </a:lnTo>
                    <a:lnTo>
                      <a:pt x="0" y="8"/>
                    </a:lnTo>
                    <a:lnTo>
                      <a:pt x="0" y="7"/>
                    </a:lnTo>
                    <a:lnTo>
                      <a:pt x="0" y="8"/>
                    </a:lnTo>
                    <a:lnTo>
                      <a:pt x="0" y="8"/>
                    </a:lnTo>
                    <a:lnTo>
                      <a:pt x="0" y="8"/>
                    </a:lnTo>
                    <a:lnTo>
                      <a:pt x="0" y="9"/>
                    </a:lnTo>
                    <a:lnTo>
                      <a:pt x="0" y="9"/>
                    </a:lnTo>
                    <a:lnTo>
                      <a:pt x="0" y="9"/>
                    </a:lnTo>
                    <a:lnTo>
                      <a:pt x="0" y="9"/>
                    </a:lnTo>
                    <a:lnTo>
                      <a:pt x="0" y="10"/>
                    </a:lnTo>
                    <a:lnTo>
                      <a:pt x="0" y="9"/>
                    </a:lnTo>
                    <a:lnTo>
                      <a:pt x="0" y="10"/>
                    </a:lnTo>
                    <a:lnTo>
                      <a:pt x="0" y="10"/>
                    </a:lnTo>
                    <a:lnTo>
                      <a:pt x="0" y="9"/>
                    </a:lnTo>
                    <a:lnTo>
                      <a:pt x="0" y="9"/>
                    </a:lnTo>
                    <a:lnTo>
                      <a:pt x="0" y="9"/>
                    </a:lnTo>
                    <a:lnTo>
                      <a:pt x="0" y="10"/>
                    </a:lnTo>
                    <a:lnTo>
                      <a:pt x="0" y="10"/>
                    </a:lnTo>
                    <a:lnTo>
                      <a:pt x="0" y="10"/>
                    </a:lnTo>
                    <a:lnTo>
                      <a:pt x="0" y="10"/>
                    </a:lnTo>
                    <a:lnTo>
                      <a:pt x="0" y="10"/>
                    </a:lnTo>
                    <a:lnTo>
                      <a:pt x="0" y="9"/>
                    </a:lnTo>
                    <a:lnTo>
                      <a:pt x="0" y="9"/>
                    </a:lnTo>
                    <a:lnTo>
                      <a:pt x="0" y="8"/>
                    </a:lnTo>
                    <a:lnTo>
                      <a:pt x="0" y="9"/>
                    </a:lnTo>
                    <a:lnTo>
                      <a:pt x="0" y="8"/>
                    </a:lnTo>
                    <a:lnTo>
                      <a:pt x="0" y="8"/>
                    </a:lnTo>
                    <a:lnTo>
                      <a:pt x="0" y="7"/>
                    </a:lnTo>
                    <a:lnTo>
                      <a:pt x="0" y="7"/>
                    </a:lnTo>
                    <a:lnTo>
                      <a:pt x="0" y="6"/>
                    </a:lnTo>
                    <a:lnTo>
                      <a:pt x="0" y="6"/>
                    </a:lnTo>
                    <a:lnTo>
                      <a:pt x="0" y="6"/>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6"/>
                    </a:lnTo>
                    <a:lnTo>
                      <a:pt x="0" y="5"/>
                    </a:lnTo>
                    <a:lnTo>
                      <a:pt x="0" y="6"/>
                    </a:lnTo>
                    <a:lnTo>
                      <a:pt x="0" y="6"/>
                    </a:lnTo>
                    <a:lnTo>
                      <a:pt x="0" y="5"/>
                    </a:lnTo>
                    <a:lnTo>
                      <a:pt x="0" y="5"/>
                    </a:lnTo>
                    <a:lnTo>
                      <a:pt x="0" y="6"/>
                    </a:lnTo>
                    <a:lnTo>
                      <a:pt x="0" y="5"/>
                    </a:lnTo>
                    <a:lnTo>
                      <a:pt x="0" y="5"/>
                    </a:lnTo>
                    <a:lnTo>
                      <a:pt x="0" y="5"/>
                    </a:lnTo>
                    <a:lnTo>
                      <a:pt x="0" y="4"/>
                    </a:lnTo>
                    <a:lnTo>
                      <a:pt x="0" y="3"/>
                    </a:lnTo>
                    <a:lnTo>
                      <a:pt x="0" y="2"/>
                    </a:lnTo>
                    <a:lnTo>
                      <a:pt x="0" y="2"/>
                    </a:lnTo>
                    <a:lnTo>
                      <a:pt x="0" y="1"/>
                    </a:lnTo>
                    <a:lnTo>
                      <a:pt x="0" y="1"/>
                    </a:lnTo>
                    <a:lnTo>
                      <a:pt x="0" y="1"/>
                    </a:lnTo>
                    <a:lnTo>
                      <a:pt x="0" y="1"/>
                    </a:lnTo>
                    <a:lnTo>
                      <a:pt x="0" y="1"/>
                    </a:lnTo>
                    <a:lnTo>
                      <a:pt x="0" y="1"/>
                    </a:lnTo>
                    <a:lnTo>
                      <a:pt x="0" y="2"/>
                    </a:lnTo>
                    <a:lnTo>
                      <a:pt x="0" y="2"/>
                    </a:lnTo>
                    <a:lnTo>
                      <a:pt x="0" y="2"/>
                    </a:lnTo>
                    <a:lnTo>
                      <a:pt x="0" y="3"/>
                    </a:lnTo>
                    <a:lnTo>
                      <a:pt x="0" y="2"/>
                    </a:lnTo>
                    <a:lnTo>
                      <a:pt x="0" y="3"/>
                    </a:lnTo>
                    <a:lnTo>
                      <a:pt x="0" y="4"/>
                    </a:lnTo>
                    <a:lnTo>
                      <a:pt x="0" y="4"/>
                    </a:lnTo>
                    <a:lnTo>
                      <a:pt x="0" y="5"/>
                    </a:lnTo>
                    <a:lnTo>
                      <a:pt x="0" y="4"/>
                    </a:lnTo>
                    <a:lnTo>
                      <a:pt x="0" y="4"/>
                    </a:lnTo>
                    <a:lnTo>
                      <a:pt x="0" y="5"/>
                    </a:lnTo>
                    <a:lnTo>
                      <a:pt x="0" y="5"/>
                    </a:lnTo>
                    <a:lnTo>
                      <a:pt x="0" y="5"/>
                    </a:lnTo>
                    <a:lnTo>
                      <a:pt x="0" y="5"/>
                    </a:lnTo>
                    <a:lnTo>
                      <a:pt x="0" y="5"/>
                    </a:lnTo>
                    <a:lnTo>
                      <a:pt x="0" y="5"/>
                    </a:lnTo>
                    <a:lnTo>
                      <a:pt x="0" y="5"/>
                    </a:lnTo>
                    <a:lnTo>
                      <a:pt x="0" y="6"/>
                    </a:lnTo>
                    <a:lnTo>
                      <a:pt x="0" y="5"/>
                    </a:lnTo>
                    <a:lnTo>
                      <a:pt x="0" y="5"/>
                    </a:lnTo>
                    <a:lnTo>
                      <a:pt x="0" y="5"/>
                    </a:lnTo>
                    <a:lnTo>
                      <a:pt x="0" y="6"/>
                    </a:lnTo>
                    <a:lnTo>
                      <a:pt x="0" y="5"/>
                    </a:lnTo>
                    <a:lnTo>
                      <a:pt x="0" y="5"/>
                    </a:lnTo>
                    <a:lnTo>
                      <a:pt x="0" y="5"/>
                    </a:lnTo>
                    <a:lnTo>
                      <a:pt x="0" y="5"/>
                    </a:lnTo>
                    <a:lnTo>
                      <a:pt x="0" y="6"/>
                    </a:lnTo>
                    <a:lnTo>
                      <a:pt x="0" y="5"/>
                    </a:lnTo>
                    <a:lnTo>
                      <a:pt x="0" y="6"/>
                    </a:lnTo>
                    <a:lnTo>
                      <a:pt x="0" y="7"/>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4"/>
                    </a:lnTo>
                    <a:lnTo>
                      <a:pt x="0" y="4"/>
                    </a:lnTo>
                    <a:lnTo>
                      <a:pt x="0" y="3"/>
                    </a:lnTo>
                    <a:lnTo>
                      <a:pt x="0" y="4"/>
                    </a:lnTo>
                    <a:lnTo>
                      <a:pt x="0" y="4"/>
                    </a:lnTo>
                    <a:lnTo>
                      <a:pt x="0" y="5"/>
                    </a:lnTo>
                    <a:lnTo>
                      <a:pt x="0" y="4"/>
                    </a:lnTo>
                    <a:lnTo>
                      <a:pt x="0" y="5"/>
                    </a:lnTo>
                    <a:lnTo>
                      <a:pt x="0" y="5"/>
                    </a:lnTo>
                    <a:lnTo>
                      <a:pt x="0" y="6"/>
                    </a:lnTo>
                    <a:lnTo>
                      <a:pt x="0" y="5"/>
                    </a:lnTo>
                    <a:lnTo>
                      <a:pt x="0" y="5"/>
                    </a:lnTo>
                    <a:lnTo>
                      <a:pt x="0" y="5"/>
                    </a:lnTo>
                    <a:lnTo>
                      <a:pt x="0" y="5"/>
                    </a:lnTo>
                    <a:lnTo>
                      <a:pt x="0" y="5"/>
                    </a:lnTo>
                    <a:lnTo>
                      <a:pt x="0" y="5"/>
                    </a:lnTo>
                    <a:lnTo>
                      <a:pt x="0" y="5"/>
                    </a:lnTo>
                    <a:lnTo>
                      <a:pt x="0" y="6"/>
                    </a:lnTo>
                    <a:lnTo>
                      <a:pt x="0" y="7"/>
                    </a:lnTo>
                    <a:lnTo>
                      <a:pt x="0" y="7"/>
                    </a:lnTo>
                    <a:lnTo>
                      <a:pt x="0" y="7"/>
                    </a:lnTo>
                    <a:lnTo>
                      <a:pt x="0" y="7"/>
                    </a:lnTo>
                    <a:lnTo>
                      <a:pt x="0" y="7"/>
                    </a:lnTo>
                    <a:lnTo>
                      <a:pt x="0" y="6"/>
                    </a:lnTo>
                    <a:lnTo>
                      <a:pt x="0" y="5"/>
                    </a:lnTo>
                    <a:lnTo>
                      <a:pt x="0" y="5"/>
                    </a:lnTo>
                    <a:lnTo>
                      <a:pt x="0" y="5"/>
                    </a:lnTo>
                    <a:lnTo>
                      <a:pt x="0" y="6"/>
                    </a:lnTo>
                    <a:lnTo>
                      <a:pt x="0" y="5"/>
                    </a:lnTo>
                    <a:lnTo>
                      <a:pt x="0" y="5"/>
                    </a:lnTo>
                    <a:lnTo>
                      <a:pt x="0" y="5"/>
                    </a:lnTo>
                    <a:lnTo>
                      <a:pt x="0" y="4"/>
                    </a:lnTo>
                    <a:lnTo>
                      <a:pt x="0" y="4"/>
                    </a:lnTo>
                    <a:lnTo>
                      <a:pt x="0" y="4"/>
                    </a:lnTo>
                    <a:lnTo>
                      <a:pt x="0" y="3"/>
                    </a:lnTo>
                    <a:lnTo>
                      <a:pt x="0" y="2"/>
                    </a:lnTo>
                    <a:lnTo>
                      <a:pt x="0" y="3"/>
                    </a:lnTo>
                    <a:lnTo>
                      <a:pt x="0" y="2"/>
                    </a:lnTo>
                    <a:lnTo>
                      <a:pt x="0" y="2"/>
                    </a:lnTo>
                    <a:lnTo>
                      <a:pt x="0" y="2"/>
                    </a:lnTo>
                    <a:lnTo>
                      <a:pt x="0" y="2"/>
                    </a:lnTo>
                    <a:lnTo>
                      <a:pt x="0" y="2"/>
                    </a:lnTo>
                    <a:lnTo>
                      <a:pt x="0" y="2"/>
                    </a:lnTo>
                    <a:lnTo>
                      <a:pt x="0" y="2"/>
                    </a:lnTo>
                    <a:lnTo>
                      <a:pt x="0" y="4"/>
                    </a:lnTo>
                    <a:lnTo>
                      <a:pt x="0" y="3"/>
                    </a:lnTo>
                    <a:lnTo>
                      <a:pt x="0" y="3"/>
                    </a:lnTo>
                    <a:lnTo>
                      <a:pt x="0" y="4"/>
                    </a:lnTo>
                    <a:lnTo>
                      <a:pt x="0" y="4"/>
                    </a:lnTo>
                    <a:lnTo>
                      <a:pt x="0" y="4"/>
                    </a:lnTo>
                    <a:lnTo>
                      <a:pt x="0" y="3"/>
                    </a:lnTo>
                    <a:lnTo>
                      <a:pt x="0" y="3"/>
                    </a:lnTo>
                    <a:lnTo>
                      <a:pt x="0" y="2"/>
                    </a:lnTo>
                    <a:lnTo>
                      <a:pt x="0" y="2"/>
                    </a:lnTo>
                    <a:lnTo>
                      <a:pt x="0" y="2"/>
                    </a:lnTo>
                    <a:lnTo>
                      <a:pt x="0" y="2"/>
                    </a:lnTo>
                    <a:lnTo>
                      <a:pt x="0" y="2"/>
                    </a:lnTo>
                    <a:lnTo>
                      <a:pt x="0" y="2"/>
                    </a:lnTo>
                    <a:lnTo>
                      <a:pt x="0" y="2"/>
                    </a:lnTo>
                    <a:lnTo>
                      <a:pt x="0" y="3"/>
                    </a:lnTo>
                    <a:lnTo>
                      <a:pt x="0" y="3"/>
                    </a:lnTo>
                    <a:lnTo>
                      <a:pt x="0" y="3"/>
                    </a:lnTo>
                    <a:lnTo>
                      <a:pt x="0" y="3"/>
                    </a:lnTo>
                    <a:lnTo>
                      <a:pt x="0" y="2"/>
                    </a:lnTo>
                    <a:lnTo>
                      <a:pt x="0" y="3"/>
                    </a:lnTo>
                    <a:lnTo>
                      <a:pt x="0" y="2"/>
                    </a:lnTo>
                    <a:lnTo>
                      <a:pt x="0" y="3"/>
                    </a:lnTo>
                    <a:lnTo>
                      <a:pt x="0" y="2"/>
                    </a:lnTo>
                    <a:lnTo>
                      <a:pt x="0" y="3"/>
                    </a:lnTo>
                    <a:lnTo>
                      <a:pt x="0" y="2"/>
                    </a:lnTo>
                    <a:lnTo>
                      <a:pt x="0" y="2"/>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4"/>
                    </a:lnTo>
                    <a:lnTo>
                      <a:pt x="0" y="3"/>
                    </a:lnTo>
                    <a:lnTo>
                      <a:pt x="0" y="4"/>
                    </a:lnTo>
                    <a:lnTo>
                      <a:pt x="0" y="3"/>
                    </a:lnTo>
                    <a:lnTo>
                      <a:pt x="0" y="4"/>
                    </a:lnTo>
                    <a:lnTo>
                      <a:pt x="0" y="3"/>
                    </a:lnTo>
                    <a:lnTo>
                      <a:pt x="0" y="3"/>
                    </a:lnTo>
                    <a:lnTo>
                      <a:pt x="0" y="3"/>
                    </a:lnTo>
                    <a:lnTo>
                      <a:pt x="0" y="4"/>
                    </a:lnTo>
                    <a:lnTo>
                      <a:pt x="0" y="4"/>
                    </a:lnTo>
                    <a:lnTo>
                      <a:pt x="0" y="5"/>
                    </a:lnTo>
                    <a:lnTo>
                      <a:pt x="0" y="4"/>
                    </a:lnTo>
                    <a:lnTo>
                      <a:pt x="0" y="5"/>
                    </a:lnTo>
                    <a:lnTo>
                      <a:pt x="0" y="5"/>
                    </a:lnTo>
                    <a:lnTo>
                      <a:pt x="0" y="5"/>
                    </a:lnTo>
                    <a:lnTo>
                      <a:pt x="0" y="5"/>
                    </a:lnTo>
                    <a:lnTo>
                      <a:pt x="0" y="4"/>
                    </a:lnTo>
                    <a:lnTo>
                      <a:pt x="0" y="4"/>
                    </a:lnTo>
                    <a:lnTo>
                      <a:pt x="0" y="3"/>
                    </a:lnTo>
                    <a:lnTo>
                      <a:pt x="0" y="2"/>
                    </a:lnTo>
                    <a:lnTo>
                      <a:pt x="0" y="2"/>
                    </a:lnTo>
                    <a:lnTo>
                      <a:pt x="0" y="1"/>
                    </a:lnTo>
                    <a:lnTo>
                      <a:pt x="0" y="1"/>
                    </a:lnTo>
                    <a:lnTo>
                      <a:pt x="0" y="0"/>
                    </a:lnTo>
                    <a:lnTo>
                      <a:pt x="0" y="1"/>
                    </a:lnTo>
                    <a:lnTo>
                      <a:pt x="0" y="1"/>
                    </a:lnTo>
                    <a:lnTo>
                      <a:pt x="0" y="1"/>
                    </a:lnTo>
                    <a:lnTo>
                      <a:pt x="0" y="1"/>
                    </a:lnTo>
                    <a:lnTo>
                      <a:pt x="0" y="1"/>
                    </a:lnTo>
                    <a:lnTo>
                      <a:pt x="0" y="1"/>
                    </a:lnTo>
                    <a:lnTo>
                      <a:pt x="0" y="1"/>
                    </a:lnTo>
                    <a:lnTo>
                      <a:pt x="0" y="1"/>
                    </a:lnTo>
                    <a:lnTo>
                      <a:pt x="0" y="0"/>
                    </a:lnTo>
                    <a:lnTo>
                      <a:pt x="0" y="0"/>
                    </a:lnTo>
                    <a:lnTo>
                      <a:pt x="0" y="1"/>
                    </a:lnTo>
                    <a:lnTo>
                      <a:pt x="0" y="1"/>
                    </a:lnTo>
                    <a:lnTo>
                      <a:pt x="0" y="2"/>
                    </a:lnTo>
                    <a:lnTo>
                      <a:pt x="0" y="2"/>
                    </a:lnTo>
                    <a:lnTo>
                      <a:pt x="0" y="2"/>
                    </a:lnTo>
                    <a:lnTo>
                      <a:pt x="0" y="2"/>
                    </a:lnTo>
                    <a:lnTo>
                      <a:pt x="0" y="3"/>
                    </a:lnTo>
                    <a:lnTo>
                      <a:pt x="0" y="2"/>
                    </a:lnTo>
                    <a:lnTo>
                      <a:pt x="0" y="4"/>
                    </a:lnTo>
                    <a:lnTo>
                      <a:pt x="0" y="3"/>
                    </a:lnTo>
                    <a:lnTo>
                      <a:pt x="0" y="4"/>
                    </a:lnTo>
                    <a:lnTo>
                      <a:pt x="0" y="4"/>
                    </a:lnTo>
                    <a:lnTo>
                      <a:pt x="0" y="3"/>
                    </a:lnTo>
                    <a:lnTo>
                      <a:pt x="0" y="4"/>
                    </a:lnTo>
                    <a:lnTo>
                      <a:pt x="0" y="4"/>
                    </a:lnTo>
                    <a:lnTo>
                      <a:pt x="0" y="5"/>
                    </a:lnTo>
                    <a:lnTo>
                      <a:pt x="0" y="4"/>
                    </a:lnTo>
                    <a:lnTo>
                      <a:pt x="0" y="4"/>
                    </a:lnTo>
                    <a:lnTo>
                      <a:pt x="0" y="3"/>
                    </a:lnTo>
                    <a:lnTo>
                      <a:pt x="0" y="4"/>
                    </a:lnTo>
                    <a:lnTo>
                      <a:pt x="0" y="3"/>
                    </a:lnTo>
                    <a:lnTo>
                      <a:pt x="0" y="4"/>
                    </a:lnTo>
                    <a:lnTo>
                      <a:pt x="0" y="4"/>
                    </a:lnTo>
                    <a:lnTo>
                      <a:pt x="0" y="4"/>
                    </a:lnTo>
                    <a:lnTo>
                      <a:pt x="0" y="4"/>
                    </a:lnTo>
                    <a:lnTo>
                      <a:pt x="0" y="3"/>
                    </a:lnTo>
                    <a:lnTo>
                      <a:pt x="0" y="4"/>
                    </a:lnTo>
                    <a:lnTo>
                      <a:pt x="0" y="3"/>
                    </a:lnTo>
                    <a:lnTo>
                      <a:pt x="0" y="4"/>
                    </a:lnTo>
                    <a:lnTo>
                      <a:pt x="0" y="5"/>
                    </a:lnTo>
                    <a:lnTo>
                      <a:pt x="0" y="4"/>
                    </a:lnTo>
                    <a:lnTo>
                      <a:pt x="0" y="5"/>
                    </a:lnTo>
                    <a:lnTo>
                      <a:pt x="0" y="4"/>
                    </a:lnTo>
                    <a:lnTo>
                      <a:pt x="0" y="5"/>
                    </a:lnTo>
                    <a:lnTo>
                      <a:pt x="0" y="4"/>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6"/>
                    </a:lnTo>
                    <a:lnTo>
                      <a:pt x="0" y="5"/>
                    </a:lnTo>
                  </a:path>
                </a:pathLst>
              </a:custGeom>
              <a:noFill/>
              <a:ln w="0">
                <a:solidFill>
                  <a:srgbClr val="3366FF"/>
                </a:solidFill>
                <a:prstDash val="solid"/>
                <a:round/>
                <a:headEnd/>
                <a:tailEnd/>
              </a:ln>
            </p:spPr>
            <p:txBody>
              <a:bodyPr/>
              <a:lstStyle/>
              <a:p>
                <a:endParaRPr lang="en-GB"/>
              </a:p>
            </p:txBody>
          </p:sp>
          <p:sp>
            <p:nvSpPr>
              <p:cNvPr id="186330" name="Freeform 986"/>
              <p:cNvSpPr>
                <a:spLocks/>
              </p:cNvSpPr>
              <p:nvPr/>
            </p:nvSpPr>
            <p:spPr bwMode="auto">
              <a:xfrm>
                <a:off x="3828" y="3563"/>
                <a:ext cx="6" cy="78"/>
              </a:xfrm>
              <a:custGeom>
                <a:avLst/>
                <a:gdLst/>
                <a:ahLst/>
                <a:cxnLst>
                  <a:cxn ang="0">
                    <a:pos x="0" y="6"/>
                  </a:cxn>
                  <a:cxn ang="0">
                    <a:pos x="0" y="5"/>
                  </a:cxn>
                  <a:cxn ang="0">
                    <a:pos x="0" y="4"/>
                  </a:cxn>
                  <a:cxn ang="0">
                    <a:pos x="0" y="5"/>
                  </a:cxn>
                  <a:cxn ang="0">
                    <a:pos x="0" y="9"/>
                  </a:cxn>
                  <a:cxn ang="0">
                    <a:pos x="0" y="12"/>
                  </a:cxn>
                  <a:cxn ang="0">
                    <a:pos x="0" y="9"/>
                  </a:cxn>
                  <a:cxn ang="0">
                    <a:pos x="0" y="10"/>
                  </a:cxn>
                  <a:cxn ang="0">
                    <a:pos x="0" y="13"/>
                  </a:cxn>
                  <a:cxn ang="0">
                    <a:pos x="0" y="12"/>
                  </a:cxn>
                  <a:cxn ang="0">
                    <a:pos x="0" y="10"/>
                  </a:cxn>
                  <a:cxn ang="0">
                    <a:pos x="0" y="11"/>
                  </a:cxn>
                  <a:cxn ang="0">
                    <a:pos x="0" y="9"/>
                  </a:cxn>
                  <a:cxn ang="0">
                    <a:pos x="0" y="9"/>
                  </a:cxn>
                  <a:cxn ang="0">
                    <a:pos x="0" y="8"/>
                  </a:cxn>
                  <a:cxn ang="0">
                    <a:pos x="0" y="7"/>
                  </a:cxn>
                  <a:cxn ang="0">
                    <a:pos x="0" y="9"/>
                  </a:cxn>
                  <a:cxn ang="0">
                    <a:pos x="0" y="10"/>
                  </a:cxn>
                  <a:cxn ang="0">
                    <a:pos x="0" y="10"/>
                  </a:cxn>
                  <a:cxn ang="0">
                    <a:pos x="0" y="10"/>
                  </a:cxn>
                  <a:cxn ang="0">
                    <a:pos x="0" y="6"/>
                  </a:cxn>
                  <a:cxn ang="0">
                    <a:pos x="0" y="7"/>
                  </a:cxn>
                  <a:cxn ang="0">
                    <a:pos x="0" y="6"/>
                  </a:cxn>
                  <a:cxn ang="0">
                    <a:pos x="0" y="7"/>
                  </a:cxn>
                  <a:cxn ang="0">
                    <a:pos x="0" y="9"/>
                  </a:cxn>
                  <a:cxn ang="0">
                    <a:pos x="0" y="7"/>
                  </a:cxn>
                  <a:cxn ang="0">
                    <a:pos x="0" y="6"/>
                  </a:cxn>
                  <a:cxn ang="0">
                    <a:pos x="0" y="4"/>
                  </a:cxn>
                  <a:cxn ang="0">
                    <a:pos x="0" y="1"/>
                  </a:cxn>
                  <a:cxn ang="0">
                    <a:pos x="0" y="3"/>
                  </a:cxn>
                  <a:cxn ang="0">
                    <a:pos x="0" y="5"/>
                  </a:cxn>
                  <a:cxn ang="0">
                    <a:pos x="0" y="6"/>
                  </a:cxn>
                  <a:cxn ang="0">
                    <a:pos x="0" y="8"/>
                  </a:cxn>
                  <a:cxn ang="0">
                    <a:pos x="0" y="7"/>
                  </a:cxn>
                  <a:cxn ang="0">
                    <a:pos x="0" y="7"/>
                  </a:cxn>
                  <a:cxn ang="0">
                    <a:pos x="1" y="9"/>
                  </a:cxn>
                  <a:cxn ang="0">
                    <a:pos x="1" y="9"/>
                  </a:cxn>
                  <a:cxn ang="0">
                    <a:pos x="1" y="5"/>
                  </a:cxn>
                  <a:cxn ang="0">
                    <a:pos x="1" y="5"/>
                  </a:cxn>
                  <a:cxn ang="0">
                    <a:pos x="1" y="3"/>
                  </a:cxn>
                  <a:cxn ang="0">
                    <a:pos x="1" y="6"/>
                  </a:cxn>
                  <a:cxn ang="0">
                    <a:pos x="1" y="7"/>
                  </a:cxn>
                  <a:cxn ang="0">
                    <a:pos x="1" y="9"/>
                  </a:cxn>
                  <a:cxn ang="0">
                    <a:pos x="1" y="9"/>
                  </a:cxn>
                  <a:cxn ang="0">
                    <a:pos x="1" y="8"/>
                  </a:cxn>
                  <a:cxn ang="0">
                    <a:pos x="1" y="8"/>
                  </a:cxn>
                  <a:cxn ang="0">
                    <a:pos x="1" y="7"/>
                  </a:cxn>
                  <a:cxn ang="0">
                    <a:pos x="1" y="8"/>
                  </a:cxn>
                  <a:cxn ang="0">
                    <a:pos x="1" y="6"/>
                  </a:cxn>
                  <a:cxn ang="0">
                    <a:pos x="1" y="5"/>
                  </a:cxn>
                  <a:cxn ang="0">
                    <a:pos x="1" y="5"/>
                  </a:cxn>
                  <a:cxn ang="0">
                    <a:pos x="1" y="6"/>
                  </a:cxn>
                  <a:cxn ang="0">
                    <a:pos x="1" y="9"/>
                  </a:cxn>
                  <a:cxn ang="0">
                    <a:pos x="1" y="6"/>
                  </a:cxn>
                  <a:cxn ang="0">
                    <a:pos x="1" y="5"/>
                  </a:cxn>
                  <a:cxn ang="0">
                    <a:pos x="1" y="10"/>
                  </a:cxn>
                  <a:cxn ang="0">
                    <a:pos x="1" y="9"/>
                  </a:cxn>
                  <a:cxn ang="0">
                    <a:pos x="1" y="10"/>
                  </a:cxn>
                  <a:cxn ang="0">
                    <a:pos x="1" y="11"/>
                  </a:cxn>
                  <a:cxn ang="0">
                    <a:pos x="1" y="12"/>
                  </a:cxn>
                  <a:cxn ang="0">
                    <a:pos x="1" y="12"/>
                  </a:cxn>
                  <a:cxn ang="0">
                    <a:pos x="1" y="10"/>
                  </a:cxn>
                  <a:cxn ang="0">
                    <a:pos x="1" y="5"/>
                  </a:cxn>
                </a:cxnLst>
                <a:rect l="0" t="0" r="r" b="b"/>
                <a:pathLst>
                  <a:path w="1" h="13">
                    <a:moveTo>
                      <a:pt x="0" y="5"/>
                    </a:moveTo>
                    <a:lnTo>
                      <a:pt x="0" y="5"/>
                    </a:lnTo>
                    <a:lnTo>
                      <a:pt x="0" y="5"/>
                    </a:lnTo>
                    <a:lnTo>
                      <a:pt x="0" y="5"/>
                    </a:lnTo>
                    <a:lnTo>
                      <a:pt x="0" y="5"/>
                    </a:lnTo>
                    <a:lnTo>
                      <a:pt x="0" y="4"/>
                    </a:lnTo>
                    <a:lnTo>
                      <a:pt x="0" y="4"/>
                    </a:lnTo>
                    <a:lnTo>
                      <a:pt x="0" y="4"/>
                    </a:lnTo>
                    <a:lnTo>
                      <a:pt x="0" y="5"/>
                    </a:lnTo>
                    <a:lnTo>
                      <a:pt x="0" y="5"/>
                    </a:lnTo>
                    <a:lnTo>
                      <a:pt x="0" y="6"/>
                    </a:lnTo>
                    <a:lnTo>
                      <a:pt x="0" y="6"/>
                    </a:lnTo>
                    <a:lnTo>
                      <a:pt x="0" y="6"/>
                    </a:lnTo>
                    <a:lnTo>
                      <a:pt x="0" y="6"/>
                    </a:lnTo>
                    <a:lnTo>
                      <a:pt x="0" y="5"/>
                    </a:lnTo>
                    <a:lnTo>
                      <a:pt x="0" y="6"/>
                    </a:lnTo>
                    <a:lnTo>
                      <a:pt x="0" y="6"/>
                    </a:lnTo>
                    <a:lnTo>
                      <a:pt x="0" y="5"/>
                    </a:lnTo>
                    <a:lnTo>
                      <a:pt x="0" y="5"/>
                    </a:lnTo>
                    <a:lnTo>
                      <a:pt x="0" y="6"/>
                    </a:lnTo>
                    <a:lnTo>
                      <a:pt x="0" y="5"/>
                    </a:lnTo>
                    <a:lnTo>
                      <a:pt x="0" y="5"/>
                    </a:lnTo>
                    <a:lnTo>
                      <a:pt x="0" y="5"/>
                    </a:lnTo>
                    <a:lnTo>
                      <a:pt x="0" y="4"/>
                    </a:lnTo>
                    <a:lnTo>
                      <a:pt x="0" y="4"/>
                    </a:lnTo>
                    <a:lnTo>
                      <a:pt x="0" y="4"/>
                    </a:lnTo>
                    <a:lnTo>
                      <a:pt x="0" y="4"/>
                    </a:lnTo>
                    <a:lnTo>
                      <a:pt x="0" y="4"/>
                    </a:lnTo>
                    <a:lnTo>
                      <a:pt x="0" y="5"/>
                    </a:lnTo>
                    <a:lnTo>
                      <a:pt x="0" y="5"/>
                    </a:lnTo>
                    <a:lnTo>
                      <a:pt x="0" y="4"/>
                    </a:lnTo>
                    <a:lnTo>
                      <a:pt x="0" y="4"/>
                    </a:lnTo>
                    <a:lnTo>
                      <a:pt x="0" y="4"/>
                    </a:lnTo>
                    <a:lnTo>
                      <a:pt x="0" y="5"/>
                    </a:lnTo>
                    <a:lnTo>
                      <a:pt x="0" y="4"/>
                    </a:lnTo>
                    <a:lnTo>
                      <a:pt x="0" y="5"/>
                    </a:lnTo>
                    <a:lnTo>
                      <a:pt x="0" y="4"/>
                    </a:lnTo>
                    <a:lnTo>
                      <a:pt x="0" y="5"/>
                    </a:lnTo>
                    <a:lnTo>
                      <a:pt x="0" y="4"/>
                    </a:lnTo>
                    <a:lnTo>
                      <a:pt x="0" y="4"/>
                    </a:lnTo>
                    <a:lnTo>
                      <a:pt x="0" y="4"/>
                    </a:lnTo>
                    <a:lnTo>
                      <a:pt x="0" y="4"/>
                    </a:lnTo>
                    <a:lnTo>
                      <a:pt x="0" y="4"/>
                    </a:lnTo>
                    <a:lnTo>
                      <a:pt x="0" y="5"/>
                    </a:lnTo>
                    <a:lnTo>
                      <a:pt x="0" y="5"/>
                    </a:lnTo>
                    <a:lnTo>
                      <a:pt x="0" y="6"/>
                    </a:lnTo>
                    <a:lnTo>
                      <a:pt x="0" y="6"/>
                    </a:lnTo>
                    <a:lnTo>
                      <a:pt x="0" y="6"/>
                    </a:lnTo>
                    <a:lnTo>
                      <a:pt x="0" y="7"/>
                    </a:lnTo>
                    <a:lnTo>
                      <a:pt x="0" y="7"/>
                    </a:lnTo>
                    <a:lnTo>
                      <a:pt x="0" y="8"/>
                    </a:lnTo>
                    <a:lnTo>
                      <a:pt x="0" y="9"/>
                    </a:lnTo>
                    <a:lnTo>
                      <a:pt x="0" y="9"/>
                    </a:lnTo>
                    <a:lnTo>
                      <a:pt x="0" y="9"/>
                    </a:lnTo>
                    <a:lnTo>
                      <a:pt x="0" y="9"/>
                    </a:lnTo>
                    <a:lnTo>
                      <a:pt x="0" y="9"/>
                    </a:lnTo>
                    <a:lnTo>
                      <a:pt x="0" y="10"/>
                    </a:lnTo>
                    <a:lnTo>
                      <a:pt x="0" y="9"/>
                    </a:lnTo>
                    <a:lnTo>
                      <a:pt x="0" y="10"/>
                    </a:lnTo>
                    <a:lnTo>
                      <a:pt x="0" y="10"/>
                    </a:lnTo>
                    <a:lnTo>
                      <a:pt x="0" y="11"/>
                    </a:lnTo>
                    <a:lnTo>
                      <a:pt x="0" y="11"/>
                    </a:lnTo>
                    <a:lnTo>
                      <a:pt x="0" y="12"/>
                    </a:lnTo>
                    <a:lnTo>
                      <a:pt x="0" y="11"/>
                    </a:lnTo>
                    <a:lnTo>
                      <a:pt x="0" y="11"/>
                    </a:lnTo>
                    <a:lnTo>
                      <a:pt x="0" y="12"/>
                    </a:lnTo>
                    <a:lnTo>
                      <a:pt x="0" y="12"/>
                    </a:lnTo>
                    <a:lnTo>
                      <a:pt x="0" y="12"/>
                    </a:lnTo>
                    <a:lnTo>
                      <a:pt x="0" y="12"/>
                    </a:lnTo>
                    <a:lnTo>
                      <a:pt x="0" y="12"/>
                    </a:lnTo>
                    <a:lnTo>
                      <a:pt x="0" y="12"/>
                    </a:lnTo>
                    <a:lnTo>
                      <a:pt x="0" y="11"/>
                    </a:lnTo>
                    <a:lnTo>
                      <a:pt x="0" y="10"/>
                    </a:lnTo>
                    <a:lnTo>
                      <a:pt x="0" y="10"/>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10"/>
                    </a:lnTo>
                    <a:lnTo>
                      <a:pt x="0" y="10"/>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2"/>
                    </a:lnTo>
                    <a:lnTo>
                      <a:pt x="0" y="13"/>
                    </a:lnTo>
                    <a:lnTo>
                      <a:pt x="0" y="13"/>
                    </a:lnTo>
                    <a:lnTo>
                      <a:pt x="0" y="13"/>
                    </a:lnTo>
                    <a:lnTo>
                      <a:pt x="0" y="13"/>
                    </a:lnTo>
                    <a:lnTo>
                      <a:pt x="0" y="13"/>
                    </a:lnTo>
                    <a:lnTo>
                      <a:pt x="0" y="12"/>
                    </a:lnTo>
                    <a:lnTo>
                      <a:pt x="0" y="12"/>
                    </a:lnTo>
                    <a:lnTo>
                      <a:pt x="0" y="12"/>
                    </a:lnTo>
                    <a:lnTo>
                      <a:pt x="0" y="12"/>
                    </a:lnTo>
                    <a:lnTo>
                      <a:pt x="0" y="11"/>
                    </a:lnTo>
                    <a:lnTo>
                      <a:pt x="0" y="10"/>
                    </a:lnTo>
                    <a:lnTo>
                      <a:pt x="0" y="11"/>
                    </a:lnTo>
                    <a:lnTo>
                      <a:pt x="0" y="11"/>
                    </a:lnTo>
                    <a:lnTo>
                      <a:pt x="0" y="10"/>
                    </a:lnTo>
                    <a:lnTo>
                      <a:pt x="0" y="10"/>
                    </a:lnTo>
                    <a:lnTo>
                      <a:pt x="0" y="10"/>
                    </a:lnTo>
                    <a:lnTo>
                      <a:pt x="0" y="10"/>
                    </a:lnTo>
                    <a:lnTo>
                      <a:pt x="0" y="10"/>
                    </a:lnTo>
                    <a:lnTo>
                      <a:pt x="0" y="10"/>
                    </a:lnTo>
                    <a:lnTo>
                      <a:pt x="0" y="10"/>
                    </a:lnTo>
                    <a:lnTo>
                      <a:pt x="0" y="11"/>
                    </a:lnTo>
                    <a:lnTo>
                      <a:pt x="0" y="11"/>
                    </a:lnTo>
                    <a:lnTo>
                      <a:pt x="0" y="12"/>
                    </a:lnTo>
                    <a:lnTo>
                      <a:pt x="0" y="11"/>
                    </a:lnTo>
                    <a:lnTo>
                      <a:pt x="0" y="11"/>
                    </a:lnTo>
                    <a:lnTo>
                      <a:pt x="0" y="11"/>
                    </a:lnTo>
                    <a:lnTo>
                      <a:pt x="0" y="11"/>
                    </a:lnTo>
                    <a:lnTo>
                      <a:pt x="0" y="12"/>
                    </a:lnTo>
                    <a:lnTo>
                      <a:pt x="0" y="11"/>
                    </a:lnTo>
                    <a:lnTo>
                      <a:pt x="0" y="12"/>
                    </a:lnTo>
                    <a:lnTo>
                      <a:pt x="0" y="11"/>
                    </a:lnTo>
                    <a:lnTo>
                      <a:pt x="0" y="10"/>
                    </a:lnTo>
                    <a:lnTo>
                      <a:pt x="0" y="11"/>
                    </a:lnTo>
                    <a:lnTo>
                      <a:pt x="0" y="11"/>
                    </a:lnTo>
                    <a:lnTo>
                      <a:pt x="0" y="11"/>
                    </a:lnTo>
                    <a:lnTo>
                      <a:pt x="0" y="11"/>
                    </a:lnTo>
                    <a:lnTo>
                      <a:pt x="0" y="10"/>
                    </a:lnTo>
                    <a:lnTo>
                      <a:pt x="0" y="10"/>
                    </a:lnTo>
                    <a:lnTo>
                      <a:pt x="0" y="9"/>
                    </a:lnTo>
                    <a:lnTo>
                      <a:pt x="0" y="9"/>
                    </a:lnTo>
                    <a:lnTo>
                      <a:pt x="0" y="9"/>
                    </a:lnTo>
                    <a:lnTo>
                      <a:pt x="0" y="9"/>
                    </a:lnTo>
                    <a:lnTo>
                      <a:pt x="0" y="9"/>
                    </a:lnTo>
                    <a:lnTo>
                      <a:pt x="0" y="8"/>
                    </a:lnTo>
                    <a:lnTo>
                      <a:pt x="0" y="9"/>
                    </a:lnTo>
                    <a:lnTo>
                      <a:pt x="0" y="9"/>
                    </a:lnTo>
                    <a:lnTo>
                      <a:pt x="0" y="10"/>
                    </a:lnTo>
                    <a:lnTo>
                      <a:pt x="0" y="9"/>
                    </a:lnTo>
                    <a:lnTo>
                      <a:pt x="0" y="10"/>
                    </a:lnTo>
                    <a:lnTo>
                      <a:pt x="0" y="9"/>
                    </a:lnTo>
                    <a:lnTo>
                      <a:pt x="0" y="10"/>
                    </a:lnTo>
                    <a:lnTo>
                      <a:pt x="0" y="10"/>
                    </a:lnTo>
                    <a:lnTo>
                      <a:pt x="0" y="9"/>
                    </a:lnTo>
                    <a:lnTo>
                      <a:pt x="0" y="9"/>
                    </a:lnTo>
                    <a:lnTo>
                      <a:pt x="0" y="10"/>
                    </a:lnTo>
                    <a:lnTo>
                      <a:pt x="0" y="10"/>
                    </a:lnTo>
                    <a:lnTo>
                      <a:pt x="0" y="9"/>
                    </a:lnTo>
                    <a:lnTo>
                      <a:pt x="0" y="9"/>
                    </a:lnTo>
                    <a:lnTo>
                      <a:pt x="0" y="9"/>
                    </a:lnTo>
                    <a:lnTo>
                      <a:pt x="0" y="9"/>
                    </a:lnTo>
                    <a:lnTo>
                      <a:pt x="0" y="9"/>
                    </a:lnTo>
                    <a:lnTo>
                      <a:pt x="0" y="9"/>
                    </a:lnTo>
                    <a:lnTo>
                      <a:pt x="0" y="8"/>
                    </a:lnTo>
                    <a:lnTo>
                      <a:pt x="0" y="8"/>
                    </a:lnTo>
                    <a:lnTo>
                      <a:pt x="0" y="7"/>
                    </a:lnTo>
                    <a:lnTo>
                      <a:pt x="0" y="7"/>
                    </a:lnTo>
                    <a:lnTo>
                      <a:pt x="0" y="6"/>
                    </a:lnTo>
                    <a:lnTo>
                      <a:pt x="0" y="6"/>
                    </a:lnTo>
                    <a:lnTo>
                      <a:pt x="0" y="5"/>
                    </a:lnTo>
                    <a:lnTo>
                      <a:pt x="0" y="6"/>
                    </a:lnTo>
                    <a:lnTo>
                      <a:pt x="0" y="5"/>
                    </a:lnTo>
                    <a:lnTo>
                      <a:pt x="0" y="5"/>
                    </a:lnTo>
                    <a:lnTo>
                      <a:pt x="0" y="6"/>
                    </a:lnTo>
                    <a:lnTo>
                      <a:pt x="0" y="7"/>
                    </a:lnTo>
                    <a:lnTo>
                      <a:pt x="0" y="7"/>
                    </a:lnTo>
                    <a:lnTo>
                      <a:pt x="0" y="8"/>
                    </a:lnTo>
                    <a:lnTo>
                      <a:pt x="0" y="8"/>
                    </a:lnTo>
                    <a:lnTo>
                      <a:pt x="0" y="8"/>
                    </a:lnTo>
                    <a:lnTo>
                      <a:pt x="0" y="9"/>
                    </a:lnTo>
                    <a:lnTo>
                      <a:pt x="0" y="8"/>
                    </a:lnTo>
                    <a:lnTo>
                      <a:pt x="0" y="9"/>
                    </a:lnTo>
                    <a:lnTo>
                      <a:pt x="0" y="9"/>
                    </a:lnTo>
                    <a:lnTo>
                      <a:pt x="0" y="9"/>
                    </a:lnTo>
                    <a:lnTo>
                      <a:pt x="0" y="10"/>
                    </a:lnTo>
                    <a:lnTo>
                      <a:pt x="0" y="9"/>
                    </a:lnTo>
                    <a:lnTo>
                      <a:pt x="0" y="9"/>
                    </a:lnTo>
                    <a:lnTo>
                      <a:pt x="0" y="10"/>
                    </a:lnTo>
                    <a:lnTo>
                      <a:pt x="0" y="10"/>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9"/>
                    </a:lnTo>
                    <a:lnTo>
                      <a:pt x="0" y="9"/>
                    </a:lnTo>
                    <a:lnTo>
                      <a:pt x="0" y="10"/>
                    </a:lnTo>
                    <a:lnTo>
                      <a:pt x="0" y="9"/>
                    </a:lnTo>
                    <a:lnTo>
                      <a:pt x="0" y="10"/>
                    </a:lnTo>
                    <a:lnTo>
                      <a:pt x="0" y="10"/>
                    </a:lnTo>
                    <a:lnTo>
                      <a:pt x="0" y="10"/>
                    </a:lnTo>
                    <a:lnTo>
                      <a:pt x="0" y="10"/>
                    </a:lnTo>
                    <a:lnTo>
                      <a:pt x="0" y="10"/>
                    </a:lnTo>
                    <a:lnTo>
                      <a:pt x="0" y="11"/>
                    </a:lnTo>
                    <a:lnTo>
                      <a:pt x="0" y="10"/>
                    </a:lnTo>
                    <a:lnTo>
                      <a:pt x="0" y="10"/>
                    </a:lnTo>
                    <a:lnTo>
                      <a:pt x="0" y="11"/>
                    </a:lnTo>
                    <a:lnTo>
                      <a:pt x="0" y="11"/>
                    </a:lnTo>
                    <a:lnTo>
                      <a:pt x="0" y="12"/>
                    </a:lnTo>
                    <a:lnTo>
                      <a:pt x="0" y="10"/>
                    </a:lnTo>
                    <a:lnTo>
                      <a:pt x="0" y="10"/>
                    </a:lnTo>
                    <a:lnTo>
                      <a:pt x="0" y="10"/>
                    </a:lnTo>
                    <a:lnTo>
                      <a:pt x="0" y="10"/>
                    </a:lnTo>
                    <a:lnTo>
                      <a:pt x="0" y="10"/>
                    </a:lnTo>
                    <a:lnTo>
                      <a:pt x="0" y="10"/>
                    </a:lnTo>
                    <a:lnTo>
                      <a:pt x="0" y="9"/>
                    </a:lnTo>
                    <a:lnTo>
                      <a:pt x="0" y="9"/>
                    </a:lnTo>
                    <a:lnTo>
                      <a:pt x="0" y="8"/>
                    </a:lnTo>
                    <a:lnTo>
                      <a:pt x="0" y="7"/>
                    </a:lnTo>
                    <a:lnTo>
                      <a:pt x="0" y="7"/>
                    </a:lnTo>
                    <a:lnTo>
                      <a:pt x="0" y="6"/>
                    </a:lnTo>
                    <a:lnTo>
                      <a:pt x="0" y="6"/>
                    </a:lnTo>
                    <a:lnTo>
                      <a:pt x="0" y="6"/>
                    </a:lnTo>
                    <a:lnTo>
                      <a:pt x="0" y="6"/>
                    </a:lnTo>
                    <a:lnTo>
                      <a:pt x="0" y="6"/>
                    </a:lnTo>
                    <a:lnTo>
                      <a:pt x="0" y="6"/>
                    </a:lnTo>
                    <a:lnTo>
                      <a:pt x="0" y="5"/>
                    </a:lnTo>
                    <a:lnTo>
                      <a:pt x="0" y="5"/>
                    </a:lnTo>
                    <a:lnTo>
                      <a:pt x="0" y="6"/>
                    </a:lnTo>
                    <a:lnTo>
                      <a:pt x="0" y="5"/>
                    </a:lnTo>
                    <a:lnTo>
                      <a:pt x="0" y="6"/>
                    </a:lnTo>
                    <a:lnTo>
                      <a:pt x="0" y="6"/>
                    </a:lnTo>
                    <a:lnTo>
                      <a:pt x="0" y="7"/>
                    </a:lnTo>
                    <a:lnTo>
                      <a:pt x="0" y="7"/>
                    </a:lnTo>
                    <a:lnTo>
                      <a:pt x="0" y="8"/>
                    </a:lnTo>
                    <a:lnTo>
                      <a:pt x="0" y="8"/>
                    </a:lnTo>
                    <a:lnTo>
                      <a:pt x="0" y="8"/>
                    </a:lnTo>
                    <a:lnTo>
                      <a:pt x="0" y="7"/>
                    </a:lnTo>
                    <a:lnTo>
                      <a:pt x="0" y="7"/>
                    </a:lnTo>
                    <a:lnTo>
                      <a:pt x="0" y="7"/>
                    </a:lnTo>
                    <a:lnTo>
                      <a:pt x="0" y="7"/>
                    </a:lnTo>
                    <a:lnTo>
                      <a:pt x="0" y="6"/>
                    </a:lnTo>
                    <a:lnTo>
                      <a:pt x="0" y="7"/>
                    </a:lnTo>
                    <a:lnTo>
                      <a:pt x="0" y="6"/>
                    </a:lnTo>
                    <a:lnTo>
                      <a:pt x="0" y="6"/>
                    </a:lnTo>
                    <a:lnTo>
                      <a:pt x="0" y="6"/>
                    </a:lnTo>
                    <a:lnTo>
                      <a:pt x="0" y="6"/>
                    </a:lnTo>
                    <a:lnTo>
                      <a:pt x="0" y="7"/>
                    </a:lnTo>
                    <a:lnTo>
                      <a:pt x="0" y="7"/>
                    </a:lnTo>
                    <a:lnTo>
                      <a:pt x="0" y="7"/>
                    </a:lnTo>
                    <a:lnTo>
                      <a:pt x="0" y="7"/>
                    </a:lnTo>
                    <a:lnTo>
                      <a:pt x="0" y="7"/>
                    </a:lnTo>
                    <a:lnTo>
                      <a:pt x="0" y="7"/>
                    </a:lnTo>
                    <a:lnTo>
                      <a:pt x="0" y="7"/>
                    </a:lnTo>
                    <a:lnTo>
                      <a:pt x="0" y="8"/>
                    </a:lnTo>
                    <a:lnTo>
                      <a:pt x="0" y="7"/>
                    </a:lnTo>
                    <a:lnTo>
                      <a:pt x="0" y="8"/>
                    </a:lnTo>
                    <a:lnTo>
                      <a:pt x="0" y="9"/>
                    </a:lnTo>
                    <a:lnTo>
                      <a:pt x="0" y="9"/>
                    </a:lnTo>
                    <a:lnTo>
                      <a:pt x="0" y="9"/>
                    </a:lnTo>
                    <a:lnTo>
                      <a:pt x="0" y="9"/>
                    </a:lnTo>
                    <a:lnTo>
                      <a:pt x="0" y="8"/>
                    </a:lnTo>
                    <a:lnTo>
                      <a:pt x="0" y="8"/>
                    </a:lnTo>
                    <a:lnTo>
                      <a:pt x="0" y="9"/>
                    </a:lnTo>
                    <a:lnTo>
                      <a:pt x="0" y="9"/>
                    </a:lnTo>
                    <a:lnTo>
                      <a:pt x="0" y="9"/>
                    </a:lnTo>
                    <a:lnTo>
                      <a:pt x="0" y="9"/>
                    </a:lnTo>
                    <a:lnTo>
                      <a:pt x="0" y="10"/>
                    </a:lnTo>
                    <a:lnTo>
                      <a:pt x="0" y="9"/>
                    </a:lnTo>
                    <a:lnTo>
                      <a:pt x="0" y="9"/>
                    </a:lnTo>
                    <a:lnTo>
                      <a:pt x="0" y="9"/>
                    </a:lnTo>
                    <a:lnTo>
                      <a:pt x="0" y="10"/>
                    </a:lnTo>
                    <a:lnTo>
                      <a:pt x="0" y="9"/>
                    </a:lnTo>
                    <a:lnTo>
                      <a:pt x="0" y="9"/>
                    </a:lnTo>
                    <a:lnTo>
                      <a:pt x="0" y="9"/>
                    </a:lnTo>
                    <a:lnTo>
                      <a:pt x="0" y="9"/>
                    </a:lnTo>
                    <a:lnTo>
                      <a:pt x="0" y="9"/>
                    </a:lnTo>
                    <a:lnTo>
                      <a:pt x="0" y="7"/>
                    </a:lnTo>
                    <a:lnTo>
                      <a:pt x="0" y="7"/>
                    </a:lnTo>
                    <a:lnTo>
                      <a:pt x="0" y="6"/>
                    </a:lnTo>
                    <a:lnTo>
                      <a:pt x="0" y="6"/>
                    </a:lnTo>
                    <a:lnTo>
                      <a:pt x="0" y="6"/>
                    </a:lnTo>
                    <a:lnTo>
                      <a:pt x="0" y="7"/>
                    </a:lnTo>
                    <a:lnTo>
                      <a:pt x="0" y="6"/>
                    </a:lnTo>
                    <a:lnTo>
                      <a:pt x="0" y="6"/>
                    </a:lnTo>
                    <a:lnTo>
                      <a:pt x="0" y="5"/>
                    </a:lnTo>
                    <a:lnTo>
                      <a:pt x="0" y="5"/>
                    </a:lnTo>
                    <a:lnTo>
                      <a:pt x="0" y="6"/>
                    </a:lnTo>
                    <a:lnTo>
                      <a:pt x="0" y="6"/>
                    </a:lnTo>
                    <a:lnTo>
                      <a:pt x="0" y="6"/>
                    </a:lnTo>
                    <a:lnTo>
                      <a:pt x="0" y="7"/>
                    </a:lnTo>
                    <a:lnTo>
                      <a:pt x="0" y="6"/>
                    </a:lnTo>
                    <a:lnTo>
                      <a:pt x="0" y="6"/>
                    </a:lnTo>
                    <a:lnTo>
                      <a:pt x="0" y="5"/>
                    </a:lnTo>
                    <a:lnTo>
                      <a:pt x="0" y="5"/>
                    </a:lnTo>
                    <a:lnTo>
                      <a:pt x="0" y="5"/>
                    </a:lnTo>
                    <a:lnTo>
                      <a:pt x="0" y="5"/>
                    </a:lnTo>
                    <a:lnTo>
                      <a:pt x="0" y="4"/>
                    </a:lnTo>
                    <a:lnTo>
                      <a:pt x="0" y="4"/>
                    </a:lnTo>
                    <a:lnTo>
                      <a:pt x="0" y="4"/>
                    </a:lnTo>
                    <a:lnTo>
                      <a:pt x="0" y="4"/>
                    </a:lnTo>
                    <a:lnTo>
                      <a:pt x="0" y="3"/>
                    </a:lnTo>
                    <a:lnTo>
                      <a:pt x="0" y="2"/>
                    </a:lnTo>
                    <a:lnTo>
                      <a:pt x="0" y="2"/>
                    </a:lnTo>
                    <a:lnTo>
                      <a:pt x="0" y="2"/>
                    </a:lnTo>
                    <a:lnTo>
                      <a:pt x="0" y="1"/>
                    </a:lnTo>
                    <a:lnTo>
                      <a:pt x="0" y="1"/>
                    </a:lnTo>
                    <a:lnTo>
                      <a:pt x="0" y="1"/>
                    </a:lnTo>
                    <a:lnTo>
                      <a:pt x="0" y="0"/>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3"/>
                    </a:lnTo>
                    <a:lnTo>
                      <a:pt x="0" y="3"/>
                    </a:lnTo>
                    <a:lnTo>
                      <a:pt x="0" y="3"/>
                    </a:lnTo>
                    <a:lnTo>
                      <a:pt x="0" y="3"/>
                    </a:lnTo>
                    <a:lnTo>
                      <a:pt x="0" y="3"/>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5"/>
                    </a:lnTo>
                    <a:lnTo>
                      <a:pt x="0" y="6"/>
                    </a:lnTo>
                    <a:lnTo>
                      <a:pt x="0" y="6"/>
                    </a:lnTo>
                    <a:lnTo>
                      <a:pt x="0" y="6"/>
                    </a:lnTo>
                    <a:lnTo>
                      <a:pt x="0" y="6"/>
                    </a:lnTo>
                    <a:lnTo>
                      <a:pt x="0" y="6"/>
                    </a:lnTo>
                    <a:lnTo>
                      <a:pt x="0" y="5"/>
                    </a:lnTo>
                    <a:lnTo>
                      <a:pt x="0" y="6"/>
                    </a:lnTo>
                    <a:lnTo>
                      <a:pt x="0" y="5"/>
                    </a:lnTo>
                    <a:lnTo>
                      <a:pt x="0" y="6"/>
                    </a:lnTo>
                    <a:lnTo>
                      <a:pt x="0" y="6"/>
                    </a:lnTo>
                    <a:lnTo>
                      <a:pt x="0" y="6"/>
                    </a:lnTo>
                    <a:lnTo>
                      <a:pt x="0" y="7"/>
                    </a:lnTo>
                    <a:lnTo>
                      <a:pt x="0" y="7"/>
                    </a:lnTo>
                    <a:lnTo>
                      <a:pt x="0" y="7"/>
                    </a:lnTo>
                    <a:lnTo>
                      <a:pt x="0" y="8"/>
                    </a:lnTo>
                    <a:lnTo>
                      <a:pt x="0" y="8"/>
                    </a:lnTo>
                    <a:lnTo>
                      <a:pt x="0" y="7"/>
                    </a:lnTo>
                    <a:lnTo>
                      <a:pt x="0" y="8"/>
                    </a:lnTo>
                    <a:lnTo>
                      <a:pt x="0" y="7"/>
                    </a:lnTo>
                    <a:lnTo>
                      <a:pt x="0" y="7"/>
                    </a:lnTo>
                    <a:lnTo>
                      <a:pt x="0" y="6"/>
                    </a:lnTo>
                    <a:lnTo>
                      <a:pt x="0" y="6"/>
                    </a:lnTo>
                    <a:lnTo>
                      <a:pt x="0" y="7"/>
                    </a:lnTo>
                    <a:lnTo>
                      <a:pt x="0" y="6"/>
                    </a:lnTo>
                    <a:lnTo>
                      <a:pt x="0" y="6"/>
                    </a:lnTo>
                    <a:lnTo>
                      <a:pt x="0" y="7"/>
                    </a:lnTo>
                    <a:lnTo>
                      <a:pt x="0" y="6"/>
                    </a:lnTo>
                    <a:lnTo>
                      <a:pt x="0" y="7"/>
                    </a:lnTo>
                    <a:lnTo>
                      <a:pt x="0" y="6"/>
                    </a:lnTo>
                    <a:lnTo>
                      <a:pt x="0" y="7"/>
                    </a:lnTo>
                    <a:lnTo>
                      <a:pt x="0" y="6"/>
                    </a:lnTo>
                    <a:lnTo>
                      <a:pt x="0" y="6"/>
                    </a:lnTo>
                    <a:lnTo>
                      <a:pt x="0" y="7"/>
                    </a:lnTo>
                    <a:lnTo>
                      <a:pt x="0" y="7"/>
                    </a:lnTo>
                    <a:lnTo>
                      <a:pt x="0" y="6"/>
                    </a:lnTo>
                    <a:lnTo>
                      <a:pt x="0" y="7"/>
                    </a:lnTo>
                    <a:lnTo>
                      <a:pt x="0" y="7"/>
                    </a:lnTo>
                    <a:lnTo>
                      <a:pt x="0" y="7"/>
                    </a:lnTo>
                    <a:lnTo>
                      <a:pt x="0" y="7"/>
                    </a:lnTo>
                    <a:lnTo>
                      <a:pt x="0" y="8"/>
                    </a:lnTo>
                    <a:lnTo>
                      <a:pt x="0" y="8"/>
                    </a:lnTo>
                    <a:lnTo>
                      <a:pt x="0" y="9"/>
                    </a:lnTo>
                    <a:lnTo>
                      <a:pt x="0" y="8"/>
                    </a:lnTo>
                    <a:lnTo>
                      <a:pt x="0" y="8"/>
                    </a:lnTo>
                    <a:lnTo>
                      <a:pt x="0" y="8"/>
                    </a:lnTo>
                    <a:lnTo>
                      <a:pt x="0" y="8"/>
                    </a:lnTo>
                    <a:lnTo>
                      <a:pt x="0" y="8"/>
                    </a:lnTo>
                    <a:lnTo>
                      <a:pt x="1" y="9"/>
                    </a:lnTo>
                    <a:lnTo>
                      <a:pt x="1" y="8"/>
                    </a:lnTo>
                    <a:lnTo>
                      <a:pt x="1" y="7"/>
                    </a:lnTo>
                    <a:lnTo>
                      <a:pt x="1" y="8"/>
                    </a:lnTo>
                    <a:lnTo>
                      <a:pt x="1" y="7"/>
                    </a:lnTo>
                    <a:lnTo>
                      <a:pt x="1" y="8"/>
                    </a:lnTo>
                    <a:lnTo>
                      <a:pt x="1" y="7"/>
                    </a:lnTo>
                    <a:lnTo>
                      <a:pt x="1" y="8"/>
                    </a:lnTo>
                    <a:lnTo>
                      <a:pt x="1" y="8"/>
                    </a:lnTo>
                    <a:lnTo>
                      <a:pt x="1" y="9"/>
                    </a:lnTo>
                    <a:lnTo>
                      <a:pt x="1" y="8"/>
                    </a:lnTo>
                    <a:lnTo>
                      <a:pt x="1" y="9"/>
                    </a:lnTo>
                    <a:lnTo>
                      <a:pt x="1" y="8"/>
                    </a:lnTo>
                    <a:lnTo>
                      <a:pt x="1" y="7"/>
                    </a:lnTo>
                    <a:lnTo>
                      <a:pt x="1" y="7"/>
                    </a:lnTo>
                    <a:lnTo>
                      <a:pt x="1" y="6"/>
                    </a:lnTo>
                    <a:lnTo>
                      <a:pt x="1" y="7"/>
                    </a:lnTo>
                    <a:lnTo>
                      <a:pt x="1" y="7"/>
                    </a:lnTo>
                    <a:lnTo>
                      <a:pt x="1" y="7"/>
                    </a:lnTo>
                    <a:lnTo>
                      <a:pt x="1" y="6"/>
                    </a:lnTo>
                    <a:lnTo>
                      <a:pt x="1" y="6"/>
                    </a:lnTo>
                    <a:lnTo>
                      <a:pt x="1" y="5"/>
                    </a:lnTo>
                    <a:lnTo>
                      <a:pt x="1" y="5"/>
                    </a:lnTo>
                    <a:lnTo>
                      <a:pt x="1" y="5"/>
                    </a:lnTo>
                    <a:lnTo>
                      <a:pt x="1" y="5"/>
                    </a:lnTo>
                    <a:lnTo>
                      <a:pt x="1" y="5"/>
                    </a:lnTo>
                    <a:lnTo>
                      <a:pt x="1" y="5"/>
                    </a:lnTo>
                    <a:lnTo>
                      <a:pt x="1" y="5"/>
                    </a:lnTo>
                    <a:lnTo>
                      <a:pt x="1" y="5"/>
                    </a:lnTo>
                    <a:lnTo>
                      <a:pt x="1" y="5"/>
                    </a:lnTo>
                    <a:lnTo>
                      <a:pt x="1" y="4"/>
                    </a:lnTo>
                    <a:lnTo>
                      <a:pt x="1" y="4"/>
                    </a:lnTo>
                    <a:lnTo>
                      <a:pt x="1" y="4"/>
                    </a:lnTo>
                    <a:lnTo>
                      <a:pt x="1" y="5"/>
                    </a:lnTo>
                    <a:lnTo>
                      <a:pt x="1" y="4"/>
                    </a:lnTo>
                    <a:lnTo>
                      <a:pt x="1" y="5"/>
                    </a:lnTo>
                    <a:lnTo>
                      <a:pt x="1" y="5"/>
                    </a:lnTo>
                    <a:lnTo>
                      <a:pt x="1" y="4"/>
                    </a:lnTo>
                    <a:lnTo>
                      <a:pt x="1" y="4"/>
                    </a:lnTo>
                    <a:lnTo>
                      <a:pt x="1" y="3"/>
                    </a:lnTo>
                    <a:lnTo>
                      <a:pt x="1" y="4"/>
                    </a:lnTo>
                    <a:lnTo>
                      <a:pt x="1" y="3"/>
                    </a:lnTo>
                    <a:lnTo>
                      <a:pt x="1" y="3"/>
                    </a:lnTo>
                    <a:lnTo>
                      <a:pt x="1" y="2"/>
                    </a:lnTo>
                    <a:lnTo>
                      <a:pt x="1" y="3"/>
                    </a:lnTo>
                    <a:lnTo>
                      <a:pt x="1" y="2"/>
                    </a:lnTo>
                    <a:lnTo>
                      <a:pt x="1" y="3"/>
                    </a:lnTo>
                    <a:lnTo>
                      <a:pt x="1" y="3"/>
                    </a:lnTo>
                    <a:lnTo>
                      <a:pt x="1" y="3"/>
                    </a:lnTo>
                    <a:lnTo>
                      <a:pt x="1" y="3"/>
                    </a:lnTo>
                    <a:lnTo>
                      <a:pt x="1" y="4"/>
                    </a:lnTo>
                    <a:lnTo>
                      <a:pt x="1" y="4"/>
                    </a:lnTo>
                    <a:lnTo>
                      <a:pt x="1" y="5"/>
                    </a:lnTo>
                    <a:lnTo>
                      <a:pt x="1" y="5"/>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7"/>
                    </a:lnTo>
                    <a:lnTo>
                      <a:pt x="1" y="8"/>
                    </a:lnTo>
                    <a:lnTo>
                      <a:pt x="1" y="8"/>
                    </a:lnTo>
                    <a:lnTo>
                      <a:pt x="1" y="8"/>
                    </a:lnTo>
                    <a:lnTo>
                      <a:pt x="1" y="8"/>
                    </a:lnTo>
                    <a:lnTo>
                      <a:pt x="1" y="8"/>
                    </a:lnTo>
                    <a:lnTo>
                      <a:pt x="1" y="8"/>
                    </a:lnTo>
                    <a:lnTo>
                      <a:pt x="1" y="9"/>
                    </a:lnTo>
                    <a:lnTo>
                      <a:pt x="1" y="9"/>
                    </a:lnTo>
                    <a:lnTo>
                      <a:pt x="1" y="9"/>
                    </a:lnTo>
                    <a:lnTo>
                      <a:pt x="1" y="9"/>
                    </a:lnTo>
                    <a:lnTo>
                      <a:pt x="1" y="9"/>
                    </a:lnTo>
                    <a:lnTo>
                      <a:pt x="1" y="9"/>
                    </a:lnTo>
                    <a:lnTo>
                      <a:pt x="1" y="10"/>
                    </a:lnTo>
                    <a:lnTo>
                      <a:pt x="1" y="10"/>
                    </a:lnTo>
                    <a:lnTo>
                      <a:pt x="1" y="10"/>
                    </a:lnTo>
                    <a:lnTo>
                      <a:pt x="1" y="10"/>
                    </a:lnTo>
                    <a:lnTo>
                      <a:pt x="1" y="9"/>
                    </a:lnTo>
                    <a:lnTo>
                      <a:pt x="1" y="9"/>
                    </a:lnTo>
                    <a:lnTo>
                      <a:pt x="1" y="9"/>
                    </a:lnTo>
                    <a:lnTo>
                      <a:pt x="1" y="9"/>
                    </a:lnTo>
                    <a:lnTo>
                      <a:pt x="1" y="9"/>
                    </a:lnTo>
                    <a:lnTo>
                      <a:pt x="1" y="8"/>
                    </a:lnTo>
                    <a:lnTo>
                      <a:pt x="1" y="8"/>
                    </a:lnTo>
                    <a:lnTo>
                      <a:pt x="1" y="8"/>
                    </a:lnTo>
                    <a:lnTo>
                      <a:pt x="1" y="7"/>
                    </a:lnTo>
                    <a:lnTo>
                      <a:pt x="1" y="8"/>
                    </a:lnTo>
                    <a:lnTo>
                      <a:pt x="1" y="8"/>
                    </a:lnTo>
                    <a:lnTo>
                      <a:pt x="1" y="8"/>
                    </a:lnTo>
                    <a:lnTo>
                      <a:pt x="1" y="8"/>
                    </a:lnTo>
                    <a:lnTo>
                      <a:pt x="1" y="8"/>
                    </a:lnTo>
                    <a:lnTo>
                      <a:pt x="1" y="8"/>
                    </a:lnTo>
                    <a:lnTo>
                      <a:pt x="1" y="7"/>
                    </a:lnTo>
                    <a:lnTo>
                      <a:pt x="1" y="7"/>
                    </a:lnTo>
                    <a:lnTo>
                      <a:pt x="1" y="7"/>
                    </a:lnTo>
                    <a:lnTo>
                      <a:pt x="1" y="7"/>
                    </a:lnTo>
                    <a:lnTo>
                      <a:pt x="1" y="7"/>
                    </a:lnTo>
                    <a:lnTo>
                      <a:pt x="1" y="7"/>
                    </a:lnTo>
                    <a:lnTo>
                      <a:pt x="1" y="7"/>
                    </a:lnTo>
                    <a:lnTo>
                      <a:pt x="1" y="7"/>
                    </a:lnTo>
                    <a:lnTo>
                      <a:pt x="1" y="7"/>
                    </a:lnTo>
                    <a:lnTo>
                      <a:pt x="1" y="8"/>
                    </a:lnTo>
                    <a:lnTo>
                      <a:pt x="1" y="7"/>
                    </a:lnTo>
                    <a:lnTo>
                      <a:pt x="1" y="7"/>
                    </a:lnTo>
                    <a:lnTo>
                      <a:pt x="1" y="7"/>
                    </a:lnTo>
                    <a:lnTo>
                      <a:pt x="1" y="6"/>
                    </a:lnTo>
                    <a:lnTo>
                      <a:pt x="1" y="7"/>
                    </a:lnTo>
                    <a:lnTo>
                      <a:pt x="1" y="7"/>
                    </a:lnTo>
                    <a:lnTo>
                      <a:pt x="1" y="8"/>
                    </a:lnTo>
                    <a:lnTo>
                      <a:pt x="1" y="7"/>
                    </a:lnTo>
                    <a:lnTo>
                      <a:pt x="1" y="7"/>
                    </a:lnTo>
                    <a:lnTo>
                      <a:pt x="1" y="7"/>
                    </a:lnTo>
                    <a:lnTo>
                      <a:pt x="1" y="7"/>
                    </a:lnTo>
                    <a:lnTo>
                      <a:pt x="1" y="7"/>
                    </a:lnTo>
                    <a:lnTo>
                      <a:pt x="1" y="7"/>
                    </a:lnTo>
                    <a:lnTo>
                      <a:pt x="1" y="6"/>
                    </a:lnTo>
                    <a:lnTo>
                      <a:pt x="1" y="6"/>
                    </a:lnTo>
                    <a:lnTo>
                      <a:pt x="1" y="6"/>
                    </a:lnTo>
                    <a:lnTo>
                      <a:pt x="1" y="7"/>
                    </a:lnTo>
                    <a:lnTo>
                      <a:pt x="1" y="7"/>
                    </a:lnTo>
                    <a:lnTo>
                      <a:pt x="1" y="7"/>
                    </a:lnTo>
                    <a:lnTo>
                      <a:pt x="1" y="7"/>
                    </a:lnTo>
                    <a:lnTo>
                      <a:pt x="1" y="7"/>
                    </a:lnTo>
                    <a:lnTo>
                      <a:pt x="1" y="8"/>
                    </a:lnTo>
                    <a:lnTo>
                      <a:pt x="1" y="7"/>
                    </a:lnTo>
                    <a:lnTo>
                      <a:pt x="1" y="7"/>
                    </a:lnTo>
                    <a:lnTo>
                      <a:pt x="1" y="7"/>
                    </a:lnTo>
                    <a:lnTo>
                      <a:pt x="1" y="6"/>
                    </a:lnTo>
                    <a:lnTo>
                      <a:pt x="1" y="7"/>
                    </a:lnTo>
                    <a:lnTo>
                      <a:pt x="1" y="6"/>
                    </a:lnTo>
                    <a:lnTo>
                      <a:pt x="1" y="5"/>
                    </a:lnTo>
                    <a:lnTo>
                      <a:pt x="1" y="6"/>
                    </a:lnTo>
                    <a:lnTo>
                      <a:pt x="1" y="5"/>
                    </a:lnTo>
                    <a:lnTo>
                      <a:pt x="1" y="5"/>
                    </a:lnTo>
                    <a:lnTo>
                      <a:pt x="1" y="6"/>
                    </a:lnTo>
                    <a:lnTo>
                      <a:pt x="1" y="6"/>
                    </a:lnTo>
                    <a:lnTo>
                      <a:pt x="1" y="6"/>
                    </a:lnTo>
                    <a:lnTo>
                      <a:pt x="1" y="6"/>
                    </a:lnTo>
                    <a:lnTo>
                      <a:pt x="1" y="5"/>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6"/>
                    </a:lnTo>
                    <a:lnTo>
                      <a:pt x="1" y="5"/>
                    </a:lnTo>
                    <a:lnTo>
                      <a:pt x="1" y="5"/>
                    </a:lnTo>
                    <a:lnTo>
                      <a:pt x="1" y="5"/>
                    </a:lnTo>
                    <a:lnTo>
                      <a:pt x="1" y="5"/>
                    </a:lnTo>
                    <a:lnTo>
                      <a:pt x="1" y="5"/>
                    </a:lnTo>
                    <a:lnTo>
                      <a:pt x="1" y="6"/>
                    </a:lnTo>
                    <a:lnTo>
                      <a:pt x="1" y="5"/>
                    </a:lnTo>
                    <a:lnTo>
                      <a:pt x="1" y="5"/>
                    </a:lnTo>
                    <a:lnTo>
                      <a:pt x="1" y="5"/>
                    </a:lnTo>
                    <a:lnTo>
                      <a:pt x="1" y="6"/>
                    </a:lnTo>
                    <a:lnTo>
                      <a:pt x="1" y="6"/>
                    </a:lnTo>
                    <a:lnTo>
                      <a:pt x="1" y="6"/>
                    </a:lnTo>
                    <a:lnTo>
                      <a:pt x="1" y="5"/>
                    </a:lnTo>
                    <a:lnTo>
                      <a:pt x="1" y="5"/>
                    </a:lnTo>
                    <a:lnTo>
                      <a:pt x="1" y="5"/>
                    </a:lnTo>
                    <a:lnTo>
                      <a:pt x="1" y="6"/>
                    </a:lnTo>
                    <a:lnTo>
                      <a:pt x="1" y="5"/>
                    </a:lnTo>
                    <a:lnTo>
                      <a:pt x="1" y="6"/>
                    </a:lnTo>
                    <a:lnTo>
                      <a:pt x="1" y="6"/>
                    </a:lnTo>
                    <a:lnTo>
                      <a:pt x="1" y="7"/>
                    </a:lnTo>
                    <a:lnTo>
                      <a:pt x="1" y="6"/>
                    </a:lnTo>
                    <a:lnTo>
                      <a:pt x="1" y="7"/>
                    </a:lnTo>
                    <a:lnTo>
                      <a:pt x="1" y="7"/>
                    </a:lnTo>
                    <a:lnTo>
                      <a:pt x="1" y="7"/>
                    </a:lnTo>
                    <a:lnTo>
                      <a:pt x="1" y="8"/>
                    </a:lnTo>
                    <a:lnTo>
                      <a:pt x="1" y="8"/>
                    </a:lnTo>
                    <a:lnTo>
                      <a:pt x="1" y="9"/>
                    </a:lnTo>
                    <a:lnTo>
                      <a:pt x="1" y="8"/>
                    </a:lnTo>
                    <a:lnTo>
                      <a:pt x="1" y="9"/>
                    </a:lnTo>
                    <a:lnTo>
                      <a:pt x="1" y="9"/>
                    </a:lnTo>
                    <a:lnTo>
                      <a:pt x="1" y="8"/>
                    </a:lnTo>
                    <a:lnTo>
                      <a:pt x="1" y="9"/>
                    </a:lnTo>
                    <a:lnTo>
                      <a:pt x="1" y="9"/>
                    </a:lnTo>
                    <a:lnTo>
                      <a:pt x="1" y="9"/>
                    </a:lnTo>
                    <a:lnTo>
                      <a:pt x="1" y="8"/>
                    </a:lnTo>
                    <a:lnTo>
                      <a:pt x="1" y="7"/>
                    </a:lnTo>
                    <a:lnTo>
                      <a:pt x="1" y="7"/>
                    </a:lnTo>
                    <a:lnTo>
                      <a:pt x="1" y="6"/>
                    </a:lnTo>
                    <a:lnTo>
                      <a:pt x="1" y="5"/>
                    </a:lnTo>
                    <a:lnTo>
                      <a:pt x="1" y="6"/>
                    </a:lnTo>
                    <a:lnTo>
                      <a:pt x="1" y="5"/>
                    </a:lnTo>
                    <a:lnTo>
                      <a:pt x="1" y="5"/>
                    </a:lnTo>
                    <a:lnTo>
                      <a:pt x="1" y="5"/>
                    </a:lnTo>
                    <a:lnTo>
                      <a:pt x="1" y="4"/>
                    </a:lnTo>
                    <a:lnTo>
                      <a:pt x="1" y="4"/>
                    </a:lnTo>
                    <a:lnTo>
                      <a:pt x="1" y="4"/>
                    </a:lnTo>
                    <a:lnTo>
                      <a:pt x="1" y="4"/>
                    </a:lnTo>
                    <a:lnTo>
                      <a:pt x="1" y="4"/>
                    </a:lnTo>
                    <a:lnTo>
                      <a:pt x="1" y="5"/>
                    </a:lnTo>
                    <a:lnTo>
                      <a:pt x="1" y="5"/>
                    </a:lnTo>
                    <a:lnTo>
                      <a:pt x="1" y="5"/>
                    </a:lnTo>
                    <a:lnTo>
                      <a:pt x="1" y="6"/>
                    </a:lnTo>
                    <a:lnTo>
                      <a:pt x="1" y="6"/>
                    </a:lnTo>
                    <a:lnTo>
                      <a:pt x="1" y="7"/>
                    </a:lnTo>
                    <a:lnTo>
                      <a:pt x="1" y="8"/>
                    </a:lnTo>
                    <a:lnTo>
                      <a:pt x="1" y="7"/>
                    </a:lnTo>
                    <a:lnTo>
                      <a:pt x="1" y="8"/>
                    </a:lnTo>
                    <a:lnTo>
                      <a:pt x="1" y="9"/>
                    </a:lnTo>
                    <a:lnTo>
                      <a:pt x="1" y="9"/>
                    </a:lnTo>
                    <a:lnTo>
                      <a:pt x="1" y="10"/>
                    </a:lnTo>
                    <a:lnTo>
                      <a:pt x="1" y="10"/>
                    </a:lnTo>
                    <a:lnTo>
                      <a:pt x="1" y="9"/>
                    </a:lnTo>
                    <a:lnTo>
                      <a:pt x="1" y="10"/>
                    </a:lnTo>
                    <a:lnTo>
                      <a:pt x="1" y="9"/>
                    </a:lnTo>
                    <a:lnTo>
                      <a:pt x="1" y="10"/>
                    </a:lnTo>
                    <a:lnTo>
                      <a:pt x="1" y="10"/>
                    </a:lnTo>
                    <a:lnTo>
                      <a:pt x="1" y="9"/>
                    </a:lnTo>
                    <a:lnTo>
                      <a:pt x="1" y="10"/>
                    </a:lnTo>
                    <a:lnTo>
                      <a:pt x="1" y="9"/>
                    </a:lnTo>
                    <a:lnTo>
                      <a:pt x="1" y="9"/>
                    </a:lnTo>
                    <a:lnTo>
                      <a:pt x="1" y="9"/>
                    </a:lnTo>
                    <a:lnTo>
                      <a:pt x="1" y="8"/>
                    </a:lnTo>
                    <a:lnTo>
                      <a:pt x="1" y="8"/>
                    </a:lnTo>
                    <a:lnTo>
                      <a:pt x="1" y="7"/>
                    </a:lnTo>
                    <a:lnTo>
                      <a:pt x="1" y="7"/>
                    </a:lnTo>
                    <a:lnTo>
                      <a:pt x="1" y="8"/>
                    </a:lnTo>
                    <a:lnTo>
                      <a:pt x="1" y="8"/>
                    </a:lnTo>
                    <a:lnTo>
                      <a:pt x="1" y="9"/>
                    </a:lnTo>
                    <a:lnTo>
                      <a:pt x="1" y="9"/>
                    </a:lnTo>
                    <a:lnTo>
                      <a:pt x="1" y="9"/>
                    </a:lnTo>
                    <a:lnTo>
                      <a:pt x="1" y="10"/>
                    </a:lnTo>
                    <a:lnTo>
                      <a:pt x="1" y="10"/>
                    </a:lnTo>
                    <a:lnTo>
                      <a:pt x="1" y="10"/>
                    </a:lnTo>
                    <a:lnTo>
                      <a:pt x="1" y="10"/>
                    </a:lnTo>
                    <a:lnTo>
                      <a:pt x="1" y="10"/>
                    </a:lnTo>
                    <a:lnTo>
                      <a:pt x="1" y="10"/>
                    </a:lnTo>
                    <a:lnTo>
                      <a:pt x="1" y="10"/>
                    </a:lnTo>
                    <a:lnTo>
                      <a:pt x="1" y="10"/>
                    </a:lnTo>
                    <a:lnTo>
                      <a:pt x="1" y="10"/>
                    </a:lnTo>
                    <a:lnTo>
                      <a:pt x="1" y="11"/>
                    </a:lnTo>
                    <a:lnTo>
                      <a:pt x="1" y="11"/>
                    </a:lnTo>
                    <a:lnTo>
                      <a:pt x="1" y="11"/>
                    </a:lnTo>
                    <a:lnTo>
                      <a:pt x="1" y="11"/>
                    </a:lnTo>
                    <a:lnTo>
                      <a:pt x="1" y="12"/>
                    </a:lnTo>
                    <a:lnTo>
                      <a:pt x="1" y="12"/>
                    </a:lnTo>
                    <a:lnTo>
                      <a:pt x="1" y="12"/>
                    </a:lnTo>
                    <a:lnTo>
                      <a:pt x="1" y="12"/>
                    </a:lnTo>
                    <a:lnTo>
                      <a:pt x="1" y="12"/>
                    </a:lnTo>
                    <a:lnTo>
                      <a:pt x="1" y="11"/>
                    </a:lnTo>
                    <a:lnTo>
                      <a:pt x="1" y="12"/>
                    </a:lnTo>
                    <a:lnTo>
                      <a:pt x="1" y="11"/>
                    </a:lnTo>
                    <a:lnTo>
                      <a:pt x="1" y="11"/>
                    </a:lnTo>
                    <a:lnTo>
                      <a:pt x="1" y="11"/>
                    </a:lnTo>
                    <a:lnTo>
                      <a:pt x="1" y="12"/>
                    </a:lnTo>
                    <a:lnTo>
                      <a:pt x="1" y="12"/>
                    </a:lnTo>
                    <a:lnTo>
                      <a:pt x="1" y="12"/>
                    </a:lnTo>
                    <a:lnTo>
                      <a:pt x="1" y="13"/>
                    </a:lnTo>
                    <a:lnTo>
                      <a:pt x="1" y="12"/>
                    </a:lnTo>
                    <a:lnTo>
                      <a:pt x="1" y="13"/>
                    </a:lnTo>
                    <a:lnTo>
                      <a:pt x="1" y="12"/>
                    </a:lnTo>
                    <a:lnTo>
                      <a:pt x="1" y="12"/>
                    </a:lnTo>
                    <a:lnTo>
                      <a:pt x="1" y="12"/>
                    </a:lnTo>
                    <a:lnTo>
                      <a:pt x="1" y="12"/>
                    </a:lnTo>
                    <a:lnTo>
                      <a:pt x="1" y="12"/>
                    </a:lnTo>
                    <a:lnTo>
                      <a:pt x="1" y="12"/>
                    </a:lnTo>
                    <a:lnTo>
                      <a:pt x="1" y="12"/>
                    </a:lnTo>
                    <a:lnTo>
                      <a:pt x="1" y="11"/>
                    </a:lnTo>
                    <a:lnTo>
                      <a:pt x="1" y="12"/>
                    </a:lnTo>
                    <a:lnTo>
                      <a:pt x="1" y="12"/>
                    </a:lnTo>
                    <a:lnTo>
                      <a:pt x="1" y="11"/>
                    </a:lnTo>
                    <a:lnTo>
                      <a:pt x="1" y="12"/>
                    </a:lnTo>
                    <a:lnTo>
                      <a:pt x="1" y="11"/>
                    </a:lnTo>
                    <a:lnTo>
                      <a:pt x="1" y="10"/>
                    </a:lnTo>
                    <a:lnTo>
                      <a:pt x="1" y="11"/>
                    </a:lnTo>
                    <a:lnTo>
                      <a:pt x="1" y="10"/>
                    </a:lnTo>
                    <a:lnTo>
                      <a:pt x="1" y="10"/>
                    </a:lnTo>
                    <a:lnTo>
                      <a:pt x="1" y="10"/>
                    </a:lnTo>
                    <a:lnTo>
                      <a:pt x="1" y="10"/>
                    </a:lnTo>
                    <a:lnTo>
                      <a:pt x="1" y="9"/>
                    </a:lnTo>
                    <a:lnTo>
                      <a:pt x="1" y="9"/>
                    </a:lnTo>
                    <a:lnTo>
                      <a:pt x="1" y="8"/>
                    </a:lnTo>
                    <a:lnTo>
                      <a:pt x="1" y="8"/>
                    </a:lnTo>
                    <a:lnTo>
                      <a:pt x="1" y="7"/>
                    </a:lnTo>
                    <a:lnTo>
                      <a:pt x="1" y="7"/>
                    </a:lnTo>
                    <a:lnTo>
                      <a:pt x="1" y="6"/>
                    </a:lnTo>
                    <a:lnTo>
                      <a:pt x="1" y="5"/>
                    </a:lnTo>
                    <a:lnTo>
                      <a:pt x="1" y="5"/>
                    </a:lnTo>
                    <a:lnTo>
                      <a:pt x="1" y="5"/>
                    </a:lnTo>
                    <a:lnTo>
                      <a:pt x="1" y="5"/>
                    </a:lnTo>
                    <a:lnTo>
                      <a:pt x="1" y="5"/>
                    </a:lnTo>
                    <a:lnTo>
                      <a:pt x="1" y="5"/>
                    </a:lnTo>
                    <a:lnTo>
                      <a:pt x="1" y="4"/>
                    </a:lnTo>
                    <a:lnTo>
                      <a:pt x="1" y="5"/>
                    </a:lnTo>
                    <a:lnTo>
                      <a:pt x="1" y="5"/>
                    </a:lnTo>
                  </a:path>
                </a:pathLst>
              </a:custGeom>
              <a:noFill/>
              <a:ln w="0">
                <a:solidFill>
                  <a:srgbClr val="3366FF"/>
                </a:solidFill>
                <a:prstDash val="solid"/>
                <a:round/>
                <a:headEnd/>
                <a:tailEnd/>
              </a:ln>
            </p:spPr>
            <p:txBody>
              <a:bodyPr/>
              <a:lstStyle/>
              <a:p>
                <a:endParaRPr lang="en-GB"/>
              </a:p>
            </p:txBody>
          </p:sp>
          <p:sp>
            <p:nvSpPr>
              <p:cNvPr id="186331" name="Freeform 987"/>
              <p:cNvSpPr>
                <a:spLocks/>
              </p:cNvSpPr>
              <p:nvPr/>
            </p:nvSpPr>
            <p:spPr bwMode="auto">
              <a:xfrm>
                <a:off x="3834" y="3569"/>
                <a:ext cx="1" cy="78"/>
              </a:xfrm>
              <a:custGeom>
                <a:avLst/>
                <a:gdLst/>
                <a:ahLst/>
                <a:cxnLst>
                  <a:cxn ang="0">
                    <a:pos x="0" y="4"/>
                  </a:cxn>
                  <a:cxn ang="0">
                    <a:pos x="0" y="6"/>
                  </a:cxn>
                  <a:cxn ang="0">
                    <a:pos x="0" y="10"/>
                  </a:cxn>
                  <a:cxn ang="0">
                    <a:pos x="0" y="10"/>
                  </a:cxn>
                  <a:cxn ang="0">
                    <a:pos x="0" y="11"/>
                  </a:cxn>
                  <a:cxn ang="0">
                    <a:pos x="0" y="12"/>
                  </a:cxn>
                  <a:cxn ang="0">
                    <a:pos x="0" y="10"/>
                  </a:cxn>
                  <a:cxn ang="0">
                    <a:pos x="0" y="8"/>
                  </a:cxn>
                  <a:cxn ang="0">
                    <a:pos x="0" y="10"/>
                  </a:cxn>
                  <a:cxn ang="0">
                    <a:pos x="0" y="9"/>
                  </a:cxn>
                  <a:cxn ang="0">
                    <a:pos x="0" y="12"/>
                  </a:cxn>
                  <a:cxn ang="0">
                    <a:pos x="0" y="12"/>
                  </a:cxn>
                  <a:cxn ang="0">
                    <a:pos x="0" y="13"/>
                  </a:cxn>
                  <a:cxn ang="0">
                    <a:pos x="0" y="11"/>
                  </a:cxn>
                  <a:cxn ang="0">
                    <a:pos x="0" y="6"/>
                  </a:cxn>
                  <a:cxn ang="0">
                    <a:pos x="0" y="6"/>
                  </a:cxn>
                  <a:cxn ang="0">
                    <a:pos x="0" y="5"/>
                  </a:cxn>
                  <a:cxn ang="0">
                    <a:pos x="0" y="6"/>
                  </a:cxn>
                  <a:cxn ang="0">
                    <a:pos x="0" y="5"/>
                  </a:cxn>
                  <a:cxn ang="0">
                    <a:pos x="0" y="6"/>
                  </a:cxn>
                  <a:cxn ang="0">
                    <a:pos x="0" y="8"/>
                  </a:cxn>
                  <a:cxn ang="0">
                    <a:pos x="0" y="5"/>
                  </a:cxn>
                  <a:cxn ang="0">
                    <a:pos x="0" y="5"/>
                  </a:cxn>
                  <a:cxn ang="0">
                    <a:pos x="0" y="6"/>
                  </a:cxn>
                  <a:cxn ang="0">
                    <a:pos x="0" y="7"/>
                  </a:cxn>
                  <a:cxn ang="0">
                    <a:pos x="0" y="4"/>
                  </a:cxn>
                  <a:cxn ang="0">
                    <a:pos x="0" y="2"/>
                  </a:cxn>
                  <a:cxn ang="0">
                    <a:pos x="0" y="3"/>
                  </a:cxn>
                  <a:cxn ang="0">
                    <a:pos x="0" y="6"/>
                  </a:cxn>
                  <a:cxn ang="0">
                    <a:pos x="0" y="8"/>
                  </a:cxn>
                  <a:cxn ang="0">
                    <a:pos x="0" y="7"/>
                  </a:cxn>
                  <a:cxn ang="0">
                    <a:pos x="0" y="4"/>
                  </a:cxn>
                  <a:cxn ang="0">
                    <a:pos x="0" y="4"/>
                  </a:cxn>
                  <a:cxn ang="0">
                    <a:pos x="0" y="5"/>
                  </a:cxn>
                  <a:cxn ang="0">
                    <a:pos x="0" y="2"/>
                  </a:cxn>
                  <a:cxn ang="0">
                    <a:pos x="0" y="4"/>
                  </a:cxn>
                  <a:cxn ang="0">
                    <a:pos x="0" y="7"/>
                  </a:cxn>
                  <a:cxn ang="0">
                    <a:pos x="0" y="4"/>
                  </a:cxn>
                  <a:cxn ang="0">
                    <a:pos x="0" y="8"/>
                  </a:cxn>
                  <a:cxn ang="0">
                    <a:pos x="0" y="9"/>
                  </a:cxn>
                  <a:cxn ang="0">
                    <a:pos x="0" y="11"/>
                  </a:cxn>
                  <a:cxn ang="0">
                    <a:pos x="0" y="8"/>
                  </a:cxn>
                  <a:cxn ang="0">
                    <a:pos x="0" y="9"/>
                  </a:cxn>
                  <a:cxn ang="0">
                    <a:pos x="0" y="10"/>
                  </a:cxn>
                  <a:cxn ang="0">
                    <a:pos x="0" y="8"/>
                  </a:cxn>
                  <a:cxn ang="0">
                    <a:pos x="0" y="10"/>
                  </a:cxn>
                  <a:cxn ang="0">
                    <a:pos x="0" y="9"/>
                  </a:cxn>
                  <a:cxn ang="0">
                    <a:pos x="0" y="6"/>
                  </a:cxn>
                  <a:cxn ang="0">
                    <a:pos x="0" y="7"/>
                  </a:cxn>
                  <a:cxn ang="0">
                    <a:pos x="0" y="7"/>
                  </a:cxn>
                  <a:cxn ang="0">
                    <a:pos x="0" y="5"/>
                  </a:cxn>
                  <a:cxn ang="0">
                    <a:pos x="0" y="6"/>
                  </a:cxn>
                  <a:cxn ang="0">
                    <a:pos x="0" y="5"/>
                  </a:cxn>
                  <a:cxn ang="0">
                    <a:pos x="0" y="7"/>
                  </a:cxn>
                  <a:cxn ang="0">
                    <a:pos x="0" y="6"/>
                  </a:cxn>
                  <a:cxn ang="0">
                    <a:pos x="0" y="4"/>
                  </a:cxn>
                  <a:cxn ang="0">
                    <a:pos x="0" y="4"/>
                  </a:cxn>
                  <a:cxn ang="0">
                    <a:pos x="0" y="7"/>
                  </a:cxn>
                  <a:cxn ang="0">
                    <a:pos x="0" y="7"/>
                  </a:cxn>
                  <a:cxn ang="0">
                    <a:pos x="0" y="8"/>
                  </a:cxn>
                  <a:cxn ang="0">
                    <a:pos x="0" y="6"/>
                  </a:cxn>
                  <a:cxn ang="0">
                    <a:pos x="0" y="2"/>
                  </a:cxn>
                  <a:cxn ang="0">
                    <a:pos x="0" y="1"/>
                  </a:cxn>
                </a:cxnLst>
                <a:rect l="0" t="0" r="r" b="b"/>
                <a:pathLst>
                  <a:path h="13">
                    <a:moveTo>
                      <a:pt x="0" y="4"/>
                    </a:moveTo>
                    <a:lnTo>
                      <a:pt x="0" y="4"/>
                    </a:lnTo>
                    <a:lnTo>
                      <a:pt x="0" y="4"/>
                    </a:lnTo>
                    <a:lnTo>
                      <a:pt x="0" y="4"/>
                    </a:lnTo>
                    <a:lnTo>
                      <a:pt x="0" y="4"/>
                    </a:lnTo>
                    <a:lnTo>
                      <a:pt x="0" y="4"/>
                    </a:lnTo>
                    <a:lnTo>
                      <a:pt x="0" y="4"/>
                    </a:lnTo>
                    <a:lnTo>
                      <a:pt x="0" y="4"/>
                    </a:lnTo>
                    <a:lnTo>
                      <a:pt x="0" y="3"/>
                    </a:lnTo>
                    <a:lnTo>
                      <a:pt x="0" y="3"/>
                    </a:lnTo>
                    <a:lnTo>
                      <a:pt x="0" y="4"/>
                    </a:lnTo>
                    <a:lnTo>
                      <a:pt x="0" y="3"/>
                    </a:lnTo>
                    <a:lnTo>
                      <a:pt x="0" y="4"/>
                    </a:lnTo>
                    <a:lnTo>
                      <a:pt x="0" y="3"/>
                    </a:lnTo>
                    <a:lnTo>
                      <a:pt x="0" y="4"/>
                    </a:lnTo>
                    <a:lnTo>
                      <a:pt x="0" y="5"/>
                    </a:lnTo>
                    <a:lnTo>
                      <a:pt x="0" y="5"/>
                    </a:lnTo>
                    <a:lnTo>
                      <a:pt x="0" y="5"/>
                    </a:lnTo>
                    <a:lnTo>
                      <a:pt x="0" y="5"/>
                    </a:lnTo>
                    <a:lnTo>
                      <a:pt x="0" y="6"/>
                    </a:lnTo>
                    <a:lnTo>
                      <a:pt x="0" y="7"/>
                    </a:lnTo>
                    <a:lnTo>
                      <a:pt x="0" y="6"/>
                    </a:lnTo>
                    <a:lnTo>
                      <a:pt x="0" y="7"/>
                    </a:lnTo>
                    <a:lnTo>
                      <a:pt x="0" y="7"/>
                    </a:lnTo>
                    <a:lnTo>
                      <a:pt x="0" y="7"/>
                    </a:lnTo>
                    <a:lnTo>
                      <a:pt x="0" y="8"/>
                    </a:lnTo>
                    <a:lnTo>
                      <a:pt x="0" y="8"/>
                    </a:lnTo>
                    <a:lnTo>
                      <a:pt x="0" y="8"/>
                    </a:lnTo>
                    <a:lnTo>
                      <a:pt x="0" y="8"/>
                    </a:lnTo>
                    <a:lnTo>
                      <a:pt x="0" y="9"/>
                    </a:lnTo>
                    <a:lnTo>
                      <a:pt x="0" y="9"/>
                    </a:lnTo>
                    <a:lnTo>
                      <a:pt x="0" y="10"/>
                    </a:lnTo>
                    <a:lnTo>
                      <a:pt x="0" y="10"/>
                    </a:lnTo>
                    <a:lnTo>
                      <a:pt x="0" y="11"/>
                    </a:lnTo>
                    <a:lnTo>
                      <a:pt x="0" y="10"/>
                    </a:lnTo>
                    <a:lnTo>
                      <a:pt x="0" y="10"/>
                    </a:lnTo>
                    <a:lnTo>
                      <a:pt x="0" y="10"/>
                    </a:lnTo>
                    <a:lnTo>
                      <a:pt x="0" y="10"/>
                    </a:lnTo>
                    <a:lnTo>
                      <a:pt x="0" y="9"/>
                    </a:lnTo>
                    <a:lnTo>
                      <a:pt x="0" y="10"/>
                    </a:lnTo>
                    <a:lnTo>
                      <a:pt x="0" y="11"/>
                    </a:lnTo>
                    <a:lnTo>
                      <a:pt x="0" y="10"/>
                    </a:lnTo>
                    <a:lnTo>
                      <a:pt x="0" y="11"/>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2"/>
                    </a:lnTo>
                    <a:lnTo>
                      <a:pt x="0" y="11"/>
                    </a:lnTo>
                    <a:lnTo>
                      <a:pt x="0" y="11"/>
                    </a:lnTo>
                    <a:lnTo>
                      <a:pt x="0" y="11"/>
                    </a:lnTo>
                    <a:lnTo>
                      <a:pt x="0" y="11"/>
                    </a:lnTo>
                    <a:lnTo>
                      <a:pt x="0" y="11"/>
                    </a:lnTo>
                    <a:lnTo>
                      <a:pt x="0" y="12"/>
                    </a:lnTo>
                    <a:lnTo>
                      <a:pt x="0" y="11"/>
                    </a:lnTo>
                    <a:lnTo>
                      <a:pt x="0" y="12"/>
                    </a:lnTo>
                    <a:lnTo>
                      <a:pt x="0" y="11"/>
                    </a:lnTo>
                    <a:lnTo>
                      <a:pt x="0" y="11"/>
                    </a:lnTo>
                    <a:lnTo>
                      <a:pt x="0" y="11"/>
                    </a:lnTo>
                    <a:lnTo>
                      <a:pt x="0" y="11"/>
                    </a:lnTo>
                    <a:lnTo>
                      <a:pt x="0" y="12"/>
                    </a:lnTo>
                    <a:lnTo>
                      <a:pt x="0" y="11"/>
                    </a:lnTo>
                    <a:lnTo>
                      <a:pt x="0" y="11"/>
                    </a:lnTo>
                    <a:lnTo>
                      <a:pt x="0" y="12"/>
                    </a:lnTo>
                    <a:lnTo>
                      <a:pt x="0" y="11"/>
                    </a:lnTo>
                    <a:lnTo>
                      <a:pt x="0" y="11"/>
                    </a:lnTo>
                    <a:lnTo>
                      <a:pt x="0" y="10"/>
                    </a:lnTo>
                    <a:lnTo>
                      <a:pt x="0" y="9"/>
                    </a:lnTo>
                    <a:lnTo>
                      <a:pt x="0" y="9"/>
                    </a:lnTo>
                    <a:lnTo>
                      <a:pt x="0" y="9"/>
                    </a:lnTo>
                    <a:lnTo>
                      <a:pt x="0" y="9"/>
                    </a:lnTo>
                    <a:lnTo>
                      <a:pt x="0" y="8"/>
                    </a:lnTo>
                    <a:lnTo>
                      <a:pt x="0" y="8"/>
                    </a:lnTo>
                    <a:lnTo>
                      <a:pt x="0" y="7"/>
                    </a:lnTo>
                    <a:lnTo>
                      <a:pt x="0" y="7"/>
                    </a:lnTo>
                    <a:lnTo>
                      <a:pt x="0" y="8"/>
                    </a:lnTo>
                    <a:lnTo>
                      <a:pt x="0" y="8"/>
                    </a:lnTo>
                    <a:lnTo>
                      <a:pt x="0" y="8"/>
                    </a:lnTo>
                    <a:lnTo>
                      <a:pt x="0" y="9"/>
                    </a:lnTo>
                    <a:lnTo>
                      <a:pt x="0" y="8"/>
                    </a:lnTo>
                    <a:lnTo>
                      <a:pt x="0" y="8"/>
                    </a:lnTo>
                    <a:lnTo>
                      <a:pt x="0" y="8"/>
                    </a:lnTo>
                    <a:lnTo>
                      <a:pt x="0" y="9"/>
                    </a:lnTo>
                    <a:lnTo>
                      <a:pt x="0" y="8"/>
                    </a:lnTo>
                    <a:lnTo>
                      <a:pt x="0" y="9"/>
                    </a:lnTo>
                    <a:lnTo>
                      <a:pt x="0" y="9"/>
                    </a:lnTo>
                    <a:lnTo>
                      <a:pt x="0" y="10"/>
                    </a:lnTo>
                    <a:lnTo>
                      <a:pt x="0" y="10"/>
                    </a:lnTo>
                    <a:lnTo>
                      <a:pt x="0" y="10"/>
                    </a:lnTo>
                    <a:lnTo>
                      <a:pt x="0" y="9"/>
                    </a:lnTo>
                    <a:lnTo>
                      <a:pt x="0" y="9"/>
                    </a:lnTo>
                    <a:lnTo>
                      <a:pt x="0" y="10"/>
                    </a:lnTo>
                    <a:lnTo>
                      <a:pt x="0" y="10"/>
                    </a:lnTo>
                    <a:lnTo>
                      <a:pt x="0" y="9"/>
                    </a:lnTo>
                    <a:lnTo>
                      <a:pt x="0" y="10"/>
                    </a:lnTo>
                    <a:lnTo>
                      <a:pt x="0" y="10"/>
                    </a:lnTo>
                    <a:lnTo>
                      <a:pt x="0" y="10"/>
                    </a:lnTo>
                    <a:lnTo>
                      <a:pt x="0" y="10"/>
                    </a:lnTo>
                    <a:lnTo>
                      <a:pt x="0" y="10"/>
                    </a:lnTo>
                    <a:lnTo>
                      <a:pt x="0" y="9"/>
                    </a:lnTo>
                    <a:lnTo>
                      <a:pt x="0" y="10"/>
                    </a:lnTo>
                    <a:lnTo>
                      <a:pt x="0" y="10"/>
                    </a:lnTo>
                    <a:lnTo>
                      <a:pt x="0" y="11"/>
                    </a:lnTo>
                    <a:lnTo>
                      <a:pt x="0" y="10"/>
                    </a:lnTo>
                    <a:lnTo>
                      <a:pt x="0" y="10"/>
                    </a:lnTo>
                    <a:lnTo>
                      <a:pt x="0" y="10"/>
                    </a:lnTo>
                    <a:lnTo>
                      <a:pt x="0" y="11"/>
                    </a:lnTo>
                    <a:lnTo>
                      <a:pt x="0" y="10"/>
                    </a:lnTo>
                    <a:lnTo>
                      <a:pt x="0" y="11"/>
                    </a:lnTo>
                    <a:lnTo>
                      <a:pt x="0" y="11"/>
                    </a:lnTo>
                    <a:lnTo>
                      <a:pt x="0" y="12"/>
                    </a:lnTo>
                    <a:lnTo>
                      <a:pt x="0" y="11"/>
                    </a:lnTo>
                    <a:lnTo>
                      <a:pt x="0" y="11"/>
                    </a:lnTo>
                    <a:lnTo>
                      <a:pt x="0" y="11"/>
                    </a:lnTo>
                    <a:lnTo>
                      <a:pt x="0" y="11"/>
                    </a:lnTo>
                    <a:lnTo>
                      <a:pt x="0" y="11"/>
                    </a:lnTo>
                    <a:lnTo>
                      <a:pt x="0" y="11"/>
                    </a:lnTo>
                    <a:lnTo>
                      <a:pt x="0" y="11"/>
                    </a:lnTo>
                    <a:lnTo>
                      <a:pt x="0" y="12"/>
                    </a:lnTo>
                    <a:lnTo>
                      <a:pt x="0" y="11"/>
                    </a:lnTo>
                    <a:lnTo>
                      <a:pt x="0" y="11"/>
                    </a:lnTo>
                    <a:lnTo>
                      <a:pt x="0" y="12"/>
                    </a:lnTo>
                    <a:lnTo>
                      <a:pt x="0" y="12"/>
                    </a:lnTo>
                    <a:lnTo>
                      <a:pt x="0" y="12"/>
                    </a:lnTo>
                    <a:lnTo>
                      <a:pt x="0" y="12"/>
                    </a:lnTo>
                    <a:lnTo>
                      <a:pt x="0" y="13"/>
                    </a:lnTo>
                    <a:lnTo>
                      <a:pt x="0" y="12"/>
                    </a:lnTo>
                    <a:lnTo>
                      <a:pt x="0" y="13"/>
                    </a:lnTo>
                    <a:lnTo>
                      <a:pt x="0" y="13"/>
                    </a:lnTo>
                    <a:lnTo>
                      <a:pt x="0" y="13"/>
                    </a:lnTo>
                    <a:lnTo>
                      <a:pt x="0" y="12"/>
                    </a:lnTo>
                    <a:lnTo>
                      <a:pt x="0" y="12"/>
                    </a:lnTo>
                    <a:lnTo>
                      <a:pt x="0" y="13"/>
                    </a:lnTo>
                    <a:lnTo>
                      <a:pt x="0" y="13"/>
                    </a:lnTo>
                    <a:lnTo>
                      <a:pt x="0" y="13"/>
                    </a:lnTo>
                    <a:lnTo>
                      <a:pt x="0" y="13"/>
                    </a:lnTo>
                    <a:lnTo>
                      <a:pt x="0" y="13"/>
                    </a:lnTo>
                    <a:lnTo>
                      <a:pt x="0" y="12"/>
                    </a:lnTo>
                    <a:lnTo>
                      <a:pt x="0" y="12"/>
                    </a:lnTo>
                    <a:lnTo>
                      <a:pt x="0" y="11"/>
                    </a:lnTo>
                    <a:lnTo>
                      <a:pt x="0" y="11"/>
                    </a:lnTo>
                    <a:lnTo>
                      <a:pt x="0" y="11"/>
                    </a:lnTo>
                    <a:lnTo>
                      <a:pt x="0" y="11"/>
                    </a:lnTo>
                    <a:lnTo>
                      <a:pt x="0" y="11"/>
                    </a:lnTo>
                    <a:lnTo>
                      <a:pt x="0" y="10"/>
                    </a:lnTo>
                    <a:lnTo>
                      <a:pt x="0" y="10"/>
                    </a:lnTo>
                    <a:lnTo>
                      <a:pt x="0" y="9"/>
                    </a:lnTo>
                    <a:lnTo>
                      <a:pt x="0" y="9"/>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6"/>
                    </a:lnTo>
                    <a:lnTo>
                      <a:pt x="0" y="5"/>
                    </a:lnTo>
                    <a:lnTo>
                      <a:pt x="0" y="4"/>
                    </a:lnTo>
                    <a:lnTo>
                      <a:pt x="0" y="4"/>
                    </a:lnTo>
                    <a:lnTo>
                      <a:pt x="0" y="4"/>
                    </a:lnTo>
                    <a:lnTo>
                      <a:pt x="0" y="4"/>
                    </a:lnTo>
                    <a:lnTo>
                      <a:pt x="0" y="4"/>
                    </a:lnTo>
                    <a:lnTo>
                      <a:pt x="0" y="3"/>
                    </a:lnTo>
                    <a:lnTo>
                      <a:pt x="0" y="4"/>
                    </a:lnTo>
                    <a:lnTo>
                      <a:pt x="0" y="4"/>
                    </a:lnTo>
                    <a:lnTo>
                      <a:pt x="0" y="5"/>
                    </a:lnTo>
                    <a:lnTo>
                      <a:pt x="0" y="5"/>
                    </a:lnTo>
                    <a:lnTo>
                      <a:pt x="0" y="5"/>
                    </a:lnTo>
                    <a:lnTo>
                      <a:pt x="0" y="6"/>
                    </a:lnTo>
                    <a:lnTo>
                      <a:pt x="0" y="6"/>
                    </a:lnTo>
                    <a:lnTo>
                      <a:pt x="0" y="5"/>
                    </a:lnTo>
                    <a:lnTo>
                      <a:pt x="0" y="6"/>
                    </a:lnTo>
                    <a:lnTo>
                      <a:pt x="0" y="6"/>
                    </a:lnTo>
                    <a:lnTo>
                      <a:pt x="0" y="6"/>
                    </a:lnTo>
                    <a:lnTo>
                      <a:pt x="0" y="6"/>
                    </a:lnTo>
                    <a:lnTo>
                      <a:pt x="0" y="6"/>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8"/>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5"/>
                    </a:lnTo>
                    <a:lnTo>
                      <a:pt x="0" y="6"/>
                    </a:lnTo>
                    <a:lnTo>
                      <a:pt x="0" y="6"/>
                    </a:lnTo>
                    <a:lnTo>
                      <a:pt x="0" y="7"/>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7"/>
                    </a:lnTo>
                    <a:lnTo>
                      <a:pt x="0" y="6"/>
                    </a:lnTo>
                    <a:lnTo>
                      <a:pt x="0" y="7"/>
                    </a:lnTo>
                    <a:lnTo>
                      <a:pt x="0" y="6"/>
                    </a:lnTo>
                    <a:lnTo>
                      <a:pt x="0" y="6"/>
                    </a:lnTo>
                    <a:lnTo>
                      <a:pt x="0" y="5"/>
                    </a:lnTo>
                    <a:lnTo>
                      <a:pt x="0" y="4"/>
                    </a:lnTo>
                    <a:lnTo>
                      <a:pt x="0" y="5"/>
                    </a:lnTo>
                    <a:lnTo>
                      <a:pt x="0" y="4"/>
                    </a:lnTo>
                    <a:lnTo>
                      <a:pt x="0" y="3"/>
                    </a:lnTo>
                    <a:lnTo>
                      <a:pt x="0" y="3"/>
                    </a:lnTo>
                    <a:lnTo>
                      <a:pt x="0" y="3"/>
                    </a:lnTo>
                    <a:lnTo>
                      <a:pt x="0" y="3"/>
                    </a:lnTo>
                    <a:lnTo>
                      <a:pt x="0" y="3"/>
                    </a:lnTo>
                    <a:lnTo>
                      <a:pt x="0" y="3"/>
                    </a:lnTo>
                    <a:lnTo>
                      <a:pt x="0" y="3"/>
                    </a:lnTo>
                    <a:lnTo>
                      <a:pt x="0" y="3"/>
                    </a:lnTo>
                    <a:lnTo>
                      <a:pt x="0" y="2"/>
                    </a:lnTo>
                    <a:lnTo>
                      <a:pt x="0" y="3"/>
                    </a:lnTo>
                    <a:lnTo>
                      <a:pt x="0" y="2"/>
                    </a:lnTo>
                    <a:lnTo>
                      <a:pt x="0" y="1"/>
                    </a:lnTo>
                    <a:lnTo>
                      <a:pt x="0" y="1"/>
                    </a:lnTo>
                    <a:lnTo>
                      <a:pt x="0" y="1"/>
                    </a:lnTo>
                    <a:lnTo>
                      <a:pt x="0" y="1"/>
                    </a:lnTo>
                    <a:lnTo>
                      <a:pt x="0" y="1"/>
                    </a:lnTo>
                    <a:lnTo>
                      <a:pt x="0" y="2"/>
                    </a:lnTo>
                    <a:lnTo>
                      <a:pt x="0" y="2"/>
                    </a:lnTo>
                    <a:lnTo>
                      <a:pt x="0" y="3"/>
                    </a:lnTo>
                    <a:lnTo>
                      <a:pt x="0" y="4"/>
                    </a:lnTo>
                    <a:lnTo>
                      <a:pt x="0" y="4"/>
                    </a:lnTo>
                    <a:lnTo>
                      <a:pt x="0" y="3"/>
                    </a:lnTo>
                    <a:lnTo>
                      <a:pt x="0" y="4"/>
                    </a:lnTo>
                    <a:lnTo>
                      <a:pt x="0" y="5"/>
                    </a:lnTo>
                    <a:lnTo>
                      <a:pt x="0" y="5"/>
                    </a:lnTo>
                    <a:lnTo>
                      <a:pt x="0" y="5"/>
                    </a:lnTo>
                    <a:lnTo>
                      <a:pt x="0" y="6"/>
                    </a:lnTo>
                    <a:lnTo>
                      <a:pt x="0" y="6"/>
                    </a:lnTo>
                    <a:lnTo>
                      <a:pt x="0" y="6"/>
                    </a:lnTo>
                    <a:lnTo>
                      <a:pt x="0" y="7"/>
                    </a:lnTo>
                    <a:lnTo>
                      <a:pt x="0" y="6"/>
                    </a:lnTo>
                    <a:lnTo>
                      <a:pt x="0" y="7"/>
                    </a:lnTo>
                    <a:lnTo>
                      <a:pt x="0" y="6"/>
                    </a:lnTo>
                    <a:lnTo>
                      <a:pt x="0" y="7"/>
                    </a:lnTo>
                    <a:lnTo>
                      <a:pt x="0" y="7"/>
                    </a:lnTo>
                    <a:lnTo>
                      <a:pt x="0" y="8"/>
                    </a:lnTo>
                    <a:lnTo>
                      <a:pt x="0" y="8"/>
                    </a:lnTo>
                    <a:lnTo>
                      <a:pt x="0" y="8"/>
                    </a:lnTo>
                    <a:lnTo>
                      <a:pt x="0" y="8"/>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8"/>
                    </a:lnTo>
                    <a:lnTo>
                      <a:pt x="0" y="8"/>
                    </a:lnTo>
                    <a:lnTo>
                      <a:pt x="0" y="8"/>
                    </a:lnTo>
                    <a:lnTo>
                      <a:pt x="0" y="7"/>
                    </a:lnTo>
                    <a:lnTo>
                      <a:pt x="0" y="7"/>
                    </a:lnTo>
                    <a:lnTo>
                      <a:pt x="0" y="5"/>
                    </a:lnTo>
                    <a:lnTo>
                      <a:pt x="0" y="4"/>
                    </a:lnTo>
                    <a:lnTo>
                      <a:pt x="0" y="5"/>
                    </a:lnTo>
                    <a:lnTo>
                      <a:pt x="0" y="4"/>
                    </a:lnTo>
                    <a:lnTo>
                      <a:pt x="0" y="4"/>
                    </a:lnTo>
                    <a:lnTo>
                      <a:pt x="0" y="4"/>
                    </a:lnTo>
                    <a:lnTo>
                      <a:pt x="0" y="3"/>
                    </a:lnTo>
                    <a:lnTo>
                      <a:pt x="0" y="4"/>
                    </a:lnTo>
                    <a:lnTo>
                      <a:pt x="0" y="4"/>
                    </a:lnTo>
                    <a:lnTo>
                      <a:pt x="0" y="5"/>
                    </a:lnTo>
                    <a:lnTo>
                      <a:pt x="0" y="4"/>
                    </a:lnTo>
                    <a:lnTo>
                      <a:pt x="0" y="4"/>
                    </a:lnTo>
                    <a:lnTo>
                      <a:pt x="0" y="4"/>
                    </a:lnTo>
                    <a:lnTo>
                      <a:pt x="0" y="4"/>
                    </a:lnTo>
                    <a:lnTo>
                      <a:pt x="0" y="5"/>
                    </a:lnTo>
                    <a:lnTo>
                      <a:pt x="0" y="4"/>
                    </a:lnTo>
                    <a:lnTo>
                      <a:pt x="0" y="5"/>
                    </a:lnTo>
                    <a:lnTo>
                      <a:pt x="0" y="5"/>
                    </a:lnTo>
                    <a:lnTo>
                      <a:pt x="0" y="5"/>
                    </a:lnTo>
                    <a:lnTo>
                      <a:pt x="0" y="4"/>
                    </a:lnTo>
                    <a:lnTo>
                      <a:pt x="0" y="5"/>
                    </a:lnTo>
                    <a:lnTo>
                      <a:pt x="0" y="5"/>
                    </a:lnTo>
                    <a:lnTo>
                      <a:pt x="0" y="5"/>
                    </a:lnTo>
                    <a:lnTo>
                      <a:pt x="0" y="5"/>
                    </a:lnTo>
                    <a:lnTo>
                      <a:pt x="0" y="4"/>
                    </a:lnTo>
                    <a:lnTo>
                      <a:pt x="0" y="5"/>
                    </a:lnTo>
                    <a:lnTo>
                      <a:pt x="0" y="4"/>
                    </a:lnTo>
                    <a:lnTo>
                      <a:pt x="0" y="5"/>
                    </a:lnTo>
                    <a:lnTo>
                      <a:pt x="0" y="5"/>
                    </a:lnTo>
                    <a:lnTo>
                      <a:pt x="0" y="4"/>
                    </a:lnTo>
                    <a:lnTo>
                      <a:pt x="0" y="3"/>
                    </a:lnTo>
                    <a:lnTo>
                      <a:pt x="0" y="3"/>
                    </a:lnTo>
                    <a:lnTo>
                      <a:pt x="0" y="2"/>
                    </a:lnTo>
                    <a:lnTo>
                      <a:pt x="0" y="3"/>
                    </a:lnTo>
                    <a:lnTo>
                      <a:pt x="0" y="2"/>
                    </a:lnTo>
                    <a:lnTo>
                      <a:pt x="0" y="3"/>
                    </a:lnTo>
                    <a:lnTo>
                      <a:pt x="0" y="2"/>
                    </a:lnTo>
                    <a:lnTo>
                      <a:pt x="0" y="1"/>
                    </a:lnTo>
                    <a:lnTo>
                      <a:pt x="0" y="1"/>
                    </a:lnTo>
                    <a:lnTo>
                      <a:pt x="0" y="2"/>
                    </a:lnTo>
                    <a:lnTo>
                      <a:pt x="0" y="2"/>
                    </a:lnTo>
                    <a:lnTo>
                      <a:pt x="0" y="3"/>
                    </a:lnTo>
                    <a:lnTo>
                      <a:pt x="0" y="3"/>
                    </a:lnTo>
                    <a:lnTo>
                      <a:pt x="0" y="3"/>
                    </a:lnTo>
                    <a:lnTo>
                      <a:pt x="0" y="4"/>
                    </a:lnTo>
                    <a:lnTo>
                      <a:pt x="0" y="4"/>
                    </a:lnTo>
                    <a:lnTo>
                      <a:pt x="0" y="4"/>
                    </a:lnTo>
                    <a:lnTo>
                      <a:pt x="0" y="4"/>
                    </a:lnTo>
                    <a:lnTo>
                      <a:pt x="0" y="5"/>
                    </a:lnTo>
                    <a:lnTo>
                      <a:pt x="0" y="5"/>
                    </a:lnTo>
                    <a:lnTo>
                      <a:pt x="0" y="6"/>
                    </a:lnTo>
                    <a:lnTo>
                      <a:pt x="0" y="6"/>
                    </a:lnTo>
                    <a:lnTo>
                      <a:pt x="0" y="6"/>
                    </a:lnTo>
                    <a:lnTo>
                      <a:pt x="0" y="6"/>
                    </a:lnTo>
                    <a:lnTo>
                      <a:pt x="0" y="6"/>
                    </a:lnTo>
                    <a:lnTo>
                      <a:pt x="0" y="6"/>
                    </a:lnTo>
                    <a:lnTo>
                      <a:pt x="0" y="7"/>
                    </a:lnTo>
                    <a:lnTo>
                      <a:pt x="0" y="6"/>
                    </a:lnTo>
                    <a:lnTo>
                      <a:pt x="0" y="7"/>
                    </a:lnTo>
                    <a:lnTo>
                      <a:pt x="0" y="8"/>
                    </a:lnTo>
                    <a:lnTo>
                      <a:pt x="0" y="7"/>
                    </a:lnTo>
                    <a:lnTo>
                      <a:pt x="0" y="7"/>
                    </a:lnTo>
                    <a:lnTo>
                      <a:pt x="0" y="6"/>
                    </a:lnTo>
                    <a:lnTo>
                      <a:pt x="0" y="6"/>
                    </a:lnTo>
                    <a:lnTo>
                      <a:pt x="0" y="6"/>
                    </a:lnTo>
                    <a:lnTo>
                      <a:pt x="0" y="6"/>
                    </a:lnTo>
                    <a:lnTo>
                      <a:pt x="0" y="5"/>
                    </a:lnTo>
                    <a:lnTo>
                      <a:pt x="0" y="4"/>
                    </a:lnTo>
                    <a:lnTo>
                      <a:pt x="0" y="5"/>
                    </a:lnTo>
                    <a:lnTo>
                      <a:pt x="0" y="6"/>
                    </a:lnTo>
                    <a:lnTo>
                      <a:pt x="0" y="6"/>
                    </a:lnTo>
                    <a:lnTo>
                      <a:pt x="0" y="6"/>
                    </a:lnTo>
                    <a:lnTo>
                      <a:pt x="0" y="6"/>
                    </a:lnTo>
                    <a:lnTo>
                      <a:pt x="0" y="7"/>
                    </a:lnTo>
                    <a:lnTo>
                      <a:pt x="0" y="6"/>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1"/>
                    </a:lnTo>
                    <a:lnTo>
                      <a:pt x="0" y="12"/>
                    </a:lnTo>
                    <a:lnTo>
                      <a:pt x="0" y="11"/>
                    </a:lnTo>
                    <a:lnTo>
                      <a:pt x="0" y="12"/>
                    </a:lnTo>
                    <a:lnTo>
                      <a:pt x="0" y="11"/>
                    </a:lnTo>
                    <a:lnTo>
                      <a:pt x="0" y="11"/>
                    </a:lnTo>
                    <a:lnTo>
                      <a:pt x="0" y="11"/>
                    </a:lnTo>
                    <a:lnTo>
                      <a:pt x="0" y="11"/>
                    </a:lnTo>
                    <a:lnTo>
                      <a:pt x="0" y="11"/>
                    </a:lnTo>
                    <a:lnTo>
                      <a:pt x="0" y="10"/>
                    </a:lnTo>
                    <a:lnTo>
                      <a:pt x="0" y="10"/>
                    </a:lnTo>
                    <a:lnTo>
                      <a:pt x="0" y="10"/>
                    </a:lnTo>
                    <a:lnTo>
                      <a:pt x="0" y="10"/>
                    </a:lnTo>
                    <a:lnTo>
                      <a:pt x="0" y="10"/>
                    </a:lnTo>
                    <a:lnTo>
                      <a:pt x="0" y="9"/>
                    </a:lnTo>
                    <a:lnTo>
                      <a:pt x="0" y="9"/>
                    </a:lnTo>
                    <a:lnTo>
                      <a:pt x="0" y="8"/>
                    </a:lnTo>
                    <a:lnTo>
                      <a:pt x="0" y="9"/>
                    </a:lnTo>
                    <a:lnTo>
                      <a:pt x="0" y="9"/>
                    </a:lnTo>
                    <a:lnTo>
                      <a:pt x="0" y="8"/>
                    </a:lnTo>
                    <a:lnTo>
                      <a:pt x="0" y="8"/>
                    </a:lnTo>
                    <a:lnTo>
                      <a:pt x="0" y="9"/>
                    </a:lnTo>
                    <a:lnTo>
                      <a:pt x="0" y="8"/>
                    </a:lnTo>
                    <a:lnTo>
                      <a:pt x="0" y="9"/>
                    </a:lnTo>
                    <a:lnTo>
                      <a:pt x="0" y="9"/>
                    </a:lnTo>
                    <a:lnTo>
                      <a:pt x="0" y="9"/>
                    </a:lnTo>
                    <a:lnTo>
                      <a:pt x="0" y="10"/>
                    </a:lnTo>
                    <a:lnTo>
                      <a:pt x="0" y="9"/>
                    </a:lnTo>
                    <a:lnTo>
                      <a:pt x="0" y="10"/>
                    </a:lnTo>
                    <a:lnTo>
                      <a:pt x="0" y="9"/>
                    </a:lnTo>
                    <a:lnTo>
                      <a:pt x="0" y="9"/>
                    </a:lnTo>
                    <a:lnTo>
                      <a:pt x="0" y="9"/>
                    </a:lnTo>
                    <a:lnTo>
                      <a:pt x="0" y="9"/>
                    </a:lnTo>
                    <a:lnTo>
                      <a:pt x="0" y="9"/>
                    </a:lnTo>
                    <a:lnTo>
                      <a:pt x="0" y="10"/>
                    </a:lnTo>
                    <a:lnTo>
                      <a:pt x="0" y="9"/>
                    </a:lnTo>
                    <a:lnTo>
                      <a:pt x="0" y="10"/>
                    </a:lnTo>
                    <a:lnTo>
                      <a:pt x="0" y="10"/>
                    </a:lnTo>
                    <a:lnTo>
                      <a:pt x="0" y="10"/>
                    </a:lnTo>
                    <a:lnTo>
                      <a:pt x="0" y="9"/>
                    </a:lnTo>
                    <a:lnTo>
                      <a:pt x="0" y="10"/>
                    </a:lnTo>
                    <a:lnTo>
                      <a:pt x="0" y="9"/>
                    </a:lnTo>
                    <a:lnTo>
                      <a:pt x="0" y="10"/>
                    </a:lnTo>
                    <a:lnTo>
                      <a:pt x="0" y="10"/>
                    </a:lnTo>
                    <a:lnTo>
                      <a:pt x="0" y="10"/>
                    </a:lnTo>
                    <a:lnTo>
                      <a:pt x="0" y="10"/>
                    </a:lnTo>
                    <a:lnTo>
                      <a:pt x="0" y="9"/>
                    </a:lnTo>
                    <a:lnTo>
                      <a:pt x="0" y="9"/>
                    </a:lnTo>
                    <a:lnTo>
                      <a:pt x="0" y="9"/>
                    </a:lnTo>
                    <a:lnTo>
                      <a:pt x="0" y="8"/>
                    </a:lnTo>
                    <a:lnTo>
                      <a:pt x="0" y="9"/>
                    </a:lnTo>
                    <a:lnTo>
                      <a:pt x="0" y="9"/>
                    </a:lnTo>
                    <a:lnTo>
                      <a:pt x="0" y="9"/>
                    </a:lnTo>
                    <a:lnTo>
                      <a:pt x="0" y="9"/>
                    </a:lnTo>
                    <a:lnTo>
                      <a:pt x="0" y="10"/>
                    </a:lnTo>
                    <a:lnTo>
                      <a:pt x="0" y="10"/>
                    </a:lnTo>
                    <a:lnTo>
                      <a:pt x="0" y="10"/>
                    </a:lnTo>
                    <a:lnTo>
                      <a:pt x="0" y="10"/>
                    </a:lnTo>
                    <a:lnTo>
                      <a:pt x="0" y="11"/>
                    </a:lnTo>
                    <a:lnTo>
                      <a:pt x="0" y="10"/>
                    </a:lnTo>
                    <a:lnTo>
                      <a:pt x="0" y="10"/>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8"/>
                    </a:lnTo>
                    <a:lnTo>
                      <a:pt x="0" y="8"/>
                    </a:lnTo>
                    <a:lnTo>
                      <a:pt x="0" y="8"/>
                    </a:lnTo>
                    <a:lnTo>
                      <a:pt x="0" y="8"/>
                    </a:lnTo>
                    <a:lnTo>
                      <a:pt x="0" y="7"/>
                    </a:lnTo>
                    <a:lnTo>
                      <a:pt x="0" y="6"/>
                    </a:lnTo>
                    <a:lnTo>
                      <a:pt x="0" y="7"/>
                    </a:lnTo>
                    <a:lnTo>
                      <a:pt x="0" y="7"/>
                    </a:lnTo>
                    <a:lnTo>
                      <a:pt x="0" y="6"/>
                    </a:lnTo>
                    <a:lnTo>
                      <a:pt x="0" y="6"/>
                    </a:lnTo>
                    <a:lnTo>
                      <a:pt x="0" y="7"/>
                    </a:lnTo>
                    <a:lnTo>
                      <a:pt x="0" y="6"/>
                    </a:lnTo>
                    <a:lnTo>
                      <a:pt x="0" y="6"/>
                    </a:lnTo>
                    <a:lnTo>
                      <a:pt x="0" y="6"/>
                    </a:lnTo>
                    <a:lnTo>
                      <a:pt x="0" y="6"/>
                    </a:lnTo>
                    <a:lnTo>
                      <a:pt x="0" y="5"/>
                    </a:lnTo>
                    <a:lnTo>
                      <a:pt x="0" y="5"/>
                    </a:lnTo>
                    <a:lnTo>
                      <a:pt x="0" y="5"/>
                    </a:lnTo>
                    <a:lnTo>
                      <a:pt x="0" y="6"/>
                    </a:lnTo>
                    <a:lnTo>
                      <a:pt x="0" y="7"/>
                    </a:lnTo>
                    <a:lnTo>
                      <a:pt x="0" y="8"/>
                    </a:lnTo>
                    <a:lnTo>
                      <a:pt x="0" y="7"/>
                    </a:lnTo>
                    <a:lnTo>
                      <a:pt x="0" y="8"/>
                    </a:lnTo>
                    <a:lnTo>
                      <a:pt x="0" y="7"/>
                    </a:lnTo>
                    <a:lnTo>
                      <a:pt x="0" y="7"/>
                    </a:lnTo>
                    <a:lnTo>
                      <a:pt x="0" y="8"/>
                    </a:lnTo>
                    <a:lnTo>
                      <a:pt x="0" y="8"/>
                    </a:lnTo>
                    <a:lnTo>
                      <a:pt x="0" y="8"/>
                    </a:lnTo>
                    <a:lnTo>
                      <a:pt x="0" y="8"/>
                    </a:lnTo>
                    <a:lnTo>
                      <a:pt x="0" y="8"/>
                    </a:lnTo>
                    <a:lnTo>
                      <a:pt x="0" y="7"/>
                    </a:lnTo>
                    <a:lnTo>
                      <a:pt x="0" y="7"/>
                    </a:lnTo>
                    <a:lnTo>
                      <a:pt x="0" y="6"/>
                    </a:lnTo>
                    <a:lnTo>
                      <a:pt x="0" y="6"/>
                    </a:lnTo>
                    <a:lnTo>
                      <a:pt x="0" y="6"/>
                    </a:lnTo>
                    <a:lnTo>
                      <a:pt x="0" y="5"/>
                    </a:lnTo>
                    <a:lnTo>
                      <a:pt x="0" y="5"/>
                    </a:lnTo>
                    <a:lnTo>
                      <a:pt x="0" y="4"/>
                    </a:lnTo>
                    <a:lnTo>
                      <a:pt x="0" y="4"/>
                    </a:lnTo>
                    <a:lnTo>
                      <a:pt x="0" y="4"/>
                    </a:lnTo>
                    <a:lnTo>
                      <a:pt x="0" y="6"/>
                    </a:lnTo>
                    <a:lnTo>
                      <a:pt x="0" y="5"/>
                    </a:lnTo>
                    <a:lnTo>
                      <a:pt x="0" y="6"/>
                    </a:lnTo>
                    <a:lnTo>
                      <a:pt x="0" y="6"/>
                    </a:lnTo>
                    <a:lnTo>
                      <a:pt x="0" y="5"/>
                    </a:lnTo>
                    <a:lnTo>
                      <a:pt x="0" y="6"/>
                    </a:lnTo>
                    <a:lnTo>
                      <a:pt x="0" y="5"/>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6"/>
                    </a:lnTo>
                    <a:lnTo>
                      <a:pt x="0" y="5"/>
                    </a:lnTo>
                    <a:lnTo>
                      <a:pt x="0" y="6"/>
                    </a:lnTo>
                    <a:lnTo>
                      <a:pt x="0" y="6"/>
                    </a:lnTo>
                    <a:lnTo>
                      <a:pt x="0" y="5"/>
                    </a:lnTo>
                    <a:lnTo>
                      <a:pt x="0" y="6"/>
                    </a:lnTo>
                    <a:lnTo>
                      <a:pt x="0" y="6"/>
                    </a:lnTo>
                    <a:lnTo>
                      <a:pt x="0" y="6"/>
                    </a:lnTo>
                    <a:lnTo>
                      <a:pt x="0" y="6"/>
                    </a:lnTo>
                    <a:lnTo>
                      <a:pt x="0" y="6"/>
                    </a:lnTo>
                    <a:lnTo>
                      <a:pt x="0" y="6"/>
                    </a:lnTo>
                    <a:lnTo>
                      <a:pt x="0" y="7"/>
                    </a:lnTo>
                    <a:lnTo>
                      <a:pt x="0" y="7"/>
                    </a:lnTo>
                    <a:lnTo>
                      <a:pt x="0" y="7"/>
                    </a:lnTo>
                    <a:lnTo>
                      <a:pt x="0" y="6"/>
                    </a:lnTo>
                    <a:lnTo>
                      <a:pt x="0" y="6"/>
                    </a:lnTo>
                    <a:lnTo>
                      <a:pt x="0" y="6"/>
                    </a:lnTo>
                    <a:lnTo>
                      <a:pt x="0" y="6"/>
                    </a:lnTo>
                    <a:lnTo>
                      <a:pt x="0" y="5"/>
                    </a:lnTo>
                    <a:lnTo>
                      <a:pt x="0" y="6"/>
                    </a:lnTo>
                    <a:lnTo>
                      <a:pt x="0" y="6"/>
                    </a:lnTo>
                    <a:lnTo>
                      <a:pt x="0" y="6"/>
                    </a:lnTo>
                    <a:lnTo>
                      <a:pt x="0" y="5"/>
                    </a:lnTo>
                    <a:lnTo>
                      <a:pt x="0" y="6"/>
                    </a:lnTo>
                    <a:lnTo>
                      <a:pt x="0" y="6"/>
                    </a:lnTo>
                    <a:lnTo>
                      <a:pt x="0" y="7"/>
                    </a:lnTo>
                    <a:lnTo>
                      <a:pt x="0" y="7"/>
                    </a:lnTo>
                    <a:lnTo>
                      <a:pt x="0" y="7"/>
                    </a:lnTo>
                    <a:lnTo>
                      <a:pt x="0" y="6"/>
                    </a:lnTo>
                    <a:lnTo>
                      <a:pt x="0" y="6"/>
                    </a:lnTo>
                    <a:lnTo>
                      <a:pt x="0" y="5"/>
                    </a:lnTo>
                    <a:lnTo>
                      <a:pt x="0" y="5"/>
                    </a:lnTo>
                    <a:lnTo>
                      <a:pt x="0" y="4"/>
                    </a:lnTo>
                    <a:lnTo>
                      <a:pt x="0" y="5"/>
                    </a:lnTo>
                    <a:lnTo>
                      <a:pt x="0" y="4"/>
                    </a:lnTo>
                    <a:lnTo>
                      <a:pt x="0" y="4"/>
                    </a:lnTo>
                    <a:lnTo>
                      <a:pt x="0" y="4"/>
                    </a:lnTo>
                    <a:lnTo>
                      <a:pt x="0" y="3"/>
                    </a:lnTo>
                    <a:lnTo>
                      <a:pt x="0" y="4"/>
                    </a:lnTo>
                    <a:lnTo>
                      <a:pt x="0" y="3"/>
                    </a:lnTo>
                    <a:lnTo>
                      <a:pt x="0" y="4"/>
                    </a:lnTo>
                    <a:lnTo>
                      <a:pt x="0" y="5"/>
                    </a:lnTo>
                    <a:lnTo>
                      <a:pt x="0" y="4"/>
                    </a:lnTo>
                    <a:lnTo>
                      <a:pt x="0" y="4"/>
                    </a:lnTo>
                    <a:lnTo>
                      <a:pt x="0" y="5"/>
                    </a:lnTo>
                    <a:lnTo>
                      <a:pt x="0" y="4"/>
                    </a:lnTo>
                    <a:lnTo>
                      <a:pt x="0" y="4"/>
                    </a:lnTo>
                    <a:lnTo>
                      <a:pt x="0" y="5"/>
                    </a:lnTo>
                    <a:lnTo>
                      <a:pt x="0" y="5"/>
                    </a:lnTo>
                    <a:lnTo>
                      <a:pt x="0" y="5"/>
                    </a:lnTo>
                    <a:lnTo>
                      <a:pt x="0" y="6"/>
                    </a:lnTo>
                    <a:lnTo>
                      <a:pt x="0" y="6"/>
                    </a:lnTo>
                    <a:lnTo>
                      <a:pt x="0" y="7"/>
                    </a:lnTo>
                    <a:lnTo>
                      <a:pt x="0" y="7"/>
                    </a:lnTo>
                    <a:lnTo>
                      <a:pt x="0" y="7"/>
                    </a:lnTo>
                    <a:lnTo>
                      <a:pt x="0" y="7"/>
                    </a:lnTo>
                    <a:lnTo>
                      <a:pt x="0" y="7"/>
                    </a:lnTo>
                    <a:lnTo>
                      <a:pt x="0" y="8"/>
                    </a:lnTo>
                    <a:lnTo>
                      <a:pt x="0" y="7"/>
                    </a:lnTo>
                    <a:lnTo>
                      <a:pt x="0" y="8"/>
                    </a:lnTo>
                    <a:lnTo>
                      <a:pt x="0" y="8"/>
                    </a:lnTo>
                    <a:lnTo>
                      <a:pt x="0" y="7"/>
                    </a:lnTo>
                    <a:lnTo>
                      <a:pt x="0" y="7"/>
                    </a:lnTo>
                    <a:lnTo>
                      <a:pt x="0" y="8"/>
                    </a:lnTo>
                    <a:lnTo>
                      <a:pt x="0" y="7"/>
                    </a:lnTo>
                    <a:lnTo>
                      <a:pt x="0" y="8"/>
                    </a:lnTo>
                    <a:lnTo>
                      <a:pt x="0" y="8"/>
                    </a:lnTo>
                    <a:lnTo>
                      <a:pt x="0" y="7"/>
                    </a:lnTo>
                    <a:lnTo>
                      <a:pt x="0" y="8"/>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9"/>
                    </a:lnTo>
                    <a:lnTo>
                      <a:pt x="0" y="8"/>
                    </a:lnTo>
                    <a:lnTo>
                      <a:pt x="0" y="8"/>
                    </a:lnTo>
                    <a:lnTo>
                      <a:pt x="0" y="8"/>
                    </a:lnTo>
                    <a:lnTo>
                      <a:pt x="0" y="8"/>
                    </a:lnTo>
                    <a:lnTo>
                      <a:pt x="0" y="8"/>
                    </a:lnTo>
                    <a:lnTo>
                      <a:pt x="0" y="7"/>
                    </a:lnTo>
                    <a:lnTo>
                      <a:pt x="0" y="6"/>
                    </a:lnTo>
                    <a:lnTo>
                      <a:pt x="0" y="6"/>
                    </a:lnTo>
                    <a:lnTo>
                      <a:pt x="0" y="5"/>
                    </a:lnTo>
                    <a:lnTo>
                      <a:pt x="0" y="6"/>
                    </a:lnTo>
                    <a:lnTo>
                      <a:pt x="0" y="5"/>
                    </a:lnTo>
                    <a:lnTo>
                      <a:pt x="0" y="4"/>
                    </a:lnTo>
                    <a:lnTo>
                      <a:pt x="0" y="3"/>
                    </a:lnTo>
                    <a:lnTo>
                      <a:pt x="0" y="3"/>
                    </a:lnTo>
                    <a:lnTo>
                      <a:pt x="0" y="3"/>
                    </a:lnTo>
                    <a:lnTo>
                      <a:pt x="0" y="3"/>
                    </a:lnTo>
                    <a:lnTo>
                      <a:pt x="0" y="3"/>
                    </a:lnTo>
                    <a:lnTo>
                      <a:pt x="0" y="2"/>
                    </a:lnTo>
                    <a:lnTo>
                      <a:pt x="0" y="1"/>
                    </a:lnTo>
                    <a:lnTo>
                      <a:pt x="0" y="2"/>
                    </a:lnTo>
                    <a:lnTo>
                      <a:pt x="0" y="1"/>
                    </a:lnTo>
                    <a:lnTo>
                      <a:pt x="0" y="1"/>
                    </a:lnTo>
                    <a:lnTo>
                      <a:pt x="0" y="0"/>
                    </a:lnTo>
                    <a:lnTo>
                      <a:pt x="0" y="1"/>
                    </a:lnTo>
                    <a:lnTo>
                      <a:pt x="0" y="1"/>
                    </a:lnTo>
                    <a:lnTo>
                      <a:pt x="0" y="1"/>
                    </a:lnTo>
                    <a:lnTo>
                      <a:pt x="0" y="2"/>
                    </a:lnTo>
                    <a:lnTo>
                      <a:pt x="0" y="1"/>
                    </a:lnTo>
                    <a:lnTo>
                      <a:pt x="0" y="1"/>
                    </a:lnTo>
                    <a:lnTo>
                      <a:pt x="0" y="1"/>
                    </a:lnTo>
                    <a:lnTo>
                      <a:pt x="0" y="1"/>
                    </a:lnTo>
                    <a:lnTo>
                      <a:pt x="0" y="2"/>
                    </a:lnTo>
                    <a:lnTo>
                      <a:pt x="0" y="2"/>
                    </a:lnTo>
                    <a:lnTo>
                      <a:pt x="0" y="2"/>
                    </a:lnTo>
                    <a:lnTo>
                      <a:pt x="0" y="2"/>
                    </a:lnTo>
                    <a:lnTo>
                      <a:pt x="0" y="1"/>
                    </a:lnTo>
                  </a:path>
                </a:pathLst>
              </a:custGeom>
              <a:noFill/>
              <a:ln w="0">
                <a:solidFill>
                  <a:srgbClr val="3366FF"/>
                </a:solidFill>
                <a:prstDash val="solid"/>
                <a:round/>
                <a:headEnd/>
                <a:tailEnd/>
              </a:ln>
            </p:spPr>
            <p:txBody>
              <a:bodyPr/>
              <a:lstStyle/>
              <a:p>
                <a:endParaRPr lang="en-GB"/>
              </a:p>
            </p:txBody>
          </p:sp>
          <p:sp>
            <p:nvSpPr>
              <p:cNvPr id="186332" name="Freeform 988"/>
              <p:cNvSpPr>
                <a:spLocks/>
              </p:cNvSpPr>
              <p:nvPr/>
            </p:nvSpPr>
            <p:spPr bwMode="auto">
              <a:xfrm>
                <a:off x="3834" y="3557"/>
                <a:ext cx="1" cy="90"/>
              </a:xfrm>
              <a:custGeom>
                <a:avLst/>
                <a:gdLst/>
                <a:ahLst/>
                <a:cxnLst>
                  <a:cxn ang="0">
                    <a:pos x="0" y="1"/>
                  </a:cxn>
                  <a:cxn ang="0">
                    <a:pos x="0" y="2"/>
                  </a:cxn>
                  <a:cxn ang="0">
                    <a:pos x="0" y="2"/>
                  </a:cxn>
                  <a:cxn ang="0">
                    <a:pos x="0" y="5"/>
                  </a:cxn>
                  <a:cxn ang="0">
                    <a:pos x="0" y="8"/>
                  </a:cxn>
                  <a:cxn ang="0">
                    <a:pos x="0" y="6"/>
                  </a:cxn>
                  <a:cxn ang="0">
                    <a:pos x="0" y="5"/>
                  </a:cxn>
                  <a:cxn ang="0">
                    <a:pos x="0" y="2"/>
                  </a:cxn>
                  <a:cxn ang="0">
                    <a:pos x="0" y="4"/>
                  </a:cxn>
                  <a:cxn ang="0">
                    <a:pos x="0" y="6"/>
                  </a:cxn>
                  <a:cxn ang="0">
                    <a:pos x="0" y="6"/>
                  </a:cxn>
                  <a:cxn ang="0">
                    <a:pos x="0" y="8"/>
                  </a:cxn>
                  <a:cxn ang="0">
                    <a:pos x="0" y="7"/>
                  </a:cxn>
                  <a:cxn ang="0">
                    <a:pos x="0" y="7"/>
                  </a:cxn>
                  <a:cxn ang="0">
                    <a:pos x="0" y="7"/>
                  </a:cxn>
                  <a:cxn ang="0">
                    <a:pos x="0" y="4"/>
                  </a:cxn>
                  <a:cxn ang="0">
                    <a:pos x="0" y="2"/>
                  </a:cxn>
                  <a:cxn ang="0">
                    <a:pos x="0" y="1"/>
                  </a:cxn>
                  <a:cxn ang="0">
                    <a:pos x="0" y="3"/>
                  </a:cxn>
                  <a:cxn ang="0">
                    <a:pos x="0" y="5"/>
                  </a:cxn>
                  <a:cxn ang="0">
                    <a:pos x="0" y="5"/>
                  </a:cxn>
                  <a:cxn ang="0">
                    <a:pos x="0" y="6"/>
                  </a:cxn>
                  <a:cxn ang="0">
                    <a:pos x="0" y="7"/>
                  </a:cxn>
                  <a:cxn ang="0">
                    <a:pos x="0" y="6"/>
                  </a:cxn>
                  <a:cxn ang="0">
                    <a:pos x="0" y="9"/>
                  </a:cxn>
                  <a:cxn ang="0">
                    <a:pos x="0" y="7"/>
                  </a:cxn>
                  <a:cxn ang="0">
                    <a:pos x="0" y="7"/>
                  </a:cxn>
                  <a:cxn ang="0">
                    <a:pos x="0" y="9"/>
                  </a:cxn>
                  <a:cxn ang="0">
                    <a:pos x="0" y="8"/>
                  </a:cxn>
                  <a:cxn ang="0">
                    <a:pos x="0" y="10"/>
                  </a:cxn>
                  <a:cxn ang="0">
                    <a:pos x="0" y="11"/>
                  </a:cxn>
                  <a:cxn ang="0">
                    <a:pos x="0" y="11"/>
                  </a:cxn>
                  <a:cxn ang="0">
                    <a:pos x="0" y="11"/>
                  </a:cxn>
                  <a:cxn ang="0">
                    <a:pos x="0" y="10"/>
                  </a:cxn>
                  <a:cxn ang="0">
                    <a:pos x="0" y="8"/>
                  </a:cxn>
                  <a:cxn ang="0">
                    <a:pos x="0" y="10"/>
                  </a:cxn>
                  <a:cxn ang="0">
                    <a:pos x="0" y="10"/>
                  </a:cxn>
                  <a:cxn ang="0">
                    <a:pos x="0" y="9"/>
                  </a:cxn>
                  <a:cxn ang="0">
                    <a:pos x="0" y="9"/>
                  </a:cxn>
                  <a:cxn ang="0">
                    <a:pos x="0" y="8"/>
                  </a:cxn>
                  <a:cxn ang="0">
                    <a:pos x="0" y="10"/>
                  </a:cxn>
                  <a:cxn ang="0">
                    <a:pos x="0" y="8"/>
                  </a:cxn>
                  <a:cxn ang="0">
                    <a:pos x="0" y="8"/>
                  </a:cxn>
                  <a:cxn ang="0">
                    <a:pos x="0" y="11"/>
                  </a:cxn>
                  <a:cxn ang="0">
                    <a:pos x="0" y="12"/>
                  </a:cxn>
                  <a:cxn ang="0">
                    <a:pos x="0" y="13"/>
                  </a:cxn>
                  <a:cxn ang="0">
                    <a:pos x="0" y="10"/>
                  </a:cxn>
                  <a:cxn ang="0">
                    <a:pos x="0" y="11"/>
                  </a:cxn>
                  <a:cxn ang="0">
                    <a:pos x="0" y="15"/>
                  </a:cxn>
                  <a:cxn ang="0">
                    <a:pos x="0" y="14"/>
                  </a:cxn>
                  <a:cxn ang="0">
                    <a:pos x="0" y="13"/>
                  </a:cxn>
                  <a:cxn ang="0">
                    <a:pos x="0" y="10"/>
                  </a:cxn>
                  <a:cxn ang="0">
                    <a:pos x="0" y="10"/>
                  </a:cxn>
                  <a:cxn ang="0">
                    <a:pos x="0" y="8"/>
                  </a:cxn>
                  <a:cxn ang="0">
                    <a:pos x="0" y="6"/>
                  </a:cxn>
                  <a:cxn ang="0">
                    <a:pos x="0" y="4"/>
                  </a:cxn>
                  <a:cxn ang="0">
                    <a:pos x="0" y="2"/>
                  </a:cxn>
                  <a:cxn ang="0">
                    <a:pos x="0" y="5"/>
                  </a:cxn>
                  <a:cxn ang="0">
                    <a:pos x="0" y="8"/>
                  </a:cxn>
                  <a:cxn ang="0">
                    <a:pos x="0" y="10"/>
                  </a:cxn>
                  <a:cxn ang="0">
                    <a:pos x="0" y="11"/>
                  </a:cxn>
                  <a:cxn ang="0">
                    <a:pos x="0" y="10"/>
                  </a:cxn>
                  <a:cxn ang="0">
                    <a:pos x="0" y="9"/>
                  </a:cxn>
                </a:cxnLst>
                <a:rect l="0" t="0" r="r" b="b"/>
                <a:pathLst>
                  <a:path h="15">
                    <a:moveTo>
                      <a:pt x="0" y="3"/>
                    </a:moveTo>
                    <a:lnTo>
                      <a:pt x="0" y="3"/>
                    </a:lnTo>
                    <a:lnTo>
                      <a:pt x="0" y="2"/>
                    </a:lnTo>
                    <a:lnTo>
                      <a:pt x="0" y="3"/>
                    </a:lnTo>
                    <a:lnTo>
                      <a:pt x="0" y="2"/>
                    </a:lnTo>
                    <a:lnTo>
                      <a:pt x="0" y="2"/>
                    </a:lnTo>
                    <a:lnTo>
                      <a:pt x="0" y="1"/>
                    </a:lnTo>
                    <a:lnTo>
                      <a:pt x="0" y="1"/>
                    </a:lnTo>
                    <a:lnTo>
                      <a:pt x="0" y="1"/>
                    </a:lnTo>
                    <a:lnTo>
                      <a:pt x="0" y="1"/>
                    </a:lnTo>
                    <a:lnTo>
                      <a:pt x="0" y="1"/>
                    </a:lnTo>
                    <a:lnTo>
                      <a:pt x="0" y="2"/>
                    </a:lnTo>
                    <a:lnTo>
                      <a:pt x="0" y="2"/>
                    </a:lnTo>
                    <a:lnTo>
                      <a:pt x="0" y="3"/>
                    </a:lnTo>
                    <a:lnTo>
                      <a:pt x="0" y="2"/>
                    </a:lnTo>
                    <a:lnTo>
                      <a:pt x="0" y="3"/>
                    </a:lnTo>
                    <a:lnTo>
                      <a:pt x="0" y="3"/>
                    </a:lnTo>
                    <a:lnTo>
                      <a:pt x="0" y="3"/>
                    </a:lnTo>
                    <a:lnTo>
                      <a:pt x="0" y="3"/>
                    </a:lnTo>
                    <a:lnTo>
                      <a:pt x="0" y="3"/>
                    </a:lnTo>
                    <a:lnTo>
                      <a:pt x="0" y="2"/>
                    </a:lnTo>
                    <a:lnTo>
                      <a:pt x="0" y="2"/>
                    </a:lnTo>
                    <a:lnTo>
                      <a:pt x="0" y="2"/>
                    </a:lnTo>
                    <a:lnTo>
                      <a:pt x="0" y="2"/>
                    </a:lnTo>
                    <a:lnTo>
                      <a:pt x="0" y="2"/>
                    </a:lnTo>
                    <a:lnTo>
                      <a:pt x="0" y="2"/>
                    </a:lnTo>
                    <a:lnTo>
                      <a:pt x="0" y="1"/>
                    </a:lnTo>
                    <a:lnTo>
                      <a:pt x="0" y="1"/>
                    </a:lnTo>
                    <a:lnTo>
                      <a:pt x="0" y="2"/>
                    </a:lnTo>
                    <a:lnTo>
                      <a:pt x="0" y="2"/>
                    </a:lnTo>
                    <a:lnTo>
                      <a:pt x="0" y="2"/>
                    </a:lnTo>
                    <a:lnTo>
                      <a:pt x="0" y="2"/>
                    </a:lnTo>
                    <a:lnTo>
                      <a:pt x="0" y="2"/>
                    </a:lnTo>
                    <a:lnTo>
                      <a:pt x="0" y="2"/>
                    </a:lnTo>
                    <a:lnTo>
                      <a:pt x="0" y="3"/>
                    </a:lnTo>
                    <a:lnTo>
                      <a:pt x="0" y="3"/>
                    </a:lnTo>
                    <a:lnTo>
                      <a:pt x="0" y="4"/>
                    </a:lnTo>
                    <a:lnTo>
                      <a:pt x="0" y="4"/>
                    </a:lnTo>
                    <a:lnTo>
                      <a:pt x="0" y="3"/>
                    </a:lnTo>
                    <a:lnTo>
                      <a:pt x="0" y="4"/>
                    </a:lnTo>
                    <a:lnTo>
                      <a:pt x="0" y="5"/>
                    </a:lnTo>
                    <a:lnTo>
                      <a:pt x="0" y="5"/>
                    </a:lnTo>
                    <a:lnTo>
                      <a:pt x="0" y="5"/>
                    </a:lnTo>
                    <a:lnTo>
                      <a:pt x="0" y="5"/>
                    </a:lnTo>
                    <a:lnTo>
                      <a:pt x="0" y="5"/>
                    </a:lnTo>
                    <a:lnTo>
                      <a:pt x="0" y="4"/>
                    </a:lnTo>
                    <a:lnTo>
                      <a:pt x="0" y="5"/>
                    </a:lnTo>
                    <a:lnTo>
                      <a:pt x="0" y="5"/>
                    </a:lnTo>
                    <a:lnTo>
                      <a:pt x="0" y="6"/>
                    </a:lnTo>
                    <a:lnTo>
                      <a:pt x="0" y="6"/>
                    </a:lnTo>
                    <a:lnTo>
                      <a:pt x="0" y="6"/>
                    </a:lnTo>
                    <a:lnTo>
                      <a:pt x="0" y="6"/>
                    </a:lnTo>
                    <a:lnTo>
                      <a:pt x="0" y="7"/>
                    </a:lnTo>
                    <a:lnTo>
                      <a:pt x="0" y="7"/>
                    </a:lnTo>
                    <a:lnTo>
                      <a:pt x="0" y="8"/>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5"/>
                    </a:lnTo>
                    <a:lnTo>
                      <a:pt x="0" y="5"/>
                    </a:lnTo>
                    <a:lnTo>
                      <a:pt x="0" y="4"/>
                    </a:lnTo>
                    <a:lnTo>
                      <a:pt x="0" y="3"/>
                    </a:lnTo>
                    <a:lnTo>
                      <a:pt x="0" y="3"/>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4"/>
                    </a:lnTo>
                    <a:lnTo>
                      <a:pt x="0" y="3"/>
                    </a:lnTo>
                    <a:lnTo>
                      <a:pt x="0" y="4"/>
                    </a:lnTo>
                    <a:lnTo>
                      <a:pt x="0" y="4"/>
                    </a:lnTo>
                    <a:lnTo>
                      <a:pt x="0" y="5"/>
                    </a:lnTo>
                    <a:lnTo>
                      <a:pt x="0" y="5"/>
                    </a:lnTo>
                    <a:lnTo>
                      <a:pt x="0" y="6"/>
                    </a:lnTo>
                    <a:lnTo>
                      <a:pt x="0" y="5"/>
                    </a:lnTo>
                    <a:lnTo>
                      <a:pt x="0" y="5"/>
                    </a:lnTo>
                    <a:lnTo>
                      <a:pt x="0" y="5"/>
                    </a:lnTo>
                    <a:lnTo>
                      <a:pt x="0" y="5"/>
                    </a:lnTo>
                    <a:lnTo>
                      <a:pt x="0" y="6"/>
                    </a:lnTo>
                    <a:lnTo>
                      <a:pt x="0" y="5"/>
                    </a:lnTo>
                    <a:lnTo>
                      <a:pt x="0" y="6"/>
                    </a:lnTo>
                    <a:lnTo>
                      <a:pt x="0" y="6"/>
                    </a:lnTo>
                    <a:lnTo>
                      <a:pt x="0" y="7"/>
                    </a:lnTo>
                    <a:lnTo>
                      <a:pt x="0" y="7"/>
                    </a:lnTo>
                    <a:lnTo>
                      <a:pt x="0" y="7"/>
                    </a:lnTo>
                    <a:lnTo>
                      <a:pt x="0" y="6"/>
                    </a:lnTo>
                    <a:lnTo>
                      <a:pt x="0" y="6"/>
                    </a:lnTo>
                    <a:lnTo>
                      <a:pt x="0" y="6"/>
                    </a:lnTo>
                    <a:lnTo>
                      <a:pt x="0" y="6"/>
                    </a:lnTo>
                    <a:lnTo>
                      <a:pt x="0" y="6"/>
                    </a:lnTo>
                    <a:lnTo>
                      <a:pt x="0" y="5"/>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6"/>
                    </a:lnTo>
                    <a:lnTo>
                      <a:pt x="0" y="6"/>
                    </a:lnTo>
                    <a:lnTo>
                      <a:pt x="0" y="6"/>
                    </a:lnTo>
                    <a:lnTo>
                      <a:pt x="0" y="5"/>
                    </a:lnTo>
                    <a:lnTo>
                      <a:pt x="0" y="5"/>
                    </a:lnTo>
                    <a:lnTo>
                      <a:pt x="0" y="5"/>
                    </a:lnTo>
                    <a:lnTo>
                      <a:pt x="0" y="5"/>
                    </a:lnTo>
                    <a:lnTo>
                      <a:pt x="0" y="4"/>
                    </a:lnTo>
                    <a:lnTo>
                      <a:pt x="0" y="5"/>
                    </a:lnTo>
                    <a:lnTo>
                      <a:pt x="0" y="4"/>
                    </a:lnTo>
                    <a:lnTo>
                      <a:pt x="0" y="5"/>
                    </a:lnTo>
                    <a:lnTo>
                      <a:pt x="0" y="4"/>
                    </a:lnTo>
                    <a:lnTo>
                      <a:pt x="0" y="3"/>
                    </a:lnTo>
                    <a:lnTo>
                      <a:pt x="0" y="3"/>
                    </a:lnTo>
                    <a:lnTo>
                      <a:pt x="0" y="3"/>
                    </a:lnTo>
                    <a:lnTo>
                      <a:pt x="0" y="2"/>
                    </a:lnTo>
                    <a:lnTo>
                      <a:pt x="0" y="3"/>
                    </a:lnTo>
                    <a:lnTo>
                      <a:pt x="0" y="2"/>
                    </a:lnTo>
                    <a:lnTo>
                      <a:pt x="0" y="3"/>
                    </a:lnTo>
                    <a:lnTo>
                      <a:pt x="0" y="3"/>
                    </a:lnTo>
                    <a:lnTo>
                      <a:pt x="0" y="2"/>
                    </a:lnTo>
                    <a:lnTo>
                      <a:pt x="0" y="2"/>
                    </a:lnTo>
                    <a:lnTo>
                      <a:pt x="0" y="2"/>
                    </a:lnTo>
                    <a:lnTo>
                      <a:pt x="0" y="2"/>
                    </a:lnTo>
                    <a:lnTo>
                      <a:pt x="0" y="2"/>
                    </a:lnTo>
                    <a:lnTo>
                      <a:pt x="0" y="3"/>
                    </a:lnTo>
                    <a:lnTo>
                      <a:pt x="0" y="4"/>
                    </a:lnTo>
                    <a:lnTo>
                      <a:pt x="0" y="4"/>
                    </a:lnTo>
                    <a:lnTo>
                      <a:pt x="0" y="3"/>
                    </a:lnTo>
                    <a:lnTo>
                      <a:pt x="0" y="3"/>
                    </a:lnTo>
                    <a:lnTo>
                      <a:pt x="0" y="2"/>
                    </a:lnTo>
                    <a:lnTo>
                      <a:pt x="0" y="1"/>
                    </a:lnTo>
                    <a:lnTo>
                      <a:pt x="0" y="1"/>
                    </a:lnTo>
                    <a:lnTo>
                      <a:pt x="0" y="0"/>
                    </a:lnTo>
                    <a:lnTo>
                      <a:pt x="0" y="1"/>
                    </a:lnTo>
                    <a:lnTo>
                      <a:pt x="0" y="1"/>
                    </a:lnTo>
                    <a:lnTo>
                      <a:pt x="0" y="1"/>
                    </a:lnTo>
                    <a:lnTo>
                      <a:pt x="0" y="2"/>
                    </a:lnTo>
                    <a:lnTo>
                      <a:pt x="0" y="2"/>
                    </a:lnTo>
                    <a:lnTo>
                      <a:pt x="0" y="2"/>
                    </a:lnTo>
                    <a:lnTo>
                      <a:pt x="0" y="2"/>
                    </a:lnTo>
                    <a:lnTo>
                      <a:pt x="0" y="2"/>
                    </a:lnTo>
                    <a:lnTo>
                      <a:pt x="0" y="3"/>
                    </a:lnTo>
                    <a:lnTo>
                      <a:pt x="0" y="2"/>
                    </a:lnTo>
                    <a:lnTo>
                      <a:pt x="0" y="3"/>
                    </a:lnTo>
                    <a:lnTo>
                      <a:pt x="0" y="3"/>
                    </a:lnTo>
                    <a:lnTo>
                      <a:pt x="0" y="4"/>
                    </a:lnTo>
                    <a:lnTo>
                      <a:pt x="0" y="5"/>
                    </a:lnTo>
                    <a:lnTo>
                      <a:pt x="0" y="4"/>
                    </a:lnTo>
                    <a:lnTo>
                      <a:pt x="0" y="4"/>
                    </a:lnTo>
                    <a:lnTo>
                      <a:pt x="0" y="4"/>
                    </a:lnTo>
                    <a:lnTo>
                      <a:pt x="0" y="5"/>
                    </a:lnTo>
                    <a:lnTo>
                      <a:pt x="0" y="5"/>
                    </a:lnTo>
                    <a:lnTo>
                      <a:pt x="0" y="5"/>
                    </a:lnTo>
                    <a:lnTo>
                      <a:pt x="0" y="6"/>
                    </a:lnTo>
                    <a:lnTo>
                      <a:pt x="0" y="5"/>
                    </a:lnTo>
                    <a:lnTo>
                      <a:pt x="0" y="5"/>
                    </a:lnTo>
                    <a:lnTo>
                      <a:pt x="0" y="6"/>
                    </a:lnTo>
                    <a:lnTo>
                      <a:pt x="0" y="5"/>
                    </a:lnTo>
                    <a:lnTo>
                      <a:pt x="0" y="5"/>
                    </a:lnTo>
                    <a:lnTo>
                      <a:pt x="0" y="5"/>
                    </a:lnTo>
                    <a:lnTo>
                      <a:pt x="0" y="5"/>
                    </a:lnTo>
                    <a:lnTo>
                      <a:pt x="0" y="5"/>
                    </a:lnTo>
                    <a:lnTo>
                      <a:pt x="0" y="5"/>
                    </a:lnTo>
                    <a:lnTo>
                      <a:pt x="0" y="5"/>
                    </a:lnTo>
                    <a:lnTo>
                      <a:pt x="0" y="4"/>
                    </a:lnTo>
                    <a:lnTo>
                      <a:pt x="0" y="3"/>
                    </a:lnTo>
                    <a:lnTo>
                      <a:pt x="0" y="4"/>
                    </a:lnTo>
                    <a:lnTo>
                      <a:pt x="0" y="4"/>
                    </a:lnTo>
                    <a:lnTo>
                      <a:pt x="0" y="3"/>
                    </a:lnTo>
                    <a:lnTo>
                      <a:pt x="0" y="3"/>
                    </a:lnTo>
                    <a:lnTo>
                      <a:pt x="0" y="4"/>
                    </a:lnTo>
                    <a:lnTo>
                      <a:pt x="0" y="4"/>
                    </a:lnTo>
                    <a:lnTo>
                      <a:pt x="0" y="5"/>
                    </a:lnTo>
                    <a:lnTo>
                      <a:pt x="0" y="5"/>
                    </a:lnTo>
                    <a:lnTo>
                      <a:pt x="0" y="6"/>
                    </a:lnTo>
                    <a:lnTo>
                      <a:pt x="0" y="6"/>
                    </a:lnTo>
                    <a:lnTo>
                      <a:pt x="0" y="6"/>
                    </a:lnTo>
                    <a:lnTo>
                      <a:pt x="0" y="6"/>
                    </a:lnTo>
                    <a:lnTo>
                      <a:pt x="0" y="7"/>
                    </a:lnTo>
                    <a:lnTo>
                      <a:pt x="0" y="7"/>
                    </a:lnTo>
                    <a:lnTo>
                      <a:pt x="0" y="7"/>
                    </a:lnTo>
                    <a:lnTo>
                      <a:pt x="0" y="7"/>
                    </a:lnTo>
                    <a:lnTo>
                      <a:pt x="0" y="8"/>
                    </a:lnTo>
                    <a:lnTo>
                      <a:pt x="0" y="8"/>
                    </a:lnTo>
                    <a:lnTo>
                      <a:pt x="0" y="7"/>
                    </a:lnTo>
                    <a:lnTo>
                      <a:pt x="0" y="7"/>
                    </a:lnTo>
                    <a:lnTo>
                      <a:pt x="0" y="7"/>
                    </a:lnTo>
                    <a:lnTo>
                      <a:pt x="0" y="7"/>
                    </a:lnTo>
                    <a:lnTo>
                      <a:pt x="0" y="8"/>
                    </a:lnTo>
                    <a:lnTo>
                      <a:pt x="0" y="7"/>
                    </a:lnTo>
                    <a:lnTo>
                      <a:pt x="0" y="7"/>
                    </a:lnTo>
                    <a:lnTo>
                      <a:pt x="0" y="6"/>
                    </a:lnTo>
                    <a:lnTo>
                      <a:pt x="0" y="6"/>
                    </a:lnTo>
                    <a:lnTo>
                      <a:pt x="0" y="6"/>
                    </a:lnTo>
                    <a:lnTo>
                      <a:pt x="0" y="7"/>
                    </a:lnTo>
                    <a:lnTo>
                      <a:pt x="0" y="7"/>
                    </a:lnTo>
                    <a:lnTo>
                      <a:pt x="0" y="6"/>
                    </a:lnTo>
                    <a:lnTo>
                      <a:pt x="0" y="6"/>
                    </a:lnTo>
                    <a:lnTo>
                      <a:pt x="0" y="6"/>
                    </a:lnTo>
                    <a:lnTo>
                      <a:pt x="0" y="7"/>
                    </a:lnTo>
                    <a:lnTo>
                      <a:pt x="0" y="7"/>
                    </a:lnTo>
                    <a:lnTo>
                      <a:pt x="0" y="7"/>
                    </a:lnTo>
                    <a:lnTo>
                      <a:pt x="0" y="8"/>
                    </a:lnTo>
                    <a:lnTo>
                      <a:pt x="0" y="8"/>
                    </a:lnTo>
                    <a:lnTo>
                      <a:pt x="0" y="8"/>
                    </a:lnTo>
                    <a:lnTo>
                      <a:pt x="0" y="8"/>
                    </a:lnTo>
                    <a:lnTo>
                      <a:pt x="0" y="9"/>
                    </a:lnTo>
                    <a:lnTo>
                      <a:pt x="0" y="9"/>
                    </a:lnTo>
                    <a:lnTo>
                      <a:pt x="0" y="10"/>
                    </a:lnTo>
                    <a:lnTo>
                      <a:pt x="0" y="9"/>
                    </a:lnTo>
                    <a:lnTo>
                      <a:pt x="0" y="9"/>
                    </a:lnTo>
                    <a:lnTo>
                      <a:pt x="0" y="9"/>
                    </a:lnTo>
                    <a:lnTo>
                      <a:pt x="0" y="10"/>
                    </a:lnTo>
                    <a:lnTo>
                      <a:pt x="0" y="9"/>
                    </a:lnTo>
                    <a:lnTo>
                      <a:pt x="0" y="8"/>
                    </a:lnTo>
                    <a:lnTo>
                      <a:pt x="0" y="8"/>
                    </a:lnTo>
                    <a:lnTo>
                      <a:pt x="0" y="7"/>
                    </a:lnTo>
                    <a:lnTo>
                      <a:pt x="0" y="7"/>
                    </a:lnTo>
                    <a:lnTo>
                      <a:pt x="0" y="7"/>
                    </a:lnTo>
                    <a:lnTo>
                      <a:pt x="0" y="6"/>
                    </a:lnTo>
                    <a:lnTo>
                      <a:pt x="0" y="6"/>
                    </a:lnTo>
                    <a:lnTo>
                      <a:pt x="0" y="6"/>
                    </a:lnTo>
                    <a:lnTo>
                      <a:pt x="0" y="6"/>
                    </a:lnTo>
                    <a:lnTo>
                      <a:pt x="0" y="6"/>
                    </a:lnTo>
                    <a:lnTo>
                      <a:pt x="0" y="7"/>
                    </a:lnTo>
                    <a:lnTo>
                      <a:pt x="0" y="7"/>
                    </a:lnTo>
                    <a:lnTo>
                      <a:pt x="0" y="7"/>
                    </a:lnTo>
                    <a:lnTo>
                      <a:pt x="0" y="8"/>
                    </a:lnTo>
                    <a:lnTo>
                      <a:pt x="0" y="8"/>
                    </a:lnTo>
                    <a:lnTo>
                      <a:pt x="0" y="7"/>
                    </a:lnTo>
                    <a:lnTo>
                      <a:pt x="0" y="7"/>
                    </a:lnTo>
                    <a:lnTo>
                      <a:pt x="0" y="8"/>
                    </a:lnTo>
                    <a:lnTo>
                      <a:pt x="0" y="9"/>
                    </a:lnTo>
                    <a:lnTo>
                      <a:pt x="0" y="8"/>
                    </a:lnTo>
                    <a:lnTo>
                      <a:pt x="0" y="8"/>
                    </a:lnTo>
                    <a:lnTo>
                      <a:pt x="0" y="8"/>
                    </a:lnTo>
                    <a:lnTo>
                      <a:pt x="0" y="8"/>
                    </a:lnTo>
                    <a:lnTo>
                      <a:pt x="0" y="9"/>
                    </a:lnTo>
                    <a:lnTo>
                      <a:pt x="0" y="8"/>
                    </a:lnTo>
                    <a:lnTo>
                      <a:pt x="0" y="9"/>
                    </a:lnTo>
                    <a:lnTo>
                      <a:pt x="0" y="9"/>
                    </a:lnTo>
                    <a:lnTo>
                      <a:pt x="0" y="8"/>
                    </a:lnTo>
                    <a:lnTo>
                      <a:pt x="0" y="9"/>
                    </a:lnTo>
                    <a:lnTo>
                      <a:pt x="0" y="8"/>
                    </a:lnTo>
                    <a:lnTo>
                      <a:pt x="0" y="8"/>
                    </a:lnTo>
                    <a:lnTo>
                      <a:pt x="0" y="7"/>
                    </a:lnTo>
                    <a:lnTo>
                      <a:pt x="0" y="7"/>
                    </a:lnTo>
                    <a:lnTo>
                      <a:pt x="0" y="7"/>
                    </a:lnTo>
                    <a:lnTo>
                      <a:pt x="0" y="7"/>
                    </a:lnTo>
                    <a:lnTo>
                      <a:pt x="0" y="8"/>
                    </a:lnTo>
                    <a:lnTo>
                      <a:pt x="0" y="8"/>
                    </a:lnTo>
                    <a:lnTo>
                      <a:pt x="0" y="8"/>
                    </a:lnTo>
                    <a:lnTo>
                      <a:pt x="0" y="8"/>
                    </a:lnTo>
                    <a:lnTo>
                      <a:pt x="0" y="9"/>
                    </a:lnTo>
                    <a:lnTo>
                      <a:pt x="0" y="10"/>
                    </a:lnTo>
                    <a:lnTo>
                      <a:pt x="0" y="10"/>
                    </a:lnTo>
                    <a:lnTo>
                      <a:pt x="0" y="9"/>
                    </a:lnTo>
                    <a:lnTo>
                      <a:pt x="0" y="10"/>
                    </a:lnTo>
                    <a:lnTo>
                      <a:pt x="0" y="9"/>
                    </a:lnTo>
                    <a:lnTo>
                      <a:pt x="0" y="10"/>
                    </a:lnTo>
                    <a:lnTo>
                      <a:pt x="0" y="10"/>
                    </a:lnTo>
                    <a:lnTo>
                      <a:pt x="0" y="10"/>
                    </a:lnTo>
                    <a:lnTo>
                      <a:pt x="0" y="10"/>
                    </a:lnTo>
                    <a:lnTo>
                      <a:pt x="0" y="10"/>
                    </a:lnTo>
                    <a:lnTo>
                      <a:pt x="0" y="10"/>
                    </a:lnTo>
                    <a:lnTo>
                      <a:pt x="0" y="10"/>
                    </a:lnTo>
                    <a:lnTo>
                      <a:pt x="0" y="10"/>
                    </a:lnTo>
                    <a:lnTo>
                      <a:pt x="0" y="11"/>
                    </a:lnTo>
                    <a:lnTo>
                      <a:pt x="0" y="11"/>
                    </a:lnTo>
                    <a:lnTo>
                      <a:pt x="0" y="11"/>
                    </a:lnTo>
                    <a:lnTo>
                      <a:pt x="0" y="10"/>
                    </a:lnTo>
                    <a:lnTo>
                      <a:pt x="0" y="11"/>
                    </a:lnTo>
                    <a:lnTo>
                      <a:pt x="0" y="10"/>
                    </a:lnTo>
                    <a:lnTo>
                      <a:pt x="0" y="11"/>
                    </a:lnTo>
                    <a:lnTo>
                      <a:pt x="0" y="10"/>
                    </a:lnTo>
                    <a:lnTo>
                      <a:pt x="0" y="11"/>
                    </a:lnTo>
                    <a:lnTo>
                      <a:pt x="0" y="11"/>
                    </a:lnTo>
                    <a:lnTo>
                      <a:pt x="0" y="11"/>
                    </a:lnTo>
                    <a:lnTo>
                      <a:pt x="0" y="11"/>
                    </a:lnTo>
                    <a:lnTo>
                      <a:pt x="0" y="11"/>
                    </a:lnTo>
                    <a:lnTo>
                      <a:pt x="0" y="11"/>
                    </a:lnTo>
                    <a:lnTo>
                      <a:pt x="0" y="10"/>
                    </a:lnTo>
                    <a:lnTo>
                      <a:pt x="0" y="11"/>
                    </a:lnTo>
                    <a:lnTo>
                      <a:pt x="0" y="11"/>
                    </a:lnTo>
                    <a:lnTo>
                      <a:pt x="0" y="11"/>
                    </a:lnTo>
                    <a:lnTo>
                      <a:pt x="0" y="10"/>
                    </a:lnTo>
                    <a:lnTo>
                      <a:pt x="0" y="11"/>
                    </a:lnTo>
                    <a:lnTo>
                      <a:pt x="0" y="10"/>
                    </a:lnTo>
                    <a:lnTo>
                      <a:pt x="0" y="11"/>
                    </a:lnTo>
                    <a:lnTo>
                      <a:pt x="0" y="11"/>
                    </a:lnTo>
                    <a:lnTo>
                      <a:pt x="0" y="10"/>
                    </a:lnTo>
                    <a:lnTo>
                      <a:pt x="0" y="10"/>
                    </a:lnTo>
                    <a:lnTo>
                      <a:pt x="0" y="10"/>
                    </a:lnTo>
                    <a:lnTo>
                      <a:pt x="0" y="10"/>
                    </a:lnTo>
                    <a:lnTo>
                      <a:pt x="0" y="11"/>
                    </a:lnTo>
                    <a:lnTo>
                      <a:pt x="0" y="11"/>
                    </a:lnTo>
                    <a:lnTo>
                      <a:pt x="0" y="11"/>
                    </a:lnTo>
                    <a:lnTo>
                      <a:pt x="0" y="11"/>
                    </a:lnTo>
                    <a:lnTo>
                      <a:pt x="0" y="11"/>
                    </a:lnTo>
                    <a:lnTo>
                      <a:pt x="0" y="11"/>
                    </a:lnTo>
                    <a:lnTo>
                      <a:pt x="0" y="10"/>
                    </a:lnTo>
                    <a:lnTo>
                      <a:pt x="0" y="11"/>
                    </a:lnTo>
                    <a:lnTo>
                      <a:pt x="0" y="10"/>
                    </a:lnTo>
                    <a:lnTo>
                      <a:pt x="0" y="11"/>
                    </a:lnTo>
                    <a:lnTo>
                      <a:pt x="0" y="10"/>
                    </a:lnTo>
                    <a:lnTo>
                      <a:pt x="0" y="10"/>
                    </a:lnTo>
                    <a:lnTo>
                      <a:pt x="0" y="10"/>
                    </a:lnTo>
                    <a:lnTo>
                      <a:pt x="0" y="10"/>
                    </a:lnTo>
                    <a:lnTo>
                      <a:pt x="0" y="10"/>
                    </a:lnTo>
                    <a:lnTo>
                      <a:pt x="0" y="9"/>
                    </a:lnTo>
                    <a:lnTo>
                      <a:pt x="0" y="10"/>
                    </a:lnTo>
                    <a:lnTo>
                      <a:pt x="0" y="9"/>
                    </a:lnTo>
                    <a:lnTo>
                      <a:pt x="0" y="8"/>
                    </a:lnTo>
                    <a:lnTo>
                      <a:pt x="0" y="8"/>
                    </a:lnTo>
                    <a:lnTo>
                      <a:pt x="0" y="8"/>
                    </a:lnTo>
                    <a:lnTo>
                      <a:pt x="0" y="8"/>
                    </a:lnTo>
                    <a:lnTo>
                      <a:pt x="0" y="8"/>
                    </a:lnTo>
                    <a:lnTo>
                      <a:pt x="0" y="8"/>
                    </a:lnTo>
                    <a:lnTo>
                      <a:pt x="0" y="8"/>
                    </a:lnTo>
                    <a:lnTo>
                      <a:pt x="0" y="9"/>
                    </a:lnTo>
                    <a:lnTo>
                      <a:pt x="0" y="10"/>
                    </a:lnTo>
                    <a:lnTo>
                      <a:pt x="0" y="10"/>
                    </a:lnTo>
                    <a:lnTo>
                      <a:pt x="0" y="10"/>
                    </a:lnTo>
                    <a:lnTo>
                      <a:pt x="0" y="10"/>
                    </a:lnTo>
                    <a:lnTo>
                      <a:pt x="0" y="10"/>
                    </a:lnTo>
                    <a:lnTo>
                      <a:pt x="0" y="10"/>
                    </a:lnTo>
                    <a:lnTo>
                      <a:pt x="0" y="9"/>
                    </a:lnTo>
                    <a:lnTo>
                      <a:pt x="0" y="10"/>
                    </a:lnTo>
                    <a:lnTo>
                      <a:pt x="0" y="10"/>
                    </a:lnTo>
                    <a:lnTo>
                      <a:pt x="0" y="10"/>
                    </a:lnTo>
                    <a:lnTo>
                      <a:pt x="0" y="11"/>
                    </a:lnTo>
                    <a:lnTo>
                      <a:pt x="0" y="11"/>
                    </a:lnTo>
                    <a:lnTo>
                      <a:pt x="0" y="11"/>
                    </a:lnTo>
                    <a:lnTo>
                      <a:pt x="0" y="10"/>
                    </a:lnTo>
                    <a:lnTo>
                      <a:pt x="0" y="10"/>
                    </a:lnTo>
                    <a:lnTo>
                      <a:pt x="0" y="10"/>
                    </a:lnTo>
                    <a:lnTo>
                      <a:pt x="0" y="10"/>
                    </a:lnTo>
                    <a:lnTo>
                      <a:pt x="0" y="11"/>
                    </a:lnTo>
                    <a:lnTo>
                      <a:pt x="0" y="10"/>
                    </a:lnTo>
                    <a:lnTo>
                      <a:pt x="0" y="10"/>
                    </a:lnTo>
                    <a:lnTo>
                      <a:pt x="0" y="11"/>
                    </a:lnTo>
                    <a:lnTo>
                      <a:pt x="0" y="10"/>
                    </a:lnTo>
                    <a:lnTo>
                      <a:pt x="0" y="10"/>
                    </a:lnTo>
                    <a:lnTo>
                      <a:pt x="0" y="10"/>
                    </a:lnTo>
                    <a:lnTo>
                      <a:pt x="0" y="9"/>
                    </a:lnTo>
                    <a:lnTo>
                      <a:pt x="0" y="9"/>
                    </a:lnTo>
                    <a:lnTo>
                      <a:pt x="0" y="10"/>
                    </a:lnTo>
                    <a:lnTo>
                      <a:pt x="0" y="11"/>
                    </a:lnTo>
                    <a:lnTo>
                      <a:pt x="0" y="10"/>
                    </a:lnTo>
                    <a:lnTo>
                      <a:pt x="0" y="10"/>
                    </a:lnTo>
                    <a:lnTo>
                      <a:pt x="0" y="9"/>
                    </a:lnTo>
                    <a:lnTo>
                      <a:pt x="0" y="9"/>
                    </a:lnTo>
                    <a:lnTo>
                      <a:pt x="0" y="10"/>
                    </a:lnTo>
                    <a:lnTo>
                      <a:pt x="0" y="10"/>
                    </a:lnTo>
                    <a:lnTo>
                      <a:pt x="0" y="10"/>
                    </a:lnTo>
                    <a:lnTo>
                      <a:pt x="0" y="10"/>
                    </a:lnTo>
                    <a:lnTo>
                      <a:pt x="0" y="10"/>
                    </a:lnTo>
                    <a:lnTo>
                      <a:pt x="0" y="9"/>
                    </a:lnTo>
                    <a:lnTo>
                      <a:pt x="0" y="9"/>
                    </a:lnTo>
                    <a:lnTo>
                      <a:pt x="0" y="10"/>
                    </a:lnTo>
                    <a:lnTo>
                      <a:pt x="0" y="9"/>
                    </a:lnTo>
                    <a:lnTo>
                      <a:pt x="0" y="9"/>
                    </a:lnTo>
                    <a:lnTo>
                      <a:pt x="0" y="8"/>
                    </a:lnTo>
                    <a:lnTo>
                      <a:pt x="0" y="7"/>
                    </a:lnTo>
                    <a:lnTo>
                      <a:pt x="0" y="8"/>
                    </a:lnTo>
                    <a:lnTo>
                      <a:pt x="0" y="7"/>
                    </a:lnTo>
                    <a:lnTo>
                      <a:pt x="0" y="7"/>
                    </a:lnTo>
                    <a:lnTo>
                      <a:pt x="0" y="7"/>
                    </a:lnTo>
                    <a:lnTo>
                      <a:pt x="0" y="8"/>
                    </a:lnTo>
                    <a:lnTo>
                      <a:pt x="0" y="7"/>
                    </a:lnTo>
                    <a:lnTo>
                      <a:pt x="0" y="7"/>
                    </a:lnTo>
                    <a:lnTo>
                      <a:pt x="0" y="7"/>
                    </a:lnTo>
                    <a:lnTo>
                      <a:pt x="0" y="8"/>
                    </a:lnTo>
                    <a:lnTo>
                      <a:pt x="0" y="8"/>
                    </a:lnTo>
                    <a:lnTo>
                      <a:pt x="0" y="8"/>
                    </a:lnTo>
                    <a:lnTo>
                      <a:pt x="0" y="9"/>
                    </a:lnTo>
                    <a:lnTo>
                      <a:pt x="0" y="9"/>
                    </a:lnTo>
                    <a:lnTo>
                      <a:pt x="0" y="10"/>
                    </a:lnTo>
                    <a:lnTo>
                      <a:pt x="0" y="10"/>
                    </a:lnTo>
                    <a:lnTo>
                      <a:pt x="0" y="9"/>
                    </a:lnTo>
                    <a:lnTo>
                      <a:pt x="0" y="10"/>
                    </a:lnTo>
                    <a:lnTo>
                      <a:pt x="0" y="10"/>
                    </a:lnTo>
                    <a:lnTo>
                      <a:pt x="0" y="10"/>
                    </a:lnTo>
                    <a:lnTo>
                      <a:pt x="0" y="10"/>
                    </a:lnTo>
                    <a:lnTo>
                      <a:pt x="0" y="11"/>
                    </a:lnTo>
                    <a:lnTo>
                      <a:pt x="0" y="11"/>
                    </a:lnTo>
                    <a:lnTo>
                      <a:pt x="0" y="10"/>
                    </a:lnTo>
                    <a:lnTo>
                      <a:pt x="0" y="10"/>
                    </a:lnTo>
                    <a:lnTo>
                      <a:pt x="0" y="11"/>
                    </a:lnTo>
                    <a:lnTo>
                      <a:pt x="0" y="10"/>
                    </a:lnTo>
                    <a:lnTo>
                      <a:pt x="0" y="10"/>
                    </a:lnTo>
                    <a:lnTo>
                      <a:pt x="0" y="10"/>
                    </a:lnTo>
                    <a:lnTo>
                      <a:pt x="0" y="8"/>
                    </a:lnTo>
                    <a:lnTo>
                      <a:pt x="0" y="8"/>
                    </a:lnTo>
                    <a:lnTo>
                      <a:pt x="0" y="8"/>
                    </a:lnTo>
                    <a:lnTo>
                      <a:pt x="0" y="8"/>
                    </a:lnTo>
                    <a:lnTo>
                      <a:pt x="0" y="8"/>
                    </a:lnTo>
                    <a:lnTo>
                      <a:pt x="0" y="7"/>
                    </a:lnTo>
                    <a:lnTo>
                      <a:pt x="0" y="8"/>
                    </a:lnTo>
                    <a:lnTo>
                      <a:pt x="0" y="8"/>
                    </a:lnTo>
                    <a:lnTo>
                      <a:pt x="0" y="8"/>
                    </a:lnTo>
                    <a:lnTo>
                      <a:pt x="0" y="8"/>
                    </a:lnTo>
                    <a:lnTo>
                      <a:pt x="0" y="7"/>
                    </a:lnTo>
                    <a:lnTo>
                      <a:pt x="0" y="8"/>
                    </a:lnTo>
                    <a:lnTo>
                      <a:pt x="0" y="7"/>
                    </a:lnTo>
                    <a:lnTo>
                      <a:pt x="0" y="8"/>
                    </a:lnTo>
                    <a:lnTo>
                      <a:pt x="0" y="9"/>
                    </a:lnTo>
                    <a:lnTo>
                      <a:pt x="0" y="9"/>
                    </a:lnTo>
                    <a:lnTo>
                      <a:pt x="0" y="9"/>
                    </a:lnTo>
                    <a:lnTo>
                      <a:pt x="0" y="10"/>
                    </a:lnTo>
                    <a:lnTo>
                      <a:pt x="0" y="9"/>
                    </a:lnTo>
                    <a:lnTo>
                      <a:pt x="0" y="9"/>
                    </a:lnTo>
                    <a:lnTo>
                      <a:pt x="0" y="10"/>
                    </a:lnTo>
                    <a:lnTo>
                      <a:pt x="0" y="10"/>
                    </a:lnTo>
                    <a:lnTo>
                      <a:pt x="0" y="11"/>
                    </a:lnTo>
                    <a:lnTo>
                      <a:pt x="0" y="10"/>
                    </a:lnTo>
                    <a:lnTo>
                      <a:pt x="0" y="11"/>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3"/>
                    </a:lnTo>
                    <a:lnTo>
                      <a:pt x="0" y="12"/>
                    </a:lnTo>
                    <a:lnTo>
                      <a:pt x="0" y="11"/>
                    </a:lnTo>
                    <a:lnTo>
                      <a:pt x="0" y="12"/>
                    </a:lnTo>
                    <a:lnTo>
                      <a:pt x="0" y="12"/>
                    </a:lnTo>
                    <a:lnTo>
                      <a:pt x="0" y="13"/>
                    </a:lnTo>
                    <a:lnTo>
                      <a:pt x="0" y="13"/>
                    </a:lnTo>
                    <a:lnTo>
                      <a:pt x="0" y="13"/>
                    </a:lnTo>
                    <a:lnTo>
                      <a:pt x="0" y="13"/>
                    </a:lnTo>
                    <a:lnTo>
                      <a:pt x="0" y="13"/>
                    </a:lnTo>
                    <a:lnTo>
                      <a:pt x="0" y="13"/>
                    </a:lnTo>
                    <a:lnTo>
                      <a:pt x="0" y="12"/>
                    </a:lnTo>
                    <a:lnTo>
                      <a:pt x="0" y="12"/>
                    </a:lnTo>
                    <a:lnTo>
                      <a:pt x="0" y="12"/>
                    </a:lnTo>
                    <a:lnTo>
                      <a:pt x="0" y="11"/>
                    </a:lnTo>
                    <a:lnTo>
                      <a:pt x="0" y="12"/>
                    </a:lnTo>
                    <a:lnTo>
                      <a:pt x="0" y="11"/>
                    </a:lnTo>
                    <a:lnTo>
                      <a:pt x="0" y="10"/>
                    </a:lnTo>
                    <a:lnTo>
                      <a:pt x="0" y="10"/>
                    </a:lnTo>
                    <a:lnTo>
                      <a:pt x="0" y="10"/>
                    </a:lnTo>
                    <a:lnTo>
                      <a:pt x="0" y="10"/>
                    </a:lnTo>
                    <a:lnTo>
                      <a:pt x="0" y="9"/>
                    </a:lnTo>
                    <a:lnTo>
                      <a:pt x="0" y="9"/>
                    </a:lnTo>
                    <a:lnTo>
                      <a:pt x="0" y="8"/>
                    </a:lnTo>
                    <a:lnTo>
                      <a:pt x="0" y="9"/>
                    </a:lnTo>
                    <a:lnTo>
                      <a:pt x="0" y="9"/>
                    </a:lnTo>
                    <a:lnTo>
                      <a:pt x="0" y="10"/>
                    </a:lnTo>
                    <a:lnTo>
                      <a:pt x="0" y="10"/>
                    </a:lnTo>
                    <a:lnTo>
                      <a:pt x="0" y="10"/>
                    </a:lnTo>
                    <a:lnTo>
                      <a:pt x="0" y="11"/>
                    </a:lnTo>
                    <a:lnTo>
                      <a:pt x="0" y="11"/>
                    </a:lnTo>
                    <a:lnTo>
                      <a:pt x="0" y="12"/>
                    </a:lnTo>
                    <a:lnTo>
                      <a:pt x="0" y="12"/>
                    </a:lnTo>
                    <a:lnTo>
                      <a:pt x="0" y="12"/>
                    </a:lnTo>
                    <a:lnTo>
                      <a:pt x="0" y="13"/>
                    </a:lnTo>
                    <a:lnTo>
                      <a:pt x="0" y="14"/>
                    </a:lnTo>
                    <a:lnTo>
                      <a:pt x="0" y="14"/>
                    </a:lnTo>
                    <a:lnTo>
                      <a:pt x="0" y="14"/>
                    </a:lnTo>
                    <a:lnTo>
                      <a:pt x="0" y="14"/>
                    </a:lnTo>
                    <a:lnTo>
                      <a:pt x="0" y="14"/>
                    </a:lnTo>
                    <a:lnTo>
                      <a:pt x="0" y="15"/>
                    </a:lnTo>
                    <a:lnTo>
                      <a:pt x="0" y="15"/>
                    </a:lnTo>
                    <a:lnTo>
                      <a:pt x="0" y="14"/>
                    </a:lnTo>
                    <a:lnTo>
                      <a:pt x="0" y="15"/>
                    </a:lnTo>
                    <a:lnTo>
                      <a:pt x="0" y="15"/>
                    </a:lnTo>
                    <a:lnTo>
                      <a:pt x="0" y="15"/>
                    </a:lnTo>
                    <a:lnTo>
                      <a:pt x="0" y="15"/>
                    </a:lnTo>
                    <a:lnTo>
                      <a:pt x="0" y="15"/>
                    </a:lnTo>
                    <a:lnTo>
                      <a:pt x="0" y="14"/>
                    </a:lnTo>
                    <a:lnTo>
                      <a:pt x="0" y="15"/>
                    </a:lnTo>
                    <a:lnTo>
                      <a:pt x="0" y="14"/>
                    </a:lnTo>
                    <a:lnTo>
                      <a:pt x="0" y="15"/>
                    </a:lnTo>
                    <a:lnTo>
                      <a:pt x="0" y="14"/>
                    </a:lnTo>
                    <a:lnTo>
                      <a:pt x="0" y="14"/>
                    </a:lnTo>
                    <a:lnTo>
                      <a:pt x="0" y="14"/>
                    </a:lnTo>
                    <a:lnTo>
                      <a:pt x="0" y="14"/>
                    </a:lnTo>
                    <a:lnTo>
                      <a:pt x="0" y="14"/>
                    </a:lnTo>
                    <a:lnTo>
                      <a:pt x="0" y="14"/>
                    </a:lnTo>
                    <a:lnTo>
                      <a:pt x="0" y="14"/>
                    </a:lnTo>
                    <a:lnTo>
                      <a:pt x="0" y="14"/>
                    </a:lnTo>
                    <a:lnTo>
                      <a:pt x="0" y="14"/>
                    </a:lnTo>
                    <a:lnTo>
                      <a:pt x="0" y="14"/>
                    </a:lnTo>
                    <a:lnTo>
                      <a:pt x="0" y="13"/>
                    </a:lnTo>
                    <a:lnTo>
                      <a:pt x="0" y="13"/>
                    </a:lnTo>
                    <a:lnTo>
                      <a:pt x="0" y="14"/>
                    </a:lnTo>
                    <a:lnTo>
                      <a:pt x="0" y="13"/>
                    </a:lnTo>
                    <a:lnTo>
                      <a:pt x="0" y="13"/>
                    </a:lnTo>
                    <a:lnTo>
                      <a:pt x="0" y="13"/>
                    </a:lnTo>
                    <a:lnTo>
                      <a:pt x="0" y="13"/>
                    </a:lnTo>
                    <a:lnTo>
                      <a:pt x="0" y="12"/>
                    </a:lnTo>
                    <a:lnTo>
                      <a:pt x="0" y="12"/>
                    </a:lnTo>
                    <a:lnTo>
                      <a:pt x="0" y="11"/>
                    </a:lnTo>
                    <a:lnTo>
                      <a:pt x="0" y="11"/>
                    </a:lnTo>
                    <a:lnTo>
                      <a:pt x="0" y="10"/>
                    </a:lnTo>
                    <a:lnTo>
                      <a:pt x="0" y="10"/>
                    </a:lnTo>
                    <a:lnTo>
                      <a:pt x="0" y="10"/>
                    </a:lnTo>
                    <a:lnTo>
                      <a:pt x="0" y="10"/>
                    </a:lnTo>
                    <a:lnTo>
                      <a:pt x="0" y="9"/>
                    </a:lnTo>
                    <a:lnTo>
                      <a:pt x="0" y="9"/>
                    </a:lnTo>
                    <a:lnTo>
                      <a:pt x="0" y="9"/>
                    </a:lnTo>
                    <a:lnTo>
                      <a:pt x="0" y="9"/>
                    </a:lnTo>
                    <a:lnTo>
                      <a:pt x="0" y="8"/>
                    </a:lnTo>
                    <a:lnTo>
                      <a:pt x="0" y="9"/>
                    </a:lnTo>
                    <a:lnTo>
                      <a:pt x="0" y="9"/>
                    </a:lnTo>
                    <a:lnTo>
                      <a:pt x="0" y="9"/>
                    </a:lnTo>
                    <a:lnTo>
                      <a:pt x="0" y="10"/>
                    </a:lnTo>
                    <a:lnTo>
                      <a:pt x="0" y="10"/>
                    </a:lnTo>
                    <a:lnTo>
                      <a:pt x="0" y="9"/>
                    </a:lnTo>
                    <a:lnTo>
                      <a:pt x="0" y="10"/>
                    </a:lnTo>
                    <a:lnTo>
                      <a:pt x="0" y="9"/>
                    </a:lnTo>
                    <a:lnTo>
                      <a:pt x="0" y="8"/>
                    </a:lnTo>
                    <a:lnTo>
                      <a:pt x="0" y="9"/>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6"/>
                    </a:lnTo>
                    <a:lnTo>
                      <a:pt x="0" y="6"/>
                    </a:lnTo>
                    <a:lnTo>
                      <a:pt x="0" y="6"/>
                    </a:lnTo>
                    <a:lnTo>
                      <a:pt x="0" y="6"/>
                    </a:lnTo>
                    <a:lnTo>
                      <a:pt x="0" y="5"/>
                    </a:lnTo>
                    <a:lnTo>
                      <a:pt x="0" y="5"/>
                    </a:lnTo>
                    <a:lnTo>
                      <a:pt x="0" y="4"/>
                    </a:lnTo>
                    <a:lnTo>
                      <a:pt x="0" y="5"/>
                    </a:lnTo>
                    <a:lnTo>
                      <a:pt x="0" y="4"/>
                    </a:lnTo>
                    <a:lnTo>
                      <a:pt x="0" y="5"/>
                    </a:lnTo>
                    <a:lnTo>
                      <a:pt x="0" y="4"/>
                    </a:lnTo>
                    <a:lnTo>
                      <a:pt x="0" y="3"/>
                    </a:lnTo>
                    <a:lnTo>
                      <a:pt x="0" y="4"/>
                    </a:lnTo>
                    <a:lnTo>
                      <a:pt x="0" y="3"/>
                    </a:lnTo>
                    <a:lnTo>
                      <a:pt x="0" y="4"/>
                    </a:lnTo>
                    <a:lnTo>
                      <a:pt x="0" y="4"/>
                    </a:lnTo>
                    <a:lnTo>
                      <a:pt x="0" y="3"/>
                    </a:lnTo>
                    <a:lnTo>
                      <a:pt x="0" y="3"/>
                    </a:lnTo>
                    <a:lnTo>
                      <a:pt x="0" y="3"/>
                    </a:lnTo>
                    <a:lnTo>
                      <a:pt x="0" y="3"/>
                    </a:lnTo>
                    <a:lnTo>
                      <a:pt x="0" y="2"/>
                    </a:lnTo>
                    <a:lnTo>
                      <a:pt x="0" y="2"/>
                    </a:lnTo>
                    <a:lnTo>
                      <a:pt x="0" y="2"/>
                    </a:lnTo>
                    <a:lnTo>
                      <a:pt x="0" y="2"/>
                    </a:lnTo>
                    <a:lnTo>
                      <a:pt x="0" y="2"/>
                    </a:lnTo>
                    <a:lnTo>
                      <a:pt x="0" y="2"/>
                    </a:lnTo>
                    <a:lnTo>
                      <a:pt x="0" y="3"/>
                    </a:lnTo>
                    <a:lnTo>
                      <a:pt x="0" y="2"/>
                    </a:lnTo>
                    <a:lnTo>
                      <a:pt x="0" y="3"/>
                    </a:lnTo>
                    <a:lnTo>
                      <a:pt x="0" y="4"/>
                    </a:lnTo>
                    <a:lnTo>
                      <a:pt x="0" y="4"/>
                    </a:lnTo>
                    <a:lnTo>
                      <a:pt x="0" y="5"/>
                    </a:lnTo>
                    <a:lnTo>
                      <a:pt x="0" y="5"/>
                    </a:lnTo>
                    <a:lnTo>
                      <a:pt x="0" y="5"/>
                    </a:lnTo>
                    <a:lnTo>
                      <a:pt x="0" y="5"/>
                    </a:lnTo>
                    <a:lnTo>
                      <a:pt x="0" y="6"/>
                    </a:lnTo>
                    <a:lnTo>
                      <a:pt x="0" y="5"/>
                    </a:lnTo>
                    <a:lnTo>
                      <a:pt x="0" y="5"/>
                    </a:lnTo>
                    <a:lnTo>
                      <a:pt x="0" y="5"/>
                    </a:lnTo>
                    <a:lnTo>
                      <a:pt x="0" y="6"/>
                    </a:lnTo>
                    <a:lnTo>
                      <a:pt x="0" y="6"/>
                    </a:lnTo>
                    <a:lnTo>
                      <a:pt x="0" y="6"/>
                    </a:lnTo>
                    <a:lnTo>
                      <a:pt x="0" y="7"/>
                    </a:lnTo>
                    <a:lnTo>
                      <a:pt x="0" y="7"/>
                    </a:lnTo>
                    <a:lnTo>
                      <a:pt x="0" y="7"/>
                    </a:lnTo>
                    <a:lnTo>
                      <a:pt x="0" y="7"/>
                    </a:lnTo>
                    <a:lnTo>
                      <a:pt x="0" y="8"/>
                    </a:lnTo>
                    <a:lnTo>
                      <a:pt x="0" y="8"/>
                    </a:lnTo>
                    <a:lnTo>
                      <a:pt x="0" y="7"/>
                    </a:lnTo>
                    <a:lnTo>
                      <a:pt x="0" y="8"/>
                    </a:lnTo>
                    <a:lnTo>
                      <a:pt x="0" y="8"/>
                    </a:lnTo>
                    <a:lnTo>
                      <a:pt x="0" y="8"/>
                    </a:lnTo>
                    <a:lnTo>
                      <a:pt x="0" y="8"/>
                    </a:lnTo>
                    <a:lnTo>
                      <a:pt x="0" y="7"/>
                    </a:lnTo>
                    <a:lnTo>
                      <a:pt x="0" y="8"/>
                    </a:lnTo>
                    <a:lnTo>
                      <a:pt x="0" y="8"/>
                    </a:lnTo>
                    <a:lnTo>
                      <a:pt x="0" y="9"/>
                    </a:lnTo>
                    <a:lnTo>
                      <a:pt x="0" y="10"/>
                    </a:lnTo>
                    <a:lnTo>
                      <a:pt x="0" y="10"/>
                    </a:lnTo>
                    <a:lnTo>
                      <a:pt x="0" y="10"/>
                    </a:lnTo>
                    <a:lnTo>
                      <a:pt x="0" y="10"/>
                    </a:lnTo>
                    <a:lnTo>
                      <a:pt x="0" y="11"/>
                    </a:lnTo>
                    <a:lnTo>
                      <a:pt x="0" y="11"/>
                    </a:lnTo>
                    <a:lnTo>
                      <a:pt x="0" y="11"/>
                    </a:lnTo>
                    <a:lnTo>
                      <a:pt x="0" y="11"/>
                    </a:lnTo>
                    <a:lnTo>
                      <a:pt x="0" y="10"/>
                    </a:lnTo>
                    <a:lnTo>
                      <a:pt x="0" y="11"/>
                    </a:lnTo>
                    <a:lnTo>
                      <a:pt x="0" y="11"/>
                    </a:lnTo>
                    <a:lnTo>
                      <a:pt x="0" y="11"/>
                    </a:lnTo>
                    <a:lnTo>
                      <a:pt x="0" y="11"/>
                    </a:lnTo>
                    <a:lnTo>
                      <a:pt x="0" y="11"/>
                    </a:lnTo>
                    <a:lnTo>
                      <a:pt x="0" y="11"/>
                    </a:lnTo>
                    <a:lnTo>
                      <a:pt x="0" y="11"/>
                    </a:lnTo>
                    <a:lnTo>
                      <a:pt x="0" y="10"/>
                    </a:lnTo>
                    <a:lnTo>
                      <a:pt x="0" y="11"/>
                    </a:lnTo>
                    <a:lnTo>
                      <a:pt x="0" y="11"/>
                    </a:lnTo>
                    <a:lnTo>
                      <a:pt x="0" y="10"/>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9"/>
                    </a:lnTo>
                    <a:lnTo>
                      <a:pt x="0" y="10"/>
                    </a:lnTo>
                    <a:lnTo>
                      <a:pt x="0" y="9"/>
                    </a:lnTo>
                    <a:lnTo>
                      <a:pt x="0" y="9"/>
                    </a:lnTo>
                    <a:lnTo>
                      <a:pt x="0" y="10"/>
                    </a:lnTo>
                  </a:path>
                </a:pathLst>
              </a:custGeom>
              <a:noFill/>
              <a:ln w="0">
                <a:solidFill>
                  <a:srgbClr val="3366FF"/>
                </a:solidFill>
                <a:prstDash val="solid"/>
                <a:round/>
                <a:headEnd/>
                <a:tailEnd/>
              </a:ln>
            </p:spPr>
            <p:txBody>
              <a:bodyPr/>
              <a:lstStyle/>
              <a:p>
                <a:endParaRPr lang="en-GB"/>
              </a:p>
            </p:txBody>
          </p:sp>
          <p:sp>
            <p:nvSpPr>
              <p:cNvPr id="186333" name="Freeform 989"/>
              <p:cNvSpPr>
                <a:spLocks/>
              </p:cNvSpPr>
              <p:nvPr/>
            </p:nvSpPr>
            <p:spPr bwMode="auto">
              <a:xfrm>
                <a:off x="3834" y="3575"/>
                <a:ext cx="6" cy="384"/>
              </a:xfrm>
              <a:custGeom>
                <a:avLst/>
                <a:gdLst/>
                <a:ahLst/>
                <a:cxnLst>
                  <a:cxn ang="0">
                    <a:pos x="0" y="3"/>
                  </a:cxn>
                  <a:cxn ang="0">
                    <a:pos x="1" y="5"/>
                  </a:cxn>
                  <a:cxn ang="0">
                    <a:pos x="1" y="7"/>
                  </a:cxn>
                  <a:cxn ang="0">
                    <a:pos x="1" y="7"/>
                  </a:cxn>
                  <a:cxn ang="0">
                    <a:pos x="1" y="4"/>
                  </a:cxn>
                  <a:cxn ang="0">
                    <a:pos x="1" y="3"/>
                  </a:cxn>
                  <a:cxn ang="0">
                    <a:pos x="1" y="7"/>
                  </a:cxn>
                  <a:cxn ang="0">
                    <a:pos x="1" y="7"/>
                  </a:cxn>
                  <a:cxn ang="0">
                    <a:pos x="1" y="8"/>
                  </a:cxn>
                  <a:cxn ang="0">
                    <a:pos x="1" y="7"/>
                  </a:cxn>
                  <a:cxn ang="0">
                    <a:pos x="1" y="6"/>
                  </a:cxn>
                  <a:cxn ang="0">
                    <a:pos x="1" y="6"/>
                  </a:cxn>
                  <a:cxn ang="0">
                    <a:pos x="1" y="4"/>
                  </a:cxn>
                  <a:cxn ang="0">
                    <a:pos x="1" y="5"/>
                  </a:cxn>
                  <a:cxn ang="0">
                    <a:pos x="1" y="5"/>
                  </a:cxn>
                  <a:cxn ang="0">
                    <a:pos x="1" y="3"/>
                  </a:cxn>
                  <a:cxn ang="0">
                    <a:pos x="1" y="6"/>
                  </a:cxn>
                  <a:cxn ang="0">
                    <a:pos x="1" y="14"/>
                  </a:cxn>
                  <a:cxn ang="0">
                    <a:pos x="1" y="23"/>
                  </a:cxn>
                  <a:cxn ang="0">
                    <a:pos x="1" y="29"/>
                  </a:cxn>
                  <a:cxn ang="0">
                    <a:pos x="1" y="34"/>
                  </a:cxn>
                  <a:cxn ang="0">
                    <a:pos x="1" y="35"/>
                  </a:cxn>
                  <a:cxn ang="0">
                    <a:pos x="1" y="38"/>
                  </a:cxn>
                  <a:cxn ang="0">
                    <a:pos x="1" y="41"/>
                  </a:cxn>
                  <a:cxn ang="0">
                    <a:pos x="1" y="43"/>
                  </a:cxn>
                  <a:cxn ang="0">
                    <a:pos x="1" y="46"/>
                  </a:cxn>
                  <a:cxn ang="0">
                    <a:pos x="1" y="46"/>
                  </a:cxn>
                  <a:cxn ang="0">
                    <a:pos x="1" y="46"/>
                  </a:cxn>
                  <a:cxn ang="0">
                    <a:pos x="1" y="45"/>
                  </a:cxn>
                  <a:cxn ang="0">
                    <a:pos x="1" y="46"/>
                  </a:cxn>
                  <a:cxn ang="0">
                    <a:pos x="1" y="50"/>
                  </a:cxn>
                  <a:cxn ang="0">
                    <a:pos x="1" y="51"/>
                  </a:cxn>
                  <a:cxn ang="0">
                    <a:pos x="1" y="50"/>
                  </a:cxn>
                  <a:cxn ang="0">
                    <a:pos x="1" y="53"/>
                  </a:cxn>
                  <a:cxn ang="0">
                    <a:pos x="1" y="56"/>
                  </a:cxn>
                  <a:cxn ang="0">
                    <a:pos x="1" y="58"/>
                  </a:cxn>
                  <a:cxn ang="0">
                    <a:pos x="1" y="58"/>
                  </a:cxn>
                  <a:cxn ang="0">
                    <a:pos x="1" y="55"/>
                  </a:cxn>
                  <a:cxn ang="0">
                    <a:pos x="1" y="58"/>
                  </a:cxn>
                  <a:cxn ang="0">
                    <a:pos x="1" y="57"/>
                  </a:cxn>
                  <a:cxn ang="0">
                    <a:pos x="1" y="56"/>
                  </a:cxn>
                  <a:cxn ang="0">
                    <a:pos x="1" y="57"/>
                  </a:cxn>
                  <a:cxn ang="0">
                    <a:pos x="1" y="56"/>
                  </a:cxn>
                  <a:cxn ang="0">
                    <a:pos x="1" y="57"/>
                  </a:cxn>
                  <a:cxn ang="0">
                    <a:pos x="1" y="55"/>
                  </a:cxn>
                  <a:cxn ang="0">
                    <a:pos x="1" y="56"/>
                  </a:cxn>
                  <a:cxn ang="0">
                    <a:pos x="1" y="58"/>
                  </a:cxn>
                  <a:cxn ang="0">
                    <a:pos x="1" y="56"/>
                  </a:cxn>
                  <a:cxn ang="0">
                    <a:pos x="1" y="58"/>
                  </a:cxn>
                  <a:cxn ang="0">
                    <a:pos x="1" y="60"/>
                  </a:cxn>
                  <a:cxn ang="0">
                    <a:pos x="1" y="62"/>
                  </a:cxn>
                  <a:cxn ang="0">
                    <a:pos x="1" y="63"/>
                  </a:cxn>
                  <a:cxn ang="0">
                    <a:pos x="1" y="63"/>
                  </a:cxn>
                  <a:cxn ang="0">
                    <a:pos x="1" y="62"/>
                  </a:cxn>
                  <a:cxn ang="0">
                    <a:pos x="1" y="62"/>
                  </a:cxn>
                  <a:cxn ang="0">
                    <a:pos x="1" y="63"/>
                  </a:cxn>
                  <a:cxn ang="0">
                    <a:pos x="1" y="63"/>
                  </a:cxn>
                  <a:cxn ang="0">
                    <a:pos x="1" y="60"/>
                  </a:cxn>
                  <a:cxn ang="0">
                    <a:pos x="1" y="61"/>
                  </a:cxn>
                  <a:cxn ang="0">
                    <a:pos x="1" y="55"/>
                  </a:cxn>
                  <a:cxn ang="0">
                    <a:pos x="1" y="56"/>
                  </a:cxn>
                  <a:cxn ang="0">
                    <a:pos x="1" y="57"/>
                  </a:cxn>
                  <a:cxn ang="0">
                    <a:pos x="1" y="54"/>
                  </a:cxn>
                </a:cxnLst>
                <a:rect l="0" t="0" r="r" b="b"/>
                <a:pathLst>
                  <a:path w="1" h="64">
                    <a:moveTo>
                      <a:pt x="0" y="7"/>
                    </a:moveTo>
                    <a:lnTo>
                      <a:pt x="0" y="6"/>
                    </a:lnTo>
                    <a:lnTo>
                      <a:pt x="0" y="6"/>
                    </a:lnTo>
                    <a:lnTo>
                      <a:pt x="0" y="5"/>
                    </a:lnTo>
                    <a:lnTo>
                      <a:pt x="0" y="4"/>
                    </a:lnTo>
                    <a:lnTo>
                      <a:pt x="0" y="5"/>
                    </a:lnTo>
                    <a:lnTo>
                      <a:pt x="0" y="3"/>
                    </a:lnTo>
                    <a:lnTo>
                      <a:pt x="0" y="3"/>
                    </a:lnTo>
                    <a:lnTo>
                      <a:pt x="0" y="4"/>
                    </a:lnTo>
                    <a:lnTo>
                      <a:pt x="0" y="3"/>
                    </a:lnTo>
                    <a:lnTo>
                      <a:pt x="0" y="3"/>
                    </a:lnTo>
                    <a:lnTo>
                      <a:pt x="0" y="3"/>
                    </a:lnTo>
                    <a:lnTo>
                      <a:pt x="0" y="3"/>
                    </a:lnTo>
                    <a:lnTo>
                      <a:pt x="1" y="3"/>
                    </a:lnTo>
                    <a:lnTo>
                      <a:pt x="1" y="4"/>
                    </a:lnTo>
                    <a:lnTo>
                      <a:pt x="1" y="4"/>
                    </a:lnTo>
                    <a:lnTo>
                      <a:pt x="1" y="5"/>
                    </a:lnTo>
                    <a:lnTo>
                      <a:pt x="1" y="4"/>
                    </a:lnTo>
                    <a:lnTo>
                      <a:pt x="1" y="4"/>
                    </a:lnTo>
                    <a:lnTo>
                      <a:pt x="1" y="4"/>
                    </a:lnTo>
                    <a:lnTo>
                      <a:pt x="1" y="4"/>
                    </a:lnTo>
                    <a:lnTo>
                      <a:pt x="1" y="5"/>
                    </a:lnTo>
                    <a:lnTo>
                      <a:pt x="1" y="6"/>
                    </a:lnTo>
                    <a:lnTo>
                      <a:pt x="1" y="6"/>
                    </a:lnTo>
                    <a:lnTo>
                      <a:pt x="1" y="7"/>
                    </a:lnTo>
                    <a:lnTo>
                      <a:pt x="1" y="7"/>
                    </a:lnTo>
                    <a:lnTo>
                      <a:pt x="1" y="8"/>
                    </a:lnTo>
                    <a:lnTo>
                      <a:pt x="1" y="8"/>
                    </a:lnTo>
                    <a:lnTo>
                      <a:pt x="1" y="8"/>
                    </a:lnTo>
                    <a:lnTo>
                      <a:pt x="1" y="8"/>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7"/>
                    </a:lnTo>
                    <a:lnTo>
                      <a:pt x="1" y="8"/>
                    </a:lnTo>
                    <a:lnTo>
                      <a:pt x="1" y="7"/>
                    </a:lnTo>
                    <a:lnTo>
                      <a:pt x="1" y="7"/>
                    </a:lnTo>
                    <a:lnTo>
                      <a:pt x="1" y="7"/>
                    </a:lnTo>
                    <a:lnTo>
                      <a:pt x="1" y="6"/>
                    </a:lnTo>
                    <a:lnTo>
                      <a:pt x="1" y="5"/>
                    </a:lnTo>
                    <a:lnTo>
                      <a:pt x="1" y="5"/>
                    </a:lnTo>
                    <a:lnTo>
                      <a:pt x="1" y="5"/>
                    </a:lnTo>
                    <a:lnTo>
                      <a:pt x="1" y="5"/>
                    </a:lnTo>
                    <a:lnTo>
                      <a:pt x="1" y="4"/>
                    </a:lnTo>
                    <a:lnTo>
                      <a:pt x="1" y="4"/>
                    </a:lnTo>
                    <a:lnTo>
                      <a:pt x="1" y="4"/>
                    </a:lnTo>
                    <a:lnTo>
                      <a:pt x="1" y="4"/>
                    </a:lnTo>
                    <a:lnTo>
                      <a:pt x="1" y="4"/>
                    </a:lnTo>
                    <a:lnTo>
                      <a:pt x="1" y="4"/>
                    </a:lnTo>
                    <a:lnTo>
                      <a:pt x="1" y="4"/>
                    </a:lnTo>
                    <a:lnTo>
                      <a:pt x="1" y="4"/>
                    </a:lnTo>
                    <a:lnTo>
                      <a:pt x="1" y="4"/>
                    </a:lnTo>
                    <a:lnTo>
                      <a:pt x="1" y="4"/>
                    </a:lnTo>
                    <a:lnTo>
                      <a:pt x="1" y="3"/>
                    </a:lnTo>
                    <a:lnTo>
                      <a:pt x="1" y="4"/>
                    </a:lnTo>
                    <a:lnTo>
                      <a:pt x="1" y="3"/>
                    </a:lnTo>
                    <a:lnTo>
                      <a:pt x="1" y="3"/>
                    </a:lnTo>
                    <a:lnTo>
                      <a:pt x="1" y="5"/>
                    </a:lnTo>
                    <a:lnTo>
                      <a:pt x="1" y="4"/>
                    </a:lnTo>
                    <a:lnTo>
                      <a:pt x="1" y="4"/>
                    </a:lnTo>
                    <a:lnTo>
                      <a:pt x="1" y="4"/>
                    </a:lnTo>
                    <a:lnTo>
                      <a:pt x="1" y="5"/>
                    </a:lnTo>
                    <a:lnTo>
                      <a:pt x="1" y="5"/>
                    </a:lnTo>
                    <a:lnTo>
                      <a:pt x="1" y="5"/>
                    </a:lnTo>
                    <a:lnTo>
                      <a:pt x="1" y="6"/>
                    </a:lnTo>
                    <a:lnTo>
                      <a:pt x="1" y="5"/>
                    </a:lnTo>
                    <a:lnTo>
                      <a:pt x="1" y="7"/>
                    </a:lnTo>
                    <a:lnTo>
                      <a:pt x="1" y="7"/>
                    </a:lnTo>
                    <a:lnTo>
                      <a:pt x="1" y="7"/>
                    </a:lnTo>
                    <a:lnTo>
                      <a:pt x="1" y="7"/>
                    </a:lnTo>
                    <a:lnTo>
                      <a:pt x="1" y="7"/>
                    </a:lnTo>
                    <a:lnTo>
                      <a:pt x="1" y="6"/>
                    </a:lnTo>
                    <a:lnTo>
                      <a:pt x="1" y="6"/>
                    </a:lnTo>
                    <a:lnTo>
                      <a:pt x="1" y="5"/>
                    </a:lnTo>
                    <a:lnTo>
                      <a:pt x="1" y="7"/>
                    </a:lnTo>
                    <a:lnTo>
                      <a:pt x="1" y="6"/>
                    </a:lnTo>
                    <a:lnTo>
                      <a:pt x="1" y="7"/>
                    </a:lnTo>
                    <a:lnTo>
                      <a:pt x="1" y="7"/>
                    </a:lnTo>
                    <a:lnTo>
                      <a:pt x="1" y="6"/>
                    </a:lnTo>
                    <a:lnTo>
                      <a:pt x="1" y="6"/>
                    </a:lnTo>
                    <a:lnTo>
                      <a:pt x="1" y="7"/>
                    </a:lnTo>
                    <a:lnTo>
                      <a:pt x="1" y="7"/>
                    </a:lnTo>
                    <a:lnTo>
                      <a:pt x="1" y="7"/>
                    </a:lnTo>
                    <a:lnTo>
                      <a:pt x="1" y="8"/>
                    </a:lnTo>
                    <a:lnTo>
                      <a:pt x="1" y="8"/>
                    </a:lnTo>
                    <a:lnTo>
                      <a:pt x="1" y="8"/>
                    </a:lnTo>
                    <a:lnTo>
                      <a:pt x="1" y="8"/>
                    </a:lnTo>
                    <a:lnTo>
                      <a:pt x="1" y="9"/>
                    </a:lnTo>
                    <a:lnTo>
                      <a:pt x="1" y="8"/>
                    </a:lnTo>
                    <a:lnTo>
                      <a:pt x="1" y="9"/>
                    </a:lnTo>
                    <a:lnTo>
                      <a:pt x="1" y="9"/>
                    </a:lnTo>
                    <a:lnTo>
                      <a:pt x="1" y="8"/>
                    </a:lnTo>
                    <a:lnTo>
                      <a:pt x="1" y="8"/>
                    </a:lnTo>
                    <a:lnTo>
                      <a:pt x="1" y="8"/>
                    </a:lnTo>
                    <a:lnTo>
                      <a:pt x="1" y="8"/>
                    </a:lnTo>
                    <a:lnTo>
                      <a:pt x="1" y="7"/>
                    </a:lnTo>
                    <a:lnTo>
                      <a:pt x="1" y="6"/>
                    </a:lnTo>
                    <a:lnTo>
                      <a:pt x="1" y="7"/>
                    </a:lnTo>
                    <a:lnTo>
                      <a:pt x="1" y="6"/>
                    </a:lnTo>
                    <a:lnTo>
                      <a:pt x="1" y="7"/>
                    </a:lnTo>
                    <a:lnTo>
                      <a:pt x="1" y="6"/>
                    </a:lnTo>
                    <a:lnTo>
                      <a:pt x="1" y="6"/>
                    </a:lnTo>
                    <a:lnTo>
                      <a:pt x="1" y="6"/>
                    </a:lnTo>
                    <a:lnTo>
                      <a:pt x="1" y="7"/>
                    </a:lnTo>
                    <a:lnTo>
                      <a:pt x="1" y="6"/>
                    </a:lnTo>
                    <a:lnTo>
                      <a:pt x="1" y="6"/>
                    </a:lnTo>
                    <a:lnTo>
                      <a:pt x="1" y="5"/>
                    </a:lnTo>
                    <a:lnTo>
                      <a:pt x="1" y="6"/>
                    </a:lnTo>
                    <a:lnTo>
                      <a:pt x="1" y="6"/>
                    </a:lnTo>
                    <a:lnTo>
                      <a:pt x="1" y="5"/>
                    </a:lnTo>
                    <a:lnTo>
                      <a:pt x="1" y="6"/>
                    </a:lnTo>
                    <a:lnTo>
                      <a:pt x="1" y="5"/>
                    </a:lnTo>
                    <a:lnTo>
                      <a:pt x="1" y="6"/>
                    </a:lnTo>
                    <a:lnTo>
                      <a:pt x="1" y="6"/>
                    </a:lnTo>
                    <a:lnTo>
                      <a:pt x="1" y="7"/>
                    </a:lnTo>
                    <a:lnTo>
                      <a:pt x="1" y="6"/>
                    </a:lnTo>
                    <a:lnTo>
                      <a:pt x="1" y="7"/>
                    </a:lnTo>
                    <a:lnTo>
                      <a:pt x="1" y="6"/>
                    </a:lnTo>
                    <a:lnTo>
                      <a:pt x="1" y="7"/>
                    </a:lnTo>
                    <a:lnTo>
                      <a:pt x="1" y="6"/>
                    </a:lnTo>
                    <a:lnTo>
                      <a:pt x="1" y="5"/>
                    </a:lnTo>
                    <a:lnTo>
                      <a:pt x="1" y="6"/>
                    </a:lnTo>
                    <a:lnTo>
                      <a:pt x="1" y="5"/>
                    </a:lnTo>
                    <a:lnTo>
                      <a:pt x="1" y="6"/>
                    </a:lnTo>
                    <a:lnTo>
                      <a:pt x="1" y="5"/>
                    </a:lnTo>
                    <a:lnTo>
                      <a:pt x="1" y="5"/>
                    </a:lnTo>
                    <a:lnTo>
                      <a:pt x="1" y="4"/>
                    </a:lnTo>
                    <a:lnTo>
                      <a:pt x="1" y="4"/>
                    </a:lnTo>
                    <a:lnTo>
                      <a:pt x="1" y="3"/>
                    </a:lnTo>
                    <a:lnTo>
                      <a:pt x="1" y="4"/>
                    </a:lnTo>
                    <a:lnTo>
                      <a:pt x="1" y="4"/>
                    </a:lnTo>
                    <a:lnTo>
                      <a:pt x="1" y="4"/>
                    </a:lnTo>
                    <a:lnTo>
                      <a:pt x="1" y="4"/>
                    </a:lnTo>
                    <a:lnTo>
                      <a:pt x="1" y="4"/>
                    </a:lnTo>
                    <a:lnTo>
                      <a:pt x="1" y="4"/>
                    </a:lnTo>
                    <a:lnTo>
                      <a:pt x="1" y="4"/>
                    </a:lnTo>
                    <a:lnTo>
                      <a:pt x="1" y="3"/>
                    </a:lnTo>
                    <a:lnTo>
                      <a:pt x="1" y="3"/>
                    </a:lnTo>
                    <a:lnTo>
                      <a:pt x="1" y="3"/>
                    </a:lnTo>
                    <a:lnTo>
                      <a:pt x="1" y="2"/>
                    </a:lnTo>
                    <a:lnTo>
                      <a:pt x="1" y="3"/>
                    </a:lnTo>
                    <a:lnTo>
                      <a:pt x="1" y="3"/>
                    </a:lnTo>
                    <a:lnTo>
                      <a:pt x="1" y="4"/>
                    </a:lnTo>
                    <a:lnTo>
                      <a:pt x="1" y="5"/>
                    </a:lnTo>
                    <a:lnTo>
                      <a:pt x="1" y="5"/>
                    </a:lnTo>
                    <a:lnTo>
                      <a:pt x="1" y="5"/>
                    </a:lnTo>
                    <a:lnTo>
                      <a:pt x="1" y="5"/>
                    </a:lnTo>
                    <a:lnTo>
                      <a:pt x="1" y="6"/>
                    </a:lnTo>
                    <a:lnTo>
                      <a:pt x="1" y="7"/>
                    </a:lnTo>
                    <a:lnTo>
                      <a:pt x="1" y="7"/>
                    </a:lnTo>
                    <a:lnTo>
                      <a:pt x="1" y="6"/>
                    </a:lnTo>
                    <a:lnTo>
                      <a:pt x="1" y="6"/>
                    </a:lnTo>
                    <a:lnTo>
                      <a:pt x="1" y="6"/>
                    </a:lnTo>
                    <a:lnTo>
                      <a:pt x="1" y="6"/>
                    </a:lnTo>
                    <a:lnTo>
                      <a:pt x="1" y="5"/>
                    </a:lnTo>
                    <a:lnTo>
                      <a:pt x="1" y="6"/>
                    </a:lnTo>
                    <a:lnTo>
                      <a:pt x="1" y="6"/>
                    </a:lnTo>
                    <a:lnTo>
                      <a:pt x="1" y="6"/>
                    </a:lnTo>
                    <a:lnTo>
                      <a:pt x="1" y="5"/>
                    </a:lnTo>
                    <a:lnTo>
                      <a:pt x="1" y="5"/>
                    </a:lnTo>
                    <a:lnTo>
                      <a:pt x="1" y="5"/>
                    </a:lnTo>
                    <a:lnTo>
                      <a:pt x="1" y="4"/>
                    </a:lnTo>
                    <a:lnTo>
                      <a:pt x="1" y="4"/>
                    </a:lnTo>
                    <a:lnTo>
                      <a:pt x="1" y="3"/>
                    </a:lnTo>
                    <a:lnTo>
                      <a:pt x="1" y="3"/>
                    </a:lnTo>
                    <a:lnTo>
                      <a:pt x="1" y="3"/>
                    </a:lnTo>
                    <a:lnTo>
                      <a:pt x="1" y="4"/>
                    </a:lnTo>
                    <a:lnTo>
                      <a:pt x="1" y="4"/>
                    </a:lnTo>
                    <a:lnTo>
                      <a:pt x="1" y="4"/>
                    </a:lnTo>
                    <a:lnTo>
                      <a:pt x="1" y="4"/>
                    </a:lnTo>
                    <a:lnTo>
                      <a:pt x="1" y="5"/>
                    </a:lnTo>
                    <a:lnTo>
                      <a:pt x="1" y="5"/>
                    </a:lnTo>
                    <a:lnTo>
                      <a:pt x="1" y="5"/>
                    </a:lnTo>
                    <a:lnTo>
                      <a:pt x="1" y="6"/>
                    </a:lnTo>
                    <a:lnTo>
                      <a:pt x="1" y="7"/>
                    </a:lnTo>
                    <a:lnTo>
                      <a:pt x="1" y="6"/>
                    </a:lnTo>
                    <a:lnTo>
                      <a:pt x="1" y="6"/>
                    </a:lnTo>
                    <a:lnTo>
                      <a:pt x="1" y="7"/>
                    </a:lnTo>
                    <a:lnTo>
                      <a:pt x="1" y="6"/>
                    </a:lnTo>
                    <a:lnTo>
                      <a:pt x="1" y="6"/>
                    </a:lnTo>
                    <a:lnTo>
                      <a:pt x="1" y="0"/>
                    </a:lnTo>
                    <a:lnTo>
                      <a:pt x="1" y="4"/>
                    </a:lnTo>
                    <a:lnTo>
                      <a:pt x="1" y="9"/>
                    </a:lnTo>
                    <a:lnTo>
                      <a:pt x="1" y="11"/>
                    </a:lnTo>
                    <a:lnTo>
                      <a:pt x="1" y="12"/>
                    </a:lnTo>
                    <a:lnTo>
                      <a:pt x="1" y="12"/>
                    </a:lnTo>
                    <a:lnTo>
                      <a:pt x="1" y="13"/>
                    </a:lnTo>
                    <a:lnTo>
                      <a:pt x="1" y="14"/>
                    </a:lnTo>
                    <a:lnTo>
                      <a:pt x="1" y="15"/>
                    </a:lnTo>
                    <a:lnTo>
                      <a:pt x="1" y="16"/>
                    </a:lnTo>
                    <a:lnTo>
                      <a:pt x="1" y="16"/>
                    </a:lnTo>
                    <a:lnTo>
                      <a:pt x="1" y="17"/>
                    </a:lnTo>
                    <a:lnTo>
                      <a:pt x="1" y="17"/>
                    </a:lnTo>
                    <a:lnTo>
                      <a:pt x="1" y="18"/>
                    </a:lnTo>
                    <a:lnTo>
                      <a:pt x="1" y="19"/>
                    </a:lnTo>
                    <a:lnTo>
                      <a:pt x="1" y="19"/>
                    </a:lnTo>
                    <a:lnTo>
                      <a:pt x="1" y="20"/>
                    </a:lnTo>
                    <a:lnTo>
                      <a:pt x="1" y="21"/>
                    </a:lnTo>
                    <a:lnTo>
                      <a:pt x="1" y="23"/>
                    </a:lnTo>
                    <a:lnTo>
                      <a:pt x="1" y="23"/>
                    </a:lnTo>
                    <a:lnTo>
                      <a:pt x="1" y="24"/>
                    </a:lnTo>
                    <a:lnTo>
                      <a:pt x="1" y="24"/>
                    </a:lnTo>
                    <a:lnTo>
                      <a:pt x="1" y="25"/>
                    </a:lnTo>
                    <a:lnTo>
                      <a:pt x="1" y="26"/>
                    </a:lnTo>
                    <a:lnTo>
                      <a:pt x="1" y="26"/>
                    </a:lnTo>
                    <a:lnTo>
                      <a:pt x="1" y="27"/>
                    </a:lnTo>
                    <a:lnTo>
                      <a:pt x="1" y="27"/>
                    </a:lnTo>
                    <a:lnTo>
                      <a:pt x="1" y="28"/>
                    </a:lnTo>
                    <a:lnTo>
                      <a:pt x="1" y="28"/>
                    </a:lnTo>
                    <a:lnTo>
                      <a:pt x="1" y="29"/>
                    </a:lnTo>
                    <a:lnTo>
                      <a:pt x="1" y="29"/>
                    </a:lnTo>
                    <a:lnTo>
                      <a:pt x="1" y="30"/>
                    </a:lnTo>
                    <a:lnTo>
                      <a:pt x="1" y="31"/>
                    </a:lnTo>
                    <a:lnTo>
                      <a:pt x="1" y="31"/>
                    </a:lnTo>
                    <a:lnTo>
                      <a:pt x="1" y="31"/>
                    </a:lnTo>
                    <a:lnTo>
                      <a:pt x="1" y="32"/>
                    </a:lnTo>
                    <a:lnTo>
                      <a:pt x="1" y="32"/>
                    </a:lnTo>
                    <a:lnTo>
                      <a:pt x="1" y="33"/>
                    </a:lnTo>
                    <a:lnTo>
                      <a:pt x="1" y="33"/>
                    </a:lnTo>
                    <a:lnTo>
                      <a:pt x="1" y="34"/>
                    </a:lnTo>
                    <a:lnTo>
                      <a:pt x="1" y="34"/>
                    </a:lnTo>
                    <a:lnTo>
                      <a:pt x="1" y="35"/>
                    </a:lnTo>
                    <a:lnTo>
                      <a:pt x="1" y="36"/>
                    </a:lnTo>
                    <a:lnTo>
                      <a:pt x="1" y="35"/>
                    </a:lnTo>
                    <a:lnTo>
                      <a:pt x="1" y="35"/>
                    </a:lnTo>
                    <a:lnTo>
                      <a:pt x="1" y="35"/>
                    </a:lnTo>
                    <a:lnTo>
                      <a:pt x="1" y="36"/>
                    </a:lnTo>
                    <a:lnTo>
                      <a:pt x="1" y="35"/>
                    </a:lnTo>
                    <a:lnTo>
                      <a:pt x="1" y="35"/>
                    </a:lnTo>
                    <a:lnTo>
                      <a:pt x="1" y="36"/>
                    </a:lnTo>
                    <a:lnTo>
                      <a:pt x="1" y="35"/>
                    </a:lnTo>
                    <a:lnTo>
                      <a:pt x="1" y="35"/>
                    </a:lnTo>
                    <a:lnTo>
                      <a:pt x="1" y="34"/>
                    </a:lnTo>
                    <a:lnTo>
                      <a:pt x="1" y="34"/>
                    </a:lnTo>
                    <a:lnTo>
                      <a:pt x="1" y="34"/>
                    </a:lnTo>
                    <a:lnTo>
                      <a:pt x="1" y="34"/>
                    </a:lnTo>
                    <a:lnTo>
                      <a:pt x="1" y="35"/>
                    </a:lnTo>
                    <a:lnTo>
                      <a:pt x="1" y="35"/>
                    </a:lnTo>
                    <a:lnTo>
                      <a:pt x="1" y="36"/>
                    </a:lnTo>
                    <a:lnTo>
                      <a:pt x="1" y="36"/>
                    </a:lnTo>
                    <a:lnTo>
                      <a:pt x="1" y="37"/>
                    </a:lnTo>
                    <a:lnTo>
                      <a:pt x="1" y="37"/>
                    </a:lnTo>
                    <a:lnTo>
                      <a:pt x="1" y="38"/>
                    </a:lnTo>
                    <a:lnTo>
                      <a:pt x="1" y="39"/>
                    </a:lnTo>
                    <a:lnTo>
                      <a:pt x="1" y="38"/>
                    </a:lnTo>
                    <a:lnTo>
                      <a:pt x="1" y="39"/>
                    </a:lnTo>
                    <a:lnTo>
                      <a:pt x="1" y="40"/>
                    </a:lnTo>
                    <a:lnTo>
                      <a:pt x="1" y="40"/>
                    </a:lnTo>
                    <a:lnTo>
                      <a:pt x="1" y="40"/>
                    </a:lnTo>
                    <a:lnTo>
                      <a:pt x="1" y="41"/>
                    </a:lnTo>
                    <a:lnTo>
                      <a:pt x="1" y="41"/>
                    </a:lnTo>
                    <a:lnTo>
                      <a:pt x="1" y="41"/>
                    </a:lnTo>
                    <a:lnTo>
                      <a:pt x="1" y="41"/>
                    </a:lnTo>
                    <a:lnTo>
                      <a:pt x="1" y="41"/>
                    </a:lnTo>
                    <a:lnTo>
                      <a:pt x="1" y="41"/>
                    </a:lnTo>
                    <a:lnTo>
                      <a:pt x="1" y="40"/>
                    </a:lnTo>
                    <a:lnTo>
                      <a:pt x="1" y="41"/>
                    </a:lnTo>
                    <a:lnTo>
                      <a:pt x="1" y="42"/>
                    </a:lnTo>
                    <a:lnTo>
                      <a:pt x="1" y="42"/>
                    </a:lnTo>
                    <a:lnTo>
                      <a:pt x="1" y="42"/>
                    </a:lnTo>
                    <a:lnTo>
                      <a:pt x="1" y="42"/>
                    </a:lnTo>
                    <a:lnTo>
                      <a:pt x="1" y="42"/>
                    </a:lnTo>
                    <a:lnTo>
                      <a:pt x="1" y="42"/>
                    </a:lnTo>
                    <a:lnTo>
                      <a:pt x="1" y="43"/>
                    </a:lnTo>
                    <a:lnTo>
                      <a:pt x="1" y="43"/>
                    </a:lnTo>
                    <a:lnTo>
                      <a:pt x="1" y="43"/>
                    </a:lnTo>
                    <a:lnTo>
                      <a:pt x="1" y="45"/>
                    </a:lnTo>
                    <a:lnTo>
                      <a:pt x="1" y="45"/>
                    </a:lnTo>
                    <a:lnTo>
                      <a:pt x="1" y="45"/>
                    </a:lnTo>
                    <a:lnTo>
                      <a:pt x="1" y="45"/>
                    </a:lnTo>
                    <a:lnTo>
                      <a:pt x="1" y="45"/>
                    </a:lnTo>
                    <a:lnTo>
                      <a:pt x="1" y="46"/>
                    </a:lnTo>
                    <a:lnTo>
                      <a:pt x="1" y="45"/>
                    </a:lnTo>
                    <a:lnTo>
                      <a:pt x="1" y="45"/>
                    </a:lnTo>
                    <a:lnTo>
                      <a:pt x="1" y="46"/>
                    </a:lnTo>
                    <a:lnTo>
                      <a:pt x="1" y="46"/>
                    </a:lnTo>
                    <a:lnTo>
                      <a:pt x="1" y="47"/>
                    </a:lnTo>
                    <a:lnTo>
                      <a:pt x="1" y="47"/>
                    </a:lnTo>
                    <a:lnTo>
                      <a:pt x="1" y="47"/>
                    </a:lnTo>
                    <a:lnTo>
                      <a:pt x="1" y="48"/>
                    </a:lnTo>
                    <a:lnTo>
                      <a:pt x="1" y="47"/>
                    </a:lnTo>
                    <a:lnTo>
                      <a:pt x="1" y="46"/>
                    </a:lnTo>
                    <a:lnTo>
                      <a:pt x="1" y="46"/>
                    </a:lnTo>
                    <a:lnTo>
                      <a:pt x="1" y="47"/>
                    </a:lnTo>
                    <a:lnTo>
                      <a:pt x="1" y="47"/>
                    </a:lnTo>
                    <a:lnTo>
                      <a:pt x="1" y="47"/>
                    </a:lnTo>
                    <a:lnTo>
                      <a:pt x="1" y="46"/>
                    </a:lnTo>
                    <a:lnTo>
                      <a:pt x="1" y="46"/>
                    </a:lnTo>
                    <a:lnTo>
                      <a:pt x="1" y="46"/>
                    </a:lnTo>
                    <a:lnTo>
                      <a:pt x="1" y="45"/>
                    </a:lnTo>
                    <a:lnTo>
                      <a:pt x="1" y="46"/>
                    </a:lnTo>
                    <a:lnTo>
                      <a:pt x="1" y="45"/>
                    </a:lnTo>
                    <a:lnTo>
                      <a:pt x="1" y="46"/>
                    </a:lnTo>
                    <a:lnTo>
                      <a:pt x="1" y="45"/>
                    </a:lnTo>
                    <a:lnTo>
                      <a:pt x="1" y="45"/>
                    </a:lnTo>
                    <a:lnTo>
                      <a:pt x="1" y="46"/>
                    </a:lnTo>
                    <a:lnTo>
                      <a:pt x="1" y="46"/>
                    </a:lnTo>
                    <a:lnTo>
                      <a:pt x="1" y="46"/>
                    </a:lnTo>
                    <a:lnTo>
                      <a:pt x="1" y="46"/>
                    </a:lnTo>
                    <a:lnTo>
                      <a:pt x="1" y="46"/>
                    </a:lnTo>
                    <a:lnTo>
                      <a:pt x="1" y="47"/>
                    </a:lnTo>
                    <a:lnTo>
                      <a:pt x="1" y="47"/>
                    </a:lnTo>
                    <a:lnTo>
                      <a:pt x="1" y="47"/>
                    </a:lnTo>
                    <a:lnTo>
                      <a:pt x="1" y="47"/>
                    </a:lnTo>
                    <a:lnTo>
                      <a:pt x="1" y="48"/>
                    </a:lnTo>
                    <a:lnTo>
                      <a:pt x="1" y="47"/>
                    </a:lnTo>
                    <a:lnTo>
                      <a:pt x="1" y="47"/>
                    </a:lnTo>
                    <a:lnTo>
                      <a:pt x="1" y="46"/>
                    </a:lnTo>
                    <a:lnTo>
                      <a:pt x="1" y="45"/>
                    </a:lnTo>
                    <a:lnTo>
                      <a:pt x="1" y="45"/>
                    </a:lnTo>
                    <a:lnTo>
                      <a:pt x="1" y="44"/>
                    </a:lnTo>
                    <a:lnTo>
                      <a:pt x="1" y="45"/>
                    </a:lnTo>
                    <a:lnTo>
                      <a:pt x="1" y="44"/>
                    </a:lnTo>
                    <a:lnTo>
                      <a:pt x="1" y="44"/>
                    </a:lnTo>
                    <a:lnTo>
                      <a:pt x="1" y="45"/>
                    </a:lnTo>
                    <a:lnTo>
                      <a:pt x="1" y="45"/>
                    </a:lnTo>
                    <a:lnTo>
                      <a:pt x="1" y="45"/>
                    </a:lnTo>
                    <a:lnTo>
                      <a:pt x="1" y="45"/>
                    </a:lnTo>
                    <a:lnTo>
                      <a:pt x="1" y="46"/>
                    </a:lnTo>
                    <a:lnTo>
                      <a:pt x="1" y="46"/>
                    </a:lnTo>
                    <a:lnTo>
                      <a:pt x="1" y="46"/>
                    </a:lnTo>
                    <a:lnTo>
                      <a:pt x="1" y="47"/>
                    </a:lnTo>
                    <a:lnTo>
                      <a:pt x="1" y="47"/>
                    </a:lnTo>
                    <a:lnTo>
                      <a:pt x="1" y="48"/>
                    </a:lnTo>
                    <a:lnTo>
                      <a:pt x="1" y="48"/>
                    </a:lnTo>
                    <a:lnTo>
                      <a:pt x="1" y="48"/>
                    </a:lnTo>
                    <a:lnTo>
                      <a:pt x="1" y="49"/>
                    </a:lnTo>
                    <a:lnTo>
                      <a:pt x="1" y="49"/>
                    </a:lnTo>
                    <a:lnTo>
                      <a:pt x="1" y="50"/>
                    </a:lnTo>
                    <a:lnTo>
                      <a:pt x="1" y="50"/>
                    </a:lnTo>
                    <a:lnTo>
                      <a:pt x="1" y="50"/>
                    </a:lnTo>
                    <a:lnTo>
                      <a:pt x="1" y="50"/>
                    </a:lnTo>
                    <a:lnTo>
                      <a:pt x="1" y="49"/>
                    </a:lnTo>
                    <a:lnTo>
                      <a:pt x="1" y="49"/>
                    </a:lnTo>
                    <a:lnTo>
                      <a:pt x="1" y="50"/>
                    </a:lnTo>
                    <a:lnTo>
                      <a:pt x="1" y="51"/>
                    </a:lnTo>
                    <a:lnTo>
                      <a:pt x="1" y="50"/>
                    </a:lnTo>
                    <a:lnTo>
                      <a:pt x="1" y="51"/>
                    </a:lnTo>
                    <a:lnTo>
                      <a:pt x="1" y="51"/>
                    </a:lnTo>
                    <a:lnTo>
                      <a:pt x="1" y="51"/>
                    </a:lnTo>
                    <a:lnTo>
                      <a:pt x="1" y="50"/>
                    </a:lnTo>
                    <a:lnTo>
                      <a:pt x="1" y="51"/>
                    </a:lnTo>
                    <a:lnTo>
                      <a:pt x="1" y="50"/>
                    </a:lnTo>
                    <a:lnTo>
                      <a:pt x="1" y="50"/>
                    </a:lnTo>
                    <a:lnTo>
                      <a:pt x="1" y="49"/>
                    </a:lnTo>
                    <a:lnTo>
                      <a:pt x="1" y="49"/>
                    </a:lnTo>
                    <a:lnTo>
                      <a:pt x="1" y="49"/>
                    </a:lnTo>
                    <a:lnTo>
                      <a:pt x="1" y="49"/>
                    </a:lnTo>
                    <a:lnTo>
                      <a:pt x="1" y="50"/>
                    </a:lnTo>
                    <a:lnTo>
                      <a:pt x="1" y="49"/>
                    </a:lnTo>
                    <a:lnTo>
                      <a:pt x="1" y="50"/>
                    </a:lnTo>
                    <a:lnTo>
                      <a:pt x="1" y="50"/>
                    </a:lnTo>
                    <a:lnTo>
                      <a:pt x="1" y="50"/>
                    </a:lnTo>
                    <a:lnTo>
                      <a:pt x="1" y="51"/>
                    </a:lnTo>
                    <a:lnTo>
                      <a:pt x="1" y="51"/>
                    </a:lnTo>
                    <a:lnTo>
                      <a:pt x="1" y="53"/>
                    </a:lnTo>
                    <a:lnTo>
                      <a:pt x="1" y="52"/>
                    </a:lnTo>
                    <a:lnTo>
                      <a:pt x="1" y="52"/>
                    </a:lnTo>
                    <a:lnTo>
                      <a:pt x="1" y="51"/>
                    </a:lnTo>
                    <a:lnTo>
                      <a:pt x="1" y="51"/>
                    </a:lnTo>
                    <a:lnTo>
                      <a:pt x="1" y="52"/>
                    </a:lnTo>
                    <a:lnTo>
                      <a:pt x="1" y="52"/>
                    </a:lnTo>
                    <a:lnTo>
                      <a:pt x="1" y="53"/>
                    </a:lnTo>
                    <a:lnTo>
                      <a:pt x="1" y="53"/>
                    </a:lnTo>
                    <a:lnTo>
                      <a:pt x="1" y="54"/>
                    </a:lnTo>
                    <a:lnTo>
                      <a:pt x="1" y="54"/>
                    </a:lnTo>
                    <a:lnTo>
                      <a:pt x="1" y="55"/>
                    </a:lnTo>
                    <a:lnTo>
                      <a:pt x="1" y="55"/>
                    </a:lnTo>
                    <a:lnTo>
                      <a:pt x="1" y="56"/>
                    </a:lnTo>
                    <a:lnTo>
                      <a:pt x="1" y="56"/>
                    </a:lnTo>
                    <a:lnTo>
                      <a:pt x="1" y="56"/>
                    </a:lnTo>
                    <a:lnTo>
                      <a:pt x="1" y="56"/>
                    </a:lnTo>
                    <a:lnTo>
                      <a:pt x="1" y="56"/>
                    </a:lnTo>
                    <a:lnTo>
                      <a:pt x="1" y="56"/>
                    </a:lnTo>
                    <a:lnTo>
                      <a:pt x="1" y="56"/>
                    </a:lnTo>
                    <a:lnTo>
                      <a:pt x="1" y="56"/>
                    </a:lnTo>
                    <a:lnTo>
                      <a:pt x="1" y="56"/>
                    </a:lnTo>
                    <a:lnTo>
                      <a:pt x="1" y="55"/>
                    </a:lnTo>
                    <a:lnTo>
                      <a:pt x="1" y="55"/>
                    </a:lnTo>
                    <a:lnTo>
                      <a:pt x="1" y="56"/>
                    </a:lnTo>
                    <a:lnTo>
                      <a:pt x="1" y="56"/>
                    </a:lnTo>
                    <a:lnTo>
                      <a:pt x="1" y="57"/>
                    </a:lnTo>
                    <a:lnTo>
                      <a:pt x="1" y="58"/>
                    </a:lnTo>
                    <a:lnTo>
                      <a:pt x="1" y="57"/>
                    </a:lnTo>
                    <a:lnTo>
                      <a:pt x="1" y="57"/>
                    </a:lnTo>
                    <a:lnTo>
                      <a:pt x="1" y="58"/>
                    </a:lnTo>
                    <a:lnTo>
                      <a:pt x="1" y="59"/>
                    </a:lnTo>
                    <a:lnTo>
                      <a:pt x="1" y="58"/>
                    </a:lnTo>
                    <a:lnTo>
                      <a:pt x="1" y="59"/>
                    </a:lnTo>
                    <a:lnTo>
                      <a:pt x="1" y="59"/>
                    </a:lnTo>
                    <a:lnTo>
                      <a:pt x="1" y="59"/>
                    </a:lnTo>
                    <a:lnTo>
                      <a:pt x="1" y="59"/>
                    </a:lnTo>
                    <a:lnTo>
                      <a:pt x="1" y="59"/>
                    </a:lnTo>
                    <a:lnTo>
                      <a:pt x="1" y="59"/>
                    </a:lnTo>
                    <a:lnTo>
                      <a:pt x="1" y="58"/>
                    </a:lnTo>
                    <a:lnTo>
                      <a:pt x="1" y="58"/>
                    </a:lnTo>
                    <a:lnTo>
                      <a:pt x="1" y="58"/>
                    </a:lnTo>
                    <a:lnTo>
                      <a:pt x="1" y="57"/>
                    </a:lnTo>
                    <a:lnTo>
                      <a:pt x="1" y="57"/>
                    </a:lnTo>
                    <a:lnTo>
                      <a:pt x="1" y="56"/>
                    </a:lnTo>
                    <a:lnTo>
                      <a:pt x="1" y="56"/>
                    </a:lnTo>
                    <a:lnTo>
                      <a:pt x="1" y="56"/>
                    </a:lnTo>
                    <a:lnTo>
                      <a:pt x="1" y="55"/>
                    </a:lnTo>
                    <a:lnTo>
                      <a:pt x="1" y="56"/>
                    </a:lnTo>
                    <a:lnTo>
                      <a:pt x="1" y="55"/>
                    </a:lnTo>
                    <a:lnTo>
                      <a:pt x="1" y="55"/>
                    </a:lnTo>
                    <a:lnTo>
                      <a:pt x="1" y="56"/>
                    </a:lnTo>
                    <a:lnTo>
                      <a:pt x="1" y="55"/>
                    </a:lnTo>
                    <a:lnTo>
                      <a:pt x="1" y="56"/>
                    </a:lnTo>
                    <a:lnTo>
                      <a:pt x="1" y="56"/>
                    </a:lnTo>
                    <a:lnTo>
                      <a:pt x="1" y="56"/>
                    </a:lnTo>
                    <a:lnTo>
                      <a:pt x="1" y="56"/>
                    </a:lnTo>
                    <a:lnTo>
                      <a:pt x="1" y="57"/>
                    </a:lnTo>
                    <a:lnTo>
                      <a:pt x="1" y="58"/>
                    </a:lnTo>
                    <a:lnTo>
                      <a:pt x="1" y="58"/>
                    </a:lnTo>
                    <a:lnTo>
                      <a:pt x="1" y="58"/>
                    </a:lnTo>
                    <a:lnTo>
                      <a:pt x="1" y="58"/>
                    </a:lnTo>
                    <a:lnTo>
                      <a:pt x="1" y="58"/>
                    </a:lnTo>
                    <a:lnTo>
                      <a:pt x="1" y="58"/>
                    </a:lnTo>
                    <a:lnTo>
                      <a:pt x="1" y="58"/>
                    </a:lnTo>
                    <a:lnTo>
                      <a:pt x="1" y="58"/>
                    </a:lnTo>
                    <a:lnTo>
                      <a:pt x="1" y="57"/>
                    </a:lnTo>
                    <a:lnTo>
                      <a:pt x="1" y="58"/>
                    </a:lnTo>
                    <a:lnTo>
                      <a:pt x="1" y="58"/>
                    </a:lnTo>
                    <a:lnTo>
                      <a:pt x="1" y="58"/>
                    </a:lnTo>
                    <a:lnTo>
                      <a:pt x="1" y="58"/>
                    </a:lnTo>
                    <a:lnTo>
                      <a:pt x="1" y="57"/>
                    </a:lnTo>
                    <a:lnTo>
                      <a:pt x="1" y="58"/>
                    </a:lnTo>
                    <a:lnTo>
                      <a:pt x="1" y="57"/>
                    </a:lnTo>
                    <a:lnTo>
                      <a:pt x="1" y="57"/>
                    </a:lnTo>
                    <a:lnTo>
                      <a:pt x="1" y="56"/>
                    </a:lnTo>
                    <a:lnTo>
                      <a:pt x="1" y="56"/>
                    </a:lnTo>
                    <a:lnTo>
                      <a:pt x="1" y="56"/>
                    </a:lnTo>
                    <a:lnTo>
                      <a:pt x="1" y="56"/>
                    </a:lnTo>
                    <a:lnTo>
                      <a:pt x="1" y="56"/>
                    </a:lnTo>
                    <a:lnTo>
                      <a:pt x="1" y="56"/>
                    </a:lnTo>
                    <a:lnTo>
                      <a:pt x="1" y="56"/>
                    </a:lnTo>
                    <a:lnTo>
                      <a:pt x="1" y="56"/>
                    </a:lnTo>
                    <a:lnTo>
                      <a:pt x="1" y="56"/>
                    </a:lnTo>
                    <a:lnTo>
                      <a:pt x="1" y="56"/>
                    </a:lnTo>
                    <a:lnTo>
                      <a:pt x="1" y="56"/>
                    </a:lnTo>
                    <a:lnTo>
                      <a:pt x="1" y="57"/>
                    </a:lnTo>
                    <a:lnTo>
                      <a:pt x="1" y="58"/>
                    </a:lnTo>
                    <a:lnTo>
                      <a:pt x="1" y="58"/>
                    </a:lnTo>
                    <a:lnTo>
                      <a:pt x="1" y="57"/>
                    </a:lnTo>
                    <a:lnTo>
                      <a:pt x="1" y="57"/>
                    </a:lnTo>
                    <a:lnTo>
                      <a:pt x="1" y="56"/>
                    </a:lnTo>
                    <a:lnTo>
                      <a:pt x="1" y="56"/>
                    </a:lnTo>
                    <a:lnTo>
                      <a:pt x="1" y="56"/>
                    </a:lnTo>
                    <a:lnTo>
                      <a:pt x="1" y="57"/>
                    </a:lnTo>
                    <a:lnTo>
                      <a:pt x="1" y="58"/>
                    </a:lnTo>
                    <a:lnTo>
                      <a:pt x="1" y="57"/>
                    </a:lnTo>
                    <a:lnTo>
                      <a:pt x="1" y="58"/>
                    </a:lnTo>
                    <a:lnTo>
                      <a:pt x="1" y="58"/>
                    </a:lnTo>
                    <a:lnTo>
                      <a:pt x="1" y="59"/>
                    </a:lnTo>
                    <a:lnTo>
                      <a:pt x="1" y="58"/>
                    </a:lnTo>
                    <a:lnTo>
                      <a:pt x="1" y="59"/>
                    </a:lnTo>
                    <a:lnTo>
                      <a:pt x="1" y="59"/>
                    </a:lnTo>
                    <a:lnTo>
                      <a:pt x="1" y="59"/>
                    </a:lnTo>
                    <a:lnTo>
                      <a:pt x="1" y="58"/>
                    </a:lnTo>
                    <a:lnTo>
                      <a:pt x="1" y="58"/>
                    </a:lnTo>
                    <a:lnTo>
                      <a:pt x="1" y="57"/>
                    </a:lnTo>
                    <a:lnTo>
                      <a:pt x="1" y="56"/>
                    </a:lnTo>
                    <a:lnTo>
                      <a:pt x="1" y="56"/>
                    </a:lnTo>
                    <a:lnTo>
                      <a:pt x="1" y="56"/>
                    </a:lnTo>
                    <a:lnTo>
                      <a:pt x="1" y="55"/>
                    </a:lnTo>
                    <a:lnTo>
                      <a:pt x="1" y="56"/>
                    </a:lnTo>
                    <a:lnTo>
                      <a:pt x="1" y="55"/>
                    </a:lnTo>
                    <a:lnTo>
                      <a:pt x="1" y="56"/>
                    </a:lnTo>
                    <a:lnTo>
                      <a:pt x="1" y="56"/>
                    </a:lnTo>
                    <a:lnTo>
                      <a:pt x="1" y="56"/>
                    </a:lnTo>
                    <a:lnTo>
                      <a:pt x="1" y="56"/>
                    </a:lnTo>
                    <a:lnTo>
                      <a:pt x="1" y="57"/>
                    </a:lnTo>
                    <a:lnTo>
                      <a:pt x="1" y="57"/>
                    </a:lnTo>
                    <a:lnTo>
                      <a:pt x="1" y="58"/>
                    </a:lnTo>
                    <a:lnTo>
                      <a:pt x="1" y="57"/>
                    </a:lnTo>
                    <a:lnTo>
                      <a:pt x="1" y="57"/>
                    </a:lnTo>
                    <a:lnTo>
                      <a:pt x="1" y="56"/>
                    </a:lnTo>
                    <a:lnTo>
                      <a:pt x="1" y="56"/>
                    </a:lnTo>
                    <a:lnTo>
                      <a:pt x="1" y="56"/>
                    </a:lnTo>
                    <a:lnTo>
                      <a:pt x="1" y="55"/>
                    </a:lnTo>
                    <a:lnTo>
                      <a:pt x="1" y="55"/>
                    </a:lnTo>
                    <a:lnTo>
                      <a:pt x="1" y="55"/>
                    </a:lnTo>
                    <a:lnTo>
                      <a:pt x="1" y="54"/>
                    </a:lnTo>
                    <a:lnTo>
                      <a:pt x="1" y="55"/>
                    </a:lnTo>
                    <a:lnTo>
                      <a:pt x="1" y="54"/>
                    </a:lnTo>
                    <a:lnTo>
                      <a:pt x="1" y="55"/>
                    </a:lnTo>
                    <a:lnTo>
                      <a:pt x="1" y="54"/>
                    </a:lnTo>
                    <a:lnTo>
                      <a:pt x="1" y="54"/>
                    </a:lnTo>
                    <a:lnTo>
                      <a:pt x="1" y="54"/>
                    </a:lnTo>
                    <a:lnTo>
                      <a:pt x="1" y="54"/>
                    </a:lnTo>
                    <a:lnTo>
                      <a:pt x="1" y="55"/>
                    </a:lnTo>
                    <a:lnTo>
                      <a:pt x="1" y="56"/>
                    </a:lnTo>
                    <a:lnTo>
                      <a:pt x="1" y="55"/>
                    </a:lnTo>
                    <a:lnTo>
                      <a:pt x="1" y="56"/>
                    </a:lnTo>
                    <a:lnTo>
                      <a:pt x="1" y="56"/>
                    </a:lnTo>
                    <a:lnTo>
                      <a:pt x="1" y="57"/>
                    </a:lnTo>
                    <a:lnTo>
                      <a:pt x="1" y="58"/>
                    </a:lnTo>
                    <a:lnTo>
                      <a:pt x="1" y="57"/>
                    </a:lnTo>
                    <a:lnTo>
                      <a:pt x="1" y="57"/>
                    </a:lnTo>
                    <a:lnTo>
                      <a:pt x="1" y="56"/>
                    </a:lnTo>
                    <a:lnTo>
                      <a:pt x="1" y="55"/>
                    </a:lnTo>
                    <a:lnTo>
                      <a:pt x="1" y="56"/>
                    </a:lnTo>
                    <a:lnTo>
                      <a:pt x="1" y="56"/>
                    </a:lnTo>
                    <a:lnTo>
                      <a:pt x="1" y="57"/>
                    </a:lnTo>
                    <a:lnTo>
                      <a:pt x="1" y="56"/>
                    </a:lnTo>
                    <a:lnTo>
                      <a:pt x="1" y="58"/>
                    </a:lnTo>
                    <a:lnTo>
                      <a:pt x="1" y="58"/>
                    </a:lnTo>
                    <a:lnTo>
                      <a:pt x="1" y="58"/>
                    </a:lnTo>
                    <a:lnTo>
                      <a:pt x="1" y="58"/>
                    </a:lnTo>
                    <a:lnTo>
                      <a:pt x="1" y="58"/>
                    </a:lnTo>
                    <a:lnTo>
                      <a:pt x="1" y="58"/>
                    </a:lnTo>
                    <a:lnTo>
                      <a:pt x="1" y="57"/>
                    </a:lnTo>
                    <a:lnTo>
                      <a:pt x="1" y="56"/>
                    </a:lnTo>
                    <a:lnTo>
                      <a:pt x="1" y="56"/>
                    </a:lnTo>
                    <a:lnTo>
                      <a:pt x="1" y="56"/>
                    </a:lnTo>
                    <a:lnTo>
                      <a:pt x="1" y="57"/>
                    </a:lnTo>
                    <a:lnTo>
                      <a:pt x="1" y="56"/>
                    </a:lnTo>
                    <a:lnTo>
                      <a:pt x="1" y="56"/>
                    </a:lnTo>
                    <a:lnTo>
                      <a:pt x="1" y="56"/>
                    </a:lnTo>
                    <a:lnTo>
                      <a:pt x="1" y="57"/>
                    </a:lnTo>
                    <a:lnTo>
                      <a:pt x="1" y="58"/>
                    </a:lnTo>
                    <a:lnTo>
                      <a:pt x="1" y="57"/>
                    </a:lnTo>
                    <a:lnTo>
                      <a:pt x="1" y="58"/>
                    </a:lnTo>
                    <a:lnTo>
                      <a:pt x="1" y="57"/>
                    </a:lnTo>
                    <a:lnTo>
                      <a:pt x="1" y="58"/>
                    </a:lnTo>
                    <a:lnTo>
                      <a:pt x="1" y="57"/>
                    </a:lnTo>
                    <a:lnTo>
                      <a:pt x="1" y="58"/>
                    </a:lnTo>
                    <a:lnTo>
                      <a:pt x="1" y="58"/>
                    </a:lnTo>
                    <a:lnTo>
                      <a:pt x="1" y="58"/>
                    </a:lnTo>
                    <a:lnTo>
                      <a:pt x="1" y="59"/>
                    </a:lnTo>
                    <a:lnTo>
                      <a:pt x="1" y="59"/>
                    </a:lnTo>
                    <a:lnTo>
                      <a:pt x="1" y="59"/>
                    </a:lnTo>
                    <a:lnTo>
                      <a:pt x="1" y="59"/>
                    </a:lnTo>
                    <a:lnTo>
                      <a:pt x="1" y="59"/>
                    </a:lnTo>
                    <a:lnTo>
                      <a:pt x="1" y="60"/>
                    </a:lnTo>
                    <a:lnTo>
                      <a:pt x="1" y="60"/>
                    </a:lnTo>
                    <a:lnTo>
                      <a:pt x="1" y="60"/>
                    </a:lnTo>
                    <a:lnTo>
                      <a:pt x="1" y="61"/>
                    </a:lnTo>
                    <a:lnTo>
                      <a:pt x="1" y="60"/>
                    </a:lnTo>
                    <a:lnTo>
                      <a:pt x="1" y="61"/>
                    </a:lnTo>
                    <a:lnTo>
                      <a:pt x="1" y="60"/>
                    </a:lnTo>
                    <a:lnTo>
                      <a:pt x="1" y="61"/>
                    </a:lnTo>
                    <a:lnTo>
                      <a:pt x="1" y="61"/>
                    </a:lnTo>
                    <a:lnTo>
                      <a:pt x="1" y="61"/>
                    </a:lnTo>
                    <a:lnTo>
                      <a:pt x="1" y="61"/>
                    </a:lnTo>
                    <a:lnTo>
                      <a:pt x="1" y="61"/>
                    </a:lnTo>
                    <a:lnTo>
                      <a:pt x="1" y="61"/>
                    </a:lnTo>
                    <a:lnTo>
                      <a:pt x="1" y="62"/>
                    </a:lnTo>
                    <a:lnTo>
                      <a:pt x="1" y="61"/>
                    </a:lnTo>
                    <a:lnTo>
                      <a:pt x="1" y="62"/>
                    </a:lnTo>
                    <a:lnTo>
                      <a:pt x="1" y="62"/>
                    </a:lnTo>
                    <a:lnTo>
                      <a:pt x="1" y="62"/>
                    </a:lnTo>
                    <a:lnTo>
                      <a:pt x="1" y="62"/>
                    </a:lnTo>
                    <a:lnTo>
                      <a:pt x="1" y="62"/>
                    </a:lnTo>
                    <a:lnTo>
                      <a:pt x="1" y="62"/>
                    </a:lnTo>
                    <a:lnTo>
                      <a:pt x="1" y="62"/>
                    </a:lnTo>
                    <a:lnTo>
                      <a:pt x="1" y="63"/>
                    </a:lnTo>
                    <a:lnTo>
                      <a:pt x="1" y="63"/>
                    </a:lnTo>
                    <a:lnTo>
                      <a:pt x="1" y="63"/>
                    </a:lnTo>
                    <a:lnTo>
                      <a:pt x="1" y="62"/>
                    </a:lnTo>
                    <a:lnTo>
                      <a:pt x="1" y="63"/>
                    </a:lnTo>
                    <a:lnTo>
                      <a:pt x="1" y="62"/>
                    </a:lnTo>
                    <a:lnTo>
                      <a:pt x="1" y="62"/>
                    </a:lnTo>
                    <a:lnTo>
                      <a:pt x="1" y="62"/>
                    </a:lnTo>
                    <a:lnTo>
                      <a:pt x="1" y="62"/>
                    </a:lnTo>
                    <a:lnTo>
                      <a:pt x="1" y="62"/>
                    </a:lnTo>
                    <a:lnTo>
                      <a:pt x="1" y="62"/>
                    </a:lnTo>
                    <a:lnTo>
                      <a:pt x="1" y="61"/>
                    </a:lnTo>
                    <a:lnTo>
                      <a:pt x="1" y="62"/>
                    </a:lnTo>
                    <a:lnTo>
                      <a:pt x="1" y="62"/>
                    </a:lnTo>
                    <a:lnTo>
                      <a:pt x="1" y="62"/>
                    </a:lnTo>
                    <a:lnTo>
                      <a:pt x="1" y="63"/>
                    </a:lnTo>
                    <a:lnTo>
                      <a:pt x="1" y="63"/>
                    </a:lnTo>
                    <a:lnTo>
                      <a:pt x="1" y="63"/>
                    </a:lnTo>
                    <a:lnTo>
                      <a:pt x="1" y="63"/>
                    </a:lnTo>
                    <a:lnTo>
                      <a:pt x="1" y="64"/>
                    </a:lnTo>
                    <a:lnTo>
                      <a:pt x="1" y="63"/>
                    </a:lnTo>
                    <a:lnTo>
                      <a:pt x="1" y="64"/>
                    </a:lnTo>
                    <a:lnTo>
                      <a:pt x="1" y="63"/>
                    </a:lnTo>
                    <a:lnTo>
                      <a:pt x="1" y="63"/>
                    </a:lnTo>
                    <a:lnTo>
                      <a:pt x="1" y="62"/>
                    </a:lnTo>
                    <a:lnTo>
                      <a:pt x="1" y="62"/>
                    </a:lnTo>
                    <a:lnTo>
                      <a:pt x="1" y="62"/>
                    </a:lnTo>
                    <a:lnTo>
                      <a:pt x="1" y="62"/>
                    </a:lnTo>
                    <a:lnTo>
                      <a:pt x="1" y="62"/>
                    </a:lnTo>
                    <a:lnTo>
                      <a:pt x="1" y="63"/>
                    </a:lnTo>
                    <a:lnTo>
                      <a:pt x="1" y="63"/>
                    </a:lnTo>
                    <a:lnTo>
                      <a:pt x="1" y="62"/>
                    </a:lnTo>
                    <a:lnTo>
                      <a:pt x="1" y="62"/>
                    </a:lnTo>
                    <a:lnTo>
                      <a:pt x="1" y="62"/>
                    </a:lnTo>
                    <a:lnTo>
                      <a:pt x="1" y="62"/>
                    </a:lnTo>
                    <a:lnTo>
                      <a:pt x="1" y="63"/>
                    </a:lnTo>
                    <a:lnTo>
                      <a:pt x="1" y="62"/>
                    </a:lnTo>
                    <a:lnTo>
                      <a:pt x="1" y="62"/>
                    </a:lnTo>
                    <a:lnTo>
                      <a:pt x="1" y="62"/>
                    </a:lnTo>
                    <a:lnTo>
                      <a:pt x="1" y="62"/>
                    </a:lnTo>
                    <a:lnTo>
                      <a:pt x="1" y="63"/>
                    </a:lnTo>
                    <a:lnTo>
                      <a:pt x="1" y="62"/>
                    </a:lnTo>
                    <a:lnTo>
                      <a:pt x="1" y="62"/>
                    </a:lnTo>
                    <a:lnTo>
                      <a:pt x="1" y="62"/>
                    </a:lnTo>
                    <a:lnTo>
                      <a:pt x="1" y="63"/>
                    </a:lnTo>
                    <a:lnTo>
                      <a:pt x="1" y="63"/>
                    </a:lnTo>
                    <a:lnTo>
                      <a:pt x="1" y="62"/>
                    </a:lnTo>
                    <a:lnTo>
                      <a:pt x="1" y="63"/>
                    </a:lnTo>
                    <a:lnTo>
                      <a:pt x="1" y="63"/>
                    </a:lnTo>
                    <a:lnTo>
                      <a:pt x="1" y="62"/>
                    </a:lnTo>
                    <a:lnTo>
                      <a:pt x="1" y="62"/>
                    </a:lnTo>
                    <a:lnTo>
                      <a:pt x="1" y="63"/>
                    </a:lnTo>
                    <a:lnTo>
                      <a:pt x="1" y="63"/>
                    </a:lnTo>
                    <a:lnTo>
                      <a:pt x="1" y="64"/>
                    </a:lnTo>
                    <a:lnTo>
                      <a:pt x="1" y="63"/>
                    </a:lnTo>
                    <a:lnTo>
                      <a:pt x="1" y="63"/>
                    </a:lnTo>
                    <a:lnTo>
                      <a:pt x="1" y="63"/>
                    </a:lnTo>
                    <a:lnTo>
                      <a:pt x="1" y="63"/>
                    </a:lnTo>
                    <a:lnTo>
                      <a:pt x="1" y="63"/>
                    </a:lnTo>
                    <a:lnTo>
                      <a:pt x="1" y="63"/>
                    </a:lnTo>
                    <a:lnTo>
                      <a:pt x="1" y="62"/>
                    </a:lnTo>
                    <a:lnTo>
                      <a:pt x="1" y="62"/>
                    </a:lnTo>
                    <a:lnTo>
                      <a:pt x="1" y="62"/>
                    </a:lnTo>
                    <a:lnTo>
                      <a:pt x="1" y="62"/>
                    </a:lnTo>
                    <a:lnTo>
                      <a:pt x="1" y="62"/>
                    </a:lnTo>
                    <a:lnTo>
                      <a:pt x="1" y="62"/>
                    </a:lnTo>
                    <a:lnTo>
                      <a:pt x="1" y="62"/>
                    </a:lnTo>
                    <a:lnTo>
                      <a:pt x="1" y="61"/>
                    </a:lnTo>
                    <a:lnTo>
                      <a:pt x="1" y="61"/>
                    </a:lnTo>
                    <a:lnTo>
                      <a:pt x="1" y="61"/>
                    </a:lnTo>
                    <a:lnTo>
                      <a:pt x="1" y="60"/>
                    </a:lnTo>
                    <a:lnTo>
                      <a:pt x="1" y="60"/>
                    </a:lnTo>
                    <a:lnTo>
                      <a:pt x="1" y="60"/>
                    </a:lnTo>
                    <a:lnTo>
                      <a:pt x="1" y="60"/>
                    </a:lnTo>
                    <a:lnTo>
                      <a:pt x="1" y="60"/>
                    </a:lnTo>
                    <a:lnTo>
                      <a:pt x="1" y="60"/>
                    </a:lnTo>
                    <a:lnTo>
                      <a:pt x="1" y="59"/>
                    </a:lnTo>
                    <a:lnTo>
                      <a:pt x="1" y="60"/>
                    </a:lnTo>
                    <a:lnTo>
                      <a:pt x="1" y="60"/>
                    </a:lnTo>
                    <a:lnTo>
                      <a:pt x="1" y="60"/>
                    </a:lnTo>
                    <a:lnTo>
                      <a:pt x="1" y="60"/>
                    </a:lnTo>
                    <a:lnTo>
                      <a:pt x="1" y="61"/>
                    </a:lnTo>
                    <a:lnTo>
                      <a:pt x="1" y="61"/>
                    </a:lnTo>
                    <a:lnTo>
                      <a:pt x="1" y="60"/>
                    </a:lnTo>
                    <a:lnTo>
                      <a:pt x="1" y="60"/>
                    </a:lnTo>
                    <a:lnTo>
                      <a:pt x="1" y="59"/>
                    </a:lnTo>
                    <a:lnTo>
                      <a:pt x="1" y="58"/>
                    </a:lnTo>
                    <a:lnTo>
                      <a:pt x="1" y="58"/>
                    </a:lnTo>
                    <a:lnTo>
                      <a:pt x="1" y="57"/>
                    </a:lnTo>
                    <a:lnTo>
                      <a:pt x="1" y="57"/>
                    </a:lnTo>
                    <a:lnTo>
                      <a:pt x="1" y="56"/>
                    </a:lnTo>
                    <a:lnTo>
                      <a:pt x="1" y="56"/>
                    </a:lnTo>
                    <a:lnTo>
                      <a:pt x="1" y="55"/>
                    </a:lnTo>
                    <a:lnTo>
                      <a:pt x="1" y="55"/>
                    </a:lnTo>
                    <a:lnTo>
                      <a:pt x="1" y="54"/>
                    </a:lnTo>
                    <a:lnTo>
                      <a:pt x="1" y="54"/>
                    </a:lnTo>
                    <a:lnTo>
                      <a:pt x="1" y="54"/>
                    </a:lnTo>
                    <a:lnTo>
                      <a:pt x="1" y="54"/>
                    </a:lnTo>
                    <a:lnTo>
                      <a:pt x="1" y="54"/>
                    </a:lnTo>
                    <a:lnTo>
                      <a:pt x="1" y="54"/>
                    </a:lnTo>
                    <a:lnTo>
                      <a:pt x="1" y="55"/>
                    </a:lnTo>
                    <a:lnTo>
                      <a:pt x="1" y="55"/>
                    </a:lnTo>
                    <a:lnTo>
                      <a:pt x="1" y="55"/>
                    </a:lnTo>
                    <a:lnTo>
                      <a:pt x="1" y="56"/>
                    </a:lnTo>
                    <a:lnTo>
                      <a:pt x="1" y="56"/>
                    </a:lnTo>
                    <a:lnTo>
                      <a:pt x="1" y="56"/>
                    </a:lnTo>
                    <a:lnTo>
                      <a:pt x="1" y="57"/>
                    </a:lnTo>
                    <a:lnTo>
                      <a:pt x="1" y="57"/>
                    </a:lnTo>
                    <a:lnTo>
                      <a:pt x="1" y="57"/>
                    </a:lnTo>
                    <a:lnTo>
                      <a:pt x="1" y="57"/>
                    </a:lnTo>
                    <a:lnTo>
                      <a:pt x="1" y="56"/>
                    </a:lnTo>
                    <a:lnTo>
                      <a:pt x="1" y="57"/>
                    </a:lnTo>
                    <a:lnTo>
                      <a:pt x="1" y="58"/>
                    </a:lnTo>
                    <a:lnTo>
                      <a:pt x="1" y="58"/>
                    </a:lnTo>
                    <a:lnTo>
                      <a:pt x="1" y="57"/>
                    </a:lnTo>
                    <a:lnTo>
                      <a:pt x="1" y="58"/>
                    </a:lnTo>
                    <a:lnTo>
                      <a:pt x="1" y="57"/>
                    </a:lnTo>
                    <a:lnTo>
                      <a:pt x="1" y="57"/>
                    </a:lnTo>
                    <a:lnTo>
                      <a:pt x="1" y="56"/>
                    </a:lnTo>
                    <a:lnTo>
                      <a:pt x="1" y="56"/>
                    </a:lnTo>
                    <a:lnTo>
                      <a:pt x="1" y="56"/>
                    </a:lnTo>
                    <a:lnTo>
                      <a:pt x="1" y="55"/>
                    </a:lnTo>
                    <a:lnTo>
                      <a:pt x="1" y="55"/>
                    </a:lnTo>
                    <a:lnTo>
                      <a:pt x="1" y="55"/>
                    </a:lnTo>
                    <a:lnTo>
                      <a:pt x="1" y="55"/>
                    </a:lnTo>
                    <a:lnTo>
                      <a:pt x="1" y="54"/>
                    </a:lnTo>
                    <a:lnTo>
                      <a:pt x="1" y="54"/>
                    </a:lnTo>
                    <a:lnTo>
                      <a:pt x="1" y="55"/>
                    </a:lnTo>
                    <a:lnTo>
                      <a:pt x="1" y="55"/>
                    </a:lnTo>
                    <a:lnTo>
                      <a:pt x="1" y="55"/>
                    </a:lnTo>
                    <a:lnTo>
                      <a:pt x="1" y="56"/>
                    </a:lnTo>
                    <a:lnTo>
                      <a:pt x="1" y="56"/>
                    </a:lnTo>
                    <a:lnTo>
                      <a:pt x="1" y="57"/>
                    </a:lnTo>
                  </a:path>
                </a:pathLst>
              </a:custGeom>
              <a:noFill/>
              <a:ln w="0">
                <a:solidFill>
                  <a:srgbClr val="3366FF"/>
                </a:solidFill>
                <a:prstDash val="solid"/>
                <a:round/>
                <a:headEnd/>
                <a:tailEnd/>
              </a:ln>
            </p:spPr>
            <p:txBody>
              <a:bodyPr/>
              <a:lstStyle/>
              <a:p>
                <a:endParaRPr lang="en-GB"/>
              </a:p>
            </p:txBody>
          </p:sp>
          <p:sp>
            <p:nvSpPr>
              <p:cNvPr id="186334" name="Freeform 990"/>
              <p:cNvSpPr>
                <a:spLocks/>
              </p:cNvSpPr>
              <p:nvPr/>
            </p:nvSpPr>
            <p:spPr bwMode="auto">
              <a:xfrm>
                <a:off x="3840" y="3593"/>
                <a:ext cx="1" cy="390"/>
              </a:xfrm>
              <a:custGeom>
                <a:avLst/>
                <a:gdLst/>
                <a:ahLst/>
                <a:cxnLst>
                  <a:cxn ang="0">
                    <a:pos x="0" y="57"/>
                  </a:cxn>
                  <a:cxn ang="0">
                    <a:pos x="0" y="56"/>
                  </a:cxn>
                  <a:cxn ang="0">
                    <a:pos x="0" y="59"/>
                  </a:cxn>
                  <a:cxn ang="0">
                    <a:pos x="0" y="59"/>
                  </a:cxn>
                  <a:cxn ang="0">
                    <a:pos x="0" y="60"/>
                  </a:cxn>
                  <a:cxn ang="0">
                    <a:pos x="0" y="59"/>
                  </a:cxn>
                  <a:cxn ang="0">
                    <a:pos x="0" y="60"/>
                  </a:cxn>
                  <a:cxn ang="0">
                    <a:pos x="0" y="59"/>
                  </a:cxn>
                  <a:cxn ang="0">
                    <a:pos x="0" y="59"/>
                  </a:cxn>
                  <a:cxn ang="0">
                    <a:pos x="0" y="55"/>
                  </a:cxn>
                  <a:cxn ang="0">
                    <a:pos x="0" y="55"/>
                  </a:cxn>
                  <a:cxn ang="0">
                    <a:pos x="0" y="54"/>
                  </a:cxn>
                  <a:cxn ang="0">
                    <a:pos x="0" y="57"/>
                  </a:cxn>
                  <a:cxn ang="0">
                    <a:pos x="0" y="61"/>
                  </a:cxn>
                  <a:cxn ang="0">
                    <a:pos x="0" y="58"/>
                  </a:cxn>
                  <a:cxn ang="0">
                    <a:pos x="0" y="59"/>
                  </a:cxn>
                  <a:cxn ang="0">
                    <a:pos x="0" y="62"/>
                  </a:cxn>
                  <a:cxn ang="0">
                    <a:pos x="0" y="61"/>
                  </a:cxn>
                  <a:cxn ang="0">
                    <a:pos x="0" y="61"/>
                  </a:cxn>
                  <a:cxn ang="0">
                    <a:pos x="0" y="51"/>
                  </a:cxn>
                  <a:cxn ang="0">
                    <a:pos x="0" y="42"/>
                  </a:cxn>
                  <a:cxn ang="0">
                    <a:pos x="0" y="35"/>
                  </a:cxn>
                  <a:cxn ang="0">
                    <a:pos x="0" y="29"/>
                  </a:cxn>
                  <a:cxn ang="0">
                    <a:pos x="0" y="24"/>
                  </a:cxn>
                  <a:cxn ang="0">
                    <a:pos x="0" y="23"/>
                  </a:cxn>
                  <a:cxn ang="0">
                    <a:pos x="0" y="20"/>
                  </a:cxn>
                  <a:cxn ang="0">
                    <a:pos x="0" y="15"/>
                  </a:cxn>
                  <a:cxn ang="0">
                    <a:pos x="0" y="16"/>
                  </a:cxn>
                  <a:cxn ang="0">
                    <a:pos x="0" y="15"/>
                  </a:cxn>
                  <a:cxn ang="0">
                    <a:pos x="0" y="12"/>
                  </a:cxn>
                  <a:cxn ang="0">
                    <a:pos x="0" y="11"/>
                  </a:cxn>
                  <a:cxn ang="0">
                    <a:pos x="0" y="9"/>
                  </a:cxn>
                  <a:cxn ang="0">
                    <a:pos x="0" y="7"/>
                  </a:cxn>
                  <a:cxn ang="0">
                    <a:pos x="0" y="10"/>
                  </a:cxn>
                  <a:cxn ang="0">
                    <a:pos x="0" y="8"/>
                  </a:cxn>
                  <a:cxn ang="0">
                    <a:pos x="0" y="6"/>
                  </a:cxn>
                  <a:cxn ang="0">
                    <a:pos x="0" y="6"/>
                  </a:cxn>
                  <a:cxn ang="0">
                    <a:pos x="0" y="9"/>
                  </a:cxn>
                  <a:cxn ang="0">
                    <a:pos x="0" y="10"/>
                  </a:cxn>
                  <a:cxn ang="0">
                    <a:pos x="0" y="5"/>
                  </a:cxn>
                  <a:cxn ang="0">
                    <a:pos x="0" y="7"/>
                  </a:cxn>
                  <a:cxn ang="0">
                    <a:pos x="0" y="7"/>
                  </a:cxn>
                  <a:cxn ang="0">
                    <a:pos x="0" y="7"/>
                  </a:cxn>
                  <a:cxn ang="0">
                    <a:pos x="0" y="8"/>
                  </a:cxn>
                  <a:cxn ang="0">
                    <a:pos x="0" y="5"/>
                  </a:cxn>
                  <a:cxn ang="0">
                    <a:pos x="0" y="8"/>
                  </a:cxn>
                  <a:cxn ang="0">
                    <a:pos x="0" y="9"/>
                  </a:cxn>
                  <a:cxn ang="0">
                    <a:pos x="0" y="7"/>
                  </a:cxn>
                  <a:cxn ang="0">
                    <a:pos x="0" y="5"/>
                  </a:cxn>
                  <a:cxn ang="0">
                    <a:pos x="0" y="4"/>
                  </a:cxn>
                  <a:cxn ang="0">
                    <a:pos x="0" y="3"/>
                  </a:cxn>
                  <a:cxn ang="0">
                    <a:pos x="0" y="7"/>
                  </a:cxn>
                  <a:cxn ang="0">
                    <a:pos x="0" y="5"/>
                  </a:cxn>
                  <a:cxn ang="0">
                    <a:pos x="0" y="4"/>
                  </a:cxn>
                  <a:cxn ang="0">
                    <a:pos x="0" y="4"/>
                  </a:cxn>
                  <a:cxn ang="0">
                    <a:pos x="0" y="6"/>
                  </a:cxn>
                  <a:cxn ang="0">
                    <a:pos x="0" y="4"/>
                  </a:cxn>
                  <a:cxn ang="0">
                    <a:pos x="0" y="1"/>
                  </a:cxn>
                  <a:cxn ang="0">
                    <a:pos x="0" y="2"/>
                  </a:cxn>
                  <a:cxn ang="0">
                    <a:pos x="0" y="1"/>
                  </a:cxn>
                  <a:cxn ang="0">
                    <a:pos x="0" y="4"/>
                  </a:cxn>
                  <a:cxn ang="0">
                    <a:pos x="0" y="4"/>
                  </a:cxn>
                  <a:cxn ang="0">
                    <a:pos x="0" y="5"/>
                  </a:cxn>
                </a:cxnLst>
                <a:rect l="0" t="0" r="r" b="b"/>
                <a:pathLst>
                  <a:path h="65">
                    <a:moveTo>
                      <a:pt x="0" y="54"/>
                    </a:moveTo>
                    <a:lnTo>
                      <a:pt x="0" y="55"/>
                    </a:lnTo>
                    <a:lnTo>
                      <a:pt x="0" y="55"/>
                    </a:lnTo>
                    <a:lnTo>
                      <a:pt x="0" y="55"/>
                    </a:lnTo>
                    <a:lnTo>
                      <a:pt x="0" y="56"/>
                    </a:lnTo>
                    <a:lnTo>
                      <a:pt x="0" y="56"/>
                    </a:lnTo>
                    <a:lnTo>
                      <a:pt x="0" y="57"/>
                    </a:lnTo>
                    <a:lnTo>
                      <a:pt x="0" y="57"/>
                    </a:lnTo>
                    <a:lnTo>
                      <a:pt x="0" y="57"/>
                    </a:lnTo>
                    <a:lnTo>
                      <a:pt x="0" y="56"/>
                    </a:lnTo>
                    <a:lnTo>
                      <a:pt x="0" y="57"/>
                    </a:lnTo>
                    <a:lnTo>
                      <a:pt x="0" y="56"/>
                    </a:lnTo>
                    <a:lnTo>
                      <a:pt x="0" y="57"/>
                    </a:lnTo>
                    <a:lnTo>
                      <a:pt x="0" y="57"/>
                    </a:lnTo>
                    <a:lnTo>
                      <a:pt x="0" y="56"/>
                    </a:lnTo>
                    <a:lnTo>
                      <a:pt x="0" y="56"/>
                    </a:lnTo>
                    <a:lnTo>
                      <a:pt x="0" y="56"/>
                    </a:lnTo>
                    <a:lnTo>
                      <a:pt x="0" y="56"/>
                    </a:lnTo>
                    <a:lnTo>
                      <a:pt x="0" y="55"/>
                    </a:lnTo>
                    <a:lnTo>
                      <a:pt x="0" y="55"/>
                    </a:lnTo>
                    <a:lnTo>
                      <a:pt x="0" y="56"/>
                    </a:lnTo>
                    <a:lnTo>
                      <a:pt x="0" y="56"/>
                    </a:lnTo>
                    <a:lnTo>
                      <a:pt x="0" y="55"/>
                    </a:lnTo>
                    <a:lnTo>
                      <a:pt x="0" y="55"/>
                    </a:lnTo>
                    <a:lnTo>
                      <a:pt x="0" y="56"/>
                    </a:lnTo>
                    <a:lnTo>
                      <a:pt x="0" y="57"/>
                    </a:lnTo>
                    <a:lnTo>
                      <a:pt x="0" y="57"/>
                    </a:lnTo>
                    <a:lnTo>
                      <a:pt x="0" y="58"/>
                    </a:lnTo>
                    <a:lnTo>
                      <a:pt x="0" y="58"/>
                    </a:lnTo>
                    <a:lnTo>
                      <a:pt x="0" y="58"/>
                    </a:lnTo>
                    <a:lnTo>
                      <a:pt x="0" y="58"/>
                    </a:lnTo>
                    <a:lnTo>
                      <a:pt x="0" y="59"/>
                    </a:lnTo>
                    <a:lnTo>
                      <a:pt x="0" y="59"/>
                    </a:lnTo>
                    <a:lnTo>
                      <a:pt x="0" y="60"/>
                    </a:lnTo>
                    <a:lnTo>
                      <a:pt x="0" y="60"/>
                    </a:lnTo>
                    <a:lnTo>
                      <a:pt x="0" y="60"/>
                    </a:lnTo>
                    <a:lnTo>
                      <a:pt x="0" y="60"/>
                    </a:lnTo>
                    <a:lnTo>
                      <a:pt x="0" y="59"/>
                    </a:lnTo>
                    <a:lnTo>
                      <a:pt x="0" y="60"/>
                    </a:lnTo>
                    <a:lnTo>
                      <a:pt x="0" y="59"/>
                    </a:lnTo>
                    <a:lnTo>
                      <a:pt x="0" y="59"/>
                    </a:lnTo>
                    <a:lnTo>
                      <a:pt x="0" y="59"/>
                    </a:lnTo>
                    <a:lnTo>
                      <a:pt x="0" y="59"/>
                    </a:lnTo>
                    <a:lnTo>
                      <a:pt x="0" y="59"/>
                    </a:lnTo>
                    <a:lnTo>
                      <a:pt x="0" y="59"/>
                    </a:lnTo>
                    <a:lnTo>
                      <a:pt x="0" y="59"/>
                    </a:lnTo>
                    <a:lnTo>
                      <a:pt x="0" y="58"/>
                    </a:lnTo>
                    <a:lnTo>
                      <a:pt x="0" y="58"/>
                    </a:lnTo>
                    <a:lnTo>
                      <a:pt x="0" y="59"/>
                    </a:lnTo>
                    <a:lnTo>
                      <a:pt x="0" y="58"/>
                    </a:lnTo>
                    <a:lnTo>
                      <a:pt x="0" y="59"/>
                    </a:lnTo>
                    <a:lnTo>
                      <a:pt x="0" y="59"/>
                    </a:lnTo>
                    <a:lnTo>
                      <a:pt x="0" y="59"/>
                    </a:lnTo>
                    <a:lnTo>
                      <a:pt x="0" y="60"/>
                    </a:lnTo>
                    <a:lnTo>
                      <a:pt x="0" y="60"/>
                    </a:lnTo>
                    <a:lnTo>
                      <a:pt x="0" y="59"/>
                    </a:lnTo>
                    <a:lnTo>
                      <a:pt x="0" y="59"/>
                    </a:lnTo>
                    <a:lnTo>
                      <a:pt x="0" y="58"/>
                    </a:lnTo>
                    <a:lnTo>
                      <a:pt x="0" y="58"/>
                    </a:lnTo>
                    <a:lnTo>
                      <a:pt x="0" y="58"/>
                    </a:lnTo>
                    <a:lnTo>
                      <a:pt x="0" y="58"/>
                    </a:lnTo>
                    <a:lnTo>
                      <a:pt x="0" y="59"/>
                    </a:lnTo>
                    <a:lnTo>
                      <a:pt x="0" y="59"/>
                    </a:lnTo>
                    <a:lnTo>
                      <a:pt x="0" y="59"/>
                    </a:lnTo>
                    <a:lnTo>
                      <a:pt x="0" y="60"/>
                    </a:lnTo>
                    <a:lnTo>
                      <a:pt x="0" y="59"/>
                    </a:lnTo>
                    <a:lnTo>
                      <a:pt x="0" y="60"/>
                    </a:lnTo>
                    <a:lnTo>
                      <a:pt x="0" y="60"/>
                    </a:lnTo>
                    <a:lnTo>
                      <a:pt x="0" y="60"/>
                    </a:lnTo>
                    <a:lnTo>
                      <a:pt x="0" y="59"/>
                    </a:lnTo>
                    <a:lnTo>
                      <a:pt x="0" y="60"/>
                    </a:lnTo>
                    <a:lnTo>
                      <a:pt x="0" y="59"/>
                    </a:lnTo>
                    <a:lnTo>
                      <a:pt x="0" y="60"/>
                    </a:lnTo>
                    <a:lnTo>
                      <a:pt x="0" y="59"/>
                    </a:lnTo>
                    <a:lnTo>
                      <a:pt x="0" y="60"/>
                    </a:lnTo>
                    <a:lnTo>
                      <a:pt x="0" y="60"/>
                    </a:lnTo>
                    <a:lnTo>
                      <a:pt x="0" y="60"/>
                    </a:lnTo>
                    <a:lnTo>
                      <a:pt x="0" y="60"/>
                    </a:lnTo>
                    <a:lnTo>
                      <a:pt x="0" y="60"/>
                    </a:lnTo>
                    <a:lnTo>
                      <a:pt x="0" y="59"/>
                    </a:lnTo>
                    <a:lnTo>
                      <a:pt x="0" y="60"/>
                    </a:lnTo>
                    <a:lnTo>
                      <a:pt x="0" y="59"/>
                    </a:lnTo>
                    <a:lnTo>
                      <a:pt x="0" y="59"/>
                    </a:lnTo>
                    <a:lnTo>
                      <a:pt x="0" y="59"/>
                    </a:lnTo>
                    <a:lnTo>
                      <a:pt x="0" y="58"/>
                    </a:lnTo>
                    <a:lnTo>
                      <a:pt x="0" y="59"/>
                    </a:lnTo>
                    <a:lnTo>
                      <a:pt x="0" y="59"/>
                    </a:lnTo>
                    <a:lnTo>
                      <a:pt x="0" y="59"/>
                    </a:lnTo>
                    <a:lnTo>
                      <a:pt x="0" y="59"/>
                    </a:lnTo>
                    <a:lnTo>
                      <a:pt x="0" y="58"/>
                    </a:lnTo>
                    <a:lnTo>
                      <a:pt x="0" y="59"/>
                    </a:lnTo>
                    <a:lnTo>
                      <a:pt x="0" y="59"/>
                    </a:lnTo>
                    <a:lnTo>
                      <a:pt x="0" y="59"/>
                    </a:lnTo>
                    <a:lnTo>
                      <a:pt x="0" y="59"/>
                    </a:lnTo>
                    <a:lnTo>
                      <a:pt x="0" y="59"/>
                    </a:lnTo>
                    <a:lnTo>
                      <a:pt x="0" y="58"/>
                    </a:lnTo>
                    <a:lnTo>
                      <a:pt x="0" y="59"/>
                    </a:lnTo>
                    <a:lnTo>
                      <a:pt x="0" y="58"/>
                    </a:lnTo>
                    <a:lnTo>
                      <a:pt x="0" y="59"/>
                    </a:lnTo>
                    <a:lnTo>
                      <a:pt x="0" y="59"/>
                    </a:lnTo>
                    <a:lnTo>
                      <a:pt x="0" y="58"/>
                    </a:lnTo>
                    <a:lnTo>
                      <a:pt x="0" y="58"/>
                    </a:lnTo>
                    <a:lnTo>
                      <a:pt x="0" y="57"/>
                    </a:lnTo>
                    <a:lnTo>
                      <a:pt x="0" y="57"/>
                    </a:lnTo>
                    <a:lnTo>
                      <a:pt x="0" y="56"/>
                    </a:lnTo>
                    <a:lnTo>
                      <a:pt x="0" y="56"/>
                    </a:lnTo>
                    <a:lnTo>
                      <a:pt x="0" y="56"/>
                    </a:lnTo>
                    <a:lnTo>
                      <a:pt x="0" y="56"/>
                    </a:lnTo>
                    <a:lnTo>
                      <a:pt x="0" y="56"/>
                    </a:lnTo>
                    <a:lnTo>
                      <a:pt x="0" y="55"/>
                    </a:lnTo>
                    <a:lnTo>
                      <a:pt x="0" y="55"/>
                    </a:lnTo>
                    <a:lnTo>
                      <a:pt x="0" y="55"/>
                    </a:lnTo>
                    <a:lnTo>
                      <a:pt x="0" y="55"/>
                    </a:lnTo>
                    <a:lnTo>
                      <a:pt x="0" y="55"/>
                    </a:lnTo>
                    <a:lnTo>
                      <a:pt x="0" y="54"/>
                    </a:lnTo>
                    <a:lnTo>
                      <a:pt x="0" y="54"/>
                    </a:lnTo>
                    <a:lnTo>
                      <a:pt x="0" y="54"/>
                    </a:lnTo>
                    <a:lnTo>
                      <a:pt x="0" y="54"/>
                    </a:lnTo>
                    <a:lnTo>
                      <a:pt x="0" y="54"/>
                    </a:lnTo>
                    <a:lnTo>
                      <a:pt x="0" y="54"/>
                    </a:lnTo>
                    <a:lnTo>
                      <a:pt x="0" y="55"/>
                    </a:lnTo>
                    <a:lnTo>
                      <a:pt x="0" y="55"/>
                    </a:lnTo>
                    <a:lnTo>
                      <a:pt x="0" y="55"/>
                    </a:lnTo>
                    <a:lnTo>
                      <a:pt x="0" y="55"/>
                    </a:lnTo>
                    <a:lnTo>
                      <a:pt x="0" y="55"/>
                    </a:lnTo>
                    <a:lnTo>
                      <a:pt x="0" y="55"/>
                    </a:lnTo>
                    <a:lnTo>
                      <a:pt x="0" y="55"/>
                    </a:lnTo>
                    <a:lnTo>
                      <a:pt x="0" y="54"/>
                    </a:lnTo>
                    <a:lnTo>
                      <a:pt x="0" y="54"/>
                    </a:lnTo>
                    <a:lnTo>
                      <a:pt x="0" y="53"/>
                    </a:lnTo>
                    <a:lnTo>
                      <a:pt x="0" y="54"/>
                    </a:lnTo>
                    <a:lnTo>
                      <a:pt x="0" y="54"/>
                    </a:lnTo>
                    <a:lnTo>
                      <a:pt x="0" y="53"/>
                    </a:lnTo>
                    <a:lnTo>
                      <a:pt x="0" y="54"/>
                    </a:lnTo>
                    <a:lnTo>
                      <a:pt x="0" y="54"/>
                    </a:lnTo>
                    <a:lnTo>
                      <a:pt x="0" y="55"/>
                    </a:lnTo>
                    <a:lnTo>
                      <a:pt x="0" y="55"/>
                    </a:lnTo>
                    <a:lnTo>
                      <a:pt x="0" y="56"/>
                    </a:lnTo>
                    <a:lnTo>
                      <a:pt x="0" y="55"/>
                    </a:lnTo>
                    <a:lnTo>
                      <a:pt x="0" y="55"/>
                    </a:lnTo>
                    <a:lnTo>
                      <a:pt x="0" y="56"/>
                    </a:lnTo>
                    <a:lnTo>
                      <a:pt x="0" y="56"/>
                    </a:lnTo>
                    <a:lnTo>
                      <a:pt x="0" y="57"/>
                    </a:lnTo>
                    <a:lnTo>
                      <a:pt x="0" y="57"/>
                    </a:lnTo>
                    <a:lnTo>
                      <a:pt x="0" y="58"/>
                    </a:lnTo>
                    <a:lnTo>
                      <a:pt x="0" y="57"/>
                    </a:lnTo>
                    <a:lnTo>
                      <a:pt x="0" y="58"/>
                    </a:lnTo>
                    <a:lnTo>
                      <a:pt x="0" y="58"/>
                    </a:lnTo>
                    <a:lnTo>
                      <a:pt x="0" y="59"/>
                    </a:lnTo>
                    <a:lnTo>
                      <a:pt x="0" y="59"/>
                    </a:lnTo>
                    <a:lnTo>
                      <a:pt x="0" y="60"/>
                    </a:lnTo>
                    <a:lnTo>
                      <a:pt x="0" y="59"/>
                    </a:lnTo>
                    <a:lnTo>
                      <a:pt x="0" y="60"/>
                    </a:lnTo>
                    <a:lnTo>
                      <a:pt x="0" y="61"/>
                    </a:lnTo>
                    <a:lnTo>
                      <a:pt x="0" y="59"/>
                    </a:lnTo>
                    <a:lnTo>
                      <a:pt x="0" y="58"/>
                    </a:lnTo>
                    <a:lnTo>
                      <a:pt x="0" y="58"/>
                    </a:lnTo>
                    <a:lnTo>
                      <a:pt x="0" y="57"/>
                    </a:lnTo>
                    <a:lnTo>
                      <a:pt x="0" y="58"/>
                    </a:lnTo>
                    <a:lnTo>
                      <a:pt x="0" y="58"/>
                    </a:lnTo>
                    <a:lnTo>
                      <a:pt x="0" y="58"/>
                    </a:lnTo>
                    <a:lnTo>
                      <a:pt x="0" y="58"/>
                    </a:lnTo>
                    <a:lnTo>
                      <a:pt x="0" y="58"/>
                    </a:lnTo>
                    <a:lnTo>
                      <a:pt x="0" y="58"/>
                    </a:lnTo>
                    <a:lnTo>
                      <a:pt x="0" y="58"/>
                    </a:lnTo>
                    <a:lnTo>
                      <a:pt x="0" y="59"/>
                    </a:lnTo>
                    <a:lnTo>
                      <a:pt x="0" y="59"/>
                    </a:lnTo>
                    <a:lnTo>
                      <a:pt x="0" y="58"/>
                    </a:lnTo>
                    <a:lnTo>
                      <a:pt x="0" y="59"/>
                    </a:lnTo>
                    <a:lnTo>
                      <a:pt x="0" y="59"/>
                    </a:lnTo>
                    <a:lnTo>
                      <a:pt x="0" y="60"/>
                    </a:lnTo>
                    <a:lnTo>
                      <a:pt x="0" y="61"/>
                    </a:lnTo>
                    <a:lnTo>
                      <a:pt x="0" y="61"/>
                    </a:lnTo>
                    <a:lnTo>
                      <a:pt x="0" y="60"/>
                    </a:lnTo>
                    <a:lnTo>
                      <a:pt x="0" y="60"/>
                    </a:lnTo>
                    <a:lnTo>
                      <a:pt x="0" y="59"/>
                    </a:lnTo>
                    <a:lnTo>
                      <a:pt x="0" y="60"/>
                    </a:lnTo>
                    <a:lnTo>
                      <a:pt x="0" y="60"/>
                    </a:lnTo>
                    <a:lnTo>
                      <a:pt x="0" y="61"/>
                    </a:lnTo>
                    <a:lnTo>
                      <a:pt x="0" y="61"/>
                    </a:lnTo>
                    <a:lnTo>
                      <a:pt x="0" y="61"/>
                    </a:lnTo>
                    <a:lnTo>
                      <a:pt x="0" y="61"/>
                    </a:lnTo>
                    <a:lnTo>
                      <a:pt x="0" y="62"/>
                    </a:lnTo>
                    <a:lnTo>
                      <a:pt x="0" y="62"/>
                    </a:lnTo>
                    <a:lnTo>
                      <a:pt x="0" y="62"/>
                    </a:lnTo>
                    <a:lnTo>
                      <a:pt x="0" y="62"/>
                    </a:lnTo>
                    <a:lnTo>
                      <a:pt x="0" y="62"/>
                    </a:lnTo>
                    <a:lnTo>
                      <a:pt x="0" y="63"/>
                    </a:lnTo>
                    <a:lnTo>
                      <a:pt x="0" y="63"/>
                    </a:lnTo>
                    <a:lnTo>
                      <a:pt x="0" y="62"/>
                    </a:lnTo>
                    <a:lnTo>
                      <a:pt x="0" y="63"/>
                    </a:lnTo>
                    <a:lnTo>
                      <a:pt x="0" y="62"/>
                    </a:lnTo>
                    <a:lnTo>
                      <a:pt x="0" y="62"/>
                    </a:lnTo>
                    <a:lnTo>
                      <a:pt x="0" y="62"/>
                    </a:lnTo>
                    <a:lnTo>
                      <a:pt x="0" y="62"/>
                    </a:lnTo>
                    <a:lnTo>
                      <a:pt x="0" y="62"/>
                    </a:lnTo>
                    <a:lnTo>
                      <a:pt x="0" y="62"/>
                    </a:lnTo>
                    <a:lnTo>
                      <a:pt x="0" y="61"/>
                    </a:lnTo>
                    <a:lnTo>
                      <a:pt x="0" y="61"/>
                    </a:lnTo>
                    <a:lnTo>
                      <a:pt x="0" y="62"/>
                    </a:lnTo>
                    <a:lnTo>
                      <a:pt x="0" y="63"/>
                    </a:lnTo>
                    <a:lnTo>
                      <a:pt x="0" y="63"/>
                    </a:lnTo>
                    <a:lnTo>
                      <a:pt x="0" y="63"/>
                    </a:lnTo>
                    <a:lnTo>
                      <a:pt x="0" y="63"/>
                    </a:lnTo>
                    <a:lnTo>
                      <a:pt x="0" y="63"/>
                    </a:lnTo>
                    <a:lnTo>
                      <a:pt x="0" y="63"/>
                    </a:lnTo>
                    <a:lnTo>
                      <a:pt x="0" y="62"/>
                    </a:lnTo>
                    <a:lnTo>
                      <a:pt x="0" y="61"/>
                    </a:lnTo>
                    <a:lnTo>
                      <a:pt x="0" y="61"/>
                    </a:lnTo>
                    <a:lnTo>
                      <a:pt x="0" y="61"/>
                    </a:lnTo>
                    <a:lnTo>
                      <a:pt x="0" y="65"/>
                    </a:lnTo>
                    <a:lnTo>
                      <a:pt x="0" y="60"/>
                    </a:lnTo>
                    <a:lnTo>
                      <a:pt x="0" y="57"/>
                    </a:lnTo>
                    <a:lnTo>
                      <a:pt x="0" y="55"/>
                    </a:lnTo>
                    <a:lnTo>
                      <a:pt x="0" y="55"/>
                    </a:lnTo>
                    <a:lnTo>
                      <a:pt x="0" y="54"/>
                    </a:lnTo>
                    <a:lnTo>
                      <a:pt x="0" y="54"/>
                    </a:lnTo>
                    <a:lnTo>
                      <a:pt x="0" y="53"/>
                    </a:lnTo>
                    <a:lnTo>
                      <a:pt x="0" y="52"/>
                    </a:lnTo>
                    <a:lnTo>
                      <a:pt x="0" y="51"/>
                    </a:lnTo>
                    <a:lnTo>
                      <a:pt x="0" y="51"/>
                    </a:lnTo>
                    <a:lnTo>
                      <a:pt x="0" y="50"/>
                    </a:lnTo>
                    <a:lnTo>
                      <a:pt x="0" y="49"/>
                    </a:lnTo>
                    <a:lnTo>
                      <a:pt x="0" y="48"/>
                    </a:lnTo>
                    <a:lnTo>
                      <a:pt x="0" y="47"/>
                    </a:lnTo>
                    <a:lnTo>
                      <a:pt x="0" y="46"/>
                    </a:lnTo>
                    <a:lnTo>
                      <a:pt x="0" y="45"/>
                    </a:lnTo>
                    <a:lnTo>
                      <a:pt x="0" y="44"/>
                    </a:lnTo>
                    <a:lnTo>
                      <a:pt x="0" y="43"/>
                    </a:lnTo>
                    <a:lnTo>
                      <a:pt x="0" y="42"/>
                    </a:lnTo>
                    <a:lnTo>
                      <a:pt x="0" y="42"/>
                    </a:lnTo>
                    <a:lnTo>
                      <a:pt x="0" y="40"/>
                    </a:lnTo>
                    <a:lnTo>
                      <a:pt x="0" y="40"/>
                    </a:lnTo>
                    <a:lnTo>
                      <a:pt x="0" y="39"/>
                    </a:lnTo>
                    <a:lnTo>
                      <a:pt x="0" y="38"/>
                    </a:lnTo>
                    <a:lnTo>
                      <a:pt x="0" y="37"/>
                    </a:lnTo>
                    <a:lnTo>
                      <a:pt x="0" y="37"/>
                    </a:lnTo>
                    <a:lnTo>
                      <a:pt x="0" y="37"/>
                    </a:lnTo>
                    <a:lnTo>
                      <a:pt x="0" y="36"/>
                    </a:lnTo>
                    <a:lnTo>
                      <a:pt x="0" y="35"/>
                    </a:lnTo>
                    <a:lnTo>
                      <a:pt x="0" y="35"/>
                    </a:lnTo>
                    <a:lnTo>
                      <a:pt x="0" y="35"/>
                    </a:lnTo>
                    <a:lnTo>
                      <a:pt x="0" y="34"/>
                    </a:lnTo>
                    <a:lnTo>
                      <a:pt x="0" y="34"/>
                    </a:lnTo>
                    <a:lnTo>
                      <a:pt x="0" y="34"/>
                    </a:lnTo>
                    <a:lnTo>
                      <a:pt x="0" y="33"/>
                    </a:lnTo>
                    <a:lnTo>
                      <a:pt x="0" y="33"/>
                    </a:lnTo>
                    <a:lnTo>
                      <a:pt x="0" y="32"/>
                    </a:lnTo>
                    <a:lnTo>
                      <a:pt x="0" y="32"/>
                    </a:lnTo>
                    <a:lnTo>
                      <a:pt x="0" y="31"/>
                    </a:lnTo>
                    <a:lnTo>
                      <a:pt x="0" y="30"/>
                    </a:lnTo>
                    <a:lnTo>
                      <a:pt x="0" y="29"/>
                    </a:lnTo>
                    <a:lnTo>
                      <a:pt x="0" y="29"/>
                    </a:lnTo>
                    <a:lnTo>
                      <a:pt x="0" y="28"/>
                    </a:lnTo>
                    <a:lnTo>
                      <a:pt x="0" y="29"/>
                    </a:lnTo>
                    <a:lnTo>
                      <a:pt x="0" y="28"/>
                    </a:lnTo>
                    <a:lnTo>
                      <a:pt x="0" y="28"/>
                    </a:lnTo>
                    <a:lnTo>
                      <a:pt x="0" y="27"/>
                    </a:lnTo>
                    <a:lnTo>
                      <a:pt x="0" y="26"/>
                    </a:lnTo>
                    <a:lnTo>
                      <a:pt x="0" y="26"/>
                    </a:lnTo>
                    <a:lnTo>
                      <a:pt x="0" y="26"/>
                    </a:lnTo>
                    <a:lnTo>
                      <a:pt x="0" y="25"/>
                    </a:lnTo>
                    <a:lnTo>
                      <a:pt x="0" y="25"/>
                    </a:lnTo>
                    <a:lnTo>
                      <a:pt x="0" y="24"/>
                    </a:lnTo>
                    <a:lnTo>
                      <a:pt x="0" y="23"/>
                    </a:lnTo>
                    <a:lnTo>
                      <a:pt x="0" y="23"/>
                    </a:lnTo>
                    <a:lnTo>
                      <a:pt x="0" y="23"/>
                    </a:lnTo>
                    <a:lnTo>
                      <a:pt x="0" y="23"/>
                    </a:lnTo>
                    <a:lnTo>
                      <a:pt x="0" y="22"/>
                    </a:lnTo>
                    <a:lnTo>
                      <a:pt x="0" y="21"/>
                    </a:lnTo>
                    <a:lnTo>
                      <a:pt x="0" y="22"/>
                    </a:lnTo>
                    <a:lnTo>
                      <a:pt x="0" y="22"/>
                    </a:lnTo>
                    <a:lnTo>
                      <a:pt x="0" y="22"/>
                    </a:lnTo>
                    <a:lnTo>
                      <a:pt x="0" y="22"/>
                    </a:lnTo>
                    <a:lnTo>
                      <a:pt x="0" y="23"/>
                    </a:lnTo>
                    <a:lnTo>
                      <a:pt x="0" y="22"/>
                    </a:lnTo>
                    <a:lnTo>
                      <a:pt x="0" y="22"/>
                    </a:lnTo>
                    <a:lnTo>
                      <a:pt x="0" y="22"/>
                    </a:lnTo>
                    <a:lnTo>
                      <a:pt x="0" y="22"/>
                    </a:lnTo>
                    <a:lnTo>
                      <a:pt x="0" y="22"/>
                    </a:lnTo>
                    <a:lnTo>
                      <a:pt x="0" y="22"/>
                    </a:lnTo>
                    <a:lnTo>
                      <a:pt x="0" y="22"/>
                    </a:lnTo>
                    <a:lnTo>
                      <a:pt x="0" y="22"/>
                    </a:lnTo>
                    <a:lnTo>
                      <a:pt x="0" y="21"/>
                    </a:lnTo>
                    <a:lnTo>
                      <a:pt x="0" y="20"/>
                    </a:lnTo>
                    <a:lnTo>
                      <a:pt x="0" y="20"/>
                    </a:lnTo>
                    <a:lnTo>
                      <a:pt x="0" y="20"/>
                    </a:lnTo>
                    <a:lnTo>
                      <a:pt x="0" y="19"/>
                    </a:lnTo>
                    <a:lnTo>
                      <a:pt x="0" y="19"/>
                    </a:lnTo>
                    <a:lnTo>
                      <a:pt x="0" y="18"/>
                    </a:lnTo>
                    <a:lnTo>
                      <a:pt x="0" y="18"/>
                    </a:lnTo>
                    <a:lnTo>
                      <a:pt x="0" y="17"/>
                    </a:lnTo>
                    <a:lnTo>
                      <a:pt x="0" y="18"/>
                    </a:lnTo>
                    <a:lnTo>
                      <a:pt x="0" y="17"/>
                    </a:lnTo>
                    <a:lnTo>
                      <a:pt x="0" y="17"/>
                    </a:lnTo>
                    <a:lnTo>
                      <a:pt x="0" y="16"/>
                    </a:lnTo>
                    <a:lnTo>
                      <a:pt x="0" y="15"/>
                    </a:lnTo>
                    <a:lnTo>
                      <a:pt x="0" y="15"/>
                    </a:lnTo>
                    <a:lnTo>
                      <a:pt x="0" y="14"/>
                    </a:lnTo>
                    <a:lnTo>
                      <a:pt x="0" y="14"/>
                    </a:lnTo>
                    <a:lnTo>
                      <a:pt x="0" y="14"/>
                    </a:lnTo>
                    <a:lnTo>
                      <a:pt x="0" y="15"/>
                    </a:lnTo>
                    <a:lnTo>
                      <a:pt x="0" y="15"/>
                    </a:lnTo>
                    <a:lnTo>
                      <a:pt x="0" y="15"/>
                    </a:lnTo>
                    <a:lnTo>
                      <a:pt x="0" y="15"/>
                    </a:lnTo>
                    <a:lnTo>
                      <a:pt x="0" y="15"/>
                    </a:lnTo>
                    <a:lnTo>
                      <a:pt x="0" y="16"/>
                    </a:lnTo>
                    <a:lnTo>
                      <a:pt x="0" y="16"/>
                    </a:lnTo>
                    <a:lnTo>
                      <a:pt x="0" y="15"/>
                    </a:lnTo>
                    <a:lnTo>
                      <a:pt x="0" y="15"/>
                    </a:lnTo>
                    <a:lnTo>
                      <a:pt x="0" y="15"/>
                    </a:lnTo>
                    <a:lnTo>
                      <a:pt x="0" y="15"/>
                    </a:lnTo>
                    <a:lnTo>
                      <a:pt x="0" y="16"/>
                    </a:lnTo>
                    <a:lnTo>
                      <a:pt x="0" y="16"/>
                    </a:lnTo>
                    <a:lnTo>
                      <a:pt x="0" y="16"/>
                    </a:lnTo>
                    <a:lnTo>
                      <a:pt x="0" y="16"/>
                    </a:lnTo>
                    <a:lnTo>
                      <a:pt x="0" y="16"/>
                    </a:lnTo>
                    <a:lnTo>
                      <a:pt x="0" y="16"/>
                    </a:lnTo>
                    <a:lnTo>
                      <a:pt x="0" y="15"/>
                    </a:lnTo>
                    <a:lnTo>
                      <a:pt x="0" y="15"/>
                    </a:lnTo>
                    <a:lnTo>
                      <a:pt x="0" y="15"/>
                    </a:lnTo>
                    <a:lnTo>
                      <a:pt x="0" y="14"/>
                    </a:lnTo>
                    <a:lnTo>
                      <a:pt x="0" y="14"/>
                    </a:lnTo>
                    <a:lnTo>
                      <a:pt x="0" y="14"/>
                    </a:lnTo>
                    <a:lnTo>
                      <a:pt x="0" y="13"/>
                    </a:lnTo>
                    <a:lnTo>
                      <a:pt x="0" y="13"/>
                    </a:lnTo>
                    <a:lnTo>
                      <a:pt x="0" y="12"/>
                    </a:lnTo>
                    <a:lnTo>
                      <a:pt x="0" y="12"/>
                    </a:lnTo>
                    <a:lnTo>
                      <a:pt x="0" y="12"/>
                    </a:lnTo>
                    <a:lnTo>
                      <a:pt x="0" y="12"/>
                    </a:lnTo>
                    <a:lnTo>
                      <a:pt x="0" y="13"/>
                    </a:lnTo>
                    <a:lnTo>
                      <a:pt x="0" y="12"/>
                    </a:lnTo>
                    <a:lnTo>
                      <a:pt x="0" y="12"/>
                    </a:lnTo>
                    <a:lnTo>
                      <a:pt x="0" y="12"/>
                    </a:lnTo>
                    <a:lnTo>
                      <a:pt x="0" y="12"/>
                    </a:lnTo>
                    <a:lnTo>
                      <a:pt x="0" y="13"/>
                    </a:lnTo>
                    <a:lnTo>
                      <a:pt x="0" y="12"/>
                    </a:lnTo>
                    <a:lnTo>
                      <a:pt x="0" y="12"/>
                    </a:lnTo>
                    <a:lnTo>
                      <a:pt x="0" y="12"/>
                    </a:lnTo>
                    <a:lnTo>
                      <a:pt x="0" y="11"/>
                    </a:lnTo>
                    <a:lnTo>
                      <a:pt x="0" y="11"/>
                    </a:lnTo>
                    <a:lnTo>
                      <a:pt x="0" y="10"/>
                    </a:lnTo>
                    <a:lnTo>
                      <a:pt x="0" y="10"/>
                    </a:lnTo>
                    <a:lnTo>
                      <a:pt x="0" y="9"/>
                    </a:lnTo>
                    <a:lnTo>
                      <a:pt x="0" y="9"/>
                    </a:lnTo>
                    <a:lnTo>
                      <a:pt x="0" y="10"/>
                    </a:lnTo>
                    <a:lnTo>
                      <a:pt x="0" y="10"/>
                    </a:lnTo>
                    <a:lnTo>
                      <a:pt x="0" y="10"/>
                    </a:lnTo>
                    <a:lnTo>
                      <a:pt x="0" y="9"/>
                    </a:lnTo>
                    <a:lnTo>
                      <a:pt x="0" y="9"/>
                    </a:lnTo>
                    <a:lnTo>
                      <a:pt x="0" y="9"/>
                    </a:lnTo>
                    <a:lnTo>
                      <a:pt x="0" y="9"/>
                    </a:lnTo>
                    <a:lnTo>
                      <a:pt x="0" y="8"/>
                    </a:lnTo>
                    <a:lnTo>
                      <a:pt x="0" y="8"/>
                    </a:lnTo>
                    <a:lnTo>
                      <a:pt x="0" y="7"/>
                    </a:lnTo>
                    <a:lnTo>
                      <a:pt x="0" y="8"/>
                    </a:lnTo>
                    <a:lnTo>
                      <a:pt x="0" y="7"/>
                    </a:lnTo>
                    <a:lnTo>
                      <a:pt x="0" y="7"/>
                    </a:lnTo>
                    <a:lnTo>
                      <a:pt x="0" y="7"/>
                    </a:lnTo>
                    <a:lnTo>
                      <a:pt x="0" y="7"/>
                    </a:lnTo>
                    <a:lnTo>
                      <a:pt x="0" y="7"/>
                    </a:lnTo>
                    <a:lnTo>
                      <a:pt x="0" y="7"/>
                    </a:lnTo>
                    <a:lnTo>
                      <a:pt x="0" y="7"/>
                    </a:lnTo>
                    <a:lnTo>
                      <a:pt x="0" y="8"/>
                    </a:lnTo>
                    <a:lnTo>
                      <a:pt x="0" y="8"/>
                    </a:lnTo>
                    <a:lnTo>
                      <a:pt x="0" y="8"/>
                    </a:lnTo>
                    <a:lnTo>
                      <a:pt x="0" y="9"/>
                    </a:lnTo>
                    <a:lnTo>
                      <a:pt x="0" y="8"/>
                    </a:lnTo>
                    <a:lnTo>
                      <a:pt x="0" y="9"/>
                    </a:lnTo>
                    <a:lnTo>
                      <a:pt x="0" y="10"/>
                    </a:lnTo>
                    <a:lnTo>
                      <a:pt x="0" y="10"/>
                    </a:lnTo>
                    <a:lnTo>
                      <a:pt x="0" y="10"/>
                    </a:lnTo>
                    <a:lnTo>
                      <a:pt x="0" y="10"/>
                    </a:lnTo>
                    <a:lnTo>
                      <a:pt x="0" y="10"/>
                    </a:lnTo>
                    <a:lnTo>
                      <a:pt x="0" y="9"/>
                    </a:lnTo>
                    <a:lnTo>
                      <a:pt x="0" y="9"/>
                    </a:lnTo>
                    <a:lnTo>
                      <a:pt x="0" y="8"/>
                    </a:lnTo>
                    <a:lnTo>
                      <a:pt x="0" y="8"/>
                    </a:lnTo>
                    <a:lnTo>
                      <a:pt x="0" y="8"/>
                    </a:lnTo>
                    <a:lnTo>
                      <a:pt x="0" y="8"/>
                    </a:lnTo>
                    <a:lnTo>
                      <a:pt x="0" y="7"/>
                    </a:lnTo>
                    <a:lnTo>
                      <a:pt x="0" y="8"/>
                    </a:lnTo>
                    <a:lnTo>
                      <a:pt x="0" y="8"/>
                    </a:lnTo>
                    <a:lnTo>
                      <a:pt x="0" y="8"/>
                    </a:lnTo>
                    <a:lnTo>
                      <a:pt x="0" y="8"/>
                    </a:lnTo>
                    <a:lnTo>
                      <a:pt x="0" y="7"/>
                    </a:lnTo>
                    <a:lnTo>
                      <a:pt x="0" y="8"/>
                    </a:lnTo>
                    <a:lnTo>
                      <a:pt x="0" y="8"/>
                    </a:lnTo>
                    <a:lnTo>
                      <a:pt x="0" y="8"/>
                    </a:lnTo>
                    <a:lnTo>
                      <a:pt x="0" y="7"/>
                    </a:lnTo>
                    <a:lnTo>
                      <a:pt x="0" y="6"/>
                    </a:lnTo>
                    <a:lnTo>
                      <a:pt x="0" y="7"/>
                    </a:lnTo>
                    <a:lnTo>
                      <a:pt x="0" y="6"/>
                    </a:lnTo>
                    <a:lnTo>
                      <a:pt x="0" y="7"/>
                    </a:lnTo>
                    <a:lnTo>
                      <a:pt x="0" y="6"/>
                    </a:lnTo>
                    <a:lnTo>
                      <a:pt x="0" y="6"/>
                    </a:lnTo>
                    <a:lnTo>
                      <a:pt x="0" y="5"/>
                    </a:lnTo>
                    <a:lnTo>
                      <a:pt x="0" y="5"/>
                    </a:lnTo>
                    <a:lnTo>
                      <a:pt x="0" y="5"/>
                    </a:lnTo>
                    <a:lnTo>
                      <a:pt x="0" y="5"/>
                    </a:lnTo>
                    <a:lnTo>
                      <a:pt x="0" y="4"/>
                    </a:lnTo>
                    <a:lnTo>
                      <a:pt x="0" y="4"/>
                    </a:lnTo>
                    <a:lnTo>
                      <a:pt x="0" y="5"/>
                    </a:lnTo>
                    <a:lnTo>
                      <a:pt x="0" y="5"/>
                    </a:lnTo>
                    <a:lnTo>
                      <a:pt x="0" y="5"/>
                    </a:lnTo>
                    <a:lnTo>
                      <a:pt x="0" y="5"/>
                    </a:lnTo>
                    <a:lnTo>
                      <a:pt x="0" y="6"/>
                    </a:lnTo>
                    <a:lnTo>
                      <a:pt x="0" y="6"/>
                    </a:lnTo>
                    <a:lnTo>
                      <a:pt x="0" y="7"/>
                    </a:lnTo>
                    <a:lnTo>
                      <a:pt x="0" y="7"/>
                    </a:lnTo>
                    <a:lnTo>
                      <a:pt x="0" y="8"/>
                    </a:lnTo>
                    <a:lnTo>
                      <a:pt x="0" y="9"/>
                    </a:lnTo>
                    <a:lnTo>
                      <a:pt x="0" y="8"/>
                    </a:lnTo>
                    <a:lnTo>
                      <a:pt x="0" y="8"/>
                    </a:lnTo>
                    <a:lnTo>
                      <a:pt x="0" y="9"/>
                    </a:lnTo>
                    <a:lnTo>
                      <a:pt x="0" y="9"/>
                    </a:lnTo>
                    <a:lnTo>
                      <a:pt x="0" y="9"/>
                    </a:lnTo>
                    <a:lnTo>
                      <a:pt x="0" y="9"/>
                    </a:lnTo>
                    <a:lnTo>
                      <a:pt x="0" y="10"/>
                    </a:lnTo>
                    <a:lnTo>
                      <a:pt x="0" y="10"/>
                    </a:lnTo>
                    <a:lnTo>
                      <a:pt x="0" y="11"/>
                    </a:lnTo>
                    <a:lnTo>
                      <a:pt x="0" y="10"/>
                    </a:lnTo>
                    <a:lnTo>
                      <a:pt x="0" y="10"/>
                    </a:lnTo>
                    <a:lnTo>
                      <a:pt x="0" y="10"/>
                    </a:lnTo>
                    <a:lnTo>
                      <a:pt x="0" y="10"/>
                    </a:lnTo>
                    <a:lnTo>
                      <a:pt x="0" y="10"/>
                    </a:lnTo>
                    <a:lnTo>
                      <a:pt x="0" y="10"/>
                    </a:lnTo>
                    <a:lnTo>
                      <a:pt x="0" y="11"/>
                    </a:lnTo>
                    <a:lnTo>
                      <a:pt x="0" y="10"/>
                    </a:lnTo>
                    <a:lnTo>
                      <a:pt x="0" y="10"/>
                    </a:lnTo>
                    <a:lnTo>
                      <a:pt x="0" y="9"/>
                    </a:lnTo>
                    <a:lnTo>
                      <a:pt x="0" y="9"/>
                    </a:lnTo>
                    <a:lnTo>
                      <a:pt x="0" y="9"/>
                    </a:lnTo>
                    <a:lnTo>
                      <a:pt x="0" y="9"/>
                    </a:lnTo>
                    <a:lnTo>
                      <a:pt x="0" y="8"/>
                    </a:lnTo>
                    <a:lnTo>
                      <a:pt x="0" y="8"/>
                    </a:lnTo>
                    <a:lnTo>
                      <a:pt x="0" y="7"/>
                    </a:lnTo>
                    <a:lnTo>
                      <a:pt x="0" y="6"/>
                    </a:lnTo>
                    <a:lnTo>
                      <a:pt x="0" y="5"/>
                    </a:lnTo>
                    <a:lnTo>
                      <a:pt x="0" y="5"/>
                    </a:lnTo>
                    <a:lnTo>
                      <a:pt x="0" y="4"/>
                    </a:lnTo>
                    <a:lnTo>
                      <a:pt x="0" y="5"/>
                    </a:lnTo>
                    <a:lnTo>
                      <a:pt x="0" y="5"/>
                    </a:lnTo>
                    <a:lnTo>
                      <a:pt x="0" y="5"/>
                    </a:lnTo>
                    <a:lnTo>
                      <a:pt x="0" y="5"/>
                    </a:lnTo>
                    <a:lnTo>
                      <a:pt x="0" y="5"/>
                    </a:lnTo>
                    <a:lnTo>
                      <a:pt x="0" y="6"/>
                    </a:lnTo>
                    <a:lnTo>
                      <a:pt x="0" y="7"/>
                    </a:lnTo>
                    <a:lnTo>
                      <a:pt x="0" y="7"/>
                    </a:lnTo>
                    <a:lnTo>
                      <a:pt x="0" y="7"/>
                    </a:lnTo>
                    <a:lnTo>
                      <a:pt x="0" y="7"/>
                    </a:lnTo>
                    <a:lnTo>
                      <a:pt x="0" y="7"/>
                    </a:lnTo>
                    <a:lnTo>
                      <a:pt x="0" y="8"/>
                    </a:lnTo>
                    <a:lnTo>
                      <a:pt x="0" y="8"/>
                    </a:lnTo>
                    <a:lnTo>
                      <a:pt x="0" y="8"/>
                    </a:lnTo>
                    <a:lnTo>
                      <a:pt x="0" y="8"/>
                    </a:lnTo>
                    <a:lnTo>
                      <a:pt x="0" y="7"/>
                    </a:lnTo>
                    <a:lnTo>
                      <a:pt x="0" y="7"/>
                    </a:lnTo>
                    <a:lnTo>
                      <a:pt x="0" y="6"/>
                    </a:lnTo>
                    <a:lnTo>
                      <a:pt x="0" y="7"/>
                    </a:lnTo>
                    <a:lnTo>
                      <a:pt x="0" y="7"/>
                    </a:lnTo>
                    <a:lnTo>
                      <a:pt x="0" y="7"/>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8"/>
                    </a:lnTo>
                    <a:lnTo>
                      <a:pt x="0" y="8"/>
                    </a:lnTo>
                    <a:lnTo>
                      <a:pt x="0" y="8"/>
                    </a:lnTo>
                    <a:lnTo>
                      <a:pt x="0" y="9"/>
                    </a:lnTo>
                    <a:lnTo>
                      <a:pt x="0" y="9"/>
                    </a:lnTo>
                    <a:lnTo>
                      <a:pt x="0" y="9"/>
                    </a:lnTo>
                    <a:lnTo>
                      <a:pt x="0" y="9"/>
                    </a:lnTo>
                    <a:lnTo>
                      <a:pt x="0" y="9"/>
                    </a:lnTo>
                    <a:lnTo>
                      <a:pt x="0" y="10"/>
                    </a:lnTo>
                    <a:lnTo>
                      <a:pt x="0" y="9"/>
                    </a:lnTo>
                    <a:lnTo>
                      <a:pt x="0" y="10"/>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7"/>
                    </a:lnTo>
                    <a:lnTo>
                      <a:pt x="0" y="7"/>
                    </a:lnTo>
                    <a:lnTo>
                      <a:pt x="0" y="6"/>
                    </a:lnTo>
                    <a:lnTo>
                      <a:pt x="0" y="5"/>
                    </a:lnTo>
                    <a:lnTo>
                      <a:pt x="0" y="7"/>
                    </a:lnTo>
                    <a:lnTo>
                      <a:pt x="0" y="6"/>
                    </a:lnTo>
                    <a:lnTo>
                      <a:pt x="0" y="6"/>
                    </a:lnTo>
                    <a:lnTo>
                      <a:pt x="0" y="6"/>
                    </a:lnTo>
                    <a:lnTo>
                      <a:pt x="0" y="6"/>
                    </a:lnTo>
                    <a:lnTo>
                      <a:pt x="0" y="5"/>
                    </a:lnTo>
                    <a:lnTo>
                      <a:pt x="0" y="5"/>
                    </a:lnTo>
                    <a:lnTo>
                      <a:pt x="0" y="5"/>
                    </a:lnTo>
                    <a:lnTo>
                      <a:pt x="0" y="5"/>
                    </a:lnTo>
                    <a:lnTo>
                      <a:pt x="0" y="4"/>
                    </a:lnTo>
                    <a:lnTo>
                      <a:pt x="0" y="5"/>
                    </a:lnTo>
                    <a:lnTo>
                      <a:pt x="0" y="5"/>
                    </a:lnTo>
                    <a:lnTo>
                      <a:pt x="0" y="4"/>
                    </a:lnTo>
                    <a:lnTo>
                      <a:pt x="0" y="4"/>
                    </a:lnTo>
                    <a:lnTo>
                      <a:pt x="0" y="5"/>
                    </a:lnTo>
                    <a:lnTo>
                      <a:pt x="0" y="4"/>
                    </a:lnTo>
                    <a:lnTo>
                      <a:pt x="0" y="5"/>
                    </a:lnTo>
                    <a:lnTo>
                      <a:pt x="0" y="5"/>
                    </a:lnTo>
                    <a:lnTo>
                      <a:pt x="0" y="5"/>
                    </a:lnTo>
                    <a:lnTo>
                      <a:pt x="0" y="4"/>
                    </a:lnTo>
                    <a:lnTo>
                      <a:pt x="0" y="4"/>
                    </a:lnTo>
                    <a:lnTo>
                      <a:pt x="0" y="4"/>
                    </a:lnTo>
                    <a:lnTo>
                      <a:pt x="0" y="4"/>
                    </a:lnTo>
                    <a:lnTo>
                      <a:pt x="0" y="4"/>
                    </a:lnTo>
                    <a:lnTo>
                      <a:pt x="0" y="4"/>
                    </a:lnTo>
                    <a:lnTo>
                      <a:pt x="0" y="4"/>
                    </a:lnTo>
                    <a:lnTo>
                      <a:pt x="0" y="3"/>
                    </a:lnTo>
                    <a:lnTo>
                      <a:pt x="0" y="4"/>
                    </a:lnTo>
                    <a:lnTo>
                      <a:pt x="0" y="3"/>
                    </a:lnTo>
                    <a:lnTo>
                      <a:pt x="0" y="3"/>
                    </a:lnTo>
                    <a:lnTo>
                      <a:pt x="0" y="3"/>
                    </a:lnTo>
                    <a:lnTo>
                      <a:pt x="0" y="3"/>
                    </a:lnTo>
                    <a:lnTo>
                      <a:pt x="0" y="4"/>
                    </a:lnTo>
                    <a:lnTo>
                      <a:pt x="0" y="4"/>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5"/>
                    </a:lnTo>
                    <a:lnTo>
                      <a:pt x="0" y="6"/>
                    </a:lnTo>
                    <a:lnTo>
                      <a:pt x="0" y="5"/>
                    </a:lnTo>
                    <a:lnTo>
                      <a:pt x="0" y="5"/>
                    </a:lnTo>
                    <a:lnTo>
                      <a:pt x="0" y="5"/>
                    </a:lnTo>
                    <a:lnTo>
                      <a:pt x="0" y="5"/>
                    </a:lnTo>
                    <a:lnTo>
                      <a:pt x="0" y="4"/>
                    </a:lnTo>
                    <a:lnTo>
                      <a:pt x="0" y="4"/>
                    </a:lnTo>
                    <a:lnTo>
                      <a:pt x="0" y="4"/>
                    </a:lnTo>
                    <a:lnTo>
                      <a:pt x="0" y="4"/>
                    </a:lnTo>
                    <a:lnTo>
                      <a:pt x="0" y="5"/>
                    </a:lnTo>
                    <a:lnTo>
                      <a:pt x="0" y="4"/>
                    </a:lnTo>
                    <a:lnTo>
                      <a:pt x="0" y="5"/>
                    </a:lnTo>
                    <a:lnTo>
                      <a:pt x="0" y="4"/>
                    </a:lnTo>
                    <a:lnTo>
                      <a:pt x="0" y="4"/>
                    </a:lnTo>
                    <a:lnTo>
                      <a:pt x="0" y="4"/>
                    </a:lnTo>
                    <a:lnTo>
                      <a:pt x="0" y="5"/>
                    </a:lnTo>
                    <a:lnTo>
                      <a:pt x="0" y="5"/>
                    </a:lnTo>
                    <a:lnTo>
                      <a:pt x="0" y="5"/>
                    </a:lnTo>
                    <a:lnTo>
                      <a:pt x="0" y="6"/>
                    </a:lnTo>
                    <a:lnTo>
                      <a:pt x="0" y="5"/>
                    </a:lnTo>
                    <a:lnTo>
                      <a:pt x="0" y="5"/>
                    </a:lnTo>
                    <a:lnTo>
                      <a:pt x="0" y="4"/>
                    </a:lnTo>
                    <a:lnTo>
                      <a:pt x="0" y="5"/>
                    </a:lnTo>
                    <a:lnTo>
                      <a:pt x="0" y="4"/>
                    </a:lnTo>
                    <a:lnTo>
                      <a:pt x="0" y="5"/>
                    </a:lnTo>
                    <a:lnTo>
                      <a:pt x="0" y="4"/>
                    </a:lnTo>
                    <a:lnTo>
                      <a:pt x="0" y="5"/>
                    </a:lnTo>
                    <a:lnTo>
                      <a:pt x="0" y="4"/>
                    </a:lnTo>
                    <a:lnTo>
                      <a:pt x="0" y="4"/>
                    </a:lnTo>
                    <a:lnTo>
                      <a:pt x="0" y="5"/>
                    </a:lnTo>
                    <a:lnTo>
                      <a:pt x="0" y="4"/>
                    </a:lnTo>
                    <a:lnTo>
                      <a:pt x="0" y="5"/>
                    </a:lnTo>
                    <a:lnTo>
                      <a:pt x="0" y="6"/>
                    </a:lnTo>
                    <a:lnTo>
                      <a:pt x="0" y="5"/>
                    </a:lnTo>
                    <a:lnTo>
                      <a:pt x="0" y="6"/>
                    </a:lnTo>
                    <a:lnTo>
                      <a:pt x="0" y="6"/>
                    </a:lnTo>
                    <a:lnTo>
                      <a:pt x="0" y="6"/>
                    </a:lnTo>
                    <a:lnTo>
                      <a:pt x="0" y="6"/>
                    </a:lnTo>
                    <a:lnTo>
                      <a:pt x="0" y="7"/>
                    </a:lnTo>
                    <a:lnTo>
                      <a:pt x="0" y="6"/>
                    </a:lnTo>
                    <a:lnTo>
                      <a:pt x="0" y="6"/>
                    </a:lnTo>
                    <a:lnTo>
                      <a:pt x="0" y="6"/>
                    </a:lnTo>
                    <a:lnTo>
                      <a:pt x="0" y="5"/>
                    </a:lnTo>
                    <a:lnTo>
                      <a:pt x="0" y="4"/>
                    </a:lnTo>
                    <a:lnTo>
                      <a:pt x="0" y="4"/>
                    </a:lnTo>
                    <a:lnTo>
                      <a:pt x="0" y="4"/>
                    </a:lnTo>
                    <a:lnTo>
                      <a:pt x="0" y="4"/>
                    </a:lnTo>
                    <a:lnTo>
                      <a:pt x="0" y="4"/>
                    </a:lnTo>
                    <a:lnTo>
                      <a:pt x="0" y="3"/>
                    </a:lnTo>
                    <a:lnTo>
                      <a:pt x="0" y="3"/>
                    </a:lnTo>
                    <a:lnTo>
                      <a:pt x="0" y="2"/>
                    </a:lnTo>
                    <a:lnTo>
                      <a:pt x="0" y="2"/>
                    </a:lnTo>
                    <a:lnTo>
                      <a:pt x="0" y="2"/>
                    </a:lnTo>
                    <a:lnTo>
                      <a:pt x="0" y="2"/>
                    </a:lnTo>
                    <a:lnTo>
                      <a:pt x="0" y="1"/>
                    </a:lnTo>
                    <a:lnTo>
                      <a:pt x="0" y="1"/>
                    </a:lnTo>
                    <a:lnTo>
                      <a:pt x="0" y="1"/>
                    </a:lnTo>
                    <a:lnTo>
                      <a:pt x="0" y="1"/>
                    </a:lnTo>
                    <a:lnTo>
                      <a:pt x="0" y="1"/>
                    </a:lnTo>
                    <a:lnTo>
                      <a:pt x="0" y="0"/>
                    </a:lnTo>
                    <a:lnTo>
                      <a:pt x="0" y="1"/>
                    </a:lnTo>
                    <a:lnTo>
                      <a:pt x="0" y="0"/>
                    </a:lnTo>
                    <a:lnTo>
                      <a:pt x="0" y="0"/>
                    </a:lnTo>
                    <a:lnTo>
                      <a:pt x="0" y="1"/>
                    </a:lnTo>
                    <a:lnTo>
                      <a:pt x="0" y="1"/>
                    </a:lnTo>
                    <a:lnTo>
                      <a:pt x="0" y="2"/>
                    </a:lnTo>
                    <a:lnTo>
                      <a:pt x="0" y="2"/>
                    </a:lnTo>
                    <a:lnTo>
                      <a:pt x="0" y="2"/>
                    </a:lnTo>
                    <a:lnTo>
                      <a:pt x="0" y="2"/>
                    </a:lnTo>
                    <a:lnTo>
                      <a:pt x="0" y="1"/>
                    </a:lnTo>
                    <a:lnTo>
                      <a:pt x="0" y="0"/>
                    </a:lnTo>
                    <a:lnTo>
                      <a:pt x="0" y="1"/>
                    </a:lnTo>
                    <a:lnTo>
                      <a:pt x="0" y="1"/>
                    </a:lnTo>
                    <a:lnTo>
                      <a:pt x="0" y="1"/>
                    </a:lnTo>
                    <a:lnTo>
                      <a:pt x="0" y="2"/>
                    </a:lnTo>
                    <a:lnTo>
                      <a:pt x="0" y="1"/>
                    </a:lnTo>
                    <a:lnTo>
                      <a:pt x="0" y="2"/>
                    </a:lnTo>
                    <a:lnTo>
                      <a:pt x="0" y="1"/>
                    </a:lnTo>
                    <a:lnTo>
                      <a:pt x="0" y="1"/>
                    </a:lnTo>
                    <a:lnTo>
                      <a:pt x="0" y="1"/>
                    </a:lnTo>
                    <a:lnTo>
                      <a:pt x="0" y="2"/>
                    </a:lnTo>
                    <a:lnTo>
                      <a:pt x="0" y="2"/>
                    </a:lnTo>
                    <a:lnTo>
                      <a:pt x="0" y="2"/>
                    </a:lnTo>
                    <a:lnTo>
                      <a:pt x="0" y="2"/>
                    </a:lnTo>
                    <a:lnTo>
                      <a:pt x="0" y="3"/>
                    </a:lnTo>
                    <a:lnTo>
                      <a:pt x="0" y="2"/>
                    </a:lnTo>
                    <a:lnTo>
                      <a:pt x="0" y="2"/>
                    </a:lnTo>
                    <a:lnTo>
                      <a:pt x="0" y="3"/>
                    </a:lnTo>
                    <a:lnTo>
                      <a:pt x="0" y="3"/>
                    </a:lnTo>
                    <a:lnTo>
                      <a:pt x="0" y="4"/>
                    </a:lnTo>
                    <a:lnTo>
                      <a:pt x="0" y="3"/>
                    </a:lnTo>
                    <a:lnTo>
                      <a:pt x="0" y="4"/>
                    </a:lnTo>
                    <a:lnTo>
                      <a:pt x="0" y="4"/>
                    </a:lnTo>
                    <a:lnTo>
                      <a:pt x="0" y="5"/>
                    </a:lnTo>
                    <a:lnTo>
                      <a:pt x="0" y="4"/>
                    </a:lnTo>
                    <a:lnTo>
                      <a:pt x="0" y="5"/>
                    </a:lnTo>
                    <a:lnTo>
                      <a:pt x="0" y="5"/>
                    </a:lnTo>
                    <a:lnTo>
                      <a:pt x="0" y="5"/>
                    </a:lnTo>
                    <a:lnTo>
                      <a:pt x="0" y="4"/>
                    </a:lnTo>
                    <a:lnTo>
                      <a:pt x="0" y="4"/>
                    </a:lnTo>
                    <a:lnTo>
                      <a:pt x="0" y="4"/>
                    </a:lnTo>
                    <a:lnTo>
                      <a:pt x="0" y="4"/>
                    </a:lnTo>
                    <a:lnTo>
                      <a:pt x="0" y="3"/>
                    </a:lnTo>
                    <a:lnTo>
                      <a:pt x="0" y="3"/>
                    </a:lnTo>
                    <a:lnTo>
                      <a:pt x="0" y="3"/>
                    </a:lnTo>
                    <a:lnTo>
                      <a:pt x="0" y="3"/>
                    </a:lnTo>
                    <a:lnTo>
                      <a:pt x="0" y="3"/>
                    </a:lnTo>
                    <a:lnTo>
                      <a:pt x="0" y="3"/>
                    </a:lnTo>
                    <a:lnTo>
                      <a:pt x="0" y="4"/>
                    </a:lnTo>
                    <a:lnTo>
                      <a:pt x="0" y="4"/>
                    </a:lnTo>
                    <a:lnTo>
                      <a:pt x="0" y="5"/>
                    </a:lnTo>
                    <a:lnTo>
                      <a:pt x="0" y="5"/>
                    </a:lnTo>
                    <a:lnTo>
                      <a:pt x="0" y="5"/>
                    </a:lnTo>
                    <a:lnTo>
                      <a:pt x="0" y="5"/>
                    </a:lnTo>
                    <a:lnTo>
                      <a:pt x="0" y="6"/>
                    </a:lnTo>
                    <a:lnTo>
                      <a:pt x="0" y="6"/>
                    </a:lnTo>
                    <a:lnTo>
                      <a:pt x="0" y="7"/>
                    </a:lnTo>
                    <a:lnTo>
                      <a:pt x="0" y="6"/>
                    </a:lnTo>
                    <a:lnTo>
                      <a:pt x="0" y="7"/>
                    </a:lnTo>
                  </a:path>
                </a:pathLst>
              </a:custGeom>
              <a:noFill/>
              <a:ln w="0">
                <a:solidFill>
                  <a:srgbClr val="3366FF"/>
                </a:solidFill>
                <a:prstDash val="solid"/>
                <a:round/>
                <a:headEnd/>
                <a:tailEnd/>
              </a:ln>
            </p:spPr>
            <p:txBody>
              <a:bodyPr/>
              <a:lstStyle/>
              <a:p>
                <a:endParaRPr lang="en-GB"/>
              </a:p>
            </p:txBody>
          </p:sp>
          <p:sp>
            <p:nvSpPr>
              <p:cNvPr id="186335" name="Freeform 991"/>
              <p:cNvSpPr>
                <a:spLocks/>
              </p:cNvSpPr>
              <p:nvPr/>
            </p:nvSpPr>
            <p:spPr bwMode="auto">
              <a:xfrm>
                <a:off x="3840" y="3569"/>
                <a:ext cx="6" cy="90"/>
              </a:xfrm>
              <a:custGeom>
                <a:avLst/>
                <a:gdLst/>
                <a:ahLst/>
                <a:cxnLst>
                  <a:cxn ang="0">
                    <a:pos x="0" y="11"/>
                  </a:cxn>
                  <a:cxn ang="0">
                    <a:pos x="0" y="12"/>
                  </a:cxn>
                  <a:cxn ang="0">
                    <a:pos x="0" y="14"/>
                  </a:cxn>
                  <a:cxn ang="0">
                    <a:pos x="0" y="15"/>
                  </a:cxn>
                  <a:cxn ang="0">
                    <a:pos x="0" y="9"/>
                  </a:cxn>
                  <a:cxn ang="0">
                    <a:pos x="0" y="6"/>
                  </a:cxn>
                  <a:cxn ang="0">
                    <a:pos x="0" y="4"/>
                  </a:cxn>
                  <a:cxn ang="0">
                    <a:pos x="0" y="1"/>
                  </a:cxn>
                  <a:cxn ang="0">
                    <a:pos x="0" y="1"/>
                  </a:cxn>
                  <a:cxn ang="0">
                    <a:pos x="0" y="2"/>
                  </a:cxn>
                  <a:cxn ang="0">
                    <a:pos x="0" y="2"/>
                  </a:cxn>
                  <a:cxn ang="0">
                    <a:pos x="0" y="5"/>
                  </a:cxn>
                  <a:cxn ang="0">
                    <a:pos x="0" y="5"/>
                  </a:cxn>
                  <a:cxn ang="0">
                    <a:pos x="0" y="8"/>
                  </a:cxn>
                  <a:cxn ang="0">
                    <a:pos x="0" y="8"/>
                  </a:cxn>
                  <a:cxn ang="0">
                    <a:pos x="0" y="6"/>
                  </a:cxn>
                  <a:cxn ang="0">
                    <a:pos x="0" y="8"/>
                  </a:cxn>
                  <a:cxn ang="0">
                    <a:pos x="0" y="11"/>
                  </a:cxn>
                  <a:cxn ang="0">
                    <a:pos x="0" y="9"/>
                  </a:cxn>
                  <a:cxn ang="0">
                    <a:pos x="0" y="11"/>
                  </a:cxn>
                  <a:cxn ang="0">
                    <a:pos x="0" y="9"/>
                  </a:cxn>
                  <a:cxn ang="0">
                    <a:pos x="0" y="9"/>
                  </a:cxn>
                  <a:cxn ang="0">
                    <a:pos x="0" y="10"/>
                  </a:cxn>
                  <a:cxn ang="0">
                    <a:pos x="0" y="9"/>
                  </a:cxn>
                  <a:cxn ang="0">
                    <a:pos x="0" y="10"/>
                  </a:cxn>
                  <a:cxn ang="0">
                    <a:pos x="0" y="8"/>
                  </a:cxn>
                  <a:cxn ang="0">
                    <a:pos x="0" y="6"/>
                  </a:cxn>
                  <a:cxn ang="0">
                    <a:pos x="0" y="6"/>
                  </a:cxn>
                  <a:cxn ang="0">
                    <a:pos x="0" y="6"/>
                  </a:cxn>
                  <a:cxn ang="0">
                    <a:pos x="0" y="6"/>
                  </a:cxn>
                  <a:cxn ang="0">
                    <a:pos x="0" y="6"/>
                  </a:cxn>
                  <a:cxn ang="0">
                    <a:pos x="0" y="3"/>
                  </a:cxn>
                  <a:cxn ang="0">
                    <a:pos x="1" y="4"/>
                  </a:cxn>
                  <a:cxn ang="0">
                    <a:pos x="1" y="3"/>
                  </a:cxn>
                  <a:cxn ang="0">
                    <a:pos x="1" y="0"/>
                  </a:cxn>
                  <a:cxn ang="0">
                    <a:pos x="1" y="3"/>
                  </a:cxn>
                  <a:cxn ang="0">
                    <a:pos x="1" y="4"/>
                  </a:cxn>
                  <a:cxn ang="0">
                    <a:pos x="1" y="4"/>
                  </a:cxn>
                  <a:cxn ang="0">
                    <a:pos x="1" y="3"/>
                  </a:cxn>
                  <a:cxn ang="0">
                    <a:pos x="1" y="3"/>
                  </a:cxn>
                  <a:cxn ang="0">
                    <a:pos x="1" y="6"/>
                  </a:cxn>
                  <a:cxn ang="0">
                    <a:pos x="1" y="7"/>
                  </a:cxn>
                  <a:cxn ang="0">
                    <a:pos x="1" y="7"/>
                  </a:cxn>
                  <a:cxn ang="0">
                    <a:pos x="1" y="9"/>
                  </a:cxn>
                  <a:cxn ang="0">
                    <a:pos x="1" y="9"/>
                  </a:cxn>
                  <a:cxn ang="0">
                    <a:pos x="1" y="9"/>
                  </a:cxn>
                  <a:cxn ang="0">
                    <a:pos x="1" y="9"/>
                  </a:cxn>
                  <a:cxn ang="0">
                    <a:pos x="1" y="12"/>
                  </a:cxn>
                  <a:cxn ang="0">
                    <a:pos x="1" y="9"/>
                  </a:cxn>
                  <a:cxn ang="0">
                    <a:pos x="1" y="9"/>
                  </a:cxn>
                  <a:cxn ang="0">
                    <a:pos x="1" y="7"/>
                  </a:cxn>
                  <a:cxn ang="0">
                    <a:pos x="1" y="6"/>
                  </a:cxn>
                  <a:cxn ang="0">
                    <a:pos x="1" y="6"/>
                  </a:cxn>
                  <a:cxn ang="0">
                    <a:pos x="1" y="6"/>
                  </a:cxn>
                  <a:cxn ang="0">
                    <a:pos x="1" y="8"/>
                  </a:cxn>
                  <a:cxn ang="0">
                    <a:pos x="1" y="8"/>
                  </a:cxn>
                  <a:cxn ang="0">
                    <a:pos x="1" y="10"/>
                  </a:cxn>
                  <a:cxn ang="0">
                    <a:pos x="1" y="8"/>
                  </a:cxn>
                  <a:cxn ang="0">
                    <a:pos x="1" y="8"/>
                  </a:cxn>
                  <a:cxn ang="0">
                    <a:pos x="1" y="8"/>
                  </a:cxn>
                  <a:cxn ang="0">
                    <a:pos x="1" y="5"/>
                  </a:cxn>
                  <a:cxn ang="0">
                    <a:pos x="1" y="7"/>
                  </a:cxn>
                  <a:cxn ang="0">
                    <a:pos x="1" y="7"/>
                  </a:cxn>
                </a:cxnLst>
                <a:rect l="0" t="0" r="r" b="b"/>
                <a:pathLst>
                  <a:path w="1" h="15">
                    <a:moveTo>
                      <a:pt x="0" y="11"/>
                    </a:moveTo>
                    <a:lnTo>
                      <a:pt x="0" y="12"/>
                    </a:lnTo>
                    <a:lnTo>
                      <a:pt x="0" y="12"/>
                    </a:lnTo>
                    <a:lnTo>
                      <a:pt x="0" y="12"/>
                    </a:lnTo>
                    <a:lnTo>
                      <a:pt x="0" y="11"/>
                    </a:lnTo>
                    <a:lnTo>
                      <a:pt x="0" y="12"/>
                    </a:lnTo>
                    <a:lnTo>
                      <a:pt x="0" y="12"/>
                    </a:lnTo>
                    <a:lnTo>
                      <a:pt x="0" y="12"/>
                    </a:lnTo>
                    <a:lnTo>
                      <a:pt x="0" y="11"/>
                    </a:lnTo>
                    <a:lnTo>
                      <a:pt x="0" y="11"/>
                    </a:lnTo>
                    <a:lnTo>
                      <a:pt x="0" y="11"/>
                    </a:lnTo>
                    <a:lnTo>
                      <a:pt x="0" y="11"/>
                    </a:lnTo>
                    <a:lnTo>
                      <a:pt x="0" y="12"/>
                    </a:lnTo>
                    <a:lnTo>
                      <a:pt x="0" y="11"/>
                    </a:lnTo>
                    <a:lnTo>
                      <a:pt x="0" y="11"/>
                    </a:lnTo>
                    <a:lnTo>
                      <a:pt x="0" y="11"/>
                    </a:lnTo>
                    <a:lnTo>
                      <a:pt x="0" y="11"/>
                    </a:lnTo>
                    <a:lnTo>
                      <a:pt x="0" y="11"/>
                    </a:lnTo>
                    <a:lnTo>
                      <a:pt x="0" y="12"/>
                    </a:lnTo>
                    <a:lnTo>
                      <a:pt x="0" y="11"/>
                    </a:lnTo>
                    <a:lnTo>
                      <a:pt x="0" y="11"/>
                    </a:lnTo>
                    <a:lnTo>
                      <a:pt x="0" y="12"/>
                    </a:lnTo>
                    <a:lnTo>
                      <a:pt x="0" y="11"/>
                    </a:lnTo>
                    <a:lnTo>
                      <a:pt x="0" y="12"/>
                    </a:lnTo>
                    <a:lnTo>
                      <a:pt x="0" y="12"/>
                    </a:lnTo>
                    <a:lnTo>
                      <a:pt x="0" y="12"/>
                    </a:lnTo>
                    <a:lnTo>
                      <a:pt x="0" y="12"/>
                    </a:lnTo>
                    <a:lnTo>
                      <a:pt x="0" y="13"/>
                    </a:lnTo>
                    <a:lnTo>
                      <a:pt x="0" y="12"/>
                    </a:lnTo>
                    <a:lnTo>
                      <a:pt x="0" y="13"/>
                    </a:lnTo>
                    <a:lnTo>
                      <a:pt x="0" y="13"/>
                    </a:lnTo>
                    <a:lnTo>
                      <a:pt x="0" y="14"/>
                    </a:lnTo>
                    <a:lnTo>
                      <a:pt x="0" y="14"/>
                    </a:lnTo>
                    <a:lnTo>
                      <a:pt x="0" y="14"/>
                    </a:lnTo>
                    <a:lnTo>
                      <a:pt x="0" y="14"/>
                    </a:lnTo>
                    <a:lnTo>
                      <a:pt x="0" y="13"/>
                    </a:lnTo>
                    <a:lnTo>
                      <a:pt x="0" y="14"/>
                    </a:lnTo>
                    <a:lnTo>
                      <a:pt x="0" y="14"/>
                    </a:lnTo>
                    <a:lnTo>
                      <a:pt x="0" y="14"/>
                    </a:lnTo>
                    <a:lnTo>
                      <a:pt x="0" y="14"/>
                    </a:lnTo>
                    <a:lnTo>
                      <a:pt x="0" y="14"/>
                    </a:lnTo>
                    <a:lnTo>
                      <a:pt x="0" y="14"/>
                    </a:lnTo>
                    <a:lnTo>
                      <a:pt x="0" y="14"/>
                    </a:lnTo>
                    <a:lnTo>
                      <a:pt x="0" y="15"/>
                    </a:lnTo>
                    <a:lnTo>
                      <a:pt x="0" y="14"/>
                    </a:lnTo>
                    <a:lnTo>
                      <a:pt x="0" y="14"/>
                    </a:lnTo>
                    <a:lnTo>
                      <a:pt x="0" y="14"/>
                    </a:lnTo>
                    <a:lnTo>
                      <a:pt x="0" y="13"/>
                    </a:lnTo>
                    <a:lnTo>
                      <a:pt x="0" y="13"/>
                    </a:lnTo>
                    <a:lnTo>
                      <a:pt x="0" y="12"/>
                    </a:lnTo>
                    <a:lnTo>
                      <a:pt x="0" y="12"/>
                    </a:lnTo>
                    <a:lnTo>
                      <a:pt x="0" y="11"/>
                    </a:lnTo>
                    <a:lnTo>
                      <a:pt x="0" y="11"/>
                    </a:lnTo>
                    <a:lnTo>
                      <a:pt x="0" y="10"/>
                    </a:lnTo>
                    <a:lnTo>
                      <a:pt x="0" y="9"/>
                    </a:lnTo>
                    <a:lnTo>
                      <a:pt x="0" y="9"/>
                    </a:lnTo>
                    <a:lnTo>
                      <a:pt x="0" y="7"/>
                    </a:lnTo>
                    <a:lnTo>
                      <a:pt x="0" y="7"/>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5"/>
                    </a:lnTo>
                    <a:lnTo>
                      <a:pt x="0" y="4"/>
                    </a:lnTo>
                    <a:lnTo>
                      <a:pt x="0" y="4"/>
                    </a:lnTo>
                    <a:lnTo>
                      <a:pt x="0" y="4"/>
                    </a:lnTo>
                    <a:lnTo>
                      <a:pt x="0" y="4"/>
                    </a:lnTo>
                    <a:lnTo>
                      <a:pt x="0" y="3"/>
                    </a:lnTo>
                    <a:lnTo>
                      <a:pt x="0" y="3"/>
                    </a:lnTo>
                    <a:lnTo>
                      <a:pt x="0" y="2"/>
                    </a:lnTo>
                    <a:lnTo>
                      <a:pt x="0" y="2"/>
                    </a:lnTo>
                    <a:lnTo>
                      <a:pt x="0" y="2"/>
                    </a:lnTo>
                    <a:lnTo>
                      <a:pt x="0" y="1"/>
                    </a:lnTo>
                    <a:lnTo>
                      <a:pt x="0" y="1"/>
                    </a:lnTo>
                    <a:lnTo>
                      <a:pt x="0" y="1"/>
                    </a:lnTo>
                    <a:lnTo>
                      <a:pt x="0" y="1"/>
                    </a:lnTo>
                    <a:lnTo>
                      <a:pt x="0" y="1"/>
                    </a:lnTo>
                    <a:lnTo>
                      <a:pt x="0" y="1"/>
                    </a:lnTo>
                    <a:lnTo>
                      <a:pt x="0" y="2"/>
                    </a:lnTo>
                    <a:lnTo>
                      <a:pt x="0" y="1"/>
                    </a:lnTo>
                    <a:lnTo>
                      <a:pt x="0" y="2"/>
                    </a:lnTo>
                    <a:lnTo>
                      <a:pt x="0" y="1"/>
                    </a:lnTo>
                    <a:lnTo>
                      <a:pt x="0" y="2"/>
                    </a:lnTo>
                    <a:lnTo>
                      <a:pt x="0" y="1"/>
                    </a:lnTo>
                    <a:lnTo>
                      <a:pt x="0" y="0"/>
                    </a:lnTo>
                    <a:lnTo>
                      <a:pt x="0" y="1"/>
                    </a:lnTo>
                    <a:lnTo>
                      <a:pt x="0" y="1"/>
                    </a:lnTo>
                    <a:lnTo>
                      <a:pt x="0" y="1"/>
                    </a:lnTo>
                    <a:lnTo>
                      <a:pt x="0" y="1"/>
                    </a:lnTo>
                    <a:lnTo>
                      <a:pt x="0" y="2"/>
                    </a:lnTo>
                    <a:lnTo>
                      <a:pt x="0" y="2"/>
                    </a:lnTo>
                    <a:lnTo>
                      <a:pt x="0" y="3"/>
                    </a:lnTo>
                    <a:lnTo>
                      <a:pt x="0" y="3"/>
                    </a:lnTo>
                    <a:lnTo>
                      <a:pt x="0" y="3"/>
                    </a:lnTo>
                    <a:lnTo>
                      <a:pt x="0" y="2"/>
                    </a:lnTo>
                    <a:lnTo>
                      <a:pt x="0" y="2"/>
                    </a:lnTo>
                    <a:lnTo>
                      <a:pt x="0" y="2"/>
                    </a:lnTo>
                    <a:lnTo>
                      <a:pt x="0" y="3"/>
                    </a:lnTo>
                    <a:lnTo>
                      <a:pt x="0" y="2"/>
                    </a:lnTo>
                    <a:lnTo>
                      <a:pt x="0" y="2"/>
                    </a:lnTo>
                    <a:lnTo>
                      <a:pt x="0" y="3"/>
                    </a:lnTo>
                    <a:lnTo>
                      <a:pt x="0" y="2"/>
                    </a:lnTo>
                    <a:lnTo>
                      <a:pt x="0" y="1"/>
                    </a:lnTo>
                    <a:lnTo>
                      <a:pt x="0" y="1"/>
                    </a:lnTo>
                    <a:lnTo>
                      <a:pt x="0" y="1"/>
                    </a:lnTo>
                    <a:lnTo>
                      <a:pt x="0" y="1"/>
                    </a:lnTo>
                    <a:lnTo>
                      <a:pt x="0" y="1"/>
                    </a:lnTo>
                    <a:lnTo>
                      <a:pt x="0" y="2"/>
                    </a:lnTo>
                    <a:lnTo>
                      <a:pt x="0" y="2"/>
                    </a:lnTo>
                    <a:lnTo>
                      <a:pt x="0" y="2"/>
                    </a:lnTo>
                    <a:lnTo>
                      <a:pt x="0" y="3"/>
                    </a:lnTo>
                    <a:lnTo>
                      <a:pt x="0" y="3"/>
                    </a:lnTo>
                    <a:lnTo>
                      <a:pt x="0" y="3"/>
                    </a:lnTo>
                    <a:lnTo>
                      <a:pt x="0" y="3"/>
                    </a:lnTo>
                    <a:lnTo>
                      <a:pt x="0" y="4"/>
                    </a:lnTo>
                    <a:lnTo>
                      <a:pt x="0" y="4"/>
                    </a:lnTo>
                    <a:lnTo>
                      <a:pt x="0" y="4"/>
                    </a:lnTo>
                    <a:lnTo>
                      <a:pt x="0" y="5"/>
                    </a:lnTo>
                    <a:lnTo>
                      <a:pt x="0" y="5"/>
                    </a:lnTo>
                    <a:lnTo>
                      <a:pt x="0" y="4"/>
                    </a:lnTo>
                    <a:lnTo>
                      <a:pt x="0" y="5"/>
                    </a:lnTo>
                    <a:lnTo>
                      <a:pt x="0" y="5"/>
                    </a:lnTo>
                    <a:lnTo>
                      <a:pt x="0" y="6"/>
                    </a:lnTo>
                    <a:lnTo>
                      <a:pt x="0" y="6"/>
                    </a:lnTo>
                    <a:lnTo>
                      <a:pt x="0" y="5"/>
                    </a:lnTo>
                    <a:lnTo>
                      <a:pt x="0" y="4"/>
                    </a:lnTo>
                    <a:lnTo>
                      <a:pt x="0" y="4"/>
                    </a:lnTo>
                    <a:lnTo>
                      <a:pt x="0" y="4"/>
                    </a:lnTo>
                    <a:lnTo>
                      <a:pt x="0" y="5"/>
                    </a:lnTo>
                    <a:lnTo>
                      <a:pt x="0" y="5"/>
                    </a:lnTo>
                    <a:lnTo>
                      <a:pt x="0" y="6"/>
                    </a:lnTo>
                    <a:lnTo>
                      <a:pt x="0" y="6"/>
                    </a:lnTo>
                    <a:lnTo>
                      <a:pt x="0" y="6"/>
                    </a:lnTo>
                    <a:lnTo>
                      <a:pt x="0" y="6"/>
                    </a:lnTo>
                    <a:lnTo>
                      <a:pt x="0" y="6"/>
                    </a:lnTo>
                    <a:lnTo>
                      <a:pt x="0" y="7"/>
                    </a:lnTo>
                    <a:lnTo>
                      <a:pt x="0" y="6"/>
                    </a:lnTo>
                    <a:lnTo>
                      <a:pt x="0" y="6"/>
                    </a:lnTo>
                    <a:lnTo>
                      <a:pt x="0" y="7"/>
                    </a:lnTo>
                    <a:lnTo>
                      <a:pt x="0" y="7"/>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7"/>
                    </a:lnTo>
                    <a:lnTo>
                      <a:pt x="0" y="7"/>
                    </a:lnTo>
                    <a:lnTo>
                      <a:pt x="0" y="7"/>
                    </a:lnTo>
                    <a:lnTo>
                      <a:pt x="0" y="6"/>
                    </a:lnTo>
                    <a:lnTo>
                      <a:pt x="0" y="7"/>
                    </a:lnTo>
                    <a:lnTo>
                      <a:pt x="0" y="7"/>
                    </a:lnTo>
                    <a:lnTo>
                      <a:pt x="0" y="8"/>
                    </a:lnTo>
                    <a:lnTo>
                      <a:pt x="0" y="7"/>
                    </a:lnTo>
                    <a:lnTo>
                      <a:pt x="0" y="6"/>
                    </a:lnTo>
                    <a:lnTo>
                      <a:pt x="0" y="6"/>
                    </a:lnTo>
                    <a:lnTo>
                      <a:pt x="0" y="5"/>
                    </a:lnTo>
                    <a:lnTo>
                      <a:pt x="0" y="6"/>
                    </a:lnTo>
                    <a:lnTo>
                      <a:pt x="0" y="6"/>
                    </a:lnTo>
                    <a:lnTo>
                      <a:pt x="0" y="7"/>
                    </a:lnTo>
                    <a:lnTo>
                      <a:pt x="0" y="8"/>
                    </a:lnTo>
                    <a:lnTo>
                      <a:pt x="0" y="8"/>
                    </a:lnTo>
                    <a:lnTo>
                      <a:pt x="0" y="8"/>
                    </a:lnTo>
                    <a:lnTo>
                      <a:pt x="0" y="8"/>
                    </a:lnTo>
                    <a:lnTo>
                      <a:pt x="0" y="9"/>
                    </a:lnTo>
                    <a:lnTo>
                      <a:pt x="0" y="8"/>
                    </a:lnTo>
                    <a:lnTo>
                      <a:pt x="0" y="9"/>
                    </a:lnTo>
                    <a:lnTo>
                      <a:pt x="0" y="9"/>
                    </a:lnTo>
                    <a:lnTo>
                      <a:pt x="0" y="9"/>
                    </a:lnTo>
                    <a:lnTo>
                      <a:pt x="0" y="10"/>
                    </a:lnTo>
                    <a:lnTo>
                      <a:pt x="0" y="10"/>
                    </a:lnTo>
                    <a:lnTo>
                      <a:pt x="0" y="10"/>
                    </a:lnTo>
                    <a:lnTo>
                      <a:pt x="0" y="10"/>
                    </a:lnTo>
                    <a:lnTo>
                      <a:pt x="0" y="11"/>
                    </a:lnTo>
                    <a:lnTo>
                      <a:pt x="0" y="10"/>
                    </a:lnTo>
                    <a:lnTo>
                      <a:pt x="0" y="11"/>
                    </a:lnTo>
                    <a:lnTo>
                      <a:pt x="0" y="11"/>
                    </a:lnTo>
                    <a:lnTo>
                      <a:pt x="0" y="12"/>
                    </a:lnTo>
                    <a:lnTo>
                      <a:pt x="0" y="11"/>
                    </a:lnTo>
                    <a:lnTo>
                      <a:pt x="0" y="11"/>
                    </a:lnTo>
                    <a:lnTo>
                      <a:pt x="0" y="11"/>
                    </a:lnTo>
                    <a:lnTo>
                      <a:pt x="0" y="10"/>
                    </a:lnTo>
                    <a:lnTo>
                      <a:pt x="0" y="9"/>
                    </a:lnTo>
                    <a:lnTo>
                      <a:pt x="0" y="9"/>
                    </a:lnTo>
                    <a:lnTo>
                      <a:pt x="0" y="10"/>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11"/>
                    </a:lnTo>
                    <a:lnTo>
                      <a:pt x="0" y="11"/>
                    </a:lnTo>
                    <a:lnTo>
                      <a:pt x="0" y="11"/>
                    </a:lnTo>
                    <a:lnTo>
                      <a:pt x="0" y="11"/>
                    </a:lnTo>
                    <a:lnTo>
                      <a:pt x="0" y="11"/>
                    </a:lnTo>
                    <a:lnTo>
                      <a:pt x="0" y="11"/>
                    </a:lnTo>
                    <a:lnTo>
                      <a:pt x="0" y="10"/>
                    </a:lnTo>
                    <a:lnTo>
                      <a:pt x="0" y="11"/>
                    </a:lnTo>
                    <a:lnTo>
                      <a:pt x="0" y="10"/>
                    </a:lnTo>
                    <a:lnTo>
                      <a:pt x="0" y="9"/>
                    </a:lnTo>
                    <a:lnTo>
                      <a:pt x="0" y="10"/>
                    </a:lnTo>
                    <a:lnTo>
                      <a:pt x="0" y="9"/>
                    </a:lnTo>
                    <a:lnTo>
                      <a:pt x="0" y="9"/>
                    </a:lnTo>
                    <a:lnTo>
                      <a:pt x="0" y="9"/>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9"/>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8"/>
                    </a:lnTo>
                    <a:lnTo>
                      <a:pt x="0" y="7"/>
                    </a:lnTo>
                    <a:lnTo>
                      <a:pt x="0" y="7"/>
                    </a:lnTo>
                    <a:lnTo>
                      <a:pt x="0" y="8"/>
                    </a:lnTo>
                    <a:lnTo>
                      <a:pt x="0" y="7"/>
                    </a:lnTo>
                    <a:lnTo>
                      <a:pt x="0" y="6"/>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5"/>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5"/>
                    </a:lnTo>
                    <a:lnTo>
                      <a:pt x="0" y="4"/>
                    </a:lnTo>
                    <a:lnTo>
                      <a:pt x="0" y="5"/>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4"/>
                    </a:lnTo>
                    <a:lnTo>
                      <a:pt x="0" y="3"/>
                    </a:lnTo>
                    <a:lnTo>
                      <a:pt x="0" y="3"/>
                    </a:lnTo>
                    <a:lnTo>
                      <a:pt x="0" y="3"/>
                    </a:lnTo>
                    <a:lnTo>
                      <a:pt x="0" y="3"/>
                    </a:lnTo>
                    <a:lnTo>
                      <a:pt x="0" y="2"/>
                    </a:lnTo>
                    <a:lnTo>
                      <a:pt x="0" y="2"/>
                    </a:lnTo>
                    <a:lnTo>
                      <a:pt x="0" y="2"/>
                    </a:lnTo>
                    <a:lnTo>
                      <a:pt x="0" y="3"/>
                    </a:lnTo>
                    <a:lnTo>
                      <a:pt x="0" y="3"/>
                    </a:lnTo>
                    <a:lnTo>
                      <a:pt x="0" y="3"/>
                    </a:lnTo>
                    <a:lnTo>
                      <a:pt x="0" y="3"/>
                    </a:lnTo>
                    <a:lnTo>
                      <a:pt x="0" y="3"/>
                    </a:lnTo>
                    <a:lnTo>
                      <a:pt x="0" y="3"/>
                    </a:lnTo>
                    <a:lnTo>
                      <a:pt x="1" y="3"/>
                    </a:lnTo>
                    <a:lnTo>
                      <a:pt x="1" y="4"/>
                    </a:lnTo>
                    <a:lnTo>
                      <a:pt x="1" y="3"/>
                    </a:lnTo>
                    <a:lnTo>
                      <a:pt x="1" y="3"/>
                    </a:lnTo>
                    <a:lnTo>
                      <a:pt x="1" y="3"/>
                    </a:lnTo>
                    <a:lnTo>
                      <a:pt x="1" y="3"/>
                    </a:lnTo>
                    <a:lnTo>
                      <a:pt x="1" y="3"/>
                    </a:lnTo>
                    <a:lnTo>
                      <a:pt x="1" y="3"/>
                    </a:lnTo>
                    <a:lnTo>
                      <a:pt x="1" y="4"/>
                    </a:lnTo>
                    <a:lnTo>
                      <a:pt x="1" y="3"/>
                    </a:lnTo>
                    <a:lnTo>
                      <a:pt x="1" y="3"/>
                    </a:lnTo>
                    <a:lnTo>
                      <a:pt x="1" y="4"/>
                    </a:lnTo>
                    <a:lnTo>
                      <a:pt x="1" y="3"/>
                    </a:lnTo>
                    <a:lnTo>
                      <a:pt x="1" y="3"/>
                    </a:lnTo>
                    <a:lnTo>
                      <a:pt x="1" y="3"/>
                    </a:lnTo>
                    <a:lnTo>
                      <a:pt x="1" y="4"/>
                    </a:lnTo>
                    <a:lnTo>
                      <a:pt x="1" y="3"/>
                    </a:lnTo>
                    <a:lnTo>
                      <a:pt x="1" y="3"/>
                    </a:lnTo>
                    <a:lnTo>
                      <a:pt x="1" y="2"/>
                    </a:lnTo>
                    <a:lnTo>
                      <a:pt x="1" y="1"/>
                    </a:lnTo>
                    <a:lnTo>
                      <a:pt x="1" y="1"/>
                    </a:lnTo>
                    <a:lnTo>
                      <a:pt x="1" y="0"/>
                    </a:lnTo>
                    <a:lnTo>
                      <a:pt x="1" y="0"/>
                    </a:lnTo>
                    <a:lnTo>
                      <a:pt x="1" y="0"/>
                    </a:lnTo>
                    <a:lnTo>
                      <a:pt x="1" y="1"/>
                    </a:lnTo>
                    <a:lnTo>
                      <a:pt x="1" y="1"/>
                    </a:lnTo>
                    <a:lnTo>
                      <a:pt x="1" y="1"/>
                    </a:lnTo>
                    <a:lnTo>
                      <a:pt x="1" y="1"/>
                    </a:lnTo>
                    <a:lnTo>
                      <a:pt x="1" y="1"/>
                    </a:lnTo>
                    <a:lnTo>
                      <a:pt x="1" y="2"/>
                    </a:lnTo>
                    <a:lnTo>
                      <a:pt x="1" y="2"/>
                    </a:lnTo>
                    <a:lnTo>
                      <a:pt x="1" y="2"/>
                    </a:lnTo>
                    <a:lnTo>
                      <a:pt x="1" y="2"/>
                    </a:lnTo>
                    <a:lnTo>
                      <a:pt x="1" y="2"/>
                    </a:lnTo>
                    <a:lnTo>
                      <a:pt x="1" y="3"/>
                    </a:lnTo>
                    <a:lnTo>
                      <a:pt x="1" y="3"/>
                    </a:lnTo>
                    <a:lnTo>
                      <a:pt x="1" y="3"/>
                    </a:lnTo>
                    <a:lnTo>
                      <a:pt x="1" y="3"/>
                    </a:lnTo>
                    <a:lnTo>
                      <a:pt x="1" y="3"/>
                    </a:lnTo>
                    <a:lnTo>
                      <a:pt x="1" y="4"/>
                    </a:lnTo>
                    <a:lnTo>
                      <a:pt x="1" y="3"/>
                    </a:lnTo>
                    <a:lnTo>
                      <a:pt x="1" y="4"/>
                    </a:lnTo>
                    <a:lnTo>
                      <a:pt x="1" y="3"/>
                    </a:lnTo>
                    <a:lnTo>
                      <a:pt x="1" y="4"/>
                    </a:lnTo>
                    <a:lnTo>
                      <a:pt x="1" y="4"/>
                    </a:lnTo>
                    <a:lnTo>
                      <a:pt x="1" y="4"/>
                    </a:lnTo>
                    <a:lnTo>
                      <a:pt x="1" y="4"/>
                    </a:lnTo>
                    <a:lnTo>
                      <a:pt x="1" y="4"/>
                    </a:lnTo>
                    <a:lnTo>
                      <a:pt x="1" y="4"/>
                    </a:lnTo>
                    <a:lnTo>
                      <a:pt x="1" y="5"/>
                    </a:lnTo>
                    <a:lnTo>
                      <a:pt x="1" y="4"/>
                    </a:lnTo>
                    <a:lnTo>
                      <a:pt x="1" y="5"/>
                    </a:lnTo>
                    <a:lnTo>
                      <a:pt x="1" y="4"/>
                    </a:lnTo>
                    <a:lnTo>
                      <a:pt x="1" y="4"/>
                    </a:lnTo>
                    <a:lnTo>
                      <a:pt x="1" y="4"/>
                    </a:lnTo>
                    <a:lnTo>
                      <a:pt x="1" y="4"/>
                    </a:lnTo>
                    <a:lnTo>
                      <a:pt x="1" y="4"/>
                    </a:lnTo>
                    <a:lnTo>
                      <a:pt x="1" y="4"/>
                    </a:lnTo>
                    <a:lnTo>
                      <a:pt x="1" y="4"/>
                    </a:lnTo>
                    <a:lnTo>
                      <a:pt x="1" y="5"/>
                    </a:lnTo>
                    <a:lnTo>
                      <a:pt x="1" y="4"/>
                    </a:lnTo>
                    <a:lnTo>
                      <a:pt x="1" y="3"/>
                    </a:lnTo>
                    <a:lnTo>
                      <a:pt x="1" y="3"/>
                    </a:lnTo>
                    <a:lnTo>
                      <a:pt x="1" y="3"/>
                    </a:lnTo>
                    <a:lnTo>
                      <a:pt x="1" y="4"/>
                    </a:lnTo>
                    <a:lnTo>
                      <a:pt x="1" y="3"/>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3"/>
                    </a:lnTo>
                    <a:lnTo>
                      <a:pt x="1" y="3"/>
                    </a:lnTo>
                    <a:lnTo>
                      <a:pt x="1" y="3"/>
                    </a:lnTo>
                    <a:lnTo>
                      <a:pt x="1" y="4"/>
                    </a:lnTo>
                    <a:lnTo>
                      <a:pt x="1" y="4"/>
                    </a:lnTo>
                    <a:lnTo>
                      <a:pt x="1" y="5"/>
                    </a:lnTo>
                    <a:lnTo>
                      <a:pt x="1" y="5"/>
                    </a:lnTo>
                    <a:lnTo>
                      <a:pt x="1" y="5"/>
                    </a:lnTo>
                    <a:lnTo>
                      <a:pt x="1" y="6"/>
                    </a:lnTo>
                    <a:lnTo>
                      <a:pt x="1" y="6"/>
                    </a:lnTo>
                    <a:lnTo>
                      <a:pt x="1" y="6"/>
                    </a:lnTo>
                    <a:lnTo>
                      <a:pt x="1" y="7"/>
                    </a:lnTo>
                    <a:lnTo>
                      <a:pt x="1" y="6"/>
                    </a:lnTo>
                    <a:lnTo>
                      <a:pt x="1" y="6"/>
                    </a:lnTo>
                    <a:lnTo>
                      <a:pt x="1" y="6"/>
                    </a:lnTo>
                    <a:lnTo>
                      <a:pt x="1" y="7"/>
                    </a:lnTo>
                    <a:lnTo>
                      <a:pt x="1" y="6"/>
                    </a:lnTo>
                    <a:lnTo>
                      <a:pt x="1" y="7"/>
                    </a:lnTo>
                    <a:lnTo>
                      <a:pt x="1" y="7"/>
                    </a:lnTo>
                    <a:lnTo>
                      <a:pt x="1" y="7"/>
                    </a:lnTo>
                    <a:lnTo>
                      <a:pt x="1" y="7"/>
                    </a:lnTo>
                    <a:lnTo>
                      <a:pt x="1" y="7"/>
                    </a:lnTo>
                    <a:lnTo>
                      <a:pt x="1" y="8"/>
                    </a:lnTo>
                    <a:lnTo>
                      <a:pt x="1" y="7"/>
                    </a:lnTo>
                    <a:lnTo>
                      <a:pt x="1" y="8"/>
                    </a:lnTo>
                    <a:lnTo>
                      <a:pt x="1" y="6"/>
                    </a:lnTo>
                    <a:lnTo>
                      <a:pt x="1" y="6"/>
                    </a:lnTo>
                    <a:lnTo>
                      <a:pt x="1" y="6"/>
                    </a:lnTo>
                    <a:lnTo>
                      <a:pt x="1" y="7"/>
                    </a:lnTo>
                    <a:lnTo>
                      <a:pt x="1" y="7"/>
                    </a:lnTo>
                    <a:lnTo>
                      <a:pt x="1" y="8"/>
                    </a:lnTo>
                    <a:lnTo>
                      <a:pt x="1" y="8"/>
                    </a:lnTo>
                    <a:lnTo>
                      <a:pt x="1" y="7"/>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9"/>
                    </a:lnTo>
                    <a:lnTo>
                      <a:pt x="1" y="10"/>
                    </a:lnTo>
                    <a:lnTo>
                      <a:pt x="1" y="10"/>
                    </a:lnTo>
                    <a:lnTo>
                      <a:pt x="1" y="10"/>
                    </a:lnTo>
                    <a:lnTo>
                      <a:pt x="1" y="9"/>
                    </a:lnTo>
                    <a:lnTo>
                      <a:pt x="1" y="10"/>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10"/>
                    </a:lnTo>
                    <a:lnTo>
                      <a:pt x="1" y="9"/>
                    </a:lnTo>
                    <a:lnTo>
                      <a:pt x="1" y="10"/>
                    </a:lnTo>
                    <a:lnTo>
                      <a:pt x="1" y="10"/>
                    </a:lnTo>
                    <a:lnTo>
                      <a:pt x="1" y="11"/>
                    </a:lnTo>
                    <a:lnTo>
                      <a:pt x="1" y="10"/>
                    </a:lnTo>
                    <a:lnTo>
                      <a:pt x="1" y="10"/>
                    </a:lnTo>
                    <a:lnTo>
                      <a:pt x="1" y="9"/>
                    </a:lnTo>
                    <a:lnTo>
                      <a:pt x="1" y="10"/>
                    </a:lnTo>
                    <a:lnTo>
                      <a:pt x="1" y="10"/>
                    </a:lnTo>
                    <a:lnTo>
                      <a:pt x="1" y="10"/>
                    </a:lnTo>
                    <a:lnTo>
                      <a:pt x="1" y="9"/>
                    </a:lnTo>
                    <a:lnTo>
                      <a:pt x="1" y="10"/>
                    </a:lnTo>
                    <a:lnTo>
                      <a:pt x="1" y="11"/>
                    </a:lnTo>
                    <a:lnTo>
                      <a:pt x="1" y="11"/>
                    </a:lnTo>
                    <a:lnTo>
                      <a:pt x="1" y="11"/>
                    </a:lnTo>
                    <a:lnTo>
                      <a:pt x="1" y="11"/>
                    </a:lnTo>
                    <a:lnTo>
                      <a:pt x="1" y="12"/>
                    </a:lnTo>
                    <a:lnTo>
                      <a:pt x="1" y="12"/>
                    </a:lnTo>
                    <a:lnTo>
                      <a:pt x="1" y="12"/>
                    </a:lnTo>
                    <a:lnTo>
                      <a:pt x="1" y="12"/>
                    </a:lnTo>
                    <a:lnTo>
                      <a:pt x="1" y="12"/>
                    </a:lnTo>
                    <a:lnTo>
                      <a:pt x="1" y="12"/>
                    </a:lnTo>
                    <a:lnTo>
                      <a:pt x="1" y="11"/>
                    </a:lnTo>
                    <a:lnTo>
                      <a:pt x="1" y="11"/>
                    </a:lnTo>
                    <a:lnTo>
                      <a:pt x="1" y="11"/>
                    </a:lnTo>
                    <a:lnTo>
                      <a:pt x="1" y="11"/>
                    </a:lnTo>
                    <a:lnTo>
                      <a:pt x="1" y="11"/>
                    </a:lnTo>
                    <a:lnTo>
                      <a:pt x="1" y="9"/>
                    </a:lnTo>
                    <a:lnTo>
                      <a:pt x="1" y="9"/>
                    </a:lnTo>
                    <a:lnTo>
                      <a:pt x="1" y="9"/>
                    </a:lnTo>
                    <a:lnTo>
                      <a:pt x="1" y="10"/>
                    </a:lnTo>
                    <a:lnTo>
                      <a:pt x="1" y="10"/>
                    </a:lnTo>
                    <a:lnTo>
                      <a:pt x="1" y="10"/>
                    </a:lnTo>
                    <a:lnTo>
                      <a:pt x="1" y="10"/>
                    </a:lnTo>
                    <a:lnTo>
                      <a:pt x="1" y="9"/>
                    </a:lnTo>
                    <a:lnTo>
                      <a:pt x="1" y="10"/>
                    </a:lnTo>
                    <a:lnTo>
                      <a:pt x="1" y="10"/>
                    </a:lnTo>
                    <a:lnTo>
                      <a:pt x="1" y="9"/>
                    </a:lnTo>
                    <a:lnTo>
                      <a:pt x="1" y="10"/>
                    </a:lnTo>
                    <a:lnTo>
                      <a:pt x="1" y="9"/>
                    </a:lnTo>
                    <a:lnTo>
                      <a:pt x="1" y="8"/>
                    </a:lnTo>
                    <a:lnTo>
                      <a:pt x="1" y="8"/>
                    </a:lnTo>
                    <a:lnTo>
                      <a:pt x="1" y="7"/>
                    </a:lnTo>
                    <a:lnTo>
                      <a:pt x="1" y="6"/>
                    </a:lnTo>
                    <a:lnTo>
                      <a:pt x="1" y="7"/>
                    </a:lnTo>
                    <a:lnTo>
                      <a:pt x="1" y="6"/>
                    </a:lnTo>
                    <a:lnTo>
                      <a:pt x="1" y="7"/>
                    </a:lnTo>
                    <a:lnTo>
                      <a:pt x="1" y="6"/>
                    </a:lnTo>
                    <a:lnTo>
                      <a:pt x="1" y="7"/>
                    </a:lnTo>
                    <a:lnTo>
                      <a:pt x="1" y="7"/>
                    </a:lnTo>
                    <a:lnTo>
                      <a:pt x="1" y="7"/>
                    </a:lnTo>
                    <a:lnTo>
                      <a:pt x="1" y="6"/>
                    </a:lnTo>
                    <a:lnTo>
                      <a:pt x="1" y="6"/>
                    </a:lnTo>
                    <a:lnTo>
                      <a:pt x="1" y="6"/>
                    </a:lnTo>
                    <a:lnTo>
                      <a:pt x="1" y="6"/>
                    </a:lnTo>
                    <a:lnTo>
                      <a:pt x="1" y="7"/>
                    </a:lnTo>
                    <a:lnTo>
                      <a:pt x="1" y="6"/>
                    </a:lnTo>
                    <a:lnTo>
                      <a:pt x="1" y="7"/>
                    </a:lnTo>
                    <a:lnTo>
                      <a:pt x="1" y="7"/>
                    </a:lnTo>
                    <a:lnTo>
                      <a:pt x="1" y="6"/>
                    </a:lnTo>
                    <a:lnTo>
                      <a:pt x="1" y="7"/>
                    </a:lnTo>
                    <a:lnTo>
                      <a:pt x="1" y="6"/>
                    </a:lnTo>
                    <a:lnTo>
                      <a:pt x="1" y="6"/>
                    </a:lnTo>
                    <a:lnTo>
                      <a:pt x="1" y="6"/>
                    </a:lnTo>
                    <a:lnTo>
                      <a:pt x="1" y="7"/>
                    </a:lnTo>
                    <a:lnTo>
                      <a:pt x="1" y="7"/>
                    </a:lnTo>
                    <a:lnTo>
                      <a:pt x="1" y="6"/>
                    </a:lnTo>
                    <a:lnTo>
                      <a:pt x="1" y="7"/>
                    </a:lnTo>
                    <a:lnTo>
                      <a:pt x="1" y="7"/>
                    </a:lnTo>
                    <a:lnTo>
                      <a:pt x="1" y="6"/>
                    </a:lnTo>
                    <a:lnTo>
                      <a:pt x="1" y="6"/>
                    </a:lnTo>
                    <a:lnTo>
                      <a:pt x="1" y="6"/>
                    </a:lnTo>
                    <a:lnTo>
                      <a:pt x="1" y="6"/>
                    </a:lnTo>
                    <a:lnTo>
                      <a:pt x="1" y="5"/>
                    </a:lnTo>
                    <a:lnTo>
                      <a:pt x="1" y="6"/>
                    </a:lnTo>
                    <a:lnTo>
                      <a:pt x="1" y="6"/>
                    </a:lnTo>
                    <a:lnTo>
                      <a:pt x="1" y="5"/>
                    </a:lnTo>
                    <a:lnTo>
                      <a:pt x="1" y="6"/>
                    </a:lnTo>
                    <a:lnTo>
                      <a:pt x="1" y="6"/>
                    </a:lnTo>
                    <a:lnTo>
                      <a:pt x="1" y="7"/>
                    </a:lnTo>
                    <a:lnTo>
                      <a:pt x="1" y="7"/>
                    </a:lnTo>
                    <a:lnTo>
                      <a:pt x="1" y="6"/>
                    </a:lnTo>
                    <a:lnTo>
                      <a:pt x="1" y="7"/>
                    </a:lnTo>
                    <a:lnTo>
                      <a:pt x="1" y="6"/>
                    </a:lnTo>
                    <a:lnTo>
                      <a:pt x="1" y="7"/>
                    </a:lnTo>
                    <a:lnTo>
                      <a:pt x="1" y="6"/>
                    </a:lnTo>
                    <a:lnTo>
                      <a:pt x="1" y="7"/>
                    </a:lnTo>
                    <a:lnTo>
                      <a:pt x="1" y="8"/>
                    </a:lnTo>
                    <a:lnTo>
                      <a:pt x="1" y="8"/>
                    </a:lnTo>
                    <a:lnTo>
                      <a:pt x="1" y="8"/>
                    </a:lnTo>
                    <a:lnTo>
                      <a:pt x="1" y="8"/>
                    </a:lnTo>
                    <a:lnTo>
                      <a:pt x="1" y="8"/>
                    </a:lnTo>
                    <a:lnTo>
                      <a:pt x="1" y="9"/>
                    </a:lnTo>
                    <a:lnTo>
                      <a:pt x="1" y="8"/>
                    </a:lnTo>
                    <a:lnTo>
                      <a:pt x="1" y="8"/>
                    </a:lnTo>
                    <a:lnTo>
                      <a:pt x="1" y="8"/>
                    </a:lnTo>
                    <a:lnTo>
                      <a:pt x="1" y="8"/>
                    </a:lnTo>
                    <a:lnTo>
                      <a:pt x="1" y="9"/>
                    </a:lnTo>
                    <a:lnTo>
                      <a:pt x="1" y="8"/>
                    </a:lnTo>
                    <a:lnTo>
                      <a:pt x="1" y="8"/>
                    </a:lnTo>
                    <a:lnTo>
                      <a:pt x="1" y="8"/>
                    </a:lnTo>
                    <a:lnTo>
                      <a:pt x="1" y="8"/>
                    </a:lnTo>
                    <a:lnTo>
                      <a:pt x="1" y="8"/>
                    </a:lnTo>
                    <a:lnTo>
                      <a:pt x="1" y="8"/>
                    </a:lnTo>
                    <a:lnTo>
                      <a:pt x="1" y="7"/>
                    </a:lnTo>
                    <a:lnTo>
                      <a:pt x="1" y="8"/>
                    </a:lnTo>
                    <a:lnTo>
                      <a:pt x="1" y="8"/>
                    </a:lnTo>
                    <a:lnTo>
                      <a:pt x="1" y="9"/>
                    </a:lnTo>
                    <a:lnTo>
                      <a:pt x="1" y="8"/>
                    </a:lnTo>
                    <a:lnTo>
                      <a:pt x="1" y="8"/>
                    </a:lnTo>
                    <a:lnTo>
                      <a:pt x="1" y="8"/>
                    </a:lnTo>
                    <a:lnTo>
                      <a:pt x="1" y="9"/>
                    </a:lnTo>
                    <a:lnTo>
                      <a:pt x="1" y="9"/>
                    </a:lnTo>
                    <a:lnTo>
                      <a:pt x="1" y="9"/>
                    </a:lnTo>
                    <a:lnTo>
                      <a:pt x="1" y="9"/>
                    </a:lnTo>
                    <a:lnTo>
                      <a:pt x="1" y="9"/>
                    </a:lnTo>
                    <a:lnTo>
                      <a:pt x="1" y="10"/>
                    </a:lnTo>
                    <a:lnTo>
                      <a:pt x="1" y="9"/>
                    </a:lnTo>
                    <a:lnTo>
                      <a:pt x="1" y="10"/>
                    </a:lnTo>
                    <a:lnTo>
                      <a:pt x="1" y="9"/>
                    </a:lnTo>
                    <a:lnTo>
                      <a:pt x="1" y="10"/>
                    </a:lnTo>
                    <a:lnTo>
                      <a:pt x="1" y="10"/>
                    </a:lnTo>
                    <a:lnTo>
                      <a:pt x="1" y="10"/>
                    </a:lnTo>
                    <a:lnTo>
                      <a:pt x="1" y="10"/>
                    </a:lnTo>
                    <a:lnTo>
                      <a:pt x="1" y="9"/>
                    </a:lnTo>
                    <a:lnTo>
                      <a:pt x="1" y="10"/>
                    </a:lnTo>
                    <a:lnTo>
                      <a:pt x="1" y="9"/>
                    </a:lnTo>
                    <a:lnTo>
                      <a:pt x="1" y="8"/>
                    </a:lnTo>
                    <a:lnTo>
                      <a:pt x="1" y="8"/>
                    </a:lnTo>
                    <a:lnTo>
                      <a:pt x="1" y="9"/>
                    </a:lnTo>
                    <a:lnTo>
                      <a:pt x="1" y="8"/>
                    </a:lnTo>
                    <a:lnTo>
                      <a:pt x="1" y="9"/>
                    </a:lnTo>
                    <a:lnTo>
                      <a:pt x="1" y="9"/>
                    </a:lnTo>
                    <a:lnTo>
                      <a:pt x="1" y="9"/>
                    </a:lnTo>
                    <a:lnTo>
                      <a:pt x="1" y="9"/>
                    </a:lnTo>
                    <a:lnTo>
                      <a:pt x="1" y="9"/>
                    </a:lnTo>
                    <a:lnTo>
                      <a:pt x="1" y="8"/>
                    </a:lnTo>
                    <a:lnTo>
                      <a:pt x="1" y="9"/>
                    </a:lnTo>
                    <a:lnTo>
                      <a:pt x="1" y="8"/>
                    </a:lnTo>
                    <a:lnTo>
                      <a:pt x="1" y="9"/>
                    </a:lnTo>
                    <a:lnTo>
                      <a:pt x="1" y="9"/>
                    </a:lnTo>
                    <a:lnTo>
                      <a:pt x="1" y="8"/>
                    </a:lnTo>
                    <a:lnTo>
                      <a:pt x="1" y="8"/>
                    </a:lnTo>
                    <a:lnTo>
                      <a:pt x="1" y="9"/>
                    </a:lnTo>
                    <a:lnTo>
                      <a:pt x="1" y="9"/>
                    </a:lnTo>
                    <a:lnTo>
                      <a:pt x="1" y="8"/>
                    </a:lnTo>
                    <a:lnTo>
                      <a:pt x="1" y="8"/>
                    </a:lnTo>
                    <a:lnTo>
                      <a:pt x="1" y="8"/>
                    </a:lnTo>
                    <a:lnTo>
                      <a:pt x="1" y="8"/>
                    </a:lnTo>
                    <a:lnTo>
                      <a:pt x="1" y="8"/>
                    </a:lnTo>
                    <a:lnTo>
                      <a:pt x="1" y="8"/>
                    </a:lnTo>
                    <a:lnTo>
                      <a:pt x="1" y="8"/>
                    </a:lnTo>
                    <a:lnTo>
                      <a:pt x="1" y="8"/>
                    </a:lnTo>
                    <a:lnTo>
                      <a:pt x="1" y="8"/>
                    </a:lnTo>
                    <a:lnTo>
                      <a:pt x="1" y="7"/>
                    </a:lnTo>
                    <a:lnTo>
                      <a:pt x="1" y="6"/>
                    </a:lnTo>
                    <a:lnTo>
                      <a:pt x="1" y="6"/>
                    </a:lnTo>
                    <a:lnTo>
                      <a:pt x="1" y="6"/>
                    </a:lnTo>
                    <a:lnTo>
                      <a:pt x="1" y="6"/>
                    </a:lnTo>
                    <a:lnTo>
                      <a:pt x="1" y="6"/>
                    </a:lnTo>
                    <a:lnTo>
                      <a:pt x="1" y="5"/>
                    </a:lnTo>
                    <a:lnTo>
                      <a:pt x="1" y="5"/>
                    </a:lnTo>
                    <a:lnTo>
                      <a:pt x="1" y="5"/>
                    </a:lnTo>
                    <a:lnTo>
                      <a:pt x="1" y="4"/>
                    </a:lnTo>
                    <a:lnTo>
                      <a:pt x="1" y="4"/>
                    </a:lnTo>
                    <a:lnTo>
                      <a:pt x="1" y="5"/>
                    </a:lnTo>
                    <a:lnTo>
                      <a:pt x="1" y="5"/>
                    </a:lnTo>
                    <a:lnTo>
                      <a:pt x="1" y="5"/>
                    </a:lnTo>
                    <a:lnTo>
                      <a:pt x="1" y="6"/>
                    </a:lnTo>
                    <a:lnTo>
                      <a:pt x="1" y="6"/>
                    </a:lnTo>
                    <a:lnTo>
                      <a:pt x="1" y="6"/>
                    </a:lnTo>
                    <a:lnTo>
                      <a:pt x="1" y="7"/>
                    </a:lnTo>
                    <a:lnTo>
                      <a:pt x="1" y="7"/>
                    </a:lnTo>
                    <a:lnTo>
                      <a:pt x="1" y="8"/>
                    </a:lnTo>
                    <a:lnTo>
                      <a:pt x="1" y="8"/>
                    </a:lnTo>
                    <a:lnTo>
                      <a:pt x="1" y="8"/>
                    </a:lnTo>
                    <a:lnTo>
                      <a:pt x="1" y="8"/>
                    </a:lnTo>
                    <a:lnTo>
                      <a:pt x="1" y="9"/>
                    </a:lnTo>
                    <a:lnTo>
                      <a:pt x="1" y="9"/>
                    </a:lnTo>
                    <a:lnTo>
                      <a:pt x="1" y="9"/>
                    </a:lnTo>
                    <a:lnTo>
                      <a:pt x="1" y="8"/>
                    </a:lnTo>
                    <a:lnTo>
                      <a:pt x="1" y="8"/>
                    </a:lnTo>
                    <a:lnTo>
                      <a:pt x="1" y="7"/>
                    </a:lnTo>
                    <a:lnTo>
                      <a:pt x="1" y="7"/>
                    </a:lnTo>
                    <a:lnTo>
                      <a:pt x="1" y="7"/>
                    </a:lnTo>
                    <a:lnTo>
                      <a:pt x="1" y="6"/>
                    </a:lnTo>
                    <a:lnTo>
                      <a:pt x="1" y="7"/>
                    </a:lnTo>
                    <a:lnTo>
                      <a:pt x="1" y="7"/>
                    </a:lnTo>
                    <a:lnTo>
                      <a:pt x="1" y="7"/>
                    </a:lnTo>
                    <a:lnTo>
                      <a:pt x="1" y="7"/>
                    </a:lnTo>
                  </a:path>
                </a:pathLst>
              </a:custGeom>
              <a:noFill/>
              <a:ln w="0">
                <a:solidFill>
                  <a:srgbClr val="3366FF"/>
                </a:solidFill>
                <a:prstDash val="solid"/>
                <a:round/>
                <a:headEnd/>
                <a:tailEnd/>
              </a:ln>
            </p:spPr>
            <p:txBody>
              <a:bodyPr/>
              <a:lstStyle/>
              <a:p>
                <a:endParaRPr lang="en-GB"/>
              </a:p>
            </p:txBody>
          </p:sp>
          <p:sp>
            <p:nvSpPr>
              <p:cNvPr id="186336" name="Freeform 992"/>
              <p:cNvSpPr>
                <a:spLocks/>
              </p:cNvSpPr>
              <p:nvPr/>
            </p:nvSpPr>
            <p:spPr bwMode="auto">
              <a:xfrm>
                <a:off x="3846" y="3569"/>
                <a:ext cx="1" cy="60"/>
              </a:xfrm>
              <a:custGeom>
                <a:avLst/>
                <a:gdLst/>
                <a:ahLst/>
                <a:cxnLst>
                  <a:cxn ang="0">
                    <a:pos x="0" y="5"/>
                  </a:cxn>
                  <a:cxn ang="0">
                    <a:pos x="0" y="5"/>
                  </a:cxn>
                  <a:cxn ang="0">
                    <a:pos x="0" y="7"/>
                  </a:cxn>
                  <a:cxn ang="0">
                    <a:pos x="0" y="6"/>
                  </a:cxn>
                  <a:cxn ang="0">
                    <a:pos x="0" y="2"/>
                  </a:cxn>
                  <a:cxn ang="0">
                    <a:pos x="0" y="0"/>
                  </a:cxn>
                  <a:cxn ang="0">
                    <a:pos x="0" y="3"/>
                  </a:cxn>
                  <a:cxn ang="0">
                    <a:pos x="0" y="4"/>
                  </a:cxn>
                  <a:cxn ang="0">
                    <a:pos x="0" y="6"/>
                  </a:cxn>
                  <a:cxn ang="0">
                    <a:pos x="0" y="6"/>
                  </a:cxn>
                  <a:cxn ang="0">
                    <a:pos x="0" y="6"/>
                  </a:cxn>
                  <a:cxn ang="0">
                    <a:pos x="0" y="6"/>
                  </a:cxn>
                  <a:cxn ang="0">
                    <a:pos x="0" y="7"/>
                  </a:cxn>
                  <a:cxn ang="0">
                    <a:pos x="0" y="9"/>
                  </a:cxn>
                  <a:cxn ang="0">
                    <a:pos x="0" y="6"/>
                  </a:cxn>
                  <a:cxn ang="0">
                    <a:pos x="0" y="6"/>
                  </a:cxn>
                  <a:cxn ang="0">
                    <a:pos x="0" y="6"/>
                  </a:cxn>
                  <a:cxn ang="0">
                    <a:pos x="0" y="3"/>
                  </a:cxn>
                  <a:cxn ang="0">
                    <a:pos x="0" y="4"/>
                  </a:cxn>
                  <a:cxn ang="0">
                    <a:pos x="0" y="5"/>
                  </a:cxn>
                  <a:cxn ang="0">
                    <a:pos x="0" y="6"/>
                  </a:cxn>
                  <a:cxn ang="0">
                    <a:pos x="0" y="6"/>
                  </a:cxn>
                  <a:cxn ang="0">
                    <a:pos x="0" y="4"/>
                  </a:cxn>
                  <a:cxn ang="0">
                    <a:pos x="0" y="4"/>
                  </a:cxn>
                  <a:cxn ang="0">
                    <a:pos x="0" y="7"/>
                  </a:cxn>
                  <a:cxn ang="0">
                    <a:pos x="0" y="7"/>
                  </a:cxn>
                  <a:cxn ang="0">
                    <a:pos x="0" y="8"/>
                  </a:cxn>
                  <a:cxn ang="0">
                    <a:pos x="0" y="6"/>
                  </a:cxn>
                  <a:cxn ang="0">
                    <a:pos x="0" y="5"/>
                  </a:cxn>
                  <a:cxn ang="0">
                    <a:pos x="0" y="8"/>
                  </a:cxn>
                  <a:cxn ang="0">
                    <a:pos x="0" y="6"/>
                  </a:cxn>
                  <a:cxn ang="0">
                    <a:pos x="0" y="6"/>
                  </a:cxn>
                  <a:cxn ang="0">
                    <a:pos x="0" y="7"/>
                  </a:cxn>
                  <a:cxn ang="0">
                    <a:pos x="0" y="5"/>
                  </a:cxn>
                  <a:cxn ang="0">
                    <a:pos x="0" y="4"/>
                  </a:cxn>
                  <a:cxn ang="0">
                    <a:pos x="0" y="3"/>
                  </a:cxn>
                  <a:cxn ang="0">
                    <a:pos x="0" y="3"/>
                  </a:cxn>
                  <a:cxn ang="0">
                    <a:pos x="0" y="4"/>
                  </a:cxn>
                  <a:cxn ang="0">
                    <a:pos x="0" y="4"/>
                  </a:cxn>
                  <a:cxn ang="0">
                    <a:pos x="0" y="4"/>
                  </a:cxn>
                  <a:cxn ang="0">
                    <a:pos x="0" y="3"/>
                  </a:cxn>
                  <a:cxn ang="0">
                    <a:pos x="0" y="5"/>
                  </a:cxn>
                  <a:cxn ang="0">
                    <a:pos x="0" y="6"/>
                  </a:cxn>
                  <a:cxn ang="0">
                    <a:pos x="0" y="3"/>
                  </a:cxn>
                  <a:cxn ang="0">
                    <a:pos x="0" y="5"/>
                  </a:cxn>
                  <a:cxn ang="0">
                    <a:pos x="0" y="5"/>
                  </a:cxn>
                  <a:cxn ang="0">
                    <a:pos x="0" y="8"/>
                  </a:cxn>
                  <a:cxn ang="0">
                    <a:pos x="0" y="8"/>
                  </a:cxn>
                  <a:cxn ang="0">
                    <a:pos x="0" y="7"/>
                  </a:cxn>
                  <a:cxn ang="0">
                    <a:pos x="0" y="6"/>
                  </a:cxn>
                  <a:cxn ang="0">
                    <a:pos x="0" y="4"/>
                  </a:cxn>
                  <a:cxn ang="0">
                    <a:pos x="0" y="6"/>
                  </a:cxn>
                  <a:cxn ang="0">
                    <a:pos x="0" y="5"/>
                  </a:cxn>
                  <a:cxn ang="0">
                    <a:pos x="0" y="6"/>
                  </a:cxn>
                  <a:cxn ang="0">
                    <a:pos x="0" y="8"/>
                  </a:cxn>
                  <a:cxn ang="0">
                    <a:pos x="0" y="7"/>
                  </a:cxn>
                  <a:cxn ang="0">
                    <a:pos x="0" y="5"/>
                  </a:cxn>
                  <a:cxn ang="0">
                    <a:pos x="0" y="6"/>
                  </a:cxn>
                  <a:cxn ang="0">
                    <a:pos x="0" y="6"/>
                  </a:cxn>
                  <a:cxn ang="0">
                    <a:pos x="0" y="6"/>
                  </a:cxn>
                  <a:cxn ang="0">
                    <a:pos x="0" y="7"/>
                  </a:cxn>
                  <a:cxn ang="0">
                    <a:pos x="0" y="8"/>
                  </a:cxn>
                  <a:cxn ang="0">
                    <a:pos x="0" y="8"/>
                  </a:cxn>
                </a:cxnLst>
                <a:rect l="0" t="0" r="r" b="b"/>
                <a:pathLst>
                  <a:path h="10">
                    <a:moveTo>
                      <a:pt x="0" y="7"/>
                    </a:moveTo>
                    <a:lnTo>
                      <a:pt x="0" y="7"/>
                    </a:lnTo>
                    <a:lnTo>
                      <a:pt x="0" y="7"/>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7"/>
                    </a:lnTo>
                    <a:lnTo>
                      <a:pt x="0" y="6"/>
                    </a:lnTo>
                    <a:lnTo>
                      <a:pt x="0" y="6"/>
                    </a:lnTo>
                    <a:lnTo>
                      <a:pt x="0" y="6"/>
                    </a:lnTo>
                    <a:lnTo>
                      <a:pt x="0" y="5"/>
                    </a:lnTo>
                    <a:lnTo>
                      <a:pt x="0" y="5"/>
                    </a:lnTo>
                    <a:lnTo>
                      <a:pt x="0" y="4"/>
                    </a:lnTo>
                    <a:lnTo>
                      <a:pt x="0" y="4"/>
                    </a:lnTo>
                    <a:lnTo>
                      <a:pt x="0" y="4"/>
                    </a:lnTo>
                    <a:lnTo>
                      <a:pt x="0" y="4"/>
                    </a:lnTo>
                    <a:lnTo>
                      <a:pt x="0" y="3"/>
                    </a:lnTo>
                    <a:lnTo>
                      <a:pt x="0" y="2"/>
                    </a:lnTo>
                    <a:lnTo>
                      <a:pt x="0" y="2"/>
                    </a:lnTo>
                    <a:lnTo>
                      <a:pt x="0" y="2"/>
                    </a:lnTo>
                    <a:lnTo>
                      <a:pt x="0" y="2"/>
                    </a:lnTo>
                    <a:lnTo>
                      <a:pt x="0" y="1"/>
                    </a:lnTo>
                    <a:lnTo>
                      <a:pt x="0" y="2"/>
                    </a:lnTo>
                    <a:lnTo>
                      <a:pt x="0" y="1"/>
                    </a:lnTo>
                    <a:lnTo>
                      <a:pt x="0" y="2"/>
                    </a:lnTo>
                    <a:lnTo>
                      <a:pt x="0" y="1"/>
                    </a:lnTo>
                    <a:lnTo>
                      <a:pt x="0" y="1"/>
                    </a:lnTo>
                    <a:lnTo>
                      <a:pt x="0" y="1"/>
                    </a:lnTo>
                    <a:lnTo>
                      <a:pt x="0" y="0"/>
                    </a:lnTo>
                    <a:lnTo>
                      <a:pt x="0" y="0"/>
                    </a:lnTo>
                    <a:lnTo>
                      <a:pt x="0" y="0"/>
                    </a:lnTo>
                    <a:lnTo>
                      <a:pt x="0" y="0"/>
                    </a:lnTo>
                    <a:lnTo>
                      <a:pt x="0" y="0"/>
                    </a:lnTo>
                    <a:lnTo>
                      <a:pt x="0" y="1"/>
                    </a:lnTo>
                    <a:lnTo>
                      <a:pt x="0" y="1"/>
                    </a:lnTo>
                    <a:lnTo>
                      <a:pt x="0" y="1"/>
                    </a:lnTo>
                    <a:lnTo>
                      <a:pt x="0" y="1"/>
                    </a:lnTo>
                    <a:lnTo>
                      <a:pt x="0" y="2"/>
                    </a:lnTo>
                    <a:lnTo>
                      <a:pt x="0" y="2"/>
                    </a:lnTo>
                    <a:lnTo>
                      <a:pt x="0" y="2"/>
                    </a:lnTo>
                    <a:lnTo>
                      <a:pt x="0" y="2"/>
                    </a:lnTo>
                    <a:lnTo>
                      <a:pt x="0" y="3"/>
                    </a:lnTo>
                    <a:lnTo>
                      <a:pt x="0" y="3"/>
                    </a:lnTo>
                    <a:lnTo>
                      <a:pt x="0" y="2"/>
                    </a:lnTo>
                    <a:lnTo>
                      <a:pt x="0" y="3"/>
                    </a:lnTo>
                    <a:lnTo>
                      <a:pt x="0" y="3"/>
                    </a:lnTo>
                    <a:lnTo>
                      <a:pt x="0" y="3"/>
                    </a:lnTo>
                    <a:lnTo>
                      <a:pt x="0" y="4"/>
                    </a:lnTo>
                    <a:lnTo>
                      <a:pt x="0" y="4"/>
                    </a:lnTo>
                    <a:lnTo>
                      <a:pt x="0" y="4"/>
                    </a:lnTo>
                    <a:lnTo>
                      <a:pt x="0" y="3"/>
                    </a:lnTo>
                    <a:lnTo>
                      <a:pt x="0" y="4"/>
                    </a:lnTo>
                    <a:lnTo>
                      <a:pt x="0" y="4"/>
                    </a:lnTo>
                    <a:lnTo>
                      <a:pt x="0" y="4"/>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8"/>
                    </a:lnTo>
                    <a:lnTo>
                      <a:pt x="0" y="8"/>
                    </a:lnTo>
                    <a:lnTo>
                      <a:pt x="0" y="7"/>
                    </a:lnTo>
                    <a:lnTo>
                      <a:pt x="0" y="8"/>
                    </a:lnTo>
                    <a:lnTo>
                      <a:pt x="0" y="7"/>
                    </a:lnTo>
                    <a:lnTo>
                      <a:pt x="0" y="6"/>
                    </a:lnTo>
                    <a:lnTo>
                      <a:pt x="0" y="6"/>
                    </a:lnTo>
                    <a:lnTo>
                      <a:pt x="0" y="6"/>
                    </a:lnTo>
                    <a:lnTo>
                      <a:pt x="0" y="5"/>
                    </a:lnTo>
                    <a:lnTo>
                      <a:pt x="0" y="5"/>
                    </a:lnTo>
                    <a:lnTo>
                      <a:pt x="0" y="5"/>
                    </a:lnTo>
                    <a:lnTo>
                      <a:pt x="0" y="5"/>
                    </a:lnTo>
                    <a:lnTo>
                      <a:pt x="0" y="6"/>
                    </a:lnTo>
                    <a:lnTo>
                      <a:pt x="0" y="6"/>
                    </a:lnTo>
                    <a:lnTo>
                      <a:pt x="0" y="5"/>
                    </a:lnTo>
                    <a:lnTo>
                      <a:pt x="0" y="5"/>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6"/>
                    </a:lnTo>
                    <a:lnTo>
                      <a:pt x="0" y="7"/>
                    </a:lnTo>
                    <a:lnTo>
                      <a:pt x="0" y="7"/>
                    </a:lnTo>
                    <a:lnTo>
                      <a:pt x="0" y="7"/>
                    </a:lnTo>
                    <a:lnTo>
                      <a:pt x="0" y="6"/>
                    </a:lnTo>
                    <a:lnTo>
                      <a:pt x="0" y="7"/>
                    </a:lnTo>
                    <a:lnTo>
                      <a:pt x="0" y="7"/>
                    </a:lnTo>
                    <a:lnTo>
                      <a:pt x="0" y="7"/>
                    </a:lnTo>
                    <a:lnTo>
                      <a:pt x="0" y="7"/>
                    </a:lnTo>
                    <a:lnTo>
                      <a:pt x="0" y="7"/>
                    </a:lnTo>
                    <a:lnTo>
                      <a:pt x="0" y="8"/>
                    </a:lnTo>
                    <a:lnTo>
                      <a:pt x="0" y="7"/>
                    </a:lnTo>
                    <a:lnTo>
                      <a:pt x="0" y="8"/>
                    </a:lnTo>
                    <a:lnTo>
                      <a:pt x="0" y="7"/>
                    </a:lnTo>
                    <a:lnTo>
                      <a:pt x="0" y="7"/>
                    </a:lnTo>
                    <a:lnTo>
                      <a:pt x="0" y="8"/>
                    </a:lnTo>
                    <a:lnTo>
                      <a:pt x="0" y="8"/>
                    </a:lnTo>
                    <a:lnTo>
                      <a:pt x="0" y="8"/>
                    </a:lnTo>
                    <a:lnTo>
                      <a:pt x="0" y="7"/>
                    </a:lnTo>
                    <a:lnTo>
                      <a:pt x="0" y="8"/>
                    </a:lnTo>
                    <a:lnTo>
                      <a:pt x="0" y="9"/>
                    </a:lnTo>
                    <a:lnTo>
                      <a:pt x="0" y="9"/>
                    </a:lnTo>
                    <a:lnTo>
                      <a:pt x="0" y="8"/>
                    </a:lnTo>
                    <a:lnTo>
                      <a:pt x="0" y="8"/>
                    </a:lnTo>
                    <a:lnTo>
                      <a:pt x="0" y="8"/>
                    </a:lnTo>
                    <a:lnTo>
                      <a:pt x="0" y="6"/>
                    </a:lnTo>
                    <a:lnTo>
                      <a:pt x="0" y="7"/>
                    </a:lnTo>
                    <a:lnTo>
                      <a:pt x="0" y="7"/>
                    </a:lnTo>
                    <a:lnTo>
                      <a:pt x="0" y="7"/>
                    </a:lnTo>
                    <a:lnTo>
                      <a:pt x="0" y="6"/>
                    </a:lnTo>
                    <a:lnTo>
                      <a:pt x="0" y="6"/>
                    </a:lnTo>
                    <a:lnTo>
                      <a:pt x="0" y="6"/>
                    </a:lnTo>
                    <a:lnTo>
                      <a:pt x="0" y="6"/>
                    </a:lnTo>
                    <a:lnTo>
                      <a:pt x="0" y="5"/>
                    </a:lnTo>
                    <a:lnTo>
                      <a:pt x="0" y="5"/>
                    </a:lnTo>
                    <a:lnTo>
                      <a:pt x="0" y="5"/>
                    </a:lnTo>
                    <a:lnTo>
                      <a:pt x="0" y="5"/>
                    </a:lnTo>
                    <a:lnTo>
                      <a:pt x="0" y="5"/>
                    </a:lnTo>
                    <a:lnTo>
                      <a:pt x="0" y="6"/>
                    </a:lnTo>
                    <a:lnTo>
                      <a:pt x="0" y="6"/>
                    </a:lnTo>
                    <a:lnTo>
                      <a:pt x="0" y="6"/>
                    </a:lnTo>
                    <a:lnTo>
                      <a:pt x="0" y="6"/>
                    </a:lnTo>
                    <a:lnTo>
                      <a:pt x="0" y="6"/>
                    </a:lnTo>
                    <a:lnTo>
                      <a:pt x="0" y="7"/>
                    </a:lnTo>
                    <a:lnTo>
                      <a:pt x="0" y="7"/>
                    </a:lnTo>
                    <a:lnTo>
                      <a:pt x="0" y="7"/>
                    </a:lnTo>
                    <a:lnTo>
                      <a:pt x="0" y="8"/>
                    </a:lnTo>
                    <a:lnTo>
                      <a:pt x="0" y="8"/>
                    </a:lnTo>
                    <a:lnTo>
                      <a:pt x="0" y="8"/>
                    </a:lnTo>
                    <a:lnTo>
                      <a:pt x="0" y="7"/>
                    </a:lnTo>
                    <a:lnTo>
                      <a:pt x="0" y="6"/>
                    </a:lnTo>
                    <a:lnTo>
                      <a:pt x="0" y="6"/>
                    </a:lnTo>
                    <a:lnTo>
                      <a:pt x="0" y="6"/>
                    </a:lnTo>
                    <a:lnTo>
                      <a:pt x="0" y="6"/>
                    </a:lnTo>
                    <a:lnTo>
                      <a:pt x="0" y="7"/>
                    </a:lnTo>
                    <a:lnTo>
                      <a:pt x="0" y="6"/>
                    </a:lnTo>
                    <a:lnTo>
                      <a:pt x="0" y="6"/>
                    </a:lnTo>
                    <a:lnTo>
                      <a:pt x="0" y="6"/>
                    </a:lnTo>
                    <a:lnTo>
                      <a:pt x="0" y="5"/>
                    </a:lnTo>
                    <a:lnTo>
                      <a:pt x="0" y="4"/>
                    </a:lnTo>
                    <a:lnTo>
                      <a:pt x="0" y="4"/>
                    </a:lnTo>
                    <a:lnTo>
                      <a:pt x="0" y="3"/>
                    </a:lnTo>
                    <a:lnTo>
                      <a:pt x="0" y="3"/>
                    </a:lnTo>
                    <a:lnTo>
                      <a:pt x="0" y="2"/>
                    </a:lnTo>
                    <a:lnTo>
                      <a:pt x="0" y="3"/>
                    </a:lnTo>
                    <a:lnTo>
                      <a:pt x="0" y="3"/>
                    </a:lnTo>
                    <a:lnTo>
                      <a:pt x="0" y="4"/>
                    </a:lnTo>
                    <a:lnTo>
                      <a:pt x="0" y="3"/>
                    </a:lnTo>
                    <a:lnTo>
                      <a:pt x="0" y="3"/>
                    </a:lnTo>
                    <a:lnTo>
                      <a:pt x="0" y="4"/>
                    </a:lnTo>
                    <a:lnTo>
                      <a:pt x="0" y="4"/>
                    </a:lnTo>
                    <a:lnTo>
                      <a:pt x="0" y="5"/>
                    </a:lnTo>
                    <a:lnTo>
                      <a:pt x="0" y="4"/>
                    </a:lnTo>
                    <a:lnTo>
                      <a:pt x="0" y="5"/>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6"/>
                    </a:lnTo>
                    <a:lnTo>
                      <a:pt x="0" y="8"/>
                    </a:lnTo>
                    <a:lnTo>
                      <a:pt x="0" y="7"/>
                    </a:lnTo>
                    <a:lnTo>
                      <a:pt x="0" y="7"/>
                    </a:lnTo>
                    <a:lnTo>
                      <a:pt x="0" y="7"/>
                    </a:lnTo>
                    <a:lnTo>
                      <a:pt x="0" y="7"/>
                    </a:lnTo>
                    <a:lnTo>
                      <a:pt x="0" y="7"/>
                    </a:lnTo>
                    <a:lnTo>
                      <a:pt x="0" y="7"/>
                    </a:lnTo>
                    <a:lnTo>
                      <a:pt x="0" y="6"/>
                    </a:lnTo>
                    <a:lnTo>
                      <a:pt x="0" y="5"/>
                    </a:lnTo>
                    <a:lnTo>
                      <a:pt x="0" y="6"/>
                    </a:lnTo>
                    <a:lnTo>
                      <a:pt x="0" y="5"/>
                    </a:lnTo>
                    <a:lnTo>
                      <a:pt x="0" y="6"/>
                    </a:lnTo>
                    <a:lnTo>
                      <a:pt x="0" y="6"/>
                    </a:lnTo>
                    <a:lnTo>
                      <a:pt x="0" y="6"/>
                    </a:lnTo>
                    <a:lnTo>
                      <a:pt x="0" y="5"/>
                    </a:lnTo>
                    <a:lnTo>
                      <a:pt x="0" y="4"/>
                    </a:lnTo>
                    <a:lnTo>
                      <a:pt x="0" y="4"/>
                    </a:lnTo>
                    <a:lnTo>
                      <a:pt x="0" y="3"/>
                    </a:lnTo>
                    <a:lnTo>
                      <a:pt x="0" y="4"/>
                    </a:lnTo>
                    <a:lnTo>
                      <a:pt x="0" y="3"/>
                    </a:lnTo>
                    <a:lnTo>
                      <a:pt x="0" y="3"/>
                    </a:lnTo>
                    <a:lnTo>
                      <a:pt x="0" y="3"/>
                    </a:lnTo>
                    <a:lnTo>
                      <a:pt x="0" y="2"/>
                    </a:lnTo>
                    <a:lnTo>
                      <a:pt x="0" y="3"/>
                    </a:lnTo>
                    <a:lnTo>
                      <a:pt x="0" y="3"/>
                    </a:lnTo>
                    <a:lnTo>
                      <a:pt x="0" y="3"/>
                    </a:lnTo>
                    <a:lnTo>
                      <a:pt x="0" y="4"/>
                    </a:lnTo>
                    <a:lnTo>
                      <a:pt x="0" y="4"/>
                    </a:lnTo>
                    <a:lnTo>
                      <a:pt x="0" y="4"/>
                    </a:lnTo>
                    <a:lnTo>
                      <a:pt x="0" y="4"/>
                    </a:lnTo>
                    <a:lnTo>
                      <a:pt x="0" y="5"/>
                    </a:lnTo>
                    <a:lnTo>
                      <a:pt x="0" y="5"/>
                    </a:lnTo>
                    <a:lnTo>
                      <a:pt x="0" y="6"/>
                    </a:lnTo>
                    <a:lnTo>
                      <a:pt x="0" y="5"/>
                    </a:lnTo>
                    <a:lnTo>
                      <a:pt x="0" y="6"/>
                    </a:lnTo>
                    <a:lnTo>
                      <a:pt x="0" y="5"/>
                    </a:lnTo>
                    <a:lnTo>
                      <a:pt x="0" y="6"/>
                    </a:lnTo>
                    <a:lnTo>
                      <a:pt x="0" y="6"/>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7"/>
                    </a:lnTo>
                    <a:lnTo>
                      <a:pt x="0" y="6"/>
                    </a:lnTo>
                    <a:lnTo>
                      <a:pt x="0" y="7"/>
                    </a:lnTo>
                    <a:lnTo>
                      <a:pt x="0" y="7"/>
                    </a:lnTo>
                    <a:lnTo>
                      <a:pt x="0" y="7"/>
                    </a:lnTo>
                    <a:lnTo>
                      <a:pt x="0" y="7"/>
                    </a:lnTo>
                    <a:lnTo>
                      <a:pt x="0" y="8"/>
                    </a:lnTo>
                    <a:lnTo>
                      <a:pt x="0" y="8"/>
                    </a:lnTo>
                    <a:lnTo>
                      <a:pt x="0" y="8"/>
                    </a:lnTo>
                    <a:lnTo>
                      <a:pt x="0" y="7"/>
                    </a:lnTo>
                    <a:lnTo>
                      <a:pt x="0" y="8"/>
                    </a:lnTo>
                    <a:lnTo>
                      <a:pt x="0" y="8"/>
                    </a:lnTo>
                    <a:lnTo>
                      <a:pt x="0" y="8"/>
                    </a:lnTo>
                    <a:lnTo>
                      <a:pt x="0" y="9"/>
                    </a:lnTo>
                    <a:lnTo>
                      <a:pt x="0" y="8"/>
                    </a:lnTo>
                    <a:lnTo>
                      <a:pt x="0" y="9"/>
                    </a:lnTo>
                    <a:lnTo>
                      <a:pt x="0" y="9"/>
                    </a:lnTo>
                    <a:lnTo>
                      <a:pt x="0" y="9"/>
                    </a:lnTo>
                    <a:lnTo>
                      <a:pt x="0" y="8"/>
                    </a:lnTo>
                    <a:lnTo>
                      <a:pt x="0" y="8"/>
                    </a:lnTo>
                    <a:lnTo>
                      <a:pt x="0" y="7"/>
                    </a:lnTo>
                    <a:lnTo>
                      <a:pt x="0" y="6"/>
                    </a:lnTo>
                    <a:lnTo>
                      <a:pt x="0" y="7"/>
                    </a:lnTo>
                    <a:lnTo>
                      <a:pt x="0" y="6"/>
                    </a:lnTo>
                    <a:lnTo>
                      <a:pt x="0" y="5"/>
                    </a:lnTo>
                    <a:lnTo>
                      <a:pt x="0" y="6"/>
                    </a:lnTo>
                    <a:lnTo>
                      <a:pt x="0" y="6"/>
                    </a:lnTo>
                    <a:lnTo>
                      <a:pt x="0" y="5"/>
                    </a:lnTo>
                    <a:lnTo>
                      <a:pt x="0" y="5"/>
                    </a:lnTo>
                    <a:lnTo>
                      <a:pt x="0" y="4"/>
                    </a:lnTo>
                    <a:lnTo>
                      <a:pt x="0" y="4"/>
                    </a:lnTo>
                    <a:lnTo>
                      <a:pt x="0" y="4"/>
                    </a:lnTo>
                    <a:lnTo>
                      <a:pt x="0" y="5"/>
                    </a:lnTo>
                    <a:lnTo>
                      <a:pt x="0" y="5"/>
                    </a:lnTo>
                    <a:lnTo>
                      <a:pt x="0" y="6"/>
                    </a:lnTo>
                    <a:lnTo>
                      <a:pt x="0" y="6"/>
                    </a:lnTo>
                    <a:lnTo>
                      <a:pt x="0" y="6"/>
                    </a:lnTo>
                    <a:lnTo>
                      <a:pt x="0" y="6"/>
                    </a:lnTo>
                    <a:lnTo>
                      <a:pt x="0" y="6"/>
                    </a:lnTo>
                    <a:lnTo>
                      <a:pt x="0" y="6"/>
                    </a:lnTo>
                    <a:lnTo>
                      <a:pt x="0" y="7"/>
                    </a:lnTo>
                    <a:lnTo>
                      <a:pt x="0" y="8"/>
                    </a:lnTo>
                    <a:lnTo>
                      <a:pt x="0" y="8"/>
                    </a:lnTo>
                    <a:lnTo>
                      <a:pt x="0" y="8"/>
                    </a:lnTo>
                    <a:lnTo>
                      <a:pt x="0" y="8"/>
                    </a:lnTo>
                    <a:lnTo>
                      <a:pt x="0" y="8"/>
                    </a:lnTo>
                    <a:lnTo>
                      <a:pt x="0" y="7"/>
                    </a:lnTo>
                    <a:lnTo>
                      <a:pt x="0" y="6"/>
                    </a:lnTo>
                    <a:lnTo>
                      <a:pt x="0" y="7"/>
                    </a:lnTo>
                    <a:lnTo>
                      <a:pt x="0" y="6"/>
                    </a:lnTo>
                    <a:lnTo>
                      <a:pt x="0" y="7"/>
                    </a:lnTo>
                    <a:lnTo>
                      <a:pt x="0" y="6"/>
                    </a:lnTo>
                    <a:lnTo>
                      <a:pt x="0" y="6"/>
                    </a:lnTo>
                    <a:lnTo>
                      <a:pt x="0" y="5"/>
                    </a:lnTo>
                    <a:lnTo>
                      <a:pt x="0" y="6"/>
                    </a:lnTo>
                    <a:lnTo>
                      <a:pt x="0" y="5"/>
                    </a:lnTo>
                    <a:lnTo>
                      <a:pt x="0" y="6"/>
                    </a:lnTo>
                    <a:lnTo>
                      <a:pt x="0" y="5"/>
                    </a:lnTo>
                    <a:lnTo>
                      <a:pt x="0" y="5"/>
                    </a:lnTo>
                    <a:lnTo>
                      <a:pt x="0" y="5"/>
                    </a:lnTo>
                    <a:lnTo>
                      <a:pt x="0" y="4"/>
                    </a:lnTo>
                    <a:lnTo>
                      <a:pt x="0" y="4"/>
                    </a:lnTo>
                    <a:lnTo>
                      <a:pt x="0" y="5"/>
                    </a:lnTo>
                    <a:lnTo>
                      <a:pt x="0" y="4"/>
                    </a:lnTo>
                    <a:lnTo>
                      <a:pt x="0" y="5"/>
                    </a:lnTo>
                    <a:lnTo>
                      <a:pt x="0" y="6"/>
                    </a:lnTo>
                    <a:lnTo>
                      <a:pt x="0" y="5"/>
                    </a:lnTo>
                    <a:lnTo>
                      <a:pt x="0" y="5"/>
                    </a:lnTo>
                    <a:lnTo>
                      <a:pt x="0" y="6"/>
                    </a:lnTo>
                    <a:lnTo>
                      <a:pt x="0" y="6"/>
                    </a:lnTo>
                    <a:lnTo>
                      <a:pt x="0" y="7"/>
                    </a:lnTo>
                    <a:lnTo>
                      <a:pt x="0" y="6"/>
                    </a:lnTo>
                    <a:lnTo>
                      <a:pt x="0" y="7"/>
                    </a:lnTo>
                    <a:lnTo>
                      <a:pt x="0" y="6"/>
                    </a:lnTo>
                    <a:lnTo>
                      <a:pt x="0" y="7"/>
                    </a:lnTo>
                    <a:lnTo>
                      <a:pt x="0" y="6"/>
                    </a:lnTo>
                    <a:lnTo>
                      <a:pt x="0" y="7"/>
                    </a:lnTo>
                    <a:lnTo>
                      <a:pt x="0" y="7"/>
                    </a:lnTo>
                    <a:lnTo>
                      <a:pt x="0" y="7"/>
                    </a:lnTo>
                    <a:lnTo>
                      <a:pt x="0" y="6"/>
                    </a:lnTo>
                    <a:lnTo>
                      <a:pt x="0" y="6"/>
                    </a:lnTo>
                    <a:lnTo>
                      <a:pt x="0" y="6"/>
                    </a:lnTo>
                    <a:lnTo>
                      <a:pt x="0" y="5"/>
                    </a:lnTo>
                    <a:lnTo>
                      <a:pt x="0" y="5"/>
                    </a:lnTo>
                    <a:lnTo>
                      <a:pt x="0" y="6"/>
                    </a:lnTo>
                    <a:lnTo>
                      <a:pt x="0" y="5"/>
                    </a:lnTo>
                    <a:lnTo>
                      <a:pt x="0" y="5"/>
                    </a:lnTo>
                    <a:lnTo>
                      <a:pt x="0" y="5"/>
                    </a:lnTo>
                    <a:lnTo>
                      <a:pt x="0" y="5"/>
                    </a:lnTo>
                    <a:lnTo>
                      <a:pt x="0" y="5"/>
                    </a:lnTo>
                    <a:lnTo>
                      <a:pt x="0" y="5"/>
                    </a:lnTo>
                    <a:lnTo>
                      <a:pt x="0" y="5"/>
                    </a:lnTo>
                    <a:lnTo>
                      <a:pt x="0" y="4"/>
                    </a:lnTo>
                    <a:lnTo>
                      <a:pt x="0" y="5"/>
                    </a:lnTo>
                    <a:lnTo>
                      <a:pt x="0" y="4"/>
                    </a:lnTo>
                    <a:lnTo>
                      <a:pt x="0" y="4"/>
                    </a:lnTo>
                    <a:lnTo>
                      <a:pt x="0" y="5"/>
                    </a:lnTo>
                    <a:lnTo>
                      <a:pt x="0" y="4"/>
                    </a:lnTo>
                    <a:lnTo>
                      <a:pt x="0" y="4"/>
                    </a:lnTo>
                    <a:lnTo>
                      <a:pt x="0" y="4"/>
                    </a:lnTo>
                    <a:lnTo>
                      <a:pt x="0" y="4"/>
                    </a:lnTo>
                    <a:lnTo>
                      <a:pt x="0" y="3"/>
                    </a:lnTo>
                    <a:lnTo>
                      <a:pt x="0" y="4"/>
                    </a:lnTo>
                    <a:lnTo>
                      <a:pt x="0" y="4"/>
                    </a:lnTo>
                    <a:lnTo>
                      <a:pt x="0" y="4"/>
                    </a:lnTo>
                    <a:lnTo>
                      <a:pt x="0" y="4"/>
                    </a:lnTo>
                    <a:lnTo>
                      <a:pt x="0" y="3"/>
                    </a:lnTo>
                    <a:lnTo>
                      <a:pt x="0" y="3"/>
                    </a:lnTo>
                    <a:lnTo>
                      <a:pt x="0" y="3"/>
                    </a:lnTo>
                    <a:lnTo>
                      <a:pt x="0" y="3"/>
                    </a:lnTo>
                    <a:lnTo>
                      <a:pt x="0" y="4"/>
                    </a:lnTo>
                    <a:lnTo>
                      <a:pt x="0" y="4"/>
                    </a:lnTo>
                    <a:lnTo>
                      <a:pt x="0" y="4"/>
                    </a:lnTo>
                    <a:lnTo>
                      <a:pt x="0" y="4"/>
                    </a:lnTo>
                    <a:lnTo>
                      <a:pt x="0" y="4"/>
                    </a:lnTo>
                    <a:lnTo>
                      <a:pt x="0" y="4"/>
                    </a:lnTo>
                    <a:lnTo>
                      <a:pt x="0" y="5"/>
                    </a:lnTo>
                    <a:lnTo>
                      <a:pt x="0" y="4"/>
                    </a:lnTo>
                    <a:lnTo>
                      <a:pt x="0" y="3"/>
                    </a:lnTo>
                    <a:lnTo>
                      <a:pt x="0" y="3"/>
                    </a:lnTo>
                    <a:lnTo>
                      <a:pt x="0" y="3"/>
                    </a:lnTo>
                    <a:lnTo>
                      <a:pt x="0" y="4"/>
                    </a:lnTo>
                    <a:lnTo>
                      <a:pt x="0" y="3"/>
                    </a:lnTo>
                    <a:lnTo>
                      <a:pt x="0" y="3"/>
                    </a:lnTo>
                    <a:lnTo>
                      <a:pt x="0" y="4"/>
                    </a:lnTo>
                    <a:lnTo>
                      <a:pt x="0" y="3"/>
                    </a:lnTo>
                    <a:lnTo>
                      <a:pt x="0" y="4"/>
                    </a:lnTo>
                    <a:lnTo>
                      <a:pt x="0" y="4"/>
                    </a:lnTo>
                    <a:lnTo>
                      <a:pt x="0" y="4"/>
                    </a:lnTo>
                    <a:lnTo>
                      <a:pt x="0" y="5"/>
                    </a:lnTo>
                    <a:lnTo>
                      <a:pt x="0" y="4"/>
                    </a:lnTo>
                    <a:lnTo>
                      <a:pt x="0" y="4"/>
                    </a:lnTo>
                    <a:lnTo>
                      <a:pt x="0" y="3"/>
                    </a:lnTo>
                    <a:lnTo>
                      <a:pt x="0" y="4"/>
                    </a:lnTo>
                    <a:lnTo>
                      <a:pt x="0" y="3"/>
                    </a:lnTo>
                    <a:lnTo>
                      <a:pt x="0" y="4"/>
                    </a:lnTo>
                    <a:lnTo>
                      <a:pt x="0" y="3"/>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5"/>
                    </a:lnTo>
                    <a:lnTo>
                      <a:pt x="0" y="4"/>
                    </a:lnTo>
                    <a:lnTo>
                      <a:pt x="0" y="5"/>
                    </a:lnTo>
                    <a:lnTo>
                      <a:pt x="0" y="4"/>
                    </a:lnTo>
                    <a:lnTo>
                      <a:pt x="0" y="4"/>
                    </a:lnTo>
                    <a:lnTo>
                      <a:pt x="0" y="3"/>
                    </a:lnTo>
                    <a:lnTo>
                      <a:pt x="0" y="4"/>
                    </a:lnTo>
                    <a:lnTo>
                      <a:pt x="0" y="3"/>
                    </a:lnTo>
                    <a:lnTo>
                      <a:pt x="0" y="3"/>
                    </a:lnTo>
                    <a:lnTo>
                      <a:pt x="0" y="3"/>
                    </a:lnTo>
                    <a:lnTo>
                      <a:pt x="0" y="3"/>
                    </a:lnTo>
                    <a:lnTo>
                      <a:pt x="0" y="4"/>
                    </a:lnTo>
                    <a:lnTo>
                      <a:pt x="0" y="3"/>
                    </a:lnTo>
                    <a:lnTo>
                      <a:pt x="0" y="3"/>
                    </a:lnTo>
                    <a:lnTo>
                      <a:pt x="0" y="3"/>
                    </a:lnTo>
                    <a:lnTo>
                      <a:pt x="0" y="4"/>
                    </a:lnTo>
                    <a:lnTo>
                      <a:pt x="0" y="4"/>
                    </a:lnTo>
                    <a:lnTo>
                      <a:pt x="0" y="4"/>
                    </a:lnTo>
                    <a:lnTo>
                      <a:pt x="0" y="4"/>
                    </a:lnTo>
                    <a:lnTo>
                      <a:pt x="0" y="5"/>
                    </a:lnTo>
                    <a:lnTo>
                      <a:pt x="0" y="5"/>
                    </a:lnTo>
                    <a:lnTo>
                      <a:pt x="0" y="5"/>
                    </a:lnTo>
                    <a:lnTo>
                      <a:pt x="0" y="6"/>
                    </a:lnTo>
                    <a:lnTo>
                      <a:pt x="0" y="6"/>
                    </a:lnTo>
                    <a:lnTo>
                      <a:pt x="0" y="7"/>
                    </a:lnTo>
                    <a:lnTo>
                      <a:pt x="0" y="7"/>
                    </a:lnTo>
                    <a:lnTo>
                      <a:pt x="0" y="6"/>
                    </a:lnTo>
                    <a:lnTo>
                      <a:pt x="0" y="7"/>
                    </a:lnTo>
                    <a:lnTo>
                      <a:pt x="0" y="7"/>
                    </a:lnTo>
                    <a:lnTo>
                      <a:pt x="0" y="6"/>
                    </a:lnTo>
                    <a:lnTo>
                      <a:pt x="0" y="7"/>
                    </a:lnTo>
                    <a:lnTo>
                      <a:pt x="0" y="7"/>
                    </a:lnTo>
                    <a:lnTo>
                      <a:pt x="0" y="6"/>
                    </a:lnTo>
                    <a:lnTo>
                      <a:pt x="0" y="6"/>
                    </a:lnTo>
                    <a:lnTo>
                      <a:pt x="0" y="6"/>
                    </a:lnTo>
                    <a:lnTo>
                      <a:pt x="0" y="5"/>
                    </a:lnTo>
                    <a:lnTo>
                      <a:pt x="0" y="4"/>
                    </a:lnTo>
                    <a:lnTo>
                      <a:pt x="0" y="4"/>
                    </a:lnTo>
                    <a:lnTo>
                      <a:pt x="0" y="4"/>
                    </a:lnTo>
                    <a:lnTo>
                      <a:pt x="0" y="4"/>
                    </a:lnTo>
                    <a:lnTo>
                      <a:pt x="0" y="3"/>
                    </a:lnTo>
                    <a:lnTo>
                      <a:pt x="0" y="4"/>
                    </a:lnTo>
                    <a:lnTo>
                      <a:pt x="0" y="3"/>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6"/>
                    </a:lnTo>
                    <a:lnTo>
                      <a:pt x="0" y="5"/>
                    </a:lnTo>
                    <a:lnTo>
                      <a:pt x="0" y="6"/>
                    </a:lnTo>
                    <a:lnTo>
                      <a:pt x="0" y="6"/>
                    </a:lnTo>
                    <a:lnTo>
                      <a:pt x="0" y="6"/>
                    </a:lnTo>
                    <a:lnTo>
                      <a:pt x="0" y="7"/>
                    </a:lnTo>
                    <a:lnTo>
                      <a:pt x="0" y="6"/>
                    </a:lnTo>
                    <a:lnTo>
                      <a:pt x="0" y="7"/>
                    </a:lnTo>
                    <a:lnTo>
                      <a:pt x="0" y="7"/>
                    </a:lnTo>
                    <a:lnTo>
                      <a:pt x="0" y="7"/>
                    </a:lnTo>
                    <a:lnTo>
                      <a:pt x="0" y="8"/>
                    </a:lnTo>
                    <a:lnTo>
                      <a:pt x="0" y="8"/>
                    </a:lnTo>
                    <a:lnTo>
                      <a:pt x="0" y="8"/>
                    </a:lnTo>
                    <a:lnTo>
                      <a:pt x="0" y="8"/>
                    </a:lnTo>
                    <a:lnTo>
                      <a:pt x="0" y="8"/>
                    </a:lnTo>
                    <a:lnTo>
                      <a:pt x="0" y="9"/>
                    </a:lnTo>
                    <a:lnTo>
                      <a:pt x="0" y="9"/>
                    </a:lnTo>
                    <a:lnTo>
                      <a:pt x="0" y="10"/>
                    </a:lnTo>
                    <a:lnTo>
                      <a:pt x="0" y="9"/>
                    </a:lnTo>
                    <a:lnTo>
                      <a:pt x="0" y="8"/>
                    </a:lnTo>
                    <a:lnTo>
                      <a:pt x="0" y="8"/>
                    </a:lnTo>
                    <a:lnTo>
                      <a:pt x="0" y="8"/>
                    </a:lnTo>
                    <a:lnTo>
                      <a:pt x="0" y="9"/>
                    </a:lnTo>
                    <a:lnTo>
                      <a:pt x="0" y="8"/>
                    </a:lnTo>
                    <a:lnTo>
                      <a:pt x="0" y="8"/>
                    </a:lnTo>
                    <a:lnTo>
                      <a:pt x="0" y="8"/>
                    </a:lnTo>
                    <a:lnTo>
                      <a:pt x="0" y="8"/>
                    </a:lnTo>
                    <a:lnTo>
                      <a:pt x="0" y="7"/>
                    </a:lnTo>
                    <a:lnTo>
                      <a:pt x="0" y="8"/>
                    </a:lnTo>
                    <a:lnTo>
                      <a:pt x="0" y="7"/>
                    </a:lnTo>
                    <a:lnTo>
                      <a:pt x="0" y="7"/>
                    </a:lnTo>
                    <a:lnTo>
                      <a:pt x="0" y="7"/>
                    </a:lnTo>
                    <a:lnTo>
                      <a:pt x="0" y="6"/>
                    </a:lnTo>
                    <a:lnTo>
                      <a:pt x="0" y="7"/>
                    </a:lnTo>
                    <a:lnTo>
                      <a:pt x="0" y="7"/>
                    </a:lnTo>
                    <a:lnTo>
                      <a:pt x="0" y="6"/>
                    </a:lnTo>
                    <a:lnTo>
                      <a:pt x="0" y="7"/>
                    </a:lnTo>
                    <a:lnTo>
                      <a:pt x="0" y="6"/>
                    </a:lnTo>
                    <a:lnTo>
                      <a:pt x="0" y="6"/>
                    </a:lnTo>
                    <a:lnTo>
                      <a:pt x="0" y="7"/>
                    </a:lnTo>
                    <a:lnTo>
                      <a:pt x="0" y="6"/>
                    </a:lnTo>
                    <a:lnTo>
                      <a:pt x="0" y="7"/>
                    </a:lnTo>
                    <a:lnTo>
                      <a:pt x="0" y="7"/>
                    </a:lnTo>
                    <a:lnTo>
                      <a:pt x="0" y="7"/>
                    </a:lnTo>
                    <a:lnTo>
                      <a:pt x="0" y="7"/>
                    </a:lnTo>
                    <a:lnTo>
                      <a:pt x="0" y="6"/>
                    </a:lnTo>
                    <a:lnTo>
                      <a:pt x="0" y="6"/>
                    </a:lnTo>
                    <a:lnTo>
                      <a:pt x="0" y="5"/>
                    </a:lnTo>
                    <a:lnTo>
                      <a:pt x="0" y="4"/>
                    </a:lnTo>
                    <a:lnTo>
                      <a:pt x="0" y="4"/>
                    </a:lnTo>
                    <a:lnTo>
                      <a:pt x="0" y="4"/>
                    </a:lnTo>
                    <a:lnTo>
                      <a:pt x="0" y="4"/>
                    </a:lnTo>
                    <a:lnTo>
                      <a:pt x="0" y="4"/>
                    </a:lnTo>
                    <a:lnTo>
                      <a:pt x="0" y="3"/>
                    </a:lnTo>
                    <a:lnTo>
                      <a:pt x="0" y="4"/>
                    </a:lnTo>
                    <a:lnTo>
                      <a:pt x="0" y="3"/>
                    </a:lnTo>
                    <a:lnTo>
                      <a:pt x="0" y="4"/>
                    </a:lnTo>
                    <a:lnTo>
                      <a:pt x="0" y="4"/>
                    </a:lnTo>
                    <a:lnTo>
                      <a:pt x="0" y="5"/>
                    </a:lnTo>
                    <a:lnTo>
                      <a:pt x="0" y="4"/>
                    </a:lnTo>
                    <a:lnTo>
                      <a:pt x="0" y="5"/>
                    </a:lnTo>
                    <a:lnTo>
                      <a:pt x="0" y="4"/>
                    </a:lnTo>
                    <a:lnTo>
                      <a:pt x="0" y="5"/>
                    </a:lnTo>
                    <a:lnTo>
                      <a:pt x="0" y="5"/>
                    </a:lnTo>
                    <a:lnTo>
                      <a:pt x="0" y="5"/>
                    </a:lnTo>
                    <a:lnTo>
                      <a:pt x="0" y="5"/>
                    </a:lnTo>
                    <a:lnTo>
                      <a:pt x="0" y="5"/>
                    </a:lnTo>
                    <a:lnTo>
                      <a:pt x="0" y="6"/>
                    </a:lnTo>
                    <a:lnTo>
                      <a:pt x="0" y="5"/>
                    </a:lnTo>
                    <a:lnTo>
                      <a:pt x="0" y="6"/>
                    </a:lnTo>
                    <a:lnTo>
                      <a:pt x="0" y="5"/>
                    </a:lnTo>
                    <a:lnTo>
                      <a:pt x="0" y="5"/>
                    </a:lnTo>
                    <a:lnTo>
                      <a:pt x="0" y="5"/>
                    </a:lnTo>
                    <a:lnTo>
                      <a:pt x="0" y="5"/>
                    </a:lnTo>
                    <a:lnTo>
                      <a:pt x="0" y="6"/>
                    </a:lnTo>
                    <a:lnTo>
                      <a:pt x="0" y="5"/>
                    </a:lnTo>
                    <a:lnTo>
                      <a:pt x="0" y="5"/>
                    </a:lnTo>
                    <a:lnTo>
                      <a:pt x="0" y="5"/>
                    </a:lnTo>
                    <a:lnTo>
                      <a:pt x="0" y="5"/>
                    </a:lnTo>
                    <a:lnTo>
                      <a:pt x="0" y="6"/>
                    </a:lnTo>
                    <a:lnTo>
                      <a:pt x="0" y="5"/>
                    </a:lnTo>
                    <a:lnTo>
                      <a:pt x="0" y="6"/>
                    </a:lnTo>
                    <a:lnTo>
                      <a:pt x="0" y="5"/>
                    </a:lnTo>
                    <a:lnTo>
                      <a:pt x="0" y="4"/>
                    </a:lnTo>
                    <a:lnTo>
                      <a:pt x="0" y="4"/>
                    </a:lnTo>
                    <a:lnTo>
                      <a:pt x="0" y="5"/>
                    </a:lnTo>
                    <a:lnTo>
                      <a:pt x="0" y="5"/>
                    </a:lnTo>
                    <a:lnTo>
                      <a:pt x="0" y="5"/>
                    </a:lnTo>
                    <a:lnTo>
                      <a:pt x="0" y="5"/>
                    </a:lnTo>
                    <a:lnTo>
                      <a:pt x="0" y="6"/>
                    </a:lnTo>
                    <a:lnTo>
                      <a:pt x="0" y="6"/>
                    </a:lnTo>
                    <a:lnTo>
                      <a:pt x="0" y="6"/>
                    </a:lnTo>
                    <a:lnTo>
                      <a:pt x="0" y="7"/>
                    </a:lnTo>
                    <a:lnTo>
                      <a:pt x="0" y="7"/>
                    </a:lnTo>
                    <a:lnTo>
                      <a:pt x="0" y="6"/>
                    </a:lnTo>
                    <a:lnTo>
                      <a:pt x="0" y="7"/>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7"/>
                    </a:lnTo>
                    <a:lnTo>
                      <a:pt x="0" y="7"/>
                    </a:lnTo>
                    <a:lnTo>
                      <a:pt x="0" y="6"/>
                    </a:lnTo>
                    <a:lnTo>
                      <a:pt x="0" y="6"/>
                    </a:lnTo>
                    <a:lnTo>
                      <a:pt x="0" y="5"/>
                    </a:lnTo>
                    <a:lnTo>
                      <a:pt x="0" y="4"/>
                    </a:lnTo>
                    <a:lnTo>
                      <a:pt x="0" y="4"/>
                    </a:lnTo>
                    <a:lnTo>
                      <a:pt x="0" y="4"/>
                    </a:lnTo>
                    <a:lnTo>
                      <a:pt x="0" y="4"/>
                    </a:lnTo>
                    <a:lnTo>
                      <a:pt x="0" y="5"/>
                    </a:lnTo>
                    <a:lnTo>
                      <a:pt x="0" y="5"/>
                    </a:lnTo>
                    <a:lnTo>
                      <a:pt x="0" y="5"/>
                    </a:lnTo>
                    <a:lnTo>
                      <a:pt x="0" y="5"/>
                    </a:lnTo>
                    <a:lnTo>
                      <a:pt x="0" y="6"/>
                    </a:lnTo>
                    <a:lnTo>
                      <a:pt x="0" y="6"/>
                    </a:lnTo>
                    <a:lnTo>
                      <a:pt x="0" y="7"/>
                    </a:lnTo>
                    <a:lnTo>
                      <a:pt x="0" y="6"/>
                    </a:lnTo>
                    <a:lnTo>
                      <a:pt x="0" y="7"/>
                    </a:lnTo>
                    <a:lnTo>
                      <a:pt x="0" y="6"/>
                    </a:lnTo>
                    <a:lnTo>
                      <a:pt x="0" y="7"/>
                    </a:lnTo>
                    <a:lnTo>
                      <a:pt x="0" y="7"/>
                    </a:lnTo>
                    <a:lnTo>
                      <a:pt x="0" y="7"/>
                    </a:lnTo>
                    <a:lnTo>
                      <a:pt x="0" y="6"/>
                    </a:lnTo>
                    <a:lnTo>
                      <a:pt x="0" y="6"/>
                    </a:lnTo>
                    <a:lnTo>
                      <a:pt x="0" y="5"/>
                    </a:lnTo>
                    <a:lnTo>
                      <a:pt x="0" y="4"/>
                    </a:lnTo>
                    <a:lnTo>
                      <a:pt x="0" y="4"/>
                    </a:lnTo>
                    <a:lnTo>
                      <a:pt x="0" y="4"/>
                    </a:lnTo>
                    <a:lnTo>
                      <a:pt x="0" y="4"/>
                    </a:lnTo>
                    <a:lnTo>
                      <a:pt x="0" y="4"/>
                    </a:lnTo>
                    <a:lnTo>
                      <a:pt x="0" y="3"/>
                    </a:lnTo>
                    <a:lnTo>
                      <a:pt x="0" y="5"/>
                    </a:lnTo>
                    <a:lnTo>
                      <a:pt x="0" y="5"/>
                    </a:lnTo>
                    <a:lnTo>
                      <a:pt x="0" y="5"/>
                    </a:lnTo>
                    <a:lnTo>
                      <a:pt x="0" y="6"/>
                    </a:lnTo>
                    <a:lnTo>
                      <a:pt x="0" y="6"/>
                    </a:lnTo>
                    <a:lnTo>
                      <a:pt x="0" y="6"/>
                    </a:lnTo>
                    <a:lnTo>
                      <a:pt x="0" y="6"/>
                    </a:lnTo>
                    <a:lnTo>
                      <a:pt x="0" y="7"/>
                    </a:lnTo>
                    <a:lnTo>
                      <a:pt x="0" y="6"/>
                    </a:lnTo>
                    <a:lnTo>
                      <a:pt x="0" y="7"/>
                    </a:lnTo>
                    <a:lnTo>
                      <a:pt x="0" y="7"/>
                    </a:lnTo>
                    <a:lnTo>
                      <a:pt x="0" y="6"/>
                    </a:lnTo>
                    <a:lnTo>
                      <a:pt x="0" y="6"/>
                    </a:lnTo>
                    <a:lnTo>
                      <a:pt x="0" y="7"/>
                    </a:lnTo>
                    <a:lnTo>
                      <a:pt x="0" y="6"/>
                    </a:lnTo>
                    <a:lnTo>
                      <a:pt x="0" y="7"/>
                    </a:lnTo>
                    <a:lnTo>
                      <a:pt x="0" y="6"/>
                    </a:lnTo>
                    <a:lnTo>
                      <a:pt x="0" y="5"/>
                    </a:lnTo>
                    <a:lnTo>
                      <a:pt x="0" y="6"/>
                    </a:lnTo>
                    <a:lnTo>
                      <a:pt x="0" y="6"/>
                    </a:lnTo>
                    <a:lnTo>
                      <a:pt x="0" y="6"/>
                    </a:lnTo>
                    <a:lnTo>
                      <a:pt x="0" y="5"/>
                    </a:lnTo>
                    <a:lnTo>
                      <a:pt x="0" y="6"/>
                    </a:lnTo>
                    <a:lnTo>
                      <a:pt x="0" y="7"/>
                    </a:lnTo>
                    <a:lnTo>
                      <a:pt x="0" y="6"/>
                    </a:lnTo>
                    <a:lnTo>
                      <a:pt x="0" y="7"/>
                    </a:lnTo>
                    <a:lnTo>
                      <a:pt x="0" y="6"/>
                    </a:lnTo>
                    <a:lnTo>
                      <a:pt x="0" y="7"/>
                    </a:lnTo>
                    <a:lnTo>
                      <a:pt x="0" y="6"/>
                    </a:lnTo>
                    <a:lnTo>
                      <a:pt x="0" y="7"/>
                    </a:lnTo>
                    <a:lnTo>
                      <a:pt x="0" y="8"/>
                    </a:lnTo>
                    <a:lnTo>
                      <a:pt x="0" y="7"/>
                    </a:lnTo>
                    <a:lnTo>
                      <a:pt x="0" y="7"/>
                    </a:lnTo>
                    <a:lnTo>
                      <a:pt x="0" y="8"/>
                    </a:lnTo>
                    <a:lnTo>
                      <a:pt x="0" y="8"/>
                    </a:lnTo>
                    <a:lnTo>
                      <a:pt x="0" y="9"/>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9"/>
                    </a:lnTo>
                    <a:lnTo>
                      <a:pt x="0" y="8"/>
                    </a:lnTo>
                    <a:lnTo>
                      <a:pt x="0" y="9"/>
                    </a:lnTo>
                    <a:lnTo>
                      <a:pt x="0" y="9"/>
                    </a:lnTo>
                    <a:lnTo>
                      <a:pt x="0" y="9"/>
                    </a:lnTo>
                  </a:path>
                </a:pathLst>
              </a:custGeom>
              <a:noFill/>
              <a:ln w="0">
                <a:solidFill>
                  <a:srgbClr val="3366FF"/>
                </a:solidFill>
                <a:prstDash val="solid"/>
                <a:round/>
                <a:headEnd/>
                <a:tailEnd/>
              </a:ln>
            </p:spPr>
            <p:txBody>
              <a:bodyPr/>
              <a:lstStyle/>
              <a:p>
                <a:endParaRPr lang="en-GB"/>
              </a:p>
            </p:txBody>
          </p:sp>
          <p:sp>
            <p:nvSpPr>
              <p:cNvPr id="186337" name="Freeform 993"/>
              <p:cNvSpPr>
                <a:spLocks/>
              </p:cNvSpPr>
              <p:nvPr/>
            </p:nvSpPr>
            <p:spPr bwMode="auto">
              <a:xfrm>
                <a:off x="3846" y="3569"/>
                <a:ext cx="6" cy="78"/>
              </a:xfrm>
              <a:custGeom>
                <a:avLst/>
                <a:gdLst/>
                <a:ahLst/>
                <a:cxnLst>
                  <a:cxn ang="0">
                    <a:pos x="0" y="13"/>
                  </a:cxn>
                  <a:cxn ang="0">
                    <a:pos x="0" y="10"/>
                  </a:cxn>
                  <a:cxn ang="0">
                    <a:pos x="0" y="10"/>
                  </a:cxn>
                  <a:cxn ang="0">
                    <a:pos x="0" y="6"/>
                  </a:cxn>
                  <a:cxn ang="0">
                    <a:pos x="0" y="4"/>
                  </a:cxn>
                  <a:cxn ang="0">
                    <a:pos x="0" y="6"/>
                  </a:cxn>
                  <a:cxn ang="0">
                    <a:pos x="0" y="6"/>
                  </a:cxn>
                  <a:cxn ang="0">
                    <a:pos x="0" y="9"/>
                  </a:cxn>
                  <a:cxn ang="0">
                    <a:pos x="0" y="9"/>
                  </a:cxn>
                  <a:cxn ang="0">
                    <a:pos x="0" y="8"/>
                  </a:cxn>
                  <a:cxn ang="0">
                    <a:pos x="0" y="11"/>
                  </a:cxn>
                  <a:cxn ang="0">
                    <a:pos x="0" y="7"/>
                  </a:cxn>
                  <a:cxn ang="0">
                    <a:pos x="0" y="6"/>
                  </a:cxn>
                  <a:cxn ang="0">
                    <a:pos x="0" y="6"/>
                  </a:cxn>
                  <a:cxn ang="0">
                    <a:pos x="0" y="5"/>
                  </a:cxn>
                  <a:cxn ang="0">
                    <a:pos x="0" y="6"/>
                  </a:cxn>
                  <a:cxn ang="0">
                    <a:pos x="0" y="9"/>
                  </a:cxn>
                  <a:cxn ang="0">
                    <a:pos x="0" y="9"/>
                  </a:cxn>
                  <a:cxn ang="0">
                    <a:pos x="0" y="7"/>
                  </a:cxn>
                  <a:cxn ang="0">
                    <a:pos x="0" y="5"/>
                  </a:cxn>
                  <a:cxn ang="0">
                    <a:pos x="0" y="8"/>
                  </a:cxn>
                  <a:cxn ang="0">
                    <a:pos x="0" y="9"/>
                  </a:cxn>
                  <a:cxn ang="0">
                    <a:pos x="0" y="11"/>
                  </a:cxn>
                  <a:cxn ang="0">
                    <a:pos x="1" y="11"/>
                  </a:cxn>
                  <a:cxn ang="0">
                    <a:pos x="1" y="12"/>
                  </a:cxn>
                  <a:cxn ang="0">
                    <a:pos x="1" y="12"/>
                  </a:cxn>
                  <a:cxn ang="0">
                    <a:pos x="1" y="13"/>
                  </a:cxn>
                  <a:cxn ang="0">
                    <a:pos x="1" y="11"/>
                  </a:cxn>
                  <a:cxn ang="0">
                    <a:pos x="1" y="11"/>
                  </a:cxn>
                  <a:cxn ang="0">
                    <a:pos x="1" y="9"/>
                  </a:cxn>
                  <a:cxn ang="0">
                    <a:pos x="1" y="6"/>
                  </a:cxn>
                  <a:cxn ang="0">
                    <a:pos x="1" y="7"/>
                  </a:cxn>
                  <a:cxn ang="0">
                    <a:pos x="1" y="6"/>
                  </a:cxn>
                  <a:cxn ang="0">
                    <a:pos x="1" y="4"/>
                  </a:cxn>
                  <a:cxn ang="0">
                    <a:pos x="1" y="4"/>
                  </a:cxn>
                  <a:cxn ang="0">
                    <a:pos x="1" y="6"/>
                  </a:cxn>
                  <a:cxn ang="0">
                    <a:pos x="1" y="7"/>
                  </a:cxn>
                  <a:cxn ang="0">
                    <a:pos x="1" y="8"/>
                  </a:cxn>
                  <a:cxn ang="0">
                    <a:pos x="1" y="9"/>
                  </a:cxn>
                  <a:cxn ang="0">
                    <a:pos x="1" y="10"/>
                  </a:cxn>
                  <a:cxn ang="0">
                    <a:pos x="1" y="10"/>
                  </a:cxn>
                  <a:cxn ang="0">
                    <a:pos x="1" y="8"/>
                  </a:cxn>
                  <a:cxn ang="0">
                    <a:pos x="1" y="10"/>
                  </a:cxn>
                  <a:cxn ang="0">
                    <a:pos x="1" y="9"/>
                  </a:cxn>
                  <a:cxn ang="0">
                    <a:pos x="1" y="8"/>
                  </a:cxn>
                  <a:cxn ang="0">
                    <a:pos x="1" y="8"/>
                  </a:cxn>
                  <a:cxn ang="0">
                    <a:pos x="1" y="6"/>
                  </a:cxn>
                  <a:cxn ang="0">
                    <a:pos x="1" y="5"/>
                  </a:cxn>
                  <a:cxn ang="0">
                    <a:pos x="1" y="1"/>
                  </a:cxn>
                  <a:cxn ang="0">
                    <a:pos x="1" y="2"/>
                  </a:cxn>
                  <a:cxn ang="0">
                    <a:pos x="1" y="3"/>
                  </a:cxn>
                  <a:cxn ang="0">
                    <a:pos x="1" y="4"/>
                  </a:cxn>
                  <a:cxn ang="0">
                    <a:pos x="1" y="7"/>
                  </a:cxn>
                  <a:cxn ang="0">
                    <a:pos x="1" y="10"/>
                  </a:cxn>
                  <a:cxn ang="0">
                    <a:pos x="1" y="11"/>
                  </a:cxn>
                  <a:cxn ang="0">
                    <a:pos x="1" y="10"/>
                  </a:cxn>
                  <a:cxn ang="0">
                    <a:pos x="1" y="10"/>
                  </a:cxn>
                  <a:cxn ang="0">
                    <a:pos x="1" y="11"/>
                  </a:cxn>
                  <a:cxn ang="0">
                    <a:pos x="1" y="8"/>
                  </a:cxn>
                  <a:cxn ang="0">
                    <a:pos x="1" y="7"/>
                  </a:cxn>
                  <a:cxn ang="0">
                    <a:pos x="1" y="2"/>
                  </a:cxn>
                  <a:cxn ang="0">
                    <a:pos x="1" y="1"/>
                  </a:cxn>
                  <a:cxn ang="0">
                    <a:pos x="1" y="1"/>
                  </a:cxn>
                </a:cxnLst>
                <a:rect l="0" t="0" r="r" b="b"/>
                <a:pathLst>
                  <a:path w="1" h="13">
                    <a:moveTo>
                      <a:pt x="0" y="9"/>
                    </a:moveTo>
                    <a:lnTo>
                      <a:pt x="0" y="10"/>
                    </a:lnTo>
                    <a:lnTo>
                      <a:pt x="0" y="10"/>
                    </a:lnTo>
                    <a:lnTo>
                      <a:pt x="0" y="11"/>
                    </a:lnTo>
                    <a:lnTo>
                      <a:pt x="0" y="11"/>
                    </a:lnTo>
                    <a:lnTo>
                      <a:pt x="0" y="11"/>
                    </a:lnTo>
                    <a:lnTo>
                      <a:pt x="0" y="11"/>
                    </a:lnTo>
                    <a:lnTo>
                      <a:pt x="0" y="11"/>
                    </a:lnTo>
                    <a:lnTo>
                      <a:pt x="0" y="12"/>
                    </a:lnTo>
                    <a:lnTo>
                      <a:pt x="0" y="12"/>
                    </a:lnTo>
                    <a:lnTo>
                      <a:pt x="0" y="13"/>
                    </a:lnTo>
                    <a:lnTo>
                      <a:pt x="0" y="12"/>
                    </a:lnTo>
                    <a:lnTo>
                      <a:pt x="0" y="12"/>
                    </a:lnTo>
                    <a:lnTo>
                      <a:pt x="0" y="13"/>
                    </a:lnTo>
                    <a:lnTo>
                      <a:pt x="0" y="12"/>
                    </a:lnTo>
                    <a:lnTo>
                      <a:pt x="0" y="11"/>
                    </a:lnTo>
                    <a:lnTo>
                      <a:pt x="0" y="11"/>
                    </a:lnTo>
                    <a:lnTo>
                      <a:pt x="0" y="11"/>
                    </a:lnTo>
                    <a:lnTo>
                      <a:pt x="0" y="11"/>
                    </a:lnTo>
                    <a:lnTo>
                      <a:pt x="0" y="11"/>
                    </a:lnTo>
                    <a:lnTo>
                      <a:pt x="0" y="11"/>
                    </a:lnTo>
                    <a:lnTo>
                      <a:pt x="0" y="10"/>
                    </a:lnTo>
                    <a:lnTo>
                      <a:pt x="0" y="11"/>
                    </a:lnTo>
                    <a:lnTo>
                      <a:pt x="0" y="10"/>
                    </a:lnTo>
                    <a:lnTo>
                      <a:pt x="0" y="10"/>
                    </a:lnTo>
                    <a:lnTo>
                      <a:pt x="0" y="9"/>
                    </a:lnTo>
                    <a:lnTo>
                      <a:pt x="0" y="9"/>
                    </a:lnTo>
                    <a:lnTo>
                      <a:pt x="0" y="9"/>
                    </a:lnTo>
                    <a:lnTo>
                      <a:pt x="0" y="10"/>
                    </a:lnTo>
                    <a:lnTo>
                      <a:pt x="0" y="9"/>
                    </a:lnTo>
                    <a:lnTo>
                      <a:pt x="0" y="10"/>
                    </a:lnTo>
                    <a:lnTo>
                      <a:pt x="0" y="9"/>
                    </a:lnTo>
                    <a:lnTo>
                      <a:pt x="0" y="10"/>
                    </a:lnTo>
                    <a:lnTo>
                      <a:pt x="0" y="11"/>
                    </a:lnTo>
                    <a:lnTo>
                      <a:pt x="0" y="11"/>
                    </a:lnTo>
                    <a:lnTo>
                      <a:pt x="0" y="11"/>
                    </a:lnTo>
                    <a:lnTo>
                      <a:pt x="0" y="10"/>
                    </a:lnTo>
                    <a:lnTo>
                      <a:pt x="0" y="11"/>
                    </a:lnTo>
                    <a:lnTo>
                      <a:pt x="0" y="10"/>
                    </a:lnTo>
                    <a:lnTo>
                      <a:pt x="0" y="11"/>
                    </a:lnTo>
                    <a:lnTo>
                      <a:pt x="0" y="10"/>
                    </a:lnTo>
                    <a:lnTo>
                      <a:pt x="0" y="8"/>
                    </a:lnTo>
                    <a:lnTo>
                      <a:pt x="0" y="8"/>
                    </a:lnTo>
                    <a:lnTo>
                      <a:pt x="0" y="6"/>
                    </a:lnTo>
                    <a:lnTo>
                      <a:pt x="0" y="6"/>
                    </a:lnTo>
                    <a:lnTo>
                      <a:pt x="0" y="5"/>
                    </a:lnTo>
                    <a:lnTo>
                      <a:pt x="0" y="5"/>
                    </a:lnTo>
                    <a:lnTo>
                      <a:pt x="0" y="4"/>
                    </a:lnTo>
                    <a:lnTo>
                      <a:pt x="0" y="5"/>
                    </a:lnTo>
                    <a:lnTo>
                      <a:pt x="0" y="5"/>
                    </a:lnTo>
                    <a:lnTo>
                      <a:pt x="0" y="4"/>
                    </a:lnTo>
                    <a:lnTo>
                      <a:pt x="0" y="4"/>
                    </a:lnTo>
                    <a:lnTo>
                      <a:pt x="0" y="4"/>
                    </a:lnTo>
                    <a:lnTo>
                      <a:pt x="0" y="4"/>
                    </a:lnTo>
                    <a:lnTo>
                      <a:pt x="0" y="4"/>
                    </a:lnTo>
                    <a:lnTo>
                      <a:pt x="0" y="4"/>
                    </a:lnTo>
                    <a:lnTo>
                      <a:pt x="0" y="4"/>
                    </a:lnTo>
                    <a:lnTo>
                      <a:pt x="0" y="4"/>
                    </a:lnTo>
                    <a:lnTo>
                      <a:pt x="0" y="5"/>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8"/>
                    </a:lnTo>
                    <a:lnTo>
                      <a:pt x="0" y="8"/>
                    </a:lnTo>
                    <a:lnTo>
                      <a:pt x="0" y="9"/>
                    </a:lnTo>
                    <a:lnTo>
                      <a:pt x="0" y="9"/>
                    </a:lnTo>
                    <a:lnTo>
                      <a:pt x="0" y="8"/>
                    </a:lnTo>
                    <a:lnTo>
                      <a:pt x="0" y="8"/>
                    </a:lnTo>
                    <a:lnTo>
                      <a:pt x="0" y="8"/>
                    </a:lnTo>
                    <a:lnTo>
                      <a:pt x="0" y="8"/>
                    </a:lnTo>
                    <a:lnTo>
                      <a:pt x="0" y="9"/>
                    </a:lnTo>
                    <a:lnTo>
                      <a:pt x="0" y="8"/>
                    </a:lnTo>
                    <a:lnTo>
                      <a:pt x="0" y="9"/>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8"/>
                    </a:lnTo>
                    <a:lnTo>
                      <a:pt x="0" y="8"/>
                    </a:lnTo>
                    <a:lnTo>
                      <a:pt x="0" y="8"/>
                    </a:lnTo>
                    <a:lnTo>
                      <a:pt x="0" y="8"/>
                    </a:lnTo>
                    <a:lnTo>
                      <a:pt x="0" y="9"/>
                    </a:lnTo>
                    <a:lnTo>
                      <a:pt x="0" y="8"/>
                    </a:lnTo>
                    <a:lnTo>
                      <a:pt x="0" y="8"/>
                    </a:lnTo>
                    <a:lnTo>
                      <a:pt x="0" y="8"/>
                    </a:lnTo>
                    <a:lnTo>
                      <a:pt x="0" y="9"/>
                    </a:lnTo>
                    <a:lnTo>
                      <a:pt x="0" y="10"/>
                    </a:lnTo>
                    <a:lnTo>
                      <a:pt x="0" y="9"/>
                    </a:lnTo>
                    <a:lnTo>
                      <a:pt x="0" y="10"/>
                    </a:lnTo>
                    <a:lnTo>
                      <a:pt x="0" y="11"/>
                    </a:lnTo>
                    <a:lnTo>
                      <a:pt x="0" y="10"/>
                    </a:lnTo>
                    <a:lnTo>
                      <a:pt x="0" y="10"/>
                    </a:lnTo>
                    <a:lnTo>
                      <a:pt x="0" y="9"/>
                    </a:lnTo>
                    <a:lnTo>
                      <a:pt x="0" y="9"/>
                    </a:lnTo>
                    <a:lnTo>
                      <a:pt x="0" y="9"/>
                    </a:lnTo>
                    <a:lnTo>
                      <a:pt x="0" y="9"/>
                    </a:lnTo>
                    <a:lnTo>
                      <a:pt x="0" y="9"/>
                    </a:lnTo>
                    <a:lnTo>
                      <a:pt x="0" y="8"/>
                    </a:lnTo>
                    <a:lnTo>
                      <a:pt x="0" y="8"/>
                    </a:lnTo>
                    <a:lnTo>
                      <a:pt x="0" y="8"/>
                    </a:lnTo>
                    <a:lnTo>
                      <a:pt x="0" y="7"/>
                    </a:lnTo>
                    <a:lnTo>
                      <a:pt x="0" y="7"/>
                    </a:lnTo>
                    <a:lnTo>
                      <a:pt x="0" y="7"/>
                    </a:lnTo>
                    <a:lnTo>
                      <a:pt x="0" y="6"/>
                    </a:lnTo>
                    <a:lnTo>
                      <a:pt x="0" y="7"/>
                    </a:lnTo>
                    <a:lnTo>
                      <a:pt x="0" y="6"/>
                    </a:lnTo>
                    <a:lnTo>
                      <a:pt x="0" y="6"/>
                    </a:lnTo>
                    <a:lnTo>
                      <a:pt x="0" y="6"/>
                    </a:lnTo>
                    <a:lnTo>
                      <a:pt x="0" y="6"/>
                    </a:lnTo>
                    <a:lnTo>
                      <a:pt x="0" y="5"/>
                    </a:lnTo>
                    <a:lnTo>
                      <a:pt x="0" y="6"/>
                    </a:lnTo>
                    <a:lnTo>
                      <a:pt x="0" y="6"/>
                    </a:lnTo>
                    <a:lnTo>
                      <a:pt x="0" y="6"/>
                    </a:lnTo>
                    <a:lnTo>
                      <a:pt x="0" y="7"/>
                    </a:lnTo>
                    <a:lnTo>
                      <a:pt x="0" y="7"/>
                    </a:lnTo>
                    <a:lnTo>
                      <a:pt x="0" y="6"/>
                    </a:lnTo>
                    <a:lnTo>
                      <a:pt x="0" y="6"/>
                    </a:lnTo>
                    <a:lnTo>
                      <a:pt x="0" y="6"/>
                    </a:lnTo>
                    <a:lnTo>
                      <a:pt x="0" y="5"/>
                    </a:lnTo>
                    <a:lnTo>
                      <a:pt x="0" y="6"/>
                    </a:lnTo>
                    <a:lnTo>
                      <a:pt x="0" y="6"/>
                    </a:lnTo>
                    <a:lnTo>
                      <a:pt x="0" y="6"/>
                    </a:lnTo>
                    <a:lnTo>
                      <a:pt x="0" y="6"/>
                    </a:lnTo>
                    <a:lnTo>
                      <a:pt x="0" y="6"/>
                    </a:lnTo>
                    <a:lnTo>
                      <a:pt x="0" y="5"/>
                    </a:lnTo>
                    <a:lnTo>
                      <a:pt x="0" y="5"/>
                    </a:lnTo>
                    <a:lnTo>
                      <a:pt x="0" y="5"/>
                    </a:lnTo>
                    <a:lnTo>
                      <a:pt x="0" y="6"/>
                    </a:lnTo>
                    <a:lnTo>
                      <a:pt x="0" y="6"/>
                    </a:lnTo>
                    <a:lnTo>
                      <a:pt x="0" y="6"/>
                    </a:lnTo>
                    <a:lnTo>
                      <a:pt x="0" y="5"/>
                    </a:lnTo>
                    <a:lnTo>
                      <a:pt x="0" y="5"/>
                    </a:lnTo>
                    <a:lnTo>
                      <a:pt x="0" y="5"/>
                    </a:lnTo>
                    <a:lnTo>
                      <a:pt x="0" y="5"/>
                    </a:lnTo>
                    <a:lnTo>
                      <a:pt x="0" y="5"/>
                    </a:lnTo>
                    <a:lnTo>
                      <a:pt x="0" y="4"/>
                    </a:lnTo>
                    <a:lnTo>
                      <a:pt x="0" y="5"/>
                    </a:lnTo>
                    <a:lnTo>
                      <a:pt x="0" y="5"/>
                    </a:lnTo>
                    <a:lnTo>
                      <a:pt x="0" y="4"/>
                    </a:lnTo>
                    <a:lnTo>
                      <a:pt x="0" y="5"/>
                    </a:lnTo>
                    <a:lnTo>
                      <a:pt x="0" y="5"/>
                    </a:lnTo>
                    <a:lnTo>
                      <a:pt x="0" y="6"/>
                    </a:lnTo>
                    <a:lnTo>
                      <a:pt x="0" y="5"/>
                    </a:lnTo>
                    <a:lnTo>
                      <a:pt x="0" y="6"/>
                    </a:lnTo>
                    <a:lnTo>
                      <a:pt x="0" y="6"/>
                    </a:lnTo>
                    <a:lnTo>
                      <a:pt x="0" y="6"/>
                    </a:lnTo>
                    <a:lnTo>
                      <a:pt x="0" y="6"/>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7"/>
                    </a:lnTo>
                    <a:lnTo>
                      <a:pt x="0" y="6"/>
                    </a:lnTo>
                    <a:lnTo>
                      <a:pt x="0" y="6"/>
                    </a:lnTo>
                    <a:lnTo>
                      <a:pt x="0" y="6"/>
                    </a:lnTo>
                    <a:lnTo>
                      <a:pt x="0" y="5"/>
                    </a:lnTo>
                    <a:lnTo>
                      <a:pt x="0" y="6"/>
                    </a:lnTo>
                    <a:lnTo>
                      <a:pt x="0" y="5"/>
                    </a:lnTo>
                    <a:lnTo>
                      <a:pt x="0" y="6"/>
                    </a:lnTo>
                    <a:lnTo>
                      <a:pt x="0" y="7"/>
                    </a:lnTo>
                    <a:lnTo>
                      <a:pt x="0" y="6"/>
                    </a:lnTo>
                    <a:lnTo>
                      <a:pt x="0" y="7"/>
                    </a:lnTo>
                    <a:lnTo>
                      <a:pt x="0" y="7"/>
                    </a:lnTo>
                    <a:lnTo>
                      <a:pt x="0" y="7"/>
                    </a:lnTo>
                    <a:lnTo>
                      <a:pt x="0" y="7"/>
                    </a:lnTo>
                    <a:lnTo>
                      <a:pt x="0" y="7"/>
                    </a:lnTo>
                    <a:lnTo>
                      <a:pt x="0" y="8"/>
                    </a:lnTo>
                    <a:lnTo>
                      <a:pt x="0" y="7"/>
                    </a:lnTo>
                    <a:lnTo>
                      <a:pt x="0" y="7"/>
                    </a:lnTo>
                    <a:lnTo>
                      <a:pt x="0" y="8"/>
                    </a:lnTo>
                    <a:lnTo>
                      <a:pt x="0" y="7"/>
                    </a:lnTo>
                    <a:lnTo>
                      <a:pt x="0" y="8"/>
                    </a:lnTo>
                    <a:lnTo>
                      <a:pt x="0" y="8"/>
                    </a:lnTo>
                    <a:lnTo>
                      <a:pt x="0" y="8"/>
                    </a:lnTo>
                    <a:lnTo>
                      <a:pt x="0" y="8"/>
                    </a:lnTo>
                    <a:lnTo>
                      <a:pt x="0" y="8"/>
                    </a:lnTo>
                    <a:lnTo>
                      <a:pt x="0" y="9"/>
                    </a:lnTo>
                    <a:lnTo>
                      <a:pt x="0" y="9"/>
                    </a:lnTo>
                    <a:lnTo>
                      <a:pt x="0" y="8"/>
                    </a:lnTo>
                    <a:lnTo>
                      <a:pt x="0" y="9"/>
                    </a:lnTo>
                    <a:lnTo>
                      <a:pt x="0" y="9"/>
                    </a:lnTo>
                    <a:lnTo>
                      <a:pt x="0" y="9"/>
                    </a:lnTo>
                    <a:lnTo>
                      <a:pt x="0" y="10"/>
                    </a:lnTo>
                    <a:lnTo>
                      <a:pt x="0" y="10"/>
                    </a:lnTo>
                    <a:lnTo>
                      <a:pt x="0" y="10"/>
                    </a:lnTo>
                    <a:lnTo>
                      <a:pt x="0" y="10"/>
                    </a:lnTo>
                    <a:lnTo>
                      <a:pt x="0" y="11"/>
                    </a:lnTo>
                    <a:lnTo>
                      <a:pt x="0" y="11"/>
                    </a:lnTo>
                    <a:lnTo>
                      <a:pt x="0" y="11"/>
                    </a:lnTo>
                    <a:lnTo>
                      <a:pt x="0" y="10"/>
                    </a:lnTo>
                    <a:lnTo>
                      <a:pt x="1" y="11"/>
                    </a:lnTo>
                    <a:lnTo>
                      <a:pt x="1" y="11"/>
                    </a:lnTo>
                    <a:lnTo>
                      <a:pt x="1" y="11"/>
                    </a:lnTo>
                    <a:lnTo>
                      <a:pt x="1" y="11"/>
                    </a:lnTo>
                    <a:lnTo>
                      <a:pt x="1" y="11"/>
                    </a:lnTo>
                    <a:lnTo>
                      <a:pt x="1" y="11"/>
                    </a:lnTo>
                    <a:lnTo>
                      <a:pt x="1" y="10"/>
                    </a:lnTo>
                    <a:lnTo>
                      <a:pt x="1" y="10"/>
                    </a:lnTo>
                    <a:lnTo>
                      <a:pt x="1" y="11"/>
                    </a:lnTo>
                    <a:lnTo>
                      <a:pt x="1" y="11"/>
                    </a:lnTo>
                    <a:lnTo>
                      <a:pt x="1" y="11"/>
                    </a:lnTo>
                    <a:lnTo>
                      <a:pt x="1" y="12"/>
                    </a:lnTo>
                    <a:lnTo>
                      <a:pt x="1" y="12"/>
                    </a:lnTo>
                    <a:lnTo>
                      <a:pt x="1" y="12"/>
                    </a:lnTo>
                    <a:lnTo>
                      <a:pt x="1" y="12"/>
                    </a:lnTo>
                    <a:lnTo>
                      <a:pt x="1" y="12"/>
                    </a:lnTo>
                    <a:lnTo>
                      <a:pt x="1" y="12"/>
                    </a:lnTo>
                    <a:lnTo>
                      <a:pt x="1" y="12"/>
                    </a:lnTo>
                    <a:lnTo>
                      <a:pt x="1" y="11"/>
                    </a:lnTo>
                    <a:lnTo>
                      <a:pt x="1" y="11"/>
                    </a:lnTo>
                    <a:lnTo>
                      <a:pt x="1" y="12"/>
                    </a:lnTo>
                    <a:lnTo>
                      <a:pt x="1" y="12"/>
                    </a:lnTo>
                    <a:lnTo>
                      <a:pt x="1" y="12"/>
                    </a:lnTo>
                    <a:lnTo>
                      <a:pt x="1" y="13"/>
                    </a:lnTo>
                    <a:lnTo>
                      <a:pt x="1" y="12"/>
                    </a:lnTo>
                    <a:lnTo>
                      <a:pt x="1" y="13"/>
                    </a:lnTo>
                    <a:lnTo>
                      <a:pt x="1" y="12"/>
                    </a:lnTo>
                    <a:lnTo>
                      <a:pt x="1" y="13"/>
                    </a:lnTo>
                    <a:lnTo>
                      <a:pt x="1" y="13"/>
                    </a:lnTo>
                    <a:lnTo>
                      <a:pt x="1" y="12"/>
                    </a:lnTo>
                    <a:lnTo>
                      <a:pt x="1" y="12"/>
                    </a:lnTo>
                    <a:lnTo>
                      <a:pt x="1" y="12"/>
                    </a:lnTo>
                    <a:lnTo>
                      <a:pt x="1" y="13"/>
                    </a:lnTo>
                    <a:lnTo>
                      <a:pt x="1" y="12"/>
                    </a:lnTo>
                    <a:lnTo>
                      <a:pt x="1" y="13"/>
                    </a:lnTo>
                    <a:lnTo>
                      <a:pt x="1" y="13"/>
                    </a:lnTo>
                    <a:lnTo>
                      <a:pt x="1" y="12"/>
                    </a:lnTo>
                    <a:lnTo>
                      <a:pt x="1" y="12"/>
                    </a:lnTo>
                    <a:lnTo>
                      <a:pt x="1" y="12"/>
                    </a:lnTo>
                    <a:lnTo>
                      <a:pt x="1" y="13"/>
                    </a:lnTo>
                    <a:lnTo>
                      <a:pt x="1" y="13"/>
                    </a:lnTo>
                    <a:lnTo>
                      <a:pt x="1" y="13"/>
                    </a:lnTo>
                    <a:lnTo>
                      <a:pt x="1" y="13"/>
                    </a:lnTo>
                    <a:lnTo>
                      <a:pt x="1" y="12"/>
                    </a:lnTo>
                    <a:lnTo>
                      <a:pt x="1" y="13"/>
                    </a:lnTo>
                    <a:lnTo>
                      <a:pt x="1" y="12"/>
                    </a:lnTo>
                    <a:lnTo>
                      <a:pt x="1" y="13"/>
                    </a:lnTo>
                    <a:lnTo>
                      <a:pt x="1" y="12"/>
                    </a:lnTo>
                    <a:lnTo>
                      <a:pt x="1" y="12"/>
                    </a:lnTo>
                    <a:lnTo>
                      <a:pt x="1" y="12"/>
                    </a:lnTo>
                    <a:lnTo>
                      <a:pt x="1" y="11"/>
                    </a:lnTo>
                    <a:lnTo>
                      <a:pt x="1" y="11"/>
                    </a:lnTo>
                    <a:lnTo>
                      <a:pt x="1" y="11"/>
                    </a:lnTo>
                    <a:lnTo>
                      <a:pt x="1" y="11"/>
                    </a:lnTo>
                    <a:lnTo>
                      <a:pt x="1" y="11"/>
                    </a:lnTo>
                    <a:lnTo>
                      <a:pt x="1" y="11"/>
                    </a:lnTo>
                    <a:lnTo>
                      <a:pt x="1" y="12"/>
                    </a:lnTo>
                    <a:lnTo>
                      <a:pt x="1" y="11"/>
                    </a:lnTo>
                    <a:lnTo>
                      <a:pt x="1" y="12"/>
                    </a:lnTo>
                    <a:lnTo>
                      <a:pt x="1" y="11"/>
                    </a:lnTo>
                    <a:lnTo>
                      <a:pt x="1" y="11"/>
                    </a:lnTo>
                    <a:lnTo>
                      <a:pt x="1" y="10"/>
                    </a:lnTo>
                    <a:lnTo>
                      <a:pt x="1" y="11"/>
                    </a:lnTo>
                    <a:lnTo>
                      <a:pt x="1" y="11"/>
                    </a:lnTo>
                    <a:lnTo>
                      <a:pt x="1" y="11"/>
                    </a:lnTo>
                    <a:lnTo>
                      <a:pt x="1" y="11"/>
                    </a:lnTo>
                    <a:lnTo>
                      <a:pt x="1" y="11"/>
                    </a:lnTo>
                    <a:lnTo>
                      <a:pt x="1" y="11"/>
                    </a:lnTo>
                    <a:lnTo>
                      <a:pt x="1" y="11"/>
                    </a:lnTo>
                    <a:lnTo>
                      <a:pt x="1" y="10"/>
                    </a:lnTo>
                    <a:lnTo>
                      <a:pt x="1" y="11"/>
                    </a:lnTo>
                    <a:lnTo>
                      <a:pt x="1" y="11"/>
                    </a:lnTo>
                    <a:lnTo>
                      <a:pt x="1" y="10"/>
                    </a:lnTo>
                    <a:lnTo>
                      <a:pt x="1" y="10"/>
                    </a:lnTo>
                    <a:lnTo>
                      <a:pt x="1" y="9"/>
                    </a:lnTo>
                    <a:lnTo>
                      <a:pt x="1" y="9"/>
                    </a:lnTo>
                    <a:lnTo>
                      <a:pt x="1" y="9"/>
                    </a:lnTo>
                    <a:lnTo>
                      <a:pt x="1" y="9"/>
                    </a:lnTo>
                    <a:lnTo>
                      <a:pt x="1" y="10"/>
                    </a:lnTo>
                    <a:lnTo>
                      <a:pt x="1" y="9"/>
                    </a:lnTo>
                    <a:lnTo>
                      <a:pt x="1" y="9"/>
                    </a:lnTo>
                    <a:lnTo>
                      <a:pt x="1" y="8"/>
                    </a:lnTo>
                    <a:lnTo>
                      <a:pt x="1" y="8"/>
                    </a:lnTo>
                    <a:lnTo>
                      <a:pt x="1" y="7"/>
                    </a:lnTo>
                    <a:lnTo>
                      <a:pt x="1" y="7"/>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7"/>
                    </a:lnTo>
                    <a:lnTo>
                      <a:pt x="1" y="6"/>
                    </a:lnTo>
                    <a:lnTo>
                      <a:pt x="1" y="7"/>
                    </a:lnTo>
                    <a:lnTo>
                      <a:pt x="1" y="7"/>
                    </a:lnTo>
                    <a:lnTo>
                      <a:pt x="1" y="7"/>
                    </a:lnTo>
                    <a:lnTo>
                      <a:pt x="1" y="7"/>
                    </a:lnTo>
                    <a:lnTo>
                      <a:pt x="1" y="6"/>
                    </a:lnTo>
                    <a:lnTo>
                      <a:pt x="1" y="7"/>
                    </a:lnTo>
                    <a:lnTo>
                      <a:pt x="1" y="7"/>
                    </a:lnTo>
                    <a:lnTo>
                      <a:pt x="1" y="6"/>
                    </a:lnTo>
                    <a:lnTo>
                      <a:pt x="1" y="7"/>
                    </a:lnTo>
                    <a:lnTo>
                      <a:pt x="1" y="6"/>
                    </a:lnTo>
                    <a:lnTo>
                      <a:pt x="1" y="6"/>
                    </a:lnTo>
                    <a:lnTo>
                      <a:pt x="1" y="6"/>
                    </a:lnTo>
                    <a:lnTo>
                      <a:pt x="1" y="6"/>
                    </a:lnTo>
                    <a:lnTo>
                      <a:pt x="1" y="6"/>
                    </a:lnTo>
                    <a:lnTo>
                      <a:pt x="1" y="5"/>
                    </a:lnTo>
                    <a:lnTo>
                      <a:pt x="1" y="5"/>
                    </a:lnTo>
                    <a:lnTo>
                      <a:pt x="1" y="5"/>
                    </a:lnTo>
                    <a:lnTo>
                      <a:pt x="1" y="5"/>
                    </a:lnTo>
                    <a:lnTo>
                      <a:pt x="1" y="4"/>
                    </a:lnTo>
                    <a:lnTo>
                      <a:pt x="1" y="4"/>
                    </a:lnTo>
                    <a:lnTo>
                      <a:pt x="1" y="4"/>
                    </a:lnTo>
                    <a:lnTo>
                      <a:pt x="1" y="3"/>
                    </a:lnTo>
                    <a:lnTo>
                      <a:pt x="1" y="3"/>
                    </a:lnTo>
                    <a:lnTo>
                      <a:pt x="1" y="4"/>
                    </a:lnTo>
                    <a:lnTo>
                      <a:pt x="1" y="3"/>
                    </a:lnTo>
                    <a:lnTo>
                      <a:pt x="1" y="3"/>
                    </a:lnTo>
                    <a:lnTo>
                      <a:pt x="1" y="4"/>
                    </a:lnTo>
                    <a:lnTo>
                      <a:pt x="1" y="3"/>
                    </a:lnTo>
                    <a:lnTo>
                      <a:pt x="1" y="4"/>
                    </a:lnTo>
                    <a:lnTo>
                      <a:pt x="1" y="4"/>
                    </a:lnTo>
                    <a:lnTo>
                      <a:pt x="1" y="4"/>
                    </a:lnTo>
                    <a:lnTo>
                      <a:pt x="1" y="4"/>
                    </a:lnTo>
                    <a:lnTo>
                      <a:pt x="1" y="5"/>
                    </a:lnTo>
                    <a:lnTo>
                      <a:pt x="1" y="5"/>
                    </a:lnTo>
                    <a:lnTo>
                      <a:pt x="1" y="6"/>
                    </a:lnTo>
                    <a:lnTo>
                      <a:pt x="1" y="5"/>
                    </a:lnTo>
                    <a:lnTo>
                      <a:pt x="1" y="5"/>
                    </a:lnTo>
                    <a:lnTo>
                      <a:pt x="1" y="5"/>
                    </a:lnTo>
                    <a:lnTo>
                      <a:pt x="1" y="5"/>
                    </a:lnTo>
                    <a:lnTo>
                      <a:pt x="1" y="6"/>
                    </a:lnTo>
                    <a:lnTo>
                      <a:pt x="1" y="5"/>
                    </a:lnTo>
                    <a:lnTo>
                      <a:pt x="1" y="6"/>
                    </a:lnTo>
                    <a:lnTo>
                      <a:pt x="1" y="6"/>
                    </a:lnTo>
                    <a:lnTo>
                      <a:pt x="1" y="6"/>
                    </a:lnTo>
                    <a:lnTo>
                      <a:pt x="1" y="5"/>
                    </a:lnTo>
                    <a:lnTo>
                      <a:pt x="1" y="6"/>
                    </a:lnTo>
                    <a:lnTo>
                      <a:pt x="1" y="5"/>
                    </a:lnTo>
                    <a:lnTo>
                      <a:pt x="1" y="6"/>
                    </a:lnTo>
                    <a:lnTo>
                      <a:pt x="1" y="6"/>
                    </a:lnTo>
                    <a:lnTo>
                      <a:pt x="1" y="6"/>
                    </a:lnTo>
                    <a:lnTo>
                      <a:pt x="1" y="7"/>
                    </a:lnTo>
                    <a:lnTo>
                      <a:pt x="1" y="6"/>
                    </a:lnTo>
                    <a:lnTo>
                      <a:pt x="1" y="7"/>
                    </a:lnTo>
                    <a:lnTo>
                      <a:pt x="1" y="7"/>
                    </a:lnTo>
                    <a:lnTo>
                      <a:pt x="1" y="7"/>
                    </a:lnTo>
                    <a:lnTo>
                      <a:pt x="1" y="8"/>
                    </a:lnTo>
                    <a:lnTo>
                      <a:pt x="1" y="8"/>
                    </a:lnTo>
                    <a:lnTo>
                      <a:pt x="1" y="8"/>
                    </a:lnTo>
                    <a:lnTo>
                      <a:pt x="1" y="8"/>
                    </a:lnTo>
                    <a:lnTo>
                      <a:pt x="1" y="8"/>
                    </a:lnTo>
                    <a:lnTo>
                      <a:pt x="1" y="8"/>
                    </a:lnTo>
                    <a:lnTo>
                      <a:pt x="1" y="7"/>
                    </a:lnTo>
                    <a:lnTo>
                      <a:pt x="1" y="8"/>
                    </a:lnTo>
                    <a:lnTo>
                      <a:pt x="1" y="7"/>
                    </a:lnTo>
                    <a:lnTo>
                      <a:pt x="1" y="8"/>
                    </a:lnTo>
                    <a:lnTo>
                      <a:pt x="1" y="7"/>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10"/>
                    </a:lnTo>
                    <a:lnTo>
                      <a:pt x="1" y="10"/>
                    </a:lnTo>
                    <a:lnTo>
                      <a:pt x="1" y="11"/>
                    </a:lnTo>
                    <a:lnTo>
                      <a:pt x="1" y="11"/>
                    </a:lnTo>
                    <a:lnTo>
                      <a:pt x="1" y="10"/>
                    </a:lnTo>
                    <a:lnTo>
                      <a:pt x="1" y="9"/>
                    </a:lnTo>
                    <a:lnTo>
                      <a:pt x="1" y="9"/>
                    </a:lnTo>
                    <a:lnTo>
                      <a:pt x="1" y="9"/>
                    </a:lnTo>
                    <a:lnTo>
                      <a:pt x="1" y="10"/>
                    </a:lnTo>
                    <a:lnTo>
                      <a:pt x="1" y="9"/>
                    </a:lnTo>
                    <a:lnTo>
                      <a:pt x="1" y="10"/>
                    </a:lnTo>
                    <a:lnTo>
                      <a:pt x="1" y="9"/>
                    </a:lnTo>
                    <a:lnTo>
                      <a:pt x="1" y="10"/>
                    </a:lnTo>
                    <a:lnTo>
                      <a:pt x="1" y="10"/>
                    </a:lnTo>
                    <a:lnTo>
                      <a:pt x="1" y="10"/>
                    </a:lnTo>
                    <a:lnTo>
                      <a:pt x="1" y="10"/>
                    </a:lnTo>
                    <a:lnTo>
                      <a:pt x="1" y="10"/>
                    </a:lnTo>
                    <a:lnTo>
                      <a:pt x="1" y="9"/>
                    </a:lnTo>
                    <a:lnTo>
                      <a:pt x="1" y="8"/>
                    </a:lnTo>
                    <a:lnTo>
                      <a:pt x="1" y="8"/>
                    </a:lnTo>
                    <a:lnTo>
                      <a:pt x="1" y="8"/>
                    </a:lnTo>
                    <a:lnTo>
                      <a:pt x="1" y="8"/>
                    </a:lnTo>
                    <a:lnTo>
                      <a:pt x="1" y="9"/>
                    </a:lnTo>
                    <a:lnTo>
                      <a:pt x="1" y="8"/>
                    </a:lnTo>
                    <a:lnTo>
                      <a:pt x="1" y="8"/>
                    </a:lnTo>
                    <a:lnTo>
                      <a:pt x="1" y="9"/>
                    </a:lnTo>
                    <a:lnTo>
                      <a:pt x="1" y="8"/>
                    </a:lnTo>
                    <a:lnTo>
                      <a:pt x="1" y="9"/>
                    </a:lnTo>
                    <a:lnTo>
                      <a:pt x="1" y="9"/>
                    </a:lnTo>
                    <a:lnTo>
                      <a:pt x="1" y="9"/>
                    </a:lnTo>
                    <a:lnTo>
                      <a:pt x="1" y="10"/>
                    </a:lnTo>
                    <a:lnTo>
                      <a:pt x="1" y="10"/>
                    </a:lnTo>
                    <a:lnTo>
                      <a:pt x="1" y="10"/>
                    </a:lnTo>
                    <a:lnTo>
                      <a:pt x="1" y="10"/>
                    </a:lnTo>
                    <a:lnTo>
                      <a:pt x="1" y="10"/>
                    </a:lnTo>
                    <a:lnTo>
                      <a:pt x="1" y="9"/>
                    </a:lnTo>
                    <a:lnTo>
                      <a:pt x="1" y="10"/>
                    </a:lnTo>
                    <a:lnTo>
                      <a:pt x="1" y="10"/>
                    </a:lnTo>
                    <a:lnTo>
                      <a:pt x="1" y="11"/>
                    </a:lnTo>
                    <a:lnTo>
                      <a:pt x="1" y="11"/>
                    </a:lnTo>
                    <a:lnTo>
                      <a:pt x="1" y="11"/>
                    </a:lnTo>
                    <a:lnTo>
                      <a:pt x="1" y="11"/>
                    </a:lnTo>
                    <a:lnTo>
                      <a:pt x="1" y="11"/>
                    </a:lnTo>
                    <a:lnTo>
                      <a:pt x="1" y="11"/>
                    </a:lnTo>
                    <a:lnTo>
                      <a:pt x="1" y="10"/>
                    </a:lnTo>
                    <a:lnTo>
                      <a:pt x="1" y="10"/>
                    </a:lnTo>
                    <a:lnTo>
                      <a:pt x="1" y="10"/>
                    </a:lnTo>
                    <a:lnTo>
                      <a:pt x="1" y="9"/>
                    </a:lnTo>
                    <a:lnTo>
                      <a:pt x="1" y="9"/>
                    </a:lnTo>
                    <a:lnTo>
                      <a:pt x="1" y="8"/>
                    </a:lnTo>
                    <a:lnTo>
                      <a:pt x="1" y="8"/>
                    </a:lnTo>
                    <a:lnTo>
                      <a:pt x="1" y="8"/>
                    </a:lnTo>
                    <a:lnTo>
                      <a:pt x="1" y="8"/>
                    </a:lnTo>
                    <a:lnTo>
                      <a:pt x="1" y="7"/>
                    </a:lnTo>
                    <a:lnTo>
                      <a:pt x="1" y="8"/>
                    </a:lnTo>
                    <a:lnTo>
                      <a:pt x="1" y="9"/>
                    </a:lnTo>
                    <a:lnTo>
                      <a:pt x="1" y="8"/>
                    </a:lnTo>
                    <a:lnTo>
                      <a:pt x="1" y="8"/>
                    </a:lnTo>
                    <a:lnTo>
                      <a:pt x="1" y="8"/>
                    </a:lnTo>
                    <a:lnTo>
                      <a:pt x="1" y="8"/>
                    </a:lnTo>
                    <a:lnTo>
                      <a:pt x="1" y="9"/>
                    </a:lnTo>
                    <a:lnTo>
                      <a:pt x="1" y="8"/>
                    </a:lnTo>
                    <a:lnTo>
                      <a:pt x="1" y="9"/>
                    </a:lnTo>
                    <a:lnTo>
                      <a:pt x="1" y="9"/>
                    </a:lnTo>
                    <a:lnTo>
                      <a:pt x="1" y="10"/>
                    </a:lnTo>
                    <a:lnTo>
                      <a:pt x="1" y="10"/>
                    </a:lnTo>
                    <a:lnTo>
                      <a:pt x="1" y="9"/>
                    </a:lnTo>
                    <a:lnTo>
                      <a:pt x="1" y="10"/>
                    </a:lnTo>
                    <a:lnTo>
                      <a:pt x="1" y="9"/>
                    </a:lnTo>
                    <a:lnTo>
                      <a:pt x="1" y="9"/>
                    </a:lnTo>
                    <a:lnTo>
                      <a:pt x="1" y="8"/>
                    </a:lnTo>
                    <a:lnTo>
                      <a:pt x="1" y="9"/>
                    </a:lnTo>
                    <a:lnTo>
                      <a:pt x="1" y="9"/>
                    </a:lnTo>
                    <a:lnTo>
                      <a:pt x="1" y="8"/>
                    </a:lnTo>
                    <a:lnTo>
                      <a:pt x="1" y="9"/>
                    </a:lnTo>
                    <a:lnTo>
                      <a:pt x="1" y="8"/>
                    </a:lnTo>
                    <a:lnTo>
                      <a:pt x="1" y="8"/>
                    </a:lnTo>
                    <a:lnTo>
                      <a:pt x="1" y="7"/>
                    </a:lnTo>
                    <a:lnTo>
                      <a:pt x="1" y="7"/>
                    </a:lnTo>
                    <a:lnTo>
                      <a:pt x="1" y="7"/>
                    </a:lnTo>
                    <a:lnTo>
                      <a:pt x="1" y="6"/>
                    </a:lnTo>
                    <a:lnTo>
                      <a:pt x="1" y="6"/>
                    </a:lnTo>
                    <a:lnTo>
                      <a:pt x="1" y="6"/>
                    </a:lnTo>
                    <a:lnTo>
                      <a:pt x="1" y="5"/>
                    </a:lnTo>
                    <a:lnTo>
                      <a:pt x="1" y="6"/>
                    </a:lnTo>
                    <a:lnTo>
                      <a:pt x="1" y="6"/>
                    </a:lnTo>
                    <a:lnTo>
                      <a:pt x="1" y="6"/>
                    </a:lnTo>
                    <a:lnTo>
                      <a:pt x="1" y="5"/>
                    </a:lnTo>
                    <a:lnTo>
                      <a:pt x="1" y="5"/>
                    </a:lnTo>
                    <a:lnTo>
                      <a:pt x="1" y="6"/>
                    </a:lnTo>
                    <a:lnTo>
                      <a:pt x="1" y="5"/>
                    </a:lnTo>
                    <a:lnTo>
                      <a:pt x="1" y="5"/>
                    </a:lnTo>
                    <a:lnTo>
                      <a:pt x="1" y="5"/>
                    </a:lnTo>
                    <a:lnTo>
                      <a:pt x="1" y="4"/>
                    </a:lnTo>
                    <a:lnTo>
                      <a:pt x="1" y="5"/>
                    </a:lnTo>
                    <a:lnTo>
                      <a:pt x="1" y="4"/>
                    </a:lnTo>
                    <a:lnTo>
                      <a:pt x="1" y="4"/>
                    </a:lnTo>
                    <a:lnTo>
                      <a:pt x="1" y="4"/>
                    </a:lnTo>
                    <a:lnTo>
                      <a:pt x="1" y="4"/>
                    </a:lnTo>
                    <a:lnTo>
                      <a:pt x="1" y="3"/>
                    </a:lnTo>
                    <a:lnTo>
                      <a:pt x="1" y="2"/>
                    </a:lnTo>
                    <a:lnTo>
                      <a:pt x="1" y="1"/>
                    </a:lnTo>
                    <a:lnTo>
                      <a:pt x="1" y="1"/>
                    </a:lnTo>
                    <a:lnTo>
                      <a:pt x="1" y="1"/>
                    </a:lnTo>
                    <a:lnTo>
                      <a:pt x="1" y="2"/>
                    </a:lnTo>
                    <a:lnTo>
                      <a:pt x="1" y="2"/>
                    </a:lnTo>
                    <a:lnTo>
                      <a:pt x="1" y="1"/>
                    </a:lnTo>
                    <a:lnTo>
                      <a:pt x="1" y="1"/>
                    </a:lnTo>
                    <a:lnTo>
                      <a:pt x="1" y="1"/>
                    </a:lnTo>
                    <a:lnTo>
                      <a:pt x="1" y="1"/>
                    </a:lnTo>
                    <a:lnTo>
                      <a:pt x="1" y="2"/>
                    </a:lnTo>
                    <a:lnTo>
                      <a:pt x="1" y="1"/>
                    </a:lnTo>
                    <a:lnTo>
                      <a:pt x="1" y="1"/>
                    </a:lnTo>
                    <a:lnTo>
                      <a:pt x="1" y="1"/>
                    </a:lnTo>
                    <a:lnTo>
                      <a:pt x="1" y="2"/>
                    </a:lnTo>
                    <a:lnTo>
                      <a:pt x="1" y="2"/>
                    </a:lnTo>
                    <a:lnTo>
                      <a:pt x="1" y="3"/>
                    </a:lnTo>
                    <a:lnTo>
                      <a:pt x="1" y="3"/>
                    </a:lnTo>
                    <a:lnTo>
                      <a:pt x="1" y="3"/>
                    </a:lnTo>
                    <a:lnTo>
                      <a:pt x="1" y="4"/>
                    </a:lnTo>
                    <a:lnTo>
                      <a:pt x="1" y="4"/>
                    </a:lnTo>
                    <a:lnTo>
                      <a:pt x="1" y="4"/>
                    </a:lnTo>
                    <a:lnTo>
                      <a:pt x="1" y="3"/>
                    </a:lnTo>
                    <a:lnTo>
                      <a:pt x="1" y="4"/>
                    </a:lnTo>
                    <a:lnTo>
                      <a:pt x="1" y="3"/>
                    </a:lnTo>
                    <a:lnTo>
                      <a:pt x="1" y="3"/>
                    </a:lnTo>
                    <a:lnTo>
                      <a:pt x="1" y="3"/>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5"/>
                    </a:lnTo>
                    <a:lnTo>
                      <a:pt x="1" y="6"/>
                    </a:lnTo>
                    <a:lnTo>
                      <a:pt x="1" y="6"/>
                    </a:lnTo>
                    <a:lnTo>
                      <a:pt x="1" y="6"/>
                    </a:lnTo>
                    <a:lnTo>
                      <a:pt x="1" y="6"/>
                    </a:lnTo>
                    <a:lnTo>
                      <a:pt x="1" y="7"/>
                    </a:lnTo>
                    <a:lnTo>
                      <a:pt x="1" y="7"/>
                    </a:lnTo>
                    <a:lnTo>
                      <a:pt x="1" y="7"/>
                    </a:lnTo>
                    <a:lnTo>
                      <a:pt x="1" y="7"/>
                    </a:lnTo>
                    <a:lnTo>
                      <a:pt x="1" y="7"/>
                    </a:lnTo>
                    <a:lnTo>
                      <a:pt x="1" y="8"/>
                    </a:lnTo>
                    <a:lnTo>
                      <a:pt x="1" y="8"/>
                    </a:lnTo>
                    <a:lnTo>
                      <a:pt x="1" y="8"/>
                    </a:lnTo>
                    <a:lnTo>
                      <a:pt x="1" y="9"/>
                    </a:lnTo>
                    <a:lnTo>
                      <a:pt x="1" y="9"/>
                    </a:lnTo>
                    <a:lnTo>
                      <a:pt x="1" y="9"/>
                    </a:lnTo>
                    <a:lnTo>
                      <a:pt x="1" y="9"/>
                    </a:lnTo>
                    <a:lnTo>
                      <a:pt x="1" y="9"/>
                    </a:lnTo>
                    <a:lnTo>
                      <a:pt x="1" y="10"/>
                    </a:lnTo>
                    <a:lnTo>
                      <a:pt x="1" y="10"/>
                    </a:lnTo>
                    <a:lnTo>
                      <a:pt x="1" y="9"/>
                    </a:lnTo>
                    <a:lnTo>
                      <a:pt x="1" y="10"/>
                    </a:lnTo>
                    <a:lnTo>
                      <a:pt x="1" y="10"/>
                    </a:lnTo>
                    <a:lnTo>
                      <a:pt x="1" y="10"/>
                    </a:lnTo>
                    <a:lnTo>
                      <a:pt x="1" y="10"/>
                    </a:lnTo>
                    <a:lnTo>
                      <a:pt x="1" y="10"/>
                    </a:lnTo>
                    <a:lnTo>
                      <a:pt x="1" y="11"/>
                    </a:lnTo>
                    <a:lnTo>
                      <a:pt x="1" y="11"/>
                    </a:lnTo>
                    <a:lnTo>
                      <a:pt x="1" y="11"/>
                    </a:lnTo>
                    <a:lnTo>
                      <a:pt x="1" y="11"/>
                    </a:lnTo>
                    <a:lnTo>
                      <a:pt x="1" y="12"/>
                    </a:lnTo>
                    <a:lnTo>
                      <a:pt x="1" y="11"/>
                    </a:lnTo>
                    <a:lnTo>
                      <a:pt x="1" y="11"/>
                    </a:lnTo>
                    <a:lnTo>
                      <a:pt x="1" y="11"/>
                    </a:lnTo>
                    <a:lnTo>
                      <a:pt x="1" y="10"/>
                    </a:lnTo>
                    <a:lnTo>
                      <a:pt x="1" y="10"/>
                    </a:lnTo>
                    <a:lnTo>
                      <a:pt x="1" y="9"/>
                    </a:lnTo>
                    <a:lnTo>
                      <a:pt x="1" y="9"/>
                    </a:lnTo>
                    <a:lnTo>
                      <a:pt x="1" y="10"/>
                    </a:lnTo>
                    <a:lnTo>
                      <a:pt x="1" y="9"/>
                    </a:lnTo>
                    <a:lnTo>
                      <a:pt x="1" y="10"/>
                    </a:lnTo>
                    <a:lnTo>
                      <a:pt x="1" y="9"/>
                    </a:lnTo>
                    <a:lnTo>
                      <a:pt x="1" y="9"/>
                    </a:lnTo>
                    <a:lnTo>
                      <a:pt x="1" y="9"/>
                    </a:lnTo>
                    <a:lnTo>
                      <a:pt x="1" y="8"/>
                    </a:lnTo>
                    <a:lnTo>
                      <a:pt x="1" y="9"/>
                    </a:lnTo>
                    <a:lnTo>
                      <a:pt x="1" y="9"/>
                    </a:lnTo>
                    <a:lnTo>
                      <a:pt x="1" y="9"/>
                    </a:lnTo>
                    <a:lnTo>
                      <a:pt x="1" y="10"/>
                    </a:lnTo>
                    <a:lnTo>
                      <a:pt x="1" y="10"/>
                    </a:lnTo>
                    <a:lnTo>
                      <a:pt x="1" y="10"/>
                    </a:lnTo>
                    <a:lnTo>
                      <a:pt x="1" y="10"/>
                    </a:lnTo>
                    <a:lnTo>
                      <a:pt x="1" y="10"/>
                    </a:lnTo>
                    <a:lnTo>
                      <a:pt x="1" y="10"/>
                    </a:lnTo>
                    <a:lnTo>
                      <a:pt x="1" y="10"/>
                    </a:lnTo>
                    <a:lnTo>
                      <a:pt x="1" y="9"/>
                    </a:lnTo>
                    <a:lnTo>
                      <a:pt x="1" y="9"/>
                    </a:lnTo>
                    <a:lnTo>
                      <a:pt x="1" y="9"/>
                    </a:lnTo>
                    <a:lnTo>
                      <a:pt x="1" y="10"/>
                    </a:lnTo>
                    <a:lnTo>
                      <a:pt x="1" y="10"/>
                    </a:lnTo>
                    <a:lnTo>
                      <a:pt x="1" y="10"/>
                    </a:lnTo>
                    <a:lnTo>
                      <a:pt x="1" y="11"/>
                    </a:lnTo>
                    <a:lnTo>
                      <a:pt x="1" y="11"/>
                    </a:lnTo>
                    <a:lnTo>
                      <a:pt x="1" y="10"/>
                    </a:lnTo>
                    <a:lnTo>
                      <a:pt x="1" y="11"/>
                    </a:lnTo>
                    <a:lnTo>
                      <a:pt x="1" y="11"/>
                    </a:lnTo>
                    <a:lnTo>
                      <a:pt x="1" y="11"/>
                    </a:lnTo>
                    <a:lnTo>
                      <a:pt x="1" y="11"/>
                    </a:lnTo>
                    <a:lnTo>
                      <a:pt x="1" y="10"/>
                    </a:lnTo>
                    <a:lnTo>
                      <a:pt x="1" y="9"/>
                    </a:lnTo>
                    <a:lnTo>
                      <a:pt x="1" y="9"/>
                    </a:lnTo>
                    <a:lnTo>
                      <a:pt x="1" y="9"/>
                    </a:lnTo>
                    <a:lnTo>
                      <a:pt x="1" y="8"/>
                    </a:lnTo>
                    <a:lnTo>
                      <a:pt x="1" y="8"/>
                    </a:lnTo>
                    <a:lnTo>
                      <a:pt x="1" y="7"/>
                    </a:lnTo>
                    <a:lnTo>
                      <a:pt x="1" y="7"/>
                    </a:lnTo>
                    <a:lnTo>
                      <a:pt x="1" y="7"/>
                    </a:lnTo>
                    <a:lnTo>
                      <a:pt x="1" y="7"/>
                    </a:lnTo>
                    <a:lnTo>
                      <a:pt x="1" y="8"/>
                    </a:lnTo>
                    <a:lnTo>
                      <a:pt x="1" y="7"/>
                    </a:lnTo>
                    <a:lnTo>
                      <a:pt x="1" y="7"/>
                    </a:lnTo>
                    <a:lnTo>
                      <a:pt x="1" y="7"/>
                    </a:lnTo>
                    <a:lnTo>
                      <a:pt x="1" y="7"/>
                    </a:lnTo>
                    <a:lnTo>
                      <a:pt x="1" y="8"/>
                    </a:lnTo>
                    <a:lnTo>
                      <a:pt x="1" y="7"/>
                    </a:lnTo>
                    <a:lnTo>
                      <a:pt x="1" y="7"/>
                    </a:lnTo>
                    <a:lnTo>
                      <a:pt x="1" y="6"/>
                    </a:lnTo>
                    <a:lnTo>
                      <a:pt x="1" y="5"/>
                    </a:lnTo>
                    <a:lnTo>
                      <a:pt x="1" y="4"/>
                    </a:lnTo>
                    <a:lnTo>
                      <a:pt x="1" y="4"/>
                    </a:lnTo>
                    <a:lnTo>
                      <a:pt x="1" y="3"/>
                    </a:lnTo>
                    <a:lnTo>
                      <a:pt x="1" y="2"/>
                    </a:lnTo>
                    <a:lnTo>
                      <a:pt x="1" y="2"/>
                    </a:lnTo>
                    <a:lnTo>
                      <a:pt x="1" y="1"/>
                    </a:lnTo>
                    <a:lnTo>
                      <a:pt x="1" y="2"/>
                    </a:lnTo>
                    <a:lnTo>
                      <a:pt x="1" y="2"/>
                    </a:lnTo>
                    <a:lnTo>
                      <a:pt x="1" y="3"/>
                    </a:lnTo>
                    <a:lnTo>
                      <a:pt x="1" y="3"/>
                    </a:lnTo>
                    <a:lnTo>
                      <a:pt x="1" y="3"/>
                    </a:lnTo>
                    <a:lnTo>
                      <a:pt x="1" y="3"/>
                    </a:lnTo>
                    <a:lnTo>
                      <a:pt x="1" y="3"/>
                    </a:lnTo>
                    <a:lnTo>
                      <a:pt x="1" y="3"/>
                    </a:lnTo>
                    <a:lnTo>
                      <a:pt x="1" y="3"/>
                    </a:lnTo>
                    <a:lnTo>
                      <a:pt x="1" y="1"/>
                    </a:lnTo>
                    <a:lnTo>
                      <a:pt x="1" y="2"/>
                    </a:lnTo>
                    <a:lnTo>
                      <a:pt x="1" y="2"/>
                    </a:lnTo>
                    <a:lnTo>
                      <a:pt x="1" y="1"/>
                    </a:lnTo>
                    <a:lnTo>
                      <a:pt x="1" y="1"/>
                    </a:lnTo>
                    <a:lnTo>
                      <a:pt x="1" y="1"/>
                    </a:lnTo>
                    <a:lnTo>
                      <a:pt x="1" y="1"/>
                    </a:lnTo>
                    <a:lnTo>
                      <a:pt x="1" y="0"/>
                    </a:lnTo>
                    <a:lnTo>
                      <a:pt x="1" y="1"/>
                    </a:lnTo>
                    <a:lnTo>
                      <a:pt x="1" y="0"/>
                    </a:lnTo>
                    <a:lnTo>
                      <a:pt x="1" y="1"/>
                    </a:lnTo>
                    <a:lnTo>
                      <a:pt x="1" y="1"/>
                    </a:lnTo>
                    <a:lnTo>
                      <a:pt x="1" y="1"/>
                    </a:lnTo>
                    <a:lnTo>
                      <a:pt x="1" y="1"/>
                    </a:lnTo>
                    <a:lnTo>
                      <a:pt x="1" y="1"/>
                    </a:lnTo>
                    <a:lnTo>
                      <a:pt x="1" y="2"/>
                    </a:lnTo>
                    <a:lnTo>
                      <a:pt x="1" y="2"/>
                    </a:lnTo>
                    <a:lnTo>
                      <a:pt x="1" y="2"/>
                    </a:lnTo>
                    <a:lnTo>
                      <a:pt x="1" y="1"/>
                    </a:lnTo>
                    <a:lnTo>
                      <a:pt x="1" y="2"/>
                    </a:lnTo>
                    <a:lnTo>
                      <a:pt x="1" y="1"/>
                    </a:lnTo>
                    <a:lnTo>
                      <a:pt x="1" y="1"/>
                    </a:lnTo>
                  </a:path>
                </a:pathLst>
              </a:custGeom>
              <a:noFill/>
              <a:ln w="0">
                <a:solidFill>
                  <a:srgbClr val="3366FF"/>
                </a:solidFill>
                <a:prstDash val="solid"/>
                <a:round/>
                <a:headEnd/>
                <a:tailEnd/>
              </a:ln>
            </p:spPr>
            <p:txBody>
              <a:bodyPr/>
              <a:lstStyle/>
              <a:p>
                <a:endParaRPr lang="en-GB"/>
              </a:p>
            </p:txBody>
          </p:sp>
          <p:sp>
            <p:nvSpPr>
              <p:cNvPr id="186338" name="Freeform 994"/>
              <p:cNvSpPr>
                <a:spLocks/>
              </p:cNvSpPr>
              <p:nvPr/>
            </p:nvSpPr>
            <p:spPr bwMode="auto">
              <a:xfrm>
                <a:off x="3852" y="3557"/>
                <a:ext cx="1" cy="90"/>
              </a:xfrm>
              <a:custGeom>
                <a:avLst/>
                <a:gdLst/>
                <a:ahLst/>
                <a:cxnLst>
                  <a:cxn ang="0">
                    <a:pos x="0" y="4"/>
                  </a:cxn>
                  <a:cxn ang="0">
                    <a:pos x="0" y="3"/>
                  </a:cxn>
                  <a:cxn ang="0">
                    <a:pos x="0" y="2"/>
                  </a:cxn>
                  <a:cxn ang="0">
                    <a:pos x="0" y="1"/>
                  </a:cxn>
                  <a:cxn ang="0">
                    <a:pos x="0" y="1"/>
                  </a:cxn>
                  <a:cxn ang="0">
                    <a:pos x="0" y="5"/>
                  </a:cxn>
                  <a:cxn ang="0">
                    <a:pos x="0" y="5"/>
                  </a:cxn>
                  <a:cxn ang="0">
                    <a:pos x="0" y="6"/>
                  </a:cxn>
                  <a:cxn ang="0">
                    <a:pos x="0" y="6"/>
                  </a:cxn>
                  <a:cxn ang="0">
                    <a:pos x="0" y="7"/>
                  </a:cxn>
                  <a:cxn ang="0">
                    <a:pos x="0" y="9"/>
                  </a:cxn>
                  <a:cxn ang="0">
                    <a:pos x="0" y="9"/>
                  </a:cxn>
                  <a:cxn ang="0">
                    <a:pos x="0" y="11"/>
                  </a:cxn>
                  <a:cxn ang="0">
                    <a:pos x="0" y="9"/>
                  </a:cxn>
                  <a:cxn ang="0">
                    <a:pos x="0" y="8"/>
                  </a:cxn>
                  <a:cxn ang="0">
                    <a:pos x="0" y="10"/>
                  </a:cxn>
                  <a:cxn ang="0">
                    <a:pos x="0" y="10"/>
                  </a:cxn>
                  <a:cxn ang="0">
                    <a:pos x="0" y="11"/>
                  </a:cxn>
                  <a:cxn ang="0">
                    <a:pos x="0" y="10"/>
                  </a:cxn>
                  <a:cxn ang="0">
                    <a:pos x="0" y="11"/>
                  </a:cxn>
                  <a:cxn ang="0">
                    <a:pos x="0" y="14"/>
                  </a:cxn>
                  <a:cxn ang="0">
                    <a:pos x="0" y="12"/>
                  </a:cxn>
                  <a:cxn ang="0">
                    <a:pos x="0" y="13"/>
                  </a:cxn>
                  <a:cxn ang="0">
                    <a:pos x="0" y="12"/>
                  </a:cxn>
                  <a:cxn ang="0">
                    <a:pos x="0" y="9"/>
                  </a:cxn>
                  <a:cxn ang="0">
                    <a:pos x="0" y="6"/>
                  </a:cxn>
                  <a:cxn ang="0">
                    <a:pos x="0" y="5"/>
                  </a:cxn>
                  <a:cxn ang="0">
                    <a:pos x="0" y="5"/>
                  </a:cxn>
                  <a:cxn ang="0">
                    <a:pos x="0" y="3"/>
                  </a:cxn>
                  <a:cxn ang="0">
                    <a:pos x="0" y="5"/>
                  </a:cxn>
                  <a:cxn ang="0">
                    <a:pos x="0" y="5"/>
                  </a:cxn>
                  <a:cxn ang="0">
                    <a:pos x="0" y="4"/>
                  </a:cxn>
                  <a:cxn ang="0">
                    <a:pos x="0" y="1"/>
                  </a:cxn>
                  <a:cxn ang="0">
                    <a:pos x="0" y="2"/>
                  </a:cxn>
                  <a:cxn ang="0">
                    <a:pos x="0" y="5"/>
                  </a:cxn>
                  <a:cxn ang="0">
                    <a:pos x="0" y="4"/>
                  </a:cxn>
                  <a:cxn ang="0">
                    <a:pos x="0" y="7"/>
                  </a:cxn>
                  <a:cxn ang="0">
                    <a:pos x="0" y="7"/>
                  </a:cxn>
                  <a:cxn ang="0">
                    <a:pos x="0" y="8"/>
                  </a:cxn>
                  <a:cxn ang="0">
                    <a:pos x="0" y="6"/>
                  </a:cxn>
                  <a:cxn ang="0">
                    <a:pos x="0" y="3"/>
                  </a:cxn>
                  <a:cxn ang="0">
                    <a:pos x="0" y="5"/>
                  </a:cxn>
                  <a:cxn ang="0">
                    <a:pos x="0" y="1"/>
                  </a:cxn>
                  <a:cxn ang="0">
                    <a:pos x="0" y="0"/>
                  </a:cxn>
                  <a:cxn ang="0">
                    <a:pos x="0" y="1"/>
                  </a:cxn>
                  <a:cxn ang="0">
                    <a:pos x="0" y="2"/>
                  </a:cxn>
                  <a:cxn ang="0">
                    <a:pos x="0" y="4"/>
                  </a:cxn>
                  <a:cxn ang="0">
                    <a:pos x="0" y="7"/>
                  </a:cxn>
                  <a:cxn ang="0">
                    <a:pos x="0" y="6"/>
                  </a:cxn>
                  <a:cxn ang="0">
                    <a:pos x="0" y="10"/>
                  </a:cxn>
                  <a:cxn ang="0">
                    <a:pos x="0" y="11"/>
                  </a:cxn>
                  <a:cxn ang="0">
                    <a:pos x="0" y="11"/>
                  </a:cxn>
                  <a:cxn ang="0">
                    <a:pos x="0" y="11"/>
                  </a:cxn>
                  <a:cxn ang="0">
                    <a:pos x="0" y="11"/>
                  </a:cxn>
                  <a:cxn ang="0">
                    <a:pos x="0" y="11"/>
                  </a:cxn>
                  <a:cxn ang="0">
                    <a:pos x="0" y="10"/>
                  </a:cxn>
                  <a:cxn ang="0">
                    <a:pos x="0" y="10"/>
                  </a:cxn>
                  <a:cxn ang="0">
                    <a:pos x="0" y="11"/>
                  </a:cxn>
                  <a:cxn ang="0">
                    <a:pos x="0" y="13"/>
                  </a:cxn>
                  <a:cxn ang="0">
                    <a:pos x="0" y="15"/>
                  </a:cxn>
                  <a:cxn ang="0">
                    <a:pos x="0" y="13"/>
                  </a:cxn>
                  <a:cxn ang="0">
                    <a:pos x="0" y="11"/>
                  </a:cxn>
                  <a:cxn ang="0">
                    <a:pos x="0" y="10"/>
                  </a:cxn>
                </a:cxnLst>
                <a:rect l="0" t="0" r="r" b="b"/>
                <a:pathLst>
                  <a:path h="15">
                    <a:moveTo>
                      <a:pt x="0" y="3"/>
                    </a:moveTo>
                    <a:lnTo>
                      <a:pt x="0" y="3"/>
                    </a:lnTo>
                    <a:lnTo>
                      <a:pt x="0" y="3"/>
                    </a:lnTo>
                    <a:lnTo>
                      <a:pt x="0" y="3"/>
                    </a:lnTo>
                    <a:lnTo>
                      <a:pt x="0" y="3"/>
                    </a:lnTo>
                    <a:lnTo>
                      <a:pt x="0" y="3"/>
                    </a:lnTo>
                    <a:lnTo>
                      <a:pt x="0" y="4"/>
                    </a:lnTo>
                    <a:lnTo>
                      <a:pt x="0" y="4"/>
                    </a:lnTo>
                    <a:lnTo>
                      <a:pt x="0" y="3"/>
                    </a:lnTo>
                    <a:lnTo>
                      <a:pt x="0" y="4"/>
                    </a:lnTo>
                    <a:lnTo>
                      <a:pt x="0" y="4"/>
                    </a:lnTo>
                    <a:lnTo>
                      <a:pt x="0" y="4"/>
                    </a:lnTo>
                    <a:lnTo>
                      <a:pt x="0" y="4"/>
                    </a:lnTo>
                    <a:lnTo>
                      <a:pt x="0" y="3"/>
                    </a:lnTo>
                    <a:lnTo>
                      <a:pt x="0" y="4"/>
                    </a:lnTo>
                    <a:lnTo>
                      <a:pt x="0" y="4"/>
                    </a:lnTo>
                    <a:lnTo>
                      <a:pt x="0" y="4"/>
                    </a:lnTo>
                    <a:lnTo>
                      <a:pt x="0" y="3"/>
                    </a:lnTo>
                    <a:lnTo>
                      <a:pt x="0" y="3"/>
                    </a:lnTo>
                    <a:lnTo>
                      <a:pt x="0" y="2"/>
                    </a:lnTo>
                    <a:lnTo>
                      <a:pt x="0" y="3"/>
                    </a:lnTo>
                    <a:lnTo>
                      <a:pt x="0" y="3"/>
                    </a:lnTo>
                    <a:lnTo>
                      <a:pt x="0" y="4"/>
                    </a:lnTo>
                    <a:lnTo>
                      <a:pt x="0" y="3"/>
                    </a:lnTo>
                    <a:lnTo>
                      <a:pt x="0" y="3"/>
                    </a:lnTo>
                    <a:lnTo>
                      <a:pt x="0" y="2"/>
                    </a:lnTo>
                    <a:lnTo>
                      <a:pt x="0" y="2"/>
                    </a:lnTo>
                    <a:lnTo>
                      <a:pt x="0" y="2"/>
                    </a:lnTo>
                    <a:lnTo>
                      <a:pt x="0" y="3"/>
                    </a:lnTo>
                    <a:lnTo>
                      <a:pt x="0" y="3"/>
                    </a:lnTo>
                    <a:lnTo>
                      <a:pt x="0" y="3"/>
                    </a:lnTo>
                    <a:lnTo>
                      <a:pt x="0" y="3"/>
                    </a:lnTo>
                    <a:lnTo>
                      <a:pt x="0" y="2"/>
                    </a:lnTo>
                    <a:lnTo>
                      <a:pt x="0" y="2"/>
                    </a:lnTo>
                    <a:lnTo>
                      <a:pt x="0" y="2"/>
                    </a:lnTo>
                    <a:lnTo>
                      <a:pt x="0" y="2"/>
                    </a:lnTo>
                    <a:lnTo>
                      <a:pt x="0" y="3"/>
                    </a:lnTo>
                    <a:lnTo>
                      <a:pt x="0" y="3"/>
                    </a:lnTo>
                    <a:lnTo>
                      <a:pt x="0" y="3"/>
                    </a:lnTo>
                    <a:lnTo>
                      <a:pt x="0" y="2"/>
                    </a:lnTo>
                    <a:lnTo>
                      <a:pt x="0" y="1"/>
                    </a:lnTo>
                    <a:lnTo>
                      <a:pt x="0" y="0"/>
                    </a:lnTo>
                    <a:lnTo>
                      <a:pt x="0" y="1"/>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2"/>
                    </a:lnTo>
                    <a:lnTo>
                      <a:pt x="0" y="3"/>
                    </a:lnTo>
                    <a:lnTo>
                      <a:pt x="0" y="2"/>
                    </a:lnTo>
                    <a:lnTo>
                      <a:pt x="0" y="2"/>
                    </a:lnTo>
                    <a:lnTo>
                      <a:pt x="0" y="2"/>
                    </a:lnTo>
                    <a:lnTo>
                      <a:pt x="0" y="2"/>
                    </a:lnTo>
                    <a:lnTo>
                      <a:pt x="0" y="3"/>
                    </a:lnTo>
                    <a:lnTo>
                      <a:pt x="0" y="3"/>
                    </a:lnTo>
                    <a:lnTo>
                      <a:pt x="0" y="4"/>
                    </a:lnTo>
                    <a:lnTo>
                      <a:pt x="0" y="4"/>
                    </a:lnTo>
                    <a:lnTo>
                      <a:pt x="0" y="5"/>
                    </a:lnTo>
                    <a:lnTo>
                      <a:pt x="0" y="5"/>
                    </a:lnTo>
                    <a:lnTo>
                      <a:pt x="0" y="5"/>
                    </a:lnTo>
                    <a:lnTo>
                      <a:pt x="0" y="5"/>
                    </a:lnTo>
                    <a:lnTo>
                      <a:pt x="0" y="5"/>
                    </a:lnTo>
                    <a:lnTo>
                      <a:pt x="0" y="6"/>
                    </a:lnTo>
                    <a:lnTo>
                      <a:pt x="0" y="5"/>
                    </a:lnTo>
                    <a:lnTo>
                      <a:pt x="0" y="6"/>
                    </a:lnTo>
                    <a:lnTo>
                      <a:pt x="0" y="6"/>
                    </a:lnTo>
                    <a:lnTo>
                      <a:pt x="0" y="6"/>
                    </a:lnTo>
                    <a:lnTo>
                      <a:pt x="0" y="6"/>
                    </a:lnTo>
                    <a:lnTo>
                      <a:pt x="0" y="5"/>
                    </a:lnTo>
                    <a:lnTo>
                      <a:pt x="0" y="6"/>
                    </a:lnTo>
                    <a:lnTo>
                      <a:pt x="0" y="5"/>
                    </a:lnTo>
                    <a:lnTo>
                      <a:pt x="0" y="6"/>
                    </a:lnTo>
                    <a:lnTo>
                      <a:pt x="0" y="5"/>
                    </a:lnTo>
                    <a:lnTo>
                      <a:pt x="0" y="5"/>
                    </a:lnTo>
                    <a:lnTo>
                      <a:pt x="0" y="5"/>
                    </a:lnTo>
                    <a:lnTo>
                      <a:pt x="0" y="6"/>
                    </a:lnTo>
                    <a:lnTo>
                      <a:pt x="0" y="6"/>
                    </a:lnTo>
                    <a:lnTo>
                      <a:pt x="0" y="6"/>
                    </a:lnTo>
                    <a:lnTo>
                      <a:pt x="0" y="6"/>
                    </a:lnTo>
                    <a:lnTo>
                      <a:pt x="0" y="6"/>
                    </a:lnTo>
                    <a:lnTo>
                      <a:pt x="0" y="5"/>
                    </a:lnTo>
                    <a:lnTo>
                      <a:pt x="0" y="5"/>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5"/>
                    </a:lnTo>
                    <a:lnTo>
                      <a:pt x="0" y="6"/>
                    </a:lnTo>
                    <a:lnTo>
                      <a:pt x="0" y="6"/>
                    </a:lnTo>
                    <a:lnTo>
                      <a:pt x="0" y="7"/>
                    </a:lnTo>
                    <a:lnTo>
                      <a:pt x="0" y="7"/>
                    </a:lnTo>
                    <a:lnTo>
                      <a:pt x="0" y="7"/>
                    </a:lnTo>
                    <a:lnTo>
                      <a:pt x="0" y="7"/>
                    </a:lnTo>
                    <a:lnTo>
                      <a:pt x="0" y="8"/>
                    </a:lnTo>
                    <a:lnTo>
                      <a:pt x="0" y="8"/>
                    </a:lnTo>
                    <a:lnTo>
                      <a:pt x="0" y="7"/>
                    </a:lnTo>
                    <a:lnTo>
                      <a:pt x="0" y="8"/>
                    </a:lnTo>
                    <a:lnTo>
                      <a:pt x="0" y="8"/>
                    </a:lnTo>
                    <a:lnTo>
                      <a:pt x="0" y="8"/>
                    </a:lnTo>
                    <a:lnTo>
                      <a:pt x="0" y="9"/>
                    </a:lnTo>
                    <a:lnTo>
                      <a:pt x="0" y="8"/>
                    </a:lnTo>
                    <a:lnTo>
                      <a:pt x="0" y="9"/>
                    </a:lnTo>
                    <a:lnTo>
                      <a:pt x="0" y="8"/>
                    </a:lnTo>
                    <a:lnTo>
                      <a:pt x="0" y="9"/>
                    </a:lnTo>
                    <a:lnTo>
                      <a:pt x="0" y="8"/>
                    </a:lnTo>
                    <a:lnTo>
                      <a:pt x="0" y="8"/>
                    </a:lnTo>
                    <a:lnTo>
                      <a:pt x="0" y="8"/>
                    </a:lnTo>
                    <a:lnTo>
                      <a:pt x="0" y="8"/>
                    </a:lnTo>
                    <a:lnTo>
                      <a:pt x="0" y="8"/>
                    </a:lnTo>
                    <a:lnTo>
                      <a:pt x="0" y="9"/>
                    </a:lnTo>
                    <a:lnTo>
                      <a:pt x="0" y="8"/>
                    </a:lnTo>
                    <a:lnTo>
                      <a:pt x="0" y="8"/>
                    </a:lnTo>
                    <a:lnTo>
                      <a:pt x="0" y="8"/>
                    </a:lnTo>
                    <a:lnTo>
                      <a:pt x="0" y="8"/>
                    </a:lnTo>
                    <a:lnTo>
                      <a:pt x="0" y="9"/>
                    </a:lnTo>
                    <a:lnTo>
                      <a:pt x="0" y="9"/>
                    </a:lnTo>
                    <a:lnTo>
                      <a:pt x="0" y="9"/>
                    </a:lnTo>
                    <a:lnTo>
                      <a:pt x="0" y="10"/>
                    </a:lnTo>
                    <a:lnTo>
                      <a:pt x="0" y="10"/>
                    </a:lnTo>
                    <a:lnTo>
                      <a:pt x="0" y="11"/>
                    </a:lnTo>
                    <a:lnTo>
                      <a:pt x="0" y="11"/>
                    </a:lnTo>
                    <a:lnTo>
                      <a:pt x="0" y="12"/>
                    </a:lnTo>
                    <a:lnTo>
                      <a:pt x="0" y="12"/>
                    </a:lnTo>
                    <a:lnTo>
                      <a:pt x="0" y="11"/>
                    </a:lnTo>
                    <a:lnTo>
                      <a:pt x="0" y="12"/>
                    </a:lnTo>
                    <a:lnTo>
                      <a:pt x="0" y="11"/>
                    </a:lnTo>
                    <a:lnTo>
                      <a:pt x="0" y="12"/>
                    </a:lnTo>
                    <a:lnTo>
                      <a:pt x="0" y="12"/>
                    </a:lnTo>
                    <a:lnTo>
                      <a:pt x="0" y="12"/>
                    </a:lnTo>
                    <a:lnTo>
                      <a:pt x="0" y="11"/>
                    </a:lnTo>
                    <a:lnTo>
                      <a:pt x="0" y="11"/>
                    </a:lnTo>
                    <a:lnTo>
                      <a:pt x="0" y="10"/>
                    </a:lnTo>
                    <a:lnTo>
                      <a:pt x="0" y="11"/>
                    </a:lnTo>
                    <a:lnTo>
                      <a:pt x="0" y="10"/>
                    </a:lnTo>
                    <a:lnTo>
                      <a:pt x="0" y="10"/>
                    </a:lnTo>
                    <a:lnTo>
                      <a:pt x="0" y="9"/>
                    </a:lnTo>
                    <a:lnTo>
                      <a:pt x="0" y="9"/>
                    </a:lnTo>
                    <a:lnTo>
                      <a:pt x="0" y="8"/>
                    </a:lnTo>
                    <a:lnTo>
                      <a:pt x="0" y="9"/>
                    </a:lnTo>
                    <a:lnTo>
                      <a:pt x="0" y="9"/>
                    </a:lnTo>
                    <a:lnTo>
                      <a:pt x="0" y="8"/>
                    </a:lnTo>
                    <a:lnTo>
                      <a:pt x="0" y="9"/>
                    </a:lnTo>
                    <a:lnTo>
                      <a:pt x="0" y="8"/>
                    </a:lnTo>
                    <a:lnTo>
                      <a:pt x="0" y="9"/>
                    </a:lnTo>
                    <a:lnTo>
                      <a:pt x="0" y="8"/>
                    </a:lnTo>
                    <a:lnTo>
                      <a:pt x="0" y="9"/>
                    </a:lnTo>
                    <a:lnTo>
                      <a:pt x="0" y="8"/>
                    </a:lnTo>
                    <a:lnTo>
                      <a:pt x="0" y="8"/>
                    </a:lnTo>
                    <a:lnTo>
                      <a:pt x="0" y="8"/>
                    </a:lnTo>
                    <a:lnTo>
                      <a:pt x="0" y="8"/>
                    </a:lnTo>
                    <a:lnTo>
                      <a:pt x="0" y="9"/>
                    </a:lnTo>
                    <a:lnTo>
                      <a:pt x="0" y="9"/>
                    </a:lnTo>
                    <a:lnTo>
                      <a:pt x="0" y="8"/>
                    </a:lnTo>
                    <a:lnTo>
                      <a:pt x="0" y="9"/>
                    </a:lnTo>
                    <a:lnTo>
                      <a:pt x="0" y="9"/>
                    </a:lnTo>
                    <a:lnTo>
                      <a:pt x="0" y="9"/>
                    </a:lnTo>
                    <a:lnTo>
                      <a:pt x="0" y="10"/>
                    </a:lnTo>
                    <a:lnTo>
                      <a:pt x="0" y="9"/>
                    </a:lnTo>
                    <a:lnTo>
                      <a:pt x="0" y="10"/>
                    </a:lnTo>
                    <a:lnTo>
                      <a:pt x="0" y="9"/>
                    </a:lnTo>
                    <a:lnTo>
                      <a:pt x="0" y="10"/>
                    </a:lnTo>
                    <a:lnTo>
                      <a:pt x="0" y="10"/>
                    </a:lnTo>
                    <a:lnTo>
                      <a:pt x="0" y="10"/>
                    </a:lnTo>
                    <a:lnTo>
                      <a:pt x="0" y="10"/>
                    </a:lnTo>
                    <a:lnTo>
                      <a:pt x="0" y="10"/>
                    </a:lnTo>
                    <a:lnTo>
                      <a:pt x="0" y="9"/>
                    </a:lnTo>
                    <a:lnTo>
                      <a:pt x="0" y="10"/>
                    </a:lnTo>
                    <a:lnTo>
                      <a:pt x="0" y="9"/>
                    </a:lnTo>
                    <a:lnTo>
                      <a:pt x="0" y="10"/>
                    </a:lnTo>
                    <a:lnTo>
                      <a:pt x="0" y="10"/>
                    </a:lnTo>
                    <a:lnTo>
                      <a:pt x="0" y="10"/>
                    </a:lnTo>
                    <a:lnTo>
                      <a:pt x="0" y="11"/>
                    </a:lnTo>
                    <a:lnTo>
                      <a:pt x="0" y="10"/>
                    </a:lnTo>
                    <a:lnTo>
                      <a:pt x="0" y="11"/>
                    </a:lnTo>
                    <a:lnTo>
                      <a:pt x="0" y="10"/>
                    </a:lnTo>
                    <a:lnTo>
                      <a:pt x="0" y="11"/>
                    </a:lnTo>
                    <a:lnTo>
                      <a:pt x="0" y="11"/>
                    </a:lnTo>
                    <a:lnTo>
                      <a:pt x="0" y="11"/>
                    </a:lnTo>
                    <a:lnTo>
                      <a:pt x="0" y="11"/>
                    </a:lnTo>
                    <a:lnTo>
                      <a:pt x="0" y="11"/>
                    </a:lnTo>
                    <a:lnTo>
                      <a:pt x="0" y="11"/>
                    </a:lnTo>
                    <a:lnTo>
                      <a:pt x="0" y="12"/>
                    </a:lnTo>
                    <a:lnTo>
                      <a:pt x="0" y="12"/>
                    </a:lnTo>
                    <a:lnTo>
                      <a:pt x="0" y="13"/>
                    </a:lnTo>
                    <a:lnTo>
                      <a:pt x="0" y="12"/>
                    </a:lnTo>
                    <a:lnTo>
                      <a:pt x="0" y="12"/>
                    </a:lnTo>
                    <a:lnTo>
                      <a:pt x="0" y="11"/>
                    </a:lnTo>
                    <a:lnTo>
                      <a:pt x="0" y="12"/>
                    </a:lnTo>
                    <a:lnTo>
                      <a:pt x="0" y="11"/>
                    </a:lnTo>
                    <a:lnTo>
                      <a:pt x="0" y="11"/>
                    </a:lnTo>
                    <a:lnTo>
                      <a:pt x="0" y="11"/>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2"/>
                    </a:lnTo>
                    <a:lnTo>
                      <a:pt x="0" y="13"/>
                    </a:lnTo>
                    <a:lnTo>
                      <a:pt x="0" y="12"/>
                    </a:lnTo>
                    <a:lnTo>
                      <a:pt x="0" y="13"/>
                    </a:lnTo>
                    <a:lnTo>
                      <a:pt x="0" y="13"/>
                    </a:lnTo>
                    <a:lnTo>
                      <a:pt x="0" y="13"/>
                    </a:lnTo>
                    <a:lnTo>
                      <a:pt x="0" y="14"/>
                    </a:lnTo>
                    <a:lnTo>
                      <a:pt x="0" y="13"/>
                    </a:lnTo>
                    <a:lnTo>
                      <a:pt x="0" y="13"/>
                    </a:lnTo>
                    <a:lnTo>
                      <a:pt x="0" y="13"/>
                    </a:lnTo>
                    <a:lnTo>
                      <a:pt x="0" y="12"/>
                    </a:lnTo>
                    <a:lnTo>
                      <a:pt x="0" y="12"/>
                    </a:lnTo>
                    <a:lnTo>
                      <a:pt x="0" y="11"/>
                    </a:lnTo>
                    <a:lnTo>
                      <a:pt x="0" y="12"/>
                    </a:lnTo>
                    <a:lnTo>
                      <a:pt x="0" y="12"/>
                    </a:lnTo>
                    <a:lnTo>
                      <a:pt x="0" y="11"/>
                    </a:lnTo>
                    <a:lnTo>
                      <a:pt x="0" y="12"/>
                    </a:lnTo>
                    <a:lnTo>
                      <a:pt x="0" y="12"/>
                    </a:lnTo>
                    <a:lnTo>
                      <a:pt x="0" y="12"/>
                    </a:lnTo>
                    <a:lnTo>
                      <a:pt x="0" y="12"/>
                    </a:lnTo>
                    <a:lnTo>
                      <a:pt x="0" y="13"/>
                    </a:lnTo>
                    <a:lnTo>
                      <a:pt x="0" y="13"/>
                    </a:lnTo>
                    <a:lnTo>
                      <a:pt x="0" y="13"/>
                    </a:lnTo>
                    <a:lnTo>
                      <a:pt x="0" y="12"/>
                    </a:lnTo>
                    <a:lnTo>
                      <a:pt x="0" y="13"/>
                    </a:lnTo>
                    <a:lnTo>
                      <a:pt x="0" y="13"/>
                    </a:lnTo>
                    <a:lnTo>
                      <a:pt x="0" y="13"/>
                    </a:lnTo>
                    <a:lnTo>
                      <a:pt x="0" y="13"/>
                    </a:lnTo>
                    <a:lnTo>
                      <a:pt x="0" y="13"/>
                    </a:lnTo>
                    <a:lnTo>
                      <a:pt x="0" y="14"/>
                    </a:lnTo>
                    <a:lnTo>
                      <a:pt x="0" y="14"/>
                    </a:lnTo>
                    <a:lnTo>
                      <a:pt x="0" y="14"/>
                    </a:lnTo>
                    <a:lnTo>
                      <a:pt x="0" y="14"/>
                    </a:lnTo>
                    <a:lnTo>
                      <a:pt x="0" y="13"/>
                    </a:lnTo>
                    <a:lnTo>
                      <a:pt x="0" y="13"/>
                    </a:lnTo>
                    <a:lnTo>
                      <a:pt x="0" y="12"/>
                    </a:lnTo>
                    <a:lnTo>
                      <a:pt x="0" y="13"/>
                    </a:lnTo>
                    <a:lnTo>
                      <a:pt x="0" y="12"/>
                    </a:lnTo>
                    <a:lnTo>
                      <a:pt x="0" y="13"/>
                    </a:lnTo>
                    <a:lnTo>
                      <a:pt x="0" y="12"/>
                    </a:lnTo>
                    <a:lnTo>
                      <a:pt x="0" y="12"/>
                    </a:lnTo>
                    <a:lnTo>
                      <a:pt x="0" y="11"/>
                    </a:lnTo>
                    <a:lnTo>
                      <a:pt x="0" y="10"/>
                    </a:lnTo>
                    <a:lnTo>
                      <a:pt x="0" y="10"/>
                    </a:lnTo>
                    <a:lnTo>
                      <a:pt x="0" y="10"/>
                    </a:lnTo>
                    <a:lnTo>
                      <a:pt x="0" y="10"/>
                    </a:lnTo>
                    <a:lnTo>
                      <a:pt x="0" y="10"/>
                    </a:lnTo>
                    <a:lnTo>
                      <a:pt x="0" y="10"/>
                    </a:lnTo>
                    <a:lnTo>
                      <a:pt x="0" y="10"/>
                    </a:lnTo>
                    <a:lnTo>
                      <a:pt x="0" y="9"/>
                    </a:lnTo>
                    <a:lnTo>
                      <a:pt x="0" y="9"/>
                    </a:lnTo>
                    <a:lnTo>
                      <a:pt x="0" y="10"/>
                    </a:lnTo>
                    <a:lnTo>
                      <a:pt x="0" y="9"/>
                    </a:lnTo>
                    <a:lnTo>
                      <a:pt x="0" y="8"/>
                    </a:lnTo>
                    <a:lnTo>
                      <a:pt x="0" y="8"/>
                    </a:lnTo>
                    <a:lnTo>
                      <a:pt x="0" y="7"/>
                    </a:lnTo>
                    <a:lnTo>
                      <a:pt x="0" y="6"/>
                    </a:lnTo>
                    <a:lnTo>
                      <a:pt x="0" y="7"/>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5"/>
                    </a:lnTo>
                    <a:lnTo>
                      <a:pt x="0" y="4"/>
                    </a:lnTo>
                    <a:lnTo>
                      <a:pt x="0" y="5"/>
                    </a:lnTo>
                    <a:lnTo>
                      <a:pt x="0" y="4"/>
                    </a:lnTo>
                    <a:lnTo>
                      <a:pt x="0" y="5"/>
                    </a:lnTo>
                    <a:lnTo>
                      <a:pt x="0" y="4"/>
                    </a:lnTo>
                    <a:lnTo>
                      <a:pt x="0" y="4"/>
                    </a:lnTo>
                    <a:lnTo>
                      <a:pt x="0" y="3"/>
                    </a:lnTo>
                    <a:lnTo>
                      <a:pt x="0" y="4"/>
                    </a:lnTo>
                    <a:lnTo>
                      <a:pt x="0" y="3"/>
                    </a:lnTo>
                    <a:lnTo>
                      <a:pt x="0" y="4"/>
                    </a:lnTo>
                    <a:lnTo>
                      <a:pt x="0" y="4"/>
                    </a:lnTo>
                    <a:lnTo>
                      <a:pt x="0" y="4"/>
                    </a:lnTo>
                    <a:lnTo>
                      <a:pt x="0" y="4"/>
                    </a:lnTo>
                    <a:lnTo>
                      <a:pt x="0" y="5"/>
                    </a:lnTo>
                    <a:lnTo>
                      <a:pt x="0" y="4"/>
                    </a:lnTo>
                    <a:lnTo>
                      <a:pt x="0" y="4"/>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5"/>
                    </a:lnTo>
                    <a:lnTo>
                      <a:pt x="0" y="4"/>
                    </a:lnTo>
                    <a:lnTo>
                      <a:pt x="0" y="4"/>
                    </a:lnTo>
                    <a:lnTo>
                      <a:pt x="0" y="5"/>
                    </a:lnTo>
                    <a:lnTo>
                      <a:pt x="0" y="5"/>
                    </a:lnTo>
                    <a:lnTo>
                      <a:pt x="0" y="5"/>
                    </a:lnTo>
                    <a:lnTo>
                      <a:pt x="0" y="5"/>
                    </a:lnTo>
                    <a:lnTo>
                      <a:pt x="0" y="4"/>
                    </a:lnTo>
                    <a:lnTo>
                      <a:pt x="0" y="3"/>
                    </a:lnTo>
                    <a:lnTo>
                      <a:pt x="0" y="4"/>
                    </a:lnTo>
                    <a:lnTo>
                      <a:pt x="0" y="4"/>
                    </a:lnTo>
                    <a:lnTo>
                      <a:pt x="0" y="4"/>
                    </a:lnTo>
                    <a:lnTo>
                      <a:pt x="0" y="3"/>
                    </a:lnTo>
                    <a:lnTo>
                      <a:pt x="0" y="2"/>
                    </a:lnTo>
                    <a:lnTo>
                      <a:pt x="0" y="2"/>
                    </a:lnTo>
                    <a:lnTo>
                      <a:pt x="0" y="1"/>
                    </a:lnTo>
                    <a:lnTo>
                      <a:pt x="0" y="2"/>
                    </a:lnTo>
                    <a:lnTo>
                      <a:pt x="0" y="1"/>
                    </a:lnTo>
                    <a:lnTo>
                      <a:pt x="0" y="1"/>
                    </a:lnTo>
                    <a:lnTo>
                      <a:pt x="0" y="0"/>
                    </a:lnTo>
                    <a:lnTo>
                      <a:pt x="0" y="1"/>
                    </a:lnTo>
                    <a:lnTo>
                      <a:pt x="0" y="1"/>
                    </a:lnTo>
                    <a:lnTo>
                      <a:pt x="0" y="1"/>
                    </a:lnTo>
                    <a:lnTo>
                      <a:pt x="0" y="2"/>
                    </a:lnTo>
                    <a:lnTo>
                      <a:pt x="0" y="2"/>
                    </a:lnTo>
                    <a:lnTo>
                      <a:pt x="0" y="1"/>
                    </a:lnTo>
                    <a:lnTo>
                      <a:pt x="0" y="2"/>
                    </a:lnTo>
                    <a:lnTo>
                      <a:pt x="0" y="2"/>
                    </a:lnTo>
                    <a:lnTo>
                      <a:pt x="0" y="3"/>
                    </a:lnTo>
                    <a:lnTo>
                      <a:pt x="0" y="2"/>
                    </a:lnTo>
                    <a:lnTo>
                      <a:pt x="0" y="3"/>
                    </a:lnTo>
                    <a:lnTo>
                      <a:pt x="0" y="3"/>
                    </a:lnTo>
                    <a:lnTo>
                      <a:pt x="0" y="3"/>
                    </a:lnTo>
                    <a:lnTo>
                      <a:pt x="0" y="4"/>
                    </a:lnTo>
                    <a:lnTo>
                      <a:pt x="0" y="4"/>
                    </a:lnTo>
                    <a:lnTo>
                      <a:pt x="0" y="4"/>
                    </a:lnTo>
                    <a:lnTo>
                      <a:pt x="0" y="4"/>
                    </a:lnTo>
                    <a:lnTo>
                      <a:pt x="0" y="5"/>
                    </a:lnTo>
                    <a:lnTo>
                      <a:pt x="0" y="5"/>
                    </a:lnTo>
                    <a:lnTo>
                      <a:pt x="0" y="5"/>
                    </a:lnTo>
                    <a:lnTo>
                      <a:pt x="0" y="5"/>
                    </a:lnTo>
                    <a:lnTo>
                      <a:pt x="0" y="4"/>
                    </a:lnTo>
                    <a:lnTo>
                      <a:pt x="0" y="5"/>
                    </a:lnTo>
                    <a:lnTo>
                      <a:pt x="0" y="4"/>
                    </a:lnTo>
                    <a:lnTo>
                      <a:pt x="0" y="4"/>
                    </a:lnTo>
                    <a:lnTo>
                      <a:pt x="0" y="4"/>
                    </a:lnTo>
                    <a:lnTo>
                      <a:pt x="0" y="3"/>
                    </a:lnTo>
                    <a:lnTo>
                      <a:pt x="0" y="3"/>
                    </a:lnTo>
                    <a:lnTo>
                      <a:pt x="0" y="3"/>
                    </a:lnTo>
                    <a:lnTo>
                      <a:pt x="0" y="4"/>
                    </a:lnTo>
                    <a:lnTo>
                      <a:pt x="0" y="5"/>
                    </a:lnTo>
                    <a:lnTo>
                      <a:pt x="0" y="4"/>
                    </a:lnTo>
                    <a:lnTo>
                      <a:pt x="0" y="5"/>
                    </a:lnTo>
                    <a:lnTo>
                      <a:pt x="0" y="5"/>
                    </a:lnTo>
                    <a:lnTo>
                      <a:pt x="0" y="6"/>
                    </a:lnTo>
                    <a:lnTo>
                      <a:pt x="0" y="7"/>
                    </a:lnTo>
                    <a:lnTo>
                      <a:pt x="0" y="6"/>
                    </a:lnTo>
                    <a:lnTo>
                      <a:pt x="0" y="6"/>
                    </a:lnTo>
                    <a:lnTo>
                      <a:pt x="0" y="7"/>
                    </a:lnTo>
                    <a:lnTo>
                      <a:pt x="0" y="6"/>
                    </a:lnTo>
                    <a:lnTo>
                      <a:pt x="0" y="6"/>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7"/>
                    </a:lnTo>
                    <a:lnTo>
                      <a:pt x="0" y="7"/>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5"/>
                    </a:lnTo>
                    <a:lnTo>
                      <a:pt x="0" y="5"/>
                    </a:lnTo>
                    <a:lnTo>
                      <a:pt x="0" y="5"/>
                    </a:lnTo>
                    <a:lnTo>
                      <a:pt x="0" y="5"/>
                    </a:lnTo>
                    <a:lnTo>
                      <a:pt x="0" y="5"/>
                    </a:lnTo>
                    <a:lnTo>
                      <a:pt x="0" y="4"/>
                    </a:lnTo>
                    <a:lnTo>
                      <a:pt x="0" y="3"/>
                    </a:lnTo>
                    <a:lnTo>
                      <a:pt x="0" y="3"/>
                    </a:lnTo>
                    <a:lnTo>
                      <a:pt x="0" y="3"/>
                    </a:lnTo>
                    <a:lnTo>
                      <a:pt x="0" y="4"/>
                    </a:lnTo>
                    <a:lnTo>
                      <a:pt x="0" y="3"/>
                    </a:lnTo>
                    <a:lnTo>
                      <a:pt x="0" y="3"/>
                    </a:lnTo>
                    <a:lnTo>
                      <a:pt x="0" y="3"/>
                    </a:lnTo>
                    <a:lnTo>
                      <a:pt x="0" y="4"/>
                    </a:lnTo>
                    <a:lnTo>
                      <a:pt x="0" y="5"/>
                    </a:lnTo>
                    <a:lnTo>
                      <a:pt x="0" y="4"/>
                    </a:lnTo>
                    <a:lnTo>
                      <a:pt x="0" y="5"/>
                    </a:lnTo>
                    <a:lnTo>
                      <a:pt x="0" y="4"/>
                    </a:lnTo>
                    <a:lnTo>
                      <a:pt x="0" y="4"/>
                    </a:lnTo>
                    <a:lnTo>
                      <a:pt x="0" y="5"/>
                    </a:lnTo>
                    <a:lnTo>
                      <a:pt x="0" y="4"/>
                    </a:lnTo>
                    <a:lnTo>
                      <a:pt x="0" y="4"/>
                    </a:lnTo>
                    <a:lnTo>
                      <a:pt x="0" y="4"/>
                    </a:lnTo>
                    <a:lnTo>
                      <a:pt x="0" y="3"/>
                    </a:lnTo>
                    <a:lnTo>
                      <a:pt x="0" y="3"/>
                    </a:lnTo>
                    <a:lnTo>
                      <a:pt x="0" y="2"/>
                    </a:lnTo>
                    <a:lnTo>
                      <a:pt x="0" y="2"/>
                    </a:lnTo>
                    <a:lnTo>
                      <a:pt x="0" y="1"/>
                    </a:lnTo>
                    <a:lnTo>
                      <a:pt x="0" y="1"/>
                    </a:lnTo>
                    <a:lnTo>
                      <a:pt x="0" y="1"/>
                    </a:lnTo>
                    <a:lnTo>
                      <a:pt x="0" y="1"/>
                    </a:lnTo>
                    <a:lnTo>
                      <a:pt x="0" y="1"/>
                    </a:lnTo>
                    <a:lnTo>
                      <a:pt x="0" y="2"/>
                    </a:lnTo>
                    <a:lnTo>
                      <a:pt x="0" y="3"/>
                    </a:lnTo>
                    <a:lnTo>
                      <a:pt x="0" y="2"/>
                    </a:lnTo>
                    <a:lnTo>
                      <a:pt x="0" y="3"/>
                    </a:lnTo>
                    <a:lnTo>
                      <a:pt x="0" y="2"/>
                    </a:lnTo>
                    <a:lnTo>
                      <a:pt x="0" y="2"/>
                    </a:lnTo>
                    <a:lnTo>
                      <a:pt x="0" y="0"/>
                    </a:lnTo>
                    <a:lnTo>
                      <a:pt x="0" y="0"/>
                    </a:lnTo>
                    <a:lnTo>
                      <a:pt x="0" y="0"/>
                    </a:lnTo>
                    <a:lnTo>
                      <a:pt x="0" y="0"/>
                    </a:lnTo>
                    <a:lnTo>
                      <a:pt x="0" y="0"/>
                    </a:lnTo>
                    <a:lnTo>
                      <a:pt x="0" y="0"/>
                    </a:lnTo>
                    <a:lnTo>
                      <a:pt x="0" y="0"/>
                    </a:lnTo>
                    <a:lnTo>
                      <a:pt x="0" y="0"/>
                    </a:lnTo>
                    <a:lnTo>
                      <a:pt x="0" y="1"/>
                    </a:lnTo>
                    <a:lnTo>
                      <a:pt x="0" y="1"/>
                    </a:lnTo>
                    <a:lnTo>
                      <a:pt x="0" y="0"/>
                    </a:lnTo>
                    <a:lnTo>
                      <a:pt x="0" y="1"/>
                    </a:lnTo>
                    <a:lnTo>
                      <a:pt x="0" y="1"/>
                    </a:lnTo>
                    <a:lnTo>
                      <a:pt x="0" y="2"/>
                    </a:lnTo>
                    <a:lnTo>
                      <a:pt x="0" y="1"/>
                    </a:lnTo>
                    <a:lnTo>
                      <a:pt x="0" y="1"/>
                    </a:lnTo>
                    <a:lnTo>
                      <a:pt x="0" y="2"/>
                    </a:lnTo>
                    <a:lnTo>
                      <a:pt x="0" y="2"/>
                    </a:lnTo>
                    <a:lnTo>
                      <a:pt x="0" y="2"/>
                    </a:lnTo>
                    <a:lnTo>
                      <a:pt x="0" y="2"/>
                    </a:lnTo>
                    <a:lnTo>
                      <a:pt x="0" y="1"/>
                    </a:lnTo>
                    <a:lnTo>
                      <a:pt x="0" y="1"/>
                    </a:lnTo>
                    <a:lnTo>
                      <a:pt x="0" y="1"/>
                    </a:lnTo>
                    <a:lnTo>
                      <a:pt x="0" y="2"/>
                    </a:lnTo>
                    <a:lnTo>
                      <a:pt x="0" y="2"/>
                    </a:lnTo>
                    <a:lnTo>
                      <a:pt x="0" y="2"/>
                    </a:lnTo>
                    <a:lnTo>
                      <a:pt x="0" y="2"/>
                    </a:lnTo>
                    <a:lnTo>
                      <a:pt x="0" y="2"/>
                    </a:lnTo>
                    <a:lnTo>
                      <a:pt x="0" y="2"/>
                    </a:lnTo>
                    <a:lnTo>
                      <a:pt x="0" y="2"/>
                    </a:lnTo>
                    <a:lnTo>
                      <a:pt x="0" y="2"/>
                    </a:lnTo>
                    <a:lnTo>
                      <a:pt x="0" y="3"/>
                    </a:lnTo>
                    <a:lnTo>
                      <a:pt x="0" y="2"/>
                    </a:lnTo>
                    <a:lnTo>
                      <a:pt x="0" y="4"/>
                    </a:lnTo>
                    <a:lnTo>
                      <a:pt x="0" y="3"/>
                    </a:lnTo>
                    <a:lnTo>
                      <a:pt x="0" y="3"/>
                    </a:lnTo>
                    <a:lnTo>
                      <a:pt x="0" y="4"/>
                    </a:lnTo>
                    <a:lnTo>
                      <a:pt x="0" y="3"/>
                    </a:lnTo>
                    <a:lnTo>
                      <a:pt x="0" y="5"/>
                    </a:lnTo>
                    <a:lnTo>
                      <a:pt x="0" y="6"/>
                    </a:lnTo>
                    <a:lnTo>
                      <a:pt x="0" y="5"/>
                    </a:lnTo>
                    <a:lnTo>
                      <a:pt x="0" y="6"/>
                    </a:lnTo>
                    <a:lnTo>
                      <a:pt x="0" y="6"/>
                    </a:lnTo>
                    <a:lnTo>
                      <a:pt x="0" y="7"/>
                    </a:lnTo>
                    <a:lnTo>
                      <a:pt x="0" y="6"/>
                    </a:lnTo>
                    <a:lnTo>
                      <a:pt x="0" y="7"/>
                    </a:lnTo>
                    <a:lnTo>
                      <a:pt x="0" y="7"/>
                    </a:lnTo>
                    <a:lnTo>
                      <a:pt x="0" y="7"/>
                    </a:lnTo>
                    <a:lnTo>
                      <a:pt x="0" y="6"/>
                    </a:lnTo>
                    <a:lnTo>
                      <a:pt x="0" y="6"/>
                    </a:lnTo>
                    <a:lnTo>
                      <a:pt x="0" y="6"/>
                    </a:lnTo>
                    <a:lnTo>
                      <a:pt x="0" y="7"/>
                    </a:lnTo>
                    <a:lnTo>
                      <a:pt x="0" y="6"/>
                    </a:lnTo>
                    <a:lnTo>
                      <a:pt x="0" y="6"/>
                    </a:lnTo>
                    <a:lnTo>
                      <a:pt x="0" y="7"/>
                    </a:lnTo>
                    <a:lnTo>
                      <a:pt x="0" y="6"/>
                    </a:lnTo>
                    <a:lnTo>
                      <a:pt x="0" y="7"/>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10"/>
                    </a:lnTo>
                    <a:lnTo>
                      <a:pt x="0" y="10"/>
                    </a:lnTo>
                    <a:lnTo>
                      <a:pt x="0" y="10"/>
                    </a:lnTo>
                    <a:lnTo>
                      <a:pt x="0" y="10"/>
                    </a:lnTo>
                    <a:lnTo>
                      <a:pt x="0" y="10"/>
                    </a:lnTo>
                    <a:lnTo>
                      <a:pt x="0" y="11"/>
                    </a:lnTo>
                    <a:lnTo>
                      <a:pt x="0" y="11"/>
                    </a:lnTo>
                    <a:lnTo>
                      <a:pt x="0" y="11"/>
                    </a:lnTo>
                    <a:lnTo>
                      <a:pt x="0" y="12"/>
                    </a:lnTo>
                    <a:lnTo>
                      <a:pt x="0" y="11"/>
                    </a:lnTo>
                    <a:lnTo>
                      <a:pt x="0" y="11"/>
                    </a:lnTo>
                    <a:lnTo>
                      <a:pt x="0" y="11"/>
                    </a:lnTo>
                    <a:lnTo>
                      <a:pt x="0" y="10"/>
                    </a:lnTo>
                    <a:lnTo>
                      <a:pt x="0" y="10"/>
                    </a:lnTo>
                    <a:lnTo>
                      <a:pt x="0" y="10"/>
                    </a:lnTo>
                    <a:lnTo>
                      <a:pt x="0" y="10"/>
                    </a:lnTo>
                    <a:lnTo>
                      <a:pt x="0" y="10"/>
                    </a:lnTo>
                    <a:lnTo>
                      <a:pt x="0" y="11"/>
                    </a:lnTo>
                    <a:lnTo>
                      <a:pt x="0" y="11"/>
                    </a:lnTo>
                    <a:lnTo>
                      <a:pt x="0" y="10"/>
                    </a:lnTo>
                    <a:lnTo>
                      <a:pt x="0" y="11"/>
                    </a:lnTo>
                    <a:lnTo>
                      <a:pt x="0" y="11"/>
                    </a:lnTo>
                    <a:lnTo>
                      <a:pt x="0" y="11"/>
                    </a:lnTo>
                    <a:lnTo>
                      <a:pt x="0" y="10"/>
                    </a:lnTo>
                    <a:lnTo>
                      <a:pt x="0" y="11"/>
                    </a:lnTo>
                    <a:lnTo>
                      <a:pt x="0" y="11"/>
                    </a:lnTo>
                    <a:lnTo>
                      <a:pt x="0" y="11"/>
                    </a:lnTo>
                    <a:lnTo>
                      <a:pt x="0" y="11"/>
                    </a:lnTo>
                    <a:lnTo>
                      <a:pt x="0" y="11"/>
                    </a:lnTo>
                    <a:lnTo>
                      <a:pt x="0" y="12"/>
                    </a:lnTo>
                    <a:lnTo>
                      <a:pt x="0" y="11"/>
                    </a:lnTo>
                    <a:lnTo>
                      <a:pt x="0" y="12"/>
                    </a:lnTo>
                    <a:lnTo>
                      <a:pt x="0" y="12"/>
                    </a:lnTo>
                    <a:lnTo>
                      <a:pt x="0" y="11"/>
                    </a:lnTo>
                    <a:lnTo>
                      <a:pt x="0" y="12"/>
                    </a:lnTo>
                    <a:lnTo>
                      <a:pt x="0" y="11"/>
                    </a:lnTo>
                    <a:lnTo>
                      <a:pt x="0" y="12"/>
                    </a:lnTo>
                    <a:lnTo>
                      <a:pt x="0" y="11"/>
                    </a:lnTo>
                    <a:lnTo>
                      <a:pt x="0" y="11"/>
                    </a:lnTo>
                    <a:lnTo>
                      <a:pt x="0" y="11"/>
                    </a:lnTo>
                    <a:lnTo>
                      <a:pt x="0" y="11"/>
                    </a:lnTo>
                    <a:lnTo>
                      <a:pt x="0" y="11"/>
                    </a:lnTo>
                    <a:lnTo>
                      <a:pt x="0" y="12"/>
                    </a:lnTo>
                    <a:lnTo>
                      <a:pt x="0" y="11"/>
                    </a:lnTo>
                    <a:lnTo>
                      <a:pt x="0" y="11"/>
                    </a:lnTo>
                    <a:lnTo>
                      <a:pt x="0" y="12"/>
                    </a:lnTo>
                    <a:lnTo>
                      <a:pt x="0" y="11"/>
                    </a:lnTo>
                    <a:lnTo>
                      <a:pt x="0" y="11"/>
                    </a:lnTo>
                    <a:lnTo>
                      <a:pt x="0" y="11"/>
                    </a:lnTo>
                    <a:lnTo>
                      <a:pt x="0" y="12"/>
                    </a:lnTo>
                    <a:lnTo>
                      <a:pt x="0" y="11"/>
                    </a:lnTo>
                    <a:lnTo>
                      <a:pt x="0" y="10"/>
                    </a:lnTo>
                    <a:lnTo>
                      <a:pt x="0" y="11"/>
                    </a:lnTo>
                    <a:lnTo>
                      <a:pt x="0" y="11"/>
                    </a:lnTo>
                    <a:lnTo>
                      <a:pt x="0" y="11"/>
                    </a:lnTo>
                    <a:lnTo>
                      <a:pt x="0" y="11"/>
                    </a:lnTo>
                    <a:lnTo>
                      <a:pt x="0" y="11"/>
                    </a:lnTo>
                    <a:lnTo>
                      <a:pt x="0" y="11"/>
                    </a:lnTo>
                    <a:lnTo>
                      <a:pt x="0" y="12"/>
                    </a:lnTo>
                    <a:lnTo>
                      <a:pt x="0" y="12"/>
                    </a:lnTo>
                    <a:lnTo>
                      <a:pt x="0" y="11"/>
                    </a:lnTo>
                    <a:lnTo>
                      <a:pt x="0" y="12"/>
                    </a:lnTo>
                    <a:lnTo>
                      <a:pt x="0" y="11"/>
                    </a:lnTo>
                    <a:lnTo>
                      <a:pt x="0" y="11"/>
                    </a:lnTo>
                    <a:lnTo>
                      <a:pt x="0" y="11"/>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2"/>
                    </a:lnTo>
                    <a:lnTo>
                      <a:pt x="0" y="12"/>
                    </a:lnTo>
                    <a:lnTo>
                      <a:pt x="0" y="12"/>
                    </a:lnTo>
                    <a:lnTo>
                      <a:pt x="0" y="12"/>
                    </a:lnTo>
                    <a:lnTo>
                      <a:pt x="0" y="12"/>
                    </a:lnTo>
                    <a:lnTo>
                      <a:pt x="0" y="11"/>
                    </a:lnTo>
                    <a:lnTo>
                      <a:pt x="0" y="12"/>
                    </a:lnTo>
                    <a:lnTo>
                      <a:pt x="0" y="12"/>
                    </a:lnTo>
                    <a:lnTo>
                      <a:pt x="0" y="13"/>
                    </a:lnTo>
                    <a:lnTo>
                      <a:pt x="0" y="13"/>
                    </a:lnTo>
                    <a:lnTo>
                      <a:pt x="0" y="12"/>
                    </a:lnTo>
                    <a:lnTo>
                      <a:pt x="0" y="12"/>
                    </a:lnTo>
                    <a:lnTo>
                      <a:pt x="0" y="12"/>
                    </a:lnTo>
                    <a:lnTo>
                      <a:pt x="0" y="12"/>
                    </a:lnTo>
                    <a:lnTo>
                      <a:pt x="0" y="13"/>
                    </a:lnTo>
                    <a:lnTo>
                      <a:pt x="0" y="13"/>
                    </a:lnTo>
                    <a:lnTo>
                      <a:pt x="0" y="13"/>
                    </a:lnTo>
                    <a:lnTo>
                      <a:pt x="0" y="13"/>
                    </a:lnTo>
                    <a:lnTo>
                      <a:pt x="0" y="13"/>
                    </a:lnTo>
                    <a:lnTo>
                      <a:pt x="0" y="14"/>
                    </a:lnTo>
                    <a:lnTo>
                      <a:pt x="0" y="14"/>
                    </a:lnTo>
                    <a:lnTo>
                      <a:pt x="0" y="14"/>
                    </a:lnTo>
                    <a:lnTo>
                      <a:pt x="0" y="14"/>
                    </a:lnTo>
                    <a:lnTo>
                      <a:pt x="0" y="15"/>
                    </a:lnTo>
                    <a:lnTo>
                      <a:pt x="0" y="14"/>
                    </a:lnTo>
                    <a:lnTo>
                      <a:pt x="0" y="15"/>
                    </a:lnTo>
                    <a:lnTo>
                      <a:pt x="0" y="15"/>
                    </a:lnTo>
                    <a:lnTo>
                      <a:pt x="0" y="15"/>
                    </a:lnTo>
                    <a:lnTo>
                      <a:pt x="0" y="15"/>
                    </a:lnTo>
                    <a:lnTo>
                      <a:pt x="0" y="14"/>
                    </a:lnTo>
                    <a:lnTo>
                      <a:pt x="0" y="14"/>
                    </a:lnTo>
                    <a:lnTo>
                      <a:pt x="0" y="14"/>
                    </a:lnTo>
                    <a:lnTo>
                      <a:pt x="0" y="14"/>
                    </a:lnTo>
                    <a:lnTo>
                      <a:pt x="0" y="14"/>
                    </a:lnTo>
                    <a:lnTo>
                      <a:pt x="0" y="15"/>
                    </a:lnTo>
                    <a:lnTo>
                      <a:pt x="0" y="14"/>
                    </a:lnTo>
                    <a:lnTo>
                      <a:pt x="0" y="14"/>
                    </a:lnTo>
                    <a:lnTo>
                      <a:pt x="0" y="13"/>
                    </a:lnTo>
                    <a:lnTo>
                      <a:pt x="0" y="13"/>
                    </a:lnTo>
                    <a:lnTo>
                      <a:pt x="0" y="13"/>
                    </a:lnTo>
                    <a:lnTo>
                      <a:pt x="0" y="13"/>
                    </a:lnTo>
                    <a:lnTo>
                      <a:pt x="0" y="12"/>
                    </a:lnTo>
                    <a:lnTo>
                      <a:pt x="0" y="12"/>
                    </a:lnTo>
                    <a:lnTo>
                      <a:pt x="0" y="12"/>
                    </a:lnTo>
                    <a:lnTo>
                      <a:pt x="0" y="12"/>
                    </a:lnTo>
                    <a:lnTo>
                      <a:pt x="0" y="11"/>
                    </a:lnTo>
                    <a:lnTo>
                      <a:pt x="0" y="11"/>
                    </a:lnTo>
                    <a:lnTo>
                      <a:pt x="0" y="11"/>
                    </a:lnTo>
                    <a:lnTo>
                      <a:pt x="0" y="11"/>
                    </a:lnTo>
                    <a:lnTo>
                      <a:pt x="0" y="11"/>
                    </a:lnTo>
                    <a:lnTo>
                      <a:pt x="0" y="11"/>
                    </a:lnTo>
                    <a:lnTo>
                      <a:pt x="0" y="11"/>
                    </a:lnTo>
                    <a:lnTo>
                      <a:pt x="0" y="12"/>
                    </a:lnTo>
                    <a:lnTo>
                      <a:pt x="0" y="11"/>
                    </a:lnTo>
                    <a:lnTo>
                      <a:pt x="0" y="11"/>
                    </a:lnTo>
                    <a:lnTo>
                      <a:pt x="0" y="11"/>
                    </a:lnTo>
                    <a:lnTo>
                      <a:pt x="0" y="12"/>
                    </a:lnTo>
                    <a:lnTo>
                      <a:pt x="0" y="11"/>
                    </a:lnTo>
                    <a:lnTo>
                      <a:pt x="0" y="11"/>
                    </a:lnTo>
                    <a:lnTo>
                      <a:pt x="0" y="11"/>
                    </a:lnTo>
                    <a:lnTo>
                      <a:pt x="0" y="10"/>
                    </a:lnTo>
                    <a:lnTo>
                      <a:pt x="0" y="10"/>
                    </a:lnTo>
                    <a:lnTo>
                      <a:pt x="0" y="10"/>
                    </a:lnTo>
                    <a:lnTo>
                      <a:pt x="0" y="10"/>
                    </a:lnTo>
                    <a:lnTo>
                      <a:pt x="0" y="8"/>
                    </a:lnTo>
                    <a:lnTo>
                      <a:pt x="0" y="9"/>
                    </a:lnTo>
                    <a:lnTo>
                      <a:pt x="0" y="8"/>
                    </a:lnTo>
                    <a:lnTo>
                      <a:pt x="0" y="9"/>
                    </a:lnTo>
                  </a:path>
                </a:pathLst>
              </a:custGeom>
              <a:noFill/>
              <a:ln w="0">
                <a:solidFill>
                  <a:srgbClr val="3366FF"/>
                </a:solidFill>
                <a:prstDash val="solid"/>
                <a:round/>
                <a:headEnd/>
                <a:tailEnd/>
              </a:ln>
            </p:spPr>
            <p:txBody>
              <a:bodyPr/>
              <a:lstStyle/>
              <a:p>
                <a:endParaRPr lang="en-GB"/>
              </a:p>
            </p:txBody>
          </p:sp>
          <p:sp>
            <p:nvSpPr>
              <p:cNvPr id="186339" name="Freeform 995"/>
              <p:cNvSpPr>
                <a:spLocks/>
              </p:cNvSpPr>
              <p:nvPr/>
            </p:nvSpPr>
            <p:spPr bwMode="auto">
              <a:xfrm>
                <a:off x="3852" y="3575"/>
                <a:ext cx="6" cy="372"/>
              </a:xfrm>
              <a:custGeom>
                <a:avLst/>
                <a:gdLst/>
                <a:ahLst/>
                <a:cxnLst>
                  <a:cxn ang="0">
                    <a:pos x="0" y="3"/>
                  </a:cxn>
                  <a:cxn ang="0">
                    <a:pos x="0" y="4"/>
                  </a:cxn>
                  <a:cxn ang="0">
                    <a:pos x="0" y="5"/>
                  </a:cxn>
                  <a:cxn ang="0">
                    <a:pos x="0" y="4"/>
                  </a:cxn>
                  <a:cxn ang="0">
                    <a:pos x="0" y="7"/>
                  </a:cxn>
                  <a:cxn ang="0">
                    <a:pos x="0" y="7"/>
                  </a:cxn>
                  <a:cxn ang="0">
                    <a:pos x="0" y="5"/>
                  </a:cxn>
                  <a:cxn ang="0">
                    <a:pos x="0" y="8"/>
                  </a:cxn>
                  <a:cxn ang="0">
                    <a:pos x="0" y="5"/>
                  </a:cxn>
                  <a:cxn ang="0">
                    <a:pos x="0" y="8"/>
                  </a:cxn>
                  <a:cxn ang="0">
                    <a:pos x="0" y="7"/>
                  </a:cxn>
                  <a:cxn ang="0">
                    <a:pos x="0" y="5"/>
                  </a:cxn>
                  <a:cxn ang="0">
                    <a:pos x="0" y="2"/>
                  </a:cxn>
                  <a:cxn ang="0">
                    <a:pos x="0" y="1"/>
                  </a:cxn>
                  <a:cxn ang="0">
                    <a:pos x="0" y="3"/>
                  </a:cxn>
                  <a:cxn ang="0">
                    <a:pos x="0" y="3"/>
                  </a:cxn>
                  <a:cxn ang="0">
                    <a:pos x="0" y="5"/>
                  </a:cxn>
                  <a:cxn ang="0">
                    <a:pos x="0" y="5"/>
                  </a:cxn>
                  <a:cxn ang="0">
                    <a:pos x="0" y="7"/>
                  </a:cxn>
                  <a:cxn ang="0">
                    <a:pos x="0" y="7"/>
                  </a:cxn>
                  <a:cxn ang="0">
                    <a:pos x="0" y="8"/>
                  </a:cxn>
                  <a:cxn ang="0">
                    <a:pos x="0" y="10"/>
                  </a:cxn>
                  <a:cxn ang="0">
                    <a:pos x="0" y="9"/>
                  </a:cxn>
                  <a:cxn ang="0">
                    <a:pos x="0" y="8"/>
                  </a:cxn>
                  <a:cxn ang="0">
                    <a:pos x="0" y="7"/>
                  </a:cxn>
                  <a:cxn ang="0">
                    <a:pos x="0" y="6"/>
                  </a:cxn>
                  <a:cxn ang="0">
                    <a:pos x="0" y="7"/>
                  </a:cxn>
                  <a:cxn ang="0">
                    <a:pos x="0" y="7"/>
                  </a:cxn>
                  <a:cxn ang="0">
                    <a:pos x="0" y="17"/>
                  </a:cxn>
                  <a:cxn ang="0">
                    <a:pos x="0" y="24"/>
                  </a:cxn>
                  <a:cxn ang="0">
                    <a:pos x="0" y="31"/>
                  </a:cxn>
                  <a:cxn ang="0">
                    <a:pos x="0" y="37"/>
                  </a:cxn>
                  <a:cxn ang="0">
                    <a:pos x="0" y="39"/>
                  </a:cxn>
                  <a:cxn ang="0">
                    <a:pos x="0" y="44"/>
                  </a:cxn>
                  <a:cxn ang="0">
                    <a:pos x="0" y="44"/>
                  </a:cxn>
                  <a:cxn ang="0">
                    <a:pos x="0" y="47"/>
                  </a:cxn>
                  <a:cxn ang="0">
                    <a:pos x="0" y="52"/>
                  </a:cxn>
                  <a:cxn ang="0">
                    <a:pos x="0" y="50"/>
                  </a:cxn>
                  <a:cxn ang="0">
                    <a:pos x="0" y="51"/>
                  </a:cxn>
                  <a:cxn ang="0">
                    <a:pos x="0" y="52"/>
                  </a:cxn>
                  <a:cxn ang="0">
                    <a:pos x="0" y="53"/>
                  </a:cxn>
                  <a:cxn ang="0">
                    <a:pos x="0" y="52"/>
                  </a:cxn>
                  <a:cxn ang="0">
                    <a:pos x="0" y="53"/>
                  </a:cxn>
                  <a:cxn ang="0">
                    <a:pos x="0" y="53"/>
                  </a:cxn>
                  <a:cxn ang="0">
                    <a:pos x="0" y="55"/>
                  </a:cxn>
                  <a:cxn ang="0">
                    <a:pos x="0" y="56"/>
                  </a:cxn>
                  <a:cxn ang="0">
                    <a:pos x="0" y="58"/>
                  </a:cxn>
                  <a:cxn ang="0">
                    <a:pos x="0" y="53"/>
                  </a:cxn>
                  <a:cxn ang="0">
                    <a:pos x="0" y="55"/>
                  </a:cxn>
                  <a:cxn ang="0">
                    <a:pos x="0" y="57"/>
                  </a:cxn>
                  <a:cxn ang="0">
                    <a:pos x="0" y="57"/>
                  </a:cxn>
                  <a:cxn ang="0">
                    <a:pos x="0" y="52"/>
                  </a:cxn>
                  <a:cxn ang="0">
                    <a:pos x="0" y="53"/>
                  </a:cxn>
                  <a:cxn ang="0">
                    <a:pos x="1" y="55"/>
                  </a:cxn>
                  <a:cxn ang="0">
                    <a:pos x="1" y="56"/>
                  </a:cxn>
                  <a:cxn ang="0">
                    <a:pos x="1" y="54"/>
                  </a:cxn>
                  <a:cxn ang="0">
                    <a:pos x="1" y="57"/>
                  </a:cxn>
                  <a:cxn ang="0">
                    <a:pos x="1" y="55"/>
                  </a:cxn>
                  <a:cxn ang="0">
                    <a:pos x="1" y="55"/>
                  </a:cxn>
                  <a:cxn ang="0">
                    <a:pos x="1" y="58"/>
                  </a:cxn>
                  <a:cxn ang="0">
                    <a:pos x="1" y="58"/>
                  </a:cxn>
                  <a:cxn ang="0">
                    <a:pos x="1" y="60"/>
                  </a:cxn>
                  <a:cxn ang="0">
                    <a:pos x="1" y="57"/>
                  </a:cxn>
                </a:cxnLst>
                <a:rect l="0" t="0" r="r" b="b"/>
                <a:pathLst>
                  <a:path w="1" h="62">
                    <a:moveTo>
                      <a:pt x="0" y="6"/>
                    </a:moveTo>
                    <a:lnTo>
                      <a:pt x="0" y="5"/>
                    </a:lnTo>
                    <a:lnTo>
                      <a:pt x="0" y="5"/>
                    </a:lnTo>
                    <a:lnTo>
                      <a:pt x="0" y="4"/>
                    </a:lnTo>
                    <a:lnTo>
                      <a:pt x="0" y="4"/>
                    </a:lnTo>
                    <a:lnTo>
                      <a:pt x="0" y="4"/>
                    </a:lnTo>
                    <a:lnTo>
                      <a:pt x="0" y="4"/>
                    </a:lnTo>
                    <a:lnTo>
                      <a:pt x="0" y="3"/>
                    </a:lnTo>
                    <a:lnTo>
                      <a:pt x="0" y="3"/>
                    </a:lnTo>
                    <a:lnTo>
                      <a:pt x="0" y="3"/>
                    </a:lnTo>
                    <a:lnTo>
                      <a:pt x="0" y="3"/>
                    </a:lnTo>
                    <a:lnTo>
                      <a:pt x="0" y="2"/>
                    </a:lnTo>
                    <a:lnTo>
                      <a:pt x="0" y="3"/>
                    </a:lnTo>
                    <a:lnTo>
                      <a:pt x="0" y="3"/>
                    </a:lnTo>
                    <a:lnTo>
                      <a:pt x="0" y="3"/>
                    </a:lnTo>
                    <a:lnTo>
                      <a:pt x="0" y="2"/>
                    </a:lnTo>
                    <a:lnTo>
                      <a:pt x="0" y="2"/>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4"/>
                    </a:lnTo>
                    <a:lnTo>
                      <a:pt x="0" y="4"/>
                    </a:lnTo>
                    <a:lnTo>
                      <a:pt x="0" y="5"/>
                    </a:lnTo>
                    <a:lnTo>
                      <a:pt x="0" y="5"/>
                    </a:lnTo>
                    <a:lnTo>
                      <a:pt x="0" y="5"/>
                    </a:lnTo>
                    <a:lnTo>
                      <a:pt x="0" y="4"/>
                    </a:lnTo>
                    <a:lnTo>
                      <a:pt x="0" y="4"/>
                    </a:lnTo>
                    <a:lnTo>
                      <a:pt x="0" y="3"/>
                    </a:lnTo>
                    <a:lnTo>
                      <a:pt x="0" y="3"/>
                    </a:lnTo>
                    <a:lnTo>
                      <a:pt x="0" y="3"/>
                    </a:lnTo>
                    <a:lnTo>
                      <a:pt x="0" y="3"/>
                    </a:lnTo>
                    <a:lnTo>
                      <a:pt x="0" y="4"/>
                    </a:lnTo>
                    <a:lnTo>
                      <a:pt x="0" y="4"/>
                    </a:lnTo>
                    <a:lnTo>
                      <a:pt x="0" y="3"/>
                    </a:lnTo>
                    <a:lnTo>
                      <a:pt x="0" y="4"/>
                    </a:lnTo>
                    <a:lnTo>
                      <a:pt x="0" y="4"/>
                    </a:lnTo>
                    <a:lnTo>
                      <a:pt x="0" y="5"/>
                    </a:lnTo>
                    <a:lnTo>
                      <a:pt x="0" y="5"/>
                    </a:lnTo>
                    <a:lnTo>
                      <a:pt x="0" y="4"/>
                    </a:lnTo>
                    <a:lnTo>
                      <a:pt x="0" y="5"/>
                    </a:lnTo>
                    <a:lnTo>
                      <a:pt x="0" y="5"/>
                    </a:lnTo>
                    <a:lnTo>
                      <a:pt x="0" y="5"/>
                    </a:lnTo>
                    <a:lnTo>
                      <a:pt x="0" y="6"/>
                    </a:lnTo>
                    <a:lnTo>
                      <a:pt x="0" y="7"/>
                    </a:lnTo>
                    <a:lnTo>
                      <a:pt x="0" y="7"/>
                    </a:lnTo>
                    <a:lnTo>
                      <a:pt x="0" y="7"/>
                    </a:lnTo>
                    <a:lnTo>
                      <a:pt x="0" y="8"/>
                    </a:lnTo>
                    <a:lnTo>
                      <a:pt x="0" y="8"/>
                    </a:lnTo>
                    <a:lnTo>
                      <a:pt x="0" y="8"/>
                    </a:lnTo>
                    <a:lnTo>
                      <a:pt x="0" y="9"/>
                    </a:lnTo>
                    <a:lnTo>
                      <a:pt x="0" y="8"/>
                    </a:lnTo>
                    <a:lnTo>
                      <a:pt x="0" y="9"/>
                    </a:lnTo>
                    <a:lnTo>
                      <a:pt x="0" y="8"/>
                    </a:lnTo>
                    <a:lnTo>
                      <a:pt x="0" y="8"/>
                    </a:lnTo>
                    <a:lnTo>
                      <a:pt x="0" y="8"/>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5"/>
                    </a:lnTo>
                    <a:lnTo>
                      <a:pt x="0" y="6"/>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0" y="6"/>
                    </a:lnTo>
                    <a:lnTo>
                      <a:pt x="0" y="5"/>
                    </a:lnTo>
                    <a:lnTo>
                      <a:pt x="0" y="5"/>
                    </a:lnTo>
                    <a:lnTo>
                      <a:pt x="0" y="6"/>
                    </a:lnTo>
                    <a:lnTo>
                      <a:pt x="0" y="5"/>
                    </a:lnTo>
                    <a:lnTo>
                      <a:pt x="0" y="6"/>
                    </a:lnTo>
                    <a:lnTo>
                      <a:pt x="0" y="7"/>
                    </a:lnTo>
                    <a:lnTo>
                      <a:pt x="0" y="7"/>
                    </a:lnTo>
                    <a:lnTo>
                      <a:pt x="0" y="7"/>
                    </a:lnTo>
                    <a:lnTo>
                      <a:pt x="0" y="8"/>
                    </a:lnTo>
                    <a:lnTo>
                      <a:pt x="0" y="8"/>
                    </a:lnTo>
                    <a:lnTo>
                      <a:pt x="0" y="8"/>
                    </a:lnTo>
                    <a:lnTo>
                      <a:pt x="0" y="8"/>
                    </a:lnTo>
                    <a:lnTo>
                      <a:pt x="0" y="8"/>
                    </a:lnTo>
                    <a:lnTo>
                      <a:pt x="0" y="8"/>
                    </a:lnTo>
                    <a:lnTo>
                      <a:pt x="0" y="7"/>
                    </a:lnTo>
                    <a:lnTo>
                      <a:pt x="0" y="7"/>
                    </a:lnTo>
                    <a:lnTo>
                      <a:pt x="0" y="7"/>
                    </a:lnTo>
                    <a:lnTo>
                      <a:pt x="0" y="7"/>
                    </a:lnTo>
                    <a:lnTo>
                      <a:pt x="0" y="6"/>
                    </a:lnTo>
                    <a:lnTo>
                      <a:pt x="0" y="6"/>
                    </a:lnTo>
                    <a:lnTo>
                      <a:pt x="0" y="5"/>
                    </a:lnTo>
                    <a:lnTo>
                      <a:pt x="0" y="6"/>
                    </a:lnTo>
                    <a:lnTo>
                      <a:pt x="0" y="7"/>
                    </a:lnTo>
                    <a:lnTo>
                      <a:pt x="0" y="6"/>
                    </a:lnTo>
                    <a:lnTo>
                      <a:pt x="0" y="5"/>
                    </a:lnTo>
                    <a:lnTo>
                      <a:pt x="0" y="5"/>
                    </a:lnTo>
                    <a:lnTo>
                      <a:pt x="0" y="5"/>
                    </a:lnTo>
                    <a:lnTo>
                      <a:pt x="0" y="6"/>
                    </a:lnTo>
                    <a:lnTo>
                      <a:pt x="0" y="6"/>
                    </a:lnTo>
                    <a:lnTo>
                      <a:pt x="0" y="6"/>
                    </a:lnTo>
                    <a:lnTo>
                      <a:pt x="0" y="7"/>
                    </a:lnTo>
                    <a:lnTo>
                      <a:pt x="0" y="6"/>
                    </a:lnTo>
                    <a:lnTo>
                      <a:pt x="0" y="6"/>
                    </a:lnTo>
                    <a:lnTo>
                      <a:pt x="0" y="5"/>
                    </a:lnTo>
                    <a:lnTo>
                      <a:pt x="0" y="4"/>
                    </a:lnTo>
                    <a:lnTo>
                      <a:pt x="0" y="4"/>
                    </a:lnTo>
                    <a:lnTo>
                      <a:pt x="0" y="4"/>
                    </a:lnTo>
                    <a:lnTo>
                      <a:pt x="0" y="3"/>
                    </a:lnTo>
                    <a:lnTo>
                      <a:pt x="0" y="3"/>
                    </a:lnTo>
                    <a:lnTo>
                      <a:pt x="0" y="3"/>
                    </a:lnTo>
                    <a:lnTo>
                      <a:pt x="0" y="2"/>
                    </a:lnTo>
                    <a:lnTo>
                      <a:pt x="0" y="3"/>
                    </a:lnTo>
                    <a:lnTo>
                      <a:pt x="0" y="2"/>
                    </a:lnTo>
                    <a:lnTo>
                      <a:pt x="0" y="3"/>
                    </a:lnTo>
                    <a:lnTo>
                      <a:pt x="0" y="2"/>
                    </a:lnTo>
                    <a:lnTo>
                      <a:pt x="0" y="2"/>
                    </a:lnTo>
                    <a:lnTo>
                      <a:pt x="0" y="2"/>
                    </a:lnTo>
                    <a:lnTo>
                      <a:pt x="0" y="1"/>
                    </a:lnTo>
                    <a:lnTo>
                      <a:pt x="0" y="0"/>
                    </a:lnTo>
                    <a:lnTo>
                      <a:pt x="0" y="1"/>
                    </a:lnTo>
                    <a:lnTo>
                      <a:pt x="0" y="1"/>
                    </a:lnTo>
                    <a:lnTo>
                      <a:pt x="0" y="1"/>
                    </a:lnTo>
                    <a:lnTo>
                      <a:pt x="0" y="0"/>
                    </a:lnTo>
                    <a:lnTo>
                      <a:pt x="0" y="1"/>
                    </a:lnTo>
                    <a:lnTo>
                      <a:pt x="0" y="2"/>
                    </a:lnTo>
                    <a:lnTo>
                      <a:pt x="0" y="1"/>
                    </a:lnTo>
                    <a:lnTo>
                      <a:pt x="0" y="2"/>
                    </a:lnTo>
                    <a:lnTo>
                      <a:pt x="0" y="1"/>
                    </a:lnTo>
                    <a:lnTo>
                      <a:pt x="0" y="1"/>
                    </a:lnTo>
                    <a:lnTo>
                      <a:pt x="0" y="1"/>
                    </a:lnTo>
                    <a:lnTo>
                      <a:pt x="0" y="1"/>
                    </a:lnTo>
                    <a:lnTo>
                      <a:pt x="0" y="1"/>
                    </a:lnTo>
                    <a:lnTo>
                      <a:pt x="0" y="2"/>
                    </a:lnTo>
                    <a:lnTo>
                      <a:pt x="0" y="2"/>
                    </a:lnTo>
                    <a:lnTo>
                      <a:pt x="0" y="2"/>
                    </a:lnTo>
                    <a:lnTo>
                      <a:pt x="0" y="2"/>
                    </a:lnTo>
                    <a:lnTo>
                      <a:pt x="0" y="3"/>
                    </a:lnTo>
                    <a:lnTo>
                      <a:pt x="0" y="3"/>
                    </a:lnTo>
                    <a:lnTo>
                      <a:pt x="0" y="3"/>
                    </a:lnTo>
                    <a:lnTo>
                      <a:pt x="0" y="3"/>
                    </a:lnTo>
                    <a:lnTo>
                      <a:pt x="0" y="3"/>
                    </a:lnTo>
                    <a:lnTo>
                      <a:pt x="0" y="4"/>
                    </a:lnTo>
                    <a:lnTo>
                      <a:pt x="0" y="3"/>
                    </a:lnTo>
                    <a:lnTo>
                      <a:pt x="0" y="4"/>
                    </a:lnTo>
                    <a:lnTo>
                      <a:pt x="0" y="3"/>
                    </a:lnTo>
                    <a:lnTo>
                      <a:pt x="0" y="4"/>
                    </a:lnTo>
                    <a:lnTo>
                      <a:pt x="0" y="3"/>
                    </a:lnTo>
                    <a:lnTo>
                      <a:pt x="0" y="3"/>
                    </a:lnTo>
                    <a:lnTo>
                      <a:pt x="0" y="3"/>
                    </a:lnTo>
                    <a:lnTo>
                      <a:pt x="0" y="3"/>
                    </a:lnTo>
                    <a:lnTo>
                      <a:pt x="0" y="3"/>
                    </a:lnTo>
                    <a:lnTo>
                      <a:pt x="0" y="3"/>
                    </a:lnTo>
                    <a:lnTo>
                      <a:pt x="0" y="2"/>
                    </a:lnTo>
                    <a:lnTo>
                      <a:pt x="0" y="2"/>
                    </a:lnTo>
                    <a:lnTo>
                      <a:pt x="0" y="2"/>
                    </a:lnTo>
                    <a:lnTo>
                      <a:pt x="0" y="3"/>
                    </a:lnTo>
                    <a:lnTo>
                      <a:pt x="0" y="4"/>
                    </a:lnTo>
                    <a:lnTo>
                      <a:pt x="0" y="4"/>
                    </a:lnTo>
                    <a:lnTo>
                      <a:pt x="0" y="5"/>
                    </a:lnTo>
                    <a:lnTo>
                      <a:pt x="0" y="5"/>
                    </a:lnTo>
                    <a:lnTo>
                      <a:pt x="0" y="5"/>
                    </a:lnTo>
                    <a:lnTo>
                      <a:pt x="0" y="5"/>
                    </a:lnTo>
                    <a:lnTo>
                      <a:pt x="0" y="6"/>
                    </a:lnTo>
                    <a:lnTo>
                      <a:pt x="0" y="7"/>
                    </a:lnTo>
                    <a:lnTo>
                      <a:pt x="0" y="7"/>
                    </a:lnTo>
                    <a:lnTo>
                      <a:pt x="0" y="7"/>
                    </a:lnTo>
                    <a:lnTo>
                      <a:pt x="0" y="6"/>
                    </a:lnTo>
                    <a:lnTo>
                      <a:pt x="0" y="6"/>
                    </a:lnTo>
                    <a:lnTo>
                      <a:pt x="0" y="6"/>
                    </a:lnTo>
                    <a:lnTo>
                      <a:pt x="0" y="5"/>
                    </a:lnTo>
                    <a:lnTo>
                      <a:pt x="0" y="6"/>
                    </a:lnTo>
                    <a:lnTo>
                      <a:pt x="0" y="6"/>
                    </a:lnTo>
                    <a:lnTo>
                      <a:pt x="0" y="6"/>
                    </a:lnTo>
                    <a:lnTo>
                      <a:pt x="0" y="7"/>
                    </a:lnTo>
                    <a:lnTo>
                      <a:pt x="0" y="6"/>
                    </a:lnTo>
                    <a:lnTo>
                      <a:pt x="0" y="7"/>
                    </a:lnTo>
                    <a:lnTo>
                      <a:pt x="0" y="7"/>
                    </a:lnTo>
                    <a:lnTo>
                      <a:pt x="0" y="7"/>
                    </a:lnTo>
                    <a:lnTo>
                      <a:pt x="0" y="6"/>
                    </a:lnTo>
                    <a:lnTo>
                      <a:pt x="0" y="7"/>
                    </a:lnTo>
                    <a:lnTo>
                      <a:pt x="0" y="7"/>
                    </a:lnTo>
                    <a:lnTo>
                      <a:pt x="0" y="7"/>
                    </a:lnTo>
                    <a:lnTo>
                      <a:pt x="0" y="7"/>
                    </a:lnTo>
                    <a:lnTo>
                      <a:pt x="0" y="7"/>
                    </a:lnTo>
                    <a:lnTo>
                      <a:pt x="0" y="7"/>
                    </a:lnTo>
                    <a:lnTo>
                      <a:pt x="0" y="7"/>
                    </a:lnTo>
                    <a:lnTo>
                      <a:pt x="0" y="8"/>
                    </a:lnTo>
                    <a:lnTo>
                      <a:pt x="0" y="8"/>
                    </a:lnTo>
                    <a:lnTo>
                      <a:pt x="0" y="7"/>
                    </a:lnTo>
                    <a:lnTo>
                      <a:pt x="0" y="8"/>
                    </a:lnTo>
                    <a:lnTo>
                      <a:pt x="0" y="8"/>
                    </a:lnTo>
                    <a:lnTo>
                      <a:pt x="0" y="7"/>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5"/>
                    </a:lnTo>
                    <a:lnTo>
                      <a:pt x="0" y="6"/>
                    </a:lnTo>
                    <a:lnTo>
                      <a:pt x="0" y="5"/>
                    </a:lnTo>
                    <a:lnTo>
                      <a:pt x="0" y="6"/>
                    </a:lnTo>
                    <a:lnTo>
                      <a:pt x="0" y="6"/>
                    </a:lnTo>
                    <a:lnTo>
                      <a:pt x="0" y="5"/>
                    </a:lnTo>
                    <a:lnTo>
                      <a:pt x="0" y="5"/>
                    </a:lnTo>
                    <a:lnTo>
                      <a:pt x="0" y="4"/>
                    </a:lnTo>
                    <a:lnTo>
                      <a:pt x="0" y="5"/>
                    </a:lnTo>
                    <a:lnTo>
                      <a:pt x="0" y="5"/>
                    </a:lnTo>
                    <a:lnTo>
                      <a:pt x="0" y="5"/>
                    </a:lnTo>
                    <a:lnTo>
                      <a:pt x="0" y="5"/>
                    </a:lnTo>
                    <a:lnTo>
                      <a:pt x="0" y="5"/>
                    </a:lnTo>
                    <a:lnTo>
                      <a:pt x="0" y="6"/>
                    </a:lnTo>
                    <a:lnTo>
                      <a:pt x="0" y="7"/>
                    </a:lnTo>
                    <a:lnTo>
                      <a:pt x="0" y="6"/>
                    </a:lnTo>
                    <a:lnTo>
                      <a:pt x="0" y="7"/>
                    </a:lnTo>
                    <a:lnTo>
                      <a:pt x="0" y="6"/>
                    </a:lnTo>
                    <a:lnTo>
                      <a:pt x="0" y="7"/>
                    </a:lnTo>
                    <a:lnTo>
                      <a:pt x="0" y="7"/>
                    </a:lnTo>
                    <a:lnTo>
                      <a:pt x="0" y="7"/>
                    </a:lnTo>
                    <a:lnTo>
                      <a:pt x="0" y="7"/>
                    </a:lnTo>
                    <a:lnTo>
                      <a:pt x="0" y="7"/>
                    </a:lnTo>
                    <a:lnTo>
                      <a:pt x="0" y="7"/>
                    </a:lnTo>
                    <a:lnTo>
                      <a:pt x="0" y="2"/>
                    </a:lnTo>
                    <a:lnTo>
                      <a:pt x="0" y="7"/>
                    </a:lnTo>
                    <a:lnTo>
                      <a:pt x="0" y="11"/>
                    </a:lnTo>
                    <a:lnTo>
                      <a:pt x="0" y="12"/>
                    </a:lnTo>
                    <a:lnTo>
                      <a:pt x="0" y="13"/>
                    </a:lnTo>
                    <a:lnTo>
                      <a:pt x="0" y="13"/>
                    </a:lnTo>
                    <a:lnTo>
                      <a:pt x="0" y="13"/>
                    </a:lnTo>
                    <a:lnTo>
                      <a:pt x="0" y="14"/>
                    </a:lnTo>
                    <a:lnTo>
                      <a:pt x="0" y="15"/>
                    </a:lnTo>
                    <a:lnTo>
                      <a:pt x="0" y="15"/>
                    </a:lnTo>
                    <a:lnTo>
                      <a:pt x="0" y="16"/>
                    </a:lnTo>
                    <a:lnTo>
                      <a:pt x="0" y="17"/>
                    </a:lnTo>
                    <a:lnTo>
                      <a:pt x="0" y="17"/>
                    </a:lnTo>
                    <a:lnTo>
                      <a:pt x="0" y="18"/>
                    </a:lnTo>
                    <a:lnTo>
                      <a:pt x="0" y="19"/>
                    </a:lnTo>
                    <a:lnTo>
                      <a:pt x="0" y="20"/>
                    </a:lnTo>
                    <a:lnTo>
                      <a:pt x="0" y="21"/>
                    </a:lnTo>
                    <a:lnTo>
                      <a:pt x="0" y="21"/>
                    </a:lnTo>
                    <a:lnTo>
                      <a:pt x="0" y="21"/>
                    </a:lnTo>
                    <a:lnTo>
                      <a:pt x="0" y="23"/>
                    </a:lnTo>
                    <a:lnTo>
                      <a:pt x="0" y="23"/>
                    </a:lnTo>
                    <a:lnTo>
                      <a:pt x="0" y="23"/>
                    </a:lnTo>
                    <a:lnTo>
                      <a:pt x="0" y="23"/>
                    </a:lnTo>
                    <a:lnTo>
                      <a:pt x="0" y="24"/>
                    </a:lnTo>
                    <a:lnTo>
                      <a:pt x="0" y="25"/>
                    </a:lnTo>
                    <a:lnTo>
                      <a:pt x="0" y="26"/>
                    </a:lnTo>
                    <a:lnTo>
                      <a:pt x="0" y="27"/>
                    </a:lnTo>
                    <a:lnTo>
                      <a:pt x="0" y="27"/>
                    </a:lnTo>
                    <a:lnTo>
                      <a:pt x="0" y="28"/>
                    </a:lnTo>
                    <a:lnTo>
                      <a:pt x="0" y="28"/>
                    </a:lnTo>
                    <a:lnTo>
                      <a:pt x="0" y="29"/>
                    </a:lnTo>
                    <a:lnTo>
                      <a:pt x="0" y="30"/>
                    </a:lnTo>
                    <a:lnTo>
                      <a:pt x="0" y="30"/>
                    </a:lnTo>
                    <a:lnTo>
                      <a:pt x="0" y="31"/>
                    </a:lnTo>
                    <a:lnTo>
                      <a:pt x="0" y="31"/>
                    </a:lnTo>
                    <a:lnTo>
                      <a:pt x="0" y="32"/>
                    </a:lnTo>
                    <a:lnTo>
                      <a:pt x="0" y="33"/>
                    </a:lnTo>
                    <a:lnTo>
                      <a:pt x="0" y="33"/>
                    </a:lnTo>
                    <a:lnTo>
                      <a:pt x="0" y="34"/>
                    </a:lnTo>
                    <a:lnTo>
                      <a:pt x="0" y="34"/>
                    </a:lnTo>
                    <a:lnTo>
                      <a:pt x="0" y="35"/>
                    </a:lnTo>
                    <a:lnTo>
                      <a:pt x="0" y="36"/>
                    </a:lnTo>
                    <a:lnTo>
                      <a:pt x="0" y="36"/>
                    </a:lnTo>
                    <a:lnTo>
                      <a:pt x="0" y="37"/>
                    </a:lnTo>
                    <a:lnTo>
                      <a:pt x="0" y="37"/>
                    </a:lnTo>
                    <a:lnTo>
                      <a:pt x="0" y="37"/>
                    </a:lnTo>
                    <a:lnTo>
                      <a:pt x="0" y="37"/>
                    </a:lnTo>
                    <a:lnTo>
                      <a:pt x="0" y="38"/>
                    </a:lnTo>
                    <a:lnTo>
                      <a:pt x="0" y="38"/>
                    </a:lnTo>
                    <a:lnTo>
                      <a:pt x="0" y="38"/>
                    </a:lnTo>
                    <a:lnTo>
                      <a:pt x="0" y="38"/>
                    </a:lnTo>
                    <a:lnTo>
                      <a:pt x="0" y="39"/>
                    </a:lnTo>
                    <a:lnTo>
                      <a:pt x="0" y="38"/>
                    </a:lnTo>
                    <a:lnTo>
                      <a:pt x="0" y="39"/>
                    </a:lnTo>
                    <a:lnTo>
                      <a:pt x="0" y="39"/>
                    </a:lnTo>
                    <a:lnTo>
                      <a:pt x="0" y="39"/>
                    </a:lnTo>
                    <a:lnTo>
                      <a:pt x="0" y="39"/>
                    </a:lnTo>
                    <a:lnTo>
                      <a:pt x="0" y="39"/>
                    </a:lnTo>
                    <a:lnTo>
                      <a:pt x="0" y="39"/>
                    </a:lnTo>
                    <a:lnTo>
                      <a:pt x="0" y="40"/>
                    </a:lnTo>
                    <a:lnTo>
                      <a:pt x="0" y="41"/>
                    </a:lnTo>
                    <a:lnTo>
                      <a:pt x="0" y="41"/>
                    </a:lnTo>
                    <a:lnTo>
                      <a:pt x="0" y="42"/>
                    </a:lnTo>
                    <a:lnTo>
                      <a:pt x="0" y="43"/>
                    </a:lnTo>
                    <a:lnTo>
                      <a:pt x="0" y="43"/>
                    </a:lnTo>
                    <a:lnTo>
                      <a:pt x="0" y="43"/>
                    </a:lnTo>
                    <a:lnTo>
                      <a:pt x="0" y="43"/>
                    </a:lnTo>
                    <a:lnTo>
                      <a:pt x="0" y="44"/>
                    </a:lnTo>
                    <a:lnTo>
                      <a:pt x="0" y="44"/>
                    </a:lnTo>
                    <a:lnTo>
                      <a:pt x="0" y="44"/>
                    </a:lnTo>
                    <a:lnTo>
                      <a:pt x="0" y="44"/>
                    </a:lnTo>
                    <a:lnTo>
                      <a:pt x="0" y="45"/>
                    </a:lnTo>
                    <a:lnTo>
                      <a:pt x="0" y="45"/>
                    </a:lnTo>
                    <a:lnTo>
                      <a:pt x="0" y="45"/>
                    </a:lnTo>
                    <a:lnTo>
                      <a:pt x="0" y="45"/>
                    </a:lnTo>
                    <a:lnTo>
                      <a:pt x="0" y="46"/>
                    </a:lnTo>
                    <a:lnTo>
                      <a:pt x="0" y="45"/>
                    </a:lnTo>
                    <a:lnTo>
                      <a:pt x="0" y="45"/>
                    </a:lnTo>
                    <a:lnTo>
                      <a:pt x="0" y="44"/>
                    </a:lnTo>
                    <a:lnTo>
                      <a:pt x="0" y="45"/>
                    </a:lnTo>
                    <a:lnTo>
                      <a:pt x="0" y="45"/>
                    </a:lnTo>
                    <a:lnTo>
                      <a:pt x="0" y="46"/>
                    </a:lnTo>
                    <a:lnTo>
                      <a:pt x="0" y="46"/>
                    </a:lnTo>
                    <a:lnTo>
                      <a:pt x="0" y="46"/>
                    </a:lnTo>
                    <a:lnTo>
                      <a:pt x="0" y="47"/>
                    </a:lnTo>
                    <a:lnTo>
                      <a:pt x="0" y="46"/>
                    </a:lnTo>
                    <a:lnTo>
                      <a:pt x="0" y="46"/>
                    </a:lnTo>
                    <a:lnTo>
                      <a:pt x="0" y="46"/>
                    </a:lnTo>
                    <a:lnTo>
                      <a:pt x="0" y="46"/>
                    </a:lnTo>
                    <a:lnTo>
                      <a:pt x="0" y="47"/>
                    </a:lnTo>
                    <a:lnTo>
                      <a:pt x="0" y="48"/>
                    </a:lnTo>
                    <a:lnTo>
                      <a:pt x="0" y="48"/>
                    </a:lnTo>
                    <a:lnTo>
                      <a:pt x="0" y="48"/>
                    </a:lnTo>
                    <a:lnTo>
                      <a:pt x="0" y="49"/>
                    </a:lnTo>
                    <a:lnTo>
                      <a:pt x="0" y="50"/>
                    </a:lnTo>
                    <a:lnTo>
                      <a:pt x="0" y="50"/>
                    </a:lnTo>
                    <a:lnTo>
                      <a:pt x="0" y="50"/>
                    </a:lnTo>
                    <a:lnTo>
                      <a:pt x="0" y="51"/>
                    </a:lnTo>
                    <a:lnTo>
                      <a:pt x="0" y="51"/>
                    </a:lnTo>
                    <a:lnTo>
                      <a:pt x="0" y="52"/>
                    </a:lnTo>
                    <a:lnTo>
                      <a:pt x="0" y="52"/>
                    </a:lnTo>
                    <a:lnTo>
                      <a:pt x="0" y="53"/>
                    </a:lnTo>
                    <a:lnTo>
                      <a:pt x="0" y="53"/>
                    </a:lnTo>
                    <a:lnTo>
                      <a:pt x="0" y="52"/>
                    </a:lnTo>
                    <a:lnTo>
                      <a:pt x="0" y="51"/>
                    </a:lnTo>
                    <a:lnTo>
                      <a:pt x="0" y="51"/>
                    </a:lnTo>
                    <a:lnTo>
                      <a:pt x="0" y="51"/>
                    </a:lnTo>
                    <a:lnTo>
                      <a:pt x="0" y="51"/>
                    </a:lnTo>
                    <a:lnTo>
                      <a:pt x="0" y="50"/>
                    </a:lnTo>
                    <a:lnTo>
                      <a:pt x="0" y="50"/>
                    </a:lnTo>
                    <a:lnTo>
                      <a:pt x="0" y="50"/>
                    </a:lnTo>
                    <a:lnTo>
                      <a:pt x="0" y="50"/>
                    </a:lnTo>
                    <a:lnTo>
                      <a:pt x="0" y="51"/>
                    </a:lnTo>
                    <a:lnTo>
                      <a:pt x="0" y="51"/>
                    </a:lnTo>
                    <a:lnTo>
                      <a:pt x="0" y="51"/>
                    </a:lnTo>
                    <a:lnTo>
                      <a:pt x="0" y="51"/>
                    </a:lnTo>
                    <a:lnTo>
                      <a:pt x="0" y="51"/>
                    </a:lnTo>
                    <a:lnTo>
                      <a:pt x="0" y="51"/>
                    </a:lnTo>
                    <a:lnTo>
                      <a:pt x="0" y="51"/>
                    </a:lnTo>
                    <a:lnTo>
                      <a:pt x="0" y="52"/>
                    </a:lnTo>
                    <a:lnTo>
                      <a:pt x="0" y="51"/>
                    </a:lnTo>
                    <a:lnTo>
                      <a:pt x="0" y="51"/>
                    </a:lnTo>
                    <a:lnTo>
                      <a:pt x="0" y="51"/>
                    </a:lnTo>
                    <a:lnTo>
                      <a:pt x="0" y="50"/>
                    </a:lnTo>
                    <a:lnTo>
                      <a:pt x="0" y="51"/>
                    </a:lnTo>
                    <a:lnTo>
                      <a:pt x="0" y="51"/>
                    </a:lnTo>
                    <a:lnTo>
                      <a:pt x="0" y="52"/>
                    </a:lnTo>
                    <a:lnTo>
                      <a:pt x="0" y="51"/>
                    </a:lnTo>
                    <a:lnTo>
                      <a:pt x="0" y="51"/>
                    </a:lnTo>
                    <a:lnTo>
                      <a:pt x="0" y="51"/>
                    </a:lnTo>
                    <a:lnTo>
                      <a:pt x="0" y="52"/>
                    </a:lnTo>
                    <a:lnTo>
                      <a:pt x="0" y="52"/>
                    </a:lnTo>
                    <a:lnTo>
                      <a:pt x="0" y="53"/>
                    </a:lnTo>
                    <a:lnTo>
                      <a:pt x="0" y="52"/>
                    </a:lnTo>
                    <a:lnTo>
                      <a:pt x="0" y="52"/>
                    </a:lnTo>
                    <a:lnTo>
                      <a:pt x="0" y="52"/>
                    </a:lnTo>
                    <a:lnTo>
                      <a:pt x="0" y="51"/>
                    </a:lnTo>
                    <a:lnTo>
                      <a:pt x="0" y="52"/>
                    </a:lnTo>
                    <a:lnTo>
                      <a:pt x="0" y="51"/>
                    </a:lnTo>
                    <a:lnTo>
                      <a:pt x="0" y="52"/>
                    </a:lnTo>
                    <a:lnTo>
                      <a:pt x="0" y="53"/>
                    </a:lnTo>
                    <a:lnTo>
                      <a:pt x="0" y="53"/>
                    </a:lnTo>
                    <a:lnTo>
                      <a:pt x="0" y="53"/>
                    </a:lnTo>
                    <a:lnTo>
                      <a:pt x="0" y="53"/>
                    </a:lnTo>
                    <a:lnTo>
                      <a:pt x="0" y="53"/>
                    </a:lnTo>
                    <a:lnTo>
                      <a:pt x="0" y="53"/>
                    </a:lnTo>
                    <a:lnTo>
                      <a:pt x="0" y="53"/>
                    </a:lnTo>
                    <a:lnTo>
                      <a:pt x="0" y="52"/>
                    </a:lnTo>
                    <a:lnTo>
                      <a:pt x="0" y="52"/>
                    </a:lnTo>
                    <a:lnTo>
                      <a:pt x="0" y="52"/>
                    </a:lnTo>
                    <a:lnTo>
                      <a:pt x="0" y="52"/>
                    </a:lnTo>
                    <a:lnTo>
                      <a:pt x="0" y="52"/>
                    </a:lnTo>
                    <a:lnTo>
                      <a:pt x="0" y="51"/>
                    </a:lnTo>
                    <a:lnTo>
                      <a:pt x="0" y="52"/>
                    </a:lnTo>
                    <a:lnTo>
                      <a:pt x="0" y="51"/>
                    </a:lnTo>
                    <a:lnTo>
                      <a:pt x="0" y="52"/>
                    </a:lnTo>
                    <a:lnTo>
                      <a:pt x="0" y="52"/>
                    </a:lnTo>
                    <a:lnTo>
                      <a:pt x="0" y="52"/>
                    </a:lnTo>
                    <a:lnTo>
                      <a:pt x="0" y="52"/>
                    </a:lnTo>
                    <a:lnTo>
                      <a:pt x="0" y="52"/>
                    </a:lnTo>
                    <a:lnTo>
                      <a:pt x="0" y="53"/>
                    </a:lnTo>
                    <a:lnTo>
                      <a:pt x="0" y="53"/>
                    </a:lnTo>
                    <a:lnTo>
                      <a:pt x="0" y="52"/>
                    </a:lnTo>
                    <a:lnTo>
                      <a:pt x="0" y="52"/>
                    </a:lnTo>
                    <a:lnTo>
                      <a:pt x="0" y="53"/>
                    </a:lnTo>
                    <a:lnTo>
                      <a:pt x="0" y="53"/>
                    </a:lnTo>
                    <a:lnTo>
                      <a:pt x="0" y="53"/>
                    </a:lnTo>
                    <a:lnTo>
                      <a:pt x="0" y="53"/>
                    </a:lnTo>
                    <a:lnTo>
                      <a:pt x="0" y="52"/>
                    </a:lnTo>
                    <a:lnTo>
                      <a:pt x="0" y="52"/>
                    </a:lnTo>
                    <a:lnTo>
                      <a:pt x="0" y="52"/>
                    </a:lnTo>
                    <a:lnTo>
                      <a:pt x="0" y="53"/>
                    </a:lnTo>
                    <a:lnTo>
                      <a:pt x="0" y="53"/>
                    </a:lnTo>
                    <a:lnTo>
                      <a:pt x="0" y="52"/>
                    </a:lnTo>
                    <a:lnTo>
                      <a:pt x="0" y="53"/>
                    </a:lnTo>
                    <a:lnTo>
                      <a:pt x="0" y="53"/>
                    </a:lnTo>
                    <a:lnTo>
                      <a:pt x="0" y="53"/>
                    </a:lnTo>
                    <a:lnTo>
                      <a:pt x="0" y="53"/>
                    </a:lnTo>
                    <a:lnTo>
                      <a:pt x="0" y="54"/>
                    </a:lnTo>
                    <a:lnTo>
                      <a:pt x="0" y="54"/>
                    </a:lnTo>
                    <a:lnTo>
                      <a:pt x="0" y="54"/>
                    </a:lnTo>
                    <a:lnTo>
                      <a:pt x="0" y="54"/>
                    </a:lnTo>
                    <a:lnTo>
                      <a:pt x="0" y="54"/>
                    </a:lnTo>
                    <a:lnTo>
                      <a:pt x="0" y="54"/>
                    </a:lnTo>
                    <a:lnTo>
                      <a:pt x="0" y="54"/>
                    </a:lnTo>
                    <a:lnTo>
                      <a:pt x="0" y="54"/>
                    </a:lnTo>
                    <a:lnTo>
                      <a:pt x="0" y="55"/>
                    </a:lnTo>
                    <a:lnTo>
                      <a:pt x="0" y="54"/>
                    </a:lnTo>
                    <a:lnTo>
                      <a:pt x="0" y="55"/>
                    </a:lnTo>
                    <a:lnTo>
                      <a:pt x="0" y="55"/>
                    </a:lnTo>
                    <a:lnTo>
                      <a:pt x="0" y="55"/>
                    </a:lnTo>
                    <a:lnTo>
                      <a:pt x="0" y="55"/>
                    </a:lnTo>
                    <a:lnTo>
                      <a:pt x="0" y="55"/>
                    </a:lnTo>
                    <a:lnTo>
                      <a:pt x="0" y="56"/>
                    </a:lnTo>
                    <a:lnTo>
                      <a:pt x="0" y="55"/>
                    </a:lnTo>
                    <a:lnTo>
                      <a:pt x="0" y="56"/>
                    </a:lnTo>
                    <a:lnTo>
                      <a:pt x="0" y="56"/>
                    </a:lnTo>
                    <a:lnTo>
                      <a:pt x="0" y="56"/>
                    </a:lnTo>
                    <a:lnTo>
                      <a:pt x="0" y="56"/>
                    </a:lnTo>
                    <a:lnTo>
                      <a:pt x="0" y="56"/>
                    </a:lnTo>
                    <a:lnTo>
                      <a:pt x="0" y="57"/>
                    </a:lnTo>
                    <a:lnTo>
                      <a:pt x="0" y="57"/>
                    </a:lnTo>
                    <a:lnTo>
                      <a:pt x="0" y="57"/>
                    </a:lnTo>
                    <a:lnTo>
                      <a:pt x="0" y="57"/>
                    </a:lnTo>
                    <a:lnTo>
                      <a:pt x="0" y="58"/>
                    </a:lnTo>
                    <a:lnTo>
                      <a:pt x="0" y="58"/>
                    </a:lnTo>
                    <a:lnTo>
                      <a:pt x="0" y="59"/>
                    </a:lnTo>
                    <a:lnTo>
                      <a:pt x="0" y="58"/>
                    </a:lnTo>
                    <a:lnTo>
                      <a:pt x="0" y="58"/>
                    </a:lnTo>
                    <a:lnTo>
                      <a:pt x="0" y="58"/>
                    </a:lnTo>
                    <a:lnTo>
                      <a:pt x="0" y="58"/>
                    </a:lnTo>
                    <a:lnTo>
                      <a:pt x="0" y="58"/>
                    </a:lnTo>
                    <a:lnTo>
                      <a:pt x="0" y="57"/>
                    </a:lnTo>
                    <a:lnTo>
                      <a:pt x="0" y="56"/>
                    </a:lnTo>
                    <a:lnTo>
                      <a:pt x="0" y="56"/>
                    </a:lnTo>
                    <a:lnTo>
                      <a:pt x="0" y="56"/>
                    </a:lnTo>
                    <a:lnTo>
                      <a:pt x="0" y="55"/>
                    </a:lnTo>
                    <a:lnTo>
                      <a:pt x="0" y="54"/>
                    </a:lnTo>
                    <a:lnTo>
                      <a:pt x="0" y="54"/>
                    </a:lnTo>
                    <a:lnTo>
                      <a:pt x="0" y="53"/>
                    </a:lnTo>
                    <a:lnTo>
                      <a:pt x="0" y="54"/>
                    </a:lnTo>
                    <a:lnTo>
                      <a:pt x="0" y="53"/>
                    </a:lnTo>
                    <a:lnTo>
                      <a:pt x="0" y="54"/>
                    </a:lnTo>
                    <a:lnTo>
                      <a:pt x="0" y="53"/>
                    </a:lnTo>
                    <a:lnTo>
                      <a:pt x="0" y="53"/>
                    </a:lnTo>
                    <a:lnTo>
                      <a:pt x="0" y="52"/>
                    </a:lnTo>
                    <a:lnTo>
                      <a:pt x="0" y="53"/>
                    </a:lnTo>
                    <a:lnTo>
                      <a:pt x="0" y="53"/>
                    </a:lnTo>
                    <a:lnTo>
                      <a:pt x="0" y="53"/>
                    </a:lnTo>
                    <a:lnTo>
                      <a:pt x="0" y="53"/>
                    </a:lnTo>
                    <a:lnTo>
                      <a:pt x="0" y="54"/>
                    </a:lnTo>
                    <a:lnTo>
                      <a:pt x="0" y="55"/>
                    </a:lnTo>
                    <a:lnTo>
                      <a:pt x="0" y="55"/>
                    </a:lnTo>
                    <a:lnTo>
                      <a:pt x="0" y="56"/>
                    </a:lnTo>
                    <a:lnTo>
                      <a:pt x="0" y="56"/>
                    </a:lnTo>
                    <a:lnTo>
                      <a:pt x="0" y="56"/>
                    </a:lnTo>
                    <a:lnTo>
                      <a:pt x="0" y="55"/>
                    </a:lnTo>
                    <a:lnTo>
                      <a:pt x="0" y="56"/>
                    </a:lnTo>
                    <a:lnTo>
                      <a:pt x="0" y="56"/>
                    </a:lnTo>
                    <a:lnTo>
                      <a:pt x="0" y="56"/>
                    </a:lnTo>
                    <a:lnTo>
                      <a:pt x="0" y="56"/>
                    </a:lnTo>
                    <a:lnTo>
                      <a:pt x="0" y="57"/>
                    </a:lnTo>
                    <a:lnTo>
                      <a:pt x="0" y="56"/>
                    </a:lnTo>
                    <a:lnTo>
                      <a:pt x="0" y="57"/>
                    </a:lnTo>
                    <a:lnTo>
                      <a:pt x="0" y="57"/>
                    </a:lnTo>
                    <a:lnTo>
                      <a:pt x="0" y="57"/>
                    </a:lnTo>
                    <a:lnTo>
                      <a:pt x="0" y="57"/>
                    </a:lnTo>
                    <a:lnTo>
                      <a:pt x="0" y="56"/>
                    </a:lnTo>
                    <a:lnTo>
                      <a:pt x="0" y="57"/>
                    </a:lnTo>
                    <a:lnTo>
                      <a:pt x="0" y="57"/>
                    </a:lnTo>
                    <a:lnTo>
                      <a:pt x="0" y="57"/>
                    </a:lnTo>
                    <a:lnTo>
                      <a:pt x="0" y="57"/>
                    </a:lnTo>
                    <a:lnTo>
                      <a:pt x="0" y="58"/>
                    </a:lnTo>
                    <a:lnTo>
                      <a:pt x="0" y="58"/>
                    </a:lnTo>
                    <a:lnTo>
                      <a:pt x="0" y="57"/>
                    </a:lnTo>
                    <a:lnTo>
                      <a:pt x="0" y="57"/>
                    </a:lnTo>
                    <a:lnTo>
                      <a:pt x="0" y="56"/>
                    </a:lnTo>
                    <a:lnTo>
                      <a:pt x="0" y="56"/>
                    </a:lnTo>
                    <a:lnTo>
                      <a:pt x="0" y="56"/>
                    </a:lnTo>
                    <a:lnTo>
                      <a:pt x="0" y="55"/>
                    </a:lnTo>
                    <a:lnTo>
                      <a:pt x="0" y="55"/>
                    </a:lnTo>
                    <a:lnTo>
                      <a:pt x="0" y="54"/>
                    </a:lnTo>
                    <a:lnTo>
                      <a:pt x="0" y="54"/>
                    </a:lnTo>
                    <a:lnTo>
                      <a:pt x="0" y="53"/>
                    </a:lnTo>
                    <a:lnTo>
                      <a:pt x="0" y="53"/>
                    </a:lnTo>
                    <a:lnTo>
                      <a:pt x="0" y="52"/>
                    </a:lnTo>
                    <a:lnTo>
                      <a:pt x="0" y="53"/>
                    </a:lnTo>
                    <a:lnTo>
                      <a:pt x="0" y="53"/>
                    </a:lnTo>
                    <a:lnTo>
                      <a:pt x="0" y="53"/>
                    </a:lnTo>
                    <a:lnTo>
                      <a:pt x="0" y="53"/>
                    </a:lnTo>
                    <a:lnTo>
                      <a:pt x="0" y="53"/>
                    </a:lnTo>
                    <a:lnTo>
                      <a:pt x="0" y="54"/>
                    </a:lnTo>
                    <a:lnTo>
                      <a:pt x="0" y="54"/>
                    </a:lnTo>
                    <a:lnTo>
                      <a:pt x="0" y="54"/>
                    </a:lnTo>
                    <a:lnTo>
                      <a:pt x="0" y="54"/>
                    </a:lnTo>
                    <a:lnTo>
                      <a:pt x="0" y="53"/>
                    </a:lnTo>
                    <a:lnTo>
                      <a:pt x="0" y="53"/>
                    </a:lnTo>
                    <a:lnTo>
                      <a:pt x="0" y="53"/>
                    </a:lnTo>
                    <a:lnTo>
                      <a:pt x="0" y="53"/>
                    </a:lnTo>
                    <a:lnTo>
                      <a:pt x="0" y="53"/>
                    </a:lnTo>
                    <a:lnTo>
                      <a:pt x="0" y="54"/>
                    </a:lnTo>
                    <a:lnTo>
                      <a:pt x="0" y="54"/>
                    </a:lnTo>
                    <a:lnTo>
                      <a:pt x="0" y="54"/>
                    </a:lnTo>
                    <a:lnTo>
                      <a:pt x="0" y="54"/>
                    </a:lnTo>
                    <a:lnTo>
                      <a:pt x="1" y="54"/>
                    </a:lnTo>
                    <a:lnTo>
                      <a:pt x="1" y="55"/>
                    </a:lnTo>
                    <a:lnTo>
                      <a:pt x="1" y="56"/>
                    </a:lnTo>
                    <a:lnTo>
                      <a:pt x="1" y="55"/>
                    </a:lnTo>
                    <a:lnTo>
                      <a:pt x="1" y="56"/>
                    </a:lnTo>
                    <a:lnTo>
                      <a:pt x="1" y="56"/>
                    </a:lnTo>
                    <a:lnTo>
                      <a:pt x="1" y="56"/>
                    </a:lnTo>
                    <a:lnTo>
                      <a:pt x="1" y="57"/>
                    </a:lnTo>
                    <a:lnTo>
                      <a:pt x="1" y="57"/>
                    </a:lnTo>
                    <a:lnTo>
                      <a:pt x="1" y="57"/>
                    </a:lnTo>
                    <a:lnTo>
                      <a:pt x="1" y="56"/>
                    </a:lnTo>
                    <a:lnTo>
                      <a:pt x="1" y="56"/>
                    </a:lnTo>
                    <a:lnTo>
                      <a:pt x="1" y="56"/>
                    </a:lnTo>
                    <a:lnTo>
                      <a:pt x="1" y="56"/>
                    </a:lnTo>
                    <a:lnTo>
                      <a:pt x="1" y="56"/>
                    </a:lnTo>
                    <a:lnTo>
                      <a:pt x="1" y="55"/>
                    </a:lnTo>
                    <a:lnTo>
                      <a:pt x="1" y="55"/>
                    </a:lnTo>
                    <a:lnTo>
                      <a:pt x="1" y="54"/>
                    </a:lnTo>
                    <a:lnTo>
                      <a:pt x="1" y="54"/>
                    </a:lnTo>
                    <a:lnTo>
                      <a:pt x="1" y="53"/>
                    </a:lnTo>
                    <a:lnTo>
                      <a:pt x="1" y="53"/>
                    </a:lnTo>
                    <a:lnTo>
                      <a:pt x="1" y="53"/>
                    </a:lnTo>
                    <a:lnTo>
                      <a:pt x="1" y="53"/>
                    </a:lnTo>
                    <a:lnTo>
                      <a:pt x="1" y="53"/>
                    </a:lnTo>
                    <a:lnTo>
                      <a:pt x="1" y="54"/>
                    </a:lnTo>
                    <a:lnTo>
                      <a:pt x="1" y="54"/>
                    </a:lnTo>
                    <a:lnTo>
                      <a:pt x="1" y="54"/>
                    </a:lnTo>
                    <a:lnTo>
                      <a:pt x="1" y="54"/>
                    </a:lnTo>
                    <a:lnTo>
                      <a:pt x="1" y="54"/>
                    </a:lnTo>
                    <a:lnTo>
                      <a:pt x="1" y="54"/>
                    </a:lnTo>
                    <a:lnTo>
                      <a:pt x="1" y="55"/>
                    </a:lnTo>
                    <a:lnTo>
                      <a:pt x="1" y="56"/>
                    </a:lnTo>
                    <a:lnTo>
                      <a:pt x="1" y="56"/>
                    </a:lnTo>
                    <a:lnTo>
                      <a:pt x="1" y="56"/>
                    </a:lnTo>
                    <a:lnTo>
                      <a:pt x="1" y="57"/>
                    </a:lnTo>
                    <a:lnTo>
                      <a:pt x="1" y="56"/>
                    </a:lnTo>
                    <a:lnTo>
                      <a:pt x="1" y="57"/>
                    </a:lnTo>
                    <a:lnTo>
                      <a:pt x="1" y="57"/>
                    </a:lnTo>
                    <a:lnTo>
                      <a:pt x="1" y="56"/>
                    </a:lnTo>
                    <a:lnTo>
                      <a:pt x="1" y="55"/>
                    </a:lnTo>
                    <a:lnTo>
                      <a:pt x="1" y="56"/>
                    </a:lnTo>
                    <a:lnTo>
                      <a:pt x="1" y="55"/>
                    </a:lnTo>
                    <a:lnTo>
                      <a:pt x="1" y="56"/>
                    </a:lnTo>
                    <a:lnTo>
                      <a:pt x="1" y="56"/>
                    </a:lnTo>
                    <a:lnTo>
                      <a:pt x="1" y="56"/>
                    </a:lnTo>
                    <a:lnTo>
                      <a:pt x="1" y="56"/>
                    </a:lnTo>
                    <a:lnTo>
                      <a:pt x="1" y="56"/>
                    </a:lnTo>
                    <a:lnTo>
                      <a:pt x="1" y="55"/>
                    </a:lnTo>
                    <a:lnTo>
                      <a:pt x="1" y="55"/>
                    </a:lnTo>
                    <a:lnTo>
                      <a:pt x="1" y="54"/>
                    </a:lnTo>
                    <a:lnTo>
                      <a:pt x="1" y="55"/>
                    </a:lnTo>
                    <a:lnTo>
                      <a:pt x="1" y="54"/>
                    </a:lnTo>
                    <a:lnTo>
                      <a:pt x="1" y="55"/>
                    </a:lnTo>
                    <a:lnTo>
                      <a:pt x="1" y="55"/>
                    </a:lnTo>
                    <a:lnTo>
                      <a:pt x="1" y="55"/>
                    </a:lnTo>
                    <a:lnTo>
                      <a:pt x="1" y="55"/>
                    </a:lnTo>
                    <a:lnTo>
                      <a:pt x="1" y="55"/>
                    </a:lnTo>
                    <a:lnTo>
                      <a:pt x="1" y="54"/>
                    </a:lnTo>
                    <a:lnTo>
                      <a:pt x="1" y="55"/>
                    </a:lnTo>
                    <a:lnTo>
                      <a:pt x="1" y="56"/>
                    </a:lnTo>
                    <a:lnTo>
                      <a:pt x="1" y="56"/>
                    </a:lnTo>
                    <a:lnTo>
                      <a:pt x="1" y="57"/>
                    </a:lnTo>
                    <a:lnTo>
                      <a:pt x="1" y="57"/>
                    </a:lnTo>
                    <a:lnTo>
                      <a:pt x="1" y="58"/>
                    </a:lnTo>
                    <a:lnTo>
                      <a:pt x="1" y="58"/>
                    </a:lnTo>
                    <a:lnTo>
                      <a:pt x="1" y="57"/>
                    </a:lnTo>
                    <a:lnTo>
                      <a:pt x="1" y="58"/>
                    </a:lnTo>
                    <a:lnTo>
                      <a:pt x="1" y="57"/>
                    </a:lnTo>
                    <a:lnTo>
                      <a:pt x="1" y="58"/>
                    </a:lnTo>
                    <a:lnTo>
                      <a:pt x="1" y="58"/>
                    </a:lnTo>
                    <a:lnTo>
                      <a:pt x="1" y="57"/>
                    </a:lnTo>
                    <a:lnTo>
                      <a:pt x="1" y="57"/>
                    </a:lnTo>
                    <a:lnTo>
                      <a:pt x="1" y="57"/>
                    </a:lnTo>
                    <a:lnTo>
                      <a:pt x="1" y="57"/>
                    </a:lnTo>
                    <a:lnTo>
                      <a:pt x="1" y="57"/>
                    </a:lnTo>
                    <a:lnTo>
                      <a:pt x="1" y="57"/>
                    </a:lnTo>
                    <a:lnTo>
                      <a:pt x="1" y="57"/>
                    </a:lnTo>
                    <a:lnTo>
                      <a:pt x="1" y="58"/>
                    </a:lnTo>
                    <a:lnTo>
                      <a:pt x="1" y="57"/>
                    </a:lnTo>
                    <a:lnTo>
                      <a:pt x="1" y="58"/>
                    </a:lnTo>
                    <a:lnTo>
                      <a:pt x="1" y="58"/>
                    </a:lnTo>
                    <a:lnTo>
                      <a:pt x="1" y="58"/>
                    </a:lnTo>
                    <a:lnTo>
                      <a:pt x="1" y="58"/>
                    </a:lnTo>
                    <a:lnTo>
                      <a:pt x="1" y="58"/>
                    </a:lnTo>
                    <a:lnTo>
                      <a:pt x="1" y="58"/>
                    </a:lnTo>
                    <a:lnTo>
                      <a:pt x="1" y="58"/>
                    </a:lnTo>
                    <a:lnTo>
                      <a:pt x="1" y="59"/>
                    </a:lnTo>
                    <a:lnTo>
                      <a:pt x="1" y="59"/>
                    </a:lnTo>
                    <a:lnTo>
                      <a:pt x="1" y="59"/>
                    </a:lnTo>
                    <a:lnTo>
                      <a:pt x="1" y="60"/>
                    </a:lnTo>
                    <a:lnTo>
                      <a:pt x="1" y="60"/>
                    </a:lnTo>
                    <a:lnTo>
                      <a:pt x="1" y="60"/>
                    </a:lnTo>
                    <a:lnTo>
                      <a:pt x="1" y="60"/>
                    </a:lnTo>
                    <a:lnTo>
                      <a:pt x="1" y="61"/>
                    </a:lnTo>
                    <a:lnTo>
                      <a:pt x="1" y="61"/>
                    </a:lnTo>
                    <a:lnTo>
                      <a:pt x="1" y="61"/>
                    </a:lnTo>
                    <a:lnTo>
                      <a:pt x="1" y="61"/>
                    </a:lnTo>
                    <a:lnTo>
                      <a:pt x="1" y="62"/>
                    </a:lnTo>
                    <a:lnTo>
                      <a:pt x="1" y="60"/>
                    </a:lnTo>
                    <a:lnTo>
                      <a:pt x="1" y="59"/>
                    </a:lnTo>
                    <a:lnTo>
                      <a:pt x="1" y="59"/>
                    </a:lnTo>
                    <a:lnTo>
                      <a:pt x="1" y="58"/>
                    </a:lnTo>
                    <a:lnTo>
                      <a:pt x="1" y="57"/>
                    </a:lnTo>
                    <a:lnTo>
                      <a:pt x="1" y="56"/>
                    </a:lnTo>
                    <a:lnTo>
                      <a:pt x="1" y="55"/>
                    </a:lnTo>
                    <a:lnTo>
                      <a:pt x="1" y="55"/>
                    </a:lnTo>
                    <a:lnTo>
                      <a:pt x="1" y="54"/>
                    </a:lnTo>
                    <a:lnTo>
                      <a:pt x="1" y="54"/>
                    </a:lnTo>
                    <a:lnTo>
                      <a:pt x="1" y="53"/>
                    </a:lnTo>
                    <a:lnTo>
                      <a:pt x="1" y="52"/>
                    </a:lnTo>
                  </a:path>
                </a:pathLst>
              </a:custGeom>
              <a:noFill/>
              <a:ln w="0">
                <a:solidFill>
                  <a:srgbClr val="3366FF"/>
                </a:solidFill>
                <a:prstDash val="solid"/>
                <a:round/>
                <a:headEnd/>
                <a:tailEnd/>
              </a:ln>
            </p:spPr>
            <p:txBody>
              <a:bodyPr/>
              <a:lstStyle/>
              <a:p>
                <a:endParaRPr lang="en-GB"/>
              </a:p>
            </p:txBody>
          </p:sp>
          <p:sp>
            <p:nvSpPr>
              <p:cNvPr id="186340" name="Freeform 996"/>
              <p:cNvSpPr>
                <a:spLocks/>
              </p:cNvSpPr>
              <p:nvPr/>
            </p:nvSpPr>
            <p:spPr bwMode="auto">
              <a:xfrm>
                <a:off x="3858" y="3641"/>
                <a:ext cx="1" cy="330"/>
              </a:xfrm>
              <a:custGeom>
                <a:avLst/>
                <a:gdLst/>
                <a:ahLst/>
                <a:cxnLst>
                  <a:cxn ang="0">
                    <a:pos x="0" y="42"/>
                  </a:cxn>
                  <a:cxn ang="0">
                    <a:pos x="0" y="44"/>
                  </a:cxn>
                  <a:cxn ang="0">
                    <a:pos x="0" y="44"/>
                  </a:cxn>
                  <a:cxn ang="0">
                    <a:pos x="0" y="48"/>
                  </a:cxn>
                  <a:cxn ang="0">
                    <a:pos x="0" y="47"/>
                  </a:cxn>
                  <a:cxn ang="0">
                    <a:pos x="0" y="49"/>
                  </a:cxn>
                  <a:cxn ang="0">
                    <a:pos x="0" y="48"/>
                  </a:cxn>
                  <a:cxn ang="0">
                    <a:pos x="0" y="49"/>
                  </a:cxn>
                  <a:cxn ang="0">
                    <a:pos x="0" y="48"/>
                  </a:cxn>
                  <a:cxn ang="0">
                    <a:pos x="0" y="51"/>
                  </a:cxn>
                  <a:cxn ang="0">
                    <a:pos x="0" y="49"/>
                  </a:cxn>
                  <a:cxn ang="0">
                    <a:pos x="0" y="48"/>
                  </a:cxn>
                  <a:cxn ang="0">
                    <a:pos x="0" y="48"/>
                  </a:cxn>
                  <a:cxn ang="0">
                    <a:pos x="0" y="45"/>
                  </a:cxn>
                  <a:cxn ang="0">
                    <a:pos x="0" y="48"/>
                  </a:cxn>
                  <a:cxn ang="0">
                    <a:pos x="0" y="50"/>
                  </a:cxn>
                  <a:cxn ang="0">
                    <a:pos x="0" y="50"/>
                  </a:cxn>
                  <a:cxn ang="0">
                    <a:pos x="0" y="50"/>
                  </a:cxn>
                  <a:cxn ang="0">
                    <a:pos x="0" y="47"/>
                  </a:cxn>
                  <a:cxn ang="0">
                    <a:pos x="0" y="49"/>
                  </a:cxn>
                  <a:cxn ang="0">
                    <a:pos x="0" y="53"/>
                  </a:cxn>
                  <a:cxn ang="0">
                    <a:pos x="0" y="52"/>
                  </a:cxn>
                  <a:cxn ang="0">
                    <a:pos x="0" y="48"/>
                  </a:cxn>
                  <a:cxn ang="0">
                    <a:pos x="0" y="48"/>
                  </a:cxn>
                  <a:cxn ang="0">
                    <a:pos x="0" y="49"/>
                  </a:cxn>
                  <a:cxn ang="0">
                    <a:pos x="0" y="52"/>
                  </a:cxn>
                  <a:cxn ang="0">
                    <a:pos x="0" y="52"/>
                  </a:cxn>
                  <a:cxn ang="0">
                    <a:pos x="0" y="51"/>
                  </a:cxn>
                  <a:cxn ang="0">
                    <a:pos x="0" y="47"/>
                  </a:cxn>
                  <a:cxn ang="0">
                    <a:pos x="0" y="49"/>
                  </a:cxn>
                  <a:cxn ang="0">
                    <a:pos x="0" y="49"/>
                  </a:cxn>
                  <a:cxn ang="0">
                    <a:pos x="0" y="51"/>
                  </a:cxn>
                  <a:cxn ang="0">
                    <a:pos x="0" y="39"/>
                  </a:cxn>
                  <a:cxn ang="0">
                    <a:pos x="0" y="32"/>
                  </a:cxn>
                  <a:cxn ang="0">
                    <a:pos x="0" y="27"/>
                  </a:cxn>
                  <a:cxn ang="0">
                    <a:pos x="0" y="23"/>
                  </a:cxn>
                  <a:cxn ang="0">
                    <a:pos x="0" y="19"/>
                  </a:cxn>
                  <a:cxn ang="0">
                    <a:pos x="0" y="16"/>
                  </a:cxn>
                  <a:cxn ang="0">
                    <a:pos x="0" y="12"/>
                  </a:cxn>
                  <a:cxn ang="0">
                    <a:pos x="0" y="11"/>
                  </a:cxn>
                  <a:cxn ang="0">
                    <a:pos x="0" y="12"/>
                  </a:cxn>
                  <a:cxn ang="0">
                    <a:pos x="0" y="10"/>
                  </a:cxn>
                  <a:cxn ang="0">
                    <a:pos x="0" y="9"/>
                  </a:cxn>
                  <a:cxn ang="0">
                    <a:pos x="0" y="6"/>
                  </a:cxn>
                  <a:cxn ang="0">
                    <a:pos x="0" y="3"/>
                  </a:cxn>
                  <a:cxn ang="0">
                    <a:pos x="0" y="1"/>
                  </a:cxn>
                  <a:cxn ang="0">
                    <a:pos x="0" y="3"/>
                  </a:cxn>
                  <a:cxn ang="0">
                    <a:pos x="0" y="2"/>
                  </a:cxn>
                  <a:cxn ang="0">
                    <a:pos x="0" y="4"/>
                  </a:cxn>
                  <a:cxn ang="0">
                    <a:pos x="0" y="2"/>
                  </a:cxn>
                  <a:cxn ang="0">
                    <a:pos x="0" y="2"/>
                  </a:cxn>
                  <a:cxn ang="0">
                    <a:pos x="0" y="5"/>
                  </a:cxn>
                  <a:cxn ang="0">
                    <a:pos x="0" y="0"/>
                  </a:cxn>
                  <a:cxn ang="0">
                    <a:pos x="0" y="3"/>
                  </a:cxn>
                  <a:cxn ang="0">
                    <a:pos x="0" y="2"/>
                  </a:cxn>
                  <a:cxn ang="0">
                    <a:pos x="0" y="2"/>
                  </a:cxn>
                  <a:cxn ang="0">
                    <a:pos x="0" y="2"/>
                  </a:cxn>
                  <a:cxn ang="0">
                    <a:pos x="0" y="1"/>
                  </a:cxn>
                  <a:cxn ang="0">
                    <a:pos x="0" y="2"/>
                  </a:cxn>
                  <a:cxn ang="0">
                    <a:pos x="0" y="4"/>
                  </a:cxn>
                  <a:cxn ang="0">
                    <a:pos x="0" y="4"/>
                  </a:cxn>
                  <a:cxn ang="0">
                    <a:pos x="0" y="4"/>
                  </a:cxn>
                  <a:cxn ang="0">
                    <a:pos x="0" y="5"/>
                  </a:cxn>
                </a:cxnLst>
                <a:rect l="0" t="0" r="r" b="b"/>
                <a:pathLst>
                  <a:path h="55">
                    <a:moveTo>
                      <a:pt x="0" y="41"/>
                    </a:moveTo>
                    <a:lnTo>
                      <a:pt x="0" y="40"/>
                    </a:lnTo>
                    <a:lnTo>
                      <a:pt x="0" y="40"/>
                    </a:lnTo>
                    <a:lnTo>
                      <a:pt x="0" y="40"/>
                    </a:lnTo>
                    <a:lnTo>
                      <a:pt x="0" y="40"/>
                    </a:lnTo>
                    <a:lnTo>
                      <a:pt x="0" y="40"/>
                    </a:lnTo>
                    <a:lnTo>
                      <a:pt x="0" y="40"/>
                    </a:lnTo>
                    <a:lnTo>
                      <a:pt x="0" y="41"/>
                    </a:lnTo>
                    <a:lnTo>
                      <a:pt x="0" y="40"/>
                    </a:lnTo>
                    <a:lnTo>
                      <a:pt x="0" y="41"/>
                    </a:lnTo>
                    <a:lnTo>
                      <a:pt x="0" y="42"/>
                    </a:lnTo>
                    <a:lnTo>
                      <a:pt x="0" y="43"/>
                    </a:lnTo>
                    <a:lnTo>
                      <a:pt x="0" y="43"/>
                    </a:lnTo>
                    <a:lnTo>
                      <a:pt x="0" y="43"/>
                    </a:lnTo>
                    <a:lnTo>
                      <a:pt x="0" y="43"/>
                    </a:lnTo>
                    <a:lnTo>
                      <a:pt x="0" y="44"/>
                    </a:lnTo>
                    <a:lnTo>
                      <a:pt x="0" y="43"/>
                    </a:lnTo>
                    <a:lnTo>
                      <a:pt x="0" y="44"/>
                    </a:lnTo>
                    <a:lnTo>
                      <a:pt x="0" y="44"/>
                    </a:lnTo>
                    <a:lnTo>
                      <a:pt x="0" y="44"/>
                    </a:lnTo>
                    <a:lnTo>
                      <a:pt x="0" y="44"/>
                    </a:lnTo>
                    <a:lnTo>
                      <a:pt x="0" y="44"/>
                    </a:lnTo>
                    <a:lnTo>
                      <a:pt x="0" y="44"/>
                    </a:lnTo>
                    <a:lnTo>
                      <a:pt x="0" y="44"/>
                    </a:lnTo>
                    <a:lnTo>
                      <a:pt x="0" y="44"/>
                    </a:lnTo>
                    <a:lnTo>
                      <a:pt x="0" y="45"/>
                    </a:lnTo>
                    <a:lnTo>
                      <a:pt x="0" y="44"/>
                    </a:lnTo>
                    <a:lnTo>
                      <a:pt x="0" y="44"/>
                    </a:lnTo>
                    <a:lnTo>
                      <a:pt x="0" y="44"/>
                    </a:lnTo>
                    <a:lnTo>
                      <a:pt x="0" y="44"/>
                    </a:lnTo>
                    <a:lnTo>
                      <a:pt x="0" y="44"/>
                    </a:lnTo>
                    <a:lnTo>
                      <a:pt x="0" y="44"/>
                    </a:lnTo>
                    <a:lnTo>
                      <a:pt x="0" y="44"/>
                    </a:lnTo>
                    <a:lnTo>
                      <a:pt x="0" y="45"/>
                    </a:lnTo>
                    <a:lnTo>
                      <a:pt x="0" y="45"/>
                    </a:lnTo>
                    <a:lnTo>
                      <a:pt x="0" y="46"/>
                    </a:lnTo>
                    <a:lnTo>
                      <a:pt x="0" y="46"/>
                    </a:lnTo>
                    <a:lnTo>
                      <a:pt x="0" y="46"/>
                    </a:lnTo>
                    <a:lnTo>
                      <a:pt x="0" y="47"/>
                    </a:lnTo>
                    <a:lnTo>
                      <a:pt x="0" y="46"/>
                    </a:lnTo>
                    <a:lnTo>
                      <a:pt x="0" y="47"/>
                    </a:lnTo>
                    <a:lnTo>
                      <a:pt x="0" y="47"/>
                    </a:lnTo>
                    <a:lnTo>
                      <a:pt x="0" y="47"/>
                    </a:lnTo>
                    <a:lnTo>
                      <a:pt x="0" y="48"/>
                    </a:lnTo>
                    <a:lnTo>
                      <a:pt x="0" y="48"/>
                    </a:lnTo>
                    <a:lnTo>
                      <a:pt x="0" y="48"/>
                    </a:lnTo>
                    <a:lnTo>
                      <a:pt x="0" y="49"/>
                    </a:lnTo>
                    <a:lnTo>
                      <a:pt x="0" y="48"/>
                    </a:lnTo>
                    <a:lnTo>
                      <a:pt x="0" y="49"/>
                    </a:lnTo>
                    <a:lnTo>
                      <a:pt x="0" y="48"/>
                    </a:lnTo>
                    <a:lnTo>
                      <a:pt x="0" y="48"/>
                    </a:lnTo>
                    <a:lnTo>
                      <a:pt x="0" y="47"/>
                    </a:lnTo>
                    <a:lnTo>
                      <a:pt x="0" y="47"/>
                    </a:lnTo>
                    <a:lnTo>
                      <a:pt x="0" y="46"/>
                    </a:lnTo>
                    <a:lnTo>
                      <a:pt x="0" y="47"/>
                    </a:lnTo>
                    <a:lnTo>
                      <a:pt x="0" y="47"/>
                    </a:lnTo>
                    <a:lnTo>
                      <a:pt x="0" y="47"/>
                    </a:lnTo>
                    <a:lnTo>
                      <a:pt x="0" y="48"/>
                    </a:lnTo>
                    <a:lnTo>
                      <a:pt x="0" y="47"/>
                    </a:lnTo>
                    <a:lnTo>
                      <a:pt x="0" y="47"/>
                    </a:lnTo>
                    <a:lnTo>
                      <a:pt x="0" y="47"/>
                    </a:lnTo>
                    <a:lnTo>
                      <a:pt x="0" y="48"/>
                    </a:lnTo>
                    <a:lnTo>
                      <a:pt x="0" y="48"/>
                    </a:lnTo>
                    <a:lnTo>
                      <a:pt x="0" y="48"/>
                    </a:lnTo>
                    <a:lnTo>
                      <a:pt x="0" y="48"/>
                    </a:lnTo>
                    <a:lnTo>
                      <a:pt x="0" y="49"/>
                    </a:lnTo>
                    <a:lnTo>
                      <a:pt x="0" y="50"/>
                    </a:lnTo>
                    <a:lnTo>
                      <a:pt x="0" y="49"/>
                    </a:lnTo>
                    <a:lnTo>
                      <a:pt x="0" y="49"/>
                    </a:lnTo>
                    <a:lnTo>
                      <a:pt x="0" y="50"/>
                    </a:lnTo>
                    <a:lnTo>
                      <a:pt x="0" y="49"/>
                    </a:lnTo>
                    <a:lnTo>
                      <a:pt x="0" y="50"/>
                    </a:lnTo>
                    <a:lnTo>
                      <a:pt x="0" y="49"/>
                    </a:lnTo>
                    <a:lnTo>
                      <a:pt x="0" y="48"/>
                    </a:lnTo>
                    <a:lnTo>
                      <a:pt x="0" y="48"/>
                    </a:lnTo>
                    <a:lnTo>
                      <a:pt x="0" y="48"/>
                    </a:lnTo>
                    <a:lnTo>
                      <a:pt x="0" y="48"/>
                    </a:lnTo>
                    <a:lnTo>
                      <a:pt x="0" y="48"/>
                    </a:lnTo>
                    <a:lnTo>
                      <a:pt x="0" y="48"/>
                    </a:lnTo>
                    <a:lnTo>
                      <a:pt x="0" y="47"/>
                    </a:lnTo>
                    <a:lnTo>
                      <a:pt x="0" y="48"/>
                    </a:lnTo>
                    <a:lnTo>
                      <a:pt x="0" y="48"/>
                    </a:lnTo>
                    <a:lnTo>
                      <a:pt x="0" y="49"/>
                    </a:lnTo>
                    <a:lnTo>
                      <a:pt x="0" y="49"/>
                    </a:lnTo>
                    <a:lnTo>
                      <a:pt x="0" y="49"/>
                    </a:lnTo>
                    <a:lnTo>
                      <a:pt x="0" y="50"/>
                    </a:lnTo>
                    <a:lnTo>
                      <a:pt x="0" y="49"/>
                    </a:lnTo>
                    <a:lnTo>
                      <a:pt x="0" y="49"/>
                    </a:lnTo>
                    <a:lnTo>
                      <a:pt x="0" y="48"/>
                    </a:lnTo>
                    <a:lnTo>
                      <a:pt x="0" y="49"/>
                    </a:lnTo>
                    <a:lnTo>
                      <a:pt x="0" y="48"/>
                    </a:lnTo>
                    <a:lnTo>
                      <a:pt x="0" y="48"/>
                    </a:lnTo>
                    <a:lnTo>
                      <a:pt x="0" y="48"/>
                    </a:lnTo>
                    <a:lnTo>
                      <a:pt x="0" y="47"/>
                    </a:lnTo>
                    <a:lnTo>
                      <a:pt x="0" y="47"/>
                    </a:lnTo>
                    <a:lnTo>
                      <a:pt x="0" y="47"/>
                    </a:lnTo>
                    <a:lnTo>
                      <a:pt x="0" y="48"/>
                    </a:lnTo>
                    <a:lnTo>
                      <a:pt x="0" y="48"/>
                    </a:lnTo>
                    <a:lnTo>
                      <a:pt x="0" y="48"/>
                    </a:lnTo>
                    <a:lnTo>
                      <a:pt x="0" y="49"/>
                    </a:lnTo>
                    <a:lnTo>
                      <a:pt x="0" y="50"/>
                    </a:lnTo>
                    <a:lnTo>
                      <a:pt x="0" y="50"/>
                    </a:lnTo>
                    <a:lnTo>
                      <a:pt x="0" y="50"/>
                    </a:lnTo>
                    <a:lnTo>
                      <a:pt x="0" y="50"/>
                    </a:lnTo>
                    <a:lnTo>
                      <a:pt x="0" y="50"/>
                    </a:lnTo>
                    <a:lnTo>
                      <a:pt x="0" y="51"/>
                    </a:lnTo>
                    <a:lnTo>
                      <a:pt x="0" y="51"/>
                    </a:lnTo>
                    <a:lnTo>
                      <a:pt x="0" y="51"/>
                    </a:lnTo>
                    <a:lnTo>
                      <a:pt x="0" y="51"/>
                    </a:lnTo>
                    <a:lnTo>
                      <a:pt x="0" y="51"/>
                    </a:lnTo>
                    <a:lnTo>
                      <a:pt x="0" y="51"/>
                    </a:lnTo>
                    <a:lnTo>
                      <a:pt x="0" y="51"/>
                    </a:lnTo>
                    <a:lnTo>
                      <a:pt x="0" y="52"/>
                    </a:lnTo>
                    <a:lnTo>
                      <a:pt x="0" y="51"/>
                    </a:lnTo>
                    <a:lnTo>
                      <a:pt x="0" y="51"/>
                    </a:lnTo>
                    <a:lnTo>
                      <a:pt x="0" y="51"/>
                    </a:lnTo>
                    <a:lnTo>
                      <a:pt x="0" y="51"/>
                    </a:lnTo>
                    <a:lnTo>
                      <a:pt x="0" y="51"/>
                    </a:lnTo>
                    <a:lnTo>
                      <a:pt x="0" y="50"/>
                    </a:lnTo>
                    <a:lnTo>
                      <a:pt x="0" y="50"/>
                    </a:lnTo>
                    <a:lnTo>
                      <a:pt x="0" y="49"/>
                    </a:lnTo>
                    <a:lnTo>
                      <a:pt x="0" y="48"/>
                    </a:lnTo>
                    <a:lnTo>
                      <a:pt x="0" y="48"/>
                    </a:lnTo>
                    <a:lnTo>
                      <a:pt x="0" y="48"/>
                    </a:lnTo>
                    <a:lnTo>
                      <a:pt x="0" y="47"/>
                    </a:lnTo>
                    <a:lnTo>
                      <a:pt x="0" y="48"/>
                    </a:lnTo>
                    <a:lnTo>
                      <a:pt x="0" y="48"/>
                    </a:lnTo>
                    <a:lnTo>
                      <a:pt x="0" y="48"/>
                    </a:lnTo>
                    <a:lnTo>
                      <a:pt x="0" y="47"/>
                    </a:lnTo>
                    <a:lnTo>
                      <a:pt x="0" y="48"/>
                    </a:lnTo>
                    <a:lnTo>
                      <a:pt x="0" y="48"/>
                    </a:lnTo>
                    <a:lnTo>
                      <a:pt x="0" y="48"/>
                    </a:lnTo>
                    <a:lnTo>
                      <a:pt x="0" y="49"/>
                    </a:lnTo>
                    <a:lnTo>
                      <a:pt x="0" y="48"/>
                    </a:lnTo>
                    <a:lnTo>
                      <a:pt x="0" y="49"/>
                    </a:lnTo>
                    <a:lnTo>
                      <a:pt x="0" y="49"/>
                    </a:lnTo>
                    <a:lnTo>
                      <a:pt x="0" y="49"/>
                    </a:lnTo>
                    <a:lnTo>
                      <a:pt x="0" y="49"/>
                    </a:lnTo>
                    <a:lnTo>
                      <a:pt x="0" y="49"/>
                    </a:lnTo>
                    <a:lnTo>
                      <a:pt x="0" y="50"/>
                    </a:lnTo>
                    <a:lnTo>
                      <a:pt x="0" y="49"/>
                    </a:lnTo>
                    <a:lnTo>
                      <a:pt x="0" y="49"/>
                    </a:lnTo>
                    <a:lnTo>
                      <a:pt x="0" y="48"/>
                    </a:lnTo>
                    <a:lnTo>
                      <a:pt x="0" y="48"/>
                    </a:lnTo>
                    <a:lnTo>
                      <a:pt x="0" y="48"/>
                    </a:lnTo>
                    <a:lnTo>
                      <a:pt x="0" y="47"/>
                    </a:lnTo>
                    <a:lnTo>
                      <a:pt x="0" y="47"/>
                    </a:lnTo>
                    <a:lnTo>
                      <a:pt x="0" y="46"/>
                    </a:lnTo>
                    <a:lnTo>
                      <a:pt x="0" y="45"/>
                    </a:lnTo>
                    <a:lnTo>
                      <a:pt x="0" y="46"/>
                    </a:lnTo>
                    <a:lnTo>
                      <a:pt x="0" y="46"/>
                    </a:lnTo>
                    <a:lnTo>
                      <a:pt x="0" y="45"/>
                    </a:lnTo>
                    <a:lnTo>
                      <a:pt x="0" y="45"/>
                    </a:lnTo>
                    <a:lnTo>
                      <a:pt x="0" y="45"/>
                    </a:lnTo>
                    <a:lnTo>
                      <a:pt x="0" y="45"/>
                    </a:lnTo>
                    <a:lnTo>
                      <a:pt x="0" y="45"/>
                    </a:lnTo>
                    <a:lnTo>
                      <a:pt x="0" y="45"/>
                    </a:lnTo>
                    <a:lnTo>
                      <a:pt x="0" y="46"/>
                    </a:lnTo>
                    <a:lnTo>
                      <a:pt x="0" y="46"/>
                    </a:lnTo>
                    <a:lnTo>
                      <a:pt x="0" y="47"/>
                    </a:lnTo>
                    <a:lnTo>
                      <a:pt x="0" y="47"/>
                    </a:lnTo>
                    <a:lnTo>
                      <a:pt x="0" y="47"/>
                    </a:lnTo>
                    <a:lnTo>
                      <a:pt x="0" y="48"/>
                    </a:lnTo>
                    <a:lnTo>
                      <a:pt x="0" y="47"/>
                    </a:lnTo>
                    <a:lnTo>
                      <a:pt x="0" y="48"/>
                    </a:lnTo>
                    <a:lnTo>
                      <a:pt x="0" y="48"/>
                    </a:lnTo>
                    <a:lnTo>
                      <a:pt x="0" y="48"/>
                    </a:lnTo>
                    <a:lnTo>
                      <a:pt x="0" y="49"/>
                    </a:lnTo>
                    <a:lnTo>
                      <a:pt x="0" y="49"/>
                    </a:lnTo>
                    <a:lnTo>
                      <a:pt x="0" y="49"/>
                    </a:lnTo>
                    <a:lnTo>
                      <a:pt x="0" y="49"/>
                    </a:lnTo>
                    <a:lnTo>
                      <a:pt x="0" y="49"/>
                    </a:lnTo>
                    <a:lnTo>
                      <a:pt x="0" y="49"/>
                    </a:lnTo>
                    <a:lnTo>
                      <a:pt x="0" y="49"/>
                    </a:lnTo>
                    <a:lnTo>
                      <a:pt x="0" y="49"/>
                    </a:lnTo>
                    <a:lnTo>
                      <a:pt x="0" y="50"/>
                    </a:lnTo>
                    <a:lnTo>
                      <a:pt x="0" y="50"/>
                    </a:lnTo>
                    <a:lnTo>
                      <a:pt x="0" y="50"/>
                    </a:lnTo>
                    <a:lnTo>
                      <a:pt x="0" y="49"/>
                    </a:lnTo>
                    <a:lnTo>
                      <a:pt x="0" y="49"/>
                    </a:lnTo>
                    <a:lnTo>
                      <a:pt x="0" y="48"/>
                    </a:lnTo>
                    <a:lnTo>
                      <a:pt x="0" y="49"/>
                    </a:lnTo>
                    <a:lnTo>
                      <a:pt x="0" y="48"/>
                    </a:lnTo>
                    <a:lnTo>
                      <a:pt x="0" y="49"/>
                    </a:lnTo>
                    <a:lnTo>
                      <a:pt x="0" y="49"/>
                    </a:lnTo>
                    <a:lnTo>
                      <a:pt x="0" y="49"/>
                    </a:lnTo>
                    <a:lnTo>
                      <a:pt x="0" y="50"/>
                    </a:lnTo>
                    <a:lnTo>
                      <a:pt x="0" y="49"/>
                    </a:lnTo>
                    <a:lnTo>
                      <a:pt x="0" y="50"/>
                    </a:lnTo>
                    <a:lnTo>
                      <a:pt x="0" y="50"/>
                    </a:lnTo>
                    <a:lnTo>
                      <a:pt x="0" y="50"/>
                    </a:lnTo>
                    <a:lnTo>
                      <a:pt x="0" y="51"/>
                    </a:lnTo>
                    <a:lnTo>
                      <a:pt x="0" y="51"/>
                    </a:lnTo>
                    <a:lnTo>
                      <a:pt x="0" y="51"/>
                    </a:lnTo>
                    <a:lnTo>
                      <a:pt x="0" y="52"/>
                    </a:lnTo>
                    <a:lnTo>
                      <a:pt x="0" y="51"/>
                    </a:lnTo>
                    <a:lnTo>
                      <a:pt x="0" y="51"/>
                    </a:lnTo>
                    <a:lnTo>
                      <a:pt x="0" y="50"/>
                    </a:lnTo>
                    <a:lnTo>
                      <a:pt x="0" y="50"/>
                    </a:lnTo>
                    <a:lnTo>
                      <a:pt x="0" y="49"/>
                    </a:lnTo>
                    <a:lnTo>
                      <a:pt x="0" y="48"/>
                    </a:lnTo>
                    <a:lnTo>
                      <a:pt x="0" y="48"/>
                    </a:lnTo>
                    <a:lnTo>
                      <a:pt x="0" y="47"/>
                    </a:lnTo>
                    <a:lnTo>
                      <a:pt x="0" y="47"/>
                    </a:lnTo>
                    <a:lnTo>
                      <a:pt x="0" y="47"/>
                    </a:lnTo>
                    <a:lnTo>
                      <a:pt x="0" y="46"/>
                    </a:lnTo>
                    <a:lnTo>
                      <a:pt x="0" y="47"/>
                    </a:lnTo>
                    <a:lnTo>
                      <a:pt x="0" y="47"/>
                    </a:lnTo>
                    <a:lnTo>
                      <a:pt x="0" y="47"/>
                    </a:lnTo>
                    <a:lnTo>
                      <a:pt x="0" y="48"/>
                    </a:lnTo>
                    <a:lnTo>
                      <a:pt x="0" y="48"/>
                    </a:lnTo>
                    <a:lnTo>
                      <a:pt x="0" y="49"/>
                    </a:lnTo>
                    <a:lnTo>
                      <a:pt x="0" y="49"/>
                    </a:lnTo>
                    <a:lnTo>
                      <a:pt x="0" y="49"/>
                    </a:lnTo>
                    <a:lnTo>
                      <a:pt x="0" y="49"/>
                    </a:lnTo>
                    <a:lnTo>
                      <a:pt x="0" y="49"/>
                    </a:lnTo>
                    <a:lnTo>
                      <a:pt x="0" y="49"/>
                    </a:lnTo>
                    <a:lnTo>
                      <a:pt x="0" y="50"/>
                    </a:lnTo>
                    <a:lnTo>
                      <a:pt x="0" y="49"/>
                    </a:lnTo>
                    <a:lnTo>
                      <a:pt x="0" y="49"/>
                    </a:lnTo>
                    <a:lnTo>
                      <a:pt x="0" y="50"/>
                    </a:lnTo>
                    <a:lnTo>
                      <a:pt x="0" y="50"/>
                    </a:lnTo>
                    <a:lnTo>
                      <a:pt x="0" y="50"/>
                    </a:lnTo>
                    <a:lnTo>
                      <a:pt x="0" y="49"/>
                    </a:lnTo>
                    <a:lnTo>
                      <a:pt x="0" y="50"/>
                    </a:lnTo>
                    <a:lnTo>
                      <a:pt x="0" y="50"/>
                    </a:lnTo>
                    <a:lnTo>
                      <a:pt x="0" y="51"/>
                    </a:lnTo>
                    <a:lnTo>
                      <a:pt x="0" y="51"/>
                    </a:lnTo>
                    <a:lnTo>
                      <a:pt x="0" y="51"/>
                    </a:lnTo>
                    <a:lnTo>
                      <a:pt x="0" y="52"/>
                    </a:lnTo>
                    <a:lnTo>
                      <a:pt x="0" y="53"/>
                    </a:lnTo>
                    <a:lnTo>
                      <a:pt x="0" y="52"/>
                    </a:lnTo>
                    <a:lnTo>
                      <a:pt x="0" y="53"/>
                    </a:lnTo>
                    <a:lnTo>
                      <a:pt x="0" y="53"/>
                    </a:lnTo>
                    <a:lnTo>
                      <a:pt x="0" y="53"/>
                    </a:lnTo>
                    <a:lnTo>
                      <a:pt x="0" y="54"/>
                    </a:lnTo>
                    <a:lnTo>
                      <a:pt x="0" y="53"/>
                    </a:lnTo>
                    <a:lnTo>
                      <a:pt x="0" y="53"/>
                    </a:lnTo>
                    <a:lnTo>
                      <a:pt x="0" y="52"/>
                    </a:lnTo>
                    <a:lnTo>
                      <a:pt x="0" y="53"/>
                    </a:lnTo>
                    <a:lnTo>
                      <a:pt x="0" y="52"/>
                    </a:lnTo>
                    <a:lnTo>
                      <a:pt x="0" y="52"/>
                    </a:lnTo>
                    <a:lnTo>
                      <a:pt x="0" y="51"/>
                    </a:lnTo>
                    <a:lnTo>
                      <a:pt x="0" y="52"/>
                    </a:lnTo>
                    <a:lnTo>
                      <a:pt x="0" y="51"/>
                    </a:lnTo>
                    <a:lnTo>
                      <a:pt x="0" y="50"/>
                    </a:lnTo>
                    <a:lnTo>
                      <a:pt x="0" y="50"/>
                    </a:lnTo>
                    <a:lnTo>
                      <a:pt x="0" y="49"/>
                    </a:lnTo>
                    <a:lnTo>
                      <a:pt x="0" y="50"/>
                    </a:lnTo>
                    <a:lnTo>
                      <a:pt x="0" y="50"/>
                    </a:lnTo>
                    <a:lnTo>
                      <a:pt x="0" y="49"/>
                    </a:lnTo>
                    <a:lnTo>
                      <a:pt x="0" y="49"/>
                    </a:lnTo>
                    <a:lnTo>
                      <a:pt x="0" y="48"/>
                    </a:lnTo>
                    <a:lnTo>
                      <a:pt x="0" y="48"/>
                    </a:lnTo>
                    <a:lnTo>
                      <a:pt x="0" y="48"/>
                    </a:lnTo>
                    <a:lnTo>
                      <a:pt x="0" y="48"/>
                    </a:lnTo>
                    <a:lnTo>
                      <a:pt x="0" y="48"/>
                    </a:lnTo>
                    <a:lnTo>
                      <a:pt x="0" y="47"/>
                    </a:lnTo>
                    <a:lnTo>
                      <a:pt x="0" y="47"/>
                    </a:lnTo>
                    <a:lnTo>
                      <a:pt x="0" y="48"/>
                    </a:lnTo>
                    <a:lnTo>
                      <a:pt x="0" y="48"/>
                    </a:lnTo>
                    <a:lnTo>
                      <a:pt x="0" y="48"/>
                    </a:lnTo>
                    <a:lnTo>
                      <a:pt x="0" y="47"/>
                    </a:lnTo>
                    <a:lnTo>
                      <a:pt x="0" y="48"/>
                    </a:lnTo>
                    <a:lnTo>
                      <a:pt x="0" y="48"/>
                    </a:lnTo>
                    <a:lnTo>
                      <a:pt x="0" y="48"/>
                    </a:lnTo>
                    <a:lnTo>
                      <a:pt x="0" y="48"/>
                    </a:lnTo>
                    <a:lnTo>
                      <a:pt x="0" y="48"/>
                    </a:lnTo>
                    <a:lnTo>
                      <a:pt x="0" y="47"/>
                    </a:lnTo>
                    <a:lnTo>
                      <a:pt x="0" y="47"/>
                    </a:lnTo>
                    <a:lnTo>
                      <a:pt x="0" y="48"/>
                    </a:lnTo>
                    <a:lnTo>
                      <a:pt x="0" y="48"/>
                    </a:lnTo>
                    <a:lnTo>
                      <a:pt x="0" y="49"/>
                    </a:lnTo>
                    <a:lnTo>
                      <a:pt x="0" y="48"/>
                    </a:lnTo>
                    <a:lnTo>
                      <a:pt x="0" y="49"/>
                    </a:lnTo>
                    <a:lnTo>
                      <a:pt x="0" y="49"/>
                    </a:lnTo>
                    <a:lnTo>
                      <a:pt x="0" y="49"/>
                    </a:lnTo>
                    <a:lnTo>
                      <a:pt x="0" y="49"/>
                    </a:lnTo>
                    <a:lnTo>
                      <a:pt x="0" y="49"/>
                    </a:lnTo>
                    <a:lnTo>
                      <a:pt x="0" y="50"/>
                    </a:lnTo>
                    <a:lnTo>
                      <a:pt x="0" y="50"/>
                    </a:lnTo>
                    <a:lnTo>
                      <a:pt x="0" y="50"/>
                    </a:lnTo>
                    <a:lnTo>
                      <a:pt x="0" y="51"/>
                    </a:lnTo>
                    <a:lnTo>
                      <a:pt x="0" y="51"/>
                    </a:lnTo>
                    <a:lnTo>
                      <a:pt x="0" y="51"/>
                    </a:lnTo>
                    <a:lnTo>
                      <a:pt x="0" y="52"/>
                    </a:lnTo>
                    <a:lnTo>
                      <a:pt x="0" y="51"/>
                    </a:lnTo>
                    <a:lnTo>
                      <a:pt x="0" y="51"/>
                    </a:lnTo>
                    <a:lnTo>
                      <a:pt x="0" y="52"/>
                    </a:lnTo>
                    <a:lnTo>
                      <a:pt x="0" y="51"/>
                    </a:lnTo>
                    <a:lnTo>
                      <a:pt x="0" y="52"/>
                    </a:lnTo>
                    <a:lnTo>
                      <a:pt x="0" y="52"/>
                    </a:lnTo>
                    <a:lnTo>
                      <a:pt x="0" y="53"/>
                    </a:lnTo>
                    <a:lnTo>
                      <a:pt x="0" y="52"/>
                    </a:lnTo>
                    <a:lnTo>
                      <a:pt x="0" y="52"/>
                    </a:lnTo>
                    <a:lnTo>
                      <a:pt x="0" y="51"/>
                    </a:lnTo>
                    <a:lnTo>
                      <a:pt x="0" y="52"/>
                    </a:lnTo>
                    <a:lnTo>
                      <a:pt x="0" y="52"/>
                    </a:lnTo>
                    <a:lnTo>
                      <a:pt x="0" y="53"/>
                    </a:lnTo>
                    <a:lnTo>
                      <a:pt x="0" y="52"/>
                    </a:lnTo>
                    <a:lnTo>
                      <a:pt x="0" y="52"/>
                    </a:lnTo>
                    <a:lnTo>
                      <a:pt x="0" y="52"/>
                    </a:lnTo>
                    <a:lnTo>
                      <a:pt x="0" y="52"/>
                    </a:lnTo>
                    <a:lnTo>
                      <a:pt x="0" y="51"/>
                    </a:lnTo>
                    <a:lnTo>
                      <a:pt x="0" y="52"/>
                    </a:lnTo>
                    <a:lnTo>
                      <a:pt x="0" y="53"/>
                    </a:lnTo>
                    <a:lnTo>
                      <a:pt x="0" y="52"/>
                    </a:lnTo>
                    <a:lnTo>
                      <a:pt x="0" y="51"/>
                    </a:lnTo>
                    <a:lnTo>
                      <a:pt x="0" y="51"/>
                    </a:lnTo>
                    <a:lnTo>
                      <a:pt x="0" y="50"/>
                    </a:lnTo>
                    <a:lnTo>
                      <a:pt x="0" y="50"/>
                    </a:lnTo>
                    <a:lnTo>
                      <a:pt x="0" y="50"/>
                    </a:lnTo>
                    <a:lnTo>
                      <a:pt x="0" y="50"/>
                    </a:lnTo>
                    <a:lnTo>
                      <a:pt x="0" y="49"/>
                    </a:lnTo>
                    <a:lnTo>
                      <a:pt x="0" y="49"/>
                    </a:lnTo>
                    <a:lnTo>
                      <a:pt x="0" y="48"/>
                    </a:lnTo>
                    <a:lnTo>
                      <a:pt x="0" y="48"/>
                    </a:lnTo>
                    <a:lnTo>
                      <a:pt x="0" y="47"/>
                    </a:lnTo>
                    <a:lnTo>
                      <a:pt x="0" y="47"/>
                    </a:lnTo>
                    <a:lnTo>
                      <a:pt x="0" y="47"/>
                    </a:lnTo>
                    <a:lnTo>
                      <a:pt x="0" y="48"/>
                    </a:lnTo>
                    <a:lnTo>
                      <a:pt x="0" y="48"/>
                    </a:lnTo>
                    <a:lnTo>
                      <a:pt x="0" y="48"/>
                    </a:lnTo>
                    <a:lnTo>
                      <a:pt x="0" y="48"/>
                    </a:lnTo>
                    <a:lnTo>
                      <a:pt x="0" y="47"/>
                    </a:lnTo>
                    <a:lnTo>
                      <a:pt x="0" y="47"/>
                    </a:lnTo>
                    <a:lnTo>
                      <a:pt x="0" y="48"/>
                    </a:lnTo>
                    <a:lnTo>
                      <a:pt x="0" y="48"/>
                    </a:lnTo>
                    <a:lnTo>
                      <a:pt x="0" y="48"/>
                    </a:lnTo>
                    <a:lnTo>
                      <a:pt x="0" y="49"/>
                    </a:lnTo>
                    <a:lnTo>
                      <a:pt x="0" y="48"/>
                    </a:lnTo>
                    <a:lnTo>
                      <a:pt x="0" y="49"/>
                    </a:lnTo>
                    <a:lnTo>
                      <a:pt x="0" y="48"/>
                    </a:lnTo>
                    <a:lnTo>
                      <a:pt x="0" y="50"/>
                    </a:lnTo>
                    <a:lnTo>
                      <a:pt x="0" y="49"/>
                    </a:lnTo>
                    <a:lnTo>
                      <a:pt x="0" y="49"/>
                    </a:lnTo>
                    <a:lnTo>
                      <a:pt x="0" y="50"/>
                    </a:lnTo>
                    <a:lnTo>
                      <a:pt x="0" y="49"/>
                    </a:lnTo>
                    <a:lnTo>
                      <a:pt x="0" y="48"/>
                    </a:lnTo>
                    <a:lnTo>
                      <a:pt x="0" y="49"/>
                    </a:lnTo>
                    <a:lnTo>
                      <a:pt x="0" y="49"/>
                    </a:lnTo>
                    <a:lnTo>
                      <a:pt x="0" y="49"/>
                    </a:lnTo>
                    <a:lnTo>
                      <a:pt x="0" y="49"/>
                    </a:lnTo>
                    <a:lnTo>
                      <a:pt x="0" y="48"/>
                    </a:lnTo>
                    <a:lnTo>
                      <a:pt x="0" y="49"/>
                    </a:lnTo>
                    <a:lnTo>
                      <a:pt x="0" y="50"/>
                    </a:lnTo>
                    <a:lnTo>
                      <a:pt x="0" y="50"/>
                    </a:lnTo>
                    <a:lnTo>
                      <a:pt x="0" y="50"/>
                    </a:lnTo>
                    <a:lnTo>
                      <a:pt x="0" y="50"/>
                    </a:lnTo>
                    <a:lnTo>
                      <a:pt x="0" y="51"/>
                    </a:lnTo>
                    <a:lnTo>
                      <a:pt x="0" y="51"/>
                    </a:lnTo>
                    <a:lnTo>
                      <a:pt x="0" y="51"/>
                    </a:lnTo>
                    <a:lnTo>
                      <a:pt x="0" y="55"/>
                    </a:lnTo>
                    <a:lnTo>
                      <a:pt x="0" y="51"/>
                    </a:lnTo>
                    <a:lnTo>
                      <a:pt x="0" y="47"/>
                    </a:lnTo>
                    <a:lnTo>
                      <a:pt x="0" y="45"/>
                    </a:lnTo>
                    <a:lnTo>
                      <a:pt x="0" y="45"/>
                    </a:lnTo>
                    <a:lnTo>
                      <a:pt x="0" y="43"/>
                    </a:lnTo>
                    <a:lnTo>
                      <a:pt x="0" y="42"/>
                    </a:lnTo>
                    <a:lnTo>
                      <a:pt x="0" y="40"/>
                    </a:lnTo>
                    <a:lnTo>
                      <a:pt x="0" y="40"/>
                    </a:lnTo>
                    <a:lnTo>
                      <a:pt x="0" y="39"/>
                    </a:lnTo>
                    <a:lnTo>
                      <a:pt x="0" y="39"/>
                    </a:lnTo>
                    <a:lnTo>
                      <a:pt x="0" y="38"/>
                    </a:lnTo>
                    <a:lnTo>
                      <a:pt x="0" y="37"/>
                    </a:lnTo>
                    <a:lnTo>
                      <a:pt x="0" y="37"/>
                    </a:lnTo>
                    <a:lnTo>
                      <a:pt x="0" y="36"/>
                    </a:lnTo>
                    <a:lnTo>
                      <a:pt x="0" y="35"/>
                    </a:lnTo>
                    <a:lnTo>
                      <a:pt x="0" y="35"/>
                    </a:lnTo>
                    <a:lnTo>
                      <a:pt x="0" y="35"/>
                    </a:lnTo>
                    <a:lnTo>
                      <a:pt x="0" y="34"/>
                    </a:lnTo>
                    <a:lnTo>
                      <a:pt x="0" y="34"/>
                    </a:lnTo>
                    <a:lnTo>
                      <a:pt x="0" y="33"/>
                    </a:lnTo>
                    <a:lnTo>
                      <a:pt x="0" y="32"/>
                    </a:lnTo>
                    <a:lnTo>
                      <a:pt x="0" y="32"/>
                    </a:lnTo>
                    <a:lnTo>
                      <a:pt x="0" y="32"/>
                    </a:lnTo>
                    <a:lnTo>
                      <a:pt x="0" y="31"/>
                    </a:lnTo>
                    <a:lnTo>
                      <a:pt x="0" y="31"/>
                    </a:lnTo>
                    <a:lnTo>
                      <a:pt x="0" y="30"/>
                    </a:lnTo>
                    <a:lnTo>
                      <a:pt x="0" y="29"/>
                    </a:lnTo>
                    <a:lnTo>
                      <a:pt x="0" y="29"/>
                    </a:lnTo>
                    <a:lnTo>
                      <a:pt x="0" y="28"/>
                    </a:lnTo>
                    <a:lnTo>
                      <a:pt x="0" y="28"/>
                    </a:lnTo>
                    <a:lnTo>
                      <a:pt x="0" y="27"/>
                    </a:lnTo>
                    <a:lnTo>
                      <a:pt x="0" y="27"/>
                    </a:lnTo>
                    <a:lnTo>
                      <a:pt x="0" y="27"/>
                    </a:lnTo>
                    <a:lnTo>
                      <a:pt x="0" y="26"/>
                    </a:lnTo>
                    <a:lnTo>
                      <a:pt x="0" y="26"/>
                    </a:lnTo>
                    <a:lnTo>
                      <a:pt x="0" y="26"/>
                    </a:lnTo>
                    <a:lnTo>
                      <a:pt x="0" y="25"/>
                    </a:lnTo>
                    <a:lnTo>
                      <a:pt x="0" y="25"/>
                    </a:lnTo>
                    <a:lnTo>
                      <a:pt x="0" y="25"/>
                    </a:lnTo>
                    <a:lnTo>
                      <a:pt x="0" y="24"/>
                    </a:lnTo>
                    <a:lnTo>
                      <a:pt x="0" y="25"/>
                    </a:lnTo>
                    <a:lnTo>
                      <a:pt x="0" y="23"/>
                    </a:lnTo>
                    <a:lnTo>
                      <a:pt x="0" y="23"/>
                    </a:lnTo>
                    <a:lnTo>
                      <a:pt x="0" y="23"/>
                    </a:lnTo>
                    <a:lnTo>
                      <a:pt x="0" y="22"/>
                    </a:lnTo>
                    <a:lnTo>
                      <a:pt x="0" y="22"/>
                    </a:lnTo>
                    <a:lnTo>
                      <a:pt x="0" y="21"/>
                    </a:lnTo>
                    <a:lnTo>
                      <a:pt x="0" y="21"/>
                    </a:lnTo>
                    <a:lnTo>
                      <a:pt x="0" y="20"/>
                    </a:lnTo>
                    <a:lnTo>
                      <a:pt x="0" y="21"/>
                    </a:lnTo>
                    <a:lnTo>
                      <a:pt x="0" y="20"/>
                    </a:lnTo>
                    <a:lnTo>
                      <a:pt x="0" y="20"/>
                    </a:lnTo>
                    <a:lnTo>
                      <a:pt x="0" y="20"/>
                    </a:lnTo>
                    <a:lnTo>
                      <a:pt x="0" y="19"/>
                    </a:lnTo>
                    <a:lnTo>
                      <a:pt x="0" y="19"/>
                    </a:lnTo>
                    <a:lnTo>
                      <a:pt x="0" y="18"/>
                    </a:lnTo>
                    <a:lnTo>
                      <a:pt x="0" y="18"/>
                    </a:lnTo>
                    <a:lnTo>
                      <a:pt x="0" y="18"/>
                    </a:lnTo>
                    <a:lnTo>
                      <a:pt x="0" y="18"/>
                    </a:lnTo>
                    <a:lnTo>
                      <a:pt x="0" y="18"/>
                    </a:lnTo>
                    <a:lnTo>
                      <a:pt x="0" y="18"/>
                    </a:lnTo>
                    <a:lnTo>
                      <a:pt x="0" y="17"/>
                    </a:lnTo>
                    <a:lnTo>
                      <a:pt x="0" y="17"/>
                    </a:lnTo>
                    <a:lnTo>
                      <a:pt x="0" y="17"/>
                    </a:lnTo>
                    <a:lnTo>
                      <a:pt x="0" y="16"/>
                    </a:lnTo>
                    <a:lnTo>
                      <a:pt x="0" y="16"/>
                    </a:lnTo>
                    <a:lnTo>
                      <a:pt x="0" y="15"/>
                    </a:lnTo>
                    <a:lnTo>
                      <a:pt x="0" y="15"/>
                    </a:lnTo>
                    <a:lnTo>
                      <a:pt x="0" y="14"/>
                    </a:lnTo>
                    <a:lnTo>
                      <a:pt x="0" y="14"/>
                    </a:lnTo>
                    <a:lnTo>
                      <a:pt x="0" y="13"/>
                    </a:lnTo>
                    <a:lnTo>
                      <a:pt x="0" y="13"/>
                    </a:lnTo>
                    <a:lnTo>
                      <a:pt x="0" y="12"/>
                    </a:lnTo>
                    <a:lnTo>
                      <a:pt x="0" y="12"/>
                    </a:lnTo>
                    <a:lnTo>
                      <a:pt x="0" y="12"/>
                    </a:lnTo>
                    <a:lnTo>
                      <a:pt x="0" y="12"/>
                    </a:lnTo>
                    <a:lnTo>
                      <a:pt x="0" y="12"/>
                    </a:lnTo>
                    <a:lnTo>
                      <a:pt x="0" y="12"/>
                    </a:lnTo>
                    <a:lnTo>
                      <a:pt x="0" y="11"/>
                    </a:lnTo>
                    <a:lnTo>
                      <a:pt x="0" y="10"/>
                    </a:lnTo>
                    <a:lnTo>
                      <a:pt x="0" y="10"/>
                    </a:lnTo>
                    <a:lnTo>
                      <a:pt x="0" y="10"/>
                    </a:lnTo>
                    <a:lnTo>
                      <a:pt x="0" y="11"/>
                    </a:lnTo>
                    <a:lnTo>
                      <a:pt x="0" y="10"/>
                    </a:lnTo>
                    <a:lnTo>
                      <a:pt x="0" y="11"/>
                    </a:lnTo>
                    <a:lnTo>
                      <a:pt x="0" y="11"/>
                    </a:lnTo>
                    <a:lnTo>
                      <a:pt x="0" y="11"/>
                    </a:lnTo>
                    <a:lnTo>
                      <a:pt x="0" y="11"/>
                    </a:lnTo>
                    <a:lnTo>
                      <a:pt x="0" y="10"/>
                    </a:lnTo>
                    <a:lnTo>
                      <a:pt x="0" y="11"/>
                    </a:lnTo>
                    <a:lnTo>
                      <a:pt x="0" y="11"/>
                    </a:lnTo>
                    <a:lnTo>
                      <a:pt x="0" y="12"/>
                    </a:lnTo>
                    <a:lnTo>
                      <a:pt x="0" y="11"/>
                    </a:lnTo>
                    <a:lnTo>
                      <a:pt x="0" y="12"/>
                    </a:lnTo>
                    <a:lnTo>
                      <a:pt x="0" y="11"/>
                    </a:lnTo>
                    <a:lnTo>
                      <a:pt x="0" y="12"/>
                    </a:lnTo>
                    <a:lnTo>
                      <a:pt x="0" y="12"/>
                    </a:lnTo>
                    <a:lnTo>
                      <a:pt x="0" y="12"/>
                    </a:lnTo>
                    <a:lnTo>
                      <a:pt x="0" y="12"/>
                    </a:lnTo>
                    <a:lnTo>
                      <a:pt x="0" y="12"/>
                    </a:lnTo>
                    <a:lnTo>
                      <a:pt x="0" y="12"/>
                    </a:lnTo>
                    <a:lnTo>
                      <a:pt x="0" y="12"/>
                    </a:lnTo>
                    <a:lnTo>
                      <a:pt x="0" y="12"/>
                    </a:lnTo>
                    <a:lnTo>
                      <a:pt x="0" y="11"/>
                    </a:lnTo>
                    <a:lnTo>
                      <a:pt x="0" y="11"/>
                    </a:lnTo>
                    <a:lnTo>
                      <a:pt x="0" y="12"/>
                    </a:lnTo>
                    <a:lnTo>
                      <a:pt x="0" y="11"/>
                    </a:lnTo>
                    <a:lnTo>
                      <a:pt x="0" y="10"/>
                    </a:lnTo>
                    <a:lnTo>
                      <a:pt x="0" y="10"/>
                    </a:lnTo>
                    <a:lnTo>
                      <a:pt x="0" y="9"/>
                    </a:lnTo>
                    <a:lnTo>
                      <a:pt x="0" y="10"/>
                    </a:lnTo>
                    <a:lnTo>
                      <a:pt x="0" y="9"/>
                    </a:lnTo>
                    <a:lnTo>
                      <a:pt x="0" y="9"/>
                    </a:lnTo>
                    <a:lnTo>
                      <a:pt x="0" y="9"/>
                    </a:lnTo>
                    <a:lnTo>
                      <a:pt x="0" y="8"/>
                    </a:lnTo>
                    <a:lnTo>
                      <a:pt x="0" y="10"/>
                    </a:lnTo>
                    <a:lnTo>
                      <a:pt x="0" y="10"/>
                    </a:lnTo>
                    <a:lnTo>
                      <a:pt x="0" y="9"/>
                    </a:lnTo>
                    <a:lnTo>
                      <a:pt x="0" y="10"/>
                    </a:lnTo>
                    <a:lnTo>
                      <a:pt x="0" y="9"/>
                    </a:lnTo>
                    <a:lnTo>
                      <a:pt x="0" y="9"/>
                    </a:lnTo>
                    <a:lnTo>
                      <a:pt x="0" y="9"/>
                    </a:lnTo>
                    <a:lnTo>
                      <a:pt x="0" y="9"/>
                    </a:lnTo>
                    <a:lnTo>
                      <a:pt x="0" y="8"/>
                    </a:lnTo>
                    <a:lnTo>
                      <a:pt x="0" y="9"/>
                    </a:lnTo>
                    <a:lnTo>
                      <a:pt x="0" y="8"/>
                    </a:lnTo>
                    <a:lnTo>
                      <a:pt x="0" y="8"/>
                    </a:lnTo>
                    <a:lnTo>
                      <a:pt x="0" y="8"/>
                    </a:lnTo>
                    <a:lnTo>
                      <a:pt x="0" y="7"/>
                    </a:lnTo>
                    <a:lnTo>
                      <a:pt x="0" y="7"/>
                    </a:lnTo>
                    <a:lnTo>
                      <a:pt x="0" y="6"/>
                    </a:lnTo>
                    <a:lnTo>
                      <a:pt x="0" y="7"/>
                    </a:lnTo>
                    <a:lnTo>
                      <a:pt x="0" y="6"/>
                    </a:lnTo>
                    <a:lnTo>
                      <a:pt x="0" y="6"/>
                    </a:lnTo>
                    <a:lnTo>
                      <a:pt x="0" y="6"/>
                    </a:lnTo>
                    <a:lnTo>
                      <a:pt x="0" y="6"/>
                    </a:lnTo>
                    <a:lnTo>
                      <a:pt x="0" y="5"/>
                    </a:lnTo>
                    <a:lnTo>
                      <a:pt x="0" y="5"/>
                    </a:lnTo>
                    <a:lnTo>
                      <a:pt x="0" y="5"/>
                    </a:lnTo>
                    <a:lnTo>
                      <a:pt x="0" y="4"/>
                    </a:lnTo>
                    <a:lnTo>
                      <a:pt x="0" y="4"/>
                    </a:lnTo>
                    <a:lnTo>
                      <a:pt x="0" y="3"/>
                    </a:lnTo>
                    <a:lnTo>
                      <a:pt x="0" y="3"/>
                    </a:lnTo>
                    <a:lnTo>
                      <a:pt x="0" y="3"/>
                    </a:lnTo>
                    <a:lnTo>
                      <a:pt x="0" y="2"/>
                    </a:lnTo>
                    <a:lnTo>
                      <a:pt x="0" y="2"/>
                    </a:lnTo>
                    <a:lnTo>
                      <a:pt x="0" y="3"/>
                    </a:lnTo>
                    <a:lnTo>
                      <a:pt x="0" y="3"/>
                    </a:lnTo>
                    <a:lnTo>
                      <a:pt x="0" y="4"/>
                    </a:lnTo>
                    <a:lnTo>
                      <a:pt x="0" y="3"/>
                    </a:lnTo>
                    <a:lnTo>
                      <a:pt x="0" y="2"/>
                    </a:lnTo>
                    <a:lnTo>
                      <a:pt x="0" y="2"/>
                    </a:lnTo>
                    <a:lnTo>
                      <a:pt x="0" y="1"/>
                    </a:lnTo>
                    <a:lnTo>
                      <a:pt x="0" y="2"/>
                    </a:lnTo>
                    <a:lnTo>
                      <a:pt x="0" y="1"/>
                    </a:lnTo>
                    <a:lnTo>
                      <a:pt x="0" y="2"/>
                    </a:lnTo>
                    <a:lnTo>
                      <a:pt x="0" y="1"/>
                    </a:lnTo>
                    <a:lnTo>
                      <a:pt x="0" y="2"/>
                    </a:lnTo>
                    <a:lnTo>
                      <a:pt x="0" y="2"/>
                    </a:lnTo>
                    <a:lnTo>
                      <a:pt x="0" y="2"/>
                    </a:lnTo>
                    <a:lnTo>
                      <a:pt x="0" y="3"/>
                    </a:lnTo>
                    <a:lnTo>
                      <a:pt x="0" y="3"/>
                    </a:lnTo>
                    <a:lnTo>
                      <a:pt x="0" y="3"/>
                    </a:lnTo>
                    <a:lnTo>
                      <a:pt x="0" y="3"/>
                    </a:lnTo>
                    <a:lnTo>
                      <a:pt x="0" y="2"/>
                    </a:lnTo>
                    <a:lnTo>
                      <a:pt x="0" y="2"/>
                    </a:lnTo>
                    <a:lnTo>
                      <a:pt x="0" y="2"/>
                    </a:lnTo>
                    <a:lnTo>
                      <a:pt x="0" y="2"/>
                    </a:lnTo>
                    <a:lnTo>
                      <a:pt x="0" y="3"/>
                    </a:lnTo>
                    <a:lnTo>
                      <a:pt x="0" y="2"/>
                    </a:lnTo>
                    <a:lnTo>
                      <a:pt x="0" y="2"/>
                    </a:lnTo>
                    <a:lnTo>
                      <a:pt x="0" y="2"/>
                    </a:lnTo>
                    <a:lnTo>
                      <a:pt x="0" y="1"/>
                    </a:lnTo>
                    <a:lnTo>
                      <a:pt x="0" y="2"/>
                    </a:lnTo>
                    <a:lnTo>
                      <a:pt x="0" y="2"/>
                    </a:lnTo>
                    <a:lnTo>
                      <a:pt x="0" y="2"/>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1"/>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2"/>
                    </a:lnTo>
                    <a:lnTo>
                      <a:pt x="0" y="3"/>
                    </a:lnTo>
                    <a:lnTo>
                      <a:pt x="0" y="3"/>
                    </a:lnTo>
                    <a:lnTo>
                      <a:pt x="0" y="4"/>
                    </a:lnTo>
                    <a:lnTo>
                      <a:pt x="0" y="4"/>
                    </a:lnTo>
                    <a:lnTo>
                      <a:pt x="0" y="5"/>
                    </a:lnTo>
                    <a:lnTo>
                      <a:pt x="0" y="4"/>
                    </a:lnTo>
                    <a:lnTo>
                      <a:pt x="0" y="4"/>
                    </a:lnTo>
                    <a:lnTo>
                      <a:pt x="0" y="5"/>
                    </a:lnTo>
                    <a:lnTo>
                      <a:pt x="0" y="4"/>
                    </a:lnTo>
                    <a:lnTo>
                      <a:pt x="0" y="5"/>
                    </a:lnTo>
                    <a:lnTo>
                      <a:pt x="0" y="4"/>
                    </a:lnTo>
                    <a:lnTo>
                      <a:pt x="0" y="4"/>
                    </a:lnTo>
                    <a:lnTo>
                      <a:pt x="0" y="4"/>
                    </a:lnTo>
                    <a:lnTo>
                      <a:pt x="0" y="4"/>
                    </a:lnTo>
                    <a:lnTo>
                      <a:pt x="0" y="3"/>
                    </a:lnTo>
                    <a:lnTo>
                      <a:pt x="0" y="2"/>
                    </a:lnTo>
                    <a:lnTo>
                      <a:pt x="0" y="2"/>
                    </a:lnTo>
                    <a:lnTo>
                      <a:pt x="0" y="2"/>
                    </a:lnTo>
                    <a:lnTo>
                      <a:pt x="0" y="1"/>
                    </a:lnTo>
                    <a:lnTo>
                      <a:pt x="0" y="1"/>
                    </a:lnTo>
                    <a:lnTo>
                      <a:pt x="0" y="0"/>
                    </a:lnTo>
                    <a:lnTo>
                      <a:pt x="0" y="0"/>
                    </a:lnTo>
                    <a:lnTo>
                      <a:pt x="0" y="0"/>
                    </a:lnTo>
                    <a:lnTo>
                      <a:pt x="0" y="0"/>
                    </a:lnTo>
                    <a:lnTo>
                      <a:pt x="0" y="0"/>
                    </a:lnTo>
                    <a:lnTo>
                      <a:pt x="0" y="1"/>
                    </a:lnTo>
                    <a:lnTo>
                      <a:pt x="0" y="1"/>
                    </a:lnTo>
                    <a:lnTo>
                      <a:pt x="0" y="2"/>
                    </a:lnTo>
                    <a:lnTo>
                      <a:pt x="0" y="2"/>
                    </a:lnTo>
                    <a:lnTo>
                      <a:pt x="0" y="3"/>
                    </a:lnTo>
                    <a:lnTo>
                      <a:pt x="0" y="4"/>
                    </a:lnTo>
                    <a:lnTo>
                      <a:pt x="0" y="3"/>
                    </a:lnTo>
                    <a:lnTo>
                      <a:pt x="0" y="3"/>
                    </a:lnTo>
                    <a:lnTo>
                      <a:pt x="0" y="4"/>
                    </a:lnTo>
                    <a:lnTo>
                      <a:pt x="0" y="3"/>
                    </a:lnTo>
                    <a:lnTo>
                      <a:pt x="0" y="3"/>
                    </a:lnTo>
                    <a:lnTo>
                      <a:pt x="0" y="2"/>
                    </a:lnTo>
                    <a:lnTo>
                      <a:pt x="0" y="2"/>
                    </a:lnTo>
                    <a:lnTo>
                      <a:pt x="0" y="2"/>
                    </a:lnTo>
                    <a:lnTo>
                      <a:pt x="0" y="2"/>
                    </a:lnTo>
                    <a:lnTo>
                      <a:pt x="0" y="2"/>
                    </a:lnTo>
                    <a:lnTo>
                      <a:pt x="0" y="1"/>
                    </a:lnTo>
                    <a:lnTo>
                      <a:pt x="0" y="2"/>
                    </a:lnTo>
                    <a:lnTo>
                      <a:pt x="0" y="2"/>
                    </a:lnTo>
                    <a:lnTo>
                      <a:pt x="0" y="2"/>
                    </a:lnTo>
                    <a:lnTo>
                      <a:pt x="0" y="1"/>
                    </a:lnTo>
                    <a:lnTo>
                      <a:pt x="0" y="1"/>
                    </a:lnTo>
                    <a:lnTo>
                      <a:pt x="0" y="1"/>
                    </a:lnTo>
                    <a:lnTo>
                      <a:pt x="0" y="1"/>
                    </a:lnTo>
                    <a:lnTo>
                      <a:pt x="0" y="1"/>
                    </a:lnTo>
                    <a:lnTo>
                      <a:pt x="0" y="2"/>
                    </a:lnTo>
                    <a:lnTo>
                      <a:pt x="0" y="2"/>
                    </a:lnTo>
                    <a:lnTo>
                      <a:pt x="0" y="1"/>
                    </a:lnTo>
                    <a:lnTo>
                      <a:pt x="0" y="2"/>
                    </a:lnTo>
                    <a:lnTo>
                      <a:pt x="0" y="1"/>
                    </a:lnTo>
                    <a:lnTo>
                      <a:pt x="0" y="2"/>
                    </a:lnTo>
                    <a:lnTo>
                      <a:pt x="0" y="2"/>
                    </a:lnTo>
                    <a:lnTo>
                      <a:pt x="0" y="1"/>
                    </a:lnTo>
                    <a:lnTo>
                      <a:pt x="0" y="1"/>
                    </a:lnTo>
                    <a:lnTo>
                      <a:pt x="0" y="1"/>
                    </a:lnTo>
                    <a:lnTo>
                      <a:pt x="0" y="2"/>
                    </a:lnTo>
                    <a:lnTo>
                      <a:pt x="0" y="2"/>
                    </a:lnTo>
                    <a:lnTo>
                      <a:pt x="0" y="2"/>
                    </a:lnTo>
                    <a:lnTo>
                      <a:pt x="0" y="3"/>
                    </a:lnTo>
                    <a:lnTo>
                      <a:pt x="0" y="2"/>
                    </a:lnTo>
                    <a:lnTo>
                      <a:pt x="0" y="2"/>
                    </a:lnTo>
                    <a:lnTo>
                      <a:pt x="0" y="2"/>
                    </a:lnTo>
                    <a:lnTo>
                      <a:pt x="0" y="3"/>
                    </a:lnTo>
                    <a:lnTo>
                      <a:pt x="0" y="3"/>
                    </a:lnTo>
                    <a:lnTo>
                      <a:pt x="0" y="3"/>
                    </a:lnTo>
                    <a:lnTo>
                      <a:pt x="0" y="2"/>
                    </a:lnTo>
                    <a:lnTo>
                      <a:pt x="0" y="2"/>
                    </a:lnTo>
                    <a:lnTo>
                      <a:pt x="0" y="2"/>
                    </a:lnTo>
                    <a:lnTo>
                      <a:pt x="0" y="1"/>
                    </a:lnTo>
                    <a:lnTo>
                      <a:pt x="0" y="0"/>
                    </a:lnTo>
                    <a:lnTo>
                      <a:pt x="0" y="1"/>
                    </a:lnTo>
                    <a:lnTo>
                      <a:pt x="0" y="0"/>
                    </a:lnTo>
                    <a:lnTo>
                      <a:pt x="0" y="1"/>
                    </a:lnTo>
                    <a:lnTo>
                      <a:pt x="0" y="0"/>
                    </a:lnTo>
                    <a:lnTo>
                      <a:pt x="0" y="1"/>
                    </a:lnTo>
                    <a:lnTo>
                      <a:pt x="0" y="1"/>
                    </a:lnTo>
                    <a:lnTo>
                      <a:pt x="0" y="1"/>
                    </a:lnTo>
                    <a:lnTo>
                      <a:pt x="0" y="1"/>
                    </a:lnTo>
                    <a:lnTo>
                      <a:pt x="0" y="1"/>
                    </a:lnTo>
                    <a:lnTo>
                      <a:pt x="0" y="2"/>
                    </a:lnTo>
                    <a:lnTo>
                      <a:pt x="0" y="2"/>
                    </a:lnTo>
                    <a:lnTo>
                      <a:pt x="0" y="2"/>
                    </a:lnTo>
                    <a:lnTo>
                      <a:pt x="0" y="2"/>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0" y="4"/>
                    </a:lnTo>
                    <a:lnTo>
                      <a:pt x="0" y="4"/>
                    </a:lnTo>
                    <a:lnTo>
                      <a:pt x="0" y="4"/>
                    </a:lnTo>
                    <a:lnTo>
                      <a:pt x="0" y="3"/>
                    </a:lnTo>
                    <a:lnTo>
                      <a:pt x="0" y="4"/>
                    </a:lnTo>
                    <a:lnTo>
                      <a:pt x="0" y="3"/>
                    </a:lnTo>
                    <a:lnTo>
                      <a:pt x="0" y="3"/>
                    </a:lnTo>
                    <a:lnTo>
                      <a:pt x="0" y="4"/>
                    </a:lnTo>
                    <a:lnTo>
                      <a:pt x="0" y="5"/>
                    </a:lnTo>
                    <a:lnTo>
                      <a:pt x="0" y="4"/>
                    </a:lnTo>
                    <a:lnTo>
                      <a:pt x="0" y="3"/>
                    </a:lnTo>
                    <a:lnTo>
                      <a:pt x="0" y="3"/>
                    </a:lnTo>
                    <a:lnTo>
                      <a:pt x="0" y="3"/>
                    </a:lnTo>
                    <a:lnTo>
                      <a:pt x="0" y="4"/>
                    </a:lnTo>
                    <a:lnTo>
                      <a:pt x="0" y="4"/>
                    </a:lnTo>
                    <a:lnTo>
                      <a:pt x="0" y="4"/>
                    </a:lnTo>
                    <a:lnTo>
                      <a:pt x="0" y="5"/>
                    </a:lnTo>
                    <a:lnTo>
                      <a:pt x="0" y="5"/>
                    </a:lnTo>
                    <a:lnTo>
                      <a:pt x="0" y="5"/>
                    </a:lnTo>
                    <a:lnTo>
                      <a:pt x="0" y="5"/>
                    </a:lnTo>
                    <a:lnTo>
                      <a:pt x="0" y="5"/>
                    </a:lnTo>
                    <a:lnTo>
                      <a:pt x="0" y="5"/>
                    </a:lnTo>
                    <a:lnTo>
                      <a:pt x="0" y="6"/>
                    </a:lnTo>
                    <a:lnTo>
                      <a:pt x="0" y="6"/>
                    </a:lnTo>
                    <a:lnTo>
                      <a:pt x="0" y="5"/>
                    </a:lnTo>
                    <a:lnTo>
                      <a:pt x="0" y="5"/>
                    </a:lnTo>
                    <a:lnTo>
                      <a:pt x="0" y="5"/>
                    </a:lnTo>
                    <a:lnTo>
                      <a:pt x="0" y="5"/>
                    </a:lnTo>
                    <a:lnTo>
                      <a:pt x="0" y="4"/>
                    </a:lnTo>
                    <a:lnTo>
                      <a:pt x="0" y="4"/>
                    </a:lnTo>
                    <a:lnTo>
                      <a:pt x="0" y="3"/>
                    </a:lnTo>
                    <a:lnTo>
                      <a:pt x="0" y="4"/>
                    </a:lnTo>
                    <a:lnTo>
                      <a:pt x="0" y="4"/>
                    </a:lnTo>
                    <a:lnTo>
                      <a:pt x="0" y="4"/>
                    </a:lnTo>
                  </a:path>
                </a:pathLst>
              </a:custGeom>
              <a:noFill/>
              <a:ln w="0">
                <a:solidFill>
                  <a:srgbClr val="3366FF"/>
                </a:solidFill>
                <a:prstDash val="solid"/>
                <a:round/>
                <a:headEnd/>
                <a:tailEnd/>
              </a:ln>
            </p:spPr>
            <p:txBody>
              <a:bodyPr/>
              <a:lstStyle/>
              <a:p>
                <a:endParaRPr lang="en-GB"/>
              </a:p>
            </p:txBody>
          </p:sp>
          <p:sp>
            <p:nvSpPr>
              <p:cNvPr id="186341" name="Freeform 997"/>
              <p:cNvSpPr>
                <a:spLocks/>
              </p:cNvSpPr>
              <p:nvPr/>
            </p:nvSpPr>
            <p:spPr bwMode="auto">
              <a:xfrm>
                <a:off x="3858" y="3569"/>
                <a:ext cx="1" cy="96"/>
              </a:xfrm>
              <a:custGeom>
                <a:avLst/>
                <a:gdLst/>
                <a:ahLst/>
                <a:cxnLst>
                  <a:cxn ang="0">
                    <a:pos x="0" y="15"/>
                  </a:cxn>
                  <a:cxn ang="0">
                    <a:pos x="0" y="14"/>
                  </a:cxn>
                  <a:cxn ang="0">
                    <a:pos x="0" y="12"/>
                  </a:cxn>
                  <a:cxn ang="0">
                    <a:pos x="0" y="11"/>
                  </a:cxn>
                  <a:cxn ang="0">
                    <a:pos x="0" y="8"/>
                  </a:cxn>
                  <a:cxn ang="0">
                    <a:pos x="0" y="6"/>
                  </a:cxn>
                  <a:cxn ang="0">
                    <a:pos x="0" y="7"/>
                  </a:cxn>
                  <a:cxn ang="0">
                    <a:pos x="0" y="8"/>
                  </a:cxn>
                  <a:cxn ang="0">
                    <a:pos x="0" y="9"/>
                  </a:cxn>
                  <a:cxn ang="0">
                    <a:pos x="0" y="6"/>
                  </a:cxn>
                  <a:cxn ang="0">
                    <a:pos x="0" y="9"/>
                  </a:cxn>
                  <a:cxn ang="0">
                    <a:pos x="0" y="11"/>
                  </a:cxn>
                  <a:cxn ang="0">
                    <a:pos x="0" y="12"/>
                  </a:cxn>
                  <a:cxn ang="0">
                    <a:pos x="0" y="13"/>
                  </a:cxn>
                  <a:cxn ang="0">
                    <a:pos x="0" y="9"/>
                  </a:cxn>
                  <a:cxn ang="0">
                    <a:pos x="0" y="8"/>
                  </a:cxn>
                  <a:cxn ang="0">
                    <a:pos x="0" y="8"/>
                  </a:cxn>
                  <a:cxn ang="0">
                    <a:pos x="0" y="7"/>
                  </a:cxn>
                  <a:cxn ang="0">
                    <a:pos x="0" y="7"/>
                  </a:cxn>
                  <a:cxn ang="0">
                    <a:pos x="0" y="8"/>
                  </a:cxn>
                  <a:cxn ang="0">
                    <a:pos x="0" y="9"/>
                  </a:cxn>
                  <a:cxn ang="0">
                    <a:pos x="0" y="4"/>
                  </a:cxn>
                  <a:cxn ang="0">
                    <a:pos x="0" y="0"/>
                  </a:cxn>
                  <a:cxn ang="0">
                    <a:pos x="0" y="3"/>
                  </a:cxn>
                  <a:cxn ang="0">
                    <a:pos x="0" y="6"/>
                  </a:cxn>
                  <a:cxn ang="0">
                    <a:pos x="0" y="4"/>
                  </a:cxn>
                  <a:cxn ang="0">
                    <a:pos x="0" y="7"/>
                  </a:cxn>
                  <a:cxn ang="0">
                    <a:pos x="0" y="7"/>
                  </a:cxn>
                  <a:cxn ang="0">
                    <a:pos x="0" y="7"/>
                  </a:cxn>
                  <a:cxn ang="0">
                    <a:pos x="0" y="6"/>
                  </a:cxn>
                  <a:cxn ang="0">
                    <a:pos x="0" y="8"/>
                  </a:cxn>
                  <a:cxn ang="0">
                    <a:pos x="0" y="9"/>
                  </a:cxn>
                  <a:cxn ang="0">
                    <a:pos x="0" y="8"/>
                  </a:cxn>
                  <a:cxn ang="0">
                    <a:pos x="0" y="5"/>
                  </a:cxn>
                  <a:cxn ang="0">
                    <a:pos x="0" y="5"/>
                  </a:cxn>
                  <a:cxn ang="0">
                    <a:pos x="0" y="4"/>
                  </a:cxn>
                  <a:cxn ang="0">
                    <a:pos x="0" y="8"/>
                  </a:cxn>
                  <a:cxn ang="0">
                    <a:pos x="0" y="6"/>
                  </a:cxn>
                  <a:cxn ang="0">
                    <a:pos x="0" y="8"/>
                  </a:cxn>
                  <a:cxn ang="0">
                    <a:pos x="0" y="5"/>
                  </a:cxn>
                  <a:cxn ang="0">
                    <a:pos x="0" y="6"/>
                  </a:cxn>
                  <a:cxn ang="0">
                    <a:pos x="0" y="7"/>
                  </a:cxn>
                  <a:cxn ang="0">
                    <a:pos x="0" y="6"/>
                  </a:cxn>
                  <a:cxn ang="0">
                    <a:pos x="0" y="4"/>
                  </a:cxn>
                  <a:cxn ang="0">
                    <a:pos x="0" y="3"/>
                  </a:cxn>
                  <a:cxn ang="0">
                    <a:pos x="0" y="3"/>
                  </a:cxn>
                  <a:cxn ang="0">
                    <a:pos x="0" y="5"/>
                  </a:cxn>
                  <a:cxn ang="0">
                    <a:pos x="0" y="7"/>
                  </a:cxn>
                  <a:cxn ang="0">
                    <a:pos x="0" y="4"/>
                  </a:cxn>
                  <a:cxn ang="0">
                    <a:pos x="0" y="6"/>
                  </a:cxn>
                  <a:cxn ang="0">
                    <a:pos x="0" y="6"/>
                  </a:cxn>
                  <a:cxn ang="0">
                    <a:pos x="0" y="3"/>
                  </a:cxn>
                  <a:cxn ang="0">
                    <a:pos x="0" y="5"/>
                  </a:cxn>
                  <a:cxn ang="0">
                    <a:pos x="0" y="3"/>
                  </a:cxn>
                  <a:cxn ang="0">
                    <a:pos x="0" y="3"/>
                  </a:cxn>
                  <a:cxn ang="0">
                    <a:pos x="0" y="6"/>
                  </a:cxn>
                  <a:cxn ang="0">
                    <a:pos x="0" y="7"/>
                  </a:cxn>
                  <a:cxn ang="0">
                    <a:pos x="0" y="6"/>
                  </a:cxn>
                  <a:cxn ang="0">
                    <a:pos x="0" y="5"/>
                  </a:cxn>
                  <a:cxn ang="0">
                    <a:pos x="0" y="4"/>
                  </a:cxn>
                  <a:cxn ang="0">
                    <a:pos x="0" y="8"/>
                  </a:cxn>
                  <a:cxn ang="0">
                    <a:pos x="0" y="5"/>
                  </a:cxn>
                  <a:cxn ang="0">
                    <a:pos x="0" y="3"/>
                  </a:cxn>
                </a:cxnLst>
                <a:rect l="0" t="0" r="r" b="b"/>
                <a:pathLst>
                  <a:path h="16">
                    <a:moveTo>
                      <a:pt x="0" y="16"/>
                    </a:moveTo>
                    <a:lnTo>
                      <a:pt x="0" y="16"/>
                    </a:lnTo>
                    <a:lnTo>
                      <a:pt x="0" y="15"/>
                    </a:lnTo>
                    <a:lnTo>
                      <a:pt x="0" y="16"/>
                    </a:lnTo>
                    <a:lnTo>
                      <a:pt x="0" y="16"/>
                    </a:lnTo>
                    <a:lnTo>
                      <a:pt x="0" y="16"/>
                    </a:lnTo>
                    <a:lnTo>
                      <a:pt x="0" y="15"/>
                    </a:lnTo>
                    <a:lnTo>
                      <a:pt x="0" y="16"/>
                    </a:lnTo>
                    <a:lnTo>
                      <a:pt x="0" y="15"/>
                    </a:lnTo>
                    <a:lnTo>
                      <a:pt x="0" y="16"/>
                    </a:lnTo>
                    <a:lnTo>
                      <a:pt x="0" y="15"/>
                    </a:lnTo>
                    <a:lnTo>
                      <a:pt x="0" y="15"/>
                    </a:lnTo>
                    <a:lnTo>
                      <a:pt x="0" y="16"/>
                    </a:lnTo>
                    <a:lnTo>
                      <a:pt x="0" y="15"/>
                    </a:lnTo>
                    <a:lnTo>
                      <a:pt x="0" y="15"/>
                    </a:lnTo>
                    <a:lnTo>
                      <a:pt x="0" y="15"/>
                    </a:lnTo>
                    <a:lnTo>
                      <a:pt x="0" y="15"/>
                    </a:lnTo>
                    <a:lnTo>
                      <a:pt x="0" y="14"/>
                    </a:lnTo>
                    <a:lnTo>
                      <a:pt x="0" y="14"/>
                    </a:lnTo>
                    <a:lnTo>
                      <a:pt x="0" y="14"/>
                    </a:lnTo>
                    <a:lnTo>
                      <a:pt x="0" y="14"/>
                    </a:lnTo>
                    <a:lnTo>
                      <a:pt x="0" y="14"/>
                    </a:lnTo>
                    <a:lnTo>
                      <a:pt x="0" y="13"/>
                    </a:lnTo>
                    <a:lnTo>
                      <a:pt x="0" y="12"/>
                    </a:lnTo>
                    <a:lnTo>
                      <a:pt x="0" y="13"/>
                    </a:lnTo>
                    <a:lnTo>
                      <a:pt x="0" y="12"/>
                    </a:lnTo>
                    <a:lnTo>
                      <a:pt x="0" y="12"/>
                    </a:lnTo>
                    <a:lnTo>
                      <a:pt x="0" y="12"/>
                    </a:lnTo>
                    <a:lnTo>
                      <a:pt x="0" y="11"/>
                    </a:lnTo>
                    <a:lnTo>
                      <a:pt x="0" y="12"/>
                    </a:lnTo>
                    <a:lnTo>
                      <a:pt x="0" y="11"/>
                    </a:lnTo>
                    <a:lnTo>
                      <a:pt x="0" y="12"/>
                    </a:lnTo>
                    <a:lnTo>
                      <a:pt x="0" y="12"/>
                    </a:lnTo>
                    <a:lnTo>
                      <a:pt x="0" y="11"/>
                    </a:lnTo>
                    <a:lnTo>
                      <a:pt x="0" y="11"/>
                    </a:lnTo>
                    <a:lnTo>
                      <a:pt x="0" y="11"/>
                    </a:lnTo>
                    <a:lnTo>
                      <a:pt x="0" y="11"/>
                    </a:lnTo>
                    <a:lnTo>
                      <a:pt x="0" y="11"/>
                    </a:lnTo>
                    <a:lnTo>
                      <a:pt x="0" y="10"/>
                    </a:lnTo>
                    <a:lnTo>
                      <a:pt x="0" y="11"/>
                    </a:lnTo>
                    <a:lnTo>
                      <a:pt x="0" y="11"/>
                    </a:lnTo>
                    <a:lnTo>
                      <a:pt x="0" y="11"/>
                    </a:lnTo>
                    <a:lnTo>
                      <a:pt x="0" y="11"/>
                    </a:lnTo>
                    <a:lnTo>
                      <a:pt x="0" y="11"/>
                    </a:lnTo>
                    <a:lnTo>
                      <a:pt x="0" y="10"/>
                    </a:lnTo>
                    <a:lnTo>
                      <a:pt x="0" y="10"/>
                    </a:lnTo>
                    <a:lnTo>
                      <a:pt x="0" y="10"/>
                    </a:lnTo>
                    <a:lnTo>
                      <a:pt x="0" y="11"/>
                    </a:lnTo>
                    <a:lnTo>
                      <a:pt x="0" y="11"/>
                    </a:lnTo>
                    <a:lnTo>
                      <a:pt x="0" y="10"/>
                    </a:lnTo>
                    <a:lnTo>
                      <a:pt x="0" y="9"/>
                    </a:lnTo>
                    <a:lnTo>
                      <a:pt x="0" y="10"/>
                    </a:lnTo>
                    <a:lnTo>
                      <a:pt x="0" y="9"/>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8"/>
                    </a:lnTo>
                    <a:lnTo>
                      <a:pt x="0" y="6"/>
                    </a:lnTo>
                    <a:lnTo>
                      <a:pt x="0" y="7"/>
                    </a:lnTo>
                    <a:lnTo>
                      <a:pt x="0" y="6"/>
                    </a:lnTo>
                    <a:lnTo>
                      <a:pt x="0" y="7"/>
                    </a:lnTo>
                    <a:lnTo>
                      <a:pt x="0" y="6"/>
                    </a:lnTo>
                    <a:lnTo>
                      <a:pt x="0" y="7"/>
                    </a:lnTo>
                    <a:lnTo>
                      <a:pt x="0" y="6"/>
                    </a:lnTo>
                    <a:lnTo>
                      <a:pt x="0" y="7"/>
                    </a:lnTo>
                    <a:lnTo>
                      <a:pt x="0" y="6"/>
                    </a:lnTo>
                    <a:lnTo>
                      <a:pt x="0" y="7"/>
                    </a:lnTo>
                    <a:lnTo>
                      <a:pt x="0" y="6"/>
                    </a:lnTo>
                    <a:lnTo>
                      <a:pt x="0" y="7"/>
                    </a:lnTo>
                    <a:lnTo>
                      <a:pt x="0" y="7"/>
                    </a:lnTo>
                    <a:lnTo>
                      <a:pt x="0" y="8"/>
                    </a:lnTo>
                    <a:lnTo>
                      <a:pt x="0" y="7"/>
                    </a:lnTo>
                    <a:lnTo>
                      <a:pt x="0" y="7"/>
                    </a:lnTo>
                    <a:lnTo>
                      <a:pt x="0" y="8"/>
                    </a:lnTo>
                    <a:lnTo>
                      <a:pt x="0" y="8"/>
                    </a:lnTo>
                    <a:lnTo>
                      <a:pt x="0" y="8"/>
                    </a:lnTo>
                    <a:lnTo>
                      <a:pt x="0" y="8"/>
                    </a:lnTo>
                    <a:lnTo>
                      <a:pt x="0" y="8"/>
                    </a:lnTo>
                    <a:lnTo>
                      <a:pt x="0" y="9"/>
                    </a:lnTo>
                    <a:lnTo>
                      <a:pt x="0" y="8"/>
                    </a:lnTo>
                    <a:lnTo>
                      <a:pt x="0" y="8"/>
                    </a:lnTo>
                    <a:lnTo>
                      <a:pt x="0" y="9"/>
                    </a:lnTo>
                    <a:lnTo>
                      <a:pt x="0" y="9"/>
                    </a:lnTo>
                    <a:lnTo>
                      <a:pt x="0" y="9"/>
                    </a:lnTo>
                    <a:lnTo>
                      <a:pt x="0" y="9"/>
                    </a:lnTo>
                    <a:lnTo>
                      <a:pt x="0" y="9"/>
                    </a:lnTo>
                    <a:lnTo>
                      <a:pt x="0" y="10"/>
                    </a:lnTo>
                    <a:lnTo>
                      <a:pt x="0" y="9"/>
                    </a:lnTo>
                    <a:lnTo>
                      <a:pt x="0" y="9"/>
                    </a:lnTo>
                    <a:lnTo>
                      <a:pt x="0" y="9"/>
                    </a:lnTo>
                    <a:lnTo>
                      <a:pt x="0" y="8"/>
                    </a:lnTo>
                    <a:lnTo>
                      <a:pt x="0" y="8"/>
                    </a:lnTo>
                    <a:lnTo>
                      <a:pt x="0" y="8"/>
                    </a:lnTo>
                    <a:lnTo>
                      <a:pt x="0" y="7"/>
                    </a:lnTo>
                    <a:lnTo>
                      <a:pt x="0" y="6"/>
                    </a:lnTo>
                    <a:lnTo>
                      <a:pt x="0" y="6"/>
                    </a:lnTo>
                    <a:lnTo>
                      <a:pt x="0" y="6"/>
                    </a:lnTo>
                    <a:lnTo>
                      <a:pt x="0" y="7"/>
                    </a:lnTo>
                    <a:lnTo>
                      <a:pt x="0" y="6"/>
                    </a:lnTo>
                    <a:lnTo>
                      <a:pt x="0" y="7"/>
                    </a:lnTo>
                    <a:lnTo>
                      <a:pt x="0" y="7"/>
                    </a:lnTo>
                    <a:lnTo>
                      <a:pt x="0" y="7"/>
                    </a:lnTo>
                    <a:lnTo>
                      <a:pt x="0" y="8"/>
                    </a:lnTo>
                    <a:lnTo>
                      <a:pt x="0" y="8"/>
                    </a:lnTo>
                    <a:lnTo>
                      <a:pt x="0" y="8"/>
                    </a:lnTo>
                    <a:lnTo>
                      <a:pt x="0" y="9"/>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3"/>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2"/>
                    </a:lnTo>
                    <a:lnTo>
                      <a:pt x="0" y="12"/>
                    </a:lnTo>
                    <a:lnTo>
                      <a:pt x="0" y="11"/>
                    </a:lnTo>
                    <a:lnTo>
                      <a:pt x="0" y="11"/>
                    </a:lnTo>
                    <a:lnTo>
                      <a:pt x="0" y="11"/>
                    </a:lnTo>
                    <a:lnTo>
                      <a:pt x="0" y="10"/>
                    </a:lnTo>
                    <a:lnTo>
                      <a:pt x="0" y="9"/>
                    </a:lnTo>
                    <a:lnTo>
                      <a:pt x="0" y="9"/>
                    </a:lnTo>
                    <a:lnTo>
                      <a:pt x="0" y="8"/>
                    </a:lnTo>
                    <a:lnTo>
                      <a:pt x="0" y="9"/>
                    </a:lnTo>
                    <a:lnTo>
                      <a:pt x="0" y="9"/>
                    </a:lnTo>
                    <a:lnTo>
                      <a:pt x="0" y="8"/>
                    </a:lnTo>
                    <a:lnTo>
                      <a:pt x="0" y="8"/>
                    </a:lnTo>
                    <a:lnTo>
                      <a:pt x="0" y="9"/>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6"/>
                    </a:lnTo>
                    <a:lnTo>
                      <a:pt x="0" y="6"/>
                    </a:lnTo>
                    <a:lnTo>
                      <a:pt x="0" y="6"/>
                    </a:lnTo>
                    <a:lnTo>
                      <a:pt x="0" y="6"/>
                    </a:lnTo>
                    <a:lnTo>
                      <a:pt x="0" y="6"/>
                    </a:lnTo>
                    <a:lnTo>
                      <a:pt x="0" y="7"/>
                    </a:lnTo>
                    <a:lnTo>
                      <a:pt x="0" y="7"/>
                    </a:lnTo>
                    <a:lnTo>
                      <a:pt x="0" y="8"/>
                    </a:lnTo>
                    <a:lnTo>
                      <a:pt x="0" y="8"/>
                    </a:lnTo>
                    <a:lnTo>
                      <a:pt x="0" y="7"/>
                    </a:lnTo>
                    <a:lnTo>
                      <a:pt x="0" y="8"/>
                    </a:lnTo>
                    <a:lnTo>
                      <a:pt x="0" y="8"/>
                    </a:lnTo>
                    <a:lnTo>
                      <a:pt x="0" y="8"/>
                    </a:lnTo>
                    <a:lnTo>
                      <a:pt x="0" y="8"/>
                    </a:lnTo>
                    <a:lnTo>
                      <a:pt x="0" y="8"/>
                    </a:lnTo>
                    <a:lnTo>
                      <a:pt x="0" y="8"/>
                    </a:lnTo>
                    <a:lnTo>
                      <a:pt x="0" y="7"/>
                    </a:lnTo>
                    <a:lnTo>
                      <a:pt x="0" y="7"/>
                    </a:lnTo>
                    <a:lnTo>
                      <a:pt x="0" y="7"/>
                    </a:lnTo>
                    <a:lnTo>
                      <a:pt x="0" y="6"/>
                    </a:lnTo>
                    <a:lnTo>
                      <a:pt x="0" y="7"/>
                    </a:lnTo>
                    <a:lnTo>
                      <a:pt x="0" y="7"/>
                    </a:lnTo>
                    <a:lnTo>
                      <a:pt x="0" y="8"/>
                    </a:lnTo>
                    <a:lnTo>
                      <a:pt x="0" y="8"/>
                    </a:lnTo>
                    <a:lnTo>
                      <a:pt x="0" y="7"/>
                    </a:lnTo>
                    <a:lnTo>
                      <a:pt x="0" y="8"/>
                    </a:lnTo>
                    <a:lnTo>
                      <a:pt x="0" y="7"/>
                    </a:lnTo>
                    <a:lnTo>
                      <a:pt x="0" y="8"/>
                    </a:lnTo>
                    <a:lnTo>
                      <a:pt x="0" y="7"/>
                    </a:lnTo>
                    <a:lnTo>
                      <a:pt x="0" y="7"/>
                    </a:lnTo>
                    <a:lnTo>
                      <a:pt x="0" y="7"/>
                    </a:lnTo>
                    <a:lnTo>
                      <a:pt x="0" y="7"/>
                    </a:lnTo>
                    <a:lnTo>
                      <a:pt x="0" y="7"/>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7"/>
                    </a:lnTo>
                    <a:lnTo>
                      <a:pt x="0" y="7"/>
                    </a:lnTo>
                    <a:lnTo>
                      <a:pt x="0" y="6"/>
                    </a:lnTo>
                    <a:lnTo>
                      <a:pt x="0" y="4"/>
                    </a:lnTo>
                    <a:lnTo>
                      <a:pt x="0" y="3"/>
                    </a:lnTo>
                    <a:lnTo>
                      <a:pt x="0" y="2"/>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2"/>
                    </a:lnTo>
                    <a:lnTo>
                      <a:pt x="0" y="2"/>
                    </a:lnTo>
                    <a:lnTo>
                      <a:pt x="0" y="2"/>
                    </a:lnTo>
                    <a:lnTo>
                      <a:pt x="0" y="3"/>
                    </a:lnTo>
                    <a:lnTo>
                      <a:pt x="0" y="3"/>
                    </a:lnTo>
                    <a:lnTo>
                      <a:pt x="0" y="3"/>
                    </a:lnTo>
                    <a:lnTo>
                      <a:pt x="0" y="4"/>
                    </a:lnTo>
                    <a:lnTo>
                      <a:pt x="0" y="4"/>
                    </a:lnTo>
                    <a:lnTo>
                      <a:pt x="0" y="5"/>
                    </a:lnTo>
                    <a:lnTo>
                      <a:pt x="0" y="4"/>
                    </a:lnTo>
                    <a:lnTo>
                      <a:pt x="0" y="5"/>
                    </a:lnTo>
                    <a:lnTo>
                      <a:pt x="0" y="5"/>
                    </a:lnTo>
                    <a:lnTo>
                      <a:pt x="0" y="6"/>
                    </a:lnTo>
                    <a:lnTo>
                      <a:pt x="0" y="6"/>
                    </a:lnTo>
                    <a:lnTo>
                      <a:pt x="0" y="5"/>
                    </a:lnTo>
                    <a:lnTo>
                      <a:pt x="0" y="6"/>
                    </a:lnTo>
                    <a:lnTo>
                      <a:pt x="0" y="6"/>
                    </a:lnTo>
                    <a:lnTo>
                      <a:pt x="0" y="6"/>
                    </a:lnTo>
                    <a:lnTo>
                      <a:pt x="0" y="5"/>
                    </a:lnTo>
                    <a:lnTo>
                      <a:pt x="0" y="6"/>
                    </a:lnTo>
                    <a:lnTo>
                      <a:pt x="0" y="5"/>
                    </a:lnTo>
                    <a:lnTo>
                      <a:pt x="0" y="5"/>
                    </a:lnTo>
                    <a:lnTo>
                      <a:pt x="0" y="4"/>
                    </a:lnTo>
                    <a:lnTo>
                      <a:pt x="0" y="4"/>
                    </a:lnTo>
                    <a:lnTo>
                      <a:pt x="0" y="4"/>
                    </a:lnTo>
                    <a:lnTo>
                      <a:pt x="0" y="4"/>
                    </a:lnTo>
                    <a:lnTo>
                      <a:pt x="0" y="5"/>
                    </a:lnTo>
                    <a:lnTo>
                      <a:pt x="0" y="4"/>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7"/>
                    </a:lnTo>
                    <a:lnTo>
                      <a:pt x="0" y="7"/>
                    </a:lnTo>
                    <a:lnTo>
                      <a:pt x="0" y="8"/>
                    </a:lnTo>
                    <a:lnTo>
                      <a:pt x="0" y="8"/>
                    </a:lnTo>
                    <a:lnTo>
                      <a:pt x="0" y="8"/>
                    </a:lnTo>
                    <a:lnTo>
                      <a:pt x="0" y="7"/>
                    </a:lnTo>
                    <a:lnTo>
                      <a:pt x="0" y="7"/>
                    </a:lnTo>
                    <a:lnTo>
                      <a:pt x="0" y="8"/>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6"/>
                    </a:lnTo>
                    <a:lnTo>
                      <a:pt x="0" y="7"/>
                    </a:lnTo>
                    <a:lnTo>
                      <a:pt x="0" y="6"/>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6"/>
                    </a:lnTo>
                    <a:lnTo>
                      <a:pt x="0" y="5"/>
                    </a:lnTo>
                    <a:lnTo>
                      <a:pt x="0" y="6"/>
                    </a:lnTo>
                    <a:lnTo>
                      <a:pt x="0" y="5"/>
                    </a:lnTo>
                    <a:lnTo>
                      <a:pt x="0" y="5"/>
                    </a:lnTo>
                    <a:lnTo>
                      <a:pt x="0" y="5"/>
                    </a:lnTo>
                    <a:lnTo>
                      <a:pt x="0" y="5"/>
                    </a:lnTo>
                    <a:lnTo>
                      <a:pt x="0" y="5"/>
                    </a:lnTo>
                    <a:lnTo>
                      <a:pt x="0" y="5"/>
                    </a:lnTo>
                    <a:lnTo>
                      <a:pt x="0" y="4"/>
                    </a:lnTo>
                    <a:lnTo>
                      <a:pt x="0" y="5"/>
                    </a:lnTo>
                    <a:lnTo>
                      <a:pt x="0" y="4"/>
                    </a:lnTo>
                    <a:lnTo>
                      <a:pt x="0" y="5"/>
                    </a:lnTo>
                    <a:lnTo>
                      <a:pt x="0" y="5"/>
                    </a:lnTo>
                    <a:lnTo>
                      <a:pt x="0" y="4"/>
                    </a:lnTo>
                    <a:lnTo>
                      <a:pt x="0" y="4"/>
                    </a:lnTo>
                    <a:lnTo>
                      <a:pt x="0" y="5"/>
                    </a:lnTo>
                    <a:lnTo>
                      <a:pt x="0" y="5"/>
                    </a:lnTo>
                    <a:lnTo>
                      <a:pt x="0" y="6"/>
                    </a:lnTo>
                    <a:lnTo>
                      <a:pt x="0" y="6"/>
                    </a:lnTo>
                    <a:lnTo>
                      <a:pt x="0" y="5"/>
                    </a:lnTo>
                    <a:lnTo>
                      <a:pt x="0" y="4"/>
                    </a:lnTo>
                    <a:lnTo>
                      <a:pt x="0" y="3"/>
                    </a:lnTo>
                    <a:lnTo>
                      <a:pt x="0" y="4"/>
                    </a:lnTo>
                    <a:lnTo>
                      <a:pt x="0" y="4"/>
                    </a:lnTo>
                    <a:lnTo>
                      <a:pt x="0" y="3"/>
                    </a:lnTo>
                    <a:lnTo>
                      <a:pt x="0" y="4"/>
                    </a:lnTo>
                    <a:lnTo>
                      <a:pt x="0" y="4"/>
                    </a:lnTo>
                    <a:lnTo>
                      <a:pt x="0" y="4"/>
                    </a:lnTo>
                    <a:lnTo>
                      <a:pt x="0" y="5"/>
                    </a:lnTo>
                    <a:lnTo>
                      <a:pt x="0" y="5"/>
                    </a:lnTo>
                    <a:lnTo>
                      <a:pt x="0" y="5"/>
                    </a:lnTo>
                    <a:lnTo>
                      <a:pt x="0" y="5"/>
                    </a:lnTo>
                    <a:lnTo>
                      <a:pt x="0" y="5"/>
                    </a:lnTo>
                    <a:lnTo>
                      <a:pt x="0" y="6"/>
                    </a:lnTo>
                    <a:lnTo>
                      <a:pt x="0" y="6"/>
                    </a:lnTo>
                    <a:lnTo>
                      <a:pt x="0" y="7"/>
                    </a:lnTo>
                    <a:lnTo>
                      <a:pt x="0" y="7"/>
                    </a:lnTo>
                    <a:lnTo>
                      <a:pt x="0" y="7"/>
                    </a:lnTo>
                    <a:lnTo>
                      <a:pt x="0" y="8"/>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6"/>
                    </a:lnTo>
                    <a:lnTo>
                      <a:pt x="0" y="7"/>
                    </a:lnTo>
                    <a:lnTo>
                      <a:pt x="0" y="6"/>
                    </a:lnTo>
                    <a:lnTo>
                      <a:pt x="0" y="7"/>
                    </a:lnTo>
                    <a:lnTo>
                      <a:pt x="0" y="8"/>
                    </a:lnTo>
                    <a:lnTo>
                      <a:pt x="0" y="8"/>
                    </a:lnTo>
                    <a:lnTo>
                      <a:pt x="0" y="8"/>
                    </a:lnTo>
                    <a:lnTo>
                      <a:pt x="0" y="8"/>
                    </a:lnTo>
                    <a:lnTo>
                      <a:pt x="0" y="8"/>
                    </a:lnTo>
                    <a:lnTo>
                      <a:pt x="0" y="8"/>
                    </a:lnTo>
                    <a:lnTo>
                      <a:pt x="0" y="9"/>
                    </a:lnTo>
                    <a:lnTo>
                      <a:pt x="0" y="8"/>
                    </a:lnTo>
                    <a:lnTo>
                      <a:pt x="0" y="9"/>
                    </a:lnTo>
                    <a:lnTo>
                      <a:pt x="0" y="9"/>
                    </a:lnTo>
                    <a:lnTo>
                      <a:pt x="0" y="8"/>
                    </a:lnTo>
                    <a:lnTo>
                      <a:pt x="0" y="8"/>
                    </a:lnTo>
                    <a:lnTo>
                      <a:pt x="0" y="7"/>
                    </a:lnTo>
                    <a:lnTo>
                      <a:pt x="0" y="6"/>
                    </a:lnTo>
                    <a:lnTo>
                      <a:pt x="0" y="6"/>
                    </a:lnTo>
                    <a:lnTo>
                      <a:pt x="0" y="5"/>
                    </a:lnTo>
                    <a:lnTo>
                      <a:pt x="0" y="5"/>
                    </a:lnTo>
                    <a:lnTo>
                      <a:pt x="0" y="5"/>
                    </a:lnTo>
                    <a:lnTo>
                      <a:pt x="0" y="5"/>
                    </a:lnTo>
                    <a:lnTo>
                      <a:pt x="0" y="5"/>
                    </a:lnTo>
                    <a:lnTo>
                      <a:pt x="0" y="6"/>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7"/>
                    </a:lnTo>
                    <a:lnTo>
                      <a:pt x="0" y="6"/>
                    </a:lnTo>
                    <a:lnTo>
                      <a:pt x="0" y="7"/>
                    </a:lnTo>
                    <a:lnTo>
                      <a:pt x="0" y="8"/>
                    </a:lnTo>
                    <a:lnTo>
                      <a:pt x="0" y="7"/>
                    </a:lnTo>
                    <a:lnTo>
                      <a:pt x="0" y="7"/>
                    </a:lnTo>
                    <a:lnTo>
                      <a:pt x="0" y="7"/>
                    </a:lnTo>
                    <a:lnTo>
                      <a:pt x="0" y="7"/>
                    </a:lnTo>
                    <a:lnTo>
                      <a:pt x="0" y="7"/>
                    </a:lnTo>
                    <a:lnTo>
                      <a:pt x="0" y="6"/>
                    </a:lnTo>
                    <a:lnTo>
                      <a:pt x="0" y="7"/>
                    </a:lnTo>
                    <a:lnTo>
                      <a:pt x="0" y="6"/>
                    </a:lnTo>
                    <a:lnTo>
                      <a:pt x="0" y="6"/>
                    </a:lnTo>
                    <a:lnTo>
                      <a:pt x="0" y="6"/>
                    </a:lnTo>
                    <a:lnTo>
                      <a:pt x="0" y="6"/>
                    </a:lnTo>
                    <a:lnTo>
                      <a:pt x="0" y="5"/>
                    </a:lnTo>
                    <a:lnTo>
                      <a:pt x="0" y="5"/>
                    </a:lnTo>
                    <a:lnTo>
                      <a:pt x="0" y="4"/>
                    </a:lnTo>
                    <a:lnTo>
                      <a:pt x="0" y="5"/>
                    </a:lnTo>
                    <a:lnTo>
                      <a:pt x="0" y="4"/>
                    </a:lnTo>
                    <a:lnTo>
                      <a:pt x="0" y="4"/>
                    </a:lnTo>
                    <a:lnTo>
                      <a:pt x="0" y="4"/>
                    </a:lnTo>
                    <a:lnTo>
                      <a:pt x="0" y="4"/>
                    </a:lnTo>
                    <a:lnTo>
                      <a:pt x="0" y="3"/>
                    </a:lnTo>
                    <a:lnTo>
                      <a:pt x="0" y="4"/>
                    </a:lnTo>
                    <a:lnTo>
                      <a:pt x="0" y="3"/>
                    </a:lnTo>
                    <a:lnTo>
                      <a:pt x="0" y="4"/>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3"/>
                    </a:lnTo>
                    <a:lnTo>
                      <a:pt x="0" y="4"/>
                    </a:lnTo>
                    <a:lnTo>
                      <a:pt x="0" y="4"/>
                    </a:lnTo>
                    <a:lnTo>
                      <a:pt x="0" y="5"/>
                    </a:lnTo>
                    <a:lnTo>
                      <a:pt x="0" y="6"/>
                    </a:lnTo>
                    <a:lnTo>
                      <a:pt x="0" y="6"/>
                    </a:lnTo>
                    <a:lnTo>
                      <a:pt x="0" y="6"/>
                    </a:lnTo>
                    <a:lnTo>
                      <a:pt x="0" y="7"/>
                    </a:lnTo>
                    <a:lnTo>
                      <a:pt x="0" y="7"/>
                    </a:lnTo>
                    <a:lnTo>
                      <a:pt x="0" y="7"/>
                    </a:lnTo>
                    <a:lnTo>
                      <a:pt x="0" y="8"/>
                    </a:lnTo>
                    <a:lnTo>
                      <a:pt x="0" y="7"/>
                    </a:lnTo>
                    <a:lnTo>
                      <a:pt x="0" y="7"/>
                    </a:lnTo>
                    <a:lnTo>
                      <a:pt x="0" y="7"/>
                    </a:lnTo>
                    <a:lnTo>
                      <a:pt x="0" y="7"/>
                    </a:lnTo>
                    <a:lnTo>
                      <a:pt x="0" y="7"/>
                    </a:lnTo>
                    <a:lnTo>
                      <a:pt x="0" y="8"/>
                    </a:lnTo>
                    <a:lnTo>
                      <a:pt x="0" y="7"/>
                    </a:lnTo>
                    <a:lnTo>
                      <a:pt x="0" y="7"/>
                    </a:lnTo>
                    <a:lnTo>
                      <a:pt x="0" y="6"/>
                    </a:lnTo>
                    <a:lnTo>
                      <a:pt x="0" y="6"/>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6"/>
                    </a:lnTo>
                    <a:lnTo>
                      <a:pt x="0" y="6"/>
                    </a:lnTo>
                    <a:lnTo>
                      <a:pt x="0" y="6"/>
                    </a:lnTo>
                    <a:lnTo>
                      <a:pt x="0" y="6"/>
                    </a:lnTo>
                    <a:lnTo>
                      <a:pt x="0" y="6"/>
                    </a:lnTo>
                    <a:lnTo>
                      <a:pt x="0" y="6"/>
                    </a:lnTo>
                    <a:lnTo>
                      <a:pt x="0" y="5"/>
                    </a:lnTo>
                    <a:lnTo>
                      <a:pt x="0" y="5"/>
                    </a:lnTo>
                    <a:lnTo>
                      <a:pt x="0" y="6"/>
                    </a:lnTo>
                    <a:lnTo>
                      <a:pt x="0" y="5"/>
                    </a:lnTo>
                    <a:lnTo>
                      <a:pt x="0" y="5"/>
                    </a:lnTo>
                    <a:lnTo>
                      <a:pt x="0" y="5"/>
                    </a:lnTo>
                    <a:lnTo>
                      <a:pt x="0" y="6"/>
                    </a:lnTo>
                    <a:lnTo>
                      <a:pt x="0" y="5"/>
                    </a:lnTo>
                    <a:lnTo>
                      <a:pt x="0" y="5"/>
                    </a:lnTo>
                    <a:lnTo>
                      <a:pt x="0" y="4"/>
                    </a:lnTo>
                    <a:lnTo>
                      <a:pt x="0" y="4"/>
                    </a:lnTo>
                    <a:lnTo>
                      <a:pt x="0" y="4"/>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3"/>
                    </a:lnTo>
                    <a:lnTo>
                      <a:pt x="0" y="4"/>
                    </a:lnTo>
                    <a:lnTo>
                      <a:pt x="0" y="4"/>
                    </a:lnTo>
                    <a:lnTo>
                      <a:pt x="0" y="4"/>
                    </a:lnTo>
                    <a:lnTo>
                      <a:pt x="0" y="5"/>
                    </a:lnTo>
                    <a:lnTo>
                      <a:pt x="0" y="4"/>
                    </a:lnTo>
                    <a:lnTo>
                      <a:pt x="0" y="4"/>
                    </a:lnTo>
                    <a:lnTo>
                      <a:pt x="0" y="4"/>
                    </a:lnTo>
                    <a:lnTo>
                      <a:pt x="0" y="4"/>
                    </a:lnTo>
                    <a:lnTo>
                      <a:pt x="0" y="4"/>
                    </a:lnTo>
                    <a:lnTo>
                      <a:pt x="0" y="5"/>
                    </a:lnTo>
                    <a:lnTo>
                      <a:pt x="0" y="4"/>
                    </a:lnTo>
                    <a:lnTo>
                      <a:pt x="0" y="4"/>
                    </a:lnTo>
                    <a:lnTo>
                      <a:pt x="0" y="4"/>
                    </a:lnTo>
                    <a:lnTo>
                      <a:pt x="0" y="3"/>
                    </a:lnTo>
                    <a:lnTo>
                      <a:pt x="0" y="3"/>
                    </a:lnTo>
                    <a:lnTo>
                      <a:pt x="0" y="3"/>
                    </a:lnTo>
                    <a:lnTo>
                      <a:pt x="0" y="3"/>
                    </a:lnTo>
                    <a:lnTo>
                      <a:pt x="0" y="4"/>
                    </a:lnTo>
                    <a:lnTo>
                      <a:pt x="0" y="4"/>
                    </a:lnTo>
                    <a:lnTo>
                      <a:pt x="0" y="4"/>
                    </a:lnTo>
                    <a:lnTo>
                      <a:pt x="0" y="4"/>
                    </a:lnTo>
                    <a:lnTo>
                      <a:pt x="0" y="3"/>
                    </a:lnTo>
                    <a:lnTo>
                      <a:pt x="0" y="3"/>
                    </a:lnTo>
                    <a:lnTo>
                      <a:pt x="0" y="3"/>
                    </a:lnTo>
                    <a:lnTo>
                      <a:pt x="0" y="4"/>
                    </a:lnTo>
                    <a:lnTo>
                      <a:pt x="0" y="3"/>
                    </a:lnTo>
                    <a:lnTo>
                      <a:pt x="0" y="4"/>
                    </a:lnTo>
                    <a:lnTo>
                      <a:pt x="0" y="4"/>
                    </a:lnTo>
                    <a:lnTo>
                      <a:pt x="0" y="4"/>
                    </a:lnTo>
                    <a:lnTo>
                      <a:pt x="0" y="5"/>
                    </a:lnTo>
                    <a:lnTo>
                      <a:pt x="0" y="5"/>
                    </a:lnTo>
                    <a:lnTo>
                      <a:pt x="0" y="6"/>
                    </a:lnTo>
                    <a:lnTo>
                      <a:pt x="0" y="6"/>
                    </a:lnTo>
                    <a:lnTo>
                      <a:pt x="0" y="7"/>
                    </a:lnTo>
                    <a:lnTo>
                      <a:pt x="0" y="7"/>
                    </a:lnTo>
                    <a:lnTo>
                      <a:pt x="0" y="7"/>
                    </a:lnTo>
                    <a:lnTo>
                      <a:pt x="0" y="6"/>
                    </a:lnTo>
                    <a:lnTo>
                      <a:pt x="0" y="7"/>
                    </a:lnTo>
                    <a:lnTo>
                      <a:pt x="0" y="6"/>
                    </a:lnTo>
                    <a:lnTo>
                      <a:pt x="0" y="7"/>
                    </a:lnTo>
                    <a:lnTo>
                      <a:pt x="0" y="6"/>
                    </a:lnTo>
                    <a:lnTo>
                      <a:pt x="0" y="7"/>
                    </a:lnTo>
                    <a:lnTo>
                      <a:pt x="0" y="8"/>
                    </a:lnTo>
                    <a:lnTo>
                      <a:pt x="0" y="7"/>
                    </a:lnTo>
                    <a:lnTo>
                      <a:pt x="0" y="7"/>
                    </a:lnTo>
                    <a:lnTo>
                      <a:pt x="0" y="6"/>
                    </a:lnTo>
                    <a:lnTo>
                      <a:pt x="0" y="7"/>
                    </a:lnTo>
                    <a:lnTo>
                      <a:pt x="0" y="7"/>
                    </a:lnTo>
                    <a:lnTo>
                      <a:pt x="0" y="6"/>
                    </a:lnTo>
                    <a:lnTo>
                      <a:pt x="0" y="6"/>
                    </a:lnTo>
                    <a:lnTo>
                      <a:pt x="0" y="6"/>
                    </a:lnTo>
                    <a:lnTo>
                      <a:pt x="0" y="5"/>
                    </a:lnTo>
                    <a:lnTo>
                      <a:pt x="0" y="5"/>
                    </a:lnTo>
                    <a:lnTo>
                      <a:pt x="0" y="6"/>
                    </a:lnTo>
                    <a:lnTo>
                      <a:pt x="0" y="6"/>
                    </a:lnTo>
                    <a:lnTo>
                      <a:pt x="0" y="5"/>
                    </a:lnTo>
                    <a:lnTo>
                      <a:pt x="0" y="6"/>
                    </a:lnTo>
                    <a:lnTo>
                      <a:pt x="0" y="6"/>
                    </a:lnTo>
                    <a:lnTo>
                      <a:pt x="0" y="6"/>
                    </a:lnTo>
                    <a:lnTo>
                      <a:pt x="0" y="6"/>
                    </a:lnTo>
                    <a:lnTo>
                      <a:pt x="0" y="6"/>
                    </a:lnTo>
                    <a:lnTo>
                      <a:pt x="0" y="6"/>
                    </a:lnTo>
                    <a:lnTo>
                      <a:pt x="0" y="7"/>
                    </a:lnTo>
                    <a:lnTo>
                      <a:pt x="0" y="6"/>
                    </a:lnTo>
                    <a:lnTo>
                      <a:pt x="0" y="6"/>
                    </a:lnTo>
                    <a:lnTo>
                      <a:pt x="0" y="6"/>
                    </a:lnTo>
                    <a:lnTo>
                      <a:pt x="0" y="5"/>
                    </a:lnTo>
                    <a:lnTo>
                      <a:pt x="0" y="5"/>
                    </a:lnTo>
                    <a:lnTo>
                      <a:pt x="0" y="4"/>
                    </a:lnTo>
                    <a:lnTo>
                      <a:pt x="0" y="5"/>
                    </a:lnTo>
                    <a:lnTo>
                      <a:pt x="0" y="4"/>
                    </a:lnTo>
                    <a:lnTo>
                      <a:pt x="0" y="4"/>
                    </a:lnTo>
                    <a:lnTo>
                      <a:pt x="0" y="4"/>
                    </a:lnTo>
                    <a:lnTo>
                      <a:pt x="0" y="4"/>
                    </a:lnTo>
                    <a:lnTo>
                      <a:pt x="0" y="4"/>
                    </a:lnTo>
                    <a:lnTo>
                      <a:pt x="0" y="4"/>
                    </a:lnTo>
                    <a:lnTo>
                      <a:pt x="0" y="4"/>
                    </a:lnTo>
                    <a:lnTo>
                      <a:pt x="0" y="4"/>
                    </a:lnTo>
                    <a:lnTo>
                      <a:pt x="0" y="5"/>
                    </a:lnTo>
                    <a:lnTo>
                      <a:pt x="0" y="4"/>
                    </a:lnTo>
                    <a:lnTo>
                      <a:pt x="0" y="4"/>
                    </a:lnTo>
                    <a:lnTo>
                      <a:pt x="0" y="4"/>
                    </a:lnTo>
                    <a:lnTo>
                      <a:pt x="0" y="5"/>
                    </a:lnTo>
                    <a:lnTo>
                      <a:pt x="0" y="4"/>
                    </a:lnTo>
                    <a:lnTo>
                      <a:pt x="0" y="4"/>
                    </a:lnTo>
                    <a:lnTo>
                      <a:pt x="0" y="5"/>
                    </a:lnTo>
                    <a:lnTo>
                      <a:pt x="0" y="5"/>
                    </a:lnTo>
                    <a:lnTo>
                      <a:pt x="0" y="6"/>
                    </a:lnTo>
                    <a:lnTo>
                      <a:pt x="0" y="6"/>
                    </a:lnTo>
                    <a:lnTo>
                      <a:pt x="0" y="7"/>
                    </a:lnTo>
                    <a:lnTo>
                      <a:pt x="0" y="7"/>
                    </a:lnTo>
                    <a:lnTo>
                      <a:pt x="0" y="8"/>
                    </a:lnTo>
                    <a:lnTo>
                      <a:pt x="0" y="8"/>
                    </a:lnTo>
                    <a:lnTo>
                      <a:pt x="0" y="8"/>
                    </a:lnTo>
                    <a:lnTo>
                      <a:pt x="0" y="7"/>
                    </a:lnTo>
                    <a:lnTo>
                      <a:pt x="0" y="7"/>
                    </a:lnTo>
                    <a:lnTo>
                      <a:pt x="0" y="6"/>
                    </a:lnTo>
                    <a:lnTo>
                      <a:pt x="0" y="7"/>
                    </a:lnTo>
                    <a:lnTo>
                      <a:pt x="0" y="7"/>
                    </a:lnTo>
                    <a:lnTo>
                      <a:pt x="0" y="6"/>
                    </a:lnTo>
                    <a:lnTo>
                      <a:pt x="0" y="5"/>
                    </a:lnTo>
                    <a:lnTo>
                      <a:pt x="0" y="4"/>
                    </a:lnTo>
                    <a:lnTo>
                      <a:pt x="0" y="5"/>
                    </a:lnTo>
                    <a:lnTo>
                      <a:pt x="0" y="4"/>
                    </a:lnTo>
                    <a:lnTo>
                      <a:pt x="0" y="4"/>
                    </a:lnTo>
                    <a:lnTo>
                      <a:pt x="0" y="4"/>
                    </a:lnTo>
                    <a:lnTo>
                      <a:pt x="0" y="4"/>
                    </a:lnTo>
                    <a:lnTo>
                      <a:pt x="0" y="4"/>
                    </a:lnTo>
                    <a:lnTo>
                      <a:pt x="0" y="5"/>
                    </a:lnTo>
                    <a:lnTo>
                      <a:pt x="0" y="4"/>
                    </a:lnTo>
                    <a:lnTo>
                      <a:pt x="0" y="5"/>
                    </a:lnTo>
                    <a:lnTo>
                      <a:pt x="0" y="4"/>
                    </a:lnTo>
                    <a:lnTo>
                      <a:pt x="0" y="4"/>
                    </a:lnTo>
                    <a:lnTo>
                      <a:pt x="0" y="3"/>
                    </a:lnTo>
                    <a:lnTo>
                      <a:pt x="0" y="3"/>
                    </a:lnTo>
                    <a:lnTo>
                      <a:pt x="0" y="3"/>
                    </a:lnTo>
                    <a:lnTo>
                      <a:pt x="0" y="3"/>
                    </a:lnTo>
                    <a:lnTo>
                      <a:pt x="0" y="3"/>
                    </a:lnTo>
                    <a:lnTo>
                      <a:pt x="0" y="3"/>
                    </a:lnTo>
                    <a:lnTo>
                      <a:pt x="0" y="2"/>
                    </a:lnTo>
                    <a:lnTo>
                      <a:pt x="0" y="3"/>
                    </a:lnTo>
                  </a:path>
                </a:pathLst>
              </a:custGeom>
              <a:noFill/>
              <a:ln w="0">
                <a:solidFill>
                  <a:srgbClr val="3366FF"/>
                </a:solidFill>
                <a:prstDash val="solid"/>
                <a:round/>
                <a:headEnd/>
                <a:tailEnd/>
              </a:ln>
            </p:spPr>
            <p:txBody>
              <a:bodyPr/>
              <a:lstStyle/>
              <a:p>
                <a:endParaRPr lang="en-GB"/>
              </a:p>
            </p:txBody>
          </p:sp>
          <p:sp>
            <p:nvSpPr>
              <p:cNvPr id="186342" name="Freeform 998"/>
              <p:cNvSpPr>
                <a:spLocks/>
              </p:cNvSpPr>
              <p:nvPr/>
            </p:nvSpPr>
            <p:spPr bwMode="auto">
              <a:xfrm>
                <a:off x="3858" y="3551"/>
                <a:ext cx="6" cy="78"/>
              </a:xfrm>
              <a:custGeom>
                <a:avLst/>
                <a:gdLst/>
                <a:ahLst/>
                <a:cxnLst>
                  <a:cxn ang="0">
                    <a:pos x="0" y="5"/>
                  </a:cxn>
                  <a:cxn ang="0">
                    <a:pos x="0" y="8"/>
                  </a:cxn>
                  <a:cxn ang="0">
                    <a:pos x="0" y="7"/>
                  </a:cxn>
                  <a:cxn ang="0">
                    <a:pos x="0" y="6"/>
                  </a:cxn>
                  <a:cxn ang="0">
                    <a:pos x="0" y="7"/>
                  </a:cxn>
                  <a:cxn ang="0">
                    <a:pos x="0" y="7"/>
                  </a:cxn>
                  <a:cxn ang="0">
                    <a:pos x="0" y="7"/>
                  </a:cxn>
                  <a:cxn ang="0">
                    <a:pos x="0" y="5"/>
                  </a:cxn>
                  <a:cxn ang="0">
                    <a:pos x="0" y="4"/>
                  </a:cxn>
                  <a:cxn ang="0">
                    <a:pos x="0" y="4"/>
                  </a:cxn>
                  <a:cxn ang="0">
                    <a:pos x="0" y="4"/>
                  </a:cxn>
                  <a:cxn ang="0">
                    <a:pos x="0" y="7"/>
                  </a:cxn>
                  <a:cxn ang="0">
                    <a:pos x="0" y="7"/>
                  </a:cxn>
                  <a:cxn ang="0">
                    <a:pos x="0" y="7"/>
                  </a:cxn>
                  <a:cxn ang="0">
                    <a:pos x="0" y="9"/>
                  </a:cxn>
                  <a:cxn ang="0">
                    <a:pos x="0" y="9"/>
                  </a:cxn>
                  <a:cxn ang="0">
                    <a:pos x="0" y="11"/>
                  </a:cxn>
                  <a:cxn ang="0">
                    <a:pos x="0" y="11"/>
                  </a:cxn>
                  <a:cxn ang="0">
                    <a:pos x="0" y="7"/>
                  </a:cxn>
                  <a:cxn ang="0">
                    <a:pos x="0" y="6"/>
                  </a:cxn>
                  <a:cxn ang="0">
                    <a:pos x="0" y="5"/>
                  </a:cxn>
                  <a:cxn ang="0">
                    <a:pos x="0" y="5"/>
                  </a:cxn>
                  <a:cxn ang="0">
                    <a:pos x="1" y="8"/>
                  </a:cxn>
                  <a:cxn ang="0">
                    <a:pos x="1" y="9"/>
                  </a:cxn>
                  <a:cxn ang="0">
                    <a:pos x="1" y="10"/>
                  </a:cxn>
                  <a:cxn ang="0">
                    <a:pos x="1" y="9"/>
                  </a:cxn>
                  <a:cxn ang="0">
                    <a:pos x="1" y="12"/>
                  </a:cxn>
                  <a:cxn ang="0">
                    <a:pos x="1" y="11"/>
                  </a:cxn>
                  <a:cxn ang="0">
                    <a:pos x="1" y="11"/>
                  </a:cxn>
                  <a:cxn ang="0">
                    <a:pos x="1" y="12"/>
                  </a:cxn>
                  <a:cxn ang="0">
                    <a:pos x="1" y="10"/>
                  </a:cxn>
                  <a:cxn ang="0">
                    <a:pos x="1" y="9"/>
                  </a:cxn>
                  <a:cxn ang="0">
                    <a:pos x="1" y="12"/>
                  </a:cxn>
                  <a:cxn ang="0">
                    <a:pos x="1" y="11"/>
                  </a:cxn>
                  <a:cxn ang="0">
                    <a:pos x="1" y="11"/>
                  </a:cxn>
                  <a:cxn ang="0">
                    <a:pos x="1" y="8"/>
                  </a:cxn>
                  <a:cxn ang="0">
                    <a:pos x="1" y="7"/>
                  </a:cxn>
                  <a:cxn ang="0">
                    <a:pos x="1" y="4"/>
                  </a:cxn>
                  <a:cxn ang="0">
                    <a:pos x="1" y="6"/>
                  </a:cxn>
                  <a:cxn ang="0">
                    <a:pos x="1" y="6"/>
                  </a:cxn>
                  <a:cxn ang="0">
                    <a:pos x="1" y="7"/>
                  </a:cxn>
                  <a:cxn ang="0">
                    <a:pos x="1" y="10"/>
                  </a:cxn>
                  <a:cxn ang="0">
                    <a:pos x="1" y="11"/>
                  </a:cxn>
                  <a:cxn ang="0">
                    <a:pos x="1" y="9"/>
                  </a:cxn>
                  <a:cxn ang="0">
                    <a:pos x="1" y="10"/>
                  </a:cxn>
                  <a:cxn ang="0">
                    <a:pos x="1" y="5"/>
                  </a:cxn>
                  <a:cxn ang="0">
                    <a:pos x="1" y="2"/>
                  </a:cxn>
                  <a:cxn ang="0">
                    <a:pos x="1" y="1"/>
                  </a:cxn>
                  <a:cxn ang="0">
                    <a:pos x="1" y="2"/>
                  </a:cxn>
                  <a:cxn ang="0">
                    <a:pos x="1" y="3"/>
                  </a:cxn>
                  <a:cxn ang="0">
                    <a:pos x="1" y="6"/>
                  </a:cxn>
                  <a:cxn ang="0">
                    <a:pos x="1" y="6"/>
                  </a:cxn>
                  <a:cxn ang="0">
                    <a:pos x="1" y="9"/>
                  </a:cxn>
                  <a:cxn ang="0">
                    <a:pos x="1" y="7"/>
                  </a:cxn>
                  <a:cxn ang="0">
                    <a:pos x="1" y="9"/>
                  </a:cxn>
                  <a:cxn ang="0">
                    <a:pos x="1" y="7"/>
                  </a:cxn>
                  <a:cxn ang="0">
                    <a:pos x="1" y="5"/>
                  </a:cxn>
                  <a:cxn ang="0">
                    <a:pos x="1" y="7"/>
                  </a:cxn>
                  <a:cxn ang="0">
                    <a:pos x="1" y="8"/>
                  </a:cxn>
                  <a:cxn ang="0">
                    <a:pos x="1" y="6"/>
                  </a:cxn>
                  <a:cxn ang="0">
                    <a:pos x="1" y="10"/>
                  </a:cxn>
                  <a:cxn ang="0">
                    <a:pos x="1" y="10"/>
                  </a:cxn>
                  <a:cxn ang="0">
                    <a:pos x="1" y="8"/>
                  </a:cxn>
                </a:cxnLst>
                <a:rect l="0" t="0" r="r" b="b"/>
                <a:pathLst>
                  <a:path w="1" h="13">
                    <a:moveTo>
                      <a:pt x="0" y="6"/>
                    </a:moveTo>
                    <a:lnTo>
                      <a:pt x="0" y="5"/>
                    </a:lnTo>
                    <a:lnTo>
                      <a:pt x="0" y="4"/>
                    </a:lnTo>
                    <a:lnTo>
                      <a:pt x="0" y="4"/>
                    </a:lnTo>
                    <a:lnTo>
                      <a:pt x="0" y="5"/>
                    </a:lnTo>
                    <a:lnTo>
                      <a:pt x="0" y="4"/>
                    </a:lnTo>
                    <a:lnTo>
                      <a:pt x="0" y="4"/>
                    </a:lnTo>
                    <a:lnTo>
                      <a:pt x="0" y="5"/>
                    </a:lnTo>
                    <a:lnTo>
                      <a:pt x="0" y="5"/>
                    </a:lnTo>
                    <a:lnTo>
                      <a:pt x="0" y="6"/>
                    </a:lnTo>
                    <a:lnTo>
                      <a:pt x="0" y="5"/>
                    </a:lnTo>
                    <a:lnTo>
                      <a:pt x="0" y="6"/>
                    </a:lnTo>
                    <a:lnTo>
                      <a:pt x="0" y="6"/>
                    </a:lnTo>
                    <a:lnTo>
                      <a:pt x="0" y="6"/>
                    </a:lnTo>
                    <a:lnTo>
                      <a:pt x="0" y="6"/>
                    </a:lnTo>
                    <a:lnTo>
                      <a:pt x="0" y="6"/>
                    </a:lnTo>
                    <a:lnTo>
                      <a:pt x="0" y="7"/>
                    </a:lnTo>
                    <a:lnTo>
                      <a:pt x="0" y="7"/>
                    </a:lnTo>
                    <a:lnTo>
                      <a:pt x="0" y="7"/>
                    </a:lnTo>
                    <a:lnTo>
                      <a:pt x="0" y="7"/>
                    </a:lnTo>
                    <a:lnTo>
                      <a:pt x="0" y="7"/>
                    </a:lnTo>
                    <a:lnTo>
                      <a:pt x="0" y="8"/>
                    </a:lnTo>
                    <a:lnTo>
                      <a:pt x="0" y="7"/>
                    </a:lnTo>
                    <a:lnTo>
                      <a:pt x="0" y="7"/>
                    </a:lnTo>
                    <a:lnTo>
                      <a:pt x="0" y="7"/>
                    </a:lnTo>
                    <a:lnTo>
                      <a:pt x="0" y="8"/>
                    </a:lnTo>
                    <a:lnTo>
                      <a:pt x="0" y="8"/>
                    </a:lnTo>
                    <a:lnTo>
                      <a:pt x="0" y="7"/>
                    </a:lnTo>
                    <a:lnTo>
                      <a:pt x="0" y="8"/>
                    </a:lnTo>
                    <a:lnTo>
                      <a:pt x="0" y="7"/>
                    </a:lnTo>
                    <a:lnTo>
                      <a:pt x="0" y="7"/>
                    </a:lnTo>
                    <a:lnTo>
                      <a:pt x="0" y="7"/>
                    </a:lnTo>
                    <a:lnTo>
                      <a:pt x="0" y="7"/>
                    </a:lnTo>
                    <a:lnTo>
                      <a:pt x="0" y="8"/>
                    </a:lnTo>
                    <a:lnTo>
                      <a:pt x="0" y="7"/>
                    </a:lnTo>
                    <a:lnTo>
                      <a:pt x="0" y="8"/>
                    </a:lnTo>
                    <a:lnTo>
                      <a:pt x="0" y="7"/>
                    </a:lnTo>
                    <a:lnTo>
                      <a:pt x="0" y="7"/>
                    </a:lnTo>
                    <a:lnTo>
                      <a:pt x="0" y="8"/>
                    </a:lnTo>
                    <a:lnTo>
                      <a:pt x="0" y="7"/>
                    </a:lnTo>
                    <a:lnTo>
                      <a:pt x="0" y="7"/>
                    </a:lnTo>
                    <a:lnTo>
                      <a:pt x="0" y="6"/>
                    </a:lnTo>
                    <a:lnTo>
                      <a:pt x="0" y="6"/>
                    </a:lnTo>
                    <a:lnTo>
                      <a:pt x="0" y="6"/>
                    </a:lnTo>
                    <a:lnTo>
                      <a:pt x="0" y="6"/>
                    </a:lnTo>
                    <a:lnTo>
                      <a:pt x="0" y="6"/>
                    </a:lnTo>
                    <a:lnTo>
                      <a:pt x="0" y="5"/>
                    </a:lnTo>
                    <a:lnTo>
                      <a:pt x="0" y="6"/>
                    </a:lnTo>
                    <a:lnTo>
                      <a:pt x="0" y="6"/>
                    </a:lnTo>
                    <a:lnTo>
                      <a:pt x="0" y="7"/>
                    </a:lnTo>
                    <a:lnTo>
                      <a:pt x="0" y="6"/>
                    </a:lnTo>
                    <a:lnTo>
                      <a:pt x="0" y="6"/>
                    </a:lnTo>
                    <a:lnTo>
                      <a:pt x="0" y="6"/>
                    </a:lnTo>
                    <a:lnTo>
                      <a:pt x="0" y="6"/>
                    </a:lnTo>
                    <a:lnTo>
                      <a:pt x="0" y="7"/>
                    </a:lnTo>
                    <a:lnTo>
                      <a:pt x="0" y="7"/>
                    </a:lnTo>
                    <a:lnTo>
                      <a:pt x="0" y="7"/>
                    </a:lnTo>
                    <a:lnTo>
                      <a:pt x="0" y="7"/>
                    </a:lnTo>
                    <a:lnTo>
                      <a:pt x="0" y="7"/>
                    </a:lnTo>
                    <a:lnTo>
                      <a:pt x="0" y="8"/>
                    </a:lnTo>
                    <a:lnTo>
                      <a:pt x="0" y="7"/>
                    </a:lnTo>
                    <a:lnTo>
                      <a:pt x="0" y="7"/>
                    </a:lnTo>
                    <a:lnTo>
                      <a:pt x="0" y="8"/>
                    </a:lnTo>
                    <a:lnTo>
                      <a:pt x="0" y="8"/>
                    </a:lnTo>
                    <a:lnTo>
                      <a:pt x="0" y="8"/>
                    </a:lnTo>
                    <a:lnTo>
                      <a:pt x="0" y="7"/>
                    </a:lnTo>
                    <a:lnTo>
                      <a:pt x="0" y="7"/>
                    </a:lnTo>
                    <a:lnTo>
                      <a:pt x="0" y="8"/>
                    </a:lnTo>
                    <a:lnTo>
                      <a:pt x="0" y="8"/>
                    </a:lnTo>
                    <a:lnTo>
                      <a:pt x="0" y="8"/>
                    </a:lnTo>
                    <a:lnTo>
                      <a:pt x="0" y="7"/>
                    </a:lnTo>
                    <a:lnTo>
                      <a:pt x="0" y="7"/>
                    </a:lnTo>
                    <a:lnTo>
                      <a:pt x="0" y="6"/>
                    </a:lnTo>
                    <a:lnTo>
                      <a:pt x="0" y="7"/>
                    </a:lnTo>
                    <a:lnTo>
                      <a:pt x="0" y="7"/>
                    </a:lnTo>
                    <a:lnTo>
                      <a:pt x="0" y="7"/>
                    </a:lnTo>
                    <a:lnTo>
                      <a:pt x="0" y="7"/>
                    </a:lnTo>
                    <a:lnTo>
                      <a:pt x="0" y="7"/>
                    </a:lnTo>
                    <a:lnTo>
                      <a:pt x="0" y="6"/>
                    </a:lnTo>
                    <a:lnTo>
                      <a:pt x="0" y="7"/>
                    </a:lnTo>
                    <a:lnTo>
                      <a:pt x="0" y="6"/>
                    </a:lnTo>
                    <a:lnTo>
                      <a:pt x="0" y="6"/>
                    </a:lnTo>
                    <a:lnTo>
                      <a:pt x="0" y="6"/>
                    </a:lnTo>
                    <a:lnTo>
                      <a:pt x="0" y="7"/>
                    </a:lnTo>
                    <a:lnTo>
                      <a:pt x="0" y="6"/>
                    </a:lnTo>
                    <a:lnTo>
                      <a:pt x="0" y="6"/>
                    </a:lnTo>
                    <a:lnTo>
                      <a:pt x="0" y="6"/>
                    </a:lnTo>
                    <a:lnTo>
                      <a:pt x="0" y="5"/>
                    </a:lnTo>
                    <a:lnTo>
                      <a:pt x="0" y="5"/>
                    </a:lnTo>
                    <a:lnTo>
                      <a:pt x="0" y="4"/>
                    </a:lnTo>
                    <a:lnTo>
                      <a:pt x="0" y="5"/>
                    </a:lnTo>
                    <a:lnTo>
                      <a:pt x="0" y="4"/>
                    </a:lnTo>
                    <a:lnTo>
                      <a:pt x="0" y="5"/>
                    </a:lnTo>
                    <a:lnTo>
                      <a:pt x="0" y="4"/>
                    </a:lnTo>
                    <a:lnTo>
                      <a:pt x="0" y="4"/>
                    </a:lnTo>
                    <a:lnTo>
                      <a:pt x="0" y="5"/>
                    </a:lnTo>
                    <a:lnTo>
                      <a:pt x="0" y="5"/>
                    </a:lnTo>
                    <a:lnTo>
                      <a:pt x="0" y="4"/>
                    </a:lnTo>
                    <a:lnTo>
                      <a:pt x="0" y="4"/>
                    </a:lnTo>
                    <a:lnTo>
                      <a:pt x="0" y="4"/>
                    </a:lnTo>
                    <a:lnTo>
                      <a:pt x="0" y="5"/>
                    </a:lnTo>
                    <a:lnTo>
                      <a:pt x="0" y="4"/>
                    </a:lnTo>
                    <a:lnTo>
                      <a:pt x="0" y="4"/>
                    </a:lnTo>
                    <a:lnTo>
                      <a:pt x="0" y="4"/>
                    </a:lnTo>
                    <a:lnTo>
                      <a:pt x="0" y="5"/>
                    </a:lnTo>
                    <a:lnTo>
                      <a:pt x="0" y="4"/>
                    </a:lnTo>
                    <a:lnTo>
                      <a:pt x="0" y="4"/>
                    </a:lnTo>
                    <a:lnTo>
                      <a:pt x="0" y="4"/>
                    </a:lnTo>
                    <a:lnTo>
                      <a:pt x="0" y="4"/>
                    </a:lnTo>
                    <a:lnTo>
                      <a:pt x="0" y="4"/>
                    </a:lnTo>
                    <a:lnTo>
                      <a:pt x="0" y="5"/>
                    </a:lnTo>
                    <a:lnTo>
                      <a:pt x="0" y="5"/>
                    </a:lnTo>
                    <a:lnTo>
                      <a:pt x="0" y="5"/>
                    </a:lnTo>
                    <a:lnTo>
                      <a:pt x="0" y="4"/>
                    </a:lnTo>
                    <a:lnTo>
                      <a:pt x="0" y="4"/>
                    </a:lnTo>
                    <a:lnTo>
                      <a:pt x="0" y="4"/>
                    </a:lnTo>
                    <a:lnTo>
                      <a:pt x="0" y="5"/>
                    </a:lnTo>
                    <a:lnTo>
                      <a:pt x="0" y="4"/>
                    </a:lnTo>
                    <a:lnTo>
                      <a:pt x="0" y="5"/>
                    </a:lnTo>
                    <a:lnTo>
                      <a:pt x="0" y="4"/>
                    </a:lnTo>
                    <a:lnTo>
                      <a:pt x="0" y="4"/>
                    </a:lnTo>
                    <a:lnTo>
                      <a:pt x="0" y="3"/>
                    </a:lnTo>
                    <a:lnTo>
                      <a:pt x="0" y="4"/>
                    </a:lnTo>
                    <a:lnTo>
                      <a:pt x="0" y="4"/>
                    </a:lnTo>
                    <a:lnTo>
                      <a:pt x="0" y="5"/>
                    </a:lnTo>
                    <a:lnTo>
                      <a:pt x="0" y="5"/>
                    </a:lnTo>
                    <a:lnTo>
                      <a:pt x="0" y="6"/>
                    </a:lnTo>
                    <a:lnTo>
                      <a:pt x="0" y="5"/>
                    </a:lnTo>
                    <a:lnTo>
                      <a:pt x="0" y="6"/>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6"/>
                    </a:lnTo>
                    <a:lnTo>
                      <a:pt x="0" y="6"/>
                    </a:lnTo>
                    <a:lnTo>
                      <a:pt x="0" y="6"/>
                    </a:lnTo>
                    <a:lnTo>
                      <a:pt x="0" y="6"/>
                    </a:lnTo>
                    <a:lnTo>
                      <a:pt x="0" y="6"/>
                    </a:lnTo>
                    <a:lnTo>
                      <a:pt x="0" y="7"/>
                    </a:lnTo>
                    <a:lnTo>
                      <a:pt x="0" y="6"/>
                    </a:lnTo>
                    <a:lnTo>
                      <a:pt x="0" y="7"/>
                    </a:lnTo>
                    <a:lnTo>
                      <a:pt x="0" y="7"/>
                    </a:lnTo>
                    <a:lnTo>
                      <a:pt x="0" y="8"/>
                    </a:lnTo>
                    <a:lnTo>
                      <a:pt x="0" y="7"/>
                    </a:lnTo>
                    <a:lnTo>
                      <a:pt x="0" y="8"/>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10"/>
                    </a:lnTo>
                    <a:lnTo>
                      <a:pt x="0" y="10"/>
                    </a:lnTo>
                    <a:lnTo>
                      <a:pt x="0" y="11"/>
                    </a:lnTo>
                    <a:lnTo>
                      <a:pt x="0" y="11"/>
                    </a:lnTo>
                    <a:lnTo>
                      <a:pt x="0" y="11"/>
                    </a:lnTo>
                    <a:lnTo>
                      <a:pt x="0" y="11"/>
                    </a:lnTo>
                    <a:lnTo>
                      <a:pt x="0" y="11"/>
                    </a:lnTo>
                    <a:lnTo>
                      <a:pt x="0" y="11"/>
                    </a:lnTo>
                    <a:lnTo>
                      <a:pt x="0" y="11"/>
                    </a:lnTo>
                    <a:lnTo>
                      <a:pt x="0" y="11"/>
                    </a:lnTo>
                    <a:lnTo>
                      <a:pt x="0" y="12"/>
                    </a:lnTo>
                    <a:lnTo>
                      <a:pt x="0" y="12"/>
                    </a:lnTo>
                    <a:lnTo>
                      <a:pt x="0" y="11"/>
                    </a:lnTo>
                    <a:lnTo>
                      <a:pt x="0" y="12"/>
                    </a:lnTo>
                    <a:lnTo>
                      <a:pt x="0" y="11"/>
                    </a:lnTo>
                    <a:lnTo>
                      <a:pt x="0" y="11"/>
                    </a:lnTo>
                    <a:lnTo>
                      <a:pt x="0" y="11"/>
                    </a:lnTo>
                    <a:lnTo>
                      <a:pt x="0" y="11"/>
                    </a:lnTo>
                    <a:lnTo>
                      <a:pt x="0" y="10"/>
                    </a:lnTo>
                    <a:lnTo>
                      <a:pt x="0" y="10"/>
                    </a:lnTo>
                    <a:lnTo>
                      <a:pt x="0" y="10"/>
                    </a:lnTo>
                    <a:lnTo>
                      <a:pt x="0" y="9"/>
                    </a:lnTo>
                    <a:lnTo>
                      <a:pt x="0" y="9"/>
                    </a:lnTo>
                    <a:lnTo>
                      <a:pt x="0" y="8"/>
                    </a:lnTo>
                    <a:lnTo>
                      <a:pt x="0" y="8"/>
                    </a:lnTo>
                    <a:lnTo>
                      <a:pt x="0" y="7"/>
                    </a:lnTo>
                    <a:lnTo>
                      <a:pt x="0" y="7"/>
                    </a:lnTo>
                    <a:lnTo>
                      <a:pt x="0" y="7"/>
                    </a:lnTo>
                    <a:lnTo>
                      <a:pt x="0" y="7"/>
                    </a:lnTo>
                    <a:lnTo>
                      <a:pt x="0" y="7"/>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5"/>
                    </a:lnTo>
                    <a:lnTo>
                      <a:pt x="0" y="6"/>
                    </a:lnTo>
                    <a:lnTo>
                      <a:pt x="0" y="5"/>
                    </a:lnTo>
                    <a:lnTo>
                      <a:pt x="0" y="4"/>
                    </a:lnTo>
                    <a:lnTo>
                      <a:pt x="0" y="5"/>
                    </a:lnTo>
                    <a:lnTo>
                      <a:pt x="0" y="4"/>
                    </a:lnTo>
                    <a:lnTo>
                      <a:pt x="0" y="4"/>
                    </a:lnTo>
                    <a:lnTo>
                      <a:pt x="0" y="4"/>
                    </a:lnTo>
                    <a:lnTo>
                      <a:pt x="0" y="4"/>
                    </a:lnTo>
                    <a:lnTo>
                      <a:pt x="0" y="4"/>
                    </a:lnTo>
                    <a:lnTo>
                      <a:pt x="0" y="4"/>
                    </a:lnTo>
                    <a:lnTo>
                      <a:pt x="0" y="4"/>
                    </a:lnTo>
                    <a:lnTo>
                      <a:pt x="0" y="4"/>
                    </a:lnTo>
                    <a:lnTo>
                      <a:pt x="0" y="5"/>
                    </a:lnTo>
                    <a:lnTo>
                      <a:pt x="0" y="5"/>
                    </a:lnTo>
                    <a:lnTo>
                      <a:pt x="0" y="5"/>
                    </a:lnTo>
                    <a:lnTo>
                      <a:pt x="0" y="6"/>
                    </a:lnTo>
                    <a:lnTo>
                      <a:pt x="0" y="7"/>
                    </a:lnTo>
                    <a:lnTo>
                      <a:pt x="0" y="7"/>
                    </a:lnTo>
                    <a:lnTo>
                      <a:pt x="0" y="8"/>
                    </a:lnTo>
                    <a:lnTo>
                      <a:pt x="1" y="8"/>
                    </a:lnTo>
                    <a:lnTo>
                      <a:pt x="1" y="8"/>
                    </a:lnTo>
                    <a:lnTo>
                      <a:pt x="1" y="8"/>
                    </a:lnTo>
                    <a:lnTo>
                      <a:pt x="1" y="7"/>
                    </a:lnTo>
                    <a:lnTo>
                      <a:pt x="1" y="8"/>
                    </a:lnTo>
                    <a:lnTo>
                      <a:pt x="1" y="7"/>
                    </a:lnTo>
                    <a:lnTo>
                      <a:pt x="1" y="7"/>
                    </a:lnTo>
                    <a:lnTo>
                      <a:pt x="1" y="8"/>
                    </a:lnTo>
                    <a:lnTo>
                      <a:pt x="1" y="7"/>
                    </a:lnTo>
                    <a:lnTo>
                      <a:pt x="1" y="8"/>
                    </a:lnTo>
                    <a:lnTo>
                      <a:pt x="1" y="8"/>
                    </a:lnTo>
                    <a:lnTo>
                      <a:pt x="1" y="8"/>
                    </a:lnTo>
                    <a:lnTo>
                      <a:pt x="1" y="9"/>
                    </a:lnTo>
                    <a:lnTo>
                      <a:pt x="1" y="9"/>
                    </a:lnTo>
                    <a:lnTo>
                      <a:pt x="1" y="9"/>
                    </a:lnTo>
                    <a:lnTo>
                      <a:pt x="1" y="9"/>
                    </a:lnTo>
                    <a:lnTo>
                      <a:pt x="1" y="10"/>
                    </a:lnTo>
                    <a:lnTo>
                      <a:pt x="1" y="10"/>
                    </a:lnTo>
                    <a:lnTo>
                      <a:pt x="1" y="10"/>
                    </a:lnTo>
                    <a:lnTo>
                      <a:pt x="1" y="10"/>
                    </a:lnTo>
                    <a:lnTo>
                      <a:pt x="1" y="10"/>
                    </a:lnTo>
                    <a:lnTo>
                      <a:pt x="1" y="11"/>
                    </a:lnTo>
                    <a:lnTo>
                      <a:pt x="1" y="10"/>
                    </a:lnTo>
                    <a:lnTo>
                      <a:pt x="1" y="9"/>
                    </a:lnTo>
                    <a:lnTo>
                      <a:pt x="1" y="10"/>
                    </a:lnTo>
                    <a:lnTo>
                      <a:pt x="1" y="9"/>
                    </a:lnTo>
                    <a:lnTo>
                      <a:pt x="1" y="10"/>
                    </a:lnTo>
                    <a:lnTo>
                      <a:pt x="1" y="10"/>
                    </a:lnTo>
                    <a:lnTo>
                      <a:pt x="1" y="11"/>
                    </a:lnTo>
                    <a:lnTo>
                      <a:pt x="1" y="10"/>
                    </a:lnTo>
                    <a:lnTo>
                      <a:pt x="1" y="9"/>
                    </a:lnTo>
                    <a:lnTo>
                      <a:pt x="1" y="9"/>
                    </a:lnTo>
                    <a:lnTo>
                      <a:pt x="1" y="9"/>
                    </a:lnTo>
                    <a:lnTo>
                      <a:pt x="1" y="9"/>
                    </a:lnTo>
                    <a:lnTo>
                      <a:pt x="1" y="9"/>
                    </a:lnTo>
                    <a:lnTo>
                      <a:pt x="1" y="8"/>
                    </a:lnTo>
                    <a:lnTo>
                      <a:pt x="1" y="9"/>
                    </a:lnTo>
                    <a:lnTo>
                      <a:pt x="1" y="9"/>
                    </a:lnTo>
                    <a:lnTo>
                      <a:pt x="1" y="9"/>
                    </a:lnTo>
                    <a:lnTo>
                      <a:pt x="1" y="10"/>
                    </a:lnTo>
                    <a:lnTo>
                      <a:pt x="1" y="11"/>
                    </a:lnTo>
                    <a:lnTo>
                      <a:pt x="1" y="11"/>
                    </a:lnTo>
                    <a:lnTo>
                      <a:pt x="1" y="11"/>
                    </a:lnTo>
                    <a:lnTo>
                      <a:pt x="1" y="11"/>
                    </a:lnTo>
                    <a:lnTo>
                      <a:pt x="1" y="12"/>
                    </a:lnTo>
                    <a:lnTo>
                      <a:pt x="1" y="12"/>
                    </a:lnTo>
                    <a:lnTo>
                      <a:pt x="1" y="12"/>
                    </a:lnTo>
                    <a:lnTo>
                      <a:pt x="1" y="12"/>
                    </a:lnTo>
                    <a:lnTo>
                      <a:pt x="1" y="12"/>
                    </a:lnTo>
                    <a:lnTo>
                      <a:pt x="1" y="12"/>
                    </a:lnTo>
                    <a:lnTo>
                      <a:pt x="1" y="13"/>
                    </a:lnTo>
                    <a:lnTo>
                      <a:pt x="1" y="12"/>
                    </a:lnTo>
                    <a:lnTo>
                      <a:pt x="1" y="12"/>
                    </a:lnTo>
                    <a:lnTo>
                      <a:pt x="1" y="11"/>
                    </a:lnTo>
                    <a:lnTo>
                      <a:pt x="1" y="11"/>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2"/>
                    </a:lnTo>
                    <a:lnTo>
                      <a:pt x="1" y="11"/>
                    </a:lnTo>
                    <a:lnTo>
                      <a:pt x="1" y="12"/>
                    </a:lnTo>
                    <a:lnTo>
                      <a:pt x="1" y="12"/>
                    </a:lnTo>
                    <a:lnTo>
                      <a:pt x="1" y="12"/>
                    </a:lnTo>
                    <a:lnTo>
                      <a:pt x="1" y="13"/>
                    </a:lnTo>
                    <a:lnTo>
                      <a:pt x="1" y="12"/>
                    </a:lnTo>
                    <a:lnTo>
                      <a:pt x="1" y="12"/>
                    </a:lnTo>
                    <a:lnTo>
                      <a:pt x="1" y="12"/>
                    </a:lnTo>
                    <a:lnTo>
                      <a:pt x="1" y="12"/>
                    </a:lnTo>
                    <a:lnTo>
                      <a:pt x="1" y="12"/>
                    </a:lnTo>
                    <a:lnTo>
                      <a:pt x="1" y="12"/>
                    </a:lnTo>
                    <a:lnTo>
                      <a:pt x="1" y="12"/>
                    </a:lnTo>
                    <a:lnTo>
                      <a:pt x="1" y="12"/>
                    </a:lnTo>
                    <a:lnTo>
                      <a:pt x="1" y="12"/>
                    </a:lnTo>
                    <a:lnTo>
                      <a:pt x="1" y="12"/>
                    </a:lnTo>
                    <a:lnTo>
                      <a:pt x="1" y="12"/>
                    </a:lnTo>
                    <a:lnTo>
                      <a:pt x="1" y="12"/>
                    </a:lnTo>
                    <a:lnTo>
                      <a:pt x="1" y="11"/>
                    </a:lnTo>
                    <a:lnTo>
                      <a:pt x="1" y="11"/>
                    </a:lnTo>
                    <a:lnTo>
                      <a:pt x="1" y="11"/>
                    </a:lnTo>
                    <a:lnTo>
                      <a:pt x="1" y="11"/>
                    </a:lnTo>
                    <a:lnTo>
                      <a:pt x="1" y="11"/>
                    </a:lnTo>
                    <a:lnTo>
                      <a:pt x="1" y="10"/>
                    </a:lnTo>
                    <a:lnTo>
                      <a:pt x="1" y="10"/>
                    </a:lnTo>
                    <a:lnTo>
                      <a:pt x="1" y="9"/>
                    </a:lnTo>
                    <a:lnTo>
                      <a:pt x="1" y="9"/>
                    </a:lnTo>
                    <a:lnTo>
                      <a:pt x="1" y="9"/>
                    </a:lnTo>
                    <a:lnTo>
                      <a:pt x="1" y="10"/>
                    </a:lnTo>
                    <a:lnTo>
                      <a:pt x="1" y="10"/>
                    </a:lnTo>
                    <a:lnTo>
                      <a:pt x="1" y="10"/>
                    </a:lnTo>
                    <a:lnTo>
                      <a:pt x="1" y="10"/>
                    </a:lnTo>
                    <a:lnTo>
                      <a:pt x="1" y="9"/>
                    </a:lnTo>
                    <a:lnTo>
                      <a:pt x="1" y="9"/>
                    </a:lnTo>
                    <a:lnTo>
                      <a:pt x="1" y="9"/>
                    </a:lnTo>
                    <a:lnTo>
                      <a:pt x="1" y="9"/>
                    </a:lnTo>
                    <a:lnTo>
                      <a:pt x="1" y="10"/>
                    </a:lnTo>
                    <a:lnTo>
                      <a:pt x="1" y="11"/>
                    </a:lnTo>
                    <a:lnTo>
                      <a:pt x="1" y="11"/>
                    </a:lnTo>
                    <a:lnTo>
                      <a:pt x="1" y="11"/>
                    </a:lnTo>
                    <a:lnTo>
                      <a:pt x="1" y="11"/>
                    </a:lnTo>
                    <a:lnTo>
                      <a:pt x="1" y="11"/>
                    </a:lnTo>
                    <a:lnTo>
                      <a:pt x="1" y="11"/>
                    </a:lnTo>
                    <a:lnTo>
                      <a:pt x="1" y="12"/>
                    </a:lnTo>
                    <a:lnTo>
                      <a:pt x="1" y="11"/>
                    </a:lnTo>
                    <a:lnTo>
                      <a:pt x="1" y="12"/>
                    </a:lnTo>
                    <a:lnTo>
                      <a:pt x="1" y="12"/>
                    </a:lnTo>
                    <a:lnTo>
                      <a:pt x="1" y="12"/>
                    </a:lnTo>
                    <a:lnTo>
                      <a:pt x="1" y="12"/>
                    </a:lnTo>
                    <a:lnTo>
                      <a:pt x="1" y="11"/>
                    </a:lnTo>
                    <a:lnTo>
                      <a:pt x="1" y="12"/>
                    </a:lnTo>
                    <a:lnTo>
                      <a:pt x="1" y="11"/>
                    </a:lnTo>
                    <a:lnTo>
                      <a:pt x="1" y="11"/>
                    </a:lnTo>
                    <a:lnTo>
                      <a:pt x="1" y="10"/>
                    </a:lnTo>
                    <a:lnTo>
                      <a:pt x="1" y="11"/>
                    </a:lnTo>
                    <a:lnTo>
                      <a:pt x="1" y="10"/>
                    </a:lnTo>
                    <a:lnTo>
                      <a:pt x="1" y="11"/>
                    </a:lnTo>
                    <a:lnTo>
                      <a:pt x="1" y="11"/>
                    </a:lnTo>
                    <a:lnTo>
                      <a:pt x="1" y="11"/>
                    </a:lnTo>
                    <a:lnTo>
                      <a:pt x="1" y="11"/>
                    </a:lnTo>
                    <a:lnTo>
                      <a:pt x="1" y="11"/>
                    </a:lnTo>
                    <a:lnTo>
                      <a:pt x="1" y="12"/>
                    </a:lnTo>
                    <a:lnTo>
                      <a:pt x="1" y="12"/>
                    </a:lnTo>
                    <a:lnTo>
                      <a:pt x="1" y="13"/>
                    </a:lnTo>
                    <a:lnTo>
                      <a:pt x="1" y="13"/>
                    </a:lnTo>
                    <a:lnTo>
                      <a:pt x="1" y="12"/>
                    </a:lnTo>
                    <a:lnTo>
                      <a:pt x="1" y="12"/>
                    </a:lnTo>
                    <a:lnTo>
                      <a:pt x="1" y="11"/>
                    </a:lnTo>
                    <a:lnTo>
                      <a:pt x="1" y="10"/>
                    </a:lnTo>
                    <a:lnTo>
                      <a:pt x="1" y="9"/>
                    </a:lnTo>
                    <a:lnTo>
                      <a:pt x="1" y="9"/>
                    </a:lnTo>
                    <a:lnTo>
                      <a:pt x="1" y="8"/>
                    </a:lnTo>
                    <a:lnTo>
                      <a:pt x="1" y="8"/>
                    </a:lnTo>
                    <a:lnTo>
                      <a:pt x="1" y="8"/>
                    </a:lnTo>
                    <a:lnTo>
                      <a:pt x="1" y="8"/>
                    </a:lnTo>
                    <a:lnTo>
                      <a:pt x="1" y="8"/>
                    </a:lnTo>
                    <a:lnTo>
                      <a:pt x="1" y="8"/>
                    </a:lnTo>
                    <a:lnTo>
                      <a:pt x="1" y="8"/>
                    </a:lnTo>
                    <a:lnTo>
                      <a:pt x="1" y="8"/>
                    </a:lnTo>
                    <a:lnTo>
                      <a:pt x="1" y="7"/>
                    </a:lnTo>
                    <a:lnTo>
                      <a:pt x="1" y="7"/>
                    </a:lnTo>
                    <a:lnTo>
                      <a:pt x="1" y="7"/>
                    </a:lnTo>
                    <a:lnTo>
                      <a:pt x="1" y="6"/>
                    </a:lnTo>
                    <a:lnTo>
                      <a:pt x="1" y="6"/>
                    </a:lnTo>
                    <a:lnTo>
                      <a:pt x="1" y="6"/>
                    </a:lnTo>
                    <a:lnTo>
                      <a:pt x="1" y="6"/>
                    </a:lnTo>
                    <a:lnTo>
                      <a:pt x="1" y="7"/>
                    </a:lnTo>
                    <a:lnTo>
                      <a:pt x="1" y="7"/>
                    </a:lnTo>
                    <a:lnTo>
                      <a:pt x="1" y="7"/>
                    </a:lnTo>
                    <a:lnTo>
                      <a:pt x="1" y="7"/>
                    </a:lnTo>
                    <a:lnTo>
                      <a:pt x="1" y="8"/>
                    </a:lnTo>
                    <a:lnTo>
                      <a:pt x="1" y="7"/>
                    </a:lnTo>
                    <a:lnTo>
                      <a:pt x="1" y="7"/>
                    </a:lnTo>
                    <a:lnTo>
                      <a:pt x="1" y="7"/>
                    </a:lnTo>
                    <a:lnTo>
                      <a:pt x="1" y="7"/>
                    </a:lnTo>
                    <a:lnTo>
                      <a:pt x="1" y="6"/>
                    </a:lnTo>
                    <a:lnTo>
                      <a:pt x="1" y="7"/>
                    </a:lnTo>
                    <a:lnTo>
                      <a:pt x="1" y="6"/>
                    </a:lnTo>
                    <a:lnTo>
                      <a:pt x="1" y="5"/>
                    </a:lnTo>
                    <a:lnTo>
                      <a:pt x="1" y="6"/>
                    </a:lnTo>
                    <a:lnTo>
                      <a:pt x="1" y="4"/>
                    </a:lnTo>
                    <a:lnTo>
                      <a:pt x="1" y="5"/>
                    </a:lnTo>
                    <a:lnTo>
                      <a:pt x="1" y="6"/>
                    </a:lnTo>
                    <a:lnTo>
                      <a:pt x="1" y="5"/>
                    </a:lnTo>
                    <a:lnTo>
                      <a:pt x="1" y="6"/>
                    </a:lnTo>
                    <a:lnTo>
                      <a:pt x="1" y="5"/>
                    </a:lnTo>
                    <a:lnTo>
                      <a:pt x="1" y="5"/>
                    </a:lnTo>
                    <a:lnTo>
                      <a:pt x="1" y="5"/>
                    </a:lnTo>
                    <a:lnTo>
                      <a:pt x="1" y="5"/>
                    </a:lnTo>
                    <a:lnTo>
                      <a:pt x="1" y="5"/>
                    </a:lnTo>
                    <a:lnTo>
                      <a:pt x="1" y="6"/>
                    </a:lnTo>
                    <a:lnTo>
                      <a:pt x="1" y="6"/>
                    </a:lnTo>
                    <a:lnTo>
                      <a:pt x="1" y="6"/>
                    </a:lnTo>
                    <a:lnTo>
                      <a:pt x="1" y="6"/>
                    </a:lnTo>
                    <a:lnTo>
                      <a:pt x="1" y="6"/>
                    </a:lnTo>
                    <a:lnTo>
                      <a:pt x="1" y="5"/>
                    </a:lnTo>
                    <a:lnTo>
                      <a:pt x="1" y="6"/>
                    </a:lnTo>
                    <a:lnTo>
                      <a:pt x="1" y="5"/>
                    </a:lnTo>
                    <a:lnTo>
                      <a:pt x="1" y="5"/>
                    </a:lnTo>
                    <a:lnTo>
                      <a:pt x="1" y="5"/>
                    </a:lnTo>
                    <a:lnTo>
                      <a:pt x="1" y="5"/>
                    </a:lnTo>
                    <a:lnTo>
                      <a:pt x="1" y="5"/>
                    </a:lnTo>
                    <a:lnTo>
                      <a:pt x="1" y="6"/>
                    </a:lnTo>
                    <a:lnTo>
                      <a:pt x="1" y="5"/>
                    </a:lnTo>
                    <a:lnTo>
                      <a:pt x="1" y="5"/>
                    </a:lnTo>
                    <a:lnTo>
                      <a:pt x="1" y="6"/>
                    </a:lnTo>
                    <a:lnTo>
                      <a:pt x="1" y="6"/>
                    </a:lnTo>
                    <a:lnTo>
                      <a:pt x="1" y="6"/>
                    </a:lnTo>
                    <a:lnTo>
                      <a:pt x="1" y="7"/>
                    </a:lnTo>
                    <a:lnTo>
                      <a:pt x="1" y="6"/>
                    </a:lnTo>
                    <a:lnTo>
                      <a:pt x="1" y="7"/>
                    </a:lnTo>
                    <a:lnTo>
                      <a:pt x="1" y="7"/>
                    </a:lnTo>
                    <a:lnTo>
                      <a:pt x="1" y="7"/>
                    </a:lnTo>
                    <a:lnTo>
                      <a:pt x="1" y="7"/>
                    </a:lnTo>
                    <a:lnTo>
                      <a:pt x="1" y="6"/>
                    </a:lnTo>
                    <a:lnTo>
                      <a:pt x="1" y="7"/>
                    </a:lnTo>
                    <a:lnTo>
                      <a:pt x="1" y="7"/>
                    </a:lnTo>
                    <a:lnTo>
                      <a:pt x="1" y="8"/>
                    </a:lnTo>
                    <a:lnTo>
                      <a:pt x="1" y="8"/>
                    </a:lnTo>
                    <a:lnTo>
                      <a:pt x="1" y="9"/>
                    </a:lnTo>
                    <a:lnTo>
                      <a:pt x="1" y="9"/>
                    </a:lnTo>
                    <a:lnTo>
                      <a:pt x="1" y="10"/>
                    </a:lnTo>
                    <a:lnTo>
                      <a:pt x="1" y="10"/>
                    </a:lnTo>
                    <a:lnTo>
                      <a:pt x="1" y="11"/>
                    </a:lnTo>
                    <a:lnTo>
                      <a:pt x="1" y="10"/>
                    </a:lnTo>
                    <a:lnTo>
                      <a:pt x="1" y="11"/>
                    </a:lnTo>
                    <a:lnTo>
                      <a:pt x="1" y="11"/>
                    </a:lnTo>
                    <a:lnTo>
                      <a:pt x="1" y="11"/>
                    </a:lnTo>
                    <a:lnTo>
                      <a:pt x="1" y="11"/>
                    </a:lnTo>
                    <a:lnTo>
                      <a:pt x="1" y="11"/>
                    </a:lnTo>
                    <a:lnTo>
                      <a:pt x="1" y="11"/>
                    </a:lnTo>
                    <a:lnTo>
                      <a:pt x="1" y="10"/>
                    </a:lnTo>
                    <a:lnTo>
                      <a:pt x="1" y="11"/>
                    </a:lnTo>
                    <a:lnTo>
                      <a:pt x="1" y="11"/>
                    </a:lnTo>
                    <a:lnTo>
                      <a:pt x="1" y="11"/>
                    </a:lnTo>
                    <a:lnTo>
                      <a:pt x="1" y="11"/>
                    </a:lnTo>
                    <a:lnTo>
                      <a:pt x="1" y="10"/>
                    </a:lnTo>
                    <a:lnTo>
                      <a:pt x="1" y="10"/>
                    </a:lnTo>
                    <a:lnTo>
                      <a:pt x="1" y="10"/>
                    </a:lnTo>
                    <a:lnTo>
                      <a:pt x="1" y="9"/>
                    </a:lnTo>
                    <a:lnTo>
                      <a:pt x="1" y="9"/>
                    </a:lnTo>
                    <a:lnTo>
                      <a:pt x="1" y="9"/>
                    </a:lnTo>
                    <a:lnTo>
                      <a:pt x="1" y="9"/>
                    </a:lnTo>
                    <a:lnTo>
                      <a:pt x="1" y="10"/>
                    </a:lnTo>
                    <a:lnTo>
                      <a:pt x="1" y="10"/>
                    </a:lnTo>
                    <a:lnTo>
                      <a:pt x="1" y="9"/>
                    </a:lnTo>
                    <a:lnTo>
                      <a:pt x="1" y="9"/>
                    </a:lnTo>
                    <a:lnTo>
                      <a:pt x="1" y="9"/>
                    </a:lnTo>
                    <a:lnTo>
                      <a:pt x="1" y="9"/>
                    </a:lnTo>
                    <a:lnTo>
                      <a:pt x="1" y="10"/>
                    </a:lnTo>
                    <a:lnTo>
                      <a:pt x="1" y="9"/>
                    </a:lnTo>
                    <a:lnTo>
                      <a:pt x="1" y="9"/>
                    </a:lnTo>
                    <a:lnTo>
                      <a:pt x="1" y="9"/>
                    </a:lnTo>
                    <a:lnTo>
                      <a:pt x="1" y="9"/>
                    </a:lnTo>
                    <a:lnTo>
                      <a:pt x="1" y="9"/>
                    </a:lnTo>
                    <a:lnTo>
                      <a:pt x="1" y="9"/>
                    </a:lnTo>
                    <a:lnTo>
                      <a:pt x="1" y="9"/>
                    </a:lnTo>
                    <a:lnTo>
                      <a:pt x="1" y="10"/>
                    </a:lnTo>
                    <a:lnTo>
                      <a:pt x="1" y="10"/>
                    </a:lnTo>
                    <a:lnTo>
                      <a:pt x="1" y="9"/>
                    </a:lnTo>
                    <a:lnTo>
                      <a:pt x="1" y="10"/>
                    </a:lnTo>
                    <a:lnTo>
                      <a:pt x="1" y="10"/>
                    </a:lnTo>
                    <a:lnTo>
                      <a:pt x="1" y="10"/>
                    </a:lnTo>
                    <a:lnTo>
                      <a:pt x="1" y="10"/>
                    </a:lnTo>
                    <a:lnTo>
                      <a:pt x="1" y="9"/>
                    </a:lnTo>
                    <a:lnTo>
                      <a:pt x="1" y="8"/>
                    </a:lnTo>
                    <a:lnTo>
                      <a:pt x="1" y="7"/>
                    </a:lnTo>
                    <a:lnTo>
                      <a:pt x="1" y="6"/>
                    </a:lnTo>
                    <a:lnTo>
                      <a:pt x="1" y="5"/>
                    </a:lnTo>
                    <a:lnTo>
                      <a:pt x="1" y="4"/>
                    </a:lnTo>
                    <a:lnTo>
                      <a:pt x="1" y="4"/>
                    </a:lnTo>
                    <a:lnTo>
                      <a:pt x="1" y="4"/>
                    </a:lnTo>
                    <a:lnTo>
                      <a:pt x="1" y="3"/>
                    </a:lnTo>
                    <a:lnTo>
                      <a:pt x="1" y="3"/>
                    </a:lnTo>
                    <a:lnTo>
                      <a:pt x="1" y="3"/>
                    </a:lnTo>
                    <a:lnTo>
                      <a:pt x="1" y="3"/>
                    </a:lnTo>
                    <a:lnTo>
                      <a:pt x="1" y="3"/>
                    </a:lnTo>
                    <a:lnTo>
                      <a:pt x="1" y="3"/>
                    </a:lnTo>
                    <a:lnTo>
                      <a:pt x="1" y="2"/>
                    </a:lnTo>
                    <a:lnTo>
                      <a:pt x="1" y="2"/>
                    </a:lnTo>
                    <a:lnTo>
                      <a:pt x="1" y="1"/>
                    </a:lnTo>
                    <a:lnTo>
                      <a:pt x="1" y="2"/>
                    </a:lnTo>
                    <a:lnTo>
                      <a:pt x="1" y="1"/>
                    </a:lnTo>
                    <a:lnTo>
                      <a:pt x="1" y="1"/>
                    </a:lnTo>
                    <a:lnTo>
                      <a:pt x="1" y="1"/>
                    </a:lnTo>
                    <a:lnTo>
                      <a:pt x="1" y="1"/>
                    </a:lnTo>
                    <a:lnTo>
                      <a:pt x="1" y="0"/>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1"/>
                    </a:lnTo>
                    <a:lnTo>
                      <a:pt x="1" y="1"/>
                    </a:lnTo>
                    <a:lnTo>
                      <a:pt x="1" y="2"/>
                    </a:lnTo>
                    <a:lnTo>
                      <a:pt x="1" y="1"/>
                    </a:lnTo>
                    <a:lnTo>
                      <a:pt x="1" y="1"/>
                    </a:lnTo>
                    <a:lnTo>
                      <a:pt x="1" y="1"/>
                    </a:lnTo>
                    <a:lnTo>
                      <a:pt x="1" y="2"/>
                    </a:lnTo>
                    <a:lnTo>
                      <a:pt x="1" y="2"/>
                    </a:lnTo>
                    <a:lnTo>
                      <a:pt x="1" y="2"/>
                    </a:lnTo>
                    <a:lnTo>
                      <a:pt x="1" y="3"/>
                    </a:lnTo>
                    <a:lnTo>
                      <a:pt x="1" y="3"/>
                    </a:lnTo>
                    <a:lnTo>
                      <a:pt x="1" y="3"/>
                    </a:lnTo>
                    <a:lnTo>
                      <a:pt x="1" y="3"/>
                    </a:lnTo>
                    <a:lnTo>
                      <a:pt x="1" y="3"/>
                    </a:lnTo>
                    <a:lnTo>
                      <a:pt x="1" y="4"/>
                    </a:lnTo>
                    <a:lnTo>
                      <a:pt x="1" y="3"/>
                    </a:lnTo>
                    <a:lnTo>
                      <a:pt x="1" y="4"/>
                    </a:lnTo>
                    <a:lnTo>
                      <a:pt x="1" y="4"/>
                    </a:lnTo>
                    <a:lnTo>
                      <a:pt x="1" y="4"/>
                    </a:lnTo>
                    <a:lnTo>
                      <a:pt x="1" y="4"/>
                    </a:lnTo>
                    <a:lnTo>
                      <a:pt x="1" y="4"/>
                    </a:lnTo>
                    <a:lnTo>
                      <a:pt x="1" y="5"/>
                    </a:lnTo>
                    <a:lnTo>
                      <a:pt x="1" y="5"/>
                    </a:lnTo>
                    <a:lnTo>
                      <a:pt x="1" y="6"/>
                    </a:lnTo>
                    <a:lnTo>
                      <a:pt x="1" y="6"/>
                    </a:lnTo>
                    <a:lnTo>
                      <a:pt x="1" y="6"/>
                    </a:lnTo>
                    <a:lnTo>
                      <a:pt x="1" y="6"/>
                    </a:lnTo>
                    <a:lnTo>
                      <a:pt x="1" y="7"/>
                    </a:lnTo>
                    <a:lnTo>
                      <a:pt x="1" y="6"/>
                    </a:lnTo>
                    <a:lnTo>
                      <a:pt x="1" y="6"/>
                    </a:lnTo>
                    <a:lnTo>
                      <a:pt x="1" y="5"/>
                    </a:lnTo>
                    <a:lnTo>
                      <a:pt x="1" y="6"/>
                    </a:lnTo>
                    <a:lnTo>
                      <a:pt x="1" y="6"/>
                    </a:lnTo>
                    <a:lnTo>
                      <a:pt x="1" y="6"/>
                    </a:lnTo>
                    <a:lnTo>
                      <a:pt x="1" y="6"/>
                    </a:lnTo>
                    <a:lnTo>
                      <a:pt x="1" y="6"/>
                    </a:lnTo>
                    <a:lnTo>
                      <a:pt x="1" y="7"/>
                    </a:lnTo>
                    <a:lnTo>
                      <a:pt x="1" y="7"/>
                    </a:lnTo>
                    <a:lnTo>
                      <a:pt x="1" y="7"/>
                    </a:lnTo>
                    <a:lnTo>
                      <a:pt x="1" y="7"/>
                    </a:lnTo>
                    <a:lnTo>
                      <a:pt x="1" y="8"/>
                    </a:lnTo>
                    <a:lnTo>
                      <a:pt x="1" y="8"/>
                    </a:lnTo>
                    <a:lnTo>
                      <a:pt x="1" y="7"/>
                    </a:lnTo>
                    <a:lnTo>
                      <a:pt x="1" y="8"/>
                    </a:lnTo>
                    <a:lnTo>
                      <a:pt x="1" y="8"/>
                    </a:lnTo>
                    <a:lnTo>
                      <a:pt x="1" y="8"/>
                    </a:lnTo>
                    <a:lnTo>
                      <a:pt x="1" y="9"/>
                    </a:lnTo>
                    <a:lnTo>
                      <a:pt x="1" y="8"/>
                    </a:lnTo>
                    <a:lnTo>
                      <a:pt x="1" y="7"/>
                    </a:lnTo>
                    <a:lnTo>
                      <a:pt x="1" y="7"/>
                    </a:lnTo>
                    <a:lnTo>
                      <a:pt x="1" y="7"/>
                    </a:lnTo>
                    <a:lnTo>
                      <a:pt x="1" y="7"/>
                    </a:lnTo>
                    <a:lnTo>
                      <a:pt x="1" y="6"/>
                    </a:lnTo>
                    <a:lnTo>
                      <a:pt x="1" y="7"/>
                    </a:lnTo>
                    <a:lnTo>
                      <a:pt x="1" y="6"/>
                    </a:lnTo>
                    <a:lnTo>
                      <a:pt x="1" y="7"/>
                    </a:lnTo>
                    <a:lnTo>
                      <a:pt x="1" y="7"/>
                    </a:lnTo>
                    <a:lnTo>
                      <a:pt x="1" y="7"/>
                    </a:lnTo>
                    <a:lnTo>
                      <a:pt x="1" y="7"/>
                    </a:lnTo>
                    <a:lnTo>
                      <a:pt x="1" y="7"/>
                    </a:lnTo>
                    <a:lnTo>
                      <a:pt x="1" y="7"/>
                    </a:lnTo>
                    <a:lnTo>
                      <a:pt x="1" y="7"/>
                    </a:lnTo>
                    <a:lnTo>
                      <a:pt x="1" y="8"/>
                    </a:lnTo>
                    <a:lnTo>
                      <a:pt x="1" y="8"/>
                    </a:lnTo>
                    <a:lnTo>
                      <a:pt x="1" y="9"/>
                    </a:lnTo>
                    <a:lnTo>
                      <a:pt x="1" y="8"/>
                    </a:lnTo>
                    <a:lnTo>
                      <a:pt x="1" y="9"/>
                    </a:lnTo>
                    <a:lnTo>
                      <a:pt x="1" y="9"/>
                    </a:lnTo>
                    <a:lnTo>
                      <a:pt x="1" y="9"/>
                    </a:lnTo>
                    <a:lnTo>
                      <a:pt x="1" y="8"/>
                    </a:lnTo>
                    <a:lnTo>
                      <a:pt x="1" y="9"/>
                    </a:lnTo>
                    <a:lnTo>
                      <a:pt x="1" y="9"/>
                    </a:lnTo>
                    <a:lnTo>
                      <a:pt x="1" y="9"/>
                    </a:lnTo>
                    <a:lnTo>
                      <a:pt x="1" y="9"/>
                    </a:lnTo>
                    <a:lnTo>
                      <a:pt x="1" y="8"/>
                    </a:lnTo>
                    <a:lnTo>
                      <a:pt x="1" y="7"/>
                    </a:lnTo>
                    <a:lnTo>
                      <a:pt x="1" y="8"/>
                    </a:lnTo>
                    <a:lnTo>
                      <a:pt x="1" y="7"/>
                    </a:lnTo>
                    <a:lnTo>
                      <a:pt x="1" y="7"/>
                    </a:lnTo>
                    <a:lnTo>
                      <a:pt x="1" y="7"/>
                    </a:lnTo>
                    <a:lnTo>
                      <a:pt x="1" y="7"/>
                    </a:lnTo>
                    <a:lnTo>
                      <a:pt x="1" y="7"/>
                    </a:lnTo>
                    <a:lnTo>
                      <a:pt x="1" y="7"/>
                    </a:lnTo>
                    <a:lnTo>
                      <a:pt x="1" y="6"/>
                    </a:lnTo>
                    <a:lnTo>
                      <a:pt x="1" y="7"/>
                    </a:lnTo>
                    <a:lnTo>
                      <a:pt x="1" y="6"/>
                    </a:lnTo>
                    <a:lnTo>
                      <a:pt x="1" y="5"/>
                    </a:lnTo>
                    <a:lnTo>
                      <a:pt x="1" y="5"/>
                    </a:lnTo>
                    <a:lnTo>
                      <a:pt x="1" y="4"/>
                    </a:lnTo>
                    <a:lnTo>
                      <a:pt x="1" y="6"/>
                    </a:lnTo>
                    <a:lnTo>
                      <a:pt x="1" y="5"/>
                    </a:lnTo>
                    <a:lnTo>
                      <a:pt x="1" y="6"/>
                    </a:lnTo>
                    <a:lnTo>
                      <a:pt x="1" y="6"/>
                    </a:lnTo>
                    <a:lnTo>
                      <a:pt x="1" y="5"/>
                    </a:lnTo>
                    <a:lnTo>
                      <a:pt x="1" y="4"/>
                    </a:lnTo>
                    <a:lnTo>
                      <a:pt x="1" y="6"/>
                    </a:lnTo>
                    <a:lnTo>
                      <a:pt x="1" y="5"/>
                    </a:lnTo>
                    <a:lnTo>
                      <a:pt x="1" y="6"/>
                    </a:lnTo>
                    <a:lnTo>
                      <a:pt x="1" y="7"/>
                    </a:lnTo>
                    <a:lnTo>
                      <a:pt x="1" y="7"/>
                    </a:lnTo>
                    <a:lnTo>
                      <a:pt x="1" y="7"/>
                    </a:lnTo>
                    <a:lnTo>
                      <a:pt x="1" y="7"/>
                    </a:lnTo>
                    <a:lnTo>
                      <a:pt x="1" y="8"/>
                    </a:lnTo>
                    <a:lnTo>
                      <a:pt x="1" y="8"/>
                    </a:lnTo>
                    <a:lnTo>
                      <a:pt x="1" y="9"/>
                    </a:lnTo>
                    <a:lnTo>
                      <a:pt x="1" y="9"/>
                    </a:lnTo>
                    <a:lnTo>
                      <a:pt x="1" y="9"/>
                    </a:lnTo>
                    <a:lnTo>
                      <a:pt x="1" y="8"/>
                    </a:lnTo>
                    <a:lnTo>
                      <a:pt x="1" y="8"/>
                    </a:lnTo>
                    <a:lnTo>
                      <a:pt x="1" y="8"/>
                    </a:lnTo>
                    <a:lnTo>
                      <a:pt x="1" y="9"/>
                    </a:lnTo>
                    <a:lnTo>
                      <a:pt x="1" y="9"/>
                    </a:lnTo>
                    <a:lnTo>
                      <a:pt x="1" y="8"/>
                    </a:lnTo>
                    <a:lnTo>
                      <a:pt x="1" y="8"/>
                    </a:lnTo>
                    <a:lnTo>
                      <a:pt x="1" y="7"/>
                    </a:lnTo>
                    <a:lnTo>
                      <a:pt x="1" y="7"/>
                    </a:lnTo>
                    <a:lnTo>
                      <a:pt x="1" y="7"/>
                    </a:lnTo>
                    <a:lnTo>
                      <a:pt x="1" y="7"/>
                    </a:lnTo>
                    <a:lnTo>
                      <a:pt x="1" y="7"/>
                    </a:lnTo>
                    <a:lnTo>
                      <a:pt x="1" y="7"/>
                    </a:lnTo>
                    <a:lnTo>
                      <a:pt x="1" y="6"/>
                    </a:lnTo>
                    <a:lnTo>
                      <a:pt x="1" y="6"/>
                    </a:lnTo>
                    <a:lnTo>
                      <a:pt x="1" y="6"/>
                    </a:lnTo>
                    <a:lnTo>
                      <a:pt x="1" y="6"/>
                    </a:lnTo>
                    <a:lnTo>
                      <a:pt x="1" y="6"/>
                    </a:lnTo>
                    <a:lnTo>
                      <a:pt x="1" y="7"/>
                    </a:lnTo>
                    <a:lnTo>
                      <a:pt x="1" y="7"/>
                    </a:lnTo>
                    <a:lnTo>
                      <a:pt x="1" y="7"/>
                    </a:lnTo>
                    <a:lnTo>
                      <a:pt x="1" y="8"/>
                    </a:lnTo>
                    <a:lnTo>
                      <a:pt x="1" y="9"/>
                    </a:lnTo>
                    <a:lnTo>
                      <a:pt x="1" y="9"/>
                    </a:lnTo>
                    <a:lnTo>
                      <a:pt x="1" y="9"/>
                    </a:lnTo>
                    <a:lnTo>
                      <a:pt x="1" y="10"/>
                    </a:lnTo>
                    <a:lnTo>
                      <a:pt x="1" y="11"/>
                    </a:lnTo>
                    <a:lnTo>
                      <a:pt x="1" y="10"/>
                    </a:lnTo>
                    <a:lnTo>
                      <a:pt x="1" y="11"/>
                    </a:lnTo>
                    <a:lnTo>
                      <a:pt x="1" y="11"/>
                    </a:lnTo>
                    <a:lnTo>
                      <a:pt x="1" y="11"/>
                    </a:lnTo>
                    <a:lnTo>
                      <a:pt x="1" y="12"/>
                    </a:lnTo>
                    <a:lnTo>
                      <a:pt x="1" y="12"/>
                    </a:lnTo>
                    <a:lnTo>
                      <a:pt x="1" y="12"/>
                    </a:lnTo>
                    <a:lnTo>
                      <a:pt x="1" y="11"/>
                    </a:lnTo>
                    <a:lnTo>
                      <a:pt x="1" y="11"/>
                    </a:lnTo>
                    <a:lnTo>
                      <a:pt x="1" y="11"/>
                    </a:lnTo>
                    <a:lnTo>
                      <a:pt x="1" y="11"/>
                    </a:lnTo>
                    <a:lnTo>
                      <a:pt x="1" y="10"/>
                    </a:lnTo>
                    <a:lnTo>
                      <a:pt x="1" y="10"/>
                    </a:lnTo>
                    <a:lnTo>
                      <a:pt x="1" y="9"/>
                    </a:lnTo>
                    <a:lnTo>
                      <a:pt x="1" y="9"/>
                    </a:lnTo>
                    <a:lnTo>
                      <a:pt x="1" y="9"/>
                    </a:lnTo>
                    <a:lnTo>
                      <a:pt x="1" y="9"/>
                    </a:lnTo>
                    <a:lnTo>
                      <a:pt x="1" y="9"/>
                    </a:lnTo>
                    <a:lnTo>
                      <a:pt x="1" y="9"/>
                    </a:lnTo>
                    <a:lnTo>
                      <a:pt x="1" y="9"/>
                    </a:lnTo>
                    <a:lnTo>
                      <a:pt x="1" y="10"/>
                    </a:lnTo>
                    <a:lnTo>
                      <a:pt x="1" y="9"/>
                    </a:lnTo>
                    <a:lnTo>
                      <a:pt x="1" y="8"/>
                    </a:lnTo>
                    <a:lnTo>
                      <a:pt x="1" y="7"/>
                    </a:lnTo>
                    <a:lnTo>
                      <a:pt x="1" y="8"/>
                    </a:lnTo>
                    <a:lnTo>
                      <a:pt x="1" y="7"/>
                    </a:lnTo>
                    <a:lnTo>
                      <a:pt x="1" y="7"/>
                    </a:lnTo>
                    <a:lnTo>
                      <a:pt x="1" y="7"/>
                    </a:lnTo>
                    <a:lnTo>
                      <a:pt x="1" y="6"/>
                    </a:lnTo>
                    <a:lnTo>
                      <a:pt x="1" y="7"/>
                    </a:lnTo>
                  </a:path>
                </a:pathLst>
              </a:custGeom>
              <a:noFill/>
              <a:ln w="0">
                <a:solidFill>
                  <a:srgbClr val="3366FF"/>
                </a:solidFill>
                <a:prstDash val="solid"/>
                <a:round/>
                <a:headEnd/>
                <a:tailEnd/>
              </a:ln>
            </p:spPr>
            <p:txBody>
              <a:bodyPr/>
              <a:lstStyle/>
              <a:p>
                <a:endParaRPr lang="en-GB"/>
              </a:p>
            </p:txBody>
          </p:sp>
          <p:sp>
            <p:nvSpPr>
              <p:cNvPr id="186343" name="Freeform 999"/>
              <p:cNvSpPr>
                <a:spLocks/>
              </p:cNvSpPr>
              <p:nvPr/>
            </p:nvSpPr>
            <p:spPr bwMode="auto">
              <a:xfrm>
                <a:off x="3864" y="3563"/>
                <a:ext cx="1" cy="78"/>
              </a:xfrm>
              <a:custGeom>
                <a:avLst/>
                <a:gdLst/>
                <a:ahLst/>
                <a:cxnLst>
                  <a:cxn ang="0">
                    <a:pos x="0" y="3"/>
                  </a:cxn>
                  <a:cxn ang="0">
                    <a:pos x="0" y="5"/>
                  </a:cxn>
                  <a:cxn ang="0">
                    <a:pos x="0" y="9"/>
                  </a:cxn>
                  <a:cxn ang="0">
                    <a:pos x="0" y="6"/>
                  </a:cxn>
                  <a:cxn ang="0">
                    <a:pos x="0" y="7"/>
                  </a:cxn>
                  <a:cxn ang="0">
                    <a:pos x="0" y="5"/>
                  </a:cxn>
                  <a:cxn ang="0">
                    <a:pos x="0" y="6"/>
                  </a:cxn>
                  <a:cxn ang="0">
                    <a:pos x="0" y="9"/>
                  </a:cxn>
                  <a:cxn ang="0">
                    <a:pos x="0" y="5"/>
                  </a:cxn>
                  <a:cxn ang="0">
                    <a:pos x="0" y="7"/>
                  </a:cxn>
                  <a:cxn ang="0">
                    <a:pos x="0" y="7"/>
                  </a:cxn>
                  <a:cxn ang="0">
                    <a:pos x="0" y="4"/>
                  </a:cxn>
                  <a:cxn ang="0">
                    <a:pos x="0" y="5"/>
                  </a:cxn>
                  <a:cxn ang="0">
                    <a:pos x="0" y="5"/>
                  </a:cxn>
                  <a:cxn ang="0">
                    <a:pos x="0" y="7"/>
                  </a:cxn>
                  <a:cxn ang="0">
                    <a:pos x="0" y="7"/>
                  </a:cxn>
                  <a:cxn ang="0">
                    <a:pos x="0" y="7"/>
                  </a:cxn>
                  <a:cxn ang="0">
                    <a:pos x="0" y="10"/>
                  </a:cxn>
                  <a:cxn ang="0">
                    <a:pos x="0" y="8"/>
                  </a:cxn>
                  <a:cxn ang="0">
                    <a:pos x="0" y="7"/>
                  </a:cxn>
                  <a:cxn ang="0">
                    <a:pos x="0" y="7"/>
                  </a:cxn>
                  <a:cxn ang="0">
                    <a:pos x="0" y="5"/>
                  </a:cxn>
                  <a:cxn ang="0">
                    <a:pos x="0" y="7"/>
                  </a:cxn>
                  <a:cxn ang="0">
                    <a:pos x="0" y="5"/>
                  </a:cxn>
                  <a:cxn ang="0">
                    <a:pos x="0" y="6"/>
                  </a:cxn>
                  <a:cxn ang="0">
                    <a:pos x="0" y="6"/>
                  </a:cxn>
                  <a:cxn ang="0">
                    <a:pos x="0" y="7"/>
                  </a:cxn>
                  <a:cxn ang="0">
                    <a:pos x="0" y="5"/>
                  </a:cxn>
                  <a:cxn ang="0">
                    <a:pos x="0" y="5"/>
                  </a:cxn>
                  <a:cxn ang="0">
                    <a:pos x="0" y="6"/>
                  </a:cxn>
                  <a:cxn ang="0">
                    <a:pos x="0" y="4"/>
                  </a:cxn>
                  <a:cxn ang="0">
                    <a:pos x="0" y="4"/>
                  </a:cxn>
                  <a:cxn ang="0">
                    <a:pos x="0" y="1"/>
                  </a:cxn>
                  <a:cxn ang="0">
                    <a:pos x="0" y="1"/>
                  </a:cxn>
                  <a:cxn ang="0">
                    <a:pos x="0" y="5"/>
                  </a:cxn>
                  <a:cxn ang="0">
                    <a:pos x="0" y="6"/>
                  </a:cxn>
                  <a:cxn ang="0">
                    <a:pos x="0" y="7"/>
                  </a:cxn>
                  <a:cxn ang="0">
                    <a:pos x="0" y="8"/>
                  </a:cxn>
                  <a:cxn ang="0">
                    <a:pos x="0" y="7"/>
                  </a:cxn>
                  <a:cxn ang="0">
                    <a:pos x="0" y="9"/>
                  </a:cxn>
                  <a:cxn ang="0">
                    <a:pos x="0" y="7"/>
                  </a:cxn>
                  <a:cxn ang="0">
                    <a:pos x="0" y="5"/>
                  </a:cxn>
                  <a:cxn ang="0">
                    <a:pos x="0" y="7"/>
                  </a:cxn>
                  <a:cxn ang="0">
                    <a:pos x="0" y="8"/>
                  </a:cxn>
                  <a:cxn ang="0">
                    <a:pos x="0" y="9"/>
                  </a:cxn>
                  <a:cxn ang="0">
                    <a:pos x="0" y="9"/>
                  </a:cxn>
                  <a:cxn ang="0">
                    <a:pos x="0" y="10"/>
                  </a:cxn>
                  <a:cxn ang="0">
                    <a:pos x="0" y="12"/>
                  </a:cxn>
                  <a:cxn ang="0">
                    <a:pos x="0" y="11"/>
                  </a:cxn>
                  <a:cxn ang="0">
                    <a:pos x="0" y="7"/>
                  </a:cxn>
                  <a:cxn ang="0">
                    <a:pos x="0" y="8"/>
                  </a:cxn>
                  <a:cxn ang="0">
                    <a:pos x="0" y="9"/>
                  </a:cxn>
                  <a:cxn ang="0">
                    <a:pos x="0" y="11"/>
                  </a:cxn>
                  <a:cxn ang="0">
                    <a:pos x="0" y="12"/>
                  </a:cxn>
                  <a:cxn ang="0">
                    <a:pos x="0" y="11"/>
                  </a:cxn>
                  <a:cxn ang="0">
                    <a:pos x="0" y="12"/>
                  </a:cxn>
                  <a:cxn ang="0">
                    <a:pos x="0" y="9"/>
                  </a:cxn>
                  <a:cxn ang="0">
                    <a:pos x="0" y="10"/>
                  </a:cxn>
                  <a:cxn ang="0">
                    <a:pos x="0" y="11"/>
                  </a:cxn>
                  <a:cxn ang="0">
                    <a:pos x="0" y="12"/>
                  </a:cxn>
                  <a:cxn ang="0">
                    <a:pos x="0" y="12"/>
                  </a:cxn>
                  <a:cxn ang="0">
                    <a:pos x="0" y="10"/>
                  </a:cxn>
                  <a:cxn ang="0">
                    <a:pos x="0" y="7"/>
                  </a:cxn>
                </a:cxnLst>
                <a:rect l="0" t="0" r="r" b="b"/>
                <a:pathLst>
                  <a:path h="13">
                    <a:moveTo>
                      <a:pt x="0" y="5"/>
                    </a:moveTo>
                    <a:lnTo>
                      <a:pt x="0" y="4"/>
                    </a:lnTo>
                    <a:lnTo>
                      <a:pt x="0" y="4"/>
                    </a:lnTo>
                    <a:lnTo>
                      <a:pt x="0" y="4"/>
                    </a:lnTo>
                    <a:lnTo>
                      <a:pt x="0" y="4"/>
                    </a:lnTo>
                    <a:lnTo>
                      <a:pt x="0" y="3"/>
                    </a:lnTo>
                    <a:lnTo>
                      <a:pt x="0" y="2"/>
                    </a:lnTo>
                    <a:lnTo>
                      <a:pt x="0" y="3"/>
                    </a:lnTo>
                    <a:lnTo>
                      <a:pt x="0" y="2"/>
                    </a:lnTo>
                    <a:lnTo>
                      <a:pt x="0" y="3"/>
                    </a:lnTo>
                    <a:lnTo>
                      <a:pt x="0" y="3"/>
                    </a:lnTo>
                    <a:lnTo>
                      <a:pt x="0" y="4"/>
                    </a:lnTo>
                    <a:lnTo>
                      <a:pt x="0" y="3"/>
                    </a:lnTo>
                    <a:lnTo>
                      <a:pt x="0" y="3"/>
                    </a:lnTo>
                    <a:lnTo>
                      <a:pt x="0" y="4"/>
                    </a:lnTo>
                    <a:lnTo>
                      <a:pt x="0" y="4"/>
                    </a:lnTo>
                    <a:lnTo>
                      <a:pt x="0" y="3"/>
                    </a:lnTo>
                    <a:lnTo>
                      <a:pt x="0" y="3"/>
                    </a:lnTo>
                    <a:lnTo>
                      <a:pt x="0" y="4"/>
                    </a:lnTo>
                    <a:lnTo>
                      <a:pt x="0" y="4"/>
                    </a:lnTo>
                    <a:lnTo>
                      <a:pt x="0" y="4"/>
                    </a:lnTo>
                    <a:lnTo>
                      <a:pt x="0" y="5"/>
                    </a:lnTo>
                    <a:lnTo>
                      <a:pt x="0" y="5"/>
                    </a:lnTo>
                    <a:lnTo>
                      <a:pt x="0" y="6"/>
                    </a:lnTo>
                    <a:lnTo>
                      <a:pt x="0" y="6"/>
                    </a:lnTo>
                    <a:lnTo>
                      <a:pt x="0" y="7"/>
                    </a:lnTo>
                    <a:lnTo>
                      <a:pt x="0" y="7"/>
                    </a:lnTo>
                    <a:lnTo>
                      <a:pt x="0" y="8"/>
                    </a:lnTo>
                    <a:lnTo>
                      <a:pt x="0" y="8"/>
                    </a:lnTo>
                    <a:lnTo>
                      <a:pt x="0" y="7"/>
                    </a:lnTo>
                    <a:lnTo>
                      <a:pt x="0" y="8"/>
                    </a:lnTo>
                    <a:lnTo>
                      <a:pt x="0" y="8"/>
                    </a:lnTo>
                    <a:lnTo>
                      <a:pt x="0" y="9"/>
                    </a:lnTo>
                    <a:lnTo>
                      <a:pt x="0" y="9"/>
                    </a:lnTo>
                    <a:lnTo>
                      <a:pt x="0" y="9"/>
                    </a:lnTo>
                    <a:lnTo>
                      <a:pt x="0" y="9"/>
                    </a:lnTo>
                    <a:lnTo>
                      <a:pt x="0" y="9"/>
                    </a:lnTo>
                    <a:lnTo>
                      <a:pt x="0" y="8"/>
                    </a:lnTo>
                    <a:lnTo>
                      <a:pt x="0" y="8"/>
                    </a:lnTo>
                    <a:lnTo>
                      <a:pt x="0" y="7"/>
                    </a:lnTo>
                    <a:lnTo>
                      <a:pt x="0" y="8"/>
                    </a:lnTo>
                    <a:lnTo>
                      <a:pt x="0" y="7"/>
                    </a:lnTo>
                    <a:lnTo>
                      <a:pt x="0" y="7"/>
                    </a:lnTo>
                    <a:lnTo>
                      <a:pt x="0" y="6"/>
                    </a:lnTo>
                    <a:lnTo>
                      <a:pt x="0" y="7"/>
                    </a:lnTo>
                    <a:lnTo>
                      <a:pt x="0" y="6"/>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6"/>
                    </a:lnTo>
                    <a:lnTo>
                      <a:pt x="0" y="6"/>
                    </a:lnTo>
                    <a:lnTo>
                      <a:pt x="0" y="5"/>
                    </a:lnTo>
                    <a:lnTo>
                      <a:pt x="0" y="6"/>
                    </a:lnTo>
                    <a:lnTo>
                      <a:pt x="0" y="7"/>
                    </a:lnTo>
                    <a:lnTo>
                      <a:pt x="0" y="7"/>
                    </a:lnTo>
                    <a:lnTo>
                      <a:pt x="0" y="6"/>
                    </a:lnTo>
                    <a:lnTo>
                      <a:pt x="0" y="7"/>
                    </a:lnTo>
                    <a:lnTo>
                      <a:pt x="0" y="7"/>
                    </a:lnTo>
                    <a:lnTo>
                      <a:pt x="0" y="7"/>
                    </a:lnTo>
                    <a:lnTo>
                      <a:pt x="0" y="7"/>
                    </a:lnTo>
                    <a:lnTo>
                      <a:pt x="0" y="7"/>
                    </a:lnTo>
                    <a:lnTo>
                      <a:pt x="0" y="7"/>
                    </a:lnTo>
                    <a:lnTo>
                      <a:pt x="0" y="6"/>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10"/>
                    </a:lnTo>
                    <a:lnTo>
                      <a:pt x="0" y="9"/>
                    </a:lnTo>
                    <a:lnTo>
                      <a:pt x="0" y="8"/>
                    </a:lnTo>
                    <a:lnTo>
                      <a:pt x="0" y="8"/>
                    </a:lnTo>
                    <a:lnTo>
                      <a:pt x="0" y="6"/>
                    </a:lnTo>
                    <a:lnTo>
                      <a:pt x="0" y="6"/>
                    </a:lnTo>
                    <a:lnTo>
                      <a:pt x="0" y="5"/>
                    </a:lnTo>
                    <a:lnTo>
                      <a:pt x="0" y="4"/>
                    </a:lnTo>
                    <a:lnTo>
                      <a:pt x="0" y="5"/>
                    </a:lnTo>
                    <a:lnTo>
                      <a:pt x="0" y="5"/>
                    </a:lnTo>
                    <a:lnTo>
                      <a:pt x="0" y="5"/>
                    </a:lnTo>
                    <a:lnTo>
                      <a:pt x="0" y="5"/>
                    </a:lnTo>
                    <a:lnTo>
                      <a:pt x="0" y="4"/>
                    </a:lnTo>
                    <a:lnTo>
                      <a:pt x="0" y="5"/>
                    </a:lnTo>
                    <a:lnTo>
                      <a:pt x="0" y="6"/>
                    </a:lnTo>
                    <a:lnTo>
                      <a:pt x="0" y="6"/>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5"/>
                    </a:lnTo>
                    <a:lnTo>
                      <a:pt x="0" y="5"/>
                    </a:lnTo>
                    <a:lnTo>
                      <a:pt x="0" y="5"/>
                    </a:lnTo>
                    <a:lnTo>
                      <a:pt x="0" y="5"/>
                    </a:lnTo>
                    <a:lnTo>
                      <a:pt x="0" y="5"/>
                    </a:lnTo>
                    <a:lnTo>
                      <a:pt x="0" y="5"/>
                    </a:lnTo>
                    <a:lnTo>
                      <a:pt x="0" y="4"/>
                    </a:lnTo>
                    <a:lnTo>
                      <a:pt x="0" y="4"/>
                    </a:lnTo>
                    <a:lnTo>
                      <a:pt x="0" y="4"/>
                    </a:lnTo>
                    <a:lnTo>
                      <a:pt x="0" y="5"/>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4"/>
                    </a:lnTo>
                    <a:lnTo>
                      <a:pt x="0" y="5"/>
                    </a:lnTo>
                    <a:lnTo>
                      <a:pt x="0" y="5"/>
                    </a:lnTo>
                    <a:lnTo>
                      <a:pt x="0" y="5"/>
                    </a:lnTo>
                    <a:lnTo>
                      <a:pt x="0" y="6"/>
                    </a:lnTo>
                    <a:lnTo>
                      <a:pt x="0" y="5"/>
                    </a:lnTo>
                    <a:lnTo>
                      <a:pt x="0" y="6"/>
                    </a:lnTo>
                    <a:lnTo>
                      <a:pt x="0" y="6"/>
                    </a:lnTo>
                    <a:lnTo>
                      <a:pt x="0" y="6"/>
                    </a:lnTo>
                    <a:lnTo>
                      <a:pt x="0" y="6"/>
                    </a:lnTo>
                    <a:lnTo>
                      <a:pt x="0" y="7"/>
                    </a:lnTo>
                    <a:lnTo>
                      <a:pt x="0" y="6"/>
                    </a:lnTo>
                    <a:lnTo>
                      <a:pt x="0" y="7"/>
                    </a:lnTo>
                    <a:lnTo>
                      <a:pt x="0" y="7"/>
                    </a:lnTo>
                    <a:lnTo>
                      <a:pt x="0" y="8"/>
                    </a:lnTo>
                    <a:lnTo>
                      <a:pt x="0" y="8"/>
                    </a:lnTo>
                    <a:lnTo>
                      <a:pt x="0" y="8"/>
                    </a:lnTo>
                    <a:lnTo>
                      <a:pt x="0" y="7"/>
                    </a:lnTo>
                    <a:lnTo>
                      <a:pt x="0" y="8"/>
                    </a:lnTo>
                    <a:lnTo>
                      <a:pt x="0" y="7"/>
                    </a:lnTo>
                    <a:lnTo>
                      <a:pt x="0" y="8"/>
                    </a:lnTo>
                    <a:lnTo>
                      <a:pt x="0" y="8"/>
                    </a:lnTo>
                    <a:lnTo>
                      <a:pt x="0" y="7"/>
                    </a:lnTo>
                    <a:lnTo>
                      <a:pt x="0" y="7"/>
                    </a:lnTo>
                    <a:lnTo>
                      <a:pt x="0" y="6"/>
                    </a:lnTo>
                    <a:lnTo>
                      <a:pt x="0" y="7"/>
                    </a:lnTo>
                    <a:lnTo>
                      <a:pt x="0" y="6"/>
                    </a:lnTo>
                    <a:lnTo>
                      <a:pt x="0" y="7"/>
                    </a:lnTo>
                    <a:lnTo>
                      <a:pt x="0" y="7"/>
                    </a:lnTo>
                    <a:lnTo>
                      <a:pt x="0" y="6"/>
                    </a:lnTo>
                    <a:lnTo>
                      <a:pt x="0" y="7"/>
                    </a:lnTo>
                    <a:lnTo>
                      <a:pt x="0" y="7"/>
                    </a:lnTo>
                    <a:lnTo>
                      <a:pt x="0" y="7"/>
                    </a:lnTo>
                    <a:lnTo>
                      <a:pt x="0" y="8"/>
                    </a:lnTo>
                    <a:lnTo>
                      <a:pt x="0" y="7"/>
                    </a:lnTo>
                    <a:lnTo>
                      <a:pt x="0" y="8"/>
                    </a:lnTo>
                    <a:lnTo>
                      <a:pt x="0" y="8"/>
                    </a:lnTo>
                    <a:lnTo>
                      <a:pt x="0" y="9"/>
                    </a:lnTo>
                    <a:lnTo>
                      <a:pt x="0" y="9"/>
                    </a:lnTo>
                    <a:lnTo>
                      <a:pt x="0" y="9"/>
                    </a:lnTo>
                    <a:lnTo>
                      <a:pt x="0" y="9"/>
                    </a:lnTo>
                    <a:lnTo>
                      <a:pt x="0" y="10"/>
                    </a:lnTo>
                    <a:lnTo>
                      <a:pt x="0" y="10"/>
                    </a:lnTo>
                    <a:lnTo>
                      <a:pt x="0" y="10"/>
                    </a:lnTo>
                    <a:lnTo>
                      <a:pt x="0" y="9"/>
                    </a:lnTo>
                    <a:lnTo>
                      <a:pt x="0" y="10"/>
                    </a:lnTo>
                    <a:lnTo>
                      <a:pt x="0" y="10"/>
                    </a:lnTo>
                    <a:lnTo>
                      <a:pt x="0" y="10"/>
                    </a:lnTo>
                    <a:lnTo>
                      <a:pt x="0" y="10"/>
                    </a:lnTo>
                    <a:lnTo>
                      <a:pt x="0" y="10"/>
                    </a:lnTo>
                    <a:lnTo>
                      <a:pt x="0" y="9"/>
                    </a:lnTo>
                    <a:lnTo>
                      <a:pt x="0" y="9"/>
                    </a:lnTo>
                    <a:lnTo>
                      <a:pt x="0" y="9"/>
                    </a:lnTo>
                    <a:lnTo>
                      <a:pt x="0" y="8"/>
                    </a:lnTo>
                    <a:lnTo>
                      <a:pt x="0" y="9"/>
                    </a:lnTo>
                    <a:lnTo>
                      <a:pt x="0" y="8"/>
                    </a:lnTo>
                    <a:lnTo>
                      <a:pt x="0" y="8"/>
                    </a:lnTo>
                    <a:lnTo>
                      <a:pt x="0" y="8"/>
                    </a:lnTo>
                    <a:lnTo>
                      <a:pt x="0" y="7"/>
                    </a:lnTo>
                    <a:lnTo>
                      <a:pt x="0" y="8"/>
                    </a:lnTo>
                    <a:lnTo>
                      <a:pt x="0" y="8"/>
                    </a:lnTo>
                    <a:lnTo>
                      <a:pt x="0" y="8"/>
                    </a:lnTo>
                    <a:lnTo>
                      <a:pt x="0" y="7"/>
                    </a:lnTo>
                    <a:lnTo>
                      <a:pt x="0" y="7"/>
                    </a:lnTo>
                    <a:lnTo>
                      <a:pt x="0" y="6"/>
                    </a:lnTo>
                    <a:lnTo>
                      <a:pt x="0" y="7"/>
                    </a:lnTo>
                    <a:lnTo>
                      <a:pt x="0" y="7"/>
                    </a:lnTo>
                    <a:lnTo>
                      <a:pt x="0" y="7"/>
                    </a:lnTo>
                    <a:lnTo>
                      <a:pt x="0" y="7"/>
                    </a:lnTo>
                    <a:lnTo>
                      <a:pt x="0" y="7"/>
                    </a:lnTo>
                    <a:lnTo>
                      <a:pt x="0" y="7"/>
                    </a:lnTo>
                    <a:lnTo>
                      <a:pt x="0" y="8"/>
                    </a:lnTo>
                    <a:lnTo>
                      <a:pt x="0" y="7"/>
                    </a:lnTo>
                    <a:lnTo>
                      <a:pt x="0" y="8"/>
                    </a:lnTo>
                    <a:lnTo>
                      <a:pt x="0" y="8"/>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7"/>
                    </a:lnTo>
                    <a:lnTo>
                      <a:pt x="0" y="7"/>
                    </a:lnTo>
                    <a:lnTo>
                      <a:pt x="0" y="8"/>
                    </a:lnTo>
                    <a:lnTo>
                      <a:pt x="0" y="8"/>
                    </a:lnTo>
                    <a:lnTo>
                      <a:pt x="0" y="8"/>
                    </a:lnTo>
                    <a:lnTo>
                      <a:pt x="0" y="8"/>
                    </a:lnTo>
                    <a:lnTo>
                      <a:pt x="0" y="7"/>
                    </a:lnTo>
                    <a:lnTo>
                      <a:pt x="0" y="7"/>
                    </a:lnTo>
                    <a:lnTo>
                      <a:pt x="0" y="7"/>
                    </a:lnTo>
                    <a:lnTo>
                      <a:pt x="0" y="7"/>
                    </a:lnTo>
                    <a:lnTo>
                      <a:pt x="0" y="7"/>
                    </a:lnTo>
                    <a:lnTo>
                      <a:pt x="0" y="6"/>
                    </a:lnTo>
                    <a:lnTo>
                      <a:pt x="0" y="6"/>
                    </a:lnTo>
                    <a:lnTo>
                      <a:pt x="0" y="5"/>
                    </a:lnTo>
                    <a:lnTo>
                      <a:pt x="0" y="5"/>
                    </a:lnTo>
                    <a:lnTo>
                      <a:pt x="0" y="5"/>
                    </a:lnTo>
                    <a:lnTo>
                      <a:pt x="0" y="5"/>
                    </a:lnTo>
                    <a:lnTo>
                      <a:pt x="0" y="5"/>
                    </a:lnTo>
                    <a:lnTo>
                      <a:pt x="0" y="4"/>
                    </a:lnTo>
                    <a:lnTo>
                      <a:pt x="0" y="5"/>
                    </a:lnTo>
                    <a:lnTo>
                      <a:pt x="0" y="4"/>
                    </a:lnTo>
                    <a:lnTo>
                      <a:pt x="0" y="5"/>
                    </a:lnTo>
                    <a:lnTo>
                      <a:pt x="0" y="5"/>
                    </a:lnTo>
                    <a:lnTo>
                      <a:pt x="0" y="5"/>
                    </a:lnTo>
                    <a:lnTo>
                      <a:pt x="0" y="4"/>
                    </a:lnTo>
                    <a:lnTo>
                      <a:pt x="0" y="5"/>
                    </a:lnTo>
                    <a:lnTo>
                      <a:pt x="0" y="6"/>
                    </a:lnTo>
                    <a:lnTo>
                      <a:pt x="0" y="6"/>
                    </a:lnTo>
                    <a:lnTo>
                      <a:pt x="0" y="6"/>
                    </a:lnTo>
                    <a:lnTo>
                      <a:pt x="0" y="6"/>
                    </a:lnTo>
                    <a:lnTo>
                      <a:pt x="0" y="6"/>
                    </a:lnTo>
                    <a:lnTo>
                      <a:pt x="0" y="6"/>
                    </a:lnTo>
                    <a:lnTo>
                      <a:pt x="0" y="6"/>
                    </a:lnTo>
                    <a:lnTo>
                      <a:pt x="0" y="7"/>
                    </a:lnTo>
                    <a:lnTo>
                      <a:pt x="0" y="7"/>
                    </a:lnTo>
                    <a:lnTo>
                      <a:pt x="0" y="6"/>
                    </a:lnTo>
                    <a:lnTo>
                      <a:pt x="0" y="7"/>
                    </a:lnTo>
                    <a:lnTo>
                      <a:pt x="0" y="7"/>
                    </a:lnTo>
                    <a:lnTo>
                      <a:pt x="0" y="6"/>
                    </a:lnTo>
                    <a:lnTo>
                      <a:pt x="0" y="6"/>
                    </a:lnTo>
                    <a:lnTo>
                      <a:pt x="0" y="6"/>
                    </a:lnTo>
                    <a:lnTo>
                      <a:pt x="0" y="6"/>
                    </a:lnTo>
                    <a:lnTo>
                      <a:pt x="0" y="6"/>
                    </a:lnTo>
                    <a:lnTo>
                      <a:pt x="0" y="6"/>
                    </a:lnTo>
                    <a:lnTo>
                      <a:pt x="0" y="7"/>
                    </a:lnTo>
                    <a:lnTo>
                      <a:pt x="0" y="6"/>
                    </a:lnTo>
                    <a:lnTo>
                      <a:pt x="0" y="7"/>
                    </a:lnTo>
                    <a:lnTo>
                      <a:pt x="0" y="6"/>
                    </a:lnTo>
                    <a:lnTo>
                      <a:pt x="0" y="6"/>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5"/>
                    </a:lnTo>
                    <a:lnTo>
                      <a:pt x="0" y="6"/>
                    </a:lnTo>
                    <a:lnTo>
                      <a:pt x="0" y="5"/>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7"/>
                    </a:lnTo>
                    <a:lnTo>
                      <a:pt x="0" y="6"/>
                    </a:lnTo>
                    <a:lnTo>
                      <a:pt x="0" y="7"/>
                    </a:lnTo>
                    <a:lnTo>
                      <a:pt x="0" y="6"/>
                    </a:lnTo>
                    <a:lnTo>
                      <a:pt x="0" y="7"/>
                    </a:lnTo>
                    <a:lnTo>
                      <a:pt x="0" y="6"/>
                    </a:lnTo>
                    <a:lnTo>
                      <a:pt x="0" y="5"/>
                    </a:lnTo>
                    <a:lnTo>
                      <a:pt x="0" y="5"/>
                    </a:lnTo>
                    <a:lnTo>
                      <a:pt x="0" y="5"/>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5"/>
                    </a:lnTo>
                    <a:lnTo>
                      <a:pt x="0" y="4"/>
                    </a:lnTo>
                    <a:lnTo>
                      <a:pt x="0" y="4"/>
                    </a:lnTo>
                    <a:lnTo>
                      <a:pt x="0" y="3"/>
                    </a:lnTo>
                    <a:lnTo>
                      <a:pt x="0" y="3"/>
                    </a:lnTo>
                    <a:lnTo>
                      <a:pt x="0" y="4"/>
                    </a:lnTo>
                    <a:lnTo>
                      <a:pt x="0" y="4"/>
                    </a:lnTo>
                    <a:lnTo>
                      <a:pt x="0" y="4"/>
                    </a:lnTo>
                    <a:lnTo>
                      <a:pt x="0" y="3"/>
                    </a:lnTo>
                    <a:lnTo>
                      <a:pt x="0" y="2"/>
                    </a:lnTo>
                    <a:lnTo>
                      <a:pt x="0" y="2"/>
                    </a:lnTo>
                    <a:lnTo>
                      <a:pt x="0" y="2"/>
                    </a:lnTo>
                    <a:lnTo>
                      <a:pt x="0" y="2"/>
                    </a:lnTo>
                    <a:lnTo>
                      <a:pt x="0" y="2"/>
                    </a:lnTo>
                    <a:lnTo>
                      <a:pt x="0" y="2"/>
                    </a:lnTo>
                    <a:lnTo>
                      <a:pt x="0" y="2"/>
                    </a:lnTo>
                    <a:lnTo>
                      <a:pt x="0" y="1"/>
                    </a:lnTo>
                    <a:lnTo>
                      <a:pt x="0" y="1"/>
                    </a:lnTo>
                    <a:lnTo>
                      <a:pt x="0" y="1"/>
                    </a:lnTo>
                    <a:lnTo>
                      <a:pt x="0" y="1"/>
                    </a:lnTo>
                    <a:lnTo>
                      <a:pt x="0" y="0"/>
                    </a:lnTo>
                    <a:lnTo>
                      <a:pt x="0" y="1"/>
                    </a:lnTo>
                    <a:lnTo>
                      <a:pt x="0" y="1"/>
                    </a:lnTo>
                    <a:lnTo>
                      <a:pt x="0" y="2"/>
                    </a:lnTo>
                    <a:lnTo>
                      <a:pt x="0" y="1"/>
                    </a:lnTo>
                    <a:lnTo>
                      <a:pt x="0" y="2"/>
                    </a:lnTo>
                    <a:lnTo>
                      <a:pt x="0" y="1"/>
                    </a:lnTo>
                    <a:lnTo>
                      <a:pt x="0" y="1"/>
                    </a:lnTo>
                    <a:lnTo>
                      <a:pt x="0" y="2"/>
                    </a:lnTo>
                    <a:lnTo>
                      <a:pt x="0" y="2"/>
                    </a:lnTo>
                    <a:lnTo>
                      <a:pt x="0" y="3"/>
                    </a:lnTo>
                    <a:lnTo>
                      <a:pt x="0" y="3"/>
                    </a:lnTo>
                    <a:lnTo>
                      <a:pt x="0" y="4"/>
                    </a:lnTo>
                    <a:lnTo>
                      <a:pt x="0" y="4"/>
                    </a:lnTo>
                    <a:lnTo>
                      <a:pt x="0" y="4"/>
                    </a:lnTo>
                    <a:lnTo>
                      <a:pt x="0" y="4"/>
                    </a:lnTo>
                    <a:lnTo>
                      <a:pt x="0" y="5"/>
                    </a:lnTo>
                    <a:lnTo>
                      <a:pt x="0" y="4"/>
                    </a:lnTo>
                    <a:lnTo>
                      <a:pt x="0" y="5"/>
                    </a:lnTo>
                    <a:lnTo>
                      <a:pt x="0" y="5"/>
                    </a:lnTo>
                    <a:lnTo>
                      <a:pt x="0" y="5"/>
                    </a:lnTo>
                    <a:lnTo>
                      <a:pt x="0" y="5"/>
                    </a:lnTo>
                    <a:lnTo>
                      <a:pt x="0" y="5"/>
                    </a:lnTo>
                    <a:lnTo>
                      <a:pt x="0" y="4"/>
                    </a:lnTo>
                    <a:lnTo>
                      <a:pt x="0" y="5"/>
                    </a:lnTo>
                    <a:lnTo>
                      <a:pt x="0" y="5"/>
                    </a:lnTo>
                    <a:lnTo>
                      <a:pt x="0" y="5"/>
                    </a:lnTo>
                    <a:lnTo>
                      <a:pt x="0" y="6"/>
                    </a:lnTo>
                    <a:lnTo>
                      <a:pt x="0" y="5"/>
                    </a:lnTo>
                    <a:lnTo>
                      <a:pt x="0" y="6"/>
                    </a:lnTo>
                    <a:lnTo>
                      <a:pt x="0" y="6"/>
                    </a:lnTo>
                    <a:lnTo>
                      <a:pt x="0" y="5"/>
                    </a:lnTo>
                    <a:lnTo>
                      <a:pt x="0" y="5"/>
                    </a:lnTo>
                    <a:lnTo>
                      <a:pt x="0" y="5"/>
                    </a:lnTo>
                    <a:lnTo>
                      <a:pt x="0" y="5"/>
                    </a:lnTo>
                    <a:lnTo>
                      <a:pt x="0" y="5"/>
                    </a:lnTo>
                    <a:lnTo>
                      <a:pt x="0" y="6"/>
                    </a:lnTo>
                    <a:lnTo>
                      <a:pt x="0" y="7"/>
                    </a:lnTo>
                    <a:lnTo>
                      <a:pt x="0" y="6"/>
                    </a:lnTo>
                    <a:lnTo>
                      <a:pt x="0" y="7"/>
                    </a:lnTo>
                    <a:lnTo>
                      <a:pt x="0" y="7"/>
                    </a:lnTo>
                    <a:lnTo>
                      <a:pt x="0" y="7"/>
                    </a:lnTo>
                    <a:lnTo>
                      <a:pt x="0" y="8"/>
                    </a:lnTo>
                    <a:lnTo>
                      <a:pt x="0" y="7"/>
                    </a:lnTo>
                    <a:lnTo>
                      <a:pt x="0" y="8"/>
                    </a:lnTo>
                    <a:lnTo>
                      <a:pt x="0" y="9"/>
                    </a:lnTo>
                    <a:lnTo>
                      <a:pt x="0" y="9"/>
                    </a:lnTo>
                    <a:lnTo>
                      <a:pt x="0" y="9"/>
                    </a:lnTo>
                    <a:lnTo>
                      <a:pt x="0" y="8"/>
                    </a:lnTo>
                    <a:lnTo>
                      <a:pt x="0" y="7"/>
                    </a:lnTo>
                    <a:lnTo>
                      <a:pt x="0" y="8"/>
                    </a:lnTo>
                    <a:lnTo>
                      <a:pt x="0" y="8"/>
                    </a:lnTo>
                    <a:lnTo>
                      <a:pt x="0" y="7"/>
                    </a:lnTo>
                    <a:lnTo>
                      <a:pt x="0" y="7"/>
                    </a:lnTo>
                    <a:lnTo>
                      <a:pt x="0" y="8"/>
                    </a:lnTo>
                    <a:lnTo>
                      <a:pt x="0" y="7"/>
                    </a:lnTo>
                    <a:lnTo>
                      <a:pt x="0" y="8"/>
                    </a:lnTo>
                    <a:lnTo>
                      <a:pt x="0" y="7"/>
                    </a:lnTo>
                    <a:lnTo>
                      <a:pt x="0" y="7"/>
                    </a:lnTo>
                    <a:lnTo>
                      <a:pt x="0" y="8"/>
                    </a:lnTo>
                    <a:lnTo>
                      <a:pt x="0" y="8"/>
                    </a:lnTo>
                    <a:lnTo>
                      <a:pt x="0" y="7"/>
                    </a:lnTo>
                    <a:lnTo>
                      <a:pt x="0" y="7"/>
                    </a:lnTo>
                    <a:lnTo>
                      <a:pt x="0" y="7"/>
                    </a:lnTo>
                    <a:lnTo>
                      <a:pt x="0" y="8"/>
                    </a:lnTo>
                    <a:lnTo>
                      <a:pt x="0" y="7"/>
                    </a:lnTo>
                    <a:lnTo>
                      <a:pt x="0" y="8"/>
                    </a:lnTo>
                    <a:lnTo>
                      <a:pt x="0" y="7"/>
                    </a:lnTo>
                    <a:lnTo>
                      <a:pt x="0" y="8"/>
                    </a:lnTo>
                    <a:lnTo>
                      <a:pt x="0" y="8"/>
                    </a:lnTo>
                    <a:lnTo>
                      <a:pt x="0" y="8"/>
                    </a:lnTo>
                    <a:lnTo>
                      <a:pt x="0" y="8"/>
                    </a:lnTo>
                    <a:lnTo>
                      <a:pt x="0" y="9"/>
                    </a:lnTo>
                    <a:lnTo>
                      <a:pt x="0" y="9"/>
                    </a:lnTo>
                    <a:lnTo>
                      <a:pt x="0" y="9"/>
                    </a:lnTo>
                    <a:lnTo>
                      <a:pt x="0" y="9"/>
                    </a:lnTo>
                    <a:lnTo>
                      <a:pt x="0" y="8"/>
                    </a:lnTo>
                    <a:lnTo>
                      <a:pt x="0" y="9"/>
                    </a:lnTo>
                    <a:lnTo>
                      <a:pt x="0" y="8"/>
                    </a:lnTo>
                    <a:lnTo>
                      <a:pt x="0" y="8"/>
                    </a:lnTo>
                    <a:lnTo>
                      <a:pt x="0" y="7"/>
                    </a:lnTo>
                    <a:lnTo>
                      <a:pt x="0" y="8"/>
                    </a:lnTo>
                    <a:lnTo>
                      <a:pt x="0" y="7"/>
                    </a:lnTo>
                    <a:lnTo>
                      <a:pt x="0" y="8"/>
                    </a:lnTo>
                    <a:lnTo>
                      <a:pt x="0" y="7"/>
                    </a:lnTo>
                    <a:lnTo>
                      <a:pt x="0" y="7"/>
                    </a:lnTo>
                    <a:lnTo>
                      <a:pt x="0" y="7"/>
                    </a:lnTo>
                    <a:lnTo>
                      <a:pt x="0" y="7"/>
                    </a:lnTo>
                    <a:lnTo>
                      <a:pt x="0" y="7"/>
                    </a:lnTo>
                    <a:lnTo>
                      <a:pt x="0" y="6"/>
                    </a:lnTo>
                    <a:lnTo>
                      <a:pt x="0" y="6"/>
                    </a:lnTo>
                    <a:lnTo>
                      <a:pt x="0" y="6"/>
                    </a:lnTo>
                    <a:lnTo>
                      <a:pt x="0" y="5"/>
                    </a:lnTo>
                    <a:lnTo>
                      <a:pt x="0" y="5"/>
                    </a:lnTo>
                    <a:lnTo>
                      <a:pt x="0" y="5"/>
                    </a:lnTo>
                    <a:lnTo>
                      <a:pt x="0" y="5"/>
                    </a:lnTo>
                    <a:lnTo>
                      <a:pt x="0" y="5"/>
                    </a:lnTo>
                    <a:lnTo>
                      <a:pt x="0" y="5"/>
                    </a:lnTo>
                    <a:lnTo>
                      <a:pt x="0" y="5"/>
                    </a:lnTo>
                    <a:lnTo>
                      <a:pt x="0" y="6"/>
                    </a:lnTo>
                    <a:lnTo>
                      <a:pt x="0" y="7"/>
                    </a:lnTo>
                    <a:lnTo>
                      <a:pt x="0" y="7"/>
                    </a:lnTo>
                    <a:lnTo>
                      <a:pt x="0" y="7"/>
                    </a:lnTo>
                    <a:lnTo>
                      <a:pt x="0" y="6"/>
                    </a:lnTo>
                    <a:lnTo>
                      <a:pt x="0" y="7"/>
                    </a:lnTo>
                    <a:lnTo>
                      <a:pt x="0" y="7"/>
                    </a:lnTo>
                    <a:lnTo>
                      <a:pt x="0" y="7"/>
                    </a:lnTo>
                    <a:lnTo>
                      <a:pt x="0" y="7"/>
                    </a:lnTo>
                    <a:lnTo>
                      <a:pt x="0" y="7"/>
                    </a:lnTo>
                    <a:lnTo>
                      <a:pt x="0" y="7"/>
                    </a:lnTo>
                    <a:lnTo>
                      <a:pt x="0" y="8"/>
                    </a:lnTo>
                    <a:lnTo>
                      <a:pt x="0" y="7"/>
                    </a:lnTo>
                    <a:lnTo>
                      <a:pt x="0" y="9"/>
                    </a:lnTo>
                    <a:lnTo>
                      <a:pt x="0" y="8"/>
                    </a:lnTo>
                    <a:lnTo>
                      <a:pt x="0" y="9"/>
                    </a:lnTo>
                    <a:lnTo>
                      <a:pt x="0" y="8"/>
                    </a:lnTo>
                    <a:lnTo>
                      <a:pt x="0" y="9"/>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9"/>
                    </a:lnTo>
                    <a:lnTo>
                      <a:pt x="0" y="9"/>
                    </a:lnTo>
                    <a:lnTo>
                      <a:pt x="0" y="9"/>
                    </a:lnTo>
                    <a:lnTo>
                      <a:pt x="0" y="9"/>
                    </a:lnTo>
                    <a:lnTo>
                      <a:pt x="0" y="10"/>
                    </a:lnTo>
                    <a:lnTo>
                      <a:pt x="0" y="9"/>
                    </a:lnTo>
                    <a:lnTo>
                      <a:pt x="0" y="9"/>
                    </a:lnTo>
                    <a:lnTo>
                      <a:pt x="0" y="10"/>
                    </a:lnTo>
                    <a:lnTo>
                      <a:pt x="0" y="10"/>
                    </a:lnTo>
                    <a:lnTo>
                      <a:pt x="0" y="10"/>
                    </a:lnTo>
                    <a:lnTo>
                      <a:pt x="0" y="10"/>
                    </a:lnTo>
                    <a:lnTo>
                      <a:pt x="0" y="11"/>
                    </a:lnTo>
                    <a:lnTo>
                      <a:pt x="0" y="10"/>
                    </a:lnTo>
                    <a:lnTo>
                      <a:pt x="0" y="10"/>
                    </a:lnTo>
                    <a:lnTo>
                      <a:pt x="0" y="11"/>
                    </a:lnTo>
                    <a:lnTo>
                      <a:pt x="0" y="11"/>
                    </a:lnTo>
                    <a:lnTo>
                      <a:pt x="0" y="11"/>
                    </a:lnTo>
                    <a:lnTo>
                      <a:pt x="0" y="11"/>
                    </a:lnTo>
                    <a:lnTo>
                      <a:pt x="0" y="10"/>
                    </a:lnTo>
                    <a:lnTo>
                      <a:pt x="0" y="11"/>
                    </a:lnTo>
                    <a:lnTo>
                      <a:pt x="0" y="10"/>
                    </a:lnTo>
                    <a:lnTo>
                      <a:pt x="0" y="11"/>
                    </a:lnTo>
                    <a:lnTo>
                      <a:pt x="0" y="11"/>
                    </a:lnTo>
                    <a:lnTo>
                      <a:pt x="0" y="11"/>
                    </a:lnTo>
                    <a:lnTo>
                      <a:pt x="0" y="12"/>
                    </a:lnTo>
                    <a:lnTo>
                      <a:pt x="0" y="12"/>
                    </a:lnTo>
                    <a:lnTo>
                      <a:pt x="0" y="12"/>
                    </a:lnTo>
                    <a:lnTo>
                      <a:pt x="0" y="12"/>
                    </a:lnTo>
                    <a:lnTo>
                      <a:pt x="0" y="13"/>
                    </a:lnTo>
                    <a:lnTo>
                      <a:pt x="0" y="12"/>
                    </a:lnTo>
                    <a:lnTo>
                      <a:pt x="0" y="12"/>
                    </a:lnTo>
                    <a:lnTo>
                      <a:pt x="0" y="12"/>
                    </a:lnTo>
                    <a:lnTo>
                      <a:pt x="0" y="12"/>
                    </a:lnTo>
                    <a:lnTo>
                      <a:pt x="0" y="11"/>
                    </a:lnTo>
                    <a:lnTo>
                      <a:pt x="0" y="10"/>
                    </a:lnTo>
                    <a:lnTo>
                      <a:pt x="0" y="11"/>
                    </a:lnTo>
                    <a:lnTo>
                      <a:pt x="0" y="10"/>
                    </a:lnTo>
                    <a:lnTo>
                      <a:pt x="0" y="10"/>
                    </a:lnTo>
                    <a:lnTo>
                      <a:pt x="0" y="10"/>
                    </a:lnTo>
                    <a:lnTo>
                      <a:pt x="0" y="9"/>
                    </a:lnTo>
                    <a:lnTo>
                      <a:pt x="0" y="9"/>
                    </a:lnTo>
                    <a:lnTo>
                      <a:pt x="0" y="8"/>
                    </a:lnTo>
                    <a:lnTo>
                      <a:pt x="0" y="8"/>
                    </a:lnTo>
                    <a:lnTo>
                      <a:pt x="0" y="7"/>
                    </a:lnTo>
                    <a:lnTo>
                      <a:pt x="0" y="7"/>
                    </a:lnTo>
                    <a:lnTo>
                      <a:pt x="0" y="7"/>
                    </a:lnTo>
                    <a:lnTo>
                      <a:pt x="0" y="7"/>
                    </a:lnTo>
                    <a:lnTo>
                      <a:pt x="0" y="7"/>
                    </a:lnTo>
                    <a:lnTo>
                      <a:pt x="0" y="7"/>
                    </a:lnTo>
                    <a:lnTo>
                      <a:pt x="0" y="8"/>
                    </a:lnTo>
                    <a:lnTo>
                      <a:pt x="0" y="8"/>
                    </a:lnTo>
                    <a:lnTo>
                      <a:pt x="0" y="7"/>
                    </a:lnTo>
                    <a:lnTo>
                      <a:pt x="0" y="8"/>
                    </a:lnTo>
                    <a:lnTo>
                      <a:pt x="0" y="8"/>
                    </a:lnTo>
                    <a:lnTo>
                      <a:pt x="0" y="9"/>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9"/>
                    </a:lnTo>
                    <a:lnTo>
                      <a:pt x="0" y="8"/>
                    </a:lnTo>
                    <a:lnTo>
                      <a:pt x="0" y="9"/>
                    </a:lnTo>
                    <a:lnTo>
                      <a:pt x="0" y="10"/>
                    </a:lnTo>
                    <a:lnTo>
                      <a:pt x="0" y="10"/>
                    </a:lnTo>
                    <a:lnTo>
                      <a:pt x="0" y="11"/>
                    </a:lnTo>
                    <a:lnTo>
                      <a:pt x="0" y="10"/>
                    </a:lnTo>
                    <a:lnTo>
                      <a:pt x="0" y="11"/>
                    </a:lnTo>
                    <a:lnTo>
                      <a:pt x="0" y="11"/>
                    </a:lnTo>
                    <a:lnTo>
                      <a:pt x="0" y="12"/>
                    </a:lnTo>
                    <a:lnTo>
                      <a:pt x="0" y="12"/>
                    </a:lnTo>
                    <a:lnTo>
                      <a:pt x="0" y="11"/>
                    </a:lnTo>
                    <a:lnTo>
                      <a:pt x="0" y="11"/>
                    </a:lnTo>
                    <a:lnTo>
                      <a:pt x="0" y="11"/>
                    </a:lnTo>
                    <a:lnTo>
                      <a:pt x="0" y="12"/>
                    </a:lnTo>
                    <a:lnTo>
                      <a:pt x="0" y="12"/>
                    </a:lnTo>
                    <a:lnTo>
                      <a:pt x="0" y="12"/>
                    </a:lnTo>
                    <a:lnTo>
                      <a:pt x="0" y="13"/>
                    </a:lnTo>
                    <a:lnTo>
                      <a:pt x="0" y="13"/>
                    </a:lnTo>
                    <a:lnTo>
                      <a:pt x="0" y="12"/>
                    </a:lnTo>
                    <a:lnTo>
                      <a:pt x="0" y="12"/>
                    </a:lnTo>
                    <a:lnTo>
                      <a:pt x="0" y="12"/>
                    </a:lnTo>
                    <a:lnTo>
                      <a:pt x="0" y="12"/>
                    </a:lnTo>
                    <a:lnTo>
                      <a:pt x="0" y="12"/>
                    </a:lnTo>
                    <a:lnTo>
                      <a:pt x="0" y="11"/>
                    </a:lnTo>
                    <a:lnTo>
                      <a:pt x="0" y="11"/>
                    </a:lnTo>
                    <a:lnTo>
                      <a:pt x="0" y="12"/>
                    </a:lnTo>
                    <a:lnTo>
                      <a:pt x="0" y="11"/>
                    </a:lnTo>
                    <a:lnTo>
                      <a:pt x="0" y="11"/>
                    </a:lnTo>
                    <a:lnTo>
                      <a:pt x="0" y="11"/>
                    </a:lnTo>
                    <a:lnTo>
                      <a:pt x="0" y="11"/>
                    </a:lnTo>
                    <a:lnTo>
                      <a:pt x="0" y="11"/>
                    </a:lnTo>
                    <a:lnTo>
                      <a:pt x="0" y="11"/>
                    </a:lnTo>
                    <a:lnTo>
                      <a:pt x="0" y="10"/>
                    </a:lnTo>
                    <a:lnTo>
                      <a:pt x="0" y="11"/>
                    </a:lnTo>
                    <a:lnTo>
                      <a:pt x="0" y="11"/>
                    </a:lnTo>
                    <a:lnTo>
                      <a:pt x="0" y="12"/>
                    </a:lnTo>
                    <a:lnTo>
                      <a:pt x="0" y="11"/>
                    </a:lnTo>
                    <a:lnTo>
                      <a:pt x="0" y="12"/>
                    </a:lnTo>
                    <a:lnTo>
                      <a:pt x="0" y="12"/>
                    </a:lnTo>
                    <a:lnTo>
                      <a:pt x="0" y="12"/>
                    </a:lnTo>
                    <a:lnTo>
                      <a:pt x="0" y="12"/>
                    </a:lnTo>
                    <a:lnTo>
                      <a:pt x="0" y="12"/>
                    </a:lnTo>
                    <a:lnTo>
                      <a:pt x="0" y="12"/>
                    </a:lnTo>
                    <a:lnTo>
                      <a:pt x="0" y="11"/>
                    </a:lnTo>
                    <a:lnTo>
                      <a:pt x="0" y="10"/>
                    </a:lnTo>
                    <a:lnTo>
                      <a:pt x="0" y="10"/>
                    </a:lnTo>
                    <a:lnTo>
                      <a:pt x="0" y="10"/>
                    </a:lnTo>
                    <a:lnTo>
                      <a:pt x="0" y="10"/>
                    </a:lnTo>
                    <a:lnTo>
                      <a:pt x="0" y="9"/>
                    </a:lnTo>
                    <a:lnTo>
                      <a:pt x="0" y="9"/>
                    </a:lnTo>
                    <a:lnTo>
                      <a:pt x="0" y="9"/>
                    </a:lnTo>
                    <a:lnTo>
                      <a:pt x="0" y="9"/>
                    </a:lnTo>
                    <a:lnTo>
                      <a:pt x="0" y="9"/>
                    </a:lnTo>
                    <a:lnTo>
                      <a:pt x="0" y="10"/>
                    </a:lnTo>
                    <a:lnTo>
                      <a:pt x="0" y="10"/>
                    </a:lnTo>
                    <a:lnTo>
                      <a:pt x="0" y="10"/>
                    </a:lnTo>
                    <a:lnTo>
                      <a:pt x="0" y="10"/>
                    </a:lnTo>
                    <a:lnTo>
                      <a:pt x="0" y="11"/>
                    </a:lnTo>
                    <a:lnTo>
                      <a:pt x="0" y="10"/>
                    </a:lnTo>
                    <a:lnTo>
                      <a:pt x="0" y="10"/>
                    </a:lnTo>
                    <a:lnTo>
                      <a:pt x="0" y="10"/>
                    </a:lnTo>
                    <a:lnTo>
                      <a:pt x="0" y="10"/>
                    </a:lnTo>
                    <a:lnTo>
                      <a:pt x="0" y="9"/>
                    </a:lnTo>
                    <a:lnTo>
                      <a:pt x="0" y="9"/>
                    </a:lnTo>
                    <a:lnTo>
                      <a:pt x="0" y="8"/>
                    </a:lnTo>
                    <a:lnTo>
                      <a:pt x="0" y="9"/>
                    </a:lnTo>
                    <a:lnTo>
                      <a:pt x="0" y="9"/>
                    </a:lnTo>
                    <a:lnTo>
                      <a:pt x="0" y="9"/>
                    </a:lnTo>
                    <a:lnTo>
                      <a:pt x="0" y="10"/>
                    </a:lnTo>
                    <a:lnTo>
                      <a:pt x="0" y="10"/>
                    </a:lnTo>
                    <a:lnTo>
                      <a:pt x="0" y="11"/>
                    </a:lnTo>
                    <a:lnTo>
                      <a:pt x="0" y="10"/>
                    </a:lnTo>
                    <a:lnTo>
                      <a:pt x="0" y="11"/>
                    </a:lnTo>
                    <a:lnTo>
                      <a:pt x="0" y="10"/>
                    </a:lnTo>
                    <a:lnTo>
                      <a:pt x="0" y="11"/>
                    </a:lnTo>
                    <a:lnTo>
                      <a:pt x="0" y="10"/>
                    </a:lnTo>
                    <a:lnTo>
                      <a:pt x="0" y="10"/>
                    </a:lnTo>
                    <a:lnTo>
                      <a:pt x="0" y="10"/>
                    </a:lnTo>
                    <a:lnTo>
                      <a:pt x="0" y="10"/>
                    </a:lnTo>
                    <a:lnTo>
                      <a:pt x="0" y="10"/>
                    </a:lnTo>
                    <a:lnTo>
                      <a:pt x="0" y="11"/>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1"/>
                    </a:lnTo>
                    <a:lnTo>
                      <a:pt x="0" y="10"/>
                    </a:lnTo>
                    <a:lnTo>
                      <a:pt x="0" y="10"/>
                    </a:lnTo>
                    <a:lnTo>
                      <a:pt x="0" y="10"/>
                    </a:lnTo>
                    <a:lnTo>
                      <a:pt x="0" y="9"/>
                    </a:lnTo>
                    <a:lnTo>
                      <a:pt x="0" y="9"/>
                    </a:lnTo>
                    <a:lnTo>
                      <a:pt x="0" y="9"/>
                    </a:lnTo>
                    <a:lnTo>
                      <a:pt x="0" y="9"/>
                    </a:lnTo>
                    <a:lnTo>
                      <a:pt x="0" y="8"/>
                    </a:lnTo>
                    <a:lnTo>
                      <a:pt x="0" y="7"/>
                    </a:lnTo>
                    <a:lnTo>
                      <a:pt x="0" y="7"/>
                    </a:lnTo>
                    <a:lnTo>
                      <a:pt x="0" y="7"/>
                    </a:lnTo>
                    <a:lnTo>
                      <a:pt x="0" y="7"/>
                    </a:lnTo>
                    <a:lnTo>
                      <a:pt x="0" y="7"/>
                    </a:lnTo>
                    <a:lnTo>
                      <a:pt x="0" y="7"/>
                    </a:lnTo>
                    <a:lnTo>
                      <a:pt x="0" y="7"/>
                    </a:lnTo>
                    <a:lnTo>
                      <a:pt x="0" y="7"/>
                    </a:lnTo>
                    <a:lnTo>
                      <a:pt x="0" y="8"/>
                    </a:lnTo>
                    <a:lnTo>
                      <a:pt x="0" y="9"/>
                    </a:lnTo>
                    <a:lnTo>
                      <a:pt x="0" y="9"/>
                    </a:lnTo>
                  </a:path>
                </a:pathLst>
              </a:custGeom>
              <a:noFill/>
              <a:ln w="0">
                <a:solidFill>
                  <a:srgbClr val="3366FF"/>
                </a:solidFill>
                <a:prstDash val="solid"/>
                <a:round/>
                <a:headEnd/>
                <a:tailEnd/>
              </a:ln>
            </p:spPr>
            <p:txBody>
              <a:bodyPr/>
              <a:lstStyle/>
              <a:p>
                <a:endParaRPr lang="en-GB"/>
              </a:p>
            </p:txBody>
          </p:sp>
          <p:sp>
            <p:nvSpPr>
              <p:cNvPr id="186344" name="Freeform 1000"/>
              <p:cNvSpPr>
                <a:spLocks/>
              </p:cNvSpPr>
              <p:nvPr/>
            </p:nvSpPr>
            <p:spPr bwMode="auto">
              <a:xfrm>
                <a:off x="3864" y="3569"/>
                <a:ext cx="6" cy="72"/>
              </a:xfrm>
              <a:custGeom>
                <a:avLst/>
                <a:gdLst/>
                <a:ahLst/>
                <a:cxnLst>
                  <a:cxn ang="0">
                    <a:pos x="0" y="6"/>
                  </a:cxn>
                  <a:cxn ang="0">
                    <a:pos x="0" y="6"/>
                  </a:cxn>
                  <a:cxn ang="0">
                    <a:pos x="0" y="6"/>
                  </a:cxn>
                  <a:cxn ang="0">
                    <a:pos x="0" y="3"/>
                  </a:cxn>
                  <a:cxn ang="0">
                    <a:pos x="0" y="3"/>
                  </a:cxn>
                  <a:cxn ang="0">
                    <a:pos x="0" y="3"/>
                  </a:cxn>
                  <a:cxn ang="0">
                    <a:pos x="0" y="5"/>
                  </a:cxn>
                  <a:cxn ang="0">
                    <a:pos x="0" y="6"/>
                  </a:cxn>
                  <a:cxn ang="0">
                    <a:pos x="0" y="4"/>
                  </a:cxn>
                  <a:cxn ang="0">
                    <a:pos x="0" y="3"/>
                  </a:cxn>
                  <a:cxn ang="0">
                    <a:pos x="0" y="4"/>
                  </a:cxn>
                  <a:cxn ang="0">
                    <a:pos x="1" y="3"/>
                  </a:cxn>
                  <a:cxn ang="0">
                    <a:pos x="1" y="5"/>
                  </a:cxn>
                  <a:cxn ang="0">
                    <a:pos x="1" y="6"/>
                  </a:cxn>
                  <a:cxn ang="0">
                    <a:pos x="1" y="7"/>
                  </a:cxn>
                  <a:cxn ang="0">
                    <a:pos x="1" y="9"/>
                  </a:cxn>
                  <a:cxn ang="0">
                    <a:pos x="1" y="10"/>
                  </a:cxn>
                  <a:cxn ang="0">
                    <a:pos x="1" y="9"/>
                  </a:cxn>
                  <a:cxn ang="0">
                    <a:pos x="1" y="9"/>
                  </a:cxn>
                  <a:cxn ang="0">
                    <a:pos x="1" y="9"/>
                  </a:cxn>
                  <a:cxn ang="0">
                    <a:pos x="1" y="9"/>
                  </a:cxn>
                  <a:cxn ang="0">
                    <a:pos x="1" y="11"/>
                  </a:cxn>
                  <a:cxn ang="0">
                    <a:pos x="1" y="9"/>
                  </a:cxn>
                  <a:cxn ang="0">
                    <a:pos x="1" y="8"/>
                  </a:cxn>
                  <a:cxn ang="0">
                    <a:pos x="1" y="10"/>
                  </a:cxn>
                  <a:cxn ang="0">
                    <a:pos x="1" y="9"/>
                  </a:cxn>
                  <a:cxn ang="0">
                    <a:pos x="1" y="8"/>
                  </a:cxn>
                  <a:cxn ang="0">
                    <a:pos x="1" y="6"/>
                  </a:cxn>
                  <a:cxn ang="0">
                    <a:pos x="1" y="8"/>
                  </a:cxn>
                  <a:cxn ang="0">
                    <a:pos x="1" y="6"/>
                  </a:cxn>
                  <a:cxn ang="0">
                    <a:pos x="1" y="2"/>
                  </a:cxn>
                  <a:cxn ang="0">
                    <a:pos x="1" y="6"/>
                  </a:cxn>
                  <a:cxn ang="0">
                    <a:pos x="1" y="5"/>
                  </a:cxn>
                  <a:cxn ang="0">
                    <a:pos x="1" y="2"/>
                  </a:cxn>
                  <a:cxn ang="0">
                    <a:pos x="1" y="1"/>
                  </a:cxn>
                  <a:cxn ang="0">
                    <a:pos x="1" y="4"/>
                  </a:cxn>
                  <a:cxn ang="0">
                    <a:pos x="1" y="4"/>
                  </a:cxn>
                  <a:cxn ang="0">
                    <a:pos x="1" y="6"/>
                  </a:cxn>
                  <a:cxn ang="0">
                    <a:pos x="1" y="6"/>
                  </a:cxn>
                  <a:cxn ang="0">
                    <a:pos x="1" y="5"/>
                  </a:cxn>
                  <a:cxn ang="0">
                    <a:pos x="1" y="3"/>
                  </a:cxn>
                  <a:cxn ang="0">
                    <a:pos x="1" y="2"/>
                  </a:cxn>
                  <a:cxn ang="0">
                    <a:pos x="1" y="5"/>
                  </a:cxn>
                  <a:cxn ang="0">
                    <a:pos x="1" y="8"/>
                  </a:cxn>
                  <a:cxn ang="0">
                    <a:pos x="1" y="7"/>
                  </a:cxn>
                  <a:cxn ang="0">
                    <a:pos x="1" y="8"/>
                  </a:cxn>
                  <a:cxn ang="0">
                    <a:pos x="1" y="7"/>
                  </a:cxn>
                  <a:cxn ang="0">
                    <a:pos x="1" y="6"/>
                  </a:cxn>
                  <a:cxn ang="0">
                    <a:pos x="1" y="7"/>
                  </a:cxn>
                  <a:cxn ang="0">
                    <a:pos x="1" y="6"/>
                  </a:cxn>
                  <a:cxn ang="0">
                    <a:pos x="1" y="8"/>
                  </a:cxn>
                  <a:cxn ang="0">
                    <a:pos x="1" y="8"/>
                  </a:cxn>
                  <a:cxn ang="0">
                    <a:pos x="1" y="7"/>
                  </a:cxn>
                  <a:cxn ang="0">
                    <a:pos x="1" y="8"/>
                  </a:cxn>
                  <a:cxn ang="0">
                    <a:pos x="1" y="5"/>
                  </a:cxn>
                  <a:cxn ang="0">
                    <a:pos x="1" y="6"/>
                  </a:cxn>
                  <a:cxn ang="0">
                    <a:pos x="1" y="8"/>
                  </a:cxn>
                  <a:cxn ang="0">
                    <a:pos x="1" y="6"/>
                  </a:cxn>
                  <a:cxn ang="0">
                    <a:pos x="1" y="8"/>
                  </a:cxn>
                  <a:cxn ang="0">
                    <a:pos x="1" y="8"/>
                  </a:cxn>
                  <a:cxn ang="0">
                    <a:pos x="1" y="9"/>
                  </a:cxn>
                  <a:cxn ang="0">
                    <a:pos x="1" y="4"/>
                  </a:cxn>
                  <a:cxn ang="0">
                    <a:pos x="1" y="4"/>
                  </a:cxn>
                </a:cxnLst>
                <a:rect l="0" t="0" r="r" b="b"/>
                <a:pathLst>
                  <a:path w="1" h="12">
                    <a:moveTo>
                      <a:pt x="0" y="8"/>
                    </a:moveTo>
                    <a:lnTo>
                      <a:pt x="0" y="8"/>
                    </a:lnTo>
                    <a:lnTo>
                      <a:pt x="0" y="8"/>
                    </a:lnTo>
                    <a:lnTo>
                      <a:pt x="0" y="8"/>
                    </a:lnTo>
                    <a:lnTo>
                      <a:pt x="0" y="8"/>
                    </a:lnTo>
                    <a:lnTo>
                      <a:pt x="0" y="8"/>
                    </a:lnTo>
                    <a:lnTo>
                      <a:pt x="0" y="7"/>
                    </a:lnTo>
                    <a:lnTo>
                      <a:pt x="0" y="8"/>
                    </a:lnTo>
                    <a:lnTo>
                      <a:pt x="0" y="7"/>
                    </a:lnTo>
                    <a:lnTo>
                      <a:pt x="0" y="7"/>
                    </a:lnTo>
                    <a:lnTo>
                      <a:pt x="0" y="6"/>
                    </a:lnTo>
                    <a:lnTo>
                      <a:pt x="0" y="6"/>
                    </a:lnTo>
                    <a:lnTo>
                      <a:pt x="0" y="5"/>
                    </a:lnTo>
                    <a:lnTo>
                      <a:pt x="0" y="5"/>
                    </a:lnTo>
                    <a:lnTo>
                      <a:pt x="0" y="5"/>
                    </a:lnTo>
                    <a:lnTo>
                      <a:pt x="0" y="6"/>
                    </a:lnTo>
                    <a:lnTo>
                      <a:pt x="0" y="5"/>
                    </a:lnTo>
                    <a:lnTo>
                      <a:pt x="0" y="5"/>
                    </a:lnTo>
                    <a:lnTo>
                      <a:pt x="0" y="4"/>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4"/>
                    </a:lnTo>
                    <a:lnTo>
                      <a:pt x="0" y="4"/>
                    </a:lnTo>
                    <a:lnTo>
                      <a:pt x="0" y="3"/>
                    </a:lnTo>
                    <a:lnTo>
                      <a:pt x="0" y="3"/>
                    </a:lnTo>
                    <a:lnTo>
                      <a:pt x="0" y="3"/>
                    </a:lnTo>
                    <a:lnTo>
                      <a:pt x="0" y="3"/>
                    </a:lnTo>
                    <a:lnTo>
                      <a:pt x="0" y="3"/>
                    </a:lnTo>
                    <a:lnTo>
                      <a:pt x="0" y="2"/>
                    </a:lnTo>
                    <a:lnTo>
                      <a:pt x="0" y="2"/>
                    </a:lnTo>
                    <a:lnTo>
                      <a:pt x="0" y="3"/>
                    </a:lnTo>
                    <a:lnTo>
                      <a:pt x="0" y="3"/>
                    </a:lnTo>
                    <a:lnTo>
                      <a:pt x="0" y="3"/>
                    </a:lnTo>
                    <a:lnTo>
                      <a:pt x="0" y="2"/>
                    </a:lnTo>
                    <a:lnTo>
                      <a:pt x="0" y="2"/>
                    </a:lnTo>
                    <a:lnTo>
                      <a:pt x="0" y="3"/>
                    </a:lnTo>
                    <a:lnTo>
                      <a:pt x="0" y="3"/>
                    </a:lnTo>
                    <a:lnTo>
                      <a:pt x="0" y="3"/>
                    </a:lnTo>
                    <a:lnTo>
                      <a:pt x="0" y="3"/>
                    </a:lnTo>
                    <a:lnTo>
                      <a:pt x="0" y="3"/>
                    </a:lnTo>
                    <a:lnTo>
                      <a:pt x="0" y="2"/>
                    </a:lnTo>
                    <a:lnTo>
                      <a:pt x="0" y="3"/>
                    </a:lnTo>
                    <a:lnTo>
                      <a:pt x="0" y="3"/>
                    </a:lnTo>
                    <a:lnTo>
                      <a:pt x="0" y="3"/>
                    </a:lnTo>
                    <a:lnTo>
                      <a:pt x="0" y="3"/>
                    </a:lnTo>
                    <a:lnTo>
                      <a:pt x="0" y="4"/>
                    </a:lnTo>
                    <a:lnTo>
                      <a:pt x="0" y="3"/>
                    </a:lnTo>
                    <a:lnTo>
                      <a:pt x="0" y="4"/>
                    </a:lnTo>
                    <a:lnTo>
                      <a:pt x="0" y="3"/>
                    </a:lnTo>
                    <a:lnTo>
                      <a:pt x="0" y="4"/>
                    </a:lnTo>
                    <a:lnTo>
                      <a:pt x="0" y="4"/>
                    </a:lnTo>
                    <a:lnTo>
                      <a:pt x="0" y="4"/>
                    </a:lnTo>
                    <a:lnTo>
                      <a:pt x="0" y="3"/>
                    </a:lnTo>
                    <a:lnTo>
                      <a:pt x="0" y="4"/>
                    </a:lnTo>
                    <a:lnTo>
                      <a:pt x="0" y="4"/>
                    </a:lnTo>
                    <a:lnTo>
                      <a:pt x="0" y="4"/>
                    </a:lnTo>
                    <a:lnTo>
                      <a:pt x="0" y="5"/>
                    </a:lnTo>
                    <a:lnTo>
                      <a:pt x="0" y="5"/>
                    </a:lnTo>
                    <a:lnTo>
                      <a:pt x="0" y="5"/>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4"/>
                    </a:lnTo>
                    <a:lnTo>
                      <a:pt x="0" y="3"/>
                    </a:lnTo>
                    <a:lnTo>
                      <a:pt x="0" y="4"/>
                    </a:lnTo>
                    <a:lnTo>
                      <a:pt x="0" y="3"/>
                    </a:lnTo>
                    <a:lnTo>
                      <a:pt x="0" y="2"/>
                    </a:lnTo>
                    <a:lnTo>
                      <a:pt x="0" y="2"/>
                    </a:lnTo>
                    <a:lnTo>
                      <a:pt x="0" y="2"/>
                    </a:lnTo>
                    <a:lnTo>
                      <a:pt x="0" y="2"/>
                    </a:lnTo>
                    <a:lnTo>
                      <a:pt x="0" y="2"/>
                    </a:lnTo>
                    <a:lnTo>
                      <a:pt x="0" y="1"/>
                    </a:lnTo>
                    <a:lnTo>
                      <a:pt x="0" y="2"/>
                    </a:lnTo>
                    <a:lnTo>
                      <a:pt x="0" y="3"/>
                    </a:lnTo>
                    <a:lnTo>
                      <a:pt x="0" y="3"/>
                    </a:lnTo>
                    <a:lnTo>
                      <a:pt x="0" y="3"/>
                    </a:lnTo>
                    <a:lnTo>
                      <a:pt x="0" y="3"/>
                    </a:lnTo>
                    <a:lnTo>
                      <a:pt x="0" y="3"/>
                    </a:lnTo>
                    <a:lnTo>
                      <a:pt x="0" y="3"/>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3"/>
                    </a:lnTo>
                    <a:lnTo>
                      <a:pt x="1" y="3"/>
                    </a:lnTo>
                    <a:lnTo>
                      <a:pt x="1" y="4"/>
                    </a:lnTo>
                    <a:lnTo>
                      <a:pt x="1" y="4"/>
                    </a:lnTo>
                    <a:lnTo>
                      <a:pt x="1" y="3"/>
                    </a:lnTo>
                    <a:lnTo>
                      <a:pt x="1" y="3"/>
                    </a:lnTo>
                    <a:lnTo>
                      <a:pt x="1" y="2"/>
                    </a:lnTo>
                    <a:lnTo>
                      <a:pt x="1" y="2"/>
                    </a:lnTo>
                    <a:lnTo>
                      <a:pt x="1" y="2"/>
                    </a:lnTo>
                    <a:lnTo>
                      <a:pt x="1" y="3"/>
                    </a:lnTo>
                    <a:lnTo>
                      <a:pt x="1" y="2"/>
                    </a:lnTo>
                    <a:lnTo>
                      <a:pt x="1" y="2"/>
                    </a:lnTo>
                    <a:lnTo>
                      <a:pt x="1" y="2"/>
                    </a:lnTo>
                    <a:lnTo>
                      <a:pt x="1" y="3"/>
                    </a:lnTo>
                    <a:lnTo>
                      <a:pt x="1" y="4"/>
                    </a:lnTo>
                    <a:lnTo>
                      <a:pt x="1" y="4"/>
                    </a:lnTo>
                    <a:lnTo>
                      <a:pt x="1" y="5"/>
                    </a:lnTo>
                    <a:lnTo>
                      <a:pt x="1" y="4"/>
                    </a:lnTo>
                    <a:lnTo>
                      <a:pt x="1" y="4"/>
                    </a:lnTo>
                    <a:lnTo>
                      <a:pt x="1" y="4"/>
                    </a:lnTo>
                    <a:lnTo>
                      <a:pt x="1" y="4"/>
                    </a:lnTo>
                    <a:lnTo>
                      <a:pt x="1" y="4"/>
                    </a:lnTo>
                    <a:lnTo>
                      <a:pt x="1" y="4"/>
                    </a:lnTo>
                    <a:lnTo>
                      <a:pt x="1" y="5"/>
                    </a:lnTo>
                    <a:lnTo>
                      <a:pt x="1" y="4"/>
                    </a:lnTo>
                    <a:lnTo>
                      <a:pt x="1" y="5"/>
                    </a:lnTo>
                    <a:lnTo>
                      <a:pt x="1" y="5"/>
                    </a:lnTo>
                    <a:lnTo>
                      <a:pt x="1" y="6"/>
                    </a:lnTo>
                    <a:lnTo>
                      <a:pt x="1" y="6"/>
                    </a:lnTo>
                    <a:lnTo>
                      <a:pt x="1" y="6"/>
                    </a:lnTo>
                    <a:lnTo>
                      <a:pt x="1" y="6"/>
                    </a:lnTo>
                    <a:lnTo>
                      <a:pt x="1" y="5"/>
                    </a:lnTo>
                    <a:lnTo>
                      <a:pt x="1" y="6"/>
                    </a:lnTo>
                    <a:lnTo>
                      <a:pt x="1" y="6"/>
                    </a:lnTo>
                    <a:lnTo>
                      <a:pt x="1" y="6"/>
                    </a:lnTo>
                    <a:lnTo>
                      <a:pt x="1" y="7"/>
                    </a:lnTo>
                    <a:lnTo>
                      <a:pt x="1" y="7"/>
                    </a:lnTo>
                    <a:lnTo>
                      <a:pt x="1" y="7"/>
                    </a:lnTo>
                    <a:lnTo>
                      <a:pt x="1" y="7"/>
                    </a:lnTo>
                    <a:lnTo>
                      <a:pt x="1" y="8"/>
                    </a:lnTo>
                    <a:lnTo>
                      <a:pt x="1" y="7"/>
                    </a:lnTo>
                    <a:lnTo>
                      <a:pt x="1" y="7"/>
                    </a:lnTo>
                    <a:lnTo>
                      <a:pt x="1" y="7"/>
                    </a:lnTo>
                    <a:lnTo>
                      <a:pt x="1" y="7"/>
                    </a:lnTo>
                    <a:lnTo>
                      <a:pt x="1" y="8"/>
                    </a:lnTo>
                    <a:lnTo>
                      <a:pt x="1" y="8"/>
                    </a:lnTo>
                    <a:lnTo>
                      <a:pt x="1" y="9"/>
                    </a:lnTo>
                    <a:lnTo>
                      <a:pt x="1" y="9"/>
                    </a:lnTo>
                    <a:lnTo>
                      <a:pt x="1" y="9"/>
                    </a:lnTo>
                    <a:lnTo>
                      <a:pt x="1" y="9"/>
                    </a:lnTo>
                    <a:lnTo>
                      <a:pt x="1" y="9"/>
                    </a:lnTo>
                    <a:lnTo>
                      <a:pt x="1" y="10"/>
                    </a:lnTo>
                    <a:lnTo>
                      <a:pt x="1" y="9"/>
                    </a:lnTo>
                    <a:lnTo>
                      <a:pt x="1" y="10"/>
                    </a:lnTo>
                    <a:lnTo>
                      <a:pt x="1" y="10"/>
                    </a:lnTo>
                    <a:lnTo>
                      <a:pt x="1" y="9"/>
                    </a:lnTo>
                    <a:lnTo>
                      <a:pt x="1" y="10"/>
                    </a:lnTo>
                    <a:lnTo>
                      <a:pt x="1" y="9"/>
                    </a:lnTo>
                    <a:lnTo>
                      <a:pt x="1" y="10"/>
                    </a:lnTo>
                    <a:lnTo>
                      <a:pt x="1" y="9"/>
                    </a:lnTo>
                    <a:lnTo>
                      <a:pt x="1" y="10"/>
                    </a:lnTo>
                    <a:lnTo>
                      <a:pt x="1" y="10"/>
                    </a:lnTo>
                    <a:lnTo>
                      <a:pt x="1" y="9"/>
                    </a:lnTo>
                    <a:lnTo>
                      <a:pt x="1" y="9"/>
                    </a:lnTo>
                    <a:lnTo>
                      <a:pt x="1" y="9"/>
                    </a:lnTo>
                    <a:lnTo>
                      <a:pt x="1" y="10"/>
                    </a:lnTo>
                    <a:lnTo>
                      <a:pt x="1" y="9"/>
                    </a:lnTo>
                    <a:lnTo>
                      <a:pt x="1" y="9"/>
                    </a:lnTo>
                    <a:lnTo>
                      <a:pt x="1" y="9"/>
                    </a:lnTo>
                    <a:lnTo>
                      <a:pt x="1" y="10"/>
                    </a:lnTo>
                    <a:lnTo>
                      <a:pt x="1" y="9"/>
                    </a:lnTo>
                    <a:lnTo>
                      <a:pt x="1" y="9"/>
                    </a:lnTo>
                    <a:lnTo>
                      <a:pt x="1" y="10"/>
                    </a:lnTo>
                    <a:lnTo>
                      <a:pt x="1" y="10"/>
                    </a:lnTo>
                    <a:lnTo>
                      <a:pt x="1" y="11"/>
                    </a:lnTo>
                    <a:lnTo>
                      <a:pt x="1" y="10"/>
                    </a:lnTo>
                    <a:lnTo>
                      <a:pt x="1" y="11"/>
                    </a:lnTo>
                    <a:lnTo>
                      <a:pt x="1" y="11"/>
                    </a:lnTo>
                    <a:lnTo>
                      <a:pt x="1" y="10"/>
                    </a:lnTo>
                    <a:lnTo>
                      <a:pt x="1" y="10"/>
                    </a:lnTo>
                    <a:lnTo>
                      <a:pt x="1" y="10"/>
                    </a:lnTo>
                    <a:lnTo>
                      <a:pt x="1" y="10"/>
                    </a:lnTo>
                    <a:lnTo>
                      <a:pt x="1" y="9"/>
                    </a:lnTo>
                    <a:lnTo>
                      <a:pt x="1" y="9"/>
                    </a:lnTo>
                    <a:lnTo>
                      <a:pt x="1" y="10"/>
                    </a:lnTo>
                    <a:lnTo>
                      <a:pt x="1" y="9"/>
                    </a:lnTo>
                    <a:lnTo>
                      <a:pt x="1" y="10"/>
                    </a:lnTo>
                    <a:lnTo>
                      <a:pt x="1" y="11"/>
                    </a:lnTo>
                    <a:lnTo>
                      <a:pt x="1" y="10"/>
                    </a:lnTo>
                    <a:lnTo>
                      <a:pt x="1" y="9"/>
                    </a:lnTo>
                    <a:lnTo>
                      <a:pt x="1" y="9"/>
                    </a:lnTo>
                    <a:lnTo>
                      <a:pt x="1" y="9"/>
                    </a:lnTo>
                    <a:lnTo>
                      <a:pt x="1" y="9"/>
                    </a:lnTo>
                    <a:lnTo>
                      <a:pt x="1" y="9"/>
                    </a:lnTo>
                    <a:lnTo>
                      <a:pt x="1" y="9"/>
                    </a:lnTo>
                    <a:lnTo>
                      <a:pt x="1" y="8"/>
                    </a:lnTo>
                    <a:lnTo>
                      <a:pt x="1" y="9"/>
                    </a:lnTo>
                    <a:lnTo>
                      <a:pt x="1" y="9"/>
                    </a:lnTo>
                    <a:lnTo>
                      <a:pt x="1" y="8"/>
                    </a:lnTo>
                    <a:lnTo>
                      <a:pt x="1" y="9"/>
                    </a:lnTo>
                    <a:lnTo>
                      <a:pt x="1" y="9"/>
                    </a:lnTo>
                    <a:lnTo>
                      <a:pt x="1" y="8"/>
                    </a:lnTo>
                    <a:lnTo>
                      <a:pt x="1" y="9"/>
                    </a:lnTo>
                    <a:lnTo>
                      <a:pt x="1" y="9"/>
                    </a:lnTo>
                    <a:lnTo>
                      <a:pt x="1" y="9"/>
                    </a:lnTo>
                    <a:lnTo>
                      <a:pt x="1" y="9"/>
                    </a:lnTo>
                    <a:lnTo>
                      <a:pt x="1" y="9"/>
                    </a:lnTo>
                    <a:lnTo>
                      <a:pt x="1" y="9"/>
                    </a:lnTo>
                    <a:lnTo>
                      <a:pt x="1" y="10"/>
                    </a:lnTo>
                    <a:lnTo>
                      <a:pt x="1" y="10"/>
                    </a:lnTo>
                    <a:lnTo>
                      <a:pt x="1" y="11"/>
                    </a:lnTo>
                    <a:lnTo>
                      <a:pt x="1" y="11"/>
                    </a:lnTo>
                    <a:lnTo>
                      <a:pt x="1" y="11"/>
                    </a:lnTo>
                    <a:lnTo>
                      <a:pt x="1" y="11"/>
                    </a:lnTo>
                    <a:lnTo>
                      <a:pt x="1" y="11"/>
                    </a:lnTo>
                    <a:lnTo>
                      <a:pt x="1" y="11"/>
                    </a:lnTo>
                    <a:lnTo>
                      <a:pt x="1" y="12"/>
                    </a:lnTo>
                    <a:lnTo>
                      <a:pt x="1" y="11"/>
                    </a:lnTo>
                    <a:lnTo>
                      <a:pt x="1" y="12"/>
                    </a:lnTo>
                    <a:lnTo>
                      <a:pt x="1" y="11"/>
                    </a:lnTo>
                    <a:lnTo>
                      <a:pt x="1" y="11"/>
                    </a:lnTo>
                    <a:lnTo>
                      <a:pt x="1" y="11"/>
                    </a:lnTo>
                    <a:lnTo>
                      <a:pt x="1" y="10"/>
                    </a:lnTo>
                    <a:lnTo>
                      <a:pt x="1" y="9"/>
                    </a:lnTo>
                    <a:lnTo>
                      <a:pt x="1" y="8"/>
                    </a:lnTo>
                    <a:lnTo>
                      <a:pt x="1" y="8"/>
                    </a:lnTo>
                    <a:lnTo>
                      <a:pt x="1" y="9"/>
                    </a:lnTo>
                    <a:lnTo>
                      <a:pt x="1" y="9"/>
                    </a:lnTo>
                    <a:lnTo>
                      <a:pt x="1" y="9"/>
                    </a:lnTo>
                    <a:lnTo>
                      <a:pt x="1" y="9"/>
                    </a:lnTo>
                    <a:lnTo>
                      <a:pt x="1" y="9"/>
                    </a:lnTo>
                    <a:lnTo>
                      <a:pt x="1" y="9"/>
                    </a:lnTo>
                    <a:lnTo>
                      <a:pt x="1" y="8"/>
                    </a:lnTo>
                    <a:lnTo>
                      <a:pt x="1" y="9"/>
                    </a:lnTo>
                    <a:lnTo>
                      <a:pt x="1" y="8"/>
                    </a:lnTo>
                    <a:lnTo>
                      <a:pt x="1" y="9"/>
                    </a:lnTo>
                    <a:lnTo>
                      <a:pt x="1" y="8"/>
                    </a:lnTo>
                    <a:lnTo>
                      <a:pt x="1" y="8"/>
                    </a:lnTo>
                    <a:lnTo>
                      <a:pt x="1" y="8"/>
                    </a:lnTo>
                    <a:lnTo>
                      <a:pt x="1" y="9"/>
                    </a:lnTo>
                    <a:lnTo>
                      <a:pt x="1" y="9"/>
                    </a:lnTo>
                    <a:lnTo>
                      <a:pt x="1" y="10"/>
                    </a:lnTo>
                    <a:lnTo>
                      <a:pt x="1" y="11"/>
                    </a:lnTo>
                    <a:lnTo>
                      <a:pt x="1" y="10"/>
                    </a:lnTo>
                    <a:lnTo>
                      <a:pt x="1" y="11"/>
                    </a:lnTo>
                    <a:lnTo>
                      <a:pt x="1" y="11"/>
                    </a:lnTo>
                    <a:lnTo>
                      <a:pt x="1" y="11"/>
                    </a:lnTo>
                    <a:lnTo>
                      <a:pt x="1" y="11"/>
                    </a:lnTo>
                    <a:lnTo>
                      <a:pt x="1" y="10"/>
                    </a:lnTo>
                    <a:lnTo>
                      <a:pt x="1" y="10"/>
                    </a:lnTo>
                    <a:lnTo>
                      <a:pt x="1" y="9"/>
                    </a:lnTo>
                    <a:lnTo>
                      <a:pt x="1" y="10"/>
                    </a:lnTo>
                    <a:lnTo>
                      <a:pt x="1" y="9"/>
                    </a:lnTo>
                    <a:lnTo>
                      <a:pt x="1" y="9"/>
                    </a:lnTo>
                    <a:lnTo>
                      <a:pt x="1" y="9"/>
                    </a:lnTo>
                    <a:lnTo>
                      <a:pt x="1" y="9"/>
                    </a:lnTo>
                    <a:lnTo>
                      <a:pt x="1" y="9"/>
                    </a:lnTo>
                    <a:lnTo>
                      <a:pt x="1" y="9"/>
                    </a:lnTo>
                    <a:lnTo>
                      <a:pt x="1" y="9"/>
                    </a:lnTo>
                    <a:lnTo>
                      <a:pt x="1" y="9"/>
                    </a:lnTo>
                    <a:lnTo>
                      <a:pt x="1" y="8"/>
                    </a:lnTo>
                    <a:lnTo>
                      <a:pt x="1" y="9"/>
                    </a:lnTo>
                    <a:lnTo>
                      <a:pt x="1" y="9"/>
                    </a:lnTo>
                    <a:lnTo>
                      <a:pt x="1" y="8"/>
                    </a:lnTo>
                    <a:lnTo>
                      <a:pt x="1" y="8"/>
                    </a:lnTo>
                    <a:lnTo>
                      <a:pt x="1" y="8"/>
                    </a:lnTo>
                    <a:lnTo>
                      <a:pt x="1" y="8"/>
                    </a:lnTo>
                    <a:lnTo>
                      <a:pt x="1" y="9"/>
                    </a:lnTo>
                    <a:lnTo>
                      <a:pt x="1" y="8"/>
                    </a:lnTo>
                    <a:lnTo>
                      <a:pt x="1" y="8"/>
                    </a:lnTo>
                    <a:lnTo>
                      <a:pt x="1" y="8"/>
                    </a:lnTo>
                    <a:lnTo>
                      <a:pt x="1" y="7"/>
                    </a:lnTo>
                    <a:lnTo>
                      <a:pt x="1" y="7"/>
                    </a:lnTo>
                    <a:lnTo>
                      <a:pt x="1" y="6"/>
                    </a:lnTo>
                    <a:lnTo>
                      <a:pt x="1" y="7"/>
                    </a:lnTo>
                    <a:lnTo>
                      <a:pt x="1" y="6"/>
                    </a:lnTo>
                    <a:lnTo>
                      <a:pt x="1" y="6"/>
                    </a:lnTo>
                    <a:lnTo>
                      <a:pt x="1" y="6"/>
                    </a:lnTo>
                    <a:lnTo>
                      <a:pt x="1" y="6"/>
                    </a:lnTo>
                    <a:lnTo>
                      <a:pt x="1" y="5"/>
                    </a:lnTo>
                    <a:lnTo>
                      <a:pt x="1" y="5"/>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8"/>
                    </a:lnTo>
                    <a:lnTo>
                      <a:pt x="1" y="7"/>
                    </a:lnTo>
                    <a:lnTo>
                      <a:pt x="1" y="6"/>
                    </a:lnTo>
                    <a:lnTo>
                      <a:pt x="1" y="6"/>
                    </a:lnTo>
                    <a:lnTo>
                      <a:pt x="1" y="5"/>
                    </a:lnTo>
                    <a:lnTo>
                      <a:pt x="1" y="5"/>
                    </a:lnTo>
                    <a:lnTo>
                      <a:pt x="1" y="4"/>
                    </a:lnTo>
                    <a:lnTo>
                      <a:pt x="1" y="4"/>
                    </a:lnTo>
                    <a:lnTo>
                      <a:pt x="1" y="4"/>
                    </a:lnTo>
                    <a:lnTo>
                      <a:pt x="1" y="3"/>
                    </a:lnTo>
                    <a:lnTo>
                      <a:pt x="1" y="2"/>
                    </a:lnTo>
                    <a:lnTo>
                      <a:pt x="1" y="2"/>
                    </a:lnTo>
                    <a:lnTo>
                      <a:pt x="1" y="3"/>
                    </a:lnTo>
                    <a:lnTo>
                      <a:pt x="1" y="3"/>
                    </a:lnTo>
                    <a:lnTo>
                      <a:pt x="1" y="2"/>
                    </a:lnTo>
                    <a:lnTo>
                      <a:pt x="1" y="2"/>
                    </a:lnTo>
                    <a:lnTo>
                      <a:pt x="1" y="3"/>
                    </a:lnTo>
                    <a:lnTo>
                      <a:pt x="1" y="3"/>
                    </a:lnTo>
                    <a:lnTo>
                      <a:pt x="1" y="3"/>
                    </a:lnTo>
                    <a:lnTo>
                      <a:pt x="1" y="3"/>
                    </a:lnTo>
                    <a:lnTo>
                      <a:pt x="1" y="4"/>
                    </a:lnTo>
                    <a:lnTo>
                      <a:pt x="1" y="4"/>
                    </a:lnTo>
                    <a:lnTo>
                      <a:pt x="1" y="4"/>
                    </a:lnTo>
                    <a:lnTo>
                      <a:pt x="1" y="4"/>
                    </a:lnTo>
                    <a:lnTo>
                      <a:pt x="1" y="5"/>
                    </a:lnTo>
                    <a:lnTo>
                      <a:pt x="1" y="6"/>
                    </a:lnTo>
                    <a:lnTo>
                      <a:pt x="1" y="6"/>
                    </a:lnTo>
                    <a:lnTo>
                      <a:pt x="1" y="6"/>
                    </a:lnTo>
                    <a:lnTo>
                      <a:pt x="1" y="6"/>
                    </a:lnTo>
                    <a:lnTo>
                      <a:pt x="1" y="7"/>
                    </a:lnTo>
                    <a:lnTo>
                      <a:pt x="1" y="6"/>
                    </a:lnTo>
                    <a:lnTo>
                      <a:pt x="1" y="7"/>
                    </a:lnTo>
                    <a:lnTo>
                      <a:pt x="1" y="6"/>
                    </a:lnTo>
                    <a:lnTo>
                      <a:pt x="1" y="6"/>
                    </a:lnTo>
                    <a:lnTo>
                      <a:pt x="1" y="5"/>
                    </a:lnTo>
                    <a:lnTo>
                      <a:pt x="1" y="6"/>
                    </a:lnTo>
                    <a:lnTo>
                      <a:pt x="1" y="5"/>
                    </a:lnTo>
                    <a:lnTo>
                      <a:pt x="1" y="4"/>
                    </a:lnTo>
                    <a:lnTo>
                      <a:pt x="1" y="4"/>
                    </a:lnTo>
                    <a:lnTo>
                      <a:pt x="1" y="3"/>
                    </a:lnTo>
                    <a:lnTo>
                      <a:pt x="1" y="2"/>
                    </a:lnTo>
                    <a:lnTo>
                      <a:pt x="1" y="2"/>
                    </a:lnTo>
                    <a:lnTo>
                      <a:pt x="1" y="1"/>
                    </a:lnTo>
                    <a:lnTo>
                      <a:pt x="1" y="1"/>
                    </a:lnTo>
                    <a:lnTo>
                      <a:pt x="1" y="1"/>
                    </a:lnTo>
                    <a:lnTo>
                      <a:pt x="1" y="1"/>
                    </a:lnTo>
                    <a:lnTo>
                      <a:pt x="1" y="2"/>
                    </a:lnTo>
                    <a:lnTo>
                      <a:pt x="1" y="2"/>
                    </a:lnTo>
                    <a:lnTo>
                      <a:pt x="1" y="2"/>
                    </a:lnTo>
                    <a:lnTo>
                      <a:pt x="1" y="1"/>
                    </a:lnTo>
                    <a:lnTo>
                      <a:pt x="1" y="1"/>
                    </a:lnTo>
                    <a:lnTo>
                      <a:pt x="1" y="1"/>
                    </a:lnTo>
                    <a:lnTo>
                      <a:pt x="1" y="0"/>
                    </a:lnTo>
                    <a:lnTo>
                      <a:pt x="1" y="0"/>
                    </a:lnTo>
                    <a:lnTo>
                      <a:pt x="1" y="0"/>
                    </a:lnTo>
                    <a:lnTo>
                      <a:pt x="1" y="0"/>
                    </a:lnTo>
                    <a:lnTo>
                      <a:pt x="1" y="0"/>
                    </a:lnTo>
                    <a:lnTo>
                      <a:pt x="1" y="1"/>
                    </a:lnTo>
                    <a:lnTo>
                      <a:pt x="1" y="1"/>
                    </a:lnTo>
                    <a:lnTo>
                      <a:pt x="1" y="2"/>
                    </a:lnTo>
                    <a:lnTo>
                      <a:pt x="1" y="2"/>
                    </a:lnTo>
                    <a:lnTo>
                      <a:pt x="1" y="3"/>
                    </a:lnTo>
                    <a:lnTo>
                      <a:pt x="1" y="4"/>
                    </a:lnTo>
                    <a:lnTo>
                      <a:pt x="1" y="3"/>
                    </a:lnTo>
                    <a:lnTo>
                      <a:pt x="1" y="3"/>
                    </a:lnTo>
                    <a:lnTo>
                      <a:pt x="1" y="3"/>
                    </a:lnTo>
                    <a:lnTo>
                      <a:pt x="1" y="3"/>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5"/>
                    </a:lnTo>
                    <a:lnTo>
                      <a:pt x="1" y="5"/>
                    </a:lnTo>
                    <a:lnTo>
                      <a:pt x="1" y="5"/>
                    </a:lnTo>
                    <a:lnTo>
                      <a:pt x="1" y="6"/>
                    </a:lnTo>
                    <a:lnTo>
                      <a:pt x="1" y="6"/>
                    </a:lnTo>
                    <a:lnTo>
                      <a:pt x="1" y="6"/>
                    </a:lnTo>
                    <a:lnTo>
                      <a:pt x="1" y="5"/>
                    </a:lnTo>
                    <a:lnTo>
                      <a:pt x="1" y="6"/>
                    </a:lnTo>
                    <a:lnTo>
                      <a:pt x="1" y="5"/>
                    </a:lnTo>
                    <a:lnTo>
                      <a:pt x="1" y="6"/>
                    </a:lnTo>
                    <a:lnTo>
                      <a:pt x="1" y="6"/>
                    </a:lnTo>
                    <a:lnTo>
                      <a:pt x="1" y="6"/>
                    </a:lnTo>
                    <a:lnTo>
                      <a:pt x="1" y="6"/>
                    </a:lnTo>
                    <a:lnTo>
                      <a:pt x="1" y="7"/>
                    </a:lnTo>
                    <a:lnTo>
                      <a:pt x="1" y="7"/>
                    </a:lnTo>
                    <a:lnTo>
                      <a:pt x="1" y="8"/>
                    </a:lnTo>
                    <a:lnTo>
                      <a:pt x="1" y="7"/>
                    </a:lnTo>
                    <a:lnTo>
                      <a:pt x="1" y="7"/>
                    </a:lnTo>
                    <a:lnTo>
                      <a:pt x="1" y="7"/>
                    </a:lnTo>
                    <a:lnTo>
                      <a:pt x="1" y="7"/>
                    </a:lnTo>
                    <a:lnTo>
                      <a:pt x="1" y="7"/>
                    </a:lnTo>
                    <a:lnTo>
                      <a:pt x="1" y="6"/>
                    </a:lnTo>
                    <a:lnTo>
                      <a:pt x="1" y="7"/>
                    </a:lnTo>
                    <a:lnTo>
                      <a:pt x="1" y="7"/>
                    </a:lnTo>
                    <a:lnTo>
                      <a:pt x="1" y="6"/>
                    </a:lnTo>
                    <a:lnTo>
                      <a:pt x="1" y="6"/>
                    </a:lnTo>
                    <a:lnTo>
                      <a:pt x="1" y="5"/>
                    </a:lnTo>
                    <a:lnTo>
                      <a:pt x="1" y="5"/>
                    </a:lnTo>
                    <a:lnTo>
                      <a:pt x="1" y="6"/>
                    </a:lnTo>
                    <a:lnTo>
                      <a:pt x="1" y="5"/>
                    </a:lnTo>
                    <a:lnTo>
                      <a:pt x="1" y="5"/>
                    </a:lnTo>
                    <a:lnTo>
                      <a:pt x="1" y="6"/>
                    </a:lnTo>
                    <a:lnTo>
                      <a:pt x="1" y="5"/>
                    </a:lnTo>
                    <a:lnTo>
                      <a:pt x="1" y="5"/>
                    </a:lnTo>
                    <a:lnTo>
                      <a:pt x="1" y="6"/>
                    </a:lnTo>
                    <a:lnTo>
                      <a:pt x="1" y="6"/>
                    </a:lnTo>
                    <a:lnTo>
                      <a:pt x="1" y="5"/>
                    </a:lnTo>
                    <a:lnTo>
                      <a:pt x="1" y="6"/>
                    </a:lnTo>
                    <a:lnTo>
                      <a:pt x="1" y="6"/>
                    </a:lnTo>
                    <a:lnTo>
                      <a:pt x="1" y="6"/>
                    </a:lnTo>
                    <a:lnTo>
                      <a:pt x="1" y="5"/>
                    </a:lnTo>
                    <a:lnTo>
                      <a:pt x="1" y="4"/>
                    </a:lnTo>
                    <a:lnTo>
                      <a:pt x="1" y="4"/>
                    </a:lnTo>
                    <a:lnTo>
                      <a:pt x="1" y="3"/>
                    </a:lnTo>
                    <a:lnTo>
                      <a:pt x="1" y="3"/>
                    </a:lnTo>
                    <a:lnTo>
                      <a:pt x="1" y="3"/>
                    </a:lnTo>
                    <a:lnTo>
                      <a:pt x="1" y="2"/>
                    </a:lnTo>
                    <a:lnTo>
                      <a:pt x="1" y="1"/>
                    </a:lnTo>
                    <a:lnTo>
                      <a:pt x="1" y="2"/>
                    </a:lnTo>
                    <a:lnTo>
                      <a:pt x="1" y="1"/>
                    </a:lnTo>
                    <a:lnTo>
                      <a:pt x="1" y="1"/>
                    </a:lnTo>
                    <a:lnTo>
                      <a:pt x="1" y="1"/>
                    </a:lnTo>
                    <a:lnTo>
                      <a:pt x="1" y="2"/>
                    </a:lnTo>
                    <a:lnTo>
                      <a:pt x="1" y="2"/>
                    </a:lnTo>
                    <a:lnTo>
                      <a:pt x="1" y="2"/>
                    </a:lnTo>
                    <a:lnTo>
                      <a:pt x="1" y="2"/>
                    </a:lnTo>
                    <a:lnTo>
                      <a:pt x="1" y="3"/>
                    </a:lnTo>
                    <a:lnTo>
                      <a:pt x="1" y="3"/>
                    </a:lnTo>
                    <a:lnTo>
                      <a:pt x="1" y="3"/>
                    </a:lnTo>
                    <a:lnTo>
                      <a:pt x="1" y="3"/>
                    </a:lnTo>
                    <a:lnTo>
                      <a:pt x="1" y="4"/>
                    </a:lnTo>
                    <a:lnTo>
                      <a:pt x="1" y="4"/>
                    </a:lnTo>
                    <a:lnTo>
                      <a:pt x="1" y="4"/>
                    </a:lnTo>
                    <a:lnTo>
                      <a:pt x="1" y="4"/>
                    </a:lnTo>
                    <a:lnTo>
                      <a:pt x="1" y="5"/>
                    </a:lnTo>
                    <a:lnTo>
                      <a:pt x="1" y="5"/>
                    </a:lnTo>
                    <a:lnTo>
                      <a:pt x="1" y="6"/>
                    </a:lnTo>
                    <a:lnTo>
                      <a:pt x="1" y="6"/>
                    </a:lnTo>
                    <a:lnTo>
                      <a:pt x="1" y="6"/>
                    </a:lnTo>
                    <a:lnTo>
                      <a:pt x="1" y="7"/>
                    </a:lnTo>
                    <a:lnTo>
                      <a:pt x="1" y="6"/>
                    </a:lnTo>
                    <a:lnTo>
                      <a:pt x="1" y="7"/>
                    </a:lnTo>
                    <a:lnTo>
                      <a:pt x="1" y="8"/>
                    </a:lnTo>
                    <a:lnTo>
                      <a:pt x="1" y="8"/>
                    </a:lnTo>
                    <a:lnTo>
                      <a:pt x="1" y="8"/>
                    </a:lnTo>
                    <a:lnTo>
                      <a:pt x="1" y="8"/>
                    </a:lnTo>
                    <a:lnTo>
                      <a:pt x="1" y="8"/>
                    </a:lnTo>
                    <a:lnTo>
                      <a:pt x="1" y="8"/>
                    </a:lnTo>
                    <a:lnTo>
                      <a:pt x="1" y="8"/>
                    </a:lnTo>
                    <a:lnTo>
                      <a:pt x="1" y="8"/>
                    </a:lnTo>
                    <a:lnTo>
                      <a:pt x="1" y="9"/>
                    </a:lnTo>
                    <a:lnTo>
                      <a:pt x="1" y="9"/>
                    </a:lnTo>
                    <a:lnTo>
                      <a:pt x="1" y="9"/>
                    </a:lnTo>
                    <a:lnTo>
                      <a:pt x="1" y="8"/>
                    </a:lnTo>
                    <a:lnTo>
                      <a:pt x="1" y="8"/>
                    </a:lnTo>
                    <a:lnTo>
                      <a:pt x="1" y="8"/>
                    </a:lnTo>
                    <a:lnTo>
                      <a:pt x="1" y="7"/>
                    </a:lnTo>
                    <a:lnTo>
                      <a:pt x="1" y="7"/>
                    </a:lnTo>
                    <a:lnTo>
                      <a:pt x="1" y="7"/>
                    </a:lnTo>
                    <a:lnTo>
                      <a:pt x="1" y="6"/>
                    </a:lnTo>
                    <a:lnTo>
                      <a:pt x="1" y="7"/>
                    </a:lnTo>
                    <a:lnTo>
                      <a:pt x="1" y="6"/>
                    </a:lnTo>
                    <a:lnTo>
                      <a:pt x="1" y="7"/>
                    </a:lnTo>
                    <a:lnTo>
                      <a:pt x="1" y="8"/>
                    </a:lnTo>
                    <a:lnTo>
                      <a:pt x="1" y="8"/>
                    </a:lnTo>
                    <a:lnTo>
                      <a:pt x="1" y="7"/>
                    </a:lnTo>
                    <a:lnTo>
                      <a:pt x="1" y="8"/>
                    </a:lnTo>
                    <a:lnTo>
                      <a:pt x="1" y="8"/>
                    </a:lnTo>
                    <a:lnTo>
                      <a:pt x="1" y="8"/>
                    </a:lnTo>
                    <a:lnTo>
                      <a:pt x="1" y="9"/>
                    </a:lnTo>
                    <a:lnTo>
                      <a:pt x="1" y="9"/>
                    </a:lnTo>
                    <a:lnTo>
                      <a:pt x="1" y="10"/>
                    </a:lnTo>
                    <a:lnTo>
                      <a:pt x="1" y="9"/>
                    </a:lnTo>
                    <a:lnTo>
                      <a:pt x="1" y="9"/>
                    </a:lnTo>
                    <a:lnTo>
                      <a:pt x="1" y="9"/>
                    </a:lnTo>
                    <a:lnTo>
                      <a:pt x="1" y="9"/>
                    </a:lnTo>
                    <a:lnTo>
                      <a:pt x="1" y="9"/>
                    </a:lnTo>
                    <a:lnTo>
                      <a:pt x="1" y="8"/>
                    </a:lnTo>
                    <a:lnTo>
                      <a:pt x="1" y="8"/>
                    </a:lnTo>
                    <a:lnTo>
                      <a:pt x="1" y="7"/>
                    </a:lnTo>
                    <a:lnTo>
                      <a:pt x="1" y="7"/>
                    </a:lnTo>
                    <a:lnTo>
                      <a:pt x="1" y="7"/>
                    </a:lnTo>
                    <a:lnTo>
                      <a:pt x="1" y="6"/>
                    </a:lnTo>
                    <a:lnTo>
                      <a:pt x="1" y="5"/>
                    </a:lnTo>
                    <a:lnTo>
                      <a:pt x="1" y="6"/>
                    </a:lnTo>
                    <a:lnTo>
                      <a:pt x="1" y="6"/>
                    </a:lnTo>
                    <a:lnTo>
                      <a:pt x="1" y="5"/>
                    </a:lnTo>
                    <a:lnTo>
                      <a:pt x="1" y="4"/>
                    </a:lnTo>
                    <a:lnTo>
                      <a:pt x="1" y="5"/>
                    </a:lnTo>
                    <a:lnTo>
                      <a:pt x="1" y="5"/>
                    </a:lnTo>
                    <a:lnTo>
                      <a:pt x="1" y="6"/>
                    </a:lnTo>
                    <a:lnTo>
                      <a:pt x="1" y="6"/>
                    </a:lnTo>
                    <a:lnTo>
                      <a:pt x="1" y="6"/>
                    </a:lnTo>
                    <a:lnTo>
                      <a:pt x="1" y="6"/>
                    </a:lnTo>
                    <a:lnTo>
                      <a:pt x="1" y="6"/>
                    </a:lnTo>
                    <a:lnTo>
                      <a:pt x="1" y="6"/>
                    </a:lnTo>
                    <a:lnTo>
                      <a:pt x="1" y="7"/>
                    </a:lnTo>
                    <a:lnTo>
                      <a:pt x="1" y="6"/>
                    </a:lnTo>
                    <a:lnTo>
                      <a:pt x="1" y="7"/>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8"/>
                    </a:lnTo>
                    <a:lnTo>
                      <a:pt x="1" y="7"/>
                    </a:lnTo>
                    <a:lnTo>
                      <a:pt x="1" y="8"/>
                    </a:lnTo>
                    <a:lnTo>
                      <a:pt x="1" y="8"/>
                    </a:lnTo>
                    <a:lnTo>
                      <a:pt x="1" y="8"/>
                    </a:lnTo>
                    <a:lnTo>
                      <a:pt x="1" y="8"/>
                    </a:lnTo>
                    <a:lnTo>
                      <a:pt x="1" y="8"/>
                    </a:lnTo>
                    <a:lnTo>
                      <a:pt x="1" y="8"/>
                    </a:lnTo>
                    <a:lnTo>
                      <a:pt x="1" y="8"/>
                    </a:lnTo>
                    <a:lnTo>
                      <a:pt x="1" y="7"/>
                    </a:lnTo>
                    <a:lnTo>
                      <a:pt x="1" y="8"/>
                    </a:lnTo>
                    <a:lnTo>
                      <a:pt x="1" y="7"/>
                    </a:lnTo>
                    <a:lnTo>
                      <a:pt x="1" y="8"/>
                    </a:lnTo>
                    <a:lnTo>
                      <a:pt x="1" y="8"/>
                    </a:lnTo>
                    <a:lnTo>
                      <a:pt x="1" y="8"/>
                    </a:lnTo>
                    <a:lnTo>
                      <a:pt x="1" y="7"/>
                    </a:lnTo>
                    <a:lnTo>
                      <a:pt x="1" y="7"/>
                    </a:lnTo>
                    <a:lnTo>
                      <a:pt x="1" y="6"/>
                    </a:lnTo>
                    <a:lnTo>
                      <a:pt x="1" y="6"/>
                    </a:lnTo>
                    <a:lnTo>
                      <a:pt x="1" y="6"/>
                    </a:lnTo>
                    <a:lnTo>
                      <a:pt x="1" y="6"/>
                    </a:lnTo>
                    <a:lnTo>
                      <a:pt x="1" y="6"/>
                    </a:lnTo>
                    <a:lnTo>
                      <a:pt x="1" y="7"/>
                    </a:lnTo>
                    <a:lnTo>
                      <a:pt x="1" y="7"/>
                    </a:lnTo>
                    <a:lnTo>
                      <a:pt x="1" y="6"/>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6"/>
                    </a:lnTo>
                    <a:lnTo>
                      <a:pt x="1" y="6"/>
                    </a:lnTo>
                    <a:lnTo>
                      <a:pt x="1" y="5"/>
                    </a:lnTo>
                    <a:lnTo>
                      <a:pt x="1" y="5"/>
                    </a:lnTo>
                    <a:lnTo>
                      <a:pt x="1" y="5"/>
                    </a:lnTo>
                    <a:lnTo>
                      <a:pt x="1" y="5"/>
                    </a:lnTo>
                    <a:lnTo>
                      <a:pt x="1" y="6"/>
                    </a:lnTo>
                    <a:lnTo>
                      <a:pt x="1" y="6"/>
                    </a:lnTo>
                    <a:lnTo>
                      <a:pt x="1" y="5"/>
                    </a:lnTo>
                    <a:lnTo>
                      <a:pt x="1" y="5"/>
                    </a:lnTo>
                    <a:lnTo>
                      <a:pt x="1" y="6"/>
                    </a:lnTo>
                    <a:lnTo>
                      <a:pt x="1" y="6"/>
                    </a:lnTo>
                    <a:lnTo>
                      <a:pt x="1" y="6"/>
                    </a:lnTo>
                    <a:lnTo>
                      <a:pt x="1" y="5"/>
                    </a:lnTo>
                    <a:lnTo>
                      <a:pt x="1" y="6"/>
                    </a:lnTo>
                    <a:lnTo>
                      <a:pt x="1" y="6"/>
                    </a:lnTo>
                    <a:lnTo>
                      <a:pt x="1" y="7"/>
                    </a:lnTo>
                    <a:lnTo>
                      <a:pt x="1" y="7"/>
                    </a:lnTo>
                    <a:lnTo>
                      <a:pt x="1" y="7"/>
                    </a:lnTo>
                    <a:lnTo>
                      <a:pt x="1" y="6"/>
                    </a:lnTo>
                    <a:lnTo>
                      <a:pt x="1" y="7"/>
                    </a:lnTo>
                    <a:lnTo>
                      <a:pt x="1" y="7"/>
                    </a:lnTo>
                    <a:lnTo>
                      <a:pt x="1" y="7"/>
                    </a:lnTo>
                    <a:lnTo>
                      <a:pt x="1" y="7"/>
                    </a:lnTo>
                    <a:lnTo>
                      <a:pt x="1" y="7"/>
                    </a:lnTo>
                    <a:lnTo>
                      <a:pt x="1" y="8"/>
                    </a:lnTo>
                    <a:lnTo>
                      <a:pt x="1" y="7"/>
                    </a:lnTo>
                    <a:lnTo>
                      <a:pt x="1" y="7"/>
                    </a:lnTo>
                    <a:lnTo>
                      <a:pt x="1" y="7"/>
                    </a:lnTo>
                    <a:lnTo>
                      <a:pt x="1" y="8"/>
                    </a:lnTo>
                    <a:lnTo>
                      <a:pt x="1" y="8"/>
                    </a:lnTo>
                    <a:lnTo>
                      <a:pt x="1" y="8"/>
                    </a:lnTo>
                    <a:lnTo>
                      <a:pt x="1" y="8"/>
                    </a:lnTo>
                    <a:lnTo>
                      <a:pt x="1" y="8"/>
                    </a:lnTo>
                    <a:lnTo>
                      <a:pt x="1" y="8"/>
                    </a:lnTo>
                    <a:lnTo>
                      <a:pt x="1" y="8"/>
                    </a:lnTo>
                    <a:lnTo>
                      <a:pt x="1" y="8"/>
                    </a:lnTo>
                    <a:lnTo>
                      <a:pt x="1" y="7"/>
                    </a:lnTo>
                    <a:lnTo>
                      <a:pt x="1" y="7"/>
                    </a:lnTo>
                    <a:lnTo>
                      <a:pt x="1" y="6"/>
                    </a:lnTo>
                    <a:lnTo>
                      <a:pt x="1" y="6"/>
                    </a:lnTo>
                    <a:lnTo>
                      <a:pt x="1" y="6"/>
                    </a:lnTo>
                    <a:lnTo>
                      <a:pt x="1" y="7"/>
                    </a:lnTo>
                    <a:lnTo>
                      <a:pt x="1" y="7"/>
                    </a:lnTo>
                    <a:lnTo>
                      <a:pt x="1" y="8"/>
                    </a:lnTo>
                    <a:lnTo>
                      <a:pt x="1" y="7"/>
                    </a:lnTo>
                    <a:lnTo>
                      <a:pt x="1" y="8"/>
                    </a:lnTo>
                    <a:lnTo>
                      <a:pt x="1" y="7"/>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9"/>
                    </a:lnTo>
                    <a:lnTo>
                      <a:pt x="1" y="9"/>
                    </a:lnTo>
                    <a:lnTo>
                      <a:pt x="1" y="9"/>
                    </a:lnTo>
                    <a:lnTo>
                      <a:pt x="1" y="8"/>
                    </a:lnTo>
                    <a:lnTo>
                      <a:pt x="1" y="8"/>
                    </a:lnTo>
                    <a:lnTo>
                      <a:pt x="1" y="8"/>
                    </a:lnTo>
                    <a:lnTo>
                      <a:pt x="1" y="8"/>
                    </a:lnTo>
                    <a:lnTo>
                      <a:pt x="1" y="8"/>
                    </a:lnTo>
                    <a:lnTo>
                      <a:pt x="1" y="7"/>
                    </a:lnTo>
                    <a:lnTo>
                      <a:pt x="1" y="6"/>
                    </a:lnTo>
                    <a:lnTo>
                      <a:pt x="1" y="6"/>
                    </a:lnTo>
                    <a:lnTo>
                      <a:pt x="1" y="5"/>
                    </a:lnTo>
                    <a:lnTo>
                      <a:pt x="1" y="5"/>
                    </a:lnTo>
                    <a:lnTo>
                      <a:pt x="1" y="4"/>
                    </a:lnTo>
                    <a:lnTo>
                      <a:pt x="1" y="3"/>
                    </a:lnTo>
                    <a:lnTo>
                      <a:pt x="1" y="4"/>
                    </a:lnTo>
                    <a:lnTo>
                      <a:pt x="1" y="3"/>
                    </a:lnTo>
                    <a:lnTo>
                      <a:pt x="1" y="4"/>
                    </a:lnTo>
                    <a:lnTo>
                      <a:pt x="1" y="3"/>
                    </a:lnTo>
                    <a:lnTo>
                      <a:pt x="1" y="3"/>
                    </a:lnTo>
                    <a:lnTo>
                      <a:pt x="1" y="3"/>
                    </a:lnTo>
                    <a:lnTo>
                      <a:pt x="1" y="3"/>
                    </a:lnTo>
                    <a:lnTo>
                      <a:pt x="1" y="3"/>
                    </a:lnTo>
                    <a:lnTo>
                      <a:pt x="1" y="4"/>
                    </a:lnTo>
                    <a:lnTo>
                      <a:pt x="1" y="4"/>
                    </a:lnTo>
                    <a:lnTo>
                      <a:pt x="1" y="4"/>
                    </a:lnTo>
                    <a:lnTo>
                      <a:pt x="1" y="3"/>
                    </a:lnTo>
                    <a:lnTo>
                      <a:pt x="1" y="3"/>
                    </a:lnTo>
                    <a:lnTo>
                      <a:pt x="1" y="3"/>
                    </a:lnTo>
                    <a:lnTo>
                      <a:pt x="1" y="3"/>
                    </a:lnTo>
                    <a:lnTo>
                      <a:pt x="1" y="3"/>
                    </a:lnTo>
                    <a:lnTo>
                      <a:pt x="1" y="4"/>
                    </a:lnTo>
                  </a:path>
                </a:pathLst>
              </a:custGeom>
              <a:noFill/>
              <a:ln w="0">
                <a:solidFill>
                  <a:srgbClr val="3366FF"/>
                </a:solidFill>
                <a:prstDash val="solid"/>
                <a:round/>
                <a:headEnd/>
                <a:tailEnd/>
              </a:ln>
            </p:spPr>
            <p:txBody>
              <a:bodyPr/>
              <a:lstStyle/>
              <a:p>
                <a:endParaRPr lang="en-GB"/>
              </a:p>
            </p:txBody>
          </p:sp>
          <p:sp>
            <p:nvSpPr>
              <p:cNvPr id="186345" name="Freeform 1001"/>
              <p:cNvSpPr>
                <a:spLocks/>
              </p:cNvSpPr>
              <p:nvPr/>
            </p:nvSpPr>
            <p:spPr bwMode="auto">
              <a:xfrm>
                <a:off x="3870" y="3539"/>
                <a:ext cx="1" cy="396"/>
              </a:xfrm>
              <a:custGeom>
                <a:avLst/>
                <a:gdLst/>
                <a:ahLst/>
                <a:cxnLst>
                  <a:cxn ang="0">
                    <a:pos x="0" y="11"/>
                  </a:cxn>
                  <a:cxn ang="0">
                    <a:pos x="0" y="11"/>
                  </a:cxn>
                  <a:cxn ang="0">
                    <a:pos x="0" y="14"/>
                  </a:cxn>
                  <a:cxn ang="0">
                    <a:pos x="0" y="11"/>
                  </a:cxn>
                  <a:cxn ang="0">
                    <a:pos x="0" y="13"/>
                  </a:cxn>
                  <a:cxn ang="0">
                    <a:pos x="0" y="14"/>
                  </a:cxn>
                  <a:cxn ang="0">
                    <a:pos x="0" y="14"/>
                  </a:cxn>
                  <a:cxn ang="0">
                    <a:pos x="0" y="12"/>
                  </a:cxn>
                  <a:cxn ang="0">
                    <a:pos x="0" y="12"/>
                  </a:cxn>
                  <a:cxn ang="0">
                    <a:pos x="0" y="11"/>
                  </a:cxn>
                  <a:cxn ang="0">
                    <a:pos x="0" y="9"/>
                  </a:cxn>
                  <a:cxn ang="0">
                    <a:pos x="0" y="9"/>
                  </a:cxn>
                  <a:cxn ang="0">
                    <a:pos x="0" y="11"/>
                  </a:cxn>
                  <a:cxn ang="0">
                    <a:pos x="0" y="11"/>
                  </a:cxn>
                  <a:cxn ang="0">
                    <a:pos x="0" y="11"/>
                  </a:cxn>
                  <a:cxn ang="0">
                    <a:pos x="0" y="12"/>
                  </a:cxn>
                  <a:cxn ang="0">
                    <a:pos x="0" y="10"/>
                  </a:cxn>
                  <a:cxn ang="0">
                    <a:pos x="0" y="11"/>
                  </a:cxn>
                  <a:cxn ang="0">
                    <a:pos x="0" y="11"/>
                  </a:cxn>
                  <a:cxn ang="0">
                    <a:pos x="0" y="13"/>
                  </a:cxn>
                  <a:cxn ang="0">
                    <a:pos x="0" y="13"/>
                  </a:cxn>
                  <a:cxn ang="0">
                    <a:pos x="0" y="11"/>
                  </a:cxn>
                  <a:cxn ang="0">
                    <a:pos x="0" y="14"/>
                  </a:cxn>
                  <a:cxn ang="0">
                    <a:pos x="0" y="13"/>
                  </a:cxn>
                  <a:cxn ang="0">
                    <a:pos x="0" y="12"/>
                  </a:cxn>
                  <a:cxn ang="0">
                    <a:pos x="0" y="12"/>
                  </a:cxn>
                  <a:cxn ang="0">
                    <a:pos x="0" y="13"/>
                  </a:cxn>
                  <a:cxn ang="0">
                    <a:pos x="0" y="11"/>
                  </a:cxn>
                  <a:cxn ang="0">
                    <a:pos x="0" y="9"/>
                  </a:cxn>
                  <a:cxn ang="0">
                    <a:pos x="0" y="13"/>
                  </a:cxn>
                  <a:cxn ang="0">
                    <a:pos x="0" y="12"/>
                  </a:cxn>
                  <a:cxn ang="0">
                    <a:pos x="0" y="9"/>
                  </a:cxn>
                  <a:cxn ang="0">
                    <a:pos x="0" y="9"/>
                  </a:cxn>
                  <a:cxn ang="0">
                    <a:pos x="0" y="9"/>
                  </a:cxn>
                  <a:cxn ang="0">
                    <a:pos x="0" y="7"/>
                  </a:cxn>
                  <a:cxn ang="0">
                    <a:pos x="0" y="9"/>
                  </a:cxn>
                  <a:cxn ang="0">
                    <a:pos x="0" y="8"/>
                  </a:cxn>
                  <a:cxn ang="0">
                    <a:pos x="0" y="8"/>
                  </a:cxn>
                  <a:cxn ang="0">
                    <a:pos x="0" y="11"/>
                  </a:cxn>
                  <a:cxn ang="0">
                    <a:pos x="0" y="17"/>
                  </a:cxn>
                  <a:cxn ang="0">
                    <a:pos x="0" y="24"/>
                  </a:cxn>
                  <a:cxn ang="0">
                    <a:pos x="0" y="31"/>
                  </a:cxn>
                  <a:cxn ang="0">
                    <a:pos x="0" y="34"/>
                  </a:cxn>
                  <a:cxn ang="0">
                    <a:pos x="0" y="39"/>
                  </a:cxn>
                  <a:cxn ang="0">
                    <a:pos x="0" y="43"/>
                  </a:cxn>
                  <a:cxn ang="0">
                    <a:pos x="0" y="42"/>
                  </a:cxn>
                  <a:cxn ang="0">
                    <a:pos x="0" y="48"/>
                  </a:cxn>
                  <a:cxn ang="0">
                    <a:pos x="0" y="50"/>
                  </a:cxn>
                  <a:cxn ang="0">
                    <a:pos x="0" y="52"/>
                  </a:cxn>
                  <a:cxn ang="0">
                    <a:pos x="0" y="54"/>
                  </a:cxn>
                  <a:cxn ang="0">
                    <a:pos x="0" y="54"/>
                  </a:cxn>
                  <a:cxn ang="0">
                    <a:pos x="0" y="49"/>
                  </a:cxn>
                  <a:cxn ang="0">
                    <a:pos x="0" y="53"/>
                  </a:cxn>
                  <a:cxn ang="0">
                    <a:pos x="0" y="50"/>
                  </a:cxn>
                  <a:cxn ang="0">
                    <a:pos x="0" y="56"/>
                  </a:cxn>
                  <a:cxn ang="0">
                    <a:pos x="0" y="59"/>
                  </a:cxn>
                  <a:cxn ang="0">
                    <a:pos x="0" y="60"/>
                  </a:cxn>
                  <a:cxn ang="0">
                    <a:pos x="0" y="62"/>
                  </a:cxn>
                  <a:cxn ang="0">
                    <a:pos x="0" y="64"/>
                  </a:cxn>
                  <a:cxn ang="0">
                    <a:pos x="0" y="64"/>
                  </a:cxn>
                  <a:cxn ang="0">
                    <a:pos x="0" y="64"/>
                  </a:cxn>
                  <a:cxn ang="0">
                    <a:pos x="0" y="62"/>
                  </a:cxn>
                  <a:cxn ang="0">
                    <a:pos x="0" y="63"/>
                  </a:cxn>
                </a:cxnLst>
                <a:rect l="0" t="0" r="r" b="b"/>
                <a:pathLst>
                  <a:path h="66">
                    <a:moveTo>
                      <a:pt x="0" y="9"/>
                    </a:moveTo>
                    <a:lnTo>
                      <a:pt x="0" y="9"/>
                    </a:lnTo>
                    <a:lnTo>
                      <a:pt x="0" y="9"/>
                    </a:lnTo>
                    <a:lnTo>
                      <a:pt x="0" y="9"/>
                    </a:lnTo>
                    <a:lnTo>
                      <a:pt x="0" y="9"/>
                    </a:lnTo>
                    <a:lnTo>
                      <a:pt x="0" y="9"/>
                    </a:lnTo>
                    <a:lnTo>
                      <a:pt x="0" y="10"/>
                    </a:lnTo>
                    <a:lnTo>
                      <a:pt x="0" y="9"/>
                    </a:lnTo>
                    <a:lnTo>
                      <a:pt x="0" y="9"/>
                    </a:lnTo>
                    <a:lnTo>
                      <a:pt x="0" y="10"/>
                    </a:lnTo>
                    <a:lnTo>
                      <a:pt x="0" y="11"/>
                    </a:lnTo>
                    <a:lnTo>
                      <a:pt x="0" y="11"/>
                    </a:lnTo>
                    <a:lnTo>
                      <a:pt x="0" y="11"/>
                    </a:lnTo>
                    <a:lnTo>
                      <a:pt x="0" y="10"/>
                    </a:lnTo>
                    <a:lnTo>
                      <a:pt x="0" y="10"/>
                    </a:lnTo>
                    <a:lnTo>
                      <a:pt x="0" y="11"/>
                    </a:lnTo>
                    <a:lnTo>
                      <a:pt x="0" y="10"/>
                    </a:lnTo>
                    <a:lnTo>
                      <a:pt x="0" y="10"/>
                    </a:lnTo>
                    <a:lnTo>
                      <a:pt x="0" y="10"/>
                    </a:lnTo>
                    <a:lnTo>
                      <a:pt x="0" y="11"/>
                    </a:lnTo>
                    <a:lnTo>
                      <a:pt x="0" y="11"/>
                    </a:lnTo>
                    <a:lnTo>
                      <a:pt x="0" y="11"/>
                    </a:lnTo>
                    <a:lnTo>
                      <a:pt x="0" y="11"/>
                    </a:lnTo>
                    <a:lnTo>
                      <a:pt x="0" y="11"/>
                    </a:lnTo>
                    <a:lnTo>
                      <a:pt x="0" y="12"/>
                    </a:lnTo>
                    <a:lnTo>
                      <a:pt x="0" y="13"/>
                    </a:lnTo>
                    <a:lnTo>
                      <a:pt x="0" y="12"/>
                    </a:lnTo>
                    <a:lnTo>
                      <a:pt x="0" y="13"/>
                    </a:lnTo>
                    <a:lnTo>
                      <a:pt x="0" y="13"/>
                    </a:lnTo>
                    <a:lnTo>
                      <a:pt x="0" y="13"/>
                    </a:lnTo>
                    <a:lnTo>
                      <a:pt x="0" y="13"/>
                    </a:lnTo>
                    <a:lnTo>
                      <a:pt x="0" y="14"/>
                    </a:lnTo>
                    <a:lnTo>
                      <a:pt x="0" y="14"/>
                    </a:lnTo>
                    <a:lnTo>
                      <a:pt x="0" y="13"/>
                    </a:lnTo>
                    <a:lnTo>
                      <a:pt x="0" y="13"/>
                    </a:lnTo>
                    <a:lnTo>
                      <a:pt x="0" y="12"/>
                    </a:lnTo>
                    <a:lnTo>
                      <a:pt x="0" y="13"/>
                    </a:lnTo>
                    <a:lnTo>
                      <a:pt x="0" y="12"/>
                    </a:lnTo>
                    <a:lnTo>
                      <a:pt x="0" y="12"/>
                    </a:lnTo>
                    <a:lnTo>
                      <a:pt x="0" y="12"/>
                    </a:lnTo>
                    <a:lnTo>
                      <a:pt x="0" y="11"/>
                    </a:lnTo>
                    <a:lnTo>
                      <a:pt x="0" y="11"/>
                    </a:lnTo>
                    <a:lnTo>
                      <a:pt x="0" y="11"/>
                    </a:lnTo>
                    <a:lnTo>
                      <a:pt x="0" y="11"/>
                    </a:lnTo>
                    <a:lnTo>
                      <a:pt x="0" y="11"/>
                    </a:lnTo>
                    <a:lnTo>
                      <a:pt x="0" y="11"/>
                    </a:lnTo>
                    <a:lnTo>
                      <a:pt x="0" y="12"/>
                    </a:lnTo>
                    <a:lnTo>
                      <a:pt x="0" y="11"/>
                    </a:lnTo>
                    <a:lnTo>
                      <a:pt x="0" y="12"/>
                    </a:lnTo>
                    <a:lnTo>
                      <a:pt x="0" y="12"/>
                    </a:lnTo>
                    <a:lnTo>
                      <a:pt x="0" y="13"/>
                    </a:lnTo>
                    <a:lnTo>
                      <a:pt x="0" y="13"/>
                    </a:lnTo>
                    <a:lnTo>
                      <a:pt x="0" y="13"/>
                    </a:lnTo>
                    <a:lnTo>
                      <a:pt x="0" y="13"/>
                    </a:lnTo>
                    <a:lnTo>
                      <a:pt x="0" y="13"/>
                    </a:lnTo>
                    <a:lnTo>
                      <a:pt x="0" y="13"/>
                    </a:lnTo>
                    <a:lnTo>
                      <a:pt x="0" y="14"/>
                    </a:lnTo>
                    <a:lnTo>
                      <a:pt x="0" y="14"/>
                    </a:lnTo>
                    <a:lnTo>
                      <a:pt x="0" y="14"/>
                    </a:lnTo>
                    <a:lnTo>
                      <a:pt x="0" y="14"/>
                    </a:lnTo>
                    <a:lnTo>
                      <a:pt x="0" y="14"/>
                    </a:lnTo>
                    <a:lnTo>
                      <a:pt x="0" y="14"/>
                    </a:lnTo>
                    <a:lnTo>
                      <a:pt x="0" y="13"/>
                    </a:lnTo>
                    <a:lnTo>
                      <a:pt x="0" y="13"/>
                    </a:lnTo>
                    <a:lnTo>
                      <a:pt x="0" y="13"/>
                    </a:lnTo>
                    <a:lnTo>
                      <a:pt x="0" y="14"/>
                    </a:lnTo>
                    <a:lnTo>
                      <a:pt x="0" y="13"/>
                    </a:lnTo>
                    <a:lnTo>
                      <a:pt x="0" y="14"/>
                    </a:lnTo>
                    <a:lnTo>
                      <a:pt x="0" y="13"/>
                    </a:lnTo>
                    <a:lnTo>
                      <a:pt x="0" y="13"/>
                    </a:lnTo>
                    <a:lnTo>
                      <a:pt x="0" y="14"/>
                    </a:lnTo>
                    <a:lnTo>
                      <a:pt x="0" y="13"/>
                    </a:lnTo>
                    <a:lnTo>
                      <a:pt x="0" y="13"/>
                    </a:lnTo>
                    <a:lnTo>
                      <a:pt x="0" y="13"/>
                    </a:lnTo>
                    <a:lnTo>
                      <a:pt x="0" y="13"/>
                    </a:lnTo>
                    <a:lnTo>
                      <a:pt x="0" y="13"/>
                    </a:lnTo>
                    <a:lnTo>
                      <a:pt x="0" y="14"/>
                    </a:lnTo>
                    <a:lnTo>
                      <a:pt x="0" y="14"/>
                    </a:lnTo>
                    <a:lnTo>
                      <a:pt x="0" y="14"/>
                    </a:lnTo>
                    <a:lnTo>
                      <a:pt x="0" y="13"/>
                    </a:lnTo>
                    <a:lnTo>
                      <a:pt x="0" y="13"/>
                    </a:lnTo>
                    <a:lnTo>
                      <a:pt x="0" y="12"/>
                    </a:lnTo>
                    <a:lnTo>
                      <a:pt x="0" y="11"/>
                    </a:lnTo>
                    <a:lnTo>
                      <a:pt x="0" y="12"/>
                    </a:lnTo>
                    <a:lnTo>
                      <a:pt x="0" y="11"/>
                    </a:lnTo>
                    <a:lnTo>
                      <a:pt x="0" y="12"/>
                    </a:lnTo>
                    <a:lnTo>
                      <a:pt x="0" y="12"/>
                    </a:lnTo>
                    <a:lnTo>
                      <a:pt x="0" y="12"/>
                    </a:lnTo>
                    <a:lnTo>
                      <a:pt x="0" y="12"/>
                    </a:lnTo>
                    <a:lnTo>
                      <a:pt x="0" y="13"/>
                    </a:lnTo>
                    <a:lnTo>
                      <a:pt x="0" y="12"/>
                    </a:lnTo>
                    <a:lnTo>
                      <a:pt x="0" y="13"/>
                    </a:lnTo>
                    <a:lnTo>
                      <a:pt x="0" y="12"/>
                    </a:lnTo>
                    <a:lnTo>
                      <a:pt x="0" y="12"/>
                    </a:lnTo>
                    <a:lnTo>
                      <a:pt x="0" y="12"/>
                    </a:lnTo>
                    <a:lnTo>
                      <a:pt x="0" y="12"/>
                    </a:lnTo>
                    <a:lnTo>
                      <a:pt x="0" y="13"/>
                    </a:lnTo>
                    <a:lnTo>
                      <a:pt x="0" y="12"/>
                    </a:lnTo>
                    <a:lnTo>
                      <a:pt x="0" y="12"/>
                    </a:lnTo>
                    <a:lnTo>
                      <a:pt x="0" y="12"/>
                    </a:lnTo>
                    <a:lnTo>
                      <a:pt x="0" y="12"/>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9"/>
                    </a:lnTo>
                    <a:lnTo>
                      <a:pt x="0" y="9"/>
                    </a:lnTo>
                    <a:lnTo>
                      <a:pt x="0" y="10"/>
                    </a:lnTo>
                    <a:lnTo>
                      <a:pt x="0" y="10"/>
                    </a:lnTo>
                    <a:lnTo>
                      <a:pt x="0" y="10"/>
                    </a:lnTo>
                    <a:lnTo>
                      <a:pt x="0" y="9"/>
                    </a:lnTo>
                    <a:lnTo>
                      <a:pt x="0" y="9"/>
                    </a:lnTo>
                    <a:lnTo>
                      <a:pt x="0" y="9"/>
                    </a:lnTo>
                    <a:lnTo>
                      <a:pt x="0" y="9"/>
                    </a:lnTo>
                    <a:lnTo>
                      <a:pt x="0" y="9"/>
                    </a:lnTo>
                    <a:lnTo>
                      <a:pt x="0" y="10"/>
                    </a:lnTo>
                    <a:lnTo>
                      <a:pt x="0" y="10"/>
                    </a:lnTo>
                    <a:lnTo>
                      <a:pt x="0" y="10"/>
                    </a:lnTo>
                    <a:lnTo>
                      <a:pt x="0" y="9"/>
                    </a:lnTo>
                    <a:lnTo>
                      <a:pt x="0" y="10"/>
                    </a:lnTo>
                    <a:lnTo>
                      <a:pt x="0" y="9"/>
                    </a:lnTo>
                    <a:lnTo>
                      <a:pt x="0" y="9"/>
                    </a:lnTo>
                    <a:lnTo>
                      <a:pt x="0" y="9"/>
                    </a:lnTo>
                    <a:lnTo>
                      <a:pt x="0" y="9"/>
                    </a:lnTo>
                    <a:lnTo>
                      <a:pt x="0" y="9"/>
                    </a:lnTo>
                    <a:lnTo>
                      <a:pt x="0" y="9"/>
                    </a:lnTo>
                    <a:lnTo>
                      <a:pt x="0" y="8"/>
                    </a:lnTo>
                    <a:lnTo>
                      <a:pt x="0" y="9"/>
                    </a:lnTo>
                    <a:lnTo>
                      <a:pt x="0" y="9"/>
                    </a:lnTo>
                    <a:lnTo>
                      <a:pt x="0" y="8"/>
                    </a:lnTo>
                    <a:lnTo>
                      <a:pt x="0" y="9"/>
                    </a:lnTo>
                    <a:lnTo>
                      <a:pt x="0" y="10"/>
                    </a:lnTo>
                    <a:lnTo>
                      <a:pt x="0" y="10"/>
                    </a:lnTo>
                    <a:lnTo>
                      <a:pt x="0" y="11"/>
                    </a:lnTo>
                    <a:lnTo>
                      <a:pt x="0" y="11"/>
                    </a:lnTo>
                    <a:lnTo>
                      <a:pt x="0" y="10"/>
                    </a:lnTo>
                    <a:lnTo>
                      <a:pt x="0" y="11"/>
                    </a:lnTo>
                    <a:lnTo>
                      <a:pt x="0" y="11"/>
                    </a:lnTo>
                    <a:lnTo>
                      <a:pt x="0" y="11"/>
                    </a:lnTo>
                    <a:lnTo>
                      <a:pt x="0" y="11"/>
                    </a:lnTo>
                    <a:lnTo>
                      <a:pt x="0" y="12"/>
                    </a:lnTo>
                    <a:lnTo>
                      <a:pt x="0" y="12"/>
                    </a:lnTo>
                    <a:lnTo>
                      <a:pt x="0" y="13"/>
                    </a:lnTo>
                    <a:lnTo>
                      <a:pt x="0" y="12"/>
                    </a:lnTo>
                    <a:lnTo>
                      <a:pt x="0" y="12"/>
                    </a:lnTo>
                    <a:lnTo>
                      <a:pt x="0" y="11"/>
                    </a:lnTo>
                    <a:lnTo>
                      <a:pt x="0" y="11"/>
                    </a:lnTo>
                    <a:lnTo>
                      <a:pt x="0" y="11"/>
                    </a:lnTo>
                    <a:lnTo>
                      <a:pt x="0" y="11"/>
                    </a:lnTo>
                    <a:lnTo>
                      <a:pt x="0" y="10"/>
                    </a:lnTo>
                    <a:lnTo>
                      <a:pt x="0" y="11"/>
                    </a:lnTo>
                    <a:lnTo>
                      <a:pt x="0" y="11"/>
                    </a:lnTo>
                    <a:lnTo>
                      <a:pt x="0" y="11"/>
                    </a:lnTo>
                    <a:lnTo>
                      <a:pt x="0" y="11"/>
                    </a:lnTo>
                    <a:lnTo>
                      <a:pt x="0" y="10"/>
                    </a:lnTo>
                    <a:lnTo>
                      <a:pt x="0" y="11"/>
                    </a:lnTo>
                    <a:lnTo>
                      <a:pt x="0" y="11"/>
                    </a:lnTo>
                    <a:lnTo>
                      <a:pt x="0" y="11"/>
                    </a:lnTo>
                    <a:lnTo>
                      <a:pt x="0" y="11"/>
                    </a:lnTo>
                    <a:lnTo>
                      <a:pt x="0" y="11"/>
                    </a:lnTo>
                    <a:lnTo>
                      <a:pt x="0" y="11"/>
                    </a:lnTo>
                    <a:lnTo>
                      <a:pt x="0" y="12"/>
                    </a:lnTo>
                    <a:lnTo>
                      <a:pt x="0" y="13"/>
                    </a:lnTo>
                    <a:lnTo>
                      <a:pt x="0" y="12"/>
                    </a:lnTo>
                    <a:lnTo>
                      <a:pt x="0" y="13"/>
                    </a:lnTo>
                    <a:lnTo>
                      <a:pt x="0" y="12"/>
                    </a:lnTo>
                    <a:lnTo>
                      <a:pt x="0" y="13"/>
                    </a:lnTo>
                    <a:lnTo>
                      <a:pt x="0" y="12"/>
                    </a:lnTo>
                    <a:lnTo>
                      <a:pt x="0" y="12"/>
                    </a:lnTo>
                    <a:lnTo>
                      <a:pt x="0" y="12"/>
                    </a:lnTo>
                    <a:lnTo>
                      <a:pt x="0" y="12"/>
                    </a:lnTo>
                    <a:lnTo>
                      <a:pt x="0" y="11"/>
                    </a:lnTo>
                    <a:lnTo>
                      <a:pt x="0" y="11"/>
                    </a:lnTo>
                    <a:lnTo>
                      <a:pt x="0" y="11"/>
                    </a:lnTo>
                    <a:lnTo>
                      <a:pt x="0" y="11"/>
                    </a:lnTo>
                    <a:lnTo>
                      <a:pt x="0" y="12"/>
                    </a:lnTo>
                    <a:lnTo>
                      <a:pt x="0" y="11"/>
                    </a:lnTo>
                    <a:lnTo>
                      <a:pt x="0" y="11"/>
                    </a:lnTo>
                    <a:lnTo>
                      <a:pt x="0" y="10"/>
                    </a:lnTo>
                    <a:lnTo>
                      <a:pt x="0" y="11"/>
                    </a:lnTo>
                    <a:lnTo>
                      <a:pt x="0" y="10"/>
                    </a:lnTo>
                    <a:lnTo>
                      <a:pt x="0" y="10"/>
                    </a:lnTo>
                    <a:lnTo>
                      <a:pt x="0" y="11"/>
                    </a:lnTo>
                    <a:lnTo>
                      <a:pt x="0" y="11"/>
                    </a:lnTo>
                    <a:lnTo>
                      <a:pt x="0" y="10"/>
                    </a:lnTo>
                    <a:lnTo>
                      <a:pt x="0" y="10"/>
                    </a:lnTo>
                    <a:lnTo>
                      <a:pt x="0" y="10"/>
                    </a:lnTo>
                    <a:lnTo>
                      <a:pt x="0" y="10"/>
                    </a:lnTo>
                    <a:lnTo>
                      <a:pt x="0" y="11"/>
                    </a:lnTo>
                    <a:lnTo>
                      <a:pt x="0" y="11"/>
                    </a:lnTo>
                    <a:lnTo>
                      <a:pt x="0" y="11"/>
                    </a:lnTo>
                    <a:lnTo>
                      <a:pt x="0" y="11"/>
                    </a:lnTo>
                    <a:lnTo>
                      <a:pt x="0" y="11"/>
                    </a:lnTo>
                    <a:lnTo>
                      <a:pt x="0" y="11"/>
                    </a:lnTo>
                    <a:lnTo>
                      <a:pt x="0" y="11"/>
                    </a:lnTo>
                    <a:lnTo>
                      <a:pt x="0" y="11"/>
                    </a:lnTo>
                    <a:lnTo>
                      <a:pt x="0" y="12"/>
                    </a:lnTo>
                    <a:lnTo>
                      <a:pt x="0" y="12"/>
                    </a:lnTo>
                    <a:lnTo>
                      <a:pt x="0" y="12"/>
                    </a:lnTo>
                    <a:lnTo>
                      <a:pt x="0" y="11"/>
                    </a:lnTo>
                    <a:lnTo>
                      <a:pt x="0" y="11"/>
                    </a:lnTo>
                    <a:lnTo>
                      <a:pt x="0" y="11"/>
                    </a:lnTo>
                    <a:lnTo>
                      <a:pt x="0" y="11"/>
                    </a:lnTo>
                    <a:lnTo>
                      <a:pt x="0" y="11"/>
                    </a:lnTo>
                    <a:lnTo>
                      <a:pt x="0" y="11"/>
                    </a:lnTo>
                    <a:lnTo>
                      <a:pt x="0" y="12"/>
                    </a:lnTo>
                    <a:lnTo>
                      <a:pt x="0" y="11"/>
                    </a:lnTo>
                    <a:lnTo>
                      <a:pt x="0" y="12"/>
                    </a:lnTo>
                    <a:lnTo>
                      <a:pt x="0" y="12"/>
                    </a:lnTo>
                    <a:lnTo>
                      <a:pt x="0" y="12"/>
                    </a:lnTo>
                    <a:lnTo>
                      <a:pt x="0" y="12"/>
                    </a:lnTo>
                    <a:lnTo>
                      <a:pt x="0" y="13"/>
                    </a:lnTo>
                    <a:lnTo>
                      <a:pt x="0" y="13"/>
                    </a:lnTo>
                    <a:lnTo>
                      <a:pt x="0" y="13"/>
                    </a:lnTo>
                    <a:lnTo>
                      <a:pt x="0" y="13"/>
                    </a:lnTo>
                    <a:lnTo>
                      <a:pt x="0" y="13"/>
                    </a:lnTo>
                    <a:lnTo>
                      <a:pt x="0" y="13"/>
                    </a:lnTo>
                    <a:lnTo>
                      <a:pt x="0" y="12"/>
                    </a:lnTo>
                    <a:lnTo>
                      <a:pt x="0" y="13"/>
                    </a:lnTo>
                    <a:lnTo>
                      <a:pt x="0" y="13"/>
                    </a:lnTo>
                    <a:lnTo>
                      <a:pt x="0" y="13"/>
                    </a:lnTo>
                    <a:lnTo>
                      <a:pt x="0" y="13"/>
                    </a:lnTo>
                    <a:lnTo>
                      <a:pt x="0" y="13"/>
                    </a:lnTo>
                    <a:lnTo>
                      <a:pt x="0" y="13"/>
                    </a:lnTo>
                    <a:lnTo>
                      <a:pt x="0" y="13"/>
                    </a:lnTo>
                    <a:lnTo>
                      <a:pt x="0" y="13"/>
                    </a:lnTo>
                    <a:lnTo>
                      <a:pt x="0" y="12"/>
                    </a:lnTo>
                    <a:lnTo>
                      <a:pt x="0" y="12"/>
                    </a:lnTo>
                    <a:lnTo>
                      <a:pt x="0" y="11"/>
                    </a:lnTo>
                    <a:lnTo>
                      <a:pt x="0" y="12"/>
                    </a:lnTo>
                    <a:lnTo>
                      <a:pt x="0" y="13"/>
                    </a:lnTo>
                    <a:lnTo>
                      <a:pt x="0" y="11"/>
                    </a:lnTo>
                    <a:lnTo>
                      <a:pt x="0" y="12"/>
                    </a:lnTo>
                    <a:lnTo>
                      <a:pt x="0" y="11"/>
                    </a:lnTo>
                    <a:lnTo>
                      <a:pt x="0" y="12"/>
                    </a:lnTo>
                    <a:lnTo>
                      <a:pt x="0" y="12"/>
                    </a:lnTo>
                    <a:lnTo>
                      <a:pt x="0" y="13"/>
                    </a:lnTo>
                    <a:lnTo>
                      <a:pt x="0" y="13"/>
                    </a:lnTo>
                    <a:lnTo>
                      <a:pt x="0" y="12"/>
                    </a:lnTo>
                    <a:lnTo>
                      <a:pt x="0" y="13"/>
                    </a:lnTo>
                    <a:lnTo>
                      <a:pt x="0" y="13"/>
                    </a:lnTo>
                    <a:lnTo>
                      <a:pt x="0" y="13"/>
                    </a:lnTo>
                    <a:lnTo>
                      <a:pt x="0" y="14"/>
                    </a:lnTo>
                    <a:lnTo>
                      <a:pt x="0" y="13"/>
                    </a:lnTo>
                    <a:lnTo>
                      <a:pt x="0" y="14"/>
                    </a:lnTo>
                    <a:lnTo>
                      <a:pt x="0" y="14"/>
                    </a:lnTo>
                    <a:lnTo>
                      <a:pt x="0" y="14"/>
                    </a:lnTo>
                    <a:lnTo>
                      <a:pt x="0" y="14"/>
                    </a:lnTo>
                    <a:lnTo>
                      <a:pt x="0" y="14"/>
                    </a:lnTo>
                    <a:lnTo>
                      <a:pt x="0" y="14"/>
                    </a:lnTo>
                    <a:lnTo>
                      <a:pt x="0" y="14"/>
                    </a:lnTo>
                    <a:lnTo>
                      <a:pt x="0" y="13"/>
                    </a:lnTo>
                    <a:lnTo>
                      <a:pt x="0" y="13"/>
                    </a:lnTo>
                    <a:lnTo>
                      <a:pt x="0" y="13"/>
                    </a:lnTo>
                    <a:lnTo>
                      <a:pt x="0" y="13"/>
                    </a:lnTo>
                    <a:lnTo>
                      <a:pt x="0" y="13"/>
                    </a:lnTo>
                    <a:lnTo>
                      <a:pt x="0" y="13"/>
                    </a:lnTo>
                    <a:lnTo>
                      <a:pt x="0" y="12"/>
                    </a:lnTo>
                    <a:lnTo>
                      <a:pt x="0" y="12"/>
                    </a:lnTo>
                    <a:lnTo>
                      <a:pt x="0" y="12"/>
                    </a:lnTo>
                    <a:lnTo>
                      <a:pt x="0" y="13"/>
                    </a:lnTo>
                    <a:lnTo>
                      <a:pt x="0" y="12"/>
                    </a:lnTo>
                    <a:lnTo>
                      <a:pt x="0" y="12"/>
                    </a:lnTo>
                    <a:lnTo>
                      <a:pt x="0" y="12"/>
                    </a:lnTo>
                    <a:lnTo>
                      <a:pt x="0" y="12"/>
                    </a:lnTo>
                    <a:lnTo>
                      <a:pt x="0" y="13"/>
                    </a:lnTo>
                    <a:lnTo>
                      <a:pt x="0" y="12"/>
                    </a:lnTo>
                    <a:lnTo>
                      <a:pt x="0" y="13"/>
                    </a:lnTo>
                    <a:lnTo>
                      <a:pt x="0" y="13"/>
                    </a:lnTo>
                    <a:lnTo>
                      <a:pt x="0" y="13"/>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3"/>
                    </a:lnTo>
                    <a:lnTo>
                      <a:pt x="0" y="13"/>
                    </a:lnTo>
                    <a:lnTo>
                      <a:pt x="0" y="13"/>
                    </a:lnTo>
                    <a:lnTo>
                      <a:pt x="0" y="13"/>
                    </a:lnTo>
                    <a:lnTo>
                      <a:pt x="0" y="13"/>
                    </a:lnTo>
                    <a:lnTo>
                      <a:pt x="0" y="13"/>
                    </a:lnTo>
                    <a:lnTo>
                      <a:pt x="0" y="12"/>
                    </a:lnTo>
                    <a:lnTo>
                      <a:pt x="0" y="13"/>
                    </a:lnTo>
                    <a:lnTo>
                      <a:pt x="0" y="12"/>
                    </a:lnTo>
                    <a:lnTo>
                      <a:pt x="0" y="12"/>
                    </a:lnTo>
                    <a:lnTo>
                      <a:pt x="0" y="11"/>
                    </a:lnTo>
                    <a:lnTo>
                      <a:pt x="0" y="11"/>
                    </a:lnTo>
                    <a:lnTo>
                      <a:pt x="0" y="11"/>
                    </a:lnTo>
                    <a:lnTo>
                      <a:pt x="0" y="10"/>
                    </a:lnTo>
                    <a:lnTo>
                      <a:pt x="0" y="9"/>
                    </a:lnTo>
                    <a:lnTo>
                      <a:pt x="0" y="9"/>
                    </a:lnTo>
                    <a:lnTo>
                      <a:pt x="0" y="8"/>
                    </a:lnTo>
                    <a:lnTo>
                      <a:pt x="0" y="9"/>
                    </a:lnTo>
                    <a:lnTo>
                      <a:pt x="0" y="9"/>
                    </a:lnTo>
                    <a:lnTo>
                      <a:pt x="0" y="9"/>
                    </a:lnTo>
                    <a:lnTo>
                      <a:pt x="0" y="9"/>
                    </a:lnTo>
                    <a:lnTo>
                      <a:pt x="0" y="10"/>
                    </a:lnTo>
                    <a:lnTo>
                      <a:pt x="0" y="9"/>
                    </a:lnTo>
                    <a:lnTo>
                      <a:pt x="0" y="9"/>
                    </a:lnTo>
                    <a:lnTo>
                      <a:pt x="0" y="9"/>
                    </a:lnTo>
                    <a:lnTo>
                      <a:pt x="0" y="10"/>
                    </a:lnTo>
                    <a:lnTo>
                      <a:pt x="0" y="10"/>
                    </a:lnTo>
                    <a:lnTo>
                      <a:pt x="0" y="11"/>
                    </a:lnTo>
                    <a:lnTo>
                      <a:pt x="0" y="11"/>
                    </a:lnTo>
                    <a:lnTo>
                      <a:pt x="0" y="11"/>
                    </a:lnTo>
                    <a:lnTo>
                      <a:pt x="0" y="12"/>
                    </a:lnTo>
                    <a:lnTo>
                      <a:pt x="0" y="13"/>
                    </a:lnTo>
                    <a:lnTo>
                      <a:pt x="0" y="12"/>
                    </a:lnTo>
                    <a:lnTo>
                      <a:pt x="0" y="13"/>
                    </a:lnTo>
                    <a:lnTo>
                      <a:pt x="0" y="13"/>
                    </a:lnTo>
                    <a:lnTo>
                      <a:pt x="0" y="13"/>
                    </a:lnTo>
                    <a:lnTo>
                      <a:pt x="0" y="13"/>
                    </a:lnTo>
                    <a:lnTo>
                      <a:pt x="0" y="14"/>
                    </a:lnTo>
                    <a:lnTo>
                      <a:pt x="0" y="14"/>
                    </a:lnTo>
                    <a:lnTo>
                      <a:pt x="0" y="14"/>
                    </a:lnTo>
                    <a:lnTo>
                      <a:pt x="0" y="14"/>
                    </a:lnTo>
                    <a:lnTo>
                      <a:pt x="0" y="13"/>
                    </a:lnTo>
                    <a:lnTo>
                      <a:pt x="0" y="13"/>
                    </a:lnTo>
                    <a:lnTo>
                      <a:pt x="0" y="12"/>
                    </a:lnTo>
                    <a:lnTo>
                      <a:pt x="0" y="11"/>
                    </a:lnTo>
                    <a:lnTo>
                      <a:pt x="0" y="12"/>
                    </a:lnTo>
                    <a:lnTo>
                      <a:pt x="0" y="11"/>
                    </a:lnTo>
                    <a:lnTo>
                      <a:pt x="0" y="11"/>
                    </a:lnTo>
                    <a:lnTo>
                      <a:pt x="0" y="11"/>
                    </a:lnTo>
                    <a:lnTo>
                      <a:pt x="0" y="11"/>
                    </a:lnTo>
                    <a:lnTo>
                      <a:pt x="0" y="11"/>
                    </a:lnTo>
                    <a:lnTo>
                      <a:pt x="0" y="11"/>
                    </a:lnTo>
                    <a:lnTo>
                      <a:pt x="0" y="10"/>
                    </a:lnTo>
                    <a:lnTo>
                      <a:pt x="0" y="10"/>
                    </a:lnTo>
                    <a:lnTo>
                      <a:pt x="0" y="9"/>
                    </a:lnTo>
                    <a:lnTo>
                      <a:pt x="0" y="9"/>
                    </a:lnTo>
                    <a:lnTo>
                      <a:pt x="0" y="9"/>
                    </a:lnTo>
                    <a:lnTo>
                      <a:pt x="0" y="10"/>
                    </a:lnTo>
                    <a:lnTo>
                      <a:pt x="0" y="10"/>
                    </a:lnTo>
                    <a:lnTo>
                      <a:pt x="0" y="9"/>
                    </a:lnTo>
                    <a:lnTo>
                      <a:pt x="0" y="9"/>
                    </a:lnTo>
                    <a:lnTo>
                      <a:pt x="0" y="9"/>
                    </a:lnTo>
                    <a:lnTo>
                      <a:pt x="0" y="10"/>
                    </a:lnTo>
                    <a:lnTo>
                      <a:pt x="0" y="10"/>
                    </a:lnTo>
                    <a:lnTo>
                      <a:pt x="0" y="9"/>
                    </a:lnTo>
                    <a:lnTo>
                      <a:pt x="0" y="10"/>
                    </a:lnTo>
                    <a:lnTo>
                      <a:pt x="0" y="9"/>
                    </a:lnTo>
                    <a:lnTo>
                      <a:pt x="0" y="9"/>
                    </a:lnTo>
                    <a:lnTo>
                      <a:pt x="0" y="10"/>
                    </a:lnTo>
                    <a:lnTo>
                      <a:pt x="0" y="10"/>
                    </a:lnTo>
                    <a:lnTo>
                      <a:pt x="0" y="10"/>
                    </a:lnTo>
                    <a:lnTo>
                      <a:pt x="0" y="10"/>
                    </a:lnTo>
                    <a:lnTo>
                      <a:pt x="0" y="10"/>
                    </a:lnTo>
                    <a:lnTo>
                      <a:pt x="0" y="9"/>
                    </a:lnTo>
                    <a:lnTo>
                      <a:pt x="0" y="10"/>
                    </a:lnTo>
                    <a:lnTo>
                      <a:pt x="0" y="10"/>
                    </a:lnTo>
                    <a:lnTo>
                      <a:pt x="0" y="9"/>
                    </a:lnTo>
                    <a:lnTo>
                      <a:pt x="0" y="9"/>
                    </a:lnTo>
                    <a:lnTo>
                      <a:pt x="0" y="9"/>
                    </a:lnTo>
                    <a:lnTo>
                      <a:pt x="0" y="8"/>
                    </a:lnTo>
                    <a:lnTo>
                      <a:pt x="0" y="8"/>
                    </a:lnTo>
                    <a:lnTo>
                      <a:pt x="0" y="8"/>
                    </a:lnTo>
                    <a:lnTo>
                      <a:pt x="0" y="7"/>
                    </a:lnTo>
                    <a:lnTo>
                      <a:pt x="0" y="7"/>
                    </a:lnTo>
                    <a:lnTo>
                      <a:pt x="0" y="7"/>
                    </a:lnTo>
                    <a:lnTo>
                      <a:pt x="0" y="7"/>
                    </a:lnTo>
                    <a:lnTo>
                      <a:pt x="0" y="7"/>
                    </a:lnTo>
                    <a:lnTo>
                      <a:pt x="0" y="8"/>
                    </a:lnTo>
                    <a:lnTo>
                      <a:pt x="0" y="7"/>
                    </a:lnTo>
                    <a:lnTo>
                      <a:pt x="0" y="7"/>
                    </a:lnTo>
                    <a:lnTo>
                      <a:pt x="0" y="7"/>
                    </a:lnTo>
                    <a:lnTo>
                      <a:pt x="0" y="8"/>
                    </a:lnTo>
                    <a:lnTo>
                      <a:pt x="0" y="8"/>
                    </a:lnTo>
                    <a:lnTo>
                      <a:pt x="0" y="8"/>
                    </a:lnTo>
                    <a:lnTo>
                      <a:pt x="0" y="9"/>
                    </a:lnTo>
                    <a:lnTo>
                      <a:pt x="0" y="9"/>
                    </a:lnTo>
                    <a:lnTo>
                      <a:pt x="0" y="9"/>
                    </a:lnTo>
                    <a:lnTo>
                      <a:pt x="0" y="9"/>
                    </a:lnTo>
                    <a:lnTo>
                      <a:pt x="0" y="10"/>
                    </a:lnTo>
                    <a:lnTo>
                      <a:pt x="0" y="10"/>
                    </a:lnTo>
                    <a:lnTo>
                      <a:pt x="0" y="9"/>
                    </a:lnTo>
                    <a:lnTo>
                      <a:pt x="0" y="9"/>
                    </a:lnTo>
                    <a:lnTo>
                      <a:pt x="0" y="8"/>
                    </a:lnTo>
                    <a:lnTo>
                      <a:pt x="0" y="8"/>
                    </a:lnTo>
                    <a:lnTo>
                      <a:pt x="0" y="8"/>
                    </a:lnTo>
                    <a:lnTo>
                      <a:pt x="0" y="9"/>
                    </a:lnTo>
                    <a:lnTo>
                      <a:pt x="0" y="9"/>
                    </a:lnTo>
                    <a:lnTo>
                      <a:pt x="0" y="9"/>
                    </a:lnTo>
                    <a:lnTo>
                      <a:pt x="0" y="9"/>
                    </a:lnTo>
                    <a:lnTo>
                      <a:pt x="0" y="9"/>
                    </a:lnTo>
                    <a:lnTo>
                      <a:pt x="0" y="8"/>
                    </a:lnTo>
                    <a:lnTo>
                      <a:pt x="0" y="8"/>
                    </a:lnTo>
                    <a:lnTo>
                      <a:pt x="0" y="8"/>
                    </a:lnTo>
                    <a:lnTo>
                      <a:pt x="0" y="9"/>
                    </a:lnTo>
                    <a:lnTo>
                      <a:pt x="0" y="10"/>
                    </a:lnTo>
                    <a:lnTo>
                      <a:pt x="0" y="11"/>
                    </a:lnTo>
                    <a:lnTo>
                      <a:pt x="0" y="10"/>
                    </a:lnTo>
                    <a:lnTo>
                      <a:pt x="0" y="9"/>
                    </a:lnTo>
                    <a:lnTo>
                      <a:pt x="0" y="9"/>
                    </a:lnTo>
                    <a:lnTo>
                      <a:pt x="0" y="9"/>
                    </a:lnTo>
                    <a:lnTo>
                      <a:pt x="0" y="9"/>
                    </a:lnTo>
                    <a:lnTo>
                      <a:pt x="0" y="8"/>
                    </a:lnTo>
                    <a:lnTo>
                      <a:pt x="0" y="8"/>
                    </a:lnTo>
                    <a:lnTo>
                      <a:pt x="0" y="8"/>
                    </a:lnTo>
                    <a:lnTo>
                      <a:pt x="0" y="7"/>
                    </a:lnTo>
                    <a:lnTo>
                      <a:pt x="0" y="7"/>
                    </a:lnTo>
                    <a:lnTo>
                      <a:pt x="0" y="6"/>
                    </a:lnTo>
                    <a:lnTo>
                      <a:pt x="0" y="6"/>
                    </a:lnTo>
                    <a:lnTo>
                      <a:pt x="0" y="6"/>
                    </a:lnTo>
                    <a:lnTo>
                      <a:pt x="0" y="6"/>
                    </a:lnTo>
                    <a:lnTo>
                      <a:pt x="0" y="0"/>
                    </a:lnTo>
                    <a:lnTo>
                      <a:pt x="0" y="5"/>
                    </a:lnTo>
                    <a:lnTo>
                      <a:pt x="0" y="9"/>
                    </a:lnTo>
                    <a:lnTo>
                      <a:pt x="0" y="11"/>
                    </a:lnTo>
                    <a:lnTo>
                      <a:pt x="0" y="12"/>
                    </a:lnTo>
                    <a:lnTo>
                      <a:pt x="0" y="13"/>
                    </a:lnTo>
                    <a:lnTo>
                      <a:pt x="0" y="14"/>
                    </a:lnTo>
                    <a:lnTo>
                      <a:pt x="0" y="14"/>
                    </a:lnTo>
                    <a:lnTo>
                      <a:pt x="0" y="15"/>
                    </a:lnTo>
                    <a:lnTo>
                      <a:pt x="0" y="16"/>
                    </a:lnTo>
                    <a:lnTo>
                      <a:pt x="0" y="17"/>
                    </a:lnTo>
                    <a:lnTo>
                      <a:pt x="0" y="17"/>
                    </a:lnTo>
                    <a:lnTo>
                      <a:pt x="0" y="17"/>
                    </a:lnTo>
                    <a:lnTo>
                      <a:pt x="0" y="17"/>
                    </a:lnTo>
                    <a:lnTo>
                      <a:pt x="0" y="17"/>
                    </a:lnTo>
                    <a:lnTo>
                      <a:pt x="0" y="18"/>
                    </a:lnTo>
                    <a:lnTo>
                      <a:pt x="0" y="19"/>
                    </a:lnTo>
                    <a:lnTo>
                      <a:pt x="0" y="19"/>
                    </a:lnTo>
                    <a:lnTo>
                      <a:pt x="0" y="20"/>
                    </a:lnTo>
                    <a:lnTo>
                      <a:pt x="0" y="21"/>
                    </a:lnTo>
                    <a:lnTo>
                      <a:pt x="0" y="21"/>
                    </a:lnTo>
                    <a:lnTo>
                      <a:pt x="0" y="22"/>
                    </a:lnTo>
                    <a:lnTo>
                      <a:pt x="0" y="22"/>
                    </a:lnTo>
                    <a:lnTo>
                      <a:pt x="0" y="23"/>
                    </a:lnTo>
                    <a:lnTo>
                      <a:pt x="0" y="23"/>
                    </a:lnTo>
                    <a:lnTo>
                      <a:pt x="0" y="24"/>
                    </a:lnTo>
                    <a:lnTo>
                      <a:pt x="0" y="24"/>
                    </a:lnTo>
                    <a:lnTo>
                      <a:pt x="0" y="25"/>
                    </a:lnTo>
                    <a:lnTo>
                      <a:pt x="0" y="26"/>
                    </a:lnTo>
                    <a:lnTo>
                      <a:pt x="0" y="26"/>
                    </a:lnTo>
                    <a:lnTo>
                      <a:pt x="0" y="26"/>
                    </a:lnTo>
                    <a:lnTo>
                      <a:pt x="0" y="27"/>
                    </a:lnTo>
                    <a:lnTo>
                      <a:pt x="0" y="28"/>
                    </a:lnTo>
                    <a:lnTo>
                      <a:pt x="0" y="29"/>
                    </a:lnTo>
                    <a:lnTo>
                      <a:pt x="0" y="30"/>
                    </a:lnTo>
                    <a:lnTo>
                      <a:pt x="0" y="30"/>
                    </a:lnTo>
                    <a:lnTo>
                      <a:pt x="0" y="31"/>
                    </a:lnTo>
                    <a:lnTo>
                      <a:pt x="0" y="32"/>
                    </a:lnTo>
                    <a:lnTo>
                      <a:pt x="0" y="32"/>
                    </a:lnTo>
                    <a:lnTo>
                      <a:pt x="0" y="33"/>
                    </a:lnTo>
                    <a:lnTo>
                      <a:pt x="0" y="33"/>
                    </a:lnTo>
                    <a:lnTo>
                      <a:pt x="0" y="33"/>
                    </a:lnTo>
                    <a:lnTo>
                      <a:pt x="0" y="33"/>
                    </a:lnTo>
                    <a:lnTo>
                      <a:pt x="0" y="34"/>
                    </a:lnTo>
                    <a:lnTo>
                      <a:pt x="0" y="34"/>
                    </a:lnTo>
                    <a:lnTo>
                      <a:pt x="0" y="33"/>
                    </a:lnTo>
                    <a:lnTo>
                      <a:pt x="0" y="33"/>
                    </a:lnTo>
                    <a:lnTo>
                      <a:pt x="0" y="34"/>
                    </a:lnTo>
                    <a:lnTo>
                      <a:pt x="0" y="35"/>
                    </a:lnTo>
                    <a:lnTo>
                      <a:pt x="0" y="35"/>
                    </a:lnTo>
                    <a:lnTo>
                      <a:pt x="0" y="36"/>
                    </a:lnTo>
                    <a:lnTo>
                      <a:pt x="0" y="36"/>
                    </a:lnTo>
                    <a:lnTo>
                      <a:pt x="0" y="37"/>
                    </a:lnTo>
                    <a:lnTo>
                      <a:pt x="0" y="37"/>
                    </a:lnTo>
                    <a:lnTo>
                      <a:pt x="0" y="37"/>
                    </a:lnTo>
                    <a:lnTo>
                      <a:pt x="0" y="38"/>
                    </a:lnTo>
                    <a:lnTo>
                      <a:pt x="0" y="38"/>
                    </a:lnTo>
                    <a:lnTo>
                      <a:pt x="0" y="38"/>
                    </a:lnTo>
                    <a:lnTo>
                      <a:pt x="0" y="39"/>
                    </a:lnTo>
                    <a:lnTo>
                      <a:pt x="0" y="39"/>
                    </a:lnTo>
                    <a:lnTo>
                      <a:pt x="0" y="39"/>
                    </a:lnTo>
                    <a:lnTo>
                      <a:pt x="0" y="40"/>
                    </a:lnTo>
                    <a:lnTo>
                      <a:pt x="0" y="39"/>
                    </a:lnTo>
                    <a:lnTo>
                      <a:pt x="0" y="40"/>
                    </a:lnTo>
                    <a:lnTo>
                      <a:pt x="0" y="41"/>
                    </a:lnTo>
                    <a:lnTo>
                      <a:pt x="0" y="41"/>
                    </a:lnTo>
                    <a:lnTo>
                      <a:pt x="0" y="42"/>
                    </a:lnTo>
                    <a:lnTo>
                      <a:pt x="0" y="42"/>
                    </a:lnTo>
                    <a:lnTo>
                      <a:pt x="0" y="43"/>
                    </a:lnTo>
                    <a:lnTo>
                      <a:pt x="0" y="43"/>
                    </a:lnTo>
                    <a:lnTo>
                      <a:pt x="0" y="43"/>
                    </a:lnTo>
                    <a:lnTo>
                      <a:pt x="0" y="44"/>
                    </a:lnTo>
                    <a:lnTo>
                      <a:pt x="0" y="43"/>
                    </a:lnTo>
                    <a:lnTo>
                      <a:pt x="0" y="44"/>
                    </a:lnTo>
                    <a:lnTo>
                      <a:pt x="0" y="43"/>
                    </a:lnTo>
                    <a:lnTo>
                      <a:pt x="0" y="43"/>
                    </a:lnTo>
                    <a:lnTo>
                      <a:pt x="0" y="42"/>
                    </a:lnTo>
                    <a:lnTo>
                      <a:pt x="0" y="42"/>
                    </a:lnTo>
                    <a:lnTo>
                      <a:pt x="0" y="42"/>
                    </a:lnTo>
                    <a:lnTo>
                      <a:pt x="0" y="42"/>
                    </a:lnTo>
                    <a:lnTo>
                      <a:pt x="0" y="42"/>
                    </a:lnTo>
                    <a:lnTo>
                      <a:pt x="0" y="43"/>
                    </a:lnTo>
                    <a:lnTo>
                      <a:pt x="0" y="43"/>
                    </a:lnTo>
                    <a:lnTo>
                      <a:pt x="0" y="44"/>
                    </a:lnTo>
                    <a:lnTo>
                      <a:pt x="0" y="44"/>
                    </a:lnTo>
                    <a:lnTo>
                      <a:pt x="0" y="45"/>
                    </a:lnTo>
                    <a:lnTo>
                      <a:pt x="0" y="46"/>
                    </a:lnTo>
                    <a:lnTo>
                      <a:pt x="0" y="46"/>
                    </a:lnTo>
                    <a:lnTo>
                      <a:pt x="0" y="47"/>
                    </a:lnTo>
                    <a:lnTo>
                      <a:pt x="0" y="47"/>
                    </a:lnTo>
                    <a:lnTo>
                      <a:pt x="0" y="48"/>
                    </a:lnTo>
                    <a:lnTo>
                      <a:pt x="0" y="48"/>
                    </a:lnTo>
                    <a:lnTo>
                      <a:pt x="0" y="49"/>
                    </a:lnTo>
                    <a:lnTo>
                      <a:pt x="0" y="49"/>
                    </a:lnTo>
                    <a:lnTo>
                      <a:pt x="0" y="50"/>
                    </a:lnTo>
                    <a:lnTo>
                      <a:pt x="0" y="50"/>
                    </a:lnTo>
                    <a:lnTo>
                      <a:pt x="0" y="50"/>
                    </a:lnTo>
                    <a:lnTo>
                      <a:pt x="0" y="49"/>
                    </a:lnTo>
                    <a:lnTo>
                      <a:pt x="0" y="50"/>
                    </a:lnTo>
                    <a:lnTo>
                      <a:pt x="0" y="50"/>
                    </a:lnTo>
                    <a:lnTo>
                      <a:pt x="0" y="50"/>
                    </a:lnTo>
                    <a:lnTo>
                      <a:pt x="0" y="51"/>
                    </a:lnTo>
                    <a:lnTo>
                      <a:pt x="0" y="50"/>
                    </a:lnTo>
                    <a:lnTo>
                      <a:pt x="0" y="50"/>
                    </a:lnTo>
                    <a:lnTo>
                      <a:pt x="0" y="51"/>
                    </a:lnTo>
                    <a:lnTo>
                      <a:pt x="0" y="51"/>
                    </a:lnTo>
                    <a:lnTo>
                      <a:pt x="0" y="51"/>
                    </a:lnTo>
                    <a:lnTo>
                      <a:pt x="0" y="50"/>
                    </a:lnTo>
                    <a:lnTo>
                      <a:pt x="0" y="51"/>
                    </a:lnTo>
                    <a:lnTo>
                      <a:pt x="0" y="51"/>
                    </a:lnTo>
                    <a:lnTo>
                      <a:pt x="0" y="51"/>
                    </a:lnTo>
                    <a:lnTo>
                      <a:pt x="0" y="52"/>
                    </a:lnTo>
                    <a:lnTo>
                      <a:pt x="0" y="52"/>
                    </a:lnTo>
                    <a:lnTo>
                      <a:pt x="0" y="52"/>
                    </a:lnTo>
                    <a:lnTo>
                      <a:pt x="0" y="53"/>
                    </a:lnTo>
                    <a:lnTo>
                      <a:pt x="0" y="54"/>
                    </a:lnTo>
                    <a:lnTo>
                      <a:pt x="0" y="53"/>
                    </a:lnTo>
                    <a:lnTo>
                      <a:pt x="0" y="54"/>
                    </a:lnTo>
                    <a:lnTo>
                      <a:pt x="0" y="53"/>
                    </a:lnTo>
                    <a:lnTo>
                      <a:pt x="0" y="54"/>
                    </a:lnTo>
                    <a:lnTo>
                      <a:pt x="0" y="53"/>
                    </a:lnTo>
                    <a:lnTo>
                      <a:pt x="0" y="54"/>
                    </a:lnTo>
                    <a:lnTo>
                      <a:pt x="0" y="54"/>
                    </a:lnTo>
                    <a:lnTo>
                      <a:pt x="0" y="54"/>
                    </a:lnTo>
                    <a:lnTo>
                      <a:pt x="0" y="54"/>
                    </a:lnTo>
                    <a:lnTo>
                      <a:pt x="0" y="55"/>
                    </a:lnTo>
                    <a:lnTo>
                      <a:pt x="0" y="54"/>
                    </a:lnTo>
                    <a:lnTo>
                      <a:pt x="0" y="54"/>
                    </a:lnTo>
                    <a:lnTo>
                      <a:pt x="0" y="55"/>
                    </a:lnTo>
                    <a:lnTo>
                      <a:pt x="0" y="54"/>
                    </a:lnTo>
                    <a:lnTo>
                      <a:pt x="0" y="54"/>
                    </a:lnTo>
                    <a:lnTo>
                      <a:pt x="0" y="53"/>
                    </a:lnTo>
                    <a:lnTo>
                      <a:pt x="0" y="53"/>
                    </a:lnTo>
                    <a:lnTo>
                      <a:pt x="0" y="53"/>
                    </a:lnTo>
                    <a:lnTo>
                      <a:pt x="0" y="53"/>
                    </a:lnTo>
                    <a:lnTo>
                      <a:pt x="0" y="54"/>
                    </a:lnTo>
                    <a:lnTo>
                      <a:pt x="0" y="53"/>
                    </a:lnTo>
                    <a:lnTo>
                      <a:pt x="0" y="53"/>
                    </a:lnTo>
                    <a:lnTo>
                      <a:pt x="0" y="52"/>
                    </a:lnTo>
                    <a:lnTo>
                      <a:pt x="0" y="53"/>
                    </a:lnTo>
                    <a:lnTo>
                      <a:pt x="0" y="52"/>
                    </a:lnTo>
                    <a:lnTo>
                      <a:pt x="0" y="52"/>
                    </a:lnTo>
                    <a:lnTo>
                      <a:pt x="0" y="51"/>
                    </a:lnTo>
                    <a:lnTo>
                      <a:pt x="0" y="50"/>
                    </a:lnTo>
                    <a:lnTo>
                      <a:pt x="0" y="50"/>
                    </a:lnTo>
                    <a:lnTo>
                      <a:pt x="0" y="50"/>
                    </a:lnTo>
                    <a:lnTo>
                      <a:pt x="0" y="49"/>
                    </a:lnTo>
                    <a:lnTo>
                      <a:pt x="0" y="50"/>
                    </a:lnTo>
                    <a:lnTo>
                      <a:pt x="0" y="51"/>
                    </a:lnTo>
                    <a:lnTo>
                      <a:pt x="0" y="51"/>
                    </a:lnTo>
                    <a:lnTo>
                      <a:pt x="0" y="52"/>
                    </a:lnTo>
                    <a:lnTo>
                      <a:pt x="0" y="53"/>
                    </a:lnTo>
                    <a:lnTo>
                      <a:pt x="0" y="52"/>
                    </a:lnTo>
                    <a:lnTo>
                      <a:pt x="0" y="52"/>
                    </a:lnTo>
                    <a:lnTo>
                      <a:pt x="0" y="52"/>
                    </a:lnTo>
                    <a:lnTo>
                      <a:pt x="0" y="53"/>
                    </a:lnTo>
                    <a:lnTo>
                      <a:pt x="0" y="52"/>
                    </a:lnTo>
                    <a:lnTo>
                      <a:pt x="0" y="53"/>
                    </a:lnTo>
                    <a:lnTo>
                      <a:pt x="0" y="53"/>
                    </a:lnTo>
                    <a:lnTo>
                      <a:pt x="0" y="53"/>
                    </a:lnTo>
                    <a:lnTo>
                      <a:pt x="0" y="53"/>
                    </a:lnTo>
                    <a:lnTo>
                      <a:pt x="0" y="52"/>
                    </a:lnTo>
                    <a:lnTo>
                      <a:pt x="0" y="52"/>
                    </a:lnTo>
                    <a:lnTo>
                      <a:pt x="0" y="51"/>
                    </a:lnTo>
                    <a:lnTo>
                      <a:pt x="0" y="51"/>
                    </a:lnTo>
                    <a:lnTo>
                      <a:pt x="0" y="50"/>
                    </a:lnTo>
                    <a:lnTo>
                      <a:pt x="0" y="49"/>
                    </a:lnTo>
                    <a:lnTo>
                      <a:pt x="0" y="49"/>
                    </a:lnTo>
                    <a:lnTo>
                      <a:pt x="0" y="50"/>
                    </a:lnTo>
                    <a:lnTo>
                      <a:pt x="0" y="51"/>
                    </a:lnTo>
                    <a:lnTo>
                      <a:pt x="0" y="51"/>
                    </a:lnTo>
                    <a:lnTo>
                      <a:pt x="0" y="52"/>
                    </a:lnTo>
                    <a:lnTo>
                      <a:pt x="0" y="52"/>
                    </a:lnTo>
                    <a:lnTo>
                      <a:pt x="0" y="53"/>
                    </a:lnTo>
                    <a:lnTo>
                      <a:pt x="0" y="53"/>
                    </a:lnTo>
                    <a:lnTo>
                      <a:pt x="0" y="54"/>
                    </a:lnTo>
                    <a:lnTo>
                      <a:pt x="0" y="55"/>
                    </a:lnTo>
                    <a:lnTo>
                      <a:pt x="0" y="55"/>
                    </a:lnTo>
                    <a:lnTo>
                      <a:pt x="0" y="55"/>
                    </a:lnTo>
                    <a:lnTo>
                      <a:pt x="0" y="56"/>
                    </a:lnTo>
                    <a:lnTo>
                      <a:pt x="0" y="56"/>
                    </a:lnTo>
                    <a:lnTo>
                      <a:pt x="0" y="56"/>
                    </a:lnTo>
                    <a:lnTo>
                      <a:pt x="0" y="57"/>
                    </a:lnTo>
                    <a:lnTo>
                      <a:pt x="0" y="56"/>
                    </a:lnTo>
                    <a:lnTo>
                      <a:pt x="0" y="57"/>
                    </a:lnTo>
                    <a:lnTo>
                      <a:pt x="0" y="57"/>
                    </a:lnTo>
                    <a:lnTo>
                      <a:pt x="0" y="58"/>
                    </a:lnTo>
                    <a:lnTo>
                      <a:pt x="0" y="58"/>
                    </a:lnTo>
                    <a:lnTo>
                      <a:pt x="0" y="59"/>
                    </a:lnTo>
                    <a:lnTo>
                      <a:pt x="0" y="58"/>
                    </a:lnTo>
                    <a:lnTo>
                      <a:pt x="0" y="59"/>
                    </a:lnTo>
                    <a:lnTo>
                      <a:pt x="0" y="59"/>
                    </a:lnTo>
                    <a:lnTo>
                      <a:pt x="0" y="58"/>
                    </a:lnTo>
                    <a:lnTo>
                      <a:pt x="0" y="59"/>
                    </a:lnTo>
                    <a:lnTo>
                      <a:pt x="0" y="58"/>
                    </a:lnTo>
                    <a:lnTo>
                      <a:pt x="0" y="59"/>
                    </a:lnTo>
                    <a:lnTo>
                      <a:pt x="0" y="60"/>
                    </a:lnTo>
                    <a:lnTo>
                      <a:pt x="0" y="60"/>
                    </a:lnTo>
                    <a:lnTo>
                      <a:pt x="0" y="60"/>
                    </a:lnTo>
                    <a:lnTo>
                      <a:pt x="0" y="60"/>
                    </a:lnTo>
                    <a:lnTo>
                      <a:pt x="0" y="60"/>
                    </a:lnTo>
                    <a:lnTo>
                      <a:pt x="0" y="60"/>
                    </a:lnTo>
                    <a:lnTo>
                      <a:pt x="0" y="60"/>
                    </a:lnTo>
                    <a:lnTo>
                      <a:pt x="0" y="60"/>
                    </a:lnTo>
                    <a:lnTo>
                      <a:pt x="0" y="60"/>
                    </a:lnTo>
                    <a:lnTo>
                      <a:pt x="0" y="60"/>
                    </a:lnTo>
                    <a:lnTo>
                      <a:pt x="0" y="61"/>
                    </a:lnTo>
                    <a:lnTo>
                      <a:pt x="0" y="61"/>
                    </a:lnTo>
                    <a:lnTo>
                      <a:pt x="0" y="61"/>
                    </a:lnTo>
                    <a:lnTo>
                      <a:pt x="0" y="60"/>
                    </a:lnTo>
                    <a:lnTo>
                      <a:pt x="0" y="61"/>
                    </a:lnTo>
                    <a:lnTo>
                      <a:pt x="0" y="61"/>
                    </a:lnTo>
                    <a:lnTo>
                      <a:pt x="0" y="62"/>
                    </a:lnTo>
                    <a:lnTo>
                      <a:pt x="0" y="61"/>
                    </a:lnTo>
                    <a:lnTo>
                      <a:pt x="0" y="62"/>
                    </a:lnTo>
                    <a:lnTo>
                      <a:pt x="0" y="62"/>
                    </a:lnTo>
                    <a:lnTo>
                      <a:pt x="0" y="63"/>
                    </a:lnTo>
                    <a:lnTo>
                      <a:pt x="0" y="63"/>
                    </a:lnTo>
                    <a:lnTo>
                      <a:pt x="0" y="63"/>
                    </a:lnTo>
                    <a:lnTo>
                      <a:pt x="0" y="64"/>
                    </a:lnTo>
                    <a:lnTo>
                      <a:pt x="0" y="64"/>
                    </a:lnTo>
                    <a:lnTo>
                      <a:pt x="0" y="64"/>
                    </a:lnTo>
                    <a:lnTo>
                      <a:pt x="0" y="64"/>
                    </a:lnTo>
                    <a:lnTo>
                      <a:pt x="0" y="64"/>
                    </a:lnTo>
                    <a:lnTo>
                      <a:pt x="0" y="65"/>
                    </a:lnTo>
                    <a:lnTo>
                      <a:pt x="0" y="65"/>
                    </a:lnTo>
                    <a:lnTo>
                      <a:pt x="0" y="66"/>
                    </a:lnTo>
                    <a:lnTo>
                      <a:pt x="0" y="66"/>
                    </a:lnTo>
                    <a:lnTo>
                      <a:pt x="0" y="66"/>
                    </a:lnTo>
                    <a:lnTo>
                      <a:pt x="0" y="66"/>
                    </a:lnTo>
                    <a:lnTo>
                      <a:pt x="0" y="66"/>
                    </a:lnTo>
                    <a:lnTo>
                      <a:pt x="0" y="65"/>
                    </a:lnTo>
                    <a:lnTo>
                      <a:pt x="0" y="66"/>
                    </a:lnTo>
                    <a:lnTo>
                      <a:pt x="0" y="65"/>
                    </a:lnTo>
                    <a:lnTo>
                      <a:pt x="0" y="64"/>
                    </a:lnTo>
                    <a:lnTo>
                      <a:pt x="0" y="64"/>
                    </a:lnTo>
                    <a:lnTo>
                      <a:pt x="0" y="64"/>
                    </a:lnTo>
                    <a:lnTo>
                      <a:pt x="0" y="64"/>
                    </a:lnTo>
                    <a:lnTo>
                      <a:pt x="0" y="63"/>
                    </a:lnTo>
                    <a:lnTo>
                      <a:pt x="0" y="64"/>
                    </a:lnTo>
                    <a:lnTo>
                      <a:pt x="0" y="64"/>
                    </a:lnTo>
                    <a:lnTo>
                      <a:pt x="0" y="64"/>
                    </a:lnTo>
                    <a:lnTo>
                      <a:pt x="0" y="64"/>
                    </a:lnTo>
                    <a:lnTo>
                      <a:pt x="0" y="65"/>
                    </a:lnTo>
                    <a:lnTo>
                      <a:pt x="0" y="64"/>
                    </a:lnTo>
                    <a:lnTo>
                      <a:pt x="0" y="64"/>
                    </a:lnTo>
                    <a:lnTo>
                      <a:pt x="0" y="62"/>
                    </a:lnTo>
                    <a:lnTo>
                      <a:pt x="0" y="62"/>
                    </a:lnTo>
                    <a:lnTo>
                      <a:pt x="0" y="63"/>
                    </a:lnTo>
                    <a:lnTo>
                      <a:pt x="0" y="63"/>
                    </a:lnTo>
                    <a:lnTo>
                      <a:pt x="0" y="62"/>
                    </a:lnTo>
                    <a:lnTo>
                      <a:pt x="0" y="62"/>
                    </a:lnTo>
                    <a:lnTo>
                      <a:pt x="0" y="62"/>
                    </a:lnTo>
                    <a:lnTo>
                      <a:pt x="0" y="63"/>
                    </a:lnTo>
                    <a:lnTo>
                      <a:pt x="0" y="62"/>
                    </a:lnTo>
                    <a:lnTo>
                      <a:pt x="0" y="62"/>
                    </a:lnTo>
                    <a:lnTo>
                      <a:pt x="0" y="62"/>
                    </a:lnTo>
                    <a:lnTo>
                      <a:pt x="0" y="62"/>
                    </a:lnTo>
                    <a:lnTo>
                      <a:pt x="0" y="62"/>
                    </a:lnTo>
                    <a:lnTo>
                      <a:pt x="0" y="63"/>
                    </a:lnTo>
                    <a:lnTo>
                      <a:pt x="0" y="63"/>
                    </a:lnTo>
                    <a:lnTo>
                      <a:pt x="0" y="64"/>
                    </a:lnTo>
                    <a:lnTo>
                      <a:pt x="0" y="64"/>
                    </a:lnTo>
                    <a:lnTo>
                      <a:pt x="0" y="64"/>
                    </a:lnTo>
                    <a:lnTo>
                      <a:pt x="0" y="64"/>
                    </a:lnTo>
                    <a:lnTo>
                      <a:pt x="0" y="64"/>
                    </a:lnTo>
                    <a:lnTo>
                      <a:pt x="0" y="63"/>
                    </a:lnTo>
                    <a:lnTo>
                      <a:pt x="0" y="63"/>
                    </a:lnTo>
                    <a:lnTo>
                      <a:pt x="0" y="63"/>
                    </a:lnTo>
                    <a:lnTo>
                      <a:pt x="0" y="63"/>
                    </a:lnTo>
                    <a:lnTo>
                      <a:pt x="0" y="64"/>
                    </a:lnTo>
                    <a:lnTo>
                      <a:pt x="0" y="63"/>
                    </a:lnTo>
                    <a:lnTo>
                      <a:pt x="0" y="64"/>
                    </a:lnTo>
                    <a:lnTo>
                      <a:pt x="0" y="63"/>
                    </a:lnTo>
                    <a:lnTo>
                      <a:pt x="0" y="63"/>
                    </a:lnTo>
                  </a:path>
                </a:pathLst>
              </a:custGeom>
              <a:noFill/>
              <a:ln w="0">
                <a:solidFill>
                  <a:srgbClr val="3366FF"/>
                </a:solidFill>
                <a:prstDash val="solid"/>
                <a:round/>
                <a:headEnd/>
                <a:tailEnd/>
              </a:ln>
            </p:spPr>
            <p:txBody>
              <a:bodyPr/>
              <a:lstStyle/>
              <a:p>
                <a:endParaRPr lang="en-GB"/>
              </a:p>
            </p:txBody>
          </p:sp>
          <p:sp>
            <p:nvSpPr>
              <p:cNvPr id="186346" name="Freeform 1002"/>
              <p:cNvSpPr>
                <a:spLocks/>
              </p:cNvSpPr>
              <p:nvPr/>
            </p:nvSpPr>
            <p:spPr bwMode="auto">
              <a:xfrm>
                <a:off x="3870" y="3581"/>
                <a:ext cx="6" cy="390"/>
              </a:xfrm>
              <a:custGeom>
                <a:avLst/>
                <a:gdLst/>
                <a:ahLst/>
                <a:cxnLst>
                  <a:cxn ang="0">
                    <a:pos x="0" y="54"/>
                  </a:cxn>
                  <a:cxn ang="0">
                    <a:pos x="0" y="54"/>
                  </a:cxn>
                  <a:cxn ang="0">
                    <a:pos x="0" y="53"/>
                  </a:cxn>
                  <a:cxn ang="0">
                    <a:pos x="0" y="54"/>
                  </a:cxn>
                  <a:cxn ang="0">
                    <a:pos x="0" y="56"/>
                  </a:cxn>
                  <a:cxn ang="0">
                    <a:pos x="0" y="56"/>
                  </a:cxn>
                  <a:cxn ang="0">
                    <a:pos x="0" y="53"/>
                  </a:cxn>
                  <a:cxn ang="0">
                    <a:pos x="0" y="54"/>
                  </a:cxn>
                  <a:cxn ang="0">
                    <a:pos x="0" y="53"/>
                  </a:cxn>
                  <a:cxn ang="0">
                    <a:pos x="0" y="50"/>
                  </a:cxn>
                  <a:cxn ang="0">
                    <a:pos x="0" y="52"/>
                  </a:cxn>
                  <a:cxn ang="0">
                    <a:pos x="0" y="53"/>
                  </a:cxn>
                  <a:cxn ang="0">
                    <a:pos x="0" y="56"/>
                  </a:cxn>
                  <a:cxn ang="0">
                    <a:pos x="0" y="57"/>
                  </a:cxn>
                  <a:cxn ang="0">
                    <a:pos x="0" y="54"/>
                  </a:cxn>
                  <a:cxn ang="0">
                    <a:pos x="0" y="57"/>
                  </a:cxn>
                  <a:cxn ang="0">
                    <a:pos x="0" y="60"/>
                  </a:cxn>
                  <a:cxn ang="0">
                    <a:pos x="0" y="61"/>
                  </a:cxn>
                  <a:cxn ang="0">
                    <a:pos x="0" y="61"/>
                  </a:cxn>
                  <a:cxn ang="0">
                    <a:pos x="0" y="57"/>
                  </a:cxn>
                  <a:cxn ang="0">
                    <a:pos x="0" y="58"/>
                  </a:cxn>
                  <a:cxn ang="0">
                    <a:pos x="0" y="60"/>
                  </a:cxn>
                  <a:cxn ang="0">
                    <a:pos x="0" y="58"/>
                  </a:cxn>
                  <a:cxn ang="0">
                    <a:pos x="0" y="57"/>
                  </a:cxn>
                  <a:cxn ang="0">
                    <a:pos x="0" y="56"/>
                  </a:cxn>
                  <a:cxn ang="0">
                    <a:pos x="0" y="53"/>
                  </a:cxn>
                  <a:cxn ang="0">
                    <a:pos x="0" y="56"/>
                  </a:cxn>
                  <a:cxn ang="0">
                    <a:pos x="0" y="55"/>
                  </a:cxn>
                  <a:cxn ang="0">
                    <a:pos x="0" y="57"/>
                  </a:cxn>
                  <a:cxn ang="0">
                    <a:pos x="0" y="60"/>
                  </a:cxn>
                  <a:cxn ang="0">
                    <a:pos x="0" y="60"/>
                  </a:cxn>
                  <a:cxn ang="0">
                    <a:pos x="0" y="62"/>
                  </a:cxn>
                  <a:cxn ang="0">
                    <a:pos x="0" y="59"/>
                  </a:cxn>
                  <a:cxn ang="0">
                    <a:pos x="0" y="57"/>
                  </a:cxn>
                  <a:cxn ang="0">
                    <a:pos x="0" y="56"/>
                  </a:cxn>
                  <a:cxn ang="0">
                    <a:pos x="0" y="57"/>
                  </a:cxn>
                  <a:cxn ang="0">
                    <a:pos x="0" y="54"/>
                  </a:cxn>
                  <a:cxn ang="0">
                    <a:pos x="0" y="54"/>
                  </a:cxn>
                  <a:cxn ang="0">
                    <a:pos x="0" y="54"/>
                  </a:cxn>
                  <a:cxn ang="0">
                    <a:pos x="0" y="57"/>
                  </a:cxn>
                  <a:cxn ang="0">
                    <a:pos x="0" y="60"/>
                  </a:cxn>
                  <a:cxn ang="0">
                    <a:pos x="0" y="49"/>
                  </a:cxn>
                  <a:cxn ang="0">
                    <a:pos x="0" y="37"/>
                  </a:cxn>
                  <a:cxn ang="0">
                    <a:pos x="1" y="30"/>
                  </a:cxn>
                  <a:cxn ang="0">
                    <a:pos x="1" y="24"/>
                  </a:cxn>
                  <a:cxn ang="0">
                    <a:pos x="1" y="22"/>
                  </a:cxn>
                  <a:cxn ang="0">
                    <a:pos x="1" y="20"/>
                  </a:cxn>
                  <a:cxn ang="0">
                    <a:pos x="1" y="17"/>
                  </a:cxn>
                  <a:cxn ang="0">
                    <a:pos x="1" y="17"/>
                  </a:cxn>
                  <a:cxn ang="0">
                    <a:pos x="1" y="14"/>
                  </a:cxn>
                  <a:cxn ang="0">
                    <a:pos x="1" y="11"/>
                  </a:cxn>
                  <a:cxn ang="0">
                    <a:pos x="1" y="11"/>
                  </a:cxn>
                  <a:cxn ang="0">
                    <a:pos x="1" y="12"/>
                  </a:cxn>
                  <a:cxn ang="0">
                    <a:pos x="1" y="12"/>
                  </a:cxn>
                  <a:cxn ang="0">
                    <a:pos x="1" y="14"/>
                  </a:cxn>
                  <a:cxn ang="0">
                    <a:pos x="1" y="4"/>
                  </a:cxn>
                  <a:cxn ang="0">
                    <a:pos x="1" y="4"/>
                  </a:cxn>
                  <a:cxn ang="0">
                    <a:pos x="1" y="6"/>
                  </a:cxn>
                  <a:cxn ang="0">
                    <a:pos x="1" y="3"/>
                  </a:cxn>
                  <a:cxn ang="0">
                    <a:pos x="1" y="4"/>
                  </a:cxn>
                  <a:cxn ang="0">
                    <a:pos x="1" y="5"/>
                  </a:cxn>
                  <a:cxn ang="0">
                    <a:pos x="1" y="7"/>
                  </a:cxn>
                  <a:cxn ang="0">
                    <a:pos x="1" y="1"/>
                  </a:cxn>
                </a:cxnLst>
                <a:rect l="0" t="0" r="r" b="b"/>
                <a:pathLst>
                  <a:path w="1" h="65">
                    <a:moveTo>
                      <a:pt x="0" y="56"/>
                    </a:moveTo>
                    <a:lnTo>
                      <a:pt x="0" y="56"/>
                    </a:lnTo>
                    <a:lnTo>
                      <a:pt x="0" y="55"/>
                    </a:lnTo>
                    <a:lnTo>
                      <a:pt x="0" y="56"/>
                    </a:lnTo>
                    <a:lnTo>
                      <a:pt x="0" y="55"/>
                    </a:lnTo>
                    <a:lnTo>
                      <a:pt x="0" y="56"/>
                    </a:lnTo>
                    <a:lnTo>
                      <a:pt x="0" y="57"/>
                    </a:lnTo>
                    <a:lnTo>
                      <a:pt x="0" y="57"/>
                    </a:lnTo>
                    <a:lnTo>
                      <a:pt x="0" y="57"/>
                    </a:lnTo>
                    <a:lnTo>
                      <a:pt x="0" y="55"/>
                    </a:lnTo>
                    <a:lnTo>
                      <a:pt x="0" y="54"/>
                    </a:lnTo>
                    <a:lnTo>
                      <a:pt x="0" y="54"/>
                    </a:lnTo>
                    <a:lnTo>
                      <a:pt x="0" y="54"/>
                    </a:lnTo>
                    <a:lnTo>
                      <a:pt x="0" y="54"/>
                    </a:lnTo>
                    <a:lnTo>
                      <a:pt x="0" y="54"/>
                    </a:lnTo>
                    <a:lnTo>
                      <a:pt x="0" y="53"/>
                    </a:lnTo>
                    <a:lnTo>
                      <a:pt x="0" y="54"/>
                    </a:lnTo>
                    <a:lnTo>
                      <a:pt x="0" y="54"/>
                    </a:lnTo>
                    <a:lnTo>
                      <a:pt x="0" y="53"/>
                    </a:lnTo>
                    <a:lnTo>
                      <a:pt x="0" y="54"/>
                    </a:lnTo>
                    <a:lnTo>
                      <a:pt x="0" y="54"/>
                    </a:lnTo>
                    <a:lnTo>
                      <a:pt x="0" y="54"/>
                    </a:lnTo>
                    <a:lnTo>
                      <a:pt x="0" y="53"/>
                    </a:lnTo>
                    <a:lnTo>
                      <a:pt x="0" y="54"/>
                    </a:lnTo>
                    <a:lnTo>
                      <a:pt x="0" y="53"/>
                    </a:lnTo>
                    <a:lnTo>
                      <a:pt x="0" y="53"/>
                    </a:lnTo>
                    <a:lnTo>
                      <a:pt x="0" y="52"/>
                    </a:lnTo>
                    <a:lnTo>
                      <a:pt x="0" y="52"/>
                    </a:lnTo>
                    <a:lnTo>
                      <a:pt x="0" y="52"/>
                    </a:lnTo>
                    <a:lnTo>
                      <a:pt x="0" y="52"/>
                    </a:lnTo>
                    <a:lnTo>
                      <a:pt x="0" y="53"/>
                    </a:lnTo>
                    <a:lnTo>
                      <a:pt x="0" y="53"/>
                    </a:lnTo>
                    <a:lnTo>
                      <a:pt x="0" y="53"/>
                    </a:lnTo>
                    <a:lnTo>
                      <a:pt x="0" y="54"/>
                    </a:lnTo>
                    <a:lnTo>
                      <a:pt x="0" y="54"/>
                    </a:lnTo>
                    <a:lnTo>
                      <a:pt x="0" y="54"/>
                    </a:lnTo>
                    <a:lnTo>
                      <a:pt x="0" y="55"/>
                    </a:lnTo>
                    <a:lnTo>
                      <a:pt x="0" y="55"/>
                    </a:lnTo>
                    <a:lnTo>
                      <a:pt x="0" y="55"/>
                    </a:lnTo>
                    <a:lnTo>
                      <a:pt x="0" y="54"/>
                    </a:lnTo>
                    <a:lnTo>
                      <a:pt x="0" y="54"/>
                    </a:lnTo>
                    <a:lnTo>
                      <a:pt x="0" y="54"/>
                    </a:lnTo>
                    <a:lnTo>
                      <a:pt x="0" y="54"/>
                    </a:lnTo>
                    <a:lnTo>
                      <a:pt x="0" y="54"/>
                    </a:lnTo>
                    <a:lnTo>
                      <a:pt x="0" y="54"/>
                    </a:lnTo>
                    <a:lnTo>
                      <a:pt x="0" y="54"/>
                    </a:lnTo>
                    <a:lnTo>
                      <a:pt x="0" y="55"/>
                    </a:lnTo>
                    <a:lnTo>
                      <a:pt x="0" y="54"/>
                    </a:lnTo>
                    <a:lnTo>
                      <a:pt x="0" y="55"/>
                    </a:lnTo>
                    <a:lnTo>
                      <a:pt x="0" y="54"/>
                    </a:lnTo>
                    <a:lnTo>
                      <a:pt x="0" y="55"/>
                    </a:lnTo>
                    <a:lnTo>
                      <a:pt x="0" y="55"/>
                    </a:lnTo>
                    <a:lnTo>
                      <a:pt x="0" y="56"/>
                    </a:lnTo>
                    <a:lnTo>
                      <a:pt x="0" y="55"/>
                    </a:lnTo>
                    <a:lnTo>
                      <a:pt x="0" y="56"/>
                    </a:lnTo>
                    <a:lnTo>
                      <a:pt x="0" y="55"/>
                    </a:lnTo>
                    <a:lnTo>
                      <a:pt x="0" y="55"/>
                    </a:lnTo>
                    <a:lnTo>
                      <a:pt x="0" y="55"/>
                    </a:lnTo>
                    <a:lnTo>
                      <a:pt x="0" y="55"/>
                    </a:lnTo>
                    <a:lnTo>
                      <a:pt x="0" y="56"/>
                    </a:lnTo>
                    <a:lnTo>
                      <a:pt x="0" y="55"/>
                    </a:lnTo>
                    <a:lnTo>
                      <a:pt x="0" y="55"/>
                    </a:lnTo>
                    <a:lnTo>
                      <a:pt x="0" y="56"/>
                    </a:lnTo>
                    <a:lnTo>
                      <a:pt x="0" y="55"/>
                    </a:lnTo>
                    <a:lnTo>
                      <a:pt x="0" y="56"/>
                    </a:lnTo>
                    <a:lnTo>
                      <a:pt x="0" y="56"/>
                    </a:lnTo>
                    <a:lnTo>
                      <a:pt x="0" y="56"/>
                    </a:lnTo>
                    <a:lnTo>
                      <a:pt x="0" y="55"/>
                    </a:lnTo>
                    <a:lnTo>
                      <a:pt x="0" y="56"/>
                    </a:lnTo>
                    <a:lnTo>
                      <a:pt x="0" y="55"/>
                    </a:lnTo>
                    <a:lnTo>
                      <a:pt x="0" y="54"/>
                    </a:lnTo>
                    <a:lnTo>
                      <a:pt x="0" y="54"/>
                    </a:lnTo>
                    <a:lnTo>
                      <a:pt x="0" y="53"/>
                    </a:lnTo>
                    <a:lnTo>
                      <a:pt x="0" y="53"/>
                    </a:lnTo>
                    <a:lnTo>
                      <a:pt x="0" y="53"/>
                    </a:lnTo>
                    <a:lnTo>
                      <a:pt x="0" y="53"/>
                    </a:lnTo>
                    <a:lnTo>
                      <a:pt x="0" y="53"/>
                    </a:lnTo>
                    <a:lnTo>
                      <a:pt x="0" y="53"/>
                    </a:lnTo>
                    <a:lnTo>
                      <a:pt x="0" y="53"/>
                    </a:lnTo>
                    <a:lnTo>
                      <a:pt x="0" y="54"/>
                    </a:lnTo>
                    <a:lnTo>
                      <a:pt x="0" y="54"/>
                    </a:lnTo>
                    <a:lnTo>
                      <a:pt x="0" y="54"/>
                    </a:lnTo>
                    <a:lnTo>
                      <a:pt x="0" y="55"/>
                    </a:lnTo>
                    <a:lnTo>
                      <a:pt x="0" y="55"/>
                    </a:lnTo>
                    <a:lnTo>
                      <a:pt x="0" y="55"/>
                    </a:lnTo>
                    <a:lnTo>
                      <a:pt x="0" y="55"/>
                    </a:lnTo>
                    <a:lnTo>
                      <a:pt x="0" y="54"/>
                    </a:lnTo>
                    <a:lnTo>
                      <a:pt x="0" y="54"/>
                    </a:lnTo>
                    <a:lnTo>
                      <a:pt x="0" y="54"/>
                    </a:lnTo>
                    <a:lnTo>
                      <a:pt x="0" y="55"/>
                    </a:lnTo>
                    <a:lnTo>
                      <a:pt x="0" y="55"/>
                    </a:lnTo>
                    <a:lnTo>
                      <a:pt x="0" y="55"/>
                    </a:lnTo>
                    <a:lnTo>
                      <a:pt x="0" y="54"/>
                    </a:lnTo>
                    <a:lnTo>
                      <a:pt x="0" y="55"/>
                    </a:lnTo>
                    <a:lnTo>
                      <a:pt x="0" y="54"/>
                    </a:lnTo>
                    <a:lnTo>
                      <a:pt x="0" y="55"/>
                    </a:lnTo>
                    <a:lnTo>
                      <a:pt x="0" y="54"/>
                    </a:lnTo>
                    <a:lnTo>
                      <a:pt x="0" y="53"/>
                    </a:lnTo>
                    <a:lnTo>
                      <a:pt x="0" y="53"/>
                    </a:lnTo>
                    <a:lnTo>
                      <a:pt x="0" y="54"/>
                    </a:lnTo>
                    <a:lnTo>
                      <a:pt x="0" y="52"/>
                    </a:lnTo>
                    <a:lnTo>
                      <a:pt x="0" y="52"/>
                    </a:lnTo>
                    <a:lnTo>
                      <a:pt x="0" y="51"/>
                    </a:lnTo>
                    <a:lnTo>
                      <a:pt x="0" y="50"/>
                    </a:lnTo>
                    <a:lnTo>
                      <a:pt x="0" y="50"/>
                    </a:lnTo>
                    <a:lnTo>
                      <a:pt x="0" y="50"/>
                    </a:lnTo>
                    <a:lnTo>
                      <a:pt x="0" y="50"/>
                    </a:lnTo>
                    <a:lnTo>
                      <a:pt x="0" y="49"/>
                    </a:lnTo>
                    <a:lnTo>
                      <a:pt x="0" y="50"/>
                    </a:lnTo>
                    <a:lnTo>
                      <a:pt x="0" y="50"/>
                    </a:lnTo>
                    <a:lnTo>
                      <a:pt x="0" y="52"/>
                    </a:lnTo>
                    <a:lnTo>
                      <a:pt x="0" y="52"/>
                    </a:lnTo>
                    <a:lnTo>
                      <a:pt x="0" y="52"/>
                    </a:lnTo>
                    <a:lnTo>
                      <a:pt x="0" y="52"/>
                    </a:lnTo>
                    <a:lnTo>
                      <a:pt x="0" y="52"/>
                    </a:lnTo>
                    <a:lnTo>
                      <a:pt x="0" y="52"/>
                    </a:lnTo>
                    <a:lnTo>
                      <a:pt x="0" y="52"/>
                    </a:lnTo>
                    <a:lnTo>
                      <a:pt x="0" y="52"/>
                    </a:lnTo>
                    <a:lnTo>
                      <a:pt x="0" y="52"/>
                    </a:lnTo>
                    <a:lnTo>
                      <a:pt x="0" y="52"/>
                    </a:lnTo>
                    <a:lnTo>
                      <a:pt x="0" y="52"/>
                    </a:lnTo>
                    <a:lnTo>
                      <a:pt x="0" y="52"/>
                    </a:lnTo>
                    <a:lnTo>
                      <a:pt x="0" y="53"/>
                    </a:lnTo>
                    <a:lnTo>
                      <a:pt x="0" y="53"/>
                    </a:lnTo>
                    <a:lnTo>
                      <a:pt x="0" y="54"/>
                    </a:lnTo>
                    <a:lnTo>
                      <a:pt x="0" y="53"/>
                    </a:lnTo>
                    <a:lnTo>
                      <a:pt x="0" y="53"/>
                    </a:lnTo>
                    <a:lnTo>
                      <a:pt x="0" y="54"/>
                    </a:lnTo>
                    <a:lnTo>
                      <a:pt x="0" y="53"/>
                    </a:lnTo>
                    <a:lnTo>
                      <a:pt x="0" y="53"/>
                    </a:lnTo>
                    <a:lnTo>
                      <a:pt x="0" y="53"/>
                    </a:lnTo>
                    <a:lnTo>
                      <a:pt x="0" y="53"/>
                    </a:lnTo>
                    <a:lnTo>
                      <a:pt x="0" y="52"/>
                    </a:lnTo>
                    <a:lnTo>
                      <a:pt x="0" y="53"/>
                    </a:lnTo>
                    <a:lnTo>
                      <a:pt x="0" y="54"/>
                    </a:lnTo>
                    <a:lnTo>
                      <a:pt x="0" y="53"/>
                    </a:lnTo>
                    <a:lnTo>
                      <a:pt x="0" y="53"/>
                    </a:lnTo>
                    <a:lnTo>
                      <a:pt x="0" y="53"/>
                    </a:lnTo>
                    <a:lnTo>
                      <a:pt x="0" y="53"/>
                    </a:lnTo>
                    <a:lnTo>
                      <a:pt x="0" y="54"/>
                    </a:lnTo>
                    <a:lnTo>
                      <a:pt x="0" y="54"/>
                    </a:lnTo>
                    <a:lnTo>
                      <a:pt x="0" y="55"/>
                    </a:lnTo>
                    <a:lnTo>
                      <a:pt x="0" y="56"/>
                    </a:lnTo>
                    <a:lnTo>
                      <a:pt x="0" y="55"/>
                    </a:lnTo>
                    <a:lnTo>
                      <a:pt x="0" y="56"/>
                    </a:lnTo>
                    <a:lnTo>
                      <a:pt x="0" y="55"/>
                    </a:lnTo>
                    <a:lnTo>
                      <a:pt x="0" y="56"/>
                    </a:lnTo>
                    <a:lnTo>
                      <a:pt x="0" y="57"/>
                    </a:lnTo>
                    <a:lnTo>
                      <a:pt x="0" y="56"/>
                    </a:lnTo>
                    <a:lnTo>
                      <a:pt x="0" y="57"/>
                    </a:lnTo>
                    <a:lnTo>
                      <a:pt x="0" y="56"/>
                    </a:lnTo>
                    <a:lnTo>
                      <a:pt x="0" y="56"/>
                    </a:lnTo>
                    <a:lnTo>
                      <a:pt x="0" y="56"/>
                    </a:lnTo>
                    <a:lnTo>
                      <a:pt x="0" y="57"/>
                    </a:lnTo>
                    <a:lnTo>
                      <a:pt x="0" y="56"/>
                    </a:lnTo>
                    <a:lnTo>
                      <a:pt x="0" y="57"/>
                    </a:lnTo>
                    <a:lnTo>
                      <a:pt x="0" y="57"/>
                    </a:lnTo>
                    <a:lnTo>
                      <a:pt x="0" y="56"/>
                    </a:lnTo>
                    <a:lnTo>
                      <a:pt x="0" y="56"/>
                    </a:lnTo>
                    <a:lnTo>
                      <a:pt x="0" y="55"/>
                    </a:lnTo>
                    <a:lnTo>
                      <a:pt x="0" y="55"/>
                    </a:lnTo>
                    <a:lnTo>
                      <a:pt x="0" y="54"/>
                    </a:lnTo>
                    <a:lnTo>
                      <a:pt x="0" y="54"/>
                    </a:lnTo>
                    <a:lnTo>
                      <a:pt x="0" y="53"/>
                    </a:lnTo>
                    <a:lnTo>
                      <a:pt x="0" y="54"/>
                    </a:lnTo>
                    <a:lnTo>
                      <a:pt x="0" y="53"/>
                    </a:lnTo>
                    <a:lnTo>
                      <a:pt x="0" y="54"/>
                    </a:lnTo>
                    <a:lnTo>
                      <a:pt x="0" y="53"/>
                    </a:lnTo>
                    <a:lnTo>
                      <a:pt x="0" y="54"/>
                    </a:lnTo>
                    <a:lnTo>
                      <a:pt x="0" y="55"/>
                    </a:lnTo>
                    <a:lnTo>
                      <a:pt x="0" y="55"/>
                    </a:lnTo>
                    <a:lnTo>
                      <a:pt x="0" y="55"/>
                    </a:lnTo>
                    <a:lnTo>
                      <a:pt x="0" y="55"/>
                    </a:lnTo>
                    <a:lnTo>
                      <a:pt x="0" y="57"/>
                    </a:lnTo>
                    <a:lnTo>
                      <a:pt x="0" y="56"/>
                    </a:lnTo>
                    <a:lnTo>
                      <a:pt x="0" y="57"/>
                    </a:lnTo>
                    <a:lnTo>
                      <a:pt x="0" y="57"/>
                    </a:lnTo>
                    <a:lnTo>
                      <a:pt x="0" y="58"/>
                    </a:lnTo>
                    <a:lnTo>
                      <a:pt x="0" y="58"/>
                    </a:lnTo>
                    <a:lnTo>
                      <a:pt x="0" y="58"/>
                    </a:lnTo>
                    <a:lnTo>
                      <a:pt x="0" y="59"/>
                    </a:lnTo>
                    <a:lnTo>
                      <a:pt x="0" y="60"/>
                    </a:lnTo>
                    <a:lnTo>
                      <a:pt x="0" y="60"/>
                    </a:lnTo>
                    <a:lnTo>
                      <a:pt x="0" y="59"/>
                    </a:lnTo>
                    <a:lnTo>
                      <a:pt x="0" y="59"/>
                    </a:lnTo>
                    <a:lnTo>
                      <a:pt x="0" y="60"/>
                    </a:lnTo>
                    <a:lnTo>
                      <a:pt x="0" y="60"/>
                    </a:lnTo>
                    <a:lnTo>
                      <a:pt x="0" y="60"/>
                    </a:lnTo>
                    <a:lnTo>
                      <a:pt x="0" y="59"/>
                    </a:lnTo>
                    <a:lnTo>
                      <a:pt x="0" y="58"/>
                    </a:lnTo>
                    <a:lnTo>
                      <a:pt x="0" y="58"/>
                    </a:lnTo>
                    <a:lnTo>
                      <a:pt x="0" y="59"/>
                    </a:lnTo>
                    <a:lnTo>
                      <a:pt x="0" y="59"/>
                    </a:lnTo>
                    <a:lnTo>
                      <a:pt x="0" y="60"/>
                    </a:lnTo>
                    <a:lnTo>
                      <a:pt x="0" y="60"/>
                    </a:lnTo>
                    <a:lnTo>
                      <a:pt x="0" y="59"/>
                    </a:lnTo>
                    <a:lnTo>
                      <a:pt x="0" y="60"/>
                    </a:lnTo>
                    <a:lnTo>
                      <a:pt x="0" y="61"/>
                    </a:lnTo>
                    <a:lnTo>
                      <a:pt x="0" y="61"/>
                    </a:lnTo>
                    <a:lnTo>
                      <a:pt x="0" y="60"/>
                    </a:lnTo>
                    <a:lnTo>
                      <a:pt x="0" y="60"/>
                    </a:lnTo>
                    <a:lnTo>
                      <a:pt x="0" y="61"/>
                    </a:lnTo>
                    <a:lnTo>
                      <a:pt x="0" y="61"/>
                    </a:lnTo>
                    <a:lnTo>
                      <a:pt x="0" y="61"/>
                    </a:lnTo>
                    <a:lnTo>
                      <a:pt x="0" y="61"/>
                    </a:lnTo>
                    <a:lnTo>
                      <a:pt x="0" y="61"/>
                    </a:lnTo>
                    <a:lnTo>
                      <a:pt x="0" y="61"/>
                    </a:lnTo>
                    <a:lnTo>
                      <a:pt x="0" y="61"/>
                    </a:lnTo>
                    <a:lnTo>
                      <a:pt x="0" y="61"/>
                    </a:lnTo>
                    <a:lnTo>
                      <a:pt x="0" y="61"/>
                    </a:lnTo>
                    <a:lnTo>
                      <a:pt x="0" y="61"/>
                    </a:lnTo>
                    <a:lnTo>
                      <a:pt x="0" y="61"/>
                    </a:lnTo>
                    <a:lnTo>
                      <a:pt x="0" y="60"/>
                    </a:lnTo>
                    <a:lnTo>
                      <a:pt x="0" y="60"/>
                    </a:lnTo>
                    <a:lnTo>
                      <a:pt x="0" y="60"/>
                    </a:lnTo>
                    <a:lnTo>
                      <a:pt x="0" y="59"/>
                    </a:lnTo>
                    <a:lnTo>
                      <a:pt x="0" y="59"/>
                    </a:lnTo>
                    <a:lnTo>
                      <a:pt x="0" y="59"/>
                    </a:lnTo>
                    <a:lnTo>
                      <a:pt x="0" y="58"/>
                    </a:lnTo>
                    <a:lnTo>
                      <a:pt x="0" y="57"/>
                    </a:lnTo>
                    <a:lnTo>
                      <a:pt x="0" y="57"/>
                    </a:lnTo>
                    <a:lnTo>
                      <a:pt x="0" y="56"/>
                    </a:lnTo>
                    <a:lnTo>
                      <a:pt x="0" y="56"/>
                    </a:lnTo>
                    <a:lnTo>
                      <a:pt x="0" y="57"/>
                    </a:lnTo>
                    <a:lnTo>
                      <a:pt x="0" y="57"/>
                    </a:lnTo>
                    <a:lnTo>
                      <a:pt x="0" y="57"/>
                    </a:lnTo>
                    <a:lnTo>
                      <a:pt x="0" y="58"/>
                    </a:lnTo>
                    <a:lnTo>
                      <a:pt x="0" y="57"/>
                    </a:lnTo>
                    <a:lnTo>
                      <a:pt x="0" y="58"/>
                    </a:lnTo>
                    <a:lnTo>
                      <a:pt x="0" y="59"/>
                    </a:lnTo>
                    <a:lnTo>
                      <a:pt x="0" y="58"/>
                    </a:lnTo>
                    <a:lnTo>
                      <a:pt x="0" y="59"/>
                    </a:lnTo>
                    <a:lnTo>
                      <a:pt x="0" y="59"/>
                    </a:lnTo>
                    <a:lnTo>
                      <a:pt x="0" y="59"/>
                    </a:lnTo>
                    <a:lnTo>
                      <a:pt x="0" y="58"/>
                    </a:lnTo>
                    <a:lnTo>
                      <a:pt x="0" y="58"/>
                    </a:lnTo>
                    <a:lnTo>
                      <a:pt x="0" y="58"/>
                    </a:lnTo>
                    <a:lnTo>
                      <a:pt x="0" y="59"/>
                    </a:lnTo>
                    <a:lnTo>
                      <a:pt x="0" y="59"/>
                    </a:lnTo>
                    <a:lnTo>
                      <a:pt x="0" y="60"/>
                    </a:lnTo>
                    <a:lnTo>
                      <a:pt x="0" y="60"/>
                    </a:lnTo>
                    <a:lnTo>
                      <a:pt x="0" y="60"/>
                    </a:lnTo>
                    <a:lnTo>
                      <a:pt x="0" y="59"/>
                    </a:lnTo>
                    <a:lnTo>
                      <a:pt x="0" y="59"/>
                    </a:lnTo>
                    <a:lnTo>
                      <a:pt x="0" y="58"/>
                    </a:lnTo>
                    <a:lnTo>
                      <a:pt x="0" y="57"/>
                    </a:lnTo>
                    <a:lnTo>
                      <a:pt x="0" y="58"/>
                    </a:lnTo>
                    <a:lnTo>
                      <a:pt x="0" y="58"/>
                    </a:lnTo>
                    <a:lnTo>
                      <a:pt x="0" y="58"/>
                    </a:lnTo>
                    <a:lnTo>
                      <a:pt x="0" y="59"/>
                    </a:lnTo>
                    <a:lnTo>
                      <a:pt x="0" y="58"/>
                    </a:lnTo>
                    <a:lnTo>
                      <a:pt x="0" y="58"/>
                    </a:lnTo>
                    <a:lnTo>
                      <a:pt x="0" y="58"/>
                    </a:lnTo>
                    <a:lnTo>
                      <a:pt x="0" y="58"/>
                    </a:lnTo>
                    <a:lnTo>
                      <a:pt x="0" y="59"/>
                    </a:lnTo>
                    <a:lnTo>
                      <a:pt x="0" y="59"/>
                    </a:lnTo>
                    <a:lnTo>
                      <a:pt x="0" y="59"/>
                    </a:lnTo>
                    <a:lnTo>
                      <a:pt x="0" y="59"/>
                    </a:lnTo>
                    <a:lnTo>
                      <a:pt x="0" y="58"/>
                    </a:lnTo>
                    <a:lnTo>
                      <a:pt x="0" y="58"/>
                    </a:lnTo>
                    <a:lnTo>
                      <a:pt x="0" y="58"/>
                    </a:lnTo>
                    <a:lnTo>
                      <a:pt x="0" y="57"/>
                    </a:lnTo>
                    <a:lnTo>
                      <a:pt x="0" y="58"/>
                    </a:lnTo>
                    <a:lnTo>
                      <a:pt x="0" y="57"/>
                    </a:lnTo>
                    <a:lnTo>
                      <a:pt x="0" y="58"/>
                    </a:lnTo>
                    <a:lnTo>
                      <a:pt x="0" y="58"/>
                    </a:lnTo>
                    <a:lnTo>
                      <a:pt x="0" y="58"/>
                    </a:lnTo>
                    <a:lnTo>
                      <a:pt x="0" y="57"/>
                    </a:lnTo>
                    <a:lnTo>
                      <a:pt x="0" y="57"/>
                    </a:lnTo>
                    <a:lnTo>
                      <a:pt x="0" y="58"/>
                    </a:lnTo>
                    <a:lnTo>
                      <a:pt x="0" y="58"/>
                    </a:lnTo>
                    <a:lnTo>
                      <a:pt x="0" y="58"/>
                    </a:lnTo>
                    <a:lnTo>
                      <a:pt x="0" y="57"/>
                    </a:lnTo>
                    <a:lnTo>
                      <a:pt x="0" y="57"/>
                    </a:lnTo>
                    <a:lnTo>
                      <a:pt x="0" y="56"/>
                    </a:lnTo>
                    <a:lnTo>
                      <a:pt x="0" y="55"/>
                    </a:lnTo>
                    <a:lnTo>
                      <a:pt x="0" y="54"/>
                    </a:lnTo>
                    <a:lnTo>
                      <a:pt x="0" y="54"/>
                    </a:lnTo>
                    <a:lnTo>
                      <a:pt x="0" y="53"/>
                    </a:lnTo>
                    <a:lnTo>
                      <a:pt x="0" y="53"/>
                    </a:lnTo>
                    <a:lnTo>
                      <a:pt x="0" y="54"/>
                    </a:lnTo>
                    <a:lnTo>
                      <a:pt x="0" y="54"/>
                    </a:lnTo>
                    <a:lnTo>
                      <a:pt x="0" y="54"/>
                    </a:lnTo>
                    <a:lnTo>
                      <a:pt x="0" y="53"/>
                    </a:lnTo>
                    <a:lnTo>
                      <a:pt x="0" y="53"/>
                    </a:lnTo>
                    <a:lnTo>
                      <a:pt x="0" y="53"/>
                    </a:lnTo>
                    <a:lnTo>
                      <a:pt x="0" y="53"/>
                    </a:lnTo>
                    <a:lnTo>
                      <a:pt x="0" y="53"/>
                    </a:lnTo>
                    <a:lnTo>
                      <a:pt x="0" y="54"/>
                    </a:lnTo>
                    <a:lnTo>
                      <a:pt x="0" y="53"/>
                    </a:lnTo>
                    <a:lnTo>
                      <a:pt x="0" y="53"/>
                    </a:lnTo>
                    <a:lnTo>
                      <a:pt x="0" y="54"/>
                    </a:lnTo>
                    <a:lnTo>
                      <a:pt x="0" y="55"/>
                    </a:lnTo>
                    <a:lnTo>
                      <a:pt x="0" y="55"/>
                    </a:lnTo>
                    <a:lnTo>
                      <a:pt x="0" y="56"/>
                    </a:lnTo>
                    <a:lnTo>
                      <a:pt x="0" y="56"/>
                    </a:lnTo>
                    <a:lnTo>
                      <a:pt x="0" y="56"/>
                    </a:lnTo>
                    <a:lnTo>
                      <a:pt x="0" y="56"/>
                    </a:lnTo>
                    <a:lnTo>
                      <a:pt x="0" y="57"/>
                    </a:lnTo>
                    <a:lnTo>
                      <a:pt x="0" y="56"/>
                    </a:lnTo>
                    <a:lnTo>
                      <a:pt x="0" y="55"/>
                    </a:lnTo>
                    <a:lnTo>
                      <a:pt x="0" y="55"/>
                    </a:lnTo>
                    <a:lnTo>
                      <a:pt x="0" y="54"/>
                    </a:lnTo>
                    <a:lnTo>
                      <a:pt x="0" y="54"/>
                    </a:lnTo>
                    <a:lnTo>
                      <a:pt x="0" y="54"/>
                    </a:lnTo>
                    <a:lnTo>
                      <a:pt x="0" y="54"/>
                    </a:lnTo>
                    <a:lnTo>
                      <a:pt x="0" y="54"/>
                    </a:lnTo>
                    <a:lnTo>
                      <a:pt x="0" y="55"/>
                    </a:lnTo>
                    <a:lnTo>
                      <a:pt x="0" y="55"/>
                    </a:lnTo>
                    <a:lnTo>
                      <a:pt x="0" y="55"/>
                    </a:lnTo>
                    <a:lnTo>
                      <a:pt x="0" y="56"/>
                    </a:lnTo>
                    <a:lnTo>
                      <a:pt x="0" y="55"/>
                    </a:lnTo>
                    <a:lnTo>
                      <a:pt x="0" y="56"/>
                    </a:lnTo>
                    <a:lnTo>
                      <a:pt x="0" y="56"/>
                    </a:lnTo>
                    <a:lnTo>
                      <a:pt x="0" y="56"/>
                    </a:lnTo>
                    <a:lnTo>
                      <a:pt x="0" y="57"/>
                    </a:lnTo>
                    <a:lnTo>
                      <a:pt x="0" y="56"/>
                    </a:lnTo>
                    <a:lnTo>
                      <a:pt x="0" y="57"/>
                    </a:lnTo>
                    <a:lnTo>
                      <a:pt x="0" y="57"/>
                    </a:lnTo>
                    <a:lnTo>
                      <a:pt x="0" y="58"/>
                    </a:lnTo>
                    <a:lnTo>
                      <a:pt x="0" y="58"/>
                    </a:lnTo>
                    <a:lnTo>
                      <a:pt x="0" y="58"/>
                    </a:lnTo>
                    <a:lnTo>
                      <a:pt x="0" y="58"/>
                    </a:lnTo>
                    <a:lnTo>
                      <a:pt x="0" y="59"/>
                    </a:lnTo>
                    <a:lnTo>
                      <a:pt x="0" y="59"/>
                    </a:lnTo>
                    <a:lnTo>
                      <a:pt x="0" y="59"/>
                    </a:lnTo>
                    <a:lnTo>
                      <a:pt x="0" y="60"/>
                    </a:lnTo>
                    <a:lnTo>
                      <a:pt x="0" y="60"/>
                    </a:lnTo>
                    <a:lnTo>
                      <a:pt x="0" y="60"/>
                    </a:lnTo>
                    <a:lnTo>
                      <a:pt x="0" y="60"/>
                    </a:lnTo>
                    <a:lnTo>
                      <a:pt x="0" y="60"/>
                    </a:lnTo>
                    <a:lnTo>
                      <a:pt x="0" y="60"/>
                    </a:lnTo>
                    <a:lnTo>
                      <a:pt x="0" y="60"/>
                    </a:lnTo>
                    <a:lnTo>
                      <a:pt x="0" y="60"/>
                    </a:lnTo>
                    <a:lnTo>
                      <a:pt x="0" y="61"/>
                    </a:lnTo>
                    <a:lnTo>
                      <a:pt x="0" y="60"/>
                    </a:lnTo>
                    <a:lnTo>
                      <a:pt x="0" y="61"/>
                    </a:lnTo>
                    <a:lnTo>
                      <a:pt x="0" y="60"/>
                    </a:lnTo>
                    <a:lnTo>
                      <a:pt x="0" y="61"/>
                    </a:lnTo>
                    <a:lnTo>
                      <a:pt x="0" y="61"/>
                    </a:lnTo>
                    <a:lnTo>
                      <a:pt x="0" y="60"/>
                    </a:lnTo>
                    <a:lnTo>
                      <a:pt x="0" y="60"/>
                    </a:lnTo>
                    <a:lnTo>
                      <a:pt x="0" y="60"/>
                    </a:lnTo>
                    <a:lnTo>
                      <a:pt x="0" y="60"/>
                    </a:lnTo>
                    <a:lnTo>
                      <a:pt x="0" y="60"/>
                    </a:lnTo>
                    <a:lnTo>
                      <a:pt x="0" y="60"/>
                    </a:lnTo>
                    <a:lnTo>
                      <a:pt x="0" y="61"/>
                    </a:lnTo>
                    <a:lnTo>
                      <a:pt x="0" y="60"/>
                    </a:lnTo>
                    <a:lnTo>
                      <a:pt x="0" y="61"/>
                    </a:lnTo>
                    <a:lnTo>
                      <a:pt x="0" y="61"/>
                    </a:lnTo>
                    <a:lnTo>
                      <a:pt x="0" y="62"/>
                    </a:lnTo>
                    <a:lnTo>
                      <a:pt x="0" y="62"/>
                    </a:lnTo>
                    <a:lnTo>
                      <a:pt x="0" y="62"/>
                    </a:lnTo>
                    <a:lnTo>
                      <a:pt x="0" y="61"/>
                    </a:lnTo>
                    <a:lnTo>
                      <a:pt x="0" y="61"/>
                    </a:lnTo>
                    <a:lnTo>
                      <a:pt x="0" y="60"/>
                    </a:lnTo>
                    <a:lnTo>
                      <a:pt x="0" y="60"/>
                    </a:lnTo>
                    <a:lnTo>
                      <a:pt x="0" y="61"/>
                    </a:lnTo>
                    <a:lnTo>
                      <a:pt x="0" y="61"/>
                    </a:lnTo>
                    <a:lnTo>
                      <a:pt x="0" y="60"/>
                    </a:lnTo>
                    <a:lnTo>
                      <a:pt x="0" y="60"/>
                    </a:lnTo>
                    <a:lnTo>
                      <a:pt x="0" y="60"/>
                    </a:lnTo>
                    <a:lnTo>
                      <a:pt x="0" y="59"/>
                    </a:lnTo>
                    <a:lnTo>
                      <a:pt x="0" y="59"/>
                    </a:lnTo>
                    <a:lnTo>
                      <a:pt x="0" y="58"/>
                    </a:lnTo>
                    <a:lnTo>
                      <a:pt x="0" y="58"/>
                    </a:lnTo>
                    <a:lnTo>
                      <a:pt x="0" y="58"/>
                    </a:lnTo>
                    <a:lnTo>
                      <a:pt x="0" y="57"/>
                    </a:lnTo>
                    <a:lnTo>
                      <a:pt x="0" y="56"/>
                    </a:lnTo>
                    <a:lnTo>
                      <a:pt x="0" y="57"/>
                    </a:lnTo>
                    <a:lnTo>
                      <a:pt x="0" y="57"/>
                    </a:lnTo>
                    <a:lnTo>
                      <a:pt x="0" y="57"/>
                    </a:lnTo>
                    <a:lnTo>
                      <a:pt x="0" y="56"/>
                    </a:lnTo>
                    <a:lnTo>
                      <a:pt x="0" y="57"/>
                    </a:lnTo>
                    <a:lnTo>
                      <a:pt x="0" y="57"/>
                    </a:lnTo>
                    <a:lnTo>
                      <a:pt x="0" y="57"/>
                    </a:lnTo>
                    <a:lnTo>
                      <a:pt x="0" y="56"/>
                    </a:lnTo>
                    <a:lnTo>
                      <a:pt x="0" y="56"/>
                    </a:lnTo>
                    <a:lnTo>
                      <a:pt x="0" y="57"/>
                    </a:lnTo>
                    <a:lnTo>
                      <a:pt x="0" y="56"/>
                    </a:lnTo>
                    <a:lnTo>
                      <a:pt x="0" y="55"/>
                    </a:lnTo>
                    <a:lnTo>
                      <a:pt x="0" y="56"/>
                    </a:lnTo>
                    <a:lnTo>
                      <a:pt x="0" y="56"/>
                    </a:lnTo>
                    <a:lnTo>
                      <a:pt x="0" y="55"/>
                    </a:lnTo>
                    <a:lnTo>
                      <a:pt x="0" y="56"/>
                    </a:lnTo>
                    <a:lnTo>
                      <a:pt x="0" y="55"/>
                    </a:lnTo>
                    <a:lnTo>
                      <a:pt x="0" y="56"/>
                    </a:lnTo>
                    <a:lnTo>
                      <a:pt x="0" y="57"/>
                    </a:lnTo>
                    <a:lnTo>
                      <a:pt x="0" y="57"/>
                    </a:lnTo>
                    <a:lnTo>
                      <a:pt x="0" y="56"/>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6"/>
                    </a:lnTo>
                    <a:lnTo>
                      <a:pt x="0" y="55"/>
                    </a:lnTo>
                    <a:lnTo>
                      <a:pt x="0" y="55"/>
                    </a:lnTo>
                    <a:lnTo>
                      <a:pt x="0" y="54"/>
                    </a:lnTo>
                    <a:lnTo>
                      <a:pt x="0" y="53"/>
                    </a:lnTo>
                    <a:lnTo>
                      <a:pt x="0" y="53"/>
                    </a:lnTo>
                    <a:lnTo>
                      <a:pt x="0" y="52"/>
                    </a:lnTo>
                    <a:lnTo>
                      <a:pt x="0" y="52"/>
                    </a:lnTo>
                    <a:lnTo>
                      <a:pt x="0" y="52"/>
                    </a:lnTo>
                    <a:lnTo>
                      <a:pt x="0" y="52"/>
                    </a:lnTo>
                    <a:lnTo>
                      <a:pt x="0" y="53"/>
                    </a:lnTo>
                    <a:lnTo>
                      <a:pt x="0" y="53"/>
                    </a:lnTo>
                    <a:lnTo>
                      <a:pt x="0" y="53"/>
                    </a:lnTo>
                    <a:lnTo>
                      <a:pt x="0" y="53"/>
                    </a:lnTo>
                    <a:lnTo>
                      <a:pt x="0" y="54"/>
                    </a:lnTo>
                    <a:lnTo>
                      <a:pt x="0" y="53"/>
                    </a:lnTo>
                    <a:lnTo>
                      <a:pt x="0" y="54"/>
                    </a:lnTo>
                    <a:lnTo>
                      <a:pt x="0" y="55"/>
                    </a:lnTo>
                    <a:lnTo>
                      <a:pt x="0" y="54"/>
                    </a:lnTo>
                    <a:lnTo>
                      <a:pt x="0" y="54"/>
                    </a:lnTo>
                    <a:lnTo>
                      <a:pt x="0" y="53"/>
                    </a:lnTo>
                    <a:lnTo>
                      <a:pt x="0" y="53"/>
                    </a:lnTo>
                    <a:lnTo>
                      <a:pt x="0" y="54"/>
                    </a:lnTo>
                    <a:lnTo>
                      <a:pt x="0" y="54"/>
                    </a:lnTo>
                    <a:lnTo>
                      <a:pt x="0" y="54"/>
                    </a:lnTo>
                    <a:lnTo>
                      <a:pt x="0" y="54"/>
                    </a:lnTo>
                    <a:lnTo>
                      <a:pt x="0" y="54"/>
                    </a:lnTo>
                    <a:lnTo>
                      <a:pt x="0" y="55"/>
                    </a:lnTo>
                    <a:lnTo>
                      <a:pt x="0" y="55"/>
                    </a:lnTo>
                    <a:lnTo>
                      <a:pt x="0" y="55"/>
                    </a:lnTo>
                    <a:lnTo>
                      <a:pt x="0" y="55"/>
                    </a:lnTo>
                    <a:lnTo>
                      <a:pt x="0" y="55"/>
                    </a:lnTo>
                    <a:lnTo>
                      <a:pt x="0" y="55"/>
                    </a:lnTo>
                    <a:lnTo>
                      <a:pt x="0" y="56"/>
                    </a:lnTo>
                    <a:lnTo>
                      <a:pt x="0" y="57"/>
                    </a:lnTo>
                    <a:lnTo>
                      <a:pt x="0" y="57"/>
                    </a:lnTo>
                    <a:lnTo>
                      <a:pt x="0" y="57"/>
                    </a:lnTo>
                    <a:lnTo>
                      <a:pt x="0" y="57"/>
                    </a:lnTo>
                    <a:lnTo>
                      <a:pt x="0" y="58"/>
                    </a:lnTo>
                    <a:lnTo>
                      <a:pt x="0" y="58"/>
                    </a:lnTo>
                    <a:lnTo>
                      <a:pt x="0" y="58"/>
                    </a:lnTo>
                    <a:lnTo>
                      <a:pt x="0" y="58"/>
                    </a:lnTo>
                    <a:lnTo>
                      <a:pt x="0" y="59"/>
                    </a:lnTo>
                    <a:lnTo>
                      <a:pt x="0" y="59"/>
                    </a:lnTo>
                    <a:lnTo>
                      <a:pt x="0" y="60"/>
                    </a:lnTo>
                    <a:lnTo>
                      <a:pt x="0" y="60"/>
                    </a:lnTo>
                    <a:lnTo>
                      <a:pt x="0" y="60"/>
                    </a:lnTo>
                    <a:lnTo>
                      <a:pt x="0" y="60"/>
                    </a:lnTo>
                    <a:lnTo>
                      <a:pt x="0" y="60"/>
                    </a:lnTo>
                    <a:lnTo>
                      <a:pt x="0" y="61"/>
                    </a:lnTo>
                    <a:lnTo>
                      <a:pt x="0" y="65"/>
                    </a:lnTo>
                    <a:lnTo>
                      <a:pt x="0" y="59"/>
                    </a:lnTo>
                    <a:lnTo>
                      <a:pt x="0" y="56"/>
                    </a:lnTo>
                    <a:lnTo>
                      <a:pt x="0" y="54"/>
                    </a:lnTo>
                    <a:lnTo>
                      <a:pt x="0" y="53"/>
                    </a:lnTo>
                    <a:lnTo>
                      <a:pt x="0" y="52"/>
                    </a:lnTo>
                    <a:lnTo>
                      <a:pt x="0" y="52"/>
                    </a:lnTo>
                    <a:lnTo>
                      <a:pt x="0" y="50"/>
                    </a:lnTo>
                    <a:lnTo>
                      <a:pt x="0" y="49"/>
                    </a:lnTo>
                    <a:lnTo>
                      <a:pt x="0" y="47"/>
                    </a:lnTo>
                    <a:lnTo>
                      <a:pt x="0" y="46"/>
                    </a:lnTo>
                    <a:lnTo>
                      <a:pt x="0" y="44"/>
                    </a:lnTo>
                    <a:lnTo>
                      <a:pt x="0" y="43"/>
                    </a:lnTo>
                    <a:lnTo>
                      <a:pt x="0" y="42"/>
                    </a:lnTo>
                    <a:lnTo>
                      <a:pt x="0" y="42"/>
                    </a:lnTo>
                    <a:lnTo>
                      <a:pt x="0" y="41"/>
                    </a:lnTo>
                    <a:lnTo>
                      <a:pt x="0" y="40"/>
                    </a:lnTo>
                    <a:lnTo>
                      <a:pt x="0" y="38"/>
                    </a:lnTo>
                    <a:lnTo>
                      <a:pt x="0" y="37"/>
                    </a:lnTo>
                    <a:lnTo>
                      <a:pt x="0" y="37"/>
                    </a:lnTo>
                    <a:lnTo>
                      <a:pt x="0" y="36"/>
                    </a:lnTo>
                    <a:lnTo>
                      <a:pt x="0" y="35"/>
                    </a:lnTo>
                    <a:lnTo>
                      <a:pt x="1" y="34"/>
                    </a:lnTo>
                    <a:lnTo>
                      <a:pt x="1" y="34"/>
                    </a:lnTo>
                    <a:lnTo>
                      <a:pt x="1" y="33"/>
                    </a:lnTo>
                    <a:lnTo>
                      <a:pt x="1" y="32"/>
                    </a:lnTo>
                    <a:lnTo>
                      <a:pt x="1" y="32"/>
                    </a:lnTo>
                    <a:lnTo>
                      <a:pt x="1" y="32"/>
                    </a:lnTo>
                    <a:lnTo>
                      <a:pt x="1" y="31"/>
                    </a:lnTo>
                    <a:lnTo>
                      <a:pt x="1" y="30"/>
                    </a:lnTo>
                    <a:lnTo>
                      <a:pt x="1" y="30"/>
                    </a:lnTo>
                    <a:lnTo>
                      <a:pt x="1" y="30"/>
                    </a:lnTo>
                    <a:lnTo>
                      <a:pt x="1" y="29"/>
                    </a:lnTo>
                    <a:lnTo>
                      <a:pt x="1" y="29"/>
                    </a:lnTo>
                    <a:lnTo>
                      <a:pt x="1" y="28"/>
                    </a:lnTo>
                    <a:lnTo>
                      <a:pt x="1" y="28"/>
                    </a:lnTo>
                    <a:lnTo>
                      <a:pt x="1" y="28"/>
                    </a:lnTo>
                    <a:lnTo>
                      <a:pt x="1" y="27"/>
                    </a:lnTo>
                    <a:lnTo>
                      <a:pt x="1" y="26"/>
                    </a:lnTo>
                    <a:lnTo>
                      <a:pt x="1" y="26"/>
                    </a:lnTo>
                    <a:lnTo>
                      <a:pt x="1" y="25"/>
                    </a:lnTo>
                    <a:lnTo>
                      <a:pt x="1" y="24"/>
                    </a:lnTo>
                    <a:lnTo>
                      <a:pt x="1" y="24"/>
                    </a:lnTo>
                    <a:lnTo>
                      <a:pt x="1" y="23"/>
                    </a:lnTo>
                    <a:lnTo>
                      <a:pt x="1" y="23"/>
                    </a:lnTo>
                    <a:lnTo>
                      <a:pt x="1" y="23"/>
                    </a:lnTo>
                    <a:lnTo>
                      <a:pt x="1" y="23"/>
                    </a:lnTo>
                    <a:lnTo>
                      <a:pt x="1" y="23"/>
                    </a:lnTo>
                    <a:lnTo>
                      <a:pt x="1" y="22"/>
                    </a:lnTo>
                    <a:lnTo>
                      <a:pt x="1" y="23"/>
                    </a:lnTo>
                    <a:lnTo>
                      <a:pt x="1" y="22"/>
                    </a:lnTo>
                    <a:lnTo>
                      <a:pt x="1" y="22"/>
                    </a:lnTo>
                    <a:lnTo>
                      <a:pt x="1" y="22"/>
                    </a:lnTo>
                    <a:lnTo>
                      <a:pt x="1" y="21"/>
                    </a:lnTo>
                    <a:lnTo>
                      <a:pt x="1" y="21"/>
                    </a:lnTo>
                    <a:lnTo>
                      <a:pt x="1" y="20"/>
                    </a:lnTo>
                    <a:lnTo>
                      <a:pt x="1" y="19"/>
                    </a:lnTo>
                    <a:lnTo>
                      <a:pt x="1" y="20"/>
                    </a:lnTo>
                    <a:lnTo>
                      <a:pt x="1" y="20"/>
                    </a:lnTo>
                    <a:lnTo>
                      <a:pt x="1" y="20"/>
                    </a:lnTo>
                    <a:lnTo>
                      <a:pt x="1" y="20"/>
                    </a:lnTo>
                    <a:lnTo>
                      <a:pt x="1" y="21"/>
                    </a:lnTo>
                    <a:lnTo>
                      <a:pt x="1" y="20"/>
                    </a:lnTo>
                    <a:lnTo>
                      <a:pt x="1" y="20"/>
                    </a:lnTo>
                    <a:lnTo>
                      <a:pt x="1" y="20"/>
                    </a:lnTo>
                    <a:lnTo>
                      <a:pt x="1" y="19"/>
                    </a:lnTo>
                    <a:lnTo>
                      <a:pt x="1" y="19"/>
                    </a:lnTo>
                    <a:lnTo>
                      <a:pt x="1" y="19"/>
                    </a:lnTo>
                    <a:lnTo>
                      <a:pt x="1" y="18"/>
                    </a:lnTo>
                    <a:lnTo>
                      <a:pt x="1" y="18"/>
                    </a:lnTo>
                    <a:lnTo>
                      <a:pt x="1" y="18"/>
                    </a:lnTo>
                    <a:lnTo>
                      <a:pt x="1" y="18"/>
                    </a:lnTo>
                    <a:lnTo>
                      <a:pt x="1" y="18"/>
                    </a:lnTo>
                    <a:lnTo>
                      <a:pt x="1" y="17"/>
                    </a:lnTo>
                    <a:lnTo>
                      <a:pt x="1" y="17"/>
                    </a:lnTo>
                    <a:lnTo>
                      <a:pt x="1" y="17"/>
                    </a:lnTo>
                    <a:lnTo>
                      <a:pt x="1" y="17"/>
                    </a:lnTo>
                    <a:lnTo>
                      <a:pt x="1" y="17"/>
                    </a:lnTo>
                    <a:lnTo>
                      <a:pt x="1" y="17"/>
                    </a:lnTo>
                    <a:lnTo>
                      <a:pt x="1" y="18"/>
                    </a:lnTo>
                    <a:lnTo>
                      <a:pt x="1" y="18"/>
                    </a:lnTo>
                    <a:lnTo>
                      <a:pt x="1" y="17"/>
                    </a:lnTo>
                    <a:lnTo>
                      <a:pt x="1" y="18"/>
                    </a:lnTo>
                    <a:lnTo>
                      <a:pt x="1" y="18"/>
                    </a:lnTo>
                    <a:lnTo>
                      <a:pt x="1" y="17"/>
                    </a:lnTo>
                    <a:lnTo>
                      <a:pt x="1" y="17"/>
                    </a:lnTo>
                    <a:lnTo>
                      <a:pt x="1" y="17"/>
                    </a:lnTo>
                    <a:lnTo>
                      <a:pt x="1" y="18"/>
                    </a:lnTo>
                    <a:lnTo>
                      <a:pt x="1" y="18"/>
                    </a:lnTo>
                    <a:lnTo>
                      <a:pt x="1" y="18"/>
                    </a:lnTo>
                    <a:lnTo>
                      <a:pt x="1" y="18"/>
                    </a:lnTo>
                    <a:lnTo>
                      <a:pt x="1" y="18"/>
                    </a:lnTo>
                    <a:lnTo>
                      <a:pt x="1" y="17"/>
                    </a:lnTo>
                    <a:lnTo>
                      <a:pt x="1" y="17"/>
                    </a:lnTo>
                    <a:lnTo>
                      <a:pt x="1" y="16"/>
                    </a:lnTo>
                    <a:lnTo>
                      <a:pt x="1" y="15"/>
                    </a:lnTo>
                    <a:lnTo>
                      <a:pt x="1" y="14"/>
                    </a:lnTo>
                    <a:lnTo>
                      <a:pt x="1" y="13"/>
                    </a:lnTo>
                    <a:lnTo>
                      <a:pt x="1" y="13"/>
                    </a:lnTo>
                    <a:lnTo>
                      <a:pt x="1" y="12"/>
                    </a:lnTo>
                    <a:lnTo>
                      <a:pt x="1" y="11"/>
                    </a:lnTo>
                    <a:lnTo>
                      <a:pt x="1" y="10"/>
                    </a:lnTo>
                    <a:lnTo>
                      <a:pt x="1" y="10"/>
                    </a:lnTo>
                    <a:lnTo>
                      <a:pt x="1" y="11"/>
                    </a:lnTo>
                    <a:lnTo>
                      <a:pt x="1" y="11"/>
                    </a:lnTo>
                    <a:lnTo>
                      <a:pt x="1" y="11"/>
                    </a:lnTo>
                    <a:lnTo>
                      <a:pt x="1" y="12"/>
                    </a:lnTo>
                    <a:lnTo>
                      <a:pt x="1" y="11"/>
                    </a:lnTo>
                    <a:lnTo>
                      <a:pt x="1" y="12"/>
                    </a:lnTo>
                    <a:lnTo>
                      <a:pt x="1" y="11"/>
                    </a:lnTo>
                    <a:lnTo>
                      <a:pt x="1" y="10"/>
                    </a:lnTo>
                    <a:lnTo>
                      <a:pt x="1" y="10"/>
                    </a:lnTo>
                    <a:lnTo>
                      <a:pt x="1" y="10"/>
                    </a:lnTo>
                    <a:lnTo>
                      <a:pt x="1" y="11"/>
                    </a:lnTo>
                    <a:lnTo>
                      <a:pt x="1" y="11"/>
                    </a:lnTo>
                    <a:lnTo>
                      <a:pt x="1" y="10"/>
                    </a:lnTo>
                    <a:lnTo>
                      <a:pt x="1" y="11"/>
                    </a:lnTo>
                    <a:lnTo>
                      <a:pt x="1" y="10"/>
                    </a:lnTo>
                    <a:lnTo>
                      <a:pt x="1" y="11"/>
                    </a:lnTo>
                    <a:lnTo>
                      <a:pt x="1" y="11"/>
                    </a:lnTo>
                    <a:lnTo>
                      <a:pt x="1" y="12"/>
                    </a:lnTo>
                    <a:lnTo>
                      <a:pt x="1" y="11"/>
                    </a:lnTo>
                    <a:lnTo>
                      <a:pt x="1" y="12"/>
                    </a:lnTo>
                    <a:lnTo>
                      <a:pt x="1" y="12"/>
                    </a:lnTo>
                    <a:lnTo>
                      <a:pt x="1" y="12"/>
                    </a:lnTo>
                    <a:lnTo>
                      <a:pt x="1" y="12"/>
                    </a:lnTo>
                    <a:lnTo>
                      <a:pt x="1" y="11"/>
                    </a:lnTo>
                    <a:lnTo>
                      <a:pt x="1" y="12"/>
                    </a:lnTo>
                    <a:lnTo>
                      <a:pt x="1" y="11"/>
                    </a:lnTo>
                    <a:lnTo>
                      <a:pt x="1" y="12"/>
                    </a:lnTo>
                    <a:lnTo>
                      <a:pt x="1" y="12"/>
                    </a:lnTo>
                    <a:lnTo>
                      <a:pt x="1" y="12"/>
                    </a:lnTo>
                    <a:lnTo>
                      <a:pt x="1" y="12"/>
                    </a:lnTo>
                    <a:lnTo>
                      <a:pt x="1" y="12"/>
                    </a:lnTo>
                    <a:lnTo>
                      <a:pt x="1" y="13"/>
                    </a:lnTo>
                    <a:lnTo>
                      <a:pt x="1" y="12"/>
                    </a:lnTo>
                    <a:lnTo>
                      <a:pt x="1" y="12"/>
                    </a:lnTo>
                    <a:lnTo>
                      <a:pt x="1" y="12"/>
                    </a:lnTo>
                    <a:lnTo>
                      <a:pt x="1" y="12"/>
                    </a:lnTo>
                    <a:lnTo>
                      <a:pt x="1" y="12"/>
                    </a:lnTo>
                    <a:lnTo>
                      <a:pt x="1" y="12"/>
                    </a:lnTo>
                    <a:lnTo>
                      <a:pt x="1" y="12"/>
                    </a:lnTo>
                    <a:lnTo>
                      <a:pt x="1" y="13"/>
                    </a:lnTo>
                    <a:lnTo>
                      <a:pt x="1" y="13"/>
                    </a:lnTo>
                    <a:lnTo>
                      <a:pt x="1" y="13"/>
                    </a:lnTo>
                    <a:lnTo>
                      <a:pt x="1" y="14"/>
                    </a:lnTo>
                    <a:lnTo>
                      <a:pt x="1" y="13"/>
                    </a:lnTo>
                    <a:lnTo>
                      <a:pt x="1" y="13"/>
                    </a:lnTo>
                    <a:lnTo>
                      <a:pt x="1" y="14"/>
                    </a:lnTo>
                    <a:lnTo>
                      <a:pt x="1" y="14"/>
                    </a:lnTo>
                    <a:lnTo>
                      <a:pt x="1" y="14"/>
                    </a:lnTo>
                    <a:lnTo>
                      <a:pt x="1" y="14"/>
                    </a:lnTo>
                    <a:lnTo>
                      <a:pt x="1" y="14"/>
                    </a:lnTo>
                    <a:lnTo>
                      <a:pt x="1" y="13"/>
                    </a:lnTo>
                    <a:lnTo>
                      <a:pt x="1" y="13"/>
                    </a:lnTo>
                    <a:lnTo>
                      <a:pt x="1" y="12"/>
                    </a:lnTo>
                    <a:lnTo>
                      <a:pt x="1" y="10"/>
                    </a:lnTo>
                    <a:lnTo>
                      <a:pt x="1" y="9"/>
                    </a:lnTo>
                    <a:lnTo>
                      <a:pt x="1" y="8"/>
                    </a:lnTo>
                    <a:lnTo>
                      <a:pt x="1" y="7"/>
                    </a:lnTo>
                    <a:lnTo>
                      <a:pt x="1" y="6"/>
                    </a:lnTo>
                    <a:lnTo>
                      <a:pt x="1" y="5"/>
                    </a:lnTo>
                    <a:lnTo>
                      <a:pt x="1" y="4"/>
                    </a:lnTo>
                    <a:lnTo>
                      <a:pt x="1" y="4"/>
                    </a:lnTo>
                    <a:lnTo>
                      <a:pt x="1" y="4"/>
                    </a:lnTo>
                    <a:lnTo>
                      <a:pt x="1" y="3"/>
                    </a:lnTo>
                    <a:lnTo>
                      <a:pt x="1" y="3"/>
                    </a:lnTo>
                    <a:lnTo>
                      <a:pt x="1" y="3"/>
                    </a:lnTo>
                    <a:lnTo>
                      <a:pt x="1" y="3"/>
                    </a:lnTo>
                    <a:lnTo>
                      <a:pt x="1" y="3"/>
                    </a:lnTo>
                    <a:lnTo>
                      <a:pt x="1" y="3"/>
                    </a:lnTo>
                    <a:lnTo>
                      <a:pt x="1" y="4"/>
                    </a:lnTo>
                    <a:lnTo>
                      <a:pt x="1" y="3"/>
                    </a:lnTo>
                    <a:lnTo>
                      <a:pt x="1" y="4"/>
                    </a:lnTo>
                    <a:lnTo>
                      <a:pt x="1" y="3"/>
                    </a:lnTo>
                    <a:lnTo>
                      <a:pt x="1" y="4"/>
                    </a:lnTo>
                    <a:lnTo>
                      <a:pt x="1" y="4"/>
                    </a:lnTo>
                    <a:lnTo>
                      <a:pt x="1" y="4"/>
                    </a:lnTo>
                    <a:lnTo>
                      <a:pt x="1" y="5"/>
                    </a:lnTo>
                    <a:lnTo>
                      <a:pt x="1" y="5"/>
                    </a:lnTo>
                    <a:lnTo>
                      <a:pt x="1" y="6"/>
                    </a:lnTo>
                    <a:lnTo>
                      <a:pt x="1" y="6"/>
                    </a:lnTo>
                    <a:lnTo>
                      <a:pt x="1" y="6"/>
                    </a:lnTo>
                    <a:lnTo>
                      <a:pt x="1" y="6"/>
                    </a:lnTo>
                    <a:lnTo>
                      <a:pt x="1" y="6"/>
                    </a:lnTo>
                    <a:lnTo>
                      <a:pt x="1" y="5"/>
                    </a:lnTo>
                    <a:lnTo>
                      <a:pt x="1" y="4"/>
                    </a:lnTo>
                    <a:lnTo>
                      <a:pt x="1" y="5"/>
                    </a:lnTo>
                    <a:lnTo>
                      <a:pt x="1" y="4"/>
                    </a:lnTo>
                    <a:lnTo>
                      <a:pt x="1" y="4"/>
                    </a:lnTo>
                    <a:lnTo>
                      <a:pt x="1" y="4"/>
                    </a:lnTo>
                    <a:lnTo>
                      <a:pt x="1" y="4"/>
                    </a:lnTo>
                    <a:lnTo>
                      <a:pt x="1" y="3"/>
                    </a:lnTo>
                    <a:lnTo>
                      <a:pt x="1" y="3"/>
                    </a:lnTo>
                    <a:lnTo>
                      <a:pt x="1" y="3"/>
                    </a:lnTo>
                    <a:lnTo>
                      <a:pt x="1" y="3"/>
                    </a:lnTo>
                    <a:lnTo>
                      <a:pt x="1" y="4"/>
                    </a:lnTo>
                    <a:lnTo>
                      <a:pt x="1" y="4"/>
                    </a:lnTo>
                    <a:lnTo>
                      <a:pt x="1" y="4"/>
                    </a:lnTo>
                    <a:lnTo>
                      <a:pt x="1" y="4"/>
                    </a:lnTo>
                    <a:lnTo>
                      <a:pt x="1" y="5"/>
                    </a:lnTo>
                    <a:lnTo>
                      <a:pt x="1" y="4"/>
                    </a:lnTo>
                    <a:lnTo>
                      <a:pt x="1" y="3"/>
                    </a:lnTo>
                    <a:lnTo>
                      <a:pt x="1" y="3"/>
                    </a:lnTo>
                    <a:lnTo>
                      <a:pt x="1" y="4"/>
                    </a:lnTo>
                    <a:lnTo>
                      <a:pt x="1" y="4"/>
                    </a:lnTo>
                    <a:lnTo>
                      <a:pt x="1" y="4"/>
                    </a:lnTo>
                    <a:lnTo>
                      <a:pt x="1" y="4"/>
                    </a:lnTo>
                    <a:lnTo>
                      <a:pt x="1" y="4"/>
                    </a:lnTo>
                    <a:lnTo>
                      <a:pt x="1" y="4"/>
                    </a:lnTo>
                    <a:lnTo>
                      <a:pt x="1" y="4"/>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6"/>
                    </a:lnTo>
                    <a:lnTo>
                      <a:pt x="1" y="6"/>
                    </a:lnTo>
                    <a:lnTo>
                      <a:pt x="1" y="6"/>
                    </a:lnTo>
                    <a:lnTo>
                      <a:pt x="1" y="6"/>
                    </a:lnTo>
                    <a:lnTo>
                      <a:pt x="1" y="6"/>
                    </a:lnTo>
                    <a:lnTo>
                      <a:pt x="1" y="4"/>
                    </a:lnTo>
                    <a:lnTo>
                      <a:pt x="1" y="4"/>
                    </a:lnTo>
                    <a:lnTo>
                      <a:pt x="1" y="2"/>
                    </a:lnTo>
                    <a:lnTo>
                      <a:pt x="1" y="1"/>
                    </a:lnTo>
                    <a:lnTo>
                      <a:pt x="1" y="2"/>
                    </a:lnTo>
                    <a:lnTo>
                      <a:pt x="1" y="1"/>
                    </a:lnTo>
                    <a:lnTo>
                      <a:pt x="1" y="2"/>
                    </a:lnTo>
                    <a:lnTo>
                      <a:pt x="1" y="1"/>
                    </a:lnTo>
                    <a:lnTo>
                      <a:pt x="1" y="1"/>
                    </a:lnTo>
                    <a:lnTo>
                      <a:pt x="1" y="0"/>
                    </a:lnTo>
                    <a:lnTo>
                      <a:pt x="1" y="1"/>
                    </a:lnTo>
                  </a:path>
                </a:pathLst>
              </a:custGeom>
              <a:noFill/>
              <a:ln w="0">
                <a:solidFill>
                  <a:srgbClr val="3366FF"/>
                </a:solidFill>
                <a:prstDash val="solid"/>
                <a:round/>
                <a:headEnd/>
                <a:tailEnd/>
              </a:ln>
            </p:spPr>
            <p:txBody>
              <a:bodyPr/>
              <a:lstStyle/>
              <a:p>
                <a:endParaRPr lang="en-GB"/>
              </a:p>
            </p:txBody>
          </p:sp>
          <p:sp>
            <p:nvSpPr>
              <p:cNvPr id="186347" name="Freeform 1003"/>
              <p:cNvSpPr>
                <a:spLocks/>
              </p:cNvSpPr>
              <p:nvPr/>
            </p:nvSpPr>
            <p:spPr bwMode="auto">
              <a:xfrm>
                <a:off x="3876" y="3563"/>
                <a:ext cx="1" cy="72"/>
              </a:xfrm>
              <a:custGeom>
                <a:avLst/>
                <a:gdLst/>
                <a:ahLst/>
                <a:cxnLst>
                  <a:cxn ang="0">
                    <a:pos x="0" y="3"/>
                  </a:cxn>
                  <a:cxn ang="0">
                    <a:pos x="0" y="8"/>
                  </a:cxn>
                  <a:cxn ang="0">
                    <a:pos x="0" y="9"/>
                  </a:cxn>
                  <a:cxn ang="0">
                    <a:pos x="0" y="9"/>
                  </a:cxn>
                  <a:cxn ang="0">
                    <a:pos x="0" y="10"/>
                  </a:cxn>
                  <a:cxn ang="0">
                    <a:pos x="0" y="7"/>
                  </a:cxn>
                  <a:cxn ang="0">
                    <a:pos x="0" y="9"/>
                  </a:cxn>
                  <a:cxn ang="0">
                    <a:pos x="0" y="8"/>
                  </a:cxn>
                  <a:cxn ang="0">
                    <a:pos x="0" y="6"/>
                  </a:cxn>
                  <a:cxn ang="0">
                    <a:pos x="0" y="7"/>
                  </a:cxn>
                  <a:cxn ang="0">
                    <a:pos x="0" y="9"/>
                  </a:cxn>
                  <a:cxn ang="0">
                    <a:pos x="0" y="10"/>
                  </a:cxn>
                  <a:cxn ang="0">
                    <a:pos x="0" y="9"/>
                  </a:cxn>
                  <a:cxn ang="0">
                    <a:pos x="0" y="11"/>
                  </a:cxn>
                  <a:cxn ang="0">
                    <a:pos x="0" y="8"/>
                  </a:cxn>
                  <a:cxn ang="0">
                    <a:pos x="0" y="7"/>
                  </a:cxn>
                  <a:cxn ang="0">
                    <a:pos x="0" y="3"/>
                  </a:cxn>
                  <a:cxn ang="0">
                    <a:pos x="0" y="3"/>
                  </a:cxn>
                  <a:cxn ang="0">
                    <a:pos x="0" y="5"/>
                  </a:cxn>
                  <a:cxn ang="0">
                    <a:pos x="0" y="4"/>
                  </a:cxn>
                  <a:cxn ang="0">
                    <a:pos x="0" y="6"/>
                  </a:cxn>
                  <a:cxn ang="0">
                    <a:pos x="0" y="7"/>
                  </a:cxn>
                  <a:cxn ang="0">
                    <a:pos x="0" y="8"/>
                  </a:cxn>
                  <a:cxn ang="0">
                    <a:pos x="0" y="7"/>
                  </a:cxn>
                  <a:cxn ang="0">
                    <a:pos x="0" y="9"/>
                  </a:cxn>
                  <a:cxn ang="0">
                    <a:pos x="0" y="9"/>
                  </a:cxn>
                  <a:cxn ang="0">
                    <a:pos x="0" y="7"/>
                  </a:cxn>
                  <a:cxn ang="0">
                    <a:pos x="0" y="11"/>
                  </a:cxn>
                  <a:cxn ang="0">
                    <a:pos x="0" y="9"/>
                  </a:cxn>
                  <a:cxn ang="0">
                    <a:pos x="0" y="9"/>
                  </a:cxn>
                  <a:cxn ang="0">
                    <a:pos x="0" y="5"/>
                  </a:cxn>
                  <a:cxn ang="0">
                    <a:pos x="0" y="6"/>
                  </a:cxn>
                  <a:cxn ang="0">
                    <a:pos x="0" y="7"/>
                  </a:cxn>
                  <a:cxn ang="0">
                    <a:pos x="0" y="5"/>
                  </a:cxn>
                  <a:cxn ang="0">
                    <a:pos x="0" y="4"/>
                  </a:cxn>
                  <a:cxn ang="0">
                    <a:pos x="0" y="5"/>
                  </a:cxn>
                  <a:cxn ang="0">
                    <a:pos x="0" y="3"/>
                  </a:cxn>
                  <a:cxn ang="0">
                    <a:pos x="0" y="3"/>
                  </a:cxn>
                  <a:cxn ang="0">
                    <a:pos x="0" y="5"/>
                  </a:cxn>
                  <a:cxn ang="0">
                    <a:pos x="0" y="6"/>
                  </a:cxn>
                  <a:cxn ang="0">
                    <a:pos x="0" y="2"/>
                  </a:cxn>
                  <a:cxn ang="0">
                    <a:pos x="0" y="2"/>
                  </a:cxn>
                  <a:cxn ang="0">
                    <a:pos x="0" y="4"/>
                  </a:cxn>
                  <a:cxn ang="0">
                    <a:pos x="0" y="5"/>
                  </a:cxn>
                  <a:cxn ang="0">
                    <a:pos x="0" y="5"/>
                  </a:cxn>
                  <a:cxn ang="0">
                    <a:pos x="0" y="5"/>
                  </a:cxn>
                  <a:cxn ang="0">
                    <a:pos x="0" y="4"/>
                  </a:cxn>
                  <a:cxn ang="0">
                    <a:pos x="0" y="6"/>
                  </a:cxn>
                  <a:cxn ang="0">
                    <a:pos x="0" y="6"/>
                  </a:cxn>
                  <a:cxn ang="0">
                    <a:pos x="0" y="8"/>
                  </a:cxn>
                  <a:cxn ang="0">
                    <a:pos x="0" y="6"/>
                  </a:cxn>
                  <a:cxn ang="0">
                    <a:pos x="0" y="4"/>
                  </a:cxn>
                  <a:cxn ang="0">
                    <a:pos x="0" y="4"/>
                  </a:cxn>
                  <a:cxn ang="0">
                    <a:pos x="0" y="3"/>
                  </a:cxn>
                  <a:cxn ang="0">
                    <a:pos x="0" y="4"/>
                  </a:cxn>
                  <a:cxn ang="0">
                    <a:pos x="0" y="7"/>
                  </a:cxn>
                  <a:cxn ang="0">
                    <a:pos x="0" y="6"/>
                  </a:cxn>
                  <a:cxn ang="0">
                    <a:pos x="0" y="7"/>
                  </a:cxn>
                  <a:cxn ang="0">
                    <a:pos x="0" y="9"/>
                  </a:cxn>
                  <a:cxn ang="0">
                    <a:pos x="0" y="6"/>
                  </a:cxn>
                  <a:cxn ang="0">
                    <a:pos x="0" y="5"/>
                  </a:cxn>
                  <a:cxn ang="0">
                    <a:pos x="0" y="4"/>
                  </a:cxn>
                  <a:cxn ang="0">
                    <a:pos x="0" y="2"/>
                  </a:cxn>
                </a:cxnLst>
                <a:rect l="0" t="0" r="r" b="b"/>
                <a:pathLst>
                  <a:path h="12">
                    <a:moveTo>
                      <a:pt x="0" y="4"/>
                    </a:moveTo>
                    <a:lnTo>
                      <a:pt x="0" y="4"/>
                    </a:lnTo>
                    <a:lnTo>
                      <a:pt x="0" y="4"/>
                    </a:lnTo>
                    <a:lnTo>
                      <a:pt x="0" y="3"/>
                    </a:lnTo>
                    <a:lnTo>
                      <a:pt x="0" y="4"/>
                    </a:lnTo>
                    <a:lnTo>
                      <a:pt x="0" y="4"/>
                    </a:lnTo>
                    <a:lnTo>
                      <a:pt x="0" y="4"/>
                    </a:lnTo>
                    <a:lnTo>
                      <a:pt x="0" y="3"/>
                    </a:lnTo>
                    <a:lnTo>
                      <a:pt x="0" y="4"/>
                    </a:lnTo>
                    <a:lnTo>
                      <a:pt x="0" y="3"/>
                    </a:lnTo>
                    <a:lnTo>
                      <a:pt x="0" y="3"/>
                    </a:lnTo>
                    <a:lnTo>
                      <a:pt x="0" y="3"/>
                    </a:lnTo>
                    <a:lnTo>
                      <a:pt x="0" y="4"/>
                    </a:lnTo>
                    <a:lnTo>
                      <a:pt x="0" y="4"/>
                    </a:lnTo>
                    <a:lnTo>
                      <a:pt x="0" y="5"/>
                    </a:lnTo>
                    <a:lnTo>
                      <a:pt x="0" y="5"/>
                    </a:lnTo>
                    <a:lnTo>
                      <a:pt x="0" y="5"/>
                    </a:lnTo>
                    <a:lnTo>
                      <a:pt x="0" y="6"/>
                    </a:lnTo>
                    <a:lnTo>
                      <a:pt x="0" y="7"/>
                    </a:lnTo>
                    <a:lnTo>
                      <a:pt x="0" y="7"/>
                    </a:lnTo>
                    <a:lnTo>
                      <a:pt x="0" y="7"/>
                    </a:lnTo>
                    <a:lnTo>
                      <a:pt x="0" y="8"/>
                    </a:lnTo>
                    <a:lnTo>
                      <a:pt x="0" y="8"/>
                    </a:lnTo>
                    <a:lnTo>
                      <a:pt x="0" y="9"/>
                    </a:lnTo>
                    <a:lnTo>
                      <a:pt x="0" y="9"/>
                    </a:lnTo>
                    <a:lnTo>
                      <a:pt x="0" y="9"/>
                    </a:lnTo>
                    <a:lnTo>
                      <a:pt x="0" y="10"/>
                    </a:lnTo>
                    <a:lnTo>
                      <a:pt x="0" y="10"/>
                    </a:lnTo>
                    <a:lnTo>
                      <a:pt x="0" y="9"/>
                    </a:lnTo>
                    <a:lnTo>
                      <a:pt x="0" y="9"/>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11"/>
                    </a:lnTo>
                    <a:lnTo>
                      <a:pt x="0" y="10"/>
                    </a:lnTo>
                    <a:lnTo>
                      <a:pt x="0" y="9"/>
                    </a:lnTo>
                    <a:lnTo>
                      <a:pt x="0" y="9"/>
                    </a:lnTo>
                    <a:lnTo>
                      <a:pt x="0" y="9"/>
                    </a:lnTo>
                    <a:lnTo>
                      <a:pt x="0" y="9"/>
                    </a:lnTo>
                    <a:lnTo>
                      <a:pt x="0" y="9"/>
                    </a:lnTo>
                    <a:lnTo>
                      <a:pt x="0" y="8"/>
                    </a:lnTo>
                    <a:lnTo>
                      <a:pt x="0" y="8"/>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8"/>
                    </a:lnTo>
                    <a:lnTo>
                      <a:pt x="0" y="7"/>
                    </a:lnTo>
                    <a:lnTo>
                      <a:pt x="0" y="8"/>
                    </a:lnTo>
                    <a:lnTo>
                      <a:pt x="0" y="8"/>
                    </a:lnTo>
                    <a:lnTo>
                      <a:pt x="0" y="8"/>
                    </a:lnTo>
                    <a:lnTo>
                      <a:pt x="0" y="8"/>
                    </a:lnTo>
                    <a:lnTo>
                      <a:pt x="0" y="8"/>
                    </a:lnTo>
                    <a:lnTo>
                      <a:pt x="0" y="9"/>
                    </a:lnTo>
                    <a:lnTo>
                      <a:pt x="0" y="8"/>
                    </a:lnTo>
                    <a:lnTo>
                      <a:pt x="0" y="7"/>
                    </a:lnTo>
                    <a:lnTo>
                      <a:pt x="0" y="8"/>
                    </a:lnTo>
                    <a:lnTo>
                      <a:pt x="0" y="8"/>
                    </a:lnTo>
                    <a:lnTo>
                      <a:pt x="0" y="9"/>
                    </a:lnTo>
                    <a:lnTo>
                      <a:pt x="0" y="8"/>
                    </a:lnTo>
                    <a:lnTo>
                      <a:pt x="0" y="8"/>
                    </a:lnTo>
                    <a:lnTo>
                      <a:pt x="0" y="7"/>
                    </a:lnTo>
                    <a:lnTo>
                      <a:pt x="0" y="6"/>
                    </a:lnTo>
                    <a:lnTo>
                      <a:pt x="0" y="6"/>
                    </a:lnTo>
                    <a:lnTo>
                      <a:pt x="0" y="6"/>
                    </a:lnTo>
                    <a:lnTo>
                      <a:pt x="0" y="6"/>
                    </a:lnTo>
                    <a:lnTo>
                      <a:pt x="0" y="6"/>
                    </a:lnTo>
                    <a:lnTo>
                      <a:pt x="0" y="5"/>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8"/>
                    </a:lnTo>
                    <a:lnTo>
                      <a:pt x="0" y="8"/>
                    </a:lnTo>
                    <a:lnTo>
                      <a:pt x="0" y="8"/>
                    </a:lnTo>
                    <a:lnTo>
                      <a:pt x="0" y="8"/>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1"/>
                    </a:lnTo>
                    <a:lnTo>
                      <a:pt x="0" y="11"/>
                    </a:lnTo>
                    <a:lnTo>
                      <a:pt x="0" y="11"/>
                    </a:lnTo>
                    <a:lnTo>
                      <a:pt x="0" y="12"/>
                    </a:lnTo>
                    <a:lnTo>
                      <a:pt x="0" y="11"/>
                    </a:lnTo>
                    <a:lnTo>
                      <a:pt x="0" y="11"/>
                    </a:lnTo>
                    <a:lnTo>
                      <a:pt x="0" y="11"/>
                    </a:lnTo>
                    <a:lnTo>
                      <a:pt x="0" y="10"/>
                    </a:lnTo>
                    <a:lnTo>
                      <a:pt x="0" y="10"/>
                    </a:lnTo>
                    <a:lnTo>
                      <a:pt x="0" y="9"/>
                    </a:lnTo>
                    <a:lnTo>
                      <a:pt x="0" y="9"/>
                    </a:lnTo>
                    <a:lnTo>
                      <a:pt x="0" y="8"/>
                    </a:lnTo>
                    <a:lnTo>
                      <a:pt x="0" y="8"/>
                    </a:lnTo>
                    <a:lnTo>
                      <a:pt x="0" y="8"/>
                    </a:lnTo>
                    <a:lnTo>
                      <a:pt x="0" y="7"/>
                    </a:lnTo>
                    <a:lnTo>
                      <a:pt x="0" y="8"/>
                    </a:lnTo>
                    <a:lnTo>
                      <a:pt x="0" y="8"/>
                    </a:lnTo>
                    <a:lnTo>
                      <a:pt x="0" y="8"/>
                    </a:lnTo>
                    <a:lnTo>
                      <a:pt x="0" y="7"/>
                    </a:lnTo>
                    <a:lnTo>
                      <a:pt x="0" y="7"/>
                    </a:lnTo>
                    <a:lnTo>
                      <a:pt x="0" y="7"/>
                    </a:lnTo>
                    <a:lnTo>
                      <a:pt x="0" y="8"/>
                    </a:lnTo>
                    <a:lnTo>
                      <a:pt x="0" y="8"/>
                    </a:lnTo>
                    <a:lnTo>
                      <a:pt x="0" y="8"/>
                    </a:lnTo>
                    <a:lnTo>
                      <a:pt x="0" y="7"/>
                    </a:lnTo>
                    <a:lnTo>
                      <a:pt x="0" y="7"/>
                    </a:lnTo>
                    <a:lnTo>
                      <a:pt x="0" y="7"/>
                    </a:lnTo>
                    <a:lnTo>
                      <a:pt x="0" y="6"/>
                    </a:lnTo>
                    <a:lnTo>
                      <a:pt x="0" y="6"/>
                    </a:lnTo>
                    <a:lnTo>
                      <a:pt x="0" y="5"/>
                    </a:lnTo>
                    <a:lnTo>
                      <a:pt x="0" y="5"/>
                    </a:lnTo>
                    <a:lnTo>
                      <a:pt x="0" y="5"/>
                    </a:lnTo>
                    <a:lnTo>
                      <a:pt x="0" y="4"/>
                    </a:lnTo>
                    <a:lnTo>
                      <a:pt x="0" y="4"/>
                    </a:lnTo>
                    <a:lnTo>
                      <a:pt x="0" y="4"/>
                    </a:lnTo>
                    <a:lnTo>
                      <a:pt x="0" y="3"/>
                    </a:lnTo>
                    <a:lnTo>
                      <a:pt x="0" y="3"/>
                    </a:lnTo>
                    <a:lnTo>
                      <a:pt x="0" y="3"/>
                    </a:lnTo>
                    <a:lnTo>
                      <a:pt x="0" y="3"/>
                    </a:lnTo>
                    <a:lnTo>
                      <a:pt x="0" y="2"/>
                    </a:lnTo>
                    <a:lnTo>
                      <a:pt x="0" y="2"/>
                    </a:lnTo>
                    <a:lnTo>
                      <a:pt x="0" y="2"/>
                    </a:lnTo>
                    <a:lnTo>
                      <a:pt x="0" y="2"/>
                    </a:lnTo>
                    <a:lnTo>
                      <a:pt x="0" y="2"/>
                    </a:lnTo>
                    <a:lnTo>
                      <a:pt x="0" y="3"/>
                    </a:lnTo>
                    <a:lnTo>
                      <a:pt x="0" y="3"/>
                    </a:lnTo>
                    <a:lnTo>
                      <a:pt x="0" y="3"/>
                    </a:lnTo>
                    <a:lnTo>
                      <a:pt x="0" y="4"/>
                    </a:lnTo>
                    <a:lnTo>
                      <a:pt x="0" y="3"/>
                    </a:lnTo>
                    <a:lnTo>
                      <a:pt x="0" y="3"/>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5"/>
                    </a:lnTo>
                    <a:lnTo>
                      <a:pt x="0" y="5"/>
                    </a:lnTo>
                    <a:lnTo>
                      <a:pt x="0" y="4"/>
                    </a:lnTo>
                    <a:lnTo>
                      <a:pt x="0" y="4"/>
                    </a:lnTo>
                    <a:lnTo>
                      <a:pt x="0" y="4"/>
                    </a:lnTo>
                    <a:lnTo>
                      <a:pt x="0" y="4"/>
                    </a:lnTo>
                    <a:lnTo>
                      <a:pt x="0" y="4"/>
                    </a:lnTo>
                    <a:lnTo>
                      <a:pt x="0" y="5"/>
                    </a:lnTo>
                    <a:lnTo>
                      <a:pt x="0" y="5"/>
                    </a:lnTo>
                    <a:lnTo>
                      <a:pt x="0" y="6"/>
                    </a:lnTo>
                    <a:lnTo>
                      <a:pt x="0" y="5"/>
                    </a:lnTo>
                    <a:lnTo>
                      <a:pt x="0" y="6"/>
                    </a:lnTo>
                    <a:lnTo>
                      <a:pt x="0" y="5"/>
                    </a:lnTo>
                    <a:lnTo>
                      <a:pt x="0" y="5"/>
                    </a:lnTo>
                    <a:lnTo>
                      <a:pt x="0" y="6"/>
                    </a:lnTo>
                    <a:lnTo>
                      <a:pt x="0" y="7"/>
                    </a:lnTo>
                    <a:lnTo>
                      <a:pt x="0" y="7"/>
                    </a:lnTo>
                    <a:lnTo>
                      <a:pt x="0" y="6"/>
                    </a:lnTo>
                    <a:lnTo>
                      <a:pt x="0" y="7"/>
                    </a:lnTo>
                    <a:lnTo>
                      <a:pt x="0" y="7"/>
                    </a:lnTo>
                    <a:lnTo>
                      <a:pt x="0" y="7"/>
                    </a:lnTo>
                    <a:lnTo>
                      <a:pt x="0" y="8"/>
                    </a:lnTo>
                    <a:lnTo>
                      <a:pt x="0" y="8"/>
                    </a:lnTo>
                    <a:lnTo>
                      <a:pt x="0" y="8"/>
                    </a:lnTo>
                    <a:lnTo>
                      <a:pt x="0" y="9"/>
                    </a:lnTo>
                    <a:lnTo>
                      <a:pt x="0" y="9"/>
                    </a:lnTo>
                    <a:lnTo>
                      <a:pt x="0" y="9"/>
                    </a:lnTo>
                    <a:lnTo>
                      <a:pt x="0" y="8"/>
                    </a:lnTo>
                    <a:lnTo>
                      <a:pt x="0" y="9"/>
                    </a:lnTo>
                    <a:lnTo>
                      <a:pt x="0" y="8"/>
                    </a:lnTo>
                    <a:lnTo>
                      <a:pt x="0" y="9"/>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8"/>
                    </a:lnTo>
                    <a:lnTo>
                      <a:pt x="0" y="7"/>
                    </a:lnTo>
                    <a:lnTo>
                      <a:pt x="0" y="8"/>
                    </a:lnTo>
                    <a:lnTo>
                      <a:pt x="0" y="8"/>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9"/>
                    </a:lnTo>
                    <a:lnTo>
                      <a:pt x="0" y="9"/>
                    </a:lnTo>
                    <a:lnTo>
                      <a:pt x="0" y="9"/>
                    </a:lnTo>
                    <a:lnTo>
                      <a:pt x="0" y="8"/>
                    </a:lnTo>
                    <a:lnTo>
                      <a:pt x="0" y="9"/>
                    </a:lnTo>
                    <a:lnTo>
                      <a:pt x="0" y="8"/>
                    </a:lnTo>
                    <a:lnTo>
                      <a:pt x="0" y="8"/>
                    </a:lnTo>
                    <a:lnTo>
                      <a:pt x="0" y="8"/>
                    </a:lnTo>
                    <a:lnTo>
                      <a:pt x="0" y="8"/>
                    </a:lnTo>
                    <a:lnTo>
                      <a:pt x="0" y="7"/>
                    </a:lnTo>
                    <a:lnTo>
                      <a:pt x="0" y="7"/>
                    </a:lnTo>
                    <a:lnTo>
                      <a:pt x="0" y="7"/>
                    </a:lnTo>
                    <a:lnTo>
                      <a:pt x="0" y="7"/>
                    </a:lnTo>
                    <a:lnTo>
                      <a:pt x="0" y="7"/>
                    </a:lnTo>
                    <a:lnTo>
                      <a:pt x="0" y="8"/>
                    </a:lnTo>
                    <a:lnTo>
                      <a:pt x="0" y="9"/>
                    </a:lnTo>
                    <a:lnTo>
                      <a:pt x="0" y="8"/>
                    </a:lnTo>
                    <a:lnTo>
                      <a:pt x="0" y="9"/>
                    </a:lnTo>
                    <a:lnTo>
                      <a:pt x="0" y="9"/>
                    </a:lnTo>
                    <a:lnTo>
                      <a:pt x="0" y="10"/>
                    </a:lnTo>
                    <a:lnTo>
                      <a:pt x="0" y="10"/>
                    </a:lnTo>
                    <a:lnTo>
                      <a:pt x="0" y="10"/>
                    </a:lnTo>
                    <a:lnTo>
                      <a:pt x="0" y="10"/>
                    </a:lnTo>
                    <a:lnTo>
                      <a:pt x="0" y="10"/>
                    </a:lnTo>
                    <a:lnTo>
                      <a:pt x="0" y="11"/>
                    </a:lnTo>
                    <a:lnTo>
                      <a:pt x="0" y="12"/>
                    </a:lnTo>
                    <a:lnTo>
                      <a:pt x="0" y="12"/>
                    </a:lnTo>
                    <a:lnTo>
                      <a:pt x="0" y="11"/>
                    </a:lnTo>
                    <a:lnTo>
                      <a:pt x="0" y="11"/>
                    </a:lnTo>
                    <a:lnTo>
                      <a:pt x="0" y="10"/>
                    </a:lnTo>
                    <a:lnTo>
                      <a:pt x="0" y="11"/>
                    </a:lnTo>
                    <a:lnTo>
                      <a:pt x="0" y="10"/>
                    </a:lnTo>
                    <a:lnTo>
                      <a:pt x="0" y="10"/>
                    </a:lnTo>
                    <a:lnTo>
                      <a:pt x="0" y="10"/>
                    </a:lnTo>
                    <a:lnTo>
                      <a:pt x="0" y="10"/>
                    </a:lnTo>
                    <a:lnTo>
                      <a:pt x="0" y="9"/>
                    </a:lnTo>
                    <a:lnTo>
                      <a:pt x="0" y="10"/>
                    </a:lnTo>
                    <a:lnTo>
                      <a:pt x="0" y="10"/>
                    </a:lnTo>
                    <a:lnTo>
                      <a:pt x="0" y="9"/>
                    </a:lnTo>
                    <a:lnTo>
                      <a:pt x="0" y="9"/>
                    </a:lnTo>
                    <a:lnTo>
                      <a:pt x="0" y="9"/>
                    </a:lnTo>
                    <a:lnTo>
                      <a:pt x="0" y="9"/>
                    </a:lnTo>
                    <a:lnTo>
                      <a:pt x="0" y="10"/>
                    </a:lnTo>
                    <a:lnTo>
                      <a:pt x="0" y="10"/>
                    </a:lnTo>
                    <a:lnTo>
                      <a:pt x="0" y="10"/>
                    </a:lnTo>
                    <a:lnTo>
                      <a:pt x="0" y="10"/>
                    </a:lnTo>
                    <a:lnTo>
                      <a:pt x="0" y="9"/>
                    </a:lnTo>
                    <a:lnTo>
                      <a:pt x="0" y="9"/>
                    </a:lnTo>
                    <a:lnTo>
                      <a:pt x="0" y="9"/>
                    </a:lnTo>
                    <a:lnTo>
                      <a:pt x="0" y="9"/>
                    </a:lnTo>
                    <a:lnTo>
                      <a:pt x="0" y="9"/>
                    </a:lnTo>
                    <a:lnTo>
                      <a:pt x="0" y="8"/>
                    </a:lnTo>
                    <a:lnTo>
                      <a:pt x="0" y="7"/>
                    </a:lnTo>
                    <a:lnTo>
                      <a:pt x="0" y="7"/>
                    </a:lnTo>
                    <a:lnTo>
                      <a:pt x="0" y="6"/>
                    </a:lnTo>
                    <a:lnTo>
                      <a:pt x="0" y="6"/>
                    </a:lnTo>
                    <a:lnTo>
                      <a:pt x="0" y="5"/>
                    </a:lnTo>
                    <a:lnTo>
                      <a:pt x="0" y="5"/>
                    </a:lnTo>
                    <a:lnTo>
                      <a:pt x="0" y="5"/>
                    </a:lnTo>
                    <a:lnTo>
                      <a:pt x="0" y="5"/>
                    </a:lnTo>
                    <a:lnTo>
                      <a:pt x="0" y="5"/>
                    </a:lnTo>
                    <a:lnTo>
                      <a:pt x="0" y="6"/>
                    </a:lnTo>
                    <a:lnTo>
                      <a:pt x="0" y="6"/>
                    </a:lnTo>
                    <a:lnTo>
                      <a:pt x="0" y="7"/>
                    </a:lnTo>
                    <a:lnTo>
                      <a:pt x="0" y="6"/>
                    </a:lnTo>
                    <a:lnTo>
                      <a:pt x="0" y="7"/>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8"/>
                    </a:lnTo>
                    <a:lnTo>
                      <a:pt x="0" y="7"/>
                    </a:lnTo>
                    <a:lnTo>
                      <a:pt x="0" y="8"/>
                    </a:lnTo>
                    <a:lnTo>
                      <a:pt x="0" y="8"/>
                    </a:lnTo>
                    <a:lnTo>
                      <a:pt x="0" y="8"/>
                    </a:lnTo>
                    <a:lnTo>
                      <a:pt x="0" y="8"/>
                    </a:lnTo>
                    <a:lnTo>
                      <a:pt x="0" y="8"/>
                    </a:lnTo>
                    <a:lnTo>
                      <a:pt x="0" y="7"/>
                    </a:lnTo>
                    <a:lnTo>
                      <a:pt x="0" y="7"/>
                    </a:lnTo>
                    <a:lnTo>
                      <a:pt x="0" y="6"/>
                    </a:lnTo>
                    <a:lnTo>
                      <a:pt x="0" y="5"/>
                    </a:lnTo>
                    <a:lnTo>
                      <a:pt x="0" y="5"/>
                    </a:lnTo>
                    <a:lnTo>
                      <a:pt x="0" y="4"/>
                    </a:lnTo>
                    <a:lnTo>
                      <a:pt x="0" y="4"/>
                    </a:lnTo>
                    <a:lnTo>
                      <a:pt x="0" y="4"/>
                    </a:lnTo>
                    <a:lnTo>
                      <a:pt x="0" y="4"/>
                    </a:lnTo>
                    <a:lnTo>
                      <a:pt x="0" y="3"/>
                    </a:lnTo>
                    <a:lnTo>
                      <a:pt x="0" y="3"/>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4"/>
                    </a:lnTo>
                    <a:lnTo>
                      <a:pt x="0" y="5"/>
                    </a:lnTo>
                    <a:lnTo>
                      <a:pt x="0" y="5"/>
                    </a:lnTo>
                    <a:lnTo>
                      <a:pt x="0" y="5"/>
                    </a:lnTo>
                    <a:lnTo>
                      <a:pt x="0" y="4"/>
                    </a:lnTo>
                    <a:lnTo>
                      <a:pt x="0" y="3"/>
                    </a:lnTo>
                    <a:lnTo>
                      <a:pt x="0" y="3"/>
                    </a:lnTo>
                    <a:lnTo>
                      <a:pt x="0" y="3"/>
                    </a:lnTo>
                    <a:lnTo>
                      <a:pt x="0" y="2"/>
                    </a:lnTo>
                    <a:lnTo>
                      <a:pt x="0" y="2"/>
                    </a:lnTo>
                    <a:lnTo>
                      <a:pt x="0" y="3"/>
                    </a:lnTo>
                    <a:lnTo>
                      <a:pt x="0" y="2"/>
                    </a:lnTo>
                    <a:lnTo>
                      <a:pt x="0" y="3"/>
                    </a:lnTo>
                    <a:lnTo>
                      <a:pt x="0" y="3"/>
                    </a:lnTo>
                    <a:lnTo>
                      <a:pt x="0" y="2"/>
                    </a:lnTo>
                    <a:lnTo>
                      <a:pt x="0" y="3"/>
                    </a:lnTo>
                    <a:lnTo>
                      <a:pt x="0" y="2"/>
                    </a:lnTo>
                    <a:lnTo>
                      <a:pt x="0" y="2"/>
                    </a:lnTo>
                    <a:lnTo>
                      <a:pt x="0" y="2"/>
                    </a:lnTo>
                    <a:lnTo>
                      <a:pt x="0" y="2"/>
                    </a:lnTo>
                    <a:lnTo>
                      <a:pt x="0" y="2"/>
                    </a:lnTo>
                    <a:lnTo>
                      <a:pt x="0" y="2"/>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5"/>
                    </a:lnTo>
                    <a:lnTo>
                      <a:pt x="0" y="4"/>
                    </a:lnTo>
                    <a:lnTo>
                      <a:pt x="0" y="5"/>
                    </a:lnTo>
                    <a:lnTo>
                      <a:pt x="0" y="6"/>
                    </a:lnTo>
                    <a:lnTo>
                      <a:pt x="0" y="6"/>
                    </a:lnTo>
                    <a:lnTo>
                      <a:pt x="0" y="5"/>
                    </a:lnTo>
                    <a:lnTo>
                      <a:pt x="0" y="5"/>
                    </a:lnTo>
                    <a:lnTo>
                      <a:pt x="0" y="5"/>
                    </a:lnTo>
                    <a:lnTo>
                      <a:pt x="0" y="5"/>
                    </a:lnTo>
                    <a:lnTo>
                      <a:pt x="0" y="5"/>
                    </a:lnTo>
                    <a:lnTo>
                      <a:pt x="0" y="5"/>
                    </a:lnTo>
                    <a:lnTo>
                      <a:pt x="0" y="4"/>
                    </a:lnTo>
                    <a:lnTo>
                      <a:pt x="0" y="4"/>
                    </a:lnTo>
                    <a:lnTo>
                      <a:pt x="0" y="3"/>
                    </a:lnTo>
                    <a:lnTo>
                      <a:pt x="0" y="2"/>
                    </a:lnTo>
                    <a:lnTo>
                      <a:pt x="0" y="2"/>
                    </a:lnTo>
                    <a:lnTo>
                      <a:pt x="0" y="2"/>
                    </a:lnTo>
                    <a:lnTo>
                      <a:pt x="0" y="2"/>
                    </a:lnTo>
                    <a:lnTo>
                      <a:pt x="0" y="2"/>
                    </a:lnTo>
                    <a:lnTo>
                      <a:pt x="0" y="1"/>
                    </a:lnTo>
                    <a:lnTo>
                      <a:pt x="0" y="1"/>
                    </a:lnTo>
                    <a:lnTo>
                      <a:pt x="0" y="1"/>
                    </a:lnTo>
                    <a:lnTo>
                      <a:pt x="0" y="1"/>
                    </a:lnTo>
                    <a:lnTo>
                      <a:pt x="0" y="2"/>
                    </a:lnTo>
                    <a:lnTo>
                      <a:pt x="0" y="2"/>
                    </a:lnTo>
                    <a:lnTo>
                      <a:pt x="0" y="2"/>
                    </a:lnTo>
                    <a:lnTo>
                      <a:pt x="0" y="1"/>
                    </a:lnTo>
                    <a:lnTo>
                      <a:pt x="0" y="2"/>
                    </a:lnTo>
                    <a:lnTo>
                      <a:pt x="0" y="2"/>
                    </a:lnTo>
                    <a:lnTo>
                      <a:pt x="0" y="2"/>
                    </a:lnTo>
                    <a:lnTo>
                      <a:pt x="0" y="3"/>
                    </a:lnTo>
                    <a:lnTo>
                      <a:pt x="0" y="3"/>
                    </a:lnTo>
                    <a:lnTo>
                      <a:pt x="0" y="3"/>
                    </a:lnTo>
                    <a:lnTo>
                      <a:pt x="0" y="3"/>
                    </a:lnTo>
                    <a:lnTo>
                      <a:pt x="0" y="2"/>
                    </a:lnTo>
                    <a:lnTo>
                      <a:pt x="0" y="3"/>
                    </a:lnTo>
                    <a:lnTo>
                      <a:pt x="0" y="4"/>
                    </a:lnTo>
                    <a:lnTo>
                      <a:pt x="0" y="4"/>
                    </a:lnTo>
                    <a:lnTo>
                      <a:pt x="0" y="4"/>
                    </a:lnTo>
                    <a:lnTo>
                      <a:pt x="0" y="5"/>
                    </a:lnTo>
                    <a:lnTo>
                      <a:pt x="0" y="5"/>
                    </a:lnTo>
                    <a:lnTo>
                      <a:pt x="0" y="6"/>
                    </a:lnTo>
                    <a:lnTo>
                      <a:pt x="0" y="5"/>
                    </a:lnTo>
                    <a:lnTo>
                      <a:pt x="0" y="7"/>
                    </a:lnTo>
                    <a:lnTo>
                      <a:pt x="0" y="6"/>
                    </a:lnTo>
                    <a:lnTo>
                      <a:pt x="0" y="6"/>
                    </a:lnTo>
                    <a:lnTo>
                      <a:pt x="0" y="5"/>
                    </a:lnTo>
                    <a:lnTo>
                      <a:pt x="0" y="5"/>
                    </a:lnTo>
                    <a:lnTo>
                      <a:pt x="0" y="5"/>
                    </a:lnTo>
                    <a:lnTo>
                      <a:pt x="0" y="4"/>
                    </a:lnTo>
                    <a:lnTo>
                      <a:pt x="0" y="4"/>
                    </a:lnTo>
                    <a:lnTo>
                      <a:pt x="0" y="4"/>
                    </a:lnTo>
                    <a:lnTo>
                      <a:pt x="0" y="4"/>
                    </a:lnTo>
                    <a:lnTo>
                      <a:pt x="0" y="5"/>
                    </a:lnTo>
                    <a:lnTo>
                      <a:pt x="0" y="4"/>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5"/>
                    </a:lnTo>
                    <a:lnTo>
                      <a:pt x="0" y="4"/>
                    </a:lnTo>
                    <a:lnTo>
                      <a:pt x="0" y="4"/>
                    </a:lnTo>
                    <a:lnTo>
                      <a:pt x="0" y="5"/>
                    </a:lnTo>
                    <a:lnTo>
                      <a:pt x="0" y="5"/>
                    </a:lnTo>
                    <a:lnTo>
                      <a:pt x="0" y="5"/>
                    </a:lnTo>
                    <a:lnTo>
                      <a:pt x="0" y="5"/>
                    </a:lnTo>
                    <a:lnTo>
                      <a:pt x="0" y="6"/>
                    </a:lnTo>
                    <a:lnTo>
                      <a:pt x="0" y="5"/>
                    </a:lnTo>
                    <a:lnTo>
                      <a:pt x="0" y="6"/>
                    </a:lnTo>
                    <a:lnTo>
                      <a:pt x="0" y="5"/>
                    </a:lnTo>
                    <a:lnTo>
                      <a:pt x="0" y="6"/>
                    </a:lnTo>
                    <a:lnTo>
                      <a:pt x="0" y="6"/>
                    </a:lnTo>
                    <a:lnTo>
                      <a:pt x="0" y="6"/>
                    </a:lnTo>
                    <a:lnTo>
                      <a:pt x="0" y="7"/>
                    </a:lnTo>
                    <a:lnTo>
                      <a:pt x="0" y="7"/>
                    </a:lnTo>
                    <a:lnTo>
                      <a:pt x="0" y="6"/>
                    </a:lnTo>
                    <a:lnTo>
                      <a:pt x="0" y="7"/>
                    </a:lnTo>
                    <a:lnTo>
                      <a:pt x="0" y="6"/>
                    </a:lnTo>
                    <a:lnTo>
                      <a:pt x="0" y="7"/>
                    </a:lnTo>
                    <a:lnTo>
                      <a:pt x="0" y="6"/>
                    </a:lnTo>
                    <a:lnTo>
                      <a:pt x="0" y="6"/>
                    </a:lnTo>
                    <a:lnTo>
                      <a:pt x="0" y="6"/>
                    </a:lnTo>
                    <a:lnTo>
                      <a:pt x="0" y="6"/>
                    </a:lnTo>
                    <a:lnTo>
                      <a:pt x="0" y="7"/>
                    </a:lnTo>
                    <a:lnTo>
                      <a:pt x="0" y="7"/>
                    </a:lnTo>
                    <a:lnTo>
                      <a:pt x="0" y="8"/>
                    </a:lnTo>
                    <a:lnTo>
                      <a:pt x="0" y="8"/>
                    </a:lnTo>
                    <a:lnTo>
                      <a:pt x="0" y="9"/>
                    </a:lnTo>
                    <a:lnTo>
                      <a:pt x="0" y="8"/>
                    </a:lnTo>
                    <a:lnTo>
                      <a:pt x="0" y="9"/>
                    </a:lnTo>
                    <a:lnTo>
                      <a:pt x="0" y="8"/>
                    </a:lnTo>
                    <a:lnTo>
                      <a:pt x="0" y="7"/>
                    </a:lnTo>
                    <a:lnTo>
                      <a:pt x="0" y="8"/>
                    </a:lnTo>
                    <a:lnTo>
                      <a:pt x="0" y="8"/>
                    </a:lnTo>
                    <a:lnTo>
                      <a:pt x="0" y="7"/>
                    </a:lnTo>
                    <a:lnTo>
                      <a:pt x="0" y="7"/>
                    </a:lnTo>
                    <a:lnTo>
                      <a:pt x="0" y="7"/>
                    </a:lnTo>
                    <a:lnTo>
                      <a:pt x="0" y="7"/>
                    </a:lnTo>
                    <a:lnTo>
                      <a:pt x="0" y="7"/>
                    </a:lnTo>
                    <a:lnTo>
                      <a:pt x="0" y="6"/>
                    </a:lnTo>
                    <a:lnTo>
                      <a:pt x="0" y="7"/>
                    </a:lnTo>
                    <a:lnTo>
                      <a:pt x="0" y="6"/>
                    </a:lnTo>
                    <a:lnTo>
                      <a:pt x="0" y="6"/>
                    </a:lnTo>
                    <a:lnTo>
                      <a:pt x="0" y="5"/>
                    </a:lnTo>
                    <a:lnTo>
                      <a:pt x="0" y="4"/>
                    </a:lnTo>
                    <a:lnTo>
                      <a:pt x="0" y="4"/>
                    </a:lnTo>
                    <a:lnTo>
                      <a:pt x="0" y="4"/>
                    </a:lnTo>
                    <a:lnTo>
                      <a:pt x="0" y="4"/>
                    </a:lnTo>
                    <a:lnTo>
                      <a:pt x="0" y="4"/>
                    </a:lnTo>
                    <a:lnTo>
                      <a:pt x="0" y="3"/>
                    </a:lnTo>
                    <a:lnTo>
                      <a:pt x="0" y="3"/>
                    </a:lnTo>
                    <a:lnTo>
                      <a:pt x="0" y="3"/>
                    </a:lnTo>
                    <a:lnTo>
                      <a:pt x="0" y="4"/>
                    </a:lnTo>
                    <a:lnTo>
                      <a:pt x="0" y="4"/>
                    </a:lnTo>
                    <a:lnTo>
                      <a:pt x="0" y="4"/>
                    </a:lnTo>
                    <a:lnTo>
                      <a:pt x="0" y="5"/>
                    </a:lnTo>
                    <a:lnTo>
                      <a:pt x="0" y="4"/>
                    </a:lnTo>
                    <a:lnTo>
                      <a:pt x="0" y="4"/>
                    </a:lnTo>
                    <a:lnTo>
                      <a:pt x="0" y="4"/>
                    </a:lnTo>
                    <a:lnTo>
                      <a:pt x="0" y="4"/>
                    </a:lnTo>
                    <a:lnTo>
                      <a:pt x="0" y="3"/>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3"/>
                    </a:lnTo>
                    <a:lnTo>
                      <a:pt x="0" y="3"/>
                    </a:lnTo>
                    <a:lnTo>
                      <a:pt x="0" y="2"/>
                    </a:lnTo>
                    <a:lnTo>
                      <a:pt x="0" y="3"/>
                    </a:lnTo>
                    <a:lnTo>
                      <a:pt x="0" y="3"/>
                    </a:lnTo>
                    <a:lnTo>
                      <a:pt x="0" y="2"/>
                    </a:lnTo>
                    <a:lnTo>
                      <a:pt x="0" y="4"/>
                    </a:lnTo>
                    <a:lnTo>
                      <a:pt x="0" y="3"/>
                    </a:lnTo>
                    <a:lnTo>
                      <a:pt x="0" y="4"/>
                    </a:lnTo>
                    <a:lnTo>
                      <a:pt x="0" y="4"/>
                    </a:lnTo>
                    <a:lnTo>
                      <a:pt x="0" y="4"/>
                    </a:lnTo>
                    <a:lnTo>
                      <a:pt x="0" y="4"/>
                    </a:lnTo>
                    <a:lnTo>
                      <a:pt x="0" y="4"/>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5"/>
                    </a:lnTo>
                    <a:lnTo>
                      <a:pt x="0" y="6"/>
                    </a:lnTo>
                    <a:lnTo>
                      <a:pt x="0" y="5"/>
                    </a:lnTo>
                    <a:lnTo>
                      <a:pt x="0" y="6"/>
                    </a:lnTo>
                    <a:lnTo>
                      <a:pt x="0" y="5"/>
                    </a:lnTo>
                    <a:lnTo>
                      <a:pt x="0" y="5"/>
                    </a:lnTo>
                    <a:lnTo>
                      <a:pt x="0" y="5"/>
                    </a:lnTo>
                    <a:lnTo>
                      <a:pt x="0" y="6"/>
                    </a:lnTo>
                    <a:lnTo>
                      <a:pt x="0" y="6"/>
                    </a:lnTo>
                    <a:lnTo>
                      <a:pt x="0" y="7"/>
                    </a:lnTo>
                    <a:lnTo>
                      <a:pt x="0" y="6"/>
                    </a:lnTo>
                    <a:lnTo>
                      <a:pt x="0" y="7"/>
                    </a:lnTo>
                    <a:lnTo>
                      <a:pt x="0" y="6"/>
                    </a:lnTo>
                    <a:lnTo>
                      <a:pt x="0" y="7"/>
                    </a:lnTo>
                    <a:lnTo>
                      <a:pt x="0" y="7"/>
                    </a:lnTo>
                    <a:lnTo>
                      <a:pt x="0" y="7"/>
                    </a:lnTo>
                    <a:lnTo>
                      <a:pt x="0" y="8"/>
                    </a:lnTo>
                    <a:lnTo>
                      <a:pt x="0" y="7"/>
                    </a:lnTo>
                    <a:lnTo>
                      <a:pt x="0" y="8"/>
                    </a:lnTo>
                    <a:lnTo>
                      <a:pt x="0" y="7"/>
                    </a:lnTo>
                    <a:lnTo>
                      <a:pt x="0" y="8"/>
                    </a:lnTo>
                    <a:lnTo>
                      <a:pt x="0" y="8"/>
                    </a:lnTo>
                    <a:lnTo>
                      <a:pt x="0" y="8"/>
                    </a:lnTo>
                    <a:lnTo>
                      <a:pt x="0" y="8"/>
                    </a:lnTo>
                    <a:lnTo>
                      <a:pt x="0" y="8"/>
                    </a:lnTo>
                    <a:lnTo>
                      <a:pt x="0" y="9"/>
                    </a:lnTo>
                    <a:lnTo>
                      <a:pt x="0" y="9"/>
                    </a:lnTo>
                    <a:lnTo>
                      <a:pt x="0" y="9"/>
                    </a:lnTo>
                    <a:lnTo>
                      <a:pt x="0" y="9"/>
                    </a:lnTo>
                    <a:lnTo>
                      <a:pt x="0" y="8"/>
                    </a:lnTo>
                    <a:lnTo>
                      <a:pt x="0" y="7"/>
                    </a:lnTo>
                    <a:lnTo>
                      <a:pt x="0" y="7"/>
                    </a:lnTo>
                    <a:lnTo>
                      <a:pt x="0" y="7"/>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5"/>
                    </a:lnTo>
                    <a:lnTo>
                      <a:pt x="0" y="5"/>
                    </a:lnTo>
                    <a:lnTo>
                      <a:pt x="0" y="5"/>
                    </a:lnTo>
                    <a:lnTo>
                      <a:pt x="0" y="5"/>
                    </a:lnTo>
                    <a:lnTo>
                      <a:pt x="0" y="5"/>
                    </a:lnTo>
                    <a:lnTo>
                      <a:pt x="0" y="6"/>
                    </a:lnTo>
                    <a:lnTo>
                      <a:pt x="0" y="5"/>
                    </a:lnTo>
                    <a:lnTo>
                      <a:pt x="0" y="5"/>
                    </a:lnTo>
                    <a:lnTo>
                      <a:pt x="0" y="4"/>
                    </a:lnTo>
                    <a:lnTo>
                      <a:pt x="0" y="4"/>
                    </a:lnTo>
                    <a:lnTo>
                      <a:pt x="0" y="4"/>
                    </a:lnTo>
                    <a:lnTo>
                      <a:pt x="0" y="3"/>
                    </a:lnTo>
                    <a:lnTo>
                      <a:pt x="0" y="3"/>
                    </a:lnTo>
                    <a:lnTo>
                      <a:pt x="0" y="3"/>
                    </a:lnTo>
                    <a:lnTo>
                      <a:pt x="0" y="2"/>
                    </a:lnTo>
                    <a:lnTo>
                      <a:pt x="0" y="2"/>
                    </a:lnTo>
                    <a:lnTo>
                      <a:pt x="0" y="2"/>
                    </a:lnTo>
                    <a:lnTo>
                      <a:pt x="0" y="2"/>
                    </a:lnTo>
                    <a:lnTo>
                      <a:pt x="0" y="1"/>
                    </a:lnTo>
                    <a:lnTo>
                      <a:pt x="0" y="2"/>
                    </a:lnTo>
                    <a:lnTo>
                      <a:pt x="0" y="1"/>
                    </a:lnTo>
                    <a:lnTo>
                      <a:pt x="0" y="2"/>
                    </a:lnTo>
                    <a:lnTo>
                      <a:pt x="0" y="1"/>
                    </a:lnTo>
                    <a:lnTo>
                      <a:pt x="0" y="1"/>
                    </a:lnTo>
                    <a:lnTo>
                      <a:pt x="0" y="0"/>
                    </a:lnTo>
                    <a:lnTo>
                      <a:pt x="0" y="1"/>
                    </a:lnTo>
                    <a:lnTo>
                      <a:pt x="0" y="0"/>
                    </a:lnTo>
                  </a:path>
                </a:pathLst>
              </a:custGeom>
              <a:noFill/>
              <a:ln w="0">
                <a:solidFill>
                  <a:srgbClr val="3366FF"/>
                </a:solidFill>
                <a:prstDash val="solid"/>
                <a:round/>
                <a:headEnd/>
                <a:tailEnd/>
              </a:ln>
            </p:spPr>
            <p:txBody>
              <a:bodyPr/>
              <a:lstStyle/>
              <a:p>
                <a:endParaRPr lang="en-GB"/>
              </a:p>
            </p:txBody>
          </p:sp>
          <p:sp>
            <p:nvSpPr>
              <p:cNvPr id="186348" name="Freeform 1004"/>
              <p:cNvSpPr>
                <a:spLocks/>
              </p:cNvSpPr>
              <p:nvPr/>
            </p:nvSpPr>
            <p:spPr bwMode="auto">
              <a:xfrm>
                <a:off x="3876" y="3551"/>
                <a:ext cx="1" cy="72"/>
              </a:xfrm>
              <a:custGeom>
                <a:avLst/>
                <a:gdLst/>
                <a:ahLst/>
                <a:cxnLst>
                  <a:cxn ang="0">
                    <a:pos x="0" y="1"/>
                  </a:cxn>
                  <a:cxn ang="0">
                    <a:pos x="0" y="2"/>
                  </a:cxn>
                  <a:cxn ang="0">
                    <a:pos x="0" y="6"/>
                  </a:cxn>
                  <a:cxn ang="0">
                    <a:pos x="0" y="6"/>
                  </a:cxn>
                  <a:cxn ang="0">
                    <a:pos x="0" y="5"/>
                  </a:cxn>
                  <a:cxn ang="0">
                    <a:pos x="0" y="8"/>
                  </a:cxn>
                  <a:cxn ang="0">
                    <a:pos x="0" y="6"/>
                  </a:cxn>
                  <a:cxn ang="0">
                    <a:pos x="0" y="4"/>
                  </a:cxn>
                  <a:cxn ang="0">
                    <a:pos x="0" y="4"/>
                  </a:cxn>
                  <a:cxn ang="0">
                    <a:pos x="0" y="3"/>
                  </a:cxn>
                  <a:cxn ang="0">
                    <a:pos x="0" y="1"/>
                  </a:cxn>
                  <a:cxn ang="0">
                    <a:pos x="0" y="1"/>
                  </a:cxn>
                  <a:cxn ang="0">
                    <a:pos x="0" y="2"/>
                  </a:cxn>
                  <a:cxn ang="0">
                    <a:pos x="0" y="3"/>
                  </a:cxn>
                  <a:cxn ang="0">
                    <a:pos x="0" y="4"/>
                  </a:cxn>
                  <a:cxn ang="0">
                    <a:pos x="0" y="7"/>
                  </a:cxn>
                  <a:cxn ang="0">
                    <a:pos x="0" y="3"/>
                  </a:cxn>
                  <a:cxn ang="0">
                    <a:pos x="0" y="3"/>
                  </a:cxn>
                  <a:cxn ang="0">
                    <a:pos x="0" y="6"/>
                  </a:cxn>
                  <a:cxn ang="0">
                    <a:pos x="0" y="7"/>
                  </a:cxn>
                  <a:cxn ang="0">
                    <a:pos x="0" y="8"/>
                  </a:cxn>
                  <a:cxn ang="0">
                    <a:pos x="0" y="6"/>
                  </a:cxn>
                  <a:cxn ang="0">
                    <a:pos x="0" y="6"/>
                  </a:cxn>
                  <a:cxn ang="0">
                    <a:pos x="0" y="7"/>
                  </a:cxn>
                  <a:cxn ang="0">
                    <a:pos x="0" y="9"/>
                  </a:cxn>
                  <a:cxn ang="0">
                    <a:pos x="0" y="6"/>
                  </a:cxn>
                  <a:cxn ang="0">
                    <a:pos x="0" y="7"/>
                  </a:cxn>
                  <a:cxn ang="0">
                    <a:pos x="0" y="8"/>
                  </a:cxn>
                  <a:cxn ang="0">
                    <a:pos x="0" y="8"/>
                  </a:cxn>
                  <a:cxn ang="0">
                    <a:pos x="0" y="10"/>
                  </a:cxn>
                  <a:cxn ang="0">
                    <a:pos x="0" y="8"/>
                  </a:cxn>
                  <a:cxn ang="0">
                    <a:pos x="0" y="9"/>
                  </a:cxn>
                  <a:cxn ang="0">
                    <a:pos x="0" y="8"/>
                  </a:cxn>
                  <a:cxn ang="0">
                    <a:pos x="0" y="7"/>
                  </a:cxn>
                  <a:cxn ang="0">
                    <a:pos x="0" y="5"/>
                  </a:cxn>
                  <a:cxn ang="0">
                    <a:pos x="0" y="2"/>
                  </a:cxn>
                  <a:cxn ang="0">
                    <a:pos x="0" y="3"/>
                  </a:cxn>
                  <a:cxn ang="0">
                    <a:pos x="0" y="5"/>
                  </a:cxn>
                  <a:cxn ang="0">
                    <a:pos x="0" y="7"/>
                  </a:cxn>
                  <a:cxn ang="0">
                    <a:pos x="0" y="9"/>
                  </a:cxn>
                  <a:cxn ang="0">
                    <a:pos x="0" y="9"/>
                  </a:cxn>
                  <a:cxn ang="0">
                    <a:pos x="0" y="7"/>
                  </a:cxn>
                  <a:cxn ang="0">
                    <a:pos x="0" y="8"/>
                  </a:cxn>
                  <a:cxn ang="0">
                    <a:pos x="0" y="8"/>
                  </a:cxn>
                  <a:cxn ang="0">
                    <a:pos x="0" y="8"/>
                  </a:cxn>
                  <a:cxn ang="0">
                    <a:pos x="0" y="10"/>
                  </a:cxn>
                  <a:cxn ang="0">
                    <a:pos x="0" y="8"/>
                  </a:cxn>
                  <a:cxn ang="0">
                    <a:pos x="0" y="10"/>
                  </a:cxn>
                  <a:cxn ang="0">
                    <a:pos x="0" y="6"/>
                  </a:cxn>
                  <a:cxn ang="0">
                    <a:pos x="0" y="4"/>
                  </a:cxn>
                  <a:cxn ang="0">
                    <a:pos x="0" y="4"/>
                  </a:cxn>
                  <a:cxn ang="0">
                    <a:pos x="0" y="4"/>
                  </a:cxn>
                  <a:cxn ang="0">
                    <a:pos x="0" y="2"/>
                  </a:cxn>
                  <a:cxn ang="0">
                    <a:pos x="0" y="3"/>
                  </a:cxn>
                  <a:cxn ang="0">
                    <a:pos x="0" y="4"/>
                  </a:cxn>
                  <a:cxn ang="0">
                    <a:pos x="0" y="4"/>
                  </a:cxn>
                  <a:cxn ang="0">
                    <a:pos x="0" y="5"/>
                  </a:cxn>
                  <a:cxn ang="0">
                    <a:pos x="0" y="5"/>
                  </a:cxn>
                  <a:cxn ang="0">
                    <a:pos x="0" y="5"/>
                  </a:cxn>
                  <a:cxn ang="0">
                    <a:pos x="0" y="8"/>
                  </a:cxn>
                  <a:cxn ang="0">
                    <a:pos x="0" y="11"/>
                  </a:cxn>
                  <a:cxn ang="0">
                    <a:pos x="0" y="11"/>
                  </a:cxn>
                  <a:cxn ang="0">
                    <a:pos x="0" y="11"/>
                  </a:cxn>
                </a:cxnLst>
                <a:rect l="0" t="0" r="r" b="b"/>
                <a:pathLst>
                  <a:path h="12">
                    <a:moveTo>
                      <a:pt x="0" y="2"/>
                    </a:moveTo>
                    <a:lnTo>
                      <a:pt x="0" y="1"/>
                    </a:lnTo>
                    <a:lnTo>
                      <a:pt x="0" y="1"/>
                    </a:lnTo>
                    <a:lnTo>
                      <a:pt x="0" y="0"/>
                    </a:lnTo>
                    <a:lnTo>
                      <a:pt x="0" y="0"/>
                    </a:lnTo>
                    <a:lnTo>
                      <a:pt x="0" y="1"/>
                    </a:lnTo>
                    <a:lnTo>
                      <a:pt x="0" y="0"/>
                    </a:lnTo>
                    <a:lnTo>
                      <a:pt x="0" y="0"/>
                    </a:lnTo>
                    <a:lnTo>
                      <a:pt x="0" y="0"/>
                    </a:lnTo>
                    <a:lnTo>
                      <a:pt x="0" y="1"/>
                    </a:lnTo>
                    <a:lnTo>
                      <a:pt x="0" y="1"/>
                    </a:lnTo>
                    <a:lnTo>
                      <a:pt x="0" y="1"/>
                    </a:lnTo>
                    <a:lnTo>
                      <a:pt x="0" y="1"/>
                    </a:lnTo>
                    <a:lnTo>
                      <a:pt x="0" y="2"/>
                    </a:lnTo>
                    <a:lnTo>
                      <a:pt x="0" y="3"/>
                    </a:lnTo>
                    <a:lnTo>
                      <a:pt x="0" y="2"/>
                    </a:lnTo>
                    <a:lnTo>
                      <a:pt x="0" y="3"/>
                    </a:lnTo>
                    <a:lnTo>
                      <a:pt x="0" y="3"/>
                    </a:lnTo>
                    <a:lnTo>
                      <a:pt x="0" y="3"/>
                    </a:lnTo>
                    <a:lnTo>
                      <a:pt x="0" y="3"/>
                    </a:lnTo>
                    <a:lnTo>
                      <a:pt x="0" y="3"/>
                    </a:lnTo>
                    <a:lnTo>
                      <a:pt x="0" y="2"/>
                    </a:lnTo>
                    <a:lnTo>
                      <a:pt x="0" y="3"/>
                    </a:lnTo>
                    <a:lnTo>
                      <a:pt x="0" y="3"/>
                    </a:lnTo>
                    <a:lnTo>
                      <a:pt x="0" y="3"/>
                    </a:lnTo>
                    <a:lnTo>
                      <a:pt x="0" y="3"/>
                    </a:lnTo>
                    <a:lnTo>
                      <a:pt x="0" y="4"/>
                    </a:lnTo>
                    <a:lnTo>
                      <a:pt x="0" y="3"/>
                    </a:lnTo>
                    <a:lnTo>
                      <a:pt x="0" y="4"/>
                    </a:lnTo>
                    <a:lnTo>
                      <a:pt x="0" y="4"/>
                    </a:lnTo>
                    <a:lnTo>
                      <a:pt x="0" y="5"/>
                    </a:lnTo>
                    <a:lnTo>
                      <a:pt x="0" y="5"/>
                    </a:lnTo>
                    <a:lnTo>
                      <a:pt x="0" y="6"/>
                    </a:lnTo>
                    <a:lnTo>
                      <a:pt x="0" y="5"/>
                    </a:lnTo>
                    <a:lnTo>
                      <a:pt x="0" y="5"/>
                    </a:lnTo>
                    <a:lnTo>
                      <a:pt x="0" y="4"/>
                    </a:lnTo>
                    <a:lnTo>
                      <a:pt x="0" y="5"/>
                    </a:lnTo>
                    <a:lnTo>
                      <a:pt x="0" y="5"/>
                    </a:lnTo>
                    <a:lnTo>
                      <a:pt x="0" y="5"/>
                    </a:lnTo>
                    <a:lnTo>
                      <a:pt x="0" y="6"/>
                    </a:lnTo>
                    <a:lnTo>
                      <a:pt x="0" y="5"/>
                    </a:lnTo>
                    <a:lnTo>
                      <a:pt x="0" y="6"/>
                    </a:lnTo>
                    <a:lnTo>
                      <a:pt x="0" y="6"/>
                    </a:lnTo>
                    <a:lnTo>
                      <a:pt x="0" y="6"/>
                    </a:lnTo>
                    <a:lnTo>
                      <a:pt x="0" y="6"/>
                    </a:lnTo>
                    <a:lnTo>
                      <a:pt x="0" y="6"/>
                    </a:lnTo>
                    <a:lnTo>
                      <a:pt x="0" y="6"/>
                    </a:lnTo>
                    <a:lnTo>
                      <a:pt x="0" y="7"/>
                    </a:lnTo>
                    <a:lnTo>
                      <a:pt x="0" y="6"/>
                    </a:lnTo>
                    <a:lnTo>
                      <a:pt x="0" y="6"/>
                    </a:lnTo>
                    <a:lnTo>
                      <a:pt x="0" y="5"/>
                    </a:lnTo>
                    <a:lnTo>
                      <a:pt x="0" y="5"/>
                    </a:lnTo>
                    <a:lnTo>
                      <a:pt x="0" y="5"/>
                    </a:lnTo>
                    <a:lnTo>
                      <a:pt x="0" y="5"/>
                    </a:lnTo>
                    <a:lnTo>
                      <a:pt x="0" y="5"/>
                    </a:lnTo>
                    <a:lnTo>
                      <a:pt x="0" y="5"/>
                    </a:lnTo>
                    <a:lnTo>
                      <a:pt x="0" y="6"/>
                    </a:lnTo>
                    <a:lnTo>
                      <a:pt x="0" y="7"/>
                    </a:lnTo>
                    <a:lnTo>
                      <a:pt x="0" y="6"/>
                    </a:lnTo>
                    <a:lnTo>
                      <a:pt x="0" y="6"/>
                    </a:lnTo>
                    <a:lnTo>
                      <a:pt x="0" y="7"/>
                    </a:lnTo>
                    <a:lnTo>
                      <a:pt x="0" y="7"/>
                    </a:lnTo>
                    <a:lnTo>
                      <a:pt x="0" y="7"/>
                    </a:lnTo>
                    <a:lnTo>
                      <a:pt x="0" y="7"/>
                    </a:lnTo>
                    <a:lnTo>
                      <a:pt x="0" y="7"/>
                    </a:lnTo>
                    <a:lnTo>
                      <a:pt x="0" y="8"/>
                    </a:lnTo>
                    <a:lnTo>
                      <a:pt x="0" y="7"/>
                    </a:lnTo>
                    <a:lnTo>
                      <a:pt x="0" y="7"/>
                    </a:lnTo>
                    <a:lnTo>
                      <a:pt x="0" y="6"/>
                    </a:lnTo>
                    <a:lnTo>
                      <a:pt x="0" y="6"/>
                    </a:lnTo>
                    <a:lnTo>
                      <a:pt x="0" y="5"/>
                    </a:lnTo>
                    <a:lnTo>
                      <a:pt x="0" y="5"/>
                    </a:lnTo>
                    <a:lnTo>
                      <a:pt x="0" y="4"/>
                    </a:lnTo>
                    <a:lnTo>
                      <a:pt x="0" y="5"/>
                    </a:lnTo>
                    <a:lnTo>
                      <a:pt x="0" y="5"/>
                    </a:lnTo>
                    <a:lnTo>
                      <a:pt x="0" y="5"/>
                    </a:lnTo>
                    <a:lnTo>
                      <a:pt x="0" y="6"/>
                    </a:lnTo>
                    <a:lnTo>
                      <a:pt x="0" y="6"/>
                    </a:lnTo>
                    <a:lnTo>
                      <a:pt x="0" y="5"/>
                    </a:lnTo>
                    <a:lnTo>
                      <a:pt x="0" y="5"/>
                    </a:lnTo>
                    <a:lnTo>
                      <a:pt x="0" y="4"/>
                    </a:lnTo>
                    <a:lnTo>
                      <a:pt x="0" y="5"/>
                    </a:lnTo>
                    <a:lnTo>
                      <a:pt x="0" y="5"/>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3"/>
                    </a:lnTo>
                    <a:lnTo>
                      <a:pt x="0" y="4"/>
                    </a:lnTo>
                    <a:lnTo>
                      <a:pt x="0" y="4"/>
                    </a:lnTo>
                    <a:lnTo>
                      <a:pt x="0" y="4"/>
                    </a:lnTo>
                    <a:lnTo>
                      <a:pt x="0" y="4"/>
                    </a:lnTo>
                    <a:lnTo>
                      <a:pt x="0" y="3"/>
                    </a:lnTo>
                    <a:lnTo>
                      <a:pt x="0" y="4"/>
                    </a:lnTo>
                    <a:lnTo>
                      <a:pt x="0" y="3"/>
                    </a:lnTo>
                    <a:lnTo>
                      <a:pt x="0" y="3"/>
                    </a:lnTo>
                    <a:lnTo>
                      <a:pt x="0" y="3"/>
                    </a:lnTo>
                    <a:lnTo>
                      <a:pt x="0" y="2"/>
                    </a:lnTo>
                    <a:lnTo>
                      <a:pt x="0" y="2"/>
                    </a:lnTo>
                    <a:lnTo>
                      <a:pt x="0" y="1"/>
                    </a:lnTo>
                    <a:lnTo>
                      <a:pt x="0" y="2"/>
                    </a:lnTo>
                    <a:lnTo>
                      <a:pt x="0" y="2"/>
                    </a:lnTo>
                    <a:lnTo>
                      <a:pt x="0" y="1"/>
                    </a:lnTo>
                    <a:lnTo>
                      <a:pt x="0" y="2"/>
                    </a:lnTo>
                    <a:lnTo>
                      <a:pt x="0" y="1"/>
                    </a:lnTo>
                    <a:lnTo>
                      <a:pt x="0" y="1"/>
                    </a:lnTo>
                    <a:lnTo>
                      <a:pt x="0" y="2"/>
                    </a:lnTo>
                    <a:lnTo>
                      <a:pt x="0" y="1"/>
                    </a:lnTo>
                    <a:lnTo>
                      <a:pt x="0" y="1"/>
                    </a:lnTo>
                    <a:lnTo>
                      <a:pt x="0" y="1"/>
                    </a:lnTo>
                    <a:lnTo>
                      <a:pt x="0" y="0"/>
                    </a:lnTo>
                    <a:lnTo>
                      <a:pt x="0" y="1"/>
                    </a:lnTo>
                    <a:lnTo>
                      <a:pt x="0" y="0"/>
                    </a:lnTo>
                    <a:lnTo>
                      <a:pt x="0" y="1"/>
                    </a:lnTo>
                    <a:lnTo>
                      <a:pt x="0" y="1"/>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3"/>
                    </a:lnTo>
                    <a:lnTo>
                      <a:pt x="0" y="3"/>
                    </a:lnTo>
                    <a:lnTo>
                      <a:pt x="0" y="3"/>
                    </a:lnTo>
                    <a:lnTo>
                      <a:pt x="0" y="3"/>
                    </a:lnTo>
                    <a:lnTo>
                      <a:pt x="0" y="4"/>
                    </a:lnTo>
                    <a:lnTo>
                      <a:pt x="0" y="3"/>
                    </a:lnTo>
                    <a:lnTo>
                      <a:pt x="0" y="3"/>
                    </a:lnTo>
                    <a:lnTo>
                      <a:pt x="0" y="3"/>
                    </a:lnTo>
                    <a:lnTo>
                      <a:pt x="0" y="3"/>
                    </a:lnTo>
                    <a:lnTo>
                      <a:pt x="0" y="3"/>
                    </a:lnTo>
                    <a:lnTo>
                      <a:pt x="0" y="3"/>
                    </a:lnTo>
                    <a:lnTo>
                      <a:pt x="0" y="4"/>
                    </a:lnTo>
                    <a:lnTo>
                      <a:pt x="0" y="4"/>
                    </a:lnTo>
                    <a:lnTo>
                      <a:pt x="0" y="4"/>
                    </a:lnTo>
                    <a:lnTo>
                      <a:pt x="0" y="3"/>
                    </a:lnTo>
                    <a:lnTo>
                      <a:pt x="0" y="4"/>
                    </a:lnTo>
                    <a:lnTo>
                      <a:pt x="0" y="4"/>
                    </a:lnTo>
                    <a:lnTo>
                      <a:pt x="0" y="4"/>
                    </a:lnTo>
                    <a:lnTo>
                      <a:pt x="0" y="4"/>
                    </a:lnTo>
                    <a:lnTo>
                      <a:pt x="0" y="5"/>
                    </a:lnTo>
                    <a:lnTo>
                      <a:pt x="0" y="5"/>
                    </a:lnTo>
                    <a:lnTo>
                      <a:pt x="0" y="4"/>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5"/>
                    </a:lnTo>
                    <a:lnTo>
                      <a:pt x="0" y="4"/>
                    </a:lnTo>
                    <a:lnTo>
                      <a:pt x="0" y="4"/>
                    </a:lnTo>
                    <a:lnTo>
                      <a:pt x="0" y="3"/>
                    </a:lnTo>
                    <a:lnTo>
                      <a:pt x="0" y="3"/>
                    </a:lnTo>
                    <a:lnTo>
                      <a:pt x="0" y="3"/>
                    </a:lnTo>
                    <a:lnTo>
                      <a:pt x="0" y="2"/>
                    </a:lnTo>
                    <a:lnTo>
                      <a:pt x="0" y="2"/>
                    </a:lnTo>
                    <a:lnTo>
                      <a:pt x="0" y="3"/>
                    </a:lnTo>
                    <a:lnTo>
                      <a:pt x="0" y="3"/>
                    </a:lnTo>
                    <a:lnTo>
                      <a:pt x="0" y="3"/>
                    </a:lnTo>
                    <a:lnTo>
                      <a:pt x="0" y="3"/>
                    </a:lnTo>
                    <a:lnTo>
                      <a:pt x="0" y="2"/>
                    </a:lnTo>
                    <a:lnTo>
                      <a:pt x="0" y="3"/>
                    </a:lnTo>
                    <a:lnTo>
                      <a:pt x="0" y="3"/>
                    </a:lnTo>
                    <a:lnTo>
                      <a:pt x="0" y="4"/>
                    </a:lnTo>
                    <a:lnTo>
                      <a:pt x="0" y="4"/>
                    </a:lnTo>
                    <a:lnTo>
                      <a:pt x="0" y="5"/>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6"/>
                    </a:lnTo>
                    <a:lnTo>
                      <a:pt x="0" y="7"/>
                    </a:lnTo>
                    <a:lnTo>
                      <a:pt x="0" y="6"/>
                    </a:lnTo>
                    <a:lnTo>
                      <a:pt x="0" y="7"/>
                    </a:lnTo>
                    <a:lnTo>
                      <a:pt x="0" y="7"/>
                    </a:lnTo>
                    <a:lnTo>
                      <a:pt x="0" y="7"/>
                    </a:lnTo>
                    <a:lnTo>
                      <a:pt x="0" y="8"/>
                    </a:lnTo>
                    <a:lnTo>
                      <a:pt x="0" y="7"/>
                    </a:lnTo>
                    <a:lnTo>
                      <a:pt x="0" y="7"/>
                    </a:lnTo>
                    <a:lnTo>
                      <a:pt x="0" y="6"/>
                    </a:lnTo>
                    <a:lnTo>
                      <a:pt x="0" y="6"/>
                    </a:lnTo>
                    <a:lnTo>
                      <a:pt x="0" y="6"/>
                    </a:lnTo>
                    <a:lnTo>
                      <a:pt x="0" y="6"/>
                    </a:lnTo>
                    <a:lnTo>
                      <a:pt x="0" y="6"/>
                    </a:lnTo>
                    <a:lnTo>
                      <a:pt x="0" y="6"/>
                    </a:lnTo>
                    <a:lnTo>
                      <a:pt x="0" y="5"/>
                    </a:lnTo>
                    <a:lnTo>
                      <a:pt x="0" y="5"/>
                    </a:lnTo>
                    <a:lnTo>
                      <a:pt x="0" y="6"/>
                    </a:lnTo>
                    <a:lnTo>
                      <a:pt x="0" y="6"/>
                    </a:lnTo>
                    <a:lnTo>
                      <a:pt x="0" y="6"/>
                    </a:lnTo>
                    <a:lnTo>
                      <a:pt x="0" y="5"/>
                    </a:lnTo>
                    <a:lnTo>
                      <a:pt x="0" y="6"/>
                    </a:lnTo>
                    <a:lnTo>
                      <a:pt x="0" y="5"/>
                    </a:lnTo>
                    <a:lnTo>
                      <a:pt x="0" y="6"/>
                    </a:lnTo>
                    <a:lnTo>
                      <a:pt x="0" y="6"/>
                    </a:lnTo>
                    <a:lnTo>
                      <a:pt x="0" y="6"/>
                    </a:lnTo>
                    <a:lnTo>
                      <a:pt x="0" y="5"/>
                    </a:lnTo>
                    <a:lnTo>
                      <a:pt x="0" y="5"/>
                    </a:lnTo>
                    <a:lnTo>
                      <a:pt x="0" y="6"/>
                    </a:lnTo>
                    <a:lnTo>
                      <a:pt x="0" y="6"/>
                    </a:lnTo>
                    <a:lnTo>
                      <a:pt x="0" y="5"/>
                    </a:lnTo>
                    <a:lnTo>
                      <a:pt x="0" y="6"/>
                    </a:lnTo>
                    <a:lnTo>
                      <a:pt x="0" y="6"/>
                    </a:lnTo>
                    <a:lnTo>
                      <a:pt x="0" y="7"/>
                    </a:lnTo>
                    <a:lnTo>
                      <a:pt x="0" y="7"/>
                    </a:lnTo>
                    <a:lnTo>
                      <a:pt x="0" y="7"/>
                    </a:lnTo>
                    <a:lnTo>
                      <a:pt x="0" y="8"/>
                    </a:lnTo>
                    <a:lnTo>
                      <a:pt x="0" y="7"/>
                    </a:lnTo>
                    <a:lnTo>
                      <a:pt x="0" y="7"/>
                    </a:lnTo>
                    <a:lnTo>
                      <a:pt x="0" y="7"/>
                    </a:lnTo>
                    <a:lnTo>
                      <a:pt x="0" y="7"/>
                    </a:lnTo>
                    <a:lnTo>
                      <a:pt x="0" y="8"/>
                    </a:lnTo>
                    <a:lnTo>
                      <a:pt x="0" y="8"/>
                    </a:lnTo>
                    <a:lnTo>
                      <a:pt x="0" y="8"/>
                    </a:lnTo>
                    <a:lnTo>
                      <a:pt x="0" y="9"/>
                    </a:lnTo>
                    <a:lnTo>
                      <a:pt x="0" y="9"/>
                    </a:lnTo>
                    <a:lnTo>
                      <a:pt x="0" y="8"/>
                    </a:lnTo>
                    <a:lnTo>
                      <a:pt x="0" y="9"/>
                    </a:lnTo>
                    <a:lnTo>
                      <a:pt x="0" y="9"/>
                    </a:lnTo>
                    <a:lnTo>
                      <a:pt x="0" y="10"/>
                    </a:lnTo>
                    <a:lnTo>
                      <a:pt x="0" y="9"/>
                    </a:lnTo>
                    <a:lnTo>
                      <a:pt x="0" y="9"/>
                    </a:lnTo>
                    <a:lnTo>
                      <a:pt x="0" y="9"/>
                    </a:lnTo>
                    <a:lnTo>
                      <a:pt x="0" y="9"/>
                    </a:lnTo>
                    <a:lnTo>
                      <a:pt x="0" y="9"/>
                    </a:lnTo>
                    <a:lnTo>
                      <a:pt x="0" y="9"/>
                    </a:lnTo>
                    <a:lnTo>
                      <a:pt x="0" y="8"/>
                    </a:lnTo>
                    <a:lnTo>
                      <a:pt x="0" y="8"/>
                    </a:lnTo>
                    <a:lnTo>
                      <a:pt x="0" y="7"/>
                    </a:lnTo>
                    <a:lnTo>
                      <a:pt x="0" y="7"/>
                    </a:lnTo>
                    <a:lnTo>
                      <a:pt x="0" y="7"/>
                    </a:lnTo>
                    <a:lnTo>
                      <a:pt x="0" y="6"/>
                    </a:lnTo>
                    <a:lnTo>
                      <a:pt x="0" y="7"/>
                    </a:lnTo>
                    <a:lnTo>
                      <a:pt x="0" y="6"/>
                    </a:lnTo>
                    <a:lnTo>
                      <a:pt x="0" y="5"/>
                    </a:lnTo>
                    <a:lnTo>
                      <a:pt x="0" y="5"/>
                    </a:lnTo>
                    <a:lnTo>
                      <a:pt x="0" y="5"/>
                    </a:lnTo>
                    <a:lnTo>
                      <a:pt x="0" y="5"/>
                    </a:lnTo>
                    <a:lnTo>
                      <a:pt x="0" y="4"/>
                    </a:lnTo>
                    <a:lnTo>
                      <a:pt x="0" y="5"/>
                    </a:lnTo>
                    <a:lnTo>
                      <a:pt x="0" y="6"/>
                    </a:lnTo>
                    <a:lnTo>
                      <a:pt x="0" y="6"/>
                    </a:lnTo>
                    <a:lnTo>
                      <a:pt x="0" y="7"/>
                    </a:lnTo>
                    <a:lnTo>
                      <a:pt x="0" y="7"/>
                    </a:lnTo>
                    <a:lnTo>
                      <a:pt x="0" y="7"/>
                    </a:lnTo>
                    <a:lnTo>
                      <a:pt x="0" y="8"/>
                    </a:lnTo>
                    <a:lnTo>
                      <a:pt x="0" y="8"/>
                    </a:lnTo>
                    <a:lnTo>
                      <a:pt x="0" y="9"/>
                    </a:lnTo>
                    <a:lnTo>
                      <a:pt x="0" y="9"/>
                    </a:lnTo>
                    <a:lnTo>
                      <a:pt x="0" y="9"/>
                    </a:lnTo>
                    <a:lnTo>
                      <a:pt x="0" y="9"/>
                    </a:lnTo>
                    <a:lnTo>
                      <a:pt x="0" y="9"/>
                    </a:lnTo>
                    <a:lnTo>
                      <a:pt x="0" y="9"/>
                    </a:lnTo>
                    <a:lnTo>
                      <a:pt x="0" y="8"/>
                    </a:lnTo>
                    <a:lnTo>
                      <a:pt x="0" y="7"/>
                    </a:lnTo>
                    <a:lnTo>
                      <a:pt x="0" y="7"/>
                    </a:lnTo>
                    <a:lnTo>
                      <a:pt x="0" y="7"/>
                    </a:lnTo>
                    <a:lnTo>
                      <a:pt x="0" y="7"/>
                    </a:lnTo>
                    <a:lnTo>
                      <a:pt x="0" y="7"/>
                    </a:lnTo>
                    <a:lnTo>
                      <a:pt x="0" y="7"/>
                    </a:lnTo>
                    <a:lnTo>
                      <a:pt x="0" y="7"/>
                    </a:lnTo>
                    <a:lnTo>
                      <a:pt x="0" y="8"/>
                    </a:lnTo>
                    <a:lnTo>
                      <a:pt x="0" y="8"/>
                    </a:lnTo>
                    <a:lnTo>
                      <a:pt x="0" y="9"/>
                    </a:lnTo>
                    <a:lnTo>
                      <a:pt x="0" y="8"/>
                    </a:lnTo>
                    <a:lnTo>
                      <a:pt x="0" y="9"/>
                    </a:lnTo>
                    <a:lnTo>
                      <a:pt x="0" y="9"/>
                    </a:lnTo>
                    <a:lnTo>
                      <a:pt x="0" y="8"/>
                    </a:lnTo>
                    <a:lnTo>
                      <a:pt x="0" y="9"/>
                    </a:lnTo>
                    <a:lnTo>
                      <a:pt x="0" y="9"/>
                    </a:lnTo>
                    <a:lnTo>
                      <a:pt x="0" y="10"/>
                    </a:lnTo>
                    <a:lnTo>
                      <a:pt x="0" y="10"/>
                    </a:lnTo>
                    <a:lnTo>
                      <a:pt x="0" y="11"/>
                    </a:lnTo>
                    <a:lnTo>
                      <a:pt x="0" y="11"/>
                    </a:lnTo>
                    <a:lnTo>
                      <a:pt x="0" y="10"/>
                    </a:lnTo>
                    <a:lnTo>
                      <a:pt x="0" y="10"/>
                    </a:lnTo>
                    <a:lnTo>
                      <a:pt x="0" y="9"/>
                    </a:lnTo>
                    <a:lnTo>
                      <a:pt x="0" y="10"/>
                    </a:lnTo>
                    <a:lnTo>
                      <a:pt x="0" y="9"/>
                    </a:lnTo>
                    <a:lnTo>
                      <a:pt x="0" y="9"/>
                    </a:lnTo>
                    <a:lnTo>
                      <a:pt x="0" y="9"/>
                    </a:lnTo>
                    <a:lnTo>
                      <a:pt x="0" y="10"/>
                    </a:lnTo>
                    <a:lnTo>
                      <a:pt x="0" y="9"/>
                    </a:lnTo>
                    <a:lnTo>
                      <a:pt x="0" y="9"/>
                    </a:lnTo>
                    <a:lnTo>
                      <a:pt x="0" y="8"/>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9"/>
                    </a:lnTo>
                    <a:lnTo>
                      <a:pt x="0" y="8"/>
                    </a:lnTo>
                    <a:lnTo>
                      <a:pt x="0" y="9"/>
                    </a:lnTo>
                    <a:lnTo>
                      <a:pt x="0" y="9"/>
                    </a:lnTo>
                    <a:lnTo>
                      <a:pt x="0" y="9"/>
                    </a:lnTo>
                    <a:lnTo>
                      <a:pt x="0" y="9"/>
                    </a:lnTo>
                    <a:lnTo>
                      <a:pt x="0" y="8"/>
                    </a:lnTo>
                    <a:lnTo>
                      <a:pt x="0" y="7"/>
                    </a:lnTo>
                    <a:lnTo>
                      <a:pt x="0" y="7"/>
                    </a:lnTo>
                    <a:lnTo>
                      <a:pt x="0" y="7"/>
                    </a:lnTo>
                    <a:lnTo>
                      <a:pt x="0" y="8"/>
                    </a:lnTo>
                    <a:lnTo>
                      <a:pt x="0" y="8"/>
                    </a:lnTo>
                    <a:lnTo>
                      <a:pt x="0" y="7"/>
                    </a:lnTo>
                    <a:lnTo>
                      <a:pt x="0" y="7"/>
                    </a:lnTo>
                    <a:lnTo>
                      <a:pt x="0" y="7"/>
                    </a:lnTo>
                    <a:lnTo>
                      <a:pt x="0" y="7"/>
                    </a:lnTo>
                    <a:lnTo>
                      <a:pt x="0" y="8"/>
                    </a:lnTo>
                    <a:lnTo>
                      <a:pt x="0" y="7"/>
                    </a:lnTo>
                    <a:lnTo>
                      <a:pt x="0" y="8"/>
                    </a:lnTo>
                    <a:lnTo>
                      <a:pt x="0" y="7"/>
                    </a:lnTo>
                    <a:lnTo>
                      <a:pt x="0" y="7"/>
                    </a:lnTo>
                    <a:lnTo>
                      <a:pt x="0" y="7"/>
                    </a:lnTo>
                    <a:lnTo>
                      <a:pt x="0" y="8"/>
                    </a:lnTo>
                    <a:lnTo>
                      <a:pt x="0" y="7"/>
                    </a:lnTo>
                    <a:lnTo>
                      <a:pt x="0" y="7"/>
                    </a:lnTo>
                    <a:lnTo>
                      <a:pt x="0" y="7"/>
                    </a:lnTo>
                    <a:lnTo>
                      <a:pt x="0" y="6"/>
                    </a:lnTo>
                    <a:lnTo>
                      <a:pt x="0" y="5"/>
                    </a:lnTo>
                    <a:lnTo>
                      <a:pt x="0" y="5"/>
                    </a:lnTo>
                    <a:lnTo>
                      <a:pt x="0" y="4"/>
                    </a:lnTo>
                    <a:lnTo>
                      <a:pt x="0" y="4"/>
                    </a:lnTo>
                    <a:lnTo>
                      <a:pt x="0" y="4"/>
                    </a:lnTo>
                    <a:lnTo>
                      <a:pt x="0" y="4"/>
                    </a:lnTo>
                    <a:lnTo>
                      <a:pt x="0" y="3"/>
                    </a:lnTo>
                    <a:lnTo>
                      <a:pt x="0" y="3"/>
                    </a:lnTo>
                    <a:lnTo>
                      <a:pt x="0" y="3"/>
                    </a:lnTo>
                    <a:lnTo>
                      <a:pt x="0" y="3"/>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4"/>
                    </a:lnTo>
                    <a:lnTo>
                      <a:pt x="0" y="3"/>
                    </a:lnTo>
                    <a:lnTo>
                      <a:pt x="0" y="3"/>
                    </a:lnTo>
                    <a:lnTo>
                      <a:pt x="0" y="4"/>
                    </a:lnTo>
                    <a:lnTo>
                      <a:pt x="0" y="4"/>
                    </a:lnTo>
                    <a:lnTo>
                      <a:pt x="0" y="4"/>
                    </a:lnTo>
                    <a:lnTo>
                      <a:pt x="0" y="4"/>
                    </a:lnTo>
                    <a:lnTo>
                      <a:pt x="0" y="4"/>
                    </a:lnTo>
                    <a:lnTo>
                      <a:pt x="0" y="4"/>
                    </a:lnTo>
                    <a:lnTo>
                      <a:pt x="0" y="5"/>
                    </a:lnTo>
                    <a:lnTo>
                      <a:pt x="0" y="5"/>
                    </a:lnTo>
                    <a:lnTo>
                      <a:pt x="0" y="5"/>
                    </a:lnTo>
                    <a:lnTo>
                      <a:pt x="0" y="5"/>
                    </a:lnTo>
                    <a:lnTo>
                      <a:pt x="0" y="6"/>
                    </a:lnTo>
                    <a:lnTo>
                      <a:pt x="0" y="6"/>
                    </a:lnTo>
                    <a:lnTo>
                      <a:pt x="0" y="6"/>
                    </a:lnTo>
                    <a:lnTo>
                      <a:pt x="0" y="5"/>
                    </a:lnTo>
                    <a:lnTo>
                      <a:pt x="0" y="6"/>
                    </a:lnTo>
                    <a:lnTo>
                      <a:pt x="0" y="6"/>
                    </a:lnTo>
                    <a:lnTo>
                      <a:pt x="0" y="6"/>
                    </a:lnTo>
                    <a:lnTo>
                      <a:pt x="0" y="6"/>
                    </a:lnTo>
                    <a:lnTo>
                      <a:pt x="0" y="7"/>
                    </a:lnTo>
                    <a:lnTo>
                      <a:pt x="0" y="6"/>
                    </a:lnTo>
                    <a:lnTo>
                      <a:pt x="0" y="7"/>
                    </a:lnTo>
                    <a:lnTo>
                      <a:pt x="0" y="8"/>
                    </a:lnTo>
                    <a:lnTo>
                      <a:pt x="0" y="8"/>
                    </a:lnTo>
                    <a:lnTo>
                      <a:pt x="0" y="8"/>
                    </a:lnTo>
                    <a:lnTo>
                      <a:pt x="0" y="7"/>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7"/>
                    </a:lnTo>
                    <a:lnTo>
                      <a:pt x="0" y="7"/>
                    </a:lnTo>
                    <a:lnTo>
                      <a:pt x="0" y="7"/>
                    </a:lnTo>
                    <a:lnTo>
                      <a:pt x="0" y="7"/>
                    </a:lnTo>
                    <a:lnTo>
                      <a:pt x="0" y="7"/>
                    </a:lnTo>
                    <a:lnTo>
                      <a:pt x="0" y="7"/>
                    </a:lnTo>
                    <a:lnTo>
                      <a:pt x="0" y="7"/>
                    </a:lnTo>
                    <a:lnTo>
                      <a:pt x="0" y="8"/>
                    </a:lnTo>
                    <a:lnTo>
                      <a:pt x="0" y="8"/>
                    </a:lnTo>
                    <a:lnTo>
                      <a:pt x="0" y="7"/>
                    </a:lnTo>
                    <a:lnTo>
                      <a:pt x="0" y="8"/>
                    </a:lnTo>
                    <a:lnTo>
                      <a:pt x="0" y="8"/>
                    </a:lnTo>
                    <a:lnTo>
                      <a:pt x="0" y="9"/>
                    </a:lnTo>
                    <a:lnTo>
                      <a:pt x="0" y="8"/>
                    </a:lnTo>
                    <a:lnTo>
                      <a:pt x="0" y="8"/>
                    </a:lnTo>
                    <a:lnTo>
                      <a:pt x="0" y="9"/>
                    </a:lnTo>
                    <a:lnTo>
                      <a:pt x="0" y="9"/>
                    </a:lnTo>
                    <a:lnTo>
                      <a:pt x="0" y="9"/>
                    </a:lnTo>
                    <a:lnTo>
                      <a:pt x="0" y="9"/>
                    </a:lnTo>
                    <a:lnTo>
                      <a:pt x="0" y="9"/>
                    </a:lnTo>
                    <a:lnTo>
                      <a:pt x="0" y="8"/>
                    </a:lnTo>
                    <a:lnTo>
                      <a:pt x="0" y="9"/>
                    </a:lnTo>
                    <a:lnTo>
                      <a:pt x="0" y="8"/>
                    </a:lnTo>
                    <a:lnTo>
                      <a:pt x="0" y="9"/>
                    </a:lnTo>
                    <a:lnTo>
                      <a:pt x="0" y="10"/>
                    </a:lnTo>
                    <a:lnTo>
                      <a:pt x="0" y="9"/>
                    </a:lnTo>
                    <a:lnTo>
                      <a:pt x="0" y="9"/>
                    </a:lnTo>
                    <a:lnTo>
                      <a:pt x="0" y="8"/>
                    </a:lnTo>
                    <a:lnTo>
                      <a:pt x="0" y="9"/>
                    </a:lnTo>
                    <a:lnTo>
                      <a:pt x="0" y="8"/>
                    </a:lnTo>
                    <a:lnTo>
                      <a:pt x="0" y="9"/>
                    </a:lnTo>
                    <a:lnTo>
                      <a:pt x="0" y="8"/>
                    </a:lnTo>
                    <a:lnTo>
                      <a:pt x="0" y="8"/>
                    </a:lnTo>
                    <a:lnTo>
                      <a:pt x="0" y="8"/>
                    </a:lnTo>
                    <a:lnTo>
                      <a:pt x="0" y="7"/>
                    </a:lnTo>
                    <a:lnTo>
                      <a:pt x="0" y="7"/>
                    </a:lnTo>
                    <a:lnTo>
                      <a:pt x="0" y="7"/>
                    </a:lnTo>
                    <a:lnTo>
                      <a:pt x="0" y="7"/>
                    </a:lnTo>
                    <a:lnTo>
                      <a:pt x="0" y="8"/>
                    </a:lnTo>
                    <a:lnTo>
                      <a:pt x="0" y="8"/>
                    </a:lnTo>
                    <a:lnTo>
                      <a:pt x="0" y="8"/>
                    </a:lnTo>
                    <a:lnTo>
                      <a:pt x="0" y="7"/>
                    </a:lnTo>
                    <a:lnTo>
                      <a:pt x="0" y="8"/>
                    </a:lnTo>
                    <a:lnTo>
                      <a:pt x="0" y="7"/>
                    </a:lnTo>
                    <a:lnTo>
                      <a:pt x="0" y="7"/>
                    </a:lnTo>
                    <a:lnTo>
                      <a:pt x="0" y="8"/>
                    </a:lnTo>
                    <a:lnTo>
                      <a:pt x="0" y="7"/>
                    </a:lnTo>
                    <a:lnTo>
                      <a:pt x="0" y="8"/>
                    </a:lnTo>
                    <a:lnTo>
                      <a:pt x="0" y="8"/>
                    </a:lnTo>
                    <a:lnTo>
                      <a:pt x="0" y="9"/>
                    </a:lnTo>
                    <a:lnTo>
                      <a:pt x="0" y="9"/>
                    </a:lnTo>
                    <a:lnTo>
                      <a:pt x="0" y="9"/>
                    </a:lnTo>
                    <a:lnTo>
                      <a:pt x="0" y="9"/>
                    </a:lnTo>
                    <a:lnTo>
                      <a:pt x="0" y="10"/>
                    </a:lnTo>
                    <a:lnTo>
                      <a:pt x="0" y="9"/>
                    </a:lnTo>
                    <a:lnTo>
                      <a:pt x="0" y="10"/>
                    </a:lnTo>
                    <a:lnTo>
                      <a:pt x="0" y="10"/>
                    </a:lnTo>
                    <a:lnTo>
                      <a:pt x="0" y="10"/>
                    </a:lnTo>
                    <a:lnTo>
                      <a:pt x="0" y="9"/>
                    </a:lnTo>
                    <a:lnTo>
                      <a:pt x="0" y="10"/>
                    </a:lnTo>
                    <a:lnTo>
                      <a:pt x="0" y="9"/>
                    </a:lnTo>
                    <a:lnTo>
                      <a:pt x="0" y="9"/>
                    </a:lnTo>
                    <a:lnTo>
                      <a:pt x="0" y="9"/>
                    </a:lnTo>
                    <a:lnTo>
                      <a:pt x="0" y="9"/>
                    </a:lnTo>
                    <a:lnTo>
                      <a:pt x="0" y="8"/>
                    </a:lnTo>
                    <a:lnTo>
                      <a:pt x="0" y="8"/>
                    </a:lnTo>
                    <a:lnTo>
                      <a:pt x="0" y="8"/>
                    </a:lnTo>
                    <a:lnTo>
                      <a:pt x="0" y="8"/>
                    </a:lnTo>
                    <a:lnTo>
                      <a:pt x="0" y="9"/>
                    </a:lnTo>
                    <a:lnTo>
                      <a:pt x="0" y="9"/>
                    </a:lnTo>
                    <a:lnTo>
                      <a:pt x="0" y="9"/>
                    </a:lnTo>
                    <a:lnTo>
                      <a:pt x="0" y="9"/>
                    </a:lnTo>
                    <a:lnTo>
                      <a:pt x="0" y="10"/>
                    </a:lnTo>
                    <a:lnTo>
                      <a:pt x="0" y="11"/>
                    </a:lnTo>
                    <a:lnTo>
                      <a:pt x="0" y="10"/>
                    </a:lnTo>
                    <a:lnTo>
                      <a:pt x="0" y="10"/>
                    </a:lnTo>
                    <a:lnTo>
                      <a:pt x="0" y="9"/>
                    </a:lnTo>
                    <a:lnTo>
                      <a:pt x="0" y="10"/>
                    </a:lnTo>
                    <a:lnTo>
                      <a:pt x="0" y="10"/>
                    </a:lnTo>
                    <a:lnTo>
                      <a:pt x="0" y="9"/>
                    </a:lnTo>
                    <a:lnTo>
                      <a:pt x="0" y="9"/>
                    </a:lnTo>
                    <a:lnTo>
                      <a:pt x="0" y="9"/>
                    </a:lnTo>
                    <a:lnTo>
                      <a:pt x="0" y="9"/>
                    </a:lnTo>
                    <a:lnTo>
                      <a:pt x="0" y="8"/>
                    </a:lnTo>
                    <a:lnTo>
                      <a:pt x="0" y="7"/>
                    </a:lnTo>
                    <a:lnTo>
                      <a:pt x="0" y="7"/>
                    </a:lnTo>
                    <a:lnTo>
                      <a:pt x="0" y="6"/>
                    </a:lnTo>
                    <a:lnTo>
                      <a:pt x="0" y="6"/>
                    </a:lnTo>
                    <a:lnTo>
                      <a:pt x="0" y="6"/>
                    </a:lnTo>
                    <a:lnTo>
                      <a:pt x="0" y="5"/>
                    </a:lnTo>
                    <a:lnTo>
                      <a:pt x="0" y="4"/>
                    </a:lnTo>
                    <a:lnTo>
                      <a:pt x="0" y="5"/>
                    </a:lnTo>
                    <a:lnTo>
                      <a:pt x="0" y="5"/>
                    </a:lnTo>
                    <a:lnTo>
                      <a:pt x="0" y="4"/>
                    </a:lnTo>
                    <a:lnTo>
                      <a:pt x="0" y="3"/>
                    </a:lnTo>
                    <a:lnTo>
                      <a:pt x="0" y="3"/>
                    </a:lnTo>
                    <a:lnTo>
                      <a:pt x="0" y="4"/>
                    </a:lnTo>
                    <a:lnTo>
                      <a:pt x="0" y="4"/>
                    </a:lnTo>
                    <a:lnTo>
                      <a:pt x="0" y="3"/>
                    </a:lnTo>
                    <a:lnTo>
                      <a:pt x="0" y="3"/>
                    </a:lnTo>
                    <a:lnTo>
                      <a:pt x="0" y="3"/>
                    </a:lnTo>
                    <a:lnTo>
                      <a:pt x="0" y="2"/>
                    </a:lnTo>
                    <a:lnTo>
                      <a:pt x="0" y="2"/>
                    </a:lnTo>
                    <a:lnTo>
                      <a:pt x="0" y="3"/>
                    </a:lnTo>
                    <a:lnTo>
                      <a:pt x="0" y="3"/>
                    </a:lnTo>
                    <a:lnTo>
                      <a:pt x="0" y="3"/>
                    </a:lnTo>
                    <a:lnTo>
                      <a:pt x="0" y="4"/>
                    </a:lnTo>
                    <a:lnTo>
                      <a:pt x="0" y="3"/>
                    </a:lnTo>
                    <a:lnTo>
                      <a:pt x="0" y="4"/>
                    </a:lnTo>
                    <a:lnTo>
                      <a:pt x="0" y="4"/>
                    </a:lnTo>
                    <a:lnTo>
                      <a:pt x="0" y="4"/>
                    </a:lnTo>
                    <a:lnTo>
                      <a:pt x="0" y="5"/>
                    </a:lnTo>
                    <a:lnTo>
                      <a:pt x="0" y="4"/>
                    </a:lnTo>
                    <a:lnTo>
                      <a:pt x="0" y="5"/>
                    </a:lnTo>
                    <a:lnTo>
                      <a:pt x="0" y="4"/>
                    </a:lnTo>
                    <a:lnTo>
                      <a:pt x="0" y="4"/>
                    </a:lnTo>
                    <a:lnTo>
                      <a:pt x="0" y="4"/>
                    </a:lnTo>
                    <a:lnTo>
                      <a:pt x="0" y="4"/>
                    </a:lnTo>
                    <a:lnTo>
                      <a:pt x="0" y="4"/>
                    </a:lnTo>
                    <a:lnTo>
                      <a:pt x="0" y="4"/>
                    </a:lnTo>
                    <a:lnTo>
                      <a:pt x="0" y="3"/>
                    </a:lnTo>
                    <a:lnTo>
                      <a:pt x="0" y="3"/>
                    </a:lnTo>
                    <a:lnTo>
                      <a:pt x="0" y="3"/>
                    </a:lnTo>
                    <a:lnTo>
                      <a:pt x="0" y="3"/>
                    </a:lnTo>
                    <a:lnTo>
                      <a:pt x="0" y="3"/>
                    </a:lnTo>
                    <a:lnTo>
                      <a:pt x="0" y="2"/>
                    </a:lnTo>
                    <a:lnTo>
                      <a:pt x="0" y="3"/>
                    </a:lnTo>
                    <a:lnTo>
                      <a:pt x="0" y="3"/>
                    </a:lnTo>
                    <a:lnTo>
                      <a:pt x="0" y="2"/>
                    </a:lnTo>
                    <a:lnTo>
                      <a:pt x="0" y="3"/>
                    </a:lnTo>
                    <a:lnTo>
                      <a:pt x="0" y="2"/>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4"/>
                    </a:lnTo>
                    <a:lnTo>
                      <a:pt x="0" y="4"/>
                    </a:lnTo>
                    <a:lnTo>
                      <a:pt x="0" y="4"/>
                    </a:lnTo>
                    <a:lnTo>
                      <a:pt x="0" y="4"/>
                    </a:lnTo>
                    <a:lnTo>
                      <a:pt x="0" y="4"/>
                    </a:lnTo>
                    <a:lnTo>
                      <a:pt x="0" y="4"/>
                    </a:lnTo>
                    <a:lnTo>
                      <a:pt x="0" y="5"/>
                    </a:lnTo>
                    <a:lnTo>
                      <a:pt x="0" y="5"/>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4"/>
                    </a:lnTo>
                    <a:lnTo>
                      <a:pt x="0" y="5"/>
                    </a:lnTo>
                    <a:lnTo>
                      <a:pt x="0" y="5"/>
                    </a:lnTo>
                    <a:lnTo>
                      <a:pt x="0" y="5"/>
                    </a:lnTo>
                    <a:lnTo>
                      <a:pt x="0" y="5"/>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5"/>
                    </a:lnTo>
                    <a:lnTo>
                      <a:pt x="0" y="5"/>
                    </a:lnTo>
                    <a:lnTo>
                      <a:pt x="0" y="5"/>
                    </a:lnTo>
                    <a:lnTo>
                      <a:pt x="0" y="4"/>
                    </a:lnTo>
                    <a:lnTo>
                      <a:pt x="0" y="4"/>
                    </a:lnTo>
                    <a:lnTo>
                      <a:pt x="0" y="4"/>
                    </a:lnTo>
                    <a:lnTo>
                      <a:pt x="0" y="4"/>
                    </a:lnTo>
                    <a:lnTo>
                      <a:pt x="0" y="4"/>
                    </a:lnTo>
                    <a:lnTo>
                      <a:pt x="0" y="5"/>
                    </a:lnTo>
                    <a:lnTo>
                      <a:pt x="0" y="5"/>
                    </a:lnTo>
                    <a:lnTo>
                      <a:pt x="0" y="6"/>
                    </a:lnTo>
                    <a:lnTo>
                      <a:pt x="0" y="6"/>
                    </a:lnTo>
                    <a:lnTo>
                      <a:pt x="0" y="6"/>
                    </a:lnTo>
                    <a:lnTo>
                      <a:pt x="0" y="6"/>
                    </a:lnTo>
                    <a:lnTo>
                      <a:pt x="0" y="7"/>
                    </a:lnTo>
                    <a:lnTo>
                      <a:pt x="0" y="6"/>
                    </a:lnTo>
                    <a:lnTo>
                      <a:pt x="0" y="7"/>
                    </a:lnTo>
                    <a:lnTo>
                      <a:pt x="0" y="7"/>
                    </a:lnTo>
                    <a:lnTo>
                      <a:pt x="0" y="8"/>
                    </a:lnTo>
                    <a:lnTo>
                      <a:pt x="0" y="8"/>
                    </a:lnTo>
                    <a:lnTo>
                      <a:pt x="0" y="9"/>
                    </a:lnTo>
                    <a:lnTo>
                      <a:pt x="0" y="9"/>
                    </a:lnTo>
                    <a:lnTo>
                      <a:pt x="0" y="10"/>
                    </a:lnTo>
                    <a:lnTo>
                      <a:pt x="0" y="9"/>
                    </a:lnTo>
                    <a:lnTo>
                      <a:pt x="0" y="10"/>
                    </a:lnTo>
                    <a:lnTo>
                      <a:pt x="0" y="10"/>
                    </a:lnTo>
                    <a:lnTo>
                      <a:pt x="0" y="11"/>
                    </a:lnTo>
                    <a:lnTo>
                      <a:pt x="0" y="10"/>
                    </a:lnTo>
                    <a:lnTo>
                      <a:pt x="0" y="11"/>
                    </a:lnTo>
                    <a:lnTo>
                      <a:pt x="0" y="10"/>
                    </a:lnTo>
                    <a:lnTo>
                      <a:pt x="0" y="11"/>
                    </a:lnTo>
                    <a:lnTo>
                      <a:pt x="0" y="10"/>
                    </a:lnTo>
                    <a:lnTo>
                      <a:pt x="0" y="10"/>
                    </a:lnTo>
                    <a:lnTo>
                      <a:pt x="0" y="10"/>
                    </a:lnTo>
                    <a:lnTo>
                      <a:pt x="0" y="11"/>
                    </a:lnTo>
                    <a:lnTo>
                      <a:pt x="0" y="11"/>
                    </a:lnTo>
                    <a:lnTo>
                      <a:pt x="0" y="12"/>
                    </a:lnTo>
                    <a:lnTo>
                      <a:pt x="0" y="11"/>
                    </a:lnTo>
                    <a:lnTo>
                      <a:pt x="0" y="11"/>
                    </a:lnTo>
                    <a:lnTo>
                      <a:pt x="0" y="11"/>
                    </a:lnTo>
                    <a:lnTo>
                      <a:pt x="0" y="11"/>
                    </a:lnTo>
                    <a:lnTo>
                      <a:pt x="0" y="11"/>
                    </a:lnTo>
                    <a:lnTo>
                      <a:pt x="0" y="11"/>
                    </a:lnTo>
                    <a:lnTo>
                      <a:pt x="0" y="10"/>
                    </a:lnTo>
                    <a:lnTo>
                      <a:pt x="0" y="11"/>
                    </a:lnTo>
                    <a:lnTo>
                      <a:pt x="0" y="10"/>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path>
                </a:pathLst>
              </a:custGeom>
              <a:noFill/>
              <a:ln w="0">
                <a:solidFill>
                  <a:srgbClr val="3366FF"/>
                </a:solidFill>
                <a:prstDash val="solid"/>
                <a:round/>
                <a:headEnd/>
                <a:tailEnd/>
              </a:ln>
            </p:spPr>
            <p:txBody>
              <a:bodyPr/>
              <a:lstStyle/>
              <a:p>
                <a:endParaRPr lang="en-GB"/>
              </a:p>
            </p:txBody>
          </p:sp>
          <p:sp>
            <p:nvSpPr>
              <p:cNvPr id="186349" name="Freeform 1005"/>
              <p:cNvSpPr>
                <a:spLocks/>
              </p:cNvSpPr>
              <p:nvPr/>
            </p:nvSpPr>
            <p:spPr bwMode="auto">
              <a:xfrm>
                <a:off x="3876" y="3557"/>
                <a:ext cx="6" cy="78"/>
              </a:xfrm>
              <a:custGeom>
                <a:avLst/>
                <a:gdLst/>
                <a:ahLst/>
                <a:cxnLst>
                  <a:cxn ang="0">
                    <a:pos x="0" y="11"/>
                  </a:cxn>
                  <a:cxn ang="0">
                    <a:pos x="0" y="9"/>
                  </a:cxn>
                  <a:cxn ang="0">
                    <a:pos x="0" y="6"/>
                  </a:cxn>
                  <a:cxn ang="0">
                    <a:pos x="0" y="9"/>
                  </a:cxn>
                  <a:cxn ang="0">
                    <a:pos x="0" y="8"/>
                  </a:cxn>
                  <a:cxn ang="0">
                    <a:pos x="0" y="10"/>
                  </a:cxn>
                  <a:cxn ang="0">
                    <a:pos x="0" y="10"/>
                  </a:cxn>
                  <a:cxn ang="0">
                    <a:pos x="0" y="8"/>
                  </a:cxn>
                  <a:cxn ang="0">
                    <a:pos x="0" y="9"/>
                  </a:cxn>
                  <a:cxn ang="0">
                    <a:pos x="0" y="9"/>
                  </a:cxn>
                  <a:cxn ang="0">
                    <a:pos x="0" y="10"/>
                  </a:cxn>
                  <a:cxn ang="0">
                    <a:pos x="1" y="11"/>
                  </a:cxn>
                  <a:cxn ang="0">
                    <a:pos x="1" y="8"/>
                  </a:cxn>
                  <a:cxn ang="0">
                    <a:pos x="1" y="8"/>
                  </a:cxn>
                  <a:cxn ang="0">
                    <a:pos x="1" y="8"/>
                  </a:cxn>
                  <a:cxn ang="0">
                    <a:pos x="1" y="8"/>
                  </a:cxn>
                  <a:cxn ang="0">
                    <a:pos x="1" y="4"/>
                  </a:cxn>
                  <a:cxn ang="0">
                    <a:pos x="1" y="2"/>
                  </a:cxn>
                  <a:cxn ang="0">
                    <a:pos x="1" y="3"/>
                  </a:cxn>
                  <a:cxn ang="0">
                    <a:pos x="1" y="2"/>
                  </a:cxn>
                  <a:cxn ang="0">
                    <a:pos x="1" y="3"/>
                  </a:cxn>
                  <a:cxn ang="0">
                    <a:pos x="1" y="4"/>
                  </a:cxn>
                  <a:cxn ang="0">
                    <a:pos x="1" y="7"/>
                  </a:cxn>
                  <a:cxn ang="0">
                    <a:pos x="1" y="10"/>
                  </a:cxn>
                  <a:cxn ang="0">
                    <a:pos x="1" y="10"/>
                  </a:cxn>
                  <a:cxn ang="0">
                    <a:pos x="1" y="9"/>
                  </a:cxn>
                  <a:cxn ang="0">
                    <a:pos x="1" y="8"/>
                  </a:cxn>
                  <a:cxn ang="0">
                    <a:pos x="1" y="9"/>
                  </a:cxn>
                  <a:cxn ang="0">
                    <a:pos x="1" y="10"/>
                  </a:cxn>
                  <a:cxn ang="0">
                    <a:pos x="1" y="10"/>
                  </a:cxn>
                  <a:cxn ang="0">
                    <a:pos x="1" y="8"/>
                  </a:cxn>
                  <a:cxn ang="0">
                    <a:pos x="1" y="12"/>
                  </a:cxn>
                  <a:cxn ang="0">
                    <a:pos x="1" y="13"/>
                  </a:cxn>
                  <a:cxn ang="0">
                    <a:pos x="1" y="11"/>
                  </a:cxn>
                  <a:cxn ang="0">
                    <a:pos x="1" y="11"/>
                  </a:cxn>
                  <a:cxn ang="0">
                    <a:pos x="1" y="11"/>
                  </a:cxn>
                  <a:cxn ang="0">
                    <a:pos x="1" y="12"/>
                  </a:cxn>
                  <a:cxn ang="0">
                    <a:pos x="1" y="9"/>
                  </a:cxn>
                  <a:cxn ang="0">
                    <a:pos x="1" y="6"/>
                  </a:cxn>
                  <a:cxn ang="0">
                    <a:pos x="1" y="8"/>
                  </a:cxn>
                  <a:cxn ang="0">
                    <a:pos x="1" y="9"/>
                  </a:cxn>
                  <a:cxn ang="0">
                    <a:pos x="1" y="8"/>
                  </a:cxn>
                  <a:cxn ang="0">
                    <a:pos x="1" y="8"/>
                  </a:cxn>
                  <a:cxn ang="0">
                    <a:pos x="1" y="7"/>
                  </a:cxn>
                  <a:cxn ang="0">
                    <a:pos x="1" y="6"/>
                  </a:cxn>
                  <a:cxn ang="0">
                    <a:pos x="1" y="6"/>
                  </a:cxn>
                  <a:cxn ang="0">
                    <a:pos x="1" y="6"/>
                  </a:cxn>
                  <a:cxn ang="0">
                    <a:pos x="1" y="7"/>
                  </a:cxn>
                  <a:cxn ang="0">
                    <a:pos x="1" y="5"/>
                  </a:cxn>
                  <a:cxn ang="0">
                    <a:pos x="1" y="2"/>
                  </a:cxn>
                  <a:cxn ang="0">
                    <a:pos x="1" y="1"/>
                  </a:cxn>
                  <a:cxn ang="0">
                    <a:pos x="1" y="1"/>
                  </a:cxn>
                  <a:cxn ang="0">
                    <a:pos x="1" y="1"/>
                  </a:cxn>
                  <a:cxn ang="0">
                    <a:pos x="1" y="4"/>
                  </a:cxn>
                  <a:cxn ang="0">
                    <a:pos x="1" y="5"/>
                  </a:cxn>
                  <a:cxn ang="0">
                    <a:pos x="1" y="5"/>
                  </a:cxn>
                  <a:cxn ang="0">
                    <a:pos x="1" y="5"/>
                  </a:cxn>
                  <a:cxn ang="0">
                    <a:pos x="1" y="2"/>
                  </a:cxn>
                  <a:cxn ang="0">
                    <a:pos x="1" y="2"/>
                  </a:cxn>
                  <a:cxn ang="0">
                    <a:pos x="1" y="2"/>
                  </a:cxn>
                  <a:cxn ang="0">
                    <a:pos x="1" y="4"/>
                  </a:cxn>
                  <a:cxn ang="0">
                    <a:pos x="1" y="6"/>
                  </a:cxn>
                  <a:cxn ang="0">
                    <a:pos x="1" y="5"/>
                  </a:cxn>
                </a:cxnLst>
                <a:rect l="0" t="0" r="r" b="b"/>
                <a:pathLst>
                  <a:path w="1" h="13">
                    <a:moveTo>
                      <a:pt x="0" y="10"/>
                    </a:moveTo>
                    <a:lnTo>
                      <a:pt x="0" y="10"/>
                    </a:lnTo>
                    <a:lnTo>
                      <a:pt x="0" y="11"/>
                    </a:lnTo>
                    <a:lnTo>
                      <a:pt x="0" y="10"/>
                    </a:lnTo>
                    <a:lnTo>
                      <a:pt x="0" y="10"/>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9"/>
                    </a:lnTo>
                    <a:lnTo>
                      <a:pt x="0" y="8"/>
                    </a:lnTo>
                    <a:lnTo>
                      <a:pt x="0" y="9"/>
                    </a:lnTo>
                    <a:lnTo>
                      <a:pt x="0" y="8"/>
                    </a:lnTo>
                    <a:lnTo>
                      <a:pt x="0" y="8"/>
                    </a:lnTo>
                    <a:lnTo>
                      <a:pt x="0" y="8"/>
                    </a:lnTo>
                    <a:lnTo>
                      <a:pt x="0" y="7"/>
                    </a:lnTo>
                    <a:lnTo>
                      <a:pt x="0" y="7"/>
                    </a:lnTo>
                    <a:lnTo>
                      <a:pt x="0" y="6"/>
                    </a:lnTo>
                    <a:lnTo>
                      <a:pt x="0" y="6"/>
                    </a:lnTo>
                    <a:lnTo>
                      <a:pt x="0" y="6"/>
                    </a:lnTo>
                    <a:lnTo>
                      <a:pt x="0" y="6"/>
                    </a:lnTo>
                    <a:lnTo>
                      <a:pt x="0" y="7"/>
                    </a:lnTo>
                    <a:lnTo>
                      <a:pt x="0" y="6"/>
                    </a:lnTo>
                    <a:lnTo>
                      <a:pt x="0" y="5"/>
                    </a:lnTo>
                    <a:lnTo>
                      <a:pt x="0" y="6"/>
                    </a:lnTo>
                    <a:lnTo>
                      <a:pt x="0" y="6"/>
                    </a:lnTo>
                    <a:lnTo>
                      <a:pt x="0" y="6"/>
                    </a:lnTo>
                    <a:lnTo>
                      <a:pt x="0" y="7"/>
                    </a:lnTo>
                    <a:lnTo>
                      <a:pt x="0" y="7"/>
                    </a:lnTo>
                    <a:lnTo>
                      <a:pt x="0" y="8"/>
                    </a:lnTo>
                    <a:lnTo>
                      <a:pt x="0" y="8"/>
                    </a:lnTo>
                    <a:lnTo>
                      <a:pt x="0" y="9"/>
                    </a:lnTo>
                    <a:lnTo>
                      <a:pt x="0" y="9"/>
                    </a:lnTo>
                    <a:lnTo>
                      <a:pt x="0" y="9"/>
                    </a:lnTo>
                    <a:lnTo>
                      <a:pt x="0" y="10"/>
                    </a:lnTo>
                    <a:lnTo>
                      <a:pt x="0" y="9"/>
                    </a:lnTo>
                    <a:lnTo>
                      <a:pt x="0" y="10"/>
                    </a:lnTo>
                    <a:lnTo>
                      <a:pt x="0" y="9"/>
                    </a:lnTo>
                    <a:lnTo>
                      <a:pt x="0" y="9"/>
                    </a:lnTo>
                    <a:lnTo>
                      <a:pt x="0" y="9"/>
                    </a:lnTo>
                    <a:lnTo>
                      <a:pt x="0" y="8"/>
                    </a:lnTo>
                    <a:lnTo>
                      <a:pt x="0" y="9"/>
                    </a:lnTo>
                    <a:lnTo>
                      <a:pt x="0" y="8"/>
                    </a:lnTo>
                    <a:lnTo>
                      <a:pt x="0" y="9"/>
                    </a:lnTo>
                    <a:lnTo>
                      <a:pt x="0" y="8"/>
                    </a:lnTo>
                    <a:lnTo>
                      <a:pt x="0" y="8"/>
                    </a:lnTo>
                    <a:lnTo>
                      <a:pt x="0" y="8"/>
                    </a:lnTo>
                    <a:lnTo>
                      <a:pt x="0" y="8"/>
                    </a:lnTo>
                    <a:lnTo>
                      <a:pt x="0" y="9"/>
                    </a:lnTo>
                    <a:lnTo>
                      <a:pt x="0" y="9"/>
                    </a:lnTo>
                    <a:lnTo>
                      <a:pt x="0" y="8"/>
                    </a:lnTo>
                    <a:lnTo>
                      <a:pt x="0" y="9"/>
                    </a:lnTo>
                    <a:lnTo>
                      <a:pt x="0" y="9"/>
                    </a:lnTo>
                    <a:lnTo>
                      <a:pt x="0" y="10"/>
                    </a:lnTo>
                    <a:lnTo>
                      <a:pt x="0" y="9"/>
                    </a:lnTo>
                    <a:lnTo>
                      <a:pt x="0" y="10"/>
                    </a:lnTo>
                    <a:lnTo>
                      <a:pt x="0" y="9"/>
                    </a:lnTo>
                    <a:lnTo>
                      <a:pt x="0" y="9"/>
                    </a:lnTo>
                    <a:lnTo>
                      <a:pt x="0" y="8"/>
                    </a:lnTo>
                    <a:lnTo>
                      <a:pt x="0" y="9"/>
                    </a:lnTo>
                    <a:lnTo>
                      <a:pt x="0" y="9"/>
                    </a:lnTo>
                    <a:lnTo>
                      <a:pt x="0" y="10"/>
                    </a:lnTo>
                    <a:lnTo>
                      <a:pt x="0" y="9"/>
                    </a:lnTo>
                    <a:lnTo>
                      <a:pt x="0" y="10"/>
                    </a:lnTo>
                    <a:lnTo>
                      <a:pt x="0" y="10"/>
                    </a:lnTo>
                    <a:lnTo>
                      <a:pt x="0" y="9"/>
                    </a:lnTo>
                    <a:lnTo>
                      <a:pt x="0" y="9"/>
                    </a:lnTo>
                    <a:lnTo>
                      <a:pt x="0" y="9"/>
                    </a:lnTo>
                    <a:lnTo>
                      <a:pt x="0" y="8"/>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10"/>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1"/>
                    </a:lnTo>
                    <a:lnTo>
                      <a:pt x="1" y="11"/>
                    </a:lnTo>
                    <a:lnTo>
                      <a:pt x="1" y="11"/>
                    </a:lnTo>
                    <a:lnTo>
                      <a:pt x="1" y="11"/>
                    </a:lnTo>
                    <a:lnTo>
                      <a:pt x="1" y="11"/>
                    </a:lnTo>
                    <a:lnTo>
                      <a:pt x="1" y="11"/>
                    </a:lnTo>
                    <a:lnTo>
                      <a:pt x="1" y="10"/>
                    </a:lnTo>
                    <a:lnTo>
                      <a:pt x="1" y="11"/>
                    </a:lnTo>
                    <a:lnTo>
                      <a:pt x="1" y="11"/>
                    </a:lnTo>
                    <a:lnTo>
                      <a:pt x="1" y="11"/>
                    </a:lnTo>
                    <a:lnTo>
                      <a:pt x="1" y="11"/>
                    </a:lnTo>
                    <a:lnTo>
                      <a:pt x="1" y="10"/>
                    </a:lnTo>
                    <a:lnTo>
                      <a:pt x="1" y="10"/>
                    </a:lnTo>
                    <a:lnTo>
                      <a:pt x="1" y="9"/>
                    </a:lnTo>
                    <a:lnTo>
                      <a:pt x="1" y="8"/>
                    </a:lnTo>
                    <a:lnTo>
                      <a:pt x="1" y="8"/>
                    </a:lnTo>
                    <a:lnTo>
                      <a:pt x="1" y="8"/>
                    </a:lnTo>
                    <a:lnTo>
                      <a:pt x="1" y="7"/>
                    </a:lnTo>
                    <a:lnTo>
                      <a:pt x="1" y="7"/>
                    </a:lnTo>
                    <a:lnTo>
                      <a:pt x="1" y="7"/>
                    </a:lnTo>
                    <a:lnTo>
                      <a:pt x="1" y="7"/>
                    </a:lnTo>
                    <a:lnTo>
                      <a:pt x="1" y="8"/>
                    </a:lnTo>
                    <a:lnTo>
                      <a:pt x="1" y="8"/>
                    </a:lnTo>
                    <a:lnTo>
                      <a:pt x="1" y="8"/>
                    </a:lnTo>
                    <a:lnTo>
                      <a:pt x="1" y="8"/>
                    </a:lnTo>
                    <a:lnTo>
                      <a:pt x="1" y="9"/>
                    </a:lnTo>
                    <a:lnTo>
                      <a:pt x="1" y="8"/>
                    </a:lnTo>
                    <a:lnTo>
                      <a:pt x="1" y="8"/>
                    </a:lnTo>
                    <a:lnTo>
                      <a:pt x="1" y="8"/>
                    </a:lnTo>
                    <a:lnTo>
                      <a:pt x="1" y="8"/>
                    </a:lnTo>
                    <a:lnTo>
                      <a:pt x="1" y="8"/>
                    </a:lnTo>
                    <a:lnTo>
                      <a:pt x="1" y="8"/>
                    </a:lnTo>
                    <a:lnTo>
                      <a:pt x="1" y="7"/>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8"/>
                    </a:lnTo>
                    <a:lnTo>
                      <a:pt x="1" y="7"/>
                    </a:lnTo>
                    <a:lnTo>
                      <a:pt x="1" y="7"/>
                    </a:lnTo>
                    <a:lnTo>
                      <a:pt x="1" y="7"/>
                    </a:lnTo>
                    <a:lnTo>
                      <a:pt x="1" y="8"/>
                    </a:lnTo>
                    <a:lnTo>
                      <a:pt x="1" y="7"/>
                    </a:lnTo>
                    <a:lnTo>
                      <a:pt x="1" y="7"/>
                    </a:lnTo>
                    <a:lnTo>
                      <a:pt x="1" y="6"/>
                    </a:lnTo>
                    <a:lnTo>
                      <a:pt x="1" y="6"/>
                    </a:lnTo>
                    <a:lnTo>
                      <a:pt x="1" y="6"/>
                    </a:lnTo>
                    <a:lnTo>
                      <a:pt x="1" y="5"/>
                    </a:lnTo>
                    <a:lnTo>
                      <a:pt x="1" y="4"/>
                    </a:lnTo>
                    <a:lnTo>
                      <a:pt x="1" y="4"/>
                    </a:lnTo>
                    <a:lnTo>
                      <a:pt x="1" y="3"/>
                    </a:lnTo>
                    <a:lnTo>
                      <a:pt x="1" y="2"/>
                    </a:lnTo>
                    <a:lnTo>
                      <a:pt x="1" y="2"/>
                    </a:lnTo>
                    <a:lnTo>
                      <a:pt x="1" y="2"/>
                    </a:lnTo>
                    <a:lnTo>
                      <a:pt x="1" y="1"/>
                    </a:lnTo>
                    <a:lnTo>
                      <a:pt x="1" y="1"/>
                    </a:lnTo>
                    <a:lnTo>
                      <a:pt x="1" y="2"/>
                    </a:lnTo>
                    <a:lnTo>
                      <a:pt x="1" y="2"/>
                    </a:lnTo>
                    <a:lnTo>
                      <a:pt x="1" y="2"/>
                    </a:lnTo>
                    <a:lnTo>
                      <a:pt x="1" y="2"/>
                    </a:lnTo>
                    <a:lnTo>
                      <a:pt x="1" y="2"/>
                    </a:lnTo>
                    <a:lnTo>
                      <a:pt x="1" y="1"/>
                    </a:lnTo>
                    <a:lnTo>
                      <a:pt x="1" y="1"/>
                    </a:lnTo>
                    <a:lnTo>
                      <a:pt x="1" y="2"/>
                    </a:lnTo>
                    <a:lnTo>
                      <a:pt x="1" y="1"/>
                    </a:lnTo>
                    <a:lnTo>
                      <a:pt x="1" y="2"/>
                    </a:lnTo>
                    <a:lnTo>
                      <a:pt x="1" y="2"/>
                    </a:lnTo>
                    <a:lnTo>
                      <a:pt x="1" y="2"/>
                    </a:lnTo>
                    <a:lnTo>
                      <a:pt x="1" y="2"/>
                    </a:lnTo>
                    <a:lnTo>
                      <a:pt x="1" y="3"/>
                    </a:lnTo>
                    <a:lnTo>
                      <a:pt x="1" y="3"/>
                    </a:lnTo>
                    <a:lnTo>
                      <a:pt x="1" y="3"/>
                    </a:lnTo>
                    <a:lnTo>
                      <a:pt x="1" y="3"/>
                    </a:lnTo>
                    <a:lnTo>
                      <a:pt x="1" y="3"/>
                    </a:lnTo>
                    <a:lnTo>
                      <a:pt x="1" y="3"/>
                    </a:lnTo>
                    <a:lnTo>
                      <a:pt x="1" y="3"/>
                    </a:lnTo>
                    <a:lnTo>
                      <a:pt x="1" y="2"/>
                    </a:lnTo>
                    <a:lnTo>
                      <a:pt x="1" y="2"/>
                    </a:lnTo>
                    <a:lnTo>
                      <a:pt x="1" y="3"/>
                    </a:lnTo>
                    <a:lnTo>
                      <a:pt x="1" y="3"/>
                    </a:lnTo>
                    <a:lnTo>
                      <a:pt x="1" y="2"/>
                    </a:lnTo>
                    <a:lnTo>
                      <a:pt x="1" y="2"/>
                    </a:lnTo>
                    <a:lnTo>
                      <a:pt x="1" y="1"/>
                    </a:lnTo>
                    <a:lnTo>
                      <a:pt x="1" y="2"/>
                    </a:lnTo>
                    <a:lnTo>
                      <a:pt x="1" y="1"/>
                    </a:lnTo>
                    <a:lnTo>
                      <a:pt x="1" y="2"/>
                    </a:lnTo>
                    <a:lnTo>
                      <a:pt x="1" y="2"/>
                    </a:lnTo>
                    <a:lnTo>
                      <a:pt x="1" y="2"/>
                    </a:lnTo>
                    <a:lnTo>
                      <a:pt x="1" y="3"/>
                    </a:lnTo>
                    <a:lnTo>
                      <a:pt x="1" y="2"/>
                    </a:lnTo>
                    <a:lnTo>
                      <a:pt x="1" y="3"/>
                    </a:lnTo>
                    <a:lnTo>
                      <a:pt x="1" y="2"/>
                    </a:lnTo>
                    <a:lnTo>
                      <a:pt x="1" y="3"/>
                    </a:lnTo>
                    <a:lnTo>
                      <a:pt x="1" y="2"/>
                    </a:lnTo>
                    <a:lnTo>
                      <a:pt x="1" y="3"/>
                    </a:lnTo>
                    <a:lnTo>
                      <a:pt x="1" y="3"/>
                    </a:lnTo>
                    <a:lnTo>
                      <a:pt x="1" y="3"/>
                    </a:lnTo>
                    <a:lnTo>
                      <a:pt x="1" y="3"/>
                    </a:lnTo>
                    <a:lnTo>
                      <a:pt x="1" y="4"/>
                    </a:lnTo>
                    <a:lnTo>
                      <a:pt x="1" y="4"/>
                    </a:lnTo>
                    <a:lnTo>
                      <a:pt x="1" y="5"/>
                    </a:lnTo>
                    <a:lnTo>
                      <a:pt x="1" y="4"/>
                    </a:lnTo>
                    <a:lnTo>
                      <a:pt x="1" y="3"/>
                    </a:lnTo>
                    <a:lnTo>
                      <a:pt x="1" y="4"/>
                    </a:lnTo>
                    <a:lnTo>
                      <a:pt x="1" y="3"/>
                    </a:lnTo>
                    <a:lnTo>
                      <a:pt x="1" y="4"/>
                    </a:lnTo>
                    <a:lnTo>
                      <a:pt x="1" y="4"/>
                    </a:lnTo>
                    <a:lnTo>
                      <a:pt x="1" y="4"/>
                    </a:lnTo>
                    <a:lnTo>
                      <a:pt x="1" y="4"/>
                    </a:lnTo>
                    <a:lnTo>
                      <a:pt x="1" y="5"/>
                    </a:lnTo>
                    <a:lnTo>
                      <a:pt x="1" y="5"/>
                    </a:lnTo>
                    <a:lnTo>
                      <a:pt x="1" y="6"/>
                    </a:lnTo>
                    <a:lnTo>
                      <a:pt x="1" y="6"/>
                    </a:lnTo>
                    <a:lnTo>
                      <a:pt x="1" y="7"/>
                    </a:lnTo>
                    <a:lnTo>
                      <a:pt x="1" y="7"/>
                    </a:lnTo>
                    <a:lnTo>
                      <a:pt x="1" y="7"/>
                    </a:lnTo>
                    <a:lnTo>
                      <a:pt x="1" y="7"/>
                    </a:lnTo>
                    <a:lnTo>
                      <a:pt x="1" y="8"/>
                    </a:lnTo>
                    <a:lnTo>
                      <a:pt x="1" y="8"/>
                    </a:lnTo>
                    <a:lnTo>
                      <a:pt x="1" y="8"/>
                    </a:lnTo>
                    <a:lnTo>
                      <a:pt x="1" y="8"/>
                    </a:lnTo>
                    <a:lnTo>
                      <a:pt x="1" y="9"/>
                    </a:lnTo>
                    <a:lnTo>
                      <a:pt x="1" y="9"/>
                    </a:lnTo>
                    <a:lnTo>
                      <a:pt x="1" y="10"/>
                    </a:lnTo>
                    <a:lnTo>
                      <a:pt x="1" y="10"/>
                    </a:lnTo>
                    <a:lnTo>
                      <a:pt x="1" y="10"/>
                    </a:lnTo>
                    <a:lnTo>
                      <a:pt x="1" y="11"/>
                    </a:lnTo>
                    <a:lnTo>
                      <a:pt x="1" y="11"/>
                    </a:lnTo>
                    <a:lnTo>
                      <a:pt x="1" y="11"/>
                    </a:lnTo>
                    <a:lnTo>
                      <a:pt x="1" y="11"/>
                    </a:lnTo>
                    <a:lnTo>
                      <a:pt x="1" y="11"/>
                    </a:lnTo>
                    <a:lnTo>
                      <a:pt x="1" y="11"/>
                    </a:lnTo>
                    <a:lnTo>
                      <a:pt x="1" y="11"/>
                    </a:lnTo>
                    <a:lnTo>
                      <a:pt x="1" y="11"/>
                    </a:lnTo>
                    <a:lnTo>
                      <a:pt x="1" y="10"/>
                    </a:lnTo>
                    <a:lnTo>
                      <a:pt x="1" y="10"/>
                    </a:lnTo>
                    <a:lnTo>
                      <a:pt x="1" y="10"/>
                    </a:lnTo>
                    <a:lnTo>
                      <a:pt x="1" y="10"/>
                    </a:lnTo>
                    <a:lnTo>
                      <a:pt x="1" y="10"/>
                    </a:lnTo>
                    <a:lnTo>
                      <a:pt x="1" y="10"/>
                    </a:lnTo>
                    <a:lnTo>
                      <a:pt x="1" y="9"/>
                    </a:lnTo>
                    <a:lnTo>
                      <a:pt x="1" y="10"/>
                    </a:lnTo>
                    <a:lnTo>
                      <a:pt x="1" y="10"/>
                    </a:lnTo>
                    <a:lnTo>
                      <a:pt x="1" y="9"/>
                    </a:lnTo>
                    <a:lnTo>
                      <a:pt x="1" y="9"/>
                    </a:lnTo>
                    <a:lnTo>
                      <a:pt x="1" y="8"/>
                    </a:lnTo>
                    <a:lnTo>
                      <a:pt x="1" y="9"/>
                    </a:lnTo>
                    <a:lnTo>
                      <a:pt x="1" y="9"/>
                    </a:lnTo>
                    <a:lnTo>
                      <a:pt x="1" y="8"/>
                    </a:lnTo>
                    <a:lnTo>
                      <a:pt x="1" y="9"/>
                    </a:lnTo>
                    <a:lnTo>
                      <a:pt x="1" y="8"/>
                    </a:lnTo>
                    <a:lnTo>
                      <a:pt x="1" y="9"/>
                    </a:lnTo>
                    <a:lnTo>
                      <a:pt x="1" y="9"/>
                    </a:lnTo>
                    <a:lnTo>
                      <a:pt x="1" y="10"/>
                    </a:lnTo>
                    <a:lnTo>
                      <a:pt x="1" y="10"/>
                    </a:lnTo>
                    <a:lnTo>
                      <a:pt x="1" y="10"/>
                    </a:lnTo>
                    <a:lnTo>
                      <a:pt x="1" y="9"/>
                    </a:lnTo>
                    <a:lnTo>
                      <a:pt x="1" y="9"/>
                    </a:lnTo>
                    <a:lnTo>
                      <a:pt x="1" y="8"/>
                    </a:lnTo>
                    <a:lnTo>
                      <a:pt x="1" y="8"/>
                    </a:lnTo>
                    <a:lnTo>
                      <a:pt x="1" y="8"/>
                    </a:lnTo>
                    <a:lnTo>
                      <a:pt x="1" y="7"/>
                    </a:lnTo>
                    <a:lnTo>
                      <a:pt x="1" y="8"/>
                    </a:lnTo>
                    <a:lnTo>
                      <a:pt x="1" y="8"/>
                    </a:lnTo>
                    <a:lnTo>
                      <a:pt x="1" y="8"/>
                    </a:lnTo>
                    <a:lnTo>
                      <a:pt x="1" y="8"/>
                    </a:lnTo>
                    <a:lnTo>
                      <a:pt x="1" y="8"/>
                    </a:lnTo>
                    <a:lnTo>
                      <a:pt x="1" y="9"/>
                    </a:lnTo>
                    <a:lnTo>
                      <a:pt x="1" y="8"/>
                    </a:lnTo>
                    <a:lnTo>
                      <a:pt x="1" y="9"/>
                    </a:lnTo>
                    <a:lnTo>
                      <a:pt x="1" y="9"/>
                    </a:lnTo>
                    <a:lnTo>
                      <a:pt x="1" y="8"/>
                    </a:lnTo>
                    <a:lnTo>
                      <a:pt x="1" y="9"/>
                    </a:lnTo>
                    <a:lnTo>
                      <a:pt x="1" y="8"/>
                    </a:lnTo>
                    <a:lnTo>
                      <a:pt x="1" y="8"/>
                    </a:lnTo>
                    <a:lnTo>
                      <a:pt x="1" y="9"/>
                    </a:lnTo>
                    <a:lnTo>
                      <a:pt x="1" y="9"/>
                    </a:lnTo>
                    <a:lnTo>
                      <a:pt x="1" y="8"/>
                    </a:lnTo>
                    <a:lnTo>
                      <a:pt x="1" y="10"/>
                    </a:lnTo>
                    <a:lnTo>
                      <a:pt x="1" y="10"/>
                    </a:lnTo>
                    <a:lnTo>
                      <a:pt x="1" y="10"/>
                    </a:lnTo>
                    <a:lnTo>
                      <a:pt x="1" y="10"/>
                    </a:lnTo>
                    <a:lnTo>
                      <a:pt x="1" y="10"/>
                    </a:lnTo>
                    <a:lnTo>
                      <a:pt x="1" y="10"/>
                    </a:lnTo>
                    <a:lnTo>
                      <a:pt x="1" y="10"/>
                    </a:lnTo>
                    <a:lnTo>
                      <a:pt x="1" y="10"/>
                    </a:lnTo>
                    <a:lnTo>
                      <a:pt x="1" y="11"/>
                    </a:lnTo>
                    <a:lnTo>
                      <a:pt x="1" y="10"/>
                    </a:lnTo>
                    <a:lnTo>
                      <a:pt x="1" y="10"/>
                    </a:lnTo>
                    <a:lnTo>
                      <a:pt x="1" y="9"/>
                    </a:lnTo>
                    <a:lnTo>
                      <a:pt x="1" y="10"/>
                    </a:lnTo>
                    <a:lnTo>
                      <a:pt x="1" y="10"/>
                    </a:lnTo>
                    <a:lnTo>
                      <a:pt x="1" y="10"/>
                    </a:lnTo>
                    <a:lnTo>
                      <a:pt x="1" y="10"/>
                    </a:lnTo>
                    <a:lnTo>
                      <a:pt x="1" y="9"/>
                    </a:lnTo>
                    <a:lnTo>
                      <a:pt x="1" y="10"/>
                    </a:lnTo>
                    <a:lnTo>
                      <a:pt x="1" y="9"/>
                    </a:lnTo>
                    <a:lnTo>
                      <a:pt x="1" y="10"/>
                    </a:lnTo>
                    <a:lnTo>
                      <a:pt x="1" y="9"/>
                    </a:lnTo>
                    <a:lnTo>
                      <a:pt x="1" y="9"/>
                    </a:lnTo>
                    <a:lnTo>
                      <a:pt x="1" y="9"/>
                    </a:lnTo>
                    <a:lnTo>
                      <a:pt x="1" y="9"/>
                    </a:lnTo>
                    <a:lnTo>
                      <a:pt x="1" y="8"/>
                    </a:lnTo>
                    <a:lnTo>
                      <a:pt x="1" y="9"/>
                    </a:lnTo>
                    <a:lnTo>
                      <a:pt x="1" y="9"/>
                    </a:lnTo>
                    <a:lnTo>
                      <a:pt x="1" y="10"/>
                    </a:lnTo>
                    <a:lnTo>
                      <a:pt x="1" y="9"/>
                    </a:lnTo>
                    <a:lnTo>
                      <a:pt x="1" y="10"/>
                    </a:lnTo>
                    <a:lnTo>
                      <a:pt x="1" y="10"/>
                    </a:lnTo>
                    <a:lnTo>
                      <a:pt x="1" y="11"/>
                    </a:lnTo>
                    <a:lnTo>
                      <a:pt x="1" y="11"/>
                    </a:lnTo>
                    <a:lnTo>
                      <a:pt x="1" y="11"/>
                    </a:lnTo>
                    <a:lnTo>
                      <a:pt x="1" y="11"/>
                    </a:lnTo>
                    <a:lnTo>
                      <a:pt x="1" y="12"/>
                    </a:lnTo>
                    <a:lnTo>
                      <a:pt x="1" y="12"/>
                    </a:lnTo>
                    <a:lnTo>
                      <a:pt x="1" y="12"/>
                    </a:lnTo>
                    <a:lnTo>
                      <a:pt x="1" y="12"/>
                    </a:lnTo>
                    <a:lnTo>
                      <a:pt x="1" y="11"/>
                    </a:lnTo>
                    <a:lnTo>
                      <a:pt x="1" y="12"/>
                    </a:lnTo>
                    <a:lnTo>
                      <a:pt x="1" y="13"/>
                    </a:lnTo>
                    <a:lnTo>
                      <a:pt x="1" y="12"/>
                    </a:lnTo>
                    <a:lnTo>
                      <a:pt x="1" y="12"/>
                    </a:lnTo>
                    <a:lnTo>
                      <a:pt x="1" y="11"/>
                    </a:lnTo>
                    <a:lnTo>
                      <a:pt x="1" y="12"/>
                    </a:lnTo>
                    <a:lnTo>
                      <a:pt x="1" y="13"/>
                    </a:lnTo>
                    <a:lnTo>
                      <a:pt x="1" y="12"/>
                    </a:lnTo>
                    <a:lnTo>
                      <a:pt x="1" y="11"/>
                    </a:lnTo>
                    <a:lnTo>
                      <a:pt x="1" y="11"/>
                    </a:lnTo>
                    <a:lnTo>
                      <a:pt x="1" y="11"/>
                    </a:lnTo>
                    <a:lnTo>
                      <a:pt x="1" y="10"/>
                    </a:lnTo>
                    <a:lnTo>
                      <a:pt x="1" y="11"/>
                    </a:lnTo>
                    <a:lnTo>
                      <a:pt x="1" y="11"/>
                    </a:lnTo>
                    <a:lnTo>
                      <a:pt x="1" y="10"/>
                    </a:lnTo>
                    <a:lnTo>
                      <a:pt x="1" y="10"/>
                    </a:lnTo>
                    <a:lnTo>
                      <a:pt x="1" y="10"/>
                    </a:lnTo>
                    <a:lnTo>
                      <a:pt x="1" y="11"/>
                    </a:lnTo>
                    <a:lnTo>
                      <a:pt x="1" y="11"/>
                    </a:lnTo>
                    <a:lnTo>
                      <a:pt x="1" y="11"/>
                    </a:lnTo>
                    <a:lnTo>
                      <a:pt x="1" y="11"/>
                    </a:lnTo>
                    <a:lnTo>
                      <a:pt x="1" y="11"/>
                    </a:lnTo>
                    <a:lnTo>
                      <a:pt x="1" y="11"/>
                    </a:lnTo>
                    <a:lnTo>
                      <a:pt x="1" y="11"/>
                    </a:lnTo>
                    <a:lnTo>
                      <a:pt x="1" y="12"/>
                    </a:lnTo>
                    <a:lnTo>
                      <a:pt x="1" y="12"/>
                    </a:lnTo>
                    <a:lnTo>
                      <a:pt x="1" y="11"/>
                    </a:lnTo>
                    <a:lnTo>
                      <a:pt x="1" y="11"/>
                    </a:lnTo>
                    <a:lnTo>
                      <a:pt x="1" y="11"/>
                    </a:lnTo>
                    <a:lnTo>
                      <a:pt x="1" y="12"/>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2"/>
                    </a:lnTo>
                    <a:lnTo>
                      <a:pt x="1" y="12"/>
                    </a:lnTo>
                    <a:lnTo>
                      <a:pt x="1" y="12"/>
                    </a:lnTo>
                    <a:lnTo>
                      <a:pt x="1" y="12"/>
                    </a:lnTo>
                    <a:lnTo>
                      <a:pt x="1" y="12"/>
                    </a:lnTo>
                    <a:lnTo>
                      <a:pt x="1" y="12"/>
                    </a:lnTo>
                    <a:lnTo>
                      <a:pt x="1" y="12"/>
                    </a:lnTo>
                    <a:lnTo>
                      <a:pt x="1" y="12"/>
                    </a:lnTo>
                    <a:lnTo>
                      <a:pt x="1" y="11"/>
                    </a:lnTo>
                    <a:lnTo>
                      <a:pt x="1" y="12"/>
                    </a:lnTo>
                    <a:lnTo>
                      <a:pt x="1" y="11"/>
                    </a:lnTo>
                    <a:lnTo>
                      <a:pt x="1" y="11"/>
                    </a:lnTo>
                    <a:lnTo>
                      <a:pt x="1" y="11"/>
                    </a:lnTo>
                    <a:lnTo>
                      <a:pt x="1" y="10"/>
                    </a:lnTo>
                    <a:lnTo>
                      <a:pt x="1" y="10"/>
                    </a:lnTo>
                    <a:lnTo>
                      <a:pt x="1" y="9"/>
                    </a:lnTo>
                    <a:lnTo>
                      <a:pt x="1" y="9"/>
                    </a:lnTo>
                    <a:lnTo>
                      <a:pt x="1" y="9"/>
                    </a:lnTo>
                    <a:lnTo>
                      <a:pt x="1" y="8"/>
                    </a:lnTo>
                    <a:lnTo>
                      <a:pt x="1" y="8"/>
                    </a:lnTo>
                    <a:lnTo>
                      <a:pt x="1" y="7"/>
                    </a:lnTo>
                    <a:lnTo>
                      <a:pt x="1" y="8"/>
                    </a:lnTo>
                    <a:lnTo>
                      <a:pt x="1" y="8"/>
                    </a:lnTo>
                    <a:lnTo>
                      <a:pt x="1" y="8"/>
                    </a:lnTo>
                    <a:lnTo>
                      <a:pt x="1" y="8"/>
                    </a:lnTo>
                    <a:lnTo>
                      <a:pt x="1" y="7"/>
                    </a:lnTo>
                    <a:lnTo>
                      <a:pt x="1" y="7"/>
                    </a:lnTo>
                    <a:lnTo>
                      <a:pt x="1" y="6"/>
                    </a:lnTo>
                    <a:lnTo>
                      <a:pt x="1" y="7"/>
                    </a:lnTo>
                    <a:lnTo>
                      <a:pt x="1" y="7"/>
                    </a:lnTo>
                    <a:lnTo>
                      <a:pt x="1" y="8"/>
                    </a:lnTo>
                    <a:lnTo>
                      <a:pt x="1" y="8"/>
                    </a:lnTo>
                    <a:lnTo>
                      <a:pt x="1" y="8"/>
                    </a:lnTo>
                    <a:lnTo>
                      <a:pt x="1" y="9"/>
                    </a:lnTo>
                    <a:lnTo>
                      <a:pt x="1" y="8"/>
                    </a:lnTo>
                    <a:lnTo>
                      <a:pt x="1" y="8"/>
                    </a:lnTo>
                    <a:lnTo>
                      <a:pt x="1" y="7"/>
                    </a:lnTo>
                    <a:lnTo>
                      <a:pt x="1" y="8"/>
                    </a:lnTo>
                    <a:lnTo>
                      <a:pt x="1" y="8"/>
                    </a:lnTo>
                    <a:lnTo>
                      <a:pt x="1" y="9"/>
                    </a:lnTo>
                    <a:lnTo>
                      <a:pt x="1" y="9"/>
                    </a:lnTo>
                    <a:lnTo>
                      <a:pt x="1" y="10"/>
                    </a:lnTo>
                    <a:lnTo>
                      <a:pt x="1" y="9"/>
                    </a:lnTo>
                    <a:lnTo>
                      <a:pt x="1" y="10"/>
                    </a:lnTo>
                    <a:lnTo>
                      <a:pt x="1" y="10"/>
                    </a:lnTo>
                    <a:lnTo>
                      <a:pt x="1" y="10"/>
                    </a:lnTo>
                    <a:lnTo>
                      <a:pt x="1" y="10"/>
                    </a:lnTo>
                    <a:lnTo>
                      <a:pt x="1" y="9"/>
                    </a:lnTo>
                    <a:lnTo>
                      <a:pt x="1" y="8"/>
                    </a:lnTo>
                    <a:lnTo>
                      <a:pt x="1" y="9"/>
                    </a:lnTo>
                    <a:lnTo>
                      <a:pt x="1" y="10"/>
                    </a:lnTo>
                    <a:lnTo>
                      <a:pt x="1" y="9"/>
                    </a:lnTo>
                    <a:lnTo>
                      <a:pt x="1" y="9"/>
                    </a:lnTo>
                    <a:lnTo>
                      <a:pt x="1" y="8"/>
                    </a:lnTo>
                    <a:lnTo>
                      <a:pt x="1" y="8"/>
                    </a:lnTo>
                    <a:lnTo>
                      <a:pt x="1" y="8"/>
                    </a:lnTo>
                    <a:lnTo>
                      <a:pt x="1" y="7"/>
                    </a:lnTo>
                    <a:lnTo>
                      <a:pt x="1" y="8"/>
                    </a:lnTo>
                    <a:lnTo>
                      <a:pt x="1" y="8"/>
                    </a:lnTo>
                    <a:lnTo>
                      <a:pt x="1" y="7"/>
                    </a:lnTo>
                    <a:lnTo>
                      <a:pt x="1" y="8"/>
                    </a:lnTo>
                    <a:lnTo>
                      <a:pt x="1" y="7"/>
                    </a:lnTo>
                    <a:lnTo>
                      <a:pt x="1" y="7"/>
                    </a:lnTo>
                    <a:lnTo>
                      <a:pt x="1" y="6"/>
                    </a:lnTo>
                    <a:lnTo>
                      <a:pt x="1" y="7"/>
                    </a:lnTo>
                    <a:lnTo>
                      <a:pt x="1" y="6"/>
                    </a:lnTo>
                    <a:lnTo>
                      <a:pt x="1" y="7"/>
                    </a:lnTo>
                    <a:lnTo>
                      <a:pt x="1" y="6"/>
                    </a:lnTo>
                    <a:lnTo>
                      <a:pt x="1" y="7"/>
                    </a:lnTo>
                    <a:lnTo>
                      <a:pt x="1" y="7"/>
                    </a:lnTo>
                    <a:lnTo>
                      <a:pt x="1" y="8"/>
                    </a:lnTo>
                    <a:lnTo>
                      <a:pt x="1" y="8"/>
                    </a:lnTo>
                    <a:lnTo>
                      <a:pt x="1" y="8"/>
                    </a:lnTo>
                    <a:lnTo>
                      <a:pt x="1" y="9"/>
                    </a:lnTo>
                    <a:lnTo>
                      <a:pt x="1" y="8"/>
                    </a:lnTo>
                    <a:lnTo>
                      <a:pt x="1" y="9"/>
                    </a:lnTo>
                    <a:lnTo>
                      <a:pt x="1" y="8"/>
                    </a:lnTo>
                    <a:lnTo>
                      <a:pt x="1" y="8"/>
                    </a:lnTo>
                    <a:lnTo>
                      <a:pt x="1" y="7"/>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6"/>
                    </a:lnTo>
                    <a:lnTo>
                      <a:pt x="1" y="6"/>
                    </a:lnTo>
                    <a:lnTo>
                      <a:pt x="1" y="6"/>
                    </a:lnTo>
                    <a:lnTo>
                      <a:pt x="1" y="6"/>
                    </a:lnTo>
                    <a:lnTo>
                      <a:pt x="1" y="6"/>
                    </a:lnTo>
                    <a:lnTo>
                      <a:pt x="1" y="6"/>
                    </a:lnTo>
                    <a:lnTo>
                      <a:pt x="1" y="6"/>
                    </a:lnTo>
                    <a:lnTo>
                      <a:pt x="1" y="5"/>
                    </a:lnTo>
                    <a:lnTo>
                      <a:pt x="1" y="6"/>
                    </a:lnTo>
                    <a:lnTo>
                      <a:pt x="1" y="5"/>
                    </a:lnTo>
                    <a:lnTo>
                      <a:pt x="1" y="6"/>
                    </a:lnTo>
                    <a:lnTo>
                      <a:pt x="1" y="6"/>
                    </a:lnTo>
                    <a:lnTo>
                      <a:pt x="1" y="6"/>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6"/>
                    </a:lnTo>
                    <a:lnTo>
                      <a:pt x="1" y="5"/>
                    </a:lnTo>
                    <a:lnTo>
                      <a:pt x="1" y="6"/>
                    </a:lnTo>
                    <a:lnTo>
                      <a:pt x="1" y="7"/>
                    </a:lnTo>
                    <a:lnTo>
                      <a:pt x="1" y="6"/>
                    </a:lnTo>
                    <a:lnTo>
                      <a:pt x="1" y="6"/>
                    </a:lnTo>
                    <a:lnTo>
                      <a:pt x="1" y="6"/>
                    </a:lnTo>
                    <a:lnTo>
                      <a:pt x="1" y="6"/>
                    </a:lnTo>
                    <a:lnTo>
                      <a:pt x="1" y="7"/>
                    </a:lnTo>
                    <a:lnTo>
                      <a:pt x="1" y="6"/>
                    </a:lnTo>
                    <a:lnTo>
                      <a:pt x="1" y="6"/>
                    </a:lnTo>
                    <a:lnTo>
                      <a:pt x="1" y="7"/>
                    </a:lnTo>
                    <a:lnTo>
                      <a:pt x="1" y="6"/>
                    </a:lnTo>
                    <a:lnTo>
                      <a:pt x="1" y="6"/>
                    </a:lnTo>
                    <a:lnTo>
                      <a:pt x="1" y="6"/>
                    </a:lnTo>
                    <a:lnTo>
                      <a:pt x="1" y="6"/>
                    </a:lnTo>
                    <a:lnTo>
                      <a:pt x="1" y="5"/>
                    </a:lnTo>
                    <a:lnTo>
                      <a:pt x="1" y="5"/>
                    </a:lnTo>
                    <a:lnTo>
                      <a:pt x="1" y="5"/>
                    </a:lnTo>
                    <a:lnTo>
                      <a:pt x="1" y="5"/>
                    </a:lnTo>
                    <a:lnTo>
                      <a:pt x="1" y="5"/>
                    </a:lnTo>
                    <a:lnTo>
                      <a:pt x="1" y="4"/>
                    </a:lnTo>
                    <a:lnTo>
                      <a:pt x="1" y="3"/>
                    </a:lnTo>
                    <a:lnTo>
                      <a:pt x="1" y="4"/>
                    </a:lnTo>
                    <a:lnTo>
                      <a:pt x="1" y="4"/>
                    </a:lnTo>
                    <a:lnTo>
                      <a:pt x="1" y="3"/>
                    </a:lnTo>
                    <a:lnTo>
                      <a:pt x="1" y="3"/>
                    </a:lnTo>
                    <a:lnTo>
                      <a:pt x="1" y="3"/>
                    </a:lnTo>
                    <a:lnTo>
                      <a:pt x="1" y="2"/>
                    </a:lnTo>
                    <a:lnTo>
                      <a:pt x="1" y="2"/>
                    </a:lnTo>
                    <a:lnTo>
                      <a:pt x="1" y="2"/>
                    </a:lnTo>
                    <a:lnTo>
                      <a:pt x="1" y="2"/>
                    </a:lnTo>
                    <a:lnTo>
                      <a:pt x="1" y="1"/>
                    </a:lnTo>
                    <a:lnTo>
                      <a:pt x="1" y="2"/>
                    </a:lnTo>
                    <a:lnTo>
                      <a:pt x="1" y="1"/>
                    </a:lnTo>
                    <a:lnTo>
                      <a:pt x="1" y="0"/>
                    </a:lnTo>
                    <a:lnTo>
                      <a:pt x="1" y="1"/>
                    </a:lnTo>
                    <a:lnTo>
                      <a:pt x="1" y="0"/>
                    </a:lnTo>
                    <a:lnTo>
                      <a:pt x="1" y="1"/>
                    </a:lnTo>
                    <a:lnTo>
                      <a:pt x="1" y="1"/>
                    </a:lnTo>
                    <a:lnTo>
                      <a:pt x="1" y="1"/>
                    </a:lnTo>
                    <a:lnTo>
                      <a:pt x="1" y="1"/>
                    </a:lnTo>
                    <a:lnTo>
                      <a:pt x="1" y="1"/>
                    </a:lnTo>
                    <a:lnTo>
                      <a:pt x="1" y="1"/>
                    </a:lnTo>
                    <a:lnTo>
                      <a:pt x="1" y="1"/>
                    </a:lnTo>
                    <a:lnTo>
                      <a:pt x="1" y="0"/>
                    </a:lnTo>
                    <a:lnTo>
                      <a:pt x="1" y="1"/>
                    </a:lnTo>
                    <a:lnTo>
                      <a:pt x="1" y="2"/>
                    </a:lnTo>
                    <a:lnTo>
                      <a:pt x="1" y="2"/>
                    </a:lnTo>
                    <a:lnTo>
                      <a:pt x="1" y="1"/>
                    </a:lnTo>
                    <a:lnTo>
                      <a:pt x="1" y="1"/>
                    </a:lnTo>
                    <a:lnTo>
                      <a:pt x="1" y="2"/>
                    </a:lnTo>
                    <a:lnTo>
                      <a:pt x="1" y="1"/>
                    </a:lnTo>
                    <a:lnTo>
                      <a:pt x="1" y="1"/>
                    </a:lnTo>
                    <a:lnTo>
                      <a:pt x="1" y="2"/>
                    </a:lnTo>
                    <a:lnTo>
                      <a:pt x="1" y="1"/>
                    </a:lnTo>
                    <a:lnTo>
                      <a:pt x="1" y="1"/>
                    </a:lnTo>
                    <a:lnTo>
                      <a:pt x="1" y="1"/>
                    </a:lnTo>
                    <a:lnTo>
                      <a:pt x="1" y="1"/>
                    </a:lnTo>
                    <a:lnTo>
                      <a:pt x="1" y="1"/>
                    </a:lnTo>
                    <a:lnTo>
                      <a:pt x="1" y="2"/>
                    </a:lnTo>
                    <a:lnTo>
                      <a:pt x="1" y="2"/>
                    </a:lnTo>
                    <a:lnTo>
                      <a:pt x="1" y="1"/>
                    </a:lnTo>
                    <a:lnTo>
                      <a:pt x="1" y="1"/>
                    </a:lnTo>
                    <a:lnTo>
                      <a:pt x="1" y="1"/>
                    </a:lnTo>
                    <a:lnTo>
                      <a:pt x="1" y="2"/>
                    </a:lnTo>
                    <a:lnTo>
                      <a:pt x="1" y="3"/>
                    </a:lnTo>
                    <a:lnTo>
                      <a:pt x="1" y="3"/>
                    </a:lnTo>
                    <a:lnTo>
                      <a:pt x="1" y="3"/>
                    </a:lnTo>
                    <a:lnTo>
                      <a:pt x="1" y="3"/>
                    </a:lnTo>
                    <a:lnTo>
                      <a:pt x="1" y="4"/>
                    </a:lnTo>
                    <a:lnTo>
                      <a:pt x="1" y="5"/>
                    </a:lnTo>
                    <a:lnTo>
                      <a:pt x="1" y="5"/>
                    </a:lnTo>
                    <a:lnTo>
                      <a:pt x="1" y="5"/>
                    </a:lnTo>
                    <a:lnTo>
                      <a:pt x="1" y="4"/>
                    </a:lnTo>
                    <a:lnTo>
                      <a:pt x="1" y="4"/>
                    </a:lnTo>
                    <a:lnTo>
                      <a:pt x="1" y="5"/>
                    </a:lnTo>
                    <a:lnTo>
                      <a:pt x="1" y="4"/>
                    </a:lnTo>
                    <a:lnTo>
                      <a:pt x="1" y="4"/>
                    </a:lnTo>
                    <a:lnTo>
                      <a:pt x="1" y="3"/>
                    </a:lnTo>
                    <a:lnTo>
                      <a:pt x="1" y="4"/>
                    </a:lnTo>
                    <a:lnTo>
                      <a:pt x="1" y="4"/>
                    </a:lnTo>
                    <a:lnTo>
                      <a:pt x="1" y="4"/>
                    </a:lnTo>
                    <a:lnTo>
                      <a:pt x="1" y="4"/>
                    </a:lnTo>
                    <a:lnTo>
                      <a:pt x="1" y="5"/>
                    </a:lnTo>
                    <a:lnTo>
                      <a:pt x="1" y="5"/>
                    </a:lnTo>
                    <a:lnTo>
                      <a:pt x="1" y="6"/>
                    </a:lnTo>
                    <a:lnTo>
                      <a:pt x="1" y="6"/>
                    </a:lnTo>
                    <a:lnTo>
                      <a:pt x="1" y="6"/>
                    </a:lnTo>
                    <a:lnTo>
                      <a:pt x="1" y="6"/>
                    </a:lnTo>
                    <a:lnTo>
                      <a:pt x="1" y="7"/>
                    </a:lnTo>
                    <a:lnTo>
                      <a:pt x="1" y="6"/>
                    </a:lnTo>
                    <a:lnTo>
                      <a:pt x="1" y="6"/>
                    </a:lnTo>
                    <a:lnTo>
                      <a:pt x="1" y="6"/>
                    </a:lnTo>
                    <a:lnTo>
                      <a:pt x="1" y="6"/>
                    </a:lnTo>
                    <a:lnTo>
                      <a:pt x="1" y="5"/>
                    </a:lnTo>
                    <a:lnTo>
                      <a:pt x="1" y="5"/>
                    </a:lnTo>
                    <a:lnTo>
                      <a:pt x="1" y="5"/>
                    </a:lnTo>
                    <a:lnTo>
                      <a:pt x="1" y="4"/>
                    </a:lnTo>
                    <a:lnTo>
                      <a:pt x="1" y="4"/>
                    </a:lnTo>
                    <a:lnTo>
                      <a:pt x="1" y="5"/>
                    </a:lnTo>
                    <a:lnTo>
                      <a:pt x="1" y="4"/>
                    </a:lnTo>
                    <a:lnTo>
                      <a:pt x="1" y="5"/>
                    </a:lnTo>
                    <a:lnTo>
                      <a:pt x="1" y="5"/>
                    </a:lnTo>
                    <a:lnTo>
                      <a:pt x="1" y="4"/>
                    </a:lnTo>
                    <a:lnTo>
                      <a:pt x="1" y="5"/>
                    </a:lnTo>
                    <a:lnTo>
                      <a:pt x="1" y="5"/>
                    </a:lnTo>
                    <a:lnTo>
                      <a:pt x="1" y="5"/>
                    </a:lnTo>
                    <a:lnTo>
                      <a:pt x="1" y="4"/>
                    </a:lnTo>
                    <a:lnTo>
                      <a:pt x="1" y="4"/>
                    </a:lnTo>
                    <a:lnTo>
                      <a:pt x="1" y="3"/>
                    </a:lnTo>
                    <a:lnTo>
                      <a:pt x="1" y="3"/>
                    </a:lnTo>
                    <a:lnTo>
                      <a:pt x="1" y="3"/>
                    </a:lnTo>
                    <a:lnTo>
                      <a:pt x="1" y="2"/>
                    </a:lnTo>
                    <a:lnTo>
                      <a:pt x="1" y="3"/>
                    </a:lnTo>
                    <a:lnTo>
                      <a:pt x="1" y="2"/>
                    </a:lnTo>
                    <a:lnTo>
                      <a:pt x="1" y="1"/>
                    </a:lnTo>
                    <a:lnTo>
                      <a:pt x="1" y="2"/>
                    </a:lnTo>
                    <a:lnTo>
                      <a:pt x="1" y="2"/>
                    </a:lnTo>
                    <a:lnTo>
                      <a:pt x="1" y="2"/>
                    </a:lnTo>
                    <a:lnTo>
                      <a:pt x="1" y="2"/>
                    </a:lnTo>
                    <a:lnTo>
                      <a:pt x="1" y="2"/>
                    </a:lnTo>
                    <a:lnTo>
                      <a:pt x="1" y="2"/>
                    </a:lnTo>
                    <a:lnTo>
                      <a:pt x="1" y="3"/>
                    </a:lnTo>
                    <a:lnTo>
                      <a:pt x="1" y="3"/>
                    </a:lnTo>
                    <a:lnTo>
                      <a:pt x="1" y="2"/>
                    </a:lnTo>
                    <a:lnTo>
                      <a:pt x="1" y="2"/>
                    </a:lnTo>
                    <a:lnTo>
                      <a:pt x="1" y="2"/>
                    </a:lnTo>
                    <a:lnTo>
                      <a:pt x="1" y="2"/>
                    </a:lnTo>
                    <a:lnTo>
                      <a:pt x="1" y="2"/>
                    </a:lnTo>
                    <a:lnTo>
                      <a:pt x="1" y="3"/>
                    </a:lnTo>
                    <a:lnTo>
                      <a:pt x="1" y="2"/>
                    </a:lnTo>
                    <a:lnTo>
                      <a:pt x="1" y="3"/>
                    </a:lnTo>
                    <a:lnTo>
                      <a:pt x="1" y="2"/>
                    </a:lnTo>
                    <a:lnTo>
                      <a:pt x="1" y="3"/>
                    </a:lnTo>
                    <a:lnTo>
                      <a:pt x="1" y="3"/>
                    </a:lnTo>
                    <a:lnTo>
                      <a:pt x="1" y="2"/>
                    </a:lnTo>
                    <a:lnTo>
                      <a:pt x="1" y="2"/>
                    </a:lnTo>
                    <a:lnTo>
                      <a:pt x="1" y="1"/>
                    </a:lnTo>
                    <a:lnTo>
                      <a:pt x="1" y="2"/>
                    </a:lnTo>
                    <a:lnTo>
                      <a:pt x="1" y="2"/>
                    </a:lnTo>
                    <a:lnTo>
                      <a:pt x="1" y="2"/>
                    </a:lnTo>
                    <a:lnTo>
                      <a:pt x="1" y="3"/>
                    </a:lnTo>
                    <a:lnTo>
                      <a:pt x="1" y="2"/>
                    </a:lnTo>
                    <a:lnTo>
                      <a:pt x="1" y="2"/>
                    </a:lnTo>
                    <a:lnTo>
                      <a:pt x="1" y="2"/>
                    </a:lnTo>
                    <a:lnTo>
                      <a:pt x="1" y="2"/>
                    </a:lnTo>
                    <a:lnTo>
                      <a:pt x="1" y="3"/>
                    </a:lnTo>
                    <a:lnTo>
                      <a:pt x="1" y="3"/>
                    </a:lnTo>
                    <a:lnTo>
                      <a:pt x="1" y="3"/>
                    </a:lnTo>
                    <a:lnTo>
                      <a:pt x="1" y="3"/>
                    </a:lnTo>
                    <a:lnTo>
                      <a:pt x="1" y="4"/>
                    </a:lnTo>
                    <a:lnTo>
                      <a:pt x="1" y="4"/>
                    </a:lnTo>
                    <a:lnTo>
                      <a:pt x="1" y="5"/>
                    </a:lnTo>
                    <a:lnTo>
                      <a:pt x="1" y="5"/>
                    </a:lnTo>
                    <a:lnTo>
                      <a:pt x="1" y="5"/>
                    </a:lnTo>
                    <a:lnTo>
                      <a:pt x="1" y="5"/>
                    </a:lnTo>
                    <a:lnTo>
                      <a:pt x="1" y="6"/>
                    </a:lnTo>
                    <a:lnTo>
                      <a:pt x="1" y="6"/>
                    </a:lnTo>
                    <a:lnTo>
                      <a:pt x="1" y="6"/>
                    </a:lnTo>
                    <a:lnTo>
                      <a:pt x="1" y="5"/>
                    </a:lnTo>
                    <a:lnTo>
                      <a:pt x="1" y="6"/>
                    </a:lnTo>
                    <a:lnTo>
                      <a:pt x="1" y="6"/>
                    </a:lnTo>
                    <a:lnTo>
                      <a:pt x="1" y="6"/>
                    </a:lnTo>
                    <a:lnTo>
                      <a:pt x="1" y="7"/>
                    </a:lnTo>
                    <a:lnTo>
                      <a:pt x="1" y="6"/>
                    </a:lnTo>
                    <a:lnTo>
                      <a:pt x="1" y="6"/>
                    </a:lnTo>
                    <a:lnTo>
                      <a:pt x="1" y="7"/>
                    </a:lnTo>
                    <a:lnTo>
                      <a:pt x="1" y="6"/>
                    </a:lnTo>
                    <a:lnTo>
                      <a:pt x="1" y="6"/>
                    </a:lnTo>
                    <a:lnTo>
                      <a:pt x="1" y="6"/>
                    </a:lnTo>
                    <a:lnTo>
                      <a:pt x="1" y="6"/>
                    </a:lnTo>
                    <a:lnTo>
                      <a:pt x="1" y="6"/>
                    </a:lnTo>
                    <a:lnTo>
                      <a:pt x="1" y="5"/>
                    </a:lnTo>
                    <a:lnTo>
                      <a:pt x="1" y="5"/>
                    </a:lnTo>
                    <a:lnTo>
                      <a:pt x="1" y="4"/>
                    </a:lnTo>
                    <a:lnTo>
                      <a:pt x="1" y="4"/>
                    </a:lnTo>
                    <a:lnTo>
                      <a:pt x="1" y="4"/>
                    </a:lnTo>
                    <a:lnTo>
                      <a:pt x="1" y="3"/>
                    </a:lnTo>
                    <a:lnTo>
                      <a:pt x="1" y="3"/>
                    </a:lnTo>
                    <a:lnTo>
                      <a:pt x="1" y="2"/>
                    </a:lnTo>
                  </a:path>
                </a:pathLst>
              </a:custGeom>
              <a:noFill/>
              <a:ln w="0">
                <a:solidFill>
                  <a:srgbClr val="3366FF"/>
                </a:solidFill>
                <a:prstDash val="solid"/>
                <a:round/>
                <a:headEnd/>
                <a:tailEnd/>
              </a:ln>
            </p:spPr>
            <p:txBody>
              <a:bodyPr/>
              <a:lstStyle/>
              <a:p>
                <a:endParaRPr lang="en-GB"/>
              </a:p>
            </p:txBody>
          </p:sp>
          <p:sp>
            <p:nvSpPr>
              <p:cNvPr id="186350" name="Freeform 1006"/>
              <p:cNvSpPr>
                <a:spLocks/>
              </p:cNvSpPr>
              <p:nvPr/>
            </p:nvSpPr>
            <p:spPr bwMode="auto">
              <a:xfrm>
                <a:off x="3882" y="3563"/>
                <a:ext cx="1" cy="66"/>
              </a:xfrm>
              <a:custGeom>
                <a:avLst/>
                <a:gdLst/>
                <a:ahLst/>
                <a:cxnLst>
                  <a:cxn ang="0">
                    <a:pos x="0" y="1"/>
                  </a:cxn>
                  <a:cxn ang="0">
                    <a:pos x="0" y="2"/>
                  </a:cxn>
                  <a:cxn ang="0">
                    <a:pos x="0" y="5"/>
                  </a:cxn>
                  <a:cxn ang="0">
                    <a:pos x="0" y="6"/>
                  </a:cxn>
                  <a:cxn ang="0">
                    <a:pos x="0" y="7"/>
                  </a:cxn>
                  <a:cxn ang="0">
                    <a:pos x="0" y="5"/>
                  </a:cxn>
                  <a:cxn ang="0">
                    <a:pos x="0" y="3"/>
                  </a:cxn>
                  <a:cxn ang="0">
                    <a:pos x="0" y="4"/>
                  </a:cxn>
                  <a:cxn ang="0">
                    <a:pos x="0" y="3"/>
                  </a:cxn>
                  <a:cxn ang="0">
                    <a:pos x="0" y="3"/>
                  </a:cxn>
                  <a:cxn ang="0">
                    <a:pos x="0" y="6"/>
                  </a:cxn>
                  <a:cxn ang="0">
                    <a:pos x="0" y="8"/>
                  </a:cxn>
                  <a:cxn ang="0">
                    <a:pos x="0" y="10"/>
                  </a:cxn>
                  <a:cxn ang="0">
                    <a:pos x="0" y="11"/>
                  </a:cxn>
                  <a:cxn ang="0">
                    <a:pos x="0" y="7"/>
                  </a:cxn>
                  <a:cxn ang="0">
                    <a:pos x="0" y="6"/>
                  </a:cxn>
                  <a:cxn ang="0">
                    <a:pos x="0" y="4"/>
                  </a:cxn>
                  <a:cxn ang="0">
                    <a:pos x="0" y="3"/>
                  </a:cxn>
                  <a:cxn ang="0">
                    <a:pos x="0" y="2"/>
                  </a:cxn>
                  <a:cxn ang="0">
                    <a:pos x="0" y="3"/>
                  </a:cxn>
                  <a:cxn ang="0">
                    <a:pos x="0" y="7"/>
                  </a:cxn>
                  <a:cxn ang="0">
                    <a:pos x="0" y="7"/>
                  </a:cxn>
                  <a:cxn ang="0">
                    <a:pos x="0" y="4"/>
                  </a:cxn>
                  <a:cxn ang="0">
                    <a:pos x="0" y="4"/>
                  </a:cxn>
                  <a:cxn ang="0">
                    <a:pos x="0" y="8"/>
                  </a:cxn>
                  <a:cxn ang="0">
                    <a:pos x="0" y="9"/>
                  </a:cxn>
                  <a:cxn ang="0">
                    <a:pos x="0" y="7"/>
                  </a:cxn>
                  <a:cxn ang="0">
                    <a:pos x="0" y="6"/>
                  </a:cxn>
                  <a:cxn ang="0">
                    <a:pos x="0" y="7"/>
                  </a:cxn>
                  <a:cxn ang="0">
                    <a:pos x="0" y="6"/>
                  </a:cxn>
                  <a:cxn ang="0">
                    <a:pos x="0" y="8"/>
                  </a:cxn>
                  <a:cxn ang="0">
                    <a:pos x="0" y="4"/>
                  </a:cxn>
                  <a:cxn ang="0">
                    <a:pos x="0" y="6"/>
                  </a:cxn>
                  <a:cxn ang="0">
                    <a:pos x="0" y="9"/>
                  </a:cxn>
                  <a:cxn ang="0">
                    <a:pos x="0" y="7"/>
                  </a:cxn>
                  <a:cxn ang="0">
                    <a:pos x="0" y="7"/>
                  </a:cxn>
                  <a:cxn ang="0">
                    <a:pos x="0" y="4"/>
                  </a:cxn>
                  <a:cxn ang="0">
                    <a:pos x="0" y="3"/>
                  </a:cxn>
                  <a:cxn ang="0">
                    <a:pos x="0" y="7"/>
                  </a:cxn>
                  <a:cxn ang="0">
                    <a:pos x="0" y="5"/>
                  </a:cxn>
                  <a:cxn ang="0">
                    <a:pos x="0" y="3"/>
                  </a:cxn>
                  <a:cxn ang="0">
                    <a:pos x="0" y="4"/>
                  </a:cxn>
                  <a:cxn ang="0">
                    <a:pos x="0" y="2"/>
                  </a:cxn>
                  <a:cxn ang="0">
                    <a:pos x="0" y="5"/>
                  </a:cxn>
                  <a:cxn ang="0">
                    <a:pos x="0" y="5"/>
                  </a:cxn>
                  <a:cxn ang="0">
                    <a:pos x="0" y="4"/>
                  </a:cxn>
                  <a:cxn ang="0">
                    <a:pos x="0" y="5"/>
                  </a:cxn>
                  <a:cxn ang="0">
                    <a:pos x="0" y="4"/>
                  </a:cxn>
                  <a:cxn ang="0">
                    <a:pos x="0" y="5"/>
                  </a:cxn>
                  <a:cxn ang="0">
                    <a:pos x="0" y="9"/>
                  </a:cxn>
                  <a:cxn ang="0">
                    <a:pos x="0" y="8"/>
                  </a:cxn>
                  <a:cxn ang="0">
                    <a:pos x="0" y="7"/>
                  </a:cxn>
                  <a:cxn ang="0">
                    <a:pos x="0" y="8"/>
                  </a:cxn>
                  <a:cxn ang="0">
                    <a:pos x="0" y="7"/>
                  </a:cxn>
                  <a:cxn ang="0">
                    <a:pos x="0" y="7"/>
                  </a:cxn>
                  <a:cxn ang="0">
                    <a:pos x="0" y="4"/>
                  </a:cxn>
                  <a:cxn ang="0">
                    <a:pos x="0" y="4"/>
                  </a:cxn>
                  <a:cxn ang="0">
                    <a:pos x="0" y="4"/>
                  </a:cxn>
                  <a:cxn ang="0">
                    <a:pos x="0" y="6"/>
                  </a:cxn>
                  <a:cxn ang="0">
                    <a:pos x="0" y="7"/>
                  </a:cxn>
                  <a:cxn ang="0">
                    <a:pos x="0" y="9"/>
                  </a:cxn>
                  <a:cxn ang="0">
                    <a:pos x="0" y="7"/>
                  </a:cxn>
                  <a:cxn ang="0">
                    <a:pos x="0" y="7"/>
                  </a:cxn>
                </a:cxnLst>
                <a:rect l="0" t="0" r="r" b="b"/>
                <a:pathLst>
                  <a:path h="11">
                    <a:moveTo>
                      <a:pt x="0" y="1"/>
                    </a:moveTo>
                    <a:lnTo>
                      <a:pt x="0" y="1"/>
                    </a:lnTo>
                    <a:lnTo>
                      <a:pt x="0" y="2"/>
                    </a:lnTo>
                    <a:lnTo>
                      <a:pt x="0" y="2"/>
                    </a:lnTo>
                    <a:lnTo>
                      <a:pt x="0" y="2"/>
                    </a:lnTo>
                    <a:lnTo>
                      <a:pt x="0" y="2"/>
                    </a:lnTo>
                    <a:lnTo>
                      <a:pt x="0" y="2"/>
                    </a:lnTo>
                    <a:lnTo>
                      <a:pt x="0" y="2"/>
                    </a:lnTo>
                    <a:lnTo>
                      <a:pt x="0" y="1"/>
                    </a:lnTo>
                    <a:lnTo>
                      <a:pt x="0" y="1"/>
                    </a:lnTo>
                    <a:lnTo>
                      <a:pt x="0" y="1"/>
                    </a:lnTo>
                    <a:lnTo>
                      <a:pt x="0" y="1"/>
                    </a:lnTo>
                    <a:lnTo>
                      <a:pt x="0" y="0"/>
                    </a:lnTo>
                    <a:lnTo>
                      <a:pt x="0" y="1"/>
                    </a:lnTo>
                    <a:lnTo>
                      <a:pt x="0" y="1"/>
                    </a:lnTo>
                    <a:lnTo>
                      <a:pt x="0" y="1"/>
                    </a:lnTo>
                    <a:lnTo>
                      <a:pt x="0" y="1"/>
                    </a:lnTo>
                    <a:lnTo>
                      <a:pt x="0" y="1"/>
                    </a:lnTo>
                    <a:lnTo>
                      <a:pt x="0" y="2"/>
                    </a:lnTo>
                    <a:lnTo>
                      <a:pt x="0" y="1"/>
                    </a:lnTo>
                    <a:lnTo>
                      <a:pt x="0" y="2"/>
                    </a:lnTo>
                    <a:lnTo>
                      <a:pt x="0" y="2"/>
                    </a:lnTo>
                    <a:lnTo>
                      <a:pt x="0" y="3"/>
                    </a:lnTo>
                    <a:lnTo>
                      <a:pt x="0" y="4"/>
                    </a:lnTo>
                    <a:lnTo>
                      <a:pt x="0" y="4"/>
                    </a:lnTo>
                    <a:lnTo>
                      <a:pt x="0" y="4"/>
                    </a:lnTo>
                    <a:lnTo>
                      <a:pt x="0" y="4"/>
                    </a:lnTo>
                    <a:lnTo>
                      <a:pt x="0" y="4"/>
                    </a:lnTo>
                    <a:lnTo>
                      <a:pt x="0" y="5"/>
                    </a:lnTo>
                    <a:lnTo>
                      <a:pt x="0" y="5"/>
                    </a:lnTo>
                    <a:lnTo>
                      <a:pt x="0" y="5"/>
                    </a:lnTo>
                    <a:lnTo>
                      <a:pt x="0" y="6"/>
                    </a:lnTo>
                    <a:lnTo>
                      <a:pt x="0" y="5"/>
                    </a:lnTo>
                    <a:lnTo>
                      <a:pt x="0" y="6"/>
                    </a:lnTo>
                    <a:lnTo>
                      <a:pt x="0" y="7"/>
                    </a:lnTo>
                    <a:lnTo>
                      <a:pt x="0" y="6"/>
                    </a:lnTo>
                    <a:lnTo>
                      <a:pt x="0" y="7"/>
                    </a:lnTo>
                    <a:lnTo>
                      <a:pt x="0" y="7"/>
                    </a:lnTo>
                    <a:lnTo>
                      <a:pt x="0" y="6"/>
                    </a:lnTo>
                    <a:lnTo>
                      <a:pt x="0" y="7"/>
                    </a:lnTo>
                    <a:lnTo>
                      <a:pt x="0" y="6"/>
                    </a:lnTo>
                    <a:lnTo>
                      <a:pt x="0" y="7"/>
                    </a:lnTo>
                    <a:lnTo>
                      <a:pt x="0" y="6"/>
                    </a:lnTo>
                    <a:lnTo>
                      <a:pt x="0" y="6"/>
                    </a:lnTo>
                    <a:lnTo>
                      <a:pt x="0" y="6"/>
                    </a:lnTo>
                    <a:lnTo>
                      <a:pt x="0" y="6"/>
                    </a:lnTo>
                    <a:lnTo>
                      <a:pt x="0" y="5"/>
                    </a:lnTo>
                    <a:lnTo>
                      <a:pt x="0" y="6"/>
                    </a:lnTo>
                    <a:lnTo>
                      <a:pt x="0" y="5"/>
                    </a:lnTo>
                    <a:lnTo>
                      <a:pt x="0" y="5"/>
                    </a:lnTo>
                    <a:lnTo>
                      <a:pt x="0" y="5"/>
                    </a:lnTo>
                    <a:lnTo>
                      <a:pt x="0" y="6"/>
                    </a:lnTo>
                    <a:lnTo>
                      <a:pt x="0" y="7"/>
                    </a:lnTo>
                    <a:lnTo>
                      <a:pt x="0" y="6"/>
                    </a:lnTo>
                    <a:lnTo>
                      <a:pt x="0" y="7"/>
                    </a:lnTo>
                    <a:lnTo>
                      <a:pt x="0" y="6"/>
                    </a:lnTo>
                    <a:lnTo>
                      <a:pt x="0" y="5"/>
                    </a:lnTo>
                    <a:lnTo>
                      <a:pt x="0" y="5"/>
                    </a:lnTo>
                    <a:lnTo>
                      <a:pt x="0" y="7"/>
                    </a:lnTo>
                    <a:lnTo>
                      <a:pt x="0" y="6"/>
                    </a:lnTo>
                    <a:lnTo>
                      <a:pt x="0" y="6"/>
                    </a:lnTo>
                    <a:lnTo>
                      <a:pt x="0" y="6"/>
                    </a:lnTo>
                    <a:lnTo>
                      <a:pt x="0" y="6"/>
                    </a:lnTo>
                    <a:lnTo>
                      <a:pt x="0" y="5"/>
                    </a:lnTo>
                    <a:lnTo>
                      <a:pt x="0" y="5"/>
                    </a:lnTo>
                    <a:lnTo>
                      <a:pt x="0" y="5"/>
                    </a:lnTo>
                    <a:lnTo>
                      <a:pt x="0" y="5"/>
                    </a:lnTo>
                    <a:lnTo>
                      <a:pt x="0" y="5"/>
                    </a:lnTo>
                    <a:lnTo>
                      <a:pt x="0" y="4"/>
                    </a:lnTo>
                    <a:lnTo>
                      <a:pt x="0" y="3"/>
                    </a:lnTo>
                    <a:lnTo>
                      <a:pt x="0" y="4"/>
                    </a:lnTo>
                    <a:lnTo>
                      <a:pt x="0" y="3"/>
                    </a:lnTo>
                    <a:lnTo>
                      <a:pt x="0" y="4"/>
                    </a:lnTo>
                    <a:lnTo>
                      <a:pt x="0" y="4"/>
                    </a:lnTo>
                    <a:lnTo>
                      <a:pt x="0" y="4"/>
                    </a:lnTo>
                    <a:lnTo>
                      <a:pt x="0" y="4"/>
                    </a:lnTo>
                    <a:lnTo>
                      <a:pt x="0" y="3"/>
                    </a:lnTo>
                    <a:lnTo>
                      <a:pt x="0" y="3"/>
                    </a:lnTo>
                    <a:lnTo>
                      <a:pt x="0" y="4"/>
                    </a:lnTo>
                    <a:lnTo>
                      <a:pt x="0" y="4"/>
                    </a:lnTo>
                    <a:lnTo>
                      <a:pt x="0" y="4"/>
                    </a:lnTo>
                    <a:lnTo>
                      <a:pt x="0" y="3"/>
                    </a:lnTo>
                    <a:lnTo>
                      <a:pt x="0" y="4"/>
                    </a:lnTo>
                    <a:lnTo>
                      <a:pt x="0" y="2"/>
                    </a:lnTo>
                    <a:lnTo>
                      <a:pt x="0" y="3"/>
                    </a:lnTo>
                    <a:lnTo>
                      <a:pt x="0" y="2"/>
                    </a:lnTo>
                    <a:lnTo>
                      <a:pt x="0" y="3"/>
                    </a:lnTo>
                    <a:lnTo>
                      <a:pt x="0" y="4"/>
                    </a:lnTo>
                    <a:lnTo>
                      <a:pt x="0" y="4"/>
                    </a:lnTo>
                    <a:lnTo>
                      <a:pt x="0" y="5"/>
                    </a:lnTo>
                    <a:lnTo>
                      <a:pt x="0" y="5"/>
                    </a:lnTo>
                    <a:lnTo>
                      <a:pt x="0" y="5"/>
                    </a:lnTo>
                    <a:lnTo>
                      <a:pt x="0" y="5"/>
                    </a:lnTo>
                    <a:lnTo>
                      <a:pt x="0" y="5"/>
                    </a:lnTo>
                    <a:lnTo>
                      <a:pt x="0" y="5"/>
                    </a:lnTo>
                    <a:lnTo>
                      <a:pt x="0" y="4"/>
                    </a:lnTo>
                    <a:lnTo>
                      <a:pt x="0" y="4"/>
                    </a:lnTo>
                    <a:lnTo>
                      <a:pt x="0" y="3"/>
                    </a:lnTo>
                    <a:lnTo>
                      <a:pt x="0" y="3"/>
                    </a:lnTo>
                    <a:lnTo>
                      <a:pt x="0" y="3"/>
                    </a:lnTo>
                    <a:lnTo>
                      <a:pt x="0" y="3"/>
                    </a:lnTo>
                    <a:lnTo>
                      <a:pt x="0" y="4"/>
                    </a:lnTo>
                    <a:lnTo>
                      <a:pt x="0" y="3"/>
                    </a:lnTo>
                    <a:lnTo>
                      <a:pt x="0" y="2"/>
                    </a:lnTo>
                    <a:lnTo>
                      <a:pt x="0" y="3"/>
                    </a:lnTo>
                    <a:lnTo>
                      <a:pt x="0" y="3"/>
                    </a:lnTo>
                    <a:lnTo>
                      <a:pt x="0" y="2"/>
                    </a:lnTo>
                    <a:lnTo>
                      <a:pt x="0" y="2"/>
                    </a:lnTo>
                    <a:lnTo>
                      <a:pt x="0" y="2"/>
                    </a:lnTo>
                    <a:lnTo>
                      <a:pt x="0" y="3"/>
                    </a:lnTo>
                    <a:lnTo>
                      <a:pt x="0" y="4"/>
                    </a:lnTo>
                    <a:lnTo>
                      <a:pt x="0" y="3"/>
                    </a:lnTo>
                    <a:lnTo>
                      <a:pt x="0" y="4"/>
                    </a:lnTo>
                    <a:lnTo>
                      <a:pt x="0" y="3"/>
                    </a:lnTo>
                    <a:lnTo>
                      <a:pt x="0" y="3"/>
                    </a:lnTo>
                    <a:lnTo>
                      <a:pt x="0" y="4"/>
                    </a:lnTo>
                    <a:lnTo>
                      <a:pt x="0" y="4"/>
                    </a:lnTo>
                    <a:lnTo>
                      <a:pt x="0" y="4"/>
                    </a:lnTo>
                    <a:lnTo>
                      <a:pt x="0" y="5"/>
                    </a:lnTo>
                    <a:lnTo>
                      <a:pt x="0" y="5"/>
                    </a:lnTo>
                    <a:lnTo>
                      <a:pt x="0" y="6"/>
                    </a:lnTo>
                    <a:lnTo>
                      <a:pt x="0" y="6"/>
                    </a:lnTo>
                    <a:lnTo>
                      <a:pt x="0" y="7"/>
                    </a:lnTo>
                    <a:lnTo>
                      <a:pt x="0" y="7"/>
                    </a:lnTo>
                    <a:lnTo>
                      <a:pt x="0" y="7"/>
                    </a:lnTo>
                    <a:lnTo>
                      <a:pt x="0" y="7"/>
                    </a:lnTo>
                    <a:lnTo>
                      <a:pt x="0" y="7"/>
                    </a:lnTo>
                    <a:lnTo>
                      <a:pt x="0" y="7"/>
                    </a:lnTo>
                    <a:lnTo>
                      <a:pt x="0" y="8"/>
                    </a:lnTo>
                    <a:lnTo>
                      <a:pt x="0" y="8"/>
                    </a:lnTo>
                    <a:lnTo>
                      <a:pt x="0" y="7"/>
                    </a:lnTo>
                    <a:lnTo>
                      <a:pt x="0" y="8"/>
                    </a:lnTo>
                    <a:lnTo>
                      <a:pt x="0" y="7"/>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1"/>
                    </a:lnTo>
                    <a:lnTo>
                      <a:pt x="0" y="10"/>
                    </a:lnTo>
                    <a:lnTo>
                      <a:pt x="0" y="10"/>
                    </a:lnTo>
                    <a:lnTo>
                      <a:pt x="0" y="11"/>
                    </a:lnTo>
                    <a:lnTo>
                      <a:pt x="0" y="11"/>
                    </a:lnTo>
                    <a:lnTo>
                      <a:pt x="0" y="10"/>
                    </a:lnTo>
                    <a:lnTo>
                      <a:pt x="0" y="10"/>
                    </a:lnTo>
                    <a:lnTo>
                      <a:pt x="0" y="9"/>
                    </a:lnTo>
                    <a:lnTo>
                      <a:pt x="0" y="9"/>
                    </a:lnTo>
                    <a:lnTo>
                      <a:pt x="0" y="9"/>
                    </a:lnTo>
                    <a:lnTo>
                      <a:pt x="0" y="8"/>
                    </a:lnTo>
                    <a:lnTo>
                      <a:pt x="0" y="7"/>
                    </a:lnTo>
                    <a:lnTo>
                      <a:pt x="0" y="7"/>
                    </a:lnTo>
                    <a:lnTo>
                      <a:pt x="0" y="7"/>
                    </a:lnTo>
                    <a:lnTo>
                      <a:pt x="0" y="7"/>
                    </a:lnTo>
                    <a:lnTo>
                      <a:pt x="0" y="7"/>
                    </a:lnTo>
                    <a:lnTo>
                      <a:pt x="0" y="8"/>
                    </a:lnTo>
                    <a:lnTo>
                      <a:pt x="0" y="8"/>
                    </a:lnTo>
                    <a:lnTo>
                      <a:pt x="0" y="7"/>
                    </a:lnTo>
                    <a:lnTo>
                      <a:pt x="0" y="8"/>
                    </a:lnTo>
                    <a:lnTo>
                      <a:pt x="0" y="7"/>
                    </a:lnTo>
                    <a:lnTo>
                      <a:pt x="0" y="7"/>
                    </a:lnTo>
                    <a:lnTo>
                      <a:pt x="0" y="7"/>
                    </a:lnTo>
                    <a:lnTo>
                      <a:pt x="0" y="7"/>
                    </a:lnTo>
                    <a:lnTo>
                      <a:pt x="0" y="7"/>
                    </a:lnTo>
                    <a:lnTo>
                      <a:pt x="0" y="7"/>
                    </a:lnTo>
                    <a:lnTo>
                      <a:pt x="0" y="6"/>
                    </a:lnTo>
                    <a:lnTo>
                      <a:pt x="0" y="5"/>
                    </a:lnTo>
                    <a:lnTo>
                      <a:pt x="0" y="5"/>
                    </a:lnTo>
                    <a:lnTo>
                      <a:pt x="0" y="5"/>
                    </a:lnTo>
                    <a:lnTo>
                      <a:pt x="0" y="4"/>
                    </a:lnTo>
                    <a:lnTo>
                      <a:pt x="0" y="5"/>
                    </a:lnTo>
                    <a:lnTo>
                      <a:pt x="0" y="5"/>
                    </a:lnTo>
                    <a:lnTo>
                      <a:pt x="0" y="5"/>
                    </a:lnTo>
                    <a:lnTo>
                      <a:pt x="0" y="4"/>
                    </a:lnTo>
                    <a:lnTo>
                      <a:pt x="0" y="4"/>
                    </a:lnTo>
                    <a:lnTo>
                      <a:pt x="0" y="4"/>
                    </a:lnTo>
                    <a:lnTo>
                      <a:pt x="0" y="4"/>
                    </a:lnTo>
                    <a:lnTo>
                      <a:pt x="0" y="4"/>
                    </a:lnTo>
                    <a:lnTo>
                      <a:pt x="0" y="3"/>
                    </a:lnTo>
                    <a:lnTo>
                      <a:pt x="0" y="3"/>
                    </a:lnTo>
                    <a:lnTo>
                      <a:pt x="0" y="3"/>
                    </a:lnTo>
                    <a:lnTo>
                      <a:pt x="0" y="2"/>
                    </a:lnTo>
                    <a:lnTo>
                      <a:pt x="0" y="3"/>
                    </a:lnTo>
                    <a:lnTo>
                      <a:pt x="0" y="2"/>
                    </a:lnTo>
                    <a:lnTo>
                      <a:pt x="0" y="2"/>
                    </a:lnTo>
                    <a:lnTo>
                      <a:pt x="0" y="2"/>
                    </a:lnTo>
                    <a:lnTo>
                      <a:pt x="0" y="2"/>
                    </a:lnTo>
                    <a:lnTo>
                      <a:pt x="0" y="3"/>
                    </a:lnTo>
                    <a:lnTo>
                      <a:pt x="0" y="2"/>
                    </a:lnTo>
                    <a:lnTo>
                      <a:pt x="0" y="2"/>
                    </a:lnTo>
                    <a:lnTo>
                      <a:pt x="0" y="2"/>
                    </a:lnTo>
                    <a:lnTo>
                      <a:pt x="0" y="2"/>
                    </a:lnTo>
                    <a:lnTo>
                      <a:pt x="0" y="2"/>
                    </a:lnTo>
                    <a:lnTo>
                      <a:pt x="0" y="2"/>
                    </a:lnTo>
                    <a:lnTo>
                      <a:pt x="0" y="3"/>
                    </a:lnTo>
                    <a:lnTo>
                      <a:pt x="0" y="3"/>
                    </a:lnTo>
                    <a:lnTo>
                      <a:pt x="0" y="2"/>
                    </a:lnTo>
                    <a:lnTo>
                      <a:pt x="0" y="2"/>
                    </a:lnTo>
                    <a:lnTo>
                      <a:pt x="0" y="2"/>
                    </a:lnTo>
                    <a:lnTo>
                      <a:pt x="0" y="3"/>
                    </a:lnTo>
                    <a:lnTo>
                      <a:pt x="0" y="2"/>
                    </a:lnTo>
                    <a:lnTo>
                      <a:pt x="0" y="3"/>
                    </a:lnTo>
                    <a:lnTo>
                      <a:pt x="0" y="2"/>
                    </a:lnTo>
                    <a:lnTo>
                      <a:pt x="0" y="3"/>
                    </a:lnTo>
                    <a:lnTo>
                      <a:pt x="0" y="2"/>
                    </a:lnTo>
                    <a:lnTo>
                      <a:pt x="0" y="3"/>
                    </a:lnTo>
                    <a:lnTo>
                      <a:pt x="0" y="3"/>
                    </a:lnTo>
                    <a:lnTo>
                      <a:pt x="0" y="3"/>
                    </a:lnTo>
                    <a:lnTo>
                      <a:pt x="0" y="3"/>
                    </a:lnTo>
                    <a:lnTo>
                      <a:pt x="0" y="3"/>
                    </a:lnTo>
                    <a:lnTo>
                      <a:pt x="0" y="4"/>
                    </a:lnTo>
                    <a:lnTo>
                      <a:pt x="0" y="4"/>
                    </a:lnTo>
                    <a:lnTo>
                      <a:pt x="0" y="4"/>
                    </a:lnTo>
                    <a:lnTo>
                      <a:pt x="0" y="4"/>
                    </a:lnTo>
                    <a:lnTo>
                      <a:pt x="0" y="5"/>
                    </a:lnTo>
                    <a:lnTo>
                      <a:pt x="0" y="5"/>
                    </a:lnTo>
                    <a:lnTo>
                      <a:pt x="0" y="6"/>
                    </a:lnTo>
                    <a:lnTo>
                      <a:pt x="0" y="6"/>
                    </a:lnTo>
                    <a:lnTo>
                      <a:pt x="0" y="6"/>
                    </a:lnTo>
                    <a:lnTo>
                      <a:pt x="0" y="7"/>
                    </a:lnTo>
                    <a:lnTo>
                      <a:pt x="0" y="7"/>
                    </a:lnTo>
                    <a:lnTo>
                      <a:pt x="0" y="8"/>
                    </a:lnTo>
                    <a:lnTo>
                      <a:pt x="0" y="8"/>
                    </a:lnTo>
                    <a:lnTo>
                      <a:pt x="0" y="8"/>
                    </a:lnTo>
                    <a:lnTo>
                      <a:pt x="0" y="8"/>
                    </a:lnTo>
                    <a:lnTo>
                      <a:pt x="0" y="7"/>
                    </a:lnTo>
                    <a:lnTo>
                      <a:pt x="0" y="7"/>
                    </a:lnTo>
                    <a:lnTo>
                      <a:pt x="0" y="8"/>
                    </a:lnTo>
                    <a:lnTo>
                      <a:pt x="0" y="7"/>
                    </a:lnTo>
                    <a:lnTo>
                      <a:pt x="0" y="8"/>
                    </a:lnTo>
                    <a:lnTo>
                      <a:pt x="0" y="8"/>
                    </a:lnTo>
                    <a:lnTo>
                      <a:pt x="0" y="7"/>
                    </a:lnTo>
                    <a:lnTo>
                      <a:pt x="0" y="7"/>
                    </a:lnTo>
                    <a:lnTo>
                      <a:pt x="0" y="6"/>
                    </a:lnTo>
                    <a:lnTo>
                      <a:pt x="0" y="5"/>
                    </a:lnTo>
                    <a:lnTo>
                      <a:pt x="0" y="5"/>
                    </a:lnTo>
                    <a:lnTo>
                      <a:pt x="0" y="5"/>
                    </a:lnTo>
                    <a:lnTo>
                      <a:pt x="0" y="4"/>
                    </a:lnTo>
                    <a:lnTo>
                      <a:pt x="0" y="5"/>
                    </a:lnTo>
                    <a:lnTo>
                      <a:pt x="0" y="5"/>
                    </a:lnTo>
                    <a:lnTo>
                      <a:pt x="0" y="5"/>
                    </a:lnTo>
                    <a:lnTo>
                      <a:pt x="0" y="5"/>
                    </a:lnTo>
                    <a:lnTo>
                      <a:pt x="0" y="4"/>
                    </a:lnTo>
                    <a:lnTo>
                      <a:pt x="0" y="5"/>
                    </a:lnTo>
                    <a:lnTo>
                      <a:pt x="0" y="4"/>
                    </a:lnTo>
                    <a:lnTo>
                      <a:pt x="0" y="5"/>
                    </a:lnTo>
                    <a:lnTo>
                      <a:pt x="0" y="4"/>
                    </a:lnTo>
                    <a:lnTo>
                      <a:pt x="0" y="5"/>
                    </a:lnTo>
                    <a:lnTo>
                      <a:pt x="0" y="4"/>
                    </a:lnTo>
                    <a:lnTo>
                      <a:pt x="0" y="4"/>
                    </a:lnTo>
                    <a:lnTo>
                      <a:pt x="0" y="4"/>
                    </a:lnTo>
                    <a:lnTo>
                      <a:pt x="0" y="4"/>
                    </a:lnTo>
                    <a:lnTo>
                      <a:pt x="0" y="4"/>
                    </a:lnTo>
                    <a:lnTo>
                      <a:pt x="0" y="4"/>
                    </a:lnTo>
                    <a:lnTo>
                      <a:pt x="0" y="4"/>
                    </a:lnTo>
                    <a:lnTo>
                      <a:pt x="0" y="5"/>
                    </a:lnTo>
                    <a:lnTo>
                      <a:pt x="0" y="5"/>
                    </a:lnTo>
                    <a:lnTo>
                      <a:pt x="0" y="5"/>
                    </a:lnTo>
                    <a:lnTo>
                      <a:pt x="0" y="5"/>
                    </a:lnTo>
                    <a:lnTo>
                      <a:pt x="0" y="6"/>
                    </a:lnTo>
                    <a:lnTo>
                      <a:pt x="0" y="6"/>
                    </a:lnTo>
                    <a:lnTo>
                      <a:pt x="0" y="7"/>
                    </a:lnTo>
                    <a:lnTo>
                      <a:pt x="0" y="7"/>
                    </a:lnTo>
                    <a:lnTo>
                      <a:pt x="0" y="7"/>
                    </a:lnTo>
                    <a:lnTo>
                      <a:pt x="0" y="8"/>
                    </a:lnTo>
                    <a:lnTo>
                      <a:pt x="0" y="7"/>
                    </a:lnTo>
                    <a:lnTo>
                      <a:pt x="0" y="8"/>
                    </a:lnTo>
                    <a:lnTo>
                      <a:pt x="0" y="8"/>
                    </a:lnTo>
                    <a:lnTo>
                      <a:pt x="0" y="7"/>
                    </a:lnTo>
                    <a:lnTo>
                      <a:pt x="0" y="7"/>
                    </a:lnTo>
                    <a:lnTo>
                      <a:pt x="0" y="8"/>
                    </a:lnTo>
                    <a:lnTo>
                      <a:pt x="0" y="8"/>
                    </a:lnTo>
                    <a:lnTo>
                      <a:pt x="0" y="9"/>
                    </a:lnTo>
                    <a:lnTo>
                      <a:pt x="0" y="9"/>
                    </a:lnTo>
                    <a:lnTo>
                      <a:pt x="0" y="9"/>
                    </a:lnTo>
                    <a:lnTo>
                      <a:pt x="0" y="9"/>
                    </a:lnTo>
                    <a:lnTo>
                      <a:pt x="0" y="9"/>
                    </a:lnTo>
                    <a:lnTo>
                      <a:pt x="0" y="9"/>
                    </a:lnTo>
                    <a:lnTo>
                      <a:pt x="0" y="8"/>
                    </a:lnTo>
                    <a:lnTo>
                      <a:pt x="0" y="8"/>
                    </a:lnTo>
                    <a:lnTo>
                      <a:pt x="0" y="7"/>
                    </a:lnTo>
                    <a:lnTo>
                      <a:pt x="0" y="8"/>
                    </a:lnTo>
                    <a:lnTo>
                      <a:pt x="0" y="7"/>
                    </a:lnTo>
                    <a:lnTo>
                      <a:pt x="0" y="8"/>
                    </a:lnTo>
                    <a:lnTo>
                      <a:pt x="0" y="8"/>
                    </a:lnTo>
                    <a:lnTo>
                      <a:pt x="0" y="7"/>
                    </a:lnTo>
                    <a:lnTo>
                      <a:pt x="0" y="7"/>
                    </a:lnTo>
                    <a:lnTo>
                      <a:pt x="0" y="6"/>
                    </a:lnTo>
                    <a:lnTo>
                      <a:pt x="0" y="6"/>
                    </a:lnTo>
                    <a:lnTo>
                      <a:pt x="0" y="6"/>
                    </a:lnTo>
                    <a:lnTo>
                      <a:pt x="0" y="6"/>
                    </a:lnTo>
                    <a:lnTo>
                      <a:pt x="0" y="6"/>
                    </a:lnTo>
                    <a:lnTo>
                      <a:pt x="0" y="7"/>
                    </a:lnTo>
                    <a:lnTo>
                      <a:pt x="0" y="7"/>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5"/>
                    </a:lnTo>
                    <a:lnTo>
                      <a:pt x="0" y="5"/>
                    </a:lnTo>
                    <a:lnTo>
                      <a:pt x="0" y="6"/>
                    </a:lnTo>
                    <a:lnTo>
                      <a:pt x="0" y="6"/>
                    </a:lnTo>
                    <a:lnTo>
                      <a:pt x="0" y="7"/>
                    </a:lnTo>
                    <a:lnTo>
                      <a:pt x="0" y="7"/>
                    </a:lnTo>
                    <a:lnTo>
                      <a:pt x="0" y="8"/>
                    </a:lnTo>
                    <a:lnTo>
                      <a:pt x="0" y="7"/>
                    </a:lnTo>
                    <a:lnTo>
                      <a:pt x="0" y="7"/>
                    </a:lnTo>
                    <a:lnTo>
                      <a:pt x="0" y="7"/>
                    </a:lnTo>
                    <a:lnTo>
                      <a:pt x="0" y="8"/>
                    </a:lnTo>
                    <a:lnTo>
                      <a:pt x="0" y="8"/>
                    </a:lnTo>
                    <a:lnTo>
                      <a:pt x="0" y="8"/>
                    </a:lnTo>
                    <a:lnTo>
                      <a:pt x="0" y="7"/>
                    </a:lnTo>
                    <a:lnTo>
                      <a:pt x="0" y="8"/>
                    </a:lnTo>
                    <a:lnTo>
                      <a:pt x="0" y="7"/>
                    </a:lnTo>
                    <a:lnTo>
                      <a:pt x="0" y="7"/>
                    </a:lnTo>
                    <a:lnTo>
                      <a:pt x="0" y="6"/>
                    </a:lnTo>
                    <a:lnTo>
                      <a:pt x="0" y="5"/>
                    </a:lnTo>
                    <a:lnTo>
                      <a:pt x="0" y="5"/>
                    </a:lnTo>
                    <a:lnTo>
                      <a:pt x="0" y="5"/>
                    </a:lnTo>
                    <a:lnTo>
                      <a:pt x="0" y="4"/>
                    </a:lnTo>
                    <a:lnTo>
                      <a:pt x="0" y="4"/>
                    </a:lnTo>
                    <a:lnTo>
                      <a:pt x="0" y="5"/>
                    </a:lnTo>
                    <a:lnTo>
                      <a:pt x="0" y="4"/>
                    </a:lnTo>
                    <a:lnTo>
                      <a:pt x="0" y="4"/>
                    </a:lnTo>
                    <a:lnTo>
                      <a:pt x="0" y="4"/>
                    </a:lnTo>
                    <a:lnTo>
                      <a:pt x="0" y="4"/>
                    </a:lnTo>
                    <a:lnTo>
                      <a:pt x="0" y="4"/>
                    </a:lnTo>
                    <a:lnTo>
                      <a:pt x="0" y="4"/>
                    </a:lnTo>
                    <a:lnTo>
                      <a:pt x="0" y="4"/>
                    </a:lnTo>
                    <a:lnTo>
                      <a:pt x="0" y="5"/>
                    </a:lnTo>
                    <a:lnTo>
                      <a:pt x="0" y="4"/>
                    </a:lnTo>
                    <a:lnTo>
                      <a:pt x="0" y="5"/>
                    </a:lnTo>
                    <a:lnTo>
                      <a:pt x="0" y="6"/>
                    </a:lnTo>
                    <a:lnTo>
                      <a:pt x="0" y="6"/>
                    </a:lnTo>
                    <a:lnTo>
                      <a:pt x="0" y="6"/>
                    </a:lnTo>
                    <a:lnTo>
                      <a:pt x="0" y="7"/>
                    </a:lnTo>
                    <a:lnTo>
                      <a:pt x="0" y="6"/>
                    </a:lnTo>
                    <a:lnTo>
                      <a:pt x="0" y="7"/>
                    </a:lnTo>
                    <a:lnTo>
                      <a:pt x="0" y="7"/>
                    </a:lnTo>
                    <a:lnTo>
                      <a:pt x="0" y="7"/>
                    </a:lnTo>
                    <a:lnTo>
                      <a:pt x="0" y="8"/>
                    </a:lnTo>
                    <a:lnTo>
                      <a:pt x="0" y="8"/>
                    </a:lnTo>
                    <a:lnTo>
                      <a:pt x="0" y="8"/>
                    </a:lnTo>
                    <a:lnTo>
                      <a:pt x="0" y="8"/>
                    </a:lnTo>
                    <a:lnTo>
                      <a:pt x="0" y="9"/>
                    </a:lnTo>
                    <a:lnTo>
                      <a:pt x="0" y="9"/>
                    </a:lnTo>
                    <a:lnTo>
                      <a:pt x="0" y="9"/>
                    </a:lnTo>
                    <a:lnTo>
                      <a:pt x="0" y="8"/>
                    </a:lnTo>
                    <a:lnTo>
                      <a:pt x="0" y="7"/>
                    </a:lnTo>
                    <a:lnTo>
                      <a:pt x="0" y="8"/>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6"/>
                    </a:lnTo>
                    <a:lnTo>
                      <a:pt x="0" y="5"/>
                    </a:lnTo>
                    <a:lnTo>
                      <a:pt x="0" y="5"/>
                    </a:lnTo>
                    <a:lnTo>
                      <a:pt x="0" y="5"/>
                    </a:lnTo>
                    <a:lnTo>
                      <a:pt x="0" y="5"/>
                    </a:lnTo>
                    <a:lnTo>
                      <a:pt x="0" y="5"/>
                    </a:lnTo>
                    <a:lnTo>
                      <a:pt x="0" y="5"/>
                    </a:lnTo>
                    <a:lnTo>
                      <a:pt x="0" y="5"/>
                    </a:lnTo>
                    <a:lnTo>
                      <a:pt x="0" y="4"/>
                    </a:lnTo>
                    <a:lnTo>
                      <a:pt x="0" y="4"/>
                    </a:lnTo>
                    <a:lnTo>
                      <a:pt x="0" y="4"/>
                    </a:lnTo>
                    <a:lnTo>
                      <a:pt x="0" y="4"/>
                    </a:lnTo>
                    <a:lnTo>
                      <a:pt x="0" y="5"/>
                    </a:lnTo>
                    <a:lnTo>
                      <a:pt x="0" y="4"/>
                    </a:lnTo>
                    <a:lnTo>
                      <a:pt x="0" y="5"/>
                    </a:lnTo>
                    <a:lnTo>
                      <a:pt x="0" y="5"/>
                    </a:lnTo>
                    <a:lnTo>
                      <a:pt x="0" y="5"/>
                    </a:lnTo>
                    <a:lnTo>
                      <a:pt x="0" y="5"/>
                    </a:lnTo>
                    <a:lnTo>
                      <a:pt x="0" y="4"/>
                    </a:lnTo>
                    <a:lnTo>
                      <a:pt x="0" y="3"/>
                    </a:lnTo>
                    <a:lnTo>
                      <a:pt x="0" y="3"/>
                    </a:lnTo>
                    <a:lnTo>
                      <a:pt x="0" y="2"/>
                    </a:lnTo>
                    <a:lnTo>
                      <a:pt x="0" y="3"/>
                    </a:lnTo>
                    <a:lnTo>
                      <a:pt x="0" y="4"/>
                    </a:lnTo>
                    <a:lnTo>
                      <a:pt x="0" y="4"/>
                    </a:lnTo>
                    <a:lnTo>
                      <a:pt x="0" y="5"/>
                    </a:lnTo>
                    <a:lnTo>
                      <a:pt x="0" y="5"/>
                    </a:lnTo>
                    <a:lnTo>
                      <a:pt x="0" y="6"/>
                    </a:lnTo>
                    <a:lnTo>
                      <a:pt x="0" y="7"/>
                    </a:lnTo>
                    <a:lnTo>
                      <a:pt x="0" y="7"/>
                    </a:lnTo>
                    <a:lnTo>
                      <a:pt x="0" y="7"/>
                    </a:lnTo>
                    <a:lnTo>
                      <a:pt x="0" y="7"/>
                    </a:lnTo>
                    <a:lnTo>
                      <a:pt x="0" y="7"/>
                    </a:lnTo>
                    <a:lnTo>
                      <a:pt x="0" y="7"/>
                    </a:lnTo>
                    <a:lnTo>
                      <a:pt x="0" y="8"/>
                    </a:lnTo>
                    <a:lnTo>
                      <a:pt x="0" y="8"/>
                    </a:lnTo>
                    <a:lnTo>
                      <a:pt x="0" y="7"/>
                    </a:lnTo>
                    <a:lnTo>
                      <a:pt x="0" y="7"/>
                    </a:lnTo>
                    <a:lnTo>
                      <a:pt x="0" y="7"/>
                    </a:lnTo>
                    <a:lnTo>
                      <a:pt x="0" y="6"/>
                    </a:lnTo>
                    <a:lnTo>
                      <a:pt x="0" y="6"/>
                    </a:lnTo>
                    <a:lnTo>
                      <a:pt x="0" y="5"/>
                    </a:lnTo>
                    <a:lnTo>
                      <a:pt x="0" y="5"/>
                    </a:lnTo>
                    <a:lnTo>
                      <a:pt x="0" y="4"/>
                    </a:lnTo>
                    <a:lnTo>
                      <a:pt x="0" y="4"/>
                    </a:lnTo>
                    <a:lnTo>
                      <a:pt x="0" y="4"/>
                    </a:lnTo>
                    <a:lnTo>
                      <a:pt x="0" y="4"/>
                    </a:lnTo>
                    <a:lnTo>
                      <a:pt x="0" y="3"/>
                    </a:lnTo>
                    <a:lnTo>
                      <a:pt x="0" y="3"/>
                    </a:lnTo>
                    <a:lnTo>
                      <a:pt x="0" y="3"/>
                    </a:lnTo>
                    <a:lnTo>
                      <a:pt x="0" y="3"/>
                    </a:lnTo>
                    <a:lnTo>
                      <a:pt x="0" y="2"/>
                    </a:lnTo>
                    <a:lnTo>
                      <a:pt x="0" y="3"/>
                    </a:lnTo>
                    <a:lnTo>
                      <a:pt x="0" y="3"/>
                    </a:lnTo>
                    <a:lnTo>
                      <a:pt x="0" y="3"/>
                    </a:lnTo>
                    <a:lnTo>
                      <a:pt x="0" y="4"/>
                    </a:lnTo>
                    <a:lnTo>
                      <a:pt x="0" y="4"/>
                    </a:lnTo>
                    <a:lnTo>
                      <a:pt x="0" y="4"/>
                    </a:lnTo>
                    <a:lnTo>
                      <a:pt x="0" y="3"/>
                    </a:lnTo>
                    <a:lnTo>
                      <a:pt x="0" y="4"/>
                    </a:lnTo>
                    <a:lnTo>
                      <a:pt x="0" y="3"/>
                    </a:lnTo>
                    <a:lnTo>
                      <a:pt x="0" y="4"/>
                    </a:lnTo>
                    <a:lnTo>
                      <a:pt x="0" y="4"/>
                    </a:lnTo>
                    <a:lnTo>
                      <a:pt x="0" y="4"/>
                    </a:lnTo>
                    <a:lnTo>
                      <a:pt x="0" y="5"/>
                    </a:lnTo>
                    <a:lnTo>
                      <a:pt x="0" y="4"/>
                    </a:lnTo>
                    <a:lnTo>
                      <a:pt x="0" y="4"/>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4"/>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4"/>
                    </a:lnTo>
                    <a:lnTo>
                      <a:pt x="0" y="5"/>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6"/>
                    </a:lnTo>
                    <a:lnTo>
                      <a:pt x="0" y="5"/>
                    </a:lnTo>
                    <a:lnTo>
                      <a:pt x="0" y="5"/>
                    </a:lnTo>
                    <a:lnTo>
                      <a:pt x="0" y="5"/>
                    </a:lnTo>
                    <a:lnTo>
                      <a:pt x="0" y="6"/>
                    </a:lnTo>
                    <a:lnTo>
                      <a:pt x="0" y="5"/>
                    </a:lnTo>
                    <a:lnTo>
                      <a:pt x="0" y="5"/>
                    </a:lnTo>
                    <a:lnTo>
                      <a:pt x="0" y="5"/>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7"/>
                    </a:lnTo>
                    <a:lnTo>
                      <a:pt x="0" y="8"/>
                    </a:lnTo>
                    <a:lnTo>
                      <a:pt x="0" y="9"/>
                    </a:lnTo>
                    <a:lnTo>
                      <a:pt x="0" y="8"/>
                    </a:lnTo>
                    <a:lnTo>
                      <a:pt x="0" y="9"/>
                    </a:lnTo>
                    <a:lnTo>
                      <a:pt x="0" y="8"/>
                    </a:lnTo>
                    <a:lnTo>
                      <a:pt x="0" y="9"/>
                    </a:lnTo>
                    <a:lnTo>
                      <a:pt x="0" y="9"/>
                    </a:lnTo>
                    <a:lnTo>
                      <a:pt x="0" y="9"/>
                    </a:lnTo>
                    <a:lnTo>
                      <a:pt x="0" y="9"/>
                    </a:lnTo>
                    <a:lnTo>
                      <a:pt x="0" y="9"/>
                    </a:lnTo>
                    <a:lnTo>
                      <a:pt x="0" y="9"/>
                    </a:lnTo>
                    <a:lnTo>
                      <a:pt x="0" y="9"/>
                    </a:lnTo>
                    <a:lnTo>
                      <a:pt x="0" y="8"/>
                    </a:lnTo>
                    <a:lnTo>
                      <a:pt x="0" y="9"/>
                    </a:lnTo>
                    <a:lnTo>
                      <a:pt x="0" y="8"/>
                    </a:lnTo>
                    <a:lnTo>
                      <a:pt x="0" y="7"/>
                    </a:lnTo>
                    <a:lnTo>
                      <a:pt x="0" y="8"/>
                    </a:lnTo>
                    <a:lnTo>
                      <a:pt x="0" y="7"/>
                    </a:lnTo>
                    <a:lnTo>
                      <a:pt x="0" y="8"/>
                    </a:lnTo>
                    <a:lnTo>
                      <a:pt x="0" y="8"/>
                    </a:lnTo>
                    <a:lnTo>
                      <a:pt x="0" y="9"/>
                    </a:lnTo>
                    <a:lnTo>
                      <a:pt x="0" y="8"/>
                    </a:lnTo>
                    <a:lnTo>
                      <a:pt x="0" y="8"/>
                    </a:lnTo>
                    <a:lnTo>
                      <a:pt x="0" y="7"/>
                    </a:lnTo>
                    <a:lnTo>
                      <a:pt x="0" y="7"/>
                    </a:lnTo>
                    <a:lnTo>
                      <a:pt x="0" y="7"/>
                    </a:lnTo>
                    <a:lnTo>
                      <a:pt x="0" y="7"/>
                    </a:lnTo>
                    <a:lnTo>
                      <a:pt x="0" y="7"/>
                    </a:lnTo>
                    <a:lnTo>
                      <a:pt x="0" y="8"/>
                    </a:lnTo>
                    <a:lnTo>
                      <a:pt x="0" y="7"/>
                    </a:lnTo>
                    <a:lnTo>
                      <a:pt x="0" y="8"/>
                    </a:lnTo>
                    <a:lnTo>
                      <a:pt x="0" y="7"/>
                    </a:lnTo>
                    <a:lnTo>
                      <a:pt x="0" y="8"/>
                    </a:lnTo>
                    <a:lnTo>
                      <a:pt x="0" y="7"/>
                    </a:lnTo>
                    <a:lnTo>
                      <a:pt x="0" y="8"/>
                    </a:lnTo>
                    <a:lnTo>
                      <a:pt x="0" y="9"/>
                    </a:lnTo>
                    <a:lnTo>
                      <a:pt x="0" y="7"/>
                    </a:lnTo>
                    <a:lnTo>
                      <a:pt x="0" y="7"/>
                    </a:lnTo>
                    <a:lnTo>
                      <a:pt x="0" y="7"/>
                    </a:lnTo>
                    <a:lnTo>
                      <a:pt x="0" y="6"/>
                    </a:lnTo>
                    <a:lnTo>
                      <a:pt x="0" y="7"/>
                    </a:lnTo>
                    <a:lnTo>
                      <a:pt x="0" y="7"/>
                    </a:lnTo>
                    <a:lnTo>
                      <a:pt x="0" y="7"/>
                    </a:lnTo>
                    <a:lnTo>
                      <a:pt x="0" y="7"/>
                    </a:lnTo>
                    <a:lnTo>
                      <a:pt x="0" y="7"/>
                    </a:lnTo>
                    <a:lnTo>
                      <a:pt x="0" y="7"/>
                    </a:lnTo>
                    <a:lnTo>
                      <a:pt x="0" y="8"/>
                    </a:lnTo>
                    <a:lnTo>
                      <a:pt x="0" y="8"/>
                    </a:lnTo>
                    <a:lnTo>
                      <a:pt x="0" y="9"/>
                    </a:lnTo>
                    <a:lnTo>
                      <a:pt x="0" y="8"/>
                    </a:lnTo>
                    <a:lnTo>
                      <a:pt x="0" y="9"/>
                    </a:lnTo>
                    <a:lnTo>
                      <a:pt x="0" y="9"/>
                    </a:lnTo>
                    <a:lnTo>
                      <a:pt x="0" y="9"/>
                    </a:lnTo>
                    <a:lnTo>
                      <a:pt x="0" y="9"/>
                    </a:lnTo>
                    <a:lnTo>
                      <a:pt x="0" y="8"/>
                    </a:lnTo>
                    <a:lnTo>
                      <a:pt x="0" y="8"/>
                    </a:lnTo>
                    <a:lnTo>
                      <a:pt x="0" y="7"/>
                    </a:lnTo>
                    <a:lnTo>
                      <a:pt x="0" y="7"/>
                    </a:lnTo>
                    <a:lnTo>
                      <a:pt x="0" y="6"/>
                    </a:lnTo>
                    <a:lnTo>
                      <a:pt x="0" y="6"/>
                    </a:lnTo>
                    <a:lnTo>
                      <a:pt x="0" y="5"/>
                    </a:lnTo>
                    <a:lnTo>
                      <a:pt x="0" y="5"/>
                    </a:lnTo>
                    <a:lnTo>
                      <a:pt x="0" y="6"/>
                    </a:lnTo>
                    <a:lnTo>
                      <a:pt x="0" y="5"/>
                    </a:lnTo>
                    <a:lnTo>
                      <a:pt x="0" y="6"/>
                    </a:lnTo>
                    <a:lnTo>
                      <a:pt x="0" y="5"/>
                    </a:lnTo>
                    <a:lnTo>
                      <a:pt x="0" y="5"/>
                    </a:lnTo>
                    <a:lnTo>
                      <a:pt x="0" y="4"/>
                    </a:lnTo>
                    <a:lnTo>
                      <a:pt x="0" y="4"/>
                    </a:lnTo>
                    <a:lnTo>
                      <a:pt x="0" y="5"/>
                    </a:lnTo>
                    <a:lnTo>
                      <a:pt x="0" y="5"/>
                    </a:lnTo>
                    <a:lnTo>
                      <a:pt x="0" y="5"/>
                    </a:lnTo>
                    <a:lnTo>
                      <a:pt x="0" y="5"/>
                    </a:lnTo>
                    <a:lnTo>
                      <a:pt x="0" y="5"/>
                    </a:lnTo>
                    <a:lnTo>
                      <a:pt x="0" y="6"/>
                    </a:lnTo>
                    <a:lnTo>
                      <a:pt x="0" y="5"/>
                    </a:lnTo>
                    <a:lnTo>
                      <a:pt x="0" y="5"/>
                    </a:lnTo>
                    <a:lnTo>
                      <a:pt x="0" y="4"/>
                    </a:lnTo>
                    <a:lnTo>
                      <a:pt x="0" y="4"/>
                    </a:lnTo>
                    <a:lnTo>
                      <a:pt x="0" y="3"/>
                    </a:lnTo>
                    <a:lnTo>
                      <a:pt x="0" y="2"/>
                    </a:lnTo>
                    <a:lnTo>
                      <a:pt x="0" y="2"/>
                    </a:lnTo>
                    <a:lnTo>
                      <a:pt x="0" y="2"/>
                    </a:lnTo>
                    <a:lnTo>
                      <a:pt x="0" y="3"/>
                    </a:lnTo>
                    <a:lnTo>
                      <a:pt x="0" y="3"/>
                    </a:lnTo>
                    <a:lnTo>
                      <a:pt x="0" y="4"/>
                    </a:lnTo>
                    <a:lnTo>
                      <a:pt x="0" y="3"/>
                    </a:lnTo>
                    <a:lnTo>
                      <a:pt x="0" y="3"/>
                    </a:lnTo>
                    <a:lnTo>
                      <a:pt x="0" y="4"/>
                    </a:lnTo>
                    <a:lnTo>
                      <a:pt x="0" y="4"/>
                    </a:lnTo>
                    <a:lnTo>
                      <a:pt x="0" y="4"/>
                    </a:lnTo>
                    <a:lnTo>
                      <a:pt x="0" y="5"/>
                    </a:lnTo>
                    <a:lnTo>
                      <a:pt x="0" y="5"/>
                    </a:lnTo>
                    <a:lnTo>
                      <a:pt x="0" y="5"/>
                    </a:lnTo>
                    <a:lnTo>
                      <a:pt x="0" y="5"/>
                    </a:lnTo>
                    <a:lnTo>
                      <a:pt x="0" y="5"/>
                    </a:lnTo>
                    <a:lnTo>
                      <a:pt x="0" y="6"/>
                    </a:lnTo>
                    <a:lnTo>
                      <a:pt x="0" y="5"/>
                    </a:lnTo>
                    <a:lnTo>
                      <a:pt x="0" y="6"/>
                    </a:lnTo>
                    <a:lnTo>
                      <a:pt x="0" y="5"/>
                    </a:lnTo>
                    <a:lnTo>
                      <a:pt x="0" y="6"/>
                    </a:lnTo>
                    <a:lnTo>
                      <a:pt x="0" y="6"/>
                    </a:lnTo>
                    <a:lnTo>
                      <a:pt x="0" y="7"/>
                    </a:lnTo>
                    <a:lnTo>
                      <a:pt x="0" y="6"/>
                    </a:lnTo>
                    <a:lnTo>
                      <a:pt x="0" y="7"/>
                    </a:lnTo>
                    <a:lnTo>
                      <a:pt x="0" y="6"/>
                    </a:lnTo>
                    <a:lnTo>
                      <a:pt x="0" y="6"/>
                    </a:lnTo>
                    <a:lnTo>
                      <a:pt x="0" y="6"/>
                    </a:lnTo>
                    <a:lnTo>
                      <a:pt x="0" y="6"/>
                    </a:lnTo>
                    <a:lnTo>
                      <a:pt x="0" y="7"/>
                    </a:lnTo>
                    <a:lnTo>
                      <a:pt x="0" y="7"/>
                    </a:lnTo>
                    <a:lnTo>
                      <a:pt x="0" y="7"/>
                    </a:lnTo>
                    <a:lnTo>
                      <a:pt x="0" y="8"/>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7"/>
                    </a:lnTo>
                    <a:lnTo>
                      <a:pt x="0" y="7"/>
                    </a:lnTo>
                    <a:lnTo>
                      <a:pt x="0" y="6"/>
                    </a:lnTo>
                    <a:lnTo>
                      <a:pt x="0" y="7"/>
                    </a:lnTo>
                    <a:lnTo>
                      <a:pt x="0" y="7"/>
                    </a:lnTo>
                    <a:lnTo>
                      <a:pt x="0" y="7"/>
                    </a:lnTo>
                    <a:lnTo>
                      <a:pt x="0" y="7"/>
                    </a:lnTo>
                    <a:lnTo>
                      <a:pt x="0" y="7"/>
                    </a:lnTo>
                    <a:lnTo>
                      <a:pt x="0" y="7"/>
                    </a:lnTo>
                    <a:lnTo>
                      <a:pt x="0" y="8"/>
                    </a:lnTo>
                    <a:lnTo>
                      <a:pt x="0" y="9"/>
                    </a:lnTo>
                    <a:lnTo>
                      <a:pt x="0" y="8"/>
                    </a:lnTo>
                    <a:lnTo>
                      <a:pt x="0" y="9"/>
                    </a:lnTo>
                    <a:lnTo>
                      <a:pt x="0" y="9"/>
                    </a:lnTo>
                    <a:lnTo>
                      <a:pt x="0" y="8"/>
                    </a:lnTo>
                    <a:lnTo>
                      <a:pt x="0" y="8"/>
                    </a:lnTo>
                    <a:lnTo>
                      <a:pt x="0" y="7"/>
                    </a:lnTo>
                    <a:lnTo>
                      <a:pt x="0" y="8"/>
                    </a:lnTo>
                    <a:lnTo>
                      <a:pt x="0" y="9"/>
                    </a:lnTo>
                    <a:lnTo>
                      <a:pt x="0" y="8"/>
                    </a:lnTo>
                    <a:lnTo>
                      <a:pt x="0" y="7"/>
                    </a:lnTo>
                    <a:lnTo>
                      <a:pt x="0" y="7"/>
                    </a:lnTo>
                    <a:lnTo>
                      <a:pt x="0" y="6"/>
                    </a:lnTo>
                    <a:lnTo>
                      <a:pt x="0" y="7"/>
                    </a:lnTo>
                  </a:path>
                </a:pathLst>
              </a:custGeom>
              <a:noFill/>
              <a:ln w="0">
                <a:solidFill>
                  <a:srgbClr val="3366FF"/>
                </a:solidFill>
                <a:prstDash val="solid"/>
                <a:round/>
                <a:headEnd/>
                <a:tailEnd/>
              </a:ln>
            </p:spPr>
            <p:txBody>
              <a:bodyPr/>
              <a:lstStyle/>
              <a:p>
                <a:endParaRPr lang="en-GB"/>
              </a:p>
            </p:txBody>
          </p:sp>
          <p:sp>
            <p:nvSpPr>
              <p:cNvPr id="186351" name="Freeform 1007"/>
              <p:cNvSpPr>
                <a:spLocks/>
              </p:cNvSpPr>
              <p:nvPr/>
            </p:nvSpPr>
            <p:spPr bwMode="auto">
              <a:xfrm>
                <a:off x="3882" y="3545"/>
                <a:ext cx="6" cy="336"/>
              </a:xfrm>
              <a:custGeom>
                <a:avLst/>
                <a:gdLst/>
                <a:ahLst/>
                <a:cxnLst>
                  <a:cxn ang="0">
                    <a:pos x="0" y="9"/>
                  </a:cxn>
                  <a:cxn ang="0">
                    <a:pos x="0" y="12"/>
                  </a:cxn>
                  <a:cxn ang="0">
                    <a:pos x="0" y="7"/>
                  </a:cxn>
                  <a:cxn ang="0">
                    <a:pos x="1" y="5"/>
                  </a:cxn>
                  <a:cxn ang="0">
                    <a:pos x="1" y="6"/>
                  </a:cxn>
                  <a:cxn ang="0">
                    <a:pos x="1" y="9"/>
                  </a:cxn>
                  <a:cxn ang="0">
                    <a:pos x="1" y="10"/>
                  </a:cxn>
                  <a:cxn ang="0">
                    <a:pos x="1" y="10"/>
                  </a:cxn>
                  <a:cxn ang="0">
                    <a:pos x="1" y="5"/>
                  </a:cxn>
                  <a:cxn ang="0">
                    <a:pos x="1" y="8"/>
                  </a:cxn>
                  <a:cxn ang="0">
                    <a:pos x="1" y="10"/>
                  </a:cxn>
                  <a:cxn ang="0">
                    <a:pos x="1" y="9"/>
                  </a:cxn>
                  <a:cxn ang="0">
                    <a:pos x="1" y="12"/>
                  </a:cxn>
                  <a:cxn ang="0">
                    <a:pos x="1" y="11"/>
                  </a:cxn>
                  <a:cxn ang="0">
                    <a:pos x="1" y="12"/>
                  </a:cxn>
                  <a:cxn ang="0">
                    <a:pos x="1" y="9"/>
                  </a:cxn>
                  <a:cxn ang="0">
                    <a:pos x="1" y="6"/>
                  </a:cxn>
                  <a:cxn ang="0">
                    <a:pos x="1" y="6"/>
                  </a:cxn>
                  <a:cxn ang="0">
                    <a:pos x="1" y="3"/>
                  </a:cxn>
                  <a:cxn ang="0">
                    <a:pos x="1" y="5"/>
                  </a:cxn>
                  <a:cxn ang="0">
                    <a:pos x="1" y="6"/>
                  </a:cxn>
                  <a:cxn ang="0">
                    <a:pos x="1" y="5"/>
                  </a:cxn>
                  <a:cxn ang="0">
                    <a:pos x="1" y="5"/>
                  </a:cxn>
                  <a:cxn ang="0">
                    <a:pos x="1" y="5"/>
                  </a:cxn>
                  <a:cxn ang="0">
                    <a:pos x="1" y="2"/>
                  </a:cxn>
                  <a:cxn ang="0">
                    <a:pos x="1" y="5"/>
                  </a:cxn>
                  <a:cxn ang="0">
                    <a:pos x="1" y="4"/>
                  </a:cxn>
                  <a:cxn ang="0">
                    <a:pos x="1" y="2"/>
                  </a:cxn>
                  <a:cxn ang="0">
                    <a:pos x="1" y="4"/>
                  </a:cxn>
                  <a:cxn ang="0">
                    <a:pos x="1" y="3"/>
                  </a:cxn>
                  <a:cxn ang="0">
                    <a:pos x="1" y="6"/>
                  </a:cxn>
                  <a:cxn ang="0">
                    <a:pos x="1" y="8"/>
                  </a:cxn>
                  <a:cxn ang="0">
                    <a:pos x="1" y="7"/>
                  </a:cxn>
                  <a:cxn ang="0">
                    <a:pos x="1" y="6"/>
                  </a:cxn>
                  <a:cxn ang="0">
                    <a:pos x="1" y="9"/>
                  </a:cxn>
                  <a:cxn ang="0">
                    <a:pos x="1" y="11"/>
                  </a:cxn>
                  <a:cxn ang="0">
                    <a:pos x="1" y="8"/>
                  </a:cxn>
                  <a:cxn ang="0">
                    <a:pos x="1" y="9"/>
                  </a:cxn>
                  <a:cxn ang="0">
                    <a:pos x="1" y="11"/>
                  </a:cxn>
                  <a:cxn ang="0">
                    <a:pos x="1" y="6"/>
                  </a:cxn>
                  <a:cxn ang="0">
                    <a:pos x="1" y="6"/>
                  </a:cxn>
                  <a:cxn ang="0">
                    <a:pos x="1" y="7"/>
                  </a:cxn>
                  <a:cxn ang="0">
                    <a:pos x="1" y="7"/>
                  </a:cxn>
                  <a:cxn ang="0">
                    <a:pos x="1" y="6"/>
                  </a:cxn>
                  <a:cxn ang="0">
                    <a:pos x="1" y="7"/>
                  </a:cxn>
                  <a:cxn ang="0">
                    <a:pos x="1" y="9"/>
                  </a:cxn>
                  <a:cxn ang="0">
                    <a:pos x="1" y="7"/>
                  </a:cxn>
                  <a:cxn ang="0">
                    <a:pos x="1" y="6"/>
                  </a:cxn>
                  <a:cxn ang="0">
                    <a:pos x="1" y="6"/>
                  </a:cxn>
                  <a:cxn ang="0">
                    <a:pos x="1" y="8"/>
                  </a:cxn>
                  <a:cxn ang="0">
                    <a:pos x="1" y="5"/>
                  </a:cxn>
                  <a:cxn ang="0">
                    <a:pos x="1" y="6"/>
                  </a:cxn>
                  <a:cxn ang="0">
                    <a:pos x="1" y="5"/>
                  </a:cxn>
                  <a:cxn ang="0">
                    <a:pos x="1" y="15"/>
                  </a:cxn>
                  <a:cxn ang="0">
                    <a:pos x="1" y="23"/>
                  </a:cxn>
                  <a:cxn ang="0">
                    <a:pos x="1" y="30"/>
                  </a:cxn>
                  <a:cxn ang="0">
                    <a:pos x="1" y="36"/>
                  </a:cxn>
                  <a:cxn ang="0">
                    <a:pos x="1" y="43"/>
                  </a:cxn>
                  <a:cxn ang="0">
                    <a:pos x="1" y="46"/>
                  </a:cxn>
                  <a:cxn ang="0">
                    <a:pos x="1" y="50"/>
                  </a:cxn>
                  <a:cxn ang="0">
                    <a:pos x="1" y="53"/>
                  </a:cxn>
                  <a:cxn ang="0">
                    <a:pos x="1" y="52"/>
                  </a:cxn>
                  <a:cxn ang="0">
                    <a:pos x="1" y="54"/>
                  </a:cxn>
                </a:cxnLst>
                <a:rect l="0" t="0" r="r" b="b"/>
                <a:pathLst>
                  <a:path w="1" h="56">
                    <a:moveTo>
                      <a:pt x="0" y="10"/>
                    </a:moveTo>
                    <a:lnTo>
                      <a:pt x="0" y="9"/>
                    </a:lnTo>
                    <a:lnTo>
                      <a:pt x="0" y="9"/>
                    </a:lnTo>
                    <a:lnTo>
                      <a:pt x="0" y="8"/>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2"/>
                    </a:lnTo>
                    <a:lnTo>
                      <a:pt x="0" y="12"/>
                    </a:lnTo>
                    <a:lnTo>
                      <a:pt x="0" y="12"/>
                    </a:lnTo>
                    <a:lnTo>
                      <a:pt x="0" y="12"/>
                    </a:lnTo>
                    <a:lnTo>
                      <a:pt x="0" y="11"/>
                    </a:lnTo>
                    <a:lnTo>
                      <a:pt x="0" y="10"/>
                    </a:lnTo>
                    <a:lnTo>
                      <a:pt x="0" y="9"/>
                    </a:lnTo>
                    <a:lnTo>
                      <a:pt x="0" y="9"/>
                    </a:lnTo>
                    <a:lnTo>
                      <a:pt x="0" y="8"/>
                    </a:lnTo>
                    <a:lnTo>
                      <a:pt x="0" y="7"/>
                    </a:lnTo>
                    <a:lnTo>
                      <a:pt x="0" y="7"/>
                    </a:lnTo>
                    <a:lnTo>
                      <a:pt x="0" y="7"/>
                    </a:lnTo>
                    <a:lnTo>
                      <a:pt x="0" y="7"/>
                    </a:lnTo>
                    <a:lnTo>
                      <a:pt x="0" y="7"/>
                    </a:lnTo>
                    <a:lnTo>
                      <a:pt x="0" y="7"/>
                    </a:lnTo>
                    <a:lnTo>
                      <a:pt x="0" y="6"/>
                    </a:lnTo>
                    <a:lnTo>
                      <a:pt x="0" y="6"/>
                    </a:lnTo>
                    <a:lnTo>
                      <a:pt x="0" y="5"/>
                    </a:lnTo>
                    <a:lnTo>
                      <a:pt x="1" y="5"/>
                    </a:lnTo>
                    <a:lnTo>
                      <a:pt x="1" y="5"/>
                    </a:lnTo>
                    <a:lnTo>
                      <a:pt x="1" y="5"/>
                    </a:lnTo>
                    <a:lnTo>
                      <a:pt x="1" y="4"/>
                    </a:lnTo>
                    <a:lnTo>
                      <a:pt x="1" y="5"/>
                    </a:lnTo>
                    <a:lnTo>
                      <a:pt x="1" y="5"/>
                    </a:lnTo>
                    <a:lnTo>
                      <a:pt x="1" y="4"/>
                    </a:lnTo>
                    <a:lnTo>
                      <a:pt x="1" y="5"/>
                    </a:lnTo>
                    <a:lnTo>
                      <a:pt x="1" y="5"/>
                    </a:lnTo>
                    <a:lnTo>
                      <a:pt x="1" y="5"/>
                    </a:lnTo>
                    <a:lnTo>
                      <a:pt x="1" y="5"/>
                    </a:lnTo>
                    <a:lnTo>
                      <a:pt x="1" y="6"/>
                    </a:lnTo>
                    <a:lnTo>
                      <a:pt x="1" y="5"/>
                    </a:lnTo>
                    <a:lnTo>
                      <a:pt x="1" y="6"/>
                    </a:lnTo>
                    <a:lnTo>
                      <a:pt x="1" y="6"/>
                    </a:lnTo>
                    <a:lnTo>
                      <a:pt x="1" y="6"/>
                    </a:lnTo>
                    <a:lnTo>
                      <a:pt x="1" y="7"/>
                    </a:lnTo>
                    <a:lnTo>
                      <a:pt x="1" y="7"/>
                    </a:lnTo>
                    <a:lnTo>
                      <a:pt x="1" y="6"/>
                    </a:lnTo>
                    <a:lnTo>
                      <a:pt x="1" y="7"/>
                    </a:lnTo>
                    <a:lnTo>
                      <a:pt x="1" y="7"/>
                    </a:lnTo>
                    <a:lnTo>
                      <a:pt x="1" y="7"/>
                    </a:lnTo>
                    <a:lnTo>
                      <a:pt x="1" y="8"/>
                    </a:lnTo>
                    <a:lnTo>
                      <a:pt x="1" y="7"/>
                    </a:lnTo>
                    <a:lnTo>
                      <a:pt x="1" y="8"/>
                    </a:lnTo>
                    <a:lnTo>
                      <a:pt x="1" y="8"/>
                    </a:lnTo>
                    <a:lnTo>
                      <a:pt x="1" y="9"/>
                    </a:lnTo>
                    <a:lnTo>
                      <a:pt x="1" y="9"/>
                    </a:lnTo>
                    <a:lnTo>
                      <a:pt x="1" y="9"/>
                    </a:lnTo>
                    <a:lnTo>
                      <a:pt x="1" y="9"/>
                    </a:lnTo>
                    <a:lnTo>
                      <a:pt x="1" y="10"/>
                    </a:lnTo>
                    <a:lnTo>
                      <a:pt x="1" y="10"/>
                    </a:lnTo>
                    <a:lnTo>
                      <a:pt x="1" y="10"/>
                    </a:lnTo>
                    <a:lnTo>
                      <a:pt x="1" y="11"/>
                    </a:lnTo>
                    <a:lnTo>
                      <a:pt x="1" y="11"/>
                    </a:lnTo>
                    <a:lnTo>
                      <a:pt x="1" y="11"/>
                    </a:lnTo>
                    <a:lnTo>
                      <a:pt x="1" y="10"/>
                    </a:lnTo>
                    <a:lnTo>
                      <a:pt x="1" y="10"/>
                    </a:lnTo>
                    <a:lnTo>
                      <a:pt x="1" y="9"/>
                    </a:lnTo>
                    <a:lnTo>
                      <a:pt x="1" y="9"/>
                    </a:lnTo>
                    <a:lnTo>
                      <a:pt x="1" y="9"/>
                    </a:lnTo>
                    <a:lnTo>
                      <a:pt x="1" y="8"/>
                    </a:lnTo>
                    <a:lnTo>
                      <a:pt x="1" y="9"/>
                    </a:lnTo>
                    <a:lnTo>
                      <a:pt x="1" y="9"/>
                    </a:lnTo>
                    <a:lnTo>
                      <a:pt x="1" y="8"/>
                    </a:lnTo>
                    <a:lnTo>
                      <a:pt x="1" y="8"/>
                    </a:lnTo>
                    <a:lnTo>
                      <a:pt x="1" y="8"/>
                    </a:lnTo>
                    <a:lnTo>
                      <a:pt x="1" y="9"/>
                    </a:lnTo>
                    <a:lnTo>
                      <a:pt x="1" y="10"/>
                    </a:lnTo>
                    <a:lnTo>
                      <a:pt x="1" y="9"/>
                    </a:lnTo>
                    <a:lnTo>
                      <a:pt x="1" y="8"/>
                    </a:lnTo>
                    <a:lnTo>
                      <a:pt x="1" y="8"/>
                    </a:lnTo>
                    <a:lnTo>
                      <a:pt x="1" y="7"/>
                    </a:lnTo>
                    <a:lnTo>
                      <a:pt x="1" y="8"/>
                    </a:lnTo>
                    <a:lnTo>
                      <a:pt x="1" y="7"/>
                    </a:lnTo>
                    <a:lnTo>
                      <a:pt x="1" y="7"/>
                    </a:lnTo>
                    <a:lnTo>
                      <a:pt x="1" y="6"/>
                    </a:lnTo>
                    <a:lnTo>
                      <a:pt x="1" y="6"/>
                    </a:lnTo>
                    <a:lnTo>
                      <a:pt x="1" y="6"/>
                    </a:lnTo>
                    <a:lnTo>
                      <a:pt x="1" y="5"/>
                    </a:lnTo>
                    <a:lnTo>
                      <a:pt x="1" y="6"/>
                    </a:lnTo>
                    <a:lnTo>
                      <a:pt x="1" y="6"/>
                    </a:lnTo>
                    <a:lnTo>
                      <a:pt x="1" y="6"/>
                    </a:lnTo>
                    <a:lnTo>
                      <a:pt x="1" y="6"/>
                    </a:lnTo>
                    <a:lnTo>
                      <a:pt x="1" y="5"/>
                    </a:lnTo>
                    <a:lnTo>
                      <a:pt x="1" y="6"/>
                    </a:lnTo>
                    <a:lnTo>
                      <a:pt x="1" y="6"/>
                    </a:lnTo>
                    <a:lnTo>
                      <a:pt x="1" y="7"/>
                    </a:lnTo>
                    <a:lnTo>
                      <a:pt x="1" y="7"/>
                    </a:lnTo>
                    <a:lnTo>
                      <a:pt x="1" y="7"/>
                    </a:lnTo>
                    <a:lnTo>
                      <a:pt x="1" y="8"/>
                    </a:lnTo>
                    <a:lnTo>
                      <a:pt x="1" y="8"/>
                    </a:lnTo>
                    <a:lnTo>
                      <a:pt x="1" y="8"/>
                    </a:lnTo>
                    <a:lnTo>
                      <a:pt x="1" y="9"/>
                    </a:lnTo>
                    <a:lnTo>
                      <a:pt x="1" y="9"/>
                    </a:lnTo>
                    <a:lnTo>
                      <a:pt x="1" y="10"/>
                    </a:lnTo>
                    <a:lnTo>
                      <a:pt x="1" y="9"/>
                    </a:lnTo>
                    <a:lnTo>
                      <a:pt x="1" y="9"/>
                    </a:lnTo>
                    <a:lnTo>
                      <a:pt x="1" y="9"/>
                    </a:lnTo>
                    <a:lnTo>
                      <a:pt x="1" y="8"/>
                    </a:lnTo>
                    <a:lnTo>
                      <a:pt x="1" y="9"/>
                    </a:lnTo>
                    <a:lnTo>
                      <a:pt x="1" y="10"/>
                    </a:lnTo>
                    <a:lnTo>
                      <a:pt x="1" y="9"/>
                    </a:lnTo>
                    <a:lnTo>
                      <a:pt x="1" y="9"/>
                    </a:lnTo>
                    <a:lnTo>
                      <a:pt x="1" y="9"/>
                    </a:lnTo>
                    <a:lnTo>
                      <a:pt x="1" y="8"/>
                    </a:lnTo>
                    <a:lnTo>
                      <a:pt x="1" y="8"/>
                    </a:lnTo>
                    <a:lnTo>
                      <a:pt x="1" y="8"/>
                    </a:lnTo>
                    <a:lnTo>
                      <a:pt x="1" y="8"/>
                    </a:lnTo>
                    <a:lnTo>
                      <a:pt x="1" y="8"/>
                    </a:lnTo>
                    <a:lnTo>
                      <a:pt x="1" y="9"/>
                    </a:lnTo>
                    <a:lnTo>
                      <a:pt x="1" y="8"/>
                    </a:lnTo>
                    <a:lnTo>
                      <a:pt x="1" y="9"/>
                    </a:lnTo>
                    <a:lnTo>
                      <a:pt x="1" y="9"/>
                    </a:lnTo>
                    <a:lnTo>
                      <a:pt x="1" y="9"/>
                    </a:lnTo>
                    <a:lnTo>
                      <a:pt x="1" y="10"/>
                    </a:lnTo>
                    <a:lnTo>
                      <a:pt x="1" y="9"/>
                    </a:lnTo>
                    <a:lnTo>
                      <a:pt x="1" y="10"/>
                    </a:lnTo>
                    <a:lnTo>
                      <a:pt x="1" y="10"/>
                    </a:lnTo>
                    <a:lnTo>
                      <a:pt x="1" y="11"/>
                    </a:lnTo>
                    <a:lnTo>
                      <a:pt x="1" y="12"/>
                    </a:lnTo>
                    <a:lnTo>
                      <a:pt x="1" y="12"/>
                    </a:lnTo>
                    <a:lnTo>
                      <a:pt x="1" y="12"/>
                    </a:lnTo>
                    <a:lnTo>
                      <a:pt x="1" y="12"/>
                    </a:lnTo>
                    <a:lnTo>
                      <a:pt x="1" y="12"/>
                    </a:lnTo>
                    <a:lnTo>
                      <a:pt x="1" y="12"/>
                    </a:lnTo>
                    <a:lnTo>
                      <a:pt x="1" y="11"/>
                    </a:lnTo>
                    <a:lnTo>
                      <a:pt x="1" y="12"/>
                    </a:lnTo>
                    <a:lnTo>
                      <a:pt x="1" y="12"/>
                    </a:lnTo>
                    <a:lnTo>
                      <a:pt x="1" y="12"/>
                    </a:lnTo>
                    <a:lnTo>
                      <a:pt x="1" y="13"/>
                    </a:lnTo>
                    <a:lnTo>
                      <a:pt x="1" y="12"/>
                    </a:lnTo>
                    <a:lnTo>
                      <a:pt x="1" y="12"/>
                    </a:lnTo>
                    <a:lnTo>
                      <a:pt x="1" y="12"/>
                    </a:lnTo>
                    <a:lnTo>
                      <a:pt x="1" y="11"/>
                    </a:lnTo>
                    <a:lnTo>
                      <a:pt x="1" y="12"/>
                    </a:lnTo>
                    <a:lnTo>
                      <a:pt x="1" y="12"/>
                    </a:lnTo>
                    <a:lnTo>
                      <a:pt x="1" y="12"/>
                    </a:lnTo>
                    <a:lnTo>
                      <a:pt x="1" y="12"/>
                    </a:lnTo>
                    <a:lnTo>
                      <a:pt x="1" y="13"/>
                    </a:lnTo>
                    <a:lnTo>
                      <a:pt x="1" y="12"/>
                    </a:lnTo>
                    <a:lnTo>
                      <a:pt x="1" y="13"/>
                    </a:lnTo>
                    <a:lnTo>
                      <a:pt x="1" y="13"/>
                    </a:lnTo>
                    <a:lnTo>
                      <a:pt x="1" y="12"/>
                    </a:lnTo>
                    <a:lnTo>
                      <a:pt x="1" y="12"/>
                    </a:lnTo>
                    <a:lnTo>
                      <a:pt x="1" y="12"/>
                    </a:lnTo>
                    <a:lnTo>
                      <a:pt x="1" y="12"/>
                    </a:lnTo>
                    <a:lnTo>
                      <a:pt x="1" y="11"/>
                    </a:lnTo>
                    <a:lnTo>
                      <a:pt x="1" y="10"/>
                    </a:lnTo>
                    <a:lnTo>
                      <a:pt x="1" y="11"/>
                    </a:lnTo>
                    <a:lnTo>
                      <a:pt x="1" y="10"/>
                    </a:lnTo>
                    <a:lnTo>
                      <a:pt x="1" y="11"/>
                    </a:lnTo>
                    <a:lnTo>
                      <a:pt x="1" y="11"/>
                    </a:lnTo>
                    <a:lnTo>
                      <a:pt x="1" y="11"/>
                    </a:lnTo>
                    <a:lnTo>
                      <a:pt x="1" y="10"/>
                    </a:lnTo>
                    <a:lnTo>
                      <a:pt x="1" y="10"/>
                    </a:lnTo>
                    <a:lnTo>
                      <a:pt x="1" y="9"/>
                    </a:lnTo>
                    <a:lnTo>
                      <a:pt x="1" y="9"/>
                    </a:lnTo>
                    <a:lnTo>
                      <a:pt x="1" y="9"/>
                    </a:lnTo>
                    <a:lnTo>
                      <a:pt x="1" y="9"/>
                    </a:lnTo>
                    <a:lnTo>
                      <a:pt x="1" y="8"/>
                    </a:lnTo>
                    <a:lnTo>
                      <a:pt x="1" y="8"/>
                    </a:lnTo>
                    <a:lnTo>
                      <a:pt x="1" y="7"/>
                    </a:lnTo>
                    <a:lnTo>
                      <a:pt x="1" y="7"/>
                    </a:lnTo>
                    <a:lnTo>
                      <a:pt x="1" y="6"/>
                    </a:lnTo>
                    <a:lnTo>
                      <a:pt x="1" y="7"/>
                    </a:lnTo>
                    <a:lnTo>
                      <a:pt x="1" y="6"/>
                    </a:lnTo>
                    <a:lnTo>
                      <a:pt x="1" y="6"/>
                    </a:lnTo>
                    <a:lnTo>
                      <a:pt x="1" y="5"/>
                    </a:lnTo>
                    <a:lnTo>
                      <a:pt x="1" y="5"/>
                    </a:lnTo>
                    <a:lnTo>
                      <a:pt x="1" y="6"/>
                    </a:lnTo>
                    <a:lnTo>
                      <a:pt x="1" y="5"/>
                    </a:lnTo>
                    <a:lnTo>
                      <a:pt x="1" y="5"/>
                    </a:lnTo>
                    <a:lnTo>
                      <a:pt x="1" y="5"/>
                    </a:lnTo>
                    <a:lnTo>
                      <a:pt x="1" y="6"/>
                    </a:lnTo>
                    <a:lnTo>
                      <a:pt x="1" y="7"/>
                    </a:lnTo>
                    <a:lnTo>
                      <a:pt x="1" y="6"/>
                    </a:lnTo>
                    <a:lnTo>
                      <a:pt x="1" y="6"/>
                    </a:lnTo>
                    <a:lnTo>
                      <a:pt x="1" y="6"/>
                    </a:lnTo>
                    <a:lnTo>
                      <a:pt x="1" y="6"/>
                    </a:lnTo>
                    <a:lnTo>
                      <a:pt x="1" y="5"/>
                    </a:lnTo>
                    <a:lnTo>
                      <a:pt x="1" y="5"/>
                    </a:lnTo>
                    <a:lnTo>
                      <a:pt x="1" y="5"/>
                    </a:lnTo>
                    <a:lnTo>
                      <a:pt x="1" y="4"/>
                    </a:lnTo>
                    <a:lnTo>
                      <a:pt x="1" y="4"/>
                    </a:lnTo>
                    <a:lnTo>
                      <a:pt x="1" y="4"/>
                    </a:lnTo>
                    <a:lnTo>
                      <a:pt x="1" y="4"/>
                    </a:lnTo>
                    <a:lnTo>
                      <a:pt x="1" y="4"/>
                    </a:lnTo>
                    <a:lnTo>
                      <a:pt x="1" y="3"/>
                    </a:lnTo>
                    <a:lnTo>
                      <a:pt x="1" y="3"/>
                    </a:lnTo>
                    <a:lnTo>
                      <a:pt x="1" y="4"/>
                    </a:lnTo>
                    <a:lnTo>
                      <a:pt x="1" y="3"/>
                    </a:lnTo>
                    <a:lnTo>
                      <a:pt x="1" y="4"/>
                    </a:lnTo>
                    <a:lnTo>
                      <a:pt x="1" y="3"/>
                    </a:lnTo>
                    <a:lnTo>
                      <a:pt x="1" y="4"/>
                    </a:lnTo>
                    <a:lnTo>
                      <a:pt x="1" y="4"/>
                    </a:lnTo>
                    <a:lnTo>
                      <a:pt x="1" y="4"/>
                    </a:lnTo>
                    <a:lnTo>
                      <a:pt x="1" y="4"/>
                    </a:lnTo>
                    <a:lnTo>
                      <a:pt x="1" y="4"/>
                    </a:lnTo>
                    <a:lnTo>
                      <a:pt x="1" y="5"/>
                    </a:lnTo>
                    <a:lnTo>
                      <a:pt x="1" y="5"/>
                    </a:lnTo>
                    <a:lnTo>
                      <a:pt x="1" y="4"/>
                    </a:lnTo>
                    <a:lnTo>
                      <a:pt x="1" y="5"/>
                    </a:lnTo>
                    <a:lnTo>
                      <a:pt x="1" y="4"/>
                    </a:lnTo>
                    <a:lnTo>
                      <a:pt x="1" y="4"/>
                    </a:lnTo>
                    <a:lnTo>
                      <a:pt x="1" y="4"/>
                    </a:lnTo>
                    <a:lnTo>
                      <a:pt x="1" y="4"/>
                    </a:lnTo>
                    <a:lnTo>
                      <a:pt x="1" y="5"/>
                    </a:lnTo>
                    <a:lnTo>
                      <a:pt x="1" y="5"/>
                    </a:lnTo>
                    <a:lnTo>
                      <a:pt x="1" y="5"/>
                    </a:lnTo>
                    <a:lnTo>
                      <a:pt x="1" y="6"/>
                    </a:lnTo>
                    <a:lnTo>
                      <a:pt x="1" y="6"/>
                    </a:lnTo>
                    <a:lnTo>
                      <a:pt x="1" y="6"/>
                    </a:lnTo>
                    <a:lnTo>
                      <a:pt x="1" y="7"/>
                    </a:lnTo>
                    <a:lnTo>
                      <a:pt x="1" y="6"/>
                    </a:lnTo>
                    <a:lnTo>
                      <a:pt x="1" y="7"/>
                    </a:lnTo>
                    <a:lnTo>
                      <a:pt x="1" y="6"/>
                    </a:lnTo>
                    <a:lnTo>
                      <a:pt x="1" y="7"/>
                    </a:lnTo>
                    <a:lnTo>
                      <a:pt x="1" y="6"/>
                    </a:lnTo>
                    <a:lnTo>
                      <a:pt x="1" y="6"/>
                    </a:lnTo>
                    <a:lnTo>
                      <a:pt x="1" y="5"/>
                    </a:lnTo>
                    <a:lnTo>
                      <a:pt x="1" y="5"/>
                    </a:lnTo>
                    <a:lnTo>
                      <a:pt x="1" y="5"/>
                    </a:lnTo>
                    <a:lnTo>
                      <a:pt x="1" y="5"/>
                    </a:lnTo>
                    <a:lnTo>
                      <a:pt x="1" y="5"/>
                    </a:lnTo>
                    <a:lnTo>
                      <a:pt x="1" y="5"/>
                    </a:lnTo>
                    <a:lnTo>
                      <a:pt x="1" y="4"/>
                    </a:lnTo>
                    <a:lnTo>
                      <a:pt x="1" y="3"/>
                    </a:lnTo>
                    <a:lnTo>
                      <a:pt x="1" y="4"/>
                    </a:lnTo>
                    <a:lnTo>
                      <a:pt x="1" y="5"/>
                    </a:lnTo>
                    <a:lnTo>
                      <a:pt x="1" y="4"/>
                    </a:lnTo>
                    <a:lnTo>
                      <a:pt x="1" y="4"/>
                    </a:lnTo>
                    <a:lnTo>
                      <a:pt x="1" y="4"/>
                    </a:lnTo>
                    <a:lnTo>
                      <a:pt x="1" y="5"/>
                    </a:lnTo>
                    <a:lnTo>
                      <a:pt x="1" y="5"/>
                    </a:lnTo>
                    <a:lnTo>
                      <a:pt x="1" y="5"/>
                    </a:lnTo>
                    <a:lnTo>
                      <a:pt x="1" y="6"/>
                    </a:lnTo>
                    <a:lnTo>
                      <a:pt x="1" y="6"/>
                    </a:lnTo>
                    <a:lnTo>
                      <a:pt x="1" y="7"/>
                    </a:lnTo>
                    <a:lnTo>
                      <a:pt x="1" y="7"/>
                    </a:lnTo>
                    <a:lnTo>
                      <a:pt x="1" y="7"/>
                    </a:lnTo>
                    <a:lnTo>
                      <a:pt x="1" y="6"/>
                    </a:lnTo>
                    <a:lnTo>
                      <a:pt x="1" y="6"/>
                    </a:lnTo>
                    <a:lnTo>
                      <a:pt x="1" y="6"/>
                    </a:lnTo>
                    <a:lnTo>
                      <a:pt x="1" y="5"/>
                    </a:lnTo>
                    <a:lnTo>
                      <a:pt x="1" y="5"/>
                    </a:lnTo>
                    <a:lnTo>
                      <a:pt x="1" y="5"/>
                    </a:lnTo>
                    <a:lnTo>
                      <a:pt x="1" y="5"/>
                    </a:lnTo>
                    <a:lnTo>
                      <a:pt x="1" y="4"/>
                    </a:lnTo>
                    <a:lnTo>
                      <a:pt x="1" y="3"/>
                    </a:lnTo>
                    <a:lnTo>
                      <a:pt x="1" y="3"/>
                    </a:lnTo>
                    <a:lnTo>
                      <a:pt x="1" y="3"/>
                    </a:lnTo>
                    <a:lnTo>
                      <a:pt x="1" y="3"/>
                    </a:lnTo>
                    <a:lnTo>
                      <a:pt x="1" y="2"/>
                    </a:lnTo>
                    <a:lnTo>
                      <a:pt x="1" y="2"/>
                    </a:lnTo>
                    <a:lnTo>
                      <a:pt x="1" y="2"/>
                    </a:lnTo>
                    <a:lnTo>
                      <a:pt x="1" y="2"/>
                    </a:lnTo>
                    <a:lnTo>
                      <a:pt x="1" y="2"/>
                    </a:lnTo>
                    <a:lnTo>
                      <a:pt x="1" y="2"/>
                    </a:lnTo>
                    <a:lnTo>
                      <a:pt x="1" y="2"/>
                    </a:lnTo>
                    <a:lnTo>
                      <a:pt x="1" y="3"/>
                    </a:lnTo>
                    <a:lnTo>
                      <a:pt x="1" y="3"/>
                    </a:lnTo>
                    <a:lnTo>
                      <a:pt x="1" y="4"/>
                    </a:lnTo>
                    <a:lnTo>
                      <a:pt x="1" y="4"/>
                    </a:lnTo>
                    <a:lnTo>
                      <a:pt x="1" y="4"/>
                    </a:lnTo>
                    <a:lnTo>
                      <a:pt x="1" y="4"/>
                    </a:lnTo>
                    <a:lnTo>
                      <a:pt x="1" y="5"/>
                    </a:lnTo>
                    <a:lnTo>
                      <a:pt x="1" y="5"/>
                    </a:lnTo>
                    <a:lnTo>
                      <a:pt x="1" y="5"/>
                    </a:lnTo>
                    <a:lnTo>
                      <a:pt x="1" y="6"/>
                    </a:lnTo>
                    <a:lnTo>
                      <a:pt x="1" y="5"/>
                    </a:lnTo>
                    <a:lnTo>
                      <a:pt x="1" y="5"/>
                    </a:lnTo>
                    <a:lnTo>
                      <a:pt x="1" y="5"/>
                    </a:lnTo>
                    <a:lnTo>
                      <a:pt x="1" y="5"/>
                    </a:lnTo>
                    <a:lnTo>
                      <a:pt x="1" y="5"/>
                    </a:lnTo>
                    <a:lnTo>
                      <a:pt x="1" y="5"/>
                    </a:lnTo>
                    <a:lnTo>
                      <a:pt x="1" y="4"/>
                    </a:lnTo>
                    <a:lnTo>
                      <a:pt x="1" y="4"/>
                    </a:lnTo>
                    <a:lnTo>
                      <a:pt x="1" y="4"/>
                    </a:lnTo>
                    <a:lnTo>
                      <a:pt x="1" y="3"/>
                    </a:lnTo>
                    <a:lnTo>
                      <a:pt x="1" y="4"/>
                    </a:lnTo>
                    <a:lnTo>
                      <a:pt x="1" y="4"/>
                    </a:lnTo>
                    <a:lnTo>
                      <a:pt x="1" y="3"/>
                    </a:lnTo>
                    <a:lnTo>
                      <a:pt x="1" y="4"/>
                    </a:lnTo>
                    <a:lnTo>
                      <a:pt x="1" y="4"/>
                    </a:lnTo>
                    <a:lnTo>
                      <a:pt x="1" y="3"/>
                    </a:lnTo>
                    <a:lnTo>
                      <a:pt x="1" y="3"/>
                    </a:lnTo>
                    <a:lnTo>
                      <a:pt x="1" y="3"/>
                    </a:lnTo>
                    <a:lnTo>
                      <a:pt x="1" y="2"/>
                    </a:lnTo>
                    <a:lnTo>
                      <a:pt x="1" y="2"/>
                    </a:lnTo>
                    <a:lnTo>
                      <a:pt x="1" y="2"/>
                    </a:lnTo>
                    <a:lnTo>
                      <a:pt x="1" y="2"/>
                    </a:lnTo>
                    <a:lnTo>
                      <a:pt x="1" y="3"/>
                    </a:lnTo>
                    <a:lnTo>
                      <a:pt x="1" y="3"/>
                    </a:lnTo>
                    <a:lnTo>
                      <a:pt x="1" y="3"/>
                    </a:lnTo>
                    <a:lnTo>
                      <a:pt x="1" y="4"/>
                    </a:lnTo>
                    <a:lnTo>
                      <a:pt x="1" y="4"/>
                    </a:lnTo>
                    <a:lnTo>
                      <a:pt x="1" y="4"/>
                    </a:lnTo>
                    <a:lnTo>
                      <a:pt x="1" y="4"/>
                    </a:lnTo>
                    <a:lnTo>
                      <a:pt x="1" y="4"/>
                    </a:lnTo>
                    <a:lnTo>
                      <a:pt x="1" y="4"/>
                    </a:lnTo>
                    <a:lnTo>
                      <a:pt x="1" y="4"/>
                    </a:lnTo>
                    <a:lnTo>
                      <a:pt x="1" y="5"/>
                    </a:lnTo>
                    <a:lnTo>
                      <a:pt x="1" y="5"/>
                    </a:lnTo>
                    <a:lnTo>
                      <a:pt x="1" y="5"/>
                    </a:lnTo>
                    <a:lnTo>
                      <a:pt x="1" y="5"/>
                    </a:lnTo>
                    <a:lnTo>
                      <a:pt x="1" y="5"/>
                    </a:lnTo>
                    <a:lnTo>
                      <a:pt x="1" y="4"/>
                    </a:lnTo>
                    <a:lnTo>
                      <a:pt x="1" y="3"/>
                    </a:lnTo>
                    <a:lnTo>
                      <a:pt x="1" y="3"/>
                    </a:lnTo>
                    <a:lnTo>
                      <a:pt x="1" y="3"/>
                    </a:lnTo>
                    <a:lnTo>
                      <a:pt x="1" y="3"/>
                    </a:lnTo>
                    <a:lnTo>
                      <a:pt x="1" y="4"/>
                    </a:lnTo>
                    <a:lnTo>
                      <a:pt x="1" y="3"/>
                    </a:lnTo>
                    <a:lnTo>
                      <a:pt x="1" y="4"/>
                    </a:lnTo>
                    <a:lnTo>
                      <a:pt x="1" y="4"/>
                    </a:lnTo>
                    <a:lnTo>
                      <a:pt x="1" y="4"/>
                    </a:lnTo>
                    <a:lnTo>
                      <a:pt x="1" y="5"/>
                    </a:lnTo>
                    <a:lnTo>
                      <a:pt x="1" y="5"/>
                    </a:lnTo>
                    <a:lnTo>
                      <a:pt x="1" y="6"/>
                    </a:lnTo>
                    <a:lnTo>
                      <a:pt x="1" y="5"/>
                    </a:lnTo>
                    <a:lnTo>
                      <a:pt x="1" y="6"/>
                    </a:lnTo>
                    <a:lnTo>
                      <a:pt x="1" y="6"/>
                    </a:lnTo>
                    <a:lnTo>
                      <a:pt x="1" y="7"/>
                    </a:lnTo>
                    <a:lnTo>
                      <a:pt x="1" y="7"/>
                    </a:lnTo>
                    <a:lnTo>
                      <a:pt x="1" y="7"/>
                    </a:lnTo>
                    <a:lnTo>
                      <a:pt x="1" y="7"/>
                    </a:lnTo>
                    <a:lnTo>
                      <a:pt x="1" y="7"/>
                    </a:lnTo>
                    <a:lnTo>
                      <a:pt x="1" y="7"/>
                    </a:lnTo>
                    <a:lnTo>
                      <a:pt x="1" y="7"/>
                    </a:lnTo>
                    <a:lnTo>
                      <a:pt x="1" y="7"/>
                    </a:lnTo>
                    <a:lnTo>
                      <a:pt x="1" y="8"/>
                    </a:lnTo>
                    <a:lnTo>
                      <a:pt x="1" y="8"/>
                    </a:lnTo>
                    <a:lnTo>
                      <a:pt x="1" y="7"/>
                    </a:lnTo>
                    <a:lnTo>
                      <a:pt x="1" y="7"/>
                    </a:lnTo>
                    <a:lnTo>
                      <a:pt x="1" y="8"/>
                    </a:lnTo>
                    <a:lnTo>
                      <a:pt x="1" y="7"/>
                    </a:lnTo>
                    <a:lnTo>
                      <a:pt x="1" y="8"/>
                    </a:lnTo>
                    <a:lnTo>
                      <a:pt x="1" y="8"/>
                    </a:lnTo>
                    <a:lnTo>
                      <a:pt x="1" y="8"/>
                    </a:lnTo>
                    <a:lnTo>
                      <a:pt x="1" y="8"/>
                    </a:lnTo>
                    <a:lnTo>
                      <a:pt x="1" y="8"/>
                    </a:lnTo>
                    <a:lnTo>
                      <a:pt x="1" y="7"/>
                    </a:lnTo>
                    <a:lnTo>
                      <a:pt x="1" y="7"/>
                    </a:lnTo>
                    <a:lnTo>
                      <a:pt x="1" y="6"/>
                    </a:lnTo>
                    <a:lnTo>
                      <a:pt x="1" y="5"/>
                    </a:lnTo>
                    <a:lnTo>
                      <a:pt x="1" y="5"/>
                    </a:lnTo>
                    <a:lnTo>
                      <a:pt x="1" y="4"/>
                    </a:lnTo>
                    <a:lnTo>
                      <a:pt x="1" y="4"/>
                    </a:lnTo>
                    <a:lnTo>
                      <a:pt x="1" y="4"/>
                    </a:lnTo>
                    <a:lnTo>
                      <a:pt x="1" y="5"/>
                    </a:lnTo>
                    <a:lnTo>
                      <a:pt x="1" y="5"/>
                    </a:lnTo>
                    <a:lnTo>
                      <a:pt x="1" y="5"/>
                    </a:lnTo>
                    <a:lnTo>
                      <a:pt x="1" y="6"/>
                    </a:lnTo>
                    <a:lnTo>
                      <a:pt x="1" y="6"/>
                    </a:lnTo>
                    <a:lnTo>
                      <a:pt x="1" y="7"/>
                    </a:lnTo>
                    <a:lnTo>
                      <a:pt x="1" y="7"/>
                    </a:lnTo>
                    <a:lnTo>
                      <a:pt x="1" y="7"/>
                    </a:lnTo>
                    <a:lnTo>
                      <a:pt x="1" y="8"/>
                    </a:lnTo>
                    <a:lnTo>
                      <a:pt x="1" y="8"/>
                    </a:lnTo>
                    <a:lnTo>
                      <a:pt x="1" y="8"/>
                    </a:lnTo>
                    <a:lnTo>
                      <a:pt x="1" y="8"/>
                    </a:lnTo>
                    <a:lnTo>
                      <a:pt x="1" y="8"/>
                    </a:lnTo>
                    <a:lnTo>
                      <a:pt x="1" y="8"/>
                    </a:lnTo>
                    <a:lnTo>
                      <a:pt x="1" y="8"/>
                    </a:lnTo>
                    <a:lnTo>
                      <a:pt x="1" y="9"/>
                    </a:lnTo>
                    <a:lnTo>
                      <a:pt x="1" y="9"/>
                    </a:lnTo>
                    <a:lnTo>
                      <a:pt x="1" y="9"/>
                    </a:lnTo>
                    <a:lnTo>
                      <a:pt x="1" y="10"/>
                    </a:lnTo>
                    <a:lnTo>
                      <a:pt x="1" y="10"/>
                    </a:lnTo>
                    <a:lnTo>
                      <a:pt x="1" y="10"/>
                    </a:lnTo>
                    <a:lnTo>
                      <a:pt x="1" y="11"/>
                    </a:lnTo>
                    <a:lnTo>
                      <a:pt x="1" y="10"/>
                    </a:lnTo>
                    <a:lnTo>
                      <a:pt x="1" y="11"/>
                    </a:lnTo>
                    <a:lnTo>
                      <a:pt x="1" y="11"/>
                    </a:lnTo>
                    <a:lnTo>
                      <a:pt x="1" y="11"/>
                    </a:lnTo>
                    <a:lnTo>
                      <a:pt x="1" y="11"/>
                    </a:lnTo>
                    <a:lnTo>
                      <a:pt x="1" y="10"/>
                    </a:lnTo>
                    <a:lnTo>
                      <a:pt x="1" y="10"/>
                    </a:lnTo>
                    <a:lnTo>
                      <a:pt x="1" y="9"/>
                    </a:lnTo>
                    <a:lnTo>
                      <a:pt x="1" y="9"/>
                    </a:lnTo>
                    <a:lnTo>
                      <a:pt x="1" y="8"/>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8"/>
                    </a:lnTo>
                    <a:lnTo>
                      <a:pt x="1" y="9"/>
                    </a:lnTo>
                    <a:lnTo>
                      <a:pt x="1" y="8"/>
                    </a:lnTo>
                    <a:lnTo>
                      <a:pt x="1" y="8"/>
                    </a:lnTo>
                    <a:lnTo>
                      <a:pt x="1" y="9"/>
                    </a:lnTo>
                    <a:lnTo>
                      <a:pt x="1" y="9"/>
                    </a:lnTo>
                    <a:lnTo>
                      <a:pt x="1" y="9"/>
                    </a:lnTo>
                    <a:lnTo>
                      <a:pt x="1" y="9"/>
                    </a:lnTo>
                    <a:lnTo>
                      <a:pt x="1" y="9"/>
                    </a:lnTo>
                    <a:lnTo>
                      <a:pt x="1" y="10"/>
                    </a:lnTo>
                    <a:lnTo>
                      <a:pt x="1" y="10"/>
                    </a:lnTo>
                    <a:lnTo>
                      <a:pt x="1" y="10"/>
                    </a:lnTo>
                    <a:lnTo>
                      <a:pt x="1" y="10"/>
                    </a:lnTo>
                    <a:lnTo>
                      <a:pt x="1" y="11"/>
                    </a:lnTo>
                    <a:lnTo>
                      <a:pt x="1" y="11"/>
                    </a:lnTo>
                    <a:lnTo>
                      <a:pt x="1" y="11"/>
                    </a:lnTo>
                    <a:lnTo>
                      <a:pt x="1" y="11"/>
                    </a:lnTo>
                    <a:lnTo>
                      <a:pt x="1" y="11"/>
                    </a:lnTo>
                    <a:lnTo>
                      <a:pt x="1" y="10"/>
                    </a:lnTo>
                    <a:lnTo>
                      <a:pt x="1" y="10"/>
                    </a:lnTo>
                    <a:lnTo>
                      <a:pt x="1" y="10"/>
                    </a:lnTo>
                    <a:lnTo>
                      <a:pt x="1" y="9"/>
                    </a:lnTo>
                    <a:lnTo>
                      <a:pt x="1" y="9"/>
                    </a:lnTo>
                    <a:lnTo>
                      <a:pt x="1" y="8"/>
                    </a:lnTo>
                    <a:lnTo>
                      <a:pt x="1" y="8"/>
                    </a:lnTo>
                    <a:lnTo>
                      <a:pt x="1" y="7"/>
                    </a:lnTo>
                    <a:lnTo>
                      <a:pt x="1" y="6"/>
                    </a:lnTo>
                    <a:lnTo>
                      <a:pt x="1" y="6"/>
                    </a:lnTo>
                    <a:lnTo>
                      <a:pt x="1" y="6"/>
                    </a:lnTo>
                    <a:lnTo>
                      <a:pt x="1" y="6"/>
                    </a:lnTo>
                    <a:lnTo>
                      <a:pt x="1" y="7"/>
                    </a:lnTo>
                    <a:lnTo>
                      <a:pt x="1" y="6"/>
                    </a:lnTo>
                    <a:lnTo>
                      <a:pt x="1" y="6"/>
                    </a:lnTo>
                    <a:lnTo>
                      <a:pt x="1" y="7"/>
                    </a:lnTo>
                    <a:lnTo>
                      <a:pt x="1" y="6"/>
                    </a:lnTo>
                    <a:lnTo>
                      <a:pt x="1" y="6"/>
                    </a:lnTo>
                    <a:lnTo>
                      <a:pt x="1" y="6"/>
                    </a:lnTo>
                    <a:lnTo>
                      <a:pt x="1" y="6"/>
                    </a:lnTo>
                    <a:lnTo>
                      <a:pt x="1" y="6"/>
                    </a:lnTo>
                    <a:lnTo>
                      <a:pt x="1" y="7"/>
                    </a:lnTo>
                    <a:lnTo>
                      <a:pt x="1" y="7"/>
                    </a:lnTo>
                    <a:lnTo>
                      <a:pt x="1" y="8"/>
                    </a:lnTo>
                    <a:lnTo>
                      <a:pt x="1" y="7"/>
                    </a:lnTo>
                    <a:lnTo>
                      <a:pt x="1" y="8"/>
                    </a:lnTo>
                    <a:lnTo>
                      <a:pt x="1" y="7"/>
                    </a:lnTo>
                    <a:lnTo>
                      <a:pt x="1" y="7"/>
                    </a:lnTo>
                    <a:lnTo>
                      <a:pt x="1" y="6"/>
                    </a:lnTo>
                    <a:lnTo>
                      <a:pt x="1" y="7"/>
                    </a:lnTo>
                    <a:lnTo>
                      <a:pt x="1" y="7"/>
                    </a:lnTo>
                    <a:lnTo>
                      <a:pt x="1" y="7"/>
                    </a:lnTo>
                    <a:lnTo>
                      <a:pt x="1" y="7"/>
                    </a:lnTo>
                    <a:lnTo>
                      <a:pt x="1" y="8"/>
                    </a:lnTo>
                    <a:lnTo>
                      <a:pt x="1" y="7"/>
                    </a:lnTo>
                    <a:lnTo>
                      <a:pt x="1" y="8"/>
                    </a:lnTo>
                    <a:lnTo>
                      <a:pt x="1" y="8"/>
                    </a:lnTo>
                    <a:lnTo>
                      <a:pt x="1" y="8"/>
                    </a:lnTo>
                    <a:lnTo>
                      <a:pt x="1" y="9"/>
                    </a:lnTo>
                    <a:lnTo>
                      <a:pt x="1" y="8"/>
                    </a:lnTo>
                    <a:lnTo>
                      <a:pt x="1" y="8"/>
                    </a:lnTo>
                    <a:lnTo>
                      <a:pt x="1" y="7"/>
                    </a:lnTo>
                    <a:lnTo>
                      <a:pt x="1" y="6"/>
                    </a:lnTo>
                    <a:lnTo>
                      <a:pt x="1" y="6"/>
                    </a:lnTo>
                    <a:lnTo>
                      <a:pt x="1" y="6"/>
                    </a:lnTo>
                    <a:lnTo>
                      <a:pt x="1" y="6"/>
                    </a:lnTo>
                    <a:lnTo>
                      <a:pt x="1" y="7"/>
                    </a:lnTo>
                    <a:lnTo>
                      <a:pt x="1" y="7"/>
                    </a:lnTo>
                    <a:lnTo>
                      <a:pt x="1" y="6"/>
                    </a:lnTo>
                    <a:lnTo>
                      <a:pt x="1" y="7"/>
                    </a:lnTo>
                    <a:lnTo>
                      <a:pt x="1" y="6"/>
                    </a:lnTo>
                    <a:lnTo>
                      <a:pt x="1" y="6"/>
                    </a:lnTo>
                    <a:lnTo>
                      <a:pt x="1" y="6"/>
                    </a:lnTo>
                    <a:lnTo>
                      <a:pt x="1" y="7"/>
                    </a:lnTo>
                    <a:lnTo>
                      <a:pt x="1" y="7"/>
                    </a:lnTo>
                    <a:lnTo>
                      <a:pt x="1" y="8"/>
                    </a:lnTo>
                    <a:lnTo>
                      <a:pt x="1" y="8"/>
                    </a:lnTo>
                    <a:lnTo>
                      <a:pt x="1" y="8"/>
                    </a:lnTo>
                    <a:lnTo>
                      <a:pt x="1" y="7"/>
                    </a:lnTo>
                    <a:lnTo>
                      <a:pt x="1" y="7"/>
                    </a:lnTo>
                    <a:lnTo>
                      <a:pt x="1" y="7"/>
                    </a:lnTo>
                    <a:lnTo>
                      <a:pt x="1" y="8"/>
                    </a:lnTo>
                    <a:lnTo>
                      <a:pt x="1" y="7"/>
                    </a:lnTo>
                    <a:lnTo>
                      <a:pt x="1" y="7"/>
                    </a:lnTo>
                    <a:lnTo>
                      <a:pt x="1" y="8"/>
                    </a:lnTo>
                    <a:lnTo>
                      <a:pt x="1" y="8"/>
                    </a:lnTo>
                    <a:lnTo>
                      <a:pt x="1" y="8"/>
                    </a:lnTo>
                    <a:lnTo>
                      <a:pt x="1" y="8"/>
                    </a:lnTo>
                    <a:lnTo>
                      <a:pt x="1" y="9"/>
                    </a:lnTo>
                    <a:lnTo>
                      <a:pt x="1" y="8"/>
                    </a:lnTo>
                    <a:lnTo>
                      <a:pt x="1" y="9"/>
                    </a:lnTo>
                    <a:lnTo>
                      <a:pt x="1" y="8"/>
                    </a:lnTo>
                    <a:lnTo>
                      <a:pt x="1" y="8"/>
                    </a:lnTo>
                    <a:lnTo>
                      <a:pt x="1" y="9"/>
                    </a:lnTo>
                    <a:lnTo>
                      <a:pt x="1" y="9"/>
                    </a:lnTo>
                    <a:lnTo>
                      <a:pt x="1" y="10"/>
                    </a:lnTo>
                    <a:lnTo>
                      <a:pt x="1" y="9"/>
                    </a:lnTo>
                    <a:lnTo>
                      <a:pt x="1" y="10"/>
                    </a:lnTo>
                    <a:lnTo>
                      <a:pt x="1" y="9"/>
                    </a:lnTo>
                    <a:lnTo>
                      <a:pt x="1" y="10"/>
                    </a:lnTo>
                    <a:lnTo>
                      <a:pt x="1" y="10"/>
                    </a:lnTo>
                    <a:lnTo>
                      <a:pt x="1" y="9"/>
                    </a:lnTo>
                    <a:lnTo>
                      <a:pt x="1" y="9"/>
                    </a:lnTo>
                    <a:lnTo>
                      <a:pt x="1" y="9"/>
                    </a:lnTo>
                    <a:lnTo>
                      <a:pt x="1" y="8"/>
                    </a:lnTo>
                    <a:lnTo>
                      <a:pt x="1" y="7"/>
                    </a:lnTo>
                    <a:lnTo>
                      <a:pt x="1" y="8"/>
                    </a:lnTo>
                    <a:lnTo>
                      <a:pt x="1" y="7"/>
                    </a:lnTo>
                    <a:lnTo>
                      <a:pt x="1" y="7"/>
                    </a:lnTo>
                    <a:lnTo>
                      <a:pt x="1" y="7"/>
                    </a:lnTo>
                    <a:lnTo>
                      <a:pt x="1" y="6"/>
                    </a:lnTo>
                    <a:lnTo>
                      <a:pt x="1" y="5"/>
                    </a:lnTo>
                    <a:lnTo>
                      <a:pt x="1" y="6"/>
                    </a:lnTo>
                    <a:lnTo>
                      <a:pt x="1" y="6"/>
                    </a:lnTo>
                    <a:lnTo>
                      <a:pt x="1" y="7"/>
                    </a:lnTo>
                    <a:lnTo>
                      <a:pt x="1" y="6"/>
                    </a:lnTo>
                    <a:lnTo>
                      <a:pt x="1" y="6"/>
                    </a:lnTo>
                    <a:lnTo>
                      <a:pt x="1" y="5"/>
                    </a:lnTo>
                    <a:lnTo>
                      <a:pt x="1" y="6"/>
                    </a:lnTo>
                    <a:lnTo>
                      <a:pt x="1" y="5"/>
                    </a:lnTo>
                    <a:lnTo>
                      <a:pt x="1" y="6"/>
                    </a:lnTo>
                    <a:lnTo>
                      <a:pt x="1" y="6"/>
                    </a:lnTo>
                    <a:lnTo>
                      <a:pt x="1" y="6"/>
                    </a:lnTo>
                    <a:lnTo>
                      <a:pt x="1" y="6"/>
                    </a:lnTo>
                    <a:lnTo>
                      <a:pt x="1" y="7"/>
                    </a:lnTo>
                    <a:lnTo>
                      <a:pt x="1" y="7"/>
                    </a:lnTo>
                    <a:lnTo>
                      <a:pt x="1" y="7"/>
                    </a:lnTo>
                    <a:lnTo>
                      <a:pt x="1" y="6"/>
                    </a:lnTo>
                    <a:lnTo>
                      <a:pt x="1" y="6"/>
                    </a:lnTo>
                    <a:lnTo>
                      <a:pt x="1" y="6"/>
                    </a:lnTo>
                    <a:lnTo>
                      <a:pt x="1" y="7"/>
                    </a:lnTo>
                    <a:lnTo>
                      <a:pt x="1" y="7"/>
                    </a:lnTo>
                    <a:lnTo>
                      <a:pt x="1" y="8"/>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6"/>
                    </a:lnTo>
                    <a:lnTo>
                      <a:pt x="1" y="5"/>
                    </a:lnTo>
                    <a:lnTo>
                      <a:pt x="1" y="5"/>
                    </a:lnTo>
                    <a:lnTo>
                      <a:pt x="1" y="4"/>
                    </a:lnTo>
                    <a:lnTo>
                      <a:pt x="1" y="5"/>
                    </a:lnTo>
                    <a:lnTo>
                      <a:pt x="1" y="5"/>
                    </a:lnTo>
                    <a:lnTo>
                      <a:pt x="1" y="4"/>
                    </a:lnTo>
                    <a:lnTo>
                      <a:pt x="1" y="4"/>
                    </a:lnTo>
                    <a:lnTo>
                      <a:pt x="1" y="5"/>
                    </a:lnTo>
                    <a:lnTo>
                      <a:pt x="1" y="4"/>
                    </a:lnTo>
                    <a:lnTo>
                      <a:pt x="1" y="5"/>
                    </a:lnTo>
                    <a:lnTo>
                      <a:pt x="1" y="5"/>
                    </a:lnTo>
                    <a:lnTo>
                      <a:pt x="1" y="6"/>
                    </a:lnTo>
                    <a:lnTo>
                      <a:pt x="1" y="5"/>
                    </a:lnTo>
                    <a:lnTo>
                      <a:pt x="1" y="6"/>
                    </a:lnTo>
                    <a:lnTo>
                      <a:pt x="1" y="6"/>
                    </a:lnTo>
                    <a:lnTo>
                      <a:pt x="1" y="7"/>
                    </a:lnTo>
                    <a:lnTo>
                      <a:pt x="1" y="6"/>
                    </a:lnTo>
                    <a:lnTo>
                      <a:pt x="1" y="7"/>
                    </a:lnTo>
                    <a:lnTo>
                      <a:pt x="1" y="7"/>
                    </a:lnTo>
                    <a:lnTo>
                      <a:pt x="1" y="6"/>
                    </a:lnTo>
                    <a:lnTo>
                      <a:pt x="1" y="6"/>
                    </a:lnTo>
                    <a:lnTo>
                      <a:pt x="1" y="5"/>
                    </a:lnTo>
                    <a:lnTo>
                      <a:pt x="1" y="6"/>
                    </a:lnTo>
                    <a:lnTo>
                      <a:pt x="1" y="6"/>
                    </a:lnTo>
                    <a:lnTo>
                      <a:pt x="1" y="0"/>
                    </a:lnTo>
                    <a:lnTo>
                      <a:pt x="1" y="5"/>
                    </a:lnTo>
                    <a:lnTo>
                      <a:pt x="1" y="9"/>
                    </a:lnTo>
                    <a:lnTo>
                      <a:pt x="1" y="11"/>
                    </a:lnTo>
                    <a:lnTo>
                      <a:pt x="1" y="11"/>
                    </a:lnTo>
                    <a:lnTo>
                      <a:pt x="1" y="12"/>
                    </a:lnTo>
                    <a:lnTo>
                      <a:pt x="1" y="10"/>
                    </a:lnTo>
                    <a:lnTo>
                      <a:pt x="1" y="12"/>
                    </a:lnTo>
                    <a:lnTo>
                      <a:pt x="1" y="13"/>
                    </a:lnTo>
                    <a:lnTo>
                      <a:pt x="1" y="13"/>
                    </a:lnTo>
                    <a:lnTo>
                      <a:pt x="1" y="13"/>
                    </a:lnTo>
                    <a:lnTo>
                      <a:pt x="1" y="14"/>
                    </a:lnTo>
                    <a:lnTo>
                      <a:pt x="1" y="15"/>
                    </a:lnTo>
                    <a:lnTo>
                      <a:pt x="1" y="15"/>
                    </a:lnTo>
                    <a:lnTo>
                      <a:pt x="1" y="15"/>
                    </a:lnTo>
                    <a:lnTo>
                      <a:pt x="1" y="16"/>
                    </a:lnTo>
                    <a:lnTo>
                      <a:pt x="1" y="17"/>
                    </a:lnTo>
                    <a:lnTo>
                      <a:pt x="1" y="18"/>
                    </a:lnTo>
                    <a:lnTo>
                      <a:pt x="1" y="18"/>
                    </a:lnTo>
                    <a:lnTo>
                      <a:pt x="1" y="19"/>
                    </a:lnTo>
                    <a:lnTo>
                      <a:pt x="1" y="20"/>
                    </a:lnTo>
                    <a:lnTo>
                      <a:pt x="1" y="21"/>
                    </a:lnTo>
                    <a:lnTo>
                      <a:pt x="1" y="22"/>
                    </a:lnTo>
                    <a:lnTo>
                      <a:pt x="1" y="23"/>
                    </a:lnTo>
                    <a:lnTo>
                      <a:pt x="1" y="24"/>
                    </a:lnTo>
                    <a:lnTo>
                      <a:pt x="1" y="25"/>
                    </a:lnTo>
                    <a:lnTo>
                      <a:pt x="1" y="26"/>
                    </a:lnTo>
                    <a:lnTo>
                      <a:pt x="1" y="27"/>
                    </a:lnTo>
                    <a:lnTo>
                      <a:pt x="1" y="27"/>
                    </a:lnTo>
                    <a:lnTo>
                      <a:pt x="1" y="28"/>
                    </a:lnTo>
                    <a:lnTo>
                      <a:pt x="1" y="29"/>
                    </a:lnTo>
                    <a:lnTo>
                      <a:pt x="1" y="29"/>
                    </a:lnTo>
                    <a:lnTo>
                      <a:pt x="1" y="29"/>
                    </a:lnTo>
                    <a:lnTo>
                      <a:pt x="1" y="30"/>
                    </a:lnTo>
                    <a:lnTo>
                      <a:pt x="1" y="30"/>
                    </a:lnTo>
                    <a:lnTo>
                      <a:pt x="1" y="31"/>
                    </a:lnTo>
                    <a:lnTo>
                      <a:pt x="1" y="31"/>
                    </a:lnTo>
                    <a:lnTo>
                      <a:pt x="1" y="32"/>
                    </a:lnTo>
                    <a:lnTo>
                      <a:pt x="1" y="32"/>
                    </a:lnTo>
                    <a:lnTo>
                      <a:pt x="1" y="33"/>
                    </a:lnTo>
                    <a:lnTo>
                      <a:pt x="1" y="34"/>
                    </a:lnTo>
                    <a:lnTo>
                      <a:pt x="1" y="34"/>
                    </a:lnTo>
                    <a:lnTo>
                      <a:pt x="1" y="35"/>
                    </a:lnTo>
                    <a:lnTo>
                      <a:pt x="1" y="36"/>
                    </a:lnTo>
                    <a:lnTo>
                      <a:pt x="1" y="36"/>
                    </a:lnTo>
                    <a:lnTo>
                      <a:pt x="1" y="36"/>
                    </a:lnTo>
                    <a:lnTo>
                      <a:pt x="1" y="37"/>
                    </a:lnTo>
                    <a:lnTo>
                      <a:pt x="1" y="37"/>
                    </a:lnTo>
                    <a:lnTo>
                      <a:pt x="1" y="38"/>
                    </a:lnTo>
                    <a:lnTo>
                      <a:pt x="1" y="38"/>
                    </a:lnTo>
                    <a:lnTo>
                      <a:pt x="1" y="40"/>
                    </a:lnTo>
                    <a:lnTo>
                      <a:pt x="1" y="40"/>
                    </a:lnTo>
                    <a:lnTo>
                      <a:pt x="1" y="41"/>
                    </a:lnTo>
                    <a:lnTo>
                      <a:pt x="1" y="42"/>
                    </a:lnTo>
                    <a:lnTo>
                      <a:pt x="1" y="41"/>
                    </a:lnTo>
                    <a:lnTo>
                      <a:pt x="1" y="42"/>
                    </a:lnTo>
                    <a:lnTo>
                      <a:pt x="1" y="43"/>
                    </a:lnTo>
                    <a:lnTo>
                      <a:pt x="1" y="42"/>
                    </a:lnTo>
                    <a:lnTo>
                      <a:pt x="1" y="41"/>
                    </a:lnTo>
                    <a:lnTo>
                      <a:pt x="1" y="42"/>
                    </a:lnTo>
                    <a:lnTo>
                      <a:pt x="1" y="42"/>
                    </a:lnTo>
                    <a:lnTo>
                      <a:pt x="1" y="43"/>
                    </a:lnTo>
                    <a:lnTo>
                      <a:pt x="1" y="43"/>
                    </a:lnTo>
                    <a:lnTo>
                      <a:pt x="1" y="44"/>
                    </a:lnTo>
                    <a:lnTo>
                      <a:pt x="1" y="44"/>
                    </a:lnTo>
                    <a:lnTo>
                      <a:pt x="1" y="45"/>
                    </a:lnTo>
                    <a:lnTo>
                      <a:pt x="1" y="45"/>
                    </a:lnTo>
                    <a:lnTo>
                      <a:pt x="1" y="46"/>
                    </a:lnTo>
                    <a:lnTo>
                      <a:pt x="1" y="46"/>
                    </a:lnTo>
                    <a:lnTo>
                      <a:pt x="1" y="46"/>
                    </a:lnTo>
                    <a:lnTo>
                      <a:pt x="1" y="47"/>
                    </a:lnTo>
                    <a:lnTo>
                      <a:pt x="1" y="47"/>
                    </a:lnTo>
                    <a:lnTo>
                      <a:pt x="1" y="48"/>
                    </a:lnTo>
                    <a:lnTo>
                      <a:pt x="1" y="48"/>
                    </a:lnTo>
                    <a:lnTo>
                      <a:pt x="1" y="49"/>
                    </a:lnTo>
                    <a:lnTo>
                      <a:pt x="1" y="49"/>
                    </a:lnTo>
                    <a:lnTo>
                      <a:pt x="1" y="49"/>
                    </a:lnTo>
                    <a:lnTo>
                      <a:pt x="1" y="49"/>
                    </a:lnTo>
                    <a:lnTo>
                      <a:pt x="1" y="50"/>
                    </a:lnTo>
                    <a:lnTo>
                      <a:pt x="1" y="50"/>
                    </a:lnTo>
                    <a:lnTo>
                      <a:pt x="1" y="50"/>
                    </a:lnTo>
                    <a:lnTo>
                      <a:pt x="1" y="50"/>
                    </a:lnTo>
                    <a:lnTo>
                      <a:pt x="1" y="51"/>
                    </a:lnTo>
                    <a:lnTo>
                      <a:pt x="1" y="52"/>
                    </a:lnTo>
                    <a:lnTo>
                      <a:pt x="1" y="52"/>
                    </a:lnTo>
                    <a:lnTo>
                      <a:pt x="1" y="52"/>
                    </a:lnTo>
                    <a:lnTo>
                      <a:pt x="1" y="52"/>
                    </a:lnTo>
                    <a:lnTo>
                      <a:pt x="1" y="53"/>
                    </a:lnTo>
                    <a:lnTo>
                      <a:pt x="1" y="53"/>
                    </a:lnTo>
                    <a:lnTo>
                      <a:pt x="1" y="53"/>
                    </a:lnTo>
                    <a:lnTo>
                      <a:pt x="1" y="53"/>
                    </a:lnTo>
                    <a:lnTo>
                      <a:pt x="1" y="53"/>
                    </a:lnTo>
                    <a:lnTo>
                      <a:pt x="1" y="53"/>
                    </a:lnTo>
                    <a:lnTo>
                      <a:pt x="1" y="52"/>
                    </a:lnTo>
                    <a:lnTo>
                      <a:pt x="1" y="52"/>
                    </a:lnTo>
                    <a:lnTo>
                      <a:pt x="1" y="52"/>
                    </a:lnTo>
                    <a:lnTo>
                      <a:pt x="1" y="53"/>
                    </a:lnTo>
                    <a:lnTo>
                      <a:pt x="1" y="52"/>
                    </a:lnTo>
                    <a:lnTo>
                      <a:pt x="1" y="52"/>
                    </a:lnTo>
                    <a:lnTo>
                      <a:pt x="1" y="52"/>
                    </a:lnTo>
                    <a:lnTo>
                      <a:pt x="1" y="52"/>
                    </a:lnTo>
                    <a:lnTo>
                      <a:pt x="1" y="51"/>
                    </a:lnTo>
                    <a:lnTo>
                      <a:pt x="1" y="52"/>
                    </a:lnTo>
                    <a:lnTo>
                      <a:pt x="1" y="52"/>
                    </a:lnTo>
                    <a:lnTo>
                      <a:pt x="1" y="53"/>
                    </a:lnTo>
                    <a:lnTo>
                      <a:pt x="1" y="53"/>
                    </a:lnTo>
                    <a:lnTo>
                      <a:pt x="1" y="53"/>
                    </a:lnTo>
                    <a:lnTo>
                      <a:pt x="1" y="54"/>
                    </a:lnTo>
                    <a:lnTo>
                      <a:pt x="1" y="54"/>
                    </a:lnTo>
                    <a:lnTo>
                      <a:pt x="1" y="53"/>
                    </a:lnTo>
                    <a:lnTo>
                      <a:pt x="1" y="53"/>
                    </a:lnTo>
                    <a:lnTo>
                      <a:pt x="1" y="54"/>
                    </a:lnTo>
                    <a:lnTo>
                      <a:pt x="1" y="53"/>
                    </a:lnTo>
                    <a:lnTo>
                      <a:pt x="1" y="54"/>
                    </a:lnTo>
                    <a:lnTo>
                      <a:pt x="1" y="55"/>
                    </a:lnTo>
                    <a:lnTo>
                      <a:pt x="1" y="55"/>
                    </a:lnTo>
                    <a:lnTo>
                      <a:pt x="1" y="55"/>
                    </a:lnTo>
                    <a:lnTo>
                      <a:pt x="1" y="56"/>
                    </a:lnTo>
                    <a:lnTo>
                      <a:pt x="1" y="55"/>
                    </a:lnTo>
                  </a:path>
                </a:pathLst>
              </a:custGeom>
              <a:noFill/>
              <a:ln w="0">
                <a:solidFill>
                  <a:srgbClr val="3366FF"/>
                </a:solidFill>
                <a:prstDash val="solid"/>
                <a:round/>
                <a:headEnd/>
                <a:tailEnd/>
              </a:ln>
            </p:spPr>
            <p:txBody>
              <a:bodyPr/>
              <a:lstStyle/>
              <a:p>
                <a:endParaRPr lang="en-GB"/>
              </a:p>
            </p:txBody>
          </p:sp>
          <p:sp>
            <p:nvSpPr>
              <p:cNvPr id="186352" name="Freeform 1008"/>
              <p:cNvSpPr>
                <a:spLocks/>
              </p:cNvSpPr>
              <p:nvPr/>
            </p:nvSpPr>
            <p:spPr bwMode="auto">
              <a:xfrm>
                <a:off x="3888" y="3665"/>
                <a:ext cx="1" cy="276"/>
              </a:xfrm>
              <a:custGeom>
                <a:avLst/>
                <a:gdLst/>
                <a:ahLst/>
                <a:cxnLst>
                  <a:cxn ang="0">
                    <a:pos x="0" y="36"/>
                  </a:cxn>
                  <a:cxn ang="0">
                    <a:pos x="0" y="35"/>
                  </a:cxn>
                  <a:cxn ang="0">
                    <a:pos x="0" y="33"/>
                  </a:cxn>
                  <a:cxn ang="0">
                    <a:pos x="0" y="36"/>
                  </a:cxn>
                  <a:cxn ang="0">
                    <a:pos x="0" y="35"/>
                  </a:cxn>
                  <a:cxn ang="0">
                    <a:pos x="0" y="36"/>
                  </a:cxn>
                  <a:cxn ang="0">
                    <a:pos x="0" y="37"/>
                  </a:cxn>
                  <a:cxn ang="0">
                    <a:pos x="0" y="39"/>
                  </a:cxn>
                  <a:cxn ang="0">
                    <a:pos x="0" y="38"/>
                  </a:cxn>
                  <a:cxn ang="0">
                    <a:pos x="0" y="39"/>
                  </a:cxn>
                  <a:cxn ang="0">
                    <a:pos x="0" y="36"/>
                  </a:cxn>
                  <a:cxn ang="0">
                    <a:pos x="0" y="38"/>
                  </a:cxn>
                  <a:cxn ang="0">
                    <a:pos x="0" y="40"/>
                  </a:cxn>
                  <a:cxn ang="0">
                    <a:pos x="0" y="42"/>
                  </a:cxn>
                  <a:cxn ang="0">
                    <a:pos x="0" y="42"/>
                  </a:cxn>
                  <a:cxn ang="0">
                    <a:pos x="0" y="38"/>
                  </a:cxn>
                  <a:cxn ang="0">
                    <a:pos x="0" y="41"/>
                  </a:cxn>
                  <a:cxn ang="0">
                    <a:pos x="0" y="40"/>
                  </a:cxn>
                  <a:cxn ang="0">
                    <a:pos x="0" y="39"/>
                  </a:cxn>
                  <a:cxn ang="0">
                    <a:pos x="0" y="40"/>
                  </a:cxn>
                  <a:cxn ang="0">
                    <a:pos x="0" y="40"/>
                  </a:cxn>
                  <a:cxn ang="0">
                    <a:pos x="0" y="42"/>
                  </a:cxn>
                  <a:cxn ang="0">
                    <a:pos x="0" y="43"/>
                  </a:cxn>
                  <a:cxn ang="0">
                    <a:pos x="0" y="42"/>
                  </a:cxn>
                  <a:cxn ang="0">
                    <a:pos x="0" y="43"/>
                  </a:cxn>
                  <a:cxn ang="0">
                    <a:pos x="0" y="43"/>
                  </a:cxn>
                  <a:cxn ang="0">
                    <a:pos x="0" y="41"/>
                  </a:cxn>
                  <a:cxn ang="0">
                    <a:pos x="0" y="42"/>
                  </a:cxn>
                  <a:cxn ang="0">
                    <a:pos x="0" y="39"/>
                  </a:cxn>
                  <a:cxn ang="0">
                    <a:pos x="0" y="33"/>
                  </a:cxn>
                  <a:cxn ang="0">
                    <a:pos x="0" y="35"/>
                  </a:cxn>
                  <a:cxn ang="0">
                    <a:pos x="0" y="36"/>
                  </a:cxn>
                  <a:cxn ang="0">
                    <a:pos x="0" y="37"/>
                  </a:cxn>
                  <a:cxn ang="0">
                    <a:pos x="0" y="37"/>
                  </a:cxn>
                  <a:cxn ang="0">
                    <a:pos x="0" y="38"/>
                  </a:cxn>
                  <a:cxn ang="0">
                    <a:pos x="0" y="37"/>
                  </a:cxn>
                  <a:cxn ang="0">
                    <a:pos x="0" y="38"/>
                  </a:cxn>
                  <a:cxn ang="0">
                    <a:pos x="0" y="38"/>
                  </a:cxn>
                  <a:cxn ang="0">
                    <a:pos x="0" y="37"/>
                  </a:cxn>
                  <a:cxn ang="0">
                    <a:pos x="0" y="36"/>
                  </a:cxn>
                  <a:cxn ang="0">
                    <a:pos x="0" y="36"/>
                  </a:cxn>
                  <a:cxn ang="0">
                    <a:pos x="0" y="39"/>
                  </a:cxn>
                  <a:cxn ang="0">
                    <a:pos x="0" y="40"/>
                  </a:cxn>
                  <a:cxn ang="0">
                    <a:pos x="0" y="39"/>
                  </a:cxn>
                  <a:cxn ang="0">
                    <a:pos x="0" y="41"/>
                  </a:cxn>
                  <a:cxn ang="0">
                    <a:pos x="0" y="41"/>
                  </a:cxn>
                  <a:cxn ang="0">
                    <a:pos x="0" y="43"/>
                  </a:cxn>
                  <a:cxn ang="0">
                    <a:pos x="0" y="44"/>
                  </a:cxn>
                  <a:cxn ang="0">
                    <a:pos x="0" y="43"/>
                  </a:cxn>
                  <a:cxn ang="0">
                    <a:pos x="0" y="43"/>
                  </a:cxn>
                  <a:cxn ang="0">
                    <a:pos x="0" y="43"/>
                  </a:cxn>
                  <a:cxn ang="0">
                    <a:pos x="0" y="43"/>
                  </a:cxn>
                  <a:cxn ang="0">
                    <a:pos x="0" y="42"/>
                  </a:cxn>
                  <a:cxn ang="0">
                    <a:pos x="0" y="43"/>
                  </a:cxn>
                  <a:cxn ang="0">
                    <a:pos x="0" y="45"/>
                  </a:cxn>
                  <a:cxn ang="0">
                    <a:pos x="0" y="38"/>
                  </a:cxn>
                  <a:cxn ang="0">
                    <a:pos x="0" y="25"/>
                  </a:cxn>
                  <a:cxn ang="0">
                    <a:pos x="0" y="17"/>
                  </a:cxn>
                  <a:cxn ang="0">
                    <a:pos x="0" y="9"/>
                  </a:cxn>
                  <a:cxn ang="0">
                    <a:pos x="0" y="7"/>
                  </a:cxn>
                  <a:cxn ang="0">
                    <a:pos x="0" y="3"/>
                  </a:cxn>
                  <a:cxn ang="0">
                    <a:pos x="0" y="0"/>
                  </a:cxn>
                  <a:cxn ang="0">
                    <a:pos x="0" y="2"/>
                  </a:cxn>
                </a:cxnLst>
                <a:rect l="0" t="0" r="r" b="b"/>
                <a:pathLst>
                  <a:path h="46">
                    <a:moveTo>
                      <a:pt x="0" y="35"/>
                    </a:moveTo>
                    <a:lnTo>
                      <a:pt x="0" y="35"/>
                    </a:lnTo>
                    <a:lnTo>
                      <a:pt x="0" y="35"/>
                    </a:lnTo>
                    <a:lnTo>
                      <a:pt x="0" y="35"/>
                    </a:lnTo>
                    <a:lnTo>
                      <a:pt x="0" y="35"/>
                    </a:lnTo>
                    <a:lnTo>
                      <a:pt x="0" y="35"/>
                    </a:lnTo>
                    <a:lnTo>
                      <a:pt x="0" y="36"/>
                    </a:lnTo>
                    <a:lnTo>
                      <a:pt x="0" y="36"/>
                    </a:lnTo>
                    <a:lnTo>
                      <a:pt x="0" y="35"/>
                    </a:lnTo>
                    <a:lnTo>
                      <a:pt x="0" y="36"/>
                    </a:lnTo>
                    <a:lnTo>
                      <a:pt x="0" y="36"/>
                    </a:lnTo>
                    <a:lnTo>
                      <a:pt x="0" y="35"/>
                    </a:lnTo>
                    <a:lnTo>
                      <a:pt x="0" y="35"/>
                    </a:lnTo>
                    <a:lnTo>
                      <a:pt x="0" y="35"/>
                    </a:lnTo>
                    <a:lnTo>
                      <a:pt x="0" y="35"/>
                    </a:lnTo>
                    <a:lnTo>
                      <a:pt x="0" y="34"/>
                    </a:lnTo>
                    <a:lnTo>
                      <a:pt x="0" y="35"/>
                    </a:lnTo>
                    <a:lnTo>
                      <a:pt x="0" y="34"/>
                    </a:lnTo>
                    <a:lnTo>
                      <a:pt x="0" y="35"/>
                    </a:lnTo>
                    <a:lnTo>
                      <a:pt x="0" y="35"/>
                    </a:lnTo>
                    <a:lnTo>
                      <a:pt x="0" y="35"/>
                    </a:lnTo>
                    <a:lnTo>
                      <a:pt x="0" y="35"/>
                    </a:lnTo>
                    <a:lnTo>
                      <a:pt x="0" y="35"/>
                    </a:lnTo>
                    <a:lnTo>
                      <a:pt x="0" y="34"/>
                    </a:lnTo>
                    <a:lnTo>
                      <a:pt x="0" y="34"/>
                    </a:lnTo>
                    <a:lnTo>
                      <a:pt x="0" y="33"/>
                    </a:lnTo>
                    <a:lnTo>
                      <a:pt x="0" y="32"/>
                    </a:lnTo>
                    <a:lnTo>
                      <a:pt x="0" y="32"/>
                    </a:lnTo>
                    <a:lnTo>
                      <a:pt x="0" y="32"/>
                    </a:lnTo>
                    <a:lnTo>
                      <a:pt x="0" y="32"/>
                    </a:lnTo>
                    <a:lnTo>
                      <a:pt x="0" y="33"/>
                    </a:lnTo>
                    <a:lnTo>
                      <a:pt x="0" y="34"/>
                    </a:lnTo>
                    <a:lnTo>
                      <a:pt x="0" y="33"/>
                    </a:lnTo>
                    <a:lnTo>
                      <a:pt x="0" y="34"/>
                    </a:lnTo>
                    <a:lnTo>
                      <a:pt x="0" y="35"/>
                    </a:lnTo>
                    <a:lnTo>
                      <a:pt x="0" y="34"/>
                    </a:lnTo>
                    <a:lnTo>
                      <a:pt x="0" y="35"/>
                    </a:lnTo>
                    <a:lnTo>
                      <a:pt x="0" y="35"/>
                    </a:lnTo>
                    <a:lnTo>
                      <a:pt x="0" y="36"/>
                    </a:lnTo>
                    <a:lnTo>
                      <a:pt x="0" y="35"/>
                    </a:lnTo>
                    <a:lnTo>
                      <a:pt x="0" y="36"/>
                    </a:lnTo>
                    <a:lnTo>
                      <a:pt x="0" y="36"/>
                    </a:lnTo>
                    <a:lnTo>
                      <a:pt x="0" y="37"/>
                    </a:lnTo>
                    <a:lnTo>
                      <a:pt x="0" y="36"/>
                    </a:lnTo>
                    <a:lnTo>
                      <a:pt x="0" y="36"/>
                    </a:lnTo>
                    <a:lnTo>
                      <a:pt x="0" y="35"/>
                    </a:lnTo>
                    <a:lnTo>
                      <a:pt x="0" y="36"/>
                    </a:lnTo>
                    <a:lnTo>
                      <a:pt x="0" y="36"/>
                    </a:lnTo>
                    <a:lnTo>
                      <a:pt x="0" y="35"/>
                    </a:lnTo>
                    <a:lnTo>
                      <a:pt x="0" y="36"/>
                    </a:lnTo>
                    <a:lnTo>
                      <a:pt x="0" y="35"/>
                    </a:lnTo>
                    <a:lnTo>
                      <a:pt x="0" y="35"/>
                    </a:lnTo>
                    <a:lnTo>
                      <a:pt x="0" y="36"/>
                    </a:lnTo>
                    <a:lnTo>
                      <a:pt x="0" y="35"/>
                    </a:lnTo>
                    <a:lnTo>
                      <a:pt x="0" y="35"/>
                    </a:lnTo>
                    <a:lnTo>
                      <a:pt x="0" y="35"/>
                    </a:lnTo>
                    <a:lnTo>
                      <a:pt x="0" y="35"/>
                    </a:lnTo>
                    <a:lnTo>
                      <a:pt x="0" y="35"/>
                    </a:lnTo>
                    <a:lnTo>
                      <a:pt x="0" y="35"/>
                    </a:lnTo>
                    <a:lnTo>
                      <a:pt x="0" y="36"/>
                    </a:lnTo>
                    <a:lnTo>
                      <a:pt x="0" y="36"/>
                    </a:lnTo>
                    <a:lnTo>
                      <a:pt x="0" y="36"/>
                    </a:lnTo>
                    <a:lnTo>
                      <a:pt x="0" y="36"/>
                    </a:lnTo>
                    <a:lnTo>
                      <a:pt x="0" y="36"/>
                    </a:lnTo>
                    <a:lnTo>
                      <a:pt x="0" y="36"/>
                    </a:lnTo>
                    <a:lnTo>
                      <a:pt x="0" y="36"/>
                    </a:lnTo>
                    <a:lnTo>
                      <a:pt x="0" y="36"/>
                    </a:lnTo>
                    <a:lnTo>
                      <a:pt x="0" y="36"/>
                    </a:lnTo>
                    <a:lnTo>
                      <a:pt x="0" y="37"/>
                    </a:lnTo>
                    <a:lnTo>
                      <a:pt x="0" y="36"/>
                    </a:lnTo>
                    <a:lnTo>
                      <a:pt x="0" y="36"/>
                    </a:lnTo>
                    <a:lnTo>
                      <a:pt x="0" y="37"/>
                    </a:lnTo>
                    <a:lnTo>
                      <a:pt x="0" y="37"/>
                    </a:lnTo>
                    <a:lnTo>
                      <a:pt x="0" y="37"/>
                    </a:lnTo>
                    <a:lnTo>
                      <a:pt x="0" y="37"/>
                    </a:lnTo>
                    <a:lnTo>
                      <a:pt x="0" y="37"/>
                    </a:lnTo>
                    <a:lnTo>
                      <a:pt x="0" y="37"/>
                    </a:lnTo>
                    <a:lnTo>
                      <a:pt x="0" y="37"/>
                    </a:lnTo>
                    <a:lnTo>
                      <a:pt x="0" y="36"/>
                    </a:lnTo>
                    <a:lnTo>
                      <a:pt x="0" y="36"/>
                    </a:lnTo>
                    <a:lnTo>
                      <a:pt x="0" y="36"/>
                    </a:lnTo>
                    <a:lnTo>
                      <a:pt x="0" y="37"/>
                    </a:lnTo>
                    <a:lnTo>
                      <a:pt x="0" y="37"/>
                    </a:lnTo>
                    <a:lnTo>
                      <a:pt x="0" y="38"/>
                    </a:lnTo>
                    <a:lnTo>
                      <a:pt x="0" y="38"/>
                    </a:lnTo>
                    <a:lnTo>
                      <a:pt x="0" y="38"/>
                    </a:lnTo>
                    <a:lnTo>
                      <a:pt x="0" y="38"/>
                    </a:lnTo>
                    <a:lnTo>
                      <a:pt x="0" y="39"/>
                    </a:lnTo>
                    <a:lnTo>
                      <a:pt x="0" y="39"/>
                    </a:lnTo>
                    <a:lnTo>
                      <a:pt x="0" y="39"/>
                    </a:lnTo>
                    <a:lnTo>
                      <a:pt x="0" y="39"/>
                    </a:lnTo>
                    <a:lnTo>
                      <a:pt x="0" y="39"/>
                    </a:lnTo>
                    <a:lnTo>
                      <a:pt x="0" y="39"/>
                    </a:lnTo>
                    <a:lnTo>
                      <a:pt x="0" y="39"/>
                    </a:lnTo>
                    <a:lnTo>
                      <a:pt x="0" y="39"/>
                    </a:lnTo>
                    <a:lnTo>
                      <a:pt x="0" y="39"/>
                    </a:lnTo>
                    <a:lnTo>
                      <a:pt x="0" y="40"/>
                    </a:lnTo>
                    <a:lnTo>
                      <a:pt x="0" y="39"/>
                    </a:lnTo>
                    <a:lnTo>
                      <a:pt x="0" y="38"/>
                    </a:lnTo>
                    <a:lnTo>
                      <a:pt x="0" y="38"/>
                    </a:lnTo>
                    <a:lnTo>
                      <a:pt x="0" y="38"/>
                    </a:lnTo>
                    <a:lnTo>
                      <a:pt x="0" y="38"/>
                    </a:lnTo>
                    <a:lnTo>
                      <a:pt x="0" y="38"/>
                    </a:lnTo>
                    <a:lnTo>
                      <a:pt x="0" y="39"/>
                    </a:lnTo>
                    <a:lnTo>
                      <a:pt x="0" y="39"/>
                    </a:lnTo>
                    <a:lnTo>
                      <a:pt x="0" y="39"/>
                    </a:lnTo>
                    <a:lnTo>
                      <a:pt x="0" y="40"/>
                    </a:lnTo>
                    <a:lnTo>
                      <a:pt x="0" y="40"/>
                    </a:lnTo>
                    <a:lnTo>
                      <a:pt x="0" y="39"/>
                    </a:lnTo>
                    <a:lnTo>
                      <a:pt x="0" y="39"/>
                    </a:lnTo>
                    <a:lnTo>
                      <a:pt x="0" y="38"/>
                    </a:lnTo>
                    <a:lnTo>
                      <a:pt x="0" y="38"/>
                    </a:lnTo>
                    <a:lnTo>
                      <a:pt x="0" y="39"/>
                    </a:lnTo>
                    <a:lnTo>
                      <a:pt x="0" y="38"/>
                    </a:lnTo>
                    <a:lnTo>
                      <a:pt x="0" y="38"/>
                    </a:lnTo>
                    <a:lnTo>
                      <a:pt x="0" y="37"/>
                    </a:lnTo>
                    <a:lnTo>
                      <a:pt x="0" y="37"/>
                    </a:lnTo>
                    <a:lnTo>
                      <a:pt x="0" y="37"/>
                    </a:lnTo>
                    <a:lnTo>
                      <a:pt x="0" y="37"/>
                    </a:lnTo>
                    <a:lnTo>
                      <a:pt x="0" y="36"/>
                    </a:lnTo>
                    <a:lnTo>
                      <a:pt x="0" y="36"/>
                    </a:lnTo>
                    <a:lnTo>
                      <a:pt x="0" y="36"/>
                    </a:lnTo>
                    <a:lnTo>
                      <a:pt x="0" y="37"/>
                    </a:lnTo>
                    <a:lnTo>
                      <a:pt x="0" y="37"/>
                    </a:lnTo>
                    <a:lnTo>
                      <a:pt x="0" y="38"/>
                    </a:lnTo>
                    <a:lnTo>
                      <a:pt x="0" y="37"/>
                    </a:lnTo>
                    <a:lnTo>
                      <a:pt x="0" y="38"/>
                    </a:lnTo>
                    <a:lnTo>
                      <a:pt x="0" y="38"/>
                    </a:lnTo>
                    <a:lnTo>
                      <a:pt x="0" y="37"/>
                    </a:lnTo>
                    <a:lnTo>
                      <a:pt x="0" y="38"/>
                    </a:lnTo>
                    <a:lnTo>
                      <a:pt x="0" y="38"/>
                    </a:lnTo>
                    <a:lnTo>
                      <a:pt x="0" y="38"/>
                    </a:lnTo>
                    <a:lnTo>
                      <a:pt x="0" y="39"/>
                    </a:lnTo>
                    <a:lnTo>
                      <a:pt x="0" y="39"/>
                    </a:lnTo>
                    <a:lnTo>
                      <a:pt x="0" y="40"/>
                    </a:lnTo>
                    <a:lnTo>
                      <a:pt x="0" y="41"/>
                    </a:lnTo>
                    <a:lnTo>
                      <a:pt x="0" y="40"/>
                    </a:lnTo>
                    <a:lnTo>
                      <a:pt x="0" y="40"/>
                    </a:lnTo>
                    <a:lnTo>
                      <a:pt x="0" y="41"/>
                    </a:lnTo>
                    <a:lnTo>
                      <a:pt x="0" y="41"/>
                    </a:lnTo>
                    <a:lnTo>
                      <a:pt x="0" y="40"/>
                    </a:lnTo>
                    <a:lnTo>
                      <a:pt x="0" y="40"/>
                    </a:lnTo>
                    <a:lnTo>
                      <a:pt x="0" y="40"/>
                    </a:lnTo>
                    <a:lnTo>
                      <a:pt x="0" y="41"/>
                    </a:lnTo>
                    <a:lnTo>
                      <a:pt x="0" y="40"/>
                    </a:lnTo>
                    <a:lnTo>
                      <a:pt x="0" y="40"/>
                    </a:lnTo>
                    <a:lnTo>
                      <a:pt x="0" y="40"/>
                    </a:lnTo>
                    <a:lnTo>
                      <a:pt x="0" y="40"/>
                    </a:lnTo>
                    <a:lnTo>
                      <a:pt x="0" y="40"/>
                    </a:lnTo>
                    <a:lnTo>
                      <a:pt x="0" y="41"/>
                    </a:lnTo>
                    <a:lnTo>
                      <a:pt x="0" y="41"/>
                    </a:lnTo>
                    <a:lnTo>
                      <a:pt x="0" y="41"/>
                    </a:lnTo>
                    <a:lnTo>
                      <a:pt x="0" y="41"/>
                    </a:lnTo>
                    <a:lnTo>
                      <a:pt x="0" y="42"/>
                    </a:lnTo>
                    <a:lnTo>
                      <a:pt x="0" y="41"/>
                    </a:lnTo>
                    <a:lnTo>
                      <a:pt x="0" y="42"/>
                    </a:lnTo>
                    <a:lnTo>
                      <a:pt x="0" y="42"/>
                    </a:lnTo>
                    <a:lnTo>
                      <a:pt x="0" y="43"/>
                    </a:lnTo>
                    <a:lnTo>
                      <a:pt x="0" y="43"/>
                    </a:lnTo>
                    <a:lnTo>
                      <a:pt x="0" y="43"/>
                    </a:lnTo>
                    <a:lnTo>
                      <a:pt x="0" y="43"/>
                    </a:lnTo>
                    <a:lnTo>
                      <a:pt x="0" y="43"/>
                    </a:lnTo>
                    <a:lnTo>
                      <a:pt x="0" y="42"/>
                    </a:lnTo>
                    <a:lnTo>
                      <a:pt x="0" y="42"/>
                    </a:lnTo>
                    <a:lnTo>
                      <a:pt x="0" y="42"/>
                    </a:lnTo>
                    <a:lnTo>
                      <a:pt x="0" y="43"/>
                    </a:lnTo>
                    <a:lnTo>
                      <a:pt x="0" y="42"/>
                    </a:lnTo>
                    <a:lnTo>
                      <a:pt x="0" y="41"/>
                    </a:lnTo>
                    <a:lnTo>
                      <a:pt x="0" y="41"/>
                    </a:lnTo>
                    <a:lnTo>
                      <a:pt x="0" y="40"/>
                    </a:lnTo>
                    <a:lnTo>
                      <a:pt x="0" y="40"/>
                    </a:lnTo>
                    <a:lnTo>
                      <a:pt x="0" y="39"/>
                    </a:lnTo>
                    <a:lnTo>
                      <a:pt x="0" y="39"/>
                    </a:lnTo>
                    <a:lnTo>
                      <a:pt x="0" y="39"/>
                    </a:lnTo>
                    <a:lnTo>
                      <a:pt x="0" y="38"/>
                    </a:lnTo>
                    <a:lnTo>
                      <a:pt x="0" y="38"/>
                    </a:lnTo>
                    <a:lnTo>
                      <a:pt x="0" y="38"/>
                    </a:lnTo>
                    <a:lnTo>
                      <a:pt x="0" y="38"/>
                    </a:lnTo>
                    <a:lnTo>
                      <a:pt x="0" y="39"/>
                    </a:lnTo>
                    <a:lnTo>
                      <a:pt x="0" y="39"/>
                    </a:lnTo>
                    <a:lnTo>
                      <a:pt x="0" y="39"/>
                    </a:lnTo>
                    <a:lnTo>
                      <a:pt x="0" y="39"/>
                    </a:lnTo>
                    <a:lnTo>
                      <a:pt x="0" y="40"/>
                    </a:lnTo>
                    <a:lnTo>
                      <a:pt x="0" y="41"/>
                    </a:lnTo>
                    <a:lnTo>
                      <a:pt x="0" y="41"/>
                    </a:lnTo>
                    <a:lnTo>
                      <a:pt x="0" y="40"/>
                    </a:lnTo>
                    <a:lnTo>
                      <a:pt x="0" y="41"/>
                    </a:lnTo>
                    <a:lnTo>
                      <a:pt x="0" y="41"/>
                    </a:lnTo>
                    <a:lnTo>
                      <a:pt x="0" y="42"/>
                    </a:lnTo>
                    <a:lnTo>
                      <a:pt x="0" y="42"/>
                    </a:lnTo>
                    <a:lnTo>
                      <a:pt x="0" y="42"/>
                    </a:lnTo>
                    <a:lnTo>
                      <a:pt x="0" y="41"/>
                    </a:lnTo>
                    <a:lnTo>
                      <a:pt x="0" y="42"/>
                    </a:lnTo>
                    <a:lnTo>
                      <a:pt x="0" y="41"/>
                    </a:lnTo>
                    <a:lnTo>
                      <a:pt x="0" y="41"/>
                    </a:lnTo>
                    <a:lnTo>
                      <a:pt x="0" y="41"/>
                    </a:lnTo>
                    <a:lnTo>
                      <a:pt x="0" y="41"/>
                    </a:lnTo>
                    <a:lnTo>
                      <a:pt x="0" y="40"/>
                    </a:lnTo>
                    <a:lnTo>
                      <a:pt x="0" y="40"/>
                    </a:lnTo>
                    <a:lnTo>
                      <a:pt x="0" y="39"/>
                    </a:lnTo>
                    <a:lnTo>
                      <a:pt x="0" y="38"/>
                    </a:lnTo>
                    <a:lnTo>
                      <a:pt x="0" y="38"/>
                    </a:lnTo>
                    <a:lnTo>
                      <a:pt x="0" y="39"/>
                    </a:lnTo>
                    <a:lnTo>
                      <a:pt x="0" y="38"/>
                    </a:lnTo>
                    <a:lnTo>
                      <a:pt x="0" y="38"/>
                    </a:lnTo>
                    <a:lnTo>
                      <a:pt x="0" y="39"/>
                    </a:lnTo>
                    <a:lnTo>
                      <a:pt x="0" y="39"/>
                    </a:lnTo>
                    <a:lnTo>
                      <a:pt x="0" y="39"/>
                    </a:lnTo>
                    <a:lnTo>
                      <a:pt x="0" y="39"/>
                    </a:lnTo>
                    <a:lnTo>
                      <a:pt x="0" y="40"/>
                    </a:lnTo>
                    <a:lnTo>
                      <a:pt x="0" y="41"/>
                    </a:lnTo>
                    <a:lnTo>
                      <a:pt x="0" y="40"/>
                    </a:lnTo>
                    <a:lnTo>
                      <a:pt x="0" y="40"/>
                    </a:lnTo>
                    <a:lnTo>
                      <a:pt x="0" y="41"/>
                    </a:lnTo>
                    <a:lnTo>
                      <a:pt x="0" y="41"/>
                    </a:lnTo>
                    <a:lnTo>
                      <a:pt x="0" y="40"/>
                    </a:lnTo>
                    <a:lnTo>
                      <a:pt x="0" y="40"/>
                    </a:lnTo>
                    <a:lnTo>
                      <a:pt x="0" y="40"/>
                    </a:lnTo>
                    <a:lnTo>
                      <a:pt x="0" y="39"/>
                    </a:lnTo>
                    <a:lnTo>
                      <a:pt x="0" y="40"/>
                    </a:lnTo>
                    <a:lnTo>
                      <a:pt x="0" y="40"/>
                    </a:lnTo>
                    <a:lnTo>
                      <a:pt x="0" y="40"/>
                    </a:lnTo>
                    <a:lnTo>
                      <a:pt x="0" y="39"/>
                    </a:lnTo>
                    <a:lnTo>
                      <a:pt x="0" y="39"/>
                    </a:lnTo>
                    <a:lnTo>
                      <a:pt x="0" y="39"/>
                    </a:lnTo>
                    <a:lnTo>
                      <a:pt x="0" y="39"/>
                    </a:lnTo>
                    <a:lnTo>
                      <a:pt x="0" y="39"/>
                    </a:lnTo>
                    <a:lnTo>
                      <a:pt x="0" y="39"/>
                    </a:lnTo>
                    <a:lnTo>
                      <a:pt x="0" y="39"/>
                    </a:lnTo>
                    <a:lnTo>
                      <a:pt x="0" y="40"/>
                    </a:lnTo>
                    <a:lnTo>
                      <a:pt x="0" y="40"/>
                    </a:lnTo>
                    <a:lnTo>
                      <a:pt x="0" y="39"/>
                    </a:lnTo>
                    <a:lnTo>
                      <a:pt x="0" y="40"/>
                    </a:lnTo>
                    <a:lnTo>
                      <a:pt x="0" y="40"/>
                    </a:lnTo>
                    <a:lnTo>
                      <a:pt x="0" y="41"/>
                    </a:lnTo>
                    <a:lnTo>
                      <a:pt x="0" y="41"/>
                    </a:lnTo>
                    <a:lnTo>
                      <a:pt x="0" y="41"/>
                    </a:lnTo>
                    <a:lnTo>
                      <a:pt x="0" y="42"/>
                    </a:lnTo>
                    <a:lnTo>
                      <a:pt x="0" y="42"/>
                    </a:lnTo>
                    <a:lnTo>
                      <a:pt x="0" y="42"/>
                    </a:lnTo>
                    <a:lnTo>
                      <a:pt x="0" y="42"/>
                    </a:lnTo>
                    <a:lnTo>
                      <a:pt x="0" y="42"/>
                    </a:lnTo>
                    <a:lnTo>
                      <a:pt x="0" y="43"/>
                    </a:lnTo>
                    <a:lnTo>
                      <a:pt x="0" y="43"/>
                    </a:lnTo>
                    <a:lnTo>
                      <a:pt x="0" y="42"/>
                    </a:lnTo>
                    <a:lnTo>
                      <a:pt x="0" y="43"/>
                    </a:lnTo>
                    <a:lnTo>
                      <a:pt x="0" y="42"/>
                    </a:lnTo>
                    <a:lnTo>
                      <a:pt x="0" y="43"/>
                    </a:lnTo>
                    <a:lnTo>
                      <a:pt x="0" y="43"/>
                    </a:lnTo>
                    <a:lnTo>
                      <a:pt x="0" y="43"/>
                    </a:lnTo>
                    <a:lnTo>
                      <a:pt x="0" y="43"/>
                    </a:lnTo>
                    <a:lnTo>
                      <a:pt x="0" y="42"/>
                    </a:lnTo>
                    <a:lnTo>
                      <a:pt x="0" y="43"/>
                    </a:lnTo>
                    <a:lnTo>
                      <a:pt x="0" y="43"/>
                    </a:lnTo>
                    <a:lnTo>
                      <a:pt x="0" y="43"/>
                    </a:lnTo>
                    <a:lnTo>
                      <a:pt x="0" y="42"/>
                    </a:lnTo>
                    <a:lnTo>
                      <a:pt x="0" y="43"/>
                    </a:lnTo>
                    <a:lnTo>
                      <a:pt x="0" y="42"/>
                    </a:lnTo>
                    <a:lnTo>
                      <a:pt x="0" y="43"/>
                    </a:lnTo>
                    <a:lnTo>
                      <a:pt x="0" y="43"/>
                    </a:lnTo>
                    <a:lnTo>
                      <a:pt x="0" y="42"/>
                    </a:lnTo>
                    <a:lnTo>
                      <a:pt x="0" y="42"/>
                    </a:lnTo>
                    <a:lnTo>
                      <a:pt x="0" y="42"/>
                    </a:lnTo>
                    <a:lnTo>
                      <a:pt x="0" y="42"/>
                    </a:lnTo>
                    <a:lnTo>
                      <a:pt x="0" y="41"/>
                    </a:lnTo>
                    <a:lnTo>
                      <a:pt x="0" y="41"/>
                    </a:lnTo>
                    <a:lnTo>
                      <a:pt x="0" y="41"/>
                    </a:lnTo>
                    <a:lnTo>
                      <a:pt x="0" y="41"/>
                    </a:lnTo>
                    <a:lnTo>
                      <a:pt x="0" y="41"/>
                    </a:lnTo>
                    <a:lnTo>
                      <a:pt x="0" y="41"/>
                    </a:lnTo>
                    <a:lnTo>
                      <a:pt x="0" y="42"/>
                    </a:lnTo>
                    <a:lnTo>
                      <a:pt x="0" y="43"/>
                    </a:lnTo>
                    <a:lnTo>
                      <a:pt x="0" y="43"/>
                    </a:lnTo>
                    <a:lnTo>
                      <a:pt x="0" y="43"/>
                    </a:lnTo>
                    <a:lnTo>
                      <a:pt x="0" y="43"/>
                    </a:lnTo>
                    <a:lnTo>
                      <a:pt x="0" y="43"/>
                    </a:lnTo>
                    <a:lnTo>
                      <a:pt x="0" y="43"/>
                    </a:lnTo>
                    <a:lnTo>
                      <a:pt x="0" y="43"/>
                    </a:lnTo>
                    <a:lnTo>
                      <a:pt x="0" y="44"/>
                    </a:lnTo>
                    <a:lnTo>
                      <a:pt x="0" y="43"/>
                    </a:lnTo>
                    <a:lnTo>
                      <a:pt x="0" y="43"/>
                    </a:lnTo>
                    <a:lnTo>
                      <a:pt x="0" y="44"/>
                    </a:lnTo>
                    <a:lnTo>
                      <a:pt x="0" y="43"/>
                    </a:lnTo>
                    <a:lnTo>
                      <a:pt x="0" y="43"/>
                    </a:lnTo>
                    <a:lnTo>
                      <a:pt x="0" y="44"/>
                    </a:lnTo>
                    <a:lnTo>
                      <a:pt x="0" y="43"/>
                    </a:lnTo>
                    <a:lnTo>
                      <a:pt x="0" y="43"/>
                    </a:lnTo>
                    <a:lnTo>
                      <a:pt x="0" y="42"/>
                    </a:lnTo>
                    <a:lnTo>
                      <a:pt x="0" y="42"/>
                    </a:lnTo>
                    <a:lnTo>
                      <a:pt x="0" y="42"/>
                    </a:lnTo>
                    <a:lnTo>
                      <a:pt x="0" y="42"/>
                    </a:lnTo>
                    <a:lnTo>
                      <a:pt x="0" y="41"/>
                    </a:lnTo>
                    <a:lnTo>
                      <a:pt x="0" y="42"/>
                    </a:lnTo>
                    <a:lnTo>
                      <a:pt x="0" y="42"/>
                    </a:lnTo>
                    <a:lnTo>
                      <a:pt x="0" y="41"/>
                    </a:lnTo>
                    <a:lnTo>
                      <a:pt x="0" y="42"/>
                    </a:lnTo>
                    <a:lnTo>
                      <a:pt x="0" y="41"/>
                    </a:lnTo>
                    <a:lnTo>
                      <a:pt x="0" y="41"/>
                    </a:lnTo>
                    <a:lnTo>
                      <a:pt x="0" y="41"/>
                    </a:lnTo>
                    <a:lnTo>
                      <a:pt x="0" y="41"/>
                    </a:lnTo>
                    <a:lnTo>
                      <a:pt x="0" y="41"/>
                    </a:lnTo>
                    <a:lnTo>
                      <a:pt x="0" y="42"/>
                    </a:lnTo>
                    <a:lnTo>
                      <a:pt x="0" y="41"/>
                    </a:lnTo>
                    <a:lnTo>
                      <a:pt x="0" y="42"/>
                    </a:lnTo>
                    <a:lnTo>
                      <a:pt x="0" y="41"/>
                    </a:lnTo>
                    <a:lnTo>
                      <a:pt x="0" y="42"/>
                    </a:lnTo>
                    <a:lnTo>
                      <a:pt x="0" y="42"/>
                    </a:lnTo>
                    <a:lnTo>
                      <a:pt x="0" y="42"/>
                    </a:lnTo>
                    <a:lnTo>
                      <a:pt x="0" y="43"/>
                    </a:lnTo>
                    <a:lnTo>
                      <a:pt x="0" y="43"/>
                    </a:lnTo>
                    <a:lnTo>
                      <a:pt x="0" y="42"/>
                    </a:lnTo>
                    <a:lnTo>
                      <a:pt x="0" y="42"/>
                    </a:lnTo>
                    <a:lnTo>
                      <a:pt x="0" y="43"/>
                    </a:lnTo>
                    <a:lnTo>
                      <a:pt x="0" y="43"/>
                    </a:lnTo>
                    <a:lnTo>
                      <a:pt x="0" y="42"/>
                    </a:lnTo>
                    <a:lnTo>
                      <a:pt x="0" y="43"/>
                    </a:lnTo>
                    <a:lnTo>
                      <a:pt x="0" y="41"/>
                    </a:lnTo>
                    <a:lnTo>
                      <a:pt x="0" y="40"/>
                    </a:lnTo>
                    <a:lnTo>
                      <a:pt x="0" y="39"/>
                    </a:lnTo>
                    <a:lnTo>
                      <a:pt x="0" y="38"/>
                    </a:lnTo>
                    <a:lnTo>
                      <a:pt x="0" y="37"/>
                    </a:lnTo>
                    <a:lnTo>
                      <a:pt x="0" y="36"/>
                    </a:lnTo>
                    <a:lnTo>
                      <a:pt x="0" y="35"/>
                    </a:lnTo>
                    <a:lnTo>
                      <a:pt x="0" y="36"/>
                    </a:lnTo>
                    <a:lnTo>
                      <a:pt x="0" y="35"/>
                    </a:lnTo>
                    <a:lnTo>
                      <a:pt x="0" y="34"/>
                    </a:lnTo>
                    <a:lnTo>
                      <a:pt x="0" y="33"/>
                    </a:lnTo>
                    <a:lnTo>
                      <a:pt x="0" y="32"/>
                    </a:lnTo>
                    <a:lnTo>
                      <a:pt x="0" y="33"/>
                    </a:lnTo>
                    <a:lnTo>
                      <a:pt x="0" y="33"/>
                    </a:lnTo>
                    <a:lnTo>
                      <a:pt x="0" y="34"/>
                    </a:lnTo>
                    <a:lnTo>
                      <a:pt x="0" y="34"/>
                    </a:lnTo>
                    <a:lnTo>
                      <a:pt x="0" y="35"/>
                    </a:lnTo>
                    <a:lnTo>
                      <a:pt x="0" y="35"/>
                    </a:lnTo>
                    <a:lnTo>
                      <a:pt x="0" y="35"/>
                    </a:lnTo>
                    <a:lnTo>
                      <a:pt x="0" y="36"/>
                    </a:lnTo>
                    <a:lnTo>
                      <a:pt x="0" y="36"/>
                    </a:lnTo>
                    <a:lnTo>
                      <a:pt x="0" y="36"/>
                    </a:lnTo>
                    <a:lnTo>
                      <a:pt x="0" y="36"/>
                    </a:lnTo>
                    <a:lnTo>
                      <a:pt x="0" y="36"/>
                    </a:lnTo>
                    <a:lnTo>
                      <a:pt x="0" y="35"/>
                    </a:lnTo>
                    <a:lnTo>
                      <a:pt x="0" y="35"/>
                    </a:lnTo>
                    <a:lnTo>
                      <a:pt x="0" y="35"/>
                    </a:lnTo>
                    <a:lnTo>
                      <a:pt x="0" y="35"/>
                    </a:lnTo>
                    <a:lnTo>
                      <a:pt x="0" y="35"/>
                    </a:lnTo>
                    <a:lnTo>
                      <a:pt x="0" y="35"/>
                    </a:lnTo>
                    <a:lnTo>
                      <a:pt x="0" y="36"/>
                    </a:lnTo>
                    <a:lnTo>
                      <a:pt x="0" y="36"/>
                    </a:lnTo>
                    <a:lnTo>
                      <a:pt x="0" y="36"/>
                    </a:lnTo>
                    <a:lnTo>
                      <a:pt x="0" y="36"/>
                    </a:lnTo>
                    <a:lnTo>
                      <a:pt x="0" y="37"/>
                    </a:lnTo>
                    <a:lnTo>
                      <a:pt x="0" y="36"/>
                    </a:lnTo>
                    <a:lnTo>
                      <a:pt x="0" y="37"/>
                    </a:lnTo>
                    <a:lnTo>
                      <a:pt x="0" y="37"/>
                    </a:lnTo>
                    <a:lnTo>
                      <a:pt x="0" y="37"/>
                    </a:lnTo>
                    <a:lnTo>
                      <a:pt x="0" y="38"/>
                    </a:lnTo>
                    <a:lnTo>
                      <a:pt x="0" y="38"/>
                    </a:lnTo>
                    <a:lnTo>
                      <a:pt x="0" y="38"/>
                    </a:lnTo>
                    <a:lnTo>
                      <a:pt x="0" y="38"/>
                    </a:lnTo>
                    <a:lnTo>
                      <a:pt x="0" y="37"/>
                    </a:lnTo>
                    <a:lnTo>
                      <a:pt x="0" y="37"/>
                    </a:lnTo>
                    <a:lnTo>
                      <a:pt x="0" y="38"/>
                    </a:lnTo>
                    <a:lnTo>
                      <a:pt x="0" y="37"/>
                    </a:lnTo>
                    <a:lnTo>
                      <a:pt x="0" y="36"/>
                    </a:lnTo>
                    <a:lnTo>
                      <a:pt x="0" y="37"/>
                    </a:lnTo>
                    <a:lnTo>
                      <a:pt x="0" y="37"/>
                    </a:lnTo>
                    <a:lnTo>
                      <a:pt x="0" y="37"/>
                    </a:lnTo>
                    <a:lnTo>
                      <a:pt x="0" y="36"/>
                    </a:lnTo>
                    <a:lnTo>
                      <a:pt x="0" y="36"/>
                    </a:lnTo>
                    <a:lnTo>
                      <a:pt x="0" y="36"/>
                    </a:lnTo>
                    <a:lnTo>
                      <a:pt x="0" y="36"/>
                    </a:lnTo>
                    <a:lnTo>
                      <a:pt x="0" y="37"/>
                    </a:lnTo>
                    <a:lnTo>
                      <a:pt x="0" y="36"/>
                    </a:lnTo>
                    <a:lnTo>
                      <a:pt x="0" y="37"/>
                    </a:lnTo>
                    <a:lnTo>
                      <a:pt x="0" y="37"/>
                    </a:lnTo>
                    <a:lnTo>
                      <a:pt x="0" y="37"/>
                    </a:lnTo>
                    <a:lnTo>
                      <a:pt x="0" y="38"/>
                    </a:lnTo>
                    <a:lnTo>
                      <a:pt x="0" y="38"/>
                    </a:lnTo>
                    <a:lnTo>
                      <a:pt x="0" y="38"/>
                    </a:lnTo>
                    <a:lnTo>
                      <a:pt x="0" y="38"/>
                    </a:lnTo>
                    <a:lnTo>
                      <a:pt x="0" y="38"/>
                    </a:lnTo>
                    <a:lnTo>
                      <a:pt x="0" y="38"/>
                    </a:lnTo>
                    <a:lnTo>
                      <a:pt x="0" y="38"/>
                    </a:lnTo>
                    <a:lnTo>
                      <a:pt x="0" y="39"/>
                    </a:lnTo>
                    <a:lnTo>
                      <a:pt x="0" y="38"/>
                    </a:lnTo>
                    <a:lnTo>
                      <a:pt x="0" y="38"/>
                    </a:lnTo>
                    <a:lnTo>
                      <a:pt x="0" y="38"/>
                    </a:lnTo>
                    <a:lnTo>
                      <a:pt x="0" y="38"/>
                    </a:lnTo>
                    <a:lnTo>
                      <a:pt x="0" y="38"/>
                    </a:lnTo>
                    <a:lnTo>
                      <a:pt x="0" y="37"/>
                    </a:lnTo>
                    <a:lnTo>
                      <a:pt x="0" y="37"/>
                    </a:lnTo>
                    <a:lnTo>
                      <a:pt x="0" y="36"/>
                    </a:lnTo>
                    <a:lnTo>
                      <a:pt x="0" y="36"/>
                    </a:lnTo>
                    <a:lnTo>
                      <a:pt x="0" y="35"/>
                    </a:lnTo>
                    <a:lnTo>
                      <a:pt x="0" y="36"/>
                    </a:lnTo>
                    <a:lnTo>
                      <a:pt x="0" y="37"/>
                    </a:lnTo>
                    <a:lnTo>
                      <a:pt x="0" y="37"/>
                    </a:lnTo>
                    <a:lnTo>
                      <a:pt x="0" y="37"/>
                    </a:lnTo>
                    <a:lnTo>
                      <a:pt x="0" y="37"/>
                    </a:lnTo>
                    <a:lnTo>
                      <a:pt x="0" y="37"/>
                    </a:lnTo>
                    <a:lnTo>
                      <a:pt x="0" y="37"/>
                    </a:lnTo>
                    <a:lnTo>
                      <a:pt x="0" y="38"/>
                    </a:lnTo>
                    <a:lnTo>
                      <a:pt x="0" y="37"/>
                    </a:lnTo>
                    <a:lnTo>
                      <a:pt x="0" y="38"/>
                    </a:lnTo>
                    <a:lnTo>
                      <a:pt x="0" y="37"/>
                    </a:lnTo>
                    <a:lnTo>
                      <a:pt x="0" y="38"/>
                    </a:lnTo>
                    <a:lnTo>
                      <a:pt x="0" y="38"/>
                    </a:lnTo>
                    <a:lnTo>
                      <a:pt x="0" y="38"/>
                    </a:lnTo>
                    <a:lnTo>
                      <a:pt x="0" y="37"/>
                    </a:lnTo>
                    <a:lnTo>
                      <a:pt x="0" y="36"/>
                    </a:lnTo>
                    <a:lnTo>
                      <a:pt x="0" y="37"/>
                    </a:lnTo>
                    <a:lnTo>
                      <a:pt x="0" y="37"/>
                    </a:lnTo>
                    <a:lnTo>
                      <a:pt x="0" y="37"/>
                    </a:lnTo>
                    <a:lnTo>
                      <a:pt x="0" y="37"/>
                    </a:lnTo>
                    <a:lnTo>
                      <a:pt x="0" y="38"/>
                    </a:lnTo>
                    <a:lnTo>
                      <a:pt x="0" y="38"/>
                    </a:lnTo>
                    <a:lnTo>
                      <a:pt x="0" y="37"/>
                    </a:lnTo>
                    <a:lnTo>
                      <a:pt x="0" y="38"/>
                    </a:lnTo>
                    <a:lnTo>
                      <a:pt x="0" y="38"/>
                    </a:lnTo>
                    <a:lnTo>
                      <a:pt x="0" y="39"/>
                    </a:lnTo>
                    <a:lnTo>
                      <a:pt x="0" y="39"/>
                    </a:lnTo>
                    <a:lnTo>
                      <a:pt x="0" y="39"/>
                    </a:lnTo>
                    <a:lnTo>
                      <a:pt x="0" y="39"/>
                    </a:lnTo>
                    <a:lnTo>
                      <a:pt x="0" y="39"/>
                    </a:lnTo>
                    <a:lnTo>
                      <a:pt x="0" y="38"/>
                    </a:lnTo>
                    <a:lnTo>
                      <a:pt x="0" y="38"/>
                    </a:lnTo>
                    <a:lnTo>
                      <a:pt x="0" y="38"/>
                    </a:lnTo>
                    <a:lnTo>
                      <a:pt x="0" y="37"/>
                    </a:lnTo>
                    <a:lnTo>
                      <a:pt x="0" y="37"/>
                    </a:lnTo>
                    <a:lnTo>
                      <a:pt x="0" y="37"/>
                    </a:lnTo>
                    <a:lnTo>
                      <a:pt x="0" y="37"/>
                    </a:lnTo>
                    <a:lnTo>
                      <a:pt x="0" y="37"/>
                    </a:lnTo>
                    <a:lnTo>
                      <a:pt x="0" y="37"/>
                    </a:lnTo>
                    <a:lnTo>
                      <a:pt x="0" y="36"/>
                    </a:lnTo>
                    <a:lnTo>
                      <a:pt x="0" y="36"/>
                    </a:lnTo>
                    <a:lnTo>
                      <a:pt x="0" y="36"/>
                    </a:lnTo>
                    <a:lnTo>
                      <a:pt x="0" y="36"/>
                    </a:lnTo>
                    <a:lnTo>
                      <a:pt x="0" y="36"/>
                    </a:lnTo>
                    <a:lnTo>
                      <a:pt x="0" y="36"/>
                    </a:lnTo>
                    <a:lnTo>
                      <a:pt x="0" y="36"/>
                    </a:lnTo>
                    <a:lnTo>
                      <a:pt x="0" y="35"/>
                    </a:lnTo>
                    <a:lnTo>
                      <a:pt x="0" y="35"/>
                    </a:lnTo>
                    <a:lnTo>
                      <a:pt x="0" y="36"/>
                    </a:lnTo>
                    <a:lnTo>
                      <a:pt x="0" y="35"/>
                    </a:lnTo>
                    <a:lnTo>
                      <a:pt x="0" y="35"/>
                    </a:lnTo>
                    <a:lnTo>
                      <a:pt x="0" y="35"/>
                    </a:lnTo>
                    <a:lnTo>
                      <a:pt x="0" y="35"/>
                    </a:lnTo>
                    <a:lnTo>
                      <a:pt x="0" y="35"/>
                    </a:lnTo>
                    <a:lnTo>
                      <a:pt x="0" y="35"/>
                    </a:lnTo>
                    <a:lnTo>
                      <a:pt x="0" y="35"/>
                    </a:lnTo>
                    <a:lnTo>
                      <a:pt x="0" y="36"/>
                    </a:lnTo>
                    <a:lnTo>
                      <a:pt x="0" y="36"/>
                    </a:lnTo>
                    <a:lnTo>
                      <a:pt x="0" y="36"/>
                    </a:lnTo>
                    <a:lnTo>
                      <a:pt x="0" y="37"/>
                    </a:lnTo>
                    <a:lnTo>
                      <a:pt x="0" y="36"/>
                    </a:lnTo>
                    <a:lnTo>
                      <a:pt x="0" y="37"/>
                    </a:lnTo>
                    <a:lnTo>
                      <a:pt x="0" y="37"/>
                    </a:lnTo>
                    <a:lnTo>
                      <a:pt x="0" y="38"/>
                    </a:lnTo>
                    <a:lnTo>
                      <a:pt x="0" y="37"/>
                    </a:lnTo>
                    <a:lnTo>
                      <a:pt x="0" y="38"/>
                    </a:lnTo>
                    <a:lnTo>
                      <a:pt x="0" y="38"/>
                    </a:lnTo>
                    <a:lnTo>
                      <a:pt x="0" y="39"/>
                    </a:lnTo>
                    <a:lnTo>
                      <a:pt x="0" y="39"/>
                    </a:lnTo>
                    <a:lnTo>
                      <a:pt x="0" y="39"/>
                    </a:lnTo>
                    <a:lnTo>
                      <a:pt x="0" y="39"/>
                    </a:lnTo>
                    <a:lnTo>
                      <a:pt x="0" y="39"/>
                    </a:lnTo>
                    <a:lnTo>
                      <a:pt x="0" y="39"/>
                    </a:lnTo>
                    <a:lnTo>
                      <a:pt x="0" y="39"/>
                    </a:lnTo>
                    <a:lnTo>
                      <a:pt x="0" y="39"/>
                    </a:lnTo>
                    <a:lnTo>
                      <a:pt x="0" y="39"/>
                    </a:lnTo>
                    <a:lnTo>
                      <a:pt x="0" y="38"/>
                    </a:lnTo>
                    <a:lnTo>
                      <a:pt x="0" y="39"/>
                    </a:lnTo>
                    <a:lnTo>
                      <a:pt x="0" y="40"/>
                    </a:lnTo>
                    <a:lnTo>
                      <a:pt x="0" y="39"/>
                    </a:lnTo>
                    <a:lnTo>
                      <a:pt x="0" y="39"/>
                    </a:lnTo>
                    <a:lnTo>
                      <a:pt x="0" y="39"/>
                    </a:lnTo>
                    <a:lnTo>
                      <a:pt x="0" y="40"/>
                    </a:lnTo>
                    <a:lnTo>
                      <a:pt x="0" y="40"/>
                    </a:lnTo>
                    <a:lnTo>
                      <a:pt x="0" y="41"/>
                    </a:lnTo>
                    <a:lnTo>
                      <a:pt x="0" y="40"/>
                    </a:lnTo>
                    <a:lnTo>
                      <a:pt x="0" y="41"/>
                    </a:lnTo>
                    <a:lnTo>
                      <a:pt x="0" y="40"/>
                    </a:lnTo>
                    <a:lnTo>
                      <a:pt x="0" y="40"/>
                    </a:lnTo>
                    <a:lnTo>
                      <a:pt x="0" y="39"/>
                    </a:lnTo>
                    <a:lnTo>
                      <a:pt x="0" y="40"/>
                    </a:lnTo>
                    <a:lnTo>
                      <a:pt x="0" y="40"/>
                    </a:lnTo>
                    <a:lnTo>
                      <a:pt x="0" y="41"/>
                    </a:lnTo>
                    <a:lnTo>
                      <a:pt x="0" y="41"/>
                    </a:lnTo>
                    <a:lnTo>
                      <a:pt x="0" y="42"/>
                    </a:lnTo>
                    <a:lnTo>
                      <a:pt x="0" y="42"/>
                    </a:lnTo>
                    <a:lnTo>
                      <a:pt x="0" y="43"/>
                    </a:lnTo>
                    <a:lnTo>
                      <a:pt x="0" y="42"/>
                    </a:lnTo>
                    <a:lnTo>
                      <a:pt x="0" y="42"/>
                    </a:lnTo>
                    <a:lnTo>
                      <a:pt x="0" y="41"/>
                    </a:lnTo>
                    <a:lnTo>
                      <a:pt x="0" y="41"/>
                    </a:lnTo>
                    <a:lnTo>
                      <a:pt x="0" y="41"/>
                    </a:lnTo>
                    <a:lnTo>
                      <a:pt x="0" y="40"/>
                    </a:lnTo>
                    <a:lnTo>
                      <a:pt x="0" y="39"/>
                    </a:lnTo>
                    <a:lnTo>
                      <a:pt x="0" y="38"/>
                    </a:lnTo>
                    <a:lnTo>
                      <a:pt x="0" y="39"/>
                    </a:lnTo>
                    <a:lnTo>
                      <a:pt x="0" y="39"/>
                    </a:lnTo>
                    <a:lnTo>
                      <a:pt x="0" y="40"/>
                    </a:lnTo>
                    <a:lnTo>
                      <a:pt x="0" y="39"/>
                    </a:lnTo>
                    <a:lnTo>
                      <a:pt x="0" y="40"/>
                    </a:lnTo>
                    <a:lnTo>
                      <a:pt x="0" y="40"/>
                    </a:lnTo>
                    <a:lnTo>
                      <a:pt x="0" y="41"/>
                    </a:lnTo>
                    <a:lnTo>
                      <a:pt x="0" y="41"/>
                    </a:lnTo>
                    <a:lnTo>
                      <a:pt x="0" y="42"/>
                    </a:lnTo>
                    <a:lnTo>
                      <a:pt x="0" y="41"/>
                    </a:lnTo>
                    <a:lnTo>
                      <a:pt x="0" y="42"/>
                    </a:lnTo>
                    <a:lnTo>
                      <a:pt x="0" y="42"/>
                    </a:lnTo>
                    <a:lnTo>
                      <a:pt x="0" y="43"/>
                    </a:lnTo>
                    <a:lnTo>
                      <a:pt x="0" y="43"/>
                    </a:lnTo>
                    <a:lnTo>
                      <a:pt x="0" y="43"/>
                    </a:lnTo>
                    <a:lnTo>
                      <a:pt x="0" y="43"/>
                    </a:lnTo>
                    <a:lnTo>
                      <a:pt x="0" y="43"/>
                    </a:lnTo>
                    <a:lnTo>
                      <a:pt x="0" y="43"/>
                    </a:lnTo>
                    <a:lnTo>
                      <a:pt x="0" y="44"/>
                    </a:lnTo>
                    <a:lnTo>
                      <a:pt x="0" y="44"/>
                    </a:lnTo>
                    <a:lnTo>
                      <a:pt x="0" y="44"/>
                    </a:lnTo>
                    <a:lnTo>
                      <a:pt x="0" y="44"/>
                    </a:lnTo>
                    <a:lnTo>
                      <a:pt x="0" y="43"/>
                    </a:lnTo>
                    <a:lnTo>
                      <a:pt x="0" y="43"/>
                    </a:lnTo>
                    <a:lnTo>
                      <a:pt x="0" y="43"/>
                    </a:lnTo>
                    <a:lnTo>
                      <a:pt x="0" y="43"/>
                    </a:lnTo>
                    <a:lnTo>
                      <a:pt x="0" y="44"/>
                    </a:lnTo>
                    <a:lnTo>
                      <a:pt x="0" y="43"/>
                    </a:lnTo>
                    <a:lnTo>
                      <a:pt x="0" y="44"/>
                    </a:lnTo>
                    <a:lnTo>
                      <a:pt x="0" y="44"/>
                    </a:lnTo>
                    <a:lnTo>
                      <a:pt x="0" y="44"/>
                    </a:lnTo>
                    <a:lnTo>
                      <a:pt x="0" y="44"/>
                    </a:lnTo>
                    <a:lnTo>
                      <a:pt x="0" y="45"/>
                    </a:lnTo>
                    <a:lnTo>
                      <a:pt x="0" y="45"/>
                    </a:lnTo>
                    <a:lnTo>
                      <a:pt x="0" y="45"/>
                    </a:lnTo>
                    <a:lnTo>
                      <a:pt x="0" y="45"/>
                    </a:lnTo>
                    <a:lnTo>
                      <a:pt x="0" y="44"/>
                    </a:lnTo>
                    <a:lnTo>
                      <a:pt x="0" y="44"/>
                    </a:lnTo>
                    <a:lnTo>
                      <a:pt x="0" y="43"/>
                    </a:lnTo>
                    <a:lnTo>
                      <a:pt x="0" y="43"/>
                    </a:lnTo>
                    <a:lnTo>
                      <a:pt x="0" y="42"/>
                    </a:lnTo>
                    <a:lnTo>
                      <a:pt x="0" y="42"/>
                    </a:lnTo>
                    <a:lnTo>
                      <a:pt x="0" y="41"/>
                    </a:lnTo>
                    <a:lnTo>
                      <a:pt x="0" y="41"/>
                    </a:lnTo>
                    <a:lnTo>
                      <a:pt x="0" y="41"/>
                    </a:lnTo>
                    <a:lnTo>
                      <a:pt x="0" y="41"/>
                    </a:lnTo>
                    <a:lnTo>
                      <a:pt x="0" y="42"/>
                    </a:lnTo>
                    <a:lnTo>
                      <a:pt x="0" y="42"/>
                    </a:lnTo>
                    <a:lnTo>
                      <a:pt x="0" y="43"/>
                    </a:lnTo>
                    <a:lnTo>
                      <a:pt x="0" y="42"/>
                    </a:lnTo>
                    <a:lnTo>
                      <a:pt x="0" y="43"/>
                    </a:lnTo>
                    <a:lnTo>
                      <a:pt x="0" y="42"/>
                    </a:lnTo>
                    <a:lnTo>
                      <a:pt x="0" y="43"/>
                    </a:lnTo>
                    <a:lnTo>
                      <a:pt x="0" y="43"/>
                    </a:lnTo>
                    <a:lnTo>
                      <a:pt x="0" y="43"/>
                    </a:lnTo>
                    <a:lnTo>
                      <a:pt x="0" y="43"/>
                    </a:lnTo>
                    <a:lnTo>
                      <a:pt x="0" y="43"/>
                    </a:lnTo>
                    <a:lnTo>
                      <a:pt x="0" y="44"/>
                    </a:lnTo>
                    <a:lnTo>
                      <a:pt x="0" y="43"/>
                    </a:lnTo>
                    <a:lnTo>
                      <a:pt x="0" y="44"/>
                    </a:lnTo>
                    <a:lnTo>
                      <a:pt x="0" y="43"/>
                    </a:lnTo>
                    <a:lnTo>
                      <a:pt x="0" y="43"/>
                    </a:lnTo>
                    <a:lnTo>
                      <a:pt x="0" y="43"/>
                    </a:lnTo>
                    <a:lnTo>
                      <a:pt x="0" y="42"/>
                    </a:lnTo>
                    <a:lnTo>
                      <a:pt x="0" y="43"/>
                    </a:lnTo>
                    <a:lnTo>
                      <a:pt x="0" y="42"/>
                    </a:lnTo>
                    <a:lnTo>
                      <a:pt x="0" y="43"/>
                    </a:lnTo>
                    <a:lnTo>
                      <a:pt x="0" y="43"/>
                    </a:lnTo>
                    <a:lnTo>
                      <a:pt x="0" y="43"/>
                    </a:lnTo>
                    <a:lnTo>
                      <a:pt x="0" y="42"/>
                    </a:lnTo>
                    <a:lnTo>
                      <a:pt x="0" y="42"/>
                    </a:lnTo>
                    <a:lnTo>
                      <a:pt x="0" y="42"/>
                    </a:lnTo>
                    <a:lnTo>
                      <a:pt x="0" y="43"/>
                    </a:lnTo>
                    <a:lnTo>
                      <a:pt x="0" y="43"/>
                    </a:lnTo>
                    <a:lnTo>
                      <a:pt x="0" y="43"/>
                    </a:lnTo>
                    <a:lnTo>
                      <a:pt x="0" y="42"/>
                    </a:lnTo>
                    <a:lnTo>
                      <a:pt x="0" y="42"/>
                    </a:lnTo>
                    <a:lnTo>
                      <a:pt x="0" y="42"/>
                    </a:lnTo>
                    <a:lnTo>
                      <a:pt x="0" y="43"/>
                    </a:lnTo>
                    <a:lnTo>
                      <a:pt x="0" y="43"/>
                    </a:lnTo>
                    <a:lnTo>
                      <a:pt x="0" y="42"/>
                    </a:lnTo>
                    <a:lnTo>
                      <a:pt x="0" y="42"/>
                    </a:lnTo>
                    <a:lnTo>
                      <a:pt x="0" y="41"/>
                    </a:lnTo>
                    <a:lnTo>
                      <a:pt x="0" y="42"/>
                    </a:lnTo>
                    <a:lnTo>
                      <a:pt x="0" y="43"/>
                    </a:lnTo>
                    <a:lnTo>
                      <a:pt x="0" y="42"/>
                    </a:lnTo>
                    <a:lnTo>
                      <a:pt x="0" y="42"/>
                    </a:lnTo>
                    <a:lnTo>
                      <a:pt x="0" y="42"/>
                    </a:lnTo>
                    <a:lnTo>
                      <a:pt x="0" y="42"/>
                    </a:lnTo>
                    <a:lnTo>
                      <a:pt x="0" y="41"/>
                    </a:lnTo>
                    <a:lnTo>
                      <a:pt x="0" y="42"/>
                    </a:lnTo>
                    <a:lnTo>
                      <a:pt x="0" y="42"/>
                    </a:lnTo>
                    <a:lnTo>
                      <a:pt x="0" y="43"/>
                    </a:lnTo>
                    <a:lnTo>
                      <a:pt x="0" y="43"/>
                    </a:lnTo>
                    <a:lnTo>
                      <a:pt x="0" y="43"/>
                    </a:lnTo>
                    <a:lnTo>
                      <a:pt x="0" y="43"/>
                    </a:lnTo>
                    <a:lnTo>
                      <a:pt x="0" y="44"/>
                    </a:lnTo>
                    <a:lnTo>
                      <a:pt x="0" y="44"/>
                    </a:lnTo>
                    <a:lnTo>
                      <a:pt x="0" y="43"/>
                    </a:lnTo>
                    <a:lnTo>
                      <a:pt x="0" y="43"/>
                    </a:lnTo>
                    <a:lnTo>
                      <a:pt x="0" y="43"/>
                    </a:lnTo>
                    <a:lnTo>
                      <a:pt x="0" y="44"/>
                    </a:lnTo>
                    <a:lnTo>
                      <a:pt x="0" y="44"/>
                    </a:lnTo>
                    <a:lnTo>
                      <a:pt x="0" y="44"/>
                    </a:lnTo>
                    <a:lnTo>
                      <a:pt x="0" y="44"/>
                    </a:lnTo>
                    <a:lnTo>
                      <a:pt x="0" y="45"/>
                    </a:lnTo>
                    <a:lnTo>
                      <a:pt x="0" y="44"/>
                    </a:lnTo>
                    <a:lnTo>
                      <a:pt x="0" y="45"/>
                    </a:lnTo>
                    <a:lnTo>
                      <a:pt x="0" y="44"/>
                    </a:lnTo>
                    <a:lnTo>
                      <a:pt x="0" y="44"/>
                    </a:lnTo>
                    <a:lnTo>
                      <a:pt x="0" y="43"/>
                    </a:lnTo>
                    <a:lnTo>
                      <a:pt x="0" y="44"/>
                    </a:lnTo>
                    <a:lnTo>
                      <a:pt x="0" y="43"/>
                    </a:lnTo>
                    <a:lnTo>
                      <a:pt x="0" y="43"/>
                    </a:lnTo>
                    <a:lnTo>
                      <a:pt x="0" y="46"/>
                    </a:lnTo>
                    <a:lnTo>
                      <a:pt x="0" y="41"/>
                    </a:lnTo>
                    <a:lnTo>
                      <a:pt x="0" y="38"/>
                    </a:lnTo>
                    <a:lnTo>
                      <a:pt x="0" y="36"/>
                    </a:lnTo>
                    <a:lnTo>
                      <a:pt x="0" y="33"/>
                    </a:lnTo>
                    <a:lnTo>
                      <a:pt x="0" y="32"/>
                    </a:lnTo>
                    <a:lnTo>
                      <a:pt x="0" y="31"/>
                    </a:lnTo>
                    <a:lnTo>
                      <a:pt x="0" y="30"/>
                    </a:lnTo>
                    <a:lnTo>
                      <a:pt x="0" y="30"/>
                    </a:lnTo>
                    <a:lnTo>
                      <a:pt x="0" y="28"/>
                    </a:lnTo>
                    <a:lnTo>
                      <a:pt x="0" y="27"/>
                    </a:lnTo>
                    <a:lnTo>
                      <a:pt x="0" y="27"/>
                    </a:lnTo>
                    <a:lnTo>
                      <a:pt x="0" y="25"/>
                    </a:lnTo>
                    <a:lnTo>
                      <a:pt x="0" y="25"/>
                    </a:lnTo>
                    <a:lnTo>
                      <a:pt x="0" y="23"/>
                    </a:lnTo>
                    <a:lnTo>
                      <a:pt x="0" y="22"/>
                    </a:lnTo>
                    <a:lnTo>
                      <a:pt x="0" y="22"/>
                    </a:lnTo>
                    <a:lnTo>
                      <a:pt x="0" y="21"/>
                    </a:lnTo>
                    <a:lnTo>
                      <a:pt x="0" y="20"/>
                    </a:lnTo>
                    <a:lnTo>
                      <a:pt x="0" y="19"/>
                    </a:lnTo>
                    <a:lnTo>
                      <a:pt x="0" y="18"/>
                    </a:lnTo>
                    <a:lnTo>
                      <a:pt x="0" y="17"/>
                    </a:lnTo>
                    <a:lnTo>
                      <a:pt x="0" y="17"/>
                    </a:lnTo>
                    <a:lnTo>
                      <a:pt x="0" y="16"/>
                    </a:lnTo>
                    <a:lnTo>
                      <a:pt x="0" y="17"/>
                    </a:lnTo>
                    <a:lnTo>
                      <a:pt x="0" y="16"/>
                    </a:lnTo>
                    <a:lnTo>
                      <a:pt x="0" y="16"/>
                    </a:lnTo>
                    <a:lnTo>
                      <a:pt x="0" y="15"/>
                    </a:lnTo>
                    <a:lnTo>
                      <a:pt x="0" y="15"/>
                    </a:lnTo>
                    <a:lnTo>
                      <a:pt x="0" y="14"/>
                    </a:lnTo>
                    <a:lnTo>
                      <a:pt x="0" y="14"/>
                    </a:lnTo>
                    <a:lnTo>
                      <a:pt x="0" y="12"/>
                    </a:lnTo>
                    <a:lnTo>
                      <a:pt x="0" y="12"/>
                    </a:lnTo>
                    <a:lnTo>
                      <a:pt x="0" y="11"/>
                    </a:lnTo>
                    <a:lnTo>
                      <a:pt x="0" y="10"/>
                    </a:lnTo>
                    <a:lnTo>
                      <a:pt x="0" y="9"/>
                    </a:lnTo>
                    <a:lnTo>
                      <a:pt x="0" y="9"/>
                    </a:lnTo>
                    <a:lnTo>
                      <a:pt x="0" y="9"/>
                    </a:lnTo>
                    <a:lnTo>
                      <a:pt x="0" y="8"/>
                    </a:lnTo>
                    <a:lnTo>
                      <a:pt x="0" y="8"/>
                    </a:lnTo>
                    <a:lnTo>
                      <a:pt x="0" y="7"/>
                    </a:lnTo>
                    <a:lnTo>
                      <a:pt x="0" y="7"/>
                    </a:lnTo>
                    <a:lnTo>
                      <a:pt x="0" y="6"/>
                    </a:lnTo>
                    <a:lnTo>
                      <a:pt x="0" y="6"/>
                    </a:lnTo>
                    <a:lnTo>
                      <a:pt x="0" y="6"/>
                    </a:lnTo>
                    <a:lnTo>
                      <a:pt x="0" y="6"/>
                    </a:lnTo>
                    <a:lnTo>
                      <a:pt x="0" y="7"/>
                    </a:lnTo>
                    <a:lnTo>
                      <a:pt x="0" y="6"/>
                    </a:lnTo>
                    <a:lnTo>
                      <a:pt x="0" y="6"/>
                    </a:lnTo>
                    <a:lnTo>
                      <a:pt x="0" y="6"/>
                    </a:lnTo>
                    <a:lnTo>
                      <a:pt x="0" y="6"/>
                    </a:lnTo>
                    <a:lnTo>
                      <a:pt x="0" y="6"/>
                    </a:lnTo>
                    <a:lnTo>
                      <a:pt x="0" y="5"/>
                    </a:lnTo>
                    <a:lnTo>
                      <a:pt x="0" y="5"/>
                    </a:lnTo>
                    <a:lnTo>
                      <a:pt x="0" y="4"/>
                    </a:lnTo>
                    <a:lnTo>
                      <a:pt x="0" y="4"/>
                    </a:lnTo>
                    <a:lnTo>
                      <a:pt x="0" y="4"/>
                    </a:lnTo>
                    <a:lnTo>
                      <a:pt x="0" y="3"/>
                    </a:lnTo>
                    <a:lnTo>
                      <a:pt x="0" y="3"/>
                    </a:lnTo>
                    <a:lnTo>
                      <a:pt x="0" y="2"/>
                    </a:lnTo>
                    <a:lnTo>
                      <a:pt x="0" y="2"/>
                    </a:lnTo>
                    <a:lnTo>
                      <a:pt x="0" y="1"/>
                    </a:lnTo>
                    <a:lnTo>
                      <a:pt x="0" y="1"/>
                    </a:lnTo>
                    <a:lnTo>
                      <a:pt x="0" y="1"/>
                    </a:lnTo>
                    <a:lnTo>
                      <a:pt x="0" y="1"/>
                    </a:lnTo>
                    <a:lnTo>
                      <a:pt x="0" y="1"/>
                    </a:lnTo>
                    <a:lnTo>
                      <a:pt x="0" y="0"/>
                    </a:lnTo>
                    <a:lnTo>
                      <a:pt x="0" y="0"/>
                    </a:lnTo>
                    <a:lnTo>
                      <a:pt x="0" y="0"/>
                    </a:lnTo>
                    <a:lnTo>
                      <a:pt x="0" y="0"/>
                    </a:lnTo>
                    <a:lnTo>
                      <a:pt x="0" y="1"/>
                    </a:lnTo>
                    <a:lnTo>
                      <a:pt x="0" y="1"/>
                    </a:lnTo>
                    <a:lnTo>
                      <a:pt x="0" y="1"/>
                    </a:lnTo>
                    <a:lnTo>
                      <a:pt x="0" y="0"/>
                    </a:lnTo>
                    <a:lnTo>
                      <a:pt x="0" y="0"/>
                    </a:lnTo>
                    <a:lnTo>
                      <a:pt x="0" y="1"/>
                    </a:lnTo>
                    <a:lnTo>
                      <a:pt x="0" y="1"/>
                    </a:lnTo>
                    <a:lnTo>
                      <a:pt x="0" y="1"/>
                    </a:lnTo>
                    <a:lnTo>
                      <a:pt x="0" y="2"/>
                    </a:lnTo>
                    <a:lnTo>
                      <a:pt x="0" y="2"/>
                    </a:lnTo>
                    <a:lnTo>
                      <a:pt x="0" y="3"/>
                    </a:lnTo>
                    <a:lnTo>
                      <a:pt x="0" y="2"/>
                    </a:lnTo>
                    <a:lnTo>
                      <a:pt x="0" y="2"/>
                    </a:lnTo>
                    <a:lnTo>
                      <a:pt x="0" y="1"/>
                    </a:lnTo>
                    <a:lnTo>
                      <a:pt x="0" y="1"/>
                    </a:lnTo>
                    <a:lnTo>
                      <a:pt x="0" y="1"/>
                    </a:lnTo>
                    <a:lnTo>
                      <a:pt x="0" y="0"/>
                    </a:lnTo>
                  </a:path>
                </a:pathLst>
              </a:custGeom>
              <a:noFill/>
              <a:ln w="0">
                <a:solidFill>
                  <a:srgbClr val="3366FF"/>
                </a:solidFill>
                <a:prstDash val="solid"/>
                <a:round/>
                <a:headEnd/>
                <a:tailEnd/>
              </a:ln>
            </p:spPr>
            <p:txBody>
              <a:bodyPr/>
              <a:lstStyle/>
              <a:p>
                <a:endParaRPr lang="en-GB"/>
              </a:p>
            </p:txBody>
          </p:sp>
          <p:sp>
            <p:nvSpPr>
              <p:cNvPr id="186353" name="Freeform 1009"/>
              <p:cNvSpPr>
                <a:spLocks/>
              </p:cNvSpPr>
              <p:nvPr/>
            </p:nvSpPr>
            <p:spPr bwMode="auto">
              <a:xfrm>
                <a:off x="3888" y="3563"/>
                <a:ext cx="6" cy="102"/>
              </a:xfrm>
              <a:custGeom>
                <a:avLst/>
                <a:gdLst/>
                <a:ahLst/>
                <a:cxnLst>
                  <a:cxn ang="0">
                    <a:pos x="0" y="13"/>
                  </a:cxn>
                  <a:cxn ang="0">
                    <a:pos x="0" y="12"/>
                  </a:cxn>
                  <a:cxn ang="0">
                    <a:pos x="0" y="11"/>
                  </a:cxn>
                  <a:cxn ang="0">
                    <a:pos x="0" y="11"/>
                  </a:cxn>
                  <a:cxn ang="0">
                    <a:pos x="0" y="12"/>
                  </a:cxn>
                  <a:cxn ang="0">
                    <a:pos x="0" y="11"/>
                  </a:cxn>
                  <a:cxn ang="0">
                    <a:pos x="0" y="10"/>
                  </a:cxn>
                  <a:cxn ang="0">
                    <a:pos x="0" y="12"/>
                  </a:cxn>
                  <a:cxn ang="0">
                    <a:pos x="0" y="10"/>
                  </a:cxn>
                  <a:cxn ang="0">
                    <a:pos x="0" y="10"/>
                  </a:cxn>
                  <a:cxn ang="0">
                    <a:pos x="0" y="7"/>
                  </a:cxn>
                  <a:cxn ang="0">
                    <a:pos x="0" y="7"/>
                  </a:cxn>
                  <a:cxn ang="0">
                    <a:pos x="0" y="9"/>
                  </a:cxn>
                  <a:cxn ang="0">
                    <a:pos x="0" y="5"/>
                  </a:cxn>
                  <a:cxn ang="0">
                    <a:pos x="0" y="8"/>
                  </a:cxn>
                  <a:cxn ang="0">
                    <a:pos x="0" y="9"/>
                  </a:cxn>
                  <a:cxn ang="0">
                    <a:pos x="0" y="9"/>
                  </a:cxn>
                  <a:cxn ang="0">
                    <a:pos x="0" y="10"/>
                  </a:cxn>
                  <a:cxn ang="0">
                    <a:pos x="0" y="6"/>
                  </a:cxn>
                  <a:cxn ang="0">
                    <a:pos x="0" y="8"/>
                  </a:cxn>
                  <a:cxn ang="0">
                    <a:pos x="0" y="8"/>
                  </a:cxn>
                  <a:cxn ang="0">
                    <a:pos x="0" y="10"/>
                  </a:cxn>
                  <a:cxn ang="0">
                    <a:pos x="0" y="11"/>
                  </a:cxn>
                  <a:cxn ang="0">
                    <a:pos x="0" y="9"/>
                  </a:cxn>
                  <a:cxn ang="0">
                    <a:pos x="0" y="10"/>
                  </a:cxn>
                  <a:cxn ang="0">
                    <a:pos x="0" y="6"/>
                  </a:cxn>
                  <a:cxn ang="0">
                    <a:pos x="0" y="5"/>
                  </a:cxn>
                  <a:cxn ang="0">
                    <a:pos x="0" y="4"/>
                  </a:cxn>
                  <a:cxn ang="0">
                    <a:pos x="0" y="3"/>
                  </a:cxn>
                  <a:cxn ang="0">
                    <a:pos x="0" y="7"/>
                  </a:cxn>
                  <a:cxn ang="0">
                    <a:pos x="0" y="5"/>
                  </a:cxn>
                  <a:cxn ang="0">
                    <a:pos x="0" y="4"/>
                  </a:cxn>
                  <a:cxn ang="0">
                    <a:pos x="0" y="6"/>
                  </a:cxn>
                  <a:cxn ang="0">
                    <a:pos x="0" y="2"/>
                  </a:cxn>
                  <a:cxn ang="0">
                    <a:pos x="0" y="1"/>
                  </a:cxn>
                  <a:cxn ang="0">
                    <a:pos x="1" y="5"/>
                  </a:cxn>
                  <a:cxn ang="0">
                    <a:pos x="1" y="5"/>
                  </a:cxn>
                  <a:cxn ang="0">
                    <a:pos x="1" y="7"/>
                  </a:cxn>
                  <a:cxn ang="0">
                    <a:pos x="1" y="8"/>
                  </a:cxn>
                  <a:cxn ang="0">
                    <a:pos x="1" y="6"/>
                  </a:cxn>
                  <a:cxn ang="0">
                    <a:pos x="1" y="8"/>
                  </a:cxn>
                  <a:cxn ang="0">
                    <a:pos x="1" y="5"/>
                  </a:cxn>
                  <a:cxn ang="0">
                    <a:pos x="1" y="4"/>
                  </a:cxn>
                  <a:cxn ang="0">
                    <a:pos x="1" y="4"/>
                  </a:cxn>
                  <a:cxn ang="0">
                    <a:pos x="1" y="3"/>
                  </a:cxn>
                  <a:cxn ang="0">
                    <a:pos x="1" y="4"/>
                  </a:cxn>
                  <a:cxn ang="0">
                    <a:pos x="1" y="1"/>
                  </a:cxn>
                  <a:cxn ang="0">
                    <a:pos x="1" y="1"/>
                  </a:cxn>
                  <a:cxn ang="0">
                    <a:pos x="1" y="4"/>
                  </a:cxn>
                  <a:cxn ang="0">
                    <a:pos x="1" y="3"/>
                  </a:cxn>
                  <a:cxn ang="0">
                    <a:pos x="1" y="2"/>
                  </a:cxn>
                  <a:cxn ang="0">
                    <a:pos x="1" y="4"/>
                  </a:cxn>
                  <a:cxn ang="0">
                    <a:pos x="1" y="7"/>
                  </a:cxn>
                  <a:cxn ang="0">
                    <a:pos x="1" y="6"/>
                  </a:cxn>
                  <a:cxn ang="0">
                    <a:pos x="1" y="5"/>
                  </a:cxn>
                  <a:cxn ang="0">
                    <a:pos x="1" y="4"/>
                  </a:cxn>
                  <a:cxn ang="0">
                    <a:pos x="1" y="4"/>
                  </a:cxn>
                  <a:cxn ang="0">
                    <a:pos x="1" y="1"/>
                  </a:cxn>
                  <a:cxn ang="0">
                    <a:pos x="1" y="4"/>
                  </a:cxn>
                  <a:cxn ang="0">
                    <a:pos x="1" y="7"/>
                  </a:cxn>
                  <a:cxn ang="0">
                    <a:pos x="1" y="8"/>
                  </a:cxn>
                  <a:cxn ang="0">
                    <a:pos x="1" y="7"/>
                  </a:cxn>
                  <a:cxn ang="0">
                    <a:pos x="1" y="6"/>
                  </a:cxn>
                </a:cxnLst>
                <a:rect l="0" t="0" r="r" b="b"/>
                <a:pathLst>
                  <a:path w="1" h="17">
                    <a:moveTo>
                      <a:pt x="0" y="17"/>
                    </a:moveTo>
                    <a:lnTo>
                      <a:pt x="0" y="17"/>
                    </a:lnTo>
                    <a:lnTo>
                      <a:pt x="0" y="17"/>
                    </a:lnTo>
                    <a:lnTo>
                      <a:pt x="0" y="17"/>
                    </a:lnTo>
                    <a:lnTo>
                      <a:pt x="0" y="16"/>
                    </a:lnTo>
                    <a:lnTo>
                      <a:pt x="0" y="15"/>
                    </a:lnTo>
                    <a:lnTo>
                      <a:pt x="0" y="14"/>
                    </a:lnTo>
                    <a:lnTo>
                      <a:pt x="0" y="15"/>
                    </a:lnTo>
                    <a:lnTo>
                      <a:pt x="0" y="14"/>
                    </a:lnTo>
                    <a:lnTo>
                      <a:pt x="0" y="14"/>
                    </a:lnTo>
                    <a:lnTo>
                      <a:pt x="0" y="13"/>
                    </a:lnTo>
                    <a:lnTo>
                      <a:pt x="0" y="13"/>
                    </a:lnTo>
                    <a:lnTo>
                      <a:pt x="0" y="13"/>
                    </a:lnTo>
                    <a:lnTo>
                      <a:pt x="0" y="13"/>
                    </a:lnTo>
                    <a:lnTo>
                      <a:pt x="0" y="13"/>
                    </a:lnTo>
                    <a:lnTo>
                      <a:pt x="0" y="13"/>
                    </a:lnTo>
                    <a:lnTo>
                      <a:pt x="0" y="13"/>
                    </a:lnTo>
                    <a:lnTo>
                      <a:pt x="0" y="12"/>
                    </a:lnTo>
                    <a:lnTo>
                      <a:pt x="0" y="12"/>
                    </a:lnTo>
                    <a:lnTo>
                      <a:pt x="0" y="12"/>
                    </a:lnTo>
                    <a:lnTo>
                      <a:pt x="0" y="12"/>
                    </a:lnTo>
                    <a:lnTo>
                      <a:pt x="0" y="12"/>
                    </a:lnTo>
                    <a:lnTo>
                      <a:pt x="0" y="11"/>
                    </a:lnTo>
                    <a:lnTo>
                      <a:pt x="0" y="12"/>
                    </a:lnTo>
                    <a:lnTo>
                      <a:pt x="0" y="12"/>
                    </a:lnTo>
                    <a:lnTo>
                      <a:pt x="0" y="12"/>
                    </a:lnTo>
                    <a:lnTo>
                      <a:pt x="0" y="12"/>
                    </a:lnTo>
                    <a:lnTo>
                      <a:pt x="0" y="12"/>
                    </a:lnTo>
                    <a:lnTo>
                      <a:pt x="0" y="12"/>
                    </a:lnTo>
                    <a:lnTo>
                      <a:pt x="0" y="12"/>
                    </a:lnTo>
                    <a:lnTo>
                      <a:pt x="0" y="12"/>
                    </a:lnTo>
                    <a:lnTo>
                      <a:pt x="0" y="12"/>
                    </a:lnTo>
                    <a:lnTo>
                      <a:pt x="0" y="11"/>
                    </a:lnTo>
                    <a:lnTo>
                      <a:pt x="0" y="12"/>
                    </a:lnTo>
                    <a:lnTo>
                      <a:pt x="0" y="12"/>
                    </a:lnTo>
                    <a:lnTo>
                      <a:pt x="0" y="11"/>
                    </a:lnTo>
                    <a:lnTo>
                      <a:pt x="0" y="11"/>
                    </a:lnTo>
                    <a:lnTo>
                      <a:pt x="0" y="11"/>
                    </a:lnTo>
                    <a:lnTo>
                      <a:pt x="0" y="11"/>
                    </a:lnTo>
                    <a:lnTo>
                      <a:pt x="0" y="11"/>
                    </a:lnTo>
                    <a:lnTo>
                      <a:pt x="0" y="11"/>
                    </a:lnTo>
                    <a:lnTo>
                      <a:pt x="0" y="11"/>
                    </a:lnTo>
                    <a:lnTo>
                      <a:pt x="0" y="12"/>
                    </a:lnTo>
                    <a:lnTo>
                      <a:pt x="0" y="11"/>
                    </a:lnTo>
                    <a:lnTo>
                      <a:pt x="0" y="12"/>
                    </a:lnTo>
                    <a:lnTo>
                      <a:pt x="0" y="12"/>
                    </a:lnTo>
                    <a:lnTo>
                      <a:pt x="0" y="12"/>
                    </a:lnTo>
                    <a:lnTo>
                      <a:pt x="0" y="13"/>
                    </a:lnTo>
                    <a:lnTo>
                      <a:pt x="0" y="12"/>
                    </a:lnTo>
                    <a:lnTo>
                      <a:pt x="0" y="12"/>
                    </a:lnTo>
                    <a:lnTo>
                      <a:pt x="0" y="11"/>
                    </a:lnTo>
                    <a:lnTo>
                      <a:pt x="0" y="11"/>
                    </a:lnTo>
                    <a:lnTo>
                      <a:pt x="0" y="11"/>
                    </a:lnTo>
                    <a:lnTo>
                      <a:pt x="0" y="12"/>
                    </a:lnTo>
                    <a:lnTo>
                      <a:pt x="0" y="12"/>
                    </a:lnTo>
                    <a:lnTo>
                      <a:pt x="0" y="11"/>
                    </a:lnTo>
                    <a:lnTo>
                      <a:pt x="0" y="11"/>
                    </a:lnTo>
                    <a:lnTo>
                      <a:pt x="0" y="11"/>
                    </a:lnTo>
                    <a:lnTo>
                      <a:pt x="0" y="11"/>
                    </a:lnTo>
                    <a:lnTo>
                      <a:pt x="0" y="11"/>
                    </a:lnTo>
                    <a:lnTo>
                      <a:pt x="0" y="10"/>
                    </a:lnTo>
                    <a:lnTo>
                      <a:pt x="0" y="11"/>
                    </a:lnTo>
                    <a:lnTo>
                      <a:pt x="0" y="10"/>
                    </a:lnTo>
                    <a:lnTo>
                      <a:pt x="0" y="10"/>
                    </a:lnTo>
                    <a:lnTo>
                      <a:pt x="0" y="10"/>
                    </a:lnTo>
                    <a:lnTo>
                      <a:pt x="0" y="11"/>
                    </a:lnTo>
                    <a:lnTo>
                      <a:pt x="0" y="11"/>
                    </a:lnTo>
                    <a:lnTo>
                      <a:pt x="0" y="11"/>
                    </a:lnTo>
                    <a:lnTo>
                      <a:pt x="0" y="12"/>
                    </a:lnTo>
                    <a:lnTo>
                      <a:pt x="0" y="11"/>
                    </a:lnTo>
                    <a:lnTo>
                      <a:pt x="0" y="10"/>
                    </a:lnTo>
                    <a:lnTo>
                      <a:pt x="0" y="10"/>
                    </a:lnTo>
                    <a:lnTo>
                      <a:pt x="0" y="10"/>
                    </a:lnTo>
                    <a:lnTo>
                      <a:pt x="0" y="11"/>
                    </a:lnTo>
                    <a:lnTo>
                      <a:pt x="0" y="11"/>
                    </a:lnTo>
                    <a:lnTo>
                      <a:pt x="0" y="11"/>
                    </a:lnTo>
                    <a:lnTo>
                      <a:pt x="0" y="10"/>
                    </a:lnTo>
                    <a:lnTo>
                      <a:pt x="0" y="10"/>
                    </a:lnTo>
                    <a:lnTo>
                      <a:pt x="0" y="11"/>
                    </a:lnTo>
                    <a:lnTo>
                      <a:pt x="0" y="10"/>
                    </a:lnTo>
                    <a:lnTo>
                      <a:pt x="0" y="11"/>
                    </a:lnTo>
                    <a:lnTo>
                      <a:pt x="0" y="12"/>
                    </a:lnTo>
                    <a:lnTo>
                      <a:pt x="0" y="12"/>
                    </a:lnTo>
                    <a:lnTo>
                      <a:pt x="0" y="13"/>
                    </a:lnTo>
                    <a:lnTo>
                      <a:pt x="0" y="13"/>
                    </a:lnTo>
                    <a:lnTo>
                      <a:pt x="0" y="13"/>
                    </a:lnTo>
                    <a:lnTo>
                      <a:pt x="0" y="13"/>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10"/>
                    </a:lnTo>
                    <a:lnTo>
                      <a:pt x="0" y="10"/>
                    </a:lnTo>
                    <a:lnTo>
                      <a:pt x="0" y="10"/>
                    </a:lnTo>
                    <a:lnTo>
                      <a:pt x="0" y="10"/>
                    </a:lnTo>
                    <a:lnTo>
                      <a:pt x="0" y="10"/>
                    </a:lnTo>
                    <a:lnTo>
                      <a:pt x="0" y="10"/>
                    </a:lnTo>
                    <a:lnTo>
                      <a:pt x="0" y="10"/>
                    </a:lnTo>
                    <a:lnTo>
                      <a:pt x="0" y="10"/>
                    </a:lnTo>
                    <a:lnTo>
                      <a:pt x="0" y="11"/>
                    </a:lnTo>
                    <a:lnTo>
                      <a:pt x="0" y="10"/>
                    </a:lnTo>
                    <a:lnTo>
                      <a:pt x="0" y="10"/>
                    </a:lnTo>
                    <a:lnTo>
                      <a:pt x="0" y="9"/>
                    </a:lnTo>
                    <a:lnTo>
                      <a:pt x="0" y="9"/>
                    </a:lnTo>
                    <a:lnTo>
                      <a:pt x="0" y="9"/>
                    </a:lnTo>
                    <a:lnTo>
                      <a:pt x="0" y="9"/>
                    </a:lnTo>
                    <a:lnTo>
                      <a:pt x="0" y="9"/>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6"/>
                    </a:lnTo>
                    <a:lnTo>
                      <a:pt x="0" y="6"/>
                    </a:lnTo>
                    <a:lnTo>
                      <a:pt x="0" y="5"/>
                    </a:lnTo>
                    <a:lnTo>
                      <a:pt x="0" y="6"/>
                    </a:lnTo>
                    <a:lnTo>
                      <a:pt x="0" y="5"/>
                    </a:lnTo>
                    <a:lnTo>
                      <a:pt x="0" y="5"/>
                    </a:lnTo>
                    <a:lnTo>
                      <a:pt x="0" y="6"/>
                    </a:lnTo>
                    <a:lnTo>
                      <a:pt x="0" y="6"/>
                    </a:lnTo>
                    <a:lnTo>
                      <a:pt x="0" y="6"/>
                    </a:lnTo>
                    <a:lnTo>
                      <a:pt x="0" y="6"/>
                    </a:lnTo>
                    <a:lnTo>
                      <a:pt x="0" y="7"/>
                    </a:lnTo>
                    <a:lnTo>
                      <a:pt x="0" y="7"/>
                    </a:lnTo>
                    <a:lnTo>
                      <a:pt x="0" y="8"/>
                    </a:lnTo>
                    <a:lnTo>
                      <a:pt x="0" y="7"/>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8"/>
                    </a:lnTo>
                    <a:lnTo>
                      <a:pt x="0" y="7"/>
                    </a:lnTo>
                    <a:lnTo>
                      <a:pt x="0" y="7"/>
                    </a:lnTo>
                    <a:lnTo>
                      <a:pt x="0" y="7"/>
                    </a:lnTo>
                    <a:lnTo>
                      <a:pt x="0" y="7"/>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8"/>
                    </a:lnTo>
                    <a:lnTo>
                      <a:pt x="0" y="7"/>
                    </a:lnTo>
                    <a:lnTo>
                      <a:pt x="0" y="7"/>
                    </a:lnTo>
                    <a:lnTo>
                      <a:pt x="0" y="7"/>
                    </a:lnTo>
                    <a:lnTo>
                      <a:pt x="0" y="7"/>
                    </a:lnTo>
                    <a:lnTo>
                      <a:pt x="0" y="6"/>
                    </a:lnTo>
                    <a:lnTo>
                      <a:pt x="0" y="6"/>
                    </a:lnTo>
                    <a:lnTo>
                      <a:pt x="0" y="6"/>
                    </a:lnTo>
                    <a:lnTo>
                      <a:pt x="0" y="7"/>
                    </a:lnTo>
                    <a:lnTo>
                      <a:pt x="0" y="5"/>
                    </a:lnTo>
                    <a:lnTo>
                      <a:pt x="0" y="5"/>
                    </a:lnTo>
                    <a:lnTo>
                      <a:pt x="0" y="6"/>
                    </a:lnTo>
                    <a:lnTo>
                      <a:pt x="0" y="6"/>
                    </a:lnTo>
                    <a:lnTo>
                      <a:pt x="0" y="7"/>
                    </a:lnTo>
                    <a:lnTo>
                      <a:pt x="0" y="8"/>
                    </a:lnTo>
                    <a:lnTo>
                      <a:pt x="0" y="8"/>
                    </a:lnTo>
                    <a:lnTo>
                      <a:pt x="0" y="7"/>
                    </a:lnTo>
                    <a:lnTo>
                      <a:pt x="0" y="8"/>
                    </a:lnTo>
                    <a:lnTo>
                      <a:pt x="0" y="8"/>
                    </a:lnTo>
                    <a:lnTo>
                      <a:pt x="0" y="8"/>
                    </a:lnTo>
                    <a:lnTo>
                      <a:pt x="0" y="8"/>
                    </a:lnTo>
                    <a:lnTo>
                      <a:pt x="0" y="7"/>
                    </a:lnTo>
                    <a:lnTo>
                      <a:pt x="0" y="8"/>
                    </a:lnTo>
                    <a:lnTo>
                      <a:pt x="0" y="8"/>
                    </a:lnTo>
                    <a:lnTo>
                      <a:pt x="0" y="7"/>
                    </a:lnTo>
                    <a:lnTo>
                      <a:pt x="0" y="8"/>
                    </a:lnTo>
                    <a:lnTo>
                      <a:pt x="0" y="9"/>
                    </a:lnTo>
                    <a:lnTo>
                      <a:pt x="0" y="8"/>
                    </a:lnTo>
                    <a:lnTo>
                      <a:pt x="0" y="8"/>
                    </a:lnTo>
                    <a:lnTo>
                      <a:pt x="0" y="8"/>
                    </a:lnTo>
                    <a:lnTo>
                      <a:pt x="0" y="8"/>
                    </a:lnTo>
                    <a:lnTo>
                      <a:pt x="0" y="8"/>
                    </a:lnTo>
                    <a:lnTo>
                      <a:pt x="0" y="7"/>
                    </a:lnTo>
                    <a:lnTo>
                      <a:pt x="0" y="7"/>
                    </a:lnTo>
                    <a:lnTo>
                      <a:pt x="0" y="8"/>
                    </a:lnTo>
                    <a:lnTo>
                      <a:pt x="0" y="8"/>
                    </a:lnTo>
                    <a:lnTo>
                      <a:pt x="0" y="9"/>
                    </a:lnTo>
                    <a:lnTo>
                      <a:pt x="0" y="9"/>
                    </a:lnTo>
                    <a:lnTo>
                      <a:pt x="0" y="10"/>
                    </a:lnTo>
                    <a:lnTo>
                      <a:pt x="0" y="10"/>
                    </a:lnTo>
                    <a:lnTo>
                      <a:pt x="0" y="10"/>
                    </a:lnTo>
                    <a:lnTo>
                      <a:pt x="0" y="9"/>
                    </a:lnTo>
                    <a:lnTo>
                      <a:pt x="0" y="10"/>
                    </a:lnTo>
                    <a:lnTo>
                      <a:pt x="0" y="11"/>
                    </a:lnTo>
                    <a:lnTo>
                      <a:pt x="0" y="10"/>
                    </a:lnTo>
                    <a:lnTo>
                      <a:pt x="0" y="11"/>
                    </a:lnTo>
                    <a:lnTo>
                      <a:pt x="0" y="11"/>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8"/>
                    </a:lnTo>
                    <a:lnTo>
                      <a:pt x="0" y="9"/>
                    </a:lnTo>
                    <a:lnTo>
                      <a:pt x="0" y="8"/>
                    </a:lnTo>
                    <a:lnTo>
                      <a:pt x="0" y="9"/>
                    </a:lnTo>
                    <a:lnTo>
                      <a:pt x="0" y="9"/>
                    </a:lnTo>
                    <a:lnTo>
                      <a:pt x="0" y="10"/>
                    </a:lnTo>
                    <a:lnTo>
                      <a:pt x="0" y="10"/>
                    </a:lnTo>
                    <a:lnTo>
                      <a:pt x="0" y="10"/>
                    </a:lnTo>
                    <a:lnTo>
                      <a:pt x="0" y="10"/>
                    </a:lnTo>
                    <a:lnTo>
                      <a:pt x="0" y="9"/>
                    </a:lnTo>
                    <a:lnTo>
                      <a:pt x="0" y="9"/>
                    </a:lnTo>
                    <a:lnTo>
                      <a:pt x="0" y="8"/>
                    </a:lnTo>
                    <a:lnTo>
                      <a:pt x="0" y="7"/>
                    </a:lnTo>
                    <a:lnTo>
                      <a:pt x="0" y="6"/>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2"/>
                    </a:lnTo>
                    <a:lnTo>
                      <a:pt x="0" y="2"/>
                    </a:lnTo>
                    <a:lnTo>
                      <a:pt x="0" y="2"/>
                    </a:lnTo>
                    <a:lnTo>
                      <a:pt x="0" y="2"/>
                    </a:lnTo>
                    <a:lnTo>
                      <a:pt x="0" y="2"/>
                    </a:lnTo>
                    <a:lnTo>
                      <a:pt x="0" y="2"/>
                    </a:lnTo>
                    <a:lnTo>
                      <a:pt x="0" y="2"/>
                    </a:lnTo>
                    <a:lnTo>
                      <a:pt x="0" y="3"/>
                    </a:lnTo>
                    <a:lnTo>
                      <a:pt x="0" y="3"/>
                    </a:lnTo>
                    <a:lnTo>
                      <a:pt x="0" y="2"/>
                    </a:lnTo>
                    <a:lnTo>
                      <a:pt x="0" y="3"/>
                    </a:lnTo>
                    <a:lnTo>
                      <a:pt x="0" y="3"/>
                    </a:lnTo>
                    <a:lnTo>
                      <a:pt x="0" y="4"/>
                    </a:lnTo>
                    <a:lnTo>
                      <a:pt x="0" y="4"/>
                    </a:lnTo>
                    <a:lnTo>
                      <a:pt x="0" y="5"/>
                    </a:lnTo>
                    <a:lnTo>
                      <a:pt x="0" y="5"/>
                    </a:lnTo>
                    <a:lnTo>
                      <a:pt x="0" y="6"/>
                    </a:lnTo>
                    <a:lnTo>
                      <a:pt x="0" y="5"/>
                    </a:lnTo>
                    <a:lnTo>
                      <a:pt x="0" y="6"/>
                    </a:lnTo>
                    <a:lnTo>
                      <a:pt x="0" y="7"/>
                    </a:lnTo>
                    <a:lnTo>
                      <a:pt x="0" y="7"/>
                    </a:lnTo>
                    <a:lnTo>
                      <a:pt x="0" y="7"/>
                    </a:lnTo>
                    <a:lnTo>
                      <a:pt x="0" y="7"/>
                    </a:lnTo>
                    <a:lnTo>
                      <a:pt x="0" y="7"/>
                    </a:lnTo>
                    <a:lnTo>
                      <a:pt x="0" y="6"/>
                    </a:lnTo>
                    <a:lnTo>
                      <a:pt x="0" y="6"/>
                    </a:lnTo>
                    <a:lnTo>
                      <a:pt x="0" y="6"/>
                    </a:lnTo>
                    <a:lnTo>
                      <a:pt x="0" y="6"/>
                    </a:lnTo>
                    <a:lnTo>
                      <a:pt x="0" y="5"/>
                    </a:lnTo>
                    <a:lnTo>
                      <a:pt x="0" y="5"/>
                    </a:lnTo>
                    <a:lnTo>
                      <a:pt x="0" y="5"/>
                    </a:lnTo>
                    <a:lnTo>
                      <a:pt x="0" y="5"/>
                    </a:lnTo>
                    <a:lnTo>
                      <a:pt x="0" y="5"/>
                    </a:lnTo>
                    <a:lnTo>
                      <a:pt x="0" y="4"/>
                    </a:lnTo>
                    <a:lnTo>
                      <a:pt x="0" y="4"/>
                    </a:lnTo>
                    <a:lnTo>
                      <a:pt x="0" y="3"/>
                    </a:lnTo>
                    <a:lnTo>
                      <a:pt x="0" y="4"/>
                    </a:lnTo>
                    <a:lnTo>
                      <a:pt x="0" y="3"/>
                    </a:lnTo>
                    <a:lnTo>
                      <a:pt x="0" y="3"/>
                    </a:lnTo>
                    <a:lnTo>
                      <a:pt x="0" y="4"/>
                    </a:lnTo>
                    <a:lnTo>
                      <a:pt x="0" y="4"/>
                    </a:lnTo>
                    <a:lnTo>
                      <a:pt x="0" y="4"/>
                    </a:lnTo>
                    <a:lnTo>
                      <a:pt x="0" y="5"/>
                    </a:lnTo>
                    <a:lnTo>
                      <a:pt x="0" y="5"/>
                    </a:lnTo>
                    <a:lnTo>
                      <a:pt x="0" y="5"/>
                    </a:lnTo>
                    <a:lnTo>
                      <a:pt x="0" y="6"/>
                    </a:lnTo>
                    <a:lnTo>
                      <a:pt x="0" y="6"/>
                    </a:lnTo>
                    <a:lnTo>
                      <a:pt x="0" y="6"/>
                    </a:lnTo>
                    <a:lnTo>
                      <a:pt x="0" y="5"/>
                    </a:lnTo>
                    <a:lnTo>
                      <a:pt x="0" y="5"/>
                    </a:lnTo>
                    <a:lnTo>
                      <a:pt x="0" y="6"/>
                    </a:lnTo>
                    <a:lnTo>
                      <a:pt x="0" y="6"/>
                    </a:lnTo>
                    <a:lnTo>
                      <a:pt x="0" y="6"/>
                    </a:lnTo>
                    <a:lnTo>
                      <a:pt x="0" y="5"/>
                    </a:lnTo>
                    <a:lnTo>
                      <a:pt x="0" y="5"/>
                    </a:lnTo>
                    <a:lnTo>
                      <a:pt x="0" y="5"/>
                    </a:lnTo>
                    <a:lnTo>
                      <a:pt x="0" y="5"/>
                    </a:lnTo>
                    <a:lnTo>
                      <a:pt x="0" y="5"/>
                    </a:lnTo>
                    <a:lnTo>
                      <a:pt x="0" y="4"/>
                    </a:lnTo>
                    <a:lnTo>
                      <a:pt x="0" y="4"/>
                    </a:lnTo>
                    <a:lnTo>
                      <a:pt x="0" y="4"/>
                    </a:lnTo>
                    <a:lnTo>
                      <a:pt x="0" y="4"/>
                    </a:lnTo>
                    <a:lnTo>
                      <a:pt x="0" y="3"/>
                    </a:lnTo>
                    <a:lnTo>
                      <a:pt x="0" y="2"/>
                    </a:lnTo>
                    <a:lnTo>
                      <a:pt x="0" y="3"/>
                    </a:lnTo>
                    <a:lnTo>
                      <a:pt x="0" y="3"/>
                    </a:lnTo>
                    <a:lnTo>
                      <a:pt x="0" y="2"/>
                    </a:lnTo>
                    <a:lnTo>
                      <a:pt x="0" y="2"/>
                    </a:lnTo>
                    <a:lnTo>
                      <a:pt x="0" y="2"/>
                    </a:lnTo>
                    <a:lnTo>
                      <a:pt x="0" y="3"/>
                    </a:lnTo>
                    <a:lnTo>
                      <a:pt x="0" y="2"/>
                    </a:lnTo>
                    <a:lnTo>
                      <a:pt x="0" y="2"/>
                    </a:lnTo>
                    <a:lnTo>
                      <a:pt x="0" y="1"/>
                    </a:lnTo>
                    <a:lnTo>
                      <a:pt x="0" y="1"/>
                    </a:lnTo>
                    <a:lnTo>
                      <a:pt x="0" y="1"/>
                    </a:lnTo>
                    <a:lnTo>
                      <a:pt x="0" y="2"/>
                    </a:lnTo>
                    <a:lnTo>
                      <a:pt x="0" y="2"/>
                    </a:lnTo>
                    <a:lnTo>
                      <a:pt x="0" y="3"/>
                    </a:lnTo>
                    <a:lnTo>
                      <a:pt x="0" y="3"/>
                    </a:lnTo>
                    <a:lnTo>
                      <a:pt x="0" y="3"/>
                    </a:lnTo>
                    <a:lnTo>
                      <a:pt x="0" y="3"/>
                    </a:lnTo>
                    <a:lnTo>
                      <a:pt x="1" y="3"/>
                    </a:lnTo>
                    <a:lnTo>
                      <a:pt x="1" y="4"/>
                    </a:lnTo>
                    <a:lnTo>
                      <a:pt x="1" y="4"/>
                    </a:lnTo>
                    <a:lnTo>
                      <a:pt x="1" y="4"/>
                    </a:lnTo>
                    <a:lnTo>
                      <a:pt x="1" y="5"/>
                    </a:lnTo>
                    <a:lnTo>
                      <a:pt x="1" y="5"/>
                    </a:lnTo>
                    <a:lnTo>
                      <a:pt x="1" y="5"/>
                    </a:lnTo>
                    <a:lnTo>
                      <a:pt x="1" y="5"/>
                    </a:lnTo>
                    <a:lnTo>
                      <a:pt x="1" y="5"/>
                    </a:lnTo>
                    <a:lnTo>
                      <a:pt x="1" y="6"/>
                    </a:lnTo>
                    <a:lnTo>
                      <a:pt x="1" y="6"/>
                    </a:lnTo>
                    <a:lnTo>
                      <a:pt x="1" y="6"/>
                    </a:lnTo>
                    <a:lnTo>
                      <a:pt x="1" y="6"/>
                    </a:lnTo>
                    <a:lnTo>
                      <a:pt x="1" y="6"/>
                    </a:lnTo>
                    <a:lnTo>
                      <a:pt x="1" y="6"/>
                    </a:lnTo>
                    <a:lnTo>
                      <a:pt x="1" y="5"/>
                    </a:lnTo>
                    <a:lnTo>
                      <a:pt x="1" y="5"/>
                    </a:lnTo>
                    <a:lnTo>
                      <a:pt x="1" y="5"/>
                    </a:lnTo>
                    <a:lnTo>
                      <a:pt x="1" y="6"/>
                    </a:lnTo>
                    <a:lnTo>
                      <a:pt x="1" y="5"/>
                    </a:lnTo>
                    <a:lnTo>
                      <a:pt x="1" y="6"/>
                    </a:lnTo>
                    <a:lnTo>
                      <a:pt x="1" y="6"/>
                    </a:lnTo>
                    <a:lnTo>
                      <a:pt x="1" y="7"/>
                    </a:lnTo>
                    <a:lnTo>
                      <a:pt x="1" y="6"/>
                    </a:lnTo>
                    <a:lnTo>
                      <a:pt x="1" y="7"/>
                    </a:lnTo>
                    <a:lnTo>
                      <a:pt x="1" y="7"/>
                    </a:lnTo>
                    <a:lnTo>
                      <a:pt x="1" y="7"/>
                    </a:lnTo>
                    <a:lnTo>
                      <a:pt x="1" y="7"/>
                    </a:lnTo>
                    <a:lnTo>
                      <a:pt x="1" y="8"/>
                    </a:lnTo>
                    <a:lnTo>
                      <a:pt x="1" y="8"/>
                    </a:lnTo>
                    <a:lnTo>
                      <a:pt x="1" y="9"/>
                    </a:lnTo>
                    <a:lnTo>
                      <a:pt x="1" y="8"/>
                    </a:lnTo>
                    <a:lnTo>
                      <a:pt x="1" y="9"/>
                    </a:lnTo>
                    <a:lnTo>
                      <a:pt x="1" y="8"/>
                    </a:lnTo>
                    <a:lnTo>
                      <a:pt x="1" y="9"/>
                    </a:lnTo>
                    <a:lnTo>
                      <a:pt x="1" y="8"/>
                    </a:lnTo>
                    <a:lnTo>
                      <a:pt x="1" y="9"/>
                    </a:lnTo>
                    <a:lnTo>
                      <a:pt x="1" y="8"/>
                    </a:lnTo>
                    <a:lnTo>
                      <a:pt x="1" y="8"/>
                    </a:lnTo>
                    <a:lnTo>
                      <a:pt x="1" y="9"/>
                    </a:lnTo>
                    <a:lnTo>
                      <a:pt x="1" y="8"/>
                    </a:lnTo>
                    <a:lnTo>
                      <a:pt x="1" y="8"/>
                    </a:lnTo>
                    <a:lnTo>
                      <a:pt x="1" y="7"/>
                    </a:lnTo>
                    <a:lnTo>
                      <a:pt x="1" y="7"/>
                    </a:lnTo>
                    <a:lnTo>
                      <a:pt x="1" y="6"/>
                    </a:lnTo>
                    <a:lnTo>
                      <a:pt x="1" y="7"/>
                    </a:lnTo>
                    <a:lnTo>
                      <a:pt x="1" y="7"/>
                    </a:lnTo>
                    <a:lnTo>
                      <a:pt x="1" y="7"/>
                    </a:lnTo>
                    <a:lnTo>
                      <a:pt x="1" y="6"/>
                    </a:lnTo>
                    <a:lnTo>
                      <a:pt x="1" y="7"/>
                    </a:lnTo>
                    <a:lnTo>
                      <a:pt x="1" y="8"/>
                    </a:lnTo>
                    <a:lnTo>
                      <a:pt x="1" y="8"/>
                    </a:lnTo>
                    <a:lnTo>
                      <a:pt x="1" y="8"/>
                    </a:lnTo>
                    <a:lnTo>
                      <a:pt x="1" y="8"/>
                    </a:lnTo>
                    <a:lnTo>
                      <a:pt x="1" y="8"/>
                    </a:lnTo>
                    <a:lnTo>
                      <a:pt x="1" y="9"/>
                    </a:lnTo>
                    <a:lnTo>
                      <a:pt x="1" y="9"/>
                    </a:lnTo>
                    <a:lnTo>
                      <a:pt x="1" y="9"/>
                    </a:lnTo>
                    <a:lnTo>
                      <a:pt x="1" y="8"/>
                    </a:lnTo>
                    <a:lnTo>
                      <a:pt x="1" y="8"/>
                    </a:lnTo>
                    <a:lnTo>
                      <a:pt x="1" y="8"/>
                    </a:lnTo>
                    <a:lnTo>
                      <a:pt x="1" y="8"/>
                    </a:lnTo>
                    <a:lnTo>
                      <a:pt x="1" y="8"/>
                    </a:lnTo>
                    <a:lnTo>
                      <a:pt x="1" y="7"/>
                    </a:lnTo>
                    <a:lnTo>
                      <a:pt x="1" y="7"/>
                    </a:lnTo>
                    <a:lnTo>
                      <a:pt x="1" y="7"/>
                    </a:lnTo>
                    <a:lnTo>
                      <a:pt x="1" y="6"/>
                    </a:lnTo>
                    <a:lnTo>
                      <a:pt x="1" y="6"/>
                    </a:lnTo>
                    <a:lnTo>
                      <a:pt x="1" y="5"/>
                    </a:lnTo>
                    <a:lnTo>
                      <a:pt x="1" y="4"/>
                    </a:lnTo>
                    <a:lnTo>
                      <a:pt x="1" y="5"/>
                    </a:lnTo>
                    <a:lnTo>
                      <a:pt x="1" y="5"/>
                    </a:lnTo>
                    <a:lnTo>
                      <a:pt x="1" y="5"/>
                    </a:lnTo>
                    <a:lnTo>
                      <a:pt x="1" y="4"/>
                    </a:lnTo>
                    <a:lnTo>
                      <a:pt x="1" y="4"/>
                    </a:lnTo>
                    <a:lnTo>
                      <a:pt x="1" y="5"/>
                    </a:lnTo>
                    <a:lnTo>
                      <a:pt x="1" y="5"/>
                    </a:lnTo>
                    <a:lnTo>
                      <a:pt x="1" y="4"/>
                    </a:lnTo>
                    <a:lnTo>
                      <a:pt x="1" y="5"/>
                    </a:lnTo>
                    <a:lnTo>
                      <a:pt x="1" y="4"/>
                    </a:lnTo>
                    <a:lnTo>
                      <a:pt x="1" y="4"/>
                    </a:lnTo>
                    <a:lnTo>
                      <a:pt x="1" y="4"/>
                    </a:lnTo>
                    <a:lnTo>
                      <a:pt x="1" y="4"/>
                    </a:lnTo>
                    <a:lnTo>
                      <a:pt x="1" y="5"/>
                    </a:lnTo>
                    <a:lnTo>
                      <a:pt x="1" y="4"/>
                    </a:lnTo>
                    <a:lnTo>
                      <a:pt x="1" y="5"/>
                    </a:lnTo>
                    <a:lnTo>
                      <a:pt x="1" y="4"/>
                    </a:lnTo>
                    <a:lnTo>
                      <a:pt x="1" y="5"/>
                    </a:lnTo>
                    <a:lnTo>
                      <a:pt x="1" y="4"/>
                    </a:lnTo>
                    <a:lnTo>
                      <a:pt x="1" y="5"/>
                    </a:lnTo>
                    <a:lnTo>
                      <a:pt x="1" y="4"/>
                    </a:lnTo>
                    <a:lnTo>
                      <a:pt x="1" y="4"/>
                    </a:lnTo>
                    <a:lnTo>
                      <a:pt x="1" y="4"/>
                    </a:lnTo>
                    <a:lnTo>
                      <a:pt x="1" y="4"/>
                    </a:lnTo>
                    <a:lnTo>
                      <a:pt x="1" y="3"/>
                    </a:lnTo>
                    <a:lnTo>
                      <a:pt x="1" y="3"/>
                    </a:lnTo>
                    <a:lnTo>
                      <a:pt x="1" y="2"/>
                    </a:lnTo>
                    <a:lnTo>
                      <a:pt x="1" y="3"/>
                    </a:lnTo>
                    <a:lnTo>
                      <a:pt x="1" y="2"/>
                    </a:lnTo>
                    <a:lnTo>
                      <a:pt x="1" y="2"/>
                    </a:lnTo>
                    <a:lnTo>
                      <a:pt x="1" y="2"/>
                    </a:lnTo>
                    <a:lnTo>
                      <a:pt x="1" y="3"/>
                    </a:lnTo>
                    <a:lnTo>
                      <a:pt x="1" y="3"/>
                    </a:lnTo>
                    <a:lnTo>
                      <a:pt x="1" y="3"/>
                    </a:lnTo>
                    <a:lnTo>
                      <a:pt x="1" y="3"/>
                    </a:lnTo>
                    <a:lnTo>
                      <a:pt x="1" y="3"/>
                    </a:lnTo>
                    <a:lnTo>
                      <a:pt x="1" y="3"/>
                    </a:lnTo>
                    <a:lnTo>
                      <a:pt x="1" y="4"/>
                    </a:lnTo>
                    <a:lnTo>
                      <a:pt x="1" y="4"/>
                    </a:lnTo>
                    <a:lnTo>
                      <a:pt x="1" y="4"/>
                    </a:lnTo>
                    <a:lnTo>
                      <a:pt x="1" y="4"/>
                    </a:lnTo>
                    <a:lnTo>
                      <a:pt x="1" y="4"/>
                    </a:lnTo>
                    <a:lnTo>
                      <a:pt x="1" y="4"/>
                    </a:lnTo>
                    <a:lnTo>
                      <a:pt x="1" y="3"/>
                    </a:lnTo>
                    <a:lnTo>
                      <a:pt x="1" y="4"/>
                    </a:lnTo>
                    <a:lnTo>
                      <a:pt x="1" y="4"/>
                    </a:lnTo>
                    <a:lnTo>
                      <a:pt x="1" y="3"/>
                    </a:lnTo>
                    <a:lnTo>
                      <a:pt x="1" y="3"/>
                    </a:lnTo>
                    <a:lnTo>
                      <a:pt x="1" y="2"/>
                    </a:lnTo>
                    <a:lnTo>
                      <a:pt x="1" y="3"/>
                    </a:lnTo>
                    <a:lnTo>
                      <a:pt x="1" y="2"/>
                    </a:lnTo>
                    <a:lnTo>
                      <a:pt x="1" y="2"/>
                    </a:lnTo>
                    <a:lnTo>
                      <a:pt x="1" y="2"/>
                    </a:lnTo>
                    <a:lnTo>
                      <a:pt x="1" y="1"/>
                    </a:lnTo>
                    <a:lnTo>
                      <a:pt x="1" y="1"/>
                    </a:lnTo>
                    <a:lnTo>
                      <a:pt x="1" y="1"/>
                    </a:lnTo>
                    <a:lnTo>
                      <a:pt x="1" y="1"/>
                    </a:lnTo>
                    <a:lnTo>
                      <a:pt x="1" y="1"/>
                    </a:lnTo>
                    <a:lnTo>
                      <a:pt x="1" y="1"/>
                    </a:lnTo>
                    <a:lnTo>
                      <a:pt x="1" y="0"/>
                    </a:lnTo>
                    <a:lnTo>
                      <a:pt x="1" y="1"/>
                    </a:lnTo>
                    <a:lnTo>
                      <a:pt x="1" y="1"/>
                    </a:lnTo>
                    <a:lnTo>
                      <a:pt x="1" y="0"/>
                    </a:lnTo>
                    <a:lnTo>
                      <a:pt x="1" y="0"/>
                    </a:lnTo>
                    <a:lnTo>
                      <a:pt x="1" y="1"/>
                    </a:lnTo>
                    <a:lnTo>
                      <a:pt x="1" y="1"/>
                    </a:lnTo>
                    <a:lnTo>
                      <a:pt x="1" y="1"/>
                    </a:lnTo>
                    <a:lnTo>
                      <a:pt x="1" y="2"/>
                    </a:lnTo>
                    <a:lnTo>
                      <a:pt x="1" y="1"/>
                    </a:lnTo>
                    <a:lnTo>
                      <a:pt x="1" y="2"/>
                    </a:lnTo>
                    <a:lnTo>
                      <a:pt x="1" y="2"/>
                    </a:lnTo>
                    <a:lnTo>
                      <a:pt x="1" y="3"/>
                    </a:lnTo>
                    <a:lnTo>
                      <a:pt x="1" y="3"/>
                    </a:lnTo>
                    <a:lnTo>
                      <a:pt x="1" y="4"/>
                    </a:lnTo>
                    <a:lnTo>
                      <a:pt x="1" y="4"/>
                    </a:lnTo>
                    <a:lnTo>
                      <a:pt x="1" y="4"/>
                    </a:lnTo>
                    <a:lnTo>
                      <a:pt x="1" y="4"/>
                    </a:lnTo>
                    <a:lnTo>
                      <a:pt x="1" y="4"/>
                    </a:lnTo>
                    <a:lnTo>
                      <a:pt x="1" y="3"/>
                    </a:lnTo>
                    <a:lnTo>
                      <a:pt x="1" y="3"/>
                    </a:lnTo>
                    <a:lnTo>
                      <a:pt x="1" y="3"/>
                    </a:lnTo>
                    <a:lnTo>
                      <a:pt x="1" y="3"/>
                    </a:lnTo>
                    <a:lnTo>
                      <a:pt x="1" y="3"/>
                    </a:lnTo>
                    <a:lnTo>
                      <a:pt x="1" y="4"/>
                    </a:lnTo>
                    <a:lnTo>
                      <a:pt x="1" y="4"/>
                    </a:lnTo>
                    <a:lnTo>
                      <a:pt x="1" y="4"/>
                    </a:lnTo>
                    <a:lnTo>
                      <a:pt x="1" y="4"/>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4"/>
                    </a:lnTo>
                    <a:lnTo>
                      <a:pt x="1" y="3"/>
                    </a:lnTo>
                    <a:lnTo>
                      <a:pt x="1" y="3"/>
                    </a:lnTo>
                    <a:lnTo>
                      <a:pt x="1" y="4"/>
                    </a:lnTo>
                    <a:lnTo>
                      <a:pt x="1" y="4"/>
                    </a:lnTo>
                    <a:lnTo>
                      <a:pt x="1" y="4"/>
                    </a:lnTo>
                    <a:lnTo>
                      <a:pt x="1" y="4"/>
                    </a:lnTo>
                    <a:lnTo>
                      <a:pt x="1" y="5"/>
                    </a:lnTo>
                    <a:lnTo>
                      <a:pt x="1" y="5"/>
                    </a:lnTo>
                    <a:lnTo>
                      <a:pt x="1" y="5"/>
                    </a:lnTo>
                    <a:lnTo>
                      <a:pt x="1" y="5"/>
                    </a:lnTo>
                    <a:lnTo>
                      <a:pt x="1" y="6"/>
                    </a:lnTo>
                    <a:lnTo>
                      <a:pt x="1" y="6"/>
                    </a:lnTo>
                    <a:lnTo>
                      <a:pt x="1" y="7"/>
                    </a:lnTo>
                    <a:lnTo>
                      <a:pt x="1" y="6"/>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7"/>
                    </a:lnTo>
                    <a:lnTo>
                      <a:pt x="1" y="6"/>
                    </a:lnTo>
                    <a:lnTo>
                      <a:pt x="1" y="6"/>
                    </a:lnTo>
                    <a:lnTo>
                      <a:pt x="1" y="6"/>
                    </a:lnTo>
                    <a:lnTo>
                      <a:pt x="1" y="5"/>
                    </a:lnTo>
                    <a:lnTo>
                      <a:pt x="1" y="5"/>
                    </a:lnTo>
                    <a:lnTo>
                      <a:pt x="1" y="5"/>
                    </a:lnTo>
                    <a:lnTo>
                      <a:pt x="1" y="5"/>
                    </a:lnTo>
                    <a:lnTo>
                      <a:pt x="1" y="5"/>
                    </a:lnTo>
                    <a:lnTo>
                      <a:pt x="1" y="5"/>
                    </a:lnTo>
                    <a:lnTo>
                      <a:pt x="1" y="4"/>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5"/>
                    </a:lnTo>
                    <a:lnTo>
                      <a:pt x="1" y="4"/>
                    </a:lnTo>
                    <a:lnTo>
                      <a:pt x="1" y="4"/>
                    </a:lnTo>
                    <a:lnTo>
                      <a:pt x="1" y="3"/>
                    </a:lnTo>
                    <a:lnTo>
                      <a:pt x="1" y="4"/>
                    </a:lnTo>
                    <a:lnTo>
                      <a:pt x="1" y="4"/>
                    </a:lnTo>
                    <a:lnTo>
                      <a:pt x="1" y="4"/>
                    </a:lnTo>
                    <a:lnTo>
                      <a:pt x="1" y="5"/>
                    </a:lnTo>
                    <a:lnTo>
                      <a:pt x="1" y="4"/>
                    </a:lnTo>
                    <a:lnTo>
                      <a:pt x="1" y="4"/>
                    </a:lnTo>
                    <a:lnTo>
                      <a:pt x="1" y="4"/>
                    </a:lnTo>
                    <a:lnTo>
                      <a:pt x="1" y="3"/>
                    </a:lnTo>
                    <a:lnTo>
                      <a:pt x="1" y="4"/>
                    </a:lnTo>
                    <a:lnTo>
                      <a:pt x="1" y="2"/>
                    </a:lnTo>
                    <a:lnTo>
                      <a:pt x="1" y="2"/>
                    </a:lnTo>
                    <a:lnTo>
                      <a:pt x="1" y="1"/>
                    </a:lnTo>
                    <a:lnTo>
                      <a:pt x="1" y="1"/>
                    </a:lnTo>
                    <a:lnTo>
                      <a:pt x="1" y="1"/>
                    </a:lnTo>
                    <a:lnTo>
                      <a:pt x="1" y="0"/>
                    </a:lnTo>
                    <a:lnTo>
                      <a:pt x="1" y="1"/>
                    </a:lnTo>
                    <a:lnTo>
                      <a:pt x="1" y="0"/>
                    </a:lnTo>
                    <a:lnTo>
                      <a:pt x="1" y="1"/>
                    </a:lnTo>
                    <a:lnTo>
                      <a:pt x="1" y="0"/>
                    </a:lnTo>
                    <a:lnTo>
                      <a:pt x="1" y="1"/>
                    </a:lnTo>
                    <a:lnTo>
                      <a:pt x="1" y="1"/>
                    </a:lnTo>
                    <a:lnTo>
                      <a:pt x="1" y="1"/>
                    </a:lnTo>
                    <a:lnTo>
                      <a:pt x="1" y="2"/>
                    </a:lnTo>
                    <a:lnTo>
                      <a:pt x="1" y="2"/>
                    </a:lnTo>
                    <a:lnTo>
                      <a:pt x="1" y="3"/>
                    </a:lnTo>
                    <a:lnTo>
                      <a:pt x="1" y="4"/>
                    </a:lnTo>
                    <a:lnTo>
                      <a:pt x="1" y="4"/>
                    </a:lnTo>
                    <a:lnTo>
                      <a:pt x="1" y="6"/>
                    </a:lnTo>
                    <a:lnTo>
                      <a:pt x="1" y="5"/>
                    </a:lnTo>
                    <a:lnTo>
                      <a:pt x="1" y="5"/>
                    </a:lnTo>
                    <a:lnTo>
                      <a:pt x="1" y="5"/>
                    </a:lnTo>
                    <a:lnTo>
                      <a:pt x="1" y="6"/>
                    </a:lnTo>
                    <a:lnTo>
                      <a:pt x="1" y="6"/>
                    </a:lnTo>
                    <a:lnTo>
                      <a:pt x="1" y="6"/>
                    </a:lnTo>
                    <a:lnTo>
                      <a:pt x="1" y="6"/>
                    </a:lnTo>
                    <a:lnTo>
                      <a:pt x="1" y="7"/>
                    </a:lnTo>
                    <a:lnTo>
                      <a:pt x="1" y="7"/>
                    </a:lnTo>
                    <a:lnTo>
                      <a:pt x="1" y="7"/>
                    </a:lnTo>
                    <a:lnTo>
                      <a:pt x="1" y="8"/>
                    </a:lnTo>
                    <a:lnTo>
                      <a:pt x="1" y="8"/>
                    </a:lnTo>
                    <a:lnTo>
                      <a:pt x="1" y="8"/>
                    </a:lnTo>
                    <a:lnTo>
                      <a:pt x="1" y="7"/>
                    </a:lnTo>
                    <a:lnTo>
                      <a:pt x="1" y="7"/>
                    </a:lnTo>
                    <a:lnTo>
                      <a:pt x="1" y="6"/>
                    </a:lnTo>
                    <a:lnTo>
                      <a:pt x="1" y="6"/>
                    </a:lnTo>
                    <a:lnTo>
                      <a:pt x="1" y="7"/>
                    </a:lnTo>
                    <a:lnTo>
                      <a:pt x="1" y="7"/>
                    </a:lnTo>
                    <a:lnTo>
                      <a:pt x="1" y="7"/>
                    </a:lnTo>
                    <a:lnTo>
                      <a:pt x="1" y="8"/>
                    </a:lnTo>
                    <a:lnTo>
                      <a:pt x="1" y="7"/>
                    </a:lnTo>
                    <a:lnTo>
                      <a:pt x="1" y="8"/>
                    </a:lnTo>
                    <a:lnTo>
                      <a:pt x="1" y="7"/>
                    </a:lnTo>
                    <a:lnTo>
                      <a:pt x="1" y="7"/>
                    </a:lnTo>
                    <a:lnTo>
                      <a:pt x="1" y="7"/>
                    </a:lnTo>
                    <a:lnTo>
                      <a:pt x="1" y="7"/>
                    </a:lnTo>
                    <a:lnTo>
                      <a:pt x="1" y="6"/>
                    </a:lnTo>
                    <a:lnTo>
                      <a:pt x="1" y="7"/>
                    </a:lnTo>
                    <a:lnTo>
                      <a:pt x="1" y="7"/>
                    </a:lnTo>
                    <a:lnTo>
                      <a:pt x="1" y="6"/>
                    </a:lnTo>
                    <a:lnTo>
                      <a:pt x="1" y="7"/>
                    </a:lnTo>
                    <a:lnTo>
                      <a:pt x="1" y="6"/>
                    </a:lnTo>
                    <a:lnTo>
                      <a:pt x="1" y="7"/>
                    </a:lnTo>
                    <a:lnTo>
                      <a:pt x="1" y="6"/>
                    </a:lnTo>
                    <a:lnTo>
                      <a:pt x="1" y="7"/>
                    </a:lnTo>
                    <a:lnTo>
                      <a:pt x="1" y="6"/>
                    </a:lnTo>
                    <a:lnTo>
                      <a:pt x="1" y="7"/>
                    </a:lnTo>
                    <a:lnTo>
                      <a:pt x="1" y="7"/>
                    </a:lnTo>
                    <a:lnTo>
                      <a:pt x="1" y="8"/>
                    </a:lnTo>
                    <a:lnTo>
                      <a:pt x="1" y="7"/>
                    </a:lnTo>
                    <a:lnTo>
                      <a:pt x="1" y="6"/>
                    </a:lnTo>
                    <a:lnTo>
                      <a:pt x="1" y="6"/>
                    </a:lnTo>
                    <a:lnTo>
                      <a:pt x="1" y="5"/>
                    </a:lnTo>
                    <a:lnTo>
                      <a:pt x="1" y="6"/>
                    </a:lnTo>
                    <a:lnTo>
                      <a:pt x="1" y="6"/>
                    </a:lnTo>
                    <a:lnTo>
                      <a:pt x="1" y="5"/>
                    </a:lnTo>
                    <a:lnTo>
                      <a:pt x="1" y="7"/>
                    </a:lnTo>
                    <a:lnTo>
                      <a:pt x="1" y="6"/>
                    </a:lnTo>
                    <a:lnTo>
                      <a:pt x="1" y="6"/>
                    </a:lnTo>
                  </a:path>
                </a:pathLst>
              </a:custGeom>
              <a:noFill/>
              <a:ln w="0">
                <a:solidFill>
                  <a:srgbClr val="3366FF"/>
                </a:solidFill>
                <a:prstDash val="solid"/>
                <a:round/>
                <a:headEnd/>
                <a:tailEnd/>
              </a:ln>
            </p:spPr>
            <p:txBody>
              <a:bodyPr/>
              <a:lstStyle/>
              <a:p>
                <a:endParaRPr lang="en-GB"/>
              </a:p>
            </p:txBody>
          </p:sp>
          <p:sp>
            <p:nvSpPr>
              <p:cNvPr id="186354" name="Freeform 1010"/>
              <p:cNvSpPr>
                <a:spLocks/>
              </p:cNvSpPr>
              <p:nvPr/>
            </p:nvSpPr>
            <p:spPr bwMode="auto">
              <a:xfrm>
                <a:off x="3894" y="3545"/>
                <a:ext cx="1" cy="72"/>
              </a:xfrm>
              <a:custGeom>
                <a:avLst/>
                <a:gdLst/>
                <a:ahLst/>
                <a:cxnLst>
                  <a:cxn ang="0">
                    <a:pos x="0" y="10"/>
                  </a:cxn>
                  <a:cxn ang="0">
                    <a:pos x="0" y="11"/>
                  </a:cxn>
                  <a:cxn ang="0">
                    <a:pos x="0" y="10"/>
                  </a:cxn>
                  <a:cxn ang="0">
                    <a:pos x="0" y="7"/>
                  </a:cxn>
                  <a:cxn ang="0">
                    <a:pos x="0" y="9"/>
                  </a:cxn>
                  <a:cxn ang="0">
                    <a:pos x="0" y="9"/>
                  </a:cxn>
                  <a:cxn ang="0">
                    <a:pos x="0" y="10"/>
                  </a:cxn>
                  <a:cxn ang="0">
                    <a:pos x="0" y="8"/>
                  </a:cxn>
                  <a:cxn ang="0">
                    <a:pos x="0" y="9"/>
                  </a:cxn>
                  <a:cxn ang="0">
                    <a:pos x="0" y="9"/>
                  </a:cxn>
                  <a:cxn ang="0">
                    <a:pos x="0" y="9"/>
                  </a:cxn>
                  <a:cxn ang="0">
                    <a:pos x="0" y="11"/>
                  </a:cxn>
                  <a:cxn ang="0">
                    <a:pos x="0" y="6"/>
                  </a:cxn>
                  <a:cxn ang="0">
                    <a:pos x="0" y="4"/>
                  </a:cxn>
                  <a:cxn ang="0">
                    <a:pos x="0" y="4"/>
                  </a:cxn>
                  <a:cxn ang="0">
                    <a:pos x="0" y="4"/>
                  </a:cxn>
                  <a:cxn ang="0">
                    <a:pos x="0" y="6"/>
                  </a:cxn>
                  <a:cxn ang="0">
                    <a:pos x="0" y="6"/>
                  </a:cxn>
                  <a:cxn ang="0">
                    <a:pos x="0" y="5"/>
                  </a:cxn>
                  <a:cxn ang="0">
                    <a:pos x="0" y="6"/>
                  </a:cxn>
                  <a:cxn ang="0">
                    <a:pos x="0" y="5"/>
                  </a:cxn>
                  <a:cxn ang="0">
                    <a:pos x="0" y="8"/>
                  </a:cxn>
                  <a:cxn ang="0">
                    <a:pos x="0" y="8"/>
                  </a:cxn>
                  <a:cxn ang="0">
                    <a:pos x="0" y="8"/>
                  </a:cxn>
                  <a:cxn ang="0">
                    <a:pos x="0" y="9"/>
                  </a:cxn>
                  <a:cxn ang="0">
                    <a:pos x="0" y="7"/>
                  </a:cxn>
                  <a:cxn ang="0">
                    <a:pos x="0" y="7"/>
                  </a:cxn>
                  <a:cxn ang="0">
                    <a:pos x="0" y="9"/>
                  </a:cxn>
                  <a:cxn ang="0">
                    <a:pos x="0" y="8"/>
                  </a:cxn>
                  <a:cxn ang="0">
                    <a:pos x="0" y="7"/>
                  </a:cxn>
                  <a:cxn ang="0">
                    <a:pos x="0" y="7"/>
                  </a:cxn>
                  <a:cxn ang="0">
                    <a:pos x="0" y="10"/>
                  </a:cxn>
                  <a:cxn ang="0">
                    <a:pos x="0" y="10"/>
                  </a:cxn>
                  <a:cxn ang="0">
                    <a:pos x="0" y="7"/>
                  </a:cxn>
                  <a:cxn ang="0">
                    <a:pos x="0" y="4"/>
                  </a:cxn>
                  <a:cxn ang="0">
                    <a:pos x="0" y="1"/>
                  </a:cxn>
                  <a:cxn ang="0">
                    <a:pos x="0" y="7"/>
                  </a:cxn>
                  <a:cxn ang="0">
                    <a:pos x="0" y="7"/>
                  </a:cxn>
                  <a:cxn ang="0">
                    <a:pos x="0" y="3"/>
                  </a:cxn>
                  <a:cxn ang="0">
                    <a:pos x="0" y="3"/>
                  </a:cxn>
                  <a:cxn ang="0">
                    <a:pos x="0" y="0"/>
                  </a:cxn>
                  <a:cxn ang="0">
                    <a:pos x="0" y="2"/>
                  </a:cxn>
                  <a:cxn ang="0">
                    <a:pos x="0" y="4"/>
                  </a:cxn>
                  <a:cxn ang="0">
                    <a:pos x="0" y="5"/>
                  </a:cxn>
                  <a:cxn ang="0">
                    <a:pos x="0" y="7"/>
                  </a:cxn>
                  <a:cxn ang="0">
                    <a:pos x="0" y="5"/>
                  </a:cxn>
                  <a:cxn ang="0">
                    <a:pos x="0" y="8"/>
                  </a:cxn>
                  <a:cxn ang="0">
                    <a:pos x="0" y="7"/>
                  </a:cxn>
                  <a:cxn ang="0">
                    <a:pos x="0" y="5"/>
                  </a:cxn>
                  <a:cxn ang="0">
                    <a:pos x="0" y="6"/>
                  </a:cxn>
                  <a:cxn ang="0">
                    <a:pos x="0" y="5"/>
                  </a:cxn>
                  <a:cxn ang="0">
                    <a:pos x="0" y="7"/>
                  </a:cxn>
                  <a:cxn ang="0">
                    <a:pos x="0" y="10"/>
                  </a:cxn>
                  <a:cxn ang="0">
                    <a:pos x="0" y="8"/>
                  </a:cxn>
                  <a:cxn ang="0">
                    <a:pos x="0" y="11"/>
                  </a:cxn>
                  <a:cxn ang="0">
                    <a:pos x="0" y="10"/>
                  </a:cxn>
                  <a:cxn ang="0">
                    <a:pos x="0" y="9"/>
                  </a:cxn>
                  <a:cxn ang="0">
                    <a:pos x="0" y="8"/>
                  </a:cxn>
                  <a:cxn ang="0">
                    <a:pos x="0" y="9"/>
                  </a:cxn>
                  <a:cxn ang="0">
                    <a:pos x="0" y="9"/>
                  </a:cxn>
                  <a:cxn ang="0">
                    <a:pos x="0" y="9"/>
                  </a:cxn>
                  <a:cxn ang="0">
                    <a:pos x="0" y="11"/>
                  </a:cxn>
                  <a:cxn ang="0">
                    <a:pos x="0" y="10"/>
                  </a:cxn>
                </a:cxnLst>
                <a:rect l="0" t="0" r="r" b="b"/>
                <a:pathLst>
                  <a:path h="12">
                    <a:moveTo>
                      <a:pt x="0" y="9"/>
                    </a:moveTo>
                    <a:lnTo>
                      <a:pt x="0" y="9"/>
                    </a:lnTo>
                    <a:lnTo>
                      <a:pt x="0" y="9"/>
                    </a:lnTo>
                    <a:lnTo>
                      <a:pt x="0" y="9"/>
                    </a:lnTo>
                    <a:lnTo>
                      <a:pt x="0" y="9"/>
                    </a:lnTo>
                    <a:lnTo>
                      <a:pt x="0" y="10"/>
                    </a:lnTo>
                    <a:lnTo>
                      <a:pt x="0" y="9"/>
                    </a:lnTo>
                    <a:lnTo>
                      <a:pt x="0" y="9"/>
                    </a:lnTo>
                    <a:lnTo>
                      <a:pt x="0" y="9"/>
                    </a:lnTo>
                    <a:lnTo>
                      <a:pt x="0" y="10"/>
                    </a:lnTo>
                    <a:lnTo>
                      <a:pt x="0" y="10"/>
                    </a:lnTo>
                    <a:lnTo>
                      <a:pt x="0" y="10"/>
                    </a:lnTo>
                    <a:lnTo>
                      <a:pt x="0" y="10"/>
                    </a:lnTo>
                    <a:lnTo>
                      <a:pt x="0" y="9"/>
                    </a:lnTo>
                    <a:lnTo>
                      <a:pt x="0" y="9"/>
                    </a:lnTo>
                    <a:lnTo>
                      <a:pt x="0" y="9"/>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9"/>
                    </a:lnTo>
                    <a:lnTo>
                      <a:pt x="0" y="9"/>
                    </a:lnTo>
                    <a:lnTo>
                      <a:pt x="0" y="9"/>
                    </a:lnTo>
                    <a:lnTo>
                      <a:pt x="0" y="8"/>
                    </a:lnTo>
                    <a:lnTo>
                      <a:pt x="0" y="9"/>
                    </a:lnTo>
                    <a:lnTo>
                      <a:pt x="0" y="8"/>
                    </a:lnTo>
                    <a:lnTo>
                      <a:pt x="0" y="7"/>
                    </a:lnTo>
                    <a:lnTo>
                      <a:pt x="0" y="8"/>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10"/>
                    </a:lnTo>
                    <a:lnTo>
                      <a:pt x="0" y="9"/>
                    </a:lnTo>
                    <a:lnTo>
                      <a:pt x="0" y="9"/>
                    </a:lnTo>
                    <a:lnTo>
                      <a:pt x="0" y="9"/>
                    </a:lnTo>
                    <a:lnTo>
                      <a:pt x="0" y="9"/>
                    </a:lnTo>
                    <a:lnTo>
                      <a:pt x="0" y="9"/>
                    </a:lnTo>
                    <a:lnTo>
                      <a:pt x="0" y="10"/>
                    </a:lnTo>
                    <a:lnTo>
                      <a:pt x="0" y="10"/>
                    </a:lnTo>
                    <a:lnTo>
                      <a:pt x="0" y="9"/>
                    </a:lnTo>
                    <a:lnTo>
                      <a:pt x="0" y="10"/>
                    </a:lnTo>
                    <a:lnTo>
                      <a:pt x="0" y="9"/>
                    </a:lnTo>
                    <a:lnTo>
                      <a:pt x="0" y="9"/>
                    </a:lnTo>
                    <a:lnTo>
                      <a:pt x="0" y="10"/>
                    </a:lnTo>
                    <a:lnTo>
                      <a:pt x="0" y="10"/>
                    </a:lnTo>
                    <a:lnTo>
                      <a:pt x="0" y="10"/>
                    </a:lnTo>
                    <a:lnTo>
                      <a:pt x="0" y="10"/>
                    </a:lnTo>
                    <a:lnTo>
                      <a:pt x="0" y="10"/>
                    </a:lnTo>
                    <a:lnTo>
                      <a:pt x="0" y="10"/>
                    </a:lnTo>
                    <a:lnTo>
                      <a:pt x="0" y="9"/>
                    </a:lnTo>
                    <a:lnTo>
                      <a:pt x="0" y="9"/>
                    </a:lnTo>
                    <a:lnTo>
                      <a:pt x="0" y="9"/>
                    </a:lnTo>
                    <a:lnTo>
                      <a:pt x="0" y="10"/>
                    </a:lnTo>
                    <a:lnTo>
                      <a:pt x="0" y="9"/>
                    </a:lnTo>
                    <a:lnTo>
                      <a:pt x="0" y="9"/>
                    </a:lnTo>
                    <a:lnTo>
                      <a:pt x="0" y="9"/>
                    </a:lnTo>
                    <a:lnTo>
                      <a:pt x="0" y="8"/>
                    </a:lnTo>
                    <a:lnTo>
                      <a:pt x="0" y="8"/>
                    </a:lnTo>
                    <a:lnTo>
                      <a:pt x="0" y="8"/>
                    </a:lnTo>
                    <a:lnTo>
                      <a:pt x="0" y="8"/>
                    </a:lnTo>
                    <a:lnTo>
                      <a:pt x="0" y="9"/>
                    </a:lnTo>
                    <a:lnTo>
                      <a:pt x="0" y="9"/>
                    </a:lnTo>
                    <a:lnTo>
                      <a:pt x="0" y="9"/>
                    </a:lnTo>
                    <a:lnTo>
                      <a:pt x="0" y="8"/>
                    </a:lnTo>
                    <a:lnTo>
                      <a:pt x="0" y="8"/>
                    </a:lnTo>
                    <a:lnTo>
                      <a:pt x="0" y="9"/>
                    </a:lnTo>
                    <a:lnTo>
                      <a:pt x="0" y="9"/>
                    </a:lnTo>
                    <a:lnTo>
                      <a:pt x="0" y="8"/>
                    </a:lnTo>
                    <a:lnTo>
                      <a:pt x="0" y="8"/>
                    </a:lnTo>
                    <a:lnTo>
                      <a:pt x="0" y="8"/>
                    </a:lnTo>
                    <a:lnTo>
                      <a:pt x="0" y="9"/>
                    </a:lnTo>
                    <a:lnTo>
                      <a:pt x="0" y="9"/>
                    </a:lnTo>
                    <a:lnTo>
                      <a:pt x="0" y="9"/>
                    </a:lnTo>
                    <a:lnTo>
                      <a:pt x="0" y="10"/>
                    </a:lnTo>
                    <a:lnTo>
                      <a:pt x="0" y="9"/>
                    </a:lnTo>
                    <a:lnTo>
                      <a:pt x="0" y="10"/>
                    </a:lnTo>
                    <a:lnTo>
                      <a:pt x="0" y="10"/>
                    </a:lnTo>
                    <a:lnTo>
                      <a:pt x="0" y="10"/>
                    </a:lnTo>
                    <a:lnTo>
                      <a:pt x="0" y="9"/>
                    </a:lnTo>
                    <a:lnTo>
                      <a:pt x="0" y="8"/>
                    </a:lnTo>
                    <a:lnTo>
                      <a:pt x="0" y="7"/>
                    </a:lnTo>
                    <a:lnTo>
                      <a:pt x="0" y="8"/>
                    </a:lnTo>
                    <a:lnTo>
                      <a:pt x="0" y="8"/>
                    </a:lnTo>
                    <a:lnTo>
                      <a:pt x="0" y="7"/>
                    </a:lnTo>
                    <a:lnTo>
                      <a:pt x="0" y="8"/>
                    </a:lnTo>
                    <a:lnTo>
                      <a:pt x="0" y="9"/>
                    </a:lnTo>
                    <a:lnTo>
                      <a:pt x="0" y="9"/>
                    </a:lnTo>
                    <a:lnTo>
                      <a:pt x="0" y="10"/>
                    </a:lnTo>
                    <a:lnTo>
                      <a:pt x="0" y="9"/>
                    </a:lnTo>
                    <a:lnTo>
                      <a:pt x="0" y="8"/>
                    </a:lnTo>
                    <a:lnTo>
                      <a:pt x="0" y="9"/>
                    </a:lnTo>
                    <a:lnTo>
                      <a:pt x="0" y="9"/>
                    </a:lnTo>
                    <a:lnTo>
                      <a:pt x="0" y="9"/>
                    </a:lnTo>
                    <a:lnTo>
                      <a:pt x="0" y="8"/>
                    </a:lnTo>
                    <a:lnTo>
                      <a:pt x="0" y="9"/>
                    </a:lnTo>
                    <a:lnTo>
                      <a:pt x="0" y="8"/>
                    </a:lnTo>
                    <a:lnTo>
                      <a:pt x="0" y="9"/>
                    </a:lnTo>
                    <a:lnTo>
                      <a:pt x="0" y="9"/>
                    </a:lnTo>
                    <a:lnTo>
                      <a:pt x="0" y="9"/>
                    </a:lnTo>
                    <a:lnTo>
                      <a:pt x="0" y="10"/>
                    </a:lnTo>
                    <a:lnTo>
                      <a:pt x="0" y="11"/>
                    </a:lnTo>
                    <a:lnTo>
                      <a:pt x="0" y="10"/>
                    </a:lnTo>
                    <a:lnTo>
                      <a:pt x="0" y="10"/>
                    </a:lnTo>
                    <a:lnTo>
                      <a:pt x="0" y="11"/>
                    </a:lnTo>
                    <a:lnTo>
                      <a:pt x="0" y="10"/>
                    </a:lnTo>
                    <a:lnTo>
                      <a:pt x="0" y="11"/>
                    </a:lnTo>
                    <a:lnTo>
                      <a:pt x="0" y="10"/>
                    </a:lnTo>
                    <a:lnTo>
                      <a:pt x="0" y="11"/>
                    </a:lnTo>
                    <a:lnTo>
                      <a:pt x="0" y="11"/>
                    </a:lnTo>
                    <a:lnTo>
                      <a:pt x="0" y="10"/>
                    </a:lnTo>
                    <a:lnTo>
                      <a:pt x="0" y="10"/>
                    </a:lnTo>
                    <a:lnTo>
                      <a:pt x="0" y="10"/>
                    </a:lnTo>
                    <a:lnTo>
                      <a:pt x="0" y="10"/>
                    </a:lnTo>
                    <a:lnTo>
                      <a:pt x="0" y="9"/>
                    </a:lnTo>
                    <a:lnTo>
                      <a:pt x="0" y="9"/>
                    </a:lnTo>
                    <a:lnTo>
                      <a:pt x="0" y="8"/>
                    </a:lnTo>
                    <a:lnTo>
                      <a:pt x="0" y="8"/>
                    </a:lnTo>
                    <a:lnTo>
                      <a:pt x="0" y="7"/>
                    </a:lnTo>
                    <a:lnTo>
                      <a:pt x="0" y="6"/>
                    </a:lnTo>
                    <a:lnTo>
                      <a:pt x="0" y="6"/>
                    </a:lnTo>
                    <a:lnTo>
                      <a:pt x="0" y="6"/>
                    </a:lnTo>
                    <a:lnTo>
                      <a:pt x="0" y="5"/>
                    </a:lnTo>
                    <a:lnTo>
                      <a:pt x="0" y="5"/>
                    </a:lnTo>
                    <a:lnTo>
                      <a:pt x="0" y="5"/>
                    </a:lnTo>
                    <a:lnTo>
                      <a:pt x="0" y="4"/>
                    </a:lnTo>
                    <a:lnTo>
                      <a:pt x="0" y="5"/>
                    </a:lnTo>
                    <a:lnTo>
                      <a:pt x="0" y="4"/>
                    </a:lnTo>
                    <a:lnTo>
                      <a:pt x="0" y="5"/>
                    </a:lnTo>
                    <a:lnTo>
                      <a:pt x="0" y="5"/>
                    </a:lnTo>
                    <a:lnTo>
                      <a:pt x="0" y="4"/>
                    </a:lnTo>
                    <a:lnTo>
                      <a:pt x="0" y="4"/>
                    </a:lnTo>
                    <a:lnTo>
                      <a:pt x="0" y="4"/>
                    </a:lnTo>
                    <a:lnTo>
                      <a:pt x="0" y="4"/>
                    </a:lnTo>
                    <a:lnTo>
                      <a:pt x="0" y="5"/>
                    </a:lnTo>
                    <a:lnTo>
                      <a:pt x="0" y="5"/>
                    </a:lnTo>
                    <a:lnTo>
                      <a:pt x="0" y="5"/>
                    </a:lnTo>
                    <a:lnTo>
                      <a:pt x="0" y="4"/>
                    </a:lnTo>
                    <a:lnTo>
                      <a:pt x="0" y="5"/>
                    </a:lnTo>
                    <a:lnTo>
                      <a:pt x="0" y="4"/>
                    </a:lnTo>
                    <a:lnTo>
                      <a:pt x="0" y="4"/>
                    </a:lnTo>
                    <a:lnTo>
                      <a:pt x="0" y="4"/>
                    </a:lnTo>
                    <a:lnTo>
                      <a:pt x="0" y="3"/>
                    </a:lnTo>
                    <a:lnTo>
                      <a:pt x="0" y="4"/>
                    </a:lnTo>
                    <a:lnTo>
                      <a:pt x="0" y="3"/>
                    </a:lnTo>
                    <a:lnTo>
                      <a:pt x="0" y="4"/>
                    </a:lnTo>
                    <a:lnTo>
                      <a:pt x="0" y="3"/>
                    </a:lnTo>
                    <a:lnTo>
                      <a:pt x="0" y="3"/>
                    </a:lnTo>
                    <a:lnTo>
                      <a:pt x="0" y="4"/>
                    </a:lnTo>
                    <a:lnTo>
                      <a:pt x="0" y="3"/>
                    </a:lnTo>
                    <a:lnTo>
                      <a:pt x="0" y="3"/>
                    </a:lnTo>
                    <a:lnTo>
                      <a:pt x="0" y="4"/>
                    </a:lnTo>
                    <a:lnTo>
                      <a:pt x="0" y="4"/>
                    </a:lnTo>
                    <a:lnTo>
                      <a:pt x="0" y="4"/>
                    </a:lnTo>
                    <a:lnTo>
                      <a:pt x="0" y="5"/>
                    </a:lnTo>
                    <a:lnTo>
                      <a:pt x="0" y="4"/>
                    </a:lnTo>
                    <a:lnTo>
                      <a:pt x="0" y="4"/>
                    </a:lnTo>
                    <a:lnTo>
                      <a:pt x="0" y="4"/>
                    </a:lnTo>
                    <a:lnTo>
                      <a:pt x="0" y="5"/>
                    </a:lnTo>
                    <a:lnTo>
                      <a:pt x="0" y="5"/>
                    </a:lnTo>
                    <a:lnTo>
                      <a:pt x="0" y="5"/>
                    </a:lnTo>
                    <a:lnTo>
                      <a:pt x="0" y="5"/>
                    </a:lnTo>
                    <a:lnTo>
                      <a:pt x="0" y="5"/>
                    </a:lnTo>
                    <a:lnTo>
                      <a:pt x="0" y="6"/>
                    </a:lnTo>
                    <a:lnTo>
                      <a:pt x="0" y="5"/>
                    </a:lnTo>
                    <a:lnTo>
                      <a:pt x="0" y="5"/>
                    </a:lnTo>
                    <a:lnTo>
                      <a:pt x="0" y="5"/>
                    </a:lnTo>
                    <a:lnTo>
                      <a:pt x="0" y="5"/>
                    </a:lnTo>
                    <a:lnTo>
                      <a:pt x="0" y="4"/>
                    </a:lnTo>
                    <a:lnTo>
                      <a:pt x="0" y="5"/>
                    </a:lnTo>
                    <a:lnTo>
                      <a:pt x="0" y="5"/>
                    </a:lnTo>
                    <a:lnTo>
                      <a:pt x="0" y="5"/>
                    </a:lnTo>
                    <a:lnTo>
                      <a:pt x="0" y="5"/>
                    </a:lnTo>
                    <a:lnTo>
                      <a:pt x="0" y="5"/>
                    </a:lnTo>
                    <a:lnTo>
                      <a:pt x="0" y="6"/>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6"/>
                    </a:lnTo>
                    <a:lnTo>
                      <a:pt x="0" y="6"/>
                    </a:lnTo>
                    <a:lnTo>
                      <a:pt x="0" y="5"/>
                    </a:lnTo>
                    <a:lnTo>
                      <a:pt x="0" y="6"/>
                    </a:lnTo>
                    <a:lnTo>
                      <a:pt x="0" y="6"/>
                    </a:lnTo>
                    <a:lnTo>
                      <a:pt x="0" y="7"/>
                    </a:lnTo>
                    <a:lnTo>
                      <a:pt x="0" y="6"/>
                    </a:lnTo>
                    <a:lnTo>
                      <a:pt x="0" y="7"/>
                    </a:lnTo>
                    <a:lnTo>
                      <a:pt x="0" y="7"/>
                    </a:lnTo>
                    <a:lnTo>
                      <a:pt x="0" y="6"/>
                    </a:lnTo>
                    <a:lnTo>
                      <a:pt x="0" y="6"/>
                    </a:lnTo>
                    <a:lnTo>
                      <a:pt x="0" y="5"/>
                    </a:lnTo>
                    <a:lnTo>
                      <a:pt x="0" y="5"/>
                    </a:lnTo>
                    <a:lnTo>
                      <a:pt x="0" y="5"/>
                    </a:lnTo>
                    <a:lnTo>
                      <a:pt x="0" y="5"/>
                    </a:lnTo>
                    <a:lnTo>
                      <a:pt x="0" y="6"/>
                    </a:lnTo>
                    <a:lnTo>
                      <a:pt x="0" y="5"/>
                    </a:lnTo>
                    <a:lnTo>
                      <a:pt x="0" y="5"/>
                    </a:lnTo>
                    <a:lnTo>
                      <a:pt x="0" y="5"/>
                    </a:lnTo>
                    <a:lnTo>
                      <a:pt x="0" y="5"/>
                    </a:lnTo>
                    <a:lnTo>
                      <a:pt x="0" y="5"/>
                    </a:lnTo>
                    <a:lnTo>
                      <a:pt x="0" y="6"/>
                    </a:lnTo>
                    <a:lnTo>
                      <a:pt x="0" y="5"/>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7"/>
                    </a:lnTo>
                    <a:lnTo>
                      <a:pt x="0" y="8"/>
                    </a:lnTo>
                    <a:lnTo>
                      <a:pt x="0" y="7"/>
                    </a:lnTo>
                    <a:lnTo>
                      <a:pt x="0" y="7"/>
                    </a:lnTo>
                    <a:lnTo>
                      <a:pt x="0" y="8"/>
                    </a:lnTo>
                    <a:lnTo>
                      <a:pt x="0" y="8"/>
                    </a:lnTo>
                    <a:lnTo>
                      <a:pt x="0" y="7"/>
                    </a:lnTo>
                    <a:lnTo>
                      <a:pt x="0" y="7"/>
                    </a:lnTo>
                    <a:lnTo>
                      <a:pt x="0" y="7"/>
                    </a:lnTo>
                    <a:lnTo>
                      <a:pt x="0" y="7"/>
                    </a:lnTo>
                    <a:lnTo>
                      <a:pt x="0" y="7"/>
                    </a:lnTo>
                    <a:lnTo>
                      <a:pt x="0" y="7"/>
                    </a:lnTo>
                    <a:lnTo>
                      <a:pt x="0" y="8"/>
                    </a:lnTo>
                    <a:lnTo>
                      <a:pt x="0" y="8"/>
                    </a:lnTo>
                    <a:lnTo>
                      <a:pt x="0" y="8"/>
                    </a:lnTo>
                    <a:lnTo>
                      <a:pt x="0" y="9"/>
                    </a:lnTo>
                    <a:lnTo>
                      <a:pt x="0" y="8"/>
                    </a:lnTo>
                    <a:lnTo>
                      <a:pt x="0" y="8"/>
                    </a:lnTo>
                    <a:lnTo>
                      <a:pt x="0" y="8"/>
                    </a:lnTo>
                    <a:lnTo>
                      <a:pt x="0" y="8"/>
                    </a:lnTo>
                    <a:lnTo>
                      <a:pt x="0" y="8"/>
                    </a:lnTo>
                    <a:lnTo>
                      <a:pt x="0" y="8"/>
                    </a:lnTo>
                    <a:lnTo>
                      <a:pt x="0" y="9"/>
                    </a:lnTo>
                    <a:lnTo>
                      <a:pt x="0" y="9"/>
                    </a:lnTo>
                    <a:lnTo>
                      <a:pt x="0" y="10"/>
                    </a:lnTo>
                    <a:lnTo>
                      <a:pt x="0" y="9"/>
                    </a:lnTo>
                    <a:lnTo>
                      <a:pt x="0" y="10"/>
                    </a:lnTo>
                    <a:lnTo>
                      <a:pt x="0" y="9"/>
                    </a:lnTo>
                    <a:lnTo>
                      <a:pt x="0" y="9"/>
                    </a:lnTo>
                    <a:lnTo>
                      <a:pt x="0" y="9"/>
                    </a:lnTo>
                    <a:lnTo>
                      <a:pt x="0" y="9"/>
                    </a:lnTo>
                    <a:lnTo>
                      <a:pt x="0" y="9"/>
                    </a:lnTo>
                    <a:lnTo>
                      <a:pt x="0" y="9"/>
                    </a:lnTo>
                    <a:lnTo>
                      <a:pt x="0" y="8"/>
                    </a:lnTo>
                    <a:lnTo>
                      <a:pt x="0" y="7"/>
                    </a:lnTo>
                    <a:lnTo>
                      <a:pt x="0" y="8"/>
                    </a:lnTo>
                    <a:lnTo>
                      <a:pt x="0" y="7"/>
                    </a:lnTo>
                    <a:lnTo>
                      <a:pt x="0" y="7"/>
                    </a:lnTo>
                    <a:lnTo>
                      <a:pt x="0" y="7"/>
                    </a:lnTo>
                    <a:lnTo>
                      <a:pt x="0" y="7"/>
                    </a:lnTo>
                    <a:lnTo>
                      <a:pt x="0" y="7"/>
                    </a:lnTo>
                    <a:lnTo>
                      <a:pt x="0" y="7"/>
                    </a:lnTo>
                    <a:lnTo>
                      <a:pt x="0" y="7"/>
                    </a:lnTo>
                    <a:lnTo>
                      <a:pt x="0" y="6"/>
                    </a:lnTo>
                    <a:lnTo>
                      <a:pt x="0" y="5"/>
                    </a:lnTo>
                    <a:lnTo>
                      <a:pt x="0" y="6"/>
                    </a:lnTo>
                    <a:lnTo>
                      <a:pt x="0" y="6"/>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8"/>
                    </a:lnTo>
                    <a:lnTo>
                      <a:pt x="0" y="9"/>
                    </a:lnTo>
                    <a:lnTo>
                      <a:pt x="0" y="8"/>
                    </a:lnTo>
                    <a:lnTo>
                      <a:pt x="0" y="8"/>
                    </a:lnTo>
                    <a:lnTo>
                      <a:pt x="0" y="9"/>
                    </a:lnTo>
                    <a:lnTo>
                      <a:pt x="0" y="8"/>
                    </a:lnTo>
                    <a:lnTo>
                      <a:pt x="0" y="7"/>
                    </a:lnTo>
                    <a:lnTo>
                      <a:pt x="0" y="8"/>
                    </a:lnTo>
                    <a:lnTo>
                      <a:pt x="0" y="8"/>
                    </a:lnTo>
                    <a:lnTo>
                      <a:pt x="0" y="8"/>
                    </a:lnTo>
                    <a:lnTo>
                      <a:pt x="0" y="8"/>
                    </a:lnTo>
                    <a:lnTo>
                      <a:pt x="0" y="7"/>
                    </a:lnTo>
                    <a:lnTo>
                      <a:pt x="0" y="8"/>
                    </a:lnTo>
                    <a:lnTo>
                      <a:pt x="0" y="8"/>
                    </a:lnTo>
                    <a:lnTo>
                      <a:pt x="0" y="8"/>
                    </a:lnTo>
                    <a:lnTo>
                      <a:pt x="0" y="7"/>
                    </a:lnTo>
                    <a:lnTo>
                      <a:pt x="0" y="8"/>
                    </a:lnTo>
                    <a:lnTo>
                      <a:pt x="0" y="7"/>
                    </a:lnTo>
                    <a:lnTo>
                      <a:pt x="0" y="7"/>
                    </a:lnTo>
                    <a:lnTo>
                      <a:pt x="0" y="7"/>
                    </a:lnTo>
                    <a:lnTo>
                      <a:pt x="0" y="8"/>
                    </a:lnTo>
                    <a:lnTo>
                      <a:pt x="0" y="7"/>
                    </a:lnTo>
                    <a:lnTo>
                      <a:pt x="0" y="8"/>
                    </a:lnTo>
                    <a:lnTo>
                      <a:pt x="0" y="7"/>
                    </a:lnTo>
                    <a:lnTo>
                      <a:pt x="0" y="8"/>
                    </a:lnTo>
                    <a:lnTo>
                      <a:pt x="0" y="7"/>
                    </a:lnTo>
                    <a:lnTo>
                      <a:pt x="0" y="7"/>
                    </a:lnTo>
                    <a:lnTo>
                      <a:pt x="0" y="7"/>
                    </a:lnTo>
                    <a:lnTo>
                      <a:pt x="0" y="8"/>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9"/>
                    </a:lnTo>
                    <a:lnTo>
                      <a:pt x="0" y="10"/>
                    </a:lnTo>
                    <a:lnTo>
                      <a:pt x="0" y="10"/>
                    </a:lnTo>
                    <a:lnTo>
                      <a:pt x="0" y="10"/>
                    </a:lnTo>
                    <a:lnTo>
                      <a:pt x="0" y="9"/>
                    </a:lnTo>
                    <a:lnTo>
                      <a:pt x="0" y="10"/>
                    </a:lnTo>
                    <a:lnTo>
                      <a:pt x="0" y="10"/>
                    </a:lnTo>
                    <a:lnTo>
                      <a:pt x="0" y="10"/>
                    </a:lnTo>
                    <a:lnTo>
                      <a:pt x="0" y="11"/>
                    </a:lnTo>
                    <a:lnTo>
                      <a:pt x="0" y="10"/>
                    </a:lnTo>
                    <a:lnTo>
                      <a:pt x="0" y="11"/>
                    </a:lnTo>
                    <a:lnTo>
                      <a:pt x="0" y="10"/>
                    </a:lnTo>
                    <a:lnTo>
                      <a:pt x="0" y="10"/>
                    </a:lnTo>
                    <a:lnTo>
                      <a:pt x="0" y="10"/>
                    </a:lnTo>
                    <a:lnTo>
                      <a:pt x="0" y="10"/>
                    </a:lnTo>
                    <a:lnTo>
                      <a:pt x="0" y="10"/>
                    </a:lnTo>
                    <a:lnTo>
                      <a:pt x="0" y="11"/>
                    </a:lnTo>
                    <a:lnTo>
                      <a:pt x="0" y="10"/>
                    </a:lnTo>
                    <a:lnTo>
                      <a:pt x="0" y="9"/>
                    </a:lnTo>
                    <a:lnTo>
                      <a:pt x="0" y="8"/>
                    </a:lnTo>
                    <a:lnTo>
                      <a:pt x="0" y="8"/>
                    </a:lnTo>
                    <a:lnTo>
                      <a:pt x="0" y="8"/>
                    </a:lnTo>
                    <a:lnTo>
                      <a:pt x="0" y="8"/>
                    </a:lnTo>
                    <a:lnTo>
                      <a:pt x="0" y="7"/>
                    </a:lnTo>
                    <a:lnTo>
                      <a:pt x="0" y="7"/>
                    </a:lnTo>
                    <a:lnTo>
                      <a:pt x="0" y="7"/>
                    </a:lnTo>
                    <a:lnTo>
                      <a:pt x="0" y="6"/>
                    </a:lnTo>
                    <a:lnTo>
                      <a:pt x="0" y="6"/>
                    </a:lnTo>
                    <a:lnTo>
                      <a:pt x="0" y="6"/>
                    </a:lnTo>
                    <a:lnTo>
                      <a:pt x="0" y="5"/>
                    </a:lnTo>
                    <a:lnTo>
                      <a:pt x="0" y="5"/>
                    </a:lnTo>
                    <a:lnTo>
                      <a:pt x="0" y="5"/>
                    </a:lnTo>
                    <a:lnTo>
                      <a:pt x="0" y="5"/>
                    </a:lnTo>
                    <a:lnTo>
                      <a:pt x="0" y="5"/>
                    </a:lnTo>
                    <a:lnTo>
                      <a:pt x="0" y="5"/>
                    </a:lnTo>
                    <a:lnTo>
                      <a:pt x="0" y="4"/>
                    </a:lnTo>
                    <a:lnTo>
                      <a:pt x="0" y="4"/>
                    </a:lnTo>
                    <a:lnTo>
                      <a:pt x="0" y="4"/>
                    </a:lnTo>
                    <a:lnTo>
                      <a:pt x="0" y="4"/>
                    </a:lnTo>
                    <a:lnTo>
                      <a:pt x="0" y="3"/>
                    </a:lnTo>
                    <a:lnTo>
                      <a:pt x="0" y="2"/>
                    </a:lnTo>
                    <a:lnTo>
                      <a:pt x="0" y="2"/>
                    </a:lnTo>
                    <a:lnTo>
                      <a:pt x="0" y="2"/>
                    </a:lnTo>
                    <a:lnTo>
                      <a:pt x="0" y="2"/>
                    </a:lnTo>
                    <a:lnTo>
                      <a:pt x="0" y="2"/>
                    </a:lnTo>
                    <a:lnTo>
                      <a:pt x="0" y="1"/>
                    </a:lnTo>
                    <a:lnTo>
                      <a:pt x="0" y="1"/>
                    </a:lnTo>
                    <a:lnTo>
                      <a:pt x="0" y="2"/>
                    </a:lnTo>
                    <a:lnTo>
                      <a:pt x="0" y="2"/>
                    </a:lnTo>
                    <a:lnTo>
                      <a:pt x="0" y="3"/>
                    </a:lnTo>
                    <a:lnTo>
                      <a:pt x="0" y="4"/>
                    </a:lnTo>
                    <a:lnTo>
                      <a:pt x="0" y="5"/>
                    </a:lnTo>
                    <a:lnTo>
                      <a:pt x="0" y="5"/>
                    </a:lnTo>
                    <a:lnTo>
                      <a:pt x="0" y="6"/>
                    </a:lnTo>
                    <a:lnTo>
                      <a:pt x="0" y="6"/>
                    </a:lnTo>
                    <a:lnTo>
                      <a:pt x="0" y="7"/>
                    </a:lnTo>
                    <a:lnTo>
                      <a:pt x="0" y="6"/>
                    </a:lnTo>
                    <a:lnTo>
                      <a:pt x="0" y="7"/>
                    </a:lnTo>
                    <a:lnTo>
                      <a:pt x="0" y="8"/>
                    </a:lnTo>
                    <a:lnTo>
                      <a:pt x="0" y="8"/>
                    </a:lnTo>
                    <a:lnTo>
                      <a:pt x="0" y="7"/>
                    </a:lnTo>
                    <a:lnTo>
                      <a:pt x="0" y="7"/>
                    </a:lnTo>
                    <a:lnTo>
                      <a:pt x="0" y="8"/>
                    </a:lnTo>
                    <a:lnTo>
                      <a:pt x="0" y="7"/>
                    </a:lnTo>
                    <a:lnTo>
                      <a:pt x="0" y="7"/>
                    </a:lnTo>
                    <a:lnTo>
                      <a:pt x="0" y="8"/>
                    </a:lnTo>
                    <a:lnTo>
                      <a:pt x="0" y="8"/>
                    </a:lnTo>
                    <a:lnTo>
                      <a:pt x="0" y="7"/>
                    </a:lnTo>
                    <a:lnTo>
                      <a:pt x="0" y="7"/>
                    </a:lnTo>
                    <a:lnTo>
                      <a:pt x="0" y="7"/>
                    </a:lnTo>
                    <a:lnTo>
                      <a:pt x="0" y="7"/>
                    </a:lnTo>
                    <a:lnTo>
                      <a:pt x="0" y="7"/>
                    </a:lnTo>
                    <a:lnTo>
                      <a:pt x="0" y="6"/>
                    </a:lnTo>
                    <a:lnTo>
                      <a:pt x="0" y="6"/>
                    </a:lnTo>
                    <a:lnTo>
                      <a:pt x="0" y="6"/>
                    </a:lnTo>
                    <a:lnTo>
                      <a:pt x="0" y="5"/>
                    </a:lnTo>
                    <a:lnTo>
                      <a:pt x="0" y="4"/>
                    </a:lnTo>
                    <a:lnTo>
                      <a:pt x="0" y="4"/>
                    </a:lnTo>
                    <a:lnTo>
                      <a:pt x="0" y="4"/>
                    </a:lnTo>
                    <a:lnTo>
                      <a:pt x="0" y="3"/>
                    </a:lnTo>
                    <a:lnTo>
                      <a:pt x="0" y="4"/>
                    </a:lnTo>
                    <a:lnTo>
                      <a:pt x="0" y="4"/>
                    </a:lnTo>
                    <a:lnTo>
                      <a:pt x="0" y="3"/>
                    </a:lnTo>
                    <a:lnTo>
                      <a:pt x="0" y="4"/>
                    </a:lnTo>
                    <a:lnTo>
                      <a:pt x="0" y="4"/>
                    </a:lnTo>
                    <a:lnTo>
                      <a:pt x="0" y="4"/>
                    </a:lnTo>
                    <a:lnTo>
                      <a:pt x="0" y="5"/>
                    </a:lnTo>
                    <a:lnTo>
                      <a:pt x="0" y="4"/>
                    </a:lnTo>
                    <a:lnTo>
                      <a:pt x="0" y="4"/>
                    </a:lnTo>
                    <a:lnTo>
                      <a:pt x="0" y="4"/>
                    </a:lnTo>
                    <a:lnTo>
                      <a:pt x="0" y="3"/>
                    </a:lnTo>
                    <a:lnTo>
                      <a:pt x="0" y="4"/>
                    </a:lnTo>
                    <a:lnTo>
                      <a:pt x="0" y="3"/>
                    </a:lnTo>
                    <a:lnTo>
                      <a:pt x="0" y="3"/>
                    </a:lnTo>
                    <a:lnTo>
                      <a:pt x="0" y="4"/>
                    </a:lnTo>
                    <a:lnTo>
                      <a:pt x="0" y="3"/>
                    </a:lnTo>
                    <a:lnTo>
                      <a:pt x="0" y="3"/>
                    </a:lnTo>
                    <a:lnTo>
                      <a:pt x="0" y="2"/>
                    </a:lnTo>
                    <a:lnTo>
                      <a:pt x="0" y="1"/>
                    </a:ln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2"/>
                    </a:lnTo>
                    <a:lnTo>
                      <a:pt x="0" y="2"/>
                    </a:lnTo>
                    <a:lnTo>
                      <a:pt x="0" y="3"/>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6"/>
                    </a:lnTo>
                    <a:lnTo>
                      <a:pt x="0" y="5"/>
                    </a:lnTo>
                    <a:lnTo>
                      <a:pt x="0" y="5"/>
                    </a:lnTo>
                    <a:lnTo>
                      <a:pt x="0" y="4"/>
                    </a:lnTo>
                    <a:lnTo>
                      <a:pt x="0" y="4"/>
                    </a:lnTo>
                    <a:lnTo>
                      <a:pt x="0" y="4"/>
                    </a:lnTo>
                    <a:lnTo>
                      <a:pt x="0" y="5"/>
                    </a:lnTo>
                    <a:lnTo>
                      <a:pt x="0" y="5"/>
                    </a:lnTo>
                    <a:lnTo>
                      <a:pt x="0" y="5"/>
                    </a:lnTo>
                    <a:lnTo>
                      <a:pt x="0" y="5"/>
                    </a:lnTo>
                    <a:lnTo>
                      <a:pt x="0" y="6"/>
                    </a:lnTo>
                    <a:lnTo>
                      <a:pt x="0" y="6"/>
                    </a:lnTo>
                    <a:lnTo>
                      <a:pt x="0" y="6"/>
                    </a:lnTo>
                    <a:lnTo>
                      <a:pt x="0" y="6"/>
                    </a:lnTo>
                    <a:lnTo>
                      <a:pt x="0" y="7"/>
                    </a:lnTo>
                    <a:lnTo>
                      <a:pt x="0" y="6"/>
                    </a:lnTo>
                    <a:lnTo>
                      <a:pt x="0" y="6"/>
                    </a:lnTo>
                    <a:lnTo>
                      <a:pt x="0" y="7"/>
                    </a:lnTo>
                    <a:lnTo>
                      <a:pt x="0" y="6"/>
                    </a:lnTo>
                    <a:lnTo>
                      <a:pt x="0" y="6"/>
                    </a:lnTo>
                    <a:lnTo>
                      <a:pt x="0" y="5"/>
                    </a:lnTo>
                    <a:lnTo>
                      <a:pt x="0" y="4"/>
                    </a:lnTo>
                    <a:lnTo>
                      <a:pt x="0" y="4"/>
                    </a:lnTo>
                    <a:lnTo>
                      <a:pt x="0" y="4"/>
                    </a:lnTo>
                    <a:lnTo>
                      <a:pt x="0" y="4"/>
                    </a:lnTo>
                    <a:lnTo>
                      <a:pt x="0" y="4"/>
                    </a:lnTo>
                    <a:lnTo>
                      <a:pt x="0" y="5"/>
                    </a:lnTo>
                    <a:lnTo>
                      <a:pt x="0" y="4"/>
                    </a:lnTo>
                    <a:lnTo>
                      <a:pt x="0" y="5"/>
                    </a:lnTo>
                    <a:lnTo>
                      <a:pt x="0" y="5"/>
                    </a:lnTo>
                    <a:lnTo>
                      <a:pt x="0" y="5"/>
                    </a:lnTo>
                    <a:lnTo>
                      <a:pt x="0" y="5"/>
                    </a:lnTo>
                    <a:lnTo>
                      <a:pt x="0" y="6"/>
                    </a:lnTo>
                    <a:lnTo>
                      <a:pt x="0" y="6"/>
                    </a:lnTo>
                    <a:lnTo>
                      <a:pt x="0" y="6"/>
                    </a:lnTo>
                    <a:lnTo>
                      <a:pt x="0" y="7"/>
                    </a:lnTo>
                    <a:lnTo>
                      <a:pt x="0" y="7"/>
                    </a:lnTo>
                    <a:lnTo>
                      <a:pt x="0" y="7"/>
                    </a:lnTo>
                    <a:lnTo>
                      <a:pt x="0" y="8"/>
                    </a:lnTo>
                    <a:lnTo>
                      <a:pt x="0" y="8"/>
                    </a:lnTo>
                    <a:lnTo>
                      <a:pt x="0" y="8"/>
                    </a:lnTo>
                    <a:lnTo>
                      <a:pt x="0" y="8"/>
                    </a:lnTo>
                    <a:lnTo>
                      <a:pt x="0" y="7"/>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6"/>
                    </a:lnTo>
                    <a:lnTo>
                      <a:pt x="0" y="6"/>
                    </a:lnTo>
                    <a:lnTo>
                      <a:pt x="0" y="7"/>
                    </a:lnTo>
                    <a:lnTo>
                      <a:pt x="0" y="6"/>
                    </a:lnTo>
                    <a:lnTo>
                      <a:pt x="0" y="7"/>
                    </a:lnTo>
                    <a:lnTo>
                      <a:pt x="0" y="7"/>
                    </a:lnTo>
                    <a:lnTo>
                      <a:pt x="0" y="7"/>
                    </a:lnTo>
                    <a:lnTo>
                      <a:pt x="0" y="7"/>
                    </a:lnTo>
                    <a:lnTo>
                      <a:pt x="0" y="7"/>
                    </a:lnTo>
                    <a:lnTo>
                      <a:pt x="0" y="7"/>
                    </a:lnTo>
                    <a:lnTo>
                      <a:pt x="0" y="6"/>
                    </a:lnTo>
                    <a:lnTo>
                      <a:pt x="0" y="6"/>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10"/>
                    </a:lnTo>
                    <a:lnTo>
                      <a:pt x="0" y="8"/>
                    </a:lnTo>
                    <a:lnTo>
                      <a:pt x="0" y="9"/>
                    </a:lnTo>
                    <a:lnTo>
                      <a:pt x="0" y="9"/>
                    </a:lnTo>
                    <a:lnTo>
                      <a:pt x="0" y="10"/>
                    </a:lnTo>
                    <a:lnTo>
                      <a:pt x="0" y="10"/>
                    </a:lnTo>
                    <a:lnTo>
                      <a:pt x="0" y="9"/>
                    </a:lnTo>
                    <a:lnTo>
                      <a:pt x="0" y="10"/>
                    </a:lnTo>
                    <a:lnTo>
                      <a:pt x="0" y="9"/>
                    </a:lnTo>
                    <a:lnTo>
                      <a:pt x="0" y="8"/>
                    </a:lnTo>
                    <a:lnTo>
                      <a:pt x="0" y="8"/>
                    </a:lnTo>
                    <a:lnTo>
                      <a:pt x="0" y="7"/>
                    </a:lnTo>
                    <a:lnTo>
                      <a:pt x="0" y="8"/>
                    </a:lnTo>
                    <a:lnTo>
                      <a:pt x="0" y="8"/>
                    </a:lnTo>
                    <a:lnTo>
                      <a:pt x="0" y="8"/>
                    </a:lnTo>
                    <a:lnTo>
                      <a:pt x="0" y="8"/>
                    </a:lnTo>
                    <a:lnTo>
                      <a:pt x="0" y="8"/>
                    </a:lnTo>
                    <a:lnTo>
                      <a:pt x="0" y="8"/>
                    </a:lnTo>
                    <a:lnTo>
                      <a:pt x="0" y="9"/>
                    </a:lnTo>
                    <a:lnTo>
                      <a:pt x="0" y="10"/>
                    </a:lnTo>
                    <a:lnTo>
                      <a:pt x="0" y="10"/>
                    </a:lnTo>
                    <a:lnTo>
                      <a:pt x="0" y="10"/>
                    </a:lnTo>
                    <a:lnTo>
                      <a:pt x="0" y="11"/>
                    </a:lnTo>
                    <a:lnTo>
                      <a:pt x="0" y="10"/>
                    </a:lnTo>
                    <a:lnTo>
                      <a:pt x="0" y="11"/>
                    </a:lnTo>
                    <a:lnTo>
                      <a:pt x="0" y="11"/>
                    </a:lnTo>
                    <a:lnTo>
                      <a:pt x="0" y="11"/>
                    </a:lnTo>
                    <a:lnTo>
                      <a:pt x="0" y="11"/>
                    </a:lnTo>
                    <a:lnTo>
                      <a:pt x="0" y="11"/>
                    </a:lnTo>
                    <a:lnTo>
                      <a:pt x="0" y="11"/>
                    </a:lnTo>
                    <a:lnTo>
                      <a:pt x="0" y="11"/>
                    </a:lnTo>
                    <a:lnTo>
                      <a:pt x="0" y="12"/>
                    </a:lnTo>
                    <a:lnTo>
                      <a:pt x="0" y="11"/>
                    </a:lnTo>
                    <a:lnTo>
                      <a:pt x="0" y="11"/>
                    </a:lnTo>
                    <a:lnTo>
                      <a:pt x="0" y="10"/>
                    </a:lnTo>
                    <a:lnTo>
                      <a:pt x="0" y="11"/>
                    </a:lnTo>
                    <a:lnTo>
                      <a:pt x="0" y="10"/>
                    </a:lnTo>
                    <a:lnTo>
                      <a:pt x="0" y="10"/>
                    </a:lnTo>
                    <a:lnTo>
                      <a:pt x="0" y="11"/>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10"/>
                    </a:lnTo>
                    <a:lnTo>
                      <a:pt x="0" y="11"/>
                    </a:lnTo>
                    <a:lnTo>
                      <a:pt x="0" y="11"/>
                    </a:lnTo>
                    <a:lnTo>
                      <a:pt x="0" y="10"/>
                    </a:lnTo>
                    <a:lnTo>
                      <a:pt x="0" y="9"/>
                    </a:lnTo>
                    <a:lnTo>
                      <a:pt x="0" y="9"/>
                    </a:lnTo>
                    <a:lnTo>
                      <a:pt x="0" y="8"/>
                    </a:lnTo>
                    <a:lnTo>
                      <a:pt x="0" y="8"/>
                    </a:lnTo>
                    <a:lnTo>
                      <a:pt x="0" y="8"/>
                    </a:lnTo>
                    <a:lnTo>
                      <a:pt x="0" y="8"/>
                    </a:lnTo>
                    <a:lnTo>
                      <a:pt x="0" y="8"/>
                    </a:lnTo>
                    <a:lnTo>
                      <a:pt x="0" y="8"/>
                    </a:lnTo>
                    <a:lnTo>
                      <a:pt x="0" y="8"/>
                    </a:lnTo>
                    <a:lnTo>
                      <a:pt x="0" y="8"/>
                    </a:lnTo>
                    <a:lnTo>
                      <a:pt x="0" y="7"/>
                    </a:lnTo>
                    <a:lnTo>
                      <a:pt x="0" y="8"/>
                    </a:lnTo>
                    <a:lnTo>
                      <a:pt x="0" y="8"/>
                    </a:lnTo>
                    <a:lnTo>
                      <a:pt x="0" y="9"/>
                    </a:lnTo>
                    <a:lnTo>
                      <a:pt x="0" y="8"/>
                    </a:lnTo>
                    <a:lnTo>
                      <a:pt x="0" y="9"/>
                    </a:lnTo>
                    <a:lnTo>
                      <a:pt x="0" y="9"/>
                    </a:lnTo>
                    <a:lnTo>
                      <a:pt x="0" y="10"/>
                    </a:lnTo>
                    <a:lnTo>
                      <a:pt x="0" y="9"/>
                    </a:lnTo>
                    <a:lnTo>
                      <a:pt x="0" y="10"/>
                    </a:lnTo>
                    <a:lnTo>
                      <a:pt x="0" y="9"/>
                    </a:lnTo>
                    <a:lnTo>
                      <a:pt x="0" y="9"/>
                    </a:lnTo>
                    <a:lnTo>
                      <a:pt x="0" y="8"/>
                    </a:lnTo>
                    <a:lnTo>
                      <a:pt x="0" y="9"/>
                    </a:lnTo>
                    <a:lnTo>
                      <a:pt x="0" y="9"/>
                    </a:lnTo>
                    <a:lnTo>
                      <a:pt x="0" y="9"/>
                    </a:lnTo>
                    <a:lnTo>
                      <a:pt x="0" y="9"/>
                    </a:lnTo>
                    <a:lnTo>
                      <a:pt x="0" y="9"/>
                    </a:lnTo>
                    <a:lnTo>
                      <a:pt x="0" y="9"/>
                    </a:lnTo>
                    <a:lnTo>
                      <a:pt x="0" y="9"/>
                    </a:lnTo>
                    <a:lnTo>
                      <a:pt x="0" y="10"/>
                    </a:lnTo>
                    <a:lnTo>
                      <a:pt x="0" y="9"/>
                    </a:lnTo>
                    <a:lnTo>
                      <a:pt x="0" y="8"/>
                    </a:lnTo>
                    <a:lnTo>
                      <a:pt x="0" y="9"/>
                    </a:lnTo>
                    <a:lnTo>
                      <a:pt x="0" y="8"/>
                    </a:lnTo>
                    <a:lnTo>
                      <a:pt x="0" y="9"/>
                    </a:lnTo>
                    <a:lnTo>
                      <a:pt x="0" y="8"/>
                    </a:lnTo>
                    <a:lnTo>
                      <a:pt x="0" y="9"/>
                    </a:lnTo>
                    <a:lnTo>
                      <a:pt x="0" y="10"/>
                    </a:lnTo>
                    <a:lnTo>
                      <a:pt x="0" y="10"/>
                    </a:lnTo>
                    <a:lnTo>
                      <a:pt x="0" y="10"/>
                    </a:lnTo>
                    <a:lnTo>
                      <a:pt x="0" y="11"/>
                    </a:lnTo>
                    <a:lnTo>
                      <a:pt x="0" y="10"/>
                    </a:lnTo>
                    <a:lnTo>
                      <a:pt x="0" y="11"/>
                    </a:lnTo>
                    <a:lnTo>
                      <a:pt x="0" y="10"/>
                    </a:lnTo>
                    <a:lnTo>
                      <a:pt x="0" y="11"/>
                    </a:lnTo>
                    <a:lnTo>
                      <a:pt x="0" y="11"/>
                    </a:lnTo>
                    <a:lnTo>
                      <a:pt x="0" y="10"/>
                    </a:lnTo>
                    <a:lnTo>
                      <a:pt x="0" y="11"/>
                    </a:lnTo>
                    <a:lnTo>
                      <a:pt x="0" y="10"/>
                    </a:lnTo>
                    <a:lnTo>
                      <a:pt x="0" y="11"/>
                    </a:lnTo>
                    <a:lnTo>
                      <a:pt x="0" y="10"/>
                    </a:lnTo>
                    <a:lnTo>
                      <a:pt x="0" y="11"/>
                    </a:lnTo>
                    <a:lnTo>
                      <a:pt x="0" y="10"/>
                    </a:lnTo>
                    <a:lnTo>
                      <a:pt x="0" y="11"/>
                    </a:lnTo>
                    <a:lnTo>
                      <a:pt x="0" y="11"/>
                    </a:lnTo>
                    <a:lnTo>
                      <a:pt x="0" y="10"/>
                    </a:lnTo>
                    <a:lnTo>
                      <a:pt x="0" y="10"/>
                    </a:lnTo>
                    <a:lnTo>
                      <a:pt x="0" y="10"/>
                    </a:lnTo>
                    <a:lnTo>
                      <a:pt x="0" y="10"/>
                    </a:lnTo>
                    <a:lnTo>
                      <a:pt x="0" y="10"/>
                    </a:lnTo>
                    <a:lnTo>
                      <a:pt x="0" y="11"/>
                    </a:lnTo>
                    <a:lnTo>
                      <a:pt x="0" y="10"/>
                    </a:lnTo>
                    <a:lnTo>
                      <a:pt x="0" y="10"/>
                    </a:lnTo>
                    <a:lnTo>
                      <a:pt x="0" y="9"/>
                    </a:lnTo>
                    <a:lnTo>
                      <a:pt x="0" y="9"/>
                    </a:lnTo>
                    <a:lnTo>
                      <a:pt x="0" y="9"/>
                    </a:lnTo>
                  </a:path>
                </a:pathLst>
              </a:custGeom>
              <a:noFill/>
              <a:ln w="0">
                <a:solidFill>
                  <a:srgbClr val="3366FF"/>
                </a:solidFill>
                <a:prstDash val="solid"/>
                <a:round/>
                <a:headEnd/>
                <a:tailEnd/>
              </a:ln>
            </p:spPr>
            <p:txBody>
              <a:bodyPr/>
              <a:lstStyle/>
              <a:p>
                <a:endParaRPr lang="en-GB"/>
              </a:p>
            </p:txBody>
          </p:sp>
          <p:sp>
            <p:nvSpPr>
              <p:cNvPr id="186355" name="Freeform 1011"/>
              <p:cNvSpPr>
                <a:spLocks/>
              </p:cNvSpPr>
              <p:nvPr/>
            </p:nvSpPr>
            <p:spPr bwMode="auto">
              <a:xfrm>
                <a:off x="3894" y="3551"/>
                <a:ext cx="1" cy="66"/>
              </a:xfrm>
              <a:custGeom>
                <a:avLst/>
                <a:gdLst/>
                <a:ahLst/>
                <a:cxnLst>
                  <a:cxn ang="0">
                    <a:pos x="0" y="7"/>
                  </a:cxn>
                  <a:cxn ang="0">
                    <a:pos x="0" y="6"/>
                  </a:cxn>
                  <a:cxn ang="0">
                    <a:pos x="0" y="6"/>
                  </a:cxn>
                  <a:cxn ang="0">
                    <a:pos x="0" y="7"/>
                  </a:cxn>
                  <a:cxn ang="0">
                    <a:pos x="0" y="7"/>
                  </a:cxn>
                  <a:cxn ang="0">
                    <a:pos x="0" y="6"/>
                  </a:cxn>
                  <a:cxn ang="0">
                    <a:pos x="0" y="6"/>
                  </a:cxn>
                  <a:cxn ang="0">
                    <a:pos x="0" y="6"/>
                  </a:cxn>
                  <a:cxn ang="0">
                    <a:pos x="0" y="6"/>
                  </a:cxn>
                  <a:cxn ang="0">
                    <a:pos x="0" y="8"/>
                  </a:cxn>
                  <a:cxn ang="0">
                    <a:pos x="0" y="9"/>
                  </a:cxn>
                  <a:cxn ang="0">
                    <a:pos x="0" y="8"/>
                  </a:cxn>
                  <a:cxn ang="0">
                    <a:pos x="0" y="7"/>
                  </a:cxn>
                  <a:cxn ang="0">
                    <a:pos x="0" y="6"/>
                  </a:cxn>
                  <a:cxn ang="0">
                    <a:pos x="0" y="8"/>
                  </a:cxn>
                  <a:cxn ang="0">
                    <a:pos x="0" y="7"/>
                  </a:cxn>
                  <a:cxn ang="0">
                    <a:pos x="0" y="9"/>
                  </a:cxn>
                  <a:cxn ang="0">
                    <a:pos x="0" y="8"/>
                  </a:cxn>
                  <a:cxn ang="0">
                    <a:pos x="0" y="8"/>
                  </a:cxn>
                  <a:cxn ang="0">
                    <a:pos x="0" y="7"/>
                  </a:cxn>
                  <a:cxn ang="0">
                    <a:pos x="0" y="2"/>
                  </a:cxn>
                  <a:cxn ang="0">
                    <a:pos x="0" y="1"/>
                  </a:cxn>
                  <a:cxn ang="0">
                    <a:pos x="0" y="3"/>
                  </a:cxn>
                  <a:cxn ang="0">
                    <a:pos x="0" y="4"/>
                  </a:cxn>
                  <a:cxn ang="0">
                    <a:pos x="0" y="5"/>
                  </a:cxn>
                  <a:cxn ang="0">
                    <a:pos x="0" y="5"/>
                  </a:cxn>
                  <a:cxn ang="0">
                    <a:pos x="0" y="7"/>
                  </a:cxn>
                  <a:cxn ang="0">
                    <a:pos x="0" y="8"/>
                  </a:cxn>
                  <a:cxn ang="0">
                    <a:pos x="0" y="9"/>
                  </a:cxn>
                  <a:cxn ang="0">
                    <a:pos x="0" y="11"/>
                  </a:cxn>
                  <a:cxn ang="0">
                    <a:pos x="0" y="8"/>
                  </a:cxn>
                  <a:cxn ang="0">
                    <a:pos x="0" y="7"/>
                  </a:cxn>
                  <a:cxn ang="0">
                    <a:pos x="0" y="6"/>
                  </a:cxn>
                  <a:cxn ang="0">
                    <a:pos x="0" y="6"/>
                  </a:cxn>
                  <a:cxn ang="0">
                    <a:pos x="0" y="7"/>
                  </a:cxn>
                  <a:cxn ang="0">
                    <a:pos x="0" y="6"/>
                  </a:cxn>
                  <a:cxn ang="0">
                    <a:pos x="0" y="7"/>
                  </a:cxn>
                  <a:cxn ang="0">
                    <a:pos x="0" y="7"/>
                  </a:cxn>
                  <a:cxn ang="0">
                    <a:pos x="0" y="6"/>
                  </a:cxn>
                  <a:cxn ang="0">
                    <a:pos x="0" y="6"/>
                  </a:cxn>
                  <a:cxn ang="0">
                    <a:pos x="0" y="5"/>
                  </a:cxn>
                  <a:cxn ang="0">
                    <a:pos x="0" y="5"/>
                  </a:cxn>
                  <a:cxn ang="0">
                    <a:pos x="0" y="3"/>
                  </a:cxn>
                  <a:cxn ang="0">
                    <a:pos x="0" y="4"/>
                  </a:cxn>
                  <a:cxn ang="0">
                    <a:pos x="0" y="1"/>
                  </a:cxn>
                  <a:cxn ang="0">
                    <a:pos x="0" y="2"/>
                  </a:cxn>
                  <a:cxn ang="0">
                    <a:pos x="0" y="1"/>
                  </a:cxn>
                  <a:cxn ang="0">
                    <a:pos x="0" y="5"/>
                  </a:cxn>
                  <a:cxn ang="0">
                    <a:pos x="0" y="4"/>
                  </a:cxn>
                  <a:cxn ang="0">
                    <a:pos x="0" y="6"/>
                  </a:cxn>
                  <a:cxn ang="0">
                    <a:pos x="0" y="8"/>
                  </a:cxn>
                  <a:cxn ang="0">
                    <a:pos x="0" y="6"/>
                  </a:cxn>
                  <a:cxn ang="0">
                    <a:pos x="0" y="6"/>
                  </a:cxn>
                  <a:cxn ang="0">
                    <a:pos x="0" y="6"/>
                  </a:cxn>
                  <a:cxn ang="0">
                    <a:pos x="0" y="7"/>
                  </a:cxn>
                  <a:cxn ang="0">
                    <a:pos x="0" y="6"/>
                  </a:cxn>
                  <a:cxn ang="0">
                    <a:pos x="0" y="4"/>
                  </a:cxn>
                  <a:cxn ang="0">
                    <a:pos x="0" y="4"/>
                  </a:cxn>
                  <a:cxn ang="0">
                    <a:pos x="0" y="4"/>
                  </a:cxn>
                  <a:cxn ang="0">
                    <a:pos x="0" y="5"/>
                  </a:cxn>
                  <a:cxn ang="0">
                    <a:pos x="0" y="9"/>
                  </a:cxn>
                  <a:cxn ang="0">
                    <a:pos x="0" y="7"/>
                  </a:cxn>
                  <a:cxn ang="0">
                    <a:pos x="0" y="5"/>
                  </a:cxn>
                </a:cxnLst>
                <a:rect l="0" t="0" r="r" b="b"/>
                <a:pathLst>
                  <a:path h="11">
                    <a:moveTo>
                      <a:pt x="0" y="8"/>
                    </a:moveTo>
                    <a:lnTo>
                      <a:pt x="0" y="9"/>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8"/>
                    </a:lnTo>
                    <a:lnTo>
                      <a:pt x="0" y="7"/>
                    </a:lnTo>
                    <a:lnTo>
                      <a:pt x="0" y="7"/>
                    </a:lnTo>
                    <a:lnTo>
                      <a:pt x="0" y="6"/>
                    </a:lnTo>
                    <a:lnTo>
                      <a:pt x="0" y="6"/>
                    </a:lnTo>
                    <a:lnTo>
                      <a:pt x="0" y="5"/>
                    </a:lnTo>
                    <a:lnTo>
                      <a:pt x="0" y="6"/>
                    </a:lnTo>
                    <a:lnTo>
                      <a:pt x="0" y="6"/>
                    </a:lnTo>
                    <a:lnTo>
                      <a:pt x="0" y="6"/>
                    </a:lnTo>
                    <a:lnTo>
                      <a:pt x="0" y="6"/>
                    </a:lnTo>
                    <a:lnTo>
                      <a:pt x="0" y="7"/>
                    </a:lnTo>
                    <a:lnTo>
                      <a:pt x="0" y="7"/>
                    </a:lnTo>
                    <a:lnTo>
                      <a:pt x="0" y="6"/>
                    </a:lnTo>
                    <a:lnTo>
                      <a:pt x="0" y="6"/>
                    </a:lnTo>
                    <a:lnTo>
                      <a:pt x="0" y="6"/>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8"/>
                    </a:lnTo>
                    <a:lnTo>
                      <a:pt x="0" y="8"/>
                    </a:lnTo>
                    <a:lnTo>
                      <a:pt x="0" y="8"/>
                    </a:lnTo>
                    <a:lnTo>
                      <a:pt x="0" y="8"/>
                    </a:lnTo>
                    <a:lnTo>
                      <a:pt x="0" y="7"/>
                    </a:lnTo>
                    <a:lnTo>
                      <a:pt x="0" y="7"/>
                    </a:lnTo>
                    <a:lnTo>
                      <a:pt x="0" y="6"/>
                    </a:lnTo>
                    <a:lnTo>
                      <a:pt x="0" y="6"/>
                    </a:lnTo>
                    <a:lnTo>
                      <a:pt x="0" y="6"/>
                    </a:lnTo>
                    <a:lnTo>
                      <a:pt x="0" y="6"/>
                    </a:lnTo>
                    <a:lnTo>
                      <a:pt x="0" y="5"/>
                    </a:lnTo>
                    <a:lnTo>
                      <a:pt x="0" y="4"/>
                    </a:lnTo>
                    <a:lnTo>
                      <a:pt x="0" y="5"/>
                    </a:lnTo>
                    <a:lnTo>
                      <a:pt x="0" y="6"/>
                    </a:lnTo>
                    <a:lnTo>
                      <a:pt x="0" y="5"/>
                    </a:lnTo>
                    <a:lnTo>
                      <a:pt x="0" y="5"/>
                    </a:lnTo>
                    <a:lnTo>
                      <a:pt x="0" y="5"/>
                    </a:lnTo>
                    <a:lnTo>
                      <a:pt x="0" y="6"/>
                    </a:lnTo>
                    <a:lnTo>
                      <a:pt x="0" y="5"/>
                    </a:lnTo>
                    <a:lnTo>
                      <a:pt x="0" y="4"/>
                    </a:lnTo>
                    <a:lnTo>
                      <a:pt x="0" y="4"/>
                    </a:lnTo>
                    <a:lnTo>
                      <a:pt x="0" y="5"/>
                    </a:lnTo>
                    <a:lnTo>
                      <a:pt x="0" y="5"/>
                    </a:lnTo>
                    <a:lnTo>
                      <a:pt x="0" y="6"/>
                    </a:lnTo>
                    <a:lnTo>
                      <a:pt x="0" y="5"/>
                    </a:lnTo>
                    <a:lnTo>
                      <a:pt x="0" y="6"/>
                    </a:lnTo>
                    <a:lnTo>
                      <a:pt x="0" y="6"/>
                    </a:lnTo>
                    <a:lnTo>
                      <a:pt x="0" y="6"/>
                    </a:lnTo>
                    <a:lnTo>
                      <a:pt x="0" y="6"/>
                    </a:lnTo>
                    <a:lnTo>
                      <a:pt x="0" y="7"/>
                    </a:lnTo>
                    <a:lnTo>
                      <a:pt x="0" y="7"/>
                    </a:lnTo>
                    <a:lnTo>
                      <a:pt x="0" y="7"/>
                    </a:lnTo>
                    <a:lnTo>
                      <a:pt x="0" y="8"/>
                    </a:lnTo>
                    <a:lnTo>
                      <a:pt x="0" y="8"/>
                    </a:lnTo>
                    <a:lnTo>
                      <a:pt x="0" y="8"/>
                    </a:lnTo>
                    <a:lnTo>
                      <a:pt x="0" y="9"/>
                    </a:lnTo>
                    <a:lnTo>
                      <a:pt x="0" y="9"/>
                    </a:lnTo>
                    <a:lnTo>
                      <a:pt x="0" y="9"/>
                    </a:lnTo>
                    <a:lnTo>
                      <a:pt x="0" y="9"/>
                    </a:lnTo>
                    <a:lnTo>
                      <a:pt x="0" y="8"/>
                    </a:lnTo>
                    <a:lnTo>
                      <a:pt x="0" y="8"/>
                    </a:lnTo>
                    <a:lnTo>
                      <a:pt x="0" y="8"/>
                    </a:lnTo>
                    <a:lnTo>
                      <a:pt x="0" y="8"/>
                    </a:lnTo>
                    <a:lnTo>
                      <a:pt x="0" y="8"/>
                    </a:lnTo>
                    <a:lnTo>
                      <a:pt x="0" y="8"/>
                    </a:lnTo>
                    <a:lnTo>
                      <a:pt x="0" y="8"/>
                    </a:lnTo>
                    <a:lnTo>
                      <a:pt x="0" y="9"/>
                    </a:lnTo>
                    <a:lnTo>
                      <a:pt x="0" y="8"/>
                    </a:lnTo>
                    <a:lnTo>
                      <a:pt x="0" y="8"/>
                    </a:lnTo>
                    <a:lnTo>
                      <a:pt x="0" y="8"/>
                    </a:lnTo>
                    <a:lnTo>
                      <a:pt x="0" y="9"/>
                    </a:lnTo>
                    <a:lnTo>
                      <a:pt x="0" y="8"/>
                    </a:lnTo>
                    <a:lnTo>
                      <a:pt x="0" y="8"/>
                    </a:lnTo>
                    <a:lnTo>
                      <a:pt x="0" y="9"/>
                    </a:lnTo>
                    <a:lnTo>
                      <a:pt x="0" y="8"/>
                    </a:lnTo>
                    <a:lnTo>
                      <a:pt x="0" y="9"/>
                    </a:lnTo>
                    <a:lnTo>
                      <a:pt x="0" y="9"/>
                    </a:lnTo>
                    <a:lnTo>
                      <a:pt x="0" y="9"/>
                    </a:lnTo>
                    <a:lnTo>
                      <a:pt x="0" y="9"/>
                    </a:lnTo>
                    <a:lnTo>
                      <a:pt x="0" y="9"/>
                    </a:lnTo>
                    <a:lnTo>
                      <a:pt x="0" y="9"/>
                    </a:lnTo>
                    <a:lnTo>
                      <a:pt x="0" y="8"/>
                    </a:lnTo>
                    <a:lnTo>
                      <a:pt x="0" y="8"/>
                    </a:lnTo>
                    <a:lnTo>
                      <a:pt x="0" y="9"/>
                    </a:lnTo>
                    <a:lnTo>
                      <a:pt x="0" y="8"/>
                    </a:lnTo>
                    <a:lnTo>
                      <a:pt x="0" y="9"/>
                    </a:lnTo>
                    <a:lnTo>
                      <a:pt x="0" y="8"/>
                    </a:lnTo>
                    <a:lnTo>
                      <a:pt x="0" y="9"/>
                    </a:lnTo>
                    <a:lnTo>
                      <a:pt x="0" y="8"/>
                    </a:lnTo>
                    <a:lnTo>
                      <a:pt x="0" y="8"/>
                    </a:lnTo>
                    <a:lnTo>
                      <a:pt x="0" y="7"/>
                    </a:lnTo>
                    <a:lnTo>
                      <a:pt x="0" y="7"/>
                    </a:lnTo>
                    <a:lnTo>
                      <a:pt x="0" y="7"/>
                    </a:lnTo>
                    <a:lnTo>
                      <a:pt x="0" y="6"/>
                    </a:lnTo>
                    <a:lnTo>
                      <a:pt x="0" y="7"/>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7"/>
                    </a:lnTo>
                    <a:lnTo>
                      <a:pt x="0" y="8"/>
                    </a:lnTo>
                    <a:lnTo>
                      <a:pt x="0" y="7"/>
                    </a:lnTo>
                    <a:lnTo>
                      <a:pt x="0" y="8"/>
                    </a:lnTo>
                    <a:lnTo>
                      <a:pt x="0" y="9"/>
                    </a:lnTo>
                    <a:lnTo>
                      <a:pt x="0" y="9"/>
                    </a:lnTo>
                    <a:lnTo>
                      <a:pt x="0" y="9"/>
                    </a:lnTo>
                    <a:lnTo>
                      <a:pt x="0" y="8"/>
                    </a:lnTo>
                    <a:lnTo>
                      <a:pt x="0" y="9"/>
                    </a:lnTo>
                    <a:lnTo>
                      <a:pt x="0" y="8"/>
                    </a:lnTo>
                    <a:lnTo>
                      <a:pt x="0" y="7"/>
                    </a:lnTo>
                    <a:lnTo>
                      <a:pt x="0" y="8"/>
                    </a:lnTo>
                    <a:lnTo>
                      <a:pt x="0" y="8"/>
                    </a:lnTo>
                    <a:lnTo>
                      <a:pt x="0" y="8"/>
                    </a:lnTo>
                    <a:lnTo>
                      <a:pt x="0" y="8"/>
                    </a:lnTo>
                    <a:lnTo>
                      <a:pt x="0" y="8"/>
                    </a:lnTo>
                    <a:lnTo>
                      <a:pt x="0" y="8"/>
                    </a:lnTo>
                    <a:lnTo>
                      <a:pt x="0" y="7"/>
                    </a:lnTo>
                    <a:lnTo>
                      <a:pt x="0" y="7"/>
                    </a:lnTo>
                    <a:lnTo>
                      <a:pt x="0" y="8"/>
                    </a:lnTo>
                    <a:lnTo>
                      <a:pt x="0" y="8"/>
                    </a:lnTo>
                    <a:lnTo>
                      <a:pt x="0" y="8"/>
                    </a:lnTo>
                    <a:lnTo>
                      <a:pt x="0" y="9"/>
                    </a:lnTo>
                    <a:lnTo>
                      <a:pt x="0" y="9"/>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8"/>
                    </a:lnTo>
                    <a:lnTo>
                      <a:pt x="0" y="7"/>
                    </a:lnTo>
                    <a:lnTo>
                      <a:pt x="0" y="8"/>
                    </a:lnTo>
                    <a:lnTo>
                      <a:pt x="0" y="7"/>
                    </a:lnTo>
                    <a:lnTo>
                      <a:pt x="0" y="7"/>
                    </a:lnTo>
                    <a:lnTo>
                      <a:pt x="0" y="7"/>
                    </a:lnTo>
                    <a:lnTo>
                      <a:pt x="0" y="7"/>
                    </a:lnTo>
                    <a:lnTo>
                      <a:pt x="0" y="7"/>
                    </a:lnTo>
                    <a:lnTo>
                      <a:pt x="0" y="6"/>
                    </a:lnTo>
                    <a:lnTo>
                      <a:pt x="0" y="7"/>
                    </a:lnTo>
                    <a:lnTo>
                      <a:pt x="0" y="7"/>
                    </a:lnTo>
                    <a:lnTo>
                      <a:pt x="0" y="8"/>
                    </a:lnTo>
                    <a:lnTo>
                      <a:pt x="0" y="8"/>
                    </a:lnTo>
                    <a:lnTo>
                      <a:pt x="0" y="9"/>
                    </a:lnTo>
                    <a:lnTo>
                      <a:pt x="0" y="9"/>
                    </a:lnTo>
                    <a:lnTo>
                      <a:pt x="0" y="9"/>
                    </a:lnTo>
                    <a:lnTo>
                      <a:pt x="0" y="8"/>
                    </a:lnTo>
                    <a:lnTo>
                      <a:pt x="0" y="8"/>
                    </a:lnTo>
                    <a:lnTo>
                      <a:pt x="0" y="7"/>
                    </a:lnTo>
                    <a:lnTo>
                      <a:pt x="0" y="8"/>
                    </a:lnTo>
                    <a:lnTo>
                      <a:pt x="0" y="7"/>
                    </a:lnTo>
                    <a:lnTo>
                      <a:pt x="0" y="7"/>
                    </a:lnTo>
                    <a:lnTo>
                      <a:pt x="0" y="7"/>
                    </a:lnTo>
                    <a:lnTo>
                      <a:pt x="0" y="7"/>
                    </a:lnTo>
                    <a:lnTo>
                      <a:pt x="0" y="6"/>
                    </a:lnTo>
                    <a:lnTo>
                      <a:pt x="0" y="6"/>
                    </a:lnTo>
                    <a:lnTo>
                      <a:pt x="0" y="6"/>
                    </a:lnTo>
                    <a:lnTo>
                      <a:pt x="0" y="5"/>
                    </a:lnTo>
                    <a:lnTo>
                      <a:pt x="0" y="4"/>
                    </a:lnTo>
                    <a:lnTo>
                      <a:pt x="0" y="4"/>
                    </a:lnTo>
                    <a:lnTo>
                      <a:pt x="0" y="3"/>
                    </a:lnTo>
                    <a:lnTo>
                      <a:pt x="0" y="2"/>
                    </a:lnTo>
                    <a:lnTo>
                      <a:pt x="0" y="2"/>
                    </a:lnTo>
                    <a:lnTo>
                      <a:pt x="0" y="2"/>
                    </a:lnTo>
                    <a:lnTo>
                      <a:pt x="0" y="1"/>
                    </a:lnTo>
                    <a:lnTo>
                      <a:pt x="0" y="1"/>
                    </a:lnTo>
                    <a:lnTo>
                      <a:pt x="0" y="0"/>
                    </a:lnTo>
                    <a:lnTo>
                      <a:pt x="0" y="0"/>
                    </a:lnTo>
                    <a:lnTo>
                      <a:pt x="0" y="0"/>
                    </a:lnTo>
                    <a:lnTo>
                      <a:pt x="0" y="0"/>
                    </a:lnTo>
                    <a:lnTo>
                      <a:pt x="0" y="0"/>
                    </a:lnTo>
                    <a:lnTo>
                      <a:pt x="0" y="0"/>
                    </a:lnTo>
                    <a:lnTo>
                      <a:pt x="0" y="1"/>
                    </a:lnTo>
                    <a:lnTo>
                      <a:pt x="0" y="0"/>
                    </a:lnTo>
                    <a:lnTo>
                      <a:pt x="0" y="1"/>
                    </a:lnTo>
                    <a:lnTo>
                      <a:pt x="0" y="1"/>
                    </a:lnTo>
                    <a:lnTo>
                      <a:pt x="0" y="1"/>
                    </a:lnTo>
                    <a:lnTo>
                      <a:pt x="0" y="2"/>
                    </a:lnTo>
                    <a:lnTo>
                      <a:pt x="0" y="1"/>
                    </a:lnTo>
                    <a:lnTo>
                      <a:pt x="0" y="2"/>
                    </a:lnTo>
                    <a:lnTo>
                      <a:pt x="0" y="3"/>
                    </a:lnTo>
                    <a:lnTo>
                      <a:pt x="0" y="2"/>
                    </a:lnTo>
                    <a:lnTo>
                      <a:pt x="0" y="3"/>
                    </a:lnTo>
                    <a:lnTo>
                      <a:pt x="0" y="3"/>
                    </a:lnTo>
                    <a:lnTo>
                      <a:pt x="0" y="3"/>
                    </a:lnTo>
                    <a:lnTo>
                      <a:pt x="0" y="3"/>
                    </a:lnTo>
                    <a:lnTo>
                      <a:pt x="0" y="2"/>
                    </a:lnTo>
                    <a:lnTo>
                      <a:pt x="0" y="3"/>
                    </a:lnTo>
                    <a:lnTo>
                      <a:pt x="0" y="3"/>
                    </a:lnTo>
                    <a:lnTo>
                      <a:pt x="0" y="3"/>
                    </a:lnTo>
                    <a:lnTo>
                      <a:pt x="0" y="3"/>
                    </a:lnTo>
                    <a:lnTo>
                      <a:pt x="0" y="3"/>
                    </a:lnTo>
                    <a:lnTo>
                      <a:pt x="0" y="4"/>
                    </a:lnTo>
                    <a:lnTo>
                      <a:pt x="0" y="4"/>
                    </a:lnTo>
                    <a:lnTo>
                      <a:pt x="0" y="4"/>
                    </a:lnTo>
                    <a:lnTo>
                      <a:pt x="0" y="4"/>
                    </a:lnTo>
                    <a:lnTo>
                      <a:pt x="0" y="4"/>
                    </a:lnTo>
                    <a:lnTo>
                      <a:pt x="0" y="4"/>
                    </a:lnTo>
                    <a:lnTo>
                      <a:pt x="0" y="3"/>
                    </a:lnTo>
                    <a:lnTo>
                      <a:pt x="0" y="4"/>
                    </a:lnTo>
                    <a:lnTo>
                      <a:pt x="0" y="4"/>
                    </a:lnTo>
                    <a:lnTo>
                      <a:pt x="0" y="5"/>
                    </a:lnTo>
                    <a:lnTo>
                      <a:pt x="0" y="5"/>
                    </a:lnTo>
                    <a:lnTo>
                      <a:pt x="0" y="5"/>
                    </a:lnTo>
                    <a:lnTo>
                      <a:pt x="0" y="5"/>
                    </a:lnTo>
                    <a:lnTo>
                      <a:pt x="0" y="4"/>
                    </a:lnTo>
                    <a:lnTo>
                      <a:pt x="0" y="5"/>
                    </a:lnTo>
                    <a:lnTo>
                      <a:pt x="0" y="5"/>
                    </a:lnTo>
                    <a:lnTo>
                      <a:pt x="0" y="4"/>
                    </a:lnTo>
                    <a:lnTo>
                      <a:pt x="0" y="5"/>
                    </a:lnTo>
                    <a:lnTo>
                      <a:pt x="0" y="5"/>
                    </a:lnTo>
                    <a:lnTo>
                      <a:pt x="0" y="4"/>
                    </a:lnTo>
                    <a:lnTo>
                      <a:pt x="0" y="4"/>
                    </a:lnTo>
                    <a:lnTo>
                      <a:pt x="0" y="4"/>
                    </a:lnTo>
                    <a:lnTo>
                      <a:pt x="0" y="3"/>
                    </a:lnTo>
                    <a:lnTo>
                      <a:pt x="0" y="4"/>
                    </a:lnTo>
                    <a:lnTo>
                      <a:pt x="0" y="4"/>
                    </a:lnTo>
                    <a:lnTo>
                      <a:pt x="0" y="5"/>
                    </a:lnTo>
                    <a:lnTo>
                      <a:pt x="0" y="5"/>
                    </a:lnTo>
                    <a:lnTo>
                      <a:pt x="0" y="6"/>
                    </a:lnTo>
                    <a:lnTo>
                      <a:pt x="0" y="6"/>
                    </a:lnTo>
                    <a:lnTo>
                      <a:pt x="0" y="6"/>
                    </a:lnTo>
                    <a:lnTo>
                      <a:pt x="0" y="7"/>
                    </a:lnTo>
                    <a:lnTo>
                      <a:pt x="0" y="6"/>
                    </a:lnTo>
                    <a:lnTo>
                      <a:pt x="0" y="7"/>
                    </a:lnTo>
                    <a:lnTo>
                      <a:pt x="0" y="7"/>
                    </a:lnTo>
                    <a:lnTo>
                      <a:pt x="0" y="7"/>
                    </a:lnTo>
                    <a:lnTo>
                      <a:pt x="0" y="8"/>
                    </a:lnTo>
                    <a:lnTo>
                      <a:pt x="0" y="7"/>
                    </a:lnTo>
                    <a:lnTo>
                      <a:pt x="0" y="7"/>
                    </a:lnTo>
                    <a:lnTo>
                      <a:pt x="0" y="8"/>
                    </a:lnTo>
                    <a:lnTo>
                      <a:pt x="0" y="8"/>
                    </a:lnTo>
                    <a:lnTo>
                      <a:pt x="0" y="9"/>
                    </a:lnTo>
                    <a:lnTo>
                      <a:pt x="0" y="8"/>
                    </a:lnTo>
                    <a:lnTo>
                      <a:pt x="0" y="8"/>
                    </a:lnTo>
                    <a:lnTo>
                      <a:pt x="0" y="9"/>
                    </a:lnTo>
                    <a:lnTo>
                      <a:pt x="0" y="8"/>
                    </a:lnTo>
                    <a:lnTo>
                      <a:pt x="0" y="8"/>
                    </a:lnTo>
                    <a:lnTo>
                      <a:pt x="0" y="8"/>
                    </a:lnTo>
                    <a:lnTo>
                      <a:pt x="0" y="8"/>
                    </a:lnTo>
                    <a:lnTo>
                      <a:pt x="0" y="8"/>
                    </a:lnTo>
                    <a:lnTo>
                      <a:pt x="0" y="7"/>
                    </a:lnTo>
                    <a:lnTo>
                      <a:pt x="0" y="8"/>
                    </a:lnTo>
                    <a:lnTo>
                      <a:pt x="0" y="8"/>
                    </a:lnTo>
                    <a:lnTo>
                      <a:pt x="0" y="8"/>
                    </a:lnTo>
                    <a:lnTo>
                      <a:pt x="0" y="8"/>
                    </a:lnTo>
                    <a:lnTo>
                      <a:pt x="0" y="9"/>
                    </a:lnTo>
                    <a:lnTo>
                      <a:pt x="0" y="8"/>
                    </a:lnTo>
                    <a:lnTo>
                      <a:pt x="0" y="9"/>
                    </a:lnTo>
                    <a:lnTo>
                      <a:pt x="0" y="9"/>
                    </a:lnTo>
                    <a:lnTo>
                      <a:pt x="0" y="9"/>
                    </a:lnTo>
                    <a:lnTo>
                      <a:pt x="0" y="9"/>
                    </a:lnTo>
                    <a:lnTo>
                      <a:pt x="0" y="10"/>
                    </a:lnTo>
                    <a:lnTo>
                      <a:pt x="0" y="9"/>
                    </a:lnTo>
                    <a:lnTo>
                      <a:pt x="0" y="10"/>
                    </a:lnTo>
                    <a:lnTo>
                      <a:pt x="0" y="11"/>
                    </a:lnTo>
                    <a:lnTo>
                      <a:pt x="0" y="10"/>
                    </a:lnTo>
                    <a:lnTo>
                      <a:pt x="0" y="11"/>
                    </a:lnTo>
                    <a:lnTo>
                      <a:pt x="0" y="11"/>
                    </a:lnTo>
                    <a:lnTo>
                      <a:pt x="0" y="11"/>
                    </a:lnTo>
                    <a:lnTo>
                      <a:pt x="0" y="11"/>
                    </a:lnTo>
                    <a:lnTo>
                      <a:pt x="0" y="11"/>
                    </a:lnTo>
                    <a:lnTo>
                      <a:pt x="0" y="11"/>
                    </a:lnTo>
                    <a:lnTo>
                      <a:pt x="0" y="11"/>
                    </a:lnTo>
                    <a:lnTo>
                      <a:pt x="0" y="10"/>
                    </a:lnTo>
                    <a:lnTo>
                      <a:pt x="0" y="9"/>
                    </a:lnTo>
                    <a:lnTo>
                      <a:pt x="0" y="9"/>
                    </a:lnTo>
                    <a:lnTo>
                      <a:pt x="0" y="9"/>
                    </a:lnTo>
                    <a:lnTo>
                      <a:pt x="0" y="8"/>
                    </a:lnTo>
                    <a:lnTo>
                      <a:pt x="0" y="8"/>
                    </a:lnTo>
                    <a:lnTo>
                      <a:pt x="0" y="7"/>
                    </a:lnTo>
                    <a:lnTo>
                      <a:pt x="0" y="7"/>
                    </a:lnTo>
                    <a:lnTo>
                      <a:pt x="0" y="7"/>
                    </a:lnTo>
                    <a:lnTo>
                      <a:pt x="0" y="8"/>
                    </a:lnTo>
                    <a:lnTo>
                      <a:pt x="0" y="7"/>
                    </a:lnTo>
                    <a:lnTo>
                      <a:pt x="0" y="6"/>
                    </a:lnTo>
                    <a:lnTo>
                      <a:pt x="0" y="7"/>
                    </a:lnTo>
                    <a:lnTo>
                      <a:pt x="0" y="7"/>
                    </a:lnTo>
                    <a:lnTo>
                      <a:pt x="0" y="7"/>
                    </a:lnTo>
                    <a:lnTo>
                      <a:pt x="0" y="7"/>
                    </a:lnTo>
                    <a:lnTo>
                      <a:pt x="0" y="7"/>
                    </a:lnTo>
                    <a:lnTo>
                      <a:pt x="0" y="8"/>
                    </a:lnTo>
                    <a:lnTo>
                      <a:pt x="0" y="7"/>
                    </a:lnTo>
                    <a:lnTo>
                      <a:pt x="0" y="7"/>
                    </a:lnTo>
                    <a:lnTo>
                      <a:pt x="0" y="7"/>
                    </a:lnTo>
                    <a:lnTo>
                      <a:pt x="0" y="7"/>
                    </a:lnTo>
                    <a:lnTo>
                      <a:pt x="0" y="8"/>
                    </a:lnTo>
                    <a:lnTo>
                      <a:pt x="0" y="8"/>
                    </a:lnTo>
                    <a:lnTo>
                      <a:pt x="0" y="8"/>
                    </a:lnTo>
                    <a:lnTo>
                      <a:pt x="0" y="7"/>
                    </a:lnTo>
                    <a:lnTo>
                      <a:pt x="0" y="6"/>
                    </a:lnTo>
                    <a:lnTo>
                      <a:pt x="0" y="7"/>
                    </a:lnTo>
                    <a:lnTo>
                      <a:pt x="0" y="7"/>
                    </a:lnTo>
                    <a:lnTo>
                      <a:pt x="0" y="7"/>
                    </a:lnTo>
                    <a:lnTo>
                      <a:pt x="0" y="7"/>
                    </a:lnTo>
                    <a:lnTo>
                      <a:pt x="0" y="6"/>
                    </a:lnTo>
                    <a:lnTo>
                      <a:pt x="0" y="6"/>
                    </a:lnTo>
                    <a:lnTo>
                      <a:pt x="0" y="5"/>
                    </a:lnTo>
                    <a:lnTo>
                      <a:pt x="0" y="5"/>
                    </a:lnTo>
                    <a:lnTo>
                      <a:pt x="0" y="4"/>
                    </a:lnTo>
                    <a:lnTo>
                      <a:pt x="0" y="5"/>
                    </a:lnTo>
                    <a:lnTo>
                      <a:pt x="0" y="6"/>
                    </a:lnTo>
                    <a:lnTo>
                      <a:pt x="0" y="6"/>
                    </a:lnTo>
                    <a:lnTo>
                      <a:pt x="0" y="6"/>
                    </a:lnTo>
                    <a:lnTo>
                      <a:pt x="0" y="7"/>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7"/>
                    </a:lnTo>
                    <a:lnTo>
                      <a:pt x="0" y="6"/>
                    </a:lnTo>
                    <a:lnTo>
                      <a:pt x="0" y="6"/>
                    </a:lnTo>
                    <a:lnTo>
                      <a:pt x="0" y="6"/>
                    </a:lnTo>
                    <a:lnTo>
                      <a:pt x="0" y="6"/>
                    </a:lnTo>
                    <a:lnTo>
                      <a:pt x="0" y="6"/>
                    </a:lnTo>
                    <a:lnTo>
                      <a:pt x="0" y="7"/>
                    </a:lnTo>
                    <a:lnTo>
                      <a:pt x="0" y="7"/>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6"/>
                    </a:lnTo>
                    <a:lnTo>
                      <a:pt x="0" y="6"/>
                    </a:lnTo>
                    <a:lnTo>
                      <a:pt x="0" y="6"/>
                    </a:lnTo>
                    <a:lnTo>
                      <a:pt x="0" y="5"/>
                    </a:lnTo>
                    <a:lnTo>
                      <a:pt x="0" y="6"/>
                    </a:lnTo>
                    <a:lnTo>
                      <a:pt x="0" y="5"/>
                    </a:lnTo>
                    <a:lnTo>
                      <a:pt x="0" y="6"/>
                    </a:lnTo>
                    <a:lnTo>
                      <a:pt x="0" y="5"/>
                    </a:lnTo>
                    <a:lnTo>
                      <a:pt x="0" y="5"/>
                    </a:lnTo>
                    <a:lnTo>
                      <a:pt x="0" y="5"/>
                    </a:lnTo>
                    <a:lnTo>
                      <a:pt x="0" y="5"/>
                    </a:lnTo>
                    <a:lnTo>
                      <a:pt x="0" y="6"/>
                    </a:lnTo>
                    <a:lnTo>
                      <a:pt x="0" y="6"/>
                    </a:lnTo>
                    <a:lnTo>
                      <a:pt x="0" y="5"/>
                    </a:lnTo>
                    <a:lnTo>
                      <a:pt x="0" y="5"/>
                    </a:lnTo>
                    <a:lnTo>
                      <a:pt x="0" y="5"/>
                    </a:lnTo>
                    <a:lnTo>
                      <a:pt x="0" y="5"/>
                    </a:lnTo>
                    <a:lnTo>
                      <a:pt x="0" y="5"/>
                    </a:lnTo>
                    <a:lnTo>
                      <a:pt x="0" y="5"/>
                    </a:lnTo>
                    <a:lnTo>
                      <a:pt x="0" y="6"/>
                    </a:lnTo>
                    <a:lnTo>
                      <a:pt x="0" y="6"/>
                    </a:lnTo>
                    <a:lnTo>
                      <a:pt x="0" y="6"/>
                    </a:lnTo>
                    <a:lnTo>
                      <a:pt x="0" y="5"/>
                    </a:lnTo>
                    <a:lnTo>
                      <a:pt x="0" y="5"/>
                    </a:lnTo>
                    <a:lnTo>
                      <a:pt x="0" y="5"/>
                    </a:lnTo>
                    <a:lnTo>
                      <a:pt x="0" y="4"/>
                    </a:lnTo>
                    <a:lnTo>
                      <a:pt x="0" y="4"/>
                    </a:lnTo>
                    <a:lnTo>
                      <a:pt x="0" y="3"/>
                    </a:lnTo>
                    <a:lnTo>
                      <a:pt x="0" y="3"/>
                    </a:lnTo>
                    <a:lnTo>
                      <a:pt x="0" y="3"/>
                    </a:lnTo>
                    <a:lnTo>
                      <a:pt x="0" y="3"/>
                    </a:lnTo>
                    <a:lnTo>
                      <a:pt x="0" y="3"/>
                    </a:lnTo>
                    <a:lnTo>
                      <a:pt x="0" y="2"/>
                    </a:lnTo>
                    <a:lnTo>
                      <a:pt x="0" y="1"/>
                    </a:lnTo>
                    <a:lnTo>
                      <a:pt x="0" y="3"/>
                    </a:lnTo>
                    <a:lnTo>
                      <a:pt x="0" y="4"/>
                    </a:lnTo>
                    <a:lnTo>
                      <a:pt x="0" y="3"/>
                    </a:lnTo>
                    <a:lnTo>
                      <a:pt x="0" y="3"/>
                    </a:lnTo>
                    <a:lnTo>
                      <a:pt x="0" y="4"/>
                    </a:lnTo>
                    <a:lnTo>
                      <a:pt x="0" y="4"/>
                    </a:lnTo>
                    <a:lnTo>
                      <a:pt x="0" y="5"/>
                    </a:lnTo>
                    <a:lnTo>
                      <a:pt x="0" y="4"/>
                    </a:lnTo>
                    <a:lnTo>
                      <a:pt x="0" y="4"/>
                    </a:lnTo>
                    <a:lnTo>
                      <a:pt x="0" y="3"/>
                    </a:lnTo>
                    <a:lnTo>
                      <a:pt x="0" y="3"/>
                    </a:lnTo>
                    <a:lnTo>
                      <a:pt x="0" y="3"/>
                    </a:lnTo>
                    <a:lnTo>
                      <a:pt x="0" y="3"/>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1"/>
                    </a:lnTo>
                    <a:lnTo>
                      <a:pt x="0" y="1"/>
                    </a:lnTo>
                    <a:lnTo>
                      <a:pt x="0" y="1"/>
                    </a:lnTo>
                    <a:lnTo>
                      <a:pt x="0" y="1"/>
                    </a:lnTo>
                    <a:lnTo>
                      <a:pt x="0" y="0"/>
                    </a:lnTo>
                    <a:lnTo>
                      <a:pt x="0" y="1"/>
                    </a:lnTo>
                    <a:lnTo>
                      <a:pt x="0" y="0"/>
                    </a:lnTo>
                    <a:lnTo>
                      <a:pt x="0" y="1"/>
                    </a:lnTo>
                    <a:lnTo>
                      <a:pt x="0" y="1"/>
                    </a:lnTo>
                    <a:lnTo>
                      <a:pt x="0" y="0"/>
                    </a:lnTo>
                    <a:lnTo>
                      <a:pt x="0" y="1"/>
                    </a:lnTo>
                    <a:lnTo>
                      <a:pt x="0" y="1"/>
                    </a:lnTo>
                    <a:lnTo>
                      <a:pt x="0" y="2"/>
                    </a:lnTo>
                    <a:lnTo>
                      <a:pt x="0" y="2"/>
                    </a:lnTo>
                    <a:lnTo>
                      <a:pt x="0" y="3"/>
                    </a:lnTo>
                    <a:lnTo>
                      <a:pt x="0" y="3"/>
                    </a:lnTo>
                    <a:lnTo>
                      <a:pt x="0" y="3"/>
                    </a:lnTo>
                    <a:lnTo>
                      <a:pt x="0" y="4"/>
                    </a:lnTo>
                    <a:lnTo>
                      <a:pt x="0" y="4"/>
                    </a:lnTo>
                    <a:lnTo>
                      <a:pt x="0" y="5"/>
                    </a:lnTo>
                    <a:lnTo>
                      <a:pt x="0" y="4"/>
                    </a:lnTo>
                    <a:lnTo>
                      <a:pt x="0" y="5"/>
                    </a:lnTo>
                    <a:lnTo>
                      <a:pt x="0" y="5"/>
                    </a:lnTo>
                    <a:lnTo>
                      <a:pt x="0" y="5"/>
                    </a:lnTo>
                    <a:lnTo>
                      <a:pt x="0" y="6"/>
                    </a:lnTo>
                    <a:lnTo>
                      <a:pt x="0" y="4"/>
                    </a:lnTo>
                    <a:lnTo>
                      <a:pt x="0" y="4"/>
                    </a:lnTo>
                    <a:lnTo>
                      <a:pt x="0" y="4"/>
                    </a:lnTo>
                    <a:lnTo>
                      <a:pt x="0" y="4"/>
                    </a:lnTo>
                    <a:lnTo>
                      <a:pt x="0" y="4"/>
                    </a:lnTo>
                    <a:lnTo>
                      <a:pt x="0" y="4"/>
                    </a:lnTo>
                    <a:lnTo>
                      <a:pt x="0" y="5"/>
                    </a:lnTo>
                    <a:lnTo>
                      <a:pt x="0" y="4"/>
                    </a:lnTo>
                    <a:lnTo>
                      <a:pt x="0" y="4"/>
                    </a:lnTo>
                    <a:lnTo>
                      <a:pt x="0" y="4"/>
                    </a:lnTo>
                    <a:lnTo>
                      <a:pt x="0" y="3"/>
                    </a:lnTo>
                    <a:lnTo>
                      <a:pt x="0" y="4"/>
                    </a:lnTo>
                    <a:lnTo>
                      <a:pt x="0" y="4"/>
                    </a:lnTo>
                    <a:lnTo>
                      <a:pt x="0" y="4"/>
                    </a:lnTo>
                    <a:lnTo>
                      <a:pt x="0" y="4"/>
                    </a:lnTo>
                    <a:lnTo>
                      <a:pt x="0" y="4"/>
                    </a:lnTo>
                    <a:lnTo>
                      <a:pt x="0" y="5"/>
                    </a:lnTo>
                    <a:lnTo>
                      <a:pt x="0" y="5"/>
                    </a:lnTo>
                    <a:lnTo>
                      <a:pt x="0" y="6"/>
                    </a:lnTo>
                    <a:lnTo>
                      <a:pt x="0" y="6"/>
                    </a:lnTo>
                    <a:lnTo>
                      <a:pt x="0" y="6"/>
                    </a:lnTo>
                    <a:lnTo>
                      <a:pt x="0" y="6"/>
                    </a:lnTo>
                    <a:lnTo>
                      <a:pt x="0" y="7"/>
                    </a:lnTo>
                    <a:lnTo>
                      <a:pt x="0" y="6"/>
                    </a:lnTo>
                    <a:lnTo>
                      <a:pt x="0" y="7"/>
                    </a:lnTo>
                    <a:lnTo>
                      <a:pt x="0" y="7"/>
                    </a:lnTo>
                    <a:lnTo>
                      <a:pt x="0" y="8"/>
                    </a:lnTo>
                    <a:lnTo>
                      <a:pt x="0" y="8"/>
                    </a:lnTo>
                    <a:lnTo>
                      <a:pt x="0" y="7"/>
                    </a:lnTo>
                    <a:lnTo>
                      <a:pt x="0" y="8"/>
                    </a:lnTo>
                    <a:lnTo>
                      <a:pt x="0" y="8"/>
                    </a:lnTo>
                    <a:lnTo>
                      <a:pt x="0" y="9"/>
                    </a:lnTo>
                    <a:lnTo>
                      <a:pt x="0" y="9"/>
                    </a:lnTo>
                    <a:lnTo>
                      <a:pt x="0" y="9"/>
                    </a:lnTo>
                    <a:lnTo>
                      <a:pt x="0" y="8"/>
                    </a:lnTo>
                    <a:lnTo>
                      <a:pt x="0" y="8"/>
                    </a:lnTo>
                    <a:lnTo>
                      <a:pt x="0" y="7"/>
                    </a:lnTo>
                    <a:lnTo>
                      <a:pt x="0" y="8"/>
                    </a:lnTo>
                    <a:lnTo>
                      <a:pt x="0" y="7"/>
                    </a:lnTo>
                    <a:lnTo>
                      <a:pt x="0" y="7"/>
                    </a:lnTo>
                    <a:lnTo>
                      <a:pt x="0" y="6"/>
                    </a:lnTo>
                    <a:lnTo>
                      <a:pt x="0" y="5"/>
                    </a:lnTo>
                    <a:lnTo>
                      <a:pt x="0" y="5"/>
                    </a:lnTo>
                    <a:lnTo>
                      <a:pt x="0" y="6"/>
                    </a:lnTo>
                    <a:lnTo>
                      <a:pt x="0" y="6"/>
                    </a:lnTo>
                    <a:lnTo>
                      <a:pt x="0" y="6"/>
                    </a:lnTo>
                    <a:lnTo>
                      <a:pt x="0" y="5"/>
                    </a:lnTo>
                    <a:lnTo>
                      <a:pt x="0" y="6"/>
                    </a:lnTo>
                    <a:lnTo>
                      <a:pt x="0" y="6"/>
                    </a:lnTo>
                    <a:lnTo>
                      <a:pt x="0" y="6"/>
                    </a:lnTo>
                    <a:lnTo>
                      <a:pt x="0" y="7"/>
                    </a:lnTo>
                    <a:lnTo>
                      <a:pt x="0" y="6"/>
                    </a:lnTo>
                    <a:lnTo>
                      <a:pt x="0" y="6"/>
                    </a:lnTo>
                    <a:lnTo>
                      <a:pt x="0" y="6"/>
                    </a:lnTo>
                    <a:lnTo>
                      <a:pt x="0" y="6"/>
                    </a:lnTo>
                    <a:lnTo>
                      <a:pt x="0" y="6"/>
                    </a:lnTo>
                    <a:lnTo>
                      <a:pt x="0" y="5"/>
                    </a:lnTo>
                    <a:lnTo>
                      <a:pt x="0" y="5"/>
                    </a:lnTo>
                    <a:lnTo>
                      <a:pt x="0" y="4"/>
                    </a:lnTo>
                    <a:lnTo>
                      <a:pt x="0" y="5"/>
                    </a:lnTo>
                    <a:lnTo>
                      <a:pt x="0" y="5"/>
                    </a:lnTo>
                    <a:lnTo>
                      <a:pt x="0" y="6"/>
                    </a:lnTo>
                    <a:lnTo>
                      <a:pt x="0" y="6"/>
                    </a:lnTo>
                    <a:lnTo>
                      <a:pt x="0" y="5"/>
                    </a:lnTo>
                    <a:lnTo>
                      <a:pt x="0" y="6"/>
                    </a:lnTo>
                    <a:lnTo>
                      <a:pt x="0" y="6"/>
                    </a:lnTo>
                    <a:lnTo>
                      <a:pt x="0" y="6"/>
                    </a:lnTo>
                    <a:lnTo>
                      <a:pt x="0" y="7"/>
                    </a:lnTo>
                    <a:lnTo>
                      <a:pt x="0" y="6"/>
                    </a:lnTo>
                    <a:lnTo>
                      <a:pt x="0" y="7"/>
                    </a:lnTo>
                    <a:lnTo>
                      <a:pt x="0" y="6"/>
                    </a:lnTo>
                    <a:lnTo>
                      <a:pt x="0" y="6"/>
                    </a:lnTo>
                    <a:lnTo>
                      <a:pt x="0" y="6"/>
                    </a:lnTo>
                    <a:lnTo>
                      <a:pt x="0" y="7"/>
                    </a:lnTo>
                    <a:lnTo>
                      <a:pt x="0" y="6"/>
                    </a:lnTo>
                    <a:lnTo>
                      <a:pt x="0" y="7"/>
                    </a:lnTo>
                    <a:lnTo>
                      <a:pt x="0" y="6"/>
                    </a:lnTo>
                    <a:lnTo>
                      <a:pt x="0" y="6"/>
                    </a:lnTo>
                    <a:lnTo>
                      <a:pt x="0" y="7"/>
                    </a:lnTo>
                    <a:lnTo>
                      <a:pt x="0" y="6"/>
                    </a:lnTo>
                    <a:lnTo>
                      <a:pt x="0" y="7"/>
                    </a:lnTo>
                    <a:lnTo>
                      <a:pt x="0" y="7"/>
                    </a:lnTo>
                    <a:lnTo>
                      <a:pt x="0" y="7"/>
                    </a:lnTo>
                    <a:lnTo>
                      <a:pt x="0" y="7"/>
                    </a:lnTo>
                    <a:lnTo>
                      <a:pt x="0" y="6"/>
                    </a:lnTo>
                    <a:lnTo>
                      <a:pt x="0" y="7"/>
                    </a:lnTo>
                    <a:lnTo>
                      <a:pt x="0" y="6"/>
                    </a:lnTo>
                    <a:lnTo>
                      <a:pt x="0" y="6"/>
                    </a:lnTo>
                    <a:lnTo>
                      <a:pt x="0" y="6"/>
                    </a:lnTo>
                    <a:lnTo>
                      <a:pt x="0" y="5"/>
                    </a:lnTo>
                    <a:lnTo>
                      <a:pt x="0" y="6"/>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7"/>
                    </a:lnTo>
                    <a:lnTo>
                      <a:pt x="0" y="7"/>
                    </a:lnTo>
                    <a:lnTo>
                      <a:pt x="0" y="7"/>
                    </a:lnTo>
                    <a:lnTo>
                      <a:pt x="0" y="8"/>
                    </a:lnTo>
                    <a:lnTo>
                      <a:pt x="0" y="8"/>
                    </a:lnTo>
                    <a:lnTo>
                      <a:pt x="0" y="9"/>
                    </a:lnTo>
                    <a:lnTo>
                      <a:pt x="0" y="8"/>
                    </a:lnTo>
                    <a:lnTo>
                      <a:pt x="0" y="8"/>
                    </a:lnTo>
                    <a:lnTo>
                      <a:pt x="0" y="7"/>
                    </a:lnTo>
                    <a:lnTo>
                      <a:pt x="0" y="7"/>
                    </a:lnTo>
                    <a:lnTo>
                      <a:pt x="0" y="8"/>
                    </a:lnTo>
                    <a:lnTo>
                      <a:pt x="0" y="8"/>
                    </a:lnTo>
                    <a:lnTo>
                      <a:pt x="0" y="8"/>
                    </a:lnTo>
                    <a:lnTo>
                      <a:pt x="0" y="7"/>
                    </a:lnTo>
                    <a:lnTo>
                      <a:pt x="0" y="7"/>
                    </a:lnTo>
                    <a:lnTo>
                      <a:pt x="0" y="7"/>
                    </a:lnTo>
                    <a:lnTo>
                      <a:pt x="0" y="7"/>
                    </a:lnTo>
                    <a:lnTo>
                      <a:pt x="0" y="6"/>
                    </a:lnTo>
                    <a:lnTo>
                      <a:pt x="0" y="6"/>
                    </a:lnTo>
                    <a:lnTo>
                      <a:pt x="0" y="6"/>
                    </a:lnTo>
                    <a:lnTo>
                      <a:pt x="0" y="5"/>
                    </a:lnTo>
                    <a:lnTo>
                      <a:pt x="0" y="5"/>
                    </a:lnTo>
                    <a:lnTo>
                      <a:pt x="0" y="4"/>
                    </a:lnTo>
                    <a:lnTo>
                      <a:pt x="0" y="4"/>
                    </a:lnTo>
                    <a:lnTo>
                      <a:pt x="0" y="4"/>
                    </a:lnTo>
                    <a:lnTo>
                      <a:pt x="0" y="4"/>
                    </a:lnTo>
                    <a:lnTo>
                      <a:pt x="0" y="4"/>
                    </a:lnTo>
                    <a:lnTo>
                      <a:pt x="0" y="5"/>
                    </a:lnTo>
                    <a:lnTo>
                      <a:pt x="0" y="4"/>
                    </a:lnTo>
                    <a:lnTo>
                      <a:pt x="0" y="4"/>
                    </a:lnTo>
                    <a:lnTo>
                      <a:pt x="0" y="4"/>
                    </a:lnTo>
                    <a:lnTo>
                      <a:pt x="0" y="5"/>
                    </a:lnTo>
                    <a:lnTo>
                      <a:pt x="0" y="5"/>
                    </a:lnTo>
                    <a:lnTo>
                      <a:pt x="0" y="6"/>
                    </a:lnTo>
                    <a:lnTo>
                      <a:pt x="0" y="6"/>
                    </a:lnTo>
                  </a:path>
                </a:pathLst>
              </a:custGeom>
              <a:noFill/>
              <a:ln w="0">
                <a:solidFill>
                  <a:srgbClr val="3366FF"/>
                </a:solidFill>
                <a:prstDash val="solid"/>
                <a:round/>
                <a:headEnd/>
                <a:tailEnd/>
              </a:ln>
            </p:spPr>
            <p:txBody>
              <a:bodyPr/>
              <a:lstStyle/>
              <a:p>
                <a:endParaRPr lang="en-GB"/>
              </a:p>
            </p:txBody>
          </p:sp>
          <p:sp>
            <p:nvSpPr>
              <p:cNvPr id="186356" name="Freeform 1012"/>
              <p:cNvSpPr>
                <a:spLocks/>
              </p:cNvSpPr>
              <p:nvPr/>
            </p:nvSpPr>
            <p:spPr bwMode="auto">
              <a:xfrm>
                <a:off x="3894" y="3557"/>
                <a:ext cx="6" cy="48"/>
              </a:xfrm>
              <a:custGeom>
                <a:avLst/>
                <a:gdLst/>
                <a:ahLst/>
                <a:cxnLst>
                  <a:cxn ang="0">
                    <a:pos x="0" y="7"/>
                  </a:cxn>
                  <a:cxn ang="0">
                    <a:pos x="1" y="6"/>
                  </a:cxn>
                  <a:cxn ang="0">
                    <a:pos x="1" y="4"/>
                  </a:cxn>
                  <a:cxn ang="0">
                    <a:pos x="1" y="2"/>
                  </a:cxn>
                  <a:cxn ang="0">
                    <a:pos x="1" y="1"/>
                  </a:cxn>
                  <a:cxn ang="0">
                    <a:pos x="1" y="4"/>
                  </a:cxn>
                  <a:cxn ang="0">
                    <a:pos x="1" y="3"/>
                  </a:cxn>
                  <a:cxn ang="0">
                    <a:pos x="1" y="4"/>
                  </a:cxn>
                  <a:cxn ang="0">
                    <a:pos x="1" y="7"/>
                  </a:cxn>
                  <a:cxn ang="0">
                    <a:pos x="1" y="3"/>
                  </a:cxn>
                  <a:cxn ang="0">
                    <a:pos x="1" y="2"/>
                  </a:cxn>
                  <a:cxn ang="0">
                    <a:pos x="1" y="3"/>
                  </a:cxn>
                  <a:cxn ang="0">
                    <a:pos x="1" y="2"/>
                  </a:cxn>
                  <a:cxn ang="0">
                    <a:pos x="1" y="4"/>
                  </a:cxn>
                  <a:cxn ang="0">
                    <a:pos x="1" y="5"/>
                  </a:cxn>
                  <a:cxn ang="0">
                    <a:pos x="1" y="6"/>
                  </a:cxn>
                  <a:cxn ang="0">
                    <a:pos x="1" y="4"/>
                  </a:cxn>
                  <a:cxn ang="0">
                    <a:pos x="1" y="6"/>
                  </a:cxn>
                  <a:cxn ang="0">
                    <a:pos x="1" y="6"/>
                  </a:cxn>
                  <a:cxn ang="0">
                    <a:pos x="1" y="5"/>
                  </a:cxn>
                  <a:cxn ang="0">
                    <a:pos x="1" y="6"/>
                  </a:cxn>
                  <a:cxn ang="0">
                    <a:pos x="1" y="5"/>
                  </a:cxn>
                  <a:cxn ang="0">
                    <a:pos x="1" y="1"/>
                  </a:cxn>
                  <a:cxn ang="0">
                    <a:pos x="1" y="4"/>
                  </a:cxn>
                  <a:cxn ang="0">
                    <a:pos x="1" y="3"/>
                  </a:cxn>
                  <a:cxn ang="0">
                    <a:pos x="1" y="4"/>
                  </a:cxn>
                  <a:cxn ang="0">
                    <a:pos x="1" y="3"/>
                  </a:cxn>
                  <a:cxn ang="0">
                    <a:pos x="1" y="4"/>
                  </a:cxn>
                  <a:cxn ang="0">
                    <a:pos x="1" y="3"/>
                  </a:cxn>
                  <a:cxn ang="0">
                    <a:pos x="1" y="3"/>
                  </a:cxn>
                  <a:cxn ang="0">
                    <a:pos x="1" y="3"/>
                  </a:cxn>
                  <a:cxn ang="0">
                    <a:pos x="1" y="3"/>
                  </a:cxn>
                  <a:cxn ang="0">
                    <a:pos x="1" y="2"/>
                  </a:cxn>
                  <a:cxn ang="0">
                    <a:pos x="1" y="6"/>
                  </a:cxn>
                  <a:cxn ang="0">
                    <a:pos x="1" y="5"/>
                  </a:cxn>
                  <a:cxn ang="0">
                    <a:pos x="1" y="2"/>
                  </a:cxn>
                  <a:cxn ang="0">
                    <a:pos x="1" y="2"/>
                  </a:cxn>
                  <a:cxn ang="0">
                    <a:pos x="1" y="3"/>
                  </a:cxn>
                  <a:cxn ang="0">
                    <a:pos x="1" y="5"/>
                  </a:cxn>
                  <a:cxn ang="0">
                    <a:pos x="1" y="5"/>
                  </a:cxn>
                  <a:cxn ang="0">
                    <a:pos x="1" y="2"/>
                  </a:cxn>
                  <a:cxn ang="0">
                    <a:pos x="1" y="3"/>
                  </a:cxn>
                  <a:cxn ang="0">
                    <a:pos x="1" y="4"/>
                  </a:cxn>
                  <a:cxn ang="0">
                    <a:pos x="1" y="2"/>
                  </a:cxn>
                  <a:cxn ang="0">
                    <a:pos x="1" y="4"/>
                  </a:cxn>
                  <a:cxn ang="0">
                    <a:pos x="1" y="4"/>
                  </a:cxn>
                  <a:cxn ang="0">
                    <a:pos x="1" y="5"/>
                  </a:cxn>
                  <a:cxn ang="0">
                    <a:pos x="1" y="4"/>
                  </a:cxn>
                  <a:cxn ang="0">
                    <a:pos x="1" y="3"/>
                  </a:cxn>
                  <a:cxn ang="0">
                    <a:pos x="1" y="4"/>
                  </a:cxn>
                  <a:cxn ang="0">
                    <a:pos x="1" y="3"/>
                  </a:cxn>
                  <a:cxn ang="0">
                    <a:pos x="1" y="4"/>
                  </a:cxn>
                  <a:cxn ang="0">
                    <a:pos x="1" y="3"/>
                  </a:cxn>
                  <a:cxn ang="0">
                    <a:pos x="1" y="3"/>
                  </a:cxn>
                  <a:cxn ang="0">
                    <a:pos x="1" y="5"/>
                  </a:cxn>
                  <a:cxn ang="0">
                    <a:pos x="1" y="7"/>
                  </a:cxn>
                  <a:cxn ang="0">
                    <a:pos x="1" y="5"/>
                  </a:cxn>
                  <a:cxn ang="0">
                    <a:pos x="1" y="6"/>
                  </a:cxn>
                  <a:cxn ang="0">
                    <a:pos x="1" y="4"/>
                  </a:cxn>
                  <a:cxn ang="0">
                    <a:pos x="1" y="2"/>
                  </a:cxn>
                  <a:cxn ang="0">
                    <a:pos x="1" y="3"/>
                  </a:cxn>
                  <a:cxn ang="0">
                    <a:pos x="1" y="4"/>
                  </a:cxn>
                  <a:cxn ang="0">
                    <a:pos x="1" y="6"/>
                  </a:cxn>
                </a:cxnLst>
                <a:rect l="0" t="0" r="r" b="b"/>
                <a:pathLst>
                  <a:path w="1" h="8">
                    <a:moveTo>
                      <a:pt x="0" y="5"/>
                    </a:move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1" y="7"/>
                    </a:lnTo>
                    <a:lnTo>
                      <a:pt x="1" y="6"/>
                    </a:lnTo>
                    <a:lnTo>
                      <a:pt x="1" y="7"/>
                    </a:lnTo>
                    <a:lnTo>
                      <a:pt x="1" y="7"/>
                    </a:lnTo>
                    <a:lnTo>
                      <a:pt x="1" y="6"/>
                    </a:lnTo>
                    <a:lnTo>
                      <a:pt x="1" y="6"/>
                    </a:lnTo>
                    <a:lnTo>
                      <a:pt x="1" y="6"/>
                    </a:lnTo>
                    <a:lnTo>
                      <a:pt x="1" y="6"/>
                    </a:lnTo>
                    <a:lnTo>
                      <a:pt x="1" y="5"/>
                    </a:lnTo>
                    <a:lnTo>
                      <a:pt x="1" y="5"/>
                    </a:lnTo>
                    <a:lnTo>
                      <a:pt x="1" y="5"/>
                    </a:lnTo>
                    <a:lnTo>
                      <a:pt x="1" y="4"/>
                    </a:lnTo>
                    <a:lnTo>
                      <a:pt x="1" y="4"/>
                    </a:lnTo>
                    <a:lnTo>
                      <a:pt x="1" y="3"/>
                    </a:lnTo>
                    <a:lnTo>
                      <a:pt x="1" y="4"/>
                    </a:lnTo>
                    <a:lnTo>
                      <a:pt x="1" y="3"/>
                    </a:lnTo>
                    <a:lnTo>
                      <a:pt x="1" y="4"/>
                    </a:lnTo>
                    <a:lnTo>
                      <a:pt x="1" y="3"/>
                    </a:lnTo>
                    <a:lnTo>
                      <a:pt x="1" y="4"/>
                    </a:lnTo>
                    <a:lnTo>
                      <a:pt x="1" y="4"/>
                    </a:lnTo>
                    <a:lnTo>
                      <a:pt x="1" y="5"/>
                    </a:lnTo>
                    <a:lnTo>
                      <a:pt x="1" y="4"/>
                    </a:lnTo>
                    <a:lnTo>
                      <a:pt x="1" y="4"/>
                    </a:lnTo>
                    <a:lnTo>
                      <a:pt x="1" y="4"/>
                    </a:lnTo>
                    <a:lnTo>
                      <a:pt x="1" y="4"/>
                    </a:lnTo>
                    <a:lnTo>
                      <a:pt x="1" y="3"/>
                    </a:lnTo>
                    <a:lnTo>
                      <a:pt x="1" y="2"/>
                    </a:lnTo>
                    <a:lnTo>
                      <a:pt x="1" y="3"/>
                    </a:lnTo>
                    <a:lnTo>
                      <a:pt x="1" y="3"/>
                    </a:lnTo>
                    <a:lnTo>
                      <a:pt x="1" y="2"/>
                    </a:lnTo>
                    <a:lnTo>
                      <a:pt x="1" y="2"/>
                    </a:lnTo>
                    <a:lnTo>
                      <a:pt x="1" y="1"/>
                    </a:lnTo>
                    <a:lnTo>
                      <a:pt x="1" y="2"/>
                    </a:lnTo>
                    <a:lnTo>
                      <a:pt x="1" y="1"/>
                    </a:lnTo>
                    <a:lnTo>
                      <a:pt x="1" y="1"/>
                    </a:lnTo>
                    <a:lnTo>
                      <a:pt x="1" y="1"/>
                    </a:lnTo>
                    <a:lnTo>
                      <a:pt x="1" y="0"/>
                    </a:lnTo>
                    <a:lnTo>
                      <a:pt x="1" y="0"/>
                    </a:lnTo>
                    <a:lnTo>
                      <a:pt x="1" y="0"/>
                    </a:lnTo>
                    <a:lnTo>
                      <a:pt x="1" y="1"/>
                    </a:lnTo>
                    <a:lnTo>
                      <a:pt x="1" y="1"/>
                    </a:lnTo>
                    <a:lnTo>
                      <a:pt x="1" y="2"/>
                    </a:lnTo>
                    <a:lnTo>
                      <a:pt x="1" y="2"/>
                    </a:lnTo>
                    <a:lnTo>
                      <a:pt x="1" y="2"/>
                    </a:lnTo>
                    <a:lnTo>
                      <a:pt x="1" y="2"/>
                    </a:lnTo>
                    <a:lnTo>
                      <a:pt x="1" y="2"/>
                    </a:lnTo>
                    <a:lnTo>
                      <a:pt x="1" y="2"/>
                    </a:lnTo>
                    <a:lnTo>
                      <a:pt x="1" y="2"/>
                    </a:lnTo>
                    <a:lnTo>
                      <a:pt x="1" y="3"/>
                    </a:lnTo>
                    <a:lnTo>
                      <a:pt x="1" y="3"/>
                    </a:lnTo>
                    <a:lnTo>
                      <a:pt x="1" y="3"/>
                    </a:lnTo>
                    <a:lnTo>
                      <a:pt x="1" y="4"/>
                    </a:lnTo>
                    <a:lnTo>
                      <a:pt x="1" y="4"/>
                    </a:lnTo>
                    <a:lnTo>
                      <a:pt x="1" y="5"/>
                    </a:lnTo>
                    <a:lnTo>
                      <a:pt x="1" y="4"/>
                    </a:lnTo>
                    <a:lnTo>
                      <a:pt x="1" y="4"/>
                    </a:lnTo>
                    <a:lnTo>
                      <a:pt x="1" y="5"/>
                    </a:lnTo>
                    <a:lnTo>
                      <a:pt x="1" y="4"/>
                    </a:lnTo>
                    <a:lnTo>
                      <a:pt x="1" y="4"/>
                    </a:lnTo>
                    <a:lnTo>
                      <a:pt x="1" y="4"/>
                    </a:lnTo>
                    <a:lnTo>
                      <a:pt x="1" y="4"/>
                    </a:lnTo>
                    <a:lnTo>
                      <a:pt x="1" y="5"/>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5"/>
                    </a:lnTo>
                    <a:lnTo>
                      <a:pt x="1" y="5"/>
                    </a:lnTo>
                    <a:lnTo>
                      <a:pt x="1" y="5"/>
                    </a:lnTo>
                    <a:lnTo>
                      <a:pt x="1" y="5"/>
                    </a:lnTo>
                    <a:lnTo>
                      <a:pt x="1" y="6"/>
                    </a:lnTo>
                    <a:lnTo>
                      <a:pt x="1" y="6"/>
                    </a:lnTo>
                    <a:lnTo>
                      <a:pt x="1" y="7"/>
                    </a:lnTo>
                    <a:lnTo>
                      <a:pt x="1" y="6"/>
                    </a:lnTo>
                    <a:lnTo>
                      <a:pt x="1" y="7"/>
                    </a:lnTo>
                    <a:lnTo>
                      <a:pt x="1" y="7"/>
                    </a:lnTo>
                    <a:lnTo>
                      <a:pt x="1" y="7"/>
                    </a:lnTo>
                    <a:lnTo>
                      <a:pt x="1" y="7"/>
                    </a:lnTo>
                    <a:lnTo>
                      <a:pt x="1" y="7"/>
                    </a:lnTo>
                    <a:lnTo>
                      <a:pt x="1" y="6"/>
                    </a:lnTo>
                    <a:lnTo>
                      <a:pt x="1" y="7"/>
                    </a:lnTo>
                    <a:lnTo>
                      <a:pt x="1" y="7"/>
                    </a:lnTo>
                    <a:lnTo>
                      <a:pt x="1" y="6"/>
                    </a:lnTo>
                    <a:lnTo>
                      <a:pt x="1" y="6"/>
                    </a:lnTo>
                    <a:lnTo>
                      <a:pt x="1" y="5"/>
                    </a:lnTo>
                    <a:lnTo>
                      <a:pt x="1" y="5"/>
                    </a:lnTo>
                    <a:lnTo>
                      <a:pt x="1" y="4"/>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3"/>
                    </a:lnTo>
                    <a:lnTo>
                      <a:pt x="1" y="3"/>
                    </a:lnTo>
                    <a:lnTo>
                      <a:pt x="1" y="3"/>
                    </a:lnTo>
                    <a:lnTo>
                      <a:pt x="1" y="4"/>
                    </a:lnTo>
                    <a:lnTo>
                      <a:pt x="1" y="4"/>
                    </a:lnTo>
                    <a:lnTo>
                      <a:pt x="1" y="5"/>
                    </a:lnTo>
                    <a:lnTo>
                      <a:pt x="1" y="4"/>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4"/>
                    </a:lnTo>
                    <a:lnTo>
                      <a:pt x="1" y="4"/>
                    </a:lnTo>
                    <a:lnTo>
                      <a:pt x="1" y="3"/>
                    </a:lnTo>
                    <a:lnTo>
                      <a:pt x="1" y="4"/>
                    </a:lnTo>
                    <a:lnTo>
                      <a:pt x="1" y="3"/>
                    </a:lnTo>
                    <a:lnTo>
                      <a:pt x="1" y="4"/>
                    </a:lnTo>
                    <a:lnTo>
                      <a:pt x="1" y="5"/>
                    </a:lnTo>
                    <a:lnTo>
                      <a:pt x="1" y="5"/>
                    </a:lnTo>
                    <a:lnTo>
                      <a:pt x="1" y="5"/>
                    </a:lnTo>
                    <a:lnTo>
                      <a:pt x="1" y="5"/>
                    </a:lnTo>
                    <a:lnTo>
                      <a:pt x="1" y="5"/>
                    </a:lnTo>
                    <a:lnTo>
                      <a:pt x="1" y="5"/>
                    </a:lnTo>
                    <a:lnTo>
                      <a:pt x="1" y="5"/>
                    </a:lnTo>
                    <a:lnTo>
                      <a:pt x="1" y="4"/>
                    </a:lnTo>
                    <a:lnTo>
                      <a:pt x="1" y="5"/>
                    </a:lnTo>
                    <a:lnTo>
                      <a:pt x="1" y="5"/>
                    </a:lnTo>
                    <a:lnTo>
                      <a:pt x="1" y="5"/>
                    </a:lnTo>
                    <a:lnTo>
                      <a:pt x="1" y="6"/>
                    </a:lnTo>
                    <a:lnTo>
                      <a:pt x="1" y="6"/>
                    </a:lnTo>
                    <a:lnTo>
                      <a:pt x="1" y="5"/>
                    </a:lnTo>
                    <a:lnTo>
                      <a:pt x="1" y="5"/>
                    </a:lnTo>
                    <a:lnTo>
                      <a:pt x="1" y="6"/>
                    </a:lnTo>
                    <a:lnTo>
                      <a:pt x="1" y="6"/>
                    </a:lnTo>
                    <a:lnTo>
                      <a:pt x="1" y="6"/>
                    </a:lnTo>
                    <a:lnTo>
                      <a:pt x="1" y="5"/>
                    </a:lnTo>
                    <a:lnTo>
                      <a:pt x="1" y="6"/>
                    </a:lnTo>
                    <a:lnTo>
                      <a:pt x="1" y="6"/>
                    </a:lnTo>
                    <a:lnTo>
                      <a:pt x="1" y="6"/>
                    </a:lnTo>
                    <a:lnTo>
                      <a:pt x="1" y="6"/>
                    </a:lnTo>
                    <a:lnTo>
                      <a:pt x="1" y="6"/>
                    </a:lnTo>
                    <a:lnTo>
                      <a:pt x="1" y="6"/>
                    </a:lnTo>
                    <a:lnTo>
                      <a:pt x="1" y="5"/>
                    </a:lnTo>
                    <a:lnTo>
                      <a:pt x="1" y="5"/>
                    </a:lnTo>
                    <a:lnTo>
                      <a:pt x="1" y="4"/>
                    </a:lnTo>
                    <a:lnTo>
                      <a:pt x="1" y="4"/>
                    </a:lnTo>
                    <a:lnTo>
                      <a:pt x="1" y="4"/>
                    </a:lnTo>
                    <a:lnTo>
                      <a:pt x="1" y="3"/>
                    </a:lnTo>
                    <a:lnTo>
                      <a:pt x="1" y="4"/>
                    </a:lnTo>
                    <a:lnTo>
                      <a:pt x="1" y="5"/>
                    </a:lnTo>
                    <a:lnTo>
                      <a:pt x="1" y="4"/>
                    </a:lnTo>
                    <a:lnTo>
                      <a:pt x="1" y="5"/>
                    </a:lnTo>
                    <a:lnTo>
                      <a:pt x="1" y="5"/>
                    </a:lnTo>
                    <a:lnTo>
                      <a:pt x="1" y="6"/>
                    </a:lnTo>
                    <a:lnTo>
                      <a:pt x="1" y="6"/>
                    </a:lnTo>
                    <a:lnTo>
                      <a:pt x="1" y="6"/>
                    </a:lnTo>
                    <a:lnTo>
                      <a:pt x="1" y="6"/>
                    </a:lnTo>
                    <a:lnTo>
                      <a:pt x="1" y="6"/>
                    </a:lnTo>
                    <a:lnTo>
                      <a:pt x="1" y="6"/>
                    </a:lnTo>
                    <a:lnTo>
                      <a:pt x="1" y="6"/>
                    </a:lnTo>
                    <a:lnTo>
                      <a:pt x="1" y="7"/>
                    </a:lnTo>
                    <a:lnTo>
                      <a:pt x="1" y="7"/>
                    </a:lnTo>
                    <a:lnTo>
                      <a:pt x="1" y="7"/>
                    </a:lnTo>
                    <a:lnTo>
                      <a:pt x="1" y="7"/>
                    </a:lnTo>
                    <a:lnTo>
                      <a:pt x="1" y="7"/>
                    </a:lnTo>
                    <a:lnTo>
                      <a:pt x="1" y="7"/>
                    </a:lnTo>
                    <a:lnTo>
                      <a:pt x="1" y="6"/>
                    </a:lnTo>
                    <a:lnTo>
                      <a:pt x="1" y="7"/>
                    </a:lnTo>
                    <a:lnTo>
                      <a:pt x="1" y="7"/>
                    </a:lnTo>
                    <a:lnTo>
                      <a:pt x="1" y="7"/>
                    </a:lnTo>
                    <a:lnTo>
                      <a:pt x="1" y="6"/>
                    </a:lnTo>
                    <a:lnTo>
                      <a:pt x="1" y="6"/>
                    </a:lnTo>
                    <a:lnTo>
                      <a:pt x="1" y="6"/>
                    </a:lnTo>
                    <a:lnTo>
                      <a:pt x="1" y="6"/>
                    </a:lnTo>
                    <a:lnTo>
                      <a:pt x="1" y="6"/>
                    </a:lnTo>
                    <a:lnTo>
                      <a:pt x="1" y="5"/>
                    </a:lnTo>
                    <a:lnTo>
                      <a:pt x="1" y="6"/>
                    </a:lnTo>
                    <a:lnTo>
                      <a:pt x="1" y="5"/>
                    </a:lnTo>
                    <a:lnTo>
                      <a:pt x="1" y="6"/>
                    </a:lnTo>
                    <a:lnTo>
                      <a:pt x="1" y="6"/>
                    </a:lnTo>
                    <a:lnTo>
                      <a:pt x="1" y="6"/>
                    </a:lnTo>
                    <a:lnTo>
                      <a:pt x="1" y="6"/>
                    </a:lnTo>
                    <a:lnTo>
                      <a:pt x="1" y="7"/>
                    </a:lnTo>
                    <a:lnTo>
                      <a:pt x="1" y="7"/>
                    </a:lnTo>
                    <a:lnTo>
                      <a:pt x="1" y="7"/>
                    </a:lnTo>
                    <a:lnTo>
                      <a:pt x="1" y="7"/>
                    </a:lnTo>
                    <a:lnTo>
                      <a:pt x="1" y="7"/>
                    </a:lnTo>
                    <a:lnTo>
                      <a:pt x="1" y="6"/>
                    </a:lnTo>
                    <a:lnTo>
                      <a:pt x="1" y="6"/>
                    </a:lnTo>
                    <a:lnTo>
                      <a:pt x="1" y="7"/>
                    </a:lnTo>
                    <a:lnTo>
                      <a:pt x="1" y="6"/>
                    </a:lnTo>
                    <a:lnTo>
                      <a:pt x="1" y="6"/>
                    </a:lnTo>
                    <a:lnTo>
                      <a:pt x="1" y="6"/>
                    </a:lnTo>
                    <a:lnTo>
                      <a:pt x="1" y="6"/>
                    </a:lnTo>
                    <a:lnTo>
                      <a:pt x="1" y="6"/>
                    </a:lnTo>
                    <a:lnTo>
                      <a:pt x="1" y="6"/>
                    </a:lnTo>
                    <a:lnTo>
                      <a:pt x="1" y="7"/>
                    </a:lnTo>
                    <a:lnTo>
                      <a:pt x="1" y="6"/>
                    </a:lnTo>
                    <a:lnTo>
                      <a:pt x="1" y="6"/>
                    </a:lnTo>
                    <a:lnTo>
                      <a:pt x="1" y="5"/>
                    </a:lnTo>
                    <a:lnTo>
                      <a:pt x="1" y="5"/>
                    </a:lnTo>
                    <a:lnTo>
                      <a:pt x="1" y="5"/>
                    </a:lnTo>
                    <a:lnTo>
                      <a:pt x="1" y="4"/>
                    </a:lnTo>
                    <a:lnTo>
                      <a:pt x="1" y="4"/>
                    </a:lnTo>
                    <a:lnTo>
                      <a:pt x="1" y="3"/>
                    </a:lnTo>
                    <a:lnTo>
                      <a:pt x="1" y="3"/>
                    </a:lnTo>
                    <a:lnTo>
                      <a:pt x="1" y="3"/>
                    </a:lnTo>
                    <a:lnTo>
                      <a:pt x="1" y="2"/>
                    </a:lnTo>
                    <a:lnTo>
                      <a:pt x="1" y="2"/>
                    </a:lnTo>
                    <a:lnTo>
                      <a:pt x="1" y="1"/>
                    </a:lnTo>
                    <a:lnTo>
                      <a:pt x="1" y="1"/>
                    </a:lnTo>
                    <a:lnTo>
                      <a:pt x="1" y="1"/>
                    </a:lnTo>
                    <a:lnTo>
                      <a:pt x="1" y="2"/>
                    </a:lnTo>
                    <a:lnTo>
                      <a:pt x="1" y="1"/>
                    </a:lnTo>
                    <a:lnTo>
                      <a:pt x="1" y="0"/>
                    </a:lnTo>
                    <a:lnTo>
                      <a:pt x="1" y="1"/>
                    </a:lnTo>
                    <a:lnTo>
                      <a:pt x="1" y="2"/>
                    </a:lnTo>
                    <a:lnTo>
                      <a:pt x="1" y="1"/>
                    </a:lnTo>
                    <a:lnTo>
                      <a:pt x="1" y="2"/>
                    </a:lnTo>
                    <a:lnTo>
                      <a:pt x="1" y="2"/>
                    </a:lnTo>
                    <a:lnTo>
                      <a:pt x="1" y="3"/>
                    </a:lnTo>
                    <a:lnTo>
                      <a:pt x="1" y="4"/>
                    </a:lnTo>
                    <a:lnTo>
                      <a:pt x="1" y="4"/>
                    </a:lnTo>
                    <a:lnTo>
                      <a:pt x="1" y="4"/>
                    </a:lnTo>
                    <a:lnTo>
                      <a:pt x="1" y="4"/>
                    </a:lnTo>
                    <a:lnTo>
                      <a:pt x="1" y="4"/>
                    </a:lnTo>
                    <a:lnTo>
                      <a:pt x="1" y="3"/>
                    </a:lnTo>
                    <a:lnTo>
                      <a:pt x="1" y="4"/>
                    </a:lnTo>
                    <a:lnTo>
                      <a:pt x="1" y="4"/>
                    </a:lnTo>
                    <a:lnTo>
                      <a:pt x="1" y="4"/>
                    </a:lnTo>
                    <a:lnTo>
                      <a:pt x="1" y="4"/>
                    </a:lnTo>
                    <a:lnTo>
                      <a:pt x="1" y="3"/>
                    </a:lnTo>
                    <a:lnTo>
                      <a:pt x="1" y="3"/>
                    </a:lnTo>
                    <a:lnTo>
                      <a:pt x="1" y="3"/>
                    </a:lnTo>
                    <a:lnTo>
                      <a:pt x="1" y="3"/>
                    </a:lnTo>
                    <a:lnTo>
                      <a:pt x="1" y="3"/>
                    </a:lnTo>
                    <a:lnTo>
                      <a:pt x="1" y="4"/>
                    </a:lnTo>
                    <a:lnTo>
                      <a:pt x="1" y="3"/>
                    </a:lnTo>
                    <a:lnTo>
                      <a:pt x="1" y="3"/>
                    </a:lnTo>
                    <a:lnTo>
                      <a:pt x="1" y="3"/>
                    </a:lnTo>
                    <a:lnTo>
                      <a:pt x="1" y="3"/>
                    </a:lnTo>
                    <a:lnTo>
                      <a:pt x="1" y="3"/>
                    </a:lnTo>
                    <a:lnTo>
                      <a:pt x="1" y="3"/>
                    </a:lnTo>
                    <a:lnTo>
                      <a:pt x="1" y="4"/>
                    </a:lnTo>
                    <a:lnTo>
                      <a:pt x="1" y="4"/>
                    </a:lnTo>
                    <a:lnTo>
                      <a:pt x="1" y="3"/>
                    </a:lnTo>
                    <a:lnTo>
                      <a:pt x="1" y="4"/>
                    </a:lnTo>
                    <a:lnTo>
                      <a:pt x="1" y="4"/>
                    </a:lnTo>
                    <a:lnTo>
                      <a:pt x="1" y="4"/>
                    </a:lnTo>
                    <a:lnTo>
                      <a:pt x="1" y="5"/>
                    </a:lnTo>
                    <a:lnTo>
                      <a:pt x="1" y="5"/>
                    </a:lnTo>
                    <a:lnTo>
                      <a:pt x="1" y="4"/>
                    </a:lnTo>
                    <a:lnTo>
                      <a:pt x="1" y="4"/>
                    </a:lnTo>
                    <a:lnTo>
                      <a:pt x="1" y="3"/>
                    </a:lnTo>
                    <a:lnTo>
                      <a:pt x="1" y="3"/>
                    </a:lnTo>
                    <a:lnTo>
                      <a:pt x="1" y="4"/>
                    </a:lnTo>
                    <a:lnTo>
                      <a:pt x="1" y="4"/>
                    </a:lnTo>
                    <a:lnTo>
                      <a:pt x="1" y="3"/>
                    </a:lnTo>
                    <a:lnTo>
                      <a:pt x="1" y="3"/>
                    </a:lnTo>
                    <a:lnTo>
                      <a:pt x="1" y="3"/>
                    </a:lnTo>
                    <a:lnTo>
                      <a:pt x="1" y="4"/>
                    </a:lnTo>
                    <a:lnTo>
                      <a:pt x="1" y="3"/>
                    </a:lnTo>
                    <a:lnTo>
                      <a:pt x="1" y="4"/>
                    </a:lnTo>
                    <a:lnTo>
                      <a:pt x="1" y="4"/>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3"/>
                    </a:lnTo>
                    <a:lnTo>
                      <a:pt x="1" y="4"/>
                    </a:lnTo>
                    <a:lnTo>
                      <a:pt x="1" y="3"/>
                    </a:lnTo>
                    <a:lnTo>
                      <a:pt x="1" y="4"/>
                    </a:lnTo>
                    <a:lnTo>
                      <a:pt x="1" y="4"/>
                    </a:lnTo>
                    <a:lnTo>
                      <a:pt x="1" y="3"/>
                    </a:lnTo>
                    <a:lnTo>
                      <a:pt x="1" y="4"/>
                    </a:lnTo>
                    <a:lnTo>
                      <a:pt x="1" y="4"/>
                    </a:lnTo>
                    <a:lnTo>
                      <a:pt x="1" y="3"/>
                    </a:lnTo>
                    <a:lnTo>
                      <a:pt x="1" y="2"/>
                    </a:lnTo>
                    <a:lnTo>
                      <a:pt x="1" y="2"/>
                    </a:lnTo>
                    <a:lnTo>
                      <a:pt x="1" y="3"/>
                    </a:lnTo>
                    <a:lnTo>
                      <a:pt x="1" y="2"/>
                    </a:lnTo>
                    <a:lnTo>
                      <a:pt x="1" y="2"/>
                    </a:lnTo>
                    <a:lnTo>
                      <a:pt x="1" y="2"/>
                    </a:lnTo>
                    <a:lnTo>
                      <a:pt x="1" y="2"/>
                    </a:lnTo>
                    <a:lnTo>
                      <a:pt x="1" y="2"/>
                    </a:lnTo>
                    <a:lnTo>
                      <a:pt x="1" y="1"/>
                    </a:lnTo>
                    <a:lnTo>
                      <a:pt x="1" y="1"/>
                    </a:lnTo>
                    <a:lnTo>
                      <a:pt x="1" y="1"/>
                    </a:lnTo>
                    <a:lnTo>
                      <a:pt x="1" y="2"/>
                    </a:lnTo>
                    <a:lnTo>
                      <a:pt x="1" y="2"/>
                    </a:lnTo>
                    <a:lnTo>
                      <a:pt x="1" y="3"/>
                    </a:lnTo>
                    <a:lnTo>
                      <a:pt x="1" y="3"/>
                    </a:lnTo>
                    <a:lnTo>
                      <a:pt x="1" y="3"/>
                    </a:lnTo>
                    <a:lnTo>
                      <a:pt x="1" y="4"/>
                    </a:lnTo>
                    <a:lnTo>
                      <a:pt x="1" y="4"/>
                    </a:lnTo>
                    <a:lnTo>
                      <a:pt x="1" y="4"/>
                    </a:lnTo>
                    <a:lnTo>
                      <a:pt x="1" y="4"/>
                    </a:lnTo>
                    <a:lnTo>
                      <a:pt x="1" y="5"/>
                    </a:lnTo>
                    <a:lnTo>
                      <a:pt x="1" y="5"/>
                    </a:lnTo>
                    <a:lnTo>
                      <a:pt x="1" y="4"/>
                    </a:lnTo>
                    <a:lnTo>
                      <a:pt x="1" y="3"/>
                    </a:lnTo>
                    <a:lnTo>
                      <a:pt x="1" y="3"/>
                    </a:lnTo>
                    <a:lnTo>
                      <a:pt x="1" y="3"/>
                    </a:lnTo>
                    <a:lnTo>
                      <a:pt x="1" y="3"/>
                    </a:lnTo>
                    <a:lnTo>
                      <a:pt x="1" y="2"/>
                    </a:lnTo>
                    <a:lnTo>
                      <a:pt x="1" y="2"/>
                    </a:lnTo>
                    <a:lnTo>
                      <a:pt x="1" y="2"/>
                    </a:lnTo>
                    <a:lnTo>
                      <a:pt x="1" y="2"/>
                    </a:lnTo>
                    <a:lnTo>
                      <a:pt x="1" y="3"/>
                    </a:lnTo>
                    <a:lnTo>
                      <a:pt x="1" y="2"/>
                    </a:lnTo>
                    <a:lnTo>
                      <a:pt x="1" y="2"/>
                    </a:lnTo>
                    <a:lnTo>
                      <a:pt x="1" y="3"/>
                    </a:lnTo>
                    <a:lnTo>
                      <a:pt x="1" y="2"/>
                    </a:lnTo>
                    <a:lnTo>
                      <a:pt x="1" y="3"/>
                    </a:lnTo>
                    <a:lnTo>
                      <a:pt x="1" y="3"/>
                    </a:lnTo>
                    <a:lnTo>
                      <a:pt x="1" y="4"/>
                    </a:lnTo>
                    <a:lnTo>
                      <a:pt x="1" y="5"/>
                    </a:lnTo>
                    <a:lnTo>
                      <a:pt x="1" y="5"/>
                    </a:lnTo>
                    <a:lnTo>
                      <a:pt x="1" y="6"/>
                    </a:lnTo>
                    <a:lnTo>
                      <a:pt x="1" y="6"/>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4"/>
                    </a:lnTo>
                    <a:lnTo>
                      <a:pt x="1" y="4"/>
                    </a:lnTo>
                    <a:lnTo>
                      <a:pt x="1" y="5"/>
                    </a:lnTo>
                    <a:lnTo>
                      <a:pt x="1" y="4"/>
                    </a:lnTo>
                    <a:lnTo>
                      <a:pt x="1" y="4"/>
                    </a:lnTo>
                    <a:lnTo>
                      <a:pt x="1" y="4"/>
                    </a:lnTo>
                    <a:lnTo>
                      <a:pt x="1" y="3"/>
                    </a:lnTo>
                    <a:lnTo>
                      <a:pt x="1" y="3"/>
                    </a:lnTo>
                    <a:lnTo>
                      <a:pt x="1" y="2"/>
                    </a:lnTo>
                    <a:lnTo>
                      <a:pt x="1" y="3"/>
                    </a:lnTo>
                    <a:lnTo>
                      <a:pt x="1" y="3"/>
                    </a:lnTo>
                    <a:lnTo>
                      <a:pt x="1" y="2"/>
                    </a:lnTo>
                    <a:lnTo>
                      <a:pt x="1" y="2"/>
                    </a:lnTo>
                    <a:lnTo>
                      <a:pt x="1" y="2"/>
                    </a:lnTo>
                    <a:lnTo>
                      <a:pt x="1" y="2"/>
                    </a:lnTo>
                    <a:lnTo>
                      <a:pt x="1" y="2"/>
                    </a:lnTo>
                    <a:lnTo>
                      <a:pt x="1" y="2"/>
                    </a:lnTo>
                    <a:lnTo>
                      <a:pt x="1" y="2"/>
                    </a:lnTo>
                    <a:lnTo>
                      <a:pt x="1" y="1"/>
                    </a:lnTo>
                    <a:lnTo>
                      <a:pt x="1" y="1"/>
                    </a:lnTo>
                    <a:lnTo>
                      <a:pt x="1" y="2"/>
                    </a:lnTo>
                    <a:lnTo>
                      <a:pt x="1" y="2"/>
                    </a:lnTo>
                    <a:lnTo>
                      <a:pt x="1" y="2"/>
                    </a:lnTo>
                    <a:lnTo>
                      <a:pt x="1" y="2"/>
                    </a:lnTo>
                    <a:lnTo>
                      <a:pt x="1" y="2"/>
                    </a:lnTo>
                    <a:lnTo>
                      <a:pt x="1" y="2"/>
                    </a:lnTo>
                    <a:lnTo>
                      <a:pt x="1" y="3"/>
                    </a:lnTo>
                    <a:lnTo>
                      <a:pt x="1" y="2"/>
                    </a:lnTo>
                    <a:lnTo>
                      <a:pt x="1" y="3"/>
                    </a:lnTo>
                    <a:lnTo>
                      <a:pt x="1" y="3"/>
                    </a:lnTo>
                    <a:lnTo>
                      <a:pt x="1" y="3"/>
                    </a:lnTo>
                    <a:lnTo>
                      <a:pt x="1" y="3"/>
                    </a:lnTo>
                    <a:lnTo>
                      <a:pt x="1" y="3"/>
                    </a:lnTo>
                    <a:lnTo>
                      <a:pt x="1" y="3"/>
                    </a:lnTo>
                    <a:lnTo>
                      <a:pt x="1" y="4"/>
                    </a:lnTo>
                    <a:lnTo>
                      <a:pt x="1" y="3"/>
                    </a:lnTo>
                    <a:lnTo>
                      <a:pt x="1" y="3"/>
                    </a:lnTo>
                    <a:lnTo>
                      <a:pt x="1" y="4"/>
                    </a:lnTo>
                    <a:lnTo>
                      <a:pt x="1" y="3"/>
                    </a:lnTo>
                    <a:lnTo>
                      <a:pt x="1" y="4"/>
                    </a:lnTo>
                    <a:lnTo>
                      <a:pt x="1" y="3"/>
                    </a:lnTo>
                    <a:lnTo>
                      <a:pt x="1" y="3"/>
                    </a:lnTo>
                    <a:lnTo>
                      <a:pt x="1" y="4"/>
                    </a:lnTo>
                    <a:lnTo>
                      <a:pt x="1" y="5"/>
                    </a:lnTo>
                    <a:lnTo>
                      <a:pt x="1" y="4"/>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4"/>
                    </a:lnTo>
                    <a:lnTo>
                      <a:pt x="1" y="3"/>
                    </a:lnTo>
                    <a:lnTo>
                      <a:pt x="1" y="2"/>
                    </a:lnTo>
                    <a:lnTo>
                      <a:pt x="1" y="1"/>
                    </a:lnTo>
                    <a:lnTo>
                      <a:pt x="1" y="1"/>
                    </a:lnTo>
                    <a:lnTo>
                      <a:pt x="1" y="1"/>
                    </a:lnTo>
                    <a:lnTo>
                      <a:pt x="1" y="1"/>
                    </a:lnTo>
                    <a:lnTo>
                      <a:pt x="1" y="1"/>
                    </a:lnTo>
                    <a:lnTo>
                      <a:pt x="1" y="2"/>
                    </a:lnTo>
                    <a:lnTo>
                      <a:pt x="1" y="2"/>
                    </a:lnTo>
                    <a:lnTo>
                      <a:pt x="1" y="2"/>
                    </a:lnTo>
                    <a:lnTo>
                      <a:pt x="1" y="2"/>
                    </a:lnTo>
                    <a:lnTo>
                      <a:pt x="1" y="2"/>
                    </a:lnTo>
                    <a:lnTo>
                      <a:pt x="1" y="2"/>
                    </a:lnTo>
                    <a:lnTo>
                      <a:pt x="1" y="2"/>
                    </a:lnTo>
                    <a:lnTo>
                      <a:pt x="1" y="2"/>
                    </a:lnTo>
                    <a:lnTo>
                      <a:pt x="1" y="2"/>
                    </a:lnTo>
                    <a:lnTo>
                      <a:pt x="1" y="3"/>
                    </a:lnTo>
                    <a:lnTo>
                      <a:pt x="1" y="2"/>
                    </a:lnTo>
                    <a:lnTo>
                      <a:pt x="1" y="3"/>
                    </a:lnTo>
                    <a:lnTo>
                      <a:pt x="1" y="3"/>
                    </a:lnTo>
                    <a:lnTo>
                      <a:pt x="1" y="2"/>
                    </a:lnTo>
                    <a:lnTo>
                      <a:pt x="1" y="2"/>
                    </a:lnTo>
                    <a:lnTo>
                      <a:pt x="1" y="2"/>
                    </a:lnTo>
                    <a:lnTo>
                      <a:pt x="1" y="2"/>
                    </a:lnTo>
                    <a:lnTo>
                      <a:pt x="1" y="3"/>
                    </a:lnTo>
                    <a:lnTo>
                      <a:pt x="1" y="3"/>
                    </a:lnTo>
                    <a:lnTo>
                      <a:pt x="1" y="3"/>
                    </a:lnTo>
                    <a:lnTo>
                      <a:pt x="1" y="4"/>
                    </a:lnTo>
                    <a:lnTo>
                      <a:pt x="1" y="3"/>
                    </a:lnTo>
                    <a:lnTo>
                      <a:pt x="1" y="3"/>
                    </a:lnTo>
                    <a:lnTo>
                      <a:pt x="1" y="4"/>
                    </a:lnTo>
                    <a:lnTo>
                      <a:pt x="1" y="4"/>
                    </a:lnTo>
                    <a:lnTo>
                      <a:pt x="1" y="3"/>
                    </a:lnTo>
                    <a:lnTo>
                      <a:pt x="1" y="3"/>
                    </a:lnTo>
                    <a:lnTo>
                      <a:pt x="1" y="3"/>
                    </a:lnTo>
                    <a:lnTo>
                      <a:pt x="1" y="3"/>
                    </a:lnTo>
                    <a:lnTo>
                      <a:pt x="1" y="3"/>
                    </a:lnTo>
                    <a:lnTo>
                      <a:pt x="1" y="2"/>
                    </a:lnTo>
                    <a:lnTo>
                      <a:pt x="1" y="2"/>
                    </a:lnTo>
                    <a:lnTo>
                      <a:pt x="1" y="2"/>
                    </a:lnTo>
                    <a:lnTo>
                      <a:pt x="1" y="3"/>
                    </a:lnTo>
                    <a:lnTo>
                      <a:pt x="1" y="2"/>
                    </a:lnTo>
                    <a:lnTo>
                      <a:pt x="1" y="3"/>
                    </a:lnTo>
                    <a:lnTo>
                      <a:pt x="1" y="3"/>
                    </a:lnTo>
                    <a:lnTo>
                      <a:pt x="1" y="4"/>
                    </a:lnTo>
                    <a:lnTo>
                      <a:pt x="1" y="4"/>
                    </a:lnTo>
                    <a:lnTo>
                      <a:pt x="1" y="4"/>
                    </a:lnTo>
                    <a:lnTo>
                      <a:pt x="1" y="5"/>
                    </a:lnTo>
                    <a:lnTo>
                      <a:pt x="1" y="5"/>
                    </a:lnTo>
                    <a:lnTo>
                      <a:pt x="1" y="5"/>
                    </a:lnTo>
                    <a:lnTo>
                      <a:pt x="1" y="5"/>
                    </a:lnTo>
                    <a:lnTo>
                      <a:pt x="1" y="4"/>
                    </a:lnTo>
                    <a:lnTo>
                      <a:pt x="1" y="4"/>
                    </a:lnTo>
                    <a:lnTo>
                      <a:pt x="1" y="5"/>
                    </a:lnTo>
                    <a:lnTo>
                      <a:pt x="1" y="4"/>
                    </a:lnTo>
                    <a:lnTo>
                      <a:pt x="1" y="4"/>
                    </a:lnTo>
                    <a:lnTo>
                      <a:pt x="1" y="3"/>
                    </a:lnTo>
                    <a:lnTo>
                      <a:pt x="1" y="4"/>
                    </a:lnTo>
                    <a:lnTo>
                      <a:pt x="1" y="3"/>
                    </a:lnTo>
                    <a:lnTo>
                      <a:pt x="1" y="3"/>
                    </a:lnTo>
                    <a:lnTo>
                      <a:pt x="1" y="3"/>
                    </a:lnTo>
                    <a:lnTo>
                      <a:pt x="1" y="4"/>
                    </a:lnTo>
                    <a:lnTo>
                      <a:pt x="1" y="4"/>
                    </a:lnTo>
                    <a:lnTo>
                      <a:pt x="1" y="4"/>
                    </a:lnTo>
                    <a:lnTo>
                      <a:pt x="1" y="3"/>
                    </a:lnTo>
                    <a:lnTo>
                      <a:pt x="1" y="3"/>
                    </a:lnTo>
                    <a:lnTo>
                      <a:pt x="1" y="3"/>
                    </a:lnTo>
                    <a:lnTo>
                      <a:pt x="1" y="3"/>
                    </a:lnTo>
                    <a:lnTo>
                      <a:pt x="1" y="4"/>
                    </a:lnTo>
                    <a:lnTo>
                      <a:pt x="1" y="3"/>
                    </a:lnTo>
                    <a:lnTo>
                      <a:pt x="1" y="4"/>
                    </a:lnTo>
                    <a:lnTo>
                      <a:pt x="1" y="4"/>
                    </a:lnTo>
                    <a:lnTo>
                      <a:pt x="1" y="4"/>
                    </a:lnTo>
                    <a:lnTo>
                      <a:pt x="1" y="4"/>
                    </a:lnTo>
                    <a:lnTo>
                      <a:pt x="1" y="5"/>
                    </a:lnTo>
                    <a:lnTo>
                      <a:pt x="1" y="5"/>
                    </a:lnTo>
                    <a:lnTo>
                      <a:pt x="1" y="5"/>
                    </a:lnTo>
                    <a:lnTo>
                      <a:pt x="1" y="5"/>
                    </a:lnTo>
                    <a:lnTo>
                      <a:pt x="1" y="4"/>
                    </a:lnTo>
                    <a:lnTo>
                      <a:pt x="1" y="5"/>
                    </a:lnTo>
                    <a:lnTo>
                      <a:pt x="1" y="4"/>
                    </a:lnTo>
                    <a:lnTo>
                      <a:pt x="1" y="4"/>
                    </a:lnTo>
                    <a:lnTo>
                      <a:pt x="1" y="4"/>
                    </a:lnTo>
                    <a:lnTo>
                      <a:pt x="1" y="3"/>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5"/>
                    </a:lnTo>
                    <a:lnTo>
                      <a:pt x="1" y="4"/>
                    </a:lnTo>
                    <a:lnTo>
                      <a:pt x="1" y="4"/>
                    </a:lnTo>
                    <a:lnTo>
                      <a:pt x="1" y="4"/>
                    </a:lnTo>
                    <a:lnTo>
                      <a:pt x="1" y="3"/>
                    </a:lnTo>
                    <a:lnTo>
                      <a:pt x="1" y="4"/>
                    </a:lnTo>
                    <a:lnTo>
                      <a:pt x="1" y="3"/>
                    </a:lnTo>
                    <a:lnTo>
                      <a:pt x="1" y="3"/>
                    </a:lnTo>
                    <a:lnTo>
                      <a:pt x="1" y="2"/>
                    </a:lnTo>
                    <a:lnTo>
                      <a:pt x="1" y="3"/>
                    </a:lnTo>
                    <a:lnTo>
                      <a:pt x="1" y="3"/>
                    </a:lnTo>
                    <a:lnTo>
                      <a:pt x="1" y="3"/>
                    </a:lnTo>
                    <a:lnTo>
                      <a:pt x="1" y="3"/>
                    </a:lnTo>
                    <a:lnTo>
                      <a:pt x="1" y="2"/>
                    </a:lnTo>
                    <a:lnTo>
                      <a:pt x="1" y="3"/>
                    </a:lnTo>
                    <a:lnTo>
                      <a:pt x="1" y="2"/>
                    </a:lnTo>
                    <a:lnTo>
                      <a:pt x="1" y="3"/>
                    </a:lnTo>
                    <a:lnTo>
                      <a:pt x="1" y="2"/>
                    </a:lnTo>
                    <a:lnTo>
                      <a:pt x="1" y="2"/>
                    </a:lnTo>
                    <a:lnTo>
                      <a:pt x="1" y="2"/>
                    </a:lnTo>
                    <a:lnTo>
                      <a:pt x="1" y="3"/>
                    </a:lnTo>
                    <a:lnTo>
                      <a:pt x="1" y="3"/>
                    </a:lnTo>
                    <a:lnTo>
                      <a:pt x="1" y="3"/>
                    </a:lnTo>
                    <a:lnTo>
                      <a:pt x="1" y="3"/>
                    </a:lnTo>
                    <a:lnTo>
                      <a:pt x="1" y="3"/>
                    </a:lnTo>
                    <a:lnTo>
                      <a:pt x="1" y="3"/>
                    </a:lnTo>
                    <a:lnTo>
                      <a:pt x="1" y="3"/>
                    </a:lnTo>
                    <a:lnTo>
                      <a:pt x="1" y="4"/>
                    </a:lnTo>
                    <a:lnTo>
                      <a:pt x="1" y="5"/>
                    </a:lnTo>
                    <a:lnTo>
                      <a:pt x="1" y="5"/>
                    </a:lnTo>
                    <a:lnTo>
                      <a:pt x="1" y="5"/>
                    </a:lnTo>
                    <a:lnTo>
                      <a:pt x="1" y="4"/>
                    </a:lnTo>
                    <a:lnTo>
                      <a:pt x="1" y="4"/>
                    </a:lnTo>
                    <a:lnTo>
                      <a:pt x="1" y="5"/>
                    </a:lnTo>
                    <a:lnTo>
                      <a:pt x="1" y="4"/>
                    </a:lnTo>
                    <a:lnTo>
                      <a:pt x="1" y="3"/>
                    </a:lnTo>
                    <a:lnTo>
                      <a:pt x="1" y="3"/>
                    </a:lnTo>
                    <a:lnTo>
                      <a:pt x="1" y="3"/>
                    </a:lnTo>
                    <a:lnTo>
                      <a:pt x="1" y="3"/>
                    </a:lnTo>
                    <a:lnTo>
                      <a:pt x="1" y="3"/>
                    </a:lnTo>
                    <a:lnTo>
                      <a:pt x="1" y="3"/>
                    </a:lnTo>
                    <a:lnTo>
                      <a:pt x="1" y="3"/>
                    </a:lnTo>
                    <a:lnTo>
                      <a:pt x="1" y="2"/>
                    </a:lnTo>
                    <a:lnTo>
                      <a:pt x="1" y="2"/>
                    </a:lnTo>
                    <a:lnTo>
                      <a:pt x="1" y="3"/>
                    </a:lnTo>
                    <a:lnTo>
                      <a:pt x="1" y="2"/>
                    </a:lnTo>
                    <a:lnTo>
                      <a:pt x="1" y="3"/>
                    </a:lnTo>
                    <a:lnTo>
                      <a:pt x="1" y="3"/>
                    </a:lnTo>
                    <a:lnTo>
                      <a:pt x="1" y="3"/>
                    </a:lnTo>
                    <a:lnTo>
                      <a:pt x="1" y="3"/>
                    </a:lnTo>
                    <a:lnTo>
                      <a:pt x="1" y="3"/>
                    </a:lnTo>
                    <a:lnTo>
                      <a:pt x="1" y="3"/>
                    </a:lnTo>
                    <a:lnTo>
                      <a:pt x="1" y="4"/>
                    </a:lnTo>
                    <a:lnTo>
                      <a:pt x="1" y="3"/>
                    </a:lnTo>
                    <a:lnTo>
                      <a:pt x="1" y="5"/>
                    </a:lnTo>
                    <a:lnTo>
                      <a:pt x="1" y="4"/>
                    </a:lnTo>
                    <a:lnTo>
                      <a:pt x="1" y="5"/>
                    </a:lnTo>
                    <a:lnTo>
                      <a:pt x="1" y="5"/>
                    </a:lnTo>
                    <a:lnTo>
                      <a:pt x="1" y="5"/>
                    </a:lnTo>
                    <a:lnTo>
                      <a:pt x="1" y="6"/>
                    </a:lnTo>
                    <a:lnTo>
                      <a:pt x="1" y="5"/>
                    </a:lnTo>
                    <a:lnTo>
                      <a:pt x="1" y="5"/>
                    </a:lnTo>
                    <a:lnTo>
                      <a:pt x="1" y="6"/>
                    </a:lnTo>
                    <a:lnTo>
                      <a:pt x="1" y="6"/>
                    </a:lnTo>
                    <a:lnTo>
                      <a:pt x="1" y="7"/>
                    </a:lnTo>
                    <a:lnTo>
                      <a:pt x="1" y="8"/>
                    </a:lnTo>
                    <a:lnTo>
                      <a:pt x="1" y="7"/>
                    </a:lnTo>
                    <a:lnTo>
                      <a:pt x="1" y="8"/>
                    </a:lnTo>
                    <a:lnTo>
                      <a:pt x="1" y="7"/>
                    </a:lnTo>
                    <a:lnTo>
                      <a:pt x="1" y="6"/>
                    </a:lnTo>
                    <a:lnTo>
                      <a:pt x="1" y="6"/>
                    </a:lnTo>
                    <a:lnTo>
                      <a:pt x="1" y="7"/>
                    </a:lnTo>
                    <a:lnTo>
                      <a:pt x="1" y="6"/>
                    </a:lnTo>
                    <a:lnTo>
                      <a:pt x="1" y="6"/>
                    </a:lnTo>
                    <a:lnTo>
                      <a:pt x="1" y="5"/>
                    </a:lnTo>
                    <a:lnTo>
                      <a:pt x="1" y="5"/>
                    </a:lnTo>
                    <a:lnTo>
                      <a:pt x="1" y="5"/>
                    </a:lnTo>
                    <a:lnTo>
                      <a:pt x="1" y="5"/>
                    </a:lnTo>
                    <a:lnTo>
                      <a:pt x="1" y="5"/>
                    </a:lnTo>
                    <a:lnTo>
                      <a:pt x="1" y="5"/>
                    </a:lnTo>
                    <a:lnTo>
                      <a:pt x="1" y="6"/>
                    </a:lnTo>
                    <a:lnTo>
                      <a:pt x="1" y="5"/>
                    </a:lnTo>
                    <a:lnTo>
                      <a:pt x="1" y="5"/>
                    </a:lnTo>
                    <a:lnTo>
                      <a:pt x="1" y="6"/>
                    </a:lnTo>
                    <a:lnTo>
                      <a:pt x="1" y="6"/>
                    </a:lnTo>
                    <a:lnTo>
                      <a:pt x="1" y="5"/>
                    </a:lnTo>
                    <a:lnTo>
                      <a:pt x="1" y="6"/>
                    </a:lnTo>
                    <a:lnTo>
                      <a:pt x="1" y="6"/>
                    </a:lnTo>
                    <a:lnTo>
                      <a:pt x="1" y="6"/>
                    </a:lnTo>
                    <a:lnTo>
                      <a:pt x="1" y="6"/>
                    </a:lnTo>
                    <a:lnTo>
                      <a:pt x="1" y="5"/>
                    </a:lnTo>
                    <a:lnTo>
                      <a:pt x="1" y="6"/>
                    </a:lnTo>
                    <a:lnTo>
                      <a:pt x="1" y="5"/>
                    </a:lnTo>
                    <a:lnTo>
                      <a:pt x="1" y="6"/>
                    </a:lnTo>
                    <a:lnTo>
                      <a:pt x="1" y="6"/>
                    </a:lnTo>
                    <a:lnTo>
                      <a:pt x="1" y="5"/>
                    </a:lnTo>
                    <a:lnTo>
                      <a:pt x="1" y="5"/>
                    </a:lnTo>
                    <a:lnTo>
                      <a:pt x="1" y="5"/>
                    </a:lnTo>
                    <a:lnTo>
                      <a:pt x="1" y="5"/>
                    </a:lnTo>
                    <a:lnTo>
                      <a:pt x="1" y="5"/>
                    </a:lnTo>
                    <a:lnTo>
                      <a:pt x="1" y="5"/>
                    </a:lnTo>
                    <a:lnTo>
                      <a:pt x="1" y="4"/>
                    </a:lnTo>
                    <a:lnTo>
                      <a:pt x="1" y="4"/>
                    </a:lnTo>
                    <a:lnTo>
                      <a:pt x="1" y="4"/>
                    </a:lnTo>
                    <a:lnTo>
                      <a:pt x="1" y="4"/>
                    </a:lnTo>
                    <a:lnTo>
                      <a:pt x="1" y="4"/>
                    </a:lnTo>
                    <a:lnTo>
                      <a:pt x="1" y="5"/>
                    </a:lnTo>
                    <a:lnTo>
                      <a:pt x="1" y="4"/>
                    </a:lnTo>
                    <a:lnTo>
                      <a:pt x="1" y="3"/>
                    </a:lnTo>
                    <a:lnTo>
                      <a:pt x="1" y="3"/>
                    </a:lnTo>
                    <a:lnTo>
                      <a:pt x="1" y="2"/>
                    </a:lnTo>
                    <a:lnTo>
                      <a:pt x="1" y="3"/>
                    </a:lnTo>
                    <a:lnTo>
                      <a:pt x="1" y="3"/>
                    </a:lnTo>
                    <a:lnTo>
                      <a:pt x="1" y="2"/>
                    </a:lnTo>
                    <a:lnTo>
                      <a:pt x="1" y="2"/>
                    </a:lnTo>
                    <a:lnTo>
                      <a:pt x="1" y="2"/>
                    </a:lnTo>
                    <a:lnTo>
                      <a:pt x="1" y="2"/>
                    </a:lnTo>
                    <a:lnTo>
                      <a:pt x="1" y="1"/>
                    </a:lnTo>
                    <a:lnTo>
                      <a:pt x="1" y="1"/>
                    </a:lnTo>
                    <a:lnTo>
                      <a:pt x="1" y="1"/>
                    </a:lnTo>
                    <a:lnTo>
                      <a:pt x="1" y="2"/>
                    </a:lnTo>
                    <a:lnTo>
                      <a:pt x="1" y="2"/>
                    </a:lnTo>
                    <a:lnTo>
                      <a:pt x="1" y="3"/>
                    </a:lnTo>
                    <a:lnTo>
                      <a:pt x="1" y="2"/>
                    </a:lnTo>
                    <a:lnTo>
                      <a:pt x="1" y="3"/>
                    </a:lnTo>
                    <a:lnTo>
                      <a:pt x="1" y="3"/>
                    </a:lnTo>
                    <a:lnTo>
                      <a:pt x="1" y="3"/>
                    </a:lnTo>
                    <a:lnTo>
                      <a:pt x="1" y="4"/>
                    </a:lnTo>
                    <a:lnTo>
                      <a:pt x="1" y="4"/>
                    </a:lnTo>
                    <a:lnTo>
                      <a:pt x="1" y="4"/>
                    </a:lnTo>
                    <a:lnTo>
                      <a:pt x="1" y="3"/>
                    </a:lnTo>
                    <a:lnTo>
                      <a:pt x="1" y="4"/>
                    </a:lnTo>
                    <a:lnTo>
                      <a:pt x="1" y="4"/>
                    </a:lnTo>
                    <a:lnTo>
                      <a:pt x="1" y="5"/>
                    </a:lnTo>
                    <a:lnTo>
                      <a:pt x="1" y="4"/>
                    </a:lnTo>
                    <a:lnTo>
                      <a:pt x="1" y="4"/>
                    </a:lnTo>
                    <a:lnTo>
                      <a:pt x="1" y="5"/>
                    </a:lnTo>
                    <a:lnTo>
                      <a:pt x="1" y="4"/>
                    </a:lnTo>
                    <a:lnTo>
                      <a:pt x="1" y="4"/>
                    </a:lnTo>
                    <a:lnTo>
                      <a:pt x="1" y="4"/>
                    </a:lnTo>
                    <a:lnTo>
                      <a:pt x="1" y="5"/>
                    </a:lnTo>
                    <a:lnTo>
                      <a:pt x="1" y="4"/>
                    </a:lnTo>
                    <a:lnTo>
                      <a:pt x="1" y="4"/>
                    </a:lnTo>
                    <a:lnTo>
                      <a:pt x="1" y="4"/>
                    </a:lnTo>
                    <a:lnTo>
                      <a:pt x="1" y="4"/>
                    </a:lnTo>
                    <a:lnTo>
                      <a:pt x="1" y="5"/>
                    </a:lnTo>
                    <a:lnTo>
                      <a:pt x="1" y="5"/>
                    </a:lnTo>
                    <a:lnTo>
                      <a:pt x="1" y="5"/>
                    </a:lnTo>
                    <a:lnTo>
                      <a:pt x="1" y="6"/>
                    </a:lnTo>
                    <a:lnTo>
                      <a:pt x="1" y="6"/>
                    </a:lnTo>
                    <a:lnTo>
                      <a:pt x="1" y="6"/>
                    </a:lnTo>
                    <a:lnTo>
                      <a:pt x="1" y="7"/>
                    </a:lnTo>
                    <a:lnTo>
                      <a:pt x="1" y="6"/>
                    </a:lnTo>
                    <a:lnTo>
                      <a:pt x="1" y="6"/>
                    </a:lnTo>
                    <a:lnTo>
                      <a:pt x="1" y="5"/>
                    </a:lnTo>
                    <a:lnTo>
                      <a:pt x="1" y="5"/>
                    </a:lnTo>
                  </a:path>
                </a:pathLst>
              </a:custGeom>
              <a:noFill/>
              <a:ln w="0">
                <a:solidFill>
                  <a:srgbClr val="3366FF"/>
                </a:solidFill>
                <a:prstDash val="solid"/>
                <a:round/>
                <a:headEnd/>
                <a:tailEnd/>
              </a:ln>
            </p:spPr>
            <p:txBody>
              <a:bodyPr/>
              <a:lstStyle/>
              <a:p>
                <a:endParaRPr lang="en-GB"/>
              </a:p>
            </p:txBody>
          </p:sp>
          <p:sp>
            <p:nvSpPr>
              <p:cNvPr id="186357" name="Freeform 1013"/>
              <p:cNvSpPr>
                <a:spLocks/>
              </p:cNvSpPr>
              <p:nvPr/>
            </p:nvSpPr>
            <p:spPr bwMode="auto">
              <a:xfrm>
                <a:off x="3900" y="3527"/>
                <a:ext cx="6" cy="108"/>
              </a:xfrm>
              <a:custGeom>
                <a:avLst/>
                <a:gdLst/>
                <a:ahLst/>
                <a:cxnLst>
                  <a:cxn ang="0">
                    <a:pos x="0" y="6"/>
                  </a:cxn>
                  <a:cxn ang="0">
                    <a:pos x="0" y="11"/>
                  </a:cxn>
                  <a:cxn ang="0">
                    <a:pos x="0" y="13"/>
                  </a:cxn>
                  <a:cxn ang="0">
                    <a:pos x="0" y="13"/>
                  </a:cxn>
                  <a:cxn ang="0">
                    <a:pos x="0" y="15"/>
                  </a:cxn>
                  <a:cxn ang="0">
                    <a:pos x="0" y="16"/>
                  </a:cxn>
                  <a:cxn ang="0">
                    <a:pos x="0" y="16"/>
                  </a:cxn>
                  <a:cxn ang="0">
                    <a:pos x="0" y="13"/>
                  </a:cxn>
                  <a:cxn ang="0">
                    <a:pos x="0" y="16"/>
                  </a:cxn>
                  <a:cxn ang="0">
                    <a:pos x="0" y="15"/>
                  </a:cxn>
                  <a:cxn ang="0">
                    <a:pos x="0" y="13"/>
                  </a:cxn>
                  <a:cxn ang="0">
                    <a:pos x="0" y="14"/>
                  </a:cxn>
                  <a:cxn ang="0">
                    <a:pos x="0" y="15"/>
                  </a:cxn>
                  <a:cxn ang="0">
                    <a:pos x="0" y="13"/>
                  </a:cxn>
                  <a:cxn ang="0">
                    <a:pos x="0" y="15"/>
                  </a:cxn>
                  <a:cxn ang="0">
                    <a:pos x="0" y="13"/>
                  </a:cxn>
                  <a:cxn ang="0">
                    <a:pos x="0" y="11"/>
                  </a:cxn>
                  <a:cxn ang="0">
                    <a:pos x="0" y="11"/>
                  </a:cxn>
                  <a:cxn ang="0">
                    <a:pos x="0" y="5"/>
                  </a:cxn>
                  <a:cxn ang="0">
                    <a:pos x="0" y="4"/>
                  </a:cxn>
                  <a:cxn ang="0">
                    <a:pos x="0" y="4"/>
                  </a:cxn>
                  <a:cxn ang="0">
                    <a:pos x="0" y="1"/>
                  </a:cxn>
                  <a:cxn ang="0">
                    <a:pos x="0" y="1"/>
                  </a:cxn>
                  <a:cxn ang="0">
                    <a:pos x="0" y="1"/>
                  </a:cxn>
                  <a:cxn ang="0">
                    <a:pos x="0" y="2"/>
                  </a:cxn>
                  <a:cxn ang="0">
                    <a:pos x="0" y="5"/>
                  </a:cxn>
                  <a:cxn ang="0">
                    <a:pos x="0" y="4"/>
                  </a:cxn>
                  <a:cxn ang="0">
                    <a:pos x="0" y="2"/>
                  </a:cxn>
                  <a:cxn ang="0">
                    <a:pos x="0" y="6"/>
                  </a:cxn>
                  <a:cxn ang="0">
                    <a:pos x="0" y="5"/>
                  </a:cxn>
                  <a:cxn ang="0">
                    <a:pos x="0" y="9"/>
                  </a:cxn>
                  <a:cxn ang="0">
                    <a:pos x="0" y="10"/>
                  </a:cxn>
                  <a:cxn ang="0">
                    <a:pos x="0" y="10"/>
                  </a:cxn>
                  <a:cxn ang="0">
                    <a:pos x="0" y="11"/>
                  </a:cxn>
                  <a:cxn ang="0">
                    <a:pos x="0" y="10"/>
                  </a:cxn>
                  <a:cxn ang="0">
                    <a:pos x="0" y="11"/>
                  </a:cxn>
                  <a:cxn ang="0">
                    <a:pos x="0" y="9"/>
                  </a:cxn>
                  <a:cxn ang="0">
                    <a:pos x="0" y="6"/>
                  </a:cxn>
                  <a:cxn ang="0">
                    <a:pos x="0" y="9"/>
                  </a:cxn>
                  <a:cxn ang="0">
                    <a:pos x="0" y="10"/>
                  </a:cxn>
                  <a:cxn ang="0">
                    <a:pos x="0" y="7"/>
                  </a:cxn>
                  <a:cxn ang="0">
                    <a:pos x="0" y="8"/>
                  </a:cxn>
                  <a:cxn ang="0">
                    <a:pos x="0" y="8"/>
                  </a:cxn>
                  <a:cxn ang="0">
                    <a:pos x="0" y="9"/>
                  </a:cxn>
                  <a:cxn ang="0">
                    <a:pos x="0" y="7"/>
                  </a:cxn>
                  <a:cxn ang="0">
                    <a:pos x="0" y="6"/>
                  </a:cxn>
                  <a:cxn ang="0">
                    <a:pos x="0" y="9"/>
                  </a:cxn>
                  <a:cxn ang="0">
                    <a:pos x="0" y="8"/>
                  </a:cxn>
                  <a:cxn ang="0">
                    <a:pos x="0" y="10"/>
                  </a:cxn>
                  <a:cxn ang="0">
                    <a:pos x="0" y="7"/>
                  </a:cxn>
                  <a:cxn ang="0">
                    <a:pos x="0" y="5"/>
                  </a:cxn>
                  <a:cxn ang="0">
                    <a:pos x="0" y="7"/>
                  </a:cxn>
                  <a:cxn ang="0">
                    <a:pos x="0" y="7"/>
                  </a:cxn>
                  <a:cxn ang="0">
                    <a:pos x="0" y="6"/>
                  </a:cxn>
                  <a:cxn ang="0">
                    <a:pos x="0" y="8"/>
                  </a:cxn>
                  <a:cxn ang="0">
                    <a:pos x="0" y="5"/>
                  </a:cxn>
                  <a:cxn ang="0">
                    <a:pos x="1" y="8"/>
                  </a:cxn>
                  <a:cxn ang="0">
                    <a:pos x="1" y="7"/>
                  </a:cxn>
                  <a:cxn ang="0">
                    <a:pos x="1" y="7"/>
                  </a:cxn>
                  <a:cxn ang="0">
                    <a:pos x="1" y="6"/>
                  </a:cxn>
                  <a:cxn ang="0">
                    <a:pos x="1" y="7"/>
                  </a:cxn>
                  <a:cxn ang="0">
                    <a:pos x="1" y="8"/>
                  </a:cxn>
                  <a:cxn ang="0">
                    <a:pos x="1" y="11"/>
                  </a:cxn>
                </a:cxnLst>
                <a:rect l="0" t="0" r="r" b="b"/>
                <a:pathLst>
                  <a:path w="1" h="18">
                    <a:moveTo>
                      <a:pt x="0" y="10"/>
                    </a:moveTo>
                    <a:lnTo>
                      <a:pt x="0" y="9"/>
                    </a:lnTo>
                    <a:lnTo>
                      <a:pt x="0" y="8"/>
                    </a:lnTo>
                    <a:lnTo>
                      <a:pt x="0" y="8"/>
                    </a:lnTo>
                    <a:lnTo>
                      <a:pt x="0" y="8"/>
                    </a:lnTo>
                    <a:lnTo>
                      <a:pt x="0" y="8"/>
                    </a:lnTo>
                    <a:lnTo>
                      <a:pt x="0" y="7"/>
                    </a:lnTo>
                    <a:lnTo>
                      <a:pt x="0" y="6"/>
                    </a:lnTo>
                    <a:lnTo>
                      <a:pt x="0" y="6"/>
                    </a:lnTo>
                    <a:lnTo>
                      <a:pt x="0" y="7"/>
                    </a:lnTo>
                    <a:lnTo>
                      <a:pt x="0" y="6"/>
                    </a:lnTo>
                    <a:lnTo>
                      <a:pt x="0" y="7"/>
                    </a:lnTo>
                    <a:lnTo>
                      <a:pt x="0" y="7"/>
                    </a:lnTo>
                    <a:lnTo>
                      <a:pt x="0" y="7"/>
                    </a:lnTo>
                    <a:lnTo>
                      <a:pt x="0" y="8"/>
                    </a:lnTo>
                    <a:lnTo>
                      <a:pt x="0" y="8"/>
                    </a:lnTo>
                    <a:lnTo>
                      <a:pt x="0" y="8"/>
                    </a:lnTo>
                    <a:lnTo>
                      <a:pt x="0" y="9"/>
                    </a:lnTo>
                    <a:lnTo>
                      <a:pt x="0" y="9"/>
                    </a:lnTo>
                    <a:lnTo>
                      <a:pt x="0" y="10"/>
                    </a:lnTo>
                    <a:lnTo>
                      <a:pt x="0" y="10"/>
                    </a:lnTo>
                    <a:lnTo>
                      <a:pt x="0" y="11"/>
                    </a:lnTo>
                    <a:lnTo>
                      <a:pt x="0" y="11"/>
                    </a:lnTo>
                    <a:lnTo>
                      <a:pt x="0" y="11"/>
                    </a:lnTo>
                    <a:lnTo>
                      <a:pt x="0" y="11"/>
                    </a:lnTo>
                    <a:lnTo>
                      <a:pt x="0" y="11"/>
                    </a:lnTo>
                    <a:lnTo>
                      <a:pt x="0" y="13"/>
                    </a:lnTo>
                    <a:lnTo>
                      <a:pt x="0" y="12"/>
                    </a:lnTo>
                    <a:lnTo>
                      <a:pt x="0" y="12"/>
                    </a:lnTo>
                    <a:lnTo>
                      <a:pt x="0" y="12"/>
                    </a:lnTo>
                    <a:lnTo>
                      <a:pt x="0" y="13"/>
                    </a:lnTo>
                    <a:lnTo>
                      <a:pt x="0" y="12"/>
                    </a:lnTo>
                    <a:lnTo>
                      <a:pt x="0" y="13"/>
                    </a:lnTo>
                    <a:lnTo>
                      <a:pt x="0" y="12"/>
                    </a:lnTo>
                    <a:lnTo>
                      <a:pt x="0" y="13"/>
                    </a:lnTo>
                    <a:lnTo>
                      <a:pt x="0" y="12"/>
                    </a:lnTo>
                    <a:lnTo>
                      <a:pt x="0" y="13"/>
                    </a:lnTo>
                    <a:lnTo>
                      <a:pt x="0" y="13"/>
                    </a:lnTo>
                    <a:lnTo>
                      <a:pt x="0" y="13"/>
                    </a:lnTo>
                    <a:lnTo>
                      <a:pt x="0" y="13"/>
                    </a:lnTo>
                    <a:lnTo>
                      <a:pt x="0" y="13"/>
                    </a:lnTo>
                    <a:lnTo>
                      <a:pt x="0" y="14"/>
                    </a:lnTo>
                    <a:lnTo>
                      <a:pt x="0" y="14"/>
                    </a:lnTo>
                    <a:lnTo>
                      <a:pt x="0" y="13"/>
                    </a:lnTo>
                    <a:lnTo>
                      <a:pt x="0" y="14"/>
                    </a:lnTo>
                    <a:lnTo>
                      <a:pt x="0" y="14"/>
                    </a:lnTo>
                    <a:lnTo>
                      <a:pt x="0" y="14"/>
                    </a:lnTo>
                    <a:lnTo>
                      <a:pt x="0" y="14"/>
                    </a:lnTo>
                    <a:lnTo>
                      <a:pt x="0" y="15"/>
                    </a:lnTo>
                    <a:lnTo>
                      <a:pt x="0" y="14"/>
                    </a:lnTo>
                    <a:lnTo>
                      <a:pt x="0" y="14"/>
                    </a:lnTo>
                    <a:lnTo>
                      <a:pt x="0" y="14"/>
                    </a:lnTo>
                    <a:lnTo>
                      <a:pt x="0" y="14"/>
                    </a:lnTo>
                    <a:lnTo>
                      <a:pt x="0" y="15"/>
                    </a:lnTo>
                    <a:lnTo>
                      <a:pt x="0" y="15"/>
                    </a:lnTo>
                    <a:lnTo>
                      <a:pt x="0" y="15"/>
                    </a:lnTo>
                    <a:lnTo>
                      <a:pt x="0" y="14"/>
                    </a:lnTo>
                    <a:lnTo>
                      <a:pt x="0" y="15"/>
                    </a:lnTo>
                    <a:lnTo>
                      <a:pt x="0" y="15"/>
                    </a:lnTo>
                    <a:lnTo>
                      <a:pt x="0" y="15"/>
                    </a:lnTo>
                    <a:lnTo>
                      <a:pt x="0" y="16"/>
                    </a:lnTo>
                    <a:lnTo>
                      <a:pt x="0" y="16"/>
                    </a:lnTo>
                    <a:lnTo>
                      <a:pt x="0" y="15"/>
                    </a:lnTo>
                    <a:lnTo>
                      <a:pt x="0" y="15"/>
                    </a:lnTo>
                    <a:lnTo>
                      <a:pt x="0" y="15"/>
                    </a:lnTo>
                    <a:lnTo>
                      <a:pt x="0" y="16"/>
                    </a:lnTo>
                    <a:lnTo>
                      <a:pt x="0" y="17"/>
                    </a:lnTo>
                    <a:lnTo>
                      <a:pt x="0" y="17"/>
                    </a:lnTo>
                    <a:lnTo>
                      <a:pt x="0" y="18"/>
                    </a:lnTo>
                    <a:lnTo>
                      <a:pt x="0" y="17"/>
                    </a:lnTo>
                    <a:lnTo>
                      <a:pt x="0" y="18"/>
                    </a:lnTo>
                    <a:lnTo>
                      <a:pt x="0" y="17"/>
                    </a:lnTo>
                    <a:lnTo>
                      <a:pt x="0" y="17"/>
                    </a:lnTo>
                    <a:lnTo>
                      <a:pt x="0" y="16"/>
                    </a:lnTo>
                    <a:lnTo>
                      <a:pt x="0" y="17"/>
                    </a:lnTo>
                    <a:lnTo>
                      <a:pt x="0" y="17"/>
                    </a:lnTo>
                    <a:lnTo>
                      <a:pt x="0" y="16"/>
                    </a:lnTo>
                    <a:lnTo>
                      <a:pt x="0" y="17"/>
                    </a:lnTo>
                    <a:lnTo>
                      <a:pt x="0" y="16"/>
                    </a:lnTo>
                    <a:lnTo>
                      <a:pt x="0" y="16"/>
                    </a:lnTo>
                    <a:lnTo>
                      <a:pt x="0" y="16"/>
                    </a:lnTo>
                    <a:lnTo>
                      <a:pt x="0" y="15"/>
                    </a:lnTo>
                    <a:lnTo>
                      <a:pt x="0" y="15"/>
                    </a:lnTo>
                    <a:lnTo>
                      <a:pt x="0" y="15"/>
                    </a:lnTo>
                    <a:lnTo>
                      <a:pt x="0" y="15"/>
                    </a:lnTo>
                    <a:lnTo>
                      <a:pt x="0" y="14"/>
                    </a:lnTo>
                    <a:lnTo>
                      <a:pt x="0" y="14"/>
                    </a:lnTo>
                    <a:lnTo>
                      <a:pt x="0" y="13"/>
                    </a:lnTo>
                    <a:lnTo>
                      <a:pt x="0" y="13"/>
                    </a:lnTo>
                    <a:lnTo>
                      <a:pt x="0" y="13"/>
                    </a:lnTo>
                    <a:lnTo>
                      <a:pt x="0" y="13"/>
                    </a:lnTo>
                    <a:lnTo>
                      <a:pt x="0" y="14"/>
                    </a:lnTo>
                    <a:lnTo>
                      <a:pt x="0" y="14"/>
                    </a:lnTo>
                    <a:lnTo>
                      <a:pt x="0" y="14"/>
                    </a:lnTo>
                    <a:lnTo>
                      <a:pt x="0" y="14"/>
                    </a:lnTo>
                    <a:lnTo>
                      <a:pt x="0" y="14"/>
                    </a:lnTo>
                    <a:lnTo>
                      <a:pt x="0" y="15"/>
                    </a:lnTo>
                    <a:lnTo>
                      <a:pt x="0" y="15"/>
                    </a:lnTo>
                    <a:lnTo>
                      <a:pt x="0" y="16"/>
                    </a:lnTo>
                    <a:lnTo>
                      <a:pt x="0" y="16"/>
                    </a:lnTo>
                    <a:lnTo>
                      <a:pt x="0" y="16"/>
                    </a:lnTo>
                    <a:lnTo>
                      <a:pt x="0" y="16"/>
                    </a:lnTo>
                    <a:lnTo>
                      <a:pt x="0" y="16"/>
                    </a:lnTo>
                    <a:lnTo>
                      <a:pt x="0" y="15"/>
                    </a:lnTo>
                    <a:lnTo>
                      <a:pt x="0" y="16"/>
                    </a:lnTo>
                    <a:lnTo>
                      <a:pt x="0" y="15"/>
                    </a:lnTo>
                    <a:lnTo>
                      <a:pt x="0" y="16"/>
                    </a:lnTo>
                    <a:lnTo>
                      <a:pt x="0" y="16"/>
                    </a:lnTo>
                    <a:lnTo>
                      <a:pt x="0" y="16"/>
                    </a:lnTo>
                    <a:lnTo>
                      <a:pt x="0" y="15"/>
                    </a:lnTo>
                    <a:lnTo>
                      <a:pt x="0" y="16"/>
                    </a:lnTo>
                    <a:lnTo>
                      <a:pt x="0" y="16"/>
                    </a:lnTo>
                    <a:lnTo>
                      <a:pt x="0" y="16"/>
                    </a:lnTo>
                    <a:lnTo>
                      <a:pt x="0" y="16"/>
                    </a:lnTo>
                    <a:lnTo>
                      <a:pt x="0" y="15"/>
                    </a:lnTo>
                    <a:lnTo>
                      <a:pt x="0" y="15"/>
                    </a:lnTo>
                    <a:lnTo>
                      <a:pt x="0" y="15"/>
                    </a:lnTo>
                    <a:lnTo>
                      <a:pt x="0" y="15"/>
                    </a:lnTo>
                    <a:lnTo>
                      <a:pt x="0" y="15"/>
                    </a:lnTo>
                    <a:lnTo>
                      <a:pt x="0" y="13"/>
                    </a:lnTo>
                    <a:lnTo>
                      <a:pt x="0" y="13"/>
                    </a:lnTo>
                    <a:lnTo>
                      <a:pt x="0" y="13"/>
                    </a:lnTo>
                    <a:lnTo>
                      <a:pt x="0" y="13"/>
                    </a:lnTo>
                    <a:lnTo>
                      <a:pt x="0" y="13"/>
                    </a:lnTo>
                    <a:lnTo>
                      <a:pt x="0" y="13"/>
                    </a:lnTo>
                    <a:lnTo>
                      <a:pt x="0" y="13"/>
                    </a:lnTo>
                    <a:lnTo>
                      <a:pt x="0" y="14"/>
                    </a:lnTo>
                    <a:lnTo>
                      <a:pt x="0" y="13"/>
                    </a:lnTo>
                    <a:lnTo>
                      <a:pt x="0" y="13"/>
                    </a:lnTo>
                    <a:lnTo>
                      <a:pt x="0" y="13"/>
                    </a:lnTo>
                    <a:lnTo>
                      <a:pt x="0" y="13"/>
                    </a:lnTo>
                    <a:lnTo>
                      <a:pt x="0" y="14"/>
                    </a:lnTo>
                    <a:lnTo>
                      <a:pt x="0" y="14"/>
                    </a:lnTo>
                    <a:lnTo>
                      <a:pt x="0" y="14"/>
                    </a:lnTo>
                    <a:lnTo>
                      <a:pt x="0" y="14"/>
                    </a:lnTo>
                    <a:lnTo>
                      <a:pt x="0" y="13"/>
                    </a:lnTo>
                    <a:lnTo>
                      <a:pt x="0" y="13"/>
                    </a:lnTo>
                    <a:lnTo>
                      <a:pt x="0" y="13"/>
                    </a:lnTo>
                    <a:lnTo>
                      <a:pt x="0" y="14"/>
                    </a:lnTo>
                    <a:lnTo>
                      <a:pt x="0" y="14"/>
                    </a:lnTo>
                    <a:lnTo>
                      <a:pt x="0" y="14"/>
                    </a:lnTo>
                    <a:lnTo>
                      <a:pt x="0" y="14"/>
                    </a:lnTo>
                    <a:lnTo>
                      <a:pt x="0" y="15"/>
                    </a:lnTo>
                    <a:lnTo>
                      <a:pt x="0" y="15"/>
                    </a:lnTo>
                    <a:lnTo>
                      <a:pt x="0" y="15"/>
                    </a:lnTo>
                    <a:lnTo>
                      <a:pt x="0" y="14"/>
                    </a:lnTo>
                    <a:lnTo>
                      <a:pt x="0" y="15"/>
                    </a:lnTo>
                    <a:lnTo>
                      <a:pt x="0" y="15"/>
                    </a:lnTo>
                    <a:lnTo>
                      <a:pt x="0" y="14"/>
                    </a:lnTo>
                    <a:lnTo>
                      <a:pt x="0" y="14"/>
                    </a:lnTo>
                    <a:lnTo>
                      <a:pt x="0" y="13"/>
                    </a:lnTo>
                    <a:lnTo>
                      <a:pt x="0" y="13"/>
                    </a:lnTo>
                    <a:lnTo>
                      <a:pt x="0" y="13"/>
                    </a:lnTo>
                    <a:lnTo>
                      <a:pt x="0" y="13"/>
                    </a:lnTo>
                    <a:lnTo>
                      <a:pt x="0" y="14"/>
                    </a:lnTo>
                    <a:lnTo>
                      <a:pt x="0" y="14"/>
                    </a:lnTo>
                    <a:lnTo>
                      <a:pt x="0" y="14"/>
                    </a:lnTo>
                    <a:lnTo>
                      <a:pt x="0" y="14"/>
                    </a:lnTo>
                    <a:lnTo>
                      <a:pt x="0" y="15"/>
                    </a:lnTo>
                    <a:lnTo>
                      <a:pt x="0" y="14"/>
                    </a:lnTo>
                    <a:lnTo>
                      <a:pt x="0" y="15"/>
                    </a:lnTo>
                    <a:lnTo>
                      <a:pt x="0" y="14"/>
                    </a:lnTo>
                    <a:lnTo>
                      <a:pt x="0" y="14"/>
                    </a:lnTo>
                    <a:lnTo>
                      <a:pt x="0" y="14"/>
                    </a:lnTo>
                    <a:lnTo>
                      <a:pt x="0" y="15"/>
                    </a:lnTo>
                    <a:lnTo>
                      <a:pt x="0" y="15"/>
                    </a:lnTo>
                    <a:lnTo>
                      <a:pt x="0" y="15"/>
                    </a:lnTo>
                    <a:lnTo>
                      <a:pt x="0" y="14"/>
                    </a:lnTo>
                    <a:lnTo>
                      <a:pt x="0" y="13"/>
                    </a:lnTo>
                    <a:lnTo>
                      <a:pt x="0" y="13"/>
                    </a:lnTo>
                    <a:lnTo>
                      <a:pt x="0" y="13"/>
                    </a:lnTo>
                    <a:lnTo>
                      <a:pt x="0" y="14"/>
                    </a:lnTo>
                    <a:lnTo>
                      <a:pt x="0" y="13"/>
                    </a:lnTo>
                    <a:lnTo>
                      <a:pt x="0" y="14"/>
                    </a:lnTo>
                    <a:lnTo>
                      <a:pt x="0" y="14"/>
                    </a:lnTo>
                    <a:lnTo>
                      <a:pt x="0" y="13"/>
                    </a:lnTo>
                    <a:lnTo>
                      <a:pt x="0" y="13"/>
                    </a:lnTo>
                    <a:lnTo>
                      <a:pt x="0" y="12"/>
                    </a:lnTo>
                    <a:lnTo>
                      <a:pt x="0" y="12"/>
                    </a:lnTo>
                    <a:lnTo>
                      <a:pt x="0" y="12"/>
                    </a:lnTo>
                    <a:lnTo>
                      <a:pt x="0" y="12"/>
                    </a:lnTo>
                    <a:lnTo>
                      <a:pt x="0" y="12"/>
                    </a:lnTo>
                    <a:lnTo>
                      <a:pt x="0" y="11"/>
                    </a:lnTo>
                    <a:lnTo>
                      <a:pt x="0" y="11"/>
                    </a:lnTo>
                    <a:lnTo>
                      <a:pt x="0" y="11"/>
                    </a:lnTo>
                    <a:lnTo>
                      <a:pt x="0" y="12"/>
                    </a:lnTo>
                    <a:lnTo>
                      <a:pt x="0" y="11"/>
                    </a:lnTo>
                    <a:lnTo>
                      <a:pt x="0" y="11"/>
                    </a:lnTo>
                    <a:lnTo>
                      <a:pt x="0" y="11"/>
                    </a:lnTo>
                    <a:lnTo>
                      <a:pt x="0" y="10"/>
                    </a:lnTo>
                    <a:lnTo>
                      <a:pt x="0" y="10"/>
                    </a:lnTo>
                    <a:lnTo>
                      <a:pt x="0" y="10"/>
                    </a:lnTo>
                    <a:lnTo>
                      <a:pt x="0" y="9"/>
                    </a:lnTo>
                    <a:lnTo>
                      <a:pt x="0" y="10"/>
                    </a:lnTo>
                    <a:lnTo>
                      <a:pt x="0" y="10"/>
                    </a:lnTo>
                    <a:lnTo>
                      <a:pt x="0" y="11"/>
                    </a:lnTo>
                    <a:lnTo>
                      <a:pt x="0" y="11"/>
                    </a:lnTo>
                    <a:lnTo>
                      <a:pt x="0" y="11"/>
                    </a:lnTo>
                    <a:lnTo>
                      <a:pt x="0" y="10"/>
                    </a:lnTo>
                    <a:lnTo>
                      <a:pt x="0" y="10"/>
                    </a:lnTo>
                    <a:lnTo>
                      <a:pt x="0" y="9"/>
                    </a:lnTo>
                    <a:lnTo>
                      <a:pt x="0" y="9"/>
                    </a:lnTo>
                    <a:lnTo>
                      <a:pt x="0" y="8"/>
                    </a:lnTo>
                    <a:lnTo>
                      <a:pt x="0" y="7"/>
                    </a:lnTo>
                    <a:lnTo>
                      <a:pt x="0" y="7"/>
                    </a:lnTo>
                    <a:lnTo>
                      <a:pt x="0" y="7"/>
                    </a:lnTo>
                    <a:lnTo>
                      <a:pt x="0" y="6"/>
                    </a:lnTo>
                    <a:lnTo>
                      <a:pt x="0" y="6"/>
                    </a:lnTo>
                    <a:lnTo>
                      <a:pt x="0" y="5"/>
                    </a:lnTo>
                    <a:lnTo>
                      <a:pt x="0" y="5"/>
                    </a:lnTo>
                    <a:lnTo>
                      <a:pt x="0" y="5"/>
                    </a:lnTo>
                    <a:lnTo>
                      <a:pt x="0" y="5"/>
                    </a:lnTo>
                    <a:lnTo>
                      <a:pt x="0" y="5"/>
                    </a:lnTo>
                    <a:lnTo>
                      <a:pt x="0" y="5"/>
                    </a:lnTo>
                    <a:lnTo>
                      <a:pt x="0" y="5"/>
                    </a:lnTo>
                    <a:lnTo>
                      <a:pt x="0" y="4"/>
                    </a:lnTo>
                    <a:lnTo>
                      <a:pt x="0" y="5"/>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4"/>
                    </a:lnTo>
                    <a:lnTo>
                      <a:pt x="0" y="4"/>
                    </a:lnTo>
                    <a:lnTo>
                      <a:pt x="0" y="3"/>
                    </a:lnTo>
                    <a:lnTo>
                      <a:pt x="0" y="4"/>
                    </a:lnTo>
                    <a:lnTo>
                      <a:pt x="0" y="4"/>
                    </a:lnTo>
                    <a:lnTo>
                      <a:pt x="0" y="4"/>
                    </a:lnTo>
                    <a:lnTo>
                      <a:pt x="0" y="3"/>
                    </a:lnTo>
                    <a:lnTo>
                      <a:pt x="0" y="3"/>
                    </a:lnTo>
                    <a:lnTo>
                      <a:pt x="0" y="3"/>
                    </a:lnTo>
                    <a:lnTo>
                      <a:pt x="0" y="2"/>
                    </a:lnTo>
                    <a:lnTo>
                      <a:pt x="0" y="1"/>
                    </a:lnTo>
                    <a:lnTo>
                      <a:pt x="0" y="2"/>
                    </a:lnTo>
                    <a:lnTo>
                      <a:pt x="0" y="1"/>
                    </a:lnTo>
                    <a:lnTo>
                      <a:pt x="0" y="1"/>
                    </a:lnTo>
                    <a:lnTo>
                      <a:pt x="0" y="0"/>
                    </a:lnTo>
                    <a:lnTo>
                      <a:pt x="0" y="0"/>
                    </a:lnTo>
                    <a:lnTo>
                      <a:pt x="0" y="1"/>
                    </a:lnTo>
                    <a:lnTo>
                      <a:pt x="0" y="1"/>
                    </a:lnTo>
                    <a:lnTo>
                      <a:pt x="0" y="1"/>
                    </a:lnTo>
                    <a:lnTo>
                      <a:pt x="0" y="0"/>
                    </a:lnTo>
                    <a:lnTo>
                      <a:pt x="0" y="0"/>
                    </a:lnTo>
                    <a:lnTo>
                      <a:pt x="0" y="1"/>
                    </a:lnTo>
                    <a:lnTo>
                      <a:pt x="0" y="1"/>
                    </a:lnTo>
                    <a:lnTo>
                      <a:pt x="0" y="1"/>
                    </a:lnTo>
                    <a:lnTo>
                      <a:pt x="0" y="2"/>
                    </a:lnTo>
                    <a:lnTo>
                      <a:pt x="0" y="2"/>
                    </a:lnTo>
                    <a:lnTo>
                      <a:pt x="0" y="2"/>
                    </a:lnTo>
                    <a:lnTo>
                      <a:pt x="0" y="1"/>
                    </a:lnTo>
                    <a:lnTo>
                      <a:pt x="0" y="1"/>
                    </a:lnTo>
                    <a:lnTo>
                      <a:pt x="0" y="0"/>
                    </a:lnTo>
                    <a:lnTo>
                      <a:pt x="0" y="0"/>
                    </a:lnTo>
                    <a:lnTo>
                      <a:pt x="0" y="0"/>
                    </a:lnTo>
                    <a:lnTo>
                      <a:pt x="0" y="0"/>
                    </a:lnTo>
                    <a:lnTo>
                      <a:pt x="0" y="0"/>
                    </a:lnTo>
                    <a:lnTo>
                      <a:pt x="0" y="1"/>
                    </a:lnTo>
                    <a:lnTo>
                      <a:pt x="0" y="1"/>
                    </a:lnTo>
                    <a:lnTo>
                      <a:pt x="0" y="2"/>
                    </a:lnTo>
                    <a:lnTo>
                      <a:pt x="0" y="1"/>
                    </a:lnTo>
                    <a:lnTo>
                      <a:pt x="0" y="0"/>
                    </a:lnTo>
                    <a:lnTo>
                      <a:pt x="0" y="0"/>
                    </a:lnTo>
                    <a:lnTo>
                      <a:pt x="0" y="0"/>
                    </a:lnTo>
                    <a:lnTo>
                      <a:pt x="0" y="1"/>
                    </a:lnTo>
                    <a:lnTo>
                      <a:pt x="0" y="2"/>
                    </a:lnTo>
                    <a:lnTo>
                      <a:pt x="0" y="1"/>
                    </a:lnTo>
                    <a:lnTo>
                      <a:pt x="0" y="0"/>
                    </a:lnTo>
                    <a:lnTo>
                      <a:pt x="0" y="2"/>
                    </a:lnTo>
                    <a:lnTo>
                      <a:pt x="0" y="2"/>
                    </a:lnTo>
                    <a:lnTo>
                      <a:pt x="0" y="2"/>
                    </a:lnTo>
                    <a:lnTo>
                      <a:pt x="0" y="3"/>
                    </a:lnTo>
                    <a:lnTo>
                      <a:pt x="0" y="2"/>
                    </a:lnTo>
                    <a:lnTo>
                      <a:pt x="0" y="2"/>
                    </a:lnTo>
                    <a:lnTo>
                      <a:pt x="0" y="2"/>
                    </a:lnTo>
                    <a:lnTo>
                      <a:pt x="0" y="3"/>
                    </a:lnTo>
                    <a:lnTo>
                      <a:pt x="0" y="4"/>
                    </a:lnTo>
                    <a:lnTo>
                      <a:pt x="0" y="4"/>
                    </a:lnTo>
                    <a:lnTo>
                      <a:pt x="0" y="5"/>
                    </a:lnTo>
                    <a:lnTo>
                      <a:pt x="0" y="5"/>
                    </a:lnTo>
                    <a:lnTo>
                      <a:pt x="0" y="6"/>
                    </a:lnTo>
                    <a:lnTo>
                      <a:pt x="0" y="6"/>
                    </a:lnTo>
                    <a:lnTo>
                      <a:pt x="0" y="5"/>
                    </a:lnTo>
                    <a:lnTo>
                      <a:pt x="0" y="5"/>
                    </a:lnTo>
                    <a:lnTo>
                      <a:pt x="0" y="6"/>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3"/>
                    </a:lnTo>
                    <a:lnTo>
                      <a:pt x="0" y="3"/>
                    </a:lnTo>
                    <a:lnTo>
                      <a:pt x="0" y="2"/>
                    </a:lnTo>
                    <a:lnTo>
                      <a:pt x="0" y="3"/>
                    </a:lnTo>
                    <a:lnTo>
                      <a:pt x="0" y="2"/>
                    </a:lnTo>
                    <a:lnTo>
                      <a:pt x="0" y="3"/>
                    </a:lnTo>
                    <a:lnTo>
                      <a:pt x="0" y="3"/>
                    </a:lnTo>
                    <a:lnTo>
                      <a:pt x="0" y="3"/>
                    </a:lnTo>
                    <a:lnTo>
                      <a:pt x="0" y="4"/>
                    </a:lnTo>
                    <a:lnTo>
                      <a:pt x="0" y="4"/>
                    </a:lnTo>
                    <a:lnTo>
                      <a:pt x="0" y="4"/>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6"/>
                    </a:lnTo>
                    <a:lnTo>
                      <a:pt x="0" y="7"/>
                    </a:lnTo>
                    <a:lnTo>
                      <a:pt x="0" y="6"/>
                    </a:lnTo>
                    <a:lnTo>
                      <a:pt x="0" y="7"/>
                    </a:lnTo>
                    <a:lnTo>
                      <a:pt x="0" y="7"/>
                    </a:lnTo>
                    <a:lnTo>
                      <a:pt x="0" y="7"/>
                    </a:lnTo>
                    <a:lnTo>
                      <a:pt x="0" y="7"/>
                    </a:lnTo>
                    <a:lnTo>
                      <a:pt x="0" y="8"/>
                    </a:lnTo>
                    <a:lnTo>
                      <a:pt x="0" y="7"/>
                    </a:lnTo>
                    <a:lnTo>
                      <a:pt x="0" y="8"/>
                    </a:lnTo>
                    <a:lnTo>
                      <a:pt x="0" y="9"/>
                    </a:lnTo>
                    <a:lnTo>
                      <a:pt x="0" y="9"/>
                    </a:lnTo>
                    <a:lnTo>
                      <a:pt x="0" y="9"/>
                    </a:lnTo>
                    <a:lnTo>
                      <a:pt x="0" y="9"/>
                    </a:lnTo>
                    <a:lnTo>
                      <a:pt x="0" y="9"/>
                    </a:lnTo>
                    <a:lnTo>
                      <a:pt x="0" y="9"/>
                    </a:lnTo>
                    <a:lnTo>
                      <a:pt x="0" y="10"/>
                    </a:lnTo>
                    <a:lnTo>
                      <a:pt x="0" y="9"/>
                    </a:lnTo>
                    <a:lnTo>
                      <a:pt x="0" y="9"/>
                    </a:lnTo>
                    <a:lnTo>
                      <a:pt x="0" y="10"/>
                    </a:lnTo>
                    <a:lnTo>
                      <a:pt x="0" y="10"/>
                    </a:lnTo>
                    <a:lnTo>
                      <a:pt x="0" y="10"/>
                    </a:lnTo>
                    <a:lnTo>
                      <a:pt x="0" y="11"/>
                    </a:lnTo>
                    <a:lnTo>
                      <a:pt x="0" y="10"/>
                    </a:lnTo>
                    <a:lnTo>
                      <a:pt x="0" y="10"/>
                    </a:lnTo>
                    <a:lnTo>
                      <a:pt x="0" y="10"/>
                    </a:lnTo>
                    <a:lnTo>
                      <a:pt x="0" y="9"/>
                    </a:lnTo>
                    <a:lnTo>
                      <a:pt x="0" y="10"/>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2"/>
                    </a:lnTo>
                    <a:lnTo>
                      <a:pt x="0" y="11"/>
                    </a:lnTo>
                    <a:lnTo>
                      <a:pt x="0" y="11"/>
                    </a:lnTo>
                    <a:lnTo>
                      <a:pt x="0" y="12"/>
                    </a:lnTo>
                    <a:lnTo>
                      <a:pt x="0" y="12"/>
                    </a:lnTo>
                    <a:lnTo>
                      <a:pt x="0" y="12"/>
                    </a:lnTo>
                    <a:lnTo>
                      <a:pt x="0" y="12"/>
                    </a:lnTo>
                    <a:lnTo>
                      <a:pt x="0" y="11"/>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2"/>
                    </a:lnTo>
                    <a:lnTo>
                      <a:pt x="0" y="13"/>
                    </a:lnTo>
                    <a:lnTo>
                      <a:pt x="0" y="12"/>
                    </a:lnTo>
                    <a:lnTo>
                      <a:pt x="0" y="12"/>
                    </a:lnTo>
                    <a:lnTo>
                      <a:pt x="0" y="11"/>
                    </a:lnTo>
                    <a:lnTo>
                      <a:pt x="0" y="11"/>
                    </a:lnTo>
                    <a:lnTo>
                      <a:pt x="0" y="10"/>
                    </a:lnTo>
                    <a:lnTo>
                      <a:pt x="0" y="10"/>
                    </a:lnTo>
                    <a:lnTo>
                      <a:pt x="0" y="10"/>
                    </a:lnTo>
                    <a:lnTo>
                      <a:pt x="0" y="9"/>
                    </a:lnTo>
                    <a:lnTo>
                      <a:pt x="0" y="9"/>
                    </a:lnTo>
                    <a:lnTo>
                      <a:pt x="0" y="9"/>
                    </a:lnTo>
                    <a:lnTo>
                      <a:pt x="0" y="10"/>
                    </a:lnTo>
                    <a:lnTo>
                      <a:pt x="0" y="9"/>
                    </a:lnTo>
                    <a:lnTo>
                      <a:pt x="0" y="9"/>
                    </a:lnTo>
                    <a:lnTo>
                      <a:pt x="0" y="7"/>
                    </a:lnTo>
                    <a:lnTo>
                      <a:pt x="0" y="7"/>
                    </a:lnTo>
                    <a:lnTo>
                      <a:pt x="0" y="7"/>
                    </a:lnTo>
                    <a:lnTo>
                      <a:pt x="0" y="6"/>
                    </a:lnTo>
                    <a:lnTo>
                      <a:pt x="0" y="6"/>
                    </a:lnTo>
                    <a:lnTo>
                      <a:pt x="0" y="6"/>
                    </a:lnTo>
                    <a:lnTo>
                      <a:pt x="0" y="6"/>
                    </a:lnTo>
                    <a:lnTo>
                      <a:pt x="0" y="6"/>
                    </a:lnTo>
                    <a:lnTo>
                      <a:pt x="0" y="6"/>
                    </a:lnTo>
                    <a:lnTo>
                      <a:pt x="0" y="6"/>
                    </a:lnTo>
                    <a:lnTo>
                      <a:pt x="0" y="7"/>
                    </a:lnTo>
                    <a:lnTo>
                      <a:pt x="0" y="7"/>
                    </a:lnTo>
                    <a:lnTo>
                      <a:pt x="0" y="6"/>
                    </a:lnTo>
                    <a:lnTo>
                      <a:pt x="0" y="7"/>
                    </a:lnTo>
                    <a:lnTo>
                      <a:pt x="0" y="7"/>
                    </a:lnTo>
                    <a:lnTo>
                      <a:pt x="0" y="8"/>
                    </a:lnTo>
                    <a:lnTo>
                      <a:pt x="0" y="9"/>
                    </a:lnTo>
                    <a:lnTo>
                      <a:pt x="0" y="9"/>
                    </a:lnTo>
                    <a:lnTo>
                      <a:pt x="0" y="10"/>
                    </a:lnTo>
                    <a:lnTo>
                      <a:pt x="0" y="9"/>
                    </a:lnTo>
                    <a:lnTo>
                      <a:pt x="0" y="10"/>
                    </a:lnTo>
                    <a:lnTo>
                      <a:pt x="0" y="10"/>
                    </a:lnTo>
                    <a:lnTo>
                      <a:pt x="0" y="11"/>
                    </a:lnTo>
                    <a:lnTo>
                      <a:pt x="0" y="10"/>
                    </a:lnTo>
                    <a:lnTo>
                      <a:pt x="0" y="11"/>
                    </a:lnTo>
                    <a:lnTo>
                      <a:pt x="0" y="11"/>
                    </a:lnTo>
                    <a:lnTo>
                      <a:pt x="0" y="10"/>
                    </a:lnTo>
                    <a:lnTo>
                      <a:pt x="0" y="10"/>
                    </a:lnTo>
                    <a:lnTo>
                      <a:pt x="0" y="10"/>
                    </a:lnTo>
                    <a:lnTo>
                      <a:pt x="0" y="10"/>
                    </a:lnTo>
                    <a:lnTo>
                      <a:pt x="0" y="10"/>
                    </a:lnTo>
                    <a:lnTo>
                      <a:pt x="0" y="9"/>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7"/>
                    </a:lnTo>
                    <a:lnTo>
                      <a:pt x="0" y="6"/>
                    </a:lnTo>
                    <a:lnTo>
                      <a:pt x="0" y="7"/>
                    </a:lnTo>
                    <a:lnTo>
                      <a:pt x="0" y="7"/>
                    </a:lnTo>
                    <a:lnTo>
                      <a:pt x="0" y="7"/>
                    </a:lnTo>
                    <a:lnTo>
                      <a:pt x="0" y="8"/>
                    </a:lnTo>
                    <a:lnTo>
                      <a:pt x="0" y="7"/>
                    </a:lnTo>
                    <a:lnTo>
                      <a:pt x="0" y="8"/>
                    </a:lnTo>
                    <a:lnTo>
                      <a:pt x="0" y="8"/>
                    </a:lnTo>
                    <a:lnTo>
                      <a:pt x="0" y="8"/>
                    </a:lnTo>
                    <a:lnTo>
                      <a:pt x="0" y="8"/>
                    </a:lnTo>
                    <a:lnTo>
                      <a:pt x="0" y="8"/>
                    </a:lnTo>
                    <a:lnTo>
                      <a:pt x="0" y="9"/>
                    </a:lnTo>
                    <a:lnTo>
                      <a:pt x="0" y="9"/>
                    </a:lnTo>
                    <a:lnTo>
                      <a:pt x="0" y="9"/>
                    </a:lnTo>
                    <a:lnTo>
                      <a:pt x="0" y="9"/>
                    </a:lnTo>
                    <a:lnTo>
                      <a:pt x="0" y="9"/>
                    </a:lnTo>
                    <a:lnTo>
                      <a:pt x="0" y="10"/>
                    </a:lnTo>
                    <a:lnTo>
                      <a:pt x="0" y="9"/>
                    </a:lnTo>
                    <a:lnTo>
                      <a:pt x="0" y="9"/>
                    </a:lnTo>
                    <a:lnTo>
                      <a:pt x="0" y="10"/>
                    </a:lnTo>
                    <a:lnTo>
                      <a:pt x="0" y="9"/>
                    </a:lnTo>
                    <a:lnTo>
                      <a:pt x="0" y="9"/>
                    </a:lnTo>
                    <a:lnTo>
                      <a:pt x="0" y="8"/>
                    </a:lnTo>
                    <a:lnTo>
                      <a:pt x="0" y="8"/>
                    </a:lnTo>
                    <a:lnTo>
                      <a:pt x="0" y="8"/>
                    </a:lnTo>
                    <a:lnTo>
                      <a:pt x="0" y="8"/>
                    </a:lnTo>
                    <a:lnTo>
                      <a:pt x="0" y="7"/>
                    </a:lnTo>
                    <a:lnTo>
                      <a:pt x="0" y="8"/>
                    </a:lnTo>
                    <a:lnTo>
                      <a:pt x="0" y="8"/>
                    </a:lnTo>
                    <a:lnTo>
                      <a:pt x="0" y="8"/>
                    </a:lnTo>
                    <a:lnTo>
                      <a:pt x="0" y="8"/>
                    </a:lnTo>
                    <a:lnTo>
                      <a:pt x="0" y="7"/>
                    </a:lnTo>
                    <a:lnTo>
                      <a:pt x="0" y="7"/>
                    </a:lnTo>
                    <a:lnTo>
                      <a:pt x="0" y="7"/>
                    </a:lnTo>
                    <a:lnTo>
                      <a:pt x="0" y="6"/>
                    </a:lnTo>
                    <a:lnTo>
                      <a:pt x="0" y="7"/>
                    </a:lnTo>
                    <a:lnTo>
                      <a:pt x="0" y="6"/>
                    </a:lnTo>
                    <a:lnTo>
                      <a:pt x="0" y="6"/>
                    </a:lnTo>
                    <a:lnTo>
                      <a:pt x="0" y="6"/>
                    </a:lnTo>
                    <a:lnTo>
                      <a:pt x="0" y="6"/>
                    </a:lnTo>
                    <a:lnTo>
                      <a:pt x="0" y="5"/>
                    </a:lnTo>
                    <a:lnTo>
                      <a:pt x="0" y="6"/>
                    </a:lnTo>
                    <a:lnTo>
                      <a:pt x="0" y="6"/>
                    </a:lnTo>
                    <a:lnTo>
                      <a:pt x="0" y="6"/>
                    </a:lnTo>
                    <a:lnTo>
                      <a:pt x="0" y="6"/>
                    </a:lnTo>
                    <a:lnTo>
                      <a:pt x="0" y="7"/>
                    </a:lnTo>
                    <a:lnTo>
                      <a:pt x="0" y="7"/>
                    </a:lnTo>
                    <a:lnTo>
                      <a:pt x="0" y="8"/>
                    </a:lnTo>
                    <a:lnTo>
                      <a:pt x="0" y="8"/>
                    </a:lnTo>
                    <a:lnTo>
                      <a:pt x="0" y="8"/>
                    </a:lnTo>
                    <a:lnTo>
                      <a:pt x="0" y="8"/>
                    </a:lnTo>
                    <a:lnTo>
                      <a:pt x="0" y="8"/>
                    </a:lnTo>
                    <a:lnTo>
                      <a:pt x="0" y="9"/>
                    </a:lnTo>
                    <a:lnTo>
                      <a:pt x="0" y="9"/>
                    </a:lnTo>
                    <a:lnTo>
                      <a:pt x="0" y="10"/>
                    </a:lnTo>
                    <a:lnTo>
                      <a:pt x="0" y="8"/>
                    </a:lnTo>
                    <a:lnTo>
                      <a:pt x="0" y="9"/>
                    </a:lnTo>
                    <a:lnTo>
                      <a:pt x="0" y="9"/>
                    </a:lnTo>
                    <a:lnTo>
                      <a:pt x="0" y="9"/>
                    </a:lnTo>
                    <a:lnTo>
                      <a:pt x="0" y="9"/>
                    </a:lnTo>
                    <a:lnTo>
                      <a:pt x="0" y="9"/>
                    </a:lnTo>
                    <a:lnTo>
                      <a:pt x="0" y="8"/>
                    </a:lnTo>
                    <a:lnTo>
                      <a:pt x="0" y="9"/>
                    </a:lnTo>
                    <a:lnTo>
                      <a:pt x="0" y="8"/>
                    </a:lnTo>
                    <a:lnTo>
                      <a:pt x="0" y="8"/>
                    </a:lnTo>
                    <a:lnTo>
                      <a:pt x="0" y="9"/>
                    </a:lnTo>
                    <a:lnTo>
                      <a:pt x="0" y="8"/>
                    </a:lnTo>
                    <a:lnTo>
                      <a:pt x="0" y="9"/>
                    </a:lnTo>
                    <a:lnTo>
                      <a:pt x="0" y="8"/>
                    </a:lnTo>
                    <a:lnTo>
                      <a:pt x="0" y="8"/>
                    </a:lnTo>
                    <a:lnTo>
                      <a:pt x="0" y="9"/>
                    </a:lnTo>
                    <a:lnTo>
                      <a:pt x="0" y="8"/>
                    </a:lnTo>
                    <a:lnTo>
                      <a:pt x="0" y="9"/>
                    </a:lnTo>
                    <a:lnTo>
                      <a:pt x="0" y="9"/>
                    </a:lnTo>
                    <a:lnTo>
                      <a:pt x="0" y="9"/>
                    </a:lnTo>
                    <a:lnTo>
                      <a:pt x="0" y="10"/>
                    </a:lnTo>
                    <a:lnTo>
                      <a:pt x="0" y="10"/>
                    </a:lnTo>
                    <a:lnTo>
                      <a:pt x="0" y="9"/>
                    </a:lnTo>
                    <a:lnTo>
                      <a:pt x="0" y="8"/>
                    </a:lnTo>
                    <a:lnTo>
                      <a:pt x="0" y="7"/>
                    </a:lnTo>
                    <a:lnTo>
                      <a:pt x="0" y="8"/>
                    </a:lnTo>
                    <a:lnTo>
                      <a:pt x="0" y="8"/>
                    </a:lnTo>
                    <a:lnTo>
                      <a:pt x="0" y="8"/>
                    </a:lnTo>
                    <a:lnTo>
                      <a:pt x="0" y="7"/>
                    </a:lnTo>
                    <a:lnTo>
                      <a:pt x="0" y="8"/>
                    </a:lnTo>
                    <a:lnTo>
                      <a:pt x="0" y="8"/>
                    </a:lnTo>
                    <a:lnTo>
                      <a:pt x="0" y="7"/>
                    </a:lnTo>
                    <a:lnTo>
                      <a:pt x="0" y="8"/>
                    </a:lnTo>
                    <a:lnTo>
                      <a:pt x="0" y="7"/>
                    </a:lnTo>
                    <a:lnTo>
                      <a:pt x="0" y="6"/>
                    </a:lnTo>
                    <a:lnTo>
                      <a:pt x="0" y="6"/>
                    </a:lnTo>
                    <a:lnTo>
                      <a:pt x="0" y="6"/>
                    </a:lnTo>
                    <a:lnTo>
                      <a:pt x="0" y="6"/>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6"/>
                    </a:lnTo>
                    <a:lnTo>
                      <a:pt x="0" y="6"/>
                    </a:lnTo>
                    <a:lnTo>
                      <a:pt x="0" y="7"/>
                    </a:lnTo>
                    <a:lnTo>
                      <a:pt x="0" y="7"/>
                    </a:lnTo>
                    <a:lnTo>
                      <a:pt x="0" y="6"/>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8"/>
                    </a:lnTo>
                    <a:lnTo>
                      <a:pt x="0" y="8"/>
                    </a:lnTo>
                    <a:lnTo>
                      <a:pt x="0" y="7"/>
                    </a:lnTo>
                    <a:lnTo>
                      <a:pt x="0" y="7"/>
                    </a:lnTo>
                    <a:lnTo>
                      <a:pt x="0" y="7"/>
                    </a:lnTo>
                    <a:lnTo>
                      <a:pt x="0" y="7"/>
                    </a:lnTo>
                    <a:lnTo>
                      <a:pt x="0" y="6"/>
                    </a:lnTo>
                    <a:lnTo>
                      <a:pt x="0" y="7"/>
                    </a:lnTo>
                    <a:lnTo>
                      <a:pt x="0" y="6"/>
                    </a:lnTo>
                    <a:lnTo>
                      <a:pt x="0" y="7"/>
                    </a:lnTo>
                    <a:lnTo>
                      <a:pt x="0" y="7"/>
                    </a:lnTo>
                    <a:lnTo>
                      <a:pt x="0" y="7"/>
                    </a:lnTo>
                    <a:lnTo>
                      <a:pt x="0" y="7"/>
                    </a:lnTo>
                    <a:lnTo>
                      <a:pt x="0" y="8"/>
                    </a:lnTo>
                    <a:lnTo>
                      <a:pt x="0" y="8"/>
                    </a:lnTo>
                    <a:lnTo>
                      <a:pt x="0" y="8"/>
                    </a:lnTo>
                    <a:lnTo>
                      <a:pt x="0" y="8"/>
                    </a:lnTo>
                    <a:lnTo>
                      <a:pt x="0" y="8"/>
                    </a:lnTo>
                    <a:lnTo>
                      <a:pt x="0" y="9"/>
                    </a:lnTo>
                    <a:lnTo>
                      <a:pt x="0" y="8"/>
                    </a:lnTo>
                    <a:lnTo>
                      <a:pt x="0" y="8"/>
                    </a:lnTo>
                    <a:lnTo>
                      <a:pt x="0" y="8"/>
                    </a:lnTo>
                    <a:lnTo>
                      <a:pt x="0" y="8"/>
                    </a:lnTo>
                    <a:lnTo>
                      <a:pt x="0" y="7"/>
                    </a:lnTo>
                    <a:lnTo>
                      <a:pt x="0" y="8"/>
                    </a:lnTo>
                    <a:lnTo>
                      <a:pt x="0" y="7"/>
                    </a:lnTo>
                    <a:lnTo>
                      <a:pt x="0" y="7"/>
                    </a:lnTo>
                    <a:lnTo>
                      <a:pt x="0" y="6"/>
                    </a:lnTo>
                    <a:lnTo>
                      <a:pt x="0" y="6"/>
                    </a:lnTo>
                    <a:lnTo>
                      <a:pt x="0" y="6"/>
                    </a:lnTo>
                    <a:lnTo>
                      <a:pt x="0" y="5"/>
                    </a:lnTo>
                    <a:lnTo>
                      <a:pt x="0" y="6"/>
                    </a:lnTo>
                    <a:lnTo>
                      <a:pt x="1" y="7"/>
                    </a:lnTo>
                    <a:lnTo>
                      <a:pt x="1" y="7"/>
                    </a:lnTo>
                    <a:lnTo>
                      <a:pt x="1" y="7"/>
                    </a:lnTo>
                    <a:lnTo>
                      <a:pt x="1" y="7"/>
                    </a:lnTo>
                    <a:lnTo>
                      <a:pt x="1" y="7"/>
                    </a:lnTo>
                    <a:lnTo>
                      <a:pt x="1" y="8"/>
                    </a:lnTo>
                    <a:lnTo>
                      <a:pt x="1" y="8"/>
                    </a:lnTo>
                    <a:lnTo>
                      <a:pt x="1" y="8"/>
                    </a:lnTo>
                    <a:lnTo>
                      <a:pt x="1" y="9"/>
                    </a:lnTo>
                    <a:lnTo>
                      <a:pt x="1" y="8"/>
                    </a:lnTo>
                    <a:lnTo>
                      <a:pt x="1" y="8"/>
                    </a:lnTo>
                    <a:lnTo>
                      <a:pt x="1" y="7"/>
                    </a:lnTo>
                    <a:lnTo>
                      <a:pt x="1" y="7"/>
                    </a:lnTo>
                    <a:lnTo>
                      <a:pt x="1" y="7"/>
                    </a:lnTo>
                    <a:lnTo>
                      <a:pt x="1" y="7"/>
                    </a:lnTo>
                    <a:lnTo>
                      <a:pt x="1" y="8"/>
                    </a:lnTo>
                    <a:lnTo>
                      <a:pt x="1" y="8"/>
                    </a:lnTo>
                    <a:lnTo>
                      <a:pt x="1" y="8"/>
                    </a:lnTo>
                    <a:lnTo>
                      <a:pt x="1" y="8"/>
                    </a:lnTo>
                    <a:lnTo>
                      <a:pt x="1" y="7"/>
                    </a:lnTo>
                    <a:lnTo>
                      <a:pt x="1" y="7"/>
                    </a:lnTo>
                    <a:lnTo>
                      <a:pt x="1" y="7"/>
                    </a:lnTo>
                    <a:lnTo>
                      <a:pt x="1" y="8"/>
                    </a:lnTo>
                    <a:lnTo>
                      <a:pt x="1" y="8"/>
                    </a:lnTo>
                    <a:lnTo>
                      <a:pt x="1" y="8"/>
                    </a:lnTo>
                    <a:lnTo>
                      <a:pt x="1" y="7"/>
                    </a:lnTo>
                    <a:lnTo>
                      <a:pt x="1" y="7"/>
                    </a:lnTo>
                    <a:lnTo>
                      <a:pt x="1" y="8"/>
                    </a:lnTo>
                    <a:lnTo>
                      <a:pt x="1" y="7"/>
                    </a:lnTo>
                    <a:lnTo>
                      <a:pt x="1" y="7"/>
                    </a:lnTo>
                    <a:lnTo>
                      <a:pt x="1" y="8"/>
                    </a:lnTo>
                    <a:lnTo>
                      <a:pt x="1" y="7"/>
                    </a:lnTo>
                    <a:lnTo>
                      <a:pt x="1" y="7"/>
                    </a:lnTo>
                    <a:lnTo>
                      <a:pt x="1" y="8"/>
                    </a:lnTo>
                    <a:lnTo>
                      <a:pt x="1" y="7"/>
                    </a:lnTo>
                    <a:lnTo>
                      <a:pt x="1" y="8"/>
                    </a:lnTo>
                    <a:lnTo>
                      <a:pt x="1" y="7"/>
                    </a:lnTo>
                    <a:lnTo>
                      <a:pt x="1" y="7"/>
                    </a:lnTo>
                    <a:lnTo>
                      <a:pt x="1" y="7"/>
                    </a:lnTo>
                    <a:lnTo>
                      <a:pt x="1" y="7"/>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8"/>
                    </a:lnTo>
                    <a:lnTo>
                      <a:pt x="1" y="7"/>
                    </a:lnTo>
                    <a:lnTo>
                      <a:pt x="1" y="7"/>
                    </a:lnTo>
                    <a:lnTo>
                      <a:pt x="1" y="7"/>
                    </a:lnTo>
                    <a:lnTo>
                      <a:pt x="1" y="7"/>
                    </a:lnTo>
                    <a:lnTo>
                      <a:pt x="1" y="7"/>
                    </a:lnTo>
                    <a:lnTo>
                      <a:pt x="1" y="7"/>
                    </a:lnTo>
                    <a:lnTo>
                      <a:pt x="1" y="7"/>
                    </a:lnTo>
                    <a:lnTo>
                      <a:pt x="1" y="8"/>
                    </a:lnTo>
                    <a:lnTo>
                      <a:pt x="1" y="8"/>
                    </a:lnTo>
                    <a:lnTo>
                      <a:pt x="1" y="9"/>
                    </a:lnTo>
                    <a:lnTo>
                      <a:pt x="1" y="8"/>
                    </a:lnTo>
                    <a:lnTo>
                      <a:pt x="1" y="8"/>
                    </a:lnTo>
                    <a:lnTo>
                      <a:pt x="1" y="9"/>
                    </a:lnTo>
                    <a:lnTo>
                      <a:pt x="1" y="10"/>
                    </a:lnTo>
                    <a:lnTo>
                      <a:pt x="1" y="10"/>
                    </a:lnTo>
                    <a:lnTo>
                      <a:pt x="1" y="10"/>
                    </a:lnTo>
                    <a:lnTo>
                      <a:pt x="1" y="10"/>
                    </a:lnTo>
                    <a:lnTo>
                      <a:pt x="1" y="10"/>
                    </a:lnTo>
                    <a:lnTo>
                      <a:pt x="1" y="10"/>
                    </a:lnTo>
                    <a:lnTo>
                      <a:pt x="1" y="10"/>
                    </a:lnTo>
                    <a:lnTo>
                      <a:pt x="1" y="10"/>
                    </a:lnTo>
                    <a:lnTo>
                      <a:pt x="1" y="11"/>
                    </a:lnTo>
                    <a:lnTo>
                      <a:pt x="1" y="11"/>
                    </a:lnTo>
                    <a:lnTo>
                      <a:pt x="1" y="10"/>
                    </a:lnTo>
                    <a:lnTo>
                      <a:pt x="1" y="11"/>
                    </a:lnTo>
                    <a:lnTo>
                      <a:pt x="1" y="10"/>
                    </a:lnTo>
                    <a:lnTo>
                      <a:pt x="1" y="10"/>
                    </a:lnTo>
                    <a:lnTo>
                      <a:pt x="1" y="10"/>
                    </a:lnTo>
                    <a:lnTo>
                      <a:pt x="1" y="10"/>
                    </a:lnTo>
                    <a:lnTo>
                      <a:pt x="1" y="9"/>
                    </a:lnTo>
                  </a:path>
                </a:pathLst>
              </a:custGeom>
              <a:noFill/>
              <a:ln w="0">
                <a:solidFill>
                  <a:srgbClr val="3366FF"/>
                </a:solidFill>
                <a:prstDash val="solid"/>
                <a:round/>
                <a:headEnd/>
                <a:tailEnd/>
              </a:ln>
            </p:spPr>
            <p:txBody>
              <a:bodyPr/>
              <a:lstStyle/>
              <a:p>
                <a:endParaRPr lang="en-GB"/>
              </a:p>
            </p:txBody>
          </p:sp>
          <p:sp>
            <p:nvSpPr>
              <p:cNvPr id="186358" name="Freeform 1014"/>
              <p:cNvSpPr>
                <a:spLocks/>
              </p:cNvSpPr>
              <p:nvPr/>
            </p:nvSpPr>
            <p:spPr bwMode="auto">
              <a:xfrm>
                <a:off x="3906" y="3545"/>
                <a:ext cx="1" cy="402"/>
              </a:xfrm>
              <a:custGeom>
                <a:avLst/>
                <a:gdLst/>
                <a:ahLst/>
                <a:cxnLst>
                  <a:cxn ang="0">
                    <a:pos x="0" y="14"/>
                  </a:cxn>
                  <a:cxn ang="0">
                    <a:pos x="0" y="24"/>
                  </a:cxn>
                  <a:cxn ang="0">
                    <a:pos x="0" y="31"/>
                  </a:cxn>
                  <a:cxn ang="0">
                    <a:pos x="0" y="36"/>
                  </a:cxn>
                  <a:cxn ang="0">
                    <a:pos x="0" y="39"/>
                  </a:cxn>
                  <a:cxn ang="0">
                    <a:pos x="0" y="43"/>
                  </a:cxn>
                  <a:cxn ang="0">
                    <a:pos x="0" y="48"/>
                  </a:cxn>
                  <a:cxn ang="0">
                    <a:pos x="0" y="48"/>
                  </a:cxn>
                  <a:cxn ang="0">
                    <a:pos x="0" y="52"/>
                  </a:cxn>
                  <a:cxn ang="0">
                    <a:pos x="0" y="54"/>
                  </a:cxn>
                  <a:cxn ang="0">
                    <a:pos x="0" y="56"/>
                  </a:cxn>
                  <a:cxn ang="0">
                    <a:pos x="0" y="57"/>
                  </a:cxn>
                  <a:cxn ang="0">
                    <a:pos x="0" y="55"/>
                  </a:cxn>
                  <a:cxn ang="0">
                    <a:pos x="0" y="56"/>
                  </a:cxn>
                  <a:cxn ang="0">
                    <a:pos x="0" y="59"/>
                  </a:cxn>
                  <a:cxn ang="0">
                    <a:pos x="0" y="59"/>
                  </a:cxn>
                  <a:cxn ang="0">
                    <a:pos x="0" y="60"/>
                  </a:cxn>
                  <a:cxn ang="0">
                    <a:pos x="0" y="54"/>
                  </a:cxn>
                  <a:cxn ang="0">
                    <a:pos x="0" y="50"/>
                  </a:cxn>
                  <a:cxn ang="0">
                    <a:pos x="0" y="52"/>
                  </a:cxn>
                  <a:cxn ang="0">
                    <a:pos x="0" y="56"/>
                  </a:cxn>
                  <a:cxn ang="0">
                    <a:pos x="0" y="60"/>
                  </a:cxn>
                  <a:cxn ang="0">
                    <a:pos x="0" y="57"/>
                  </a:cxn>
                  <a:cxn ang="0">
                    <a:pos x="0" y="56"/>
                  </a:cxn>
                  <a:cxn ang="0">
                    <a:pos x="0" y="58"/>
                  </a:cxn>
                  <a:cxn ang="0">
                    <a:pos x="0" y="55"/>
                  </a:cxn>
                  <a:cxn ang="0">
                    <a:pos x="0" y="54"/>
                  </a:cxn>
                  <a:cxn ang="0">
                    <a:pos x="0" y="58"/>
                  </a:cxn>
                  <a:cxn ang="0">
                    <a:pos x="0" y="58"/>
                  </a:cxn>
                  <a:cxn ang="0">
                    <a:pos x="0" y="56"/>
                  </a:cxn>
                  <a:cxn ang="0">
                    <a:pos x="0" y="59"/>
                  </a:cxn>
                  <a:cxn ang="0">
                    <a:pos x="0" y="60"/>
                  </a:cxn>
                  <a:cxn ang="0">
                    <a:pos x="0" y="59"/>
                  </a:cxn>
                  <a:cxn ang="0">
                    <a:pos x="0" y="63"/>
                  </a:cxn>
                  <a:cxn ang="0">
                    <a:pos x="0" y="61"/>
                  </a:cxn>
                  <a:cxn ang="0">
                    <a:pos x="0" y="58"/>
                  </a:cxn>
                  <a:cxn ang="0">
                    <a:pos x="0" y="58"/>
                  </a:cxn>
                  <a:cxn ang="0">
                    <a:pos x="0" y="62"/>
                  </a:cxn>
                  <a:cxn ang="0">
                    <a:pos x="0" y="66"/>
                  </a:cxn>
                  <a:cxn ang="0">
                    <a:pos x="0" y="65"/>
                  </a:cxn>
                  <a:cxn ang="0">
                    <a:pos x="0" y="65"/>
                  </a:cxn>
                  <a:cxn ang="0">
                    <a:pos x="0" y="67"/>
                  </a:cxn>
                  <a:cxn ang="0">
                    <a:pos x="0" y="64"/>
                  </a:cxn>
                  <a:cxn ang="0">
                    <a:pos x="0" y="66"/>
                  </a:cxn>
                  <a:cxn ang="0">
                    <a:pos x="0" y="66"/>
                  </a:cxn>
                  <a:cxn ang="0">
                    <a:pos x="0" y="65"/>
                  </a:cxn>
                  <a:cxn ang="0">
                    <a:pos x="0" y="63"/>
                  </a:cxn>
                  <a:cxn ang="0">
                    <a:pos x="0" y="64"/>
                  </a:cxn>
                  <a:cxn ang="0">
                    <a:pos x="0" y="62"/>
                  </a:cxn>
                  <a:cxn ang="0">
                    <a:pos x="0" y="61"/>
                  </a:cxn>
                  <a:cxn ang="0">
                    <a:pos x="0" y="59"/>
                  </a:cxn>
                  <a:cxn ang="0">
                    <a:pos x="0" y="57"/>
                  </a:cxn>
                  <a:cxn ang="0">
                    <a:pos x="0" y="58"/>
                  </a:cxn>
                  <a:cxn ang="0">
                    <a:pos x="0" y="60"/>
                  </a:cxn>
                  <a:cxn ang="0">
                    <a:pos x="0" y="61"/>
                  </a:cxn>
                  <a:cxn ang="0">
                    <a:pos x="0" y="63"/>
                  </a:cxn>
                  <a:cxn ang="0">
                    <a:pos x="0" y="62"/>
                  </a:cxn>
                  <a:cxn ang="0">
                    <a:pos x="0" y="60"/>
                  </a:cxn>
                  <a:cxn ang="0">
                    <a:pos x="0" y="62"/>
                  </a:cxn>
                  <a:cxn ang="0">
                    <a:pos x="0" y="60"/>
                  </a:cxn>
                  <a:cxn ang="0">
                    <a:pos x="0" y="59"/>
                  </a:cxn>
                  <a:cxn ang="0">
                    <a:pos x="0" y="59"/>
                  </a:cxn>
                  <a:cxn ang="0">
                    <a:pos x="0" y="57"/>
                  </a:cxn>
                </a:cxnLst>
                <a:rect l="0" t="0" r="r" b="b"/>
                <a:pathLst>
                  <a:path h="67">
                    <a:moveTo>
                      <a:pt x="0" y="6"/>
                    </a:moveTo>
                    <a:lnTo>
                      <a:pt x="0" y="6"/>
                    </a:lnTo>
                    <a:lnTo>
                      <a:pt x="0" y="0"/>
                    </a:lnTo>
                    <a:lnTo>
                      <a:pt x="0" y="5"/>
                    </a:lnTo>
                    <a:lnTo>
                      <a:pt x="0" y="9"/>
                    </a:lnTo>
                    <a:lnTo>
                      <a:pt x="0" y="12"/>
                    </a:lnTo>
                    <a:lnTo>
                      <a:pt x="0" y="12"/>
                    </a:lnTo>
                    <a:lnTo>
                      <a:pt x="0" y="12"/>
                    </a:lnTo>
                    <a:lnTo>
                      <a:pt x="0" y="13"/>
                    </a:lnTo>
                    <a:lnTo>
                      <a:pt x="0" y="13"/>
                    </a:lnTo>
                    <a:lnTo>
                      <a:pt x="0" y="14"/>
                    </a:lnTo>
                    <a:lnTo>
                      <a:pt x="0" y="15"/>
                    </a:lnTo>
                    <a:lnTo>
                      <a:pt x="0" y="16"/>
                    </a:lnTo>
                    <a:lnTo>
                      <a:pt x="0" y="17"/>
                    </a:lnTo>
                    <a:lnTo>
                      <a:pt x="0" y="18"/>
                    </a:lnTo>
                    <a:lnTo>
                      <a:pt x="0" y="19"/>
                    </a:lnTo>
                    <a:lnTo>
                      <a:pt x="0" y="20"/>
                    </a:lnTo>
                    <a:lnTo>
                      <a:pt x="0" y="21"/>
                    </a:lnTo>
                    <a:lnTo>
                      <a:pt x="0" y="22"/>
                    </a:lnTo>
                    <a:lnTo>
                      <a:pt x="0" y="23"/>
                    </a:lnTo>
                    <a:lnTo>
                      <a:pt x="0" y="24"/>
                    </a:lnTo>
                    <a:lnTo>
                      <a:pt x="0" y="24"/>
                    </a:lnTo>
                    <a:lnTo>
                      <a:pt x="0" y="25"/>
                    </a:lnTo>
                    <a:lnTo>
                      <a:pt x="0" y="25"/>
                    </a:lnTo>
                    <a:lnTo>
                      <a:pt x="0" y="26"/>
                    </a:lnTo>
                    <a:lnTo>
                      <a:pt x="0" y="26"/>
                    </a:lnTo>
                    <a:lnTo>
                      <a:pt x="0" y="27"/>
                    </a:lnTo>
                    <a:lnTo>
                      <a:pt x="0" y="27"/>
                    </a:lnTo>
                    <a:lnTo>
                      <a:pt x="0" y="28"/>
                    </a:lnTo>
                    <a:lnTo>
                      <a:pt x="0" y="29"/>
                    </a:lnTo>
                    <a:lnTo>
                      <a:pt x="0" y="29"/>
                    </a:lnTo>
                    <a:lnTo>
                      <a:pt x="0" y="30"/>
                    </a:lnTo>
                    <a:lnTo>
                      <a:pt x="0" y="31"/>
                    </a:lnTo>
                    <a:lnTo>
                      <a:pt x="0" y="31"/>
                    </a:lnTo>
                    <a:lnTo>
                      <a:pt x="0" y="32"/>
                    </a:lnTo>
                    <a:lnTo>
                      <a:pt x="0" y="33"/>
                    </a:lnTo>
                    <a:lnTo>
                      <a:pt x="0" y="32"/>
                    </a:lnTo>
                    <a:lnTo>
                      <a:pt x="0" y="34"/>
                    </a:lnTo>
                    <a:lnTo>
                      <a:pt x="0" y="34"/>
                    </a:lnTo>
                    <a:lnTo>
                      <a:pt x="0" y="35"/>
                    </a:lnTo>
                    <a:lnTo>
                      <a:pt x="0" y="35"/>
                    </a:lnTo>
                    <a:lnTo>
                      <a:pt x="0" y="36"/>
                    </a:lnTo>
                    <a:lnTo>
                      <a:pt x="0" y="36"/>
                    </a:lnTo>
                    <a:lnTo>
                      <a:pt x="0" y="36"/>
                    </a:lnTo>
                    <a:lnTo>
                      <a:pt x="0" y="36"/>
                    </a:lnTo>
                    <a:lnTo>
                      <a:pt x="0" y="37"/>
                    </a:lnTo>
                    <a:lnTo>
                      <a:pt x="0" y="37"/>
                    </a:lnTo>
                    <a:lnTo>
                      <a:pt x="0" y="37"/>
                    </a:lnTo>
                    <a:lnTo>
                      <a:pt x="0" y="37"/>
                    </a:lnTo>
                    <a:lnTo>
                      <a:pt x="0" y="38"/>
                    </a:lnTo>
                    <a:lnTo>
                      <a:pt x="0" y="38"/>
                    </a:lnTo>
                    <a:lnTo>
                      <a:pt x="0" y="38"/>
                    </a:lnTo>
                    <a:lnTo>
                      <a:pt x="0" y="38"/>
                    </a:lnTo>
                    <a:lnTo>
                      <a:pt x="0" y="39"/>
                    </a:lnTo>
                    <a:lnTo>
                      <a:pt x="0" y="39"/>
                    </a:lnTo>
                    <a:lnTo>
                      <a:pt x="0" y="40"/>
                    </a:lnTo>
                    <a:lnTo>
                      <a:pt x="0" y="40"/>
                    </a:lnTo>
                    <a:lnTo>
                      <a:pt x="0" y="40"/>
                    </a:lnTo>
                    <a:lnTo>
                      <a:pt x="0" y="40"/>
                    </a:lnTo>
                    <a:lnTo>
                      <a:pt x="0" y="41"/>
                    </a:lnTo>
                    <a:lnTo>
                      <a:pt x="0" y="42"/>
                    </a:lnTo>
                    <a:lnTo>
                      <a:pt x="0" y="42"/>
                    </a:lnTo>
                    <a:lnTo>
                      <a:pt x="0" y="42"/>
                    </a:lnTo>
                    <a:lnTo>
                      <a:pt x="0" y="42"/>
                    </a:lnTo>
                    <a:lnTo>
                      <a:pt x="0" y="43"/>
                    </a:lnTo>
                    <a:lnTo>
                      <a:pt x="0" y="43"/>
                    </a:lnTo>
                    <a:lnTo>
                      <a:pt x="0" y="43"/>
                    </a:lnTo>
                    <a:lnTo>
                      <a:pt x="0" y="44"/>
                    </a:lnTo>
                    <a:lnTo>
                      <a:pt x="0" y="43"/>
                    </a:lnTo>
                    <a:lnTo>
                      <a:pt x="0" y="45"/>
                    </a:lnTo>
                    <a:lnTo>
                      <a:pt x="0" y="45"/>
                    </a:lnTo>
                    <a:lnTo>
                      <a:pt x="0" y="46"/>
                    </a:lnTo>
                    <a:lnTo>
                      <a:pt x="0" y="46"/>
                    </a:lnTo>
                    <a:lnTo>
                      <a:pt x="0" y="47"/>
                    </a:lnTo>
                    <a:lnTo>
                      <a:pt x="0" y="47"/>
                    </a:lnTo>
                    <a:lnTo>
                      <a:pt x="0" y="48"/>
                    </a:lnTo>
                    <a:lnTo>
                      <a:pt x="0" y="48"/>
                    </a:lnTo>
                    <a:lnTo>
                      <a:pt x="0" y="47"/>
                    </a:lnTo>
                    <a:lnTo>
                      <a:pt x="0" y="47"/>
                    </a:lnTo>
                    <a:lnTo>
                      <a:pt x="0" y="47"/>
                    </a:lnTo>
                    <a:lnTo>
                      <a:pt x="0" y="48"/>
                    </a:lnTo>
                    <a:lnTo>
                      <a:pt x="0" y="47"/>
                    </a:lnTo>
                    <a:lnTo>
                      <a:pt x="0" y="47"/>
                    </a:lnTo>
                    <a:lnTo>
                      <a:pt x="0" y="47"/>
                    </a:lnTo>
                    <a:lnTo>
                      <a:pt x="0" y="47"/>
                    </a:lnTo>
                    <a:lnTo>
                      <a:pt x="0" y="48"/>
                    </a:lnTo>
                    <a:lnTo>
                      <a:pt x="0" y="48"/>
                    </a:lnTo>
                    <a:lnTo>
                      <a:pt x="0" y="48"/>
                    </a:lnTo>
                    <a:lnTo>
                      <a:pt x="0" y="49"/>
                    </a:lnTo>
                    <a:lnTo>
                      <a:pt x="0" y="49"/>
                    </a:lnTo>
                    <a:lnTo>
                      <a:pt x="0" y="48"/>
                    </a:lnTo>
                    <a:lnTo>
                      <a:pt x="0" y="49"/>
                    </a:lnTo>
                    <a:lnTo>
                      <a:pt x="0" y="50"/>
                    </a:lnTo>
                    <a:lnTo>
                      <a:pt x="0" y="50"/>
                    </a:lnTo>
                    <a:lnTo>
                      <a:pt x="0" y="51"/>
                    </a:lnTo>
                    <a:lnTo>
                      <a:pt x="0" y="51"/>
                    </a:lnTo>
                    <a:lnTo>
                      <a:pt x="0" y="51"/>
                    </a:lnTo>
                    <a:lnTo>
                      <a:pt x="0" y="51"/>
                    </a:lnTo>
                    <a:lnTo>
                      <a:pt x="0" y="52"/>
                    </a:lnTo>
                    <a:lnTo>
                      <a:pt x="0" y="52"/>
                    </a:lnTo>
                    <a:lnTo>
                      <a:pt x="0" y="53"/>
                    </a:lnTo>
                    <a:lnTo>
                      <a:pt x="0" y="53"/>
                    </a:lnTo>
                    <a:lnTo>
                      <a:pt x="0" y="52"/>
                    </a:lnTo>
                    <a:lnTo>
                      <a:pt x="0" y="53"/>
                    </a:lnTo>
                    <a:lnTo>
                      <a:pt x="0" y="53"/>
                    </a:lnTo>
                    <a:lnTo>
                      <a:pt x="0" y="54"/>
                    </a:lnTo>
                    <a:lnTo>
                      <a:pt x="0" y="54"/>
                    </a:lnTo>
                    <a:lnTo>
                      <a:pt x="0" y="55"/>
                    </a:lnTo>
                    <a:lnTo>
                      <a:pt x="0" y="54"/>
                    </a:lnTo>
                    <a:lnTo>
                      <a:pt x="0" y="54"/>
                    </a:lnTo>
                    <a:lnTo>
                      <a:pt x="0" y="55"/>
                    </a:lnTo>
                    <a:lnTo>
                      <a:pt x="0" y="55"/>
                    </a:lnTo>
                    <a:lnTo>
                      <a:pt x="0" y="55"/>
                    </a:lnTo>
                    <a:lnTo>
                      <a:pt x="0" y="55"/>
                    </a:lnTo>
                    <a:lnTo>
                      <a:pt x="0" y="55"/>
                    </a:lnTo>
                    <a:lnTo>
                      <a:pt x="0" y="55"/>
                    </a:lnTo>
                    <a:lnTo>
                      <a:pt x="0" y="55"/>
                    </a:lnTo>
                    <a:lnTo>
                      <a:pt x="0" y="56"/>
                    </a:lnTo>
                    <a:lnTo>
                      <a:pt x="0" y="56"/>
                    </a:lnTo>
                    <a:lnTo>
                      <a:pt x="0" y="56"/>
                    </a:lnTo>
                    <a:lnTo>
                      <a:pt x="0" y="56"/>
                    </a:lnTo>
                    <a:lnTo>
                      <a:pt x="0" y="57"/>
                    </a:lnTo>
                    <a:lnTo>
                      <a:pt x="0" y="56"/>
                    </a:lnTo>
                    <a:lnTo>
                      <a:pt x="0" y="57"/>
                    </a:lnTo>
                    <a:lnTo>
                      <a:pt x="0" y="58"/>
                    </a:lnTo>
                    <a:lnTo>
                      <a:pt x="0" y="58"/>
                    </a:lnTo>
                    <a:lnTo>
                      <a:pt x="0" y="58"/>
                    </a:lnTo>
                    <a:lnTo>
                      <a:pt x="0" y="58"/>
                    </a:lnTo>
                    <a:lnTo>
                      <a:pt x="0" y="58"/>
                    </a:lnTo>
                    <a:lnTo>
                      <a:pt x="0" y="57"/>
                    </a:lnTo>
                    <a:lnTo>
                      <a:pt x="0" y="56"/>
                    </a:lnTo>
                    <a:lnTo>
                      <a:pt x="0" y="57"/>
                    </a:lnTo>
                    <a:lnTo>
                      <a:pt x="0" y="57"/>
                    </a:lnTo>
                    <a:lnTo>
                      <a:pt x="0" y="57"/>
                    </a:lnTo>
                    <a:lnTo>
                      <a:pt x="0" y="58"/>
                    </a:lnTo>
                    <a:lnTo>
                      <a:pt x="0" y="57"/>
                    </a:lnTo>
                    <a:lnTo>
                      <a:pt x="0" y="56"/>
                    </a:lnTo>
                    <a:lnTo>
                      <a:pt x="0" y="57"/>
                    </a:lnTo>
                    <a:lnTo>
                      <a:pt x="0" y="56"/>
                    </a:lnTo>
                    <a:lnTo>
                      <a:pt x="0" y="56"/>
                    </a:lnTo>
                    <a:lnTo>
                      <a:pt x="0" y="56"/>
                    </a:lnTo>
                    <a:lnTo>
                      <a:pt x="0" y="55"/>
                    </a:lnTo>
                    <a:lnTo>
                      <a:pt x="0" y="55"/>
                    </a:lnTo>
                    <a:lnTo>
                      <a:pt x="0" y="55"/>
                    </a:lnTo>
                    <a:lnTo>
                      <a:pt x="0" y="55"/>
                    </a:lnTo>
                    <a:lnTo>
                      <a:pt x="0" y="55"/>
                    </a:lnTo>
                    <a:lnTo>
                      <a:pt x="0" y="55"/>
                    </a:lnTo>
                    <a:lnTo>
                      <a:pt x="0" y="55"/>
                    </a:lnTo>
                    <a:lnTo>
                      <a:pt x="0" y="55"/>
                    </a:lnTo>
                    <a:lnTo>
                      <a:pt x="0" y="55"/>
                    </a:lnTo>
                    <a:lnTo>
                      <a:pt x="0" y="56"/>
                    </a:lnTo>
                    <a:lnTo>
                      <a:pt x="0" y="56"/>
                    </a:lnTo>
                    <a:lnTo>
                      <a:pt x="0" y="56"/>
                    </a:lnTo>
                    <a:lnTo>
                      <a:pt x="0" y="56"/>
                    </a:lnTo>
                    <a:lnTo>
                      <a:pt x="0" y="56"/>
                    </a:lnTo>
                    <a:lnTo>
                      <a:pt x="0" y="56"/>
                    </a:lnTo>
                    <a:lnTo>
                      <a:pt x="0" y="57"/>
                    </a:lnTo>
                    <a:lnTo>
                      <a:pt x="0" y="57"/>
                    </a:lnTo>
                    <a:lnTo>
                      <a:pt x="0" y="57"/>
                    </a:lnTo>
                    <a:lnTo>
                      <a:pt x="0" y="58"/>
                    </a:lnTo>
                    <a:lnTo>
                      <a:pt x="0" y="58"/>
                    </a:lnTo>
                    <a:lnTo>
                      <a:pt x="0" y="58"/>
                    </a:lnTo>
                    <a:lnTo>
                      <a:pt x="0" y="58"/>
                    </a:lnTo>
                    <a:lnTo>
                      <a:pt x="0" y="59"/>
                    </a:lnTo>
                    <a:lnTo>
                      <a:pt x="0" y="59"/>
                    </a:lnTo>
                    <a:lnTo>
                      <a:pt x="0" y="58"/>
                    </a:lnTo>
                    <a:lnTo>
                      <a:pt x="0" y="57"/>
                    </a:lnTo>
                    <a:lnTo>
                      <a:pt x="0" y="57"/>
                    </a:lnTo>
                    <a:lnTo>
                      <a:pt x="0" y="57"/>
                    </a:lnTo>
                    <a:lnTo>
                      <a:pt x="0" y="57"/>
                    </a:lnTo>
                    <a:lnTo>
                      <a:pt x="0" y="58"/>
                    </a:lnTo>
                    <a:lnTo>
                      <a:pt x="0" y="58"/>
                    </a:lnTo>
                    <a:lnTo>
                      <a:pt x="0" y="58"/>
                    </a:lnTo>
                    <a:lnTo>
                      <a:pt x="0" y="58"/>
                    </a:lnTo>
                    <a:lnTo>
                      <a:pt x="0" y="58"/>
                    </a:lnTo>
                    <a:lnTo>
                      <a:pt x="0" y="59"/>
                    </a:lnTo>
                    <a:lnTo>
                      <a:pt x="0" y="59"/>
                    </a:lnTo>
                    <a:lnTo>
                      <a:pt x="0" y="59"/>
                    </a:lnTo>
                    <a:lnTo>
                      <a:pt x="0" y="59"/>
                    </a:lnTo>
                    <a:lnTo>
                      <a:pt x="0" y="59"/>
                    </a:lnTo>
                    <a:lnTo>
                      <a:pt x="0" y="59"/>
                    </a:lnTo>
                    <a:lnTo>
                      <a:pt x="0" y="59"/>
                    </a:lnTo>
                    <a:lnTo>
                      <a:pt x="0" y="60"/>
                    </a:lnTo>
                    <a:lnTo>
                      <a:pt x="0" y="60"/>
                    </a:lnTo>
                    <a:lnTo>
                      <a:pt x="0" y="60"/>
                    </a:lnTo>
                    <a:lnTo>
                      <a:pt x="0" y="60"/>
                    </a:lnTo>
                    <a:lnTo>
                      <a:pt x="0" y="60"/>
                    </a:lnTo>
                    <a:lnTo>
                      <a:pt x="0" y="59"/>
                    </a:lnTo>
                    <a:lnTo>
                      <a:pt x="0" y="59"/>
                    </a:lnTo>
                    <a:lnTo>
                      <a:pt x="0" y="58"/>
                    </a:lnTo>
                    <a:lnTo>
                      <a:pt x="0" y="57"/>
                    </a:lnTo>
                    <a:lnTo>
                      <a:pt x="0" y="57"/>
                    </a:lnTo>
                    <a:lnTo>
                      <a:pt x="0" y="56"/>
                    </a:lnTo>
                    <a:lnTo>
                      <a:pt x="0" y="56"/>
                    </a:lnTo>
                    <a:lnTo>
                      <a:pt x="0" y="56"/>
                    </a:lnTo>
                    <a:lnTo>
                      <a:pt x="0" y="55"/>
                    </a:lnTo>
                    <a:lnTo>
                      <a:pt x="0" y="55"/>
                    </a:lnTo>
                    <a:lnTo>
                      <a:pt x="0" y="54"/>
                    </a:lnTo>
                    <a:lnTo>
                      <a:pt x="0" y="54"/>
                    </a:lnTo>
                    <a:lnTo>
                      <a:pt x="0" y="54"/>
                    </a:lnTo>
                    <a:lnTo>
                      <a:pt x="0" y="53"/>
                    </a:lnTo>
                    <a:lnTo>
                      <a:pt x="0" y="53"/>
                    </a:lnTo>
                    <a:lnTo>
                      <a:pt x="0" y="53"/>
                    </a:lnTo>
                    <a:lnTo>
                      <a:pt x="0" y="52"/>
                    </a:lnTo>
                    <a:lnTo>
                      <a:pt x="0" y="51"/>
                    </a:lnTo>
                    <a:lnTo>
                      <a:pt x="0" y="51"/>
                    </a:lnTo>
                    <a:lnTo>
                      <a:pt x="0" y="50"/>
                    </a:lnTo>
                    <a:lnTo>
                      <a:pt x="0" y="50"/>
                    </a:lnTo>
                    <a:lnTo>
                      <a:pt x="0" y="50"/>
                    </a:lnTo>
                    <a:lnTo>
                      <a:pt x="0" y="50"/>
                    </a:lnTo>
                    <a:lnTo>
                      <a:pt x="0" y="50"/>
                    </a:lnTo>
                    <a:lnTo>
                      <a:pt x="0" y="50"/>
                    </a:lnTo>
                    <a:lnTo>
                      <a:pt x="0" y="50"/>
                    </a:lnTo>
                    <a:lnTo>
                      <a:pt x="0" y="50"/>
                    </a:lnTo>
                    <a:lnTo>
                      <a:pt x="0" y="51"/>
                    </a:lnTo>
                    <a:lnTo>
                      <a:pt x="0" y="51"/>
                    </a:lnTo>
                    <a:lnTo>
                      <a:pt x="0" y="51"/>
                    </a:lnTo>
                    <a:lnTo>
                      <a:pt x="0" y="52"/>
                    </a:lnTo>
                    <a:lnTo>
                      <a:pt x="0" y="52"/>
                    </a:lnTo>
                    <a:lnTo>
                      <a:pt x="0" y="52"/>
                    </a:lnTo>
                    <a:lnTo>
                      <a:pt x="0" y="52"/>
                    </a:lnTo>
                    <a:lnTo>
                      <a:pt x="0" y="53"/>
                    </a:lnTo>
                    <a:lnTo>
                      <a:pt x="0" y="53"/>
                    </a:lnTo>
                    <a:lnTo>
                      <a:pt x="0" y="54"/>
                    </a:lnTo>
                    <a:lnTo>
                      <a:pt x="0" y="54"/>
                    </a:lnTo>
                    <a:lnTo>
                      <a:pt x="0" y="54"/>
                    </a:lnTo>
                    <a:lnTo>
                      <a:pt x="0" y="54"/>
                    </a:lnTo>
                    <a:lnTo>
                      <a:pt x="0" y="55"/>
                    </a:lnTo>
                    <a:lnTo>
                      <a:pt x="0" y="55"/>
                    </a:lnTo>
                    <a:lnTo>
                      <a:pt x="0" y="56"/>
                    </a:lnTo>
                    <a:lnTo>
                      <a:pt x="0" y="56"/>
                    </a:lnTo>
                    <a:lnTo>
                      <a:pt x="0" y="57"/>
                    </a:lnTo>
                    <a:lnTo>
                      <a:pt x="0" y="56"/>
                    </a:lnTo>
                    <a:lnTo>
                      <a:pt x="0" y="57"/>
                    </a:lnTo>
                    <a:lnTo>
                      <a:pt x="0" y="57"/>
                    </a:lnTo>
                    <a:lnTo>
                      <a:pt x="0" y="58"/>
                    </a:lnTo>
                    <a:lnTo>
                      <a:pt x="0" y="58"/>
                    </a:lnTo>
                    <a:lnTo>
                      <a:pt x="0" y="59"/>
                    </a:lnTo>
                    <a:lnTo>
                      <a:pt x="0" y="58"/>
                    </a:lnTo>
                    <a:lnTo>
                      <a:pt x="0" y="59"/>
                    </a:lnTo>
                    <a:lnTo>
                      <a:pt x="0" y="59"/>
                    </a:lnTo>
                    <a:lnTo>
                      <a:pt x="0" y="60"/>
                    </a:lnTo>
                    <a:lnTo>
                      <a:pt x="0" y="59"/>
                    </a:lnTo>
                    <a:lnTo>
                      <a:pt x="0" y="59"/>
                    </a:lnTo>
                    <a:lnTo>
                      <a:pt x="0" y="59"/>
                    </a:lnTo>
                    <a:lnTo>
                      <a:pt x="0" y="59"/>
                    </a:lnTo>
                    <a:lnTo>
                      <a:pt x="0" y="59"/>
                    </a:lnTo>
                    <a:lnTo>
                      <a:pt x="0" y="59"/>
                    </a:lnTo>
                    <a:lnTo>
                      <a:pt x="0" y="59"/>
                    </a:lnTo>
                    <a:lnTo>
                      <a:pt x="0" y="59"/>
                    </a:lnTo>
                    <a:lnTo>
                      <a:pt x="0" y="59"/>
                    </a:lnTo>
                    <a:lnTo>
                      <a:pt x="0" y="58"/>
                    </a:lnTo>
                    <a:lnTo>
                      <a:pt x="0" y="57"/>
                    </a:lnTo>
                    <a:lnTo>
                      <a:pt x="0" y="56"/>
                    </a:lnTo>
                    <a:lnTo>
                      <a:pt x="0" y="57"/>
                    </a:lnTo>
                    <a:lnTo>
                      <a:pt x="0" y="56"/>
                    </a:lnTo>
                    <a:lnTo>
                      <a:pt x="0" y="57"/>
                    </a:lnTo>
                    <a:lnTo>
                      <a:pt x="0" y="57"/>
                    </a:lnTo>
                    <a:lnTo>
                      <a:pt x="0" y="57"/>
                    </a:lnTo>
                    <a:lnTo>
                      <a:pt x="0" y="56"/>
                    </a:lnTo>
                    <a:lnTo>
                      <a:pt x="0" y="57"/>
                    </a:lnTo>
                    <a:lnTo>
                      <a:pt x="0" y="56"/>
                    </a:lnTo>
                    <a:lnTo>
                      <a:pt x="0" y="56"/>
                    </a:lnTo>
                    <a:lnTo>
                      <a:pt x="0" y="56"/>
                    </a:lnTo>
                    <a:lnTo>
                      <a:pt x="0" y="56"/>
                    </a:lnTo>
                    <a:lnTo>
                      <a:pt x="0" y="56"/>
                    </a:lnTo>
                    <a:lnTo>
                      <a:pt x="0" y="56"/>
                    </a:lnTo>
                    <a:lnTo>
                      <a:pt x="0" y="57"/>
                    </a:lnTo>
                    <a:lnTo>
                      <a:pt x="0" y="56"/>
                    </a:lnTo>
                    <a:lnTo>
                      <a:pt x="0" y="57"/>
                    </a:lnTo>
                    <a:lnTo>
                      <a:pt x="0" y="57"/>
                    </a:lnTo>
                    <a:lnTo>
                      <a:pt x="0" y="58"/>
                    </a:lnTo>
                    <a:lnTo>
                      <a:pt x="0" y="58"/>
                    </a:lnTo>
                    <a:lnTo>
                      <a:pt x="0" y="58"/>
                    </a:lnTo>
                    <a:lnTo>
                      <a:pt x="0" y="58"/>
                    </a:lnTo>
                    <a:lnTo>
                      <a:pt x="0" y="59"/>
                    </a:lnTo>
                    <a:lnTo>
                      <a:pt x="0" y="59"/>
                    </a:lnTo>
                    <a:lnTo>
                      <a:pt x="0" y="60"/>
                    </a:lnTo>
                    <a:lnTo>
                      <a:pt x="0" y="59"/>
                    </a:lnTo>
                    <a:lnTo>
                      <a:pt x="0" y="59"/>
                    </a:lnTo>
                    <a:lnTo>
                      <a:pt x="0" y="59"/>
                    </a:lnTo>
                    <a:lnTo>
                      <a:pt x="0" y="58"/>
                    </a:lnTo>
                    <a:lnTo>
                      <a:pt x="0" y="57"/>
                    </a:lnTo>
                    <a:lnTo>
                      <a:pt x="0" y="56"/>
                    </a:lnTo>
                    <a:lnTo>
                      <a:pt x="0" y="56"/>
                    </a:lnTo>
                    <a:lnTo>
                      <a:pt x="0" y="55"/>
                    </a:lnTo>
                    <a:lnTo>
                      <a:pt x="0" y="55"/>
                    </a:lnTo>
                    <a:lnTo>
                      <a:pt x="0" y="54"/>
                    </a:lnTo>
                    <a:lnTo>
                      <a:pt x="0" y="53"/>
                    </a:lnTo>
                    <a:lnTo>
                      <a:pt x="0" y="53"/>
                    </a:lnTo>
                    <a:lnTo>
                      <a:pt x="0" y="53"/>
                    </a:lnTo>
                    <a:lnTo>
                      <a:pt x="0" y="53"/>
                    </a:lnTo>
                    <a:lnTo>
                      <a:pt x="0" y="52"/>
                    </a:lnTo>
                    <a:lnTo>
                      <a:pt x="0" y="53"/>
                    </a:lnTo>
                    <a:lnTo>
                      <a:pt x="0" y="54"/>
                    </a:lnTo>
                    <a:lnTo>
                      <a:pt x="0" y="53"/>
                    </a:lnTo>
                    <a:lnTo>
                      <a:pt x="0" y="54"/>
                    </a:lnTo>
                    <a:lnTo>
                      <a:pt x="0" y="54"/>
                    </a:lnTo>
                    <a:lnTo>
                      <a:pt x="0" y="55"/>
                    </a:lnTo>
                    <a:lnTo>
                      <a:pt x="0" y="56"/>
                    </a:lnTo>
                    <a:lnTo>
                      <a:pt x="0" y="56"/>
                    </a:lnTo>
                    <a:lnTo>
                      <a:pt x="0" y="56"/>
                    </a:lnTo>
                    <a:lnTo>
                      <a:pt x="0" y="57"/>
                    </a:lnTo>
                    <a:lnTo>
                      <a:pt x="0" y="57"/>
                    </a:lnTo>
                    <a:lnTo>
                      <a:pt x="0" y="58"/>
                    </a:lnTo>
                    <a:lnTo>
                      <a:pt x="0" y="58"/>
                    </a:lnTo>
                    <a:lnTo>
                      <a:pt x="0" y="58"/>
                    </a:lnTo>
                    <a:lnTo>
                      <a:pt x="0" y="58"/>
                    </a:lnTo>
                    <a:lnTo>
                      <a:pt x="0" y="59"/>
                    </a:lnTo>
                    <a:lnTo>
                      <a:pt x="0" y="58"/>
                    </a:lnTo>
                    <a:lnTo>
                      <a:pt x="0" y="58"/>
                    </a:lnTo>
                    <a:lnTo>
                      <a:pt x="0" y="59"/>
                    </a:lnTo>
                    <a:lnTo>
                      <a:pt x="0" y="58"/>
                    </a:lnTo>
                    <a:lnTo>
                      <a:pt x="0" y="59"/>
                    </a:lnTo>
                    <a:lnTo>
                      <a:pt x="0" y="59"/>
                    </a:lnTo>
                    <a:lnTo>
                      <a:pt x="0" y="59"/>
                    </a:lnTo>
                    <a:lnTo>
                      <a:pt x="0" y="59"/>
                    </a:lnTo>
                    <a:lnTo>
                      <a:pt x="0" y="59"/>
                    </a:lnTo>
                    <a:lnTo>
                      <a:pt x="0" y="58"/>
                    </a:lnTo>
                    <a:lnTo>
                      <a:pt x="0" y="58"/>
                    </a:lnTo>
                    <a:lnTo>
                      <a:pt x="0" y="58"/>
                    </a:lnTo>
                    <a:lnTo>
                      <a:pt x="0" y="57"/>
                    </a:lnTo>
                    <a:lnTo>
                      <a:pt x="0" y="57"/>
                    </a:lnTo>
                    <a:lnTo>
                      <a:pt x="0" y="56"/>
                    </a:lnTo>
                    <a:lnTo>
                      <a:pt x="0" y="56"/>
                    </a:lnTo>
                    <a:lnTo>
                      <a:pt x="0" y="56"/>
                    </a:lnTo>
                    <a:lnTo>
                      <a:pt x="0" y="56"/>
                    </a:lnTo>
                    <a:lnTo>
                      <a:pt x="0" y="56"/>
                    </a:lnTo>
                    <a:lnTo>
                      <a:pt x="0" y="57"/>
                    </a:lnTo>
                    <a:lnTo>
                      <a:pt x="0" y="56"/>
                    </a:lnTo>
                    <a:lnTo>
                      <a:pt x="0" y="56"/>
                    </a:lnTo>
                    <a:lnTo>
                      <a:pt x="0" y="57"/>
                    </a:lnTo>
                    <a:lnTo>
                      <a:pt x="0" y="58"/>
                    </a:lnTo>
                    <a:lnTo>
                      <a:pt x="0" y="59"/>
                    </a:lnTo>
                    <a:lnTo>
                      <a:pt x="0" y="59"/>
                    </a:lnTo>
                    <a:lnTo>
                      <a:pt x="0" y="59"/>
                    </a:lnTo>
                    <a:lnTo>
                      <a:pt x="0" y="59"/>
                    </a:lnTo>
                    <a:lnTo>
                      <a:pt x="0" y="59"/>
                    </a:lnTo>
                    <a:lnTo>
                      <a:pt x="0" y="60"/>
                    </a:lnTo>
                    <a:lnTo>
                      <a:pt x="0" y="59"/>
                    </a:lnTo>
                    <a:lnTo>
                      <a:pt x="0" y="59"/>
                    </a:lnTo>
                    <a:lnTo>
                      <a:pt x="0" y="60"/>
                    </a:lnTo>
                    <a:lnTo>
                      <a:pt x="0" y="60"/>
                    </a:lnTo>
                    <a:lnTo>
                      <a:pt x="0" y="60"/>
                    </a:lnTo>
                    <a:lnTo>
                      <a:pt x="0" y="61"/>
                    </a:lnTo>
                    <a:lnTo>
                      <a:pt x="0" y="61"/>
                    </a:lnTo>
                    <a:lnTo>
                      <a:pt x="0" y="61"/>
                    </a:lnTo>
                    <a:lnTo>
                      <a:pt x="0" y="61"/>
                    </a:lnTo>
                    <a:lnTo>
                      <a:pt x="0" y="60"/>
                    </a:lnTo>
                    <a:lnTo>
                      <a:pt x="0" y="61"/>
                    </a:lnTo>
                    <a:lnTo>
                      <a:pt x="0" y="60"/>
                    </a:lnTo>
                    <a:lnTo>
                      <a:pt x="0" y="60"/>
                    </a:lnTo>
                    <a:lnTo>
                      <a:pt x="0" y="60"/>
                    </a:lnTo>
                    <a:lnTo>
                      <a:pt x="0" y="60"/>
                    </a:lnTo>
                    <a:lnTo>
                      <a:pt x="0" y="60"/>
                    </a:lnTo>
                    <a:lnTo>
                      <a:pt x="0" y="60"/>
                    </a:lnTo>
                    <a:lnTo>
                      <a:pt x="0" y="60"/>
                    </a:lnTo>
                    <a:lnTo>
                      <a:pt x="0" y="60"/>
                    </a:lnTo>
                    <a:lnTo>
                      <a:pt x="0" y="59"/>
                    </a:lnTo>
                    <a:lnTo>
                      <a:pt x="0" y="59"/>
                    </a:lnTo>
                    <a:lnTo>
                      <a:pt x="0" y="58"/>
                    </a:lnTo>
                    <a:lnTo>
                      <a:pt x="0" y="59"/>
                    </a:lnTo>
                    <a:lnTo>
                      <a:pt x="0" y="59"/>
                    </a:lnTo>
                    <a:lnTo>
                      <a:pt x="0" y="59"/>
                    </a:lnTo>
                    <a:lnTo>
                      <a:pt x="0" y="59"/>
                    </a:lnTo>
                    <a:lnTo>
                      <a:pt x="0" y="60"/>
                    </a:lnTo>
                    <a:lnTo>
                      <a:pt x="0" y="60"/>
                    </a:lnTo>
                    <a:lnTo>
                      <a:pt x="0" y="61"/>
                    </a:lnTo>
                    <a:lnTo>
                      <a:pt x="0" y="61"/>
                    </a:lnTo>
                    <a:lnTo>
                      <a:pt x="0" y="61"/>
                    </a:lnTo>
                    <a:lnTo>
                      <a:pt x="0" y="62"/>
                    </a:lnTo>
                    <a:lnTo>
                      <a:pt x="0" y="62"/>
                    </a:lnTo>
                    <a:lnTo>
                      <a:pt x="0" y="63"/>
                    </a:lnTo>
                    <a:lnTo>
                      <a:pt x="0" y="63"/>
                    </a:lnTo>
                    <a:lnTo>
                      <a:pt x="0" y="63"/>
                    </a:lnTo>
                    <a:lnTo>
                      <a:pt x="0" y="63"/>
                    </a:lnTo>
                    <a:lnTo>
                      <a:pt x="0" y="64"/>
                    </a:lnTo>
                    <a:lnTo>
                      <a:pt x="0" y="63"/>
                    </a:lnTo>
                    <a:lnTo>
                      <a:pt x="0" y="64"/>
                    </a:lnTo>
                    <a:lnTo>
                      <a:pt x="0" y="63"/>
                    </a:lnTo>
                    <a:lnTo>
                      <a:pt x="0" y="62"/>
                    </a:lnTo>
                    <a:lnTo>
                      <a:pt x="0" y="61"/>
                    </a:lnTo>
                    <a:lnTo>
                      <a:pt x="0" y="61"/>
                    </a:lnTo>
                    <a:lnTo>
                      <a:pt x="0" y="61"/>
                    </a:lnTo>
                    <a:lnTo>
                      <a:pt x="0" y="61"/>
                    </a:lnTo>
                    <a:lnTo>
                      <a:pt x="0" y="60"/>
                    </a:lnTo>
                    <a:lnTo>
                      <a:pt x="0" y="60"/>
                    </a:lnTo>
                    <a:lnTo>
                      <a:pt x="0" y="60"/>
                    </a:lnTo>
                    <a:lnTo>
                      <a:pt x="0" y="59"/>
                    </a:lnTo>
                    <a:lnTo>
                      <a:pt x="0" y="59"/>
                    </a:lnTo>
                    <a:lnTo>
                      <a:pt x="0" y="59"/>
                    </a:lnTo>
                    <a:lnTo>
                      <a:pt x="0" y="59"/>
                    </a:lnTo>
                    <a:lnTo>
                      <a:pt x="0" y="59"/>
                    </a:lnTo>
                    <a:lnTo>
                      <a:pt x="0" y="58"/>
                    </a:lnTo>
                    <a:lnTo>
                      <a:pt x="0" y="59"/>
                    </a:lnTo>
                    <a:lnTo>
                      <a:pt x="0" y="58"/>
                    </a:lnTo>
                    <a:lnTo>
                      <a:pt x="0" y="59"/>
                    </a:lnTo>
                    <a:lnTo>
                      <a:pt x="0" y="58"/>
                    </a:lnTo>
                    <a:lnTo>
                      <a:pt x="0" y="58"/>
                    </a:lnTo>
                    <a:lnTo>
                      <a:pt x="0" y="58"/>
                    </a:lnTo>
                    <a:lnTo>
                      <a:pt x="0" y="57"/>
                    </a:lnTo>
                    <a:lnTo>
                      <a:pt x="0" y="58"/>
                    </a:lnTo>
                    <a:lnTo>
                      <a:pt x="0" y="58"/>
                    </a:lnTo>
                    <a:lnTo>
                      <a:pt x="0" y="58"/>
                    </a:lnTo>
                    <a:lnTo>
                      <a:pt x="0" y="58"/>
                    </a:lnTo>
                    <a:lnTo>
                      <a:pt x="0" y="58"/>
                    </a:lnTo>
                    <a:lnTo>
                      <a:pt x="0" y="58"/>
                    </a:lnTo>
                    <a:lnTo>
                      <a:pt x="0" y="58"/>
                    </a:lnTo>
                    <a:lnTo>
                      <a:pt x="0" y="59"/>
                    </a:lnTo>
                    <a:lnTo>
                      <a:pt x="0" y="59"/>
                    </a:lnTo>
                    <a:lnTo>
                      <a:pt x="0" y="59"/>
                    </a:lnTo>
                    <a:lnTo>
                      <a:pt x="0" y="59"/>
                    </a:lnTo>
                    <a:lnTo>
                      <a:pt x="0" y="60"/>
                    </a:lnTo>
                    <a:lnTo>
                      <a:pt x="0" y="60"/>
                    </a:lnTo>
                    <a:lnTo>
                      <a:pt x="0" y="61"/>
                    </a:lnTo>
                    <a:lnTo>
                      <a:pt x="0" y="61"/>
                    </a:lnTo>
                    <a:lnTo>
                      <a:pt x="0" y="61"/>
                    </a:lnTo>
                    <a:lnTo>
                      <a:pt x="0" y="62"/>
                    </a:lnTo>
                    <a:lnTo>
                      <a:pt x="0" y="62"/>
                    </a:lnTo>
                    <a:lnTo>
                      <a:pt x="0" y="62"/>
                    </a:lnTo>
                    <a:lnTo>
                      <a:pt x="0" y="62"/>
                    </a:lnTo>
                    <a:lnTo>
                      <a:pt x="0" y="63"/>
                    </a:lnTo>
                    <a:lnTo>
                      <a:pt x="0" y="63"/>
                    </a:lnTo>
                    <a:lnTo>
                      <a:pt x="0" y="63"/>
                    </a:lnTo>
                    <a:lnTo>
                      <a:pt x="0" y="64"/>
                    </a:lnTo>
                    <a:lnTo>
                      <a:pt x="0" y="64"/>
                    </a:lnTo>
                    <a:lnTo>
                      <a:pt x="0" y="65"/>
                    </a:lnTo>
                    <a:lnTo>
                      <a:pt x="0" y="65"/>
                    </a:lnTo>
                    <a:lnTo>
                      <a:pt x="0" y="66"/>
                    </a:lnTo>
                    <a:lnTo>
                      <a:pt x="0" y="65"/>
                    </a:lnTo>
                    <a:lnTo>
                      <a:pt x="0" y="66"/>
                    </a:lnTo>
                    <a:lnTo>
                      <a:pt x="0" y="65"/>
                    </a:lnTo>
                    <a:lnTo>
                      <a:pt x="0" y="66"/>
                    </a:lnTo>
                    <a:lnTo>
                      <a:pt x="0" y="65"/>
                    </a:lnTo>
                    <a:lnTo>
                      <a:pt x="0" y="66"/>
                    </a:lnTo>
                    <a:lnTo>
                      <a:pt x="0" y="66"/>
                    </a:lnTo>
                    <a:lnTo>
                      <a:pt x="0" y="66"/>
                    </a:lnTo>
                    <a:lnTo>
                      <a:pt x="0" y="66"/>
                    </a:lnTo>
                    <a:lnTo>
                      <a:pt x="0" y="66"/>
                    </a:lnTo>
                    <a:lnTo>
                      <a:pt x="0" y="65"/>
                    </a:lnTo>
                    <a:lnTo>
                      <a:pt x="0" y="66"/>
                    </a:lnTo>
                    <a:lnTo>
                      <a:pt x="0" y="65"/>
                    </a:lnTo>
                    <a:lnTo>
                      <a:pt x="0" y="65"/>
                    </a:lnTo>
                    <a:lnTo>
                      <a:pt x="0" y="66"/>
                    </a:lnTo>
                    <a:lnTo>
                      <a:pt x="0" y="65"/>
                    </a:lnTo>
                    <a:lnTo>
                      <a:pt x="0" y="64"/>
                    </a:lnTo>
                    <a:lnTo>
                      <a:pt x="0" y="65"/>
                    </a:lnTo>
                    <a:lnTo>
                      <a:pt x="0" y="64"/>
                    </a:lnTo>
                    <a:lnTo>
                      <a:pt x="0" y="64"/>
                    </a:lnTo>
                    <a:lnTo>
                      <a:pt x="0" y="64"/>
                    </a:lnTo>
                    <a:lnTo>
                      <a:pt x="0" y="65"/>
                    </a:lnTo>
                    <a:lnTo>
                      <a:pt x="0" y="64"/>
                    </a:lnTo>
                    <a:lnTo>
                      <a:pt x="0" y="65"/>
                    </a:lnTo>
                    <a:lnTo>
                      <a:pt x="0" y="66"/>
                    </a:lnTo>
                    <a:lnTo>
                      <a:pt x="0" y="65"/>
                    </a:lnTo>
                    <a:lnTo>
                      <a:pt x="0" y="66"/>
                    </a:lnTo>
                    <a:lnTo>
                      <a:pt x="0" y="66"/>
                    </a:lnTo>
                    <a:lnTo>
                      <a:pt x="0" y="67"/>
                    </a:lnTo>
                    <a:lnTo>
                      <a:pt x="0" y="66"/>
                    </a:lnTo>
                    <a:lnTo>
                      <a:pt x="0" y="67"/>
                    </a:lnTo>
                    <a:lnTo>
                      <a:pt x="0" y="67"/>
                    </a:lnTo>
                    <a:lnTo>
                      <a:pt x="0" y="67"/>
                    </a:lnTo>
                    <a:lnTo>
                      <a:pt x="0" y="67"/>
                    </a:lnTo>
                    <a:lnTo>
                      <a:pt x="0" y="67"/>
                    </a:lnTo>
                    <a:lnTo>
                      <a:pt x="0" y="67"/>
                    </a:lnTo>
                    <a:lnTo>
                      <a:pt x="0" y="67"/>
                    </a:lnTo>
                    <a:lnTo>
                      <a:pt x="0" y="67"/>
                    </a:lnTo>
                    <a:lnTo>
                      <a:pt x="0" y="67"/>
                    </a:lnTo>
                    <a:lnTo>
                      <a:pt x="0" y="67"/>
                    </a:lnTo>
                    <a:lnTo>
                      <a:pt x="0" y="66"/>
                    </a:lnTo>
                    <a:lnTo>
                      <a:pt x="0" y="65"/>
                    </a:lnTo>
                    <a:lnTo>
                      <a:pt x="0" y="65"/>
                    </a:lnTo>
                    <a:lnTo>
                      <a:pt x="0" y="64"/>
                    </a:lnTo>
                    <a:lnTo>
                      <a:pt x="0" y="64"/>
                    </a:lnTo>
                    <a:lnTo>
                      <a:pt x="0" y="64"/>
                    </a:lnTo>
                    <a:lnTo>
                      <a:pt x="0" y="64"/>
                    </a:lnTo>
                    <a:lnTo>
                      <a:pt x="0" y="65"/>
                    </a:lnTo>
                    <a:lnTo>
                      <a:pt x="0" y="65"/>
                    </a:lnTo>
                    <a:lnTo>
                      <a:pt x="0" y="65"/>
                    </a:lnTo>
                    <a:lnTo>
                      <a:pt x="0" y="65"/>
                    </a:lnTo>
                    <a:lnTo>
                      <a:pt x="0" y="66"/>
                    </a:lnTo>
                    <a:lnTo>
                      <a:pt x="0" y="66"/>
                    </a:lnTo>
                    <a:lnTo>
                      <a:pt x="0" y="66"/>
                    </a:lnTo>
                    <a:lnTo>
                      <a:pt x="0" y="66"/>
                    </a:lnTo>
                    <a:lnTo>
                      <a:pt x="0" y="66"/>
                    </a:lnTo>
                    <a:lnTo>
                      <a:pt x="0" y="67"/>
                    </a:lnTo>
                    <a:lnTo>
                      <a:pt x="0" y="67"/>
                    </a:lnTo>
                    <a:lnTo>
                      <a:pt x="0" y="66"/>
                    </a:lnTo>
                    <a:lnTo>
                      <a:pt x="0" y="67"/>
                    </a:lnTo>
                    <a:lnTo>
                      <a:pt x="0" y="66"/>
                    </a:lnTo>
                    <a:lnTo>
                      <a:pt x="0" y="66"/>
                    </a:lnTo>
                    <a:lnTo>
                      <a:pt x="0" y="66"/>
                    </a:lnTo>
                    <a:lnTo>
                      <a:pt x="0" y="66"/>
                    </a:lnTo>
                    <a:lnTo>
                      <a:pt x="0" y="66"/>
                    </a:lnTo>
                    <a:lnTo>
                      <a:pt x="0" y="66"/>
                    </a:lnTo>
                    <a:lnTo>
                      <a:pt x="0" y="66"/>
                    </a:lnTo>
                    <a:lnTo>
                      <a:pt x="0" y="66"/>
                    </a:lnTo>
                    <a:lnTo>
                      <a:pt x="0" y="66"/>
                    </a:lnTo>
                    <a:lnTo>
                      <a:pt x="0" y="66"/>
                    </a:lnTo>
                    <a:lnTo>
                      <a:pt x="0" y="65"/>
                    </a:lnTo>
                    <a:lnTo>
                      <a:pt x="0" y="65"/>
                    </a:lnTo>
                    <a:lnTo>
                      <a:pt x="0" y="65"/>
                    </a:lnTo>
                    <a:lnTo>
                      <a:pt x="0" y="64"/>
                    </a:lnTo>
                    <a:lnTo>
                      <a:pt x="0" y="65"/>
                    </a:lnTo>
                    <a:lnTo>
                      <a:pt x="0" y="64"/>
                    </a:lnTo>
                    <a:lnTo>
                      <a:pt x="0" y="65"/>
                    </a:lnTo>
                    <a:lnTo>
                      <a:pt x="0" y="64"/>
                    </a:lnTo>
                    <a:lnTo>
                      <a:pt x="0" y="63"/>
                    </a:lnTo>
                    <a:lnTo>
                      <a:pt x="0" y="63"/>
                    </a:lnTo>
                    <a:lnTo>
                      <a:pt x="0" y="62"/>
                    </a:lnTo>
                    <a:lnTo>
                      <a:pt x="0" y="61"/>
                    </a:lnTo>
                    <a:lnTo>
                      <a:pt x="0" y="62"/>
                    </a:lnTo>
                    <a:lnTo>
                      <a:pt x="0" y="62"/>
                    </a:lnTo>
                    <a:lnTo>
                      <a:pt x="0" y="62"/>
                    </a:lnTo>
                    <a:lnTo>
                      <a:pt x="0" y="63"/>
                    </a:lnTo>
                    <a:lnTo>
                      <a:pt x="0" y="63"/>
                    </a:lnTo>
                    <a:lnTo>
                      <a:pt x="0" y="63"/>
                    </a:lnTo>
                    <a:lnTo>
                      <a:pt x="0" y="63"/>
                    </a:lnTo>
                    <a:lnTo>
                      <a:pt x="0" y="63"/>
                    </a:lnTo>
                    <a:lnTo>
                      <a:pt x="0" y="63"/>
                    </a:lnTo>
                    <a:lnTo>
                      <a:pt x="0" y="63"/>
                    </a:lnTo>
                    <a:lnTo>
                      <a:pt x="0" y="64"/>
                    </a:lnTo>
                    <a:lnTo>
                      <a:pt x="0" y="64"/>
                    </a:lnTo>
                    <a:lnTo>
                      <a:pt x="0" y="64"/>
                    </a:lnTo>
                    <a:lnTo>
                      <a:pt x="0" y="64"/>
                    </a:lnTo>
                    <a:lnTo>
                      <a:pt x="0" y="64"/>
                    </a:lnTo>
                    <a:lnTo>
                      <a:pt x="0" y="64"/>
                    </a:lnTo>
                    <a:lnTo>
                      <a:pt x="0" y="64"/>
                    </a:lnTo>
                    <a:lnTo>
                      <a:pt x="0" y="64"/>
                    </a:lnTo>
                    <a:lnTo>
                      <a:pt x="0" y="64"/>
                    </a:lnTo>
                    <a:lnTo>
                      <a:pt x="0" y="64"/>
                    </a:lnTo>
                    <a:lnTo>
                      <a:pt x="0" y="64"/>
                    </a:lnTo>
                    <a:lnTo>
                      <a:pt x="0" y="63"/>
                    </a:lnTo>
                    <a:lnTo>
                      <a:pt x="0" y="63"/>
                    </a:lnTo>
                    <a:lnTo>
                      <a:pt x="0" y="63"/>
                    </a:lnTo>
                    <a:lnTo>
                      <a:pt x="0" y="63"/>
                    </a:lnTo>
                    <a:lnTo>
                      <a:pt x="0" y="63"/>
                    </a:lnTo>
                    <a:lnTo>
                      <a:pt x="0" y="62"/>
                    </a:lnTo>
                    <a:lnTo>
                      <a:pt x="0" y="62"/>
                    </a:lnTo>
                    <a:lnTo>
                      <a:pt x="0" y="61"/>
                    </a:lnTo>
                    <a:lnTo>
                      <a:pt x="0" y="60"/>
                    </a:lnTo>
                    <a:lnTo>
                      <a:pt x="0" y="60"/>
                    </a:lnTo>
                    <a:lnTo>
                      <a:pt x="0" y="60"/>
                    </a:lnTo>
                    <a:lnTo>
                      <a:pt x="0" y="60"/>
                    </a:lnTo>
                    <a:lnTo>
                      <a:pt x="0" y="61"/>
                    </a:lnTo>
                    <a:lnTo>
                      <a:pt x="0" y="60"/>
                    </a:lnTo>
                    <a:lnTo>
                      <a:pt x="0" y="61"/>
                    </a:lnTo>
                    <a:lnTo>
                      <a:pt x="0" y="61"/>
                    </a:lnTo>
                    <a:lnTo>
                      <a:pt x="0" y="61"/>
                    </a:lnTo>
                    <a:lnTo>
                      <a:pt x="0" y="61"/>
                    </a:lnTo>
                    <a:lnTo>
                      <a:pt x="0" y="61"/>
                    </a:lnTo>
                    <a:lnTo>
                      <a:pt x="0" y="61"/>
                    </a:lnTo>
                    <a:lnTo>
                      <a:pt x="0" y="61"/>
                    </a:lnTo>
                    <a:lnTo>
                      <a:pt x="0" y="62"/>
                    </a:lnTo>
                    <a:lnTo>
                      <a:pt x="0" y="61"/>
                    </a:lnTo>
                    <a:lnTo>
                      <a:pt x="0" y="62"/>
                    </a:lnTo>
                    <a:lnTo>
                      <a:pt x="0" y="61"/>
                    </a:lnTo>
                    <a:lnTo>
                      <a:pt x="0" y="61"/>
                    </a:lnTo>
                    <a:lnTo>
                      <a:pt x="0" y="60"/>
                    </a:lnTo>
                    <a:lnTo>
                      <a:pt x="0" y="60"/>
                    </a:lnTo>
                    <a:lnTo>
                      <a:pt x="0" y="59"/>
                    </a:lnTo>
                    <a:lnTo>
                      <a:pt x="0" y="59"/>
                    </a:lnTo>
                    <a:lnTo>
                      <a:pt x="0" y="59"/>
                    </a:lnTo>
                    <a:lnTo>
                      <a:pt x="0" y="58"/>
                    </a:lnTo>
                    <a:lnTo>
                      <a:pt x="0" y="58"/>
                    </a:lnTo>
                    <a:lnTo>
                      <a:pt x="0" y="57"/>
                    </a:lnTo>
                    <a:lnTo>
                      <a:pt x="0" y="57"/>
                    </a:lnTo>
                    <a:lnTo>
                      <a:pt x="0" y="57"/>
                    </a:lnTo>
                    <a:lnTo>
                      <a:pt x="0" y="57"/>
                    </a:lnTo>
                    <a:lnTo>
                      <a:pt x="0" y="56"/>
                    </a:lnTo>
                    <a:lnTo>
                      <a:pt x="0" y="57"/>
                    </a:lnTo>
                    <a:lnTo>
                      <a:pt x="0" y="57"/>
                    </a:lnTo>
                    <a:lnTo>
                      <a:pt x="0" y="58"/>
                    </a:lnTo>
                    <a:lnTo>
                      <a:pt x="0" y="58"/>
                    </a:lnTo>
                    <a:lnTo>
                      <a:pt x="0" y="58"/>
                    </a:lnTo>
                    <a:lnTo>
                      <a:pt x="0" y="59"/>
                    </a:lnTo>
                    <a:lnTo>
                      <a:pt x="0" y="59"/>
                    </a:lnTo>
                    <a:lnTo>
                      <a:pt x="0" y="59"/>
                    </a:lnTo>
                    <a:lnTo>
                      <a:pt x="0" y="59"/>
                    </a:lnTo>
                    <a:lnTo>
                      <a:pt x="0" y="59"/>
                    </a:lnTo>
                    <a:lnTo>
                      <a:pt x="0" y="59"/>
                    </a:lnTo>
                    <a:lnTo>
                      <a:pt x="0" y="59"/>
                    </a:lnTo>
                    <a:lnTo>
                      <a:pt x="0" y="58"/>
                    </a:lnTo>
                    <a:lnTo>
                      <a:pt x="0" y="58"/>
                    </a:lnTo>
                    <a:lnTo>
                      <a:pt x="0" y="58"/>
                    </a:lnTo>
                    <a:lnTo>
                      <a:pt x="0" y="58"/>
                    </a:lnTo>
                    <a:lnTo>
                      <a:pt x="0" y="58"/>
                    </a:lnTo>
                    <a:lnTo>
                      <a:pt x="0" y="58"/>
                    </a:lnTo>
                    <a:lnTo>
                      <a:pt x="0" y="58"/>
                    </a:lnTo>
                    <a:lnTo>
                      <a:pt x="0" y="59"/>
                    </a:lnTo>
                    <a:lnTo>
                      <a:pt x="0" y="59"/>
                    </a:lnTo>
                    <a:lnTo>
                      <a:pt x="0" y="59"/>
                    </a:lnTo>
                    <a:lnTo>
                      <a:pt x="0" y="59"/>
                    </a:lnTo>
                    <a:lnTo>
                      <a:pt x="0" y="60"/>
                    </a:lnTo>
                    <a:lnTo>
                      <a:pt x="0" y="60"/>
                    </a:lnTo>
                    <a:lnTo>
                      <a:pt x="0" y="60"/>
                    </a:lnTo>
                    <a:lnTo>
                      <a:pt x="0" y="60"/>
                    </a:lnTo>
                    <a:lnTo>
                      <a:pt x="0" y="60"/>
                    </a:lnTo>
                    <a:lnTo>
                      <a:pt x="0" y="61"/>
                    </a:lnTo>
                    <a:lnTo>
                      <a:pt x="0" y="60"/>
                    </a:lnTo>
                    <a:lnTo>
                      <a:pt x="0" y="60"/>
                    </a:lnTo>
                    <a:lnTo>
                      <a:pt x="0" y="61"/>
                    </a:lnTo>
                    <a:lnTo>
                      <a:pt x="0" y="60"/>
                    </a:lnTo>
                    <a:lnTo>
                      <a:pt x="0" y="61"/>
                    </a:lnTo>
                    <a:lnTo>
                      <a:pt x="0" y="61"/>
                    </a:lnTo>
                    <a:lnTo>
                      <a:pt x="0" y="61"/>
                    </a:lnTo>
                    <a:lnTo>
                      <a:pt x="0" y="61"/>
                    </a:lnTo>
                    <a:lnTo>
                      <a:pt x="0" y="62"/>
                    </a:lnTo>
                    <a:lnTo>
                      <a:pt x="0" y="61"/>
                    </a:lnTo>
                    <a:lnTo>
                      <a:pt x="0" y="61"/>
                    </a:lnTo>
                    <a:lnTo>
                      <a:pt x="0" y="61"/>
                    </a:lnTo>
                    <a:lnTo>
                      <a:pt x="0" y="62"/>
                    </a:lnTo>
                    <a:lnTo>
                      <a:pt x="0" y="62"/>
                    </a:lnTo>
                    <a:lnTo>
                      <a:pt x="0" y="62"/>
                    </a:lnTo>
                    <a:lnTo>
                      <a:pt x="0" y="62"/>
                    </a:lnTo>
                    <a:lnTo>
                      <a:pt x="0" y="63"/>
                    </a:lnTo>
                    <a:lnTo>
                      <a:pt x="0" y="64"/>
                    </a:lnTo>
                    <a:lnTo>
                      <a:pt x="0" y="64"/>
                    </a:lnTo>
                    <a:lnTo>
                      <a:pt x="0" y="64"/>
                    </a:lnTo>
                    <a:lnTo>
                      <a:pt x="0" y="63"/>
                    </a:lnTo>
                    <a:lnTo>
                      <a:pt x="0" y="64"/>
                    </a:lnTo>
                    <a:lnTo>
                      <a:pt x="0" y="63"/>
                    </a:lnTo>
                    <a:lnTo>
                      <a:pt x="0" y="64"/>
                    </a:lnTo>
                    <a:lnTo>
                      <a:pt x="0" y="64"/>
                    </a:lnTo>
                    <a:lnTo>
                      <a:pt x="0" y="63"/>
                    </a:lnTo>
                    <a:lnTo>
                      <a:pt x="0" y="62"/>
                    </a:lnTo>
                    <a:lnTo>
                      <a:pt x="0" y="62"/>
                    </a:lnTo>
                    <a:lnTo>
                      <a:pt x="0" y="61"/>
                    </a:lnTo>
                    <a:lnTo>
                      <a:pt x="0" y="62"/>
                    </a:lnTo>
                    <a:lnTo>
                      <a:pt x="0" y="61"/>
                    </a:lnTo>
                    <a:lnTo>
                      <a:pt x="0" y="61"/>
                    </a:lnTo>
                    <a:lnTo>
                      <a:pt x="0" y="61"/>
                    </a:lnTo>
                    <a:lnTo>
                      <a:pt x="0" y="60"/>
                    </a:lnTo>
                    <a:lnTo>
                      <a:pt x="0" y="59"/>
                    </a:lnTo>
                    <a:lnTo>
                      <a:pt x="0" y="59"/>
                    </a:lnTo>
                    <a:lnTo>
                      <a:pt x="0" y="59"/>
                    </a:lnTo>
                    <a:lnTo>
                      <a:pt x="0" y="59"/>
                    </a:lnTo>
                    <a:lnTo>
                      <a:pt x="0" y="60"/>
                    </a:lnTo>
                    <a:lnTo>
                      <a:pt x="0" y="60"/>
                    </a:lnTo>
                    <a:lnTo>
                      <a:pt x="0" y="60"/>
                    </a:lnTo>
                    <a:lnTo>
                      <a:pt x="0" y="61"/>
                    </a:lnTo>
                    <a:lnTo>
                      <a:pt x="0" y="61"/>
                    </a:lnTo>
                    <a:lnTo>
                      <a:pt x="0" y="62"/>
                    </a:lnTo>
                    <a:lnTo>
                      <a:pt x="0" y="62"/>
                    </a:lnTo>
                    <a:lnTo>
                      <a:pt x="0" y="62"/>
                    </a:lnTo>
                    <a:lnTo>
                      <a:pt x="0" y="62"/>
                    </a:lnTo>
                    <a:lnTo>
                      <a:pt x="0" y="63"/>
                    </a:lnTo>
                    <a:lnTo>
                      <a:pt x="0" y="62"/>
                    </a:lnTo>
                    <a:lnTo>
                      <a:pt x="0" y="62"/>
                    </a:lnTo>
                    <a:lnTo>
                      <a:pt x="0" y="62"/>
                    </a:lnTo>
                    <a:lnTo>
                      <a:pt x="0" y="61"/>
                    </a:lnTo>
                    <a:lnTo>
                      <a:pt x="0" y="61"/>
                    </a:lnTo>
                    <a:lnTo>
                      <a:pt x="0" y="61"/>
                    </a:lnTo>
                    <a:lnTo>
                      <a:pt x="0" y="61"/>
                    </a:lnTo>
                    <a:lnTo>
                      <a:pt x="0" y="61"/>
                    </a:lnTo>
                    <a:lnTo>
                      <a:pt x="0" y="61"/>
                    </a:lnTo>
                    <a:lnTo>
                      <a:pt x="0" y="61"/>
                    </a:lnTo>
                    <a:lnTo>
                      <a:pt x="0" y="61"/>
                    </a:lnTo>
                    <a:lnTo>
                      <a:pt x="0" y="60"/>
                    </a:lnTo>
                    <a:lnTo>
                      <a:pt x="0" y="60"/>
                    </a:lnTo>
                    <a:lnTo>
                      <a:pt x="0" y="59"/>
                    </a:lnTo>
                    <a:lnTo>
                      <a:pt x="0" y="60"/>
                    </a:lnTo>
                    <a:lnTo>
                      <a:pt x="0" y="60"/>
                    </a:lnTo>
                    <a:lnTo>
                      <a:pt x="0" y="59"/>
                    </a:lnTo>
                    <a:lnTo>
                      <a:pt x="0" y="59"/>
                    </a:lnTo>
                    <a:lnTo>
                      <a:pt x="0" y="59"/>
                    </a:lnTo>
                    <a:lnTo>
                      <a:pt x="0" y="59"/>
                    </a:lnTo>
                    <a:lnTo>
                      <a:pt x="0" y="59"/>
                    </a:lnTo>
                    <a:lnTo>
                      <a:pt x="0" y="58"/>
                    </a:lnTo>
                    <a:lnTo>
                      <a:pt x="0" y="58"/>
                    </a:lnTo>
                    <a:lnTo>
                      <a:pt x="0" y="59"/>
                    </a:lnTo>
                    <a:lnTo>
                      <a:pt x="0" y="58"/>
                    </a:lnTo>
                    <a:lnTo>
                      <a:pt x="0" y="58"/>
                    </a:lnTo>
                    <a:lnTo>
                      <a:pt x="0" y="58"/>
                    </a:lnTo>
                    <a:lnTo>
                      <a:pt x="0" y="58"/>
                    </a:lnTo>
                    <a:lnTo>
                      <a:pt x="0" y="59"/>
                    </a:lnTo>
                    <a:lnTo>
                      <a:pt x="0" y="58"/>
                    </a:lnTo>
                    <a:lnTo>
                      <a:pt x="0" y="59"/>
                    </a:lnTo>
                    <a:lnTo>
                      <a:pt x="0" y="59"/>
                    </a:lnTo>
                    <a:lnTo>
                      <a:pt x="0" y="59"/>
                    </a:lnTo>
                    <a:lnTo>
                      <a:pt x="0" y="58"/>
                    </a:lnTo>
                    <a:lnTo>
                      <a:pt x="0" y="59"/>
                    </a:lnTo>
                    <a:lnTo>
                      <a:pt x="0" y="59"/>
                    </a:lnTo>
                    <a:lnTo>
                      <a:pt x="0" y="59"/>
                    </a:lnTo>
                    <a:lnTo>
                      <a:pt x="0" y="59"/>
                    </a:lnTo>
                    <a:lnTo>
                      <a:pt x="0" y="58"/>
                    </a:lnTo>
                    <a:lnTo>
                      <a:pt x="0" y="58"/>
                    </a:lnTo>
                    <a:lnTo>
                      <a:pt x="0" y="58"/>
                    </a:lnTo>
                    <a:lnTo>
                      <a:pt x="0" y="58"/>
                    </a:lnTo>
                    <a:lnTo>
                      <a:pt x="0" y="57"/>
                    </a:lnTo>
                    <a:lnTo>
                      <a:pt x="0" y="57"/>
                    </a:lnTo>
                    <a:lnTo>
                      <a:pt x="0" y="58"/>
                    </a:lnTo>
                    <a:lnTo>
                      <a:pt x="0" y="57"/>
                    </a:lnTo>
                    <a:lnTo>
                      <a:pt x="0" y="58"/>
                    </a:lnTo>
                    <a:lnTo>
                      <a:pt x="0" y="58"/>
                    </a:lnTo>
                    <a:lnTo>
                      <a:pt x="0" y="59"/>
                    </a:lnTo>
                    <a:lnTo>
                      <a:pt x="0" y="59"/>
                    </a:lnTo>
                    <a:lnTo>
                      <a:pt x="0" y="59"/>
                    </a:lnTo>
                    <a:lnTo>
                      <a:pt x="0" y="60"/>
                    </a:lnTo>
                    <a:lnTo>
                      <a:pt x="0" y="61"/>
                    </a:lnTo>
                  </a:path>
                </a:pathLst>
              </a:custGeom>
              <a:noFill/>
              <a:ln w="0">
                <a:solidFill>
                  <a:srgbClr val="3366FF"/>
                </a:solidFill>
                <a:prstDash val="solid"/>
                <a:round/>
                <a:headEnd/>
                <a:tailEnd/>
              </a:ln>
            </p:spPr>
            <p:txBody>
              <a:bodyPr/>
              <a:lstStyle/>
              <a:p>
                <a:endParaRPr lang="en-GB"/>
              </a:p>
            </p:txBody>
          </p:sp>
          <p:sp>
            <p:nvSpPr>
              <p:cNvPr id="186359" name="Freeform 1015"/>
              <p:cNvSpPr>
                <a:spLocks/>
              </p:cNvSpPr>
              <p:nvPr/>
            </p:nvSpPr>
            <p:spPr bwMode="auto">
              <a:xfrm>
                <a:off x="3906" y="3557"/>
                <a:ext cx="1" cy="378"/>
              </a:xfrm>
              <a:custGeom>
                <a:avLst/>
                <a:gdLst/>
                <a:ahLst/>
                <a:cxnLst>
                  <a:cxn ang="0">
                    <a:pos x="0" y="60"/>
                  </a:cxn>
                  <a:cxn ang="0">
                    <a:pos x="0" y="61"/>
                  </a:cxn>
                  <a:cxn ang="0">
                    <a:pos x="0" y="62"/>
                  </a:cxn>
                  <a:cxn ang="0">
                    <a:pos x="0" y="59"/>
                  </a:cxn>
                  <a:cxn ang="0">
                    <a:pos x="0" y="51"/>
                  </a:cxn>
                  <a:cxn ang="0">
                    <a:pos x="0" y="42"/>
                  </a:cxn>
                  <a:cxn ang="0">
                    <a:pos x="0" y="35"/>
                  </a:cxn>
                  <a:cxn ang="0">
                    <a:pos x="0" y="29"/>
                  </a:cxn>
                  <a:cxn ang="0">
                    <a:pos x="0" y="23"/>
                  </a:cxn>
                  <a:cxn ang="0">
                    <a:pos x="0" y="21"/>
                  </a:cxn>
                  <a:cxn ang="0">
                    <a:pos x="0" y="14"/>
                  </a:cxn>
                  <a:cxn ang="0">
                    <a:pos x="0" y="12"/>
                  </a:cxn>
                  <a:cxn ang="0">
                    <a:pos x="0" y="10"/>
                  </a:cxn>
                  <a:cxn ang="0">
                    <a:pos x="0" y="9"/>
                  </a:cxn>
                  <a:cxn ang="0">
                    <a:pos x="0" y="10"/>
                  </a:cxn>
                  <a:cxn ang="0">
                    <a:pos x="0" y="9"/>
                  </a:cxn>
                  <a:cxn ang="0">
                    <a:pos x="0" y="7"/>
                  </a:cxn>
                  <a:cxn ang="0">
                    <a:pos x="0" y="12"/>
                  </a:cxn>
                  <a:cxn ang="0">
                    <a:pos x="0" y="10"/>
                  </a:cxn>
                  <a:cxn ang="0">
                    <a:pos x="0" y="10"/>
                  </a:cxn>
                  <a:cxn ang="0">
                    <a:pos x="0" y="8"/>
                  </a:cxn>
                  <a:cxn ang="0">
                    <a:pos x="0" y="9"/>
                  </a:cxn>
                  <a:cxn ang="0">
                    <a:pos x="0" y="7"/>
                  </a:cxn>
                  <a:cxn ang="0">
                    <a:pos x="0" y="6"/>
                  </a:cxn>
                  <a:cxn ang="0">
                    <a:pos x="0" y="9"/>
                  </a:cxn>
                  <a:cxn ang="0">
                    <a:pos x="0" y="10"/>
                  </a:cxn>
                  <a:cxn ang="0">
                    <a:pos x="0" y="11"/>
                  </a:cxn>
                  <a:cxn ang="0">
                    <a:pos x="0" y="13"/>
                  </a:cxn>
                  <a:cxn ang="0">
                    <a:pos x="0" y="14"/>
                  </a:cxn>
                  <a:cxn ang="0">
                    <a:pos x="0" y="15"/>
                  </a:cxn>
                  <a:cxn ang="0">
                    <a:pos x="0" y="13"/>
                  </a:cxn>
                  <a:cxn ang="0">
                    <a:pos x="0" y="11"/>
                  </a:cxn>
                  <a:cxn ang="0">
                    <a:pos x="0" y="13"/>
                  </a:cxn>
                  <a:cxn ang="0">
                    <a:pos x="0" y="11"/>
                  </a:cxn>
                  <a:cxn ang="0">
                    <a:pos x="0" y="8"/>
                  </a:cxn>
                  <a:cxn ang="0">
                    <a:pos x="0" y="7"/>
                  </a:cxn>
                  <a:cxn ang="0">
                    <a:pos x="0" y="6"/>
                  </a:cxn>
                  <a:cxn ang="0">
                    <a:pos x="0" y="11"/>
                  </a:cxn>
                  <a:cxn ang="0">
                    <a:pos x="0" y="10"/>
                  </a:cxn>
                  <a:cxn ang="0">
                    <a:pos x="0" y="10"/>
                  </a:cxn>
                  <a:cxn ang="0">
                    <a:pos x="0" y="7"/>
                  </a:cxn>
                  <a:cxn ang="0">
                    <a:pos x="0" y="7"/>
                  </a:cxn>
                  <a:cxn ang="0">
                    <a:pos x="0" y="8"/>
                  </a:cxn>
                  <a:cxn ang="0">
                    <a:pos x="0" y="2"/>
                  </a:cxn>
                  <a:cxn ang="0">
                    <a:pos x="0" y="5"/>
                  </a:cxn>
                  <a:cxn ang="0">
                    <a:pos x="0" y="4"/>
                  </a:cxn>
                  <a:cxn ang="0">
                    <a:pos x="0" y="3"/>
                  </a:cxn>
                  <a:cxn ang="0">
                    <a:pos x="0" y="7"/>
                  </a:cxn>
                  <a:cxn ang="0">
                    <a:pos x="0" y="8"/>
                  </a:cxn>
                  <a:cxn ang="0">
                    <a:pos x="0" y="8"/>
                  </a:cxn>
                  <a:cxn ang="0">
                    <a:pos x="0" y="8"/>
                  </a:cxn>
                  <a:cxn ang="0">
                    <a:pos x="0" y="6"/>
                  </a:cxn>
                  <a:cxn ang="0">
                    <a:pos x="0" y="8"/>
                  </a:cxn>
                  <a:cxn ang="0">
                    <a:pos x="0" y="6"/>
                  </a:cxn>
                  <a:cxn ang="0">
                    <a:pos x="0" y="6"/>
                  </a:cxn>
                  <a:cxn ang="0">
                    <a:pos x="0" y="6"/>
                  </a:cxn>
                  <a:cxn ang="0">
                    <a:pos x="0" y="2"/>
                  </a:cxn>
                  <a:cxn ang="0">
                    <a:pos x="0" y="1"/>
                  </a:cxn>
                  <a:cxn ang="0">
                    <a:pos x="0" y="2"/>
                  </a:cxn>
                  <a:cxn ang="0">
                    <a:pos x="0" y="1"/>
                  </a:cxn>
                  <a:cxn ang="0">
                    <a:pos x="0" y="3"/>
                  </a:cxn>
                  <a:cxn ang="0">
                    <a:pos x="0" y="6"/>
                  </a:cxn>
                  <a:cxn ang="0">
                    <a:pos x="0" y="6"/>
                  </a:cxn>
                </a:cxnLst>
                <a:rect l="0" t="0" r="r" b="b"/>
                <a:pathLst>
                  <a:path h="63">
                    <a:moveTo>
                      <a:pt x="0" y="59"/>
                    </a:moveTo>
                    <a:lnTo>
                      <a:pt x="0" y="59"/>
                    </a:lnTo>
                    <a:lnTo>
                      <a:pt x="0" y="59"/>
                    </a:lnTo>
                    <a:lnTo>
                      <a:pt x="0" y="59"/>
                    </a:lnTo>
                    <a:lnTo>
                      <a:pt x="0" y="61"/>
                    </a:lnTo>
                    <a:lnTo>
                      <a:pt x="0" y="60"/>
                    </a:lnTo>
                    <a:lnTo>
                      <a:pt x="0" y="59"/>
                    </a:lnTo>
                    <a:lnTo>
                      <a:pt x="0" y="60"/>
                    </a:lnTo>
                    <a:lnTo>
                      <a:pt x="0" y="61"/>
                    </a:lnTo>
                    <a:lnTo>
                      <a:pt x="0" y="61"/>
                    </a:lnTo>
                    <a:lnTo>
                      <a:pt x="0" y="60"/>
                    </a:lnTo>
                    <a:lnTo>
                      <a:pt x="0" y="61"/>
                    </a:lnTo>
                    <a:lnTo>
                      <a:pt x="0" y="61"/>
                    </a:lnTo>
                    <a:lnTo>
                      <a:pt x="0" y="62"/>
                    </a:lnTo>
                    <a:lnTo>
                      <a:pt x="0" y="62"/>
                    </a:lnTo>
                    <a:lnTo>
                      <a:pt x="0" y="62"/>
                    </a:lnTo>
                    <a:lnTo>
                      <a:pt x="0" y="62"/>
                    </a:lnTo>
                    <a:lnTo>
                      <a:pt x="0" y="61"/>
                    </a:lnTo>
                    <a:lnTo>
                      <a:pt x="0" y="61"/>
                    </a:lnTo>
                    <a:lnTo>
                      <a:pt x="0" y="61"/>
                    </a:lnTo>
                    <a:lnTo>
                      <a:pt x="0" y="61"/>
                    </a:lnTo>
                    <a:lnTo>
                      <a:pt x="0" y="61"/>
                    </a:lnTo>
                    <a:lnTo>
                      <a:pt x="0" y="61"/>
                    </a:lnTo>
                    <a:lnTo>
                      <a:pt x="0" y="61"/>
                    </a:lnTo>
                    <a:lnTo>
                      <a:pt x="0" y="60"/>
                    </a:lnTo>
                    <a:lnTo>
                      <a:pt x="0" y="61"/>
                    </a:lnTo>
                    <a:lnTo>
                      <a:pt x="0" y="60"/>
                    </a:lnTo>
                    <a:lnTo>
                      <a:pt x="0" y="61"/>
                    </a:lnTo>
                    <a:lnTo>
                      <a:pt x="0" y="61"/>
                    </a:lnTo>
                    <a:lnTo>
                      <a:pt x="0" y="61"/>
                    </a:lnTo>
                    <a:lnTo>
                      <a:pt x="0" y="62"/>
                    </a:lnTo>
                    <a:lnTo>
                      <a:pt x="0" y="61"/>
                    </a:lnTo>
                    <a:lnTo>
                      <a:pt x="0" y="62"/>
                    </a:lnTo>
                    <a:lnTo>
                      <a:pt x="0" y="62"/>
                    </a:lnTo>
                    <a:lnTo>
                      <a:pt x="0" y="61"/>
                    </a:lnTo>
                    <a:lnTo>
                      <a:pt x="0" y="62"/>
                    </a:lnTo>
                    <a:lnTo>
                      <a:pt x="0" y="61"/>
                    </a:lnTo>
                    <a:lnTo>
                      <a:pt x="0" y="61"/>
                    </a:lnTo>
                    <a:lnTo>
                      <a:pt x="0" y="60"/>
                    </a:lnTo>
                    <a:lnTo>
                      <a:pt x="0" y="61"/>
                    </a:lnTo>
                    <a:lnTo>
                      <a:pt x="0" y="60"/>
                    </a:lnTo>
                    <a:lnTo>
                      <a:pt x="0" y="60"/>
                    </a:lnTo>
                    <a:lnTo>
                      <a:pt x="0" y="60"/>
                    </a:lnTo>
                    <a:lnTo>
                      <a:pt x="0" y="59"/>
                    </a:lnTo>
                    <a:lnTo>
                      <a:pt x="0" y="59"/>
                    </a:lnTo>
                    <a:lnTo>
                      <a:pt x="0" y="59"/>
                    </a:lnTo>
                    <a:lnTo>
                      <a:pt x="0" y="60"/>
                    </a:lnTo>
                    <a:lnTo>
                      <a:pt x="0" y="59"/>
                    </a:lnTo>
                    <a:lnTo>
                      <a:pt x="0" y="63"/>
                    </a:lnTo>
                    <a:lnTo>
                      <a:pt x="0" y="57"/>
                    </a:lnTo>
                    <a:lnTo>
                      <a:pt x="0" y="54"/>
                    </a:lnTo>
                    <a:lnTo>
                      <a:pt x="0" y="52"/>
                    </a:lnTo>
                    <a:lnTo>
                      <a:pt x="0" y="52"/>
                    </a:lnTo>
                    <a:lnTo>
                      <a:pt x="0" y="51"/>
                    </a:lnTo>
                    <a:lnTo>
                      <a:pt x="0" y="51"/>
                    </a:lnTo>
                    <a:lnTo>
                      <a:pt x="0" y="50"/>
                    </a:lnTo>
                    <a:lnTo>
                      <a:pt x="0" y="49"/>
                    </a:lnTo>
                    <a:lnTo>
                      <a:pt x="0" y="48"/>
                    </a:lnTo>
                    <a:lnTo>
                      <a:pt x="0" y="48"/>
                    </a:lnTo>
                    <a:lnTo>
                      <a:pt x="0" y="47"/>
                    </a:lnTo>
                    <a:lnTo>
                      <a:pt x="0" y="47"/>
                    </a:lnTo>
                    <a:lnTo>
                      <a:pt x="0" y="46"/>
                    </a:lnTo>
                    <a:lnTo>
                      <a:pt x="0" y="45"/>
                    </a:lnTo>
                    <a:lnTo>
                      <a:pt x="0" y="45"/>
                    </a:lnTo>
                    <a:lnTo>
                      <a:pt x="0" y="43"/>
                    </a:lnTo>
                    <a:lnTo>
                      <a:pt x="0" y="42"/>
                    </a:lnTo>
                    <a:lnTo>
                      <a:pt x="0" y="41"/>
                    </a:lnTo>
                    <a:lnTo>
                      <a:pt x="0" y="40"/>
                    </a:lnTo>
                    <a:lnTo>
                      <a:pt x="0" y="40"/>
                    </a:lnTo>
                    <a:lnTo>
                      <a:pt x="0" y="39"/>
                    </a:lnTo>
                    <a:lnTo>
                      <a:pt x="0" y="38"/>
                    </a:lnTo>
                    <a:lnTo>
                      <a:pt x="0" y="36"/>
                    </a:lnTo>
                    <a:lnTo>
                      <a:pt x="0" y="35"/>
                    </a:lnTo>
                    <a:lnTo>
                      <a:pt x="0" y="36"/>
                    </a:lnTo>
                    <a:lnTo>
                      <a:pt x="0" y="35"/>
                    </a:lnTo>
                    <a:lnTo>
                      <a:pt x="0" y="35"/>
                    </a:lnTo>
                    <a:lnTo>
                      <a:pt x="0" y="35"/>
                    </a:lnTo>
                    <a:lnTo>
                      <a:pt x="0" y="35"/>
                    </a:lnTo>
                    <a:lnTo>
                      <a:pt x="0" y="34"/>
                    </a:lnTo>
                    <a:lnTo>
                      <a:pt x="0" y="33"/>
                    </a:lnTo>
                    <a:lnTo>
                      <a:pt x="0" y="33"/>
                    </a:lnTo>
                    <a:lnTo>
                      <a:pt x="0" y="32"/>
                    </a:lnTo>
                    <a:lnTo>
                      <a:pt x="0" y="30"/>
                    </a:lnTo>
                    <a:lnTo>
                      <a:pt x="0" y="30"/>
                    </a:lnTo>
                    <a:lnTo>
                      <a:pt x="0" y="30"/>
                    </a:lnTo>
                    <a:lnTo>
                      <a:pt x="0" y="30"/>
                    </a:lnTo>
                    <a:lnTo>
                      <a:pt x="0" y="29"/>
                    </a:lnTo>
                    <a:lnTo>
                      <a:pt x="0" y="29"/>
                    </a:lnTo>
                    <a:lnTo>
                      <a:pt x="0" y="28"/>
                    </a:lnTo>
                    <a:lnTo>
                      <a:pt x="0" y="28"/>
                    </a:lnTo>
                    <a:lnTo>
                      <a:pt x="0" y="27"/>
                    </a:lnTo>
                    <a:lnTo>
                      <a:pt x="0" y="26"/>
                    </a:lnTo>
                    <a:lnTo>
                      <a:pt x="0" y="26"/>
                    </a:lnTo>
                    <a:lnTo>
                      <a:pt x="0" y="24"/>
                    </a:lnTo>
                    <a:lnTo>
                      <a:pt x="0" y="24"/>
                    </a:lnTo>
                    <a:lnTo>
                      <a:pt x="0" y="23"/>
                    </a:lnTo>
                    <a:lnTo>
                      <a:pt x="0" y="24"/>
                    </a:lnTo>
                    <a:lnTo>
                      <a:pt x="0" y="23"/>
                    </a:lnTo>
                    <a:lnTo>
                      <a:pt x="0" y="23"/>
                    </a:lnTo>
                    <a:lnTo>
                      <a:pt x="0" y="23"/>
                    </a:lnTo>
                    <a:lnTo>
                      <a:pt x="0" y="23"/>
                    </a:lnTo>
                    <a:lnTo>
                      <a:pt x="0" y="23"/>
                    </a:lnTo>
                    <a:lnTo>
                      <a:pt x="0" y="23"/>
                    </a:lnTo>
                    <a:lnTo>
                      <a:pt x="0" y="22"/>
                    </a:lnTo>
                    <a:lnTo>
                      <a:pt x="0" y="22"/>
                    </a:lnTo>
                    <a:lnTo>
                      <a:pt x="0" y="22"/>
                    </a:lnTo>
                    <a:lnTo>
                      <a:pt x="0" y="21"/>
                    </a:lnTo>
                    <a:lnTo>
                      <a:pt x="0" y="21"/>
                    </a:lnTo>
                    <a:lnTo>
                      <a:pt x="0" y="21"/>
                    </a:lnTo>
                    <a:lnTo>
                      <a:pt x="0" y="21"/>
                    </a:lnTo>
                    <a:lnTo>
                      <a:pt x="0" y="21"/>
                    </a:lnTo>
                    <a:lnTo>
                      <a:pt x="0" y="20"/>
                    </a:lnTo>
                    <a:lnTo>
                      <a:pt x="0" y="19"/>
                    </a:lnTo>
                    <a:lnTo>
                      <a:pt x="0" y="19"/>
                    </a:lnTo>
                    <a:lnTo>
                      <a:pt x="0" y="18"/>
                    </a:lnTo>
                    <a:lnTo>
                      <a:pt x="0" y="17"/>
                    </a:lnTo>
                    <a:lnTo>
                      <a:pt x="0" y="16"/>
                    </a:lnTo>
                    <a:lnTo>
                      <a:pt x="0" y="16"/>
                    </a:lnTo>
                    <a:lnTo>
                      <a:pt x="0" y="14"/>
                    </a:lnTo>
                    <a:lnTo>
                      <a:pt x="0" y="14"/>
                    </a:lnTo>
                    <a:lnTo>
                      <a:pt x="0" y="14"/>
                    </a:lnTo>
                    <a:lnTo>
                      <a:pt x="0" y="14"/>
                    </a:lnTo>
                    <a:lnTo>
                      <a:pt x="0" y="14"/>
                    </a:lnTo>
                    <a:lnTo>
                      <a:pt x="0" y="14"/>
                    </a:lnTo>
                    <a:lnTo>
                      <a:pt x="0" y="13"/>
                    </a:lnTo>
                    <a:lnTo>
                      <a:pt x="0" y="13"/>
                    </a:lnTo>
                    <a:lnTo>
                      <a:pt x="0" y="13"/>
                    </a:lnTo>
                    <a:lnTo>
                      <a:pt x="0" y="12"/>
                    </a:lnTo>
                    <a:lnTo>
                      <a:pt x="0" y="12"/>
                    </a:lnTo>
                    <a:lnTo>
                      <a:pt x="0" y="13"/>
                    </a:lnTo>
                    <a:lnTo>
                      <a:pt x="0" y="12"/>
                    </a:lnTo>
                    <a:lnTo>
                      <a:pt x="0" y="12"/>
                    </a:lnTo>
                    <a:lnTo>
                      <a:pt x="0" y="12"/>
                    </a:lnTo>
                    <a:lnTo>
                      <a:pt x="0" y="13"/>
                    </a:lnTo>
                    <a:lnTo>
                      <a:pt x="0" y="12"/>
                    </a:lnTo>
                    <a:lnTo>
                      <a:pt x="0" y="13"/>
                    </a:lnTo>
                    <a:lnTo>
                      <a:pt x="0" y="12"/>
                    </a:lnTo>
                    <a:lnTo>
                      <a:pt x="0" y="11"/>
                    </a:lnTo>
                    <a:lnTo>
                      <a:pt x="0" y="11"/>
                    </a:lnTo>
                    <a:lnTo>
                      <a:pt x="0" y="11"/>
                    </a:lnTo>
                    <a:lnTo>
                      <a:pt x="0" y="11"/>
                    </a:lnTo>
                    <a:lnTo>
                      <a:pt x="0" y="10"/>
                    </a:lnTo>
                    <a:lnTo>
                      <a:pt x="0" y="10"/>
                    </a:lnTo>
                    <a:lnTo>
                      <a:pt x="0" y="10"/>
                    </a:lnTo>
                    <a:lnTo>
                      <a:pt x="0" y="9"/>
                    </a:lnTo>
                    <a:lnTo>
                      <a:pt x="0" y="9"/>
                    </a:lnTo>
                    <a:lnTo>
                      <a:pt x="0" y="8"/>
                    </a:lnTo>
                    <a:lnTo>
                      <a:pt x="0" y="9"/>
                    </a:lnTo>
                    <a:lnTo>
                      <a:pt x="0" y="8"/>
                    </a:lnTo>
                    <a:lnTo>
                      <a:pt x="0" y="8"/>
                    </a:lnTo>
                    <a:lnTo>
                      <a:pt x="0" y="8"/>
                    </a:lnTo>
                    <a:lnTo>
                      <a:pt x="0" y="9"/>
                    </a:lnTo>
                    <a:lnTo>
                      <a:pt x="0" y="8"/>
                    </a:lnTo>
                    <a:lnTo>
                      <a:pt x="0" y="9"/>
                    </a:lnTo>
                    <a:lnTo>
                      <a:pt x="0" y="10"/>
                    </a:lnTo>
                    <a:lnTo>
                      <a:pt x="0" y="10"/>
                    </a:lnTo>
                    <a:lnTo>
                      <a:pt x="0" y="10"/>
                    </a:lnTo>
                    <a:lnTo>
                      <a:pt x="0" y="10"/>
                    </a:lnTo>
                    <a:lnTo>
                      <a:pt x="0" y="9"/>
                    </a:lnTo>
                    <a:lnTo>
                      <a:pt x="0" y="9"/>
                    </a:lnTo>
                    <a:lnTo>
                      <a:pt x="0" y="10"/>
                    </a:lnTo>
                    <a:lnTo>
                      <a:pt x="0" y="10"/>
                    </a:lnTo>
                    <a:lnTo>
                      <a:pt x="0" y="9"/>
                    </a:lnTo>
                    <a:lnTo>
                      <a:pt x="0" y="10"/>
                    </a:lnTo>
                    <a:lnTo>
                      <a:pt x="0" y="10"/>
                    </a:lnTo>
                    <a:lnTo>
                      <a:pt x="0" y="10"/>
                    </a:lnTo>
                    <a:lnTo>
                      <a:pt x="0" y="9"/>
                    </a:lnTo>
                    <a:lnTo>
                      <a:pt x="0" y="10"/>
                    </a:lnTo>
                    <a:lnTo>
                      <a:pt x="0" y="10"/>
                    </a:lnTo>
                    <a:lnTo>
                      <a:pt x="0" y="10"/>
                    </a:lnTo>
                    <a:lnTo>
                      <a:pt x="0" y="9"/>
                    </a:lnTo>
                    <a:lnTo>
                      <a:pt x="0" y="9"/>
                    </a:lnTo>
                    <a:lnTo>
                      <a:pt x="0" y="8"/>
                    </a:lnTo>
                    <a:lnTo>
                      <a:pt x="0" y="9"/>
                    </a:lnTo>
                    <a:lnTo>
                      <a:pt x="0" y="8"/>
                    </a:lnTo>
                    <a:lnTo>
                      <a:pt x="0" y="9"/>
                    </a:lnTo>
                    <a:lnTo>
                      <a:pt x="0" y="8"/>
                    </a:lnTo>
                    <a:lnTo>
                      <a:pt x="0" y="9"/>
                    </a:lnTo>
                    <a:lnTo>
                      <a:pt x="0" y="8"/>
                    </a:lnTo>
                    <a:lnTo>
                      <a:pt x="0" y="7"/>
                    </a:lnTo>
                    <a:lnTo>
                      <a:pt x="0" y="7"/>
                    </a:lnTo>
                    <a:lnTo>
                      <a:pt x="0" y="7"/>
                    </a:lnTo>
                    <a:lnTo>
                      <a:pt x="0" y="7"/>
                    </a:lnTo>
                    <a:lnTo>
                      <a:pt x="0" y="8"/>
                    </a:lnTo>
                    <a:lnTo>
                      <a:pt x="0" y="7"/>
                    </a:lnTo>
                    <a:lnTo>
                      <a:pt x="0" y="7"/>
                    </a:lnTo>
                    <a:lnTo>
                      <a:pt x="0" y="7"/>
                    </a:lnTo>
                    <a:lnTo>
                      <a:pt x="0" y="8"/>
                    </a:lnTo>
                    <a:lnTo>
                      <a:pt x="0" y="8"/>
                    </a:lnTo>
                    <a:lnTo>
                      <a:pt x="0" y="9"/>
                    </a:lnTo>
                    <a:lnTo>
                      <a:pt x="0" y="10"/>
                    </a:lnTo>
                    <a:lnTo>
                      <a:pt x="0" y="10"/>
                    </a:lnTo>
                    <a:lnTo>
                      <a:pt x="0" y="10"/>
                    </a:lnTo>
                    <a:lnTo>
                      <a:pt x="0" y="11"/>
                    </a:lnTo>
                    <a:lnTo>
                      <a:pt x="0" y="12"/>
                    </a:lnTo>
                    <a:lnTo>
                      <a:pt x="0" y="11"/>
                    </a:lnTo>
                    <a:lnTo>
                      <a:pt x="0" y="11"/>
                    </a:lnTo>
                    <a:lnTo>
                      <a:pt x="0" y="12"/>
                    </a:lnTo>
                    <a:lnTo>
                      <a:pt x="0" y="12"/>
                    </a:lnTo>
                    <a:lnTo>
                      <a:pt x="0" y="13"/>
                    </a:lnTo>
                    <a:lnTo>
                      <a:pt x="0" y="13"/>
                    </a:lnTo>
                    <a:lnTo>
                      <a:pt x="0" y="13"/>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0"/>
                    </a:lnTo>
                    <a:lnTo>
                      <a:pt x="0" y="10"/>
                    </a:lnTo>
                    <a:lnTo>
                      <a:pt x="0" y="10"/>
                    </a:lnTo>
                    <a:lnTo>
                      <a:pt x="0" y="10"/>
                    </a:lnTo>
                    <a:lnTo>
                      <a:pt x="0" y="10"/>
                    </a:lnTo>
                    <a:lnTo>
                      <a:pt x="0" y="11"/>
                    </a:lnTo>
                    <a:lnTo>
                      <a:pt x="0" y="10"/>
                    </a:lnTo>
                    <a:lnTo>
                      <a:pt x="0" y="11"/>
                    </a:lnTo>
                    <a:lnTo>
                      <a:pt x="0" y="11"/>
                    </a:lnTo>
                    <a:lnTo>
                      <a:pt x="0" y="10"/>
                    </a:lnTo>
                    <a:lnTo>
                      <a:pt x="0" y="10"/>
                    </a:lnTo>
                    <a:lnTo>
                      <a:pt x="0" y="9"/>
                    </a:lnTo>
                    <a:lnTo>
                      <a:pt x="0" y="8"/>
                    </a:lnTo>
                    <a:lnTo>
                      <a:pt x="0" y="8"/>
                    </a:lnTo>
                    <a:lnTo>
                      <a:pt x="0" y="7"/>
                    </a:lnTo>
                    <a:lnTo>
                      <a:pt x="0" y="8"/>
                    </a:lnTo>
                    <a:lnTo>
                      <a:pt x="0" y="8"/>
                    </a:lnTo>
                    <a:lnTo>
                      <a:pt x="0" y="8"/>
                    </a:lnTo>
                    <a:lnTo>
                      <a:pt x="0" y="8"/>
                    </a:lnTo>
                    <a:lnTo>
                      <a:pt x="0" y="8"/>
                    </a:lnTo>
                    <a:lnTo>
                      <a:pt x="0" y="9"/>
                    </a:lnTo>
                    <a:lnTo>
                      <a:pt x="0" y="8"/>
                    </a:lnTo>
                    <a:lnTo>
                      <a:pt x="0" y="9"/>
                    </a:lnTo>
                    <a:lnTo>
                      <a:pt x="0" y="9"/>
                    </a:lnTo>
                    <a:lnTo>
                      <a:pt x="0" y="9"/>
                    </a:lnTo>
                    <a:lnTo>
                      <a:pt x="0" y="10"/>
                    </a:lnTo>
                    <a:lnTo>
                      <a:pt x="0" y="10"/>
                    </a:lnTo>
                    <a:lnTo>
                      <a:pt x="0" y="10"/>
                    </a:lnTo>
                    <a:lnTo>
                      <a:pt x="0" y="11"/>
                    </a:lnTo>
                    <a:lnTo>
                      <a:pt x="0" y="10"/>
                    </a:lnTo>
                    <a:lnTo>
                      <a:pt x="0" y="9"/>
                    </a:lnTo>
                    <a:lnTo>
                      <a:pt x="0" y="8"/>
                    </a:lnTo>
                    <a:lnTo>
                      <a:pt x="0" y="8"/>
                    </a:lnTo>
                    <a:lnTo>
                      <a:pt x="0" y="8"/>
                    </a:lnTo>
                    <a:lnTo>
                      <a:pt x="0" y="7"/>
                    </a:lnTo>
                    <a:lnTo>
                      <a:pt x="0" y="8"/>
                    </a:lnTo>
                    <a:lnTo>
                      <a:pt x="0" y="7"/>
                    </a:lnTo>
                    <a:lnTo>
                      <a:pt x="0" y="7"/>
                    </a:lnTo>
                    <a:lnTo>
                      <a:pt x="0" y="8"/>
                    </a:lnTo>
                    <a:lnTo>
                      <a:pt x="0" y="8"/>
                    </a:lnTo>
                    <a:lnTo>
                      <a:pt x="0" y="7"/>
                    </a:lnTo>
                    <a:lnTo>
                      <a:pt x="0" y="7"/>
                    </a:lnTo>
                    <a:lnTo>
                      <a:pt x="0" y="6"/>
                    </a:lnTo>
                    <a:lnTo>
                      <a:pt x="0" y="6"/>
                    </a:lnTo>
                    <a:lnTo>
                      <a:pt x="0" y="6"/>
                    </a:lnTo>
                    <a:lnTo>
                      <a:pt x="0" y="6"/>
                    </a:lnTo>
                    <a:lnTo>
                      <a:pt x="0" y="7"/>
                    </a:lnTo>
                    <a:lnTo>
                      <a:pt x="0" y="7"/>
                    </a:lnTo>
                    <a:lnTo>
                      <a:pt x="0" y="8"/>
                    </a:lnTo>
                    <a:lnTo>
                      <a:pt x="0" y="7"/>
                    </a:lnTo>
                    <a:lnTo>
                      <a:pt x="0" y="7"/>
                    </a:lnTo>
                    <a:lnTo>
                      <a:pt x="0" y="8"/>
                    </a:lnTo>
                    <a:lnTo>
                      <a:pt x="0" y="8"/>
                    </a:lnTo>
                    <a:lnTo>
                      <a:pt x="0" y="9"/>
                    </a:lnTo>
                    <a:lnTo>
                      <a:pt x="0" y="10"/>
                    </a:lnTo>
                    <a:lnTo>
                      <a:pt x="0" y="9"/>
                    </a:lnTo>
                    <a:lnTo>
                      <a:pt x="0" y="9"/>
                    </a:lnTo>
                    <a:lnTo>
                      <a:pt x="0" y="10"/>
                    </a:lnTo>
                    <a:lnTo>
                      <a:pt x="0" y="10"/>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9"/>
                    </a:lnTo>
                    <a:lnTo>
                      <a:pt x="0" y="10"/>
                    </a:lnTo>
                    <a:lnTo>
                      <a:pt x="0" y="9"/>
                    </a:lnTo>
                    <a:lnTo>
                      <a:pt x="0" y="10"/>
                    </a:lnTo>
                    <a:lnTo>
                      <a:pt x="0" y="9"/>
                    </a:lnTo>
                    <a:lnTo>
                      <a:pt x="0" y="10"/>
                    </a:lnTo>
                    <a:lnTo>
                      <a:pt x="0" y="10"/>
                    </a:lnTo>
                    <a:lnTo>
                      <a:pt x="0" y="11"/>
                    </a:lnTo>
                    <a:lnTo>
                      <a:pt x="0" y="11"/>
                    </a:lnTo>
                    <a:lnTo>
                      <a:pt x="0" y="12"/>
                    </a:lnTo>
                    <a:lnTo>
                      <a:pt x="0" y="11"/>
                    </a:lnTo>
                    <a:lnTo>
                      <a:pt x="0" y="11"/>
                    </a:lnTo>
                    <a:lnTo>
                      <a:pt x="0" y="12"/>
                    </a:lnTo>
                    <a:lnTo>
                      <a:pt x="0" y="12"/>
                    </a:lnTo>
                    <a:lnTo>
                      <a:pt x="0" y="12"/>
                    </a:lnTo>
                    <a:lnTo>
                      <a:pt x="0" y="12"/>
                    </a:lnTo>
                    <a:lnTo>
                      <a:pt x="0" y="12"/>
                    </a:lnTo>
                    <a:lnTo>
                      <a:pt x="0" y="13"/>
                    </a:lnTo>
                    <a:lnTo>
                      <a:pt x="0" y="13"/>
                    </a:lnTo>
                    <a:lnTo>
                      <a:pt x="0" y="13"/>
                    </a:lnTo>
                    <a:lnTo>
                      <a:pt x="0" y="13"/>
                    </a:lnTo>
                    <a:lnTo>
                      <a:pt x="0" y="14"/>
                    </a:lnTo>
                    <a:lnTo>
                      <a:pt x="0" y="13"/>
                    </a:lnTo>
                    <a:lnTo>
                      <a:pt x="0" y="13"/>
                    </a:lnTo>
                    <a:lnTo>
                      <a:pt x="0" y="13"/>
                    </a:lnTo>
                    <a:lnTo>
                      <a:pt x="0" y="14"/>
                    </a:lnTo>
                    <a:lnTo>
                      <a:pt x="0" y="14"/>
                    </a:lnTo>
                    <a:lnTo>
                      <a:pt x="0" y="14"/>
                    </a:lnTo>
                    <a:lnTo>
                      <a:pt x="0" y="14"/>
                    </a:lnTo>
                    <a:lnTo>
                      <a:pt x="0" y="14"/>
                    </a:lnTo>
                    <a:lnTo>
                      <a:pt x="0" y="14"/>
                    </a:lnTo>
                    <a:lnTo>
                      <a:pt x="0" y="14"/>
                    </a:lnTo>
                    <a:lnTo>
                      <a:pt x="0" y="14"/>
                    </a:lnTo>
                    <a:lnTo>
                      <a:pt x="0" y="14"/>
                    </a:lnTo>
                    <a:lnTo>
                      <a:pt x="0" y="15"/>
                    </a:lnTo>
                    <a:lnTo>
                      <a:pt x="0" y="14"/>
                    </a:lnTo>
                    <a:lnTo>
                      <a:pt x="0" y="15"/>
                    </a:lnTo>
                    <a:lnTo>
                      <a:pt x="0" y="15"/>
                    </a:lnTo>
                    <a:lnTo>
                      <a:pt x="0" y="15"/>
                    </a:lnTo>
                    <a:lnTo>
                      <a:pt x="0" y="16"/>
                    </a:lnTo>
                    <a:lnTo>
                      <a:pt x="0" y="15"/>
                    </a:lnTo>
                    <a:lnTo>
                      <a:pt x="0" y="15"/>
                    </a:lnTo>
                    <a:lnTo>
                      <a:pt x="0" y="14"/>
                    </a:lnTo>
                    <a:lnTo>
                      <a:pt x="0" y="15"/>
                    </a:lnTo>
                    <a:lnTo>
                      <a:pt x="0" y="15"/>
                    </a:lnTo>
                    <a:lnTo>
                      <a:pt x="0" y="15"/>
                    </a:lnTo>
                    <a:lnTo>
                      <a:pt x="0" y="15"/>
                    </a:lnTo>
                    <a:lnTo>
                      <a:pt x="0" y="14"/>
                    </a:lnTo>
                    <a:lnTo>
                      <a:pt x="0" y="13"/>
                    </a:lnTo>
                    <a:lnTo>
                      <a:pt x="0" y="14"/>
                    </a:lnTo>
                    <a:lnTo>
                      <a:pt x="0" y="13"/>
                    </a:lnTo>
                    <a:lnTo>
                      <a:pt x="0" y="13"/>
                    </a:lnTo>
                    <a:lnTo>
                      <a:pt x="0" y="13"/>
                    </a:lnTo>
                    <a:lnTo>
                      <a:pt x="0" y="13"/>
                    </a:lnTo>
                    <a:lnTo>
                      <a:pt x="0" y="13"/>
                    </a:lnTo>
                    <a:lnTo>
                      <a:pt x="0" y="13"/>
                    </a:lnTo>
                    <a:lnTo>
                      <a:pt x="0" y="13"/>
                    </a:lnTo>
                    <a:lnTo>
                      <a:pt x="0" y="12"/>
                    </a:lnTo>
                    <a:lnTo>
                      <a:pt x="0" y="12"/>
                    </a:lnTo>
                    <a:lnTo>
                      <a:pt x="0" y="12"/>
                    </a:lnTo>
                    <a:lnTo>
                      <a:pt x="0" y="11"/>
                    </a:lnTo>
                    <a:lnTo>
                      <a:pt x="0" y="11"/>
                    </a:lnTo>
                    <a:lnTo>
                      <a:pt x="0" y="11"/>
                    </a:lnTo>
                    <a:lnTo>
                      <a:pt x="0" y="12"/>
                    </a:lnTo>
                    <a:lnTo>
                      <a:pt x="0" y="11"/>
                    </a:lnTo>
                    <a:lnTo>
                      <a:pt x="0" y="11"/>
                    </a:lnTo>
                    <a:lnTo>
                      <a:pt x="0" y="12"/>
                    </a:lnTo>
                    <a:lnTo>
                      <a:pt x="0" y="11"/>
                    </a:lnTo>
                    <a:lnTo>
                      <a:pt x="0" y="12"/>
                    </a:lnTo>
                    <a:lnTo>
                      <a:pt x="0" y="12"/>
                    </a:lnTo>
                    <a:lnTo>
                      <a:pt x="0" y="13"/>
                    </a:lnTo>
                    <a:lnTo>
                      <a:pt x="0" y="13"/>
                    </a:lnTo>
                    <a:lnTo>
                      <a:pt x="0" y="14"/>
                    </a:lnTo>
                    <a:lnTo>
                      <a:pt x="0" y="13"/>
                    </a:lnTo>
                    <a:lnTo>
                      <a:pt x="0" y="13"/>
                    </a:lnTo>
                    <a:lnTo>
                      <a:pt x="0" y="12"/>
                    </a:lnTo>
                    <a:lnTo>
                      <a:pt x="0" y="13"/>
                    </a:lnTo>
                    <a:lnTo>
                      <a:pt x="0" y="13"/>
                    </a:lnTo>
                    <a:lnTo>
                      <a:pt x="0" y="12"/>
                    </a:lnTo>
                    <a:lnTo>
                      <a:pt x="0" y="12"/>
                    </a:lnTo>
                    <a:lnTo>
                      <a:pt x="0" y="12"/>
                    </a:lnTo>
                    <a:lnTo>
                      <a:pt x="0" y="12"/>
                    </a:lnTo>
                    <a:lnTo>
                      <a:pt x="0" y="11"/>
                    </a:lnTo>
                    <a:lnTo>
                      <a:pt x="0" y="11"/>
                    </a:lnTo>
                    <a:lnTo>
                      <a:pt x="0" y="11"/>
                    </a:lnTo>
                    <a:lnTo>
                      <a:pt x="0" y="11"/>
                    </a:lnTo>
                    <a:lnTo>
                      <a:pt x="0" y="11"/>
                    </a:lnTo>
                    <a:lnTo>
                      <a:pt x="0" y="10"/>
                    </a:lnTo>
                    <a:lnTo>
                      <a:pt x="0" y="11"/>
                    </a:lnTo>
                    <a:lnTo>
                      <a:pt x="0" y="11"/>
                    </a:lnTo>
                    <a:lnTo>
                      <a:pt x="0" y="10"/>
                    </a:lnTo>
                    <a:lnTo>
                      <a:pt x="0" y="10"/>
                    </a:lnTo>
                    <a:lnTo>
                      <a:pt x="0" y="9"/>
                    </a:lnTo>
                    <a:lnTo>
                      <a:pt x="0" y="9"/>
                    </a:lnTo>
                    <a:lnTo>
                      <a:pt x="0" y="8"/>
                    </a:lnTo>
                    <a:lnTo>
                      <a:pt x="0" y="8"/>
                    </a:lnTo>
                    <a:lnTo>
                      <a:pt x="0" y="7"/>
                    </a:lnTo>
                    <a:lnTo>
                      <a:pt x="0" y="7"/>
                    </a:lnTo>
                    <a:lnTo>
                      <a:pt x="0" y="7"/>
                    </a:lnTo>
                    <a:lnTo>
                      <a:pt x="0" y="7"/>
                    </a:lnTo>
                    <a:lnTo>
                      <a:pt x="0" y="7"/>
                    </a:lnTo>
                    <a:lnTo>
                      <a:pt x="0" y="6"/>
                    </a:lnTo>
                    <a:lnTo>
                      <a:pt x="0" y="6"/>
                    </a:lnTo>
                    <a:lnTo>
                      <a:pt x="0" y="6"/>
                    </a:lnTo>
                    <a:lnTo>
                      <a:pt x="0" y="6"/>
                    </a:lnTo>
                    <a:lnTo>
                      <a:pt x="0" y="7"/>
                    </a:lnTo>
                    <a:lnTo>
                      <a:pt x="0" y="7"/>
                    </a:lnTo>
                    <a:lnTo>
                      <a:pt x="0" y="8"/>
                    </a:lnTo>
                    <a:lnTo>
                      <a:pt x="0" y="7"/>
                    </a:lnTo>
                    <a:lnTo>
                      <a:pt x="0" y="7"/>
                    </a:lnTo>
                    <a:lnTo>
                      <a:pt x="0" y="7"/>
                    </a:lnTo>
                    <a:lnTo>
                      <a:pt x="0" y="6"/>
                    </a:lnTo>
                    <a:lnTo>
                      <a:pt x="0" y="6"/>
                    </a:lnTo>
                    <a:lnTo>
                      <a:pt x="0" y="6"/>
                    </a:lnTo>
                    <a:lnTo>
                      <a:pt x="0" y="5"/>
                    </a:lnTo>
                    <a:lnTo>
                      <a:pt x="0" y="6"/>
                    </a:lnTo>
                    <a:lnTo>
                      <a:pt x="0" y="6"/>
                    </a:lnTo>
                    <a:lnTo>
                      <a:pt x="0" y="6"/>
                    </a:lnTo>
                    <a:lnTo>
                      <a:pt x="0" y="6"/>
                    </a:lnTo>
                    <a:lnTo>
                      <a:pt x="0" y="7"/>
                    </a:lnTo>
                    <a:lnTo>
                      <a:pt x="0" y="7"/>
                    </a:lnTo>
                    <a:lnTo>
                      <a:pt x="0" y="7"/>
                    </a:lnTo>
                    <a:lnTo>
                      <a:pt x="0" y="8"/>
                    </a:lnTo>
                    <a:lnTo>
                      <a:pt x="0" y="8"/>
                    </a:lnTo>
                    <a:lnTo>
                      <a:pt x="0" y="8"/>
                    </a:lnTo>
                    <a:lnTo>
                      <a:pt x="0" y="9"/>
                    </a:lnTo>
                    <a:lnTo>
                      <a:pt x="0" y="10"/>
                    </a:lnTo>
                    <a:lnTo>
                      <a:pt x="0" y="10"/>
                    </a:lnTo>
                    <a:lnTo>
                      <a:pt x="0" y="11"/>
                    </a:lnTo>
                    <a:lnTo>
                      <a:pt x="0" y="10"/>
                    </a:lnTo>
                    <a:lnTo>
                      <a:pt x="0" y="11"/>
                    </a:lnTo>
                    <a:lnTo>
                      <a:pt x="0" y="11"/>
                    </a:lnTo>
                    <a:lnTo>
                      <a:pt x="0" y="11"/>
                    </a:lnTo>
                    <a:lnTo>
                      <a:pt x="0" y="10"/>
                    </a:lnTo>
                    <a:lnTo>
                      <a:pt x="0" y="10"/>
                    </a:lnTo>
                    <a:lnTo>
                      <a:pt x="0" y="10"/>
                    </a:lnTo>
                    <a:lnTo>
                      <a:pt x="0" y="9"/>
                    </a:lnTo>
                    <a:lnTo>
                      <a:pt x="0" y="10"/>
                    </a:lnTo>
                    <a:lnTo>
                      <a:pt x="0" y="10"/>
                    </a:lnTo>
                    <a:lnTo>
                      <a:pt x="0" y="10"/>
                    </a:lnTo>
                    <a:lnTo>
                      <a:pt x="0" y="9"/>
                    </a:lnTo>
                    <a:lnTo>
                      <a:pt x="0" y="10"/>
                    </a:lnTo>
                    <a:lnTo>
                      <a:pt x="0" y="10"/>
                    </a:lnTo>
                    <a:lnTo>
                      <a:pt x="0" y="10"/>
                    </a:lnTo>
                    <a:lnTo>
                      <a:pt x="0" y="9"/>
                    </a:lnTo>
                    <a:lnTo>
                      <a:pt x="0" y="9"/>
                    </a:lnTo>
                    <a:lnTo>
                      <a:pt x="0" y="10"/>
                    </a:lnTo>
                    <a:lnTo>
                      <a:pt x="0" y="10"/>
                    </a:lnTo>
                    <a:lnTo>
                      <a:pt x="0" y="10"/>
                    </a:lnTo>
                    <a:lnTo>
                      <a:pt x="0" y="10"/>
                    </a:lnTo>
                    <a:lnTo>
                      <a:pt x="0" y="10"/>
                    </a:lnTo>
                    <a:lnTo>
                      <a:pt x="0" y="10"/>
                    </a:lnTo>
                    <a:lnTo>
                      <a:pt x="0" y="10"/>
                    </a:lnTo>
                    <a:lnTo>
                      <a:pt x="0" y="9"/>
                    </a:lnTo>
                    <a:lnTo>
                      <a:pt x="0" y="9"/>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9"/>
                    </a:lnTo>
                    <a:lnTo>
                      <a:pt x="0" y="8"/>
                    </a:lnTo>
                    <a:lnTo>
                      <a:pt x="0" y="9"/>
                    </a:lnTo>
                    <a:lnTo>
                      <a:pt x="0" y="9"/>
                    </a:lnTo>
                    <a:lnTo>
                      <a:pt x="0" y="9"/>
                    </a:lnTo>
                    <a:lnTo>
                      <a:pt x="0" y="8"/>
                    </a:lnTo>
                    <a:lnTo>
                      <a:pt x="0" y="9"/>
                    </a:lnTo>
                    <a:lnTo>
                      <a:pt x="0" y="8"/>
                    </a:lnTo>
                    <a:lnTo>
                      <a:pt x="0" y="8"/>
                    </a:lnTo>
                    <a:lnTo>
                      <a:pt x="0" y="7"/>
                    </a:lnTo>
                    <a:lnTo>
                      <a:pt x="0" y="7"/>
                    </a:lnTo>
                    <a:lnTo>
                      <a:pt x="0" y="6"/>
                    </a:lnTo>
                    <a:lnTo>
                      <a:pt x="0" y="5"/>
                    </a:lnTo>
                    <a:lnTo>
                      <a:pt x="0" y="5"/>
                    </a:lnTo>
                    <a:lnTo>
                      <a:pt x="0" y="4"/>
                    </a:lnTo>
                    <a:lnTo>
                      <a:pt x="0" y="4"/>
                    </a:lnTo>
                    <a:lnTo>
                      <a:pt x="0" y="3"/>
                    </a:lnTo>
                    <a:lnTo>
                      <a:pt x="0" y="3"/>
                    </a:lnTo>
                    <a:lnTo>
                      <a:pt x="0" y="2"/>
                    </a:lnTo>
                    <a:lnTo>
                      <a:pt x="0" y="3"/>
                    </a:lnTo>
                    <a:lnTo>
                      <a:pt x="0" y="2"/>
                    </a:lnTo>
                    <a:lnTo>
                      <a:pt x="0" y="3"/>
                    </a:lnTo>
                    <a:lnTo>
                      <a:pt x="0" y="3"/>
                    </a:lnTo>
                    <a:lnTo>
                      <a:pt x="0" y="3"/>
                    </a:lnTo>
                    <a:lnTo>
                      <a:pt x="0" y="3"/>
                    </a:lnTo>
                    <a:lnTo>
                      <a:pt x="0" y="3"/>
                    </a:lnTo>
                    <a:lnTo>
                      <a:pt x="0" y="4"/>
                    </a:lnTo>
                    <a:lnTo>
                      <a:pt x="0" y="4"/>
                    </a:lnTo>
                    <a:lnTo>
                      <a:pt x="0" y="5"/>
                    </a:lnTo>
                    <a:lnTo>
                      <a:pt x="0" y="5"/>
                    </a:lnTo>
                    <a:lnTo>
                      <a:pt x="0" y="5"/>
                    </a:lnTo>
                    <a:lnTo>
                      <a:pt x="0" y="4"/>
                    </a:lnTo>
                    <a:lnTo>
                      <a:pt x="0" y="5"/>
                    </a:lnTo>
                    <a:lnTo>
                      <a:pt x="0" y="5"/>
                    </a:lnTo>
                    <a:lnTo>
                      <a:pt x="0" y="5"/>
                    </a:lnTo>
                    <a:lnTo>
                      <a:pt x="0" y="5"/>
                    </a:lnTo>
                    <a:lnTo>
                      <a:pt x="0" y="6"/>
                    </a:lnTo>
                    <a:lnTo>
                      <a:pt x="0" y="5"/>
                    </a:lnTo>
                    <a:lnTo>
                      <a:pt x="0" y="5"/>
                    </a:lnTo>
                    <a:lnTo>
                      <a:pt x="0" y="5"/>
                    </a:lnTo>
                    <a:lnTo>
                      <a:pt x="0" y="4"/>
                    </a:lnTo>
                    <a:lnTo>
                      <a:pt x="0" y="4"/>
                    </a:lnTo>
                    <a:lnTo>
                      <a:pt x="0" y="4"/>
                    </a:lnTo>
                    <a:lnTo>
                      <a:pt x="0" y="4"/>
                    </a:lnTo>
                    <a:lnTo>
                      <a:pt x="0" y="5"/>
                    </a:lnTo>
                    <a:lnTo>
                      <a:pt x="0" y="5"/>
                    </a:lnTo>
                    <a:lnTo>
                      <a:pt x="0" y="4"/>
                    </a:lnTo>
                    <a:lnTo>
                      <a:pt x="0" y="3"/>
                    </a:lnTo>
                    <a:lnTo>
                      <a:pt x="0" y="4"/>
                    </a:lnTo>
                    <a:lnTo>
                      <a:pt x="0" y="4"/>
                    </a:lnTo>
                    <a:lnTo>
                      <a:pt x="0" y="4"/>
                    </a:lnTo>
                    <a:lnTo>
                      <a:pt x="0" y="3"/>
                    </a:lnTo>
                    <a:lnTo>
                      <a:pt x="0" y="4"/>
                    </a:lnTo>
                    <a:lnTo>
                      <a:pt x="0" y="4"/>
                    </a:lnTo>
                    <a:lnTo>
                      <a:pt x="0" y="5"/>
                    </a:lnTo>
                    <a:lnTo>
                      <a:pt x="0" y="5"/>
                    </a:lnTo>
                    <a:lnTo>
                      <a:pt x="0" y="5"/>
                    </a:lnTo>
                    <a:lnTo>
                      <a:pt x="0" y="6"/>
                    </a:lnTo>
                    <a:lnTo>
                      <a:pt x="0" y="6"/>
                    </a:lnTo>
                    <a:lnTo>
                      <a:pt x="0" y="6"/>
                    </a:lnTo>
                    <a:lnTo>
                      <a:pt x="0" y="6"/>
                    </a:lnTo>
                    <a:lnTo>
                      <a:pt x="0" y="7"/>
                    </a:lnTo>
                    <a:lnTo>
                      <a:pt x="0" y="7"/>
                    </a:lnTo>
                    <a:lnTo>
                      <a:pt x="0" y="7"/>
                    </a:lnTo>
                    <a:lnTo>
                      <a:pt x="0" y="8"/>
                    </a:lnTo>
                    <a:lnTo>
                      <a:pt x="0" y="6"/>
                    </a:lnTo>
                    <a:lnTo>
                      <a:pt x="0" y="7"/>
                    </a:lnTo>
                    <a:lnTo>
                      <a:pt x="0" y="6"/>
                    </a:lnTo>
                    <a:lnTo>
                      <a:pt x="0" y="7"/>
                    </a:lnTo>
                    <a:lnTo>
                      <a:pt x="0" y="7"/>
                    </a:lnTo>
                    <a:lnTo>
                      <a:pt x="0" y="7"/>
                    </a:lnTo>
                    <a:lnTo>
                      <a:pt x="0" y="7"/>
                    </a:lnTo>
                    <a:lnTo>
                      <a:pt x="0" y="7"/>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9"/>
                    </a:lnTo>
                    <a:lnTo>
                      <a:pt x="0" y="8"/>
                    </a:lnTo>
                    <a:lnTo>
                      <a:pt x="0" y="9"/>
                    </a:lnTo>
                    <a:lnTo>
                      <a:pt x="0" y="8"/>
                    </a:lnTo>
                    <a:lnTo>
                      <a:pt x="0" y="8"/>
                    </a:lnTo>
                    <a:lnTo>
                      <a:pt x="0" y="8"/>
                    </a:lnTo>
                    <a:lnTo>
                      <a:pt x="0" y="8"/>
                    </a:lnTo>
                    <a:lnTo>
                      <a:pt x="0" y="8"/>
                    </a:lnTo>
                    <a:lnTo>
                      <a:pt x="0" y="9"/>
                    </a:lnTo>
                    <a:lnTo>
                      <a:pt x="0" y="8"/>
                    </a:lnTo>
                    <a:lnTo>
                      <a:pt x="0" y="8"/>
                    </a:lnTo>
                    <a:lnTo>
                      <a:pt x="0" y="8"/>
                    </a:lnTo>
                    <a:lnTo>
                      <a:pt x="0" y="7"/>
                    </a:lnTo>
                    <a:lnTo>
                      <a:pt x="0" y="7"/>
                    </a:lnTo>
                    <a:lnTo>
                      <a:pt x="0" y="6"/>
                    </a:lnTo>
                    <a:lnTo>
                      <a:pt x="0" y="7"/>
                    </a:lnTo>
                    <a:lnTo>
                      <a:pt x="0" y="6"/>
                    </a:lnTo>
                    <a:lnTo>
                      <a:pt x="0" y="6"/>
                    </a:lnTo>
                    <a:lnTo>
                      <a:pt x="0" y="7"/>
                    </a:lnTo>
                    <a:lnTo>
                      <a:pt x="0" y="6"/>
                    </a:lnTo>
                    <a:lnTo>
                      <a:pt x="0" y="8"/>
                    </a:lnTo>
                    <a:lnTo>
                      <a:pt x="0" y="7"/>
                    </a:lnTo>
                    <a:lnTo>
                      <a:pt x="0" y="8"/>
                    </a:lnTo>
                    <a:lnTo>
                      <a:pt x="0" y="7"/>
                    </a:lnTo>
                    <a:lnTo>
                      <a:pt x="0" y="8"/>
                    </a:lnTo>
                    <a:lnTo>
                      <a:pt x="0" y="8"/>
                    </a:lnTo>
                    <a:lnTo>
                      <a:pt x="0" y="8"/>
                    </a:lnTo>
                    <a:lnTo>
                      <a:pt x="0" y="7"/>
                    </a:lnTo>
                    <a:lnTo>
                      <a:pt x="0" y="8"/>
                    </a:lnTo>
                    <a:lnTo>
                      <a:pt x="0" y="8"/>
                    </a:lnTo>
                    <a:lnTo>
                      <a:pt x="0" y="8"/>
                    </a:lnTo>
                    <a:lnTo>
                      <a:pt x="0" y="8"/>
                    </a:lnTo>
                    <a:lnTo>
                      <a:pt x="0" y="7"/>
                    </a:lnTo>
                    <a:lnTo>
                      <a:pt x="0" y="6"/>
                    </a:lnTo>
                    <a:lnTo>
                      <a:pt x="0" y="7"/>
                    </a:lnTo>
                    <a:lnTo>
                      <a:pt x="0" y="7"/>
                    </a:lnTo>
                    <a:lnTo>
                      <a:pt x="0" y="7"/>
                    </a:lnTo>
                    <a:lnTo>
                      <a:pt x="0" y="6"/>
                    </a:lnTo>
                    <a:lnTo>
                      <a:pt x="0" y="5"/>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5"/>
                    </a:lnTo>
                    <a:lnTo>
                      <a:pt x="0" y="6"/>
                    </a:lnTo>
                    <a:lnTo>
                      <a:pt x="0" y="5"/>
                    </a:lnTo>
                    <a:lnTo>
                      <a:pt x="0" y="5"/>
                    </a:lnTo>
                    <a:lnTo>
                      <a:pt x="0" y="4"/>
                    </a:lnTo>
                    <a:lnTo>
                      <a:pt x="0" y="4"/>
                    </a:lnTo>
                    <a:lnTo>
                      <a:pt x="0" y="3"/>
                    </a:lnTo>
                    <a:lnTo>
                      <a:pt x="0" y="2"/>
                    </a:lnTo>
                    <a:lnTo>
                      <a:pt x="0" y="2"/>
                    </a:lnTo>
                    <a:lnTo>
                      <a:pt x="0" y="2"/>
                    </a:lnTo>
                    <a:lnTo>
                      <a:pt x="0" y="2"/>
                    </a:lnTo>
                    <a:lnTo>
                      <a:pt x="0" y="2"/>
                    </a:lnTo>
                    <a:lnTo>
                      <a:pt x="0" y="1"/>
                    </a:lnTo>
                    <a:lnTo>
                      <a:pt x="0" y="1"/>
                    </a:lnTo>
                    <a:lnTo>
                      <a:pt x="0" y="2"/>
                    </a:lnTo>
                    <a:lnTo>
                      <a:pt x="0" y="1"/>
                    </a:lnTo>
                    <a:lnTo>
                      <a:pt x="0" y="1"/>
                    </a:lnTo>
                    <a:lnTo>
                      <a:pt x="0" y="1"/>
                    </a:lnTo>
                    <a:lnTo>
                      <a:pt x="0" y="2"/>
                    </a:lnTo>
                    <a:lnTo>
                      <a:pt x="0" y="1"/>
                    </a:lnTo>
                    <a:lnTo>
                      <a:pt x="0" y="2"/>
                    </a:lnTo>
                    <a:lnTo>
                      <a:pt x="0" y="2"/>
                    </a:lnTo>
                    <a:lnTo>
                      <a:pt x="0" y="1"/>
                    </a:lnTo>
                    <a:lnTo>
                      <a:pt x="0" y="1"/>
                    </a:lnTo>
                    <a:lnTo>
                      <a:pt x="0" y="1"/>
                    </a:lnTo>
                    <a:lnTo>
                      <a:pt x="0" y="1"/>
                    </a:lnTo>
                    <a:lnTo>
                      <a:pt x="0" y="0"/>
                    </a:lnTo>
                    <a:lnTo>
                      <a:pt x="0" y="1"/>
                    </a:lnTo>
                    <a:lnTo>
                      <a:pt x="0" y="1"/>
                    </a:lnTo>
                    <a:lnTo>
                      <a:pt x="0" y="1"/>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1"/>
                    </a:lnTo>
                    <a:lnTo>
                      <a:pt x="0" y="1"/>
                    </a:lnTo>
                    <a:lnTo>
                      <a:pt x="0" y="1"/>
                    </a:lnTo>
                    <a:lnTo>
                      <a:pt x="0" y="2"/>
                    </a:lnTo>
                    <a:lnTo>
                      <a:pt x="0" y="2"/>
                    </a:lnTo>
                    <a:lnTo>
                      <a:pt x="0" y="3"/>
                    </a:lnTo>
                    <a:lnTo>
                      <a:pt x="0" y="3"/>
                    </a:lnTo>
                    <a:lnTo>
                      <a:pt x="0" y="3"/>
                    </a:lnTo>
                    <a:lnTo>
                      <a:pt x="0" y="3"/>
                    </a:lnTo>
                    <a:lnTo>
                      <a:pt x="0" y="4"/>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7"/>
                    </a:lnTo>
                    <a:lnTo>
                      <a:pt x="0" y="8"/>
                    </a:lnTo>
                    <a:lnTo>
                      <a:pt x="0" y="8"/>
                    </a:lnTo>
                    <a:lnTo>
                      <a:pt x="0" y="8"/>
                    </a:lnTo>
                    <a:lnTo>
                      <a:pt x="0" y="8"/>
                    </a:lnTo>
                  </a:path>
                </a:pathLst>
              </a:custGeom>
              <a:noFill/>
              <a:ln w="0">
                <a:solidFill>
                  <a:srgbClr val="3366FF"/>
                </a:solidFill>
                <a:prstDash val="solid"/>
                <a:round/>
                <a:headEnd/>
                <a:tailEnd/>
              </a:ln>
            </p:spPr>
            <p:txBody>
              <a:bodyPr/>
              <a:lstStyle/>
              <a:p>
                <a:endParaRPr lang="en-GB"/>
              </a:p>
            </p:txBody>
          </p:sp>
          <p:sp>
            <p:nvSpPr>
              <p:cNvPr id="186360" name="Freeform 1016"/>
              <p:cNvSpPr>
                <a:spLocks/>
              </p:cNvSpPr>
              <p:nvPr/>
            </p:nvSpPr>
            <p:spPr bwMode="auto">
              <a:xfrm>
                <a:off x="3906" y="3539"/>
                <a:ext cx="6" cy="84"/>
              </a:xfrm>
              <a:custGeom>
                <a:avLst/>
                <a:gdLst/>
                <a:ahLst/>
                <a:cxnLst>
                  <a:cxn ang="0">
                    <a:pos x="0" y="13"/>
                  </a:cxn>
                  <a:cxn ang="0">
                    <a:pos x="0" y="10"/>
                  </a:cxn>
                  <a:cxn ang="0">
                    <a:pos x="0" y="10"/>
                  </a:cxn>
                  <a:cxn ang="0">
                    <a:pos x="0" y="4"/>
                  </a:cxn>
                  <a:cxn ang="0">
                    <a:pos x="0" y="3"/>
                  </a:cxn>
                  <a:cxn ang="0">
                    <a:pos x="0" y="3"/>
                  </a:cxn>
                  <a:cxn ang="0">
                    <a:pos x="0" y="2"/>
                  </a:cxn>
                  <a:cxn ang="0">
                    <a:pos x="0" y="2"/>
                  </a:cxn>
                  <a:cxn ang="0">
                    <a:pos x="0" y="2"/>
                  </a:cxn>
                  <a:cxn ang="0">
                    <a:pos x="0" y="4"/>
                  </a:cxn>
                  <a:cxn ang="0">
                    <a:pos x="0" y="2"/>
                  </a:cxn>
                  <a:cxn ang="0">
                    <a:pos x="0" y="1"/>
                  </a:cxn>
                  <a:cxn ang="0">
                    <a:pos x="0" y="1"/>
                  </a:cxn>
                  <a:cxn ang="0">
                    <a:pos x="0" y="1"/>
                  </a:cxn>
                  <a:cxn ang="0">
                    <a:pos x="0" y="4"/>
                  </a:cxn>
                  <a:cxn ang="0">
                    <a:pos x="0" y="5"/>
                  </a:cxn>
                  <a:cxn ang="0">
                    <a:pos x="0" y="3"/>
                  </a:cxn>
                  <a:cxn ang="0">
                    <a:pos x="0" y="5"/>
                  </a:cxn>
                  <a:cxn ang="0">
                    <a:pos x="0" y="4"/>
                  </a:cxn>
                  <a:cxn ang="0">
                    <a:pos x="0" y="5"/>
                  </a:cxn>
                  <a:cxn ang="0">
                    <a:pos x="0" y="6"/>
                  </a:cxn>
                  <a:cxn ang="0">
                    <a:pos x="0" y="7"/>
                  </a:cxn>
                  <a:cxn ang="0">
                    <a:pos x="0" y="10"/>
                  </a:cxn>
                  <a:cxn ang="0">
                    <a:pos x="0" y="10"/>
                  </a:cxn>
                  <a:cxn ang="0">
                    <a:pos x="0" y="10"/>
                  </a:cxn>
                  <a:cxn ang="0">
                    <a:pos x="1" y="13"/>
                  </a:cxn>
                  <a:cxn ang="0">
                    <a:pos x="1" y="11"/>
                  </a:cxn>
                  <a:cxn ang="0">
                    <a:pos x="1" y="13"/>
                  </a:cxn>
                  <a:cxn ang="0">
                    <a:pos x="1" y="12"/>
                  </a:cxn>
                  <a:cxn ang="0">
                    <a:pos x="1" y="9"/>
                  </a:cxn>
                  <a:cxn ang="0">
                    <a:pos x="1" y="9"/>
                  </a:cxn>
                  <a:cxn ang="0">
                    <a:pos x="1" y="9"/>
                  </a:cxn>
                  <a:cxn ang="0">
                    <a:pos x="1" y="12"/>
                  </a:cxn>
                  <a:cxn ang="0">
                    <a:pos x="1" y="13"/>
                  </a:cxn>
                  <a:cxn ang="0">
                    <a:pos x="1" y="14"/>
                  </a:cxn>
                  <a:cxn ang="0">
                    <a:pos x="1" y="13"/>
                  </a:cxn>
                  <a:cxn ang="0">
                    <a:pos x="1" y="11"/>
                  </a:cxn>
                  <a:cxn ang="0">
                    <a:pos x="1" y="11"/>
                  </a:cxn>
                  <a:cxn ang="0">
                    <a:pos x="1" y="10"/>
                  </a:cxn>
                  <a:cxn ang="0">
                    <a:pos x="1" y="10"/>
                  </a:cxn>
                  <a:cxn ang="0">
                    <a:pos x="1" y="9"/>
                  </a:cxn>
                  <a:cxn ang="0">
                    <a:pos x="1" y="6"/>
                  </a:cxn>
                  <a:cxn ang="0">
                    <a:pos x="1" y="8"/>
                  </a:cxn>
                  <a:cxn ang="0">
                    <a:pos x="1" y="8"/>
                  </a:cxn>
                  <a:cxn ang="0">
                    <a:pos x="1" y="6"/>
                  </a:cxn>
                  <a:cxn ang="0">
                    <a:pos x="1" y="4"/>
                  </a:cxn>
                  <a:cxn ang="0">
                    <a:pos x="1" y="4"/>
                  </a:cxn>
                  <a:cxn ang="0">
                    <a:pos x="1" y="4"/>
                  </a:cxn>
                  <a:cxn ang="0">
                    <a:pos x="1" y="4"/>
                  </a:cxn>
                  <a:cxn ang="0">
                    <a:pos x="1" y="4"/>
                  </a:cxn>
                  <a:cxn ang="0">
                    <a:pos x="1" y="2"/>
                  </a:cxn>
                  <a:cxn ang="0">
                    <a:pos x="1" y="2"/>
                  </a:cxn>
                  <a:cxn ang="0">
                    <a:pos x="1" y="5"/>
                  </a:cxn>
                  <a:cxn ang="0">
                    <a:pos x="1" y="5"/>
                  </a:cxn>
                  <a:cxn ang="0">
                    <a:pos x="1" y="5"/>
                  </a:cxn>
                  <a:cxn ang="0">
                    <a:pos x="1" y="7"/>
                  </a:cxn>
                  <a:cxn ang="0">
                    <a:pos x="1" y="5"/>
                  </a:cxn>
                  <a:cxn ang="0">
                    <a:pos x="1" y="6"/>
                  </a:cxn>
                  <a:cxn ang="0">
                    <a:pos x="1" y="9"/>
                  </a:cxn>
                  <a:cxn ang="0">
                    <a:pos x="1" y="6"/>
                  </a:cxn>
                  <a:cxn ang="0">
                    <a:pos x="1" y="10"/>
                  </a:cxn>
                  <a:cxn ang="0">
                    <a:pos x="1" y="7"/>
                  </a:cxn>
                  <a:cxn ang="0">
                    <a:pos x="1" y="9"/>
                  </a:cxn>
                </a:cxnLst>
                <a:rect l="0" t="0" r="r" b="b"/>
                <a:pathLst>
                  <a:path w="1" h="14">
                    <a:moveTo>
                      <a:pt x="0" y="11"/>
                    </a:moveTo>
                    <a:lnTo>
                      <a:pt x="0" y="11"/>
                    </a:lnTo>
                    <a:lnTo>
                      <a:pt x="0" y="11"/>
                    </a:lnTo>
                    <a:lnTo>
                      <a:pt x="0" y="11"/>
                    </a:lnTo>
                    <a:lnTo>
                      <a:pt x="0" y="12"/>
                    </a:lnTo>
                    <a:lnTo>
                      <a:pt x="0" y="12"/>
                    </a:lnTo>
                    <a:lnTo>
                      <a:pt x="0" y="12"/>
                    </a:lnTo>
                    <a:lnTo>
                      <a:pt x="0" y="12"/>
                    </a:lnTo>
                    <a:lnTo>
                      <a:pt x="0" y="13"/>
                    </a:lnTo>
                    <a:lnTo>
                      <a:pt x="0" y="13"/>
                    </a:lnTo>
                    <a:lnTo>
                      <a:pt x="0" y="13"/>
                    </a:lnTo>
                    <a:lnTo>
                      <a:pt x="0" y="12"/>
                    </a:lnTo>
                    <a:lnTo>
                      <a:pt x="0" y="13"/>
                    </a:lnTo>
                    <a:lnTo>
                      <a:pt x="0" y="12"/>
                    </a:lnTo>
                    <a:lnTo>
                      <a:pt x="0" y="12"/>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10"/>
                    </a:lnTo>
                    <a:lnTo>
                      <a:pt x="0" y="9"/>
                    </a:lnTo>
                    <a:lnTo>
                      <a:pt x="0" y="10"/>
                    </a:lnTo>
                    <a:lnTo>
                      <a:pt x="0" y="9"/>
                    </a:lnTo>
                    <a:lnTo>
                      <a:pt x="0" y="9"/>
                    </a:lnTo>
                    <a:lnTo>
                      <a:pt x="0" y="8"/>
                    </a:lnTo>
                    <a:lnTo>
                      <a:pt x="0" y="7"/>
                    </a:lnTo>
                    <a:lnTo>
                      <a:pt x="0" y="6"/>
                    </a:lnTo>
                    <a:lnTo>
                      <a:pt x="0" y="5"/>
                    </a:lnTo>
                    <a:lnTo>
                      <a:pt x="0" y="5"/>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4"/>
                    </a:lnTo>
                    <a:lnTo>
                      <a:pt x="0" y="4"/>
                    </a:lnTo>
                    <a:lnTo>
                      <a:pt x="0" y="3"/>
                    </a:lnTo>
                    <a:lnTo>
                      <a:pt x="0" y="3"/>
                    </a:lnTo>
                    <a:lnTo>
                      <a:pt x="0" y="3"/>
                    </a:lnTo>
                    <a:lnTo>
                      <a:pt x="0" y="2"/>
                    </a:lnTo>
                    <a:lnTo>
                      <a:pt x="0" y="2"/>
                    </a:lnTo>
                    <a:lnTo>
                      <a:pt x="0" y="3"/>
                    </a:lnTo>
                    <a:lnTo>
                      <a:pt x="0" y="2"/>
                    </a:lnTo>
                    <a:lnTo>
                      <a:pt x="0" y="2"/>
                    </a:lnTo>
                    <a:lnTo>
                      <a:pt x="0" y="2"/>
                    </a:lnTo>
                    <a:lnTo>
                      <a:pt x="0" y="2"/>
                    </a:lnTo>
                    <a:lnTo>
                      <a:pt x="0" y="2"/>
                    </a:lnTo>
                    <a:lnTo>
                      <a:pt x="0" y="2"/>
                    </a:lnTo>
                    <a:lnTo>
                      <a:pt x="0" y="2"/>
                    </a:lnTo>
                    <a:lnTo>
                      <a:pt x="0" y="2"/>
                    </a:lnTo>
                    <a:lnTo>
                      <a:pt x="0" y="3"/>
                    </a:lnTo>
                    <a:lnTo>
                      <a:pt x="0" y="2"/>
                    </a:lnTo>
                    <a:lnTo>
                      <a:pt x="0" y="2"/>
                    </a:lnTo>
                    <a:lnTo>
                      <a:pt x="0" y="3"/>
                    </a:lnTo>
                    <a:lnTo>
                      <a:pt x="0" y="2"/>
                    </a:lnTo>
                    <a:lnTo>
                      <a:pt x="0" y="2"/>
                    </a:lnTo>
                    <a:lnTo>
                      <a:pt x="0" y="2"/>
                    </a:lnTo>
                    <a:lnTo>
                      <a:pt x="0" y="2"/>
                    </a:lnTo>
                    <a:lnTo>
                      <a:pt x="0" y="3"/>
                    </a:lnTo>
                    <a:lnTo>
                      <a:pt x="0" y="2"/>
                    </a:lnTo>
                    <a:lnTo>
                      <a:pt x="0" y="1"/>
                    </a:lnTo>
                    <a:lnTo>
                      <a:pt x="0" y="2"/>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3"/>
                    </a:lnTo>
                    <a:lnTo>
                      <a:pt x="0" y="2"/>
                    </a:lnTo>
                    <a:lnTo>
                      <a:pt x="0" y="2"/>
                    </a:lnTo>
                    <a:lnTo>
                      <a:pt x="0" y="3"/>
                    </a:lnTo>
                    <a:lnTo>
                      <a:pt x="0" y="3"/>
                    </a:lnTo>
                    <a:lnTo>
                      <a:pt x="0" y="3"/>
                    </a:lnTo>
                    <a:lnTo>
                      <a:pt x="0" y="3"/>
                    </a:lnTo>
                    <a:lnTo>
                      <a:pt x="0" y="4"/>
                    </a:lnTo>
                    <a:lnTo>
                      <a:pt x="0" y="3"/>
                    </a:lnTo>
                    <a:lnTo>
                      <a:pt x="0" y="4"/>
                    </a:lnTo>
                    <a:lnTo>
                      <a:pt x="0" y="3"/>
                    </a:lnTo>
                    <a:lnTo>
                      <a:pt x="0" y="3"/>
                    </a:lnTo>
                    <a:lnTo>
                      <a:pt x="0" y="2"/>
                    </a:lnTo>
                    <a:lnTo>
                      <a:pt x="0" y="2"/>
                    </a:lnTo>
                    <a:lnTo>
                      <a:pt x="0" y="2"/>
                    </a:lnTo>
                    <a:lnTo>
                      <a:pt x="0" y="3"/>
                    </a:lnTo>
                    <a:lnTo>
                      <a:pt x="0" y="3"/>
                    </a:lnTo>
                    <a:lnTo>
                      <a:pt x="0" y="3"/>
                    </a:lnTo>
                    <a:lnTo>
                      <a:pt x="0" y="2"/>
                    </a:lnTo>
                    <a:lnTo>
                      <a:pt x="0" y="1"/>
                    </a:lnTo>
                    <a:lnTo>
                      <a:pt x="0" y="1"/>
                    </a:lnTo>
                    <a:lnTo>
                      <a:pt x="0" y="0"/>
                    </a:lnTo>
                    <a:lnTo>
                      <a:pt x="0" y="1"/>
                    </a:lnTo>
                    <a:lnTo>
                      <a:pt x="0" y="1"/>
                    </a:lnTo>
                    <a:lnTo>
                      <a:pt x="0" y="2"/>
                    </a:lnTo>
                    <a:lnTo>
                      <a:pt x="0" y="1"/>
                    </a:lnTo>
                    <a:lnTo>
                      <a:pt x="0" y="2"/>
                    </a:lnTo>
                    <a:lnTo>
                      <a:pt x="0" y="1"/>
                    </a:lnTo>
                    <a:lnTo>
                      <a:pt x="0" y="1"/>
                    </a:lnTo>
                    <a:lnTo>
                      <a:pt x="0" y="1"/>
                    </a:lnTo>
                    <a:lnTo>
                      <a:pt x="0" y="1"/>
                    </a:lnTo>
                    <a:lnTo>
                      <a:pt x="0" y="2"/>
                    </a:lnTo>
                    <a:lnTo>
                      <a:pt x="0" y="1"/>
                    </a:lnTo>
                    <a:lnTo>
                      <a:pt x="0" y="1"/>
                    </a:lnTo>
                    <a:lnTo>
                      <a:pt x="0" y="0"/>
                    </a:lnTo>
                    <a:lnTo>
                      <a:pt x="0" y="1"/>
                    </a:lnTo>
                    <a:lnTo>
                      <a:pt x="0" y="0"/>
                    </a:lnTo>
                    <a:lnTo>
                      <a:pt x="0" y="0"/>
                    </a:lnTo>
                    <a:lnTo>
                      <a:pt x="0" y="1"/>
                    </a:lnTo>
                    <a:lnTo>
                      <a:pt x="0" y="1"/>
                    </a:lnTo>
                    <a:lnTo>
                      <a:pt x="0" y="1"/>
                    </a:lnTo>
                    <a:lnTo>
                      <a:pt x="0" y="0"/>
                    </a:lnTo>
                    <a:lnTo>
                      <a:pt x="0" y="1"/>
                    </a:lnTo>
                    <a:lnTo>
                      <a:pt x="0" y="0"/>
                    </a:lnTo>
                    <a:lnTo>
                      <a:pt x="0" y="1"/>
                    </a:lnTo>
                    <a:lnTo>
                      <a:pt x="0" y="1"/>
                    </a:lnTo>
                    <a:lnTo>
                      <a:pt x="0" y="2"/>
                    </a:lnTo>
                    <a:lnTo>
                      <a:pt x="0" y="2"/>
                    </a:lnTo>
                    <a:lnTo>
                      <a:pt x="0" y="1"/>
                    </a:lnTo>
                    <a:lnTo>
                      <a:pt x="0" y="2"/>
                    </a:lnTo>
                    <a:lnTo>
                      <a:pt x="0" y="2"/>
                    </a:lnTo>
                    <a:lnTo>
                      <a:pt x="0" y="1"/>
                    </a:lnTo>
                    <a:lnTo>
                      <a:pt x="0" y="2"/>
                    </a:lnTo>
                    <a:lnTo>
                      <a:pt x="0" y="2"/>
                    </a:lnTo>
                    <a:lnTo>
                      <a:pt x="0" y="2"/>
                    </a:lnTo>
                    <a:lnTo>
                      <a:pt x="0" y="2"/>
                    </a:lnTo>
                    <a:lnTo>
                      <a:pt x="0" y="2"/>
                    </a:lnTo>
                    <a:lnTo>
                      <a:pt x="0" y="2"/>
                    </a:lnTo>
                    <a:lnTo>
                      <a:pt x="0" y="2"/>
                    </a:lnTo>
                    <a:lnTo>
                      <a:pt x="0" y="3"/>
                    </a:lnTo>
                    <a:lnTo>
                      <a:pt x="0" y="3"/>
                    </a:lnTo>
                    <a:lnTo>
                      <a:pt x="0" y="3"/>
                    </a:lnTo>
                    <a:lnTo>
                      <a:pt x="0" y="4"/>
                    </a:lnTo>
                    <a:lnTo>
                      <a:pt x="0" y="4"/>
                    </a:lnTo>
                    <a:lnTo>
                      <a:pt x="0" y="4"/>
                    </a:lnTo>
                    <a:lnTo>
                      <a:pt x="0" y="4"/>
                    </a:lnTo>
                    <a:lnTo>
                      <a:pt x="0" y="5"/>
                    </a:lnTo>
                    <a:lnTo>
                      <a:pt x="0" y="5"/>
                    </a:lnTo>
                    <a:lnTo>
                      <a:pt x="0" y="5"/>
                    </a:lnTo>
                    <a:lnTo>
                      <a:pt x="0" y="6"/>
                    </a:lnTo>
                    <a:lnTo>
                      <a:pt x="0" y="6"/>
                    </a:lnTo>
                    <a:lnTo>
                      <a:pt x="0" y="5"/>
                    </a:lnTo>
                    <a:lnTo>
                      <a:pt x="0" y="5"/>
                    </a:lnTo>
                    <a:lnTo>
                      <a:pt x="0" y="5"/>
                    </a:lnTo>
                    <a:lnTo>
                      <a:pt x="0" y="5"/>
                    </a:lnTo>
                    <a:lnTo>
                      <a:pt x="0" y="5"/>
                    </a:lnTo>
                    <a:lnTo>
                      <a:pt x="0" y="4"/>
                    </a:lnTo>
                    <a:lnTo>
                      <a:pt x="0" y="3"/>
                    </a:lnTo>
                    <a:lnTo>
                      <a:pt x="0" y="3"/>
                    </a:lnTo>
                    <a:lnTo>
                      <a:pt x="0" y="3"/>
                    </a:lnTo>
                    <a:lnTo>
                      <a:pt x="0" y="3"/>
                    </a:lnTo>
                    <a:lnTo>
                      <a:pt x="0" y="2"/>
                    </a:lnTo>
                    <a:lnTo>
                      <a:pt x="0" y="3"/>
                    </a:lnTo>
                    <a:lnTo>
                      <a:pt x="0" y="3"/>
                    </a:lnTo>
                    <a:lnTo>
                      <a:pt x="0" y="3"/>
                    </a:lnTo>
                    <a:lnTo>
                      <a:pt x="0" y="3"/>
                    </a:lnTo>
                    <a:lnTo>
                      <a:pt x="0" y="3"/>
                    </a:lnTo>
                    <a:lnTo>
                      <a:pt x="0" y="4"/>
                    </a:lnTo>
                    <a:lnTo>
                      <a:pt x="0" y="3"/>
                    </a:lnTo>
                    <a:lnTo>
                      <a:pt x="0" y="4"/>
                    </a:lnTo>
                    <a:lnTo>
                      <a:pt x="0" y="4"/>
                    </a:lnTo>
                    <a:lnTo>
                      <a:pt x="0" y="4"/>
                    </a:lnTo>
                    <a:lnTo>
                      <a:pt x="0" y="4"/>
                    </a:lnTo>
                    <a:lnTo>
                      <a:pt x="0" y="5"/>
                    </a:lnTo>
                    <a:lnTo>
                      <a:pt x="0" y="5"/>
                    </a:lnTo>
                    <a:lnTo>
                      <a:pt x="0" y="5"/>
                    </a:lnTo>
                    <a:lnTo>
                      <a:pt x="0" y="5"/>
                    </a:lnTo>
                    <a:lnTo>
                      <a:pt x="0" y="6"/>
                    </a:lnTo>
                    <a:lnTo>
                      <a:pt x="0" y="5"/>
                    </a:lnTo>
                    <a:lnTo>
                      <a:pt x="0" y="4"/>
                    </a:lnTo>
                    <a:lnTo>
                      <a:pt x="0" y="5"/>
                    </a:lnTo>
                    <a:lnTo>
                      <a:pt x="0" y="5"/>
                    </a:lnTo>
                    <a:lnTo>
                      <a:pt x="0" y="5"/>
                    </a:lnTo>
                    <a:lnTo>
                      <a:pt x="0" y="4"/>
                    </a:lnTo>
                    <a:lnTo>
                      <a:pt x="0" y="4"/>
                    </a:lnTo>
                    <a:lnTo>
                      <a:pt x="0" y="4"/>
                    </a:lnTo>
                    <a:lnTo>
                      <a:pt x="0" y="4"/>
                    </a:lnTo>
                    <a:lnTo>
                      <a:pt x="0" y="3"/>
                    </a:lnTo>
                    <a:lnTo>
                      <a:pt x="0" y="3"/>
                    </a:lnTo>
                    <a:lnTo>
                      <a:pt x="0" y="4"/>
                    </a:lnTo>
                    <a:lnTo>
                      <a:pt x="0" y="3"/>
                    </a:lnTo>
                    <a:lnTo>
                      <a:pt x="0" y="4"/>
                    </a:lnTo>
                    <a:lnTo>
                      <a:pt x="0" y="4"/>
                    </a:lnTo>
                    <a:lnTo>
                      <a:pt x="0" y="5"/>
                    </a:lnTo>
                    <a:lnTo>
                      <a:pt x="0" y="5"/>
                    </a:lnTo>
                    <a:lnTo>
                      <a:pt x="0" y="5"/>
                    </a:lnTo>
                    <a:lnTo>
                      <a:pt x="0" y="5"/>
                    </a:lnTo>
                    <a:lnTo>
                      <a:pt x="0" y="5"/>
                    </a:lnTo>
                    <a:lnTo>
                      <a:pt x="0" y="6"/>
                    </a:lnTo>
                    <a:lnTo>
                      <a:pt x="0" y="5"/>
                    </a:lnTo>
                    <a:lnTo>
                      <a:pt x="0" y="5"/>
                    </a:lnTo>
                    <a:lnTo>
                      <a:pt x="0" y="6"/>
                    </a:lnTo>
                    <a:lnTo>
                      <a:pt x="0" y="6"/>
                    </a:lnTo>
                    <a:lnTo>
                      <a:pt x="0" y="6"/>
                    </a:lnTo>
                    <a:lnTo>
                      <a:pt x="0" y="6"/>
                    </a:lnTo>
                    <a:lnTo>
                      <a:pt x="0" y="6"/>
                    </a:lnTo>
                    <a:lnTo>
                      <a:pt x="0" y="6"/>
                    </a:lnTo>
                    <a:lnTo>
                      <a:pt x="0" y="7"/>
                    </a:lnTo>
                    <a:lnTo>
                      <a:pt x="0" y="6"/>
                    </a:lnTo>
                    <a:lnTo>
                      <a:pt x="0" y="7"/>
                    </a:lnTo>
                    <a:lnTo>
                      <a:pt x="0" y="7"/>
                    </a:lnTo>
                    <a:lnTo>
                      <a:pt x="0" y="7"/>
                    </a:lnTo>
                    <a:lnTo>
                      <a:pt x="0" y="6"/>
                    </a:lnTo>
                    <a:lnTo>
                      <a:pt x="0" y="6"/>
                    </a:lnTo>
                    <a:lnTo>
                      <a:pt x="0" y="6"/>
                    </a:lnTo>
                    <a:lnTo>
                      <a:pt x="0" y="7"/>
                    </a:lnTo>
                    <a:lnTo>
                      <a:pt x="0" y="7"/>
                    </a:lnTo>
                    <a:lnTo>
                      <a:pt x="0" y="7"/>
                    </a:lnTo>
                    <a:lnTo>
                      <a:pt x="0" y="7"/>
                    </a:lnTo>
                    <a:lnTo>
                      <a:pt x="0" y="7"/>
                    </a:lnTo>
                    <a:lnTo>
                      <a:pt x="0" y="6"/>
                    </a:lnTo>
                    <a:lnTo>
                      <a:pt x="0" y="6"/>
                    </a:lnTo>
                    <a:lnTo>
                      <a:pt x="0" y="6"/>
                    </a:lnTo>
                    <a:lnTo>
                      <a:pt x="0" y="7"/>
                    </a:lnTo>
                    <a:lnTo>
                      <a:pt x="0" y="8"/>
                    </a:lnTo>
                    <a:lnTo>
                      <a:pt x="0" y="8"/>
                    </a:lnTo>
                    <a:lnTo>
                      <a:pt x="0" y="9"/>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0"/>
                    </a:lnTo>
                    <a:lnTo>
                      <a:pt x="0" y="10"/>
                    </a:lnTo>
                    <a:lnTo>
                      <a:pt x="0" y="11"/>
                    </a:lnTo>
                    <a:lnTo>
                      <a:pt x="0" y="11"/>
                    </a:lnTo>
                    <a:lnTo>
                      <a:pt x="0" y="10"/>
                    </a:lnTo>
                    <a:lnTo>
                      <a:pt x="0" y="11"/>
                    </a:lnTo>
                    <a:lnTo>
                      <a:pt x="0" y="11"/>
                    </a:lnTo>
                    <a:lnTo>
                      <a:pt x="0" y="11"/>
                    </a:lnTo>
                    <a:lnTo>
                      <a:pt x="0" y="12"/>
                    </a:lnTo>
                    <a:lnTo>
                      <a:pt x="0" y="13"/>
                    </a:lnTo>
                    <a:lnTo>
                      <a:pt x="1" y="13"/>
                    </a:lnTo>
                    <a:lnTo>
                      <a:pt x="1" y="13"/>
                    </a:lnTo>
                    <a:lnTo>
                      <a:pt x="1" y="13"/>
                    </a:lnTo>
                    <a:lnTo>
                      <a:pt x="1" y="13"/>
                    </a:lnTo>
                    <a:lnTo>
                      <a:pt x="1" y="13"/>
                    </a:lnTo>
                    <a:lnTo>
                      <a:pt x="1" y="13"/>
                    </a:lnTo>
                    <a:lnTo>
                      <a:pt x="1" y="13"/>
                    </a:lnTo>
                    <a:lnTo>
                      <a:pt x="1" y="13"/>
                    </a:lnTo>
                    <a:lnTo>
                      <a:pt x="1" y="13"/>
                    </a:lnTo>
                    <a:lnTo>
                      <a:pt x="1" y="12"/>
                    </a:lnTo>
                    <a:lnTo>
                      <a:pt x="1" y="13"/>
                    </a:lnTo>
                    <a:lnTo>
                      <a:pt x="1" y="12"/>
                    </a:lnTo>
                    <a:lnTo>
                      <a:pt x="1" y="13"/>
                    </a:lnTo>
                    <a:lnTo>
                      <a:pt x="1" y="12"/>
                    </a:lnTo>
                    <a:lnTo>
                      <a:pt x="1" y="12"/>
                    </a:lnTo>
                    <a:lnTo>
                      <a:pt x="1" y="11"/>
                    </a:lnTo>
                    <a:lnTo>
                      <a:pt x="1" y="11"/>
                    </a:lnTo>
                    <a:lnTo>
                      <a:pt x="1" y="12"/>
                    </a:lnTo>
                    <a:lnTo>
                      <a:pt x="1" y="12"/>
                    </a:lnTo>
                    <a:lnTo>
                      <a:pt x="1" y="12"/>
                    </a:lnTo>
                    <a:lnTo>
                      <a:pt x="1" y="12"/>
                    </a:lnTo>
                    <a:lnTo>
                      <a:pt x="1" y="12"/>
                    </a:lnTo>
                    <a:lnTo>
                      <a:pt x="1" y="12"/>
                    </a:lnTo>
                    <a:lnTo>
                      <a:pt x="1" y="13"/>
                    </a:lnTo>
                    <a:lnTo>
                      <a:pt x="1" y="13"/>
                    </a:lnTo>
                    <a:lnTo>
                      <a:pt x="1" y="13"/>
                    </a:lnTo>
                    <a:lnTo>
                      <a:pt x="1" y="13"/>
                    </a:lnTo>
                    <a:lnTo>
                      <a:pt x="1" y="13"/>
                    </a:lnTo>
                    <a:lnTo>
                      <a:pt x="1" y="13"/>
                    </a:lnTo>
                    <a:lnTo>
                      <a:pt x="1" y="13"/>
                    </a:lnTo>
                    <a:lnTo>
                      <a:pt x="1" y="12"/>
                    </a:lnTo>
                    <a:lnTo>
                      <a:pt x="1" y="12"/>
                    </a:lnTo>
                    <a:lnTo>
                      <a:pt x="1" y="11"/>
                    </a:lnTo>
                    <a:lnTo>
                      <a:pt x="1" y="12"/>
                    </a:lnTo>
                    <a:lnTo>
                      <a:pt x="1" y="12"/>
                    </a:lnTo>
                    <a:lnTo>
                      <a:pt x="1" y="12"/>
                    </a:lnTo>
                    <a:lnTo>
                      <a:pt x="1" y="13"/>
                    </a:lnTo>
                    <a:lnTo>
                      <a:pt x="1" y="12"/>
                    </a:lnTo>
                    <a:lnTo>
                      <a:pt x="1" y="12"/>
                    </a:lnTo>
                    <a:lnTo>
                      <a:pt x="1" y="11"/>
                    </a:lnTo>
                    <a:lnTo>
                      <a:pt x="1" y="11"/>
                    </a:lnTo>
                    <a:lnTo>
                      <a:pt x="1" y="10"/>
                    </a:lnTo>
                    <a:lnTo>
                      <a:pt x="1" y="10"/>
                    </a:lnTo>
                    <a:lnTo>
                      <a:pt x="1" y="9"/>
                    </a:lnTo>
                    <a:lnTo>
                      <a:pt x="1" y="9"/>
                    </a:lnTo>
                    <a:lnTo>
                      <a:pt x="1" y="9"/>
                    </a:lnTo>
                    <a:lnTo>
                      <a:pt x="1" y="9"/>
                    </a:lnTo>
                    <a:lnTo>
                      <a:pt x="1" y="8"/>
                    </a:lnTo>
                    <a:lnTo>
                      <a:pt x="1" y="9"/>
                    </a:lnTo>
                    <a:lnTo>
                      <a:pt x="1" y="9"/>
                    </a:lnTo>
                    <a:lnTo>
                      <a:pt x="1" y="9"/>
                    </a:lnTo>
                    <a:lnTo>
                      <a:pt x="1" y="10"/>
                    </a:lnTo>
                    <a:lnTo>
                      <a:pt x="1" y="10"/>
                    </a:lnTo>
                    <a:lnTo>
                      <a:pt x="1" y="9"/>
                    </a:lnTo>
                    <a:lnTo>
                      <a:pt x="1" y="8"/>
                    </a:lnTo>
                    <a:lnTo>
                      <a:pt x="1" y="9"/>
                    </a:lnTo>
                    <a:lnTo>
                      <a:pt x="1" y="9"/>
                    </a:lnTo>
                    <a:lnTo>
                      <a:pt x="1" y="9"/>
                    </a:lnTo>
                    <a:lnTo>
                      <a:pt x="1" y="10"/>
                    </a:lnTo>
                    <a:lnTo>
                      <a:pt x="1" y="9"/>
                    </a:lnTo>
                    <a:lnTo>
                      <a:pt x="1" y="9"/>
                    </a:lnTo>
                    <a:lnTo>
                      <a:pt x="1" y="10"/>
                    </a:lnTo>
                    <a:lnTo>
                      <a:pt x="1" y="10"/>
                    </a:lnTo>
                    <a:lnTo>
                      <a:pt x="1" y="10"/>
                    </a:lnTo>
                    <a:lnTo>
                      <a:pt x="1" y="9"/>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10"/>
                    </a:lnTo>
                    <a:lnTo>
                      <a:pt x="1" y="10"/>
                    </a:lnTo>
                    <a:lnTo>
                      <a:pt x="1" y="10"/>
                    </a:lnTo>
                    <a:lnTo>
                      <a:pt x="1" y="11"/>
                    </a:lnTo>
                    <a:lnTo>
                      <a:pt x="1" y="11"/>
                    </a:lnTo>
                    <a:lnTo>
                      <a:pt x="1" y="12"/>
                    </a:lnTo>
                    <a:lnTo>
                      <a:pt x="1" y="12"/>
                    </a:lnTo>
                    <a:lnTo>
                      <a:pt x="1" y="12"/>
                    </a:lnTo>
                    <a:lnTo>
                      <a:pt x="1" y="13"/>
                    </a:lnTo>
                    <a:lnTo>
                      <a:pt x="1" y="12"/>
                    </a:lnTo>
                    <a:lnTo>
                      <a:pt x="1" y="13"/>
                    </a:lnTo>
                    <a:lnTo>
                      <a:pt x="1" y="13"/>
                    </a:lnTo>
                    <a:lnTo>
                      <a:pt x="1" y="13"/>
                    </a:lnTo>
                    <a:lnTo>
                      <a:pt x="1" y="13"/>
                    </a:lnTo>
                    <a:lnTo>
                      <a:pt x="1" y="13"/>
                    </a:lnTo>
                    <a:lnTo>
                      <a:pt x="1" y="13"/>
                    </a:lnTo>
                    <a:lnTo>
                      <a:pt x="1" y="13"/>
                    </a:lnTo>
                    <a:lnTo>
                      <a:pt x="1" y="13"/>
                    </a:lnTo>
                    <a:lnTo>
                      <a:pt x="1" y="12"/>
                    </a:lnTo>
                    <a:lnTo>
                      <a:pt x="1" y="13"/>
                    </a:lnTo>
                    <a:lnTo>
                      <a:pt x="1" y="13"/>
                    </a:lnTo>
                    <a:lnTo>
                      <a:pt x="1" y="13"/>
                    </a:lnTo>
                    <a:lnTo>
                      <a:pt x="1" y="14"/>
                    </a:lnTo>
                    <a:lnTo>
                      <a:pt x="1" y="13"/>
                    </a:lnTo>
                    <a:lnTo>
                      <a:pt x="1" y="14"/>
                    </a:lnTo>
                    <a:lnTo>
                      <a:pt x="1" y="14"/>
                    </a:lnTo>
                    <a:lnTo>
                      <a:pt x="1" y="13"/>
                    </a:lnTo>
                    <a:lnTo>
                      <a:pt x="1" y="14"/>
                    </a:lnTo>
                    <a:lnTo>
                      <a:pt x="1" y="13"/>
                    </a:lnTo>
                    <a:lnTo>
                      <a:pt x="1" y="13"/>
                    </a:lnTo>
                    <a:lnTo>
                      <a:pt x="1" y="13"/>
                    </a:lnTo>
                    <a:lnTo>
                      <a:pt x="1" y="13"/>
                    </a:lnTo>
                    <a:lnTo>
                      <a:pt x="1" y="13"/>
                    </a:lnTo>
                    <a:lnTo>
                      <a:pt x="1" y="13"/>
                    </a:lnTo>
                    <a:lnTo>
                      <a:pt x="1" y="13"/>
                    </a:lnTo>
                    <a:lnTo>
                      <a:pt x="1" y="13"/>
                    </a:lnTo>
                    <a:lnTo>
                      <a:pt x="1" y="13"/>
                    </a:lnTo>
                    <a:lnTo>
                      <a:pt x="1" y="13"/>
                    </a:lnTo>
                    <a:lnTo>
                      <a:pt x="1" y="13"/>
                    </a:lnTo>
                    <a:lnTo>
                      <a:pt x="1" y="12"/>
                    </a:lnTo>
                    <a:lnTo>
                      <a:pt x="1" y="12"/>
                    </a:lnTo>
                    <a:lnTo>
                      <a:pt x="1" y="13"/>
                    </a:lnTo>
                    <a:lnTo>
                      <a:pt x="1" y="12"/>
                    </a:lnTo>
                    <a:lnTo>
                      <a:pt x="1" y="11"/>
                    </a:lnTo>
                    <a:lnTo>
                      <a:pt x="1" y="11"/>
                    </a:lnTo>
                    <a:lnTo>
                      <a:pt x="1" y="11"/>
                    </a:lnTo>
                    <a:lnTo>
                      <a:pt x="1" y="11"/>
                    </a:lnTo>
                    <a:lnTo>
                      <a:pt x="1" y="11"/>
                    </a:lnTo>
                    <a:lnTo>
                      <a:pt x="1" y="10"/>
                    </a:lnTo>
                    <a:lnTo>
                      <a:pt x="1" y="11"/>
                    </a:lnTo>
                    <a:lnTo>
                      <a:pt x="1" y="11"/>
                    </a:lnTo>
                    <a:lnTo>
                      <a:pt x="1" y="10"/>
                    </a:lnTo>
                    <a:lnTo>
                      <a:pt x="1" y="11"/>
                    </a:lnTo>
                    <a:lnTo>
                      <a:pt x="1" y="11"/>
                    </a:lnTo>
                    <a:lnTo>
                      <a:pt x="1" y="11"/>
                    </a:lnTo>
                    <a:lnTo>
                      <a:pt x="1" y="11"/>
                    </a:lnTo>
                    <a:lnTo>
                      <a:pt x="1" y="11"/>
                    </a:lnTo>
                    <a:lnTo>
                      <a:pt x="1" y="11"/>
                    </a:lnTo>
                    <a:lnTo>
                      <a:pt x="1" y="11"/>
                    </a:lnTo>
                    <a:lnTo>
                      <a:pt x="1" y="12"/>
                    </a:lnTo>
                    <a:lnTo>
                      <a:pt x="1" y="11"/>
                    </a:lnTo>
                    <a:lnTo>
                      <a:pt x="1" y="11"/>
                    </a:lnTo>
                    <a:lnTo>
                      <a:pt x="1" y="11"/>
                    </a:lnTo>
                    <a:lnTo>
                      <a:pt x="1" y="11"/>
                    </a:lnTo>
                    <a:lnTo>
                      <a:pt x="1" y="11"/>
                    </a:lnTo>
                    <a:lnTo>
                      <a:pt x="1" y="12"/>
                    </a:lnTo>
                    <a:lnTo>
                      <a:pt x="1" y="11"/>
                    </a:lnTo>
                    <a:lnTo>
                      <a:pt x="1" y="11"/>
                    </a:lnTo>
                    <a:lnTo>
                      <a:pt x="1" y="11"/>
                    </a:lnTo>
                    <a:lnTo>
                      <a:pt x="1" y="11"/>
                    </a:lnTo>
                    <a:lnTo>
                      <a:pt x="1" y="10"/>
                    </a:lnTo>
                    <a:lnTo>
                      <a:pt x="1" y="10"/>
                    </a:lnTo>
                    <a:lnTo>
                      <a:pt x="1" y="11"/>
                    </a:lnTo>
                    <a:lnTo>
                      <a:pt x="1" y="10"/>
                    </a:lnTo>
                    <a:lnTo>
                      <a:pt x="1" y="11"/>
                    </a:lnTo>
                    <a:lnTo>
                      <a:pt x="1" y="10"/>
                    </a:lnTo>
                    <a:lnTo>
                      <a:pt x="1" y="10"/>
                    </a:lnTo>
                    <a:lnTo>
                      <a:pt x="1" y="10"/>
                    </a:lnTo>
                    <a:lnTo>
                      <a:pt x="1" y="10"/>
                    </a:lnTo>
                    <a:lnTo>
                      <a:pt x="1" y="10"/>
                    </a:lnTo>
                    <a:lnTo>
                      <a:pt x="1" y="11"/>
                    </a:lnTo>
                    <a:lnTo>
                      <a:pt x="1" y="10"/>
                    </a:lnTo>
                    <a:lnTo>
                      <a:pt x="1" y="10"/>
                    </a:lnTo>
                    <a:lnTo>
                      <a:pt x="1" y="10"/>
                    </a:lnTo>
                    <a:lnTo>
                      <a:pt x="1" y="10"/>
                    </a:lnTo>
                    <a:lnTo>
                      <a:pt x="1" y="10"/>
                    </a:lnTo>
                    <a:lnTo>
                      <a:pt x="1" y="10"/>
                    </a:lnTo>
                    <a:lnTo>
                      <a:pt x="1" y="10"/>
                    </a:lnTo>
                    <a:lnTo>
                      <a:pt x="1" y="10"/>
                    </a:lnTo>
                    <a:lnTo>
                      <a:pt x="1" y="11"/>
                    </a:lnTo>
                    <a:lnTo>
                      <a:pt x="1" y="10"/>
                    </a:lnTo>
                    <a:lnTo>
                      <a:pt x="1" y="9"/>
                    </a:lnTo>
                    <a:lnTo>
                      <a:pt x="1" y="10"/>
                    </a:lnTo>
                    <a:lnTo>
                      <a:pt x="1" y="9"/>
                    </a:lnTo>
                    <a:lnTo>
                      <a:pt x="1" y="8"/>
                    </a:lnTo>
                    <a:lnTo>
                      <a:pt x="1" y="8"/>
                    </a:lnTo>
                    <a:lnTo>
                      <a:pt x="1" y="7"/>
                    </a:lnTo>
                    <a:lnTo>
                      <a:pt x="1" y="6"/>
                    </a:lnTo>
                    <a:lnTo>
                      <a:pt x="1" y="6"/>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7"/>
                    </a:lnTo>
                    <a:lnTo>
                      <a:pt x="1" y="8"/>
                    </a:lnTo>
                    <a:lnTo>
                      <a:pt x="1" y="8"/>
                    </a:lnTo>
                    <a:lnTo>
                      <a:pt x="1" y="8"/>
                    </a:lnTo>
                    <a:lnTo>
                      <a:pt x="1" y="8"/>
                    </a:lnTo>
                    <a:lnTo>
                      <a:pt x="1" y="9"/>
                    </a:lnTo>
                    <a:lnTo>
                      <a:pt x="1" y="9"/>
                    </a:lnTo>
                    <a:lnTo>
                      <a:pt x="1" y="9"/>
                    </a:lnTo>
                    <a:lnTo>
                      <a:pt x="1" y="8"/>
                    </a:lnTo>
                    <a:lnTo>
                      <a:pt x="1" y="9"/>
                    </a:lnTo>
                    <a:lnTo>
                      <a:pt x="1" y="9"/>
                    </a:lnTo>
                    <a:lnTo>
                      <a:pt x="1" y="9"/>
                    </a:lnTo>
                    <a:lnTo>
                      <a:pt x="1" y="9"/>
                    </a:lnTo>
                    <a:lnTo>
                      <a:pt x="1" y="9"/>
                    </a:lnTo>
                    <a:lnTo>
                      <a:pt x="1" y="8"/>
                    </a:lnTo>
                    <a:lnTo>
                      <a:pt x="1" y="8"/>
                    </a:lnTo>
                    <a:lnTo>
                      <a:pt x="1" y="7"/>
                    </a:lnTo>
                    <a:lnTo>
                      <a:pt x="1" y="6"/>
                    </a:lnTo>
                    <a:lnTo>
                      <a:pt x="1" y="7"/>
                    </a:lnTo>
                    <a:lnTo>
                      <a:pt x="1" y="6"/>
                    </a:lnTo>
                    <a:lnTo>
                      <a:pt x="1" y="7"/>
                    </a:lnTo>
                    <a:lnTo>
                      <a:pt x="1" y="7"/>
                    </a:lnTo>
                    <a:lnTo>
                      <a:pt x="1" y="7"/>
                    </a:lnTo>
                    <a:lnTo>
                      <a:pt x="1" y="7"/>
                    </a:lnTo>
                    <a:lnTo>
                      <a:pt x="1" y="6"/>
                    </a:lnTo>
                    <a:lnTo>
                      <a:pt x="1" y="7"/>
                    </a:lnTo>
                    <a:lnTo>
                      <a:pt x="1" y="6"/>
                    </a:lnTo>
                    <a:lnTo>
                      <a:pt x="1" y="6"/>
                    </a:lnTo>
                    <a:lnTo>
                      <a:pt x="1" y="6"/>
                    </a:lnTo>
                    <a:lnTo>
                      <a:pt x="1" y="6"/>
                    </a:lnTo>
                    <a:lnTo>
                      <a:pt x="1" y="6"/>
                    </a:lnTo>
                    <a:lnTo>
                      <a:pt x="1" y="6"/>
                    </a:lnTo>
                    <a:lnTo>
                      <a:pt x="1" y="5"/>
                    </a:lnTo>
                    <a:lnTo>
                      <a:pt x="1" y="6"/>
                    </a:lnTo>
                    <a:lnTo>
                      <a:pt x="1" y="5"/>
                    </a:lnTo>
                    <a:lnTo>
                      <a:pt x="1" y="5"/>
                    </a:lnTo>
                    <a:lnTo>
                      <a:pt x="1" y="4"/>
                    </a:lnTo>
                    <a:lnTo>
                      <a:pt x="1" y="4"/>
                    </a:lnTo>
                    <a:lnTo>
                      <a:pt x="1" y="3"/>
                    </a:lnTo>
                    <a:lnTo>
                      <a:pt x="1" y="3"/>
                    </a:lnTo>
                    <a:lnTo>
                      <a:pt x="1" y="3"/>
                    </a:lnTo>
                    <a:lnTo>
                      <a:pt x="1" y="3"/>
                    </a:lnTo>
                    <a:lnTo>
                      <a:pt x="1" y="3"/>
                    </a:lnTo>
                    <a:lnTo>
                      <a:pt x="1" y="2"/>
                    </a:lnTo>
                    <a:lnTo>
                      <a:pt x="1" y="3"/>
                    </a:lnTo>
                    <a:lnTo>
                      <a:pt x="1" y="3"/>
                    </a:lnTo>
                    <a:lnTo>
                      <a:pt x="1" y="3"/>
                    </a:lnTo>
                    <a:lnTo>
                      <a:pt x="1" y="4"/>
                    </a:lnTo>
                    <a:lnTo>
                      <a:pt x="1" y="4"/>
                    </a:lnTo>
                    <a:lnTo>
                      <a:pt x="1" y="3"/>
                    </a:lnTo>
                    <a:lnTo>
                      <a:pt x="1" y="3"/>
                    </a:lnTo>
                    <a:lnTo>
                      <a:pt x="1" y="2"/>
                    </a:lnTo>
                    <a:lnTo>
                      <a:pt x="1" y="3"/>
                    </a:lnTo>
                    <a:lnTo>
                      <a:pt x="1" y="2"/>
                    </a:lnTo>
                    <a:lnTo>
                      <a:pt x="1" y="2"/>
                    </a:lnTo>
                    <a:lnTo>
                      <a:pt x="1" y="3"/>
                    </a:lnTo>
                    <a:lnTo>
                      <a:pt x="1" y="3"/>
                    </a:lnTo>
                    <a:lnTo>
                      <a:pt x="1" y="3"/>
                    </a:lnTo>
                    <a:lnTo>
                      <a:pt x="1" y="4"/>
                    </a:lnTo>
                    <a:lnTo>
                      <a:pt x="1" y="4"/>
                    </a:lnTo>
                    <a:lnTo>
                      <a:pt x="1" y="4"/>
                    </a:lnTo>
                    <a:lnTo>
                      <a:pt x="1" y="4"/>
                    </a:lnTo>
                    <a:lnTo>
                      <a:pt x="1" y="4"/>
                    </a:lnTo>
                    <a:lnTo>
                      <a:pt x="1" y="4"/>
                    </a:lnTo>
                    <a:lnTo>
                      <a:pt x="1" y="3"/>
                    </a:lnTo>
                    <a:lnTo>
                      <a:pt x="1" y="4"/>
                    </a:lnTo>
                    <a:lnTo>
                      <a:pt x="1" y="4"/>
                    </a:lnTo>
                    <a:lnTo>
                      <a:pt x="1" y="5"/>
                    </a:lnTo>
                    <a:lnTo>
                      <a:pt x="1" y="5"/>
                    </a:lnTo>
                    <a:lnTo>
                      <a:pt x="1" y="5"/>
                    </a:lnTo>
                    <a:lnTo>
                      <a:pt x="1" y="4"/>
                    </a:lnTo>
                    <a:lnTo>
                      <a:pt x="1" y="4"/>
                    </a:lnTo>
                    <a:lnTo>
                      <a:pt x="1" y="4"/>
                    </a:lnTo>
                    <a:lnTo>
                      <a:pt x="1" y="5"/>
                    </a:lnTo>
                    <a:lnTo>
                      <a:pt x="1" y="5"/>
                    </a:lnTo>
                    <a:lnTo>
                      <a:pt x="1" y="4"/>
                    </a:lnTo>
                    <a:lnTo>
                      <a:pt x="1" y="5"/>
                    </a:lnTo>
                    <a:lnTo>
                      <a:pt x="1" y="4"/>
                    </a:lnTo>
                    <a:lnTo>
                      <a:pt x="1" y="4"/>
                    </a:lnTo>
                    <a:lnTo>
                      <a:pt x="1" y="4"/>
                    </a:lnTo>
                    <a:lnTo>
                      <a:pt x="1" y="4"/>
                    </a:lnTo>
                    <a:lnTo>
                      <a:pt x="1" y="4"/>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3"/>
                    </a:lnTo>
                    <a:lnTo>
                      <a:pt x="1" y="3"/>
                    </a:lnTo>
                    <a:lnTo>
                      <a:pt x="1" y="3"/>
                    </a:lnTo>
                    <a:lnTo>
                      <a:pt x="1" y="3"/>
                    </a:lnTo>
                    <a:lnTo>
                      <a:pt x="1" y="3"/>
                    </a:lnTo>
                    <a:lnTo>
                      <a:pt x="1" y="3"/>
                    </a:lnTo>
                    <a:lnTo>
                      <a:pt x="1" y="2"/>
                    </a:lnTo>
                    <a:lnTo>
                      <a:pt x="1" y="3"/>
                    </a:lnTo>
                    <a:lnTo>
                      <a:pt x="1" y="2"/>
                    </a:lnTo>
                    <a:lnTo>
                      <a:pt x="1" y="2"/>
                    </a:lnTo>
                    <a:lnTo>
                      <a:pt x="1" y="2"/>
                    </a:lnTo>
                    <a:lnTo>
                      <a:pt x="1" y="3"/>
                    </a:lnTo>
                    <a:lnTo>
                      <a:pt x="1" y="3"/>
                    </a:lnTo>
                    <a:lnTo>
                      <a:pt x="1" y="3"/>
                    </a:lnTo>
                    <a:lnTo>
                      <a:pt x="1" y="4"/>
                    </a:lnTo>
                    <a:lnTo>
                      <a:pt x="1" y="4"/>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6"/>
                    </a:lnTo>
                    <a:lnTo>
                      <a:pt x="1" y="5"/>
                    </a:lnTo>
                    <a:lnTo>
                      <a:pt x="1" y="5"/>
                    </a:lnTo>
                    <a:lnTo>
                      <a:pt x="1" y="5"/>
                    </a:lnTo>
                    <a:lnTo>
                      <a:pt x="1" y="5"/>
                    </a:lnTo>
                    <a:lnTo>
                      <a:pt x="1" y="4"/>
                    </a:lnTo>
                    <a:lnTo>
                      <a:pt x="1" y="4"/>
                    </a:lnTo>
                    <a:lnTo>
                      <a:pt x="1" y="4"/>
                    </a:lnTo>
                    <a:lnTo>
                      <a:pt x="1" y="5"/>
                    </a:lnTo>
                    <a:lnTo>
                      <a:pt x="1" y="5"/>
                    </a:lnTo>
                    <a:lnTo>
                      <a:pt x="1" y="4"/>
                    </a:lnTo>
                    <a:lnTo>
                      <a:pt x="1" y="5"/>
                    </a:lnTo>
                    <a:lnTo>
                      <a:pt x="1" y="5"/>
                    </a:lnTo>
                    <a:lnTo>
                      <a:pt x="1" y="5"/>
                    </a:lnTo>
                    <a:lnTo>
                      <a:pt x="1" y="6"/>
                    </a:lnTo>
                    <a:lnTo>
                      <a:pt x="1" y="7"/>
                    </a:lnTo>
                    <a:lnTo>
                      <a:pt x="1" y="6"/>
                    </a:lnTo>
                    <a:lnTo>
                      <a:pt x="1" y="6"/>
                    </a:lnTo>
                    <a:lnTo>
                      <a:pt x="1" y="6"/>
                    </a:lnTo>
                    <a:lnTo>
                      <a:pt x="1" y="7"/>
                    </a:lnTo>
                    <a:lnTo>
                      <a:pt x="1" y="7"/>
                    </a:lnTo>
                    <a:lnTo>
                      <a:pt x="1" y="7"/>
                    </a:lnTo>
                    <a:lnTo>
                      <a:pt x="1" y="7"/>
                    </a:lnTo>
                    <a:lnTo>
                      <a:pt x="1" y="7"/>
                    </a:lnTo>
                    <a:lnTo>
                      <a:pt x="1" y="7"/>
                    </a:lnTo>
                    <a:lnTo>
                      <a:pt x="1" y="6"/>
                    </a:lnTo>
                    <a:lnTo>
                      <a:pt x="1" y="7"/>
                    </a:lnTo>
                    <a:lnTo>
                      <a:pt x="1" y="7"/>
                    </a:lnTo>
                    <a:lnTo>
                      <a:pt x="1" y="7"/>
                    </a:lnTo>
                    <a:lnTo>
                      <a:pt x="1" y="7"/>
                    </a:lnTo>
                    <a:lnTo>
                      <a:pt x="1" y="7"/>
                    </a:lnTo>
                    <a:lnTo>
                      <a:pt x="1" y="7"/>
                    </a:lnTo>
                    <a:lnTo>
                      <a:pt x="1" y="7"/>
                    </a:lnTo>
                    <a:lnTo>
                      <a:pt x="1" y="6"/>
                    </a:lnTo>
                    <a:lnTo>
                      <a:pt x="1" y="6"/>
                    </a:lnTo>
                    <a:lnTo>
                      <a:pt x="1" y="5"/>
                    </a:lnTo>
                    <a:lnTo>
                      <a:pt x="1" y="6"/>
                    </a:lnTo>
                    <a:lnTo>
                      <a:pt x="1" y="5"/>
                    </a:lnTo>
                    <a:lnTo>
                      <a:pt x="1" y="5"/>
                    </a:lnTo>
                    <a:lnTo>
                      <a:pt x="1" y="5"/>
                    </a:lnTo>
                    <a:lnTo>
                      <a:pt x="1" y="5"/>
                    </a:lnTo>
                    <a:lnTo>
                      <a:pt x="1" y="5"/>
                    </a:lnTo>
                    <a:lnTo>
                      <a:pt x="1" y="6"/>
                    </a:lnTo>
                    <a:lnTo>
                      <a:pt x="1" y="5"/>
                    </a:lnTo>
                    <a:lnTo>
                      <a:pt x="1" y="6"/>
                    </a:lnTo>
                    <a:lnTo>
                      <a:pt x="1" y="6"/>
                    </a:lnTo>
                    <a:lnTo>
                      <a:pt x="1" y="6"/>
                    </a:lnTo>
                    <a:lnTo>
                      <a:pt x="1" y="6"/>
                    </a:lnTo>
                    <a:lnTo>
                      <a:pt x="1" y="7"/>
                    </a:lnTo>
                    <a:lnTo>
                      <a:pt x="1" y="6"/>
                    </a:lnTo>
                    <a:lnTo>
                      <a:pt x="1" y="7"/>
                    </a:lnTo>
                    <a:lnTo>
                      <a:pt x="1" y="7"/>
                    </a:lnTo>
                    <a:lnTo>
                      <a:pt x="1" y="8"/>
                    </a:lnTo>
                    <a:lnTo>
                      <a:pt x="1" y="8"/>
                    </a:lnTo>
                    <a:lnTo>
                      <a:pt x="1" y="8"/>
                    </a:lnTo>
                    <a:lnTo>
                      <a:pt x="1" y="9"/>
                    </a:lnTo>
                    <a:lnTo>
                      <a:pt x="1" y="8"/>
                    </a:lnTo>
                    <a:lnTo>
                      <a:pt x="1" y="9"/>
                    </a:lnTo>
                    <a:lnTo>
                      <a:pt x="1" y="9"/>
                    </a:lnTo>
                    <a:lnTo>
                      <a:pt x="1" y="9"/>
                    </a:lnTo>
                    <a:lnTo>
                      <a:pt x="1" y="8"/>
                    </a:lnTo>
                    <a:lnTo>
                      <a:pt x="1" y="8"/>
                    </a:lnTo>
                    <a:lnTo>
                      <a:pt x="1" y="8"/>
                    </a:lnTo>
                    <a:lnTo>
                      <a:pt x="1" y="8"/>
                    </a:lnTo>
                    <a:lnTo>
                      <a:pt x="1" y="8"/>
                    </a:lnTo>
                    <a:lnTo>
                      <a:pt x="1" y="7"/>
                    </a:lnTo>
                    <a:lnTo>
                      <a:pt x="1" y="7"/>
                    </a:lnTo>
                    <a:lnTo>
                      <a:pt x="1" y="7"/>
                    </a:lnTo>
                    <a:lnTo>
                      <a:pt x="1" y="6"/>
                    </a:lnTo>
                    <a:lnTo>
                      <a:pt x="1" y="7"/>
                    </a:lnTo>
                    <a:lnTo>
                      <a:pt x="1" y="7"/>
                    </a:lnTo>
                    <a:lnTo>
                      <a:pt x="1" y="8"/>
                    </a:lnTo>
                    <a:lnTo>
                      <a:pt x="1" y="7"/>
                    </a:lnTo>
                    <a:lnTo>
                      <a:pt x="1" y="8"/>
                    </a:lnTo>
                    <a:lnTo>
                      <a:pt x="1" y="8"/>
                    </a:lnTo>
                    <a:lnTo>
                      <a:pt x="1" y="9"/>
                    </a:lnTo>
                    <a:lnTo>
                      <a:pt x="1" y="9"/>
                    </a:lnTo>
                    <a:lnTo>
                      <a:pt x="1" y="9"/>
                    </a:lnTo>
                    <a:lnTo>
                      <a:pt x="1" y="10"/>
                    </a:lnTo>
                    <a:lnTo>
                      <a:pt x="1" y="10"/>
                    </a:lnTo>
                    <a:lnTo>
                      <a:pt x="1" y="9"/>
                    </a:lnTo>
                    <a:lnTo>
                      <a:pt x="1" y="9"/>
                    </a:lnTo>
                    <a:lnTo>
                      <a:pt x="1" y="9"/>
                    </a:lnTo>
                    <a:lnTo>
                      <a:pt x="1" y="8"/>
                    </a:lnTo>
                    <a:lnTo>
                      <a:pt x="1" y="7"/>
                    </a:lnTo>
                    <a:lnTo>
                      <a:pt x="1" y="7"/>
                    </a:lnTo>
                    <a:lnTo>
                      <a:pt x="1" y="7"/>
                    </a:lnTo>
                    <a:lnTo>
                      <a:pt x="1" y="6"/>
                    </a:lnTo>
                    <a:lnTo>
                      <a:pt x="1" y="7"/>
                    </a:lnTo>
                    <a:lnTo>
                      <a:pt x="1" y="6"/>
                    </a:lnTo>
                    <a:lnTo>
                      <a:pt x="1" y="7"/>
                    </a:lnTo>
                    <a:lnTo>
                      <a:pt x="1" y="7"/>
                    </a:lnTo>
                    <a:lnTo>
                      <a:pt x="1" y="7"/>
                    </a:lnTo>
                    <a:lnTo>
                      <a:pt x="1" y="6"/>
                    </a:lnTo>
                    <a:lnTo>
                      <a:pt x="1" y="7"/>
                    </a:lnTo>
                    <a:lnTo>
                      <a:pt x="1" y="8"/>
                    </a:lnTo>
                    <a:lnTo>
                      <a:pt x="1" y="8"/>
                    </a:lnTo>
                    <a:lnTo>
                      <a:pt x="1" y="8"/>
                    </a:lnTo>
                    <a:lnTo>
                      <a:pt x="1" y="9"/>
                    </a:lnTo>
                    <a:lnTo>
                      <a:pt x="1" y="9"/>
                    </a:lnTo>
                    <a:lnTo>
                      <a:pt x="1" y="9"/>
                    </a:lnTo>
                    <a:lnTo>
                      <a:pt x="1" y="9"/>
                    </a:lnTo>
                    <a:lnTo>
                      <a:pt x="1" y="10"/>
                    </a:lnTo>
                    <a:lnTo>
                      <a:pt x="1" y="10"/>
                    </a:lnTo>
                    <a:lnTo>
                      <a:pt x="1" y="11"/>
                    </a:lnTo>
                    <a:lnTo>
                      <a:pt x="1" y="11"/>
                    </a:lnTo>
                    <a:lnTo>
                      <a:pt x="1" y="12"/>
                    </a:lnTo>
                    <a:lnTo>
                      <a:pt x="1" y="11"/>
                    </a:lnTo>
                    <a:lnTo>
                      <a:pt x="1" y="12"/>
                    </a:lnTo>
                  </a:path>
                </a:pathLst>
              </a:custGeom>
              <a:noFill/>
              <a:ln w="0">
                <a:solidFill>
                  <a:srgbClr val="3366FF"/>
                </a:solidFill>
                <a:prstDash val="solid"/>
                <a:round/>
                <a:headEnd/>
                <a:tailEnd/>
              </a:ln>
            </p:spPr>
            <p:txBody>
              <a:bodyPr/>
              <a:lstStyle/>
              <a:p>
                <a:endParaRPr lang="en-GB"/>
              </a:p>
            </p:txBody>
          </p:sp>
          <p:sp>
            <p:nvSpPr>
              <p:cNvPr id="186361" name="Freeform 1017"/>
              <p:cNvSpPr>
                <a:spLocks/>
              </p:cNvSpPr>
              <p:nvPr/>
            </p:nvSpPr>
            <p:spPr bwMode="auto">
              <a:xfrm>
                <a:off x="3912" y="3563"/>
                <a:ext cx="1" cy="60"/>
              </a:xfrm>
              <a:custGeom>
                <a:avLst/>
                <a:gdLst/>
                <a:ahLst/>
                <a:cxnLst>
                  <a:cxn ang="0">
                    <a:pos x="0" y="6"/>
                  </a:cxn>
                  <a:cxn ang="0">
                    <a:pos x="0" y="3"/>
                  </a:cxn>
                  <a:cxn ang="0">
                    <a:pos x="0" y="5"/>
                  </a:cxn>
                  <a:cxn ang="0">
                    <a:pos x="0" y="5"/>
                  </a:cxn>
                  <a:cxn ang="0">
                    <a:pos x="0" y="6"/>
                  </a:cxn>
                  <a:cxn ang="0">
                    <a:pos x="0" y="4"/>
                  </a:cxn>
                  <a:cxn ang="0">
                    <a:pos x="0" y="3"/>
                  </a:cxn>
                  <a:cxn ang="0">
                    <a:pos x="0" y="3"/>
                  </a:cxn>
                  <a:cxn ang="0">
                    <a:pos x="0" y="4"/>
                  </a:cxn>
                  <a:cxn ang="0">
                    <a:pos x="0" y="1"/>
                  </a:cxn>
                  <a:cxn ang="0">
                    <a:pos x="0" y="2"/>
                  </a:cxn>
                  <a:cxn ang="0">
                    <a:pos x="0" y="2"/>
                  </a:cxn>
                  <a:cxn ang="0">
                    <a:pos x="0" y="2"/>
                  </a:cxn>
                  <a:cxn ang="0">
                    <a:pos x="0" y="4"/>
                  </a:cxn>
                  <a:cxn ang="0">
                    <a:pos x="0" y="2"/>
                  </a:cxn>
                  <a:cxn ang="0">
                    <a:pos x="0" y="2"/>
                  </a:cxn>
                  <a:cxn ang="0">
                    <a:pos x="0" y="1"/>
                  </a:cxn>
                  <a:cxn ang="0">
                    <a:pos x="0" y="4"/>
                  </a:cxn>
                  <a:cxn ang="0">
                    <a:pos x="0" y="4"/>
                  </a:cxn>
                  <a:cxn ang="0">
                    <a:pos x="0" y="3"/>
                  </a:cxn>
                  <a:cxn ang="0">
                    <a:pos x="0" y="4"/>
                  </a:cxn>
                  <a:cxn ang="0">
                    <a:pos x="0" y="5"/>
                  </a:cxn>
                  <a:cxn ang="0">
                    <a:pos x="0" y="4"/>
                  </a:cxn>
                  <a:cxn ang="0">
                    <a:pos x="0" y="5"/>
                  </a:cxn>
                  <a:cxn ang="0">
                    <a:pos x="0" y="3"/>
                  </a:cxn>
                  <a:cxn ang="0">
                    <a:pos x="0" y="4"/>
                  </a:cxn>
                  <a:cxn ang="0">
                    <a:pos x="0" y="5"/>
                  </a:cxn>
                  <a:cxn ang="0">
                    <a:pos x="0" y="5"/>
                  </a:cxn>
                  <a:cxn ang="0">
                    <a:pos x="0" y="6"/>
                  </a:cxn>
                  <a:cxn ang="0">
                    <a:pos x="0" y="5"/>
                  </a:cxn>
                  <a:cxn ang="0">
                    <a:pos x="0" y="4"/>
                  </a:cxn>
                  <a:cxn ang="0">
                    <a:pos x="0" y="4"/>
                  </a:cxn>
                  <a:cxn ang="0">
                    <a:pos x="0" y="5"/>
                  </a:cxn>
                  <a:cxn ang="0">
                    <a:pos x="0" y="9"/>
                  </a:cxn>
                  <a:cxn ang="0">
                    <a:pos x="0" y="9"/>
                  </a:cxn>
                  <a:cxn ang="0">
                    <a:pos x="0" y="7"/>
                  </a:cxn>
                  <a:cxn ang="0">
                    <a:pos x="0" y="9"/>
                  </a:cxn>
                  <a:cxn ang="0">
                    <a:pos x="0" y="9"/>
                  </a:cxn>
                  <a:cxn ang="0">
                    <a:pos x="0" y="5"/>
                  </a:cxn>
                  <a:cxn ang="0">
                    <a:pos x="0" y="6"/>
                  </a:cxn>
                  <a:cxn ang="0">
                    <a:pos x="0" y="3"/>
                  </a:cxn>
                  <a:cxn ang="0">
                    <a:pos x="0" y="2"/>
                  </a:cxn>
                  <a:cxn ang="0">
                    <a:pos x="0" y="3"/>
                  </a:cxn>
                  <a:cxn ang="0">
                    <a:pos x="0" y="3"/>
                  </a:cxn>
                  <a:cxn ang="0">
                    <a:pos x="0" y="2"/>
                  </a:cxn>
                  <a:cxn ang="0">
                    <a:pos x="0" y="5"/>
                  </a:cxn>
                  <a:cxn ang="0">
                    <a:pos x="0" y="4"/>
                  </a:cxn>
                  <a:cxn ang="0">
                    <a:pos x="0" y="2"/>
                  </a:cxn>
                  <a:cxn ang="0">
                    <a:pos x="0" y="1"/>
                  </a:cxn>
                  <a:cxn ang="0">
                    <a:pos x="0" y="3"/>
                  </a:cxn>
                  <a:cxn ang="0">
                    <a:pos x="0" y="5"/>
                  </a:cxn>
                  <a:cxn ang="0">
                    <a:pos x="0" y="3"/>
                  </a:cxn>
                  <a:cxn ang="0">
                    <a:pos x="0" y="3"/>
                  </a:cxn>
                  <a:cxn ang="0">
                    <a:pos x="0" y="3"/>
                  </a:cxn>
                  <a:cxn ang="0">
                    <a:pos x="0" y="3"/>
                  </a:cxn>
                  <a:cxn ang="0">
                    <a:pos x="0" y="6"/>
                  </a:cxn>
                  <a:cxn ang="0">
                    <a:pos x="0" y="6"/>
                  </a:cxn>
                  <a:cxn ang="0">
                    <a:pos x="0" y="5"/>
                  </a:cxn>
                  <a:cxn ang="0">
                    <a:pos x="0" y="5"/>
                  </a:cxn>
                  <a:cxn ang="0">
                    <a:pos x="0" y="4"/>
                  </a:cxn>
                  <a:cxn ang="0">
                    <a:pos x="0" y="4"/>
                  </a:cxn>
                  <a:cxn ang="0">
                    <a:pos x="0" y="4"/>
                  </a:cxn>
                  <a:cxn ang="0">
                    <a:pos x="0" y="1"/>
                  </a:cxn>
                </a:cxnLst>
                <a:rect l="0" t="0" r="r" b="b"/>
                <a:pathLst>
                  <a:path h="10">
                    <a:moveTo>
                      <a:pt x="0" y="8"/>
                    </a:moveTo>
                    <a:lnTo>
                      <a:pt x="0" y="7"/>
                    </a:lnTo>
                    <a:lnTo>
                      <a:pt x="0" y="7"/>
                    </a:lnTo>
                    <a:lnTo>
                      <a:pt x="0" y="7"/>
                    </a:lnTo>
                    <a:lnTo>
                      <a:pt x="0" y="7"/>
                    </a:lnTo>
                    <a:lnTo>
                      <a:pt x="0" y="7"/>
                    </a:lnTo>
                    <a:lnTo>
                      <a:pt x="0" y="5"/>
                    </a:lnTo>
                    <a:lnTo>
                      <a:pt x="0" y="6"/>
                    </a:lnTo>
                    <a:lnTo>
                      <a:pt x="0" y="5"/>
                    </a:lnTo>
                    <a:lnTo>
                      <a:pt x="0" y="6"/>
                    </a:lnTo>
                    <a:lnTo>
                      <a:pt x="0" y="6"/>
                    </a:lnTo>
                    <a:lnTo>
                      <a:pt x="0" y="5"/>
                    </a:lnTo>
                    <a:lnTo>
                      <a:pt x="0" y="5"/>
                    </a:lnTo>
                    <a:lnTo>
                      <a:pt x="0" y="4"/>
                    </a:lnTo>
                    <a:lnTo>
                      <a:pt x="0" y="5"/>
                    </a:lnTo>
                    <a:lnTo>
                      <a:pt x="0" y="4"/>
                    </a:lnTo>
                    <a:lnTo>
                      <a:pt x="0" y="4"/>
                    </a:lnTo>
                    <a:lnTo>
                      <a:pt x="0" y="3"/>
                    </a:lnTo>
                    <a:lnTo>
                      <a:pt x="0" y="3"/>
                    </a:lnTo>
                    <a:lnTo>
                      <a:pt x="0" y="2"/>
                    </a:lnTo>
                    <a:lnTo>
                      <a:pt x="0" y="3"/>
                    </a:lnTo>
                    <a:lnTo>
                      <a:pt x="0" y="3"/>
                    </a:lnTo>
                    <a:lnTo>
                      <a:pt x="0" y="4"/>
                    </a:lnTo>
                    <a:lnTo>
                      <a:pt x="0" y="4"/>
                    </a:lnTo>
                    <a:lnTo>
                      <a:pt x="0" y="4"/>
                    </a:lnTo>
                    <a:lnTo>
                      <a:pt x="0" y="4"/>
                    </a:lnTo>
                    <a:lnTo>
                      <a:pt x="0" y="4"/>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5"/>
                    </a:lnTo>
                    <a:lnTo>
                      <a:pt x="0" y="5"/>
                    </a:lnTo>
                    <a:lnTo>
                      <a:pt x="0" y="4"/>
                    </a:lnTo>
                    <a:lnTo>
                      <a:pt x="0" y="4"/>
                    </a:lnTo>
                    <a:lnTo>
                      <a:pt x="0" y="4"/>
                    </a:lnTo>
                    <a:lnTo>
                      <a:pt x="0" y="4"/>
                    </a:lnTo>
                    <a:lnTo>
                      <a:pt x="0" y="4"/>
                    </a:lnTo>
                    <a:lnTo>
                      <a:pt x="0" y="3"/>
                    </a:lnTo>
                    <a:lnTo>
                      <a:pt x="0" y="3"/>
                    </a:lnTo>
                    <a:lnTo>
                      <a:pt x="0" y="2"/>
                    </a:lnTo>
                    <a:lnTo>
                      <a:pt x="0" y="2"/>
                    </a:lnTo>
                    <a:lnTo>
                      <a:pt x="0" y="2"/>
                    </a:lnTo>
                    <a:lnTo>
                      <a:pt x="0" y="2"/>
                    </a:lnTo>
                    <a:lnTo>
                      <a:pt x="0" y="2"/>
                    </a:lnTo>
                    <a:lnTo>
                      <a:pt x="0" y="2"/>
                    </a:lnTo>
                    <a:lnTo>
                      <a:pt x="0" y="2"/>
                    </a:lnTo>
                    <a:lnTo>
                      <a:pt x="0" y="2"/>
                    </a:lnTo>
                    <a:lnTo>
                      <a:pt x="0" y="3"/>
                    </a:lnTo>
                    <a:lnTo>
                      <a:pt x="0" y="2"/>
                    </a:lnTo>
                    <a:lnTo>
                      <a:pt x="0" y="2"/>
                    </a:lnTo>
                    <a:lnTo>
                      <a:pt x="0" y="3"/>
                    </a:lnTo>
                    <a:lnTo>
                      <a:pt x="0" y="2"/>
                    </a:lnTo>
                    <a:lnTo>
                      <a:pt x="0" y="2"/>
                    </a:lnTo>
                    <a:lnTo>
                      <a:pt x="0" y="2"/>
                    </a:lnTo>
                    <a:lnTo>
                      <a:pt x="0" y="3"/>
                    </a:lnTo>
                    <a:lnTo>
                      <a:pt x="0" y="3"/>
                    </a:lnTo>
                    <a:lnTo>
                      <a:pt x="0" y="3"/>
                    </a:lnTo>
                    <a:lnTo>
                      <a:pt x="0" y="2"/>
                    </a:lnTo>
                    <a:lnTo>
                      <a:pt x="0" y="3"/>
                    </a:lnTo>
                    <a:lnTo>
                      <a:pt x="0" y="3"/>
                    </a:lnTo>
                    <a:lnTo>
                      <a:pt x="0" y="4"/>
                    </a:lnTo>
                    <a:lnTo>
                      <a:pt x="0" y="4"/>
                    </a:lnTo>
                    <a:lnTo>
                      <a:pt x="0" y="4"/>
                    </a:lnTo>
                    <a:lnTo>
                      <a:pt x="0" y="4"/>
                    </a:lnTo>
                    <a:lnTo>
                      <a:pt x="0" y="5"/>
                    </a:lnTo>
                    <a:lnTo>
                      <a:pt x="0" y="4"/>
                    </a:lnTo>
                    <a:lnTo>
                      <a:pt x="0" y="4"/>
                    </a:lnTo>
                    <a:lnTo>
                      <a:pt x="0" y="5"/>
                    </a:lnTo>
                    <a:lnTo>
                      <a:pt x="0" y="4"/>
                    </a:lnTo>
                    <a:lnTo>
                      <a:pt x="0" y="4"/>
                    </a:lnTo>
                    <a:lnTo>
                      <a:pt x="0" y="4"/>
                    </a:lnTo>
                    <a:lnTo>
                      <a:pt x="0" y="5"/>
                    </a:lnTo>
                    <a:lnTo>
                      <a:pt x="0" y="4"/>
                    </a:lnTo>
                    <a:lnTo>
                      <a:pt x="0" y="4"/>
                    </a:lnTo>
                    <a:lnTo>
                      <a:pt x="0" y="4"/>
                    </a:lnTo>
                    <a:lnTo>
                      <a:pt x="0" y="3"/>
                    </a:lnTo>
                    <a:lnTo>
                      <a:pt x="0" y="3"/>
                    </a:lnTo>
                    <a:lnTo>
                      <a:pt x="0" y="2"/>
                    </a:lnTo>
                    <a:lnTo>
                      <a:pt x="0" y="2"/>
                    </a:lnTo>
                    <a:lnTo>
                      <a:pt x="0" y="2"/>
                    </a:lnTo>
                    <a:lnTo>
                      <a:pt x="0" y="1"/>
                    </a:lnTo>
                    <a:lnTo>
                      <a:pt x="0" y="2"/>
                    </a:lnTo>
                    <a:lnTo>
                      <a:pt x="0" y="1"/>
                    </a:lnTo>
                    <a:lnTo>
                      <a:pt x="0" y="2"/>
                    </a:lnTo>
                    <a:lnTo>
                      <a:pt x="0" y="2"/>
                    </a:lnTo>
                    <a:lnTo>
                      <a:pt x="0" y="2"/>
                    </a:lnTo>
                    <a:lnTo>
                      <a:pt x="0" y="2"/>
                    </a:lnTo>
                    <a:lnTo>
                      <a:pt x="0" y="2"/>
                    </a:lnTo>
                    <a:lnTo>
                      <a:pt x="0" y="2"/>
                    </a:lnTo>
                    <a:lnTo>
                      <a:pt x="0" y="2"/>
                    </a:lnTo>
                    <a:lnTo>
                      <a:pt x="0" y="2"/>
                    </a:lnTo>
                    <a:lnTo>
                      <a:pt x="0" y="2"/>
                    </a:lnTo>
                    <a:lnTo>
                      <a:pt x="0" y="2"/>
                    </a:lnTo>
                    <a:lnTo>
                      <a:pt x="0" y="1"/>
                    </a:lnTo>
                    <a:lnTo>
                      <a:pt x="0" y="2"/>
                    </a:lnTo>
                    <a:lnTo>
                      <a:pt x="0" y="1"/>
                    </a:lnTo>
                    <a:lnTo>
                      <a:pt x="0" y="2"/>
                    </a:lnTo>
                    <a:lnTo>
                      <a:pt x="0" y="2"/>
                    </a:lnTo>
                    <a:lnTo>
                      <a:pt x="0" y="1"/>
                    </a:lnTo>
                    <a:lnTo>
                      <a:pt x="0" y="2"/>
                    </a:lnTo>
                    <a:lnTo>
                      <a:pt x="0" y="2"/>
                    </a:lnTo>
                    <a:lnTo>
                      <a:pt x="0" y="2"/>
                    </a:lnTo>
                    <a:lnTo>
                      <a:pt x="0" y="2"/>
                    </a:lnTo>
                    <a:lnTo>
                      <a:pt x="0" y="2"/>
                    </a:lnTo>
                    <a:lnTo>
                      <a:pt x="0" y="1"/>
                    </a:lnTo>
                    <a:lnTo>
                      <a:pt x="0" y="1"/>
                    </a:lnTo>
                    <a:lnTo>
                      <a:pt x="0" y="1"/>
                    </a:lnTo>
                    <a:lnTo>
                      <a:pt x="0" y="1"/>
                    </a:lnTo>
                    <a:lnTo>
                      <a:pt x="0" y="1"/>
                    </a:lnTo>
                    <a:lnTo>
                      <a:pt x="0" y="1"/>
                    </a:lnTo>
                    <a:lnTo>
                      <a:pt x="0" y="2"/>
                    </a:lnTo>
                    <a:lnTo>
                      <a:pt x="0" y="2"/>
                    </a:lnTo>
                    <a:lnTo>
                      <a:pt x="0" y="2"/>
                    </a:lnTo>
                    <a:lnTo>
                      <a:pt x="0" y="2"/>
                    </a:lnTo>
                    <a:lnTo>
                      <a:pt x="0" y="2"/>
                    </a:lnTo>
                    <a:lnTo>
                      <a:pt x="0" y="3"/>
                    </a:lnTo>
                    <a:lnTo>
                      <a:pt x="0" y="3"/>
                    </a:lnTo>
                    <a:lnTo>
                      <a:pt x="0" y="4"/>
                    </a:lnTo>
                    <a:lnTo>
                      <a:pt x="0" y="4"/>
                    </a:lnTo>
                    <a:lnTo>
                      <a:pt x="0" y="4"/>
                    </a:lnTo>
                    <a:lnTo>
                      <a:pt x="0" y="4"/>
                    </a:lnTo>
                    <a:lnTo>
                      <a:pt x="0" y="3"/>
                    </a:lnTo>
                    <a:lnTo>
                      <a:pt x="0" y="4"/>
                    </a:lnTo>
                    <a:lnTo>
                      <a:pt x="0" y="4"/>
                    </a:lnTo>
                    <a:lnTo>
                      <a:pt x="0" y="4"/>
                    </a:lnTo>
                    <a:lnTo>
                      <a:pt x="0" y="3"/>
                    </a:lnTo>
                    <a:lnTo>
                      <a:pt x="0" y="3"/>
                    </a:lnTo>
                    <a:lnTo>
                      <a:pt x="0" y="2"/>
                    </a:lnTo>
                    <a:lnTo>
                      <a:pt x="0" y="3"/>
                    </a:lnTo>
                    <a:lnTo>
                      <a:pt x="0" y="4"/>
                    </a:lnTo>
                    <a:lnTo>
                      <a:pt x="0" y="4"/>
                    </a:lnTo>
                    <a:lnTo>
                      <a:pt x="0" y="4"/>
                    </a:lnTo>
                    <a:lnTo>
                      <a:pt x="0" y="2"/>
                    </a:lnTo>
                    <a:lnTo>
                      <a:pt x="0" y="2"/>
                    </a:lnTo>
                    <a:lnTo>
                      <a:pt x="0" y="2"/>
                    </a:lnTo>
                    <a:lnTo>
                      <a:pt x="0" y="2"/>
                    </a:lnTo>
                    <a:lnTo>
                      <a:pt x="0" y="2"/>
                    </a:lnTo>
                    <a:lnTo>
                      <a:pt x="0" y="2"/>
                    </a:lnTo>
                    <a:lnTo>
                      <a:pt x="0" y="1"/>
                    </a:lnTo>
                    <a:lnTo>
                      <a:pt x="0" y="1"/>
                    </a:lnTo>
                    <a:lnTo>
                      <a:pt x="0" y="2"/>
                    </a:lnTo>
                    <a:lnTo>
                      <a:pt x="0" y="2"/>
                    </a:lnTo>
                    <a:lnTo>
                      <a:pt x="0" y="2"/>
                    </a:lnTo>
                    <a:lnTo>
                      <a:pt x="0" y="1"/>
                    </a:lnTo>
                    <a:lnTo>
                      <a:pt x="0" y="2"/>
                    </a:lnTo>
                    <a:lnTo>
                      <a:pt x="0" y="1"/>
                    </a:lnTo>
                    <a:lnTo>
                      <a:pt x="0" y="2"/>
                    </a:lnTo>
                    <a:lnTo>
                      <a:pt x="0" y="2"/>
                    </a:lnTo>
                    <a:lnTo>
                      <a:pt x="0" y="1"/>
                    </a:lnTo>
                    <a:lnTo>
                      <a:pt x="0" y="1"/>
                    </a:lnTo>
                    <a:lnTo>
                      <a:pt x="0" y="1"/>
                    </a:lnTo>
                    <a:lnTo>
                      <a:pt x="0" y="1"/>
                    </a:lnTo>
                    <a:lnTo>
                      <a:pt x="0" y="1"/>
                    </a:lnTo>
                    <a:lnTo>
                      <a:pt x="0" y="2"/>
                    </a:lnTo>
                    <a:lnTo>
                      <a:pt x="0" y="1"/>
                    </a:lnTo>
                    <a:lnTo>
                      <a:pt x="0" y="2"/>
                    </a:lnTo>
                    <a:lnTo>
                      <a:pt x="0" y="2"/>
                    </a:lnTo>
                    <a:lnTo>
                      <a:pt x="0" y="1"/>
                    </a:lnTo>
                    <a:lnTo>
                      <a:pt x="0" y="2"/>
                    </a:lnTo>
                    <a:lnTo>
                      <a:pt x="0" y="2"/>
                    </a:lnTo>
                    <a:lnTo>
                      <a:pt x="0" y="3"/>
                    </a:lnTo>
                    <a:lnTo>
                      <a:pt x="0" y="3"/>
                    </a:lnTo>
                    <a:lnTo>
                      <a:pt x="0" y="2"/>
                    </a:lnTo>
                    <a:lnTo>
                      <a:pt x="0" y="3"/>
                    </a:lnTo>
                    <a:lnTo>
                      <a:pt x="0" y="3"/>
                    </a:lnTo>
                    <a:lnTo>
                      <a:pt x="0" y="3"/>
                    </a:lnTo>
                    <a:lnTo>
                      <a:pt x="0" y="3"/>
                    </a:lnTo>
                    <a:lnTo>
                      <a:pt x="0" y="4"/>
                    </a:lnTo>
                    <a:lnTo>
                      <a:pt x="0" y="4"/>
                    </a:lnTo>
                    <a:lnTo>
                      <a:pt x="0" y="5"/>
                    </a:lnTo>
                    <a:lnTo>
                      <a:pt x="0" y="5"/>
                    </a:lnTo>
                    <a:lnTo>
                      <a:pt x="0" y="5"/>
                    </a:lnTo>
                    <a:lnTo>
                      <a:pt x="0" y="4"/>
                    </a:lnTo>
                    <a:lnTo>
                      <a:pt x="0" y="4"/>
                    </a:lnTo>
                    <a:lnTo>
                      <a:pt x="0" y="4"/>
                    </a:lnTo>
                    <a:lnTo>
                      <a:pt x="0" y="4"/>
                    </a:lnTo>
                    <a:lnTo>
                      <a:pt x="0" y="4"/>
                    </a:lnTo>
                    <a:lnTo>
                      <a:pt x="0" y="3"/>
                    </a:lnTo>
                    <a:lnTo>
                      <a:pt x="0" y="4"/>
                    </a:lnTo>
                    <a:lnTo>
                      <a:pt x="0" y="4"/>
                    </a:lnTo>
                    <a:lnTo>
                      <a:pt x="0" y="3"/>
                    </a:lnTo>
                    <a:lnTo>
                      <a:pt x="0" y="2"/>
                    </a:lnTo>
                    <a:lnTo>
                      <a:pt x="0" y="2"/>
                    </a:lnTo>
                    <a:lnTo>
                      <a:pt x="0" y="2"/>
                    </a:lnTo>
                    <a:lnTo>
                      <a:pt x="0" y="1"/>
                    </a:lnTo>
                    <a:lnTo>
                      <a:pt x="0" y="2"/>
                    </a:lnTo>
                    <a:lnTo>
                      <a:pt x="0" y="2"/>
                    </a:lnTo>
                    <a:lnTo>
                      <a:pt x="0" y="2"/>
                    </a:lnTo>
                    <a:lnTo>
                      <a:pt x="0" y="2"/>
                    </a:lnTo>
                    <a:lnTo>
                      <a:pt x="0" y="3"/>
                    </a:lnTo>
                    <a:lnTo>
                      <a:pt x="0" y="3"/>
                    </a:lnTo>
                    <a:lnTo>
                      <a:pt x="0" y="4"/>
                    </a:lnTo>
                    <a:lnTo>
                      <a:pt x="0" y="3"/>
                    </a:lnTo>
                    <a:lnTo>
                      <a:pt x="0" y="4"/>
                    </a:lnTo>
                    <a:lnTo>
                      <a:pt x="0" y="3"/>
                    </a:lnTo>
                    <a:lnTo>
                      <a:pt x="0" y="4"/>
                    </a:lnTo>
                    <a:lnTo>
                      <a:pt x="0" y="3"/>
                    </a:lnTo>
                    <a:lnTo>
                      <a:pt x="0" y="2"/>
                    </a:lnTo>
                    <a:lnTo>
                      <a:pt x="0" y="3"/>
                    </a:lnTo>
                    <a:lnTo>
                      <a:pt x="0" y="4"/>
                    </a:lnTo>
                    <a:lnTo>
                      <a:pt x="0" y="4"/>
                    </a:lnTo>
                    <a:lnTo>
                      <a:pt x="0" y="4"/>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5"/>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3"/>
                    </a:lnTo>
                    <a:lnTo>
                      <a:pt x="0" y="2"/>
                    </a:lnTo>
                    <a:lnTo>
                      <a:pt x="0" y="3"/>
                    </a:lnTo>
                    <a:lnTo>
                      <a:pt x="0" y="3"/>
                    </a:lnTo>
                    <a:lnTo>
                      <a:pt x="0" y="3"/>
                    </a:lnTo>
                    <a:lnTo>
                      <a:pt x="0" y="4"/>
                    </a:lnTo>
                    <a:lnTo>
                      <a:pt x="0" y="4"/>
                    </a:lnTo>
                    <a:lnTo>
                      <a:pt x="0" y="3"/>
                    </a:lnTo>
                    <a:lnTo>
                      <a:pt x="0" y="3"/>
                    </a:lnTo>
                    <a:lnTo>
                      <a:pt x="0" y="3"/>
                    </a:lnTo>
                    <a:lnTo>
                      <a:pt x="0" y="3"/>
                    </a:lnTo>
                    <a:lnTo>
                      <a:pt x="0" y="3"/>
                    </a:lnTo>
                    <a:lnTo>
                      <a:pt x="0" y="4"/>
                    </a:lnTo>
                    <a:lnTo>
                      <a:pt x="0" y="5"/>
                    </a:lnTo>
                    <a:lnTo>
                      <a:pt x="0" y="4"/>
                    </a:lnTo>
                    <a:lnTo>
                      <a:pt x="0" y="4"/>
                    </a:lnTo>
                    <a:lnTo>
                      <a:pt x="0" y="4"/>
                    </a:lnTo>
                    <a:lnTo>
                      <a:pt x="0" y="4"/>
                    </a:lnTo>
                    <a:lnTo>
                      <a:pt x="0" y="5"/>
                    </a:lnTo>
                    <a:lnTo>
                      <a:pt x="0" y="6"/>
                    </a:lnTo>
                    <a:lnTo>
                      <a:pt x="0" y="5"/>
                    </a:lnTo>
                    <a:lnTo>
                      <a:pt x="0" y="6"/>
                    </a:lnTo>
                    <a:lnTo>
                      <a:pt x="0" y="5"/>
                    </a:lnTo>
                    <a:lnTo>
                      <a:pt x="0" y="5"/>
                    </a:lnTo>
                    <a:lnTo>
                      <a:pt x="0" y="5"/>
                    </a:lnTo>
                    <a:lnTo>
                      <a:pt x="0" y="5"/>
                    </a:lnTo>
                    <a:lnTo>
                      <a:pt x="0" y="4"/>
                    </a:lnTo>
                    <a:lnTo>
                      <a:pt x="0" y="4"/>
                    </a:lnTo>
                    <a:lnTo>
                      <a:pt x="0" y="4"/>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4"/>
                    </a:lnTo>
                    <a:lnTo>
                      <a:pt x="0" y="4"/>
                    </a:lnTo>
                    <a:lnTo>
                      <a:pt x="0" y="5"/>
                    </a:lnTo>
                    <a:lnTo>
                      <a:pt x="0" y="5"/>
                    </a:lnTo>
                    <a:lnTo>
                      <a:pt x="0" y="5"/>
                    </a:lnTo>
                    <a:lnTo>
                      <a:pt x="0" y="6"/>
                    </a:lnTo>
                    <a:lnTo>
                      <a:pt x="0" y="6"/>
                    </a:lnTo>
                    <a:lnTo>
                      <a:pt x="0" y="6"/>
                    </a:lnTo>
                    <a:lnTo>
                      <a:pt x="0" y="6"/>
                    </a:lnTo>
                    <a:lnTo>
                      <a:pt x="0" y="5"/>
                    </a:lnTo>
                    <a:lnTo>
                      <a:pt x="0" y="5"/>
                    </a:lnTo>
                    <a:lnTo>
                      <a:pt x="0" y="6"/>
                    </a:lnTo>
                    <a:lnTo>
                      <a:pt x="0" y="5"/>
                    </a:lnTo>
                    <a:lnTo>
                      <a:pt x="0" y="5"/>
                    </a:lnTo>
                    <a:lnTo>
                      <a:pt x="0" y="6"/>
                    </a:lnTo>
                    <a:lnTo>
                      <a:pt x="0" y="6"/>
                    </a:lnTo>
                    <a:lnTo>
                      <a:pt x="0" y="5"/>
                    </a:lnTo>
                    <a:lnTo>
                      <a:pt x="0" y="5"/>
                    </a:lnTo>
                    <a:lnTo>
                      <a:pt x="0" y="5"/>
                    </a:lnTo>
                    <a:lnTo>
                      <a:pt x="0" y="5"/>
                    </a:lnTo>
                    <a:lnTo>
                      <a:pt x="0" y="5"/>
                    </a:lnTo>
                    <a:lnTo>
                      <a:pt x="0" y="5"/>
                    </a:lnTo>
                    <a:lnTo>
                      <a:pt x="0" y="5"/>
                    </a:lnTo>
                    <a:lnTo>
                      <a:pt x="0" y="5"/>
                    </a:lnTo>
                    <a:lnTo>
                      <a:pt x="0" y="4"/>
                    </a:lnTo>
                    <a:lnTo>
                      <a:pt x="0" y="5"/>
                    </a:lnTo>
                    <a:lnTo>
                      <a:pt x="0" y="4"/>
                    </a:lnTo>
                    <a:lnTo>
                      <a:pt x="0" y="4"/>
                    </a:lnTo>
                    <a:lnTo>
                      <a:pt x="0" y="4"/>
                    </a:lnTo>
                    <a:lnTo>
                      <a:pt x="0" y="3"/>
                    </a:lnTo>
                    <a:lnTo>
                      <a:pt x="0" y="3"/>
                    </a:lnTo>
                    <a:lnTo>
                      <a:pt x="0" y="3"/>
                    </a:lnTo>
                    <a:lnTo>
                      <a:pt x="0" y="2"/>
                    </a:lnTo>
                    <a:lnTo>
                      <a:pt x="0" y="3"/>
                    </a:lnTo>
                    <a:lnTo>
                      <a:pt x="0" y="3"/>
                    </a:lnTo>
                    <a:lnTo>
                      <a:pt x="0" y="4"/>
                    </a:lnTo>
                    <a:lnTo>
                      <a:pt x="0" y="4"/>
                    </a:lnTo>
                    <a:lnTo>
                      <a:pt x="0" y="4"/>
                    </a:lnTo>
                    <a:lnTo>
                      <a:pt x="0" y="5"/>
                    </a:lnTo>
                    <a:lnTo>
                      <a:pt x="0" y="4"/>
                    </a:lnTo>
                    <a:lnTo>
                      <a:pt x="0" y="5"/>
                    </a:lnTo>
                    <a:lnTo>
                      <a:pt x="0" y="5"/>
                    </a:lnTo>
                    <a:lnTo>
                      <a:pt x="0" y="5"/>
                    </a:lnTo>
                    <a:lnTo>
                      <a:pt x="0" y="5"/>
                    </a:lnTo>
                    <a:lnTo>
                      <a:pt x="0" y="6"/>
                    </a:lnTo>
                    <a:lnTo>
                      <a:pt x="0" y="6"/>
                    </a:lnTo>
                    <a:lnTo>
                      <a:pt x="0" y="7"/>
                    </a:lnTo>
                    <a:lnTo>
                      <a:pt x="0" y="6"/>
                    </a:lnTo>
                    <a:lnTo>
                      <a:pt x="0" y="6"/>
                    </a:lnTo>
                    <a:lnTo>
                      <a:pt x="0" y="5"/>
                    </a:lnTo>
                    <a:lnTo>
                      <a:pt x="0" y="5"/>
                    </a:lnTo>
                    <a:lnTo>
                      <a:pt x="0" y="5"/>
                    </a:lnTo>
                    <a:lnTo>
                      <a:pt x="0" y="4"/>
                    </a:lnTo>
                    <a:lnTo>
                      <a:pt x="0" y="5"/>
                    </a:lnTo>
                    <a:lnTo>
                      <a:pt x="0" y="5"/>
                    </a:lnTo>
                    <a:lnTo>
                      <a:pt x="0" y="5"/>
                    </a:lnTo>
                    <a:lnTo>
                      <a:pt x="0" y="6"/>
                    </a:lnTo>
                    <a:lnTo>
                      <a:pt x="0" y="7"/>
                    </a:lnTo>
                    <a:lnTo>
                      <a:pt x="0" y="7"/>
                    </a:lnTo>
                    <a:lnTo>
                      <a:pt x="0" y="7"/>
                    </a:lnTo>
                    <a:lnTo>
                      <a:pt x="0" y="8"/>
                    </a:lnTo>
                    <a:lnTo>
                      <a:pt x="0" y="9"/>
                    </a:lnTo>
                    <a:lnTo>
                      <a:pt x="0" y="9"/>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7"/>
                    </a:lnTo>
                    <a:lnTo>
                      <a:pt x="0" y="7"/>
                    </a:lnTo>
                    <a:lnTo>
                      <a:pt x="0" y="7"/>
                    </a:lnTo>
                    <a:lnTo>
                      <a:pt x="0" y="6"/>
                    </a:lnTo>
                    <a:lnTo>
                      <a:pt x="0" y="6"/>
                    </a:lnTo>
                    <a:lnTo>
                      <a:pt x="0" y="6"/>
                    </a:lnTo>
                    <a:lnTo>
                      <a:pt x="0" y="7"/>
                    </a:lnTo>
                    <a:lnTo>
                      <a:pt x="0" y="7"/>
                    </a:lnTo>
                    <a:lnTo>
                      <a:pt x="0" y="8"/>
                    </a:lnTo>
                    <a:lnTo>
                      <a:pt x="0" y="8"/>
                    </a:lnTo>
                    <a:lnTo>
                      <a:pt x="0" y="8"/>
                    </a:lnTo>
                    <a:lnTo>
                      <a:pt x="0" y="9"/>
                    </a:lnTo>
                    <a:lnTo>
                      <a:pt x="0" y="9"/>
                    </a:lnTo>
                    <a:lnTo>
                      <a:pt x="0" y="9"/>
                    </a:lnTo>
                    <a:lnTo>
                      <a:pt x="0" y="9"/>
                    </a:lnTo>
                    <a:lnTo>
                      <a:pt x="0" y="9"/>
                    </a:lnTo>
                    <a:lnTo>
                      <a:pt x="0" y="10"/>
                    </a:lnTo>
                    <a:lnTo>
                      <a:pt x="0" y="10"/>
                    </a:lnTo>
                    <a:lnTo>
                      <a:pt x="0" y="9"/>
                    </a:lnTo>
                    <a:lnTo>
                      <a:pt x="0" y="10"/>
                    </a:lnTo>
                    <a:lnTo>
                      <a:pt x="0" y="9"/>
                    </a:lnTo>
                    <a:lnTo>
                      <a:pt x="0" y="10"/>
                    </a:lnTo>
                    <a:lnTo>
                      <a:pt x="0" y="9"/>
                    </a:lnTo>
                    <a:lnTo>
                      <a:pt x="0" y="9"/>
                    </a:lnTo>
                    <a:lnTo>
                      <a:pt x="0" y="8"/>
                    </a:lnTo>
                    <a:lnTo>
                      <a:pt x="0" y="7"/>
                    </a:lnTo>
                    <a:lnTo>
                      <a:pt x="0" y="8"/>
                    </a:lnTo>
                    <a:lnTo>
                      <a:pt x="0" y="8"/>
                    </a:lnTo>
                    <a:lnTo>
                      <a:pt x="0" y="7"/>
                    </a:lnTo>
                    <a:lnTo>
                      <a:pt x="0" y="7"/>
                    </a:lnTo>
                    <a:lnTo>
                      <a:pt x="0" y="7"/>
                    </a:lnTo>
                    <a:lnTo>
                      <a:pt x="0" y="6"/>
                    </a:lnTo>
                    <a:lnTo>
                      <a:pt x="0" y="6"/>
                    </a:lnTo>
                    <a:lnTo>
                      <a:pt x="0" y="6"/>
                    </a:lnTo>
                    <a:lnTo>
                      <a:pt x="0" y="5"/>
                    </a:lnTo>
                    <a:lnTo>
                      <a:pt x="0" y="6"/>
                    </a:lnTo>
                    <a:lnTo>
                      <a:pt x="0" y="6"/>
                    </a:lnTo>
                    <a:lnTo>
                      <a:pt x="0" y="6"/>
                    </a:lnTo>
                    <a:lnTo>
                      <a:pt x="0" y="6"/>
                    </a:lnTo>
                    <a:lnTo>
                      <a:pt x="0" y="6"/>
                    </a:lnTo>
                    <a:lnTo>
                      <a:pt x="0" y="5"/>
                    </a:lnTo>
                    <a:lnTo>
                      <a:pt x="0" y="5"/>
                    </a:lnTo>
                    <a:lnTo>
                      <a:pt x="0" y="5"/>
                    </a:lnTo>
                    <a:lnTo>
                      <a:pt x="0" y="6"/>
                    </a:lnTo>
                    <a:lnTo>
                      <a:pt x="0" y="5"/>
                    </a:lnTo>
                    <a:lnTo>
                      <a:pt x="0" y="6"/>
                    </a:lnTo>
                    <a:lnTo>
                      <a:pt x="0" y="5"/>
                    </a:lnTo>
                    <a:lnTo>
                      <a:pt x="0" y="5"/>
                    </a:lnTo>
                    <a:lnTo>
                      <a:pt x="0" y="5"/>
                    </a:lnTo>
                    <a:lnTo>
                      <a:pt x="0" y="5"/>
                    </a:lnTo>
                    <a:lnTo>
                      <a:pt x="0" y="4"/>
                    </a:lnTo>
                    <a:lnTo>
                      <a:pt x="0" y="4"/>
                    </a:lnTo>
                    <a:lnTo>
                      <a:pt x="0" y="4"/>
                    </a:lnTo>
                    <a:lnTo>
                      <a:pt x="0" y="5"/>
                    </a:lnTo>
                    <a:lnTo>
                      <a:pt x="0" y="4"/>
                    </a:lnTo>
                    <a:lnTo>
                      <a:pt x="0" y="4"/>
                    </a:lnTo>
                    <a:lnTo>
                      <a:pt x="0" y="3"/>
                    </a:lnTo>
                    <a:lnTo>
                      <a:pt x="0" y="4"/>
                    </a:lnTo>
                    <a:lnTo>
                      <a:pt x="0" y="3"/>
                    </a:lnTo>
                    <a:lnTo>
                      <a:pt x="0" y="3"/>
                    </a:lnTo>
                    <a:lnTo>
                      <a:pt x="0" y="2"/>
                    </a:lnTo>
                    <a:lnTo>
                      <a:pt x="0" y="1"/>
                    </a:lnTo>
                    <a:lnTo>
                      <a:pt x="0" y="2"/>
                    </a:lnTo>
                    <a:lnTo>
                      <a:pt x="0" y="2"/>
                    </a:lnTo>
                    <a:lnTo>
                      <a:pt x="0" y="2"/>
                    </a:lnTo>
                    <a:lnTo>
                      <a:pt x="0" y="2"/>
                    </a:lnTo>
                    <a:lnTo>
                      <a:pt x="0" y="2"/>
                    </a:lnTo>
                    <a:lnTo>
                      <a:pt x="0" y="2"/>
                    </a:lnTo>
                    <a:lnTo>
                      <a:pt x="0" y="1"/>
                    </a:lnTo>
                    <a:lnTo>
                      <a:pt x="0" y="2"/>
                    </a:lnTo>
                    <a:lnTo>
                      <a:pt x="0" y="2"/>
                    </a:lnTo>
                    <a:lnTo>
                      <a:pt x="0" y="2"/>
                    </a:lnTo>
                    <a:lnTo>
                      <a:pt x="0" y="3"/>
                    </a:lnTo>
                    <a:lnTo>
                      <a:pt x="0" y="3"/>
                    </a:lnTo>
                    <a:lnTo>
                      <a:pt x="0" y="3"/>
                    </a:lnTo>
                    <a:lnTo>
                      <a:pt x="0" y="3"/>
                    </a:lnTo>
                    <a:lnTo>
                      <a:pt x="0" y="4"/>
                    </a:lnTo>
                    <a:lnTo>
                      <a:pt x="0" y="3"/>
                    </a:lnTo>
                    <a:lnTo>
                      <a:pt x="0" y="3"/>
                    </a:lnTo>
                    <a:lnTo>
                      <a:pt x="0" y="4"/>
                    </a:lnTo>
                    <a:lnTo>
                      <a:pt x="0" y="3"/>
                    </a:lnTo>
                    <a:lnTo>
                      <a:pt x="0" y="2"/>
                    </a:lnTo>
                    <a:lnTo>
                      <a:pt x="0" y="2"/>
                    </a:lnTo>
                    <a:lnTo>
                      <a:pt x="0" y="3"/>
                    </a:lnTo>
                    <a:lnTo>
                      <a:pt x="0" y="4"/>
                    </a:lnTo>
                    <a:lnTo>
                      <a:pt x="0" y="4"/>
                    </a:lnTo>
                    <a:lnTo>
                      <a:pt x="0" y="3"/>
                    </a:lnTo>
                    <a:lnTo>
                      <a:pt x="0" y="4"/>
                    </a:lnTo>
                    <a:lnTo>
                      <a:pt x="0" y="4"/>
                    </a:lnTo>
                    <a:lnTo>
                      <a:pt x="0" y="3"/>
                    </a:lnTo>
                    <a:lnTo>
                      <a:pt x="0" y="4"/>
                    </a:lnTo>
                    <a:lnTo>
                      <a:pt x="0" y="3"/>
                    </a:lnTo>
                    <a:lnTo>
                      <a:pt x="0" y="4"/>
                    </a:lnTo>
                    <a:lnTo>
                      <a:pt x="0" y="3"/>
                    </a:lnTo>
                    <a:lnTo>
                      <a:pt x="0" y="3"/>
                    </a:lnTo>
                    <a:lnTo>
                      <a:pt x="0" y="4"/>
                    </a:lnTo>
                    <a:lnTo>
                      <a:pt x="0" y="3"/>
                    </a:lnTo>
                    <a:lnTo>
                      <a:pt x="0" y="3"/>
                    </a:lnTo>
                    <a:lnTo>
                      <a:pt x="0" y="3"/>
                    </a:lnTo>
                    <a:lnTo>
                      <a:pt x="0" y="2"/>
                    </a:lnTo>
                    <a:lnTo>
                      <a:pt x="0" y="2"/>
                    </a:lnTo>
                    <a:lnTo>
                      <a:pt x="0" y="3"/>
                    </a:lnTo>
                    <a:lnTo>
                      <a:pt x="0" y="3"/>
                    </a:lnTo>
                    <a:lnTo>
                      <a:pt x="0" y="3"/>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5"/>
                    </a:lnTo>
                    <a:lnTo>
                      <a:pt x="0" y="4"/>
                    </a:lnTo>
                    <a:lnTo>
                      <a:pt x="0" y="4"/>
                    </a:lnTo>
                    <a:lnTo>
                      <a:pt x="0" y="4"/>
                    </a:lnTo>
                    <a:lnTo>
                      <a:pt x="0" y="4"/>
                    </a:lnTo>
                    <a:lnTo>
                      <a:pt x="0" y="4"/>
                    </a:lnTo>
                    <a:lnTo>
                      <a:pt x="0" y="4"/>
                    </a:lnTo>
                    <a:lnTo>
                      <a:pt x="0" y="3"/>
                    </a:lnTo>
                    <a:lnTo>
                      <a:pt x="0" y="4"/>
                    </a:lnTo>
                    <a:lnTo>
                      <a:pt x="0" y="3"/>
                    </a:lnTo>
                    <a:lnTo>
                      <a:pt x="0" y="2"/>
                    </a:lnTo>
                    <a:lnTo>
                      <a:pt x="0" y="3"/>
                    </a:lnTo>
                    <a:lnTo>
                      <a:pt x="0" y="3"/>
                    </a:lnTo>
                    <a:lnTo>
                      <a:pt x="0" y="2"/>
                    </a:lnTo>
                    <a:lnTo>
                      <a:pt x="0" y="3"/>
                    </a:lnTo>
                    <a:lnTo>
                      <a:pt x="0" y="2"/>
                    </a:lnTo>
                    <a:lnTo>
                      <a:pt x="0" y="2"/>
                    </a:lnTo>
                    <a:lnTo>
                      <a:pt x="0" y="2"/>
                    </a:lnTo>
                    <a:lnTo>
                      <a:pt x="0" y="2"/>
                    </a:lnTo>
                    <a:lnTo>
                      <a:pt x="0" y="2"/>
                    </a:lnTo>
                    <a:lnTo>
                      <a:pt x="0" y="1"/>
                    </a:lnTo>
                    <a:lnTo>
                      <a:pt x="0" y="2"/>
                    </a:lnTo>
                    <a:lnTo>
                      <a:pt x="0" y="2"/>
                    </a:lnTo>
                    <a:lnTo>
                      <a:pt x="0" y="2"/>
                    </a:lnTo>
                    <a:lnTo>
                      <a:pt x="0" y="2"/>
                    </a:lnTo>
                    <a:lnTo>
                      <a:pt x="0" y="2"/>
                    </a:lnTo>
                    <a:lnTo>
                      <a:pt x="0" y="1"/>
                    </a:lnTo>
                    <a:lnTo>
                      <a:pt x="0" y="2"/>
                    </a:lnTo>
                    <a:lnTo>
                      <a:pt x="0" y="1"/>
                    </a:lnTo>
                    <a:lnTo>
                      <a:pt x="0" y="2"/>
                    </a:lnTo>
                    <a:lnTo>
                      <a:pt x="0" y="1"/>
                    </a:lnTo>
                    <a:lnTo>
                      <a:pt x="0" y="1"/>
                    </a:lnTo>
                    <a:lnTo>
                      <a:pt x="0" y="1"/>
                    </a:lnTo>
                    <a:lnTo>
                      <a:pt x="0" y="1"/>
                    </a:lnTo>
                    <a:lnTo>
                      <a:pt x="0" y="2"/>
                    </a:lnTo>
                    <a:lnTo>
                      <a:pt x="0" y="1"/>
                    </a:lnTo>
                    <a:lnTo>
                      <a:pt x="0" y="2"/>
                    </a:lnTo>
                    <a:lnTo>
                      <a:pt x="0" y="2"/>
                    </a:lnTo>
                    <a:lnTo>
                      <a:pt x="0" y="2"/>
                    </a:lnTo>
                    <a:lnTo>
                      <a:pt x="0" y="3"/>
                    </a:lnTo>
                    <a:lnTo>
                      <a:pt x="0" y="3"/>
                    </a:lnTo>
                    <a:lnTo>
                      <a:pt x="0" y="3"/>
                    </a:lnTo>
                    <a:lnTo>
                      <a:pt x="0" y="3"/>
                    </a:lnTo>
                    <a:lnTo>
                      <a:pt x="0" y="4"/>
                    </a:lnTo>
                    <a:lnTo>
                      <a:pt x="0" y="4"/>
                    </a:lnTo>
                    <a:lnTo>
                      <a:pt x="0" y="4"/>
                    </a:lnTo>
                    <a:lnTo>
                      <a:pt x="0" y="5"/>
                    </a:lnTo>
                    <a:lnTo>
                      <a:pt x="0" y="4"/>
                    </a:lnTo>
                    <a:lnTo>
                      <a:pt x="0" y="5"/>
                    </a:lnTo>
                    <a:lnTo>
                      <a:pt x="0" y="5"/>
                    </a:lnTo>
                    <a:lnTo>
                      <a:pt x="0" y="5"/>
                    </a:lnTo>
                    <a:lnTo>
                      <a:pt x="0" y="5"/>
                    </a:lnTo>
                    <a:lnTo>
                      <a:pt x="0" y="5"/>
                    </a:lnTo>
                    <a:lnTo>
                      <a:pt x="0" y="6"/>
                    </a:lnTo>
                    <a:lnTo>
                      <a:pt x="0" y="6"/>
                    </a:lnTo>
                    <a:lnTo>
                      <a:pt x="0" y="5"/>
                    </a:lnTo>
                    <a:lnTo>
                      <a:pt x="0" y="6"/>
                    </a:lnTo>
                    <a:lnTo>
                      <a:pt x="0" y="5"/>
                    </a:lnTo>
                    <a:lnTo>
                      <a:pt x="0" y="4"/>
                    </a:lnTo>
                    <a:lnTo>
                      <a:pt x="0" y="4"/>
                    </a:lnTo>
                    <a:lnTo>
                      <a:pt x="0" y="3"/>
                    </a:lnTo>
                    <a:lnTo>
                      <a:pt x="0" y="3"/>
                    </a:lnTo>
                    <a:lnTo>
                      <a:pt x="0" y="2"/>
                    </a:lnTo>
                    <a:lnTo>
                      <a:pt x="0" y="1"/>
                    </a:lnTo>
                    <a:lnTo>
                      <a:pt x="0" y="1"/>
                    </a:lnTo>
                    <a:lnTo>
                      <a:pt x="0" y="0"/>
                    </a:lnTo>
                    <a:lnTo>
                      <a:pt x="0" y="0"/>
                    </a:lnTo>
                    <a:lnTo>
                      <a:pt x="0" y="0"/>
                    </a:lnTo>
                    <a:lnTo>
                      <a:pt x="0" y="1"/>
                    </a:lnTo>
                    <a:lnTo>
                      <a:pt x="0" y="2"/>
                    </a:lnTo>
                    <a:lnTo>
                      <a:pt x="0" y="2"/>
                    </a:lnTo>
                    <a:lnTo>
                      <a:pt x="0" y="3"/>
                    </a:lnTo>
                    <a:lnTo>
                      <a:pt x="0" y="3"/>
                    </a:lnTo>
                    <a:lnTo>
                      <a:pt x="0" y="2"/>
                    </a:lnTo>
                    <a:lnTo>
                      <a:pt x="0" y="2"/>
                    </a:lnTo>
                    <a:lnTo>
                      <a:pt x="0" y="1"/>
                    </a:lnTo>
                    <a:lnTo>
                      <a:pt x="0" y="2"/>
                    </a:lnTo>
                    <a:lnTo>
                      <a:pt x="0" y="2"/>
                    </a:lnTo>
                    <a:lnTo>
                      <a:pt x="0" y="2"/>
                    </a:lnTo>
                    <a:lnTo>
                      <a:pt x="0" y="2"/>
                    </a:lnTo>
                    <a:lnTo>
                      <a:pt x="0" y="2"/>
                    </a:lnTo>
                    <a:lnTo>
                      <a:pt x="0" y="3"/>
                    </a:lnTo>
                    <a:lnTo>
                      <a:pt x="0" y="3"/>
                    </a:lnTo>
                    <a:lnTo>
                      <a:pt x="0" y="3"/>
                    </a:lnTo>
                    <a:lnTo>
                      <a:pt x="0" y="3"/>
                    </a:lnTo>
                    <a:lnTo>
                      <a:pt x="0" y="3"/>
                    </a:lnTo>
                    <a:lnTo>
                      <a:pt x="0" y="4"/>
                    </a:lnTo>
                    <a:lnTo>
                      <a:pt x="0" y="3"/>
                    </a:lnTo>
                    <a:lnTo>
                      <a:pt x="0" y="3"/>
                    </a:lnTo>
                    <a:lnTo>
                      <a:pt x="0" y="3"/>
                    </a:lnTo>
                    <a:lnTo>
                      <a:pt x="0" y="4"/>
                    </a:lnTo>
                    <a:lnTo>
                      <a:pt x="0" y="4"/>
                    </a:lnTo>
                    <a:lnTo>
                      <a:pt x="0" y="4"/>
                    </a:lnTo>
                    <a:lnTo>
                      <a:pt x="0" y="4"/>
                    </a:lnTo>
                    <a:lnTo>
                      <a:pt x="0" y="3"/>
                    </a:lnTo>
                    <a:lnTo>
                      <a:pt x="0" y="3"/>
                    </a:lnTo>
                    <a:lnTo>
                      <a:pt x="0" y="4"/>
                    </a:lnTo>
                    <a:lnTo>
                      <a:pt x="0" y="3"/>
                    </a:lnTo>
                    <a:lnTo>
                      <a:pt x="0" y="3"/>
                    </a:lnTo>
                    <a:lnTo>
                      <a:pt x="0" y="4"/>
                    </a:lnTo>
                    <a:lnTo>
                      <a:pt x="0" y="4"/>
                    </a:lnTo>
                    <a:lnTo>
                      <a:pt x="0" y="4"/>
                    </a:lnTo>
                    <a:lnTo>
                      <a:pt x="0" y="5"/>
                    </a:lnTo>
                    <a:lnTo>
                      <a:pt x="0" y="5"/>
                    </a:lnTo>
                    <a:lnTo>
                      <a:pt x="0" y="6"/>
                    </a:lnTo>
                    <a:lnTo>
                      <a:pt x="0" y="6"/>
                    </a:lnTo>
                    <a:lnTo>
                      <a:pt x="0" y="7"/>
                    </a:lnTo>
                    <a:lnTo>
                      <a:pt x="0" y="6"/>
                    </a:lnTo>
                    <a:lnTo>
                      <a:pt x="0" y="6"/>
                    </a:lnTo>
                    <a:lnTo>
                      <a:pt x="0" y="6"/>
                    </a:lnTo>
                    <a:lnTo>
                      <a:pt x="0" y="6"/>
                    </a:lnTo>
                    <a:lnTo>
                      <a:pt x="0" y="7"/>
                    </a:lnTo>
                    <a:lnTo>
                      <a:pt x="0" y="6"/>
                    </a:lnTo>
                    <a:lnTo>
                      <a:pt x="0" y="6"/>
                    </a:lnTo>
                    <a:lnTo>
                      <a:pt x="0" y="7"/>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6"/>
                    </a:lnTo>
                    <a:lnTo>
                      <a:pt x="0" y="6"/>
                    </a:lnTo>
                    <a:lnTo>
                      <a:pt x="0" y="5"/>
                    </a:lnTo>
                    <a:lnTo>
                      <a:pt x="0" y="5"/>
                    </a:lnTo>
                    <a:lnTo>
                      <a:pt x="0" y="5"/>
                    </a:lnTo>
                    <a:lnTo>
                      <a:pt x="0" y="4"/>
                    </a:lnTo>
                    <a:lnTo>
                      <a:pt x="0" y="5"/>
                    </a:lnTo>
                    <a:lnTo>
                      <a:pt x="0" y="6"/>
                    </a:lnTo>
                    <a:lnTo>
                      <a:pt x="0" y="5"/>
                    </a:lnTo>
                    <a:lnTo>
                      <a:pt x="0" y="5"/>
                    </a:lnTo>
                    <a:lnTo>
                      <a:pt x="0" y="4"/>
                    </a:lnTo>
                    <a:lnTo>
                      <a:pt x="0" y="4"/>
                    </a:lnTo>
                    <a:lnTo>
                      <a:pt x="0" y="4"/>
                    </a:lnTo>
                    <a:lnTo>
                      <a:pt x="0" y="4"/>
                    </a:lnTo>
                    <a:lnTo>
                      <a:pt x="0" y="4"/>
                    </a:lnTo>
                    <a:lnTo>
                      <a:pt x="0" y="4"/>
                    </a:lnTo>
                    <a:lnTo>
                      <a:pt x="0" y="3"/>
                    </a:lnTo>
                    <a:lnTo>
                      <a:pt x="0" y="3"/>
                    </a:lnTo>
                    <a:lnTo>
                      <a:pt x="0" y="4"/>
                    </a:lnTo>
                    <a:lnTo>
                      <a:pt x="0" y="4"/>
                    </a:lnTo>
                    <a:lnTo>
                      <a:pt x="0" y="4"/>
                    </a:lnTo>
                    <a:lnTo>
                      <a:pt x="0" y="4"/>
                    </a:lnTo>
                    <a:lnTo>
                      <a:pt x="0" y="4"/>
                    </a:lnTo>
                    <a:lnTo>
                      <a:pt x="0" y="3"/>
                    </a:lnTo>
                    <a:lnTo>
                      <a:pt x="0" y="4"/>
                    </a:lnTo>
                    <a:lnTo>
                      <a:pt x="0" y="4"/>
                    </a:lnTo>
                    <a:lnTo>
                      <a:pt x="0" y="4"/>
                    </a:lnTo>
                    <a:lnTo>
                      <a:pt x="0" y="4"/>
                    </a:lnTo>
                    <a:lnTo>
                      <a:pt x="0" y="5"/>
                    </a:lnTo>
                    <a:lnTo>
                      <a:pt x="0" y="4"/>
                    </a:lnTo>
                    <a:lnTo>
                      <a:pt x="0" y="5"/>
                    </a:lnTo>
                    <a:lnTo>
                      <a:pt x="0" y="4"/>
                    </a:lnTo>
                    <a:lnTo>
                      <a:pt x="0" y="4"/>
                    </a:lnTo>
                    <a:lnTo>
                      <a:pt x="0" y="5"/>
                    </a:lnTo>
                    <a:lnTo>
                      <a:pt x="0" y="4"/>
                    </a:lnTo>
                    <a:lnTo>
                      <a:pt x="0" y="4"/>
                    </a:lnTo>
                    <a:lnTo>
                      <a:pt x="0" y="4"/>
                    </a:lnTo>
                    <a:lnTo>
                      <a:pt x="0" y="4"/>
                    </a:lnTo>
                    <a:lnTo>
                      <a:pt x="0" y="4"/>
                    </a:lnTo>
                    <a:lnTo>
                      <a:pt x="0" y="4"/>
                    </a:lnTo>
                    <a:lnTo>
                      <a:pt x="0" y="3"/>
                    </a:lnTo>
                    <a:lnTo>
                      <a:pt x="0" y="2"/>
                    </a:lnTo>
                    <a:lnTo>
                      <a:pt x="0" y="3"/>
                    </a:lnTo>
                    <a:lnTo>
                      <a:pt x="0" y="2"/>
                    </a:lnTo>
                    <a:lnTo>
                      <a:pt x="0" y="2"/>
                    </a:lnTo>
                    <a:lnTo>
                      <a:pt x="0" y="1"/>
                    </a:lnTo>
                    <a:lnTo>
                      <a:pt x="0" y="1"/>
                    </a:lnTo>
                    <a:lnTo>
                      <a:pt x="0" y="1"/>
                    </a:lnTo>
                    <a:lnTo>
                      <a:pt x="0" y="1"/>
                    </a:lnTo>
                    <a:lnTo>
                      <a:pt x="0" y="2"/>
                    </a:lnTo>
                    <a:lnTo>
                      <a:pt x="0" y="1"/>
                    </a:lnTo>
                    <a:lnTo>
                      <a:pt x="0" y="2"/>
                    </a:lnTo>
                    <a:lnTo>
                      <a:pt x="0" y="2"/>
                    </a:lnTo>
                    <a:lnTo>
                      <a:pt x="0" y="2"/>
                    </a:lnTo>
                    <a:lnTo>
                      <a:pt x="0" y="2"/>
                    </a:lnTo>
                  </a:path>
                </a:pathLst>
              </a:custGeom>
              <a:noFill/>
              <a:ln w="0">
                <a:solidFill>
                  <a:srgbClr val="3366FF"/>
                </a:solidFill>
                <a:prstDash val="solid"/>
                <a:round/>
                <a:headEnd/>
                <a:tailEnd/>
              </a:ln>
            </p:spPr>
            <p:txBody>
              <a:bodyPr/>
              <a:lstStyle/>
              <a:p>
                <a:endParaRPr lang="en-GB"/>
              </a:p>
            </p:txBody>
          </p:sp>
          <p:sp>
            <p:nvSpPr>
              <p:cNvPr id="186362" name="Freeform 1018"/>
              <p:cNvSpPr>
                <a:spLocks/>
              </p:cNvSpPr>
              <p:nvPr/>
            </p:nvSpPr>
            <p:spPr bwMode="auto">
              <a:xfrm>
                <a:off x="3912" y="3545"/>
                <a:ext cx="6" cy="66"/>
              </a:xfrm>
              <a:custGeom>
                <a:avLst/>
                <a:gdLst/>
                <a:ahLst/>
                <a:cxnLst>
                  <a:cxn ang="0">
                    <a:pos x="0" y="8"/>
                  </a:cxn>
                  <a:cxn ang="0">
                    <a:pos x="0" y="9"/>
                  </a:cxn>
                  <a:cxn ang="0">
                    <a:pos x="0" y="10"/>
                  </a:cxn>
                  <a:cxn ang="0">
                    <a:pos x="0" y="7"/>
                  </a:cxn>
                  <a:cxn ang="0">
                    <a:pos x="0" y="5"/>
                  </a:cxn>
                  <a:cxn ang="0">
                    <a:pos x="0" y="4"/>
                  </a:cxn>
                  <a:cxn ang="0">
                    <a:pos x="0" y="3"/>
                  </a:cxn>
                  <a:cxn ang="0">
                    <a:pos x="0" y="3"/>
                  </a:cxn>
                  <a:cxn ang="0">
                    <a:pos x="0" y="1"/>
                  </a:cxn>
                  <a:cxn ang="0">
                    <a:pos x="0" y="1"/>
                  </a:cxn>
                  <a:cxn ang="0">
                    <a:pos x="0" y="3"/>
                  </a:cxn>
                  <a:cxn ang="0">
                    <a:pos x="0" y="3"/>
                  </a:cxn>
                  <a:cxn ang="0">
                    <a:pos x="0" y="4"/>
                  </a:cxn>
                  <a:cxn ang="0">
                    <a:pos x="0" y="2"/>
                  </a:cxn>
                  <a:cxn ang="0">
                    <a:pos x="0" y="3"/>
                  </a:cxn>
                  <a:cxn ang="0">
                    <a:pos x="0" y="7"/>
                  </a:cxn>
                  <a:cxn ang="0">
                    <a:pos x="0" y="8"/>
                  </a:cxn>
                  <a:cxn ang="0">
                    <a:pos x="0" y="9"/>
                  </a:cxn>
                  <a:cxn ang="0">
                    <a:pos x="0" y="10"/>
                  </a:cxn>
                  <a:cxn ang="0">
                    <a:pos x="0" y="9"/>
                  </a:cxn>
                  <a:cxn ang="0">
                    <a:pos x="0" y="8"/>
                  </a:cxn>
                  <a:cxn ang="0">
                    <a:pos x="0" y="7"/>
                  </a:cxn>
                  <a:cxn ang="0">
                    <a:pos x="0" y="4"/>
                  </a:cxn>
                  <a:cxn ang="0">
                    <a:pos x="0" y="7"/>
                  </a:cxn>
                  <a:cxn ang="0">
                    <a:pos x="0" y="7"/>
                  </a:cxn>
                  <a:cxn ang="0">
                    <a:pos x="0" y="8"/>
                  </a:cxn>
                  <a:cxn ang="0">
                    <a:pos x="0" y="7"/>
                  </a:cxn>
                  <a:cxn ang="0">
                    <a:pos x="0" y="9"/>
                  </a:cxn>
                  <a:cxn ang="0">
                    <a:pos x="0" y="10"/>
                  </a:cxn>
                  <a:cxn ang="0">
                    <a:pos x="0" y="9"/>
                  </a:cxn>
                  <a:cxn ang="0">
                    <a:pos x="0" y="7"/>
                  </a:cxn>
                  <a:cxn ang="0">
                    <a:pos x="0" y="8"/>
                  </a:cxn>
                  <a:cxn ang="0">
                    <a:pos x="0" y="7"/>
                  </a:cxn>
                  <a:cxn ang="0">
                    <a:pos x="0" y="7"/>
                  </a:cxn>
                  <a:cxn ang="0">
                    <a:pos x="0" y="8"/>
                  </a:cxn>
                  <a:cxn ang="0">
                    <a:pos x="0" y="10"/>
                  </a:cxn>
                  <a:cxn ang="0">
                    <a:pos x="0" y="9"/>
                  </a:cxn>
                  <a:cxn ang="0">
                    <a:pos x="0" y="8"/>
                  </a:cxn>
                  <a:cxn ang="0">
                    <a:pos x="0" y="7"/>
                  </a:cxn>
                  <a:cxn ang="0">
                    <a:pos x="0" y="6"/>
                  </a:cxn>
                  <a:cxn ang="0">
                    <a:pos x="0" y="7"/>
                  </a:cxn>
                  <a:cxn ang="0">
                    <a:pos x="0" y="4"/>
                  </a:cxn>
                  <a:cxn ang="0">
                    <a:pos x="0" y="4"/>
                  </a:cxn>
                  <a:cxn ang="0">
                    <a:pos x="0" y="1"/>
                  </a:cxn>
                  <a:cxn ang="0">
                    <a:pos x="0" y="2"/>
                  </a:cxn>
                  <a:cxn ang="0">
                    <a:pos x="0" y="4"/>
                  </a:cxn>
                  <a:cxn ang="0">
                    <a:pos x="0" y="3"/>
                  </a:cxn>
                  <a:cxn ang="0">
                    <a:pos x="0" y="4"/>
                  </a:cxn>
                  <a:cxn ang="0">
                    <a:pos x="0" y="6"/>
                  </a:cxn>
                  <a:cxn ang="0">
                    <a:pos x="0" y="5"/>
                  </a:cxn>
                  <a:cxn ang="0">
                    <a:pos x="0" y="8"/>
                  </a:cxn>
                  <a:cxn ang="0">
                    <a:pos x="0" y="6"/>
                  </a:cxn>
                  <a:cxn ang="0">
                    <a:pos x="0" y="8"/>
                  </a:cxn>
                  <a:cxn ang="0">
                    <a:pos x="0" y="8"/>
                  </a:cxn>
                  <a:cxn ang="0">
                    <a:pos x="1" y="5"/>
                  </a:cxn>
                  <a:cxn ang="0">
                    <a:pos x="1" y="6"/>
                  </a:cxn>
                  <a:cxn ang="0">
                    <a:pos x="1" y="5"/>
                  </a:cxn>
                  <a:cxn ang="0">
                    <a:pos x="1" y="4"/>
                  </a:cxn>
                  <a:cxn ang="0">
                    <a:pos x="1" y="6"/>
                  </a:cxn>
                  <a:cxn ang="0">
                    <a:pos x="1" y="5"/>
                  </a:cxn>
                  <a:cxn ang="0">
                    <a:pos x="1" y="6"/>
                  </a:cxn>
                  <a:cxn ang="0">
                    <a:pos x="1" y="8"/>
                  </a:cxn>
                  <a:cxn ang="0">
                    <a:pos x="1" y="8"/>
                  </a:cxn>
                </a:cxnLst>
                <a:rect l="0" t="0" r="r" b="b"/>
                <a:pathLst>
                  <a:path w="1" h="11">
                    <a:moveTo>
                      <a:pt x="0" y="5"/>
                    </a:moveTo>
                    <a:lnTo>
                      <a:pt x="0" y="5"/>
                    </a:lnTo>
                    <a:lnTo>
                      <a:pt x="0" y="6"/>
                    </a:lnTo>
                    <a:lnTo>
                      <a:pt x="0" y="6"/>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9"/>
                    </a:lnTo>
                    <a:lnTo>
                      <a:pt x="0" y="9"/>
                    </a:lnTo>
                    <a:lnTo>
                      <a:pt x="0" y="8"/>
                    </a:lnTo>
                    <a:lnTo>
                      <a:pt x="0" y="9"/>
                    </a:lnTo>
                    <a:lnTo>
                      <a:pt x="0" y="10"/>
                    </a:lnTo>
                    <a:lnTo>
                      <a:pt x="0" y="10"/>
                    </a:lnTo>
                    <a:lnTo>
                      <a:pt x="0" y="10"/>
                    </a:lnTo>
                    <a:lnTo>
                      <a:pt x="0" y="10"/>
                    </a:lnTo>
                    <a:lnTo>
                      <a:pt x="0" y="10"/>
                    </a:lnTo>
                    <a:lnTo>
                      <a:pt x="0" y="11"/>
                    </a:lnTo>
                    <a:lnTo>
                      <a:pt x="0" y="10"/>
                    </a:lnTo>
                    <a:lnTo>
                      <a:pt x="0" y="10"/>
                    </a:lnTo>
                    <a:lnTo>
                      <a:pt x="0" y="10"/>
                    </a:lnTo>
                    <a:lnTo>
                      <a:pt x="0" y="9"/>
                    </a:lnTo>
                    <a:lnTo>
                      <a:pt x="0" y="9"/>
                    </a:lnTo>
                    <a:lnTo>
                      <a:pt x="0" y="9"/>
                    </a:lnTo>
                    <a:lnTo>
                      <a:pt x="0" y="9"/>
                    </a:lnTo>
                    <a:lnTo>
                      <a:pt x="0" y="10"/>
                    </a:lnTo>
                    <a:lnTo>
                      <a:pt x="0" y="9"/>
                    </a:lnTo>
                    <a:lnTo>
                      <a:pt x="0" y="8"/>
                    </a:lnTo>
                    <a:lnTo>
                      <a:pt x="0" y="8"/>
                    </a:lnTo>
                    <a:lnTo>
                      <a:pt x="0" y="7"/>
                    </a:lnTo>
                    <a:lnTo>
                      <a:pt x="0" y="7"/>
                    </a:lnTo>
                    <a:lnTo>
                      <a:pt x="0" y="7"/>
                    </a:lnTo>
                    <a:lnTo>
                      <a:pt x="0" y="6"/>
                    </a:lnTo>
                    <a:lnTo>
                      <a:pt x="0" y="6"/>
                    </a:lnTo>
                    <a:lnTo>
                      <a:pt x="0" y="7"/>
                    </a:lnTo>
                    <a:lnTo>
                      <a:pt x="0" y="5"/>
                    </a:lnTo>
                    <a:lnTo>
                      <a:pt x="0" y="5"/>
                    </a:lnTo>
                    <a:lnTo>
                      <a:pt x="0" y="5"/>
                    </a:lnTo>
                    <a:lnTo>
                      <a:pt x="0" y="4"/>
                    </a:lnTo>
                    <a:lnTo>
                      <a:pt x="0" y="5"/>
                    </a:lnTo>
                    <a:lnTo>
                      <a:pt x="0" y="4"/>
                    </a:lnTo>
                    <a:lnTo>
                      <a:pt x="0" y="5"/>
                    </a:lnTo>
                    <a:lnTo>
                      <a:pt x="0" y="5"/>
                    </a:lnTo>
                    <a:lnTo>
                      <a:pt x="0" y="4"/>
                    </a:lnTo>
                    <a:lnTo>
                      <a:pt x="0" y="4"/>
                    </a:lnTo>
                    <a:lnTo>
                      <a:pt x="0" y="4"/>
                    </a:lnTo>
                    <a:lnTo>
                      <a:pt x="0" y="5"/>
                    </a:lnTo>
                    <a:lnTo>
                      <a:pt x="0" y="5"/>
                    </a:lnTo>
                    <a:lnTo>
                      <a:pt x="0" y="4"/>
                    </a:lnTo>
                    <a:lnTo>
                      <a:pt x="0" y="4"/>
                    </a:lnTo>
                    <a:lnTo>
                      <a:pt x="0" y="4"/>
                    </a:lnTo>
                    <a:lnTo>
                      <a:pt x="0" y="4"/>
                    </a:lnTo>
                    <a:lnTo>
                      <a:pt x="0" y="4"/>
                    </a:lnTo>
                    <a:lnTo>
                      <a:pt x="0" y="3"/>
                    </a:lnTo>
                    <a:lnTo>
                      <a:pt x="0" y="4"/>
                    </a:lnTo>
                    <a:lnTo>
                      <a:pt x="0" y="4"/>
                    </a:lnTo>
                    <a:lnTo>
                      <a:pt x="0" y="3"/>
                    </a:lnTo>
                    <a:lnTo>
                      <a:pt x="0" y="3"/>
                    </a:lnTo>
                    <a:lnTo>
                      <a:pt x="0" y="3"/>
                    </a:lnTo>
                    <a:lnTo>
                      <a:pt x="0" y="4"/>
                    </a:lnTo>
                    <a:lnTo>
                      <a:pt x="0" y="3"/>
                    </a:lnTo>
                    <a:lnTo>
                      <a:pt x="0" y="3"/>
                    </a:lnTo>
                    <a:lnTo>
                      <a:pt x="0" y="3"/>
                    </a:lnTo>
                    <a:lnTo>
                      <a:pt x="0" y="3"/>
                    </a:lnTo>
                    <a:lnTo>
                      <a:pt x="0" y="3"/>
                    </a:lnTo>
                    <a:lnTo>
                      <a:pt x="0" y="3"/>
                    </a:lnTo>
                    <a:lnTo>
                      <a:pt x="0" y="4"/>
                    </a:lnTo>
                    <a:lnTo>
                      <a:pt x="0" y="3"/>
                    </a:lnTo>
                    <a:lnTo>
                      <a:pt x="0" y="2"/>
                    </a:lnTo>
                    <a:lnTo>
                      <a:pt x="0" y="3"/>
                    </a:lnTo>
                    <a:lnTo>
                      <a:pt x="0" y="2"/>
                    </a:lnTo>
                    <a:lnTo>
                      <a:pt x="0" y="2"/>
                    </a:lnTo>
                    <a:lnTo>
                      <a:pt x="0" y="2"/>
                    </a:lnTo>
                    <a:lnTo>
                      <a:pt x="0" y="2"/>
                    </a:lnTo>
                    <a:lnTo>
                      <a:pt x="0" y="3"/>
                    </a:lnTo>
                    <a:lnTo>
                      <a:pt x="0" y="3"/>
                    </a:lnTo>
                    <a:lnTo>
                      <a:pt x="0" y="3"/>
                    </a:lnTo>
                    <a:lnTo>
                      <a:pt x="0" y="3"/>
                    </a:lnTo>
                    <a:lnTo>
                      <a:pt x="0" y="3"/>
                    </a:lnTo>
                    <a:lnTo>
                      <a:pt x="0" y="3"/>
                    </a:lnTo>
                    <a:lnTo>
                      <a:pt x="0" y="2"/>
                    </a:lnTo>
                    <a:lnTo>
                      <a:pt x="0" y="2"/>
                    </a:lnTo>
                    <a:lnTo>
                      <a:pt x="0" y="2"/>
                    </a:lnTo>
                    <a:lnTo>
                      <a:pt x="0" y="2"/>
                    </a:lnTo>
                    <a:lnTo>
                      <a:pt x="0" y="1"/>
                    </a:lnTo>
                    <a:lnTo>
                      <a:pt x="0" y="1"/>
                    </a:lnTo>
                    <a:lnTo>
                      <a:pt x="0" y="1"/>
                    </a:lnTo>
                    <a:lnTo>
                      <a:pt x="0" y="1"/>
                    </a:lnTo>
                    <a:lnTo>
                      <a:pt x="0" y="0"/>
                    </a:lnTo>
                    <a:lnTo>
                      <a:pt x="0" y="1"/>
                    </a:lnTo>
                    <a:lnTo>
                      <a:pt x="0" y="0"/>
                    </a:lnTo>
                    <a:lnTo>
                      <a:pt x="0" y="0"/>
                    </a:lnTo>
                    <a:lnTo>
                      <a:pt x="0" y="0"/>
                    </a:lnTo>
                    <a:lnTo>
                      <a:pt x="0" y="0"/>
                    </a:lnTo>
                    <a:lnTo>
                      <a:pt x="0" y="0"/>
                    </a:lnTo>
                    <a:lnTo>
                      <a:pt x="0" y="1"/>
                    </a:lnTo>
                    <a:lnTo>
                      <a:pt x="0" y="1"/>
                    </a:lnTo>
                    <a:lnTo>
                      <a:pt x="0" y="1"/>
                    </a:lnTo>
                    <a:lnTo>
                      <a:pt x="0" y="1"/>
                    </a:lnTo>
                    <a:lnTo>
                      <a:pt x="0" y="1"/>
                    </a:lnTo>
                    <a:lnTo>
                      <a:pt x="0" y="2"/>
                    </a:lnTo>
                    <a:lnTo>
                      <a:pt x="0" y="2"/>
                    </a:lnTo>
                    <a:lnTo>
                      <a:pt x="0" y="2"/>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3"/>
                    </a:lnTo>
                    <a:lnTo>
                      <a:pt x="0" y="2"/>
                    </a:lnTo>
                    <a:lnTo>
                      <a:pt x="0" y="3"/>
                    </a:lnTo>
                    <a:lnTo>
                      <a:pt x="0" y="2"/>
                    </a:lnTo>
                    <a:lnTo>
                      <a:pt x="0" y="3"/>
                    </a:lnTo>
                    <a:lnTo>
                      <a:pt x="0" y="3"/>
                    </a:lnTo>
                    <a:lnTo>
                      <a:pt x="0" y="3"/>
                    </a:lnTo>
                    <a:lnTo>
                      <a:pt x="0" y="4"/>
                    </a:lnTo>
                    <a:lnTo>
                      <a:pt x="0" y="4"/>
                    </a:lnTo>
                    <a:lnTo>
                      <a:pt x="0" y="4"/>
                    </a:lnTo>
                    <a:lnTo>
                      <a:pt x="0" y="3"/>
                    </a:lnTo>
                    <a:lnTo>
                      <a:pt x="0" y="3"/>
                    </a:lnTo>
                    <a:lnTo>
                      <a:pt x="0" y="3"/>
                    </a:lnTo>
                    <a:lnTo>
                      <a:pt x="0" y="2"/>
                    </a:lnTo>
                    <a:lnTo>
                      <a:pt x="0" y="2"/>
                    </a:lnTo>
                    <a:lnTo>
                      <a:pt x="0" y="3"/>
                    </a:lnTo>
                    <a:lnTo>
                      <a:pt x="0" y="3"/>
                    </a:lnTo>
                    <a:lnTo>
                      <a:pt x="0" y="2"/>
                    </a:lnTo>
                    <a:lnTo>
                      <a:pt x="0" y="2"/>
                    </a:lnTo>
                    <a:lnTo>
                      <a:pt x="0" y="2"/>
                    </a:lnTo>
                    <a:lnTo>
                      <a:pt x="0" y="2"/>
                    </a:lnTo>
                    <a:lnTo>
                      <a:pt x="0" y="2"/>
                    </a:lnTo>
                    <a:lnTo>
                      <a:pt x="0" y="2"/>
                    </a:lnTo>
                    <a:lnTo>
                      <a:pt x="0" y="1"/>
                    </a:lnTo>
                    <a:lnTo>
                      <a:pt x="0" y="2"/>
                    </a:lnTo>
                    <a:lnTo>
                      <a:pt x="0" y="2"/>
                    </a:lnTo>
                    <a:lnTo>
                      <a:pt x="0" y="2"/>
                    </a:lnTo>
                    <a:lnTo>
                      <a:pt x="0" y="3"/>
                    </a:lnTo>
                    <a:lnTo>
                      <a:pt x="0" y="3"/>
                    </a:lnTo>
                    <a:lnTo>
                      <a:pt x="0" y="3"/>
                    </a:lnTo>
                    <a:lnTo>
                      <a:pt x="0" y="3"/>
                    </a:lnTo>
                    <a:lnTo>
                      <a:pt x="0" y="3"/>
                    </a:lnTo>
                    <a:lnTo>
                      <a:pt x="0" y="4"/>
                    </a:lnTo>
                    <a:lnTo>
                      <a:pt x="0" y="4"/>
                    </a:lnTo>
                    <a:lnTo>
                      <a:pt x="0" y="5"/>
                    </a:lnTo>
                    <a:lnTo>
                      <a:pt x="0" y="6"/>
                    </a:lnTo>
                    <a:lnTo>
                      <a:pt x="0" y="5"/>
                    </a:lnTo>
                    <a:lnTo>
                      <a:pt x="0" y="6"/>
                    </a:lnTo>
                    <a:lnTo>
                      <a:pt x="0" y="6"/>
                    </a:lnTo>
                    <a:lnTo>
                      <a:pt x="0" y="7"/>
                    </a:lnTo>
                    <a:lnTo>
                      <a:pt x="0" y="7"/>
                    </a:lnTo>
                    <a:lnTo>
                      <a:pt x="0" y="7"/>
                    </a:lnTo>
                    <a:lnTo>
                      <a:pt x="0" y="7"/>
                    </a:lnTo>
                    <a:lnTo>
                      <a:pt x="0" y="7"/>
                    </a:lnTo>
                    <a:lnTo>
                      <a:pt x="0" y="8"/>
                    </a:lnTo>
                    <a:lnTo>
                      <a:pt x="0" y="7"/>
                    </a:lnTo>
                    <a:lnTo>
                      <a:pt x="0" y="7"/>
                    </a:lnTo>
                    <a:lnTo>
                      <a:pt x="0" y="7"/>
                    </a:lnTo>
                    <a:lnTo>
                      <a:pt x="0" y="7"/>
                    </a:lnTo>
                    <a:lnTo>
                      <a:pt x="0" y="7"/>
                    </a:lnTo>
                    <a:lnTo>
                      <a:pt x="0" y="6"/>
                    </a:lnTo>
                    <a:lnTo>
                      <a:pt x="0" y="7"/>
                    </a:lnTo>
                    <a:lnTo>
                      <a:pt x="0" y="8"/>
                    </a:lnTo>
                    <a:lnTo>
                      <a:pt x="0" y="7"/>
                    </a:lnTo>
                    <a:lnTo>
                      <a:pt x="0" y="8"/>
                    </a:lnTo>
                    <a:lnTo>
                      <a:pt x="0" y="8"/>
                    </a:lnTo>
                    <a:lnTo>
                      <a:pt x="0" y="8"/>
                    </a:lnTo>
                    <a:lnTo>
                      <a:pt x="0" y="8"/>
                    </a:lnTo>
                    <a:lnTo>
                      <a:pt x="0" y="8"/>
                    </a:lnTo>
                    <a:lnTo>
                      <a:pt x="0" y="9"/>
                    </a:lnTo>
                    <a:lnTo>
                      <a:pt x="0" y="8"/>
                    </a:lnTo>
                    <a:lnTo>
                      <a:pt x="0" y="8"/>
                    </a:lnTo>
                    <a:lnTo>
                      <a:pt x="0" y="8"/>
                    </a:lnTo>
                    <a:lnTo>
                      <a:pt x="0" y="9"/>
                    </a:lnTo>
                    <a:lnTo>
                      <a:pt x="0" y="9"/>
                    </a:lnTo>
                    <a:lnTo>
                      <a:pt x="0" y="9"/>
                    </a:lnTo>
                    <a:lnTo>
                      <a:pt x="0" y="8"/>
                    </a:lnTo>
                    <a:lnTo>
                      <a:pt x="0" y="9"/>
                    </a:lnTo>
                    <a:lnTo>
                      <a:pt x="0" y="8"/>
                    </a:lnTo>
                    <a:lnTo>
                      <a:pt x="0" y="9"/>
                    </a:lnTo>
                    <a:lnTo>
                      <a:pt x="0" y="9"/>
                    </a:lnTo>
                    <a:lnTo>
                      <a:pt x="0" y="10"/>
                    </a:lnTo>
                    <a:lnTo>
                      <a:pt x="0" y="10"/>
                    </a:lnTo>
                    <a:lnTo>
                      <a:pt x="0" y="10"/>
                    </a:lnTo>
                    <a:lnTo>
                      <a:pt x="0" y="10"/>
                    </a:lnTo>
                    <a:lnTo>
                      <a:pt x="0" y="10"/>
                    </a:lnTo>
                    <a:lnTo>
                      <a:pt x="0" y="9"/>
                    </a:lnTo>
                    <a:lnTo>
                      <a:pt x="0" y="9"/>
                    </a:lnTo>
                    <a:lnTo>
                      <a:pt x="0" y="10"/>
                    </a:lnTo>
                    <a:lnTo>
                      <a:pt x="0" y="10"/>
                    </a:lnTo>
                    <a:lnTo>
                      <a:pt x="0" y="10"/>
                    </a:lnTo>
                    <a:lnTo>
                      <a:pt x="0" y="10"/>
                    </a:lnTo>
                    <a:lnTo>
                      <a:pt x="0" y="10"/>
                    </a:lnTo>
                    <a:lnTo>
                      <a:pt x="0" y="9"/>
                    </a:lnTo>
                    <a:lnTo>
                      <a:pt x="0" y="10"/>
                    </a:lnTo>
                    <a:lnTo>
                      <a:pt x="0" y="9"/>
                    </a:lnTo>
                    <a:lnTo>
                      <a:pt x="0" y="10"/>
                    </a:lnTo>
                    <a:lnTo>
                      <a:pt x="0" y="9"/>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7"/>
                    </a:lnTo>
                    <a:lnTo>
                      <a:pt x="0" y="7"/>
                    </a:lnTo>
                    <a:lnTo>
                      <a:pt x="0" y="7"/>
                    </a:lnTo>
                    <a:lnTo>
                      <a:pt x="0" y="8"/>
                    </a:lnTo>
                    <a:lnTo>
                      <a:pt x="0" y="8"/>
                    </a:lnTo>
                    <a:lnTo>
                      <a:pt x="0" y="8"/>
                    </a:lnTo>
                    <a:lnTo>
                      <a:pt x="0" y="7"/>
                    </a:lnTo>
                    <a:lnTo>
                      <a:pt x="0" y="7"/>
                    </a:lnTo>
                    <a:lnTo>
                      <a:pt x="0" y="7"/>
                    </a:lnTo>
                    <a:lnTo>
                      <a:pt x="0" y="6"/>
                    </a:lnTo>
                    <a:lnTo>
                      <a:pt x="0" y="5"/>
                    </a:lnTo>
                    <a:lnTo>
                      <a:pt x="0" y="6"/>
                    </a:lnTo>
                    <a:lnTo>
                      <a:pt x="0" y="5"/>
                    </a:lnTo>
                    <a:lnTo>
                      <a:pt x="0" y="5"/>
                    </a:lnTo>
                    <a:lnTo>
                      <a:pt x="0" y="4"/>
                    </a:lnTo>
                    <a:lnTo>
                      <a:pt x="0" y="5"/>
                    </a:lnTo>
                    <a:lnTo>
                      <a:pt x="0" y="4"/>
                    </a:lnTo>
                    <a:lnTo>
                      <a:pt x="0" y="4"/>
                    </a:lnTo>
                    <a:lnTo>
                      <a:pt x="0" y="4"/>
                    </a:lnTo>
                    <a:lnTo>
                      <a:pt x="0" y="3"/>
                    </a:lnTo>
                    <a:lnTo>
                      <a:pt x="0" y="4"/>
                    </a:lnTo>
                    <a:lnTo>
                      <a:pt x="0" y="4"/>
                    </a:lnTo>
                    <a:lnTo>
                      <a:pt x="0" y="5"/>
                    </a:lnTo>
                    <a:lnTo>
                      <a:pt x="0" y="4"/>
                    </a:lnTo>
                    <a:lnTo>
                      <a:pt x="0" y="5"/>
                    </a:lnTo>
                    <a:lnTo>
                      <a:pt x="0" y="5"/>
                    </a:lnTo>
                    <a:lnTo>
                      <a:pt x="0" y="5"/>
                    </a:lnTo>
                    <a:lnTo>
                      <a:pt x="0" y="6"/>
                    </a:lnTo>
                    <a:lnTo>
                      <a:pt x="0" y="7"/>
                    </a:lnTo>
                    <a:lnTo>
                      <a:pt x="0" y="7"/>
                    </a:lnTo>
                    <a:lnTo>
                      <a:pt x="0" y="7"/>
                    </a:lnTo>
                    <a:lnTo>
                      <a:pt x="0" y="7"/>
                    </a:lnTo>
                    <a:lnTo>
                      <a:pt x="0" y="7"/>
                    </a:lnTo>
                    <a:lnTo>
                      <a:pt x="0" y="7"/>
                    </a:lnTo>
                    <a:lnTo>
                      <a:pt x="0" y="7"/>
                    </a:lnTo>
                    <a:lnTo>
                      <a:pt x="0" y="6"/>
                    </a:lnTo>
                    <a:lnTo>
                      <a:pt x="0" y="6"/>
                    </a:lnTo>
                    <a:lnTo>
                      <a:pt x="0" y="6"/>
                    </a:lnTo>
                    <a:lnTo>
                      <a:pt x="0" y="5"/>
                    </a:lnTo>
                    <a:lnTo>
                      <a:pt x="0" y="6"/>
                    </a:lnTo>
                    <a:lnTo>
                      <a:pt x="0" y="7"/>
                    </a:lnTo>
                    <a:lnTo>
                      <a:pt x="0" y="7"/>
                    </a:lnTo>
                    <a:lnTo>
                      <a:pt x="0" y="7"/>
                    </a:lnTo>
                    <a:lnTo>
                      <a:pt x="0" y="7"/>
                    </a:lnTo>
                    <a:lnTo>
                      <a:pt x="0" y="7"/>
                    </a:lnTo>
                    <a:lnTo>
                      <a:pt x="0" y="6"/>
                    </a:lnTo>
                    <a:lnTo>
                      <a:pt x="0" y="7"/>
                    </a:lnTo>
                    <a:lnTo>
                      <a:pt x="0" y="7"/>
                    </a:lnTo>
                    <a:lnTo>
                      <a:pt x="0" y="7"/>
                    </a:lnTo>
                    <a:lnTo>
                      <a:pt x="0" y="8"/>
                    </a:lnTo>
                    <a:lnTo>
                      <a:pt x="0" y="8"/>
                    </a:lnTo>
                    <a:lnTo>
                      <a:pt x="0" y="8"/>
                    </a:lnTo>
                    <a:lnTo>
                      <a:pt x="0" y="8"/>
                    </a:lnTo>
                    <a:lnTo>
                      <a:pt x="0" y="8"/>
                    </a:lnTo>
                    <a:lnTo>
                      <a:pt x="0" y="9"/>
                    </a:lnTo>
                    <a:lnTo>
                      <a:pt x="0" y="10"/>
                    </a:lnTo>
                    <a:lnTo>
                      <a:pt x="0" y="9"/>
                    </a:lnTo>
                    <a:lnTo>
                      <a:pt x="0" y="8"/>
                    </a:lnTo>
                    <a:lnTo>
                      <a:pt x="0" y="9"/>
                    </a:lnTo>
                    <a:lnTo>
                      <a:pt x="0" y="8"/>
                    </a:lnTo>
                    <a:lnTo>
                      <a:pt x="0" y="8"/>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10"/>
                    </a:lnTo>
                    <a:lnTo>
                      <a:pt x="0" y="9"/>
                    </a:lnTo>
                    <a:lnTo>
                      <a:pt x="0" y="9"/>
                    </a:lnTo>
                    <a:lnTo>
                      <a:pt x="0" y="9"/>
                    </a:lnTo>
                    <a:lnTo>
                      <a:pt x="0" y="8"/>
                    </a:lnTo>
                    <a:lnTo>
                      <a:pt x="0" y="8"/>
                    </a:lnTo>
                    <a:lnTo>
                      <a:pt x="0" y="8"/>
                    </a:lnTo>
                    <a:lnTo>
                      <a:pt x="0" y="9"/>
                    </a:lnTo>
                    <a:lnTo>
                      <a:pt x="0" y="9"/>
                    </a:lnTo>
                    <a:lnTo>
                      <a:pt x="0" y="9"/>
                    </a:lnTo>
                    <a:lnTo>
                      <a:pt x="0" y="9"/>
                    </a:lnTo>
                    <a:lnTo>
                      <a:pt x="0" y="8"/>
                    </a:lnTo>
                    <a:lnTo>
                      <a:pt x="0" y="8"/>
                    </a:lnTo>
                    <a:lnTo>
                      <a:pt x="0" y="7"/>
                    </a:lnTo>
                    <a:lnTo>
                      <a:pt x="0" y="8"/>
                    </a:lnTo>
                    <a:lnTo>
                      <a:pt x="0" y="7"/>
                    </a:lnTo>
                    <a:lnTo>
                      <a:pt x="0" y="8"/>
                    </a:lnTo>
                    <a:lnTo>
                      <a:pt x="0" y="7"/>
                    </a:lnTo>
                    <a:lnTo>
                      <a:pt x="0" y="7"/>
                    </a:lnTo>
                    <a:lnTo>
                      <a:pt x="0" y="7"/>
                    </a:lnTo>
                    <a:lnTo>
                      <a:pt x="0" y="8"/>
                    </a:lnTo>
                    <a:lnTo>
                      <a:pt x="0" y="7"/>
                    </a:lnTo>
                    <a:lnTo>
                      <a:pt x="0" y="8"/>
                    </a:lnTo>
                    <a:lnTo>
                      <a:pt x="0" y="7"/>
                    </a:lnTo>
                    <a:lnTo>
                      <a:pt x="0" y="8"/>
                    </a:lnTo>
                    <a:lnTo>
                      <a:pt x="0" y="7"/>
                    </a:lnTo>
                    <a:lnTo>
                      <a:pt x="0" y="7"/>
                    </a:lnTo>
                    <a:lnTo>
                      <a:pt x="0" y="7"/>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0" y="8"/>
                    </a:lnTo>
                    <a:lnTo>
                      <a:pt x="0" y="8"/>
                    </a:lnTo>
                    <a:lnTo>
                      <a:pt x="0" y="7"/>
                    </a:lnTo>
                    <a:lnTo>
                      <a:pt x="0" y="7"/>
                    </a:lnTo>
                    <a:lnTo>
                      <a:pt x="0" y="8"/>
                    </a:lnTo>
                    <a:lnTo>
                      <a:pt x="0" y="7"/>
                    </a:lnTo>
                    <a:lnTo>
                      <a:pt x="0" y="8"/>
                    </a:lnTo>
                    <a:lnTo>
                      <a:pt x="0" y="7"/>
                    </a:lnTo>
                    <a:lnTo>
                      <a:pt x="0" y="8"/>
                    </a:lnTo>
                    <a:lnTo>
                      <a:pt x="0" y="7"/>
                    </a:lnTo>
                    <a:lnTo>
                      <a:pt x="0" y="7"/>
                    </a:lnTo>
                    <a:lnTo>
                      <a:pt x="0" y="7"/>
                    </a:lnTo>
                    <a:lnTo>
                      <a:pt x="0" y="8"/>
                    </a:lnTo>
                    <a:lnTo>
                      <a:pt x="0" y="7"/>
                    </a:lnTo>
                    <a:lnTo>
                      <a:pt x="0" y="7"/>
                    </a:lnTo>
                    <a:lnTo>
                      <a:pt x="0" y="8"/>
                    </a:lnTo>
                    <a:lnTo>
                      <a:pt x="0" y="8"/>
                    </a:lnTo>
                    <a:lnTo>
                      <a:pt x="0" y="8"/>
                    </a:lnTo>
                    <a:lnTo>
                      <a:pt x="0" y="8"/>
                    </a:lnTo>
                    <a:lnTo>
                      <a:pt x="0" y="9"/>
                    </a:lnTo>
                    <a:lnTo>
                      <a:pt x="0" y="9"/>
                    </a:lnTo>
                    <a:lnTo>
                      <a:pt x="0" y="10"/>
                    </a:lnTo>
                    <a:lnTo>
                      <a:pt x="0" y="9"/>
                    </a:lnTo>
                    <a:lnTo>
                      <a:pt x="0" y="9"/>
                    </a:lnTo>
                    <a:lnTo>
                      <a:pt x="0" y="9"/>
                    </a:lnTo>
                    <a:lnTo>
                      <a:pt x="0" y="9"/>
                    </a:lnTo>
                    <a:lnTo>
                      <a:pt x="0" y="10"/>
                    </a:lnTo>
                    <a:lnTo>
                      <a:pt x="0" y="10"/>
                    </a:lnTo>
                    <a:lnTo>
                      <a:pt x="0" y="11"/>
                    </a:lnTo>
                    <a:lnTo>
                      <a:pt x="0" y="10"/>
                    </a:lnTo>
                    <a:lnTo>
                      <a:pt x="0" y="10"/>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9"/>
                    </a:lnTo>
                    <a:lnTo>
                      <a:pt x="0" y="9"/>
                    </a:lnTo>
                    <a:lnTo>
                      <a:pt x="0" y="8"/>
                    </a:lnTo>
                    <a:lnTo>
                      <a:pt x="0" y="9"/>
                    </a:lnTo>
                    <a:lnTo>
                      <a:pt x="0" y="8"/>
                    </a:lnTo>
                    <a:lnTo>
                      <a:pt x="0" y="8"/>
                    </a:lnTo>
                    <a:lnTo>
                      <a:pt x="0" y="8"/>
                    </a:lnTo>
                    <a:lnTo>
                      <a:pt x="0" y="8"/>
                    </a:lnTo>
                    <a:lnTo>
                      <a:pt x="0" y="8"/>
                    </a:lnTo>
                    <a:lnTo>
                      <a:pt x="0" y="7"/>
                    </a:lnTo>
                    <a:lnTo>
                      <a:pt x="0" y="8"/>
                    </a:lnTo>
                    <a:lnTo>
                      <a:pt x="0" y="8"/>
                    </a:lnTo>
                    <a:lnTo>
                      <a:pt x="0" y="7"/>
                    </a:lnTo>
                    <a:lnTo>
                      <a:pt x="0" y="7"/>
                    </a:lnTo>
                    <a:lnTo>
                      <a:pt x="0" y="7"/>
                    </a:lnTo>
                    <a:lnTo>
                      <a:pt x="0" y="7"/>
                    </a:lnTo>
                    <a:lnTo>
                      <a:pt x="0" y="6"/>
                    </a:lnTo>
                    <a:lnTo>
                      <a:pt x="0" y="7"/>
                    </a:lnTo>
                    <a:lnTo>
                      <a:pt x="0" y="6"/>
                    </a:lnTo>
                    <a:lnTo>
                      <a:pt x="0" y="7"/>
                    </a:lnTo>
                    <a:lnTo>
                      <a:pt x="0" y="6"/>
                    </a:lnTo>
                    <a:lnTo>
                      <a:pt x="0" y="6"/>
                    </a:lnTo>
                    <a:lnTo>
                      <a:pt x="0" y="6"/>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7"/>
                    </a:lnTo>
                    <a:lnTo>
                      <a:pt x="0" y="7"/>
                    </a:lnTo>
                    <a:lnTo>
                      <a:pt x="0" y="7"/>
                    </a:lnTo>
                    <a:lnTo>
                      <a:pt x="0" y="7"/>
                    </a:lnTo>
                    <a:lnTo>
                      <a:pt x="0" y="6"/>
                    </a:lnTo>
                    <a:lnTo>
                      <a:pt x="0" y="5"/>
                    </a:lnTo>
                    <a:lnTo>
                      <a:pt x="0" y="5"/>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4"/>
                    </a:lnTo>
                    <a:lnTo>
                      <a:pt x="0" y="3"/>
                    </a:lnTo>
                    <a:lnTo>
                      <a:pt x="0" y="4"/>
                    </a:lnTo>
                    <a:lnTo>
                      <a:pt x="0" y="3"/>
                    </a:lnTo>
                    <a:lnTo>
                      <a:pt x="0" y="4"/>
                    </a:lnTo>
                    <a:lnTo>
                      <a:pt x="0" y="3"/>
                    </a:lnTo>
                    <a:lnTo>
                      <a:pt x="0" y="2"/>
                    </a:lnTo>
                    <a:lnTo>
                      <a:pt x="0" y="2"/>
                    </a:lnTo>
                    <a:lnTo>
                      <a:pt x="0" y="2"/>
                    </a:lnTo>
                    <a:lnTo>
                      <a:pt x="0" y="1"/>
                    </a:lnTo>
                    <a:lnTo>
                      <a:pt x="0" y="1"/>
                    </a:lnTo>
                    <a:lnTo>
                      <a:pt x="0" y="1"/>
                    </a:lnTo>
                    <a:lnTo>
                      <a:pt x="0" y="2"/>
                    </a:lnTo>
                    <a:lnTo>
                      <a:pt x="0" y="1"/>
                    </a:lnTo>
                    <a:lnTo>
                      <a:pt x="0" y="2"/>
                    </a:lnTo>
                    <a:lnTo>
                      <a:pt x="0" y="2"/>
                    </a:lnTo>
                    <a:lnTo>
                      <a:pt x="0" y="1"/>
                    </a:lnTo>
                    <a:lnTo>
                      <a:pt x="0" y="1"/>
                    </a:lnTo>
                    <a:lnTo>
                      <a:pt x="0"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4"/>
                    </a:lnTo>
                    <a:lnTo>
                      <a:pt x="0" y="3"/>
                    </a:lnTo>
                    <a:lnTo>
                      <a:pt x="0" y="4"/>
                    </a:lnTo>
                    <a:lnTo>
                      <a:pt x="0" y="5"/>
                    </a:lnTo>
                    <a:lnTo>
                      <a:pt x="0" y="4"/>
                    </a:lnTo>
                    <a:lnTo>
                      <a:pt x="0" y="4"/>
                    </a:lnTo>
                    <a:lnTo>
                      <a:pt x="0" y="4"/>
                    </a:lnTo>
                    <a:lnTo>
                      <a:pt x="0" y="3"/>
                    </a:lnTo>
                    <a:lnTo>
                      <a:pt x="0" y="4"/>
                    </a:lnTo>
                    <a:lnTo>
                      <a:pt x="0" y="3"/>
                    </a:lnTo>
                    <a:lnTo>
                      <a:pt x="0" y="4"/>
                    </a:lnTo>
                    <a:lnTo>
                      <a:pt x="0" y="2"/>
                    </a:lnTo>
                    <a:lnTo>
                      <a:pt x="0" y="3"/>
                    </a:lnTo>
                    <a:lnTo>
                      <a:pt x="0" y="3"/>
                    </a:lnTo>
                    <a:lnTo>
                      <a:pt x="0" y="3"/>
                    </a:lnTo>
                    <a:lnTo>
                      <a:pt x="0" y="2"/>
                    </a:lnTo>
                    <a:lnTo>
                      <a:pt x="0" y="2"/>
                    </a:lnTo>
                    <a:lnTo>
                      <a:pt x="0" y="2"/>
                    </a:lnTo>
                    <a:lnTo>
                      <a:pt x="0" y="3"/>
                    </a:lnTo>
                    <a:lnTo>
                      <a:pt x="0" y="3"/>
                    </a:lnTo>
                    <a:lnTo>
                      <a:pt x="0" y="3"/>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6"/>
                    </a:lnTo>
                    <a:lnTo>
                      <a:pt x="0" y="5"/>
                    </a:lnTo>
                    <a:lnTo>
                      <a:pt x="0" y="6"/>
                    </a:lnTo>
                    <a:lnTo>
                      <a:pt x="0" y="5"/>
                    </a:lnTo>
                    <a:lnTo>
                      <a:pt x="0" y="6"/>
                    </a:lnTo>
                    <a:lnTo>
                      <a:pt x="0" y="5"/>
                    </a:lnTo>
                    <a:lnTo>
                      <a:pt x="0" y="5"/>
                    </a:lnTo>
                    <a:lnTo>
                      <a:pt x="0" y="5"/>
                    </a:lnTo>
                    <a:lnTo>
                      <a:pt x="0" y="5"/>
                    </a:lnTo>
                    <a:lnTo>
                      <a:pt x="0" y="5"/>
                    </a:lnTo>
                    <a:lnTo>
                      <a:pt x="0" y="4"/>
                    </a:lnTo>
                    <a:lnTo>
                      <a:pt x="0" y="5"/>
                    </a:lnTo>
                    <a:lnTo>
                      <a:pt x="0" y="6"/>
                    </a:lnTo>
                    <a:lnTo>
                      <a:pt x="0" y="5"/>
                    </a:lnTo>
                    <a:lnTo>
                      <a:pt x="0" y="5"/>
                    </a:lnTo>
                    <a:lnTo>
                      <a:pt x="0" y="6"/>
                    </a:lnTo>
                    <a:lnTo>
                      <a:pt x="0" y="6"/>
                    </a:lnTo>
                    <a:lnTo>
                      <a:pt x="0" y="6"/>
                    </a:lnTo>
                    <a:lnTo>
                      <a:pt x="0" y="6"/>
                    </a:lnTo>
                    <a:lnTo>
                      <a:pt x="0" y="6"/>
                    </a:lnTo>
                    <a:lnTo>
                      <a:pt x="0" y="7"/>
                    </a:lnTo>
                    <a:lnTo>
                      <a:pt x="0" y="7"/>
                    </a:lnTo>
                    <a:lnTo>
                      <a:pt x="0" y="8"/>
                    </a:lnTo>
                    <a:lnTo>
                      <a:pt x="0" y="8"/>
                    </a:lnTo>
                    <a:lnTo>
                      <a:pt x="0" y="7"/>
                    </a:lnTo>
                    <a:lnTo>
                      <a:pt x="0" y="8"/>
                    </a:lnTo>
                    <a:lnTo>
                      <a:pt x="0" y="7"/>
                    </a:lnTo>
                    <a:lnTo>
                      <a:pt x="0" y="8"/>
                    </a:lnTo>
                    <a:lnTo>
                      <a:pt x="0" y="7"/>
                    </a:lnTo>
                    <a:lnTo>
                      <a:pt x="0" y="7"/>
                    </a:lnTo>
                    <a:lnTo>
                      <a:pt x="0" y="7"/>
                    </a:lnTo>
                    <a:lnTo>
                      <a:pt x="0" y="7"/>
                    </a:lnTo>
                    <a:lnTo>
                      <a:pt x="0" y="7"/>
                    </a:lnTo>
                    <a:lnTo>
                      <a:pt x="0" y="6"/>
                    </a:lnTo>
                    <a:lnTo>
                      <a:pt x="0" y="7"/>
                    </a:lnTo>
                    <a:lnTo>
                      <a:pt x="0" y="7"/>
                    </a:lnTo>
                    <a:lnTo>
                      <a:pt x="0" y="6"/>
                    </a:lnTo>
                    <a:lnTo>
                      <a:pt x="0" y="6"/>
                    </a:lnTo>
                    <a:lnTo>
                      <a:pt x="0" y="6"/>
                    </a:lnTo>
                    <a:lnTo>
                      <a:pt x="0" y="6"/>
                    </a:lnTo>
                    <a:lnTo>
                      <a:pt x="0" y="7"/>
                    </a:lnTo>
                    <a:lnTo>
                      <a:pt x="0" y="7"/>
                    </a:lnTo>
                    <a:lnTo>
                      <a:pt x="0" y="7"/>
                    </a:lnTo>
                    <a:lnTo>
                      <a:pt x="0" y="8"/>
                    </a:lnTo>
                    <a:lnTo>
                      <a:pt x="0" y="8"/>
                    </a:lnTo>
                    <a:lnTo>
                      <a:pt x="0" y="8"/>
                    </a:lnTo>
                    <a:lnTo>
                      <a:pt x="0" y="8"/>
                    </a:lnTo>
                    <a:lnTo>
                      <a:pt x="0" y="9"/>
                    </a:lnTo>
                    <a:lnTo>
                      <a:pt x="0" y="8"/>
                    </a:lnTo>
                    <a:lnTo>
                      <a:pt x="0" y="9"/>
                    </a:lnTo>
                    <a:lnTo>
                      <a:pt x="0" y="9"/>
                    </a:lnTo>
                    <a:lnTo>
                      <a:pt x="0" y="9"/>
                    </a:lnTo>
                    <a:lnTo>
                      <a:pt x="0" y="9"/>
                    </a:lnTo>
                    <a:lnTo>
                      <a:pt x="0" y="8"/>
                    </a:lnTo>
                    <a:lnTo>
                      <a:pt x="0" y="8"/>
                    </a:lnTo>
                    <a:lnTo>
                      <a:pt x="0" y="8"/>
                    </a:lnTo>
                    <a:lnTo>
                      <a:pt x="0" y="9"/>
                    </a:lnTo>
                    <a:lnTo>
                      <a:pt x="0" y="8"/>
                    </a:lnTo>
                    <a:lnTo>
                      <a:pt x="0" y="8"/>
                    </a:lnTo>
                    <a:lnTo>
                      <a:pt x="1" y="8"/>
                    </a:lnTo>
                    <a:lnTo>
                      <a:pt x="1" y="8"/>
                    </a:lnTo>
                    <a:lnTo>
                      <a:pt x="1" y="7"/>
                    </a:lnTo>
                    <a:lnTo>
                      <a:pt x="1" y="7"/>
                    </a:lnTo>
                    <a:lnTo>
                      <a:pt x="1" y="7"/>
                    </a:lnTo>
                    <a:lnTo>
                      <a:pt x="1" y="6"/>
                    </a:lnTo>
                    <a:lnTo>
                      <a:pt x="1" y="6"/>
                    </a:lnTo>
                    <a:lnTo>
                      <a:pt x="1" y="5"/>
                    </a:lnTo>
                    <a:lnTo>
                      <a:pt x="1" y="6"/>
                    </a:lnTo>
                    <a:lnTo>
                      <a:pt x="1" y="5"/>
                    </a:lnTo>
                    <a:lnTo>
                      <a:pt x="1" y="6"/>
                    </a:lnTo>
                    <a:lnTo>
                      <a:pt x="1" y="5"/>
                    </a:lnTo>
                    <a:lnTo>
                      <a:pt x="1" y="6"/>
                    </a:lnTo>
                    <a:lnTo>
                      <a:pt x="1" y="6"/>
                    </a:lnTo>
                    <a:lnTo>
                      <a:pt x="1" y="6"/>
                    </a:lnTo>
                    <a:lnTo>
                      <a:pt x="1" y="7"/>
                    </a:lnTo>
                    <a:lnTo>
                      <a:pt x="1" y="6"/>
                    </a:lnTo>
                    <a:lnTo>
                      <a:pt x="1" y="6"/>
                    </a:lnTo>
                    <a:lnTo>
                      <a:pt x="1" y="6"/>
                    </a:lnTo>
                    <a:lnTo>
                      <a:pt x="1" y="6"/>
                    </a:lnTo>
                    <a:lnTo>
                      <a:pt x="1" y="7"/>
                    </a:lnTo>
                    <a:lnTo>
                      <a:pt x="1" y="7"/>
                    </a:lnTo>
                    <a:lnTo>
                      <a:pt x="1" y="7"/>
                    </a:lnTo>
                    <a:lnTo>
                      <a:pt x="1" y="7"/>
                    </a:lnTo>
                    <a:lnTo>
                      <a:pt x="1" y="6"/>
                    </a:lnTo>
                    <a:lnTo>
                      <a:pt x="1" y="6"/>
                    </a:lnTo>
                    <a:lnTo>
                      <a:pt x="1" y="6"/>
                    </a:lnTo>
                    <a:lnTo>
                      <a:pt x="1" y="5"/>
                    </a:lnTo>
                    <a:lnTo>
                      <a:pt x="1" y="5"/>
                    </a:lnTo>
                    <a:lnTo>
                      <a:pt x="1" y="5"/>
                    </a:lnTo>
                    <a:lnTo>
                      <a:pt x="1" y="4"/>
                    </a:lnTo>
                    <a:lnTo>
                      <a:pt x="1" y="4"/>
                    </a:lnTo>
                    <a:lnTo>
                      <a:pt x="1" y="3"/>
                    </a:lnTo>
                    <a:lnTo>
                      <a:pt x="1" y="3"/>
                    </a:lnTo>
                    <a:lnTo>
                      <a:pt x="1" y="3"/>
                    </a:lnTo>
                    <a:lnTo>
                      <a:pt x="1" y="3"/>
                    </a:lnTo>
                    <a:lnTo>
                      <a:pt x="1" y="4"/>
                    </a:lnTo>
                    <a:lnTo>
                      <a:pt x="1" y="4"/>
                    </a:lnTo>
                    <a:lnTo>
                      <a:pt x="1" y="4"/>
                    </a:lnTo>
                    <a:lnTo>
                      <a:pt x="1" y="4"/>
                    </a:lnTo>
                    <a:lnTo>
                      <a:pt x="1" y="4"/>
                    </a:lnTo>
                    <a:lnTo>
                      <a:pt x="1" y="4"/>
                    </a:lnTo>
                    <a:lnTo>
                      <a:pt x="1" y="4"/>
                    </a:lnTo>
                    <a:lnTo>
                      <a:pt x="1" y="5"/>
                    </a:lnTo>
                    <a:lnTo>
                      <a:pt x="1" y="5"/>
                    </a:lnTo>
                    <a:lnTo>
                      <a:pt x="1" y="5"/>
                    </a:lnTo>
                    <a:lnTo>
                      <a:pt x="1" y="5"/>
                    </a:lnTo>
                    <a:lnTo>
                      <a:pt x="1" y="5"/>
                    </a:lnTo>
                    <a:lnTo>
                      <a:pt x="1" y="6"/>
                    </a:lnTo>
                    <a:lnTo>
                      <a:pt x="1" y="7"/>
                    </a:lnTo>
                    <a:lnTo>
                      <a:pt x="1" y="5"/>
                    </a:lnTo>
                    <a:lnTo>
                      <a:pt x="1" y="6"/>
                    </a:lnTo>
                    <a:lnTo>
                      <a:pt x="1" y="6"/>
                    </a:lnTo>
                    <a:lnTo>
                      <a:pt x="1" y="6"/>
                    </a:lnTo>
                    <a:lnTo>
                      <a:pt x="1" y="6"/>
                    </a:lnTo>
                    <a:lnTo>
                      <a:pt x="1" y="7"/>
                    </a:lnTo>
                    <a:lnTo>
                      <a:pt x="1" y="7"/>
                    </a:lnTo>
                    <a:lnTo>
                      <a:pt x="1" y="6"/>
                    </a:lnTo>
                    <a:lnTo>
                      <a:pt x="1" y="5"/>
                    </a:lnTo>
                    <a:lnTo>
                      <a:pt x="1" y="6"/>
                    </a:lnTo>
                    <a:lnTo>
                      <a:pt x="1" y="5"/>
                    </a:lnTo>
                    <a:lnTo>
                      <a:pt x="1" y="6"/>
                    </a:lnTo>
                    <a:lnTo>
                      <a:pt x="1" y="5"/>
                    </a:lnTo>
                    <a:lnTo>
                      <a:pt x="1" y="6"/>
                    </a:lnTo>
                    <a:lnTo>
                      <a:pt x="1" y="6"/>
                    </a:lnTo>
                    <a:lnTo>
                      <a:pt x="1" y="6"/>
                    </a:lnTo>
                    <a:lnTo>
                      <a:pt x="1" y="6"/>
                    </a:lnTo>
                    <a:lnTo>
                      <a:pt x="1" y="6"/>
                    </a:lnTo>
                    <a:lnTo>
                      <a:pt x="1" y="6"/>
                    </a:lnTo>
                    <a:lnTo>
                      <a:pt x="1" y="6"/>
                    </a:lnTo>
                    <a:lnTo>
                      <a:pt x="1" y="6"/>
                    </a:lnTo>
                    <a:lnTo>
                      <a:pt x="1" y="5"/>
                    </a:lnTo>
                    <a:lnTo>
                      <a:pt x="1" y="6"/>
                    </a:lnTo>
                    <a:lnTo>
                      <a:pt x="1" y="6"/>
                    </a:lnTo>
                    <a:lnTo>
                      <a:pt x="1" y="7"/>
                    </a:lnTo>
                    <a:lnTo>
                      <a:pt x="1" y="7"/>
                    </a:lnTo>
                    <a:lnTo>
                      <a:pt x="1" y="7"/>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8"/>
                    </a:lnTo>
                    <a:lnTo>
                      <a:pt x="1" y="8"/>
                    </a:lnTo>
                    <a:lnTo>
                      <a:pt x="1" y="7"/>
                    </a:lnTo>
                    <a:lnTo>
                      <a:pt x="1" y="7"/>
                    </a:lnTo>
                    <a:lnTo>
                      <a:pt x="1" y="7"/>
                    </a:lnTo>
                    <a:lnTo>
                      <a:pt x="1" y="8"/>
                    </a:lnTo>
                    <a:lnTo>
                      <a:pt x="1" y="8"/>
                    </a:lnTo>
                    <a:lnTo>
                      <a:pt x="1" y="8"/>
                    </a:lnTo>
                    <a:lnTo>
                      <a:pt x="1" y="7"/>
                    </a:lnTo>
                    <a:lnTo>
                      <a:pt x="1" y="8"/>
                    </a:lnTo>
                    <a:lnTo>
                      <a:pt x="1" y="7"/>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6363" name="Freeform 1019"/>
              <p:cNvSpPr>
                <a:spLocks/>
              </p:cNvSpPr>
              <p:nvPr/>
            </p:nvSpPr>
            <p:spPr bwMode="auto">
              <a:xfrm>
                <a:off x="3918" y="3551"/>
                <a:ext cx="1" cy="72"/>
              </a:xfrm>
              <a:custGeom>
                <a:avLst/>
                <a:gdLst/>
                <a:ahLst/>
                <a:cxnLst>
                  <a:cxn ang="0">
                    <a:pos x="0" y="9"/>
                  </a:cxn>
                  <a:cxn ang="0">
                    <a:pos x="0" y="7"/>
                  </a:cxn>
                  <a:cxn ang="0">
                    <a:pos x="0" y="9"/>
                  </a:cxn>
                  <a:cxn ang="0">
                    <a:pos x="0" y="12"/>
                  </a:cxn>
                  <a:cxn ang="0">
                    <a:pos x="0" y="7"/>
                  </a:cxn>
                  <a:cxn ang="0">
                    <a:pos x="0" y="7"/>
                  </a:cxn>
                  <a:cxn ang="0">
                    <a:pos x="0" y="7"/>
                  </a:cxn>
                  <a:cxn ang="0">
                    <a:pos x="0" y="7"/>
                  </a:cxn>
                  <a:cxn ang="0">
                    <a:pos x="0" y="6"/>
                  </a:cxn>
                  <a:cxn ang="0">
                    <a:pos x="0" y="6"/>
                  </a:cxn>
                  <a:cxn ang="0">
                    <a:pos x="0" y="8"/>
                  </a:cxn>
                  <a:cxn ang="0">
                    <a:pos x="0" y="7"/>
                  </a:cxn>
                  <a:cxn ang="0">
                    <a:pos x="0" y="6"/>
                  </a:cxn>
                  <a:cxn ang="0">
                    <a:pos x="0" y="7"/>
                  </a:cxn>
                  <a:cxn ang="0">
                    <a:pos x="0" y="8"/>
                  </a:cxn>
                  <a:cxn ang="0">
                    <a:pos x="0" y="10"/>
                  </a:cxn>
                  <a:cxn ang="0">
                    <a:pos x="0" y="10"/>
                  </a:cxn>
                  <a:cxn ang="0">
                    <a:pos x="0" y="8"/>
                  </a:cxn>
                  <a:cxn ang="0">
                    <a:pos x="0" y="11"/>
                  </a:cxn>
                  <a:cxn ang="0">
                    <a:pos x="0" y="10"/>
                  </a:cxn>
                  <a:cxn ang="0">
                    <a:pos x="0" y="8"/>
                  </a:cxn>
                  <a:cxn ang="0">
                    <a:pos x="0" y="10"/>
                  </a:cxn>
                  <a:cxn ang="0">
                    <a:pos x="0" y="8"/>
                  </a:cxn>
                  <a:cxn ang="0">
                    <a:pos x="0" y="9"/>
                  </a:cxn>
                  <a:cxn ang="0">
                    <a:pos x="0" y="9"/>
                  </a:cxn>
                  <a:cxn ang="0">
                    <a:pos x="0" y="10"/>
                  </a:cxn>
                  <a:cxn ang="0">
                    <a:pos x="0" y="9"/>
                  </a:cxn>
                  <a:cxn ang="0">
                    <a:pos x="0" y="11"/>
                  </a:cxn>
                  <a:cxn ang="0">
                    <a:pos x="0" y="11"/>
                  </a:cxn>
                  <a:cxn ang="0">
                    <a:pos x="0" y="7"/>
                  </a:cxn>
                  <a:cxn ang="0">
                    <a:pos x="0" y="7"/>
                  </a:cxn>
                  <a:cxn ang="0">
                    <a:pos x="0" y="8"/>
                  </a:cxn>
                  <a:cxn ang="0">
                    <a:pos x="0" y="8"/>
                  </a:cxn>
                  <a:cxn ang="0">
                    <a:pos x="0" y="11"/>
                  </a:cxn>
                  <a:cxn ang="0">
                    <a:pos x="0" y="7"/>
                  </a:cxn>
                  <a:cxn ang="0">
                    <a:pos x="0" y="7"/>
                  </a:cxn>
                  <a:cxn ang="0">
                    <a:pos x="0" y="9"/>
                  </a:cxn>
                  <a:cxn ang="0">
                    <a:pos x="0" y="9"/>
                  </a:cxn>
                  <a:cxn ang="0">
                    <a:pos x="0" y="8"/>
                  </a:cxn>
                  <a:cxn ang="0">
                    <a:pos x="0" y="8"/>
                  </a:cxn>
                  <a:cxn ang="0">
                    <a:pos x="0" y="7"/>
                  </a:cxn>
                  <a:cxn ang="0">
                    <a:pos x="0" y="9"/>
                  </a:cxn>
                  <a:cxn ang="0">
                    <a:pos x="0" y="6"/>
                  </a:cxn>
                  <a:cxn ang="0">
                    <a:pos x="0" y="3"/>
                  </a:cxn>
                  <a:cxn ang="0">
                    <a:pos x="0" y="1"/>
                  </a:cxn>
                  <a:cxn ang="0">
                    <a:pos x="0" y="1"/>
                  </a:cxn>
                  <a:cxn ang="0">
                    <a:pos x="0" y="3"/>
                  </a:cxn>
                  <a:cxn ang="0">
                    <a:pos x="0" y="5"/>
                  </a:cxn>
                  <a:cxn ang="0">
                    <a:pos x="0" y="3"/>
                  </a:cxn>
                  <a:cxn ang="0">
                    <a:pos x="0" y="3"/>
                  </a:cxn>
                  <a:cxn ang="0">
                    <a:pos x="0" y="0"/>
                  </a:cxn>
                  <a:cxn ang="0">
                    <a:pos x="0" y="1"/>
                  </a:cxn>
                  <a:cxn ang="0">
                    <a:pos x="0" y="3"/>
                  </a:cxn>
                  <a:cxn ang="0">
                    <a:pos x="0" y="4"/>
                  </a:cxn>
                  <a:cxn ang="0">
                    <a:pos x="0" y="3"/>
                  </a:cxn>
                  <a:cxn ang="0">
                    <a:pos x="0" y="5"/>
                  </a:cxn>
                  <a:cxn ang="0">
                    <a:pos x="0" y="1"/>
                  </a:cxn>
                  <a:cxn ang="0">
                    <a:pos x="0" y="5"/>
                  </a:cxn>
                  <a:cxn ang="0">
                    <a:pos x="0" y="3"/>
                  </a:cxn>
                  <a:cxn ang="0">
                    <a:pos x="0" y="3"/>
                  </a:cxn>
                  <a:cxn ang="0">
                    <a:pos x="0" y="4"/>
                  </a:cxn>
                  <a:cxn ang="0">
                    <a:pos x="0" y="5"/>
                  </a:cxn>
                  <a:cxn ang="0">
                    <a:pos x="0" y="3"/>
                  </a:cxn>
                </a:cxnLst>
                <a:rect l="0" t="0" r="r" b="b"/>
                <a:pathLst>
                  <a:path h="12">
                    <a:moveTo>
                      <a:pt x="0" y="7"/>
                    </a:moveTo>
                    <a:lnTo>
                      <a:pt x="0" y="7"/>
                    </a:lnTo>
                    <a:lnTo>
                      <a:pt x="0" y="7"/>
                    </a:lnTo>
                    <a:lnTo>
                      <a:pt x="0" y="7"/>
                    </a:lnTo>
                    <a:lnTo>
                      <a:pt x="0" y="7"/>
                    </a:lnTo>
                    <a:lnTo>
                      <a:pt x="0" y="7"/>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8"/>
                    </a:lnTo>
                    <a:lnTo>
                      <a:pt x="0" y="7"/>
                    </a:lnTo>
                    <a:lnTo>
                      <a:pt x="0" y="7"/>
                    </a:lnTo>
                    <a:lnTo>
                      <a:pt x="0" y="7"/>
                    </a:lnTo>
                    <a:lnTo>
                      <a:pt x="0" y="8"/>
                    </a:lnTo>
                    <a:lnTo>
                      <a:pt x="0" y="9"/>
                    </a:lnTo>
                    <a:lnTo>
                      <a:pt x="0" y="8"/>
                    </a:lnTo>
                    <a:lnTo>
                      <a:pt x="0" y="8"/>
                    </a:lnTo>
                    <a:lnTo>
                      <a:pt x="0" y="9"/>
                    </a:lnTo>
                    <a:lnTo>
                      <a:pt x="0" y="9"/>
                    </a:lnTo>
                    <a:lnTo>
                      <a:pt x="0" y="9"/>
                    </a:lnTo>
                    <a:lnTo>
                      <a:pt x="0" y="9"/>
                    </a:lnTo>
                    <a:lnTo>
                      <a:pt x="0" y="9"/>
                    </a:lnTo>
                    <a:lnTo>
                      <a:pt x="0" y="10"/>
                    </a:lnTo>
                    <a:lnTo>
                      <a:pt x="0" y="10"/>
                    </a:lnTo>
                    <a:lnTo>
                      <a:pt x="0" y="11"/>
                    </a:lnTo>
                    <a:lnTo>
                      <a:pt x="0" y="11"/>
                    </a:lnTo>
                    <a:lnTo>
                      <a:pt x="0" y="11"/>
                    </a:lnTo>
                    <a:lnTo>
                      <a:pt x="0" y="11"/>
                    </a:lnTo>
                    <a:lnTo>
                      <a:pt x="0" y="11"/>
                    </a:lnTo>
                    <a:lnTo>
                      <a:pt x="0" y="11"/>
                    </a:lnTo>
                    <a:lnTo>
                      <a:pt x="0" y="12"/>
                    </a:lnTo>
                    <a:lnTo>
                      <a:pt x="0" y="11"/>
                    </a:lnTo>
                    <a:lnTo>
                      <a:pt x="0" y="11"/>
                    </a:lnTo>
                    <a:lnTo>
                      <a:pt x="0" y="10"/>
                    </a:lnTo>
                    <a:lnTo>
                      <a:pt x="0" y="9"/>
                    </a:lnTo>
                    <a:lnTo>
                      <a:pt x="0" y="9"/>
                    </a:lnTo>
                    <a:lnTo>
                      <a:pt x="0" y="8"/>
                    </a:lnTo>
                    <a:lnTo>
                      <a:pt x="0" y="7"/>
                    </a:lnTo>
                    <a:lnTo>
                      <a:pt x="0" y="7"/>
                    </a:lnTo>
                    <a:lnTo>
                      <a:pt x="0" y="7"/>
                    </a:lnTo>
                    <a:lnTo>
                      <a:pt x="0" y="7"/>
                    </a:lnTo>
                    <a:lnTo>
                      <a:pt x="0" y="7"/>
                    </a:lnTo>
                    <a:lnTo>
                      <a:pt x="0" y="8"/>
                    </a:lnTo>
                    <a:lnTo>
                      <a:pt x="0" y="8"/>
                    </a:lnTo>
                    <a:lnTo>
                      <a:pt x="0" y="8"/>
                    </a:lnTo>
                    <a:lnTo>
                      <a:pt x="0" y="8"/>
                    </a:lnTo>
                    <a:lnTo>
                      <a:pt x="0" y="9"/>
                    </a:lnTo>
                    <a:lnTo>
                      <a:pt x="0" y="8"/>
                    </a:lnTo>
                    <a:lnTo>
                      <a:pt x="0" y="8"/>
                    </a:lnTo>
                    <a:lnTo>
                      <a:pt x="0" y="7"/>
                    </a:lnTo>
                    <a:lnTo>
                      <a:pt x="0" y="7"/>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7"/>
                    </a:lnTo>
                    <a:lnTo>
                      <a:pt x="0" y="6"/>
                    </a:lnTo>
                    <a:lnTo>
                      <a:pt x="0" y="6"/>
                    </a:lnTo>
                    <a:lnTo>
                      <a:pt x="0" y="7"/>
                    </a:lnTo>
                    <a:lnTo>
                      <a:pt x="0" y="6"/>
                    </a:lnTo>
                    <a:lnTo>
                      <a:pt x="0" y="6"/>
                    </a:lnTo>
                    <a:lnTo>
                      <a:pt x="0" y="6"/>
                    </a:lnTo>
                    <a:lnTo>
                      <a:pt x="0" y="7"/>
                    </a:lnTo>
                    <a:lnTo>
                      <a:pt x="0" y="7"/>
                    </a:lnTo>
                    <a:lnTo>
                      <a:pt x="0" y="7"/>
                    </a:lnTo>
                    <a:lnTo>
                      <a:pt x="0" y="7"/>
                    </a:lnTo>
                    <a:lnTo>
                      <a:pt x="0" y="7"/>
                    </a:lnTo>
                    <a:lnTo>
                      <a:pt x="0" y="7"/>
                    </a:lnTo>
                    <a:lnTo>
                      <a:pt x="0" y="8"/>
                    </a:lnTo>
                    <a:lnTo>
                      <a:pt x="0" y="7"/>
                    </a:lnTo>
                    <a:lnTo>
                      <a:pt x="0" y="7"/>
                    </a:lnTo>
                    <a:lnTo>
                      <a:pt x="0" y="6"/>
                    </a:lnTo>
                    <a:lnTo>
                      <a:pt x="0" y="6"/>
                    </a:lnTo>
                    <a:lnTo>
                      <a:pt x="0" y="6"/>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7"/>
                    </a:lnTo>
                    <a:lnTo>
                      <a:pt x="0" y="7"/>
                    </a:lnTo>
                    <a:lnTo>
                      <a:pt x="0" y="7"/>
                    </a:lnTo>
                    <a:lnTo>
                      <a:pt x="0" y="7"/>
                    </a:lnTo>
                    <a:lnTo>
                      <a:pt x="0" y="6"/>
                    </a:lnTo>
                    <a:lnTo>
                      <a:pt x="0" y="7"/>
                    </a:lnTo>
                    <a:lnTo>
                      <a:pt x="0" y="6"/>
                    </a:lnTo>
                    <a:lnTo>
                      <a:pt x="0" y="7"/>
                    </a:lnTo>
                    <a:lnTo>
                      <a:pt x="0" y="7"/>
                    </a:lnTo>
                    <a:lnTo>
                      <a:pt x="0" y="7"/>
                    </a:lnTo>
                    <a:lnTo>
                      <a:pt x="0" y="7"/>
                    </a:lnTo>
                    <a:lnTo>
                      <a:pt x="0" y="6"/>
                    </a:lnTo>
                    <a:lnTo>
                      <a:pt x="0" y="6"/>
                    </a:lnTo>
                    <a:lnTo>
                      <a:pt x="0" y="7"/>
                    </a:lnTo>
                    <a:lnTo>
                      <a:pt x="0" y="6"/>
                    </a:lnTo>
                    <a:lnTo>
                      <a:pt x="0" y="6"/>
                    </a:lnTo>
                    <a:lnTo>
                      <a:pt x="0" y="5"/>
                    </a:lnTo>
                    <a:lnTo>
                      <a:pt x="0" y="5"/>
                    </a:lnTo>
                    <a:lnTo>
                      <a:pt x="0" y="5"/>
                    </a:lnTo>
                    <a:lnTo>
                      <a:pt x="0" y="6"/>
                    </a:lnTo>
                    <a:lnTo>
                      <a:pt x="0" y="7"/>
                    </a:lnTo>
                    <a:lnTo>
                      <a:pt x="0" y="7"/>
                    </a:lnTo>
                    <a:lnTo>
                      <a:pt x="0" y="7"/>
                    </a:lnTo>
                    <a:lnTo>
                      <a:pt x="0" y="7"/>
                    </a:lnTo>
                    <a:lnTo>
                      <a:pt x="0" y="7"/>
                    </a:lnTo>
                    <a:lnTo>
                      <a:pt x="0" y="7"/>
                    </a:lnTo>
                    <a:lnTo>
                      <a:pt x="0" y="7"/>
                    </a:lnTo>
                    <a:lnTo>
                      <a:pt x="0" y="6"/>
                    </a:lnTo>
                    <a:lnTo>
                      <a:pt x="0" y="6"/>
                    </a:lnTo>
                    <a:lnTo>
                      <a:pt x="0" y="7"/>
                    </a:lnTo>
                    <a:lnTo>
                      <a:pt x="0" y="7"/>
                    </a:lnTo>
                    <a:lnTo>
                      <a:pt x="0" y="7"/>
                    </a:lnTo>
                    <a:lnTo>
                      <a:pt x="0" y="7"/>
                    </a:lnTo>
                    <a:lnTo>
                      <a:pt x="0" y="8"/>
                    </a:lnTo>
                    <a:lnTo>
                      <a:pt x="0" y="9"/>
                    </a:lnTo>
                    <a:lnTo>
                      <a:pt x="0" y="8"/>
                    </a:lnTo>
                    <a:lnTo>
                      <a:pt x="0" y="8"/>
                    </a:lnTo>
                    <a:lnTo>
                      <a:pt x="0" y="8"/>
                    </a:lnTo>
                    <a:lnTo>
                      <a:pt x="0" y="9"/>
                    </a:lnTo>
                    <a:lnTo>
                      <a:pt x="0" y="10"/>
                    </a:lnTo>
                    <a:lnTo>
                      <a:pt x="0" y="10"/>
                    </a:lnTo>
                    <a:lnTo>
                      <a:pt x="0" y="9"/>
                    </a:lnTo>
                    <a:lnTo>
                      <a:pt x="0" y="10"/>
                    </a:lnTo>
                    <a:lnTo>
                      <a:pt x="0" y="10"/>
                    </a:lnTo>
                    <a:lnTo>
                      <a:pt x="0" y="10"/>
                    </a:lnTo>
                    <a:lnTo>
                      <a:pt x="0" y="11"/>
                    </a:lnTo>
                    <a:lnTo>
                      <a:pt x="0" y="11"/>
                    </a:lnTo>
                    <a:lnTo>
                      <a:pt x="0" y="10"/>
                    </a:lnTo>
                    <a:lnTo>
                      <a:pt x="0" y="11"/>
                    </a:lnTo>
                    <a:lnTo>
                      <a:pt x="0" y="10"/>
                    </a:lnTo>
                    <a:lnTo>
                      <a:pt x="0" y="11"/>
                    </a:lnTo>
                    <a:lnTo>
                      <a:pt x="0" y="11"/>
                    </a:lnTo>
                    <a:lnTo>
                      <a:pt x="0" y="11"/>
                    </a:lnTo>
                    <a:lnTo>
                      <a:pt x="0" y="11"/>
                    </a:lnTo>
                    <a:lnTo>
                      <a:pt x="0" y="11"/>
                    </a:lnTo>
                    <a:lnTo>
                      <a:pt x="0" y="10"/>
                    </a:lnTo>
                    <a:lnTo>
                      <a:pt x="0" y="10"/>
                    </a:lnTo>
                    <a:lnTo>
                      <a:pt x="0" y="9"/>
                    </a:lnTo>
                    <a:lnTo>
                      <a:pt x="0" y="10"/>
                    </a:lnTo>
                    <a:lnTo>
                      <a:pt x="0" y="9"/>
                    </a:lnTo>
                    <a:lnTo>
                      <a:pt x="0" y="9"/>
                    </a:lnTo>
                    <a:lnTo>
                      <a:pt x="0" y="9"/>
                    </a:lnTo>
                    <a:lnTo>
                      <a:pt x="0" y="8"/>
                    </a:lnTo>
                    <a:lnTo>
                      <a:pt x="0" y="9"/>
                    </a:lnTo>
                    <a:lnTo>
                      <a:pt x="0" y="9"/>
                    </a:lnTo>
                    <a:lnTo>
                      <a:pt x="0" y="9"/>
                    </a:lnTo>
                    <a:lnTo>
                      <a:pt x="0" y="8"/>
                    </a:lnTo>
                    <a:lnTo>
                      <a:pt x="0" y="8"/>
                    </a:lnTo>
                    <a:lnTo>
                      <a:pt x="0" y="8"/>
                    </a:lnTo>
                    <a:lnTo>
                      <a:pt x="0" y="8"/>
                    </a:lnTo>
                    <a:lnTo>
                      <a:pt x="0" y="9"/>
                    </a:lnTo>
                    <a:lnTo>
                      <a:pt x="0" y="9"/>
                    </a:lnTo>
                    <a:lnTo>
                      <a:pt x="0" y="10"/>
                    </a:lnTo>
                    <a:lnTo>
                      <a:pt x="0" y="10"/>
                    </a:lnTo>
                    <a:lnTo>
                      <a:pt x="0" y="10"/>
                    </a:lnTo>
                    <a:lnTo>
                      <a:pt x="0" y="10"/>
                    </a:lnTo>
                    <a:lnTo>
                      <a:pt x="0" y="11"/>
                    </a:lnTo>
                    <a:lnTo>
                      <a:pt x="0" y="11"/>
                    </a:lnTo>
                    <a:lnTo>
                      <a:pt x="0" y="11"/>
                    </a:lnTo>
                    <a:lnTo>
                      <a:pt x="0" y="11"/>
                    </a:lnTo>
                    <a:lnTo>
                      <a:pt x="0" y="11"/>
                    </a:lnTo>
                    <a:lnTo>
                      <a:pt x="0" y="11"/>
                    </a:lnTo>
                    <a:lnTo>
                      <a:pt x="0" y="10"/>
                    </a:lnTo>
                    <a:lnTo>
                      <a:pt x="0" y="10"/>
                    </a:lnTo>
                    <a:lnTo>
                      <a:pt x="0" y="10"/>
                    </a:lnTo>
                    <a:lnTo>
                      <a:pt x="0" y="11"/>
                    </a:lnTo>
                    <a:lnTo>
                      <a:pt x="0" y="10"/>
                    </a:lnTo>
                    <a:lnTo>
                      <a:pt x="0" y="10"/>
                    </a:lnTo>
                    <a:lnTo>
                      <a:pt x="0" y="10"/>
                    </a:lnTo>
                    <a:lnTo>
                      <a:pt x="0" y="10"/>
                    </a:lnTo>
                    <a:lnTo>
                      <a:pt x="0" y="9"/>
                    </a:lnTo>
                    <a:lnTo>
                      <a:pt x="0" y="10"/>
                    </a:lnTo>
                    <a:lnTo>
                      <a:pt x="0" y="9"/>
                    </a:lnTo>
                    <a:lnTo>
                      <a:pt x="0" y="9"/>
                    </a:lnTo>
                    <a:lnTo>
                      <a:pt x="0" y="9"/>
                    </a:lnTo>
                    <a:lnTo>
                      <a:pt x="0" y="8"/>
                    </a:lnTo>
                    <a:lnTo>
                      <a:pt x="0" y="8"/>
                    </a:lnTo>
                    <a:lnTo>
                      <a:pt x="0" y="8"/>
                    </a:lnTo>
                    <a:lnTo>
                      <a:pt x="0" y="9"/>
                    </a:lnTo>
                    <a:lnTo>
                      <a:pt x="0" y="8"/>
                    </a:lnTo>
                    <a:lnTo>
                      <a:pt x="0" y="8"/>
                    </a:lnTo>
                    <a:lnTo>
                      <a:pt x="0" y="8"/>
                    </a:lnTo>
                    <a:lnTo>
                      <a:pt x="0" y="8"/>
                    </a:lnTo>
                    <a:lnTo>
                      <a:pt x="0" y="8"/>
                    </a:lnTo>
                    <a:lnTo>
                      <a:pt x="0" y="9"/>
                    </a:lnTo>
                    <a:lnTo>
                      <a:pt x="0" y="8"/>
                    </a:lnTo>
                    <a:lnTo>
                      <a:pt x="0" y="9"/>
                    </a:lnTo>
                    <a:lnTo>
                      <a:pt x="0" y="9"/>
                    </a:lnTo>
                    <a:lnTo>
                      <a:pt x="0" y="9"/>
                    </a:lnTo>
                    <a:lnTo>
                      <a:pt x="0" y="10"/>
                    </a:lnTo>
                    <a:lnTo>
                      <a:pt x="0" y="10"/>
                    </a:lnTo>
                    <a:lnTo>
                      <a:pt x="0" y="9"/>
                    </a:lnTo>
                    <a:lnTo>
                      <a:pt x="0" y="9"/>
                    </a:lnTo>
                    <a:lnTo>
                      <a:pt x="0" y="9"/>
                    </a:lnTo>
                    <a:lnTo>
                      <a:pt x="0" y="8"/>
                    </a:lnTo>
                    <a:lnTo>
                      <a:pt x="0" y="9"/>
                    </a:lnTo>
                    <a:lnTo>
                      <a:pt x="0" y="8"/>
                    </a:lnTo>
                    <a:lnTo>
                      <a:pt x="0" y="7"/>
                    </a:lnTo>
                    <a:lnTo>
                      <a:pt x="0" y="7"/>
                    </a:lnTo>
                    <a:lnTo>
                      <a:pt x="0" y="6"/>
                    </a:lnTo>
                    <a:lnTo>
                      <a:pt x="0" y="7"/>
                    </a:lnTo>
                    <a:lnTo>
                      <a:pt x="0" y="8"/>
                    </a:lnTo>
                    <a:lnTo>
                      <a:pt x="0" y="8"/>
                    </a:lnTo>
                    <a:lnTo>
                      <a:pt x="0" y="9"/>
                    </a:lnTo>
                    <a:lnTo>
                      <a:pt x="0" y="8"/>
                    </a:lnTo>
                    <a:lnTo>
                      <a:pt x="0" y="9"/>
                    </a:lnTo>
                    <a:lnTo>
                      <a:pt x="0" y="8"/>
                    </a:lnTo>
                    <a:lnTo>
                      <a:pt x="0" y="9"/>
                    </a:lnTo>
                    <a:lnTo>
                      <a:pt x="0" y="9"/>
                    </a:lnTo>
                    <a:lnTo>
                      <a:pt x="0" y="9"/>
                    </a:lnTo>
                    <a:lnTo>
                      <a:pt x="0" y="10"/>
                    </a:lnTo>
                    <a:lnTo>
                      <a:pt x="0" y="9"/>
                    </a:lnTo>
                    <a:lnTo>
                      <a:pt x="0" y="9"/>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10"/>
                    </a:lnTo>
                    <a:lnTo>
                      <a:pt x="0" y="9"/>
                    </a:lnTo>
                    <a:lnTo>
                      <a:pt x="0" y="9"/>
                    </a:lnTo>
                    <a:lnTo>
                      <a:pt x="0" y="8"/>
                    </a:lnTo>
                    <a:lnTo>
                      <a:pt x="0" y="9"/>
                    </a:lnTo>
                    <a:lnTo>
                      <a:pt x="0" y="8"/>
                    </a:lnTo>
                    <a:lnTo>
                      <a:pt x="0" y="8"/>
                    </a:lnTo>
                    <a:lnTo>
                      <a:pt x="0" y="9"/>
                    </a:lnTo>
                    <a:lnTo>
                      <a:pt x="0" y="9"/>
                    </a:lnTo>
                    <a:lnTo>
                      <a:pt x="0" y="9"/>
                    </a:lnTo>
                    <a:lnTo>
                      <a:pt x="0" y="8"/>
                    </a:lnTo>
                    <a:lnTo>
                      <a:pt x="0" y="9"/>
                    </a:lnTo>
                    <a:lnTo>
                      <a:pt x="0" y="9"/>
                    </a:lnTo>
                    <a:lnTo>
                      <a:pt x="0" y="9"/>
                    </a:lnTo>
                    <a:lnTo>
                      <a:pt x="0" y="8"/>
                    </a:lnTo>
                    <a:lnTo>
                      <a:pt x="0" y="9"/>
                    </a:lnTo>
                    <a:lnTo>
                      <a:pt x="0" y="9"/>
                    </a:lnTo>
                    <a:lnTo>
                      <a:pt x="0" y="10"/>
                    </a:lnTo>
                    <a:lnTo>
                      <a:pt x="0" y="10"/>
                    </a:lnTo>
                    <a:lnTo>
                      <a:pt x="0" y="10"/>
                    </a:lnTo>
                    <a:lnTo>
                      <a:pt x="0" y="11"/>
                    </a:lnTo>
                    <a:lnTo>
                      <a:pt x="0" y="11"/>
                    </a:lnTo>
                    <a:lnTo>
                      <a:pt x="0" y="11"/>
                    </a:lnTo>
                    <a:lnTo>
                      <a:pt x="0" y="11"/>
                    </a:lnTo>
                    <a:lnTo>
                      <a:pt x="0" y="11"/>
                    </a:lnTo>
                    <a:lnTo>
                      <a:pt x="0" y="12"/>
                    </a:lnTo>
                    <a:lnTo>
                      <a:pt x="0" y="11"/>
                    </a:lnTo>
                    <a:lnTo>
                      <a:pt x="0" y="11"/>
                    </a:lnTo>
                    <a:lnTo>
                      <a:pt x="0" y="12"/>
                    </a:lnTo>
                    <a:lnTo>
                      <a:pt x="0" y="11"/>
                    </a:lnTo>
                    <a:lnTo>
                      <a:pt x="0" y="11"/>
                    </a:lnTo>
                    <a:lnTo>
                      <a:pt x="0" y="11"/>
                    </a:lnTo>
                    <a:lnTo>
                      <a:pt x="0" y="10"/>
                    </a:lnTo>
                    <a:lnTo>
                      <a:pt x="0" y="11"/>
                    </a:lnTo>
                    <a:lnTo>
                      <a:pt x="0" y="10"/>
                    </a:lnTo>
                    <a:lnTo>
                      <a:pt x="0" y="9"/>
                    </a:lnTo>
                    <a:lnTo>
                      <a:pt x="0" y="9"/>
                    </a:lnTo>
                    <a:lnTo>
                      <a:pt x="0" y="8"/>
                    </a:lnTo>
                    <a:lnTo>
                      <a:pt x="0" y="9"/>
                    </a:lnTo>
                    <a:lnTo>
                      <a:pt x="0" y="9"/>
                    </a:lnTo>
                    <a:lnTo>
                      <a:pt x="0" y="9"/>
                    </a:lnTo>
                    <a:lnTo>
                      <a:pt x="0" y="8"/>
                    </a:lnTo>
                    <a:lnTo>
                      <a:pt x="0" y="8"/>
                    </a:lnTo>
                    <a:lnTo>
                      <a:pt x="0" y="8"/>
                    </a:lnTo>
                    <a:lnTo>
                      <a:pt x="0" y="7"/>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7"/>
                    </a:lnTo>
                    <a:lnTo>
                      <a:pt x="0" y="8"/>
                    </a:lnTo>
                    <a:lnTo>
                      <a:pt x="0" y="8"/>
                    </a:lnTo>
                    <a:lnTo>
                      <a:pt x="0" y="8"/>
                    </a:lnTo>
                    <a:lnTo>
                      <a:pt x="0" y="8"/>
                    </a:lnTo>
                    <a:lnTo>
                      <a:pt x="0" y="8"/>
                    </a:lnTo>
                    <a:lnTo>
                      <a:pt x="0" y="7"/>
                    </a:lnTo>
                    <a:lnTo>
                      <a:pt x="0" y="7"/>
                    </a:lnTo>
                    <a:lnTo>
                      <a:pt x="0" y="7"/>
                    </a:lnTo>
                    <a:lnTo>
                      <a:pt x="0" y="7"/>
                    </a:lnTo>
                    <a:lnTo>
                      <a:pt x="0" y="8"/>
                    </a:lnTo>
                    <a:lnTo>
                      <a:pt x="0" y="8"/>
                    </a:lnTo>
                    <a:lnTo>
                      <a:pt x="0" y="8"/>
                    </a:lnTo>
                    <a:lnTo>
                      <a:pt x="0" y="8"/>
                    </a:lnTo>
                    <a:lnTo>
                      <a:pt x="0" y="8"/>
                    </a:lnTo>
                    <a:lnTo>
                      <a:pt x="0" y="8"/>
                    </a:lnTo>
                    <a:lnTo>
                      <a:pt x="0" y="9"/>
                    </a:lnTo>
                    <a:lnTo>
                      <a:pt x="0" y="9"/>
                    </a:lnTo>
                    <a:lnTo>
                      <a:pt x="0" y="10"/>
                    </a:lnTo>
                    <a:lnTo>
                      <a:pt x="0" y="9"/>
                    </a:lnTo>
                    <a:lnTo>
                      <a:pt x="0" y="10"/>
                    </a:lnTo>
                    <a:lnTo>
                      <a:pt x="0" y="10"/>
                    </a:lnTo>
                    <a:lnTo>
                      <a:pt x="0" y="10"/>
                    </a:lnTo>
                    <a:lnTo>
                      <a:pt x="0" y="10"/>
                    </a:lnTo>
                    <a:lnTo>
                      <a:pt x="0" y="10"/>
                    </a:lnTo>
                    <a:lnTo>
                      <a:pt x="0" y="11"/>
                    </a:lnTo>
                    <a:lnTo>
                      <a:pt x="0" y="11"/>
                    </a:lnTo>
                    <a:lnTo>
                      <a:pt x="0" y="11"/>
                    </a:lnTo>
                    <a:lnTo>
                      <a:pt x="0" y="11"/>
                    </a:lnTo>
                    <a:lnTo>
                      <a:pt x="0" y="10"/>
                    </a:lnTo>
                    <a:lnTo>
                      <a:pt x="0" y="10"/>
                    </a:lnTo>
                    <a:lnTo>
                      <a:pt x="0" y="9"/>
                    </a:lnTo>
                    <a:lnTo>
                      <a:pt x="0" y="9"/>
                    </a:lnTo>
                    <a:lnTo>
                      <a:pt x="0" y="9"/>
                    </a:lnTo>
                    <a:lnTo>
                      <a:pt x="0" y="8"/>
                    </a:lnTo>
                    <a:lnTo>
                      <a:pt x="0" y="8"/>
                    </a:lnTo>
                    <a:lnTo>
                      <a:pt x="0" y="7"/>
                    </a:lnTo>
                    <a:lnTo>
                      <a:pt x="0" y="7"/>
                    </a:lnTo>
                    <a:lnTo>
                      <a:pt x="0" y="6"/>
                    </a:lnTo>
                    <a:lnTo>
                      <a:pt x="0" y="6"/>
                    </a:lnTo>
                    <a:lnTo>
                      <a:pt x="0" y="6"/>
                    </a:lnTo>
                    <a:lnTo>
                      <a:pt x="0" y="7"/>
                    </a:lnTo>
                    <a:lnTo>
                      <a:pt x="0" y="7"/>
                    </a:lnTo>
                    <a:lnTo>
                      <a:pt x="0" y="8"/>
                    </a:lnTo>
                    <a:lnTo>
                      <a:pt x="0" y="7"/>
                    </a:lnTo>
                    <a:lnTo>
                      <a:pt x="0" y="7"/>
                    </a:lnTo>
                    <a:lnTo>
                      <a:pt x="0" y="7"/>
                    </a:lnTo>
                    <a:lnTo>
                      <a:pt x="0" y="7"/>
                    </a:lnTo>
                    <a:lnTo>
                      <a:pt x="0" y="8"/>
                    </a:lnTo>
                    <a:lnTo>
                      <a:pt x="0" y="8"/>
                    </a:lnTo>
                    <a:lnTo>
                      <a:pt x="0" y="8"/>
                    </a:lnTo>
                    <a:lnTo>
                      <a:pt x="0" y="8"/>
                    </a:lnTo>
                    <a:lnTo>
                      <a:pt x="0" y="9"/>
                    </a:lnTo>
                    <a:lnTo>
                      <a:pt x="0" y="8"/>
                    </a:lnTo>
                    <a:lnTo>
                      <a:pt x="0" y="9"/>
                    </a:lnTo>
                    <a:lnTo>
                      <a:pt x="0" y="9"/>
                    </a:lnTo>
                    <a:lnTo>
                      <a:pt x="0" y="9"/>
                    </a:lnTo>
                    <a:lnTo>
                      <a:pt x="0" y="10"/>
                    </a:lnTo>
                    <a:lnTo>
                      <a:pt x="0" y="9"/>
                    </a:lnTo>
                    <a:lnTo>
                      <a:pt x="0" y="10"/>
                    </a:lnTo>
                    <a:lnTo>
                      <a:pt x="0" y="9"/>
                    </a:lnTo>
                    <a:lnTo>
                      <a:pt x="0" y="9"/>
                    </a:lnTo>
                    <a:lnTo>
                      <a:pt x="0" y="9"/>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9"/>
                    </a:lnTo>
                    <a:lnTo>
                      <a:pt x="0" y="8"/>
                    </a:lnTo>
                    <a:lnTo>
                      <a:pt x="0" y="7"/>
                    </a:lnTo>
                    <a:lnTo>
                      <a:pt x="0" y="8"/>
                    </a:lnTo>
                    <a:lnTo>
                      <a:pt x="0" y="8"/>
                    </a:lnTo>
                    <a:lnTo>
                      <a:pt x="0" y="8"/>
                    </a:lnTo>
                    <a:lnTo>
                      <a:pt x="0" y="9"/>
                    </a:lnTo>
                    <a:lnTo>
                      <a:pt x="0" y="9"/>
                    </a:lnTo>
                    <a:lnTo>
                      <a:pt x="0" y="9"/>
                    </a:lnTo>
                    <a:lnTo>
                      <a:pt x="0" y="9"/>
                    </a:lnTo>
                    <a:lnTo>
                      <a:pt x="0" y="9"/>
                    </a:lnTo>
                    <a:lnTo>
                      <a:pt x="0" y="9"/>
                    </a:lnTo>
                    <a:lnTo>
                      <a:pt x="0" y="8"/>
                    </a:lnTo>
                    <a:lnTo>
                      <a:pt x="0" y="8"/>
                    </a:lnTo>
                    <a:lnTo>
                      <a:pt x="0" y="7"/>
                    </a:lnTo>
                    <a:lnTo>
                      <a:pt x="0" y="8"/>
                    </a:lnTo>
                    <a:lnTo>
                      <a:pt x="0" y="7"/>
                    </a:lnTo>
                    <a:lnTo>
                      <a:pt x="0" y="7"/>
                    </a:lnTo>
                    <a:lnTo>
                      <a:pt x="0" y="6"/>
                    </a:lnTo>
                    <a:lnTo>
                      <a:pt x="0" y="7"/>
                    </a:lnTo>
                    <a:lnTo>
                      <a:pt x="0" y="6"/>
                    </a:lnTo>
                    <a:lnTo>
                      <a:pt x="0" y="6"/>
                    </a:lnTo>
                    <a:lnTo>
                      <a:pt x="0" y="7"/>
                    </a:lnTo>
                    <a:lnTo>
                      <a:pt x="0" y="7"/>
                    </a:lnTo>
                    <a:lnTo>
                      <a:pt x="0" y="6"/>
                    </a:lnTo>
                    <a:lnTo>
                      <a:pt x="0" y="6"/>
                    </a:lnTo>
                    <a:lnTo>
                      <a:pt x="0" y="7"/>
                    </a:lnTo>
                    <a:lnTo>
                      <a:pt x="0" y="6"/>
                    </a:lnTo>
                    <a:lnTo>
                      <a:pt x="0" y="7"/>
                    </a:lnTo>
                    <a:lnTo>
                      <a:pt x="0" y="7"/>
                    </a:lnTo>
                    <a:lnTo>
                      <a:pt x="0" y="7"/>
                    </a:lnTo>
                    <a:lnTo>
                      <a:pt x="0" y="7"/>
                    </a:lnTo>
                    <a:lnTo>
                      <a:pt x="0" y="7"/>
                    </a:lnTo>
                    <a:lnTo>
                      <a:pt x="0" y="8"/>
                    </a:lnTo>
                    <a:lnTo>
                      <a:pt x="0" y="9"/>
                    </a:lnTo>
                    <a:lnTo>
                      <a:pt x="0" y="8"/>
                    </a:lnTo>
                    <a:lnTo>
                      <a:pt x="0" y="9"/>
                    </a:lnTo>
                    <a:lnTo>
                      <a:pt x="0" y="8"/>
                    </a:lnTo>
                    <a:lnTo>
                      <a:pt x="0" y="8"/>
                    </a:lnTo>
                    <a:lnTo>
                      <a:pt x="0" y="7"/>
                    </a:lnTo>
                    <a:lnTo>
                      <a:pt x="0" y="7"/>
                    </a:lnTo>
                    <a:lnTo>
                      <a:pt x="0" y="7"/>
                    </a:lnTo>
                    <a:lnTo>
                      <a:pt x="0" y="7"/>
                    </a:lnTo>
                    <a:lnTo>
                      <a:pt x="0" y="6"/>
                    </a:lnTo>
                    <a:lnTo>
                      <a:pt x="0" y="6"/>
                    </a:lnTo>
                    <a:lnTo>
                      <a:pt x="0" y="6"/>
                    </a:lnTo>
                    <a:lnTo>
                      <a:pt x="0" y="6"/>
                    </a:lnTo>
                    <a:lnTo>
                      <a:pt x="0" y="6"/>
                    </a:lnTo>
                    <a:lnTo>
                      <a:pt x="0" y="6"/>
                    </a:lnTo>
                    <a:lnTo>
                      <a:pt x="0" y="5"/>
                    </a:lnTo>
                    <a:lnTo>
                      <a:pt x="0" y="5"/>
                    </a:lnTo>
                    <a:lnTo>
                      <a:pt x="0" y="5"/>
                    </a:lnTo>
                    <a:lnTo>
                      <a:pt x="0" y="4"/>
                    </a:lnTo>
                    <a:lnTo>
                      <a:pt x="0" y="4"/>
                    </a:lnTo>
                    <a:lnTo>
                      <a:pt x="0" y="3"/>
                    </a:lnTo>
                    <a:lnTo>
                      <a:pt x="0" y="4"/>
                    </a:lnTo>
                    <a:lnTo>
                      <a:pt x="0" y="3"/>
                    </a:lnTo>
                    <a:lnTo>
                      <a:pt x="0" y="3"/>
                    </a:lnTo>
                    <a:lnTo>
                      <a:pt x="0" y="3"/>
                    </a:lnTo>
                    <a:lnTo>
                      <a:pt x="0" y="2"/>
                    </a:lnTo>
                    <a:lnTo>
                      <a:pt x="0" y="2"/>
                    </a:lnTo>
                    <a:lnTo>
                      <a:pt x="0" y="2"/>
                    </a:lnTo>
                    <a:lnTo>
                      <a:pt x="0" y="1"/>
                    </a:lnTo>
                    <a:lnTo>
                      <a:pt x="0" y="1"/>
                    </a:lnTo>
                    <a:lnTo>
                      <a:pt x="0" y="1"/>
                    </a:lnTo>
                    <a:lnTo>
                      <a:pt x="0" y="0"/>
                    </a:lnTo>
                    <a:lnTo>
                      <a:pt x="0" y="1"/>
                    </a:lnTo>
                    <a:lnTo>
                      <a:pt x="0" y="1"/>
                    </a:lnTo>
                    <a:lnTo>
                      <a:pt x="0" y="0"/>
                    </a:lnTo>
                    <a:lnTo>
                      <a:pt x="0" y="1"/>
                    </a:lnTo>
                    <a:lnTo>
                      <a:pt x="0" y="1"/>
                    </a:lnTo>
                    <a:lnTo>
                      <a:pt x="0" y="1"/>
                    </a:lnTo>
                    <a:lnTo>
                      <a:pt x="0" y="1"/>
                    </a:lnTo>
                    <a:lnTo>
                      <a:pt x="0" y="2"/>
                    </a:lnTo>
                    <a:lnTo>
                      <a:pt x="0" y="1"/>
                    </a:lnTo>
                    <a:lnTo>
                      <a:pt x="0" y="1"/>
                    </a:lnTo>
                    <a:lnTo>
                      <a:pt x="0" y="1"/>
                    </a:lnTo>
                    <a:lnTo>
                      <a:pt x="0" y="1"/>
                    </a:lnTo>
                    <a:lnTo>
                      <a:pt x="0" y="1"/>
                    </a:lnTo>
                    <a:lnTo>
                      <a:pt x="0" y="2"/>
                    </a:lnTo>
                    <a:lnTo>
                      <a:pt x="0" y="2"/>
                    </a:lnTo>
                    <a:lnTo>
                      <a:pt x="0" y="2"/>
                    </a:lnTo>
                    <a:lnTo>
                      <a:pt x="0" y="2"/>
                    </a:lnTo>
                    <a:lnTo>
                      <a:pt x="0" y="3"/>
                    </a:lnTo>
                    <a:lnTo>
                      <a:pt x="0" y="2"/>
                    </a:lnTo>
                    <a:lnTo>
                      <a:pt x="0" y="2"/>
                    </a:lnTo>
                    <a:lnTo>
                      <a:pt x="0" y="2"/>
                    </a:lnTo>
                    <a:lnTo>
                      <a:pt x="0" y="3"/>
                    </a:lnTo>
                    <a:lnTo>
                      <a:pt x="0" y="3"/>
                    </a:lnTo>
                    <a:lnTo>
                      <a:pt x="0" y="3"/>
                    </a:lnTo>
                    <a:lnTo>
                      <a:pt x="0" y="3"/>
                    </a:lnTo>
                    <a:lnTo>
                      <a:pt x="0" y="4"/>
                    </a:lnTo>
                    <a:lnTo>
                      <a:pt x="0" y="4"/>
                    </a:lnTo>
                    <a:lnTo>
                      <a:pt x="0" y="4"/>
                    </a:lnTo>
                    <a:lnTo>
                      <a:pt x="0" y="5"/>
                    </a:lnTo>
                    <a:lnTo>
                      <a:pt x="0" y="4"/>
                    </a:lnTo>
                    <a:lnTo>
                      <a:pt x="0" y="5"/>
                    </a:lnTo>
                    <a:lnTo>
                      <a:pt x="0" y="5"/>
                    </a:lnTo>
                    <a:lnTo>
                      <a:pt x="0" y="5"/>
                    </a:lnTo>
                    <a:lnTo>
                      <a:pt x="0" y="4"/>
                    </a:lnTo>
                    <a:lnTo>
                      <a:pt x="0" y="5"/>
                    </a:lnTo>
                    <a:lnTo>
                      <a:pt x="0" y="5"/>
                    </a:lnTo>
                    <a:lnTo>
                      <a:pt x="0" y="5"/>
                    </a:lnTo>
                    <a:lnTo>
                      <a:pt x="0" y="5"/>
                    </a:lnTo>
                    <a:lnTo>
                      <a:pt x="0" y="4"/>
                    </a:lnTo>
                    <a:lnTo>
                      <a:pt x="0" y="4"/>
                    </a:lnTo>
                    <a:lnTo>
                      <a:pt x="0" y="4"/>
                    </a:lnTo>
                    <a:lnTo>
                      <a:pt x="0" y="4"/>
                    </a:lnTo>
                    <a:lnTo>
                      <a:pt x="0" y="4"/>
                    </a:lnTo>
                    <a:lnTo>
                      <a:pt x="0" y="3"/>
                    </a:lnTo>
                    <a:lnTo>
                      <a:pt x="0" y="3"/>
                    </a:lnTo>
                    <a:lnTo>
                      <a:pt x="0" y="3"/>
                    </a:lnTo>
                    <a:lnTo>
                      <a:pt x="0" y="4"/>
                    </a:lnTo>
                    <a:lnTo>
                      <a:pt x="0" y="3"/>
                    </a:lnTo>
                    <a:lnTo>
                      <a:pt x="0" y="2"/>
                    </a:lnTo>
                    <a:lnTo>
                      <a:pt x="0" y="3"/>
                    </a:lnTo>
                    <a:lnTo>
                      <a:pt x="0" y="3"/>
                    </a:lnTo>
                    <a:lnTo>
                      <a:pt x="0" y="2"/>
                    </a:lnTo>
                    <a:lnTo>
                      <a:pt x="0" y="2"/>
                    </a:lnTo>
                    <a:lnTo>
                      <a:pt x="0" y="3"/>
                    </a:lnTo>
                    <a:lnTo>
                      <a:pt x="0" y="3"/>
                    </a:lnTo>
                    <a:lnTo>
                      <a:pt x="0" y="3"/>
                    </a:lnTo>
                    <a:lnTo>
                      <a:pt x="0" y="3"/>
                    </a:lnTo>
                    <a:lnTo>
                      <a:pt x="0" y="2"/>
                    </a:lnTo>
                    <a:lnTo>
                      <a:pt x="0" y="2"/>
                    </a:lnTo>
                    <a:lnTo>
                      <a:pt x="0" y="1"/>
                    </a:lnTo>
                    <a:lnTo>
                      <a:pt x="0" y="1"/>
                    </a:lnTo>
                    <a:lnTo>
                      <a:pt x="0" y="0"/>
                    </a:lnTo>
                    <a:lnTo>
                      <a:pt x="0" y="1"/>
                    </a:lnTo>
                    <a:lnTo>
                      <a:pt x="0" y="0"/>
                    </a:lnTo>
                    <a:lnTo>
                      <a:pt x="0" y="1"/>
                    </a:lnTo>
                    <a:lnTo>
                      <a:pt x="0" y="0"/>
                    </a:lnTo>
                    <a:lnTo>
                      <a:pt x="0" y="1"/>
                    </a:lnTo>
                    <a:lnTo>
                      <a:pt x="0" y="0"/>
                    </a:lnTo>
                    <a:lnTo>
                      <a:pt x="0" y="1"/>
                    </a:lnTo>
                    <a:lnTo>
                      <a:pt x="0" y="2"/>
                    </a:lnTo>
                    <a:lnTo>
                      <a:pt x="0" y="1"/>
                    </a:lnTo>
                    <a:lnTo>
                      <a:pt x="0" y="1"/>
                    </a:lnTo>
                    <a:lnTo>
                      <a:pt x="0" y="1"/>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4"/>
                    </a:lnTo>
                    <a:lnTo>
                      <a:pt x="0" y="4"/>
                    </a:lnTo>
                    <a:lnTo>
                      <a:pt x="0" y="4"/>
                    </a:lnTo>
                    <a:lnTo>
                      <a:pt x="0" y="4"/>
                    </a:lnTo>
                    <a:lnTo>
                      <a:pt x="0" y="4"/>
                    </a:lnTo>
                    <a:lnTo>
                      <a:pt x="0" y="4"/>
                    </a:lnTo>
                    <a:lnTo>
                      <a:pt x="0" y="3"/>
                    </a:lnTo>
                    <a:lnTo>
                      <a:pt x="0" y="4"/>
                    </a:lnTo>
                    <a:lnTo>
                      <a:pt x="0" y="3"/>
                    </a:lnTo>
                    <a:lnTo>
                      <a:pt x="0" y="3"/>
                    </a:lnTo>
                    <a:lnTo>
                      <a:pt x="0" y="3"/>
                    </a:lnTo>
                    <a:lnTo>
                      <a:pt x="0" y="3"/>
                    </a:lnTo>
                    <a:lnTo>
                      <a:pt x="0" y="4"/>
                    </a:lnTo>
                    <a:lnTo>
                      <a:pt x="0" y="4"/>
                    </a:lnTo>
                    <a:lnTo>
                      <a:pt x="0" y="5"/>
                    </a:lnTo>
                    <a:lnTo>
                      <a:pt x="0" y="4"/>
                    </a:lnTo>
                    <a:lnTo>
                      <a:pt x="0" y="5"/>
                    </a:lnTo>
                    <a:lnTo>
                      <a:pt x="0" y="5"/>
                    </a:lnTo>
                    <a:lnTo>
                      <a:pt x="0" y="6"/>
                    </a:lnTo>
                    <a:lnTo>
                      <a:pt x="0" y="6"/>
                    </a:lnTo>
                    <a:lnTo>
                      <a:pt x="0" y="6"/>
                    </a:lnTo>
                    <a:lnTo>
                      <a:pt x="0" y="6"/>
                    </a:lnTo>
                    <a:lnTo>
                      <a:pt x="0" y="5"/>
                    </a:lnTo>
                    <a:lnTo>
                      <a:pt x="0" y="5"/>
                    </a:lnTo>
                    <a:lnTo>
                      <a:pt x="0" y="4"/>
                    </a:lnTo>
                    <a:lnTo>
                      <a:pt x="0" y="4"/>
                    </a:lnTo>
                    <a:lnTo>
                      <a:pt x="0" y="3"/>
                    </a:lnTo>
                    <a:lnTo>
                      <a:pt x="0" y="3"/>
                    </a:lnTo>
                    <a:lnTo>
                      <a:pt x="0" y="2"/>
                    </a:lnTo>
                    <a:lnTo>
                      <a:pt x="0" y="2"/>
                    </a:lnTo>
                    <a:lnTo>
                      <a:pt x="0" y="2"/>
                    </a:lnTo>
                    <a:lnTo>
                      <a:pt x="0" y="1"/>
                    </a:lnTo>
                    <a:lnTo>
                      <a:pt x="0" y="2"/>
                    </a:lnTo>
                    <a:lnTo>
                      <a:pt x="0" y="1"/>
                    </a:lnTo>
                    <a:lnTo>
                      <a:pt x="0" y="2"/>
                    </a:lnTo>
                    <a:lnTo>
                      <a:pt x="0" y="3"/>
                    </a:lnTo>
                    <a:lnTo>
                      <a:pt x="0" y="3"/>
                    </a:lnTo>
                    <a:lnTo>
                      <a:pt x="0" y="3"/>
                    </a:lnTo>
                    <a:lnTo>
                      <a:pt x="0" y="4"/>
                    </a:lnTo>
                    <a:lnTo>
                      <a:pt x="0" y="5"/>
                    </a:lnTo>
                    <a:lnTo>
                      <a:pt x="0" y="4"/>
                    </a:lnTo>
                    <a:lnTo>
                      <a:pt x="0" y="4"/>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3"/>
                    </a:lnTo>
                    <a:lnTo>
                      <a:pt x="0" y="4"/>
                    </a:lnTo>
                    <a:lnTo>
                      <a:pt x="0" y="3"/>
                    </a:lnTo>
                    <a:lnTo>
                      <a:pt x="0" y="3"/>
                    </a:lnTo>
                    <a:lnTo>
                      <a:pt x="0" y="2"/>
                    </a:lnTo>
                    <a:lnTo>
                      <a:pt x="0" y="3"/>
                    </a:lnTo>
                    <a:lnTo>
                      <a:pt x="0" y="3"/>
                    </a:lnTo>
                    <a:lnTo>
                      <a:pt x="0" y="3"/>
                    </a:lnTo>
                    <a:lnTo>
                      <a:pt x="0" y="3"/>
                    </a:lnTo>
                    <a:lnTo>
                      <a:pt x="0" y="3"/>
                    </a:lnTo>
                    <a:lnTo>
                      <a:pt x="0" y="3"/>
                    </a:lnTo>
                    <a:lnTo>
                      <a:pt x="0" y="3"/>
                    </a:lnTo>
                    <a:lnTo>
                      <a:pt x="0" y="3"/>
                    </a:lnTo>
                    <a:lnTo>
                      <a:pt x="0" y="4"/>
                    </a:lnTo>
                    <a:lnTo>
                      <a:pt x="0" y="4"/>
                    </a:lnTo>
                    <a:lnTo>
                      <a:pt x="0" y="3"/>
                    </a:lnTo>
                    <a:lnTo>
                      <a:pt x="0" y="3"/>
                    </a:lnTo>
                    <a:lnTo>
                      <a:pt x="0" y="3"/>
                    </a:lnTo>
                    <a:lnTo>
                      <a:pt x="0" y="4"/>
                    </a:lnTo>
                    <a:lnTo>
                      <a:pt x="0" y="4"/>
                    </a:lnTo>
                    <a:lnTo>
                      <a:pt x="0" y="5"/>
                    </a:lnTo>
                    <a:lnTo>
                      <a:pt x="0" y="4"/>
                    </a:lnTo>
                    <a:lnTo>
                      <a:pt x="0" y="5"/>
                    </a:lnTo>
                    <a:lnTo>
                      <a:pt x="0" y="5"/>
                    </a:lnTo>
                    <a:lnTo>
                      <a:pt x="0" y="5"/>
                    </a:lnTo>
                    <a:lnTo>
                      <a:pt x="0" y="5"/>
                    </a:lnTo>
                    <a:lnTo>
                      <a:pt x="0" y="6"/>
                    </a:lnTo>
                    <a:lnTo>
                      <a:pt x="0" y="6"/>
                    </a:lnTo>
                    <a:lnTo>
                      <a:pt x="0" y="6"/>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3"/>
                    </a:lnTo>
                    <a:lnTo>
                      <a:pt x="0" y="3"/>
                    </a:lnTo>
                    <a:lnTo>
                      <a:pt x="0" y="4"/>
                    </a:lnTo>
                    <a:lnTo>
                      <a:pt x="0" y="4"/>
                    </a:lnTo>
                    <a:lnTo>
                      <a:pt x="0" y="4"/>
                    </a:lnTo>
                    <a:lnTo>
                      <a:pt x="0" y="4"/>
                    </a:lnTo>
                    <a:lnTo>
                      <a:pt x="0" y="4"/>
                    </a:lnTo>
                    <a:lnTo>
                      <a:pt x="0" y="4"/>
                    </a:lnTo>
                    <a:lnTo>
                      <a:pt x="0" y="5"/>
                    </a:lnTo>
                  </a:path>
                </a:pathLst>
              </a:custGeom>
              <a:noFill/>
              <a:ln w="0">
                <a:solidFill>
                  <a:srgbClr val="3366FF"/>
                </a:solidFill>
                <a:prstDash val="solid"/>
                <a:round/>
                <a:headEnd/>
                <a:tailEnd/>
              </a:ln>
            </p:spPr>
            <p:txBody>
              <a:bodyPr/>
              <a:lstStyle/>
              <a:p>
                <a:endParaRPr lang="en-GB"/>
              </a:p>
            </p:txBody>
          </p:sp>
          <p:sp>
            <p:nvSpPr>
              <p:cNvPr id="186364" name="Freeform 1020"/>
              <p:cNvSpPr>
                <a:spLocks/>
              </p:cNvSpPr>
              <p:nvPr/>
            </p:nvSpPr>
            <p:spPr bwMode="auto">
              <a:xfrm>
                <a:off x="3918" y="3527"/>
                <a:ext cx="6" cy="390"/>
              </a:xfrm>
              <a:custGeom>
                <a:avLst/>
                <a:gdLst/>
                <a:ahLst/>
                <a:cxnLst>
                  <a:cxn ang="0">
                    <a:pos x="0" y="7"/>
                  </a:cxn>
                  <a:cxn ang="0">
                    <a:pos x="0" y="8"/>
                  </a:cxn>
                  <a:cxn ang="0">
                    <a:pos x="0" y="6"/>
                  </a:cxn>
                  <a:cxn ang="0">
                    <a:pos x="0" y="0"/>
                  </a:cxn>
                  <a:cxn ang="0">
                    <a:pos x="0" y="4"/>
                  </a:cxn>
                  <a:cxn ang="0">
                    <a:pos x="0" y="6"/>
                  </a:cxn>
                  <a:cxn ang="0">
                    <a:pos x="0" y="7"/>
                  </a:cxn>
                  <a:cxn ang="0">
                    <a:pos x="0" y="10"/>
                  </a:cxn>
                  <a:cxn ang="0">
                    <a:pos x="0" y="7"/>
                  </a:cxn>
                  <a:cxn ang="0">
                    <a:pos x="0" y="7"/>
                  </a:cxn>
                  <a:cxn ang="0">
                    <a:pos x="0" y="10"/>
                  </a:cxn>
                  <a:cxn ang="0">
                    <a:pos x="0" y="19"/>
                  </a:cxn>
                  <a:cxn ang="0">
                    <a:pos x="0" y="30"/>
                  </a:cxn>
                  <a:cxn ang="0">
                    <a:pos x="0" y="37"/>
                  </a:cxn>
                  <a:cxn ang="0">
                    <a:pos x="0" y="40"/>
                  </a:cxn>
                  <a:cxn ang="0">
                    <a:pos x="0" y="46"/>
                  </a:cxn>
                  <a:cxn ang="0">
                    <a:pos x="0" y="47"/>
                  </a:cxn>
                  <a:cxn ang="0">
                    <a:pos x="0" y="50"/>
                  </a:cxn>
                  <a:cxn ang="0">
                    <a:pos x="0" y="53"/>
                  </a:cxn>
                  <a:cxn ang="0">
                    <a:pos x="0" y="53"/>
                  </a:cxn>
                  <a:cxn ang="0">
                    <a:pos x="0" y="55"/>
                  </a:cxn>
                  <a:cxn ang="0">
                    <a:pos x="0" y="54"/>
                  </a:cxn>
                  <a:cxn ang="0">
                    <a:pos x="0" y="53"/>
                  </a:cxn>
                  <a:cxn ang="0">
                    <a:pos x="0" y="55"/>
                  </a:cxn>
                  <a:cxn ang="0">
                    <a:pos x="0" y="53"/>
                  </a:cxn>
                  <a:cxn ang="0">
                    <a:pos x="0" y="54"/>
                  </a:cxn>
                  <a:cxn ang="0">
                    <a:pos x="0" y="57"/>
                  </a:cxn>
                  <a:cxn ang="0">
                    <a:pos x="0" y="53"/>
                  </a:cxn>
                  <a:cxn ang="0">
                    <a:pos x="0" y="54"/>
                  </a:cxn>
                  <a:cxn ang="0">
                    <a:pos x="0" y="50"/>
                  </a:cxn>
                  <a:cxn ang="0">
                    <a:pos x="0" y="49"/>
                  </a:cxn>
                  <a:cxn ang="0">
                    <a:pos x="0" y="48"/>
                  </a:cxn>
                  <a:cxn ang="0">
                    <a:pos x="0" y="50"/>
                  </a:cxn>
                  <a:cxn ang="0">
                    <a:pos x="0" y="50"/>
                  </a:cxn>
                  <a:cxn ang="0">
                    <a:pos x="0" y="53"/>
                  </a:cxn>
                  <a:cxn ang="0">
                    <a:pos x="0" y="54"/>
                  </a:cxn>
                  <a:cxn ang="0">
                    <a:pos x="0" y="58"/>
                  </a:cxn>
                  <a:cxn ang="0">
                    <a:pos x="0" y="58"/>
                  </a:cxn>
                  <a:cxn ang="0">
                    <a:pos x="0" y="58"/>
                  </a:cxn>
                  <a:cxn ang="0">
                    <a:pos x="0" y="57"/>
                  </a:cxn>
                  <a:cxn ang="0">
                    <a:pos x="0" y="55"/>
                  </a:cxn>
                  <a:cxn ang="0">
                    <a:pos x="0" y="56"/>
                  </a:cxn>
                  <a:cxn ang="0">
                    <a:pos x="0" y="54"/>
                  </a:cxn>
                  <a:cxn ang="0">
                    <a:pos x="0" y="58"/>
                  </a:cxn>
                  <a:cxn ang="0">
                    <a:pos x="0" y="55"/>
                  </a:cxn>
                  <a:cxn ang="0">
                    <a:pos x="1" y="58"/>
                  </a:cxn>
                  <a:cxn ang="0">
                    <a:pos x="1" y="58"/>
                  </a:cxn>
                  <a:cxn ang="0">
                    <a:pos x="1" y="58"/>
                  </a:cxn>
                  <a:cxn ang="0">
                    <a:pos x="1" y="60"/>
                  </a:cxn>
                  <a:cxn ang="0">
                    <a:pos x="1" y="61"/>
                  </a:cxn>
                  <a:cxn ang="0">
                    <a:pos x="1" y="62"/>
                  </a:cxn>
                  <a:cxn ang="0">
                    <a:pos x="1" y="62"/>
                  </a:cxn>
                  <a:cxn ang="0">
                    <a:pos x="1" y="61"/>
                  </a:cxn>
                  <a:cxn ang="0">
                    <a:pos x="1" y="63"/>
                  </a:cxn>
                  <a:cxn ang="0">
                    <a:pos x="1" y="64"/>
                  </a:cxn>
                  <a:cxn ang="0">
                    <a:pos x="1" y="61"/>
                  </a:cxn>
                  <a:cxn ang="0">
                    <a:pos x="1" y="58"/>
                  </a:cxn>
                  <a:cxn ang="0">
                    <a:pos x="1" y="61"/>
                  </a:cxn>
                  <a:cxn ang="0">
                    <a:pos x="1" y="58"/>
                  </a:cxn>
                  <a:cxn ang="0">
                    <a:pos x="1" y="58"/>
                  </a:cxn>
                  <a:cxn ang="0">
                    <a:pos x="1" y="61"/>
                  </a:cxn>
                  <a:cxn ang="0">
                    <a:pos x="1" y="58"/>
                  </a:cxn>
                  <a:cxn ang="0">
                    <a:pos x="1" y="59"/>
                  </a:cxn>
                </a:cxnLst>
                <a:rect l="0" t="0" r="r" b="b"/>
                <a:pathLst>
                  <a:path w="1" h="65">
                    <a:moveTo>
                      <a:pt x="0" y="9"/>
                    </a:moveTo>
                    <a:lnTo>
                      <a:pt x="0" y="8"/>
                    </a:lnTo>
                    <a:lnTo>
                      <a:pt x="0" y="8"/>
                    </a:lnTo>
                    <a:lnTo>
                      <a:pt x="0" y="8"/>
                    </a:lnTo>
                    <a:lnTo>
                      <a:pt x="0" y="7"/>
                    </a:lnTo>
                    <a:lnTo>
                      <a:pt x="0" y="7"/>
                    </a:lnTo>
                    <a:lnTo>
                      <a:pt x="0" y="8"/>
                    </a:lnTo>
                    <a:lnTo>
                      <a:pt x="0" y="7"/>
                    </a:lnTo>
                    <a:lnTo>
                      <a:pt x="0" y="8"/>
                    </a:lnTo>
                    <a:lnTo>
                      <a:pt x="0" y="8"/>
                    </a:lnTo>
                    <a:lnTo>
                      <a:pt x="0" y="7"/>
                    </a:lnTo>
                    <a:lnTo>
                      <a:pt x="0" y="8"/>
                    </a:lnTo>
                    <a:lnTo>
                      <a:pt x="0" y="7"/>
                    </a:lnTo>
                    <a:lnTo>
                      <a:pt x="0" y="7"/>
                    </a:lnTo>
                    <a:lnTo>
                      <a:pt x="0" y="7"/>
                    </a:lnTo>
                    <a:lnTo>
                      <a:pt x="0" y="8"/>
                    </a:lnTo>
                    <a:lnTo>
                      <a:pt x="0" y="8"/>
                    </a:lnTo>
                    <a:lnTo>
                      <a:pt x="0" y="8"/>
                    </a:lnTo>
                    <a:lnTo>
                      <a:pt x="0" y="8"/>
                    </a:lnTo>
                    <a:lnTo>
                      <a:pt x="0" y="7"/>
                    </a:lnTo>
                    <a:lnTo>
                      <a:pt x="0" y="8"/>
                    </a:lnTo>
                    <a:lnTo>
                      <a:pt x="0" y="8"/>
                    </a:lnTo>
                    <a:lnTo>
                      <a:pt x="0" y="7"/>
                    </a:lnTo>
                    <a:lnTo>
                      <a:pt x="0" y="7"/>
                    </a:lnTo>
                    <a:lnTo>
                      <a:pt x="0" y="8"/>
                    </a:lnTo>
                    <a:lnTo>
                      <a:pt x="0" y="7"/>
                    </a:lnTo>
                    <a:lnTo>
                      <a:pt x="0" y="8"/>
                    </a:lnTo>
                    <a:lnTo>
                      <a:pt x="0" y="8"/>
                    </a:lnTo>
                    <a:lnTo>
                      <a:pt x="0" y="7"/>
                    </a:lnTo>
                    <a:lnTo>
                      <a:pt x="0" y="7"/>
                    </a:lnTo>
                    <a:lnTo>
                      <a:pt x="0" y="7"/>
                    </a:lnTo>
                    <a:lnTo>
                      <a:pt x="0" y="6"/>
                    </a:lnTo>
                    <a:lnTo>
                      <a:pt x="0" y="6"/>
                    </a:lnTo>
                    <a:lnTo>
                      <a:pt x="0" y="6"/>
                    </a:lnTo>
                    <a:lnTo>
                      <a:pt x="0" y="5"/>
                    </a:lnTo>
                    <a:lnTo>
                      <a:pt x="0" y="6"/>
                    </a:lnTo>
                    <a:lnTo>
                      <a:pt x="0" y="5"/>
                    </a:lnTo>
                    <a:lnTo>
                      <a:pt x="0" y="4"/>
                    </a:lnTo>
                    <a:lnTo>
                      <a:pt x="0" y="4"/>
                    </a:lnTo>
                    <a:lnTo>
                      <a:pt x="0" y="3"/>
                    </a:lnTo>
                    <a:lnTo>
                      <a:pt x="0" y="2"/>
                    </a:lnTo>
                    <a:lnTo>
                      <a:pt x="0" y="2"/>
                    </a:lnTo>
                    <a:lnTo>
                      <a:pt x="0" y="1"/>
                    </a:lnTo>
                    <a:lnTo>
                      <a:pt x="0" y="0"/>
                    </a:lnTo>
                    <a:lnTo>
                      <a:pt x="0" y="1"/>
                    </a:lnTo>
                    <a:lnTo>
                      <a:pt x="0" y="0"/>
                    </a:lnTo>
                    <a:lnTo>
                      <a:pt x="0" y="0"/>
                    </a:lnTo>
                    <a:lnTo>
                      <a:pt x="0" y="0"/>
                    </a:lnTo>
                    <a:lnTo>
                      <a:pt x="0" y="1"/>
                    </a:lnTo>
                    <a:lnTo>
                      <a:pt x="0" y="2"/>
                    </a:lnTo>
                    <a:lnTo>
                      <a:pt x="0" y="2"/>
                    </a:lnTo>
                    <a:lnTo>
                      <a:pt x="0" y="2"/>
                    </a:lnTo>
                    <a:lnTo>
                      <a:pt x="0" y="3"/>
                    </a:lnTo>
                    <a:lnTo>
                      <a:pt x="0" y="3"/>
                    </a:lnTo>
                    <a:lnTo>
                      <a:pt x="0" y="4"/>
                    </a:lnTo>
                    <a:lnTo>
                      <a:pt x="0" y="3"/>
                    </a:lnTo>
                    <a:lnTo>
                      <a:pt x="0" y="4"/>
                    </a:lnTo>
                    <a:lnTo>
                      <a:pt x="0" y="4"/>
                    </a:lnTo>
                    <a:lnTo>
                      <a:pt x="0" y="4"/>
                    </a:lnTo>
                    <a:lnTo>
                      <a:pt x="0" y="5"/>
                    </a:lnTo>
                    <a:lnTo>
                      <a:pt x="0" y="5"/>
                    </a:lnTo>
                    <a:lnTo>
                      <a:pt x="0" y="5"/>
                    </a:lnTo>
                    <a:lnTo>
                      <a:pt x="0" y="5"/>
                    </a:lnTo>
                    <a:lnTo>
                      <a:pt x="0" y="6"/>
                    </a:lnTo>
                    <a:lnTo>
                      <a:pt x="0" y="5"/>
                    </a:lnTo>
                    <a:lnTo>
                      <a:pt x="0" y="6"/>
                    </a:lnTo>
                    <a:lnTo>
                      <a:pt x="0" y="5"/>
                    </a:lnTo>
                    <a:lnTo>
                      <a:pt x="0" y="5"/>
                    </a:lnTo>
                    <a:lnTo>
                      <a:pt x="0" y="6"/>
                    </a:lnTo>
                    <a:lnTo>
                      <a:pt x="0" y="5"/>
                    </a:lnTo>
                    <a:lnTo>
                      <a:pt x="0" y="6"/>
                    </a:lnTo>
                    <a:lnTo>
                      <a:pt x="0" y="6"/>
                    </a:lnTo>
                    <a:lnTo>
                      <a:pt x="0" y="6"/>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10"/>
                    </a:lnTo>
                    <a:lnTo>
                      <a:pt x="0" y="10"/>
                    </a:lnTo>
                    <a:lnTo>
                      <a:pt x="0" y="9"/>
                    </a:lnTo>
                    <a:lnTo>
                      <a:pt x="0" y="10"/>
                    </a:lnTo>
                    <a:lnTo>
                      <a:pt x="0" y="9"/>
                    </a:lnTo>
                    <a:lnTo>
                      <a:pt x="0" y="9"/>
                    </a:lnTo>
                    <a:lnTo>
                      <a:pt x="0" y="8"/>
                    </a:lnTo>
                    <a:lnTo>
                      <a:pt x="0" y="8"/>
                    </a:lnTo>
                    <a:lnTo>
                      <a:pt x="0" y="7"/>
                    </a:lnTo>
                    <a:lnTo>
                      <a:pt x="0" y="7"/>
                    </a:lnTo>
                    <a:lnTo>
                      <a:pt x="0" y="7"/>
                    </a:lnTo>
                    <a:lnTo>
                      <a:pt x="0" y="7"/>
                    </a:lnTo>
                    <a:lnTo>
                      <a:pt x="0" y="7"/>
                    </a:lnTo>
                    <a:lnTo>
                      <a:pt x="0" y="6"/>
                    </a:lnTo>
                    <a:lnTo>
                      <a:pt x="0" y="6"/>
                    </a:lnTo>
                    <a:lnTo>
                      <a:pt x="0" y="5"/>
                    </a:lnTo>
                    <a:lnTo>
                      <a:pt x="0" y="6"/>
                    </a:lnTo>
                    <a:lnTo>
                      <a:pt x="0" y="5"/>
                    </a:lnTo>
                    <a:lnTo>
                      <a:pt x="0" y="6"/>
                    </a:lnTo>
                    <a:lnTo>
                      <a:pt x="0" y="5"/>
                    </a:lnTo>
                    <a:lnTo>
                      <a:pt x="0" y="5"/>
                    </a:lnTo>
                    <a:lnTo>
                      <a:pt x="0" y="6"/>
                    </a:lnTo>
                    <a:lnTo>
                      <a:pt x="0" y="6"/>
                    </a:lnTo>
                    <a:lnTo>
                      <a:pt x="0" y="7"/>
                    </a:lnTo>
                    <a:lnTo>
                      <a:pt x="0" y="8"/>
                    </a:lnTo>
                    <a:lnTo>
                      <a:pt x="0" y="8"/>
                    </a:lnTo>
                    <a:lnTo>
                      <a:pt x="0" y="8"/>
                    </a:lnTo>
                    <a:lnTo>
                      <a:pt x="0" y="9"/>
                    </a:lnTo>
                    <a:lnTo>
                      <a:pt x="0" y="9"/>
                    </a:lnTo>
                    <a:lnTo>
                      <a:pt x="0" y="10"/>
                    </a:lnTo>
                    <a:lnTo>
                      <a:pt x="0" y="10"/>
                    </a:lnTo>
                    <a:lnTo>
                      <a:pt x="0" y="10"/>
                    </a:lnTo>
                    <a:lnTo>
                      <a:pt x="0" y="9"/>
                    </a:lnTo>
                    <a:lnTo>
                      <a:pt x="0" y="10"/>
                    </a:lnTo>
                    <a:lnTo>
                      <a:pt x="0" y="10"/>
                    </a:lnTo>
                    <a:lnTo>
                      <a:pt x="0" y="10"/>
                    </a:lnTo>
                    <a:lnTo>
                      <a:pt x="0" y="10"/>
                    </a:lnTo>
                    <a:lnTo>
                      <a:pt x="0" y="9"/>
                    </a:lnTo>
                    <a:lnTo>
                      <a:pt x="0" y="4"/>
                    </a:lnTo>
                    <a:lnTo>
                      <a:pt x="0" y="9"/>
                    </a:lnTo>
                    <a:lnTo>
                      <a:pt x="0" y="14"/>
                    </a:lnTo>
                    <a:lnTo>
                      <a:pt x="0" y="16"/>
                    </a:lnTo>
                    <a:lnTo>
                      <a:pt x="0" y="17"/>
                    </a:lnTo>
                    <a:lnTo>
                      <a:pt x="0" y="18"/>
                    </a:lnTo>
                    <a:lnTo>
                      <a:pt x="0" y="18"/>
                    </a:lnTo>
                    <a:lnTo>
                      <a:pt x="0" y="19"/>
                    </a:lnTo>
                    <a:lnTo>
                      <a:pt x="0" y="20"/>
                    </a:lnTo>
                    <a:lnTo>
                      <a:pt x="0" y="21"/>
                    </a:lnTo>
                    <a:lnTo>
                      <a:pt x="0" y="21"/>
                    </a:lnTo>
                    <a:lnTo>
                      <a:pt x="0" y="23"/>
                    </a:lnTo>
                    <a:lnTo>
                      <a:pt x="0" y="26"/>
                    </a:lnTo>
                    <a:lnTo>
                      <a:pt x="0" y="27"/>
                    </a:lnTo>
                    <a:lnTo>
                      <a:pt x="0" y="27"/>
                    </a:lnTo>
                    <a:lnTo>
                      <a:pt x="0" y="28"/>
                    </a:lnTo>
                    <a:lnTo>
                      <a:pt x="0" y="28"/>
                    </a:lnTo>
                    <a:lnTo>
                      <a:pt x="0" y="29"/>
                    </a:lnTo>
                    <a:lnTo>
                      <a:pt x="0" y="30"/>
                    </a:lnTo>
                    <a:lnTo>
                      <a:pt x="0" y="31"/>
                    </a:lnTo>
                    <a:lnTo>
                      <a:pt x="0" y="32"/>
                    </a:lnTo>
                    <a:lnTo>
                      <a:pt x="0" y="32"/>
                    </a:lnTo>
                    <a:lnTo>
                      <a:pt x="0" y="32"/>
                    </a:lnTo>
                    <a:lnTo>
                      <a:pt x="0" y="33"/>
                    </a:lnTo>
                    <a:lnTo>
                      <a:pt x="0" y="34"/>
                    </a:lnTo>
                    <a:lnTo>
                      <a:pt x="0" y="34"/>
                    </a:lnTo>
                    <a:lnTo>
                      <a:pt x="0" y="35"/>
                    </a:lnTo>
                    <a:lnTo>
                      <a:pt x="0" y="35"/>
                    </a:lnTo>
                    <a:lnTo>
                      <a:pt x="0" y="36"/>
                    </a:lnTo>
                    <a:lnTo>
                      <a:pt x="0" y="37"/>
                    </a:lnTo>
                    <a:lnTo>
                      <a:pt x="0" y="37"/>
                    </a:lnTo>
                    <a:lnTo>
                      <a:pt x="0" y="37"/>
                    </a:lnTo>
                    <a:lnTo>
                      <a:pt x="0" y="37"/>
                    </a:lnTo>
                    <a:lnTo>
                      <a:pt x="0" y="36"/>
                    </a:lnTo>
                    <a:lnTo>
                      <a:pt x="0" y="37"/>
                    </a:lnTo>
                    <a:lnTo>
                      <a:pt x="0" y="37"/>
                    </a:lnTo>
                    <a:lnTo>
                      <a:pt x="0" y="38"/>
                    </a:lnTo>
                    <a:lnTo>
                      <a:pt x="0" y="39"/>
                    </a:lnTo>
                    <a:lnTo>
                      <a:pt x="0" y="39"/>
                    </a:lnTo>
                    <a:lnTo>
                      <a:pt x="0" y="40"/>
                    </a:lnTo>
                    <a:lnTo>
                      <a:pt x="0" y="40"/>
                    </a:lnTo>
                    <a:lnTo>
                      <a:pt x="0" y="40"/>
                    </a:lnTo>
                    <a:lnTo>
                      <a:pt x="0" y="41"/>
                    </a:lnTo>
                    <a:lnTo>
                      <a:pt x="0" y="42"/>
                    </a:lnTo>
                    <a:lnTo>
                      <a:pt x="0" y="42"/>
                    </a:lnTo>
                    <a:lnTo>
                      <a:pt x="0" y="43"/>
                    </a:lnTo>
                    <a:lnTo>
                      <a:pt x="0" y="43"/>
                    </a:lnTo>
                    <a:lnTo>
                      <a:pt x="0" y="43"/>
                    </a:lnTo>
                    <a:lnTo>
                      <a:pt x="0" y="45"/>
                    </a:lnTo>
                    <a:lnTo>
                      <a:pt x="0" y="45"/>
                    </a:lnTo>
                    <a:lnTo>
                      <a:pt x="0" y="45"/>
                    </a:lnTo>
                    <a:lnTo>
                      <a:pt x="0" y="46"/>
                    </a:lnTo>
                    <a:lnTo>
                      <a:pt x="0" y="46"/>
                    </a:lnTo>
                    <a:lnTo>
                      <a:pt x="0" y="47"/>
                    </a:lnTo>
                    <a:lnTo>
                      <a:pt x="0" y="46"/>
                    </a:lnTo>
                    <a:lnTo>
                      <a:pt x="0" y="46"/>
                    </a:lnTo>
                    <a:lnTo>
                      <a:pt x="0" y="46"/>
                    </a:lnTo>
                    <a:lnTo>
                      <a:pt x="0" y="47"/>
                    </a:lnTo>
                    <a:lnTo>
                      <a:pt x="0" y="47"/>
                    </a:lnTo>
                    <a:lnTo>
                      <a:pt x="0" y="47"/>
                    </a:lnTo>
                    <a:lnTo>
                      <a:pt x="0" y="47"/>
                    </a:lnTo>
                    <a:lnTo>
                      <a:pt x="0" y="47"/>
                    </a:lnTo>
                    <a:lnTo>
                      <a:pt x="0" y="47"/>
                    </a:lnTo>
                    <a:lnTo>
                      <a:pt x="0" y="48"/>
                    </a:lnTo>
                    <a:lnTo>
                      <a:pt x="0" y="48"/>
                    </a:lnTo>
                    <a:lnTo>
                      <a:pt x="0" y="48"/>
                    </a:lnTo>
                    <a:lnTo>
                      <a:pt x="0" y="48"/>
                    </a:lnTo>
                    <a:lnTo>
                      <a:pt x="0" y="49"/>
                    </a:lnTo>
                    <a:lnTo>
                      <a:pt x="0" y="48"/>
                    </a:lnTo>
                    <a:lnTo>
                      <a:pt x="0" y="49"/>
                    </a:lnTo>
                    <a:lnTo>
                      <a:pt x="0" y="49"/>
                    </a:lnTo>
                    <a:lnTo>
                      <a:pt x="0" y="49"/>
                    </a:lnTo>
                    <a:lnTo>
                      <a:pt x="0" y="50"/>
                    </a:lnTo>
                    <a:lnTo>
                      <a:pt x="0" y="50"/>
                    </a:lnTo>
                    <a:lnTo>
                      <a:pt x="0" y="51"/>
                    </a:lnTo>
                    <a:lnTo>
                      <a:pt x="0" y="51"/>
                    </a:lnTo>
                    <a:lnTo>
                      <a:pt x="0" y="51"/>
                    </a:lnTo>
                    <a:lnTo>
                      <a:pt x="0" y="51"/>
                    </a:lnTo>
                    <a:lnTo>
                      <a:pt x="0" y="51"/>
                    </a:lnTo>
                    <a:lnTo>
                      <a:pt x="0" y="52"/>
                    </a:lnTo>
                    <a:lnTo>
                      <a:pt x="0" y="52"/>
                    </a:lnTo>
                    <a:lnTo>
                      <a:pt x="0" y="52"/>
                    </a:lnTo>
                    <a:lnTo>
                      <a:pt x="0" y="52"/>
                    </a:lnTo>
                    <a:lnTo>
                      <a:pt x="0" y="53"/>
                    </a:lnTo>
                    <a:lnTo>
                      <a:pt x="0" y="53"/>
                    </a:lnTo>
                    <a:lnTo>
                      <a:pt x="0" y="54"/>
                    </a:lnTo>
                    <a:lnTo>
                      <a:pt x="0" y="53"/>
                    </a:lnTo>
                    <a:lnTo>
                      <a:pt x="0" y="52"/>
                    </a:lnTo>
                    <a:lnTo>
                      <a:pt x="0" y="51"/>
                    </a:lnTo>
                    <a:lnTo>
                      <a:pt x="0" y="51"/>
                    </a:lnTo>
                    <a:lnTo>
                      <a:pt x="0" y="52"/>
                    </a:lnTo>
                    <a:lnTo>
                      <a:pt x="0" y="52"/>
                    </a:lnTo>
                    <a:lnTo>
                      <a:pt x="0" y="51"/>
                    </a:lnTo>
                    <a:lnTo>
                      <a:pt x="0" y="52"/>
                    </a:lnTo>
                    <a:lnTo>
                      <a:pt x="0" y="53"/>
                    </a:lnTo>
                    <a:lnTo>
                      <a:pt x="0" y="53"/>
                    </a:lnTo>
                    <a:lnTo>
                      <a:pt x="0" y="53"/>
                    </a:lnTo>
                    <a:lnTo>
                      <a:pt x="0" y="52"/>
                    </a:lnTo>
                    <a:lnTo>
                      <a:pt x="0" y="53"/>
                    </a:lnTo>
                    <a:lnTo>
                      <a:pt x="0" y="53"/>
                    </a:lnTo>
                    <a:lnTo>
                      <a:pt x="0" y="53"/>
                    </a:lnTo>
                    <a:lnTo>
                      <a:pt x="0" y="54"/>
                    </a:lnTo>
                    <a:lnTo>
                      <a:pt x="0" y="54"/>
                    </a:lnTo>
                    <a:lnTo>
                      <a:pt x="0" y="54"/>
                    </a:lnTo>
                    <a:lnTo>
                      <a:pt x="0" y="54"/>
                    </a:lnTo>
                    <a:lnTo>
                      <a:pt x="0" y="55"/>
                    </a:lnTo>
                    <a:lnTo>
                      <a:pt x="0" y="55"/>
                    </a:lnTo>
                    <a:lnTo>
                      <a:pt x="0" y="54"/>
                    </a:lnTo>
                    <a:lnTo>
                      <a:pt x="0" y="54"/>
                    </a:lnTo>
                    <a:lnTo>
                      <a:pt x="0" y="54"/>
                    </a:lnTo>
                    <a:lnTo>
                      <a:pt x="0" y="53"/>
                    </a:lnTo>
                    <a:lnTo>
                      <a:pt x="0" y="52"/>
                    </a:lnTo>
                    <a:lnTo>
                      <a:pt x="0" y="52"/>
                    </a:lnTo>
                    <a:lnTo>
                      <a:pt x="0" y="53"/>
                    </a:lnTo>
                    <a:lnTo>
                      <a:pt x="0" y="52"/>
                    </a:lnTo>
                    <a:lnTo>
                      <a:pt x="0" y="54"/>
                    </a:lnTo>
                    <a:lnTo>
                      <a:pt x="0" y="54"/>
                    </a:lnTo>
                    <a:lnTo>
                      <a:pt x="0" y="54"/>
                    </a:lnTo>
                    <a:lnTo>
                      <a:pt x="0" y="54"/>
                    </a:lnTo>
                    <a:lnTo>
                      <a:pt x="0" y="54"/>
                    </a:lnTo>
                    <a:lnTo>
                      <a:pt x="0" y="54"/>
                    </a:lnTo>
                    <a:lnTo>
                      <a:pt x="0" y="55"/>
                    </a:lnTo>
                    <a:lnTo>
                      <a:pt x="0" y="53"/>
                    </a:lnTo>
                    <a:lnTo>
                      <a:pt x="0" y="54"/>
                    </a:lnTo>
                    <a:lnTo>
                      <a:pt x="0" y="54"/>
                    </a:lnTo>
                    <a:lnTo>
                      <a:pt x="0" y="53"/>
                    </a:lnTo>
                    <a:lnTo>
                      <a:pt x="0" y="53"/>
                    </a:lnTo>
                    <a:lnTo>
                      <a:pt x="0" y="53"/>
                    </a:lnTo>
                    <a:lnTo>
                      <a:pt x="0" y="53"/>
                    </a:lnTo>
                    <a:lnTo>
                      <a:pt x="0" y="54"/>
                    </a:lnTo>
                    <a:lnTo>
                      <a:pt x="0" y="53"/>
                    </a:lnTo>
                    <a:lnTo>
                      <a:pt x="0" y="53"/>
                    </a:lnTo>
                    <a:lnTo>
                      <a:pt x="0" y="53"/>
                    </a:lnTo>
                    <a:lnTo>
                      <a:pt x="0" y="53"/>
                    </a:lnTo>
                    <a:lnTo>
                      <a:pt x="0" y="54"/>
                    </a:lnTo>
                    <a:lnTo>
                      <a:pt x="0" y="54"/>
                    </a:lnTo>
                    <a:lnTo>
                      <a:pt x="0" y="55"/>
                    </a:lnTo>
                    <a:lnTo>
                      <a:pt x="0" y="55"/>
                    </a:lnTo>
                    <a:lnTo>
                      <a:pt x="0" y="56"/>
                    </a:lnTo>
                    <a:lnTo>
                      <a:pt x="0" y="55"/>
                    </a:lnTo>
                    <a:lnTo>
                      <a:pt x="0" y="55"/>
                    </a:lnTo>
                    <a:lnTo>
                      <a:pt x="0" y="56"/>
                    </a:lnTo>
                    <a:lnTo>
                      <a:pt x="0" y="56"/>
                    </a:lnTo>
                    <a:lnTo>
                      <a:pt x="0" y="55"/>
                    </a:lnTo>
                    <a:lnTo>
                      <a:pt x="0" y="54"/>
                    </a:lnTo>
                    <a:lnTo>
                      <a:pt x="0" y="54"/>
                    </a:lnTo>
                    <a:lnTo>
                      <a:pt x="0" y="53"/>
                    </a:lnTo>
                    <a:lnTo>
                      <a:pt x="0" y="53"/>
                    </a:lnTo>
                    <a:lnTo>
                      <a:pt x="0" y="52"/>
                    </a:lnTo>
                    <a:lnTo>
                      <a:pt x="0" y="52"/>
                    </a:lnTo>
                    <a:lnTo>
                      <a:pt x="0" y="53"/>
                    </a:lnTo>
                    <a:lnTo>
                      <a:pt x="0" y="52"/>
                    </a:lnTo>
                    <a:lnTo>
                      <a:pt x="0" y="52"/>
                    </a:lnTo>
                    <a:lnTo>
                      <a:pt x="0" y="53"/>
                    </a:lnTo>
                    <a:lnTo>
                      <a:pt x="0" y="54"/>
                    </a:lnTo>
                    <a:lnTo>
                      <a:pt x="0" y="53"/>
                    </a:lnTo>
                    <a:lnTo>
                      <a:pt x="0" y="53"/>
                    </a:lnTo>
                    <a:lnTo>
                      <a:pt x="0" y="53"/>
                    </a:lnTo>
                    <a:lnTo>
                      <a:pt x="0" y="53"/>
                    </a:lnTo>
                    <a:lnTo>
                      <a:pt x="0" y="54"/>
                    </a:lnTo>
                    <a:lnTo>
                      <a:pt x="0" y="54"/>
                    </a:lnTo>
                    <a:lnTo>
                      <a:pt x="0" y="54"/>
                    </a:lnTo>
                    <a:lnTo>
                      <a:pt x="0" y="54"/>
                    </a:lnTo>
                    <a:lnTo>
                      <a:pt x="0" y="54"/>
                    </a:lnTo>
                    <a:lnTo>
                      <a:pt x="0" y="55"/>
                    </a:lnTo>
                    <a:lnTo>
                      <a:pt x="0" y="55"/>
                    </a:lnTo>
                    <a:lnTo>
                      <a:pt x="0" y="56"/>
                    </a:lnTo>
                    <a:lnTo>
                      <a:pt x="0" y="56"/>
                    </a:lnTo>
                    <a:lnTo>
                      <a:pt x="0" y="55"/>
                    </a:lnTo>
                    <a:lnTo>
                      <a:pt x="0" y="55"/>
                    </a:lnTo>
                    <a:lnTo>
                      <a:pt x="0" y="56"/>
                    </a:lnTo>
                    <a:lnTo>
                      <a:pt x="0" y="56"/>
                    </a:lnTo>
                    <a:lnTo>
                      <a:pt x="0" y="57"/>
                    </a:lnTo>
                    <a:lnTo>
                      <a:pt x="0" y="56"/>
                    </a:lnTo>
                    <a:lnTo>
                      <a:pt x="0" y="56"/>
                    </a:lnTo>
                    <a:lnTo>
                      <a:pt x="0" y="56"/>
                    </a:lnTo>
                    <a:lnTo>
                      <a:pt x="0" y="55"/>
                    </a:lnTo>
                    <a:lnTo>
                      <a:pt x="0" y="56"/>
                    </a:lnTo>
                    <a:lnTo>
                      <a:pt x="0" y="55"/>
                    </a:lnTo>
                    <a:lnTo>
                      <a:pt x="0" y="55"/>
                    </a:lnTo>
                    <a:lnTo>
                      <a:pt x="0" y="54"/>
                    </a:lnTo>
                    <a:lnTo>
                      <a:pt x="0" y="53"/>
                    </a:lnTo>
                    <a:lnTo>
                      <a:pt x="0" y="53"/>
                    </a:lnTo>
                    <a:lnTo>
                      <a:pt x="0" y="53"/>
                    </a:lnTo>
                    <a:lnTo>
                      <a:pt x="0" y="52"/>
                    </a:lnTo>
                    <a:lnTo>
                      <a:pt x="0" y="52"/>
                    </a:lnTo>
                    <a:lnTo>
                      <a:pt x="0" y="53"/>
                    </a:lnTo>
                    <a:lnTo>
                      <a:pt x="0" y="52"/>
                    </a:lnTo>
                    <a:lnTo>
                      <a:pt x="0" y="52"/>
                    </a:lnTo>
                    <a:lnTo>
                      <a:pt x="0" y="51"/>
                    </a:lnTo>
                    <a:lnTo>
                      <a:pt x="0" y="52"/>
                    </a:lnTo>
                    <a:lnTo>
                      <a:pt x="0" y="52"/>
                    </a:lnTo>
                    <a:lnTo>
                      <a:pt x="0" y="53"/>
                    </a:lnTo>
                    <a:lnTo>
                      <a:pt x="0" y="53"/>
                    </a:lnTo>
                    <a:lnTo>
                      <a:pt x="0" y="54"/>
                    </a:lnTo>
                    <a:lnTo>
                      <a:pt x="0" y="54"/>
                    </a:lnTo>
                    <a:lnTo>
                      <a:pt x="0" y="54"/>
                    </a:lnTo>
                    <a:lnTo>
                      <a:pt x="0" y="53"/>
                    </a:lnTo>
                    <a:lnTo>
                      <a:pt x="0" y="53"/>
                    </a:lnTo>
                    <a:lnTo>
                      <a:pt x="0" y="53"/>
                    </a:lnTo>
                    <a:lnTo>
                      <a:pt x="0" y="52"/>
                    </a:lnTo>
                    <a:lnTo>
                      <a:pt x="0" y="52"/>
                    </a:lnTo>
                    <a:lnTo>
                      <a:pt x="0" y="52"/>
                    </a:lnTo>
                    <a:lnTo>
                      <a:pt x="0" y="51"/>
                    </a:lnTo>
                    <a:lnTo>
                      <a:pt x="0" y="51"/>
                    </a:lnTo>
                    <a:lnTo>
                      <a:pt x="0" y="50"/>
                    </a:lnTo>
                    <a:lnTo>
                      <a:pt x="0" y="49"/>
                    </a:lnTo>
                    <a:lnTo>
                      <a:pt x="0" y="49"/>
                    </a:lnTo>
                    <a:lnTo>
                      <a:pt x="0" y="49"/>
                    </a:lnTo>
                    <a:lnTo>
                      <a:pt x="0" y="49"/>
                    </a:lnTo>
                    <a:lnTo>
                      <a:pt x="0" y="49"/>
                    </a:lnTo>
                    <a:lnTo>
                      <a:pt x="0" y="48"/>
                    </a:lnTo>
                    <a:lnTo>
                      <a:pt x="0" y="48"/>
                    </a:lnTo>
                    <a:lnTo>
                      <a:pt x="0" y="49"/>
                    </a:lnTo>
                    <a:lnTo>
                      <a:pt x="0" y="49"/>
                    </a:lnTo>
                    <a:lnTo>
                      <a:pt x="0" y="48"/>
                    </a:lnTo>
                    <a:lnTo>
                      <a:pt x="0" y="49"/>
                    </a:lnTo>
                    <a:lnTo>
                      <a:pt x="0" y="48"/>
                    </a:lnTo>
                    <a:lnTo>
                      <a:pt x="0" y="49"/>
                    </a:lnTo>
                    <a:lnTo>
                      <a:pt x="0" y="48"/>
                    </a:lnTo>
                    <a:lnTo>
                      <a:pt x="0" y="48"/>
                    </a:lnTo>
                    <a:lnTo>
                      <a:pt x="0" y="48"/>
                    </a:lnTo>
                    <a:lnTo>
                      <a:pt x="0" y="48"/>
                    </a:lnTo>
                    <a:lnTo>
                      <a:pt x="0" y="48"/>
                    </a:lnTo>
                    <a:lnTo>
                      <a:pt x="0" y="48"/>
                    </a:lnTo>
                    <a:lnTo>
                      <a:pt x="0" y="49"/>
                    </a:lnTo>
                    <a:lnTo>
                      <a:pt x="0" y="49"/>
                    </a:lnTo>
                    <a:lnTo>
                      <a:pt x="0" y="48"/>
                    </a:lnTo>
                    <a:lnTo>
                      <a:pt x="0" y="49"/>
                    </a:lnTo>
                    <a:lnTo>
                      <a:pt x="0" y="48"/>
                    </a:lnTo>
                    <a:lnTo>
                      <a:pt x="0" y="47"/>
                    </a:lnTo>
                    <a:lnTo>
                      <a:pt x="0" y="47"/>
                    </a:lnTo>
                    <a:lnTo>
                      <a:pt x="0" y="47"/>
                    </a:lnTo>
                    <a:lnTo>
                      <a:pt x="0" y="48"/>
                    </a:lnTo>
                    <a:lnTo>
                      <a:pt x="0" y="47"/>
                    </a:lnTo>
                    <a:lnTo>
                      <a:pt x="0" y="47"/>
                    </a:lnTo>
                    <a:lnTo>
                      <a:pt x="0" y="48"/>
                    </a:lnTo>
                    <a:lnTo>
                      <a:pt x="0" y="49"/>
                    </a:lnTo>
                    <a:lnTo>
                      <a:pt x="0" y="50"/>
                    </a:lnTo>
                    <a:lnTo>
                      <a:pt x="0" y="50"/>
                    </a:lnTo>
                    <a:lnTo>
                      <a:pt x="0" y="50"/>
                    </a:lnTo>
                    <a:lnTo>
                      <a:pt x="0" y="50"/>
                    </a:lnTo>
                    <a:lnTo>
                      <a:pt x="0" y="51"/>
                    </a:lnTo>
                    <a:lnTo>
                      <a:pt x="0" y="51"/>
                    </a:lnTo>
                    <a:lnTo>
                      <a:pt x="0" y="52"/>
                    </a:lnTo>
                    <a:lnTo>
                      <a:pt x="0" y="52"/>
                    </a:lnTo>
                    <a:lnTo>
                      <a:pt x="0" y="51"/>
                    </a:lnTo>
                    <a:lnTo>
                      <a:pt x="0" y="50"/>
                    </a:lnTo>
                    <a:lnTo>
                      <a:pt x="0" y="50"/>
                    </a:lnTo>
                    <a:lnTo>
                      <a:pt x="0" y="50"/>
                    </a:lnTo>
                    <a:lnTo>
                      <a:pt x="0" y="51"/>
                    </a:lnTo>
                    <a:lnTo>
                      <a:pt x="0" y="51"/>
                    </a:lnTo>
                    <a:lnTo>
                      <a:pt x="0" y="52"/>
                    </a:lnTo>
                    <a:lnTo>
                      <a:pt x="0" y="52"/>
                    </a:lnTo>
                    <a:lnTo>
                      <a:pt x="0" y="53"/>
                    </a:lnTo>
                    <a:lnTo>
                      <a:pt x="0" y="53"/>
                    </a:lnTo>
                    <a:lnTo>
                      <a:pt x="0" y="53"/>
                    </a:lnTo>
                    <a:lnTo>
                      <a:pt x="0" y="53"/>
                    </a:lnTo>
                    <a:lnTo>
                      <a:pt x="0" y="52"/>
                    </a:lnTo>
                    <a:lnTo>
                      <a:pt x="0" y="53"/>
                    </a:lnTo>
                    <a:lnTo>
                      <a:pt x="0" y="53"/>
                    </a:lnTo>
                    <a:lnTo>
                      <a:pt x="0" y="54"/>
                    </a:lnTo>
                    <a:lnTo>
                      <a:pt x="0" y="54"/>
                    </a:lnTo>
                    <a:lnTo>
                      <a:pt x="0" y="55"/>
                    </a:lnTo>
                    <a:lnTo>
                      <a:pt x="0" y="54"/>
                    </a:lnTo>
                    <a:lnTo>
                      <a:pt x="0" y="54"/>
                    </a:lnTo>
                    <a:lnTo>
                      <a:pt x="0" y="54"/>
                    </a:lnTo>
                    <a:lnTo>
                      <a:pt x="0" y="54"/>
                    </a:lnTo>
                    <a:lnTo>
                      <a:pt x="0" y="53"/>
                    </a:lnTo>
                    <a:lnTo>
                      <a:pt x="0" y="53"/>
                    </a:lnTo>
                    <a:lnTo>
                      <a:pt x="0" y="53"/>
                    </a:lnTo>
                    <a:lnTo>
                      <a:pt x="0" y="54"/>
                    </a:lnTo>
                    <a:lnTo>
                      <a:pt x="0" y="53"/>
                    </a:lnTo>
                    <a:lnTo>
                      <a:pt x="0" y="54"/>
                    </a:lnTo>
                    <a:lnTo>
                      <a:pt x="0" y="54"/>
                    </a:lnTo>
                    <a:lnTo>
                      <a:pt x="0" y="55"/>
                    </a:lnTo>
                    <a:lnTo>
                      <a:pt x="0" y="56"/>
                    </a:lnTo>
                    <a:lnTo>
                      <a:pt x="0" y="56"/>
                    </a:lnTo>
                    <a:lnTo>
                      <a:pt x="0" y="57"/>
                    </a:lnTo>
                    <a:lnTo>
                      <a:pt x="0" y="57"/>
                    </a:lnTo>
                    <a:lnTo>
                      <a:pt x="0" y="58"/>
                    </a:lnTo>
                    <a:lnTo>
                      <a:pt x="0" y="58"/>
                    </a:lnTo>
                    <a:lnTo>
                      <a:pt x="0" y="58"/>
                    </a:lnTo>
                    <a:lnTo>
                      <a:pt x="0" y="58"/>
                    </a:lnTo>
                    <a:lnTo>
                      <a:pt x="0" y="58"/>
                    </a:lnTo>
                    <a:lnTo>
                      <a:pt x="0" y="58"/>
                    </a:lnTo>
                    <a:lnTo>
                      <a:pt x="0" y="58"/>
                    </a:lnTo>
                    <a:lnTo>
                      <a:pt x="0" y="57"/>
                    </a:lnTo>
                    <a:lnTo>
                      <a:pt x="0" y="57"/>
                    </a:lnTo>
                    <a:lnTo>
                      <a:pt x="0" y="57"/>
                    </a:lnTo>
                    <a:lnTo>
                      <a:pt x="0" y="58"/>
                    </a:lnTo>
                    <a:lnTo>
                      <a:pt x="0" y="58"/>
                    </a:lnTo>
                    <a:lnTo>
                      <a:pt x="0" y="57"/>
                    </a:lnTo>
                    <a:lnTo>
                      <a:pt x="0" y="58"/>
                    </a:lnTo>
                    <a:lnTo>
                      <a:pt x="0" y="58"/>
                    </a:lnTo>
                    <a:lnTo>
                      <a:pt x="0" y="58"/>
                    </a:lnTo>
                    <a:lnTo>
                      <a:pt x="0" y="58"/>
                    </a:lnTo>
                    <a:lnTo>
                      <a:pt x="0" y="57"/>
                    </a:lnTo>
                    <a:lnTo>
                      <a:pt x="0" y="58"/>
                    </a:lnTo>
                    <a:lnTo>
                      <a:pt x="0" y="58"/>
                    </a:lnTo>
                    <a:lnTo>
                      <a:pt x="0" y="58"/>
                    </a:lnTo>
                    <a:lnTo>
                      <a:pt x="0" y="58"/>
                    </a:lnTo>
                    <a:lnTo>
                      <a:pt x="0" y="58"/>
                    </a:lnTo>
                    <a:lnTo>
                      <a:pt x="0" y="57"/>
                    </a:lnTo>
                    <a:lnTo>
                      <a:pt x="0" y="58"/>
                    </a:lnTo>
                    <a:lnTo>
                      <a:pt x="0" y="58"/>
                    </a:lnTo>
                    <a:lnTo>
                      <a:pt x="0" y="58"/>
                    </a:lnTo>
                    <a:lnTo>
                      <a:pt x="0" y="59"/>
                    </a:lnTo>
                    <a:lnTo>
                      <a:pt x="0" y="58"/>
                    </a:lnTo>
                    <a:lnTo>
                      <a:pt x="0" y="58"/>
                    </a:lnTo>
                    <a:lnTo>
                      <a:pt x="0" y="58"/>
                    </a:lnTo>
                    <a:lnTo>
                      <a:pt x="0" y="58"/>
                    </a:lnTo>
                    <a:lnTo>
                      <a:pt x="0" y="57"/>
                    </a:lnTo>
                    <a:lnTo>
                      <a:pt x="0" y="57"/>
                    </a:lnTo>
                    <a:lnTo>
                      <a:pt x="0" y="57"/>
                    </a:lnTo>
                    <a:lnTo>
                      <a:pt x="0" y="57"/>
                    </a:lnTo>
                    <a:lnTo>
                      <a:pt x="0" y="57"/>
                    </a:lnTo>
                    <a:lnTo>
                      <a:pt x="0" y="56"/>
                    </a:lnTo>
                    <a:lnTo>
                      <a:pt x="0" y="56"/>
                    </a:lnTo>
                    <a:lnTo>
                      <a:pt x="0" y="56"/>
                    </a:lnTo>
                    <a:lnTo>
                      <a:pt x="0" y="55"/>
                    </a:lnTo>
                    <a:lnTo>
                      <a:pt x="0" y="54"/>
                    </a:lnTo>
                    <a:lnTo>
                      <a:pt x="0" y="54"/>
                    </a:lnTo>
                    <a:lnTo>
                      <a:pt x="0" y="54"/>
                    </a:lnTo>
                    <a:lnTo>
                      <a:pt x="0" y="54"/>
                    </a:lnTo>
                    <a:lnTo>
                      <a:pt x="0" y="54"/>
                    </a:lnTo>
                    <a:lnTo>
                      <a:pt x="0" y="55"/>
                    </a:lnTo>
                    <a:lnTo>
                      <a:pt x="0" y="55"/>
                    </a:lnTo>
                    <a:lnTo>
                      <a:pt x="0" y="55"/>
                    </a:lnTo>
                    <a:lnTo>
                      <a:pt x="0" y="55"/>
                    </a:lnTo>
                    <a:lnTo>
                      <a:pt x="0" y="55"/>
                    </a:lnTo>
                    <a:lnTo>
                      <a:pt x="0" y="55"/>
                    </a:lnTo>
                    <a:lnTo>
                      <a:pt x="0" y="55"/>
                    </a:lnTo>
                    <a:lnTo>
                      <a:pt x="0" y="56"/>
                    </a:lnTo>
                    <a:lnTo>
                      <a:pt x="0" y="55"/>
                    </a:lnTo>
                    <a:lnTo>
                      <a:pt x="0" y="55"/>
                    </a:lnTo>
                    <a:lnTo>
                      <a:pt x="0" y="55"/>
                    </a:lnTo>
                    <a:lnTo>
                      <a:pt x="0" y="56"/>
                    </a:lnTo>
                    <a:lnTo>
                      <a:pt x="0" y="56"/>
                    </a:lnTo>
                    <a:lnTo>
                      <a:pt x="0" y="55"/>
                    </a:lnTo>
                    <a:lnTo>
                      <a:pt x="0" y="54"/>
                    </a:lnTo>
                    <a:lnTo>
                      <a:pt x="0" y="54"/>
                    </a:lnTo>
                    <a:lnTo>
                      <a:pt x="0" y="53"/>
                    </a:lnTo>
                    <a:lnTo>
                      <a:pt x="0" y="54"/>
                    </a:lnTo>
                    <a:lnTo>
                      <a:pt x="0" y="53"/>
                    </a:lnTo>
                    <a:lnTo>
                      <a:pt x="0" y="53"/>
                    </a:lnTo>
                    <a:lnTo>
                      <a:pt x="0" y="54"/>
                    </a:lnTo>
                    <a:lnTo>
                      <a:pt x="0" y="55"/>
                    </a:lnTo>
                    <a:lnTo>
                      <a:pt x="0" y="54"/>
                    </a:lnTo>
                    <a:lnTo>
                      <a:pt x="0" y="55"/>
                    </a:lnTo>
                    <a:lnTo>
                      <a:pt x="0" y="54"/>
                    </a:lnTo>
                    <a:lnTo>
                      <a:pt x="0" y="55"/>
                    </a:lnTo>
                    <a:lnTo>
                      <a:pt x="0" y="55"/>
                    </a:lnTo>
                    <a:lnTo>
                      <a:pt x="0" y="55"/>
                    </a:lnTo>
                    <a:lnTo>
                      <a:pt x="0" y="56"/>
                    </a:lnTo>
                    <a:lnTo>
                      <a:pt x="0" y="56"/>
                    </a:lnTo>
                    <a:lnTo>
                      <a:pt x="0" y="57"/>
                    </a:lnTo>
                    <a:lnTo>
                      <a:pt x="0" y="57"/>
                    </a:lnTo>
                    <a:lnTo>
                      <a:pt x="0" y="57"/>
                    </a:lnTo>
                    <a:lnTo>
                      <a:pt x="0" y="58"/>
                    </a:lnTo>
                    <a:lnTo>
                      <a:pt x="0" y="58"/>
                    </a:lnTo>
                    <a:lnTo>
                      <a:pt x="0" y="58"/>
                    </a:lnTo>
                    <a:lnTo>
                      <a:pt x="0" y="58"/>
                    </a:lnTo>
                    <a:lnTo>
                      <a:pt x="0" y="58"/>
                    </a:lnTo>
                    <a:lnTo>
                      <a:pt x="0" y="59"/>
                    </a:lnTo>
                    <a:lnTo>
                      <a:pt x="0" y="59"/>
                    </a:lnTo>
                    <a:lnTo>
                      <a:pt x="0" y="59"/>
                    </a:lnTo>
                    <a:lnTo>
                      <a:pt x="0" y="58"/>
                    </a:lnTo>
                    <a:lnTo>
                      <a:pt x="0" y="57"/>
                    </a:lnTo>
                    <a:lnTo>
                      <a:pt x="0" y="56"/>
                    </a:lnTo>
                    <a:lnTo>
                      <a:pt x="0" y="55"/>
                    </a:lnTo>
                    <a:lnTo>
                      <a:pt x="0" y="55"/>
                    </a:lnTo>
                    <a:lnTo>
                      <a:pt x="0" y="55"/>
                    </a:lnTo>
                    <a:lnTo>
                      <a:pt x="0" y="54"/>
                    </a:lnTo>
                    <a:lnTo>
                      <a:pt x="0" y="55"/>
                    </a:lnTo>
                    <a:lnTo>
                      <a:pt x="0" y="55"/>
                    </a:lnTo>
                    <a:lnTo>
                      <a:pt x="0" y="56"/>
                    </a:lnTo>
                    <a:lnTo>
                      <a:pt x="0" y="56"/>
                    </a:lnTo>
                    <a:lnTo>
                      <a:pt x="1" y="56"/>
                    </a:lnTo>
                    <a:lnTo>
                      <a:pt x="1" y="57"/>
                    </a:lnTo>
                    <a:lnTo>
                      <a:pt x="1" y="57"/>
                    </a:lnTo>
                    <a:lnTo>
                      <a:pt x="1" y="58"/>
                    </a:lnTo>
                    <a:lnTo>
                      <a:pt x="1" y="58"/>
                    </a:lnTo>
                    <a:lnTo>
                      <a:pt x="1" y="59"/>
                    </a:lnTo>
                    <a:lnTo>
                      <a:pt x="1" y="59"/>
                    </a:lnTo>
                    <a:lnTo>
                      <a:pt x="1" y="59"/>
                    </a:lnTo>
                    <a:lnTo>
                      <a:pt x="1" y="58"/>
                    </a:lnTo>
                    <a:lnTo>
                      <a:pt x="1" y="57"/>
                    </a:lnTo>
                    <a:lnTo>
                      <a:pt x="1" y="57"/>
                    </a:lnTo>
                    <a:lnTo>
                      <a:pt x="1" y="58"/>
                    </a:lnTo>
                    <a:lnTo>
                      <a:pt x="1" y="58"/>
                    </a:lnTo>
                    <a:lnTo>
                      <a:pt x="1" y="58"/>
                    </a:lnTo>
                    <a:lnTo>
                      <a:pt x="1" y="58"/>
                    </a:lnTo>
                    <a:lnTo>
                      <a:pt x="1" y="58"/>
                    </a:lnTo>
                    <a:lnTo>
                      <a:pt x="1" y="58"/>
                    </a:lnTo>
                    <a:lnTo>
                      <a:pt x="1" y="58"/>
                    </a:lnTo>
                    <a:lnTo>
                      <a:pt x="1" y="59"/>
                    </a:lnTo>
                    <a:lnTo>
                      <a:pt x="1" y="58"/>
                    </a:lnTo>
                    <a:lnTo>
                      <a:pt x="1" y="58"/>
                    </a:lnTo>
                    <a:lnTo>
                      <a:pt x="1" y="58"/>
                    </a:lnTo>
                    <a:lnTo>
                      <a:pt x="1" y="58"/>
                    </a:lnTo>
                    <a:lnTo>
                      <a:pt x="1" y="57"/>
                    </a:lnTo>
                    <a:lnTo>
                      <a:pt x="1" y="58"/>
                    </a:lnTo>
                    <a:lnTo>
                      <a:pt x="1" y="58"/>
                    </a:lnTo>
                    <a:lnTo>
                      <a:pt x="1" y="58"/>
                    </a:lnTo>
                    <a:lnTo>
                      <a:pt x="1" y="58"/>
                    </a:lnTo>
                    <a:lnTo>
                      <a:pt x="1" y="58"/>
                    </a:lnTo>
                    <a:lnTo>
                      <a:pt x="1" y="58"/>
                    </a:lnTo>
                    <a:lnTo>
                      <a:pt x="1" y="59"/>
                    </a:lnTo>
                    <a:lnTo>
                      <a:pt x="1" y="59"/>
                    </a:lnTo>
                    <a:lnTo>
                      <a:pt x="1" y="59"/>
                    </a:lnTo>
                    <a:lnTo>
                      <a:pt x="1" y="59"/>
                    </a:lnTo>
                    <a:lnTo>
                      <a:pt x="1" y="60"/>
                    </a:lnTo>
                    <a:lnTo>
                      <a:pt x="1" y="60"/>
                    </a:lnTo>
                    <a:lnTo>
                      <a:pt x="1" y="60"/>
                    </a:lnTo>
                    <a:lnTo>
                      <a:pt x="1" y="59"/>
                    </a:lnTo>
                    <a:lnTo>
                      <a:pt x="1" y="60"/>
                    </a:lnTo>
                    <a:lnTo>
                      <a:pt x="1" y="60"/>
                    </a:lnTo>
                    <a:lnTo>
                      <a:pt x="1" y="61"/>
                    </a:lnTo>
                    <a:lnTo>
                      <a:pt x="1" y="61"/>
                    </a:lnTo>
                    <a:lnTo>
                      <a:pt x="1" y="61"/>
                    </a:lnTo>
                    <a:lnTo>
                      <a:pt x="1" y="62"/>
                    </a:lnTo>
                    <a:lnTo>
                      <a:pt x="1" y="61"/>
                    </a:lnTo>
                    <a:lnTo>
                      <a:pt x="1" y="61"/>
                    </a:lnTo>
                    <a:lnTo>
                      <a:pt x="1" y="61"/>
                    </a:lnTo>
                    <a:lnTo>
                      <a:pt x="1" y="61"/>
                    </a:lnTo>
                    <a:lnTo>
                      <a:pt x="1" y="61"/>
                    </a:lnTo>
                    <a:lnTo>
                      <a:pt x="1" y="61"/>
                    </a:lnTo>
                    <a:lnTo>
                      <a:pt x="1" y="61"/>
                    </a:lnTo>
                    <a:lnTo>
                      <a:pt x="1" y="60"/>
                    </a:lnTo>
                    <a:lnTo>
                      <a:pt x="1" y="61"/>
                    </a:lnTo>
                    <a:lnTo>
                      <a:pt x="1" y="61"/>
                    </a:lnTo>
                    <a:lnTo>
                      <a:pt x="1" y="61"/>
                    </a:lnTo>
                    <a:lnTo>
                      <a:pt x="1" y="61"/>
                    </a:lnTo>
                    <a:lnTo>
                      <a:pt x="1" y="61"/>
                    </a:lnTo>
                    <a:lnTo>
                      <a:pt x="1" y="62"/>
                    </a:lnTo>
                    <a:lnTo>
                      <a:pt x="1" y="62"/>
                    </a:lnTo>
                    <a:lnTo>
                      <a:pt x="1" y="62"/>
                    </a:lnTo>
                    <a:lnTo>
                      <a:pt x="1" y="63"/>
                    </a:lnTo>
                    <a:lnTo>
                      <a:pt x="1" y="62"/>
                    </a:lnTo>
                    <a:lnTo>
                      <a:pt x="1" y="62"/>
                    </a:lnTo>
                    <a:lnTo>
                      <a:pt x="1" y="63"/>
                    </a:lnTo>
                    <a:lnTo>
                      <a:pt x="1" y="64"/>
                    </a:lnTo>
                    <a:lnTo>
                      <a:pt x="1" y="64"/>
                    </a:lnTo>
                    <a:lnTo>
                      <a:pt x="1" y="64"/>
                    </a:lnTo>
                    <a:lnTo>
                      <a:pt x="1" y="63"/>
                    </a:lnTo>
                    <a:lnTo>
                      <a:pt x="1" y="62"/>
                    </a:lnTo>
                    <a:lnTo>
                      <a:pt x="1" y="62"/>
                    </a:lnTo>
                    <a:lnTo>
                      <a:pt x="1" y="62"/>
                    </a:lnTo>
                    <a:lnTo>
                      <a:pt x="1" y="62"/>
                    </a:lnTo>
                    <a:lnTo>
                      <a:pt x="1" y="62"/>
                    </a:lnTo>
                    <a:lnTo>
                      <a:pt x="1" y="62"/>
                    </a:lnTo>
                    <a:lnTo>
                      <a:pt x="1" y="62"/>
                    </a:lnTo>
                    <a:lnTo>
                      <a:pt x="1" y="62"/>
                    </a:lnTo>
                    <a:lnTo>
                      <a:pt x="1" y="62"/>
                    </a:lnTo>
                    <a:lnTo>
                      <a:pt x="1" y="62"/>
                    </a:lnTo>
                    <a:lnTo>
                      <a:pt x="1" y="61"/>
                    </a:lnTo>
                    <a:lnTo>
                      <a:pt x="1" y="62"/>
                    </a:lnTo>
                    <a:lnTo>
                      <a:pt x="1" y="61"/>
                    </a:lnTo>
                    <a:lnTo>
                      <a:pt x="1" y="61"/>
                    </a:lnTo>
                    <a:lnTo>
                      <a:pt x="1" y="61"/>
                    </a:lnTo>
                    <a:lnTo>
                      <a:pt x="1" y="60"/>
                    </a:lnTo>
                    <a:lnTo>
                      <a:pt x="1" y="61"/>
                    </a:lnTo>
                    <a:lnTo>
                      <a:pt x="1" y="61"/>
                    </a:lnTo>
                    <a:lnTo>
                      <a:pt x="1" y="61"/>
                    </a:lnTo>
                    <a:lnTo>
                      <a:pt x="1" y="62"/>
                    </a:lnTo>
                    <a:lnTo>
                      <a:pt x="1" y="62"/>
                    </a:lnTo>
                    <a:lnTo>
                      <a:pt x="1" y="63"/>
                    </a:lnTo>
                    <a:lnTo>
                      <a:pt x="1" y="63"/>
                    </a:lnTo>
                    <a:lnTo>
                      <a:pt x="1" y="63"/>
                    </a:lnTo>
                    <a:lnTo>
                      <a:pt x="1" y="64"/>
                    </a:lnTo>
                    <a:lnTo>
                      <a:pt x="1" y="64"/>
                    </a:lnTo>
                    <a:lnTo>
                      <a:pt x="1" y="64"/>
                    </a:lnTo>
                    <a:lnTo>
                      <a:pt x="1" y="64"/>
                    </a:lnTo>
                    <a:lnTo>
                      <a:pt x="1" y="64"/>
                    </a:lnTo>
                    <a:lnTo>
                      <a:pt x="1" y="64"/>
                    </a:lnTo>
                    <a:lnTo>
                      <a:pt x="1" y="65"/>
                    </a:lnTo>
                    <a:lnTo>
                      <a:pt x="1" y="64"/>
                    </a:lnTo>
                    <a:lnTo>
                      <a:pt x="1" y="65"/>
                    </a:lnTo>
                    <a:lnTo>
                      <a:pt x="1" y="64"/>
                    </a:lnTo>
                    <a:lnTo>
                      <a:pt x="1" y="64"/>
                    </a:lnTo>
                    <a:lnTo>
                      <a:pt x="1" y="64"/>
                    </a:lnTo>
                    <a:lnTo>
                      <a:pt x="1" y="64"/>
                    </a:lnTo>
                    <a:lnTo>
                      <a:pt x="1" y="64"/>
                    </a:lnTo>
                    <a:lnTo>
                      <a:pt x="1" y="64"/>
                    </a:lnTo>
                    <a:lnTo>
                      <a:pt x="1" y="64"/>
                    </a:lnTo>
                    <a:lnTo>
                      <a:pt x="1" y="63"/>
                    </a:lnTo>
                    <a:lnTo>
                      <a:pt x="1" y="63"/>
                    </a:lnTo>
                    <a:lnTo>
                      <a:pt x="1" y="62"/>
                    </a:lnTo>
                    <a:lnTo>
                      <a:pt x="1" y="62"/>
                    </a:lnTo>
                    <a:lnTo>
                      <a:pt x="1" y="62"/>
                    </a:lnTo>
                    <a:lnTo>
                      <a:pt x="1" y="61"/>
                    </a:lnTo>
                    <a:lnTo>
                      <a:pt x="1" y="61"/>
                    </a:lnTo>
                    <a:lnTo>
                      <a:pt x="1" y="61"/>
                    </a:lnTo>
                    <a:lnTo>
                      <a:pt x="1" y="60"/>
                    </a:lnTo>
                    <a:lnTo>
                      <a:pt x="1" y="59"/>
                    </a:lnTo>
                    <a:lnTo>
                      <a:pt x="1" y="58"/>
                    </a:lnTo>
                    <a:lnTo>
                      <a:pt x="1" y="58"/>
                    </a:lnTo>
                    <a:lnTo>
                      <a:pt x="1" y="57"/>
                    </a:lnTo>
                    <a:lnTo>
                      <a:pt x="1" y="58"/>
                    </a:lnTo>
                    <a:lnTo>
                      <a:pt x="1" y="58"/>
                    </a:lnTo>
                    <a:lnTo>
                      <a:pt x="1" y="58"/>
                    </a:lnTo>
                    <a:lnTo>
                      <a:pt x="1" y="58"/>
                    </a:lnTo>
                    <a:lnTo>
                      <a:pt x="1" y="58"/>
                    </a:lnTo>
                    <a:lnTo>
                      <a:pt x="1" y="58"/>
                    </a:lnTo>
                    <a:lnTo>
                      <a:pt x="1" y="58"/>
                    </a:lnTo>
                    <a:lnTo>
                      <a:pt x="1" y="58"/>
                    </a:lnTo>
                    <a:lnTo>
                      <a:pt x="1" y="58"/>
                    </a:lnTo>
                    <a:lnTo>
                      <a:pt x="1" y="59"/>
                    </a:lnTo>
                    <a:lnTo>
                      <a:pt x="1" y="59"/>
                    </a:lnTo>
                    <a:lnTo>
                      <a:pt x="1" y="59"/>
                    </a:lnTo>
                    <a:lnTo>
                      <a:pt x="1" y="60"/>
                    </a:lnTo>
                    <a:lnTo>
                      <a:pt x="1" y="60"/>
                    </a:lnTo>
                    <a:lnTo>
                      <a:pt x="1" y="61"/>
                    </a:lnTo>
                    <a:lnTo>
                      <a:pt x="1" y="61"/>
                    </a:lnTo>
                    <a:lnTo>
                      <a:pt x="1" y="61"/>
                    </a:lnTo>
                    <a:lnTo>
                      <a:pt x="1" y="62"/>
                    </a:lnTo>
                    <a:lnTo>
                      <a:pt x="1" y="61"/>
                    </a:lnTo>
                    <a:lnTo>
                      <a:pt x="1" y="61"/>
                    </a:lnTo>
                    <a:lnTo>
                      <a:pt x="1" y="61"/>
                    </a:lnTo>
                    <a:lnTo>
                      <a:pt x="1" y="60"/>
                    </a:lnTo>
                    <a:lnTo>
                      <a:pt x="1" y="59"/>
                    </a:lnTo>
                    <a:lnTo>
                      <a:pt x="1" y="59"/>
                    </a:lnTo>
                    <a:lnTo>
                      <a:pt x="1" y="59"/>
                    </a:lnTo>
                    <a:lnTo>
                      <a:pt x="1" y="58"/>
                    </a:lnTo>
                    <a:lnTo>
                      <a:pt x="1" y="58"/>
                    </a:lnTo>
                    <a:lnTo>
                      <a:pt x="1" y="59"/>
                    </a:lnTo>
                    <a:lnTo>
                      <a:pt x="1" y="60"/>
                    </a:lnTo>
                    <a:lnTo>
                      <a:pt x="1" y="59"/>
                    </a:lnTo>
                    <a:lnTo>
                      <a:pt x="1" y="59"/>
                    </a:lnTo>
                    <a:lnTo>
                      <a:pt x="1" y="58"/>
                    </a:lnTo>
                    <a:lnTo>
                      <a:pt x="1" y="57"/>
                    </a:lnTo>
                    <a:lnTo>
                      <a:pt x="1" y="57"/>
                    </a:lnTo>
                    <a:lnTo>
                      <a:pt x="1" y="57"/>
                    </a:lnTo>
                    <a:lnTo>
                      <a:pt x="1" y="57"/>
                    </a:lnTo>
                    <a:lnTo>
                      <a:pt x="1" y="58"/>
                    </a:lnTo>
                    <a:lnTo>
                      <a:pt x="1" y="58"/>
                    </a:lnTo>
                    <a:lnTo>
                      <a:pt x="1" y="58"/>
                    </a:lnTo>
                    <a:lnTo>
                      <a:pt x="1" y="58"/>
                    </a:lnTo>
                    <a:lnTo>
                      <a:pt x="1" y="59"/>
                    </a:lnTo>
                    <a:lnTo>
                      <a:pt x="1" y="59"/>
                    </a:lnTo>
                    <a:lnTo>
                      <a:pt x="1" y="60"/>
                    </a:lnTo>
                    <a:lnTo>
                      <a:pt x="1" y="61"/>
                    </a:lnTo>
                    <a:lnTo>
                      <a:pt x="1" y="61"/>
                    </a:lnTo>
                    <a:lnTo>
                      <a:pt x="1" y="61"/>
                    </a:lnTo>
                    <a:lnTo>
                      <a:pt x="1" y="61"/>
                    </a:lnTo>
                    <a:lnTo>
                      <a:pt x="1" y="61"/>
                    </a:lnTo>
                    <a:lnTo>
                      <a:pt x="1" y="62"/>
                    </a:lnTo>
                    <a:lnTo>
                      <a:pt x="1" y="61"/>
                    </a:lnTo>
                    <a:lnTo>
                      <a:pt x="1" y="61"/>
                    </a:lnTo>
                    <a:lnTo>
                      <a:pt x="1" y="60"/>
                    </a:lnTo>
                    <a:lnTo>
                      <a:pt x="1" y="60"/>
                    </a:lnTo>
                    <a:lnTo>
                      <a:pt x="1" y="60"/>
                    </a:lnTo>
                    <a:lnTo>
                      <a:pt x="1" y="60"/>
                    </a:lnTo>
                    <a:lnTo>
                      <a:pt x="1" y="59"/>
                    </a:lnTo>
                    <a:lnTo>
                      <a:pt x="1" y="59"/>
                    </a:lnTo>
                    <a:lnTo>
                      <a:pt x="1" y="59"/>
                    </a:lnTo>
                    <a:lnTo>
                      <a:pt x="1" y="58"/>
                    </a:lnTo>
                    <a:lnTo>
                      <a:pt x="1" y="58"/>
                    </a:lnTo>
                    <a:lnTo>
                      <a:pt x="1" y="58"/>
                    </a:lnTo>
                    <a:lnTo>
                      <a:pt x="1" y="57"/>
                    </a:lnTo>
                    <a:lnTo>
                      <a:pt x="1" y="57"/>
                    </a:lnTo>
                    <a:lnTo>
                      <a:pt x="1" y="58"/>
                    </a:lnTo>
                    <a:lnTo>
                      <a:pt x="1" y="58"/>
                    </a:lnTo>
                    <a:lnTo>
                      <a:pt x="1" y="58"/>
                    </a:lnTo>
                    <a:lnTo>
                      <a:pt x="1" y="58"/>
                    </a:lnTo>
                    <a:lnTo>
                      <a:pt x="1" y="59"/>
                    </a:lnTo>
                    <a:lnTo>
                      <a:pt x="1" y="59"/>
                    </a:lnTo>
                    <a:lnTo>
                      <a:pt x="1" y="59"/>
                    </a:lnTo>
                    <a:lnTo>
                      <a:pt x="1" y="60"/>
                    </a:lnTo>
                    <a:lnTo>
                      <a:pt x="1" y="59"/>
                    </a:lnTo>
                    <a:lnTo>
                      <a:pt x="1" y="59"/>
                    </a:lnTo>
                    <a:lnTo>
                      <a:pt x="1" y="58"/>
                    </a:lnTo>
                    <a:lnTo>
                      <a:pt x="1" y="59"/>
                    </a:lnTo>
                    <a:lnTo>
                      <a:pt x="1" y="58"/>
                    </a:lnTo>
                    <a:lnTo>
                      <a:pt x="1" y="59"/>
                    </a:lnTo>
                  </a:path>
                </a:pathLst>
              </a:custGeom>
              <a:noFill/>
              <a:ln w="0">
                <a:solidFill>
                  <a:srgbClr val="3366FF"/>
                </a:solidFill>
                <a:prstDash val="solid"/>
                <a:round/>
                <a:headEnd/>
                <a:tailEnd/>
              </a:ln>
            </p:spPr>
            <p:txBody>
              <a:bodyPr/>
              <a:lstStyle/>
              <a:p>
                <a:endParaRPr lang="en-GB"/>
              </a:p>
            </p:txBody>
          </p:sp>
          <p:sp>
            <p:nvSpPr>
              <p:cNvPr id="186365" name="Freeform 1021"/>
              <p:cNvSpPr>
                <a:spLocks/>
              </p:cNvSpPr>
              <p:nvPr/>
            </p:nvSpPr>
            <p:spPr bwMode="auto">
              <a:xfrm>
                <a:off x="3924" y="3575"/>
                <a:ext cx="1" cy="348"/>
              </a:xfrm>
              <a:custGeom>
                <a:avLst/>
                <a:gdLst/>
                <a:ahLst/>
                <a:cxnLst>
                  <a:cxn ang="0">
                    <a:pos x="0" y="52"/>
                  </a:cxn>
                  <a:cxn ang="0">
                    <a:pos x="0" y="50"/>
                  </a:cxn>
                  <a:cxn ang="0">
                    <a:pos x="0" y="50"/>
                  </a:cxn>
                  <a:cxn ang="0">
                    <a:pos x="0" y="48"/>
                  </a:cxn>
                  <a:cxn ang="0">
                    <a:pos x="0" y="48"/>
                  </a:cxn>
                  <a:cxn ang="0">
                    <a:pos x="0" y="51"/>
                  </a:cxn>
                  <a:cxn ang="0">
                    <a:pos x="0" y="53"/>
                  </a:cxn>
                  <a:cxn ang="0">
                    <a:pos x="0" y="54"/>
                  </a:cxn>
                  <a:cxn ang="0">
                    <a:pos x="0" y="56"/>
                  </a:cxn>
                  <a:cxn ang="0">
                    <a:pos x="0" y="56"/>
                  </a:cxn>
                  <a:cxn ang="0">
                    <a:pos x="0" y="57"/>
                  </a:cxn>
                  <a:cxn ang="0">
                    <a:pos x="0" y="53"/>
                  </a:cxn>
                  <a:cxn ang="0">
                    <a:pos x="0" y="40"/>
                  </a:cxn>
                  <a:cxn ang="0">
                    <a:pos x="0" y="34"/>
                  </a:cxn>
                  <a:cxn ang="0">
                    <a:pos x="0" y="28"/>
                  </a:cxn>
                  <a:cxn ang="0">
                    <a:pos x="0" y="22"/>
                  </a:cxn>
                  <a:cxn ang="0">
                    <a:pos x="0" y="22"/>
                  </a:cxn>
                  <a:cxn ang="0">
                    <a:pos x="0" y="18"/>
                  </a:cxn>
                  <a:cxn ang="0">
                    <a:pos x="0" y="16"/>
                  </a:cxn>
                  <a:cxn ang="0">
                    <a:pos x="0" y="16"/>
                  </a:cxn>
                  <a:cxn ang="0">
                    <a:pos x="0" y="13"/>
                  </a:cxn>
                  <a:cxn ang="0">
                    <a:pos x="0" y="13"/>
                  </a:cxn>
                  <a:cxn ang="0">
                    <a:pos x="0" y="11"/>
                  </a:cxn>
                  <a:cxn ang="0">
                    <a:pos x="0" y="11"/>
                  </a:cxn>
                  <a:cxn ang="0">
                    <a:pos x="0" y="12"/>
                  </a:cxn>
                  <a:cxn ang="0">
                    <a:pos x="0" y="9"/>
                  </a:cxn>
                  <a:cxn ang="0">
                    <a:pos x="0" y="9"/>
                  </a:cxn>
                  <a:cxn ang="0">
                    <a:pos x="0" y="6"/>
                  </a:cxn>
                  <a:cxn ang="0">
                    <a:pos x="0" y="7"/>
                  </a:cxn>
                  <a:cxn ang="0">
                    <a:pos x="0" y="7"/>
                  </a:cxn>
                  <a:cxn ang="0">
                    <a:pos x="0" y="6"/>
                  </a:cxn>
                  <a:cxn ang="0">
                    <a:pos x="0" y="6"/>
                  </a:cxn>
                  <a:cxn ang="0">
                    <a:pos x="0" y="2"/>
                  </a:cxn>
                  <a:cxn ang="0">
                    <a:pos x="0" y="2"/>
                  </a:cxn>
                  <a:cxn ang="0">
                    <a:pos x="0" y="3"/>
                  </a:cxn>
                  <a:cxn ang="0">
                    <a:pos x="0" y="2"/>
                  </a:cxn>
                  <a:cxn ang="0">
                    <a:pos x="0" y="2"/>
                  </a:cxn>
                  <a:cxn ang="0">
                    <a:pos x="0" y="4"/>
                  </a:cxn>
                  <a:cxn ang="0">
                    <a:pos x="0" y="7"/>
                  </a:cxn>
                  <a:cxn ang="0">
                    <a:pos x="0" y="6"/>
                  </a:cxn>
                  <a:cxn ang="0">
                    <a:pos x="0" y="2"/>
                  </a:cxn>
                  <a:cxn ang="0">
                    <a:pos x="0" y="4"/>
                  </a:cxn>
                  <a:cxn ang="0">
                    <a:pos x="0" y="5"/>
                  </a:cxn>
                  <a:cxn ang="0">
                    <a:pos x="0" y="7"/>
                  </a:cxn>
                  <a:cxn ang="0">
                    <a:pos x="0" y="6"/>
                  </a:cxn>
                  <a:cxn ang="0">
                    <a:pos x="0" y="5"/>
                  </a:cxn>
                  <a:cxn ang="0">
                    <a:pos x="0" y="6"/>
                  </a:cxn>
                  <a:cxn ang="0">
                    <a:pos x="0" y="4"/>
                  </a:cxn>
                  <a:cxn ang="0">
                    <a:pos x="0" y="5"/>
                  </a:cxn>
                  <a:cxn ang="0">
                    <a:pos x="0" y="4"/>
                  </a:cxn>
                  <a:cxn ang="0">
                    <a:pos x="0" y="5"/>
                  </a:cxn>
                  <a:cxn ang="0">
                    <a:pos x="0" y="3"/>
                  </a:cxn>
                  <a:cxn ang="0">
                    <a:pos x="0" y="2"/>
                  </a:cxn>
                  <a:cxn ang="0">
                    <a:pos x="0" y="5"/>
                  </a:cxn>
                  <a:cxn ang="0">
                    <a:pos x="0" y="5"/>
                  </a:cxn>
                  <a:cxn ang="0">
                    <a:pos x="0" y="5"/>
                  </a:cxn>
                  <a:cxn ang="0">
                    <a:pos x="0" y="6"/>
                  </a:cxn>
                  <a:cxn ang="0">
                    <a:pos x="0" y="7"/>
                  </a:cxn>
                  <a:cxn ang="0">
                    <a:pos x="0" y="6"/>
                  </a:cxn>
                  <a:cxn ang="0">
                    <a:pos x="0" y="4"/>
                  </a:cxn>
                  <a:cxn ang="0">
                    <a:pos x="0" y="3"/>
                  </a:cxn>
                  <a:cxn ang="0">
                    <a:pos x="0" y="6"/>
                  </a:cxn>
                  <a:cxn ang="0">
                    <a:pos x="0" y="4"/>
                  </a:cxn>
                </a:cxnLst>
                <a:rect l="0" t="0" r="r" b="b"/>
                <a:pathLst>
                  <a:path h="58">
                    <a:moveTo>
                      <a:pt x="0" y="51"/>
                    </a:moveTo>
                    <a:lnTo>
                      <a:pt x="0" y="51"/>
                    </a:lnTo>
                    <a:lnTo>
                      <a:pt x="0" y="50"/>
                    </a:lnTo>
                    <a:lnTo>
                      <a:pt x="0" y="51"/>
                    </a:lnTo>
                    <a:lnTo>
                      <a:pt x="0" y="52"/>
                    </a:lnTo>
                    <a:lnTo>
                      <a:pt x="0" y="52"/>
                    </a:lnTo>
                    <a:lnTo>
                      <a:pt x="0" y="53"/>
                    </a:lnTo>
                    <a:lnTo>
                      <a:pt x="0" y="52"/>
                    </a:lnTo>
                    <a:lnTo>
                      <a:pt x="0" y="53"/>
                    </a:lnTo>
                    <a:lnTo>
                      <a:pt x="0" y="52"/>
                    </a:lnTo>
                    <a:lnTo>
                      <a:pt x="0" y="52"/>
                    </a:lnTo>
                    <a:lnTo>
                      <a:pt x="0" y="51"/>
                    </a:lnTo>
                    <a:lnTo>
                      <a:pt x="0" y="52"/>
                    </a:lnTo>
                    <a:lnTo>
                      <a:pt x="0" y="52"/>
                    </a:lnTo>
                    <a:lnTo>
                      <a:pt x="0" y="51"/>
                    </a:lnTo>
                    <a:lnTo>
                      <a:pt x="0" y="51"/>
                    </a:lnTo>
                    <a:lnTo>
                      <a:pt x="0" y="50"/>
                    </a:lnTo>
                    <a:lnTo>
                      <a:pt x="0" y="50"/>
                    </a:lnTo>
                    <a:lnTo>
                      <a:pt x="0" y="50"/>
                    </a:lnTo>
                    <a:lnTo>
                      <a:pt x="0" y="51"/>
                    </a:lnTo>
                    <a:lnTo>
                      <a:pt x="0" y="50"/>
                    </a:lnTo>
                    <a:lnTo>
                      <a:pt x="0" y="50"/>
                    </a:lnTo>
                    <a:lnTo>
                      <a:pt x="0" y="51"/>
                    </a:lnTo>
                    <a:lnTo>
                      <a:pt x="0" y="51"/>
                    </a:lnTo>
                    <a:lnTo>
                      <a:pt x="0" y="51"/>
                    </a:lnTo>
                    <a:lnTo>
                      <a:pt x="0" y="51"/>
                    </a:lnTo>
                    <a:lnTo>
                      <a:pt x="0" y="51"/>
                    </a:lnTo>
                    <a:lnTo>
                      <a:pt x="0" y="50"/>
                    </a:lnTo>
                    <a:lnTo>
                      <a:pt x="0" y="51"/>
                    </a:lnTo>
                    <a:lnTo>
                      <a:pt x="0" y="50"/>
                    </a:lnTo>
                    <a:lnTo>
                      <a:pt x="0" y="51"/>
                    </a:lnTo>
                    <a:lnTo>
                      <a:pt x="0" y="50"/>
                    </a:lnTo>
                    <a:lnTo>
                      <a:pt x="0" y="50"/>
                    </a:lnTo>
                    <a:lnTo>
                      <a:pt x="0" y="49"/>
                    </a:lnTo>
                    <a:lnTo>
                      <a:pt x="0" y="50"/>
                    </a:lnTo>
                    <a:lnTo>
                      <a:pt x="0" y="50"/>
                    </a:lnTo>
                    <a:lnTo>
                      <a:pt x="0" y="50"/>
                    </a:lnTo>
                    <a:lnTo>
                      <a:pt x="0" y="50"/>
                    </a:lnTo>
                    <a:lnTo>
                      <a:pt x="0" y="50"/>
                    </a:lnTo>
                    <a:lnTo>
                      <a:pt x="0" y="49"/>
                    </a:lnTo>
                    <a:lnTo>
                      <a:pt x="0" y="50"/>
                    </a:lnTo>
                    <a:lnTo>
                      <a:pt x="0" y="49"/>
                    </a:lnTo>
                    <a:lnTo>
                      <a:pt x="0" y="49"/>
                    </a:lnTo>
                    <a:lnTo>
                      <a:pt x="0" y="48"/>
                    </a:lnTo>
                    <a:lnTo>
                      <a:pt x="0" y="48"/>
                    </a:lnTo>
                    <a:lnTo>
                      <a:pt x="0" y="48"/>
                    </a:lnTo>
                    <a:lnTo>
                      <a:pt x="0" y="48"/>
                    </a:lnTo>
                    <a:lnTo>
                      <a:pt x="0" y="47"/>
                    </a:lnTo>
                    <a:lnTo>
                      <a:pt x="0" y="47"/>
                    </a:lnTo>
                    <a:lnTo>
                      <a:pt x="0" y="46"/>
                    </a:lnTo>
                    <a:lnTo>
                      <a:pt x="0" y="47"/>
                    </a:lnTo>
                    <a:lnTo>
                      <a:pt x="0" y="47"/>
                    </a:lnTo>
                    <a:lnTo>
                      <a:pt x="0" y="48"/>
                    </a:lnTo>
                    <a:lnTo>
                      <a:pt x="0" y="49"/>
                    </a:lnTo>
                    <a:lnTo>
                      <a:pt x="0" y="48"/>
                    </a:lnTo>
                    <a:lnTo>
                      <a:pt x="0" y="49"/>
                    </a:lnTo>
                    <a:lnTo>
                      <a:pt x="0" y="49"/>
                    </a:lnTo>
                    <a:lnTo>
                      <a:pt x="0" y="49"/>
                    </a:lnTo>
                    <a:lnTo>
                      <a:pt x="0" y="49"/>
                    </a:lnTo>
                    <a:lnTo>
                      <a:pt x="0" y="49"/>
                    </a:lnTo>
                    <a:lnTo>
                      <a:pt x="0" y="50"/>
                    </a:lnTo>
                    <a:lnTo>
                      <a:pt x="0" y="51"/>
                    </a:lnTo>
                    <a:lnTo>
                      <a:pt x="0" y="51"/>
                    </a:lnTo>
                    <a:lnTo>
                      <a:pt x="0" y="51"/>
                    </a:lnTo>
                    <a:lnTo>
                      <a:pt x="0" y="52"/>
                    </a:lnTo>
                    <a:lnTo>
                      <a:pt x="0" y="51"/>
                    </a:lnTo>
                    <a:lnTo>
                      <a:pt x="0" y="52"/>
                    </a:lnTo>
                    <a:lnTo>
                      <a:pt x="0" y="52"/>
                    </a:lnTo>
                    <a:lnTo>
                      <a:pt x="0" y="52"/>
                    </a:lnTo>
                    <a:lnTo>
                      <a:pt x="0" y="52"/>
                    </a:lnTo>
                    <a:lnTo>
                      <a:pt x="0" y="51"/>
                    </a:lnTo>
                    <a:lnTo>
                      <a:pt x="0" y="52"/>
                    </a:lnTo>
                    <a:lnTo>
                      <a:pt x="0" y="52"/>
                    </a:lnTo>
                    <a:lnTo>
                      <a:pt x="0" y="53"/>
                    </a:lnTo>
                    <a:lnTo>
                      <a:pt x="0" y="52"/>
                    </a:lnTo>
                    <a:lnTo>
                      <a:pt x="0" y="53"/>
                    </a:lnTo>
                    <a:lnTo>
                      <a:pt x="0" y="53"/>
                    </a:lnTo>
                    <a:lnTo>
                      <a:pt x="0" y="53"/>
                    </a:lnTo>
                    <a:lnTo>
                      <a:pt x="0" y="52"/>
                    </a:lnTo>
                    <a:lnTo>
                      <a:pt x="0" y="52"/>
                    </a:lnTo>
                    <a:lnTo>
                      <a:pt x="0" y="52"/>
                    </a:lnTo>
                    <a:lnTo>
                      <a:pt x="0" y="53"/>
                    </a:lnTo>
                    <a:lnTo>
                      <a:pt x="0" y="53"/>
                    </a:lnTo>
                    <a:lnTo>
                      <a:pt x="0" y="54"/>
                    </a:lnTo>
                    <a:lnTo>
                      <a:pt x="0" y="53"/>
                    </a:lnTo>
                    <a:lnTo>
                      <a:pt x="0" y="54"/>
                    </a:lnTo>
                    <a:lnTo>
                      <a:pt x="0" y="54"/>
                    </a:lnTo>
                    <a:lnTo>
                      <a:pt x="0" y="54"/>
                    </a:lnTo>
                    <a:lnTo>
                      <a:pt x="0" y="54"/>
                    </a:lnTo>
                    <a:lnTo>
                      <a:pt x="0" y="54"/>
                    </a:lnTo>
                    <a:lnTo>
                      <a:pt x="0" y="55"/>
                    </a:lnTo>
                    <a:lnTo>
                      <a:pt x="0" y="55"/>
                    </a:lnTo>
                    <a:lnTo>
                      <a:pt x="0" y="56"/>
                    </a:lnTo>
                    <a:lnTo>
                      <a:pt x="0" y="55"/>
                    </a:lnTo>
                    <a:lnTo>
                      <a:pt x="0" y="56"/>
                    </a:lnTo>
                    <a:lnTo>
                      <a:pt x="0" y="56"/>
                    </a:lnTo>
                    <a:lnTo>
                      <a:pt x="0" y="56"/>
                    </a:lnTo>
                    <a:lnTo>
                      <a:pt x="0" y="56"/>
                    </a:lnTo>
                    <a:lnTo>
                      <a:pt x="0" y="56"/>
                    </a:lnTo>
                    <a:lnTo>
                      <a:pt x="0" y="56"/>
                    </a:lnTo>
                    <a:lnTo>
                      <a:pt x="0" y="56"/>
                    </a:lnTo>
                    <a:lnTo>
                      <a:pt x="0" y="56"/>
                    </a:lnTo>
                    <a:lnTo>
                      <a:pt x="0" y="56"/>
                    </a:lnTo>
                    <a:lnTo>
                      <a:pt x="0" y="55"/>
                    </a:lnTo>
                    <a:lnTo>
                      <a:pt x="0" y="56"/>
                    </a:lnTo>
                    <a:lnTo>
                      <a:pt x="0" y="55"/>
                    </a:lnTo>
                    <a:lnTo>
                      <a:pt x="0" y="55"/>
                    </a:lnTo>
                    <a:lnTo>
                      <a:pt x="0" y="55"/>
                    </a:lnTo>
                    <a:lnTo>
                      <a:pt x="0" y="56"/>
                    </a:lnTo>
                    <a:lnTo>
                      <a:pt x="0" y="56"/>
                    </a:lnTo>
                    <a:lnTo>
                      <a:pt x="0" y="56"/>
                    </a:lnTo>
                    <a:lnTo>
                      <a:pt x="0" y="56"/>
                    </a:lnTo>
                    <a:lnTo>
                      <a:pt x="0" y="57"/>
                    </a:lnTo>
                    <a:lnTo>
                      <a:pt x="0" y="58"/>
                    </a:lnTo>
                    <a:lnTo>
                      <a:pt x="0" y="57"/>
                    </a:lnTo>
                    <a:lnTo>
                      <a:pt x="0" y="58"/>
                    </a:lnTo>
                    <a:lnTo>
                      <a:pt x="0" y="57"/>
                    </a:lnTo>
                    <a:lnTo>
                      <a:pt x="0" y="57"/>
                    </a:lnTo>
                    <a:lnTo>
                      <a:pt x="0" y="58"/>
                    </a:lnTo>
                    <a:lnTo>
                      <a:pt x="0" y="58"/>
                    </a:lnTo>
                    <a:lnTo>
                      <a:pt x="0" y="57"/>
                    </a:lnTo>
                    <a:lnTo>
                      <a:pt x="0" y="57"/>
                    </a:lnTo>
                    <a:lnTo>
                      <a:pt x="0" y="58"/>
                    </a:lnTo>
                    <a:lnTo>
                      <a:pt x="0" y="58"/>
                    </a:lnTo>
                    <a:lnTo>
                      <a:pt x="0" y="58"/>
                    </a:lnTo>
                    <a:lnTo>
                      <a:pt x="0" y="57"/>
                    </a:lnTo>
                    <a:lnTo>
                      <a:pt x="0" y="56"/>
                    </a:lnTo>
                    <a:lnTo>
                      <a:pt x="0" y="56"/>
                    </a:lnTo>
                    <a:lnTo>
                      <a:pt x="0" y="55"/>
                    </a:lnTo>
                    <a:lnTo>
                      <a:pt x="0" y="55"/>
                    </a:lnTo>
                    <a:lnTo>
                      <a:pt x="0" y="58"/>
                    </a:lnTo>
                    <a:lnTo>
                      <a:pt x="0" y="53"/>
                    </a:lnTo>
                    <a:lnTo>
                      <a:pt x="0" y="49"/>
                    </a:lnTo>
                    <a:lnTo>
                      <a:pt x="0" y="47"/>
                    </a:lnTo>
                    <a:lnTo>
                      <a:pt x="0" y="47"/>
                    </a:lnTo>
                    <a:lnTo>
                      <a:pt x="0" y="46"/>
                    </a:lnTo>
                    <a:lnTo>
                      <a:pt x="0" y="44"/>
                    </a:lnTo>
                    <a:lnTo>
                      <a:pt x="0" y="44"/>
                    </a:lnTo>
                    <a:lnTo>
                      <a:pt x="0" y="43"/>
                    </a:lnTo>
                    <a:lnTo>
                      <a:pt x="0" y="42"/>
                    </a:lnTo>
                    <a:lnTo>
                      <a:pt x="0" y="42"/>
                    </a:lnTo>
                    <a:lnTo>
                      <a:pt x="0" y="41"/>
                    </a:lnTo>
                    <a:lnTo>
                      <a:pt x="0" y="40"/>
                    </a:lnTo>
                    <a:lnTo>
                      <a:pt x="0" y="40"/>
                    </a:lnTo>
                    <a:lnTo>
                      <a:pt x="0" y="40"/>
                    </a:lnTo>
                    <a:lnTo>
                      <a:pt x="0" y="39"/>
                    </a:lnTo>
                    <a:lnTo>
                      <a:pt x="0" y="38"/>
                    </a:lnTo>
                    <a:lnTo>
                      <a:pt x="0" y="38"/>
                    </a:lnTo>
                    <a:lnTo>
                      <a:pt x="0" y="37"/>
                    </a:lnTo>
                    <a:lnTo>
                      <a:pt x="0" y="36"/>
                    </a:lnTo>
                    <a:lnTo>
                      <a:pt x="0" y="36"/>
                    </a:lnTo>
                    <a:lnTo>
                      <a:pt x="0" y="35"/>
                    </a:lnTo>
                    <a:lnTo>
                      <a:pt x="0" y="35"/>
                    </a:lnTo>
                    <a:lnTo>
                      <a:pt x="0" y="34"/>
                    </a:lnTo>
                    <a:lnTo>
                      <a:pt x="0" y="33"/>
                    </a:lnTo>
                    <a:lnTo>
                      <a:pt x="0" y="33"/>
                    </a:lnTo>
                    <a:lnTo>
                      <a:pt x="0" y="32"/>
                    </a:lnTo>
                    <a:lnTo>
                      <a:pt x="0" y="32"/>
                    </a:lnTo>
                    <a:lnTo>
                      <a:pt x="0" y="32"/>
                    </a:lnTo>
                    <a:lnTo>
                      <a:pt x="0" y="30"/>
                    </a:lnTo>
                    <a:lnTo>
                      <a:pt x="0" y="31"/>
                    </a:lnTo>
                    <a:lnTo>
                      <a:pt x="0" y="30"/>
                    </a:lnTo>
                    <a:lnTo>
                      <a:pt x="0" y="29"/>
                    </a:lnTo>
                    <a:lnTo>
                      <a:pt x="0" y="29"/>
                    </a:lnTo>
                    <a:lnTo>
                      <a:pt x="0" y="28"/>
                    </a:lnTo>
                    <a:lnTo>
                      <a:pt x="0" y="27"/>
                    </a:lnTo>
                    <a:lnTo>
                      <a:pt x="0" y="27"/>
                    </a:lnTo>
                    <a:lnTo>
                      <a:pt x="0" y="26"/>
                    </a:lnTo>
                    <a:lnTo>
                      <a:pt x="0" y="26"/>
                    </a:lnTo>
                    <a:lnTo>
                      <a:pt x="0" y="25"/>
                    </a:lnTo>
                    <a:lnTo>
                      <a:pt x="0" y="24"/>
                    </a:lnTo>
                    <a:lnTo>
                      <a:pt x="0" y="23"/>
                    </a:lnTo>
                    <a:lnTo>
                      <a:pt x="0" y="23"/>
                    </a:lnTo>
                    <a:lnTo>
                      <a:pt x="0" y="22"/>
                    </a:lnTo>
                    <a:lnTo>
                      <a:pt x="0" y="22"/>
                    </a:lnTo>
                    <a:lnTo>
                      <a:pt x="0" y="22"/>
                    </a:lnTo>
                    <a:lnTo>
                      <a:pt x="0" y="22"/>
                    </a:lnTo>
                    <a:lnTo>
                      <a:pt x="0" y="22"/>
                    </a:lnTo>
                    <a:lnTo>
                      <a:pt x="0" y="21"/>
                    </a:lnTo>
                    <a:lnTo>
                      <a:pt x="0" y="21"/>
                    </a:lnTo>
                    <a:lnTo>
                      <a:pt x="0" y="21"/>
                    </a:lnTo>
                    <a:lnTo>
                      <a:pt x="0" y="21"/>
                    </a:lnTo>
                    <a:lnTo>
                      <a:pt x="0" y="21"/>
                    </a:lnTo>
                    <a:lnTo>
                      <a:pt x="0" y="22"/>
                    </a:lnTo>
                    <a:lnTo>
                      <a:pt x="0" y="22"/>
                    </a:lnTo>
                    <a:lnTo>
                      <a:pt x="0" y="21"/>
                    </a:lnTo>
                    <a:lnTo>
                      <a:pt x="0" y="22"/>
                    </a:lnTo>
                    <a:lnTo>
                      <a:pt x="0" y="21"/>
                    </a:lnTo>
                    <a:lnTo>
                      <a:pt x="0" y="21"/>
                    </a:lnTo>
                    <a:lnTo>
                      <a:pt x="0" y="21"/>
                    </a:lnTo>
                    <a:lnTo>
                      <a:pt x="0" y="20"/>
                    </a:lnTo>
                    <a:lnTo>
                      <a:pt x="0" y="20"/>
                    </a:lnTo>
                    <a:lnTo>
                      <a:pt x="0" y="19"/>
                    </a:lnTo>
                    <a:lnTo>
                      <a:pt x="0" y="19"/>
                    </a:lnTo>
                    <a:lnTo>
                      <a:pt x="0" y="18"/>
                    </a:lnTo>
                    <a:lnTo>
                      <a:pt x="0" y="19"/>
                    </a:lnTo>
                    <a:lnTo>
                      <a:pt x="0" y="18"/>
                    </a:lnTo>
                    <a:lnTo>
                      <a:pt x="0" y="18"/>
                    </a:lnTo>
                    <a:lnTo>
                      <a:pt x="0" y="17"/>
                    </a:lnTo>
                    <a:lnTo>
                      <a:pt x="0" y="17"/>
                    </a:lnTo>
                    <a:lnTo>
                      <a:pt x="0" y="16"/>
                    </a:lnTo>
                    <a:lnTo>
                      <a:pt x="0" y="16"/>
                    </a:lnTo>
                    <a:lnTo>
                      <a:pt x="0" y="15"/>
                    </a:lnTo>
                    <a:lnTo>
                      <a:pt x="0" y="16"/>
                    </a:lnTo>
                    <a:lnTo>
                      <a:pt x="0" y="15"/>
                    </a:lnTo>
                    <a:lnTo>
                      <a:pt x="0" y="15"/>
                    </a:lnTo>
                    <a:lnTo>
                      <a:pt x="0" y="16"/>
                    </a:lnTo>
                    <a:lnTo>
                      <a:pt x="0" y="15"/>
                    </a:lnTo>
                    <a:lnTo>
                      <a:pt x="0" y="16"/>
                    </a:lnTo>
                    <a:lnTo>
                      <a:pt x="0" y="16"/>
                    </a:lnTo>
                    <a:lnTo>
                      <a:pt x="0" y="16"/>
                    </a:lnTo>
                    <a:lnTo>
                      <a:pt x="0" y="16"/>
                    </a:lnTo>
                    <a:lnTo>
                      <a:pt x="0" y="16"/>
                    </a:lnTo>
                    <a:lnTo>
                      <a:pt x="0" y="16"/>
                    </a:lnTo>
                    <a:lnTo>
                      <a:pt x="0" y="16"/>
                    </a:lnTo>
                    <a:lnTo>
                      <a:pt x="0" y="16"/>
                    </a:lnTo>
                    <a:lnTo>
                      <a:pt x="0" y="16"/>
                    </a:lnTo>
                    <a:lnTo>
                      <a:pt x="0" y="17"/>
                    </a:lnTo>
                    <a:lnTo>
                      <a:pt x="0" y="16"/>
                    </a:lnTo>
                    <a:lnTo>
                      <a:pt x="0" y="16"/>
                    </a:lnTo>
                    <a:lnTo>
                      <a:pt x="0" y="16"/>
                    </a:lnTo>
                    <a:lnTo>
                      <a:pt x="0" y="16"/>
                    </a:lnTo>
                    <a:lnTo>
                      <a:pt x="0" y="15"/>
                    </a:lnTo>
                    <a:lnTo>
                      <a:pt x="0" y="16"/>
                    </a:lnTo>
                    <a:lnTo>
                      <a:pt x="0" y="15"/>
                    </a:lnTo>
                    <a:lnTo>
                      <a:pt x="0" y="15"/>
                    </a:lnTo>
                    <a:lnTo>
                      <a:pt x="0" y="15"/>
                    </a:lnTo>
                    <a:lnTo>
                      <a:pt x="0" y="15"/>
                    </a:lnTo>
                    <a:lnTo>
                      <a:pt x="0" y="13"/>
                    </a:lnTo>
                    <a:lnTo>
                      <a:pt x="0" y="13"/>
                    </a:lnTo>
                    <a:lnTo>
                      <a:pt x="0" y="13"/>
                    </a:lnTo>
                    <a:lnTo>
                      <a:pt x="0" y="12"/>
                    </a:lnTo>
                    <a:lnTo>
                      <a:pt x="0" y="13"/>
                    </a:lnTo>
                    <a:lnTo>
                      <a:pt x="0" y="13"/>
                    </a:lnTo>
                    <a:lnTo>
                      <a:pt x="0" y="12"/>
                    </a:lnTo>
                    <a:lnTo>
                      <a:pt x="0" y="13"/>
                    </a:lnTo>
                    <a:lnTo>
                      <a:pt x="0" y="13"/>
                    </a:lnTo>
                    <a:lnTo>
                      <a:pt x="0" y="12"/>
                    </a:lnTo>
                    <a:lnTo>
                      <a:pt x="0" y="13"/>
                    </a:lnTo>
                    <a:lnTo>
                      <a:pt x="0" y="13"/>
                    </a:lnTo>
                    <a:lnTo>
                      <a:pt x="0" y="13"/>
                    </a:lnTo>
                    <a:lnTo>
                      <a:pt x="0" y="13"/>
                    </a:lnTo>
                    <a:lnTo>
                      <a:pt x="0" y="13"/>
                    </a:lnTo>
                    <a:lnTo>
                      <a:pt x="0" y="13"/>
                    </a:lnTo>
                    <a:lnTo>
                      <a:pt x="0" y="13"/>
                    </a:lnTo>
                    <a:lnTo>
                      <a:pt x="0" y="13"/>
                    </a:lnTo>
                    <a:lnTo>
                      <a:pt x="0" y="13"/>
                    </a:lnTo>
                    <a:lnTo>
                      <a:pt x="0" y="13"/>
                    </a:lnTo>
                    <a:lnTo>
                      <a:pt x="0" y="12"/>
                    </a:lnTo>
                    <a:lnTo>
                      <a:pt x="0" y="12"/>
                    </a:lnTo>
                    <a:lnTo>
                      <a:pt x="0" y="12"/>
                    </a:lnTo>
                    <a:lnTo>
                      <a:pt x="0" y="11"/>
                    </a:lnTo>
                    <a:lnTo>
                      <a:pt x="0" y="11"/>
                    </a:lnTo>
                    <a:lnTo>
                      <a:pt x="0" y="10"/>
                    </a:lnTo>
                    <a:lnTo>
                      <a:pt x="0" y="10"/>
                    </a:lnTo>
                    <a:lnTo>
                      <a:pt x="0" y="10"/>
                    </a:lnTo>
                    <a:lnTo>
                      <a:pt x="0" y="10"/>
                    </a:lnTo>
                    <a:lnTo>
                      <a:pt x="0" y="11"/>
                    </a:lnTo>
                    <a:lnTo>
                      <a:pt x="0" y="10"/>
                    </a:lnTo>
                    <a:lnTo>
                      <a:pt x="0" y="10"/>
                    </a:lnTo>
                    <a:lnTo>
                      <a:pt x="0" y="11"/>
                    </a:lnTo>
                    <a:lnTo>
                      <a:pt x="0" y="10"/>
                    </a:lnTo>
                    <a:lnTo>
                      <a:pt x="0" y="11"/>
                    </a:lnTo>
                    <a:lnTo>
                      <a:pt x="0" y="11"/>
                    </a:lnTo>
                    <a:lnTo>
                      <a:pt x="0" y="11"/>
                    </a:lnTo>
                    <a:lnTo>
                      <a:pt x="0" y="11"/>
                    </a:lnTo>
                    <a:lnTo>
                      <a:pt x="0" y="11"/>
                    </a:lnTo>
                    <a:lnTo>
                      <a:pt x="0" y="12"/>
                    </a:lnTo>
                    <a:lnTo>
                      <a:pt x="0" y="12"/>
                    </a:lnTo>
                    <a:lnTo>
                      <a:pt x="0" y="12"/>
                    </a:lnTo>
                    <a:lnTo>
                      <a:pt x="0" y="11"/>
                    </a:lnTo>
                    <a:lnTo>
                      <a:pt x="0" y="11"/>
                    </a:lnTo>
                    <a:lnTo>
                      <a:pt x="0" y="12"/>
                    </a:lnTo>
                    <a:lnTo>
                      <a:pt x="0" y="13"/>
                    </a:lnTo>
                    <a:lnTo>
                      <a:pt x="0" y="12"/>
                    </a:lnTo>
                    <a:lnTo>
                      <a:pt x="0" y="12"/>
                    </a:lnTo>
                    <a:lnTo>
                      <a:pt x="0" y="11"/>
                    </a:lnTo>
                    <a:lnTo>
                      <a:pt x="0" y="11"/>
                    </a:lnTo>
                    <a:lnTo>
                      <a:pt x="0" y="11"/>
                    </a:lnTo>
                    <a:lnTo>
                      <a:pt x="0" y="11"/>
                    </a:lnTo>
                    <a:lnTo>
                      <a:pt x="0" y="11"/>
                    </a:lnTo>
                    <a:lnTo>
                      <a:pt x="0" y="10"/>
                    </a:lnTo>
                    <a:lnTo>
                      <a:pt x="0" y="11"/>
                    </a:lnTo>
                    <a:lnTo>
                      <a:pt x="0" y="10"/>
                    </a:lnTo>
                    <a:lnTo>
                      <a:pt x="0" y="10"/>
                    </a:lnTo>
                    <a:lnTo>
                      <a:pt x="0" y="9"/>
                    </a:lnTo>
                    <a:lnTo>
                      <a:pt x="0" y="10"/>
                    </a:lnTo>
                    <a:lnTo>
                      <a:pt x="0" y="10"/>
                    </a:lnTo>
                    <a:lnTo>
                      <a:pt x="0" y="9"/>
                    </a:lnTo>
                    <a:lnTo>
                      <a:pt x="0" y="10"/>
                    </a:lnTo>
                    <a:lnTo>
                      <a:pt x="0" y="9"/>
                    </a:lnTo>
                    <a:lnTo>
                      <a:pt x="0" y="10"/>
                    </a:lnTo>
                    <a:lnTo>
                      <a:pt x="0" y="9"/>
                    </a:lnTo>
                    <a:lnTo>
                      <a:pt x="0" y="9"/>
                    </a:lnTo>
                    <a:lnTo>
                      <a:pt x="0" y="8"/>
                    </a:lnTo>
                    <a:lnTo>
                      <a:pt x="0" y="9"/>
                    </a:lnTo>
                    <a:lnTo>
                      <a:pt x="0" y="9"/>
                    </a:lnTo>
                    <a:lnTo>
                      <a:pt x="0" y="8"/>
                    </a:lnTo>
                    <a:lnTo>
                      <a:pt x="0" y="9"/>
                    </a:lnTo>
                    <a:lnTo>
                      <a:pt x="0" y="9"/>
                    </a:lnTo>
                    <a:lnTo>
                      <a:pt x="0" y="9"/>
                    </a:lnTo>
                    <a:lnTo>
                      <a:pt x="0" y="9"/>
                    </a:lnTo>
                    <a:lnTo>
                      <a:pt x="0" y="9"/>
                    </a:lnTo>
                    <a:lnTo>
                      <a:pt x="0" y="8"/>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6"/>
                    </a:lnTo>
                    <a:lnTo>
                      <a:pt x="0" y="6"/>
                    </a:lnTo>
                    <a:lnTo>
                      <a:pt x="0" y="7"/>
                    </a:lnTo>
                    <a:lnTo>
                      <a:pt x="0" y="6"/>
                    </a:lnTo>
                    <a:lnTo>
                      <a:pt x="0" y="6"/>
                    </a:lnTo>
                    <a:lnTo>
                      <a:pt x="0" y="7"/>
                    </a:lnTo>
                    <a:lnTo>
                      <a:pt x="0" y="6"/>
                    </a:lnTo>
                    <a:lnTo>
                      <a:pt x="0" y="6"/>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7"/>
                    </a:lnTo>
                    <a:lnTo>
                      <a:pt x="0" y="6"/>
                    </a:lnTo>
                    <a:lnTo>
                      <a:pt x="0" y="5"/>
                    </a:lnTo>
                    <a:lnTo>
                      <a:pt x="0" y="6"/>
                    </a:lnTo>
                    <a:lnTo>
                      <a:pt x="0" y="5"/>
                    </a:lnTo>
                    <a:lnTo>
                      <a:pt x="0" y="3"/>
                    </a:lnTo>
                    <a:lnTo>
                      <a:pt x="0" y="3"/>
                    </a:lnTo>
                    <a:lnTo>
                      <a:pt x="0" y="3"/>
                    </a:lnTo>
                    <a:lnTo>
                      <a:pt x="0" y="2"/>
                    </a:lnTo>
                    <a:lnTo>
                      <a:pt x="0" y="2"/>
                    </a:lnTo>
                    <a:lnTo>
                      <a:pt x="0" y="2"/>
                    </a:lnTo>
                    <a:lnTo>
                      <a:pt x="0" y="1"/>
                    </a:lnTo>
                    <a:lnTo>
                      <a:pt x="0" y="2"/>
                    </a:lnTo>
                    <a:lnTo>
                      <a:pt x="0" y="2"/>
                    </a:lnTo>
                    <a:lnTo>
                      <a:pt x="0" y="1"/>
                    </a:lnTo>
                    <a:lnTo>
                      <a:pt x="0" y="1"/>
                    </a:lnTo>
                    <a:lnTo>
                      <a:pt x="0" y="1"/>
                    </a:lnTo>
                    <a:lnTo>
                      <a:pt x="0" y="2"/>
                    </a:lnTo>
                    <a:lnTo>
                      <a:pt x="0" y="2"/>
                    </a:lnTo>
                    <a:lnTo>
                      <a:pt x="0" y="2"/>
                    </a:lnTo>
                    <a:lnTo>
                      <a:pt x="0" y="2"/>
                    </a:lnTo>
                    <a:lnTo>
                      <a:pt x="0" y="2"/>
                    </a:lnTo>
                    <a:lnTo>
                      <a:pt x="0" y="3"/>
                    </a:lnTo>
                    <a:lnTo>
                      <a:pt x="0" y="2"/>
                    </a:lnTo>
                    <a:lnTo>
                      <a:pt x="0" y="3"/>
                    </a:lnTo>
                    <a:lnTo>
                      <a:pt x="0" y="3"/>
                    </a:lnTo>
                    <a:lnTo>
                      <a:pt x="0" y="3"/>
                    </a:lnTo>
                    <a:lnTo>
                      <a:pt x="0" y="3"/>
                    </a:lnTo>
                    <a:lnTo>
                      <a:pt x="0" y="3"/>
                    </a:lnTo>
                    <a:lnTo>
                      <a:pt x="0" y="3"/>
                    </a:lnTo>
                    <a:lnTo>
                      <a:pt x="0" y="4"/>
                    </a:lnTo>
                    <a:lnTo>
                      <a:pt x="0" y="3"/>
                    </a:lnTo>
                    <a:lnTo>
                      <a:pt x="0" y="4"/>
                    </a:lnTo>
                    <a:lnTo>
                      <a:pt x="0" y="4"/>
                    </a:lnTo>
                    <a:lnTo>
                      <a:pt x="0" y="3"/>
                    </a:lnTo>
                    <a:lnTo>
                      <a:pt x="0" y="3"/>
                    </a:lnTo>
                    <a:lnTo>
                      <a:pt x="0" y="3"/>
                    </a:lnTo>
                    <a:lnTo>
                      <a:pt x="0" y="3"/>
                    </a:lnTo>
                    <a:lnTo>
                      <a:pt x="0" y="3"/>
                    </a:lnTo>
                    <a:lnTo>
                      <a:pt x="0" y="3"/>
                    </a:lnTo>
                    <a:lnTo>
                      <a:pt x="0" y="3"/>
                    </a:lnTo>
                    <a:lnTo>
                      <a:pt x="0" y="3"/>
                    </a:lnTo>
                    <a:lnTo>
                      <a:pt x="0" y="2"/>
                    </a:lnTo>
                    <a:lnTo>
                      <a:pt x="0" y="3"/>
                    </a:lnTo>
                    <a:lnTo>
                      <a:pt x="0" y="2"/>
                    </a:lnTo>
                    <a:lnTo>
                      <a:pt x="0" y="3"/>
                    </a:lnTo>
                    <a:lnTo>
                      <a:pt x="0" y="2"/>
                    </a:lnTo>
                    <a:lnTo>
                      <a:pt x="0" y="3"/>
                    </a:lnTo>
                    <a:lnTo>
                      <a:pt x="0" y="3"/>
                    </a:lnTo>
                    <a:lnTo>
                      <a:pt x="0" y="3"/>
                    </a:lnTo>
                    <a:lnTo>
                      <a:pt x="0" y="3"/>
                    </a:lnTo>
                    <a:lnTo>
                      <a:pt x="0" y="3"/>
                    </a:lnTo>
                    <a:lnTo>
                      <a:pt x="0" y="2"/>
                    </a:lnTo>
                    <a:lnTo>
                      <a:pt x="0" y="2"/>
                    </a:lnTo>
                    <a:lnTo>
                      <a:pt x="0" y="2"/>
                    </a:lnTo>
                    <a:lnTo>
                      <a:pt x="0" y="2"/>
                    </a:lnTo>
                    <a:lnTo>
                      <a:pt x="0" y="2"/>
                    </a:lnTo>
                    <a:lnTo>
                      <a:pt x="0" y="2"/>
                    </a:lnTo>
                    <a:lnTo>
                      <a:pt x="0" y="3"/>
                    </a:lnTo>
                    <a:lnTo>
                      <a:pt x="0" y="3"/>
                    </a:lnTo>
                    <a:lnTo>
                      <a:pt x="0" y="3"/>
                    </a:lnTo>
                    <a:lnTo>
                      <a:pt x="0" y="2"/>
                    </a:lnTo>
                    <a:lnTo>
                      <a:pt x="0" y="3"/>
                    </a:lnTo>
                    <a:lnTo>
                      <a:pt x="0" y="3"/>
                    </a:lnTo>
                    <a:lnTo>
                      <a:pt x="0" y="4"/>
                    </a:lnTo>
                    <a:lnTo>
                      <a:pt x="0" y="4"/>
                    </a:lnTo>
                    <a:lnTo>
                      <a:pt x="0" y="5"/>
                    </a:lnTo>
                    <a:lnTo>
                      <a:pt x="0" y="5"/>
                    </a:lnTo>
                    <a:lnTo>
                      <a:pt x="0" y="6"/>
                    </a:lnTo>
                    <a:lnTo>
                      <a:pt x="0" y="6"/>
                    </a:lnTo>
                    <a:lnTo>
                      <a:pt x="0" y="5"/>
                    </a:lnTo>
                    <a:lnTo>
                      <a:pt x="0" y="6"/>
                    </a:lnTo>
                    <a:lnTo>
                      <a:pt x="0" y="7"/>
                    </a:lnTo>
                    <a:lnTo>
                      <a:pt x="0" y="6"/>
                    </a:lnTo>
                    <a:lnTo>
                      <a:pt x="0" y="7"/>
                    </a:lnTo>
                    <a:lnTo>
                      <a:pt x="0" y="7"/>
                    </a:lnTo>
                    <a:lnTo>
                      <a:pt x="0" y="7"/>
                    </a:lnTo>
                    <a:lnTo>
                      <a:pt x="0" y="7"/>
                    </a:lnTo>
                    <a:lnTo>
                      <a:pt x="0" y="7"/>
                    </a:lnTo>
                    <a:lnTo>
                      <a:pt x="0" y="7"/>
                    </a:lnTo>
                    <a:lnTo>
                      <a:pt x="0" y="7"/>
                    </a:lnTo>
                    <a:lnTo>
                      <a:pt x="0" y="6"/>
                    </a:lnTo>
                    <a:lnTo>
                      <a:pt x="0" y="6"/>
                    </a:lnTo>
                    <a:lnTo>
                      <a:pt x="0" y="5"/>
                    </a:lnTo>
                    <a:lnTo>
                      <a:pt x="0" y="6"/>
                    </a:lnTo>
                    <a:lnTo>
                      <a:pt x="0" y="7"/>
                    </a:lnTo>
                    <a:lnTo>
                      <a:pt x="0" y="6"/>
                    </a:lnTo>
                    <a:lnTo>
                      <a:pt x="0" y="6"/>
                    </a:lnTo>
                    <a:lnTo>
                      <a:pt x="0" y="6"/>
                    </a:lnTo>
                    <a:lnTo>
                      <a:pt x="0" y="5"/>
                    </a:lnTo>
                    <a:lnTo>
                      <a:pt x="0" y="5"/>
                    </a:lnTo>
                    <a:lnTo>
                      <a:pt x="0" y="5"/>
                    </a:lnTo>
                    <a:lnTo>
                      <a:pt x="0" y="5"/>
                    </a:lnTo>
                    <a:lnTo>
                      <a:pt x="0" y="4"/>
                    </a:lnTo>
                    <a:lnTo>
                      <a:pt x="0" y="3"/>
                    </a:lnTo>
                    <a:lnTo>
                      <a:pt x="0" y="3"/>
                    </a:lnTo>
                    <a:lnTo>
                      <a:pt x="0" y="3"/>
                    </a:lnTo>
                    <a:lnTo>
                      <a:pt x="0" y="2"/>
                    </a:lnTo>
                    <a:lnTo>
                      <a:pt x="0" y="3"/>
                    </a:lnTo>
                    <a:lnTo>
                      <a:pt x="0" y="2"/>
                    </a:lnTo>
                    <a:lnTo>
                      <a:pt x="0" y="2"/>
                    </a:lnTo>
                    <a:lnTo>
                      <a:pt x="0" y="2"/>
                    </a:lnTo>
                    <a:lnTo>
                      <a:pt x="0" y="2"/>
                    </a:lnTo>
                    <a:lnTo>
                      <a:pt x="0" y="3"/>
                    </a:lnTo>
                    <a:lnTo>
                      <a:pt x="0" y="3"/>
                    </a:lnTo>
                    <a:lnTo>
                      <a:pt x="0" y="3"/>
                    </a:lnTo>
                    <a:lnTo>
                      <a:pt x="0" y="3"/>
                    </a:lnTo>
                    <a:lnTo>
                      <a:pt x="0" y="4"/>
                    </a:lnTo>
                    <a:lnTo>
                      <a:pt x="0" y="4"/>
                    </a:lnTo>
                    <a:lnTo>
                      <a:pt x="0" y="5"/>
                    </a:lnTo>
                    <a:lnTo>
                      <a:pt x="0" y="5"/>
                    </a:lnTo>
                    <a:lnTo>
                      <a:pt x="0" y="5"/>
                    </a:lnTo>
                    <a:lnTo>
                      <a:pt x="0" y="6"/>
                    </a:lnTo>
                    <a:lnTo>
                      <a:pt x="0" y="5"/>
                    </a:lnTo>
                    <a:lnTo>
                      <a:pt x="0" y="5"/>
                    </a:lnTo>
                    <a:lnTo>
                      <a:pt x="0" y="5"/>
                    </a:lnTo>
                    <a:lnTo>
                      <a:pt x="0" y="5"/>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7"/>
                    </a:lnTo>
                    <a:lnTo>
                      <a:pt x="0" y="7"/>
                    </a:lnTo>
                    <a:lnTo>
                      <a:pt x="0" y="7"/>
                    </a:lnTo>
                    <a:lnTo>
                      <a:pt x="0" y="7"/>
                    </a:lnTo>
                    <a:lnTo>
                      <a:pt x="0" y="7"/>
                    </a:lnTo>
                    <a:lnTo>
                      <a:pt x="0" y="6"/>
                    </a:lnTo>
                    <a:lnTo>
                      <a:pt x="0" y="6"/>
                    </a:lnTo>
                    <a:lnTo>
                      <a:pt x="0" y="6"/>
                    </a:lnTo>
                    <a:lnTo>
                      <a:pt x="0" y="5"/>
                    </a:lnTo>
                    <a:lnTo>
                      <a:pt x="0" y="6"/>
                    </a:lnTo>
                    <a:lnTo>
                      <a:pt x="0" y="5"/>
                    </a:lnTo>
                    <a:lnTo>
                      <a:pt x="0" y="5"/>
                    </a:lnTo>
                    <a:lnTo>
                      <a:pt x="0" y="5"/>
                    </a:lnTo>
                    <a:lnTo>
                      <a:pt x="0" y="4"/>
                    </a:lnTo>
                    <a:lnTo>
                      <a:pt x="0" y="4"/>
                    </a:lnTo>
                    <a:lnTo>
                      <a:pt x="0" y="4"/>
                    </a:lnTo>
                    <a:lnTo>
                      <a:pt x="0" y="4"/>
                    </a:lnTo>
                    <a:lnTo>
                      <a:pt x="0" y="5"/>
                    </a:lnTo>
                    <a:lnTo>
                      <a:pt x="0" y="5"/>
                    </a:lnTo>
                    <a:lnTo>
                      <a:pt x="0" y="5"/>
                    </a:lnTo>
                    <a:lnTo>
                      <a:pt x="0" y="5"/>
                    </a:lnTo>
                    <a:lnTo>
                      <a:pt x="0" y="5"/>
                    </a:lnTo>
                    <a:lnTo>
                      <a:pt x="0" y="7"/>
                    </a:lnTo>
                    <a:lnTo>
                      <a:pt x="0" y="6"/>
                    </a:lnTo>
                    <a:lnTo>
                      <a:pt x="0" y="7"/>
                    </a:lnTo>
                    <a:lnTo>
                      <a:pt x="0" y="6"/>
                    </a:lnTo>
                    <a:lnTo>
                      <a:pt x="0" y="6"/>
                    </a:lnTo>
                    <a:lnTo>
                      <a:pt x="0" y="6"/>
                    </a:lnTo>
                    <a:lnTo>
                      <a:pt x="0" y="6"/>
                    </a:lnTo>
                    <a:lnTo>
                      <a:pt x="0" y="5"/>
                    </a:lnTo>
                    <a:lnTo>
                      <a:pt x="0" y="5"/>
                    </a:lnTo>
                    <a:lnTo>
                      <a:pt x="0" y="5"/>
                    </a:lnTo>
                    <a:lnTo>
                      <a:pt x="0" y="5"/>
                    </a:lnTo>
                    <a:lnTo>
                      <a:pt x="0" y="5"/>
                    </a:lnTo>
                    <a:lnTo>
                      <a:pt x="0" y="5"/>
                    </a:lnTo>
                    <a:lnTo>
                      <a:pt x="0" y="4"/>
                    </a:lnTo>
                    <a:lnTo>
                      <a:pt x="0" y="5"/>
                    </a:lnTo>
                    <a:lnTo>
                      <a:pt x="0" y="4"/>
                    </a:lnTo>
                    <a:lnTo>
                      <a:pt x="0" y="5"/>
                    </a:lnTo>
                    <a:lnTo>
                      <a:pt x="0" y="4"/>
                    </a:lnTo>
                    <a:lnTo>
                      <a:pt x="0" y="4"/>
                    </a:lnTo>
                    <a:lnTo>
                      <a:pt x="0" y="4"/>
                    </a:lnTo>
                    <a:lnTo>
                      <a:pt x="0" y="4"/>
                    </a:lnTo>
                    <a:lnTo>
                      <a:pt x="0" y="4"/>
                    </a:lnTo>
                    <a:lnTo>
                      <a:pt x="0" y="4"/>
                    </a:lnTo>
                    <a:lnTo>
                      <a:pt x="0" y="3"/>
                    </a:lnTo>
                    <a:lnTo>
                      <a:pt x="0" y="4"/>
                    </a:lnTo>
                    <a:lnTo>
                      <a:pt x="0" y="4"/>
                    </a:lnTo>
                    <a:lnTo>
                      <a:pt x="0" y="4"/>
                    </a:lnTo>
                    <a:lnTo>
                      <a:pt x="0" y="5"/>
                    </a:lnTo>
                    <a:lnTo>
                      <a:pt x="0" y="5"/>
                    </a:lnTo>
                    <a:lnTo>
                      <a:pt x="0" y="4"/>
                    </a:lnTo>
                    <a:lnTo>
                      <a:pt x="0" y="4"/>
                    </a:lnTo>
                    <a:lnTo>
                      <a:pt x="0" y="3"/>
                    </a:lnTo>
                    <a:lnTo>
                      <a:pt x="0" y="4"/>
                    </a:lnTo>
                    <a:lnTo>
                      <a:pt x="0" y="5"/>
                    </a:lnTo>
                    <a:lnTo>
                      <a:pt x="0" y="5"/>
                    </a:lnTo>
                    <a:lnTo>
                      <a:pt x="0" y="4"/>
                    </a:lnTo>
                    <a:lnTo>
                      <a:pt x="0" y="5"/>
                    </a:lnTo>
                    <a:lnTo>
                      <a:pt x="0" y="5"/>
                    </a:lnTo>
                    <a:lnTo>
                      <a:pt x="0" y="5"/>
                    </a:lnTo>
                    <a:lnTo>
                      <a:pt x="0" y="4"/>
                    </a:lnTo>
                    <a:lnTo>
                      <a:pt x="0" y="4"/>
                    </a:lnTo>
                    <a:lnTo>
                      <a:pt x="0" y="5"/>
                    </a:lnTo>
                    <a:lnTo>
                      <a:pt x="0" y="5"/>
                    </a:lnTo>
                    <a:lnTo>
                      <a:pt x="0" y="5"/>
                    </a:lnTo>
                    <a:lnTo>
                      <a:pt x="0" y="4"/>
                    </a:lnTo>
                    <a:lnTo>
                      <a:pt x="0" y="5"/>
                    </a:lnTo>
                    <a:lnTo>
                      <a:pt x="0" y="4"/>
                    </a:lnTo>
                    <a:lnTo>
                      <a:pt x="0" y="4"/>
                    </a:lnTo>
                    <a:lnTo>
                      <a:pt x="0" y="4"/>
                    </a:lnTo>
                    <a:lnTo>
                      <a:pt x="0" y="5"/>
                    </a:lnTo>
                    <a:lnTo>
                      <a:pt x="0" y="5"/>
                    </a:lnTo>
                    <a:lnTo>
                      <a:pt x="0" y="5"/>
                    </a:lnTo>
                    <a:lnTo>
                      <a:pt x="0" y="4"/>
                    </a:lnTo>
                    <a:lnTo>
                      <a:pt x="0" y="5"/>
                    </a:lnTo>
                    <a:lnTo>
                      <a:pt x="0" y="5"/>
                    </a:lnTo>
                    <a:lnTo>
                      <a:pt x="0" y="4"/>
                    </a:lnTo>
                    <a:lnTo>
                      <a:pt x="0" y="4"/>
                    </a:lnTo>
                    <a:lnTo>
                      <a:pt x="0" y="4"/>
                    </a:lnTo>
                    <a:lnTo>
                      <a:pt x="0" y="5"/>
                    </a:lnTo>
                    <a:lnTo>
                      <a:pt x="0" y="4"/>
                    </a:lnTo>
                    <a:lnTo>
                      <a:pt x="0" y="4"/>
                    </a:lnTo>
                    <a:lnTo>
                      <a:pt x="0" y="3"/>
                    </a:lnTo>
                    <a:lnTo>
                      <a:pt x="0" y="3"/>
                    </a:lnTo>
                    <a:lnTo>
                      <a:pt x="0" y="2"/>
                    </a:lnTo>
                    <a:lnTo>
                      <a:pt x="0" y="2"/>
                    </a:lnTo>
                    <a:lnTo>
                      <a:pt x="0" y="1"/>
                    </a:lnTo>
                    <a:lnTo>
                      <a:pt x="0" y="2"/>
                    </a:lnTo>
                    <a:lnTo>
                      <a:pt x="0" y="1"/>
                    </a:lnTo>
                    <a:lnTo>
                      <a:pt x="0" y="0"/>
                    </a:lnTo>
                    <a:lnTo>
                      <a:pt x="0" y="1"/>
                    </a:lnTo>
                    <a:lnTo>
                      <a:pt x="0" y="2"/>
                    </a:lnTo>
                    <a:lnTo>
                      <a:pt x="0" y="2"/>
                    </a:lnTo>
                    <a:lnTo>
                      <a:pt x="0" y="2"/>
                    </a:lnTo>
                    <a:lnTo>
                      <a:pt x="0" y="2"/>
                    </a:lnTo>
                    <a:lnTo>
                      <a:pt x="0" y="2"/>
                    </a:lnTo>
                    <a:lnTo>
                      <a:pt x="0" y="2"/>
                    </a:lnTo>
                    <a:lnTo>
                      <a:pt x="0" y="3"/>
                    </a:lnTo>
                    <a:lnTo>
                      <a:pt x="0" y="3"/>
                    </a:lnTo>
                    <a:lnTo>
                      <a:pt x="0" y="4"/>
                    </a:lnTo>
                    <a:lnTo>
                      <a:pt x="0" y="5"/>
                    </a:lnTo>
                    <a:lnTo>
                      <a:pt x="0" y="4"/>
                    </a:lnTo>
                    <a:lnTo>
                      <a:pt x="0" y="3"/>
                    </a:lnTo>
                    <a:lnTo>
                      <a:pt x="0" y="4"/>
                    </a:lnTo>
                    <a:lnTo>
                      <a:pt x="0" y="5"/>
                    </a:lnTo>
                    <a:lnTo>
                      <a:pt x="0" y="5"/>
                    </a:lnTo>
                    <a:lnTo>
                      <a:pt x="0" y="5"/>
                    </a:lnTo>
                    <a:lnTo>
                      <a:pt x="0" y="5"/>
                    </a:lnTo>
                    <a:lnTo>
                      <a:pt x="0" y="4"/>
                    </a:lnTo>
                    <a:lnTo>
                      <a:pt x="0" y="5"/>
                    </a:lnTo>
                    <a:lnTo>
                      <a:pt x="0" y="6"/>
                    </a:lnTo>
                    <a:lnTo>
                      <a:pt x="0" y="6"/>
                    </a:lnTo>
                    <a:lnTo>
                      <a:pt x="0" y="5"/>
                    </a:lnTo>
                    <a:lnTo>
                      <a:pt x="0" y="6"/>
                    </a:lnTo>
                    <a:lnTo>
                      <a:pt x="0" y="5"/>
                    </a:lnTo>
                    <a:lnTo>
                      <a:pt x="0" y="5"/>
                    </a:lnTo>
                    <a:lnTo>
                      <a:pt x="0" y="4"/>
                    </a:lnTo>
                    <a:lnTo>
                      <a:pt x="0" y="5"/>
                    </a:lnTo>
                    <a:lnTo>
                      <a:pt x="0" y="5"/>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7"/>
                    </a:lnTo>
                    <a:lnTo>
                      <a:pt x="0" y="7"/>
                    </a:lnTo>
                    <a:lnTo>
                      <a:pt x="0" y="6"/>
                    </a:lnTo>
                    <a:lnTo>
                      <a:pt x="0" y="7"/>
                    </a:lnTo>
                    <a:lnTo>
                      <a:pt x="0" y="7"/>
                    </a:lnTo>
                    <a:lnTo>
                      <a:pt x="0" y="7"/>
                    </a:lnTo>
                    <a:lnTo>
                      <a:pt x="0" y="7"/>
                    </a:lnTo>
                    <a:lnTo>
                      <a:pt x="0" y="6"/>
                    </a:lnTo>
                    <a:lnTo>
                      <a:pt x="0" y="7"/>
                    </a:lnTo>
                    <a:lnTo>
                      <a:pt x="0" y="7"/>
                    </a:lnTo>
                    <a:lnTo>
                      <a:pt x="0" y="7"/>
                    </a:lnTo>
                    <a:lnTo>
                      <a:pt x="0" y="6"/>
                    </a:lnTo>
                    <a:lnTo>
                      <a:pt x="0" y="6"/>
                    </a:lnTo>
                    <a:lnTo>
                      <a:pt x="0" y="7"/>
                    </a:lnTo>
                    <a:lnTo>
                      <a:pt x="0" y="6"/>
                    </a:lnTo>
                    <a:lnTo>
                      <a:pt x="0" y="7"/>
                    </a:lnTo>
                    <a:lnTo>
                      <a:pt x="0" y="6"/>
                    </a:lnTo>
                    <a:lnTo>
                      <a:pt x="0" y="6"/>
                    </a:lnTo>
                    <a:lnTo>
                      <a:pt x="0" y="5"/>
                    </a:lnTo>
                    <a:lnTo>
                      <a:pt x="0" y="6"/>
                    </a:lnTo>
                    <a:lnTo>
                      <a:pt x="0" y="5"/>
                    </a:lnTo>
                    <a:lnTo>
                      <a:pt x="0" y="6"/>
                    </a:lnTo>
                    <a:lnTo>
                      <a:pt x="0" y="5"/>
                    </a:lnTo>
                    <a:lnTo>
                      <a:pt x="0" y="5"/>
                    </a:lnTo>
                    <a:lnTo>
                      <a:pt x="0" y="5"/>
                    </a:lnTo>
                    <a:lnTo>
                      <a:pt x="0" y="5"/>
                    </a:lnTo>
                    <a:lnTo>
                      <a:pt x="0" y="4"/>
                    </a:lnTo>
                    <a:lnTo>
                      <a:pt x="0" y="4"/>
                    </a:lnTo>
                    <a:lnTo>
                      <a:pt x="0" y="4"/>
                    </a:lnTo>
                    <a:lnTo>
                      <a:pt x="0" y="3"/>
                    </a:lnTo>
                    <a:lnTo>
                      <a:pt x="0" y="3"/>
                    </a:lnTo>
                    <a:lnTo>
                      <a:pt x="0" y="3"/>
                    </a:lnTo>
                    <a:lnTo>
                      <a:pt x="0" y="3"/>
                    </a:lnTo>
                    <a:lnTo>
                      <a:pt x="0" y="2"/>
                    </a:lnTo>
                    <a:lnTo>
                      <a:pt x="0" y="3"/>
                    </a:lnTo>
                    <a:lnTo>
                      <a:pt x="0" y="3"/>
                    </a:lnTo>
                    <a:lnTo>
                      <a:pt x="0" y="3"/>
                    </a:lnTo>
                    <a:lnTo>
                      <a:pt x="0" y="3"/>
                    </a:lnTo>
                    <a:lnTo>
                      <a:pt x="0" y="3"/>
                    </a:lnTo>
                    <a:lnTo>
                      <a:pt x="0" y="4"/>
                    </a:lnTo>
                    <a:lnTo>
                      <a:pt x="0" y="4"/>
                    </a:lnTo>
                    <a:lnTo>
                      <a:pt x="0" y="3"/>
                    </a:lnTo>
                    <a:lnTo>
                      <a:pt x="0" y="4"/>
                    </a:lnTo>
                    <a:lnTo>
                      <a:pt x="0" y="4"/>
                    </a:lnTo>
                    <a:lnTo>
                      <a:pt x="0" y="5"/>
                    </a:lnTo>
                    <a:lnTo>
                      <a:pt x="0" y="4"/>
                    </a:lnTo>
                    <a:lnTo>
                      <a:pt x="0" y="5"/>
                    </a:lnTo>
                    <a:lnTo>
                      <a:pt x="0" y="6"/>
                    </a:lnTo>
                    <a:lnTo>
                      <a:pt x="0" y="6"/>
                    </a:lnTo>
                    <a:lnTo>
                      <a:pt x="0" y="6"/>
                    </a:lnTo>
                    <a:lnTo>
                      <a:pt x="0" y="6"/>
                    </a:lnTo>
                    <a:lnTo>
                      <a:pt x="0" y="5"/>
                    </a:lnTo>
                    <a:lnTo>
                      <a:pt x="0" y="6"/>
                    </a:lnTo>
                    <a:lnTo>
                      <a:pt x="0" y="6"/>
                    </a:lnTo>
                    <a:lnTo>
                      <a:pt x="0" y="6"/>
                    </a:lnTo>
                    <a:lnTo>
                      <a:pt x="0" y="5"/>
                    </a:lnTo>
                    <a:lnTo>
                      <a:pt x="0" y="5"/>
                    </a:lnTo>
                    <a:lnTo>
                      <a:pt x="0" y="5"/>
                    </a:lnTo>
                    <a:lnTo>
                      <a:pt x="0" y="5"/>
                    </a:lnTo>
                    <a:lnTo>
                      <a:pt x="0" y="4"/>
                    </a:lnTo>
                    <a:lnTo>
                      <a:pt x="0" y="4"/>
                    </a:lnTo>
                    <a:lnTo>
                      <a:pt x="0" y="4"/>
                    </a:lnTo>
                    <a:lnTo>
                      <a:pt x="0" y="5"/>
                    </a:lnTo>
                    <a:lnTo>
                      <a:pt x="0" y="4"/>
                    </a:lnTo>
                    <a:lnTo>
                      <a:pt x="0" y="3"/>
                    </a:lnTo>
                    <a:lnTo>
                      <a:pt x="0" y="3"/>
                    </a:lnTo>
                    <a:lnTo>
                      <a:pt x="0" y="3"/>
                    </a:lnTo>
                    <a:lnTo>
                      <a:pt x="0" y="4"/>
                    </a:lnTo>
                  </a:path>
                </a:pathLst>
              </a:custGeom>
              <a:noFill/>
              <a:ln w="0">
                <a:solidFill>
                  <a:srgbClr val="3366FF"/>
                </a:solidFill>
                <a:prstDash val="solid"/>
                <a:round/>
                <a:headEnd/>
                <a:tailEnd/>
              </a:ln>
            </p:spPr>
            <p:txBody>
              <a:bodyPr/>
              <a:lstStyle/>
              <a:p>
                <a:endParaRPr lang="en-GB"/>
              </a:p>
            </p:txBody>
          </p:sp>
          <p:sp>
            <p:nvSpPr>
              <p:cNvPr id="186366" name="Freeform 1022"/>
              <p:cNvSpPr>
                <a:spLocks/>
              </p:cNvSpPr>
              <p:nvPr/>
            </p:nvSpPr>
            <p:spPr bwMode="auto">
              <a:xfrm>
                <a:off x="3924" y="3527"/>
                <a:ext cx="1" cy="114"/>
              </a:xfrm>
              <a:custGeom>
                <a:avLst/>
                <a:gdLst/>
                <a:ahLst/>
                <a:cxnLst>
                  <a:cxn ang="0">
                    <a:pos x="0" y="14"/>
                  </a:cxn>
                  <a:cxn ang="0">
                    <a:pos x="0" y="14"/>
                  </a:cxn>
                  <a:cxn ang="0">
                    <a:pos x="0" y="15"/>
                  </a:cxn>
                  <a:cxn ang="0">
                    <a:pos x="0" y="15"/>
                  </a:cxn>
                  <a:cxn ang="0">
                    <a:pos x="0" y="16"/>
                  </a:cxn>
                  <a:cxn ang="0">
                    <a:pos x="0" y="18"/>
                  </a:cxn>
                  <a:cxn ang="0">
                    <a:pos x="0" y="16"/>
                  </a:cxn>
                  <a:cxn ang="0">
                    <a:pos x="0" y="15"/>
                  </a:cxn>
                  <a:cxn ang="0">
                    <a:pos x="0" y="13"/>
                  </a:cxn>
                  <a:cxn ang="0">
                    <a:pos x="0" y="11"/>
                  </a:cxn>
                  <a:cxn ang="0">
                    <a:pos x="0" y="13"/>
                  </a:cxn>
                  <a:cxn ang="0">
                    <a:pos x="0" y="11"/>
                  </a:cxn>
                  <a:cxn ang="0">
                    <a:pos x="0" y="9"/>
                  </a:cxn>
                  <a:cxn ang="0">
                    <a:pos x="0" y="9"/>
                  </a:cxn>
                  <a:cxn ang="0">
                    <a:pos x="0" y="5"/>
                  </a:cxn>
                  <a:cxn ang="0">
                    <a:pos x="0" y="7"/>
                  </a:cxn>
                  <a:cxn ang="0">
                    <a:pos x="0" y="7"/>
                  </a:cxn>
                  <a:cxn ang="0">
                    <a:pos x="0" y="7"/>
                  </a:cxn>
                  <a:cxn ang="0">
                    <a:pos x="0" y="10"/>
                  </a:cxn>
                  <a:cxn ang="0">
                    <a:pos x="0" y="10"/>
                  </a:cxn>
                  <a:cxn ang="0">
                    <a:pos x="0" y="9"/>
                  </a:cxn>
                  <a:cxn ang="0">
                    <a:pos x="0" y="9"/>
                  </a:cxn>
                  <a:cxn ang="0">
                    <a:pos x="0" y="8"/>
                  </a:cxn>
                  <a:cxn ang="0">
                    <a:pos x="0" y="8"/>
                  </a:cxn>
                  <a:cxn ang="0">
                    <a:pos x="0" y="8"/>
                  </a:cxn>
                  <a:cxn ang="0">
                    <a:pos x="0" y="7"/>
                  </a:cxn>
                  <a:cxn ang="0">
                    <a:pos x="0" y="9"/>
                  </a:cxn>
                  <a:cxn ang="0">
                    <a:pos x="0" y="8"/>
                  </a:cxn>
                  <a:cxn ang="0">
                    <a:pos x="0" y="8"/>
                  </a:cxn>
                  <a:cxn ang="0">
                    <a:pos x="0" y="7"/>
                  </a:cxn>
                  <a:cxn ang="0">
                    <a:pos x="0" y="7"/>
                  </a:cxn>
                  <a:cxn ang="0">
                    <a:pos x="0" y="7"/>
                  </a:cxn>
                  <a:cxn ang="0">
                    <a:pos x="0" y="7"/>
                  </a:cxn>
                  <a:cxn ang="0">
                    <a:pos x="0" y="10"/>
                  </a:cxn>
                  <a:cxn ang="0">
                    <a:pos x="0" y="8"/>
                  </a:cxn>
                  <a:cxn ang="0">
                    <a:pos x="0" y="5"/>
                  </a:cxn>
                  <a:cxn ang="0">
                    <a:pos x="0" y="3"/>
                  </a:cxn>
                  <a:cxn ang="0">
                    <a:pos x="0" y="2"/>
                  </a:cxn>
                  <a:cxn ang="0">
                    <a:pos x="0" y="5"/>
                  </a:cxn>
                  <a:cxn ang="0">
                    <a:pos x="0" y="4"/>
                  </a:cxn>
                  <a:cxn ang="0">
                    <a:pos x="0" y="2"/>
                  </a:cxn>
                  <a:cxn ang="0">
                    <a:pos x="0" y="1"/>
                  </a:cxn>
                  <a:cxn ang="0">
                    <a:pos x="0" y="2"/>
                  </a:cxn>
                  <a:cxn ang="0">
                    <a:pos x="0" y="2"/>
                  </a:cxn>
                  <a:cxn ang="0">
                    <a:pos x="0" y="5"/>
                  </a:cxn>
                  <a:cxn ang="0">
                    <a:pos x="0" y="4"/>
                  </a:cxn>
                  <a:cxn ang="0">
                    <a:pos x="0" y="5"/>
                  </a:cxn>
                  <a:cxn ang="0">
                    <a:pos x="0" y="6"/>
                  </a:cxn>
                  <a:cxn ang="0">
                    <a:pos x="0" y="5"/>
                  </a:cxn>
                  <a:cxn ang="0">
                    <a:pos x="0" y="7"/>
                  </a:cxn>
                  <a:cxn ang="0">
                    <a:pos x="0" y="6"/>
                  </a:cxn>
                  <a:cxn ang="0">
                    <a:pos x="0" y="7"/>
                  </a:cxn>
                  <a:cxn ang="0">
                    <a:pos x="0" y="6"/>
                  </a:cxn>
                  <a:cxn ang="0">
                    <a:pos x="0" y="6"/>
                  </a:cxn>
                  <a:cxn ang="0">
                    <a:pos x="0" y="8"/>
                  </a:cxn>
                  <a:cxn ang="0">
                    <a:pos x="0" y="7"/>
                  </a:cxn>
                  <a:cxn ang="0">
                    <a:pos x="0" y="7"/>
                  </a:cxn>
                  <a:cxn ang="0">
                    <a:pos x="0" y="5"/>
                  </a:cxn>
                  <a:cxn ang="0">
                    <a:pos x="0" y="5"/>
                  </a:cxn>
                  <a:cxn ang="0">
                    <a:pos x="0" y="8"/>
                  </a:cxn>
                  <a:cxn ang="0">
                    <a:pos x="0" y="8"/>
                  </a:cxn>
                  <a:cxn ang="0">
                    <a:pos x="0" y="10"/>
                  </a:cxn>
                  <a:cxn ang="0">
                    <a:pos x="0" y="7"/>
                  </a:cxn>
                </a:cxnLst>
                <a:rect l="0" t="0" r="r" b="b"/>
                <a:pathLst>
                  <a:path h="19">
                    <a:moveTo>
                      <a:pt x="0" y="12"/>
                    </a:moveTo>
                    <a:lnTo>
                      <a:pt x="0" y="12"/>
                    </a:lnTo>
                    <a:lnTo>
                      <a:pt x="0" y="13"/>
                    </a:lnTo>
                    <a:lnTo>
                      <a:pt x="0" y="13"/>
                    </a:lnTo>
                    <a:lnTo>
                      <a:pt x="0" y="13"/>
                    </a:lnTo>
                    <a:lnTo>
                      <a:pt x="0" y="14"/>
                    </a:lnTo>
                    <a:lnTo>
                      <a:pt x="0" y="14"/>
                    </a:lnTo>
                    <a:lnTo>
                      <a:pt x="0" y="14"/>
                    </a:lnTo>
                    <a:lnTo>
                      <a:pt x="0" y="15"/>
                    </a:lnTo>
                    <a:lnTo>
                      <a:pt x="0" y="14"/>
                    </a:lnTo>
                    <a:lnTo>
                      <a:pt x="0" y="14"/>
                    </a:lnTo>
                    <a:lnTo>
                      <a:pt x="0" y="14"/>
                    </a:lnTo>
                    <a:lnTo>
                      <a:pt x="0" y="14"/>
                    </a:lnTo>
                    <a:lnTo>
                      <a:pt x="0" y="13"/>
                    </a:lnTo>
                    <a:lnTo>
                      <a:pt x="0" y="14"/>
                    </a:lnTo>
                    <a:lnTo>
                      <a:pt x="0" y="13"/>
                    </a:lnTo>
                    <a:lnTo>
                      <a:pt x="0" y="13"/>
                    </a:lnTo>
                    <a:lnTo>
                      <a:pt x="0" y="13"/>
                    </a:lnTo>
                    <a:lnTo>
                      <a:pt x="0" y="13"/>
                    </a:lnTo>
                    <a:lnTo>
                      <a:pt x="0" y="13"/>
                    </a:lnTo>
                    <a:lnTo>
                      <a:pt x="0" y="13"/>
                    </a:lnTo>
                    <a:lnTo>
                      <a:pt x="0" y="14"/>
                    </a:lnTo>
                    <a:lnTo>
                      <a:pt x="0" y="14"/>
                    </a:lnTo>
                    <a:lnTo>
                      <a:pt x="0" y="14"/>
                    </a:lnTo>
                    <a:lnTo>
                      <a:pt x="0" y="13"/>
                    </a:lnTo>
                    <a:lnTo>
                      <a:pt x="0" y="13"/>
                    </a:lnTo>
                    <a:lnTo>
                      <a:pt x="0" y="13"/>
                    </a:lnTo>
                    <a:lnTo>
                      <a:pt x="0" y="13"/>
                    </a:lnTo>
                    <a:lnTo>
                      <a:pt x="0" y="14"/>
                    </a:lnTo>
                    <a:lnTo>
                      <a:pt x="0" y="15"/>
                    </a:lnTo>
                    <a:lnTo>
                      <a:pt x="0" y="14"/>
                    </a:lnTo>
                    <a:lnTo>
                      <a:pt x="0" y="15"/>
                    </a:lnTo>
                    <a:lnTo>
                      <a:pt x="0" y="15"/>
                    </a:lnTo>
                    <a:lnTo>
                      <a:pt x="0" y="15"/>
                    </a:lnTo>
                    <a:lnTo>
                      <a:pt x="0" y="15"/>
                    </a:lnTo>
                    <a:lnTo>
                      <a:pt x="0" y="15"/>
                    </a:lnTo>
                    <a:lnTo>
                      <a:pt x="0" y="15"/>
                    </a:lnTo>
                    <a:lnTo>
                      <a:pt x="0" y="15"/>
                    </a:lnTo>
                    <a:lnTo>
                      <a:pt x="0" y="15"/>
                    </a:lnTo>
                    <a:lnTo>
                      <a:pt x="0" y="15"/>
                    </a:lnTo>
                    <a:lnTo>
                      <a:pt x="0" y="15"/>
                    </a:lnTo>
                    <a:lnTo>
                      <a:pt x="0" y="15"/>
                    </a:lnTo>
                    <a:lnTo>
                      <a:pt x="0" y="14"/>
                    </a:lnTo>
                    <a:lnTo>
                      <a:pt x="0" y="15"/>
                    </a:lnTo>
                    <a:lnTo>
                      <a:pt x="0" y="15"/>
                    </a:lnTo>
                    <a:lnTo>
                      <a:pt x="0" y="16"/>
                    </a:lnTo>
                    <a:lnTo>
                      <a:pt x="0" y="15"/>
                    </a:lnTo>
                    <a:lnTo>
                      <a:pt x="0" y="15"/>
                    </a:lnTo>
                    <a:lnTo>
                      <a:pt x="0" y="15"/>
                    </a:lnTo>
                    <a:lnTo>
                      <a:pt x="0" y="15"/>
                    </a:lnTo>
                    <a:lnTo>
                      <a:pt x="0" y="16"/>
                    </a:lnTo>
                    <a:lnTo>
                      <a:pt x="0" y="15"/>
                    </a:lnTo>
                    <a:lnTo>
                      <a:pt x="0" y="16"/>
                    </a:lnTo>
                    <a:lnTo>
                      <a:pt x="0" y="16"/>
                    </a:lnTo>
                    <a:lnTo>
                      <a:pt x="0" y="16"/>
                    </a:lnTo>
                    <a:lnTo>
                      <a:pt x="0" y="16"/>
                    </a:lnTo>
                    <a:lnTo>
                      <a:pt x="0" y="17"/>
                    </a:lnTo>
                    <a:lnTo>
                      <a:pt x="0" y="18"/>
                    </a:lnTo>
                    <a:lnTo>
                      <a:pt x="0" y="18"/>
                    </a:lnTo>
                    <a:lnTo>
                      <a:pt x="0" y="19"/>
                    </a:lnTo>
                    <a:lnTo>
                      <a:pt x="0" y="18"/>
                    </a:lnTo>
                    <a:lnTo>
                      <a:pt x="0" y="19"/>
                    </a:lnTo>
                    <a:lnTo>
                      <a:pt x="0" y="19"/>
                    </a:lnTo>
                    <a:lnTo>
                      <a:pt x="0" y="18"/>
                    </a:lnTo>
                    <a:lnTo>
                      <a:pt x="0" y="18"/>
                    </a:lnTo>
                    <a:lnTo>
                      <a:pt x="0" y="18"/>
                    </a:lnTo>
                    <a:lnTo>
                      <a:pt x="0" y="18"/>
                    </a:lnTo>
                    <a:lnTo>
                      <a:pt x="0" y="18"/>
                    </a:lnTo>
                    <a:lnTo>
                      <a:pt x="0" y="18"/>
                    </a:lnTo>
                    <a:lnTo>
                      <a:pt x="0" y="18"/>
                    </a:lnTo>
                    <a:lnTo>
                      <a:pt x="0" y="18"/>
                    </a:lnTo>
                    <a:lnTo>
                      <a:pt x="0" y="17"/>
                    </a:lnTo>
                    <a:lnTo>
                      <a:pt x="0" y="17"/>
                    </a:lnTo>
                    <a:lnTo>
                      <a:pt x="0" y="16"/>
                    </a:lnTo>
                    <a:lnTo>
                      <a:pt x="0" y="17"/>
                    </a:lnTo>
                    <a:lnTo>
                      <a:pt x="0" y="17"/>
                    </a:lnTo>
                    <a:lnTo>
                      <a:pt x="0" y="16"/>
                    </a:lnTo>
                    <a:lnTo>
                      <a:pt x="0" y="16"/>
                    </a:lnTo>
                    <a:lnTo>
                      <a:pt x="0" y="15"/>
                    </a:lnTo>
                    <a:lnTo>
                      <a:pt x="0" y="15"/>
                    </a:lnTo>
                    <a:lnTo>
                      <a:pt x="0" y="15"/>
                    </a:lnTo>
                    <a:lnTo>
                      <a:pt x="0" y="16"/>
                    </a:lnTo>
                    <a:lnTo>
                      <a:pt x="0" y="15"/>
                    </a:lnTo>
                    <a:lnTo>
                      <a:pt x="0" y="15"/>
                    </a:lnTo>
                    <a:lnTo>
                      <a:pt x="0" y="15"/>
                    </a:lnTo>
                    <a:lnTo>
                      <a:pt x="0" y="15"/>
                    </a:lnTo>
                    <a:lnTo>
                      <a:pt x="0" y="15"/>
                    </a:lnTo>
                    <a:lnTo>
                      <a:pt x="0" y="15"/>
                    </a:lnTo>
                    <a:lnTo>
                      <a:pt x="0" y="15"/>
                    </a:lnTo>
                    <a:lnTo>
                      <a:pt x="0" y="14"/>
                    </a:lnTo>
                    <a:lnTo>
                      <a:pt x="0" y="15"/>
                    </a:lnTo>
                    <a:lnTo>
                      <a:pt x="0" y="14"/>
                    </a:lnTo>
                    <a:lnTo>
                      <a:pt x="0" y="14"/>
                    </a:lnTo>
                    <a:lnTo>
                      <a:pt x="0" y="14"/>
                    </a:lnTo>
                    <a:lnTo>
                      <a:pt x="0" y="14"/>
                    </a:lnTo>
                    <a:lnTo>
                      <a:pt x="0" y="14"/>
                    </a:lnTo>
                    <a:lnTo>
                      <a:pt x="0" y="14"/>
                    </a:lnTo>
                    <a:lnTo>
                      <a:pt x="0" y="13"/>
                    </a:lnTo>
                    <a:lnTo>
                      <a:pt x="0" y="13"/>
                    </a:lnTo>
                    <a:lnTo>
                      <a:pt x="0" y="13"/>
                    </a:lnTo>
                    <a:lnTo>
                      <a:pt x="0" y="13"/>
                    </a:lnTo>
                    <a:lnTo>
                      <a:pt x="0" y="13"/>
                    </a:lnTo>
                    <a:lnTo>
                      <a:pt x="0" y="13"/>
                    </a:lnTo>
                    <a:lnTo>
                      <a:pt x="0" y="12"/>
                    </a:lnTo>
                    <a:lnTo>
                      <a:pt x="0" y="12"/>
                    </a:lnTo>
                    <a:lnTo>
                      <a:pt x="0" y="11"/>
                    </a:lnTo>
                    <a:lnTo>
                      <a:pt x="0" y="11"/>
                    </a:lnTo>
                    <a:lnTo>
                      <a:pt x="0" y="11"/>
                    </a:lnTo>
                    <a:lnTo>
                      <a:pt x="0" y="12"/>
                    </a:lnTo>
                    <a:lnTo>
                      <a:pt x="0" y="11"/>
                    </a:lnTo>
                    <a:lnTo>
                      <a:pt x="0" y="12"/>
                    </a:lnTo>
                    <a:lnTo>
                      <a:pt x="0" y="12"/>
                    </a:lnTo>
                    <a:lnTo>
                      <a:pt x="0" y="12"/>
                    </a:lnTo>
                    <a:lnTo>
                      <a:pt x="0" y="13"/>
                    </a:lnTo>
                    <a:lnTo>
                      <a:pt x="0" y="12"/>
                    </a:lnTo>
                    <a:lnTo>
                      <a:pt x="0" y="12"/>
                    </a:lnTo>
                    <a:lnTo>
                      <a:pt x="0" y="12"/>
                    </a:lnTo>
                    <a:lnTo>
                      <a:pt x="0" y="12"/>
                    </a:lnTo>
                    <a:lnTo>
                      <a:pt x="0" y="12"/>
                    </a:lnTo>
                    <a:lnTo>
                      <a:pt x="0" y="12"/>
                    </a:lnTo>
                    <a:lnTo>
                      <a:pt x="0" y="13"/>
                    </a:lnTo>
                    <a:lnTo>
                      <a:pt x="0" y="13"/>
                    </a:lnTo>
                    <a:lnTo>
                      <a:pt x="0" y="13"/>
                    </a:lnTo>
                    <a:lnTo>
                      <a:pt x="0" y="13"/>
                    </a:lnTo>
                    <a:lnTo>
                      <a:pt x="0" y="13"/>
                    </a:lnTo>
                    <a:lnTo>
                      <a:pt x="0" y="13"/>
                    </a:lnTo>
                    <a:lnTo>
                      <a:pt x="0" y="13"/>
                    </a:lnTo>
                    <a:lnTo>
                      <a:pt x="0" y="12"/>
                    </a:lnTo>
                    <a:lnTo>
                      <a:pt x="0" y="12"/>
                    </a:lnTo>
                    <a:lnTo>
                      <a:pt x="0" y="11"/>
                    </a:lnTo>
                    <a:lnTo>
                      <a:pt x="0" y="11"/>
                    </a:lnTo>
                    <a:lnTo>
                      <a:pt x="0" y="11"/>
                    </a:lnTo>
                    <a:lnTo>
                      <a:pt x="0" y="11"/>
                    </a:lnTo>
                    <a:lnTo>
                      <a:pt x="0" y="11"/>
                    </a:lnTo>
                    <a:lnTo>
                      <a:pt x="0" y="11"/>
                    </a:lnTo>
                    <a:lnTo>
                      <a:pt x="0" y="11"/>
                    </a:lnTo>
                    <a:lnTo>
                      <a:pt x="0" y="10"/>
                    </a:lnTo>
                    <a:lnTo>
                      <a:pt x="0" y="10"/>
                    </a:lnTo>
                    <a:lnTo>
                      <a:pt x="0" y="9"/>
                    </a:lnTo>
                    <a:lnTo>
                      <a:pt x="0" y="9"/>
                    </a:lnTo>
                    <a:lnTo>
                      <a:pt x="0" y="10"/>
                    </a:lnTo>
                    <a:lnTo>
                      <a:pt x="0" y="9"/>
                    </a:lnTo>
                    <a:lnTo>
                      <a:pt x="0" y="9"/>
                    </a:lnTo>
                    <a:lnTo>
                      <a:pt x="0" y="9"/>
                    </a:lnTo>
                    <a:lnTo>
                      <a:pt x="0" y="10"/>
                    </a:lnTo>
                    <a:lnTo>
                      <a:pt x="0" y="9"/>
                    </a:lnTo>
                    <a:lnTo>
                      <a:pt x="0" y="8"/>
                    </a:lnTo>
                    <a:lnTo>
                      <a:pt x="0" y="8"/>
                    </a:lnTo>
                    <a:lnTo>
                      <a:pt x="0" y="8"/>
                    </a:lnTo>
                    <a:lnTo>
                      <a:pt x="0" y="8"/>
                    </a:lnTo>
                    <a:lnTo>
                      <a:pt x="0" y="9"/>
                    </a:lnTo>
                    <a:lnTo>
                      <a:pt x="0" y="9"/>
                    </a:lnTo>
                    <a:lnTo>
                      <a:pt x="0" y="10"/>
                    </a:lnTo>
                    <a:lnTo>
                      <a:pt x="0" y="9"/>
                    </a:lnTo>
                    <a:lnTo>
                      <a:pt x="0" y="8"/>
                    </a:lnTo>
                    <a:lnTo>
                      <a:pt x="0" y="8"/>
                    </a:lnTo>
                    <a:lnTo>
                      <a:pt x="0" y="7"/>
                    </a:lnTo>
                    <a:lnTo>
                      <a:pt x="0" y="7"/>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8"/>
                    </a:lnTo>
                    <a:lnTo>
                      <a:pt x="0" y="7"/>
                    </a:lnTo>
                    <a:lnTo>
                      <a:pt x="0" y="7"/>
                    </a:lnTo>
                    <a:lnTo>
                      <a:pt x="0" y="7"/>
                    </a:lnTo>
                    <a:lnTo>
                      <a:pt x="0" y="7"/>
                    </a:lnTo>
                    <a:lnTo>
                      <a:pt x="0" y="7"/>
                    </a:lnTo>
                    <a:lnTo>
                      <a:pt x="0" y="7"/>
                    </a:lnTo>
                    <a:lnTo>
                      <a:pt x="0" y="8"/>
                    </a:lnTo>
                    <a:lnTo>
                      <a:pt x="0" y="7"/>
                    </a:lnTo>
                    <a:lnTo>
                      <a:pt x="0" y="7"/>
                    </a:lnTo>
                    <a:lnTo>
                      <a:pt x="0" y="6"/>
                    </a:lnTo>
                    <a:lnTo>
                      <a:pt x="0" y="7"/>
                    </a:lnTo>
                    <a:lnTo>
                      <a:pt x="0" y="7"/>
                    </a:lnTo>
                    <a:lnTo>
                      <a:pt x="0" y="7"/>
                    </a:lnTo>
                    <a:lnTo>
                      <a:pt x="0" y="7"/>
                    </a:lnTo>
                    <a:lnTo>
                      <a:pt x="0" y="7"/>
                    </a:lnTo>
                    <a:lnTo>
                      <a:pt x="0" y="7"/>
                    </a:lnTo>
                    <a:lnTo>
                      <a:pt x="0" y="6"/>
                    </a:lnTo>
                    <a:lnTo>
                      <a:pt x="0" y="6"/>
                    </a:lnTo>
                    <a:lnTo>
                      <a:pt x="0" y="7"/>
                    </a:lnTo>
                    <a:lnTo>
                      <a:pt x="0" y="7"/>
                    </a:lnTo>
                    <a:lnTo>
                      <a:pt x="0" y="7"/>
                    </a:lnTo>
                    <a:lnTo>
                      <a:pt x="0" y="7"/>
                    </a:lnTo>
                    <a:lnTo>
                      <a:pt x="0" y="7"/>
                    </a:lnTo>
                    <a:lnTo>
                      <a:pt x="0" y="7"/>
                    </a:lnTo>
                    <a:lnTo>
                      <a:pt x="0" y="8"/>
                    </a:lnTo>
                    <a:lnTo>
                      <a:pt x="0" y="9"/>
                    </a:lnTo>
                    <a:lnTo>
                      <a:pt x="0" y="9"/>
                    </a:lnTo>
                    <a:lnTo>
                      <a:pt x="0" y="10"/>
                    </a:lnTo>
                    <a:lnTo>
                      <a:pt x="0" y="10"/>
                    </a:lnTo>
                    <a:lnTo>
                      <a:pt x="0" y="11"/>
                    </a:lnTo>
                    <a:lnTo>
                      <a:pt x="0" y="10"/>
                    </a:lnTo>
                    <a:lnTo>
                      <a:pt x="0" y="11"/>
                    </a:lnTo>
                    <a:lnTo>
                      <a:pt x="0" y="10"/>
                    </a:lnTo>
                    <a:lnTo>
                      <a:pt x="0" y="11"/>
                    </a:lnTo>
                    <a:lnTo>
                      <a:pt x="0" y="11"/>
                    </a:lnTo>
                    <a:lnTo>
                      <a:pt x="0" y="11"/>
                    </a:lnTo>
                    <a:lnTo>
                      <a:pt x="0" y="11"/>
                    </a:lnTo>
                    <a:lnTo>
                      <a:pt x="0" y="11"/>
                    </a:lnTo>
                    <a:lnTo>
                      <a:pt x="0" y="11"/>
                    </a:lnTo>
                    <a:lnTo>
                      <a:pt x="0" y="10"/>
                    </a:lnTo>
                    <a:lnTo>
                      <a:pt x="0" y="11"/>
                    </a:lnTo>
                    <a:lnTo>
                      <a:pt x="0" y="10"/>
                    </a:lnTo>
                    <a:lnTo>
                      <a:pt x="0" y="11"/>
                    </a:lnTo>
                    <a:lnTo>
                      <a:pt x="0" y="10"/>
                    </a:lnTo>
                    <a:lnTo>
                      <a:pt x="0" y="11"/>
                    </a:lnTo>
                    <a:lnTo>
                      <a:pt x="0" y="11"/>
                    </a:lnTo>
                    <a:lnTo>
                      <a:pt x="0" y="10"/>
                    </a:lnTo>
                    <a:lnTo>
                      <a:pt x="0" y="10"/>
                    </a:lnTo>
                    <a:lnTo>
                      <a:pt x="0" y="9"/>
                    </a:lnTo>
                    <a:lnTo>
                      <a:pt x="0" y="8"/>
                    </a:lnTo>
                    <a:lnTo>
                      <a:pt x="0" y="10"/>
                    </a:lnTo>
                    <a:lnTo>
                      <a:pt x="0" y="9"/>
                    </a:lnTo>
                    <a:lnTo>
                      <a:pt x="0" y="9"/>
                    </a:lnTo>
                    <a:lnTo>
                      <a:pt x="0" y="8"/>
                    </a:lnTo>
                    <a:lnTo>
                      <a:pt x="0" y="8"/>
                    </a:lnTo>
                    <a:lnTo>
                      <a:pt x="0" y="8"/>
                    </a:lnTo>
                    <a:lnTo>
                      <a:pt x="0" y="8"/>
                    </a:lnTo>
                    <a:lnTo>
                      <a:pt x="0" y="8"/>
                    </a:lnTo>
                    <a:lnTo>
                      <a:pt x="0" y="9"/>
                    </a:lnTo>
                    <a:lnTo>
                      <a:pt x="0" y="9"/>
                    </a:lnTo>
                    <a:lnTo>
                      <a:pt x="0" y="9"/>
                    </a:lnTo>
                    <a:lnTo>
                      <a:pt x="0" y="10"/>
                    </a:lnTo>
                    <a:lnTo>
                      <a:pt x="0" y="9"/>
                    </a:lnTo>
                    <a:lnTo>
                      <a:pt x="0" y="9"/>
                    </a:lnTo>
                    <a:lnTo>
                      <a:pt x="0" y="9"/>
                    </a:lnTo>
                    <a:lnTo>
                      <a:pt x="0" y="10"/>
                    </a:lnTo>
                    <a:lnTo>
                      <a:pt x="0" y="10"/>
                    </a:lnTo>
                    <a:lnTo>
                      <a:pt x="0" y="9"/>
                    </a:lnTo>
                    <a:lnTo>
                      <a:pt x="0" y="8"/>
                    </a:lnTo>
                    <a:lnTo>
                      <a:pt x="0" y="8"/>
                    </a:lnTo>
                    <a:lnTo>
                      <a:pt x="0" y="9"/>
                    </a:lnTo>
                    <a:lnTo>
                      <a:pt x="0" y="8"/>
                    </a:lnTo>
                    <a:lnTo>
                      <a:pt x="0" y="8"/>
                    </a:lnTo>
                    <a:lnTo>
                      <a:pt x="0" y="7"/>
                    </a:lnTo>
                    <a:lnTo>
                      <a:pt x="0" y="8"/>
                    </a:lnTo>
                    <a:lnTo>
                      <a:pt x="0" y="7"/>
                    </a:lnTo>
                    <a:lnTo>
                      <a:pt x="0" y="8"/>
                    </a:lnTo>
                    <a:lnTo>
                      <a:pt x="0" y="8"/>
                    </a:lnTo>
                    <a:lnTo>
                      <a:pt x="0" y="9"/>
                    </a:lnTo>
                    <a:lnTo>
                      <a:pt x="0" y="8"/>
                    </a:lnTo>
                    <a:lnTo>
                      <a:pt x="0" y="8"/>
                    </a:lnTo>
                    <a:lnTo>
                      <a:pt x="0" y="7"/>
                    </a:lnTo>
                    <a:lnTo>
                      <a:pt x="0" y="8"/>
                    </a:lnTo>
                    <a:lnTo>
                      <a:pt x="0" y="7"/>
                    </a:lnTo>
                    <a:lnTo>
                      <a:pt x="0" y="8"/>
                    </a:lnTo>
                    <a:lnTo>
                      <a:pt x="0" y="8"/>
                    </a:lnTo>
                    <a:lnTo>
                      <a:pt x="0" y="8"/>
                    </a:lnTo>
                    <a:lnTo>
                      <a:pt x="0" y="7"/>
                    </a:lnTo>
                    <a:lnTo>
                      <a:pt x="0" y="7"/>
                    </a:lnTo>
                    <a:lnTo>
                      <a:pt x="0" y="7"/>
                    </a:lnTo>
                    <a:lnTo>
                      <a:pt x="0" y="7"/>
                    </a:lnTo>
                    <a:lnTo>
                      <a:pt x="0" y="8"/>
                    </a:lnTo>
                    <a:lnTo>
                      <a:pt x="0" y="7"/>
                    </a:lnTo>
                    <a:lnTo>
                      <a:pt x="0" y="7"/>
                    </a:lnTo>
                    <a:lnTo>
                      <a:pt x="0" y="7"/>
                    </a:lnTo>
                    <a:lnTo>
                      <a:pt x="0" y="8"/>
                    </a:lnTo>
                    <a:lnTo>
                      <a:pt x="0" y="8"/>
                    </a:lnTo>
                    <a:lnTo>
                      <a:pt x="0" y="7"/>
                    </a:lnTo>
                    <a:lnTo>
                      <a:pt x="0" y="8"/>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9"/>
                    </a:lnTo>
                    <a:lnTo>
                      <a:pt x="0" y="9"/>
                    </a:lnTo>
                    <a:lnTo>
                      <a:pt x="0" y="9"/>
                    </a:lnTo>
                    <a:lnTo>
                      <a:pt x="0" y="9"/>
                    </a:lnTo>
                    <a:lnTo>
                      <a:pt x="0" y="9"/>
                    </a:lnTo>
                    <a:lnTo>
                      <a:pt x="0" y="9"/>
                    </a:lnTo>
                    <a:lnTo>
                      <a:pt x="0" y="10"/>
                    </a:lnTo>
                    <a:lnTo>
                      <a:pt x="0" y="9"/>
                    </a:lnTo>
                    <a:lnTo>
                      <a:pt x="0" y="10"/>
                    </a:lnTo>
                    <a:lnTo>
                      <a:pt x="0" y="10"/>
                    </a:lnTo>
                    <a:lnTo>
                      <a:pt x="0" y="10"/>
                    </a:lnTo>
                    <a:lnTo>
                      <a:pt x="0" y="9"/>
                    </a:lnTo>
                    <a:lnTo>
                      <a:pt x="0" y="9"/>
                    </a:lnTo>
                    <a:lnTo>
                      <a:pt x="0" y="9"/>
                    </a:lnTo>
                    <a:lnTo>
                      <a:pt x="0" y="8"/>
                    </a:lnTo>
                    <a:lnTo>
                      <a:pt x="0" y="8"/>
                    </a:lnTo>
                    <a:lnTo>
                      <a:pt x="0" y="8"/>
                    </a:lnTo>
                    <a:lnTo>
                      <a:pt x="0" y="8"/>
                    </a:lnTo>
                    <a:lnTo>
                      <a:pt x="0" y="8"/>
                    </a:lnTo>
                    <a:lnTo>
                      <a:pt x="0" y="9"/>
                    </a:lnTo>
                    <a:lnTo>
                      <a:pt x="0" y="8"/>
                    </a:lnTo>
                    <a:lnTo>
                      <a:pt x="0" y="8"/>
                    </a:lnTo>
                    <a:lnTo>
                      <a:pt x="0" y="7"/>
                    </a:lnTo>
                    <a:lnTo>
                      <a:pt x="0" y="8"/>
                    </a:lnTo>
                    <a:lnTo>
                      <a:pt x="0" y="7"/>
                    </a:lnTo>
                    <a:lnTo>
                      <a:pt x="0" y="7"/>
                    </a:lnTo>
                    <a:lnTo>
                      <a:pt x="0" y="8"/>
                    </a:lnTo>
                    <a:lnTo>
                      <a:pt x="0" y="8"/>
                    </a:lnTo>
                    <a:lnTo>
                      <a:pt x="0" y="8"/>
                    </a:lnTo>
                    <a:lnTo>
                      <a:pt x="0" y="8"/>
                    </a:lnTo>
                    <a:lnTo>
                      <a:pt x="0" y="8"/>
                    </a:lnTo>
                    <a:lnTo>
                      <a:pt x="0" y="8"/>
                    </a:lnTo>
                    <a:lnTo>
                      <a:pt x="0" y="8"/>
                    </a:lnTo>
                    <a:lnTo>
                      <a:pt x="0" y="9"/>
                    </a:lnTo>
                    <a:lnTo>
                      <a:pt x="0" y="9"/>
                    </a:lnTo>
                    <a:lnTo>
                      <a:pt x="0" y="8"/>
                    </a:lnTo>
                    <a:lnTo>
                      <a:pt x="0" y="7"/>
                    </a:lnTo>
                    <a:lnTo>
                      <a:pt x="0" y="7"/>
                    </a:lnTo>
                    <a:lnTo>
                      <a:pt x="0" y="7"/>
                    </a:lnTo>
                    <a:lnTo>
                      <a:pt x="0" y="8"/>
                    </a:lnTo>
                    <a:lnTo>
                      <a:pt x="0" y="7"/>
                    </a:lnTo>
                    <a:lnTo>
                      <a:pt x="0" y="8"/>
                    </a:lnTo>
                    <a:lnTo>
                      <a:pt x="0" y="8"/>
                    </a:lnTo>
                    <a:lnTo>
                      <a:pt x="0" y="8"/>
                    </a:lnTo>
                    <a:lnTo>
                      <a:pt x="0" y="8"/>
                    </a:lnTo>
                    <a:lnTo>
                      <a:pt x="0" y="8"/>
                    </a:lnTo>
                    <a:lnTo>
                      <a:pt x="0" y="8"/>
                    </a:lnTo>
                    <a:lnTo>
                      <a:pt x="0" y="7"/>
                    </a:lnTo>
                    <a:lnTo>
                      <a:pt x="0" y="7"/>
                    </a:lnTo>
                    <a:lnTo>
                      <a:pt x="0" y="7"/>
                    </a:lnTo>
                    <a:lnTo>
                      <a:pt x="0" y="8"/>
                    </a:lnTo>
                    <a:lnTo>
                      <a:pt x="0" y="7"/>
                    </a:lnTo>
                    <a:lnTo>
                      <a:pt x="0" y="7"/>
                    </a:lnTo>
                    <a:lnTo>
                      <a:pt x="0" y="8"/>
                    </a:lnTo>
                    <a:lnTo>
                      <a:pt x="0" y="8"/>
                    </a:lnTo>
                    <a:lnTo>
                      <a:pt x="0" y="8"/>
                    </a:lnTo>
                    <a:lnTo>
                      <a:pt x="0" y="7"/>
                    </a:lnTo>
                    <a:lnTo>
                      <a:pt x="0" y="7"/>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8"/>
                    </a:lnTo>
                    <a:lnTo>
                      <a:pt x="0" y="8"/>
                    </a:lnTo>
                    <a:lnTo>
                      <a:pt x="0" y="8"/>
                    </a:lnTo>
                    <a:lnTo>
                      <a:pt x="0" y="7"/>
                    </a:lnTo>
                    <a:lnTo>
                      <a:pt x="0" y="6"/>
                    </a:lnTo>
                    <a:lnTo>
                      <a:pt x="0" y="5"/>
                    </a:lnTo>
                    <a:lnTo>
                      <a:pt x="0" y="5"/>
                    </a:lnTo>
                    <a:lnTo>
                      <a:pt x="0" y="5"/>
                    </a:lnTo>
                    <a:lnTo>
                      <a:pt x="0" y="4"/>
                    </a:lnTo>
                    <a:lnTo>
                      <a:pt x="0" y="4"/>
                    </a:lnTo>
                    <a:lnTo>
                      <a:pt x="0" y="4"/>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3"/>
                    </a:lnTo>
                    <a:lnTo>
                      <a:pt x="0" y="3"/>
                    </a:lnTo>
                    <a:lnTo>
                      <a:pt x="0" y="3"/>
                    </a:lnTo>
                    <a:lnTo>
                      <a:pt x="0" y="2"/>
                    </a:lnTo>
                    <a:lnTo>
                      <a:pt x="0" y="3"/>
                    </a:lnTo>
                    <a:lnTo>
                      <a:pt x="0" y="2"/>
                    </a:lnTo>
                    <a:lnTo>
                      <a:pt x="0" y="3"/>
                    </a:lnTo>
                    <a:lnTo>
                      <a:pt x="0" y="2"/>
                    </a:lnTo>
                    <a:lnTo>
                      <a:pt x="0" y="3"/>
                    </a:lnTo>
                    <a:lnTo>
                      <a:pt x="0" y="2"/>
                    </a:lnTo>
                    <a:lnTo>
                      <a:pt x="0" y="3"/>
                    </a:lnTo>
                    <a:lnTo>
                      <a:pt x="0" y="2"/>
                    </a:lnTo>
                    <a:lnTo>
                      <a:pt x="0" y="2"/>
                    </a:lnTo>
                    <a:lnTo>
                      <a:pt x="0" y="3"/>
                    </a:lnTo>
                    <a:lnTo>
                      <a:pt x="0" y="2"/>
                    </a:lnTo>
                    <a:lnTo>
                      <a:pt x="0" y="3"/>
                    </a:lnTo>
                    <a:lnTo>
                      <a:pt x="0" y="3"/>
                    </a:lnTo>
                    <a:lnTo>
                      <a:pt x="0" y="4"/>
                    </a:lnTo>
                    <a:lnTo>
                      <a:pt x="0" y="4"/>
                    </a:lnTo>
                    <a:lnTo>
                      <a:pt x="0" y="4"/>
                    </a:lnTo>
                    <a:lnTo>
                      <a:pt x="0" y="5"/>
                    </a:lnTo>
                    <a:lnTo>
                      <a:pt x="0" y="5"/>
                    </a:lnTo>
                    <a:lnTo>
                      <a:pt x="0" y="5"/>
                    </a:lnTo>
                    <a:lnTo>
                      <a:pt x="0" y="5"/>
                    </a:lnTo>
                    <a:lnTo>
                      <a:pt x="0" y="5"/>
                    </a:lnTo>
                    <a:lnTo>
                      <a:pt x="0" y="5"/>
                    </a:lnTo>
                    <a:lnTo>
                      <a:pt x="0" y="6"/>
                    </a:lnTo>
                    <a:lnTo>
                      <a:pt x="0" y="5"/>
                    </a:lnTo>
                    <a:lnTo>
                      <a:pt x="0" y="5"/>
                    </a:lnTo>
                    <a:lnTo>
                      <a:pt x="0" y="5"/>
                    </a:lnTo>
                    <a:lnTo>
                      <a:pt x="0" y="5"/>
                    </a:lnTo>
                    <a:lnTo>
                      <a:pt x="0" y="4"/>
                    </a:lnTo>
                    <a:lnTo>
                      <a:pt x="0" y="4"/>
                    </a:lnTo>
                    <a:lnTo>
                      <a:pt x="0" y="4"/>
                    </a:lnTo>
                    <a:lnTo>
                      <a:pt x="0" y="5"/>
                    </a:lnTo>
                    <a:lnTo>
                      <a:pt x="0" y="4"/>
                    </a:lnTo>
                    <a:lnTo>
                      <a:pt x="0" y="4"/>
                    </a:lnTo>
                    <a:lnTo>
                      <a:pt x="0" y="4"/>
                    </a:lnTo>
                    <a:lnTo>
                      <a:pt x="0" y="3"/>
                    </a:lnTo>
                    <a:lnTo>
                      <a:pt x="0" y="3"/>
                    </a:lnTo>
                    <a:lnTo>
                      <a:pt x="0" y="2"/>
                    </a:lnTo>
                    <a:lnTo>
                      <a:pt x="0" y="2"/>
                    </a:lnTo>
                    <a:lnTo>
                      <a:pt x="0" y="2"/>
                    </a:lnTo>
                    <a:lnTo>
                      <a:pt x="0" y="1"/>
                    </a:lnTo>
                    <a:lnTo>
                      <a:pt x="0" y="1"/>
                    </a:lnTo>
                    <a:lnTo>
                      <a:pt x="0" y="1"/>
                    </a:lnTo>
                    <a:lnTo>
                      <a:pt x="0" y="0"/>
                    </a:lnTo>
                    <a:lnTo>
                      <a:pt x="0" y="0"/>
                    </a:lnTo>
                    <a:lnTo>
                      <a:pt x="0" y="1"/>
                    </a:lnTo>
                    <a:lnTo>
                      <a:pt x="0" y="1"/>
                    </a:lnTo>
                    <a:lnTo>
                      <a:pt x="0" y="0"/>
                    </a:lnTo>
                    <a:lnTo>
                      <a:pt x="0" y="0"/>
                    </a:lnTo>
                    <a:lnTo>
                      <a:pt x="0" y="0"/>
                    </a:lnTo>
                    <a:lnTo>
                      <a:pt x="0" y="1"/>
                    </a:lnTo>
                    <a:lnTo>
                      <a:pt x="0" y="0"/>
                    </a:lnTo>
                    <a:lnTo>
                      <a:pt x="0" y="1"/>
                    </a:lnTo>
                    <a:lnTo>
                      <a:pt x="0" y="2"/>
                    </a:lnTo>
                    <a:lnTo>
                      <a:pt x="0" y="2"/>
                    </a:lnTo>
                    <a:lnTo>
                      <a:pt x="0" y="2"/>
                    </a:lnTo>
                    <a:lnTo>
                      <a:pt x="0" y="2"/>
                    </a:lnTo>
                    <a:lnTo>
                      <a:pt x="0" y="1"/>
                    </a:lnTo>
                    <a:lnTo>
                      <a:pt x="0" y="2"/>
                    </a:lnTo>
                    <a:lnTo>
                      <a:pt x="0" y="2"/>
                    </a:lnTo>
                    <a:lnTo>
                      <a:pt x="0" y="2"/>
                    </a:lnTo>
                    <a:lnTo>
                      <a:pt x="0" y="2"/>
                    </a:lnTo>
                    <a:lnTo>
                      <a:pt x="0" y="3"/>
                    </a:lnTo>
                    <a:lnTo>
                      <a:pt x="0" y="2"/>
                    </a:lnTo>
                    <a:lnTo>
                      <a:pt x="0" y="2"/>
                    </a:lnTo>
                    <a:lnTo>
                      <a:pt x="0" y="2"/>
                    </a:lnTo>
                    <a:lnTo>
                      <a:pt x="0" y="2"/>
                    </a:lnTo>
                    <a:lnTo>
                      <a:pt x="0" y="2"/>
                    </a:lnTo>
                    <a:lnTo>
                      <a:pt x="0" y="1"/>
                    </a:lnTo>
                    <a:lnTo>
                      <a:pt x="0" y="1"/>
                    </a:lnTo>
                    <a:lnTo>
                      <a:pt x="0" y="1"/>
                    </a:lnTo>
                    <a:lnTo>
                      <a:pt x="0" y="2"/>
                    </a:lnTo>
                    <a:lnTo>
                      <a:pt x="0" y="2"/>
                    </a:lnTo>
                    <a:lnTo>
                      <a:pt x="0" y="2"/>
                    </a:lnTo>
                    <a:lnTo>
                      <a:pt x="0" y="2"/>
                    </a:lnTo>
                    <a:lnTo>
                      <a:pt x="0" y="2"/>
                    </a:lnTo>
                    <a:lnTo>
                      <a:pt x="0" y="3"/>
                    </a:lnTo>
                    <a:lnTo>
                      <a:pt x="0" y="3"/>
                    </a:lnTo>
                    <a:lnTo>
                      <a:pt x="0" y="4"/>
                    </a:lnTo>
                    <a:lnTo>
                      <a:pt x="0" y="4"/>
                    </a:lnTo>
                    <a:lnTo>
                      <a:pt x="0" y="5"/>
                    </a:lnTo>
                    <a:lnTo>
                      <a:pt x="0" y="5"/>
                    </a:lnTo>
                    <a:lnTo>
                      <a:pt x="0" y="6"/>
                    </a:lnTo>
                    <a:lnTo>
                      <a:pt x="0" y="5"/>
                    </a:lnTo>
                    <a:lnTo>
                      <a:pt x="0" y="6"/>
                    </a:lnTo>
                    <a:lnTo>
                      <a:pt x="0" y="6"/>
                    </a:lnTo>
                    <a:lnTo>
                      <a:pt x="0" y="6"/>
                    </a:lnTo>
                    <a:lnTo>
                      <a:pt x="0" y="5"/>
                    </a:lnTo>
                    <a:lnTo>
                      <a:pt x="0" y="5"/>
                    </a:lnTo>
                    <a:lnTo>
                      <a:pt x="0" y="5"/>
                    </a:lnTo>
                    <a:lnTo>
                      <a:pt x="0" y="5"/>
                    </a:lnTo>
                    <a:lnTo>
                      <a:pt x="0" y="6"/>
                    </a:lnTo>
                    <a:lnTo>
                      <a:pt x="0" y="5"/>
                    </a:lnTo>
                    <a:lnTo>
                      <a:pt x="0" y="5"/>
                    </a:lnTo>
                    <a:lnTo>
                      <a:pt x="0" y="4"/>
                    </a:lnTo>
                    <a:lnTo>
                      <a:pt x="0" y="5"/>
                    </a:lnTo>
                    <a:lnTo>
                      <a:pt x="0" y="5"/>
                    </a:lnTo>
                    <a:lnTo>
                      <a:pt x="0" y="5"/>
                    </a:lnTo>
                    <a:lnTo>
                      <a:pt x="0" y="5"/>
                    </a:lnTo>
                    <a:lnTo>
                      <a:pt x="0" y="4"/>
                    </a:lnTo>
                    <a:lnTo>
                      <a:pt x="0" y="4"/>
                    </a:lnTo>
                    <a:lnTo>
                      <a:pt x="0" y="4"/>
                    </a:lnTo>
                    <a:lnTo>
                      <a:pt x="0" y="4"/>
                    </a:lnTo>
                    <a:lnTo>
                      <a:pt x="0" y="4"/>
                    </a:lnTo>
                    <a:lnTo>
                      <a:pt x="0" y="5"/>
                    </a:lnTo>
                    <a:lnTo>
                      <a:pt x="0" y="5"/>
                    </a:lnTo>
                    <a:lnTo>
                      <a:pt x="0" y="6"/>
                    </a:lnTo>
                    <a:lnTo>
                      <a:pt x="0" y="6"/>
                    </a:lnTo>
                    <a:lnTo>
                      <a:pt x="0" y="6"/>
                    </a:lnTo>
                    <a:lnTo>
                      <a:pt x="0" y="5"/>
                    </a:lnTo>
                    <a:lnTo>
                      <a:pt x="0" y="6"/>
                    </a:lnTo>
                    <a:lnTo>
                      <a:pt x="0" y="6"/>
                    </a:lnTo>
                    <a:lnTo>
                      <a:pt x="0" y="6"/>
                    </a:lnTo>
                    <a:lnTo>
                      <a:pt x="0" y="5"/>
                    </a:lnTo>
                    <a:lnTo>
                      <a:pt x="0" y="5"/>
                    </a:lnTo>
                    <a:lnTo>
                      <a:pt x="0" y="6"/>
                    </a:lnTo>
                    <a:lnTo>
                      <a:pt x="0" y="6"/>
                    </a:lnTo>
                    <a:lnTo>
                      <a:pt x="0" y="5"/>
                    </a:lnTo>
                    <a:lnTo>
                      <a:pt x="0" y="5"/>
                    </a:lnTo>
                    <a:lnTo>
                      <a:pt x="0" y="5"/>
                    </a:lnTo>
                    <a:lnTo>
                      <a:pt x="0" y="4"/>
                    </a:lnTo>
                    <a:lnTo>
                      <a:pt x="0" y="4"/>
                    </a:lnTo>
                    <a:lnTo>
                      <a:pt x="0" y="4"/>
                    </a:lnTo>
                    <a:lnTo>
                      <a:pt x="0" y="4"/>
                    </a:lnTo>
                    <a:lnTo>
                      <a:pt x="0" y="4"/>
                    </a:lnTo>
                    <a:lnTo>
                      <a:pt x="0" y="4"/>
                    </a:lnTo>
                    <a:lnTo>
                      <a:pt x="0" y="4"/>
                    </a:lnTo>
                    <a:lnTo>
                      <a:pt x="0" y="5"/>
                    </a:lnTo>
                    <a:lnTo>
                      <a:pt x="0" y="4"/>
                    </a:lnTo>
                    <a:lnTo>
                      <a:pt x="0" y="5"/>
                    </a:lnTo>
                    <a:lnTo>
                      <a:pt x="0" y="4"/>
                    </a:lnTo>
                    <a:lnTo>
                      <a:pt x="0" y="5"/>
                    </a:lnTo>
                    <a:lnTo>
                      <a:pt x="0" y="5"/>
                    </a:lnTo>
                    <a:lnTo>
                      <a:pt x="0" y="5"/>
                    </a:lnTo>
                    <a:lnTo>
                      <a:pt x="0" y="5"/>
                    </a:lnTo>
                    <a:lnTo>
                      <a:pt x="0" y="5"/>
                    </a:lnTo>
                    <a:lnTo>
                      <a:pt x="0" y="6"/>
                    </a:lnTo>
                    <a:lnTo>
                      <a:pt x="0" y="6"/>
                    </a:lnTo>
                    <a:lnTo>
                      <a:pt x="0" y="7"/>
                    </a:lnTo>
                    <a:lnTo>
                      <a:pt x="0" y="7"/>
                    </a:lnTo>
                    <a:lnTo>
                      <a:pt x="0" y="7"/>
                    </a:lnTo>
                    <a:lnTo>
                      <a:pt x="0" y="6"/>
                    </a:lnTo>
                    <a:lnTo>
                      <a:pt x="0" y="7"/>
                    </a:lnTo>
                    <a:lnTo>
                      <a:pt x="0" y="7"/>
                    </a:lnTo>
                    <a:lnTo>
                      <a:pt x="0" y="7"/>
                    </a:lnTo>
                    <a:lnTo>
                      <a:pt x="0" y="7"/>
                    </a:lnTo>
                    <a:lnTo>
                      <a:pt x="0" y="7"/>
                    </a:lnTo>
                    <a:lnTo>
                      <a:pt x="0" y="6"/>
                    </a:lnTo>
                    <a:lnTo>
                      <a:pt x="0" y="5"/>
                    </a:lnTo>
                    <a:lnTo>
                      <a:pt x="0" y="6"/>
                    </a:lnTo>
                    <a:lnTo>
                      <a:pt x="0" y="6"/>
                    </a:lnTo>
                    <a:lnTo>
                      <a:pt x="0" y="6"/>
                    </a:lnTo>
                    <a:lnTo>
                      <a:pt x="0" y="7"/>
                    </a:lnTo>
                    <a:lnTo>
                      <a:pt x="0" y="6"/>
                    </a:lnTo>
                    <a:lnTo>
                      <a:pt x="0" y="7"/>
                    </a:lnTo>
                    <a:lnTo>
                      <a:pt x="0" y="6"/>
                    </a:lnTo>
                    <a:lnTo>
                      <a:pt x="0" y="6"/>
                    </a:lnTo>
                    <a:lnTo>
                      <a:pt x="0" y="7"/>
                    </a:lnTo>
                    <a:lnTo>
                      <a:pt x="0" y="6"/>
                    </a:lnTo>
                    <a:lnTo>
                      <a:pt x="0" y="6"/>
                    </a:lnTo>
                    <a:lnTo>
                      <a:pt x="0" y="7"/>
                    </a:lnTo>
                    <a:lnTo>
                      <a:pt x="0" y="8"/>
                    </a:lnTo>
                    <a:lnTo>
                      <a:pt x="0" y="7"/>
                    </a:lnTo>
                    <a:lnTo>
                      <a:pt x="0" y="8"/>
                    </a:lnTo>
                    <a:lnTo>
                      <a:pt x="0" y="7"/>
                    </a:lnTo>
                    <a:lnTo>
                      <a:pt x="0" y="7"/>
                    </a:lnTo>
                    <a:lnTo>
                      <a:pt x="0" y="7"/>
                    </a:lnTo>
                    <a:lnTo>
                      <a:pt x="0" y="6"/>
                    </a:lnTo>
                    <a:lnTo>
                      <a:pt x="0" y="6"/>
                    </a:lnTo>
                    <a:lnTo>
                      <a:pt x="0" y="5"/>
                    </a:lnTo>
                    <a:lnTo>
                      <a:pt x="0" y="6"/>
                    </a:lnTo>
                    <a:lnTo>
                      <a:pt x="0" y="6"/>
                    </a:lnTo>
                    <a:lnTo>
                      <a:pt x="0" y="6"/>
                    </a:lnTo>
                    <a:lnTo>
                      <a:pt x="0" y="5"/>
                    </a:lnTo>
                    <a:lnTo>
                      <a:pt x="0" y="6"/>
                    </a:lnTo>
                    <a:lnTo>
                      <a:pt x="0" y="5"/>
                    </a:lnTo>
                    <a:lnTo>
                      <a:pt x="0" y="5"/>
                    </a:lnTo>
                    <a:lnTo>
                      <a:pt x="0" y="5"/>
                    </a:lnTo>
                    <a:lnTo>
                      <a:pt x="0" y="4"/>
                    </a:lnTo>
                    <a:lnTo>
                      <a:pt x="0" y="5"/>
                    </a:lnTo>
                    <a:lnTo>
                      <a:pt x="0" y="5"/>
                    </a:lnTo>
                    <a:lnTo>
                      <a:pt x="0" y="5"/>
                    </a:lnTo>
                    <a:lnTo>
                      <a:pt x="0" y="6"/>
                    </a:lnTo>
                    <a:lnTo>
                      <a:pt x="0" y="6"/>
                    </a:lnTo>
                    <a:lnTo>
                      <a:pt x="0" y="6"/>
                    </a:lnTo>
                    <a:lnTo>
                      <a:pt x="0" y="6"/>
                    </a:lnTo>
                    <a:lnTo>
                      <a:pt x="0" y="7"/>
                    </a:lnTo>
                    <a:lnTo>
                      <a:pt x="0" y="7"/>
                    </a:lnTo>
                    <a:lnTo>
                      <a:pt x="0" y="8"/>
                    </a:lnTo>
                    <a:lnTo>
                      <a:pt x="0" y="8"/>
                    </a:lnTo>
                    <a:lnTo>
                      <a:pt x="0" y="7"/>
                    </a:lnTo>
                    <a:lnTo>
                      <a:pt x="0" y="8"/>
                    </a:lnTo>
                    <a:lnTo>
                      <a:pt x="0" y="7"/>
                    </a:lnTo>
                    <a:lnTo>
                      <a:pt x="0" y="8"/>
                    </a:lnTo>
                    <a:lnTo>
                      <a:pt x="0" y="8"/>
                    </a:lnTo>
                    <a:lnTo>
                      <a:pt x="0" y="8"/>
                    </a:lnTo>
                    <a:lnTo>
                      <a:pt x="0" y="7"/>
                    </a:lnTo>
                    <a:lnTo>
                      <a:pt x="0" y="8"/>
                    </a:lnTo>
                    <a:lnTo>
                      <a:pt x="0" y="7"/>
                    </a:lnTo>
                    <a:lnTo>
                      <a:pt x="0" y="8"/>
                    </a:lnTo>
                    <a:lnTo>
                      <a:pt x="0" y="8"/>
                    </a:lnTo>
                    <a:lnTo>
                      <a:pt x="0" y="8"/>
                    </a:lnTo>
                    <a:lnTo>
                      <a:pt x="0" y="8"/>
                    </a:lnTo>
                    <a:lnTo>
                      <a:pt x="0" y="7"/>
                    </a:lnTo>
                    <a:lnTo>
                      <a:pt x="0" y="7"/>
                    </a:lnTo>
                    <a:lnTo>
                      <a:pt x="0" y="7"/>
                    </a:lnTo>
                    <a:lnTo>
                      <a:pt x="0" y="7"/>
                    </a:lnTo>
                    <a:lnTo>
                      <a:pt x="0" y="7"/>
                    </a:lnTo>
                    <a:lnTo>
                      <a:pt x="0" y="8"/>
                    </a:lnTo>
                    <a:lnTo>
                      <a:pt x="0" y="8"/>
                    </a:lnTo>
                    <a:lnTo>
                      <a:pt x="0" y="9"/>
                    </a:lnTo>
                    <a:lnTo>
                      <a:pt x="0" y="8"/>
                    </a:lnTo>
                    <a:lnTo>
                      <a:pt x="0" y="8"/>
                    </a:lnTo>
                    <a:lnTo>
                      <a:pt x="0" y="8"/>
                    </a:lnTo>
                    <a:lnTo>
                      <a:pt x="0" y="7"/>
                    </a:lnTo>
                    <a:lnTo>
                      <a:pt x="0" y="7"/>
                    </a:lnTo>
                    <a:lnTo>
                      <a:pt x="0" y="7"/>
                    </a:lnTo>
                    <a:lnTo>
                      <a:pt x="0" y="6"/>
                    </a:lnTo>
                    <a:lnTo>
                      <a:pt x="0" y="7"/>
                    </a:lnTo>
                    <a:lnTo>
                      <a:pt x="0" y="6"/>
                    </a:lnTo>
                    <a:lnTo>
                      <a:pt x="0" y="6"/>
                    </a:lnTo>
                    <a:lnTo>
                      <a:pt x="0" y="6"/>
                    </a:lnTo>
                    <a:lnTo>
                      <a:pt x="0" y="6"/>
                    </a:lnTo>
                    <a:lnTo>
                      <a:pt x="0" y="6"/>
                    </a:lnTo>
                    <a:lnTo>
                      <a:pt x="0" y="7"/>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8"/>
                    </a:lnTo>
                    <a:lnTo>
                      <a:pt x="0" y="7"/>
                    </a:lnTo>
                    <a:lnTo>
                      <a:pt x="0" y="8"/>
                    </a:lnTo>
                    <a:lnTo>
                      <a:pt x="0" y="8"/>
                    </a:lnTo>
                    <a:lnTo>
                      <a:pt x="0" y="7"/>
                    </a:lnTo>
                    <a:lnTo>
                      <a:pt x="0" y="7"/>
                    </a:lnTo>
                    <a:lnTo>
                      <a:pt x="0" y="7"/>
                    </a:lnTo>
                    <a:lnTo>
                      <a:pt x="0" y="7"/>
                    </a:lnTo>
                    <a:lnTo>
                      <a:pt x="0" y="8"/>
                    </a:lnTo>
                    <a:lnTo>
                      <a:pt x="0" y="8"/>
                    </a:lnTo>
                    <a:lnTo>
                      <a:pt x="0" y="8"/>
                    </a:lnTo>
                    <a:lnTo>
                      <a:pt x="0" y="8"/>
                    </a:lnTo>
                    <a:lnTo>
                      <a:pt x="0" y="9"/>
                    </a:lnTo>
                    <a:lnTo>
                      <a:pt x="0" y="9"/>
                    </a:lnTo>
                    <a:lnTo>
                      <a:pt x="0" y="9"/>
                    </a:lnTo>
                    <a:lnTo>
                      <a:pt x="0" y="9"/>
                    </a:lnTo>
                    <a:lnTo>
                      <a:pt x="0" y="9"/>
                    </a:lnTo>
                    <a:lnTo>
                      <a:pt x="0" y="8"/>
                    </a:lnTo>
                    <a:lnTo>
                      <a:pt x="0" y="9"/>
                    </a:lnTo>
                    <a:lnTo>
                      <a:pt x="0" y="8"/>
                    </a:lnTo>
                    <a:lnTo>
                      <a:pt x="0" y="9"/>
                    </a:lnTo>
                    <a:lnTo>
                      <a:pt x="0" y="10"/>
                    </a:lnTo>
                    <a:lnTo>
                      <a:pt x="0" y="10"/>
                    </a:lnTo>
                    <a:lnTo>
                      <a:pt x="0" y="10"/>
                    </a:lnTo>
                    <a:lnTo>
                      <a:pt x="0" y="9"/>
                    </a:lnTo>
                    <a:lnTo>
                      <a:pt x="0" y="10"/>
                    </a:lnTo>
                    <a:lnTo>
                      <a:pt x="0" y="9"/>
                    </a:lnTo>
                    <a:lnTo>
                      <a:pt x="0" y="9"/>
                    </a:lnTo>
                    <a:lnTo>
                      <a:pt x="0" y="8"/>
                    </a:lnTo>
                    <a:lnTo>
                      <a:pt x="0" y="8"/>
                    </a:lnTo>
                    <a:lnTo>
                      <a:pt x="0" y="7"/>
                    </a:lnTo>
                    <a:lnTo>
                      <a:pt x="0" y="7"/>
                    </a:lnTo>
                    <a:lnTo>
                      <a:pt x="0" y="7"/>
                    </a:lnTo>
                    <a:lnTo>
                      <a:pt x="0" y="7"/>
                    </a:lnTo>
                    <a:lnTo>
                      <a:pt x="0" y="6"/>
                    </a:lnTo>
                    <a:lnTo>
                      <a:pt x="0" y="6"/>
                    </a:lnTo>
                    <a:lnTo>
                      <a:pt x="0" y="6"/>
                    </a:lnTo>
                    <a:lnTo>
                      <a:pt x="0" y="6"/>
                    </a:lnTo>
                    <a:lnTo>
                      <a:pt x="0" y="5"/>
                    </a:lnTo>
                    <a:lnTo>
                      <a:pt x="0" y="5"/>
                    </a:lnTo>
                    <a:lnTo>
                      <a:pt x="0" y="4"/>
                    </a:lnTo>
                  </a:path>
                </a:pathLst>
              </a:custGeom>
              <a:noFill/>
              <a:ln w="0">
                <a:solidFill>
                  <a:srgbClr val="3366FF"/>
                </a:solidFill>
                <a:prstDash val="solid"/>
                <a:round/>
                <a:headEnd/>
                <a:tailEnd/>
              </a:ln>
            </p:spPr>
            <p:txBody>
              <a:bodyPr/>
              <a:lstStyle/>
              <a:p>
                <a:endParaRPr lang="en-GB"/>
              </a:p>
            </p:txBody>
          </p:sp>
          <p:sp>
            <p:nvSpPr>
              <p:cNvPr id="186367" name="Freeform 1023"/>
              <p:cNvSpPr>
                <a:spLocks/>
              </p:cNvSpPr>
              <p:nvPr/>
            </p:nvSpPr>
            <p:spPr bwMode="auto">
              <a:xfrm>
                <a:off x="3924" y="3539"/>
                <a:ext cx="6" cy="66"/>
              </a:xfrm>
              <a:custGeom>
                <a:avLst/>
                <a:gdLst/>
                <a:ahLst/>
                <a:cxnLst>
                  <a:cxn ang="0">
                    <a:pos x="0" y="3"/>
                  </a:cxn>
                  <a:cxn ang="0">
                    <a:pos x="0" y="5"/>
                  </a:cxn>
                  <a:cxn ang="0">
                    <a:pos x="0" y="5"/>
                  </a:cxn>
                  <a:cxn ang="0">
                    <a:pos x="0" y="5"/>
                  </a:cxn>
                  <a:cxn ang="0">
                    <a:pos x="0" y="2"/>
                  </a:cxn>
                  <a:cxn ang="0">
                    <a:pos x="0" y="4"/>
                  </a:cxn>
                  <a:cxn ang="0">
                    <a:pos x="0" y="2"/>
                  </a:cxn>
                  <a:cxn ang="0">
                    <a:pos x="0" y="3"/>
                  </a:cxn>
                  <a:cxn ang="0">
                    <a:pos x="1" y="3"/>
                  </a:cxn>
                  <a:cxn ang="0">
                    <a:pos x="1" y="2"/>
                  </a:cxn>
                  <a:cxn ang="0">
                    <a:pos x="1" y="3"/>
                  </a:cxn>
                  <a:cxn ang="0">
                    <a:pos x="1" y="3"/>
                  </a:cxn>
                  <a:cxn ang="0">
                    <a:pos x="1" y="5"/>
                  </a:cxn>
                  <a:cxn ang="0">
                    <a:pos x="1" y="2"/>
                  </a:cxn>
                  <a:cxn ang="0">
                    <a:pos x="1" y="1"/>
                  </a:cxn>
                  <a:cxn ang="0">
                    <a:pos x="1" y="2"/>
                  </a:cxn>
                  <a:cxn ang="0">
                    <a:pos x="1" y="4"/>
                  </a:cxn>
                  <a:cxn ang="0">
                    <a:pos x="1" y="3"/>
                  </a:cxn>
                  <a:cxn ang="0">
                    <a:pos x="1" y="4"/>
                  </a:cxn>
                  <a:cxn ang="0">
                    <a:pos x="1" y="5"/>
                  </a:cxn>
                  <a:cxn ang="0">
                    <a:pos x="1" y="6"/>
                  </a:cxn>
                  <a:cxn ang="0">
                    <a:pos x="1" y="8"/>
                  </a:cxn>
                  <a:cxn ang="0">
                    <a:pos x="1" y="8"/>
                  </a:cxn>
                  <a:cxn ang="0">
                    <a:pos x="1" y="9"/>
                  </a:cxn>
                  <a:cxn ang="0">
                    <a:pos x="1" y="8"/>
                  </a:cxn>
                  <a:cxn ang="0">
                    <a:pos x="1" y="7"/>
                  </a:cxn>
                  <a:cxn ang="0">
                    <a:pos x="1" y="8"/>
                  </a:cxn>
                  <a:cxn ang="0">
                    <a:pos x="1" y="5"/>
                  </a:cxn>
                  <a:cxn ang="0">
                    <a:pos x="1" y="4"/>
                  </a:cxn>
                  <a:cxn ang="0">
                    <a:pos x="1" y="6"/>
                  </a:cxn>
                  <a:cxn ang="0">
                    <a:pos x="1" y="6"/>
                  </a:cxn>
                  <a:cxn ang="0">
                    <a:pos x="1" y="6"/>
                  </a:cxn>
                  <a:cxn ang="0">
                    <a:pos x="1" y="6"/>
                  </a:cxn>
                  <a:cxn ang="0">
                    <a:pos x="1" y="5"/>
                  </a:cxn>
                  <a:cxn ang="0">
                    <a:pos x="1" y="7"/>
                  </a:cxn>
                  <a:cxn ang="0">
                    <a:pos x="1" y="5"/>
                  </a:cxn>
                  <a:cxn ang="0">
                    <a:pos x="1" y="5"/>
                  </a:cxn>
                  <a:cxn ang="0">
                    <a:pos x="1" y="6"/>
                  </a:cxn>
                  <a:cxn ang="0">
                    <a:pos x="1" y="7"/>
                  </a:cxn>
                  <a:cxn ang="0">
                    <a:pos x="1" y="9"/>
                  </a:cxn>
                  <a:cxn ang="0">
                    <a:pos x="1" y="6"/>
                  </a:cxn>
                  <a:cxn ang="0">
                    <a:pos x="1" y="5"/>
                  </a:cxn>
                  <a:cxn ang="0">
                    <a:pos x="1" y="8"/>
                  </a:cxn>
                  <a:cxn ang="0">
                    <a:pos x="1" y="6"/>
                  </a:cxn>
                  <a:cxn ang="0">
                    <a:pos x="1" y="7"/>
                  </a:cxn>
                  <a:cxn ang="0">
                    <a:pos x="1" y="7"/>
                  </a:cxn>
                  <a:cxn ang="0">
                    <a:pos x="1" y="10"/>
                  </a:cxn>
                  <a:cxn ang="0">
                    <a:pos x="1" y="10"/>
                  </a:cxn>
                  <a:cxn ang="0">
                    <a:pos x="1" y="9"/>
                  </a:cxn>
                  <a:cxn ang="0">
                    <a:pos x="1" y="8"/>
                  </a:cxn>
                  <a:cxn ang="0">
                    <a:pos x="1" y="6"/>
                  </a:cxn>
                  <a:cxn ang="0">
                    <a:pos x="1" y="10"/>
                  </a:cxn>
                  <a:cxn ang="0">
                    <a:pos x="1" y="6"/>
                  </a:cxn>
                  <a:cxn ang="0">
                    <a:pos x="1" y="6"/>
                  </a:cxn>
                  <a:cxn ang="0">
                    <a:pos x="1" y="10"/>
                  </a:cxn>
                  <a:cxn ang="0">
                    <a:pos x="1" y="8"/>
                  </a:cxn>
                  <a:cxn ang="0">
                    <a:pos x="1" y="8"/>
                  </a:cxn>
                  <a:cxn ang="0">
                    <a:pos x="1" y="10"/>
                  </a:cxn>
                  <a:cxn ang="0">
                    <a:pos x="1" y="10"/>
                  </a:cxn>
                  <a:cxn ang="0">
                    <a:pos x="1" y="9"/>
                  </a:cxn>
                  <a:cxn ang="0">
                    <a:pos x="1" y="6"/>
                  </a:cxn>
                  <a:cxn ang="0">
                    <a:pos x="1" y="9"/>
                  </a:cxn>
                  <a:cxn ang="0">
                    <a:pos x="1" y="8"/>
                  </a:cxn>
                </a:cxnLst>
                <a:rect l="0" t="0" r="r" b="b"/>
                <a:pathLst>
                  <a:path w="1" h="11">
                    <a:moveTo>
                      <a:pt x="0" y="2"/>
                    </a:moveTo>
                    <a:lnTo>
                      <a:pt x="0" y="2"/>
                    </a:lnTo>
                    <a:lnTo>
                      <a:pt x="0" y="1"/>
                    </a:lnTo>
                    <a:lnTo>
                      <a:pt x="0" y="2"/>
                    </a:lnTo>
                    <a:lnTo>
                      <a:pt x="0" y="2"/>
                    </a:lnTo>
                    <a:lnTo>
                      <a:pt x="0" y="3"/>
                    </a:lnTo>
                    <a:lnTo>
                      <a:pt x="0" y="3"/>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5"/>
                    </a:lnTo>
                    <a:lnTo>
                      <a:pt x="0" y="5"/>
                    </a:lnTo>
                    <a:lnTo>
                      <a:pt x="0" y="4"/>
                    </a:lnTo>
                    <a:lnTo>
                      <a:pt x="0" y="4"/>
                    </a:lnTo>
                    <a:lnTo>
                      <a:pt x="0" y="3"/>
                    </a:lnTo>
                    <a:lnTo>
                      <a:pt x="0" y="3"/>
                    </a:lnTo>
                    <a:lnTo>
                      <a:pt x="0" y="3"/>
                    </a:lnTo>
                    <a:lnTo>
                      <a:pt x="0" y="2"/>
                    </a:lnTo>
                    <a:lnTo>
                      <a:pt x="0" y="2"/>
                    </a:lnTo>
                    <a:lnTo>
                      <a:pt x="0" y="2"/>
                    </a:lnTo>
                    <a:lnTo>
                      <a:pt x="0" y="1"/>
                    </a:lnTo>
                    <a:lnTo>
                      <a:pt x="0" y="2"/>
                    </a:lnTo>
                    <a:lnTo>
                      <a:pt x="0" y="2"/>
                    </a:lnTo>
                    <a:lnTo>
                      <a:pt x="0" y="2"/>
                    </a:lnTo>
                    <a:lnTo>
                      <a:pt x="0" y="3"/>
                    </a:lnTo>
                    <a:lnTo>
                      <a:pt x="0" y="2"/>
                    </a:lnTo>
                    <a:lnTo>
                      <a:pt x="0" y="2"/>
                    </a:lnTo>
                    <a:lnTo>
                      <a:pt x="0" y="2"/>
                    </a:lnTo>
                    <a:lnTo>
                      <a:pt x="0" y="2"/>
                    </a:lnTo>
                    <a:lnTo>
                      <a:pt x="0" y="3"/>
                    </a:lnTo>
                    <a:lnTo>
                      <a:pt x="0" y="3"/>
                    </a:lnTo>
                    <a:lnTo>
                      <a:pt x="0" y="3"/>
                    </a:lnTo>
                    <a:lnTo>
                      <a:pt x="0" y="3"/>
                    </a:lnTo>
                    <a:lnTo>
                      <a:pt x="0" y="4"/>
                    </a:lnTo>
                    <a:lnTo>
                      <a:pt x="0" y="3"/>
                    </a:lnTo>
                    <a:lnTo>
                      <a:pt x="0" y="4"/>
                    </a:lnTo>
                    <a:lnTo>
                      <a:pt x="0" y="3"/>
                    </a:lnTo>
                    <a:lnTo>
                      <a:pt x="0" y="3"/>
                    </a:lnTo>
                    <a:lnTo>
                      <a:pt x="0" y="3"/>
                    </a:lnTo>
                    <a:lnTo>
                      <a:pt x="0" y="4"/>
                    </a:lnTo>
                    <a:lnTo>
                      <a:pt x="0" y="4"/>
                    </a:lnTo>
                    <a:lnTo>
                      <a:pt x="0" y="5"/>
                    </a:lnTo>
                    <a:lnTo>
                      <a:pt x="0" y="4"/>
                    </a:lnTo>
                    <a:lnTo>
                      <a:pt x="0" y="4"/>
                    </a:lnTo>
                    <a:lnTo>
                      <a:pt x="0" y="2"/>
                    </a:lnTo>
                    <a:lnTo>
                      <a:pt x="0" y="3"/>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4"/>
                    </a:lnTo>
                    <a:lnTo>
                      <a:pt x="1" y="3"/>
                    </a:lnTo>
                    <a:lnTo>
                      <a:pt x="1" y="3"/>
                    </a:lnTo>
                    <a:lnTo>
                      <a:pt x="1" y="3"/>
                    </a:lnTo>
                    <a:lnTo>
                      <a:pt x="1" y="3"/>
                    </a:lnTo>
                    <a:lnTo>
                      <a:pt x="1" y="2"/>
                    </a:lnTo>
                    <a:lnTo>
                      <a:pt x="1" y="3"/>
                    </a:lnTo>
                    <a:lnTo>
                      <a:pt x="1" y="3"/>
                    </a:lnTo>
                    <a:lnTo>
                      <a:pt x="1" y="3"/>
                    </a:lnTo>
                    <a:lnTo>
                      <a:pt x="1" y="3"/>
                    </a:lnTo>
                    <a:lnTo>
                      <a:pt x="1" y="3"/>
                    </a:lnTo>
                    <a:lnTo>
                      <a:pt x="1" y="2"/>
                    </a:lnTo>
                    <a:lnTo>
                      <a:pt x="1" y="3"/>
                    </a:lnTo>
                    <a:lnTo>
                      <a:pt x="1" y="2"/>
                    </a:lnTo>
                    <a:lnTo>
                      <a:pt x="1" y="3"/>
                    </a:lnTo>
                    <a:lnTo>
                      <a:pt x="1" y="2"/>
                    </a:lnTo>
                    <a:lnTo>
                      <a:pt x="1" y="3"/>
                    </a:lnTo>
                    <a:lnTo>
                      <a:pt x="1" y="2"/>
                    </a:lnTo>
                    <a:lnTo>
                      <a:pt x="1"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4"/>
                    </a:lnTo>
                    <a:lnTo>
                      <a:pt x="1" y="3"/>
                    </a:lnTo>
                    <a:lnTo>
                      <a:pt x="1" y="3"/>
                    </a:lnTo>
                    <a:lnTo>
                      <a:pt x="1" y="3"/>
                    </a:lnTo>
                    <a:lnTo>
                      <a:pt x="1" y="4"/>
                    </a:lnTo>
                    <a:lnTo>
                      <a:pt x="1" y="4"/>
                    </a:lnTo>
                    <a:lnTo>
                      <a:pt x="1" y="4"/>
                    </a:lnTo>
                    <a:lnTo>
                      <a:pt x="1" y="3"/>
                    </a:lnTo>
                    <a:lnTo>
                      <a:pt x="1" y="3"/>
                    </a:lnTo>
                    <a:lnTo>
                      <a:pt x="1" y="3"/>
                    </a:lnTo>
                    <a:lnTo>
                      <a:pt x="1" y="3"/>
                    </a:lnTo>
                    <a:lnTo>
                      <a:pt x="1" y="4"/>
                    </a:lnTo>
                    <a:lnTo>
                      <a:pt x="1" y="3"/>
                    </a:lnTo>
                    <a:lnTo>
                      <a:pt x="1" y="3"/>
                    </a:lnTo>
                    <a:lnTo>
                      <a:pt x="1" y="4"/>
                    </a:lnTo>
                    <a:lnTo>
                      <a:pt x="1" y="4"/>
                    </a:lnTo>
                    <a:lnTo>
                      <a:pt x="1" y="3"/>
                    </a:lnTo>
                    <a:lnTo>
                      <a:pt x="1" y="4"/>
                    </a:lnTo>
                    <a:lnTo>
                      <a:pt x="1" y="4"/>
                    </a:lnTo>
                    <a:lnTo>
                      <a:pt x="1" y="4"/>
                    </a:lnTo>
                    <a:lnTo>
                      <a:pt x="1" y="5"/>
                    </a:lnTo>
                    <a:lnTo>
                      <a:pt x="1" y="4"/>
                    </a:lnTo>
                    <a:lnTo>
                      <a:pt x="1" y="4"/>
                    </a:lnTo>
                    <a:lnTo>
                      <a:pt x="1" y="5"/>
                    </a:lnTo>
                    <a:lnTo>
                      <a:pt x="1" y="4"/>
                    </a:lnTo>
                    <a:lnTo>
                      <a:pt x="1" y="4"/>
                    </a:lnTo>
                    <a:lnTo>
                      <a:pt x="1" y="4"/>
                    </a:lnTo>
                    <a:lnTo>
                      <a:pt x="1" y="3"/>
                    </a:lnTo>
                    <a:lnTo>
                      <a:pt x="1" y="2"/>
                    </a:lnTo>
                    <a:lnTo>
                      <a:pt x="1" y="3"/>
                    </a:lnTo>
                    <a:lnTo>
                      <a:pt x="1" y="3"/>
                    </a:lnTo>
                    <a:lnTo>
                      <a:pt x="1" y="2"/>
                    </a:lnTo>
                    <a:lnTo>
                      <a:pt x="1" y="2"/>
                    </a:lnTo>
                    <a:lnTo>
                      <a:pt x="1" y="2"/>
                    </a:lnTo>
                    <a:lnTo>
                      <a:pt x="1" y="1"/>
                    </a:lnTo>
                    <a:lnTo>
                      <a:pt x="1" y="2"/>
                    </a:lnTo>
                    <a:lnTo>
                      <a:pt x="1" y="1"/>
                    </a:lnTo>
                    <a:lnTo>
                      <a:pt x="1" y="2"/>
                    </a:lnTo>
                    <a:lnTo>
                      <a:pt x="1" y="1"/>
                    </a:lnTo>
                    <a:lnTo>
                      <a:pt x="1" y="2"/>
                    </a:lnTo>
                    <a:lnTo>
                      <a:pt x="1" y="1"/>
                    </a:lnTo>
                    <a:lnTo>
                      <a:pt x="1" y="2"/>
                    </a:lnTo>
                    <a:lnTo>
                      <a:pt x="1" y="1"/>
                    </a:lnTo>
                    <a:lnTo>
                      <a:pt x="1" y="2"/>
                    </a:lnTo>
                    <a:lnTo>
                      <a:pt x="1" y="1"/>
                    </a:lnTo>
                    <a:lnTo>
                      <a:pt x="1" y="1"/>
                    </a:lnTo>
                    <a:lnTo>
                      <a:pt x="1" y="0"/>
                    </a:lnTo>
                    <a:lnTo>
                      <a:pt x="1" y="1"/>
                    </a:lnTo>
                    <a:lnTo>
                      <a:pt x="1" y="1"/>
                    </a:lnTo>
                    <a:lnTo>
                      <a:pt x="1" y="1"/>
                    </a:lnTo>
                    <a:lnTo>
                      <a:pt x="1" y="2"/>
                    </a:lnTo>
                    <a:lnTo>
                      <a:pt x="1" y="1"/>
                    </a:lnTo>
                    <a:lnTo>
                      <a:pt x="1" y="0"/>
                    </a:lnTo>
                    <a:lnTo>
                      <a:pt x="1" y="2"/>
                    </a:lnTo>
                    <a:lnTo>
                      <a:pt x="1" y="1"/>
                    </a:lnTo>
                    <a:lnTo>
                      <a:pt x="1" y="2"/>
                    </a:lnTo>
                    <a:lnTo>
                      <a:pt x="1" y="2"/>
                    </a:lnTo>
                    <a:lnTo>
                      <a:pt x="1" y="1"/>
                    </a:lnTo>
                    <a:lnTo>
                      <a:pt x="1" y="2"/>
                    </a:lnTo>
                    <a:lnTo>
                      <a:pt x="1" y="3"/>
                    </a:lnTo>
                    <a:lnTo>
                      <a:pt x="1" y="2"/>
                    </a:lnTo>
                    <a:lnTo>
                      <a:pt x="1" y="3"/>
                    </a:lnTo>
                    <a:lnTo>
                      <a:pt x="1" y="4"/>
                    </a:lnTo>
                    <a:lnTo>
                      <a:pt x="1" y="4"/>
                    </a:lnTo>
                    <a:lnTo>
                      <a:pt x="1" y="4"/>
                    </a:lnTo>
                    <a:lnTo>
                      <a:pt x="1" y="4"/>
                    </a:lnTo>
                    <a:lnTo>
                      <a:pt x="1" y="5"/>
                    </a:lnTo>
                    <a:lnTo>
                      <a:pt x="1" y="4"/>
                    </a:lnTo>
                    <a:lnTo>
                      <a:pt x="1" y="4"/>
                    </a:lnTo>
                    <a:lnTo>
                      <a:pt x="1" y="3"/>
                    </a:lnTo>
                    <a:lnTo>
                      <a:pt x="1" y="3"/>
                    </a:lnTo>
                    <a:lnTo>
                      <a:pt x="1" y="4"/>
                    </a:lnTo>
                    <a:lnTo>
                      <a:pt x="1" y="3"/>
                    </a:lnTo>
                    <a:lnTo>
                      <a:pt x="1" y="3"/>
                    </a:lnTo>
                    <a:lnTo>
                      <a:pt x="1" y="2"/>
                    </a:lnTo>
                    <a:lnTo>
                      <a:pt x="1" y="3"/>
                    </a:lnTo>
                    <a:lnTo>
                      <a:pt x="1" y="3"/>
                    </a:lnTo>
                    <a:lnTo>
                      <a:pt x="1" y="2"/>
                    </a:lnTo>
                    <a:lnTo>
                      <a:pt x="1" y="3"/>
                    </a:lnTo>
                    <a:lnTo>
                      <a:pt x="1" y="3"/>
                    </a:lnTo>
                    <a:lnTo>
                      <a:pt x="1" y="3"/>
                    </a:lnTo>
                    <a:lnTo>
                      <a:pt x="1" y="3"/>
                    </a:lnTo>
                    <a:lnTo>
                      <a:pt x="1" y="3"/>
                    </a:lnTo>
                    <a:lnTo>
                      <a:pt x="1" y="4"/>
                    </a:lnTo>
                    <a:lnTo>
                      <a:pt x="1" y="4"/>
                    </a:lnTo>
                    <a:lnTo>
                      <a:pt x="1" y="5"/>
                    </a:lnTo>
                    <a:lnTo>
                      <a:pt x="1" y="4"/>
                    </a:lnTo>
                    <a:lnTo>
                      <a:pt x="1" y="5"/>
                    </a:lnTo>
                    <a:lnTo>
                      <a:pt x="1" y="5"/>
                    </a:lnTo>
                    <a:lnTo>
                      <a:pt x="1" y="5"/>
                    </a:lnTo>
                    <a:lnTo>
                      <a:pt x="1" y="5"/>
                    </a:lnTo>
                    <a:lnTo>
                      <a:pt x="1" y="5"/>
                    </a:lnTo>
                    <a:lnTo>
                      <a:pt x="1" y="4"/>
                    </a:lnTo>
                    <a:lnTo>
                      <a:pt x="1" y="5"/>
                    </a:lnTo>
                    <a:lnTo>
                      <a:pt x="1" y="5"/>
                    </a:lnTo>
                    <a:lnTo>
                      <a:pt x="1" y="5"/>
                    </a:lnTo>
                    <a:lnTo>
                      <a:pt x="1" y="5"/>
                    </a:lnTo>
                    <a:lnTo>
                      <a:pt x="1" y="5"/>
                    </a:lnTo>
                    <a:lnTo>
                      <a:pt x="1" y="5"/>
                    </a:lnTo>
                    <a:lnTo>
                      <a:pt x="1" y="6"/>
                    </a:lnTo>
                    <a:lnTo>
                      <a:pt x="1" y="5"/>
                    </a:lnTo>
                    <a:lnTo>
                      <a:pt x="1" y="5"/>
                    </a:lnTo>
                    <a:lnTo>
                      <a:pt x="1" y="5"/>
                    </a:lnTo>
                    <a:lnTo>
                      <a:pt x="1" y="5"/>
                    </a:lnTo>
                    <a:lnTo>
                      <a:pt x="1" y="6"/>
                    </a:lnTo>
                    <a:lnTo>
                      <a:pt x="1" y="6"/>
                    </a:lnTo>
                    <a:lnTo>
                      <a:pt x="1" y="6"/>
                    </a:lnTo>
                    <a:lnTo>
                      <a:pt x="1" y="7"/>
                    </a:lnTo>
                    <a:lnTo>
                      <a:pt x="1" y="6"/>
                    </a:lnTo>
                    <a:lnTo>
                      <a:pt x="1" y="7"/>
                    </a:lnTo>
                    <a:lnTo>
                      <a:pt x="1" y="8"/>
                    </a:lnTo>
                    <a:lnTo>
                      <a:pt x="1" y="8"/>
                    </a:lnTo>
                    <a:lnTo>
                      <a:pt x="1" y="7"/>
                    </a:lnTo>
                    <a:lnTo>
                      <a:pt x="1" y="8"/>
                    </a:lnTo>
                    <a:lnTo>
                      <a:pt x="1" y="7"/>
                    </a:lnTo>
                    <a:lnTo>
                      <a:pt x="1" y="8"/>
                    </a:lnTo>
                    <a:lnTo>
                      <a:pt x="1" y="8"/>
                    </a:lnTo>
                    <a:lnTo>
                      <a:pt x="1" y="8"/>
                    </a:lnTo>
                    <a:lnTo>
                      <a:pt x="1" y="8"/>
                    </a:lnTo>
                    <a:lnTo>
                      <a:pt x="1" y="8"/>
                    </a:lnTo>
                    <a:lnTo>
                      <a:pt x="1" y="8"/>
                    </a:lnTo>
                    <a:lnTo>
                      <a:pt x="1" y="9"/>
                    </a:lnTo>
                    <a:lnTo>
                      <a:pt x="1" y="8"/>
                    </a:lnTo>
                    <a:lnTo>
                      <a:pt x="1" y="8"/>
                    </a:lnTo>
                    <a:lnTo>
                      <a:pt x="1" y="8"/>
                    </a:lnTo>
                    <a:lnTo>
                      <a:pt x="1" y="9"/>
                    </a:lnTo>
                    <a:lnTo>
                      <a:pt x="1" y="8"/>
                    </a:lnTo>
                    <a:lnTo>
                      <a:pt x="1" y="8"/>
                    </a:lnTo>
                    <a:lnTo>
                      <a:pt x="1" y="8"/>
                    </a:lnTo>
                    <a:lnTo>
                      <a:pt x="1" y="8"/>
                    </a:lnTo>
                    <a:lnTo>
                      <a:pt x="1" y="8"/>
                    </a:lnTo>
                    <a:lnTo>
                      <a:pt x="1" y="8"/>
                    </a:lnTo>
                    <a:lnTo>
                      <a:pt x="1" y="8"/>
                    </a:lnTo>
                    <a:lnTo>
                      <a:pt x="1" y="7"/>
                    </a:lnTo>
                    <a:lnTo>
                      <a:pt x="1" y="8"/>
                    </a:lnTo>
                    <a:lnTo>
                      <a:pt x="1" y="8"/>
                    </a:lnTo>
                    <a:lnTo>
                      <a:pt x="1" y="8"/>
                    </a:lnTo>
                    <a:lnTo>
                      <a:pt x="1" y="8"/>
                    </a:lnTo>
                    <a:lnTo>
                      <a:pt x="1" y="9"/>
                    </a:lnTo>
                    <a:lnTo>
                      <a:pt x="1" y="9"/>
                    </a:lnTo>
                    <a:lnTo>
                      <a:pt x="1" y="10"/>
                    </a:lnTo>
                    <a:lnTo>
                      <a:pt x="1" y="9"/>
                    </a:lnTo>
                    <a:lnTo>
                      <a:pt x="1" y="10"/>
                    </a:lnTo>
                    <a:lnTo>
                      <a:pt x="1" y="10"/>
                    </a:lnTo>
                    <a:lnTo>
                      <a:pt x="1" y="10"/>
                    </a:lnTo>
                    <a:lnTo>
                      <a:pt x="1" y="9"/>
                    </a:lnTo>
                    <a:lnTo>
                      <a:pt x="1" y="10"/>
                    </a:lnTo>
                    <a:lnTo>
                      <a:pt x="1" y="10"/>
                    </a:lnTo>
                    <a:lnTo>
                      <a:pt x="1" y="10"/>
                    </a:lnTo>
                    <a:lnTo>
                      <a:pt x="1" y="9"/>
                    </a:lnTo>
                    <a:lnTo>
                      <a:pt x="1" y="9"/>
                    </a:lnTo>
                    <a:lnTo>
                      <a:pt x="1" y="9"/>
                    </a:lnTo>
                    <a:lnTo>
                      <a:pt x="1" y="8"/>
                    </a:lnTo>
                    <a:lnTo>
                      <a:pt x="1" y="8"/>
                    </a:lnTo>
                    <a:lnTo>
                      <a:pt x="1" y="8"/>
                    </a:lnTo>
                    <a:lnTo>
                      <a:pt x="1" y="8"/>
                    </a:lnTo>
                    <a:lnTo>
                      <a:pt x="1" y="7"/>
                    </a:lnTo>
                    <a:lnTo>
                      <a:pt x="1" y="8"/>
                    </a:lnTo>
                    <a:lnTo>
                      <a:pt x="1" y="7"/>
                    </a:lnTo>
                    <a:lnTo>
                      <a:pt x="1" y="7"/>
                    </a:lnTo>
                    <a:lnTo>
                      <a:pt x="1" y="6"/>
                    </a:lnTo>
                    <a:lnTo>
                      <a:pt x="1" y="6"/>
                    </a:lnTo>
                    <a:lnTo>
                      <a:pt x="1" y="6"/>
                    </a:lnTo>
                    <a:lnTo>
                      <a:pt x="1" y="7"/>
                    </a:lnTo>
                    <a:lnTo>
                      <a:pt x="1" y="8"/>
                    </a:lnTo>
                    <a:lnTo>
                      <a:pt x="1" y="8"/>
                    </a:lnTo>
                    <a:lnTo>
                      <a:pt x="1" y="8"/>
                    </a:lnTo>
                    <a:lnTo>
                      <a:pt x="1" y="9"/>
                    </a:lnTo>
                    <a:lnTo>
                      <a:pt x="1" y="8"/>
                    </a:lnTo>
                    <a:lnTo>
                      <a:pt x="1" y="9"/>
                    </a:lnTo>
                    <a:lnTo>
                      <a:pt x="1" y="8"/>
                    </a:lnTo>
                    <a:lnTo>
                      <a:pt x="1" y="9"/>
                    </a:lnTo>
                    <a:lnTo>
                      <a:pt x="1" y="9"/>
                    </a:lnTo>
                    <a:lnTo>
                      <a:pt x="1" y="8"/>
                    </a:lnTo>
                    <a:lnTo>
                      <a:pt x="1" y="8"/>
                    </a:lnTo>
                    <a:lnTo>
                      <a:pt x="1" y="8"/>
                    </a:lnTo>
                    <a:lnTo>
                      <a:pt x="1" y="7"/>
                    </a:lnTo>
                    <a:lnTo>
                      <a:pt x="1" y="6"/>
                    </a:lnTo>
                    <a:lnTo>
                      <a:pt x="1" y="5"/>
                    </a:lnTo>
                    <a:lnTo>
                      <a:pt x="1" y="5"/>
                    </a:lnTo>
                    <a:lnTo>
                      <a:pt x="1" y="5"/>
                    </a:lnTo>
                    <a:lnTo>
                      <a:pt x="1" y="5"/>
                    </a:lnTo>
                    <a:lnTo>
                      <a:pt x="1" y="5"/>
                    </a:lnTo>
                    <a:lnTo>
                      <a:pt x="1" y="5"/>
                    </a:lnTo>
                    <a:lnTo>
                      <a:pt x="1" y="4"/>
                    </a:lnTo>
                    <a:lnTo>
                      <a:pt x="1" y="5"/>
                    </a:lnTo>
                    <a:lnTo>
                      <a:pt x="1" y="4"/>
                    </a:lnTo>
                    <a:lnTo>
                      <a:pt x="1" y="4"/>
                    </a:lnTo>
                    <a:lnTo>
                      <a:pt x="1" y="4"/>
                    </a:lnTo>
                    <a:lnTo>
                      <a:pt x="1" y="4"/>
                    </a:lnTo>
                    <a:lnTo>
                      <a:pt x="1" y="4"/>
                    </a:lnTo>
                    <a:lnTo>
                      <a:pt x="1" y="3"/>
                    </a:lnTo>
                    <a:lnTo>
                      <a:pt x="1" y="3"/>
                    </a:lnTo>
                    <a:lnTo>
                      <a:pt x="1" y="4"/>
                    </a:lnTo>
                    <a:lnTo>
                      <a:pt x="1" y="4"/>
                    </a:lnTo>
                    <a:lnTo>
                      <a:pt x="1" y="4"/>
                    </a:lnTo>
                    <a:lnTo>
                      <a:pt x="1" y="4"/>
                    </a:lnTo>
                    <a:lnTo>
                      <a:pt x="1" y="4"/>
                    </a:lnTo>
                    <a:lnTo>
                      <a:pt x="1" y="5"/>
                    </a:lnTo>
                    <a:lnTo>
                      <a:pt x="1" y="4"/>
                    </a:lnTo>
                    <a:lnTo>
                      <a:pt x="1" y="5"/>
                    </a:lnTo>
                    <a:lnTo>
                      <a:pt x="1" y="4"/>
                    </a:lnTo>
                    <a:lnTo>
                      <a:pt x="1" y="5"/>
                    </a:lnTo>
                    <a:lnTo>
                      <a:pt x="1" y="5"/>
                    </a:lnTo>
                    <a:lnTo>
                      <a:pt x="1" y="5"/>
                    </a:lnTo>
                    <a:lnTo>
                      <a:pt x="1" y="5"/>
                    </a:lnTo>
                    <a:lnTo>
                      <a:pt x="1" y="5"/>
                    </a:lnTo>
                    <a:lnTo>
                      <a:pt x="1" y="6"/>
                    </a:lnTo>
                    <a:lnTo>
                      <a:pt x="1" y="5"/>
                    </a:lnTo>
                    <a:lnTo>
                      <a:pt x="1" y="6"/>
                    </a:lnTo>
                    <a:lnTo>
                      <a:pt x="1" y="5"/>
                    </a:lnTo>
                    <a:lnTo>
                      <a:pt x="1" y="5"/>
                    </a:lnTo>
                    <a:lnTo>
                      <a:pt x="1" y="6"/>
                    </a:lnTo>
                    <a:lnTo>
                      <a:pt x="1" y="6"/>
                    </a:lnTo>
                    <a:lnTo>
                      <a:pt x="1" y="6"/>
                    </a:lnTo>
                    <a:lnTo>
                      <a:pt x="1" y="5"/>
                    </a:lnTo>
                    <a:lnTo>
                      <a:pt x="1" y="6"/>
                    </a:lnTo>
                    <a:lnTo>
                      <a:pt x="1" y="6"/>
                    </a:lnTo>
                    <a:lnTo>
                      <a:pt x="1" y="6"/>
                    </a:lnTo>
                    <a:lnTo>
                      <a:pt x="1" y="6"/>
                    </a:lnTo>
                    <a:lnTo>
                      <a:pt x="1" y="7"/>
                    </a:lnTo>
                    <a:lnTo>
                      <a:pt x="1" y="7"/>
                    </a:lnTo>
                    <a:lnTo>
                      <a:pt x="1" y="7"/>
                    </a:lnTo>
                    <a:lnTo>
                      <a:pt x="1" y="7"/>
                    </a:lnTo>
                    <a:lnTo>
                      <a:pt x="1" y="7"/>
                    </a:lnTo>
                    <a:lnTo>
                      <a:pt x="1" y="6"/>
                    </a:lnTo>
                    <a:lnTo>
                      <a:pt x="1" y="7"/>
                    </a:lnTo>
                    <a:lnTo>
                      <a:pt x="1" y="6"/>
                    </a:lnTo>
                    <a:lnTo>
                      <a:pt x="1" y="6"/>
                    </a:lnTo>
                    <a:lnTo>
                      <a:pt x="1" y="6"/>
                    </a:lnTo>
                    <a:lnTo>
                      <a:pt x="1" y="7"/>
                    </a:lnTo>
                    <a:lnTo>
                      <a:pt x="1" y="7"/>
                    </a:lnTo>
                    <a:lnTo>
                      <a:pt x="1" y="7"/>
                    </a:lnTo>
                    <a:lnTo>
                      <a:pt x="1" y="6"/>
                    </a:lnTo>
                    <a:lnTo>
                      <a:pt x="1" y="6"/>
                    </a:lnTo>
                    <a:lnTo>
                      <a:pt x="1" y="6"/>
                    </a:lnTo>
                    <a:lnTo>
                      <a:pt x="1" y="6"/>
                    </a:lnTo>
                    <a:lnTo>
                      <a:pt x="1" y="5"/>
                    </a:lnTo>
                    <a:lnTo>
                      <a:pt x="1" y="6"/>
                    </a:lnTo>
                    <a:lnTo>
                      <a:pt x="1" y="6"/>
                    </a:lnTo>
                    <a:lnTo>
                      <a:pt x="1" y="6"/>
                    </a:lnTo>
                    <a:lnTo>
                      <a:pt x="1" y="6"/>
                    </a:lnTo>
                    <a:lnTo>
                      <a:pt x="1" y="6"/>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6"/>
                    </a:lnTo>
                    <a:lnTo>
                      <a:pt x="1" y="7"/>
                    </a:lnTo>
                    <a:lnTo>
                      <a:pt x="1" y="6"/>
                    </a:lnTo>
                    <a:lnTo>
                      <a:pt x="1" y="7"/>
                    </a:lnTo>
                    <a:lnTo>
                      <a:pt x="1" y="8"/>
                    </a:lnTo>
                    <a:lnTo>
                      <a:pt x="1" y="7"/>
                    </a:lnTo>
                    <a:lnTo>
                      <a:pt x="1" y="7"/>
                    </a:lnTo>
                    <a:lnTo>
                      <a:pt x="1" y="7"/>
                    </a:lnTo>
                    <a:lnTo>
                      <a:pt x="1" y="7"/>
                    </a:lnTo>
                    <a:lnTo>
                      <a:pt x="1" y="7"/>
                    </a:lnTo>
                    <a:lnTo>
                      <a:pt x="1" y="6"/>
                    </a:lnTo>
                    <a:lnTo>
                      <a:pt x="1" y="7"/>
                    </a:lnTo>
                    <a:lnTo>
                      <a:pt x="1" y="6"/>
                    </a:lnTo>
                    <a:lnTo>
                      <a:pt x="1" y="6"/>
                    </a:lnTo>
                    <a:lnTo>
                      <a:pt x="1" y="6"/>
                    </a:lnTo>
                    <a:lnTo>
                      <a:pt x="1" y="6"/>
                    </a:lnTo>
                    <a:lnTo>
                      <a:pt x="1" y="6"/>
                    </a:lnTo>
                    <a:lnTo>
                      <a:pt x="1" y="5"/>
                    </a:lnTo>
                    <a:lnTo>
                      <a:pt x="1" y="5"/>
                    </a:lnTo>
                    <a:lnTo>
                      <a:pt x="1" y="5"/>
                    </a:lnTo>
                    <a:lnTo>
                      <a:pt x="1" y="4"/>
                    </a:lnTo>
                    <a:lnTo>
                      <a:pt x="1" y="4"/>
                    </a:lnTo>
                    <a:lnTo>
                      <a:pt x="1" y="4"/>
                    </a:lnTo>
                    <a:lnTo>
                      <a:pt x="1" y="4"/>
                    </a:lnTo>
                    <a:lnTo>
                      <a:pt x="1" y="4"/>
                    </a:lnTo>
                    <a:lnTo>
                      <a:pt x="1" y="5"/>
                    </a:lnTo>
                    <a:lnTo>
                      <a:pt x="1" y="4"/>
                    </a:lnTo>
                    <a:lnTo>
                      <a:pt x="1" y="5"/>
                    </a:lnTo>
                    <a:lnTo>
                      <a:pt x="1" y="5"/>
                    </a:lnTo>
                    <a:lnTo>
                      <a:pt x="1" y="5"/>
                    </a:lnTo>
                    <a:lnTo>
                      <a:pt x="1" y="5"/>
                    </a:lnTo>
                    <a:lnTo>
                      <a:pt x="1" y="5"/>
                    </a:lnTo>
                    <a:lnTo>
                      <a:pt x="1" y="6"/>
                    </a:lnTo>
                    <a:lnTo>
                      <a:pt x="1" y="5"/>
                    </a:lnTo>
                    <a:lnTo>
                      <a:pt x="1" y="6"/>
                    </a:lnTo>
                    <a:lnTo>
                      <a:pt x="1" y="6"/>
                    </a:lnTo>
                    <a:lnTo>
                      <a:pt x="1" y="6"/>
                    </a:lnTo>
                    <a:lnTo>
                      <a:pt x="1" y="7"/>
                    </a:lnTo>
                    <a:lnTo>
                      <a:pt x="1" y="7"/>
                    </a:lnTo>
                    <a:lnTo>
                      <a:pt x="1" y="6"/>
                    </a:lnTo>
                    <a:lnTo>
                      <a:pt x="1" y="6"/>
                    </a:lnTo>
                    <a:lnTo>
                      <a:pt x="1" y="5"/>
                    </a:lnTo>
                    <a:lnTo>
                      <a:pt x="1" y="6"/>
                    </a:lnTo>
                    <a:lnTo>
                      <a:pt x="1" y="6"/>
                    </a:lnTo>
                    <a:lnTo>
                      <a:pt x="1" y="7"/>
                    </a:lnTo>
                    <a:lnTo>
                      <a:pt x="1" y="8"/>
                    </a:lnTo>
                    <a:lnTo>
                      <a:pt x="1" y="7"/>
                    </a:lnTo>
                    <a:lnTo>
                      <a:pt x="1" y="7"/>
                    </a:lnTo>
                    <a:lnTo>
                      <a:pt x="1" y="7"/>
                    </a:lnTo>
                    <a:lnTo>
                      <a:pt x="1" y="7"/>
                    </a:lnTo>
                    <a:lnTo>
                      <a:pt x="1" y="8"/>
                    </a:lnTo>
                    <a:lnTo>
                      <a:pt x="1" y="7"/>
                    </a:lnTo>
                    <a:lnTo>
                      <a:pt x="1" y="8"/>
                    </a:lnTo>
                    <a:lnTo>
                      <a:pt x="1" y="8"/>
                    </a:lnTo>
                    <a:lnTo>
                      <a:pt x="1" y="8"/>
                    </a:lnTo>
                    <a:lnTo>
                      <a:pt x="1" y="8"/>
                    </a:lnTo>
                    <a:lnTo>
                      <a:pt x="1" y="8"/>
                    </a:lnTo>
                    <a:lnTo>
                      <a:pt x="1" y="9"/>
                    </a:lnTo>
                    <a:lnTo>
                      <a:pt x="1" y="8"/>
                    </a:lnTo>
                    <a:lnTo>
                      <a:pt x="1" y="9"/>
                    </a:lnTo>
                    <a:lnTo>
                      <a:pt x="1" y="9"/>
                    </a:lnTo>
                    <a:lnTo>
                      <a:pt x="1" y="9"/>
                    </a:lnTo>
                    <a:lnTo>
                      <a:pt x="1" y="9"/>
                    </a:lnTo>
                    <a:lnTo>
                      <a:pt x="1" y="8"/>
                    </a:lnTo>
                    <a:lnTo>
                      <a:pt x="1" y="8"/>
                    </a:lnTo>
                    <a:lnTo>
                      <a:pt x="1" y="8"/>
                    </a:lnTo>
                    <a:lnTo>
                      <a:pt x="1" y="8"/>
                    </a:lnTo>
                    <a:lnTo>
                      <a:pt x="1" y="8"/>
                    </a:lnTo>
                    <a:lnTo>
                      <a:pt x="1" y="8"/>
                    </a:lnTo>
                    <a:lnTo>
                      <a:pt x="1" y="8"/>
                    </a:lnTo>
                    <a:lnTo>
                      <a:pt x="1" y="8"/>
                    </a:lnTo>
                    <a:lnTo>
                      <a:pt x="1" y="7"/>
                    </a:lnTo>
                    <a:lnTo>
                      <a:pt x="1" y="7"/>
                    </a:lnTo>
                    <a:lnTo>
                      <a:pt x="1" y="6"/>
                    </a:lnTo>
                    <a:lnTo>
                      <a:pt x="1" y="6"/>
                    </a:lnTo>
                    <a:lnTo>
                      <a:pt x="1" y="6"/>
                    </a:lnTo>
                    <a:lnTo>
                      <a:pt x="1" y="6"/>
                    </a:lnTo>
                    <a:lnTo>
                      <a:pt x="1" y="7"/>
                    </a:lnTo>
                    <a:lnTo>
                      <a:pt x="1" y="6"/>
                    </a:lnTo>
                    <a:lnTo>
                      <a:pt x="1" y="5"/>
                    </a:lnTo>
                    <a:lnTo>
                      <a:pt x="1" y="5"/>
                    </a:lnTo>
                    <a:lnTo>
                      <a:pt x="1" y="5"/>
                    </a:lnTo>
                    <a:lnTo>
                      <a:pt x="1" y="4"/>
                    </a:lnTo>
                    <a:lnTo>
                      <a:pt x="1" y="5"/>
                    </a:lnTo>
                    <a:lnTo>
                      <a:pt x="1" y="5"/>
                    </a:lnTo>
                    <a:lnTo>
                      <a:pt x="1" y="6"/>
                    </a:lnTo>
                    <a:lnTo>
                      <a:pt x="1" y="5"/>
                    </a:lnTo>
                    <a:lnTo>
                      <a:pt x="1" y="6"/>
                    </a:lnTo>
                    <a:lnTo>
                      <a:pt x="1" y="6"/>
                    </a:lnTo>
                    <a:lnTo>
                      <a:pt x="1" y="7"/>
                    </a:lnTo>
                    <a:lnTo>
                      <a:pt x="1" y="8"/>
                    </a:lnTo>
                    <a:lnTo>
                      <a:pt x="1" y="8"/>
                    </a:lnTo>
                    <a:lnTo>
                      <a:pt x="1" y="8"/>
                    </a:lnTo>
                    <a:lnTo>
                      <a:pt x="1" y="8"/>
                    </a:lnTo>
                    <a:lnTo>
                      <a:pt x="1" y="8"/>
                    </a:lnTo>
                    <a:lnTo>
                      <a:pt x="1" y="8"/>
                    </a:lnTo>
                    <a:lnTo>
                      <a:pt x="1" y="7"/>
                    </a:lnTo>
                    <a:lnTo>
                      <a:pt x="1" y="6"/>
                    </a:lnTo>
                    <a:lnTo>
                      <a:pt x="1" y="7"/>
                    </a:lnTo>
                    <a:lnTo>
                      <a:pt x="1" y="7"/>
                    </a:lnTo>
                    <a:lnTo>
                      <a:pt x="1" y="7"/>
                    </a:lnTo>
                    <a:lnTo>
                      <a:pt x="1" y="6"/>
                    </a:lnTo>
                    <a:lnTo>
                      <a:pt x="1" y="7"/>
                    </a:lnTo>
                    <a:lnTo>
                      <a:pt x="1" y="7"/>
                    </a:lnTo>
                    <a:lnTo>
                      <a:pt x="1" y="6"/>
                    </a:lnTo>
                    <a:lnTo>
                      <a:pt x="1" y="6"/>
                    </a:lnTo>
                    <a:lnTo>
                      <a:pt x="1" y="6"/>
                    </a:lnTo>
                    <a:lnTo>
                      <a:pt x="1" y="6"/>
                    </a:lnTo>
                    <a:lnTo>
                      <a:pt x="1" y="6"/>
                    </a:lnTo>
                    <a:lnTo>
                      <a:pt x="1" y="6"/>
                    </a:lnTo>
                    <a:lnTo>
                      <a:pt x="1" y="6"/>
                    </a:lnTo>
                    <a:lnTo>
                      <a:pt x="1" y="5"/>
                    </a:lnTo>
                    <a:lnTo>
                      <a:pt x="1" y="6"/>
                    </a:lnTo>
                    <a:lnTo>
                      <a:pt x="1" y="6"/>
                    </a:lnTo>
                    <a:lnTo>
                      <a:pt x="1" y="6"/>
                    </a:lnTo>
                    <a:lnTo>
                      <a:pt x="1" y="7"/>
                    </a:lnTo>
                    <a:lnTo>
                      <a:pt x="1" y="6"/>
                    </a:lnTo>
                    <a:lnTo>
                      <a:pt x="1" y="7"/>
                    </a:lnTo>
                    <a:lnTo>
                      <a:pt x="1" y="8"/>
                    </a:lnTo>
                    <a:lnTo>
                      <a:pt x="1" y="8"/>
                    </a:lnTo>
                    <a:lnTo>
                      <a:pt x="1" y="8"/>
                    </a:lnTo>
                    <a:lnTo>
                      <a:pt x="1" y="8"/>
                    </a:lnTo>
                    <a:lnTo>
                      <a:pt x="1" y="8"/>
                    </a:lnTo>
                    <a:lnTo>
                      <a:pt x="1" y="8"/>
                    </a:lnTo>
                    <a:lnTo>
                      <a:pt x="1" y="8"/>
                    </a:lnTo>
                    <a:lnTo>
                      <a:pt x="1" y="8"/>
                    </a:lnTo>
                    <a:lnTo>
                      <a:pt x="1" y="8"/>
                    </a:lnTo>
                    <a:lnTo>
                      <a:pt x="1" y="8"/>
                    </a:lnTo>
                    <a:lnTo>
                      <a:pt x="1" y="7"/>
                    </a:lnTo>
                    <a:lnTo>
                      <a:pt x="1" y="7"/>
                    </a:lnTo>
                    <a:lnTo>
                      <a:pt x="1" y="8"/>
                    </a:lnTo>
                    <a:lnTo>
                      <a:pt x="1" y="8"/>
                    </a:lnTo>
                    <a:lnTo>
                      <a:pt x="1" y="8"/>
                    </a:lnTo>
                    <a:lnTo>
                      <a:pt x="1" y="9"/>
                    </a:lnTo>
                    <a:lnTo>
                      <a:pt x="1" y="9"/>
                    </a:lnTo>
                    <a:lnTo>
                      <a:pt x="1" y="10"/>
                    </a:lnTo>
                    <a:lnTo>
                      <a:pt x="1" y="9"/>
                    </a:lnTo>
                    <a:lnTo>
                      <a:pt x="1" y="10"/>
                    </a:lnTo>
                    <a:lnTo>
                      <a:pt x="1" y="9"/>
                    </a:lnTo>
                    <a:lnTo>
                      <a:pt x="1" y="10"/>
                    </a:lnTo>
                    <a:lnTo>
                      <a:pt x="1" y="10"/>
                    </a:lnTo>
                    <a:lnTo>
                      <a:pt x="1" y="9"/>
                    </a:lnTo>
                    <a:lnTo>
                      <a:pt x="1" y="9"/>
                    </a:lnTo>
                    <a:lnTo>
                      <a:pt x="1" y="9"/>
                    </a:lnTo>
                    <a:lnTo>
                      <a:pt x="1" y="10"/>
                    </a:lnTo>
                    <a:lnTo>
                      <a:pt x="1" y="9"/>
                    </a:lnTo>
                    <a:lnTo>
                      <a:pt x="1" y="10"/>
                    </a:lnTo>
                    <a:lnTo>
                      <a:pt x="1" y="10"/>
                    </a:lnTo>
                    <a:lnTo>
                      <a:pt x="1" y="10"/>
                    </a:lnTo>
                    <a:lnTo>
                      <a:pt x="1" y="10"/>
                    </a:lnTo>
                    <a:lnTo>
                      <a:pt x="1" y="10"/>
                    </a:lnTo>
                    <a:lnTo>
                      <a:pt x="1" y="9"/>
                    </a:lnTo>
                    <a:lnTo>
                      <a:pt x="1" y="10"/>
                    </a:lnTo>
                    <a:lnTo>
                      <a:pt x="1" y="10"/>
                    </a:lnTo>
                    <a:lnTo>
                      <a:pt x="1" y="10"/>
                    </a:lnTo>
                    <a:lnTo>
                      <a:pt x="1" y="10"/>
                    </a:lnTo>
                    <a:lnTo>
                      <a:pt x="1" y="11"/>
                    </a:lnTo>
                    <a:lnTo>
                      <a:pt x="1" y="10"/>
                    </a:lnTo>
                    <a:lnTo>
                      <a:pt x="1" y="10"/>
                    </a:lnTo>
                    <a:lnTo>
                      <a:pt x="1" y="10"/>
                    </a:lnTo>
                    <a:lnTo>
                      <a:pt x="1" y="10"/>
                    </a:lnTo>
                    <a:lnTo>
                      <a:pt x="1" y="9"/>
                    </a:lnTo>
                    <a:lnTo>
                      <a:pt x="1" y="10"/>
                    </a:lnTo>
                    <a:lnTo>
                      <a:pt x="1" y="10"/>
                    </a:lnTo>
                    <a:lnTo>
                      <a:pt x="1" y="10"/>
                    </a:lnTo>
                    <a:lnTo>
                      <a:pt x="1" y="9"/>
                    </a:lnTo>
                    <a:lnTo>
                      <a:pt x="1" y="9"/>
                    </a:lnTo>
                    <a:lnTo>
                      <a:pt x="1" y="9"/>
                    </a:lnTo>
                    <a:lnTo>
                      <a:pt x="1" y="8"/>
                    </a:lnTo>
                    <a:lnTo>
                      <a:pt x="1" y="8"/>
                    </a:lnTo>
                    <a:lnTo>
                      <a:pt x="1" y="8"/>
                    </a:lnTo>
                    <a:lnTo>
                      <a:pt x="1" y="8"/>
                    </a:lnTo>
                    <a:lnTo>
                      <a:pt x="1" y="8"/>
                    </a:lnTo>
                    <a:lnTo>
                      <a:pt x="1" y="7"/>
                    </a:lnTo>
                    <a:lnTo>
                      <a:pt x="1" y="7"/>
                    </a:lnTo>
                    <a:lnTo>
                      <a:pt x="1" y="6"/>
                    </a:lnTo>
                    <a:lnTo>
                      <a:pt x="1" y="6"/>
                    </a:lnTo>
                    <a:lnTo>
                      <a:pt x="1" y="6"/>
                    </a:lnTo>
                    <a:lnTo>
                      <a:pt x="1" y="6"/>
                    </a:lnTo>
                    <a:lnTo>
                      <a:pt x="1" y="5"/>
                    </a:lnTo>
                    <a:lnTo>
                      <a:pt x="1" y="5"/>
                    </a:lnTo>
                    <a:lnTo>
                      <a:pt x="1" y="5"/>
                    </a:lnTo>
                    <a:lnTo>
                      <a:pt x="1" y="5"/>
                    </a:lnTo>
                    <a:lnTo>
                      <a:pt x="1" y="6"/>
                    </a:lnTo>
                    <a:lnTo>
                      <a:pt x="1" y="5"/>
                    </a:lnTo>
                    <a:lnTo>
                      <a:pt x="1" y="6"/>
                    </a:lnTo>
                    <a:lnTo>
                      <a:pt x="1" y="6"/>
                    </a:lnTo>
                    <a:lnTo>
                      <a:pt x="1" y="6"/>
                    </a:lnTo>
                    <a:lnTo>
                      <a:pt x="1" y="6"/>
                    </a:lnTo>
                    <a:lnTo>
                      <a:pt x="1" y="7"/>
                    </a:lnTo>
                    <a:lnTo>
                      <a:pt x="1" y="8"/>
                    </a:lnTo>
                    <a:lnTo>
                      <a:pt x="1" y="8"/>
                    </a:lnTo>
                    <a:lnTo>
                      <a:pt x="1" y="8"/>
                    </a:lnTo>
                    <a:lnTo>
                      <a:pt x="1" y="9"/>
                    </a:lnTo>
                    <a:lnTo>
                      <a:pt x="1" y="10"/>
                    </a:lnTo>
                    <a:lnTo>
                      <a:pt x="1" y="9"/>
                    </a:lnTo>
                    <a:lnTo>
                      <a:pt x="1" y="10"/>
                    </a:lnTo>
                    <a:lnTo>
                      <a:pt x="1" y="10"/>
                    </a:lnTo>
                    <a:lnTo>
                      <a:pt x="1" y="11"/>
                    </a:lnTo>
                    <a:lnTo>
                      <a:pt x="1" y="10"/>
                    </a:lnTo>
                    <a:lnTo>
                      <a:pt x="1" y="9"/>
                    </a:lnTo>
                    <a:lnTo>
                      <a:pt x="1" y="8"/>
                    </a:lnTo>
                    <a:lnTo>
                      <a:pt x="1" y="7"/>
                    </a:lnTo>
                    <a:lnTo>
                      <a:pt x="1" y="6"/>
                    </a:lnTo>
                    <a:lnTo>
                      <a:pt x="1" y="6"/>
                    </a:lnTo>
                    <a:lnTo>
                      <a:pt x="1" y="6"/>
                    </a:lnTo>
                    <a:lnTo>
                      <a:pt x="1" y="6"/>
                    </a:lnTo>
                    <a:lnTo>
                      <a:pt x="1" y="6"/>
                    </a:lnTo>
                    <a:lnTo>
                      <a:pt x="1" y="6"/>
                    </a:lnTo>
                    <a:lnTo>
                      <a:pt x="1" y="6"/>
                    </a:lnTo>
                    <a:lnTo>
                      <a:pt x="1" y="6"/>
                    </a:lnTo>
                    <a:lnTo>
                      <a:pt x="1" y="5"/>
                    </a:lnTo>
                    <a:lnTo>
                      <a:pt x="1" y="6"/>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9"/>
                    </a:lnTo>
                    <a:lnTo>
                      <a:pt x="1" y="9"/>
                    </a:lnTo>
                    <a:lnTo>
                      <a:pt x="1" y="10"/>
                    </a:lnTo>
                    <a:lnTo>
                      <a:pt x="1" y="9"/>
                    </a:lnTo>
                    <a:lnTo>
                      <a:pt x="1" y="10"/>
                    </a:lnTo>
                    <a:lnTo>
                      <a:pt x="1" y="10"/>
                    </a:lnTo>
                    <a:lnTo>
                      <a:pt x="1" y="10"/>
                    </a:lnTo>
                    <a:lnTo>
                      <a:pt x="1" y="10"/>
                    </a:lnTo>
                    <a:lnTo>
                      <a:pt x="1" y="8"/>
                    </a:lnTo>
                    <a:lnTo>
                      <a:pt x="1" y="8"/>
                    </a:lnTo>
                    <a:lnTo>
                      <a:pt x="1" y="8"/>
                    </a:lnTo>
                    <a:lnTo>
                      <a:pt x="1" y="8"/>
                    </a:lnTo>
                    <a:lnTo>
                      <a:pt x="1" y="8"/>
                    </a:lnTo>
                    <a:lnTo>
                      <a:pt x="1" y="8"/>
                    </a:lnTo>
                    <a:lnTo>
                      <a:pt x="1" y="8"/>
                    </a:lnTo>
                    <a:lnTo>
                      <a:pt x="1" y="8"/>
                    </a:lnTo>
                    <a:lnTo>
                      <a:pt x="1" y="8"/>
                    </a:lnTo>
                    <a:lnTo>
                      <a:pt x="1" y="8"/>
                    </a:lnTo>
                    <a:lnTo>
                      <a:pt x="1" y="9"/>
                    </a:lnTo>
                    <a:lnTo>
                      <a:pt x="1" y="8"/>
                    </a:lnTo>
                    <a:lnTo>
                      <a:pt x="1" y="8"/>
                    </a:lnTo>
                    <a:lnTo>
                      <a:pt x="1" y="7"/>
                    </a:lnTo>
                    <a:lnTo>
                      <a:pt x="1" y="8"/>
                    </a:lnTo>
                    <a:lnTo>
                      <a:pt x="1" y="9"/>
                    </a:lnTo>
                    <a:lnTo>
                      <a:pt x="1" y="8"/>
                    </a:lnTo>
                    <a:lnTo>
                      <a:pt x="1" y="9"/>
                    </a:lnTo>
                    <a:lnTo>
                      <a:pt x="1" y="9"/>
                    </a:lnTo>
                    <a:lnTo>
                      <a:pt x="1" y="9"/>
                    </a:lnTo>
                    <a:lnTo>
                      <a:pt x="1" y="10"/>
                    </a:lnTo>
                    <a:lnTo>
                      <a:pt x="1" y="10"/>
                    </a:lnTo>
                    <a:lnTo>
                      <a:pt x="1" y="10"/>
                    </a:lnTo>
                    <a:lnTo>
                      <a:pt x="1" y="10"/>
                    </a:lnTo>
                    <a:lnTo>
                      <a:pt x="1" y="10"/>
                    </a:lnTo>
                    <a:lnTo>
                      <a:pt x="1" y="10"/>
                    </a:lnTo>
                    <a:lnTo>
                      <a:pt x="1" y="10"/>
                    </a:lnTo>
                    <a:lnTo>
                      <a:pt x="1" y="10"/>
                    </a:lnTo>
                    <a:lnTo>
                      <a:pt x="1" y="10"/>
                    </a:lnTo>
                    <a:lnTo>
                      <a:pt x="1" y="10"/>
                    </a:lnTo>
                    <a:lnTo>
                      <a:pt x="1" y="10"/>
                    </a:lnTo>
                    <a:lnTo>
                      <a:pt x="1" y="9"/>
                    </a:lnTo>
                    <a:lnTo>
                      <a:pt x="1" y="9"/>
                    </a:lnTo>
                    <a:lnTo>
                      <a:pt x="1" y="10"/>
                    </a:lnTo>
                    <a:lnTo>
                      <a:pt x="1" y="9"/>
                    </a:lnTo>
                    <a:lnTo>
                      <a:pt x="1" y="10"/>
                    </a:lnTo>
                    <a:lnTo>
                      <a:pt x="1" y="9"/>
                    </a:lnTo>
                    <a:lnTo>
                      <a:pt x="1" y="10"/>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7"/>
                    </a:lnTo>
                    <a:lnTo>
                      <a:pt x="1" y="7"/>
                    </a:lnTo>
                    <a:lnTo>
                      <a:pt x="1" y="6"/>
                    </a:lnTo>
                    <a:lnTo>
                      <a:pt x="1" y="6"/>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9"/>
                    </a:lnTo>
                    <a:lnTo>
                      <a:pt x="1" y="9"/>
                    </a:lnTo>
                    <a:lnTo>
                      <a:pt x="1" y="9"/>
                    </a:lnTo>
                    <a:lnTo>
                      <a:pt x="1" y="8"/>
                    </a:lnTo>
                    <a:lnTo>
                      <a:pt x="1" y="9"/>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7"/>
                    </a:lnTo>
                  </a:path>
                </a:pathLst>
              </a:custGeom>
              <a:noFill/>
              <a:ln w="0">
                <a:solidFill>
                  <a:srgbClr val="3366FF"/>
                </a:solidFill>
                <a:prstDash val="solid"/>
                <a:round/>
                <a:headEnd/>
                <a:tailEnd/>
              </a:ln>
            </p:spPr>
            <p:txBody>
              <a:bodyPr/>
              <a:lstStyle/>
              <a:p>
                <a:endParaRPr lang="en-GB"/>
              </a:p>
            </p:txBody>
          </p:sp>
          <p:sp>
            <p:nvSpPr>
              <p:cNvPr id="186368" name="Freeform 1024"/>
              <p:cNvSpPr>
                <a:spLocks/>
              </p:cNvSpPr>
              <p:nvPr/>
            </p:nvSpPr>
            <p:spPr bwMode="auto">
              <a:xfrm>
                <a:off x="3930" y="3539"/>
                <a:ext cx="1" cy="84"/>
              </a:xfrm>
              <a:custGeom>
                <a:avLst/>
                <a:gdLst/>
                <a:ahLst/>
                <a:cxnLst>
                  <a:cxn ang="0">
                    <a:pos x="0" y="10"/>
                  </a:cxn>
                  <a:cxn ang="0">
                    <a:pos x="0" y="11"/>
                  </a:cxn>
                  <a:cxn ang="0">
                    <a:pos x="0" y="12"/>
                  </a:cxn>
                  <a:cxn ang="0">
                    <a:pos x="0" y="13"/>
                  </a:cxn>
                  <a:cxn ang="0">
                    <a:pos x="0" y="13"/>
                  </a:cxn>
                  <a:cxn ang="0">
                    <a:pos x="0" y="13"/>
                  </a:cxn>
                  <a:cxn ang="0">
                    <a:pos x="0" y="12"/>
                  </a:cxn>
                  <a:cxn ang="0">
                    <a:pos x="0" y="9"/>
                  </a:cxn>
                  <a:cxn ang="0">
                    <a:pos x="0" y="8"/>
                  </a:cxn>
                  <a:cxn ang="0">
                    <a:pos x="0" y="6"/>
                  </a:cxn>
                  <a:cxn ang="0">
                    <a:pos x="0" y="8"/>
                  </a:cxn>
                  <a:cxn ang="0">
                    <a:pos x="0" y="10"/>
                  </a:cxn>
                  <a:cxn ang="0">
                    <a:pos x="0" y="9"/>
                  </a:cxn>
                  <a:cxn ang="0">
                    <a:pos x="0" y="10"/>
                  </a:cxn>
                  <a:cxn ang="0">
                    <a:pos x="0" y="8"/>
                  </a:cxn>
                  <a:cxn ang="0">
                    <a:pos x="0" y="8"/>
                  </a:cxn>
                  <a:cxn ang="0">
                    <a:pos x="0" y="9"/>
                  </a:cxn>
                  <a:cxn ang="0">
                    <a:pos x="0" y="4"/>
                  </a:cxn>
                  <a:cxn ang="0">
                    <a:pos x="0" y="4"/>
                  </a:cxn>
                  <a:cxn ang="0">
                    <a:pos x="0" y="5"/>
                  </a:cxn>
                  <a:cxn ang="0">
                    <a:pos x="0" y="2"/>
                  </a:cxn>
                  <a:cxn ang="0">
                    <a:pos x="0" y="7"/>
                  </a:cxn>
                  <a:cxn ang="0">
                    <a:pos x="0" y="5"/>
                  </a:cxn>
                  <a:cxn ang="0">
                    <a:pos x="0" y="4"/>
                  </a:cxn>
                  <a:cxn ang="0">
                    <a:pos x="0" y="6"/>
                  </a:cxn>
                  <a:cxn ang="0">
                    <a:pos x="0" y="5"/>
                  </a:cxn>
                  <a:cxn ang="0">
                    <a:pos x="0" y="6"/>
                  </a:cxn>
                  <a:cxn ang="0">
                    <a:pos x="0" y="5"/>
                  </a:cxn>
                  <a:cxn ang="0">
                    <a:pos x="0" y="3"/>
                  </a:cxn>
                  <a:cxn ang="0">
                    <a:pos x="0" y="3"/>
                  </a:cxn>
                  <a:cxn ang="0">
                    <a:pos x="0" y="0"/>
                  </a:cxn>
                  <a:cxn ang="0">
                    <a:pos x="0" y="3"/>
                  </a:cxn>
                  <a:cxn ang="0">
                    <a:pos x="0" y="4"/>
                  </a:cxn>
                  <a:cxn ang="0">
                    <a:pos x="0" y="6"/>
                  </a:cxn>
                  <a:cxn ang="0">
                    <a:pos x="0" y="5"/>
                  </a:cxn>
                  <a:cxn ang="0">
                    <a:pos x="0" y="4"/>
                  </a:cxn>
                  <a:cxn ang="0">
                    <a:pos x="0" y="3"/>
                  </a:cxn>
                  <a:cxn ang="0">
                    <a:pos x="0" y="0"/>
                  </a:cxn>
                  <a:cxn ang="0">
                    <a:pos x="0" y="3"/>
                  </a:cxn>
                  <a:cxn ang="0">
                    <a:pos x="0" y="2"/>
                  </a:cxn>
                  <a:cxn ang="0">
                    <a:pos x="0" y="3"/>
                  </a:cxn>
                  <a:cxn ang="0">
                    <a:pos x="0" y="3"/>
                  </a:cxn>
                  <a:cxn ang="0">
                    <a:pos x="0" y="1"/>
                  </a:cxn>
                  <a:cxn ang="0">
                    <a:pos x="0" y="0"/>
                  </a:cxn>
                  <a:cxn ang="0">
                    <a:pos x="0" y="1"/>
                  </a:cxn>
                  <a:cxn ang="0">
                    <a:pos x="0" y="3"/>
                  </a:cxn>
                  <a:cxn ang="0">
                    <a:pos x="0" y="5"/>
                  </a:cxn>
                  <a:cxn ang="0">
                    <a:pos x="0" y="3"/>
                  </a:cxn>
                  <a:cxn ang="0">
                    <a:pos x="0" y="5"/>
                  </a:cxn>
                  <a:cxn ang="0">
                    <a:pos x="0" y="3"/>
                  </a:cxn>
                  <a:cxn ang="0">
                    <a:pos x="0" y="4"/>
                  </a:cxn>
                  <a:cxn ang="0">
                    <a:pos x="0" y="6"/>
                  </a:cxn>
                  <a:cxn ang="0">
                    <a:pos x="0" y="5"/>
                  </a:cxn>
                  <a:cxn ang="0">
                    <a:pos x="0" y="5"/>
                  </a:cxn>
                  <a:cxn ang="0">
                    <a:pos x="0" y="8"/>
                  </a:cxn>
                  <a:cxn ang="0">
                    <a:pos x="0" y="7"/>
                  </a:cxn>
                  <a:cxn ang="0">
                    <a:pos x="0" y="9"/>
                  </a:cxn>
                  <a:cxn ang="0">
                    <a:pos x="0" y="8"/>
                  </a:cxn>
                  <a:cxn ang="0">
                    <a:pos x="0" y="6"/>
                  </a:cxn>
                  <a:cxn ang="0">
                    <a:pos x="0" y="6"/>
                  </a:cxn>
                  <a:cxn ang="0">
                    <a:pos x="0" y="5"/>
                  </a:cxn>
                  <a:cxn ang="0">
                    <a:pos x="0" y="3"/>
                  </a:cxn>
                  <a:cxn ang="0">
                    <a:pos x="0" y="4"/>
                  </a:cxn>
                </a:cxnLst>
                <a:rect l="0" t="0" r="r" b="b"/>
                <a:pathLst>
                  <a:path h="14">
                    <a:moveTo>
                      <a:pt x="0" y="7"/>
                    </a:moveTo>
                    <a:lnTo>
                      <a:pt x="0" y="8"/>
                    </a:lnTo>
                    <a:lnTo>
                      <a:pt x="0" y="8"/>
                    </a:lnTo>
                    <a:lnTo>
                      <a:pt x="0" y="8"/>
                    </a:lnTo>
                    <a:lnTo>
                      <a:pt x="0" y="8"/>
                    </a:lnTo>
                    <a:lnTo>
                      <a:pt x="0" y="8"/>
                    </a:lnTo>
                    <a:lnTo>
                      <a:pt x="0" y="9"/>
                    </a:lnTo>
                    <a:lnTo>
                      <a:pt x="0" y="8"/>
                    </a:lnTo>
                    <a:lnTo>
                      <a:pt x="0" y="9"/>
                    </a:lnTo>
                    <a:lnTo>
                      <a:pt x="0" y="9"/>
                    </a:lnTo>
                    <a:lnTo>
                      <a:pt x="0" y="10"/>
                    </a:lnTo>
                    <a:lnTo>
                      <a:pt x="0" y="10"/>
                    </a:lnTo>
                    <a:lnTo>
                      <a:pt x="0" y="10"/>
                    </a:lnTo>
                    <a:lnTo>
                      <a:pt x="0" y="10"/>
                    </a:lnTo>
                    <a:lnTo>
                      <a:pt x="0" y="11"/>
                    </a:lnTo>
                    <a:lnTo>
                      <a:pt x="0" y="11"/>
                    </a:lnTo>
                    <a:lnTo>
                      <a:pt x="0" y="11"/>
                    </a:lnTo>
                    <a:lnTo>
                      <a:pt x="0" y="12"/>
                    </a:lnTo>
                    <a:lnTo>
                      <a:pt x="0" y="12"/>
                    </a:lnTo>
                    <a:lnTo>
                      <a:pt x="0" y="12"/>
                    </a:lnTo>
                    <a:lnTo>
                      <a:pt x="0" y="11"/>
                    </a:lnTo>
                    <a:lnTo>
                      <a:pt x="0" y="11"/>
                    </a:lnTo>
                    <a:lnTo>
                      <a:pt x="0" y="12"/>
                    </a:lnTo>
                    <a:lnTo>
                      <a:pt x="0" y="12"/>
                    </a:lnTo>
                    <a:lnTo>
                      <a:pt x="0" y="12"/>
                    </a:lnTo>
                    <a:lnTo>
                      <a:pt x="0" y="11"/>
                    </a:lnTo>
                    <a:lnTo>
                      <a:pt x="0" y="12"/>
                    </a:lnTo>
                    <a:lnTo>
                      <a:pt x="0" y="12"/>
                    </a:lnTo>
                    <a:lnTo>
                      <a:pt x="0" y="12"/>
                    </a:lnTo>
                    <a:lnTo>
                      <a:pt x="0" y="11"/>
                    </a:lnTo>
                    <a:lnTo>
                      <a:pt x="0" y="11"/>
                    </a:lnTo>
                    <a:lnTo>
                      <a:pt x="0" y="11"/>
                    </a:lnTo>
                    <a:lnTo>
                      <a:pt x="0" y="12"/>
                    </a:lnTo>
                    <a:lnTo>
                      <a:pt x="0" y="12"/>
                    </a:lnTo>
                    <a:lnTo>
                      <a:pt x="0" y="13"/>
                    </a:lnTo>
                    <a:lnTo>
                      <a:pt x="0" y="13"/>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3"/>
                    </a:lnTo>
                    <a:lnTo>
                      <a:pt x="0" y="13"/>
                    </a:lnTo>
                    <a:lnTo>
                      <a:pt x="0" y="13"/>
                    </a:lnTo>
                    <a:lnTo>
                      <a:pt x="0" y="12"/>
                    </a:lnTo>
                    <a:lnTo>
                      <a:pt x="0" y="12"/>
                    </a:lnTo>
                    <a:lnTo>
                      <a:pt x="0" y="12"/>
                    </a:lnTo>
                    <a:lnTo>
                      <a:pt x="0" y="13"/>
                    </a:lnTo>
                    <a:lnTo>
                      <a:pt x="0" y="13"/>
                    </a:lnTo>
                    <a:lnTo>
                      <a:pt x="0" y="13"/>
                    </a:lnTo>
                    <a:lnTo>
                      <a:pt x="0" y="13"/>
                    </a:lnTo>
                    <a:lnTo>
                      <a:pt x="0" y="14"/>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2"/>
                    </a:lnTo>
                    <a:lnTo>
                      <a:pt x="0" y="12"/>
                    </a:lnTo>
                    <a:lnTo>
                      <a:pt x="0" y="11"/>
                    </a:lnTo>
                    <a:lnTo>
                      <a:pt x="0" y="12"/>
                    </a:lnTo>
                    <a:lnTo>
                      <a:pt x="0" y="11"/>
                    </a:lnTo>
                    <a:lnTo>
                      <a:pt x="0" y="11"/>
                    </a:lnTo>
                    <a:lnTo>
                      <a:pt x="0" y="11"/>
                    </a:lnTo>
                    <a:lnTo>
                      <a:pt x="0" y="11"/>
                    </a:lnTo>
                    <a:lnTo>
                      <a:pt x="0" y="11"/>
                    </a:lnTo>
                    <a:lnTo>
                      <a:pt x="0" y="10"/>
                    </a:lnTo>
                    <a:lnTo>
                      <a:pt x="0" y="10"/>
                    </a:lnTo>
                    <a:lnTo>
                      <a:pt x="0" y="9"/>
                    </a:lnTo>
                    <a:lnTo>
                      <a:pt x="0" y="10"/>
                    </a:lnTo>
                    <a:lnTo>
                      <a:pt x="0" y="9"/>
                    </a:lnTo>
                    <a:lnTo>
                      <a:pt x="0" y="9"/>
                    </a:lnTo>
                    <a:lnTo>
                      <a:pt x="0" y="8"/>
                    </a:lnTo>
                    <a:lnTo>
                      <a:pt x="0" y="8"/>
                    </a:lnTo>
                    <a:lnTo>
                      <a:pt x="0" y="7"/>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6"/>
                    </a:lnTo>
                    <a:lnTo>
                      <a:pt x="0" y="6"/>
                    </a:lnTo>
                    <a:lnTo>
                      <a:pt x="0" y="7"/>
                    </a:lnTo>
                    <a:lnTo>
                      <a:pt x="0" y="7"/>
                    </a:lnTo>
                    <a:lnTo>
                      <a:pt x="0" y="8"/>
                    </a:lnTo>
                    <a:lnTo>
                      <a:pt x="0" y="8"/>
                    </a:lnTo>
                    <a:lnTo>
                      <a:pt x="0" y="8"/>
                    </a:lnTo>
                    <a:lnTo>
                      <a:pt x="0" y="8"/>
                    </a:lnTo>
                    <a:lnTo>
                      <a:pt x="0" y="9"/>
                    </a:lnTo>
                    <a:lnTo>
                      <a:pt x="0" y="9"/>
                    </a:lnTo>
                    <a:lnTo>
                      <a:pt x="0" y="9"/>
                    </a:lnTo>
                    <a:lnTo>
                      <a:pt x="0" y="9"/>
                    </a:lnTo>
                    <a:lnTo>
                      <a:pt x="0" y="10"/>
                    </a:lnTo>
                    <a:lnTo>
                      <a:pt x="0" y="10"/>
                    </a:lnTo>
                    <a:lnTo>
                      <a:pt x="0" y="11"/>
                    </a:lnTo>
                    <a:lnTo>
                      <a:pt x="0" y="10"/>
                    </a:lnTo>
                    <a:lnTo>
                      <a:pt x="0" y="11"/>
                    </a:lnTo>
                    <a:lnTo>
                      <a:pt x="0" y="10"/>
                    </a:lnTo>
                    <a:lnTo>
                      <a:pt x="0" y="11"/>
                    </a:lnTo>
                    <a:lnTo>
                      <a:pt x="0" y="10"/>
                    </a:lnTo>
                    <a:lnTo>
                      <a:pt x="0" y="10"/>
                    </a:lnTo>
                    <a:lnTo>
                      <a:pt x="0" y="11"/>
                    </a:lnTo>
                    <a:lnTo>
                      <a:pt x="0" y="10"/>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8"/>
                    </a:lnTo>
                    <a:lnTo>
                      <a:pt x="0" y="8"/>
                    </a:lnTo>
                    <a:lnTo>
                      <a:pt x="0" y="8"/>
                    </a:lnTo>
                    <a:lnTo>
                      <a:pt x="0" y="7"/>
                    </a:lnTo>
                    <a:lnTo>
                      <a:pt x="0" y="7"/>
                    </a:lnTo>
                    <a:lnTo>
                      <a:pt x="0" y="8"/>
                    </a:lnTo>
                    <a:lnTo>
                      <a:pt x="0" y="8"/>
                    </a:lnTo>
                    <a:lnTo>
                      <a:pt x="0" y="7"/>
                    </a:lnTo>
                    <a:lnTo>
                      <a:pt x="0" y="7"/>
                    </a:lnTo>
                    <a:lnTo>
                      <a:pt x="0" y="8"/>
                    </a:lnTo>
                    <a:lnTo>
                      <a:pt x="0" y="7"/>
                    </a:lnTo>
                    <a:lnTo>
                      <a:pt x="0" y="8"/>
                    </a:lnTo>
                    <a:lnTo>
                      <a:pt x="0" y="8"/>
                    </a:lnTo>
                    <a:lnTo>
                      <a:pt x="0" y="7"/>
                    </a:lnTo>
                    <a:lnTo>
                      <a:pt x="0" y="6"/>
                    </a:lnTo>
                    <a:lnTo>
                      <a:pt x="0" y="7"/>
                    </a:lnTo>
                    <a:lnTo>
                      <a:pt x="0" y="7"/>
                    </a:lnTo>
                    <a:lnTo>
                      <a:pt x="0" y="7"/>
                    </a:lnTo>
                    <a:lnTo>
                      <a:pt x="0" y="8"/>
                    </a:lnTo>
                    <a:lnTo>
                      <a:pt x="0" y="7"/>
                    </a:lnTo>
                    <a:lnTo>
                      <a:pt x="0" y="8"/>
                    </a:lnTo>
                    <a:lnTo>
                      <a:pt x="0" y="8"/>
                    </a:lnTo>
                    <a:lnTo>
                      <a:pt x="0" y="8"/>
                    </a:lnTo>
                    <a:lnTo>
                      <a:pt x="0" y="9"/>
                    </a:lnTo>
                    <a:lnTo>
                      <a:pt x="0" y="8"/>
                    </a:lnTo>
                    <a:lnTo>
                      <a:pt x="0" y="8"/>
                    </a:lnTo>
                    <a:lnTo>
                      <a:pt x="0" y="9"/>
                    </a:lnTo>
                    <a:lnTo>
                      <a:pt x="0" y="8"/>
                    </a:lnTo>
                    <a:lnTo>
                      <a:pt x="0" y="8"/>
                    </a:lnTo>
                    <a:lnTo>
                      <a:pt x="0" y="7"/>
                    </a:lnTo>
                    <a:lnTo>
                      <a:pt x="0" y="8"/>
                    </a:lnTo>
                    <a:lnTo>
                      <a:pt x="0" y="6"/>
                    </a:lnTo>
                    <a:lnTo>
                      <a:pt x="0" y="5"/>
                    </a:lnTo>
                    <a:lnTo>
                      <a:pt x="0" y="5"/>
                    </a:lnTo>
                    <a:lnTo>
                      <a:pt x="0" y="4"/>
                    </a:lnTo>
                    <a:lnTo>
                      <a:pt x="0" y="4"/>
                    </a:lnTo>
                    <a:lnTo>
                      <a:pt x="0" y="3"/>
                    </a:lnTo>
                    <a:lnTo>
                      <a:pt x="0" y="4"/>
                    </a:lnTo>
                    <a:lnTo>
                      <a:pt x="0" y="4"/>
                    </a:lnTo>
                    <a:lnTo>
                      <a:pt x="0" y="4"/>
                    </a:lnTo>
                    <a:lnTo>
                      <a:pt x="0" y="4"/>
                    </a:lnTo>
                    <a:lnTo>
                      <a:pt x="0" y="4"/>
                    </a:lnTo>
                    <a:lnTo>
                      <a:pt x="0" y="4"/>
                    </a:lnTo>
                    <a:lnTo>
                      <a:pt x="0" y="4"/>
                    </a:lnTo>
                    <a:lnTo>
                      <a:pt x="0" y="5"/>
                    </a:lnTo>
                    <a:lnTo>
                      <a:pt x="0" y="4"/>
                    </a:lnTo>
                    <a:lnTo>
                      <a:pt x="0" y="4"/>
                    </a:lnTo>
                    <a:lnTo>
                      <a:pt x="0" y="4"/>
                    </a:lnTo>
                    <a:lnTo>
                      <a:pt x="0" y="4"/>
                    </a:lnTo>
                    <a:lnTo>
                      <a:pt x="0" y="4"/>
                    </a:lnTo>
                    <a:lnTo>
                      <a:pt x="0" y="5"/>
                    </a:lnTo>
                    <a:lnTo>
                      <a:pt x="0" y="5"/>
                    </a:lnTo>
                    <a:lnTo>
                      <a:pt x="0" y="5"/>
                    </a:lnTo>
                    <a:lnTo>
                      <a:pt x="0" y="6"/>
                    </a:lnTo>
                    <a:lnTo>
                      <a:pt x="0" y="5"/>
                    </a:lnTo>
                    <a:lnTo>
                      <a:pt x="0" y="5"/>
                    </a:lnTo>
                    <a:lnTo>
                      <a:pt x="0" y="5"/>
                    </a:lnTo>
                    <a:lnTo>
                      <a:pt x="0" y="5"/>
                    </a:lnTo>
                    <a:lnTo>
                      <a:pt x="0" y="4"/>
                    </a:lnTo>
                    <a:lnTo>
                      <a:pt x="0" y="4"/>
                    </a:lnTo>
                    <a:lnTo>
                      <a:pt x="0" y="3"/>
                    </a:lnTo>
                    <a:lnTo>
                      <a:pt x="0" y="2"/>
                    </a:lnTo>
                    <a:lnTo>
                      <a:pt x="0" y="2"/>
                    </a:lnTo>
                    <a:lnTo>
                      <a:pt x="0" y="2"/>
                    </a:lnTo>
                    <a:lnTo>
                      <a:pt x="0" y="2"/>
                    </a:lnTo>
                    <a:lnTo>
                      <a:pt x="0" y="2"/>
                    </a:lnTo>
                    <a:lnTo>
                      <a:pt x="0" y="2"/>
                    </a:lnTo>
                    <a:lnTo>
                      <a:pt x="0" y="2"/>
                    </a:lnTo>
                    <a:lnTo>
                      <a:pt x="0" y="3"/>
                    </a:lnTo>
                    <a:lnTo>
                      <a:pt x="0" y="3"/>
                    </a:lnTo>
                    <a:lnTo>
                      <a:pt x="0" y="3"/>
                    </a:lnTo>
                    <a:lnTo>
                      <a:pt x="0" y="4"/>
                    </a:lnTo>
                    <a:lnTo>
                      <a:pt x="0" y="5"/>
                    </a:lnTo>
                    <a:lnTo>
                      <a:pt x="0" y="5"/>
                    </a:lnTo>
                    <a:lnTo>
                      <a:pt x="0" y="5"/>
                    </a:lnTo>
                    <a:lnTo>
                      <a:pt x="0" y="6"/>
                    </a:lnTo>
                    <a:lnTo>
                      <a:pt x="0" y="6"/>
                    </a:lnTo>
                    <a:lnTo>
                      <a:pt x="0" y="7"/>
                    </a:lnTo>
                    <a:lnTo>
                      <a:pt x="0" y="7"/>
                    </a:lnTo>
                    <a:lnTo>
                      <a:pt x="0" y="7"/>
                    </a:lnTo>
                    <a:lnTo>
                      <a:pt x="0" y="8"/>
                    </a:lnTo>
                    <a:lnTo>
                      <a:pt x="0" y="8"/>
                    </a:lnTo>
                    <a:lnTo>
                      <a:pt x="0" y="8"/>
                    </a:lnTo>
                    <a:lnTo>
                      <a:pt x="0" y="9"/>
                    </a:lnTo>
                    <a:lnTo>
                      <a:pt x="0" y="8"/>
                    </a:lnTo>
                    <a:lnTo>
                      <a:pt x="0" y="8"/>
                    </a:lnTo>
                    <a:lnTo>
                      <a:pt x="0" y="7"/>
                    </a:lnTo>
                    <a:lnTo>
                      <a:pt x="0" y="6"/>
                    </a:lnTo>
                    <a:lnTo>
                      <a:pt x="0" y="6"/>
                    </a:lnTo>
                    <a:lnTo>
                      <a:pt x="0" y="5"/>
                    </a:lnTo>
                    <a:lnTo>
                      <a:pt x="0" y="5"/>
                    </a:lnTo>
                    <a:lnTo>
                      <a:pt x="0" y="5"/>
                    </a:lnTo>
                    <a:lnTo>
                      <a:pt x="0" y="4"/>
                    </a:lnTo>
                    <a:lnTo>
                      <a:pt x="0" y="4"/>
                    </a:lnTo>
                    <a:lnTo>
                      <a:pt x="0" y="4"/>
                    </a:lnTo>
                    <a:lnTo>
                      <a:pt x="0" y="3"/>
                    </a:lnTo>
                    <a:lnTo>
                      <a:pt x="0" y="3"/>
                    </a:lnTo>
                    <a:lnTo>
                      <a:pt x="0" y="3"/>
                    </a:lnTo>
                    <a:lnTo>
                      <a:pt x="0" y="4"/>
                    </a:lnTo>
                    <a:lnTo>
                      <a:pt x="0" y="4"/>
                    </a:lnTo>
                    <a:lnTo>
                      <a:pt x="0" y="4"/>
                    </a:lnTo>
                    <a:lnTo>
                      <a:pt x="0" y="4"/>
                    </a:lnTo>
                    <a:lnTo>
                      <a:pt x="0" y="4"/>
                    </a:lnTo>
                    <a:lnTo>
                      <a:pt x="0" y="5"/>
                    </a:lnTo>
                    <a:lnTo>
                      <a:pt x="0" y="5"/>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4"/>
                    </a:lnTo>
                    <a:lnTo>
                      <a:pt x="0" y="5"/>
                    </a:lnTo>
                    <a:lnTo>
                      <a:pt x="0" y="4"/>
                    </a:lnTo>
                    <a:lnTo>
                      <a:pt x="0" y="5"/>
                    </a:lnTo>
                    <a:lnTo>
                      <a:pt x="0" y="5"/>
                    </a:lnTo>
                    <a:lnTo>
                      <a:pt x="0" y="5"/>
                    </a:lnTo>
                    <a:lnTo>
                      <a:pt x="0" y="5"/>
                    </a:lnTo>
                    <a:lnTo>
                      <a:pt x="0" y="5"/>
                    </a:lnTo>
                    <a:lnTo>
                      <a:pt x="0" y="6"/>
                    </a:lnTo>
                    <a:lnTo>
                      <a:pt x="0" y="6"/>
                    </a:lnTo>
                    <a:lnTo>
                      <a:pt x="0" y="6"/>
                    </a:lnTo>
                    <a:lnTo>
                      <a:pt x="0" y="6"/>
                    </a:lnTo>
                    <a:lnTo>
                      <a:pt x="0" y="7"/>
                    </a:lnTo>
                    <a:lnTo>
                      <a:pt x="0" y="6"/>
                    </a:lnTo>
                    <a:lnTo>
                      <a:pt x="0" y="6"/>
                    </a:lnTo>
                    <a:lnTo>
                      <a:pt x="0" y="5"/>
                    </a:lnTo>
                    <a:lnTo>
                      <a:pt x="0" y="5"/>
                    </a:lnTo>
                    <a:lnTo>
                      <a:pt x="0" y="5"/>
                    </a:lnTo>
                    <a:lnTo>
                      <a:pt x="0" y="5"/>
                    </a:lnTo>
                    <a:lnTo>
                      <a:pt x="0" y="5"/>
                    </a:lnTo>
                    <a:lnTo>
                      <a:pt x="0" y="5"/>
                    </a:lnTo>
                    <a:lnTo>
                      <a:pt x="0" y="5"/>
                    </a:lnTo>
                    <a:lnTo>
                      <a:pt x="0" y="5"/>
                    </a:lnTo>
                    <a:lnTo>
                      <a:pt x="0" y="5"/>
                    </a:lnTo>
                    <a:lnTo>
                      <a:pt x="0" y="4"/>
                    </a:lnTo>
                    <a:lnTo>
                      <a:pt x="0" y="3"/>
                    </a:lnTo>
                    <a:lnTo>
                      <a:pt x="0" y="4"/>
                    </a:lnTo>
                    <a:lnTo>
                      <a:pt x="0" y="4"/>
                    </a:lnTo>
                    <a:lnTo>
                      <a:pt x="0" y="4"/>
                    </a:lnTo>
                    <a:lnTo>
                      <a:pt x="0" y="4"/>
                    </a:lnTo>
                    <a:lnTo>
                      <a:pt x="0" y="4"/>
                    </a:lnTo>
                    <a:lnTo>
                      <a:pt x="0" y="3"/>
                    </a:lnTo>
                    <a:lnTo>
                      <a:pt x="0" y="3"/>
                    </a:lnTo>
                    <a:lnTo>
                      <a:pt x="0" y="4"/>
                    </a:lnTo>
                    <a:lnTo>
                      <a:pt x="0" y="3"/>
                    </a:lnTo>
                    <a:lnTo>
                      <a:pt x="0" y="4"/>
                    </a:lnTo>
                    <a:lnTo>
                      <a:pt x="0" y="3"/>
                    </a:lnTo>
                    <a:lnTo>
                      <a:pt x="0" y="4"/>
                    </a:lnTo>
                    <a:lnTo>
                      <a:pt x="0" y="5"/>
                    </a:lnTo>
                    <a:lnTo>
                      <a:pt x="0" y="4"/>
                    </a:lnTo>
                    <a:lnTo>
                      <a:pt x="0" y="4"/>
                    </a:lnTo>
                    <a:lnTo>
                      <a:pt x="0" y="3"/>
                    </a:lnTo>
                    <a:lnTo>
                      <a:pt x="0" y="3"/>
                    </a:lnTo>
                    <a:lnTo>
                      <a:pt x="0" y="3"/>
                    </a:lnTo>
                    <a:lnTo>
                      <a:pt x="0" y="2"/>
                    </a:lnTo>
                    <a:lnTo>
                      <a:pt x="0" y="2"/>
                    </a:lnTo>
                    <a:lnTo>
                      <a:pt x="0" y="2"/>
                    </a:lnTo>
                    <a:lnTo>
                      <a:pt x="0" y="2"/>
                    </a:lnTo>
                    <a:lnTo>
                      <a:pt x="0" y="1"/>
                    </a:lnTo>
                    <a:lnTo>
                      <a:pt x="0" y="1"/>
                    </a:lnTo>
                    <a:lnTo>
                      <a:pt x="0" y="1"/>
                    </a:lnTo>
                    <a:lnTo>
                      <a:pt x="0" y="1"/>
                    </a:lnTo>
                    <a:lnTo>
                      <a:pt x="0" y="0"/>
                    </a:lnTo>
                    <a:lnTo>
                      <a:pt x="0" y="0"/>
                    </a:lnTo>
                    <a:lnTo>
                      <a:pt x="0" y="0"/>
                    </a:lnTo>
                    <a:lnTo>
                      <a:pt x="0" y="0"/>
                    </a:lnTo>
                    <a:lnTo>
                      <a:pt x="0" y="1"/>
                    </a:lnTo>
                    <a:lnTo>
                      <a:pt x="0" y="0"/>
                    </a:lnTo>
                    <a:lnTo>
                      <a:pt x="0" y="1"/>
                    </a:lnTo>
                    <a:lnTo>
                      <a:pt x="0" y="1"/>
                    </a:lnTo>
                    <a:lnTo>
                      <a:pt x="0" y="2"/>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6"/>
                    </a:lnTo>
                    <a:lnTo>
                      <a:pt x="0" y="6"/>
                    </a:lnTo>
                    <a:lnTo>
                      <a:pt x="0" y="5"/>
                    </a:lnTo>
                    <a:lnTo>
                      <a:pt x="0" y="5"/>
                    </a:lnTo>
                    <a:lnTo>
                      <a:pt x="0" y="5"/>
                    </a:lnTo>
                    <a:lnTo>
                      <a:pt x="0" y="4"/>
                    </a:lnTo>
                    <a:lnTo>
                      <a:pt x="0" y="5"/>
                    </a:lnTo>
                    <a:lnTo>
                      <a:pt x="0" y="4"/>
                    </a:lnTo>
                    <a:lnTo>
                      <a:pt x="0" y="3"/>
                    </a:lnTo>
                    <a:lnTo>
                      <a:pt x="0" y="3"/>
                    </a:lnTo>
                    <a:lnTo>
                      <a:pt x="0" y="3"/>
                    </a:lnTo>
                    <a:lnTo>
                      <a:pt x="0" y="3"/>
                    </a:lnTo>
                    <a:lnTo>
                      <a:pt x="0" y="3"/>
                    </a:lnTo>
                    <a:lnTo>
                      <a:pt x="0" y="4"/>
                    </a:lnTo>
                    <a:lnTo>
                      <a:pt x="0" y="4"/>
                    </a:lnTo>
                    <a:lnTo>
                      <a:pt x="0" y="4"/>
                    </a:lnTo>
                    <a:lnTo>
                      <a:pt x="0" y="4"/>
                    </a:lnTo>
                    <a:lnTo>
                      <a:pt x="0" y="3"/>
                    </a:lnTo>
                    <a:lnTo>
                      <a:pt x="0" y="4"/>
                    </a:lnTo>
                    <a:lnTo>
                      <a:pt x="0" y="4"/>
                    </a:lnTo>
                    <a:lnTo>
                      <a:pt x="0" y="4"/>
                    </a:lnTo>
                    <a:lnTo>
                      <a:pt x="0" y="4"/>
                    </a:lnTo>
                    <a:lnTo>
                      <a:pt x="0" y="4"/>
                    </a:lnTo>
                    <a:lnTo>
                      <a:pt x="0" y="3"/>
                    </a:lnTo>
                    <a:lnTo>
                      <a:pt x="0" y="3"/>
                    </a:lnTo>
                    <a:lnTo>
                      <a:pt x="0" y="3"/>
                    </a:lnTo>
                    <a:lnTo>
                      <a:pt x="0" y="2"/>
                    </a:lnTo>
                    <a:lnTo>
                      <a:pt x="0" y="2"/>
                    </a:lnTo>
                    <a:lnTo>
                      <a:pt x="0" y="2"/>
                    </a:lnTo>
                    <a:lnTo>
                      <a:pt x="0" y="2"/>
                    </a:lnTo>
                    <a:lnTo>
                      <a:pt x="0" y="2"/>
                    </a:lnTo>
                    <a:lnTo>
                      <a:pt x="0" y="1"/>
                    </a:lnTo>
                    <a:lnTo>
                      <a:pt x="0" y="1"/>
                    </a:lnTo>
                    <a:lnTo>
                      <a:pt x="0" y="0"/>
                    </a:lnTo>
                    <a:lnTo>
                      <a:pt x="0" y="0"/>
                    </a:lnTo>
                    <a:lnTo>
                      <a:pt x="0" y="0"/>
                    </a:lnTo>
                    <a:lnTo>
                      <a:pt x="0" y="0"/>
                    </a:lnTo>
                    <a:lnTo>
                      <a:pt x="0" y="0"/>
                    </a:lnTo>
                    <a:lnTo>
                      <a:pt x="0" y="1"/>
                    </a:lnTo>
                    <a:lnTo>
                      <a:pt x="0" y="1"/>
                    </a:lnTo>
                    <a:lnTo>
                      <a:pt x="0" y="1"/>
                    </a:lnTo>
                    <a:lnTo>
                      <a:pt x="0" y="2"/>
                    </a:lnTo>
                    <a:lnTo>
                      <a:pt x="0" y="2"/>
                    </a:lnTo>
                    <a:lnTo>
                      <a:pt x="0" y="1"/>
                    </a:lnTo>
                    <a:lnTo>
                      <a:pt x="0" y="2"/>
                    </a:lnTo>
                    <a:lnTo>
                      <a:pt x="0" y="2"/>
                    </a:lnTo>
                    <a:lnTo>
                      <a:pt x="0" y="2"/>
                    </a:lnTo>
                    <a:lnTo>
                      <a:pt x="0" y="3"/>
                    </a:lnTo>
                    <a:lnTo>
                      <a:pt x="0" y="2"/>
                    </a:lnTo>
                    <a:lnTo>
                      <a:pt x="0" y="2"/>
                    </a:lnTo>
                    <a:lnTo>
                      <a:pt x="0" y="2"/>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2"/>
                    </a:lnTo>
                    <a:lnTo>
                      <a:pt x="0" y="3"/>
                    </a:lnTo>
                    <a:lnTo>
                      <a:pt x="0" y="2"/>
                    </a:lnTo>
                    <a:lnTo>
                      <a:pt x="0" y="3"/>
                    </a:lnTo>
                    <a:lnTo>
                      <a:pt x="0" y="2"/>
                    </a:lnTo>
                    <a:lnTo>
                      <a:pt x="0" y="3"/>
                    </a:lnTo>
                    <a:lnTo>
                      <a:pt x="0" y="3"/>
                    </a:lnTo>
                    <a:lnTo>
                      <a:pt x="0" y="3"/>
                    </a:lnTo>
                    <a:lnTo>
                      <a:pt x="0" y="3"/>
                    </a:lnTo>
                    <a:lnTo>
                      <a:pt x="0" y="4"/>
                    </a:lnTo>
                    <a:lnTo>
                      <a:pt x="0" y="3"/>
                    </a:lnTo>
                    <a:lnTo>
                      <a:pt x="0" y="4"/>
                    </a:lnTo>
                    <a:lnTo>
                      <a:pt x="0" y="3"/>
                    </a:lnTo>
                    <a:lnTo>
                      <a:pt x="0" y="3"/>
                    </a:lnTo>
                    <a:lnTo>
                      <a:pt x="0" y="2"/>
                    </a:lnTo>
                    <a:lnTo>
                      <a:pt x="0" y="2"/>
                    </a:lnTo>
                    <a:lnTo>
                      <a:pt x="0" y="2"/>
                    </a:lnTo>
                    <a:lnTo>
                      <a:pt x="0" y="1"/>
                    </a:lnTo>
                    <a:lnTo>
                      <a:pt x="0" y="2"/>
                    </a:lnTo>
                    <a:lnTo>
                      <a:pt x="0" y="1"/>
                    </a:lnTo>
                    <a:lnTo>
                      <a:pt x="0" y="2"/>
                    </a:lnTo>
                    <a:lnTo>
                      <a:pt x="0" y="1"/>
                    </a:lnTo>
                    <a:lnTo>
                      <a:pt x="0" y="2"/>
                    </a:lnTo>
                    <a:lnTo>
                      <a:pt x="0" y="1"/>
                    </a:lnTo>
                    <a:lnTo>
                      <a:pt x="0" y="1"/>
                    </a:lnTo>
                    <a:lnTo>
                      <a:pt x="0" y="1"/>
                    </a:lnTo>
                    <a:lnTo>
                      <a:pt x="0" y="1"/>
                    </a:lnTo>
                    <a:lnTo>
                      <a:pt x="0" y="1"/>
                    </a:lnTo>
                    <a:lnTo>
                      <a:pt x="0" y="0"/>
                    </a:lnTo>
                    <a:lnTo>
                      <a:pt x="0" y="1"/>
                    </a:lnTo>
                    <a:lnTo>
                      <a:pt x="0" y="0"/>
                    </a:lnTo>
                    <a:lnTo>
                      <a:pt x="0" y="1"/>
                    </a:lnTo>
                    <a:lnTo>
                      <a:pt x="0" y="0"/>
                    </a:lnTo>
                    <a:lnTo>
                      <a:pt x="0" y="0"/>
                    </a:lnTo>
                    <a:lnTo>
                      <a:pt x="0" y="0"/>
                    </a:lnTo>
                    <a:lnTo>
                      <a:pt x="0" y="0"/>
                    </a:lnTo>
                    <a:lnTo>
                      <a:pt x="0" y="1"/>
                    </a:lnTo>
                    <a:lnTo>
                      <a:pt x="0" y="2"/>
                    </a:lnTo>
                    <a:lnTo>
                      <a:pt x="0" y="1"/>
                    </a:lnTo>
                    <a:lnTo>
                      <a:pt x="0" y="1"/>
                    </a:lnTo>
                    <a:lnTo>
                      <a:pt x="0" y="1"/>
                    </a:lnTo>
                    <a:lnTo>
                      <a:pt x="0" y="1"/>
                    </a:lnTo>
                    <a:lnTo>
                      <a:pt x="0" y="1"/>
                    </a:lnTo>
                    <a:lnTo>
                      <a:pt x="0" y="2"/>
                    </a:lnTo>
                    <a:lnTo>
                      <a:pt x="0" y="1"/>
                    </a:lnTo>
                    <a:lnTo>
                      <a:pt x="0" y="1"/>
                    </a:lnTo>
                    <a:lnTo>
                      <a:pt x="0" y="1"/>
                    </a:lnTo>
                    <a:lnTo>
                      <a:pt x="0" y="1"/>
                    </a:lnTo>
                    <a:lnTo>
                      <a:pt x="0" y="1"/>
                    </a:lnTo>
                    <a:lnTo>
                      <a:pt x="0" y="2"/>
                    </a:lnTo>
                    <a:lnTo>
                      <a:pt x="0" y="1"/>
                    </a:lnTo>
                    <a:lnTo>
                      <a:pt x="0" y="2"/>
                    </a:lnTo>
                    <a:lnTo>
                      <a:pt x="0" y="1"/>
                    </a:lnTo>
                    <a:lnTo>
                      <a:pt x="0" y="2"/>
                    </a:lnTo>
                    <a:lnTo>
                      <a:pt x="0" y="3"/>
                    </a:lnTo>
                    <a:lnTo>
                      <a:pt x="0" y="2"/>
                    </a:lnTo>
                    <a:lnTo>
                      <a:pt x="0" y="3"/>
                    </a:lnTo>
                    <a:lnTo>
                      <a:pt x="0" y="3"/>
                    </a:lnTo>
                    <a:lnTo>
                      <a:pt x="0" y="3"/>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3"/>
                    </a:lnTo>
                    <a:lnTo>
                      <a:pt x="0" y="3"/>
                    </a:lnTo>
                    <a:lnTo>
                      <a:pt x="0" y="4"/>
                    </a:lnTo>
                    <a:lnTo>
                      <a:pt x="0" y="3"/>
                    </a:lnTo>
                    <a:lnTo>
                      <a:pt x="0" y="3"/>
                    </a:lnTo>
                    <a:lnTo>
                      <a:pt x="0" y="3"/>
                    </a:lnTo>
                    <a:lnTo>
                      <a:pt x="0" y="4"/>
                    </a:lnTo>
                    <a:lnTo>
                      <a:pt x="0" y="3"/>
                    </a:lnTo>
                    <a:lnTo>
                      <a:pt x="0" y="4"/>
                    </a:lnTo>
                    <a:lnTo>
                      <a:pt x="0" y="4"/>
                    </a:lnTo>
                    <a:lnTo>
                      <a:pt x="0" y="4"/>
                    </a:lnTo>
                    <a:lnTo>
                      <a:pt x="0" y="4"/>
                    </a:lnTo>
                    <a:lnTo>
                      <a:pt x="0" y="5"/>
                    </a:lnTo>
                    <a:lnTo>
                      <a:pt x="0" y="5"/>
                    </a:lnTo>
                    <a:lnTo>
                      <a:pt x="0" y="4"/>
                    </a:lnTo>
                    <a:lnTo>
                      <a:pt x="0" y="4"/>
                    </a:lnTo>
                    <a:lnTo>
                      <a:pt x="0" y="4"/>
                    </a:lnTo>
                    <a:lnTo>
                      <a:pt x="0" y="4"/>
                    </a:lnTo>
                    <a:lnTo>
                      <a:pt x="0" y="4"/>
                    </a:lnTo>
                    <a:lnTo>
                      <a:pt x="0" y="3"/>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5"/>
                    </a:lnTo>
                    <a:lnTo>
                      <a:pt x="0" y="5"/>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6"/>
                    </a:lnTo>
                    <a:lnTo>
                      <a:pt x="0" y="6"/>
                    </a:lnTo>
                    <a:lnTo>
                      <a:pt x="0" y="6"/>
                    </a:lnTo>
                    <a:lnTo>
                      <a:pt x="0" y="5"/>
                    </a:lnTo>
                    <a:lnTo>
                      <a:pt x="0" y="5"/>
                    </a:lnTo>
                    <a:lnTo>
                      <a:pt x="0" y="5"/>
                    </a:lnTo>
                    <a:lnTo>
                      <a:pt x="0" y="5"/>
                    </a:lnTo>
                    <a:lnTo>
                      <a:pt x="0" y="5"/>
                    </a:lnTo>
                    <a:lnTo>
                      <a:pt x="0" y="4"/>
                    </a:lnTo>
                    <a:lnTo>
                      <a:pt x="0" y="4"/>
                    </a:lnTo>
                    <a:lnTo>
                      <a:pt x="0" y="5"/>
                    </a:lnTo>
                    <a:lnTo>
                      <a:pt x="0" y="4"/>
                    </a:lnTo>
                    <a:lnTo>
                      <a:pt x="0" y="5"/>
                    </a:lnTo>
                    <a:lnTo>
                      <a:pt x="0" y="5"/>
                    </a:lnTo>
                    <a:lnTo>
                      <a:pt x="0" y="5"/>
                    </a:lnTo>
                    <a:lnTo>
                      <a:pt x="0" y="5"/>
                    </a:lnTo>
                    <a:lnTo>
                      <a:pt x="0" y="6"/>
                    </a:lnTo>
                    <a:lnTo>
                      <a:pt x="0" y="6"/>
                    </a:lnTo>
                    <a:lnTo>
                      <a:pt x="0" y="6"/>
                    </a:lnTo>
                    <a:lnTo>
                      <a:pt x="0" y="7"/>
                    </a:lnTo>
                    <a:lnTo>
                      <a:pt x="0" y="7"/>
                    </a:lnTo>
                    <a:lnTo>
                      <a:pt x="0" y="8"/>
                    </a:lnTo>
                    <a:lnTo>
                      <a:pt x="0" y="8"/>
                    </a:lnTo>
                    <a:lnTo>
                      <a:pt x="0" y="8"/>
                    </a:lnTo>
                    <a:lnTo>
                      <a:pt x="0" y="8"/>
                    </a:lnTo>
                    <a:lnTo>
                      <a:pt x="0" y="8"/>
                    </a:lnTo>
                    <a:lnTo>
                      <a:pt x="0" y="8"/>
                    </a:lnTo>
                    <a:lnTo>
                      <a:pt x="0" y="9"/>
                    </a:lnTo>
                    <a:lnTo>
                      <a:pt x="0" y="9"/>
                    </a:lnTo>
                    <a:lnTo>
                      <a:pt x="0" y="9"/>
                    </a:lnTo>
                    <a:lnTo>
                      <a:pt x="0" y="8"/>
                    </a:lnTo>
                    <a:lnTo>
                      <a:pt x="0" y="8"/>
                    </a:lnTo>
                    <a:lnTo>
                      <a:pt x="0" y="7"/>
                    </a:lnTo>
                    <a:lnTo>
                      <a:pt x="0" y="8"/>
                    </a:lnTo>
                    <a:lnTo>
                      <a:pt x="0" y="7"/>
                    </a:lnTo>
                    <a:lnTo>
                      <a:pt x="0" y="8"/>
                    </a:lnTo>
                    <a:lnTo>
                      <a:pt x="0" y="7"/>
                    </a:lnTo>
                    <a:lnTo>
                      <a:pt x="0" y="8"/>
                    </a:lnTo>
                    <a:lnTo>
                      <a:pt x="0" y="8"/>
                    </a:lnTo>
                    <a:lnTo>
                      <a:pt x="0" y="8"/>
                    </a:lnTo>
                    <a:lnTo>
                      <a:pt x="0" y="8"/>
                    </a:lnTo>
                    <a:lnTo>
                      <a:pt x="0" y="8"/>
                    </a:lnTo>
                    <a:lnTo>
                      <a:pt x="0" y="8"/>
                    </a:lnTo>
                    <a:lnTo>
                      <a:pt x="0" y="9"/>
                    </a:lnTo>
                    <a:lnTo>
                      <a:pt x="0" y="8"/>
                    </a:lnTo>
                    <a:lnTo>
                      <a:pt x="0" y="9"/>
                    </a:lnTo>
                    <a:lnTo>
                      <a:pt x="0" y="8"/>
                    </a:lnTo>
                    <a:lnTo>
                      <a:pt x="0" y="9"/>
                    </a:lnTo>
                    <a:lnTo>
                      <a:pt x="0" y="10"/>
                    </a:lnTo>
                    <a:lnTo>
                      <a:pt x="0" y="9"/>
                    </a:lnTo>
                    <a:lnTo>
                      <a:pt x="0" y="10"/>
                    </a:lnTo>
                    <a:lnTo>
                      <a:pt x="0" y="9"/>
                    </a:lnTo>
                    <a:lnTo>
                      <a:pt x="0" y="9"/>
                    </a:lnTo>
                    <a:lnTo>
                      <a:pt x="0" y="9"/>
                    </a:lnTo>
                    <a:lnTo>
                      <a:pt x="0" y="9"/>
                    </a:lnTo>
                    <a:lnTo>
                      <a:pt x="0" y="10"/>
                    </a:lnTo>
                    <a:lnTo>
                      <a:pt x="0" y="9"/>
                    </a:lnTo>
                    <a:lnTo>
                      <a:pt x="0" y="9"/>
                    </a:lnTo>
                    <a:lnTo>
                      <a:pt x="0" y="8"/>
                    </a:lnTo>
                    <a:lnTo>
                      <a:pt x="0" y="9"/>
                    </a:lnTo>
                    <a:lnTo>
                      <a:pt x="0" y="8"/>
                    </a:lnTo>
                    <a:lnTo>
                      <a:pt x="0" y="8"/>
                    </a:lnTo>
                    <a:lnTo>
                      <a:pt x="0" y="8"/>
                    </a:lnTo>
                    <a:lnTo>
                      <a:pt x="0" y="7"/>
                    </a:lnTo>
                    <a:lnTo>
                      <a:pt x="0" y="7"/>
                    </a:lnTo>
                    <a:lnTo>
                      <a:pt x="0" y="7"/>
                    </a:lnTo>
                    <a:lnTo>
                      <a:pt x="0" y="6"/>
                    </a:lnTo>
                    <a:lnTo>
                      <a:pt x="0" y="6"/>
                    </a:lnTo>
                    <a:lnTo>
                      <a:pt x="0" y="6"/>
                    </a:lnTo>
                    <a:lnTo>
                      <a:pt x="0" y="6"/>
                    </a:lnTo>
                    <a:lnTo>
                      <a:pt x="0" y="7"/>
                    </a:lnTo>
                    <a:lnTo>
                      <a:pt x="0" y="6"/>
                    </a:lnTo>
                    <a:lnTo>
                      <a:pt x="0" y="6"/>
                    </a:lnTo>
                    <a:lnTo>
                      <a:pt x="0" y="6"/>
                    </a:lnTo>
                    <a:lnTo>
                      <a:pt x="0" y="7"/>
                    </a:lnTo>
                    <a:lnTo>
                      <a:pt x="0" y="7"/>
                    </a:lnTo>
                    <a:lnTo>
                      <a:pt x="0" y="6"/>
                    </a:lnTo>
                    <a:lnTo>
                      <a:pt x="0" y="6"/>
                    </a:lnTo>
                    <a:lnTo>
                      <a:pt x="0" y="6"/>
                    </a:lnTo>
                    <a:lnTo>
                      <a:pt x="0" y="5"/>
                    </a:lnTo>
                    <a:lnTo>
                      <a:pt x="0" y="6"/>
                    </a:lnTo>
                    <a:lnTo>
                      <a:pt x="0" y="6"/>
                    </a:lnTo>
                    <a:lnTo>
                      <a:pt x="0" y="6"/>
                    </a:lnTo>
                    <a:lnTo>
                      <a:pt x="0" y="6"/>
                    </a:lnTo>
                    <a:lnTo>
                      <a:pt x="0" y="6"/>
                    </a:lnTo>
                    <a:lnTo>
                      <a:pt x="0" y="6"/>
                    </a:lnTo>
                    <a:lnTo>
                      <a:pt x="0" y="5"/>
                    </a:lnTo>
                    <a:lnTo>
                      <a:pt x="0" y="6"/>
                    </a:lnTo>
                    <a:lnTo>
                      <a:pt x="0" y="6"/>
                    </a:lnTo>
                    <a:lnTo>
                      <a:pt x="0" y="5"/>
                    </a:lnTo>
                    <a:lnTo>
                      <a:pt x="0" y="4"/>
                    </a:lnTo>
                    <a:lnTo>
                      <a:pt x="0" y="5"/>
                    </a:lnTo>
                    <a:lnTo>
                      <a:pt x="0" y="5"/>
                    </a:lnTo>
                    <a:lnTo>
                      <a:pt x="0" y="4"/>
                    </a:lnTo>
                    <a:lnTo>
                      <a:pt x="0" y="4"/>
                    </a:lnTo>
                    <a:lnTo>
                      <a:pt x="0" y="4"/>
                    </a:lnTo>
                    <a:lnTo>
                      <a:pt x="0" y="4"/>
                    </a:lnTo>
                    <a:lnTo>
                      <a:pt x="0" y="3"/>
                    </a:lnTo>
                    <a:lnTo>
                      <a:pt x="0" y="4"/>
                    </a:lnTo>
                    <a:lnTo>
                      <a:pt x="0" y="4"/>
                    </a:lnTo>
                    <a:lnTo>
                      <a:pt x="0" y="4"/>
                    </a:lnTo>
                    <a:lnTo>
                      <a:pt x="0" y="4"/>
                    </a:lnTo>
                    <a:lnTo>
                      <a:pt x="0" y="3"/>
                    </a:lnTo>
                    <a:lnTo>
                      <a:pt x="0" y="4"/>
                    </a:lnTo>
                    <a:lnTo>
                      <a:pt x="0" y="5"/>
                    </a:lnTo>
                    <a:lnTo>
                      <a:pt x="0" y="4"/>
                    </a:lnTo>
                    <a:lnTo>
                      <a:pt x="0" y="5"/>
                    </a:lnTo>
                    <a:lnTo>
                      <a:pt x="0" y="6"/>
                    </a:lnTo>
                    <a:lnTo>
                      <a:pt x="0" y="6"/>
                    </a:lnTo>
                    <a:lnTo>
                      <a:pt x="0" y="6"/>
                    </a:lnTo>
                    <a:lnTo>
                      <a:pt x="0" y="5"/>
                    </a:lnTo>
                    <a:lnTo>
                      <a:pt x="0" y="5"/>
                    </a:lnTo>
                    <a:lnTo>
                      <a:pt x="0" y="4"/>
                    </a:lnTo>
                    <a:lnTo>
                      <a:pt x="0" y="4"/>
                    </a:lnTo>
                    <a:lnTo>
                      <a:pt x="0" y="3"/>
                    </a:lnTo>
                    <a:lnTo>
                      <a:pt x="0" y="3"/>
                    </a:lnTo>
                    <a:lnTo>
                      <a:pt x="0" y="3"/>
                    </a:lnTo>
                    <a:lnTo>
                      <a:pt x="0" y="3"/>
                    </a:lnTo>
                    <a:lnTo>
                      <a:pt x="0" y="2"/>
                    </a:lnTo>
                    <a:lnTo>
                      <a:pt x="0" y="3"/>
                    </a:lnTo>
                    <a:lnTo>
                      <a:pt x="0" y="2"/>
                    </a:lnTo>
                  </a:path>
                </a:pathLst>
              </a:custGeom>
              <a:noFill/>
              <a:ln w="0">
                <a:solidFill>
                  <a:srgbClr val="3366FF"/>
                </a:solidFill>
                <a:prstDash val="solid"/>
                <a:round/>
                <a:headEnd/>
                <a:tailEnd/>
              </a:ln>
            </p:spPr>
            <p:txBody>
              <a:bodyPr/>
              <a:lstStyle/>
              <a:p>
                <a:endParaRPr lang="en-GB"/>
              </a:p>
            </p:txBody>
          </p:sp>
          <p:sp>
            <p:nvSpPr>
              <p:cNvPr id="186369" name="Freeform 1025"/>
              <p:cNvSpPr>
                <a:spLocks/>
              </p:cNvSpPr>
              <p:nvPr/>
            </p:nvSpPr>
            <p:spPr bwMode="auto">
              <a:xfrm>
                <a:off x="3930" y="3539"/>
                <a:ext cx="6" cy="72"/>
              </a:xfrm>
              <a:custGeom>
                <a:avLst/>
                <a:gdLst/>
                <a:ahLst/>
                <a:cxnLst>
                  <a:cxn ang="0">
                    <a:pos x="0" y="1"/>
                  </a:cxn>
                  <a:cxn ang="0">
                    <a:pos x="0" y="4"/>
                  </a:cxn>
                  <a:cxn ang="0">
                    <a:pos x="0" y="2"/>
                  </a:cxn>
                  <a:cxn ang="0">
                    <a:pos x="0" y="3"/>
                  </a:cxn>
                  <a:cxn ang="0">
                    <a:pos x="0" y="4"/>
                  </a:cxn>
                  <a:cxn ang="0">
                    <a:pos x="0" y="5"/>
                  </a:cxn>
                  <a:cxn ang="0">
                    <a:pos x="0" y="7"/>
                  </a:cxn>
                  <a:cxn ang="0">
                    <a:pos x="0" y="7"/>
                  </a:cxn>
                  <a:cxn ang="0">
                    <a:pos x="0" y="6"/>
                  </a:cxn>
                  <a:cxn ang="0">
                    <a:pos x="0" y="7"/>
                  </a:cxn>
                  <a:cxn ang="0">
                    <a:pos x="0" y="7"/>
                  </a:cxn>
                  <a:cxn ang="0">
                    <a:pos x="0" y="6"/>
                  </a:cxn>
                  <a:cxn ang="0">
                    <a:pos x="0" y="8"/>
                  </a:cxn>
                  <a:cxn ang="0">
                    <a:pos x="0" y="5"/>
                  </a:cxn>
                  <a:cxn ang="0">
                    <a:pos x="0" y="7"/>
                  </a:cxn>
                  <a:cxn ang="0">
                    <a:pos x="0" y="6"/>
                  </a:cxn>
                  <a:cxn ang="0">
                    <a:pos x="0" y="4"/>
                  </a:cxn>
                  <a:cxn ang="0">
                    <a:pos x="0" y="4"/>
                  </a:cxn>
                  <a:cxn ang="0">
                    <a:pos x="0" y="2"/>
                  </a:cxn>
                  <a:cxn ang="0">
                    <a:pos x="0" y="4"/>
                  </a:cxn>
                  <a:cxn ang="0">
                    <a:pos x="0" y="3"/>
                  </a:cxn>
                  <a:cxn ang="0">
                    <a:pos x="0" y="1"/>
                  </a:cxn>
                  <a:cxn ang="0">
                    <a:pos x="0" y="2"/>
                  </a:cxn>
                  <a:cxn ang="0">
                    <a:pos x="0" y="4"/>
                  </a:cxn>
                  <a:cxn ang="0">
                    <a:pos x="0" y="3"/>
                  </a:cxn>
                  <a:cxn ang="0">
                    <a:pos x="0" y="4"/>
                  </a:cxn>
                  <a:cxn ang="0">
                    <a:pos x="0" y="3"/>
                  </a:cxn>
                  <a:cxn ang="0">
                    <a:pos x="0" y="0"/>
                  </a:cxn>
                  <a:cxn ang="0">
                    <a:pos x="0" y="3"/>
                  </a:cxn>
                  <a:cxn ang="0">
                    <a:pos x="0" y="4"/>
                  </a:cxn>
                  <a:cxn ang="0">
                    <a:pos x="0" y="3"/>
                  </a:cxn>
                  <a:cxn ang="0">
                    <a:pos x="0" y="6"/>
                  </a:cxn>
                  <a:cxn ang="0">
                    <a:pos x="0" y="4"/>
                  </a:cxn>
                  <a:cxn ang="0">
                    <a:pos x="0" y="6"/>
                  </a:cxn>
                  <a:cxn ang="0">
                    <a:pos x="0" y="7"/>
                  </a:cxn>
                  <a:cxn ang="0">
                    <a:pos x="0" y="6"/>
                  </a:cxn>
                  <a:cxn ang="0">
                    <a:pos x="0" y="8"/>
                  </a:cxn>
                  <a:cxn ang="0">
                    <a:pos x="1" y="7"/>
                  </a:cxn>
                  <a:cxn ang="0">
                    <a:pos x="1" y="7"/>
                  </a:cxn>
                  <a:cxn ang="0">
                    <a:pos x="1" y="7"/>
                  </a:cxn>
                  <a:cxn ang="0">
                    <a:pos x="1" y="6"/>
                  </a:cxn>
                  <a:cxn ang="0">
                    <a:pos x="1" y="6"/>
                  </a:cxn>
                  <a:cxn ang="0">
                    <a:pos x="1" y="5"/>
                  </a:cxn>
                  <a:cxn ang="0">
                    <a:pos x="1" y="4"/>
                  </a:cxn>
                  <a:cxn ang="0">
                    <a:pos x="1" y="2"/>
                  </a:cxn>
                  <a:cxn ang="0">
                    <a:pos x="1" y="3"/>
                  </a:cxn>
                  <a:cxn ang="0">
                    <a:pos x="1" y="5"/>
                  </a:cxn>
                  <a:cxn ang="0">
                    <a:pos x="1" y="5"/>
                  </a:cxn>
                  <a:cxn ang="0">
                    <a:pos x="1" y="6"/>
                  </a:cxn>
                  <a:cxn ang="0">
                    <a:pos x="1" y="6"/>
                  </a:cxn>
                  <a:cxn ang="0">
                    <a:pos x="1" y="4"/>
                  </a:cxn>
                  <a:cxn ang="0">
                    <a:pos x="1" y="8"/>
                  </a:cxn>
                  <a:cxn ang="0">
                    <a:pos x="1" y="9"/>
                  </a:cxn>
                  <a:cxn ang="0">
                    <a:pos x="1" y="9"/>
                  </a:cxn>
                  <a:cxn ang="0">
                    <a:pos x="1" y="12"/>
                  </a:cxn>
                  <a:cxn ang="0">
                    <a:pos x="1" y="9"/>
                  </a:cxn>
                  <a:cxn ang="0">
                    <a:pos x="1" y="9"/>
                  </a:cxn>
                  <a:cxn ang="0">
                    <a:pos x="1" y="10"/>
                  </a:cxn>
                  <a:cxn ang="0">
                    <a:pos x="1" y="9"/>
                  </a:cxn>
                  <a:cxn ang="0">
                    <a:pos x="1" y="11"/>
                  </a:cxn>
                  <a:cxn ang="0">
                    <a:pos x="1" y="11"/>
                  </a:cxn>
                  <a:cxn ang="0">
                    <a:pos x="1" y="8"/>
                  </a:cxn>
                  <a:cxn ang="0">
                    <a:pos x="1" y="7"/>
                  </a:cxn>
                </a:cxnLst>
                <a:rect l="0" t="0" r="r" b="b"/>
                <a:pathLst>
                  <a:path w="1" h="12">
                    <a:moveTo>
                      <a:pt x="0" y="2"/>
                    </a:moveTo>
                    <a:lnTo>
                      <a:pt x="0" y="2"/>
                    </a:lnTo>
                    <a:lnTo>
                      <a:pt x="0" y="2"/>
                    </a:lnTo>
                    <a:lnTo>
                      <a:pt x="0" y="2"/>
                    </a:lnTo>
                    <a:lnTo>
                      <a:pt x="0" y="2"/>
                    </a:lnTo>
                    <a:lnTo>
                      <a:pt x="0" y="1"/>
                    </a:lnTo>
                    <a:lnTo>
                      <a:pt x="0" y="1"/>
                    </a:lnTo>
                    <a:lnTo>
                      <a:pt x="0" y="1"/>
                    </a:lnTo>
                    <a:lnTo>
                      <a:pt x="0" y="1"/>
                    </a:lnTo>
                    <a:lnTo>
                      <a:pt x="0" y="1"/>
                    </a:lnTo>
                    <a:lnTo>
                      <a:pt x="0" y="1"/>
                    </a:lnTo>
                    <a:lnTo>
                      <a:pt x="0" y="1"/>
                    </a:lnTo>
                    <a:lnTo>
                      <a:pt x="0" y="2"/>
                    </a:lnTo>
                    <a:lnTo>
                      <a:pt x="0" y="2"/>
                    </a:lnTo>
                    <a:lnTo>
                      <a:pt x="0" y="2"/>
                    </a:lnTo>
                    <a:lnTo>
                      <a:pt x="0" y="3"/>
                    </a:lnTo>
                    <a:lnTo>
                      <a:pt x="0" y="2"/>
                    </a:lnTo>
                    <a:lnTo>
                      <a:pt x="0" y="3"/>
                    </a:lnTo>
                    <a:lnTo>
                      <a:pt x="0" y="3"/>
                    </a:lnTo>
                    <a:lnTo>
                      <a:pt x="0" y="3"/>
                    </a:lnTo>
                    <a:lnTo>
                      <a:pt x="0" y="3"/>
                    </a:lnTo>
                    <a:lnTo>
                      <a:pt x="0" y="4"/>
                    </a:lnTo>
                    <a:lnTo>
                      <a:pt x="0" y="3"/>
                    </a:lnTo>
                    <a:lnTo>
                      <a:pt x="0" y="3"/>
                    </a:lnTo>
                    <a:lnTo>
                      <a:pt x="0" y="4"/>
                    </a:lnTo>
                    <a:lnTo>
                      <a:pt x="0" y="3"/>
                    </a:lnTo>
                    <a:lnTo>
                      <a:pt x="0" y="3"/>
                    </a:lnTo>
                    <a:lnTo>
                      <a:pt x="0" y="2"/>
                    </a:lnTo>
                    <a:lnTo>
                      <a:pt x="0" y="2"/>
                    </a:lnTo>
                    <a:lnTo>
                      <a:pt x="0" y="3"/>
                    </a:lnTo>
                    <a:lnTo>
                      <a:pt x="0" y="3"/>
                    </a:lnTo>
                    <a:lnTo>
                      <a:pt x="0" y="2"/>
                    </a:lnTo>
                    <a:lnTo>
                      <a:pt x="0" y="2"/>
                    </a:lnTo>
                    <a:lnTo>
                      <a:pt x="0" y="3"/>
                    </a:lnTo>
                    <a:lnTo>
                      <a:pt x="0" y="3"/>
                    </a:lnTo>
                    <a:lnTo>
                      <a:pt x="0" y="2"/>
                    </a:lnTo>
                    <a:lnTo>
                      <a:pt x="0" y="2"/>
                    </a:lnTo>
                    <a:lnTo>
                      <a:pt x="0" y="3"/>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5"/>
                    </a:lnTo>
                    <a:lnTo>
                      <a:pt x="0" y="4"/>
                    </a:lnTo>
                    <a:lnTo>
                      <a:pt x="0" y="4"/>
                    </a:lnTo>
                    <a:lnTo>
                      <a:pt x="0" y="4"/>
                    </a:lnTo>
                    <a:lnTo>
                      <a:pt x="0" y="5"/>
                    </a:lnTo>
                    <a:lnTo>
                      <a:pt x="0" y="5"/>
                    </a:lnTo>
                    <a:lnTo>
                      <a:pt x="0" y="4"/>
                    </a:lnTo>
                    <a:lnTo>
                      <a:pt x="0" y="5"/>
                    </a:lnTo>
                    <a:lnTo>
                      <a:pt x="0" y="5"/>
                    </a:lnTo>
                    <a:lnTo>
                      <a:pt x="0" y="5"/>
                    </a:lnTo>
                    <a:lnTo>
                      <a:pt x="0" y="5"/>
                    </a:lnTo>
                    <a:lnTo>
                      <a:pt x="0" y="6"/>
                    </a:lnTo>
                    <a:lnTo>
                      <a:pt x="0" y="6"/>
                    </a:lnTo>
                    <a:lnTo>
                      <a:pt x="0" y="7"/>
                    </a:lnTo>
                    <a:lnTo>
                      <a:pt x="0" y="7"/>
                    </a:lnTo>
                    <a:lnTo>
                      <a:pt x="0" y="7"/>
                    </a:lnTo>
                    <a:lnTo>
                      <a:pt x="0" y="8"/>
                    </a:lnTo>
                    <a:lnTo>
                      <a:pt x="0" y="7"/>
                    </a:lnTo>
                    <a:lnTo>
                      <a:pt x="0" y="7"/>
                    </a:lnTo>
                    <a:lnTo>
                      <a:pt x="0" y="8"/>
                    </a:lnTo>
                    <a:lnTo>
                      <a:pt x="0" y="7"/>
                    </a:lnTo>
                    <a:lnTo>
                      <a:pt x="0" y="8"/>
                    </a:lnTo>
                    <a:lnTo>
                      <a:pt x="0" y="7"/>
                    </a:lnTo>
                    <a:lnTo>
                      <a:pt x="0" y="8"/>
                    </a:lnTo>
                    <a:lnTo>
                      <a:pt x="0" y="8"/>
                    </a:lnTo>
                    <a:lnTo>
                      <a:pt x="0" y="7"/>
                    </a:lnTo>
                    <a:lnTo>
                      <a:pt x="0" y="7"/>
                    </a:lnTo>
                    <a:lnTo>
                      <a:pt x="0" y="7"/>
                    </a:lnTo>
                    <a:lnTo>
                      <a:pt x="0" y="7"/>
                    </a:lnTo>
                    <a:lnTo>
                      <a:pt x="0" y="7"/>
                    </a:lnTo>
                    <a:lnTo>
                      <a:pt x="0" y="7"/>
                    </a:lnTo>
                    <a:lnTo>
                      <a:pt x="0" y="7"/>
                    </a:lnTo>
                    <a:lnTo>
                      <a:pt x="0" y="6"/>
                    </a:lnTo>
                    <a:lnTo>
                      <a:pt x="0" y="7"/>
                    </a:lnTo>
                    <a:lnTo>
                      <a:pt x="0" y="6"/>
                    </a:lnTo>
                    <a:lnTo>
                      <a:pt x="0" y="7"/>
                    </a:lnTo>
                    <a:lnTo>
                      <a:pt x="0" y="6"/>
                    </a:lnTo>
                    <a:lnTo>
                      <a:pt x="0" y="7"/>
                    </a:lnTo>
                    <a:lnTo>
                      <a:pt x="0" y="8"/>
                    </a:lnTo>
                    <a:lnTo>
                      <a:pt x="0" y="7"/>
                    </a:lnTo>
                    <a:lnTo>
                      <a:pt x="0" y="6"/>
                    </a:lnTo>
                    <a:lnTo>
                      <a:pt x="0" y="6"/>
                    </a:lnTo>
                    <a:lnTo>
                      <a:pt x="0" y="6"/>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8"/>
                    </a:lnTo>
                    <a:lnTo>
                      <a:pt x="0" y="8"/>
                    </a:lnTo>
                    <a:lnTo>
                      <a:pt x="0" y="7"/>
                    </a:lnTo>
                    <a:lnTo>
                      <a:pt x="0" y="8"/>
                    </a:lnTo>
                    <a:lnTo>
                      <a:pt x="0" y="7"/>
                    </a:lnTo>
                    <a:lnTo>
                      <a:pt x="0" y="8"/>
                    </a:lnTo>
                    <a:lnTo>
                      <a:pt x="0" y="7"/>
                    </a:lnTo>
                    <a:lnTo>
                      <a:pt x="0" y="7"/>
                    </a:lnTo>
                    <a:lnTo>
                      <a:pt x="0" y="7"/>
                    </a:lnTo>
                    <a:lnTo>
                      <a:pt x="0" y="8"/>
                    </a:lnTo>
                    <a:lnTo>
                      <a:pt x="0" y="7"/>
                    </a:lnTo>
                    <a:lnTo>
                      <a:pt x="0" y="8"/>
                    </a:lnTo>
                    <a:lnTo>
                      <a:pt x="0" y="7"/>
                    </a:lnTo>
                    <a:lnTo>
                      <a:pt x="0" y="7"/>
                    </a:lnTo>
                    <a:lnTo>
                      <a:pt x="0" y="6"/>
                    </a:lnTo>
                    <a:lnTo>
                      <a:pt x="0" y="7"/>
                    </a:lnTo>
                    <a:lnTo>
                      <a:pt x="0" y="6"/>
                    </a:lnTo>
                    <a:lnTo>
                      <a:pt x="0" y="7"/>
                    </a:lnTo>
                    <a:lnTo>
                      <a:pt x="0" y="6"/>
                    </a:lnTo>
                    <a:lnTo>
                      <a:pt x="0" y="6"/>
                    </a:lnTo>
                    <a:lnTo>
                      <a:pt x="0" y="7"/>
                    </a:lnTo>
                    <a:lnTo>
                      <a:pt x="0" y="7"/>
                    </a:lnTo>
                    <a:lnTo>
                      <a:pt x="0" y="7"/>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7"/>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7"/>
                    </a:lnTo>
                    <a:lnTo>
                      <a:pt x="0" y="6"/>
                    </a:lnTo>
                    <a:lnTo>
                      <a:pt x="0" y="6"/>
                    </a:lnTo>
                    <a:lnTo>
                      <a:pt x="0" y="6"/>
                    </a:lnTo>
                    <a:lnTo>
                      <a:pt x="0" y="7"/>
                    </a:lnTo>
                    <a:lnTo>
                      <a:pt x="0" y="6"/>
                    </a:lnTo>
                    <a:lnTo>
                      <a:pt x="0" y="6"/>
                    </a:lnTo>
                    <a:lnTo>
                      <a:pt x="0" y="6"/>
                    </a:lnTo>
                    <a:lnTo>
                      <a:pt x="0" y="7"/>
                    </a:lnTo>
                    <a:lnTo>
                      <a:pt x="0" y="6"/>
                    </a:lnTo>
                    <a:lnTo>
                      <a:pt x="0" y="6"/>
                    </a:lnTo>
                    <a:lnTo>
                      <a:pt x="0" y="6"/>
                    </a:lnTo>
                    <a:lnTo>
                      <a:pt x="0" y="6"/>
                    </a:lnTo>
                    <a:lnTo>
                      <a:pt x="0" y="6"/>
                    </a:lnTo>
                    <a:lnTo>
                      <a:pt x="0" y="7"/>
                    </a:lnTo>
                    <a:lnTo>
                      <a:pt x="0" y="7"/>
                    </a:lnTo>
                    <a:lnTo>
                      <a:pt x="0" y="6"/>
                    </a:lnTo>
                    <a:lnTo>
                      <a:pt x="0" y="6"/>
                    </a:lnTo>
                    <a:lnTo>
                      <a:pt x="0" y="6"/>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4"/>
                    </a:lnTo>
                    <a:lnTo>
                      <a:pt x="0" y="4"/>
                    </a:lnTo>
                    <a:lnTo>
                      <a:pt x="0" y="4"/>
                    </a:lnTo>
                    <a:lnTo>
                      <a:pt x="0" y="4"/>
                    </a:lnTo>
                    <a:lnTo>
                      <a:pt x="0" y="3"/>
                    </a:lnTo>
                    <a:lnTo>
                      <a:pt x="0" y="3"/>
                    </a:lnTo>
                    <a:lnTo>
                      <a:pt x="0" y="2"/>
                    </a:lnTo>
                    <a:lnTo>
                      <a:pt x="0" y="2"/>
                    </a:lnTo>
                    <a:lnTo>
                      <a:pt x="0" y="2"/>
                    </a:lnTo>
                    <a:lnTo>
                      <a:pt x="0" y="2"/>
                    </a:lnTo>
                    <a:lnTo>
                      <a:pt x="0" y="2"/>
                    </a:lnTo>
                    <a:lnTo>
                      <a:pt x="0" y="3"/>
                    </a:lnTo>
                    <a:lnTo>
                      <a:pt x="0" y="2"/>
                    </a:lnTo>
                    <a:lnTo>
                      <a:pt x="0" y="2"/>
                    </a:lnTo>
                    <a:lnTo>
                      <a:pt x="0" y="2"/>
                    </a:lnTo>
                    <a:lnTo>
                      <a:pt x="0" y="2"/>
                    </a:lnTo>
                    <a:lnTo>
                      <a:pt x="0" y="2"/>
                    </a:lnTo>
                    <a:lnTo>
                      <a:pt x="0" y="2"/>
                    </a:lnTo>
                    <a:lnTo>
                      <a:pt x="0" y="3"/>
                    </a:lnTo>
                    <a:lnTo>
                      <a:pt x="0" y="4"/>
                    </a:lnTo>
                    <a:lnTo>
                      <a:pt x="0" y="4"/>
                    </a:lnTo>
                    <a:lnTo>
                      <a:pt x="0" y="4"/>
                    </a:lnTo>
                    <a:lnTo>
                      <a:pt x="0" y="4"/>
                    </a:lnTo>
                    <a:lnTo>
                      <a:pt x="0" y="4"/>
                    </a:lnTo>
                    <a:lnTo>
                      <a:pt x="0" y="4"/>
                    </a:lnTo>
                    <a:lnTo>
                      <a:pt x="0" y="3"/>
                    </a:lnTo>
                    <a:lnTo>
                      <a:pt x="0" y="4"/>
                    </a:lnTo>
                    <a:lnTo>
                      <a:pt x="0" y="3"/>
                    </a:lnTo>
                    <a:lnTo>
                      <a:pt x="0" y="3"/>
                    </a:lnTo>
                    <a:lnTo>
                      <a:pt x="0" y="3"/>
                    </a:lnTo>
                    <a:lnTo>
                      <a:pt x="0" y="3"/>
                    </a:lnTo>
                    <a:lnTo>
                      <a:pt x="0" y="4"/>
                    </a:lnTo>
                    <a:lnTo>
                      <a:pt x="0" y="3"/>
                    </a:lnTo>
                    <a:lnTo>
                      <a:pt x="0" y="3"/>
                    </a:lnTo>
                    <a:lnTo>
                      <a:pt x="0" y="3"/>
                    </a:lnTo>
                    <a:lnTo>
                      <a:pt x="0" y="3"/>
                    </a:lnTo>
                    <a:lnTo>
                      <a:pt x="0" y="3"/>
                    </a:lnTo>
                    <a:lnTo>
                      <a:pt x="0" y="3"/>
                    </a:lnTo>
                    <a:lnTo>
                      <a:pt x="0" y="3"/>
                    </a:lnTo>
                    <a:lnTo>
                      <a:pt x="0" y="2"/>
                    </a:lnTo>
                    <a:lnTo>
                      <a:pt x="0" y="2"/>
                    </a:lnTo>
                    <a:lnTo>
                      <a:pt x="0" y="3"/>
                    </a:lnTo>
                    <a:lnTo>
                      <a:pt x="0" y="2"/>
                    </a:lnTo>
                    <a:lnTo>
                      <a:pt x="0" y="2"/>
                    </a:lnTo>
                    <a:lnTo>
                      <a:pt x="0" y="2"/>
                    </a:lnTo>
                    <a:lnTo>
                      <a:pt x="0" y="2"/>
                    </a:lnTo>
                    <a:lnTo>
                      <a:pt x="0" y="1"/>
                    </a:lnTo>
                    <a:lnTo>
                      <a:pt x="0" y="0"/>
                    </a:lnTo>
                    <a:lnTo>
                      <a:pt x="0" y="0"/>
                    </a:lnTo>
                    <a:lnTo>
                      <a:pt x="0" y="1"/>
                    </a:lnTo>
                    <a:lnTo>
                      <a:pt x="0" y="1"/>
                    </a:lnTo>
                    <a:lnTo>
                      <a:pt x="0" y="1"/>
                    </a:lnTo>
                    <a:lnTo>
                      <a:pt x="0" y="1"/>
                    </a:lnTo>
                    <a:lnTo>
                      <a:pt x="0" y="1"/>
                    </a:lnTo>
                    <a:lnTo>
                      <a:pt x="0" y="2"/>
                    </a:lnTo>
                    <a:lnTo>
                      <a:pt x="0" y="1"/>
                    </a:lnTo>
                    <a:lnTo>
                      <a:pt x="0" y="1"/>
                    </a:lnTo>
                    <a:lnTo>
                      <a:pt x="0" y="2"/>
                    </a:lnTo>
                    <a:lnTo>
                      <a:pt x="0" y="2"/>
                    </a:lnTo>
                    <a:lnTo>
                      <a:pt x="0" y="2"/>
                    </a:lnTo>
                    <a:lnTo>
                      <a:pt x="0" y="2"/>
                    </a:lnTo>
                    <a:lnTo>
                      <a:pt x="0" y="2"/>
                    </a:lnTo>
                    <a:lnTo>
                      <a:pt x="0" y="2"/>
                    </a:lnTo>
                    <a:lnTo>
                      <a:pt x="0" y="3"/>
                    </a:lnTo>
                    <a:lnTo>
                      <a:pt x="0" y="3"/>
                    </a:lnTo>
                    <a:lnTo>
                      <a:pt x="0" y="4"/>
                    </a:lnTo>
                    <a:lnTo>
                      <a:pt x="0" y="4"/>
                    </a:lnTo>
                    <a:lnTo>
                      <a:pt x="0" y="4"/>
                    </a:lnTo>
                    <a:lnTo>
                      <a:pt x="0" y="4"/>
                    </a:lnTo>
                    <a:lnTo>
                      <a:pt x="0" y="4"/>
                    </a:lnTo>
                    <a:lnTo>
                      <a:pt x="0" y="4"/>
                    </a:lnTo>
                    <a:lnTo>
                      <a:pt x="0" y="3"/>
                    </a:lnTo>
                    <a:lnTo>
                      <a:pt x="0" y="3"/>
                    </a:lnTo>
                    <a:lnTo>
                      <a:pt x="0" y="3"/>
                    </a:lnTo>
                    <a:lnTo>
                      <a:pt x="0" y="3"/>
                    </a:lnTo>
                    <a:lnTo>
                      <a:pt x="0" y="3"/>
                    </a:lnTo>
                    <a:lnTo>
                      <a:pt x="0" y="4"/>
                    </a:lnTo>
                    <a:lnTo>
                      <a:pt x="0" y="3"/>
                    </a:lnTo>
                    <a:lnTo>
                      <a:pt x="0" y="4"/>
                    </a:lnTo>
                    <a:lnTo>
                      <a:pt x="0" y="3"/>
                    </a:lnTo>
                    <a:lnTo>
                      <a:pt x="0" y="3"/>
                    </a:lnTo>
                    <a:lnTo>
                      <a:pt x="0" y="4"/>
                    </a:lnTo>
                    <a:lnTo>
                      <a:pt x="0" y="3"/>
                    </a:lnTo>
                    <a:lnTo>
                      <a:pt x="0" y="4"/>
                    </a:lnTo>
                    <a:lnTo>
                      <a:pt x="0" y="3"/>
                    </a:lnTo>
                    <a:lnTo>
                      <a:pt x="0" y="4"/>
                    </a:lnTo>
                    <a:lnTo>
                      <a:pt x="0" y="3"/>
                    </a:lnTo>
                    <a:lnTo>
                      <a:pt x="0" y="4"/>
                    </a:lnTo>
                    <a:lnTo>
                      <a:pt x="0" y="3"/>
                    </a:lnTo>
                    <a:lnTo>
                      <a:pt x="0" y="4"/>
                    </a:lnTo>
                    <a:lnTo>
                      <a:pt x="0" y="4"/>
                    </a:lnTo>
                    <a:lnTo>
                      <a:pt x="0" y="3"/>
                    </a:lnTo>
                    <a:lnTo>
                      <a:pt x="0" y="3"/>
                    </a:lnTo>
                    <a:lnTo>
                      <a:pt x="0" y="3"/>
                    </a:lnTo>
                    <a:lnTo>
                      <a:pt x="0" y="3"/>
                    </a:lnTo>
                    <a:lnTo>
                      <a:pt x="0" y="3"/>
                    </a:lnTo>
                    <a:lnTo>
                      <a:pt x="0" y="2"/>
                    </a:lnTo>
                    <a:lnTo>
                      <a:pt x="0" y="3"/>
                    </a:lnTo>
                    <a:lnTo>
                      <a:pt x="0" y="3"/>
                    </a:lnTo>
                    <a:lnTo>
                      <a:pt x="0" y="3"/>
                    </a:lnTo>
                    <a:lnTo>
                      <a:pt x="0" y="4"/>
                    </a:lnTo>
                    <a:lnTo>
                      <a:pt x="0" y="3"/>
                    </a:lnTo>
                    <a:lnTo>
                      <a:pt x="0" y="3"/>
                    </a:lnTo>
                    <a:lnTo>
                      <a:pt x="0" y="2"/>
                    </a:lnTo>
                    <a:lnTo>
                      <a:pt x="0" y="2"/>
                    </a:lnTo>
                    <a:lnTo>
                      <a:pt x="0" y="2"/>
                    </a:lnTo>
                    <a:lnTo>
                      <a:pt x="0" y="2"/>
                    </a:lnTo>
                    <a:lnTo>
                      <a:pt x="0" y="2"/>
                    </a:lnTo>
                    <a:lnTo>
                      <a:pt x="0" y="1"/>
                    </a:lnTo>
                    <a:lnTo>
                      <a:pt x="0" y="1"/>
                    </a:lnTo>
                    <a:lnTo>
                      <a:pt x="0" y="1"/>
                    </a:lnTo>
                    <a:lnTo>
                      <a:pt x="0" y="0"/>
                    </a:lnTo>
                    <a:lnTo>
                      <a:pt x="0" y="0"/>
                    </a:lnTo>
                    <a:lnTo>
                      <a:pt x="0" y="0"/>
                    </a:lnTo>
                    <a:lnTo>
                      <a:pt x="0" y="0"/>
                    </a:lnTo>
                    <a:lnTo>
                      <a:pt x="0" y="1"/>
                    </a:lnTo>
                    <a:lnTo>
                      <a:pt x="0" y="1"/>
                    </a:lnTo>
                    <a:lnTo>
                      <a:pt x="0" y="1"/>
                    </a:lnTo>
                    <a:lnTo>
                      <a:pt x="0" y="2"/>
                    </a:lnTo>
                    <a:lnTo>
                      <a:pt x="0" y="2"/>
                    </a:lnTo>
                    <a:lnTo>
                      <a:pt x="0" y="3"/>
                    </a:lnTo>
                    <a:lnTo>
                      <a:pt x="0" y="2"/>
                    </a:lnTo>
                    <a:lnTo>
                      <a:pt x="0" y="3"/>
                    </a:lnTo>
                    <a:lnTo>
                      <a:pt x="0" y="3"/>
                    </a:lnTo>
                    <a:lnTo>
                      <a:pt x="0" y="3"/>
                    </a:lnTo>
                    <a:lnTo>
                      <a:pt x="0" y="4"/>
                    </a:lnTo>
                    <a:lnTo>
                      <a:pt x="0" y="4"/>
                    </a:lnTo>
                    <a:lnTo>
                      <a:pt x="0" y="4"/>
                    </a:lnTo>
                    <a:lnTo>
                      <a:pt x="0" y="5"/>
                    </a:lnTo>
                    <a:lnTo>
                      <a:pt x="0" y="4"/>
                    </a:lnTo>
                    <a:lnTo>
                      <a:pt x="0" y="3"/>
                    </a:lnTo>
                    <a:lnTo>
                      <a:pt x="0" y="4"/>
                    </a:lnTo>
                    <a:lnTo>
                      <a:pt x="0" y="3"/>
                    </a:lnTo>
                    <a:lnTo>
                      <a:pt x="0" y="4"/>
                    </a:lnTo>
                    <a:lnTo>
                      <a:pt x="0" y="4"/>
                    </a:lnTo>
                    <a:lnTo>
                      <a:pt x="0" y="4"/>
                    </a:lnTo>
                    <a:lnTo>
                      <a:pt x="0" y="4"/>
                    </a:lnTo>
                    <a:lnTo>
                      <a:pt x="0" y="4"/>
                    </a:lnTo>
                    <a:lnTo>
                      <a:pt x="0" y="4"/>
                    </a:lnTo>
                    <a:lnTo>
                      <a:pt x="0" y="3"/>
                    </a:lnTo>
                    <a:lnTo>
                      <a:pt x="0" y="3"/>
                    </a:lnTo>
                    <a:lnTo>
                      <a:pt x="0" y="4"/>
                    </a:lnTo>
                    <a:lnTo>
                      <a:pt x="0" y="3"/>
                    </a:lnTo>
                    <a:lnTo>
                      <a:pt x="0" y="4"/>
                    </a:lnTo>
                    <a:lnTo>
                      <a:pt x="0" y="3"/>
                    </a:lnTo>
                    <a:lnTo>
                      <a:pt x="0" y="3"/>
                    </a:lnTo>
                    <a:lnTo>
                      <a:pt x="0" y="4"/>
                    </a:lnTo>
                    <a:lnTo>
                      <a:pt x="0" y="4"/>
                    </a:lnTo>
                    <a:lnTo>
                      <a:pt x="0" y="5"/>
                    </a:lnTo>
                    <a:lnTo>
                      <a:pt x="0" y="5"/>
                    </a:lnTo>
                    <a:lnTo>
                      <a:pt x="0" y="5"/>
                    </a:lnTo>
                    <a:lnTo>
                      <a:pt x="0" y="5"/>
                    </a:lnTo>
                    <a:lnTo>
                      <a:pt x="0" y="5"/>
                    </a:lnTo>
                    <a:lnTo>
                      <a:pt x="0" y="7"/>
                    </a:lnTo>
                    <a:lnTo>
                      <a:pt x="0" y="6"/>
                    </a:lnTo>
                    <a:lnTo>
                      <a:pt x="0" y="7"/>
                    </a:lnTo>
                    <a:lnTo>
                      <a:pt x="0" y="6"/>
                    </a:lnTo>
                    <a:lnTo>
                      <a:pt x="0" y="6"/>
                    </a:lnTo>
                    <a:lnTo>
                      <a:pt x="0" y="6"/>
                    </a:lnTo>
                    <a:lnTo>
                      <a:pt x="0" y="6"/>
                    </a:lnTo>
                    <a:lnTo>
                      <a:pt x="0" y="5"/>
                    </a:lnTo>
                    <a:lnTo>
                      <a:pt x="0" y="5"/>
                    </a:lnTo>
                    <a:lnTo>
                      <a:pt x="0" y="5"/>
                    </a:lnTo>
                    <a:lnTo>
                      <a:pt x="0" y="5"/>
                    </a:lnTo>
                    <a:lnTo>
                      <a:pt x="0" y="5"/>
                    </a:lnTo>
                    <a:lnTo>
                      <a:pt x="0" y="5"/>
                    </a:lnTo>
                    <a:lnTo>
                      <a:pt x="0" y="5"/>
                    </a:lnTo>
                    <a:lnTo>
                      <a:pt x="0" y="4"/>
                    </a:lnTo>
                    <a:lnTo>
                      <a:pt x="0" y="5"/>
                    </a:lnTo>
                    <a:lnTo>
                      <a:pt x="0" y="4"/>
                    </a:lnTo>
                    <a:lnTo>
                      <a:pt x="0" y="4"/>
                    </a:lnTo>
                    <a:lnTo>
                      <a:pt x="0" y="4"/>
                    </a:lnTo>
                    <a:lnTo>
                      <a:pt x="0" y="5"/>
                    </a:lnTo>
                    <a:lnTo>
                      <a:pt x="0" y="4"/>
                    </a:lnTo>
                    <a:lnTo>
                      <a:pt x="0" y="5"/>
                    </a:lnTo>
                    <a:lnTo>
                      <a:pt x="0" y="6"/>
                    </a:lnTo>
                    <a:lnTo>
                      <a:pt x="0" y="6"/>
                    </a:lnTo>
                    <a:lnTo>
                      <a:pt x="0" y="6"/>
                    </a:lnTo>
                    <a:lnTo>
                      <a:pt x="0" y="6"/>
                    </a:lnTo>
                    <a:lnTo>
                      <a:pt x="0" y="7"/>
                    </a:lnTo>
                    <a:lnTo>
                      <a:pt x="0" y="6"/>
                    </a:lnTo>
                    <a:lnTo>
                      <a:pt x="0" y="8"/>
                    </a:lnTo>
                    <a:lnTo>
                      <a:pt x="0" y="8"/>
                    </a:lnTo>
                    <a:lnTo>
                      <a:pt x="0" y="7"/>
                    </a:lnTo>
                    <a:lnTo>
                      <a:pt x="0" y="8"/>
                    </a:lnTo>
                    <a:lnTo>
                      <a:pt x="0" y="7"/>
                    </a:lnTo>
                    <a:lnTo>
                      <a:pt x="0" y="8"/>
                    </a:lnTo>
                    <a:lnTo>
                      <a:pt x="0" y="6"/>
                    </a:lnTo>
                    <a:lnTo>
                      <a:pt x="0" y="7"/>
                    </a:lnTo>
                    <a:lnTo>
                      <a:pt x="0" y="7"/>
                    </a:lnTo>
                    <a:lnTo>
                      <a:pt x="0" y="7"/>
                    </a:lnTo>
                    <a:lnTo>
                      <a:pt x="0" y="7"/>
                    </a:lnTo>
                    <a:lnTo>
                      <a:pt x="0" y="7"/>
                    </a:lnTo>
                    <a:lnTo>
                      <a:pt x="0" y="6"/>
                    </a:lnTo>
                    <a:lnTo>
                      <a:pt x="0" y="6"/>
                    </a:lnTo>
                    <a:lnTo>
                      <a:pt x="0" y="5"/>
                    </a:lnTo>
                    <a:lnTo>
                      <a:pt x="0" y="5"/>
                    </a:lnTo>
                    <a:lnTo>
                      <a:pt x="0" y="5"/>
                    </a:lnTo>
                    <a:lnTo>
                      <a:pt x="0" y="6"/>
                    </a:lnTo>
                    <a:lnTo>
                      <a:pt x="0" y="6"/>
                    </a:lnTo>
                    <a:lnTo>
                      <a:pt x="0" y="6"/>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8"/>
                    </a:lnTo>
                    <a:lnTo>
                      <a:pt x="0" y="7"/>
                    </a:lnTo>
                    <a:lnTo>
                      <a:pt x="0" y="8"/>
                    </a:lnTo>
                    <a:lnTo>
                      <a:pt x="0" y="7"/>
                    </a:lnTo>
                    <a:lnTo>
                      <a:pt x="0" y="7"/>
                    </a:lnTo>
                    <a:lnTo>
                      <a:pt x="1" y="7"/>
                    </a:lnTo>
                    <a:lnTo>
                      <a:pt x="1" y="7"/>
                    </a:lnTo>
                    <a:lnTo>
                      <a:pt x="1" y="6"/>
                    </a:lnTo>
                    <a:lnTo>
                      <a:pt x="1" y="7"/>
                    </a:lnTo>
                    <a:lnTo>
                      <a:pt x="1" y="7"/>
                    </a:lnTo>
                    <a:lnTo>
                      <a:pt x="1" y="7"/>
                    </a:lnTo>
                    <a:lnTo>
                      <a:pt x="1" y="7"/>
                    </a:lnTo>
                    <a:lnTo>
                      <a:pt x="1" y="7"/>
                    </a:lnTo>
                    <a:lnTo>
                      <a:pt x="1" y="7"/>
                    </a:lnTo>
                    <a:lnTo>
                      <a:pt x="1" y="7"/>
                    </a:lnTo>
                    <a:lnTo>
                      <a:pt x="1" y="7"/>
                    </a:lnTo>
                    <a:lnTo>
                      <a:pt x="1" y="6"/>
                    </a:lnTo>
                    <a:lnTo>
                      <a:pt x="1" y="7"/>
                    </a:lnTo>
                    <a:lnTo>
                      <a:pt x="1" y="8"/>
                    </a:lnTo>
                    <a:lnTo>
                      <a:pt x="1" y="8"/>
                    </a:lnTo>
                    <a:lnTo>
                      <a:pt x="1" y="7"/>
                    </a:lnTo>
                    <a:lnTo>
                      <a:pt x="1" y="7"/>
                    </a:lnTo>
                    <a:lnTo>
                      <a:pt x="1" y="8"/>
                    </a:lnTo>
                    <a:lnTo>
                      <a:pt x="1" y="7"/>
                    </a:lnTo>
                    <a:lnTo>
                      <a:pt x="1" y="7"/>
                    </a:lnTo>
                    <a:lnTo>
                      <a:pt x="1" y="7"/>
                    </a:lnTo>
                    <a:lnTo>
                      <a:pt x="1" y="6"/>
                    </a:lnTo>
                    <a:lnTo>
                      <a:pt x="1" y="7"/>
                    </a:lnTo>
                    <a:lnTo>
                      <a:pt x="1" y="7"/>
                    </a:lnTo>
                    <a:lnTo>
                      <a:pt x="1" y="6"/>
                    </a:lnTo>
                    <a:lnTo>
                      <a:pt x="1" y="6"/>
                    </a:lnTo>
                    <a:lnTo>
                      <a:pt x="1" y="6"/>
                    </a:lnTo>
                    <a:lnTo>
                      <a:pt x="1" y="6"/>
                    </a:lnTo>
                    <a:lnTo>
                      <a:pt x="1" y="6"/>
                    </a:lnTo>
                    <a:lnTo>
                      <a:pt x="1" y="5"/>
                    </a:lnTo>
                    <a:lnTo>
                      <a:pt x="1" y="6"/>
                    </a:lnTo>
                    <a:lnTo>
                      <a:pt x="1" y="6"/>
                    </a:lnTo>
                    <a:lnTo>
                      <a:pt x="1" y="6"/>
                    </a:lnTo>
                    <a:lnTo>
                      <a:pt x="1" y="6"/>
                    </a:lnTo>
                    <a:lnTo>
                      <a:pt x="1" y="6"/>
                    </a:lnTo>
                    <a:lnTo>
                      <a:pt x="1" y="7"/>
                    </a:lnTo>
                    <a:lnTo>
                      <a:pt x="1" y="7"/>
                    </a:lnTo>
                    <a:lnTo>
                      <a:pt x="1" y="7"/>
                    </a:lnTo>
                    <a:lnTo>
                      <a:pt x="1" y="8"/>
                    </a:lnTo>
                    <a:lnTo>
                      <a:pt x="1" y="7"/>
                    </a:lnTo>
                    <a:lnTo>
                      <a:pt x="1" y="7"/>
                    </a:lnTo>
                    <a:lnTo>
                      <a:pt x="1" y="7"/>
                    </a:lnTo>
                    <a:lnTo>
                      <a:pt x="1" y="7"/>
                    </a:lnTo>
                    <a:lnTo>
                      <a:pt x="1" y="7"/>
                    </a:lnTo>
                    <a:lnTo>
                      <a:pt x="1" y="6"/>
                    </a:lnTo>
                    <a:lnTo>
                      <a:pt x="1" y="6"/>
                    </a:lnTo>
                    <a:lnTo>
                      <a:pt x="1" y="7"/>
                    </a:lnTo>
                    <a:lnTo>
                      <a:pt x="1" y="7"/>
                    </a:lnTo>
                    <a:lnTo>
                      <a:pt x="1" y="6"/>
                    </a:lnTo>
                    <a:lnTo>
                      <a:pt x="1" y="6"/>
                    </a:lnTo>
                    <a:lnTo>
                      <a:pt x="1" y="6"/>
                    </a:lnTo>
                    <a:lnTo>
                      <a:pt x="1" y="6"/>
                    </a:lnTo>
                    <a:lnTo>
                      <a:pt x="1" y="6"/>
                    </a:lnTo>
                    <a:lnTo>
                      <a:pt x="1" y="5"/>
                    </a:lnTo>
                    <a:lnTo>
                      <a:pt x="1" y="5"/>
                    </a:lnTo>
                    <a:lnTo>
                      <a:pt x="1" y="6"/>
                    </a:lnTo>
                    <a:lnTo>
                      <a:pt x="1" y="5"/>
                    </a:lnTo>
                    <a:lnTo>
                      <a:pt x="1" y="5"/>
                    </a:lnTo>
                    <a:lnTo>
                      <a:pt x="1" y="5"/>
                    </a:lnTo>
                    <a:lnTo>
                      <a:pt x="1" y="5"/>
                    </a:lnTo>
                    <a:lnTo>
                      <a:pt x="1" y="5"/>
                    </a:lnTo>
                    <a:lnTo>
                      <a:pt x="1" y="5"/>
                    </a:lnTo>
                    <a:lnTo>
                      <a:pt x="1" y="5"/>
                    </a:lnTo>
                    <a:lnTo>
                      <a:pt x="1" y="4"/>
                    </a:lnTo>
                    <a:lnTo>
                      <a:pt x="1" y="5"/>
                    </a:lnTo>
                    <a:lnTo>
                      <a:pt x="1" y="4"/>
                    </a:lnTo>
                    <a:lnTo>
                      <a:pt x="1" y="4"/>
                    </a:lnTo>
                    <a:lnTo>
                      <a:pt x="1" y="4"/>
                    </a:lnTo>
                    <a:lnTo>
                      <a:pt x="1" y="4"/>
                    </a:lnTo>
                    <a:lnTo>
                      <a:pt x="1" y="3"/>
                    </a:lnTo>
                    <a:lnTo>
                      <a:pt x="1" y="3"/>
                    </a:lnTo>
                    <a:lnTo>
                      <a:pt x="1" y="2"/>
                    </a:lnTo>
                    <a:lnTo>
                      <a:pt x="1" y="3"/>
                    </a:lnTo>
                    <a:lnTo>
                      <a:pt x="1" y="3"/>
                    </a:lnTo>
                    <a:lnTo>
                      <a:pt x="1" y="2"/>
                    </a:lnTo>
                    <a:lnTo>
                      <a:pt x="1" y="3"/>
                    </a:lnTo>
                    <a:lnTo>
                      <a:pt x="1" y="2"/>
                    </a:lnTo>
                    <a:lnTo>
                      <a:pt x="1" y="2"/>
                    </a:lnTo>
                    <a:lnTo>
                      <a:pt x="1" y="2"/>
                    </a:lnTo>
                    <a:lnTo>
                      <a:pt x="1" y="3"/>
                    </a:lnTo>
                    <a:lnTo>
                      <a:pt x="1" y="2"/>
                    </a:lnTo>
                    <a:lnTo>
                      <a:pt x="1" y="3"/>
                    </a:lnTo>
                    <a:lnTo>
                      <a:pt x="1" y="2"/>
                    </a:lnTo>
                    <a:lnTo>
                      <a:pt x="1" y="2"/>
                    </a:lnTo>
                    <a:lnTo>
                      <a:pt x="1" y="2"/>
                    </a:lnTo>
                    <a:lnTo>
                      <a:pt x="1" y="1"/>
                    </a:lnTo>
                    <a:lnTo>
                      <a:pt x="1" y="2"/>
                    </a:lnTo>
                    <a:lnTo>
                      <a:pt x="1" y="2"/>
                    </a:lnTo>
                    <a:lnTo>
                      <a:pt x="1" y="2"/>
                    </a:lnTo>
                    <a:lnTo>
                      <a:pt x="1" y="3"/>
                    </a:lnTo>
                    <a:lnTo>
                      <a:pt x="1" y="2"/>
                    </a:lnTo>
                    <a:lnTo>
                      <a:pt x="1" y="3"/>
                    </a:lnTo>
                    <a:lnTo>
                      <a:pt x="1" y="2"/>
                    </a:lnTo>
                    <a:lnTo>
                      <a:pt x="1" y="2"/>
                    </a:lnTo>
                    <a:lnTo>
                      <a:pt x="1" y="3"/>
                    </a:lnTo>
                    <a:lnTo>
                      <a:pt x="1" y="3"/>
                    </a:lnTo>
                    <a:lnTo>
                      <a:pt x="1" y="4"/>
                    </a:lnTo>
                    <a:lnTo>
                      <a:pt x="1" y="4"/>
                    </a:lnTo>
                    <a:lnTo>
                      <a:pt x="1" y="5"/>
                    </a:lnTo>
                    <a:lnTo>
                      <a:pt x="1" y="5"/>
                    </a:lnTo>
                    <a:lnTo>
                      <a:pt x="1" y="5"/>
                    </a:lnTo>
                    <a:lnTo>
                      <a:pt x="1" y="5"/>
                    </a:lnTo>
                    <a:lnTo>
                      <a:pt x="1" y="5"/>
                    </a:lnTo>
                    <a:lnTo>
                      <a:pt x="1" y="5"/>
                    </a:lnTo>
                    <a:lnTo>
                      <a:pt x="1" y="6"/>
                    </a:lnTo>
                    <a:lnTo>
                      <a:pt x="1" y="6"/>
                    </a:lnTo>
                    <a:lnTo>
                      <a:pt x="1" y="6"/>
                    </a:lnTo>
                    <a:lnTo>
                      <a:pt x="1" y="6"/>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6"/>
                    </a:lnTo>
                    <a:lnTo>
                      <a:pt x="1" y="5"/>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5"/>
                    </a:lnTo>
                    <a:lnTo>
                      <a:pt x="1" y="4"/>
                    </a:lnTo>
                    <a:lnTo>
                      <a:pt x="1" y="5"/>
                    </a:lnTo>
                    <a:lnTo>
                      <a:pt x="1" y="4"/>
                    </a:lnTo>
                    <a:lnTo>
                      <a:pt x="1" y="4"/>
                    </a:lnTo>
                    <a:lnTo>
                      <a:pt x="1" y="4"/>
                    </a:lnTo>
                    <a:lnTo>
                      <a:pt x="1" y="5"/>
                    </a:lnTo>
                    <a:lnTo>
                      <a:pt x="1" y="5"/>
                    </a:lnTo>
                    <a:lnTo>
                      <a:pt x="1" y="5"/>
                    </a:lnTo>
                    <a:lnTo>
                      <a:pt x="1" y="5"/>
                    </a:lnTo>
                    <a:lnTo>
                      <a:pt x="1" y="5"/>
                    </a:lnTo>
                    <a:lnTo>
                      <a:pt x="1" y="6"/>
                    </a:lnTo>
                    <a:lnTo>
                      <a:pt x="1" y="6"/>
                    </a:lnTo>
                    <a:lnTo>
                      <a:pt x="1" y="7"/>
                    </a:lnTo>
                    <a:lnTo>
                      <a:pt x="1" y="7"/>
                    </a:lnTo>
                    <a:lnTo>
                      <a:pt x="1" y="8"/>
                    </a:lnTo>
                    <a:lnTo>
                      <a:pt x="1" y="8"/>
                    </a:lnTo>
                    <a:lnTo>
                      <a:pt x="1" y="8"/>
                    </a:lnTo>
                    <a:lnTo>
                      <a:pt x="1" y="8"/>
                    </a:lnTo>
                    <a:lnTo>
                      <a:pt x="1" y="9"/>
                    </a:lnTo>
                    <a:lnTo>
                      <a:pt x="1" y="8"/>
                    </a:lnTo>
                    <a:lnTo>
                      <a:pt x="1" y="9"/>
                    </a:lnTo>
                    <a:lnTo>
                      <a:pt x="1" y="9"/>
                    </a:lnTo>
                    <a:lnTo>
                      <a:pt x="1" y="10"/>
                    </a:lnTo>
                    <a:lnTo>
                      <a:pt x="1" y="10"/>
                    </a:lnTo>
                    <a:lnTo>
                      <a:pt x="1" y="10"/>
                    </a:lnTo>
                    <a:lnTo>
                      <a:pt x="1" y="9"/>
                    </a:lnTo>
                    <a:lnTo>
                      <a:pt x="1" y="9"/>
                    </a:lnTo>
                    <a:lnTo>
                      <a:pt x="1" y="9"/>
                    </a:lnTo>
                    <a:lnTo>
                      <a:pt x="1" y="9"/>
                    </a:lnTo>
                    <a:lnTo>
                      <a:pt x="1" y="9"/>
                    </a:lnTo>
                    <a:lnTo>
                      <a:pt x="1" y="9"/>
                    </a:lnTo>
                    <a:lnTo>
                      <a:pt x="1" y="9"/>
                    </a:lnTo>
                    <a:lnTo>
                      <a:pt x="1" y="9"/>
                    </a:lnTo>
                    <a:lnTo>
                      <a:pt x="1" y="10"/>
                    </a:lnTo>
                    <a:lnTo>
                      <a:pt x="1" y="9"/>
                    </a:lnTo>
                    <a:lnTo>
                      <a:pt x="1" y="10"/>
                    </a:lnTo>
                    <a:lnTo>
                      <a:pt x="1" y="10"/>
                    </a:lnTo>
                    <a:lnTo>
                      <a:pt x="1" y="9"/>
                    </a:lnTo>
                    <a:lnTo>
                      <a:pt x="1" y="9"/>
                    </a:lnTo>
                    <a:lnTo>
                      <a:pt x="1" y="10"/>
                    </a:lnTo>
                    <a:lnTo>
                      <a:pt x="1" y="9"/>
                    </a:lnTo>
                    <a:lnTo>
                      <a:pt x="1" y="9"/>
                    </a:lnTo>
                    <a:lnTo>
                      <a:pt x="1" y="10"/>
                    </a:lnTo>
                    <a:lnTo>
                      <a:pt x="1" y="10"/>
                    </a:lnTo>
                    <a:lnTo>
                      <a:pt x="1" y="10"/>
                    </a:lnTo>
                    <a:lnTo>
                      <a:pt x="1" y="11"/>
                    </a:lnTo>
                    <a:lnTo>
                      <a:pt x="1" y="11"/>
                    </a:lnTo>
                    <a:lnTo>
                      <a:pt x="1" y="12"/>
                    </a:lnTo>
                    <a:lnTo>
                      <a:pt x="1" y="12"/>
                    </a:lnTo>
                    <a:lnTo>
                      <a:pt x="1" y="12"/>
                    </a:lnTo>
                    <a:lnTo>
                      <a:pt x="1" y="12"/>
                    </a:lnTo>
                    <a:lnTo>
                      <a:pt x="1" y="12"/>
                    </a:lnTo>
                    <a:lnTo>
                      <a:pt x="1" y="12"/>
                    </a:lnTo>
                    <a:lnTo>
                      <a:pt x="1" y="11"/>
                    </a:lnTo>
                    <a:lnTo>
                      <a:pt x="1" y="11"/>
                    </a:lnTo>
                    <a:lnTo>
                      <a:pt x="1" y="10"/>
                    </a:lnTo>
                    <a:lnTo>
                      <a:pt x="1" y="9"/>
                    </a:lnTo>
                    <a:lnTo>
                      <a:pt x="1" y="9"/>
                    </a:lnTo>
                    <a:lnTo>
                      <a:pt x="1" y="9"/>
                    </a:lnTo>
                    <a:lnTo>
                      <a:pt x="1" y="9"/>
                    </a:lnTo>
                    <a:lnTo>
                      <a:pt x="1" y="9"/>
                    </a:lnTo>
                    <a:lnTo>
                      <a:pt x="1" y="9"/>
                    </a:lnTo>
                    <a:lnTo>
                      <a:pt x="1" y="8"/>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10"/>
                    </a:lnTo>
                    <a:lnTo>
                      <a:pt x="1" y="9"/>
                    </a:lnTo>
                    <a:lnTo>
                      <a:pt x="1" y="10"/>
                    </a:lnTo>
                    <a:lnTo>
                      <a:pt x="1" y="10"/>
                    </a:lnTo>
                    <a:lnTo>
                      <a:pt x="1" y="10"/>
                    </a:lnTo>
                    <a:lnTo>
                      <a:pt x="1" y="10"/>
                    </a:lnTo>
                    <a:lnTo>
                      <a:pt x="1" y="10"/>
                    </a:lnTo>
                    <a:lnTo>
                      <a:pt x="1" y="11"/>
                    </a:lnTo>
                    <a:lnTo>
                      <a:pt x="1" y="10"/>
                    </a:lnTo>
                    <a:lnTo>
                      <a:pt x="1" y="10"/>
                    </a:lnTo>
                    <a:lnTo>
                      <a:pt x="1" y="9"/>
                    </a:lnTo>
                    <a:lnTo>
                      <a:pt x="1" y="10"/>
                    </a:lnTo>
                    <a:lnTo>
                      <a:pt x="1" y="11"/>
                    </a:lnTo>
                    <a:lnTo>
                      <a:pt x="1" y="10"/>
                    </a:lnTo>
                    <a:lnTo>
                      <a:pt x="1" y="10"/>
                    </a:lnTo>
                    <a:lnTo>
                      <a:pt x="1" y="11"/>
                    </a:lnTo>
                    <a:lnTo>
                      <a:pt x="1" y="9"/>
                    </a:lnTo>
                    <a:lnTo>
                      <a:pt x="1" y="9"/>
                    </a:lnTo>
                    <a:lnTo>
                      <a:pt x="1" y="9"/>
                    </a:lnTo>
                    <a:lnTo>
                      <a:pt x="1" y="9"/>
                    </a:lnTo>
                    <a:lnTo>
                      <a:pt x="1" y="9"/>
                    </a:lnTo>
                    <a:lnTo>
                      <a:pt x="1" y="10"/>
                    </a:lnTo>
                    <a:lnTo>
                      <a:pt x="1" y="10"/>
                    </a:lnTo>
                    <a:lnTo>
                      <a:pt x="1" y="10"/>
                    </a:lnTo>
                    <a:lnTo>
                      <a:pt x="1" y="10"/>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1"/>
                    </a:lnTo>
                    <a:lnTo>
                      <a:pt x="1" y="10"/>
                    </a:lnTo>
                    <a:lnTo>
                      <a:pt x="1" y="11"/>
                    </a:lnTo>
                    <a:lnTo>
                      <a:pt x="1" y="10"/>
                    </a:lnTo>
                    <a:lnTo>
                      <a:pt x="1" y="11"/>
                    </a:lnTo>
                    <a:lnTo>
                      <a:pt x="1" y="10"/>
                    </a:lnTo>
                    <a:lnTo>
                      <a:pt x="1" y="10"/>
                    </a:lnTo>
                    <a:lnTo>
                      <a:pt x="1" y="9"/>
                    </a:lnTo>
                    <a:lnTo>
                      <a:pt x="1" y="9"/>
                    </a:lnTo>
                    <a:lnTo>
                      <a:pt x="1" y="9"/>
                    </a:lnTo>
                    <a:lnTo>
                      <a:pt x="1" y="9"/>
                    </a:lnTo>
                    <a:lnTo>
                      <a:pt x="1" y="8"/>
                    </a:lnTo>
                    <a:lnTo>
                      <a:pt x="1" y="8"/>
                    </a:lnTo>
                    <a:lnTo>
                      <a:pt x="1" y="8"/>
                    </a:lnTo>
                    <a:lnTo>
                      <a:pt x="1" y="8"/>
                    </a:lnTo>
                    <a:lnTo>
                      <a:pt x="1" y="7"/>
                    </a:lnTo>
                    <a:lnTo>
                      <a:pt x="1" y="7"/>
                    </a:lnTo>
                    <a:lnTo>
                      <a:pt x="1" y="8"/>
                    </a:lnTo>
                    <a:lnTo>
                      <a:pt x="1" y="7"/>
                    </a:lnTo>
                    <a:lnTo>
                      <a:pt x="1" y="8"/>
                    </a:lnTo>
                    <a:lnTo>
                      <a:pt x="1" y="7"/>
                    </a:lnTo>
                    <a:lnTo>
                      <a:pt x="1" y="7"/>
                    </a:lnTo>
                    <a:lnTo>
                      <a:pt x="1" y="8"/>
                    </a:lnTo>
                    <a:lnTo>
                      <a:pt x="1" y="7"/>
                    </a:lnTo>
                    <a:lnTo>
                      <a:pt x="1" y="7"/>
                    </a:lnTo>
                    <a:lnTo>
                      <a:pt x="1" y="7"/>
                    </a:lnTo>
                    <a:lnTo>
                      <a:pt x="1" y="7"/>
                    </a:lnTo>
                    <a:lnTo>
                      <a:pt x="1" y="7"/>
                    </a:lnTo>
                    <a:lnTo>
                      <a:pt x="1" y="7"/>
                    </a:lnTo>
                    <a:lnTo>
                      <a:pt x="1" y="7"/>
                    </a:lnTo>
                    <a:lnTo>
                      <a:pt x="1" y="7"/>
                    </a:lnTo>
                    <a:lnTo>
                      <a:pt x="1" y="6"/>
                    </a:lnTo>
                  </a:path>
                </a:pathLst>
              </a:custGeom>
              <a:noFill/>
              <a:ln w="0">
                <a:solidFill>
                  <a:srgbClr val="3366FF"/>
                </a:solidFill>
                <a:prstDash val="solid"/>
                <a:round/>
                <a:headEnd/>
                <a:tailEnd/>
              </a:ln>
            </p:spPr>
            <p:txBody>
              <a:bodyPr/>
              <a:lstStyle/>
              <a:p>
                <a:endParaRPr lang="en-GB"/>
              </a:p>
            </p:txBody>
          </p:sp>
          <p:sp>
            <p:nvSpPr>
              <p:cNvPr id="186370" name="Freeform 1026"/>
              <p:cNvSpPr>
                <a:spLocks/>
              </p:cNvSpPr>
              <p:nvPr/>
            </p:nvSpPr>
            <p:spPr bwMode="auto">
              <a:xfrm>
                <a:off x="3936" y="3527"/>
                <a:ext cx="1" cy="396"/>
              </a:xfrm>
              <a:custGeom>
                <a:avLst/>
                <a:gdLst/>
                <a:ahLst/>
                <a:cxnLst>
                  <a:cxn ang="0">
                    <a:pos x="0" y="5"/>
                  </a:cxn>
                  <a:cxn ang="0">
                    <a:pos x="0" y="7"/>
                  </a:cxn>
                  <a:cxn ang="0">
                    <a:pos x="0" y="8"/>
                  </a:cxn>
                  <a:cxn ang="0">
                    <a:pos x="0" y="1"/>
                  </a:cxn>
                  <a:cxn ang="0">
                    <a:pos x="0" y="4"/>
                  </a:cxn>
                  <a:cxn ang="0">
                    <a:pos x="0" y="7"/>
                  </a:cxn>
                  <a:cxn ang="0">
                    <a:pos x="0" y="8"/>
                  </a:cxn>
                  <a:cxn ang="0">
                    <a:pos x="0" y="10"/>
                  </a:cxn>
                  <a:cxn ang="0">
                    <a:pos x="0" y="8"/>
                  </a:cxn>
                  <a:cxn ang="0">
                    <a:pos x="0" y="7"/>
                  </a:cxn>
                  <a:cxn ang="0">
                    <a:pos x="0" y="8"/>
                  </a:cxn>
                  <a:cxn ang="0">
                    <a:pos x="0" y="7"/>
                  </a:cxn>
                  <a:cxn ang="0">
                    <a:pos x="0" y="9"/>
                  </a:cxn>
                  <a:cxn ang="0">
                    <a:pos x="0" y="8"/>
                  </a:cxn>
                  <a:cxn ang="0">
                    <a:pos x="0" y="8"/>
                  </a:cxn>
                  <a:cxn ang="0">
                    <a:pos x="0" y="8"/>
                  </a:cxn>
                  <a:cxn ang="0">
                    <a:pos x="0" y="8"/>
                  </a:cxn>
                  <a:cxn ang="0">
                    <a:pos x="0" y="23"/>
                  </a:cxn>
                  <a:cxn ang="0">
                    <a:pos x="0" y="31"/>
                  </a:cxn>
                  <a:cxn ang="0">
                    <a:pos x="0" y="35"/>
                  </a:cxn>
                  <a:cxn ang="0">
                    <a:pos x="0" y="37"/>
                  </a:cxn>
                  <a:cxn ang="0">
                    <a:pos x="0" y="45"/>
                  </a:cxn>
                  <a:cxn ang="0">
                    <a:pos x="0" y="47"/>
                  </a:cxn>
                  <a:cxn ang="0">
                    <a:pos x="0" y="48"/>
                  </a:cxn>
                  <a:cxn ang="0">
                    <a:pos x="0" y="50"/>
                  </a:cxn>
                  <a:cxn ang="0">
                    <a:pos x="0" y="51"/>
                  </a:cxn>
                  <a:cxn ang="0">
                    <a:pos x="0" y="50"/>
                  </a:cxn>
                  <a:cxn ang="0">
                    <a:pos x="0" y="49"/>
                  </a:cxn>
                  <a:cxn ang="0">
                    <a:pos x="0" y="52"/>
                  </a:cxn>
                  <a:cxn ang="0">
                    <a:pos x="0" y="53"/>
                  </a:cxn>
                  <a:cxn ang="0">
                    <a:pos x="0" y="53"/>
                  </a:cxn>
                  <a:cxn ang="0">
                    <a:pos x="0" y="49"/>
                  </a:cxn>
                  <a:cxn ang="0">
                    <a:pos x="0" y="52"/>
                  </a:cxn>
                  <a:cxn ang="0">
                    <a:pos x="0" y="52"/>
                  </a:cxn>
                  <a:cxn ang="0">
                    <a:pos x="0" y="52"/>
                  </a:cxn>
                  <a:cxn ang="0">
                    <a:pos x="0" y="53"/>
                  </a:cxn>
                  <a:cxn ang="0">
                    <a:pos x="0" y="56"/>
                  </a:cxn>
                  <a:cxn ang="0">
                    <a:pos x="0" y="55"/>
                  </a:cxn>
                  <a:cxn ang="0">
                    <a:pos x="0" y="54"/>
                  </a:cxn>
                  <a:cxn ang="0">
                    <a:pos x="0" y="56"/>
                  </a:cxn>
                  <a:cxn ang="0">
                    <a:pos x="0" y="55"/>
                  </a:cxn>
                  <a:cxn ang="0">
                    <a:pos x="0" y="58"/>
                  </a:cxn>
                  <a:cxn ang="0">
                    <a:pos x="0" y="56"/>
                  </a:cxn>
                  <a:cxn ang="0">
                    <a:pos x="0" y="58"/>
                  </a:cxn>
                  <a:cxn ang="0">
                    <a:pos x="0" y="58"/>
                  </a:cxn>
                  <a:cxn ang="0">
                    <a:pos x="0" y="61"/>
                  </a:cxn>
                  <a:cxn ang="0">
                    <a:pos x="0" y="61"/>
                  </a:cxn>
                  <a:cxn ang="0">
                    <a:pos x="0" y="60"/>
                  </a:cxn>
                  <a:cxn ang="0">
                    <a:pos x="0" y="61"/>
                  </a:cxn>
                  <a:cxn ang="0">
                    <a:pos x="0" y="59"/>
                  </a:cxn>
                  <a:cxn ang="0">
                    <a:pos x="0" y="59"/>
                  </a:cxn>
                  <a:cxn ang="0">
                    <a:pos x="0" y="57"/>
                  </a:cxn>
                  <a:cxn ang="0">
                    <a:pos x="0" y="61"/>
                  </a:cxn>
                  <a:cxn ang="0">
                    <a:pos x="0" y="61"/>
                  </a:cxn>
                  <a:cxn ang="0">
                    <a:pos x="0" y="57"/>
                  </a:cxn>
                  <a:cxn ang="0">
                    <a:pos x="0" y="54"/>
                  </a:cxn>
                  <a:cxn ang="0">
                    <a:pos x="0" y="56"/>
                  </a:cxn>
                  <a:cxn ang="0">
                    <a:pos x="0" y="57"/>
                  </a:cxn>
                  <a:cxn ang="0">
                    <a:pos x="0" y="60"/>
                  </a:cxn>
                  <a:cxn ang="0">
                    <a:pos x="0" y="61"/>
                  </a:cxn>
                  <a:cxn ang="0">
                    <a:pos x="0" y="63"/>
                  </a:cxn>
                  <a:cxn ang="0">
                    <a:pos x="0" y="66"/>
                  </a:cxn>
                  <a:cxn ang="0">
                    <a:pos x="0" y="64"/>
                  </a:cxn>
                </a:cxnLst>
                <a:rect l="0" t="0" r="r" b="b"/>
                <a:pathLst>
                  <a:path h="66">
                    <a:moveTo>
                      <a:pt x="0" y="8"/>
                    </a:moveTo>
                    <a:lnTo>
                      <a:pt x="0" y="8"/>
                    </a:lnTo>
                    <a:lnTo>
                      <a:pt x="0" y="8"/>
                    </a:lnTo>
                    <a:lnTo>
                      <a:pt x="0" y="8"/>
                    </a:lnTo>
                    <a:lnTo>
                      <a:pt x="0" y="7"/>
                    </a:lnTo>
                    <a:lnTo>
                      <a:pt x="0" y="8"/>
                    </a:lnTo>
                    <a:lnTo>
                      <a:pt x="0" y="7"/>
                    </a:lnTo>
                    <a:lnTo>
                      <a:pt x="0" y="7"/>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7"/>
                    </a:lnTo>
                    <a:lnTo>
                      <a:pt x="0" y="8"/>
                    </a:lnTo>
                    <a:lnTo>
                      <a:pt x="0" y="8"/>
                    </a:lnTo>
                    <a:lnTo>
                      <a:pt x="0" y="7"/>
                    </a:lnTo>
                    <a:lnTo>
                      <a:pt x="0" y="7"/>
                    </a:lnTo>
                    <a:lnTo>
                      <a:pt x="0" y="7"/>
                    </a:lnTo>
                    <a:lnTo>
                      <a:pt x="0" y="6"/>
                    </a:lnTo>
                    <a:lnTo>
                      <a:pt x="0" y="5"/>
                    </a:lnTo>
                    <a:lnTo>
                      <a:pt x="0" y="4"/>
                    </a:lnTo>
                    <a:lnTo>
                      <a:pt x="0" y="2"/>
                    </a:lnTo>
                    <a:lnTo>
                      <a:pt x="0" y="2"/>
                    </a:lnTo>
                    <a:lnTo>
                      <a:pt x="0" y="1"/>
                    </a:lnTo>
                    <a:lnTo>
                      <a:pt x="0" y="1"/>
                    </a:lnTo>
                    <a:lnTo>
                      <a:pt x="0" y="1"/>
                    </a:lnTo>
                    <a:lnTo>
                      <a:pt x="0" y="1"/>
                    </a:lnTo>
                    <a:lnTo>
                      <a:pt x="0" y="0"/>
                    </a:lnTo>
                    <a:lnTo>
                      <a:pt x="0" y="1"/>
                    </a:lnTo>
                    <a:lnTo>
                      <a:pt x="0" y="1"/>
                    </a:lnTo>
                    <a:lnTo>
                      <a:pt x="0" y="2"/>
                    </a:lnTo>
                    <a:lnTo>
                      <a:pt x="0" y="2"/>
                    </a:lnTo>
                    <a:lnTo>
                      <a:pt x="0" y="3"/>
                    </a:lnTo>
                    <a:lnTo>
                      <a:pt x="0" y="4"/>
                    </a:lnTo>
                    <a:lnTo>
                      <a:pt x="0" y="4"/>
                    </a:lnTo>
                    <a:lnTo>
                      <a:pt x="0" y="4"/>
                    </a:lnTo>
                    <a:lnTo>
                      <a:pt x="0" y="5"/>
                    </a:lnTo>
                    <a:lnTo>
                      <a:pt x="0" y="5"/>
                    </a:lnTo>
                    <a:lnTo>
                      <a:pt x="0" y="6"/>
                    </a:lnTo>
                    <a:lnTo>
                      <a:pt x="0" y="5"/>
                    </a:lnTo>
                    <a:lnTo>
                      <a:pt x="0" y="6"/>
                    </a:lnTo>
                    <a:lnTo>
                      <a:pt x="0" y="6"/>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10"/>
                    </a:lnTo>
                    <a:lnTo>
                      <a:pt x="0" y="9"/>
                    </a:lnTo>
                    <a:lnTo>
                      <a:pt x="0" y="10"/>
                    </a:lnTo>
                    <a:lnTo>
                      <a:pt x="0" y="9"/>
                    </a:lnTo>
                    <a:lnTo>
                      <a:pt x="0" y="9"/>
                    </a:lnTo>
                    <a:lnTo>
                      <a:pt x="0" y="10"/>
                    </a:lnTo>
                    <a:lnTo>
                      <a:pt x="0" y="10"/>
                    </a:lnTo>
                    <a:lnTo>
                      <a:pt x="0" y="9"/>
                    </a:lnTo>
                    <a:lnTo>
                      <a:pt x="0" y="10"/>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6"/>
                    </a:lnTo>
                    <a:lnTo>
                      <a:pt x="0" y="7"/>
                    </a:lnTo>
                    <a:lnTo>
                      <a:pt x="0" y="8"/>
                    </a:lnTo>
                    <a:lnTo>
                      <a:pt x="0" y="8"/>
                    </a:lnTo>
                    <a:lnTo>
                      <a:pt x="0" y="8"/>
                    </a:lnTo>
                    <a:lnTo>
                      <a:pt x="0" y="7"/>
                    </a:lnTo>
                    <a:lnTo>
                      <a:pt x="0" y="8"/>
                    </a:lnTo>
                    <a:lnTo>
                      <a:pt x="0" y="8"/>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10"/>
                    </a:lnTo>
                    <a:lnTo>
                      <a:pt x="0" y="9"/>
                    </a:lnTo>
                    <a:lnTo>
                      <a:pt x="0" y="9"/>
                    </a:lnTo>
                    <a:lnTo>
                      <a:pt x="0" y="10"/>
                    </a:lnTo>
                    <a:lnTo>
                      <a:pt x="0" y="10"/>
                    </a:lnTo>
                    <a:lnTo>
                      <a:pt x="0" y="10"/>
                    </a:lnTo>
                    <a:lnTo>
                      <a:pt x="0" y="10"/>
                    </a:lnTo>
                    <a:lnTo>
                      <a:pt x="0" y="9"/>
                    </a:lnTo>
                    <a:lnTo>
                      <a:pt x="0" y="10"/>
                    </a:lnTo>
                    <a:lnTo>
                      <a:pt x="0" y="9"/>
                    </a:lnTo>
                    <a:lnTo>
                      <a:pt x="0" y="8"/>
                    </a:lnTo>
                    <a:lnTo>
                      <a:pt x="0" y="9"/>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9"/>
                    </a:lnTo>
                    <a:lnTo>
                      <a:pt x="0" y="8"/>
                    </a:lnTo>
                    <a:lnTo>
                      <a:pt x="0" y="9"/>
                    </a:lnTo>
                    <a:lnTo>
                      <a:pt x="0" y="10"/>
                    </a:lnTo>
                    <a:lnTo>
                      <a:pt x="0" y="9"/>
                    </a:lnTo>
                    <a:lnTo>
                      <a:pt x="0" y="9"/>
                    </a:lnTo>
                    <a:lnTo>
                      <a:pt x="0" y="8"/>
                    </a:lnTo>
                    <a:lnTo>
                      <a:pt x="0" y="8"/>
                    </a:lnTo>
                    <a:lnTo>
                      <a:pt x="0" y="9"/>
                    </a:lnTo>
                    <a:lnTo>
                      <a:pt x="0" y="9"/>
                    </a:lnTo>
                    <a:lnTo>
                      <a:pt x="0" y="8"/>
                    </a:lnTo>
                    <a:lnTo>
                      <a:pt x="0" y="8"/>
                    </a:lnTo>
                    <a:lnTo>
                      <a:pt x="0" y="8"/>
                    </a:lnTo>
                    <a:lnTo>
                      <a:pt x="0" y="9"/>
                    </a:lnTo>
                    <a:lnTo>
                      <a:pt x="0" y="9"/>
                    </a:lnTo>
                    <a:lnTo>
                      <a:pt x="0" y="9"/>
                    </a:lnTo>
                    <a:lnTo>
                      <a:pt x="0" y="4"/>
                    </a:lnTo>
                    <a:lnTo>
                      <a:pt x="0" y="8"/>
                    </a:lnTo>
                    <a:lnTo>
                      <a:pt x="0" y="13"/>
                    </a:lnTo>
                    <a:lnTo>
                      <a:pt x="0" y="15"/>
                    </a:lnTo>
                    <a:lnTo>
                      <a:pt x="0" y="16"/>
                    </a:lnTo>
                    <a:lnTo>
                      <a:pt x="0" y="16"/>
                    </a:lnTo>
                    <a:lnTo>
                      <a:pt x="0" y="17"/>
                    </a:lnTo>
                    <a:lnTo>
                      <a:pt x="0" y="19"/>
                    </a:lnTo>
                    <a:lnTo>
                      <a:pt x="0" y="19"/>
                    </a:lnTo>
                    <a:lnTo>
                      <a:pt x="0" y="20"/>
                    </a:lnTo>
                    <a:lnTo>
                      <a:pt x="0" y="21"/>
                    </a:lnTo>
                    <a:lnTo>
                      <a:pt x="0" y="22"/>
                    </a:lnTo>
                    <a:lnTo>
                      <a:pt x="0" y="23"/>
                    </a:lnTo>
                    <a:lnTo>
                      <a:pt x="0" y="24"/>
                    </a:lnTo>
                    <a:lnTo>
                      <a:pt x="0" y="25"/>
                    </a:lnTo>
                    <a:lnTo>
                      <a:pt x="0" y="26"/>
                    </a:lnTo>
                    <a:lnTo>
                      <a:pt x="0" y="27"/>
                    </a:lnTo>
                    <a:lnTo>
                      <a:pt x="0" y="27"/>
                    </a:lnTo>
                    <a:lnTo>
                      <a:pt x="0" y="27"/>
                    </a:lnTo>
                    <a:lnTo>
                      <a:pt x="0" y="28"/>
                    </a:lnTo>
                    <a:lnTo>
                      <a:pt x="0" y="29"/>
                    </a:lnTo>
                    <a:lnTo>
                      <a:pt x="0" y="30"/>
                    </a:lnTo>
                    <a:lnTo>
                      <a:pt x="0" y="31"/>
                    </a:lnTo>
                    <a:lnTo>
                      <a:pt x="0" y="31"/>
                    </a:lnTo>
                    <a:lnTo>
                      <a:pt x="0" y="32"/>
                    </a:lnTo>
                    <a:lnTo>
                      <a:pt x="0" y="32"/>
                    </a:lnTo>
                    <a:lnTo>
                      <a:pt x="0" y="33"/>
                    </a:lnTo>
                    <a:lnTo>
                      <a:pt x="0" y="33"/>
                    </a:lnTo>
                    <a:lnTo>
                      <a:pt x="0" y="34"/>
                    </a:lnTo>
                    <a:lnTo>
                      <a:pt x="0" y="34"/>
                    </a:lnTo>
                    <a:lnTo>
                      <a:pt x="0" y="35"/>
                    </a:lnTo>
                    <a:lnTo>
                      <a:pt x="0" y="35"/>
                    </a:lnTo>
                    <a:lnTo>
                      <a:pt x="0" y="35"/>
                    </a:lnTo>
                    <a:lnTo>
                      <a:pt x="0" y="34"/>
                    </a:lnTo>
                    <a:lnTo>
                      <a:pt x="0" y="35"/>
                    </a:lnTo>
                    <a:lnTo>
                      <a:pt x="0" y="35"/>
                    </a:lnTo>
                    <a:lnTo>
                      <a:pt x="0" y="35"/>
                    </a:lnTo>
                    <a:lnTo>
                      <a:pt x="0" y="34"/>
                    </a:lnTo>
                    <a:lnTo>
                      <a:pt x="0" y="35"/>
                    </a:lnTo>
                    <a:lnTo>
                      <a:pt x="0" y="35"/>
                    </a:lnTo>
                    <a:lnTo>
                      <a:pt x="0" y="36"/>
                    </a:lnTo>
                    <a:lnTo>
                      <a:pt x="0" y="36"/>
                    </a:lnTo>
                    <a:lnTo>
                      <a:pt x="0" y="36"/>
                    </a:lnTo>
                    <a:lnTo>
                      <a:pt x="0" y="37"/>
                    </a:lnTo>
                    <a:lnTo>
                      <a:pt x="0" y="37"/>
                    </a:lnTo>
                    <a:lnTo>
                      <a:pt x="0" y="37"/>
                    </a:lnTo>
                    <a:lnTo>
                      <a:pt x="0" y="38"/>
                    </a:lnTo>
                    <a:lnTo>
                      <a:pt x="0" y="39"/>
                    </a:lnTo>
                    <a:lnTo>
                      <a:pt x="0" y="39"/>
                    </a:lnTo>
                    <a:lnTo>
                      <a:pt x="0" y="40"/>
                    </a:lnTo>
                    <a:lnTo>
                      <a:pt x="0" y="40"/>
                    </a:lnTo>
                    <a:lnTo>
                      <a:pt x="0" y="41"/>
                    </a:lnTo>
                    <a:lnTo>
                      <a:pt x="0" y="42"/>
                    </a:lnTo>
                    <a:lnTo>
                      <a:pt x="0" y="43"/>
                    </a:lnTo>
                    <a:lnTo>
                      <a:pt x="0" y="43"/>
                    </a:lnTo>
                    <a:lnTo>
                      <a:pt x="0" y="44"/>
                    </a:lnTo>
                    <a:lnTo>
                      <a:pt x="0" y="45"/>
                    </a:lnTo>
                    <a:lnTo>
                      <a:pt x="0" y="45"/>
                    </a:lnTo>
                    <a:lnTo>
                      <a:pt x="0" y="45"/>
                    </a:lnTo>
                    <a:lnTo>
                      <a:pt x="0" y="46"/>
                    </a:lnTo>
                    <a:lnTo>
                      <a:pt x="0" y="46"/>
                    </a:lnTo>
                    <a:lnTo>
                      <a:pt x="0" y="46"/>
                    </a:lnTo>
                    <a:lnTo>
                      <a:pt x="0" y="46"/>
                    </a:lnTo>
                    <a:lnTo>
                      <a:pt x="0" y="46"/>
                    </a:lnTo>
                    <a:lnTo>
                      <a:pt x="0" y="46"/>
                    </a:lnTo>
                    <a:lnTo>
                      <a:pt x="0" y="47"/>
                    </a:lnTo>
                    <a:lnTo>
                      <a:pt x="0" y="47"/>
                    </a:lnTo>
                    <a:lnTo>
                      <a:pt x="0" y="47"/>
                    </a:lnTo>
                    <a:lnTo>
                      <a:pt x="0" y="47"/>
                    </a:lnTo>
                    <a:lnTo>
                      <a:pt x="0" y="48"/>
                    </a:lnTo>
                    <a:lnTo>
                      <a:pt x="0" y="47"/>
                    </a:lnTo>
                    <a:lnTo>
                      <a:pt x="0" y="48"/>
                    </a:lnTo>
                    <a:lnTo>
                      <a:pt x="0" y="48"/>
                    </a:lnTo>
                    <a:lnTo>
                      <a:pt x="0" y="47"/>
                    </a:lnTo>
                    <a:lnTo>
                      <a:pt x="0" y="47"/>
                    </a:lnTo>
                    <a:lnTo>
                      <a:pt x="0" y="48"/>
                    </a:lnTo>
                    <a:lnTo>
                      <a:pt x="0" y="48"/>
                    </a:lnTo>
                    <a:lnTo>
                      <a:pt x="0" y="48"/>
                    </a:lnTo>
                    <a:lnTo>
                      <a:pt x="0" y="48"/>
                    </a:lnTo>
                    <a:lnTo>
                      <a:pt x="0" y="48"/>
                    </a:lnTo>
                    <a:lnTo>
                      <a:pt x="0" y="48"/>
                    </a:lnTo>
                    <a:lnTo>
                      <a:pt x="0" y="49"/>
                    </a:lnTo>
                    <a:lnTo>
                      <a:pt x="0" y="49"/>
                    </a:lnTo>
                    <a:lnTo>
                      <a:pt x="0" y="50"/>
                    </a:lnTo>
                    <a:lnTo>
                      <a:pt x="0" y="50"/>
                    </a:lnTo>
                    <a:lnTo>
                      <a:pt x="0" y="50"/>
                    </a:lnTo>
                    <a:lnTo>
                      <a:pt x="0" y="51"/>
                    </a:lnTo>
                    <a:lnTo>
                      <a:pt x="0" y="50"/>
                    </a:lnTo>
                    <a:lnTo>
                      <a:pt x="0" y="50"/>
                    </a:lnTo>
                    <a:lnTo>
                      <a:pt x="0" y="50"/>
                    </a:lnTo>
                    <a:lnTo>
                      <a:pt x="0" y="51"/>
                    </a:lnTo>
                    <a:lnTo>
                      <a:pt x="0" y="50"/>
                    </a:lnTo>
                    <a:lnTo>
                      <a:pt x="0" y="51"/>
                    </a:lnTo>
                    <a:lnTo>
                      <a:pt x="0" y="52"/>
                    </a:lnTo>
                    <a:lnTo>
                      <a:pt x="0" y="52"/>
                    </a:lnTo>
                    <a:lnTo>
                      <a:pt x="0" y="52"/>
                    </a:lnTo>
                    <a:lnTo>
                      <a:pt x="0" y="51"/>
                    </a:lnTo>
                    <a:lnTo>
                      <a:pt x="0" y="51"/>
                    </a:lnTo>
                    <a:lnTo>
                      <a:pt x="0" y="51"/>
                    </a:lnTo>
                    <a:lnTo>
                      <a:pt x="0" y="51"/>
                    </a:lnTo>
                    <a:lnTo>
                      <a:pt x="0" y="51"/>
                    </a:lnTo>
                    <a:lnTo>
                      <a:pt x="0" y="51"/>
                    </a:lnTo>
                    <a:lnTo>
                      <a:pt x="0" y="51"/>
                    </a:lnTo>
                    <a:lnTo>
                      <a:pt x="0" y="51"/>
                    </a:lnTo>
                    <a:lnTo>
                      <a:pt x="0" y="52"/>
                    </a:lnTo>
                    <a:lnTo>
                      <a:pt x="0" y="51"/>
                    </a:lnTo>
                    <a:lnTo>
                      <a:pt x="0" y="51"/>
                    </a:lnTo>
                    <a:lnTo>
                      <a:pt x="0" y="52"/>
                    </a:lnTo>
                    <a:lnTo>
                      <a:pt x="0" y="51"/>
                    </a:lnTo>
                    <a:lnTo>
                      <a:pt x="0" y="51"/>
                    </a:lnTo>
                    <a:lnTo>
                      <a:pt x="0" y="51"/>
                    </a:lnTo>
                    <a:lnTo>
                      <a:pt x="0" y="50"/>
                    </a:lnTo>
                    <a:lnTo>
                      <a:pt x="0" y="50"/>
                    </a:lnTo>
                    <a:lnTo>
                      <a:pt x="0" y="49"/>
                    </a:lnTo>
                    <a:lnTo>
                      <a:pt x="0" y="50"/>
                    </a:lnTo>
                    <a:lnTo>
                      <a:pt x="0" y="50"/>
                    </a:lnTo>
                    <a:lnTo>
                      <a:pt x="0" y="49"/>
                    </a:lnTo>
                    <a:lnTo>
                      <a:pt x="0" y="50"/>
                    </a:lnTo>
                    <a:lnTo>
                      <a:pt x="0" y="50"/>
                    </a:lnTo>
                    <a:lnTo>
                      <a:pt x="0" y="49"/>
                    </a:lnTo>
                    <a:lnTo>
                      <a:pt x="0" y="49"/>
                    </a:lnTo>
                    <a:lnTo>
                      <a:pt x="0" y="48"/>
                    </a:lnTo>
                    <a:lnTo>
                      <a:pt x="0" y="49"/>
                    </a:lnTo>
                    <a:lnTo>
                      <a:pt x="0" y="49"/>
                    </a:lnTo>
                    <a:lnTo>
                      <a:pt x="0" y="49"/>
                    </a:lnTo>
                    <a:lnTo>
                      <a:pt x="0" y="49"/>
                    </a:lnTo>
                    <a:lnTo>
                      <a:pt x="0" y="50"/>
                    </a:lnTo>
                    <a:lnTo>
                      <a:pt x="0" y="49"/>
                    </a:lnTo>
                    <a:lnTo>
                      <a:pt x="0" y="50"/>
                    </a:lnTo>
                    <a:lnTo>
                      <a:pt x="0" y="50"/>
                    </a:lnTo>
                    <a:lnTo>
                      <a:pt x="0" y="51"/>
                    </a:lnTo>
                    <a:lnTo>
                      <a:pt x="0" y="51"/>
                    </a:lnTo>
                    <a:lnTo>
                      <a:pt x="0" y="51"/>
                    </a:lnTo>
                    <a:lnTo>
                      <a:pt x="0" y="52"/>
                    </a:lnTo>
                    <a:lnTo>
                      <a:pt x="0" y="51"/>
                    </a:lnTo>
                    <a:lnTo>
                      <a:pt x="0" y="52"/>
                    </a:lnTo>
                    <a:lnTo>
                      <a:pt x="0" y="51"/>
                    </a:lnTo>
                    <a:lnTo>
                      <a:pt x="0" y="52"/>
                    </a:lnTo>
                    <a:lnTo>
                      <a:pt x="0" y="51"/>
                    </a:lnTo>
                    <a:lnTo>
                      <a:pt x="0" y="52"/>
                    </a:lnTo>
                    <a:lnTo>
                      <a:pt x="0" y="52"/>
                    </a:lnTo>
                    <a:lnTo>
                      <a:pt x="0" y="52"/>
                    </a:lnTo>
                    <a:lnTo>
                      <a:pt x="0" y="52"/>
                    </a:lnTo>
                    <a:lnTo>
                      <a:pt x="0" y="53"/>
                    </a:lnTo>
                    <a:lnTo>
                      <a:pt x="0" y="53"/>
                    </a:lnTo>
                    <a:lnTo>
                      <a:pt x="0" y="52"/>
                    </a:lnTo>
                    <a:lnTo>
                      <a:pt x="0" y="53"/>
                    </a:lnTo>
                    <a:lnTo>
                      <a:pt x="0" y="51"/>
                    </a:lnTo>
                    <a:lnTo>
                      <a:pt x="0" y="52"/>
                    </a:lnTo>
                    <a:lnTo>
                      <a:pt x="0" y="51"/>
                    </a:lnTo>
                    <a:lnTo>
                      <a:pt x="0" y="52"/>
                    </a:lnTo>
                    <a:lnTo>
                      <a:pt x="0" y="53"/>
                    </a:lnTo>
                    <a:lnTo>
                      <a:pt x="0" y="52"/>
                    </a:lnTo>
                    <a:lnTo>
                      <a:pt x="0" y="53"/>
                    </a:lnTo>
                    <a:lnTo>
                      <a:pt x="0" y="53"/>
                    </a:lnTo>
                    <a:lnTo>
                      <a:pt x="0" y="53"/>
                    </a:lnTo>
                    <a:lnTo>
                      <a:pt x="0" y="53"/>
                    </a:lnTo>
                    <a:lnTo>
                      <a:pt x="0" y="53"/>
                    </a:lnTo>
                    <a:lnTo>
                      <a:pt x="0" y="52"/>
                    </a:lnTo>
                    <a:lnTo>
                      <a:pt x="0" y="52"/>
                    </a:lnTo>
                    <a:lnTo>
                      <a:pt x="0" y="51"/>
                    </a:lnTo>
                    <a:lnTo>
                      <a:pt x="0" y="51"/>
                    </a:lnTo>
                    <a:lnTo>
                      <a:pt x="0" y="51"/>
                    </a:lnTo>
                    <a:lnTo>
                      <a:pt x="0" y="50"/>
                    </a:lnTo>
                    <a:lnTo>
                      <a:pt x="0" y="50"/>
                    </a:lnTo>
                    <a:lnTo>
                      <a:pt x="0" y="50"/>
                    </a:lnTo>
                    <a:lnTo>
                      <a:pt x="0" y="49"/>
                    </a:lnTo>
                    <a:lnTo>
                      <a:pt x="0" y="50"/>
                    </a:lnTo>
                    <a:lnTo>
                      <a:pt x="0" y="50"/>
                    </a:lnTo>
                    <a:lnTo>
                      <a:pt x="0" y="50"/>
                    </a:lnTo>
                    <a:lnTo>
                      <a:pt x="0" y="50"/>
                    </a:lnTo>
                    <a:lnTo>
                      <a:pt x="0" y="51"/>
                    </a:lnTo>
                    <a:lnTo>
                      <a:pt x="0" y="50"/>
                    </a:lnTo>
                    <a:lnTo>
                      <a:pt x="0" y="50"/>
                    </a:lnTo>
                    <a:lnTo>
                      <a:pt x="0" y="51"/>
                    </a:lnTo>
                    <a:lnTo>
                      <a:pt x="0" y="52"/>
                    </a:lnTo>
                    <a:lnTo>
                      <a:pt x="0" y="52"/>
                    </a:lnTo>
                    <a:lnTo>
                      <a:pt x="0" y="52"/>
                    </a:lnTo>
                    <a:lnTo>
                      <a:pt x="0" y="51"/>
                    </a:lnTo>
                    <a:lnTo>
                      <a:pt x="0" y="52"/>
                    </a:lnTo>
                    <a:lnTo>
                      <a:pt x="0" y="51"/>
                    </a:lnTo>
                    <a:lnTo>
                      <a:pt x="0" y="52"/>
                    </a:lnTo>
                    <a:lnTo>
                      <a:pt x="0" y="51"/>
                    </a:lnTo>
                    <a:lnTo>
                      <a:pt x="0" y="52"/>
                    </a:lnTo>
                    <a:lnTo>
                      <a:pt x="0" y="52"/>
                    </a:lnTo>
                    <a:lnTo>
                      <a:pt x="0" y="51"/>
                    </a:lnTo>
                    <a:lnTo>
                      <a:pt x="0" y="52"/>
                    </a:lnTo>
                    <a:lnTo>
                      <a:pt x="0" y="51"/>
                    </a:lnTo>
                    <a:lnTo>
                      <a:pt x="0" y="52"/>
                    </a:lnTo>
                    <a:lnTo>
                      <a:pt x="0" y="52"/>
                    </a:lnTo>
                    <a:lnTo>
                      <a:pt x="0" y="52"/>
                    </a:lnTo>
                    <a:lnTo>
                      <a:pt x="0" y="52"/>
                    </a:lnTo>
                    <a:lnTo>
                      <a:pt x="0" y="52"/>
                    </a:lnTo>
                    <a:lnTo>
                      <a:pt x="0" y="53"/>
                    </a:lnTo>
                    <a:lnTo>
                      <a:pt x="0" y="52"/>
                    </a:lnTo>
                    <a:lnTo>
                      <a:pt x="0" y="52"/>
                    </a:lnTo>
                    <a:lnTo>
                      <a:pt x="0" y="52"/>
                    </a:lnTo>
                    <a:lnTo>
                      <a:pt x="0" y="53"/>
                    </a:lnTo>
                    <a:lnTo>
                      <a:pt x="0" y="52"/>
                    </a:lnTo>
                    <a:lnTo>
                      <a:pt x="0" y="52"/>
                    </a:lnTo>
                    <a:lnTo>
                      <a:pt x="0" y="51"/>
                    </a:lnTo>
                    <a:lnTo>
                      <a:pt x="0" y="52"/>
                    </a:lnTo>
                    <a:lnTo>
                      <a:pt x="0" y="53"/>
                    </a:lnTo>
                    <a:lnTo>
                      <a:pt x="0" y="52"/>
                    </a:lnTo>
                    <a:lnTo>
                      <a:pt x="0" y="53"/>
                    </a:lnTo>
                    <a:lnTo>
                      <a:pt x="0" y="52"/>
                    </a:lnTo>
                    <a:lnTo>
                      <a:pt x="0" y="53"/>
                    </a:lnTo>
                    <a:lnTo>
                      <a:pt x="0" y="53"/>
                    </a:lnTo>
                    <a:lnTo>
                      <a:pt x="0" y="53"/>
                    </a:lnTo>
                    <a:lnTo>
                      <a:pt x="0" y="53"/>
                    </a:lnTo>
                    <a:lnTo>
                      <a:pt x="0" y="53"/>
                    </a:lnTo>
                    <a:lnTo>
                      <a:pt x="0" y="53"/>
                    </a:lnTo>
                    <a:lnTo>
                      <a:pt x="0" y="53"/>
                    </a:lnTo>
                    <a:lnTo>
                      <a:pt x="0" y="53"/>
                    </a:lnTo>
                    <a:lnTo>
                      <a:pt x="0" y="54"/>
                    </a:lnTo>
                    <a:lnTo>
                      <a:pt x="0" y="54"/>
                    </a:lnTo>
                    <a:lnTo>
                      <a:pt x="0" y="55"/>
                    </a:lnTo>
                    <a:lnTo>
                      <a:pt x="0" y="55"/>
                    </a:lnTo>
                    <a:lnTo>
                      <a:pt x="0" y="55"/>
                    </a:lnTo>
                    <a:lnTo>
                      <a:pt x="0" y="56"/>
                    </a:lnTo>
                    <a:lnTo>
                      <a:pt x="0" y="56"/>
                    </a:lnTo>
                    <a:lnTo>
                      <a:pt x="0" y="56"/>
                    </a:lnTo>
                    <a:lnTo>
                      <a:pt x="0" y="56"/>
                    </a:lnTo>
                    <a:lnTo>
                      <a:pt x="0" y="57"/>
                    </a:lnTo>
                    <a:lnTo>
                      <a:pt x="0" y="57"/>
                    </a:lnTo>
                    <a:lnTo>
                      <a:pt x="0" y="57"/>
                    </a:lnTo>
                    <a:lnTo>
                      <a:pt x="0" y="58"/>
                    </a:lnTo>
                    <a:lnTo>
                      <a:pt x="0" y="58"/>
                    </a:lnTo>
                    <a:lnTo>
                      <a:pt x="0" y="57"/>
                    </a:lnTo>
                    <a:lnTo>
                      <a:pt x="0" y="56"/>
                    </a:lnTo>
                    <a:lnTo>
                      <a:pt x="0" y="56"/>
                    </a:lnTo>
                    <a:lnTo>
                      <a:pt x="0" y="55"/>
                    </a:lnTo>
                    <a:lnTo>
                      <a:pt x="0" y="55"/>
                    </a:lnTo>
                    <a:lnTo>
                      <a:pt x="0" y="55"/>
                    </a:lnTo>
                    <a:lnTo>
                      <a:pt x="0" y="54"/>
                    </a:lnTo>
                    <a:lnTo>
                      <a:pt x="0" y="54"/>
                    </a:lnTo>
                    <a:lnTo>
                      <a:pt x="0" y="54"/>
                    </a:lnTo>
                    <a:lnTo>
                      <a:pt x="0" y="53"/>
                    </a:lnTo>
                    <a:lnTo>
                      <a:pt x="0" y="53"/>
                    </a:lnTo>
                    <a:lnTo>
                      <a:pt x="0" y="54"/>
                    </a:lnTo>
                    <a:lnTo>
                      <a:pt x="0" y="54"/>
                    </a:lnTo>
                    <a:lnTo>
                      <a:pt x="0" y="54"/>
                    </a:lnTo>
                    <a:lnTo>
                      <a:pt x="0" y="53"/>
                    </a:lnTo>
                    <a:lnTo>
                      <a:pt x="0" y="54"/>
                    </a:lnTo>
                    <a:lnTo>
                      <a:pt x="0" y="54"/>
                    </a:lnTo>
                    <a:lnTo>
                      <a:pt x="0" y="54"/>
                    </a:lnTo>
                    <a:lnTo>
                      <a:pt x="0" y="54"/>
                    </a:lnTo>
                    <a:lnTo>
                      <a:pt x="0" y="55"/>
                    </a:lnTo>
                    <a:lnTo>
                      <a:pt x="0" y="56"/>
                    </a:lnTo>
                    <a:lnTo>
                      <a:pt x="0" y="56"/>
                    </a:lnTo>
                    <a:lnTo>
                      <a:pt x="0" y="57"/>
                    </a:lnTo>
                    <a:lnTo>
                      <a:pt x="0" y="56"/>
                    </a:lnTo>
                    <a:lnTo>
                      <a:pt x="0" y="56"/>
                    </a:lnTo>
                    <a:lnTo>
                      <a:pt x="0" y="56"/>
                    </a:lnTo>
                    <a:lnTo>
                      <a:pt x="0" y="56"/>
                    </a:lnTo>
                    <a:lnTo>
                      <a:pt x="0" y="56"/>
                    </a:lnTo>
                    <a:lnTo>
                      <a:pt x="0" y="56"/>
                    </a:lnTo>
                    <a:lnTo>
                      <a:pt x="0" y="57"/>
                    </a:lnTo>
                    <a:lnTo>
                      <a:pt x="0" y="56"/>
                    </a:lnTo>
                    <a:lnTo>
                      <a:pt x="0" y="56"/>
                    </a:lnTo>
                    <a:lnTo>
                      <a:pt x="0" y="56"/>
                    </a:lnTo>
                    <a:lnTo>
                      <a:pt x="0" y="56"/>
                    </a:lnTo>
                    <a:lnTo>
                      <a:pt x="0" y="56"/>
                    </a:lnTo>
                    <a:lnTo>
                      <a:pt x="0" y="56"/>
                    </a:lnTo>
                    <a:lnTo>
                      <a:pt x="0" y="55"/>
                    </a:lnTo>
                    <a:lnTo>
                      <a:pt x="0" y="55"/>
                    </a:lnTo>
                    <a:lnTo>
                      <a:pt x="0" y="55"/>
                    </a:lnTo>
                    <a:lnTo>
                      <a:pt x="0" y="55"/>
                    </a:lnTo>
                    <a:lnTo>
                      <a:pt x="0" y="55"/>
                    </a:lnTo>
                    <a:lnTo>
                      <a:pt x="0" y="56"/>
                    </a:lnTo>
                    <a:lnTo>
                      <a:pt x="0" y="56"/>
                    </a:lnTo>
                    <a:lnTo>
                      <a:pt x="0" y="57"/>
                    </a:lnTo>
                    <a:lnTo>
                      <a:pt x="0" y="56"/>
                    </a:lnTo>
                    <a:lnTo>
                      <a:pt x="0" y="57"/>
                    </a:lnTo>
                    <a:lnTo>
                      <a:pt x="0" y="57"/>
                    </a:lnTo>
                    <a:lnTo>
                      <a:pt x="0" y="58"/>
                    </a:lnTo>
                    <a:lnTo>
                      <a:pt x="0" y="58"/>
                    </a:lnTo>
                    <a:lnTo>
                      <a:pt x="0" y="59"/>
                    </a:lnTo>
                    <a:lnTo>
                      <a:pt x="0" y="59"/>
                    </a:lnTo>
                    <a:lnTo>
                      <a:pt x="0" y="58"/>
                    </a:lnTo>
                    <a:lnTo>
                      <a:pt x="0" y="58"/>
                    </a:lnTo>
                    <a:lnTo>
                      <a:pt x="0" y="58"/>
                    </a:lnTo>
                    <a:lnTo>
                      <a:pt x="0" y="57"/>
                    </a:lnTo>
                    <a:lnTo>
                      <a:pt x="0" y="57"/>
                    </a:lnTo>
                    <a:lnTo>
                      <a:pt x="0" y="58"/>
                    </a:lnTo>
                    <a:lnTo>
                      <a:pt x="0" y="57"/>
                    </a:lnTo>
                    <a:lnTo>
                      <a:pt x="0" y="57"/>
                    </a:lnTo>
                    <a:lnTo>
                      <a:pt x="0" y="56"/>
                    </a:lnTo>
                    <a:lnTo>
                      <a:pt x="0" y="56"/>
                    </a:lnTo>
                    <a:lnTo>
                      <a:pt x="0" y="56"/>
                    </a:lnTo>
                    <a:lnTo>
                      <a:pt x="0" y="56"/>
                    </a:lnTo>
                    <a:lnTo>
                      <a:pt x="0" y="56"/>
                    </a:lnTo>
                    <a:lnTo>
                      <a:pt x="0" y="57"/>
                    </a:lnTo>
                    <a:lnTo>
                      <a:pt x="0" y="57"/>
                    </a:lnTo>
                    <a:lnTo>
                      <a:pt x="0" y="58"/>
                    </a:lnTo>
                    <a:lnTo>
                      <a:pt x="0" y="58"/>
                    </a:lnTo>
                    <a:lnTo>
                      <a:pt x="0" y="58"/>
                    </a:lnTo>
                    <a:lnTo>
                      <a:pt x="0" y="58"/>
                    </a:lnTo>
                    <a:lnTo>
                      <a:pt x="0" y="58"/>
                    </a:lnTo>
                    <a:lnTo>
                      <a:pt x="0" y="58"/>
                    </a:lnTo>
                    <a:lnTo>
                      <a:pt x="0" y="59"/>
                    </a:lnTo>
                    <a:lnTo>
                      <a:pt x="0" y="59"/>
                    </a:lnTo>
                    <a:lnTo>
                      <a:pt x="0" y="59"/>
                    </a:lnTo>
                    <a:lnTo>
                      <a:pt x="0" y="59"/>
                    </a:lnTo>
                    <a:lnTo>
                      <a:pt x="0" y="59"/>
                    </a:lnTo>
                    <a:lnTo>
                      <a:pt x="0" y="58"/>
                    </a:lnTo>
                    <a:lnTo>
                      <a:pt x="0" y="58"/>
                    </a:lnTo>
                    <a:lnTo>
                      <a:pt x="0" y="58"/>
                    </a:lnTo>
                    <a:lnTo>
                      <a:pt x="0" y="58"/>
                    </a:lnTo>
                    <a:lnTo>
                      <a:pt x="0" y="58"/>
                    </a:lnTo>
                    <a:lnTo>
                      <a:pt x="0" y="59"/>
                    </a:lnTo>
                    <a:lnTo>
                      <a:pt x="0" y="59"/>
                    </a:lnTo>
                    <a:lnTo>
                      <a:pt x="0" y="59"/>
                    </a:lnTo>
                    <a:lnTo>
                      <a:pt x="0" y="60"/>
                    </a:lnTo>
                    <a:lnTo>
                      <a:pt x="0" y="59"/>
                    </a:lnTo>
                    <a:lnTo>
                      <a:pt x="0" y="60"/>
                    </a:lnTo>
                    <a:lnTo>
                      <a:pt x="0" y="60"/>
                    </a:lnTo>
                    <a:lnTo>
                      <a:pt x="0" y="60"/>
                    </a:lnTo>
                    <a:lnTo>
                      <a:pt x="0" y="60"/>
                    </a:lnTo>
                    <a:lnTo>
                      <a:pt x="0" y="61"/>
                    </a:lnTo>
                    <a:lnTo>
                      <a:pt x="0" y="61"/>
                    </a:lnTo>
                    <a:lnTo>
                      <a:pt x="0" y="62"/>
                    </a:lnTo>
                    <a:lnTo>
                      <a:pt x="0" y="62"/>
                    </a:lnTo>
                    <a:lnTo>
                      <a:pt x="0" y="61"/>
                    </a:lnTo>
                    <a:lnTo>
                      <a:pt x="0" y="61"/>
                    </a:lnTo>
                    <a:lnTo>
                      <a:pt x="0" y="61"/>
                    </a:lnTo>
                    <a:lnTo>
                      <a:pt x="0" y="61"/>
                    </a:lnTo>
                    <a:lnTo>
                      <a:pt x="0" y="61"/>
                    </a:lnTo>
                    <a:lnTo>
                      <a:pt x="0" y="61"/>
                    </a:lnTo>
                    <a:lnTo>
                      <a:pt x="0" y="61"/>
                    </a:lnTo>
                    <a:lnTo>
                      <a:pt x="0" y="61"/>
                    </a:lnTo>
                    <a:lnTo>
                      <a:pt x="0" y="61"/>
                    </a:lnTo>
                    <a:lnTo>
                      <a:pt x="0" y="61"/>
                    </a:lnTo>
                    <a:lnTo>
                      <a:pt x="0" y="61"/>
                    </a:lnTo>
                    <a:lnTo>
                      <a:pt x="0" y="61"/>
                    </a:lnTo>
                    <a:lnTo>
                      <a:pt x="0" y="60"/>
                    </a:lnTo>
                    <a:lnTo>
                      <a:pt x="0" y="60"/>
                    </a:lnTo>
                    <a:lnTo>
                      <a:pt x="0" y="59"/>
                    </a:lnTo>
                    <a:lnTo>
                      <a:pt x="0" y="60"/>
                    </a:lnTo>
                    <a:lnTo>
                      <a:pt x="0" y="60"/>
                    </a:lnTo>
                    <a:lnTo>
                      <a:pt x="0" y="60"/>
                    </a:lnTo>
                    <a:lnTo>
                      <a:pt x="0" y="59"/>
                    </a:lnTo>
                    <a:lnTo>
                      <a:pt x="0" y="60"/>
                    </a:lnTo>
                    <a:lnTo>
                      <a:pt x="0" y="59"/>
                    </a:lnTo>
                    <a:lnTo>
                      <a:pt x="0" y="60"/>
                    </a:lnTo>
                    <a:lnTo>
                      <a:pt x="0" y="60"/>
                    </a:lnTo>
                    <a:lnTo>
                      <a:pt x="0" y="60"/>
                    </a:lnTo>
                    <a:lnTo>
                      <a:pt x="0" y="60"/>
                    </a:lnTo>
                    <a:lnTo>
                      <a:pt x="0" y="61"/>
                    </a:lnTo>
                    <a:lnTo>
                      <a:pt x="0" y="60"/>
                    </a:lnTo>
                    <a:lnTo>
                      <a:pt x="0" y="60"/>
                    </a:lnTo>
                    <a:lnTo>
                      <a:pt x="0" y="60"/>
                    </a:lnTo>
                    <a:lnTo>
                      <a:pt x="0" y="61"/>
                    </a:lnTo>
                    <a:lnTo>
                      <a:pt x="0" y="61"/>
                    </a:lnTo>
                    <a:lnTo>
                      <a:pt x="0" y="61"/>
                    </a:lnTo>
                    <a:lnTo>
                      <a:pt x="0" y="61"/>
                    </a:lnTo>
                    <a:lnTo>
                      <a:pt x="0" y="60"/>
                    </a:lnTo>
                    <a:lnTo>
                      <a:pt x="0" y="59"/>
                    </a:lnTo>
                    <a:lnTo>
                      <a:pt x="0" y="60"/>
                    </a:lnTo>
                    <a:lnTo>
                      <a:pt x="0" y="59"/>
                    </a:lnTo>
                    <a:lnTo>
                      <a:pt x="0" y="59"/>
                    </a:lnTo>
                    <a:lnTo>
                      <a:pt x="0" y="59"/>
                    </a:lnTo>
                    <a:lnTo>
                      <a:pt x="0" y="60"/>
                    </a:lnTo>
                    <a:lnTo>
                      <a:pt x="0" y="59"/>
                    </a:lnTo>
                    <a:lnTo>
                      <a:pt x="0" y="59"/>
                    </a:lnTo>
                    <a:lnTo>
                      <a:pt x="0" y="59"/>
                    </a:lnTo>
                    <a:lnTo>
                      <a:pt x="0" y="59"/>
                    </a:lnTo>
                    <a:lnTo>
                      <a:pt x="0" y="60"/>
                    </a:lnTo>
                    <a:lnTo>
                      <a:pt x="0" y="60"/>
                    </a:lnTo>
                    <a:lnTo>
                      <a:pt x="0" y="61"/>
                    </a:lnTo>
                    <a:lnTo>
                      <a:pt x="0" y="61"/>
                    </a:lnTo>
                    <a:lnTo>
                      <a:pt x="0" y="61"/>
                    </a:lnTo>
                    <a:lnTo>
                      <a:pt x="0" y="61"/>
                    </a:lnTo>
                    <a:lnTo>
                      <a:pt x="0" y="60"/>
                    </a:lnTo>
                    <a:lnTo>
                      <a:pt x="0" y="60"/>
                    </a:lnTo>
                    <a:lnTo>
                      <a:pt x="0" y="59"/>
                    </a:lnTo>
                    <a:lnTo>
                      <a:pt x="0" y="59"/>
                    </a:lnTo>
                    <a:lnTo>
                      <a:pt x="0" y="59"/>
                    </a:lnTo>
                    <a:lnTo>
                      <a:pt x="0" y="59"/>
                    </a:lnTo>
                    <a:lnTo>
                      <a:pt x="0" y="58"/>
                    </a:lnTo>
                    <a:lnTo>
                      <a:pt x="0" y="57"/>
                    </a:lnTo>
                    <a:lnTo>
                      <a:pt x="0" y="58"/>
                    </a:lnTo>
                    <a:lnTo>
                      <a:pt x="0" y="58"/>
                    </a:lnTo>
                    <a:lnTo>
                      <a:pt x="0" y="58"/>
                    </a:lnTo>
                    <a:lnTo>
                      <a:pt x="0" y="58"/>
                    </a:lnTo>
                    <a:lnTo>
                      <a:pt x="0" y="57"/>
                    </a:lnTo>
                    <a:lnTo>
                      <a:pt x="0" y="57"/>
                    </a:lnTo>
                    <a:lnTo>
                      <a:pt x="0" y="57"/>
                    </a:lnTo>
                    <a:lnTo>
                      <a:pt x="0" y="58"/>
                    </a:lnTo>
                    <a:lnTo>
                      <a:pt x="0" y="58"/>
                    </a:lnTo>
                    <a:lnTo>
                      <a:pt x="0" y="58"/>
                    </a:lnTo>
                    <a:lnTo>
                      <a:pt x="0" y="59"/>
                    </a:lnTo>
                    <a:lnTo>
                      <a:pt x="0" y="58"/>
                    </a:lnTo>
                    <a:lnTo>
                      <a:pt x="0" y="59"/>
                    </a:lnTo>
                    <a:lnTo>
                      <a:pt x="0" y="59"/>
                    </a:lnTo>
                    <a:lnTo>
                      <a:pt x="0" y="60"/>
                    </a:lnTo>
                    <a:lnTo>
                      <a:pt x="0" y="61"/>
                    </a:lnTo>
                    <a:lnTo>
                      <a:pt x="0" y="61"/>
                    </a:lnTo>
                    <a:lnTo>
                      <a:pt x="0" y="61"/>
                    </a:lnTo>
                    <a:lnTo>
                      <a:pt x="0" y="61"/>
                    </a:lnTo>
                    <a:lnTo>
                      <a:pt x="0" y="60"/>
                    </a:lnTo>
                    <a:lnTo>
                      <a:pt x="0" y="60"/>
                    </a:lnTo>
                    <a:lnTo>
                      <a:pt x="0" y="61"/>
                    </a:lnTo>
                    <a:lnTo>
                      <a:pt x="0" y="61"/>
                    </a:lnTo>
                    <a:lnTo>
                      <a:pt x="0" y="62"/>
                    </a:lnTo>
                    <a:lnTo>
                      <a:pt x="0" y="61"/>
                    </a:lnTo>
                    <a:lnTo>
                      <a:pt x="0" y="62"/>
                    </a:lnTo>
                    <a:lnTo>
                      <a:pt x="0" y="61"/>
                    </a:lnTo>
                    <a:lnTo>
                      <a:pt x="0" y="61"/>
                    </a:lnTo>
                    <a:lnTo>
                      <a:pt x="0" y="61"/>
                    </a:lnTo>
                    <a:lnTo>
                      <a:pt x="0" y="61"/>
                    </a:lnTo>
                    <a:lnTo>
                      <a:pt x="0" y="60"/>
                    </a:lnTo>
                    <a:lnTo>
                      <a:pt x="0" y="60"/>
                    </a:lnTo>
                    <a:lnTo>
                      <a:pt x="0" y="59"/>
                    </a:lnTo>
                    <a:lnTo>
                      <a:pt x="0" y="59"/>
                    </a:lnTo>
                    <a:lnTo>
                      <a:pt x="0" y="58"/>
                    </a:lnTo>
                    <a:lnTo>
                      <a:pt x="0" y="58"/>
                    </a:lnTo>
                    <a:lnTo>
                      <a:pt x="0" y="58"/>
                    </a:lnTo>
                    <a:lnTo>
                      <a:pt x="0" y="58"/>
                    </a:lnTo>
                    <a:lnTo>
                      <a:pt x="0" y="57"/>
                    </a:lnTo>
                    <a:lnTo>
                      <a:pt x="0" y="58"/>
                    </a:lnTo>
                    <a:lnTo>
                      <a:pt x="0" y="57"/>
                    </a:lnTo>
                    <a:lnTo>
                      <a:pt x="0" y="56"/>
                    </a:lnTo>
                    <a:lnTo>
                      <a:pt x="0" y="55"/>
                    </a:lnTo>
                    <a:lnTo>
                      <a:pt x="0" y="55"/>
                    </a:lnTo>
                    <a:lnTo>
                      <a:pt x="0" y="55"/>
                    </a:lnTo>
                    <a:lnTo>
                      <a:pt x="0" y="55"/>
                    </a:lnTo>
                    <a:lnTo>
                      <a:pt x="0" y="55"/>
                    </a:lnTo>
                    <a:lnTo>
                      <a:pt x="0" y="54"/>
                    </a:lnTo>
                    <a:lnTo>
                      <a:pt x="0" y="55"/>
                    </a:lnTo>
                    <a:lnTo>
                      <a:pt x="0" y="54"/>
                    </a:lnTo>
                    <a:lnTo>
                      <a:pt x="0" y="54"/>
                    </a:lnTo>
                    <a:lnTo>
                      <a:pt x="0" y="54"/>
                    </a:lnTo>
                    <a:lnTo>
                      <a:pt x="0" y="53"/>
                    </a:lnTo>
                    <a:lnTo>
                      <a:pt x="0" y="53"/>
                    </a:lnTo>
                    <a:lnTo>
                      <a:pt x="0" y="53"/>
                    </a:lnTo>
                    <a:lnTo>
                      <a:pt x="0" y="54"/>
                    </a:lnTo>
                    <a:lnTo>
                      <a:pt x="0" y="54"/>
                    </a:lnTo>
                    <a:lnTo>
                      <a:pt x="0" y="55"/>
                    </a:lnTo>
                    <a:lnTo>
                      <a:pt x="0" y="56"/>
                    </a:lnTo>
                    <a:lnTo>
                      <a:pt x="0" y="55"/>
                    </a:lnTo>
                    <a:lnTo>
                      <a:pt x="0" y="56"/>
                    </a:lnTo>
                    <a:lnTo>
                      <a:pt x="0" y="56"/>
                    </a:lnTo>
                    <a:lnTo>
                      <a:pt x="0" y="56"/>
                    </a:lnTo>
                    <a:lnTo>
                      <a:pt x="0" y="57"/>
                    </a:lnTo>
                    <a:lnTo>
                      <a:pt x="0" y="57"/>
                    </a:lnTo>
                    <a:lnTo>
                      <a:pt x="0" y="56"/>
                    </a:lnTo>
                    <a:lnTo>
                      <a:pt x="0" y="57"/>
                    </a:lnTo>
                    <a:lnTo>
                      <a:pt x="0" y="57"/>
                    </a:lnTo>
                    <a:lnTo>
                      <a:pt x="0" y="57"/>
                    </a:lnTo>
                    <a:lnTo>
                      <a:pt x="0" y="58"/>
                    </a:lnTo>
                    <a:lnTo>
                      <a:pt x="0" y="57"/>
                    </a:lnTo>
                    <a:lnTo>
                      <a:pt x="0" y="57"/>
                    </a:lnTo>
                    <a:lnTo>
                      <a:pt x="0" y="58"/>
                    </a:lnTo>
                    <a:lnTo>
                      <a:pt x="0" y="58"/>
                    </a:lnTo>
                    <a:lnTo>
                      <a:pt x="0" y="58"/>
                    </a:lnTo>
                    <a:lnTo>
                      <a:pt x="0" y="58"/>
                    </a:lnTo>
                    <a:lnTo>
                      <a:pt x="0" y="58"/>
                    </a:lnTo>
                    <a:lnTo>
                      <a:pt x="0" y="58"/>
                    </a:lnTo>
                    <a:lnTo>
                      <a:pt x="0" y="59"/>
                    </a:lnTo>
                    <a:lnTo>
                      <a:pt x="0" y="59"/>
                    </a:lnTo>
                    <a:lnTo>
                      <a:pt x="0" y="60"/>
                    </a:lnTo>
                    <a:lnTo>
                      <a:pt x="0" y="59"/>
                    </a:lnTo>
                    <a:lnTo>
                      <a:pt x="0" y="60"/>
                    </a:lnTo>
                    <a:lnTo>
                      <a:pt x="0" y="60"/>
                    </a:lnTo>
                    <a:lnTo>
                      <a:pt x="0" y="61"/>
                    </a:lnTo>
                    <a:lnTo>
                      <a:pt x="0" y="61"/>
                    </a:lnTo>
                    <a:lnTo>
                      <a:pt x="0" y="61"/>
                    </a:lnTo>
                    <a:lnTo>
                      <a:pt x="0" y="61"/>
                    </a:lnTo>
                    <a:lnTo>
                      <a:pt x="0" y="61"/>
                    </a:lnTo>
                    <a:lnTo>
                      <a:pt x="0" y="61"/>
                    </a:lnTo>
                    <a:lnTo>
                      <a:pt x="0" y="61"/>
                    </a:lnTo>
                    <a:lnTo>
                      <a:pt x="0" y="60"/>
                    </a:lnTo>
                    <a:lnTo>
                      <a:pt x="0" y="61"/>
                    </a:lnTo>
                    <a:lnTo>
                      <a:pt x="0" y="61"/>
                    </a:lnTo>
                    <a:lnTo>
                      <a:pt x="0" y="61"/>
                    </a:lnTo>
                    <a:lnTo>
                      <a:pt x="0" y="61"/>
                    </a:lnTo>
                    <a:lnTo>
                      <a:pt x="0" y="61"/>
                    </a:lnTo>
                    <a:lnTo>
                      <a:pt x="0" y="61"/>
                    </a:lnTo>
                    <a:lnTo>
                      <a:pt x="0" y="61"/>
                    </a:lnTo>
                    <a:lnTo>
                      <a:pt x="0" y="61"/>
                    </a:lnTo>
                    <a:lnTo>
                      <a:pt x="0" y="62"/>
                    </a:lnTo>
                    <a:lnTo>
                      <a:pt x="0" y="62"/>
                    </a:lnTo>
                    <a:lnTo>
                      <a:pt x="0" y="62"/>
                    </a:lnTo>
                    <a:lnTo>
                      <a:pt x="0" y="62"/>
                    </a:lnTo>
                    <a:lnTo>
                      <a:pt x="0" y="63"/>
                    </a:lnTo>
                    <a:lnTo>
                      <a:pt x="0" y="64"/>
                    </a:lnTo>
                    <a:lnTo>
                      <a:pt x="0" y="63"/>
                    </a:lnTo>
                    <a:lnTo>
                      <a:pt x="0" y="64"/>
                    </a:lnTo>
                    <a:lnTo>
                      <a:pt x="0" y="65"/>
                    </a:lnTo>
                    <a:lnTo>
                      <a:pt x="0" y="65"/>
                    </a:lnTo>
                    <a:lnTo>
                      <a:pt x="0" y="65"/>
                    </a:lnTo>
                    <a:lnTo>
                      <a:pt x="0" y="65"/>
                    </a:lnTo>
                    <a:lnTo>
                      <a:pt x="0" y="65"/>
                    </a:lnTo>
                    <a:lnTo>
                      <a:pt x="0" y="66"/>
                    </a:lnTo>
                    <a:lnTo>
                      <a:pt x="0" y="66"/>
                    </a:lnTo>
                    <a:lnTo>
                      <a:pt x="0" y="66"/>
                    </a:lnTo>
                    <a:lnTo>
                      <a:pt x="0" y="66"/>
                    </a:lnTo>
                    <a:lnTo>
                      <a:pt x="0" y="66"/>
                    </a:lnTo>
                    <a:lnTo>
                      <a:pt x="0" y="66"/>
                    </a:lnTo>
                    <a:lnTo>
                      <a:pt x="0" y="66"/>
                    </a:lnTo>
                    <a:lnTo>
                      <a:pt x="0" y="65"/>
                    </a:lnTo>
                    <a:lnTo>
                      <a:pt x="0" y="64"/>
                    </a:lnTo>
                    <a:lnTo>
                      <a:pt x="0" y="64"/>
                    </a:lnTo>
                    <a:lnTo>
                      <a:pt x="0" y="64"/>
                    </a:lnTo>
                    <a:lnTo>
                      <a:pt x="0" y="63"/>
                    </a:lnTo>
                    <a:lnTo>
                      <a:pt x="0" y="64"/>
                    </a:lnTo>
                    <a:lnTo>
                      <a:pt x="0" y="64"/>
                    </a:lnTo>
                    <a:lnTo>
                      <a:pt x="0" y="64"/>
                    </a:lnTo>
                    <a:lnTo>
                      <a:pt x="0" y="65"/>
                    </a:lnTo>
                    <a:lnTo>
                      <a:pt x="0" y="64"/>
                    </a:lnTo>
                    <a:lnTo>
                      <a:pt x="0" y="64"/>
                    </a:lnTo>
                    <a:lnTo>
                      <a:pt x="0" y="63"/>
                    </a:lnTo>
                    <a:lnTo>
                      <a:pt x="0" y="63"/>
                    </a:lnTo>
                    <a:lnTo>
                      <a:pt x="0" y="63"/>
                    </a:lnTo>
                  </a:path>
                </a:pathLst>
              </a:custGeom>
              <a:noFill/>
              <a:ln w="0">
                <a:solidFill>
                  <a:srgbClr val="3366FF"/>
                </a:solidFill>
                <a:prstDash val="solid"/>
                <a:round/>
                <a:headEnd/>
                <a:tailEnd/>
              </a:ln>
            </p:spPr>
            <p:txBody>
              <a:bodyPr/>
              <a:lstStyle/>
              <a:p>
                <a:endParaRPr lang="en-GB"/>
              </a:p>
            </p:txBody>
          </p:sp>
          <p:sp>
            <p:nvSpPr>
              <p:cNvPr id="186371" name="Freeform 1027"/>
              <p:cNvSpPr>
                <a:spLocks/>
              </p:cNvSpPr>
              <p:nvPr/>
            </p:nvSpPr>
            <p:spPr bwMode="auto">
              <a:xfrm>
                <a:off x="3936" y="3557"/>
                <a:ext cx="6" cy="366"/>
              </a:xfrm>
              <a:custGeom>
                <a:avLst/>
                <a:gdLst/>
                <a:ahLst/>
                <a:cxnLst>
                  <a:cxn ang="0">
                    <a:pos x="0" y="60"/>
                  </a:cxn>
                  <a:cxn ang="0">
                    <a:pos x="0" y="61"/>
                  </a:cxn>
                  <a:cxn ang="0">
                    <a:pos x="0" y="58"/>
                  </a:cxn>
                  <a:cxn ang="0">
                    <a:pos x="0" y="59"/>
                  </a:cxn>
                  <a:cxn ang="0">
                    <a:pos x="0" y="59"/>
                  </a:cxn>
                  <a:cxn ang="0">
                    <a:pos x="0" y="59"/>
                  </a:cxn>
                  <a:cxn ang="0">
                    <a:pos x="0" y="57"/>
                  </a:cxn>
                  <a:cxn ang="0">
                    <a:pos x="0" y="56"/>
                  </a:cxn>
                  <a:cxn ang="0">
                    <a:pos x="0" y="56"/>
                  </a:cxn>
                  <a:cxn ang="0">
                    <a:pos x="0" y="58"/>
                  </a:cxn>
                  <a:cxn ang="0">
                    <a:pos x="0" y="57"/>
                  </a:cxn>
                  <a:cxn ang="0">
                    <a:pos x="0" y="58"/>
                  </a:cxn>
                  <a:cxn ang="0">
                    <a:pos x="0" y="56"/>
                  </a:cxn>
                  <a:cxn ang="0">
                    <a:pos x="0" y="58"/>
                  </a:cxn>
                  <a:cxn ang="0">
                    <a:pos x="0" y="55"/>
                  </a:cxn>
                  <a:cxn ang="0">
                    <a:pos x="0" y="58"/>
                  </a:cxn>
                  <a:cxn ang="0">
                    <a:pos x="0" y="56"/>
                  </a:cxn>
                  <a:cxn ang="0">
                    <a:pos x="0" y="47"/>
                  </a:cxn>
                  <a:cxn ang="0">
                    <a:pos x="0" y="38"/>
                  </a:cxn>
                  <a:cxn ang="0">
                    <a:pos x="0" y="32"/>
                  </a:cxn>
                  <a:cxn ang="0">
                    <a:pos x="0" y="25"/>
                  </a:cxn>
                  <a:cxn ang="0">
                    <a:pos x="0" y="20"/>
                  </a:cxn>
                  <a:cxn ang="0">
                    <a:pos x="0" y="15"/>
                  </a:cxn>
                  <a:cxn ang="0">
                    <a:pos x="0" y="14"/>
                  </a:cxn>
                  <a:cxn ang="0">
                    <a:pos x="0" y="12"/>
                  </a:cxn>
                  <a:cxn ang="0">
                    <a:pos x="0" y="13"/>
                  </a:cxn>
                  <a:cxn ang="0">
                    <a:pos x="0" y="9"/>
                  </a:cxn>
                  <a:cxn ang="0">
                    <a:pos x="0" y="11"/>
                  </a:cxn>
                  <a:cxn ang="0">
                    <a:pos x="0" y="8"/>
                  </a:cxn>
                  <a:cxn ang="0">
                    <a:pos x="1" y="10"/>
                  </a:cxn>
                  <a:cxn ang="0">
                    <a:pos x="1" y="10"/>
                  </a:cxn>
                  <a:cxn ang="0">
                    <a:pos x="1" y="8"/>
                  </a:cxn>
                  <a:cxn ang="0">
                    <a:pos x="1" y="9"/>
                  </a:cxn>
                  <a:cxn ang="0">
                    <a:pos x="1" y="7"/>
                  </a:cxn>
                  <a:cxn ang="0">
                    <a:pos x="1" y="5"/>
                  </a:cxn>
                  <a:cxn ang="0">
                    <a:pos x="1" y="8"/>
                  </a:cxn>
                  <a:cxn ang="0">
                    <a:pos x="1" y="8"/>
                  </a:cxn>
                  <a:cxn ang="0">
                    <a:pos x="1" y="5"/>
                  </a:cxn>
                  <a:cxn ang="0">
                    <a:pos x="1" y="5"/>
                  </a:cxn>
                  <a:cxn ang="0">
                    <a:pos x="1" y="6"/>
                  </a:cxn>
                  <a:cxn ang="0">
                    <a:pos x="1" y="7"/>
                  </a:cxn>
                  <a:cxn ang="0">
                    <a:pos x="1" y="7"/>
                  </a:cxn>
                  <a:cxn ang="0">
                    <a:pos x="1" y="8"/>
                  </a:cxn>
                  <a:cxn ang="0">
                    <a:pos x="1" y="8"/>
                  </a:cxn>
                  <a:cxn ang="0">
                    <a:pos x="1" y="8"/>
                  </a:cxn>
                  <a:cxn ang="0">
                    <a:pos x="1" y="9"/>
                  </a:cxn>
                  <a:cxn ang="0">
                    <a:pos x="1" y="6"/>
                  </a:cxn>
                  <a:cxn ang="0">
                    <a:pos x="1" y="9"/>
                  </a:cxn>
                  <a:cxn ang="0">
                    <a:pos x="1" y="8"/>
                  </a:cxn>
                  <a:cxn ang="0">
                    <a:pos x="1" y="5"/>
                  </a:cxn>
                  <a:cxn ang="0">
                    <a:pos x="1" y="1"/>
                  </a:cxn>
                  <a:cxn ang="0">
                    <a:pos x="1" y="0"/>
                  </a:cxn>
                  <a:cxn ang="0">
                    <a:pos x="1" y="2"/>
                  </a:cxn>
                  <a:cxn ang="0">
                    <a:pos x="1" y="4"/>
                  </a:cxn>
                  <a:cxn ang="0">
                    <a:pos x="1" y="5"/>
                  </a:cxn>
                  <a:cxn ang="0">
                    <a:pos x="1" y="4"/>
                  </a:cxn>
                  <a:cxn ang="0">
                    <a:pos x="1" y="3"/>
                  </a:cxn>
                  <a:cxn ang="0">
                    <a:pos x="1" y="5"/>
                  </a:cxn>
                  <a:cxn ang="0">
                    <a:pos x="1" y="5"/>
                  </a:cxn>
                  <a:cxn ang="0">
                    <a:pos x="1" y="3"/>
                  </a:cxn>
                  <a:cxn ang="0">
                    <a:pos x="1" y="4"/>
                  </a:cxn>
                  <a:cxn ang="0">
                    <a:pos x="1" y="3"/>
                  </a:cxn>
                  <a:cxn ang="0">
                    <a:pos x="1" y="3"/>
                  </a:cxn>
                </a:cxnLst>
                <a:rect l="0" t="0" r="r" b="b"/>
                <a:pathLst>
                  <a:path w="1" h="61">
                    <a:moveTo>
                      <a:pt x="0" y="58"/>
                    </a:moveTo>
                    <a:lnTo>
                      <a:pt x="0" y="57"/>
                    </a:lnTo>
                    <a:lnTo>
                      <a:pt x="0" y="57"/>
                    </a:lnTo>
                    <a:lnTo>
                      <a:pt x="0" y="57"/>
                    </a:lnTo>
                    <a:lnTo>
                      <a:pt x="0" y="58"/>
                    </a:lnTo>
                    <a:lnTo>
                      <a:pt x="0" y="59"/>
                    </a:lnTo>
                    <a:lnTo>
                      <a:pt x="0" y="59"/>
                    </a:lnTo>
                    <a:lnTo>
                      <a:pt x="0" y="59"/>
                    </a:lnTo>
                    <a:lnTo>
                      <a:pt x="0" y="59"/>
                    </a:lnTo>
                    <a:lnTo>
                      <a:pt x="0" y="60"/>
                    </a:lnTo>
                    <a:lnTo>
                      <a:pt x="0" y="60"/>
                    </a:lnTo>
                    <a:lnTo>
                      <a:pt x="0" y="59"/>
                    </a:lnTo>
                    <a:lnTo>
                      <a:pt x="0" y="60"/>
                    </a:lnTo>
                    <a:lnTo>
                      <a:pt x="0" y="61"/>
                    </a:lnTo>
                    <a:lnTo>
                      <a:pt x="0" y="60"/>
                    </a:lnTo>
                    <a:lnTo>
                      <a:pt x="0" y="61"/>
                    </a:lnTo>
                    <a:lnTo>
                      <a:pt x="0" y="61"/>
                    </a:lnTo>
                    <a:lnTo>
                      <a:pt x="0" y="61"/>
                    </a:lnTo>
                    <a:lnTo>
                      <a:pt x="0" y="61"/>
                    </a:lnTo>
                    <a:lnTo>
                      <a:pt x="0" y="61"/>
                    </a:lnTo>
                    <a:lnTo>
                      <a:pt x="0" y="61"/>
                    </a:lnTo>
                    <a:lnTo>
                      <a:pt x="0" y="61"/>
                    </a:lnTo>
                    <a:lnTo>
                      <a:pt x="0" y="61"/>
                    </a:lnTo>
                    <a:lnTo>
                      <a:pt x="0" y="61"/>
                    </a:lnTo>
                    <a:lnTo>
                      <a:pt x="0" y="61"/>
                    </a:lnTo>
                    <a:lnTo>
                      <a:pt x="0" y="61"/>
                    </a:lnTo>
                    <a:lnTo>
                      <a:pt x="0" y="60"/>
                    </a:lnTo>
                    <a:lnTo>
                      <a:pt x="0" y="60"/>
                    </a:lnTo>
                    <a:lnTo>
                      <a:pt x="0" y="59"/>
                    </a:lnTo>
                    <a:lnTo>
                      <a:pt x="0" y="59"/>
                    </a:lnTo>
                    <a:lnTo>
                      <a:pt x="0" y="59"/>
                    </a:lnTo>
                    <a:lnTo>
                      <a:pt x="0" y="59"/>
                    </a:lnTo>
                    <a:lnTo>
                      <a:pt x="0" y="58"/>
                    </a:lnTo>
                    <a:lnTo>
                      <a:pt x="0" y="58"/>
                    </a:lnTo>
                    <a:lnTo>
                      <a:pt x="0" y="57"/>
                    </a:lnTo>
                    <a:lnTo>
                      <a:pt x="0" y="57"/>
                    </a:lnTo>
                    <a:lnTo>
                      <a:pt x="0" y="57"/>
                    </a:lnTo>
                    <a:lnTo>
                      <a:pt x="0" y="57"/>
                    </a:lnTo>
                    <a:lnTo>
                      <a:pt x="0" y="58"/>
                    </a:lnTo>
                    <a:lnTo>
                      <a:pt x="0" y="57"/>
                    </a:lnTo>
                    <a:lnTo>
                      <a:pt x="0" y="58"/>
                    </a:lnTo>
                    <a:lnTo>
                      <a:pt x="0" y="57"/>
                    </a:lnTo>
                    <a:lnTo>
                      <a:pt x="0" y="58"/>
                    </a:lnTo>
                    <a:lnTo>
                      <a:pt x="0" y="59"/>
                    </a:lnTo>
                    <a:lnTo>
                      <a:pt x="0" y="59"/>
                    </a:lnTo>
                    <a:lnTo>
                      <a:pt x="0" y="59"/>
                    </a:lnTo>
                    <a:lnTo>
                      <a:pt x="0" y="58"/>
                    </a:lnTo>
                    <a:lnTo>
                      <a:pt x="0" y="58"/>
                    </a:lnTo>
                    <a:lnTo>
                      <a:pt x="0" y="58"/>
                    </a:lnTo>
                    <a:lnTo>
                      <a:pt x="0" y="58"/>
                    </a:lnTo>
                    <a:lnTo>
                      <a:pt x="0" y="58"/>
                    </a:lnTo>
                    <a:lnTo>
                      <a:pt x="0" y="58"/>
                    </a:lnTo>
                    <a:lnTo>
                      <a:pt x="0" y="58"/>
                    </a:lnTo>
                    <a:lnTo>
                      <a:pt x="0" y="58"/>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58"/>
                    </a:lnTo>
                    <a:lnTo>
                      <a:pt x="0" y="57"/>
                    </a:lnTo>
                    <a:lnTo>
                      <a:pt x="0" y="57"/>
                    </a:lnTo>
                    <a:lnTo>
                      <a:pt x="0" y="58"/>
                    </a:lnTo>
                    <a:lnTo>
                      <a:pt x="0" y="57"/>
                    </a:lnTo>
                    <a:lnTo>
                      <a:pt x="0" y="57"/>
                    </a:lnTo>
                    <a:lnTo>
                      <a:pt x="0" y="57"/>
                    </a:lnTo>
                    <a:lnTo>
                      <a:pt x="0" y="56"/>
                    </a:lnTo>
                    <a:lnTo>
                      <a:pt x="0" y="57"/>
                    </a:lnTo>
                    <a:lnTo>
                      <a:pt x="0" y="57"/>
                    </a:lnTo>
                    <a:lnTo>
                      <a:pt x="0" y="57"/>
                    </a:lnTo>
                    <a:lnTo>
                      <a:pt x="0" y="56"/>
                    </a:lnTo>
                    <a:lnTo>
                      <a:pt x="0" y="56"/>
                    </a:lnTo>
                    <a:lnTo>
                      <a:pt x="0" y="55"/>
                    </a:lnTo>
                    <a:lnTo>
                      <a:pt x="0" y="56"/>
                    </a:lnTo>
                    <a:lnTo>
                      <a:pt x="0" y="56"/>
                    </a:lnTo>
                    <a:lnTo>
                      <a:pt x="0" y="56"/>
                    </a:lnTo>
                    <a:lnTo>
                      <a:pt x="0" y="56"/>
                    </a:lnTo>
                    <a:lnTo>
                      <a:pt x="0" y="55"/>
                    </a:lnTo>
                    <a:lnTo>
                      <a:pt x="0" y="56"/>
                    </a:lnTo>
                    <a:lnTo>
                      <a:pt x="0" y="57"/>
                    </a:lnTo>
                    <a:lnTo>
                      <a:pt x="0" y="56"/>
                    </a:lnTo>
                    <a:lnTo>
                      <a:pt x="0" y="56"/>
                    </a:lnTo>
                    <a:lnTo>
                      <a:pt x="0" y="57"/>
                    </a:lnTo>
                    <a:lnTo>
                      <a:pt x="0" y="57"/>
                    </a:lnTo>
                    <a:lnTo>
                      <a:pt x="0" y="57"/>
                    </a:lnTo>
                    <a:lnTo>
                      <a:pt x="0" y="56"/>
                    </a:lnTo>
                    <a:lnTo>
                      <a:pt x="0" y="56"/>
                    </a:lnTo>
                    <a:lnTo>
                      <a:pt x="0" y="56"/>
                    </a:lnTo>
                    <a:lnTo>
                      <a:pt x="0" y="56"/>
                    </a:lnTo>
                    <a:lnTo>
                      <a:pt x="0" y="56"/>
                    </a:lnTo>
                    <a:lnTo>
                      <a:pt x="0" y="56"/>
                    </a:lnTo>
                    <a:lnTo>
                      <a:pt x="0" y="56"/>
                    </a:lnTo>
                    <a:lnTo>
                      <a:pt x="0" y="56"/>
                    </a:lnTo>
                    <a:lnTo>
                      <a:pt x="0" y="57"/>
                    </a:lnTo>
                    <a:lnTo>
                      <a:pt x="0" y="57"/>
                    </a:lnTo>
                    <a:lnTo>
                      <a:pt x="0" y="57"/>
                    </a:lnTo>
                    <a:lnTo>
                      <a:pt x="0" y="57"/>
                    </a:lnTo>
                    <a:lnTo>
                      <a:pt x="0" y="58"/>
                    </a:lnTo>
                    <a:lnTo>
                      <a:pt x="0" y="57"/>
                    </a:lnTo>
                    <a:lnTo>
                      <a:pt x="0" y="57"/>
                    </a:lnTo>
                    <a:lnTo>
                      <a:pt x="0" y="56"/>
                    </a:lnTo>
                    <a:lnTo>
                      <a:pt x="0" y="57"/>
                    </a:lnTo>
                    <a:lnTo>
                      <a:pt x="0" y="57"/>
                    </a:lnTo>
                    <a:lnTo>
                      <a:pt x="0" y="57"/>
                    </a:lnTo>
                    <a:lnTo>
                      <a:pt x="0" y="57"/>
                    </a:lnTo>
                    <a:lnTo>
                      <a:pt x="0" y="56"/>
                    </a:lnTo>
                    <a:lnTo>
                      <a:pt x="0" y="56"/>
                    </a:lnTo>
                    <a:lnTo>
                      <a:pt x="0" y="56"/>
                    </a:lnTo>
                    <a:lnTo>
                      <a:pt x="0" y="57"/>
                    </a:lnTo>
                    <a:lnTo>
                      <a:pt x="0" y="57"/>
                    </a:lnTo>
                    <a:lnTo>
                      <a:pt x="0" y="56"/>
                    </a:lnTo>
                    <a:lnTo>
                      <a:pt x="0" y="56"/>
                    </a:lnTo>
                    <a:lnTo>
                      <a:pt x="0" y="56"/>
                    </a:lnTo>
                    <a:lnTo>
                      <a:pt x="0" y="57"/>
                    </a:lnTo>
                    <a:lnTo>
                      <a:pt x="0" y="57"/>
                    </a:lnTo>
                    <a:lnTo>
                      <a:pt x="0" y="57"/>
                    </a:lnTo>
                    <a:lnTo>
                      <a:pt x="0" y="58"/>
                    </a:lnTo>
                    <a:lnTo>
                      <a:pt x="0" y="57"/>
                    </a:lnTo>
                    <a:lnTo>
                      <a:pt x="0" y="58"/>
                    </a:lnTo>
                    <a:lnTo>
                      <a:pt x="0" y="58"/>
                    </a:lnTo>
                    <a:lnTo>
                      <a:pt x="0" y="58"/>
                    </a:lnTo>
                    <a:lnTo>
                      <a:pt x="0" y="58"/>
                    </a:lnTo>
                    <a:lnTo>
                      <a:pt x="0" y="59"/>
                    </a:lnTo>
                    <a:lnTo>
                      <a:pt x="0" y="58"/>
                    </a:lnTo>
                    <a:lnTo>
                      <a:pt x="0" y="59"/>
                    </a:lnTo>
                    <a:lnTo>
                      <a:pt x="0" y="59"/>
                    </a:lnTo>
                    <a:lnTo>
                      <a:pt x="0" y="58"/>
                    </a:lnTo>
                    <a:lnTo>
                      <a:pt x="0" y="58"/>
                    </a:lnTo>
                    <a:lnTo>
                      <a:pt x="0" y="57"/>
                    </a:lnTo>
                    <a:lnTo>
                      <a:pt x="0" y="57"/>
                    </a:lnTo>
                    <a:lnTo>
                      <a:pt x="0" y="56"/>
                    </a:lnTo>
                    <a:lnTo>
                      <a:pt x="0" y="55"/>
                    </a:lnTo>
                    <a:lnTo>
                      <a:pt x="0" y="55"/>
                    </a:lnTo>
                    <a:lnTo>
                      <a:pt x="0" y="55"/>
                    </a:lnTo>
                    <a:lnTo>
                      <a:pt x="0" y="56"/>
                    </a:lnTo>
                    <a:lnTo>
                      <a:pt x="0" y="56"/>
                    </a:lnTo>
                    <a:lnTo>
                      <a:pt x="0" y="56"/>
                    </a:lnTo>
                    <a:lnTo>
                      <a:pt x="0" y="56"/>
                    </a:lnTo>
                    <a:lnTo>
                      <a:pt x="0" y="56"/>
                    </a:lnTo>
                    <a:lnTo>
                      <a:pt x="0" y="57"/>
                    </a:lnTo>
                    <a:lnTo>
                      <a:pt x="0" y="57"/>
                    </a:lnTo>
                    <a:lnTo>
                      <a:pt x="0" y="58"/>
                    </a:lnTo>
                    <a:lnTo>
                      <a:pt x="0" y="57"/>
                    </a:lnTo>
                    <a:lnTo>
                      <a:pt x="0" y="56"/>
                    </a:lnTo>
                    <a:lnTo>
                      <a:pt x="0" y="56"/>
                    </a:lnTo>
                    <a:lnTo>
                      <a:pt x="0" y="56"/>
                    </a:lnTo>
                    <a:lnTo>
                      <a:pt x="0" y="56"/>
                    </a:lnTo>
                    <a:lnTo>
                      <a:pt x="0" y="56"/>
                    </a:lnTo>
                    <a:lnTo>
                      <a:pt x="0" y="56"/>
                    </a:lnTo>
                    <a:lnTo>
                      <a:pt x="0" y="55"/>
                    </a:lnTo>
                    <a:lnTo>
                      <a:pt x="0" y="55"/>
                    </a:lnTo>
                    <a:lnTo>
                      <a:pt x="0" y="55"/>
                    </a:lnTo>
                    <a:lnTo>
                      <a:pt x="0" y="55"/>
                    </a:lnTo>
                    <a:lnTo>
                      <a:pt x="0" y="55"/>
                    </a:lnTo>
                    <a:lnTo>
                      <a:pt x="0" y="56"/>
                    </a:lnTo>
                    <a:lnTo>
                      <a:pt x="0" y="57"/>
                    </a:lnTo>
                    <a:lnTo>
                      <a:pt x="0" y="56"/>
                    </a:lnTo>
                    <a:lnTo>
                      <a:pt x="0" y="57"/>
                    </a:lnTo>
                    <a:lnTo>
                      <a:pt x="0" y="57"/>
                    </a:lnTo>
                    <a:lnTo>
                      <a:pt x="0" y="57"/>
                    </a:lnTo>
                    <a:lnTo>
                      <a:pt x="0" y="58"/>
                    </a:lnTo>
                    <a:lnTo>
                      <a:pt x="0" y="57"/>
                    </a:lnTo>
                    <a:lnTo>
                      <a:pt x="0" y="58"/>
                    </a:lnTo>
                    <a:lnTo>
                      <a:pt x="0" y="58"/>
                    </a:lnTo>
                    <a:lnTo>
                      <a:pt x="0" y="58"/>
                    </a:lnTo>
                    <a:lnTo>
                      <a:pt x="0" y="58"/>
                    </a:lnTo>
                    <a:lnTo>
                      <a:pt x="0" y="58"/>
                    </a:lnTo>
                    <a:lnTo>
                      <a:pt x="0" y="57"/>
                    </a:lnTo>
                    <a:lnTo>
                      <a:pt x="0" y="57"/>
                    </a:lnTo>
                    <a:lnTo>
                      <a:pt x="0" y="57"/>
                    </a:lnTo>
                    <a:lnTo>
                      <a:pt x="0" y="57"/>
                    </a:lnTo>
                    <a:lnTo>
                      <a:pt x="0" y="56"/>
                    </a:lnTo>
                    <a:lnTo>
                      <a:pt x="0" y="56"/>
                    </a:lnTo>
                    <a:lnTo>
                      <a:pt x="0" y="55"/>
                    </a:lnTo>
                    <a:lnTo>
                      <a:pt x="0" y="56"/>
                    </a:lnTo>
                    <a:lnTo>
                      <a:pt x="0" y="56"/>
                    </a:lnTo>
                    <a:lnTo>
                      <a:pt x="0" y="55"/>
                    </a:lnTo>
                    <a:lnTo>
                      <a:pt x="0" y="58"/>
                    </a:lnTo>
                    <a:lnTo>
                      <a:pt x="0" y="54"/>
                    </a:lnTo>
                    <a:lnTo>
                      <a:pt x="0" y="51"/>
                    </a:lnTo>
                    <a:lnTo>
                      <a:pt x="0" y="49"/>
                    </a:lnTo>
                    <a:lnTo>
                      <a:pt x="0" y="48"/>
                    </a:lnTo>
                    <a:lnTo>
                      <a:pt x="0" y="49"/>
                    </a:lnTo>
                    <a:lnTo>
                      <a:pt x="0" y="48"/>
                    </a:lnTo>
                    <a:lnTo>
                      <a:pt x="0" y="48"/>
                    </a:lnTo>
                    <a:lnTo>
                      <a:pt x="0" y="47"/>
                    </a:lnTo>
                    <a:lnTo>
                      <a:pt x="0" y="46"/>
                    </a:lnTo>
                    <a:lnTo>
                      <a:pt x="0" y="45"/>
                    </a:lnTo>
                    <a:lnTo>
                      <a:pt x="0" y="45"/>
                    </a:lnTo>
                    <a:lnTo>
                      <a:pt x="0" y="44"/>
                    </a:lnTo>
                    <a:lnTo>
                      <a:pt x="0" y="43"/>
                    </a:lnTo>
                    <a:lnTo>
                      <a:pt x="0" y="42"/>
                    </a:lnTo>
                    <a:lnTo>
                      <a:pt x="0" y="41"/>
                    </a:lnTo>
                    <a:lnTo>
                      <a:pt x="0" y="40"/>
                    </a:lnTo>
                    <a:lnTo>
                      <a:pt x="0" y="39"/>
                    </a:lnTo>
                    <a:lnTo>
                      <a:pt x="0" y="39"/>
                    </a:lnTo>
                    <a:lnTo>
                      <a:pt x="0" y="38"/>
                    </a:lnTo>
                    <a:lnTo>
                      <a:pt x="0" y="37"/>
                    </a:lnTo>
                    <a:lnTo>
                      <a:pt x="0" y="37"/>
                    </a:lnTo>
                    <a:lnTo>
                      <a:pt x="0" y="35"/>
                    </a:lnTo>
                    <a:lnTo>
                      <a:pt x="0" y="34"/>
                    </a:lnTo>
                    <a:lnTo>
                      <a:pt x="0" y="34"/>
                    </a:lnTo>
                    <a:lnTo>
                      <a:pt x="0" y="34"/>
                    </a:lnTo>
                    <a:lnTo>
                      <a:pt x="0" y="33"/>
                    </a:lnTo>
                    <a:lnTo>
                      <a:pt x="0" y="33"/>
                    </a:lnTo>
                    <a:lnTo>
                      <a:pt x="0" y="33"/>
                    </a:lnTo>
                    <a:lnTo>
                      <a:pt x="0" y="32"/>
                    </a:lnTo>
                    <a:lnTo>
                      <a:pt x="0" y="32"/>
                    </a:lnTo>
                    <a:lnTo>
                      <a:pt x="0" y="31"/>
                    </a:lnTo>
                    <a:lnTo>
                      <a:pt x="0" y="30"/>
                    </a:lnTo>
                    <a:lnTo>
                      <a:pt x="0" y="29"/>
                    </a:lnTo>
                    <a:lnTo>
                      <a:pt x="0" y="28"/>
                    </a:lnTo>
                    <a:lnTo>
                      <a:pt x="0" y="28"/>
                    </a:lnTo>
                    <a:lnTo>
                      <a:pt x="0" y="27"/>
                    </a:lnTo>
                    <a:lnTo>
                      <a:pt x="0" y="27"/>
                    </a:lnTo>
                    <a:lnTo>
                      <a:pt x="0" y="26"/>
                    </a:lnTo>
                    <a:lnTo>
                      <a:pt x="0" y="26"/>
                    </a:lnTo>
                    <a:lnTo>
                      <a:pt x="0" y="26"/>
                    </a:lnTo>
                    <a:lnTo>
                      <a:pt x="0" y="25"/>
                    </a:lnTo>
                    <a:lnTo>
                      <a:pt x="0" y="24"/>
                    </a:lnTo>
                    <a:lnTo>
                      <a:pt x="0" y="24"/>
                    </a:lnTo>
                    <a:lnTo>
                      <a:pt x="0" y="24"/>
                    </a:lnTo>
                    <a:lnTo>
                      <a:pt x="0" y="23"/>
                    </a:lnTo>
                    <a:lnTo>
                      <a:pt x="0" y="22"/>
                    </a:lnTo>
                    <a:lnTo>
                      <a:pt x="0" y="22"/>
                    </a:lnTo>
                    <a:lnTo>
                      <a:pt x="0" y="21"/>
                    </a:lnTo>
                    <a:lnTo>
                      <a:pt x="0" y="20"/>
                    </a:lnTo>
                    <a:lnTo>
                      <a:pt x="0" y="20"/>
                    </a:lnTo>
                    <a:lnTo>
                      <a:pt x="0" y="20"/>
                    </a:lnTo>
                    <a:lnTo>
                      <a:pt x="0" y="20"/>
                    </a:lnTo>
                    <a:lnTo>
                      <a:pt x="0" y="19"/>
                    </a:lnTo>
                    <a:lnTo>
                      <a:pt x="0" y="20"/>
                    </a:lnTo>
                    <a:lnTo>
                      <a:pt x="0" y="20"/>
                    </a:lnTo>
                    <a:lnTo>
                      <a:pt x="0" y="20"/>
                    </a:lnTo>
                    <a:lnTo>
                      <a:pt x="0" y="19"/>
                    </a:lnTo>
                    <a:lnTo>
                      <a:pt x="0" y="19"/>
                    </a:lnTo>
                    <a:lnTo>
                      <a:pt x="0" y="19"/>
                    </a:lnTo>
                    <a:lnTo>
                      <a:pt x="0" y="18"/>
                    </a:lnTo>
                    <a:lnTo>
                      <a:pt x="0" y="17"/>
                    </a:lnTo>
                    <a:lnTo>
                      <a:pt x="0" y="17"/>
                    </a:lnTo>
                    <a:lnTo>
                      <a:pt x="0" y="15"/>
                    </a:lnTo>
                    <a:lnTo>
                      <a:pt x="0" y="15"/>
                    </a:lnTo>
                    <a:lnTo>
                      <a:pt x="0" y="14"/>
                    </a:lnTo>
                    <a:lnTo>
                      <a:pt x="0" y="15"/>
                    </a:lnTo>
                    <a:lnTo>
                      <a:pt x="0" y="14"/>
                    </a:lnTo>
                    <a:lnTo>
                      <a:pt x="0" y="14"/>
                    </a:lnTo>
                    <a:lnTo>
                      <a:pt x="0" y="13"/>
                    </a:lnTo>
                    <a:lnTo>
                      <a:pt x="0" y="14"/>
                    </a:lnTo>
                    <a:lnTo>
                      <a:pt x="0" y="13"/>
                    </a:lnTo>
                    <a:lnTo>
                      <a:pt x="0" y="13"/>
                    </a:lnTo>
                    <a:lnTo>
                      <a:pt x="0" y="13"/>
                    </a:lnTo>
                    <a:lnTo>
                      <a:pt x="0" y="14"/>
                    </a:lnTo>
                    <a:lnTo>
                      <a:pt x="0" y="13"/>
                    </a:lnTo>
                    <a:lnTo>
                      <a:pt x="0" y="13"/>
                    </a:lnTo>
                    <a:lnTo>
                      <a:pt x="0" y="13"/>
                    </a:lnTo>
                    <a:lnTo>
                      <a:pt x="0" y="13"/>
                    </a:lnTo>
                    <a:lnTo>
                      <a:pt x="0" y="12"/>
                    </a:lnTo>
                    <a:lnTo>
                      <a:pt x="0" y="12"/>
                    </a:lnTo>
                    <a:lnTo>
                      <a:pt x="0" y="13"/>
                    </a:lnTo>
                    <a:lnTo>
                      <a:pt x="0" y="12"/>
                    </a:lnTo>
                    <a:lnTo>
                      <a:pt x="0" y="12"/>
                    </a:lnTo>
                    <a:lnTo>
                      <a:pt x="0" y="13"/>
                    </a:lnTo>
                    <a:lnTo>
                      <a:pt x="0" y="12"/>
                    </a:lnTo>
                    <a:lnTo>
                      <a:pt x="0" y="13"/>
                    </a:lnTo>
                    <a:lnTo>
                      <a:pt x="0" y="12"/>
                    </a:lnTo>
                    <a:lnTo>
                      <a:pt x="0" y="13"/>
                    </a:lnTo>
                    <a:lnTo>
                      <a:pt x="0" y="13"/>
                    </a:lnTo>
                    <a:lnTo>
                      <a:pt x="0" y="13"/>
                    </a:lnTo>
                    <a:lnTo>
                      <a:pt x="0" y="13"/>
                    </a:lnTo>
                    <a:lnTo>
                      <a:pt x="0" y="12"/>
                    </a:lnTo>
                    <a:lnTo>
                      <a:pt x="0" y="13"/>
                    </a:lnTo>
                    <a:lnTo>
                      <a:pt x="0" y="13"/>
                    </a:lnTo>
                    <a:lnTo>
                      <a:pt x="0" y="12"/>
                    </a:lnTo>
                    <a:lnTo>
                      <a:pt x="0" y="13"/>
                    </a:lnTo>
                    <a:lnTo>
                      <a:pt x="0" y="12"/>
                    </a:lnTo>
                    <a:lnTo>
                      <a:pt x="0" y="11"/>
                    </a:lnTo>
                    <a:lnTo>
                      <a:pt x="0" y="10"/>
                    </a:lnTo>
                    <a:lnTo>
                      <a:pt x="0" y="10"/>
                    </a:lnTo>
                    <a:lnTo>
                      <a:pt x="0" y="10"/>
                    </a:lnTo>
                    <a:lnTo>
                      <a:pt x="0" y="10"/>
                    </a:lnTo>
                    <a:lnTo>
                      <a:pt x="0" y="10"/>
                    </a:lnTo>
                    <a:lnTo>
                      <a:pt x="0" y="10"/>
                    </a:lnTo>
                    <a:lnTo>
                      <a:pt x="0" y="10"/>
                    </a:lnTo>
                    <a:lnTo>
                      <a:pt x="0" y="9"/>
                    </a:lnTo>
                    <a:lnTo>
                      <a:pt x="0" y="9"/>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0"/>
                    </a:lnTo>
                    <a:lnTo>
                      <a:pt x="0" y="10"/>
                    </a:lnTo>
                    <a:lnTo>
                      <a:pt x="0" y="10"/>
                    </a:lnTo>
                    <a:lnTo>
                      <a:pt x="0" y="9"/>
                    </a:lnTo>
                    <a:lnTo>
                      <a:pt x="0" y="9"/>
                    </a:lnTo>
                    <a:lnTo>
                      <a:pt x="0" y="8"/>
                    </a:lnTo>
                    <a:lnTo>
                      <a:pt x="0" y="9"/>
                    </a:lnTo>
                    <a:lnTo>
                      <a:pt x="0" y="8"/>
                    </a:lnTo>
                    <a:lnTo>
                      <a:pt x="0" y="9"/>
                    </a:lnTo>
                    <a:lnTo>
                      <a:pt x="0" y="8"/>
                    </a:lnTo>
                    <a:lnTo>
                      <a:pt x="0" y="9"/>
                    </a:lnTo>
                    <a:lnTo>
                      <a:pt x="0" y="8"/>
                    </a:lnTo>
                    <a:lnTo>
                      <a:pt x="0" y="9"/>
                    </a:lnTo>
                    <a:lnTo>
                      <a:pt x="0" y="10"/>
                    </a:lnTo>
                    <a:lnTo>
                      <a:pt x="1" y="10"/>
                    </a:lnTo>
                    <a:lnTo>
                      <a:pt x="1" y="10"/>
                    </a:lnTo>
                    <a:lnTo>
                      <a:pt x="1" y="9"/>
                    </a:lnTo>
                    <a:lnTo>
                      <a:pt x="1" y="10"/>
                    </a:lnTo>
                    <a:lnTo>
                      <a:pt x="1" y="10"/>
                    </a:lnTo>
                    <a:lnTo>
                      <a:pt x="1" y="10"/>
                    </a:lnTo>
                    <a:lnTo>
                      <a:pt x="1" y="10"/>
                    </a:lnTo>
                    <a:lnTo>
                      <a:pt x="1" y="10"/>
                    </a:lnTo>
                    <a:lnTo>
                      <a:pt x="1" y="10"/>
                    </a:lnTo>
                    <a:lnTo>
                      <a:pt x="1" y="10"/>
                    </a:lnTo>
                    <a:lnTo>
                      <a:pt x="1" y="11"/>
                    </a:lnTo>
                    <a:lnTo>
                      <a:pt x="1" y="10"/>
                    </a:lnTo>
                    <a:lnTo>
                      <a:pt x="1" y="10"/>
                    </a:lnTo>
                    <a:lnTo>
                      <a:pt x="1" y="10"/>
                    </a:lnTo>
                    <a:lnTo>
                      <a:pt x="1" y="10"/>
                    </a:lnTo>
                    <a:lnTo>
                      <a:pt x="1" y="9"/>
                    </a:lnTo>
                    <a:lnTo>
                      <a:pt x="1" y="10"/>
                    </a:lnTo>
                    <a:lnTo>
                      <a:pt x="1" y="10"/>
                    </a:lnTo>
                    <a:lnTo>
                      <a:pt x="1" y="10"/>
                    </a:lnTo>
                    <a:lnTo>
                      <a:pt x="1" y="10"/>
                    </a:lnTo>
                    <a:lnTo>
                      <a:pt x="1" y="9"/>
                    </a:lnTo>
                    <a:lnTo>
                      <a:pt x="1" y="9"/>
                    </a:lnTo>
                    <a:lnTo>
                      <a:pt x="1" y="10"/>
                    </a:lnTo>
                    <a:lnTo>
                      <a:pt x="1" y="10"/>
                    </a:lnTo>
                    <a:lnTo>
                      <a:pt x="1" y="9"/>
                    </a:lnTo>
                    <a:lnTo>
                      <a:pt x="1" y="9"/>
                    </a:lnTo>
                    <a:lnTo>
                      <a:pt x="1" y="9"/>
                    </a:lnTo>
                    <a:lnTo>
                      <a:pt x="1" y="8"/>
                    </a:lnTo>
                    <a:lnTo>
                      <a:pt x="1" y="8"/>
                    </a:lnTo>
                    <a:lnTo>
                      <a:pt x="1" y="8"/>
                    </a:lnTo>
                    <a:lnTo>
                      <a:pt x="1" y="7"/>
                    </a:lnTo>
                    <a:lnTo>
                      <a:pt x="1" y="7"/>
                    </a:lnTo>
                    <a:lnTo>
                      <a:pt x="1" y="7"/>
                    </a:lnTo>
                    <a:lnTo>
                      <a:pt x="1" y="8"/>
                    </a:lnTo>
                    <a:lnTo>
                      <a:pt x="1" y="8"/>
                    </a:lnTo>
                    <a:lnTo>
                      <a:pt x="1" y="7"/>
                    </a:lnTo>
                    <a:lnTo>
                      <a:pt x="1" y="8"/>
                    </a:lnTo>
                    <a:lnTo>
                      <a:pt x="1" y="8"/>
                    </a:lnTo>
                    <a:lnTo>
                      <a:pt x="1" y="8"/>
                    </a:lnTo>
                    <a:lnTo>
                      <a:pt x="1" y="9"/>
                    </a:lnTo>
                    <a:lnTo>
                      <a:pt x="1" y="8"/>
                    </a:lnTo>
                    <a:lnTo>
                      <a:pt x="1" y="8"/>
                    </a:lnTo>
                    <a:lnTo>
                      <a:pt x="1" y="8"/>
                    </a:lnTo>
                    <a:lnTo>
                      <a:pt x="1" y="8"/>
                    </a:lnTo>
                    <a:lnTo>
                      <a:pt x="1" y="8"/>
                    </a:lnTo>
                    <a:lnTo>
                      <a:pt x="1" y="9"/>
                    </a:lnTo>
                    <a:lnTo>
                      <a:pt x="1" y="8"/>
                    </a:lnTo>
                    <a:lnTo>
                      <a:pt x="1" y="8"/>
                    </a:lnTo>
                    <a:lnTo>
                      <a:pt x="1" y="7"/>
                    </a:lnTo>
                    <a:lnTo>
                      <a:pt x="1" y="6"/>
                    </a:lnTo>
                    <a:lnTo>
                      <a:pt x="1" y="7"/>
                    </a:lnTo>
                    <a:lnTo>
                      <a:pt x="1" y="7"/>
                    </a:lnTo>
                    <a:lnTo>
                      <a:pt x="1" y="6"/>
                    </a:lnTo>
                    <a:lnTo>
                      <a:pt x="1" y="6"/>
                    </a:lnTo>
                    <a:lnTo>
                      <a:pt x="1" y="5"/>
                    </a:lnTo>
                    <a:lnTo>
                      <a:pt x="1" y="5"/>
                    </a:lnTo>
                    <a:lnTo>
                      <a:pt x="1" y="4"/>
                    </a:lnTo>
                    <a:lnTo>
                      <a:pt x="1" y="5"/>
                    </a:lnTo>
                    <a:lnTo>
                      <a:pt x="1" y="5"/>
                    </a:lnTo>
                    <a:lnTo>
                      <a:pt x="1" y="6"/>
                    </a:lnTo>
                    <a:lnTo>
                      <a:pt x="1" y="5"/>
                    </a:lnTo>
                    <a:lnTo>
                      <a:pt x="1" y="5"/>
                    </a:lnTo>
                    <a:lnTo>
                      <a:pt x="1" y="6"/>
                    </a:lnTo>
                    <a:lnTo>
                      <a:pt x="1" y="6"/>
                    </a:lnTo>
                    <a:lnTo>
                      <a:pt x="1" y="7"/>
                    </a:lnTo>
                    <a:lnTo>
                      <a:pt x="1" y="7"/>
                    </a:lnTo>
                    <a:lnTo>
                      <a:pt x="1" y="7"/>
                    </a:lnTo>
                    <a:lnTo>
                      <a:pt x="1" y="7"/>
                    </a:lnTo>
                    <a:lnTo>
                      <a:pt x="1" y="8"/>
                    </a:lnTo>
                    <a:lnTo>
                      <a:pt x="1" y="8"/>
                    </a:lnTo>
                    <a:lnTo>
                      <a:pt x="1" y="7"/>
                    </a:lnTo>
                    <a:lnTo>
                      <a:pt x="1" y="7"/>
                    </a:lnTo>
                    <a:lnTo>
                      <a:pt x="1" y="8"/>
                    </a:lnTo>
                    <a:lnTo>
                      <a:pt x="1" y="8"/>
                    </a:lnTo>
                    <a:lnTo>
                      <a:pt x="1" y="8"/>
                    </a:lnTo>
                    <a:lnTo>
                      <a:pt x="1" y="8"/>
                    </a:lnTo>
                    <a:lnTo>
                      <a:pt x="1" y="8"/>
                    </a:lnTo>
                    <a:lnTo>
                      <a:pt x="1" y="7"/>
                    </a:lnTo>
                    <a:lnTo>
                      <a:pt x="1" y="8"/>
                    </a:lnTo>
                    <a:lnTo>
                      <a:pt x="1" y="7"/>
                    </a:lnTo>
                    <a:lnTo>
                      <a:pt x="1" y="8"/>
                    </a:lnTo>
                    <a:lnTo>
                      <a:pt x="1" y="8"/>
                    </a:lnTo>
                    <a:lnTo>
                      <a:pt x="1" y="7"/>
                    </a:lnTo>
                    <a:lnTo>
                      <a:pt x="1" y="8"/>
                    </a:lnTo>
                    <a:lnTo>
                      <a:pt x="1" y="7"/>
                    </a:lnTo>
                    <a:lnTo>
                      <a:pt x="1" y="7"/>
                    </a:lnTo>
                    <a:lnTo>
                      <a:pt x="1" y="6"/>
                    </a:lnTo>
                    <a:lnTo>
                      <a:pt x="1" y="6"/>
                    </a:lnTo>
                    <a:lnTo>
                      <a:pt x="1" y="5"/>
                    </a:lnTo>
                    <a:lnTo>
                      <a:pt x="1" y="6"/>
                    </a:lnTo>
                    <a:lnTo>
                      <a:pt x="1" y="5"/>
                    </a:lnTo>
                    <a:lnTo>
                      <a:pt x="1" y="5"/>
                    </a:lnTo>
                    <a:lnTo>
                      <a:pt x="1" y="4"/>
                    </a:lnTo>
                    <a:lnTo>
                      <a:pt x="1" y="5"/>
                    </a:lnTo>
                    <a:lnTo>
                      <a:pt x="1" y="5"/>
                    </a:lnTo>
                    <a:lnTo>
                      <a:pt x="1" y="5"/>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6"/>
                    </a:lnTo>
                    <a:lnTo>
                      <a:pt x="1" y="6"/>
                    </a:lnTo>
                    <a:lnTo>
                      <a:pt x="1" y="6"/>
                    </a:lnTo>
                    <a:lnTo>
                      <a:pt x="1" y="6"/>
                    </a:lnTo>
                    <a:lnTo>
                      <a:pt x="1" y="6"/>
                    </a:lnTo>
                    <a:lnTo>
                      <a:pt x="1" y="6"/>
                    </a:lnTo>
                    <a:lnTo>
                      <a:pt x="1" y="6"/>
                    </a:lnTo>
                    <a:lnTo>
                      <a:pt x="1" y="7"/>
                    </a:lnTo>
                    <a:lnTo>
                      <a:pt x="1" y="6"/>
                    </a:lnTo>
                    <a:lnTo>
                      <a:pt x="1" y="7"/>
                    </a:lnTo>
                    <a:lnTo>
                      <a:pt x="1" y="7"/>
                    </a:lnTo>
                    <a:lnTo>
                      <a:pt x="1" y="6"/>
                    </a:lnTo>
                    <a:lnTo>
                      <a:pt x="1" y="7"/>
                    </a:lnTo>
                    <a:lnTo>
                      <a:pt x="1" y="6"/>
                    </a:lnTo>
                    <a:lnTo>
                      <a:pt x="1" y="7"/>
                    </a:lnTo>
                    <a:lnTo>
                      <a:pt x="1" y="7"/>
                    </a:lnTo>
                    <a:lnTo>
                      <a:pt x="1" y="7"/>
                    </a:lnTo>
                    <a:lnTo>
                      <a:pt x="1" y="7"/>
                    </a:lnTo>
                    <a:lnTo>
                      <a:pt x="1" y="8"/>
                    </a:lnTo>
                    <a:lnTo>
                      <a:pt x="1" y="8"/>
                    </a:lnTo>
                    <a:lnTo>
                      <a:pt x="1" y="7"/>
                    </a:lnTo>
                    <a:lnTo>
                      <a:pt x="1" y="7"/>
                    </a:lnTo>
                    <a:lnTo>
                      <a:pt x="1" y="7"/>
                    </a:lnTo>
                    <a:lnTo>
                      <a:pt x="1" y="6"/>
                    </a:lnTo>
                    <a:lnTo>
                      <a:pt x="1" y="6"/>
                    </a:lnTo>
                    <a:lnTo>
                      <a:pt x="1" y="7"/>
                    </a:lnTo>
                    <a:lnTo>
                      <a:pt x="1" y="6"/>
                    </a:lnTo>
                    <a:lnTo>
                      <a:pt x="1" y="6"/>
                    </a:lnTo>
                    <a:lnTo>
                      <a:pt x="1" y="7"/>
                    </a:lnTo>
                    <a:lnTo>
                      <a:pt x="1" y="6"/>
                    </a:lnTo>
                    <a:lnTo>
                      <a:pt x="1" y="6"/>
                    </a:lnTo>
                    <a:lnTo>
                      <a:pt x="1" y="6"/>
                    </a:lnTo>
                    <a:lnTo>
                      <a:pt x="1" y="6"/>
                    </a:lnTo>
                    <a:lnTo>
                      <a:pt x="1" y="7"/>
                    </a:lnTo>
                    <a:lnTo>
                      <a:pt x="1" y="8"/>
                    </a:lnTo>
                    <a:lnTo>
                      <a:pt x="1" y="7"/>
                    </a:lnTo>
                    <a:lnTo>
                      <a:pt x="1" y="7"/>
                    </a:lnTo>
                    <a:lnTo>
                      <a:pt x="1" y="7"/>
                    </a:lnTo>
                    <a:lnTo>
                      <a:pt x="1" y="7"/>
                    </a:lnTo>
                    <a:lnTo>
                      <a:pt x="1" y="8"/>
                    </a:lnTo>
                    <a:lnTo>
                      <a:pt x="1" y="9"/>
                    </a:lnTo>
                    <a:lnTo>
                      <a:pt x="1" y="8"/>
                    </a:lnTo>
                    <a:lnTo>
                      <a:pt x="1" y="9"/>
                    </a:lnTo>
                    <a:lnTo>
                      <a:pt x="1" y="9"/>
                    </a:lnTo>
                    <a:lnTo>
                      <a:pt x="1" y="8"/>
                    </a:lnTo>
                    <a:lnTo>
                      <a:pt x="1" y="8"/>
                    </a:lnTo>
                    <a:lnTo>
                      <a:pt x="1" y="8"/>
                    </a:lnTo>
                    <a:lnTo>
                      <a:pt x="1" y="9"/>
                    </a:lnTo>
                    <a:lnTo>
                      <a:pt x="1" y="10"/>
                    </a:lnTo>
                    <a:lnTo>
                      <a:pt x="1" y="9"/>
                    </a:lnTo>
                    <a:lnTo>
                      <a:pt x="1" y="8"/>
                    </a:lnTo>
                    <a:lnTo>
                      <a:pt x="1" y="8"/>
                    </a:lnTo>
                    <a:lnTo>
                      <a:pt x="1" y="8"/>
                    </a:lnTo>
                    <a:lnTo>
                      <a:pt x="1" y="8"/>
                    </a:lnTo>
                    <a:lnTo>
                      <a:pt x="1" y="7"/>
                    </a:lnTo>
                    <a:lnTo>
                      <a:pt x="1" y="8"/>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9"/>
                    </a:lnTo>
                    <a:lnTo>
                      <a:pt x="1" y="10"/>
                    </a:lnTo>
                    <a:lnTo>
                      <a:pt x="1" y="9"/>
                    </a:lnTo>
                    <a:lnTo>
                      <a:pt x="1" y="8"/>
                    </a:lnTo>
                    <a:lnTo>
                      <a:pt x="1" y="8"/>
                    </a:lnTo>
                    <a:lnTo>
                      <a:pt x="1" y="8"/>
                    </a:lnTo>
                    <a:lnTo>
                      <a:pt x="1" y="7"/>
                    </a:lnTo>
                    <a:lnTo>
                      <a:pt x="1" y="7"/>
                    </a:lnTo>
                    <a:lnTo>
                      <a:pt x="1" y="6"/>
                    </a:lnTo>
                    <a:lnTo>
                      <a:pt x="1" y="6"/>
                    </a:lnTo>
                    <a:lnTo>
                      <a:pt x="1" y="6"/>
                    </a:lnTo>
                    <a:lnTo>
                      <a:pt x="1" y="6"/>
                    </a:lnTo>
                    <a:lnTo>
                      <a:pt x="1" y="7"/>
                    </a:lnTo>
                    <a:lnTo>
                      <a:pt x="1" y="6"/>
                    </a:lnTo>
                    <a:lnTo>
                      <a:pt x="1" y="7"/>
                    </a:lnTo>
                    <a:lnTo>
                      <a:pt x="1" y="6"/>
                    </a:lnTo>
                    <a:lnTo>
                      <a:pt x="1" y="7"/>
                    </a:lnTo>
                    <a:lnTo>
                      <a:pt x="1" y="7"/>
                    </a:lnTo>
                    <a:lnTo>
                      <a:pt x="1" y="8"/>
                    </a:lnTo>
                    <a:lnTo>
                      <a:pt x="1" y="8"/>
                    </a:lnTo>
                    <a:lnTo>
                      <a:pt x="1" y="8"/>
                    </a:lnTo>
                    <a:lnTo>
                      <a:pt x="1" y="9"/>
                    </a:lnTo>
                    <a:lnTo>
                      <a:pt x="1" y="9"/>
                    </a:lnTo>
                    <a:lnTo>
                      <a:pt x="1" y="10"/>
                    </a:lnTo>
                    <a:lnTo>
                      <a:pt x="1" y="10"/>
                    </a:lnTo>
                    <a:lnTo>
                      <a:pt x="1" y="10"/>
                    </a:lnTo>
                    <a:lnTo>
                      <a:pt x="1" y="10"/>
                    </a:lnTo>
                    <a:lnTo>
                      <a:pt x="1" y="10"/>
                    </a:lnTo>
                    <a:lnTo>
                      <a:pt x="1" y="10"/>
                    </a:lnTo>
                    <a:lnTo>
                      <a:pt x="1" y="9"/>
                    </a:lnTo>
                    <a:lnTo>
                      <a:pt x="1" y="8"/>
                    </a:lnTo>
                    <a:lnTo>
                      <a:pt x="1" y="9"/>
                    </a:lnTo>
                    <a:lnTo>
                      <a:pt x="1" y="8"/>
                    </a:lnTo>
                    <a:lnTo>
                      <a:pt x="1" y="8"/>
                    </a:lnTo>
                    <a:lnTo>
                      <a:pt x="1" y="8"/>
                    </a:lnTo>
                    <a:lnTo>
                      <a:pt x="1" y="8"/>
                    </a:lnTo>
                    <a:lnTo>
                      <a:pt x="1" y="9"/>
                    </a:lnTo>
                    <a:lnTo>
                      <a:pt x="1" y="8"/>
                    </a:lnTo>
                    <a:lnTo>
                      <a:pt x="1" y="8"/>
                    </a:lnTo>
                    <a:lnTo>
                      <a:pt x="1" y="8"/>
                    </a:lnTo>
                    <a:lnTo>
                      <a:pt x="1" y="7"/>
                    </a:lnTo>
                    <a:lnTo>
                      <a:pt x="1" y="7"/>
                    </a:lnTo>
                    <a:lnTo>
                      <a:pt x="1" y="6"/>
                    </a:lnTo>
                    <a:lnTo>
                      <a:pt x="1" y="5"/>
                    </a:lnTo>
                    <a:lnTo>
                      <a:pt x="1" y="5"/>
                    </a:lnTo>
                    <a:lnTo>
                      <a:pt x="1" y="4"/>
                    </a:lnTo>
                    <a:lnTo>
                      <a:pt x="1" y="3"/>
                    </a:lnTo>
                    <a:lnTo>
                      <a:pt x="1" y="3"/>
                    </a:lnTo>
                    <a:lnTo>
                      <a:pt x="1" y="2"/>
                    </a:lnTo>
                    <a:lnTo>
                      <a:pt x="1" y="2"/>
                    </a:lnTo>
                    <a:lnTo>
                      <a:pt x="1" y="2"/>
                    </a:lnTo>
                    <a:lnTo>
                      <a:pt x="1" y="2"/>
                    </a:lnTo>
                    <a:lnTo>
                      <a:pt x="1" y="2"/>
                    </a:lnTo>
                    <a:lnTo>
                      <a:pt x="1" y="2"/>
                    </a:lnTo>
                    <a:lnTo>
                      <a:pt x="1" y="1"/>
                    </a:lnTo>
                    <a:lnTo>
                      <a:pt x="1" y="1"/>
                    </a:lnTo>
                    <a:lnTo>
                      <a:pt x="1" y="0"/>
                    </a:lnTo>
                    <a:lnTo>
                      <a:pt x="1" y="0"/>
                    </a:lnTo>
                    <a:lnTo>
                      <a:pt x="1" y="1"/>
                    </a:lnTo>
                    <a:lnTo>
                      <a:pt x="1" y="1"/>
                    </a:lnTo>
                    <a:lnTo>
                      <a:pt x="1" y="1"/>
                    </a:lnTo>
                    <a:lnTo>
                      <a:pt x="1" y="1"/>
                    </a:lnTo>
                    <a:lnTo>
                      <a:pt x="1" y="1"/>
                    </a:lnTo>
                    <a:lnTo>
                      <a:pt x="1" y="0"/>
                    </a:lnTo>
                    <a:lnTo>
                      <a:pt x="1" y="0"/>
                    </a:lnTo>
                    <a:lnTo>
                      <a:pt x="1" y="0"/>
                    </a:lnTo>
                    <a:lnTo>
                      <a:pt x="1" y="0"/>
                    </a:lnTo>
                    <a:lnTo>
                      <a:pt x="1" y="1"/>
                    </a:lnTo>
                    <a:lnTo>
                      <a:pt x="1" y="1"/>
                    </a:lnTo>
                    <a:lnTo>
                      <a:pt x="1" y="1"/>
                    </a:lnTo>
                    <a:lnTo>
                      <a:pt x="1" y="1"/>
                    </a:lnTo>
                    <a:lnTo>
                      <a:pt x="1" y="2"/>
                    </a:lnTo>
                    <a:lnTo>
                      <a:pt x="1" y="1"/>
                    </a:lnTo>
                    <a:lnTo>
                      <a:pt x="1" y="2"/>
                    </a:lnTo>
                    <a:lnTo>
                      <a:pt x="1" y="1"/>
                    </a:lnTo>
                    <a:lnTo>
                      <a:pt x="1" y="1"/>
                    </a:lnTo>
                    <a:lnTo>
                      <a:pt x="1" y="2"/>
                    </a:lnTo>
                    <a:lnTo>
                      <a:pt x="1" y="2"/>
                    </a:lnTo>
                    <a:lnTo>
                      <a:pt x="1" y="2"/>
                    </a:lnTo>
                    <a:lnTo>
                      <a:pt x="1" y="2"/>
                    </a:lnTo>
                    <a:lnTo>
                      <a:pt x="1" y="2"/>
                    </a:lnTo>
                    <a:lnTo>
                      <a:pt x="1" y="3"/>
                    </a:lnTo>
                    <a:lnTo>
                      <a:pt x="1" y="3"/>
                    </a:lnTo>
                    <a:lnTo>
                      <a:pt x="1" y="2"/>
                    </a:lnTo>
                    <a:lnTo>
                      <a:pt x="1" y="3"/>
                    </a:lnTo>
                    <a:lnTo>
                      <a:pt x="1" y="2"/>
                    </a:lnTo>
                    <a:lnTo>
                      <a:pt x="1" y="3"/>
                    </a:lnTo>
                    <a:lnTo>
                      <a:pt x="1" y="4"/>
                    </a:lnTo>
                    <a:lnTo>
                      <a:pt x="1" y="3"/>
                    </a:lnTo>
                    <a:lnTo>
                      <a:pt x="1" y="3"/>
                    </a:lnTo>
                    <a:lnTo>
                      <a:pt x="1" y="3"/>
                    </a:lnTo>
                    <a:lnTo>
                      <a:pt x="1" y="4"/>
                    </a:lnTo>
                    <a:lnTo>
                      <a:pt x="1" y="4"/>
                    </a:lnTo>
                    <a:lnTo>
                      <a:pt x="1" y="5"/>
                    </a:lnTo>
                    <a:lnTo>
                      <a:pt x="1" y="4"/>
                    </a:lnTo>
                    <a:lnTo>
                      <a:pt x="1" y="4"/>
                    </a:lnTo>
                    <a:lnTo>
                      <a:pt x="1" y="4"/>
                    </a:lnTo>
                    <a:lnTo>
                      <a:pt x="1" y="4"/>
                    </a:lnTo>
                    <a:lnTo>
                      <a:pt x="1" y="5"/>
                    </a:lnTo>
                    <a:lnTo>
                      <a:pt x="1" y="5"/>
                    </a:lnTo>
                    <a:lnTo>
                      <a:pt x="1" y="5"/>
                    </a:lnTo>
                    <a:lnTo>
                      <a:pt x="1" y="5"/>
                    </a:lnTo>
                    <a:lnTo>
                      <a:pt x="1" y="5"/>
                    </a:lnTo>
                    <a:lnTo>
                      <a:pt x="1" y="5"/>
                    </a:lnTo>
                    <a:lnTo>
                      <a:pt x="1" y="5"/>
                    </a:lnTo>
                    <a:lnTo>
                      <a:pt x="1" y="5"/>
                    </a:lnTo>
                    <a:lnTo>
                      <a:pt x="1" y="5"/>
                    </a:lnTo>
                    <a:lnTo>
                      <a:pt x="1" y="4"/>
                    </a:lnTo>
                    <a:lnTo>
                      <a:pt x="1" y="4"/>
                    </a:lnTo>
                    <a:lnTo>
                      <a:pt x="1" y="4"/>
                    </a:lnTo>
                    <a:lnTo>
                      <a:pt x="1" y="3"/>
                    </a:lnTo>
                    <a:lnTo>
                      <a:pt x="1" y="3"/>
                    </a:lnTo>
                    <a:lnTo>
                      <a:pt x="1" y="2"/>
                    </a:lnTo>
                    <a:lnTo>
                      <a:pt x="1" y="3"/>
                    </a:lnTo>
                    <a:lnTo>
                      <a:pt x="1" y="2"/>
                    </a:lnTo>
                    <a:lnTo>
                      <a:pt x="1" y="2"/>
                    </a:lnTo>
                    <a:lnTo>
                      <a:pt x="1" y="2"/>
                    </a:lnTo>
                    <a:lnTo>
                      <a:pt x="1" y="2"/>
                    </a:lnTo>
                    <a:lnTo>
                      <a:pt x="1" y="3"/>
                    </a:lnTo>
                    <a:lnTo>
                      <a:pt x="1" y="4"/>
                    </a:lnTo>
                    <a:lnTo>
                      <a:pt x="1" y="3"/>
                    </a:lnTo>
                    <a:lnTo>
                      <a:pt x="1" y="4"/>
                    </a:lnTo>
                    <a:lnTo>
                      <a:pt x="1" y="3"/>
                    </a:lnTo>
                    <a:lnTo>
                      <a:pt x="1" y="3"/>
                    </a:lnTo>
                    <a:lnTo>
                      <a:pt x="1" y="4"/>
                    </a:lnTo>
                    <a:lnTo>
                      <a:pt x="1" y="3"/>
                    </a:lnTo>
                    <a:lnTo>
                      <a:pt x="1" y="4"/>
                    </a:lnTo>
                    <a:lnTo>
                      <a:pt x="1" y="3"/>
                    </a:lnTo>
                    <a:lnTo>
                      <a:pt x="1" y="4"/>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3"/>
                    </a:lnTo>
                    <a:lnTo>
                      <a:pt x="1" y="4"/>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4"/>
                    </a:lnTo>
                    <a:lnTo>
                      <a:pt x="1" y="3"/>
                    </a:lnTo>
                    <a:lnTo>
                      <a:pt x="1" y="4"/>
                    </a:lnTo>
                    <a:lnTo>
                      <a:pt x="1" y="3"/>
                    </a:lnTo>
                    <a:lnTo>
                      <a:pt x="1" y="3"/>
                    </a:lnTo>
                    <a:lnTo>
                      <a:pt x="1" y="4"/>
                    </a:lnTo>
                    <a:lnTo>
                      <a:pt x="1" y="3"/>
                    </a:lnTo>
                    <a:lnTo>
                      <a:pt x="1" y="3"/>
                    </a:lnTo>
                    <a:lnTo>
                      <a:pt x="1" y="3"/>
                    </a:lnTo>
                    <a:lnTo>
                      <a:pt x="1" y="3"/>
                    </a:lnTo>
                    <a:lnTo>
                      <a:pt x="1" y="3"/>
                    </a:lnTo>
                    <a:lnTo>
                      <a:pt x="1" y="3"/>
                    </a:lnTo>
                    <a:lnTo>
                      <a:pt x="1" y="2"/>
                    </a:lnTo>
                    <a:lnTo>
                      <a:pt x="1" y="3"/>
                    </a:lnTo>
                    <a:lnTo>
                      <a:pt x="1" y="3"/>
                    </a:lnTo>
                    <a:lnTo>
                      <a:pt x="1" y="3"/>
                    </a:lnTo>
                    <a:lnTo>
                      <a:pt x="1" y="3"/>
                    </a:lnTo>
                    <a:lnTo>
                      <a:pt x="1" y="4"/>
                    </a:lnTo>
                    <a:lnTo>
                      <a:pt x="1" y="3"/>
                    </a:lnTo>
                    <a:lnTo>
                      <a:pt x="1" y="4"/>
                    </a:lnTo>
                    <a:lnTo>
                      <a:pt x="1" y="3"/>
                    </a:lnTo>
                    <a:lnTo>
                      <a:pt x="1" y="3"/>
                    </a:lnTo>
                    <a:lnTo>
                      <a:pt x="1" y="4"/>
                    </a:lnTo>
                    <a:lnTo>
                      <a:pt x="1" y="4"/>
                    </a:lnTo>
                    <a:lnTo>
                      <a:pt x="1" y="4"/>
                    </a:lnTo>
                    <a:lnTo>
                      <a:pt x="1" y="4"/>
                    </a:lnTo>
                    <a:lnTo>
                      <a:pt x="1" y="4"/>
                    </a:lnTo>
                    <a:lnTo>
                      <a:pt x="1" y="3"/>
                    </a:lnTo>
                  </a:path>
                </a:pathLst>
              </a:custGeom>
              <a:noFill/>
              <a:ln w="0">
                <a:solidFill>
                  <a:srgbClr val="3366FF"/>
                </a:solidFill>
                <a:prstDash val="solid"/>
                <a:round/>
                <a:headEnd/>
                <a:tailEnd/>
              </a:ln>
            </p:spPr>
            <p:txBody>
              <a:bodyPr/>
              <a:lstStyle/>
              <a:p>
                <a:endParaRPr lang="en-GB"/>
              </a:p>
            </p:txBody>
          </p:sp>
          <p:sp>
            <p:nvSpPr>
              <p:cNvPr id="186372" name="Freeform 1028"/>
              <p:cNvSpPr>
                <a:spLocks/>
              </p:cNvSpPr>
              <p:nvPr/>
            </p:nvSpPr>
            <p:spPr bwMode="auto">
              <a:xfrm>
                <a:off x="3942" y="3515"/>
                <a:ext cx="1" cy="120"/>
              </a:xfrm>
              <a:custGeom>
                <a:avLst/>
                <a:gdLst/>
                <a:ahLst/>
                <a:cxnLst>
                  <a:cxn ang="0">
                    <a:pos x="0" y="9"/>
                  </a:cxn>
                  <a:cxn ang="0">
                    <a:pos x="0" y="10"/>
                  </a:cxn>
                  <a:cxn ang="0">
                    <a:pos x="0" y="11"/>
                  </a:cxn>
                  <a:cxn ang="0">
                    <a:pos x="0" y="13"/>
                  </a:cxn>
                  <a:cxn ang="0">
                    <a:pos x="0" y="14"/>
                  </a:cxn>
                  <a:cxn ang="0">
                    <a:pos x="0" y="14"/>
                  </a:cxn>
                  <a:cxn ang="0">
                    <a:pos x="0" y="17"/>
                  </a:cxn>
                  <a:cxn ang="0">
                    <a:pos x="0" y="20"/>
                  </a:cxn>
                  <a:cxn ang="0">
                    <a:pos x="0" y="18"/>
                  </a:cxn>
                  <a:cxn ang="0">
                    <a:pos x="0" y="19"/>
                  </a:cxn>
                  <a:cxn ang="0">
                    <a:pos x="0" y="15"/>
                  </a:cxn>
                  <a:cxn ang="0">
                    <a:pos x="0" y="12"/>
                  </a:cxn>
                  <a:cxn ang="0">
                    <a:pos x="0" y="12"/>
                  </a:cxn>
                  <a:cxn ang="0">
                    <a:pos x="0" y="11"/>
                  </a:cxn>
                  <a:cxn ang="0">
                    <a:pos x="0" y="12"/>
                  </a:cxn>
                  <a:cxn ang="0">
                    <a:pos x="0" y="11"/>
                  </a:cxn>
                  <a:cxn ang="0">
                    <a:pos x="0" y="9"/>
                  </a:cxn>
                  <a:cxn ang="0">
                    <a:pos x="0" y="10"/>
                  </a:cxn>
                  <a:cxn ang="0">
                    <a:pos x="0" y="12"/>
                  </a:cxn>
                  <a:cxn ang="0">
                    <a:pos x="0" y="10"/>
                  </a:cxn>
                  <a:cxn ang="0">
                    <a:pos x="0" y="12"/>
                  </a:cxn>
                  <a:cxn ang="0">
                    <a:pos x="0" y="12"/>
                  </a:cxn>
                  <a:cxn ang="0">
                    <a:pos x="0" y="10"/>
                  </a:cxn>
                  <a:cxn ang="0">
                    <a:pos x="0" y="13"/>
                  </a:cxn>
                  <a:cxn ang="0">
                    <a:pos x="0" y="13"/>
                  </a:cxn>
                  <a:cxn ang="0">
                    <a:pos x="0" y="9"/>
                  </a:cxn>
                  <a:cxn ang="0">
                    <a:pos x="0" y="8"/>
                  </a:cxn>
                  <a:cxn ang="0">
                    <a:pos x="0" y="6"/>
                  </a:cxn>
                  <a:cxn ang="0">
                    <a:pos x="0" y="5"/>
                  </a:cxn>
                  <a:cxn ang="0">
                    <a:pos x="0" y="7"/>
                  </a:cxn>
                  <a:cxn ang="0">
                    <a:pos x="0" y="6"/>
                  </a:cxn>
                  <a:cxn ang="0">
                    <a:pos x="0" y="8"/>
                  </a:cxn>
                  <a:cxn ang="0">
                    <a:pos x="0" y="10"/>
                  </a:cxn>
                  <a:cxn ang="0">
                    <a:pos x="0" y="10"/>
                  </a:cxn>
                  <a:cxn ang="0">
                    <a:pos x="0" y="12"/>
                  </a:cxn>
                  <a:cxn ang="0">
                    <a:pos x="0" y="12"/>
                  </a:cxn>
                  <a:cxn ang="0">
                    <a:pos x="0" y="10"/>
                  </a:cxn>
                  <a:cxn ang="0">
                    <a:pos x="0" y="10"/>
                  </a:cxn>
                  <a:cxn ang="0">
                    <a:pos x="0" y="9"/>
                  </a:cxn>
                  <a:cxn ang="0">
                    <a:pos x="0" y="11"/>
                  </a:cxn>
                  <a:cxn ang="0">
                    <a:pos x="0" y="13"/>
                  </a:cxn>
                  <a:cxn ang="0">
                    <a:pos x="0" y="10"/>
                  </a:cxn>
                  <a:cxn ang="0">
                    <a:pos x="0" y="10"/>
                  </a:cxn>
                  <a:cxn ang="0">
                    <a:pos x="0" y="10"/>
                  </a:cxn>
                  <a:cxn ang="0">
                    <a:pos x="0" y="9"/>
                  </a:cxn>
                  <a:cxn ang="0">
                    <a:pos x="0" y="9"/>
                  </a:cxn>
                  <a:cxn ang="0">
                    <a:pos x="0" y="10"/>
                  </a:cxn>
                  <a:cxn ang="0">
                    <a:pos x="0" y="10"/>
                  </a:cxn>
                  <a:cxn ang="0">
                    <a:pos x="0" y="9"/>
                  </a:cxn>
                  <a:cxn ang="0">
                    <a:pos x="0" y="6"/>
                  </a:cxn>
                  <a:cxn ang="0">
                    <a:pos x="0" y="7"/>
                  </a:cxn>
                  <a:cxn ang="0">
                    <a:pos x="0" y="7"/>
                  </a:cxn>
                  <a:cxn ang="0">
                    <a:pos x="0" y="6"/>
                  </a:cxn>
                  <a:cxn ang="0">
                    <a:pos x="0" y="6"/>
                  </a:cxn>
                  <a:cxn ang="0">
                    <a:pos x="0" y="3"/>
                  </a:cxn>
                  <a:cxn ang="0">
                    <a:pos x="0" y="1"/>
                  </a:cxn>
                  <a:cxn ang="0">
                    <a:pos x="0" y="4"/>
                  </a:cxn>
                  <a:cxn ang="0">
                    <a:pos x="0" y="3"/>
                  </a:cxn>
                  <a:cxn ang="0">
                    <a:pos x="0" y="7"/>
                  </a:cxn>
                  <a:cxn ang="0">
                    <a:pos x="0" y="5"/>
                  </a:cxn>
                  <a:cxn ang="0">
                    <a:pos x="0" y="4"/>
                  </a:cxn>
                  <a:cxn ang="0">
                    <a:pos x="0" y="7"/>
                  </a:cxn>
                  <a:cxn ang="0">
                    <a:pos x="0" y="7"/>
                  </a:cxn>
                </a:cxnLst>
                <a:rect l="0" t="0" r="r" b="b"/>
                <a:pathLst>
                  <a:path h="20">
                    <a:moveTo>
                      <a:pt x="0" y="10"/>
                    </a:moveTo>
                    <a:lnTo>
                      <a:pt x="0" y="10"/>
                    </a:lnTo>
                    <a:lnTo>
                      <a:pt x="0" y="10"/>
                    </a:lnTo>
                    <a:lnTo>
                      <a:pt x="0" y="10"/>
                    </a:lnTo>
                    <a:lnTo>
                      <a:pt x="0" y="9"/>
                    </a:lnTo>
                    <a:lnTo>
                      <a:pt x="0" y="10"/>
                    </a:lnTo>
                    <a:lnTo>
                      <a:pt x="0" y="10"/>
                    </a:lnTo>
                    <a:lnTo>
                      <a:pt x="0" y="10"/>
                    </a:lnTo>
                    <a:lnTo>
                      <a:pt x="0" y="10"/>
                    </a:lnTo>
                    <a:lnTo>
                      <a:pt x="0" y="10"/>
                    </a:lnTo>
                    <a:lnTo>
                      <a:pt x="0" y="9"/>
                    </a:lnTo>
                    <a:lnTo>
                      <a:pt x="0" y="10"/>
                    </a:lnTo>
                    <a:lnTo>
                      <a:pt x="0" y="10"/>
                    </a:lnTo>
                    <a:lnTo>
                      <a:pt x="0" y="10"/>
                    </a:lnTo>
                    <a:lnTo>
                      <a:pt x="0" y="10"/>
                    </a:lnTo>
                    <a:lnTo>
                      <a:pt x="0" y="10"/>
                    </a:lnTo>
                    <a:lnTo>
                      <a:pt x="0" y="11"/>
                    </a:lnTo>
                    <a:lnTo>
                      <a:pt x="0" y="10"/>
                    </a:lnTo>
                    <a:lnTo>
                      <a:pt x="0" y="11"/>
                    </a:lnTo>
                    <a:lnTo>
                      <a:pt x="0" y="12"/>
                    </a:lnTo>
                    <a:lnTo>
                      <a:pt x="0" y="11"/>
                    </a:lnTo>
                    <a:lnTo>
                      <a:pt x="0" y="10"/>
                    </a:lnTo>
                    <a:lnTo>
                      <a:pt x="0" y="10"/>
                    </a:lnTo>
                    <a:lnTo>
                      <a:pt x="0" y="10"/>
                    </a:lnTo>
                    <a:lnTo>
                      <a:pt x="0" y="11"/>
                    </a:lnTo>
                    <a:lnTo>
                      <a:pt x="0" y="11"/>
                    </a:lnTo>
                    <a:lnTo>
                      <a:pt x="0" y="11"/>
                    </a:lnTo>
                    <a:lnTo>
                      <a:pt x="0" y="11"/>
                    </a:lnTo>
                    <a:lnTo>
                      <a:pt x="0" y="11"/>
                    </a:lnTo>
                    <a:lnTo>
                      <a:pt x="0" y="10"/>
                    </a:lnTo>
                    <a:lnTo>
                      <a:pt x="0" y="11"/>
                    </a:lnTo>
                    <a:lnTo>
                      <a:pt x="0" y="11"/>
                    </a:lnTo>
                    <a:lnTo>
                      <a:pt x="0" y="11"/>
                    </a:lnTo>
                    <a:lnTo>
                      <a:pt x="0" y="11"/>
                    </a:lnTo>
                    <a:lnTo>
                      <a:pt x="0" y="11"/>
                    </a:lnTo>
                    <a:lnTo>
                      <a:pt x="0" y="12"/>
                    </a:lnTo>
                    <a:lnTo>
                      <a:pt x="0" y="11"/>
                    </a:lnTo>
                    <a:lnTo>
                      <a:pt x="0" y="12"/>
                    </a:lnTo>
                    <a:lnTo>
                      <a:pt x="0" y="12"/>
                    </a:lnTo>
                    <a:lnTo>
                      <a:pt x="0" y="12"/>
                    </a:lnTo>
                    <a:lnTo>
                      <a:pt x="0" y="13"/>
                    </a:lnTo>
                    <a:lnTo>
                      <a:pt x="0" y="13"/>
                    </a:lnTo>
                    <a:lnTo>
                      <a:pt x="0" y="13"/>
                    </a:lnTo>
                    <a:lnTo>
                      <a:pt x="0" y="13"/>
                    </a:lnTo>
                    <a:lnTo>
                      <a:pt x="0" y="14"/>
                    </a:lnTo>
                    <a:lnTo>
                      <a:pt x="0" y="14"/>
                    </a:lnTo>
                    <a:lnTo>
                      <a:pt x="0" y="14"/>
                    </a:lnTo>
                    <a:lnTo>
                      <a:pt x="0" y="14"/>
                    </a:lnTo>
                    <a:lnTo>
                      <a:pt x="0" y="14"/>
                    </a:lnTo>
                    <a:lnTo>
                      <a:pt x="0" y="14"/>
                    </a:lnTo>
                    <a:lnTo>
                      <a:pt x="0" y="15"/>
                    </a:lnTo>
                    <a:lnTo>
                      <a:pt x="0" y="14"/>
                    </a:lnTo>
                    <a:lnTo>
                      <a:pt x="0" y="15"/>
                    </a:lnTo>
                    <a:lnTo>
                      <a:pt x="0" y="14"/>
                    </a:lnTo>
                    <a:lnTo>
                      <a:pt x="0" y="14"/>
                    </a:lnTo>
                    <a:lnTo>
                      <a:pt x="0" y="13"/>
                    </a:lnTo>
                    <a:lnTo>
                      <a:pt x="0" y="14"/>
                    </a:lnTo>
                    <a:lnTo>
                      <a:pt x="0" y="14"/>
                    </a:lnTo>
                    <a:lnTo>
                      <a:pt x="0" y="14"/>
                    </a:lnTo>
                    <a:lnTo>
                      <a:pt x="0" y="15"/>
                    </a:lnTo>
                    <a:lnTo>
                      <a:pt x="0" y="14"/>
                    </a:lnTo>
                    <a:lnTo>
                      <a:pt x="0" y="14"/>
                    </a:lnTo>
                    <a:lnTo>
                      <a:pt x="0" y="13"/>
                    </a:lnTo>
                    <a:lnTo>
                      <a:pt x="0" y="14"/>
                    </a:lnTo>
                    <a:lnTo>
                      <a:pt x="0" y="13"/>
                    </a:lnTo>
                    <a:lnTo>
                      <a:pt x="0" y="14"/>
                    </a:lnTo>
                    <a:lnTo>
                      <a:pt x="0" y="14"/>
                    </a:lnTo>
                    <a:lnTo>
                      <a:pt x="0" y="13"/>
                    </a:lnTo>
                    <a:lnTo>
                      <a:pt x="0" y="14"/>
                    </a:lnTo>
                    <a:lnTo>
                      <a:pt x="0" y="13"/>
                    </a:lnTo>
                    <a:lnTo>
                      <a:pt x="0" y="14"/>
                    </a:lnTo>
                    <a:lnTo>
                      <a:pt x="0" y="14"/>
                    </a:lnTo>
                    <a:lnTo>
                      <a:pt x="0" y="15"/>
                    </a:lnTo>
                    <a:lnTo>
                      <a:pt x="0" y="15"/>
                    </a:lnTo>
                    <a:lnTo>
                      <a:pt x="0" y="15"/>
                    </a:lnTo>
                    <a:lnTo>
                      <a:pt x="0" y="16"/>
                    </a:lnTo>
                    <a:lnTo>
                      <a:pt x="0" y="17"/>
                    </a:lnTo>
                    <a:lnTo>
                      <a:pt x="0" y="17"/>
                    </a:lnTo>
                    <a:lnTo>
                      <a:pt x="0" y="17"/>
                    </a:lnTo>
                    <a:lnTo>
                      <a:pt x="0" y="17"/>
                    </a:lnTo>
                    <a:lnTo>
                      <a:pt x="0" y="17"/>
                    </a:lnTo>
                    <a:lnTo>
                      <a:pt x="0" y="18"/>
                    </a:lnTo>
                    <a:lnTo>
                      <a:pt x="0" y="18"/>
                    </a:lnTo>
                    <a:lnTo>
                      <a:pt x="0" y="19"/>
                    </a:lnTo>
                    <a:lnTo>
                      <a:pt x="0" y="18"/>
                    </a:lnTo>
                    <a:lnTo>
                      <a:pt x="0" y="19"/>
                    </a:lnTo>
                    <a:lnTo>
                      <a:pt x="0" y="19"/>
                    </a:lnTo>
                    <a:lnTo>
                      <a:pt x="0" y="20"/>
                    </a:lnTo>
                    <a:lnTo>
                      <a:pt x="0" y="19"/>
                    </a:lnTo>
                    <a:lnTo>
                      <a:pt x="0" y="20"/>
                    </a:lnTo>
                    <a:lnTo>
                      <a:pt x="0" y="20"/>
                    </a:lnTo>
                    <a:lnTo>
                      <a:pt x="0" y="19"/>
                    </a:lnTo>
                    <a:lnTo>
                      <a:pt x="0" y="19"/>
                    </a:lnTo>
                    <a:lnTo>
                      <a:pt x="0" y="19"/>
                    </a:lnTo>
                    <a:lnTo>
                      <a:pt x="0" y="19"/>
                    </a:lnTo>
                    <a:lnTo>
                      <a:pt x="0" y="19"/>
                    </a:lnTo>
                    <a:lnTo>
                      <a:pt x="0" y="19"/>
                    </a:lnTo>
                    <a:lnTo>
                      <a:pt x="0" y="18"/>
                    </a:lnTo>
                    <a:lnTo>
                      <a:pt x="0" y="18"/>
                    </a:lnTo>
                    <a:lnTo>
                      <a:pt x="0" y="19"/>
                    </a:lnTo>
                    <a:lnTo>
                      <a:pt x="0" y="18"/>
                    </a:lnTo>
                    <a:lnTo>
                      <a:pt x="0" y="18"/>
                    </a:lnTo>
                    <a:lnTo>
                      <a:pt x="0" y="18"/>
                    </a:lnTo>
                    <a:lnTo>
                      <a:pt x="0" y="18"/>
                    </a:lnTo>
                    <a:lnTo>
                      <a:pt x="0" y="18"/>
                    </a:lnTo>
                    <a:lnTo>
                      <a:pt x="0" y="18"/>
                    </a:lnTo>
                    <a:lnTo>
                      <a:pt x="0" y="18"/>
                    </a:lnTo>
                    <a:lnTo>
                      <a:pt x="0" y="18"/>
                    </a:lnTo>
                    <a:lnTo>
                      <a:pt x="0" y="19"/>
                    </a:lnTo>
                    <a:lnTo>
                      <a:pt x="0" y="19"/>
                    </a:lnTo>
                    <a:lnTo>
                      <a:pt x="0" y="18"/>
                    </a:lnTo>
                    <a:lnTo>
                      <a:pt x="0" y="18"/>
                    </a:lnTo>
                    <a:lnTo>
                      <a:pt x="0" y="17"/>
                    </a:lnTo>
                    <a:lnTo>
                      <a:pt x="0" y="18"/>
                    </a:lnTo>
                    <a:lnTo>
                      <a:pt x="0" y="17"/>
                    </a:lnTo>
                    <a:lnTo>
                      <a:pt x="0" y="16"/>
                    </a:lnTo>
                    <a:lnTo>
                      <a:pt x="0" y="16"/>
                    </a:lnTo>
                    <a:lnTo>
                      <a:pt x="0" y="15"/>
                    </a:lnTo>
                    <a:lnTo>
                      <a:pt x="0" y="16"/>
                    </a:lnTo>
                    <a:lnTo>
                      <a:pt x="0" y="16"/>
                    </a:lnTo>
                    <a:lnTo>
                      <a:pt x="0" y="15"/>
                    </a:lnTo>
                    <a:lnTo>
                      <a:pt x="0" y="15"/>
                    </a:lnTo>
                    <a:lnTo>
                      <a:pt x="0" y="14"/>
                    </a:lnTo>
                    <a:lnTo>
                      <a:pt x="0" y="14"/>
                    </a:lnTo>
                    <a:lnTo>
                      <a:pt x="0" y="14"/>
                    </a:lnTo>
                    <a:lnTo>
                      <a:pt x="0" y="14"/>
                    </a:lnTo>
                    <a:lnTo>
                      <a:pt x="0" y="14"/>
                    </a:lnTo>
                    <a:lnTo>
                      <a:pt x="0" y="14"/>
                    </a:lnTo>
                    <a:lnTo>
                      <a:pt x="0" y="13"/>
                    </a:lnTo>
                    <a:lnTo>
                      <a:pt x="0" y="13"/>
                    </a:lnTo>
                    <a:lnTo>
                      <a:pt x="0" y="13"/>
                    </a:lnTo>
                    <a:lnTo>
                      <a:pt x="0" y="12"/>
                    </a:lnTo>
                    <a:lnTo>
                      <a:pt x="0" y="13"/>
                    </a:lnTo>
                    <a:lnTo>
                      <a:pt x="0" y="13"/>
                    </a:lnTo>
                    <a:lnTo>
                      <a:pt x="0" y="14"/>
                    </a:lnTo>
                    <a:lnTo>
                      <a:pt x="0" y="13"/>
                    </a:lnTo>
                    <a:lnTo>
                      <a:pt x="0" y="13"/>
                    </a:lnTo>
                    <a:lnTo>
                      <a:pt x="0" y="13"/>
                    </a:lnTo>
                    <a:lnTo>
                      <a:pt x="0" y="13"/>
                    </a:lnTo>
                    <a:lnTo>
                      <a:pt x="0" y="13"/>
                    </a:lnTo>
                    <a:lnTo>
                      <a:pt x="0" y="13"/>
                    </a:lnTo>
                    <a:lnTo>
                      <a:pt x="0" y="13"/>
                    </a:lnTo>
                    <a:lnTo>
                      <a:pt x="0" y="12"/>
                    </a:lnTo>
                    <a:lnTo>
                      <a:pt x="0" y="12"/>
                    </a:lnTo>
                    <a:lnTo>
                      <a:pt x="0" y="11"/>
                    </a:lnTo>
                    <a:lnTo>
                      <a:pt x="0" y="12"/>
                    </a:lnTo>
                    <a:lnTo>
                      <a:pt x="0" y="11"/>
                    </a:lnTo>
                    <a:lnTo>
                      <a:pt x="0" y="12"/>
                    </a:lnTo>
                    <a:lnTo>
                      <a:pt x="0" y="11"/>
                    </a:lnTo>
                    <a:lnTo>
                      <a:pt x="0" y="11"/>
                    </a:lnTo>
                    <a:lnTo>
                      <a:pt x="0" y="10"/>
                    </a:lnTo>
                    <a:lnTo>
                      <a:pt x="0" y="10"/>
                    </a:lnTo>
                    <a:lnTo>
                      <a:pt x="0" y="11"/>
                    </a:lnTo>
                    <a:lnTo>
                      <a:pt x="0" y="11"/>
                    </a:lnTo>
                    <a:lnTo>
                      <a:pt x="0" y="11"/>
                    </a:lnTo>
                    <a:lnTo>
                      <a:pt x="0" y="11"/>
                    </a:lnTo>
                    <a:lnTo>
                      <a:pt x="0" y="11"/>
                    </a:lnTo>
                    <a:lnTo>
                      <a:pt x="0" y="10"/>
                    </a:lnTo>
                    <a:lnTo>
                      <a:pt x="0" y="10"/>
                    </a:lnTo>
                    <a:lnTo>
                      <a:pt x="0" y="11"/>
                    </a:lnTo>
                    <a:lnTo>
                      <a:pt x="0" y="11"/>
                    </a:lnTo>
                    <a:lnTo>
                      <a:pt x="0" y="11"/>
                    </a:lnTo>
                    <a:lnTo>
                      <a:pt x="0" y="11"/>
                    </a:lnTo>
                    <a:lnTo>
                      <a:pt x="0" y="11"/>
                    </a:lnTo>
                    <a:lnTo>
                      <a:pt x="0" y="12"/>
                    </a:lnTo>
                    <a:lnTo>
                      <a:pt x="0" y="12"/>
                    </a:lnTo>
                    <a:lnTo>
                      <a:pt x="0" y="12"/>
                    </a:lnTo>
                    <a:lnTo>
                      <a:pt x="0" y="13"/>
                    </a:lnTo>
                    <a:lnTo>
                      <a:pt x="0" y="12"/>
                    </a:lnTo>
                    <a:lnTo>
                      <a:pt x="0" y="12"/>
                    </a:lnTo>
                    <a:lnTo>
                      <a:pt x="0" y="11"/>
                    </a:lnTo>
                    <a:lnTo>
                      <a:pt x="0" y="11"/>
                    </a:lnTo>
                    <a:lnTo>
                      <a:pt x="0" y="12"/>
                    </a:lnTo>
                    <a:lnTo>
                      <a:pt x="0" y="11"/>
                    </a:lnTo>
                    <a:lnTo>
                      <a:pt x="0" y="11"/>
                    </a:lnTo>
                    <a:lnTo>
                      <a:pt x="0" y="11"/>
                    </a:lnTo>
                    <a:lnTo>
                      <a:pt x="0" y="11"/>
                    </a:lnTo>
                    <a:lnTo>
                      <a:pt x="0" y="10"/>
                    </a:lnTo>
                    <a:lnTo>
                      <a:pt x="0" y="10"/>
                    </a:lnTo>
                    <a:lnTo>
                      <a:pt x="0" y="10"/>
                    </a:lnTo>
                    <a:lnTo>
                      <a:pt x="0" y="10"/>
                    </a:lnTo>
                    <a:lnTo>
                      <a:pt x="0" y="10"/>
                    </a:lnTo>
                    <a:lnTo>
                      <a:pt x="0" y="11"/>
                    </a:lnTo>
                    <a:lnTo>
                      <a:pt x="0" y="11"/>
                    </a:lnTo>
                    <a:lnTo>
                      <a:pt x="0" y="10"/>
                    </a:lnTo>
                    <a:lnTo>
                      <a:pt x="0" y="10"/>
                    </a:lnTo>
                    <a:lnTo>
                      <a:pt x="0" y="9"/>
                    </a:lnTo>
                    <a:lnTo>
                      <a:pt x="0" y="9"/>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2"/>
                    </a:lnTo>
                    <a:lnTo>
                      <a:pt x="0" y="12"/>
                    </a:lnTo>
                    <a:lnTo>
                      <a:pt x="0" y="12"/>
                    </a:lnTo>
                    <a:lnTo>
                      <a:pt x="0" y="12"/>
                    </a:lnTo>
                    <a:lnTo>
                      <a:pt x="0" y="13"/>
                    </a:lnTo>
                    <a:lnTo>
                      <a:pt x="0" y="13"/>
                    </a:lnTo>
                    <a:lnTo>
                      <a:pt x="0" y="13"/>
                    </a:lnTo>
                    <a:lnTo>
                      <a:pt x="0" y="12"/>
                    </a:lnTo>
                    <a:lnTo>
                      <a:pt x="0" y="12"/>
                    </a:lnTo>
                    <a:lnTo>
                      <a:pt x="0" y="12"/>
                    </a:lnTo>
                    <a:lnTo>
                      <a:pt x="0" y="12"/>
                    </a:lnTo>
                    <a:lnTo>
                      <a:pt x="0" y="12"/>
                    </a:lnTo>
                    <a:lnTo>
                      <a:pt x="0" y="12"/>
                    </a:lnTo>
                    <a:lnTo>
                      <a:pt x="0" y="12"/>
                    </a:lnTo>
                    <a:lnTo>
                      <a:pt x="0" y="12"/>
                    </a:lnTo>
                    <a:lnTo>
                      <a:pt x="0" y="11"/>
                    </a:lnTo>
                    <a:lnTo>
                      <a:pt x="0" y="11"/>
                    </a:lnTo>
                    <a:lnTo>
                      <a:pt x="0" y="11"/>
                    </a:lnTo>
                    <a:lnTo>
                      <a:pt x="0" y="10"/>
                    </a:lnTo>
                    <a:lnTo>
                      <a:pt x="0" y="10"/>
                    </a:lnTo>
                    <a:lnTo>
                      <a:pt x="0" y="10"/>
                    </a:lnTo>
                    <a:lnTo>
                      <a:pt x="0" y="10"/>
                    </a:lnTo>
                    <a:lnTo>
                      <a:pt x="0" y="10"/>
                    </a:lnTo>
                    <a:lnTo>
                      <a:pt x="0" y="11"/>
                    </a:lnTo>
                    <a:lnTo>
                      <a:pt x="0" y="11"/>
                    </a:lnTo>
                    <a:lnTo>
                      <a:pt x="0" y="11"/>
                    </a:lnTo>
                    <a:lnTo>
                      <a:pt x="0" y="12"/>
                    </a:lnTo>
                    <a:lnTo>
                      <a:pt x="0" y="11"/>
                    </a:lnTo>
                    <a:lnTo>
                      <a:pt x="0" y="12"/>
                    </a:lnTo>
                    <a:lnTo>
                      <a:pt x="0" y="12"/>
                    </a:lnTo>
                    <a:lnTo>
                      <a:pt x="0" y="12"/>
                    </a:lnTo>
                    <a:lnTo>
                      <a:pt x="0" y="13"/>
                    </a:lnTo>
                    <a:lnTo>
                      <a:pt x="0" y="13"/>
                    </a:lnTo>
                    <a:lnTo>
                      <a:pt x="0" y="13"/>
                    </a:lnTo>
                    <a:lnTo>
                      <a:pt x="0" y="13"/>
                    </a:lnTo>
                    <a:lnTo>
                      <a:pt x="0" y="13"/>
                    </a:lnTo>
                    <a:lnTo>
                      <a:pt x="0" y="13"/>
                    </a:lnTo>
                    <a:lnTo>
                      <a:pt x="0" y="12"/>
                    </a:lnTo>
                    <a:lnTo>
                      <a:pt x="0" y="13"/>
                    </a:lnTo>
                    <a:lnTo>
                      <a:pt x="0" y="12"/>
                    </a:lnTo>
                    <a:lnTo>
                      <a:pt x="0" y="12"/>
                    </a:lnTo>
                    <a:lnTo>
                      <a:pt x="0" y="12"/>
                    </a:lnTo>
                    <a:lnTo>
                      <a:pt x="0" y="12"/>
                    </a:lnTo>
                    <a:lnTo>
                      <a:pt x="0" y="11"/>
                    </a:lnTo>
                    <a:lnTo>
                      <a:pt x="0" y="11"/>
                    </a:lnTo>
                    <a:lnTo>
                      <a:pt x="0" y="10"/>
                    </a:lnTo>
                    <a:lnTo>
                      <a:pt x="0" y="10"/>
                    </a:lnTo>
                    <a:lnTo>
                      <a:pt x="0" y="10"/>
                    </a:lnTo>
                    <a:lnTo>
                      <a:pt x="0" y="10"/>
                    </a:lnTo>
                    <a:lnTo>
                      <a:pt x="0" y="10"/>
                    </a:lnTo>
                    <a:lnTo>
                      <a:pt x="0" y="9"/>
                    </a:lnTo>
                    <a:lnTo>
                      <a:pt x="0" y="10"/>
                    </a:lnTo>
                    <a:lnTo>
                      <a:pt x="0" y="10"/>
                    </a:lnTo>
                    <a:lnTo>
                      <a:pt x="0" y="10"/>
                    </a:lnTo>
                    <a:lnTo>
                      <a:pt x="0" y="11"/>
                    </a:lnTo>
                    <a:lnTo>
                      <a:pt x="0" y="12"/>
                    </a:lnTo>
                    <a:lnTo>
                      <a:pt x="0" y="12"/>
                    </a:lnTo>
                    <a:lnTo>
                      <a:pt x="0" y="13"/>
                    </a:lnTo>
                    <a:lnTo>
                      <a:pt x="0" y="12"/>
                    </a:lnTo>
                    <a:lnTo>
                      <a:pt x="0" y="12"/>
                    </a:lnTo>
                    <a:lnTo>
                      <a:pt x="0" y="13"/>
                    </a:lnTo>
                    <a:lnTo>
                      <a:pt x="0" y="13"/>
                    </a:lnTo>
                    <a:lnTo>
                      <a:pt x="0" y="13"/>
                    </a:lnTo>
                    <a:lnTo>
                      <a:pt x="0" y="13"/>
                    </a:lnTo>
                    <a:lnTo>
                      <a:pt x="0" y="13"/>
                    </a:lnTo>
                    <a:lnTo>
                      <a:pt x="0" y="13"/>
                    </a:lnTo>
                    <a:lnTo>
                      <a:pt x="0" y="13"/>
                    </a:lnTo>
                    <a:lnTo>
                      <a:pt x="0" y="13"/>
                    </a:lnTo>
                    <a:lnTo>
                      <a:pt x="0" y="13"/>
                    </a:lnTo>
                    <a:lnTo>
                      <a:pt x="0" y="13"/>
                    </a:lnTo>
                    <a:lnTo>
                      <a:pt x="0" y="14"/>
                    </a:lnTo>
                    <a:lnTo>
                      <a:pt x="0" y="13"/>
                    </a:lnTo>
                    <a:lnTo>
                      <a:pt x="0" y="13"/>
                    </a:lnTo>
                    <a:lnTo>
                      <a:pt x="0" y="12"/>
                    </a:lnTo>
                    <a:lnTo>
                      <a:pt x="0" y="13"/>
                    </a:lnTo>
                    <a:lnTo>
                      <a:pt x="0" y="12"/>
                    </a:lnTo>
                    <a:lnTo>
                      <a:pt x="0" y="12"/>
                    </a:lnTo>
                    <a:lnTo>
                      <a:pt x="0" y="12"/>
                    </a:lnTo>
                    <a:lnTo>
                      <a:pt x="0" y="11"/>
                    </a:lnTo>
                    <a:lnTo>
                      <a:pt x="0" y="11"/>
                    </a:lnTo>
                    <a:lnTo>
                      <a:pt x="0" y="11"/>
                    </a:lnTo>
                    <a:lnTo>
                      <a:pt x="0" y="10"/>
                    </a:lnTo>
                    <a:lnTo>
                      <a:pt x="0" y="10"/>
                    </a:lnTo>
                    <a:lnTo>
                      <a:pt x="0" y="9"/>
                    </a:lnTo>
                    <a:lnTo>
                      <a:pt x="0" y="9"/>
                    </a:lnTo>
                    <a:lnTo>
                      <a:pt x="0" y="9"/>
                    </a:lnTo>
                    <a:lnTo>
                      <a:pt x="0" y="8"/>
                    </a:lnTo>
                    <a:lnTo>
                      <a:pt x="0" y="7"/>
                    </a:lnTo>
                    <a:lnTo>
                      <a:pt x="0" y="8"/>
                    </a:lnTo>
                    <a:lnTo>
                      <a:pt x="0" y="8"/>
                    </a:lnTo>
                    <a:lnTo>
                      <a:pt x="0" y="8"/>
                    </a:lnTo>
                    <a:lnTo>
                      <a:pt x="0" y="8"/>
                    </a:lnTo>
                    <a:lnTo>
                      <a:pt x="0" y="7"/>
                    </a:lnTo>
                    <a:lnTo>
                      <a:pt x="0" y="8"/>
                    </a:lnTo>
                    <a:lnTo>
                      <a:pt x="0" y="8"/>
                    </a:lnTo>
                    <a:lnTo>
                      <a:pt x="0" y="8"/>
                    </a:lnTo>
                    <a:lnTo>
                      <a:pt x="0" y="8"/>
                    </a:lnTo>
                    <a:lnTo>
                      <a:pt x="0" y="8"/>
                    </a:lnTo>
                    <a:lnTo>
                      <a:pt x="0" y="9"/>
                    </a:lnTo>
                    <a:lnTo>
                      <a:pt x="0" y="8"/>
                    </a:lnTo>
                    <a:lnTo>
                      <a:pt x="0" y="9"/>
                    </a:lnTo>
                    <a:lnTo>
                      <a:pt x="0" y="9"/>
                    </a:lnTo>
                    <a:lnTo>
                      <a:pt x="0" y="9"/>
                    </a:lnTo>
                    <a:lnTo>
                      <a:pt x="0" y="8"/>
                    </a:lnTo>
                    <a:lnTo>
                      <a:pt x="0" y="8"/>
                    </a:lnTo>
                    <a:lnTo>
                      <a:pt x="0" y="7"/>
                    </a:lnTo>
                    <a:lnTo>
                      <a:pt x="0" y="7"/>
                    </a:lnTo>
                    <a:lnTo>
                      <a:pt x="0" y="6"/>
                    </a:lnTo>
                    <a:lnTo>
                      <a:pt x="0" y="6"/>
                    </a:lnTo>
                    <a:lnTo>
                      <a:pt x="0" y="5"/>
                    </a:lnTo>
                    <a:lnTo>
                      <a:pt x="0" y="5"/>
                    </a:lnTo>
                    <a:lnTo>
                      <a:pt x="0" y="5"/>
                    </a:lnTo>
                    <a:lnTo>
                      <a:pt x="0" y="6"/>
                    </a:lnTo>
                    <a:lnTo>
                      <a:pt x="0" y="5"/>
                    </a:lnTo>
                    <a:lnTo>
                      <a:pt x="0" y="6"/>
                    </a:lnTo>
                    <a:lnTo>
                      <a:pt x="0" y="4"/>
                    </a:lnTo>
                    <a:lnTo>
                      <a:pt x="0" y="5"/>
                    </a:lnTo>
                    <a:lnTo>
                      <a:pt x="0" y="4"/>
                    </a:lnTo>
                    <a:lnTo>
                      <a:pt x="0" y="5"/>
                    </a:lnTo>
                    <a:lnTo>
                      <a:pt x="0" y="5"/>
                    </a:lnTo>
                    <a:lnTo>
                      <a:pt x="0" y="5"/>
                    </a:lnTo>
                    <a:lnTo>
                      <a:pt x="0" y="5"/>
                    </a:lnTo>
                    <a:lnTo>
                      <a:pt x="0" y="4"/>
                    </a:lnTo>
                    <a:lnTo>
                      <a:pt x="0" y="5"/>
                    </a:lnTo>
                    <a:lnTo>
                      <a:pt x="0" y="6"/>
                    </a:lnTo>
                    <a:lnTo>
                      <a:pt x="0" y="6"/>
                    </a:lnTo>
                    <a:lnTo>
                      <a:pt x="0" y="7"/>
                    </a:lnTo>
                    <a:lnTo>
                      <a:pt x="0" y="7"/>
                    </a:lnTo>
                    <a:lnTo>
                      <a:pt x="0" y="7"/>
                    </a:lnTo>
                    <a:lnTo>
                      <a:pt x="0" y="7"/>
                    </a:lnTo>
                    <a:lnTo>
                      <a:pt x="0" y="6"/>
                    </a:lnTo>
                    <a:lnTo>
                      <a:pt x="0" y="7"/>
                    </a:lnTo>
                    <a:lnTo>
                      <a:pt x="0" y="7"/>
                    </a:lnTo>
                    <a:lnTo>
                      <a:pt x="0" y="7"/>
                    </a:lnTo>
                    <a:lnTo>
                      <a:pt x="0" y="6"/>
                    </a:lnTo>
                    <a:lnTo>
                      <a:pt x="0" y="6"/>
                    </a:lnTo>
                    <a:lnTo>
                      <a:pt x="0" y="6"/>
                    </a:lnTo>
                    <a:lnTo>
                      <a:pt x="0" y="6"/>
                    </a:lnTo>
                    <a:lnTo>
                      <a:pt x="0" y="6"/>
                    </a:lnTo>
                    <a:lnTo>
                      <a:pt x="0" y="5"/>
                    </a:lnTo>
                    <a:lnTo>
                      <a:pt x="0" y="6"/>
                    </a:lnTo>
                    <a:lnTo>
                      <a:pt x="0" y="6"/>
                    </a:lnTo>
                    <a:lnTo>
                      <a:pt x="0" y="6"/>
                    </a:lnTo>
                    <a:lnTo>
                      <a:pt x="0" y="6"/>
                    </a:lnTo>
                    <a:lnTo>
                      <a:pt x="0" y="7"/>
                    </a:lnTo>
                    <a:lnTo>
                      <a:pt x="0" y="7"/>
                    </a:lnTo>
                    <a:lnTo>
                      <a:pt x="0" y="7"/>
                    </a:lnTo>
                    <a:lnTo>
                      <a:pt x="0" y="6"/>
                    </a:lnTo>
                    <a:lnTo>
                      <a:pt x="0" y="6"/>
                    </a:lnTo>
                    <a:lnTo>
                      <a:pt x="0" y="7"/>
                    </a:lnTo>
                    <a:lnTo>
                      <a:pt x="0" y="7"/>
                    </a:lnTo>
                    <a:lnTo>
                      <a:pt x="0" y="8"/>
                    </a:lnTo>
                    <a:lnTo>
                      <a:pt x="0" y="8"/>
                    </a:lnTo>
                    <a:lnTo>
                      <a:pt x="0" y="8"/>
                    </a:lnTo>
                    <a:lnTo>
                      <a:pt x="0" y="9"/>
                    </a:lnTo>
                    <a:lnTo>
                      <a:pt x="0" y="9"/>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0"/>
                    </a:lnTo>
                    <a:lnTo>
                      <a:pt x="0" y="12"/>
                    </a:lnTo>
                    <a:lnTo>
                      <a:pt x="0" y="12"/>
                    </a:lnTo>
                    <a:lnTo>
                      <a:pt x="0" y="12"/>
                    </a:lnTo>
                    <a:lnTo>
                      <a:pt x="0" y="13"/>
                    </a:lnTo>
                    <a:lnTo>
                      <a:pt x="0" y="12"/>
                    </a:lnTo>
                    <a:lnTo>
                      <a:pt x="0" y="12"/>
                    </a:lnTo>
                    <a:lnTo>
                      <a:pt x="0" y="12"/>
                    </a:lnTo>
                    <a:lnTo>
                      <a:pt x="0" y="13"/>
                    </a:lnTo>
                    <a:lnTo>
                      <a:pt x="0" y="12"/>
                    </a:lnTo>
                    <a:lnTo>
                      <a:pt x="0" y="12"/>
                    </a:lnTo>
                    <a:lnTo>
                      <a:pt x="0" y="12"/>
                    </a:lnTo>
                    <a:lnTo>
                      <a:pt x="0" y="12"/>
                    </a:lnTo>
                    <a:lnTo>
                      <a:pt x="0" y="13"/>
                    </a:lnTo>
                    <a:lnTo>
                      <a:pt x="0" y="12"/>
                    </a:lnTo>
                    <a:lnTo>
                      <a:pt x="0" y="13"/>
                    </a:lnTo>
                    <a:lnTo>
                      <a:pt x="0" y="12"/>
                    </a:lnTo>
                    <a:lnTo>
                      <a:pt x="0" y="12"/>
                    </a:lnTo>
                    <a:lnTo>
                      <a:pt x="0" y="11"/>
                    </a:lnTo>
                    <a:lnTo>
                      <a:pt x="0" y="12"/>
                    </a:lnTo>
                    <a:lnTo>
                      <a:pt x="0" y="11"/>
                    </a:lnTo>
                    <a:lnTo>
                      <a:pt x="0" y="11"/>
                    </a:lnTo>
                    <a:lnTo>
                      <a:pt x="0" y="10"/>
                    </a:lnTo>
                    <a:lnTo>
                      <a:pt x="0" y="10"/>
                    </a:lnTo>
                    <a:lnTo>
                      <a:pt x="0" y="10"/>
                    </a:lnTo>
                    <a:lnTo>
                      <a:pt x="0" y="10"/>
                    </a:lnTo>
                    <a:lnTo>
                      <a:pt x="0" y="10"/>
                    </a:lnTo>
                    <a:lnTo>
                      <a:pt x="0" y="10"/>
                    </a:lnTo>
                    <a:lnTo>
                      <a:pt x="0" y="10"/>
                    </a:lnTo>
                    <a:lnTo>
                      <a:pt x="0" y="10"/>
                    </a:lnTo>
                    <a:lnTo>
                      <a:pt x="0" y="10"/>
                    </a:lnTo>
                    <a:lnTo>
                      <a:pt x="0" y="11"/>
                    </a:lnTo>
                    <a:lnTo>
                      <a:pt x="0" y="12"/>
                    </a:lnTo>
                    <a:lnTo>
                      <a:pt x="0" y="11"/>
                    </a:lnTo>
                    <a:lnTo>
                      <a:pt x="0" y="12"/>
                    </a:lnTo>
                    <a:lnTo>
                      <a:pt x="0" y="12"/>
                    </a:lnTo>
                    <a:lnTo>
                      <a:pt x="0" y="12"/>
                    </a:lnTo>
                    <a:lnTo>
                      <a:pt x="0" y="12"/>
                    </a:lnTo>
                    <a:lnTo>
                      <a:pt x="0" y="11"/>
                    </a:lnTo>
                    <a:lnTo>
                      <a:pt x="0" y="10"/>
                    </a:lnTo>
                    <a:lnTo>
                      <a:pt x="0" y="12"/>
                    </a:lnTo>
                    <a:lnTo>
                      <a:pt x="0" y="11"/>
                    </a:lnTo>
                    <a:lnTo>
                      <a:pt x="0" y="11"/>
                    </a:lnTo>
                    <a:lnTo>
                      <a:pt x="0" y="12"/>
                    </a:lnTo>
                    <a:lnTo>
                      <a:pt x="0" y="11"/>
                    </a:lnTo>
                    <a:lnTo>
                      <a:pt x="0" y="11"/>
                    </a:lnTo>
                    <a:lnTo>
                      <a:pt x="0" y="10"/>
                    </a:lnTo>
                    <a:lnTo>
                      <a:pt x="0" y="9"/>
                    </a:lnTo>
                    <a:lnTo>
                      <a:pt x="0" y="10"/>
                    </a:lnTo>
                    <a:lnTo>
                      <a:pt x="0" y="9"/>
                    </a:lnTo>
                    <a:lnTo>
                      <a:pt x="0" y="9"/>
                    </a:lnTo>
                    <a:lnTo>
                      <a:pt x="0" y="10"/>
                    </a:lnTo>
                    <a:lnTo>
                      <a:pt x="0" y="9"/>
                    </a:lnTo>
                    <a:lnTo>
                      <a:pt x="0" y="10"/>
                    </a:lnTo>
                    <a:lnTo>
                      <a:pt x="0" y="10"/>
                    </a:lnTo>
                    <a:lnTo>
                      <a:pt x="0" y="10"/>
                    </a:lnTo>
                    <a:lnTo>
                      <a:pt x="0" y="10"/>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3"/>
                    </a:lnTo>
                    <a:lnTo>
                      <a:pt x="0" y="12"/>
                    </a:lnTo>
                    <a:lnTo>
                      <a:pt x="0" y="13"/>
                    </a:lnTo>
                    <a:lnTo>
                      <a:pt x="0" y="12"/>
                    </a:lnTo>
                    <a:lnTo>
                      <a:pt x="0" y="12"/>
                    </a:lnTo>
                    <a:lnTo>
                      <a:pt x="0" y="12"/>
                    </a:lnTo>
                    <a:lnTo>
                      <a:pt x="0" y="12"/>
                    </a:lnTo>
                    <a:lnTo>
                      <a:pt x="0" y="12"/>
                    </a:lnTo>
                    <a:lnTo>
                      <a:pt x="0" y="11"/>
                    </a:lnTo>
                    <a:lnTo>
                      <a:pt x="0" y="11"/>
                    </a:lnTo>
                    <a:lnTo>
                      <a:pt x="0" y="10"/>
                    </a:lnTo>
                    <a:lnTo>
                      <a:pt x="0" y="11"/>
                    </a:lnTo>
                    <a:lnTo>
                      <a:pt x="0" y="10"/>
                    </a:lnTo>
                    <a:lnTo>
                      <a:pt x="0" y="10"/>
                    </a:lnTo>
                    <a:lnTo>
                      <a:pt x="0" y="10"/>
                    </a:lnTo>
                    <a:lnTo>
                      <a:pt x="0" y="10"/>
                    </a:lnTo>
                    <a:lnTo>
                      <a:pt x="0" y="10"/>
                    </a:lnTo>
                    <a:lnTo>
                      <a:pt x="0" y="10"/>
                    </a:lnTo>
                    <a:lnTo>
                      <a:pt x="0" y="10"/>
                    </a:lnTo>
                    <a:lnTo>
                      <a:pt x="0" y="9"/>
                    </a:lnTo>
                    <a:lnTo>
                      <a:pt x="0" y="10"/>
                    </a:lnTo>
                    <a:lnTo>
                      <a:pt x="0" y="9"/>
                    </a:lnTo>
                    <a:lnTo>
                      <a:pt x="0" y="10"/>
                    </a:lnTo>
                    <a:lnTo>
                      <a:pt x="0" y="10"/>
                    </a:lnTo>
                    <a:lnTo>
                      <a:pt x="0" y="10"/>
                    </a:lnTo>
                    <a:lnTo>
                      <a:pt x="0" y="10"/>
                    </a:lnTo>
                    <a:lnTo>
                      <a:pt x="0" y="10"/>
                    </a:lnTo>
                    <a:lnTo>
                      <a:pt x="0" y="10"/>
                    </a:lnTo>
                    <a:lnTo>
                      <a:pt x="0" y="10"/>
                    </a:lnTo>
                    <a:lnTo>
                      <a:pt x="0" y="10"/>
                    </a:lnTo>
                    <a:lnTo>
                      <a:pt x="0" y="11"/>
                    </a:lnTo>
                    <a:lnTo>
                      <a:pt x="0" y="11"/>
                    </a:lnTo>
                    <a:lnTo>
                      <a:pt x="0" y="10"/>
                    </a:lnTo>
                    <a:lnTo>
                      <a:pt x="0" y="10"/>
                    </a:lnTo>
                    <a:lnTo>
                      <a:pt x="0" y="10"/>
                    </a:lnTo>
                    <a:lnTo>
                      <a:pt x="0" y="10"/>
                    </a:lnTo>
                    <a:lnTo>
                      <a:pt x="0" y="10"/>
                    </a:lnTo>
                    <a:lnTo>
                      <a:pt x="0" y="10"/>
                    </a:lnTo>
                    <a:lnTo>
                      <a:pt x="0" y="11"/>
                    </a:lnTo>
                    <a:lnTo>
                      <a:pt x="0" y="10"/>
                    </a:lnTo>
                    <a:lnTo>
                      <a:pt x="0" y="11"/>
                    </a:lnTo>
                    <a:lnTo>
                      <a:pt x="0" y="11"/>
                    </a:lnTo>
                    <a:lnTo>
                      <a:pt x="0" y="10"/>
                    </a:lnTo>
                    <a:lnTo>
                      <a:pt x="0" y="10"/>
                    </a:lnTo>
                    <a:lnTo>
                      <a:pt x="0" y="10"/>
                    </a:lnTo>
                    <a:lnTo>
                      <a:pt x="0" y="9"/>
                    </a:lnTo>
                    <a:lnTo>
                      <a:pt x="0" y="9"/>
                    </a:lnTo>
                    <a:lnTo>
                      <a:pt x="0" y="10"/>
                    </a:lnTo>
                    <a:lnTo>
                      <a:pt x="0" y="10"/>
                    </a:lnTo>
                    <a:lnTo>
                      <a:pt x="0" y="10"/>
                    </a:lnTo>
                    <a:lnTo>
                      <a:pt x="0" y="10"/>
                    </a:lnTo>
                    <a:lnTo>
                      <a:pt x="0" y="10"/>
                    </a:lnTo>
                    <a:lnTo>
                      <a:pt x="0" y="10"/>
                    </a:lnTo>
                    <a:lnTo>
                      <a:pt x="0" y="10"/>
                    </a:lnTo>
                    <a:lnTo>
                      <a:pt x="0" y="10"/>
                    </a:lnTo>
                    <a:lnTo>
                      <a:pt x="0" y="9"/>
                    </a:lnTo>
                    <a:lnTo>
                      <a:pt x="0" y="10"/>
                    </a:lnTo>
                    <a:lnTo>
                      <a:pt x="0" y="9"/>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2"/>
                    </a:lnTo>
                    <a:lnTo>
                      <a:pt x="0" y="12"/>
                    </a:lnTo>
                    <a:lnTo>
                      <a:pt x="0" y="12"/>
                    </a:lnTo>
                    <a:lnTo>
                      <a:pt x="0" y="11"/>
                    </a:lnTo>
                    <a:lnTo>
                      <a:pt x="0" y="10"/>
                    </a:lnTo>
                    <a:lnTo>
                      <a:pt x="0" y="10"/>
                    </a:lnTo>
                    <a:lnTo>
                      <a:pt x="0" y="10"/>
                    </a:lnTo>
                    <a:lnTo>
                      <a:pt x="0" y="9"/>
                    </a:lnTo>
                    <a:lnTo>
                      <a:pt x="0" y="9"/>
                    </a:lnTo>
                    <a:lnTo>
                      <a:pt x="0" y="8"/>
                    </a:lnTo>
                    <a:lnTo>
                      <a:pt x="0" y="9"/>
                    </a:lnTo>
                    <a:lnTo>
                      <a:pt x="0" y="9"/>
                    </a:lnTo>
                    <a:lnTo>
                      <a:pt x="0" y="9"/>
                    </a:lnTo>
                    <a:lnTo>
                      <a:pt x="0" y="9"/>
                    </a:lnTo>
                    <a:lnTo>
                      <a:pt x="0" y="9"/>
                    </a:lnTo>
                    <a:lnTo>
                      <a:pt x="0" y="10"/>
                    </a:lnTo>
                    <a:lnTo>
                      <a:pt x="0" y="9"/>
                    </a:lnTo>
                    <a:lnTo>
                      <a:pt x="0" y="9"/>
                    </a:lnTo>
                    <a:lnTo>
                      <a:pt x="0" y="9"/>
                    </a:lnTo>
                    <a:lnTo>
                      <a:pt x="0" y="8"/>
                    </a:lnTo>
                    <a:lnTo>
                      <a:pt x="0" y="8"/>
                    </a:lnTo>
                    <a:lnTo>
                      <a:pt x="0" y="8"/>
                    </a:lnTo>
                    <a:lnTo>
                      <a:pt x="0" y="7"/>
                    </a:lnTo>
                    <a:lnTo>
                      <a:pt x="0" y="7"/>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8"/>
                    </a:lnTo>
                    <a:lnTo>
                      <a:pt x="0" y="8"/>
                    </a:lnTo>
                    <a:lnTo>
                      <a:pt x="0" y="8"/>
                    </a:lnTo>
                    <a:lnTo>
                      <a:pt x="0" y="7"/>
                    </a:lnTo>
                    <a:lnTo>
                      <a:pt x="0" y="7"/>
                    </a:lnTo>
                    <a:lnTo>
                      <a:pt x="0" y="7"/>
                    </a:lnTo>
                    <a:lnTo>
                      <a:pt x="0" y="6"/>
                    </a:lnTo>
                    <a:lnTo>
                      <a:pt x="0" y="6"/>
                    </a:lnTo>
                    <a:lnTo>
                      <a:pt x="0" y="6"/>
                    </a:lnTo>
                    <a:lnTo>
                      <a:pt x="0" y="6"/>
                    </a:lnTo>
                    <a:lnTo>
                      <a:pt x="0" y="6"/>
                    </a:lnTo>
                    <a:lnTo>
                      <a:pt x="0" y="5"/>
                    </a:lnTo>
                    <a:lnTo>
                      <a:pt x="0" y="5"/>
                    </a:lnTo>
                    <a:lnTo>
                      <a:pt x="0" y="6"/>
                    </a:lnTo>
                    <a:lnTo>
                      <a:pt x="0" y="5"/>
                    </a:lnTo>
                    <a:lnTo>
                      <a:pt x="0" y="6"/>
                    </a:lnTo>
                    <a:lnTo>
                      <a:pt x="0" y="6"/>
                    </a:lnTo>
                    <a:lnTo>
                      <a:pt x="0" y="6"/>
                    </a:lnTo>
                    <a:lnTo>
                      <a:pt x="0" y="5"/>
                    </a:lnTo>
                    <a:lnTo>
                      <a:pt x="0" y="6"/>
                    </a:lnTo>
                    <a:lnTo>
                      <a:pt x="0" y="6"/>
                    </a:lnTo>
                    <a:lnTo>
                      <a:pt x="0" y="6"/>
                    </a:lnTo>
                    <a:lnTo>
                      <a:pt x="0" y="5"/>
                    </a:lnTo>
                    <a:lnTo>
                      <a:pt x="0" y="5"/>
                    </a:lnTo>
                    <a:lnTo>
                      <a:pt x="0" y="5"/>
                    </a:lnTo>
                    <a:lnTo>
                      <a:pt x="0" y="5"/>
                    </a:lnTo>
                    <a:lnTo>
                      <a:pt x="0" y="4"/>
                    </a:lnTo>
                    <a:lnTo>
                      <a:pt x="0" y="4"/>
                    </a:lnTo>
                    <a:lnTo>
                      <a:pt x="0" y="3"/>
                    </a:lnTo>
                    <a:lnTo>
                      <a:pt x="0" y="4"/>
                    </a:lnTo>
                    <a:lnTo>
                      <a:pt x="0" y="4"/>
                    </a:lnTo>
                    <a:lnTo>
                      <a:pt x="0" y="3"/>
                    </a:lnTo>
                    <a:lnTo>
                      <a:pt x="0" y="3"/>
                    </a:lnTo>
                    <a:lnTo>
                      <a:pt x="0" y="3"/>
                    </a:lnTo>
                    <a:lnTo>
                      <a:pt x="0" y="4"/>
                    </a:lnTo>
                    <a:lnTo>
                      <a:pt x="0" y="3"/>
                    </a:lnTo>
                    <a:lnTo>
                      <a:pt x="0" y="3"/>
                    </a:lnTo>
                    <a:lnTo>
                      <a:pt x="0" y="3"/>
                    </a:lnTo>
                    <a:lnTo>
                      <a:pt x="0" y="2"/>
                    </a:lnTo>
                    <a:lnTo>
                      <a:pt x="0" y="2"/>
                    </a:lnTo>
                    <a:lnTo>
                      <a:pt x="0" y="1"/>
                    </a:lnTo>
                    <a:lnTo>
                      <a:pt x="0" y="0"/>
                    </a:lnTo>
                    <a:lnTo>
                      <a:pt x="0" y="1"/>
                    </a:lnTo>
                    <a:lnTo>
                      <a:pt x="0" y="1"/>
                    </a:lnTo>
                    <a:lnTo>
                      <a:pt x="0" y="1"/>
                    </a:lnTo>
                    <a:lnTo>
                      <a:pt x="0" y="2"/>
                    </a:lnTo>
                    <a:lnTo>
                      <a:pt x="0" y="2"/>
                    </a:lnTo>
                    <a:lnTo>
                      <a:pt x="0" y="2"/>
                    </a:lnTo>
                    <a:lnTo>
                      <a:pt x="0" y="3"/>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2"/>
                    </a:lnTo>
                    <a:lnTo>
                      <a:pt x="0" y="3"/>
                    </a:lnTo>
                    <a:lnTo>
                      <a:pt x="0" y="3"/>
                    </a:lnTo>
                    <a:lnTo>
                      <a:pt x="0" y="3"/>
                    </a:lnTo>
                    <a:lnTo>
                      <a:pt x="0" y="4"/>
                    </a:lnTo>
                    <a:lnTo>
                      <a:pt x="0" y="4"/>
                    </a:lnTo>
                    <a:lnTo>
                      <a:pt x="0" y="5"/>
                    </a:lnTo>
                    <a:lnTo>
                      <a:pt x="0" y="5"/>
                    </a:lnTo>
                    <a:lnTo>
                      <a:pt x="0" y="6"/>
                    </a:lnTo>
                    <a:lnTo>
                      <a:pt x="0" y="6"/>
                    </a:lnTo>
                    <a:lnTo>
                      <a:pt x="0" y="6"/>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5"/>
                    </a:lnTo>
                    <a:lnTo>
                      <a:pt x="0" y="5"/>
                    </a:lnTo>
                    <a:lnTo>
                      <a:pt x="0" y="5"/>
                    </a:lnTo>
                    <a:lnTo>
                      <a:pt x="0" y="4"/>
                    </a:lnTo>
                    <a:lnTo>
                      <a:pt x="0" y="4"/>
                    </a:lnTo>
                    <a:lnTo>
                      <a:pt x="0" y="4"/>
                    </a:lnTo>
                    <a:lnTo>
                      <a:pt x="0" y="4"/>
                    </a:lnTo>
                    <a:lnTo>
                      <a:pt x="0" y="4"/>
                    </a:lnTo>
                    <a:lnTo>
                      <a:pt x="0" y="4"/>
                    </a:lnTo>
                    <a:lnTo>
                      <a:pt x="0" y="5"/>
                    </a:lnTo>
                    <a:lnTo>
                      <a:pt x="0" y="4"/>
                    </a:lnTo>
                    <a:lnTo>
                      <a:pt x="0" y="4"/>
                    </a:lnTo>
                    <a:lnTo>
                      <a:pt x="0" y="3"/>
                    </a:lnTo>
                    <a:lnTo>
                      <a:pt x="0" y="4"/>
                    </a:lnTo>
                    <a:lnTo>
                      <a:pt x="0" y="4"/>
                    </a:lnTo>
                    <a:lnTo>
                      <a:pt x="0" y="5"/>
                    </a:lnTo>
                    <a:lnTo>
                      <a:pt x="0" y="5"/>
                    </a:lnTo>
                    <a:lnTo>
                      <a:pt x="0" y="5"/>
                    </a:lnTo>
                    <a:lnTo>
                      <a:pt x="0" y="5"/>
                    </a:lnTo>
                    <a:lnTo>
                      <a:pt x="0" y="6"/>
                    </a:lnTo>
                    <a:lnTo>
                      <a:pt x="0" y="6"/>
                    </a:lnTo>
                    <a:lnTo>
                      <a:pt x="0" y="6"/>
                    </a:lnTo>
                    <a:lnTo>
                      <a:pt x="0" y="6"/>
                    </a:lnTo>
                    <a:lnTo>
                      <a:pt x="0" y="7"/>
                    </a:lnTo>
                    <a:lnTo>
                      <a:pt x="0" y="7"/>
                    </a:lnTo>
                    <a:lnTo>
                      <a:pt x="0" y="6"/>
                    </a:lnTo>
                    <a:lnTo>
                      <a:pt x="0" y="7"/>
                    </a:lnTo>
                    <a:lnTo>
                      <a:pt x="0" y="7"/>
                    </a:lnTo>
                    <a:lnTo>
                      <a:pt x="0" y="7"/>
                    </a:lnTo>
                    <a:lnTo>
                      <a:pt x="0" y="8"/>
                    </a:lnTo>
                    <a:lnTo>
                      <a:pt x="0" y="8"/>
                    </a:lnTo>
                    <a:lnTo>
                      <a:pt x="0" y="8"/>
                    </a:lnTo>
                    <a:lnTo>
                      <a:pt x="0" y="8"/>
                    </a:lnTo>
                    <a:lnTo>
                      <a:pt x="0" y="7"/>
                    </a:lnTo>
                    <a:lnTo>
                      <a:pt x="0" y="7"/>
                    </a:lnTo>
                    <a:lnTo>
                      <a:pt x="0" y="7"/>
                    </a:lnTo>
                    <a:lnTo>
                      <a:pt x="0" y="6"/>
                    </a:lnTo>
                    <a:lnTo>
                      <a:pt x="0" y="6"/>
                    </a:lnTo>
                    <a:lnTo>
                      <a:pt x="0" y="6"/>
                    </a:lnTo>
                    <a:lnTo>
                      <a:pt x="0" y="5"/>
                    </a:lnTo>
                    <a:lnTo>
                      <a:pt x="0" y="6"/>
                    </a:lnTo>
                    <a:lnTo>
                      <a:pt x="0" y="6"/>
                    </a:lnTo>
                    <a:lnTo>
                      <a:pt x="0" y="6"/>
                    </a:lnTo>
                  </a:path>
                </a:pathLst>
              </a:custGeom>
              <a:noFill/>
              <a:ln w="0">
                <a:solidFill>
                  <a:srgbClr val="3366FF"/>
                </a:solidFill>
                <a:prstDash val="solid"/>
                <a:round/>
                <a:headEnd/>
                <a:tailEnd/>
              </a:ln>
            </p:spPr>
            <p:txBody>
              <a:bodyPr/>
              <a:lstStyle/>
              <a:p>
                <a:endParaRPr lang="en-GB"/>
              </a:p>
            </p:txBody>
          </p:sp>
          <p:sp>
            <p:nvSpPr>
              <p:cNvPr id="186373" name="Freeform 1029"/>
              <p:cNvSpPr>
                <a:spLocks/>
              </p:cNvSpPr>
              <p:nvPr/>
            </p:nvSpPr>
            <p:spPr bwMode="auto">
              <a:xfrm>
                <a:off x="3942" y="3509"/>
                <a:ext cx="6" cy="66"/>
              </a:xfrm>
              <a:custGeom>
                <a:avLst/>
                <a:gdLst/>
                <a:ahLst/>
                <a:cxnLst>
                  <a:cxn ang="0">
                    <a:pos x="0" y="4"/>
                  </a:cxn>
                  <a:cxn ang="0">
                    <a:pos x="0" y="5"/>
                  </a:cxn>
                  <a:cxn ang="0">
                    <a:pos x="0" y="1"/>
                  </a:cxn>
                  <a:cxn ang="0">
                    <a:pos x="0" y="1"/>
                  </a:cxn>
                  <a:cxn ang="0">
                    <a:pos x="0" y="2"/>
                  </a:cxn>
                  <a:cxn ang="0">
                    <a:pos x="0" y="2"/>
                  </a:cxn>
                  <a:cxn ang="0">
                    <a:pos x="0" y="2"/>
                  </a:cxn>
                  <a:cxn ang="0">
                    <a:pos x="0" y="1"/>
                  </a:cxn>
                  <a:cxn ang="0">
                    <a:pos x="0" y="1"/>
                  </a:cxn>
                  <a:cxn ang="0">
                    <a:pos x="0" y="3"/>
                  </a:cxn>
                  <a:cxn ang="0">
                    <a:pos x="0" y="4"/>
                  </a:cxn>
                  <a:cxn ang="0">
                    <a:pos x="0" y="7"/>
                  </a:cxn>
                  <a:cxn ang="0">
                    <a:pos x="0" y="8"/>
                  </a:cxn>
                  <a:cxn ang="0">
                    <a:pos x="0" y="6"/>
                  </a:cxn>
                  <a:cxn ang="0">
                    <a:pos x="0" y="6"/>
                  </a:cxn>
                  <a:cxn ang="0">
                    <a:pos x="0" y="8"/>
                  </a:cxn>
                  <a:cxn ang="0">
                    <a:pos x="0" y="9"/>
                  </a:cxn>
                  <a:cxn ang="0">
                    <a:pos x="0" y="8"/>
                  </a:cxn>
                  <a:cxn ang="0">
                    <a:pos x="0" y="10"/>
                  </a:cxn>
                  <a:cxn ang="0">
                    <a:pos x="0" y="9"/>
                  </a:cxn>
                  <a:cxn ang="0">
                    <a:pos x="0" y="10"/>
                  </a:cxn>
                  <a:cxn ang="0">
                    <a:pos x="0" y="8"/>
                  </a:cxn>
                  <a:cxn ang="0">
                    <a:pos x="0" y="10"/>
                  </a:cxn>
                  <a:cxn ang="0">
                    <a:pos x="0" y="9"/>
                  </a:cxn>
                  <a:cxn ang="0">
                    <a:pos x="0" y="10"/>
                  </a:cxn>
                  <a:cxn ang="0">
                    <a:pos x="0" y="8"/>
                  </a:cxn>
                  <a:cxn ang="0">
                    <a:pos x="0" y="7"/>
                  </a:cxn>
                  <a:cxn ang="0">
                    <a:pos x="0" y="9"/>
                  </a:cxn>
                  <a:cxn ang="0">
                    <a:pos x="0" y="6"/>
                  </a:cxn>
                  <a:cxn ang="0">
                    <a:pos x="0" y="4"/>
                  </a:cxn>
                  <a:cxn ang="0">
                    <a:pos x="0" y="5"/>
                  </a:cxn>
                  <a:cxn ang="0">
                    <a:pos x="0" y="6"/>
                  </a:cxn>
                  <a:cxn ang="0">
                    <a:pos x="0" y="6"/>
                  </a:cxn>
                  <a:cxn ang="0">
                    <a:pos x="0" y="4"/>
                  </a:cxn>
                  <a:cxn ang="0">
                    <a:pos x="0" y="6"/>
                  </a:cxn>
                  <a:cxn ang="0">
                    <a:pos x="0" y="9"/>
                  </a:cxn>
                  <a:cxn ang="0">
                    <a:pos x="0" y="8"/>
                  </a:cxn>
                  <a:cxn ang="0">
                    <a:pos x="0" y="8"/>
                  </a:cxn>
                  <a:cxn ang="0">
                    <a:pos x="0" y="8"/>
                  </a:cxn>
                  <a:cxn ang="0">
                    <a:pos x="0" y="3"/>
                  </a:cxn>
                  <a:cxn ang="0">
                    <a:pos x="0" y="5"/>
                  </a:cxn>
                  <a:cxn ang="0">
                    <a:pos x="0" y="5"/>
                  </a:cxn>
                  <a:cxn ang="0">
                    <a:pos x="0" y="8"/>
                  </a:cxn>
                  <a:cxn ang="0">
                    <a:pos x="0" y="7"/>
                  </a:cxn>
                  <a:cxn ang="0">
                    <a:pos x="0" y="9"/>
                  </a:cxn>
                  <a:cxn ang="0">
                    <a:pos x="0" y="8"/>
                  </a:cxn>
                  <a:cxn ang="0">
                    <a:pos x="0" y="3"/>
                  </a:cxn>
                  <a:cxn ang="0">
                    <a:pos x="0" y="5"/>
                  </a:cxn>
                  <a:cxn ang="0">
                    <a:pos x="0" y="7"/>
                  </a:cxn>
                  <a:cxn ang="0">
                    <a:pos x="0" y="6"/>
                  </a:cxn>
                  <a:cxn ang="0">
                    <a:pos x="0" y="7"/>
                  </a:cxn>
                  <a:cxn ang="0">
                    <a:pos x="0" y="7"/>
                  </a:cxn>
                  <a:cxn ang="0">
                    <a:pos x="0" y="9"/>
                  </a:cxn>
                  <a:cxn ang="0">
                    <a:pos x="0" y="7"/>
                  </a:cxn>
                  <a:cxn ang="0">
                    <a:pos x="0" y="9"/>
                  </a:cxn>
                  <a:cxn ang="0">
                    <a:pos x="0" y="8"/>
                  </a:cxn>
                  <a:cxn ang="0">
                    <a:pos x="0" y="7"/>
                  </a:cxn>
                  <a:cxn ang="0">
                    <a:pos x="0" y="9"/>
                  </a:cxn>
                  <a:cxn ang="0">
                    <a:pos x="0" y="9"/>
                  </a:cxn>
                  <a:cxn ang="0">
                    <a:pos x="0" y="8"/>
                  </a:cxn>
                  <a:cxn ang="0">
                    <a:pos x="1" y="9"/>
                  </a:cxn>
                  <a:cxn ang="0">
                    <a:pos x="1" y="7"/>
                  </a:cxn>
                  <a:cxn ang="0">
                    <a:pos x="1" y="9"/>
                  </a:cxn>
                </a:cxnLst>
                <a:rect l="0" t="0" r="r" b="b"/>
                <a:pathLst>
                  <a:path w="1" h="11">
                    <a:moveTo>
                      <a:pt x="0" y="7"/>
                    </a:moveTo>
                    <a:lnTo>
                      <a:pt x="0" y="6"/>
                    </a:lnTo>
                    <a:lnTo>
                      <a:pt x="0" y="6"/>
                    </a:lnTo>
                    <a:lnTo>
                      <a:pt x="0" y="6"/>
                    </a:lnTo>
                    <a:lnTo>
                      <a:pt x="0" y="5"/>
                    </a:lnTo>
                    <a:lnTo>
                      <a:pt x="0" y="5"/>
                    </a:lnTo>
                    <a:lnTo>
                      <a:pt x="0" y="5"/>
                    </a:lnTo>
                    <a:lnTo>
                      <a:pt x="0" y="5"/>
                    </a:lnTo>
                    <a:lnTo>
                      <a:pt x="0" y="4"/>
                    </a:lnTo>
                    <a:lnTo>
                      <a:pt x="0" y="4"/>
                    </a:lnTo>
                    <a:lnTo>
                      <a:pt x="0" y="4"/>
                    </a:lnTo>
                    <a:lnTo>
                      <a:pt x="0" y="4"/>
                    </a:lnTo>
                    <a:lnTo>
                      <a:pt x="0" y="3"/>
                    </a:lnTo>
                    <a:lnTo>
                      <a:pt x="0" y="5"/>
                    </a:lnTo>
                    <a:lnTo>
                      <a:pt x="0" y="5"/>
                    </a:lnTo>
                    <a:lnTo>
                      <a:pt x="0" y="4"/>
                    </a:lnTo>
                    <a:lnTo>
                      <a:pt x="0" y="5"/>
                    </a:lnTo>
                    <a:lnTo>
                      <a:pt x="0" y="5"/>
                    </a:lnTo>
                    <a:lnTo>
                      <a:pt x="0" y="5"/>
                    </a:lnTo>
                    <a:lnTo>
                      <a:pt x="0" y="5"/>
                    </a:lnTo>
                    <a:lnTo>
                      <a:pt x="0" y="5"/>
                    </a:lnTo>
                    <a:lnTo>
                      <a:pt x="0" y="5"/>
                    </a:lnTo>
                    <a:lnTo>
                      <a:pt x="0" y="5"/>
                    </a:lnTo>
                    <a:lnTo>
                      <a:pt x="0" y="5"/>
                    </a:lnTo>
                    <a:lnTo>
                      <a:pt x="0" y="4"/>
                    </a:lnTo>
                    <a:lnTo>
                      <a:pt x="0" y="4"/>
                    </a:lnTo>
                    <a:lnTo>
                      <a:pt x="0" y="3"/>
                    </a:lnTo>
                    <a:lnTo>
                      <a:pt x="0" y="3"/>
                    </a:lnTo>
                    <a:lnTo>
                      <a:pt x="0" y="2"/>
                    </a:lnTo>
                    <a:lnTo>
                      <a:pt x="0" y="2"/>
                    </a:lnTo>
                    <a:lnTo>
                      <a:pt x="0" y="1"/>
                    </a:lnTo>
                    <a:lnTo>
                      <a:pt x="0" y="2"/>
                    </a:lnTo>
                    <a:lnTo>
                      <a:pt x="0" y="1"/>
                    </a:lnTo>
                    <a:lnTo>
                      <a:pt x="0" y="1"/>
                    </a:lnTo>
                    <a:lnTo>
                      <a:pt x="0" y="1"/>
                    </a:lnTo>
                    <a:lnTo>
                      <a:pt x="0" y="2"/>
                    </a:lnTo>
                    <a:lnTo>
                      <a:pt x="0" y="1"/>
                    </a:lnTo>
                    <a:lnTo>
                      <a:pt x="0" y="1"/>
                    </a:lnTo>
                    <a:lnTo>
                      <a:pt x="0" y="0"/>
                    </a:lnTo>
                    <a:lnTo>
                      <a:pt x="0" y="0"/>
                    </a:lnTo>
                    <a:lnTo>
                      <a:pt x="0" y="1"/>
                    </a:lnTo>
                    <a:lnTo>
                      <a:pt x="0" y="1"/>
                    </a:lnTo>
                    <a:lnTo>
                      <a:pt x="0" y="0"/>
                    </a:lnTo>
                    <a:lnTo>
                      <a:pt x="0" y="1"/>
                    </a:lnTo>
                    <a:lnTo>
                      <a:pt x="0" y="1"/>
                    </a:lnTo>
                    <a:lnTo>
                      <a:pt x="0" y="2"/>
                    </a:lnTo>
                    <a:lnTo>
                      <a:pt x="0" y="1"/>
                    </a:lnTo>
                    <a:lnTo>
                      <a:pt x="0" y="2"/>
                    </a:lnTo>
                    <a:lnTo>
                      <a:pt x="0" y="1"/>
                    </a:lnTo>
                    <a:lnTo>
                      <a:pt x="0" y="2"/>
                    </a:lnTo>
                    <a:lnTo>
                      <a:pt x="0" y="2"/>
                    </a:lnTo>
                    <a:lnTo>
                      <a:pt x="0" y="2"/>
                    </a:lnTo>
                    <a:lnTo>
                      <a:pt x="0" y="1"/>
                    </a:lnTo>
                    <a:lnTo>
                      <a:pt x="0" y="2"/>
                    </a:lnTo>
                    <a:lnTo>
                      <a:pt x="0" y="2"/>
                    </a:lnTo>
                    <a:lnTo>
                      <a:pt x="0" y="2"/>
                    </a:lnTo>
                    <a:lnTo>
                      <a:pt x="0" y="3"/>
                    </a:lnTo>
                    <a:lnTo>
                      <a:pt x="0" y="2"/>
                    </a:lnTo>
                    <a:lnTo>
                      <a:pt x="0" y="2"/>
                    </a:lnTo>
                    <a:lnTo>
                      <a:pt x="0" y="2"/>
                    </a:lnTo>
                    <a:lnTo>
                      <a:pt x="0" y="2"/>
                    </a:lnTo>
                    <a:lnTo>
                      <a:pt x="0" y="1"/>
                    </a:lnTo>
                    <a:lnTo>
                      <a:pt x="0" y="1"/>
                    </a:lnTo>
                    <a:lnTo>
                      <a:pt x="0" y="2"/>
                    </a:lnTo>
                    <a:lnTo>
                      <a:pt x="0" y="1"/>
                    </a:lnTo>
                    <a:lnTo>
                      <a:pt x="0" y="2"/>
                    </a:lnTo>
                    <a:lnTo>
                      <a:pt x="0" y="2"/>
                    </a:lnTo>
                    <a:lnTo>
                      <a:pt x="0" y="2"/>
                    </a:lnTo>
                    <a:lnTo>
                      <a:pt x="0" y="2"/>
                    </a:lnTo>
                    <a:lnTo>
                      <a:pt x="0" y="1"/>
                    </a:lnTo>
                    <a:lnTo>
                      <a:pt x="0" y="2"/>
                    </a:lnTo>
                    <a:lnTo>
                      <a:pt x="0" y="1"/>
                    </a:lnTo>
                    <a:lnTo>
                      <a:pt x="0" y="2"/>
                    </a:lnTo>
                    <a:lnTo>
                      <a:pt x="0" y="2"/>
                    </a:lnTo>
                    <a:lnTo>
                      <a:pt x="0" y="2"/>
                    </a:lnTo>
                    <a:lnTo>
                      <a:pt x="0" y="3"/>
                    </a:lnTo>
                    <a:lnTo>
                      <a:pt x="0" y="2"/>
                    </a:lnTo>
                    <a:lnTo>
                      <a:pt x="0" y="2"/>
                    </a:lnTo>
                    <a:lnTo>
                      <a:pt x="0" y="2"/>
                    </a:lnTo>
                    <a:lnTo>
                      <a:pt x="0" y="2"/>
                    </a:lnTo>
                    <a:lnTo>
                      <a:pt x="0" y="2"/>
                    </a:lnTo>
                    <a:lnTo>
                      <a:pt x="0" y="3"/>
                    </a:lnTo>
                    <a:lnTo>
                      <a:pt x="0" y="2"/>
                    </a:lnTo>
                    <a:lnTo>
                      <a:pt x="0" y="2"/>
                    </a:lnTo>
                    <a:lnTo>
                      <a:pt x="0" y="2"/>
                    </a:lnTo>
                    <a:lnTo>
                      <a:pt x="0" y="1"/>
                    </a:lnTo>
                    <a:lnTo>
                      <a:pt x="0" y="1"/>
                    </a:lnTo>
                    <a:lnTo>
                      <a:pt x="0" y="1"/>
                    </a:lnTo>
                    <a:lnTo>
                      <a:pt x="0" y="1"/>
                    </a:lnTo>
                    <a:lnTo>
                      <a:pt x="0" y="1"/>
                    </a:lnTo>
                    <a:lnTo>
                      <a:pt x="0" y="1"/>
                    </a:lnTo>
                    <a:lnTo>
                      <a:pt x="0" y="1"/>
                    </a:lnTo>
                    <a:lnTo>
                      <a:pt x="0" y="2"/>
                    </a:lnTo>
                    <a:lnTo>
                      <a:pt x="0" y="2"/>
                    </a:lnTo>
                    <a:lnTo>
                      <a:pt x="0" y="1"/>
                    </a:lnTo>
                    <a:lnTo>
                      <a:pt x="0" y="2"/>
                    </a:lnTo>
                    <a:lnTo>
                      <a:pt x="0" y="1"/>
                    </a:lnTo>
                    <a:lnTo>
                      <a:pt x="0" y="1"/>
                    </a:lnTo>
                    <a:lnTo>
                      <a:pt x="0" y="1"/>
                    </a:lnTo>
                    <a:lnTo>
                      <a:pt x="0" y="2"/>
                    </a:lnTo>
                    <a:lnTo>
                      <a:pt x="0" y="2"/>
                    </a:lnTo>
                    <a:lnTo>
                      <a:pt x="0" y="3"/>
                    </a:lnTo>
                    <a:lnTo>
                      <a:pt x="0" y="3"/>
                    </a:lnTo>
                    <a:lnTo>
                      <a:pt x="0" y="3"/>
                    </a:lnTo>
                    <a:lnTo>
                      <a:pt x="0" y="4"/>
                    </a:lnTo>
                    <a:lnTo>
                      <a:pt x="0" y="4"/>
                    </a:lnTo>
                    <a:lnTo>
                      <a:pt x="0" y="3"/>
                    </a:lnTo>
                    <a:lnTo>
                      <a:pt x="0" y="4"/>
                    </a:lnTo>
                    <a:lnTo>
                      <a:pt x="0" y="4"/>
                    </a:lnTo>
                    <a:lnTo>
                      <a:pt x="0" y="3"/>
                    </a:lnTo>
                    <a:lnTo>
                      <a:pt x="0" y="4"/>
                    </a:lnTo>
                    <a:lnTo>
                      <a:pt x="0" y="4"/>
                    </a:lnTo>
                    <a:lnTo>
                      <a:pt x="0" y="3"/>
                    </a:lnTo>
                    <a:lnTo>
                      <a:pt x="0" y="3"/>
                    </a:lnTo>
                    <a:lnTo>
                      <a:pt x="0" y="3"/>
                    </a:lnTo>
                    <a:lnTo>
                      <a:pt x="0" y="3"/>
                    </a:lnTo>
                    <a:lnTo>
                      <a:pt x="0" y="3"/>
                    </a:lnTo>
                    <a:lnTo>
                      <a:pt x="0" y="3"/>
                    </a:lnTo>
                    <a:lnTo>
                      <a:pt x="0" y="4"/>
                    </a:lnTo>
                    <a:lnTo>
                      <a:pt x="0" y="5"/>
                    </a:lnTo>
                    <a:lnTo>
                      <a:pt x="0" y="4"/>
                    </a:lnTo>
                    <a:lnTo>
                      <a:pt x="0" y="5"/>
                    </a:lnTo>
                    <a:lnTo>
                      <a:pt x="0" y="5"/>
                    </a:lnTo>
                    <a:lnTo>
                      <a:pt x="0" y="5"/>
                    </a:lnTo>
                    <a:lnTo>
                      <a:pt x="0" y="5"/>
                    </a:lnTo>
                    <a:lnTo>
                      <a:pt x="0" y="6"/>
                    </a:lnTo>
                    <a:lnTo>
                      <a:pt x="0" y="5"/>
                    </a:lnTo>
                    <a:lnTo>
                      <a:pt x="0" y="6"/>
                    </a:lnTo>
                    <a:lnTo>
                      <a:pt x="0" y="6"/>
                    </a:lnTo>
                    <a:lnTo>
                      <a:pt x="0" y="7"/>
                    </a:lnTo>
                    <a:lnTo>
                      <a:pt x="0" y="7"/>
                    </a:lnTo>
                    <a:lnTo>
                      <a:pt x="0" y="7"/>
                    </a:lnTo>
                    <a:lnTo>
                      <a:pt x="0" y="8"/>
                    </a:lnTo>
                    <a:lnTo>
                      <a:pt x="0" y="9"/>
                    </a:lnTo>
                    <a:lnTo>
                      <a:pt x="0" y="8"/>
                    </a:lnTo>
                    <a:lnTo>
                      <a:pt x="0" y="8"/>
                    </a:lnTo>
                    <a:lnTo>
                      <a:pt x="0" y="8"/>
                    </a:lnTo>
                    <a:lnTo>
                      <a:pt x="0" y="8"/>
                    </a:lnTo>
                    <a:lnTo>
                      <a:pt x="0" y="8"/>
                    </a:lnTo>
                    <a:lnTo>
                      <a:pt x="0" y="8"/>
                    </a:lnTo>
                    <a:lnTo>
                      <a:pt x="0" y="8"/>
                    </a:lnTo>
                    <a:lnTo>
                      <a:pt x="0" y="9"/>
                    </a:lnTo>
                    <a:lnTo>
                      <a:pt x="0" y="8"/>
                    </a:lnTo>
                    <a:lnTo>
                      <a:pt x="0" y="8"/>
                    </a:lnTo>
                    <a:lnTo>
                      <a:pt x="0" y="7"/>
                    </a:lnTo>
                    <a:lnTo>
                      <a:pt x="0" y="8"/>
                    </a:lnTo>
                    <a:lnTo>
                      <a:pt x="0" y="8"/>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6"/>
                    </a:lnTo>
                    <a:lnTo>
                      <a:pt x="0" y="7"/>
                    </a:lnTo>
                    <a:lnTo>
                      <a:pt x="0" y="7"/>
                    </a:lnTo>
                    <a:lnTo>
                      <a:pt x="0" y="7"/>
                    </a:lnTo>
                    <a:lnTo>
                      <a:pt x="0" y="7"/>
                    </a:lnTo>
                    <a:lnTo>
                      <a:pt x="0" y="7"/>
                    </a:lnTo>
                    <a:lnTo>
                      <a:pt x="0" y="6"/>
                    </a:lnTo>
                    <a:lnTo>
                      <a:pt x="0" y="7"/>
                    </a:lnTo>
                    <a:lnTo>
                      <a:pt x="0" y="7"/>
                    </a:lnTo>
                    <a:lnTo>
                      <a:pt x="0" y="8"/>
                    </a:lnTo>
                    <a:lnTo>
                      <a:pt x="0" y="8"/>
                    </a:lnTo>
                    <a:lnTo>
                      <a:pt x="0" y="8"/>
                    </a:lnTo>
                    <a:lnTo>
                      <a:pt x="0" y="9"/>
                    </a:lnTo>
                    <a:lnTo>
                      <a:pt x="0" y="9"/>
                    </a:lnTo>
                    <a:lnTo>
                      <a:pt x="0" y="10"/>
                    </a:lnTo>
                    <a:lnTo>
                      <a:pt x="0" y="9"/>
                    </a:lnTo>
                    <a:lnTo>
                      <a:pt x="0" y="10"/>
                    </a:lnTo>
                    <a:lnTo>
                      <a:pt x="0" y="10"/>
                    </a:lnTo>
                    <a:lnTo>
                      <a:pt x="0" y="9"/>
                    </a:lnTo>
                    <a:lnTo>
                      <a:pt x="0" y="9"/>
                    </a:lnTo>
                    <a:lnTo>
                      <a:pt x="0" y="8"/>
                    </a:lnTo>
                    <a:lnTo>
                      <a:pt x="0" y="9"/>
                    </a:lnTo>
                    <a:lnTo>
                      <a:pt x="0" y="9"/>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10"/>
                    </a:lnTo>
                    <a:lnTo>
                      <a:pt x="0" y="9"/>
                    </a:lnTo>
                    <a:lnTo>
                      <a:pt x="0" y="9"/>
                    </a:lnTo>
                    <a:lnTo>
                      <a:pt x="0" y="9"/>
                    </a:lnTo>
                    <a:lnTo>
                      <a:pt x="0" y="10"/>
                    </a:lnTo>
                    <a:lnTo>
                      <a:pt x="0" y="10"/>
                    </a:lnTo>
                    <a:lnTo>
                      <a:pt x="0" y="10"/>
                    </a:lnTo>
                    <a:lnTo>
                      <a:pt x="0" y="10"/>
                    </a:lnTo>
                    <a:lnTo>
                      <a:pt x="0" y="9"/>
                    </a:lnTo>
                    <a:lnTo>
                      <a:pt x="0" y="10"/>
                    </a:lnTo>
                    <a:lnTo>
                      <a:pt x="0" y="10"/>
                    </a:lnTo>
                    <a:lnTo>
                      <a:pt x="0" y="9"/>
                    </a:lnTo>
                    <a:lnTo>
                      <a:pt x="0" y="10"/>
                    </a:lnTo>
                    <a:lnTo>
                      <a:pt x="0" y="10"/>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9"/>
                    </a:lnTo>
                    <a:lnTo>
                      <a:pt x="0" y="8"/>
                    </a:lnTo>
                    <a:lnTo>
                      <a:pt x="0" y="8"/>
                    </a:lnTo>
                    <a:lnTo>
                      <a:pt x="0" y="9"/>
                    </a:lnTo>
                    <a:lnTo>
                      <a:pt x="0" y="9"/>
                    </a:lnTo>
                    <a:lnTo>
                      <a:pt x="0" y="8"/>
                    </a:lnTo>
                    <a:lnTo>
                      <a:pt x="0" y="9"/>
                    </a:lnTo>
                    <a:lnTo>
                      <a:pt x="0" y="9"/>
                    </a:lnTo>
                    <a:lnTo>
                      <a:pt x="0" y="9"/>
                    </a:lnTo>
                    <a:lnTo>
                      <a:pt x="0" y="9"/>
                    </a:lnTo>
                    <a:lnTo>
                      <a:pt x="0" y="8"/>
                    </a:lnTo>
                    <a:lnTo>
                      <a:pt x="0" y="9"/>
                    </a:lnTo>
                    <a:lnTo>
                      <a:pt x="0" y="9"/>
                    </a:lnTo>
                    <a:lnTo>
                      <a:pt x="0" y="9"/>
                    </a:lnTo>
                    <a:lnTo>
                      <a:pt x="0" y="10"/>
                    </a:lnTo>
                    <a:lnTo>
                      <a:pt x="0" y="10"/>
                    </a:lnTo>
                    <a:lnTo>
                      <a:pt x="0" y="10"/>
                    </a:lnTo>
                    <a:lnTo>
                      <a:pt x="0" y="9"/>
                    </a:lnTo>
                    <a:lnTo>
                      <a:pt x="0" y="9"/>
                    </a:lnTo>
                    <a:lnTo>
                      <a:pt x="0" y="9"/>
                    </a:lnTo>
                    <a:lnTo>
                      <a:pt x="0" y="9"/>
                    </a:lnTo>
                    <a:lnTo>
                      <a:pt x="0" y="8"/>
                    </a:lnTo>
                    <a:lnTo>
                      <a:pt x="0" y="8"/>
                    </a:lnTo>
                    <a:lnTo>
                      <a:pt x="0" y="8"/>
                    </a:lnTo>
                    <a:lnTo>
                      <a:pt x="0" y="9"/>
                    </a:lnTo>
                    <a:lnTo>
                      <a:pt x="0" y="9"/>
                    </a:lnTo>
                    <a:lnTo>
                      <a:pt x="0" y="8"/>
                    </a:lnTo>
                    <a:lnTo>
                      <a:pt x="0" y="9"/>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9"/>
                    </a:lnTo>
                    <a:lnTo>
                      <a:pt x="0" y="10"/>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7"/>
                    </a:lnTo>
                    <a:lnTo>
                      <a:pt x="0" y="7"/>
                    </a:lnTo>
                    <a:lnTo>
                      <a:pt x="0" y="7"/>
                    </a:lnTo>
                    <a:lnTo>
                      <a:pt x="0" y="7"/>
                    </a:lnTo>
                    <a:lnTo>
                      <a:pt x="0" y="6"/>
                    </a:lnTo>
                    <a:lnTo>
                      <a:pt x="0" y="6"/>
                    </a:lnTo>
                    <a:lnTo>
                      <a:pt x="0" y="6"/>
                    </a:lnTo>
                    <a:lnTo>
                      <a:pt x="0" y="6"/>
                    </a:lnTo>
                    <a:lnTo>
                      <a:pt x="0" y="6"/>
                    </a:lnTo>
                    <a:lnTo>
                      <a:pt x="0" y="5"/>
                    </a:lnTo>
                    <a:lnTo>
                      <a:pt x="0" y="5"/>
                    </a:lnTo>
                    <a:lnTo>
                      <a:pt x="0" y="4"/>
                    </a:lnTo>
                    <a:lnTo>
                      <a:pt x="0" y="3"/>
                    </a:lnTo>
                    <a:lnTo>
                      <a:pt x="0" y="4"/>
                    </a:lnTo>
                    <a:lnTo>
                      <a:pt x="0" y="4"/>
                    </a:lnTo>
                    <a:lnTo>
                      <a:pt x="0" y="3"/>
                    </a:lnTo>
                    <a:lnTo>
                      <a:pt x="0" y="4"/>
                    </a:lnTo>
                    <a:lnTo>
                      <a:pt x="0" y="4"/>
                    </a:lnTo>
                    <a:lnTo>
                      <a:pt x="0" y="5"/>
                    </a:lnTo>
                    <a:lnTo>
                      <a:pt x="0" y="4"/>
                    </a:lnTo>
                    <a:lnTo>
                      <a:pt x="0" y="5"/>
                    </a:lnTo>
                    <a:lnTo>
                      <a:pt x="0" y="4"/>
                    </a:lnTo>
                    <a:lnTo>
                      <a:pt x="0" y="4"/>
                    </a:lnTo>
                    <a:lnTo>
                      <a:pt x="0" y="5"/>
                    </a:lnTo>
                    <a:lnTo>
                      <a:pt x="0" y="4"/>
                    </a:lnTo>
                    <a:lnTo>
                      <a:pt x="0" y="4"/>
                    </a:lnTo>
                    <a:lnTo>
                      <a:pt x="0" y="5"/>
                    </a:lnTo>
                    <a:lnTo>
                      <a:pt x="0" y="4"/>
                    </a:lnTo>
                    <a:lnTo>
                      <a:pt x="0" y="5"/>
                    </a:lnTo>
                    <a:lnTo>
                      <a:pt x="0" y="5"/>
                    </a:lnTo>
                    <a:lnTo>
                      <a:pt x="0" y="5"/>
                    </a:lnTo>
                    <a:lnTo>
                      <a:pt x="0" y="6"/>
                    </a:lnTo>
                    <a:lnTo>
                      <a:pt x="0" y="6"/>
                    </a:lnTo>
                    <a:lnTo>
                      <a:pt x="0" y="7"/>
                    </a:lnTo>
                    <a:lnTo>
                      <a:pt x="0" y="5"/>
                    </a:lnTo>
                    <a:lnTo>
                      <a:pt x="0" y="6"/>
                    </a:lnTo>
                    <a:lnTo>
                      <a:pt x="0" y="5"/>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7"/>
                    </a:lnTo>
                    <a:lnTo>
                      <a:pt x="0" y="6"/>
                    </a:lnTo>
                    <a:lnTo>
                      <a:pt x="0" y="6"/>
                    </a:lnTo>
                    <a:lnTo>
                      <a:pt x="0" y="6"/>
                    </a:lnTo>
                    <a:lnTo>
                      <a:pt x="0" y="7"/>
                    </a:lnTo>
                    <a:lnTo>
                      <a:pt x="0" y="6"/>
                    </a:lnTo>
                    <a:lnTo>
                      <a:pt x="0" y="7"/>
                    </a:lnTo>
                    <a:lnTo>
                      <a:pt x="0" y="6"/>
                    </a:lnTo>
                    <a:lnTo>
                      <a:pt x="0" y="6"/>
                    </a:lnTo>
                    <a:lnTo>
                      <a:pt x="0" y="5"/>
                    </a:lnTo>
                    <a:lnTo>
                      <a:pt x="0" y="5"/>
                    </a:lnTo>
                    <a:lnTo>
                      <a:pt x="0" y="5"/>
                    </a:lnTo>
                    <a:lnTo>
                      <a:pt x="0" y="4"/>
                    </a:lnTo>
                    <a:lnTo>
                      <a:pt x="0" y="3"/>
                    </a:lnTo>
                    <a:lnTo>
                      <a:pt x="0" y="4"/>
                    </a:lnTo>
                    <a:lnTo>
                      <a:pt x="0" y="5"/>
                    </a:lnTo>
                    <a:lnTo>
                      <a:pt x="0" y="4"/>
                    </a:lnTo>
                    <a:lnTo>
                      <a:pt x="0" y="5"/>
                    </a:lnTo>
                    <a:lnTo>
                      <a:pt x="0" y="5"/>
                    </a:lnTo>
                    <a:lnTo>
                      <a:pt x="0" y="5"/>
                    </a:lnTo>
                    <a:lnTo>
                      <a:pt x="0" y="5"/>
                    </a:lnTo>
                    <a:lnTo>
                      <a:pt x="0" y="6"/>
                    </a:lnTo>
                    <a:lnTo>
                      <a:pt x="0" y="6"/>
                    </a:lnTo>
                    <a:lnTo>
                      <a:pt x="0" y="6"/>
                    </a:lnTo>
                    <a:lnTo>
                      <a:pt x="0" y="6"/>
                    </a:lnTo>
                    <a:lnTo>
                      <a:pt x="0" y="6"/>
                    </a:lnTo>
                    <a:lnTo>
                      <a:pt x="0" y="7"/>
                    </a:lnTo>
                    <a:lnTo>
                      <a:pt x="0" y="8"/>
                    </a:lnTo>
                    <a:lnTo>
                      <a:pt x="0" y="8"/>
                    </a:lnTo>
                    <a:lnTo>
                      <a:pt x="0" y="9"/>
                    </a:lnTo>
                    <a:lnTo>
                      <a:pt x="0" y="8"/>
                    </a:lnTo>
                    <a:lnTo>
                      <a:pt x="0" y="8"/>
                    </a:lnTo>
                    <a:lnTo>
                      <a:pt x="0" y="9"/>
                    </a:lnTo>
                    <a:lnTo>
                      <a:pt x="0" y="8"/>
                    </a:lnTo>
                    <a:lnTo>
                      <a:pt x="0" y="9"/>
                    </a:lnTo>
                    <a:lnTo>
                      <a:pt x="0" y="8"/>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8"/>
                    </a:lnTo>
                    <a:lnTo>
                      <a:pt x="0" y="7"/>
                    </a:lnTo>
                    <a:lnTo>
                      <a:pt x="0" y="8"/>
                    </a:lnTo>
                    <a:lnTo>
                      <a:pt x="0" y="8"/>
                    </a:lnTo>
                    <a:lnTo>
                      <a:pt x="0" y="8"/>
                    </a:lnTo>
                    <a:lnTo>
                      <a:pt x="0" y="9"/>
                    </a:lnTo>
                    <a:lnTo>
                      <a:pt x="0" y="9"/>
                    </a:lnTo>
                    <a:lnTo>
                      <a:pt x="0" y="9"/>
                    </a:lnTo>
                    <a:lnTo>
                      <a:pt x="0" y="8"/>
                    </a:lnTo>
                    <a:lnTo>
                      <a:pt x="0" y="9"/>
                    </a:lnTo>
                    <a:lnTo>
                      <a:pt x="0" y="9"/>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5"/>
                    </a:lnTo>
                    <a:lnTo>
                      <a:pt x="0" y="5"/>
                    </a:lnTo>
                    <a:lnTo>
                      <a:pt x="0" y="4"/>
                    </a:lnTo>
                    <a:lnTo>
                      <a:pt x="0" y="3"/>
                    </a:lnTo>
                    <a:lnTo>
                      <a:pt x="0" y="3"/>
                    </a:lnTo>
                    <a:lnTo>
                      <a:pt x="0" y="4"/>
                    </a:lnTo>
                    <a:lnTo>
                      <a:pt x="0" y="5"/>
                    </a:lnTo>
                    <a:lnTo>
                      <a:pt x="0" y="4"/>
                    </a:lnTo>
                    <a:lnTo>
                      <a:pt x="0" y="5"/>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7"/>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7"/>
                    </a:lnTo>
                    <a:lnTo>
                      <a:pt x="0" y="7"/>
                    </a:lnTo>
                    <a:lnTo>
                      <a:pt x="0" y="6"/>
                    </a:lnTo>
                    <a:lnTo>
                      <a:pt x="0" y="6"/>
                    </a:lnTo>
                    <a:lnTo>
                      <a:pt x="0" y="6"/>
                    </a:lnTo>
                    <a:lnTo>
                      <a:pt x="0" y="6"/>
                    </a:lnTo>
                    <a:lnTo>
                      <a:pt x="0" y="7"/>
                    </a:lnTo>
                    <a:lnTo>
                      <a:pt x="0" y="7"/>
                    </a:lnTo>
                    <a:lnTo>
                      <a:pt x="0" y="7"/>
                    </a:lnTo>
                    <a:lnTo>
                      <a:pt x="0" y="8"/>
                    </a:lnTo>
                    <a:lnTo>
                      <a:pt x="0" y="8"/>
                    </a:lnTo>
                    <a:lnTo>
                      <a:pt x="0" y="9"/>
                    </a:lnTo>
                    <a:lnTo>
                      <a:pt x="0" y="8"/>
                    </a:lnTo>
                    <a:lnTo>
                      <a:pt x="0" y="9"/>
                    </a:lnTo>
                    <a:lnTo>
                      <a:pt x="0" y="9"/>
                    </a:lnTo>
                    <a:lnTo>
                      <a:pt x="0" y="9"/>
                    </a:lnTo>
                    <a:lnTo>
                      <a:pt x="0" y="8"/>
                    </a:lnTo>
                    <a:lnTo>
                      <a:pt x="0" y="9"/>
                    </a:lnTo>
                    <a:lnTo>
                      <a:pt x="0" y="8"/>
                    </a:lnTo>
                    <a:lnTo>
                      <a:pt x="0" y="8"/>
                    </a:lnTo>
                    <a:lnTo>
                      <a:pt x="0" y="8"/>
                    </a:lnTo>
                    <a:lnTo>
                      <a:pt x="0" y="7"/>
                    </a:lnTo>
                    <a:lnTo>
                      <a:pt x="0" y="8"/>
                    </a:lnTo>
                    <a:lnTo>
                      <a:pt x="0" y="8"/>
                    </a:lnTo>
                    <a:lnTo>
                      <a:pt x="0" y="8"/>
                    </a:lnTo>
                    <a:lnTo>
                      <a:pt x="0" y="7"/>
                    </a:lnTo>
                    <a:lnTo>
                      <a:pt x="0" y="7"/>
                    </a:lnTo>
                    <a:lnTo>
                      <a:pt x="0" y="6"/>
                    </a:lnTo>
                    <a:lnTo>
                      <a:pt x="0" y="6"/>
                    </a:lnTo>
                    <a:lnTo>
                      <a:pt x="0" y="5"/>
                    </a:lnTo>
                    <a:lnTo>
                      <a:pt x="0" y="5"/>
                    </a:lnTo>
                    <a:lnTo>
                      <a:pt x="0" y="5"/>
                    </a:lnTo>
                    <a:lnTo>
                      <a:pt x="0" y="4"/>
                    </a:lnTo>
                    <a:lnTo>
                      <a:pt x="0" y="3"/>
                    </a:lnTo>
                    <a:lnTo>
                      <a:pt x="0" y="3"/>
                    </a:lnTo>
                    <a:lnTo>
                      <a:pt x="0" y="3"/>
                    </a:lnTo>
                    <a:lnTo>
                      <a:pt x="0" y="3"/>
                    </a:lnTo>
                    <a:lnTo>
                      <a:pt x="0" y="4"/>
                    </a:lnTo>
                    <a:lnTo>
                      <a:pt x="0" y="5"/>
                    </a:lnTo>
                    <a:lnTo>
                      <a:pt x="0" y="4"/>
                    </a:lnTo>
                    <a:lnTo>
                      <a:pt x="0" y="5"/>
                    </a:lnTo>
                    <a:lnTo>
                      <a:pt x="0" y="4"/>
                    </a:lnTo>
                    <a:lnTo>
                      <a:pt x="0" y="4"/>
                    </a:lnTo>
                    <a:lnTo>
                      <a:pt x="0" y="4"/>
                    </a:lnTo>
                    <a:lnTo>
                      <a:pt x="0" y="5"/>
                    </a:lnTo>
                    <a:lnTo>
                      <a:pt x="0" y="5"/>
                    </a:lnTo>
                    <a:lnTo>
                      <a:pt x="0" y="5"/>
                    </a:lnTo>
                    <a:lnTo>
                      <a:pt x="0" y="5"/>
                    </a:lnTo>
                    <a:lnTo>
                      <a:pt x="0" y="6"/>
                    </a:lnTo>
                    <a:lnTo>
                      <a:pt x="0" y="7"/>
                    </a:lnTo>
                    <a:lnTo>
                      <a:pt x="0" y="6"/>
                    </a:lnTo>
                    <a:lnTo>
                      <a:pt x="0" y="7"/>
                    </a:lnTo>
                    <a:lnTo>
                      <a:pt x="0" y="6"/>
                    </a:lnTo>
                    <a:lnTo>
                      <a:pt x="0" y="7"/>
                    </a:lnTo>
                    <a:lnTo>
                      <a:pt x="0" y="7"/>
                    </a:lnTo>
                    <a:lnTo>
                      <a:pt x="0" y="7"/>
                    </a:lnTo>
                    <a:lnTo>
                      <a:pt x="0" y="6"/>
                    </a:lnTo>
                    <a:lnTo>
                      <a:pt x="0" y="6"/>
                    </a:lnTo>
                    <a:lnTo>
                      <a:pt x="0" y="5"/>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9"/>
                    </a:lnTo>
                    <a:lnTo>
                      <a:pt x="0" y="9"/>
                    </a:lnTo>
                    <a:lnTo>
                      <a:pt x="0" y="9"/>
                    </a:lnTo>
                    <a:lnTo>
                      <a:pt x="0" y="8"/>
                    </a:lnTo>
                    <a:lnTo>
                      <a:pt x="0" y="8"/>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8"/>
                    </a:lnTo>
                    <a:lnTo>
                      <a:pt x="0" y="8"/>
                    </a:lnTo>
                    <a:lnTo>
                      <a:pt x="0" y="8"/>
                    </a:lnTo>
                    <a:lnTo>
                      <a:pt x="0" y="8"/>
                    </a:lnTo>
                    <a:lnTo>
                      <a:pt x="0" y="8"/>
                    </a:lnTo>
                    <a:lnTo>
                      <a:pt x="0" y="8"/>
                    </a:lnTo>
                    <a:lnTo>
                      <a:pt x="0" y="8"/>
                    </a:lnTo>
                    <a:lnTo>
                      <a:pt x="0" y="7"/>
                    </a:lnTo>
                    <a:lnTo>
                      <a:pt x="0" y="7"/>
                    </a:lnTo>
                    <a:lnTo>
                      <a:pt x="0" y="7"/>
                    </a:lnTo>
                    <a:lnTo>
                      <a:pt x="0" y="8"/>
                    </a:lnTo>
                    <a:lnTo>
                      <a:pt x="0" y="7"/>
                    </a:lnTo>
                    <a:lnTo>
                      <a:pt x="0" y="7"/>
                    </a:lnTo>
                    <a:lnTo>
                      <a:pt x="0" y="6"/>
                    </a:lnTo>
                    <a:lnTo>
                      <a:pt x="0" y="6"/>
                    </a:lnTo>
                    <a:lnTo>
                      <a:pt x="0" y="5"/>
                    </a:lnTo>
                    <a:lnTo>
                      <a:pt x="0" y="5"/>
                    </a:lnTo>
                    <a:lnTo>
                      <a:pt x="0" y="5"/>
                    </a:lnTo>
                    <a:lnTo>
                      <a:pt x="0" y="6"/>
                    </a:lnTo>
                    <a:lnTo>
                      <a:pt x="0" y="7"/>
                    </a:lnTo>
                    <a:lnTo>
                      <a:pt x="0" y="6"/>
                    </a:lnTo>
                    <a:lnTo>
                      <a:pt x="0" y="7"/>
                    </a:lnTo>
                    <a:lnTo>
                      <a:pt x="0" y="7"/>
                    </a:lnTo>
                    <a:lnTo>
                      <a:pt x="0" y="7"/>
                    </a:lnTo>
                    <a:lnTo>
                      <a:pt x="0" y="8"/>
                    </a:lnTo>
                    <a:lnTo>
                      <a:pt x="0" y="8"/>
                    </a:lnTo>
                    <a:lnTo>
                      <a:pt x="0" y="7"/>
                    </a:lnTo>
                    <a:lnTo>
                      <a:pt x="0" y="8"/>
                    </a:lnTo>
                    <a:lnTo>
                      <a:pt x="0" y="9"/>
                    </a:lnTo>
                    <a:lnTo>
                      <a:pt x="0" y="8"/>
                    </a:lnTo>
                    <a:lnTo>
                      <a:pt x="0" y="9"/>
                    </a:lnTo>
                    <a:lnTo>
                      <a:pt x="0" y="9"/>
                    </a:lnTo>
                    <a:lnTo>
                      <a:pt x="0" y="9"/>
                    </a:lnTo>
                    <a:lnTo>
                      <a:pt x="0" y="9"/>
                    </a:lnTo>
                    <a:lnTo>
                      <a:pt x="0" y="9"/>
                    </a:lnTo>
                    <a:lnTo>
                      <a:pt x="0" y="9"/>
                    </a:lnTo>
                    <a:lnTo>
                      <a:pt x="0" y="10"/>
                    </a:lnTo>
                    <a:lnTo>
                      <a:pt x="0" y="9"/>
                    </a:lnTo>
                    <a:lnTo>
                      <a:pt x="0" y="9"/>
                    </a:lnTo>
                    <a:lnTo>
                      <a:pt x="0" y="9"/>
                    </a:lnTo>
                    <a:lnTo>
                      <a:pt x="0" y="9"/>
                    </a:lnTo>
                    <a:lnTo>
                      <a:pt x="0" y="8"/>
                    </a:lnTo>
                    <a:lnTo>
                      <a:pt x="0" y="9"/>
                    </a:lnTo>
                    <a:lnTo>
                      <a:pt x="0" y="9"/>
                    </a:lnTo>
                    <a:lnTo>
                      <a:pt x="0" y="9"/>
                    </a:lnTo>
                    <a:lnTo>
                      <a:pt x="0" y="9"/>
                    </a:lnTo>
                    <a:lnTo>
                      <a:pt x="0" y="9"/>
                    </a:lnTo>
                    <a:lnTo>
                      <a:pt x="0" y="10"/>
                    </a:lnTo>
                    <a:lnTo>
                      <a:pt x="0" y="10"/>
                    </a:lnTo>
                    <a:lnTo>
                      <a:pt x="0" y="10"/>
                    </a:lnTo>
                    <a:lnTo>
                      <a:pt x="0" y="9"/>
                    </a:lnTo>
                    <a:lnTo>
                      <a:pt x="0" y="10"/>
                    </a:lnTo>
                    <a:lnTo>
                      <a:pt x="0" y="10"/>
                    </a:lnTo>
                    <a:lnTo>
                      <a:pt x="0" y="9"/>
                    </a:lnTo>
                    <a:lnTo>
                      <a:pt x="0" y="8"/>
                    </a:lnTo>
                    <a:lnTo>
                      <a:pt x="0" y="9"/>
                    </a:lnTo>
                    <a:lnTo>
                      <a:pt x="0" y="9"/>
                    </a:lnTo>
                    <a:lnTo>
                      <a:pt x="0" y="9"/>
                    </a:lnTo>
                    <a:lnTo>
                      <a:pt x="1" y="9"/>
                    </a:lnTo>
                    <a:lnTo>
                      <a:pt x="1" y="9"/>
                    </a:lnTo>
                    <a:lnTo>
                      <a:pt x="1" y="9"/>
                    </a:lnTo>
                    <a:lnTo>
                      <a:pt x="1" y="9"/>
                    </a:lnTo>
                    <a:lnTo>
                      <a:pt x="1" y="9"/>
                    </a:lnTo>
                    <a:lnTo>
                      <a:pt x="1" y="9"/>
                    </a:lnTo>
                    <a:lnTo>
                      <a:pt x="1" y="9"/>
                    </a:lnTo>
                    <a:lnTo>
                      <a:pt x="1" y="9"/>
                    </a:lnTo>
                    <a:lnTo>
                      <a:pt x="1" y="8"/>
                    </a:lnTo>
                    <a:lnTo>
                      <a:pt x="1" y="7"/>
                    </a:lnTo>
                    <a:lnTo>
                      <a:pt x="1" y="7"/>
                    </a:lnTo>
                    <a:lnTo>
                      <a:pt x="1" y="7"/>
                    </a:lnTo>
                    <a:lnTo>
                      <a:pt x="1" y="7"/>
                    </a:lnTo>
                    <a:lnTo>
                      <a:pt x="1" y="7"/>
                    </a:lnTo>
                    <a:lnTo>
                      <a:pt x="1" y="7"/>
                    </a:lnTo>
                    <a:lnTo>
                      <a:pt x="1" y="7"/>
                    </a:lnTo>
                    <a:lnTo>
                      <a:pt x="1" y="6"/>
                    </a:lnTo>
                    <a:lnTo>
                      <a:pt x="1" y="7"/>
                    </a:lnTo>
                    <a:lnTo>
                      <a:pt x="1" y="7"/>
                    </a:lnTo>
                    <a:lnTo>
                      <a:pt x="1" y="8"/>
                    </a:lnTo>
                    <a:lnTo>
                      <a:pt x="1" y="7"/>
                    </a:lnTo>
                    <a:lnTo>
                      <a:pt x="1" y="8"/>
                    </a:lnTo>
                    <a:lnTo>
                      <a:pt x="1" y="8"/>
                    </a:lnTo>
                    <a:lnTo>
                      <a:pt x="1" y="9"/>
                    </a:lnTo>
                    <a:lnTo>
                      <a:pt x="1" y="9"/>
                    </a:lnTo>
                    <a:lnTo>
                      <a:pt x="1" y="9"/>
                    </a:lnTo>
                    <a:lnTo>
                      <a:pt x="1" y="8"/>
                    </a:lnTo>
                    <a:lnTo>
                      <a:pt x="1" y="9"/>
                    </a:lnTo>
                    <a:lnTo>
                      <a:pt x="1" y="9"/>
                    </a:lnTo>
                    <a:lnTo>
                      <a:pt x="1" y="9"/>
                    </a:lnTo>
                    <a:lnTo>
                      <a:pt x="1" y="9"/>
                    </a:lnTo>
                    <a:lnTo>
                      <a:pt x="1" y="9"/>
                    </a:lnTo>
                    <a:lnTo>
                      <a:pt x="1" y="9"/>
                    </a:lnTo>
                    <a:lnTo>
                      <a:pt x="1" y="8"/>
                    </a:lnTo>
                    <a:lnTo>
                      <a:pt x="1" y="8"/>
                    </a:lnTo>
                    <a:lnTo>
                      <a:pt x="1" y="8"/>
                    </a:lnTo>
                    <a:lnTo>
                      <a:pt x="1" y="7"/>
                    </a:lnTo>
                  </a:path>
                </a:pathLst>
              </a:custGeom>
              <a:noFill/>
              <a:ln w="0">
                <a:solidFill>
                  <a:srgbClr val="3366FF"/>
                </a:solidFill>
                <a:prstDash val="solid"/>
                <a:round/>
                <a:headEnd/>
                <a:tailEnd/>
              </a:ln>
            </p:spPr>
            <p:txBody>
              <a:bodyPr/>
              <a:lstStyle/>
              <a:p>
                <a:endParaRPr lang="en-GB"/>
              </a:p>
            </p:txBody>
          </p:sp>
          <p:sp>
            <p:nvSpPr>
              <p:cNvPr id="186374" name="Freeform 1030"/>
              <p:cNvSpPr>
                <a:spLocks/>
              </p:cNvSpPr>
              <p:nvPr/>
            </p:nvSpPr>
            <p:spPr bwMode="auto">
              <a:xfrm>
                <a:off x="3948" y="3515"/>
                <a:ext cx="1" cy="78"/>
              </a:xfrm>
              <a:custGeom>
                <a:avLst/>
                <a:gdLst/>
                <a:ahLst/>
                <a:cxnLst>
                  <a:cxn ang="0">
                    <a:pos x="0" y="4"/>
                  </a:cxn>
                  <a:cxn ang="0">
                    <a:pos x="0" y="6"/>
                  </a:cxn>
                  <a:cxn ang="0">
                    <a:pos x="0" y="4"/>
                  </a:cxn>
                  <a:cxn ang="0">
                    <a:pos x="0" y="1"/>
                  </a:cxn>
                  <a:cxn ang="0">
                    <a:pos x="0" y="2"/>
                  </a:cxn>
                  <a:cxn ang="0">
                    <a:pos x="0" y="4"/>
                  </a:cxn>
                  <a:cxn ang="0">
                    <a:pos x="0" y="4"/>
                  </a:cxn>
                  <a:cxn ang="0">
                    <a:pos x="0" y="5"/>
                  </a:cxn>
                  <a:cxn ang="0">
                    <a:pos x="0" y="3"/>
                  </a:cxn>
                  <a:cxn ang="0">
                    <a:pos x="0" y="4"/>
                  </a:cxn>
                  <a:cxn ang="0">
                    <a:pos x="0" y="5"/>
                  </a:cxn>
                  <a:cxn ang="0">
                    <a:pos x="0" y="1"/>
                  </a:cxn>
                  <a:cxn ang="0">
                    <a:pos x="0" y="4"/>
                  </a:cxn>
                  <a:cxn ang="0">
                    <a:pos x="0" y="2"/>
                  </a:cxn>
                  <a:cxn ang="0">
                    <a:pos x="0" y="3"/>
                  </a:cxn>
                  <a:cxn ang="0">
                    <a:pos x="0" y="5"/>
                  </a:cxn>
                  <a:cxn ang="0">
                    <a:pos x="0" y="4"/>
                  </a:cxn>
                  <a:cxn ang="0">
                    <a:pos x="0" y="5"/>
                  </a:cxn>
                  <a:cxn ang="0">
                    <a:pos x="0" y="6"/>
                  </a:cxn>
                  <a:cxn ang="0">
                    <a:pos x="0" y="7"/>
                  </a:cxn>
                  <a:cxn ang="0">
                    <a:pos x="0" y="8"/>
                  </a:cxn>
                  <a:cxn ang="0">
                    <a:pos x="0" y="8"/>
                  </a:cxn>
                  <a:cxn ang="0">
                    <a:pos x="0" y="9"/>
                  </a:cxn>
                  <a:cxn ang="0">
                    <a:pos x="0" y="10"/>
                  </a:cxn>
                  <a:cxn ang="0">
                    <a:pos x="0" y="9"/>
                  </a:cxn>
                  <a:cxn ang="0">
                    <a:pos x="0" y="10"/>
                  </a:cxn>
                  <a:cxn ang="0">
                    <a:pos x="0" y="12"/>
                  </a:cxn>
                  <a:cxn ang="0">
                    <a:pos x="0" y="11"/>
                  </a:cxn>
                  <a:cxn ang="0">
                    <a:pos x="0" y="8"/>
                  </a:cxn>
                  <a:cxn ang="0">
                    <a:pos x="0" y="7"/>
                  </a:cxn>
                  <a:cxn ang="0">
                    <a:pos x="0" y="9"/>
                  </a:cxn>
                  <a:cxn ang="0">
                    <a:pos x="0" y="10"/>
                  </a:cxn>
                  <a:cxn ang="0">
                    <a:pos x="0" y="11"/>
                  </a:cxn>
                  <a:cxn ang="0">
                    <a:pos x="0" y="12"/>
                  </a:cxn>
                  <a:cxn ang="0">
                    <a:pos x="0" y="11"/>
                  </a:cxn>
                  <a:cxn ang="0">
                    <a:pos x="0" y="12"/>
                  </a:cxn>
                  <a:cxn ang="0">
                    <a:pos x="0" y="12"/>
                  </a:cxn>
                  <a:cxn ang="0">
                    <a:pos x="0" y="8"/>
                  </a:cxn>
                  <a:cxn ang="0">
                    <a:pos x="0" y="11"/>
                  </a:cxn>
                  <a:cxn ang="0">
                    <a:pos x="0" y="9"/>
                  </a:cxn>
                  <a:cxn ang="0">
                    <a:pos x="0" y="8"/>
                  </a:cxn>
                  <a:cxn ang="0">
                    <a:pos x="0" y="10"/>
                  </a:cxn>
                  <a:cxn ang="0">
                    <a:pos x="0" y="7"/>
                  </a:cxn>
                  <a:cxn ang="0">
                    <a:pos x="0" y="8"/>
                  </a:cxn>
                  <a:cxn ang="0">
                    <a:pos x="0" y="9"/>
                  </a:cxn>
                  <a:cxn ang="0">
                    <a:pos x="0" y="9"/>
                  </a:cxn>
                  <a:cxn ang="0">
                    <a:pos x="0" y="8"/>
                  </a:cxn>
                  <a:cxn ang="0">
                    <a:pos x="0" y="7"/>
                  </a:cxn>
                  <a:cxn ang="0">
                    <a:pos x="0" y="9"/>
                  </a:cxn>
                  <a:cxn ang="0">
                    <a:pos x="0" y="9"/>
                  </a:cxn>
                  <a:cxn ang="0">
                    <a:pos x="0" y="7"/>
                  </a:cxn>
                  <a:cxn ang="0">
                    <a:pos x="0" y="9"/>
                  </a:cxn>
                  <a:cxn ang="0">
                    <a:pos x="0" y="7"/>
                  </a:cxn>
                  <a:cxn ang="0">
                    <a:pos x="0" y="6"/>
                  </a:cxn>
                  <a:cxn ang="0">
                    <a:pos x="0" y="6"/>
                  </a:cxn>
                  <a:cxn ang="0">
                    <a:pos x="0" y="5"/>
                  </a:cxn>
                  <a:cxn ang="0">
                    <a:pos x="0" y="8"/>
                  </a:cxn>
                  <a:cxn ang="0">
                    <a:pos x="0" y="7"/>
                  </a:cxn>
                  <a:cxn ang="0">
                    <a:pos x="0" y="8"/>
                  </a:cxn>
                  <a:cxn ang="0">
                    <a:pos x="0" y="9"/>
                  </a:cxn>
                  <a:cxn ang="0">
                    <a:pos x="0" y="8"/>
                  </a:cxn>
                  <a:cxn ang="0">
                    <a:pos x="0" y="7"/>
                  </a:cxn>
                  <a:cxn ang="0">
                    <a:pos x="0" y="7"/>
                  </a:cxn>
                </a:cxnLst>
                <a:rect l="0" t="0" r="r" b="b"/>
                <a:pathLst>
                  <a:path h="13">
                    <a:moveTo>
                      <a:pt x="0" y="6"/>
                    </a:moveTo>
                    <a:lnTo>
                      <a:pt x="0" y="6"/>
                    </a:lnTo>
                    <a:lnTo>
                      <a:pt x="0" y="5"/>
                    </a:lnTo>
                    <a:lnTo>
                      <a:pt x="0" y="5"/>
                    </a:lnTo>
                    <a:lnTo>
                      <a:pt x="0" y="4"/>
                    </a:lnTo>
                    <a:lnTo>
                      <a:pt x="0" y="5"/>
                    </a:lnTo>
                    <a:lnTo>
                      <a:pt x="0" y="5"/>
                    </a:lnTo>
                    <a:lnTo>
                      <a:pt x="0" y="5"/>
                    </a:lnTo>
                    <a:lnTo>
                      <a:pt x="0" y="4"/>
                    </a:lnTo>
                    <a:lnTo>
                      <a:pt x="0" y="4"/>
                    </a:lnTo>
                    <a:lnTo>
                      <a:pt x="0" y="4"/>
                    </a:lnTo>
                    <a:lnTo>
                      <a:pt x="0" y="4"/>
                    </a:lnTo>
                    <a:lnTo>
                      <a:pt x="0" y="4"/>
                    </a:lnTo>
                    <a:lnTo>
                      <a:pt x="0" y="4"/>
                    </a:lnTo>
                    <a:lnTo>
                      <a:pt x="0" y="5"/>
                    </a:lnTo>
                    <a:lnTo>
                      <a:pt x="0" y="5"/>
                    </a:lnTo>
                    <a:lnTo>
                      <a:pt x="0" y="5"/>
                    </a:lnTo>
                    <a:lnTo>
                      <a:pt x="0" y="6"/>
                    </a:lnTo>
                    <a:lnTo>
                      <a:pt x="0" y="6"/>
                    </a:lnTo>
                    <a:lnTo>
                      <a:pt x="0" y="6"/>
                    </a:lnTo>
                    <a:lnTo>
                      <a:pt x="0" y="5"/>
                    </a:lnTo>
                    <a:lnTo>
                      <a:pt x="0" y="6"/>
                    </a:lnTo>
                    <a:lnTo>
                      <a:pt x="0" y="5"/>
                    </a:lnTo>
                    <a:lnTo>
                      <a:pt x="0" y="6"/>
                    </a:lnTo>
                    <a:lnTo>
                      <a:pt x="0" y="6"/>
                    </a:lnTo>
                    <a:lnTo>
                      <a:pt x="0" y="5"/>
                    </a:lnTo>
                    <a:lnTo>
                      <a:pt x="0" y="5"/>
                    </a:lnTo>
                    <a:lnTo>
                      <a:pt x="0" y="5"/>
                    </a:lnTo>
                    <a:lnTo>
                      <a:pt x="0" y="5"/>
                    </a:lnTo>
                    <a:lnTo>
                      <a:pt x="0" y="4"/>
                    </a:lnTo>
                    <a:lnTo>
                      <a:pt x="0" y="5"/>
                    </a:lnTo>
                    <a:lnTo>
                      <a:pt x="0" y="4"/>
                    </a:lnTo>
                    <a:lnTo>
                      <a:pt x="0" y="4"/>
                    </a:lnTo>
                    <a:lnTo>
                      <a:pt x="0" y="3"/>
                    </a:lnTo>
                    <a:lnTo>
                      <a:pt x="0" y="3"/>
                    </a:lnTo>
                    <a:lnTo>
                      <a:pt x="0" y="3"/>
                    </a:lnTo>
                    <a:lnTo>
                      <a:pt x="0" y="3"/>
                    </a:lnTo>
                    <a:lnTo>
                      <a:pt x="0" y="3"/>
                    </a:lnTo>
                    <a:lnTo>
                      <a:pt x="0" y="3"/>
                    </a:lnTo>
                    <a:lnTo>
                      <a:pt x="0" y="2"/>
                    </a:lnTo>
                    <a:lnTo>
                      <a:pt x="0" y="2"/>
                    </a:lnTo>
                    <a:lnTo>
                      <a:pt x="0" y="2"/>
                    </a:lnTo>
                    <a:lnTo>
                      <a:pt x="0" y="1"/>
                    </a:lnTo>
                    <a:lnTo>
                      <a:pt x="0" y="1"/>
                    </a:lnTo>
                    <a:lnTo>
                      <a:pt x="0" y="1"/>
                    </a:lnTo>
                    <a:lnTo>
                      <a:pt x="0" y="1"/>
                    </a:lnTo>
                    <a:lnTo>
                      <a:pt x="0" y="1"/>
                    </a:lnTo>
                    <a:lnTo>
                      <a:pt x="0" y="1"/>
                    </a:lnTo>
                    <a:lnTo>
                      <a:pt x="0" y="0"/>
                    </a:lnTo>
                    <a:lnTo>
                      <a:pt x="0" y="1"/>
                    </a:lnTo>
                    <a:lnTo>
                      <a:pt x="0" y="1"/>
                    </a:lnTo>
                    <a:lnTo>
                      <a:pt x="0" y="1"/>
                    </a:lnTo>
                    <a:lnTo>
                      <a:pt x="0" y="1"/>
                    </a:lnTo>
                    <a:lnTo>
                      <a:pt x="0" y="2"/>
                    </a:lnTo>
                    <a:lnTo>
                      <a:pt x="0" y="2"/>
                    </a:lnTo>
                    <a:lnTo>
                      <a:pt x="0" y="3"/>
                    </a:lnTo>
                    <a:lnTo>
                      <a:pt x="0" y="3"/>
                    </a:lnTo>
                    <a:lnTo>
                      <a:pt x="0" y="3"/>
                    </a:lnTo>
                    <a:lnTo>
                      <a:pt x="0" y="2"/>
                    </a:lnTo>
                    <a:lnTo>
                      <a:pt x="0" y="3"/>
                    </a:lnTo>
                    <a:lnTo>
                      <a:pt x="0" y="3"/>
                    </a:lnTo>
                    <a:lnTo>
                      <a:pt x="0" y="4"/>
                    </a:lnTo>
                    <a:lnTo>
                      <a:pt x="0" y="4"/>
                    </a:lnTo>
                    <a:lnTo>
                      <a:pt x="0" y="4"/>
                    </a:lnTo>
                    <a:lnTo>
                      <a:pt x="0" y="3"/>
                    </a:lnTo>
                    <a:lnTo>
                      <a:pt x="0" y="4"/>
                    </a:lnTo>
                    <a:lnTo>
                      <a:pt x="0" y="4"/>
                    </a:lnTo>
                    <a:lnTo>
                      <a:pt x="0" y="3"/>
                    </a:lnTo>
                    <a:lnTo>
                      <a:pt x="0" y="3"/>
                    </a:lnTo>
                    <a:lnTo>
                      <a:pt x="0" y="3"/>
                    </a:lnTo>
                    <a:lnTo>
                      <a:pt x="0" y="2"/>
                    </a:lnTo>
                    <a:lnTo>
                      <a:pt x="0" y="3"/>
                    </a:lnTo>
                    <a:lnTo>
                      <a:pt x="0" y="3"/>
                    </a:lnTo>
                    <a:lnTo>
                      <a:pt x="0" y="2"/>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6"/>
                    </a:lnTo>
                    <a:lnTo>
                      <a:pt x="0" y="5"/>
                    </a:lnTo>
                    <a:lnTo>
                      <a:pt x="0" y="5"/>
                    </a:lnTo>
                    <a:lnTo>
                      <a:pt x="0" y="4"/>
                    </a:lnTo>
                    <a:lnTo>
                      <a:pt x="0" y="5"/>
                    </a:lnTo>
                    <a:lnTo>
                      <a:pt x="0" y="5"/>
                    </a:lnTo>
                    <a:lnTo>
                      <a:pt x="0" y="4"/>
                    </a:lnTo>
                    <a:lnTo>
                      <a:pt x="0" y="4"/>
                    </a:lnTo>
                    <a:lnTo>
                      <a:pt x="0" y="4"/>
                    </a:lnTo>
                    <a:lnTo>
                      <a:pt x="0" y="4"/>
                    </a:lnTo>
                    <a:lnTo>
                      <a:pt x="0" y="3"/>
                    </a:lnTo>
                    <a:lnTo>
                      <a:pt x="0" y="3"/>
                    </a:lnTo>
                    <a:lnTo>
                      <a:pt x="0" y="3"/>
                    </a:lnTo>
                    <a:lnTo>
                      <a:pt x="0" y="4"/>
                    </a:lnTo>
                    <a:lnTo>
                      <a:pt x="0" y="3"/>
                    </a:lnTo>
                    <a:lnTo>
                      <a:pt x="0" y="4"/>
                    </a:lnTo>
                    <a:lnTo>
                      <a:pt x="0" y="3"/>
                    </a:lnTo>
                    <a:lnTo>
                      <a:pt x="0" y="4"/>
                    </a:lnTo>
                    <a:lnTo>
                      <a:pt x="0" y="3"/>
                    </a:lnTo>
                    <a:lnTo>
                      <a:pt x="0" y="3"/>
                    </a:lnTo>
                    <a:lnTo>
                      <a:pt x="0" y="3"/>
                    </a:lnTo>
                    <a:lnTo>
                      <a:pt x="0" y="4"/>
                    </a:lnTo>
                    <a:lnTo>
                      <a:pt x="0" y="4"/>
                    </a:lnTo>
                    <a:lnTo>
                      <a:pt x="0" y="4"/>
                    </a:lnTo>
                    <a:lnTo>
                      <a:pt x="0" y="5"/>
                    </a:lnTo>
                    <a:lnTo>
                      <a:pt x="0" y="5"/>
                    </a:lnTo>
                    <a:lnTo>
                      <a:pt x="0" y="6"/>
                    </a:lnTo>
                    <a:lnTo>
                      <a:pt x="0" y="6"/>
                    </a:lnTo>
                    <a:lnTo>
                      <a:pt x="0" y="6"/>
                    </a:lnTo>
                    <a:lnTo>
                      <a:pt x="0" y="6"/>
                    </a:lnTo>
                    <a:lnTo>
                      <a:pt x="0" y="6"/>
                    </a:lnTo>
                    <a:lnTo>
                      <a:pt x="0" y="6"/>
                    </a:lnTo>
                    <a:lnTo>
                      <a:pt x="0" y="5"/>
                    </a:lnTo>
                    <a:lnTo>
                      <a:pt x="0" y="5"/>
                    </a:lnTo>
                    <a:lnTo>
                      <a:pt x="0" y="5"/>
                    </a:lnTo>
                    <a:lnTo>
                      <a:pt x="0" y="4"/>
                    </a:lnTo>
                    <a:lnTo>
                      <a:pt x="0" y="4"/>
                    </a:lnTo>
                    <a:lnTo>
                      <a:pt x="0" y="5"/>
                    </a:lnTo>
                    <a:lnTo>
                      <a:pt x="0" y="4"/>
                    </a:lnTo>
                    <a:lnTo>
                      <a:pt x="0" y="4"/>
                    </a:lnTo>
                    <a:lnTo>
                      <a:pt x="0" y="2"/>
                    </a:lnTo>
                    <a:lnTo>
                      <a:pt x="0" y="3"/>
                    </a:lnTo>
                    <a:lnTo>
                      <a:pt x="0" y="2"/>
                    </a:lnTo>
                    <a:lnTo>
                      <a:pt x="0" y="1"/>
                    </a:lnTo>
                    <a:lnTo>
                      <a:pt x="0" y="2"/>
                    </a:lnTo>
                    <a:lnTo>
                      <a:pt x="0" y="1"/>
                    </a:lnTo>
                    <a:lnTo>
                      <a:pt x="0" y="1"/>
                    </a:lnTo>
                    <a:lnTo>
                      <a:pt x="0" y="1"/>
                    </a:lnTo>
                    <a:lnTo>
                      <a:pt x="0" y="2"/>
                    </a:lnTo>
                    <a:lnTo>
                      <a:pt x="0" y="2"/>
                    </a:lnTo>
                    <a:lnTo>
                      <a:pt x="0" y="3"/>
                    </a:lnTo>
                    <a:lnTo>
                      <a:pt x="0" y="3"/>
                    </a:lnTo>
                    <a:lnTo>
                      <a:pt x="0" y="2"/>
                    </a:lnTo>
                    <a:lnTo>
                      <a:pt x="0" y="2"/>
                    </a:lnTo>
                    <a:lnTo>
                      <a:pt x="0" y="3"/>
                    </a:lnTo>
                    <a:lnTo>
                      <a:pt x="0" y="4"/>
                    </a:lnTo>
                    <a:lnTo>
                      <a:pt x="0" y="4"/>
                    </a:lnTo>
                    <a:lnTo>
                      <a:pt x="0" y="4"/>
                    </a:lnTo>
                    <a:lnTo>
                      <a:pt x="0" y="4"/>
                    </a:lnTo>
                    <a:lnTo>
                      <a:pt x="0" y="4"/>
                    </a:lnTo>
                    <a:lnTo>
                      <a:pt x="0" y="4"/>
                    </a:lnTo>
                    <a:lnTo>
                      <a:pt x="0" y="4"/>
                    </a:lnTo>
                    <a:lnTo>
                      <a:pt x="0" y="3"/>
                    </a:lnTo>
                    <a:lnTo>
                      <a:pt x="0" y="4"/>
                    </a:lnTo>
                    <a:lnTo>
                      <a:pt x="0" y="3"/>
                    </a:lnTo>
                    <a:lnTo>
                      <a:pt x="0" y="2"/>
                    </a:lnTo>
                    <a:lnTo>
                      <a:pt x="0" y="2"/>
                    </a:lnTo>
                    <a:lnTo>
                      <a:pt x="0" y="2"/>
                    </a:lnTo>
                    <a:lnTo>
                      <a:pt x="0" y="2"/>
                    </a:lnTo>
                    <a:lnTo>
                      <a:pt x="0" y="2"/>
                    </a:lnTo>
                    <a:lnTo>
                      <a:pt x="0" y="2"/>
                    </a:lnTo>
                    <a:lnTo>
                      <a:pt x="0" y="2"/>
                    </a:lnTo>
                    <a:lnTo>
                      <a:pt x="0" y="1"/>
                    </a:lnTo>
                    <a:lnTo>
                      <a:pt x="0" y="2"/>
                    </a:lnTo>
                    <a:lnTo>
                      <a:pt x="0" y="2"/>
                    </a:lnTo>
                    <a:lnTo>
                      <a:pt x="0" y="2"/>
                    </a:lnTo>
                    <a:lnTo>
                      <a:pt x="0" y="2"/>
                    </a:lnTo>
                    <a:lnTo>
                      <a:pt x="0" y="3"/>
                    </a:lnTo>
                    <a:lnTo>
                      <a:pt x="0" y="3"/>
                    </a:lnTo>
                    <a:lnTo>
                      <a:pt x="0" y="3"/>
                    </a:lnTo>
                    <a:lnTo>
                      <a:pt x="0" y="3"/>
                    </a:lnTo>
                    <a:lnTo>
                      <a:pt x="0" y="3"/>
                    </a:lnTo>
                    <a:lnTo>
                      <a:pt x="0" y="3"/>
                    </a:lnTo>
                    <a:lnTo>
                      <a:pt x="0" y="3"/>
                    </a:lnTo>
                    <a:lnTo>
                      <a:pt x="0" y="2"/>
                    </a:lnTo>
                    <a:lnTo>
                      <a:pt x="0" y="2"/>
                    </a:lnTo>
                    <a:lnTo>
                      <a:pt x="0" y="3"/>
                    </a:lnTo>
                    <a:lnTo>
                      <a:pt x="0" y="4"/>
                    </a:lnTo>
                    <a:lnTo>
                      <a:pt x="0" y="4"/>
                    </a:lnTo>
                    <a:lnTo>
                      <a:pt x="0" y="5"/>
                    </a:lnTo>
                    <a:lnTo>
                      <a:pt x="0" y="5"/>
                    </a:lnTo>
                    <a:lnTo>
                      <a:pt x="0" y="5"/>
                    </a:lnTo>
                    <a:lnTo>
                      <a:pt x="0" y="5"/>
                    </a:lnTo>
                    <a:lnTo>
                      <a:pt x="0" y="5"/>
                    </a:lnTo>
                    <a:lnTo>
                      <a:pt x="0" y="4"/>
                    </a:lnTo>
                    <a:lnTo>
                      <a:pt x="0" y="4"/>
                    </a:lnTo>
                    <a:lnTo>
                      <a:pt x="0" y="4"/>
                    </a:lnTo>
                    <a:lnTo>
                      <a:pt x="0" y="3"/>
                    </a:lnTo>
                    <a:lnTo>
                      <a:pt x="0" y="4"/>
                    </a:lnTo>
                    <a:lnTo>
                      <a:pt x="0" y="4"/>
                    </a:lnTo>
                    <a:lnTo>
                      <a:pt x="0" y="4"/>
                    </a:lnTo>
                    <a:lnTo>
                      <a:pt x="0" y="4"/>
                    </a:lnTo>
                    <a:lnTo>
                      <a:pt x="0" y="5"/>
                    </a:lnTo>
                    <a:lnTo>
                      <a:pt x="0" y="4"/>
                    </a:lnTo>
                    <a:lnTo>
                      <a:pt x="0" y="4"/>
                    </a:lnTo>
                    <a:lnTo>
                      <a:pt x="0" y="4"/>
                    </a:lnTo>
                    <a:lnTo>
                      <a:pt x="0" y="4"/>
                    </a:lnTo>
                    <a:lnTo>
                      <a:pt x="0" y="4"/>
                    </a:lnTo>
                    <a:lnTo>
                      <a:pt x="0" y="5"/>
                    </a:lnTo>
                    <a:lnTo>
                      <a:pt x="0" y="5"/>
                    </a:lnTo>
                    <a:lnTo>
                      <a:pt x="0" y="6"/>
                    </a:lnTo>
                    <a:lnTo>
                      <a:pt x="0" y="5"/>
                    </a:lnTo>
                    <a:lnTo>
                      <a:pt x="0" y="6"/>
                    </a:lnTo>
                    <a:lnTo>
                      <a:pt x="0" y="5"/>
                    </a:lnTo>
                    <a:lnTo>
                      <a:pt x="0" y="6"/>
                    </a:lnTo>
                    <a:lnTo>
                      <a:pt x="0" y="5"/>
                    </a:lnTo>
                    <a:lnTo>
                      <a:pt x="0" y="6"/>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7"/>
                    </a:lnTo>
                    <a:lnTo>
                      <a:pt x="0" y="7"/>
                    </a:lnTo>
                    <a:lnTo>
                      <a:pt x="0" y="6"/>
                    </a:lnTo>
                    <a:lnTo>
                      <a:pt x="0" y="6"/>
                    </a:lnTo>
                    <a:lnTo>
                      <a:pt x="0" y="7"/>
                    </a:lnTo>
                    <a:lnTo>
                      <a:pt x="0" y="7"/>
                    </a:lnTo>
                    <a:lnTo>
                      <a:pt x="0" y="7"/>
                    </a:lnTo>
                    <a:lnTo>
                      <a:pt x="0" y="7"/>
                    </a:lnTo>
                    <a:lnTo>
                      <a:pt x="0" y="7"/>
                    </a:lnTo>
                    <a:lnTo>
                      <a:pt x="0" y="7"/>
                    </a:lnTo>
                    <a:lnTo>
                      <a:pt x="0" y="7"/>
                    </a:lnTo>
                    <a:lnTo>
                      <a:pt x="0" y="8"/>
                    </a:lnTo>
                    <a:lnTo>
                      <a:pt x="0" y="8"/>
                    </a:lnTo>
                    <a:lnTo>
                      <a:pt x="0" y="8"/>
                    </a:lnTo>
                    <a:lnTo>
                      <a:pt x="0" y="9"/>
                    </a:lnTo>
                    <a:lnTo>
                      <a:pt x="0" y="8"/>
                    </a:lnTo>
                    <a:lnTo>
                      <a:pt x="0" y="9"/>
                    </a:lnTo>
                    <a:lnTo>
                      <a:pt x="0" y="9"/>
                    </a:lnTo>
                    <a:lnTo>
                      <a:pt x="0" y="9"/>
                    </a:lnTo>
                    <a:lnTo>
                      <a:pt x="0" y="9"/>
                    </a:lnTo>
                    <a:lnTo>
                      <a:pt x="0" y="9"/>
                    </a:lnTo>
                    <a:lnTo>
                      <a:pt x="0" y="9"/>
                    </a:lnTo>
                    <a:lnTo>
                      <a:pt x="0" y="9"/>
                    </a:lnTo>
                    <a:lnTo>
                      <a:pt x="0" y="8"/>
                    </a:lnTo>
                    <a:lnTo>
                      <a:pt x="0" y="9"/>
                    </a:lnTo>
                    <a:lnTo>
                      <a:pt x="0" y="9"/>
                    </a:lnTo>
                    <a:lnTo>
                      <a:pt x="0" y="8"/>
                    </a:lnTo>
                    <a:lnTo>
                      <a:pt x="0" y="9"/>
                    </a:lnTo>
                    <a:lnTo>
                      <a:pt x="0" y="8"/>
                    </a:lnTo>
                    <a:lnTo>
                      <a:pt x="0" y="9"/>
                    </a:lnTo>
                    <a:lnTo>
                      <a:pt x="0" y="9"/>
                    </a:lnTo>
                    <a:lnTo>
                      <a:pt x="0" y="8"/>
                    </a:lnTo>
                    <a:lnTo>
                      <a:pt x="0" y="9"/>
                    </a:lnTo>
                    <a:lnTo>
                      <a:pt x="0" y="9"/>
                    </a:lnTo>
                    <a:lnTo>
                      <a:pt x="0" y="9"/>
                    </a:lnTo>
                    <a:lnTo>
                      <a:pt x="0" y="9"/>
                    </a:lnTo>
                    <a:lnTo>
                      <a:pt x="0" y="9"/>
                    </a:lnTo>
                    <a:lnTo>
                      <a:pt x="0" y="9"/>
                    </a:lnTo>
                    <a:lnTo>
                      <a:pt x="0" y="8"/>
                    </a:lnTo>
                    <a:lnTo>
                      <a:pt x="0" y="9"/>
                    </a:lnTo>
                    <a:lnTo>
                      <a:pt x="0" y="10"/>
                    </a:lnTo>
                    <a:lnTo>
                      <a:pt x="0" y="9"/>
                    </a:lnTo>
                    <a:lnTo>
                      <a:pt x="0" y="9"/>
                    </a:lnTo>
                    <a:lnTo>
                      <a:pt x="0" y="9"/>
                    </a:lnTo>
                    <a:lnTo>
                      <a:pt x="0" y="9"/>
                    </a:lnTo>
                    <a:lnTo>
                      <a:pt x="0" y="8"/>
                    </a:lnTo>
                    <a:lnTo>
                      <a:pt x="0" y="9"/>
                    </a:lnTo>
                    <a:lnTo>
                      <a:pt x="0" y="9"/>
                    </a:lnTo>
                    <a:lnTo>
                      <a:pt x="0" y="10"/>
                    </a:lnTo>
                    <a:lnTo>
                      <a:pt x="0" y="10"/>
                    </a:lnTo>
                    <a:lnTo>
                      <a:pt x="0" y="10"/>
                    </a:lnTo>
                    <a:lnTo>
                      <a:pt x="0" y="10"/>
                    </a:lnTo>
                    <a:lnTo>
                      <a:pt x="0" y="10"/>
                    </a:lnTo>
                    <a:lnTo>
                      <a:pt x="0" y="10"/>
                    </a:lnTo>
                    <a:lnTo>
                      <a:pt x="0" y="9"/>
                    </a:lnTo>
                    <a:lnTo>
                      <a:pt x="0" y="9"/>
                    </a:lnTo>
                    <a:lnTo>
                      <a:pt x="0" y="9"/>
                    </a:lnTo>
                    <a:lnTo>
                      <a:pt x="0" y="9"/>
                    </a:lnTo>
                    <a:lnTo>
                      <a:pt x="0" y="10"/>
                    </a:lnTo>
                    <a:lnTo>
                      <a:pt x="0" y="9"/>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0"/>
                    </a:lnTo>
                    <a:lnTo>
                      <a:pt x="0" y="11"/>
                    </a:lnTo>
                    <a:lnTo>
                      <a:pt x="0" y="12"/>
                    </a:lnTo>
                    <a:lnTo>
                      <a:pt x="0" y="12"/>
                    </a:lnTo>
                    <a:lnTo>
                      <a:pt x="0" y="12"/>
                    </a:lnTo>
                    <a:lnTo>
                      <a:pt x="0" y="12"/>
                    </a:lnTo>
                    <a:lnTo>
                      <a:pt x="0" y="12"/>
                    </a:lnTo>
                    <a:lnTo>
                      <a:pt x="0" y="12"/>
                    </a:lnTo>
                    <a:lnTo>
                      <a:pt x="0" y="11"/>
                    </a:lnTo>
                    <a:lnTo>
                      <a:pt x="0" y="11"/>
                    </a:lnTo>
                    <a:lnTo>
                      <a:pt x="0" y="10"/>
                    </a:lnTo>
                    <a:lnTo>
                      <a:pt x="0" y="11"/>
                    </a:lnTo>
                    <a:lnTo>
                      <a:pt x="0" y="11"/>
                    </a:lnTo>
                    <a:lnTo>
                      <a:pt x="0" y="11"/>
                    </a:lnTo>
                    <a:lnTo>
                      <a:pt x="0" y="11"/>
                    </a:lnTo>
                    <a:lnTo>
                      <a:pt x="0" y="12"/>
                    </a:lnTo>
                    <a:lnTo>
                      <a:pt x="0" y="11"/>
                    </a:lnTo>
                    <a:lnTo>
                      <a:pt x="0" y="10"/>
                    </a:lnTo>
                    <a:lnTo>
                      <a:pt x="0" y="11"/>
                    </a:lnTo>
                    <a:lnTo>
                      <a:pt x="0" y="10"/>
                    </a:lnTo>
                    <a:lnTo>
                      <a:pt x="0" y="10"/>
                    </a:lnTo>
                    <a:lnTo>
                      <a:pt x="0" y="9"/>
                    </a:lnTo>
                    <a:lnTo>
                      <a:pt x="0" y="9"/>
                    </a:lnTo>
                    <a:lnTo>
                      <a:pt x="0" y="9"/>
                    </a:lnTo>
                    <a:lnTo>
                      <a:pt x="0" y="8"/>
                    </a:lnTo>
                    <a:lnTo>
                      <a:pt x="0" y="8"/>
                    </a:lnTo>
                    <a:lnTo>
                      <a:pt x="0" y="9"/>
                    </a:lnTo>
                    <a:lnTo>
                      <a:pt x="0" y="9"/>
                    </a:lnTo>
                    <a:lnTo>
                      <a:pt x="0" y="9"/>
                    </a:lnTo>
                    <a:lnTo>
                      <a:pt x="0" y="8"/>
                    </a:lnTo>
                    <a:lnTo>
                      <a:pt x="0" y="8"/>
                    </a:lnTo>
                    <a:lnTo>
                      <a:pt x="0" y="7"/>
                    </a:lnTo>
                    <a:lnTo>
                      <a:pt x="0" y="7"/>
                    </a:lnTo>
                    <a:lnTo>
                      <a:pt x="0" y="6"/>
                    </a:lnTo>
                    <a:lnTo>
                      <a:pt x="0" y="6"/>
                    </a:lnTo>
                    <a:lnTo>
                      <a:pt x="0" y="5"/>
                    </a:lnTo>
                    <a:lnTo>
                      <a:pt x="0" y="5"/>
                    </a:lnTo>
                    <a:lnTo>
                      <a:pt x="0" y="6"/>
                    </a:lnTo>
                    <a:lnTo>
                      <a:pt x="0" y="6"/>
                    </a:lnTo>
                    <a:lnTo>
                      <a:pt x="0" y="6"/>
                    </a:lnTo>
                    <a:lnTo>
                      <a:pt x="0" y="7"/>
                    </a:lnTo>
                    <a:lnTo>
                      <a:pt x="0" y="7"/>
                    </a:lnTo>
                    <a:lnTo>
                      <a:pt x="0" y="7"/>
                    </a:lnTo>
                    <a:lnTo>
                      <a:pt x="0" y="7"/>
                    </a:lnTo>
                    <a:lnTo>
                      <a:pt x="0" y="8"/>
                    </a:lnTo>
                    <a:lnTo>
                      <a:pt x="0" y="8"/>
                    </a:lnTo>
                    <a:lnTo>
                      <a:pt x="0" y="8"/>
                    </a:lnTo>
                    <a:lnTo>
                      <a:pt x="0" y="8"/>
                    </a:lnTo>
                    <a:lnTo>
                      <a:pt x="0" y="9"/>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1"/>
                    </a:lnTo>
                    <a:lnTo>
                      <a:pt x="0" y="12"/>
                    </a:lnTo>
                    <a:lnTo>
                      <a:pt x="0" y="11"/>
                    </a:lnTo>
                    <a:lnTo>
                      <a:pt x="0" y="11"/>
                    </a:lnTo>
                    <a:lnTo>
                      <a:pt x="0" y="12"/>
                    </a:lnTo>
                    <a:lnTo>
                      <a:pt x="0" y="11"/>
                    </a:lnTo>
                    <a:lnTo>
                      <a:pt x="0" y="12"/>
                    </a:lnTo>
                    <a:lnTo>
                      <a:pt x="0" y="11"/>
                    </a:lnTo>
                    <a:lnTo>
                      <a:pt x="0" y="12"/>
                    </a:lnTo>
                    <a:lnTo>
                      <a:pt x="0" y="12"/>
                    </a:lnTo>
                    <a:lnTo>
                      <a:pt x="0" y="12"/>
                    </a:lnTo>
                    <a:lnTo>
                      <a:pt x="0" y="12"/>
                    </a:lnTo>
                    <a:lnTo>
                      <a:pt x="0" y="12"/>
                    </a:lnTo>
                    <a:lnTo>
                      <a:pt x="0" y="12"/>
                    </a:lnTo>
                    <a:lnTo>
                      <a:pt x="0" y="12"/>
                    </a:lnTo>
                    <a:lnTo>
                      <a:pt x="0" y="12"/>
                    </a:lnTo>
                    <a:lnTo>
                      <a:pt x="0" y="11"/>
                    </a:lnTo>
                    <a:lnTo>
                      <a:pt x="0" y="11"/>
                    </a:lnTo>
                    <a:lnTo>
                      <a:pt x="0" y="12"/>
                    </a:lnTo>
                    <a:lnTo>
                      <a:pt x="0" y="11"/>
                    </a:lnTo>
                    <a:lnTo>
                      <a:pt x="0" y="12"/>
                    </a:lnTo>
                    <a:lnTo>
                      <a:pt x="0" y="11"/>
                    </a:lnTo>
                    <a:lnTo>
                      <a:pt x="0" y="11"/>
                    </a:lnTo>
                    <a:lnTo>
                      <a:pt x="0" y="12"/>
                    </a:lnTo>
                    <a:lnTo>
                      <a:pt x="0" y="11"/>
                    </a:lnTo>
                    <a:lnTo>
                      <a:pt x="0" y="12"/>
                    </a:lnTo>
                    <a:lnTo>
                      <a:pt x="0" y="11"/>
                    </a:lnTo>
                    <a:lnTo>
                      <a:pt x="0" y="12"/>
                    </a:lnTo>
                    <a:lnTo>
                      <a:pt x="0" y="11"/>
                    </a:lnTo>
                    <a:lnTo>
                      <a:pt x="0" y="12"/>
                    </a:lnTo>
                    <a:lnTo>
                      <a:pt x="0" y="12"/>
                    </a:lnTo>
                    <a:lnTo>
                      <a:pt x="0" y="12"/>
                    </a:lnTo>
                    <a:lnTo>
                      <a:pt x="0" y="12"/>
                    </a:lnTo>
                    <a:lnTo>
                      <a:pt x="0" y="12"/>
                    </a:lnTo>
                    <a:lnTo>
                      <a:pt x="0" y="12"/>
                    </a:lnTo>
                    <a:lnTo>
                      <a:pt x="0" y="12"/>
                    </a:lnTo>
                    <a:lnTo>
                      <a:pt x="0" y="12"/>
                    </a:lnTo>
                    <a:lnTo>
                      <a:pt x="0" y="13"/>
                    </a:lnTo>
                    <a:lnTo>
                      <a:pt x="0" y="13"/>
                    </a:lnTo>
                    <a:lnTo>
                      <a:pt x="0" y="12"/>
                    </a:lnTo>
                    <a:lnTo>
                      <a:pt x="0" y="11"/>
                    </a:lnTo>
                    <a:lnTo>
                      <a:pt x="0" y="11"/>
                    </a:lnTo>
                    <a:lnTo>
                      <a:pt x="0" y="11"/>
                    </a:lnTo>
                    <a:lnTo>
                      <a:pt x="0" y="11"/>
                    </a:lnTo>
                    <a:lnTo>
                      <a:pt x="0" y="11"/>
                    </a:lnTo>
                    <a:lnTo>
                      <a:pt x="0" y="12"/>
                    </a:lnTo>
                    <a:lnTo>
                      <a:pt x="0" y="12"/>
                    </a:lnTo>
                    <a:lnTo>
                      <a:pt x="0" y="11"/>
                    </a:lnTo>
                    <a:lnTo>
                      <a:pt x="0" y="10"/>
                    </a:lnTo>
                    <a:lnTo>
                      <a:pt x="0" y="10"/>
                    </a:lnTo>
                    <a:lnTo>
                      <a:pt x="0" y="9"/>
                    </a:lnTo>
                    <a:lnTo>
                      <a:pt x="0" y="9"/>
                    </a:lnTo>
                    <a:lnTo>
                      <a:pt x="0" y="9"/>
                    </a:lnTo>
                    <a:lnTo>
                      <a:pt x="0" y="8"/>
                    </a:lnTo>
                    <a:lnTo>
                      <a:pt x="0" y="8"/>
                    </a:lnTo>
                    <a:lnTo>
                      <a:pt x="0" y="8"/>
                    </a:lnTo>
                    <a:lnTo>
                      <a:pt x="0" y="8"/>
                    </a:lnTo>
                    <a:lnTo>
                      <a:pt x="0" y="8"/>
                    </a:lnTo>
                    <a:lnTo>
                      <a:pt x="0" y="9"/>
                    </a:lnTo>
                    <a:lnTo>
                      <a:pt x="0" y="9"/>
                    </a:lnTo>
                    <a:lnTo>
                      <a:pt x="0" y="9"/>
                    </a:lnTo>
                    <a:lnTo>
                      <a:pt x="0" y="9"/>
                    </a:lnTo>
                    <a:lnTo>
                      <a:pt x="0" y="10"/>
                    </a:lnTo>
                    <a:lnTo>
                      <a:pt x="0" y="9"/>
                    </a:lnTo>
                    <a:lnTo>
                      <a:pt x="0" y="10"/>
                    </a:lnTo>
                    <a:lnTo>
                      <a:pt x="0" y="11"/>
                    </a:lnTo>
                    <a:lnTo>
                      <a:pt x="0" y="11"/>
                    </a:lnTo>
                    <a:lnTo>
                      <a:pt x="0" y="11"/>
                    </a:lnTo>
                    <a:lnTo>
                      <a:pt x="0" y="11"/>
                    </a:lnTo>
                    <a:lnTo>
                      <a:pt x="0" y="12"/>
                    </a:lnTo>
                    <a:lnTo>
                      <a:pt x="0" y="11"/>
                    </a:lnTo>
                    <a:lnTo>
                      <a:pt x="0" y="11"/>
                    </a:lnTo>
                    <a:lnTo>
                      <a:pt x="0" y="11"/>
                    </a:lnTo>
                    <a:lnTo>
                      <a:pt x="0" y="12"/>
                    </a:lnTo>
                    <a:lnTo>
                      <a:pt x="0" y="11"/>
                    </a:lnTo>
                    <a:lnTo>
                      <a:pt x="0" y="11"/>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8"/>
                    </a:lnTo>
                    <a:lnTo>
                      <a:pt x="0" y="8"/>
                    </a:lnTo>
                    <a:lnTo>
                      <a:pt x="0" y="8"/>
                    </a:lnTo>
                    <a:lnTo>
                      <a:pt x="0" y="9"/>
                    </a:lnTo>
                    <a:lnTo>
                      <a:pt x="0" y="10"/>
                    </a:lnTo>
                    <a:lnTo>
                      <a:pt x="0" y="10"/>
                    </a:lnTo>
                    <a:lnTo>
                      <a:pt x="0" y="9"/>
                    </a:lnTo>
                    <a:lnTo>
                      <a:pt x="0" y="9"/>
                    </a:lnTo>
                    <a:lnTo>
                      <a:pt x="0" y="10"/>
                    </a:lnTo>
                    <a:lnTo>
                      <a:pt x="0" y="10"/>
                    </a:lnTo>
                    <a:lnTo>
                      <a:pt x="0" y="9"/>
                    </a:lnTo>
                    <a:lnTo>
                      <a:pt x="0" y="9"/>
                    </a:lnTo>
                    <a:lnTo>
                      <a:pt x="0" y="9"/>
                    </a:lnTo>
                    <a:lnTo>
                      <a:pt x="0" y="9"/>
                    </a:lnTo>
                    <a:lnTo>
                      <a:pt x="0" y="8"/>
                    </a:lnTo>
                    <a:lnTo>
                      <a:pt x="0" y="8"/>
                    </a:lnTo>
                    <a:lnTo>
                      <a:pt x="0" y="9"/>
                    </a:lnTo>
                    <a:lnTo>
                      <a:pt x="0" y="9"/>
                    </a:lnTo>
                    <a:lnTo>
                      <a:pt x="0" y="9"/>
                    </a:lnTo>
                    <a:lnTo>
                      <a:pt x="0" y="8"/>
                    </a:lnTo>
                    <a:lnTo>
                      <a:pt x="0" y="7"/>
                    </a:lnTo>
                    <a:lnTo>
                      <a:pt x="0" y="7"/>
                    </a:lnTo>
                    <a:lnTo>
                      <a:pt x="0" y="7"/>
                    </a:lnTo>
                    <a:lnTo>
                      <a:pt x="0" y="7"/>
                    </a:lnTo>
                    <a:lnTo>
                      <a:pt x="0" y="7"/>
                    </a:lnTo>
                    <a:lnTo>
                      <a:pt x="0" y="6"/>
                    </a:lnTo>
                    <a:lnTo>
                      <a:pt x="0" y="7"/>
                    </a:lnTo>
                    <a:lnTo>
                      <a:pt x="0" y="7"/>
                    </a:lnTo>
                    <a:lnTo>
                      <a:pt x="0" y="7"/>
                    </a:lnTo>
                    <a:lnTo>
                      <a:pt x="0" y="7"/>
                    </a:lnTo>
                    <a:lnTo>
                      <a:pt x="0" y="7"/>
                    </a:lnTo>
                    <a:lnTo>
                      <a:pt x="0" y="8"/>
                    </a:lnTo>
                    <a:lnTo>
                      <a:pt x="0" y="7"/>
                    </a:lnTo>
                    <a:lnTo>
                      <a:pt x="0" y="8"/>
                    </a:lnTo>
                    <a:lnTo>
                      <a:pt x="0" y="8"/>
                    </a:lnTo>
                    <a:lnTo>
                      <a:pt x="0" y="9"/>
                    </a:lnTo>
                    <a:lnTo>
                      <a:pt x="0" y="8"/>
                    </a:lnTo>
                    <a:lnTo>
                      <a:pt x="0" y="8"/>
                    </a:lnTo>
                    <a:lnTo>
                      <a:pt x="0" y="9"/>
                    </a:lnTo>
                    <a:lnTo>
                      <a:pt x="0" y="9"/>
                    </a:lnTo>
                    <a:lnTo>
                      <a:pt x="0" y="9"/>
                    </a:lnTo>
                    <a:lnTo>
                      <a:pt x="0" y="9"/>
                    </a:lnTo>
                    <a:lnTo>
                      <a:pt x="0" y="9"/>
                    </a:lnTo>
                    <a:lnTo>
                      <a:pt x="0" y="9"/>
                    </a:lnTo>
                    <a:lnTo>
                      <a:pt x="0" y="9"/>
                    </a:lnTo>
                    <a:lnTo>
                      <a:pt x="0" y="8"/>
                    </a:lnTo>
                    <a:lnTo>
                      <a:pt x="0" y="8"/>
                    </a:lnTo>
                    <a:lnTo>
                      <a:pt x="0" y="8"/>
                    </a:lnTo>
                    <a:lnTo>
                      <a:pt x="0" y="9"/>
                    </a:lnTo>
                    <a:lnTo>
                      <a:pt x="0" y="8"/>
                    </a:lnTo>
                    <a:lnTo>
                      <a:pt x="0" y="9"/>
                    </a:lnTo>
                    <a:lnTo>
                      <a:pt x="0" y="8"/>
                    </a:lnTo>
                    <a:lnTo>
                      <a:pt x="0" y="8"/>
                    </a:lnTo>
                    <a:lnTo>
                      <a:pt x="0" y="9"/>
                    </a:lnTo>
                    <a:lnTo>
                      <a:pt x="0" y="8"/>
                    </a:lnTo>
                    <a:lnTo>
                      <a:pt x="0" y="8"/>
                    </a:lnTo>
                    <a:lnTo>
                      <a:pt x="0" y="8"/>
                    </a:lnTo>
                    <a:lnTo>
                      <a:pt x="0" y="9"/>
                    </a:lnTo>
                    <a:lnTo>
                      <a:pt x="0" y="9"/>
                    </a:lnTo>
                    <a:lnTo>
                      <a:pt x="0" y="9"/>
                    </a:lnTo>
                    <a:lnTo>
                      <a:pt x="0" y="8"/>
                    </a:lnTo>
                    <a:lnTo>
                      <a:pt x="0" y="8"/>
                    </a:lnTo>
                    <a:lnTo>
                      <a:pt x="0" y="8"/>
                    </a:lnTo>
                    <a:lnTo>
                      <a:pt x="0" y="9"/>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9"/>
                    </a:lnTo>
                    <a:lnTo>
                      <a:pt x="0" y="8"/>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8"/>
                    </a:lnTo>
                    <a:lnTo>
                      <a:pt x="0" y="7"/>
                    </a:lnTo>
                    <a:lnTo>
                      <a:pt x="0" y="8"/>
                    </a:lnTo>
                    <a:lnTo>
                      <a:pt x="0" y="8"/>
                    </a:lnTo>
                    <a:lnTo>
                      <a:pt x="0" y="9"/>
                    </a:lnTo>
                    <a:lnTo>
                      <a:pt x="0" y="9"/>
                    </a:lnTo>
                    <a:lnTo>
                      <a:pt x="0" y="8"/>
                    </a:lnTo>
                    <a:lnTo>
                      <a:pt x="0" y="8"/>
                    </a:lnTo>
                    <a:lnTo>
                      <a:pt x="0" y="9"/>
                    </a:lnTo>
                    <a:lnTo>
                      <a:pt x="0" y="9"/>
                    </a:lnTo>
                    <a:lnTo>
                      <a:pt x="0" y="9"/>
                    </a:lnTo>
                    <a:lnTo>
                      <a:pt x="0" y="9"/>
                    </a:lnTo>
                    <a:lnTo>
                      <a:pt x="0" y="8"/>
                    </a:lnTo>
                    <a:lnTo>
                      <a:pt x="0" y="7"/>
                    </a:lnTo>
                    <a:lnTo>
                      <a:pt x="0" y="8"/>
                    </a:lnTo>
                    <a:lnTo>
                      <a:pt x="0" y="8"/>
                    </a:lnTo>
                    <a:lnTo>
                      <a:pt x="0" y="7"/>
                    </a:lnTo>
                    <a:lnTo>
                      <a:pt x="0" y="7"/>
                    </a:lnTo>
                    <a:lnTo>
                      <a:pt x="0" y="7"/>
                    </a:lnTo>
                    <a:lnTo>
                      <a:pt x="0" y="7"/>
                    </a:lnTo>
                    <a:lnTo>
                      <a:pt x="0" y="7"/>
                    </a:lnTo>
                    <a:lnTo>
                      <a:pt x="0" y="6"/>
                    </a:lnTo>
                    <a:lnTo>
                      <a:pt x="0" y="7"/>
                    </a:lnTo>
                    <a:lnTo>
                      <a:pt x="0" y="6"/>
                    </a:lnTo>
                    <a:lnTo>
                      <a:pt x="0" y="6"/>
                    </a:lnTo>
                    <a:lnTo>
                      <a:pt x="0" y="7"/>
                    </a:lnTo>
                    <a:lnTo>
                      <a:pt x="0" y="6"/>
                    </a:lnTo>
                    <a:lnTo>
                      <a:pt x="0" y="6"/>
                    </a:lnTo>
                    <a:lnTo>
                      <a:pt x="0" y="7"/>
                    </a:lnTo>
                    <a:lnTo>
                      <a:pt x="0" y="7"/>
                    </a:lnTo>
                    <a:lnTo>
                      <a:pt x="0" y="7"/>
                    </a:lnTo>
                    <a:lnTo>
                      <a:pt x="0" y="7"/>
                    </a:lnTo>
                    <a:lnTo>
                      <a:pt x="0" y="7"/>
                    </a:lnTo>
                    <a:lnTo>
                      <a:pt x="0" y="6"/>
                    </a:lnTo>
                    <a:lnTo>
                      <a:pt x="0" y="7"/>
                    </a:lnTo>
                    <a:lnTo>
                      <a:pt x="0" y="7"/>
                    </a:lnTo>
                    <a:lnTo>
                      <a:pt x="0" y="7"/>
                    </a:lnTo>
                    <a:lnTo>
                      <a:pt x="0" y="6"/>
                    </a:lnTo>
                    <a:lnTo>
                      <a:pt x="0" y="6"/>
                    </a:lnTo>
                    <a:lnTo>
                      <a:pt x="0" y="6"/>
                    </a:lnTo>
                    <a:lnTo>
                      <a:pt x="0" y="5"/>
                    </a:lnTo>
                    <a:lnTo>
                      <a:pt x="0" y="5"/>
                    </a:lnTo>
                    <a:lnTo>
                      <a:pt x="0" y="5"/>
                    </a:lnTo>
                    <a:lnTo>
                      <a:pt x="0" y="5"/>
                    </a:lnTo>
                    <a:lnTo>
                      <a:pt x="0" y="6"/>
                    </a:lnTo>
                    <a:lnTo>
                      <a:pt x="0" y="5"/>
                    </a:lnTo>
                    <a:lnTo>
                      <a:pt x="0" y="6"/>
                    </a:lnTo>
                    <a:lnTo>
                      <a:pt x="0" y="5"/>
                    </a:lnTo>
                    <a:lnTo>
                      <a:pt x="0" y="6"/>
                    </a:lnTo>
                    <a:lnTo>
                      <a:pt x="0" y="5"/>
                    </a:lnTo>
                    <a:lnTo>
                      <a:pt x="0" y="5"/>
                    </a:lnTo>
                    <a:lnTo>
                      <a:pt x="0" y="5"/>
                    </a:lnTo>
                    <a:lnTo>
                      <a:pt x="0" y="6"/>
                    </a:lnTo>
                    <a:lnTo>
                      <a:pt x="0" y="6"/>
                    </a:lnTo>
                    <a:lnTo>
                      <a:pt x="0" y="6"/>
                    </a:lnTo>
                    <a:lnTo>
                      <a:pt x="0" y="7"/>
                    </a:lnTo>
                    <a:lnTo>
                      <a:pt x="0" y="7"/>
                    </a:lnTo>
                    <a:lnTo>
                      <a:pt x="0" y="7"/>
                    </a:lnTo>
                    <a:lnTo>
                      <a:pt x="0" y="7"/>
                    </a:lnTo>
                    <a:lnTo>
                      <a:pt x="0" y="8"/>
                    </a:lnTo>
                    <a:lnTo>
                      <a:pt x="0" y="8"/>
                    </a:lnTo>
                    <a:lnTo>
                      <a:pt x="0" y="7"/>
                    </a:lnTo>
                    <a:lnTo>
                      <a:pt x="0" y="8"/>
                    </a:lnTo>
                    <a:lnTo>
                      <a:pt x="0" y="7"/>
                    </a:lnTo>
                    <a:lnTo>
                      <a:pt x="0" y="7"/>
                    </a:lnTo>
                    <a:lnTo>
                      <a:pt x="0" y="8"/>
                    </a:lnTo>
                    <a:lnTo>
                      <a:pt x="0" y="8"/>
                    </a:lnTo>
                    <a:lnTo>
                      <a:pt x="0" y="8"/>
                    </a:lnTo>
                    <a:lnTo>
                      <a:pt x="0" y="8"/>
                    </a:lnTo>
                    <a:lnTo>
                      <a:pt x="0" y="8"/>
                    </a:lnTo>
                    <a:lnTo>
                      <a:pt x="0" y="8"/>
                    </a:lnTo>
                    <a:lnTo>
                      <a:pt x="0" y="7"/>
                    </a:lnTo>
                    <a:lnTo>
                      <a:pt x="0" y="8"/>
                    </a:lnTo>
                    <a:lnTo>
                      <a:pt x="0" y="7"/>
                    </a:lnTo>
                    <a:lnTo>
                      <a:pt x="0" y="7"/>
                    </a:lnTo>
                    <a:lnTo>
                      <a:pt x="0" y="8"/>
                    </a:lnTo>
                    <a:lnTo>
                      <a:pt x="0" y="8"/>
                    </a:lnTo>
                    <a:lnTo>
                      <a:pt x="0" y="7"/>
                    </a:lnTo>
                    <a:lnTo>
                      <a:pt x="0" y="8"/>
                    </a:lnTo>
                    <a:lnTo>
                      <a:pt x="0" y="8"/>
                    </a:lnTo>
                    <a:lnTo>
                      <a:pt x="0" y="8"/>
                    </a:lnTo>
                    <a:lnTo>
                      <a:pt x="0" y="7"/>
                    </a:lnTo>
                    <a:lnTo>
                      <a:pt x="0" y="8"/>
                    </a:lnTo>
                    <a:lnTo>
                      <a:pt x="0" y="7"/>
                    </a:lnTo>
                    <a:lnTo>
                      <a:pt x="0" y="8"/>
                    </a:lnTo>
                    <a:lnTo>
                      <a:pt x="0" y="8"/>
                    </a:lnTo>
                    <a:lnTo>
                      <a:pt x="0" y="8"/>
                    </a:lnTo>
                    <a:lnTo>
                      <a:pt x="0" y="8"/>
                    </a:lnTo>
                    <a:lnTo>
                      <a:pt x="0" y="8"/>
                    </a:lnTo>
                    <a:lnTo>
                      <a:pt x="0" y="7"/>
                    </a:lnTo>
                    <a:lnTo>
                      <a:pt x="0" y="8"/>
                    </a:lnTo>
                    <a:lnTo>
                      <a:pt x="0" y="8"/>
                    </a:lnTo>
                    <a:lnTo>
                      <a:pt x="0" y="9"/>
                    </a:lnTo>
                    <a:lnTo>
                      <a:pt x="0" y="9"/>
                    </a:lnTo>
                    <a:lnTo>
                      <a:pt x="0" y="8"/>
                    </a:lnTo>
                    <a:lnTo>
                      <a:pt x="0" y="7"/>
                    </a:lnTo>
                    <a:lnTo>
                      <a:pt x="0" y="8"/>
                    </a:lnTo>
                    <a:lnTo>
                      <a:pt x="0" y="7"/>
                    </a:lnTo>
                    <a:lnTo>
                      <a:pt x="0" y="7"/>
                    </a:lnTo>
                    <a:lnTo>
                      <a:pt x="0" y="6"/>
                    </a:lnTo>
                    <a:lnTo>
                      <a:pt x="0" y="7"/>
                    </a:lnTo>
                    <a:lnTo>
                      <a:pt x="0" y="6"/>
                    </a:lnTo>
                    <a:lnTo>
                      <a:pt x="0" y="7"/>
                    </a:lnTo>
                    <a:lnTo>
                      <a:pt x="0" y="7"/>
                    </a:lnTo>
                    <a:lnTo>
                      <a:pt x="0" y="8"/>
                    </a:lnTo>
                    <a:lnTo>
                      <a:pt x="0" y="7"/>
                    </a:lnTo>
                    <a:lnTo>
                      <a:pt x="0" y="7"/>
                    </a:lnTo>
                    <a:lnTo>
                      <a:pt x="0" y="7"/>
                    </a:lnTo>
                    <a:lnTo>
                      <a:pt x="0" y="7"/>
                    </a:lnTo>
                    <a:lnTo>
                      <a:pt x="0" y="6"/>
                    </a:lnTo>
                    <a:lnTo>
                      <a:pt x="0" y="6"/>
                    </a:lnTo>
                    <a:lnTo>
                      <a:pt x="0" y="7"/>
                    </a:lnTo>
                    <a:lnTo>
                      <a:pt x="0" y="6"/>
                    </a:lnTo>
                    <a:lnTo>
                      <a:pt x="0" y="6"/>
                    </a:lnTo>
                    <a:lnTo>
                      <a:pt x="0" y="6"/>
                    </a:lnTo>
                    <a:lnTo>
                      <a:pt x="0" y="7"/>
                    </a:lnTo>
                    <a:lnTo>
                      <a:pt x="0" y="6"/>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path>
                </a:pathLst>
              </a:custGeom>
              <a:noFill/>
              <a:ln w="0">
                <a:solidFill>
                  <a:srgbClr val="3366FF"/>
                </a:solidFill>
                <a:prstDash val="solid"/>
                <a:round/>
                <a:headEnd/>
                <a:tailEnd/>
              </a:ln>
            </p:spPr>
            <p:txBody>
              <a:bodyPr/>
              <a:lstStyle/>
              <a:p>
                <a:endParaRPr lang="en-GB"/>
              </a:p>
            </p:txBody>
          </p:sp>
          <p:sp>
            <p:nvSpPr>
              <p:cNvPr id="186375" name="Freeform 1031"/>
              <p:cNvSpPr>
                <a:spLocks/>
              </p:cNvSpPr>
              <p:nvPr/>
            </p:nvSpPr>
            <p:spPr bwMode="auto">
              <a:xfrm>
                <a:off x="3948" y="3527"/>
                <a:ext cx="1" cy="66"/>
              </a:xfrm>
              <a:custGeom>
                <a:avLst/>
                <a:gdLst/>
                <a:ahLst/>
                <a:cxnLst>
                  <a:cxn ang="0">
                    <a:pos x="0" y="6"/>
                  </a:cxn>
                  <a:cxn ang="0">
                    <a:pos x="0" y="7"/>
                  </a:cxn>
                  <a:cxn ang="0">
                    <a:pos x="0" y="6"/>
                  </a:cxn>
                  <a:cxn ang="0">
                    <a:pos x="0" y="6"/>
                  </a:cxn>
                  <a:cxn ang="0">
                    <a:pos x="0" y="6"/>
                  </a:cxn>
                  <a:cxn ang="0">
                    <a:pos x="0" y="8"/>
                  </a:cxn>
                  <a:cxn ang="0">
                    <a:pos x="0" y="8"/>
                  </a:cxn>
                  <a:cxn ang="0">
                    <a:pos x="0" y="3"/>
                  </a:cxn>
                  <a:cxn ang="0">
                    <a:pos x="0" y="6"/>
                  </a:cxn>
                  <a:cxn ang="0">
                    <a:pos x="0" y="2"/>
                  </a:cxn>
                  <a:cxn ang="0">
                    <a:pos x="0" y="3"/>
                  </a:cxn>
                  <a:cxn ang="0">
                    <a:pos x="0" y="5"/>
                  </a:cxn>
                  <a:cxn ang="0">
                    <a:pos x="0" y="6"/>
                  </a:cxn>
                  <a:cxn ang="0">
                    <a:pos x="0" y="8"/>
                  </a:cxn>
                  <a:cxn ang="0">
                    <a:pos x="0" y="9"/>
                  </a:cxn>
                  <a:cxn ang="0">
                    <a:pos x="0" y="9"/>
                  </a:cxn>
                  <a:cxn ang="0">
                    <a:pos x="0" y="7"/>
                  </a:cxn>
                  <a:cxn ang="0">
                    <a:pos x="0" y="9"/>
                  </a:cxn>
                  <a:cxn ang="0">
                    <a:pos x="0" y="7"/>
                  </a:cxn>
                  <a:cxn ang="0">
                    <a:pos x="0" y="9"/>
                  </a:cxn>
                  <a:cxn ang="0">
                    <a:pos x="0" y="8"/>
                  </a:cxn>
                  <a:cxn ang="0">
                    <a:pos x="0" y="10"/>
                  </a:cxn>
                  <a:cxn ang="0">
                    <a:pos x="0" y="8"/>
                  </a:cxn>
                  <a:cxn ang="0">
                    <a:pos x="0" y="10"/>
                  </a:cxn>
                  <a:cxn ang="0">
                    <a:pos x="0" y="10"/>
                  </a:cxn>
                  <a:cxn ang="0">
                    <a:pos x="0" y="9"/>
                  </a:cxn>
                  <a:cxn ang="0">
                    <a:pos x="0" y="10"/>
                  </a:cxn>
                  <a:cxn ang="0">
                    <a:pos x="0" y="8"/>
                  </a:cxn>
                  <a:cxn ang="0">
                    <a:pos x="0" y="10"/>
                  </a:cxn>
                  <a:cxn ang="0">
                    <a:pos x="0" y="10"/>
                  </a:cxn>
                  <a:cxn ang="0">
                    <a:pos x="0" y="8"/>
                  </a:cxn>
                  <a:cxn ang="0">
                    <a:pos x="0" y="8"/>
                  </a:cxn>
                  <a:cxn ang="0">
                    <a:pos x="0" y="6"/>
                  </a:cxn>
                  <a:cxn ang="0">
                    <a:pos x="0" y="8"/>
                  </a:cxn>
                  <a:cxn ang="0">
                    <a:pos x="0" y="8"/>
                  </a:cxn>
                  <a:cxn ang="0">
                    <a:pos x="0" y="8"/>
                  </a:cxn>
                  <a:cxn ang="0">
                    <a:pos x="0" y="9"/>
                  </a:cxn>
                  <a:cxn ang="0">
                    <a:pos x="0" y="7"/>
                  </a:cxn>
                  <a:cxn ang="0">
                    <a:pos x="0" y="9"/>
                  </a:cxn>
                  <a:cxn ang="0">
                    <a:pos x="0" y="6"/>
                  </a:cxn>
                  <a:cxn ang="0">
                    <a:pos x="0" y="4"/>
                  </a:cxn>
                  <a:cxn ang="0">
                    <a:pos x="0" y="5"/>
                  </a:cxn>
                  <a:cxn ang="0">
                    <a:pos x="0" y="2"/>
                  </a:cxn>
                  <a:cxn ang="0">
                    <a:pos x="0" y="0"/>
                  </a:cxn>
                  <a:cxn ang="0">
                    <a:pos x="0" y="3"/>
                  </a:cxn>
                  <a:cxn ang="0">
                    <a:pos x="0" y="4"/>
                  </a:cxn>
                  <a:cxn ang="0">
                    <a:pos x="0" y="6"/>
                  </a:cxn>
                  <a:cxn ang="0">
                    <a:pos x="0" y="4"/>
                  </a:cxn>
                  <a:cxn ang="0">
                    <a:pos x="0" y="5"/>
                  </a:cxn>
                  <a:cxn ang="0">
                    <a:pos x="0" y="3"/>
                  </a:cxn>
                  <a:cxn ang="0">
                    <a:pos x="0" y="4"/>
                  </a:cxn>
                  <a:cxn ang="0">
                    <a:pos x="0" y="6"/>
                  </a:cxn>
                  <a:cxn ang="0">
                    <a:pos x="0" y="7"/>
                  </a:cxn>
                  <a:cxn ang="0">
                    <a:pos x="0" y="5"/>
                  </a:cxn>
                  <a:cxn ang="0">
                    <a:pos x="0" y="4"/>
                  </a:cxn>
                  <a:cxn ang="0">
                    <a:pos x="0" y="5"/>
                  </a:cxn>
                  <a:cxn ang="0">
                    <a:pos x="0" y="5"/>
                  </a:cxn>
                  <a:cxn ang="0">
                    <a:pos x="0" y="6"/>
                  </a:cxn>
                  <a:cxn ang="0">
                    <a:pos x="0" y="5"/>
                  </a:cxn>
                  <a:cxn ang="0">
                    <a:pos x="0" y="5"/>
                  </a:cxn>
                  <a:cxn ang="0">
                    <a:pos x="0" y="4"/>
                  </a:cxn>
                  <a:cxn ang="0">
                    <a:pos x="0" y="4"/>
                  </a:cxn>
                  <a:cxn ang="0">
                    <a:pos x="0" y="4"/>
                  </a:cxn>
                </a:cxnLst>
                <a:rect l="0" t="0" r="r" b="b"/>
                <a:pathLst>
                  <a:path h="11">
                    <a:moveTo>
                      <a:pt x="0" y="5"/>
                    </a:move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5"/>
                    </a:lnTo>
                    <a:lnTo>
                      <a:pt x="0" y="5"/>
                    </a:lnTo>
                    <a:lnTo>
                      <a:pt x="0" y="6"/>
                    </a:lnTo>
                    <a:lnTo>
                      <a:pt x="0" y="6"/>
                    </a:lnTo>
                    <a:lnTo>
                      <a:pt x="0" y="7"/>
                    </a:lnTo>
                    <a:lnTo>
                      <a:pt x="0" y="7"/>
                    </a:lnTo>
                    <a:lnTo>
                      <a:pt x="0" y="7"/>
                    </a:lnTo>
                    <a:lnTo>
                      <a:pt x="0" y="6"/>
                    </a:lnTo>
                    <a:lnTo>
                      <a:pt x="0" y="7"/>
                    </a:lnTo>
                    <a:lnTo>
                      <a:pt x="0" y="6"/>
                    </a:lnTo>
                    <a:lnTo>
                      <a:pt x="0" y="6"/>
                    </a:lnTo>
                    <a:lnTo>
                      <a:pt x="0" y="6"/>
                    </a:lnTo>
                    <a:lnTo>
                      <a:pt x="0" y="6"/>
                    </a:lnTo>
                    <a:lnTo>
                      <a:pt x="0" y="7"/>
                    </a:lnTo>
                    <a:lnTo>
                      <a:pt x="0" y="6"/>
                    </a:lnTo>
                    <a:lnTo>
                      <a:pt x="0" y="7"/>
                    </a:lnTo>
                    <a:lnTo>
                      <a:pt x="0" y="6"/>
                    </a:lnTo>
                    <a:lnTo>
                      <a:pt x="0" y="7"/>
                    </a:lnTo>
                    <a:lnTo>
                      <a:pt x="0" y="7"/>
                    </a:lnTo>
                    <a:lnTo>
                      <a:pt x="0" y="8"/>
                    </a:lnTo>
                    <a:lnTo>
                      <a:pt x="0" y="8"/>
                    </a:lnTo>
                    <a:lnTo>
                      <a:pt x="0" y="9"/>
                    </a:lnTo>
                    <a:lnTo>
                      <a:pt x="0" y="8"/>
                    </a:lnTo>
                    <a:lnTo>
                      <a:pt x="0" y="8"/>
                    </a:lnTo>
                    <a:lnTo>
                      <a:pt x="0" y="8"/>
                    </a:lnTo>
                    <a:lnTo>
                      <a:pt x="0" y="8"/>
                    </a:lnTo>
                    <a:lnTo>
                      <a:pt x="0" y="7"/>
                    </a:lnTo>
                    <a:lnTo>
                      <a:pt x="0" y="8"/>
                    </a:lnTo>
                    <a:lnTo>
                      <a:pt x="0" y="7"/>
                    </a:lnTo>
                    <a:lnTo>
                      <a:pt x="0" y="8"/>
                    </a:lnTo>
                    <a:lnTo>
                      <a:pt x="0" y="7"/>
                    </a:lnTo>
                    <a:lnTo>
                      <a:pt x="0" y="8"/>
                    </a:lnTo>
                    <a:lnTo>
                      <a:pt x="0" y="7"/>
                    </a:lnTo>
                    <a:lnTo>
                      <a:pt x="0" y="6"/>
                    </a:lnTo>
                    <a:lnTo>
                      <a:pt x="0" y="6"/>
                    </a:lnTo>
                    <a:lnTo>
                      <a:pt x="0" y="5"/>
                    </a:lnTo>
                    <a:lnTo>
                      <a:pt x="0" y="5"/>
                    </a:lnTo>
                    <a:lnTo>
                      <a:pt x="0" y="4"/>
                    </a:lnTo>
                    <a:lnTo>
                      <a:pt x="0" y="4"/>
                    </a:lnTo>
                    <a:lnTo>
                      <a:pt x="0" y="3"/>
                    </a:lnTo>
                    <a:lnTo>
                      <a:pt x="0" y="3"/>
                    </a:lnTo>
                    <a:lnTo>
                      <a:pt x="0" y="2"/>
                    </a:lnTo>
                    <a:lnTo>
                      <a:pt x="0" y="3"/>
                    </a:lnTo>
                    <a:lnTo>
                      <a:pt x="0" y="3"/>
                    </a:lnTo>
                    <a:lnTo>
                      <a:pt x="0" y="3"/>
                    </a:lnTo>
                    <a:lnTo>
                      <a:pt x="0" y="4"/>
                    </a:lnTo>
                    <a:lnTo>
                      <a:pt x="0" y="4"/>
                    </a:lnTo>
                    <a:lnTo>
                      <a:pt x="0" y="4"/>
                    </a:lnTo>
                    <a:lnTo>
                      <a:pt x="0" y="4"/>
                    </a:lnTo>
                    <a:lnTo>
                      <a:pt x="0" y="4"/>
                    </a:lnTo>
                    <a:lnTo>
                      <a:pt x="0" y="4"/>
                    </a:lnTo>
                    <a:lnTo>
                      <a:pt x="0" y="5"/>
                    </a:lnTo>
                    <a:lnTo>
                      <a:pt x="0" y="5"/>
                    </a:lnTo>
                    <a:lnTo>
                      <a:pt x="0" y="6"/>
                    </a:lnTo>
                    <a:lnTo>
                      <a:pt x="0" y="6"/>
                    </a:lnTo>
                    <a:lnTo>
                      <a:pt x="0" y="6"/>
                    </a:lnTo>
                    <a:lnTo>
                      <a:pt x="0" y="6"/>
                    </a:lnTo>
                    <a:lnTo>
                      <a:pt x="0" y="5"/>
                    </a:lnTo>
                    <a:lnTo>
                      <a:pt x="0" y="5"/>
                    </a:lnTo>
                    <a:lnTo>
                      <a:pt x="0" y="4"/>
                    </a:lnTo>
                    <a:lnTo>
                      <a:pt x="0" y="3"/>
                    </a:lnTo>
                    <a:lnTo>
                      <a:pt x="0" y="2"/>
                    </a:lnTo>
                    <a:lnTo>
                      <a:pt x="0" y="2"/>
                    </a:lnTo>
                    <a:lnTo>
                      <a:pt x="0" y="1"/>
                    </a:lnTo>
                    <a:lnTo>
                      <a:pt x="0" y="2"/>
                    </a:lnTo>
                    <a:lnTo>
                      <a:pt x="0" y="1"/>
                    </a:lnTo>
                    <a:lnTo>
                      <a:pt x="0" y="0"/>
                    </a:lnTo>
                    <a:lnTo>
                      <a:pt x="0" y="0"/>
                    </a:lnTo>
                    <a:lnTo>
                      <a:pt x="0" y="0"/>
                    </a:lnTo>
                    <a:lnTo>
                      <a:pt x="0" y="0"/>
                    </a:lnTo>
                    <a:lnTo>
                      <a:pt x="0" y="0"/>
                    </a:lnTo>
                    <a:lnTo>
                      <a:pt x="0" y="1"/>
                    </a:lnTo>
                    <a:lnTo>
                      <a:pt x="0" y="1"/>
                    </a:lnTo>
                    <a:lnTo>
                      <a:pt x="0" y="2"/>
                    </a:lnTo>
                    <a:lnTo>
                      <a:pt x="0" y="2"/>
                    </a:lnTo>
                    <a:lnTo>
                      <a:pt x="0" y="3"/>
                    </a:lnTo>
                    <a:lnTo>
                      <a:pt x="0" y="3"/>
                    </a:lnTo>
                    <a:lnTo>
                      <a:pt x="0" y="4"/>
                    </a:lnTo>
                    <a:lnTo>
                      <a:pt x="0" y="4"/>
                    </a:lnTo>
                    <a:lnTo>
                      <a:pt x="0" y="5"/>
                    </a:lnTo>
                    <a:lnTo>
                      <a:pt x="0" y="4"/>
                    </a:lnTo>
                    <a:lnTo>
                      <a:pt x="0" y="4"/>
                    </a:lnTo>
                    <a:lnTo>
                      <a:pt x="0" y="4"/>
                    </a:lnTo>
                    <a:lnTo>
                      <a:pt x="0" y="5"/>
                    </a:lnTo>
                    <a:lnTo>
                      <a:pt x="0" y="5"/>
                    </a:lnTo>
                    <a:lnTo>
                      <a:pt x="0" y="5"/>
                    </a:lnTo>
                    <a:lnTo>
                      <a:pt x="0" y="5"/>
                    </a:lnTo>
                    <a:lnTo>
                      <a:pt x="0" y="5"/>
                    </a:lnTo>
                    <a:lnTo>
                      <a:pt x="0" y="6"/>
                    </a:lnTo>
                    <a:lnTo>
                      <a:pt x="0" y="6"/>
                    </a:lnTo>
                    <a:lnTo>
                      <a:pt x="0" y="7"/>
                    </a:lnTo>
                    <a:lnTo>
                      <a:pt x="0" y="6"/>
                    </a:lnTo>
                    <a:lnTo>
                      <a:pt x="0" y="6"/>
                    </a:lnTo>
                    <a:lnTo>
                      <a:pt x="0" y="6"/>
                    </a:lnTo>
                    <a:lnTo>
                      <a:pt x="0" y="5"/>
                    </a:lnTo>
                    <a:lnTo>
                      <a:pt x="0" y="6"/>
                    </a:lnTo>
                    <a:lnTo>
                      <a:pt x="0" y="7"/>
                    </a:lnTo>
                    <a:lnTo>
                      <a:pt x="0" y="6"/>
                    </a:lnTo>
                    <a:lnTo>
                      <a:pt x="0" y="6"/>
                    </a:lnTo>
                    <a:lnTo>
                      <a:pt x="0" y="6"/>
                    </a:lnTo>
                    <a:lnTo>
                      <a:pt x="0" y="7"/>
                    </a:lnTo>
                    <a:lnTo>
                      <a:pt x="0" y="6"/>
                    </a:lnTo>
                    <a:lnTo>
                      <a:pt x="0" y="7"/>
                    </a:lnTo>
                    <a:lnTo>
                      <a:pt x="0" y="7"/>
                    </a:lnTo>
                    <a:lnTo>
                      <a:pt x="0" y="8"/>
                    </a:lnTo>
                    <a:lnTo>
                      <a:pt x="0" y="8"/>
                    </a:lnTo>
                    <a:lnTo>
                      <a:pt x="0" y="8"/>
                    </a:lnTo>
                    <a:lnTo>
                      <a:pt x="0" y="9"/>
                    </a:lnTo>
                    <a:lnTo>
                      <a:pt x="0" y="8"/>
                    </a:lnTo>
                    <a:lnTo>
                      <a:pt x="0" y="8"/>
                    </a:lnTo>
                    <a:lnTo>
                      <a:pt x="0" y="8"/>
                    </a:lnTo>
                    <a:lnTo>
                      <a:pt x="0" y="8"/>
                    </a:lnTo>
                    <a:lnTo>
                      <a:pt x="0" y="8"/>
                    </a:lnTo>
                    <a:lnTo>
                      <a:pt x="0" y="8"/>
                    </a:lnTo>
                    <a:lnTo>
                      <a:pt x="0" y="9"/>
                    </a:lnTo>
                    <a:lnTo>
                      <a:pt x="0" y="9"/>
                    </a:lnTo>
                    <a:lnTo>
                      <a:pt x="0" y="8"/>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9"/>
                    </a:lnTo>
                    <a:lnTo>
                      <a:pt x="0" y="9"/>
                    </a:lnTo>
                    <a:lnTo>
                      <a:pt x="0" y="10"/>
                    </a:lnTo>
                    <a:lnTo>
                      <a:pt x="0" y="9"/>
                    </a:lnTo>
                    <a:lnTo>
                      <a:pt x="0" y="9"/>
                    </a:lnTo>
                    <a:lnTo>
                      <a:pt x="0" y="9"/>
                    </a:lnTo>
                    <a:lnTo>
                      <a:pt x="0" y="8"/>
                    </a:lnTo>
                    <a:lnTo>
                      <a:pt x="0" y="8"/>
                    </a:lnTo>
                    <a:lnTo>
                      <a:pt x="0" y="7"/>
                    </a:lnTo>
                    <a:lnTo>
                      <a:pt x="0" y="7"/>
                    </a:lnTo>
                    <a:lnTo>
                      <a:pt x="0" y="8"/>
                    </a:lnTo>
                    <a:lnTo>
                      <a:pt x="0" y="7"/>
                    </a:lnTo>
                    <a:lnTo>
                      <a:pt x="0" y="8"/>
                    </a:lnTo>
                    <a:lnTo>
                      <a:pt x="0" y="8"/>
                    </a:lnTo>
                    <a:lnTo>
                      <a:pt x="0" y="8"/>
                    </a:lnTo>
                    <a:lnTo>
                      <a:pt x="0" y="8"/>
                    </a:lnTo>
                    <a:lnTo>
                      <a:pt x="0" y="9"/>
                    </a:lnTo>
                    <a:lnTo>
                      <a:pt x="0" y="8"/>
                    </a:lnTo>
                    <a:lnTo>
                      <a:pt x="0" y="9"/>
                    </a:lnTo>
                    <a:lnTo>
                      <a:pt x="0" y="9"/>
                    </a:lnTo>
                    <a:lnTo>
                      <a:pt x="0" y="9"/>
                    </a:lnTo>
                    <a:lnTo>
                      <a:pt x="0" y="10"/>
                    </a:lnTo>
                    <a:lnTo>
                      <a:pt x="0" y="9"/>
                    </a:lnTo>
                    <a:lnTo>
                      <a:pt x="0" y="9"/>
                    </a:lnTo>
                    <a:lnTo>
                      <a:pt x="0" y="9"/>
                    </a:lnTo>
                    <a:lnTo>
                      <a:pt x="0" y="9"/>
                    </a:lnTo>
                    <a:lnTo>
                      <a:pt x="0" y="8"/>
                    </a:lnTo>
                    <a:lnTo>
                      <a:pt x="0" y="9"/>
                    </a:lnTo>
                    <a:lnTo>
                      <a:pt x="0" y="8"/>
                    </a:lnTo>
                    <a:lnTo>
                      <a:pt x="0" y="8"/>
                    </a:lnTo>
                    <a:lnTo>
                      <a:pt x="0" y="9"/>
                    </a:lnTo>
                    <a:lnTo>
                      <a:pt x="0" y="8"/>
                    </a:lnTo>
                    <a:lnTo>
                      <a:pt x="0" y="8"/>
                    </a:lnTo>
                    <a:lnTo>
                      <a:pt x="0" y="7"/>
                    </a:lnTo>
                    <a:lnTo>
                      <a:pt x="0" y="6"/>
                    </a:lnTo>
                    <a:lnTo>
                      <a:pt x="0" y="7"/>
                    </a:lnTo>
                    <a:lnTo>
                      <a:pt x="0" y="7"/>
                    </a:lnTo>
                    <a:lnTo>
                      <a:pt x="0" y="7"/>
                    </a:lnTo>
                    <a:lnTo>
                      <a:pt x="0" y="7"/>
                    </a:lnTo>
                    <a:lnTo>
                      <a:pt x="0" y="8"/>
                    </a:lnTo>
                    <a:lnTo>
                      <a:pt x="0" y="8"/>
                    </a:lnTo>
                    <a:lnTo>
                      <a:pt x="0" y="8"/>
                    </a:lnTo>
                    <a:lnTo>
                      <a:pt x="0" y="9"/>
                    </a:lnTo>
                    <a:lnTo>
                      <a:pt x="0" y="8"/>
                    </a:lnTo>
                    <a:lnTo>
                      <a:pt x="0" y="9"/>
                    </a:lnTo>
                    <a:lnTo>
                      <a:pt x="0" y="8"/>
                    </a:lnTo>
                    <a:lnTo>
                      <a:pt x="0" y="8"/>
                    </a:lnTo>
                    <a:lnTo>
                      <a:pt x="0" y="8"/>
                    </a:lnTo>
                    <a:lnTo>
                      <a:pt x="0" y="8"/>
                    </a:lnTo>
                    <a:lnTo>
                      <a:pt x="0" y="7"/>
                    </a:lnTo>
                    <a:lnTo>
                      <a:pt x="0" y="7"/>
                    </a:lnTo>
                    <a:lnTo>
                      <a:pt x="0" y="7"/>
                    </a:lnTo>
                    <a:lnTo>
                      <a:pt x="0" y="7"/>
                    </a:lnTo>
                    <a:lnTo>
                      <a:pt x="0" y="8"/>
                    </a:lnTo>
                    <a:lnTo>
                      <a:pt x="0" y="8"/>
                    </a:lnTo>
                    <a:lnTo>
                      <a:pt x="0" y="8"/>
                    </a:lnTo>
                    <a:lnTo>
                      <a:pt x="0" y="8"/>
                    </a:lnTo>
                    <a:lnTo>
                      <a:pt x="0" y="9"/>
                    </a:lnTo>
                    <a:lnTo>
                      <a:pt x="0" y="8"/>
                    </a:lnTo>
                    <a:lnTo>
                      <a:pt x="0" y="9"/>
                    </a:lnTo>
                    <a:lnTo>
                      <a:pt x="0" y="9"/>
                    </a:lnTo>
                    <a:lnTo>
                      <a:pt x="0" y="9"/>
                    </a:lnTo>
                    <a:lnTo>
                      <a:pt x="0" y="8"/>
                    </a:lnTo>
                    <a:lnTo>
                      <a:pt x="0" y="9"/>
                    </a:lnTo>
                    <a:lnTo>
                      <a:pt x="0" y="9"/>
                    </a:lnTo>
                    <a:lnTo>
                      <a:pt x="0" y="9"/>
                    </a:lnTo>
                    <a:lnTo>
                      <a:pt x="0" y="10"/>
                    </a:lnTo>
                    <a:lnTo>
                      <a:pt x="0" y="10"/>
                    </a:lnTo>
                    <a:lnTo>
                      <a:pt x="0" y="10"/>
                    </a:lnTo>
                    <a:lnTo>
                      <a:pt x="0" y="10"/>
                    </a:lnTo>
                    <a:lnTo>
                      <a:pt x="0" y="10"/>
                    </a:lnTo>
                    <a:lnTo>
                      <a:pt x="0" y="9"/>
                    </a:lnTo>
                    <a:lnTo>
                      <a:pt x="0" y="9"/>
                    </a:lnTo>
                    <a:lnTo>
                      <a:pt x="0" y="8"/>
                    </a:lnTo>
                    <a:lnTo>
                      <a:pt x="0" y="9"/>
                    </a:lnTo>
                    <a:lnTo>
                      <a:pt x="0" y="8"/>
                    </a:lnTo>
                    <a:lnTo>
                      <a:pt x="0" y="9"/>
                    </a:lnTo>
                    <a:lnTo>
                      <a:pt x="0" y="8"/>
                    </a:lnTo>
                    <a:lnTo>
                      <a:pt x="0" y="9"/>
                    </a:lnTo>
                    <a:lnTo>
                      <a:pt x="0" y="9"/>
                    </a:lnTo>
                    <a:lnTo>
                      <a:pt x="0" y="9"/>
                    </a:lnTo>
                    <a:lnTo>
                      <a:pt x="0" y="9"/>
                    </a:lnTo>
                    <a:lnTo>
                      <a:pt x="0" y="10"/>
                    </a:lnTo>
                    <a:lnTo>
                      <a:pt x="0" y="9"/>
                    </a:lnTo>
                    <a:lnTo>
                      <a:pt x="0" y="10"/>
                    </a:lnTo>
                    <a:lnTo>
                      <a:pt x="0" y="10"/>
                    </a:lnTo>
                    <a:lnTo>
                      <a:pt x="0" y="10"/>
                    </a:lnTo>
                    <a:lnTo>
                      <a:pt x="0" y="11"/>
                    </a:lnTo>
                    <a:lnTo>
                      <a:pt x="0" y="10"/>
                    </a:lnTo>
                    <a:lnTo>
                      <a:pt x="0" y="10"/>
                    </a:lnTo>
                    <a:lnTo>
                      <a:pt x="0" y="11"/>
                    </a:lnTo>
                    <a:lnTo>
                      <a:pt x="0" y="10"/>
                    </a:lnTo>
                    <a:lnTo>
                      <a:pt x="0" y="11"/>
                    </a:lnTo>
                    <a:lnTo>
                      <a:pt x="0" y="10"/>
                    </a:lnTo>
                    <a:lnTo>
                      <a:pt x="0" y="10"/>
                    </a:lnTo>
                    <a:lnTo>
                      <a:pt x="0" y="10"/>
                    </a:lnTo>
                    <a:lnTo>
                      <a:pt x="0" y="10"/>
                    </a:lnTo>
                    <a:lnTo>
                      <a:pt x="0" y="11"/>
                    </a:lnTo>
                    <a:lnTo>
                      <a:pt x="0" y="10"/>
                    </a:lnTo>
                    <a:lnTo>
                      <a:pt x="0" y="10"/>
                    </a:lnTo>
                    <a:lnTo>
                      <a:pt x="0" y="9"/>
                    </a:lnTo>
                    <a:lnTo>
                      <a:pt x="0" y="9"/>
                    </a:lnTo>
                    <a:lnTo>
                      <a:pt x="0" y="10"/>
                    </a:lnTo>
                    <a:lnTo>
                      <a:pt x="0" y="10"/>
                    </a:lnTo>
                    <a:lnTo>
                      <a:pt x="0" y="9"/>
                    </a:lnTo>
                    <a:lnTo>
                      <a:pt x="0" y="10"/>
                    </a:lnTo>
                    <a:lnTo>
                      <a:pt x="0" y="10"/>
                    </a:lnTo>
                    <a:lnTo>
                      <a:pt x="0" y="10"/>
                    </a:lnTo>
                    <a:lnTo>
                      <a:pt x="0" y="10"/>
                    </a:lnTo>
                    <a:lnTo>
                      <a:pt x="0" y="10"/>
                    </a:lnTo>
                    <a:lnTo>
                      <a:pt x="0" y="9"/>
                    </a:lnTo>
                    <a:lnTo>
                      <a:pt x="0" y="10"/>
                    </a:lnTo>
                    <a:lnTo>
                      <a:pt x="0" y="9"/>
                    </a:lnTo>
                    <a:lnTo>
                      <a:pt x="0" y="10"/>
                    </a:lnTo>
                    <a:lnTo>
                      <a:pt x="0" y="11"/>
                    </a:lnTo>
                    <a:lnTo>
                      <a:pt x="0" y="10"/>
                    </a:lnTo>
                    <a:lnTo>
                      <a:pt x="0" y="10"/>
                    </a:lnTo>
                    <a:lnTo>
                      <a:pt x="0" y="10"/>
                    </a:lnTo>
                    <a:lnTo>
                      <a:pt x="0" y="11"/>
                    </a:lnTo>
                    <a:lnTo>
                      <a:pt x="0" y="10"/>
                    </a:lnTo>
                    <a:lnTo>
                      <a:pt x="0" y="11"/>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9"/>
                    </a:lnTo>
                    <a:lnTo>
                      <a:pt x="0" y="9"/>
                    </a:lnTo>
                    <a:lnTo>
                      <a:pt x="0" y="10"/>
                    </a:lnTo>
                    <a:lnTo>
                      <a:pt x="0" y="10"/>
                    </a:lnTo>
                    <a:lnTo>
                      <a:pt x="0" y="10"/>
                    </a:lnTo>
                    <a:lnTo>
                      <a:pt x="0" y="10"/>
                    </a:lnTo>
                    <a:lnTo>
                      <a:pt x="0" y="11"/>
                    </a:lnTo>
                    <a:lnTo>
                      <a:pt x="0" y="10"/>
                    </a:lnTo>
                    <a:lnTo>
                      <a:pt x="0" y="11"/>
                    </a:lnTo>
                    <a:lnTo>
                      <a:pt x="0" y="10"/>
                    </a:lnTo>
                    <a:lnTo>
                      <a:pt x="0" y="10"/>
                    </a:lnTo>
                    <a:lnTo>
                      <a:pt x="0" y="10"/>
                    </a:lnTo>
                    <a:lnTo>
                      <a:pt x="0" y="11"/>
                    </a:lnTo>
                    <a:lnTo>
                      <a:pt x="0" y="10"/>
                    </a:lnTo>
                    <a:lnTo>
                      <a:pt x="0" y="10"/>
                    </a:lnTo>
                    <a:lnTo>
                      <a:pt x="0" y="9"/>
                    </a:lnTo>
                    <a:lnTo>
                      <a:pt x="0" y="9"/>
                    </a:lnTo>
                    <a:lnTo>
                      <a:pt x="0" y="9"/>
                    </a:lnTo>
                    <a:lnTo>
                      <a:pt x="0" y="8"/>
                    </a:lnTo>
                    <a:lnTo>
                      <a:pt x="0" y="9"/>
                    </a:lnTo>
                    <a:lnTo>
                      <a:pt x="0" y="9"/>
                    </a:lnTo>
                    <a:lnTo>
                      <a:pt x="0" y="9"/>
                    </a:lnTo>
                    <a:lnTo>
                      <a:pt x="0" y="8"/>
                    </a:lnTo>
                    <a:lnTo>
                      <a:pt x="0" y="8"/>
                    </a:lnTo>
                    <a:lnTo>
                      <a:pt x="0" y="7"/>
                    </a:lnTo>
                    <a:lnTo>
                      <a:pt x="0" y="8"/>
                    </a:lnTo>
                    <a:lnTo>
                      <a:pt x="0" y="8"/>
                    </a:lnTo>
                    <a:lnTo>
                      <a:pt x="0" y="8"/>
                    </a:lnTo>
                    <a:lnTo>
                      <a:pt x="0" y="8"/>
                    </a:lnTo>
                    <a:lnTo>
                      <a:pt x="0" y="8"/>
                    </a:lnTo>
                    <a:lnTo>
                      <a:pt x="0" y="8"/>
                    </a:lnTo>
                    <a:lnTo>
                      <a:pt x="0" y="8"/>
                    </a:lnTo>
                    <a:lnTo>
                      <a:pt x="0" y="9"/>
                    </a:lnTo>
                    <a:lnTo>
                      <a:pt x="0" y="8"/>
                    </a:lnTo>
                    <a:lnTo>
                      <a:pt x="0" y="9"/>
                    </a:lnTo>
                    <a:lnTo>
                      <a:pt x="0" y="9"/>
                    </a:lnTo>
                    <a:lnTo>
                      <a:pt x="0" y="8"/>
                    </a:lnTo>
                    <a:lnTo>
                      <a:pt x="0" y="9"/>
                    </a:lnTo>
                    <a:lnTo>
                      <a:pt x="0" y="9"/>
                    </a:lnTo>
                    <a:lnTo>
                      <a:pt x="0" y="8"/>
                    </a:lnTo>
                    <a:lnTo>
                      <a:pt x="0" y="8"/>
                    </a:lnTo>
                    <a:lnTo>
                      <a:pt x="0" y="8"/>
                    </a:lnTo>
                    <a:lnTo>
                      <a:pt x="0" y="7"/>
                    </a:lnTo>
                    <a:lnTo>
                      <a:pt x="0" y="8"/>
                    </a:lnTo>
                    <a:lnTo>
                      <a:pt x="0" y="7"/>
                    </a:lnTo>
                    <a:lnTo>
                      <a:pt x="0" y="7"/>
                    </a:lnTo>
                    <a:lnTo>
                      <a:pt x="0" y="7"/>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9"/>
                    </a:lnTo>
                    <a:lnTo>
                      <a:pt x="0" y="9"/>
                    </a:lnTo>
                    <a:lnTo>
                      <a:pt x="0" y="9"/>
                    </a:lnTo>
                    <a:lnTo>
                      <a:pt x="0" y="8"/>
                    </a:lnTo>
                    <a:lnTo>
                      <a:pt x="0" y="9"/>
                    </a:lnTo>
                    <a:lnTo>
                      <a:pt x="0" y="10"/>
                    </a:lnTo>
                    <a:lnTo>
                      <a:pt x="0" y="9"/>
                    </a:lnTo>
                    <a:lnTo>
                      <a:pt x="0" y="8"/>
                    </a:lnTo>
                    <a:lnTo>
                      <a:pt x="0" y="8"/>
                    </a:lnTo>
                    <a:lnTo>
                      <a:pt x="0" y="7"/>
                    </a:lnTo>
                    <a:lnTo>
                      <a:pt x="0" y="8"/>
                    </a:lnTo>
                    <a:lnTo>
                      <a:pt x="0" y="7"/>
                    </a:lnTo>
                    <a:lnTo>
                      <a:pt x="0" y="8"/>
                    </a:lnTo>
                    <a:lnTo>
                      <a:pt x="0" y="7"/>
                    </a:lnTo>
                    <a:lnTo>
                      <a:pt x="0" y="8"/>
                    </a:lnTo>
                    <a:lnTo>
                      <a:pt x="0" y="7"/>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8"/>
                    </a:lnTo>
                    <a:lnTo>
                      <a:pt x="0" y="8"/>
                    </a:lnTo>
                    <a:lnTo>
                      <a:pt x="0" y="9"/>
                    </a:lnTo>
                    <a:lnTo>
                      <a:pt x="0" y="9"/>
                    </a:lnTo>
                    <a:lnTo>
                      <a:pt x="0" y="8"/>
                    </a:lnTo>
                    <a:lnTo>
                      <a:pt x="0" y="8"/>
                    </a:lnTo>
                    <a:lnTo>
                      <a:pt x="0" y="8"/>
                    </a:lnTo>
                    <a:lnTo>
                      <a:pt x="0" y="7"/>
                    </a:lnTo>
                    <a:lnTo>
                      <a:pt x="0" y="7"/>
                    </a:lnTo>
                    <a:lnTo>
                      <a:pt x="0" y="7"/>
                    </a:lnTo>
                    <a:lnTo>
                      <a:pt x="0" y="7"/>
                    </a:lnTo>
                    <a:lnTo>
                      <a:pt x="0" y="7"/>
                    </a:lnTo>
                    <a:lnTo>
                      <a:pt x="0" y="7"/>
                    </a:lnTo>
                    <a:lnTo>
                      <a:pt x="0" y="8"/>
                    </a:lnTo>
                    <a:lnTo>
                      <a:pt x="0" y="8"/>
                    </a:lnTo>
                    <a:lnTo>
                      <a:pt x="0" y="7"/>
                    </a:lnTo>
                    <a:lnTo>
                      <a:pt x="0" y="8"/>
                    </a:lnTo>
                    <a:lnTo>
                      <a:pt x="0" y="8"/>
                    </a:lnTo>
                    <a:lnTo>
                      <a:pt x="0" y="9"/>
                    </a:lnTo>
                    <a:lnTo>
                      <a:pt x="0" y="9"/>
                    </a:lnTo>
                    <a:lnTo>
                      <a:pt x="0" y="9"/>
                    </a:lnTo>
                    <a:lnTo>
                      <a:pt x="0" y="9"/>
                    </a:lnTo>
                    <a:lnTo>
                      <a:pt x="0" y="9"/>
                    </a:lnTo>
                    <a:lnTo>
                      <a:pt x="0" y="10"/>
                    </a:lnTo>
                    <a:lnTo>
                      <a:pt x="0" y="9"/>
                    </a:lnTo>
                    <a:lnTo>
                      <a:pt x="0" y="9"/>
                    </a:lnTo>
                    <a:lnTo>
                      <a:pt x="0" y="9"/>
                    </a:lnTo>
                    <a:lnTo>
                      <a:pt x="0" y="8"/>
                    </a:lnTo>
                    <a:lnTo>
                      <a:pt x="0" y="7"/>
                    </a:lnTo>
                    <a:lnTo>
                      <a:pt x="0" y="7"/>
                    </a:lnTo>
                    <a:lnTo>
                      <a:pt x="0" y="6"/>
                    </a:lnTo>
                    <a:lnTo>
                      <a:pt x="0" y="6"/>
                    </a:lnTo>
                    <a:lnTo>
                      <a:pt x="0" y="5"/>
                    </a:lnTo>
                    <a:lnTo>
                      <a:pt x="0" y="6"/>
                    </a:lnTo>
                    <a:lnTo>
                      <a:pt x="0" y="6"/>
                    </a:lnTo>
                    <a:lnTo>
                      <a:pt x="0" y="5"/>
                    </a:lnTo>
                    <a:lnTo>
                      <a:pt x="0" y="6"/>
                    </a:lnTo>
                    <a:lnTo>
                      <a:pt x="0" y="6"/>
                    </a:lnTo>
                    <a:lnTo>
                      <a:pt x="0" y="5"/>
                    </a:lnTo>
                    <a:lnTo>
                      <a:pt x="0" y="5"/>
                    </a:lnTo>
                    <a:lnTo>
                      <a:pt x="0" y="5"/>
                    </a:lnTo>
                    <a:lnTo>
                      <a:pt x="0" y="4"/>
                    </a:lnTo>
                    <a:lnTo>
                      <a:pt x="0" y="5"/>
                    </a:lnTo>
                    <a:lnTo>
                      <a:pt x="0" y="5"/>
                    </a:lnTo>
                    <a:lnTo>
                      <a:pt x="0" y="5"/>
                    </a:lnTo>
                    <a:lnTo>
                      <a:pt x="0" y="5"/>
                    </a:lnTo>
                    <a:lnTo>
                      <a:pt x="0" y="5"/>
                    </a:lnTo>
                    <a:lnTo>
                      <a:pt x="0" y="5"/>
                    </a:lnTo>
                    <a:lnTo>
                      <a:pt x="0" y="5"/>
                    </a:lnTo>
                    <a:lnTo>
                      <a:pt x="0" y="6"/>
                    </a:lnTo>
                    <a:lnTo>
                      <a:pt x="0" y="6"/>
                    </a:lnTo>
                    <a:lnTo>
                      <a:pt x="0" y="6"/>
                    </a:lnTo>
                    <a:lnTo>
                      <a:pt x="0" y="5"/>
                    </a:lnTo>
                    <a:lnTo>
                      <a:pt x="0" y="6"/>
                    </a:lnTo>
                    <a:lnTo>
                      <a:pt x="0" y="5"/>
                    </a:lnTo>
                    <a:lnTo>
                      <a:pt x="0" y="5"/>
                    </a:lnTo>
                    <a:lnTo>
                      <a:pt x="0" y="4"/>
                    </a:lnTo>
                    <a:lnTo>
                      <a:pt x="0" y="4"/>
                    </a:lnTo>
                    <a:lnTo>
                      <a:pt x="0" y="4"/>
                    </a:lnTo>
                    <a:lnTo>
                      <a:pt x="0" y="3"/>
                    </a:lnTo>
                    <a:lnTo>
                      <a:pt x="0" y="3"/>
                    </a:lnTo>
                    <a:lnTo>
                      <a:pt x="0" y="2"/>
                    </a:lnTo>
                    <a:lnTo>
                      <a:pt x="0" y="3"/>
                    </a:lnTo>
                    <a:lnTo>
                      <a:pt x="0" y="2"/>
                    </a:lnTo>
                    <a:lnTo>
                      <a:pt x="0" y="1"/>
                    </a:lnTo>
                    <a:lnTo>
                      <a:pt x="0" y="0"/>
                    </a:lnTo>
                    <a:lnTo>
                      <a:pt x="0" y="0"/>
                    </a:lnTo>
                    <a:lnTo>
                      <a:pt x="0" y="0"/>
                    </a:lnTo>
                    <a:lnTo>
                      <a:pt x="0" y="0"/>
                    </a:lnTo>
                    <a:lnTo>
                      <a:pt x="0" y="0"/>
                    </a:lnTo>
                    <a:lnTo>
                      <a:pt x="0" y="0"/>
                    </a:lnTo>
                    <a:lnTo>
                      <a:pt x="0" y="0"/>
                    </a:lnTo>
                    <a:lnTo>
                      <a:pt x="0" y="0"/>
                    </a:lnTo>
                    <a:lnTo>
                      <a:pt x="0" y="1"/>
                    </a:lnTo>
                    <a:lnTo>
                      <a:pt x="0" y="0"/>
                    </a:lnTo>
                    <a:lnTo>
                      <a:pt x="0" y="1"/>
                    </a:lnTo>
                    <a:lnTo>
                      <a:pt x="0" y="1"/>
                    </a:lnTo>
                    <a:lnTo>
                      <a:pt x="0" y="1"/>
                    </a:lnTo>
                    <a:lnTo>
                      <a:pt x="0" y="2"/>
                    </a:lnTo>
                    <a:lnTo>
                      <a:pt x="0" y="2"/>
                    </a:lnTo>
                    <a:lnTo>
                      <a:pt x="0" y="2"/>
                    </a:lnTo>
                    <a:lnTo>
                      <a:pt x="0" y="2"/>
                    </a:lnTo>
                    <a:lnTo>
                      <a:pt x="0" y="2"/>
                    </a:lnTo>
                    <a:lnTo>
                      <a:pt x="0" y="2"/>
                    </a:lnTo>
                    <a:lnTo>
                      <a:pt x="0" y="2"/>
                    </a:lnTo>
                    <a:lnTo>
                      <a:pt x="0" y="3"/>
                    </a:lnTo>
                    <a:lnTo>
                      <a:pt x="0" y="4"/>
                    </a:lnTo>
                    <a:lnTo>
                      <a:pt x="0" y="3"/>
                    </a:lnTo>
                    <a:lnTo>
                      <a:pt x="0" y="4"/>
                    </a:lnTo>
                    <a:lnTo>
                      <a:pt x="0" y="3"/>
                    </a:lnTo>
                    <a:lnTo>
                      <a:pt x="0" y="3"/>
                    </a:lnTo>
                    <a:lnTo>
                      <a:pt x="0" y="3"/>
                    </a:lnTo>
                    <a:lnTo>
                      <a:pt x="0" y="3"/>
                    </a:lnTo>
                    <a:lnTo>
                      <a:pt x="0" y="4"/>
                    </a:lnTo>
                    <a:lnTo>
                      <a:pt x="0" y="3"/>
                    </a:lnTo>
                    <a:lnTo>
                      <a:pt x="0" y="4"/>
                    </a:lnTo>
                    <a:lnTo>
                      <a:pt x="0" y="4"/>
                    </a:lnTo>
                    <a:lnTo>
                      <a:pt x="0" y="3"/>
                    </a:lnTo>
                    <a:lnTo>
                      <a:pt x="0" y="4"/>
                    </a:lnTo>
                    <a:lnTo>
                      <a:pt x="0" y="4"/>
                    </a:lnTo>
                    <a:lnTo>
                      <a:pt x="0" y="4"/>
                    </a:lnTo>
                    <a:lnTo>
                      <a:pt x="0" y="5"/>
                    </a:lnTo>
                    <a:lnTo>
                      <a:pt x="0" y="5"/>
                    </a:lnTo>
                    <a:lnTo>
                      <a:pt x="0" y="6"/>
                    </a:lnTo>
                    <a:lnTo>
                      <a:pt x="0" y="7"/>
                    </a:lnTo>
                    <a:lnTo>
                      <a:pt x="0" y="7"/>
                    </a:lnTo>
                    <a:lnTo>
                      <a:pt x="0" y="7"/>
                    </a:lnTo>
                    <a:lnTo>
                      <a:pt x="0" y="6"/>
                    </a:lnTo>
                    <a:lnTo>
                      <a:pt x="0" y="6"/>
                    </a:lnTo>
                    <a:lnTo>
                      <a:pt x="0" y="6"/>
                    </a:lnTo>
                    <a:lnTo>
                      <a:pt x="0" y="7"/>
                    </a:lnTo>
                    <a:lnTo>
                      <a:pt x="0" y="6"/>
                    </a:lnTo>
                    <a:lnTo>
                      <a:pt x="0" y="6"/>
                    </a:lnTo>
                    <a:lnTo>
                      <a:pt x="0" y="6"/>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6"/>
                    </a:lnTo>
                    <a:lnTo>
                      <a:pt x="0" y="7"/>
                    </a:lnTo>
                    <a:lnTo>
                      <a:pt x="0" y="6"/>
                    </a:lnTo>
                    <a:lnTo>
                      <a:pt x="0" y="6"/>
                    </a:lnTo>
                    <a:lnTo>
                      <a:pt x="0" y="7"/>
                    </a:lnTo>
                    <a:lnTo>
                      <a:pt x="0" y="7"/>
                    </a:lnTo>
                    <a:lnTo>
                      <a:pt x="0" y="7"/>
                    </a:lnTo>
                    <a:lnTo>
                      <a:pt x="0" y="7"/>
                    </a:lnTo>
                    <a:lnTo>
                      <a:pt x="0" y="6"/>
                    </a:lnTo>
                    <a:lnTo>
                      <a:pt x="0" y="5"/>
                    </a:lnTo>
                    <a:lnTo>
                      <a:pt x="0" y="5"/>
                    </a:lnTo>
                    <a:lnTo>
                      <a:pt x="0" y="4"/>
                    </a:lnTo>
                    <a:lnTo>
                      <a:pt x="0" y="5"/>
                    </a:lnTo>
                    <a:lnTo>
                      <a:pt x="0" y="4"/>
                    </a:lnTo>
                    <a:lnTo>
                      <a:pt x="0" y="5"/>
                    </a:lnTo>
                    <a:lnTo>
                      <a:pt x="0" y="5"/>
                    </a:lnTo>
                    <a:lnTo>
                      <a:pt x="0" y="4"/>
                    </a:lnTo>
                    <a:lnTo>
                      <a:pt x="0" y="5"/>
                    </a:lnTo>
                    <a:lnTo>
                      <a:pt x="0" y="5"/>
                    </a:lnTo>
                    <a:lnTo>
                      <a:pt x="0" y="5"/>
                    </a:lnTo>
                    <a:lnTo>
                      <a:pt x="0" y="4"/>
                    </a:lnTo>
                    <a:lnTo>
                      <a:pt x="0" y="5"/>
                    </a:lnTo>
                    <a:lnTo>
                      <a:pt x="0" y="5"/>
                    </a:lnTo>
                    <a:lnTo>
                      <a:pt x="0" y="5"/>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5"/>
                    </a:lnTo>
                    <a:lnTo>
                      <a:pt x="0" y="5"/>
                    </a:lnTo>
                    <a:lnTo>
                      <a:pt x="0" y="6"/>
                    </a:lnTo>
                    <a:lnTo>
                      <a:pt x="0" y="5"/>
                    </a:lnTo>
                    <a:lnTo>
                      <a:pt x="0" y="5"/>
                    </a:lnTo>
                    <a:lnTo>
                      <a:pt x="0" y="5"/>
                    </a:lnTo>
                    <a:lnTo>
                      <a:pt x="0" y="5"/>
                    </a:lnTo>
                    <a:lnTo>
                      <a:pt x="0" y="6"/>
                    </a:lnTo>
                    <a:lnTo>
                      <a:pt x="0" y="6"/>
                    </a:lnTo>
                    <a:lnTo>
                      <a:pt x="0" y="6"/>
                    </a:lnTo>
                    <a:lnTo>
                      <a:pt x="0" y="7"/>
                    </a:lnTo>
                    <a:lnTo>
                      <a:pt x="0" y="7"/>
                    </a:lnTo>
                    <a:lnTo>
                      <a:pt x="0" y="7"/>
                    </a:lnTo>
                    <a:lnTo>
                      <a:pt x="0" y="7"/>
                    </a:lnTo>
                    <a:lnTo>
                      <a:pt x="0" y="6"/>
                    </a:lnTo>
                    <a:lnTo>
                      <a:pt x="0" y="6"/>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6"/>
                    </a:lnTo>
                    <a:lnTo>
                      <a:pt x="0" y="6"/>
                    </a:lnTo>
                    <a:lnTo>
                      <a:pt x="0" y="5"/>
                    </a:lnTo>
                    <a:lnTo>
                      <a:pt x="0" y="6"/>
                    </a:lnTo>
                    <a:lnTo>
                      <a:pt x="0" y="6"/>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3"/>
                    </a:lnTo>
                    <a:lnTo>
                      <a:pt x="0" y="4"/>
                    </a:lnTo>
                    <a:lnTo>
                      <a:pt x="0" y="4"/>
                    </a:lnTo>
                    <a:lnTo>
                      <a:pt x="0" y="4"/>
                    </a:lnTo>
                    <a:lnTo>
                      <a:pt x="0" y="5"/>
                    </a:lnTo>
                    <a:lnTo>
                      <a:pt x="0" y="5"/>
                    </a:lnTo>
                    <a:lnTo>
                      <a:pt x="0" y="5"/>
                    </a:lnTo>
                    <a:lnTo>
                      <a:pt x="0" y="4"/>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5"/>
                    </a:lnTo>
                    <a:lnTo>
                      <a:pt x="0" y="4"/>
                    </a:lnTo>
                    <a:lnTo>
                      <a:pt x="0" y="4"/>
                    </a:lnTo>
                  </a:path>
                </a:pathLst>
              </a:custGeom>
              <a:noFill/>
              <a:ln w="0">
                <a:solidFill>
                  <a:srgbClr val="3366FF"/>
                </a:solidFill>
                <a:prstDash val="solid"/>
                <a:round/>
                <a:headEnd/>
                <a:tailEnd/>
              </a:ln>
            </p:spPr>
            <p:txBody>
              <a:bodyPr/>
              <a:lstStyle/>
              <a:p>
                <a:endParaRPr lang="en-GB"/>
              </a:p>
            </p:txBody>
          </p:sp>
          <p:sp>
            <p:nvSpPr>
              <p:cNvPr id="186376" name="Freeform 1032"/>
              <p:cNvSpPr>
                <a:spLocks/>
              </p:cNvSpPr>
              <p:nvPr/>
            </p:nvSpPr>
            <p:spPr bwMode="auto">
              <a:xfrm>
                <a:off x="3948" y="3521"/>
                <a:ext cx="6" cy="366"/>
              </a:xfrm>
              <a:custGeom>
                <a:avLst/>
                <a:gdLst/>
                <a:ahLst/>
                <a:cxnLst>
                  <a:cxn ang="0">
                    <a:pos x="0" y="5"/>
                  </a:cxn>
                  <a:cxn ang="0">
                    <a:pos x="0" y="4"/>
                  </a:cxn>
                  <a:cxn ang="0">
                    <a:pos x="0" y="3"/>
                  </a:cxn>
                  <a:cxn ang="0">
                    <a:pos x="0" y="3"/>
                  </a:cxn>
                  <a:cxn ang="0">
                    <a:pos x="0" y="4"/>
                  </a:cxn>
                  <a:cxn ang="0">
                    <a:pos x="0" y="6"/>
                  </a:cxn>
                  <a:cxn ang="0">
                    <a:pos x="0" y="5"/>
                  </a:cxn>
                  <a:cxn ang="0">
                    <a:pos x="0" y="6"/>
                  </a:cxn>
                  <a:cxn ang="0">
                    <a:pos x="0" y="6"/>
                  </a:cxn>
                  <a:cxn ang="0">
                    <a:pos x="0" y="8"/>
                  </a:cxn>
                  <a:cxn ang="0">
                    <a:pos x="0" y="6"/>
                  </a:cxn>
                  <a:cxn ang="0">
                    <a:pos x="0" y="7"/>
                  </a:cxn>
                  <a:cxn ang="0">
                    <a:pos x="0" y="7"/>
                  </a:cxn>
                  <a:cxn ang="0">
                    <a:pos x="0" y="7"/>
                  </a:cxn>
                  <a:cxn ang="0">
                    <a:pos x="0" y="6"/>
                  </a:cxn>
                  <a:cxn ang="0">
                    <a:pos x="0" y="5"/>
                  </a:cxn>
                  <a:cxn ang="0">
                    <a:pos x="0" y="3"/>
                  </a:cxn>
                  <a:cxn ang="0">
                    <a:pos x="0" y="6"/>
                  </a:cxn>
                  <a:cxn ang="0">
                    <a:pos x="0" y="5"/>
                  </a:cxn>
                  <a:cxn ang="0">
                    <a:pos x="0" y="6"/>
                  </a:cxn>
                  <a:cxn ang="0">
                    <a:pos x="0" y="6"/>
                  </a:cxn>
                  <a:cxn ang="0">
                    <a:pos x="0" y="5"/>
                  </a:cxn>
                  <a:cxn ang="0">
                    <a:pos x="0" y="7"/>
                  </a:cxn>
                  <a:cxn ang="0">
                    <a:pos x="1" y="5"/>
                  </a:cxn>
                  <a:cxn ang="0">
                    <a:pos x="1" y="16"/>
                  </a:cxn>
                  <a:cxn ang="0">
                    <a:pos x="1" y="23"/>
                  </a:cxn>
                  <a:cxn ang="0">
                    <a:pos x="1" y="27"/>
                  </a:cxn>
                  <a:cxn ang="0">
                    <a:pos x="1" y="32"/>
                  </a:cxn>
                  <a:cxn ang="0">
                    <a:pos x="1" y="37"/>
                  </a:cxn>
                  <a:cxn ang="0">
                    <a:pos x="1" y="37"/>
                  </a:cxn>
                  <a:cxn ang="0">
                    <a:pos x="1" y="40"/>
                  </a:cxn>
                  <a:cxn ang="0">
                    <a:pos x="1" y="44"/>
                  </a:cxn>
                  <a:cxn ang="0">
                    <a:pos x="1" y="43"/>
                  </a:cxn>
                  <a:cxn ang="0">
                    <a:pos x="1" y="48"/>
                  </a:cxn>
                  <a:cxn ang="0">
                    <a:pos x="1" y="50"/>
                  </a:cxn>
                  <a:cxn ang="0">
                    <a:pos x="1" y="51"/>
                  </a:cxn>
                  <a:cxn ang="0">
                    <a:pos x="1" y="55"/>
                  </a:cxn>
                  <a:cxn ang="0">
                    <a:pos x="1" y="55"/>
                  </a:cxn>
                  <a:cxn ang="0">
                    <a:pos x="1" y="55"/>
                  </a:cxn>
                  <a:cxn ang="0">
                    <a:pos x="1" y="55"/>
                  </a:cxn>
                  <a:cxn ang="0">
                    <a:pos x="1" y="52"/>
                  </a:cxn>
                  <a:cxn ang="0">
                    <a:pos x="1" y="53"/>
                  </a:cxn>
                  <a:cxn ang="0">
                    <a:pos x="1" y="55"/>
                  </a:cxn>
                  <a:cxn ang="0">
                    <a:pos x="1" y="55"/>
                  </a:cxn>
                  <a:cxn ang="0">
                    <a:pos x="1" y="58"/>
                  </a:cxn>
                  <a:cxn ang="0">
                    <a:pos x="1" y="55"/>
                  </a:cxn>
                  <a:cxn ang="0">
                    <a:pos x="1" y="54"/>
                  </a:cxn>
                  <a:cxn ang="0">
                    <a:pos x="1" y="56"/>
                  </a:cxn>
                  <a:cxn ang="0">
                    <a:pos x="1" y="57"/>
                  </a:cxn>
                  <a:cxn ang="0">
                    <a:pos x="1" y="58"/>
                  </a:cxn>
                  <a:cxn ang="0">
                    <a:pos x="1" y="58"/>
                  </a:cxn>
                  <a:cxn ang="0">
                    <a:pos x="1" y="58"/>
                  </a:cxn>
                  <a:cxn ang="0">
                    <a:pos x="1" y="59"/>
                  </a:cxn>
                  <a:cxn ang="0">
                    <a:pos x="1" y="57"/>
                  </a:cxn>
                  <a:cxn ang="0">
                    <a:pos x="1" y="58"/>
                  </a:cxn>
                  <a:cxn ang="0">
                    <a:pos x="1" y="60"/>
                  </a:cxn>
                  <a:cxn ang="0">
                    <a:pos x="1" y="59"/>
                  </a:cxn>
                  <a:cxn ang="0">
                    <a:pos x="1" y="55"/>
                  </a:cxn>
                  <a:cxn ang="0">
                    <a:pos x="1" y="59"/>
                  </a:cxn>
                  <a:cxn ang="0">
                    <a:pos x="1" y="56"/>
                  </a:cxn>
                  <a:cxn ang="0">
                    <a:pos x="1" y="57"/>
                  </a:cxn>
                  <a:cxn ang="0">
                    <a:pos x="1" y="57"/>
                  </a:cxn>
                  <a:cxn ang="0">
                    <a:pos x="1" y="58"/>
                  </a:cxn>
                </a:cxnLst>
                <a:rect l="0" t="0" r="r" b="b"/>
                <a:pathLst>
                  <a:path w="1" h="61">
                    <a:moveTo>
                      <a:pt x="0" y="5"/>
                    </a:moveTo>
                    <a:lnTo>
                      <a:pt x="0" y="5"/>
                    </a:lnTo>
                    <a:lnTo>
                      <a:pt x="0" y="5"/>
                    </a:lnTo>
                    <a:lnTo>
                      <a:pt x="0" y="3"/>
                    </a:lnTo>
                    <a:lnTo>
                      <a:pt x="0" y="4"/>
                    </a:lnTo>
                    <a:lnTo>
                      <a:pt x="0" y="4"/>
                    </a:lnTo>
                    <a:lnTo>
                      <a:pt x="0" y="5"/>
                    </a:lnTo>
                    <a:lnTo>
                      <a:pt x="0" y="5"/>
                    </a:lnTo>
                    <a:lnTo>
                      <a:pt x="0" y="5"/>
                    </a:lnTo>
                    <a:lnTo>
                      <a:pt x="0" y="4"/>
                    </a:lnTo>
                    <a:lnTo>
                      <a:pt x="0" y="5"/>
                    </a:lnTo>
                    <a:lnTo>
                      <a:pt x="0" y="5"/>
                    </a:lnTo>
                    <a:lnTo>
                      <a:pt x="0" y="5"/>
                    </a:lnTo>
                    <a:lnTo>
                      <a:pt x="0" y="5"/>
                    </a:lnTo>
                    <a:lnTo>
                      <a:pt x="0" y="5"/>
                    </a:lnTo>
                    <a:lnTo>
                      <a:pt x="0" y="5"/>
                    </a:lnTo>
                    <a:lnTo>
                      <a:pt x="0" y="4"/>
                    </a:lnTo>
                    <a:lnTo>
                      <a:pt x="0" y="4"/>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2"/>
                    </a:lnTo>
                    <a:lnTo>
                      <a:pt x="0" y="2"/>
                    </a:lnTo>
                    <a:lnTo>
                      <a:pt x="0" y="3"/>
                    </a:lnTo>
                    <a:lnTo>
                      <a:pt x="0" y="3"/>
                    </a:lnTo>
                    <a:lnTo>
                      <a:pt x="0" y="3"/>
                    </a:lnTo>
                    <a:lnTo>
                      <a:pt x="0" y="3"/>
                    </a:lnTo>
                    <a:lnTo>
                      <a:pt x="0" y="3"/>
                    </a:lnTo>
                    <a:lnTo>
                      <a:pt x="0" y="3"/>
                    </a:lnTo>
                    <a:lnTo>
                      <a:pt x="0" y="2"/>
                    </a:lnTo>
                    <a:lnTo>
                      <a:pt x="0" y="3"/>
                    </a:lnTo>
                    <a:lnTo>
                      <a:pt x="0" y="3"/>
                    </a:lnTo>
                    <a:lnTo>
                      <a:pt x="0" y="2"/>
                    </a:lnTo>
                    <a:lnTo>
                      <a:pt x="0" y="2"/>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4"/>
                    </a:lnTo>
                    <a:lnTo>
                      <a:pt x="0" y="5"/>
                    </a:lnTo>
                    <a:lnTo>
                      <a:pt x="0" y="5"/>
                    </a:lnTo>
                    <a:lnTo>
                      <a:pt x="0" y="5"/>
                    </a:lnTo>
                    <a:lnTo>
                      <a:pt x="0" y="5"/>
                    </a:lnTo>
                    <a:lnTo>
                      <a:pt x="0" y="6"/>
                    </a:lnTo>
                    <a:lnTo>
                      <a:pt x="0" y="6"/>
                    </a:lnTo>
                    <a:lnTo>
                      <a:pt x="0" y="6"/>
                    </a:lnTo>
                    <a:lnTo>
                      <a:pt x="0" y="6"/>
                    </a:lnTo>
                    <a:lnTo>
                      <a:pt x="0" y="5"/>
                    </a:lnTo>
                    <a:lnTo>
                      <a:pt x="0" y="5"/>
                    </a:lnTo>
                    <a:lnTo>
                      <a:pt x="0" y="5"/>
                    </a:lnTo>
                    <a:lnTo>
                      <a:pt x="0" y="6"/>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7"/>
                    </a:lnTo>
                    <a:lnTo>
                      <a:pt x="0" y="6"/>
                    </a:lnTo>
                    <a:lnTo>
                      <a:pt x="0" y="8"/>
                    </a:lnTo>
                    <a:lnTo>
                      <a:pt x="0" y="7"/>
                    </a:lnTo>
                    <a:lnTo>
                      <a:pt x="0" y="7"/>
                    </a:lnTo>
                    <a:lnTo>
                      <a:pt x="0" y="7"/>
                    </a:lnTo>
                    <a:lnTo>
                      <a:pt x="0" y="7"/>
                    </a:lnTo>
                    <a:lnTo>
                      <a:pt x="0" y="7"/>
                    </a:lnTo>
                    <a:lnTo>
                      <a:pt x="0" y="7"/>
                    </a:lnTo>
                    <a:lnTo>
                      <a:pt x="0" y="7"/>
                    </a:lnTo>
                    <a:lnTo>
                      <a:pt x="0" y="8"/>
                    </a:lnTo>
                    <a:lnTo>
                      <a:pt x="0" y="7"/>
                    </a:lnTo>
                    <a:lnTo>
                      <a:pt x="0" y="8"/>
                    </a:lnTo>
                    <a:lnTo>
                      <a:pt x="0" y="8"/>
                    </a:lnTo>
                    <a:lnTo>
                      <a:pt x="0" y="9"/>
                    </a:lnTo>
                    <a:lnTo>
                      <a:pt x="0" y="8"/>
                    </a:lnTo>
                    <a:lnTo>
                      <a:pt x="0" y="8"/>
                    </a:lnTo>
                    <a:lnTo>
                      <a:pt x="0" y="7"/>
                    </a:lnTo>
                    <a:lnTo>
                      <a:pt x="0" y="8"/>
                    </a:lnTo>
                    <a:lnTo>
                      <a:pt x="0" y="7"/>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6"/>
                    </a:lnTo>
                    <a:lnTo>
                      <a:pt x="0" y="7"/>
                    </a:lnTo>
                    <a:lnTo>
                      <a:pt x="0" y="7"/>
                    </a:lnTo>
                    <a:lnTo>
                      <a:pt x="0" y="7"/>
                    </a:lnTo>
                    <a:lnTo>
                      <a:pt x="0" y="8"/>
                    </a:lnTo>
                    <a:lnTo>
                      <a:pt x="0" y="8"/>
                    </a:lnTo>
                    <a:lnTo>
                      <a:pt x="0" y="7"/>
                    </a:lnTo>
                    <a:lnTo>
                      <a:pt x="0" y="8"/>
                    </a:lnTo>
                    <a:lnTo>
                      <a:pt x="0" y="8"/>
                    </a:lnTo>
                    <a:lnTo>
                      <a:pt x="0" y="7"/>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5"/>
                    </a:lnTo>
                    <a:lnTo>
                      <a:pt x="0" y="6"/>
                    </a:lnTo>
                    <a:lnTo>
                      <a:pt x="0" y="5"/>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3"/>
                    </a:lnTo>
                    <a:lnTo>
                      <a:pt x="0" y="3"/>
                    </a:lnTo>
                    <a:lnTo>
                      <a:pt x="0" y="2"/>
                    </a:lnTo>
                    <a:lnTo>
                      <a:pt x="0" y="3"/>
                    </a:lnTo>
                    <a:lnTo>
                      <a:pt x="0" y="2"/>
                    </a:lnTo>
                    <a:lnTo>
                      <a:pt x="0" y="2"/>
                    </a:lnTo>
                    <a:lnTo>
                      <a:pt x="0" y="2"/>
                    </a:lnTo>
                    <a:lnTo>
                      <a:pt x="0" y="2"/>
                    </a:lnTo>
                    <a:lnTo>
                      <a:pt x="0" y="3"/>
                    </a:lnTo>
                    <a:lnTo>
                      <a:pt x="0" y="3"/>
                    </a:lnTo>
                    <a:lnTo>
                      <a:pt x="0" y="3"/>
                    </a:lnTo>
                    <a:lnTo>
                      <a:pt x="0" y="3"/>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6"/>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7"/>
                    </a:lnTo>
                    <a:lnTo>
                      <a:pt x="0" y="6"/>
                    </a:lnTo>
                    <a:lnTo>
                      <a:pt x="0" y="6"/>
                    </a:lnTo>
                    <a:lnTo>
                      <a:pt x="0" y="5"/>
                    </a:lnTo>
                    <a:lnTo>
                      <a:pt x="0" y="5"/>
                    </a:lnTo>
                    <a:lnTo>
                      <a:pt x="0" y="6"/>
                    </a:lnTo>
                    <a:lnTo>
                      <a:pt x="0" y="5"/>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6"/>
                    </a:lnTo>
                    <a:lnTo>
                      <a:pt x="0" y="6"/>
                    </a:lnTo>
                    <a:lnTo>
                      <a:pt x="0" y="7"/>
                    </a:lnTo>
                    <a:lnTo>
                      <a:pt x="0" y="6"/>
                    </a:lnTo>
                    <a:lnTo>
                      <a:pt x="0" y="7"/>
                    </a:lnTo>
                    <a:lnTo>
                      <a:pt x="0" y="7"/>
                    </a:lnTo>
                    <a:lnTo>
                      <a:pt x="0" y="7"/>
                    </a:lnTo>
                    <a:lnTo>
                      <a:pt x="0" y="7"/>
                    </a:lnTo>
                    <a:lnTo>
                      <a:pt x="0" y="6"/>
                    </a:lnTo>
                    <a:lnTo>
                      <a:pt x="0" y="6"/>
                    </a:lnTo>
                    <a:lnTo>
                      <a:pt x="0" y="7"/>
                    </a:lnTo>
                    <a:lnTo>
                      <a:pt x="0" y="6"/>
                    </a:lnTo>
                    <a:lnTo>
                      <a:pt x="0" y="6"/>
                    </a:lnTo>
                    <a:lnTo>
                      <a:pt x="0" y="6"/>
                    </a:lnTo>
                    <a:lnTo>
                      <a:pt x="0" y="6"/>
                    </a:lnTo>
                    <a:lnTo>
                      <a:pt x="0" y="7"/>
                    </a:lnTo>
                    <a:lnTo>
                      <a:pt x="0" y="6"/>
                    </a:lnTo>
                    <a:lnTo>
                      <a:pt x="0" y="6"/>
                    </a:lnTo>
                    <a:lnTo>
                      <a:pt x="0" y="6"/>
                    </a:lnTo>
                    <a:lnTo>
                      <a:pt x="0" y="6"/>
                    </a:lnTo>
                    <a:lnTo>
                      <a:pt x="1" y="6"/>
                    </a:lnTo>
                    <a:lnTo>
                      <a:pt x="1" y="5"/>
                    </a:lnTo>
                    <a:lnTo>
                      <a:pt x="1" y="0"/>
                    </a:lnTo>
                    <a:lnTo>
                      <a:pt x="1" y="5"/>
                    </a:lnTo>
                    <a:lnTo>
                      <a:pt x="1" y="9"/>
                    </a:lnTo>
                    <a:lnTo>
                      <a:pt x="1" y="10"/>
                    </a:lnTo>
                    <a:lnTo>
                      <a:pt x="1" y="11"/>
                    </a:lnTo>
                    <a:lnTo>
                      <a:pt x="1" y="12"/>
                    </a:lnTo>
                    <a:lnTo>
                      <a:pt x="1" y="12"/>
                    </a:lnTo>
                    <a:lnTo>
                      <a:pt x="1" y="13"/>
                    </a:lnTo>
                    <a:lnTo>
                      <a:pt x="1" y="14"/>
                    </a:lnTo>
                    <a:lnTo>
                      <a:pt x="1" y="15"/>
                    </a:lnTo>
                    <a:lnTo>
                      <a:pt x="1" y="16"/>
                    </a:lnTo>
                    <a:lnTo>
                      <a:pt x="1" y="16"/>
                    </a:lnTo>
                    <a:lnTo>
                      <a:pt x="1" y="17"/>
                    </a:lnTo>
                    <a:lnTo>
                      <a:pt x="1" y="17"/>
                    </a:lnTo>
                    <a:lnTo>
                      <a:pt x="1" y="18"/>
                    </a:lnTo>
                    <a:lnTo>
                      <a:pt x="1" y="18"/>
                    </a:lnTo>
                    <a:lnTo>
                      <a:pt x="1" y="19"/>
                    </a:lnTo>
                    <a:lnTo>
                      <a:pt x="1" y="20"/>
                    </a:lnTo>
                    <a:lnTo>
                      <a:pt x="1" y="21"/>
                    </a:lnTo>
                    <a:lnTo>
                      <a:pt x="1" y="22"/>
                    </a:lnTo>
                    <a:lnTo>
                      <a:pt x="1" y="23"/>
                    </a:lnTo>
                    <a:lnTo>
                      <a:pt x="1" y="23"/>
                    </a:lnTo>
                    <a:lnTo>
                      <a:pt x="1" y="24"/>
                    </a:lnTo>
                    <a:lnTo>
                      <a:pt x="1" y="23"/>
                    </a:lnTo>
                    <a:lnTo>
                      <a:pt x="1" y="24"/>
                    </a:lnTo>
                    <a:lnTo>
                      <a:pt x="1" y="25"/>
                    </a:lnTo>
                    <a:lnTo>
                      <a:pt x="1" y="25"/>
                    </a:lnTo>
                    <a:lnTo>
                      <a:pt x="1" y="26"/>
                    </a:lnTo>
                    <a:lnTo>
                      <a:pt x="1" y="27"/>
                    </a:lnTo>
                    <a:lnTo>
                      <a:pt x="1" y="26"/>
                    </a:lnTo>
                    <a:lnTo>
                      <a:pt x="1" y="27"/>
                    </a:lnTo>
                    <a:lnTo>
                      <a:pt x="1" y="27"/>
                    </a:lnTo>
                    <a:lnTo>
                      <a:pt x="1" y="27"/>
                    </a:lnTo>
                    <a:lnTo>
                      <a:pt x="1" y="28"/>
                    </a:lnTo>
                    <a:lnTo>
                      <a:pt x="1" y="28"/>
                    </a:lnTo>
                    <a:lnTo>
                      <a:pt x="1" y="28"/>
                    </a:lnTo>
                    <a:lnTo>
                      <a:pt x="1" y="29"/>
                    </a:lnTo>
                    <a:lnTo>
                      <a:pt x="1" y="29"/>
                    </a:lnTo>
                    <a:lnTo>
                      <a:pt x="1" y="30"/>
                    </a:lnTo>
                    <a:lnTo>
                      <a:pt x="1" y="30"/>
                    </a:lnTo>
                    <a:lnTo>
                      <a:pt x="1" y="31"/>
                    </a:lnTo>
                    <a:lnTo>
                      <a:pt x="1" y="32"/>
                    </a:lnTo>
                    <a:lnTo>
                      <a:pt x="1" y="31"/>
                    </a:lnTo>
                    <a:lnTo>
                      <a:pt x="1" y="32"/>
                    </a:lnTo>
                    <a:lnTo>
                      <a:pt x="1" y="32"/>
                    </a:lnTo>
                    <a:lnTo>
                      <a:pt x="1" y="33"/>
                    </a:lnTo>
                    <a:lnTo>
                      <a:pt x="1" y="33"/>
                    </a:lnTo>
                    <a:lnTo>
                      <a:pt x="1" y="34"/>
                    </a:lnTo>
                    <a:lnTo>
                      <a:pt x="1" y="34"/>
                    </a:lnTo>
                    <a:lnTo>
                      <a:pt x="1" y="35"/>
                    </a:lnTo>
                    <a:lnTo>
                      <a:pt x="1" y="35"/>
                    </a:lnTo>
                    <a:lnTo>
                      <a:pt x="1" y="36"/>
                    </a:lnTo>
                    <a:lnTo>
                      <a:pt x="1" y="36"/>
                    </a:lnTo>
                    <a:lnTo>
                      <a:pt x="1" y="36"/>
                    </a:lnTo>
                    <a:lnTo>
                      <a:pt x="1" y="37"/>
                    </a:lnTo>
                    <a:lnTo>
                      <a:pt x="1" y="37"/>
                    </a:lnTo>
                    <a:lnTo>
                      <a:pt x="1" y="36"/>
                    </a:lnTo>
                    <a:lnTo>
                      <a:pt x="1" y="37"/>
                    </a:lnTo>
                    <a:lnTo>
                      <a:pt x="1" y="36"/>
                    </a:lnTo>
                    <a:lnTo>
                      <a:pt x="1" y="37"/>
                    </a:lnTo>
                    <a:lnTo>
                      <a:pt x="1" y="37"/>
                    </a:lnTo>
                    <a:lnTo>
                      <a:pt x="1" y="37"/>
                    </a:lnTo>
                    <a:lnTo>
                      <a:pt x="1" y="37"/>
                    </a:lnTo>
                    <a:lnTo>
                      <a:pt x="1" y="37"/>
                    </a:lnTo>
                    <a:lnTo>
                      <a:pt x="1" y="38"/>
                    </a:lnTo>
                    <a:lnTo>
                      <a:pt x="1" y="37"/>
                    </a:lnTo>
                    <a:lnTo>
                      <a:pt x="1" y="38"/>
                    </a:lnTo>
                    <a:lnTo>
                      <a:pt x="1" y="38"/>
                    </a:lnTo>
                    <a:lnTo>
                      <a:pt x="1" y="38"/>
                    </a:lnTo>
                    <a:lnTo>
                      <a:pt x="1" y="38"/>
                    </a:lnTo>
                    <a:lnTo>
                      <a:pt x="1" y="39"/>
                    </a:lnTo>
                    <a:lnTo>
                      <a:pt x="1" y="39"/>
                    </a:lnTo>
                    <a:lnTo>
                      <a:pt x="1" y="40"/>
                    </a:lnTo>
                    <a:lnTo>
                      <a:pt x="1" y="40"/>
                    </a:lnTo>
                    <a:lnTo>
                      <a:pt x="1" y="40"/>
                    </a:lnTo>
                    <a:lnTo>
                      <a:pt x="1" y="40"/>
                    </a:lnTo>
                    <a:lnTo>
                      <a:pt x="1" y="40"/>
                    </a:lnTo>
                    <a:lnTo>
                      <a:pt x="1" y="41"/>
                    </a:lnTo>
                    <a:lnTo>
                      <a:pt x="1" y="41"/>
                    </a:lnTo>
                    <a:lnTo>
                      <a:pt x="1" y="42"/>
                    </a:lnTo>
                    <a:lnTo>
                      <a:pt x="1" y="42"/>
                    </a:lnTo>
                    <a:lnTo>
                      <a:pt x="1" y="43"/>
                    </a:lnTo>
                    <a:lnTo>
                      <a:pt x="1" y="43"/>
                    </a:lnTo>
                    <a:lnTo>
                      <a:pt x="1" y="44"/>
                    </a:lnTo>
                    <a:lnTo>
                      <a:pt x="1" y="44"/>
                    </a:lnTo>
                    <a:lnTo>
                      <a:pt x="1" y="44"/>
                    </a:lnTo>
                    <a:lnTo>
                      <a:pt x="1" y="43"/>
                    </a:lnTo>
                    <a:lnTo>
                      <a:pt x="1" y="44"/>
                    </a:lnTo>
                    <a:lnTo>
                      <a:pt x="1" y="44"/>
                    </a:lnTo>
                    <a:lnTo>
                      <a:pt x="1" y="44"/>
                    </a:lnTo>
                    <a:lnTo>
                      <a:pt x="1" y="44"/>
                    </a:lnTo>
                    <a:lnTo>
                      <a:pt x="1" y="42"/>
                    </a:lnTo>
                    <a:lnTo>
                      <a:pt x="1" y="42"/>
                    </a:lnTo>
                    <a:lnTo>
                      <a:pt x="1" y="41"/>
                    </a:lnTo>
                    <a:lnTo>
                      <a:pt x="1" y="41"/>
                    </a:lnTo>
                    <a:lnTo>
                      <a:pt x="1" y="42"/>
                    </a:lnTo>
                    <a:lnTo>
                      <a:pt x="1" y="42"/>
                    </a:lnTo>
                    <a:lnTo>
                      <a:pt x="1" y="43"/>
                    </a:lnTo>
                    <a:lnTo>
                      <a:pt x="1" y="43"/>
                    </a:lnTo>
                    <a:lnTo>
                      <a:pt x="1" y="43"/>
                    </a:lnTo>
                    <a:lnTo>
                      <a:pt x="1" y="44"/>
                    </a:lnTo>
                    <a:lnTo>
                      <a:pt x="1" y="45"/>
                    </a:lnTo>
                    <a:lnTo>
                      <a:pt x="1" y="44"/>
                    </a:lnTo>
                    <a:lnTo>
                      <a:pt x="1" y="46"/>
                    </a:lnTo>
                    <a:lnTo>
                      <a:pt x="1" y="46"/>
                    </a:lnTo>
                    <a:lnTo>
                      <a:pt x="1" y="46"/>
                    </a:lnTo>
                    <a:lnTo>
                      <a:pt x="1" y="47"/>
                    </a:lnTo>
                    <a:lnTo>
                      <a:pt x="1" y="47"/>
                    </a:lnTo>
                    <a:lnTo>
                      <a:pt x="1" y="48"/>
                    </a:lnTo>
                    <a:lnTo>
                      <a:pt x="1" y="48"/>
                    </a:lnTo>
                    <a:lnTo>
                      <a:pt x="1" y="48"/>
                    </a:lnTo>
                    <a:lnTo>
                      <a:pt x="1" y="48"/>
                    </a:lnTo>
                    <a:lnTo>
                      <a:pt x="1" y="49"/>
                    </a:lnTo>
                    <a:lnTo>
                      <a:pt x="1" y="49"/>
                    </a:lnTo>
                    <a:lnTo>
                      <a:pt x="1" y="48"/>
                    </a:lnTo>
                    <a:lnTo>
                      <a:pt x="1" y="49"/>
                    </a:lnTo>
                    <a:lnTo>
                      <a:pt x="1" y="49"/>
                    </a:lnTo>
                    <a:lnTo>
                      <a:pt x="1" y="49"/>
                    </a:lnTo>
                    <a:lnTo>
                      <a:pt x="1" y="50"/>
                    </a:lnTo>
                    <a:lnTo>
                      <a:pt x="1" y="50"/>
                    </a:lnTo>
                    <a:lnTo>
                      <a:pt x="1" y="50"/>
                    </a:lnTo>
                    <a:lnTo>
                      <a:pt x="1" y="50"/>
                    </a:lnTo>
                    <a:lnTo>
                      <a:pt x="1" y="51"/>
                    </a:lnTo>
                    <a:lnTo>
                      <a:pt x="1" y="51"/>
                    </a:lnTo>
                    <a:lnTo>
                      <a:pt x="1" y="51"/>
                    </a:lnTo>
                    <a:lnTo>
                      <a:pt x="1" y="51"/>
                    </a:lnTo>
                    <a:lnTo>
                      <a:pt x="1" y="51"/>
                    </a:lnTo>
                    <a:lnTo>
                      <a:pt x="1" y="50"/>
                    </a:lnTo>
                    <a:lnTo>
                      <a:pt x="1" y="51"/>
                    </a:lnTo>
                    <a:lnTo>
                      <a:pt x="1" y="51"/>
                    </a:lnTo>
                    <a:lnTo>
                      <a:pt x="1" y="51"/>
                    </a:lnTo>
                    <a:lnTo>
                      <a:pt x="1" y="51"/>
                    </a:lnTo>
                    <a:lnTo>
                      <a:pt x="1" y="52"/>
                    </a:lnTo>
                    <a:lnTo>
                      <a:pt x="1" y="51"/>
                    </a:lnTo>
                    <a:lnTo>
                      <a:pt x="1" y="52"/>
                    </a:lnTo>
                    <a:lnTo>
                      <a:pt x="1" y="52"/>
                    </a:lnTo>
                    <a:lnTo>
                      <a:pt x="1" y="53"/>
                    </a:lnTo>
                    <a:lnTo>
                      <a:pt x="1" y="53"/>
                    </a:lnTo>
                    <a:lnTo>
                      <a:pt x="1" y="53"/>
                    </a:lnTo>
                    <a:lnTo>
                      <a:pt x="1" y="53"/>
                    </a:lnTo>
                    <a:lnTo>
                      <a:pt x="1" y="54"/>
                    </a:lnTo>
                    <a:lnTo>
                      <a:pt x="1" y="54"/>
                    </a:lnTo>
                    <a:lnTo>
                      <a:pt x="1" y="55"/>
                    </a:lnTo>
                    <a:lnTo>
                      <a:pt x="1" y="55"/>
                    </a:lnTo>
                    <a:lnTo>
                      <a:pt x="1" y="55"/>
                    </a:lnTo>
                    <a:lnTo>
                      <a:pt x="1" y="55"/>
                    </a:lnTo>
                    <a:lnTo>
                      <a:pt x="1" y="55"/>
                    </a:lnTo>
                    <a:lnTo>
                      <a:pt x="1" y="55"/>
                    </a:lnTo>
                    <a:lnTo>
                      <a:pt x="1" y="55"/>
                    </a:lnTo>
                    <a:lnTo>
                      <a:pt x="1" y="56"/>
                    </a:lnTo>
                    <a:lnTo>
                      <a:pt x="1" y="56"/>
                    </a:lnTo>
                    <a:lnTo>
                      <a:pt x="1" y="56"/>
                    </a:lnTo>
                    <a:lnTo>
                      <a:pt x="1" y="56"/>
                    </a:lnTo>
                    <a:lnTo>
                      <a:pt x="1" y="55"/>
                    </a:lnTo>
                    <a:lnTo>
                      <a:pt x="1" y="55"/>
                    </a:lnTo>
                    <a:lnTo>
                      <a:pt x="1" y="55"/>
                    </a:lnTo>
                    <a:lnTo>
                      <a:pt x="1" y="56"/>
                    </a:lnTo>
                    <a:lnTo>
                      <a:pt x="1" y="55"/>
                    </a:lnTo>
                    <a:lnTo>
                      <a:pt x="1" y="55"/>
                    </a:lnTo>
                    <a:lnTo>
                      <a:pt x="1" y="54"/>
                    </a:lnTo>
                    <a:lnTo>
                      <a:pt x="1" y="54"/>
                    </a:lnTo>
                    <a:lnTo>
                      <a:pt x="1" y="55"/>
                    </a:lnTo>
                    <a:lnTo>
                      <a:pt x="1" y="55"/>
                    </a:lnTo>
                    <a:lnTo>
                      <a:pt x="1" y="56"/>
                    </a:lnTo>
                    <a:lnTo>
                      <a:pt x="1" y="55"/>
                    </a:lnTo>
                    <a:lnTo>
                      <a:pt x="1" y="56"/>
                    </a:lnTo>
                    <a:lnTo>
                      <a:pt x="1" y="56"/>
                    </a:lnTo>
                    <a:lnTo>
                      <a:pt x="1" y="55"/>
                    </a:lnTo>
                    <a:lnTo>
                      <a:pt x="1" y="55"/>
                    </a:lnTo>
                    <a:lnTo>
                      <a:pt x="1" y="55"/>
                    </a:lnTo>
                    <a:lnTo>
                      <a:pt x="1" y="55"/>
                    </a:lnTo>
                    <a:lnTo>
                      <a:pt x="1" y="54"/>
                    </a:lnTo>
                    <a:lnTo>
                      <a:pt x="1" y="55"/>
                    </a:lnTo>
                    <a:lnTo>
                      <a:pt x="1" y="55"/>
                    </a:lnTo>
                    <a:lnTo>
                      <a:pt x="1" y="55"/>
                    </a:lnTo>
                    <a:lnTo>
                      <a:pt x="1" y="55"/>
                    </a:lnTo>
                    <a:lnTo>
                      <a:pt x="1" y="54"/>
                    </a:lnTo>
                    <a:lnTo>
                      <a:pt x="1" y="53"/>
                    </a:lnTo>
                    <a:lnTo>
                      <a:pt x="1" y="53"/>
                    </a:lnTo>
                    <a:lnTo>
                      <a:pt x="1" y="53"/>
                    </a:lnTo>
                    <a:lnTo>
                      <a:pt x="1" y="52"/>
                    </a:lnTo>
                    <a:lnTo>
                      <a:pt x="1" y="52"/>
                    </a:lnTo>
                    <a:lnTo>
                      <a:pt x="1" y="51"/>
                    </a:lnTo>
                    <a:lnTo>
                      <a:pt x="1" y="51"/>
                    </a:lnTo>
                    <a:lnTo>
                      <a:pt x="1" y="51"/>
                    </a:lnTo>
                    <a:lnTo>
                      <a:pt x="1" y="51"/>
                    </a:lnTo>
                    <a:lnTo>
                      <a:pt x="1" y="52"/>
                    </a:lnTo>
                    <a:lnTo>
                      <a:pt x="1" y="51"/>
                    </a:lnTo>
                    <a:lnTo>
                      <a:pt x="1" y="51"/>
                    </a:lnTo>
                    <a:lnTo>
                      <a:pt x="1" y="51"/>
                    </a:lnTo>
                    <a:lnTo>
                      <a:pt x="1" y="51"/>
                    </a:lnTo>
                    <a:lnTo>
                      <a:pt x="1" y="52"/>
                    </a:lnTo>
                    <a:lnTo>
                      <a:pt x="1" y="52"/>
                    </a:lnTo>
                    <a:lnTo>
                      <a:pt x="1" y="52"/>
                    </a:lnTo>
                    <a:lnTo>
                      <a:pt x="1" y="53"/>
                    </a:lnTo>
                    <a:lnTo>
                      <a:pt x="1" y="54"/>
                    </a:lnTo>
                    <a:lnTo>
                      <a:pt x="1" y="53"/>
                    </a:lnTo>
                    <a:lnTo>
                      <a:pt x="1" y="53"/>
                    </a:lnTo>
                    <a:lnTo>
                      <a:pt x="1" y="54"/>
                    </a:lnTo>
                    <a:lnTo>
                      <a:pt x="1" y="54"/>
                    </a:lnTo>
                    <a:lnTo>
                      <a:pt x="1" y="54"/>
                    </a:lnTo>
                    <a:lnTo>
                      <a:pt x="1" y="55"/>
                    </a:lnTo>
                    <a:lnTo>
                      <a:pt x="1" y="54"/>
                    </a:lnTo>
                    <a:lnTo>
                      <a:pt x="1" y="54"/>
                    </a:lnTo>
                    <a:lnTo>
                      <a:pt x="1" y="55"/>
                    </a:lnTo>
                    <a:lnTo>
                      <a:pt x="1" y="55"/>
                    </a:lnTo>
                    <a:lnTo>
                      <a:pt x="1" y="55"/>
                    </a:lnTo>
                    <a:lnTo>
                      <a:pt x="1" y="55"/>
                    </a:lnTo>
                    <a:lnTo>
                      <a:pt x="1" y="55"/>
                    </a:lnTo>
                    <a:lnTo>
                      <a:pt x="1" y="54"/>
                    </a:lnTo>
                    <a:lnTo>
                      <a:pt x="1" y="54"/>
                    </a:lnTo>
                    <a:lnTo>
                      <a:pt x="1" y="53"/>
                    </a:lnTo>
                    <a:lnTo>
                      <a:pt x="1" y="53"/>
                    </a:lnTo>
                    <a:lnTo>
                      <a:pt x="1" y="52"/>
                    </a:lnTo>
                    <a:lnTo>
                      <a:pt x="1" y="52"/>
                    </a:lnTo>
                    <a:lnTo>
                      <a:pt x="1" y="53"/>
                    </a:lnTo>
                    <a:lnTo>
                      <a:pt x="1" y="53"/>
                    </a:lnTo>
                    <a:lnTo>
                      <a:pt x="1" y="53"/>
                    </a:lnTo>
                    <a:lnTo>
                      <a:pt x="1" y="54"/>
                    </a:lnTo>
                    <a:lnTo>
                      <a:pt x="1" y="55"/>
                    </a:lnTo>
                    <a:lnTo>
                      <a:pt x="1" y="54"/>
                    </a:lnTo>
                    <a:lnTo>
                      <a:pt x="1" y="55"/>
                    </a:lnTo>
                    <a:lnTo>
                      <a:pt x="1" y="55"/>
                    </a:lnTo>
                    <a:lnTo>
                      <a:pt x="1" y="56"/>
                    </a:lnTo>
                    <a:lnTo>
                      <a:pt x="1" y="56"/>
                    </a:lnTo>
                    <a:lnTo>
                      <a:pt x="1" y="57"/>
                    </a:lnTo>
                    <a:lnTo>
                      <a:pt x="1" y="57"/>
                    </a:lnTo>
                    <a:lnTo>
                      <a:pt x="1" y="57"/>
                    </a:lnTo>
                    <a:lnTo>
                      <a:pt x="1" y="57"/>
                    </a:lnTo>
                    <a:lnTo>
                      <a:pt x="1" y="58"/>
                    </a:lnTo>
                    <a:lnTo>
                      <a:pt x="1" y="58"/>
                    </a:lnTo>
                    <a:lnTo>
                      <a:pt x="1" y="58"/>
                    </a:lnTo>
                    <a:lnTo>
                      <a:pt x="1" y="57"/>
                    </a:lnTo>
                    <a:lnTo>
                      <a:pt x="1" y="57"/>
                    </a:lnTo>
                    <a:lnTo>
                      <a:pt x="1" y="58"/>
                    </a:lnTo>
                    <a:lnTo>
                      <a:pt x="1" y="58"/>
                    </a:lnTo>
                    <a:lnTo>
                      <a:pt x="1" y="58"/>
                    </a:lnTo>
                    <a:lnTo>
                      <a:pt x="1" y="57"/>
                    </a:lnTo>
                    <a:lnTo>
                      <a:pt x="1" y="56"/>
                    </a:lnTo>
                    <a:lnTo>
                      <a:pt x="1" y="56"/>
                    </a:lnTo>
                    <a:lnTo>
                      <a:pt x="1" y="55"/>
                    </a:lnTo>
                    <a:lnTo>
                      <a:pt x="1" y="55"/>
                    </a:lnTo>
                    <a:lnTo>
                      <a:pt x="1" y="54"/>
                    </a:lnTo>
                    <a:lnTo>
                      <a:pt x="1" y="55"/>
                    </a:lnTo>
                    <a:lnTo>
                      <a:pt x="1" y="55"/>
                    </a:lnTo>
                    <a:lnTo>
                      <a:pt x="1" y="55"/>
                    </a:lnTo>
                    <a:lnTo>
                      <a:pt x="1" y="54"/>
                    </a:lnTo>
                    <a:lnTo>
                      <a:pt x="1" y="55"/>
                    </a:lnTo>
                    <a:lnTo>
                      <a:pt x="1" y="54"/>
                    </a:lnTo>
                    <a:lnTo>
                      <a:pt x="1" y="54"/>
                    </a:lnTo>
                    <a:lnTo>
                      <a:pt x="1" y="53"/>
                    </a:lnTo>
                    <a:lnTo>
                      <a:pt x="1" y="53"/>
                    </a:lnTo>
                    <a:lnTo>
                      <a:pt x="1" y="54"/>
                    </a:lnTo>
                    <a:lnTo>
                      <a:pt x="1" y="54"/>
                    </a:lnTo>
                    <a:lnTo>
                      <a:pt x="1" y="55"/>
                    </a:lnTo>
                    <a:lnTo>
                      <a:pt x="1" y="55"/>
                    </a:lnTo>
                    <a:lnTo>
                      <a:pt x="1" y="55"/>
                    </a:lnTo>
                    <a:lnTo>
                      <a:pt x="1" y="56"/>
                    </a:lnTo>
                    <a:lnTo>
                      <a:pt x="1" y="56"/>
                    </a:lnTo>
                    <a:lnTo>
                      <a:pt x="1" y="56"/>
                    </a:lnTo>
                    <a:lnTo>
                      <a:pt x="1" y="57"/>
                    </a:lnTo>
                    <a:lnTo>
                      <a:pt x="1" y="57"/>
                    </a:lnTo>
                    <a:lnTo>
                      <a:pt x="1" y="56"/>
                    </a:lnTo>
                    <a:lnTo>
                      <a:pt x="1" y="56"/>
                    </a:lnTo>
                    <a:lnTo>
                      <a:pt x="1" y="56"/>
                    </a:lnTo>
                    <a:lnTo>
                      <a:pt x="1" y="56"/>
                    </a:lnTo>
                    <a:lnTo>
                      <a:pt x="1" y="56"/>
                    </a:lnTo>
                    <a:lnTo>
                      <a:pt x="1" y="55"/>
                    </a:lnTo>
                    <a:lnTo>
                      <a:pt x="1" y="55"/>
                    </a:lnTo>
                    <a:lnTo>
                      <a:pt x="1" y="56"/>
                    </a:lnTo>
                    <a:lnTo>
                      <a:pt x="1" y="57"/>
                    </a:lnTo>
                    <a:lnTo>
                      <a:pt x="1" y="57"/>
                    </a:lnTo>
                    <a:lnTo>
                      <a:pt x="1" y="56"/>
                    </a:lnTo>
                    <a:lnTo>
                      <a:pt x="1" y="57"/>
                    </a:lnTo>
                    <a:lnTo>
                      <a:pt x="1" y="57"/>
                    </a:lnTo>
                    <a:lnTo>
                      <a:pt x="1" y="56"/>
                    </a:lnTo>
                    <a:lnTo>
                      <a:pt x="1" y="57"/>
                    </a:lnTo>
                    <a:lnTo>
                      <a:pt x="1" y="57"/>
                    </a:lnTo>
                    <a:lnTo>
                      <a:pt x="1" y="57"/>
                    </a:lnTo>
                    <a:lnTo>
                      <a:pt x="1" y="58"/>
                    </a:lnTo>
                    <a:lnTo>
                      <a:pt x="1" y="57"/>
                    </a:lnTo>
                    <a:lnTo>
                      <a:pt x="1" y="57"/>
                    </a:lnTo>
                    <a:lnTo>
                      <a:pt x="1" y="58"/>
                    </a:lnTo>
                    <a:lnTo>
                      <a:pt x="1" y="58"/>
                    </a:lnTo>
                    <a:lnTo>
                      <a:pt x="1" y="59"/>
                    </a:lnTo>
                    <a:lnTo>
                      <a:pt x="1" y="58"/>
                    </a:lnTo>
                    <a:lnTo>
                      <a:pt x="1" y="58"/>
                    </a:lnTo>
                    <a:lnTo>
                      <a:pt x="1" y="59"/>
                    </a:lnTo>
                    <a:lnTo>
                      <a:pt x="1" y="58"/>
                    </a:lnTo>
                    <a:lnTo>
                      <a:pt x="1" y="57"/>
                    </a:lnTo>
                    <a:lnTo>
                      <a:pt x="1" y="57"/>
                    </a:lnTo>
                    <a:lnTo>
                      <a:pt x="1" y="57"/>
                    </a:lnTo>
                    <a:lnTo>
                      <a:pt x="1" y="57"/>
                    </a:lnTo>
                    <a:lnTo>
                      <a:pt x="1" y="57"/>
                    </a:lnTo>
                    <a:lnTo>
                      <a:pt x="1" y="57"/>
                    </a:lnTo>
                    <a:lnTo>
                      <a:pt x="1" y="57"/>
                    </a:lnTo>
                    <a:lnTo>
                      <a:pt x="1" y="58"/>
                    </a:lnTo>
                    <a:lnTo>
                      <a:pt x="1" y="58"/>
                    </a:lnTo>
                    <a:lnTo>
                      <a:pt x="1" y="58"/>
                    </a:lnTo>
                    <a:lnTo>
                      <a:pt x="1" y="57"/>
                    </a:lnTo>
                    <a:lnTo>
                      <a:pt x="1" y="58"/>
                    </a:lnTo>
                    <a:lnTo>
                      <a:pt x="1" y="58"/>
                    </a:lnTo>
                    <a:lnTo>
                      <a:pt x="1" y="59"/>
                    </a:lnTo>
                    <a:lnTo>
                      <a:pt x="1" y="58"/>
                    </a:lnTo>
                    <a:lnTo>
                      <a:pt x="1" y="59"/>
                    </a:lnTo>
                    <a:lnTo>
                      <a:pt x="1" y="58"/>
                    </a:lnTo>
                    <a:lnTo>
                      <a:pt x="1" y="58"/>
                    </a:lnTo>
                    <a:lnTo>
                      <a:pt x="1" y="58"/>
                    </a:lnTo>
                    <a:lnTo>
                      <a:pt x="1" y="58"/>
                    </a:lnTo>
                    <a:lnTo>
                      <a:pt x="1" y="59"/>
                    </a:lnTo>
                    <a:lnTo>
                      <a:pt x="1" y="59"/>
                    </a:lnTo>
                    <a:lnTo>
                      <a:pt x="1" y="59"/>
                    </a:lnTo>
                    <a:lnTo>
                      <a:pt x="1" y="59"/>
                    </a:lnTo>
                    <a:lnTo>
                      <a:pt x="1" y="60"/>
                    </a:lnTo>
                    <a:lnTo>
                      <a:pt x="1" y="59"/>
                    </a:lnTo>
                    <a:lnTo>
                      <a:pt x="1" y="60"/>
                    </a:lnTo>
                    <a:lnTo>
                      <a:pt x="1" y="59"/>
                    </a:lnTo>
                    <a:lnTo>
                      <a:pt x="1" y="60"/>
                    </a:lnTo>
                    <a:lnTo>
                      <a:pt x="1" y="59"/>
                    </a:lnTo>
                    <a:lnTo>
                      <a:pt x="1" y="59"/>
                    </a:lnTo>
                    <a:lnTo>
                      <a:pt x="1" y="58"/>
                    </a:lnTo>
                    <a:lnTo>
                      <a:pt x="1" y="57"/>
                    </a:lnTo>
                    <a:lnTo>
                      <a:pt x="1" y="57"/>
                    </a:lnTo>
                    <a:lnTo>
                      <a:pt x="1" y="56"/>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7"/>
                    </a:lnTo>
                    <a:lnTo>
                      <a:pt x="1" y="58"/>
                    </a:lnTo>
                    <a:lnTo>
                      <a:pt x="1" y="58"/>
                    </a:lnTo>
                    <a:lnTo>
                      <a:pt x="1" y="59"/>
                    </a:lnTo>
                    <a:lnTo>
                      <a:pt x="1" y="59"/>
                    </a:lnTo>
                    <a:lnTo>
                      <a:pt x="1" y="59"/>
                    </a:lnTo>
                    <a:lnTo>
                      <a:pt x="1" y="60"/>
                    </a:lnTo>
                    <a:lnTo>
                      <a:pt x="1" y="59"/>
                    </a:lnTo>
                    <a:lnTo>
                      <a:pt x="1" y="59"/>
                    </a:lnTo>
                    <a:lnTo>
                      <a:pt x="1" y="59"/>
                    </a:lnTo>
                    <a:lnTo>
                      <a:pt x="1" y="60"/>
                    </a:lnTo>
                    <a:lnTo>
                      <a:pt x="1" y="60"/>
                    </a:lnTo>
                    <a:lnTo>
                      <a:pt x="1" y="61"/>
                    </a:lnTo>
                    <a:lnTo>
                      <a:pt x="1" y="60"/>
                    </a:lnTo>
                    <a:lnTo>
                      <a:pt x="1" y="61"/>
                    </a:lnTo>
                    <a:lnTo>
                      <a:pt x="1" y="60"/>
                    </a:lnTo>
                    <a:lnTo>
                      <a:pt x="1" y="60"/>
                    </a:lnTo>
                    <a:lnTo>
                      <a:pt x="1" y="61"/>
                    </a:lnTo>
                    <a:lnTo>
                      <a:pt x="1" y="60"/>
                    </a:lnTo>
                    <a:lnTo>
                      <a:pt x="1" y="60"/>
                    </a:lnTo>
                    <a:lnTo>
                      <a:pt x="1" y="60"/>
                    </a:lnTo>
                    <a:lnTo>
                      <a:pt x="1" y="60"/>
                    </a:lnTo>
                    <a:lnTo>
                      <a:pt x="1" y="60"/>
                    </a:lnTo>
                    <a:lnTo>
                      <a:pt x="1" y="60"/>
                    </a:lnTo>
                    <a:lnTo>
                      <a:pt x="1" y="59"/>
                    </a:lnTo>
                    <a:lnTo>
                      <a:pt x="1" y="58"/>
                    </a:lnTo>
                    <a:lnTo>
                      <a:pt x="1" y="57"/>
                    </a:lnTo>
                    <a:lnTo>
                      <a:pt x="1" y="56"/>
                    </a:lnTo>
                    <a:lnTo>
                      <a:pt x="1" y="55"/>
                    </a:lnTo>
                    <a:lnTo>
                      <a:pt x="1" y="55"/>
                    </a:lnTo>
                    <a:lnTo>
                      <a:pt x="1" y="54"/>
                    </a:lnTo>
                    <a:lnTo>
                      <a:pt x="1" y="54"/>
                    </a:lnTo>
                    <a:lnTo>
                      <a:pt x="1" y="55"/>
                    </a:lnTo>
                    <a:lnTo>
                      <a:pt x="1" y="55"/>
                    </a:lnTo>
                    <a:lnTo>
                      <a:pt x="1" y="55"/>
                    </a:lnTo>
                    <a:lnTo>
                      <a:pt x="1" y="55"/>
                    </a:lnTo>
                    <a:lnTo>
                      <a:pt x="1" y="56"/>
                    </a:lnTo>
                    <a:lnTo>
                      <a:pt x="1" y="56"/>
                    </a:lnTo>
                    <a:lnTo>
                      <a:pt x="1" y="57"/>
                    </a:lnTo>
                    <a:lnTo>
                      <a:pt x="1" y="57"/>
                    </a:lnTo>
                    <a:lnTo>
                      <a:pt x="1" y="57"/>
                    </a:lnTo>
                    <a:lnTo>
                      <a:pt x="1" y="57"/>
                    </a:lnTo>
                    <a:lnTo>
                      <a:pt x="1" y="58"/>
                    </a:lnTo>
                    <a:lnTo>
                      <a:pt x="1" y="58"/>
                    </a:lnTo>
                    <a:lnTo>
                      <a:pt x="1" y="59"/>
                    </a:lnTo>
                    <a:lnTo>
                      <a:pt x="1" y="59"/>
                    </a:lnTo>
                    <a:lnTo>
                      <a:pt x="1" y="59"/>
                    </a:lnTo>
                    <a:lnTo>
                      <a:pt x="1" y="59"/>
                    </a:lnTo>
                    <a:lnTo>
                      <a:pt x="1" y="59"/>
                    </a:lnTo>
                    <a:lnTo>
                      <a:pt x="1" y="59"/>
                    </a:lnTo>
                    <a:lnTo>
                      <a:pt x="1" y="59"/>
                    </a:lnTo>
                    <a:lnTo>
                      <a:pt x="1" y="59"/>
                    </a:lnTo>
                    <a:lnTo>
                      <a:pt x="1" y="58"/>
                    </a:lnTo>
                    <a:lnTo>
                      <a:pt x="1" y="58"/>
                    </a:lnTo>
                    <a:lnTo>
                      <a:pt x="1" y="57"/>
                    </a:lnTo>
                    <a:lnTo>
                      <a:pt x="1" y="57"/>
                    </a:lnTo>
                    <a:lnTo>
                      <a:pt x="1" y="57"/>
                    </a:lnTo>
                    <a:lnTo>
                      <a:pt x="1" y="56"/>
                    </a:lnTo>
                    <a:lnTo>
                      <a:pt x="1" y="56"/>
                    </a:lnTo>
                    <a:lnTo>
                      <a:pt x="1" y="55"/>
                    </a:lnTo>
                    <a:lnTo>
                      <a:pt x="1" y="55"/>
                    </a:lnTo>
                    <a:lnTo>
                      <a:pt x="1" y="55"/>
                    </a:lnTo>
                    <a:lnTo>
                      <a:pt x="1" y="55"/>
                    </a:lnTo>
                    <a:lnTo>
                      <a:pt x="1" y="56"/>
                    </a:lnTo>
                    <a:lnTo>
                      <a:pt x="1" y="56"/>
                    </a:lnTo>
                    <a:lnTo>
                      <a:pt x="1" y="56"/>
                    </a:lnTo>
                    <a:lnTo>
                      <a:pt x="1" y="57"/>
                    </a:lnTo>
                    <a:lnTo>
                      <a:pt x="1" y="56"/>
                    </a:lnTo>
                    <a:lnTo>
                      <a:pt x="1" y="57"/>
                    </a:lnTo>
                    <a:lnTo>
                      <a:pt x="1" y="57"/>
                    </a:lnTo>
                    <a:lnTo>
                      <a:pt x="1" y="58"/>
                    </a:lnTo>
                    <a:lnTo>
                      <a:pt x="1" y="57"/>
                    </a:lnTo>
                    <a:lnTo>
                      <a:pt x="1" y="57"/>
                    </a:lnTo>
                    <a:lnTo>
                      <a:pt x="1" y="57"/>
                    </a:lnTo>
                    <a:lnTo>
                      <a:pt x="1" y="56"/>
                    </a:lnTo>
                    <a:lnTo>
                      <a:pt x="1" y="57"/>
                    </a:lnTo>
                    <a:lnTo>
                      <a:pt x="1" y="56"/>
                    </a:lnTo>
                    <a:lnTo>
                      <a:pt x="1" y="57"/>
                    </a:lnTo>
                    <a:lnTo>
                      <a:pt x="1" y="57"/>
                    </a:lnTo>
                    <a:lnTo>
                      <a:pt x="1" y="57"/>
                    </a:lnTo>
                    <a:lnTo>
                      <a:pt x="1" y="57"/>
                    </a:lnTo>
                    <a:lnTo>
                      <a:pt x="1" y="57"/>
                    </a:lnTo>
                    <a:lnTo>
                      <a:pt x="1" y="57"/>
                    </a:lnTo>
                    <a:lnTo>
                      <a:pt x="1" y="57"/>
                    </a:lnTo>
                    <a:lnTo>
                      <a:pt x="1" y="57"/>
                    </a:lnTo>
                    <a:lnTo>
                      <a:pt x="1" y="57"/>
                    </a:lnTo>
                    <a:lnTo>
                      <a:pt x="1" y="58"/>
                    </a:lnTo>
                    <a:lnTo>
                      <a:pt x="1" y="57"/>
                    </a:lnTo>
                    <a:lnTo>
                      <a:pt x="1" y="57"/>
                    </a:lnTo>
                    <a:lnTo>
                      <a:pt x="1" y="57"/>
                    </a:lnTo>
                    <a:lnTo>
                      <a:pt x="1" y="58"/>
                    </a:lnTo>
                    <a:lnTo>
                      <a:pt x="1" y="58"/>
                    </a:lnTo>
                    <a:lnTo>
                      <a:pt x="1" y="59"/>
                    </a:lnTo>
                    <a:lnTo>
                      <a:pt x="1" y="59"/>
                    </a:lnTo>
                    <a:lnTo>
                      <a:pt x="1" y="59"/>
                    </a:lnTo>
                    <a:lnTo>
                      <a:pt x="1" y="59"/>
                    </a:lnTo>
                    <a:lnTo>
                      <a:pt x="1" y="60"/>
                    </a:lnTo>
                    <a:lnTo>
                      <a:pt x="1" y="60"/>
                    </a:lnTo>
                  </a:path>
                </a:pathLst>
              </a:custGeom>
              <a:noFill/>
              <a:ln w="0">
                <a:solidFill>
                  <a:srgbClr val="3366FF"/>
                </a:solidFill>
                <a:prstDash val="solid"/>
                <a:round/>
                <a:headEnd/>
                <a:tailEnd/>
              </a:ln>
            </p:spPr>
            <p:txBody>
              <a:bodyPr/>
              <a:lstStyle/>
              <a:p>
                <a:endParaRPr lang="en-GB"/>
              </a:p>
            </p:txBody>
          </p:sp>
          <p:sp>
            <p:nvSpPr>
              <p:cNvPr id="186377" name="Freeform 1033"/>
              <p:cNvSpPr>
                <a:spLocks/>
              </p:cNvSpPr>
              <p:nvPr/>
            </p:nvSpPr>
            <p:spPr bwMode="auto">
              <a:xfrm>
                <a:off x="3954" y="3551"/>
                <a:ext cx="1" cy="354"/>
              </a:xfrm>
              <a:custGeom>
                <a:avLst/>
                <a:gdLst/>
                <a:ahLst/>
                <a:cxnLst>
                  <a:cxn ang="0">
                    <a:pos x="0" y="55"/>
                  </a:cxn>
                  <a:cxn ang="0">
                    <a:pos x="0" y="52"/>
                  </a:cxn>
                  <a:cxn ang="0">
                    <a:pos x="0" y="54"/>
                  </a:cxn>
                  <a:cxn ang="0">
                    <a:pos x="0" y="54"/>
                  </a:cxn>
                  <a:cxn ang="0">
                    <a:pos x="0" y="54"/>
                  </a:cxn>
                  <a:cxn ang="0">
                    <a:pos x="0" y="55"/>
                  </a:cxn>
                  <a:cxn ang="0">
                    <a:pos x="0" y="56"/>
                  </a:cxn>
                  <a:cxn ang="0">
                    <a:pos x="0" y="55"/>
                  </a:cxn>
                  <a:cxn ang="0">
                    <a:pos x="0" y="56"/>
                  </a:cxn>
                  <a:cxn ang="0">
                    <a:pos x="0" y="59"/>
                  </a:cxn>
                  <a:cxn ang="0">
                    <a:pos x="0" y="58"/>
                  </a:cxn>
                  <a:cxn ang="0">
                    <a:pos x="0" y="55"/>
                  </a:cxn>
                  <a:cxn ang="0">
                    <a:pos x="0" y="55"/>
                  </a:cxn>
                  <a:cxn ang="0">
                    <a:pos x="0" y="52"/>
                  </a:cxn>
                  <a:cxn ang="0">
                    <a:pos x="0" y="52"/>
                  </a:cxn>
                  <a:cxn ang="0">
                    <a:pos x="0" y="53"/>
                  </a:cxn>
                  <a:cxn ang="0">
                    <a:pos x="0" y="52"/>
                  </a:cxn>
                  <a:cxn ang="0">
                    <a:pos x="0" y="51"/>
                  </a:cxn>
                  <a:cxn ang="0">
                    <a:pos x="0" y="52"/>
                  </a:cxn>
                  <a:cxn ang="0">
                    <a:pos x="0" y="50"/>
                  </a:cxn>
                  <a:cxn ang="0">
                    <a:pos x="0" y="48"/>
                  </a:cxn>
                  <a:cxn ang="0">
                    <a:pos x="0" y="46"/>
                  </a:cxn>
                  <a:cxn ang="0">
                    <a:pos x="0" y="46"/>
                  </a:cxn>
                  <a:cxn ang="0">
                    <a:pos x="0" y="48"/>
                  </a:cxn>
                  <a:cxn ang="0">
                    <a:pos x="0" y="49"/>
                  </a:cxn>
                  <a:cxn ang="0">
                    <a:pos x="0" y="49"/>
                  </a:cxn>
                  <a:cxn ang="0">
                    <a:pos x="0" y="53"/>
                  </a:cxn>
                  <a:cxn ang="0">
                    <a:pos x="0" y="53"/>
                  </a:cxn>
                  <a:cxn ang="0">
                    <a:pos x="0" y="44"/>
                  </a:cxn>
                  <a:cxn ang="0">
                    <a:pos x="0" y="34"/>
                  </a:cxn>
                  <a:cxn ang="0">
                    <a:pos x="0" y="26"/>
                  </a:cxn>
                  <a:cxn ang="0">
                    <a:pos x="0" y="18"/>
                  </a:cxn>
                  <a:cxn ang="0">
                    <a:pos x="0" y="12"/>
                  </a:cxn>
                  <a:cxn ang="0">
                    <a:pos x="0" y="12"/>
                  </a:cxn>
                  <a:cxn ang="0">
                    <a:pos x="0" y="13"/>
                  </a:cxn>
                  <a:cxn ang="0">
                    <a:pos x="0" y="11"/>
                  </a:cxn>
                  <a:cxn ang="0">
                    <a:pos x="0" y="11"/>
                  </a:cxn>
                  <a:cxn ang="0">
                    <a:pos x="0" y="10"/>
                  </a:cxn>
                  <a:cxn ang="0">
                    <a:pos x="0" y="6"/>
                  </a:cxn>
                  <a:cxn ang="0">
                    <a:pos x="0" y="9"/>
                  </a:cxn>
                  <a:cxn ang="0">
                    <a:pos x="0" y="9"/>
                  </a:cxn>
                  <a:cxn ang="0">
                    <a:pos x="0" y="8"/>
                  </a:cxn>
                  <a:cxn ang="0">
                    <a:pos x="0" y="9"/>
                  </a:cxn>
                  <a:cxn ang="0">
                    <a:pos x="0" y="10"/>
                  </a:cxn>
                  <a:cxn ang="0">
                    <a:pos x="0" y="9"/>
                  </a:cxn>
                  <a:cxn ang="0">
                    <a:pos x="0" y="9"/>
                  </a:cxn>
                  <a:cxn ang="0">
                    <a:pos x="0" y="4"/>
                  </a:cxn>
                  <a:cxn ang="0">
                    <a:pos x="0" y="6"/>
                  </a:cxn>
                  <a:cxn ang="0">
                    <a:pos x="0" y="3"/>
                  </a:cxn>
                  <a:cxn ang="0">
                    <a:pos x="0" y="2"/>
                  </a:cxn>
                  <a:cxn ang="0">
                    <a:pos x="0" y="2"/>
                  </a:cxn>
                  <a:cxn ang="0">
                    <a:pos x="0" y="2"/>
                  </a:cxn>
                  <a:cxn ang="0">
                    <a:pos x="0" y="5"/>
                  </a:cxn>
                  <a:cxn ang="0">
                    <a:pos x="0" y="4"/>
                  </a:cxn>
                  <a:cxn ang="0">
                    <a:pos x="0" y="4"/>
                  </a:cxn>
                  <a:cxn ang="0">
                    <a:pos x="0" y="3"/>
                  </a:cxn>
                  <a:cxn ang="0">
                    <a:pos x="0" y="3"/>
                  </a:cxn>
                  <a:cxn ang="0">
                    <a:pos x="0" y="2"/>
                  </a:cxn>
                  <a:cxn ang="0">
                    <a:pos x="0" y="1"/>
                  </a:cxn>
                  <a:cxn ang="0">
                    <a:pos x="0" y="0"/>
                  </a:cxn>
                  <a:cxn ang="0">
                    <a:pos x="0" y="0"/>
                  </a:cxn>
                  <a:cxn ang="0">
                    <a:pos x="0" y="1"/>
                  </a:cxn>
                  <a:cxn ang="0">
                    <a:pos x="0" y="1"/>
                  </a:cxn>
                </a:cxnLst>
                <a:rect l="0" t="0" r="r" b="b"/>
                <a:pathLst>
                  <a:path h="59">
                    <a:moveTo>
                      <a:pt x="0" y="55"/>
                    </a:moveTo>
                    <a:lnTo>
                      <a:pt x="0" y="56"/>
                    </a:lnTo>
                    <a:lnTo>
                      <a:pt x="0" y="55"/>
                    </a:lnTo>
                    <a:lnTo>
                      <a:pt x="0" y="55"/>
                    </a:lnTo>
                    <a:lnTo>
                      <a:pt x="0" y="55"/>
                    </a:lnTo>
                    <a:lnTo>
                      <a:pt x="0" y="55"/>
                    </a:lnTo>
                    <a:lnTo>
                      <a:pt x="0" y="55"/>
                    </a:lnTo>
                    <a:lnTo>
                      <a:pt x="0" y="55"/>
                    </a:lnTo>
                    <a:lnTo>
                      <a:pt x="0" y="55"/>
                    </a:lnTo>
                    <a:lnTo>
                      <a:pt x="0" y="54"/>
                    </a:lnTo>
                    <a:lnTo>
                      <a:pt x="0" y="55"/>
                    </a:lnTo>
                    <a:lnTo>
                      <a:pt x="0" y="54"/>
                    </a:lnTo>
                    <a:lnTo>
                      <a:pt x="0" y="54"/>
                    </a:lnTo>
                    <a:lnTo>
                      <a:pt x="0" y="54"/>
                    </a:lnTo>
                    <a:lnTo>
                      <a:pt x="0" y="54"/>
                    </a:lnTo>
                    <a:lnTo>
                      <a:pt x="0" y="54"/>
                    </a:lnTo>
                    <a:lnTo>
                      <a:pt x="0" y="54"/>
                    </a:lnTo>
                    <a:lnTo>
                      <a:pt x="0" y="53"/>
                    </a:lnTo>
                    <a:lnTo>
                      <a:pt x="0" y="53"/>
                    </a:lnTo>
                    <a:lnTo>
                      <a:pt x="0" y="53"/>
                    </a:lnTo>
                    <a:lnTo>
                      <a:pt x="0" y="52"/>
                    </a:lnTo>
                    <a:lnTo>
                      <a:pt x="0" y="52"/>
                    </a:lnTo>
                    <a:lnTo>
                      <a:pt x="0" y="52"/>
                    </a:lnTo>
                    <a:lnTo>
                      <a:pt x="0" y="53"/>
                    </a:lnTo>
                    <a:lnTo>
                      <a:pt x="0" y="54"/>
                    </a:lnTo>
                    <a:lnTo>
                      <a:pt x="0" y="53"/>
                    </a:lnTo>
                    <a:lnTo>
                      <a:pt x="0" y="52"/>
                    </a:lnTo>
                    <a:lnTo>
                      <a:pt x="0" y="53"/>
                    </a:lnTo>
                    <a:lnTo>
                      <a:pt x="0" y="53"/>
                    </a:lnTo>
                    <a:lnTo>
                      <a:pt x="0" y="52"/>
                    </a:lnTo>
                    <a:lnTo>
                      <a:pt x="0" y="53"/>
                    </a:lnTo>
                    <a:lnTo>
                      <a:pt x="0" y="54"/>
                    </a:lnTo>
                    <a:lnTo>
                      <a:pt x="0" y="54"/>
                    </a:lnTo>
                    <a:lnTo>
                      <a:pt x="0" y="54"/>
                    </a:lnTo>
                    <a:lnTo>
                      <a:pt x="0" y="54"/>
                    </a:lnTo>
                    <a:lnTo>
                      <a:pt x="0" y="55"/>
                    </a:lnTo>
                    <a:lnTo>
                      <a:pt x="0" y="54"/>
                    </a:lnTo>
                    <a:lnTo>
                      <a:pt x="0" y="54"/>
                    </a:lnTo>
                    <a:lnTo>
                      <a:pt x="0" y="55"/>
                    </a:lnTo>
                    <a:lnTo>
                      <a:pt x="0" y="54"/>
                    </a:lnTo>
                    <a:lnTo>
                      <a:pt x="0" y="54"/>
                    </a:lnTo>
                    <a:lnTo>
                      <a:pt x="0" y="54"/>
                    </a:lnTo>
                    <a:lnTo>
                      <a:pt x="0" y="53"/>
                    </a:lnTo>
                    <a:lnTo>
                      <a:pt x="0" y="54"/>
                    </a:lnTo>
                    <a:lnTo>
                      <a:pt x="0" y="53"/>
                    </a:lnTo>
                    <a:lnTo>
                      <a:pt x="0" y="52"/>
                    </a:lnTo>
                    <a:lnTo>
                      <a:pt x="0" y="53"/>
                    </a:lnTo>
                    <a:lnTo>
                      <a:pt x="0" y="53"/>
                    </a:lnTo>
                    <a:lnTo>
                      <a:pt x="0" y="54"/>
                    </a:lnTo>
                    <a:lnTo>
                      <a:pt x="0" y="54"/>
                    </a:lnTo>
                    <a:lnTo>
                      <a:pt x="0" y="54"/>
                    </a:lnTo>
                    <a:lnTo>
                      <a:pt x="0" y="54"/>
                    </a:lnTo>
                    <a:lnTo>
                      <a:pt x="0" y="54"/>
                    </a:lnTo>
                    <a:lnTo>
                      <a:pt x="0" y="54"/>
                    </a:lnTo>
                    <a:lnTo>
                      <a:pt x="0" y="54"/>
                    </a:lnTo>
                    <a:lnTo>
                      <a:pt x="0" y="55"/>
                    </a:lnTo>
                    <a:lnTo>
                      <a:pt x="0" y="55"/>
                    </a:lnTo>
                    <a:lnTo>
                      <a:pt x="0" y="55"/>
                    </a:lnTo>
                    <a:lnTo>
                      <a:pt x="0" y="54"/>
                    </a:lnTo>
                    <a:lnTo>
                      <a:pt x="0" y="54"/>
                    </a:lnTo>
                    <a:lnTo>
                      <a:pt x="0" y="54"/>
                    </a:lnTo>
                    <a:lnTo>
                      <a:pt x="0" y="54"/>
                    </a:lnTo>
                    <a:lnTo>
                      <a:pt x="0" y="54"/>
                    </a:lnTo>
                    <a:lnTo>
                      <a:pt x="0" y="54"/>
                    </a:lnTo>
                    <a:lnTo>
                      <a:pt x="0" y="55"/>
                    </a:lnTo>
                    <a:lnTo>
                      <a:pt x="0" y="55"/>
                    </a:lnTo>
                    <a:lnTo>
                      <a:pt x="0" y="55"/>
                    </a:lnTo>
                    <a:lnTo>
                      <a:pt x="0" y="55"/>
                    </a:lnTo>
                    <a:lnTo>
                      <a:pt x="0" y="55"/>
                    </a:lnTo>
                    <a:lnTo>
                      <a:pt x="0" y="56"/>
                    </a:lnTo>
                    <a:lnTo>
                      <a:pt x="0" y="55"/>
                    </a:lnTo>
                    <a:lnTo>
                      <a:pt x="0" y="56"/>
                    </a:lnTo>
                    <a:lnTo>
                      <a:pt x="0" y="56"/>
                    </a:lnTo>
                    <a:lnTo>
                      <a:pt x="0" y="56"/>
                    </a:lnTo>
                    <a:lnTo>
                      <a:pt x="0" y="57"/>
                    </a:lnTo>
                    <a:lnTo>
                      <a:pt x="0" y="57"/>
                    </a:lnTo>
                    <a:lnTo>
                      <a:pt x="0" y="56"/>
                    </a:lnTo>
                    <a:lnTo>
                      <a:pt x="0" y="57"/>
                    </a:lnTo>
                    <a:lnTo>
                      <a:pt x="0" y="56"/>
                    </a:lnTo>
                    <a:lnTo>
                      <a:pt x="0" y="57"/>
                    </a:lnTo>
                    <a:lnTo>
                      <a:pt x="0" y="56"/>
                    </a:lnTo>
                    <a:lnTo>
                      <a:pt x="0" y="57"/>
                    </a:lnTo>
                    <a:lnTo>
                      <a:pt x="0" y="57"/>
                    </a:lnTo>
                    <a:lnTo>
                      <a:pt x="0" y="57"/>
                    </a:lnTo>
                    <a:lnTo>
                      <a:pt x="0" y="56"/>
                    </a:lnTo>
                    <a:lnTo>
                      <a:pt x="0" y="56"/>
                    </a:lnTo>
                    <a:lnTo>
                      <a:pt x="0" y="55"/>
                    </a:lnTo>
                    <a:lnTo>
                      <a:pt x="0" y="55"/>
                    </a:lnTo>
                    <a:lnTo>
                      <a:pt x="0" y="55"/>
                    </a:lnTo>
                    <a:lnTo>
                      <a:pt x="0" y="54"/>
                    </a:lnTo>
                    <a:lnTo>
                      <a:pt x="0" y="54"/>
                    </a:lnTo>
                    <a:lnTo>
                      <a:pt x="0" y="55"/>
                    </a:lnTo>
                    <a:lnTo>
                      <a:pt x="0" y="55"/>
                    </a:lnTo>
                    <a:lnTo>
                      <a:pt x="0" y="55"/>
                    </a:lnTo>
                    <a:lnTo>
                      <a:pt x="0" y="56"/>
                    </a:lnTo>
                    <a:lnTo>
                      <a:pt x="0" y="55"/>
                    </a:lnTo>
                    <a:lnTo>
                      <a:pt x="0" y="56"/>
                    </a:lnTo>
                    <a:lnTo>
                      <a:pt x="0" y="55"/>
                    </a:lnTo>
                    <a:lnTo>
                      <a:pt x="0" y="56"/>
                    </a:lnTo>
                    <a:lnTo>
                      <a:pt x="0" y="56"/>
                    </a:lnTo>
                    <a:lnTo>
                      <a:pt x="0" y="56"/>
                    </a:lnTo>
                    <a:lnTo>
                      <a:pt x="0" y="57"/>
                    </a:lnTo>
                    <a:lnTo>
                      <a:pt x="0" y="57"/>
                    </a:lnTo>
                    <a:lnTo>
                      <a:pt x="0" y="57"/>
                    </a:lnTo>
                    <a:lnTo>
                      <a:pt x="0" y="58"/>
                    </a:lnTo>
                    <a:lnTo>
                      <a:pt x="0" y="57"/>
                    </a:lnTo>
                    <a:lnTo>
                      <a:pt x="0" y="58"/>
                    </a:lnTo>
                    <a:lnTo>
                      <a:pt x="0" y="58"/>
                    </a:lnTo>
                    <a:lnTo>
                      <a:pt x="0" y="58"/>
                    </a:lnTo>
                    <a:lnTo>
                      <a:pt x="0" y="59"/>
                    </a:lnTo>
                    <a:lnTo>
                      <a:pt x="0" y="58"/>
                    </a:lnTo>
                    <a:lnTo>
                      <a:pt x="0" y="59"/>
                    </a:lnTo>
                    <a:lnTo>
                      <a:pt x="0" y="59"/>
                    </a:lnTo>
                    <a:lnTo>
                      <a:pt x="0" y="59"/>
                    </a:lnTo>
                    <a:lnTo>
                      <a:pt x="0" y="58"/>
                    </a:lnTo>
                    <a:lnTo>
                      <a:pt x="0" y="59"/>
                    </a:lnTo>
                    <a:lnTo>
                      <a:pt x="0" y="59"/>
                    </a:lnTo>
                    <a:lnTo>
                      <a:pt x="0" y="59"/>
                    </a:lnTo>
                    <a:lnTo>
                      <a:pt x="0" y="59"/>
                    </a:lnTo>
                    <a:lnTo>
                      <a:pt x="0" y="58"/>
                    </a:lnTo>
                    <a:lnTo>
                      <a:pt x="0" y="58"/>
                    </a:lnTo>
                    <a:lnTo>
                      <a:pt x="0" y="57"/>
                    </a:lnTo>
                    <a:lnTo>
                      <a:pt x="0" y="57"/>
                    </a:lnTo>
                    <a:lnTo>
                      <a:pt x="0" y="56"/>
                    </a:lnTo>
                    <a:lnTo>
                      <a:pt x="0" y="56"/>
                    </a:lnTo>
                    <a:lnTo>
                      <a:pt x="0" y="56"/>
                    </a:lnTo>
                    <a:lnTo>
                      <a:pt x="0" y="55"/>
                    </a:lnTo>
                    <a:lnTo>
                      <a:pt x="0" y="55"/>
                    </a:lnTo>
                    <a:lnTo>
                      <a:pt x="0" y="55"/>
                    </a:lnTo>
                    <a:lnTo>
                      <a:pt x="0" y="55"/>
                    </a:lnTo>
                    <a:lnTo>
                      <a:pt x="0" y="55"/>
                    </a:lnTo>
                    <a:lnTo>
                      <a:pt x="0" y="55"/>
                    </a:lnTo>
                    <a:lnTo>
                      <a:pt x="0" y="55"/>
                    </a:lnTo>
                    <a:lnTo>
                      <a:pt x="0" y="54"/>
                    </a:lnTo>
                    <a:lnTo>
                      <a:pt x="0" y="54"/>
                    </a:lnTo>
                    <a:lnTo>
                      <a:pt x="0" y="55"/>
                    </a:lnTo>
                    <a:lnTo>
                      <a:pt x="0" y="54"/>
                    </a:lnTo>
                    <a:lnTo>
                      <a:pt x="0" y="55"/>
                    </a:lnTo>
                    <a:lnTo>
                      <a:pt x="0" y="55"/>
                    </a:lnTo>
                    <a:lnTo>
                      <a:pt x="0" y="55"/>
                    </a:lnTo>
                    <a:lnTo>
                      <a:pt x="0" y="55"/>
                    </a:lnTo>
                    <a:lnTo>
                      <a:pt x="0" y="55"/>
                    </a:lnTo>
                    <a:lnTo>
                      <a:pt x="0" y="55"/>
                    </a:lnTo>
                    <a:lnTo>
                      <a:pt x="0" y="54"/>
                    </a:lnTo>
                    <a:lnTo>
                      <a:pt x="0" y="55"/>
                    </a:lnTo>
                    <a:lnTo>
                      <a:pt x="0" y="55"/>
                    </a:lnTo>
                    <a:lnTo>
                      <a:pt x="0" y="55"/>
                    </a:lnTo>
                    <a:lnTo>
                      <a:pt x="0" y="54"/>
                    </a:lnTo>
                    <a:lnTo>
                      <a:pt x="0" y="54"/>
                    </a:lnTo>
                    <a:lnTo>
                      <a:pt x="0" y="54"/>
                    </a:lnTo>
                    <a:lnTo>
                      <a:pt x="0" y="55"/>
                    </a:lnTo>
                    <a:lnTo>
                      <a:pt x="0" y="54"/>
                    </a:lnTo>
                    <a:lnTo>
                      <a:pt x="0" y="53"/>
                    </a:lnTo>
                    <a:lnTo>
                      <a:pt x="0" y="52"/>
                    </a:lnTo>
                    <a:lnTo>
                      <a:pt x="0" y="52"/>
                    </a:lnTo>
                    <a:lnTo>
                      <a:pt x="0" y="52"/>
                    </a:lnTo>
                    <a:lnTo>
                      <a:pt x="0" y="52"/>
                    </a:lnTo>
                    <a:lnTo>
                      <a:pt x="0" y="51"/>
                    </a:lnTo>
                    <a:lnTo>
                      <a:pt x="0" y="51"/>
                    </a:lnTo>
                    <a:lnTo>
                      <a:pt x="0" y="52"/>
                    </a:lnTo>
                    <a:lnTo>
                      <a:pt x="0" y="51"/>
                    </a:lnTo>
                    <a:lnTo>
                      <a:pt x="0" y="52"/>
                    </a:lnTo>
                    <a:lnTo>
                      <a:pt x="0" y="52"/>
                    </a:lnTo>
                    <a:lnTo>
                      <a:pt x="0" y="51"/>
                    </a:lnTo>
                    <a:lnTo>
                      <a:pt x="0" y="52"/>
                    </a:lnTo>
                    <a:lnTo>
                      <a:pt x="0" y="51"/>
                    </a:lnTo>
                    <a:lnTo>
                      <a:pt x="0" y="51"/>
                    </a:lnTo>
                    <a:lnTo>
                      <a:pt x="0" y="51"/>
                    </a:lnTo>
                    <a:lnTo>
                      <a:pt x="0" y="51"/>
                    </a:lnTo>
                    <a:lnTo>
                      <a:pt x="0" y="51"/>
                    </a:lnTo>
                    <a:lnTo>
                      <a:pt x="0" y="52"/>
                    </a:lnTo>
                    <a:lnTo>
                      <a:pt x="0" y="52"/>
                    </a:lnTo>
                    <a:lnTo>
                      <a:pt x="0" y="52"/>
                    </a:lnTo>
                    <a:lnTo>
                      <a:pt x="0" y="53"/>
                    </a:lnTo>
                    <a:lnTo>
                      <a:pt x="0" y="54"/>
                    </a:lnTo>
                    <a:lnTo>
                      <a:pt x="0" y="53"/>
                    </a:lnTo>
                    <a:lnTo>
                      <a:pt x="0" y="53"/>
                    </a:lnTo>
                    <a:lnTo>
                      <a:pt x="0" y="53"/>
                    </a:lnTo>
                    <a:lnTo>
                      <a:pt x="0" y="53"/>
                    </a:lnTo>
                    <a:lnTo>
                      <a:pt x="0" y="53"/>
                    </a:lnTo>
                    <a:lnTo>
                      <a:pt x="0" y="53"/>
                    </a:lnTo>
                    <a:lnTo>
                      <a:pt x="0" y="52"/>
                    </a:lnTo>
                    <a:lnTo>
                      <a:pt x="0" y="53"/>
                    </a:lnTo>
                    <a:lnTo>
                      <a:pt x="0" y="53"/>
                    </a:lnTo>
                    <a:lnTo>
                      <a:pt x="0" y="53"/>
                    </a:lnTo>
                    <a:lnTo>
                      <a:pt x="0" y="52"/>
                    </a:lnTo>
                    <a:lnTo>
                      <a:pt x="0" y="52"/>
                    </a:lnTo>
                    <a:lnTo>
                      <a:pt x="0" y="52"/>
                    </a:lnTo>
                    <a:lnTo>
                      <a:pt x="0" y="51"/>
                    </a:lnTo>
                    <a:lnTo>
                      <a:pt x="0" y="50"/>
                    </a:lnTo>
                    <a:lnTo>
                      <a:pt x="0" y="50"/>
                    </a:lnTo>
                    <a:lnTo>
                      <a:pt x="0" y="49"/>
                    </a:lnTo>
                    <a:lnTo>
                      <a:pt x="0" y="50"/>
                    </a:lnTo>
                    <a:lnTo>
                      <a:pt x="0" y="50"/>
                    </a:lnTo>
                    <a:lnTo>
                      <a:pt x="0" y="50"/>
                    </a:lnTo>
                    <a:lnTo>
                      <a:pt x="0" y="50"/>
                    </a:lnTo>
                    <a:lnTo>
                      <a:pt x="0" y="51"/>
                    </a:lnTo>
                    <a:lnTo>
                      <a:pt x="0" y="51"/>
                    </a:lnTo>
                    <a:lnTo>
                      <a:pt x="0" y="50"/>
                    </a:lnTo>
                    <a:lnTo>
                      <a:pt x="0" y="50"/>
                    </a:lnTo>
                    <a:lnTo>
                      <a:pt x="0" y="50"/>
                    </a:lnTo>
                    <a:lnTo>
                      <a:pt x="0" y="51"/>
                    </a:lnTo>
                    <a:lnTo>
                      <a:pt x="0" y="52"/>
                    </a:lnTo>
                    <a:lnTo>
                      <a:pt x="0" y="52"/>
                    </a:lnTo>
                    <a:lnTo>
                      <a:pt x="0" y="52"/>
                    </a:lnTo>
                    <a:lnTo>
                      <a:pt x="0" y="52"/>
                    </a:lnTo>
                    <a:lnTo>
                      <a:pt x="0" y="51"/>
                    </a:lnTo>
                    <a:lnTo>
                      <a:pt x="0" y="52"/>
                    </a:lnTo>
                    <a:lnTo>
                      <a:pt x="0" y="52"/>
                    </a:lnTo>
                    <a:lnTo>
                      <a:pt x="0" y="52"/>
                    </a:lnTo>
                    <a:lnTo>
                      <a:pt x="0" y="51"/>
                    </a:lnTo>
                    <a:lnTo>
                      <a:pt x="0" y="50"/>
                    </a:lnTo>
                    <a:lnTo>
                      <a:pt x="0" y="50"/>
                    </a:lnTo>
                    <a:lnTo>
                      <a:pt x="0" y="50"/>
                    </a:lnTo>
                    <a:lnTo>
                      <a:pt x="0" y="50"/>
                    </a:lnTo>
                    <a:lnTo>
                      <a:pt x="0" y="50"/>
                    </a:lnTo>
                    <a:lnTo>
                      <a:pt x="0" y="51"/>
                    </a:lnTo>
                    <a:lnTo>
                      <a:pt x="0" y="50"/>
                    </a:lnTo>
                    <a:lnTo>
                      <a:pt x="0" y="50"/>
                    </a:lnTo>
                    <a:lnTo>
                      <a:pt x="0" y="50"/>
                    </a:lnTo>
                    <a:lnTo>
                      <a:pt x="0" y="50"/>
                    </a:lnTo>
                    <a:lnTo>
                      <a:pt x="0" y="50"/>
                    </a:lnTo>
                    <a:lnTo>
                      <a:pt x="0" y="49"/>
                    </a:lnTo>
                    <a:lnTo>
                      <a:pt x="0" y="49"/>
                    </a:lnTo>
                    <a:lnTo>
                      <a:pt x="0" y="49"/>
                    </a:lnTo>
                    <a:lnTo>
                      <a:pt x="0" y="48"/>
                    </a:lnTo>
                    <a:lnTo>
                      <a:pt x="0" y="49"/>
                    </a:lnTo>
                    <a:lnTo>
                      <a:pt x="0" y="49"/>
                    </a:lnTo>
                    <a:lnTo>
                      <a:pt x="0" y="49"/>
                    </a:lnTo>
                    <a:lnTo>
                      <a:pt x="0" y="49"/>
                    </a:lnTo>
                    <a:lnTo>
                      <a:pt x="0" y="48"/>
                    </a:lnTo>
                    <a:lnTo>
                      <a:pt x="0" y="47"/>
                    </a:lnTo>
                    <a:lnTo>
                      <a:pt x="0" y="47"/>
                    </a:lnTo>
                    <a:lnTo>
                      <a:pt x="0" y="47"/>
                    </a:lnTo>
                    <a:lnTo>
                      <a:pt x="0" y="47"/>
                    </a:lnTo>
                    <a:lnTo>
                      <a:pt x="0" y="47"/>
                    </a:lnTo>
                    <a:lnTo>
                      <a:pt x="0" y="46"/>
                    </a:lnTo>
                    <a:lnTo>
                      <a:pt x="0" y="46"/>
                    </a:lnTo>
                    <a:lnTo>
                      <a:pt x="0" y="46"/>
                    </a:lnTo>
                    <a:lnTo>
                      <a:pt x="0" y="46"/>
                    </a:lnTo>
                    <a:lnTo>
                      <a:pt x="0" y="47"/>
                    </a:lnTo>
                    <a:lnTo>
                      <a:pt x="0" y="46"/>
                    </a:lnTo>
                    <a:lnTo>
                      <a:pt x="0" y="47"/>
                    </a:lnTo>
                    <a:lnTo>
                      <a:pt x="0" y="47"/>
                    </a:lnTo>
                    <a:lnTo>
                      <a:pt x="0" y="47"/>
                    </a:lnTo>
                    <a:lnTo>
                      <a:pt x="0" y="46"/>
                    </a:lnTo>
                    <a:lnTo>
                      <a:pt x="0" y="47"/>
                    </a:lnTo>
                    <a:lnTo>
                      <a:pt x="0" y="46"/>
                    </a:lnTo>
                    <a:lnTo>
                      <a:pt x="0" y="46"/>
                    </a:lnTo>
                    <a:lnTo>
                      <a:pt x="0" y="46"/>
                    </a:lnTo>
                    <a:lnTo>
                      <a:pt x="0" y="46"/>
                    </a:lnTo>
                    <a:lnTo>
                      <a:pt x="0" y="46"/>
                    </a:lnTo>
                    <a:lnTo>
                      <a:pt x="0" y="46"/>
                    </a:lnTo>
                    <a:lnTo>
                      <a:pt x="0" y="45"/>
                    </a:lnTo>
                    <a:lnTo>
                      <a:pt x="0" y="46"/>
                    </a:lnTo>
                    <a:lnTo>
                      <a:pt x="0" y="45"/>
                    </a:lnTo>
                    <a:lnTo>
                      <a:pt x="0" y="46"/>
                    </a:lnTo>
                    <a:lnTo>
                      <a:pt x="0" y="45"/>
                    </a:lnTo>
                    <a:lnTo>
                      <a:pt x="0" y="46"/>
                    </a:lnTo>
                    <a:lnTo>
                      <a:pt x="0" y="46"/>
                    </a:lnTo>
                    <a:lnTo>
                      <a:pt x="0" y="47"/>
                    </a:lnTo>
                    <a:lnTo>
                      <a:pt x="0" y="47"/>
                    </a:lnTo>
                    <a:lnTo>
                      <a:pt x="0" y="48"/>
                    </a:lnTo>
                    <a:lnTo>
                      <a:pt x="0" y="48"/>
                    </a:lnTo>
                    <a:lnTo>
                      <a:pt x="0" y="49"/>
                    </a:lnTo>
                    <a:lnTo>
                      <a:pt x="0" y="49"/>
                    </a:lnTo>
                    <a:lnTo>
                      <a:pt x="0" y="48"/>
                    </a:lnTo>
                    <a:lnTo>
                      <a:pt x="0" y="48"/>
                    </a:lnTo>
                    <a:lnTo>
                      <a:pt x="0" y="49"/>
                    </a:lnTo>
                    <a:lnTo>
                      <a:pt x="0" y="49"/>
                    </a:lnTo>
                    <a:lnTo>
                      <a:pt x="0" y="48"/>
                    </a:lnTo>
                    <a:lnTo>
                      <a:pt x="0" y="49"/>
                    </a:lnTo>
                    <a:lnTo>
                      <a:pt x="0" y="47"/>
                    </a:lnTo>
                    <a:lnTo>
                      <a:pt x="0" y="48"/>
                    </a:lnTo>
                    <a:lnTo>
                      <a:pt x="0" y="49"/>
                    </a:lnTo>
                    <a:lnTo>
                      <a:pt x="0" y="49"/>
                    </a:lnTo>
                    <a:lnTo>
                      <a:pt x="0" y="48"/>
                    </a:lnTo>
                    <a:lnTo>
                      <a:pt x="0" y="49"/>
                    </a:lnTo>
                    <a:lnTo>
                      <a:pt x="0" y="48"/>
                    </a:lnTo>
                    <a:lnTo>
                      <a:pt x="0" y="48"/>
                    </a:lnTo>
                    <a:lnTo>
                      <a:pt x="0" y="48"/>
                    </a:lnTo>
                    <a:lnTo>
                      <a:pt x="0" y="48"/>
                    </a:lnTo>
                    <a:lnTo>
                      <a:pt x="0" y="48"/>
                    </a:lnTo>
                    <a:lnTo>
                      <a:pt x="0" y="49"/>
                    </a:lnTo>
                    <a:lnTo>
                      <a:pt x="0" y="49"/>
                    </a:lnTo>
                    <a:lnTo>
                      <a:pt x="0" y="49"/>
                    </a:lnTo>
                    <a:lnTo>
                      <a:pt x="0" y="50"/>
                    </a:lnTo>
                    <a:lnTo>
                      <a:pt x="0" y="50"/>
                    </a:lnTo>
                    <a:lnTo>
                      <a:pt x="0" y="50"/>
                    </a:lnTo>
                    <a:lnTo>
                      <a:pt x="0" y="50"/>
                    </a:lnTo>
                    <a:lnTo>
                      <a:pt x="0" y="50"/>
                    </a:lnTo>
                    <a:lnTo>
                      <a:pt x="0" y="51"/>
                    </a:lnTo>
                    <a:lnTo>
                      <a:pt x="0" y="51"/>
                    </a:lnTo>
                    <a:lnTo>
                      <a:pt x="0" y="52"/>
                    </a:lnTo>
                    <a:lnTo>
                      <a:pt x="0" y="52"/>
                    </a:lnTo>
                    <a:lnTo>
                      <a:pt x="0" y="53"/>
                    </a:lnTo>
                    <a:lnTo>
                      <a:pt x="0" y="53"/>
                    </a:lnTo>
                    <a:lnTo>
                      <a:pt x="0" y="53"/>
                    </a:lnTo>
                    <a:lnTo>
                      <a:pt x="0" y="54"/>
                    </a:lnTo>
                    <a:lnTo>
                      <a:pt x="0" y="54"/>
                    </a:lnTo>
                    <a:lnTo>
                      <a:pt x="0" y="54"/>
                    </a:lnTo>
                    <a:lnTo>
                      <a:pt x="0" y="54"/>
                    </a:lnTo>
                    <a:lnTo>
                      <a:pt x="0" y="54"/>
                    </a:lnTo>
                    <a:lnTo>
                      <a:pt x="0" y="54"/>
                    </a:lnTo>
                    <a:lnTo>
                      <a:pt x="0" y="54"/>
                    </a:lnTo>
                    <a:lnTo>
                      <a:pt x="0" y="53"/>
                    </a:lnTo>
                    <a:lnTo>
                      <a:pt x="0" y="54"/>
                    </a:lnTo>
                    <a:lnTo>
                      <a:pt x="0" y="53"/>
                    </a:lnTo>
                    <a:lnTo>
                      <a:pt x="0" y="54"/>
                    </a:lnTo>
                    <a:lnTo>
                      <a:pt x="0" y="57"/>
                    </a:lnTo>
                    <a:lnTo>
                      <a:pt x="0" y="52"/>
                    </a:lnTo>
                    <a:lnTo>
                      <a:pt x="0" y="50"/>
                    </a:lnTo>
                    <a:lnTo>
                      <a:pt x="0" y="48"/>
                    </a:lnTo>
                    <a:lnTo>
                      <a:pt x="0" y="48"/>
                    </a:lnTo>
                    <a:lnTo>
                      <a:pt x="0" y="47"/>
                    </a:lnTo>
                    <a:lnTo>
                      <a:pt x="0" y="47"/>
                    </a:lnTo>
                    <a:lnTo>
                      <a:pt x="0" y="46"/>
                    </a:lnTo>
                    <a:lnTo>
                      <a:pt x="0" y="44"/>
                    </a:lnTo>
                    <a:lnTo>
                      <a:pt x="0" y="44"/>
                    </a:lnTo>
                    <a:lnTo>
                      <a:pt x="0" y="42"/>
                    </a:lnTo>
                    <a:lnTo>
                      <a:pt x="0" y="42"/>
                    </a:lnTo>
                    <a:lnTo>
                      <a:pt x="0" y="40"/>
                    </a:lnTo>
                    <a:lnTo>
                      <a:pt x="0" y="39"/>
                    </a:lnTo>
                    <a:lnTo>
                      <a:pt x="0" y="38"/>
                    </a:lnTo>
                    <a:lnTo>
                      <a:pt x="0" y="38"/>
                    </a:lnTo>
                    <a:lnTo>
                      <a:pt x="0" y="37"/>
                    </a:lnTo>
                    <a:lnTo>
                      <a:pt x="0" y="36"/>
                    </a:lnTo>
                    <a:lnTo>
                      <a:pt x="0" y="35"/>
                    </a:lnTo>
                    <a:lnTo>
                      <a:pt x="0" y="35"/>
                    </a:lnTo>
                    <a:lnTo>
                      <a:pt x="0" y="34"/>
                    </a:lnTo>
                    <a:lnTo>
                      <a:pt x="0" y="33"/>
                    </a:lnTo>
                    <a:lnTo>
                      <a:pt x="0" y="32"/>
                    </a:lnTo>
                    <a:lnTo>
                      <a:pt x="0" y="31"/>
                    </a:lnTo>
                    <a:lnTo>
                      <a:pt x="0" y="31"/>
                    </a:lnTo>
                    <a:lnTo>
                      <a:pt x="0" y="30"/>
                    </a:lnTo>
                    <a:lnTo>
                      <a:pt x="0" y="30"/>
                    </a:lnTo>
                    <a:lnTo>
                      <a:pt x="0" y="29"/>
                    </a:lnTo>
                    <a:lnTo>
                      <a:pt x="0" y="28"/>
                    </a:lnTo>
                    <a:lnTo>
                      <a:pt x="0" y="27"/>
                    </a:lnTo>
                    <a:lnTo>
                      <a:pt x="0" y="26"/>
                    </a:lnTo>
                    <a:lnTo>
                      <a:pt x="0" y="26"/>
                    </a:lnTo>
                    <a:lnTo>
                      <a:pt x="0" y="25"/>
                    </a:lnTo>
                    <a:lnTo>
                      <a:pt x="0" y="24"/>
                    </a:lnTo>
                    <a:lnTo>
                      <a:pt x="0" y="23"/>
                    </a:lnTo>
                    <a:lnTo>
                      <a:pt x="0" y="23"/>
                    </a:lnTo>
                    <a:lnTo>
                      <a:pt x="0" y="22"/>
                    </a:lnTo>
                    <a:lnTo>
                      <a:pt x="0" y="22"/>
                    </a:lnTo>
                    <a:lnTo>
                      <a:pt x="0" y="21"/>
                    </a:lnTo>
                    <a:lnTo>
                      <a:pt x="0" y="20"/>
                    </a:lnTo>
                    <a:lnTo>
                      <a:pt x="0" y="20"/>
                    </a:lnTo>
                    <a:lnTo>
                      <a:pt x="0" y="19"/>
                    </a:lnTo>
                    <a:lnTo>
                      <a:pt x="0" y="18"/>
                    </a:lnTo>
                    <a:lnTo>
                      <a:pt x="0" y="17"/>
                    </a:lnTo>
                    <a:lnTo>
                      <a:pt x="0" y="16"/>
                    </a:lnTo>
                    <a:lnTo>
                      <a:pt x="0" y="16"/>
                    </a:lnTo>
                    <a:lnTo>
                      <a:pt x="0" y="15"/>
                    </a:lnTo>
                    <a:lnTo>
                      <a:pt x="0" y="16"/>
                    </a:lnTo>
                    <a:lnTo>
                      <a:pt x="0" y="15"/>
                    </a:lnTo>
                    <a:lnTo>
                      <a:pt x="0" y="15"/>
                    </a:lnTo>
                    <a:lnTo>
                      <a:pt x="0" y="15"/>
                    </a:lnTo>
                    <a:lnTo>
                      <a:pt x="0" y="14"/>
                    </a:lnTo>
                    <a:lnTo>
                      <a:pt x="0" y="13"/>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1"/>
                    </a:lnTo>
                    <a:lnTo>
                      <a:pt x="0" y="11"/>
                    </a:lnTo>
                    <a:lnTo>
                      <a:pt x="0" y="11"/>
                    </a:lnTo>
                    <a:lnTo>
                      <a:pt x="0" y="11"/>
                    </a:lnTo>
                    <a:lnTo>
                      <a:pt x="0" y="12"/>
                    </a:lnTo>
                    <a:lnTo>
                      <a:pt x="0" y="12"/>
                    </a:lnTo>
                    <a:lnTo>
                      <a:pt x="0" y="12"/>
                    </a:lnTo>
                    <a:lnTo>
                      <a:pt x="0" y="13"/>
                    </a:lnTo>
                    <a:lnTo>
                      <a:pt x="0" y="12"/>
                    </a:lnTo>
                    <a:lnTo>
                      <a:pt x="0" y="13"/>
                    </a:lnTo>
                    <a:lnTo>
                      <a:pt x="0" y="13"/>
                    </a:lnTo>
                    <a:lnTo>
                      <a:pt x="0" y="12"/>
                    </a:lnTo>
                    <a:lnTo>
                      <a:pt x="0" y="12"/>
                    </a:lnTo>
                    <a:lnTo>
                      <a:pt x="0" y="12"/>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10"/>
                    </a:lnTo>
                    <a:lnTo>
                      <a:pt x="0" y="10"/>
                    </a:lnTo>
                    <a:lnTo>
                      <a:pt x="0" y="10"/>
                    </a:lnTo>
                    <a:lnTo>
                      <a:pt x="0" y="9"/>
                    </a:lnTo>
                    <a:lnTo>
                      <a:pt x="0" y="9"/>
                    </a:lnTo>
                    <a:lnTo>
                      <a:pt x="0" y="9"/>
                    </a:lnTo>
                    <a:lnTo>
                      <a:pt x="0" y="8"/>
                    </a:lnTo>
                    <a:lnTo>
                      <a:pt x="0" y="8"/>
                    </a:lnTo>
                    <a:lnTo>
                      <a:pt x="0" y="7"/>
                    </a:lnTo>
                    <a:lnTo>
                      <a:pt x="0" y="7"/>
                    </a:lnTo>
                    <a:lnTo>
                      <a:pt x="0" y="7"/>
                    </a:lnTo>
                    <a:lnTo>
                      <a:pt x="0" y="6"/>
                    </a:lnTo>
                    <a:lnTo>
                      <a:pt x="0" y="7"/>
                    </a:lnTo>
                    <a:lnTo>
                      <a:pt x="0" y="6"/>
                    </a:lnTo>
                    <a:lnTo>
                      <a:pt x="0" y="6"/>
                    </a:lnTo>
                    <a:lnTo>
                      <a:pt x="0" y="7"/>
                    </a:lnTo>
                    <a:lnTo>
                      <a:pt x="0" y="7"/>
                    </a:lnTo>
                    <a:lnTo>
                      <a:pt x="0" y="7"/>
                    </a:lnTo>
                    <a:lnTo>
                      <a:pt x="0" y="8"/>
                    </a:lnTo>
                    <a:lnTo>
                      <a:pt x="0" y="7"/>
                    </a:lnTo>
                    <a:lnTo>
                      <a:pt x="0" y="8"/>
                    </a:lnTo>
                    <a:lnTo>
                      <a:pt x="0" y="8"/>
                    </a:lnTo>
                    <a:lnTo>
                      <a:pt x="0" y="9"/>
                    </a:lnTo>
                    <a:lnTo>
                      <a:pt x="0" y="8"/>
                    </a:lnTo>
                    <a:lnTo>
                      <a:pt x="0" y="9"/>
                    </a:lnTo>
                    <a:lnTo>
                      <a:pt x="0" y="10"/>
                    </a:lnTo>
                    <a:lnTo>
                      <a:pt x="0" y="9"/>
                    </a:lnTo>
                    <a:lnTo>
                      <a:pt x="0" y="10"/>
                    </a:lnTo>
                    <a:lnTo>
                      <a:pt x="0" y="9"/>
                    </a:lnTo>
                    <a:lnTo>
                      <a:pt x="0" y="10"/>
                    </a:lnTo>
                    <a:lnTo>
                      <a:pt x="0" y="9"/>
                    </a:lnTo>
                    <a:lnTo>
                      <a:pt x="0" y="9"/>
                    </a:lnTo>
                    <a:lnTo>
                      <a:pt x="0" y="9"/>
                    </a:lnTo>
                    <a:lnTo>
                      <a:pt x="0" y="9"/>
                    </a:lnTo>
                    <a:lnTo>
                      <a:pt x="0" y="9"/>
                    </a:lnTo>
                    <a:lnTo>
                      <a:pt x="0" y="9"/>
                    </a:lnTo>
                    <a:lnTo>
                      <a:pt x="0" y="8"/>
                    </a:lnTo>
                    <a:lnTo>
                      <a:pt x="0" y="9"/>
                    </a:lnTo>
                    <a:lnTo>
                      <a:pt x="0" y="8"/>
                    </a:lnTo>
                    <a:lnTo>
                      <a:pt x="0" y="8"/>
                    </a:lnTo>
                    <a:lnTo>
                      <a:pt x="0" y="8"/>
                    </a:lnTo>
                    <a:lnTo>
                      <a:pt x="0" y="8"/>
                    </a:lnTo>
                    <a:lnTo>
                      <a:pt x="0" y="9"/>
                    </a:lnTo>
                    <a:lnTo>
                      <a:pt x="0" y="8"/>
                    </a:lnTo>
                    <a:lnTo>
                      <a:pt x="0" y="8"/>
                    </a:lnTo>
                    <a:lnTo>
                      <a:pt x="0" y="8"/>
                    </a:lnTo>
                    <a:lnTo>
                      <a:pt x="0" y="9"/>
                    </a:lnTo>
                    <a:lnTo>
                      <a:pt x="0" y="8"/>
                    </a:lnTo>
                    <a:lnTo>
                      <a:pt x="0" y="9"/>
                    </a:lnTo>
                    <a:lnTo>
                      <a:pt x="0" y="9"/>
                    </a:lnTo>
                    <a:lnTo>
                      <a:pt x="0" y="9"/>
                    </a:lnTo>
                    <a:lnTo>
                      <a:pt x="0" y="9"/>
                    </a:lnTo>
                    <a:lnTo>
                      <a:pt x="0" y="8"/>
                    </a:lnTo>
                    <a:lnTo>
                      <a:pt x="0" y="8"/>
                    </a:lnTo>
                    <a:lnTo>
                      <a:pt x="0" y="8"/>
                    </a:lnTo>
                    <a:lnTo>
                      <a:pt x="0" y="9"/>
                    </a:lnTo>
                    <a:lnTo>
                      <a:pt x="0" y="9"/>
                    </a:lnTo>
                    <a:lnTo>
                      <a:pt x="0" y="9"/>
                    </a:lnTo>
                    <a:lnTo>
                      <a:pt x="0" y="10"/>
                    </a:lnTo>
                    <a:lnTo>
                      <a:pt x="0" y="10"/>
                    </a:lnTo>
                    <a:lnTo>
                      <a:pt x="0" y="10"/>
                    </a:lnTo>
                    <a:lnTo>
                      <a:pt x="0" y="11"/>
                    </a:lnTo>
                    <a:lnTo>
                      <a:pt x="0" y="11"/>
                    </a:lnTo>
                    <a:lnTo>
                      <a:pt x="0" y="10"/>
                    </a:lnTo>
                    <a:lnTo>
                      <a:pt x="0" y="11"/>
                    </a:lnTo>
                    <a:lnTo>
                      <a:pt x="0" y="10"/>
                    </a:lnTo>
                    <a:lnTo>
                      <a:pt x="0" y="10"/>
                    </a:lnTo>
                    <a:lnTo>
                      <a:pt x="0" y="10"/>
                    </a:lnTo>
                    <a:lnTo>
                      <a:pt x="0" y="10"/>
                    </a:lnTo>
                    <a:lnTo>
                      <a:pt x="0" y="9"/>
                    </a:lnTo>
                    <a:lnTo>
                      <a:pt x="0" y="10"/>
                    </a:lnTo>
                    <a:lnTo>
                      <a:pt x="0" y="9"/>
                    </a:lnTo>
                    <a:lnTo>
                      <a:pt x="0" y="10"/>
                    </a:lnTo>
                    <a:lnTo>
                      <a:pt x="0" y="9"/>
                    </a:lnTo>
                    <a:lnTo>
                      <a:pt x="0" y="10"/>
                    </a:lnTo>
                    <a:lnTo>
                      <a:pt x="0" y="10"/>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8"/>
                    </a:lnTo>
                    <a:lnTo>
                      <a:pt x="0" y="8"/>
                    </a:lnTo>
                    <a:lnTo>
                      <a:pt x="0" y="7"/>
                    </a:lnTo>
                    <a:lnTo>
                      <a:pt x="0" y="6"/>
                    </a:lnTo>
                    <a:lnTo>
                      <a:pt x="0" y="6"/>
                    </a:lnTo>
                    <a:lnTo>
                      <a:pt x="0" y="6"/>
                    </a:lnTo>
                    <a:lnTo>
                      <a:pt x="0" y="6"/>
                    </a:lnTo>
                    <a:lnTo>
                      <a:pt x="0" y="5"/>
                    </a:lnTo>
                    <a:lnTo>
                      <a:pt x="0" y="4"/>
                    </a:lnTo>
                    <a:lnTo>
                      <a:pt x="0" y="4"/>
                    </a:lnTo>
                    <a:lnTo>
                      <a:pt x="0" y="4"/>
                    </a:lnTo>
                    <a:lnTo>
                      <a:pt x="0" y="5"/>
                    </a:lnTo>
                    <a:lnTo>
                      <a:pt x="0" y="4"/>
                    </a:lnTo>
                    <a:lnTo>
                      <a:pt x="0" y="5"/>
                    </a:lnTo>
                    <a:lnTo>
                      <a:pt x="0" y="5"/>
                    </a:lnTo>
                    <a:lnTo>
                      <a:pt x="0" y="4"/>
                    </a:lnTo>
                    <a:lnTo>
                      <a:pt x="0" y="5"/>
                    </a:lnTo>
                    <a:lnTo>
                      <a:pt x="0" y="6"/>
                    </a:lnTo>
                    <a:lnTo>
                      <a:pt x="0" y="6"/>
                    </a:lnTo>
                    <a:lnTo>
                      <a:pt x="0" y="6"/>
                    </a:lnTo>
                    <a:lnTo>
                      <a:pt x="0" y="7"/>
                    </a:lnTo>
                    <a:lnTo>
                      <a:pt x="0" y="6"/>
                    </a:lnTo>
                    <a:lnTo>
                      <a:pt x="0" y="6"/>
                    </a:lnTo>
                    <a:lnTo>
                      <a:pt x="0" y="5"/>
                    </a:lnTo>
                    <a:lnTo>
                      <a:pt x="0" y="4"/>
                    </a:lnTo>
                    <a:lnTo>
                      <a:pt x="0" y="4"/>
                    </a:lnTo>
                    <a:lnTo>
                      <a:pt x="0" y="3"/>
                    </a:lnTo>
                    <a:lnTo>
                      <a:pt x="0" y="4"/>
                    </a:lnTo>
                    <a:lnTo>
                      <a:pt x="0" y="4"/>
                    </a:lnTo>
                    <a:lnTo>
                      <a:pt x="0" y="4"/>
                    </a:lnTo>
                    <a:lnTo>
                      <a:pt x="0" y="3"/>
                    </a:lnTo>
                    <a:lnTo>
                      <a:pt x="0" y="4"/>
                    </a:lnTo>
                    <a:lnTo>
                      <a:pt x="0" y="3"/>
                    </a:lnTo>
                    <a:lnTo>
                      <a:pt x="0" y="3"/>
                    </a:lnTo>
                    <a:lnTo>
                      <a:pt x="0" y="3"/>
                    </a:lnTo>
                    <a:lnTo>
                      <a:pt x="0" y="3"/>
                    </a:lnTo>
                    <a:lnTo>
                      <a:pt x="0" y="3"/>
                    </a:lnTo>
                    <a:lnTo>
                      <a:pt x="0" y="2"/>
                    </a:lnTo>
                    <a:lnTo>
                      <a:pt x="0" y="2"/>
                    </a:lnTo>
                    <a:lnTo>
                      <a:pt x="0" y="2"/>
                    </a:lnTo>
                    <a:lnTo>
                      <a:pt x="0" y="2"/>
                    </a:lnTo>
                    <a:lnTo>
                      <a:pt x="0" y="1"/>
                    </a:lnTo>
                    <a:lnTo>
                      <a:pt x="0" y="2"/>
                    </a:lnTo>
                    <a:lnTo>
                      <a:pt x="0" y="2"/>
                    </a:lnTo>
                    <a:lnTo>
                      <a:pt x="0" y="2"/>
                    </a:lnTo>
                    <a:lnTo>
                      <a:pt x="0" y="1"/>
                    </a:lnTo>
                    <a:lnTo>
                      <a:pt x="0" y="2"/>
                    </a:lnTo>
                    <a:lnTo>
                      <a:pt x="0" y="2"/>
                    </a:lnTo>
                    <a:lnTo>
                      <a:pt x="0" y="2"/>
                    </a:lnTo>
                    <a:lnTo>
                      <a:pt x="0" y="1"/>
                    </a:lnTo>
                    <a:lnTo>
                      <a:pt x="0" y="2"/>
                    </a:lnTo>
                    <a:lnTo>
                      <a:pt x="0" y="1"/>
                    </a:lnTo>
                    <a:lnTo>
                      <a:pt x="0" y="1"/>
                    </a:lnTo>
                    <a:lnTo>
                      <a:pt x="0" y="1"/>
                    </a:lnTo>
                    <a:lnTo>
                      <a:pt x="0" y="2"/>
                    </a:lnTo>
                    <a:lnTo>
                      <a:pt x="0" y="2"/>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3"/>
                    </a:lnTo>
                    <a:lnTo>
                      <a:pt x="0" y="2"/>
                    </a:lnTo>
                    <a:lnTo>
                      <a:pt x="0" y="3"/>
                    </a:lnTo>
                    <a:lnTo>
                      <a:pt x="0" y="3"/>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4"/>
                    </a:lnTo>
                    <a:lnTo>
                      <a:pt x="0" y="4"/>
                    </a:lnTo>
                    <a:lnTo>
                      <a:pt x="0" y="4"/>
                    </a:lnTo>
                    <a:lnTo>
                      <a:pt x="0" y="4"/>
                    </a:lnTo>
                    <a:lnTo>
                      <a:pt x="0" y="3"/>
                    </a:lnTo>
                    <a:lnTo>
                      <a:pt x="0" y="3"/>
                    </a:lnTo>
                    <a:lnTo>
                      <a:pt x="0" y="3"/>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2"/>
                    </a:lnTo>
                    <a:lnTo>
                      <a:pt x="0" y="2"/>
                    </a:lnTo>
                    <a:lnTo>
                      <a:pt x="0" y="2"/>
                    </a:lnTo>
                    <a:lnTo>
                      <a:pt x="0" y="3"/>
                    </a:lnTo>
                    <a:lnTo>
                      <a:pt x="0" y="2"/>
                    </a:lnTo>
                    <a:lnTo>
                      <a:pt x="0" y="3"/>
                    </a:lnTo>
                    <a:lnTo>
                      <a:pt x="0" y="2"/>
                    </a:lnTo>
                    <a:lnTo>
                      <a:pt x="0" y="2"/>
                    </a:lnTo>
                    <a:lnTo>
                      <a:pt x="0" y="1"/>
                    </a:lnTo>
                    <a:lnTo>
                      <a:pt x="0" y="2"/>
                    </a:lnTo>
                    <a:lnTo>
                      <a:pt x="0" y="1"/>
                    </a:lnTo>
                    <a:lnTo>
                      <a:pt x="0" y="1"/>
                    </a:lnTo>
                    <a:lnTo>
                      <a:pt x="0" y="1"/>
                    </a:lnTo>
                    <a:lnTo>
                      <a:pt x="0" y="2"/>
                    </a:lnTo>
                    <a:lnTo>
                      <a:pt x="0" y="1"/>
                    </a:lnTo>
                    <a:lnTo>
                      <a:pt x="0" y="2"/>
                    </a:lnTo>
                    <a:lnTo>
                      <a:pt x="0" y="2"/>
                    </a:lnTo>
                    <a:lnTo>
                      <a:pt x="0" y="2"/>
                    </a:lnTo>
                    <a:lnTo>
                      <a:pt x="0" y="2"/>
                    </a:lnTo>
                    <a:lnTo>
                      <a:pt x="0" y="3"/>
                    </a:lnTo>
                    <a:lnTo>
                      <a:pt x="0" y="3"/>
                    </a:lnTo>
                    <a:lnTo>
                      <a:pt x="0" y="3"/>
                    </a:lnTo>
                    <a:lnTo>
                      <a:pt x="0" y="2"/>
                    </a:lnTo>
                    <a:lnTo>
                      <a:pt x="0" y="2"/>
                    </a:lnTo>
                    <a:lnTo>
                      <a:pt x="0" y="2"/>
                    </a:lnTo>
                    <a:lnTo>
                      <a:pt x="0" y="1"/>
                    </a:lnTo>
                    <a:lnTo>
                      <a:pt x="0" y="2"/>
                    </a:lnTo>
                    <a:lnTo>
                      <a:pt x="0" y="1"/>
                    </a:lnTo>
                    <a:lnTo>
                      <a:pt x="0" y="1"/>
                    </a:lnTo>
                    <a:lnTo>
                      <a:pt x="0" y="1"/>
                    </a:lnTo>
                    <a:lnTo>
                      <a:pt x="0" y="1"/>
                    </a:lnTo>
                    <a:lnTo>
                      <a:pt x="0" y="0"/>
                    </a:lnTo>
                    <a:lnTo>
                      <a:pt x="0" y="1"/>
                    </a:lnTo>
                    <a:lnTo>
                      <a:pt x="0" y="1"/>
                    </a:lnTo>
                    <a:lnTo>
                      <a:pt x="0" y="1"/>
                    </a:lnTo>
                    <a:lnTo>
                      <a:pt x="0" y="1"/>
                    </a:lnTo>
                    <a:lnTo>
                      <a:pt x="0" y="0"/>
                    </a:lnTo>
                    <a:lnTo>
                      <a:pt x="0" y="0"/>
                    </a:lnTo>
                    <a:lnTo>
                      <a:pt x="0" y="0"/>
                    </a:lnTo>
                    <a:lnTo>
                      <a:pt x="0" y="0"/>
                    </a:lnTo>
                    <a:lnTo>
                      <a:pt x="0" y="1"/>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0"/>
                    </a:lnTo>
                    <a:lnTo>
                      <a:pt x="0" y="1"/>
                    </a:lnTo>
                    <a:lnTo>
                      <a:pt x="0" y="0"/>
                    </a:lnTo>
                    <a:lnTo>
                      <a:pt x="0" y="1"/>
                    </a:lnTo>
                    <a:lnTo>
                      <a:pt x="0" y="1"/>
                    </a:lnTo>
                    <a:lnTo>
                      <a:pt x="0" y="1"/>
                    </a:lnTo>
                    <a:lnTo>
                      <a:pt x="0" y="0"/>
                    </a:lnTo>
                    <a:lnTo>
                      <a:pt x="0" y="0"/>
                    </a:lnTo>
                    <a:lnTo>
                      <a:pt x="0" y="0"/>
                    </a:lnTo>
                    <a:lnTo>
                      <a:pt x="0" y="0"/>
                    </a:lnTo>
                    <a:lnTo>
                      <a:pt x="0" y="1"/>
                    </a:lnTo>
                    <a:lnTo>
                      <a:pt x="0" y="0"/>
                    </a:lnTo>
                    <a:lnTo>
                      <a:pt x="0" y="1"/>
                    </a:lnTo>
                    <a:lnTo>
                      <a:pt x="0" y="0"/>
                    </a:lnTo>
                    <a:lnTo>
                      <a:pt x="0" y="1"/>
                    </a:lnTo>
                    <a:lnTo>
                      <a:pt x="0" y="1"/>
                    </a:lnTo>
                    <a:lnTo>
                      <a:pt x="0" y="1"/>
                    </a:lnTo>
                    <a:lnTo>
                      <a:pt x="0" y="1"/>
                    </a:lnTo>
                    <a:lnTo>
                      <a:pt x="0" y="2"/>
                    </a:lnTo>
                    <a:lnTo>
                      <a:pt x="0" y="3"/>
                    </a:lnTo>
                    <a:lnTo>
                      <a:pt x="0" y="3"/>
                    </a:lnTo>
                    <a:lnTo>
                      <a:pt x="0" y="3"/>
                    </a:lnTo>
                    <a:lnTo>
                      <a:pt x="0" y="2"/>
                    </a:lnTo>
                    <a:lnTo>
                      <a:pt x="0" y="2"/>
                    </a:lnTo>
                  </a:path>
                </a:pathLst>
              </a:custGeom>
              <a:noFill/>
              <a:ln w="0">
                <a:solidFill>
                  <a:srgbClr val="3366FF"/>
                </a:solidFill>
                <a:prstDash val="solid"/>
                <a:round/>
                <a:headEnd/>
                <a:tailEnd/>
              </a:ln>
            </p:spPr>
            <p:txBody>
              <a:bodyPr/>
              <a:lstStyle/>
              <a:p>
                <a:endParaRPr lang="en-GB"/>
              </a:p>
            </p:txBody>
          </p:sp>
          <p:sp>
            <p:nvSpPr>
              <p:cNvPr id="186378" name="Freeform 1034"/>
              <p:cNvSpPr>
                <a:spLocks/>
              </p:cNvSpPr>
              <p:nvPr/>
            </p:nvSpPr>
            <p:spPr bwMode="auto">
              <a:xfrm>
                <a:off x="3954" y="3497"/>
                <a:ext cx="6" cy="84"/>
              </a:xfrm>
              <a:custGeom>
                <a:avLst/>
                <a:gdLst/>
                <a:ahLst/>
                <a:cxnLst>
                  <a:cxn ang="0">
                    <a:pos x="0" y="10"/>
                  </a:cxn>
                  <a:cxn ang="0">
                    <a:pos x="0" y="12"/>
                  </a:cxn>
                  <a:cxn ang="0">
                    <a:pos x="0" y="12"/>
                  </a:cxn>
                  <a:cxn ang="0">
                    <a:pos x="0" y="10"/>
                  </a:cxn>
                  <a:cxn ang="0">
                    <a:pos x="0" y="12"/>
                  </a:cxn>
                  <a:cxn ang="0">
                    <a:pos x="0" y="12"/>
                  </a:cxn>
                  <a:cxn ang="0">
                    <a:pos x="0" y="10"/>
                  </a:cxn>
                  <a:cxn ang="0">
                    <a:pos x="0" y="13"/>
                  </a:cxn>
                  <a:cxn ang="0">
                    <a:pos x="0" y="11"/>
                  </a:cxn>
                  <a:cxn ang="0">
                    <a:pos x="0" y="10"/>
                  </a:cxn>
                  <a:cxn ang="0">
                    <a:pos x="0" y="11"/>
                  </a:cxn>
                  <a:cxn ang="0">
                    <a:pos x="0" y="10"/>
                  </a:cxn>
                  <a:cxn ang="0">
                    <a:pos x="0" y="12"/>
                  </a:cxn>
                  <a:cxn ang="0">
                    <a:pos x="0" y="12"/>
                  </a:cxn>
                  <a:cxn ang="0">
                    <a:pos x="0" y="12"/>
                  </a:cxn>
                  <a:cxn ang="0">
                    <a:pos x="0" y="11"/>
                  </a:cxn>
                  <a:cxn ang="0">
                    <a:pos x="1" y="12"/>
                  </a:cxn>
                  <a:cxn ang="0">
                    <a:pos x="1" y="13"/>
                  </a:cxn>
                  <a:cxn ang="0">
                    <a:pos x="1" y="10"/>
                  </a:cxn>
                  <a:cxn ang="0">
                    <a:pos x="1" y="11"/>
                  </a:cxn>
                  <a:cxn ang="0">
                    <a:pos x="1" y="10"/>
                  </a:cxn>
                  <a:cxn ang="0">
                    <a:pos x="1" y="9"/>
                  </a:cxn>
                  <a:cxn ang="0">
                    <a:pos x="1" y="5"/>
                  </a:cxn>
                  <a:cxn ang="0">
                    <a:pos x="1" y="6"/>
                  </a:cxn>
                  <a:cxn ang="0">
                    <a:pos x="1" y="7"/>
                  </a:cxn>
                  <a:cxn ang="0">
                    <a:pos x="1" y="5"/>
                  </a:cxn>
                  <a:cxn ang="0">
                    <a:pos x="1" y="5"/>
                  </a:cxn>
                  <a:cxn ang="0">
                    <a:pos x="1" y="5"/>
                  </a:cxn>
                  <a:cxn ang="0">
                    <a:pos x="1" y="3"/>
                  </a:cxn>
                  <a:cxn ang="0">
                    <a:pos x="1" y="5"/>
                  </a:cxn>
                  <a:cxn ang="0">
                    <a:pos x="1" y="5"/>
                  </a:cxn>
                  <a:cxn ang="0">
                    <a:pos x="1" y="3"/>
                  </a:cxn>
                  <a:cxn ang="0">
                    <a:pos x="1" y="7"/>
                  </a:cxn>
                  <a:cxn ang="0">
                    <a:pos x="1" y="5"/>
                  </a:cxn>
                  <a:cxn ang="0">
                    <a:pos x="1" y="6"/>
                  </a:cxn>
                  <a:cxn ang="0">
                    <a:pos x="1" y="5"/>
                  </a:cxn>
                  <a:cxn ang="0">
                    <a:pos x="1" y="7"/>
                  </a:cxn>
                  <a:cxn ang="0">
                    <a:pos x="1" y="9"/>
                  </a:cxn>
                  <a:cxn ang="0">
                    <a:pos x="1" y="7"/>
                  </a:cxn>
                  <a:cxn ang="0">
                    <a:pos x="1" y="8"/>
                  </a:cxn>
                  <a:cxn ang="0">
                    <a:pos x="1" y="9"/>
                  </a:cxn>
                  <a:cxn ang="0">
                    <a:pos x="1" y="9"/>
                  </a:cxn>
                  <a:cxn ang="0">
                    <a:pos x="1" y="10"/>
                  </a:cxn>
                  <a:cxn ang="0">
                    <a:pos x="1" y="8"/>
                  </a:cxn>
                  <a:cxn ang="0">
                    <a:pos x="1" y="7"/>
                  </a:cxn>
                  <a:cxn ang="0">
                    <a:pos x="1" y="5"/>
                  </a:cxn>
                  <a:cxn ang="0">
                    <a:pos x="1" y="5"/>
                  </a:cxn>
                  <a:cxn ang="0">
                    <a:pos x="1" y="7"/>
                  </a:cxn>
                  <a:cxn ang="0">
                    <a:pos x="1" y="5"/>
                  </a:cxn>
                  <a:cxn ang="0">
                    <a:pos x="1" y="6"/>
                  </a:cxn>
                  <a:cxn ang="0">
                    <a:pos x="1" y="5"/>
                  </a:cxn>
                  <a:cxn ang="0">
                    <a:pos x="1" y="4"/>
                  </a:cxn>
                  <a:cxn ang="0">
                    <a:pos x="1" y="6"/>
                  </a:cxn>
                  <a:cxn ang="0">
                    <a:pos x="1" y="5"/>
                  </a:cxn>
                  <a:cxn ang="0">
                    <a:pos x="1" y="2"/>
                  </a:cxn>
                  <a:cxn ang="0">
                    <a:pos x="1" y="1"/>
                  </a:cxn>
                  <a:cxn ang="0">
                    <a:pos x="1" y="2"/>
                  </a:cxn>
                  <a:cxn ang="0">
                    <a:pos x="1" y="3"/>
                  </a:cxn>
                  <a:cxn ang="0">
                    <a:pos x="1" y="3"/>
                  </a:cxn>
                  <a:cxn ang="0">
                    <a:pos x="1" y="3"/>
                  </a:cxn>
                  <a:cxn ang="0">
                    <a:pos x="1" y="2"/>
                  </a:cxn>
                  <a:cxn ang="0">
                    <a:pos x="1" y="2"/>
                  </a:cxn>
                  <a:cxn ang="0">
                    <a:pos x="1" y="4"/>
                  </a:cxn>
                </a:cxnLst>
                <a:rect l="0" t="0" r="r" b="b"/>
                <a:pathLst>
                  <a:path w="1" h="14">
                    <a:moveTo>
                      <a:pt x="0" y="11"/>
                    </a:moveTo>
                    <a:lnTo>
                      <a:pt x="0" y="11"/>
                    </a:lnTo>
                    <a:lnTo>
                      <a:pt x="0" y="12"/>
                    </a:lnTo>
                    <a:lnTo>
                      <a:pt x="0" y="11"/>
                    </a:lnTo>
                    <a:lnTo>
                      <a:pt x="0" y="12"/>
                    </a:lnTo>
                    <a:lnTo>
                      <a:pt x="0" y="12"/>
                    </a:lnTo>
                    <a:lnTo>
                      <a:pt x="0" y="11"/>
                    </a:lnTo>
                    <a:lnTo>
                      <a:pt x="0" y="11"/>
                    </a:lnTo>
                    <a:lnTo>
                      <a:pt x="0" y="11"/>
                    </a:lnTo>
                    <a:lnTo>
                      <a:pt x="0" y="11"/>
                    </a:lnTo>
                    <a:lnTo>
                      <a:pt x="0" y="10"/>
                    </a:lnTo>
                    <a:lnTo>
                      <a:pt x="0" y="10"/>
                    </a:lnTo>
                    <a:lnTo>
                      <a:pt x="0" y="11"/>
                    </a:lnTo>
                    <a:lnTo>
                      <a:pt x="0" y="11"/>
                    </a:lnTo>
                    <a:lnTo>
                      <a:pt x="0" y="10"/>
                    </a:lnTo>
                    <a:lnTo>
                      <a:pt x="0" y="11"/>
                    </a:lnTo>
                    <a:lnTo>
                      <a:pt x="0" y="11"/>
                    </a:lnTo>
                    <a:lnTo>
                      <a:pt x="0" y="11"/>
                    </a:lnTo>
                    <a:lnTo>
                      <a:pt x="0" y="12"/>
                    </a:lnTo>
                    <a:lnTo>
                      <a:pt x="0" y="12"/>
                    </a:lnTo>
                    <a:lnTo>
                      <a:pt x="0" y="12"/>
                    </a:lnTo>
                    <a:lnTo>
                      <a:pt x="0" y="12"/>
                    </a:lnTo>
                    <a:lnTo>
                      <a:pt x="0" y="12"/>
                    </a:lnTo>
                    <a:lnTo>
                      <a:pt x="0" y="12"/>
                    </a:lnTo>
                    <a:lnTo>
                      <a:pt x="0" y="11"/>
                    </a:lnTo>
                    <a:lnTo>
                      <a:pt x="0" y="12"/>
                    </a:lnTo>
                    <a:lnTo>
                      <a:pt x="0" y="11"/>
                    </a:lnTo>
                    <a:lnTo>
                      <a:pt x="0" y="11"/>
                    </a:lnTo>
                    <a:lnTo>
                      <a:pt x="0" y="12"/>
                    </a:lnTo>
                    <a:lnTo>
                      <a:pt x="0" y="12"/>
                    </a:lnTo>
                    <a:lnTo>
                      <a:pt x="0" y="12"/>
                    </a:lnTo>
                    <a:lnTo>
                      <a:pt x="0" y="12"/>
                    </a:lnTo>
                    <a:lnTo>
                      <a:pt x="0" y="12"/>
                    </a:lnTo>
                    <a:lnTo>
                      <a:pt x="0" y="11"/>
                    </a:lnTo>
                    <a:lnTo>
                      <a:pt x="0" y="12"/>
                    </a:lnTo>
                    <a:lnTo>
                      <a:pt x="0" y="12"/>
                    </a:lnTo>
                    <a:lnTo>
                      <a:pt x="0" y="12"/>
                    </a:lnTo>
                    <a:lnTo>
                      <a:pt x="0" y="11"/>
                    </a:lnTo>
                    <a:lnTo>
                      <a:pt x="0" y="11"/>
                    </a:lnTo>
                    <a:lnTo>
                      <a:pt x="0" y="10"/>
                    </a:lnTo>
                    <a:lnTo>
                      <a:pt x="0" y="10"/>
                    </a:lnTo>
                    <a:lnTo>
                      <a:pt x="0" y="10"/>
                    </a:lnTo>
                    <a:lnTo>
                      <a:pt x="0" y="10"/>
                    </a:lnTo>
                    <a:lnTo>
                      <a:pt x="0" y="10"/>
                    </a:lnTo>
                    <a:lnTo>
                      <a:pt x="0" y="10"/>
                    </a:lnTo>
                    <a:lnTo>
                      <a:pt x="0" y="9"/>
                    </a:lnTo>
                    <a:lnTo>
                      <a:pt x="0" y="10"/>
                    </a:lnTo>
                    <a:lnTo>
                      <a:pt x="0" y="10"/>
                    </a:lnTo>
                    <a:lnTo>
                      <a:pt x="0" y="10"/>
                    </a:lnTo>
                    <a:lnTo>
                      <a:pt x="0" y="11"/>
                    </a:lnTo>
                    <a:lnTo>
                      <a:pt x="0" y="12"/>
                    </a:lnTo>
                    <a:lnTo>
                      <a:pt x="0" y="12"/>
                    </a:lnTo>
                    <a:lnTo>
                      <a:pt x="0" y="12"/>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3"/>
                    </a:lnTo>
                    <a:lnTo>
                      <a:pt x="0" y="13"/>
                    </a:lnTo>
                    <a:lnTo>
                      <a:pt x="0" y="13"/>
                    </a:lnTo>
                    <a:lnTo>
                      <a:pt x="0" y="13"/>
                    </a:lnTo>
                    <a:lnTo>
                      <a:pt x="0" y="12"/>
                    </a:lnTo>
                    <a:lnTo>
                      <a:pt x="0" y="12"/>
                    </a:lnTo>
                    <a:lnTo>
                      <a:pt x="0" y="12"/>
                    </a:lnTo>
                    <a:lnTo>
                      <a:pt x="0" y="12"/>
                    </a:lnTo>
                    <a:lnTo>
                      <a:pt x="0" y="11"/>
                    </a:lnTo>
                    <a:lnTo>
                      <a:pt x="0" y="11"/>
                    </a:lnTo>
                    <a:lnTo>
                      <a:pt x="0" y="10"/>
                    </a:lnTo>
                    <a:lnTo>
                      <a:pt x="0" y="11"/>
                    </a:lnTo>
                    <a:lnTo>
                      <a:pt x="0" y="11"/>
                    </a:lnTo>
                    <a:lnTo>
                      <a:pt x="0" y="11"/>
                    </a:lnTo>
                    <a:lnTo>
                      <a:pt x="0" y="12"/>
                    </a:lnTo>
                    <a:lnTo>
                      <a:pt x="0" y="11"/>
                    </a:lnTo>
                    <a:lnTo>
                      <a:pt x="0" y="12"/>
                    </a:lnTo>
                    <a:lnTo>
                      <a:pt x="0" y="12"/>
                    </a:lnTo>
                    <a:lnTo>
                      <a:pt x="0" y="13"/>
                    </a:lnTo>
                    <a:lnTo>
                      <a:pt x="0" y="12"/>
                    </a:lnTo>
                    <a:lnTo>
                      <a:pt x="0" y="14"/>
                    </a:lnTo>
                    <a:lnTo>
                      <a:pt x="0" y="13"/>
                    </a:lnTo>
                    <a:lnTo>
                      <a:pt x="0" y="13"/>
                    </a:lnTo>
                    <a:lnTo>
                      <a:pt x="0" y="12"/>
                    </a:lnTo>
                    <a:lnTo>
                      <a:pt x="0" y="13"/>
                    </a:lnTo>
                    <a:lnTo>
                      <a:pt x="0" y="13"/>
                    </a:lnTo>
                    <a:lnTo>
                      <a:pt x="0" y="13"/>
                    </a:lnTo>
                    <a:lnTo>
                      <a:pt x="0" y="12"/>
                    </a:lnTo>
                    <a:lnTo>
                      <a:pt x="0" y="11"/>
                    </a:lnTo>
                    <a:lnTo>
                      <a:pt x="0" y="12"/>
                    </a:lnTo>
                    <a:lnTo>
                      <a:pt x="0" y="11"/>
                    </a:lnTo>
                    <a:lnTo>
                      <a:pt x="0" y="11"/>
                    </a:lnTo>
                    <a:lnTo>
                      <a:pt x="0" y="11"/>
                    </a:lnTo>
                    <a:lnTo>
                      <a:pt x="0" y="10"/>
                    </a:lnTo>
                    <a:lnTo>
                      <a:pt x="0" y="10"/>
                    </a:lnTo>
                    <a:lnTo>
                      <a:pt x="0" y="11"/>
                    </a:lnTo>
                    <a:lnTo>
                      <a:pt x="0" y="10"/>
                    </a:lnTo>
                    <a:lnTo>
                      <a:pt x="0" y="10"/>
                    </a:lnTo>
                    <a:lnTo>
                      <a:pt x="0" y="11"/>
                    </a:lnTo>
                    <a:lnTo>
                      <a:pt x="0" y="10"/>
                    </a:lnTo>
                    <a:lnTo>
                      <a:pt x="0" y="10"/>
                    </a:lnTo>
                    <a:lnTo>
                      <a:pt x="0" y="10"/>
                    </a:lnTo>
                    <a:lnTo>
                      <a:pt x="0" y="10"/>
                    </a:lnTo>
                    <a:lnTo>
                      <a:pt x="0" y="10"/>
                    </a:lnTo>
                    <a:lnTo>
                      <a:pt x="0" y="11"/>
                    </a:lnTo>
                    <a:lnTo>
                      <a:pt x="0" y="11"/>
                    </a:lnTo>
                    <a:lnTo>
                      <a:pt x="0" y="11"/>
                    </a:lnTo>
                    <a:lnTo>
                      <a:pt x="0" y="11"/>
                    </a:lnTo>
                    <a:lnTo>
                      <a:pt x="0" y="11"/>
                    </a:lnTo>
                    <a:lnTo>
                      <a:pt x="0" y="10"/>
                    </a:lnTo>
                    <a:lnTo>
                      <a:pt x="0" y="10"/>
                    </a:lnTo>
                    <a:lnTo>
                      <a:pt x="0" y="10"/>
                    </a:lnTo>
                    <a:lnTo>
                      <a:pt x="0" y="10"/>
                    </a:lnTo>
                    <a:lnTo>
                      <a:pt x="0" y="10"/>
                    </a:lnTo>
                    <a:lnTo>
                      <a:pt x="0" y="11"/>
                    </a:lnTo>
                    <a:lnTo>
                      <a:pt x="0" y="10"/>
                    </a:lnTo>
                    <a:lnTo>
                      <a:pt x="0" y="11"/>
                    </a:lnTo>
                    <a:lnTo>
                      <a:pt x="0" y="11"/>
                    </a:lnTo>
                    <a:lnTo>
                      <a:pt x="0" y="11"/>
                    </a:lnTo>
                    <a:lnTo>
                      <a:pt x="0" y="10"/>
                    </a:lnTo>
                    <a:lnTo>
                      <a:pt x="0" y="10"/>
                    </a:lnTo>
                    <a:lnTo>
                      <a:pt x="0" y="10"/>
                    </a:lnTo>
                    <a:lnTo>
                      <a:pt x="0" y="10"/>
                    </a:lnTo>
                    <a:lnTo>
                      <a:pt x="0" y="9"/>
                    </a:lnTo>
                    <a:lnTo>
                      <a:pt x="0" y="9"/>
                    </a:lnTo>
                    <a:lnTo>
                      <a:pt x="0" y="10"/>
                    </a:lnTo>
                    <a:lnTo>
                      <a:pt x="0" y="11"/>
                    </a:lnTo>
                    <a:lnTo>
                      <a:pt x="0" y="10"/>
                    </a:lnTo>
                    <a:lnTo>
                      <a:pt x="0" y="11"/>
                    </a:lnTo>
                    <a:lnTo>
                      <a:pt x="0" y="10"/>
                    </a:lnTo>
                    <a:lnTo>
                      <a:pt x="0" y="11"/>
                    </a:lnTo>
                    <a:lnTo>
                      <a:pt x="0" y="11"/>
                    </a:lnTo>
                    <a:lnTo>
                      <a:pt x="0" y="12"/>
                    </a:lnTo>
                    <a:lnTo>
                      <a:pt x="0" y="11"/>
                    </a:lnTo>
                    <a:lnTo>
                      <a:pt x="0" y="12"/>
                    </a:lnTo>
                    <a:lnTo>
                      <a:pt x="0" y="12"/>
                    </a:lnTo>
                    <a:lnTo>
                      <a:pt x="0" y="12"/>
                    </a:lnTo>
                    <a:lnTo>
                      <a:pt x="0" y="13"/>
                    </a:lnTo>
                    <a:lnTo>
                      <a:pt x="0" y="13"/>
                    </a:lnTo>
                    <a:lnTo>
                      <a:pt x="0" y="14"/>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2"/>
                    </a:lnTo>
                    <a:lnTo>
                      <a:pt x="0" y="11"/>
                    </a:lnTo>
                    <a:lnTo>
                      <a:pt x="0" y="10"/>
                    </a:lnTo>
                    <a:lnTo>
                      <a:pt x="0" y="11"/>
                    </a:lnTo>
                    <a:lnTo>
                      <a:pt x="0" y="11"/>
                    </a:lnTo>
                    <a:lnTo>
                      <a:pt x="0" y="11"/>
                    </a:lnTo>
                    <a:lnTo>
                      <a:pt x="0" y="11"/>
                    </a:lnTo>
                    <a:lnTo>
                      <a:pt x="0" y="11"/>
                    </a:lnTo>
                    <a:lnTo>
                      <a:pt x="0" y="11"/>
                    </a:lnTo>
                    <a:lnTo>
                      <a:pt x="1" y="12"/>
                    </a:lnTo>
                    <a:lnTo>
                      <a:pt x="1" y="12"/>
                    </a:lnTo>
                    <a:lnTo>
                      <a:pt x="1" y="12"/>
                    </a:lnTo>
                    <a:lnTo>
                      <a:pt x="1" y="12"/>
                    </a:lnTo>
                    <a:lnTo>
                      <a:pt x="1" y="12"/>
                    </a:lnTo>
                    <a:lnTo>
                      <a:pt x="1" y="13"/>
                    </a:lnTo>
                    <a:lnTo>
                      <a:pt x="1" y="12"/>
                    </a:lnTo>
                    <a:lnTo>
                      <a:pt x="1" y="12"/>
                    </a:lnTo>
                    <a:lnTo>
                      <a:pt x="1" y="12"/>
                    </a:lnTo>
                    <a:lnTo>
                      <a:pt x="1" y="12"/>
                    </a:lnTo>
                    <a:lnTo>
                      <a:pt x="1" y="13"/>
                    </a:lnTo>
                    <a:lnTo>
                      <a:pt x="1" y="13"/>
                    </a:lnTo>
                    <a:lnTo>
                      <a:pt x="1" y="13"/>
                    </a:lnTo>
                    <a:lnTo>
                      <a:pt x="1" y="12"/>
                    </a:lnTo>
                    <a:lnTo>
                      <a:pt x="1" y="13"/>
                    </a:lnTo>
                    <a:lnTo>
                      <a:pt x="1" y="12"/>
                    </a:lnTo>
                    <a:lnTo>
                      <a:pt x="1" y="11"/>
                    </a:lnTo>
                    <a:lnTo>
                      <a:pt x="1" y="12"/>
                    </a:lnTo>
                    <a:lnTo>
                      <a:pt x="1" y="10"/>
                    </a:lnTo>
                    <a:lnTo>
                      <a:pt x="1" y="9"/>
                    </a:lnTo>
                    <a:lnTo>
                      <a:pt x="1" y="10"/>
                    </a:lnTo>
                    <a:lnTo>
                      <a:pt x="1" y="9"/>
                    </a:lnTo>
                    <a:lnTo>
                      <a:pt x="1" y="9"/>
                    </a:lnTo>
                    <a:lnTo>
                      <a:pt x="1" y="9"/>
                    </a:lnTo>
                    <a:lnTo>
                      <a:pt x="1" y="9"/>
                    </a:lnTo>
                    <a:lnTo>
                      <a:pt x="1" y="10"/>
                    </a:lnTo>
                    <a:lnTo>
                      <a:pt x="1" y="9"/>
                    </a:lnTo>
                    <a:lnTo>
                      <a:pt x="1" y="9"/>
                    </a:lnTo>
                    <a:lnTo>
                      <a:pt x="1" y="10"/>
                    </a:lnTo>
                    <a:lnTo>
                      <a:pt x="1" y="10"/>
                    </a:lnTo>
                    <a:lnTo>
                      <a:pt x="1" y="10"/>
                    </a:lnTo>
                    <a:lnTo>
                      <a:pt x="1" y="10"/>
                    </a:lnTo>
                    <a:lnTo>
                      <a:pt x="1" y="11"/>
                    </a:lnTo>
                    <a:lnTo>
                      <a:pt x="1" y="10"/>
                    </a:lnTo>
                    <a:lnTo>
                      <a:pt x="1" y="11"/>
                    </a:lnTo>
                    <a:lnTo>
                      <a:pt x="1" y="11"/>
                    </a:lnTo>
                    <a:lnTo>
                      <a:pt x="1" y="11"/>
                    </a:lnTo>
                    <a:lnTo>
                      <a:pt x="1" y="11"/>
                    </a:lnTo>
                    <a:lnTo>
                      <a:pt x="1" y="11"/>
                    </a:lnTo>
                    <a:lnTo>
                      <a:pt x="1" y="11"/>
                    </a:lnTo>
                    <a:lnTo>
                      <a:pt x="1" y="11"/>
                    </a:lnTo>
                    <a:lnTo>
                      <a:pt x="1" y="11"/>
                    </a:lnTo>
                    <a:lnTo>
                      <a:pt x="1" y="10"/>
                    </a:lnTo>
                    <a:lnTo>
                      <a:pt x="1" y="10"/>
                    </a:lnTo>
                    <a:lnTo>
                      <a:pt x="1" y="10"/>
                    </a:lnTo>
                    <a:lnTo>
                      <a:pt x="1" y="10"/>
                    </a:lnTo>
                    <a:lnTo>
                      <a:pt x="1" y="10"/>
                    </a:lnTo>
                    <a:lnTo>
                      <a:pt x="1" y="10"/>
                    </a:lnTo>
                    <a:lnTo>
                      <a:pt x="1" y="9"/>
                    </a:lnTo>
                    <a:lnTo>
                      <a:pt x="1" y="9"/>
                    </a:lnTo>
                    <a:lnTo>
                      <a:pt x="1" y="8"/>
                    </a:lnTo>
                    <a:lnTo>
                      <a:pt x="1" y="7"/>
                    </a:lnTo>
                    <a:lnTo>
                      <a:pt x="1" y="8"/>
                    </a:lnTo>
                    <a:lnTo>
                      <a:pt x="1" y="7"/>
                    </a:lnTo>
                    <a:lnTo>
                      <a:pt x="1" y="7"/>
                    </a:lnTo>
                    <a:lnTo>
                      <a:pt x="1" y="8"/>
                    </a:lnTo>
                    <a:lnTo>
                      <a:pt x="1" y="8"/>
                    </a:lnTo>
                    <a:lnTo>
                      <a:pt x="1" y="8"/>
                    </a:lnTo>
                    <a:lnTo>
                      <a:pt x="1" y="9"/>
                    </a:lnTo>
                    <a:lnTo>
                      <a:pt x="1" y="8"/>
                    </a:lnTo>
                    <a:lnTo>
                      <a:pt x="1" y="8"/>
                    </a:lnTo>
                    <a:lnTo>
                      <a:pt x="1" y="8"/>
                    </a:lnTo>
                    <a:lnTo>
                      <a:pt x="1" y="7"/>
                    </a:lnTo>
                    <a:lnTo>
                      <a:pt x="1" y="7"/>
                    </a:lnTo>
                    <a:lnTo>
                      <a:pt x="1" y="7"/>
                    </a:lnTo>
                    <a:lnTo>
                      <a:pt x="1" y="7"/>
                    </a:lnTo>
                    <a:lnTo>
                      <a:pt x="1" y="7"/>
                    </a:lnTo>
                    <a:lnTo>
                      <a:pt x="1" y="6"/>
                    </a:lnTo>
                    <a:lnTo>
                      <a:pt x="1" y="6"/>
                    </a:lnTo>
                    <a:lnTo>
                      <a:pt x="1" y="5"/>
                    </a:lnTo>
                    <a:lnTo>
                      <a:pt x="1" y="5"/>
                    </a:lnTo>
                    <a:lnTo>
                      <a:pt x="1" y="5"/>
                    </a:lnTo>
                    <a:lnTo>
                      <a:pt x="1" y="5"/>
                    </a:lnTo>
                    <a:lnTo>
                      <a:pt x="1" y="5"/>
                    </a:lnTo>
                    <a:lnTo>
                      <a:pt x="1" y="5"/>
                    </a:lnTo>
                    <a:lnTo>
                      <a:pt x="1" y="5"/>
                    </a:lnTo>
                    <a:lnTo>
                      <a:pt x="1" y="5"/>
                    </a:lnTo>
                    <a:lnTo>
                      <a:pt x="1" y="6"/>
                    </a:lnTo>
                    <a:lnTo>
                      <a:pt x="1" y="5"/>
                    </a:lnTo>
                    <a:lnTo>
                      <a:pt x="1" y="6"/>
                    </a:lnTo>
                    <a:lnTo>
                      <a:pt x="1" y="6"/>
                    </a:lnTo>
                    <a:lnTo>
                      <a:pt x="1" y="7"/>
                    </a:lnTo>
                    <a:lnTo>
                      <a:pt x="1" y="6"/>
                    </a:lnTo>
                    <a:lnTo>
                      <a:pt x="1" y="7"/>
                    </a:lnTo>
                    <a:lnTo>
                      <a:pt x="1" y="6"/>
                    </a:lnTo>
                    <a:lnTo>
                      <a:pt x="1" y="7"/>
                    </a:lnTo>
                    <a:lnTo>
                      <a:pt x="1" y="7"/>
                    </a:lnTo>
                    <a:lnTo>
                      <a:pt x="1" y="7"/>
                    </a:lnTo>
                    <a:lnTo>
                      <a:pt x="1" y="7"/>
                    </a:lnTo>
                    <a:lnTo>
                      <a:pt x="1" y="7"/>
                    </a:lnTo>
                    <a:lnTo>
                      <a:pt x="1" y="7"/>
                    </a:lnTo>
                    <a:lnTo>
                      <a:pt x="1" y="7"/>
                    </a:lnTo>
                    <a:lnTo>
                      <a:pt x="1" y="7"/>
                    </a:lnTo>
                    <a:lnTo>
                      <a:pt x="1" y="7"/>
                    </a:lnTo>
                    <a:lnTo>
                      <a:pt x="1" y="8"/>
                    </a:lnTo>
                    <a:lnTo>
                      <a:pt x="1" y="7"/>
                    </a:lnTo>
                    <a:lnTo>
                      <a:pt x="1" y="8"/>
                    </a:lnTo>
                    <a:lnTo>
                      <a:pt x="1" y="7"/>
                    </a:lnTo>
                    <a:lnTo>
                      <a:pt x="1" y="7"/>
                    </a:lnTo>
                    <a:lnTo>
                      <a:pt x="1" y="7"/>
                    </a:lnTo>
                    <a:lnTo>
                      <a:pt x="1" y="6"/>
                    </a:lnTo>
                    <a:lnTo>
                      <a:pt x="1" y="6"/>
                    </a:lnTo>
                    <a:lnTo>
                      <a:pt x="1" y="5"/>
                    </a:lnTo>
                    <a:lnTo>
                      <a:pt x="1" y="6"/>
                    </a:lnTo>
                    <a:lnTo>
                      <a:pt x="1" y="5"/>
                    </a:lnTo>
                    <a:lnTo>
                      <a:pt x="1" y="5"/>
                    </a:lnTo>
                    <a:lnTo>
                      <a:pt x="1" y="5"/>
                    </a:lnTo>
                    <a:lnTo>
                      <a:pt x="1" y="5"/>
                    </a:lnTo>
                    <a:lnTo>
                      <a:pt x="1" y="4"/>
                    </a:lnTo>
                    <a:lnTo>
                      <a:pt x="1" y="4"/>
                    </a:lnTo>
                    <a:lnTo>
                      <a:pt x="1" y="3"/>
                    </a:lnTo>
                    <a:lnTo>
                      <a:pt x="1" y="4"/>
                    </a:lnTo>
                    <a:lnTo>
                      <a:pt x="1" y="4"/>
                    </a:lnTo>
                    <a:lnTo>
                      <a:pt x="1" y="5"/>
                    </a:lnTo>
                    <a:lnTo>
                      <a:pt x="1" y="4"/>
                    </a:lnTo>
                    <a:lnTo>
                      <a:pt x="1" y="5"/>
                    </a:lnTo>
                    <a:lnTo>
                      <a:pt x="1" y="5"/>
                    </a:lnTo>
                    <a:lnTo>
                      <a:pt x="1" y="5"/>
                    </a:lnTo>
                    <a:lnTo>
                      <a:pt x="1" y="5"/>
                    </a:lnTo>
                    <a:lnTo>
                      <a:pt x="1" y="5"/>
                    </a:lnTo>
                    <a:lnTo>
                      <a:pt x="1" y="5"/>
                    </a:lnTo>
                    <a:lnTo>
                      <a:pt x="1" y="6"/>
                    </a:lnTo>
                    <a:lnTo>
                      <a:pt x="1" y="5"/>
                    </a:lnTo>
                    <a:lnTo>
                      <a:pt x="1" y="5"/>
                    </a:lnTo>
                    <a:lnTo>
                      <a:pt x="1" y="5"/>
                    </a:lnTo>
                    <a:lnTo>
                      <a:pt x="1" y="4"/>
                    </a:lnTo>
                    <a:lnTo>
                      <a:pt x="1" y="4"/>
                    </a:lnTo>
                    <a:lnTo>
                      <a:pt x="1" y="3"/>
                    </a:lnTo>
                    <a:lnTo>
                      <a:pt x="1" y="2"/>
                    </a:lnTo>
                    <a:lnTo>
                      <a:pt x="1" y="2"/>
                    </a:lnTo>
                    <a:lnTo>
                      <a:pt x="1" y="1"/>
                    </a:lnTo>
                    <a:lnTo>
                      <a:pt x="1" y="2"/>
                    </a:lnTo>
                    <a:lnTo>
                      <a:pt x="1" y="3"/>
                    </a:lnTo>
                    <a:lnTo>
                      <a:pt x="1" y="2"/>
                    </a:lnTo>
                    <a:lnTo>
                      <a:pt x="1" y="2"/>
                    </a:lnTo>
                    <a:lnTo>
                      <a:pt x="1" y="3"/>
                    </a:lnTo>
                    <a:lnTo>
                      <a:pt x="1" y="3"/>
                    </a:lnTo>
                    <a:lnTo>
                      <a:pt x="1" y="3"/>
                    </a:lnTo>
                    <a:lnTo>
                      <a:pt x="1" y="3"/>
                    </a:lnTo>
                    <a:lnTo>
                      <a:pt x="1" y="4"/>
                    </a:lnTo>
                    <a:lnTo>
                      <a:pt x="1" y="4"/>
                    </a:lnTo>
                    <a:lnTo>
                      <a:pt x="1" y="5"/>
                    </a:lnTo>
                    <a:lnTo>
                      <a:pt x="1" y="5"/>
                    </a:lnTo>
                    <a:lnTo>
                      <a:pt x="1" y="4"/>
                    </a:lnTo>
                    <a:lnTo>
                      <a:pt x="1" y="4"/>
                    </a:lnTo>
                    <a:lnTo>
                      <a:pt x="1" y="4"/>
                    </a:lnTo>
                    <a:lnTo>
                      <a:pt x="1" y="5"/>
                    </a:lnTo>
                    <a:lnTo>
                      <a:pt x="1" y="5"/>
                    </a:lnTo>
                    <a:lnTo>
                      <a:pt x="1" y="5"/>
                    </a:lnTo>
                    <a:lnTo>
                      <a:pt x="1" y="4"/>
                    </a:lnTo>
                    <a:lnTo>
                      <a:pt x="1" y="5"/>
                    </a:lnTo>
                    <a:lnTo>
                      <a:pt x="1" y="4"/>
                    </a:lnTo>
                    <a:lnTo>
                      <a:pt x="1" y="5"/>
                    </a:lnTo>
                    <a:lnTo>
                      <a:pt x="1" y="4"/>
                    </a:lnTo>
                    <a:lnTo>
                      <a:pt x="1" y="5"/>
                    </a:lnTo>
                    <a:lnTo>
                      <a:pt x="1" y="5"/>
                    </a:lnTo>
                    <a:lnTo>
                      <a:pt x="1" y="6"/>
                    </a:lnTo>
                    <a:lnTo>
                      <a:pt x="1" y="5"/>
                    </a:lnTo>
                    <a:lnTo>
                      <a:pt x="1" y="6"/>
                    </a:lnTo>
                    <a:lnTo>
                      <a:pt x="1" y="5"/>
                    </a:lnTo>
                    <a:lnTo>
                      <a:pt x="1" y="4"/>
                    </a:lnTo>
                    <a:lnTo>
                      <a:pt x="1" y="4"/>
                    </a:lnTo>
                    <a:lnTo>
                      <a:pt x="1" y="4"/>
                    </a:lnTo>
                    <a:lnTo>
                      <a:pt x="1" y="4"/>
                    </a:lnTo>
                    <a:lnTo>
                      <a:pt x="1" y="4"/>
                    </a:lnTo>
                    <a:lnTo>
                      <a:pt x="1" y="3"/>
                    </a:lnTo>
                    <a:lnTo>
                      <a:pt x="1" y="3"/>
                    </a:lnTo>
                    <a:lnTo>
                      <a:pt x="1" y="3"/>
                    </a:lnTo>
                    <a:lnTo>
                      <a:pt x="1" y="3"/>
                    </a:lnTo>
                    <a:lnTo>
                      <a:pt x="1" y="3"/>
                    </a:lnTo>
                    <a:lnTo>
                      <a:pt x="1" y="3"/>
                    </a:lnTo>
                    <a:lnTo>
                      <a:pt x="1" y="4"/>
                    </a:lnTo>
                    <a:lnTo>
                      <a:pt x="1" y="4"/>
                    </a:lnTo>
                    <a:lnTo>
                      <a:pt x="1" y="5"/>
                    </a:lnTo>
                    <a:lnTo>
                      <a:pt x="1" y="5"/>
                    </a:lnTo>
                    <a:lnTo>
                      <a:pt x="1" y="5"/>
                    </a:lnTo>
                    <a:lnTo>
                      <a:pt x="1" y="6"/>
                    </a:lnTo>
                    <a:lnTo>
                      <a:pt x="1" y="6"/>
                    </a:lnTo>
                    <a:lnTo>
                      <a:pt x="1" y="6"/>
                    </a:lnTo>
                    <a:lnTo>
                      <a:pt x="1" y="7"/>
                    </a:lnTo>
                    <a:lnTo>
                      <a:pt x="1" y="7"/>
                    </a:lnTo>
                    <a:lnTo>
                      <a:pt x="1" y="7"/>
                    </a:lnTo>
                    <a:lnTo>
                      <a:pt x="1" y="6"/>
                    </a:lnTo>
                    <a:lnTo>
                      <a:pt x="1" y="6"/>
                    </a:lnTo>
                    <a:lnTo>
                      <a:pt x="1" y="7"/>
                    </a:lnTo>
                    <a:lnTo>
                      <a:pt x="1" y="6"/>
                    </a:lnTo>
                    <a:lnTo>
                      <a:pt x="1" y="5"/>
                    </a:lnTo>
                    <a:lnTo>
                      <a:pt x="1" y="5"/>
                    </a:lnTo>
                    <a:lnTo>
                      <a:pt x="1" y="5"/>
                    </a:lnTo>
                    <a:lnTo>
                      <a:pt x="1" y="5"/>
                    </a:lnTo>
                    <a:lnTo>
                      <a:pt x="1" y="5"/>
                    </a:lnTo>
                    <a:lnTo>
                      <a:pt x="1" y="5"/>
                    </a:lnTo>
                    <a:lnTo>
                      <a:pt x="1" y="5"/>
                    </a:lnTo>
                    <a:lnTo>
                      <a:pt x="1" y="6"/>
                    </a:lnTo>
                    <a:lnTo>
                      <a:pt x="1" y="6"/>
                    </a:lnTo>
                    <a:lnTo>
                      <a:pt x="1" y="5"/>
                    </a:lnTo>
                    <a:lnTo>
                      <a:pt x="1" y="6"/>
                    </a:lnTo>
                    <a:lnTo>
                      <a:pt x="1" y="5"/>
                    </a:lnTo>
                    <a:lnTo>
                      <a:pt x="1" y="6"/>
                    </a:lnTo>
                    <a:lnTo>
                      <a:pt x="1" y="7"/>
                    </a:lnTo>
                    <a:lnTo>
                      <a:pt x="1" y="6"/>
                    </a:lnTo>
                    <a:lnTo>
                      <a:pt x="1" y="6"/>
                    </a:lnTo>
                    <a:lnTo>
                      <a:pt x="1" y="7"/>
                    </a:lnTo>
                    <a:lnTo>
                      <a:pt x="1" y="6"/>
                    </a:lnTo>
                    <a:lnTo>
                      <a:pt x="1" y="6"/>
                    </a:lnTo>
                    <a:lnTo>
                      <a:pt x="1" y="5"/>
                    </a:lnTo>
                    <a:lnTo>
                      <a:pt x="1" y="6"/>
                    </a:lnTo>
                    <a:lnTo>
                      <a:pt x="1" y="5"/>
                    </a:lnTo>
                    <a:lnTo>
                      <a:pt x="1" y="5"/>
                    </a:lnTo>
                    <a:lnTo>
                      <a:pt x="1" y="5"/>
                    </a:lnTo>
                    <a:lnTo>
                      <a:pt x="1" y="5"/>
                    </a:lnTo>
                    <a:lnTo>
                      <a:pt x="1" y="5"/>
                    </a:lnTo>
                    <a:lnTo>
                      <a:pt x="1" y="5"/>
                    </a:lnTo>
                    <a:lnTo>
                      <a:pt x="1" y="5"/>
                    </a:lnTo>
                    <a:lnTo>
                      <a:pt x="1" y="6"/>
                    </a:lnTo>
                    <a:lnTo>
                      <a:pt x="1" y="5"/>
                    </a:lnTo>
                    <a:lnTo>
                      <a:pt x="1" y="6"/>
                    </a:lnTo>
                    <a:lnTo>
                      <a:pt x="1" y="6"/>
                    </a:lnTo>
                    <a:lnTo>
                      <a:pt x="1" y="6"/>
                    </a:lnTo>
                    <a:lnTo>
                      <a:pt x="1" y="6"/>
                    </a:lnTo>
                    <a:lnTo>
                      <a:pt x="1" y="6"/>
                    </a:lnTo>
                    <a:lnTo>
                      <a:pt x="1" y="6"/>
                    </a:lnTo>
                    <a:lnTo>
                      <a:pt x="1" y="7"/>
                    </a:lnTo>
                    <a:lnTo>
                      <a:pt x="1" y="7"/>
                    </a:lnTo>
                    <a:lnTo>
                      <a:pt x="1" y="7"/>
                    </a:lnTo>
                    <a:lnTo>
                      <a:pt x="1" y="7"/>
                    </a:lnTo>
                    <a:lnTo>
                      <a:pt x="1" y="7"/>
                    </a:lnTo>
                    <a:lnTo>
                      <a:pt x="1" y="8"/>
                    </a:lnTo>
                    <a:lnTo>
                      <a:pt x="1" y="7"/>
                    </a:lnTo>
                    <a:lnTo>
                      <a:pt x="1" y="8"/>
                    </a:lnTo>
                    <a:lnTo>
                      <a:pt x="1" y="8"/>
                    </a:lnTo>
                    <a:lnTo>
                      <a:pt x="1" y="8"/>
                    </a:lnTo>
                    <a:lnTo>
                      <a:pt x="1" y="9"/>
                    </a:lnTo>
                    <a:lnTo>
                      <a:pt x="1" y="9"/>
                    </a:lnTo>
                    <a:lnTo>
                      <a:pt x="1" y="9"/>
                    </a:lnTo>
                    <a:lnTo>
                      <a:pt x="1" y="9"/>
                    </a:lnTo>
                    <a:lnTo>
                      <a:pt x="1" y="9"/>
                    </a:lnTo>
                    <a:lnTo>
                      <a:pt x="1" y="8"/>
                    </a:lnTo>
                    <a:lnTo>
                      <a:pt x="1" y="8"/>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8"/>
                    </a:lnTo>
                    <a:lnTo>
                      <a:pt x="1" y="7"/>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8"/>
                    </a:lnTo>
                    <a:lnTo>
                      <a:pt x="1" y="9"/>
                    </a:lnTo>
                    <a:lnTo>
                      <a:pt x="1" y="10"/>
                    </a:lnTo>
                    <a:lnTo>
                      <a:pt x="1" y="10"/>
                    </a:lnTo>
                    <a:lnTo>
                      <a:pt x="1" y="9"/>
                    </a:lnTo>
                    <a:lnTo>
                      <a:pt x="1" y="9"/>
                    </a:lnTo>
                    <a:lnTo>
                      <a:pt x="1" y="10"/>
                    </a:lnTo>
                    <a:lnTo>
                      <a:pt x="1" y="10"/>
                    </a:lnTo>
                    <a:lnTo>
                      <a:pt x="1" y="10"/>
                    </a:lnTo>
                    <a:lnTo>
                      <a:pt x="1" y="10"/>
                    </a:lnTo>
                    <a:lnTo>
                      <a:pt x="1" y="10"/>
                    </a:lnTo>
                    <a:lnTo>
                      <a:pt x="1" y="11"/>
                    </a:lnTo>
                    <a:lnTo>
                      <a:pt x="1" y="11"/>
                    </a:lnTo>
                    <a:lnTo>
                      <a:pt x="1" y="10"/>
                    </a:lnTo>
                    <a:lnTo>
                      <a:pt x="1" y="10"/>
                    </a:lnTo>
                    <a:lnTo>
                      <a:pt x="1" y="10"/>
                    </a:lnTo>
                    <a:lnTo>
                      <a:pt x="1" y="9"/>
                    </a:lnTo>
                    <a:lnTo>
                      <a:pt x="1" y="10"/>
                    </a:lnTo>
                    <a:lnTo>
                      <a:pt x="1" y="9"/>
                    </a:lnTo>
                    <a:lnTo>
                      <a:pt x="1" y="9"/>
                    </a:lnTo>
                    <a:lnTo>
                      <a:pt x="1" y="8"/>
                    </a:lnTo>
                    <a:lnTo>
                      <a:pt x="1" y="8"/>
                    </a:lnTo>
                    <a:lnTo>
                      <a:pt x="1" y="8"/>
                    </a:lnTo>
                    <a:lnTo>
                      <a:pt x="1" y="7"/>
                    </a:lnTo>
                    <a:lnTo>
                      <a:pt x="1" y="8"/>
                    </a:lnTo>
                    <a:lnTo>
                      <a:pt x="1" y="8"/>
                    </a:lnTo>
                    <a:lnTo>
                      <a:pt x="1" y="8"/>
                    </a:lnTo>
                    <a:lnTo>
                      <a:pt x="1" y="7"/>
                    </a:lnTo>
                    <a:lnTo>
                      <a:pt x="1" y="7"/>
                    </a:lnTo>
                    <a:lnTo>
                      <a:pt x="1" y="7"/>
                    </a:lnTo>
                    <a:lnTo>
                      <a:pt x="1" y="6"/>
                    </a:lnTo>
                    <a:lnTo>
                      <a:pt x="1" y="5"/>
                    </a:lnTo>
                    <a:lnTo>
                      <a:pt x="1" y="6"/>
                    </a:lnTo>
                    <a:lnTo>
                      <a:pt x="1" y="6"/>
                    </a:lnTo>
                    <a:lnTo>
                      <a:pt x="1" y="6"/>
                    </a:lnTo>
                    <a:lnTo>
                      <a:pt x="1" y="6"/>
                    </a:lnTo>
                    <a:lnTo>
                      <a:pt x="1" y="7"/>
                    </a:lnTo>
                    <a:lnTo>
                      <a:pt x="1" y="7"/>
                    </a:lnTo>
                    <a:lnTo>
                      <a:pt x="1" y="8"/>
                    </a:lnTo>
                    <a:lnTo>
                      <a:pt x="1" y="7"/>
                    </a:lnTo>
                    <a:lnTo>
                      <a:pt x="1" y="8"/>
                    </a:lnTo>
                    <a:lnTo>
                      <a:pt x="1" y="7"/>
                    </a:lnTo>
                    <a:lnTo>
                      <a:pt x="1" y="8"/>
                    </a:lnTo>
                    <a:lnTo>
                      <a:pt x="1" y="7"/>
                    </a:lnTo>
                    <a:lnTo>
                      <a:pt x="1" y="8"/>
                    </a:lnTo>
                    <a:lnTo>
                      <a:pt x="1" y="7"/>
                    </a:lnTo>
                    <a:lnTo>
                      <a:pt x="1" y="7"/>
                    </a:lnTo>
                    <a:lnTo>
                      <a:pt x="1" y="6"/>
                    </a:lnTo>
                    <a:lnTo>
                      <a:pt x="1" y="5"/>
                    </a:lnTo>
                    <a:lnTo>
                      <a:pt x="1" y="5"/>
                    </a:lnTo>
                    <a:lnTo>
                      <a:pt x="1" y="5"/>
                    </a:lnTo>
                    <a:lnTo>
                      <a:pt x="1" y="5"/>
                    </a:lnTo>
                    <a:lnTo>
                      <a:pt x="1" y="5"/>
                    </a:lnTo>
                    <a:lnTo>
                      <a:pt x="1" y="4"/>
                    </a:lnTo>
                    <a:lnTo>
                      <a:pt x="1" y="4"/>
                    </a:lnTo>
                    <a:lnTo>
                      <a:pt x="1" y="4"/>
                    </a:lnTo>
                    <a:lnTo>
                      <a:pt x="1" y="4"/>
                    </a:lnTo>
                    <a:lnTo>
                      <a:pt x="1" y="3"/>
                    </a:lnTo>
                    <a:lnTo>
                      <a:pt x="1" y="4"/>
                    </a:lnTo>
                    <a:lnTo>
                      <a:pt x="1" y="5"/>
                    </a:lnTo>
                    <a:lnTo>
                      <a:pt x="1" y="5"/>
                    </a:lnTo>
                    <a:lnTo>
                      <a:pt x="1" y="5"/>
                    </a:lnTo>
                    <a:lnTo>
                      <a:pt x="1" y="6"/>
                    </a:lnTo>
                    <a:lnTo>
                      <a:pt x="1" y="5"/>
                    </a:lnTo>
                    <a:lnTo>
                      <a:pt x="1" y="6"/>
                    </a:lnTo>
                    <a:lnTo>
                      <a:pt x="1" y="6"/>
                    </a:lnTo>
                    <a:lnTo>
                      <a:pt x="1" y="6"/>
                    </a:lnTo>
                    <a:lnTo>
                      <a:pt x="1" y="7"/>
                    </a:lnTo>
                    <a:lnTo>
                      <a:pt x="1" y="7"/>
                    </a:lnTo>
                    <a:lnTo>
                      <a:pt x="1" y="7"/>
                    </a:lnTo>
                    <a:lnTo>
                      <a:pt x="1" y="7"/>
                    </a:lnTo>
                    <a:lnTo>
                      <a:pt x="1" y="7"/>
                    </a:lnTo>
                    <a:lnTo>
                      <a:pt x="1" y="7"/>
                    </a:lnTo>
                    <a:lnTo>
                      <a:pt x="1" y="6"/>
                    </a:lnTo>
                    <a:lnTo>
                      <a:pt x="1" y="5"/>
                    </a:lnTo>
                    <a:lnTo>
                      <a:pt x="1" y="5"/>
                    </a:lnTo>
                    <a:lnTo>
                      <a:pt x="1" y="5"/>
                    </a:lnTo>
                    <a:lnTo>
                      <a:pt x="1" y="6"/>
                    </a:lnTo>
                    <a:lnTo>
                      <a:pt x="1" y="6"/>
                    </a:lnTo>
                    <a:lnTo>
                      <a:pt x="1" y="5"/>
                    </a:lnTo>
                    <a:lnTo>
                      <a:pt x="1" y="5"/>
                    </a:lnTo>
                    <a:lnTo>
                      <a:pt x="1" y="5"/>
                    </a:lnTo>
                    <a:lnTo>
                      <a:pt x="1" y="5"/>
                    </a:lnTo>
                    <a:lnTo>
                      <a:pt x="1" y="6"/>
                    </a:lnTo>
                    <a:lnTo>
                      <a:pt x="1" y="6"/>
                    </a:lnTo>
                    <a:lnTo>
                      <a:pt x="1" y="5"/>
                    </a:lnTo>
                    <a:lnTo>
                      <a:pt x="1" y="5"/>
                    </a:lnTo>
                    <a:lnTo>
                      <a:pt x="1" y="6"/>
                    </a:lnTo>
                    <a:lnTo>
                      <a:pt x="1" y="5"/>
                    </a:lnTo>
                    <a:lnTo>
                      <a:pt x="1" y="5"/>
                    </a:lnTo>
                    <a:lnTo>
                      <a:pt x="1" y="5"/>
                    </a:lnTo>
                    <a:lnTo>
                      <a:pt x="1" y="6"/>
                    </a:lnTo>
                    <a:lnTo>
                      <a:pt x="1" y="6"/>
                    </a:lnTo>
                    <a:lnTo>
                      <a:pt x="1" y="5"/>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5"/>
                    </a:lnTo>
                    <a:lnTo>
                      <a:pt x="1" y="5"/>
                    </a:lnTo>
                    <a:lnTo>
                      <a:pt x="1" y="5"/>
                    </a:lnTo>
                    <a:lnTo>
                      <a:pt x="1" y="5"/>
                    </a:lnTo>
                    <a:lnTo>
                      <a:pt x="1" y="5"/>
                    </a:lnTo>
                    <a:lnTo>
                      <a:pt x="1" y="4"/>
                    </a:lnTo>
                    <a:lnTo>
                      <a:pt x="1" y="4"/>
                    </a:lnTo>
                    <a:lnTo>
                      <a:pt x="1" y="4"/>
                    </a:lnTo>
                    <a:lnTo>
                      <a:pt x="1" y="4"/>
                    </a:lnTo>
                    <a:lnTo>
                      <a:pt x="1" y="4"/>
                    </a:lnTo>
                    <a:lnTo>
                      <a:pt x="1" y="4"/>
                    </a:lnTo>
                    <a:lnTo>
                      <a:pt x="1" y="5"/>
                    </a:lnTo>
                    <a:lnTo>
                      <a:pt x="1" y="6"/>
                    </a:lnTo>
                    <a:lnTo>
                      <a:pt x="1" y="5"/>
                    </a:lnTo>
                    <a:lnTo>
                      <a:pt x="1" y="6"/>
                    </a:lnTo>
                    <a:lnTo>
                      <a:pt x="1" y="5"/>
                    </a:lnTo>
                    <a:lnTo>
                      <a:pt x="1" y="6"/>
                    </a:lnTo>
                    <a:lnTo>
                      <a:pt x="1" y="6"/>
                    </a:lnTo>
                    <a:lnTo>
                      <a:pt x="1" y="7"/>
                    </a:lnTo>
                    <a:lnTo>
                      <a:pt x="1" y="6"/>
                    </a:lnTo>
                    <a:lnTo>
                      <a:pt x="1" y="7"/>
                    </a:lnTo>
                    <a:lnTo>
                      <a:pt x="1" y="7"/>
                    </a:lnTo>
                    <a:lnTo>
                      <a:pt x="1" y="7"/>
                    </a:lnTo>
                    <a:lnTo>
                      <a:pt x="1" y="7"/>
                    </a:lnTo>
                    <a:lnTo>
                      <a:pt x="1" y="7"/>
                    </a:lnTo>
                    <a:lnTo>
                      <a:pt x="1" y="6"/>
                    </a:lnTo>
                    <a:lnTo>
                      <a:pt x="1" y="7"/>
                    </a:lnTo>
                    <a:lnTo>
                      <a:pt x="1" y="5"/>
                    </a:lnTo>
                    <a:lnTo>
                      <a:pt x="1" y="6"/>
                    </a:lnTo>
                    <a:lnTo>
                      <a:pt x="1" y="5"/>
                    </a:lnTo>
                    <a:lnTo>
                      <a:pt x="1" y="5"/>
                    </a:lnTo>
                    <a:lnTo>
                      <a:pt x="1" y="5"/>
                    </a:lnTo>
                    <a:lnTo>
                      <a:pt x="1" y="4"/>
                    </a:lnTo>
                    <a:lnTo>
                      <a:pt x="1" y="4"/>
                    </a:lnTo>
                    <a:lnTo>
                      <a:pt x="1" y="4"/>
                    </a:lnTo>
                    <a:lnTo>
                      <a:pt x="1" y="3"/>
                    </a:lnTo>
                    <a:lnTo>
                      <a:pt x="1" y="3"/>
                    </a:lnTo>
                    <a:lnTo>
                      <a:pt x="1" y="2"/>
                    </a:lnTo>
                    <a:lnTo>
                      <a:pt x="1" y="2"/>
                    </a:lnTo>
                    <a:lnTo>
                      <a:pt x="1" y="2"/>
                    </a:lnTo>
                    <a:lnTo>
                      <a:pt x="1" y="2"/>
                    </a:lnTo>
                    <a:lnTo>
                      <a:pt x="1" y="2"/>
                    </a:lnTo>
                    <a:lnTo>
                      <a:pt x="1" y="2"/>
                    </a:lnTo>
                    <a:lnTo>
                      <a:pt x="1" y="1"/>
                    </a:lnTo>
                    <a:lnTo>
                      <a:pt x="1" y="1"/>
                    </a:lnTo>
                    <a:lnTo>
                      <a:pt x="1" y="0"/>
                    </a:lnTo>
                    <a:lnTo>
                      <a:pt x="1" y="0"/>
                    </a:lnTo>
                    <a:lnTo>
                      <a:pt x="1" y="1"/>
                    </a:lnTo>
                    <a:lnTo>
                      <a:pt x="1" y="1"/>
                    </a:lnTo>
                    <a:lnTo>
                      <a:pt x="1" y="1"/>
                    </a:lnTo>
                    <a:lnTo>
                      <a:pt x="1" y="1"/>
                    </a:lnTo>
                    <a:lnTo>
                      <a:pt x="1" y="1"/>
                    </a:lnTo>
                    <a:lnTo>
                      <a:pt x="1" y="1"/>
                    </a:lnTo>
                    <a:lnTo>
                      <a:pt x="1" y="1"/>
                    </a:lnTo>
                    <a:lnTo>
                      <a:pt x="1" y="1"/>
                    </a:lnTo>
                    <a:lnTo>
                      <a:pt x="1" y="2"/>
                    </a:lnTo>
                    <a:lnTo>
                      <a:pt x="1" y="2"/>
                    </a:lnTo>
                    <a:lnTo>
                      <a:pt x="1" y="2"/>
                    </a:lnTo>
                    <a:lnTo>
                      <a:pt x="1" y="3"/>
                    </a:lnTo>
                    <a:lnTo>
                      <a:pt x="1" y="2"/>
                    </a:lnTo>
                    <a:lnTo>
                      <a:pt x="1" y="2"/>
                    </a:lnTo>
                    <a:lnTo>
                      <a:pt x="1" y="2"/>
                    </a:lnTo>
                    <a:lnTo>
                      <a:pt x="1" y="1"/>
                    </a:lnTo>
                    <a:lnTo>
                      <a:pt x="1" y="2"/>
                    </a:lnTo>
                    <a:lnTo>
                      <a:pt x="1" y="1"/>
                    </a:lnTo>
                    <a:lnTo>
                      <a:pt x="1" y="2"/>
                    </a:lnTo>
                    <a:lnTo>
                      <a:pt x="1" y="2"/>
                    </a:lnTo>
                    <a:lnTo>
                      <a:pt x="1" y="2"/>
                    </a:lnTo>
                    <a:lnTo>
                      <a:pt x="1" y="2"/>
                    </a:lnTo>
                    <a:lnTo>
                      <a:pt x="1" y="2"/>
                    </a:lnTo>
                    <a:lnTo>
                      <a:pt x="1" y="3"/>
                    </a:lnTo>
                    <a:lnTo>
                      <a:pt x="1" y="2"/>
                    </a:lnTo>
                    <a:lnTo>
                      <a:pt x="1" y="3"/>
                    </a:lnTo>
                    <a:lnTo>
                      <a:pt x="1" y="3"/>
                    </a:lnTo>
                    <a:lnTo>
                      <a:pt x="1" y="3"/>
                    </a:lnTo>
                    <a:lnTo>
                      <a:pt x="1" y="4"/>
                    </a:lnTo>
                    <a:lnTo>
                      <a:pt x="1" y="3"/>
                    </a:lnTo>
                    <a:lnTo>
                      <a:pt x="1" y="3"/>
                    </a:lnTo>
                    <a:lnTo>
                      <a:pt x="1" y="3"/>
                    </a:lnTo>
                    <a:lnTo>
                      <a:pt x="1" y="3"/>
                    </a:lnTo>
                    <a:lnTo>
                      <a:pt x="1" y="3"/>
                    </a:lnTo>
                    <a:lnTo>
                      <a:pt x="1" y="4"/>
                    </a:lnTo>
                    <a:lnTo>
                      <a:pt x="1" y="4"/>
                    </a:lnTo>
                    <a:lnTo>
                      <a:pt x="1" y="3"/>
                    </a:lnTo>
                    <a:lnTo>
                      <a:pt x="1" y="3"/>
                    </a:lnTo>
                    <a:lnTo>
                      <a:pt x="1" y="3"/>
                    </a:lnTo>
                    <a:lnTo>
                      <a:pt x="1" y="3"/>
                    </a:lnTo>
                    <a:lnTo>
                      <a:pt x="1" y="3"/>
                    </a:lnTo>
                    <a:lnTo>
                      <a:pt x="1" y="4"/>
                    </a:lnTo>
                    <a:lnTo>
                      <a:pt x="1" y="2"/>
                    </a:lnTo>
                    <a:lnTo>
                      <a:pt x="1" y="3"/>
                    </a:lnTo>
                    <a:lnTo>
                      <a:pt x="1" y="3"/>
                    </a:lnTo>
                    <a:lnTo>
                      <a:pt x="1" y="3"/>
                    </a:lnTo>
                    <a:lnTo>
                      <a:pt x="1" y="3"/>
                    </a:lnTo>
                    <a:lnTo>
                      <a:pt x="1" y="3"/>
                    </a:lnTo>
                    <a:lnTo>
                      <a:pt x="1" y="2"/>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1" y="4"/>
                    </a:lnTo>
                    <a:lnTo>
                      <a:pt x="1" y="4"/>
                    </a:lnTo>
                    <a:lnTo>
                      <a:pt x="1" y="4"/>
                    </a:lnTo>
                    <a:lnTo>
                      <a:pt x="1" y="4"/>
                    </a:lnTo>
                    <a:lnTo>
                      <a:pt x="1" y="3"/>
                    </a:lnTo>
                    <a:lnTo>
                      <a:pt x="1" y="3"/>
                    </a:lnTo>
                    <a:lnTo>
                      <a:pt x="1" y="2"/>
                    </a:lnTo>
                    <a:lnTo>
                      <a:pt x="1" y="3"/>
                    </a:lnTo>
                    <a:lnTo>
                      <a:pt x="1" y="2"/>
                    </a:lnTo>
                    <a:lnTo>
                      <a:pt x="1" y="2"/>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4"/>
                    </a:lnTo>
                    <a:lnTo>
                      <a:pt x="1" y="4"/>
                    </a:lnTo>
                    <a:lnTo>
                      <a:pt x="1" y="4"/>
                    </a:lnTo>
                  </a:path>
                </a:pathLst>
              </a:custGeom>
              <a:noFill/>
              <a:ln w="0">
                <a:solidFill>
                  <a:srgbClr val="3366FF"/>
                </a:solidFill>
                <a:prstDash val="solid"/>
                <a:round/>
                <a:headEnd/>
                <a:tailEnd/>
              </a:ln>
            </p:spPr>
            <p:txBody>
              <a:bodyPr/>
              <a:lstStyle/>
              <a:p>
                <a:endParaRPr lang="en-GB"/>
              </a:p>
            </p:txBody>
          </p:sp>
          <p:sp>
            <p:nvSpPr>
              <p:cNvPr id="186379" name="Freeform 1035"/>
              <p:cNvSpPr>
                <a:spLocks/>
              </p:cNvSpPr>
              <p:nvPr/>
            </p:nvSpPr>
            <p:spPr bwMode="auto">
              <a:xfrm>
                <a:off x="3960" y="3491"/>
                <a:ext cx="1" cy="72"/>
              </a:xfrm>
              <a:custGeom>
                <a:avLst/>
                <a:gdLst/>
                <a:ahLst/>
                <a:cxnLst>
                  <a:cxn ang="0">
                    <a:pos x="0" y="8"/>
                  </a:cxn>
                  <a:cxn ang="0">
                    <a:pos x="0" y="5"/>
                  </a:cxn>
                  <a:cxn ang="0">
                    <a:pos x="0" y="9"/>
                  </a:cxn>
                  <a:cxn ang="0">
                    <a:pos x="0" y="11"/>
                  </a:cxn>
                  <a:cxn ang="0">
                    <a:pos x="0" y="9"/>
                  </a:cxn>
                  <a:cxn ang="0">
                    <a:pos x="0" y="7"/>
                  </a:cxn>
                  <a:cxn ang="0">
                    <a:pos x="0" y="3"/>
                  </a:cxn>
                  <a:cxn ang="0">
                    <a:pos x="0" y="3"/>
                  </a:cxn>
                  <a:cxn ang="0">
                    <a:pos x="0" y="2"/>
                  </a:cxn>
                  <a:cxn ang="0">
                    <a:pos x="0" y="2"/>
                  </a:cxn>
                  <a:cxn ang="0">
                    <a:pos x="0" y="4"/>
                  </a:cxn>
                  <a:cxn ang="0">
                    <a:pos x="0" y="4"/>
                  </a:cxn>
                  <a:cxn ang="0">
                    <a:pos x="0" y="4"/>
                  </a:cxn>
                  <a:cxn ang="0">
                    <a:pos x="0" y="8"/>
                  </a:cxn>
                  <a:cxn ang="0">
                    <a:pos x="0" y="6"/>
                  </a:cxn>
                  <a:cxn ang="0">
                    <a:pos x="0" y="5"/>
                  </a:cxn>
                  <a:cxn ang="0">
                    <a:pos x="0" y="6"/>
                  </a:cxn>
                  <a:cxn ang="0">
                    <a:pos x="0" y="6"/>
                  </a:cxn>
                  <a:cxn ang="0">
                    <a:pos x="0" y="7"/>
                  </a:cxn>
                  <a:cxn ang="0">
                    <a:pos x="0" y="6"/>
                  </a:cxn>
                  <a:cxn ang="0">
                    <a:pos x="0" y="7"/>
                  </a:cxn>
                  <a:cxn ang="0">
                    <a:pos x="0" y="6"/>
                  </a:cxn>
                  <a:cxn ang="0">
                    <a:pos x="0" y="6"/>
                  </a:cxn>
                  <a:cxn ang="0">
                    <a:pos x="0" y="6"/>
                  </a:cxn>
                  <a:cxn ang="0">
                    <a:pos x="0" y="5"/>
                  </a:cxn>
                  <a:cxn ang="0">
                    <a:pos x="0" y="6"/>
                  </a:cxn>
                  <a:cxn ang="0">
                    <a:pos x="0" y="9"/>
                  </a:cxn>
                  <a:cxn ang="0">
                    <a:pos x="0" y="6"/>
                  </a:cxn>
                  <a:cxn ang="0">
                    <a:pos x="0" y="8"/>
                  </a:cxn>
                  <a:cxn ang="0">
                    <a:pos x="0" y="9"/>
                  </a:cxn>
                  <a:cxn ang="0">
                    <a:pos x="0" y="10"/>
                  </a:cxn>
                  <a:cxn ang="0">
                    <a:pos x="0" y="12"/>
                  </a:cxn>
                  <a:cxn ang="0">
                    <a:pos x="0" y="10"/>
                  </a:cxn>
                  <a:cxn ang="0">
                    <a:pos x="0" y="9"/>
                  </a:cxn>
                  <a:cxn ang="0">
                    <a:pos x="0" y="9"/>
                  </a:cxn>
                  <a:cxn ang="0">
                    <a:pos x="0" y="8"/>
                  </a:cxn>
                  <a:cxn ang="0">
                    <a:pos x="0" y="11"/>
                  </a:cxn>
                  <a:cxn ang="0">
                    <a:pos x="0" y="9"/>
                  </a:cxn>
                  <a:cxn ang="0">
                    <a:pos x="0" y="10"/>
                  </a:cxn>
                  <a:cxn ang="0">
                    <a:pos x="0" y="11"/>
                  </a:cxn>
                  <a:cxn ang="0">
                    <a:pos x="0" y="10"/>
                  </a:cxn>
                  <a:cxn ang="0">
                    <a:pos x="0" y="8"/>
                  </a:cxn>
                  <a:cxn ang="0">
                    <a:pos x="0" y="7"/>
                  </a:cxn>
                  <a:cxn ang="0">
                    <a:pos x="0" y="5"/>
                  </a:cxn>
                  <a:cxn ang="0">
                    <a:pos x="0" y="4"/>
                  </a:cxn>
                  <a:cxn ang="0">
                    <a:pos x="0" y="1"/>
                  </a:cxn>
                  <a:cxn ang="0">
                    <a:pos x="0" y="3"/>
                  </a:cxn>
                  <a:cxn ang="0">
                    <a:pos x="0" y="3"/>
                  </a:cxn>
                  <a:cxn ang="0">
                    <a:pos x="0" y="2"/>
                  </a:cxn>
                  <a:cxn ang="0">
                    <a:pos x="0" y="3"/>
                  </a:cxn>
                  <a:cxn ang="0">
                    <a:pos x="0" y="2"/>
                  </a:cxn>
                  <a:cxn ang="0">
                    <a:pos x="0" y="6"/>
                  </a:cxn>
                  <a:cxn ang="0">
                    <a:pos x="0" y="7"/>
                  </a:cxn>
                  <a:cxn ang="0">
                    <a:pos x="0" y="9"/>
                  </a:cxn>
                  <a:cxn ang="0">
                    <a:pos x="0" y="9"/>
                  </a:cxn>
                  <a:cxn ang="0">
                    <a:pos x="0" y="6"/>
                  </a:cxn>
                  <a:cxn ang="0">
                    <a:pos x="0" y="6"/>
                  </a:cxn>
                  <a:cxn ang="0">
                    <a:pos x="0" y="3"/>
                  </a:cxn>
                  <a:cxn ang="0">
                    <a:pos x="0" y="5"/>
                  </a:cxn>
                  <a:cxn ang="0">
                    <a:pos x="0" y="5"/>
                  </a:cxn>
                  <a:cxn ang="0">
                    <a:pos x="0" y="3"/>
                  </a:cxn>
                  <a:cxn ang="0">
                    <a:pos x="0" y="3"/>
                  </a:cxn>
                  <a:cxn ang="0">
                    <a:pos x="0" y="3"/>
                  </a:cxn>
                </a:cxnLst>
                <a:rect l="0" t="0" r="r" b="b"/>
                <a:pathLst>
                  <a:path h="12">
                    <a:moveTo>
                      <a:pt x="0" y="5"/>
                    </a:moveTo>
                    <a:lnTo>
                      <a:pt x="0" y="5"/>
                    </a:lnTo>
                    <a:lnTo>
                      <a:pt x="0" y="6"/>
                    </a:lnTo>
                    <a:lnTo>
                      <a:pt x="0" y="6"/>
                    </a:lnTo>
                    <a:lnTo>
                      <a:pt x="0" y="6"/>
                    </a:lnTo>
                    <a:lnTo>
                      <a:pt x="0" y="6"/>
                    </a:lnTo>
                    <a:lnTo>
                      <a:pt x="0" y="7"/>
                    </a:lnTo>
                    <a:lnTo>
                      <a:pt x="0" y="8"/>
                    </a:lnTo>
                    <a:lnTo>
                      <a:pt x="0" y="7"/>
                    </a:lnTo>
                    <a:lnTo>
                      <a:pt x="0" y="8"/>
                    </a:lnTo>
                    <a:lnTo>
                      <a:pt x="0" y="8"/>
                    </a:lnTo>
                    <a:lnTo>
                      <a:pt x="0" y="8"/>
                    </a:lnTo>
                    <a:lnTo>
                      <a:pt x="0" y="8"/>
                    </a:lnTo>
                    <a:lnTo>
                      <a:pt x="0" y="7"/>
                    </a:lnTo>
                    <a:lnTo>
                      <a:pt x="0" y="8"/>
                    </a:lnTo>
                    <a:lnTo>
                      <a:pt x="0" y="8"/>
                    </a:lnTo>
                    <a:lnTo>
                      <a:pt x="0" y="7"/>
                    </a:lnTo>
                    <a:lnTo>
                      <a:pt x="0" y="6"/>
                    </a:lnTo>
                    <a:lnTo>
                      <a:pt x="0" y="7"/>
                    </a:lnTo>
                    <a:lnTo>
                      <a:pt x="0" y="6"/>
                    </a:lnTo>
                    <a:lnTo>
                      <a:pt x="0" y="6"/>
                    </a:lnTo>
                    <a:lnTo>
                      <a:pt x="0" y="5"/>
                    </a:lnTo>
                    <a:lnTo>
                      <a:pt x="0" y="6"/>
                    </a:lnTo>
                    <a:lnTo>
                      <a:pt x="0" y="6"/>
                    </a:lnTo>
                    <a:lnTo>
                      <a:pt x="0" y="7"/>
                    </a:lnTo>
                    <a:lnTo>
                      <a:pt x="0" y="7"/>
                    </a:lnTo>
                    <a:lnTo>
                      <a:pt x="0" y="8"/>
                    </a:lnTo>
                    <a:lnTo>
                      <a:pt x="0" y="8"/>
                    </a:lnTo>
                    <a:lnTo>
                      <a:pt x="0" y="9"/>
                    </a:lnTo>
                    <a:lnTo>
                      <a:pt x="0" y="8"/>
                    </a:lnTo>
                    <a:lnTo>
                      <a:pt x="0" y="9"/>
                    </a:lnTo>
                    <a:lnTo>
                      <a:pt x="0" y="8"/>
                    </a:lnTo>
                    <a:lnTo>
                      <a:pt x="0" y="9"/>
                    </a:lnTo>
                    <a:lnTo>
                      <a:pt x="0" y="9"/>
                    </a:lnTo>
                    <a:lnTo>
                      <a:pt x="0" y="10"/>
                    </a:lnTo>
                    <a:lnTo>
                      <a:pt x="0" y="10"/>
                    </a:lnTo>
                    <a:lnTo>
                      <a:pt x="0" y="10"/>
                    </a:lnTo>
                    <a:lnTo>
                      <a:pt x="0" y="10"/>
                    </a:lnTo>
                    <a:lnTo>
                      <a:pt x="0" y="10"/>
                    </a:lnTo>
                    <a:lnTo>
                      <a:pt x="0" y="11"/>
                    </a:lnTo>
                    <a:lnTo>
                      <a:pt x="0" y="10"/>
                    </a:lnTo>
                    <a:lnTo>
                      <a:pt x="0" y="11"/>
                    </a:lnTo>
                    <a:lnTo>
                      <a:pt x="0" y="10"/>
                    </a:lnTo>
                    <a:lnTo>
                      <a:pt x="0" y="11"/>
                    </a:lnTo>
                    <a:lnTo>
                      <a:pt x="0" y="10"/>
                    </a:lnTo>
                    <a:lnTo>
                      <a:pt x="0" y="10"/>
                    </a:lnTo>
                    <a:lnTo>
                      <a:pt x="0" y="10"/>
                    </a:lnTo>
                    <a:lnTo>
                      <a:pt x="0" y="10"/>
                    </a:lnTo>
                    <a:lnTo>
                      <a:pt x="0" y="10"/>
                    </a:lnTo>
                    <a:lnTo>
                      <a:pt x="0" y="10"/>
                    </a:lnTo>
                    <a:lnTo>
                      <a:pt x="0" y="9"/>
                    </a:lnTo>
                    <a:lnTo>
                      <a:pt x="0" y="10"/>
                    </a:lnTo>
                    <a:lnTo>
                      <a:pt x="0" y="10"/>
                    </a:lnTo>
                    <a:lnTo>
                      <a:pt x="0" y="10"/>
                    </a:lnTo>
                    <a:lnTo>
                      <a:pt x="0" y="9"/>
                    </a:lnTo>
                    <a:lnTo>
                      <a:pt x="0" y="9"/>
                    </a:lnTo>
                    <a:lnTo>
                      <a:pt x="0" y="8"/>
                    </a:lnTo>
                    <a:lnTo>
                      <a:pt x="0" y="8"/>
                    </a:lnTo>
                    <a:lnTo>
                      <a:pt x="0" y="9"/>
                    </a:lnTo>
                    <a:lnTo>
                      <a:pt x="0" y="9"/>
                    </a:lnTo>
                    <a:lnTo>
                      <a:pt x="0" y="9"/>
                    </a:lnTo>
                    <a:lnTo>
                      <a:pt x="0" y="8"/>
                    </a:lnTo>
                    <a:lnTo>
                      <a:pt x="0" y="8"/>
                    </a:lnTo>
                    <a:lnTo>
                      <a:pt x="0" y="8"/>
                    </a:lnTo>
                    <a:lnTo>
                      <a:pt x="0" y="7"/>
                    </a:lnTo>
                    <a:lnTo>
                      <a:pt x="0" y="7"/>
                    </a:lnTo>
                    <a:lnTo>
                      <a:pt x="0" y="6"/>
                    </a:lnTo>
                    <a:lnTo>
                      <a:pt x="0" y="6"/>
                    </a:lnTo>
                    <a:lnTo>
                      <a:pt x="0" y="5"/>
                    </a:lnTo>
                    <a:lnTo>
                      <a:pt x="0" y="5"/>
                    </a:lnTo>
                    <a:lnTo>
                      <a:pt x="0" y="4"/>
                    </a:lnTo>
                    <a:lnTo>
                      <a:pt x="0" y="4"/>
                    </a:lnTo>
                    <a:lnTo>
                      <a:pt x="0" y="4"/>
                    </a:lnTo>
                    <a:lnTo>
                      <a:pt x="0" y="3"/>
                    </a:lnTo>
                    <a:lnTo>
                      <a:pt x="0" y="2"/>
                    </a:lnTo>
                    <a:lnTo>
                      <a:pt x="0" y="3"/>
                    </a:lnTo>
                    <a:lnTo>
                      <a:pt x="0" y="3"/>
                    </a:lnTo>
                    <a:lnTo>
                      <a:pt x="0" y="2"/>
                    </a:lnTo>
                    <a:lnTo>
                      <a:pt x="0" y="2"/>
                    </a:lnTo>
                    <a:lnTo>
                      <a:pt x="0" y="3"/>
                    </a:lnTo>
                    <a:lnTo>
                      <a:pt x="0" y="3"/>
                    </a:lnTo>
                    <a:lnTo>
                      <a:pt x="0" y="2"/>
                    </a:lnTo>
                    <a:lnTo>
                      <a:pt x="0" y="2"/>
                    </a:lnTo>
                    <a:lnTo>
                      <a:pt x="0" y="2"/>
                    </a:lnTo>
                    <a:lnTo>
                      <a:pt x="0" y="2"/>
                    </a:lnTo>
                    <a:lnTo>
                      <a:pt x="0" y="3"/>
                    </a:lnTo>
                    <a:lnTo>
                      <a:pt x="0" y="3"/>
                    </a:lnTo>
                    <a:lnTo>
                      <a:pt x="0" y="3"/>
                    </a:lnTo>
                    <a:lnTo>
                      <a:pt x="0" y="3"/>
                    </a:lnTo>
                    <a:lnTo>
                      <a:pt x="0" y="2"/>
                    </a:lnTo>
                    <a:lnTo>
                      <a:pt x="0" y="3"/>
                    </a:lnTo>
                    <a:lnTo>
                      <a:pt x="0" y="2"/>
                    </a:lnTo>
                    <a:lnTo>
                      <a:pt x="0" y="2"/>
                    </a:lnTo>
                    <a:lnTo>
                      <a:pt x="0" y="2"/>
                    </a:lnTo>
                    <a:lnTo>
                      <a:pt x="0" y="2"/>
                    </a:lnTo>
                    <a:lnTo>
                      <a:pt x="0" y="1"/>
                    </a:lnTo>
                    <a:lnTo>
                      <a:pt x="0" y="2"/>
                    </a:lnTo>
                    <a:lnTo>
                      <a:pt x="0" y="2"/>
                    </a:lnTo>
                    <a:lnTo>
                      <a:pt x="0" y="2"/>
                    </a:lnTo>
                    <a:lnTo>
                      <a:pt x="0" y="2"/>
                    </a:lnTo>
                    <a:lnTo>
                      <a:pt x="0" y="2"/>
                    </a:lnTo>
                    <a:lnTo>
                      <a:pt x="0" y="1"/>
                    </a:lnTo>
                    <a:lnTo>
                      <a:pt x="0" y="2"/>
                    </a:lnTo>
                    <a:lnTo>
                      <a:pt x="0" y="1"/>
                    </a:lnTo>
                    <a:lnTo>
                      <a:pt x="0" y="0"/>
                    </a:lnTo>
                    <a:lnTo>
                      <a:pt x="0" y="1"/>
                    </a:lnTo>
                    <a:lnTo>
                      <a:pt x="0" y="1"/>
                    </a:lnTo>
                    <a:lnTo>
                      <a:pt x="0" y="1"/>
                    </a:lnTo>
                    <a:lnTo>
                      <a:pt x="0" y="1"/>
                    </a:lnTo>
                    <a:lnTo>
                      <a:pt x="0" y="2"/>
                    </a:lnTo>
                    <a:lnTo>
                      <a:pt x="0" y="3"/>
                    </a:lnTo>
                    <a:lnTo>
                      <a:pt x="0" y="2"/>
                    </a:lnTo>
                    <a:lnTo>
                      <a:pt x="0" y="2"/>
                    </a:lnTo>
                    <a:lnTo>
                      <a:pt x="0" y="3"/>
                    </a:lnTo>
                    <a:lnTo>
                      <a:pt x="0" y="3"/>
                    </a:lnTo>
                    <a:lnTo>
                      <a:pt x="0" y="2"/>
                    </a:lnTo>
                    <a:lnTo>
                      <a:pt x="0" y="3"/>
                    </a:lnTo>
                    <a:lnTo>
                      <a:pt x="0" y="3"/>
                    </a:lnTo>
                    <a:lnTo>
                      <a:pt x="0" y="4"/>
                    </a:lnTo>
                    <a:lnTo>
                      <a:pt x="0" y="5"/>
                    </a:lnTo>
                    <a:lnTo>
                      <a:pt x="0" y="4"/>
                    </a:lnTo>
                    <a:lnTo>
                      <a:pt x="0" y="5"/>
                    </a:lnTo>
                    <a:lnTo>
                      <a:pt x="0" y="5"/>
                    </a:lnTo>
                    <a:lnTo>
                      <a:pt x="0" y="5"/>
                    </a:lnTo>
                    <a:lnTo>
                      <a:pt x="0" y="4"/>
                    </a:lnTo>
                    <a:lnTo>
                      <a:pt x="0" y="5"/>
                    </a:lnTo>
                    <a:lnTo>
                      <a:pt x="0" y="5"/>
                    </a:lnTo>
                    <a:lnTo>
                      <a:pt x="0" y="5"/>
                    </a:lnTo>
                    <a:lnTo>
                      <a:pt x="0" y="5"/>
                    </a:lnTo>
                    <a:lnTo>
                      <a:pt x="0" y="5"/>
                    </a:lnTo>
                    <a:lnTo>
                      <a:pt x="0" y="4"/>
                    </a:lnTo>
                    <a:lnTo>
                      <a:pt x="0" y="4"/>
                    </a:lnTo>
                    <a:lnTo>
                      <a:pt x="0" y="3"/>
                    </a:lnTo>
                    <a:lnTo>
                      <a:pt x="0" y="3"/>
                    </a:lnTo>
                    <a:lnTo>
                      <a:pt x="0" y="2"/>
                    </a:lnTo>
                    <a:lnTo>
                      <a:pt x="0" y="2"/>
                    </a:lnTo>
                    <a:lnTo>
                      <a:pt x="0" y="2"/>
                    </a:lnTo>
                    <a:lnTo>
                      <a:pt x="0" y="2"/>
                    </a:lnTo>
                    <a:lnTo>
                      <a:pt x="0" y="2"/>
                    </a:lnTo>
                    <a:lnTo>
                      <a:pt x="0" y="3"/>
                    </a:lnTo>
                    <a:lnTo>
                      <a:pt x="0" y="3"/>
                    </a:lnTo>
                    <a:lnTo>
                      <a:pt x="0" y="4"/>
                    </a:lnTo>
                    <a:lnTo>
                      <a:pt x="0" y="4"/>
                    </a:lnTo>
                    <a:lnTo>
                      <a:pt x="0" y="5"/>
                    </a:lnTo>
                    <a:lnTo>
                      <a:pt x="0" y="5"/>
                    </a:lnTo>
                    <a:lnTo>
                      <a:pt x="0" y="5"/>
                    </a:lnTo>
                    <a:lnTo>
                      <a:pt x="0" y="6"/>
                    </a:lnTo>
                    <a:lnTo>
                      <a:pt x="0" y="6"/>
                    </a:lnTo>
                    <a:lnTo>
                      <a:pt x="0" y="7"/>
                    </a:lnTo>
                    <a:lnTo>
                      <a:pt x="0" y="7"/>
                    </a:lnTo>
                    <a:lnTo>
                      <a:pt x="0" y="8"/>
                    </a:lnTo>
                    <a:lnTo>
                      <a:pt x="0" y="8"/>
                    </a:lnTo>
                    <a:lnTo>
                      <a:pt x="0" y="8"/>
                    </a:lnTo>
                    <a:lnTo>
                      <a:pt x="0" y="8"/>
                    </a:lnTo>
                    <a:lnTo>
                      <a:pt x="0" y="8"/>
                    </a:lnTo>
                    <a:lnTo>
                      <a:pt x="0" y="8"/>
                    </a:lnTo>
                    <a:lnTo>
                      <a:pt x="0" y="8"/>
                    </a:lnTo>
                    <a:lnTo>
                      <a:pt x="0" y="7"/>
                    </a:lnTo>
                    <a:lnTo>
                      <a:pt x="0" y="7"/>
                    </a:lnTo>
                    <a:lnTo>
                      <a:pt x="0" y="8"/>
                    </a:lnTo>
                    <a:lnTo>
                      <a:pt x="0" y="7"/>
                    </a:lnTo>
                    <a:lnTo>
                      <a:pt x="0" y="6"/>
                    </a:lnTo>
                    <a:lnTo>
                      <a:pt x="0" y="6"/>
                    </a:lnTo>
                    <a:lnTo>
                      <a:pt x="0" y="6"/>
                    </a:lnTo>
                    <a:lnTo>
                      <a:pt x="0" y="6"/>
                    </a:lnTo>
                    <a:lnTo>
                      <a:pt x="0" y="5"/>
                    </a:lnTo>
                    <a:lnTo>
                      <a:pt x="0" y="5"/>
                    </a:lnTo>
                    <a:lnTo>
                      <a:pt x="0" y="4"/>
                    </a:lnTo>
                    <a:lnTo>
                      <a:pt x="0" y="4"/>
                    </a:lnTo>
                    <a:lnTo>
                      <a:pt x="0" y="4"/>
                    </a:lnTo>
                    <a:lnTo>
                      <a:pt x="0" y="4"/>
                    </a:lnTo>
                    <a:lnTo>
                      <a:pt x="0" y="5"/>
                    </a:lnTo>
                    <a:lnTo>
                      <a:pt x="0" y="5"/>
                    </a:lnTo>
                    <a:lnTo>
                      <a:pt x="0" y="5"/>
                    </a:lnTo>
                    <a:lnTo>
                      <a:pt x="0" y="6"/>
                    </a:lnTo>
                    <a:lnTo>
                      <a:pt x="0" y="5"/>
                    </a:lnTo>
                    <a:lnTo>
                      <a:pt x="0" y="6"/>
                    </a:lnTo>
                    <a:lnTo>
                      <a:pt x="0" y="5"/>
                    </a:lnTo>
                    <a:lnTo>
                      <a:pt x="0" y="5"/>
                    </a:lnTo>
                    <a:lnTo>
                      <a:pt x="0" y="5"/>
                    </a:lnTo>
                    <a:lnTo>
                      <a:pt x="0" y="6"/>
                    </a:lnTo>
                    <a:lnTo>
                      <a:pt x="0" y="6"/>
                    </a:lnTo>
                    <a:lnTo>
                      <a:pt x="0" y="6"/>
                    </a:lnTo>
                    <a:lnTo>
                      <a:pt x="0" y="5"/>
                    </a:lnTo>
                    <a:lnTo>
                      <a:pt x="0" y="6"/>
                    </a:lnTo>
                    <a:lnTo>
                      <a:pt x="0" y="6"/>
                    </a:lnTo>
                    <a:lnTo>
                      <a:pt x="0" y="6"/>
                    </a:lnTo>
                    <a:lnTo>
                      <a:pt x="0" y="6"/>
                    </a:lnTo>
                    <a:lnTo>
                      <a:pt x="0" y="5"/>
                    </a:lnTo>
                    <a:lnTo>
                      <a:pt x="0" y="5"/>
                    </a:lnTo>
                    <a:lnTo>
                      <a:pt x="0" y="5"/>
                    </a:lnTo>
                    <a:lnTo>
                      <a:pt x="0" y="6"/>
                    </a:lnTo>
                    <a:lnTo>
                      <a:pt x="0" y="6"/>
                    </a:lnTo>
                    <a:lnTo>
                      <a:pt x="0" y="5"/>
                    </a:lnTo>
                    <a:lnTo>
                      <a:pt x="0" y="6"/>
                    </a:lnTo>
                    <a:lnTo>
                      <a:pt x="0" y="6"/>
                    </a:lnTo>
                    <a:lnTo>
                      <a:pt x="0" y="6"/>
                    </a:lnTo>
                    <a:lnTo>
                      <a:pt x="0" y="6"/>
                    </a:lnTo>
                    <a:lnTo>
                      <a:pt x="0" y="5"/>
                    </a:lnTo>
                    <a:lnTo>
                      <a:pt x="0" y="6"/>
                    </a:lnTo>
                    <a:lnTo>
                      <a:pt x="0" y="5"/>
                    </a:lnTo>
                    <a:lnTo>
                      <a:pt x="0" y="6"/>
                    </a:lnTo>
                    <a:lnTo>
                      <a:pt x="0" y="6"/>
                    </a:lnTo>
                    <a:lnTo>
                      <a:pt x="0" y="8"/>
                    </a:lnTo>
                    <a:lnTo>
                      <a:pt x="0" y="7"/>
                    </a:lnTo>
                    <a:lnTo>
                      <a:pt x="0" y="7"/>
                    </a:lnTo>
                    <a:lnTo>
                      <a:pt x="0" y="7"/>
                    </a:lnTo>
                    <a:lnTo>
                      <a:pt x="0" y="8"/>
                    </a:lnTo>
                    <a:lnTo>
                      <a:pt x="0" y="7"/>
                    </a:lnTo>
                    <a:lnTo>
                      <a:pt x="0" y="7"/>
                    </a:lnTo>
                    <a:lnTo>
                      <a:pt x="0" y="6"/>
                    </a:lnTo>
                    <a:lnTo>
                      <a:pt x="0" y="6"/>
                    </a:lnTo>
                    <a:lnTo>
                      <a:pt x="0" y="7"/>
                    </a:lnTo>
                    <a:lnTo>
                      <a:pt x="0" y="6"/>
                    </a:lnTo>
                    <a:lnTo>
                      <a:pt x="0" y="6"/>
                    </a:lnTo>
                    <a:lnTo>
                      <a:pt x="0" y="6"/>
                    </a:lnTo>
                    <a:lnTo>
                      <a:pt x="0" y="6"/>
                    </a:lnTo>
                    <a:lnTo>
                      <a:pt x="0" y="5"/>
                    </a:lnTo>
                    <a:lnTo>
                      <a:pt x="0" y="6"/>
                    </a:lnTo>
                    <a:lnTo>
                      <a:pt x="0" y="6"/>
                    </a:lnTo>
                    <a:lnTo>
                      <a:pt x="0" y="6"/>
                    </a:lnTo>
                    <a:lnTo>
                      <a:pt x="0" y="5"/>
                    </a:lnTo>
                    <a:lnTo>
                      <a:pt x="0" y="6"/>
                    </a:lnTo>
                    <a:lnTo>
                      <a:pt x="0" y="5"/>
                    </a:lnTo>
                    <a:lnTo>
                      <a:pt x="0" y="5"/>
                    </a:lnTo>
                    <a:lnTo>
                      <a:pt x="0" y="5"/>
                    </a:lnTo>
                    <a:lnTo>
                      <a:pt x="0" y="6"/>
                    </a:lnTo>
                    <a:lnTo>
                      <a:pt x="0" y="6"/>
                    </a:lnTo>
                    <a:lnTo>
                      <a:pt x="0" y="6"/>
                    </a:lnTo>
                    <a:lnTo>
                      <a:pt x="0" y="7"/>
                    </a:lnTo>
                    <a:lnTo>
                      <a:pt x="0" y="7"/>
                    </a:lnTo>
                    <a:lnTo>
                      <a:pt x="0" y="6"/>
                    </a:lnTo>
                    <a:lnTo>
                      <a:pt x="0" y="7"/>
                    </a:lnTo>
                    <a:lnTo>
                      <a:pt x="0" y="6"/>
                    </a:lnTo>
                    <a:lnTo>
                      <a:pt x="0" y="7"/>
                    </a:lnTo>
                    <a:lnTo>
                      <a:pt x="0" y="6"/>
                    </a:lnTo>
                    <a:lnTo>
                      <a:pt x="0" y="6"/>
                    </a:lnTo>
                    <a:lnTo>
                      <a:pt x="0" y="6"/>
                    </a:lnTo>
                    <a:lnTo>
                      <a:pt x="0" y="6"/>
                    </a:lnTo>
                    <a:lnTo>
                      <a:pt x="0" y="7"/>
                    </a:lnTo>
                    <a:lnTo>
                      <a:pt x="0" y="6"/>
                    </a:lnTo>
                    <a:lnTo>
                      <a:pt x="0" y="6"/>
                    </a:lnTo>
                    <a:lnTo>
                      <a:pt x="0" y="6"/>
                    </a:lnTo>
                    <a:lnTo>
                      <a:pt x="0" y="6"/>
                    </a:lnTo>
                    <a:lnTo>
                      <a:pt x="0" y="6"/>
                    </a:lnTo>
                    <a:lnTo>
                      <a:pt x="0" y="6"/>
                    </a:lnTo>
                    <a:lnTo>
                      <a:pt x="0" y="5"/>
                    </a:lnTo>
                    <a:lnTo>
                      <a:pt x="0" y="6"/>
                    </a:lnTo>
                    <a:lnTo>
                      <a:pt x="0" y="6"/>
                    </a:lnTo>
                    <a:lnTo>
                      <a:pt x="0" y="6"/>
                    </a:lnTo>
                    <a:lnTo>
                      <a:pt x="0" y="5"/>
                    </a:lnTo>
                    <a:lnTo>
                      <a:pt x="0" y="6"/>
                    </a:lnTo>
                    <a:lnTo>
                      <a:pt x="0" y="6"/>
                    </a:lnTo>
                    <a:lnTo>
                      <a:pt x="0" y="7"/>
                    </a:lnTo>
                    <a:lnTo>
                      <a:pt x="0" y="6"/>
                    </a:lnTo>
                    <a:lnTo>
                      <a:pt x="0" y="6"/>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6"/>
                    </a:lnTo>
                    <a:lnTo>
                      <a:pt x="0" y="6"/>
                    </a:lnTo>
                    <a:lnTo>
                      <a:pt x="0" y="5"/>
                    </a:lnTo>
                    <a:lnTo>
                      <a:pt x="0" y="5"/>
                    </a:lnTo>
                    <a:lnTo>
                      <a:pt x="0" y="5"/>
                    </a:lnTo>
                    <a:lnTo>
                      <a:pt x="0" y="6"/>
                    </a:lnTo>
                    <a:lnTo>
                      <a:pt x="0" y="6"/>
                    </a:lnTo>
                    <a:lnTo>
                      <a:pt x="0" y="7"/>
                    </a:lnTo>
                    <a:lnTo>
                      <a:pt x="0" y="6"/>
                    </a:lnTo>
                    <a:lnTo>
                      <a:pt x="0" y="6"/>
                    </a:lnTo>
                    <a:lnTo>
                      <a:pt x="0" y="6"/>
                    </a:lnTo>
                    <a:lnTo>
                      <a:pt x="0" y="6"/>
                    </a:lnTo>
                    <a:lnTo>
                      <a:pt x="0" y="7"/>
                    </a:lnTo>
                    <a:lnTo>
                      <a:pt x="0" y="6"/>
                    </a:lnTo>
                    <a:lnTo>
                      <a:pt x="0" y="6"/>
                    </a:lnTo>
                    <a:lnTo>
                      <a:pt x="0" y="7"/>
                    </a:lnTo>
                    <a:lnTo>
                      <a:pt x="0" y="7"/>
                    </a:lnTo>
                    <a:lnTo>
                      <a:pt x="0" y="7"/>
                    </a:lnTo>
                    <a:lnTo>
                      <a:pt x="0" y="7"/>
                    </a:lnTo>
                    <a:lnTo>
                      <a:pt x="0" y="8"/>
                    </a:lnTo>
                    <a:lnTo>
                      <a:pt x="0" y="7"/>
                    </a:lnTo>
                    <a:lnTo>
                      <a:pt x="0" y="7"/>
                    </a:lnTo>
                    <a:lnTo>
                      <a:pt x="0" y="8"/>
                    </a:lnTo>
                    <a:lnTo>
                      <a:pt x="0" y="8"/>
                    </a:lnTo>
                    <a:lnTo>
                      <a:pt x="0" y="9"/>
                    </a:lnTo>
                    <a:lnTo>
                      <a:pt x="0" y="9"/>
                    </a:lnTo>
                    <a:lnTo>
                      <a:pt x="0" y="9"/>
                    </a:lnTo>
                    <a:lnTo>
                      <a:pt x="0" y="8"/>
                    </a:lnTo>
                    <a:lnTo>
                      <a:pt x="0" y="8"/>
                    </a:lnTo>
                    <a:lnTo>
                      <a:pt x="0" y="8"/>
                    </a:lnTo>
                    <a:lnTo>
                      <a:pt x="0" y="7"/>
                    </a:lnTo>
                    <a:lnTo>
                      <a:pt x="0" y="8"/>
                    </a:lnTo>
                    <a:lnTo>
                      <a:pt x="0" y="8"/>
                    </a:lnTo>
                    <a:lnTo>
                      <a:pt x="0" y="8"/>
                    </a:lnTo>
                    <a:lnTo>
                      <a:pt x="0" y="7"/>
                    </a:lnTo>
                    <a:lnTo>
                      <a:pt x="0" y="6"/>
                    </a:lnTo>
                    <a:lnTo>
                      <a:pt x="0" y="7"/>
                    </a:lnTo>
                    <a:lnTo>
                      <a:pt x="0" y="6"/>
                    </a:lnTo>
                    <a:lnTo>
                      <a:pt x="0" y="6"/>
                    </a:lnTo>
                    <a:lnTo>
                      <a:pt x="0" y="7"/>
                    </a:lnTo>
                    <a:lnTo>
                      <a:pt x="0" y="7"/>
                    </a:lnTo>
                    <a:lnTo>
                      <a:pt x="0" y="7"/>
                    </a:lnTo>
                    <a:lnTo>
                      <a:pt x="0" y="8"/>
                    </a:lnTo>
                    <a:lnTo>
                      <a:pt x="0" y="8"/>
                    </a:lnTo>
                    <a:lnTo>
                      <a:pt x="0" y="8"/>
                    </a:lnTo>
                    <a:lnTo>
                      <a:pt x="0" y="9"/>
                    </a:lnTo>
                    <a:lnTo>
                      <a:pt x="0" y="8"/>
                    </a:lnTo>
                    <a:lnTo>
                      <a:pt x="0" y="8"/>
                    </a:lnTo>
                    <a:lnTo>
                      <a:pt x="0" y="9"/>
                    </a:lnTo>
                    <a:lnTo>
                      <a:pt x="0" y="9"/>
                    </a:lnTo>
                    <a:lnTo>
                      <a:pt x="0" y="10"/>
                    </a:lnTo>
                    <a:lnTo>
                      <a:pt x="0" y="9"/>
                    </a:lnTo>
                    <a:lnTo>
                      <a:pt x="0" y="10"/>
                    </a:lnTo>
                    <a:lnTo>
                      <a:pt x="0" y="9"/>
                    </a:lnTo>
                    <a:lnTo>
                      <a:pt x="0" y="9"/>
                    </a:lnTo>
                    <a:lnTo>
                      <a:pt x="0" y="10"/>
                    </a:lnTo>
                    <a:lnTo>
                      <a:pt x="0" y="9"/>
                    </a:lnTo>
                    <a:lnTo>
                      <a:pt x="0" y="9"/>
                    </a:lnTo>
                    <a:lnTo>
                      <a:pt x="0" y="8"/>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10"/>
                    </a:lnTo>
                    <a:lnTo>
                      <a:pt x="0" y="10"/>
                    </a:lnTo>
                    <a:lnTo>
                      <a:pt x="0" y="11"/>
                    </a:lnTo>
                    <a:lnTo>
                      <a:pt x="0" y="11"/>
                    </a:lnTo>
                    <a:lnTo>
                      <a:pt x="0" y="11"/>
                    </a:lnTo>
                    <a:lnTo>
                      <a:pt x="0" y="11"/>
                    </a:lnTo>
                    <a:lnTo>
                      <a:pt x="0" y="12"/>
                    </a:lnTo>
                    <a:lnTo>
                      <a:pt x="0" y="12"/>
                    </a:lnTo>
                    <a:lnTo>
                      <a:pt x="0" y="12"/>
                    </a:lnTo>
                    <a:lnTo>
                      <a:pt x="0" y="12"/>
                    </a:lnTo>
                    <a:lnTo>
                      <a:pt x="0" y="12"/>
                    </a:lnTo>
                    <a:lnTo>
                      <a:pt x="0" y="12"/>
                    </a:lnTo>
                    <a:lnTo>
                      <a:pt x="0" y="11"/>
                    </a:lnTo>
                    <a:lnTo>
                      <a:pt x="0" y="10"/>
                    </a:lnTo>
                    <a:lnTo>
                      <a:pt x="0" y="11"/>
                    </a:lnTo>
                    <a:lnTo>
                      <a:pt x="0" y="10"/>
                    </a:lnTo>
                    <a:lnTo>
                      <a:pt x="0" y="10"/>
                    </a:lnTo>
                    <a:lnTo>
                      <a:pt x="0" y="10"/>
                    </a:lnTo>
                    <a:lnTo>
                      <a:pt x="0" y="10"/>
                    </a:lnTo>
                    <a:lnTo>
                      <a:pt x="0" y="10"/>
                    </a:lnTo>
                    <a:lnTo>
                      <a:pt x="0" y="10"/>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9"/>
                    </a:lnTo>
                    <a:lnTo>
                      <a:pt x="0" y="9"/>
                    </a:lnTo>
                    <a:lnTo>
                      <a:pt x="0" y="9"/>
                    </a:lnTo>
                    <a:lnTo>
                      <a:pt x="0" y="8"/>
                    </a:lnTo>
                    <a:lnTo>
                      <a:pt x="0" y="8"/>
                    </a:lnTo>
                    <a:lnTo>
                      <a:pt x="0" y="9"/>
                    </a:lnTo>
                    <a:lnTo>
                      <a:pt x="0" y="8"/>
                    </a:lnTo>
                    <a:lnTo>
                      <a:pt x="0" y="9"/>
                    </a:lnTo>
                    <a:lnTo>
                      <a:pt x="0" y="8"/>
                    </a:lnTo>
                    <a:lnTo>
                      <a:pt x="0" y="8"/>
                    </a:lnTo>
                    <a:lnTo>
                      <a:pt x="0" y="9"/>
                    </a:lnTo>
                    <a:lnTo>
                      <a:pt x="0" y="8"/>
                    </a:lnTo>
                    <a:lnTo>
                      <a:pt x="0" y="8"/>
                    </a:lnTo>
                    <a:lnTo>
                      <a:pt x="0" y="8"/>
                    </a:lnTo>
                    <a:lnTo>
                      <a:pt x="0" y="9"/>
                    </a:lnTo>
                    <a:lnTo>
                      <a:pt x="0" y="9"/>
                    </a:lnTo>
                    <a:lnTo>
                      <a:pt x="0" y="9"/>
                    </a:lnTo>
                    <a:lnTo>
                      <a:pt x="0" y="9"/>
                    </a:lnTo>
                    <a:lnTo>
                      <a:pt x="0" y="10"/>
                    </a:lnTo>
                    <a:lnTo>
                      <a:pt x="0" y="10"/>
                    </a:lnTo>
                    <a:lnTo>
                      <a:pt x="0" y="10"/>
                    </a:lnTo>
                    <a:lnTo>
                      <a:pt x="0" y="11"/>
                    </a:lnTo>
                    <a:lnTo>
                      <a:pt x="0" y="11"/>
                    </a:lnTo>
                    <a:lnTo>
                      <a:pt x="0" y="11"/>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9"/>
                    </a:lnTo>
                    <a:lnTo>
                      <a:pt x="0" y="9"/>
                    </a:lnTo>
                    <a:lnTo>
                      <a:pt x="0" y="8"/>
                    </a:lnTo>
                    <a:lnTo>
                      <a:pt x="0" y="9"/>
                    </a:lnTo>
                    <a:lnTo>
                      <a:pt x="0" y="9"/>
                    </a:lnTo>
                    <a:lnTo>
                      <a:pt x="0" y="9"/>
                    </a:lnTo>
                    <a:lnTo>
                      <a:pt x="0" y="10"/>
                    </a:lnTo>
                    <a:lnTo>
                      <a:pt x="0" y="10"/>
                    </a:lnTo>
                    <a:lnTo>
                      <a:pt x="0" y="10"/>
                    </a:lnTo>
                    <a:lnTo>
                      <a:pt x="0" y="10"/>
                    </a:lnTo>
                    <a:lnTo>
                      <a:pt x="0" y="10"/>
                    </a:lnTo>
                    <a:lnTo>
                      <a:pt x="0" y="11"/>
                    </a:lnTo>
                    <a:lnTo>
                      <a:pt x="0" y="11"/>
                    </a:lnTo>
                    <a:lnTo>
                      <a:pt x="0" y="10"/>
                    </a:lnTo>
                    <a:lnTo>
                      <a:pt x="0" y="11"/>
                    </a:lnTo>
                    <a:lnTo>
                      <a:pt x="0" y="10"/>
                    </a:lnTo>
                    <a:lnTo>
                      <a:pt x="0" y="10"/>
                    </a:lnTo>
                    <a:lnTo>
                      <a:pt x="0" y="11"/>
                    </a:lnTo>
                    <a:lnTo>
                      <a:pt x="0" y="11"/>
                    </a:lnTo>
                    <a:lnTo>
                      <a:pt x="0" y="11"/>
                    </a:lnTo>
                    <a:lnTo>
                      <a:pt x="0" y="11"/>
                    </a:lnTo>
                    <a:lnTo>
                      <a:pt x="0" y="10"/>
                    </a:lnTo>
                    <a:lnTo>
                      <a:pt x="0" y="11"/>
                    </a:lnTo>
                    <a:lnTo>
                      <a:pt x="0" y="10"/>
                    </a:lnTo>
                    <a:lnTo>
                      <a:pt x="0" y="10"/>
                    </a:lnTo>
                    <a:lnTo>
                      <a:pt x="0" y="10"/>
                    </a:lnTo>
                    <a:lnTo>
                      <a:pt x="0" y="10"/>
                    </a:lnTo>
                    <a:lnTo>
                      <a:pt x="0" y="9"/>
                    </a:lnTo>
                    <a:lnTo>
                      <a:pt x="0" y="10"/>
                    </a:lnTo>
                    <a:lnTo>
                      <a:pt x="0" y="9"/>
                    </a:lnTo>
                    <a:lnTo>
                      <a:pt x="0" y="10"/>
                    </a:lnTo>
                    <a:lnTo>
                      <a:pt x="0" y="9"/>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8"/>
                    </a:lnTo>
                    <a:lnTo>
                      <a:pt x="0" y="9"/>
                    </a:lnTo>
                    <a:lnTo>
                      <a:pt x="0" y="8"/>
                    </a:lnTo>
                    <a:lnTo>
                      <a:pt x="0" y="7"/>
                    </a:lnTo>
                    <a:lnTo>
                      <a:pt x="0" y="7"/>
                    </a:lnTo>
                    <a:lnTo>
                      <a:pt x="0" y="6"/>
                    </a:lnTo>
                    <a:lnTo>
                      <a:pt x="0" y="5"/>
                    </a:lnTo>
                    <a:lnTo>
                      <a:pt x="0" y="6"/>
                    </a:lnTo>
                    <a:lnTo>
                      <a:pt x="0" y="5"/>
                    </a:lnTo>
                    <a:lnTo>
                      <a:pt x="0" y="5"/>
                    </a:lnTo>
                    <a:lnTo>
                      <a:pt x="0" y="5"/>
                    </a:lnTo>
                    <a:lnTo>
                      <a:pt x="0" y="5"/>
                    </a:lnTo>
                    <a:lnTo>
                      <a:pt x="0" y="5"/>
                    </a:lnTo>
                    <a:lnTo>
                      <a:pt x="0" y="6"/>
                    </a:lnTo>
                    <a:lnTo>
                      <a:pt x="0" y="5"/>
                    </a:lnTo>
                    <a:lnTo>
                      <a:pt x="0" y="4"/>
                    </a:lnTo>
                    <a:lnTo>
                      <a:pt x="0" y="5"/>
                    </a:lnTo>
                    <a:lnTo>
                      <a:pt x="0" y="4"/>
                    </a:lnTo>
                    <a:lnTo>
                      <a:pt x="0" y="5"/>
                    </a:lnTo>
                    <a:lnTo>
                      <a:pt x="0" y="5"/>
                    </a:lnTo>
                    <a:lnTo>
                      <a:pt x="0" y="4"/>
                    </a:lnTo>
                    <a:lnTo>
                      <a:pt x="0" y="5"/>
                    </a:lnTo>
                    <a:lnTo>
                      <a:pt x="0" y="5"/>
                    </a:lnTo>
                    <a:lnTo>
                      <a:pt x="0" y="4"/>
                    </a:lnTo>
                    <a:lnTo>
                      <a:pt x="0" y="4"/>
                    </a:lnTo>
                    <a:lnTo>
                      <a:pt x="0" y="4"/>
                    </a:lnTo>
                    <a:lnTo>
                      <a:pt x="0" y="4"/>
                    </a:lnTo>
                    <a:lnTo>
                      <a:pt x="0" y="3"/>
                    </a:lnTo>
                    <a:lnTo>
                      <a:pt x="0" y="3"/>
                    </a:lnTo>
                    <a:lnTo>
                      <a:pt x="0" y="2"/>
                    </a:lnTo>
                    <a:lnTo>
                      <a:pt x="0" y="2"/>
                    </a:lnTo>
                    <a:lnTo>
                      <a:pt x="0" y="3"/>
                    </a:lnTo>
                    <a:lnTo>
                      <a:pt x="0" y="2"/>
                    </a:lnTo>
                    <a:lnTo>
                      <a:pt x="0" y="2"/>
                    </a:lnTo>
                    <a:lnTo>
                      <a:pt x="0" y="2"/>
                    </a:lnTo>
                    <a:lnTo>
                      <a:pt x="0" y="2"/>
                    </a:lnTo>
                    <a:lnTo>
                      <a:pt x="0" y="1"/>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4"/>
                    </a:lnTo>
                    <a:lnTo>
                      <a:pt x="0" y="5"/>
                    </a:lnTo>
                    <a:lnTo>
                      <a:pt x="0" y="5"/>
                    </a:lnTo>
                    <a:lnTo>
                      <a:pt x="0" y="5"/>
                    </a:lnTo>
                    <a:lnTo>
                      <a:pt x="0" y="5"/>
                    </a:lnTo>
                    <a:lnTo>
                      <a:pt x="0" y="5"/>
                    </a:lnTo>
                    <a:lnTo>
                      <a:pt x="0" y="5"/>
                    </a:lnTo>
                    <a:lnTo>
                      <a:pt x="0" y="4"/>
                    </a:lnTo>
                    <a:lnTo>
                      <a:pt x="0" y="4"/>
                    </a:lnTo>
                    <a:lnTo>
                      <a:pt x="0" y="3"/>
                    </a:lnTo>
                    <a:lnTo>
                      <a:pt x="0" y="2"/>
                    </a:lnTo>
                    <a:lnTo>
                      <a:pt x="0" y="3"/>
                    </a:lnTo>
                    <a:lnTo>
                      <a:pt x="0" y="2"/>
                    </a:lnTo>
                    <a:lnTo>
                      <a:pt x="0" y="3"/>
                    </a:lnTo>
                    <a:lnTo>
                      <a:pt x="0" y="2"/>
                    </a:lnTo>
                    <a:lnTo>
                      <a:pt x="0" y="2"/>
                    </a:lnTo>
                    <a:lnTo>
                      <a:pt x="0" y="1"/>
                    </a:lnTo>
                    <a:lnTo>
                      <a:pt x="0" y="0"/>
                    </a:lnTo>
                    <a:lnTo>
                      <a:pt x="0" y="1"/>
                    </a:lnTo>
                    <a:lnTo>
                      <a:pt x="0" y="1"/>
                    </a:lnTo>
                    <a:lnTo>
                      <a:pt x="0" y="2"/>
                    </a:lnTo>
                    <a:lnTo>
                      <a:pt x="0" y="2"/>
                    </a:lnTo>
                    <a:lnTo>
                      <a:pt x="0" y="2"/>
                    </a:lnTo>
                    <a:lnTo>
                      <a:pt x="0" y="2"/>
                    </a:lnTo>
                    <a:lnTo>
                      <a:pt x="0" y="3"/>
                    </a:lnTo>
                    <a:lnTo>
                      <a:pt x="0" y="2"/>
                    </a:lnTo>
                    <a:lnTo>
                      <a:pt x="0" y="3"/>
                    </a:lnTo>
                    <a:lnTo>
                      <a:pt x="0" y="3"/>
                    </a:lnTo>
                    <a:lnTo>
                      <a:pt x="0" y="3"/>
                    </a:lnTo>
                    <a:lnTo>
                      <a:pt x="0" y="3"/>
                    </a:lnTo>
                    <a:lnTo>
                      <a:pt x="0" y="3"/>
                    </a:lnTo>
                    <a:lnTo>
                      <a:pt x="0" y="3"/>
                    </a:lnTo>
                    <a:lnTo>
                      <a:pt x="0" y="2"/>
                    </a:lnTo>
                    <a:lnTo>
                      <a:pt x="0" y="3"/>
                    </a:lnTo>
                    <a:lnTo>
                      <a:pt x="0" y="2"/>
                    </a:lnTo>
                    <a:lnTo>
                      <a:pt x="0" y="2"/>
                    </a:lnTo>
                    <a:lnTo>
                      <a:pt x="0" y="3"/>
                    </a:lnTo>
                    <a:lnTo>
                      <a:pt x="0" y="2"/>
                    </a:lnTo>
                    <a:lnTo>
                      <a:pt x="0" y="2"/>
                    </a:lnTo>
                    <a:lnTo>
                      <a:pt x="0" y="3"/>
                    </a:lnTo>
                    <a:lnTo>
                      <a:pt x="0" y="3"/>
                    </a:lnTo>
                    <a:lnTo>
                      <a:pt x="0" y="2"/>
                    </a:lnTo>
                    <a:lnTo>
                      <a:pt x="0" y="2"/>
                    </a:lnTo>
                    <a:lnTo>
                      <a:pt x="0" y="3"/>
                    </a:lnTo>
                    <a:lnTo>
                      <a:pt x="0" y="2"/>
                    </a:lnTo>
                    <a:lnTo>
                      <a:pt x="0" y="3"/>
                    </a:lnTo>
                    <a:lnTo>
                      <a:pt x="0" y="3"/>
                    </a:lnTo>
                    <a:lnTo>
                      <a:pt x="0" y="3"/>
                    </a:lnTo>
                    <a:lnTo>
                      <a:pt x="0" y="3"/>
                    </a:lnTo>
                    <a:lnTo>
                      <a:pt x="0" y="4"/>
                    </a:lnTo>
                    <a:lnTo>
                      <a:pt x="0" y="4"/>
                    </a:lnTo>
                    <a:lnTo>
                      <a:pt x="0" y="5"/>
                    </a:lnTo>
                    <a:lnTo>
                      <a:pt x="0" y="6"/>
                    </a:lnTo>
                    <a:lnTo>
                      <a:pt x="0" y="6"/>
                    </a:lnTo>
                    <a:lnTo>
                      <a:pt x="0" y="6"/>
                    </a:lnTo>
                    <a:lnTo>
                      <a:pt x="0" y="5"/>
                    </a:lnTo>
                    <a:lnTo>
                      <a:pt x="0" y="6"/>
                    </a:lnTo>
                    <a:lnTo>
                      <a:pt x="0" y="6"/>
                    </a:lnTo>
                    <a:lnTo>
                      <a:pt x="0" y="6"/>
                    </a:lnTo>
                    <a:lnTo>
                      <a:pt x="0" y="6"/>
                    </a:lnTo>
                    <a:lnTo>
                      <a:pt x="0" y="7"/>
                    </a:lnTo>
                    <a:lnTo>
                      <a:pt x="0" y="7"/>
                    </a:lnTo>
                    <a:lnTo>
                      <a:pt x="0" y="6"/>
                    </a:lnTo>
                    <a:lnTo>
                      <a:pt x="0" y="6"/>
                    </a:lnTo>
                    <a:lnTo>
                      <a:pt x="0" y="7"/>
                    </a:lnTo>
                    <a:lnTo>
                      <a:pt x="0" y="7"/>
                    </a:lnTo>
                    <a:lnTo>
                      <a:pt x="0" y="7"/>
                    </a:lnTo>
                    <a:lnTo>
                      <a:pt x="0" y="7"/>
                    </a:lnTo>
                    <a:lnTo>
                      <a:pt x="0" y="8"/>
                    </a:lnTo>
                    <a:lnTo>
                      <a:pt x="0" y="8"/>
                    </a:lnTo>
                    <a:lnTo>
                      <a:pt x="0" y="8"/>
                    </a:lnTo>
                    <a:lnTo>
                      <a:pt x="0" y="9"/>
                    </a:lnTo>
                    <a:lnTo>
                      <a:pt x="0" y="10"/>
                    </a:lnTo>
                    <a:lnTo>
                      <a:pt x="0" y="10"/>
                    </a:lnTo>
                    <a:lnTo>
                      <a:pt x="0" y="10"/>
                    </a:lnTo>
                    <a:lnTo>
                      <a:pt x="0" y="9"/>
                    </a:lnTo>
                    <a:lnTo>
                      <a:pt x="0" y="10"/>
                    </a:lnTo>
                    <a:lnTo>
                      <a:pt x="0" y="9"/>
                    </a:lnTo>
                    <a:lnTo>
                      <a:pt x="0" y="10"/>
                    </a:lnTo>
                    <a:lnTo>
                      <a:pt x="0" y="9"/>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8"/>
                    </a:lnTo>
                    <a:lnTo>
                      <a:pt x="0" y="8"/>
                    </a:lnTo>
                    <a:lnTo>
                      <a:pt x="0" y="8"/>
                    </a:lnTo>
                    <a:lnTo>
                      <a:pt x="0" y="7"/>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5"/>
                    </a:lnTo>
                    <a:lnTo>
                      <a:pt x="0" y="5"/>
                    </a:lnTo>
                    <a:lnTo>
                      <a:pt x="0" y="4"/>
                    </a:lnTo>
                    <a:lnTo>
                      <a:pt x="0" y="5"/>
                    </a:lnTo>
                    <a:lnTo>
                      <a:pt x="0" y="4"/>
                    </a:lnTo>
                    <a:lnTo>
                      <a:pt x="0" y="5"/>
                    </a:lnTo>
                    <a:lnTo>
                      <a:pt x="0" y="4"/>
                    </a:lnTo>
                    <a:lnTo>
                      <a:pt x="0" y="3"/>
                    </a:lnTo>
                    <a:lnTo>
                      <a:pt x="0" y="4"/>
                    </a:lnTo>
                    <a:lnTo>
                      <a:pt x="0" y="3"/>
                    </a:lnTo>
                    <a:lnTo>
                      <a:pt x="0" y="3"/>
                    </a:lnTo>
                    <a:lnTo>
                      <a:pt x="0" y="4"/>
                    </a:lnTo>
                    <a:lnTo>
                      <a:pt x="0" y="4"/>
                    </a:lnTo>
                    <a:lnTo>
                      <a:pt x="0" y="3"/>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3"/>
                    </a:lnTo>
                    <a:lnTo>
                      <a:pt x="0" y="3"/>
                    </a:lnTo>
                    <a:lnTo>
                      <a:pt x="0" y="3"/>
                    </a:lnTo>
                    <a:lnTo>
                      <a:pt x="0" y="4"/>
                    </a:lnTo>
                    <a:lnTo>
                      <a:pt x="0" y="3"/>
                    </a:lnTo>
                    <a:lnTo>
                      <a:pt x="0" y="2"/>
                    </a:lnTo>
                    <a:lnTo>
                      <a:pt x="0" y="2"/>
                    </a:lnTo>
                    <a:lnTo>
                      <a:pt x="0" y="3"/>
                    </a:lnTo>
                    <a:lnTo>
                      <a:pt x="0" y="2"/>
                    </a:lnTo>
                    <a:lnTo>
                      <a:pt x="0" y="2"/>
                    </a:lnTo>
                    <a:lnTo>
                      <a:pt x="0" y="2"/>
                    </a:lnTo>
                    <a:lnTo>
                      <a:pt x="0" y="2"/>
                    </a:lnTo>
                    <a:lnTo>
                      <a:pt x="0" y="3"/>
                    </a:lnTo>
                    <a:lnTo>
                      <a:pt x="0" y="3"/>
                    </a:lnTo>
                    <a:lnTo>
                      <a:pt x="0" y="3"/>
                    </a:lnTo>
                    <a:lnTo>
                      <a:pt x="0" y="4"/>
                    </a:lnTo>
                    <a:lnTo>
                      <a:pt x="0" y="4"/>
                    </a:lnTo>
                    <a:lnTo>
                      <a:pt x="0" y="5"/>
                    </a:lnTo>
                    <a:lnTo>
                      <a:pt x="0" y="5"/>
                    </a:lnTo>
                    <a:lnTo>
                      <a:pt x="0" y="5"/>
                    </a:lnTo>
                    <a:lnTo>
                      <a:pt x="0" y="6"/>
                    </a:lnTo>
                  </a:path>
                </a:pathLst>
              </a:custGeom>
              <a:noFill/>
              <a:ln w="0">
                <a:solidFill>
                  <a:srgbClr val="3366FF"/>
                </a:solidFill>
                <a:prstDash val="solid"/>
                <a:round/>
                <a:headEnd/>
                <a:tailEnd/>
              </a:ln>
            </p:spPr>
            <p:txBody>
              <a:bodyPr/>
              <a:lstStyle/>
              <a:p>
                <a:endParaRPr lang="en-GB"/>
              </a:p>
            </p:txBody>
          </p:sp>
          <p:sp>
            <p:nvSpPr>
              <p:cNvPr id="186380" name="Freeform 1036"/>
              <p:cNvSpPr>
                <a:spLocks/>
              </p:cNvSpPr>
              <p:nvPr/>
            </p:nvSpPr>
            <p:spPr bwMode="auto">
              <a:xfrm>
                <a:off x="3960" y="3473"/>
                <a:ext cx="6" cy="78"/>
              </a:xfrm>
              <a:custGeom>
                <a:avLst/>
                <a:gdLst/>
                <a:ahLst/>
                <a:cxnLst>
                  <a:cxn ang="0">
                    <a:pos x="0" y="8"/>
                  </a:cxn>
                  <a:cxn ang="0">
                    <a:pos x="0" y="5"/>
                  </a:cxn>
                  <a:cxn ang="0">
                    <a:pos x="0" y="7"/>
                  </a:cxn>
                  <a:cxn ang="0">
                    <a:pos x="0" y="7"/>
                  </a:cxn>
                  <a:cxn ang="0">
                    <a:pos x="0" y="7"/>
                  </a:cxn>
                  <a:cxn ang="0">
                    <a:pos x="0" y="9"/>
                  </a:cxn>
                  <a:cxn ang="0">
                    <a:pos x="0" y="7"/>
                  </a:cxn>
                  <a:cxn ang="0">
                    <a:pos x="0" y="10"/>
                  </a:cxn>
                  <a:cxn ang="0">
                    <a:pos x="0" y="10"/>
                  </a:cxn>
                  <a:cxn ang="0">
                    <a:pos x="0" y="11"/>
                  </a:cxn>
                  <a:cxn ang="0">
                    <a:pos x="0" y="13"/>
                  </a:cxn>
                  <a:cxn ang="0">
                    <a:pos x="0" y="12"/>
                  </a:cxn>
                  <a:cxn ang="0">
                    <a:pos x="0" y="13"/>
                  </a:cxn>
                  <a:cxn ang="0">
                    <a:pos x="0" y="8"/>
                  </a:cxn>
                  <a:cxn ang="0">
                    <a:pos x="0" y="5"/>
                  </a:cxn>
                  <a:cxn ang="0">
                    <a:pos x="0" y="5"/>
                  </a:cxn>
                  <a:cxn ang="0">
                    <a:pos x="0" y="4"/>
                  </a:cxn>
                  <a:cxn ang="0">
                    <a:pos x="0" y="5"/>
                  </a:cxn>
                  <a:cxn ang="0">
                    <a:pos x="0" y="5"/>
                  </a:cxn>
                  <a:cxn ang="0">
                    <a:pos x="0" y="7"/>
                  </a:cxn>
                  <a:cxn ang="0">
                    <a:pos x="0" y="7"/>
                  </a:cxn>
                  <a:cxn ang="0">
                    <a:pos x="0" y="6"/>
                  </a:cxn>
                  <a:cxn ang="0">
                    <a:pos x="0" y="6"/>
                  </a:cxn>
                  <a:cxn ang="0">
                    <a:pos x="0" y="4"/>
                  </a:cxn>
                  <a:cxn ang="0">
                    <a:pos x="0" y="4"/>
                  </a:cxn>
                  <a:cxn ang="0">
                    <a:pos x="0" y="8"/>
                  </a:cxn>
                  <a:cxn ang="0">
                    <a:pos x="0" y="8"/>
                  </a:cxn>
                  <a:cxn ang="0">
                    <a:pos x="0" y="8"/>
                  </a:cxn>
                  <a:cxn ang="0">
                    <a:pos x="0" y="7"/>
                  </a:cxn>
                  <a:cxn ang="0">
                    <a:pos x="0" y="6"/>
                  </a:cxn>
                  <a:cxn ang="0">
                    <a:pos x="0" y="7"/>
                  </a:cxn>
                  <a:cxn ang="0">
                    <a:pos x="0" y="7"/>
                  </a:cxn>
                  <a:cxn ang="0">
                    <a:pos x="0" y="8"/>
                  </a:cxn>
                  <a:cxn ang="0">
                    <a:pos x="0" y="7"/>
                  </a:cxn>
                  <a:cxn ang="0">
                    <a:pos x="0" y="5"/>
                  </a:cxn>
                  <a:cxn ang="0">
                    <a:pos x="0" y="4"/>
                  </a:cxn>
                  <a:cxn ang="0">
                    <a:pos x="0" y="1"/>
                  </a:cxn>
                  <a:cxn ang="0">
                    <a:pos x="0" y="2"/>
                  </a:cxn>
                  <a:cxn ang="0">
                    <a:pos x="0" y="5"/>
                  </a:cxn>
                  <a:cxn ang="0">
                    <a:pos x="0" y="7"/>
                  </a:cxn>
                  <a:cxn ang="0">
                    <a:pos x="0" y="7"/>
                  </a:cxn>
                  <a:cxn ang="0">
                    <a:pos x="0" y="6"/>
                  </a:cxn>
                  <a:cxn ang="0">
                    <a:pos x="0" y="10"/>
                  </a:cxn>
                  <a:cxn ang="0">
                    <a:pos x="1" y="8"/>
                  </a:cxn>
                  <a:cxn ang="0">
                    <a:pos x="1" y="7"/>
                  </a:cxn>
                  <a:cxn ang="0">
                    <a:pos x="1" y="8"/>
                  </a:cxn>
                  <a:cxn ang="0">
                    <a:pos x="1" y="9"/>
                  </a:cxn>
                  <a:cxn ang="0">
                    <a:pos x="1" y="11"/>
                  </a:cxn>
                  <a:cxn ang="0">
                    <a:pos x="1" y="11"/>
                  </a:cxn>
                  <a:cxn ang="0">
                    <a:pos x="1" y="6"/>
                  </a:cxn>
                  <a:cxn ang="0">
                    <a:pos x="1" y="6"/>
                  </a:cxn>
                  <a:cxn ang="0">
                    <a:pos x="1" y="6"/>
                  </a:cxn>
                  <a:cxn ang="0">
                    <a:pos x="1" y="6"/>
                  </a:cxn>
                  <a:cxn ang="0">
                    <a:pos x="1" y="8"/>
                  </a:cxn>
                  <a:cxn ang="0">
                    <a:pos x="1" y="7"/>
                  </a:cxn>
                  <a:cxn ang="0">
                    <a:pos x="1" y="7"/>
                  </a:cxn>
                  <a:cxn ang="0">
                    <a:pos x="1" y="7"/>
                  </a:cxn>
                  <a:cxn ang="0">
                    <a:pos x="1" y="6"/>
                  </a:cxn>
                  <a:cxn ang="0">
                    <a:pos x="1" y="8"/>
                  </a:cxn>
                  <a:cxn ang="0">
                    <a:pos x="1" y="8"/>
                  </a:cxn>
                  <a:cxn ang="0">
                    <a:pos x="1" y="8"/>
                  </a:cxn>
                  <a:cxn ang="0">
                    <a:pos x="1" y="10"/>
                  </a:cxn>
                  <a:cxn ang="0">
                    <a:pos x="1" y="9"/>
                  </a:cxn>
                </a:cxnLst>
                <a:rect l="0" t="0" r="r" b="b"/>
                <a:pathLst>
                  <a:path w="1" h="13">
                    <a:moveTo>
                      <a:pt x="0" y="9"/>
                    </a:moveTo>
                    <a:lnTo>
                      <a:pt x="0" y="9"/>
                    </a:lnTo>
                    <a:lnTo>
                      <a:pt x="0" y="9"/>
                    </a:lnTo>
                    <a:lnTo>
                      <a:pt x="0" y="9"/>
                    </a:lnTo>
                    <a:lnTo>
                      <a:pt x="0" y="10"/>
                    </a:lnTo>
                    <a:lnTo>
                      <a:pt x="0" y="10"/>
                    </a:lnTo>
                    <a:lnTo>
                      <a:pt x="0" y="10"/>
                    </a:lnTo>
                    <a:lnTo>
                      <a:pt x="0" y="9"/>
                    </a:lnTo>
                    <a:lnTo>
                      <a:pt x="0" y="9"/>
                    </a:lnTo>
                    <a:lnTo>
                      <a:pt x="0" y="9"/>
                    </a:lnTo>
                    <a:lnTo>
                      <a:pt x="0" y="8"/>
                    </a:lnTo>
                    <a:lnTo>
                      <a:pt x="0" y="7"/>
                    </a:lnTo>
                    <a:lnTo>
                      <a:pt x="0" y="7"/>
                    </a:lnTo>
                    <a:lnTo>
                      <a:pt x="0" y="7"/>
                    </a:lnTo>
                    <a:lnTo>
                      <a:pt x="0" y="7"/>
                    </a:lnTo>
                    <a:lnTo>
                      <a:pt x="0" y="7"/>
                    </a:lnTo>
                    <a:lnTo>
                      <a:pt x="0" y="6"/>
                    </a:lnTo>
                    <a:lnTo>
                      <a:pt x="0" y="6"/>
                    </a:lnTo>
                    <a:lnTo>
                      <a:pt x="0" y="6"/>
                    </a:lnTo>
                    <a:lnTo>
                      <a:pt x="0" y="5"/>
                    </a:lnTo>
                    <a:lnTo>
                      <a:pt x="0" y="5"/>
                    </a:lnTo>
                    <a:lnTo>
                      <a:pt x="0" y="5"/>
                    </a:lnTo>
                    <a:lnTo>
                      <a:pt x="0" y="4"/>
                    </a:lnTo>
                    <a:lnTo>
                      <a:pt x="0" y="5"/>
                    </a:lnTo>
                    <a:lnTo>
                      <a:pt x="0" y="5"/>
                    </a:lnTo>
                    <a:lnTo>
                      <a:pt x="0" y="6"/>
                    </a:lnTo>
                    <a:lnTo>
                      <a:pt x="0" y="5"/>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7"/>
                    </a:lnTo>
                    <a:lnTo>
                      <a:pt x="0" y="8"/>
                    </a:lnTo>
                    <a:lnTo>
                      <a:pt x="0" y="7"/>
                    </a:lnTo>
                    <a:lnTo>
                      <a:pt x="0" y="7"/>
                    </a:lnTo>
                    <a:lnTo>
                      <a:pt x="0" y="7"/>
                    </a:lnTo>
                    <a:lnTo>
                      <a:pt x="0" y="8"/>
                    </a:lnTo>
                    <a:lnTo>
                      <a:pt x="0" y="8"/>
                    </a:lnTo>
                    <a:lnTo>
                      <a:pt x="0" y="8"/>
                    </a:lnTo>
                    <a:lnTo>
                      <a:pt x="0" y="8"/>
                    </a:lnTo>
                    <a:lnTo>
                      <a:pt x="0" y="7"/>
                    </a:lnTo>
                    <a:lnTo>
                      <a:pt x="0" y="7"/>
                    </a:lnTo>
                    <a:lnTo>
                      <a:pt x="0" y="7"/>
                    </a:lnTo>
                    <a:lnTo>
                      <a:pt x="0" y="7"/>
                    </a:lnTo>
                    <a:lnTo>
                      <a:pt x="0" y="8"/>
                    </a:lnTo>
                    <a:lnTo>
                      <a:pt x="0" y="8"/>
                    </a:lnTo>
                    <a:lnTo>
                      <a:pt x="0" y="7"/>
                    </a:lnTo>
                    <a:lnTo>
                      <a:pt x="0" y="8"/>
                    </a:lnTo>
                    <a:lnTo>
                      <a:pt x="0" y="8"/>
                    </a:lnTo>
                    <a:lnTo>
                      <a:pt x="0" y="9"/>
                    </a:lnTo>
                    <a:lnTo>
                      <a:pt x="0" y="9"/>
                    </a:lnTo>
                    <a:lnTo>
                      <a:pt x="0" y="9"/>
                    </a:lnTo>
                    <a:lnTo>
                      <a:pt x="0" y="9"/>
                    </a:lnTo>
                    <a:lnTo>
                      <a:pt x="0" y="9"/>
                    </a:lnTo>
                    <a:lnTo>
                      <a:pt x="0" y="9"/>
                    </a:lnTo>
                    <a:lnTo>
                      <a:pt x="0" y="9"/>
                    </a:lnTo>
                    <a:lnTo>
                      <a:pt x="0" y="10"/>
                    </a:lnTo>
                    <a:lnTo>
                      <a:pt x="0" y="9"/>
                    </a:lnTo>
                    <a:lnTo>
                      <a:pt x="0" y="9"/>
                    </a:lnTo>
                    <a:lnTo>
                      <a:pt x="0" y="8"/>
                    </a:lnTo>
                    <a:lnTo>
                      <a:pt x="0" y="8"/>
                    </a:lnTo>
                    <a:lnTo>
                      <a:pt x="0" y="8"/>
                    </a:lnTo>
                    <a:lnTo>
                      <a:pt x="0" y="8"/>
                    </a:lnTo>
                    <a:lnTo>
                      <a:pt x="0" y="7"/>
                    </a:lnTo>
                    <a:lnTo>
                      <a:pt x="0" y="6"/>
                    </a:lnTo>
                    <a:lnTo>
                      <a:pt x="0" y="6"/>
                    </a:lnTo>
                    <a:lnTo>
                      <a:pt x="0" y="7"/>
                    </a:lnTo>
                    <a:lnTo>
                      <a:pt x="0" y="6"/>
                    </a:lnTo>
                    <a:lnTo>
                      <a:pt x="0" y="7"/>
                    </a:lnTo>
                    <a:lnTo>
                      <a:pt x="0" y="6"/>
                    </a:lnTo>
                    <a:lnTo>
                      <a:pt x="0" y="6"/>
                    </a:lnTo>
                    <a:lnTo>
                      <a:pt x="0" y="7"/>
                    </a:lnTo>
                    <a:lnTo>
                      <a:pt x="0" y="7"/>
                    </a:lnTo>
                    <a:lnTo>
                      <a:pt x="0" y="8"/>
                    </a:lnTo>
                    <a:lnTo>
                      <a:pt x="0" y="8"/>
                    </a:lnTo>
                    <a:lnTo>
                      <a:pt x="0" y="9"/>
                    </a:lnTo>
                    <a:lnTo>
                      <a:pt x="0" y="9"/>
                    </a:lnTo>
                    <a:lnTo>
                      <a:pt x="0" y="9"/>
                    </a:lnTo>
                    <a:lnTo>
                      <a:pt x="0" y="10"/>
                    </a:lnTo>
                    <a:lnTo>
                      <a:pt x="0" y="10"/>
                    </a:lnTo>
                    <a:lnTo>
                      <a:pt x="0" y="11"/>
                    </a:lnTo>
                    <a:lnTo>
                      <a:pt x="0" y="10"/>
                    </a:lnTo>
                    <a:lnTo>
                      <a:pt x="0" y="11"/>
                    </a:lnTo>
                    <a:lnTo>
                      <a:pt x="0" y="10"/>
                    </a:lnTo>
                    <a:lnTo>
                      <a:pt x="0" y="11"/>
                    </a:lnTo>
                    <a:lnTo>
                      <a:pt x="0" y="10"/>
                    </a:lnTo>
                    <a:lnTo>
                      <a:pt x="0" y="10"/>
                    </a:lnTo>
                    <a:lnTo>
                      <a:pt x="0" y="10"/>
                    </a:lnTo>
                    <a:lnTo>
                      <a:pt x="0" y="10"/>
                    </a:lnTo>
                    <a:lnTo>
                      <a:pt x="0" y="11"/>
                    </a:lnTo>
                    <a:lnTo>
                      <a:pt x="0" y="10"/>
                    </a:lnTo>
                    <a:lnTo>
                      <a:pt x="0" y="9"/>
                    </a:lnTo>
                    <a:lnTo>
                      <a:pt x="0" y="10"/>
                    </a:lnTo>
                    <a:lnTo>
                      <a:pt x="0" y="9"/>
                    </a:lnTo>
                    <a:lnTo>
                      <a:pt x="0" y="9"/>
                    </a:lnTo>
                    <a:lnTo>
                      <a:pt x="0" y="9"/>
                    </a:lnTo>
                    <a:lnTo>
                      <a:pt x="0" y="10"/>
                    </a:lnTo>
                    <a:lnTo>
                      <a:pt x="0" y="10"/>
                    </a:lnTo>
                    <a:lnTo>
                      <a:pt x="0" y="10"/>
                    </a:lnTo>
                    <a:lnTo>
                      <a:pt x="0" y="10"/>
                    </a:lnTo>
                    <a:lnTo>
                      <a:pt x="0" y="10"/>
                    </a:lnTo>
                    <a:lnTo>
                      <a:pt x="0" y="11"/>
                    </a:lnTo>
                    <a:lnTo>
                      <a:pt x="0" y="11"/>
                    </a:lnTo>
                    <a:lnTo>
                      <a:pt x="0" y="11"/>
                    </a:lnTo>
                    <a:lnTo>
                      <a:pt x="0" y="11"/>
                    </a:lnTo>
                    <a:lnTo>
                      <a:pt x="0" y="11"/>
                    </a:lnTo>
                    <a:lnTo>
                      <a:pt x="0" y="12"/>
                    </a:lnTo>
                    <a:lnTo>
                      <a:pt x="0" y="12"/>
                    </a:lnTo>
                    <a:lnTo>
                      <a:pt x="0" y="13"/>
                    </a:lnTo>
                    <a:lnTo>
                      <a:pt x="0" y="12"/>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1"/>
                    </a:lnTo>
                    <a:lnTo>
                      <a:pt x="0" y="12"/>
                    </a:lnTo>
                    <a:lnTo>
                      <a:pt x="0" y="12"/>
                    </a:lnTo>
                    <a:lnTo>
                      <a:pt x="0" y="12"/>
                    </a:lnTo>
                    <a:lnTo>
                      <a:pt x="0" y="11"/>
                    </a:lnTo>
                    <a:lnTo>
                      <a:pt x="0" y="12"/>
                    </a:lnTo>
                    <a:lnTo>
                      <a:pt x="0" y="12"/>
                    </a:lnTo>
                    <a:lnTo>
                      <a:pt x="0" y="12"/>
                    </a:lnTo>
                    <a:lnTo>
                      <a:pt x="0" y="13"/>
                    </a:lnTo>
                    <a:lnTo>
                      <a:pt x="0" y="13"/>
                    </a:lnTo>
                    <a:lnTo>
                      <a:pt x="0" y="13"/>
                    </a:lnTo>
                    <a:lnTo>
                      <a:pt x="0" y="12"/>
                    </a:lnTo>
                    <a:lnTo>
                      <a:pt x="0" y="13"/>
                    </a:lnTo>
                    <a:lnTo>
                      <a:pt x="0" y="12"/>
                    </a:lnTo>
                    <a:lnTo>
                      <a:pt x="0" y="13"/>
                    </a:lnTo>
                    <a:lnTo>
                      <a:pt x="0" y="13"/>
                    </a:lnTo>
                    <a:lnTo>
                      <a:pt x="0" y="12"/>
                    </a:lnTo>
                    <a:lnTo>
                      <a:pt x="0" y="12"/>
                    </a:lnTo>
                    <a:lnTo>
                      <a:pt x="0" y="11"/>
                    </a:lnTo>
                    <a:lnTo>
                      <a:pt x="0" y="10"/>
                    </a:lnTo>
                    <a:lnTo>
                      <a:pt x="0" y="10"/>
                    </a:lnTo>
                    <a:lnTo>
                      <a:pt x="0" y="9"/>
                    </a:lnTo>
                    <a:lnTo>
                      <a:pt x="0" y="8"/>
                    </a:lnTo>
                    <a:lnTo>
                      <a:pt x="0" y="8"/>
                    </a:lnTo>
                    <a:lnTo>
                      <a:pt x="0" y="8"/>
                    </a:lnTo>
                    <a:lnTo>
                      <a:pt x="0" y="8"/>
                    </a:lnTo>
                    <a:lnTo>
                      <a:pt x="0" y="7"/>
                    </a:lnTo>
                    <a:lnTo>
                      <a:pt x="0" y="7"/>
                    </a:lnTo>
                    <a:lnTo>
                      <a:pt x="0" y="6"/>
                    </a:lnTo>
                    <a:lnTo>
                      <a:pt x="0" y="6"/>
                    </a:lnTo>
                    <a:lnTo>
                      <a:pt x="0" y="6"/>
                    </a:lnTo>
                    <a:lnTo>
                      <a:pt x="0" y="5"/>
                    </a:lnTo>
                    <a:lnTo>
                      <a:pt x="0" y="6"/>
                    </a:lnTo>
                    <a:lnTo>
                      <a:pt x="0" y="5"/>
                    </a:lnTo>
                    <a:lnTo>
                      <a:pt x="0" y="5"/>
                    </a:lnTo>
                    <a:lnTo>
                      <a:pt x="0" y="4"/>
                    </a:lnTo>
                    <a:lnTo>
                      <a:pt x="0" y="4"/>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4"/>
                    </a:lnTo>
                    <a:lnTo>
                      <a:pt x="0" y="5"/>
                    </a:lnTo>
                    <a:lnTo>
                      <a:pt x="0" y="5"/>
                    </a:lnTo>
                    <a:lnTo>
                      <a:pt x="0" y="4"/>
                    </a:lnTo>
                    <a:lnTo>
                      <a:pt x="0" y="5"/>
                    </a:lnTo>
                    <a:lnTo>
                      <a:pt x="0" y="4"/>
                    </a:lnTo>
                    <a:lnTo>
                      <a:pt x="0" y="5"/>
                    </a:lnTo>
                    <a:lnTo>
                      <a:pt x="0" y="4"/>
                    </a:lnTo>
                    <a:lnTo>
                      <a:pt x="0" y="4"/>
                    </a:lnTo>
                    <a:lnTo>
                      <a:pt x="0" y="4"/>
                    </a:lnTo>
                    <a:lnTo>
                      <a:pt x="0" y="3"/>
                    </a:lnTo>
                    <a:lnTo>
                      <a:pt x="0" y="3"/>
                    </a:lnTo>
                    <a:lnTo>
                      <a:pt x="0" y="4"/>
                    </a:lnTo>
                    <a:lnTo>
                      <a:pt x="0" y="3"/>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7"/>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7"/>
                    </a:lnTo>
                    <a:lnTo>
                      <a:pt x="0" y="6"/>
                    </a:lnTo>
                    <a:lnTo>
                      <a:pt x="0" y="6"/>
                    </a:lnTo>
                    <a:lnTo>
                      <a:pt x="0" y="5"/>
                    </a:lnTo>
                    <a:lnTo>
                      <a:pt x="0" y="5"/>
                    </a:lnTo>
                    <a:lnTo>
                      <a:pt x="0" y="4"/>
                    </a:lnTo>
                    <a:lnTo>
                      <a:pt x="0" y="4"/>
                    </a:lnTo>
                    <a:lnTo>
                      <a:pt x="0" y="3"/>
                    </a:lnTo>
                    <a:lnTo>
                      <a:pt x="0" y="3"/>
                    </a:lnTo>
                    <a:lnTo>
                      <a:pt x="0" y="3"/>
                    </a:lnTo>
                    <a:lnTo>
                      <a:pt x="0" y="3"/>
                    </a:lnTo>
                    <a:lnTo>
                      <a:pt x="0" y="5"/>
                    </a:lnTo>
                    <a:lnTo>
                      <a:pt x="0" y="4"/>
                    </a:lnTo>
                    <a:lnTo>
                      <a:pt x="0" y="5"/>
                    </a:lnTo>
                    <a:lnTo>
                      <a:pt x="0" y="4"/>
                    </a:lnTo>
                    <a:lnTo>
                      <a:pt x="0" y="5"/>
                    </a:lnTo>
                    <a:lnTo>
                      <a:pt x="0" y="5"/>
                    </a:lnTo>
                    <a:lnTo>
                      <a:pt x="0" y="4"/>
                    </a:lnTo>
                    <a:lnTo>
                      <a:pt x="0" y="5"/>
                    </a:lnTo>
                    <a:lnTo>
                      <a:pt x="0" y="4"/>
                    </a:lnTo>
                    <a:lnTo>
                      <a:pt x="0" y="5"/>
                    </a:lnTo>
                    <a:lnTo>
                      <a:pt x="0" y="4"/>
                    </a:lnTo>
                    <a:lnTo>
                      <a:pt x="0" y="4"/>
                    </a:lnTo>
                    <a:lnTo>
                      <a:pt x="0" y="4"/>
                    </a:lnTo>
                    <a:lnTo>
                      <a:pt x="0" y="5"/>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9"/>
                    </a:lnTo>
                    <a:lnTo>
                      <a:pt x="0" y="9"/>
                    </a:lnTo>
                    <a:lnTo>
                      <a:pt x="0" y="9"/>
                    </a:lnTo>
                    <a:lnTo>
                      <a:pt x="0" y="8"/>
                    </a:lnTo>
                    <a:lnTo>
                      <a:pt x="0" y="9"/>
                    </a:lnTo>
                    <a:lnTo>
                      <a:pt x="0" y="8"/>
                    </a:lnTo>
                    <a:lnTo>
                      <a:pt x="0" y="8"/>
                    </a:lnTo>
                    <a:lnTo>
                      <a:pt x="0" y="8"/>
                    </a:lnTo>
                    <a:lnTo>
                      <a:pt x="0" y="8"/>
                    </a:lnTo>
                    <a:lnTo>
                      <a:pt x="0" y="7"/>
                    </a:lnTo>
                    <a:lnTo>
                      <a:pt x="0" y="7"/>
                    </a:lnTo>
                    <a:lnTo>
                      <a:pt x="0" y="8"/>
                    </a:lnTo>
                    <a:lnTo>
                      <a:pt x="0" y="9"/>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6"/>
                    </a:lnTo>
                    <a:lnTo>
                      <a:pt x="0" y="6"/>
                    </a:lnTo>
                    <a:lnTo>
                      <a:pt x="0" y="7"/>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8"/>
                    </a:lnTo>
                    <a:lnTo>
                      <a:pt x="0" y="8"/>
                    </a:lnTo>
                    <a:lnTo>
                      <a:pt x="0" y="8"/>
                    </a:lnTo>
                    <a:lnTo>
                      <a:pt x="0" y="7"/>
                    </a:lnTo>
                    <a:lnTo>
                      <a:pt x="0" y="8"/>
                    </a:lnTo>
                    <a:lnTo>
                      <a:pt x="0" y="7"/>
                    </a:lnTo>
                    <a:lnTo>
                      <a:pt x="0" y="8"/>
                    </a:lnTo>
                    <a:lnTo>
                      <a:pt x="0" y="7"/>
                    </a:lnTo>
                    <a:lnTo>
                      <a:pt x="0" y="7"/>
                    </a:lnTo>
                    <a:lnTo>
                      <a:pt x="0" y="7"/>
                    </a:lnTo>
                    <a:lnTo>
                      <a:pt x="0" y="8"/>
                    </a:lnTo>
                    <a:lnTo>
                      <a:pt x="0" y="7"/>
                    </a:lnTo>
                    <a:lnTo>
                      <a:pt x="0" y="7"/>
                    </a:lnTo>
                    <a:lnTo>
                      <a:pt x="0" y="6"/>
                    </a:lnTo>
                    <a:lnTo>
                      <a:pt x="0" y="6"/>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6"/>
                    </a:lnTo>
                    <a:lnTo>
                      <a:pt x="0" y="6"/>
                    </a:lnTo>
                    <a:lnTo>
                      <a:pt x="0" y="5"/>
                    </a:lnTo>
                    <a:lnTo>
                      <a:pt x="0" y="5"/>
                    </a:lnTo>
                    <a:lnTo>
                      <a:pt x="0" y="5"/>
                    </a:lnTo>
                    <a:lnTo>
                      <a:pt x="0" y="4"/>
                    </a:lnTo>
                    <a:lnTo>
                      <a:pt x="0" y="4"/>
                    </a:lnTo>
                    <a:lnTo>
                      <a:pt x="0" y="5"/>
                    </a:lnTo>
                    <a:lnTo>
                      <a:pt x="0" y="5"/>
                    </a:lnTo>
                    <a:lnTo>
                      <a:pt x="0" y="5"/>
                    </a:lnTo>
                    <a:lnTo>
                      <a:pt x="0" y="5"/>
                    </a:lnTo>
                    <a:lnTo>
                      <a:pt x="0" y="6"/>
                    </a:lnTo>
                    <a:lnTo>
                      <a:pt x="0" y="7"/>
                    </a:lnTo>
                    <a:lnTo>
                      <a:pt x="0" y="6"/>
                    </a:lnTo>
                    <a:lnTo>
                      <a:pt x="0" y="6"/>
                    </a:lnTo>
                    <a:lnTo>
                      <a:pt x="0" y="6"/>
                    </a:lnTo>
                    <a:lnTo>
                      <a:pt x="0" y="6"/>
                    </a:lnTo>
                    <a:lnTo>
                      <a:pt x="0" y="6"/>
                    </a:lnTo>
                    <a:lnTo>
                      <a:pt x="0" y="5"/>
                    </a:lnTo>
                    <a:lnTo>
                      <a:pt x="0" y="5"/>
                    </a:lnTo>
                    <a:lnTo>
                      <a:pt x="0" y="4"/>
                    </a:lnTo>
                    <a:lnTo>
                      <a:pt x="0" y="4"/>
                    </a:lnTo>
                    <a:lnTo>
                      <a:pt x="0" y="3"/>
                    </a:lnTo>
                    <a:lnTo>
                      <a:pt x="0" y="4"/>
                    </a:lnTo>
                    <a:lnTo>
                      <a:pt x="0" y="4"/>
                    </a:lnTo>
                    <a:lnTo>
                      <a:pt x="0" y="3"/>
                    </a:lnTo>
                    <a:lnTo>
                      <a:pt x="0" y="3"/>
                    </a:lnTo>
                    <a:lnTo>
                      <a:pt x="0" y="2"/>
                    </a:lnTo>
                    <a:lnTo>
                      <a:pt x="0" y="2"/>
                    </a:lnTo>
                    <a:lnTo>
                      <a:pt x="0" y="2"/>
                    </a:lnTo>
                    <a:lnTo>
                      <a:pt x="0" y="1"/>
                    </a:lnTo>
                    <a:lnTo>
                      <a:pt x="0" y="2"/>
                    </a:lnTo>
                    <a:lnTo>
                      <a:pt x="0" y="1"/>
                    </a:lnTo>
                    <a:lnTo>
                      <a:pt x="0" y="0"/>
                    </a:lnTo>
                    <a:lnTo>
                      <a:pt x="0" y="0"/>
                    </a:lnTo>
                    <a:lnTo>
                      <a:pt x="0" y="0"/>
                    </a:lnTo>
                    <a:lnTo>
                      <a:pt x="0" y="0"/>
                    </a:lnTo>
                    <a:lnTo>
                      <a:pt x="0" y="0"/>
                    </a:lnTo>
                    <a:lnTo>
                      <a:pt x="0" y="1"/>
                    </a:lnTo>
                    <a:lnTo>
                      <a:pt x="0" y="0"/>
                    </a:lnTo>
                    <a:lnTo>
                      <a:pt x="0" y="0"/>
                    </a:lnTo>
                    <a:lnTo>
                      <a:pt x="0" y="1"/>
                    </a:lnTo>
                    <a:lnTo>
                      <a:pt x="0" y="1"/>
                    </a:lnTo>
                    <a:lnTo>
                      <a:pt x="0" y="2"/>
                    </a:lnTo>
                    <a:lnTo>
                      <a:pt x="0" y="3"/>
                    </a:lnTo>
                    <a:lnTo>
                      <a:pt x="0" y="3"/>
                    </a:lnTo>
                    <a:lnTo>
                      <a:pt x="0" y="4"/>
                    </a:lnTo>
                    <a:lnTo>
                      <a:pt x="0" y="3"/>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7"/>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6"/>
                    </a:lnTo>
                    <a:lnTo>
                      <a:pt x="0" y="7"/>
                    </a:lnTo>
                    <a:lnTo>
                      <a:pt x="0" y="7"/>
                    </a:lnTo>
                    <a:lnTo>
                      <a:pt x="0" y="6"/>
                    </a:lnTo>
                    <a:lnTo>
                      <a:pt x="0" y="6"/>
                    </a:lnTo>
                    <a:lnTo>
                      <a:pt x="0" y="5"/>
                    </a:lnTo>
                    <a:lnTo>
                      <a:pt x="0" y="6"/>
                    </a:lnTo>
                    <a:lnTo>
                      <a:pt x="0" y="5"/>
                    </a:lnTo>
                    <a:lnTo>
                      <a:pt x="0" y="6"/>
                    </a:lnTo>
                    <a:lnTo>
                      <a:pt x="0" y="6"/>
                    </a:lnTo>
                    <a:lnTo>
                      <a:pt x="0" y="7"/>
                    </a:lnTo>
                    <a:lnTo>
                      <a:pt x="0" y="7"/>
                    </a:lnTo>
                    <a:lnTo>
                      <a:pt x="0" y="7"/>
                    </a:lnTo>
                    <a:lnTo>
                      <a:pt x="0" y="8"/>
                    </a:lnTo>
                    <a:lnTo>
                      <a:pt x="0" y="8"/>
                    </a:lnTo>
                    <a:lnTo>
                      <a:pt x="0" y="8"/>
                    </a:lnTo>
                    <a:lnTo>
                      <a:pt x="0" y="8"/>
                    </a:lnTo>
                    <a:lnTo>
                      <a:pt x="0" y="8"/>
                    </a:lnTo>
                    <a:lnTo>
                      <a:pt x="0" y="9"/>
                    </a:lnTo>
                    <a:lnTo>
                      <a:pt x="0" y="10"/>
                    </a:lnTo>
                    <a:lnTo>
                      <a:pt x="0" y="9"/>
                    </a:lnTo>
                    <a:lnTo>
                      <a:pt x="0" y="10"/>
                    </a:lnTo>
                    <a:lnTo>
                      <a:pt x="0" y="9"/>
                    </a:lnTo>
                    <a:lnTo>
                      <a:pt x="0" y="9"/>
                    </a:lnTo>
                    <a:lnTo>
                      <a:pt x="1" y="9"/>
                    </a:lnTo>
                    <a:lnTo>
                      <a:pt x="1" y="9"/>
                    </a:lnTo>
                    <a:lnTo>
                      <a:pt x="1" y="8"/>
                    </a:lnTo>
                    <a:lnTo>
                      <a:pt x="1" y="9"/>
                    </a:lnTo>
                    <a:lnTo>
                      <a:pt x="1" y="8"/>
                    </a:lnTo>
                    <a:lnTo>
                      <a:pt x="1" y="9"/>
                    </a:lnTo>
                    <a:lnTo>
                      <a:pt x="1" y="8"/>
                    </a:lnTo>
                    <a:lnTo>
                      <a:pt x="1" y="8"/>
                    </a:lnTo>
                    <a:lnTo>
                      <a:pt x="1" y="8"/>
                    </a:lnTo>
                    <a:lnTo>
                      <a:pt x="1" y="8"/>
                    </a:lnTo>
                    <a:lnTo>
                      <a:pt x="1" y="8"/>
                    </a:lnTo>
                    <a:lnTo>
                      <a:pt x="1" y="8"/>
                    </a:lnTo>
                    <a:lnTo>
                      <a:pt x="1" y="7"/>
                    </a:lnTo>
                    <a:lnTo>
                      <a:pt x="1" y="7"/>
                    </a:lnTo>
                    <a:lnTo>
                      <a:pt x="1" y="7"/>
                    </a:lnTo>
                    <a:lnTo>
                      <a:pt x="1" y="8"/>
                    </a:lnTo>
                    <a:lnTo>
                      <a:pt x="1" y="8"/>
                    </a:lnTo>
                    <a:lnTo>
                      <a:pt x="1" y="7"/>
                    </a:lnTo>
                    <a:lnTo>
                      <a:pt x="1" y="6"/>
                    </a:lnTo>
                    <a:lnTo>
                      <a:pt x="1" y="6"/>
                    </a:lnTo>
                    <a:lnTo>
                      <a:pt x="1" y="6"/>
                    </a:lnTo>
                    <a:lnTo>
                      <a:pt x="1" y="7"/>
                    </a:lnTo>
                    <a:lnTo>
                      <a:pt x="1" y="7"/>
                    </a:lnTo>
                    <a:lnTo>
                      <a:pt x="1" y="7"/>
                    </a:lnTo>
                    <a:lnTo>
                      <a:pt x="1" y="7"/>
                    </a:lnTo>
                    <a:lnTo>
                      <a:pt x="1" y="8"/>
                    </a:lnTo>
                    <a:lnTo>
                      <a:pt x="1" y="8"/>
                    </a:lnTo>
                    <a:lnTo>
                      <a:pt x="1" y="8"/>
                    </a:lnTo>
                    <a:lnTo>
                      <a:pt x="1" y="8"/>
                    </a:lnTo>
                    <a:lnTo>
                      <a:pt x="1" y="8"/>
                    </a:lnTo>
                    <a:lnTo>
                      <a:pt x="1" y="9"/>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11"/>
                    </a:lnTo>
                    <a:lnTo>
                      <a:pt x="1" y="11"/>
                    </a:lnTo>
                    <a:lnTo>
                      <a:pt x="1" y="11"/>
                    </a:lnTo>
                    <a:lnTo>
                      <a:pt x="1" y="11"/>
                    </a:lnTo>
                    <a:lnTo>
                      <a:pt x="1" y="11"/>
                    </a:lnTo>
                    <a:lnTo>
                      <a:pt x="1" y="12"/>
                    </a:lnTo>
                    <a:lnTo>
                      <a:pt x="1" y="11"/>
                    </a:lnTo>
                    <a:lnTo>
                      <a:pt x="1" y="11"/>
                    </a:lnTo>
                    <a:lnTo>
                      <a:pt x="1" y="12"/>
                    </a:lnTo>
                    <a:lnTo>
                      <a:pt x="1" y="12"/>
                    </a:lnTo>
                    <a:lnTo>
                      <a:pt x="1" y="12"/>
                    </a:lnTo>
                    <a:lnTo>
                      <a:pt x="1" y="11"/>
                    </a:lnTo>
                    <a:lnTo>
                      <a:pt x="1" y="11"/>
                    </a:lnTo>
                    <a:lnTo>
                      <a:pt x="1" y="11"/>
                    </a:lnTo>
                    <a:lnTo>
                      <a:pt x="1" y="11"/>
                    </a:lnTo>
                    <a:lnTo>
                      <a:pt x="1" y="9"/>
                    </a:lnTo>
                    <a:lnTo>
                      <a:pt x="1" y="8"/>
                    </a:lnTo>
                    <a:lnTo>
                      <a:pt x="1" y="8"/>
                    </a:lnTo>
                    <a:lnTo>
                      <a:pt x="1" y="7"/>
                    </a:lnTo>
                    <a:lnTo>
                      <a:pt x="1" y="7"/>
                    </a:lnTo>
                    <a:lnTo>
                      <a:pt x="1" y="6"/>
                    </a:lnTo>
                    <a:lnTo>
                      <a:pt x="1" y="7"/>
                    </a:lnTo>
                    <a:lnTo>
                      <a:pt x="1" y="7"/>
                    </a:lnTo>
                    <a:lnTo>
                      <a:pt x="1" y="6"/>
                    </a:lnTo>
                    <a:lnTo>
                      <a:pt x="1" y="7"/>
                    </a:lnTo>
                    <a:lnTo>
                      <a:pt x="1" y="6"/>
                    </a:lnTo>
                    <a:lnTo>
                      <a:pt x="1" y="6"/>
                    </a:lnTo>
                    <a:lnTo>
                      <a:pt x="1" y="6"/>
                    </a:lnTo>
                    <a:lnTo>
                      <a:pt x="1" y="6"/>
                    </a:lnTo>
                    <a:lnTo>
                      <a:pt x="1" y="7"/>
                    </a:lnTo>
                    <a:lnTo>
                      <a:pt x="1" y="6"/>
                    </a:lnTo>
                    <a:lnTo>
                      <a:pt x="1" y="6"/>
                    </a:lnTo>
                    <a:lnTo>
                      <a:pt x="1" y="6"/>
                    </a:lnTo>
                    <a:lnTo>
                      <a:pt x="1" y="6"/>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6"/>
                    </a:lnTo>
                    <a:lnTo>
                      <a:pt x="1" y="7"/>
                    </a:lnTo>
                    <a:lnTo>
                      <a:pt x="1" y="7"/>
                    </a:lnTo>
                    <a:lnTo>
                      <a:pt x="1" y="7"/>
                    </a:lnTo>
                    <a:lnTo>
                      <a:pt x="1" y="7"/>
                    </a:lnTo>
                    <a:lnTo>
                      <a:pt x="1" y="6"/>
                    </a:lnTo>
                    <a:lnTo>
                      <a:pt x="1" y="6"/>
                    </a:lnTo>
                    <a:lnTo>
                      <a:pt x="1" y="6"/>
                    </a:lnTo>
                    <a:lnTo>
                      <a:pt x="1" y="6"/>
                    </a:lnTo>
                    <a:lnTo>
                      <a:pt x="1" y="6"/>
                    </a:lnTo>
                    <a:lnTo>
                      <a:pt x="1" y="6"/>
                    </a:lnTo>
                    <a:lnTo>
                      <a:pt x="1" y="6"/>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7"/>
                    </a:lnTo>
                    <a:lnTo>
                      <a:pt x="1" y="7"/>
                    </a:lnTo>
                    <a:lnTo>
                      <a:pt x="1" y="8"/>
                    </a:lnTo>
                    <a:lnTo>
                      <a:pt x="1" y="8"/>
                    </a:lnTo>
                    <a:lnTo>
                      <a:pt x="1" y="8"/>
                    </a:lnTo>
                    <a:lnTo>
                      <a:pt x="1" y="7"/>
                    </a:lnTo>
                    <a:lnTo>
                      <a:pt x="1" y="8"/>
                    </a:lnTo>
                    <a:lnTo>
                      <a:pt x="1" y="8"/>
                    </a:lnTo>
                    <a:lnTo>
                      <a:pt x="1" y="7"/>
                    </a:lnTo>
                    <a:lnTo>
                      <a:pt x="1" y="7"/>
                    </a:lnTo>
                    <a:lnTo>
                      <a:pt x="1" y="7"/>
                    </a:lnTo>
                    <a:lnTo>
                      <a:pt x="1" y="7"/>
                    </a:lnTo>
                    <a:lnTo>
                      <a:pt x="1" y="7"/>
                    </a:lnTo>
                    <a:lnTo>
                      <a:pt x="1" y="7"/>
                    </a:lnTo>
                    <a:lnTo>
                      <a:pt x="1" y="6"/>
                    </a:lnTo>
                    <a:lnTo>
                      <a:pt x="1" y="6"/>
                    </a:lnTo>
                    <a:lnTo>
                      <a:pt x="1" y="6"/>
                    </a:lnTo>
                    <a:lnTo>
                      <a:pt x="1" y="6"/>
                    </a:lnTo>
                    <a:lnTo>
                      <a:pt x="1" y="5"/>
                    </a:lnTo>
                    <a:lnTo>
                      <a:pt x="1" y="5"/>
                    </a:lnTo>
                    <a:lnTo>
                      <a:pt x="1" y="6"/>
                    </a:lnTo>
                    <a:lnTo>
                      <a:pt x="1" y="5"/>
                    </a:lnTo>
                    <a:lnTo>
                      <a:pt x="1" y="6"/>
                    </a:lnTo>
                    <a:lnTo>
                      <a:pt x="1" y="6"/>
                    </a:lnTo>
                    <a:lnTo>
                      <a:pt x="1" y="6"/>
                    </a:lnTo>
                    <a:lnTo>
                      <a:pt x="1" y="7"/>
                    </a:lnTo>
                    <a:lnTo>
                      <a:pt x="1" y="7"/>
                    </a:lnTo>
                    <a:lnTo>
                      <a:pt x="1" y="7"/>
                    </a:lnTo>
                    <a:lnTo>
                      <a:pt x="1" y="7"/>
                    </a:lnTo>
                    <a:lnTo>
                      <a:pt x="1" y="7"/>
                    </a:lnTo>
                    <a:lnTo>
                      <a:pt x="1" y="7"/>
                    </a:lnTo>
                    <a:lnTo>
                      <a:pt x="1" y="8"/>
                    </a:lnTo>
                    <a:lnTo>
                      <a:pt x="1" y="7"/>
                    </a:lnTo>
                    <a:lnTo>
                      <a:pt x="1" y="8"/>
                    </a:lnTo>
                    <a:lnTo>
                      <a:pt x="1" y="7"/>
                    </a:lnTo>
                    <a:lnTo>
                      <a:pt x="1" y="7"/>
                    </a:lnTo>
                    <a:lnTo>
                      <a:pt x="1" y="7"/>
                    </a:lnTo>
                    <a:lnTo>
                      <a:pt x="1" y="7"/>
                    </a:lnTo>
                    <a:lnTo>
                      <a:pt x="1" y="6"/>
                    </a:lnTo>
                    <a:lnTo>
                      <a:pt x="1" y="7"/>
                    </a:lnTo>
                    <a:lnTo>
                      <a:pt x="1" y="7"/>
                    </a:lnTo>
                    <a:lnTo>
                      <a:pt x="1" y="7"/>
                    </a:lnTo>
                    <a:lnTo>
                      <a:pt x="1" y="7"/>
                    </a:lnTo>
                    <a:lnTo>
                      <a:pt x="1" y="7"/>
                    </a:lnTo>
                    <a:lnTo>
                      <a:pt x="1" y="8"/>
                    </a:lnTo>
                    <a:lnTo>
                      <a:pt x="1" y="8"/>
                    </a:lnTo>
                    <a:lnTo>
                      <a:pt x="1" y="8"/>
                    </a:lnTo>
                    <a:lnTo>
                      <a:pt x="1" y="8"/>
                    </a:lnTo>
                    <a:lnTo>
                      <a:pt x="1" y="8"/>
                    </a:lnTo>
                    <a:lnTo>
                      <a:pt x="1" y="7"/>
                    </a:lnTo>
                    <a:lnTo>
                      <a:pt x="1" y="7"/>
                    </a:lnTo>
                    <a:lnTo>
                      <a:pt x="1" y="7"/>
                    </a:lnTo>
                    <a:lnTo>
                      <a:pt x="1" y="8"/>
                    </a:lnTo>
                    <a:lnTo>
                      <a:pt x="1" y="8"/>
                    </a:lnTo>
                    <a:lnTo>
                      <a:pt x="1" y="8"/>
                    </a:lnTo>
                    <a:lnTo>
                      <a:pt x="1" y="8"/>
                    </a:lnTo>
                    <a:lnTo>
                      <a:pt x="1" y="8"/>
                    </a:lnTo>
                    <a:lnTo>
                      <a:pt x="1" y="9"/>
                    </a:lnTo>
                    <a:lnTo>
                      <a:pt x="1" y="8"/>
                    </a:lnTo>
                    <a:lnTo>
                      <a:pt x="1" y="9"/>
                    </a:lnTo>
                    <a:lnTo>
                      <a:pt x="1" y="10"/>
                    </a:lnTo>
                    <a:lnTo>
                      <a:pt x="1" y="10"/>
                    </a:lnTo>
                    <a:lnTo>
                      <a:pt x="1" y="10"/>
                    </a:lnTo>
                    <a:lnTo>
                      <a:pt x="1" y="11"/>
                    </a:lnTo>
                    <a:lnTo>
                      <a:pt x="1" y="10"/>
                    </a:lnTo>
                    <a:lnTo>
                      <a:pt x="1" y="10"/>
                    </a:lnTo>
                    <a:lnTo>
                      <a:pt x="1" y="10"/>
                    </a:lnTo>
                    <a:lnTo>
                      <a:pt x="1" y="10"/>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10"/>
                    </a:lnTo>
                    <a:lnTo>
                      <a:pt x="1" y="10"/>
                    </a:lnTo>
                    <a:lnTo>
                      <a:pt x="1" y="11"/>
                    </a:lnTo>
                    <a:lnTo>
                      <a:pt x="1" y="10"/>
                    </a:lnTo>
                  </a:path>
                </a:pathLst>
              </a:custGeom>
              <a:noFill/>
              <a:ln w="0">
                <a:solidFill>
                  <a:srgbClr val="3366FF"/>
                </a:solidFill>
                <a:prstDash val="solid"/>
                <a:round/>
                <a:headEnd/>
                <a:tailEnd/>
              </a:ln>
            </p:spPr>
            <p:txBody>
              <a:bodyPr/>
              <a:lstStyle/>
              <a:p>
                <a:endParaRPr lang="en-GB"/>
              </a:p>
            </p:txBody>
          </p:sp>
          <p:sp>
            <p:nvSpPr>
              <p:cNvPr id="186381" name="Freeform 1037"/>
              <p:cNvSpPr>
                <a:spLocks/>
              </p:cNvSpPr>
              <p:nvPr/>
            </p:nvSpPr>
            <p:spPr bwMode="auto">
              <a:xfrm>
                <a:off x="3966" y="3431"/>
                <a:ext cx="1" cy="126"/>
              </a:xfrm>
              <a:custGeom>
                <a:avLst/>
                <a:gdLst/>
                <a:ahLst/>
                <a:cxnLst>
                  <a:cxn ang="0">
                    <a:pos x="0" y="17"/>
                  </a:cxn>
                  <a:cxn ang="0">
                    <a:pos x="0" y="16"/>
                  </a:cxn>
                  <a:cxn ang="0">
                    <a:pos x="0" y="17"/>
                  </a:cxn>
                  <a:cxn ang="0">
                    <a:pos x="0" y="15"/>
                  </a:cxn>
                  <a:cxn ang="0">
                    <a:pos x="0" y="17"/>
                  </a:cxn>
                  <a:cxn ang="0">
                    <a:pos x="0" y="20"/>
                  </a:cxn>
                  <a:cxn ang="0">
                    <a:pos x="0" y="19"/>
                  </a:cxn>
                  <a:cxn ang="0">
                    <a:pos x="0" y="20"/>
                  </a:cxn>
                  <a:cxn ang="0">
                    <a:pos x="0" y="18"/>
                  </a:cxn>
                  <a:cxn ang="0">
                    <a:pos x="0" y="18"/>
                  </a:cxn>
                  <a:cxn ang="0">
                    <a:pos x="0" y="19"/>
                  </a:cxn>
                  <a:cxn ang="0">
                    <a:pos x="0" y="17"/>
                  </a:cxn>
                  <a:cxn ang="0">
                    <a:pos x="0" y="19"/>
                  </a:cxn>
                  <a:cxn ang="0">
                    <a:pos x="0" y="20"/>
                  </a:cxn>
                  <a:cxn ang="0">
                    <a:pos x="0" y="19"/>
                  </a:cxn>
                  <a:cxn ang="0">
                    <a:pos x="0" y="18"/>
                  </a:cxn>
                  <a:cxn ang="0">
                    <a:pos x="0" y="16"/>
                  </a:cxn>
                  <a:cxn ang="0">
                    <a:pos x="0" y="16"/>
                  </a:cxn>
                  <a:cxn ang="0">
                    <a:pos x="0" y="18"/>
                  </a:cxn>
                  <a:cxn ang="0">
                    <a:pos x="0" y="15"/>
                  </a:cxn>
                  <a:cxn ang="0">
                    <a:pos x="0" y="17"/>
                  </a:cxn>
                  <a:cxn ang="0">
                    <a:pos x="0" y="15"/>
                  </a:cxn>
                  <a:cxn ang="0">
                    <a:pos x="0" y="16"/>
                  </a:cxn>
                  <a:cxn ang="0">
                    <a:pos x="0" y="19"/>
                  </a:cxn>
                  <a:cxn ang="0">
                    <a:pos x="0" y="19"/>
                  </a:cxn>
                  <a:cxn ang="0">
                    <a:pos x="0" y="16"/>
                  </a:cxn>
                  <a:cxn ang="0">
                    <a:pos x="0" y="15"/>
                  </a:cxn>
                  <a:cxn ang="0">
                    <a:pos x="0" y="14"/>
                  </a:cxn>
                  <a:cxn ang="0">
                    <a:pos x="0" y="13"/>
                  </a:cxn>
                  <a:cxn ang="0">
                    <a:pos x="0" y="12"/>
                  </a:cxn>
                  <a:cxn ang="0">
                    <a:pos x="0" y="10"/>
                  </a:cxn>
                  <a:cxn ang="0">
                    <a:pos x="0" y="10"/>
                  </a:cxn>
                  <a:cxn ang="0">
                    <a:pos x="0" y="7"/>
                  </a:cxn>
                  <a:cxn ang="0">
                    <a:pos x="0" y="9"/>
                  </a:cxn>
                  <a:cxn ang="0">
                    <a:pos x="0" y="8"/>
                  </a:cxn>
                  <a:cxn ang="0">
                    <a:pos x="0" y="9"/>
                  </a:cxn>
                  <a:cxn ang="0">
                    <a:pos x="0" y="9"/>
                  </a:cxn>
                  <a:cxn ang="0">
                    <a:pos x="0" y="8"/>
                  </a:cxn>
                  <a:cxn ang="0">
                    <a:pos x="0" y="9"/>
                  </a:cxn>
                  <a:cxn ang="0">
                    <a:pos x="0" y="11"/>
                  </a:cxn>
                  <a:cxn ang="0">
                    <a:pos x="0" y="12"/>
                  </a:cxn>
                  <a:cxn ang="0">
                    <a:pos x="0" y="14"/>
                  </a:cxn>
                  <a:cxn ang="0">
                    <a:pos x="0" y="14"/>
                  </a:cxn>
                  <a:cxn ang="0">
                    <a:pos x="0" y="14"/>
                  </a:cxn>
                  <a:cxn ang="0">
                    <a:pos x="0" y="12"/>
                  </a:cxn>
                  <a:cxn ang="0">
                    <a:pos x="0" y="10"/>
                  </a:cxn>
                  <a:cxn ang="0">
                    <a:pos x="0" y="10"/>
                  </a:cxn>
                  <a:cxn ang="0">
                    <a:pos x="0" y="10"/>
                  </a:cxn>
                  <a:cxn ang="0">
                    <a:pos x="0" y="7"/>
                  </a:cxn>
                  <a:cxn ang="0">
                    <a:pos x="0" y="7"/>
                  </a:cxn>
                  <a:cxn ang="0">
                    <a:pos x="0" y="7"/>
                  </a:cxn>
                  <a:cxn ang="0">
                    <a:pos x="0" y="7"/>
                  </a:cxn>
                  <a:cxn ang="0">
                    <a:pos x="0" y="6"/>
                  </a:cxn>
                  <a:cxn ang="0">
                    <a:pos x="0" y="4"/>
                  </a:cxn>
                  <a:cxn ang="0">
                    <a:pos x="0" y="2"/>
                  </a:cxn>
                  <a:cxn ang="0">
                    <a:pos x="0" y="1"/>
                  </a:cxn>
                  <a:cxn ang="0">
                    <a:pos x="0" y="4"/>
                  </a:cxn>
                  <a:cxn ang="0">
                    <a:pos x="0" y="6"/>
                  </a:cxn>
                  <a:cxn ang="0">
                    <a:pos x="0" y="7"/>
                  </a:cxn>
                  <a:cxn ang="0">
                    <a:pos x="0" y="9"/>
                  </a:cxn>
                  <a:cxn ang="0">
                    <a:pos x="0" y="11"/>
                  </a:cxn>
                  <a:cxn ang="0">
                    <a:pos x="0" y="8"/>
                  </a:cxn>
                  <a:cxn ang="0">
                    <a:pos x="0" y="7"/>
                  </a:cxn>
                </a:cxnLst>
                <a:rect l="0" t="0" r="r" b="b"/>
                <a:pathLst>
                  <a:path h="21">
                    <a:moveTo>
                      <a:pt x="0" y="17"/>
                    </a:moveTo>
                    <a:lnTo>
                      <a:pt x="0" y="17"/>
                    </a:lnTo>
                    <a:lnTo>
                      <a:pt x="0" y="17"/>
                    </a:lnTo>
                    <a:lnTo>
                      <a:pt x="0" y="17"/>
                    </a:lnTo>
                    <a:lnTo>
                      <a:pt x="0" y="17"/>
                    </a:lnTo>
                    <a:lnTo>
                      <a:pt x="0" y="16"/>
                    </a:lnTo>
                    <a:lnTo>
                      <a:pt x="0" y="17"/>
                    </a:lnTo>
                    <a:lnTo>
                      <a:pt x="0" y="17"/>
                    </a:lnTo>
                    <a:lnTo>
                      <a:pt x="0" y="17"/>
                    </a:lnTo>
                    <a:lnTo>
                      <a:pt x="0" y="17"/>
                    </a:lnTo>
                    <a:lnTo>
                      <a:pt x="0" y="17"/>
                    </a:lnTo>
                    <a:lnTo>
                      <a:pt x="0" y="16"/>
                    </a:lnTo>
                    <a:lnTo>
                      <a:pt x="0" y="16"/>
                    </a:lnTo>
                    <a:lnTo>
                      <a:pt x="0" y="16"/>
                    </a:lnTo>
                    <a:lnTo>
                      <a:pt x="0" y="16"/>
                    </a:lnTo>
                    <a:lnTo>
                      <a:pt x="0" y="16"/>
                    </a:lnTo>
                    <a:lnTo>
                      <a:pt x="0" y="16"/>
                    </a:lnTo>
                    <a:lnTo>
                      <a:pt x="0" y="16"/>
                    </a:lnTo>
                    <a:lnTo>
                      <a:pt x="0" y="16"/>
                    </a:lnTo>
                    <a:lnTo>
                      <a:pt x="0" y="16"/>
                    </a:lnTo>
                    <a:lnTo>
                      <a:pt x="0" y="16"/>
                    </a:lnTo>
                    <a:lnTo>
                      <a:pt x="0" y="16"/>
                    </a:lnTo>
                    <a:lnTo>
                      <a:pt x="0" y="17"/>
                    </a:lnTo>
                    <a:lnTo>
                      <a:pt x="0" y="18"/>
                    </a:lnTo>
                    <a:lnTo>
                      <a:pt x="0" y="18"/>
                    </a:lnTo>
                    <a:lnTo>
                      <a:pt x="0" y="17"/>
                    </a:lnTo>
                    <a:lnTo>
                      <a:pt x="0" y="18"/>
                    </a:lnTo>
                    <a:lnTo>
                      <a:pt x="0" y="18"/>
                    </a:lnTo>
                    <a:lnTo>
                      <a:pt x="0" y="17"/>
                    </a:lnTo>
                    <a:lnTo>
                      <a:pt x="0" y="18"/>
                    </a:lnTo>
                    <a:lnTo>
                      <a:pt x="0" y="17"/>
                    </a:lnTo>
                    <a:lnTo>
                      <a:pt x="0" y="17"/>
                    </a:lnTo>
                    <a:lnTo>
                      <a:pt x="0" y="17"/>
                    </a:lnTo>
                    <a:lnTo>
                      <a:pt x="0" y="17"/>
                    </a:lnTo>
                    <a:lnTo>
                      <a:pt x="0" y="16"/>
                    </a:lnTo>
                    <a:lnTo>
                      <a:pt x="0" y="16"/>
                    </a:lnTo>
                    <a:lnTo>
                      <a:pt x="0" y="16"/>
                    </a:lnTo>
                    <a:lnTo>
                      <a:pt x="0" y="15"/>
                    </a:lnTo>
                    <a:lnTo>
                      <a:pt x="0" y="15"/>
                    </a:lnTo>
                    <a:lnTo>
                      <a:pt x="0" y="15"/>
                    </a:lnTo>
                    <a:lnTo>
                      <a:pt x="0" y="15"/>
                    </a:lnTo>
                    <a:lnTo>
                      <a:pt x="0" y="15"/>
                    </a:lnTo>
                    <a:lnTo>
                      <a:pt x="0" y="15"/>
                    </a:lnTo>
                    <a:lnTo>
                      <a:pt x="0" y="15"/>
                    </a:lnTo>
                    <a:lnTo>
                      <a:pt x="0" y="14"/>
                    </a:lnTo>
                    <a:lnTo>
                      <a:pt x="0" y="15"/>
                    </a:lnTo>
                    <a:lnTo>
                      <a:pt x="0" y="14"/>
                    </a:lnTo>
                    <a:lnTo>
                      <a:pt x="0" y="15"/>
                    </a:lnTo>
                    <a:lnTo>
                      <a:pt x="0" y="16"/>
                    </a:lnTo>
                    <a:lnTo>
                      <a:pt x="0" y="16"/>
                    </a:lnTo>
                    <a:lnTo>
                      <a:pt x="0" y="16"/>
                    </a:lnTo>
                    <a:lnTo>
                      <a:pt x="0" y="16"/>
                    </a:lnTo>
                    <a:lnTo>
                      <a:pt x="0" y="16"/>
                    </a:lnTo>
                    <a:lnTo>
                      <a:pt x="0" y="17"/>
                    </a:lnTo>
                    <a:lnTo>
                      <a:pt x="0" y="17"/>
                    </a:lnTo>
                    <a:lnTo>
                      <a:pt x="0" y="17"/>
                    </a:lnTo>
                    <a:lnTo>
                      <a:pt x="0" y="18"/>
                    </a:lnTo>
                    <a:lnTo>
                      <a:pt x="0" y="18"/>
                    </a:lnTo>
                    <a:lnTo>
                      <a:pt x="0" y="18"/>
                    </a:lnTo>
                    <a:lnTo>
                      <a:pt x="0" y="19"/>
                    </a:lnTo>
                    <a:lnTo>
                      <a:pt x="0" y="20"/>
                    </a:lnTo>
                    <a:lnTo>
                      <a:pt x="0" y="20"/>
                    </a:lnTo>
                    <a:lnTo>
                      <a:pt x="0" y="20"/>
                    </a:lnTo>
                    <a:lnTo>
                      <a:pt x="0" y="20"/>
                    </a:lnTo>
                    <a:lnTo>
                      <a:pt x="0" y="20"/>
                    </a:lnTo>
                    <a:lnTo>
                      <a:pt x="0" y="20"/>
                    </a:lnTo>
                    <a:lnTo>
                      <a:pt x="0" y="19"/>
                    </a:lnTo>
                    <a:lnTo>
                      <a:pt x="0" y="19"/>
                    </a:lnTo>
                    <a:lnTo>
                      <a:pt x="0" y="19"/>
                    </a:lnTo>
                    <a:lnTo>
                      <a:pt x="0" y="18"/>
                    </a:lnTo>
                    <a:lnTo>
                      <a:pt x="0" y="18"/>
                    </a:lnTo>
                    <a:lnTo>
                      <a:pt x="0" y="18"/>
                    </a:lnTo>
                    <a:lnTo>
                      <a:pt x="0" y="18"/>
                    </a:lnTo>
                    <a:lnTo>
                      <a:pt x="0" y="18"/>
                    </a:lnTo>
                    <a:lnTo>
                      <a:pt x="0" y="18"/>
                    </a:lnTo>
                    <a:lnTo>
                      <a:pt x="0" y="19"/>
                    </a:lnTo>
                    <a:lnTo>
                      <a:pt x="0" y="19"/>
                    </a:lnTo>
                    <a:lnTo>
                      <a:pt x="0" y="19"/>
                    </a:lnTo>
                    <a:lnTo>
                      <a:pt x="0" y="19"/>
                    </a:lnTo>
                    <a:lnTo>
                      <a:pt x="0" y="20"/>
                    </a:lnTo>
                    <a:lnTo>
                      <a:pt x="0" y="20"/>
                    </a:lnTo>
                    <a:lnTo>
                      <a:pt x="0" y="20"/>
                    </a:lnTo>
                    <a:lnTo>
                      <a:pt x="0" y="21"/>
                    </a:lnTo>
                    <a:lnTo>
                      <a:pt x="0" y="20"/>
                    </a:lnTo>
                    <a:lnTo>
                      <a:pt x="0" y="20"/>
                    </a:lnTo>
                    <a:lnTo>
                      <a:pt x="0" y="20"/>
                    </a:lnTo>
                    <a:lnTo>
                      <a:pt x="0" y="20"/>
                    </a:lnTo>
                    <a:lnTo>
                      <a:pt x="0" y="20"/>
                    </a:lnTo>
                    <a:lnTo>
                      <a:pt x="0" y="20"/>
                    </a:lnTo>
                    <a:lnTo>
                      <a:pt x="0" y="19"/>
                    </a:lnTo>
                    <a:lnTo>
                      <a:pt x="0" y="19"/>
                    </a:lnTo>
                    <a:lnTo>
                      <a:pt x="0" y="18"/>
                    </a:lnTo>
                    <a:lnTo>
                      <a:pt x="0" y="19"/>
                    </a:lnTo>
                    <a:lnTo>
                      <a:pt x="0" y="19"/>
                    </a:lnTo>
                    <a:lnTo>
                      <a:pt x="0" y="19"/>
                    </a:lnTo>
                    <a:lnTo>
                      <a:pt x="0" y="18"/>
                    </a:lnTo>
                    <a:lnTo>
                      <a:pt x="0" y="18"/>
                    </a:lnTo>
                    <a:lnTo>
                      <a:pt x="0" y="19"/>
                    </a:lnTo>
                    <a:lnTo>
                      <a:pt x="0" y="18"/>
                    </a:lnTo>
                    <a:lnTo>
                      <a:pt x="0" y="18"/>
                    </a:lnTo>
                    <a:lnTo>
                      <a:pt x="0" y="18"/>
                    </a:lnTo>
                    <a:lnTo>
                      <a:pt x="0" y="18"/>
                    </a:lnTo>
                    <a:lnTo>
                      <a:pt x="0" y="18"/>
                    </a:lnTo>
                    <a:lnTo>
                      <a:pt x="0" y="18"/>
                    </a:lnTo>
                    <a:lnTo>
                      <a:pt x="0" y="17"/>
                    </a:lnTo>
                    <a:lnTo>
                      <a:pt x="0" y="17"/>
                    </a:lnTo>
                    <a:lnTo>
                      <a:pt x="0" y="17"/>
                    </a:lnTo>
                    <a:lnTo>
                      <a:pt x="0" y="17"/>
                    </a:lnTo>
                    <a:lnTo>
                      <a:pt x="0" y="18"/>
                    </a:lnTo>
                    <a:lnTo>
                      <a:pt x="0" y="18"/>
                    </a:lnTo>
                    <a:lnTo>
                      <a:pt x="0" y="18"/>
                    </a:lnTo>
                    <a:lnTo>
                      <a:pt x="0" y="17"/>
                    </a:lnTo>
                    <a:lnTo>
                      <a:pt x="0" y="18"/>
                    </a:lnTo>
                    <a:lnTo>
                      <a:pt x="0" y="18"/>
                    </a:lnTo>
                    <a:lnTo>
                      <a:pt x="0" y="18"/>
                    </a:lnTo>
                    <a:lnTo>
                      <a:pt x="0" y="18"/>
                    </a:lnTo>
                    <a:lnTo>
                      <a:pt x="0" y="19"/>
                    </a:lnTo>
                    <a:lnTo>
                      <a:pt x="0" y="19"/>
                    </a:lnTo>
                    <a:lnTo>
                      <a:pt x="0" y="20"/>
                    </a:lnTo>
                    <a:lnTo>
                      <a:pt x="0" y="19"/>
                    </a:lnTo>
                    <a:lnTo>
                      <a:pt x="0" y="19"/>
                    </a:lnTo>
                    <a:lnTo>
                      <a:pt x="0" y="19"/>
                    </a:lnTo>
                    <a:lnTo>
                      <a:pt x="0" y="18"/>
                    </a:lnTo>
                    <a:lnTo>
                      <a:pt x="0" y="17"/>
                    </a:lnTo>
                    <a:lnTo>
                      <a:pt x="0" y="18"/>
                    </a:lnTo>
                    <a:lnTo>
                      <a:pt x="0" y="17"/>
                    </a:lnTo>
                    <a:lnTo>
                      <a:pt x="0" y="16"/>
                    </a:lnTo>
                    <a:lnTo>
                      <a:pt x="0" y="16"/>
                    </a:lnTo>
                    <a:lnTo>
                      <a:pt x="0" y="17"/>
                    </a:lnTo>
                    <a:lnTo>
                      <a:pt x="0" y="17"/>
                    </a:lnTo>
                    <a:lnTo>
                      <a:pt x="0" y="16"/>
                    </a:lnTo>
                    <a:lnTo>
                      <a:pt x="0" y="17"/>
                    </a:lnTo>
                    <a:lnTo>
                      <a:pt x="0" y="18"/>
                    </a:lnTo>
                    <a:lnTo>
                      <a:pt x="0" y="18"/>
                    </a:lnTo>
                    <a:lnTo>
                      <a:pt x="0" y="18"/>
                    </a:lnTo>
                    <a:lnTo>
                      <a:pt x="0" y="18"/>
                    </a:lnTo>
                    <a:lnTo>
                      <a:pt x="0" y="18"/>
                    </a:lnTo>
                    <a:lnTo>
                      <a:pt x="0" y="18"/>
                    </a:lnTo>
                    <a:lnTo>
                      <a:pt x="0" y="18"/>
                    </a:lnTo>
                    <a:lnTo>
                      <a:pt x="0" y="19"/>
                    </a:lnTo>
                    <a:lnTo>
                      <a:pt x="0" y="19"/>
                    </a:lnTo>
                    <a:lnTo>
                      <a:pt x="0" y="19"/>
                    </a:lnTo>
                    <a:lnTo>
                      <a:pt x="0" y="19"/>
                    </a:lnTo>
                    <a:lnTo>
                      <a:pt x="0" y="19"/>
                    </a:lnTo>
                    <a:lnTo>
                      <a:pt x="0" y="19"/>
                    </a:lnTo>
                    <a:lnTo>
                      <a:pt x="0" y="19"/>
                    </a:lnTo>
                    <a:lnTo>
                      <a:pt x="0" y="19"/>
                    </a:lnTo>
                    <a:lnTo>
                      <a:pt x="0" y="20"/>
                    </a:lnTo>
                    <a:lnTo>
                      <a:pt x="0" y="20"/>
                    </a:lnTo>
                    <a:lnTo>
                      <a:pt x="0" y="21"/>
                    </a:lnTo>
                    <a:lnTo>
                      <a:pt x="0" y="20"/>
                    </a:lnTo>
                    <a:lnTo>
                      <a:pt x="0" y="20"/>
                    </a:lnTo>
                    <a:lnTo>
                      <a:pt x="0" y="20"/>
                    </a:lnTo>
                    <a:lnTo>
                      <a:pt x="0" y="20"/>
                    </a:lnTo>
                    <a:lnTo>
                      <a:pt x="0" y="19"/>
                    </a:lnTo>
                    <a:lnTo>
                      <a:pt x="0" y="19"/>
                    </a:lnTo>
                    <a:lnTo>
                      <a:pt x="0" y="19"/>
                    </a:lnTo>
                    <a:lnTo>
                      <a:pt x="0" y="20"/>
                    </a:lnTo>
                    <a:lnTo>
                      <a:pt x="0" y="19"/>
                    </a:lnTo>
                    <a:lnTo>
                      <a:pt x="0" y="18"/>
                    </a:lnTo>
                    <a:lnTo>
                      <a:pt x="0" y="18"/>
                    </a:lnTo>
                    <a:lnTo>
                      <a:pt x="0" y="19"/>
                    </a:lnTo>
                    <a:lnTo>
                      <a:pt x="0" y="19"/>
                    </a:lnTo>
                    <a:lnTo>
                      <a:pt x="0" y="18"/>
                    </a:lnTo>
                    <a:lnTo>
                      <a:pt x="0" y="19"/>
                    </a:lnTo>
                    <a:lnTo>
                      <a:pt x="0" y="18"/>
                    </a:lnTo>
                    <a:lnTo>
                      <a:pt x="0" y="18"/>
                    </a:lnTo>
                    <a:lnTo>
                      <a:pt x="0" y="17"/>
                    </a:lnTo>
                    <a:lnTo>
                      <a:pt x="0" y="17"/>
                    </a:lnTo>
                    <a:lnTo>
                      <a:pt x="0" y="17"/>
                    </a:lnTo>
                    <a:lnTo>
                      <a:pt x="0" y="18"/>
                    </a:lnTo>
                    <a:lnTo>
                      <a:pt x="0" y="18"/>
                    </a:lnTo>
                    <a:lnTo>
                      <a:pt x="0" y="18"/>
                    </a:lnTo>
                    <a:lnTo>
                      <a:pt x="0" y="19"/>
                    </a:lnTo>
                    <a:lnTo>
                      <a:pt x="0" y="19"/>
                    </a:lnTo>
                    <a:lnTo>
                      <a:pt x="0" y="18"/>
                    </a:lnTo>
                    <a:lnTo>
                      <a:pt x="0" y="19"/>
                    </a:lnTo>
                    <a:lnTo>
                      <a:pt x="0" y="19"/>
                    </a:lnTo>
                    <a:lnTo>
                      <a:pt x="0" y="19"/>
                    </a:lnTo>
                    <a:lnTo>
                      <a:pt x="0" y="18"/>
                    </a:lnTo>
                    <a:lnTo>
                      <a:pt x="0" y="18"/>
                    </a:lnTo>
                    <a:lnTo>
                      <a:pt x="0" y="18"/>
                    </a:lnTo>
                    <a:lnTo>
                      <a:pt x="0" y="18"/>
                    </a:lnTo>
                    <a:lnTo>
                      <a:pt x="0" y="18"/>
                    </a:lnTo>
                    <a:lnTo>
                      <a:pt x="0" y="18"/>
                    </a:lnTo>
                    <a:lnTo>
                      <a:pt x="0" y="17"/>
                    </a:lnTo>
                    <a:lnTo>
                      <a:pt x="0" y="16"/>
                    </a:lnTo>
                    <a:lnTo>
                      <a:pt x="0" y="16"/>
                    </a:lnTo>
                    <a:lnTo>
                      <a:pt x="0" y="17"/>
                    </a:lnTo>
                    <a:lnTo>
                      <a:pt x="0" y="18"/>
                    </a:lnTo>
                    <a:lnTo>
                      <a:pt x="0" y="17"/>
                    </a:lnTo>
                    <a:lnTo>
                      <a:pt x="0" y="16"/>
                    </a:lnTo>
                    <a:lnTo>
                      <a:pt x="0" y="17"/>
                    </a:lnTo>
                    <a:lnTo>
                      <a:pt x="0" y="17"/>
                    </a:lnTo>
                    <a:lnTo>
                      <a:pt x="0" y="17"/>
                    </a:lnTo>
                    <a:lnTo>
                      <a:pt x="0" y="18"/>
                    </a:lnTo>
                    <a:lnTo>
                      <a:pt x="0" y="17"/>
                    </a:lnTo>
                    <a:lnTo>
                      <a:pt x="0" y="16"/>
                    </a:lnTo>
                    <a:lnTo>
                      <a:pt x="0" y="17"/>
                    </a:lnTo>
                    <a:lnTo>
                      <a:pt x="0" y="17"/>
                    </a:lnTo>
                    <a:lnTo>
                      <a:pt x="0" y="16"/>
                    </a:lnTo>
                    <a:lnTo>
                      <a:pt x="0" y="16"/>
                    </a:lnTo>
                    <a:lnTo>
                      <a:pt x="0" y="16"/>
                    </a:lnTo>
                    <a:lnTo>
                      <a:pt x="0" y="16"/>
                    </a:lnTo>
                    <a:lnTo>
                      <a:pt x="0" y="16"/>
                    </a:lnTo>
                    <a:lnTo>
                      <a:pt x="0" y="16"/>
                    </a:lnTo>
                    <a:lnTo>
                      <a:pt x="0" y="16"/>
                    </a:lnTo>
                    <a:lnTo>
                      <a:pt x="0" y="17"/>
                    </a:lnTo>
                    <a:lnTo>
                      <a:pt x="0" y="18"/>
                    </a:lnTo>
                    <a:lnTo>
                      <a:pt x="0" y="17"/>
                    </a:lnTo>
                    <a:lnTo>
                      <a:pt x="0" y="17"/>
                    </a:lnTo>
                    <a:lnTo>
                      <a:pt x="0" y="16"/>
                    </a:lnTo>
                    <a:lnTo>
                      <a:pt x="0" y="16"/>
                    </a:lnTo>
                    <a:lnTo>
                      <a:pt x="0" y="16"/>
                    </a:lnTo>
                    <a:lnTo>
                      <a:pt x="0" y="16"/>
                    </a:lnTo>
                    <a:lnTo>
                      <a:pt x="0" y="16"/>
                    </a:lnTo>
                    <a:lnTo>
                      <a:pt x="0" y="15"/>
                    </a:lnTo>
                    <a:lnTo>
                      <a:pt x="0" y="15"/>
                    </a:lnTo>
                    <a:lnTo>
                      <a:pt x="0" y="15"/>
                    </a:lnTo>
                    <a:lnTo>
                      <a:pt x="0" y="15"/>
                    </a:lnTo>
                    <a:lnTo>
                      <a:pt x="0" y="15"/>
                    </a:lnTo>
                    <a:lnTo>
                      <a:pt x="0" y="15"/>
                    </a:lnTo>
                    <a:lnTo>
                      <a:pt x="0" y="15"/>
                    </a:lnTo>
                    <a:lnTo>
                      <a:pt x="0" y="15"/>
                    </a:lnTo>
                    <a:lnTo>
                      <a:pt x="0" y="16"/>
                    </a:lnTo>
                    <a:lnTo>
                      <a:pt x="0" y="16"/>
                    </a:lnTo>
                    <a:lnTo>
                      <a:pt x="0" y="16"/>
                    </a:lnTo>
                    <a:lnTo>
                      <a:pt x="0" y="17"/>
                    </a:lnTo>
                    <a:lnTo>
                      <a:pt x="0" y="17"/>
                    </a:lnTo>
                    <a:lnTo>
                      <a:pt x="0" y="18"/>
                    </a:lnTo>
                    <a:lnTo>
                      <a:pt x="0" y="17"/>
                    </a:lnTo>
                    <a:lnTo>
                      <a:pt x="0" y="18"/>
                    </a:lnTo>
                    <a:lnTo>
                      <a:pt x="0" y="17"/>
                    </a:lnTo>
                    <a:lnTo>
                      <a:pt x="0" y="18"/>
                    </a:lnTo>
                    <a:lnTo>
                      <a:pt x="0" y="17"/>
                    </a:lnTo>
                    <a:lnTo>
                      <a:pt x="0" y="16"/>
                    </a:lnTo>
                    <a:lnTo>
                      <a:pt x="0" y="16"/>
                    </a:lnTo>
                    <a:lnTo>
                      <a:pt x="0" y="15"/>
                    </a:lnTo>
                    <a:lnTo>
                      <a:pt x="0" y="16"/>
                    </a:lnTo>
                    <a:lnTo>
                      <a:pt x="0" y="15"/>
                    </a:lnTo>
                    <a:lnTo>
                      <a:pt x="0" y="16"/>
                    </a:lnTo>
                    <a:lnTo>
                      <a:pt x="0" y="15"/>
                    </a:lnTo>
                    <a:lnTo>
                      <a:pt x="0" y="15"/>
                    </a:lnTo>
                    <a:lnTo>
                      <a:pt x="0" y="14"/>
                    </a:lnTo>
                    <a:lnTo>
                      <a:pt x="0" y="14"/>
                    </a:lnTo>
                    <a:lnTo>
                      <a:pt x="0" y="14"/>
                    </a:lnTo>
                    <a:lnTo>
                      <a:pt x="0" y="15"/>
                    </a:lnTo>
                    <a:lnTo>
                      <a:pt x="0" y="15"/>
                    </a:lnTo>
                    <a:lnTo>
                      <a:pt x="0" y="15"/>
                    </a:lnTo>
                    <a:lnTo>
                      <a:pt x="0" y="15"/>
                    </a:lnTo>
                    <a:lnTo>
                      <a:pt x="0" y="16"/>
                    </a:lnTo>
                    <a:lnTo>
                      <a:pt x="0" y="16"/>
                    </a:lnTo>
                    <a:lnTo>
                      <a:pt x="0" y="16"/>
                    </a:lnTo>
                    <a:lnTo>
                      <a:pt x="0" y="16"/>
                    </a:lnTo>
                    <a:lnTo>
                      <a:pt x="0" y="17"/>
                    </a:lnTo>
                    <a:lnTo>
                      <a:pt x="0" y="17"/>
                    </a:lnTo>
                    <a:lnTo>
                      <a:pt x="0" y="16"/>
                    </a:lnTo>
                    <a:lnTo>
                      <a:pt x="0" y="17"/>
                    </a:lnTo>
                    <a:lnTo>
                      <a:pt x="0" y="17"/>
                    </a:lnTo>
                    <a:lnTo>
                      <a:pt x="0" y="18"/>
                    </a:lnTo>
                    <a:lnTo>
                      <a:pt x="0" y="18"/>
                    </a:lnTo>
                    <a:lnTo>
                      <a:pt x="0" y="19"/>
                    </a:lnTo>
                    <a:lnTo>
                      <a:pt x="0" y="20"/>
                    </a:lnTo>
                    <a:lnTo>
                      <a:pt x="0" y="19"/>
                    </a:lnTo>
                    <a:lnTo>
                      <a:pt x="0" y="18"/>
                    </a:lnTo>
                    <a:lnTo>
                      <a:pt x="0" y="18"/>
                    </a:lnTo>
                    <a:lnTo>
                      <a:pt x="0" y="18"/>
                    </a:lnTo>
                    <a:lnTo>
                      <a:pt x="0" y="18"/>
                    </a:lnTo>
                    <a:lnTo>
                      <a:pt x="0" y="18"/>
                    </a:lnTo>
                    <a:lnTo>
                      <a:pt x="0" y="18"/>
                    </a:lnTo>
                    <a:lnTo>
                      <a:pt x="0" y="19"/>
                    </a:lnTo>
                    <a:lnTo>
                      <a:pt x="0" y="18"/>
                    </a:lnTo>
                    <a:lnTo>
                      <a:pt x="0" y="18"/>
                    </a:lnTo>
                    <a:lnTo>
                      <a:pt x="0" y="19"/>
                    </a:lnTo>
                    <a:lnTo>
                      <a:pt x="0" y="19"/>
                    </a:lnTo>
                    <a:lnTo>
                      <a:pt x="0" y="19"/>
                    </a:lnTo>
                    <a:lnTo>
                      <a:pt x="0" y="18"/>
                    </a:lnTo>
                    <a:lnTo>
                      <a:pt x="0" y="18"/>
                    </a:lnTo>
                    <a:lnTo>
                      <a:pt x="0" y="18"/>
                    </a:lnTo>
                    <a:lnTo>
                      <a:pt x="0" y="18"/>
                    </a:lnTo>
                    <a:lnTo>
                      <a:pt x="0" y="18"/>
                    </a:lnTo>
                    <a:lnTo>
                      <a:pt x="0" y="18"/>
                    </a:lnTo>
                    <a:lnTo>
                      <a:pt x="0" y="18"/>
                    </a:lnTo>
                    <a:lnTo>
                      <a:pt x="0" y="18"/>
                    </a:lnTo>
                    <a:lnTo>
                      <a:pt x="0" y="17"/>
                    </a:lnTo>
                    <a:lnTo>
                      <a:pt x="0" y="16"/>
                    </a:lnTo>
                    <a:lnTo>
                      <a:pt x="0" y="16"/>
                    </a:lnTo>
                    <a:lnTo>
                      <a:pt x="0" y="16"/>
                    </a:lnTo>
                    <a:lnTo>
                      <a:pt x="0" y="16"/>
                    </a:lnTo>
                    <a:lnTo>
                      <a:pt x="0" y="15"/>
                    </a:lnTo>
                    <a:lnTo>
                      <a:pt x="0" y="16"/>
                    </a:lnTo>
                    <a:lnTo>
                      <a:pt x="0" y="15"/>
                    </a:lnTo>
                    <a:lnTo>
                      <a:pt x="0" y="15"/>
                    </a:lnTo>
                    <a:lnTo>
                      <a:pt x="0" y="15"/>
                    </a:lnTo>
                    <a:lnTo>
                      <a:pt x="0" y="15"/>
                    </a:lnTo>
                    <a:lnTo>
                      <a:pt x="0" y="15"/>
                    </a:lnTo>
                    <a:lnTo>
                      <a:pt x="0" y="15"/>
                    </a:lnTo>
                    <a:lnTo>
                      <a:pt x="0" y="15"/>
                    </a:lnTo>
                    <a:lnTo>
                      <a:pt x="0" y="15"/>
                    </a:lnTo>
                    <a:lnTo>
                      <a:pt x="0" y="15"/>
                    </a:lnTo>
                    <a:lnTo>
                      <a:pt x="0" y="15"/>
                    </a:lnTo>
                    <a:lnTo>
                      <a:pt x="0" y="16"/>
                    </a:lnTo>
                    <a:lnTo>
                      <a:pt x="0" y="15"/>
                    </a:lnTo>
                    <a:lnTo>
                      <a:pt x="0" y="15"/>
                    </a:lnTo>
                    <a:lnTo>
                      <a:pt x="0" y="15"/>
                    </a:lnTo>
                    <a:lnTo>
                      <a:pt x="0" y="14"/>
                    </a:lnTo>
                    <a:lnTo>
                      <a:pt x="0" y="14"/>
                    </a:lnTo>
                    <a:lnTo>
                      <a:pt x="0" y="14"/>
                    </a:lnTo>
                    <a:lnTo>
                      <a:pt x="0" y="13"/>
                    </a:lnTo>
                    <a:lnTo>
                      <a:pt x="0" y="13"/>
                    </a:lnTo>
                    <a:lnTo>
                      <a:pt x="0" y="12"/>
                    </a:lnTo>
                    <a:lnTo>
                      <a:pt x="0" y="12"/>
                    </a:lnTo>
                    <a:lnTo>
                      <a:pt x="0" y="11"/>
                    </a:lnTo>
                    <a:lnTo>
                      <a:pt x="0" y="11"/>
                    </a:lnTo>
                    <a:lnTo>
                      <a:pt x="0" y="11"/>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3"/>
                    </a:lnTo>
                    <a:lnTo>
                      <a:pt x="0" y="12"/>
                    </a:lnTo>
                    <a:lnTo>
                      <a:pt x="0" y="12"/>
                    </a:lnTo>
                    <a:lnTo>
                      <a:pt x="0" y="12"/>
                    </a:lnTo>
                    <a:lnTo>
                      <a:pt x="0" y="12"/>
                    </a:lnTo>
                    <a:lnTo>
                      <a:pt x="0" y="11"/>
                    </a:lnTo>
                    <a:lnTo>
                      <a:pt x="0" y="12"/>
                    </a:lnTo>
                    <a:lnTo>
                      <a:pt x="0" y="11"/>
                    </a:lnTo>
                    <a:lnTo>
                      <a:pt x="0" y="11"/>
                    </a:lnTo>
                    <a:lnTo>
                      <a:pt x="0" y="11"/>
                    </a:lnTo>
                    <a:lnTo>
                      <a:pt x="0" y="11"/>
                    </a:lnTo>
                    <a:lnTo>
                      <a:pt x="0" y="10"/>
                    </a:lnTo>
                    <a:lnTo>
                      <a:pt x="0" y="10"/>
                    </a:lnTo>
                    <a:lnTo>
                      <a:pt x="0" y="11"/>
                    </a:lnTo>
                    <a:lnTo>
                      <a:pt x="0" y="10"/>
                    </a:lnTo>
                    <a:lnTo>
                      <a:pt x="0" y="11"/>
                    </a:lnTo>
                    <a:lnTo>
                      <a:pt x="0" y="10"/>
                    </a:lnTo>
                    <a:lnTo>
                      <a:pt x="0" y="10"/>
                    </a:lnTo>
                    <a:lnTo>
                      <a:pt x="0" y="10"/>
                    </a:lnTo>
                    <a:lnTo>
                      <a:pt x="0" y="9"/>
                    </a:lnTo>
                    <a:lnTo>
                      <a:pt x="0" y="9"/>
                    </a:lnTo>
                    <a:lnTo>
                      <a:pt x="0" y="10"/>
                    </a:lnTo>
                    <a:lnTo>
                      <a:pt x="0" y="9"/>
                    </a:lnTo>
                    <a:lnTo>
                      <a:pt x="0" y="10"/>
                    </a:lnTo>
                    <a:lnTo>
                      <a:pt x="0" y="10"/>
                    </a:lnTo>
                    <a:lnTo>
                      <a:pt x="0" y="9"/>
                    </a:lnTo>
                    <a:lnTo>
                      <a:pt x="0" y="9"/>
                    </a:lnTo>
                    <a:lnTo>
                      <a:pt x="0" y="8"/>
                    </a:lnTo>
                    <a:lnTo>
                      <a:pt x="0" y="8"/>
                    </a:lnTo>
                    <a:lnTo>
                      <a:pt x="0" y="8"/>
                    </a:lnTo>
                    <a:lnTo>
                      <a:pt x="0" y="7"/>
                    </a:lnTo>
                    <a:lnTo>
                      <a:pt x="0" y="8"/>
                    </a:lnTo>
                    <a:lnTo>
                      <a:pt x="0" y="7"/>
                    </a:lnTo>
                    <a:lnTo>
                      <a:pt x="0" y="8"/>
                    </a:lnTo>
                    <a:lnTo>
                      <a:pt x="0" y="7"/>
                    </a:lnTo>
                    <a:lnTo>
                      <a:pt x="0" y="7"/>
                    </a:lnTo>
                    <a:lnTo>
                      <a:pt x="0" y="8"/>
                    </a:lnTo>
                    <a:lnTo>
                      <a:pt x="0" y="8"/>
                    </a:lnTo>
                    <a:lnTo>
                      <a:pt x="0" y="7"/>
                    </a:lnTo>
                    <a:lnTo>
                      <a:pt x="0" y="7"/>
                    </a:lnTo>
                    <a:lnTo>
                      <a:pt x="0" y="8"/>
                    </a:lnTo>
                    <a:lnTo>
                      <a:pt x="0" y="9"/>
                    </a:lnTo>
                    <a:lnTo>
                      <a:pt x="0" y="9"/>
                    </a:lnTo>
                    <a:lnTo>
                      <a:pt x="0" y="9"/>
                    </a:lnTo>
                    <a:lnTo>
                      <a:pt x="0" y="8"/>
                    </a:lnTo>
                    <a:lnTo>
                      <a:pt x="0" y="9"/>
                    </a:lnTo>
                    <a:lnTo>
                      <a:pt x="0" y="8"/>
                    </a:lnTo>
                    <a:lnTo>
                      <a:pt x="0" y="8"/>
                    </a:lnTo>
                    <a:lnTo>
                      <a:pt x="0" y="7"/>
                    </a:lnTo>
                    <a:lnTo>
                      <a:pt x="0" y="7"/>
                    </a:lnTo>
                    <a:lnTo>
                      <a:pt x="0" y="7"/>
                    </a:lnTo>
                    <a:lnTo>
                      <a:pt x="0" y="8"/>
                    </a:lnTo>
                    <a:lnTo>
                      <a:pt x="0" y="7"/>
                    </a:lnTo>
                    <a:lnTo>
                      <a:pt x="0" y="8"/>
                    </a:lnTo>
                    <a:lnTo>
                      <a:pt x="0" y="8"/>
                    </a:lnTo>
                    <a:lnTo>
                      <a:pt x="0" y="8"/>
                    </a:lnTo>
                    <a:lnTo>
                      <a:pt x="0" y="8"/>
                    </a:lnTo>
                    <a:lnTo>
                      <a:pt x="0" y="8"/>
                    </a:lnTo>
                    <a:lnTo>
                      <a:pt x="0" y="9"/>
                    </a:lnTo>
                    <a:lnTo>
                      <a:pt x="0" y="9"/>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9"/>
                    </a:lnTo>
                    <a:lnTo>
                      <a:pt x="0" y="9"/>
                    </a:lnTo>
                    <a:lnTo>
                      <a:pt x="0" y="8"/>
                    </a:lnTo>
                    <a:lnTo>
                      <a:pt x="0" y="8"/>
                    </a:lnTo>
                    <a:lnTo>
                      <a:pt x="0" y="9"/>
                    </a:lnTo>
                    <a:lnTo>
                      <a:pt x="0" y="8"/>
                    </a:lnTo>
                    <a:lnTo>
                      <a:pt x="0" y="8"/>
                    </a:lnTo>
                    <a:lnTo>
                      <a:pt x="0" y="8"/>
                    </a:lnTo>
                    <a:lnTo>
                      <a:pt x="0" y="9"/>
                    </a:lnTo>
                    <a:lnTo>
                      <a:pt x="0" y="8"/>
                    </a:lnTo>
                    <a:lnTo>
                      <a:pt x="0" y="8"/>
                    </a:lnTo>
                    <a:lnTo>
                      <a:pt x="0" y="8"/>
                    </a:lnTo>
                    <a:lnTo>
                      <a:pt x="0" y="8"/>
                    </a:lnTo>
                    <a:lnTo>
                      <a:pt x="0" y="7"/>
                    </a:lnTo>
                    <a:lnTo>
                      <a:pt x="0" y="7"/>
                    </a:lnTo>
                    <a:lnTo>
                      <a:pt x="0" y="7"/>
                    </a:lnTo>
                    <a:lnTo>
                      <a:pt x="0" y="7"/>
                    </a:lnTo>
                    <a:lnTo>
                      <a:pt x="0" y="7"/>
                    </a:lnTo>
                    <a:lnTo>
                      <a:pt x="0" y="8"/>
                    </a:lnTo>
                    <a:lnTo>
                      <a:pt x="0" y="8"/>
                    </a:lnTo>
                    <a:lnTo>
                      <a:pt x="0" y="8"/>
                    </a:lnTo>
                    <a:lnTo>
                      <a:pt x="0" y="8"/>
                    </a:lnTo>
                    <a:lnTo>
                      <a:pt x="0" y="9"/>
                    </a:lnTo>
                    <a:lnTo>
                      <a:pt x="0" y="9"/>
                    </a:lnTo>
                    <a:lnTo>
                      <a:pt x="0" y="10"/>
                    </a:lnTo>
                    <a:lnTo>
                      <a:pt x="0" y="10"/>
                    </a:lnTo>
                    <a:lnTo>
                      <a:pt x="0" y="10"/>
                    </a:lnTo>
                    <a:lnTo>
                      <a:pt x="0" y="10"/>
                    </a:lnTo>
                    <a:lnTo>
                      <a:pt x="0" y="10"/>
                    </a:lnTo>
                    <a:lnTo>
                      <a:pt x="0" y="10"/>
                    </a:lnTo>
                    <a:lnTo>
                      <a:pt x="0" y="11"/>
                    </a:lnTo>
                    <a:lnTo>
                      <a:pt x="0" y="12"/>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3"/>
                    </a:lnTo>
                    <a:lnTo>
                      <a:pt x="0" y="13"/>
                    </a:lnTo>
                    <a:lnTo>
                      <a:pt x="0" y="14"/>
                    </a:lnTo>
                    <a:lnTo>
                      <a:pt x="0" y="14"/>
                    </a:lnTo>
                    <a:lnTo>
                      <a:pt x="0" y="14"/>
                    </a:lnTo>
                    <a:lnTo>
                      <a:pt x="0" y="15"/>
                    </a:lnTo>
                    <a:lnTo>
                      <a:pt x="0" y="15"/>
                    </a:lnTo>
                    <a:lnTo>
                      <a:pt x="0" y="14"/>
                    </a:lnTo>
                    <a:lnTo>
                      <a:pt x="0" y="15"/>
                    </a:lnTo>
                    <a:lnTo>
                      <a:pt x="0" y="14"/>
                    </a:lnTo>
                    <a:lnTo>
                      <a:pt x="0" y="14"/>
                    </a:lnTo>
                    <a:lnTo>
                      <a:pt x="0" y="14"/>
                    </a:lnTo>
                    <a:lnTo>
                      <a:pt x="0" y="15"/>
                    </a:lnTo>
                    <a:lnTo>
                      <a:pt x="0" y="15"/>
                    </a:lnTo>
                    <a:lnTo>
                      <a:pt x="0" y="15"/>
                    </a:lnTo>
                    <a:lnTo>
                      <a:pt x="0" y="15"/>
                    </a:lnTo>
                    <a:lnTo>
                      <a:pt x="0" y="15"/>
                    </a:lnTo>
                    <a:lnTo>
                      <a:pt x="0" y="13"/>
                    </a:lnTo>
                    <a:lnTo>
                      <a:pt x="0" y="14"/>
                    </a:lnTo>
                    <a:lnTo>
                      <a:pt x="0" y="13"/>
                    </a:lnTo>
                    <a:lnTo>
                      <a:pt x="0" y="14"/>
                    </a:lnTo>
                    <a:lnTo>
                      <a:pt x="0" y="14"/>
                    </a:lnTo>
                    <a:lnTo>
                      <a:pt x="0" y="14"/>
                    </a:lnTo>
                    <a:lnTo>
                      <a:pt x="0" y="14"/>
                    </a:lnTo>
                    <a:lnTo>
                      <a:pt x="0" y="14"/>
                    </a:lnTo>
                    <a:lnTo>
                      <a:pt x="0" y="14"/>
                    </a:lnTo>
                    <a:lnTo>
                      <a:pt x="0" y="15"/>
                    </a:lnTo>
                    <a:lnTo>
                      <a:pt x="0" y="14"/>
                    </a:lnTo>
                    <a:lnTo>
                      <a:pt x="0" y="14"/>
                    </a:lnTo>
                    <a:lnTo>
                      <a:pt x="0" y="14"/>
                    </a:lnTo>
                    <a:lnTo>
                      <a:pt x="0" y="14"/>
                    </a:lnTo>
                    <a:lnTo>
                      <a:pt x="0" y="14"/>
                    </a:lnTo>
                    <a:lnTo>
                      <a:pt x="0" y="14"/>
                    </a:lnTo>
                    <a:lnTo>
                      <a:pt x="0" y="14"/>
                    </a:lnTo>
                    <a:lnTo>
                      <a:pt x="0" y="13"/>
                    </a:lnTo>
                    <a:lnTo>
                      <a:pt x="0" y="13"/>
                    </a:lnTo>
                    <a:lnTo>
                      <a:pt x="0" y="13"/>
                    </a:lnTo>
                    <a:lnTo>
                      <a:pt x="0" y="13"/>
                    </a:lnTo>
                    <a:lnTo>
                      <a:pt x="0" y="13"/>
                    </a:lnTo>
                    <a:lnTo>
                      <a:pt x="0" y="13"/>
                    </a:lnTo>
                    <a:lnTo>
                      <a:pt x="0" y="13"/>
                    </a:lnTo>
                    <a:lnTo>
                      <a:pt x="0" y="13"/>
                    </a:lnTo>
                    <a:lnTo>
                      <a:pt x="0" y="13"/>
                    </a:lnTo>
                    <a:lnTo>
                      <a:pt x="0" y="12"/>
                    </a:lnTo>
                    <a:lnTo>
                      <a:pt x="0" y="12"/>
                    </a:lnTo>
                    <a:lnTo>
                      <a:pt x="0" y="11"/>
                    </a:lnTo>
                    <a:lnTo>
                      <a:pt x="0" y="11"/>
                    </a:lnTo>
                    <a:lnTo>
                      <a:pt x="0" y="10"/>
                    </a:lnTo>
                    <a:lnTo>
                      <a:pt x="0" y="10"/>
                    </a:lnTo>
                    <a:lnTo>
                      <a:pt x="0" y="10"/>
                    </a:lnTo>
                    <a:lnTo>
                      <a:pt x="0" y="10"/>
                    </a:lnTo>
                    <a:lnTo>
                      <a:pt x="0" y="9"/>
                    </a:lnTo>
                    <a:lnTo>
                      <a:pt x="0" y="10"/>
                    </a:lnTo>
                    <a:lnTo>
                      <a:pt x="0" y="10"/>
                    </a:lnTo>
                    <a:lnTo>
                      <a:pt x="0" y="10"/>
                    </a:lnTo>
                    <a:lnTo>
                      <a:pt x="0" y="10"/>
                    </a:lnTo>
                    <a:lnTo>
                      <a:pt x="0" y="9"/>
                    </a:lnTo>
                    <a:lnTo>
                      <a:pt x="0" y="10"/>
                    </a:lnTo>
                    <a:lnTo>
                      <a:pt x="0" y="9"/>
                    </a:lnTo>
                    <a:lnTo>
                      <a:pt x="0" y="9"/>
                    </a:lnTo>
                    <a:lnTo>
                      <a:pt x="0" y="9"/>
                    </a:lnTo>
                    <a:lnTo>
                      <a:pt x="0" y="9"/>
                    </a:lnTo>
                    <a:lnTo>
                      <a:pt x="0" y="9"/>
                    </a:lnTo>
                    <a:lnTo>
                      <a:pt x="0" y="10"/>
                    </a:lnTo>
                    <a:lnTo>
                      <a:pt x="0" y="10"/>
                    </a:lnTo>
                    <a:lnTo>
                      <a:pt x="0" y="10"/>
                    </a:lnTo>
                    <a:lnTo>
                      <a:pt x="0" y="11"/>
                    </a:lnTo>
                    <a:lnTo>
                      <a:pt x="0" y="11"/>
                    </a:lnTo>
                    <a:lnTo>
                      <a:pt x="0" y="12"/>
                    </a:lnTo>
                    <a:lnTo>
                      <a:pt x="0" y="12"/>
                    </a:lnTo>
                    <a:lnTo>
                      <a:pt x="0" y="11"/>
                    </a:lnTo>
                    <a:lnTo>
                      <a:pt x="0" y="12"/>
                    </a:lnTo>
                    <a:lnTo>
                      <a:pt x="0" y="12"/>
                    </a:lnTo>
                    <a:lnTo>
                      <a:pt x="0" y="12"/>
                    </a:lnTo>
                    <a:lnTo>
                      <a:pt x="0" y="11"/>
                    </a:lnTo>
                    <a:lnTo>
                      <a:pt x="0" y="11"/>
                    </a:lnTo>
                    <a:lnTo>
                      <a:pt x="0" y="10"/>
                    </a:lnTo>
                    <a:lnTo>
                      <a:pt x="0" y="9"/>
                    </a:lnTo>
                    <a:lnTo>
                      <a:pt x="0" y="10"/>
                    </a:lnTo>
                    <a:lnTo>
                      <a:pt x="0" y="10"/>
                    </a:lnTo>
                    <a:lnTo>
                      <a:pt x="0" y="10"/>
                    </a:lnTo>
                    <a:lnTo>
                      <a:pt x="0" y="9"/>
                    </a:lnTo>
                    <a:lnTo>
                      <a:pt x="0" y="9"/>
                    </a:lnTo>
                    <a:lnTo>
                      <a:pt x="0" y="9"/>
                    </a:lnTo>
                    <a:lnTo>
                      <a:pt x="0" y="9"/>
                    </a:lnTo>
                    <a:lnTo>
                      <a:pt x="0" y="8"/>
                    </a:lnTo>
                    <a:lnTo>
                      <a:pt x="0" y="8"/>
                    </a:lnTo>
                    <a:lnTo>
                      <a:pt x="0" y="7"/>
                    </a:lnTo>
                    <a:lnTo>
                      <a:pt x="0" y="8"/>
                    </a:lnTo>
                    <a:lnTo>
                      <a:pt x="0" y="8"/>
                    </a:lnTo>
                    <a:lnTo>
                      <a:pt x="0" y="8"/>
                    </a:lnTo>
                    <a:lnTo>
                      <a:pt x="0" y="8"/>
                    </a:lnTo>
                    <a:lnTo>
                      <a:pt x="0" y="8"/>
                    </a:lnTo>
                    <a:lnTo>
                      <a:pt x="0" y="7"/>
                    </a:lnTo>
                    <a:lnTo>
                      <a:pt x="0" y="8"/>
                    </a:lnTo>
                    <a:lnTo>
                      <a:pt x="0" y="8"/>
                    </a:lnTo>
                    <a:lnTo>
                      <a:pt x="0" y="8"/>
                    </a:lnTo>
                    <a:lnTo>
                      <a:pt x="0" y="8"/>
                    </a:lnTo>
                    <a:lnTo>
                      <a:pt x="0" y="7"/>
                    </a:lnTo>
                    <a:lnTo>
                      <a:pt x="0" y="8"/>
                    </a:lnTo>
                    <a:lnTo>
                      <a:pt x="0" y="8"/>
                    </a:lnTo>
                    <a:lnTo>
                      <a:pt x="0" y="8"/>
                    </a:lnTo>
                    <a:lnTo>
                      <a:pt x="0" y="8"/>
                    </a:lnTo>
                    <a:lnTo>
                      <a:pt x="0" y="8"/>
                    </a:lnTo>
                    <a:lnTo>
                      <a:pt x="0" y="9"/>
                    </a:lnTo>
                    <a:lnTo>
                      <a:pt x="0" y="8"/>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6"/>
                    </a:lnTo>
                    <a:lnTo>
                      <a:pt x="0" y="6"/>
                    </a:lnTo>
                    <a:lnTo>
                      <a:pt x="0" y="5"/>
                    </a:lnTo>
                    <a:lnTo>
                      <a:pt x="0" y="6"/>
                    </a:lnTo>
                    <a:lnTo>
                      <a:pt x="0" y="5"/>
                    </a:lnTo>
                    <a:lnTo>
                      <a:pt x="0" y="5"/>
                    </a:lnTo>
                    <a:lnTo>
                      <a:pt x="0" y="5"/>
                    </a:lnTo>
                    <a:lnTo>
                      <a:pt x="0" y="4"/>
                    </a:lnTo>
                    <a:lnTo>
                      <a:pt x="0" y="5"/>
                    </a:lnTo>
                    <a:lnTo>
                      <a:pt x="0" y="5"/>
                    </a:lnTo>
                    <a:lnTo>
                      <a:pt x="0" y="4"/>
                    </a:lnTo>
                    <a:lnTo>
                      <a:pt x="0" y="5"/>
                    </a:lnTo>
                    <a:lnTo>
                      <a:pt x="0" y="5"/>
                    </a:lnTo>
                    <a:lnTo>
                      <a:pt x="0" y="4"/>
                    </a:lnTo>
                    <a:lnTo>
                      <a:pt x="0" y="4"/>
                    </a:lnTo>
                    <a:lnTo>
                      <a:pt x="0" y="4"/>
                    </a:lnTo>
                    <a:lnTo>
                      <a:pt x="0" y="3"/>
                    </a:lnTo>
                    <a:lnTo>
                      <a:pt x="0" y="3"/>
                    </a:lnTo>
                    <a:lnTo>
                      <a:pt x="0" y="3"/>
                    </a:lnTo>
                    <a:lnTo>
                      <a:pt x="0" y="3"/>
                    </a:lnTo>
                    <a:lnTo>
                      <a:pt x="0" y="3"/>
                    </a:lnTo>
                    <a:lnTo>
                      <a:pt x="0" y="2"/>
                    </a:lnTo>
                    <a:lnTo>
                      <a:pt x="0" y="3"/>
                    </a:lnTo>
                    <a:lnTo>
                      <a:pt x="0" y="3"/>
                    </a:lnTo>
                    <a:lnTo>
                      <a:pt x="0" y="2"/>
                    </a:lnTo>
                    <a:lnTo>
                      <a:pt x="0" y="2"/>
                    </a:lnTo>
                    <a:lnTo>
                      <a:pt x="0" y="2"/>
                    </a:lnTo>
                    <a:lnTo>
                      <a:pt x="0" y="2"/>
                    </a:lnTo>
                    <a:lnTo>
                      <a:pt x="0" y="2"/>
                    </a:lnTo>
                    <a:lnTo>
                      <a:pt x="0" y="2"/>
                    </a:lnTo>
                    <a:lnTo>
                      <a:pt x="0" y="2"/>
                    </a:lnTo>
                    <a:lnTo>
                      <a:pt x="0" y="1"/>
                    </a:lnTo>
                    <a:lnTo>
                      <a:pt x="0" y="2"/>
                    </a:lnTo>
                    <a:lnTo>
                      <a:pt x="0" y="1"/>
                    </a:lnTo>
                    <a:lnTo>
                      <a:pt x="0" y="2"/>
                    </a:lnTo>
                    <a:lnTo>
                      <a:pt x="0" y="1"/>
                    </a:lnTo>
                    <a:lnTo>
                      <a:pt x="0" y="1"/>
                    </a:lnTo>
                    <a:lnTo>
                      <a:pt x="0" y="1"/>
                    </a:lnTo>
                    <a:lnTo>
                      <a:pt x="0" y="1"/>
                    </a:lnTo>
                    <a:lnTo>
                      <a:pt x="0" y="0"/>
                    </a:lnTo>
                    <a:lnTo>
                      <a:pt x="0" y="1"/>
                    </a:lnTo>
                    <a:lnTo>
                      <a:pt x="0" y="2"/>
                    </a:lnTo>
                    <a:lnTo>
                      <a:pt x="0" y="2"/>
                    </a:lnTo>
                    <a:lnTo>
                      <a:pt x="0" y="3"/>
                    </a:lnTo>
                    <a:lnTo>
                      <a:pt x="0" y="3"/>
                    </a:lnTo>
                    <a:lnTo>
                      <a:pt x="0" y="3"/>
                    </a:lnTo>
                    <a:lnTo>
                      <a:pt x="0" y="4"/>
                    </a:lnTo>
                    <a:lnTo>
                      <a:pt x="0" y="4"/>
                    </a:lnTo>
                    <a:lnTo>
                      <a:pt x="0" y="4"/>
                    </a:lnTo>
                    <a:lnTo>
                      <a:pt x="0" y="4"/>
                    </a:lnTo>
                    <a:lnTo>
                      <a:pt x="0" y="3"/>
                    </a:lnTo>
                    <a:lnTo>
                      <a:pt x="0" y="4"/>
                    </a:lnTo>
                    <a:lnTo>
                      <a:pt x="0" y="4"/>
                    </a:lnTo>
                    <a:lnTo>
                      <a:pt x="0" y="4"/>
                    </a:lnTo>
                    <a:lnTo>
                      <a:pt x="0" y="5"/>
                    </a:lnTo>
                    <a:lnTo>
                      <a:pt x="0" y="6"/>
                    </a:lnTo>
                    <a:lnTo>
                      <a:pt x="0" y="5"/>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8"/>
                    </a:lnTo>
                    <a:lnTo>
                      <a:pt x="0" y="8"/>
                    </a:lnTo>
                    <a:lnTo>
                      <a:pt x="0" y="8"/>
                    </a:lnTo>
                    <a:lnTo>
                      <a:pt x="0" y="9"/>
                    </a:lnTo>
                    <a:lnTo>
                      <a:pt x="0" y="9"/>
                    </a:lnTo>
                    <a:lnTo>
                      <a:pt x="0" y="9"/>
                    </a:lnTo>
                    <a:lnTo>
                      <a:pt x="0" y="9"/>
                    </a:lnTo>
                    <a:lnTo>
                      <a:pt x="0" y="9"/>
                    </a:lnTo>
                    <a:lnTo>
                      <a:pt x="0" y="10"/>
                    </a:lnTo>
                    <a:lnTo>
                      <a:pt x="0" y="9"/>
                    </a:lnTo>
                    <a:lnTo>
                      <a:pt x="0" y="10"/>
                    </a:lnTo>
                    <a:lnTo>
                      <a:pt x="0" y="9"/>
                    </a:lnTo>
                    <a:lnTo>
                      <a:pt x="0" y="10"/>
                    </a:lnTo>
                    <a:lnTo>
                      <a:pt x="0" y="10"/>
                    </a:lnTo>
                    <a:lnTo>
                      <a:pt x="0" y="10"/>
                    </a:lnTo>
                    <a:lnTo>
                      <a:pt x="0" y="11"/>
                    </a:lnTo>
                    <a:lnTo>
                      <a:pt x="0" y="10"/>
                    </a:lnTo>
                    <a:lnTo>
                      <a:pt x="0" y="11"/>
                    </a:lnTo>
                    <a:lnTo>
                      <a:pt x="0" y="10"/>
                    </a:lnTo>
                    <a:lnTo>
                      <a:pt x="0" y="11"/>
                    </a:lnTo>
                    <a:lnTo>
                      <a:pt x="0" y="11"/>
                    </a:lnTo>
                    <a:lnTo>
                      <a:pt x="0" y="12"/>
                    </a:lnTo>
                    <a:lnTo>
                      <a:pt x="0" y="11"/>
                    </a:lnTo>
                    <a:lnTo>
                      <a:pt x="0" y="11"/>
                    </a:lnTo>
                    <a:lnTo>
                      <a:pt x="0" y="10"/>
                    </a:lnTo>
                    <a:lnTo>
                      <a:pt x="0" y="10"/>
                    </a:lnTo>
                    <a:lnTo>
                      <a:pt x="0" y="9"/>
                    </a:lnTo>
                    <a:lnTo>
                      <a:pt x="0" y="8"/>
                    </a:lnTo>
                    <a:lnTo>
                      <a:pt x="0" y="8"/>
                    </a:lnTo>
                    <a:lnTo>
                      <a:pt x="0" y="8"/>
                    </a:lnTo>
                    <a:lnTo>
                      <a:pt x="0" y="8"/>
                    </a:lnTo>
                    <a:lnTo>
                      <a:pt x="0" y="7"/>
                    </a:lnTo>
                    <a:lnTo>
                      <a:pt x="0" y="7"/>
                    </a:lnTo>
                    <a:lnTo>
                      <a:pt x="0" y="6"/>
                    </a:lnTo>
                    <a:lnTo>
                      <a:pt x="0" y="7"/>
                    </a:lnTo>
                    <a:lnTo>
                      <a:pt x="0" y="7"/>
                    </a:lnTo>
                    <a:lnTo>
                      <a:pt x="0" y="7"/>
                    </a:lnTo>
                    <a:lnTo>
                      <a:pt x="0" y="7"/>
                    </a:lnTo>
                    <a:lnTo>
                      <a:pt x="0" y="8"/>
                    </a:lnTo>
                    <a:lnTo>
                      <a:pt x="0" y="7"/>
                    </a:lnTo>
                    <a:lnTo>
                      <a:pt x="0" y="8"/>
                    </a:lnTo>
                    <a:lnTo>
                      <a:pt x="0" y="8"/>
                    </a:lnTo>
                    <a:lnTo>
                      <a:pt x="0" y="8"/>
                    </a:lnTo>
                    <a:lnTo>
                      <a:pt x="0" y="7"/>
                    </a:lnTo>
                    <a:lnTo>
                      <a:pt x="0" y="7"/>
                    </a:lnTo>
                    <a:lnTo>
                      <a:pt x="0" y="7"/>
                    </a:lnTo>
                    <a:lnTo>
                      <a:pt x="0" y="7"/>
                    </a:lnTo>
                  </a:path>
                </a:pathLst>
              </a:custGeom>
              <a:noFill/>
              <a:ln w="0">
                <a:solidFill>
                  <a:srgbClr val="3366FF"/>
                </a:solidFill>
                <a:prstDash val="solid"/>
                <a:round/>
                <a:headEnd/>
                <a:tailEnd/>
              </a:ln>
            </p:spPr>
            <p:txBody>
              <a:bodyPr/>
              <a:lstStyle/>
              <a:p>
                <a:endParaRPr lang="en-GB"/>
              </a:p>
            </p:txBody>
          </p:sp>
          <p:sp>
            <p:nvSpPr>
              <p:cNvPr id="186382" name="Freeform 1038"/>
              <p:cNvSpPr>
                <a:spLocks/>
              </p:cNvSpPr>
              <p:nvPr/>
            </p:nvSpPr>
            <p:spPr bwMode="auto">
              <a:xfrm>
                <a:off x="3966" y="3413"/>
                <a:ext cx="1" cy="372"/>
              </a:xfrm>
              <a:custGeom>
                <a:avLst/>
                <a:gdLst/>
                <a:ahLst/>
                <a:cxnLst>
                  <a:cxn ang="0">
                    <a:pos x="0" y="12"/>
                  </a:cxn>
                  <a:cxn ang="0">
                    <a:pos x="0" y="11"/>
                  </a:cxn>
                  <a:cxn ang="0">
                    <a:pos x="0" y="10"/>
                  </a:cxn>
                  <a:cxn ang="0">
                    <a:pos x="0" y="9"/>
                  </a:cxn>
                  <a:cxn ang="0">
                    <a:pos x="0" y="7"/>
                  </a:cxn>
                  <a:cxn ang="0">
                    <a:pos x="0" y="7"/>
                  </a:cxn>
                  <a:cxn ang="0">
                    <a:pos x="0" y="8"/>
                  </a:cxn>
                  <a:cxn ang="0">
                    <a:pos x="0" y="4"/>
                  </a:cxn>
                  <a:cxn ang="0">
                    <a:pos x="0" y="6"/>
                  </a:cxn>
                  <a:cxn ang="0">
                    <a:pos x="0" y="8"/>
                  </a:cxn>
                  <a:cxn ang="0">
                    <a:pos x="0" y="8"/>
                  </a:cxn>
                  <a:cxn ang="0">
                    <a:pos x="0" y="9"/>
                  </a:cxn>
                  <a:cxn ang="0">
                    <a:pos x="0" y="7"/>
                  </a:cxn>
                  <a:cxn ang="0">
                    <a:pos x="0" y="6"/>
                  </a:cxn>
                  <a:cxn ang="0">
                    <a:pos x="0" y="9"/>
                  </a:cxn>
                  <a:cxn ang="0">
                    <a:pos x="0" y="7"/>
                  </a:cxn>
                  <a:cxn ang="0">
                    <a:pos x="0" y="6"/>
                  </a:cxn>
                  <a:cxn ang="0">
                    <a:pos x="0" y="7"/>
                  </a:cxn>
                  <a:cxn ang="0">
                    <a:pos x="0" y="6"/>
                  </a:cxn>
                  <a:cxn ang="0">
                    <a:pos x="0" y="7"/>
                  </a:cxn>
                  <a:cxn ang="0">
                    <a:pos x="0" y="9"/>
                  </a:cxn>
                  <a:cxn ang="0">
                    <a:pos x="0" y="9"/>
                  </a:cxn>
                  <a:cxn ang="0">
                    <a:pos x="0" y="8"/>
                  </a:cxn>
                  <a:cxn ang="0">
                    <a:pos x="0" y="7"/>
                  </a:cxn>
                  <a:cxn ang="0">
                    <a:pos x="0" y="2"/>
                  </a:cxn>
                  <a:cxn ang="0">
                    <a:pos x="0" y="1"/>
                  </a:cxn>
                  <a:cxn ang="0">
                    <a:pos x="0" y="2"/>
                  </a:cxn>
                  <a:cxn ang="0">
                    <a:pos x="0" y="5"/>
                  </a:cxn>
                  <a:cxn ang="0">
                    <a:pos x="0" y="5"/>
                  </a:cxn>
                  <a:cxn ang="0">
                    <a:pos x="0" y="8"/>
                  </a:cxn>
                  <a:cxn ang="0">
                    <a:pos x="0" y="10"/>
                  </a:cxn>
                  <a:cxn ang="0">
                    <a:pos x="0" y="8"/>
                  </a:cxn>
                  <a:cxn ang="0">
                    <a:pos x="0" y="22"/>
                  </a:cxn>
                  <a:cxn ang="0">
                    <a:pos x="0" y="30"/>
                  </a:cxn>
                  <a:cxn ang="0">
                    <a:pos x="0" y="35"/>
                  </a:cxn>
                  <a:cxn ang="0">
                    <a:pos x="0" y="42"/>
                  </a:cxn>
                  <a:cxn ang="0">
                    <a:pos x="0" y="47"/>
                  </a:cxn>
                  <a:cxn ang="0">
                    <a:pos x="0" y="49"/>
                  </a:cxn>
                  <a:cxn ang="0">
                    <a:pos x="0" y="53"/>
                  </a:cxn>
                  <a:cxn ang="0">
                    <a:pos x="0" y="55"/>
                  </a:cxn>
                  <a:cxn ang="0">
                    <a:pos x="0" y="58"/>
                  </a:cxn>
                  <a:cxn ang="0">
                    <a:pos x="0" y="58"/>
                  </a:cxn>
                  <a:cxn ang="0">
                    <a:pos x="0" y="57"/>
                  </a:cxn>
                  <a:cxn ang="0">
                    <a:pos x="0" y="59"/>
                  </a:cxn>
                  <a:cxn ang="0">
                    <a:pos x="0" y="56"/>
                  </a:cxn>
                  <a:cxn ang="0">
                    <a:pos x="0" y="58"/>
                  </a:cxn>
                  <a:cxn ang="0">
                    <a:pos x="0" y="60"/>
                  </a:cxn>
                  <a:cxn ang="0">
                    <a:pos x="0" y="60"/>
                  </a:cxn>
                  <a:cxn ang="0">
                    <a:pos x="0" y="61"/>
                  </a:cxn>
                  <a:cxn ang="0">
                    <a:pos x="0" y="56"/>
                  </a:cxn>
                  <a:cxn ang="0">
                    <a:pos x="0" y="56"/>
                  </a:cxn>
                  <a:cxn ang="0">
                    <a:pos x="0" y="59"/>
                  </a:cxn>
                  <a:cxn ang="0">
                    <a:pos x="0" y="58"/>
                  </a:cxn>
                  <a:cxn ang="0">
                    <a:pos x="0" y="60"/>
                  </a:cxn>
                  <a:cxn ang="0">
                    <a:pos x="0" y="62"/>
                  </a:cxn>
                  <a:cxn ang="0">
                    <a:pos x="0" y="58"/>
                  </a:cxn>
                  <a:cxn ang="0">
                    <a:pos x="0" y="57"/>
                  </a:cxn>
                  <a:cxn ang="0">
                    <a:pos x="0" y="59"/>
                  </a:cxn>
                  <a:cxn ang="0">
                    <a:pos x="0" y="55"/>
                  </a:cxn>
                  <a:cxn ang="0">
                    <a:pos x="0" y="57"/>
                  </a:cxn>
                  <a:cxn ang="0">
                    <a:pos x="0" y="60"/>
                  </a:cxn>
                  <a:cxn ang="0">
                    <a:pos x="0" y="58"/>
                  </a:cxn>
                  <a:cxn ang="0">
                    <a:pos x="0" y="61"/>
                  </a:cxn>
                </a:cxnLst>
                <a:rect l="0" t="0" r="r" b="b"/>
                <a:pathLst>
                  <a:path h="62">
                    <a:moveTo>
                      <a:pt x="0" y="10"/>
                    </a:moveTo>
                    <a:lnTo>
                      <a:pt x="0" y="10"/>
                    </a:lnTo>
                    <a:lnTo>
                      <a:pt x="0" y="10"/>
                    </a:lnTo>
                    <a:lnTo>
                      <a:pt x="0" y="10"/>
                    </a:lnTo>
                    <a:lnTo>
                      <a:pt x="0" y="11"/>
                    </a:lnTo>
                    <a:lnTo>
                      <a:pt x="0" y="12"/>
                    </a:lnTo>
                    <a:lnTo>
                      <a:pt x="0" y="12"/>
                    </a:lnTo>
                    <a:lnTo>
                      <a:pt x="0" y="11"/>
                    </a:lnTo>
                    <a:lnTo>
                      <a:pt x="0" y="12"/>
                    </a:lnTo>
                    <a:lnTo>
                      <a:pt x="0" y="12"/>
                    </a:lnTo>
                    <a:lnTo>
                      <a:pt x="0" y="12"/>
                    </a:lnTo>
                    <a:lnTo>
                      <a:pt x="0" y="12"/>
                    </a:lnTo>
                    <a:lnTo>
                      <a:pt x="0" y="12"/>
                    </a:lnTo>
                    <a:lnTo>
                      <a:pt x="0" y="11"/>
                    </a:lnTo>
                    <a:lnTo>
                      <a:pt x="0" y="11"/>
                    </a:lnTo>
                    <a:lnTo>
                      <a:pt x="0" y="11"/>
                    </a:lnTo>
                    <a:lnTo>
                      <a:pt x="0" y="11"/>
                    </a:lnTo>
                    <a:lnTo>
                      <a:pt x="0" y="11"/>
                    </a:lnTo>
                    <a:lnTo>
                      <a:pt x="0" y="12"/>
                    </a:lnTo>
                    <a:lnTo>
                      <a:pt x="0" y="12"/>
                    </a:lnTo>
                    <a:lnTo>
                      <a:pt x="0" y="11"/>
                    </a:lnTo>
                    <a:lnTo>
                      <a:pt x="0" y="11"/>
                    </a:lnTo>
                    <a:lnTo>
                      <a:pt x="0" y="11"/>
                    </a:lnTo>
                    <a:lnTo>
                      <a:pt x="0" y="10"/>
                    </a:lnTo>
                    <a:lnTo>
                      <a:pt x="0" y="9"/>
                    </a:lnTo>
                    <a:lnTo>
                      <a:pt x="0" y="10"/>
                    </a:lnTo>
                    <a:lnTo>
                      <a:pt x="0" y="10"/>
                    </a:lnTo>
                    <a:lnTo>
                      <a:pt x="0" y="10"/>
                    </a:lnTo>
                    <a:lnTo>
                      <a:pt x="0" y="10"/>
                    </a:lnTo>
                    <a:lnTo>
                      <a:pt x="0" y="10"/>
                    </a:lnTo>
                    <a:lnTo>
                      <a:pt x="0" y="10"/>
                    </a:lnTo>
                    <a:lnTo>
                      <a:pt x="0" y="10"/>
                    </a:lnTo>
                    <a:lnTo>
                      <a:pt x="0" y="10"/>
                    </a:lnTo>
                    <a:lnTo>
                      <a:pt x="0" y="9"/>
                    </a:lnTo>
                    <a:lnTo>
                      <a:pt x="0" y="9"/>
                    </a:lnTo>
                    <a:lnTo>
                      <a:pt x="0" y="10"/>
                    </a:lnTo>
                    <a:lnTo>
                      <a:pt x="0" y="9"/>
                    </a:lnTo>
                    <a:lnTo>
                      <a:pt x="0" y="9"/>
                    </a:lnTo>
                    <a:lnTo>
                      <a:pt x="0" y="9"/>
                    </a:lnTo>
                    <a:lnTo>
                      <a:pt x="0" y="9"/>
                    </a:lnTo>
                    <a:lnTo>
                      <a:pt x="0" y="9"/>
                    </a:lnTo>
                    <a:lnTo>
                      <a:pt x="0" y="9"/>
                    </a:lnTo>
                    <a:lnTo>
                      <a:pt x="0" y="9"/>
                    </a:lnTo>
                    <a:lnTo>
                      <a:pt x="0" y="9"/>
                    </a:lnTo>
                    <a:lnTo>
                      <a:pt x="0" y="8"/>
                    </a:lnTo>
                    <a:lnTo>
                      <a:pt x="0" y="8"/>
                    </a:lnTo>
                    <a:lnTo>
                      <a:pt x="0" y="7"/>
                    </a:lnTo>
                    <a:lnTo>
                      <a:pt x="0" y="7"/>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7"/>
                    </a:lnTo>
                    <a:lnTo>
                      <a:pt x="0" y="8"/>
                    </a:lnTo>
                    <a:lnTo>
                      <a:pt x="0" y="8"/>
                    </a:lnTo>
                    <a:lnTo>
                      <a:pt x="0" y="8"/>
                    </a:lnTo>
                    <a:lnTo>
                      <a:pt x="0" y="8"/>
                    </a:lnTo>
                    <a:lnTo>
                      <a:pt x="0" y="8"/>
                    </a:lnTo>
                    <a:lnTo>
                      <a:pt x="0" y="9"/>
                    </a:lnTo>
                    <a:lnTo>
                      <a:pt x="0" y="8"/>
                    </a:lnTo>
                    <a:lnTo>
                      <a:pt x="0" y="9"/>
                    </a:lnTo>
                    <a:lnTo>
                      <a:pt x="0" y="9"/>
                    </a:lnTo>
                    <a:lnTo>
                      <a:pt x="0" y="8"/>
                    </a:lnTo>
                    <a:lnTo>
                      <a:pt x="0" y="8"/>
                    </a:lnTo>
                    <a:lnTo>
                      <a:pt x="0" y="7"/>
                    </a:lnTo>
                    <a:lnTo>
                      <a:pt x="0" y="7"/>
                    </a:lnTo>
                    <a:lnTo>
                      <a:pt x="0" y="7"/>
                    </a:lnTo>
                    <a:lnTo>
                      <a:pt x="0" y="6"/>
                    </a:lnTo>
                    <a:lnTo>
                      <a:pt x="0" y="6"/>
                    </a:lnTo>
                    <a:lnTo>
                      <a:pt x="0" y="5"/>
                    </a:lnTo>
                    <a:lnTo>
                      <a:pt x="0" y="6"/>
                    </a:lnTo>
                    <a:lnTo>
                      <a:pt x="0" y="7"/>
                    </a:lnTo>
                    <a:lnTo>
                      <a:pt x="0" y="6"/>
                    </a:lnTo>
                    <a:lnTo>
                      <a:pt x="0" y="5"/>
                    </a:lnTo>
                    <a:lnTo>
                      <a:pt x="0" y="4"/>
                    </a:lnTo>
                    <a:lnTo>
                      <a:pt x="0" y="5"/>
                    </a:lnTo>
                    <a:lnTo>
                      <a:pt x="0" y="5"/>
                    </a:lnTo>
                    <a:lnTo>
                      <a:pt x="0" y="5"/>
                    </a:lnTo>
                    <a:lnTo>
                      <a:pt x="0" y="5"/>
                    </a:lnTo>
                    <a:lnTo>
                      <a:pt x="0" y="5"/>
                    </a:lnTo>
                    <a:lnTo>
                      <a:pt x="0" y="5"/>
                    </a:lnTo>
                    <a:lnTo>
                      <a:pt x="0" y="6"/>
                    </a:lnTo>
                    <a:lnTo>
                      <a:pt x="0" y="6"/>
                    </a:lnTo>
                    <a:lnTo>
                      <a:pt x="0" y="6"/>
                    </a:lnTo>
                    <a:lnTo>
                      <a:pt x="0" y="7"/>
                    </a:lnTo>
                    <a:lnTo>
                      <a:pt x="0" y="6"/>
                    </a:lnTo>
                    <a:lnTo>
                      <a:pt x="0" y="7"/>
                    </a:lnTo>
                    <a:lnTo>
                      <a:pt x="0" y="7"/>
                    </a:lnTo>
                    <a:lnTo>
                      <a:pt x="0" y="7"/>
                    </a:lnTo>
                    <a:lnTo>
                      <a:pt x="0" y="7"/>
                    </a:lnTo>
                    <a:lnTo>
                      <a:pt x="0" y="8"/>
                    </a:lnTo>
                    <a:lnTo>
                      <a:pt x="0" y="7"/>
                    </a:lnTo>
                    <a:lnTo>
                      <a:pt x="0" y="7"/>
                    </a:lnTo>
                    <a:lnTo>
                      <a:pt x="0" y="7"/>
                    </a:lnTo>
                    <a:lnTo>
                      <a:pt x="0" y="8"/>
                    </a:lnTo>
                    <a:lnTo>
                      <a:pt x="0" y="8"/>
                    </a:lnTo>
                    <a:lnTo>
                      <a:pt x="0" y="8"/>
                    </a:lnTo>
                    <a:lnTo>
                      <a:pt x="0" y="9"/>
                    </a:lnTo>
                    <a:lnTo>
                      <a:pt x="0" y="9"/>
                    </a:lnTo>
                    <a:lnTo>
                      <a:pt x="0" y="9"/>
                    </a:lnTo>
                    <a:lnTo>
                      <a:pt x="0" y="9"/>
                    </a:lnTo>
                    <a:lnTo>
                      <a:pt x="0" y="8"/>
                    </a:lnTo>
                    <a:lnTo>
                      <a:pt x="0" y="9"/>
                    </a:lnTo>
                    <a:lnTo>
                      <a:pt x="0" y="9"/>
                    </a:lnTo>
                    <a:lnTo>
                      <a:pt x="0" y="8"/>
                    </a:lnTo>
                    <a:lnTo>
                      <a:pt x="0" y="7"/>
                    </a:lnTo>
                    <a:lnTo>
                      <a:pt x="0" y="8"/>
                    </a:lnTo>
                    <a:lnTo>
                      <a:pt x="0" y="8"/>
                    </a:lnTo>
                    <a:lnTo>
                      <a:pt x="0" y="8"/>
                    </a:lnTo>
                    <a:lnTo>
                      <a:pt x="0" y="7"/>
                    </a:lnTo>
                    <a:lnTo>
                      <a:pt x="0" y="8"/>
                    </a:lnTo>
                    <a:lnTo>
                      <a:pt x="0" y="8"/>
                    </a:lnTo>
                    <a:lnTo>
                      <a:pt x="0" y="8"/>
                    </a:lnTo>
                    <a:lnTo>
                      <a:pt x="0" y="8"/>
                    </a:lnTo>
                    <a:lnTo>
                      <a:pt x="0" y="8"/>
                    </a:lnTo>
                    <a:lnTo>
                      <a:pt x="0" y="8"/>
                    </a:lnTo>
                    <a:lnTo>
                      <a:pt x="0" y="9"/>
                    </a:lnTo>
                    <a:lnTo>
                      <a:pt x="0" y="9"/>
                    </a:lnTo>
                    <a:lnTo>
                      <a:pt x="0" y="9"/>
                    </a:lnTo>
                    <a:lnTo>
                      <a:pt x="0" y="9"/>
                    </a:lnTo>
                    <a:lnTo>
                      <a:pt x="0" y="8"/>
                    </a:lnTo>
                    <a:lnTo>
                      <a:pt x="0" y="8"/>
                    </a:lnTo>
                    <a:lnTo>
                      <a:pt x="0" y="7"/>
                    </a:lnTo>
                    <a:lnTo>
                      <a:pt x="0" y="8"/>
                    </a:lnTo>
                    <a:lnTo>
                      <a:pt x="0" y="7"/>
                    </a:lnTo>
                    <a:lnTo>
                      <a:pt x="0" y="8"/>
                    </a:lnTo>
                    <a:lnTo>
                      <a:pt x="0" y="8"/>
                    </a:lnTo>
                    <a:lnTo>
                      <a:pt x="0" y="7"/>
                    </a:lnTo>
                    <a:lnTo>
                      <a:pt x="0" y="7"/>
                    </a:lnTo>
                    <a:lnTo>
                      <a:pt x="0" y="7"/>
                    </a:lnTo>
                    <a:lnTo>
                      <a:pt x="0" y="7"/>
                    </a:lnTo>
                    <a:lnTo>
                      <a:pt x="0" y="6"/>
                    </a:lnTo>
                    <a:lnTo>
                      <a:pt x="0" y="6"/>
                    </a:lnTo>
                    <a:lnTo>
                      <a:pt x="0" y="6"/>
                    </a:lnTo>
                    <a:lnTo>
                      <a:pt x="0" y="6"/>
                    </a:lnTo>
                    <a:lnTo>
                      <a:pt x="0" y="5"/>
                    </a:lnTo>
                    <a:lnTo>
                      <a:pt x="0" y="5"/>
                    </a:lnTo>
                    <a:lnTo>
                      <a:pt x="0" y="5"/>
                    </a:lnTo>
                    <a:lnTo>
                      <a:pt x="0" y="5"/>
                    </a:lnTo>
                    <a:lnTo>
                      <a:pt x="0" y="6"/>
                    </a:lnTo>
                    <a:lnTo>
                      <a:pt x="0" y="6"/>
                    </a:lnTo>
                    <a:lnTo>
                      <a:pt x="0" y="6"/>
                    </a:lnTo>
                    <a:lnTo>
                      <a:pt x="0" y="5"/>
                    </a:lnTo>
                    <a:lnTo>
                      <a:pt x="0" y="6"/>
                    </a:lnTo>
                    <a:lnTo>
                      <a:pt x="0" y="6"/>
                    </a:lnTo>
                    <a:lnTo>
                      <a:pt x="0" y="7"/>
                    </a:lnTo>
                    <a:lnTo>
                      <a:pt x="0" y="6"/>
                    </a:lnTo>
                    <a:lnTo>
                      <a:pt x="0" y="7"/>
                    </a:lnTo>
                    <a:lnTo>
                      <a:pt x="0" y="8"/>
                    </a:lnTo>
                    <a:lnTo>
                      <a:pt x="0" y="8"/>
                    </a:lnTo>
                    <a:lnTo>
                      <a:pt x="0" y="8"/>
                    </a:lnTo>
                    <a:lnTo>
                      <a:pt x="0" y="9"/>
                    </a:lnTo>
                    <a:lnTo>
                      <a:pt x="0" y="9"/>
                    </a:lnTo>
                    <a:lnTo>
                      <a:pt x="0" y="9"/>
                    </a:lnTo>
                    <a:lnTo>
                      <a:pt x="0" y="8"/>
                    </a:lnTo>
                    <a:lnTo>
                      <a:pt x="0" y="9"/>
                    </a:lnTo>
                    <a:lnTo>
                      <a:pt x="0" y="9"/>
                    </a:lnTo>
                    <a:lnTo>
                      <a:pt x="0" y="10"/>
                    </a:lnTo>
                    <a:lnTo>
                      <a:pt x="0" y="9"/>
                    </a:lnTo>
                    <a:lnTo>
                      <a:pt x="0" y="9"/>
                    </a:lnTo>
                    <a:lnTo>
                      <a:pt x="0" y="8"/>
                    </a:lnTo>
                    <a:lnTo>
                      <a:pt x="0" y="8"/>
                    </a:lnTo>
                    <a:lnTo>
                      <a:pt x="0" y="7"/>
                    </a:lnTo>
                    <a:lnTo>
                      <a:pt x="0" y="8"/>
                    </a:lnTo>
                    <a:lnTo>
                      <a:pt x="0" y="7"/>
                    </a:lnTo>
                    <a:lnTo>
                      <a:pt x="0" y="7"/>
                    </a:lnTo>
                    <a:lnTo>
                      <a:pt x="0" y="7"/>
                    </a:lnTo>
                    <a:lnTo>
                      <a:pt x="0" y="6"/>
                    </a:lnTo>
                    <a:lnTo>
                      <a:pt x="0" y="7"/>
                    </a:lnTo>
                    <a:lnTo>
                      <a:pt x="0" y="6"/>
                    </a:lnTo>
                    <a:lnTo>
                      <a:pt x="0" y="7"/>
                    </a:lnTo>
                    <a:lnTo>
                      <a:pt x="0" y="6"/>
                    </a:lnTo>
                    <a:lnTo>
                      <a:pt x="0" y="5"/>
                    </a:lnTo>
                    <a:lnTo>
                      <a:pt x="0" y="6"/>
                    </a:lnTo>
                    <a:lnTo>
                      <a:pt x="0" y="7"/>
                    </a:lnTo>
                    <a:lnTo>
                      <a:pt x="0" y="7"/>
                    </a:lnTo>
                    <a:lnTo>
                      <a:pt x="0" y="6"/>
                    </a:lnTo>
                    <a:lnTo>
                      <a:pt x="0" y="7"/>
                    </a:lnTo>
                    <a:lnTo>
                      <a:pt x="0" y="7"/>
                    </a:lnTo>
                    <a:lnTo>
                      <a:pt x="0" y="6"/>
                    </a:lnTo>
                    <a:lnTo>
                      <a:pt x="0" y="7"/>
                    </a:lnTo>
                    <a:lnTo>
                      <a:pt x="0" y="8"/>
                    </a:lnTo>
                    <a:lnTo>
                      <a:pt x="0" y="7"/>
                    </a:lnTo>
                    <a:lnTo>
                      <a:pt x="0" y="8"/>
                    </a:lnTo>
                    <a:lnTo>
                      <a:pt x="0" y="7"/>
                    </a:lnTo>
                    <a:lnTo>
                      <a:pt x="0" y="7"/>
                    </a:lnTo>
                    <a:lnTo>
                      <a:pt x="0" y="8"/>
                    </a:lnTo>
                    <a:lnTo>
                      <a:pt x="0" y="7"/>
                    </a:lnTo>
                    <a:lnTo>
                      <a:pt x="0" y="8"/>
                    </a:lnTo>
                    <a:lnTo>
                      <a:pt x="0" y="7"/>
                    </a:lnTo>
                    <a:lnTo>
                      <a:pt x="0" y="7"/>
                    </a:lnTo>
                    <a:lnTo>
                      <a:pt x="0" y="7"/>
                    </a:lnTo>
                    <a:lnTo>
                      <a:pt x="0" y="7"/>
                    </a:lnTo>
                    <a:lnTo>
                      <a:pt x="0" y="7"/>
                    </a:lnTo>
                    <a:lnTo>
                      <a:pt x="0" y="7"/>
                    </a:lnTo>
                    <a:lnTo>
                      <a:pt x="0" y="6"/>
                    </a:lnTo>
                    <a:lnTo>
                      <a:pt x="0" y="7"/>
                    </a:lnTo>
                    <a:lnTo>
                      <a:pt x="0" y="7"/>
                    </a:lnTo>
                    <a:lnTo>
                      <a:pt x="0" y="7"/>
                    </a:lnTo>
                    <a:lnTo>
                      <a:pt x="0" y="8"/>
                    </a:lnTo>
                    <a:lnTo>
                      <a:pt x="0" y="8"/>
                    </a:lnTo>
                    <a:lnTo>
                      <a:pt x="0" y="8"/>
                    </a:lnTo>
                    <a:lnTo>
                      <a:pt x="0" y="8"/>
                    </a:lnTo>
                    <a:lnTo>
                      <a:pt x="0" y="8"/>
                    </a:lnTo>
                    <a:lnTo>
                      <a:pt x="0" y="8"/>
                    </a:lnTo>
                    <a:lnTo>
                      <a:pt x="0" y="8"/>
                    </a:lnTo>
                    <a:lnTo>
                      <a:pt x="0" y="7"/>
                    </a:lnTo>
                    <a:lnTo>
                      <a:pt x="0" y="8"/>
                    </a:lnTo>
                    <a:lnTo>
                      <a:pt x="0" y="9"/>
                    </a:lnTo>
                    <a:lnTo>
                      <a:pt x="0" y="9"/>
                    </a:lnTo>
                    <a:lnTo>
                      <a:pt x="0" y="9"/>
                    </a:lnTo>
                    <a:lnTo>
                      <a:pt x="0" y="9"/>
                    </a:lnTo>
                    <a:lnTo>
                      <a:pt x="0" y="10"/>
                    </a:lnTo>
                    <a:lnTo>
                      <a:pt x="0" y="10"/>
                    </a:lnTo>
                    <a:lnTo>
                      <a:pt x="0" y="10"/>
                    </a:lnTo>
                    <a:lnTo>
                      <a:pt x="0" y="10"/>
                    </a:lnTo>
                    <a:lnTo>
                      <a:pt x="0" y="10"/>
                    </a:lnTo>
                    <a:lnTo>
                      <a:pt x="0" y="9"/>
                    </a:lnTo>
                    <a:lnTo>
                      <a:pt x="0" y="10"/>
                    </a:lnTo>
                    <a:lnTo>
                      <a:pt x="0" y="9"/>
                    </a:lnTo>
                    <a:lnTo>
                      <a:pt x="0" y="8"/>
                    </a:lnTo>
                    <a:lnTo>
                      <a:pt x="0" y="8"/>
                    </a:lnTo>
                    <a:lnTo>
                      <a:pt x="0" y="7"/>
                    </a:lnTo>
                    <a:lnTo>
                      <a:pt x="0" y="8"/>
                    </a:lnTo>
                    <a:lnTo>
                      <a:pt x="0" y="8"/>
                    </a:lnTo>
                    <a:lnTo>
                      <a:pt x="0" y="9"/>
                    </a:lnTo>
                    <a:lnTo>
                      <a:pt x="0" y="9"/>
                    </a:lnTo>
                    <a:lnTo>
                      <a:pt x="0" y="9"/>
                    </a:lnTo>
                    <a:lnTo>
                      <a:pt x="0" y="9"/>
                    </a:lnTo>
                    <a:lnTo>
                      <a:pt x="0" y="10"/>
                    </a:lnTo>
                    <a:lnTo>
                      <a:pt x="0" y="10"/>
                    </a:lnTo>
                    <a:lnTo>
                      <a:pt x="0" y="10"/>
                    </a:lnTo>
                    <a:lnTo>
                      <a:pt x="0" y="9"/>
                    </a:lnTo>
                    <a:lnTo>
                      <a:pt x="0" y="10"/>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10"/>
                    </a:lnTo>
                    <a:lnTo>
                      <a:pt x="0" y="9"/>
                    </a:lnTo>
                    <a:lnTo>
                      <a:pt x="0" y="8"/>
                    </a:lnTo>
                    <a:lnTo>
                      <a:pt x="0" y="8"/>
                    </a:lnTo>
                    <a:lnTo>
                      <a:pt x="0" y="7"/>
                    </a:lnTo>
                    <a:lnTo>
                      <a:pt x="0" y="7"/>
                    </a:lnTo>
                    <a:lnTo>
                      <a:pt x="0" y="6"/>
                    </a:lnTo>
                    <a:lnTo>
                      <a:pt x="0" y="5"/>
                    </a:lnTo>
                    <a:lnTo>
                      <a:pt x="0" y="5"/>
                    </a:lnTo>
                    <a:lnTo>
                      <a:pt x="0" y="5"/>
                    </a:lnTo>
                    <a:lnTo>
                      <a:pt x="0" y="4"/>
                    </a:lnTo>
                    <a:lnTo>
                      <a:pt x="0" y="4"/>
                    </a:lnTo>
                    <a:lnTo>
                      <a:pt x="0" y="3"/>
                    </a:lnTo>
                    <a:lnTo>
                      <a:pt x="0" y="3"/>
                    </a:lnTo>
                    <a:lnTo>
                      <a:pt x="0" y="2"/>
                    </a:lnTo>
                    <a:lnTo>
                      <a:pt x="0" y="2"/>
                    </a:lnTo>
                    <a:lnTo>
                      <a:pt x="0" y="2"/>
                    </a:lnTo>
                    <a:lnTo>
                      <a:pt x="0" y="2"/>
                    </a:lnTo>
                    <a:lnTo>
                      <a:pt x="0" y="1"/>
                    </a:lnTo>
                    <a:lnTo>
                      <a:pt x="0" y="1"/>
                    </a:lnTo>
                    <a:lnTo>
                      <a:pt x="0" y="1"/>
                    </a:lnTo>
                    <a:lnTo>
                      <a:pt x="0" y="0"/>
                    </a:lnTo>
                    <a:lnTo>
                      <a:pt x="0" y="1"/>
                    </a:lnTo>
                    <a:lnTo>
                      <a:pt x="0" y="1"/>
                    </a:lnTo>
                    <a:lnTo>
                      <a:pt x="0" y="1"/>
                    </a:lnTo>
                    <a:lnTo>
                      <a:pt x="0" y="2"/>
                    </a:lnTo>
                    <a:lnTo>
                      <a:pt x="0" y="1"/>
                    </a:lnTo>
                    <a:lnTo>
                      <a:pt x="0" y="2"/>
                    </a:lnTo>
                    <a:lnTo>
                      <a:pt x="0" y="1"/>
                    </a:lnTo>
                    <a:lnTo>
                      <a:pt x="0" y="2"/>
                    </a:lnTo>
                    <a:lnTo>
                      <a:pt x="0" y="2"/>
                    </a:lnTo>
                    <a:lnTo>
                      <a:pt x="0" y="2"/>
                    </a:lnTo>
                    <a:lnTo>
                      <a:pt x="0" y="1"/>
                    </a:lnTo>
                    <a:lnTo>
                      <a:pt x="0" y="2"/>
                    </a:lnTo>
                    <a:lnTo>
                      <a:pt x="0" y="2"/>
                    </a:lnTo>
                    <a:lnTo>
                      <a:pt x="0" y="2"/>
                    </a:lnTo>
                    <a:lnTo>
                      <a:pt x="0" y="3"/>
                    </a:lnTo>
                    <a:lnTo>
                      <a:pt x="0" y="2"/>
                    </a:lnTo>
                    <a:lnTo>
                      <a:pt x="0" y="3"/>
                    </a:lnTo>
                    <a:lnTo>
                      <a:pt x="0" y="2"/>
                    </a:lnTo>
                    <a:lnTo>
                      <a:pt x="0" y="3"/>
                    </a:lnTo>
                    <a:lnTo>
                      <a:pt x="0" y="4"/>
                    </a:lnTo>
                    <a:lnTo>
                      <a:pt x="0" y="4"/>
                    </a:lnTo>
                    <a:lnTo>
                      <a:pt x="0" y="4"/>
                    </a:lnTo>
                    <a:lnTo>
                      <a:pt x="0" y="5"/>
                    </a:lnTo>
                    <a:lnTo>
                      <a:pt x="0" y="5"/>
                    </a:lnTo>
                    <a:lnTo>
                      <a:pt x="0" y="5"/>
                    </a:lnTo>
                    <a:lnTo>
                      <a:pt x="0" y="5"/>
                    </a:lnTo>
                    <a:lnTo>
                      <a:pt x="0" y="5"/>
                    </a:lnTo>
                    <a:lnTo>
                      <a:pt x="0" y="6"/>
                    </a:lnTo>
                    <a:lnTo>
                      <a:pt x="0" y="6"/>
                    </a:lnTo>
                    <a:lnTo>
                      <a:pt x="0" y="5"/>
                    </a:lnTo>
                    <a:lnTo>
                      <a:pt x="0" y="4"/>
                    </a:lnTo>
                    <a:lnTo>
                      <a:pt x="0" y="5"/>
                    </a:lnTo>
                    <a:lnTo>
                      <a:pt x="0" y="5"/>
                    </a:lnTo>
                    <a:lnTo>
                      <a:pt x="0" y="4"/>
                    </a:lnTo>
                    <a:lnTo>
                      <a:pt x="0" y="4"/>
                    </a:lnTo>
                    <a:lnTo>
                      <a:pt x="0" y="4"/>
                    </a:lnTo>
                    <a:lnTo>
                      <a:pt x="0" y="5"/>
                    </a:lnTo>
                    <a:lnTo>
                      <a:pt x="0" y="5"/>
                    </a:lnTo>
                    <a:lnTo>
                      <a:pt x="0" y="5"/>
                    </a:lnTo>
                    <a:lnTo>
                      <a:pt x="0" y="5"/>
                    </a:lnTo>
                    <a:lnTo>
                      <a:pt x="0" y="6"/>
                    </a:lnTo>
                    <a:lnTo>
                      <a:pt x="0" y="6"/>
                    </a:lnTo>
                    <a:lnTo>
                      <a:pt x="0" y="7"/>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9"/>
                    </a:lnTo>
                    <a:lnTo>
                      <a:pt x="0" y="9"/>
                    </a:lnTo>
                    <a:lnTo>
                      <a:pt x="0" y="10"/>
                    </a:lnTo>
                    <a:lnTo>
                      <a:pt x="0" y="10"/>
                    </a:lnTo>
                    <a:lnTo>
                      <a:pt x="0" y="10"/>
                    </a:lnTo>
                    <a:lnTo>
                      <a:pt x="0" y="10"/>
                    </a:lnTo>
                    <a:lnTo>
                      <a:pt x="0" y="10"/>
                    </a:lnTo>
                    <a:lnTo>
                      <a:pt x="0" y="10"/>
                    </a:lnTo>
                    <a:lnTo>
                      <a:pt x="0" y="9"/>
                    </a:lnTo>
                    <a:lnTo>
                      <a:pt x="0" y="8"/>
                    </a:lnTo>
                    <a:lnTo>
                      <a:pt x="0" y="8"/>
                    </a:lnTo>
                    <a:lnTo>
                      <a:pt x="0" y="8"/>
                    </a:lnTo>
                    <a:lnTo>
                      <a:pt x="0" y="8"/>
                    </a:lnTo>
                    <a:lnTo>
                      <a:pt x="0" y="3"/>
                    </a:lnTo>
                    <a:lnTo>
                      <a:pt x="0" y="8"/>
                    </a:lnTo>
                    <a:lnTo>
                      <a:pt x="0" y="12"/>
                    </a:lnTo>
                    <a:lnTo>
                      <a:pt x="0" y="14"/>
                    </a:lnTo>
                    <a:lnTo>
                      <a:pt x="0" y="15"/>
                    </a:lnTo>
                    <a:lnTo>
                      <a:pt x="0" y="16"/>
                    </a:lnTo>
                    <a:lnTo>
                      <a:pt x="0" y="16"/>
                    </a:lnTo>
                    <a:lnTo>
                      <a:pt x="0" y="17"/>
                    </a:lnTo>
                    <a:lnTo>
                      <a:pt x="0" y="19"/>
                    </a:lnTo>
                    <a:lnTo>
                      <a:pt x="0" y="20"/>
                    </a:lnTo>
                    <a:lnTo>
                      <a:pt x="0" y="20"/>
                    </a:lnTo>
                    <a:lnTo>
                      <a:pt x="0" y="21"/>
                    </a:lnTo>
                    <a:lnTo>
                      <a:pt x="0" y="22"/>
                    </a:lnTo>
                    <a:lnTo>
                      <a:pt x="0" y="23"/>
                    </a:lnTo>
                    <a:lnTo>
                      <a:pt x="0" y="24"/>
                    </a:lnTo>
                    <a:lnTo>
                      <a:pt x="0" y="25"/>
                    </a:lnTo>
                    <a:lnTo>
                      <a:pt x="0" y="26"/>
                    </a:lnTo>
                    <a:lnTo>
                      <a:pt x="0" y="27"/>
                    </a:lnTo>
                    <a:lnTo>
                      <a:pt x="0" y="27"/>
                    </a:lnTo>
                    <a:lnTo>
                      <a:pt x="0" y="28"/>
                    </a:lnTo>
                    <a:lnTo>
                      <a:pt x="0" y="27"/>
                    </a:lnTo>
                    <a:lnTo>
                      <a:pt x="0" y="28"/>
                    </a:lnTo>
                    <a:lnTo>
                      <a:pt x="0" y="28"/>
                    </a:lnTo>
                    <a:lnTo>
                      <a:pt x="0" y="30"/>
                    </a:lnTo>
                    <a:lnTo>
                      <a:pt x="0" y="31"/>
                    </a:lnTo>
                    <a:lnTo>
                      <a:pt x="0" y="31"/>
                    </a:lnTo>
                    <a:lnTo>
                      <a:pt x="0" y="32"/>
                    </a:lnTo>
                    <a:lnTo>
                      <a:pt x="0" y="32"/>
                    </a:lnTo>
                    <a:lnTo>
                      <a:pt x="0" y="33"/>
                    </a:lnTo>
                    <a:lnTo>
                      <a:pt x="0" y="33"/>
                    </a:lnTo>
                    <a:lnTo>
                      <a:pt x="0" y="34"/>
                    </a:lnTo>
                    <a:lnTo>
                      <a:pt x="0" y="34"/>
                    </a:lnTo>
                    <a:lnTo>
                      <a:pt x="0" y="35"/>
                    </a:lnTo>
                    <a:lnTo>
                      <a:pt x="0" y="35"/>
                    </a:lnTo>
                    <a:lnTo>
                      <a:pt x="0" y="35"/>
                    </a:lnTo>
                    <a:lnTo>
                      <a:pt x="0" y="36"/>
                    </a:lnTo>
                    <a:lnTo>
                      <a:pt x="0" y="37"/>
                    </a:lnTo>
                    <a:lnTo>
                      <a:pt x="0" y="38"/>
                    </a:lnTo>
                    <a:lnTo>
                      <a:pt x="0" y="38"/>
                    </a:lnTo>
                    <a:lnTo>
                      <a:pt x="0" y="39"/>
                    </a:lnTo>
                    <a:lnTo>
                      <a:pt x="0" y="39"/>
                    </a:lnTo>
                    <a:lnTo>
                      <a:pt x="0" y="40"/>
                    </a:lnTo>
                    <a:lnTo>
                      <a:pt x="0" y="40"/>
                    </a:lnTo>
                    <a:lnTo>
                      <a:pt x="0" y="42"/>
                    </a:lnTo>
                    <a:lnTo>
                      <a:pt x="0" y="41"/>
                    </a:lnTo>
                    <a:lnTo>
                      <a:pt x="0" y="42"/>
                    </a:lnTo>
                    <a:lnTo>
                      <a:pt x="0" y="42"/>
                    </a:lnTo>
                    <a:lnTo>
                      <a:pt x="0" y="43"/>
                    </a:lnTo>
                    <a:lnTo>
                      <a:pt x="0" y="43"/>
                    </a:lnTo>
                    <a:lnTo>
                      <a:pt x="0" y="43"/>
                    </a:lnTo>
                    <a:lnTo>
                      <a:pt x="0" y="44"/>
                    </a:lnTo>
                    <a:lnTo>
                      <a:pt x="0" y="45"/>
                    </a:lnTo>
                    <a:lnTo>
                      <a:pt x="0" y="45"/>
                    </a:lnTo>
                    <a:lnTo>
                      <a:pt x="0" y="45"/>
                    </a:lnTo>
                    <a:lnTo>
                      <a:pt x="0" y="46"/>
                    </a:lnTo>
                    <a:lnTo>
                      <a:pt x="0" y="46"/>
                    </a:lnTo>
                    <a:lnTo>
                      <a:pt x="0" y="47"/>
                    </a:lnTo>
                    <a:lnTo>
                      <a:pt x="0" y="47"/>
                    </a:lnTo>
                    <a:lnTo>
                      <a:pt x="0" y="47"/>
                    </a:lnTo>
                    <a:lnTo>
                      <a:pt x="0" y="47"/>
                    </a:lnTo>
                    <a:lnTo>
                      <a:pt x="0" y="47"/>
                    </a:lnTo>
                    <a:lnTo>
                      <a:pt x="0" y="47"/>
                    </a:lnTo>
                    <a:lnTo>
                      <a:pt x="0" y="48"/>
                    </a:lnTo>
                    <a:lnTo>
                      <a:pt x="0" y="48"/>
                    </a:lnTo>
                    <a:lnTo>
                      <a:pt x="0" y="48"/>
                    </a:lnTo>
                    <a:lnTo>
                      <a:pt x="0" y="48"/>
                    </a:lnTo>
                    <a:lnTo>
                      <a:pt x="0" y="48"/>
                    </a:lnTo>
                    <a:lnTo>
                      <a:pt x="0" y="49"/>
                    </a:lnTo>
                    <a:lnTo>
                      <a:pt x="0" y="49"/>
                    </a:lnTo>
                    <a:lnTo>
                      <a:pt x="0" y="50"/>
                    </a:lnTo>
                    <a:lnTo>
                      <a:pt x="0" y="50"/>
                    </a:lnTo>
                    <a:lnTo>
                      <a:pt x="0" y="51"/>
                    </a:lnTo>
                    <a:lnTo>
                      <a:pt x="0" y="51"/>
                    </a:lnTo>
                    <a:lnTo>
                      <a:pt x="0" y="51"/>
                    </a:lnTo>
                    <a:lnTo>
                      <a:pt x="0" y="52"/>
                    </a:lnTo>
                    <a:lnTo>
                      <a:pt x="0" y="52"/>
                    </a:lnTo>
                    <a:lnTo>
                      <a:pt x="0" y="53"/>
                    </a:lnTo>
                    <a:lnTo>
                      <a:pt x="0" y="53"/>
                    </a:lnTo>
                    <a:lnTo>
                      <a:pt x="0" y="53"/>
                    </a:lnTo>
                    <a:lnTo>
                      <a:pt x="0" y="53"/>
                    </a:lnTo>
                    <a:lnTo>
                      <a:pt x="0" y="54"/>
                    </a:lnTo>
                    <a:lnTo>
                      <a:pt x="0" y="54"/>
                    </a:lnTo>
                    <a:lnTo>
                      <a:pt x="0" y="55"/>
                    </a:lnTo>
                    <a:lnTo>
                      <a:pt x="0" y="54"/>
                    </a:lnTo>
                    <a:lnTo>
                      <a:pt x="0" y="55"/>
                    </a:lnTo>
                    <a:lnTo>
                      <a:pt x="0" y="56"/>
                    </a:lnTo>
                    <a:lnTo>
                      <a:pt x="0" y="56"/>
                    </a:lnTo>
                    <a:lnTo>
                      <a:pt x="0" y="55"/>
                    </a:lnTo>
                    <a:lnTo>
                      <a:pt x="0" y="56"/>
                    </a:lnTo>
                    <a:lnTo>
                      <a:pt x="0" y="55"/>
                    </a:lnTo>
                    <a:lnTo>
                      <a:pt x="0" y="56"/>
                    </a:lnTo>
                    <a:lnTo>
                      <a:pt x="0" y="56"/>
                    </a:lnTo>
                    <a:lnTo>
                      <a:pt x="0" y="56"/>
                    </a:lnTo>
                    <a:lnTo>
                      <a:pt x="0" y="56"/>
                    </a:lnTo>
                    <a:lnTo>
                      <a:pt x="0" y="57"/>
                    </a:lnTo>
                    <a:lnTo>
                      <a:pt x="0" y="56"/>
                    </a:lnTo>
                    <a:lnTo>
                      <a:pt x="0" y="56"/>
                    </a:lnTo>
                    <a:lnTo>
                      <a:pt x="0" y="57"/>
                    </a:lnTo>
                    <a:lnTo>
                      <a:pt x="0" y="57"/>
                    </a:lnTo>
                    <a:lnTo>
                      <a:pt x="0" y="58"/>
                    </a:lnTo>
                    <a:lnTo>
                      <a:pt x="0" y="58"/>
                    </a:lnTo>
                    <a:lnTo>
                      <a:pt x="0" y="59"/>
                    </a:lnTo>
                    <a:lnTo>
                      <a:pt x="0" y="59"/>
                    </a:lnTo>
                    <a:lnTo>
                      <a:pt x="0" y="59"/>
                    </a:lnTo>
                    <a:lnTo>
                      <a:pt x="0" y="60"/>
                    </a:lnTo>
                    <a:lnTo>
                      <a:pt x="0" y="59"/>
                    </a:lnTo>
                    <a:lnTo>
                      <a:pt x="0" y="59"/>
                    </a:lnTo>
                    <a:lnTo>
                      <a:pt x="0" y="58"/>
                    </a:lnTo>
                    <a:lnTo>
                      <a:pt x="0" y="57"/>
                    </a:lnTo>
                    <a:lnTo>
                      <a:pt x="0" y="58"/>
                    </a:lnTo>
                    <a:lnTo>
                      <a:pt x="0" y="58"/>
                    </a:lnTo>
                    <a:lnTo>
                      <a:pt x="0" y="58"/>
                    </a:lnTo>
                    <a:lnTo>
                      <a:pt x="0" y="56"/>
                    </a:lnTo>
                    <a:lnTo>
                      <a:pt x="0" y="56"/>
                    </a:lnTo>
                    <a:lnTo>
                      <a:pt x="0" y="55"/>
                    </a:lnTo>
                    <a:lnTo>
                      <a:pt x="0" y="55"/>
                    </a:lnTo>
                    <a:lnTo>
                      <a:pt x="0" y="56"/>
                    </a:lnTo>
                    <a:lnTo>
                      <a:pt x="0" y="56"/>
                    </a:lnTo>
                    <a:lnTo>
                      <a:pt x="0" y="56"/>
                    </a:lnTo>
                    <a:lnTo>
                      <a:pt x="0" y="56"/>
                    </a:lnTo>
                    <a:lnTo>
                      <a:pt x="0" y="57"/>
                    </a:lnTo>
                    <a:lnTo>
                      <a:pt x="0" y="57"/>
                    </a:lnTo>
                    <a:lnTo>
                      <a:pt x="0" y="57"/>
                    </a:lnTo>
                    <a:lnTo>
                      <a:pt x="0" y="57"/>
                    </a:lnTo>
                    <a:lnTo>
                      <a:pt x="0" y="58"/>
                    </a:lnTo>
                    <a:lnTo>
                      <a:pt x="0" y="59"/>
                    </a:lnTo>
                    <a:lnTo>
                      <a:pt x="0" y="58"/>
                    </a:lnTo>
                    <a:lnTo>
                      <a:pt x="0" y="59"/>
                    </a:lnTo>
                    <a:lnTo>
                      <a:pt x="0" y="59"/>
                    </a:lnTo>
                    <a:lnTo>
                      <a:pt x="0" y="60"/>
                    </a:lnTo>
                    <a:lnTo>
                      <a:pt x="0" y="59"/>
                    </a:lnTo>
                    <a:lnTo>
                      <a:pt x="0" y="59"/>
                    </a:lnTo>
                    <a:lnTo>
                      <a:pt x="0" y="58"/>
                    </a:lnTo>
                    <a:lnTo>
                      <a:pt x="0" y="59"/>
                    </a:lnTo>
                    <a:lnTo>
                      <a:pt x="0" y="58"/>
                    </a:lnTo>
                    <a:lnTo>
                      <a:pt x="0" y="58"/>
                    </a:lnTo>
                    <a:lnTo>
                      <a:pt x="0" y="58"/>
                    </a:lnTo>
                    <a:lnTo>
                      <a:pt x="0" y="57"/>
                    </a:lnTo>
                    <a:lnTo>
                      <a:pt x="0" y="56"/>
                    </a:lnTo>
                    <a:lnTo>
                      <a:pt x="0" y="57"/>
                    </a:lnTo>
                    <a:lnTo>
                      <a:pt x="0" y="57"/>
                    </a:lnTo>
                    <a:lnTo>
                      <a:pt x="0" y="57"/>
                    </a:lnTo>
                    <a:lnTo>
                      <a:pt x="0" y="56"/>
                    </a:lnTo>
                    <a:lnTo>
                      <a:pt x="0" y="56"/>
                    </a:lnTo>
                    <a:lnTo>
                      <a:pt x="0" y="56"/>
                    </a:lnTo>
                    <a:lnTo>
                      <a:pt x="0" y="56"/>
                    </a:lnTo>
                    <a:lnTo>
                      <a:pt x="0" y="56"/>
                    </a:lnTo>
                    <a:lnTo>
                      <a:pt x="0" y="55"/>
                    </a:lnTo>
                    <a:lnTo>
                      <a:pt x="0" y="55"/>
                    </a:lnTo>
                    <a:lnTo>
                      <a:pt x="0" y="54"/>
                    </a:lnTo>
                    <a:lnTo>
                      <a:pt x="0" y="55"/>
                    </a:lnTo>
                    <a:lnTo>
                      <a:pt x="0" y="56"/>
                    </a:lnTo>
                    <a:lnTo>
                      <a:pt x="0" y="56"/>
                    </a:lnTo>
                    <a:lnTo>
                      <a:pt x="0" y="56"/>
                    </a:lnTo>
                    <a:lnTo>
                      <a:pt x="0" y="57"/>
                    </a:lnTo>
                    <a:lnTo>
                      <a:pt x="0" y="58"/>
                    </a:lnTo>
                    <a:lnTo>
                      <a:pt x="0" y="58"/>
                    </a:lnTo>
                    <a:lnTo>
                      <a:pt x="0" y="58"/>
                    </a:lnTo>
                    <a:lnTo>
                      <a:pt x="0" y="59"/>
                    </a:lnTo>
                    <a:lnTo>
                      <a:pt x="0" y="59"/>
                    </a:lnTo>
                    <a:lnTo>
                      <a:pt x="0" y="60"/>
                    </a:lnTo>
                    <a:lnTo>
                      <a:pt x="0" y="60"/>
                    </a:lnTo>
                    <a:lnTo>
                      <a:pt x="0" y="60"/>
                    </a:lnTo>
                    <a:lnTo>
                      <a:pt x="0" y="60"/>
                    </a:lnTo>
                    <a:lnTo>
                      <a:pt x="0" y="61"/>
                    </a:lnTo>
                    <a:lnTo>
                      <a:pt x="0" y="60"/>
                    </a:lnTo>
                    <a:lnTo>
                      <a:pt x="0" y="60"/>
                    </a:lnTo>
                    <a:lnTo>
                      <a:pt x="0" y="59"/>
                    </a:lnTo>
                    <a:lnTo>
                      <a:pt x="0" y="59"/>
                    </a:lnTo>
                    <a:lnTo>
                      <a:pt x="0" y="59"/>
                    </a:lnTo>
                    <a:lnTo>
                      <a:pt x="0" y="59"/>
                    </a:lnTo>
                    <a:lnTo>
                      <a:pt x="0" y="59"/>
                    </a:lnTo>
                    <a:lnTo>
                      <a:pt x="0" y="59"/>
                    </a:lnTo>
                    <a:lnTo>
                      <a:pt x="0" y="59"/>
                    </a:lnTo>
                    <a:lnTo>
                      <a:pt x="0" y="60"/>
                    </a:lnTo>
                    <a:lnTo>
                      <a:pt x="0" y="59"/>
                    </a:lnTo>
                    <a:lnTo>
                      <a:pt x="0" y="60"/>
                    </a:lnTo>
                    <a:lnTo>
                      <a:pt x="0" y="60"/>
                    </a:lnTo>
                    <a:lnTo>
                      <a:pt x="0" y="60"/>
                    </a:lnTo>
                    <a:lnTo>
                      <a:pt x="0" y="60"/>
                    </a:lnTo>
                    <a:lnTo>
                      <a:pt x="0" y="61"/>
                    </a:lnTo>
                    <a:lnTo>
                      <a:pt x="0" y="61"/>
                    </a:lnTo>
                    <a:lnTo>
                      <a:pt x="0" y="61"/>
                    </a:lnTo>
                    <a:lnTo>
                      <a:pt x="0" y="60"/>
                    </a:lnTo>
                    <a:lnTo>
                      <a:pt x="0" y="60"/>
                    </a:lnTo>
                    <a:lnTo>
                      <a:pt x="0" y="61"/>
                    </a:lnTo>
                    <a:lnTo>
                      <a:pt x="0" y="61"/>
                    </a:lnTo>
                    <a:lnTo>
                      <a:pt x="0" y="61"/>
                    </a:lnTo>
                    <a:lnTo>
                      <a:pt x="0" y="61"/>
                    </a:lnTo>
                    <a:lnTo>
                      <a:pt x="0" y="60"/>
                    </a:lnTo>
                    <a:lnTo>
                      <a:pt x="0" y="59"/>
                    </a:lnTo>
                    <a:lnTo>
                      <a:pt x="0" y="58"/>
                    </a:lnTo>
                    <a:lnTo>
                      <a:pt x="0" y="59"/>
                    </a:lnTo>
                    <a:lnTo>
                      <a:pt x="0" y="58"/>
                    </a:lnTo>
                    <a:lnTo>
                      <a:pt x="0" y="58"/>
                    </a:lnTo>
                    <a:lnTo>
                      <a:pt x="0" y="57"/>
                    </a:lnTo>
                    <a:lnTo>
                      <a:pt x="0" y="56"/>
                    </a:lnTo>
                    <a:lnTo>
                      <a:pt x="0" y="55"/>
                    </a:lnTo>
                    <a:lnTo>
                      <a:pt x="0" y="56"/>
                    </a:lnTo>
                    <a:lnTo>
                      <a:pt x="0" y="56"/>
                    </a:lnTo>
                    <a:lnTo>
                      <a:pt x="0" y="56"/>
                    </a:lnTo>
                    <a:lnTo>
                      <a:pt x="0" y="57"/>
                    </a:lnTo>
                    <a:lnTo>
                      <a:pt x="0" y="56"/>
                    </a:lnTo>
                    <a:lnTo>
                      <a:pt x="0" y="56"/>
                    </a:lnTo>
                    <a:lnTo>
                      <a:pt x="0" y="55"/>
                    </a:lnTo>
                    <a:lnTo>
                      <a:pt x="0" y="55"/>
                    </a:lnTo>
                    <a:lnTo>
                      <a:pt x="0" y="55"/>
                    </a:lnTo>
                    <a:lnTo>
                      <a:pt x="0" y="56"/>
                    </a:lnTo>
                    <a:lnTo>
                      <a:pt x="0" y="55"/>
                    </a:lnTo>
                    <a:lnTo>
                      <a:pt x="0" y="56"/>
                    </a:lnTo>
                    <a:lnTo>
                      <a:pt x="0" y="56"/>
                    </a:lnTo>
                    <a:lnTo>
                      <a:pt x="0" y="56"/>
                    </a:lnTo>
                    <a:lnTo>
                      <a:pt x="0" y="55"/>
                    </a:lnTo>
                    <a:lnTo>
                      <a:pt x="0" y="56"/>
                    </a:lnTo>
                    <a:lnTo>
                      <a:pt x="0" y="57"/>
                    </a:lnTo>
                    <a:lnTo>
                      <a:pt x="0" y="57"/>
                    </a:lnTo>
                    <a:lnTo>
                      <a:pt x="0" y="58"/>
                    </a:lnTo>
                    <a:lnTo>
                      <a:pt x="0" y="58"/>
                    </a:lnTo>
                    <a:lnTo>
                      <a:pt x="0" y="58"/>
                    </a:lnTo>
                    <a:lnTo>
                      <a:pt x="0" y="58"/>
                    </a:lnTo>
                    <a:lnTo>
                      <a:pt x="0" y="59"/>
                    </a:lnTo>
                    <a:lnTo>
                      <a:pt x="0" y="59"/>
                    </a:lnTo>
                    <a:lnTo>
                      <a:pt x="0" y="58"/>
                    </a:lnTo>
                    <a:lnTo>
                      <a:pt x="0" y="58"/>
                    </a:lnTo>
                    <a:lnTo>
                      <a:pt x="0" y="58"/>
                    </a:lnTo>
                    <a:lnTo>
                      <a:pt x="0" y="58"/>
                    </a:lnTo>
                    <a:lnTo>
                      <a:pt x="0" y="58"/>
                    </a:lnTo>
                    <a:lnTo>
                      <a:pt x="0" y="58"/>
                    </a:lnTo>
                    <a:lnTo>
                      <a:pt x="0" y="58"/>
                    </a:lnTo>
                    <a:lnTo>
                      <a:pt x="0" y="58"/>
                    </a:lnTo>
                    <a:lnTo>
                      <a:pt x="0" y="58"/>
                    </a:lnTo>
                    <a:lnTo>
                      <a:pt x="0" y="58"/>
                    </a:lnTo>
                    <a:lnTo>
                      <a:pt x="0" y="58"/>
                    </a:lnTo>
                    <a:lnTo>
                      <a:pt x="0" y="58"/>
                    </a:lnTo>
                    <a:lnTo>
                      <a:pt x="0" y="58"/>
                    </a:lnTo>
                    <a:lnTo>
                      <a:pt x="0" y="59"/>
                    </a:lnTo>
                    <a:lnTo>
                      <a:pt x="0" y="58"/>
                    </a:lnTo>
                    <a:lnTo>
                      <a:pt x="0" y="59"/>
                    </a:lnTo>
                    <a:lnTo>
                      <a:pt x="0" y="59"/>
                    </a:lnTo>
                    <a:lnTo>
                      <a:pt x="0" y="59"/>
                    </a:lnTo>
                    <a:lnTo>
                      <a:pt x="0" y="59"/>
                    </a:lnTo>
                    <a:lnTo>
                      <a:pt x="0" y="59"/>
                    </a:lnTo>
                    <a:lnTo>
                      <a:pt x="0" y="60"/>
                    </a:lnTo>
                    <a:lnTo>
                      <a:pt x="0" y="60"/>
                    </a:lnTo>
                    <a:lnTo>
                      <a:pt x="0" y="60"/>
                    </a:lnTo>
                    <a:lnTo>
                      <a:pt x="0" y="60"/>
                    </a:lnTo>
                    <a:lnTo>
                      <a:pt x="0" y="61"/>
                    </a:lnTo>
                    <a:lnTo>
                      <a:pt x="0" y="61"/>
                    </a:lnTo>
                    <a:lnTo>
                      <a:pt x="0" y="61"/>
                    </a:lnTo>
                    <a:lnTo>
                      <a:pt x="0" y="62"/>
                    </a:lnTo>
                    <a:lnTo>
                      <a:pt x="0" y="61"/>
                    </a:lnTo>
                    <a:lnTo>
                      <a:pt x="0" y="62"/>
                    </a:lnTo>
                    <a:lnTo>
                      <a:pt x="0" y="62"/>
                    </a:lnTo>
                    <a:lnTo>
                      <a:pt x="0" y="61"/>
                    </a:lnTo>
                    <a:lnTo>
                      <a:pt x="0" y="62"/>
                    </a:lnTo>
                    <a:lnTo>
                      <a:pt x="0" y="61"/>
                    </a:lnTo>
                    <a:lnTo>
                      <a:pt x="0" y="62"/>
                    </a:lnTo>
                    <a:lnTo>
                      <a:pt x="0" y="61"/>
                    </a:lnTo>
                    <a:lnTo>
                      <a:pt x="0" y="62"/>
                    </a:lnTo>
                    <a:lnTo>
                      <a:pt x="0" y="61"/>
                    </a:lnTo>
                    <a:lnTo>
                      <a:pt x="0" y="61"/>
                    </a:lnTo>
                    <a:lnTo>
                      <a:pt x="0" y="60"/>
                    </a:lnTo>
                    <a:lnTo>
                      <a:pt x="0" y="60"/>
                    </a:lnTo>
                    <a:lnTo>
                      <a:pt x="0" y="60"/>
                    </a:lnTo>
                    <a:lnTo>
                      <a:pt x="0" y="59"/>
                    </a:lnTo>
                    <a:lnTo>
                      <a:pt x="0" y="58"/>
                    </a:lnTo>
                    <a:lnTo>
                      <a:pt x="0" y="58"/>
                    </a:lnTo>
                    <a:lnTo>
                      <a:pt x="0" y="57"/>
                    </a:lnTo>
                    <a:lnTo>
                      <a:pt x="0" y="56"/>
                    </a:lnTo>
                    <a:lnTo>
                      <a:pt x="0" y="56"/>
                    </a:lnTo>
                    <a:lnTo>
                      <a:pt x="0" y="56"/>
                    </a:lnTo>
                    <a:lnTo>
                      <a:pt x="0" y="56"/>
                    </a:lnTo>
                    <a:lnTo>
                      <a:pt x="0" y="57"/>
                    </a:lnTo>
                    <a:lnTo>
                      <a:pt x="0" y="57"/>
                    </a:lnTo>
                    <a:lnTo>
                      <a:pt x="0" y="57"/>
                    </a:lnTo>
                    <a:lnTo>
                      <a:pt x="0" y="57"/>
                    </a:lnTo>
                    <a:lnTo>
                      <a:pt x="0" y="57"/>
                    </a:lnTo>
                    <a:lnTo>
                      <a:pt x="0" y="57"/>
                    </a:lnTo>
                    <a:lnTo>
                      <a:pt x="0" y="57"/>
                    </a:lnTo>
                    <a:lnTo>
                      <a:pt x="0" y="56"/>
                    </a:lnTo>
                    <a:lnTo>
                      <a:pt x="0" y="56"/>
                    </a:lnTo>
                    <a:lnTo>
                      <a:pt x="0" y="57"/>
                    </a:lnTo>
                    <a:lnTo>
                      <a:pt x="0" y="57"/>
                    </a:lnTo>
                    <a:lnTo>
                      <a:pt x="0" y="57"/>
                    </a:lnTo>
                    <a:lnTo>
                      <a:pt x="0" y="58"/>
                    </a:lnTo>
                    <a:lnTo>
                      <a:pt x="0" y="58"/>
                    </a:lnTo>
                    <a:lnTo>
                      <a:pt x="0" y="58"/>
                    </a:lnTo>
                    <a:lnTo>
                      <a:pt x="0" y="59"/>
                    </a:lnTo>
                    <a:lnTo>
                      <a:pt x="0" y="58"/>
                    </a:lnTo>
                    <a:lnTo>
                      <a:pt x="0" y="59"/>
                    </a:lnTo>
                    <a:lnTo>
                      <a:pt x="0" y="58"/>
                    </a:lnTo>
                    <a:lnTo>
                      <a:pt x="0" y="57"/>
                    </a:lnTo>
                    <a:lnTo>
                      <a:pt x="0" y="57"/>
                    </a:lnTo>
                    <a:lnTo>
                      <a:pt x="0" y="57"/>
                    </a:lnTo>
                    <a:lnTo>
                      <a:pt x="0" y="57"/>
                    </a:lnTo>
                    <a:lnTo>
                      <a:pt x="0" y="56"/>
                    </a:lnTo>
                    <a:lnTo>
                      <a:pt x="0" y="56"/>
                    </a:lnTo>
                    <a:lnTo>
                      <a:pt x="0" y="55"/>
                    </a:lnTo>
                    <a:lnTo>
                      <a:pt x="0" y="55"/>
                    </a:lnTo>
                    <a:lnTo>
                      <a:pt x="0" y="55"/>
                    </a:lnTo>
                    <a:lnTo>
                      <a:pt x="0" y="55"/>
                    </a:lnTo>
                    <a:lnTo>
                      <a:pt x="0" y="55"/>
                    </a:lnTo>
                    <a:lnTo>
                      <a:pt x="0" y="56"/>
                    </a:lnTo>
                    <a:lnTo>
                      <a:pt x="0" y="55"/>
                    </a:lnTo>
                    <a:lnTo>
                      <a:pt x="0" y="55"/>
                    </a:lnTo>
                    <a:lnTo>
                      <a:pt x="0" y="56"/>
                    </a:lnTo>
                    <a:lnTo>
                      <a:pt x="0" y="56"/>
                    </a:lnTo>
                    <a:lnTo>
                      <a:pt x="0" y="56"/>
                    </a:lnTo>
                    <a:lnTo>
                      <a:pt x="0" y="57"/>
                    </a:lnTo>
                    <a:lnTo>
                      <a:pt x="0" y="57"/>
                    </a:lnTo>
                    <a:lnTo>
                      <a:pt x="0" y="58"/>
                    </a:lnTo>
                    <a:lnTo>
                      <a:pt x="0" y="58"/>
                    </a:lnTo>
                    <a:lnTo>
                      <a:pt x="0" y="58"/>
                    </a:lnTo>
                    <a:lnTo>
                      <a:pt x="0" y="58"/>
                    </a:lnTo>
                    <a:lnTo>
                      <a:pt x="0" y="58"/>
                    </a:lnTo>
                    <a:lnTo>
                      <a:pt x="0" y="59"/>
                    </a:lnTo>
                    <a:lnTo>
                      <a:pt x="0" y="59"/>
                    </a:lnTo>
                    <a:lnTo>
                      <a:pt x="0" y="60"/>
                    </a:lnTo>
                    <a:lnTo>
                      <a:pt x="0" y="60"/>
                    </a:lnTo>
                    <a:lnTo>
                      <a:pt x="0" y="61"/>
                    </a:lnTo>
                    <a:lnTo>
                      <a:pt x="0" y="60"/>
                    </a:lnTo>
                    <a:lnTo>
                      <a:pt x="0" y="60"/>
                    </a:lnTo>
                    <a:lnTo>
                      <a:pt x="0" y="59"/>
                    </a:lnTo>
                    <a:lnTo>
                      <a:pt x="0" y="59"/>
                    </a:lnTo>
                    <a:lnTo>
                      <a:pt x="0" y="60"/>
                    </a:lnTo>
                    <a:lnTo>
                      <a:pt x="0" y="59"/>
                    </a:lnTo>
                    <a:lnTo>
                      <a:pt x="0" y="59"/>
                    </a:lnTo>
                    <a:lnTo>
                      <a:pt x="0" y="59"/>
                    </a:lnTo>
                    <a:lnTo>
                      <a:pt x="0" y="59"/>
                    </a:lnTo>
                    <a:lnTo>
                      <a:pt x="0" y="59"/>
                    </a:lnTo>
                    <a:lnTo>
                      <a:pt x="0" y="59"/>
                    </a:lnTo>
                    <a:lnTo>
                      <a:pt x="0" y="58"/>
                    </a:lnTo>
                    <a:lnTo>
                      <a:pt x="0" y="58"/>
                    </a:lnTo>
                    <a:lnTo>
                      <a:pt x="0" y="58"/>
                    </a:lnTo>
                    <a:lnTo>
                      <a:pt x="0" y="58"/>
                    </a:lnTo>
                    <a:lnTo>
                      <a:pt x="0" y="58"/>
                    </a:lnTo>
                    <a:lnTo>
                      <a:pt x="0" y="58"/>
                    </a:lnTo>
                    <a:lnTo>
                      <a:pt x="0" y="59"/>
                    </a:lnTo>
                    <a:lnTo>
                      <a:pt x="0" y="59"/>
                    </a:lnTo>
                    <a:lnTo>
                      <a:pt x="0" y="59"/>
                    </a:lnTo>
                    <a:lnTo>
                      <a:pt x="0" y="60"/>
                    </a:lnTo>
                    <a:lnTo>
                      <a:pt x="0" y="60"/>
                    </a:lnTo>
                    <a:lnTo>
                      <a:pt x="0" y="61"/>
                    </a:lnTo>
                    <a:lnTo>
                      <a:pt x="0" y="61"/>
                    </a:lnTo>
                    <a:lnTo>
                      <a:pt x="0" y="61"/>
                    </a:lnTo>
                    <a:lnTo>
                      <a:pt x="0" y="61"/>
                    </a:lnTo>
                    <a:lnTo>
                      <a:pt x="0" y="61"/>
                    </a:lnTo>
                    <a:lnTo>
                      <a:pt x="0" y="61"/>
                    </a:lnTo>
                    <a:lnTo>
                      <a:pt x="0" y="62"/>
                    </a:lnTo>
                    <a:lnTo>
                      <a:pt x="0" y="62"/>
                    </a:lnTo>
                  </a:path>
                </a:pathLst>
              </a:custGeom>
              <a:noFill/>
              <a:ln w="0">
                <a:solidFill>
                  <a:srgbClr val="3366FF"/>
                </a:solidFill>
                <a:prstDash val="solid"/>
                <a:round/>
                <a:headEnd/>
                <a:tailEnd/>
              </a:ln>
            </p:spPr>
            <p:txBody>
              <a:bodyPr/>
              <a:lstStyle/>
              <a:p>
                <a:endParaRPr lang="en-GB"/>
              </a:p>
            </p:txBody>
          </p:sp>
          <p:sp>
            <p:nvSpPr>
              <p:cNvPr id="186383" name="Freeform 1039"/>
              <p:cNvSpPr>
                <a:spLocks/>
              </p:cNvSpPr>
              <p:nvPr/>
            </p:nvSpPr>
            <p:spPr bwMode="auto">
              <a:xfrm>
                <a:off x="3966" y="3467"/>
                <a:ext cx="6" cy="348"/>
              </a:xfrm>
              <a:custGeom>
                <a:avLst/>
                <a:gdLst/>
                <a:ahLst/>
                <a:cxnLst>
                  <a:cxn ang="0">
                    <a:pos x="0" y="52"/>
                  </a:cxn>
                  <a:cxn ang="0">
                    <a:pos x="0" y="54"/>
                  </a:cxn>
                  <a:cxn ang="0">
                    <a:pos x="0" y="55"/>
                  </a:cxn>
                  <a:cxn ang="0">
                    <a:pos x="0" y="54"/>
                  </a:cxn>
                  <a:cxn ang="0">
                    <a:pos x="0" y="54"/>
                  </a:cxn>
                  <a:cxn ang="0">
                    <a:pos x="0" y="52"/>
                  </a:cxn>
                  <a:cxn ang="0">
                    <a:pos x="0" y="54"/>
                  </a:cxn>
                  <a:cxn ang="0">
                    <a:pos x="0" y="55"/>
                  </a:cxn>
                  <a:cxn ang="0">
                    <a:pos x="0" y="53"/>
                  </a:cxn>
                  <a:cxn ang="0">
                    <a:pos x="0" y="55"/>
                  </a:cxn>
                  <a:cxn ang="0">
                    <a:pos x="0" y="57"/>
                  </a:cxn>
                  <a:cxn ang="0">
                    <a:pos x="1" y="55"/>
                  </a:cxn>
                  <a:cxn ang="0">
                    <a:pos x="1" y="55"/>
                  </a:cxn>
                  <a:cxn ang="0">
                    <a:pos x="1" y="55"/>
                  </a:cxn>
                  <a:cxn ang="0">
                    <a:pos x="1" y="53"/>
                  </a:cxn>
                  <a:cxn ang="0">
                    <a:pos x="1" y="54"/>
                  </a:cxn>
                  <a:cxn ang="0">
                    <a:pos x="1" y="53"/>
                  </a:cxn>
                  <a:cxn ang="0">
                    <a:pos x="1" y="50"/>
                  </a:cxn>
                  <a:cxn ang="0">
                    <a:pos x="1" y="51"/>
                  </a:cxn>
                  <a:cxn ang="0">
                    <a:pos x="1" y="50"/>
                  </a:cxn>
                  <a:cxn ang="0">
                    <a:pos x="1" y="53"/>
                  </a:cxn>
                  <a:cxn ang="0">
                    <a:pos x="1" y="53"/>
                  </a:cxn>
                  <a:cxn ang="0">
                    <a:pos x="1" y="51"/>
                  </a:cxn>
                  <a:cxn ang="0">
                    <a:pos x="1" y="54"/>
                  </a:cxn>
                  <a:cxn ang="0">
                    <a:pos x="1" y="56"/>
                  </a:cxn>
                  <a:cxn ang="0">
                    <a:pos x="1" y="55"/>
                  </a:cxn>
                  <a:cxn ang="0">
                    <a:pos x="1" y="52"/>
                  </a:cxn>
                  <a:cxn ang="0">
                    <a:pos x="1" y="52"/>
                  </a:cxn>
                  <a:cxn ang="0">
                    <a:pos x="1" y="53"/>
                  </a:cxn>
                  <a:cxn ang="0">
                    <a:pos x="1" y="53"/>
                  </a:cxn>
                  <a:cxn ang="0">
                    <a:pos x="1" y="52"/>
                  </a:cxn>
                  <a:cxn ang="0">
                    <a:pos x="1" y="51"/>
                  </a:cxn>
                  <a:cxn ang="0">
                    <a:pos x="1" y="52"/>
                  </a:cxn>
                  <a:cxn ang="0">
                    <a:pos x="1" y="53"/>
                  </a:cxn>
                  <a:cxn ang="0">
                    <a:pos x="1" y="51"/>
                  </a:cxn>
                  <a:cxn ang="0">
                    <a:pos x="1" y="43"/>
                  </a:cxn>
                  <a:cxn ang="0">
                    <a:pos x="1" y="38"/>
                  </a:cxn>
                  <a:cxn ang="0">
                    <a:pos x="1" y="33"/>
                  </a:cxn>
                  <a:cxn ang="0">
                    <a:pos x="1" y="25"/>
                  </a:cxn>
                  <a:cxn ang="0">
                    <a:pos x="1" y="20"/>
                  </a:cxn>
                  <a:cxn ang="0">
                    <a:pos x="1" y="18"/>
                  </a:cxn>
                  <a:cxn ang="0">
                    <a:pos x="1" y="15"/>
                  </a:cxn>
                  <a:cxn ang="0">
                    <a:pos x="1" y="14"/>
                  </a:cxn>
                  <a:cxn ang="0">
                    <a:pos x="1" y="10"/>
                  </a:cxn>
                  <a:cxn ang="0">
                    <a:pos x="1" y="10"/>
                  </a:cxn>
                  <a:cxn ang="0">
                    <a:pos x="1" y="10"/>
                  </a:cxn>
                  <a:cxn ang="0">
                    <a:pos x="1" y="10"/>
                  </a:cxn>
                  <a:cxn ang="0">
                    <a:pos x="1" y="10"/>
                  </a:cxn>
                  <a:cxn ang="0">
                    <a:pos x="1" y="7"/>
                  </a:cxn>
                  <a:cxn ang="0">
                    <a:pos x="1" y="7"/>
                  </a:cxn>
                  <a:cxn ang="0">
                    <a:pos x="1" y="7"/>
                  </a:cxn>
                  <a:cxn ang="0">
                    <a:pos x="1" y="6"/>
                  </a:cxn>
                  <a:cxn ang="0">
                    <a:pos x="1" y="8"/>
                  </a:cxn>
                  <a:cxn ang="0">
                    <a:pos x="1" y="6"/>
                  </a:cxn>
                  <a:cxn ang="0">
                    <a:pos x="1" y="7"/>
                  </a:cxn>
                  <a:cxn ang="0">
                    <a:pos x="1" y="6"/>
                  </a:cxn>
                  <a:cxn ang="0">
                    <a:pos x="1" y="3"/>
                  </a:cxn>
                  <a:cxn ang="0">
                    <a:pos x="1" y="6"/>
                  </a:cxn>
                  <a:cxn ang="0">
                    <a:pos x="1" y="4"/>
                  </a:cxn>
                  <a:cxn ang="0">
                    <a:pos x="1" y="1"/>
                  </a:cxn>
                  <a:cxn ang="0">
                    <a:pos x="1" y="4"/>
                  </a:cxn>
                  <a:cxn ang="0">
                    <a:pos x="1" y="4"/>
                  </a:cxn>
                  <a:cxn ang="0">
                    <a:pos x="1" y="5"/>
                  </a:cxn>
                </a:cxnLst>
                <a:rect l="0" t="0" r="r" b="b"/>
                <a:pathLst>
                  <a:path w="1" h="58">
                    <a:moveTo>
                      <a:pt x="0" y="53"/>
                    </a:moveTo>
                    <a:lnTo>
                      <a:pt x="0" y="52"/>
                    </a:lnTo>
                    <a:lnTo>
                      <a:pt x="0" y="52"/>
                    </a:lnTo>
                    <a:lnTo>
                      <a:pt x="0" y="50"/>
                    </a:lnTo>
                    <a:lnTo>
                      <a:pt x="0" y="51"/>
                    </a:lnTo>
                    <a:lnTo>
                      <a:pt x="0" y="50"/>
                    </a:lnTo>
                    <a:lnTo>
                      <a:pt x="0" y="51"/>
                    </a:lnTo>
                    <a:lnTo>
                      <a:pt x="0" y="52"/>
                    </a:lnTo>
                    <a:lnTo>
                      <a:pt x="0" y="52"/>
                    </a:lnTo>
                    <a:lnTo>
                      <a:pt x="0" y="52"/>
                    </a:lnTo>
                    <a:lnTo>
                      <a:pt x="0" y="52"/>
                    </a:lnTo>
                    <a:lnTo>
                      <a:pt x="0" y="52"/>
                    </a:lnTo>
                    <a:lnTo>
                      <a:pt x="0" y="53"/>
                    </a:lnTo>
                    <a:lnTo>
                      <a:pt x="0" y="52"/>
                    </a:lnTo>
                    <a:lnTo>
                      <a:pt x="0" y="53"/>
                    </a:lnTo>
                    <a:lnTo>
                      <a:pt x="0" y="53"/>
                    </a:lnTo>
                    <a:lnTo>
                      <a:pt x="0" y="53"/>
                    </a:lnTo>
                    <a:lnTo>
                      <a:pt x="0" y="53"/>
                    </a:lnTo>
                    <a:lnTo>
                      <a:pt x="0" y="54"/>
                    </a:lnTo>
                    <a:lnTo>
                      <a:pt x="0" y="54"/>
                    </a:lnTo>
                    <a:lnTo>
                      <a:pt x="0" y="54"/>
                    </a:lnTo>
                    <a:lnTo>
                      <a:pt x="0" y="54"/>
                    </a:lnTo>
                    <a:lnTo>
                      <a:pt x="0" y="54"/>
                    </a:lnTo>
                    <a:lnTo>
                      <a:pt x="0" y="54"/>
                    </a:lnTo>
                    <a:lnTo>
                      <a:pt x="0" y="55"/>
                    </a:lnTo>
                    <a:lnTo>
                      <a:pt x="0" y="55"/>
                    </a:lnTo>
                    <a:lnTo>
                      <a:pt x="0" y="55"/>
                    </a:lnTo>
                    <a:lnTo>
                      <a:pt x="0" y="55"/>
                    </a:lnTo>
                    <a:lnTo>
                      <a:pt x="0" y="55"/>
                    </a:lnTo>
                    <a:lnTo>
                      <a:pt x="0" y="55"/>
                    </a:lnTo>
                    <a:lnTo>
                      <a:pt x="0" y="55"/>
                    </a:lnTo>
                    <a:lnTo>
                      <a:pt x="0" y="55"/>
                    </a:lnTo>
                    <a:lnTo>
                      <a:pt x="0" y="55"/>
                    </a:lnTo>
                    <a:lnTo>
                      <a:pt x="0" y="55"/>
                    </a:lnTo>
                    <a:lnTo>
                      <a:pt x="0" y="55"/>
                    </a:lnTo>
                    <a:lnTo>
                      <a:pt x="0" y="54"/>
                    </a:lnTo>
                    <a:lnTo>
                      <a:pt x="0" y="54"/>
                    </a:lnTo>
                    <a:lnTo>
                      <a:pt x="0" y="54"/>
                    </a:lnTo>
                    <a:lnTo>
                      <a:pt x="0" y="54"/>
                    </a:lnTo>
                    <a:lnTo>
                      <a:pt x="0" y="54"/>
                    </a:lnTo>
                    <a:lnTo>
                      <a:pt x="0" y="55"/>
                    </a:lnTo>
                    <a:lnTo>
                      <a:pt x="0" y="54"/>
                    </a:lnTo>
                    <a:lnTo>
                      <a:pt x="0" y="54"/>
                    </a:lnTo>
                    <a:lnTo>
                      <a:pt x="0" y="54"/>
                    </a:lnTo>
                    <a:lnTo>
                      <a:pt x="0" y="54"/>
                    </a:lnTo>
                    <a:lnTo>
                      <a:pt x="0" y="54"/>
                    </a:lnTo>
                    <a:lnTo>
                      <a:pt x="0" y="55"/>
                    </a:lnTo>
                    <a:lnTo>
                      <a:pt x="0" y="55"/>
                    </a:lnTo>
                    <a:lnTo>
                      <a:pt x="0" y="55"/>
                    </a:lnTo>
                    <a:lnTo>
                      <a:pt x="0" y="55"/>
                    </a:lnTo>
                    <a:lnTo>
                      <a:pt x="0" y="55"/>
                    </a:lnTo>
                    <a:lnTo>
                      <a:pt x="0" y="55"/>
                    </a:lnTo>
                    <a:lnTo>
                      <a:pt x="0" y="54"/>
                    </a:lnTo>
                    <a:lnTo>
                      <a:pt x="0" y="54"/>
                    </a:lnTo>
                    <a:lnTo>
                      <a:pt x="0" y="54"/>
                    </a:lnTo>
                    <a:lnTo>
                      <a:pt x="0" y="55"/>
                    </a:lnTo>
                    <a:lnTo>
                      <a:pt x="0" y="55"/>
                    </a:lnTo>
                    <a:lnTo>
                      <a:pt x="0" y="55"/>
                    </a:lnTo>
                    <a:lnTo>
                      <a:pt x="0" y="54"/>
                    </a:lnTo>
                    <a:lnTo>
                      <a:pt x="0" y="55"/>
                    </a:lnTo>
                    <a:lnTo>
                      <a:pt x="0" y="54"/>
                    </a:lnTo>
                    <a:lnTo>
                      <a:pt x="0" y="54"/>
                    </a:lnTo>
                    <a:lnTo>
                      <a:pt x="0" y="53"/>
                    </a:lnTo>
                    <a:lnTo>
                      <a:pt x="0" y="53"/>
                    </a:lnTo>
                    <a:lnTo>
                      <a:pt x="0" y="53"/>
                    </a:lnTo>
                    <a:lnTo>
                      <a:pt x="0" y="52"/>
                    </a:lnTo>
                    <a:lnTo>
                      <a:pt x="0" y="52"/>
                    </a:lnTo>
                    <a:lnTo>
                      <a:pt x="0" y="51"/>
                    </a:lnTo>
                    <a:lnTo>
                      <a:pt x="0" y="51"/>
                    </a:lnTo>
                    <a:lnTo>
                      <a:pt x="0" y="51"/>
                    </a:lnTo>
                    <a:lnTo>
                      <a:pt x="0" y="51"/>
                    </a:lnTo>
                    <a:lnTo>
                      <a:pt x="0" y="51"/>
                    </a:lnTo>
                    <a:lnTo>
                      <a:pt x="0" y="51"/>
                    </a:lnTo>
                    <a:lnTo>
                      <a:pt x="0" y="52"/>
                    </a:lnTo>
                    <a:lnTo>
                      <a:pt x="0" y="53"/>
                    </a:lnTo>
                    <a:lnTo>
                      <a:pt x="0" y="54"/>
                    </a:lnTo>
                    <a:lnTo>
                      <a:pt x="0" y="54"/>
                    </a:lnTo>
                    <a:lnTo>
                      <a:pt x="0" y="55"/>
                    </a:lnTo>
                    <a:lnTo>
                      <a:pt x="0" y="54"/>
                    </a:lnTo>
                    <a:lnTo>
                      <a:pt x="0" y="55"/>
                    </a:lnTo>
                    <a:lnTo>
                      <a:pt x="0" y="55"/>
                    </a:lnTo>
                    <a:lnTo>
                      <a:pt x="0" y="55"/>
                    </a:lnTo>
                    <a:lnTo>
                      <a:pt x="0" y="55"/>
                    </a:lnTo>
                    <a:lnTo>
                      <a:pt x="0" y="55"/>
                    </a:lnTo>
                    <a:lnTo>
                      <a:pt x="0" y="55"/>
                    </a:lnTo>
                    <a:lnTo>
                      <a:pt x="0" y="55"/>
                    </a:lnTo>
                    <a:lnTo>
                      <a:pt x="0" y="55"/>
                    </a:lnTo>
                    <a:lnTo>
                      <a:pt x="0" y="55"/>
                    </a:lnTo>
                    <a:lnTo>
                      <a:pt x="0" y="54"/>
                    </a:lnTo>
                    <a:lnTo>
                      <a:pt x="0" y="54"/>
                    </a:lnTo>
                    <a:lnTo>
                      <a:pt x="0" y="54"/>
                    </a:lnTo>
                    <a:lnTo>
                      <a:pt x="0" y="54"/>
                    </a:lnTo>
                    <a:lnTo>
                      <a:pt x="0" y="54"/>
                    </a:lnTo>
                    <a:lnTo>
                      <a:pt x="0" y="53"/>
                    </a:lnTo>
                    <a:lnTo>
                      <a:pt x="0" y="53"/>
                    </a:lnTo>
                    <a:lnTo>
                      <a:pt x="0" y="53"/>
                    </a:lnTo>
                    <a:lnTo>
                      <a:pt x="0" y="53"/>
                    </a:lnTo>
                    <a:lnTo>
                      <a:pt x="0" y="53"/>
                    </a:lnTo>
                    <a:lnTo>
                      <a:pt x="0" y="53"/>
                    </a:lnTo>
                    <a:lnTo>
                      <a:pt x="0" y="52"/>
                    </a:lnTo>
                    <a:lnTo>
                      <a:pt x="0" y="53"/>
                    </a:lnTo>
                    <a:lnTo>
                      <a:pt x="0" y="53"/>
                    </a:lnTo>
                    <a:lnTo>
                      <a:pt x="0" y="54"/>
                    </a:lnTo>
                    <a:lnTo>
                      <a:pt x="0" y="53"/>
                    </a:lnTo>
                    <a:lnTo>
                      <a:pt x="0" y="54"/>
                    </a:lnTo>
                    <a:lnTo>
                      <a:pt x="0" y="54"/>
                    </a:lnTo>
                    <a:lnTo>
                      <a:pt x="0" y="54"/>
                    </a:lnTo>
                    <a:lnTo>
                      <a:pt x="0" y="55"/>
                    </a:lnTo>
                    <a:lnTo>
                      <a:pt x="0" y="55"/>
                    </a:lnTo>
                    <a:lnTo>
                      <a:pt x="0" y="55"/>
                    </a:lnTo>
                    <a:lnTo>
                      <a:pt x="0" y="56"/>
                    </a:lnTo>
                    <a:lnTo>
                      <a:pt x="0" y="56"/>
                    </a:lnTo>
                    <a:lnTo>
                      <a:pt x="0" y="56"/>
                    </a:lnTo>
                    <a:lnTo>
                      <a:pt x="0" y="57"/>
                    </a:lnTo>
                    <a:lnTo>
                      <a:pt x="0" y="57"/>
                    </a:lnTo>
                    <a:lnTo>
                      <a:pt x="0" y="56"/>
                    </a:lnTo>
                    <a:lnTo>
                      <a:pt x="0" y="57"/>
                    </a:lnTo>
                    <a:lnTo>
                      <a:pt x="0" y="57"/>
                    </a:lnTo>
                    <a:lnTo>
                      <a:pt x="0" y="57"/>
                    </a:lnTo>
                    <a:lnTo>
                      <a:pt x="0" y="58"/>
                    </a:lnTo>
                    <a:lnTo>
                      <a:pt x="0" y="57"/>
                    </a:lnTo>
                    <a:lnTo>
                      <a:pt x="0" y="57"/>
                    </a:lnTo>
                    <a:lnTo>
                      <a:pt x="0" y="57"/>
                    </a:lnTo>
                    <a:lnTo>
                      <a:pt x="0" y="56"/>
                    </a:lnTo>
                    <a:lnTo>
                      <a:pt x="0" y="57"/>
                    </a:lnTo>
                    <a:lnTo>
                      <a:pt x="0" y="57"/>
                    </a:lnTo>
                    <a:lnTo>
                      <a:pt x="0" y="57"/>
                    </a:lnTo>
                    <a:lnTo>
                      <a:pt x="0" y="57"/>
                    </a:lnTo>
                    <a:lnTo>
                      <a:pt x="1" y="56"/>
                    </a:lnTo>
                    <a:lnTo>
                      <a:pt x="1" y="57"/>
                    </a:lnTo>
                    <a:lnTo>
                      <a:pt x="1" y="56"/>
                    </a:lnTo>
                    <a:lnTo>
                      <a:pt x="1" y="55"/>
                    </a:lnTo>
                    <a:lnTo>
                      <a:pt x="1" y="55"/>
                    </a:lnTo>
                    <a:lnTo>
                      <a:pt x="1" y="54"/>
                    </a:lnTo>
                    <a:lnTo>
                      <a:pt x="1" y="54"/>
                    </a:lnTo>
                    <a:lnTo>
                      <a:pt x="1" y="55"/>
                    </a:lnTo>
                    <a:lnTo>
                      <a:pt x="1" y="54"/>
                    </a:lnTo>
                    <a:lnTo>
                      <a:pt x="1" y="55"/>
                    </a:lnTo>
                    <a:lnTo>
                      <a:pt x="1" y="54"/>
                    </a:lnTo>
                    <a:lnTo>
                      <a:pt x="1" y="54"/>
                    </a:lnTo>
                    <a:lnTo>
                      <a:pt x="1" y="55"/>
                    </a:lnTo>
                    <a:lnTo>
                      <a:pt x="1" y="55"/>
                    </a:lnTo>
                    <a:lnTo>
                      <a:pt x="1" y="55"/>
                    </a:lnTo>
                    <a:lnTo>
                      <a:pt x="1" y="56"/>
                    </a:lnTo>
                    <a:lnTo>
                      <a:pt x="1" y="56"/>
                    </a:lnTo>
                    <a:lnTo>
                      <a:pt x="1" y="56"/>
                    </a:lnTo>
                    <a:lnTo>
                      <a:pt x="1" y="56"/>
                    </a:lnTo>
                    <a:lnTo>
                      <a:pt x="1" y="56"/>
                    </a:lnTo>
                    <a:lnTo>
                      <a:pt x="1" y="55"/>
                    </a:lnTo>
                    <a:lnTo>
                      <a:pt x="1" y="56"/>
                    </a:lnTo>
                    <a:lnTo>
                      <a:pt x="1" y="55"/>
                    </a:lnTo>
                    <a:lnTo>
                      <a:pt x="1" y="55"/>
                    </a:lnTo>
                    <a:lnTo>
                      <a:pt x="1" y="56"/>
                    </a:lnTo>
                    <a:lnTo>
                      <a:pt x="1" y="55"/>
                    </a:lnTo>
                    <a:lnTo>
                      <a:pt x="1" y="55"/>
                    </a:lnTo>
                    <a:lnTo>
                      <a:pt x="1" y="55"/>
                    </a:lnTo>
                    <a:lnTo>
                      <a:pt x="1" y="54"/>
                    </a:lnTo>
                    <a:lnTo>
                      <a:pt x="1" y="53"/>
                    </a:lnTo>
                    <a:lnTo>
                      <a:pt x="1" y="55"/>
                    </a:lnTo>
                    <a:lnTo>
                      <a:pt x="1" y="54"/>
                    </a:lnTo>
                    <a:lnTo>
                      <a:pt x="1" y="53"/>
                    </a:lnTo>
                    <a:lnTo>
                      <a:pt x="1" y="53"/>
                    </a:lnTo>
                    <a:lnTo>
                      <a:pt x="1" y="53"/>
                    </a:lnTo>
                    <a:lnTo>
                      <a:pt x="1" y="53"/>
                    </a:lnTo>
                    <a:lnTo>
                      <a:pt x="1" y="53"/>
                    </a:lnTo>
                    <a:lnTo>
                      <a:pt x="1" y="53"/>
                    </a:lnTo>
                    <a:lnTo>
                      <a:pt x="1" y="53"/>
                    </a:lnTo>
                    <a:lnTo>
                      <a:pt x="1" y="53"/>
                    </a:lnTo>
                    <a:lnTo>
                      <a:pt x="1" y="53"/>
                    </a:lnTo>
                    <a:lnTo>
                      <a:pt x="1" y="54"/>
                    </a:lnTo>
                    <a:lnTo>
                      <a:pt x="1" y="54"/>
                    </a:lnTo>
                    <a:lnTo>
                      <a:pt x="1" y="54"/>
                    </a:lnTo>
                    <a:lnTo>
                      <a:pt x="1" y="55"/>
                    </a:lnTo>
                    <a:lnTo>
                      <a:pt x="1" y="54"/>
                    </a:lnTo>
                    <a:lnTo>
                      <a:pt x="1" y="55"/>
                    </a:lnTo>
                    <a:lnTo>
                      <a:pt x="1" y="54"/>
                    </a:lnTo>
                    <a:lnTo>
                      <a:pt x="1" y="54"/>
                    </a:lnTo>
                    <a:lnTo>
                      <a:pt x="1" y="53"/>
                    </a:lnTo>
                    <a:lnTo>
                      <a:pt x="1" y="53"/>
                    </a:lnTo>
                    <a:lnTo>
                      <a:pt x="1" y="53"/>
                    </a:lnTo>
                    <a:lnTo>
                      <a:pt x="1" y="53"/>
                    </a:lnTo>
                    <a:lnTo>
                      <a:pt x="1" y="52"/>
                    </a:lnTo>
                    <a:lnTo>
                      <a:pt x="1" y="53"/>
                    </a:lnTo>
                    <a:lnTo>
                      <a:pt x="1" y="52"/>
                    </a:lnTo>
                    <a:lnTo>
                      <a:pt x="1" y="53"/>
                    </a:lnTo>
                    <a:lnTo>
                      <a:pt x="1" y="53"/>
                    </a:lnTo>
                    <a:lnTo>
                      <a:pt x="1" y="53"/>
                    </a:lnTo>
                    <a:lnTo>
                      <a:pt x="1" y="53"/>
                    </a:lnTo>
                    <a:lnTo>
                      <a:pt x="1" y="52"/>
                    </a:lnTo>
                    <a:lnTo>
                      <a:pt x="1" y="52"/>
                    </a:lnTo>
                    <a:lnTo>
                      <a:pt x="1" y="51"/>
                    </a:lnTo>
                    <a:lnTo>
                      <a:pt x="1" y="51"/>
                    </a:lnTo>
                    <a:lnTo>
                      <a:pt x="1" y="50"/>
                    </a:lnTo>
                    <a:lnTo>
                      <a:pt x="1" y="50"/>
                    </a:lnTo>
                    <a:lnTo>
                      <a:pt x="1" y="49"/>
                    </a:lnTo>
                    <a:lnTo>
                      <a:pt x="1" y="50"/>
                    </a:lnTo>
                    <a:lnTo>
                      <a:pt x="1" y="50"/>
                    </a:lnTo>
                    <a:lnTo>
                      <a:pt x="1" y="50"/>
                    </a:lnTo>
                    <a:lnTo>
                      <a:pt x="1" y="51"/>
                    </a:lnTo>
                    <a:lnTo>
                      <a:pt x="1" y="51"/>
                    </a:lnTo>
                    <a:lnTo>
                      <a:pt x="1" y="51"/>
                    </a:lnTo>
                    <a:lnTo>
                      <a:pt x="1" y="52"/>
                    </a:lnTo>
                    <a:lnTo>
                      <a:pt x="1" y="51"/>
                    </a:lnTo>
                    <a:lnTo>
                      <a:pt x="1" y="52"/>
                    </a:lnTo>
                    <a:lnTo>
                      <a:pt x="1" y="51"/>
                    </a:lnTo>
                    <a:lnTo>
                      <a:pt x="1" y="51"/>
                    </a:lnTo>
                    <a:lnTo>
                      <a:pt x="1" y="51"/>
                    </a:lnTo>
                    <a:lnTo>
                      <a:pt x="1" y="50"/>
                    </a:lnTo>
                    <a:lnTo>
                      <a:pt x="1" y="51"/>
                    </a:lnTo>
                    <a:lnTo>
                      <a:pt x="1" y="52"/>
                    </a:lnTo>
                    <a:lnTo>
                      <a:pt x="1" y="52"/>
                    </a:lnTo>
                    <a:lnTo>
                      <a:pt x="1" y="52"/>
                    </a:lnTo>
                    <a:lnTo>
                      <a:pt x="1" y="52"/>
                    </a:lnTo>
                    <a:lnTo>
                      <a:pt x="1" y="52"/>
                    </a:lnTo>
                    <a:lnTo>
                      <a:pt x="1" y="52"/>
                    </a:lnTo>
                    <a:lnTo>
                      <a:pt x="1" y="52"/>
                    </a:lnTo>
                    <a:lnTo>
                      <a:pt x="1" y="52"/>
                    </a:lnTo>
                    <a:lnTo>
                      <a:pt x="1" y="51"/>
                    </a:lnTo>
                    <a:lnTo>
                      <a:pt x="1" y="51"/>
                    </a:lnTo>
                    <a:lnTo>
                      <a:pt x="1" y="50"/>
                    </a:lnTo>
                    <a:lnTo>
                      <a:pt x="1" y="50"/>
                    </a:lnTo>
                    <a:lnTo>
                      <a:pt x="1" y="50"/>
                    </a:lnTo>
                    <a:lnTo>
                      <a:pt x="1" y="50"/>
                    </a:lnTo>
                    <a:lnTo>
                      <a:pt x="1" y="51"/>
                    </a:lnTo>
                    <a:lnTo>
                      <a:pt x="1" y="51"/>
                    </a:lnTo>
                    <a:lnTo>
                      <a:pt x="1" y="52"/>
                    </a:lnTo>
                    <a:lnTo>
                      <a:pt x="1" y="52"/>
                    </a:lnTo>
                    <a:lnTo>
                      <a:pt x="1" y="53"/>
                    </a:lnTo>
                    <a:lnTo>
                      <a:pt x="1" y="53"/>
                    </a:lnTo>
                    <a:lnTo>
                      <a:pt x="1" y="53"/>
                    </a:lnTo>
                    <a:lnTo>
                      <a:pt x="1" y="53"/>
                    </a:lnTo>
                    <a:lnTo>
                      <a:pt x="1" y="53"/>
                    </a:lnTo>
                    <a:lnTo>
                      <a:pt x="1" y="53"/>
                    </a:lnTo>
                    <a:lnTo>
                      <a:pt x="1" y="54"/>
                    </a:lnTo>
                    <a:lnTo>
                      <a:pt x="1" y="54"/>
                    </a:lnTo>
                    <a:lnTo>
                      <a:pt x="1" y="55"/>
                    </a:lnTo>
                    <a:lnTo>
                      <a:pt x="1" y="54"/>
                    </a:lnTo>
                    <a:lnTo>
                      <a:pt x="1" y="55"/>
                    </a:lnTo>
                    <a:lnTo>
                      <a:pt x="1" y="54"/>
                    </a:lnTo>
                    <a:lnTo>
                      <a:pt x="1" y="54"/>
                    </a:lnTo>
                    <a:lnTo>
                      <a:pt x="1" y="54"/>
                    </a:lnTo>
                    <a:lnTo>
                      <a:pt x="1" y="53"/>
                    </a:lnTo>
                    <a:lnTo>
                      <a:pt x="1" y="53"/>
                    </a:lnTo>
                    <a:lnTo>
                      <a:pt x="1" y="53"/>
                    </a:lnTo>
                    <a:lnTo>
                      <a:pt x="1" y="52"/>
                    </a:lnTo>
                    <a:lnTo>
                      <a:pt x="1" y="52"/>
                    </a:lnTo>
                    <a:lnTo>
                      <a:pt x="1" y="52"/>
                    </a:lnTo>
                    <a:lnTo>
                      <a:pt x="1" y="51"/>
                    </a:lnTo>
                    <a:lnTo>
                      <a:pt x="1" y="51"/>
                    </a:lnTo>
                    <a:lnTo>
                      <a:pt x="1" y="51"/>
                    </a:lnTo>
                    <a:lnTo>
                      <a:pt x="1" y="51"/>
                    </a:lnTo>
                    <a:lnTo>
                      <a:pt x="1" y="51"/>
                    </a:lnTo>
                    <a:lnTo>
                      <a:pt x="1" y="51"/>
                    </a:lnTo>
                    <a:lnTo>
                      <a:pt x="1" y="52"/>
                    </a:lnTo>
                    <a:lnTo>
                      <a:pt x="1" y="52"/>
                    </a:lnTo>
                    <a:lnTo>
                      <a:pt x="1" y="52"/>
                    </a:lnTo>
                    <a:lnTo>
                      <a:pt x="1" y="52"/>
                    </a:lnTo>
                    <a:lnTo>
                      <a:pt x="1" y="52"/>
                    </a:lnTo>
                    <a:lnTo>
                      <a:pt x="1" y="53"/>
                    </a:lnTo>
                    <a:lnTo>
                      <a:pt x="1" y="53"/>
                    </a:lnTo>
                    <a:lnTo>
                      <a:pt x="1" y="54"/>
                    </a:lnTo>
                    <a:lnTo>
                      <a:pt x="1" y="54"/>
                    </a:lnTo>
                    <a:lnTo>
                      <a:pt x="1" y="55"/>
                    </a:lnTo>
                    <a:lnTo>
                      <a:pt x="1" y="54"/>
                    </a:lnTo>
                    <a:lnTo>
                      <a:pt x="1" y="55"/>
                    </a:lnTo>
                    <a:lnTo>
                      <a:pt x="1" y="55"/>
                    </a:lnTo>
                    <a:lnTo>
                      <a:pt x="1" y="55"/>
                    </a:lnTo>
                    <a:lnTo>
                      <a:pt x="1" y="55"/>
                    </a:lnTo>
                    <a:lnTo>
                      <a:pt x="1" y="56"/>
                    </a:lnTo>
                    <a:lnTo>
                      <a:pt x="1" y="56"/>
                    </a:lnTo>
                    <a:lnTo>
                      <a:pt x="1" y="56"/>
                    </a:lnTo>
                    <a:lnTo>
                      <a:pt x="1" y="55"/>
                    </a:lnTo>
                    <a:lnTo>
                      <a:pt x="1" y="55"/>
                    </a:lnTo>
                    <a:lnTo>
                      <a:pt x="1" y="56"/>
                    </a:lnTo>
                    <a:lnTo>
                      <a:pt x="1" y="56"/>
                    </a:lnTo>
                    <a:lnTo>
                      <a:pt x="1" y="56"/>
                    </a:lnTo>
                    <a:lnTo>
                      <a:pt x="1" y="55"/>
                    </a:lnTo>
                    <a:lnTo>
                      <a:pt x="1" y="56"/>
                    </a:lnTo>
                    <a:lnTo>
                      <a:pt x="1" y="55"/>
                    </a:lnTo>
                    <a:lnTo>
                      <a:pt x="1" y="56"/>
                    </a:lnTo>
                    <a:lnTo>
                      <a:pt x="1" y="56"/>
                    </a:lnTo>
                    <a:lnTo>
                      <a:pt x="1" y="57"/>
                    </a:lnTo>
                    <a:lnTo>
                      <a:pt x="1" y="56"/>
                    </a:lnTo>
                    <a:lnTo>
                      <a:pt x="1" y="56"/>
                    </a:lnTo>
                    <a:lnTo>
                      <a:pt x="1" y="55"/>
                    </a:lnTo>
                    <a:lnTo>
                      <a:pt x="1" y="55"/>
                    </a:lnTo>
                    <a:lnTo>
                      <a:pt x="1" y="55"/>
                    </a:lnTo>
                    <a:lnTo>
                      <a:pt x="1" y="54"/>
                    </a:lnTo>
                    <a:lnTo>
                      <a:pt x="1" y="54"/>
                    </a:lnTo>
                    <a:lnTo>
                      <a:pt x="1" y="55"/>
                    </a:lnTo>
                    <a:lnTo>
                      <a:pt x="1" y="54"/>
                    </a:lnTo>
                    <a:lnTo>
                      <a:pt x="1" y="55"/>
                    </a:lnTo>
                    <a:lnTo>
                      <a:pt x="1" y="55"/>
                    </a:lnTo>
                    <a:lnTo>
                      <a:pt x="1" y="54"/>
                    </a:lnTo>
                    <a:lnTo>
                      <a:pt x="1" y="54"/>
                    </a:lnTo>
                    <a:lnTo>
                      <a:pt x="1" y="53"/>
                    </a:lnTo>
                    <a:lnTo>
                      <a:pt x="1" y="52"/>
                    </a:lnTo>
                    <a:lnTo>
                      <a:pt x="1" y="52"/>
                    </a:lnTo>
                    <a:lnTo>
                      <a:pt x="1" y="52"/>
                    </a:lnTo>
                    <a:lnTo>
                      <a:pt x="1" y="51"/>
                    </a:lnTo>
                    <a:lnTo>
                      <a:pt x="1" y="51"/>
                    </a:lnTo>
                    <a:lnTo>
                      <a:pt x="1" y="50"/>
                    </a:lnTo>
                    <a:lnTo>
                      <a:pt x="1" y="50"/>
                    </a:lnTo>
                    <a:lnTo>
                      <a:pt x="1" y="51"/>
                    </a:lnTo>
                    <a:lnTo>
                      <a:pt x="1" y="51"/>
                    </a:lnTo>
                    <a:lnTo>
                      <a:pt x="1" y="52"/>
                    </a:lnTo>
                    <a:lnTo>
                      <a:pt x="1" y="51"/>
                    </a:lnTo>
                    <a:lnTo>
                      <a:pt x="1" y="52"/>
                    </a:lnTo>
                    <a:lnTo>
                      <a:pt x="1" y="52"/>
                    </a:lnTo>
                    <a:lnTo>
                      <a:pt x="1" y="52"/>
                    </a:lnTo>
                    <a:lnTo>
                      <a:pt x="1" y="52"/>
                    </a:lnTo>
                    <a:lnTo>
                      <a:pt x="1" y="52"/>
                    </a:lnTo>
                    <a:lnTo>
                      <a:pt x="1" y="53"/>
                    </a:lnTo>
                    <a:lnTo>
                      <a:pt x="1" y="53"/>
                    </a:lnTo>
                    <a:lnTo>
                      <a:pt x="1" y="54"/>
                    </a:lnTo>
                    <a:lnTo>
                      <a:pt x="1" y="54"/>
                    </a:lnTo>
                    <a:lnTo>
                      <a:pt x="1" y="53"/>
                    </a:lnTo>
                    <a:lnTo>
                      <a:pt x="1" y="53"/>
                    </a:lnTo>
                    <a:lnTo>
                      <a:pt x="1" y="53"/>
                    </a:lnTo>
                    <a:lnTo>
                      <a:pt x="1" y="53"/>
                    </a:lnTo>
                    <a:lnTo>
                      <a:pt x="1" y="53"/>
                    </a:lnTo>
                    <a:lnTo>
                      <a:pt x="1" y="53"/>
                    </a:lnTo>
                    <a:lnTo>
                      <a:pt x="1" y="52"/>
                    </a:lnTo>
                    <a:lnTo>
                      <a:pt x="1" y="52"/>
                    </a:lnTo>
                    <a:lnTo>
                      <a:pt x="1" y="53"/>
                    </a:lnTo>
                    <a:lnTo>
                      <a:pt x="1" y="52"/>
                    </a:lnTo>
                    <a:lnTo>
                      <a:pt x="1" y="52"/>
                    </a:lnTo>
                    <a:lnTo>
                      <a:pt x="1" y="53"/>
                    </a:lnTo>
                    <a:lnTo>
                      <a:pt x="1" y="53"/>
                    </a:lnTo>
                    <a:lnTo>
                      <a:pt x="1" y="53"/>
                    </a:lnTo>
                    <a:lnTo>
                      <a:pt x="1" y="54"/>
                    </a:lnTo>
                    <a:lnTo>
                      <a:pt x="1" y="54"/>
                    </a:lnTo>
                    <a:lnTo>
                      <a:pt x="1" y="54"/>
                    </a:lnTo>
                    <a:lnTo>
                      <a:pt x="1" y="53"/>
                    </a:lnTo>
                    <a:lnTo>
                      <a:pt x="1" y="54"/>
                    </a:lnTo>
                    <a:lnTo>
                      <a:pt x="1" y="53"/>
                    </a:lnTo>
                    <a:lnTo>
                      <a:pt x="1" y="53"/>
                    </a:lnTo>
                    <a:lnTo>
                      <a:pt x="1" y="53"/>
                    </a:lnTo>
                    <a:lnTo>
                      <a:pt x="1" y="53"/>
                    </a:lnTo>
                    <a:lnTo>
                      <a:pt x="1" y="52"/>
                    </a:lnTo>
                    <a:lnTo>
                      <a:pt x="1" y="52"/>
                    </a:lnTo>
                    <a:lnTo>
                      <a:pt x="1" y="53"/>
                    </a:lnTo>
                    <a:lnTo>
                      <a:pt x="1" y="52"/>
                    </a:lnTo>
                    <a:lnTo>
                      <a:pt x="1" y="52"/>
                    </a:lnTo>
                    <a:lnTo>
                      <a:pt x="1" y="52"/>
                    </a:lnTo>
                    <a:lnTo>
                      <a:pt x="1" y="52"/>
                    </a:lnTo>
                    <a:lnTo>
                      <a:pt x="1" y="52"/>
                    </a:lnTo>
                    <a:lnTo>
                      <a:pt x="1" y="52"/>
                    </a:lnTo>
                    <a:lnTo>
                      <a:pt x="1" y="52"/>
                    </a:lnTo>
                    <a:lnTo>
                      <a:pt x="1" y="52"/>
                    </a:lnTo>
                    <a:lnTo>
                      <a:pt x="1" y="52"/>
                    </a:lnTo>
                    <a:lnTo>
                      <a:pt x="1" y="51"/>
                    </a:lnTo>
                    <a:lnTo>
                      <a:pt x="1" y="52"/>
                    </a:lnTo>
                    <a:lnTo>
                      <a:pt x="1" y="52"/>
                    </a:lnTo>
                    <a:lnTo>
                      <a:pt x="1" y="53"/>
                    </a:lnTo>
                    <a:lnTo>
                      <a:pt x="1" y="52"/>
                    </a:lnTo>
                    <a:lnTo>
                      <a:pt x="1" y="51"/>
                    </a:lnTo>
                    <a:lnTo>
                      <a:pt x="1" y="51"/>
                    </a:lnTo>
                    <a:lnTo>
                      <a:pt x="1" y="52"/>
                    </a:lnTo>
                    <a:lnTo>
                      <a:pt x="1" y="52"/>
                    </a:lnTo>
                    <a:lnTo>
                      <a:pt x="1" y="52"/>
                    </a:lnTo>
                    <a:lnTo>
                      <a:pt x="1" y="52"/>
                    </a:lnTo>
                    <a:lnTo>
                      <a:pt x="1" y="52"/>
                    </a:lnTo>
                    <a:lnTo>
                      <a:pt x="1" y="53"/>
                    </a:lnTo>
                    <a:lnTo>
                      <a:pt x="1" y="53"/>
                    </a:lnTo>
                    <a:lnTo>
                      <a:pt x="1" y="53"/>
                    </a:lnTo>
                    <a:lnTo>
                      <a:pt x="1" y="53"/>
                    </a:lnTo>
                    <a:lnTo>
                      <a:pt x="1" y="54"/>
                    </a:lnTo>
                    <a:lnTo>
                      <a:pt x="1" y="53"/>
                    </a:lnTo>
                    <a:lnTo>
                      <a:pt x="1" y="53"/>
                    </a:lnTo>
                    <a:lnTo>
                      <a:pt x="1" y="53"/>
                    </a:lnTo>
                    <a:lnTo>
                      <a:pt x="1" y="54"/>
                    </a:lnTo>
                    <a:lnTo>
                      <a:pt x="1" y="54"/>
                    </a:lnTo>
                    <a:lnTo>
                      <a:pt x="1" y="53"/>
                    </a:lnTo>
                    <a:lnTo>
                      <a:pt x="1" y="53"/>
                    </a:lnTo>
                    <a:lnTo>
                      <a:pt x="1" y="53"/>
                    </a:lnTo>
                    <a:lnTo>
                      <a:pt x="1" y="52"/>
                    </a:lnTo>
                    <a:lnTo>
                      <a:pt x="1" y="53"/>
                    </a:lnTo>
                    <a:lnTo>
                      <a:pt x="1" y="52"/>
                    </a:lnTo>
                    <a:lnTo>
                      <a:pt x="1" y="52"/>
                    </a:lnTo>
                    <a:lnTo>
                      <a:pt x="1" y="52"/>
                    </a:lnTo>
                    <a:lnTo>
                      <a:pt x="1" y="51"/>
                    </a:lnTo>
                    <a:lnTo>
                      <a:pt x="1" y="51"/>
                    </a:lnTo>
                    <a:lnTo>
                      <a:pt x="1" y="51"/>
                    </a:lnTo>
                    <a:lnTo>
                      <a:pt x="1" y="51"/>
                    </a:lnTo>
                    <a:lnTo>
                      <a:pt x="1" y="50"/>
                    </a:lnTo>
                    <a:lnTo>
                      <a:pt x="1" y="50"/>
                    </a:lnTo>
                    <a:lnTo>
                      <a:pt x="1" y="51"/>
                    </a:lnTo>
                    <a:lnTo>
                      <a:pt x="1" y="50"/>
                    </a:lnTo>
                    <a:lnTo>
                      <a:pt x="1" y="50"/>
                    </a:lnTo>
                    <a:lnTo>
                      <a:pt x="1" y="49"/>
                    </a:lnTo>
                    <a:lnTo>
                      <a:pt x="1" y="52"/>
                    </a:lnTo>
                    <a:lnTo>
                      <a:pt x="1" y="48"/>
                    </a:lnTo>
                    <a:lnTo>
                      <a:pt x="1" y="45"/>
                    </a:lnTo>
                    <a:lnTo>
                      <a:pt x="1" y="44"/>
                    </a:lnTo>
                    <a:lnTo>
                      <a:pt x="1" y="43"/>
                    </a:lnTo>
                    <a:lnTo>
                      <a:pt x="1" y="43"/>
                    </a:lnTo>
                    <a:lnTo>
                      <a:pt x="1" y="42"/>
                    </a:lnTo>
                    <a:lnTo>
                      <a:pt x="1" y="42"/>
                    </a:lnTo>
                    <a:lnTo>
                      <a:pt x="1" y="41"/>
                    </a:lnTo>
                    <a:lnTo>
                      <a:pt x="1" y="41"/>
                    </a:lnTo>
                    <a:lnTo>
                      <a:pt x="1" y="41"/>
                    </a:lnTo>
                    <a:lnTo>
                      <a:pt x="1" y="40"/>
                    </a:lnTo>
                    <a:lnTo>
                      <a:pt x="1" y="39"/>
                    </a:lnTo>
                    <a:lnTo>
                      <a:pt x="1" y="38"/>
                    </a:lnTo>
                    <a:lnTo>
                      <a:pt x="1" y="38"/>
                    </a:lnTo>
                    <a:lnTo>
                      <a:pt x="1" y="38"/>
                    </a:lnTo>
                    <a:lnTo>
                      <a:pt x="1" y="37"/>
                    </a:lnTo>
                    <a:lnTo>
                      <a:pt x="1" y="38"/>
                    </a:lnTo>
                    <a:lnTo>
                      <a:pt x="1" y="37"/>
                    </a:lnTo>
                    <a:lnTo>
                      <a:pt x="1" y="37"/>
                    </a:lnTo>
                    <a:lnTo>
                      <a:pt x="1" y="36"/>
                    </a:lnTo>
                    <a:lnTo>
                      <a:pt x="1" y="36"/>
                    </a:lnTo>
                    <a:lnTo>
                      <a:pt x="1" y="35"/>
                    </a:lnTo>
                    <a:lnTo>
                      <a:pt x="1" y="34"/>
                    </a:lnTo>
                    <a:lnTo>
                      <a:pt x="1" y="34"/>
                    </a:lnTo>
                    <a:lnTo>
                      <a:pt x="1" y="34"/>
                    </a:lnTo>
                    <a:lnTo>
                      <a:pt x="1" y="33"/>
                    </a:lnTo>
                    <a:lnTo>
                      <a:pt x="1" y="32"/>
                    </a:lnTo>
                    <a:lnTo>
                      <a:pt x="1" y="31"/>
                    </a:lnTo>
                    <a:lnTo>
                      <a:pt x="1" y="30"/>
                    </a:lnTo>
                    <a:lnTo>
                      <a:pt x="1" y="29"/>
                    </a:lnTo>
                    <a:lnTo>
                      <a:pt x="1" y="28"/>
                    </a:lnTo>
                    <a:lnTo>
                      <a:pt x="1" y="27"/>
                    </a:lnTo>
                    <a:lnTo>
                      <a:pt x="1" y="27"/>
                    </a:lnTo>
                    <a:lnTo>
                      <a:pt x="1" y="26"/>
                    </a:lnTo>
                    <a:lnTo>
                      <a:pt x="1" y="26"/>
                    </a:lnTo>
                    <a:lnTo>
                      <a:pt x="1" y="25"/>
                    </a:lnTo>
                    <a:lnTo>
                      <a:pt x="1" y="25"/>
                    </a:lnTo>
                    <a:lnTo>
                      <a:pt x="1" y="25"/>
                    </a:lnTo>
                    <a:lnTo>
                      <a:pt x="1" y="25"/>
                    </a:lnTo>
                    <a:lnTo>
                      <a:pt x="1" y="24"/>
                    </a:lnTo>
                    <a:lnTo>
                      <a:pt x="1" y="24"/>
                    </a:lnTo>
                    <a:lnTo>
                      <a:pt x="1" y="23"/>
                    </a:lnTo>
                    <a:lnTo>
                      <a:pt x="1" y="22"/>
                    </a:lnTo>
                    <a:lnTo>
                      <a:pt x="1" y="22"/>
                    </a:lnTo>
                    <a:lnTo>
                      <a:pt x="1" y="21"/>
                    </a:lnTo>
                    <a:lnTo>
                      <a:pt x="1" y="21"/>
                    </a:lnTo>
                    <a:lnTo>
                      <a:pt x="1" y="20"/>
                    </a:lnTo>
                    <a:lnTo>
                      <a:pt x="1" y="20"/>
                    </a:lnTo>
                    <a:lnTo>
                      <a:pt x="1" y="20"/>
                    </a:lnTo>
                    <a:lnTo>
                      <a:pt x="1" y="20"/>
                    </a:lnTo>
                    <a:lnTo>
                      <a:pt x="1" y="20"/>
                    </a:lnTo>
                    <a:lnTo>
                      <a:pt x="1" y="19"/>
                    </a:lnTo>
                    <a:lnTo>
                      <a:pt x="1" y="18"/>
                    </a:lnTo>
                    <a:lnTo>
                      <a:pt x="1" y="18"/>
                    </a:lnTo>
                    <a:lnTo>
                      <a:pt x="1" y="18"/>
                    </a:lnTo>
                    <a:lnTo>
                      <a:pt x="1" y="18"/>
                    </a:lnTo>
                    <a:lnTo>
                      <a:pt x="1" y="18"/>
                    </a:lnTo>
                    <a:lnTo>
                      <a:pt x="1" y="18"/>
                    </a:lnTo>
                    <a:lnTo>
                      <a:pt x="1" y="18"/>
                    </a:lnTo>
                    <a:lnTo>
                      <a:pt x="1" y="17"/>
                    </a:lnTo>
                    <a:lnTo>
                      <a:pt x="1" y="17"/>
                    </a:lnTo>
                    <a:lnTo>
                      <a:pt x="1" y="17"/>
                    </a:lnTo>
                    <a:lnTo>
                      <a:pt x="1" y="17"/>
                    </a:lnTo>
                    <a:lnTo>
                      <a:pt x="1" y="17"/>
                    </a:lnTo>
                    <a:lnTo>
                      <a:pt x="1" y="17"/>
                    </a:lnTo>
                    <a:lnTo>
                      <a:pt x="1" y="16"/>
                    </a:lnTo>
                    <a:lnTo>
                      <a:pt x="1" y="15"/>
                    </a:lnTo>
                    <a:lnTo>
                      <a:pt x="1" y="16"/>
                    </a:lnTo>
                    <a:lnTo>
                      <a:pt x="1" y="15"/>
                    </a:lnTo>
                    <a:lnTo>
                      <a:pt x="1" y="15"/>
                    </a:lnTo>
                    <a:lnTo>
                      <a:pt x="1" y="14"/>
                    </a:lnTo>
                    <a:lnTo>
                      <a:pt x="1" y="13"/>
                    </a:lnTo>
                    <a:lnTo>
                      <a:pt x="1" y="12"/>
                    </a:lnTo>
                    <a:lnTo>
                      <a:pt x="1" y="12"/>
                    </a:lnTo>
                    <a:lnTo>
                      <a:pt x="1" y="13"/>
                    </a:lnTo>
                    <a:lnTo>
                      <a:pt x="1" y="13"/>
                    </a:lnTo>
                    <a:lnTo>
                      <a:pt x="1" y="13"/>
                    </a:lnTo>
                    <a:lnTo>
                      <a:pt x="1" y="14"/>
                    </a:lnTo>
                    <a:lnTo>
                      <a:pt x="1" y="14"/>
                    </a:lnTo>
                    <a:lnTo>
                      <a:pt x="1" y="14"/>
                    </a:lnTo>
                    <a:lnTo>
                      <a:pt x="1" y="14"/>
                    </a:lnTo>
                    <a:lnTo>
                      <a:pt x="1" y="13"/>
                    </a:lnTo>
                    <a:lnTo>
                      <a:pt x="1" y="13"/>
                    </a:lnTo>
                    <a:lnTo>
                      <a:pt x="1" y="12"/>
                    </a:lnTo>
                    <a:lnTo>
                      <a:pt x="1" y="12"/>
                    </a:lnTo>
                    <a:lnTo>
                      <a:pt x="1" y="11"/>
                    </a:lnTo>
                    <a:lnTo>
                      <a:pt x="1" y="12"/>
                    </a:lnTo>
                    <a:lnTo>
                      <a:pt x="1" y="11"/>
                    </a:lnTo>
                    <a:lnTo>
                      <a:pt x="1" y="12"/>
                    </a:lnTo>
                    <a:lnTo>
                      <a:pt x="1" y="11"/>
                    </a:lnTo>
                    <a:lnTo>
                      <a:pt x="1" y="11"/>
                    </a:lnTo>
                    <a:lnTo>
                      <a:pt x="1" y="10"/>
                    </a:lnTo>
                    <a:lnTo>
                      <a:pt x="1" y="10"/>
                    </a:lnTo>
                    <a:lnTo>
                      <a:pt x="1" y="10"/>
                    </a:lnTo>
                    <a:lnTo>
                      <a:pt x="1" y="10"/>
                    </a:lnTo>
                    <a:lnTo>
                      <a:pt x="1" y="9"/>
                    </a:lnTo>
                    <a:lnTo>
                      <a:pt x="1" y="9"/>
                    </a:lnTo>
                    <a:lnTo>
                      <a:pt x="1" y="8"/>
                    </a:lnTo>
                    <a:lnTo>
                      <a:pt x="1" y="9"/>
                    </a:lnTo>
                    <a:lnTo>
                      <a:pt x="1" y="8"/>
                    </a:lnTo>
                    <a:lnTo>
                      <a:pt x="1" y="9"/>
                    </a:lnTo>
                    <a:lnTo>
                      <a:pt x="1" y="9"/>
                    </a:lnTo>
                    <a:lnTo>
                      <a:pt x="1" y="10"/>
                    </a:lnTo>
                    <a:lnTo>
                      <a:pt x="1" y="9"/>
                    </a:lnTo>
                    <a:lnTo>
                      <a:pt x="1" y="10"/>
                    </a:lnTo>
                    <a:lnTo>
                      <a:pt x="1" y="10"/>
                    </a:lnTo>
                    <a:lnTo>
                      <a:pt x="1" y="9"/>
                    </a:lnTo>
                    <a:lnTo>
                      <a:pt x="1" y="9"/>
                    </a:lnTo>
                    <a:lnTo>
                      <a:pt x="1" y="10"/>
                    </a:lnTo>
                    <a:lnTo>
                      <a:pt x="1" y="10"/>
                    </a:lnTo>
                    <a:lnTo>
                      <a:pt x="1" y="10"/>
                    </a:lnTo>
                    <a:lnTo>
                      <a:pt x="1" y="10"/>
                    </a:lnTo>
                    <a:lnTo>
                      <a:pt x="1" y="11"/>
                    </a:lnTo>
                    <a:lnTo>
                      <a:pt x="1" y="10"/>
                    </a:lnTo>
                    <a:lnTo>
                      <a:pt x="1" y="10"/>
                    </a:lnTo>
                    <a:lnTo>
                      <a:pt x="1" y="11"/>
                    </a:lnTo>
                    <a:lnTo>
                      <a:pt x="1" y="10"/>
                    </a:lnTo>
                    <a:lnTo>
                      <a:pt x="1" y="10"/>
                    </a:lnTo>
                    <a:lnTo>
                      <a:pt x="1" y="10"/>
                    </a:lnTo>
                    <a:lnTo>
                      <a:pt x="1" y="9"/>
                    </a:lnTo>
                    <a:lnTo>
                      <a:pt x="1" y="10"/>
                    </a:lnTo>
                    <a:lnTo>
                      <a:pt x="1" y="10"/>
                    </a:lnTo>
                    <a:lnTo>
                      <a:pt x="1" y="10"/>
                    </a:lnTo>
                    <a:lnTo>
                      <a:pt x="1" y="9"/>
                    </a:lnTo>
                    <a:lnTo>
                      <a:pt x="1" y="10"/>
                    </a:lnTo>
                    <a:lnTo>
                      <a:pt x="1" y="10"/>
                    </a:lnTo>
                    <a:lnTo>
                      <a:pt x="1" y="9"/>
                    </a:lnTo>
                    <a:lnTo>
                      <a:pt x="1" y="9"/>
                    </a:lnTo>
                    <a:lnTo>
                      <a:pt x="1" y="9"/>
                    </a:lnTo>
                    <a:lnTo>
                      <a:pt x="1" y="9"/>
                    </a:lnTo>
                    <a:lnTo>
                      <a:pt x="1" y="9"/>
                    </a:lnTo>
                    <a:lnTo>
                      <a:pt x="1" y="10"/>
                    </a:lnTo>
                    <a:lnTo>
                      <a:pt x="1" y="11"/>
                    </a:lnTo>
                    <a:lnTo>
                      <a:pt x="1" y="11"/>
                    </a:lnTo>
                    <a:lnTo>
                      <a:pt x="1" y="10"/>
                    </a:lnTo>
                    <a:lnTo>
                      <a:pt x="1" y="10"/>
                    </a:lnTo>
                    <a:lnTo>
                      <a:pt x="1" y="10"/>
                    </a:lnTo>
                    <a:lnTo>
                      <a:pt x="1" y="10"/>
                    </a:lnTo>
                    <a:lnTo>
                      <a:pt x="1" y="10"/>
                    </a:lnTo>
                    <a:lnTo>
                      <a:pt x="1" y="9"/>
                    </a:lnTo>
                    <a:lnTo>
                      <a:pt x="1" y="9"/>
                    </a:lnTo>
                    <a:lnTo>
                      <a:pt x="1" y="8"/>
                    </a:lnTo>
                    <a:lnTo>
                      <a:pt x="1" y="8"/>
                    </a:lnTo>
                    <a:lnTo>
                      <a:pt x="1" y="8"/>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6"/>
                    </a:lnTo>
                    <a:lnTo>
                      <a:pt x="1" y="7"/>
                    </a:lnTo>
                    <a:lnTo>
                      <a:pt x="1" y="6"/>
                    </a:lnTo>
                    <a:lnTo>
                      <a:pt x="1" y="7"/>
                    </a:lnTo>
                    <a:lnTo>
                      <a:pt x="1" y="6"/>
                    </a:lnTo>
                    <a:lnTo>
                      <a:pt x="1" y="7"/>
                    </a:lnTo>
                    <a:lnTo>
                      <a:pt x="1" y="7"/>
                    </a:lnTo>
                    <a:lnTo>
                      <a:pt x="1" y="7"/>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7"/>
                    </a:lnTo>
                    <a:lnTo>
                      <a:pt x="1" y="7"/>
                    </a:lnTo>
                    <a:lnTo>
                      <a:pt x="1" y="8"/>
                    </a:lnTo>
                    <a:lnTo>
                      <a:pt x="1" y="8"/>
                    </a:lnTo>
                    <a:lnTo>
                      <a:pt x="1" y="8"/>
                    </a:lnTo>
                    <a:lnTo>
                      <a:pt x="1" y="8"/>
                    </a:lnTo>
                    <a:lnTo>
                      <a:pt x="1" y="8"/>
                    </a:lnTo>
                    <a:lnTo>
                      <a:pt x="1" y="8"/>
                    </a:lnTo>
                    <a:lnTo>
                      <a:pt x="1" y="7"/>
                    </a:lnTo>
                    <a:lnTo>
                      <a:pt x="1" y="7"/>
                    </a:lnTo>
                    <a:lnTo>
                      <a:pt x="1" y="6"/>
                    </a:lnTo>
                    <a:lnTo>
                      <a:pt x="1" y="7"/>
                    </a:lnTo>
                    <a:lnTo>
                      <a:pt x="1" y="6"/>
                    </a:lnTo>
                    <a:lnTo>
                      <a:pt x="1" y="6"/>
                    </a:lnTo>
                    <a:lnTo>
                      <a:pt x="1" y="6"/>
                    </a:lnTo>
                    <a:lnTo>
                      <a:pt x="1" y="5"/>
                    </a:lnTo>
                    <a:lnTo>
                      <a:pt x="1" y="6"/>
                    </a:lnTo>
                    <a:lnTo>
                      <a:pt x="1" y="6"/>
                    </a:lnTo>
                    <a:lnTo>
                      <a:pt x="1" y="6"/>
                    </a:lnTo>
                    <a:lnTo>
                      <a:pt x="1" y="6"/>
                    </a:lnTo>
                    <a:lnTo>
                      <a:pt x="1" y="5"/>
                    </a:lnTo>
                    <a:lnTo>
                      <a:pt x="1" y="6"/>
                    </a:lnTo>
                    <a:lnTo>
                      <a:pt x="1" y="6"/>
                    </a:lnTo>
                    <a:lnTo>
                      <a:pt x="1" y="6"/>
                    </a:lnTo>
                    <a:lnTo>
                      <a:pt x="1" y="6"/>
                    </a:lnTo>
                    <a:lnTo>
                      <a:pt x="1" y="7"/>
                    </a:lnTo>
                    <a:lnTo>
                      <a:pt x="1" y="7"/>
                    </a:lnTo>
                    <a:lnTo>
                      <a:pt x="1" y="7"/>
                    </a:lnTo>
                    <a:lnTo>
                      <a:pt x="1" y="7"/>
                    </a:lnTo>
                    <a:lnTo>
                      <a:pt x="1" y="7"/>
                    </a:lnTo>
                    <a:lnTo>
                      <a:pt x="1" y="6"/>
                    </a:lnTo>
                    <a:lnTo>
                      <a:pt x="1" y="6"/>
                    </a:lnTo>
                    <a:lnTo>
                      <a:pt x="1" y="7"/>
                    </a:lnTo>
                    <a:lnTo>
                      <a:pt x="1" y="7"/>
                    </a:lnTo>
                    <a:lnTo>
                      <a:pt x="1" y="7"/>
                    </a:lnTo>
                    <a:lnTo>
                      <a:pt x="1" y="7"/>
                    </a:lnTo>
                    <a:lnTo>
                      <a:pt x="1" y="6"/>
                    </a:lnTo>
                    <a:lnTo>
                      <a:pt x="1" y="6"/>
                    </a:lnTo>
                    <a:lnTo>
                      <a:pt x="1" y="7"/>
                    </a:lnTo>
                    <a:lnTo>
                      <a:pt x="1" y="6"/>
                    </a:lnTo>
                    <a:lnTo>
                      <a:pt x="1" y="5"/>
                    </a:lnTo>
                    <a:lnTo>
                      <a:pt x="1" y="5"/>
                    </a:lnTo>
                    <a:lnTo>
                      <a:pt x="1" y="4"/>
                    </a:lnTo>
                    <a:lnTo>
                      <a:pt x="1" y="5"/>
                    </a:lnTo>
                    <a:lnTo>
                      <a:pt x="1" y="4"/>
                    </a:lnTo>
                    <a:lnTo>
                      <a:pt x="1" y="4"/>
                    </a:lnTo>
                    <a:lnTo>
                      <a:pt x="1" y="3"/>
                    </a:lnTo>
                    <a:lnTo>
                      <a:pt x="1" y="4"/>
                    </a:lnTo>
                    <a:lnTo>
                      <a:pt x="1" y="3"/>
                    </a:lnTo>
                    <a:lnTo>
                      <a:pt x="1" y="2"/>
                    </a:lnTo>
                    <a:lnTo>
                      <a:pt x="1" y="3"/>
                    </a:lnTo>
                    <a:lnTo>
                      <a:pt x="1" y="2"/>
                    </a:lnTo>
                    <a:lnTo>
                      <a:pt x="1" y="2"/>
                    </a:lnTo>
                    <a:lnTo>
                      <a:pt x="1" y="3"/>
                    </a:lnTo>
                    <a:lnTo>
                      <a:pt x="1" y="4"/>
                    </a:lnTo>
                    <a:lnTo>
                      <a:pt x="1" y="5"/>
                    </a:lnTo>
                    <a:lnTo>
                      <a:pt x="1" y="4"/>
                    </a:lnTo>
                    <a:lnTo>
                      <a:pt x="1" y="4"/>
                    </a:lnTo>
                    <a:lnTo>
                      <a:pt x="1" y="4"/>
                    </a:lnTo>
                    <a:lnTo>
                      <a:pt x="1" y="5"/>
                    </a:lnTo>
                    <a:lnTo>
                      <a:pt x="1" y="6"/>
                    </a:lnTo>
                    <a:lnTo>
                      <a:pt x="1" y="6"/>
                    </a:lnTo>
                    <a:lnTo>
                      <a:pt x="1" y="5"/>
                    </a:lnTo>
                    <a:lnTo>
                      <a:pt x="1" y="5"/>
                    </a:lnTo>
                    <a:lnTo>
                      <a:pt x="1" y="6"/>
                    </a:lnTo>
                    <a:lnTo>
                      <a:pt x="1" y="6"/>
                    </a:lnTo>
                    <a:lnTo>
                      <a:pt x="1" y="5"/>
                    </a:lnTo>
                    <a:lnTo>
                      <a:pt x="1" y="6"/>
                    </a:lnTo>
                    <a:lnTo>
                      <a:pt x="1" y="6"/>
                    </a:lnTo>
                    <a:lnTo>
                      <a:pt x="1" y="5"/>
                    </a:lnTo>
                    <a:lnTo>
                      <a:pt x="1" y="5"/>
                    </a:lnTo>
                    <a:lnTo>
                      <a:pt x="1" y="4"/>
                    </a:lnTo>
                    <a:lnTo>
                      <a:pt x="1" y="4"/>
                    </a:lnTo>
                    <a:lnTo>
                      <a:pt x="1" y="3"/>
                    </a:lnTo>
                    <a:lnTo>
                      <a:pt x="1" y="4"/>
                    </a:lnTo>
                    <a:lnTo>
                      <a:pt x="1" y="3"/>
                    </a:lnTo>
                    <a:lnTo>
                      <a:pt x="1" y="2"/>
                    </a:lnTo>
                    <a:lnTo>
                      <a:pt x="1" y="1"/>
                    </a:lnTo>
                    <a:lnTo>
                      <a:pt x="1" y="0"/>
                    </a:lnTo>
                    <a:lnTo>
                      <a:pt x="1" y="1"/>
                    </a:lnTo>
                    <a:lnTo>
                      <a:pt x="1" y="0"/>
                    </a:lnTo>
                    <a:lnTo>
                      <a:pt x="1" y="0"/>
                    </a:lnTo>
                    <a:lnTo>
                      <a:pt x="1" y="0"/>
                    </a:lnTo>
                    <a:lnTo>
                      <a:pt x="1" y="1"/>
                    </a:lnTo>
                    <a:lnTo>
                      <a:pt x="1" y="0"/>
                    </a:lnTo>
                    <a:lnTo>
                      <a:pt x="1" y="1"/>
                    </a:lnTo>
                    <a:lnTo>
                      <a:pt x="1" y="2"/>
                    </a:lnTo>
                    <a:lnTo>
                      <a:pt x="1" y="2"/>
                    </a:lnTo>
                    <a:lnTo>
                      <a:pt x="1" y="2"/>
                    </a:lnTo>
                    <a:lnTo>
                      <a:pt x="1" y="3"/>
                    </a:lnTo>
                    <a:lnTo>
                      <a:pt x="1" y="3"/>
                    </a:lnTo>
                    <a:lnTo>
                      <a:pt x="1" y="3"/>
                    </a:lnTo>
                    <a:lnTo>
                      <a:pt x="1" y="4"/>
                    </a:lnTo>
                    <a:lnTo>
                      <a:pt x="1" y="3"/>
                    </a:lnTo>
                    <a:lnTo>
                      <a:pt x="1" y="4"/>
                    </a:lnTo>
                    <a:lnTo>
                      <a:pt x="1" y="4"/>
                    </a:lnTo>
                    <a:lnTo>
                      <a:pt x="1" y="4"/>
                    </a:lnTo>
                    <a:lnTo>
                      <a:pt x="1" y="3"/>
                    </a:lnTo>
                    <a:lnTo>
                      <a:pt x="1" y="3"/>
                    </a:lnTo>
                    <a:lnTo>
                      <a:pt x="1" y="4"/>
                    </a:lnTo>
                    <a:lnTo>
                      <a:pt x="1" y="4"/>
                    </a:lnTo>
                    <a:lnTo>
                      <a:pt x="1" y="4"/>
                    </a:lnTo>
                    <a:lnTo>
                      <a:pt x="1" y="4"/>
                    </a:lnTo>
                    <a:lnTo>
                      <a:pt x="1" y="4"/>
                    </a:lnTo>
                    <a:lnTo>
                      <a:pt x="1" y="4"/>
                    </a:lnTo>
                    <a:lnTo>
                      <a:pt x="1" y="4"/>
                    </a:lnTo>
                    <a:lnTo>
                      <a:pt x="1" y="4"/>
                    </a:lnTo>
                    <a:lnTo>
                      <a:pt x="1" y="5"/>
                    </a:lnTo>
                    <a:lnTo>
                      <a:pt x="1" y="6"/>
                    </a:lnTo>
                    <a:lnTo>
                      <a:pt x="1" y="5"/>
                    </a:lnTo>
                    <a:lnTo>
                      <a:pt x="1" y="4"/>
                    </a:lnTo>
                    <a:lnTo>
                      <a:pt x="1" y="5"/>
                    </a:lnTo>
                    <a:lnTo>
                      <a:pt x="1" y="5"/>
                    </a:lnTo>
                    <a:lnTo>
                      <a:pt x="1" y="5"/>
                    </a:lnTo>
                    <a:lnTo>
                      <a:pt x="1" y="5"/>
                    </a:lnTo>
                    <a:lnTo>
                      <a:pt x="1" y="5"/>
                    </a:lnTo>
                    <a:lnTo>
                      <a:pt x="1" y="5"/>
                    </a:lnTo>
                    <a:lnTo>
                      <a:pt x="1" y="5"/>
                    </a:lnTo>
                    <a:lnTo>
                      <a:pt x="1" y="6"/>
                    </a:lnTo>
                    <a:lnTo>
                      <a:pt x="1" y="6"/>
                    </a:lnTo>
                    <a:lnTo>
                      <a:pt x="1" y="6"/>
                    </a:lnTo>
                    <a:lnTo>
                      <a:pt x="1" y="5"/>
                    </a:lnTo>
                    <a:lnTo>
                      <a:pt x="1" y="4"/>
                    </a:lnTo>
                    <a:lnTo>
                      <a:pt x="1" y="4"/>
                    </a:lnTo>
                  </a:path>
                </a:pathLst>
              </a:custGeom>
              <a:noFill/>
              <a:ln w="0">
                <a:solidFill>
                  <a:srgbClr val="3366FF"/>
                </a:solidFill>
                <a:prstDash val="solid"/>
                <a:round/>
                <a:headEnd/>
                <a:tailEnd/>
              </a:ln>
            </p:spPr>
            <p:txBody>
              <a:bodyPr/>
              <a:lstStyle/>
              <a:p>
                <a:endParaRPr lang="en-GB"/>
              </a:p>
            </p:txBody>
          </p:sp>
          <p:sp>
            <p:nvSpPr>
              <p:cNvPr id="186384" name="Freeform 1040"/>
              <p:cNvSpPr>
                <a:spLocks/>
              </p:cNvSpPr>
              <p:nvPr/>
            </p:nvSpPr>
            <p:spPr bwMode="auto">
              <a:xfrm>
                <a:off x="3972" y="3407"/>
                <a:ext cx="1" cy="102"/>
              </a:xfrm>
              <a:custGeom>
                <a:avLst/>
                <a:gdLst/>
                <a:ahLst/>
                <a:cxnLst>
                  <a:cxn ang="0">
                    <a:pos x="0" y="12"/>
                  </a:cxn>
                  <a:cxn ang="0">
                    <a:pos x="0" y="14"/>
                  </a:cxn>
                  <a:cxn ang="0">
                    <a:pos x="0" y="14"/>
                  </a:cxn>
                  <a:cxn ang="0">
                    <a:pos x="0" y="13"/>
                  </a:cxn>
                  <a:cxn ang="0">
                    <a:pos x="0" y="16"/>
                  </a:cxn>
                  <a:cxn ang="0">
                    <a:pos x="0" y="15"/>
                  </a:cxn>
                  <a:cxn ang="0">
                    <a:pos x="0" y="14"/>
                  </a:cxn>
                  <a:cxn ang="0">
                    <a:pos x="0" y="12"/>
                  </a:cxn>
                  <a:cxn ang="0">
                    <a:pos x="0" y="9"/>
                  </a:cxn>
                  <a:cxn ang="0">
                    <a:pos x="0" y="10"/>
                  </a:cxn>
                  <a:cxn ang="0">
                    <a:pos x="0" y="8"/>
                  </a:cxn>
                  <a:cxn ang="0">
                    <a:pos x="0" y="9"/>
                  </a:cxn>
                  <a:cxn ang="0">
                    <a:pos x="0" y="9"/>
                  </a:cxn>
                  <a:cxn ang="0">
                    <a:pos x="0" y="9"/>
                  </a:cxn>
                  <a:cxn ang="0">
                    <a:pos x="0" y="8"/>
                  </a:cxn>
                  <a:cxn ang="0">
                    <a:pos x="0" y="7"/>
                  </a:cxn>
                  <a:cxn ang="0">
                    <a:pos x="0" y="9"/>
                  </a:cxn>
                  <a:cxn ang="0">
                    <a:pos x="0" y="7"/>
                  </a:cxn>
                  <a:cxn ang="0">
                    <a:pos x="0" y="2"/>
                  </a:cxn>
                  <a:cxn ang="0">
                    <a:pos x="0" y="1"/>
                  </a:cxn>
                  <a:cxn ang="0">
                    <a:pos x="0" y="3"/>
                  </a:cxn>
                  <a:cxn ang="0">
                    <a:pos x="0" y="4"/>
                  </a:cxn>
                  <a:cxn ang="0">
                    <a:pos x="0" y="6"/>
                  </a:cxn>
                  <a:cxn ang="0">
                    <a:pos x="0" y="7"/>
                  </a:cxn>
                  <a:cxn ang="0">
                    <a:pos x="0" y="10"/>
                  </a:cxn>
                  <a:cxn ang="0">
                    <a:pos x="0" y="12"/>
                  </a:cxn>
                  <a:cxn ang="0">
                    <a:pos x="0" y="11"/>
                  </a:cxn>
                  <a:cxn ang="0">
                    <a:pos x="0" y="10"/>
                  </a:cxn>
                  <a:cxn ang="0">
                    <a:pos x="0" y="9"/>
                  </a:cxn>
                  <a:cxn ang="0">
                    <a:pos x="0" y="9"/>
                  </a:cxn>
                  <a:cxn ang="0">
                    <a:pos x="0" y="12"/>
                  </a:cxn>
                  <a:cxn ang="0">
                    <a:pos x="0" y="12"/>
                  </a:cxn>
                  <a:cxn ang="0">
                    <a:pos x="0" y="11"/>
                  </a:cxn>
                  <a:cxn ang="0">
                    <a:pos x="0" y="9"/>
                  </a:cxn>
                  <a:cxn ang="0">
                    <a:pos x="0" y="5"/>
                  </a:cxn>
                  <a:cxn ang="0">
                    <a:pos x="0" y="8"/>
                  </a:cxn>
                  <a:cxn ang="0">
                    <a:pos x="0" y="10"/>
                  </a:cxn>
                  <a:cxn ang="0">
                    <a:pos x="0" y="6"/>
                  </a:cxn>
                  <a:cxn ang="0">
                    <a:pos x="0" y="5"/>
                  </a:cxn>
                  <a:cxn ang="0">
                    <a:pos x="0" y="4"/>
                  </a:cxn>
                  <a:cxn ang="0">
                    <a:pos x="0" y="7"/>
                  </a:cxn>
                  <a:cxn ang="0">
                    <a:pos x="0" y="8"/>
                  </a:cxn>
                  <a:cxn ang="0">
                    <a:pos x="0" y="6"/>
                  </a:cxn>
                  <a:cxn ang="0">
                    <a:pos x="0" y="6"/>
                  </a:cxn>
                  <a:cxn ang="0">
                    <a:pos x="0" y="3"/>
                  </a:cxn>
                  <a:cxn ang="0">
                    <a:pos x="0" y="4"/>
                  </a:cxn>
                  <a:cxn ang="0">
                    <a:pos x="0" y="5"/>
                  </a:cxn>
                  <a:cxn ang="0">
                    <a:pos x="0" y="8"/>
                  </a:cxn>
                  <a:cxn ang="0">
                    <a:pos x="0" y="7"/>
                  </a:cxn>
                  <a:cxn ang="0">
                    <a:pos x="0" y="7"/>
                  </a:cxn>
                  <a:cxn ang="0">
                    <a:pos x="0" y="6"/>
                  </a:cxn>
                  <a:cxn ang="0">
                    <a:pos x="0" y="4"/>
                  </a:cxn>
                  <a:cxn ang="0">
                    <a:pos x="0" y="4"/>
                  </a:cxn>
                  <a:cxn ang="0">
                    <a:pos x="0" y="4"/>
                  </a:cxn>
                  <a:cxn ang="0">
                    <a:pos x="0" y="3"/>
                  </a:cxn>
                  <a:cxn ang="0">
                    <a:pos x="0" y="8"/>
                  </a:cxn>
                  <a:cxn ang="0">
                    <a:pos x="0" y="9"/>
                  </a:cxn>
                  <a:cxn ang="0">
                    <a:pos x="0" y="12"/>
                  </a:cxn>
                  <a:cxn ang="0">
                    <a:pos x="0" y="13"/>
                  </a:cxn>
                  <a:cxn ang="0">
                    <a:pos x="0" y="12"/>
                  </a:cxn>
                  <a:cxn ang="0">
                    <a:pos x="0" y="11"/>
                  </a:cxn>
                  <a:cxn ang="0">
                    <a:pos x="0" y="9"/>
                  </a:cxn>
                  <a:cxn ang="0">
                    <a:pos x="0" y="11"/>
                  </a:cxn>
                </a:cxnLst>
                <a:rect l="0" t="0" r="r" b="b"/>
                <a:pathLst>
                  <a:path h="17">
                    <a:moveTo>
                      <a:pt x="0" y="14"/>
                    </a:moveTo>
                    <a:lnTo>
                      <a:pt x="0" y="14"/>
                    </a:lnTo>
                    <a:lnTo>
                      <a:pt x="0" y="13"/>
                    </a:lnTo>
                    <a:lnTo>
                      <a:pt x="0" y="14"/>
                    </a:lnTo>
                    <a:lnTo>
                      <a:pt x="0" y="13"/>
                    </a:lnTo>
                    <a:lnTo>
                      <a:pt x="0" y="13"/>
                    </a:lnTo>
                    <a:lnTo>
                      <a:pt x="0" y="13"/>
                    </a:lnTo>
                    <a:lnTo>
                      <a:pt x="0" y="13"/>
                    </a:lnTo>
                    <a:lnTo>
                      <a:pt x="0" y="13"/>
                    </a:lnTo>
                    <a:lnTo>
                      <a:pt x="0" y="13"/>
                    </a:lnTo>
                    <a:lnTo>
                      <a:pt x="0" y="12"/>
                    </a:lnTo>
                    <a:lnTo>
                      <a:pt x="0" y="13"/>
                    </a:lnTo>
                    <a:lnTo>
                      <a:pt x="0" y="12"/>
                    </a:lnTo>
                    <a:lnTo>
                      <a:pt x="0" y="12"/>
                    </a:lnTo>
                    <a:lnTo>
                      <a:pt x="0" y="13"/>
                    </a:lnTo>
                    <a:lnTo>
                      <a:pt x="0" y="13"/>
                    </a:lnTo>
                    <a:lnTo>
                      <a:pt x="0" y="13"/>
                    </a:lnTo>
                    <a:lnTo>
                      <a:pt x="0" y="13"/>
                    </a:lnTo>
                    <a:lnTo>
                      <a:pt x="0" y="14"/>
                    </a:lnTo>
                    <a:lnTo>
                      <a:pt x="0" y="15"/>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4"/>
                    </a:lnTo>
                    <a:lnTo>
                      <a:pt x="0" y="14"/>
                    </a:lnTo>
                    <a:lnTo>
                      <a:pt x="0" y="14"/>
                    </a:lnTo>
                    <a:lnTo>
                      <a:pt x="0" y="15"/>
                    </a:lnTo>
                    <a:lnTo>
                      <a:pt x="0" y="15"/>
                    </a:lnTo>
                    <a:lnTo>
                      <a:pt x="0" y="14"/>
                    </a:lnTo>
                    <a:lnTo>
                      <a:pt x="0" y="14"/>
                    </a:lnTo>
                    <a:lnTo>
                      <a:pt x="0" y="13"/>
                    </a:lnTo>
                    <a:lnTo>
                      <a:pt x="0" y="13"/>
                    </a:lnTo>
                    <a:lnTo>
                      <a:pt x="0" y="13"/>
                    </a:lnTo>
                    <a:lnTo>
                      <a:pt x="0" y="13"/>
                    </a:lnTo>
                    <a:lnTo>
                      <a:pt x="0" y="14"/>
                    </a:lnTo>
                    <a:lnTo>
                      <a:pt x="0" y="13"/>
                    </a:lnTo>
                    <a:lnTo>
                      <a:pt x="0" y="14"/>
                    </a:lnTo>
                    <a:lnTo>
                      <a:pt x="0" y="14"/>
                    </a:lnTo>
                    <a:lnTo>
                      <a:pt x="0" y="15"/>
                    </a:lnTo>
                    <a:lnTo>
                      <a:pt x="0" y="16"/>
                    </a:lnTo>
                    <a:lnTo>
                      <a:pt x="0" y="15"/>
                    </a:lnTo>
                    <a:lnTo>
                      <a:pt x="0" y="15"/>
                    </a:lnTo>
                    <a:lnTo>
                      <a:pt x="0" y="16"/>
                    </a:lnTo>
                    <a:lnTo>
                      <a:pt x="0" y="16"/>
                    </a:lnTo>
                    <a:lnTo>
                      <a:pt x="0" y="16"/>
                    </a:lnTo>
                    <a:lnTo>
                      <a:pt x="0" y="16"/>
                    </a:lnTo>
                    <a:lnTo>
                      <a:pt x="0" y="17"/>
                    </a:lnTo>
                    <a:lnTo>
                      <a:pt x="0" y="17"/>
                    </a:lnTo>
                    <a:lnTo>
                      <a:pt x="0" y="17"/>
                    </a:lnTo>
                    <a:lnTo>
                      <a:pt x="0" y="17"/>
                    </a:lnTo>
                    <a:lnTo>
                      <a:pt x="0" y="16"/>
                    </a:lnTo>
                    <a:lnTo>
                      <a:pt x="0" y="16"/>
                    </a:lnTo>
                    <a:lnTo>
                      <a:pt x="0" y="16"/>
                    </a:lnTo>
                    <a:lnTo>
                      <a:pt x="0" y="16"/>
                    </a:lnTo>
                    <a:lnTo>
                      <a:pt x="0" y="15"/>
                    </a:lnTo>
                    <a:lnTo>
                      <a:pt x="0" y="16"/>
                    </a:lnTo>
                    <a:lnTo>
                      <a:pt x="0" y="16"/>
                    </a:lnTo>
                    <a:lnTo>
                      <a:pt x="0" y="16"/>
                    </a:lnTo>
                    <a:lnTo>
                      <a:pt x="0" y="16"/>
                    </a:lnTo>
                    <a:lnTo>
                      <a:pt x="0" y="15"/>
                    </a:lnTo>
                    <a:lnTo>
                      <a:pt x="0" y="15"/>
                    </a:lnTo>
                    <a:lnTo>
                      <a:pt x="0" y="14"/>
                    </a:lnTo>
                    <a:lnTo>
                      <a:pt x="0" y="14"/>
                    </a:lnTo>
                    <a:lnTo>
                      <a:pt x="0" y="15"/>
                    </a:lnTo>
                    <a:lnTo>
                      <a:pt x="0" y="15"/>
                    </a:lnTo>
                    <a:lnTo>
                      <a:pt x="0" y="14"/>
                    </a:lnTo>
                    <a:lnTo>
                      <a:pt x="0" y="14"/>
                    </a:lnTo>
                    <a:lnTo>
                      <a:pt x="0" y="13"/>
                    </a:lnTo>
                    <a:lnTo>
                      <a:pt x="0" y="14"/>
                    </a:lnTo>
                    <a:lnTo>
                      <a:pt x="0" y="14"/>
                    </a:lnTo>
                    <a:lnTo>
                      <a:pt x="0" y="14"/>
                    </a:lnTo>
                    <a:lnTo>
                      <a:pt x="0" y="13"/>
                    </a:lnTo>
                    <a:lnTo>
                      <a:pt x="0" y="13"/>
                    </a:lnTo>
                    <a:lnTo>
                      <a:pt x="0" y="12"/>
                    </a:lnTo>
                    <a:lnTo>
                      <a:pt x="0" y="13"/>
                    </a:lnTo>
                    <a:lnTo>
                      <a:pt x="0" y="13"/>
                    </a:lnTo>
                    <a:lnTo>
                      <a:pt x="0" y="12"/>
                    </a:lnTo>
                    <a:lnTo>
                      <a:pt x="0" y="12"/>
                    </a:lnTo>
                    <a:lnTo>
                      <a:pt x="0" y="12"/>
                    </a:lnTo>
                    <a:lnTo>
                      <a:pt x="0" y="12"/>
                    </a:lnTo>
                    <a:lnTo>
                      <a:pt x="0" y="12"/>
                    </a:lnTo>
                    <a:lnTo>
                      <a:pt x="0" y="12"/>
                    </a:lnTo>
                    <a:lnTo>
                      <a:pt x="0" y="11"/>
                    </a:lnTo>
                    <a:lnTo>
                      <a:pt x="0" y="11"/>
                    </a:lnTo>
                    <a:lnTo>
                      <a:pt x="0" y="11"/>
                    </a:lnTo>
                    <a:lnTo>
                      <a:pt x="0" y="11"/>
                    </a:lnTo>
                    <a:lnTo>
                      <a:pt x="0" y="10"/>
                    </a:lnTo>
                    <a:lnTo>
                      <a:pt x="0" y="9"/>
                    </a:lnTo>
                    <a:lnTo>
                      <a:pt x="0" y="9"/>
                    </a:lnTo>
                    <a:lnTo>
                      <a:pt x="0" y="10"/>
                    </a:lnTo>
                    <a:lnTo>
                      <a:pt x="0" y="10"/>
                    </a:lnTo>
                    <a:lnTo>
                      <a:pt x="0" y="11"/>
                    </a:lnTo>
                    <a:lnTo>
                      <a:pt x="0" y="11"/>
                    </a:lnTo>
                    <a:lnTo>
                      <a:pt x="0" y="12"/>
                    </a:lnTo>
                    <a:lnTo>
                      <a:pt x="0" y="11"/>
                    </a:lnTo>
                    <a:lnTo>
                      <a:pt x="0" y="12"/>
                    </a:lnTo>
                    <a:lnTo>
                      <a:pt x="0" y="11"/>
                    </a:lnTo>
                    <a:lnTo>
                      <a:pt x="0" y="11"/>
                    </a:lnTo>
                    <a:lnTo>
                      <a:pt x="0" y="10"/>
                    </a:lnTo>
                    <a:lnTo>
                      <a:pt x="0" y="10"/>
                    </a:lnTo>
                    <a:lnTo>
                      <a:pt x="0" y="9"/>
                    </a:lnTo>
                    <a:lnTo>
                      <a:pt x="0" y="10"/>
                    </a:lnTo>
                    <a:lnTo>
                      <a:pt x="0" y="11"/>
                    </a:lnTo>
                    <a:lnTo>
                      <a:pt x="0" y="10"/>
                    </a:lnTo>
                    <a:lnTo>
                      <a:pt x="0" y="10"/>
                    </a:lnTo>
                    <a:lnTo>
                      <a:pt x="0" y="9"/>
                    </a:lnTo>
                    <a:lnTo>
                      <a:pt x="0" y="10"/>
                    </a:lnTo>
                    <a:lnTo>
                      <a:pt x="0" y="9"/>
                    </a:lnTo>
                    <a:lnTo>
                      <a:pt x="0" y="9"/>
                    </a:lnTo>
                    <a:lnTo>
                      <a:pt x="0" y="8"/>
                    </a:lnTo>
                    <a:lnTo>
                      <a:pt x="0" y="8"/>
                    </a:lnTo>
                    <a:lnTo>
                      <a:pt x="0" y="8"/>
                    </a:lnTo>
                    <a:lnTo>
                      <a:pt x="0" y="9"/>
                    </a:lnTo>
                    <a:lnTo>
                      <a:pt x="0" y="8"/>
                    </a:lnTo>
                    <a:lnTo>
                      <a:pt x="0" y="8"/>
                    </a:lnTo>
                    <a:lnTo>
                      <a:pt x="0" y="8"/>
                    </a:lnTo>
                    <a:lnTo>
                      <a:pt x="0" y="8"/>
                    </a:lnTo>
                    <a:lnTo>
                      <a:pt x="0" y="9"/>
                    </a:lnTo>
                    <a:lnTo>
                      <a:pt x="0" y="9"/>
                    </a:lnTo>
                    <a:lnTo>
                      <a:pt x="0" y="9"/>
                    </a:lnTo>
                    <a:lnTo>
                      <a:pt x="0" y="9"/>
                    </a:lnTo>
                    <a:lnTo>
                      <a:pt x="0" y="9"/>
                    </a:lnTo>
                    <a:lnTo>
                      <a:pt x="0" y="9"/>
                    </a:lnTo>
                    <a:lnTo>
                      <a:pt x="0" y="10"/>
                    </a:lnTo>
                    <a:lnTo>
                      <a:pt x="0" y="10"/>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9"/>
                    </a:lnTo>
                    <a:lnTo>
                      <a:pt x="0" y="9"/>
                    </a:lnTo>
                    <a:lnTo>
                      <a:pt x="0" y="9"/>
                    </a:lnTo>
                    <a:lnTo>
                      <a:pt x="0" y="8"/>
                    </a:lnTo>
                    <a:lnTo>
                      <a:pt x="0" y="9"/>
                    </a:lnTo>
                    <a:lnTo>
                      <a:pt x="0" y="9"/>
                    </a:lnTo>
                    <a:lnTo>
                      <a:pt x="0" y="8"/>
                    </a:lnTo>
                    <a:lnTo>
                      <a:pt x="0" y="8"/>
                    </a:lnTo>
                    <a:lnTo>
                      <a:pt x="0" y="8"/>
                    </a:lnTo>
                    <a:lnTo>
                      <a:pt x="0" y="8"/>
                    </a:lnTo>
                    <a:lnTo>
                      <a:pt x="0" y="8"/>
                    </a:lnTo>
                    <a:lnTo>
                      <a:pt x="0" y="8"/>
                    </a:lnTo>
                    <a:lnTo>
                      <a:pt x="0" y="8"/>
                    </a:lnTo>
                    <a:lnTo>
                      <a:pt x="0" y="8"/>
                    </a:lnTo>
                    <a:lnTo>
                      <a:pt x="0" y="7"/>
                    </a:lnTo>
                    <a:lnTo>
                      <a:pt x="0" y="7"/>
                    </a:lnTo>
                    <a:lnTo>
                      <a:pt x="0" y="8"/>
                    </a:lnTo>
                    <a:lnTo>
                      <a:pt x="0" y="7"/>
                    </a:lnTo>
                    <a:lnTo>
                      <a:pt x="0" y="7"/>
                    </a:lnTo>
                    <a:lnTo>
                      <a:pt x="0" y="6"/>
                    </a:lnTo>
                    <a:lnTo>
                      <a:pt x="0" y="6"/>
                    </a:lnTo>
                    <a:lnTo>
                      <a:pt x="0" y="6"/>
                    </a:lnTo>
                    <a:lnTo>
                      <a:pt x="0" y="6"/>
                    </a:lnTo>
                    <a:lnTo>
                      <a:pt x="0" y="7"/>
                    </a:lnTo>
                    <a:lnTo>
                      <a:pt x="0" y="6"/>
                    </a:lnTo>
                    <a:lnTo>
                      <a:pt x="0" y="7"/>
                    </a:lnTo>
                    <a:lnTo>
                      <a:pt x="0" y="7"/>
                    </a:lnTo>
                    <a:lnTo>
                      <a:pt x="0" y="7"/>
                    </a:lnTo>
                    <a:lnTo>
                      <a:pt x="0" y="8"/>
                    </a:lnTo>
                    <a:lnTo>
                      <a:pt x="0" y="8"/>
                    </a:lnTo>
                    <a:lnTo>
                      <a:pt x="0" y="9"/>
                    </a:lnTo>
                    <a:lnTo>
                      <a:pt x="0" y="9"/>
                    </a:lnTo>
                    <a:lnTo>
                      <a:pt x="0" y="10"/>
                    </a:lnTo>
                    <a:lnTo>
                      <a:pt x="0" y="9"/>
                    </a:lnTo>
                    <a:lnTo>
                      <a:pt x="0" y="10"/>
                    </a:lnTo>
                    <a:lnTo>
                      <a:pt x="0" y="10"/>
                    </a:lnTo>
                    <a:lnTo>
                      <a:pt x="0" y="10"/>
                    </a:lnTo>
                    <a:lnTo>
                      <a:pt x="0" y="9"/>
                    </a:lnTo>
                    <a:lnTo>
                      <a:pt x="0" y="9"/>
                    </a:lnTo>
                    <a:lnTo>
                      <a:pt x="0" y="8"/>
                    </a:lnTo>
                    <a:lnTo>
                      <a:pt x="0" y="9"/>
                    </a:lnTo>
                    <a:lnTo>
                      <a:pt x="0" y="8"/>
                    </a:lnTo>
                    <a:lnTo>
                      <a:pt x="0" y="9"/>
                    </a:lnTo>
                    <a:lnTo>
                      <a:pt x="0" y="9"/>
                    </a:lnTo>
                    <a:lnTo>
                      <a:pt x="0" y="8"/>
                    </a:lnTo>
                    <a:lnTo>
                      <a:pt x="0" y="8"/>
                    </a:lnTo>
                    <a:lnTo>
                      <a:pt x="0" y="7"/>
                    </a:lnTo>
                    <a:lnTo>
                      <a:pt x="0" y="7"/>
                    </a:lnTo>
                    <a:lnTo>
                      <a:pt x="0" y="7"/>
                    </a:lnTo>
                    <a:lnTo>
                      <a:pt x="0" y="7"/>
                    </a:lnTo>
                    <a:lnTo>
                      <a:pt x="0" y="6"/>
                    </a:lnTo>
                    <a:lnTo>
                      <a:pt x="0" y="5"/>
                    </a:lnTo>
                    <a:lnTo>
                      <a:pt x="0" y="5"/>
                    </a:lnTo>
                    <a:lnTo>
                      <a:pt x="0" y="4"/>
                    </a:lnTo>
                    <a:lnTo>
                      <a:pt x="0" y="3"/>
                    </a:lnTo>
                    <a:lnTo>
                      <a:pt x="0" y="3"/>
                    </a:lnTo>
                    <a:lnTo>
                      <a:pt x="0" y="3"/>
                    </a:lnTo>
                    <a:lnTo>
                      <a:pt x="0" y="2"/>
                    </a:lnTo>
                    <a:lnTo>
                      <a:pt x="0" y="3"/>
                    </a:lnTo>
                    <a:lnTo>
                      <a:pt x="0" y="2"/>
                    </a:lnTo>
                    <a:lnTo>
                      <a:pt x="0" y="2"/>
                    </a:lnTo>
                    <a:lnTo>
                      <a:pt x="0" y="1"/>
                    </a:lnTo>
                    <a:lnTo>
                      <a:pt x="0" y="2"/>
                    </a:lnTo>
                    <a:lnTo>
                      <a:pt x="0" y="1"/>
                    </a:lnTo>
                    <a:lnTo>
                      <a:pt x="0" y="2"/>
                    </a:lnTo>
                    <a:lnTo>
                      <a:pt x="0" y="1"/>
                    </a:lnTo>
                    <a:lnTo>
                      <a:pt x="0" y="2"/>
                    </a:lnTo>
                    <a:lnTo>
                      <a:pt x="0" y="2"/>
                    </a:lnTo>
                    <a:lnTo>
                      <a:pt x="0" y="2"/>
                    </a:lnTo>
                    <a:lnTo>
                      <a:pt x="0" y="1"/>
                    </a:lnTo>
                    <a:lnTo>
                      <a:pt x="0" y="1"/>
                    </a:lnTo>
                    <a:lnTo>
                      <a:pt x="0" y="1"/>
                    </a:lnTo>
                    <a:lnTo>
                      <a:pt x="0" y="1"/>
                    </a:lnTo>
                    <a:lnTo>
                      <a:pt x="0" y="0"/>
                    </a:lnTo>
                    <a:lnTo>
                      <a:pt x="0" y="1"/>
                    </a:lnTo>
                    <a:lnTo>
                      <a:pt x="0" y="1"/>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6"/>
                    </a:lnTo>
                    <a:lnTo>
                      <a:pt x="0" y="6"/>
                    </a:lnTo>
                    <a:lnTo>
                      <a:pt x="0" y="6"/>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7"/>
                    </a:lnTo>
                    <a:lnTo>
                      <a:pt x="0" y="8"/>
                    </a:lnTo>
                    <a:lnTo>
                      <a:pt x="0" y="7"/>
                    </a:lnTo>
                    <a:lnTo>
                      <a:pt x="0" y="7"/>
                    </a:lnTo>
                    <a:lnTo>
                      <a:pt x="0" y="7"/>
                    </a:lnTo>
                    <a:lnTo>
                      <a:pt x="0" y="7"/>
                    </a:lnTo>
                    <a:lnTo>
                      <a:pt x="0" y="7"/>
                    </a:lnTo>
                    <a:lnTo>
                      <a:pt x="0" y="7"/>
                    </a:lnTo>
                    <a:lnTo>
                      <a:pt x="0" y="8"/>
                    </a:lnTo>
                    <a:lnTo>
                      <a:pt x="0" y="8"/>
                    </a:lnTo>
                    <a:lnTo>
                      <a:pt x="0" y="8"/>
                    </a:lnTo>
                    <a:lnTo>
                      <a:pt x="0" y="8"/>
                    </a:lnTo>
                    <a:lnTo>
                      <a:pt x="0" y="9"/>
                    </a:lnTo>
                    <a:lnTo>
                      <a:pt x="0" y="9"/>
                    </a:lnTo>
                    <a:lnTo>
                      <a:pt x="0" y="10"/>
                    </a:lnTo>
                    <a:lnTo>
                      <a:pt x="0" y="10"/>
                    </a:lnTo>
                    <a:lnTo>
                      <a:pt x="0" y="10"/>
                    </a:lnTo>
                    <a:lnTo>
                      <a:pt x="0" y="10"/>
                    </a:lnTo>
                    <a:lnTo>
                      <a:pt x="0" y="10"/>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1"/>
                    </a:lnTo>
                    <a:lnTo>
                      <a:pt x="0" y="11"/>
                    </a:lnTo>
                    <a:lnTo>
                      <a:pt x="0" y="12"/>
                    </a:lnTo>
                    <a:lnTo>
                      <a:pt x="0" y="11"/>
                    </a:lnTo>
                    <a:lnTo>
                      <a:pt x="0" y="11"/>
                    </a:lnTo>
                    <a:lnTo>
                      <a:pt x="0" y="11"/>
                    </a:lnTo>
                    <a:lnTo>
                      <a:pt x="0" y="11"/>
                    </a:lnTo>
                    <a:lnTo>
                      <a:pt x="0" y="10"/>
                    </a:lnTo>
                    <a:lnTo>
                      <a:pt x="0" y="10"/>
                    </a:lnTo>
                    <a:lnTo>
                      <a:pt x="0" y="11"/>
                    </a:lnTo>
                    <a:lnTo>
                      <a:pt x="0" y="10"/>
                    </a:lnTo>
                    <a:lnTo>
                      <a:pt x="0" y="10"/>
                    </a:lnTo>
                    <a:lnTo>
                      <a:pt x="0" y="10"/>
                    </a:lnTo>
                    <a:lnTo>
                      <a:pt x="0" y="9"/>
                    </a:lnTo>
                    <a:lnTo>
                      <a:pt x="0" y="10"/>
                    </a:lnTo>
                    <a:lnTo>
                      <a:pt x="0" y="10"/>
                    </a:lnTo>
                    <a:lnTo>
                      <a:pt x="0" y="9"/>
                    </a:lnTo>
                    <a:lnTo>
                      <a:pt x="0" y="10"/>
                    </a:lnTo>
                    <a:lnTo>
                      <a:pt x="0" y="10"/>
                    </a:lnTo>
                    <a:lnTo>
                      <a:pt x="0" y="10"/>
                    </a:lnTo>
                    <a:lnTo>
                      <a:pt x="0" y="10"/>
                    </a:lnTo>
                    <a:lnTo>
                      <a:pt x="0" y="9"/>
                    </a:lnTo>
                    <a:lnTo>
                      <a:pt x="0" y="10"/>
                    </a:lnTo>
                    <a:lnTo>
                      <a:pt x="0" y="10"/>
                    </a:lnTo>
                    <a:lnTo>
                      <a:pt x="0" y="9"/>
                    </a:lnTo>
                    <a:lnTo>
                      <a:pt x="0" y="9"/>
                    </a:lnTo>
                    <a:lnTo>
                      <a:pt x="0" y="10"/>
                    </a:lnTo>
                    <a:lnTo>
                      <a:pt x="0" y="9"/>
                    </a:lnTo>
                    <a:lnTo>
                      <a:pt x="0" y="9"/>
                    </a:lnTo>
                    <a:lnTo>
                      <a:pt x="0" y="9"/>
                    </a:lnTo>
                    <a:lnTo>
                      <a:pt x="0" y="8"/>
                    </a:lnTo>
                    <a:lnTo>
                      <a:pt x="0" y="9"/>
                    </a:lnTo>
                    <a:lnTo>
                      <a:pt x="0" y="9"/>
                    </a:lnTo>
                    <a:lnTo>
                      <a:pt x="0" y="9"/>
                    </a:lnTo>
                    <a:lnTo>
                      <a:pt x="0" y="9"/>
                    </a:lnTo>
                    <a:lnTo>
                      <a:pt x="0" y="9"/>
                    </a:lnTo>
                    <a:lnTo>
                      <a:pt x="0" y="9"/>
                    </a:lnTo>
                    <a:lnTo>
                      <a:pt x="0" y="10"/>
                    </a:lnTo>
                    <a:lnTo>
                      <a:pt x="0" y="10"/>
                    </a:lnTo>
                    <a:lnTo>
                      <a:pt x="0" y="11"/>
                    </a:lnTo>
                    <a:lnTo>
                      <a:pt x="0" y="11"/>
                    </a:lnTo>
                    <a:lnTo>
                      <a:pt x="0" y="11"/>
                    </a:lnTo>
                    <a:lnTo>
                      <a:pt x="0" y="12"/>
                    </a:lnTo>
                    <a:lnTo>
                      <a:pt x="0" y="12"/>
                    </a:lnTo>
                    <a:lnTo>
                      <a:pt x="0" y="12"/>
                    </a:lnTo>
                    <a:lnTo>
                      <a:pt x="0" y="12"/>
                    </a:lnTo>
                    <a:lnTo>
                      <a:pt x="0" y="12"/>
                    </a:lnTo>
                    <a:lnTo>
                      <a:pt x="0" y="12"/>
                    </a:lnTo>
                    <a:lnTo>
                      <a:pt x="0" y="13"/>
                    </a:lnTo>
                    <a:lnTo>
                      <a:pt x="0" y="13"/>
                    </a:lnTo>
                    <a:lnTo>
                      <a:pt x="0" y="12"/>
                    </a:lnTo>
                    <a:lnTo>
                      <a:pt x="0" y="13"/>
                    </a:lnTo>
                    <a:lnTo>
                      <a:pt x="0" y="12"/>
                    </a:lnTo>
                    <a:lnTo>
                      <a:pt x="0" y="13"/>
                    </a:lnTo>
                    <a:lnTo>
                      <a:pt x="0" y="13"/>
                    </a:lnTo>
                    <a:lnTo>
                      <a:pt x="0" y="12"/>
                    </a:lnTo>
                    <a:lnTo>
                      <a:pt x="0" y="12"/>
                    </a:lnTo>
                    <a:lnTo>
                      <a:pt x="0" y="13"/>
                    </a:lnTo>
                    <a:lnTo>
                      <a:pt x="0" y="12"/>
                    </a:lnTo>
                    <a:lnTo>
                      <a:pt x="0" y="13"/>
                    </a:lnTo>
                    <a:lnTo>
                      <a:pt x="0" y="12"/>
                    </a:lnTo>
                    <a:lnTo>
                      <a:pt x="0" y="12"/>
                    </a:lnTo>
                    <a:lnTo>
                      <a:pt x="0" y="13"/>
                    </a:lnTo>
                    <a:lnTo>
                      <a:pt x="0" y="12"/>
                    </a:lnTo>
                    <a:lnTo>
                      <a:pt x="0" y="12"/>
                    </a:lnTo>
                    <a:lnTo>
                      <a:pt x="0" y="12"/>
                    </a:lnTo>
                    <a:lnTo>
                      <a:pt x="0" y="12"/>
                    </a:lnTo>
                    <a:lnTo>
                      <a:pt x="0" y="11"/>
                    </a:lnTo>
                    <a:lnTo>
                      <a:pt x="0" y="11"/>
                    </a:lnTo>
                    <a:lnTo>
                      <a:pt x="0" y="11"/>
                    </a:lnTo>
                    <a:lnTo>
                      <a:pt x="0" y="12"/>
                    </a:lnTo>
                    <a:lnTo>
                      <a:pt x="0" y="11"/>
                    </a:lnTo>
                    <a:lnTo>
                      <a:pt x="0" y="11"/>
                    </a:lnTo>
                    <a:lnTo>
                      <a:pt x="0" y="10"/>
                    </a:lnTo>
                    <a:lnTo>
                      <a:pt x="0" y="10"/>
                    </a:lnTo>
                    <a:lnTo>
                      <a:pt x="0" y="9"/>
                    </a:lnTo>
                    <a:lnTo>
                      <a:pt x="0" y="9"/>
                    </a:lnTo>
                    <a:lnTo>
                      <a:pt x="0" y="9"/>
                    </a:lnTo>
                    <a:lnTo>
                      <a:pt x="0" y="8"/>
                    </a:lnTo>
                    <a:lnTo>
                      <a:pt x="0" y="8"/>
                    </a:lnTo>
                    <a:lnTo>
                      <a:pt x="0" y="9"/>
                    </a:lnTo>
                    <a:lnTo>
                      <a:pt x="0" y="9"/>
                    </a:lnTo>
                    <a:lnTo>
                      <a:pt x="0" y="9"/>
                    </a:lnTo>
                    <a:lnTo>
                      <a:pt x="0" y="8"/>
                    </a:lnTo>
                    <a:lnTo>
                      <a:pt x="0" y="9"/>
                    </a:lnTo>
                    <a:lnTo>
                      <a:pt x="0" y="8"/>
                    </a:lnTo>
                    <a:lnTo>
                      <a:pt x="0" y="8"/>
                    </a:lnTo>
                    <a:lnTo>
                      <a:pt x="0" y="7"/>
                    </a:lnTo>
                    <a:lnTo>
                      <a:pt x="0" y="6"/>
                    </a:lnTo>
                    <a:lnTo>
                      <a:pt x="0" y="6"/>
                    </a:lnTo>
                    <a:lnTo>
                      <a:pt x="0" y="6"/>
                    </a:lnTo>
                    <a:lnTo>
                      <a:pt x="0" y="5"/>
                    </a:lnTo>
                    <a:lnTo>
                      <a:pt x="0" y="6"/>
                    </a:lnTo>
                    <a:lnTo>
                      <a:pt x="0" y="6"/>
                    </a:lnTo>
                    <a:lnTo>
                      <a:pt x="0" y="6"/>
                    </a:lnTo>
                    <a:lnTo>
                      <a:pt x="0" y="7"/>
                    </a:lnTo>
                    <a:lnTo>
                      <a:pt x="0" y="7"/>
                    </a:lnTo>
                    <a:lnTo>
                      <a:pt x="0" y="8"/>
                    </a:lnTo>
                    <a:lnTo>
                      <a:pt x="0" y="7"/>
                    </a:lnTo>
                    <a:lnTo>
                      <a:pt x="0" y="7"/>
                    </a:lnTo>
                    <a:lnTo>
                      <a:pt x="0" y="8"/>
                    </a:lnTo>
                    <a:lnTo>
                      <a:pt x="0" y="8"/>
                    </a:lnTo>
                    <a:lnTo>
                      <a:pt x="0" y="8"/>
                    </a:lnTo>
                    <a:lnTo>
                      <a:pt x="0" y="9"/>
                    </a:lnTo>
                    <a:lnTo>
                      <a:pt x="0" y="9"/>
                    </a:lnTo>
                    <a:lnTo>
                      <a:pt x="0" y="9"/>
                    </a:lnTo>
                    <a:lnTo>
                      <a:pt x="0" y="9"/>
                    </a:lnTo>
                    <a:lnTo>
                      <a:pt x="0" y="10"/>
                    </a:lnTo>
                    <a:lnTo>
                      <a:pt x="0" y="10"/>
                    </a:lnTo>
                    <a:lnTo>
                      <a:pt x="0" y="9"/>
                    </a:lnTo>
                    <a:lnTo>
                      <a:pt x="0" y="10"/>
                    </a:lnTo>
                    <a:lnTo>
                      <a:pt x="0" y="10"/>
                    </a:lnTo>
                    <a:lnTo>
                      <a:pt x="0" y="10"/>
                    </a:lnTo>
                    <a:lnTo>
                      <a:pt x="0" y="10"/>
                    </a:lnTo>
                    <a:lnTo>
                      <a:pt x="0" y="9"/>
                    </a:lnTo>
                    <a:lnTo>
                      <a:pt x="0" y="8"/>
                    </a:lnTo>
                    <a:lnTo>
                      <a:pt x="0" y="8"/>
                    </a:lnTo>
                    <a:lnTo>
                      <a:pt x="0" y="7"/>
                    </a:lnTo>
                    <a:lnTo>
                      <a:pt x="0" y="6"/>
                    </a:lnTo>
                    <a:lnTo>
                      <a:pt x="0" y="6"/>
                    </a:lnTo>
                    <a:lnTo>
                      <a:pt x="0" y="6"/>
                    </a:lnTo>
                    <a:lnTo>
                      <a:pt x="0" y="6"/>
                    </a:lnTo>
                    <a:lnTo>
                      <a:pt x="0" y="5"/>
                    </a:lnTo>
                    <a:lnTo>
                      <a:pt x="0" y="5"/>
                    </a:lnTo>
                    <a:lnTo>
                      <a:pt x="0" y="6"/>
                    </a:lnTo>
                    <a:lnTo>
                      <a:pt x="0" y="6"/>
                    </a:lnTo>
                    <a:lnTo>
                      <a:pt x="0" y="6"/>
                    </a:lnTo>
                    <a:lnTo>
                      <a:pt x="0" y="6"/>
                    </a:lnTo>
                    <a:lnTo>
                      <a:pt x="0" y="6"/>
                    </a:lnTo>
                    <a:lnTo>
                      <a:pt x="0" y="6"/>
                    </a:lnTo>
                    <a:lnTo>
                      <a:pt x="0" y="6"/>
                    </a:lnTo>
                    <a:lnTo>
                      <a:pt x="0" y="7"/>
                    </a:lnTo>
                    <a:lnTo>
                      <a:pt x="0" y="7"/>
                    </a:lnTo>
                    <a:lnTo>
                      <a:pt x="0" y="6"/>
                    </a:lnTo>
                    <a:lnTo>
                      <a:pt x="0" y="5"/>
                    </a:lnTo>
                    <a:lnTo>
                      <a:pt x="0" y="5"/>
                    </a:lnTo>
                    <a:lnTo>
                      <a:pt x="0" y="5"/>
                    </a:lnTo>
                    <a:lnTo>
                      <a:pt x="0" y="5"/>
                    </a:lnTo>
                    <a:lnTo>
                      <a:pt x="0" y="5"/>
                    </a:lnTo>
                    <a:lnTo>
                      <a:pt x="0" y="6"/>
                    </a:lnTo>
                    <a:lnTo>
                      <a:pt x="0" y="5"/>
                    </a:lnTo>
                    <a:lnTo>
                      <a:pt x="0" y="5"/>
                    </a:lnTo>
                    <a:lnTo>
                      <a:pt x="0" y="5"/>
                    </a:lnTo>
                    <a:lnTo>
                      <a:pt x="0" y="5"/>
                    </a:lnTo>
                    <a:lnTo>
                      <a:pt x="0" y="4"/>
                    </a:lnTo>
                    <a:lnTo>
                      <a:pt x="0" y="4"/>
                    </a:lnTo>
                    <a:lnTo>
                      <a:pt x="0" y="4"/>
                    </a:lnTo>
                    <a:lnTo>
                      <a:pt x="0" y="5"/>
                    </a:lnTo>
                    <a:lnTo>
                      <a:pt x="0" y="4"/>
                    </a:lnTo>
                    <a:lnTo>
                      <a:pt x="0" y="5"/>
                    </a:lnTo>
                    <a:lnTo>
                      <a:pt x="0" y="5"/>
                    </a:lnTo>
                    <a:lnTo>
                      <a:pt x="0" y="5"/>
                    </a:lnTo>
                    <a:lnTo>
                      <a:pt x="0" y="4"/>
                    </a:lnTo>
                    <a:lnTo>
                      <a:pt x="0" y="5"/>
                    </a:lnTo>
                    <a:lnTo>
                      <a:pt x="0" y="6"/>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7"/>
                    </a:lnTo>
                    <a:lnTo>
                      <a:pt x="0" y="7"/>
                    </a:lnTo>
                    <a:lnTo>
                      <a:pt x="0" y="6"/>
                    </a:lnTo>
                    <a:lnTo>
                      <a:pt x="0" y="6"/>
                    </a:lnTo>
                    <a:lnTo>
                      <a:pt x="0" y="5"/>
                    </a:lnTo>
                    <a:lnTo>
                      <a:pt x="0" y="6"/>
                    </a:lnTo>
                    <a:lnTo>
                      <a:pt x="0" y="6"/>
                    </a:lnTo>
                    <a:lnTo>
                      <a:pt x="0" y="6"/>
                    </a:lnTo>
                    <a:lnTo>
                      <a:pt x="0" y="6"/>
                    </a:lnTo>
                    <a:lnTo>
                      <a:pt x="0" y="7"/>
                    </a:lnTo>
                    <a:lnTo>
                      <a:pt x="0" y="7"/>
                    </a:lnTo>
                    <a:lnTo>
                      <a:pt x="0" y="7"/>
                    </a:lnTo>
                    <a:lnTo>
                      <a:pt x="0" y="8"/>
                    </a:lnTo>
                    <a:lnTo>
                      <a:pt x="0" y="7"/>
                    </a:lnTo>
                    <a:lnTo>
                      <a:pt x="0" y="7"/>
                    </a:lnTo>
                    <a:lnTo>
                      <a:pt x="0" y="7"/>
                    </a:lnTo>
                    <a:lnTo>
                      <a:pt x="0" y="7"/>
                    </a:lnTo>
                    <a:lnTo>
                      <a:pt x="0" y="7"/>
                    </a:lnTo>
                    <a:lnTo>
                      <a:pt x="0" y="6"/>
                    </a:lnTo>
                    <a:lnTo>
                      <a:pt x="0" y="6"/>
                    </a:lnTo>
                    <a:lnTo>
                      <a:pt x="0" y="5"/>
                    </a:lnTo>
                    <a:lnTo>
                      <a:pt x="0" y="5"/>
                    </a:lnTo>
                    <a:lnTo>
                      <a:pt x="0" y="4"/>
                    </a:lnTo>
                    <a:lnTo>
                      <a:pt x="0" y="4"/>
                    </a:lnTo>
                    <a:lnTo>
                      <a:pt x="0" y="4"/>
                    </a:lnTo>
                    <a:lnTo>
                      <a:pt x="0" y="3"/>
                    </a:lnTo>
                    <a:lnTo>
                      <a:pt x="0" y="3"/>
                    </a:lnTo>
                    <a:lnTo>
                      <a:pt x="0" y="3"/>
                    </a:lnTo>
                    <a:lnTo>
                      <a:pt x="0" y="4"/>
                    </a:lnTo>
                    <a:lnTo>
                      <a:pt x="0" y="3"/>
                    </a:lnTo>
                    <a:lnTo>
                      <a:pt x="0" y="4"/>
                    </a:lnTo>
                    <a:lnTo>
                      <a:pt x="0" y="4"/>
                    </a:lnTo>
                    <a:lnTo>
                      <a:pt x="0" y="5"/>
                    </a:lnTo>
                    <a:lnTo>
                      <a:pt x="0" y="6"/>
                    </a:lnTo>
                    <a:lnTo>
                      <a:pt x="0" y="5"/>
                    </a:lnTo>
                    <a:lnTo>
                      <a:pt x="0" y="5"/>
                    </a:lnTo>
                    <a:lnTo>
                      <a:pt x="0" y="4"/>
                    </a:lnTo>
                    <a:lnTo>
                      <a:pt x="0" y="5"/>
                    </a:lnTo>
                    <a:lnTo>
                      <a:pt x="0" y="4"/>
                    </a:lnTo>
                    <a:lnTo>
                      <a:pt x="0" y="4"/>
                    </a:lnTo>
                    <a:lnTo>
                      <a:pt x="0" y="4"/>
                    </a:lnTo>
                    <a:lnTo>
                      <a:pt x="0" y="3"/>
                    </a:lnTo>
                    <a:lnTo>
                      <a:pt x="0" y="3"/>
                    </a:lnTo>
                    <a:lnTo>
                      <a:pt x="0" y="3"/>
                    </a:lnTo>
                    <a:lnTo>
                      <a:pt x="0" y="2"/>
                    </a:lnTo>
                    <a:lnTo>
                      <a:pt x="0" y="3"/>
                    </a:lnTo>
                    <a:lnTo>
                      <a:pt x="0" y="2"/>
                    </a:lnTo>
                    <a:lnTo>
                      <a:pt x="0" y="3"/>
                    </a:lnTo>
                    <a:lnTo>
                      <a:pt x="0" y="3"/>
                    </a:lnTo>
                    <a:lnTo>
                      <a:pt x="0" y="4"/>
                    </a:lnTo>
                    <a:lnTo>
                      <a:pt x="0" y="4"/>
                    </a:lnTo>
                    <a:lnTo>
                      <a:pt x="0" y="5"/>
                    </a:lnTo>
                    <a:lnTo>
                      <a:pt x="0" y="5"/>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7"/>
                    </a:lnTo>
                    <a:lnTo>
                      <a:pt x="0" y="8"/>
                    </a:lnTo>
                    <a:lnTo>
                      <a:pt x="0" y="7"/>
                    </a:lnTo>
                    <a:lnTo>
                      <a:pt x="0" y="7"/>
                    </a:lnTo>
                    <a:lnTo>
                      <a:pt x="0" y="7"/>
                    </a:lnTo>
                    <a:lnTo>
                      <a:pt x="0" y="8"/>
                    </a:lnTo>
                    <a:lnTo>
                      <a:pt x="0" y="7"/>
                    </a:lnTo>
                    <a:lnTo>
                      <a:pt x="0" y="7"/>
                    </a:lnTo>
                    <a:lnTo>
                      <a:pt x="0" y="7"/>
                    </a:lnTo>
                    <a:lnTo>
                      <a:pt x="0" y="8"/>
                    </a:lnTo>
                    <a:lnTo>
                      <a:pt x="0" y="7"/>
                    </a:lnTo>
                    <a:lnTo>
                      <a:pt x="0" y="7"/>
                    </a:lnTo>
                    <a:lnTo>
                      <a:pt x="0" y="7"/>
                    </a:lnTo>
                    <a:lnTo>
                      <a:pt x="0" y="7"/>
                    </a:lnTo>
                    <a:lnTo>
                      <a:pt x="0" y="8"/>
                    </a:lnTo>
                    <a:lnTo>
                      <a:pt x="0" y="8"/>
                    </a:lnTo>
                    <a:lnTo>
                      <a:pt x="0" y="8"/>
                    </a:lnTo>
                    <a:lnTo>
                      <a:pt x="0" y="8"/>
                    </a:lnTo>
                    <a:lnTo>
                      <a:pt x="0" y="7"/>
                    </a:lnTo>
                    <a:lnTo>
                      <a:pt x="0" y="6"/>
                    </a:lnTo>
                    <a:lnTo>
                      <a:pt x="0" y="6"/>
                    </a:lnTo>
                    <a:lnTo>
                      <a:pt x="0" y="6"/>
                    </a:lnTo>
                    <a:lnTo>
                      <a:pt x="0" y="6"/>
                    </a:lnTo>
                    <a:lnTo>
                      <a:pt x="0" y="5"/>
                    </a:lnTo>
                    <a:lnTo>
                      <a:pt x="0" y="4"/>
                    </a:lnTo>
                    <a:lnTo>
                      <a:pt x="0" y="4"/>
                    </a:lnTo>
                    <a:lnTo>
                      <a:pt x="0" y="5"/>
                    </a:lnTo>
                    <a:lnTo>
                      <a:pt x="0" y="4"/>
                    </a:lnTo>
                    <a:lnTo>
                      <a:pt x="0" y="4"/>
                    </a:lnTo>
                    <a:lnTo>
                      <a:pt x="0" y="5"/>
                    </a:lnTo>
                    <a:lnTo>
                      <a:pt x="0" y="4"/>
                    </a:lnTo>
                    <a:lnTo>
                      <a:pt x="0" y="5"/>
                    </a:lnTo>
                    <a:lnTo>
                      <a:pt x="0" y="4"/>
                    </a:lnTo>
                    <a:lnTo>
                      <a:pt x="0" y="4"/>
                    </a:lnTo>
                    <a:lnTo>
                      <a:pt x="0" y="3"/>
                    </a:lnTo>
                    <a:lnTo>
                      <a:pt x="0" y="4"/>
                    </a:lnTo>
                    <a:lnTo>
                      <a:pt x="0" y="4"/>
                    </a:lnTo>
                    <a:lnTo>
                      <a:pt x="0" y="4"/>
                    </a:lnTo>
                    <a:lnTo>
                      <a:pt x="0" y="5"/>
                    </a:lnTo>
                    <a:lnTo>
                      <a:pt x="0" y="5"/>
                    </a:lnTo>
                    <a:lnTo>
                      <a:pt x="0" y="5"/>
                    </a:lnTo>
                    <a:lnTo>
                      <a:pt x="0" y="4"/>
                    </a:lnTo>
                    <a:lnTo>
                      <a:pt x="0" y="4"/>
                    </a:lnTo>
                    <a:lnTo>
                      <a:pt x="0" y="4"/>
                    </a:lnTo>
                    <a:lnTo>
                      <a:pt x="0" y="4"/>
                    </a:lnTo>
                    <a:lnTo>
                      <a:pt x="0" y="4"/>
                    </a:lnTo>
                    <a:lnTo>
                      <a:pt x="0" y="4"/>
                    </a:lnTo>
                    <a:lnTo>
                      <a:pt x="0" y="4"/>
                    </a:lnTo>
                    <a:lnTo>
                      <a:pt x="0" y="5"/>
                    </a:lnTo>
                    <a:lnTo>
                      <a:pt x="0" y="5"/>
                    </a:lnTo>
                    <a:lnTo>
                      <a:pt x="0" y="5"/>
                    </a:lnTo>
                    <a:lnTo>
                      <a:pt x="0" y="4"/>
                    </a:lnTo>
                    <a:lnTo>
                      <a:pt x="0" y="5"/>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5"/>
                    </a:lnTo>
                    <a:lnTo>
                      <a:pt x="0" y="6"/>
                    </a:lnTo>
                    <a:lnTo>
                      <a:pt x="0" y="6"/>
                    </a:lnTo>
                    <a:lnTo>
                      <a:pt x="0" y="7"/>
                    </a:lnTo>
                    <a:lnTo>
                      <a:pt x="0" y="7"/>
                    </a:lnTo>
                    <a:lnTo>
                      <a:pt x="0" y="8"/>
                    </a:lnTo>
                    <a:lnTo>
                      <a:pt x="0" y="8"/>
                    </a:lnTo>
                    <a:lnTo>
                      <a:pt x="0" y="8"/>
                    </a:lnTo>
                    <a:lnTo>
                      <a:pt x="0" y="8"/>
                    </a:lnTo>
                    <a:lnTo>
                      <a:pt x="0" y="9"/>
                    </a:lnTo>
                    <a:lnTo>
                      <a:pt x="0" y="8"/>
                    </a:lnTo>
                    <a:lnTo>
                      <a:pt x="0" y="8"/>
                    </a:lnTo>
                    <a:lnTo>
                      <a:pt x="0" y="9"/>
                    </a:lnTo>
                    <a:lnTo>
                      <a:pt x="0" y="9"/>
                    </a:lnTo>
                    <a:lnTo>
                      <a:pt x="0" y="9"/>
                    </a:lnTo>
                    <a:lnTo>
                      <a:pt x="0" y="9"/>
                    </a:lnTo>
                    <a:lnTo>
                      <a:pt x="0" y="9"/>
                    </a:lnTo>
                    <a:lnTo>
                      <a:pt x="0" y="9"/>
                    </a:lnTo>
                    <a:lnTo>
                      <a:pt x="0" y="9"/>
                    </a:lnTo>
                    <a:lnTo>
                      <a:pt x="0" y="10"/>
                    </a:lnTo>
                    <a:lnTo>
                      <a:pt x="0" y="10"/>
                    </a:lnTo>
                    <a:lnTo>
                      <a:pt x="0" y="11"/>
                    </a:lnTo>
                    <a:lnTo>
                      <a:pt x="0" y="10"/>
                    </a:lnTo>
                    <a:lnTo>
                      <a:pt x="0" y="11"/>
                    </a:lnTo>
                    <a:lnTo>
                      <a:pt x="0" y="11"/>
                    </a:lnTo>
                    <a:lnTo>
                      <a:pt x="0" y="12"/>
                    </a:lnTo>
                    <a:lnTo>
                      <a:pt x="0" y="11"/>
                    </a:lnTo>
                    <a:lnTo>
                      <a:pt x="0" y="12"/>
                    </a:lnTo>
                    <a:lnTo>
                      <a:pt x="0" y="12"/>
                    </a:lnTo>
                    <a:lnTo>
                      <a:pt x="0" y="13"/>
                    </a:lnTo>
                    <a:lnTo>
                      <a:pt x="0" y="12"/>
                    </a:lnTo>
                    <a:lnTo>
                      <a:pt x="0" y="13"/>
                    </a:lnTo>
                    <a:lnTo>
                      <a:pt x="0" y="12"/>
                    </a:lnTo>
                    <a:lnTo>
                      <a:pt x="0" y="14"/>
                    </a:lnTo>
                    <a:lnTo>
                      <a:pt x="0" y="14"/>
                    </a:lnTo>
                    <a:lnTo>
                      <a:pt x="0" y="14"/>
                    </a:lnTo>
                    <a:lnTo>
                      <a:pt x="0" y="14"/>
                    </a:lnTo>
                    <a:lnTo>
                      <a:pt x="0" y="13"/>
                    </a:lnTo>
                    <a:lnTo>
                      <a:pt x="0" y="13"/>
                    </a:lnTo>
                    <a:lnTo>
                      <a:pt x="0" y="12"/>
                    </a:lnTo>
                    <a:lnTo>
                      <a:pt x="0" y="13"/>
                    </a:lnTo>
                    <a:lnTo>
                      <a:pt x="0" y="13"/>
                    </a:lnTo>
                    <a:lnTo>
                      <a:pt x="0" y="13"/>
                    </a:lnTo>
                    <a:lnTo>
                      <a:pt x="0" y="13"/>
                    </a:lnTo>
                    <a:lnTo>
                      <a:pt x="0" y="12"/>
                    </a:lnTo>
                    <a:lnTo>
                      <a:pt x="0" y="12"/>
                    </a:lnTo>
                    <a:lnTo>
                      <a:pt x="0" y="12"/>
                    </a:lnTo>
                    <a:lnTo>
                      <a:pt x="0" y="12"/>
                    </a:lnTo>
                    <a:lnTo>
                      <a:pt x="0" y="11"/>
                    </a:lnTo>
                    <a:lnTo>
                      <a:pt x="0" y="12"/>
                    </a:lnTo>
                    <a:lnTo>
                      <a:pt x="0" y="11"/>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0"/>
                    </a:lnTo>
                    <a:lnTo>
                      <a:pt x="0" y="10"/>
                    </a:lnTo>
                    <a:lnTo>
                      <a:pt x="0" y="9"/>
                    </a:lnTo>
                    <a:lnTo>
                      <a:pt x="0" y="9"/>
                    </a:lnTo>
                    <a:lnTo>
                      <a:pt x="0" y="9"/>
                    </a:lnTo>
                    <a:lnTo>
                      <a:pt x="0" y="9"/>
                    </a:lnTo>
                    <a:lnTo>
                      <a:pt x="0" y="9"/>
                    </a:lnTo>
                    <a:lnTo>
                      <a:pt x="0" y="8"/>
                    </a:lnTo>
                    <a:lnTo>
                      <a:pt x="0" y="9"/>
                    </a:lnTo>
                    <a:lnTo>
                      <a:pt x="0" y="9"/>
                    </a:lnTo>
                    <a:lnTo>
                      <a:pt x="0" y="10"/>
                    </a:lnTo>
                    <a:lnTo>
                      <a:pt x="0" y="10"/>
                    </a:lnTo>
                    <a:lnTo>
                      <a:pt x="0" y="9"/>
                    </a:lnTo>
                    <a:lnTo>
                      <a:pt x="0" y="10"/>
                    </a:lnTo>
                    <a:lnTo>
                      <a:pt x="0" y="10"/>
                    </a:lnTo>
                    <a:lnTo>
                      <a:pt x="0" y="11"/>
                    </a:lnTo>
                    <a:lnTo>
                      <a:pt x="0" y="11"/>
                    </a:lnTo>
                    <a:lnTo>
                      <a:pt x="0" y="11"/>
                    </a:lnTo>
                    <a:lnTo>
                      <a:pt x="0" y="10"/>
                    </a:lnTo>
                    <a:lnTo>
                      <a:pt x="0" y="11"/>
                    </a:lnTo>
                    <a:lnTo>
                      <a:pt x="0" y="11"/>
                    </a:lnTo>
                    <a:lnTo>
                      <a:pt x="0" y="11"/>
                    </a:lnTo>
                    <a:lnTo>
                      <a:pt x="0" y="11"/>
                    </a:lnTo>
                    <a:lnTo>
                      <a:pt x="0" y="11"/>
                    </a:lnTo>
                    <a:lnTo>
                      <a:pt x="0" y="11"/>
                    </a:lnTo>
                    <a:lnTo>
                      <a:pt x="0" y="10"/>
                    </a:lnTo>
                    <a:lnTo>
                      <a:pt x="0" y="11"/>
                    </a:lnTo>
                  </a:path>
                </a:pathLst>
              </a:custGeom>
              <a:noFill/>
              <a:ln w="0">
                <a:solidFill>
                  <a:srgbClr val="3366FF"/>
                </a:solidFill>
                <a:prstDash val="solid"/>
                <a:round/>
                <a:headEnd/>
                <a:tailEnd/>
              </a:ln>
            </p:spPr>
            <p:txBody>
              <a:bodyPr/>
              <a:lstStyle/>
              <a:p>
                <a:endParaRPr lang="en-GB"/>
              </a:p>
            </p:txBody>
          </p:sp>
          <p:sp>
            <p:nvSpPr>
              <p:cNvPr id="186385" name="Freeform 1041"/>
              <p:cNvSpPr>
                <a:spLocks/>
              </p:cNvSpPr>
              <p:nvPr/>
            </p:nvSpPr>
            <p:spPr bwMode="auto">
              <a:xfrm>
                <a:off x="3972" y="3383"/>
                <a:ext cx="6" cy="90"/>
              </a:xfrm>
              <a:custGeom>
                <a:avLst/>
                <a:gdLst/>
                <a:ahLst/>
                <a:cxnLst>
                  <a:cxn ang="0">
                    <a:pos x="0" y="10"/>
                  </a:cxn>
                  <a:cxn ang="0">
                    <a:pos x="1" y="13"/>
                  </a:cxn>
                  <a:cxn ang="0">
                    <a:pos x="1" y="11"/>
                  </a:cxn>
                  <a:cxn ang="0">
                    <a:pos x="1" y="10"/>
                  </a:cxn>
                  <a:cxn ang="0">
                    <a:pos x="1" y="11"/>
                  </a:cxn>
                  <a:cxn ang="0">
                    <a:pos x="1" y="10"/>
                  </a:cxn>
                  <a:cxn ang="0">
                    <a:pos x="1" y="11"/>
                  </a:cxn>
                  <a:cxn ang="0">
                    <a:pos x="1" y="11"/>
                  </a:cxn>
                  <a:cxn ang="0">
                    <a:pos x="1" y="6"/>
                  </a:cxn>
                  <a:cxn ang="0">
                    <a:pos x="1" y="6"/>
                  </a:cxn>
                  <a:cxn ang="0">
                    <a:pos x="1" y="7"/>
                  </a:cxn>
                  <a:cxn ang="0">
                    <a:pos x="1" y="9"/>
                  </a:cxn>
                  <a:cxn ang="0">
                    <a:pos x="1" y="12"/>
                  </a:cxn>
                  <a:cxn ang="0">
                    <a:pos x="1" y="8"/>
                  </a:cxn>
                  <a:cxn ang="0">
                    <a:pos x="1" y="5"/>
                  </a:cxn>
                  <a:cxn ang="0">
                    <a:pos x="1" y="7"/>
                  </a:cxn>
                  <a:cxn ang="0">
                    <a:pos x="1" y="8"/>
                  </a:cxn>
                  <a:cxn ang="0">
                    <a:pos x="1" y="8"/>
                  </a:cxn>
                  <a:cxn ang="0">
                    <a:pos x="1" y="7"/>
                  </a:cxn>
                  <a:cxn ang="0">
                    <a:pos x="1" y="6"/>
                  </a:cxn>
                  <a:cxn ang="0">
                    <a:pos x="1" y="4"/>
                  </a:cxn>
                  <a:cxn ang="0">
                    <a:pos x="1" y="5"/>
                  </a:cxn>
                  <a:cxn ang="0">
                    <a:pos x="1" y="6"/>
                  </a:cxn>
                  <a:cxn ang="0">
                    <a:pos x="1" y="8"/>
                  </a:cxn>
                  <a:cxn ang="0">
                    <a:pos x="1" y="8"/>
                  </a:cxn>
                  <a:cxn ang="0">
                    <a:pos x="1" y="8"/>
                  </a:cxn>
                  <a:cxn ang="0">
                    <a:pos x="1" y="9"/>
                  </a:cxn>
                  <a:cxn ang="0">
                    <a:pos x="1" y="10"/>
                  </a:cxn>
                  <a:cxn ang="0">
                    <a:pos x="1" y="12"/>
                  </a:cxn>
                  <a:cxn ang="0">
                    <a:pos x="1" y="11"/>
                  </a:cxn>
                  <a:cxn ang="0">
                    <a:pos x="1" y="13"/>
                  </a:cxn>
                  <a:cxn ang="0">
                    <a:pos x="1" y="12"/>
                  </a:cxn>
                  <a:cxn ang="0">
                    <a:pos x="1" y="12"/>
                  </a:cxn>
                  <a:cxn ang="0">
                    <a:pos x="1" y="12"/>
                  </a:cxn>
                  <a:cxn ang="0">
                    <a:pos x="1" y="11"/>
                  </a:cxn>
                  <a:cxn ang="0">
                    <a:pos x="1" y="10"/>
                  </a:cxn>
                  <a:cxn ang="0">
                    <a:pos x="1" y="11"/>
                  </a:cxn>
                  <a:cxn ang="0">
                    <a:pos x="1" y="12"/>
                  </a:cxn>
                  <a:cxn ang="0">
                    <a:pos x="1" y="12"/>
                  </a:cxn>
                  <a:cxn ang="0">
                    <a:pos x="1" y="11"/>
                  </a:cxn>
                  <a:cxn ang="0">
                    <a:pos x="1" y="9"/>
                  </a:cxn>
                  <a:cxn ang="0">
                    <a:pos x="1" y="7"/>
                  </a:cxn>
                  <a:cxn ang="0">
                    <a:pos x="1" y="3"/>
                  </a:cxn>
                  <a:cxn ang="0">
                    <a:pos x="1" y="5"/>
                  </a:cxn>
                  <a:cxn ang="0">
                    <a:pos x="1" y="7"/>
                  </a:cxn>
                  <a:cxn ang="0">
                    <a:pos x="1" y="4"/>
                  </a:cxn>
                  <a:cxn ang="0">
                    <a:pos x="1" y="1"/>
                  </a:cxn>
                  <a:cxn ang="0">
                    <a:pos x="1" y="2"/>
                  </a:cxn>
                  <a:cxn ang="0">
                    <a:pos x="1" y="3"/>
                  </a:cxn>
                  <a:cxn ang="0">
                    <a:pos x="1" y="7"/>
                  </a:cxn>
                  <a:cxn ang="0">
                    <a:pos x="1" y="6"/>
                  </a:cxn>
                  <a:cxn ang="0">
                    <a:pos x="1" y="8"/>
                  </a:cxn>
                  <a:cxn ang="0">
                    <a:pos x="1" y="7"/>
                  </a:cxn>
                  <a:cxn ang="0">
                    <a:pos x="1" y="7"/>
                  </a:cxn>
                  <a:cxn ang="0">
                    <a:pos x="1" y="9"/>
                  </a:cxn>
                  <a:cxn ang="0">
                    <a:pos x="1" y="10"/>
                  </a:cxn>
                  <a:cxn ang="0">
                    <a:pos x="1" y="8"/>
                  </a:cxn>
                  <a:cxn ang="0">
                    <a:pos x="1" y="8"/>
                  </a:cxn>
                  <a:cxn ang="0">
                    <a:pos x="1" y="7"/>
                  </a:cxn>
                  <a:cxn ang="0">
                    <a:pos x="1" y="5"/>
                  </a:cxn>
                  <a:cxn ang="0">
                    <a:pos x="1" y="7"/>
                  </a:cxn>
                  <a:cxn ang="0">
                    <a:pos x="1" y="2"/>
                  </a:cxn>
                  <a:cxn ang="0">
                    <a:pos x="1" y="2"/>
                  </a:cxn>
                </a:cxnLst>
                <a:rect l="0" t="0" r="r" b="b"/>
                <a:pathLst>
                  <a:path w="1" h="15">
                    <a:moveTo>
                      <a:pt x="0" y="15"/>
                    </a:moveTo>
                    <a:lnTo>
                      <a:pt x="0" y="14"/>
                    </a:lnTo>
                    <a:lnTo>
                      <a:pt x="0" y="14"/>
                    </a:lnTo>
                    <a:lnTo>
                      <a:pt x="0" y="13"/>
                    </a:lnTo>
                    <a:lnTo>
                      <a:pt x="0" y="13"/>
                    </a:lnTo>
                    <a:lnTo>
                      <a:pt x="0" y="12"/>
                    </a:lnTo>
                    <a:lnTo>
                      <a:pt x="0" y="12"/>
                    </a:lnTo>
                    <a:lnTo>
                      <a:pt x="0" y="11"/>
                    </a:lnTo>
                    <a:lnTo>
                      <a:pt x="0" y="11"/>
                    </a:lnTo>
                    <a:lnTo>
                      <a:pt x="0" y="10"/>
                    </a:lnTo>
                    <a:lnTo>
                      <a:pt x="0" y="10"/>
                    </a:lnTo>
                    <a:lnTo>
                      <a:pt x="0" y="11"/>
                    </a:lnTo>
                    <a:lnTo>
                      <a:pt x="0" y="10"/>
                    </a:lnTo>
                    <a:lnTo>
                      <a:pt x="0" y="11"/>
                    </a:lnTo>
                    <a:lnTo>
                      <a:pt x="0" y="11"/>
                    </a:lnTo>
                    <a:lnTo>
                      <a:pt x="0" y="11"/>
                    </a:lnTo>
                    <a:lnTo>
                      <a:pt x="0" y="11"/>
                    </a:lnTo>
                    <a:lnTo>
                      <a:pt x="1" y="11"/>
                    </a:lnTo>
                    <a:lnTo>
                      <a:pt x="1" y="12"/>
                    </a:lnTo>
                    <a:lnTo>
                      <a:pt x="1" y="12"/>
                    </a:lnTo>
                    <a:lnTo>
                      <a:pt x="1" y="13"/>
                    </a:lnTo>
                    <a:lnTo>
                      <a:pt x="1" y="13"/>
                    </a:lnTo>
                    <a:lnTo>
                      <a:pt x="1" y="13"/>
                    </a:lnTo>
                    <a:lnTo>
                      <a:pt x="1" y="13"/>
                    </a:lnTo>
                    <a:lnTo>
                      <a:pt x="1" y="12"/>
                    </a:lnTo>
                    <a:lnTo>
                      <a:pt x="1" y="12"/>
                    </a:lnTo>
                    <a:lnTo>
                      <a:pt x="1" y="11"/>
                    </a:lnTo>
                    <a:lnTo>
                      <a:pt x="1" y="11"/>
                    </a:lnTo>
                    <a:lnTo>
                      <a:pt x="1" y="11"/>
                    </a:lnTo>
                    <a:lnTo>
                      <a:pt x="1" y="12"/>
                    </a:lnTo>
                    <a:lnTo>
                      <a:pt x="1" y="12"/>
                    </a:lnTo>
                    <a:lnTo>
                      <a:pt x="1" y="12"/>
                    </a:lnTo>
                    <a:lnTo>
                      <a:pt x="1" y="11"/>
                    </a:lnTo>
                    <a:lnTo>
                      <a:pt x="1" y="11"/>
                    </a:lnTo>
                    <a:lnTo>
                      <a:pt x="1" y="10"/>
                    </a:lnTo>
                    <a:lnTo>
                      <a:pt x="1" y="11"/>
                    </a:lnTo>
                    <a:lnTo>
                      <a:pt x="1" y="10"/>
                    </a:lnTo>
                    <a:lnTo>
                      <a:pt x="1" y="10"/>
                    </a:lnTo>
                    <a:lnTo>
                      <a:pt x="1" y="9"/>
                    </a:lnTo>
                    <a:lnTo>
                      <a:pt x="1" y="10"/>
                    </a:lnTo>
                    <a:lnTo>
                      <a:pt x="1" y="10"/>
                    </a:lnTo>
                    <a:lnTo>
                      <a:pt x="1" y="10"/>
                    </a:lnTo>
                    <a:lnTo>
                      <a:pt x="1" y="9"/>
                    </a:lnTo>
                    <a:lnTo>
                      <a:pt x="1" y="10"/>
                    </a:lnTo>
                    <a:lnTo>
                      <a:pt x="1" y="10"/>
                    </a:lnTo>
                    <a:lnTo>
                      <a:pt x="1" y="10"/>
                    </a:lnTo>
                    <a:lnTo>
                      <a:pt x="1" y="10"/>
                    </a:lnTo>
                    <a:lnTo>
                      <a:pt x="1" y="10"/>
                    </a:lnTo>
                    <a:lnTo>
                      <a:pt x="1" y="11"/>
                    </a:lnTo>
                    <a:lnTo>
                      <a:pt x="1" y="10"/>
                    </a:lnTo>
                    <a:lnTo>
                      <a:pt x="1" y="11"/>
                    </a:lnTo>
                    <a:lnTo>
                      <a:pt x="1" y="11"/>
                    </a:lnTo>
                    <a:lnTo>
                      <a:pt x="1" y="11"/>
                    </a:lnTo>
                    <a:lnTo>
                      <a:pt x="1" y="10"/>
                    </a:lnTo>
                    <a:lnTo>
                      <a:pt x="1" y="11"/>
                    </a:lnTo>
                    <a:lnTo>
                      <a:pt x="1" y="11"/>
                    </a:lnTo>
                    <a:lnTo>
                      <a:pt x="1" y="11"/>
                    </a:lnTo>
                    <a:lnTo>
                      <a:pt x="1" y="11"/>
                    </a:lnTo>
                    <a:lnTo>
                      <a:pt x="1" y="11"/>
                    </a:lnTo>
                    <a:lnTo>
                      <a:pt x="1" y="11"/>
                    </a:lnTo>
                    <a:lnTo>
                      <a:pt x="1" y="11"/>
                    </a:lnTo>
                    <a:lnTo>
                      <a:pt x="1" y="11"/>
                    </a:lnTo>
                    <a:lnTo>
                      <a:pt x="1" y="10"/>
                    </a:lnTo>
                    <a:lnTo>
                      <a:pt x="1" y="10"/>
                    </a:lnTo>
                    <a:lnTo>
                      <a:pt x="1" y="10"/>
                    </a:lnTo>
                    <a:lnTo>
                      <a:pt x="1" y="10"/>
                    </a:lnTo>
                    <a:lnTo>
                      <a:pt x="1" y="9"/>
                    </a:lnTo>
                    <a:lnTo>
                      <a:pt x="1" y="10"/>
                    </a:lnTo>
                    <a:lnTo>
                      <a:pt x="1" y="10"/>
                    </a:lnTo>
                    <a:lnTo>
                      <a:pt x="1" y="11"/>
                    </a:lnTo>
                    <a:lnTo>
                      <a:pt x="1" y="11"/>
                    </a:lnTo>
                    <a:lnTo>
                      <a:pt x="1" y="11"/>
                    </a:lnTo>
                    <a:lnTo>
                      <a:pt x="1" y="11"/>
                    </a:lnTo>
                    <a:lnTo>
                      <a:pt x="1" y="11"/>
                    </a:lnTo>
                    <a:lnTo>
                      <a:pt x="1" y="11"/>
                    </a:lnTo>
                    <a:lnTo>
                      <a:pt x="1" y="11"/>
                    </a:lnTo>
                    <a:lnTo>
                      <a:pt x="1" y="11"/>
                    </a:lnTo>
                    <a:lnTo>
                      <a:pt x="1" y="10"/>
                    </a:lnTo>
                    <a:lnTo>
                      <a:pt x="1" y="11"/>
                    </a:lnTo>
                    <a:lnTo>
                      <a:pt x="1" y="10"/>
                    </a:lnTo>
                    <a:lnTo>
                      <a:pt x="1" y="11"/>
                    </a:lnTo>
                    <a:lnTo>
                      <a:pt x="1" y="11"/>
                    </a:lnTo>
                    <a:lnTo>
                      <a:pt x="1" y="11"/>
                    </a:lnTo>
                    <a:lnTo>
                      <a:pt x="1" y="11"/>
                    </a:lnTo>
                    <a:lnTo>
                      <a:pt x="1" y="11"/>
                    </a:lnTo>
                    <a:lnTo>
                      <a:pt x="1" y="11"/>
                    </a:lnTo>
                    <a:lnTo>
                      <a:pt x="1" y="11"/>
                    </a:lnTo>
                    <a:lnTo>
                      <a:pt x="1" y="11"/>
                    </a:lnTo>
                    <a:lnTo>
                      <a:pt x="1" y="10"/>
                    </a:lnTo>
                    <a:lnTo>
                      <a:pt x="1" y="10"/>
                    </a:lnTo>
                    <a:lnTo>
                      <a:pt x="1" y="10"/>
                    </a:lnTo>
                    <a:lnTo>
                      <a:pt x="1" y="10"/>
                    </a:lnTo>
                    <a:lnTo>
                      <a:pt x="1" y="9"/>
                    </a:lnTo>
                    <a:lnTo>
                      <a:pt x="1" y="9"/>
                    </a:lnTo>
                    <a:lnTo>
                      <a:pt x="1" y="8"/>
                    </a:lnTo>
                    <a:lnTo>
                      <a:pt x="1" y="8"/>
                    </a:lnTo>
                    <a:lnTo>
                      <a:pt x="1" y="7"/>
                    </a:lnTo>
                    <a:lnTo>
                      <a:pt x="1" y="7"/>
                    </a:lnTo>
                    <a:lnTo>
                      <a:pt x="1" y="6"/>
                    </a:lnTo>
                    <a:lnTo>
                      <a:pt x="1" y="6"/>
                    </a:lnTo>
                    <a:lnTo>
                      <a:pt x="1" y="6"/>
                    </a:lnTo>
                    <a:lnTo>
                      <a:pt x="1" y="6"/>
                    </a:lnTo>
                    <a:lnTo>
                      <a:pt x="1" y="6"/>
                    </a:lnTo>
                    <a:lnTo>
                      <a:pt x="1" y="6"/>
                    </a:lnTo>
                    <a:lnTo>
                      <a:pt x="1" y="6"/>
                    </a:lnTo>
                    <a:lnTo>
                      <a:pt x="1" y="7"/>
                    </a:lnTo>
                    <a:lnTo>
                      <a:pt x="1" y="7"/>
                    </a:lnTo>
                    <a:lnTo>
                      <a:pt x="1" y="6"/>
                    </a:lnTo>
                    <a:lnTo>
                      <a:pt x="1" y="6"/>
                    </a:lnTo>
                    <a:lnTo>
                      <a:pt x="1" y="6"/>
                    </a:lnTo>
                    <a:lnTo>
                      <a:pt x="1" y="7"/>
                    </a:lnTo>
                    <a:lnTo>
                      <a:pt x="1" y="7"/>
                    </a:lnTo>
                    <a:lnTo>
                      <a:pt x="1" y="8"/>
                    </a:lnTo>
                    <a:lnTo>
                      <a:pt x="1" y="7"/>
                    </a:lnTo>
                    <a:lnTo>
                      <a:pt x="1" y="8"/>
                    </a:lnTo>
                    <a:lnTo>
                      <a:pt x="1" y="7"/>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8"/>
                    </a:lnTo>
                    <a:lnTo>
                      <a:pt x="1" y="8"/>
                    </a:lnTo>
                    <a:lnTo>
                      <a:pt x="1" y="9"/>
                    </a:lnTo>
                    <a:lnTo>
                      <a:pt x="1" y="9"/>
                    </a:lnTo>
                    <a:lnTo>
                      <a:pt x="1" y="9"/>
                    </a:lnTo>
                    <a:lnTo>
                      <a:pt x="1" y="10"/>
                    </a:lnTo>
                    <a:lnTo>
                      <a:pt x="1" y="10"/>
                    </a:lnTo>
                    <a:lnTo>
                      <a:pt x="1" y="10"/>
                    </a:lnTo>
                    <a:lnTo>
                      <a:pt x="1" y="11"/>
                    </a:lnTo>
                    <a:lnTo>
                      <a:pt x="1" y="11"/>
                    </a:lnTo>
                    <a:lnTo>
                      <a:pt x="1" y="11"/>
                    </a:lnTo>
                    <a:lnTo>
                      <a:pt x="1" y="11"/>
                    </a:lnTo>
                    <a:lnTo>
                      <a:pt x="1" y="12"/>
                    </a:lnTo>
                    <a:lnTo>
                      <a:pt x="1" y="11"/>
                    </a:lnTo>
                    <a:lnTo>
                      <a:pt x="1" y="12"/>
                    </a:lnTo>
                    <a:lnTo>
                      <a:pt x="1" y="12"/>
                    </a:lnTo>
                    <a:lnTo>
                      <a:pt x="1" y="12"/>
                    </a:lnTo>
                    <a:lnTo>
                      <a:pt x="1" y="12"/>
                    </a:lnTo>
                    <a:lnTo>
                      <a:pt x="1" y="11"/>
                    </a:lnTo>
                    <a:lnTo>
                      <a:pt x="1" y="11"/>
                    </a:lnTo>
                    <a:lnTo>
                      <a:pt x="1" y="10"/>
                    </a:lnTo>
                    <a:lnTo>
                      <a:pt x="1" y="10"/>
                    </a:lnTo>
                    <a:lnTo>
                      <a:pt x="1" y="9"/>
                    </a:lnTo>
                    <a:lnTo>
                      <a:pt x="1" y="9"/>
                    </a:lnTo>
                    <a:lnTo>
                      <a:pt x="1" y="9"/>
                    </a:lnTo>
                    <a:lnTo>
                      <a:pt x="1" y="8"/>
                    </a:lnTo>
                    <a:lnTo>
                      <a:pt x="1" y="8"/>
                    </a:lnTo>
                    <a:lnTo>
                      <a:pt x="1" y="7"/>
                    </a:lnTo>
                    <a:lnTo>
                      <a:pt x="1" y="7"/>
                    </a:lnTo>
                    <a:lnTo>
                      <a:pt x="1" y="6"/>
                    </a:lnTo>
                    <a:lnTo>
                      <a:pt x="1" y="6"/>
                    </a:lnTo>
                    <a:lnTo>
                      <a:pt x="1" y="6"/>
                    </a:lnTo>
                    <a:lnTo>
                      <a:pt x="1" y="6"/>
                    </a:lnTo>
                    <a:lnTo>
                      <a:pt x="1" y="6"/>
                    </a:lnTo>
                    <a:lnTo>
                      <a:pt x="1" y="5"/>
                    </a:lnTo>
                    <a:lnTo>
                      <a:pt x="1" y="6"/>
                    </a:lnTo>
                    <a:lnTo>
                      <a:pt x="1" y="5"/>
                    </a:lnTo>
                    <a:lnTo>
                      <a:pt x="1" y="6"/>
                    </a:lnTo>
                    <a:lnTo>
                      <a:pt x="1" y="5"/>
                    </a:lnTo>
                    <a:lnTo>
                      <a:pt x="1" y="6"/>
                    </a:lnTo>
                    <a:lnTo>
                      <a:pt x="1" y="6"/>
                    </a:lnTo>
                    <a:lnTo>
                      <a:pt x="1" y="6"/>
                    </a:lnTo>
                    <a:lnTo>
                      <a:pt x="1" y="6"/>
                    </a:lnTo>
                    <a:lnTo>
                      <a:pt x="1" y="7"/>
                    </a:lnTo>
                    <a:lnTo>
                      <a:pt x="1" y="7"/>
                    </a:lnTo>
                    <a:lnTo>
                      <a:pt x="1" y="7"/>
                    </a:lnTo>
                    <a:lnTo>
                      <a:pt x="1" y="8"/>
                    </a:lnTo>
                    <a:lnTo>
                      <a:pt x="1" y="7"/>
                    </a:lnTo>
                    <a:lnTo>
                      <a:pt x="1" y="8"/>
                    </a:lnTo>
                    <a:lnTo>
                      <a:pt x="1" y="8"/>
                    </a:lnTo>
                    <a:lnTo>
                      <a:pt x="1" y="9"/>
                    </a:lnTo>
                    <a:lnTo>
                      <a:pt x="1" y="8"/>
                    </a:lnTo>
                    <a:lnTo>
                      <a:pt x="1" y="8"/>
                    </a:lnTo>
                    <a:lnTo>
                      <a:pt x="1" y="9"/>
                    </a:lnTo>
                    <a:lnTo>
                      <a:pt x="1" y="8"/>
                    </a:lnTo>
                    <a:lnTo>
                      <a:pt x="1" y="8"/>
                    </a:lnTo>
                    <a:lnTo>
                      <a:pt x="1" y="8"/>
                    </a:lnTo>
                    <a:lnTo>
                      <a:pt x="1" y="8"/>
                    </a:lnTo>
                    <a:lnTo>
                      <a:pt x="1" y="8"/>
                    </a:lnTo>
                    <a:lnTo>
                      <a:pt x="1" y="8"/>
                    </a:lnTo>
                    <a:lnTo>
                      <a:pt x="1" y="8"/>
                    </a:lnTo>
                    <a:lnTo>
                      <a:pt x="1" y="8"/>
                    </a:lnTo>
                    <a:lnTo>
                      <a:pt x="1" y="9"/>
                    </a:lnTo>
                    <a:lnTo>
                      <a:pt x="1" y="9"/>
                    </a:lnTo>
                    <a:lnTo>
                      <a:pt x="1" y="9"/>
                    </a:lnTo>
                    <a:lnTo>
                      <a:pt x="1" y="8"/>
                    </a:lnTo>
                    <a:lnTo>
                      <a:pt x="1" y="9"/>
                    </a:lnTo>
                    <a:lnTo>
                      <a:pt x="1" y="9"/>
                    </a:lnTo>
                    <a:lnTo>
                      <a:pt x="1" y="9"/>
                    </a:lnTo>
                    <a:lnTo>
                      <a:pt x="1" y="8"/>
                    </a:lnTo>
                    <a:lnTo>
                      <a:pt x="1" y="9"/>
                    </a:lnTo>
                    <a:lnTo>
                      <a:pt x="1" y="9"/>
                    </a:lnTo>
                    <a:lnTo>
                      <a:pt x="1" y="8"/>
                    </a:lnTo>
                    <a:lnTo>
                      <a:pt x="1" y="8"/>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5"/>
                    </a:lnTo>
                    <a:lnTo>
                      <a:pt x="1" y="6"/>
                    </a:lnTo>
                    <a:lnTo>
                      <a:pt x="1" y="5"/>
                    </a:lnTo>
                    <a:lnTo>
                      <a:pt x="1" y="5"/>
                    </a:lnTo>
                    <a:lnTo>
                      <a:pt x="1" y="5"/>
                    </a:lnTo>
                    <a:lnTo>
                      <a:pt x="1" y="4"/>
                    </a:lnTo>
                    <a:lnTo>
                      <a:pt x="1" y="5"/>
                    </a:lnTo>
                    <a:lnTo>
                      <a:pt x="1" y="5"/>
                    </a:lnTo>
                    <a:lnTo>
                      <a:pt x="1" y="5"/>
                    </a:lnTo>
                    <a:lnTo>
                      <a:pt x="1" y="5"/>
                    </a:lnTo>
                    <a:lnTo>
                      <a:pt x="1" y="4"/>
                    </a:lnTo>
                    <a:lnTo>
                      <a:pt x="1" y="5"/>
                    </a:lnTo>
                    <a:lnTo>
                      <a:pt x="1" y="5"/>
                    </a:lnTo>
                    <a:lnTo>
                      <a:pt x="1" y="5"/>
                    </a:lnTo>
                    <a:lnTo>
                      <a:pt x="1" y="4"/>
                    </a:lnTo>
                    <a:lnTo>
                      <a:pt x="1" y="4"/>
                    </a:lnTo>
                    <a:lnTo>
                      <a:pt x="1" y="4"/>
                    </a:lnTo>
                    <a:lnTo>
                      <a:pt x="1" y="5"/>
                    </a:lnTo>
                    <a:lnTo>
                      <a:pt x="1" y="5"/>
                    </a:lnTo>
                    <a:lnTo>
                      <a:pt x="1" y="6"/>
                    </a:lnTo>
                    <a:lnTo>
                      <a:pt x="1" y="5"/>
                    </a:lnTo>
                    <a:lnTo>
                      <a:pt x="1" y="5"/>
                    </a:lnTo>
                    <a:lnTo>
                      <a:pt x="1" y="5"/>
                    </a:lnTo>
                    <a:lnTo>
                      <a:pt x="1" y="5"/>
                    </a:lnTo>
                    <a:lnTo>
                      <a:pt x="1" y="5"/>
                    </a:lnTo>
                    <a:lnTo>
                      <a:pt x="1" y="5"/>
                    </a:lnTo>
                    <a:lnTo>
                      <a:pt x="1" y="4"/>
                    </a:lnTo>
                    <a:lnTo>
                      <a:pt x="1" y="5"/>
                    </a:lnTo>
                    <a:lnTo>
                      <a:pt x="1" y="5"/>
                    </a:lnTo>
                    <a:lnTo>
                      <a:pt x="1" y="5"/>
                    </a:lnTo>
                    <a:lnTo>
                      <a:pt x="1" y="5"/>
                    </a:lnTo>
                    <a:lnTo>
                      <a:pt x="1" y="5"/>
                    </a:lnTo>
                    <a:lnTo>
                      <a:pt x="1" y="6"/>
                    </a:lnTo>
                    <a:lnTo>
                      <a:pt x="1" y="7"/>
                    </a:lnTo>
                    <a:lnTo>
                      <a:pt x="1" y="7"/>
                    </a:lnTo>
                    <a:lnTo>
                      <a:pt x="1" y="7"/>
                    </a:lnTo>
                    <a:lnTo>
                      <a:pt x="1" y="7"/>
                    </a:lnTo>
                    <a:lnTo>
                      <a:pt x="1" y="8"/>
                    </a:lnTo>
                    <a:lnTo>
                      <a:pt x="1" y="8"/>
                    </a:lnTo>
                    <a:lnTo>
                      <a:pt x="1" y="8"/>
                    </a:lnTo>
                    <a:lnTo>
                      <a:pt x="1" y="8"/>
                    </a:lnTo>
                    <a:lnTo>
                      <a:pt x="1" y="8"/>
                    </a:lnTo>
                    <a:lnTo>
                      <a:pt x="1" y="8"/>
                    </a:lnTo>
                    <a:lnTo>
                      <a:pt x="1" y="8"/>
                    </a:lnTo>
                    <a:lnTo>
                      <a:pt x="1" y="9"/>
                    </a:lnTo>
                    <a:lnTo>
                      <a:pt x="1" y="8"/>
                    </a:lnTo>
                    <a:lnTo>
                      <a:pt x="1" y="8"/>
                    </a:lnTo>
                    <a:lnTo>
                      <a:pt x="1" y="8"/>
                    </a:lnTo>
                    <a:lnTo>
                      <a:pt x="1" y="8"/>
                    </a:lnTo>
                    <a:lnTo>
                      <a:pt x="1" y="8"/>
                    </a:lnTo>
                    <a:lnTo>
                      <a:pt x="1" y="9"/>
                    </a:lnTo>
                    <a:lnTo>
                      <a:pt x="1" y="8"/>
                    </a:lnTo>
                    <a:lnTo>
                      <a:pt x="1" y="9"/>
                    </a:lnTo>
                    <a:lnTo>
                      <a:pt x="1" y="8"/>
                    </a:lnTo>
                    <a:lnTo>
                      <a:pt x="1" y="8"/>
                    </a:lnTo>
                    <a:lnTo>
                      <a:pt x="1" y="8"/>
                    </a:lnTo>
                    <a:lnTo>
                      <a:pt x="1" y="8"/>
                    </a:lnTo>
                    <a:lnTo>
                      <a:pt x="1" y="7"/>
                    </a:lnTo>
                    <a:lnTo>
                      <a:pt x="1" y="8"/>
                    </a:lnTo>
                    <a:lnTo>
                      <a:pt x="1" y="8"/>
                    </a:lnTo>
                    <a:lnTo>
                      <a:pt x="1" y="8"/>
                    </a:lnTo>
                    <a:lnTo>
                      <a:pt x="1" y="8"/>
                    </a:lnTo>
                    <a:lnTo>
                      <a:pt x="1" y="7"/>
                    </a:lnTo>
                    <a:lnTo>
                      <a:pt x="1" y="8"/>
                    </a:lnTo>
                    <a:lnTo>
                      <a:pt x="1" y="8"/>
                    </a:lnTo>
                    <a:lnTo>
                      <a:pt x="1" y="8"/>
                    </a:lnTo>
                    <a:lnTo>
                      <a:pt x="1" y="8"/>
                    </a:lnTo>
                    <a:lnTo>
                      <a:pt x="1" y="8"/>
                    </a:lnTo>
                    <a:lnTo>
                      <a:pt x="1" y="8"/>
                    </a:lnTo>
                    <a:lnTo>
                      <a:pt x="1" y="8"/>
                    </a:lnTo>
                    <a:lnTo>
                      <a:pt x="1" y="9"/>
                    </a:lnTo>
                    <a:lnTo>
                      <a:pt x="1" y="9"/>
                    </a:lnTo>
                    <a:lnTo>
                      <a:pt x="1" y="9"/>
                    </a:lnTo>
                    <a:lnTo>
                      <a:pt x="1" y="8"/>
                    </a:lnTo>
                    <a:lnTo>
                      <a:pt x="1" y="9"/>
                    </a:lnTo>
                    <a:lnTo>
                      <a:pt x="1" y="10"/>
                    </a:lnTo>
                    <a:lnTo>
                      <a:pt x="1" y="9"/>
                    </a:lnTo>
                    <a:lnTo>
                      <a:pt x="1" y="10"/>
                    </a:lnTo>
                    <a:lnTo>
                      <a:pt x="1" y="10"/>
                    </a:lnTo>
                    <a:lnTo>
                      <a:pt x="1" y="9"/>
                    </a:lnTo>
                    <a:lnTo>
                      <a:pt x="1" y="10"/>
                    </a:lnTo>
                    <a:lnTo>
                      <a:pt x="1" y="10"/>
                    </a:lnTo>
                    <a:lnTo>
                      <a:pt x="1" y="10"/>
                    </a:lnTo>
                    <a:lnTo>
                      <a:pt x="1" y="10"/>
                    </a:lnTo>
                    <a:lnTo>
                      <a:pt x="1" y="10"/>
                    </a:lnTo>
                    <a:lnTo>
                      <a:pt x="1" y="11"/>
                    </a:lnTo>
                    <a:lnTo>
                      <a:pt x="1" y="11"/>
                    </a:lnTo>
                    <a:lnTo>
                      <a:pt x="1" y="10"/>
                    </a:lnTo>
                    <a:lnTo>
                      <a:pt x="1" y="10"/>
                    </a:lnTo>
                    <a:lnTo>
                      <a:pt x="1" y="10"/>
                    </a:lnTo>
                    <a:lnTo>
                      <a:pt x="1" y="9"/>
                    </a:lnTo>
                    <a:lnTo>
                      <a:pt x="1" y="10"/>
                    </a:lnTo>
                    <a:lnTo>
                      <a:pt x="1" y="10"/>
                    </a:lnTo>
                    <a:lnTo>
                      <a:pt x="1" y="10"/>
                    </a:lnTo>
                    <a:lnTo>
                      <a:pt x="1" y="10"/>
                    </a:lnTo>
                    <a:lnTo>
                      <a:pt x="1" y="10"/>
                    </a:lnTo>
                    <a:lnTo>
                      <a:pt x="1" y="10"/>
                    </a:lnTo>
                    <a:lnTo>
                      <a:pt x="1" y="11"/>
                    </a:lnTo>
                    <a:lnTo>
                      <a:pt x="1" y="12"/>
                    </a:lnTo>
                    <a:lnTo>
                      <a:pt x="1" y="13"/>
                    </a:lnTo>
                    <a:lnTo>
                      <a:pt x="1" y="12"/>
                    </a:lnTo>
                    <a:lnTo>
                      <a:pt x="1" y="12"/>
                    </a:lnTo>
                    <a:lnTo>
                      <a:pt x="1" y="12"/>
                    </a:lnTo>
                    <a:lnTo>
                      <a:pt x="1" y="12"/>
                    </a:lnTo>
                    <a:lnTo>
                      <a:pt x="1" y="13"/>
                    </a:lnTo>
                    <a:lnTo>
                      <a:pt x="1" y="12"/>
                    </a:lnTo>
                    <a:lnTo>
                      <a:pt x="1" y="12"/>
                    </a:lnTo>
                    <a:lnTo>
                      <a:pt x="1" y="11"/>
                    </a:lnTo>
                    <a:lnTo>
                      <a:pt x="1" y="11"/>
                    </a:lnTo>
                    <a:lnTo>
                      <a:pt x="1" y="11"/>
                    </a:lnTo>
                    <a:lnTo>
                      <a:pt x="1" y="11"/>
                    </a:lnTo>
                    <a:lnTo>
                      <a:pt x="1" y="11"/>
                    </a:lnTo>
                    <a:lnTo>
                      <a:pt x="1" y="11"/>
                    </a:lnTo>
                    <a:lnTo>
                      <a:pt x="1" y="11"/>
                    </a:lnTo>
                    <a:lnTo>
                      <a:pt x="1" y="11"/>
                    </a:lnTo>
                    <a:lnTo>
                      <a:pt x="1" y="11"/>
                    </a:lnTo>
                    <a:lnTo>
                      <a:pt x="1" y="12"/>
                    </a:lnTo>
                    <a:lnTo>
                      <a:pt x="1" y="12"/>
                    </a:lnTo>
                    <a:lnTo>
                      <a:pt x="1" y="13"/>
                    </a:lnTo>
                    <a:lnTo>
                      <a:pt x="1" y="13"/>
                    </a:lnTo>
                    <a:lnTo>
                      <a:pt x="1" y="13"/>
                    </a:lnTo>
                    <a:lnTo>
                      <a:pt x="1" y="13"/>
                    </a:lnTo>
                    <a:lnTo>
                      <a:pt x="1" y="13"/>
                    </a:lnTo>
                    <a:lnTo>
                      <a:pt x="1" y="14"/>
                    </a:lnTo>
                    <a:lnTo>
                      <a:pt x="1" y="13"/>
                    </a:lnTo>
                    <a:lnTo>
                      <a:pt x="1" y="13"/>
                    </a:lnTo>
                    <a:lnTo>
                      <a:pt x="1" y="12"/>
                    </a:lnTo>
                    <a:lnTo>
                      <a:pt x="1" y="13"/>
                    </a:lnTo>
                    <a:lnTo>
                      <a:pt x="1" y="13"/>
                    </a:lnTo>
                    <a:lnTo>
                      <a:pt x="1" y="13"/>
                    </a:lnTo>
                    <a:lnTo>
                      <a:pt x="1" y="13"/>
                    </a:lnTo>
                    <a:lnTo>
                      <a:pt x="1" y="12"/>
                    </a:lnTo>
                    <a:lnTo>
                      <a:pt x="1" y="12"/>
                    </a:lnTo>
                    <a:lnTo>
                      <a:pt x="1" y="12"/>
                    </a:lnTo>
                    <a:lnTo>
                      <a:pt x="1" y="12"/>
                    </a:lnTo>
                    <a:lnTo>
                      <a:pt x="1" y="12"/>
                    </a:lnTo>
                    <a:lnTo>
                      <a:pt x="1" y="13"/>
                    </a:lnTo>
                    <a:lnTo>
                      <a:pt x="1" y="12"/>
                    </a:lnTo>
                    <a:lnTo>
                      <a:pt x="1" y="13"/>
                    </a:lnTo>
                    <a:lnTo>
                      <a:pt x="1" y="13"/>
                    </a:lnTo>
                    <a:lnTo>
                      <a:pt x="1" y="13"/>
                    </a:lnTo>
                    <a:lnTo>
                      <a:pt x="1" y="13"/>
                    </a:lnTo>
                    <a:lnTo>
                      <a:pt x="1" y="12"/>
                    </a:lnTo>
                    <a:lnTo>
                      <a:pt x="1" y="12"/>
                    </a:lnTo>
                    <a:lnTo>
                      <a:pt x="1" y="12"/>
                    </a:lnTo>
                    <a:lnTo>
                      <a:pt x="1" y="13"/>
                    </a:lnTo>
                    <a:lnTo>
                      <a:pt x="1" y="12"/>
                    </a:lnTo>
                    <a:lnTo>
                      <a:pt x="1" y="13"/>
                    </a:lnTo>
                    <a:lnTo>
                      <a:pt x="1" y="12"/>
                    </a:lnTo>
                    <a:lnTo>
                      <a:pt x="1" y="12"/>
                    </a:lnTo>
                    <a:lnTo>
                      <a:pt x="1" y="12"/>
                    </a:lnTo>
                    <a:lnTo>
                      <a:pt x="1" y="12"/>
                    </a:lnTo>
                    <a:lnTo>
                      <a:pt x="1" y="12"/>
                    </a:lnTo>
                    <a:lnTo>
                      <a:pt x="1" y="12"/>
                    </a:lnTo>
                    <a:lnTo>
                      <a:pt x="1" y="11"/>
                    </a:lnTo>
                    <a:lnTo>
                      <a:pt x="1" y="10"/>
                    </a:lnTo>
                    <a:lnTo>
                      <a:pt x="1" y="10"/>
                    </a:lnTo>
                    <a:lnTo>
                      <a:pt x="1" y="10"/>
                    </a:lnTo>
                    <a:lnTo>
                      <a:pt x="1" y="10"/>
                    </a:lnTo>
                    <a:lnTo>
                      <a:pt x="1" y="10"/>
                    </a:lnTo>
                    <a:lnTo>
                      <a:pt x="1" y="10"/>
                    </a:lnTo>
                    <a:lnTo>
                      <a:pt x="1" y="10"/>
                    </a:lnTo>
                    <a:lnTo>
                      <a:pt x="1" y="10"/>
                    </a:lnTo>
                    <a:lnTo>
                      <a:pt x="1" y="10"/>
                    </a:lnTo>
                    <a:lnTo>
                      <a:pt x="1" y="11"/>
                    </a:lnTo>
                    <a:lnTo>
                      <a:pt x="1" y="12"/>
                    </a:lnTo>
                    <a:lnTo>
                      <a:pt x="1" y="11"/>
                    </a:lnTo>
                    <a:lnTo>
                      <a:pt x="1" y="11"/>
                    </a:lnTo>
                    <a:lnTo>
                      <a:pt x="1" y="11"/>
                    </a:lnTo>
                    <a:lnTo>
                      <a:pt x="1" y="10"/>
                    </a:lnTo>
                    <a:lnTo>
                      <a:pt x="1" y="11"/>
                    </a:lnTo>
                    <a:lnTo>
                      <a:pt x="1" y="11"/>
                    </a:lnTo>
                    <a:lnTo>
                      <a:pt x="1" y="11"/>
                    </a:lnTo>
                    <a:lnTo>
                      <a:pt x="1" y="11"/>
                    </a:lnTo>
                    <a:lnTo>
                      <a:pt x="1" y="11"/>
                    </a:lnTo>
                    <a:lnTo>
                      <a:pt x="1" y="10"/>
                    </a:lnTo>
                    <a:lnTo>
                      <a:pt x="1" y="11"/>
                    </a:lnTo>
                    <a:lnTo>
                      <a:pt x="1" y="10"/>
                    </a:lnTo>
                    <a:lnTo>
                      <a:pt x="1" y="10"/>
                    </a:lnTo>
                    <a:lnTo>
                      <a:pt x="1" y="11"/>
                    </a:lnTo>
                    <a:lnTo>
                      <a:pt x="1" y="11"/>
                    </a:lnTo>
                    <a:lnTo>
                      <a:pt x="1" y="12"/>
                    </a:lnTo>
                    <a:lnTo>
                      <a:pt x="1" y="11"/>
                    </a:lnTo>
                    <a:lnTo>
                      <a:pt x="1" y="11"/>
                    </a:lnTo>
                    <a:lnTo>
                      <a:pt x="1" y="10"/>
                    </a:lnTo>
                    <a:lnTo>
                      <a:pt x="1" y="10"/>
                    </a:lnTo>
                    <a:lnTo>
                      <a:pt x="1" y="11"/>
                    </a:lnTo>
                    <a:lnTo>
                      <a:pt x="1" y="12"/>
                    </a:lnTo>
                    <a:lnTo>
                      <a:pt x="1" y="12"/>
                    </a:lnTo>
                    <a:lnTo>
                      <a:pt x="1" y="12"/>
                    </a:lnTo>
                    <a:lnTo>
                      <a:pt x="1" y="12"/>
                    </a:lnTo>
                    <a:lnTo>
                      <a:pt x="1" y="12"/>
                    </a:lnTo>
                    <a:lnTo>
                      <a:pt x="1" y="11"/>
                    </a:lnTo>
                    <a:lnTo>
                      <a:pt x="1" y="12"/>
                    </a:lnTo>
                    <a:lnTo>
                      <a:pt x="1" y="12"/>
                    </a:lnTo>
                    <a:lnTo>
                      <a:pt x="1" y="11"/>
                    </a:lnTo>
                    <a:lnTo>
                      <a:pt x="1" y="12"/>
                    </a:lnTo>
                    <a:lnTo>
                      <a:pt x="1" y="12"/>
                    </a:lnTo>
                    <a:lnTo>
                      <a:pt x="1" y="12"/>
                    </a:lnTo>
                    <a:lnTo>
                      <a:pt x="1" y="12"/>
                    </a:lnTo>
                    <a:lnTo>
                      <a:pt x="1" y="12"/>
                    </a:lnTo>
                    <a:lnTo>
                      <a:pt x="1" y="11"/>
                    </a:lnTo>
                    <a:lnTo>
                      <a:pt x="1" y="11"/>
                    </a:lnTo>
                    <a:lnTo>
                      <a:pt x="1" y="11"/>
                    </a:lnTo>
                    <a:lnTo>
                      <a:pt x="1" y="11"/>
                    </a:lnTo>
                    <a:lnTo>
                      <a:pt x="1" y="11"/>
                    </a:lnTo>
                    <a:lnTo>
                      <a:pt x="1" y="11"/>
                    </a:lnTo>
                    <a:lnTo>
                      <a:pt x="1" y="11"/>
                    </a:lnTo>
                    <a:lnTo>
                      <a:pt x="1" y="12"/>
                    </a:lnTo>
                    <a:lnTo>
                      <a:pt x="1" y="11"/>
                    </a:lnTo>
                    <a:lnTo>
                      <a:pt x="1" y="12"/>
                    </a:lnTo>
                    <a:lnTo>
                      <a:pt x="1" y="12"/>
                    </a:lnTo>
                    <a:lnTo>
                      <a:pt x="1" y="12"/>
                    </a:lnTo>
                    <a:lnTo>
                      <a:pt x="1" y="11"/>
                    </a:lnTo>
                    <a:lnTo>
                      <a:pt x="1" y="12"/>
                    </a:lnTo>
                    <a:lnTo>
                      <a:pt x="1" y="11"/>
                    </a:lnTo>
                    <a:lnTo>
                      <a:pt x="1" y="12"/>
                    </a:lnTo>
                    <a:lnTo>
                      <a:pt x="1" y="11"/>
                    </a:lnTo>
                    <a:lnTo>
                      <a:pt x="1" y="12"/>
                    </a:lnTo>
                    <a:lnTo>
                      <a:pt x="1" y="11"/>
                    </a:lnTo>
                    <a:lnTo>
                      <a:pt x="1" y="11"/>
                    </a:lnTo>
                    <a:lnTo>
                      <a:pt x="1" y="10"/>
                    </a:lnTo>
                    <a:lnTo>
                      <a:pt x="1" y="11"/>
                    </a:lnTo>
                    <a:lnTo>
                      <a:pt x="1" y="10"/>
                    </a:lnTo>
                    <a:lnTo>
                      <a:pt x="1" y="9"/>
                    </a:lnTo>
                    <a:lnTo>
                      <a:pt x="1" y="10"/>
                    </a:lnTo>
                    <a:lnTo>
                      <a:pt x="1" y="10"/>
                    </a:lnTo>
                    <a:lnTo>
                      <a:pt x="1" y="10"/>
                    </a:lnTo>
                    <a:lnTo>
                      <a:pt x="1" y="9"/>
                    </a:lnTo>
                    <a:lnTo>
                      <a:pt x="1" y="9"/>
                    </a:lnTo>
                    <a:lnTo>
                      <a:pt x="1" y="9"/>
                    </a:lnTo>
                    <a:lnTo>
                      <a:pt x="1" y="8"/>
                    </a:lnTo>
                    <a:lnTo>
                      <a:pt x="1" y="8"/>
                    </a:lnTo>
                    <a:lnTo>
                      <a:pt x="1" y="8"/>
                    </a:lnTo>
                    <a:lnTo>
                      <a:pt x="1" y="8"/>
                    </a:lnTo>
                    <a:lnTo>
                      <a:pt x="1" y="8"/>
                    </a:lnTo>
                    <a:lnTo>
                      <a:pt x="1" y="8"/>
                    </a:lnTo>
                    <a:lnTo>
                      <a:pt x="1" y="7"/>
                    </a:lnTo>
                    <a:lnTo>
                      <a:pt x="1" y="8"/>
                    </a:lnTo>
                    <a:lnTo>
                      <a:pt x="1" y="8"/>
                    </a:lnTo>
                    <a:lnTo>
                      <a:pt x="1" y="8"/>
                    </a:lnTo>
                    <a:lnTo>
                      <a:pt x="1" y="7"/>
                    </a:lnTo>
                    <a:lnTo>
                      <a:pt x="1" y="7"/>
                    </a:lnTo>
                    <a:lnTo>
                      <a:pt x="1" y="7"/>
                    </a:lnTo>
                    <a:lnTo>
                      <a:pt x="1" y="6"/>
                    </a:lnTo>
                    <a:lnTo>
                      <a:pt x="1" y="6"/>
                    </a:lnTo>
                    <a:lnTo>
                      <a:pt x="1" y="5"/>
                    </a:lnTo>
                    <a:lnTo>
                      <a:pt x="1" y="5"/>
                    </a:lnTo>
                    <a:lnTo>
                      <a:pt x="1" y="5"/>
                    </a:lnTo>
                    <a:lnTo>
                      <a:pt x="1" y="5"/>
                    </a:lnTo>
                    <a:lnTo>
                      <a:pt x="1" y="4"/>
                    </a:lnTo>
                    <a:lnTo>
                      <a:pt x="1" y="4"/>
                    </a:lnTo>
                    <a:lnTo>
                      <a:pt x="1" y="3"/>
                    </a:lnTo>
                    <a:lnTo>
                      <a:pt x="1" y="4"/>
                    </a:lnTo>
                    <a:lnTo>
                      <a:pt x="1" y="4"/>
                    </a:lnTo>
                    <a:lnTo>
                      <a:pt x="1" y="5"/>
                    </a:lnTo>
                    <a:lnTo>
                      <a:pt x="1" y="5"/>
                    </a:lnTo>
                    <a:lnTo>
                      <a:pt x="1" y="5"/>
                    </a:lnTo>
                    <a:lnTo>
                      <a:pt x="1" y="5"/>
                    </a:lnTo>
                    <a:lnTo>
                      <a:pt x="1" y="5"/>
                    </a:lnTo>
                    <a:lnTo>
                      <a:pt x="1" y="5"/>
                    </a:lnTo>
                    <a:lnTo>
                      <a:pt x="1" y="5"/>
                    </a:lnTo>
                    <a:lnTo>
                      <a:pt x="1" y="5"/>
                    </a:lnTo>
                    <a:lnTo>
                      <a:pt x="1" y="5"/>
                    </a:lnTo>
                    <a:lnTo>
                      <a:pt x="1" y="5"/>
                    </a:lnTo>
                    <a:lnTo>
                      <a:pt x="1" y="5"/>
                    </a:lnTo>
                    <a:lnTo>
                      <a:pt x="1" y="6"/>
                    </a:lnTo>
                    <a:lnTo>
                      <a:pt x="1" y="7"/>
                    </a:lnTo>
                    <a:lnTo>
                      <a:pt x="1" y="6"/>
                    </a:lnTo>
                    <a:lnTo>
                      <a:pt x="1" y="6"/>
                    </a:lnTo>
                    <a:lnTo>
                      <a:pt x="1" y="6"/>
                    </a:lnTo>
                    <a:lnTo>
                      <a:pt x="1" y="6"/>
                    </a:lnTo>
                    <a:lnTo>
                      <a:pt x="1" y="6"/>
                    </a:lnTo>
                    <a:lnTo>
                      <a:pt x="1" y="6"/>
                    </a:lnTo>
                    <a:lnTo>
                      <a:pt x="1" y="7"/>
                    </a:lnTo>
                    <a:lnTo>
                      <a:pt x="1" y="7"/>
                    </a:lnTo>
                    <a:lnTo>
                      <a:pt x="1" y="7"/>
                    </a:lnTo>
                    <a:lnTo>
                      <a:pt x="1" y="6"/>
                    </a:lnTo>
                    <a:lnTo>
                      <a:pt x="1" y="6"/>
                    </a:lnTo>
                    <a:lnTo>
                      <a:pt x="1" y="6"/>
                    </a:lnTo>
                    <a:lnTo>
                      <a:pt x="1" y="5"/>
                    </a:lnTo>
                    <a:lnTo>
                      <a:pt x="1" y="5"/>
                    </a:lnTo>
                    <a:lnTo>
                      <a:pt x="1" y="4"/>
                    </a:lnTo>
                    <a:lnTo>
                      <a:pt x="1" y="4"/>
                    </a:lnTo>
                    <a:lnTo>
                      <a:pt x="1" y="3"/>
                    </a:lnTo>
                    <a:lnTo>
                      <a:pt x="1" y="4"/>
                    </a:lnTo>
                    <a:lnTo>
                      <a:pt x="1" y="3"/>
                    </a:lnTo>
                    <a:lnTo>
                      <a:pt x="1" y="2"/>
                    </a:lnTo>
                    <a:lnTo>
                      <a:pt x="1" y="2"/>
                    </a:lnTo>
                    <a:lnTo>
                      <a:pt x="1" y="2"/>
                    </a:lnTo>
                    <a:lnTo>
                      <a:pt x="1" y="1"/>
                    </a:lnTo>
                    <a:lnTo>
                      <a:pt x="1" y="1"/>
                    </a:lnTo>
                    <a:lnTo>
                      <a:pt x="1" y="1"/>
                    </a:lnTo>
                    <a:lnTo>
                      <a:pt x="1" y="0"/>
                    </a:lnTo>
                    <a:lnTo>
                      <a:pt x="1" y="0"/>
                    </a:lnTo>
                    <a:lnTo>
                      <a:pt x="1" y="1"/>
                    </a:lnTo>
                    <a:lnTo>
                      <a:pt x="1" y="1"/>
                    </a:lnTo>
                    <a:lnTo>
                      <a:pt x="1" y="2"/>
                    </a:lnTo>
                    <a:lnTo>
                      <a:pt x="1" y="2"/>
                    </a:lnTo>
                    <a:lnTo>
                      <a:pt x="1" y="2"/>
                    </a:lnTo>
                    <a:lnTo>
                      <a:pt x="1" y="3"/>
                    </a:lnTo>
                    <a:lnTo>
                      <a:pt x="1" y="3"/>
                    </a:lnTo>
                    <a:lnTo>
                      <a:pt x="1" y="2"/>
                    </a:lnTo>
                    <a:lnTo>
                      <a:pt x="1" y="2"/>
                    </a:lnTo>
                    <a:lnTo>
                      <a:pt x="1" y="3"/>
                    </a:lnTo>
                    <a:lnTo>
                      <a:pt x="1" y="2"/>
                    </a:lnTo>
                    <a:lnTo>
                      <a:pt x="1" y="2"/>
                    </a:lnTo>
                    <a:lnTo>
                      <a:pt x="1" y="2"/>
                    </a:lnTo>
                    <a:lnTo>
                      <a:pt x="1" y="2"/>
                    </a:lnTo>
                    <a:lnTo>
                      <a:pt x="1" y="1"/>
                    </a:lnTo>
                    <a:lnTo>
                      <a:pt x="1" y="2"/>
                    </a:lnTo>
                    <a:lnTo>
                      <a:pt x="1" y="2"/>
                    </a:lnTo>
                    <a:lnTo>
                      <a:pt x="1" y="2"/>
                    </a:lnTo>
                    <a:lnTo>
                      <a:pt x="1" y="1"/>
                    </a:lnTo>
                    <a:lnTo>
                      <a:pt x="1" y="1"/>
                    </a:lnTo>
                    <a:lnTo>
                      <a:pt x="1" y="2"/>
                    </a:lnTo>
                    <a:lnTo>
                      <a:pt x="1" y="2"/>
                    </a:lnTo>
                    <a:lnTo>
                      <a:pt x="1" y="1"/>
                    </a:lnTo>
                    <a:lnTo>
                      <a:pt x="1" y="3"/>
                    </a:lnTo>
                    <a:lnTo>
                      <a:pt x="1" y="3"/>
                    </a:lnTo>
                    <a:lnTo>
                      <a:pt x="1" y="4"/>
                    </a:lnTo>
                    <a:lnTo>
                      <a:pt x="1" y="4"/>
                    </a:lnTo>
                    <a:lnTo>
                      <a:pt x="1" y="4"/>
                    </a:lnTo>
                    <a:lnTo>
                      <a:pt x="1" y="5"/>
                    </a:lnTo>
                    <a:lnTo>
                      <a:pt x="1" y="5"/>
                    </a:lnTo>
                    <a:lnTo>
                      <a:pt x="1" y="6"/>
                    </a:lnTo>
                    <a:lnTo>
                      <a:pt x="1" y="6"/>
                    </a:lnTo>
                    <a:lnTo>
                      <a:pt x="1" y="7"/>
                    </a:lnTo>
                    <a:lnTo>
                      <a:pt x="1" y="7"/>
                    </a:lnTo>
                    <a:lnTo>
                      <a:pt x="1" y="7"/>
                    </a:lnTo>
                    <a:lnTo>
                      <a:pt x="1" y="8"/>
                    </a:lnTo>
                    <a:lnTo>
                      <a:pt x="1" y="7"/>
                    </a:lnTo>
                    <a:lnTo>
                      <a:pt x="1" y="8"/>
                    </a:lnTo>
                    <a:lnTo>
                      <a:pt x="1" y="8"/>
                    </a:lnTo>
                    <a:lnTo>
                      <a:pt x="1" y="8"/>
                    </a:lnTo>
                    <a:lnTo>
                      <a:pt x="1" y="7"/>
                    </a:lnTo>
                    <a:lnTo>
                      <a:pt x="1" y="7"/>
                    </a:lnTo>
                    <a:lnTo>
                      <a:pt x="1" y="7"/>
                    </a:lnTo>
                    <a:lnTo>
                      <a:pt x="1" y="6"/>
                    </a:lnTo>
                    <a:lnTo>
                      <a:pt x="1" y="6"/>
                    </a:lnTo>
                    <a:lnTo>
                      <a:pt x="1" y="6"/>
                    </a:lnTo>
                    <a:lnTo>
                      <a:pt x="1" y="6"/>
                    </a:lnTo>
                    <a:lnTo>
                      <a:pt x="1" y="7"/>
                    </a:lnTo>
                    <a:lnTo>
                      <a:pt x="1" y="7"/>
                    </a:lnTo>
                    <a:lnTo>
                      <a:pt x="1" y="6"/>
                    </a:lnTo>
                    <a:lnTo>
                      <a:pt x="1" y="7"/>
                    </a:lnTo>
                    <a:lnTo>
                      <a:pt x="1" y="7"/>
                    </a:lnTo>
                    <a:lnTo>
                      <a:pt x="1" y="7"/>
                    </a:lnTo>
                    <a:lnTo>
                      <a:pt x="1" y="7"/>
                    </a:lnTo>
                    <a:lnTo>
                      <a:pt x="1" y="8"/>
                    </a:lnTo>
                    <a:lnTo>
                      <a:pt x="1" y="7"/>
                    </a:lnTo>
                    <a:lnTo>
                      <a:pt x="1" y="8"/>
                    </a:lnTo>
                    <a:lnTo>
                      <a:pt x="1" y="7"/>
                    </a:lnTo>
                    <a:lnTo>
                      <a:pt x="1" y="7"/>
                    </a:lnTo>
                    <a:lnTo>
                      <a:pt x="1" y="6"/>
                    </a:lnTo>
                    <a:lnTo>
                      <a:pt x="1" y="7"/>
                    </a:lnTo>
                    <a:lnTo>
                      <a:pt x="1" y="7"/>
                    </a:lnTo>
                    <a:lnTo>
                      <a:pt x="1" y="7"/>
                    </a:lnTo>
                    <a:lnTo>
                      <a:pt x="1" y="7"/>
                    </a:lnTo>
                    <a:lnTo>
                      <a:pt x="1" y="7"/>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7"/>
                    </a:lnTo>
                    <a:lnTo>
                      <a:pt x="1" y="8"/>
                    </a:lnTo>
                    <a:lnTo>
                      <a:pt x="1" y="8"/>
                    </a:lnTo>
                    <a:lnTo>
                      <a:pt x="1" y="8"/>
                    </a:lnTo>
                    <a:lnTo>
                      <a:pt x="1" y="9"/>
                    </a:lnTo>
                    <a:lnTo>
                      <a:pt x="1" y="9"/>
                    </a:lnTo>
                    <a:lnTo>
                      <a:pt x="1" y="9"/>
                    </a:lnTo>
                    <a:lnTo>
                      <a:pt x="1" y="9"/>
                    </a:lnTo>
                    <a:lnTo>
                      <a:pt x="1" y="10"/>
                    </a:lnTo>
                    <a:lnTo>
                      <a:pt x="1" y="10"/>
                    </a:lnTo>
                    <a:lnTo>
                      <a:pt x="1" y="10"/>
                    </a:lnTo>
                    <a:lnTo>
                      <a:pt x="1" y="10"/>
                    </a:lnTo>
                    <a:lnTo>
                      <a:pt x="1" y="9"/>
                    </a:lnTo>
                    <a:lnTo>
                      <a:pt x="1" y="10"/>
                    </a:lnTo>
                    <a:lnTo>
                      <a:pt x="1" y="10"/>
                    </a:lnTo>
                    <a:lnTo>
                      <a:pt x="1" y="10"/>
                    </a:lnTo>
                    <a:lnTo>
                      <a:pt x="1" y="10"/>
                    </a:lnTo>
                    <a:lnTo>
                      <a:pt x="1" y="10"/>
                    </a:lnTo>
                    <a:lnTo>
                      <a:pt x="1" y="10"/>
                    </a:lnTo>
                    <a:lnTo>
                      <a:pt x="1" y="10"/>
                    </a:lnTo>
                    <a:lnTo>
                      <a:pt x="1" y="10"/>
                    </a:lnTo>
                    <a:lnTo>
                      <a:pt x="1" y="10"/>
                    </a:lnTo>
                    <a:lnTo>
                      <a:pt x="1" y="11"/>
                    </a:lnTo>
                    <a:lnTo>
                      <a:pt x="1" y="10"/>
                    </a:lnTo>
                    <a:lnTo>
                      <a:pt x="1" y="9"/>
                    </a:lnTo>
                    <a:lnTo>
                      <a:pt x="1" y="9"/>
                    </a:lnTo>
                    <a:lnTo>
                      <a:pt x="1" y="8"/>
                    </a:lnTo>
                    <a:lnTo>
                      <a:pt x="1" y="8"/>
                    </a:lnTo>
                    <a:lnTo>
                      <a:pt x="1" y="7"/>
                    </a:lnTo>
                    <a:lnTo>
                      <a:pt x="1" y="8"/>
                    </a:lnTo>
                    <a:lnTo>
                      <a:pt x="1" y="8"/>
                    </a:lnTo>
                    <a:lnTo>
                      <a:pt x="1" y="7"/>
                    </a:lnTo>
                    <a:lnTo>
                      <a:pt x="1" y="7"/>
                    </a:lnTo>
                    <a:lnTo>
                      <a:pt x="1" y="7"/>
                    </a:lnTo>
                    <a:lnTo>
                      <a:pt x="1" y="8"/>
                    </a:lnTo>
                    <a:lnTo>
                      <a:pt x="1" y="7"/>
                    </a:lnTo>
                    <a:lnTo>
                      <a:pt x="1" y="8"/>
                    </a:lnTo>
                    <a:lnTo>
                      <a:pt x="1" y="8"/>
                    </a:lnTo>
                    <a:lnTo>
                      <a:pt x="1" y="8"/>
                    </a:lnTo>
                    <a:lnTo>
                      <a:pt x="1" y="8"/>
                    </a:lnTo>
                    <a:lnTo>
                      <a:pt x="1" y="8"/>
                    </a:lnTo>
                    <a:lnTo>
                      <a:pt x="1" y="8"/>
                    </a:lnTo>
                    <a:lnTo>
                      <a:pt x="1" y="8"/>
                    </a:lnTo>
                    <a:lnTo>
                      <a:pt x="1" y="8"/>
                    </a:lnTo>
                    <a:lnTo>
                      <a:pt x="1" y="8"/>
                    </a:lnTo>
                    <a:lnTo>
                      <a:pt x="1" y="7"/>
                    </a:lnTo>
                    <a:lnTo>
                      <a:pt x="1" y="8"/>
                    </a:lnTo>
                    <a:lnTo>
                      <a:pt x="1" y="7"/>
                    </a:lnTo>
                    <a:lnTo>
                      <a:pt x="1" y="7"/>
                    </a:lnTo>
                    <a:lnTo>
                      <a:pt x="1" y="8"/>
                    </a:lnTo>
                    <a:lnTo>
                      <a:pt x="1" y="7"/>
                    </a:lnTo>
                    <a:lnTo>
                      <a:pt x="1" y="7"/>
                    </a:lnTo>
                    <a:lnTo>
                      <a:pt x="1" y="7"/>
                    </a:lnTo>
                    <a:lnTo>
                      <a:pt x="1" y="7"/>
                    </a:lnTo>
                    <a:lnTo>
                      <a:pt x="1" y="6"/>
                    </a:lnTo>
                    <a:lnTo>
                      <a:pt x="1" y="5"/>
                    </a:lnTo>
                    <a:lnTo>
                      <a:pt x="1" y="6"/>
                    </a:lnTo>
                    <a:lnTo>
                      <a:pt x="1" y="6"/>
                    </a:lnTo>
                    <a:lnTo>
                      <a:pt x="1" y="6"/>
                    </a:lnTo>
                    <a:lnTo>
                      <a:pt x="1" y="5"/>
                    </a:lnTo>
                    <a:lnTo>
                      <a:pt x="1" y="5"/>
                    </a:lnTo>
                    <a:lnTo>
                      <a:pt x="1" y="5"/>
                    </a:lnTo>
                    <a:lnTo>
                      <a:pt x="1" y="5"/>
                    </a:lnTo>
                    <a:lnTo>
                      <a:pt x="1" y="5"/>
                    </a:lnTo>
                    <a:lnTo>
                      <a:pt x="1" y="6"/>
                    </a:lnTo>
                    <a:lnTo>
                      <a:pt x="1" y="5"/>
                    </a:lnTo>
                    <a:lnTo>
                      <a:pt x="1" y="6"/>
                    </a:lnTo>
                    <a:lnTo>
                      <a:pt x="1" y="6"/>
                    </a:lnTo>
                    <a:lnTo>
                      <a:pt x="1" y="6"/>
                    </a:lnTo>
                    <a:lnTo>
                      <a:pt x="1" y="6"/>
                    </a:lnTo>
                    <a:lnTo>
                      <a:pt x="1" y="5"/>
                    </a:lnTo>
                    <a:lnTo>
                      <a:pt x="1" y="7"/>
                    </a:lnTo>
                    <a:lnTo>
                      <a:pt x="1" y="7"/>
                    </a:lnTo>
                    <a:lnTo>
                      <a:pt x="1" y="7"/>
                    </a:lnTo>
                    <a:lnTo>
                      <a:pt x="1" y="6"/>
                    </a:lnTo>
                    <a:lnTo>
                      <a:pt x="1" y="5"/>
                    </a:lnTo>
                    <a:lnTo>
                      <a:pt x="1" y="5"/>
                    </a:lnTo>
                    <a:lnTo>
                      <a:pt x="1" y="4"/>
                    </a:lnTo>
                    <a:lnTo>
                      <a:pt x="1" y="4"/>
                    </a:lnTo>
                    <a:lnTo>
                      <a:pt x="1" y="5"/>
                    </a:lnTo>
                    <a:lnTo>
                      <a:pt x="1" y="5"/>
                    </a:lnTo>
                    <a:lnTo>
                      <a:pt x="1" y="5"/>
                    </a:lnTo>
                    <a:lnTo>
                      <a:pt x="1" y="3"/>
                    </a:lnTo>
                    <a:lnTo>
                      <a:pt x="1" y="3"/>
                    </a:lnTo>
                    <a:lnTo>
                      <a:pt x="1" y="2"/>
                    </a:lnTo>
                    <a:lnTo>
                      <a:pt x="1" y="2"/>
                    </a:lnTo>
                    <a:lnTo>
                      <a:pt x="1" y="3"/>
                    </a:lnTo>
                    <a:lnTo>
                      <a:pt x="1" y="3"/>
                    </a:lnTo>
                    <a:lnTo>
                      <a:pt x="1" y="2"/>
                    </a:lnTo>
                    <a:lnTo>
                      <a:pt x="1" y="2"/>
                    </a:lnTo>
                    <a:lnTo>
                      <a:pt x="1" y="2"/>
                    </a:lnTo>
                    <a:lnTo>
                      <a:pt x="1" y="2"/>
                    </a:lnTo>
                    <a:lnTo>
                      <a:pt x="1" y="1"/>
                    </a:lnTo>
                    <a:lnTo>
                      <a:pt x="1" y="2"/>
                    </a:lnTo>
                    <a:lnTo>
                      <a:pt x="1" y="1"/>
                    </a:lnTo>
                    <a:lnTo>
                      <a:pt x="1" y="2"/>
                    </a:lnTo>
                    <a:lnTo>
                      <a:pt x="1" y="1"/>
                    </a:lnTo>
                    <a:lnTo>
                      <a:pt x="1" y="2"/>
                    </a:lnTo>
                    <a:lnTo>
                      <a:pt x="1" y="2"/>
                    </a:lnTo>
                    <a:lnTo>
                      <a:pt x="1" y="3"/>
                    </a:lnTo>
                    <a:lnTo>
                      <a:pt x="1" y="2"/>
                    </a:lnTo>
                    <a:lnTo>
                      <a:pt x="1" y="3"/>
                    </a:lnTo>
                    <a:lnTo>
                      <a:pt x="1" y="2"/>
                    </a:lnTo>
                  </a:path>
                </a:pathLst>
              </a:custGeom>
              <a:noFill/>
              <a:ln w="0">
                <a:solidFill>
                  <a:srgbClr val="3366FF"/>
                </a:solidFill>
                <a:prstDash val="solid"/>
                <a:round/>
                <a:headEnd/>
                <a:tailEnd/>
              </a:ln>
            </p:spPr>
            <p:txBody>
              <a:bodyPr/>
              <a:lstStyle/>
              <a:p>
                <a:endParaRPr lang="en-GB"/>
              </a:p>
            </p:txBody>
          </p:sp>
          <p:sp>
            <p:nvSpPr>
              <p:cNvPr id="186386" name="Freeform 1042"/>
              <p:cNvSpPr>
                <a:spLocks/>
              </p:cNvSpPr>
              <p:nvPr/>
            </p:nvSpPr>
            <p:spPr bwMode="auto">
              <a:xfrm>
                <a:off x="3978" y="3353"/>
                <a:ext cx="1" cy="90"/>
              </a:xfrm>
              <a:custGeom>
                <a:avLst/>
                <a:gdLst/>
                <a:ahLst/>
                <a:cxnLst>
                  <a:cxn ang="0">
                    <a:pos x="0" y="9"/>
                  </a:cxn>
                  <a:cxn ang="0">
                    <a:pos x="0" y="8"/>
                  </a:cxn>
                  <a:cxn ang="0">
                    <a:pos x="0" y="7"/>
                  </a:cxn>
                  <a:cxn ang="0">
                    <a:pos x="0" y="4"/>
                  </a:cxn>
                  <a:cxn ang="0">
                    <a:pos x="0" y="5"/>
                  </a:cxn>
                  <a:cxn ang="0">
                    <a:pos x="0" y="5"/>
                  </a:cxn>
                  <a:cxn ang="0">
                    <a:pos x="0" y="3"/>
                  </a:cxn>
                  <a:cxn ang="0">
                    <a:pos x="0" y="6"/>
                  </a:cxn>
                  <a:cxn ang="0">
                    <a:pos x="0" y="7"/>
                  </a:cxn>
                  <a:cxn ang="0">
                    <a:pos x="0" y="7"/>
                  </a:cxn>
                  <a:cxn ang="0">
                    <a:pos x="0" y="5"/>
                  </a:cxn>
                  <a:cxn ang="0">
                    <a:pos x="0" y="4"/>
                  </a:cxn>
                  <a:cxn ang="0">
                    <a:pos x="0" y="4"/>
                  </a:cxn>
                  <a:cxn ang="0">
                    <a:pos x="0" y="5"/>
                  </a:cxn>
                  <a:cxn ang="0">
                    <a:pos x="0" y="4"/>
                  </a:cxn>
                  <a:cxn ang="0">
                    <a:pos x="0" y="3"/>
                  </a:cxn>
                  <a:cxn ang="0">
                    <a:pos x="0" y="7"/>
                  </a:cxn>
                  <a:cxn ang="0">
                    <a:pos x="0" y="5"/>
                  </a:cxn>
                  <a:cxn ang="0">
                    <a:pos x="0" y="5"/>
                  </a:cxn>
                  <a:cxn ang="0">
                    <a:pos x="0" y="7"/>
                  </a:cxn>
                  <a:cxn ang="0">
                    <a:pos x="0" y="5"/>
                  </a:cxn>
                  <a:cxn ang="0">
                    <a:pos x="0" y="6"/>
                  </a:cxn>
                  <a:cxn ang="0">
                    <a:pos x="0" y="7"/>
                  </a:cxn>
                  <a:cxn ang="0">
                    <a:pos x="0" y="5"/>
                  </a:cxn>
                  <a:cxn ang="0">
                    <a:pos x="0" y="6"/>
                  </a:cxn>
                  <a:cxn ang="0">
                    <a:pos x="0" y="7"/>
                  </a:cxn>
                  <a:cxn ang="0">
                    <a:pos x="0" y="9"/>
                  </a:cxn>
                  <a:cxn ang="0">
                    <a:pos x="0" y="7"/>
                  </a:cxn>
                  <a:cxn ang="0">
                    <a:pos x="0" y="8"/>
                  </a:cxn>
                  <a:cxn ang="0">
                    <a:pos x="0" y="11"/>
                  </a:cxn>
                  <a:cxn ang="0">
                    <a:pos x="0" y="11"/>
                  </a:cxn>
                  <a:cxn ang="0">
                    <a:pos x="0" y="13"/>
                  </a:cxn>
                  <a:cxn ang="0">
                    <a:pos x="0" y="11"/>
                  </a:cxn>
                  <a:cxn ang="0">
                    <a:pos x="0" y="12"/>
                  </a:cxn>
                  <a:cxn ang="0">
                    <a:pos x="0" y="12"/>
                  </a:cxn>
                  <a:cxn ang="0">
                    <a:pos x="0" y="13"/>
                  </a:cxn>
                  <a:cxn ang="0">
                    <a:pos x="0" y="14"/>
                  </a:cxn>
                  <a:cxn ang="0">
                    <a:pos x="0" y="13"/>
                  </a:cxn>
                  <a:cxn ang="0">
                    <a:pos x="0" y="13"/>
                  </a:cxn>
                  <a:cxn ang="0">
                    <a:pos x="0" y="10"/>
                  </a:cxn>
                  <a:cxn ang="0">
                    <a:pos x="0" y="12"/>
                  </a:cxn>
                  <a:cxn ang="0">
                    <a:pos x="0" y="10"/>
                  </a:cxn>
                  <a:cxn ang="0">
                    <a:pos x="0" y="10"/>
                  </a:cxn>
                  <a:cxn ang="0">
                    <a:pos x="0" y="13"/>
                  </a:cxn>
                  <a:cxn ang="0">
                    <a:pos x="0" y="14"/>
                  </a:cxn>
                  <a:cxn ang="0">
                    <a:pos x="0" y="14"/>
                  </a:cxn>
                  <a:cxn ang="0">
                    <a:pos x="0" y="13"/>
                  </a:cxn>
                  <a:cxn ang="0">
                    <a:pos x="0" y="10"/>
                  </a:cxn>
                  <a:cxn ang="0">
                    <a:pos x="0" y="10"/>
                  </a:cxn>
                  <a:cxn ang="0">
                    <a:pos x="0" y="9"/>
                  </a:cxn>
                  <a:cxn ang="0">
                    <a:pos x="0" y="9"/>
                  </a:cxn>
                  <a:cxn ang="0">
                    <a:pos x="0" y="6"/>
                  </a:cxn>
                  <a:cxn ang="0">
                    <a:pos x="0" y="4"/>
                  </a:cxn>
                  <a:cxn ang="0">
                    <a:pos x="0" y="1"/>
                  </a:cxn>
                  <a:cxn ang="0">
                    <a:pos x="0" y="1"/>
                  </a:cxn>
                  <a:cxn ang="0">
                    <a:pos x="0" y="1"/>
                  </a:cxn>
                  <a:cxn ang="0">
                    <a:pos x="0" y="2"/>
                  </a:cxn>
                  <a:cxn ang="0">
                    <a:pos x="0" y="6"/>
                  </a:cxn>
                  <a:cxn ang="0">
                    <a:pos x="0" y="8"/>
                  </a:cxn>
                  <a:cxn ang="0">
                    <a:pos x="0" y="9"/>
                  </a:cxn>
                  <a:cxn ang="0">
                    <a:pos x="0" y="9"/>
                  </a:cxn>
                  <a:cxn ang="0">
                    <a:pos x="0" y="10"/>
                  </a:cxn>
                  <a:cxn ang="0">
                    <a:pos x="0" y="10"/>
                  </a:cxn>
                </a:cxnLst>
                <a:rect l="0" t="0" r="r" b="b"/>
                <a:pathLst>
                  <a:path h="15">
                    <a:moveTo>
                      <a:pt x="0" y="7"/>
                    </a:moveTo>
                    <a:lnTo>
                      <a:pt x="0" y="7"/>
                    </a:lnTo>
                    <a:lnTo>
                      <a:pt x="0" y="7"/>
                    </a:lnTo>
                    <a:lnTo>
                      <a:pt x="0" y="8"/>
                    </a:lnTo>
                    <a:lnTo>
                      <a:pt x="0" y="8"/>
                    </a:lnTo>
                    <a:lnTo>
                      <a:pt x="0" y="9"/>
                    </a:lnTo>
                    <a:lnTo>
                      <a:pt x="0" y="9"/>
                    </a:lnTo>
                    <a:lnTo>
                      <a:pt x="0" y="9"/>
                    </a:lnTo>
                    <a:lnTo>
                      <a:pt x="0" y="9"/>
                    </a:lnTo>
                    <a:lnTo>
                      <a:pt x="0" y="8"/>
                    </a:lnTo>
                    <a:lnTo>
                      <a:pt x="0" y="9"/>
                    </a:lnTo>
                    <a:lnTo>
                      <a:pt x="0" y="8"/>
                    </a:lnTo>
                    <a:lnTo>
                      <a:pt x="0" y="8"/>
                    </a:lnTo>
                    <a:lnTo>
                      <a:pt x="0" y="8"/>
                    </a:lnTo>
                    <a:lnTo>
                      <a:pt x="0" y="8"/>
                    </a:lnTo>
                    <a:lnTo>
                      <a:pt x="0" y="8"/>
                    </a:lnTo>
                    <a:lnTo>
                      <a:pt x="0" y="9"/>
                    </a:lnTo>
                    <a:lnTo>
                      <a:pt x="0" y="9"/>
                    </a:lnTo>
                    <a:lnTo>
                      <a:pt x="0" y="7"/>
                    </a:lnTo>
                    <a:lnTo>
                      <a:pt x="0" y="8"/>
                    </a:lnTo>
                    <a:lnTo>
                      <a:pt x="0" y="8"/>
                    </a:lnTo>
                    <a:lnTo>
                      <a:pt x="0" y="8"/>
                    </a:lnTo>
                    <a:lnTo>
                      <a:pt x="0" y="8"/>
                    </a:lnTo>
                    <a:lnTo>
                      <a:pt x="0" y="7"/>
                    </a:lnTo>
                    <a:lnTo>
                      <a:pt x="0" y="9"/>
                    </a:lnTo>
                    <a:lnTo>
                      <a:pt x="0" y="8"/>
                    </a:lnTo>
                    <a:lnTo>
                      <a:pt x="0" y="9"/>
                    </a:lnTo>
                    <a:lnTo>
                      <a:pt x="0" y="8"/>
                    </a:lnTo>
                    <a:lnTo>
                      <a:pt x="0" y="9"/>
                    </a:lnTo>
                    <a:lnTo>
                      <a:pt x="0" y="9"/>
                    </a:lnTo>
                    <a:lnTo>
                      <a:pt x="0" y="8"/>
                    </a:lnTo>
                    <a:lnTo>
                      <a:pt x="0" y="8"/>
                    </a:lnTo>
                    <a:lnTo>
                      <a:pt x="0" y="7"/>
                    </a:lnTo>
                    <a:lnTo>
                      <a:pt x="0" y="7"/>
                    </a:lnTo>
                    <a:lnTo>
                      <a:pt x="0" y="7"/>
                    </a:lnTo>
                    <a:lnTo>
                      <a:pt x="0" y="7"/>
                    </a:lnTo>
                    <a:lnTo>
                      <a:pt x="0" y="7"/>
                    </a:lnTo>
                    <a:lnTo>
                      <a:pt x="0" y="6"/>
                    </a:lnTo>
                    <a:lnTo>
                      <a:pt x="0" y="6"/>
                    </a:lnTo>
                    <a:lnTo>
                      <a:pt x="0" y="5"/>
                    </a:lnTo>
                    <a:lnTo>
                      <a:pt x="0" y="5"/>
                    </a:lnTo>
                    <a:lnTo>
                      <a:pt x="0" y="5"/>
                    </a:lnTo>
                    <a:lnTo>
                      <a:pt x="0" y="4"/>
                    </a:lnTo>
                    <a:lnTo>
                      <a:pt x="0" y="4"/>
                    </a:lnTo>
                    <a:lnTo>
                      <a:pt x="0" y="4"/>
                    </a:lnTo>
                    <a:lnTo>
                      <a:pt x="0" y="4"/>
                    </a:lnTo>
                    <a:lnTo>
                      <a:pt x="0" y="3"/>
                    </a:lnTo>
                    <a:lnTo>
                      <a:pt x="0" y="4"/>
                    </a:lnTo>
                    <a:lnTo>
                      <a:pt x="0" y="4"/>
                    </a:lnTo>
                    <a:lnTo>
                      <a:pt x="0" y="5"/>
                    </a:lnTo>
                    <a:lnTo>
                      <a:pt x="0" y="4"/>
                    </a:lnTo>
                    <a:lnTo>
                      <a:pt x="0" y="5"/>
                    </a:lnTo>
                    <a:lnTo>
                      <a:pt x="0" y="5"/>
                    </a:lnTo>
                    <a:lnTo>
                      <a:pt x="0" y="5"/>
                    </a:lnTo>
                    <a:lnTo>
                      <a:pt x="0" y="5"/>
                    </a:lnTo>
                    <a:lnTo>
                      <a:pt x="0" y="4"/>
                    </a:ln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4"/>
                    </a:lnTo>
                    <a:lnTo>
                      <a:pt x="0" y="5"/>
                    </a:lnTo>
                    <a:lnTo>
                      <a:pt x="0" y="4"/>
                    </a:lnTo>
                    <a:lnTo>
                      <a:pt x="0" y="5"/>
                    </a:lnTo>
                    <a:lnTo>
                      <a:pt x="0" y="4"/>
                    </a:lnTo>
                    <a:lnTo>
                      <a:pt x="0" y="4"/>
                    </a:lnTo>
                    <a:lnTo>
                      <a:pt x="0" y="3"/>
                    </a:lnTo>
                    <a:lnTo>
                      <a:pt x="0" y="3"/>
                    </a:lnTo>
                    <a:lnTo>
                      <a:pt x="0" y="3"/>
                    </a:lnTo>
                    <a:lnTo>
                      <a:pt x="0" y="3"/>
                    </a:lnTo>
                    <a:lnTo>
                      <a:pt x="0" y="4"/>
                    </a:lnTo>
                    <a:lnTo>
                      <a:pt x="0" y="3"/>
                    </a:lnTo>
                    <a:lnTo>
                      <a:pt x="0" y="3"/>
                    </a:lnTo>
                    <a:lnTo>
                      <a:pt x="0" y="4"/>
                    </a:lnTo>
                    <a:lnTo>
                      <a:pt x="0" y="4"/>
                    </a:lnTo>
                    <a:lnTo>
                      <a:pt x="0" y="4"/>
                    </a:lnTo>
                    <a:lnTo>
                      <a:pt x="0" y="5"/>
                    </a:lnTo>
                    <a:lnTo>
                      <a:pt x="0" y="5"/>
                    </a:lnTo>
                    <a:lnTo>
                      <a:pt x="0" y="5"/>
                    </a:lnTo>
                    <a:lnTo>
                      <a:pt x="0" y="6"/>
                    </a:lnTo>
                    <a:lnTo>
                      <a:pt x="0" y="7"/>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7"/>
                    </a:lnTo>
                    <a:lnTo>
                      <a:pt x="0" y="6"/>
                    </a:lnTo>
                    <a:lnTo>
                      <a:pt x="0" y="6"/>
                    </a:lnTo>
                    <a:lnTo>
                      <a:pt x="0" y="6"/>
                    </a:lnTo>
                    <a:lnTo>
                      <a:pt x="0" y="6"/>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4"/>
                    </a:lnTo>
                    <a:lnTo>
                      <a:pt x="0" y="4"/>
                    </a:lnTo>
                    <a:lnTo>
                      <a:pt x="0" y="5"/>
                    </a:lnTo>
                    <a:lnTo>
                      <a:pt x="0" y="4"/>
                    </a:lnTo>
                    <a:lnTo>
                      <a:pt x="0" y="5"/>
                    </a:lnTo>
                    <a:lnTo>
                      <a:pt x="0" y="5"/>
                    </a:lnTo>
                    <a:lnTo>
                      <a:pt x="0" y="5"/>
                    </a:lnTo>
                    <a:lnTo>
                      <a:pt x="0" y="4"/>
                    </a:lnTo>
                    <a:lnTo>
                      <a:pt x="0" y="3"/>
                    </a:lnTo>
                    <a:lnTo>
                      <a:pt x="0" y="4"/>
                    </a:lnTo>
                    <a:lnTo>
                      <a:pt x="0" y="4"/>
                    </a:lnTo>
                    <a:lnTo>
                      <a:pt x="0" y="4"/>
                    </a:lnTo>
                    <a:lnTo>
                      <a:pt x="0" y="4"/>
                    </a:lnTo>
                    <a:lnTo>
                      <a:pt x="0" y="5"/>
                    </a:lnTo>
                    <a:lnTo>
                      <a:pt x="0" y="4"/>
                    </a:lnTo>
                    <a:lnTo>
                      <a:pt x="0" y="5"/>
                    </a:lnTo>
                    <a:lnTo>
                      <a:pt x="0" y="5"/>
                    </a:lnTo>
                    <a:lnTo>
                      <a:pt x="0" y="5"/>
                    </a:lnTo>
                    <a:lnTo>
                      <a:pt x="0" y="6"/>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2"/>
                    </a:lnTo>
                    <a:lnTo>
                      <a:pt x="0" y="2"/>
                    </a:lnTo>
                    <a:lnTo>
                      <a:pt x="0" y="2"/>
                    </a:lnTo>
                    <a:lnTo>
                      <a:pt x="0" y="2"/>
                    </a:lnTo>
                    <a:lnTo>
                      <a:pt x="0" y="3"/>
                    </a:lnTo>
                    <a:lnTo>
                      <a:pt x="0" y="4"/>
                    </a:lnTo>
                    <a:lnTo>
                      <a:pt x="0" y="5"/>
                    </a:lnTo>
                    <a:lnTo>
                      <a:pt x="0" y="5"/>
                    </a:lnTo>
                    <a:lnTo>
                      <a:pt x="0" y="5"/>
                    </a:lnTo>
                    <a:lnTo>
                      <a:pt x="0" y="6"/>
                    </a:lnTo>
                    <a:lnTo>
                      <a:pt x="0" y="6"/>
                    </a:lnTo>
                    <a:lnTo>
                      <a:pt x="0" y="6"/>
                    </a:lnTo>
                    <a:lnTo>
                      <a:pt x="0" y="7"/>
                    </a:lnTo>
                    <a:lnTo>
                      <a:pt x="0" y="7"/>
                    </a:lnTo>
                    <a:lnTo>
                      <a:pt x="0" y="7"/>
                    </a:lnTo>
                    <a:lnTo>
                      <a:pt x="0" y="7"/>
                    </a:lnTo>
                    <a:lnTo>
                      <a:pt x="0" y="6"/>
                    </a:lnTo>
                    <a:lnTo>
                      <a:pt x="0" y="6"/>
                    </a:lnTo>
                    <a:lnTo>
                      <a:pt x="0" y="5"/>
                    </a:lnTo>
                    <a:lnTo>
                      <a:pt x="0" y="6"/>
                    </a:lnTo>
                    <a:lnTo>
                      <a:pt x="0" y="6"/>
                    </a:lnTo>
                    <a:lnTo>
                      <a:pt x="0" y="6"/>
                    </a:lnTo>
                    <a:lnTo>
                      <a:pt x="0" y="5"/>
                    </a:lnTo>
                    <a:lnTo>
                      <a:pt x="0" y="5"/>
                    </a:lnTo>
                    <a:lnTo>
                      <a:pt x="0" y="4"/>
                    </a:lnTo>
                    <a:lnTo>
                      <a:pt x="0" y="4"/>
                    </a:lnTo>
                    <a:lnTo>
                      <a:pt x="0" y="5"/>
                    </a:lnTo>
                    <a:lnTo>
                      <a:pt x="0" y="4"/>
                    </a:lnTo>
                    <a:lnTo>
                      <a:pt x="0" y="4"/>
                    </a:lnTo>
                    <a:lnTo>
                      <a:pt x="0" y="4"/>
                    </a:lnTo>
                    <a:lnTo>
                      <a:pt x="0" y="5"/>
                    </a:lnTo>
                    <a:lnTo>
                      <a:pt x="0" y="5"/>
                    </a:lnTo>
                    <a:lnTo>
                      <a:pt x="0" y="5"/>
                    </a:lnTo>
                    <a:lnTo>
                      <a:pt x="0" y="6"/>
                    </a:lnTo>
                    <a:lnTo>
                      <a:pt x="0" y="6"/>
                    </a:lnTo>
                    <a:lnTo>
                      <a:pt x="0" y="5"/>
                    </a:lnTo>
                    <a:lnTo>
                      <a:pt x="0" y="6"/>
                    </a:lnTo>
                    <a:lnTo>
                      <a:pt x="0" y="5"/>
                    </a:lnTo>
                    <a:lnTo>
                      <a:pt x="0" y="6"/>
                    </a:lnTo>
                    <a:lnTo>
                      <a:pt x="0" y="6"/>
                    </a:lnTo>
                    <a:lnTo>
                      <a:pt x="0" y="7"/>
                    </a:lnTo>
                    <a:lnTo>
                      <a:pt x="0" y="7"/>
                    </a:lnTo>
                    <a:lnTo>
                      <a:pt x="0" y="7"/>
                    </a:lnTo>
                    <a:lnTo>
                      <a:pt x="0" y="6"/>
                    </a:lnTo>
                    <a:lnTo>
                      <a:pt x="0" y="6"/>
                    </a:lnTo>
                    <a:lnTo>
                      <a:pt x="0" y="6"/>
                    </a:lnTo>
                    <a:lnTo>
                      <a:pt x="0" y="7"/>
                    </a:lnTo>
                    <a:lnTo>
                      <a:pt x="0" y="6"/>
                    </a:lnTo>
                    <a:lnTo>
                      <a:pt x="0" y="7"/>
                    </a:lnTo>
                    <a:lnTo>
                      <a:pt x="0" y="7"/>
                    </a:lnTo>
                    <a:lnTo>
                      <a:pt x="0" y="7"/>
                    </a:lnTo>
                    <a:lnTo>
                      <a:pt x="0" y="6"/>
                    </a:lnTo>
                    <a:lnTo>
                      <a:pt x="0" y="6"/>
                    </a:lnTo>
                    <a:lnTo>
                      <a:pt x="0" y="6"/>
                    </a:lnTo>
                    <a:lnTo>
                      <a:pt x="0" y="7"/>
                    </a:lnTo>
                    <a:lnTo>
                      <a:pt x="0" y="6"/>
                    </a:lnTo>
                    <a:lnTo>
                      <a:pt x="0" y="6"/>
                    </a:lnTo>
                    <a:lnTo>
                      <a:pt x="0" y="6"/>
                    </a:lnTo>
                    <a:lnTo>
                      <a:pt x="0" y="5"/>
                    </a:lnTo>
                    <a:lnTo>
                      <a:pt x="0" y="5"/>
                    </a:lnTo>
                    <a:lnTo>
                      <a:pt x="0" y="4"/>
                    </a:lnTo>
                    <a:lnTo>
                      <a:pt x="0" y="4"/>
                    </a:lnTo>
                    <a:lnTo>
                      <a:pt x="0" y="4"/>
                    </a:lnTo>
                    <a:lnTo>
                      <a:pt x="0" y="5"/>
                    </a:lnTo>
                    <a:lnTo>
                      <a:pt x="0" y="4"/>
                    </a:lnTo>
                    <a:lnTo>
                      <a:pt x="0" y="5"/>
                    </a:lnTo>
                    <a:lnTo>
                      <a:pt x="0" y="5"/>
                    </a:lnTo>
                    <a:lnTo>
                      <a:pt x="0" y="6"/>
                    </a:lnTo>
                    <a:lnTo>
                      <a:pt x="0" y="7"/>
                    </a:lnTo>
                    <a:lnTo>
                      <a:pt x="0" y="6"/>
                    </a:lnTo>
                    <a:lnTo>
                      <a:pt x="0" y="6"/>
                    </a:lnTo>
                    <a:lnTo>
                      <a:pt x="0" y="7"/>
                    </a:lnTo>
                    <a:lnTo>
                      <a:pt x="0" y="7"/>
                    </a:lnTo>
                    <a:lnTo>
                      <a:pt x="0" y="7"/>
                    </a:lnTo>
                    <a:lnTo>
                      <a:pt x="0" y="8"/>
                    </a:lnTo>
                    <a:lnTo>
                      <a:pt x="0" y="8"/>
                    </a:lnTo>
                    <a:lnTo>
                      <a:pt x="0" y="7"/>
                    </a:lnTo>
                    <a:lnTo>
                      <a:pt x="0" y="7"/>
                    </a:lnTo>
                    <a:lnTo>
                      <a:pt x="0" y="7"/>
                    </a:lnTo>
                    <a:lnTo>
                      <a:pt x="0" y="7"/>
                    </a:lnTo>
                    <a:lnTo>
                      <a:pt x="0" y="7"/>
                    </a:lnTo>
                    <a:lnTo>
                      <a:pt x="0" y="7"/>
                    </a:lnTo>
                    <a:lnTo>
                      <a:pt x="0" y="6"/>
                    </a:lnTo>
                    <a:lnTo>
                      <a:pt x="0" y="6"/>
                    </a:lnTo>
                    <a:lnTo>
                      <a:pt x="0" y="5"/>
                    </a:lnTo>
                    <a:lnTo>
                      <a:pt x="0" y="6"/>
                    </a:lnTo>
                    <a:lnTo>
                      <a:pt x="0" y="5"/>
                    </a:lnTo>
                    <a:lnTo>
                      <a:pt x="0" y="5"/>
                    </a:lnTo>
                    <a:lnTo>
                      <a:pt x="0" y="5"/>
                    </a:lnTo>
                    <a:lnTo>
                      <a:pt x="0" y="6"/>
                    </a:lnTo>
                    <a:lnTo>
                      <a:pt x="0" y="6"/>
                    </a:lnTo>
                    <a:lnTo>
                      <a:pt x="0" y="5"/>
                    </a:lnTo>
                    <a:lnTo>
                      <a:pt x="0" y="5"/>
                    </a:lnTo>
                    <a:lnTo>
                      <a:pt x="0" y="5"/>
                    </a:lnTo>
                    <a:lnTo>
                      <a:pt x="0" y="6"/>
                    </a:lnTo>
                    <a:lnTo>
                      <a:pt x="0" y="5"/>
                    </a:lnTo>
                    <a:lnTo>
                      <a:pt x="0" y="6"/>
                    </a:lnTo>
                    <a:lnTo>
                      <a:pt x="0" y="6"/>
                    </a:lnTo>
                    <a:lnTo>
                      <a:pt x="0" y="7"/>
                    </a:lnTo>
                    <a:lnTo>
                      <a:pt x="0" y="6"/>
                    </a:lnTo>
                    <a:lnTo>
                      <a:pt x="0" y="6"/>
                    </a:lnTo>
                    <a:lnTo>
                      <a:pt x="0" y="6"/>
                    </a:lnTo>
                    <a:lnTo>
                      <a:pt x="0" y="6"/>
                    </a:lnTo>
                    <a:lnTo>
                      <a:pt x="0" y="6"/>
                    </a:lnTo>
                    <a:lnTo>
                      <a:pt x="0" y="7"/>
                    </a:lnTo>
                    <a:lnTo>
                      <a:pt x="0" y="7"/>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7"/>
                    </a:lnTo>
                    <a:lnTo>
                      <a:pt x="0" y="8"/>
                    </a:lnTo>
                    <a:lnTo>
                      <a:pt x="0" y="8"/>
                    </a:lnTo>
                    <a:lnTo>
                      <a:pt x="0" y="9"/>
                    </a:lnTo>
                    <a:lnTo>
                      <a:pt x="0" y="8"/>
                    </a:lnTo>
                    <a:lnTo>
                      <a:pt x="0" y="9"/>
                    </a:lnTo>
                    <a:lnTo>
                      <a:pt x="0" y="8"/>
                    </a:lnTo>
                    <a:lnTo>
                      <a:pt x="0" y="9"/>
                    </a:lnTo>
                    <a:lnTo>
                      <a:pt x="0" y="8"/>
                    </a:lnTo>
                    <a:lnTo>
                      <a:pt x="0" y="8"/>
                    </a:lnTo>
                    <a:lnTo>
                      <a:pt x="0" y="8"/>
                    </a:lnTo>
                    <a:lnTo>
                      <a:pt x="0" y="8"/>
                    </a:lnTo>
                    <a:lnTo>
                      <a:pt x="0" y="8"/>
                    </a:lnTo>
                    <a:lnTo>
                      <a:pt x="0" y="8"/>
                    </a:lnTo>
                    <a:lnTo>
                      <a:pt x="0" y="7"/>
                    </a:lnTo>
                    <a:lnTo>
                      <a:pt x="0" y="7"/>
                    </a:lnTo>
                    <a:lnTo>
                      <a:pt x="0" y="8"/>
                    </a:lnTo>
                    <a:lnTo>
                      <a:pt x="0" y="8"/>
                    </a:lnTo>
                    <a:lnTo>
                      <a:pt x="0" y="8"/>
                    </a:lnTo>
                    <a:lnTo>
                      <a:pt x="0" y="8"/>
                    </a:lnTo>
                    <a:lnTo>
                      <a:pt x="0" y="9"/>
                    </a:lnTo>
                    <a:lnTo>
                      <a:pt x="0" y="8"/>
                    </a:lnTo>
                    <a:lnTo>
                      <a:pt x="0" y="8"/>
                    </a:lnTo>
                    <a:lnTo>
                      <a:pt x="0" y="7"/>
                    </a:lnTo>
                    <a:lnTo>
                      <a:pt x="0" y="8"/>
                    </a:lnTo>
                    <a:lnTo>
                      <a:pt x="0" y="8"/>
                    </a:lnTo>
                    <a:lnTo>
                      <a:pt x="0" y="7"/>
                    </a:lnTo>
                    <a:lnTo>
                      <a:pt x="0" y="8"/>
                    </a:lnTo>
                    <a:lnTo>
                      <a:pt x="0" y="8"/>
                    </a:lnTo>
                    <a:lnTo>
                      <a:pt x="0" y="9"/>
                    </a:lnTo>
                    <a:lnTo>
                      <a:pt x="0" y="9"/>
                    </a:lnTo>
                    <a:lnTo>
                      <a:pt x="0" y="10"/>
                    </a:lnTo>
                    <a:lnTo>
                      <a:pt x="0" y="10"/>
                    </a:lnTo>
                    <a:lnTo>
                      <a:pt x="0" y="9"/>
                    </a:lnTo>
                    <a:lnTo>
                      <a:pt x="0" y="9"/>
                    </a:lnTo>
                    <a:lnTo>
                      <a:pt x="0" y="10"/>
                    </a:lnTo>
                    <a:lnTo>
                      <a:pt x="0" y="11"/>
                    </a:lnTo>
                    <a:lnTo>
                      <a:pt x="0" y="11"/>
                    </a:lnTo>
                    <a:lnTo>
                      <a:pt x="0" y="12"/>
                    </a:lnTo>
                    <a:lnTo>
                      <a:pt x="0" y="11"/>
                    </a:lnTo>
                    <a:lnTo>
                      <a:pt x="0" y="11"/>
                    </a:lnTo>
                    <a:lnTo>
                      <a:pt x="0" y="11"/>
                    </a:lnTo>
                    <a:lnTo>
                      <a:pt x="0" y="11"/>
                    </a:lnTo>
                    <a:lnTo>
                      <a:pt x="0" y="11"/>
                    </a:lnTo>
                    <a:lnTo>
                      <a:pt x="0" y="12"/>
                    </a:lnTo>
                    <a:lnTo>
                      <a:pt x="0" y="11"/>
                    </a:lnTo>
                    <a:lnTo>
                      <a:pt x="0" y="11"/>
                    </a:lnTo>
                    <a:lnTo>
                      <a:pt x="0" y="11"/>
                    </a:lnTo>
                    <a:lnTo>
                      <a:pt x="0" y="11"/>
                    </a:lnTo>
                    <a:lnTo>
                      <a:pt x="0" y="11"/>
                    </a:lnTo>
                    <a:lnTo>
                      <a:pt x="0" y="12"/>
                    </a:lnTo>
                    <a:lnTo>
                      <a:pt x="0" y="12"/>
                    </a:lnTo>
                    <a:lnTo>
                      <a:pt x="0" y="13"/>
                    </a:lnTo>
                    <a:lnTo>
                      <a:pt x="0" y="12"/>
                    </a:lnTo>
                    <a:lnTo>
                      <a:pt x="0" y="13"/>
                    </a:lnTo>
                    <a:lnTo>
                      <a:pt x="0" y="13"/>
                    </a:lnTo>
                    <a:lnTo>
                      <a:pt x="0" y="13"/>
                    </a:lnTo>
                    <a:lnTo>
                      <a:pt x="0" y="14"/>
                    </a:lnTo>
                    <a:lnTo>
                      <a:pt x="0" y="13"/>
                    </a:lnTo>
                    <a:lnTo>
                      <a:pt x="0" y="12"/>
                    </a:lnTo>
                    <a:lnTo>
                      <a:pt x="0" y="12"/>
                    </a:lnTo>
                    <a:lnTo>
                      <a:pt x="0" y="11"/>
                    </a:lnTo>
                    <a:lnTo>
                      <a:pt x="0" y="12"/>
                    </a:lnTo>
                    <a:lnTo>
                      <a:pt x="0" y="11"/>
                    </a:lnTo>
                    <a:lnTo>
                      <a:pt x="0" y="10"/>
                    </a:lnTo>
                    <a:lnTo>
                      <a:pt x="0" y="11"/>
                    </a:lnTo>
                    <a:lnTo>
                      <a:pt x="0" y="11"/>
                    </a:lnTo>
                    <a:lnTo>
                      <a:pt x="0" y="11"/>
                    </a:lnTo>
                    <a:lnTo>
                      <a:pt x="0" y="11"/>
                    </a:lnTo>
                    <a:lnTo>
                      <a:pt x="0" y="11"/>
                    </a:lnTo>
                    <a:lnTo>
                      <a:pt x="0" y="11"/>
                    </a:lnTo>
                    <a:lnTo>
                      <a:pt x="0" y="10"/>
                    </a:lnTo>
                    <a:lnTo>
                      <a:pt x="0" y="11"/>
                    </a:lnTo>
                    <a:lnTo>
                      <a:pt x="0" y="10"/>
                    </a:lnTo>
                    <a:lnTo>
                      <a:pt x="0" y="11"/>
                    </a:lnTo>
                    <a:lnTo>
                      <a:pt x="0" y="10"/>
                    </a:lnTo>
                    <a:lnTo>
                      <a:pt x="0" y="11"/>
                    </a:lnTo>
                    <a:lnTo>
                      <a:pt x="0" y="11"/>
                    </a:lnTo>
                    <a:lnTo>
                      <a:pt x="0" y="12"/>
                    </a:lnTo>
                    <a:lnTo>
                      <a:pt x="0" y="12"/>
                    </a:lnTo>
                    <a:lnTo>
                      <a:pt x="0" y="12"/>
                    </a:lnTo>
                    <a:lnTo>
                      <a:pt x="0" y="12"/>
                    </a:lnTo>
                    <a:lnTo>
                      <a:pt x="0" y="13"/>
                    </a:lnTo>
                    <a:lnTo>
                      <a:pt x="0" y="12"/>
                    </a:lnTo>
                    <a:lnTo>
                      <a:pt x="0" y="13"/>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3"/>
                    </a:lnTo>
                    <a:lnTo>
                      <a:pt x="0" y="13"/>
                    </a:lnTo>
                    <a:lnTo>
                      <a:pt x="0" y="12"/>
                    </a:lnTo>
                    <a:lnTo>
                      <a:pt x="0" y="13"/>
                    </a:lnTo>
                    <a:lnTo>
                      <a:pt x="0" y="13"/>
                    </a:lnTo>
                    <a:lnTo>
                      <a:pt x="0" y="13"/>
                    </a:lnTo>
                    <a:lnTo>
                      <a:pt x="0" y="13"/>
                    </a:lnTo>
                    <a:lnTo>
                      <a:pt x="0" y="13"/>
                    </a:lnTo>
                    <a:lnTo>
                      <a:pt x="0" y="14"/>
                    </a:lnTo>
                    <a:lnTo>
                      <a:pt x="0" y="14"/>
                    </a:lnTo>
                    <a:lnTo>
                      <a:pt x="0" y="15"/>
                    </a:lnTo>
                    <a:lnTo>
                      <a:pt x="0" y="15"/>
                    </a:lnTo>
                    <a:lnTo>
                      <a:pt x="0" y="14"/>
                    </a:lnTo>
                    <a:lnTo>
                      <a:pt x="0" y="14"/>
                    </a:lnTo>
                    <a:lnTo>
                      <a:pt x="0" y="14"/>
                    </a:lnTo>
                    <a:lnTo>
                      <a:pt x="0" y="14"/>
                    </a:lnTo>
                    <a:lnTo>
                      <a:pt x="0" y="14"/>
                    </a:lnTo>
                    <a:lnTo>
                      <a:pt x="0" y="14"/>
                    </a:lnTo>
                    <a:lnTo>
                      <a:pt x="0" y="14"/>
                    </a:lnTo>
                    <a:lnTo>
                      <a:pt x="0" y="13"/>
                    </a:lnTo>
                    <a:lnTo>
                      <a:pt x="0" y="14"/>
                    </a:lnTo>
                    <a:lnTo>
                      <a:pt x="0" y="13"/>
                    </a:lnTo>
                    <a:lnTo>
                      <a:pt x="0" y="14"/>
                    </a:lnTo>
                    <a:lnTo>
                      <a:pt x="0" y="14"/>
                    </a:lnTo>
                    <a:lnTo>
                      <a:pt x="0" y="13"/>
                    </a:lnTo>
                    <a:lnTo>
                      <a:pt x="0" y="13"/>
                    </a:lnTo>
                    <a:lnTo>
                      <a:pt x="0" y="12"/>
                    </a:lnTo>
                    <a:lnTo>
                      <a:pt x="0" y="13"/>
                    </a:lnTo>
                    <a:lnTo>
                      <a:pt x="0" y="12"/>
                    </a:lnTo>
                    <a:lnTo>
                      <a:pt x="0" y="13"/>
                    </a:lnTo>
                    <a:lnTo>
                      <a:pt x="0" y="13"/>
                    </a:lnTo>
                    <a:lnTo>
                      <a:pt x="0" y="14"/>
                    </a:lnTo>
                    <a:lnTo>
                      <a:pt x="0" y="13"/>
                    </a:lnTo>
                    <a:lnTo>
                      <a:pt x="0" y="13"/>
                    </a:lnTo>
                    <a:lnTo>
                      <a:pt x="0" y="13"/>
                    </a:lnTo>
                    <a:lnTo>
                      <a:pt x="0" y="13"/>
                    </a:lnTo>
                    <a:lnTo>
                      <a:pt x="0" y="13"/>
                    </a:lnTo>
                    <a:lnTo>
                      <a:pt x="0" y="12"/>
                    </a:lnTo>
                    <a:lnTo>
                      <a:pt x="0" y="13"/>
                    </a:lnTo>
                    <a:lnTo>
                      <a:pt x="0" y="12"/>
                    </a:lnTo>
                    <a:lnTo>
                      <a:pt x="0" y="12"/>
                    </a:lnTo>
                    <a:lnTo>
                      <a:pt x="0" y="11"/>
                    </a:lnTo>
                    <a:lnTo>
                      <a:pt x="0" y="12"/>
                    </a:lnTo>
                    <a:lnTo>
                      <a:pt x="0" y="11"/>
                    </a:lnTo>
                    <a:lnTo>
                      <a:pt x="0" y="10"/>
                    </a:lnTo>
                    <a:lnTo>
                      <a:pt x="0" y="10"/>
                    </a:lnTo>
                    <a:lnTo>
                      <a:pt x="0" y="11"/>
                    </a:lnTo>
                    <a:lnTo>
                      <a:pt x="0" y="10"/>
                    </a:lnTo>
                    <a:lnTo>
                      <a:pt x="0" y="10"/>
                    </a:lnTo>
                    <a:lnTo>
                      <a:pt x="0" y="10"/>
                    </a:lnTo>
                    <a:lnTo>
                      <a:pt x="0" y="10"/>
                    </a:lnTo>
                    <a:lnTo>
                      <a:pt x="0" y="11"/>
                    </a:lnTo>
                    <a:lnTo>
                      <a:pt x="0" y="10"/>
                    </a:lnTo>
                    <a:lnTo>
                      <a:pt x="0" y="11"/>
                    </a:lnTo>
                    <a:lnTo>
                      <a:pt x="0" y="11"/>
                    </a:lnTo>
                    <a:lnTo>
                      <a:pt x="0" y="11"/>
                    </a:lnTo>
                    <a:lnTo>
                      <a:pt x="0" y="11"/>
                    </a:lnTo>
                    <a:lnTo>
                      <a:pt x="0" y="12"/>
                    </a:lnTo>
                    <a:lnTo>
                      <a:pt x="0" y="12"/>
                    </a:lnTo>
                    <a:lnTo>
                      <a:pt x="0" y="11"/>
                    </a:lnTo>
                    <a:lnTo>
                      <a:pt x="0" y="12"/>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0"/>
                    </a:lnTo>
                    <a:lnTo>
                      <a:pt x="0" y="11"/>
                    </a:lnTo>
                    <a:lnTo>
                      <a:pt x="0" y="10"/>
                    </a:lnTo>
                    <a:lnTo>
                      <a:pt x="0" y="11"/>
                    </a:lnTo>
                    <a:lnTo>
                      <a:pt x="0" y="11"/>
                    </a:lnTo>
                    <a:lnTo>
                      <a:pt x="0" y="12"/>
                    </a:lnTo>
                    <a:lnTo>
                      <a:pt x="0" y="12"/>
                    </a:lnTo>
                    <a:lnTo>
                      <a:pt x="0" y="12"/>
                    </a:lnTo>
                    <a:lnTo>
                      <a:pt x="0" y="12"/>
                    </a:lnTo>
                    <a:lnTo>
                      <a:pt x="0" y="12"/>
                    </a:lnTo>
                    <a:lnTo>
                      <a:pt x="0" y="13"/>
                    </a:lnTo>
                    <a:lnTo>
                      <a:pt x="0" y="13"/>
                    </a:lnTo>
                    <a:lnTo>
                      <a:pt x="0" y="14"/>
                    </a:lnTo>
                    <a:lnTo>
                      <a:pt x="0" y="13"/>
                    </a:lnTo>
                    <a:lnTo>
                      <a:pt x="0" y="14"/>
                    </a:lnTo>
                    <a:lnTo>
                      <a:pt x="0" y="14"/>
                    </a:lnTo>
                    <a:lnTo>
                      <a:pt x="0" y="14"/>
                    </a:lnTo>
                    <a:lnTo>
                      <a:pt x="0" y="13"/>
                    </a:lnTo>
                    <a:lnTo>
                      <a:pt x="0" y="13"/>
                    </a:lnTo>
                    <a:lnTo>
                      <a:pt x="0" y="13"/>
                    </a:lnTo>
                    <a:lnTo>
                      <a:pt x="0" y="13"/>
                    </a:lnTo>
                    <a:lnTo>
                      <a:pt x="0" y="13"/>
                    </a:lnTo>
                    <a:lnTo>
                      <a:pt x="0" y="14"/>
                    </a:lnTo>
                    <a:lnTo>
                      <a:pt x="0" y="14"/>
                    </a:lnTo>
                    <a:lnTo>
                      <a:pt x="0" y="14"/>
                    </a:lnTo>
                    <a:lnTo>
                      <a:pt x="0" y="14"/>
                    </a:lnTo>
                    <a:lnTo>
                      <a:pt x="0" y="15"/>
                    </a:lnTo>
                    <a:lnTo>
                      <a:pt x="0" y="14"/>
                    </a:lnTo>
                    <a:lnTo>
                      <a:pt x="0" y="14"/>
                    </a:lnTo>
                    <a:lnTo>
                      <a:pt x="0" y="14"/>
                    </a:lnTo>
                    <a:lnTo>
                      <a:pt x="0" y="14"/>
                    </a:lnTo>
                    <a:lnTo>
                      <a:pt x="0" y="14"/>
                    </a:lnTo>
                    <a:lnTo>
                      <a:pt x="0" y="15"/>
                    </a:lnTo>
                    <a:lnTo>
                      <a:pt x="0" y="14"/>
                    </a:lnTo>
                    <a:lnTo>
                      <a:pt x="0" y="15"/>
                    </a:lnTo>
                    <a:lnTo>
                      <a:pt x="0" y="14"/>
                    </a:lnTo>
                    <a:lnTo>
                      <a:pt x="0" y="15"/>
                    </a:lnTo>
                    <a:lnTo>
                      <a:pt x="0" y="15"/>
                    </a:lnTo>
                    <a:lnTo>
                      <a:pt x="0" y="14"/>
                    </a:lnTo>
                    <a:lnTo>
                      <a:pt x="0" y="15"/>
                    </a:lnTo>
                    <a:lnTo>
                      <a:pt x="0" y="14"/>
                    </a:lnTo>
                    <a:lnTo>
                      <a:pt x="0" y="14"/>
                    </a:lnTo>
                    <a:lnTo>
                      <a:pt x="0" y="13"/>
                    </a:lnTo>
                    <a:lnTo>
                      <a:pt x="0" y="13"/>
                    </a:lnTo>
                    <a:lnTo>
                      <a:pt x="0" y="13"/>
                    </a:lnTo>
                    <a:lnTo>
                      <a:pt x="0" y="13"/>
                    </a:lnTo>
                    <a:lnTo>
                      <a:pt x="0" y="12"/>
                    </a:lnTo>
                    <a:lnTo>
                      <a:pt x="0" y="13"/>
                    </a:lnTo>
                    <a:lnTo>
                      <a:pt x="0" y="12"/>
                    </a:lnTo>
                    <a:lnTo>
                      <a:pt x="0" y="12"/>
                    </a:lnTo>
                    <a:lnTo>
                      <a:pt x="0" y="11"/>
                    </a:lnTo>
                    <a:lnTo>
                      <a:pt x="0" y="10"/>
                    </a:lnTo>
                    <a:lnTo>
                      <a:pt x="0" y="10"/>
                    </a:lnTo>
                    <a:lnTo>
                      <a:pt x="0" y="10"/>
                    </a:lnTo>
                    <a:lnTo>
                      <a:pt x="0" y="10"/>
                    </a:lnTo>
                    <a:lnTo>
                      <a:pt x="0" y="10"/>
                    </a:lnTo>
                    <a:lnTo>
                      <a:pt x="0" y="10"/>
                    </a:lnTo>
                    <a:lnTo>
                      <a:pt x="0" y="9"/>
                    </a:lnTo>
                    <a:lnTo>
                      <a:pt x="0" y="9"/>
                    </a:lnTo>
                    <a:lnTo>
                      <a:pt x="0" y="8"/>
                    </a:lnTo>
                    <a:lnTo>
                      <a:pt x="0" y="9"/>
                    </a:lnTo>
                    <a:lnTo>
                      <a:pt x="0" y="9"/>
                    </a:lnTo>
                    <a:lnTo>
                      <a:pt x="0" y="9"/>
                    </a:lnTo>
                    <a:lnTo>
                      <a:pt x="0" y="9"/>
                    </a:lnTo>
                    <a:lnTo>
                      <a:pt x="0" y="10"/>
                    </a:lnTo>
                    <a:lnTo>
                      <a:pt x="0" y="10"/>
                    </a:lnTo>
                    <a:lnTo>
                      <a:pt x="0" y="10"/>
                    </a:lnTo>
                    <a:lnTo>
                      <a:pt x="0" y="10"/>
                    </a:lnTo>
                    <a:lnTo>
                      <a:pt x="0" y="10"/>
                    </a:lnTo>
                    <a:lnTo>
                      <a:pt x="0" y="9"/>
                    </a:lnTo>
                    <a:lnTo>
                      <a:pt x="0" y="9"/>
                    </a:lnTo>
                    <a:lnTo>
                      <a:pt x="0" y="9"/>
                    </a:lnTo>
                    <a:lnTo>
                      <a:pt x="0" y="10"/>
                    </a:lnTo>
                    <a:lnTo>
                      <a:pt x="0" y="10"/>
                    </a:lnTo>
                    <a:lnTo>
                      <a:pt x="0" y="10"/>
                    </a:lnTo>
                    <a:lnTo>
                      <a:pt x="0" y="9"/>
                    </a:lnTo>
                    <a:lnTo>
                      <a:pt x="0" y="10"/>
                    </a:lnTo>
                    <a:lnTo>
                      <a:pt x="0" y="9"/>
                    </a:lnTo>
                    <a:lnTo>
                      <a:pt x="0" y="9"/>
                    </a:lnTo>
                    <a:lnTo>
                      <a:pt x="0" y="10"/>
                    </a:lnTo>
                    <a:lnTo>
                      <a:pt x="0" y="10"/>
                    </a:lnTo>
                    <a:lnTo>
                      <a:pt x="0" y="10"/>
                    </a:lnTo>
                    <a:lnTo>
                      <a:pt x="0" y="10"/>
                    </a:lnTo>
                    <a:lnTo>
                      <a:pt x="0" y="10"/>
                    </a:lnTo>
                    <a:lnTo>
                      <a:pt x="0" y="9"/>
                    </a:lnTo>
                    <a:lnTo>
                      <a:pt x="0" y="10"/>
                    </a:lnTo>
                    <a:lnTo>
                      <a:pt x="0" y="10"/>
                    </a:lnTo>
                    <a:lnTo>
                      <a:pt x="0" y="9"/>
                    </a:lnTo>
                    <a:lnTo>
                      <a:pt x="0" y="9"/>
                    </a:lnTo>
                    <a:lnTo>
                      <a:pt x="0" y="9"/>
                    </a:lnTo>
                    <a:lnTo>
                      <a:pt x="0" y="9"/>
                    </a:lnTo>
                    <a:lnTo>
                      <a:pt x="0" y="8"/>
                    </a:lnTo>
                    <a:lnTo>
                      <a:pt x="0" y="8"/>
                    </a:lnTo>
                    <a:lnTo>
                      <a:pt x="0" y="8"/>
                    </a:lnTo>
                    <a:lnTo>
                      <a:pt x="0" y="7"/>
                    </a:lnTo>
                    <a:lnTo>
                      <a:pt x="0" y="7"/>
                    </a:lnTo>
                    <a:lnTo>
                      <a:pt x="0" y="6"/>
                    </a:lnTo>
                    <a:lnTo>
                      <a:pt x="0" y="7"/>
                    </a:lnTo>
                    <a:lnTo>
                      <a:pt x="0" y="6"/>
                    </a:lnTo>
                    <a:lnTo>
                      <a:pt x="0" y="6"/>
                    </a:lnTo>
                    <a:lnTo>
                      <a:pt x="0" y="6"/>
                    </a:lnTo>
                    <a:lnTo>
                      <a:pt x="0" y="5"/>
                    </a:lnTo>
                    <a:lnTo>
                      <a:pt x="0" y="5"/>
                    </a:lnTo>
                    <a:lnTo>
                      <a:pt x="0" y="4"/>
                    </a:lnTo>
                    <a:lnTo>
                      <a:pt x="0" y="4"/>
                    </a:lnTo>
                    <a:lnTo>
                      <a:pt x="0" y="4"/>
                    </a:lnTo>
                    <a:lnTo>
                      <a:pt x="0" y="5"/>
                    </a:lnTo>
                    <a:lnTo>
                      <a:pt x="0" y="5"/>
                    </a:lnTo>
                    <a:lnTo>
                      <a:pt x="0" y="5"/>
                    </a:lnTo>
                    <a:lnTo>
                      <a:pt x="0" y="5"/>
                    </a:lnTo>
                    <a:lnTo>
                      <a:pt x="0" y="4"/>
                    </a:lnTo>
                    <a:lnTo>
                      <a:pt x="0" y="3"/>
                    </a:lnTo>
                    <a:lnTo>
                      <a:pt x="0" y="2"/>
                    </a:lnTo>
                    <a:lnTo>
                      <a:pt x="0" y="2"/>
                    </a:lnTo>
                    <a:lnTo>
                      <a:pt x="0" y="2"/>
                    </a:lnTo>
                    <a:lnTo>
                      <a:pt x="0" y="3"/>
                    </a:lnTo>
                    <a:lnTo>
                      <a:pt x="0" y="2"/>
                    </a:lnTo>
                    <a:lnTo>
                      <a:pt x="0" y="2"/>
                    </a:lnTo>
                    <a:lnTo>
                      <a:pt x="0" y="1"/>
                    </a:lnTo>
                    <a:lnTo>
                      <a:pt x="0" y="1"/>
                    </a:lnTo>
                    <a:lnTo>
                      <a:pt x="0" y="1"/>
                    </a:lnTo>
                    <a:lnTo>
                      <a:pt x="0" y="1"/>
                    </a:lnTo>
                    <a:lnTo>
                      <a:pt x="0" y="1"/>
                    </a:lnTo>
                    <a:lnTo>
                      <a:pt x="0" y="0"/>
                    </a:lnTo>
                    <a:lnTo>
                      <a:pt x="0" y="0"/>
                    </a:lnTo>
                    <a:lnTo>
                      <a:pt x="0" y="0"/>
                    </a:lnTo>
                    <a:lnTo>
                      <a:pt x="0" y="1"/>
                    </a:lnTo>
                    <a:lnTo>
                      <a:pt x="0" y="1"/>
                    </a:lnTo>
                    <a:lnTo>
                      <a:pt x="0" y="1"/>
                    </a:lnTo>
                    <a:lnTo>
                      <a:pt x="0" y="1"/>
                    </a:lnTo>
                    <a:lnTo>
                      <a:pt x="0" y="1"/>
                    </a:lnTo>
                    <a:lnTo>
                      <a:pt x="0" y="1"/>
                    </a:lnTo>
                    <a:lnTo>
                      <a:pt x="0" y="1"/>
                    </a:lnTo>
                    <a:lnTo>
                      <a:pt x="0" y="0"/>
                    </a:lnTo>
                    <a:lnTo>
                      <a:pt x="0" y="0"/>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1"/>
                    </a:lnTo>
                    <a:lnTo>
                      <a:pt x="0" y="2"/>
                    </a:lnTo>
                    <a:lnTo>
                      <a:pt x="0" y="3"/>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5"/>
                    </a:lnTo>
                    <a:lnTo>
                      <a:pt x="0" y="6"/>
                    </a:lnTo>
                    <a:lnTo>
                      <a:pt x="0" y="6"/>
                    </a:lnTo>
                    <a:lnTo>
                      <a:pt x="0" y="7"/>
                    </a:lnTo>
                    <a:lnTo>
                      <a:pt x="0" y="6"/>
                    </a:lnTo>
                    <a:lnTo>
                      <a:pt x="0" y="8"/>
                    </a:lnTo>
                    <a:lnTo>
                      <a:pt x="0" y="7"/>
                    </a:lnTo>
                    <a:lnTo>
                      <a:pt x="0" y="8"/>
                    </a:lnTo>
                    <a:lnTo>
                      <a:pt x="0" y="8"/>
                    </a:lnTo>
                    <a:lnTo>
                      <a:pt x="0" y="9"/>
                    </a:lnTo>
                    <a:lnTo>
                      <a:pt x="0" y="8"/>
                    </a:lnTo>
                    <a:lnTo>
                      <a:pt x="0" y="8"/>
                    </a:lnTo>
                    <a:lnTo>
                      <a:pt x="0" y="8"/>
                    </a:lnTo>
                    <a:lnTo>
                      <a:pt x="0" y="8"/>
                    </a:lnTo>
                    <a:lnTo>
                      <a:pt x="0" y="8"/>
                    </a:lnTo>
                    <a:lnTo>
                      <a:pt x="0" y="9"/>
                    </a:lnTo>
                    <a:lnTo>
                      <a:pt x="0" y="9"/>
                    </a:lnTo>
                    <a:lnTo>
                      <a:pt x="0" y="8"/>
                    </a:lnTo>
                    <a:lnTo>
                      <a:pt x="0" y="8"/>
                    </a:lnTo>
                    <a:lnTo>
                      <a:pt x="0" y="9"/>
                    </a:lnTo>
                    <a:lnTo>
                      <a:pt x="0" y="8"/>
                    </a:lnTo>
                    <a:lnTo>
                      <a:pt x="0" y="9"/>
                    </a:lnTo>
                    <a:lnTo>
                      <a:pt x="0" y="9"/>
                    </a:lnTo>
                    <a:lnTo>
                      <a:pt x="0" y="9"/>
                    </a:lnTo>
                    <a:lnTo>
                      <a:pt x="0" y="9"/>
                    </a:lnTo>
                    <a:lnTo>
                      <a:pt x="0" y="9"/>
                    </a:lnTo>
                    <a:lnTo>
                      <a:pt x="0" y="9"/>
                    </a:lnTo>
                    <a:lnTo>
                      <a:pt x="0" y="10"/>
                    </a:lnTo>
                    <a:lnTo>
                      <a:pt x="0" y="10"/>
                    </a:lnTo>
                    <a:lnTo>
                      <a:pt x="0" y="9"/>
                    </a:lnTo>
                    <a:lnTo>
                      <a:pt x="0" y="9"/>
                    </a:lnTo>
                    <a:lnTo>
                      <a:pt x="0" y="9"/>
                    </a:lnTo>
                    <a:lnTo>
                      <a:pt x="0" y="9"/>
                    </a:lnTo>
                    <a:lnTo>
                      <a:pt x="0" y="9"/>
                    </a:lnTo>
                    <a:lnTo>
                      <a:pt x="0" y="9"/>
                    </a:lnTo>
                    <a:lnTo>
                      <a:pt x="0" y="9"/>
                    </a:lnTo>
                    <a:lnTo>
                      <a:pt x="0" y="8"/>
                    </a:lnTo>
                    <a:lnTo>
                      <a:pt x="0" y="9"/>
                    </a:lnTo>
                    <a:lnTo>
                      <a:pt x="0" y="8"/>
                    </a:lnTo>
                    <a:lnTo>
                      <a:pt x="0" y="9"/>
                    </a:lnTo>
                    <a:lnTo>
                      <a:pt x="0" y="9"/>
                    </a:lnTo>
                    <a:lnTo>
                      <a:pt x="0" y="10"/>
                    </a:lnTo>
                    <a:lnTo>
                      <a:pt x="0" y="9"/>
                    </a:lnTo>
                    <a:lnTo>
                      <a:pt x="0" y="9"/>
                    </a:lnTo>
                    <a:lnTo>
                      <a:pt x="0" y="10"/>
                    </a:lnTo>
                    <a:lnTo>
                      <a:pt x="0" y="10"/>
                    </a:lnTo>
                    <a:lnTo>
                      <a:pt x="0" y="9"/>
                    </a:lnTo>
                    <a:lnTo>
                      <a:pt x="0" y="10"/>
                    </a:lnTo>
                    <a:lnTo>
                      <a:pt x="0" y="10"/>
                    </a:lnTo>
                    <a:lnTo>
                      <a:pt x="0" y="10"/>
                    </a:lnTo>
                    <a:lnTo>
                      <a:pt x="0" y="10"/>
                    </a:lnTo>
                    <a:lnTo>
                      <a:pt x="0" y="10"/>
                    </a:lnTo>
                    <a:lnTo>
                      <a:pt x="0" y="10"/>
                    </a:lnTo>
                    <a:lnTo>
                      <a:pt x="0" y="11"/>
                    </a:lnTo>
                    <a:lnTo>
                      <a:pt x="0" y="10"/>
                    </a:lnTo>
                    <a:lnTo>
                      <a:pt x="0" y="10"/>
                    </a:lnTo>
                    <a:lnTo>
                      <a:pt x="0" y="10"/>
                    </a:lnTo>
                    <a:lnTo>
                      <a:pt x="0" y="11"/>
                    </a:lnTo>
                    <a:lnTo>
                      <a:pt x="0" y="11"/>
                    </a:lnTo>
                    <a:lnTo>
                      <a:pt x="0" y="10"/>
                    </a:lnTo>
                  </a:path>
                </a:pathLst>
              </a:custGeom>
              <a:noFill/>
              <a:ln w="0">
                <a:solidFill>
                  <a:srgbClr val="3366FF"/>
                </a:solidFill>
                <a:prstDash val="solid"/>
                <a:round/>
                <a:headEnd/>
                <a:tailEnd/>
              </a:ln>
            </p:spPr>
            <p:txBody>
              <a:bodyPr/>
              <a:lstStyle/>
              <a:p>
                <a:endParaRPr lang="en-GB"/>
              </a:p>
            </p:txBody>
          </p:sp>
          <p:sp>
            <p:nvSpPr>
              <p:cNvPr id="186387" name="Freeform 1043"/>
              <p:cNvSpPr>
                <a:spLocks/>
              </p:cNvSpPr>
              <p:nvPr/>
            </p:nvSpPr>
            <p:spPr bwMode="auto">
              <a:xfrm>
                <a:off x="3978" y="3371"/>
                <a:ext cx="6" cy="84"/>
              </a:xfrm>
              <a:custGeom>
                <a:avLst/>
                <a:gdLst/>
                <a:ahLst/>
                <a:cxnLst>
                  <a:cxn ang="0">
                    <a:pos x="0" y="9"/>
                  </a:cxn>
                  <a:cxn ang="0">
                    <a:pos x="0" y="10"/>
                  </a:cxn>
                  <a:cxn ang="0">
                    <a:pos x="0" y="10"/>
                  </a:cxn>
                  <a:cxn ang="0">
                    <a:pos x="0" y="11"/>
                  </a:cxn>
                  <a:cxn ang="0">
                    <a:pos x="0" y="11"/>
                  </a:cxn>
                  <a:cxn ang="0">
                    <a:pos x="0" y="9"/>
                  </a:cxn>
                  <a:cxn ang="0">
                    <a:pos x="0" y="10"/>
                  </a:cxn>
                  <a:cxn ang="0">
                    <a:pos x="0" y="9"/>
                  </a:cxn>
                  <a:cxn ang="0">
                    <a:pos x="0" y="10"/>
                  </a:cxn>
                  <a:cxn ang="0">
                    <a:pos x="0" y="13"/>
                  </a:cxn>
                  <a:cxn ang="0">
                    <a:pos x="0" y="12"/>
                  </a:cxn>
                  <a:cxn ang="0">
                    <a:pos x="0" y="11"/>
                  </a:cxn>
                  <a:cxn ang="0">
                    <a:pos x="0" y="10"/>
                  </a:cxn>
                  <a:cxn ang="0">
                    <a:pos x="0" y="10"/>
                  </a:cxn>
                  <a:cxn ang="0">
                    <a:pos x="0" y="8"/>
                  </a:cxn>
                  <a:cxn ang="0">
                    <a:pos x="0" y="7"/>
                  </a:cxn>
                  <a:cxn ang="0">
                    <a:pos x="0" y="7"/>
                  </a:cxn>
                  <a:cxn ang="0">
                    <a:pos x="0" y="9"/>
                  </a:cxn>
                  <a:cxn ang="0">
                    <a:pos x="0" y="11"/>
                  </a:cxn>
                  <a:cxn ang="0">
                    <a:pos x="0" y="12"/>
                  </a:cxn>
                  <a:cxn ang="0">
                    <a:pos x="0" y="9"/>
                  </a:cxn>
                  <a:cxn ang="0">
                    <a:pos x="0" y="6"/>
                  </a:cxn>
                  <a:cxn ang="0">
                    <a:pos x="0" y="2"/>
                  </a:cxn>
                  <a:cxn ang="0">
                    <a:pos x="0" y="4"/>
                  </a:cxn>
                  <a:cxn ang="0">
                    <a:pos x="0" y="2"/>
                  </a:cxn>
                  <a:cxn ang="0">
                    <a:pos x="0" y="2"/>
                  </a:cxn>
                  <a:cxn ang="0">
                    <a:pos x="0" y="1"/>
                  </a:cxn>
                  <a:cxn ang="0">
                    <a:pos x="0" y="2"/>
                  </a:cxn>
                  <a:cxn ang="0">
                    <a:pos x="0" y="2"/>
                  </a:cxn>
                  <a:cxn ang="0">
                    <a:pos x="0" y="7"/>
                  </a:cxn>
                  <a:cxn ang="0">
                    <a:pos x="0" y="9"/>
                  </a:cxn>
                  <a:cxn ang="0">
                    <a:pos x="0" y="11"/>
                  </a:cxn>
                  <a:cxn ang="0">
                    <a:pos x="1" y="12"/>
                  </a:cxn>
                  <a:cxn ang="0">
                    <a:pos x="1" y="9"/>
                  </a:cxn>
                  <a:cxn ang="0">
                    <a:pos x="1" y="12"/>
                  </a:cxn>
                  <a:cxn ang="0">
                    <a:pos x="1" y="12"/>
                  </a:cxn>
                  <a:cxn ang="0">
                    <a:pos x="1" y="12"/>
                  </a:cxn>
                  <a:cxn ang="0">
                    <a:pos x="1" y="14"/>
                  </a:cxn>
                  <a:cxn ang="0">
                    <a:pos x="1" y="13"/>
                  </a:cxn>
                  <a:cxn ang="0">
                    <a:pos x="1" y="12"/>
                  </a:cxn>
                  <a:cxn ang="0">
                    <a:pos x="1" y="9"/>
                  </a:cxn>
                  <a:cxn ang="0">
                    <a:pos x="1" y="8"/>
                  </a:cxn>
                  <a:cxn ang="0">
                    <a:pos x="1" y="6"/>
                  </a:cxn>
                  <a:cxn ang="0">
                    <a:pos x="1" y="4"/>
                  </a:cxn>
                  <a:cxn ang="0">
                    <a:pos x="1" y="5"/>
                  </a:cxn>
                  <a:cxn ang="0">
                    <a:pos x="1" y="8"/>
                  </a:cxn>
                  <a:cxn ang="0">
                    <a:pos x="1" y="8"/>
                  </a:cxn>
                  <a:cxn ang="0">
                    <a:pos x="1" y="7"/>
                  </a:cxn>
                  <a:cxn ang="0">
                    <a:pos x="1" y="9"/>
                  </a:cxn>
                  <a:cxn ang="0">
                    <a:pos x="1" y="10"/>
                  </a:cxn>
                  <a:cxn ang="0">
                    <a:pos x="1" y="10"/>
                  </a:cxn>
                  <a:cxn ang="0">
                    <a:pos x="1" y="9"/>
                  </a:cxn>
                  <a:cxn ang="0">
                    <a:pos x="1" y="11"/>
                  </a:cxn>
                  <a:cxn ang="0">
                    <a:pos x="1" y="12"/>
                  </a:cxn>
                  <a:cxn ang="0">
                    <a:pos x="1" y="11"/>
                  </a:cxn>
                  <a:cxn ang="0">
                    <a:pos x="1" y="12"/>
                  </a:cxn>
                  <a:cxn ang="0">
                    <a:pos x="1" y="10"/>
                  </a:cxn>
                  <a:cxn ang="0">
                    <a:pos x="1" y="12"/>
                  </a:cxn>
                  <a:cxn ang="0">
                    <a:pos x="1" y="11"/>
                  </a:cxn>
                  <a:cxn ang="0">
                    <a:pos x="1" y="13"/>
                  </a:cxn>
                  <a:cxn ang="0">
                    <a:pos x="1" y="12"/>
                  </a:cxn>
                  <a:cxn ang="0">
                    <a:pos x="1" y="10"/>
                  </a:cxn>
                  <a:cxn ang="0">
                    <a:pos x="1" y="10"/>
                  </a:cxn>
                </a:cxnLst>
                <a:rect l="0" t="0" r="r" b="b"/>
                <a:pathLst>
                  <a:path w="1" h="14">
                    <a:moveTo>
                      <a:pt x="0" y="7"/>
                    </a:moveTo>
                    <a:lnTo>
                      <a:pt x="0" y="7"/>
                    </a:lnTo>
                    <a:lnTo>
                      <a:pt x="0" y="7"/>
                    </a:lnTo>
                    <a:lnTo>
                      <a:pt x="0" y="7"/>
                    </a:lnTo>
                    <a:lnTo>
                      <a:pt x="0" y="7"/>
                    </a:lnTo>
                    <a:lnTo>
                      <a:pt x="0" y="7"/>
                    </a:lnTo>
                    <a:lnTo>
                      <a:pt x="0" y="7"/>
                    </a:lnTo>
                    <a:lnTo>
                      <a:pt x="0" y="7"/>
                    </a:lnTo>
                    <a:lnTo>
                      <a:pt x="0" y="7"/>
                    </a:lnTo>
                    <a:lnTo>
                      <a:pt x="0" y="8"/>
                    </a:lnTo>
                    <a:lnTo>
                      <a:pt x="0" y="9"/>
                    </a:lnTo>
                    <a:lnTo>
                      <a:pt x="0" y="9"/>
                    </a:lnTo>
                    <a:lnTo>
                      <a:pt x="0" y="10"/>
                    </a:lnTo>
                    <a:lnTo>
                      <a:pt x="0" y="10"/>
                    </a:lnTo>
                    <a:lnTo>
                      <a:pt x="0" y="11"/>
                    </a:lnTo>
                    <a:lnTo>
                      <a:pt x="0" y="10"/>
                    </a:lnTo>
                    <a:lnTo>
                      <a:pt x="0" y="11"/>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1"/>
                    </a:lnTo>
                    <a:lnTo>
                      <a:pt x="0" y="10"/>
                    </a:lnTo>
                    <a:lnTo>
                      <a:pt x="0" y="10"/>
                    </a:lnTo>
                    <a:lnTo>
                      <a:pt x="0" y="10"/>
                    </a:lnTo>
                    <a:lnTo>
                      <a:pt x="0" y="10"/>
                    </a:lnTo>
                    <a:lnTo>
                      <a:pt x="0" y="11"/>
                    </a:lnTo>
                    <a:lnTo>
                      <a:pt x="0" y="11"/>
                    </a:lnTo>
                    <a:lnTo>
                      <a:pt x="0" y="12"/>
                    </a:lnTo>
                    <a:lnTo>
                      <a:pt x="0" y="11"/>
                    </a:lnTo>
                    <a:lnTo>
                      <a:pt x="0" y="12"/>
                    </a:lnTo>
                    <a:lnTo>
                      <a:pt x="0" y="11"/>
                    </a:lnTo>
                    <a:lnTo>
                      <a:pt x="0" y="12"/>
                    </a:lnTo>
                    <a:lnTo>
                      <a:pt x="0" y="11"/>
                    </a:lnTo>
                    <a:lnTo>
                      <a:pt x="0" y="11"/>
                    </a:lnTo>
                    <a:lnTo>
                      <a:pt x="0" y="11"/>
                    </a:lnTo>
                    <a:lnTo>
                      <a:pt x="0" y="12"/>
                    </a:lnTo>
                    <a:lnTo>
                      <a:pt x="0" y="11"/>
                    </a:lnTo>
                    <a:lnTo>
                      <a:pt x="0" y="12"/>
                    </a:lnTo>
                    <a:lnTo>
                      <a:pt x="0" y="12"/>
                    </a:lnTo>
                    <a:lnTo>
                      <a:pt x="0" y="12"/>
                    </a:lnTo>
                    <a:lnTo>
                      <a:pt x="0" y="12"/>
                    </a:lnTo>
                    <a:lnTo>
                      <a:pt x="0" y="12"/>
                    </a:lnTo>
                    <a:lnTo>
                      <a:pt x="0" y="12"/>
                    </a:lnTo>
                    <a:lnTo>
                      <a:pt x="0" y="11"/>
                    </a:lnTo>
                    <a:lnTo>
                      <a:pt x="0" y="12"/>
                    </a:lnTo>
                    <a:lnTo>
                      <a:pt x="0" y="11"/>
                    </a:lnTo>
                    <a:lnTo>
                      <a:pt x="0" y="11"/>
                    </a:lnTo>
                    <a:lnTo>
                      <a:pt x="0" y="10"/>
                    </a:lnTo>
                    <a:lnTo>
                      <a:pt x="0" y="10"/>
                    </a:lnTo>
                    <a:lnTo>
                      <a:pt x="0" y="11"/>
                    </a:lnTo>
                    <a:lnTo>
                      <a:pt x="0" y="10"/>
                    </a:lnTo>
                    <a:lnTo>
                      <a:pt x="0" y="10"/>
                    </a:lnTo>
                    <a:lnTo>
                      <a:pt x="0" y="9"/>
                    </a:lnTo>
                    <a:lnTo>
                      <a:pt x="0" y="10"/>
                    </a:lnTo>
                    <a:lnTo>
                      <a:pt x="0" y="9"/>
                    </a:lnTo>
                    <a:lnTo>
                      <a:pt x="0" y="9"/>
                    </a:lnTo>
                    <a:lnTo>
                      <a:pt x="0" y="9"/>
                    </a:lnTo>
                    <a:lnTo>
                      <a:pt x="0" y="9"/>
                    </a:lnTo>
                    <a:lnTo>
                      <a:pt x="0" y="10"/>
                    </a:lnTo>
                    <a:lnTo>
                      <a:pt x="0" y="10"/>
                    </a:lnTo>
                    <a:lnTo>
                      <a:pt x="0" y="10"/>
                    </a:lnTo>
                    <a:lnTo>
                      <a:pt x="0" y="11"/>
                    </a:lnTo>
                    <a:lnTo>
                      <a:pt x="0" y="10"/>
                    </a:lnTo>
                    <a:lnTo>
                      <a:pt x="0" y="10"/>
                    </a:lnTo>
                    <a:lnTo>
                      <a:pt x="0" y="10"/>
                    </a:lnTo>
                    <a:lnTo>
                      <a:pt x="0" y="10"/>
                    </a:lnTo>
                    <a:lnTo>
                      <a:pt x="0" y="10"/>
                    </a:lnTo>
                    <a:lnTo>
                      <a:pt x="0" y="9"/>
                    </a:lnTo>
                    <a:lnTo>
                      <a:pt x="0" y="9"/>
                    </a:lnTo>
                    <a:lnTo>
                      <a:pt x="0" y="10"/>
                    </a:lnTo>
                    <a:lnTo>
                      <a:pt x="0" y="10"/>
                    </a:lnTo>
                    <a:lnTo>
                      <a:pt x="0" y="10"/>
                    </a:lnTo>
                    <a:lnTo>
                      <a:pt x="0" y="9"/>
                    </a:lnTo>
                    <a:lnTo>
                      <a:pt x="0" y="10"/>
                    </a:lnTo>
                    <a:lnTo>
                      <a:pt x="0" y="9"/>
                    </a:lnTo>
                    <a:lnTo>
                      <a:pt x="0" y="10"/>
                    </a:lnTo>
                    <a:lnTo>
                      <a:pt x="0" y="9"/>
                    </a:lnTo>
                    <a:lnTo>
                      <a:pt x="0" y="10"/>
                    </a:lnTo>
                    <a:lnTo>
                      <a:pt x="0" y="9"/>
                    </a:lnTo>
                    <a:lnTo>
                      <a:pt x="0" y="8"/>
                    </a:lnTo>
                    <a:lnTo>
                      <a:pt x="0" y="9"/>
                    </a:lnTo>
                    <a:lnTo>
                      <a:pt x="0" y="9"/>
                    </a:lnTo>
                    <a:lnTo>
                      <a:pt x="0" y="8"/>
                    </a:lnTo>
                    <a:lnTo>
                      <a:pt x="0" y="9"/>
                    </a:lnTo>
                    <a:lnTo>
                      <a:pt x="0" y="9"/>
                    </a:lnTo>
                    <a:lnTo>
                      <a:pt x="0" y="11"/>
                    </a:lnTo>
                    <a:lnTo>
                      <a:pt x="0" y="10"/>
                    </a:lnTo>
                    <a:lnTo>
                      <a:pt x="0" y="10"/>
                    </a:lnTo>
                    <a:lnTo>
                      <a:pt x="0" y="10"/>
                    </a:lnTo>
                    <a:lnTo>
                      <a:pt x="0" y="12"/>
                    </a:lnTo>
                    <a:lnTo>
                      <a:pt x="0" y="12"/>
                    </a:lnTo>
                    <a:lnTo>
                      <a:pt x="0" y="12"/>
                    </a:lnTo>
                    <a:lnTo>
                      <a:pt x="0" y="12"/>
                    </a:lnTo>
                    <a:lnTo>
                      <a:pt x="0" y="12"/>
                    </a:lnTo>
                    <a:lnTo>
                      <a:pt x="0" y="12"/>
                    </a:lnTo>
                    <a:lnTo>
                      <a:pt x="0" y="12"/>
                    </a:lnTo>
                    <a:lnTo>
                      <a:pt x="0" y="13"/>
                    </a:lnTo>
                    <a:lnTo>
                      <a:pt x="0" y="14"/>
                    </a:lnTo>
                    <a:lnTo>
                      <a:pt x="0" y="13"/>
                    </a:lnTo>
                    <a:lnTo>
                      <a:pt x="0" y="14"/>
                    </a:lnTo>
                    <a:lnTo>
                      <a:pt x="0" y="14"/>
                    </a:lnTo>
                    <a:lnTo>
                      <a:pt x="0" y="12"/>
                    </a:lnTo>
                    <a:lnTo>
                      <a:pt x="0" y="12"/>
                    </a:lnTo>
                    <a:lnTo>
                      <a:pt x="0" y="13"/>
                    </a:lnTo>
                    <a:lnTo>
                      <a:pt x="0" y="13"/>
                    </a:lnTo>
                    <a:lnTo>
                      <a:pt x="0" y="12"/>
                    </a:lnTo>
                    <a:lnTo>
                      <a:pt x="0" y="13"/>
                    </a:lnTo>
                    <a:lnTo>
                      <a:pt x="0" y="12"/>
                    </a:lnTo>
                    <a:lnTo>
                      <a:pt x="0" y="12"/>
                    </a:lnTo>
                    <a:lnTo>
                      <a:pt x="0" y="12"/>
                    </a:lnTo>
                    <a:lnTo>
                      <a:pt x="0" y="12"/>
                    </a:lnTo>
                    <a:lnTo>
                      <a:pt x="0" y="11"/>
                    </a:lnTo>
                    <a:lnTo>
                      <a:pt x="0" y="11"/>
                    </a:lnTo>
                    <a:lnTo>
                      <a:pt x="0" y="11"/>
                    </a:lnTo>
                    <a:lnTo>
                      <a:pt x="0" y="11"/>
                    </a:lnTo>
                    <a:lnTo>
                      <a:pt x="0" y="11"/>
                    </a:lnTo>
                    <a:lnTo>
                      <a:pt x="0" y="11"/>
                    </a:lnTo>
                    <a:lnTo>
                      <a:pt x="0" y="10"/>
                    </a:lnTo>
                    <a:lnTo>
                      <a:pt x="0" y="10"/>
                    </a:lnTo>
                    <a:lnTo>
                      <a:pt x="0" y="10"/>
                    </a:lnTo>
                    <a:lnTo>
                      <a:pt x="0" y="11"/>
                    </a:lnTo>
                    <a:lnTo>
                      <a:pt x="0" y="10"/>
                    </a:lnTo>
                    <a:lnTo>
                      <a:pt x="0" y="11"/>
                    </a:lnTo>
                    <a:lnTo>
                      <a:pt x="0" y="12"/>
                    </a:lnTo>
                    <a:lnTo>
                      <a:pt x="0" y="12"/>
                    </a:lnTo>
                    <a:lnTo>
                      <a:pt x="0" y="11"/>
                    </a:lnTo>
                    <a:lnTo>
                      <a:pt x="0" y="12"/>
                    </a:lnTo>
                    <a:lnTo>
                      <a:pt x="0" y="11"/>
                    </a:lnTo>
                    <a:lnTo>
                      <a:pt x="0" y="11"/>
                    </a:lnTo>
                    <a:lnTo>
                      <a:pt x="0" y="10"/>
                    </a:lnTo>
                    <a:lnTo>
                      <a:pt x="0" y="10"/>
                    </a:lnTo>
                    <a:lnTo>
                      <a:pt x="0" y="10"/>
                    </a:lnTo>
                    <a:lnTo>
                      <a:pt x="0" y="10"/>
                    </a:lnTo>
                    <a:lnTo>
                      <a:pt x="0" y="10"/>
                    </a:lnTo>
                    <a:lnTo>
                      <a:pt x="0" y="10"/>
                    </a:lnTo>
                    <a:lnTo>
                      <a:pt x="0" y="10"/>
                    </a:lnTo>
                    <a:lnTo>
                      <a:pt x="0" y="10"/>
                    </a:lnTo>
                    <a:lnTo>
                      <a:pt x="0" y="11"/>
                    </a:lnTo>
                    <a:lnTo>
                      <a:pt x="0" y="10"/>
                    </a:lnTo>
                    <a:lnTo>
                      <a:pt x="0" y="11"/>
                    </a:lnTo>
                    <a:lnTo>
                      <a:pt x="0" y="11"/>
                    </a:lnTo>
                    <a:lnTo>
                      <a:pt x="0" y="11"/>
                    </a:lnTo>
                    <a:lnTo>
                      <a:pt x="0" y="10"/>
                    </a:lnTo>
                    <a:lnTo>
                      <a:pt x="0" y="10"/>
                    </a:lnTo>
                    <a:lnTo>
                      <a:pt x="0" y="10"/>
                    </a:lnTo>
                    <a:lnTo>
                      <a:pt x="0" y="11"/>
                    </a:lnTo>
                    <a:lnTo>
                      <a:pt x="0" y="10"/>
                    </a:lnTo>
                    <a:lnTo>
                      <a:pt x="0" y="9"/>
                    </a:lnTo>
                    <a:lnTo>
                      <a:pt x="0" y="9"/>
                    </a:lnTo>
                    <a:lnTo>
                      <a:pt x="0" y="9"/>
                    </a:lnTo>
                    <a:lnTo>
                      <a:pt x="0" y="8"/>
                    </a:lnTo>
                    <a:lnTo>
                      <a:pt x="0" y="9"/>
                    </a:lnTo>
                    <a:lnTo>
                      <a:pt x="0" y="8"/>
                    </a:lnTo>
                    <a:lnTo>
                      <a:pt x="0" y="8"/>
                    </a:lnTo>
                    <a:lnTo>
                      <a:pt x="0" y="8"/>
                    </a:lnTo>
                    <a:lnTo>
                      <a:pt x="0" y="8"/>
                    </a:lnTo>
                    <a:lnTo>
                      <a:pt x="0" y="8"/>
                    </a:lnTo>
                    <a:lnTo>
                      <a:pt x="0" y="9"/>
                    </a:lnTo>
                    <a:lnTo>
                      <a:pt x="0" y="8"/>
                    </a:lnTo>
                    <a:lnTo>
                      <a:pt x="0" y="9"/>
                    </a:lnTo>
                    <a:lnTo>
                      <a:pt x="0" y="8"/>
                    </a:lnTo>
                    <a:lnTo>
                      <a:pt x="0" y="8"/>
                    </a:lnTo>
                    <a:lnTo>
                      <a:pt x="0" y="8"/>
                    </a:lnTo>
                    <a:lnTo>
                      <a:pt x="0" y="7"/>
                    </a:lnTo>
                    <a:lnTo>
                      <a:pt x="0" y="7"/>
                    </a:lnTo>
                    <a:lnTo>
                      <a:pt x="0" y="6"/>
                    </a:lnTo>
                    <a:lnTo>
                      <a:pt x="0" y="7"/>
                    </a:lnTo>
                    <a:lnTo>
                      <a:pt x="0" y="7"/>
                    </a:lnTo>
                    <a:lnTo>
                      <a:pt x="0" y="7"/>
                    </a:lnTo>
                    <a:lnTo>
                      <a:pt x="0" y="8"/>
                    </a:lnTo>
                    <a:lnTo>
                      <a:pt x="0" y="8"/>
                    </a:lnTo>
                    <a:lnTo>
                      <a:pt x="0" y="7"/>
                    </a:lnTo>
                    <a:lnTo>
                      <a:pt x="0" y="7"/>
                    </a:lnTo>
                    <a:lnTo>
                      <a:pt x="0" y="8"/>
                    </a:lnTo>
                    <a:lnTo>
                      <a:pt x="0" y="8"/>
                    </a:lnTo>
                    <a:lnTo>
                      <a:pt x="0" y="7"/>
                    </a:lnTo>
                    <a:lnTo>
                      <a:pt x="0" y="7"/>
                    </a:lnTo>
                    <a:lnTo>
                      <a:pt x="0" y="7"/>
                    </a:lnTo>
                    <a:lnTo>
                      <a:pt x="0" y="7"/>
                    </a:lnTo>
                    <a:lnTo>
                      <a:pt x="0" y="7"/>
                    </a:lnTo>
                    <a:lnTo>
                      <a:pt x="0" y="6"/>
                    </a:lnTo>
                    <a:lnTo>
                      <a:pt x="0" y="7"/>
                    </a:lnTo>
                    <a:lnTo>
                      <a:pt x="0" y="8"/>
                    </a:lnTo>
                    <a:lnTo>
                      <a:pt x="0" y="7"/>
                    </a:lnTo>
                    <a:lnTo>
                      <a:pt x="0" y="8"/>
                    </a:lnTo>
                    <a:lnTo>
                      <a:pt x="0" y="9"/>
                    </a:lnTo>
                    <a:lnTo>
                      <a:pt x="0" y="9"/>
                    </a:lnTo>
                    <a:lnTo>
                      <a:pt x="0" y="9"/>
                    </a:lnTo>
                    <a:lnTo>
                      <a:pt x="0" y="9"/>
                    </a:lnTo>
                    <a:lnTo>
                      <a:pt x="0" y="10"/>
                    </a:lnTo>
                    <a:lnTo>
                      <a:pt x="0" y="10"/>
                    </a:lnTo>
                    <a:lnTo>
                      <a:pt x="0" y="10"/>
                    </a:lnTo>
                    <a:lnTo>
                      <a:pt x="0" y="9"/>
                    </a:lnTo>
                    <a:lnTo>
                      <a:pt x="0" y="10"/>
                    </a:lnTo>
                    <a:lnTo>
                      <a:pt x="0" y="10"/>
                    </a:lnTo>
                    <a:lnTo>
                      <a:pt x="0" y="10"/>
                    </a:lnTo>
                    <a:lnTo>
                      <a:pt x="0" y="10"/>
                    </a:lnTo>
                    <a:lnTo>
                      <a:pt x="0" y="11"/>
                    </a:lnTo>
                    <a:lnTo>
                      <a:pt x="0" y="10"/>
                    </a:lnTo>
                    <a:lnTo>
                      <a:pt x="0" y="10"/>
                    </a:lnTo>
                    <a:lnTo>
                      <a:pt x="0" y="11"/>
                    </a:lnTo>
                    <a:lnTo>
                      <a:pt x="0" y="11"/>
                    </a:lnTo>
                    <a:lnTo>
                      <a:pt x="0" y="10"/>
                    </a:lnTo>
                    <a:lnTo>
                      <a:pt x="0" y="11"/>
                    </a:lnTo>
                    <a:lnTo>
                      <a:pt x="0" y="11"/>
                    </a:lnTo>
                    <a:lnTo>
                      <a:pt x="0" y="11"/>
                    </a:lnTo>
                    <a:lnTo>
                      <a:pt x="0" y="12"/>
                    </a:lnTo>
                    <a:lnTo>
                      <a:pt x="0" y="12"/>
                    </a:lnTo>
                    <a:lnTo>
                      <a:pt x="0" y="12"/>
                    </a:lnTo>
                    <a:lnTo>
                      <a:pt x="0" y="12"/>
                    </a:lnTo>
                    <a:lnTo>
                      <a:pt x="0" y="12"/>
                    </a:lnTo>
                    <a:lnTo>
                      <a:pt x="0" y="11"/>
                    </a:lnTo>
                    <a:lnTo>
                      <a:pt x="0" y="11"/>
                    </a:lnTo>
                    <a:lnTo>
                      <a:pt x="0" y="11"/>
                    </a:lnTo>
                    <a:lnTo>
                      <a:pt x="0" y="10"/>
                    </a:lnTo>
                    <a:lnTo>
                      <a:pt x="0" y="10"/>
                    </a:lnTo>
                    <a:lnTo>
                      <a:pt x="0" y="10"/>
                    </a:lnTo>
                    <a:lnTo>
                      <a:pt x="0" y="9"/>
                    </a:lnTo>
                    <a:lnTo>
                      <a:pt x="0" y="9"/>
                    </a:lnTo>
                    <a:lnTo>
                      <a:pt x="0" y="9"/>
                    </a:lnTo>
                    <a:lnTo>
                      <a:pt x="0" y="9"/>
                    </a:lnTo>
                    <a:lnTo>
                      <a:pt x="0" y="9"/>
                    </a:lnTo>
                    <a:lnTo>
                      <a:pt x="0" y="8"/>
                    </a:lnTo>
                    <a:lnTo>
                      <a:pt x="0" y="7"/>
                    </a:lnTo>
                    <a:lnTo>
                      <a:pt x="0" y="7"/>
                    </a:lnTo>
                    <a:lnTo>
                      <a:pt x="0" y="7"/>
                    </a:lnTo>
                    <a:lnTo>
                      <a:pt x="0" y="6"/>
                    </a:lnTo>
                    <a:lnTo>
                      <a:pt x="0" y="7"/>
                    </a:lnTo>
                    <a:lnTo>
                      <a:pt x="0" y="7"/>
                    </a:lnTo>
                    <a:lnTo>
                      <a:pt x="0" y="6"/>
                    </a:lnTo>
                    <a:lnTo>
                      <a:pt x="0" y="6"/>
                    </a:lnTo>
                    <a:lnTo>
                      <a:pt x="0" y="6"/>
                    </a:lnTo>
                    <a:lnTo>
                      <a:pt x="0" y="5"/>
                    </a:lnTo>
                    <a:lnTo>
                      <a:pt x="0" y="5"/>
                    </a:lnTo>
                    <a:lnTo>
                      <a:pt x="0" y="4"/>
                    </a:lnTo>
                    <a:lnTo>
                      <a:pt x="0" y="4"/>
                    </a:lnTo>
                    <a:lnTo>
                      <a:pt x="0" y="4"/>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4"/>
                    </a:lnTo>
                    <a:lnTo>
                      <a:pt x="0" y="4"/>
                    </a:lnTo>
                    <a:lnTo>
                      <a:pt x="0" y="4"/>
                    </a:lnTo>
                    <a:lnTo>
                      <a:pt x="0" y="4"/>
                    </a:lnTo>
                    <a:lnTo>
                      <a:pt x="0" y="4"/>
                    </a:lnTo>
                    <a:lnTo>
                      <a:pt x="0" y="3"/>
                    </a:lnTo>
                    <a:lnTo>
                      <a:pt x="0" y="3"/>
                    </a:lnTo>
                    <a:lnTo>
                      <a:pt x="0" y="2"/>
                    </a:lnTo>
                    <a:lnTo>
                      <a:pt x="0" y="2"/>
                    </a:lnTo>
                    <a:lnTo>
                      <a:pt x="0" y="2"/>
                    </a:lnTo>
                    <a:lnTo>
                      <a:pt x="0" y="1"/>
                    </a:lnTo>
                    <a:lnTo>
                      <a:pt x="0" y="2"/>
                    </a:lnTo>
                    <a:lnTo>
                      <a:pt x="0" y="1"/>
                    </a:lnTo>
                    <a:lnTo>
                      <a:pt x="0" y="1"/>
                    </a:lnTo>
                    <a:lnTo>
                      <a:pt x="0" y="1"/>
                    </a:lnTo>
                    <a:lnTo>
                      <a:pt x="0" y="2"/>
                    </a:lnTo>
                    <a:lnTo>
                      <a:pt x="0" y="2"/>
                    </a:lnTo>
                    <a:lnTo>
                      <a:pt x="0" y="2"/>
                    </a:lnTo>
                    <a:lnTo>
                      <a:pt x="0" y="2"/>
                    </a:lnTo>
                    <a:lnTo>
                      <a:pt x="0" y="3"/>
                    </a:lnTo>
                    <a:lnTo>
                      <a:pt x="0" y="2"/>
                    </a:lnTo>
                    <a:lnTo>
                      <a:pt x="0" y="3"/>
                    </a:lnTo>
                    <a:lnTo>
                      <a:pt x="0" y="2"/>
                    </a:lnTo>
                    <a:lnTo>
                      <a:pt x="0" y="2"/>
                    </a:lnTo>
                    <a:lnTo>
                      <a:pt x="0" y="2"/>
                    </a:lnTo>
                    <a:lnTo>
                      <a:pt x="0" y="1"/>
                    </a:lnTo>
                    <a:lnTo>
                      <a:pt x="0" y="1"/>
                    </a:lnTo>
                    <a:lnTo>
                      <a:pt x="0" y="2"/>
                    </a:lnTo>
                    <a:lnTo>
                      <a:pt x="0" y="2"/>
                    </a:lnTo>
                    <a:lnTo>
                      <a:pt x="0" y="1"/>
                    </a:lnTo>
                    <a:lnTo>
                      <a:pt x="0" y="0"/>
                    </a:lnTo>
                    <a:lnTo>
                      <a:pt x="0" y="1"/>
                    </a:lnTo>
                    <a:lnTo>
                      <a:pt x="0" y="1"/>
                    </a:lnTo>
                    <a:lnTo>
                      <a:pt x="0" y="1"/>
                    </a:lnTo>
                    <a:lnTo>
                      <a:pt x="0" y="1"/>
                    </a:lnTo>
                    <a:lnTo>
                      <a:pt x="0" y="2"/>
                    </a:lnTo>
                    <a:lnTo>
                      <a:pt x="0" y="2"/>
                    </a:lnTo>
                    <a:lnTo>
                      <a:pt x="0" y="2"/>
                    </a:lnTo>
                    <a:lnTo>
                      <a:pt x="0" y="2"/>
                    </a:lnTo>
                    <a:lnTo>
                      <a:pt x="0" y="2"/>
                    </a:lnTo>
                    <a:lnTo>
                      <a:pt x="0" y="1"/>
                    </a:lnTo>
                    <a:lnTo>
                      <a:pt x="0" y="1"/>
                    </a:lnTo>
                    <a:lnTo>
                      <a:pt x="0" y="1"/>
                    </a:lnTo>
                    <a:lnTo>
                      <a:pt x="0" y="2"/>
                    </a:lnTo>
                    <a:lnTo>
                      <a:pt x="0" y="2"/>
                    </a:lnTo>
                    <a:lnTo>
                      <a:pt x="0" y="2"/>
                    </a:lnTo>
                    <a:lnTo>
                      <a:pt x="0" y="1"/>
                    </a:lnTo>
                    <a:lnTo>
                      <a:pt x="0" y="1"/>
                    </a:lnTo>
                    <a:lnTo>
                      <a:pt x="0" y="1"/>
                    </a:lnTo>
                    <a:lnTo>
                      <a:pt x="0" y="1"/>
                    </a:lnTo>
                    <a:lnTo>
                      <a:pt x="0" y="1"/>
                    </a:lnTo>
                    <a:lnTo>
                      <a:pt x="0" y="0"/>
                    </a:lnTo>
                    <a:lnTo>
                      <a:pt x="0" y="1"/>
                    </a:lnTo>
                    <a:lnTo>
                      <a:pt x="0" y="1"/>
                    </a:lnTo>
                    <a:lnTo>
                      <a:pt x="0" y="1"/>
                    </a:lnTo>
                    <a:lnTo>
                      <a:pt x="0" y="2"/>
                    </a:lnTo>
                    <a:lnTo>
                      <a:pt x="0" y="2"/>
                    </a:lnTo>
                    <a:lnTo>
                      <a:pt x="0" y="2"/>
                    </a:lnTo>
                    <a:lnTo>
                      <a:pt x="0" y="3"/>
                    </a:lnTo>
                    <a:lnTo>
                      <a:pt x="0" y="4"/>
                    </a:lnTo>
                    <a:lnTo>
                      <a:pt x="0" y="4"/>
                    </a:lnTo>
                    <a:lnTo>
                      <a:pt x="0" y="4"/>
                    </a:lnTo>
                    <a:lnTo>
                      <a:pt x="0" y="5"/>
                    </a:lnTo>
                    <a:lnTo>
                      <a:pt x="0" y="6"/>
                    </a:lnTo>
                    <a:lnTo>
                      <a:pt x="0" y="6"/>
                    </a:lnTo>
                    <a:lnTo>
                      <a:pt x="0" y="6"/>
                    </a:lnTo>
                    <a:lnTo>
                      <a:pt x="0" y="7"/>
                    </a:lnTo>
                    <a:lnTo>
                      <a:pt x="0" y="7"/>
                    </a:lnTo>
                    <a:lnTo>
                      <a:pt x="0" y="8"/>
                    </a:lnTo>
                    <a:lnTo>
                      <a:pt x="0" y="7"/>
                    </a:lnTo>
                    <a:lnTo>
                      <a:pt x="0" y="8"/>
                    </a:lnTo>
                    <a:lnTo>
                      <a:pt x="0" y="8"/>
                    </a:lnTo>
                    <a:lnTo>
                      <a:pt x="0" y="7"/>
                    </a:lnTo>
                    <a:lnTo>
                      <a:pt x="0" y="8"/>
                    </a:lnTo>
                    <a:lnTo>
                      <a:pt x="0" y="7"/>
                    </a:lnTo>
                    <a:lnTo>
                      <a:pt x="0" y="8"/>
                    </a:lnTo>
                    <a:lnTo>
                      <a:pt x="0" y="8"/>
                    </a:lnTo>
                    <a:lnTo>
                      <a:pt x="0" y="9"/>
                    </a:lnTo>
                    <a:lnTo>
                      <a:pt x="0" y="9"/>
                    </a:lnTo>
                    <a:lnTo>
                      <a:pt x="0" y="9"/>
                    </a:lnTo>
                    <a:lnTo>
                      <a:pt x="0" y="9"/>
                    </a:lnTo>
                    <a:lnTo>
                      <a:pt x="0" y="10"/>
                    </a:lnTo>
                    <a:lnTo>
                      <a:pt x="0" y="9"/>
                    </a:lnTo>
                    <a:lnTo>
                      <a:pt x="0" y="10"/>
                    </a:lnTo>
                    <a:lnTo>
                      <a:pt x="0" y="10"/>
                    </a:lnTo>
                    <a:lnTo>
                      <a:pt x="0" y="10"/>
                    </a:lnTo>
                    <a:lnTo>
                      <a:pt x="0" y="11"/>
                    </a:lnTo>
                    <a:lnTo>
                      <a:pt x="0" y="11"/>
                    </a:lnTo>
                    <a:lnTo>
                      <a:pt x="0" y="11"/>
                    </a:lnTo>
                    <a:lnTo>
                      <a:pt x="0" y="11"/>
                    </a:lnTo>
                    <a:lnTo>
                      <a:pt x="0" y="12"/>
                    </a:lnTo>
                    <a:lnTo>
                      <a:pt x="0" y="12"/>
                    </a:lnTo>
                    <a:lnTo>
                      <a:pt x="0" y="12"/>
                    </a:lnTo>
                    <a:lnTo>
                      <a:pt x="0" y="12"/>
                    </a:lnTo>
                    <a:lnTo>
                      <a:pt x="0" y="12"/>
                    </a:lnTo>
                    <a:lnTo>
                      <a:pt x="0" y="12"/>
                    </a:lnTo>
                    <a:lnTo>
                      <a:pt x="1" y="13"/>
                    </a:lnTo>
                    <a:lnTo>
                      <a:pt x="1" y="12"/>
                    </a:lnTo>
                    <a:lnTo>
                      <a:pt x="1" y="13"/>
                    </a:lnTo>
                    <a:lnTo>
                      <a:pt x="1" y="12"/>
                    </a:lnTo>
                    <a:lnTo>
                      <a:pt x="1" y="12"/>
                    </a:lnTo>
                    <a:lnTo>
                      <a:pt x="1" y="12"/>
                    </a:lnTo>
                    <a:lnTo>
                      <a:pt x="1" y="12"/>
                    </a:lnTo>
                    <a:lnTo>
                      <a:pt x="1" y="11"/>
                    </a:lnTo>
                    <a:lnTo>
                      <a:pt x="1" y="10"/>
                    </a:lnTo>
                    <a:lnTo>
                      <a:pt x="1" y="10"/>
                    </a:lnTo>
                    <a:lnTo>
                      <a:pt x="1" y="10"/>
                    </a:lnTo>
                    <a:lnTo>
                      <a:pt x="1" y="10"/>
                    </a:lnTo>
                    <a:lnTo>
                      <a:pt x="1" y="9"/>
                    </a:lnTo>
                    <a:lnTo>
                      <a:pt x="1" y="9"/>
                    </a:lnTo>
                    <a:lnTo>
                      <a:pt x="1" y="9"/>
                    </a:lnTo>
                    <a:lnTo>
                      <a:pt x="1" y="9"/>
                    </a:lnTo>
                    <a:lnTo>
                      <a:pt x="1" y="10"/>
                    </a:lnTo>
                    <a:lnTo>
                      <a:pt x="1" y="10"/>
                    </a:lnTo>
                    <a:lnTo>
                      <a:pt x="1" y="10"/>
                    </a:lnTo>
                    <a:lnTo>
                      <a:pt x="1" y="10"/>
                    </a:lnTo>
                    <a:lnTo>
                      <a:pt x="1" y="11"/>
                    </a:lnTo>
                    <a:lnTo>
                      <a:pt x="1" y="10"/>
                    </a:lnTo>
                    <a:lnTo>
                      <a:pt x="1" y="11"/>
                    </a:lnTo>
                    <a:lnTo>
                      <a:pt x="1" y="12"/>
                    </a:lnTo>
                    <a:lnTo>
                      <a:pt x="1" y="11"/>
                    </a:lnTo>
                    <a:lnTo>
                      <a:pt x="1" y="12"/>
                    </a:lnTo>
                    <a:lnTo>
                      <a:pt x="1" y="11"/>
                    </a:lnTo>
                    <a:lnTo>
                      <a:pt x="1" y="12"/>
                    </a:lnTo>
                    <a:lnTo>
                      <a:pt x="1" y="11"/>
                    </a:lnTo>
                    <a:lnTo>
                      <a:pt x="1" y="12"/>
                    </a:lnTo>
                    <a:lnTo>
                      <a:pt x="1" y="12"/>
                    </a:lnTo>
                    <a:lnTo>
                      <a:pt x="1" y="11"/>
                    </a:lnTo>
                    <a:lnTo>
                      <a:pt x="1" y="12"/>
                    </a:lnTo>
                    <a:lnTo>
                      <a:pt x="1" y="11"/>
                    </a:lnTo>
                    <a:lnTo>
                      <a:pt x="1" y="12"/>
                    </a:lnTo>
                    <a:lnTo>
                      <a:pt x="1" y="12"/>
                    </a:lnTo>
                    <a:lnTo>
                      <a:pt x="1" y="12"/>
                    </a:lnTo>
                    <a:lnTo>
                      <a:pt x="1" y="12"/>
                    </a:lnTo>
                    <a:lnTo>
                      <a:pt x="1" y="12"/>
                    </a:lnTo>
                    <a:lnTo>
                      <a:pt x="1" y="11"/>
                    </a:lnTo>
                    <a:lnTo>
                      <a:pt x="1" y="11"/>
                    </a:lnTo>
                    <a:lnTo>
                      <a:pt x="1" y="11"/>
                    </a:lnTo>
                    <a:lnTo>
                      <a:pt x="1" y="11"/>
                    </a:lnTo>
                    <a:lnTo>
                      <a:pt x="1" y="12"/>
                    </a:lnTo>
                    <a:lnTo>
                      <a:pt x="1" y="12"/>
                    </a:lnTo>
                    <a:lnTo>
                      <a:pt x="1" y="12"/>
                    </a:lnTo>
                    <a:lnTo>
                      <a:pt x="1" y="12"/>
                    </a:lnTo>
                    <a:lnTo>
                      <a:pt x="1" y="12"/>
                    </a:lnTo>
                    <a:lnTo>
                      <a:pt x="1" y="13"/>
                    </a:lnTo>
                    <a:lnTo>
                      <a:pt x="1" y="13"/>
                    </a:lnTo>
                    <a:lnTo>
                      <a:pt x="1" y="14"/>
                    </a:lnTo>
                    <a:lnTo>
                      <a:pt x="1" y="14"/>
                    </a:lnTo>
                    <a:lnTo>
                      <a:pt x="1" y="13"/>
                    </a:lnTo>
                    <a:lnTo>
                      <a:pt x="1" y="14"/>
                    </a:lnTo>
                    <a:lnTo>
                      <a:pt x="1" y="13"/>
                    </a:lnTo>
                    <a:lnTo>
                      <a:pt x="1" y="14"/>
                    </a:lnTo>
                    <a:lnTo>
                      <a:pt x="1" y="14"/>
                    </a:lnTo>
                    <a:lnTo>
                      <a:pt x="1" y="14"/>
                    </a:lnTo>
                    <a:lnTo>
                      <a:pt x="1" y="14"/>
                    </a:lnTo>
                    <a:lnTo>
                      <a:pt x="1" y="14"/>
                    </a:lnTo>
                    <a:lnTo>
                      <a:pt x="1" y="14"/>
                    </a:lnTo>
                    <a:lnTo>
                      <a:pt x="1" y="13"/>
                    </a:lnTo>
                    <a:lnTo>
                      <a:pt x="1" y="13"/>
                    </a:lnTo>
                    <a:lnTo>
                      <a:pt x="1" y="12"/>
                    </a:lnTo>
                    <a:lnTo>
                      <a:pt x="1" y="12"/>
                    </a:lnTo>
                    <a:lnTo>
                      <a:pt x="1" y="12"/>
                    </a:lnTo>
                    <a:lnTo>
                      <a:pt x="1" y="12"/>
                    </a:lnTo>
                    <a:lnTo>
                      <a:pt x="1" y="12"/>
                    </a:lnTo>
                    <a:lnTo>
                      <a:pt x="1" y="12"/>
                    </a:lnTo>
                    <a:lnTo>
                      <a:pt x="1" y="13"/>
                    </a:lnTo>
                    <a:lnTo>
                      <a:pt x="1" y="13"/>
                    </a:lnTo>
                    <a:lnTo>
                      <a:pt x="1" y="14"/>
                    </a:lnTo>
                    <a:lnTo>
                      <a:pt x="1" y="14"/>
                    </a:lnTo>
                    <a:lnTo>
                      <a:pt x="1" y="13"/>
                    </a:lnTo>
                    <a:lnTo>
                      <a:pt x="1" y="13"/>
                    </a:lnTo>
                    <a:lnTo>
                      <a:pt x="1" y="13"/>
                    </a:lnTo>
                    <a:lnTo>
                      <a:pt x="1" y="13"/>
                    </a:lnTo>
                    <a:lnTo>
                      <a:pt x="1" y="13"/>
                    </a:lnTo>
                    <a:lnTo>
                      <a:pt x="1" y="12"/>
                    </a:lnTo>
                    <a:lnTo>
                      <a:pt x="1" y="12"/>
                    </a:lnTo>
                    <a:lnTo>
                      <a:pt x="1" y="12"/>
                    </a:lnTo>
                    <a:lnTo>
                      <a:pt x="1" y="11"/>
                    </a:lnTo>
                    <a:lnTo>
                      <a:pt x="1" y="12"/>
                    </a:lnTo>
                    <a:lnTo>
                      <a:pt x="1" y="12"/>
                    </a:lnTo>
                    <a:lnTo>
                      <a:pt x="1" y="12"/>
                    </a:lnTo>
                    <a:lnTo>
                      <a:pt x="1" y="13"/>
                    </a:lnTo>
                    <a:lnTo>
                      <a:pt x="1" y="12"/>
                    </a:lnTo>
                    <a:lnTo>
                      <a:pt x="1" y="11"/>
                    </a:lnTo>
                    <a:lnTo>
                      <a:pt x="1" y="10"/>
                    </a:lnTo>
                    <a:lnTo>
                      <a:pt x="1" y="10"/>
                    </a:lnTo>
                    <a:lnTo>
                      <a:pt x="1" y="10"/>
                    </a:lnTo>
                    <a:lnTo>
                      <a:pt x="1" y="9"/>
                    </a:lnTo>
                    <a:lnTo>
                      <a:pt x="1" y="9"/>
                    </a:lnTo>
                    <a:lnTo>
                      <a:pt x="1" y="9"/>
                    </a:lnTo>
                    <a:lnTo>
                      <a:pt x="1" y="9"/>
                    </a:lnTo>
                    <a:lnTo>
                      <a:pt x="1" y="8"/>
                    </a:lnTo>
                    <a:lnTo>
                      <a:pt x="1" y="7"/>
                    </a:lnTo>
                    <a:lnTo>
                      <a:pt x="1" y="8"/>
                    </a:lnTo>
                    <a:lnTo>
                      <a:pt x="1" y="7"/>
                    </a:lnTo>
                    <a:lnTo>
                      <a:pt x="1" y="8"/>
                    </a:lnTo>
                    <a:lnTo>
                      <a:pt x="1" y="8"/>
                    </a:lnTo>
                    <a:lnTo>
                      <a:pt x="1" y="7"/>
                    </a:lnTo>
                    <a:lnTo>
                      <a:pt x="1" y="8"/>
                    </a:lnTo>
                    <a:lnTo>
                      <a:pt x="1" y="9"/>
                    </a:lnTo>
                    <a:lnTo>
                      <a:pt x="1" y="8"/>
                    </a:lnTo>
                    <a:lnTo>
                      <a:pt x="1" y="8"/>
                    </a:lnTo>
                    <a:lnTo>
                      <a:pt x="1" y="9"/>
                    </a:lnTo>
                    <a:lnTo>
                      <a:pt x="1" y="8"/>
                    </a:lnTo>
                    <a:lnTo>
                      <a:pt x="1" y="8"/>
                    </a:lnTo>
                    <a:lnTo>
                      <a:pt x="1" y="7"/>
                    </a:lnTo>
                    <a:lnTo>
                      <a:pt x="1" y="8"/>
                    </a:lnTo>
                    <a:lnTo>
                      <a:pt x="1" y="7"/>
                    </a:lnTo>
                    <a:lnTo>
                      <a:pt x="1" y="7"/>
                    </a:lnTo>
                    <a:lnTo>
                      <a:pt x="1" y="6"/>
                    </a:lnTo>
                    <a:lnTo>
                      <a:pt x="1" y="6"/>
                    </a:lnTo>
                    <a:lnTo>
                      <a:pt x="1" y="6"/>
                    </a:lnTo>
                    <a:lnTo>
                      <a:pt x="1" y="5"/>
                    </a:lnTo>
                    <a:lnTo>
                      <a:pt x="1" y="6"/>
                    </a:lnTo>
                    <a:lnTo>
                      <a:pt x="1" y="5"/>
                    </a:lnTo>
                    <a:lnTo>
                      <a:pt x="1" y="5"/>
                    </a:lnTo>
                    <a:lnTo>
                      <a:pt x="1" y="4"/>
                    </a:lnTo>
                    <a:lnTo>
                      <a:pt x="1" y="4"/>
                    </a:lnTo>
                    <a:lnTo>
                      <a:pt x="1" y="4"/>
                    </a:lnTo>
                    <a:lnTo>
                      <a:pt x="1" y="4"/>
                    </a:lnTo>
                    <a:lnTo>
                      <a:pt x="1" y="4"/>
                    </a:lnTo>
                    <a:lnTo>
                      <a:pt x="1" y="3"/>
                    </a:lnTo>
                    <a:lnTo>
                      <a:pt x="1" y="3"/>
                    </a:lnTo>
                    <a:lnTo>
                      <a:pt x="1" y="2"/>
                    </a:lnTo>
                    <a:lnTo>
                      <a:pt x="1" y="3"/>
                    </a:lnTo>
                    <a:lnTo>
                      <a:pt x="1" y="3"/>
                    </a:lnTo>
                    <a:lnTo>
                      <a:pt x="1" y="3"/>
                    </a:lnTo>
                    <a:lnTo>
                      <a:pt x="1" y="4"/>
                    </a:lnTo>
                    <a:lnTo>
                      <a:pt x="1" y="4"/>
                    </a:lnTo>
                    <a:lnTo>
                      <a:pt x="1" y="4"/>
                    </a:lnTo>
                    <a:lnTo>
                      <a:pt x="1" y="5"/>
                    </a:lnTo>
                    <a:lnTo>
                      <a:pt x="1" y="5"/>
                    </a:lnTo>
                    <a:lnTo>
                      <a:pt x="1" y="5"/>
                    </a:lnTo>
                    <a:lnTo>
                      <a:pt x="1" y="6"/>
                    </a:lnTo>
                    <a:lnTo>
                      <a:pt x="1" y="6"/>
                    </a:lnTo>
                    <a:lnTo>
                      <a:pt x="1" y="7"/>
                    </a:lnTo>
                    <a:lnTo>
                      <a:pt x="1" y="7"/>
                    </a:lnTo>
                    <a:lnTo>
                      <a:pt x="1" y="7"/>
                    </a:lnTo>
                    <a:lnTo>
                      <a:pt x="1" y="8"/>
                    </a:lnTo>
                    <a:lnTo>
                      <a:pt x="1" y="8"/>
                    </a:lnTo>
                    <a:lnTo>
                      <a:pt x="1" y="8"/>
                    </a:lnTo>
                    <a:lnTo>
                      <a:pt x="1" y="8"/>
                    </a:lnTo>
                    <a:lnTo>
                      <a:pt x="1" y="8"/>
                    </a:lnTo>
                    <a:lnTo>
                      <a:pt x="1" y="7"/>
                    </a:lnTo>
                    <a:lnTo>
                      <a:pt x="1" y="8"/>
                    </a:lnTo>
                    <a:lnTo>
                      <a:pt x="1" y="7"/>
                    </a:lnTo>
                    <a:lnTo>
                      <a:pt x="1" y="8"/>
                    </a:lnTo>
                    <a:lnTo>
                      <a:pt x="1" y="7"/>
                    </a:lnTo>
                    <a:lnTo>
                      <a:pt x="1" y="7"/>
                    </a:lnTo>
                    <a:lnTo>
                      <a:pt x="1" y="8"/>
                    </a:lnTo>
                    <a:lnTo>
                      <a:pt x="1" y="8"/>
                    </a:lnTo>
                    <a:lnTo>
                      <a:pt x="1" y="9"/>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7"/>
                    </a:lnTo>
                    <a:lnTo>
                      <a:pt x="1" y="8"/>
                    </a:lnTo>
                    <a:lnTo>
                      <a:pt x="1" y="8"/>
                    </a:lnTo>
                    <a:lnTo>
                      <a:pt x="1" y="9"/>
                    </a:lnTo>
                    <a:lnTo>
                      <a:pt x="1" y="8"/>
                    </a:lnTo>
                    <a:lnTo>
                      <a:pt x="1" y="9"/>
                    </a:lnTo>
                    <a:lnTo>
                      <a:pt x="1" y="8"/>
                    </a:lnTo>
                    <a:lnTo>
                      <a:pt x="1" y="8"/>
                    </a:lnTo>
                    <a:lnTo>
                      <a:pt x="1" y="9"/>
                    </a:lnTo>
                    <a:lnTo>
                      <a:pt x="1" y="9"/>
                    </a:lnTo>
                    <a:lnTo>
                      <a:pt x="1" y="9"/>
                    </a:lnTo>
                    <a:lnTo>
                      <a:pt x="1" y="10"/>
                    </a:lnTo>
                    <a:lnTo>
                      <a:pt x="1" y="9"/>
                    </a:lnTo>
                    <a:lnTo>
                      <a:pt x="1" y="10"/>
                    </a:lnTo>
                    <a:lnTo>
                      <a:pt x="1" y="9"/>
                    </a:lnTo>
                    <a:lnTo>
                      <a:pt x="1" y="9"/>
                    </a:lnTo>
                    <a:lnTo>
                      <a:pt x="1" y="9"/>
                    </a:lnTo>
                    <a:lnTo>
                      <a:pt x="1" y="9"/>
                    </a:lnTo>
                    <a:lnTo>
                      <a:pt x="1" y="10"/>
                    </a:lnTo>
                    <a:lnTo>
                      <a:pt x="1" y="10"/>
                    </a:lnTo>
                    <a:lnTo>
                      <a:pt x="1" y="9"/>
                    </a:lnTo>
                    <a:lnTo>
                      <a:pt x="1" y="9"/>
                    </a:lnTo>
                    <a:lnTo>
                      <a:pt x="1" y="9"/>
                    </a:lnTo>
                    <a:lnTo>
                      <a:pt x="1" y="10"/>
                    </a:lnTo>
                    <a:lnTo>
                      <a:pt x="1" y="9"/>
                    </a:lnTo>
                    <a:lnTo>
                      <a:pt x="1" y="10"/>
                    </a:lnTo>
                    <a:lnTo>
                      <a:pt x="1" y="10"/>
                    </a:lnTo>
                    <a:lnTo>
                      <a:pt x="1" y="10"/>
                    </a:lnTo>
                    <a:lnTo>
                      <a:pt x="1" y="10"/>
                    </a:lnTo>
                    <a:lnTo>
                      <a:pt x="1" y="10"/>
                    </a:lnTo>
                    <a:lnTo>
                      <a:pt x="1" y="10"/>
                    </a:lnTo>
                    <a:lnTo>
                      <a:pt x="1" y="9"/>
                    </a:lnTo>
                    <a:lnTo>
                      <a:pt x="1" y="9"/>
                    </a:lnTo>
                    <a:lnTo>
                      <a:pt x="1" y="8"/>
                    </a:lnTo>
                    <a:lnTo>
                      <a:pt x="1" y="9"/>
                    </a:lnTo>
                    <a:lnTo>
                      <a:pt x="1" y="9"/>
                    </a:lnTo>
                    <a:lnTo>
                      <a:pt x="1" y="9"/>
                    </a:lnTo>
                    <a:lnTo>
                      <a:pt x="1" y="9"/>
                    </a:lnTo>
                    <a:lnTo>
                      <a:pt x="1" y="8"/>
                    </a:lnTo>
                    <a:lnTo>
                      <a:pt x="1" y="8"/>
                    </a:lnTo>
                    <a:lnTo>
                      <a:pt x="1" y="8"/>
                    </a:lnTo>
                    <a:lnTo>
                      <a:pt x="1" y="9"/>
                    </a:lnTo>
                    <a:lnTo>
                      <a:pt x="1" y="10"/>
                    </a:lnTo>
                    <a:lnTo>
                      <a:pt x="1" y="9"/>
                    </a:lnTo>
                    <a:lnTo>
                      <a:pt x="1" y="9"/>
                    </a:lnTo>
                    <a:lnTo>
                      <a:pt x="1" y="9"/>
                    </a:lnTo>
                    <a:lnTo>
                      <a:pt x="1" y="10"/>
                    </a:lnTo>
                    <a:lnTo>
                      <a:pt x="1" y="9"/>
                    </a:lnTo>
                    <a:lnTo>
                      <a:pt x="1" y="10"/>
                    </a:lnTo>
                    <a:lnTo>
                      <a:pt x="1" y="9"/>
                    </a:lnTo>
                    <a:lnTo>
                      <a:pt x="1" y="10"/>
                    </a:lnTo>
                    <a:lnTo>
                      <a:pt x="1" y="10"/>
                    </a:lnTo>
                    <a:lnTo>
                      <a:pt x="1" y="11"/>
                    </a:lnTo>
                    <a:lnTo>
                      <a:pt x="1" y="10"/>
                    </a:lnTo>
                    <a:lnTo>
                      <a:pt x="1" y="11"/>
                    </a:lnTo>
                    <a:lnTo>
                      <a:pt x="1" y="11"/>
                    </a:lnTo>
                    <a:lnTo>
                      <a:pt x="1" y="11"/>
                    </a:lnTo>
                    <a:lnTo>
                      <a:pt x="1" y="12"/>
                    </a:lnTo>
                    <a:lnTo>
                      <a:pt x="1" y="12"/>
                    </a:lnTo>
                    <a:lnTo>
                      <a:pt x="1" y="12"/>
                    </a:lnTo>
                    <a:lnTo>
                      <a:pt x="1" y="12"/>
                    </a:lnTo>
                    <a:lnTo>
                      <a:pt x="1" y="12"/>
                    </a:lnTo>
                    <a:lnTo>
                      <a:pt x="1" y="13"/>
                    </a:lnTo>
                    <a:lnTo>
                      <a:pt x="1" y="12"/>
                    </a:lnTo>
                    <a:lnTo>
                      <a:pt x="1" y="13"/>
                    </a:lnTo>
                    <a:lnTo>
                      <a:pt x="1" y="12"/>
                    </a:lnTo>
                    <a:lnTo>
                      <a:pt x="1" y="12"/>
                    </a:lnTo>
                    <a:lnTo>
                      <a:pt x="1" y="11"/>
                    </a:lnTo>
                    <a:lnTo>
                      <a:pt x="1" y="10"/>
                    </a:lnTo>
                    <a:lnTo>
                      <a:pt x="1" y="11"/>
                    </a:lnTo>
                    <a:lnTo>
                      <a:pt x="1" y="11"/>
                    </a:lnTo>
                    <a:lnTo>
                      <a:pt x="1" y="11"/>
                    </a:lnTo>
                    <a:lnTo>
                      <a:pt x="1" y="10"/>
                    </a:lnTo>
                    <a:lnTo>
                      <a:pt x="1" y="11"/>
                    </a:lnTo>
                    <a:lnTo>
                      <a:pt x="1" y="11"/>
                    </a:lnTo>
                    <a:lnTo>
                      <a:pt x="1" y="11"/>
                    </a:lnTo>
                    <a:lnTo>
                      <a:pt x="1" y="11"/>
                    </a:lnTo>
                    <a:lnTo>
                      <a:pt x="1" y="11"/>
                    </a:lnTo>
                    <a:lnTo>
                      <a:pt x="1" y="11"/>
                    </a:lnTo>
                    <a:lnTo>
                      <a:pt x="1" y="10"/>
                    </a:lnTo>
                    <a:lnTo>
                      <a:pt x="1" y="11"/>
                    </a:lnTo>
                    <a:lnTo>
                      <a:pt x="1" y="11"/>
                    </a:lnTo>
                    <a:lnTo>
                      <a:pt x="1" y="12"/>
                    </a:lnTo>
                    <a:lnTo>
                      <a:pt x="1" y="12"/>
                    </a:lnTo>
                    <a:lnTo>
                      <a:pt x="1" y="12"/>
                    </a:lnTo>
                    <a:lnTo>
                      <a:pt x="1" y="12"/>
                    </a:lnTo>
                    <a:lnTo>
                      <a:pt x="1" y="11"/>
                    </a:lnTo>
                    <a:lnTo>
                      <a:pt x="1" y="12"/>
                    </a:lnTo>
                    <a:lnTo>
                      <a:pt x="1" y="11"/>
                    </a:lnTo>
                    <a:lnTo>
                      <a:pt x="1" y="10"/>
                    </a:lnTo>
                    <a:lnTo>
                      <a:pt x="1" y="10"/>
                    </a:lnTo>
                    <a:lnTo>
                      <a:pt x="1" y="10"/>
                    </a:lnTo>
                    <a:lnTo>
                      <a:pt x="1" y="10"/>
                    </a:lnTo>
                    <a:lnTo>
                      <a:pt x="1" y="11"/>
                    </a:lnTo>
                    <a:lnTo>
                      <a:pt x="1" y="10"/>
                    </a:lnTo>
                    <a:lnTo>
                      <a:pt x="1" y="11"/>
                    </a:lnTo>
                    <a:lnTo>
                      <a:pt x="1" y="10"/>
                    </a:lnTo>
                    <a:lnTo>
                      <a:pt x="1" y="11"/>
                    </a:lnTo>
                    <a:lnTo>
                      <a:pt x="1" y="11"/>
                    </a:lnTo>
                    <a:lnTo>
                      <a:pt x="1" y="12"/>
                    </a:lnTo>
                    <a:lnTo>
                      <a:pt x="1" y="11"/>
                    </a:lnTo>
                    <a:lnTo>
                      <a:pt x="1" y="12"/>
                    </a:lnTo>
                    <a:lnTo>
                      <a:pt x="1" y="12"/>
                    </a:lnTo>
                    <a:lnTo>
                      <a:pt x="1" y="12"/>
                    </a:lnTo>
                    <a:lnTo>
                      <a:pt x="1" y="13"/>
                    </a:lnTo>
                    <a:lnTo>
                      <a:pt x="1" y="12"/>
                    </a:lnTo>
                    <a:lnTo>
                      <a:pt x="1" y="12"/>
                    </a:lnTo>
                    <a:lnTo>
                      <a:pt x="1" y="12"/>
                    </a:lnTo>
                    <a:lnTo>
                      <a:pt x="1" y="12"/>
                    </a:lnTo>
                    <a:lnTo>
                      <a:pt x="1" y="11"/>
                    </a:lnTo>
                    <a:lnTo>
                      <a:pt x="1" y="10"/>
                    </a:lnTo>
                    <a:lnTo>
                      <a:pt x="1" y="10"/>
                    </a:lnTo>
                    <a:lnTo>
                      <a:pt x="1" y="10"/>
                    </a:lnTo>
                    <a:lnTo>
                      <a:pt x="1" y="11"/>
                    </a:lnTo>
                    <a:lnTo>
                      <a:pt x="1" y="11"/>
                    </a:lnTo>
                    <a:lnTo>
                      <a:pt x="1" y="11"/>
                    </a:lnTo>
                    <a:lnTo>
                      <a:pt x="1" y="11"/>
                    </a:lnTo>
                    <a:lnTo>
                      <a:pt x="1" y="11"/>
                    </a:lnTo>
                    <a:lnTo>
                      <a:pt x="1" y="11"/>
                    </a:lnTo>
                    <a:lnTo>
                      <a:pt x="1" y="11"/>
                    </a:lnTo>
                    <a:lnTo>
                      <a:pt x="1" y="11"/>
                    </a:lnTo>
                    <a:lnTo>
                      <a:pt x="1" y="12"/>
                    </a:lnTo>
                    <a:lnTo>
                      <a:pt x="1" y="12"/>
                    </a:lnTo>
                    <a:lnTo>
                      <a:pt x="1" y="12"/>
                    </a:lnTo>
                    <a:lnTo>
                      <a:pt x="1" y="11"/>
                    </a:lnTo>
                    <a:lnTo>
                      <a:pt x="1" y="12"/>
                    </a:lnTo>
                    <a:lnTo>
                      <a:pt x="1" y="12"/>
                    </a:lnTo>
                    <a:lnTo>
                      <a:pt x="1" y="13"/>
                    </a:lnTo>
                    <a:lnTo>
                      <a:pt x="1" y="13"/>
                    </a:lnTo>
                    <a:lnTo>
                      <a:pt x="1" y="13"/>
                    </a:lnTo>
                    <a:lnTo>
                      <a:pt x="1" y="14"/>
                    </a:lnTo>
                    <a:lnTo>
                      <a:pt x="1" y="13"/>
                    </a:lnTo>
                    <a:lnTo>
                      <a:pt x="1" y="13"/>
                    </a:lnTo>
                    <a:lnTo>
                      <a:pt x="1" y="14"/>
                    </a:lnTo>
                    <a:lnTo>
                      <a:pt x="1" y="13"/>
                    </a:lnTo>
                    <a:lnTo>
                      <a:pt x="1" y="13"/>
                    </a:lnTo>
                    <a:lnTo>
                      <a:pt x="1" y="14"/>
                    </a:lnTo>
                    <a:lnTo>
                      <a:pt x="1" y="14"/>
                    </a:lnTo>
                    <a:lnTo>
                      <a:pt x="1" y="12"/>
                    </a:lnTo>
                    <a:lnTo>
                      <a:pt x="1" y="13"/>
                    </a:lnTo>
                    <a:lnTo>
                      <a:pt x="1" y="12"/>
                    </a:lnTo>
                    <a:lnTo>
                      <a:pt x="1" y="13"/>
                    </a:lnTo>
                    <a:lnTo>
                      <a:pt x="1" y="13"/>
                    </a:lnTo>
                    <a:lnTo>
                      <a:pt x="1" y="13"/>
                    </a:lnTo>
                    <a:lnTo>
                      <a:pt x="1" y="12"/>
                    </a:lnTo>
                    <a:lnTo>
                      <a:pt x="1" y="12"/>
                    </a:lnTo>
                    <a:lnTo>
                      <a:pt x="1" y="12"/>
                    </a:lnTo>
                    <a:lnTo>
                      <a:pt x="1" y="11"/>
                    </a:lnTo>
                    <a:lnTo>
                      <a:pt x="1" y="11"/>
                    </a:lnTo>
                    <a:lnTo>
                      <a:pt x="1" y="10"/>
                    </a:lnTo>
                    <a:lnTo>
                      <a:pt x="1" y="10"/>
                    </a:lnTo>
                    <a:lnTo>
                      <a:pt x="1" y="10"/>
                    </a:lnTo>
                    <a:lnTo>
                      <a:pt x="1" y="9"/>
                    </a:lnTo>
                    <a:lnTo>
                      <a:pt x="1" y="9"/>
                    </a:lnTo>
                    <a:lnTo>
                      <a:pt x="1" y="9"/>
                    </a:lnTo>
                    <a:lnTo>
                      <a:pt x="1" y="9"/>
                    </a:lnTo>
                    <a:lnTo>
                      <a:pt x="1" y="10"/>
                    </a:lnTo>
                    <a:lnTo>
                      <a:pt x="1" y="10"/>
                    </a:lnTo>
                    <a:lnTo>
                      <a:pt x="1" y="10"/>
                    </a:lnTo>
                    <a:lnTo>
                      <a:pt x="1" y="10"/>
                    </a:lnTo>
                    <a:lnTo>
                      <a:pt x="1" y="10"/>
                    </a:lnTo>
                    <a:lnTo>
                      <a:pt x="1" y="9"/>
                    </a:lnTo>
                    <a:lnTo>
                      <a:pt x="1" y="10"/>
                    </a:lnTo>
                    <a:lnTo>
                      <a:pt x="1" y="9"/>
                    </a:lnTo>
                    <a:lnTo>
                      <a:pt x="1" y="9"/>
                    </a:lnTo>
                    <a:lnTo>
                      <a:pt x="1" y="9"/>
                    </a:lnTo>
                    <a:lnTo>
                      <a:pt x="1" y="9"/>
                    </a:lnTo>
                    <a:lnTo>
                      <a:pt x="1" y="9"/>
                    </a:lnTo>
                    <a:lnTo>
                      <a:pt x="1" y="9"/>
                    </a:lnTo>
                    <a:lnTo>
                      <a:pt x="1" y="10"/>
                    </a:lnTo>
                  </a:path>
                </a:pathLst>
              </a:custGeom>
              <a:noFill/>
              <a:ln w="0">
                <a:solidFill>
                  <a:srgbClr val="3366FF"/>
                </a:solidFill>
                <a:prstDash val="solid"/>
                <a:round/>
                <a:headEnd/>
                <a:tailEnd/>
              </a:ln>
            </p:spPr>
            <p:txBody>
              <a:bodyPr/>
              <a:lstStyle/>
              <a:p>
                <a:endParaRPr lang="en-GB"/>
              </a:p>
            </p:txBody>
          </p:sp>
          <p:sp>
            <p:nvSpPr>
              <p:cNvPr id="186388" name="Freeform 1044"/>
              <p:cNvSpPr>
                <a:spLocks/>
              </p:cNvSpPr>
              <p:nvPr/>
            </p:nvSpPr>
            <p:spPr bwMode="auto">
              <a:xfrm>
                <a:off x="3984" y="3359"/>
                <a:ext cx="1" cy="390"/>
              </a:xfrm>
              <a:custGeom>
                <a:avLst/>
                <a:gdLst/>
                <a:ahLst/>
                <a:cxnLst>
                  <a:cxn ang="0">
                    <a:pos x="0" y="12"/>
                  </a:cxn>
                  <a:cxn ang="0">
                    <a:pos x="0" y="11"/>
                  </a:cxn>
                  <a:cxn ang="0">
                    <a:pos x="0" y="11"/>
                  </a:cxn>
                  <a:cxn ang="0">
                    <a:pos x="0" y="12"/>
                  </a:cxn>
                  <a:cxn ang="0">
                    <a:pos x="0" y="13"/>
                  </a:cxn>
                  <a:cxn ang="0">
                    <a:pos x="0" y="13"/>
                  </a:cxn>
                  <a:cxn ang="0">
                    <a:pos x="0" y="14"/>
                  </a:cxn>
                  <a:cxn ang="0">
                    <a:pos x="0" y="14"/>
                  </a:cxn>
                  <a:cxn ang="0">
                    <a:pos x="0" y="13"/>
                  </a:cxn>
                  <a:cxn ang="0">
                    <a:pos x="0" y="13"/>
                  </a:cxn>
                  <a:cxn ang="0">
                    <a:pos x="0" y="12"/>
                  </a:cxn>
                  <a:cxn ang="0">
                    <a:pos x="0" y="11"/>
                  </a:cxn>
                  <a:cxn ang="0">
                    <a:pos x="0" y="12"/>
                  </a:cxn>
                  <a:cxn ang="0">
                    <a:pos x="0" y="13"/>
                  </a:cxn>
                  <a:cxn ang="0">
                    <a:pos x="0" y="14"/>
                  </a:cxn>
                  <a:cxn ang="0">
                    <a:pos x="0" y="16"/>
                  </a:cxn>
                  <a:cxn ang="0">
                    <a:pos x="0" y="17"/>
                  </a:cxn>
                  <a:cxn ang="0">
                    <a:pos x="0" y="18"/>
                  </a:cxn>
                  <a:cxn ang="0">
                    <a:pos x="0" y="18"/>
                  </a:cxn>
                  <a:cxn ang="0">
                    <a:pos x="0" y="17"/>
                  </a:cxn>
                  <a:cxn ang="0">
                    <a:pos x="0" y="17"/>
                  </a:cxn>
                  <a:cxn ang="0">
                    <a:pos x="0" y="15"/>
                  </a:cxn>
                  <a:cxn ang="0">
                    <a:pos x="0" y="18"/>
                  </a:cxn>
                  <a:cxn ang="0">
                    <a:pos x="0" y="16"/>
                  </a:cxn>
                  <a:cxn ang="0">
                    <a:pos x="0" y="15"/>
                  </a:cxn>
                  <a:cxn ang="0">
                    <a:pos x="0" y="17"/>
                  </a:cxn>
                  <a:cxn ang="0">
                    <a:pos x="0" y="16"/>
                  </a:cxn>
                  <a:cxn ang="0">
                    <a:pos x="0" y="13"/>
                  </a:cxn>
                  <a:cxn ang="0">
                    <a:pos x="0" y="13"/>
                  </a:cxn>
                  <a:cxn ang="0">
                    <a:pos x="0" y="12"/>
                  </a:cxn>
                  <a:cxn ang="0">
                    <a:pos x="0" y="10"/>
                  </a:cxn>
                  <a:cxn ang="0">
                    <a:pos x="0" y="8"/>
                  </a:cxn>
                  <a:cxn ang="0">
                    <a:pos x="0" y="4"/>
                  </a:cxn>
                  <a:cxn ang="0">
                    <a:pos x="0" y="3"/>
                  </a:cxn>
                  <a:cxn ang="0">
                    <a:pos x="0" y="1"/>
                  </a:cxn>
                  <a:cxn ang="0">
                    <a:pos x="0" y="2"/>
                  </a:cxn>
                  <a:cxn ang="0">
                    <a:pos x="0" y="4"/>
                  </a:cxn>
                  <a:cxn ang="0">
                    <a:pos x="0" y="4"/>
                  </a:cxn>
                  <a:cxn ang="0">
                    <a:pos x="0" y="7"/>
                  </a:cxn>
                  <a:cxn ang="0">
                    <a:pos x="0" y="10"/>
                  </a:cxn>
                  <a:cxn ang="0">
                    <a:pos x="0" y="9"/>
                  </a:cxn>
                  <a:cxn ang="0">
                    <a:pos x="0" y="9"/>
                  </a:cxn>
                  <a:cxn ang="0">
                    <a:pos x="0" y="8"/>
                  </a:cxn>
                  <a:cxn ang="0">
                    <a:pos x="0" y="17"/>
                  </a:cxn>
                  <a:cxn ang="0">
                    <a:pos x="0" y="27"/>
                  </a:cxn>
                  <a:cxn ang="0">
                    <a:pos x="0" y="32"/>
                  </a:cxn>
                  <a:cxn ang="0">
                    <a:pos x="0" y="37"/>
                  </a:cxn>
                  <a:cxn ang="0">
                    <a:pos x="0" y="42"/>
                  </a:cxn>
                  <a:cxn ang="0">
                    <a:pos x="0" y="46"/>
                  </a:cxn>
                  <a:cxn ang="0">
                    <a:pos x="0" y="51"/>
                  </a:cxn>
                  <a:cxn ang="0">
                    <a:pos x="0" y="53"/>
                  </a:cxn>
                  <a:cxn ang="0">
                    <a:pos x="0" y="54"/>
                  </a:cxn>
                  <a:cxn ang="0">
                    <a:pos x="0" y="57"/>
                  </a:cxn>
                  <a:cxn ang="0">
                    <a:pos x="0" y="55"/>
                  </a:cxn>
                  <a:cxn ang="0">
                    <a:pos x="0" y="57"/>
                  </a:cxn>
                  <a:cxn ang="0">
                    <a:pos x="0" y="59"/>
                  </a:cxn>
                  <a:cxn ang="0">
                    <a:pos x="0" y="59"/>
                  </a:cxn>
                  <a:cxn ang="0">
                    <a:pos x="0" y="59"/>
                  </a:cxn>
                  <a:cxn ang="0">
                    <a:pos x="0" y="58"/>
                  </a:cxn>
                  <a:cxn ang="0">
                    <a:pos x="0" y="60"/>
                  </a:cxn>
                  <a:cxn ang="0">
                    <a:pos x="0" y="64"/>
                  </a:cxn>
                  <a:cxn ang="0">
                    <a:pos x="0" y="61"/>
                  </a:cxn>
                  <a:cxn ang="0">
                    <a:pos x="0" y="65"/>
                  </a:cxn>
                </a:cxnLst>
                <a:rect l="0" t="0" r="r" b="b"/>
                <a:pathLst>
                  <a:path h="65">
                    <a:moveTo>
                      <a:pt x="0" y="12"/>
                    </a:move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1"/>
                    </a:lnTo>
                    <a:lnTo>
                      <a:pt x="0" y="11"/>
                    </a:lnTo>
                    <a:lnTo>
                      <a:pt x="0" y="10"/>
                    </a:lnTo>
                    <a:lnTo>
                      <a:pt x="0" y="11"/>
                    </a:lnTo>
                    <a:lnTo>
                      <a:pt x="0" y="10"/>
                    </a:lnTo>
                    <a:lnTo>
                      <a:pt x="0" y="11"/>
                    </a:lnTo>
                    <a:lnTo>
                      <a:pt x="0" y="11"/>
                    </a:lnTo>
                    <a:lnTo>
                      <a:pt x="0" y="11"/>
                    </a:lnTo>
                    <a:lnTo>
                      <a:pt x="0" y="12"/>
                    </a:lnTo>
                    <a:lnTo>
                      <a:pt x="0" y="11"/>
                    </a:lnTo>
                    <a:lnTo>
                      <a:pt x="0" y="12"/>
                    </a:lnTo>
                    <a:lnTo>
                      <a:pt x="0" y="12"/>
                    </a:lnTo>
                    <a:lnTo>
                      <a:pt x="0" y="13"/>
                    </a:lnTo>
                    <a:lnTo>
                      <a:pt x="0" y="12"/>
                    </a:lnTo>
                    <a:lnTo>
                      <a:pt x="0" y="12"/>
                    </a:lnTo>
                    <a:lnTo>
                      <a:pt x="0" y="12"/>
                    </a:lnTo>
                    <a:lnTo>
                      <a:pt x="0" y="11"/>
                    </a:lnTo>
                    <a:lnTo>
                      <a:pt x="0" y="11"/>
                    </a:lnTo>
                    <a:lnTo>
                      <a:pt x="0" y="11"/>
                    </a:lnTo>
                    <a:lnTo>
                      <a:pt x="0" y="10"/>
                    </a:lnTo>
                    <a:lnTo>
                      <a:pt x="0" y="10"/>
                    </a:lnTo>
                    <a:lnTo>
                      <a:pt x="0" y="11"/>
                    </a:lnTo>
                    <a:lnTo>
                      <a:pt x="0" y="12"/>
                    </a:lnTo>
                    <a:lnTo>
                      <a:pt x="0" y="11"/>
                    </a:lnTo>
                    <a:lnTo>
                      <a:pt x="0" y="11"/>
                    </a:lnTo>
                    <a:lnTo>
                      <a:pt x="0" y="11"/>
                    </a:lnTo>
                    <a:lnTo>
                      <a:pt x="0" y="11"/>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4"/>
                    </a:lnTo>
                    <a:lnTo>
                      <a:pt x="0" y="14"/>
                    </a:lnTo>
                    <a:lnTo>
                      <a:pt x="0" y="14"/>
                    </a:lnTo>
                    <a:lnTo>
                      <a:pt x="0" y="14"/>
                    </a:lnTo>
                    <a:lnTo>
                      <a:pt x="0" y="13"/>
                    </a:lnTo>
                    <a:lnTo>
                      <a:pt x="0" y="14"/>
                    </a:lnTo>
                    <a:lnTo>
                      <a:pt x="0" y="14"/>
                    </a:lnTo>
                    <a:lnTo>
                      <a:pt x="0" y="14"/>
                    </a:lnTo>
                    <a:lnTo>
                      <a:pt x="0" y="13"/>
                    </a:lnTo>
                    <a:lnTo>
                      <a:pt x="0" y="12"/>
                    </a:lnTo>
                    <a:lnTo>
                      <a:pt x="0" y="13"/>
                    </a:lnTo>
                    <a:lnTo>
                      <a:pt x="0" y="13"/>
                    </a:lnTo>
                    <a:lnTo>
                      <a:pt x="0" y="13"/>
                    </a:lnTo>
                    <a:lnTo>
                      <a:pt x="0" y="13"/>
                    </a:lnTo>
                    <a:lnTo>
                      <a:pt x="0" y="13"/>
                    </a:lnTo>
                    <a:lnTo>
                      <a:pt x="0" y="13"/>
                    </a:lnTo>
                    <a:lnTo>
                      <a:pt x="0" y="13"/>
                    </a:lnTo>
                    <a:lnTo>
                      <a:pt x="0" y="13"/>
                    </a:lnTo>
                    <a:lnTo>
                      <a:pt x="0" y="12"/>
                    </a:lnTo>
                    <a:lnTo>
                      <a:pt x="0" y="13"/>
                    </a:lnTo>
                    <a:lnTo>
                      <a:pt x="0" y="13"/>
                    </a:lnTo>
                    <a:lnTo>
                      <a:pt x="0" y="14"/>
                    </a:lnTo>
                    <a:lnTo>
                      <a:pt x="0" y="14"/>
                    </a:lnTo>
                    <a:lnTo>
                      <a:pt x="0" y="14"/>
                    </a:lnTo>
                    <a:lnTo>
                      <a:pt x="0" y="13"/>
                    </a:lnTo>
                    <a:lnTo>
                      <a:pt x="0" y="13"/>
                    </a:lnTo>
                    <a:lnTo>
                      <a:pt x="0" y="14"/>
                    </a:lnTo>
                    <a:lnTo>
                      <a:pt x="0" y="14"/>
                    </a:lnTo>
                    <a:lnTo>
                      <a:pt x="0" y="13"/>
                    </a:lnTo>
                    <a:lnTo>
                      <a:pt x="0" y="14"/>
                    </a:lnTo>
                    <a:lnTo>
                      <a:pt x="0" y="14"/>
                    </a:lnTo>
                    <a:lnTo>
                      <a:pt x="0" y="14"/>
                    </a:lnTo>
                    <a:lnTo>
                      <a:pt x="0" y="14"/>
                    </a:lnTo>
                    <a:lnTo>
                      <a:pt x="0" y="14"/>
                    </a:lnTo>
                    <a:lnTo>
                      <a:pt x="0" y="15"/>
                    </a:lnTo>
                    <a:lnTo>
                      <a:pt x="0" y="15"/>
                    </a:lnTo>
                    <a:lnTo>
                      <a:pt x="0" y="15"/>
                    </a:lnTo>
                    <a:lnTo>
                      <a:pt x="0" y="15"/>
                    </a:lnTo>
                    <a:lnTo>
                      <a:pt x="0" y="14"/>
                    </a:lnTo>
                    <a:lnTo>
                      <a:pt x="0" y="15"/>
                    </a:lnTo>
                    <a:lnTo>
                      <a:pt x="0" y="14"/>
                    </a:lnTo>
                    <a:lnTo>
                      <a:pt x="0" y="14"/>
                    </a:lnTo>
                    <a:lnTo>
                      <a:pt x="0" y="13"/>
                    </a:lnTo>
                    <a:lnTo>
                      <a:pt x="0" y="13"/>
                    </a:lnTo>
                    <a:lnTo>
                      <a:pt x="0" y="13"/>
                    </a:lnTo>
                    <a:lnTo>
                      <a:pt x="0" y="13"/>
                    </a:lnTo>
                    <a:lnTo>
                      <a:pt x="0" y="12"/>
                    </a:lnTo>
                    <a:lnTo>
                      <a:pt x="0" y="12"/>
                    </a:lnTo>
                    <a:lnTo>
                      <a:pt x="0" y="12"/>
                    </a:lnTo>
                    <a:lnTo>
                      <a:pt x="0" y="13"/>
                    </a:lnTo>
                    <a:lnTo>
                      <a:pt x="0" y="12"/>
                    </a:lnTo>
                    <a:lnTo>
                      <a:pt x="0" y="13"/>
                    </a:lnTo>
                    <a:lnTo>
                      <a:pt x="0" y="14"/>
                    </a:lnTo>
                    <a:lnTo>
                      <a:pt x="0" y="13"/>
                    </a:lnTo>
                    <a:lnTo>
                      <a:pt x="0" y="13"/>
                    </a:lnTo>
                    <a:lnTo>
                      <a:pt x="0" y="13"/>
                    </a:lnTo>
                    <a:lnTo>
                      <a:pt x="0" y="12"/>
                    </a:lnTo>
                    <a:lnTo>
                      <a:pt x="0" y="13"/>
                    </a:lnTo>
                    <a:lnTo>
                      <a:pt x="0" y="12"/>
                    </a:lnTo>
                    <a:lnTo>
                      <a:pt x="0" y="12"/>
                    </a:lnTo>
                    <a:lnTo>
                      <a:pt x="0" y="12"/>
                    </a:lnTo>
                    <a:lnTo>
                      <a:pt x="0" y="11"/>
                    </a:lnTo>
                    <a:lnTo>
                      <a:pt x="0" y="11"/>
                    </a:lnTo>
                    <a:lnTo>
                      <a:pt x="0" y="10"/>
                    </a:lnTo>
                    <a:lnTo>
                      <a:pt x="0" y="11"/>
                    </a:lnTo>
                    <a:lnTo>
                      <a:pt x="0" y="12"/>
                    </a:lnTo>
                    <a:lnTo>
                      <a:pt x="0" y="11"/>
                    </a:lnTo>
                    <a:lnTo>
                      <a:pt x="0" y="11"/>
                    </a:lnTo>
                    <a:lnTo>
                      <a:pt x="0" y="10"/>
                    </a:lnTo>
                    <a:lnTo>
                      <a:pt x="0" y="10"/>
                    </a:lnTo>
                    <a:lnTo>
                      <a:pt x="0" y="11"/>
                    </a:lnTo>
                    <a:lnTo>
                      <a:pt x="0" y="10"/>
                    </a:lnTo>
                    <a:lnTo>
                      <a:pt x="0" y="11"/>
                    </a:lnTo>
                    <a:lnTo>
                      <a:pt x="0" y="11"/>
                    </a:lnTo>
                    <a:lnTo>
                      <a:pt x="0" y="11"/>
                    </a:lnTo>
                    <a:lnTo>
                      <a:pt x="0" y="11"/>
                    </a:lnTo>
                    <a:lnTo>
                      <a:pt x="0" y="11"/>
                    </a:lnTo>
                    <a:lnTo>
                      <a:pt x="0" y="10"/>
                    </a:lnTo>
                    <a:lnTo>
                      <a:pt x="0" y="11"/>
                    </a:lnTo>
                    <a:lnTo>
                      <a:pt x="0" y="11"/>
                    </a:lnTo>
                    <a:lnTo>
                      <a:pt x="0" y="12"/>
                    </a:lnTo>
                    <a:lnTo>
                      <a:pt x="0" y="12"/>
                    </a:lnTo>
                    <a:lnTo>
                      <a:pt x="0" y="12"/>
                    </a:lnTo>
                    <a:lnTo>
                      <a:pt x="0" y="12"/>
                    </a:lnTo>
                    <a:lnTo>
                      <a:pt x="0" y="12"/>
                    </a:lnTo>
                    <a:lnTo>
                      <a:pt x="0" y="12"/>
                    </a:lnTo>
                    <a:lnTo>
                      <a:pt x="0" y="12"/>
                    </a:lnTo>
                    <a:lnTo>
                      <a:pt x="0" y="12"/>
                    </a:lnTo>
                    <a:lnTo>
                      <a:pt x="0" y="13"/>
                    </a:lnTo>
                    <a:lnTo>
                      <a:pt x="0" y="13"/>
                    </a:lnTo>
                    <a:lnTo>
                      <a:pt x="0" y="13"/>
                    </a:lnTo>
                    <a:lnTo>
                      <a:pt x="0" y="13"/>
                    </a:lnTo>
                    <a:lnTo>
                      <a:pt x="0" y="14"/>
                    </a:lnTo>
                    <a:lnTo>
                      <a:pt x="0" y="13"/>
                    </a:lnTo>
                    <a:lnTo>
                      <a:pt x="0" y="13"/>
                    </a:lnTo>
                    <a:lnTo>
                      <a:pt x="0" y="14"/>
                    </a:lnTo>
                    <a:lnTo>
                      <a:pt x="0" y="14"/>
                    </a:lnTo>
                    <a:lnTo>
                      <a:pt x="0" y="13"/>
                    </a:lnTo>
                    <a:lnTo>
                      <a:pt x="0" y="13"/>
                    </a:lnTo>
                    <a:lnTo>
                      <a:pt x="0" y="13"/>
                    </a:lnTo>
                    <a:lnTo>
                      <a:pt x="0" y="12"/>
                    </a:lnTo>
                    <a:lnTo>
                      <a:pt x="0" y="12"/>
                    </a:lnTo>
                    <a:lnTo>
                      <a:pt x="0" y="12"/>
                    </a:lnTo>
                    <a:lnTo>
                      <a:pt x="0" y="13"/>
                    </a:lnTo>
                    <a:lnTo>
                      <a:pt x="0" y="13"/>
                    </a:lnTo>
                    <a:lnTo>
                      <a:pt x="0" y="14"/>
                    </a:lnTo>
                    <a:lnTo>
                      <a:pt x="0" y="13"/>
                    </a:lnTo>
                    <a:lnTo>
                      <a:pt x="0" y="14"/>
                    </a:lnTo>
                    <a:lnTo>
                      <a:pt x="0" y="14"/>
                    </a:lnTo>
                    <a:lnTo>
                      <a:pt x="0" y="14"/>
                    </a:lnTo>
                    <a:lnTo>
                      <a:pt x="0" y="15"/>
                    </a:lnTo>
                    <a:lnTo>
                      <a:pt x="0" y="14"/>
                    </a:lnTo>
                    <a:lnTo>
                      <a:pt x="0" y="14"/>
                    </a:lnTo>
                    <a:lnTo>
                      <a:pt x="0" y="14"/>
                    </a:lnTo>
                    <a:lnTo>
                      <a:pt x="0" y="15"/>
                    </a:lnTo>
                    <a:lnTo>
                      <a:pt x="0" y="15"/>
                    </a:lnTo>
                    <a:lnTo>
                      <a:pt x="0" y="15"/>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6"/>
                    </a:lnTo>
                    <a:lnTo>
                      <a:pt x="0" y="17"/>
                    </a:lnTo>
                    <a:lnTo>
                      <a:pt x="0" y="17"/>
                    </a:lnTo>
                    <a:lnTo>
                      <a:pt x="0" y="17"/>
                    </a:lnTo>
                    <a:lnTo>
                      <a:pt x="0" y="17"/>
                    </a:lnTo>
                    <a:lnTo>
                      <a:pt x="0" y="17"/>
                    </a:lnTo>
                    <a:lnTo>
                      <a:pt x="0" y="18"/>
                    </a:lnTo>
                    <a:lnTo>
                      <a:pt x="0" y="17"/>
                    </a:lnTo>
                    <a:lnTo>
                      <a:pt x="0" y="17"/>
                    </a:lnTo>
                    <a:lnTo>
                      <a:pt x="0" y="18"/>
                    </a:lnTo>
                    <a:lnTo>
                      <a:pt x="0" y="18"/>
                    </a:lnTo>
                    <a:lnTo>
                      <a:pt x="0" y="18"/>
                    </a:lnTo>
                    <a:lnTo>
                      <a:pt x="0" y="18"/>
                    </a:lnTo>
                    <a:lnTo>
                      <a:pt x="0" y="18"/>
                    </a:lnTo>
                    <a:lnTo>
                      <a:pt x="0" y="19"/>
                    </a:lnTo>
                    <a:lnTo>
                      <a:pt x="0" y="18"/>
                    </a:lnTo>
                    <a:lnTo>
                      <a:pt x="0" y="18"/>
                    </a:lnTo>
                    <a:lnTo>
                      <a:pt x="0" y="18"/>
                    </a:lnTo>
                    <a:lnTo>
                      <a:pt x="0" y="18"/>
                    </a:lnTo>
                    <a:lnTo>
                      <a:pt x="0" y="19"/>
                    </a:lnTo>
                    <a:lnTo>
                      <a:pt x="0" y="18"/>
                    </a:lnTo>
                    <a:lnTo>
                      <a:pt x="0" y="18"/>
                    </a:lnTo>
                    <a:lnTo>
                      <a:pt x="0" y="18"/>
                    </a:lnTo>
                    <a:lnTo>
                      <a:pt x="0" y="18"/>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8"/>
                    </a:lnTo>
                    <a:lnTo>
                      <a:pt x="0" y="18"/>
                    </a:lnTo>
                    <a:lnTo>
                      <a:pt x="0" y="18"/>
                    </a:lnTo>
                    <a:lnTo>
                      <a:pt x="0" y="18"/>
                    </a:lnTo>
                    <a:lnTo>
                      <a:pt x="0" y="18"/>
                    </a:lnTo>
                    <a:lnTo>
                      <a:pt x="0" y="17"/>
                    </a:lnTo>
                    <a:lnTo>
                      <a:pt x="0" y="17"/>
                    </a:lnTo>
                    <a:lnTo>
                      <a:pt x="0" y="17"/>
                    </a:lnTo>
                    <a:lnTo>
                      <a:pt x="0" y="17"/>
                    </a:lnTo>
                    <a:lnTo>
                      <a:pt x="0" y="17"/>
                    </a:lnTo>
                    <a:lnTo>
                      <a:pt x="0" y="17"/>
                    </a:lnTo>
                    <a:lnTo>
                      <a:pt x="0" y="16"/>
                    </a:lnTo>
                    <a:lnTo>
                      <a:pt x="0" y="16"/>
                    </a:lnTo>
                    <a:lnTo>
                      <a:pt x="0" y="16"/>
                    </a:lnTo>
                    <a:lnTo>
                      <a:pt x="0" y="16"/>
                    </a:lnTo>
                    <a:lnTo>
                      <a:pt x="0" y="16"/>
                    </a:lnTo>
                    <a:lnTo>
                      <a:pt x="0" y="16"/>
                    </a:lnTo>
                    <a:lnTo>
                      <a:pt x="0" y="16"/>
                    </a:lnTo>
                    <a:lnTo>
                      <a:pt x="0" y="15"/>
                    </a:lnTo>
                    <a:lnTo>
                      <a:pt x="0" y="16"/>
                    </a:lnTo>
                    <a:lnTo>
                      <a:pt x="0" y="16"/>
                    </a:lnTo>
                    <a:lnTo>
                      <a:pt x="0" y="17"/>
                    </a:lnTo>
                    <a:lnTo>
                      <a:pt x="0" y="17"/>
                    </a:lnTo>
                    <a:lnTo>
                      <a:pt x="0" y="17"/>
                    </a:lnTo>
                    <a:lnTo>
                      <a:pt x="0" y="18"/>
                    </a:lnTo>
                    <a:lnTo>
                      <a:pt x="0" y="18"/>
                    </a:lnTo>
                    <a:lnTo>
                      <a:pt x="0" y="18"/>
                    </a:lnTo>
                    <a:lnTo>
                      <a:pt x="0" y="17"/>
                    </a:lnTo>
                    <a:lnTo>
                      <a:pt x="0" y="18"/>
                    </a:lnTo>
                    <a:lnTo>
                      <a:pt x="0" y="18"/>
                    </a:lnTo>
                    <a:lnTo>
                      <a:pt x="0" y="18"/>
                    </a:lnTo>
                    <a:lnTo>
                      <a:pt x="0" y="18"/>
                    </a:lnTo>
                    <a:lnTo>
                      <a:pt x="0" y="18"/>
                    </a:lnTo>
                    <a:lnTo>
                      <a:pt x="0" y="17"/>
                    </a:lnTo>
                    <a:lnTo>
                      <a:pt x="0" y="17"/>
                    </a:lnTo>
                    <a:lnTo>
                      <a:pt x="0" y="16"/>
                    </a:lnTo>
                    <a:lnTo>
                      <a:pt x="0" y="16"/>
                    </a:lnTo>
                    <a:lnTo>
                      <a:pt x="0" y="16"/>
                    </a:lnTo>
                    <a:lnTo>
                      <a:pt x="0" y="16"/>
                    </a:lnTo>
                    <a:lnTo>
                      <a:pt x="0" y="16"/>
                    </a:lnTo>
                    <a:lnTo>
                      <a:pt x="0" y="16"/>
                    </a:lnTo>
                    <a:lnTo>
                      <a:pt x="0" y="15"/>
                    </a:lnTo>
                    <a:lnTo>
                      <a:pt x="0" y="16"/>
                    </a:lnTo>
                    <a:lnTo>
                      <a:pt x="0" y="15"/>
                    </a:lnTo>
                    <a:lnTo>
                      <a:pt x="0" y="16"/>
                    </a:lnTo>
                    <a:lnTo>
                      <a:pt x="0" y="15"/>
                    </a:lnTo>
                    <a:lnTo>
                      <a:pt x="0" y="15"/>
                    </a:lnTo>
                    <a:lnTo>
                      <a:pt x="0" y="15"/>
                    </a:lnTo>
                    <a:lnTo>
                      <a:pt x="0" y="15"/>
                    </a:lnTo>
                    <a:lnTo>
                      <a:pt x="0" y="14"/>
                    </a:lnTo>
                    <a:lnTo>
                      <a:pt x="0" y="15"/>
                    </a:lnTo>
                    <a:lnTo>
                      <a:pt x="0" y="15"/>
                    </a:lnTo>
                    <a:lnTo>
                      <a:pt x="0" y="15"/>
                    </a:lnTo>
                    <a:lnTo>
                      <a:pt x="0" y="15"/>
                    </a:lnTo>
                    <a:lnTo>
                      <a:pt x="0" y="15"/>
                    </a:lnTo>
                    <a:lnTo>
                      <a:pt x="0" y="15"/>
                    </a:lnTo>
                    <a:lnTo>
                      <a:pt x="0" y="15"/>
                    </a:lnTo>
                    <a:lnTo>
                      <a:pt x="0" y="16"/>
                    </a:lnTo>
                    <a:lnTo>
                      <a:pt x="0" y="16"/>
                    </a:lnTo>
                    <a:lnTo>
                      <a:pt x="0" y="16"/>
                    </a:lnTo>
                    <a:lnTo>
                      <a:pt x="0" y="17"/>
                    </a:lnTo>
                    <a:lnTo>
                      <a:pt x="0" y="17"/>
                    </a:lnTo>
                    <a:lnTo>
                      <a:pt x="0" y="17"/>
                    </a:lnTo>
                    <a:lnTo>
                      <a:pt x="0" y="16"/>
                    </a:lnTo>
                    <a:lnTo>
                      <a:pt x="0" y="17"/>
                    </a:lnTo>
                    <a:lnTo>
                      <a:pt x="0" y="16"/>
                    </a:lnTo>
                    <a:lnTo>
                      <a:pt x="0" y="17"/>
                    </a:lnTo>
                    <a:lnTo>
                      <a:pt x="0" y="17"/>
                    </a:lnTo>
                    <a:lnTo>
                      <a:pt x="0" y="16"/>
                    </a:lnTo>
                    <a:lnTo>
                      <a:pt x="0" y="16"/>
                    </a:lnTo>
                    <a:lnTo>
                      <a:pt x="0" y="16"/>
                    </a:lnTo>
                    <a:lnTo>
                      <a:pt x="0" y="16"/>
                    </a:lnTo>
                    <a:lnTo>
                      <a:pt x="0" y="16"/>
                    </a:lnTo>
                    <a:lnTo>
                      <a:pt x="0" y="16"/>
                    </a:lnTo>
                    <a:lnTo>
                      <a:pt x="0" y="15"/>
                    </a:lnTo>
                    <a:lnTo>
                      <a:pt x="0" y="15"/>
                    </a:lnTo>
                    <a:lnTo>
                      <a:pt x="0" y="15"/>
                    </a:lnTo>
                    <a:lnTo>
                      <a:pt x="0" y="15"/>
                    </a:lnTo>
                    <a:lnTo>
                      <a:pt x="0" y="14"/>
                    </a:lnTo>
                    <a:lnTo>
                      <a:pt x="0" y="14"/>
                    </a:lnTo>
                    <a:lnTo>
                      <a:pt x="0" y="14"/>
                    </a:lnTo>
                    <a:lnTo>
                      <a:pt x="0" y="14"/>
                    </a:lnTo>
                    <a:lnTo>
                      <a:pt x="0" y="14"/>
                    </a:lnTo>
                    <a:lnTo>
                      <a:pt x="0" y="14"/>
                    </a:lnTo>
                    <a:lnTo>
                      <a:pt x="0" y="13"/>
                    </a:lnTo>
                    <a:lnTo>
                      <a:pt x="0" y="13"/>
                    </a:lnTo>
                    <a:lnTo>
                      <a:pt x="0" y="12"/>
                    </a:lnTo>
                    <a:lnTo>
                      <a:pt x="0" y="13"/>
                    </a:lnTo>
                    <a:lnTo>
                      <a:pt x="0" y="13"/>
                    </a:lnTo>
                    <a:lnTo>
                      <a:pt x="0" y="13"/>
                    </a:lnTo>
                    <a:lnTo>
                      <a:pt x="0" y="12"/>
                    </a:lnTo>
                    <a:lnTo>
                      <a:pt x="0" y="13"/>
                    </a:lnTo>
                    <a:lnTo>
                      <a:pt x="0" y="12"/>
                    </a:lnTo>
                    <a:lnTo>
                      <a:pt x="0" y="12"/>
                    </a:lnTo>
                    <a:lnTo>
                      <a:pt x="0" y="13"/>
                    </a:lnTo>
                    <a:lnTo>
                      <a:pt x="0" y="13"/>
                    </a:lnTo>
                    <a:lnTo>
                      <a:pt x="0" y="13"/>
                    </a:lnTo>
                    <a:lnTo>
                      <a:pt x="0" y="13"/>
                    </a:lnTo>
                    <a:lnTo>
                      <a:pt x="0" y="13"/>
                    </a:lnTo>
                    <a:lnTo>
                      <a:pt x="0" y="12"/>
                    </a:lnTo>
                    <a:lnTo>
                      <a:pt x="0" y="13"/>
                    </a:lnTo>
                    <a:lnTo>
                      <a:pt x="0" y="12"/>
                    </a:lnTo>
                    <a:lnTo>
                      <a:pt x="0" y="13"/>
                    </a:lnTo>
                    <a:lnTo>
                      <a:pt x="0" y="12"/>
                    </a:lnTo>
                    <a:lnTo>
                      <a:pt x="0" y="12"/>
                    </a:lnTo>
                    <a:lnTo>
                      <a:pt x="0" y="11"/>
                    </a:lnTo>
                    <a:lnTo>
                      <a:pt x="0" y="12"/>
                    </a:lnTo>
                    <a:lnTo>
                      <a:pt x="0" y="12"/>
                    </a:lnTo>
                    <a:lnTo>
                      <a:pt x="0" y="11"/>
                    </a:lnTo>
                    <a:lnTo>
                      <a:pt x="0" y="11"/>
                    </a:lnTo>
                    <a:lnTo>
                      <a:pt x="0" y="11"/>
                    </a:lnTo>
                    <a:lnTo>
                      <a:pt x="0" y="11"/>
                    </a:lnTo>
                    <a:lnTo>
                      <a:pt x="0" y="11"/>
                    </a:lnTo>
                    <a:lnTo>
                      <a:pt x="0" y="11"/>
                    </a:lnTo>
                    <a:lnTo>
                      <a:pt x="0" y="11"/>
                    </a:lnTo>
                    <a:lnTo>
                      <a:pt x="0" y="10"/>
                    </a:lnTo>
                    <a:lnTo>
                      <a:pt x="0" y="11"/>
                    </a:lnTo>
                    <a:lnTo>
                      <a:pt x="0" y="10"/>
                    </a:lnTo>
                    <a:lnTo>
                      <a:pt x="0" y="10"/>
                    </a:lnTo>
                    <a:lnTo>
                      <a:pt x="0" y="10"/>
                    </a:lnTo>
                    <a:lnTo>
                      <a:pt x="0" y="9"/>
                    </a:lnTo>
                    <a:lnTo>
                      <a:pt x="0" y="10"/>
                    </a:lnTo>
                    <a:lnTo>
                      <a:pt x="0" y="10"/>
                    </a:lnTo>
                    <a:lnTo>
                      <a:pt x="0" y="9"/>
                    </a:lnTo>
                    <a:lnTo>
                      <a:pt x="0" y="9"/>
                    </a:lnTo>
                    <a:lnTo>
                      <a:pt x="0" y="9"/>
                    </a:lnTo>
                    <a:lnTo>
                      <a:pt x="0" y="8"/>
                    </a:lnTo>
                    <a:lnTo>
                      <a:pt x="0" y="8"/>
                    </a:lnTo>
                    <a:lnTo>
                      <a:pt x="0" y="8"/>
                    </a:lnTo>
                    <a:lnTo>
                      <a:pt x="0" y="8"/>
                    </a:lnTo>
                    <a:lnTo>
                      <a:pt x="0" y="7"/>
                    </a:lnTo>
                    <a:lnTo>
                      <a:pt x="0" y="6"/>
                    </a:lnTo>
                    <a:lnTo>
                      <a:pt x="0" y="6"/>
                    </a:lnTo>
                    <a:lnTo>
                      <a:pt x="0" y="6"/>
                    </a:lnTo>
                    <a:lnTo>
                      <a:pt x="0" y="6"/>
                    </a:lnTo>
                    <a:lnTo>
                      <a:pt x="0" y="5"/>
                    </a:lnTo>
                    <a:lnTo>
                      <a:pt x="0" y="5"/>
                    </a:lnTo>
                    <a:lnTo>
                      <a:pt x="0" y="4"/>
                    </a:lnTo>
                    <a:lnTo>
                      <a:pt x="0" y="4"/>
                    </a:lnTo>
                    <a:lnTo>
                      <a:pt x="0" y="4"/>
                    </a:lnTo>
                    <a:lnTo>
                      <a:pt x="0" y="4"/>
                    </a:lnTo>
                    <a:lnTo>
                      <a:pt x="0" y="4"/>
                    </a:lnTo>
                    <a:lnTo>
                      <a:pt x="0" y="3"/>
                    </a:lnTo>
                    <a:lnTo>
                      <a:pt x="0" y="3"/>
                    </a:lnTo>
                    <a:lnTo>
                      <a:pt x="0" y="2"/>
                    </a:lnTo>
                    <a:lnTo>
                      <a:pt x="0" y="3"/>
                    </a:lnTo>
                    <a:lnTo>
                      <a:pt x="0" y="3"/>
                    </a:lnTo>
                    <a:lnTo>
                      <a:pt x="0" y="3"/>
                    </a:lnTo>
                    <a:lnTo>
                      <a:pt x="0" y="3"/>
                    </a:lnTo>
                    <a:lnTo>
                      <a:pt x="0" y="3"/>
                    </a:lnTo>
                    <a:lnTo>
                      <a:pt x="0" y="3"/>
                    </a:lnTo>
                    <a:lnTo>
                      <a:pt x="0" y="2"/>
                    </a:lnTo>
                    <a:lnTo>
                      <a:pt x="0" y="3"/>
                    </a:lnTo>
                    <a:lnTo>
                      <a:pt x="0" y="3"/>
                    </a:lnTo>
                    <a:lnTo>
                      <a:pt x="0" y="2"/>
                    </a:lnTo>
                    <a:lnTo>
                      <a:pt x="0" y="2"/>
                    </a:lnTo>
                    <a:lnTo>
                      <a:pt x="0" y="2"/>
                    </a:lnTo>
                    <a:lnTo>
                      <a:pt x="0" y="1"/>
                    </a:lnTo>
                    <a:lnTo>
                      <a:pt x="0" y="1"/>
                    </a:lnTo>
                    <a:lnTo>
                      <a:pt x="0" y="1"/>
                    </a:lnTo>
                    <a:lnTo>
                      <a:pt x="0" y="0"/>
                    </a:lnTo>
                    <a:lnTo>
                      <a:pt x="0" y="1"/>
                    </a:lnTo>
                    <a:lnTo>
                      <a:pt x="0" y="1"/>
                    </a:lnTo>
                    <a:lnTo>
                      <a:pt x="0" y="0"/>
                    </a:lnTo>
                    <a:lnTo>
                      <a:pt x="0" y="1"/>
                    </a:lnTo>
                    <a:lnTo>
                      <a:pt x="0" y="1"/>
                    </a:lnTo>
                    <a:lnTo>
                      <a:pt x="0" y="1"/>
                    </a:lnTo>
                    <a:lnTo>
                      <a:pt x="0" y="1"/>
                    </a:lnTo>
                    <a:lnTo>
                      <a:pt x="0" y="1"/>
                    </a:lnTo>
                    <a:lnTo>
                      <a:pt x="0" y="2"/>
                    </a:lnTo>
                    <a:lnTo>
                      <a:pt x="0" y="1"/>
                    </a:lnTo>
                    <a:lnTo>
                      <a:pt x="0" y="2"/>
                    </a:lnTo>
                    <a:lnTo>
                      <a:pt x="0" y="2"/>
                    </a:lnTo>
                    <a:lnTo>
                      <a:pt x="0" y="2"/>
                    </a:lnTo>
                    <a:lnTo>
                      <a:pt x="0" y="2"/>
                    </a:lnTo>
                    <a:lnTo>
                      <a:pt x="0" y="3"/>
                    </a:lnTo>
                    <a:lnTo>
                      <a:pt x="0" y="3"/>
                    </a:lnTo>
                    <a:lnTo>
                      <a:pt x="0" y="4"/>
                    </a:lnTo>
                    <a:lnTo>
                      <a:pt x="0" y="3"/>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6"/>
                    </a:lnTo>
                    <a:lnTo>
                      <a:pt x="0" y="6"/>
                    </a:lnTo>
                    <a:lnTo>
                      <a:pt x="0" y="8"/>
                    </a:lnTo>
                    <a:lnTo>
                      <a:pt x="0" y="7"/>
                    </a:lnTo>
                    <a:lnTo>
                      <a:pt x="0" y="8"/>
                    </a:lnTo>
                    <a:lnTo>
                      <a:pt x="0" y="7"/>
                    </a:lnTo>
                    <a:lnTo>
                      <a:pt x="0" y="7"/>
                    </a:lnTo>
                    <a:lnTo>
                      <a:pt x="0" y="7"/>
                    </a:lnTo>
                    <a:lnTo>
                      <a:pt x="0" y="8"/>
                    </a:lnTo>
                    <a:lnTo>
                      <a:pt x="0" y="8"/>
                    </a:lnTo>
                    <a:lnTo>
                      <a:pt x="0" y="8"/>
                    </a:lnTo>
                    <a:lnTo>
                      <a:pt x="0" y="8"/>
                    </a:lnTo>
                    <a:lnTo>
                      <a:pt x="0" y="9"/>
                    </a:lnTo>
                    <a:lnTo>
                      <a:pt x="0" y="10"/>
                    </a:lnTo>
                    <a:lnTo>
                      <a:pt x="0" y="9"/>
                    </a:lnTo>
                    <a:lnTo>
                      <a:pt x="0" y="10"/>
                    </a:lnTo>
                    <a:lnTo>
                      <a:pt x="0" y="11"/>
                    </a:lnTo>
                    <a:lnTo>
                      <a:pt x="0" y="10"/>
                    </a:lnTo>
                    <a:lnTo>
                      <a:pt x="0" y="9"/>
                    </a:lnTo>
                    <a:lnTo>
                      <a:pt x="0" y="10"/>
                    </a:lnTo>
                    <a:lnTo>
                      <a:pt x="0" y="10"/>
                    </a:lnTo>
                    <a:lnTo>
                      <a:pt x="0" y="10"/>
                    </a:lnTo>
                    <a:lnTo>
                      <a:pt x="0" y="9"/>
                    </a:lnTo>
                    <a:lnTo>
                      <a:pt x="0" y="9"/>
                    </a:lnTo>
                    <a:lnTo>
                      <a:pt x="0" y="9"/>
                    </a:lnTo>
                    <a:lnTo>
                      <a:pt x="0" y="10"/>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8"/>
                    </a:lnTo>
                    <a:lnTo>
                      <a:pt x="0" y="8"/>
                    </a:lnTo>
                    <a:lnTo>
                      <a:pt x="0" y="8"/>
                    </a:lnTo>
                    <a:lnTo>
                      <a:pt x="0" y="9"/>
                    </a:lnTo>
                    <a:lnTo>
                      <a:pt x="0" y="8"/>
                    </a:lnTo>
                    <a:lnTo>
                      <a:pt x="0" y="8"/>
                    </a:lnTo>
                    <a:lnTo>
                      <a:pt x="0" y="3"/>
                    </a:lnTo>
                    <a:lnTo>
                      <a:pt x="0" y="7"/>
                    </a:lnTo>
                    <a:lnTo>
                      <a:pt x="0" y="11"/>
                    </a:lnTo>
                    <a:lnTo>
                      <a:pt x="0" y="13"/>
                    </a:lnTo>
                    <a:lnTo>
                      <a:pt x="0" y="13"/>
                    </a:lnTo>
                    <a:lnTo>
                      <a:pt x="0" y="13"/>
                    </a:lnTo>
                    <a:lnTo>
                      <a:pt x="0" y="14"/>
                    </a:lnTo>
                    <a:lnTo>
                      <a:pt x="0" y="16"/>
                    </a:lnTo>
                    <a:lnTo>
                      <a:pt x="0" y="17"/>
                    </a:lnTo>
                    <a:lnTo>
                      <a:pt x="0" y="17"/>
                    </a:lnTo>
                    <a:lnTo>
                      <a:pt x="0" y="19"/>
                    </a:lnTo>
                    <a:lnTo>
                      <a:pt x="0" y="19"/>
                    </a:lnTo>
                    <a:lnTo>
                      <a:pt x="0" y="20"/>
                    </a:lnTo>
                    <a:lnTo>
                      <a:pt x="0" y="22"/>
                    </a:lnTo>
                    <a:lnTo>
                      <a:pt x="0" y="22"/>
                    </a:lnTo>
                    <a:lnTo>
                      <a:pt x="0" y="23"/>
                    </a:lnTo>
                    <a:lnTo>
                      <a:pt x="0" y="24"/>
                    </a:lnTo>
                    <a:lnTo>
                      <a:pt x="0" y="24"/>
                    </a:lnTo>
                    <a:lnTo>
                      <a:pt x="0" y="26"/>
                    </a:lnTo>
                    <a:lnTo>
                      <a:pt x="0" y="26"/>
                    </a:lnTo>
                    <a:lnTo>
                      <a:pt x="0" y="27"/>
                    </a:lnTo>
                    <a:lnTo>
                      <a:pt x="0" y="27"/>
                    </a:lnTo>
                    <a:lnTo>
                      <a:pt x="0" y="28"/>
                    </a:lnTo>
                    <a:lnTo>
                      <a:pt x="0" y="28"/>
                    </a:lnTo>
                    <a:lnTo>
                      <a:pt x="0" y="28"/>
                    </a:lnTo>
                    <a:lnTo>
                      <a:pt x="0" y="29"/>
                    </a:lnTo>
                    <a:lnTo>
                      <a:pt x="0" y="29"/>
                    </a:lnTo>
                    <a:lnTo>
                      <a:pt x="0" y="30"/>
                    </a:lnTo>
                    <a:lnTo>
                      <a:pt x="0" y="31"/>
                    </a:lnTo>
                    <a:lnTo>
                      <a:pt x="0" y="31"/>
                    </a:lnTo>
                    <a:lnTo>
                      <a:pt x="0" y="32"/>
                    </a:lnTo>
                    <a:lnTo>
                      <a:pt x="0" y="32"/>
                    </a:lnTo>
                    <a:lnTo>
                      <a:pt x="0" y="33"/>
                    </a:lnTo>
                    <a:lnTo>
                      <a:pt x="0" y="33"/>
                    </a:lnTo>
                    <a:lnTo>
                      <a:pt x="0" y="33"/>
                    </a:lnTo>
                    <a:lnTo>
                      <a:pt x="0" y="34"/>
                    </a:lnTo>
                    <a:lnTo>
                      <a:pt x="0" y="34"/>
                    </a:lnTo>
                    <a:lnTo>
                      <a:pt x="0" y="35"/>
                    </a:lnTo>
                    <a:lnTo>
                      <a:pt x="0" y="36"/>
                    </a:lnTo>
                    <a:lnTo>
                      <a:pt x="0" y="36"/>
                    </a:lnTo>
                    <a:lnTo>
                      <a:pt x="0" y="36"/>
                    </a:lnTo>
                    <a:lnTo>
                      <a:pt x="0" y="37"/>
                    </a:lnTo>
                    <a:lnTo>
                      <a:pt x="0" y="37"/>
                    </a:lnTo>
                    <a:lnTo>
                      <a:pt x="0" y="38"/>
                    </a:lnTo>
                    <a:lnTo>
                      <a:pt x="0" y="39"/>
                    </a:lnTo>
                    <a:lnTo>
                      <a:pt x="0" y="39"/>
                    </a:lnTo>
                    <a:lnTo>
                      <a:pt x="0" y="40"/>
                    </a:lnTo>
                    <a:lnTo>
                      <a:pt x="0" y="40"/>
                    </a:lnTo>
                    <a:lnTo>
                      <a:pt x="0" y="41"/>
                    </a:lnTo>
                    <a:lnTo>
                      <a:pt x="0" y="41"/>
                    </a:lnTo>
                    <a:lnTo>
                      <a:pt x="0" y="41"/>
                    </a:lnTo>
                    <a:lnTo>
                      <a:pt x="0" y="42"/>
                    </a:lnTo>
                    <a:lnTo>
                      <a:pt x="0" y="43"/>
                    </a:lnTo>
                    <a:lnTo>
                      <a:pt x="0" y="42"/>
                    </a:lnTo>
                    <a:lnTo>
                      <a:pt x="0" y="43"/>
                    </a:lnTo>
                    <a:lnTo>
                      <a:pt x="0" y="44"/>
                    </a:lnTo>
                    <a:lnTo>
                      <a:pt x="0" y="43"/>
                    </a:lnTo>
                    <a:lnTo>
                      <a:pt x="0" y="44"/>
                    </a:lnTo>
                    <a:lnTo>
                      <a:pt x="0" y="44"/>
                    </a:lnTo>
                    <a:lnTo>
                      <a:pt x="0" y="44"/>
                    </a:lnTo>
                    <a:lnTo>
                      <a:pt x="0" y="44"/>
                    </a:lnTo>
                    <a:lnTo>
                      <a:pt x="0" y="45"/>
                    </a:lnTo>
                    <a:lnTo>
                      <a:pt x="0" y="46"/>
                    </a:lnTo>
                    <a:lnTo>
                      <a:pt x="0" y="46"/>
                    </a:lnTo>
                    <a:lnTo>
                      <a:pt x="0" y="46"/>
                    </a:lnTo>
                    <a:lnTo>
                      <a:pt x="0" y="46"/>
                    </a:lnTo>
                    <a:lnTo>
                      <a:pt x="0" y="47"/>
                    </a:lnTo>
                    <a:lnTo>
                      <a:pt x="0" y="47"/>
                    </a:lnTo>
                    <a:lnTo>
                      <a:pt x="0" y="48"/>
                    </a:lnTo>
                    <a:lnTo>
                      <a:pt x="0" y="47"/>
                    </a:lnTo>
                    <a:lnTo>
                      <a:pt x="0" y="48"/>
                    </a:lnTo>
                    <a:lnTo>
                      <a:pt x="0" y="48"/>
                    </a:lnTo>
                    <a:lnTo>
                      <a:pt x="0" y="49"/>
                    </a:lnTo>
                    <a:lnTo>
                      <a:pt x="0" y="50"/>
                    </a:lnTo>
                    <a:lnTo>
                      <a:pt x="0" y="50"/>
                    </a:lnTo>
                    <a:lnTo>
                      <a:pt x="0" y="51"/>
                    </a:lnTo>
                    <a:lnTo>
                      <a:pt x="0" y="51"/>
                    </a:lnTo>
                    <a:lnTo>
                      <a:pt x="0" y="51"/>
                    </a:lnTo>
                    <a:lnTo>
                      <a:pt x="0" y="52"/>
                    </a:lnTo>
                    <a:lnTo>
                      <a:pt x="0" y="52"/>
                    </a:lnTo>
                    <a:lnTo>
                      <a:pt x="0" y="52"/>
                    </a:lnTo>
                    <a:lnTo>
                      <a:pt x="0" y="52"/>
                    </a:lnTo>
                    <a:lnTo>
                      <a:pt x="0" y="52"/>
                    </a:lnTo>
                    <a:lnTo>
                      <a:pt x="0" y="53"/>
                    </a:lnTo>
                    <a:lnTo>
                      <a:pt x="0" y="53"/>
                    </a:lnTo>
                    <a:lnTo>
                      <a:pt x="0" y="52"/>
                    </a:lnTo>
                    <a:lnTo>
                      <a:pt x="0" y="53"/>
                    </a:lnTo>
                    <a:lnTo>
                      <a:pt x="0" y="54"/>
                    </a:lnTo>
                    <a:lnTo>
                      <a:pt x="0" y="54"/>
                    </a:lnTo>
                    <a:lnTo>
                      <a:pt x="0" y="54"/>
                    </a:lnTo>
                    <a:lnTo>
                      <a:pt x="0" y="55"/>
                    </a:lnTo>
                    <a:lnTo>
                      <a:pt x="0" y="55"/>
                    </a:lnTo>
                    <a:lnTo>
                      <a:pt x="0" y="54"/>
                    </a:lnTo>
                    <a:lnTo>
                      <a:pt x="0" y="54"/>
                    </a:lnTo>
                    <a:lnTo>
                      <a:pt x="0" y="54"/>
                    </a:lnTo>
                    <a:lnTo>
                      <a:pt x="0" y="54"/>
                    </a:lnTo>
                    <a:lnTo>
                      <a:pt x="0" y="54"/>
                    </a:lnTo>
                    <a:lnTo>
                      <a:pt x="0" y="54"/>
                    </a:lnTo>
                    <a:lnTo>
                      <a:pt x="0" y="54"/>
                    </a:lnTo>
                    <a:lnTo>
                      <a:pt x="0" y="55"/>
                    </a:lnTo>
                    <a:lnTo>
                      <a:pt x="0" y="55"/>
                    </a:lnTo>
                    <a:lnTo>
                      <a:pt x="0" y="55"/>
                    </a:lnTo>
                    <a:lnTo>
                      <a:pt x="0" y="56"/>
                    </a:lnTo>
                    <a:lnTo>
                      <a:pt x="0" y="56"/>
                    </a:lnTo>
                    <a:lnTo>
                      <a:pt x="0" y="57"/>
                    </a:lnTo>
                    <a:lnTo>
                      <a:pt x="0" y="56"/>
                    </a:lnTo>
                    <a:lnTo>
                      <a:pt x="0" y="57"/>
                    </a:lnTo>
                    <a:lnTo>
                      <a:pt x="0" y="57"/>
                    </a:lnTo>
                    <a:lnTo>
                      <a:pt x="0" y="57"/>
                    </a:lnTo>
                    <a:lnTo>
                      <a:pt x="0" y="57"/>
                    </a:lnTo>
                    <a:lnTo>
                      <a:pt x="0" y="56"/>
                    </a:lnTo>
                    <a:lnTo>
                      <a:pt x="0" y="57"/>
                    </a:lnTo>
                    <a:lnTo>
                      <a:pt x="0" y="57"/>
                    </a:lnTo>
                    <a:lnTo>
                      <a:pt x="0" y="57"/>
                    </a:lnTo>
                    <a:lnTo>
                      <a:pt x="0" y="56"/>
                    </a:lnTo>
                    <a:lnTo>
                      <a:pt x="0" y="56"/>
                    </a:lnTo>
                    <a:lnTo>
                      <a:pt x="0" y="56"/>
                    </a:lnTo>
                    <a:lnTo>
                      <a:pt x="0" y="55"/>
                    </a:lnTo>
                    <a:lnTo>
                      <a:pt x="0" y="56"/>
                    </a:lnTo>
                    <a:lnTo>
                      <a:pt x="0" y="55"/>
                    </a:lnTo>
                    <a:lnTo>
                      <a:pt x="0" y="56"/>
                    </a:lnTo>
                    <a:lnTo>
                      <a:pt x="0" y="56"/>
                    </a:lnTo>
                    <a:lnTo>
                      <a:pt x="0" y="55"/>
                    </a:lnTo>
                    <a:lnTo>
                      <a:pt x="0" y="56"/>
                    </a:lnTo>
                    <a:lnTo>
                      <a:pt x="0" y="56"/>
                    </a:lnTo>
                    <a:lnTo>
                      <a:pt x="0" y="56"/>
                    </a:lnTo>
                    <a:lnTo>
                      <a:pt x="0" y="56"/>
                    </a:lnTo>
                    <a:lnTo>
                      <a:pt x="0" y="57"/>
                    </a:lnTo>
                    <a:lnTo>
                      <a:pt x="0" y="56"/>
                    </a:lnTo>
                    <a:lnTo>
                      <a:pt x="0" y="57"/>
                    </a:lnTo>
                    <a:lnTo>
                      <a:pt x="0" y="57"/>
                    </a:lnTo>
                    <a:lnTo>
                      <a:pt x="0" y="57"/>
                    </a:lnTo>
                    <a:lnTo>
                      <a:pt x="0" y="59"/>
                    </a:lnTo>
                    <a:lnTo>
                      <a:pt x="0" y="58"/>
                    </a:lnTo>
                    <a:lnTo>
                      <a:pt x="0" y="59"/>
                    </a:lnTo>
                    <a:lnTo>
                      <a:pt x="0" y="59"/>
                    </a:lnTo>
                    <a:lnTo>
                      <a:pt x="0" y="59"/>
                    </a:lnTo>
                    <a:lnTo>
                      <a:pt x="0" y="58"/>
                    </a:lnTo>
                    <a:lnTo>
                      <a:pt x="0" y="59"/>
                    </a:lnTo>
                    <a:lnTo>
                      <a:pt x="0" y="59"/>
                    </a:lnTo>
                    <a:lnTo>
                      <a:pt x="0" y="59"/>
                    </a:lnTo>
                    <a:lnTo>
                      <a:pt x="0" y="59"/>
                    </a:lnTo>
                    <a:lnTo>
                      <a:pt x="0" y="59"/>
                    </a:lnTo>
                    <a:lnTo>
                      <a:pt x="0" y="59"/>
                    </a:lnTo>
                    <a:lnTo>
                      <a:pt x="0" y="59"/>
                    </a:lnTo>
                    <a:lnTo>
                      <a:pt x="0" y="59"/>
                    </a:lnTo>
                    <a:lnTo>
                      <a:pt x="0" y="59"/>
                    </a:lnTo>
                    <a:lnTo>
                      <a:pt x="0" y="59"/>
                    </a:lnTo>
                    <a:lnTo>
                      <a:pt x="0" y="59"/>
                    </a:lnTo>
                    <a:lnTo>
                      <a:pt x="0" y="59"/>
                    </a:lnTo>
                    <a:lnTo>
                      <a:pt x="0" y="58"/>
                    </a:lnTo>
                    <a:lnTo>
                      <a:pt x="0" y="59"/>
                    </a:lnTo>
                    <a:lnTo>
                      <a:pt x="0" y="59"/>
                    </a:lnTo>
                    <a:lnTo>
                      <a:pt x="0" y="59"/>
                    </a:lnTo>
                    <a:lnTo>
                      <a:pt x="0" y="60"/>
                    </a:lnTo>
                    <a:lnTo>
                      <a:pt x="0" y="59"/>
                    </a:lnTo>
                    <a:lnTo>
                      <a:pt x="0" y="60"/>
                    </a:lnTo>
                    <a:lnTo>
                      <a:pt x="0" y="60"/>
                    </a:lnTo>
                    <a:lnTo>
                      <a:pt x="0" y="59"/>
                    </a:lnTo>
                    <a:lnTo>
                      <a:pt x="0" y="59"/>
                    </a:lnTo>
                    <a:lnTo>
                      <a:pt x="0" y="59"/>
                    </a:lnTo>
                    <a:lnTo>
                      <a:pt x="0" y="59"/>
                    </a:lnTo>
                    <a:lnTo>
                      <a:pt x="0" y="58"/>
                    </a:lnTo>
                    <a:lnTo>
                      <a:pt x="0" y="59"/>
                    </a:lnTo>
                    <a:lnTo>
                      <a:pt x="0" y="59"/>
                    </a:lnTo>
                    <a:lnTo>
                      <a:pt x="0" y="59"/>
                    </a:lnTo>
                    <a:lnTo>
                      <a:pt x="0" y="59"/>
                    </a:lnTo>
                    <a:lnTo>
                      <a:pt x="0" y="58"/>
                    </a:lnTo>
                    <a:lnTo>
                      <a:pt x="0" y="59"/>
                    </a:lnTo>
                    <a:lnTo>
                      <a:pt x="0" y="59"/>
                    </a:lnTo>
                    <a:lnTo>
                      <a:pt x="0" y="59"/>
                    </a:lnTo>
                    <a:lnTo>
                      <a:pt x="0" y="58"/>
                    </a:lnTo>
                    <a:lnTo>
                      <a:pt x="0" y="58"/>
                    </a:lnTo>
                    <a:lnTo>
                      <a:pt x="0" y="58"/>
                    </a:lnTo>
                    <a:lnTo>
                      <a:pt x="0" y="58"/>
                    </a:lnTo>
                    <a:lnTo>
                      <a:pt x="0" y="59"/>
                    </a:lnTo>
                    <a:lnTo>
                      <a:pt x="0" y="59"/>
                    </a:lnTo>
                    <a:lnTo>
                      <a:pt x="0" y="59"/>
                    </a:lnTo>
                    <a:lnTo>
                      <a:pt x="0" y="59"/>
                    </a:lnTo>
                    <a:lnTo>
                      <a:pt x="0" y="59"/>
                    </a:lnTo>
                    <a:lnTo>
                      <a:pt x="0" y="60"/>
                    </a:lnTo>
                    <a:lnTo>
                      <a:pt x="0" y="59"/>
                    </a:lnTo>
                    <a:lnTo>
                      <a:pt x="0" y="60"/>
                    </a:lnTo>
                    <a:lnTo>
                      <a:pt x="0" y="60"/>
                    </a:lnTo>
                    <a:lnTo>
                      <a:pt x="0" y="60"/>
                    </a:lnTo>
                    <a:lnTo>
                      <a:pt x="0" y="60"/>
                    </a:lnTo>
                    <a:lnTo>
                      <a:pt x="0" y="61"/>
                    </a:lnTo>
                    <a:lnTo>
                      <a:pt x="0" y="61"/>
                    </a:lnTo>
                    <a:lnTo>
                      <a:pt x="0" y="62"/>
                    </a:lnTo>
                    <a:lnTo>
                      <a:pt x="0" y="62"/>
                    </a:lnTo>
                    <a:lnTo>
                      <a:pt x="0" y="63"/>
                    </a:lnTo>
                    <a:lnTo>
                      <a:pt x="0" y="63"/>
                    </a:lnTo>
                    <a:lnTo>
                      <a:pt x="0" y="63"/>
                    </a:lnTo>
                    <a:lnTo>
                      <a:pt x="0" y="63"/>
                    </a:lnTo>
                    <a:lnTo>
                      <a:pt x="0" y="64"/>
                    </a:lnTo>
                    <a:lnTo>
                      <a:pt x="0" y="64"/>
                    </a:lnTo>
                    <a:lnTo>
                      <a:pt x="0" y="64"/>
                    </a:lnTo>
                    <a:lnTo>
                      <a:pt x="0" y="65"/>
                    </a:lnTo>
                    <a:lnTo>
                      <a:pt x="0" y="65"/>
                    </a:lnTo>
                    <a:lnTo>
                      <a:pt x="0" y="64"/>
                    </a:lnTo>
                    <a:lnTo>
                      <a:pt x="0" y="63"/>
                    </a:lnTo>
                    <a:lnTo>
                      <a:pt x="0" y="62"/>
                    </a:lnTo>
                    <a:lnTo>
                      <a:pt x="0" y="61"/>
                    </a:lnTo>
                    <a:lnTo>
                      <a:pt x="0" y="61"/>
                    </a:lnTo>
                    <a:lnTo>
                      <a:pt x="0" y="61"/>
                    </a:lnTo>
                    <a:lnTo>
                      <a:pt x="0" y="61"/>
                    </a:lnTo>
                    <a:lnTo>
                      <a:pt x="0" y="61"/>
                    </a:lnTo>
                    <a:lnTo>
                      <a:pt x="0" y="61"/>
                    </a:lnTo>
                    <a:lnTo>
                      <a:pt x="0" y="62"/>
                    </a:lnTo>
                    <a:lnTo>
                      <a:pt x="0" y="62"/>
                    </a:lnTo>
                    <a:lnTo>
                      <a:pt x="0" y="62"/>
                    </a:lnTo>
                    <a:lnTo>
                      <a:pt x="0" y="63"/>
                    </a:lnTo>
                    <a:lnTo>
                      <a:pt x="0" y="63"/>
                    </a:lnTo>
                    <a:lnTo>
                      <a:pt x="0" y="63"/>
                    </a:lnTo>
                    <a:lnTo>
                      <a:pt x="0" y="63"/>
                    </a:lnTo>
                    <a:lnTo>
                      <a:pt x="0" y="64"/>
                    </a:lnTo>
                    <a:lnTo>
                      <a:pt x="0" y="64"/>
                    </a:lnTo>
                    <a:lnTo>
                      <a:pt x="0" y="64"/>
                    </a:lnTo>
                    <a:lnTo>
                      <a:pt x="0" y="65"/>
                    </a:lnTo>
                    <a:lnTo>
                      <a:pt x="0" y="64"/>
                    </a:lnTo>
                    <a:lnTo>
                      <a:pt x="0" y="65"/>
                    </a:lnTo>
                    <a:lnTo>
                      <a:pt x="0" y="65"/>
                    </a:lnTo>
                    <a:lnTo>
                      <a:pt x="0" y="65"/>
                    </a:lnTo>
                    <a:lnTo>
                      <a:pt x="0" y="65"/>
                    </a:lnTo>
                    <a:lnTo>
                      <a:pt x="0" y="65"/>
                    </a:lnTo>
                    <a:lnTo>
                      <a:pt x="0" y="64"/>
                    </a:lnTo>
                  </a:path>
                </a:pathLst>
              </a:custGeom>
              <a:noFill/>
              <a:ln w="0">
                <a:solidFill>
                  <a:srgbClr val="3366FF"/>
                </a:solidFill>
                <a:prstDash val="solid"/>
                <a:round/>
                <a:headEnd/>
                <a:tailEnd/>
              </a:ln>
            </p:spPr>
            <p:txBody>
              <a:bodyPr/>
              <a:lstStyle/>
              <a:p>
                <a:endParaRPr lang="en-GB"/>
              </a:p>
            </p:txBody>
          </p:sp>
          <p:sp>
            <p:nvSpPr>
              <p:cNvPr id="186389" name="Freeform 1045"/>
              <p:cNvSpPr>
                <a:spLocks/>
              </p:cNvSpPr>
              <p:nvPr/>
            </p:nvSpPr>
            <p:spPr bwMode="auto">
              <a:xfrm>
                <a:off x="3984" y="3455"/>
                <a:ext cx="1" cy="324"/>
              </a:xfrm>
              <a:custGeom>
                <a:avLst/>
                <a:gdLst/>
                <a:ahLst/>
                <a:cxnLst>
                  <a:cxn ang="0">
                    <a:pos x="0" y="47"/>
                  </a:cxn>
                  <a:cxn ang="0">
                    <a:pos x="0" y="45"/>
                  </a:cxn>
                  <a:cxn ang="0">
                    <a:pos x="0" y="45"/>
                  </a:cxn>
                  <a:cxn ang="0">
                    <a:pos x="0" y="46"/>
                  </a:cxn>
                  <a:cxn ang="0">
                    <a:pos x="0" y="46"/>
                  </a:cxn>
                  <a:cxn ang="0">
                    <a:pos x="0" y="46"/>
                  </a:cxn>
                  <a:cxn ang="0">
                    <a:pos x="0" y="45"/>
                  </a:cxn>
                  <a:cxn ang="0">
                    <a:pos x="0" y="43"/>
                  </a:cxn>
                  <a:cxn ang="0">
                    <a:pos x="0" y="44"/>
                  </a:cxn>
                  <a:cxn ang="0">
                    <a:pos x="0" y="41"/>
                  </a:cxn>
                  <a:cxn ang="0">
                    <a:pos x="0" y="41"/>
                  </a:cxn>
                  <a:cxn ang="0">
                    <a:pos x="0" y="43"/>
                  </a:cxn>
                  <a:cxn ang="0">
                    <a:pos x="0" y="42"/>
                  </a:cxn>
                  <a:cxn ang="0">
                    <a:pos x="0" y="44"/>
                  </a:cxn>
                  <a:cxn ang="0">
                    <a:pos x="0" y="46"/>
                  </a:cxn>
                  <a:cxn ang="0">
                    <a:pos x="0" y="49"/>
                  </a:cxn>
                  <a:cxn ang="0">
                    <a:pos x="0" y="51"/>
                  </a:cxn>
                  <a:cxn ang="0">
                    <a:pos x="0" y="53"/>
                  </a:cxn>
                  <a:cxn ang="0">
                    <a:pos x="0" y="53"/>
                  </a:cxn>
                  <a:cxn ang="0">
                    <a:pos x="0" y="53"/>
                  </a:cxn>
                  <a:cxn ang="0">
                    <a:pos x="0" y="53"/>
                  </a:cxn>
                  <a:cxn ang="0">
                    <a:pos x="0" y="52"/>
                  </a:cxn>
                  <a:cxn ang="0">
                    <a:pos x="0" y="52"/>
                  </a:cxn>
                  <a:cxn ang="0">
                    <a:pos x="0" y="54"/>
                  </a:cxn>
                  <a:cxn ang="0">
                    <a:pos x="0" y="52"/>
                  </a:cxn>
                  <a:cxn ang="0">
                    <a:pos x="0" y="51"/>
                  </a:cxn>
                  <a:cxn ang="0">
                    <a:pos x="0" y="52"/>
                  </a:cxn>
                  <a:cxn ang="0">
                    <a:pos x="0" y="50"/>
                  </a:cxn>
                  <a:cxn ang="0">
                    <a:pos x="0" y="49"/>
                  </a:cxn>
                  <a:cxn ang="0">
                    <a:pos x="0" y="48"/>
                  </a:cxn>
                  <a:cxn ang="0">
                    <a:pos x="0" y="48"/>
                  </a:cxn>
                  <a:cxn ang="0">
                    <a:pos x="0" y="47"/>
                  </a:cxn>
                  <a:cxn ang="0">
                    <a:pos x="0" y="41"/>
                  </a:cxn>
                  <a:cxn ang="0">
                    <a:pos x="0" y="41"/>
                  </a:cxn>
                  <a:cxn ang="0">
                    <a:pos x="0" y="42"/>
                  </a:cxn>
                  <a:cxn ang="0">
                    <a:pos x="0" y="43"/>
                  </a:cxn>
                  <a:cxn ang="0">
                    <a:pos x="0" y="45"/>
                  </a:cxn>
                  <a:cxn ang="0">
                    <a:pos x="0" y="44"/>
                  </a:cxn>
                  <a:cxn ang="0">
                    <a:pos x="0" y="46"/>
                  </a:cxn>
                  <a:cxn ang="0">
                    <a:pos x="0" y="48"/>
                  </a:cxn>
                  <a:cxn ang="0">
                    <a:pos x="0" y="48"/>
                  </a:cxn>
                  <a:cxn ang="0">
                    <a:pos x="0" y="50"/>
                  </a:cxn>
                  <a:cxn ang="0">
                    <a:pos x="0" y="48"/>
                  </a:cxn>
                  <a:cxn ang="0">
                    <a:pos x="0" y="48"/>
                  </a:cxn>
                  <a:cxn ang="0">
                    <a:pos x="0" y="48"/>
                  </a:cxn>
                  <a:cxn ang="0">
                    <a:pos x="0" y="45"/>
                  </a:cxn>
                  <a:cxn ang="0">
                    <a:pos x="0" y="38"/>
                  </a:cxn>
                  <a:cxn ang="0">
                    <a:pos x="0" y="32"/>
                  </a:cxn>
                  <a:cxn ang="0">
                    <a:pos x="0" y="25"/>
                  </a:cxn>
                  <a:cxn ang="0">
                    <a:pos x="0" y="19"/>
                  </a:cxn>
                  <a:cxn ang="0">
                    <a:pos x="0" y="15"/>
                  </a:cxn>
                  <a:cxn ang="0">
                    <a:pos x="0" y="12"/>
                  </a:cxn>
                  <a:cxn ang="0">
                    <a:pos x="0" y="12"/>
                  </a:cxn>
                  <a:cxn ang="0">
                    <a:pos x="0" y="9"/>
                  </a:cxn>
                  <a:cxn ang="0">
                    <a:pos x="0" y="6"/>
                  </a:cxn>
                  <a:cxn ang="0">
                    <a:pos x="0" y="3"/>
                  </a:cxn>
                  <a:cxn ang="0">
                    <a:pos x="0" y="0"/>
                  </a:cxn>
                  <a:cxn ang="0">
                    <a:pos x="0" y="2"/>
                  </a:cxn>
                  <a:cxn ang="0">
                    <a:pos x="0" y="0"/>
                  </a:cxn>
                  <a:cxn ang="0">
                    <a:pos x="0" y="1"/>
                  </a:cxn>
                  <a:cxn ang="0">
                    <a:pos x="0" y="1"/>
                  </a:cxn>
                  <a:cxn ang="0">
                    <a:pos x="0" y="1"/>
                  </a:cxn>
                  <a:cxn ang="0">
                    <a:pos x="0" y="2"/>
                  </a:cxn>
                </a:cxnLst>
                <a:rect l="0" t="0" r="r" b="b"/>
                <a:pathLst>
                  <a:path h="54">
                    <a:moveTo>
                      <a:pt x="0" y="48"/>
                    </a:moveTo>
                    <a:lnTo>
                      <a:pt x="0" y="49"/>
                    </a:lnTo>
                    <a:lnTo>
                      <a:pt x="0" y="49"/>
                    </a:lnTo>
                    <a:lnTo>
                      <a:pt x="0" y="49"/>
                    </a:lnTo>
                    <a:lnTo>
                      <a:pt x="0" y="49"/>
                    </a:lnTo>
                    <a:lnTo>
                      <a:pt x="0" y="49"/>
                    </a:lnTo>
                    <a:lnTo>
                      <a:pt x="0" y="49"/>
                    </a:lnTo>
                    <a:lnTo>
                      <a:pt x="0" y="49"/>
                    </a:lnTo>
                    <a:lnTo>
                      <a:pt x="0" y="48"/>
                    </a:lnTo>
                    <a:lnTo>
                      <a:pt x="0" y="48"/>
                    </a:lnTo>
                    <a:lnTo>
                      <a:pt x="0" y="47"/>
                    </a:lnTo>
                    <a:lnTo>
                      <a:pt x="0" y="47"/>
                    </a:lnTo>
                    <a:lnTo>
                      <a:pt x="0" y="46"/>
                    </a:lnTo>
                    <a:lnTo>
                      <a:pt x="0" y="47"/>
                    </a:lnTo>
                    <a:lnTo>
                      <a:pt x="0" y="46"/>
                    </a:lnTo>
                    <a:lnTo>
                      <a:pt x="0" y="46"/>
                    </a:lnTo>
                    <a:lnTo>
                      <a:pt x="0" y="46"/>
                    </a:lnTo>
                    <a:lnTo>
                      <a:pt x="0" y="45"/>
                    </a:lnTo>
                    <a:lnTo>
                      <a:pt x="0" y="46"/>
                    </a:lnTo>
                    <a:lnTo>
                      <a:pt x="0" y="45"/>
                    </a:lnTo>
                    <a:lnTo>
                      <a:pt x="0" y="46"/>
                    </a:lnTo>
                    <a:lnTo>
                      <a:pt x="0" y="45"/>
                    </a:lnTo>
                    <a:lnTo>
                      <a:pt x="0" y="46"/>
                    </a:lnTo>
                    <a:lnTo>
                      <a:pt x="0" y="46"/>
                    </a:lnTo>
                    <a:lnTo>
                      <a:pt x="0" y="46"/>
                    </a:lnTo>
                    <a:lnTo>
                      <a:pt x="0" y="46"/>
                    </a:lnTo>
                    <a:lnTo>
                      <a:pt x="0" y="47"/>
                    </a:lnTo>
                    <a:lnTo>
                      <a:pt x="0" y="46"/>
                    </a:lnTo>
                    <a:lnTo>
                      <a:pt x="0" y="46"/>
                    </a:lnTo>
                    <a:lnTo>
                      <a:pt x="0" y="46"/>
                    </a:lnTo>
                    <a:lnTo>
                      <a:pt x="0" y="46"/>
                    </a:lnTo>
                    <a:lnTo>
                      <a:pt x="0" y="46"/>
                    </a:lnTo>
                    <a:lnTo>
                      <a:pt x="0" y="45"/>
                    </a:lnTo>
                    <a:lnTo>
                      <a:pt x="0" y="46"/>
                    </a:lnTo>
                    <a:lnTo>
                      <a:pt x="0" y="46"/>
                    </a:lnTo>
                    <a:lnTo>
                      <a:pt x="0" y="45"/>
                    </a:lnTo>
                    <a:lnTo>
                      <a:pt x="0" y="45"/>
                    </a:lnTo>
                    <a:lnTo>
                      <a:pt x="0" y="44"/>
                    </a:lnTo>
                    <a:lnTo>
                      <a:pt x="0" y="46"/>
                    </a:lnTo>
                    <a:lnTo>
                      <a:pt x="0" y="45"/>
                    </a:lnTo>
                    <a:lnTo>
                      <a:pt x="0" y="46"/>
                    </a:lnTo>
                    <a:lnTo>
                      <a:pt x="0" y="45"/>
                    </a:lnTo>
                    <a:lnTo>
                      <a:pt x="0" y="46"/>
                    </a:lnTo>
                    <a:lnTo>
                      <a:pt x="0" y="46"/>
                    </a:lnTo>
                    <a:lnTo>
                      <a:pt x="0" y="46"/>
                    </a:lnTo>
                    <a:lnTo>
                      <a:pt x="0" y="45"/>
                    </a:lnTo>
                    <a:lnTo>
                      <a:pt x="0" y="46"/>
                    </a:lnTo>
                    <a:lnTo>
                      <a:pt x="0" y="45"/>
                    </a:lnTo>
                    <a:lnTo>
                      <a:pt x="0" y="44"/>
                    </a:lnTo>
                    <a:lnTo>
                      <a:pt x="0" y="45"/>
                    </a:lnTo>
                    <a:lnTo>
                      <a:pt x="0" y="44"/>
                    </a:lnTo>
                    <a:lnTo>
                      <a:pt x="0" y="44"/>
                    </a:lnTo>
                    <a:lnTo>
                      <a:pt x="0" y="45"/>
                    </a:lnTo>
                    <a:lnTo>
                      <a:pt x="0" y="46"/>
                    </a:lnTo>
                    <a:lnTo>
                      <a:pt x="0" y="46"/>
                    </a:lnTo>
                    <a:lnTo>
                      <a:pt x="0" y="45"/>
                    </a:lnTo>
                    <a:lnTo>
                      <a:pt x="0" y="46"/>
                    </a:lnTo>
                    <a:lnTo>
                      <a:pt x="0" y="47"/>
                    </a:lnTo>
                    <a:lnTo>
                      <a:pt x="0" y="47"/>
                    </a:lnTo>
                    <a:lnTo>
                      <a:pt x="0" y="47"/>
                    </a:lnTo>
                    <a:lnTo>
                      <a:pt x="0" y="48"/>
                    </a:lnTo>
                    <a:lnTo>
                      <a:pt x="0" y="47"/>
                    </a:lnTo>
                    <a:lnTo>
                      <a:pt x="0" y="47"/>
                    </a:lnTo>
                    <a:lnTo>
                      <a:pt x="0" y="47"/>
                    </a:lnTo>
                    <a:lnTo>
                      <a:pt x="0" y="47"/>
                    </a:lnTo>
                    <a:lnTo>
                      <a:pt x="0" y="46"/>
                    </a:lnTo>
                    <a:lnTo>
                      <a:pt x="0" y="45"/>
                    </a:lnTo>
                    <a:lnTo>
                      <a:pt x="0" y="46"/>
                    </a:lnTo>
                    <a:lnTo>
                      <a:pt x="0" y="45"/>
                    </a:lnTo>
                    <a:lnTo>
                      <a:pt x="0" y="46"/>
                    </a:lnTo>
                    <a:lnTo>
                      <a:pt x="0" y="46"/>
                    </a:lnTo>
                    <a:lnTo>
                      <a:pt x="0" y="46"/>
                    </a:lnTo>
                    <a:lnTo>
                      <a:pt x="0" y="46"/>
                    </a:lnTo>
                    <a:lnTo>
                      <a:pt x="0" y="45"/>
                    </a:lnTo>
                    <a:lnTo>
                      <a:pt x="0" y="45"/>
                    </a:lnTo>
                    <a:lnTo>
                      <a:pt x="0" y="46"/>
                    </a:lnTo>
                    <a:lnTo>
                      <a:pt x="0" y="45"/>
                    </a:lnTo>
                    <a:lnTo>
                      <a:pt x="0" y="46"/>
                    </a:lnTo>
                    <a:lnTo>
                      <a:pt x="0" y="45"/>
                    </a:lnTo>
                    <a:lnTo>
                      <a:pt x="0" y="45"/>
                    </a:lnTo>
                    <a:lnTo>
                      <a:pt x="0" y="45"/>
                    </a:lnTo>
                    <a:lnTo>
                      <a:pt x="0" y="44"/>
                    </a:lnTo>
                    <a:lnTo>
                      <a:pt x="0" y="44"/>
                    </a:lnTo>
                    <a:lnTo>
                      <a:pt x="0" y="43"/>
                    </a:lnTo>
                    <a:lnTo>
                      <a:pt x="0" y="44"/>
                    </a:lnTo>
                    <a:lnTo>
                      <a:pt x="0" y="43"/>
                    </a:lnTo>
                    <a:lnTo>
                      <a:pt x="0" y="43"/>
                    </a:lnTo>
                    <a:lnTo>
                      <a:pt x="0" y="43"/>
                    </a:lnTo>
                    <a:lnTo>
                      <a:pt x="0" y="43"/>
                    </a:lnTo>
                    <a:lnTo>
                      <a:pt x="0" y="44"/>
                    </a:lnTo>
                    <a:lnTo>
                      <a:pt x="0" y="44"/>
                    </a:lnTo>
                    <a:lnTo>
                      <a:pt x="0" y="44"/>
                    </a:lnTo>
                    <a:lnTo>
                      <a:pt x="0" y="44"/>
                    </a:lnTo>
                    <a:lnTo>
                      <a:pt x="0" y="44"/>
                    </a:lnTo>
                    <a:lnTo>
                      <a:pt x="0" y="43"/>
                    </a:lnTo>
                    <a:lnTo>
                      <a:pt x="0" y="43"/>
                    </a:lnTo>
                    <a:lnTo>
                      <a:pt x="0" y="43"/>
                    </a:lnTo>
                    <a:lnTo>
                      <a:pt x="0" y="44"/>
                    </a:lnTo>
                    <a:lnTo>
                      <a:pt x="0" y="44"/>
                    </a:lnTo>
                    <a:lnTo>
                      <a:pt x="0" y="43"/>
                    </a:lnTo>
                    <a:lnTo>
                      <a:pt x="0" y="44"/>
                    </a:lnTo>
                    <a:lnTo>
                      <a:pt x="0" y="43"/>
                    </a:lnTo>
                    <a:lnTo>
                      <a:pt x="0" y="43"/>
                    </a:lnTo>
                    <a:lnTo>
                      <a:pt x="0" y="42"/>
                    </a:lnTo>
                    <a:lnTo>
                      <a:pt x="0" y="42"/>
                    </a:lnTo>
                    <a:lnTo>
                      <a:pt x="0" y="42"/>
                    </a:lnTo>
                    <a:lnTo>
                      <a:pt x="0" y="41"/>
                    </a:lnTo>
                    <a:lnTo>
                      <a:pt x="0" y="41"/>
                    </a:lnTo>
                    <a:lnTo>
                      <a:pt x="0" y="41"/>
                    </a:lnTo>
                    <a:lnTo>
                      <a:pt x="0" y="41"/>
                    </a:lnTo>
                    <a:lnTo>
                      <a:pt x="0" y="41"/>
                    </a:lnTo>
                    <a:lnTo>
                      <a:pt x="0" y="41"/>
                    </a:lnTo>
                    <a:lnTo>
                      <a:pt x="0" y="41"/>
                    </a:lnTo>
                    <a:lnTo>
                      <a:pt x="0" y="41"/>
                    </a:lnTo>
                    <a:lnTo>
                      <a:pt x="0" y="41"/>
                    </a:lnTo>
                    <a:lnTo>
                      <a:pt x="0" y="41"/>
                    </a:lnTo>
                    <a:lnTo>
                      <a:pt x="0" y="41"/>
                    </a:lnTo>
                    <a:lnTo>
                      <a:pt x="0" y="41"/>
                    </a:lnTo>
                    <a:lnTo>
                      <a:pt x="0" y="41"/>
                    </a:lnTo>
                    <a:lnTo>
                      <a:pt x="0" y="42"/>
                    </a:lnTo>
                    <a:lnTo>
                      <a:pt x="0" y="41"/>
                    </a:lnTo>
                    <a:lnTo>
                      <a:pt x="0" y="42"/>
                    </a:lnTo>
                    <a:lnTo>
                      <a:pt x="0" y="42"/>
                    </a:lnTo>
                    <a:lnTo>
                      <a:pt x="0" y="42"/>
                    </a:lnTo>
                    <a:lnTo>
                      <a:pt x="0" y="41"/>
                    </a:lnTo>
                    <a:lnTo>
                      <a:pt x="0" y="42"/>
                    </a:lnTo>
                    <a:lnTo>
                      <a:pt x="0" y="42"/>
                    </a:lnTo>
                    <a:lnTo>
                      <a:pt x="0" y="43"/>
                    </a:lnTo>
                    <a:lnTo>
                      <a:pt x="0" y="43"/>
                    </a:lnTo>
                    <a:lnTo>
                      <a:pt x="0" y="42"/>
                    </a:lnTo>
                    <a:lnTo>
                      <a:pt x="0" y="43"/>
                    </a:lnTo>
                    <a:lnTo>
                      <a:pt x="0" y="43"/>
                    </a:lnTo>
                    <a:lnTo>
                      <a:pt x="0" y="43"/>
                    </a:lnTo>
                    <a:lnTo>
                      <a:pt x="0" y="43"/>
                    </a:lnTo>
                    <a:lnTo>
                      <a:pt x="0" y="42"/>
                    </a:lnTo>
                    <a:lnTo>
                      <a:pt x="0" y="41"/>
                    </a:lnTo>
                    <a:lnTo>
                      <a:pt x="0" y="41"/>
                    </a:lnTo>
                    <a:lnTo>
                      <a:pt x="0" y="40"/>
                    </a:lnTo>
                    <a:lnTo>
                      <a:pt x="0" y="41"/>
                    </a:lnTo>
                    <a:lnTo>
                      <a:pt x="0" y="40"/>
                    </a:lnTo>
                    <a:lnTo>
                      <a:pt x="0" y="41"/>
                    </a:lnTo>
                    <a:lnTo>
                      <a:pt x="0" y="41"/>
                    </a:lnTo>
                    <a:lnTo>
                      <a:pt x="0" y="42"/>
                    </a:lnTo>
                    <a:lnTo>
                      <a:pt x="0" y="41"/>
                    </a:lnTo>
                    <a:lnTo>
                      <a:pt x="0" y="42"/>
                    </a:lnTo>
                    <a:lnTo>
                      <a:pt x="0" y="43"/>
                    </a:lnTo>
                    <a:lnTo>
                      <a:pt x="0" y="42"/>
                    </a:lnTo>
                    <a:lnTo>
                      <a:pt x="0" y="43"/>
                    </a:lnTo>
                    <a:lnTo>
                      <a:pt x="0" y="43"/>
                    </a:lnTo>
                    <a:lnTo>
                      <a:pt x="0" y="43"/>
                    </a:lnTo>
                    <a:lnTo>
                      <a:pt x="0" y="44"/>
                    </a:lnTo>
                    <a:lnTo>
                      <a:pt x="0" y="44"/>
                    </a:lnTo>
                    <a:lnTo>
                      <a:pt x="0" y="44"/>
                    </a:lnTo>
                    <a:lnTo>
                      <a:pt x="0" y="44"/>
                    </a:lnTo>
                    <a:lnTo>
                      <a:pt x="0" y="45"/>
                    </a:lnTo>
                    <a:lnTo>
                      <a:pt x="0" y="44"/>
                    </a:lnTo>
                    <a:lnTo>
                      <a:pt x="0" y="44"/>
                    </a:lnTo>
                    <a:lnTo>
                      <a:pt x="0" y="44"/>
                    </a:lnTo>
                    <a:lnTo>
                      <a:pt x="0" y="45"/>
                    </a:lnTo>
                    <a:lnTo>
                      <a:pt x="0" y="44"/>
                    </a:lnTo>
                    <a:lnTo>
                      <a:pt x="0" y="45"/>
                    </a:lnTo>
                    <a:lnTo>
                      <a:pt x="0" y="46"/>
                    </a:lnTo>
                    <a:lnTo>
                      <a:pt x="0" y="46"/>
                    </a:lnTo>
                    <a:lnTo>
                      <a:pt x="0" y="46"/>
                    </a:lnTo>
                    <a:lnTo>
                      <a:pt x="0" y="46"/>
                    </a:lnTo>
                    <a:lnTo>
                      <a:pt x="0" y="47"/>
                    </a:lnTo>
                    <a:lnTo>
                      <a:pt x="0" y="46"/>
                    </a:lnTo>
                    <a:lnTo>
                      <a:pt x="0" y="47"/>
                    </a:lnTo>
                    <a:lnTo>
                      <a:pt x="0" y="46"/>
                    </a:lnTo>
                    <a:lnTo>
                      <a:pt x="0" y="47"/>
                    </a:lnTo>
                    <a:lnTo>
                      <a:pt x="0" y="47"/>
                    </a:lnTo>
                    <a:lnTo>
                      <a:pt x="0" y="48"/>
                    </a:lnTo>
                    <a:lnTo>
                      <a:pt x="0" y="48"/>
                    </a:lnTo>
                    <a:lnTo>
                      <a:pt x="0" y="49"/>
                    </a:lnTo>
                    <a:lnTo>
                      <a:pt x="0" y="49"/>
                    </a:lnTo>
                    <a:lnTo>
                      <a:pt x="0" y="49"/>
                    </a:lnTo>
                    <a:lnTo>
                      <a:pt x="0" y="49"/>
                    </a:lnTo>
                    <a:lnTo>
                      <a:pt x="0" y="49"/>
                    </a:lnTo>
                    <a:lnTo>
                      <a:pt x="0" y="49"/>
                    </a:lnTo>
                    <a:lnTo>
                      <a:pt x="0" y="49"/>
                    </a:lnTo>
                    <a:lnTo>
                      <a:pt x="0" y="49"/>
                    </a:lnTo>
                    <a:lnTo>
                      <a:pt x="0" y="50"/>
                    </a:lnTo>
                    <a:lnTo>
                      <a:pt x="0" y="50"/>
                    </a:lnTo>
                    <a:lnTo>
                      <a:pt x="0" y="51"/>
                    </a:lnTo>
                    <a:lnTo>
                      <a:pt x="0" y="51"/>
                    </a:lnTo>
                    <a:lnTo>
                      <a:pt x="0" y="52"/>
                    </a:lnTo>
                    <a:lnTo>
                      <a:pt x="0" y="51"/>
                    </a:lnTo>
                    <a:lnTo>
                      <a:pt x="0" y="51"/>
                    </a:lnTo>
                    <a:lnTo>
                      <a:pt x="0" y="50"/>
                    </a:lnTo>
                    <a:lnTo>
                      <a:pt x="0" y="51"/>
                    </a:lnTo>
                    <a:lnTo>
                      <a:pt x="0" y="51"/>
                    </a:lnTo>
                    <a:lnTo>
                      <a:pt x="0" y="51"/>
                    </a:lnTo>
                    <a:lnTo>
                      <a:pt x="0" y="52"/>
                    </a:lnTo>
                    <a:lnTo>
                      <a:pt x="0" y="52"/>
                    </a:lnTo>
                    <a:lnTo>
                      <a:pt x="0" y="52"/>
                    </a:lnTo>
                    <a:lnTo>
                      <a:pt x="0" y="52"/>
                    </a:lnTo>
                    <a:lnTo>
                      <a:pt x="0" y="53"/>
                    </a:lnTo>
                    <a:lnTo>
                      <a:pt x="0" y="53"/>
                    </a:lnTo>
                    <a:lnTo>
                      <a:pt x="0" y="53"/>
                    </a:lnTo>
                    <a:lnTo>
                      <a:pt x="0" y="53"/>
                    </a:lnTo>
                    <a:lnTo>
                      <a:pt x="0" y="53"/>
                    </a:lnTo>
                    <a:lnTo>
                      <a:pt x="0" y="53"/>
                    </a:lnTo>
                    <a:lnTo>
                      <a:pt x="0" y="53"/>
                    </a:lnTo>
                    <a:lnTo>
                      <a:pt x="0" y="54"/>
                    </a:lnTo>
                    <a:lnTo>
                      <a:pt x="0" y="53"/>
                    </a:lnTo>
                    <a:lnTo>
                      <a:pt x="0" y="54"/>
                    </a:lnTo>
                    <a:lnTo>
                      <a:pt x="0" y="54"/>
                    </a:lnTo>
                    <a:lnTo>
                      <a:pt x="0" y="53"/>
                    </a:lnTo>
                    <a:lnTo>
                      <a:pt x="0" y="53"/>
                    </a:lnTo>
                    <a:lnTo>
                      <a:pt x="0" y="53"/>
                    </a:lnTo>
                    <a:lnTo>
                      <a:pt x="0" y="53"/>
                    </a:lnTo>
                    <a:lnTo>
                      <a:pt x="0" y="52"/>
                    </a:lnTo>
                    <a:lnTo>
                      <a:pt x="0" y="53"/>
                    </a:lnTo>
                    <a:lnTo>
                      <a:pt x="0" y="54"/>
                    </a:lnTo>
                    <a:lnTo>
                      <a:pt x="0" y="54"/>
                    </a:lnTo>
                    <a:lnTo>
                      <a:pt x="0" y="53"/>
                    </a:lnTo>
                    <a:lnTo>
                      <a:pt x="0" y="53"/>
                    </a:lnTo>
                    <a:lnTo>
                      <a:pt x="0" y="52"/>
                    </a:lnTo>
                    <a:lnTo>
                      <a:pt x="0" y="53"/>
                    </a:lnTo>
                    <a:lnTo>
                      <a:pt x="0" y="53"/>
                    </a:lnTo>
                    <a:lnTo>
                      <a:pt x="0" y="52"/>
                    </a:lnTo>
                    <a:lnTo>
                      <a:pt x="0" y="52"/>
                    </a:lnTo>
                    <a:lnTo>
                      <a:pt x="0" y="52"/>
                    </a:lnTo>
                    <a:lnTo>
                      <a:pt x="0" y="52"/>
                    </a:lnTo>
                    <a:lnTo>
                      <a:pt x="0" y="52"/>
                    </a:lnTo>
                    <a:lnTo>
                      <a:pt x="0" y="51"/>
                    </a:lnTo>
                    <a:lnTo>
                      <a:pt x="0" y="51"/>
                    </a:lnTo>
                    <a:lnTo>
                      <a:pt x="0" y="51"/>
                    </a:lnTo>
                    <a:lnTo>
                      <a:pt x="0" y="52"/>
                    </a:lnTo>
                    <a:lnTo>
                      <a:pt x="0" y="52"/>
                    </a:lnTo>
                    <a:lnTo>
                      <a:pt x="0" y="53"/>
                    </a:lnTo>
                    <a:lnTo>
                      <a:pt x="0" y="52"/>
                    </a:lnTo>
                    <a:lnTo>
                      <a:pt x="0" y="52"/>
                    </a:lnTo>
                    <a:lnTo>
                      <a:pt x="0" y="52"/>
                    </a:lnTo>
                    <a:lnTo>
                      <a:pt x="0" y="52"/>
                    </a:lnTo>
                    <a:lnTo>
                      <a:pt x="0" y="52"/>
                    </a:lnTo>
                    <a:lnTo>
                      <a:pt x="0" y="52"/>
                    </a:lnTo>
                    <a:lnTo>
                      <a:pt x="0" y="52"/>
                    </a:lnTo>
                    <a:lnTo>
                      <a:pt x="0" y="52"/>
                    </a:lnTo>
                    <a:lnTo>
                      <a:pt x="0" y="52"/>
                    </a:lnTo>
                    <a:lnTo>
                      <a:pt x="0" y="51"/>
                    </a:lnTo>
                    <a:lnTo>
                      <a:pt x="0" y="52"/>
                    </a:lnTo>
                    <a:lnTo>
                      <a:pt x="0" y="51"/>
                    </a:lnTo>
                    <a:lnTo>
                      <a:pt x="0" y="51"/>
                    </a:lnTo>
                    <a:lnTo>
                      <a:pt x="0" y="50"/>
                    </a:lnTo>
                    <a:lnTo>
                      <a:pt x="0" y="51"/>
                    </a:lnTo>
                    <a:lnTo>
                      <a:pt x="0" y="50"/>
                    </a:lnTo>
                    <a:lnTo>
                      <a:pt x="0" y="51"/>
                    </a:lnTo>
                    <a:lnTo>
                      <a:pt x="0" y="50"/>
                    </a:lnTo>
                    <a:lnTo>
                      <a:pt x="0" y="51"/>
                    </a:lnTo>
                    <a:lnTo>
                      <a:pt x="0" y="51"/>
                    </a:lnTo>
                    <a:lnTo>
                      <a:pt x="0" y="51"/>
                    </a:lnTo>
                    <a:lnTo>
                      <a:pt x="0" y="52"/>
                    </a:lnTo>
                    <a:lnTo>
                      <a:pt x="0" y="52"/>
                    </a:lnTo>
                    <a:lnTo>
                      <a:pt x="0" y="52"/>
                    </a:lnTo>
                    <a:lnTo>
                      <a:pt x="0" y="52"/>
                    </a:lnTo>
                    <a:lnTo>
                      <a:pt x="0" y="53"/>
                    </a:lnTo>
                    <a:lnTo>
                      <a:pt x="0" y="54"/>
                    </a:lnTo>
                    <a:lnTo>
                      <a:pt x="0" y="53"/>
                    </a:lnTo>
                    <a:lnTo>
                      <a:pt x="0" y="53"/>
                    </a:lnTo>
                    <a:lnTo>
                      <a:pt x="0" y="53"/>
                    </a:lnTo>
                    <a:lnTo>
                      <a:pt x="0" y="53"/>
                    </a:lnTo>
                    <a:lnTo>
                      <a:pt x="0" y="54"/>
                    </a:lnTo>
                    <a:lnTo>
                      <a:pt x="0" y="54"/>
                    </a:lnTo>
                    <a:lnTo>
                      <a:pt x="0" y="54"/>
                    </a:lnTo>
                    <a:lnTo>
                      <a:pt x="0" y="54"/>
                    </a:lnTo>
                    <a:lnTo>
                      <a:pt x="0" y="54"/>
                    </a:lnTo>
                    <a:lnTo>
                      <a:pt x="0" y="53"/>
                    </a:lnTo>
                    <a:lnTo>
                      <a:pt x="0" y="53"/>
                    </a:lnTo>
                    <a:lnTo>
                      <a:pt x="0" y="53"/>
                    </a:lnTo>
                    <a:lnTo>
                      <a:pt x="0" y="54"/>
                    </a:lnTo>
                    <a:lnTo>
                      <a:pt x="0" y="53"/>
                    </a:lnTo>
                    <a:lnTo>
                      <a:pt x="0" y="53"/>
                    </a:lnTo>
                    <a:lnTo>
                      <a:pt x="0" y="53"/>
                    </a:lnTo>
                    <a:lnTo>
                      <a:pt x="0" y="52"/>
                    </a:lnTo>
                    <a:lnTo>
                      <a:pt x="0" y="52"/>
                    </a:lnTo>
                    <a:lnTo>
                      <a:pt x="0" y="52"/>
                    </a:lnTo>
                    <a:lnTo>
                      <a:pt x="0" y="51"/>
                    </a:lnTo>
                    <a:lnTo>
                      <a:pt x="0" y="51"/>
                    </a:lnTo>
                    <a:lnTo>
                      <a:pt x="0" y="50"/>
                    </a:lnTo>
                    <a:lnTo>
                      <a:pt x="0" y="50"/>
                    </a:lnTo>
                    <a:lnTo>
                      <a:pt x="0" y="50"/>
                    </a:lnTo>
                    <a:lnTo>
                      <a:pt x="0" y="51"/>
                    </a:lnTo>
                    <a:lnTo>
                      <a:pt x="0" y="51"/>
                    </a:lnTo>
                    <a:lnTo>
                      <a:pt x="0" y="51"/>
                    </a:lnTo>
                    <a:lnTo>
                      <a:pt x="0" y="51"/>
                    </a:lnTo>
                    <a:lnTo>
                      <a:pt x="0" y="51"/>
                    </a:lnTo>
                    <a:lnTo>
                      <a:pt x="0" y="51"/>
                    </a:lnTo>
                    <a:lnTo>
                      <a:pt x="0" y="52"/>
                    </a:lnTo>
                    <a:lnTo>
                      <a:pt x="0" y="52"/>
                    </a:lnTo>
                    <a:lnTo>
                      <a:pt x="0" y="53"/>
                    </a:lnTo>
                    <a:lnTo>
                      <a:pt x="0" y="53"/>
                    </a:lnTo>
                    <a:lnTo>
                      <a:pt x="0" y="52"/>
                    </a:lnTo>
                    <a:lnTo>
                      <a:pt x="0" y="53"/>
                    </a:lnTo>
                    <a:lnTo>
                      <a:pt x="0" y="52"/>
                    </a:lnTo>
                    <a:lnTo>
                      <a:pt x="0" y="52"/>
                    </a:lnTo>
                    <a:lnTo>
                      <a:pt x="0" y="52"/>
                    </a:lnTo>
                    <a:lnTo>
                      <a:pt x="0" y="51"/>
                    </a:lnTo>
                    <a:lnTo>
                      <a:pt x="0" y="50"/>
                    </a:lnTo>
                    <a:lnTo>
                      <a:pt x="0" y="49"/>
                    </a:lnTo>
                    <a:lnTo>
                      <a:pt x="0" y="49"/>
                    </a:lnTo>
                    <a:lnTo>
                      <a:pt x="0" y="49"/>
                    </a:lnTo>
                    <a:lnTo>
                      <a:pt x="0" y="50"/>
                    </a:lnTo>
                    <a:lnTo>
                      <a:pt x="0" y="50"/>
                    </a:lnTo>
                    <a:lnTo>
                      <a:pt x="0" y="50"/>
                    </a:lnTo>
                    <a:lnTo>
                      <a:pt x="0" y="51"/>
                    </a:lnTo>
                    <a:lnTo>
                      <a:pt x="0" y="50"/>
                    </a:lnTo>
                    <a:lnTo>
                      <a:pt x="0" y="50"/>
                    </a:lnTo>
                    <a:lnTo>
                      <a:pt x="0" y="49"/>
                    </a:lnTo>
                    <a:lnTo>
                      <a:pt x="0" y="48"/>
                    </a:lnTo>
                    <a:lnTo>
                      <a:pt x="0" y="49"/>
                    </a:lnTo>
                    <a:lnTo>
                      <a:pt x="0" y="49"/>
                    </a:lnTo>
                    <a:lnTo>
                      <a:pt x="0" y="49"/>
                    </a:lnTo>
                    <a:lnTo>
                      <a:pt x="0" y="50"/>
                    </a:lnTo>
                    <a:lnTo>
                      <a:pt x="0" y="49"/>
                    </a:lnTo>
                    <a:lnTo>
                      <a:pt x="0" y="49"/>
                    </a:lnTo>
                    <a:lnTo>
                      <a:pt x="0" y="49"/>
                    </a:lnTo>
                    <a:lnTo>
                      <a:pt x="0" y="49"/>
                    </a:lnTo>
                    <a:lnTo>
                      <a:pt x="0" y="49"/>
                    </a:lnTo>
                    <a:lnTo>
                      <a:pt x="0" y="49"/>
                    </a:lnTo>
                    <a:lnTo>
                      <a:pt x="0" y="48"/>
                    </a:lnTo>
                    <a:lnTo>
                      <a:pt x="0" y="49"/>
                    </a:lnTo>
                    <a:lnTo>
                      <a:pt x="0" y="48"/>
                    </a:lnTo>
                    <a:lnTo>
                      <a:pt x="0" y="48"/>
                    </a:lnTo>
                    <a:lnTo>
                      <a:pt x="0" y="48"/>
                    </a:lnTo>
                    <a:lnTo>
                      <a:pt x="0" y="47"/>
                    </a:lnTo>
                    <a:lnTo>
                      <a:pt x="0" y="48"/>
                    </a:lnTo>
                    <a:lnTo>
                      <a:pt x="0" y="48"/>
                    </a:lnTo>
                    <a:lnTo>
                      <a:pt x="0" y="49"/>
                    </a:lnTo>
                    <a:lnTo>
                      <a:pt x="0" y="48"/>
                    </a:lnTo>
                    <a:lnTo>
                      <a:pt x="0" y="49"/>
                    </a:lnTo>
                    <a:lnTo>
                      <a:pt x="0" y="49"/>
                    </a:lnTo>
                    <a:lnTo>
                      <a:pt x="0" y="49"/>
                    </a:lnTo>
                    <a:lnTo>
                      <a:pt x="0" y="49"/>
                    </a:lnTo>
                    <a:lnTo>
                      <a:pt x="0" y="49"/>
                    </a:lnTo>
                    <a:lnTo>
                      <a:pt x="0" y="49"/>
                    </a:lnTo>
                    <a:lnTo>
                      <a:pt x="0" y="50"/>
                    </a:lnTo>
                    <a:lnTo>
                      <a:pt x="0" y="49"/>
                    </a:lnTo>
                    <a:lnTo>
                      <a:pt x="0" y="49"/>
                    </a:lnTo>
                    <a:lnTo>
                      <a:pt x="0" y="48"/>
                    </a:lnTo>
                    <a:lnTo>
                      <a:pt x="0" y="48"/>
                    </a:lnTo>
                    <a:lnTo>
                      <a:pt x="0" y="49"/>
                    </a:lnTo>
                    <a:lnTo>
                      <a:pt x="0" y="48"/>
                    </a:lnTo>
                    <a:lnTo>
                      <a:pt x="0" y="47"/>
                    </a:lnTo>
                    <a:lnTo>
                      <a:pt x="0" y="47"/>
                    </a:lnTo>
                    <a:lnTo>
                      <a:pt x="0" y="46"/>
                    </a:lnTo>
                    <a:lnTo>
                      <a:pt x="0" y="46"/>
                    </a:lnTo>
                    <a:lnTo>
                      <a:pt x="0" y="47"/>
                    </a:lnTo>
                    <a:lnTo>
                      <a:pt x="0" y="47"/>
                    </a:lnTo>
                    <a:lnTo>
                      <a:pt x="0" y="46"/>
                    </a:lnTo>
                    <a:lnTo>
                      <a:pt x="0" y="47"/>
                    </a:lnTo>
                    <a:lnTo>
                      <a:pt x="0" y="47"/>
                    </a:lnTo>
                    <a:lnTo>
                      <a:pt x="0" y="47"/>
                    </a:lnTo>
                    <a:lnTo>
                      <a:pt x="0" y="47"/>
                    </a:lnTo>
                    <a:lnTo>
                      <a:pt x="0" y="47"/>
                    </a:lnTo>
                    <a:lnTo>
                      <a:pt x="0" y="47"/>
                    </a:lnTo>
                    <a:lnTo>
                      <a:pt x="0" y="46"/>
                    </a:lnTo>
                    <a:lnTo>
                      <a:pt x="0" y="45"/>
                    </a:lnTo>
                    <a:lnTo>
                      <a:pt x="0" y="44"/>
                    </a:lnTo>
                    <a:lnTo>
                      <a:pt x="0" y="43"/>
                    </a:lnTo>
                    <a:lnTo>
                      <a:pt x="0" y="42"/>
                    </a:lnTo>
                    <a:lnTo>
                      <a:pt x="0" y="41"/>
                    </a:lnTo>
                    <a:lnTo>
                      <a:pt x="0" y="41"/>
                    </a:lnTo>
                    <a:lnTo>
                      <a:pt x="0" y="40"/>
                    </a:lnTo>
                    <a:lnTo>
                      <a:pt x="0" y="39"/>
                    </a:lnTo>
                    <a:lnTo>
                      <a:pt x="0" y="39"/>
                    </a:lnTo>
                    <a:lnTo>
                      <a:pt x="0" y="40"/>
                    </a:lnTo>
                    <a:lnTo>
                      <a:pt x="0" y="39"/>
                    </a:lnTo>
                    <a:lnTo>
                      <a:pt x="0" y="40"/>
                    </a:lnTo>
                    <a:lnTo>
                      <a:pt x="0" y="40"/>
                    </a:lnTo>
                    <a:lnTo>
                      <a:pt x="0" y="41"/>
                    </a:lnTo>
                    <a:lnTo>
                      <a:pt x="0" y="40"/>
                    </a:lnTo>
                    <a:lnTo>
                      <a:pt x="0" y="41"/>
                    </a:lnTo>
                    <a:lnTo>
                      <a:pt x="0" y="41"/>
                    </a:lnTo>
                    <a:lnTo>
                      <a:pt x="0" y="41"/>
                    </a:lnTo>
                    <a:lnTo>
                      <a:pt x="0" y="42"/>
                    </a:lnTo>
                    <a:lnTo>
                      <a:pt x="0" y="43"/>
                    </a:lnTo>
                    <a:lnTo>
                      <a:pt x="0" y="42"/>
                    </a:lnTo>
                    <a:lnTo>
                      <a:pt x="0" y="41"/>
                    </a:lnTo>
                    <a:lnTo>
                      <a:pt x="0" y="42"/>
                    </a:lnTo>
                    <a:lnTo>
                      <a:pt x="0" y="43"/>
                    </a:lnTo>
                    <a:lnTo>
                      <a:pt x="0" y="43"/>
                    </a:lnTo>
                    <a:lnTo>
                      <a:pt x="0" y="43"/>
                    </a:lnTo>
                    <a:lnTo>
                      <a:pt x="0" y="42"/>
                    </a:lnTo>
                    <a:lnTo>
                      <a:pt x="0" y="42"/>
                    </a:lnTo>
                    <a:lnTo>
                      <a:pt x="0" y="42"/>
                    </a:lnTo>
                    <a:lnTo>
                      <a:pt x="0" y="42"/>
                    </a:lnTo>
                    <a:lnTo>
                      <a:pt x="0" y="42"/>
                    </a:lnTo>
                    <a:lnTo>
                      <a:pt x="0" y="41"/>
                    </a:lnTo>
                    <a:lnTo>
                      <a:pt x="0" y="41"/>
                    </a:lnTo>
                    <a:lnTo>
                      <a:pt x="0" y="41"/>
                    </a:lnTo>
                    <a:lnTo>
                      <a:pt x="0" y="41"/>
                    </a:lnTo>
                    <a:lnTo>
                      <a:pt x="0" y="42"/>
                    </a:lnTo>
                    <a:lnTo>
                      <a:pt x="0" y="42"/>
                    </a:lnTo>
                    <a:lnTo>
                      <a:pt x="0" y="42"/>
                    </a:lnTo>
                    <a:lnTo>
                      <a:pt x="0" y="43"/>
                    </a:lnTo>
                    <a:lnTo>
                      <a:pt x="0" y="43"/>
                    </a:lnTo>
                    <a:lnTo>
                      <a:pt x="0" y="43"/>
                    </a:lnTo>
                    <a:lnTo>
                      <a:pt x="0" y="43"/>
                    </a:lnTo>
                    <a:lnTo>
                      <a:pt x="0" y="43"/>
                    </a:lnTo>
                    <a:lnTo>
                      <a:pt x="0" y="44"/>
                    </a:lnTo>
                    <a:lnTo>
                      <a:pt x="0" y="44"/>
                    </a:lnTo>
                    <a:lnTo>
                      <a:pt x="0" y="43"/>
                    </a:lnTo>
                    <a:lnTo>
                      <a:pt x="0" y="44"/>
                    </a:lnTo>
                    <a:lnTo>
                      <a:pt x="0" y="44"/>
                    </a:lnTo>
                    <a:lnTo>
                      <a:pt x="0" y="45"/>
                    </a:lnTo>
                    <a:lnTo>
                      <a:pt x="0" y="45"/>
                    </a:lnTo>
                    <a:lnTo>
                      <a:pt x="0" y="45"/>
                    </a:lnTo>
                    <a:lnTo>
                      <a:pt x="0" y="45"/>
                    </a:lnTo>
                    <a:lnTo>
                      <a:pt x="0" y="45"/>
                    </a:lnTo>
                    <a:lnTo>
                      <a:pt x="0" y="44"/>
                    </a:lnTo>
                    <a:lnTo>
                      <a:pt x="0" y="44"/>
                    </a:lnTo>
                    <a:lnTo>
                      <a:pt x="0" y="45"/>
                    </a:lnTo>
                    <a:lnTo>
                      <a:pt x="0" y="44"/>
                    </a:lnTo>
                    <a:lnTo>
                      <a:pt x="0" y="44"/>
                    </a:lnTo>
                    <a:lnTo>
                      <a:pt x="0" y="44"/>
                    </a:lnTo>
                    <a:lnTo>
                      <a:pt x="0" y="44"/>
                    </a:lnTo>
                    <a:lnTo>
                      <a:pt x="0" y="44"/>
                    </a:lnTo>
                    <a:lnTo>
                      <a:pt x="0" y="44"/>
                    </a:lnTo>
                    <a:lnTo>
                      <a:pt x="0" y="43"/>
                    </a:lnTo>
                    <a:lnTo>
                      <a:pt x="0" y="43"/>
                    </a:lnTo>
                    <a:lnTo>
                      <a:pt x="0" y="43"/>
                    </a:lnTo>
                    <a:lnTo>
                      <a:pt x="0" y="44"/>
                    </a:lnTo>
                    <a:lnTo>
                      <a:pt x="0" y="44"/>
                    </a:lnTo>
                    <a:lnTo>
                      <a:pt x="0" y="44"/>
                    </a:lnTo>
                    <a:lnTo>
                      <a:pt x="0" y="45"/>
                    </a:lnTo>
                    <a:lnTo>
                      <a:pt x="0" y="45"/>
                    </a:lnTo>
                    <a:lnTo>
                      <a:pt x="0" y="46"/>
                    </a:lnTo>
                    <a:lnTo>
                      <a:pt x="0" y="46"/>
                    </a:lnTo>
                    <a:lnTo>
                      <a:pt x="0" y="46"/>
                    </a:lnTo>
                    <a:lnTo>
                      <a:pt x="0" y="47"/>
                    </a:lnTo>
                    <a:lnTo>
                      <a:pt x="0" y="46"/>
                    </a:lnTo>
                    <a:lnTo>
                      <a:pt x="0" y="47"/>
                    </a:lnTo>
                    <a:lnTo>
                      <a:pt x="0" y="47"/>
                    </a:lnTo>
                    <a:lnTo>
                      <a:pt x="0" y="48"/>
                    </a:lnTo>
                    <a:lnTo>
                      <a:pt x="0" y="48"/>
                    </a:lnTo>
                    <a:lnTo>
                      <a:pt x="0" y="48"/>
                    </a:lnTo>
                    <a:lnTo>
                      <a:pt x="0" y="48"/>
                    </a:lnTo>
                    <a:lnTo>
                      <a:pt x="0" y="48"/>
                    </a:lnTo>
                    <a:lnTo>
                      <a:pt x="0" y="48"/>
                    </a:lnTo>
                    <a:lnTo>
                      <a:pt x="0" y="49"/>
                    </a:lnTo>
                    <a:lnTo>
                      <a:pt x="0" y="49"/>
                    </a:lnTo>
                    <a:lnTo>
                      <a:pt x="0" y="49"/>
                    </a:lnTo>
                    <a:lnTo>
                      <a:pt x="0" y="50"/>
                    </a:lnTo>
                    <a:lnTo>
                      <a:pt x="0" y="50"/>
                    </a:lnTo>
                    <a:lnTo>
                      <a:pt x="0" y="50"/>
                    </a:lnTo>
                    <a:lnTo>
                      <a:pt x="0" y="49"/>
                    </a:lnTo>
                    <a:lnTo>
                      <a:pt x="0" y="49"/>
                    </a:lnTo>
                    <a:lnTo>
                      <a:pt x="0" y="49"/>
                    </a:lnTo>
                    <a:lnTo>
                      <a:pt x="0" y="48"/>
                    </a:lnTo>
                    <a:lnTo>
                      <a:pt x="0" y="48"/>
                    </a:lnTo>
                    <a:lnTo>
                      <a:pt x="0" y="48"/>
                    </a:lnTo>
                    <a:lnTo>
                      <a:pt x="0" y="49"/>
                    </a:lnTo>
                    <a:lnTo>
                      <a:pt x="0" y="48"/>
                    </a:lnTo>
                    <a:lnTo>
                      <a:pt x="0" y="49"/>
                    </a:lnTo>
                    <a:lnTo>
                      <a:pt x="0" y="48"/>
                    </a:lnTo>
                    <a:lnTo>
                      <a:pt x="0" y="49"/>
                    </a:lnTo>
                    <a:lnTo>
                      <a:pt x="0" y="50"/>
                    </a:lnTo>
                    <a:lnTo>
                      <a:pt x="0" y="50"/>
                    </a:lnTo>
                    <a:lnTo>
                      <a:pt x="0" y="50"/>
                    </a:lnTo>
                    <a:lnTo>
                      <a:pt x="0" y="51"/>
                    </a:lnTo>
                    <a:lnTo>
                      <a:pt x="0" y="50"/>
                    </a:lnTo>
                    <a:lnTo>
                      <a:pt x="0" y="50"/>
                    </a:lnTo>
                    <a:lnTo>
                      <a:pt x="0" y="49"/>
                    </a:lnTo>
                    <a:lnTo>
                      <a:pt x="0" y="50"/>
                    </a:lnTo>
                    <a:lnTo>
                      <a:pt x="0" y="50"/>
                    </a:lnTo>
                    <a:lnTo>
                      <a:pt x="0" y="49"/>
                    </a:lnTo>
                    <a:lnTo>
                      <a:pt x="0" y="49"/>
                    </a:lnTo>
                    <a:lnTo>
                      <a:pt x="0" y="48"/>
                    </a:lnTo>
                    <a:lnTo>
                      <a:pt x="0" y="49"/>
                    </a:lnTo>
                    <a:lnTo>
                      <a:pt x="0" y="49"/>
                    </a:lnTo>
                    <a:lnTo>
                      <a:pt x="0" y="48"/>
                    </a:lnTo>
                    <a:lnTo>
                      <a:pt x="0" y="48"/>
                    </a:lnTo>
                    <a:lnTo>
                      <a:pt x="0" y="48"/>
                    </a:lnTo>
                    <a:lnTo>
                      <a:pt x="0" y="47"/>
                    </a:lnTo>
                    <a:lnTo>
                      <a:pt x="0" y="47"/>
                    </a:lnTo>
                    <a:lnTo>
                      <a:pt x="0" y="46"/>
                    </a:lnTo>
                    <a:lnTo>
                      <a:pt x="0" y="46"/>
                    </a:lnTo>
                    <a:lnTo>
                      <a:pt x="0" y="47"/>
                    </a:lnTo>
                    <a:lnTo>
                      <a:pt x="0" y="46"/>
                    </a:lnTo>
                    <a:lnTo>
                      <a:pt x="0" y="47"/>
                    </a:lnTo>
                    <a:lnTo>
                      <a:pt x="0" y="48"/>
                    </a:lnTo>
                    <a:lnTo>
                      <a:pt x="0" y="47"/>
                    </a:lnTo>
                    <a:lnTo>
                      <a:pt x="0" y="48"/>
                    </a:lnTo>
                    <a:lnTo>
                      <a:pt x="0" y="49"/>
                    </a:lnTo>
                    <a:lnTo>
                      <a:pt x="0" y="49"/>
                    </a:lnTo>
                    <a:lnTo>
                      <a:pt x="0" y="49"/>
                    </a:lnTo>
                    <a:lnTo>
                      <a:pt x="0" y="49"/>
                    </a:lnTo>
                    <a:lnTo>
                      <a:pt x="0" y="49"/>
                    </a:lnTo>
                    <a:lnTo>
                      <a:pt x="0" y="49"/>
                    </a:lnTo>
                    <a:lnTo>
                      <a:pt x="0" y="49"/>
                    </a:lnTo>
                    <a:lnTo>
                      <a:pt x="0" y="48"/>
                    </a:lnTo>
                    <a:lnTo>
                      <a:pt x="0" y="48"/>
                    </a:lnTo>
                    <a:lnTo>
                      <a:pt x="0" y="48"/>
                    </a:lnTo>
                    <a:lnTo>
                      <a:pt x="0" y="48"/>
                    </a:lnTo>
                    <a:lnTo>
                      <a:pt x="0" y="46"/>
                    </a:lnTo>
                    <a:lnTo>
                      <a:pt x="0" y="46"/>
                    </a:lnTo>
                    <a:lnTo>
                      <a:pt x="0" y="46"/>
                    </a:lnTo>
                    <a:lnTo>
                      <a:pt x="0" y="46"/>
                    </a:lnTo>
                    <a:lnTo>
                      <a:pt x="0" y="46"/>
                    </a:lnTo>
                    <a:lnTo>
                      <a:pt x="0" y="46"/>
                    </a:lnTo>
                    <a:lnTo>
                      <a:pt x="0" y="46"/>
                    </a:lnTo>
                    <a:lnTo>
                      <a:pt x="0" y="45"/>
                    </a:lnTo>
                    <a:lnTo>
                      <a:pt x="0" y="45"/>
                    </a:lnTo>
                    <a:lnTo>
                      <a:pt x="0" y="45"/>
                    </a:lnTo>
                    <a:lnTo>
                      <a:pt x="0" y="45"/>
                    </a:lnTo>
                    <a:lnTo>
                      <a:pt x="0" y="46"/>
                    </a:lnTo>
                    <a:lnTo>
                      <a:pt x="0" y="49"/>
                    </a:lnTo>
                    <a:lnTo>
                      <a:pt x="0" y="44"/>
                    </a:lnTo>
                    <a:lnTo>
                      <a:pt x="0" y="42"/>
                    </a:lnTo>
                    <a:lnTo>
                      <a:pt x="0" y="41"/>
                    </a:lnTo>
                    <a:lnTo>
                      <a:pt x="0" y="41"/>
                    </a:lnTo>
                    <a:lnTo>
                      <a:pt x="0" y="41"/>
                    </a:lnTo>
                    <a:lnTo>
                      <a:pt x="0" y="40"/>
                    </a:lnTo>
                    <a:lnTo>
                      <a:pt x="0" y="40"/>
                    </a:lnTo>
                    <a:lnTo>
                      <a:pt x="0" y="39"/>
                    </a:lnTo>
                    <a:lnTo>
                      <a:pt x="0" y="38"/>
                    </a:lnTo>
                    <a:lnTo>
                      <a:pt x="0" y="38"/>
                    </a:lnTo>
                    <a:lnTo>
                      <a:pt x="0" y="38"/>
                    </a:lnTo>
                    <a:lnTo>
                      <a:pt x="0" y="37"/>
                    </a:lnTo>
                    <a:lnTo>
                      <a:pt x="0" y="36"/>
                    </a:lnTo>
                    <a:lnTo>
                      <a:pt x="0" y="36"/>
                    </a:lnTo>
                    <a:lnTo>
                      <a:pt x="0" y="35"/>
                    </a:lnTo>
                    <a:lnTo>
                      <a:pt x="0" y="34"/>
                    </a:lnTo>
                    <a:lnTo>
                      <a:pt x="0" y="33"/>
                    </a:lnTo>
                    <a:lnTo>
                      <a:pt x="0" y="33"/>
                    </a:lnTo>
                    <a:lnTo>
                      <a:pt x="0" y="33"/>
                    </a:lnTo>
                    <a:lnTo>
                      <a:pt x="0" y="32"/>
                    </a:lnTo>
                    <a:lnTo>
                      <a:pt x="0" y="31"/>
                    </a:lnTo>
                    <a:lnTo>
                      <a:pt x="0" y="31"/>
                    </a:lnTo>
                    <a:lnTo>
                      <a:pt x="0" y="30"/>
                    </a:lnTo>
                    <a:lnTo>
                      <a:pt x="0" y="30"/>
                    </a:lnTo>
                    <a:lnTo>
                      <a:pt x="0" y="28"/>
                    </a:lnTo>
                    <a:lnTo>
                      <a:pt x="0" y="28"/>
                    </a:lnTo>
                    <a:lnTo>
                      <a:pt x="0" y="27"/>
                    </a:lnTo>
                    <a:lnTo>
                      <a:pt x="0" y="27"/>
                    </a:lnTo>
                    <a:lnTo>
                      <a:pt x="0" y="26"/>
                    </a:lnTo>
                    <a:lnTo>
                      <a:pt x="0" y="25"/>
                    </a:lnTo>
                    <a:lnTo>
                      <a:pt x="0" y="25"/>
                    </a:lnTo>
                    <a:lnTo>
                      <a:pt x="0" y="23"/>
                    </a:lnTo>
                    <a:lnTo>
                      <a:pt x="0" y="23"/>
                    </a:lnTo>
                    <a:lnTo>
                      <a:pt x="0" y="23"/>
                    </a:lnTo>
                    <a:lnTo>
                      <a:pt x="0" y="23"/>
                    </a:lnTo>
                    <a:lnTo>
                      <a:pt x="0" y="21"/>
                    </a:lnTo>
                    <a:lnTo>
                      <a:pt x="0" y="21"/>
                    </a:lnTo>
                    <a:lnTo>
                      <a:pt x="0" y="20"/>
                    </a:lnTo>
                    <a:lnTo>
                      <a:pt x="0" y="20"/>
                    </a:lnTo>
                    <a:lnTo>
                      <a:pt x="0" y="19"/>
                    </a:lnTo>
                    <a:lnTo>
                      <a:pt x="0" y="19"/>
                    </a:lnTo>
                    <a:lnTo>
                      <a:pt x="0" y="19"/>
                    </a:lnTo>
                    <a:lnTo>
                      <a:pt x="0" y="19"/>
                    </a:lnTo>
                    <a:lnTo>
                      <a:pt x="0" y="18"/>
                    </a:lnTo>
                    <a:lnTo>
                      <a:pt x="0" y="17"/>
                    </a:lnTo>
                    <a:lnTo>
                      <a:pt x="0" y="17"/>
                    </a:lnTo>
                    <a:lnTo>
                      <a:pt x="0" y="16"/>
                    </a:lnTo>
                    <a:lnTo>
                      <a:pt x="0" y="16"/>
                    </a:lnTo>
                    <a:lnTo>
                      <a:pt x="0" y="16"/>
                    </a:lnTo>
                    <a:lnTo>
                      <a:pt x="0" y="16"/>
                    </a:lnTo>
                    <a:lnTo>
                      <a:pt x="0" y="15"/>
                    </a:lnTo>
                    <a:lnTo>
                      <a:pt x="0" y="14"/>
                    </a:lnTo>
                    <a:lnTo>
                      <a:pt x="0" y="15"/>
                    </a:lnTo>
                    <a:lnTo>
                      <a:pt x="0" y="14"/>
                    </a:lnTo>
                    <a:lnTo>
                      <a:pt x="0" y="14"/>
                    </a:lnTo>
                    <a:lnTo>
                      <a:pt x="0" y="14"/>
                    </a:lnTo>
                    <a:lnTo>
                      <a:pt x="0" y="14"/>
                    </a:lnTo>
                    <a:lnTo>
                      <a:pt x="0" y="14"/>
                    </a:lnTo>
                    <a:lnTo>
                      <a:pt x="0" y="14"/>
                    </a:lnTo>
                    <a:lnTo>
                      <a:pt x="0" y="14"/>
                    </a:lnTo>
                    <a:lnTo>
                      <a:pt x="0" y="13"/>
                    </a:lnTo>
                    <a:lnTo>
                      <a:pt x="0" y="13"/>
                    </a:lnTo>
                    <a:lnTo>
                      <a:pt x="0" y="12"/>
                    </a:lnTo>
                    <a:lnTo>
                      <a:pt x="0" y="12"/>
                    </a:lnTo>
                    <a:lnTo>
                      <a:pt x="0" y="12"/>
                    </a:lnTo>
                    <a:lnTo>
                      <a:pt x="0" y="12"/>
                    </a:lnTo>
                    <a:lnTo>
                      <a:pt x="0" y="12"/>
                    </a:lnTo>
                    <a:lnTo>
                      <a:pt x="0" y="12"/>
                    </a:lnTo>
                    <a:lnTo>
                      <a:pt x="0" y="13"/>
                    </a:lnTo>
                    <a:lnTo>
                      <a:pt x="0" y="13"/>
                    </a:lnTo>
                    <a:lnTo>
                      <a:pt x="0" y="13"/>
                    </a:lnTo>
                    <a:lnTo>
                      <a:pt x="0" y="13"/>
                    </a:lnTo>
                    <a:lnTo>
                      <a:pt x="0" y="13"/>
                    </a:lnTo>
                    <a:lnTo>
                      <a:pt x="0" y="14"/>
                    </a:lnTo>
                    <a:lnTo>
                      <a:pt x="0" y="12"/>
                    </a:lnTo>
                    <a:lnTo>
                      <a:pt x="0" y="12"/>
                    </a:lnTo>
                    <a:lnTo>
                      <a:pt x="0" y="12"/>
                    </a:lnTo>
                    <a:lnTo>
                      <a:pt x="0" y="12"/>
                    </a:lnTo>
                    <a:lnTo>
                      <a:pt x="0" y="12"/>
                    </a:lnTo>
                    <a:lnTo>
                      <a:pt x="0" y="12"/>
                    </a:lnTo>
                    <a:lnTo>
                      <a:pt x="0" y="11"/>
                    </a:lnTo>
                    <a:lnTo>
                      <a:pt x="0" y="11"/>
                    </a:lnTo>
                    <a:lnTo>
                      <a:pt x="0" y="10"/>
                    </a:lnTo>
                    <a:lnTo>
                      <a:pt x="0" y="10"/>
                    </a:lnTo>
                    <a:lnTo>
                      <a:pt x="0" y="9"/>
                    </a:lnTo>
                    <a:lnTo>
                      <a:pt x="0" y="9"/>
                    </a:lnTo>
                    <a:lnTo>
                      <a:pt x="0" y="8"/>
                    </a:lnTo>
                    <a:lnTo>
                      <a:pt x="0" y="8"/>
                    </a:lnTo>
                    <a:lnTo>
                      <a:pt x="0" y="8"/>
                    </a:lnTo>
                    <a:lnTo>
                      <a:pt x="0" y="8"/>
                    </a:lnTo>
                    <a:lnTo>
                      <a:pt x="0" y="8"/>
                    </a:lnTo>
                    <a:lnTo>
                      <a:pt x="0" y="7"/>
                    </a:lnTo>
                    <a:lnTo>
                      <a:pt x="0" y="6"/>
                    </a:lnTo>
                    <a:lnTo>
                      <a:pt x="0" y="7"/>
                    </a:lnTo>
                    <a:lnTo>
                      <a:pt x="0" y="6"/>
                    </a:lnTo>
                    <a:lnTo>
                      <a:pt x="0" y="7"/>
                    </a:lnTo>
                    <a:lnTo>
                      <a:pt x="0" y="6"/>
                    </a:lnTo>
                    <a:lnTo>
                      <a:pt x="0" y="6"/>
                    </a:lnTo>
                    <a:lnTo>
                      <a:pt x="0" y="6"/>
                    </a:lnTo>
                    <a:lnTo>
                      <a:pt x="0" y="6"/>
                    </a:lnTo>
                    <a:lnTo>
                      <a:pt x="0" y="6"/>
                    </a:lnTo>
                    <a:lnTo>
                      <a:pt x="0" y="6"/>
                    </a:lnTo>
                    <a:lnTo>
                      <a:pt x="0" y="6"/>
                    </a:lnTo>
                    <a:lnTo>
                      <a:pt x="0" y="5"/>
                    </a:lnTo>
                    <a:lnTo>
                      <a:pt x="0" y="5"/>
                    </a:lnTo>
                    <a:lnTo>
                      <a:pt x="0" y="4"/>
                    </a:lnTo>
                    <a:lnTo>
                      <a:pt x="0" y="4"/>
                    </a:lnTo>
                    <a:lnTo>
                      <a:pt x="0" y="3"/>
                    </a:lnTo>
                    <a:lnTo>
                      <a:pt x="0" y="3"/>
                    </a:lnTo>
                    <a:lnTo>
                      <a:pt x="0" y="3"/>
                    </a:lnTo>
                    <a:lnTo>
                      <a:pt x="0" y="3"/>
                    </a:lnTo>
                    <a:lnTo>
                      <a:pt x="0" y="2"/>
                    </a:lnTo>
                    <a:lnTo>
                      <a:pt x="0" y="1"/>
                    </a:lnTo>
                    <a:lnTo>
                      <a:pt x="0" y="1"/>
                    </a:lnTo>
                    <a:lnTo>
                      <a:pt x="0" y="0"/>
                    </a:lnTo>
                    <a:lnTo>
                      <a:pt x="0" y="0"/>
                    </a:lnTo>
                    <a:lnTo>
                      <a:pt x="0" y="1"/>
                    </a:lnTo>
                    <a:lnTo>
                      <a:pt x="0" y="0"/>
                    </a:lnTo>
                    <a:lnTo>
                      <a:pt x="0" y="0"/>
                    </a:lnTo>
                    <a:lnTo>
                      <a:pt x="0" y="1"/>
                    </a:lnTo>
                    <a:lnTo>
                      <a:pt x="0" y="1"/>
                    </a:lnTo>
                    <a:lnTo>
                      <a:pt x="0" y="1"/>
                    </a:lnTo>
                    <a:lnTo>
                      <a:pt x="0" y="1"/>
                    </a:lnTo>
                    <a:lnTo>
                      <a:pt x="0" y="2"/>
                    </a:lnTo>
                    <a:lnTo>
                      <a:pt x="0" y="1"/>
                    </a:lnTo>
                    <a:lnTo>
                      <a:pt x="0" y="2"/>
                    </a:lnTo>
                    <a:lnTo>
                      <a:pt x="0" y="2"/>
                    </a:lnTo>
                    <a:lnTo>
                      <a:pt x="0" y="2"/>
                    </a:lnTo>
                    <a:lnTo>
                      <a:pt x="0" y="2"/>
                    </a:lnTo>
                    <a:lnTo>
                      <a:pt x="0" y="2"/>
                    </a:lnTo>
                    <a:lnTo>
                      <a:pt x="0" y="3"/>
                    </a:lnTo>
                    <a:lnTo>
                      <a:pt x="0" y="2"/>
                    </a:lnTo>
                    <a:lnTo>
                      <a:pt x="0" y="1"/>
                    </a:lnTo>
                    <a:lnTo>
                      <a:pt x="0" y="2"/>
                    </a:lnTo>
                    <a:lnTo>
                      <a:pt x="0" y="1"/>
                    </a:lnTo>
                    <a:lnTo>
                      <a:pt x="0" y="1"/>
                    </a:lnTo>
                    <a:lnTo>
                      <a:pt x="0" y="0"/>
                    </a:lnTo>
                    <a:lnTo>
                      <a:pt x="0" y="1"/>
                    </a:lnTo>
                    <a:lnTo>
                      <a:pt x="0" y="1"/>
                    </a:lnTo>
                    <a:lnTo>
                      <a:pt x="0" y="1"/>
                    </a:lnTo>
                    <a:lnTo>
                      <a:pt x="0" y="0"/>
                    </a:lnTo>
                    <a:lnTo>
                      <a:pt x="0" y="0"/>
                    </a:lnTo>
                    <a:lnTo>
                      <a:pt x="0" y="0"/>
                    </a:lnTo>
                    <a:lnTo>
                      <a:pt x="0" y="0"/>
                    </a:lnTo>
                    <a:lnTo>
                      <a:pt x="0" y="0"/>
                    </a:lnTo>
                    <a:lnTo>
                      <a:pt x="0" y="0"/>
                    </a:ln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2"/>
                    </a:lnTo>
                    <a:lnTo>
                      <a:pt x="0" y="1"/>
                    </a:lnTo>
                    <a:lnTo>
                      <a:pt x="0" y="2"/>
                    </a:lnTo>
                    <a:lnTo>
                      <a:pt x="0" y="2"/>
                    </a:lnTo>
                    <a:lnTo>
                      <a:pt x="0" y="1"/>
                    </a:lnTo>
                    <a:lnTo>
                      <a:pt x="0" y="2"/>
                    </a:lnTo>
                    <a:lnTo>
                      <a:pt x="0" y="2"/>
                    </a:lnTo>
                    <a:lnTo>
                      <a:pt x="0" y="2"/>
                    </a:lnTo>
                    <a:lnTo>
                      <a:pt x="0" y="1"/>
                    </a:lnTo>
                    <a:lnTo>
                      <a:pt x="0" y="1"/>
                    </a:lnTo>
                    <a:lnTo>
                      <a:pt x="0" y="0"/>
                    </a:lnTo>
                    <a:lnTo>
                      <a:pt x="0" y="0"/>
                    </a:lnTo>
                    <a:lnTo>
                      <a:pt x="0" y="1"/>
                    </a:lnTo>
                    <a:lnTo>
                      <a:pt x="0" y="0"/>
                    </a:lnTo>
                  </a:path>
                </a:pathLst>
              </a:custGeom>
              <a:noFill/>
              <a:ln w="0">
                <a:solidFill>
                  <a:srgbClr val="3366FF"/>
                </a:solidFill>
                <a:prstDash val="solid"/>
                <a:round/>
                <a:headEnd/>
                <a:tailEnd/>
              </a:ln>
            </p:spPr>
            <p:txBody>
              <a:bodyPr/>
              <a:lstStyle/>
              <a:p>
                <a:endParaRPr lang="en-GB"/>
              </a:p>
            </p:txBody>
          </p:sp>
          <p:sp>
            <p:nvSpPr>
              <p:cNvPr id="186390" name="Freeform 1046"/>
              <p:cNvSpPr>
                <a:spLocks/>
              </p:cNvSpPr>
              <p:nvPr/>
            </p:nvSpPr>
            <p:spPr bwMode="auto">
              <a:xfrm>
                <a:off x="3984" y="3389"/>
                <a:ext cx="6" cy="90"/>
              </a:xfrm>
              <a:custGeom>
                <a:avLst/>
                <a:gdLst/>
                <a:ahLst/>
                <a:cxnLst>
                  <a:cxn ang="0">
                    <a:pos x="1" y="10"/>
                  </a:cxn>
                  <a:cxn ang="0">
                    <a:pos x="1" y="12"/>
                  </a:cxn>
                  <a:cxn ang="0">
                    <a:pos x="1" y="11"/>
                  </a:cxn>
                  <a:cxn ang="0">
                    <a:pos x="1" y="10"/>
                  </a:cxn>
                  <a:cxn ang="0">
                    <a:pos x="1" y="4"/>
                  </a:cxn>
                  <a:cxn ang="0">
                    <a:pos x="1" y="1"/>
                  </a:cxn>
                  <a:cxn ang="0">
                    <a:pos x="1" y="1"/>
                  </a:cxn>
                  <a:cxn ang="0">
                    <a:pos x="1" y="1"/>
                  </a:cxn>
                  <a:cxn ang="0">
                    <a:pos x="1" y="1"/>
                  </a:cxn>
                  <a:cxn ang="0">
                    <a:pos x="1" y="4"/>
                  </a:cxn>
                  <a:cxn ang="0">
                    <a:pos x="1" y="4"/>
                  </a:cxn>
                  <a:cxn ang="0">
                    <a:pos x="1" y="5"/>
                  </a:cxn>
                  <a:cxn ang="0">
                    <a:pos x="1" y="3"/>
                  </a:cxn>
                  <a:cxn ang="0">
                    <a:pos x="1" y="3"/>
                  </a:cxn>
                  <a:cxn ang="0">
                    <a:pos x="1" y="5"/>
                  </a:cxn>
                  <a:cxn ang="0">
                    <a:pos x="1" y="5"/>
                  </a:cxn>
                  <a:cxn ang="0">
                    <a:pos x="1" y="6"/>
                  </a:cxn>
                  <a:cxn ang="0">
                    <a:pos x="1" y="5"/>
                  </a:cxn>
                  <a:cxn ang="0">
                    <a:pos x="1" y="7"/>
                  </a:cxn>
                  <a:cxn ang="0">
                    <a:pos x="1" y="8"/>
                  </a:cxn>
                  <a:cxn ang="0">
                    <a:pos x="1" y="7"/>
                  </a:cxn>
                  <a:cxn ang="0">
                    <a:pos x="1" y="8"/>
                  </a:cxn>
                  <a:cxn ang="0">
                    <a:pos x="1" y="8"/>
                  </a:cxn>
                  <a:cxn ang="0">
                    <a:pos x="1" y="9"/>
                  </a:cxn>
                  <a:cxn ang="0">
                    <a:pos x="1" y="9"/>
                  </a:cxn>
                  <a:cxn ang="0">
                    <a:pos x="1" y="10"/>
                  </a:cxn>
                  <a:cxn ang="0">
                    <a:pos x="1" y="10"/>
                  </a:cxn>
                  <a:cxn ang="0">
                    <a:pos x="1" y="11"/>
                  </a:cxn>
                  <a:cxn ang="0">
                    <a:pos x="1" y="10"/>
                  </a:cxn>
                  <a:cxn ang="0">
                    <a:pos x="1" y="12"/>
                  </a:cxn>
                  <a:cxn ang="0">
                    <a:pos x="1" y="11"/>
                  </a:cxn>
                  <a:cxn ang="0">
                    <a:pos x="1" y="12"/>
                  </a:cxn>
                  <a:cxn ang="0">
                    <a:pos x="1" y="10"/>
                  </a:cxn>
                  <a:cxn ang="0">
                    <a:pos x="1" y="12"/>
                  </a:cxn>
                  <a:cxn ang="0">
                    <a:pos x="1" y="12"/>
                  </a:cxn>
                  <a:cxn ang="0">
                    <a:pos x="1" y="8"/>
                  </a:cxn>
                  <a:cxn ang="0">
                    <a:pos x="1" y="10"/>
                  </a:cxn>
                  <a:cxn ang="0">
                    <a:pos x="1" y="7"/>
                  </a:cxn>
                  <a:cxn ang="0">
                    <a:pos x="1" y="7"/>
                  </a:cxn>
                  <a:cxn ang="0">
                    <a:pos x="1" y="7"/>
                  </a:cxn>
                  <a:cxn ang="0">
                    <a:pos x="1" y="6"/>
                  </a:cxn>
                  <a:cxn ang="0">
                    <a:pos x="1" y="8"/>
                  </a:cxn>
                  <a:cxn ang="0">
                    <a:pos x="1" y="10"/>
                  </a:cxn>
                  <a:cxn ang="0">
                    <a:pos x="1" y="10"/>
                  </a:cxn>
                  <a:cxn ang="0">
                    <a:pos x="1" y="11"/>
                  </a:cxn>
                  <a:cxn ang="0">
                    <a:pos x="1" y="6"/>
                  </a:cxn>
                  <a:cxn ang="0">
                    <a:pos x="1" y="6"/>
                  </a:cxn>
                  <a:cxn ang="0">
                    <a:pos x="1" y="6"/>
                  </a:cxn>
                  <a:cxn ang="0">
                    <a:pos x="1" y="6"/>
                  </a:cxn>
                  <a:cxn ang="0">
                    <a:pos x="1" y="9"/>
                  </a:cxn>
                  <a:cxn ang="0">
                    <a:pos x="1" y="7"/>
                  </a:cxn>
                  <a:cxn ang="0">
                    <a:pos x="1" y="4"/>
                  </a:cxn>
                  <a:cxn ang="0">
                    <a:pos x="1" y="5"/>
                  </a:cxn>
                  <a:cxn ang="0">
                    <a:pos x="1" y="8"/>
                  </a:cxn>
                  <a:cxn ang="0">
                    <a:pos x="1" y="10"/>
                  </a:cxn>
                  <a:cxn ang="0">
                    <a:pos x="1" y="9"/>
                  </a:cxn>
                  <a:cxn ang="0">
                    <a:pos x="1" y="11"/>
                  </a:cxn>
                  <a:cxn ang="0">
                    <a:pos x="1" y="10"/>
                  </a:cxn>
                  <a:cxn ang="0">
                    <a:pos x="1" y="9"/>
                  </a:cxn>
                  <a:cxn ang="0">
                    <a:pos x="1" y="10"/>
                  </a:cxn>
                  <a:cxn ang="0">
                    <a:pos x="1" y="10"/>
                  </a:cxn>
                  <a:cxn ang="0">
                    <a:pos x="1" y="14"/>
                  </a:cxn>
                  <a:cxn ang="0">
                    <a:pos x="1" y="12"/>
                  </a:cxn>
                </a:cxnLst>
                <a:rect l="0" t="0" r="r" b="b"/>
                <a:pathLst>
                  <a:path w="1" h="15">
                    <a:moveTo>
                      <a:pt x="0" y="11"/>
                    </a:moveTo>
                    <a:lnTo>
                      <a:pt x="0" y="10"/>
                    </a:lnTo>
                    <a:lnTo>
                      <a:pt x="0" y="11"/>
                    </a:lnTo>
                    <a:lnTo>
                      <a:pt x="0" y="10"/>
                    </a:lnTo>
                    <a:lnTo>
                      <a:pt x="0" y="11"/>
                    </a:lnTo>
                    <a:lnTo>
                      <a:pt x="0" y="11"/>
                    </a:lnTo>
                    <a:lnTo>
                      <a:pt x="0" y="11"/>
                    </a:lnTo>
                    <a:lnTo>
                      <a:pt x="0" y="11"/>
                    </a:lnTo>
                    <a:lnTo>
                      <a:pt x="1" y="10"/>
                    </a:lnTo>
                    <a:lnTo>
                      <a:pt x="1" y="11"/>
                    </a:lnTo>
                    <a:lnTo>
                      <a:pt x="1" y="10"/>
                    </a:lnTo>
                    <a:lnTo>
                      <a:pt x="1" y="11"/>
                    </a:lnTo>
                    <a:lnTo>
                      <a:pt x="1" y="11"/>
                    </a:lnTo>
                    <a:lnTo>
                      <a:pt x="1" y="12"/>
                    </a:lnTo>
                    <a:lnTo>
                      <a:pt x="1" y="11"/>
                    </a:lnTo>
                    <a:lnTo>
                      <a:pt x="1" y="12"/>
                    </a:lnTo>
                    <a:lnTo>
                      <a:pt x="1" y="11"/>
                    </a:lnTo>
                    <a:lnTo>
                      <a:pt x="1" y="12"/>
                    </a:lnTo>
                    <a:lnTo>
                      <a:pt x="1" y="12"/>
                    </a:lnTo>
                    <a:lnTo>
                      <a:pt x="1" y="12"/>
                    </a:lnTo>
                    <a:lnTo>
                      <a:pt x="1" y="12"/>
                    </a:lnTo>
                    <a:lnTo>
                      <a:pt x="1" y="12"/>
                    </a:lnTo>
                    <a:lnTo>
                      <a:pt x="1" y="12"/>
                    </a:lnTo>
                    <a:lnTo>
                      <a:pt x="1" y="12"/>
                    </a:lnTo>
                    <a:lnTo>
                      <a:pt x="1" y="13"/>
                    </a:lnTo>
                    <a:lnTo>
                      <a:pt x="1" y="13"/>
                    </a:lnTo>
                    <a:lnTo>
                      <a:pt x="1" y="13"/>
                    </a:lnTo>
                    <a:lnTo>
                      <a:pt x="1" y="12"/>
                    </a:lnTo>
                    <a:lnTo>
                      <a:pt x="1" y="12"/>
                    </a:lnTo>
                    <a:lnTo>
                      <a:pt x="1" y="13"/>
                    </a:lnTo>
                    <a:lnTo>
                      <a:pt x="1" y="12"/>
                    </a:lnTo>
                    <a:lnTo>
                      <a:pt x="1" y="11"/>
                    </a:lnTo>
                    <a:lnTo>
                      <a:pt x="1" y="11"/>
                    </a:lnTo>
                    <a:lnTo>
                      <a:pt x="1" y="11"/>
                    </a:lnTo>
                    <a:lnTo>
                      <a:pt x="1" y="11"/>
                    </a:lnTo>
                    <a:lnTo>
                      <a:pt x="1" y="10"/>
                    </a:lnTo>
                    <a:lnTo>
                      <a:pt x="1" y="10"/>
                    </a:lnTo>
                    <a:lnTo>
                      <a:pt x="1" y="11"/>
                    </a:lnTo>
                    <a:lnTo>
                      <a:pt x="1" y="10"/>
                    </a:lnTo>
                    <a:lnTo>
                      <a:pt x="1" y="11"/>
                    </a:lnTo>
                    <a:lnTo>
                      <a:pt x="1" y="10"/>
                    </a:lnTo>
                    <a:lnTo>
                      <a:pt x="1" y="11"/>
                    </a:lnTo>
                    <a:lnTo>
                      <a:pt x="1" y="10"/>
                    </a:lnTo>
                    <a:lnTo>
                      <a:pt x="1" y="10"/>
                    </a:lnTo>
                    <a:lnTo>
                      <a:pt x="1" y="11"/>
                    </a:lnTo>
                    <a:lnTo>
                      <a:pt x="1" y="10"/>
                    </a:lnTo>
                    <a:lnTo>
                      <a:pt x="1" y="9"/>
                    </a:lnTo>
                    <a:lnTo>
                      <a:pt x="1" y="9"/>
                    </a:lnTo>
                    <a:lnTo>
                      <a:pt x="1" y="8"/>
                    </a:lnTo>
                    <a:lnTo>
                      <a:pt x="1" y="7"/>
                    </a:lnTo>
                    <a:lnTo>
                      <a:pt x="1" y="7"/>
                    </a:lnTo>
                    <a:lnTo>
                      <a:pt x="1" y="6"/>
                    </a:lnTo>
                    <a:lnTo>
                      <a:pt x="1" y="6"/>
                    </a:lnTo>
                    <a:lnTo>
                      <a:pt x="1" y="4"/>
                    </a:lnTo>
                    <a:lnTo>
                      <a:pt x="1" y="4"/>
                    </a:lnTo>
                    <a:lnTo>
                      <a:pt x="1" y="4"/>
                    </a:lnTo>
                    <a:lnTo>
                      <a:pt x="1" y="4"/>
                    </a:lnTo>
                    <a:lnTo>
                      <a:pt x="1" y="4"/>
                    </a:lnTo>
                    <a:lnTo>
                      <a:pt x="1" y="4"/>
                    </a:lnTo>
                    <a:lnTo>
                      <a:pt x="1" y="4"/>
                    </a:lnTo>
                    <a:lnTo>
                      <a:pt x="1" y="3"/>
                    </a:lnTo>
                    <a:lnTo>
                      <a:pt x="1" y="3"/>
                    </a:lnTo>
                    <a:lnTo>
                      <a:pt x="1" y="2"/>
                    </a:lnTo>
                    <a:lnTo>
                      <a:pt x="1" y="1"/>
                    </a:lnTo>
                    <a:lnTo>
                      <a:pt x="1" y="1"/>
                    </a:lnTo>
                    <a:lnTo>
                      <a:pt x="1" y="1"/>
                    </a:lnTo>
                    <a:lnTo>
                      <a:pt x="1" y="1"/>
                    </a:lnTo>
                    <a:lnTo>
                      <a:pt x="1" y="1"/>
                    </a:lnTo>
                    <a:lnTo>
                      <a:pt x="1" y="0"/>
                    </a:lnTo>
                    <a:lnTo>
                      <a:pt x="1" y="1"/>
                    </a:lnTo>
                    <a:lnTo>
                      <a:pt x="1" y="1"/>
                    </a:lnTo>
                    <a:lnTo>
                      <a:pt x="1" y="1"/>
                    </a:lnTo>
                    <a:lnTo>
                      <a:pt x="1" y="1"/>
                    </a:lnTo>
                    <a:lnTo>
                      <a:pt x="1" y="1"/>
                    </a:lnTo>
                    <a:lnTo>
                      <a:pt x="1" y="1"/>
                    </a:lnTo>
                    <a:lnTo>
                      <a:pt x="1" y="2"/>
                    </a:lnTo>
                    <a:lnTo>
                      <a:pt x="1" y="1"/>
                    </a:lnTo>
                    <a:lnTo>
                      <a:pt x="1" y="2"/>
                    </a:lnTo>
                    <a:lnTo>
                      <a:pt x="1" y="1"/>
                    </a:lnTo>
                    <a:lnTo>
                      <a:pt x="1" y="1"/>
                    </a:lnTo>
                    <a:lnTo>
                      <a:pt x="1" y="2"/>
                    </a:lnTo>
                    <a:lnTo>
                      <a:pt x="1" y="2"/>
                    </a:lnTo>
                    <a:lnTo>
                      <a:pt x="1" y="1"/>
                    </a:lnTo>
                    <a:lnTo>
                      <a:pt x="1" y="1"/>
                    </a:lnTo>
                    <a:lnTo>
                      <a:pt x="1" y="1"/>
                    </a:lnTo>
                    <a:lnTo>
                      <a:pt x="1" y="0"/>
                    </a:lnTo>
                    <a:lnTo>
                      <a:pt x="1" y="1"/>
                    </a:lnTo>
                    <a:lnTo>
                      <a:pt x="1" y="1"/>
                    </a:lnTo>
                    <a:lnTo>
                      <a:pt x="1" y="1"/>
                    </a:lnTo>
                    <a:lnTo>
                      <a:pt x="1" y="1"/>
                    </a:lnTo>
                    <a:lnTo>
                      <a:pt x="1" y="1"/>
                    </a:lnTo>
                    <a:lnTo>
                      <a:pt x="1" y="0"/>
                    </a:lnTo>
                    <a:lnTo>
                      <a:pt x="1" y="1"/>
                    </a:lnTo>
                    <a:lnTo>
                      <a:pt x="1" y="1"/>
                    </a:lnTo>
                    <a:lnTo>
                      <a:pt x="1" y="1"/>
                    </a:lnTo>
                    <a:lnTo>
                      <a:pt x="1" y="1"/>
                    </a:lnTo>
                    <a:lnTo>
                      <a:pt x="1" y="1"/>
                    </a:lnTo>
                    <a:lnTo>
                      <a:pt x="1" y="1"/>
                    </a:lnTo>
                    <a:lnTo>
                      <a:pt x="1" y="1"/>
                    </a:lnTo>
                    <a:lnTo>
                      <a:pt x="1" y="2"/>
                    </a:lnTo>
                    <a:lnTo>
                      <a:pt x="1" y="2"/>
                    </a:lnTo>
                    <a:lnTo>
                      <a:pt x="1" y="3"/>
                    </a:lnTo>
                    <a:lnTo>
                      <a:pt x="1" y="2"/>
                    </a:lnTo>
                    <a:lnTo>
                      <a:pt x="1" y="3"/>
                    </a:lnTo>
                    <a:lnTo>
                      <a:pt x="1" y="3"/>
                    </a:lnTo>
                    <a:lnTo>
                      <a:pt x="1" y="4"/>
                    </a:lnTo>
                    <a:lnTo>
                      <a:pt x="1" y="3"/>
                    </a:lnTo>
                    <a:lnTo>
                      <a:pt x="1" y="4"/>
                    </a:lnTo>
                    <a:lnTo>
                      <a:pt x="1" y="4"/>
                    </a:lnTo>
                    <a:lnTo>
                      <a:pt x="1" y="4"/>
                    </a:lnTo>
                    <a:lnTo>
                      <a:pt x="1" y="4"/>
                    </a:lnTo>
                    <a:lnTo>
                      <a:pt x="1" y="4"/>
                    </a:lnTo>
                    <a:lnTo>
                      <a:pt x="1" y="4"/>
                    </a:lnTo>
                    <a:lnTo>
                      <a:pt x="1" y="5"/>
                    </a:lnTo>
                    <a:lnTo>
                      <a:pt x="1" y="4"/>
                    </a:lnTo>
                    <a:lnTo>
                      <a:pt x="1" y="5"/>
                    </a:lnTo>
                    <a:lnTo>
                      <a:pt x="1" y="5"/>
                    </a:lnTo>
                    <a:lnTo>
                      <a:pt x="1" y="5"/>
                    </a:lnTo>
                    <a:lnTo>
                      <a:pt x="1" y="6"/>
                    </a:lnTo>
                    <a:lnTo>
                      <a:pt x="1" y="5"/>
                    </a:lnTo>
                    <a:lnTo>
                      <a:pt x="1" y="4"/>
                    </a:lnTo>
                    <a:lnTo>
                      <a:pt x="1" y="6"/>
                    </a:lnTo>
                    <a:lnTo>
                      <a:pt x="1" y="5"/>
                    </a:lnTo>
                    <a:lnTo>
                      <a:pt x="1" y="5"/>
                    </a:lnTo>
                    <a:lnTo>
                      <a:pt x="1" y="4"/>
                    </a:lnTo>
                    <a:lnTo>
                      <a:pt x="1" y="4"/>
                    </a:lnTo>
                    <a:lnTo>
                      <a:pt x="1" y="5"/>
                    </a:lnTo>
                    <a:lnTo>
                      <a:pt x="1" y="6"/>
                    </a:lnTo>
                    <a:lnTo>
                      <a:pt x="1" y="5"/>
                    </a:lnTo>
                    <a:lnTo>
                      <a:pt x="1" y="6"/>
                    </a:lnTo>
                    <a:lnTo>
                      <a:pt x="1" y="5"/>
                    </a:lnTo>
                    <a:lnTo>
                      <a:pt x="1" y="5"/>
                    </a:lnTo>
                    <a:lnTo>
                      <a:pt x="1" y="5"/>
                    </a:lnTo>
                    <a:lnTo>
                      <a:pt x="1" y="4"/>
                    </a:lnTo>
                    <a:lnTo>
                      <a:pt x="1" y="4"/>
                    </a:lnTo>
                    <a:lnTo>
                      <a:pt x="1" y="4"/>
                    </a:lnTo>
                    <a:lnTo>
                      <a:pt x="1" y="4"/>
                    </a:lnTo>
                    <a:lnTo>
                      <a:pt x="1" y="3"/>
                    </a:lnTo>
                    <a:lnTo>
                      <a:pt x="1" y="4"/>
                    </a:lnTo>
                    <a:lnTo>
                      <a:pt x="1" y="4"/>
                    </a:lnTo>
                    <a:lnTo>
                      <a:pt x="1" y="3"/>
                    </a:lnTo>
                    <a:lnTo>
                      <a:pt x="1" y="2"/>
                    </a:lnTo>
                    <a:lnTo>
                      <a:pt x="1" y="3"/>
                    </a:lnTo>
                    <a:lnTo>
                      <a:pt x="1" y="3"/>
                    </a:lnTo>
                    <a:lnTo>
                      <a:pt x="1" y="4"/>
                    </a:lnTo>
                    <a:lnTo>
                      <a:pt x="1" y="4"/>
                    </a:lnTo>
                    <a:lnTo>
                      <a:pt x="1" y="4"/>
                    </a:lnTo>
                    <a:lnTo>
                      <a:pt x="1" y="4"/>
                    </a:lnTo>
                    <a:lnTo>
                      <a:pt x="1" y="3"/>
                    </a:lnTo>
                    <a:lnTo>
                      <a:pt x="1" y="3"/>
                    </a:lnTo>
                    <a:lnTo>
                      <a:pt x="1" y="3"/>
                    </a:lnTo>
                    <a:lnTo>
                      <a:pt x="1" y="4"/>
                    </a:lnTo>
                    <a:lnTo>
                      <a:pt x="1" y="3"/>
                    </a:lnTo>
                    <a:lnTo>
                      <a:pt x="1" y="3"/>
                    </a:lnTo>
                    <a:lnTo>
                      <a:pt x="1" y="4"/>
                    </a:lnTo>
                    <a:lnTo>
                      <a:pt x="1" y="3"/>
                    </a:lnTo>
                    <a:lnTo>
                      <a:pt x="1" y="4"/>
                    </a:lnTo>
                    <a:lnTo>
                      <a:pt x="1" y="4"/>
                    </a:lnTo>
                    <a:lnTo>
                      <a:pt x="1" y="4"/>
                    </a:lnTo>
                    <a:lnTo>
                      <a:pt x="1" y="5"/>
                    </a:lnTo>
                    <a:lnTo>
                      <a:pt x="1" y="5"/>
                    </a:lnTo>
                    <a:lnTo>
                      <a:pt x="1" y="6"/>
                    </a:lnTo>
                    <a:lnTo>
                      <a:pt x="1" y="5"/>
                    </a:lnTo>
                    <a:lnTo>
                      <a:pt x="1" y="5"/>
                    </a:lnTo>
                    <a:lnTo>
                      <a:pt x="1" y="5"/>
                    </a:lnTo>
                    <a:lnTo>
                      <a:pt x="1" y="4"/>
                    </a:lnTo>
                    <a:lnTo>
                      <a:pt x="1" y="4"/>
                    </a:lnTo>
                    <a:lnTo>
                      <a:pt x="1" y="4"/>
                    </a:lnTo>
                    <a:lnTo>
                      <a:pt x="1" y="5"/>
                    </a:lnTo>
                    <a:lnTo>
                      <a:pt x="1" y="5"/>
                    </a:lnTo>
                    <a:lnTo>
                      <a:pt x="1" y="5"/>
                    </a:lnTo>
                    <a:lnTo>
                      <a:pt x="1" y="6"/>
                    </a:lnTo>
                    <a:lnTo>
                      <a:pt x="1" y="6"/>
                    </a:lnTo>
                    <a:lnTo>
                      <a:pt x="1" y="6"/>
                    </a:lnTo>
                    <a:lnTo>
                      <a:pt x="1" y="6"/>
                    </a:lnTo>
                    <a:lnTo>
                      <a:pt x="1" y="5"/>
                    </a:lnTo>
                    <a:lnTo>
                      <a:pt x="1" y="6"/>
                    </a:lnTo>
                    <a:lnTo>
                      <a:pt x="1" y="6"/>
                    </a:lnTo>
                    <a:lnTo>
                      <a:pt x="1" y="6"/>
                    </a:lnTo>
                    <a:lnTo>
                      <a:pt x="1" y="5"/>
                    </a:lnTo>
                    <a:lnTo>
                      <a:pt x="1" y="6"/>
                    </a:lnTo>
                    <a:lnTo>
                      <a:pt x="1" y="5"/>
                    </a:lnTo>
                    <a:lnTo>
                      <a:pt x="1" y="5"/>
                    </a:lnTo>
                    <a:lnTo>
                      <a:pt x="1" y="6"/>
                    </a:lnTo>
                    <a:lnTo>
                      <a:pt x="1" y="6"/>
                    </a:lnTo>
                    <a:lnTo>
                      <a:pt x="1" y="6"/>
                    </a:lnTo>
                    <a:lnTo>
                      <a:pt x="1" y="6"/>
                    </a:lnTo>
                    <a:lnTo>
                      <a:pt x="1" y="5"/>
                    </a:lnTo>
                    <a:lnTo>
                      <a:pt x="1" y="6"/>
                    </a:lnTo>
                    <a:lnTo>
                      <a:pt x="1" y="6"/>
                    </a:lnTo>
                    <a:lnTo>
                      <a:pt x="1" y="7"/>
                    </a:lnTo>
                    <a:lnTo>
                      <a:pt x="1" y="6"/>
                    </a:lnTo>
                    <a:lnTo>
                      <a:pt x="1" y="6"/>
                    </a:lnTo>
                    <a:lnTo>
                      <a:pt x="1" y="6"/>
                    </a:lnTo>
                    <a:lnTo>
                      <a:pt x="1" y="6"/>
                    </a:lnTo>
                    <a:lnTo>
                      <a:pt x="1" y="6"/>
                    </a:lnTo>
                    <a:lnTo>
                      <a:pt x="1" y="5"/>
                    </a:lnTo>
                    <a:lnTo>
                      <a:pt x="1" y="5"/>
                    </a:lnTo>
                    <a:lnTo>
                      <a:pt x="1" y="5"/>
                    </a:lnTo>
                    <a:lnTo>
                      <a:pt x="1" y="5"/>
                    </a:lnTo>
                    <a:lnTo>
                      <a:pt x="1" y="6"/>
                    </a:lnTo>
                    <a:lnTo>
                      <a:pt x="1" y="5"/>
                    </a:lnTo>
                    <a:lnTo>
                      <a:pt x="1" y="6"/>
                    </a:lnTo>
                    <a:lnTo>
                      <a:pt x="1" y="6"/>
                    </a:lnTo>
                    <a:lnTo>
                      <a:pt x="1" y="6"/>
                    </a:lnTo>
                    <a:lnTo>
                      <a:pt x="1" y="6"/>
                    </a:lnTo>
                    <a:lnTo>
                      <a:pt x="1" y="7"/>
                    </a:lnTo>
                    <a:lnTo>
                      <a:pt x="1" y="6"/>
                    </a:lnTo>
                    <a:lnTo>
                      <a:pt x="1" y="7"/>
                    </a:lnTo>
                    <a:lnTo>
                      <a:pt x="1" y="7"/>
                    </a:lnTo>
                    <a:lnTo>
                      <a:pt x="1" y="7"/>
                    </a:lnTo>
                    <a:lnTo>
                      <a:pt x="1" y="8"/>
                    </a:lnTo>
                    <a:lnTo>
                      <a:pt x="1" y="7"/>
                    </a:lnTo>
                    <a:lnTo>
                      <a:pt x="1" y="8"/>
                    </a:lnTo>
                    <a:lnTo>
                      <a:pt x="1" y="7"/>
                    </a:lnTo>
                    <a:lnTo>
                      <a:pt x="1" y="8"/>
                    </a:lnTo>
                    <a:lnTo>
                      <a:pt x="1" y="9"/>
                    </a:lnTo>
                    <a:lnTo>
                      <a:pt x="1" y="8"/>
                    </a:lnTo>
                    <a:lnTo>
                      <a:pt x="1" y="9"/>
                    </a:lnTo>
                    <a:lnTo>
                      <a:pt x="1" y="8"/>
                    </a:lnTo>
                    <a:lnTo>
                      <a:pt x="1" y="8"/>
                    </a:lnTo>
                    <a:lnTo>
                      <a:pt x="1" y="7"/>
                    </a:lnTo>
                    <a:lnTo>
                      <a:pt x="1" y="8"/>
                    </a:lnTo>
                    <a:lnTo>
                      <a:pt x="1" y="9"/>
                    </a:lnTo>
                    <a:lnTo>
                      <a:pt x="1" y="8"/>
                    </a:lnTo>
                    <a:lnTo>
                      <a:pt x="1" y="8"/>
                    </a:lnTo>
                    <a:lnTo>
                      <a:pt x="1" y="7"/>
                    </a:lnTo>
                    <a:lnTo>
                      <a:pt x="1" y="7"/>
                    </a:lnTo>
                    <a:lnTo>
                      <a:pt x="1" y="7"/>
                    </a:lnTo>
                    <a:lnTo>
                      <a:pt x="1" y="7"/>
                    </a:lnTo>
                    <a:lnTo>
                      <a:pt x="1" y="7"/>
                    </a:lnTo>
                    <a:lnTo>
                      <a:pt x="1" y="7"/>
                    </a:lnTo>
                    <a:lnTo>
                      <a:pt x="1" y="7"/>
                    </a:lnTo>
                    <a:lnTo>
                      <a:pt x="1" y="7"/>
                    </a:lnTo>
                    <a:lnTo>
                      <a:pt x="1" y="8"/>
                    </a:lnTo>
                    <a:lnTo>
                      <a:pt x="1" y="7"/>
                    </a:lnTo>
                    <a:lnTo>
                      <a:pt x="1" y="7"/>
                    </a:lnTo>
                    <a:lnTo>
                      <a:pt x="1" y="7"/>
                    </a:lnTo>
                    <a:lnTo>
                      <a:pt x="1" y="7"/>
                    </a:lnTo>
                    <a:lnTo>
                      <a:pt x="1" y="7"/>
                    </a:lnTo>
                    <a:lnTo>
                      <a:pt x="1" y="8"/>
                    </a:lnTo>
                    <a:lnTo>
                      <a:pt x="1" y="8"/>
                    </a:lnTo>
                    <a:lnTo>
                      <a:pt x="1" y="8"/>
                    </a:lnTo>
                    <a:lnTo>
                      <a:pt x="1" y="8"/>
                    </a:lnTo>
                    <a:lnTo>
                      <a:pt x="1" y="8"/>
                    </a:lnTo>
                    <a:lnTo>
                      <a:pt x="1" y="8"/>
                    </a:lnTo>
                    <a:lnTo>
                      <a:pt x="1" y="7"/>
                    </a:lnTo>
                    <a:lnTo>
                      <a:pt x="1" y="7"/>
                    </a:lnTo>
                    <a:lnTo>
                      <a:pt x="1" y="7"/>
                    </a:lnTo>
                    <a:lnTo>
                      <a:pt x="1" y="8"/>
                    </a:lnTo>
                    <a:lnTo>
                      <a:pt x="1" y="7"/>
                    </a:lnTo>
                    <a:lnTo>
                      <a:pt x="1" y="8"/>
                    </a:lnTo>
                    <a:lnTo>
                      <a:pt x="1" y="8"/>
                    </a:lnTo>
                    <a:lnTo>
                      <a:pt x="1" y="8"/>
                    </a:lnTo>
                    <a:lnTo>
                      <a:pt x="1" y="9"/>
                    </a:lnTo>
                    <a:lnTo>
                      <a:pt x="1" y="8"/>
                    </a:lnTo>
                    <a:lnTo>
                      <a:pt x="1" y="8"/>
                    </a:lnTo>
                    <a:lnTo>
                      <a:pt x="1" y="9"/>
                    </a:lnTo>
                    <a:lnTo>
                      <a:pt x="1" y="8"/>
                    </a:lnTo>
                    <a:lnTo>
                      <a:pt x="1" y="8"/>
                    </a:lnTo>
                    <a:lnTo>
                      <a:pt x="1" y="7"/>
                    </a:lnTo>
                    <a:lnTo>
                      <a:pt x="1" y="8"/>
                    </a:lnTo>
                    <a:lnTo>
                      <a:pt x="1" y="8"/>
                    </a:lnTo>
                    <a:lnTo>
                      <a:pt x="1" y="9"/>
                    </a:lnTo>
                    <a:lnTo>
                      <a:pt x="1" y="8"/>
                    </a:lnTo>
                    <a:lnTo>
                      <a:pt x="1" y="8"/>
                    </a:lnTo>
                    <a:lnTo>
                      <a:pt x="1" y="8"/>
                    </a:lnTo>
                    <a:lnTo>
                      <a:pt x="1" y="7"/>
                    </a:lnTo>
                    <a:lnTo>
                      <a:pt x="1" y="8"/>
                    </a:lnTo>
                    <a:lnTo>
                      <a:pt x="1" y="8"/>
                    </a:lnTo>
                    <a:lnTo>
                      <a:pt x="1" y="9"/>
                    </a:lnTo>
                    <a:lnTo>
                      <a:pt x="1" y="8"/>
                    </a:lnTo>
                    <a:lnTo>
                      <a:pt x="1" y="9"/>
                    </a:lnTo>
                    <a:lnTo>
                      <a:pt x="1" y="9"/>
                    </a:lnTo>
                    <a:lnTo>
                      <a:pt x="1" y="9"/>
                    </a:lnTo>
                    <a:lnTo>
                      <a:pt x="1" y="9"/>
                    </a:lnTo>
                    <a:lnTo>
                      <a:pt x="1" y="9"/>
                    </a:lnTo>
                    <a:lnTo>
                      <a:pt x="1" y="9"/>
                    </a:lnTo>
                    <a:lnTo>
                      <a:pt x="1" y="10"/>
                    </a:lnTo>
                    <a:lnTo>
                      <a:pt x="1" y="10"/>
                    </a:lnTo>
                    <a:lnTo>
                      <a:pt x="1" y="11"/>
                    </a:lnTo>
                    <a:lnTo>
                      <a:pt x="1" y="11"/>
                    </a:lnTo>
                    <a:lnTo>
                      <a:pt x="1" y="11"/>
                    </a:lnTo>
                    <a:lnTo>
                      <a:pt x="1" y="11"/>
                    </a:lnTo>
                    <a:lnTo>
                      <a:pt x="1" y="10"/>
                    </a:lnTo>
                    <a:lnTo>
                      <a:pt x="1" y="10"/>
                    </a:lnTo>
                    <a:lnTo>
                      <a:pt x="1" y="10"/>
                    </a:lnTo>
                    <a:lnTo>
                      <a:pt x="1" y="9"/>
                    </a:lnTo>
                    <a:lnTo>
                      <a:pt x="1" y="10"/>
                    </a:lnTo>
                    <a:lnTo>
                      <a:pt x="1" y="9"/>
                    </a:lnTo>
                    <a:lnTo>
                      <a:pt x="1" y="10"/>
                    </a:lnTo>
                    <a:lnTo>
                      <a:pt x="1" y="9"/>
                    </a:lnTo>
                    <a:lnTo>
                      <a:pt x="1" y="9"/>
                    </a:lnTo>
                    <a:lnTo>
                      <a:pt x="1" y="9"/>
                    </a:lnTo>
                    <a:lnTo>
                      <a:pt x="1" y="10"/>
                    </a:lnTo>
                    <a:lnTo>
                      <a:pt x="1" y="10"/>
                    </a:lnTo>
                    <a:lnTo>
                      <a:pt x="1" y="10"/>
                    </a:lnTo>
                    <a:lnTo>
                      <a:pt x="1" y="11"/>
                    </a:lnTo>
                    <a:lnTo>
                      <a:pt x="1" y="12"/>
                    </a:lnTo>
                    <a:lnTo>
                      <a:pt x="1" y="11"/>
                    </a:lnTo>
                    <a:lnTo>
                      <a:pt x="1" y="11"/>
                    </a:lnTo>
                    <a:lnTo>
                      <a:pt x="1" y="11"/>
                    </a:lnTo>
                    <a:lnTo>
                      <a:pt x="1" y="10"/>
                    </a:lnTo>
                    <a:lnTo>
                      <a:pt x="1" y="10"/>
                    </a:lnTo>
                    <a:lnTo>
                      <a:pt x="1" y="11"/>
                    </a:lnTo>
                    <a:lnTo>
                      <a:pt x="1" y="11"/>
                    </a:lnTo>
                    <a:lnTo>
                      <a:pt x="1" y="12"/>
                    </a:lnTo>
                    <a:lnTo>
                      <a:pt x="1" y="11"/>
                    </a:lnTo>
                    <a:lnTo>
                      <a:pt x="1" y="12"/>
                    </a:lnTo>
                    <a:lnTo>
                      <a:pt x="1" y="11"/>
                    </a:lnTo>
                    <a:lnTo>
                      <a:pt x="1" y="11"/>
                    </a:lnTo>
                    <a:lnTo>
                      <a:pt x="1" y="11"/>
                    </a:lnTo>
                    <a:lnTo>
                      <a:pt x="1" y="11"/>
                    </a:lnTo>
                    <a:lnTo>
                      <a:pt x="1" y="11"/>
                    </a:lnTo>
                    <a:lnTo>
                      <a:pt x="1" y="11"/>
                    </a:lnTo>
                    <a:lnTo>
                      <a:pt x="1" y="10"/>
                    </a:lnTo>
                    <a:lnTo>
                      <a:pt x="1" y="11"/>
                    </a:lnTo>
                    <a:lnTo>
                      <a:pt x="1" y="11"/>
                    </a:lnTo>
                    <a:lnTo>
                      <a:pt x="1" y="10"/>
                    </a:lnTo>
                    <a:lnTo>
                      <a:pt x="1" y="11"/>
                    </a:lnTo>
                    <a:lnTo>
                      <a:pt x="1" y="11"/>
                    </a:lnTo>
                    <a:lnTo>
                      <a:pt x="1" y="11"/>
                    </a:lnTo>
                    <a:lnTo>
                      <a:pt x="1" y="11"/>
                    </a:lnTo>
                    <a:lnTo>
                      <a:pt x="1" y="11"/>
                    </a:lnTo>
                    <a:lnTo>
                      <a:pt x="1" y="11"/>
                    </a:lnTo>
                    <a:lnTo>
                      <a:pt x="1" y="12"/>
                    </a:lnTo>
                    <a:lnTo>
                      <a:pt x="1" y="11"/>
                    </a:lnTo>
                    <a:lnTo>
                      <a:pt x="1" y="12"/>
                    </a:lnTo>
                    <a:lnTo>
                      <a:pt x="1" y="12"/>
                    </a:lnTo>
                    <a:lnTo>
                      <a:pt x="1" y="12"/>
                    </a:lnTo>
                    <a:lnTo>
                      <a:pt x="1" y="12"/>
                    </a:lnTo>
                    <a:lnTo>
                      <a:pt x="1" y="11"/>
                    </a:lnTo>
                    <a:lnTo>
                      <a:pt x="1" y="11"/>
                    </a:lnTo>
                    <a:lnTo>
                      <a:pt x="1" y="10"/>
                    </a:lnTo>
                    <a:lnTo>
                      <a:pt x="1" y="10"/>
                    </a:lnTo>
                    <a:lnTo>
                      <a:pt x="1" y="11"/>
                    </a:lnTo>
                    <a:lnTo>
                      <a:pt x="1" y="10"/>
                    </a:lnTo>
                    <a:lnTo>
                      <a:pt x="1" y="10"/>
                    </a:lnTo>
                    <a:lnTo>
                      <a:pt x="1" y="10"/>
                    </a:lnTo>
                    <a:lnTo>
                      <a:pt x="1" y="10"/>
                    </a:lnTo>
                    <a:lnTo>
                      <a:pt x="1" y="11"/>
                    </a:lnTo>
                    <a:lnTo>
                      <a:pt x="1" y="11"/>
                    </a:lnTo>
                    <a:lnTo>
                      <a:pt x="1" y="11"/>
                    </a:lnTo>
                    <a:lnTo>
                      <a:pt x="1" y="11"/>
                    </a:lnTo>
                    <a:lnTo>
                      <a:pt x="1" y="11"/>
                    </a:lnTo>
                    <a:lnTo>
                      <a:pt x="1" y="11"/>
                    </a:lnTo>
                    <a:lnTo>
                      <a:pt x="1" y="12"/>
                    </a:lnTo>
                    <a:lnTo>
                      <a:pt x="1" y="11"/>
                    </a:lnTo>
                    <a:lnTo>
                      <a:pt x="1" y="11"/>
                    </a:lnTo>
                    <a:lnTo>
                      <a:pt x="1" y="11"/>
                    </a:lnTo>
                    <a:lnTo>
                      <a:pt x="1" y="11"/>
                    </a:lnTo>
                    <a:lnTo>
                      <a:pt x="1" y="12"/>
                    </a:lnTo>
                    <a:lnTo>
                      <a:pt x="1" y="11"/>
                    </a:lnTo>
                    <a:lnTo>
                      <a:pt x="1" y="12"/>
                    </a:lnTo>
                    <a:lnTo>
                      <a:pt x="1" y="11"/>
                    </a:lnTo>
                    <a:lnTo>
                      <a:pt x="1" y="11"/>
                    </a:lnTo>
                    <a:lnTo>
                      <a:pt x="1" y="11"/>
                    </a:lnTo>
                    <a:lnTo>
                      <a:pt x="1" y="11"/>
                    </a:lnTo>
                    <a:lnTo>
                      <a:pt x="1" y="11"/>
                    </a:lnTo>
                    <a:lnTo>
                      <a:pt x="1" y="11"/>
                    </a:lnTo>
                    <a:lnTo>
                      <a:pt x="1" y="11"/>
                    </a:lnTo>
                    <a:lnTo>
                      <a:pt x="1" y="11"/>
                    </a:lnTo>
                    <a:lnTo>
                      <a:pt x="1" y="10"/>
                    </a:lnTo>
                    <a:lnTo>
                      <a:pt x="1" y="10"/>
                    </a:lnTo>
                    <a:lnTo>
                      <a:pt x="1" y="11"/>
                    </a:lnTo>
                    <a:lnTo>
                      <a:pt x="1" y="12"/>
                    </a:lnTo>
                    <a:lnTo>
                      <a:pt x="1" y="11"/>
                    </a:lnTo>
                    <a:lnTo>
                      <a:pt x="1" y="11"/>
                    </a:lnTo>
                    <a:lnTo>
                      <a:pt x="1" y="11"/>
                    </a:lnTo>
                    <a:lnTo>
                      <a:pt x="1" y="11"/>
                    </a:lnTo>
                    <a:lnTo>
                      <a:pt x="1" y="11"/>
                    </a:lnTo>
                    <a:lnTo>
                      <a:pt x="1" y="12"/>
                    </a:lnTo>
                    <a:lnTo>
                      <a:pt x="1" y="12"/>
                    </a:lnTo>
                    <a:lnTo>
                      <a:pt x="1" y="12"/>
                    </a:lnTo>
                    <a:lnTo>
                      <a:pt x="1" y="13"/>
                    </a:lnTo>
                    <a:lnTo>
                      <a:pt x="1" y="12"/>
                    </a:lnTo>
                    <a:lnTo>
                      <a:pt x="1" y="13"/>
                    </a:lnTo>
                    <a:lnTo>
                      <a:pt x="1" y="13"/>
                    </a:lnTo>
                    <a:lnTo>
                      <a:pt x="1" y="12"/>
                    </a:lnTo>
                    <a:lnTo>
                      <a:pt x="1" y="13"/>
                    </a:lnTo>
                    <a:lnTo>
                      <a:pt x="1" y="12"/>
                    </a:lnTo>
                    <a:lnTo>
                      <a:pt x="1" y="13"/>
                    </a:lnTo>
                    <a:lnTo>
                      <a:pt x="1" y="13"/>
                    </a:lnTo>
                    <a:lnTo>
                      <a:pt x="1" y="12"/>
                    </a:lnTo>
                    <a:lnTo>
                      <a:pt x="1" y="12"/>
                    </a:lnTo>
                    <a:lnTo>
                      <a:pt x="1" y="12"/>
                    </a:lnTo>
                    <a:lnTo>
                      <a:pt x="1" y="11"/>
                    </a:lnTo>
                    <a:lnTo>
                      <a:pt x="1" y="11"/>
                    </a:lnTo>
                    <a:lnTo>
                      <a:pt x="1" y="10"/>
                    </a:lnTo>
                    <a:lnTo>
                      <a:pt x="1" y="10"/>
                    </a:lnTo>
                    <a:lnTo>
                      <a:pt x="1" y="9"/>
                    </a:lnTo>
                    <a:lnTo>
                      <a:pt x="1" y="9"/>
                    </a:lnTo>
                    <a:lnTo>
                      <a:pt x="1" y="9"/>
                    </a:lnTo>
                    <a:lnTo>
                      <a:pt x="1" y="9"/>
                    </a:lnTo>
                    <a:lnTo>
                      <a:pt x="1" y="9"/>
                    </a:lnTo>
                    <a:lnTo>
                      <a:pt x="1" y="8"/>
                    </a:lnTo>
                    <a:lnTo>
                      <a:pt x="1" y="9"/>
                    </a:lnTo>
                    <a:lnTo>
                      <a:pt x="1" y="9"/>
                    </a:lnTo>
                    <a:lnTo>
                      <a:pt x="1" y="8"/>
                    </a:lnTo>
                    <a:lnTo>
                      <a:pt x="1" y="10"/>
                    </a:lnTo>
                    <a:lnTo>
                      <a:pt x="1" y="10"/>
                    </a:lnTo>
                    <a:lnTo>
                      <a:pt x="1" y="10"/>
                    </a:lnTo>
                    <a:lnTo>
                      <a:pt x="1" y="10"/>
                    </a:lnTo>
                    <a:lnTo>
                      <a:pt x="1" y="11"/>
                    </a:lnTo>
                    <a:lnTo>
                      <a:pt x="1" y="11"/>
                    </a:lnTo>
                    <a:lnTo>
                      <a:pt x="1" y="11"/>
                    </a:lnTo>
                    <a:lnTo>
                      <a:pt x="1" y="10"/>
                    </a:lnTo>
                    <a:lnTo>
                      <a:pt x="1" y="10"/>
                    </a:lnTo>
                    <a:lnTo>
                      <a:pt x="1" y="10"/>
                    </a:lnTo>
                    <a:lnTo>
                      <a:pt x="1" y="10"/>
                    </a:lnTo>
                    <a:lnTo>
                      <a:pt x="1" y="10"/>
                    </a:lnTo>
                    <a:lnTo>
                      <a:pt x="1" y="9"/>
                    </a:lnTo>
                    <a:lnTo>
                      <a:pt x="1" y="8"/>
                    </a:lnTo>
                    <a:lnTo>
                      <a:pt x="1" y="9"/>
                    </a:lnTo>
                    <a:lnTo>
                      <a:pt x="1" y="8"/>
                    </a:lnTo>
                    <a:lnTo>
                      <a:pt x="1" y="8"/>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8"/>
                    </a:lnTo>
                    <a:lnTo>
                      <a:pt x="1" y="8"/>
                    </a:lnTo>
                    <a:lnTo>
                      <a:pt x="1" y="8"/>
                    </a:lnTo>
                    <a:lnTo>
                      <a:pt x="1" y="9"/>
                    </a:lnTo>
                    <a:lnTo>
                      <a:pt x="1" y="9"/>
                    </a:lnTo>
                    <a:lnTo>
                      <a:pt x="1" y="9"/>
                    </a:lnTo>
                    <a:lnTo>
                      <a:pt x="1" y="8"/>
                    </a:lnTo>
                    <a:lnTo>
                      <a:pt x="1" y="9"/>
                    </a:lnTo>
                    <a:lnTo>
                      <a:pt x="1" y="8"/>
                    </a:lnTo>
                    <a:lnTo>
                      <a:pt x="1" y="8"/>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7"/>
                    </a:lnTo>
                    <a:lnTo>
                      <a:pt x="1" y="7"/>
                    </a:lnTo>
                    <a:lnTo>
                      <a:pt x="1" y="8"/>
                    </a:lnTo>
                    <a:lnTo>
                      <a:pt x="1" y="8"/>
                    </a:lnTo>
                    <a:lnTo>
                      <a:pt x="1" y="8"/>
                    </a:lnTo>
                    <a:lnTo>
                      <a:pt x="1" y="8"/>
                    </a:lnTo>
                    <a:lnTo>
                      <a:pt x="1" y="8"/>
                    </a:lnTo>
                    <a:lnTo>
                      <a:pt x="1" y="9"/>
                    </a:lnTo>
                    <a:lnTo>
                      <a:pt x="1" y="8"/>
                    </a:lnTo>
                    <a:lnTo>
                      <a:pt x="1" y="8"/>
                    </a:lnTo>
                    <a:lnTo>
                      <a:pt x="1" y="9"/>
                    </a:lnTo>
                    <a:lnTo>
                      <a:pt x="1" y="9"/>
                    </a:lnTo>
                    <a:lnTo>
                      <a:pt x="1" y="9"/>
                    </a:lnTo>
                    <a:lnTo>
                      <a:pt x="1" y="9"/>
                    </a:lnTo>
                    <a:lnTo>
                      <a:pt x="1" y="10"/>
                    </a:lnTo>
                    <a:lnTo>
                      <a:pt x="1" y="9"/>
                    </a:lnTo>
                    <a:lnTo>
                      <a:pt x="1" y="9"/>
                    </a:lnTo>
                    <a:lnTo>
                      <a:pt x="1" y="10"/>
                    </a:lnTo>
                    <a:lnTo>
                      <a:pt x="1" y="9"/>
                    </a:lnTo>
                    <a:lnTo>
                      <a:pt x="1" y="9"/>
                    </a:lnTo>
                    <a:lnTo>
                      <a:pt x="1" y="9"/>
                    </a:lnTo>
                    <a:lnTo>
                      <a:pt x="1" y="9"/>
                    </a:lnTo>
                    <a:lnTo>
                      <a:pt x="1" y="9"/>
                    </a:lnTo>
                    <a:lnTo>
                      <a:pt x="1" y="10"/>
                    </a:lnTo>
                    <a:lnTo>
                      <a:pt x="1" y="9"/>
                    </a:lnTo>
                    <a:lnTo>
                      <a:pt x="1" y="10"/>
                    </a:lnTo>
                    <a:lnTo>
                      <a:pt x="1" y="9"/>
                    </a:lnTo>
                    <a:lnTo>
                      <a:pt x="1" y="10"/>
                    </a:lnTo>
                    <a:lnTo>
                      <a:pt x="1" y="10"/>
                    </a:lnTo>
                    <a:lnTo>
                      <a:pt x="1" y="11"/>
                    </a:lnTo>
                    <a:lnTo>
                      <a:pt x="1" y="11"/>
                    </a:lnTo>
                    <a:lnTo>
                      <a:pt x="1" y="11"/>
                    </a:lnTo>
                    <a:lnTo>
                      <a:pt x="1" y="11"/>
                    </a:lnTo>
                    <a:lnTo>
                      <a:pt x="1" y="10"/>
                    </a:lnTo>
                    <a:lnTo>
                      <a:pt x="1" y="11"/>
                    </a:lnTo>
                    <a:lnTo>
                      <a:pt x="1" y="10"/>
                    </a:lnTo>
                    <a:lnTo>
                      <a:pt x="1" y="11"/>
                    </a:lnTo>
                    <a:lnTo>
                      <a:pt x="1" y="10"/>
                    </a:lnTo>
                    <a:lnTo>
                      <a:pt x="1" y="9"/>
                    </a:lnTo>
                    <a:lnTo>
                      <a:pt x="1" y="9"/>
                    </a:lnTo>
                    <a:lnTo>
                      <a:pt x="1" y="8"/>
                    </a:lnTo>
                    <a:lnTo>
                      <a:pt x="1" y="7"/>
                    </a:lnTo>
                    <a:lnTo>
                      <a:pt x="1" y="7"/>
                    </a:lnTo>
                    <a:lnTo>
                      <a:pt x="1" y="6"/>
                    </a:lnTo>
                    <a:lnTo>
                      <a:pt x="1" y="7"/>
                    </a:lnTo>
                    <a:lnTo>
                      <a:pt x="1" y="6"/>
                    </a:lnTo>
                    <a:lnTo>
                      <a:pt x="1" y="6"/>
                    </a:lnTo>
                    <a:lnTo>
                      <a:pt x="1" y="6"/>
                    </a:lnTo>
                    <a:lnTo>
                      <a:pt x="1" y="5"/>
                    </a:lnTo>
                    <a:lnTo>
                      <a:pt x="1" y="5"/>
                    </a:lnTo>
                    <a:lnTo>
                      <a:pt x="1" y="4"/>
                    </a:lnTo>
                    <a:lnTo>
                      <a:pt x="1" y="5"/>
                    </a:lnTo>
                    <a:lnTo>
                      <a:pt x="1" y="4"/>
                    </a:lnTo>
                    <a:lnTo>
                      <a:pt x="1" y="4"/>
                    </a:lnTo>
                    <a:lnTo>
                      <a:pt x="1" y="4"/>
                    </a:lnTo>
                    <a:lnTo>
                      <a:pt x="1" y="5"/>
                    </a:lnTo>
                    <a:lnTo>
                      <a:pt x="1" y="5"/>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6"/>
                    </a:lnTo>
                    <a:lnTo>
                      <a:pt x="1" y="6"/>
                    </a:lnTo>
                    <a:lnTo>
                      <a:pt x="1" y="6"/>
                    </a:lnTo>
                    <a:lnTo>
                      <a:pt x="1" y="6"/>
                    </a:lnTo>
                    <a:lnTo>
                      <a:pt x="1" y="5"/>
                    </a:lnTo>
                    <a:lnTo>
                      <a:pt x="1" y="5"/>
                    </a:lnTo>
                    <a:lnTo>
                      <a:pt x="1" y="5"/>
                    </a:lnTo>
                    <a:lnTo>
                      <a:pt x="1" y="5"/>
                    </a:lnTo>
                    <a:lnTo>
                      <a:pt x="1" y="6"/>
                    </a:lnTo>
                    <a:lnTo>
                      <a:pt x="1" y="5"/>
                    </a:lnTo>
                    <a:lnTo>
                      <a:pt x="1" y="6"/>
                    </a:lnTo>
                    <a:lnTo>
                      <a:pt x="1" y="6"/>
                    </a:lnTo>
                    <a:lnTo>
                      <a:pt x="1" y="6"/>
                    </a:lnTo>
                    <a:lnTo>
                      <a:pt x="1" y="6"/>
                    </a:lnTo>
                    <a:lnTo>
                      <a:pt x="1" y="7"/>
                    </a:lnTo>
                    <a:lnTo>
                      <a:pt x="1" y="7"/>
                    </a:lnTo>
                    <a:lnTo>
                      <a:pt x="1" y="8"/>
                    </a:lnTo>
                    <a:lnTo>
                      <a:pt x="1" y="7"/>
                    </a:lnTo>
                    <a:lnTo>
                      <a:pt x="1" y="8"/>
                    </a:lnTo>
                    <a:lnTo>
                      <a:pt x="1" y="9"/>
                    </a:lnTo>
                    <a:lnTo>
                      <a:pt x="1" y="9"/>
                    </a:lnTo>
                    <a:lnTo>
                      <a:pt x="1" y="9"/>
                    </a:lnTo>
                    <a:lnTo>
                      <a:pt x="1" y="9"/>
                    </a:lnTo>
                    <a:lnTo>
                      <a:pt x="1" y="8"/>
                    </a:lnTo>
                    <a:lnTo>
                      <a:pt x="1" y="8"/>
                    </a:lnTo>
                    <a:lnTo>
                      <a:pt x="1" y="8"/>
                    </a:lnTo>
                    <a:lnTo>
                      <a:pt x="1" y="9"/>
                    </a:lnTo>
                    <a:lnTo>
                      <a:pt x="1" y="8"/>
                    </a:lnTo>
                    <a:lnTo>
                      <a:pt x="1" y="8"/>
                    </a:lnTo>
                    <a:lnTo>
                      <a:pt x="1" y="8"/>
                    </a:lnTo>
                    <a:lnTo>
                      <a:pt x="1" y="8"/>
                    </a:lnTo>
                    <a:lnTo>
                      <a:pt x="1" y="8"/>
                    </a:lnTo>
                    <a:lnTo>
                      <a:pt x="1" y="7"/>
                    </a:lnTo>
                    <a:lnTo>
                      <a:pt x="1" y="7"/>
                    </a:lnTo>
                    <a:lnTo>
                      <a:pt x="1" y="6"/>
                    </a:lnTo>
                    <a:lnTo>
                      <a:pt x="1" y="6"/>
                    </a:lnTo>
                    <a:lnTo>
                      <a:pt x="1" y="5"/>
                    </a:lnTo>
                    <a:lnTo>
                      <a:pt x="1" y="5"/>
                    </a:lnTo>
                    <a:lnTo>
                      <a:pt x="1" y="6"/>
                    </a:lnTo>
                    <a:lnTo>
                      <a:pt x="1" y="5"/>
                    </a:lnTo>
                    <a:lnTo>
                      <a:pt x="1" y="6"/>
                    </a:lnTo>
                    <a:lnTo>
                      <a:pt x="1" y="5"/>
                    </a:lnTo>
                    <a:lnTo>
                      <a:pt x="1" y="5"/>
                    </a:lnTo>
                    <a:lnTo>
                      <a:pt x="1" y="5"/>
                    </a:lnTo>
                    <a:lnTo>
                      <a:pt x="1" y="4"/>
                    </a:lnTo>
                    <a:lnTo>
                      <a:pt x="1" y="5"/>
                    </a:lnTo>
                    <a:lnTo>
                      <a:pt x="1" y="5"/>
                    </a:lnTo>
                    <a:lnTo>
                      <a:pt x="1" y="5"/>
                    </a:lnTo>
                    <a:lnTo>
                      <a:pt x="1" y="6"/>
                    </a:lnTo>
                    <a:lnTo>
                      <a:pt x="1" y="5"/>
                    </a:lnTo>
                    <a:lnTo>
                      <a:pt x="1" y="5"/>
                    </a:lnTo>
                    <a:lnTo>
                      <a:pt x="1" y="6"/>
                    </a:lnTo>
                    <a:lnTo>
                      <a:pt x="1" y="6"/>
                    </a:lnTo>
                    <a:lnTo>
                      <a:pt x="1" y="6"/>
                    </a:lnTo>
                    <a:lnTo>
                      <a:pt x="1" y="6"/>
                    </a:lnTo>
                    <a:lnTo>
                      <a:pt x="1" y="5"/>
                    </a:lnTo>
                    <a:lnTo>
                      <a:pt x="1" y="6"/>
                    </a:lnTo>
                    <a:lnTo>
                      <a:pt x="1" y="6"/>
                    </a:lnTo>
                    <a:lnTo>
                      <a:pt x="1" y="6"/>
                    </a:lnTo>
                    <a:lnTo>
                      <a:pt x="1" y="6"/>
                    </a:lnTo>
                    <a:lnTo>
                      <a:pt x="1" y="6"/>
                    </a:lnTo>
                    <a:lnTo>
                      <a:pt x="1" y="7"/>
                    </a:lnTo>
                    <a:lnTo>
                      <a:pt x="1" y="7"/>
                    </a:lnTo>
                    <a:lnTo>
                      <a:pt x="1" y="7"/>
                    </a:lnTo>
                    <a:lnTo>
                      <a:pt x="1" y="7"/>
                    </a:lnTo>
                    <a:lnTo>
                      <a:pt x="1" y="8"/>
                    </a:lnTo>
                    <a:lnTo>
                      <a:pt x="1" y="8"/>
                    </a:lnTo>
                    <a:lnTo>
                      <a:pt x="1" y="8"/>
                    </a:lnTo>
                    <a:lnTo>
                      <a:pt x="1" y="7"/>
                    </a:lnTo>
                    <a:lnTo>
                      <a:pt x="1" y="7"/>
                    </a:lnTo>
                    <a:lnTo>
                      <a:pt x="1" y="8"/>
                    </a:lnTo>
                    <a:lnTo>
                      <a:pt x="1" y="8"/>
                    </a:lnTo>
                    <a:lnTo>
                      <a:pt x="1" y="9"/>
                    </a:lnTo>
                    <a:lnTo>
                      <a:pt x="1" y="8"/>
                    </a:lnTo>
                    <a:lnTo>
                      <a:pt x="1" y="9"/>
                    </a:lnTo>
                    <a:lnTo>
                      <a:pt x="1" y="9"/>
                    </a:lnTo>
                    <a:lnTo>
                      <a:pt x="1" y="9"/>
                    </a:lnTo>
                    <a:lnTo>
                      <a:pt x="1" y="10"/>
                    </a:lnTo>
                    <a:lnTo>
                      <a:pt x="1" y="9"/>
                    </a:lnTo>
                    <a:lnTo>
                      <a:pt x="1" y="9"/>
                    </a:lnTo>
                    <a:lnTo>
                      <a:pt x="1" y="9"/>
                    </a:lnTo>
                    <a:lnTo>
                      <a:pt x="1" y="10"/>
                    </a:lnTo>
                    <a:lnTo>
                      <a:pt x="1" y="10"/>
                    </a:lnTo>
                    <a:lnTo>
                      <a:pt x="1" y="9"/>
                    </a:lnTo>
                    <a:lnTo>
                      <a:pt x="1" y="10"/>
                    </a:lnTo>
                    <a:lnTo>
                      <a:pt x="1" y="9"/>
                    </a:lnTo>
                    <a:lnTo>
                      <a:pt x="1" y="9"/>
                    </a:lnTo>
                    <a:lnTo>
                      <a:pt x="1" y="9"/>
                    </a:lnTo>
                    <a:lnTo>
                      <a:pt x="1" y="9"/>
                    </a:lnTo>
                    <a:lnTo>
                      <a:pt x="1" y="11"/>
                    </a:lnTo>
                    <a:lnTo>
                      <a:pt x="1" y="11"/>
                    </a:lnTo>
                    <a:lnTo>
                      <a:pt x="1" y="11"/>
                    </a:lnTo>
                    <a:lnTo>
                      <a:pt x="1" y="12"/>
                    </a:lnTo>
                    <a:lnTo>
                      <a:pt x="1" y="11"/>
                    </a:lnTo>
                    <a:lnTo>
                      <a:pt x="1" y="12"/>
                    </a:lnTo>
                    <a:lnTo>
                      <a:pt x="1" y="12"/>
                    </a:lnTo>
                    <a:lnTo>
                      <a:pt x="1" y="12"/>
                    </a:lnTo>
                    <a:lnTo>
                      <a:pt x="1" y="12"/>
                    </a:lnTo>
                    <a:lnTo>
                      <a:pt x="1" y="11"/>
                    </a:lnTo>
                    <a:lnTo>
                      <a:pt x="1" y="11"/>
                    </a:lnTo>
                    <a:lnTo>
                      <a:pt x="1" y="11"/>
                    </a:lnTo>
                    <a:lnTo>
                      <a:pt x="1" y="12"/>
                    </a:lnTo>
                    <a:lnTo>
                      <a:pt x="1" y="11"/>
                    </a:lnTo>
                    <a:lnTo>
                      <a:pt x="1" y="11"/>
                    </a:lnTo>
                    <a:lnTo>
                      <a:pt x="1" y="12"/>
                    </a:lnTo>
                    <a:lnTo>
                      <a:pt x="1" y="11"/>
                    </a:lnTo>
                    <a:lnTo>
                      <a:pt x="1" y="12"/>
                    </a:lnTo>
                    <a:lnTo>
                      <a:pt x="1" y="12"/>
                    </a:lnTo>
                    <a:lnTo>
                      <a:pt x="1" y="12"/>
                    </a:lnTo>
                    <a:lnTo>
                      <a:pt x="1" y="11"/>
                    </a:lnTo>
                    <a:lnTo>
                      <a:pt x="1" y="10"/>
                    </a:lnTo>
                    <a:lnTo>
                      <a:pt x="1" y="11"/>
                    </a:lnTo>
                    <a:lnTo>
                      <a:pt x="1" y="11"/>
                    </a:lnTo>
                    <a:lnTo>
                      <a:pt x="1" y="10"/>
                    </a:lnTo>
                    <a:lnTo>
                      <a:pt x="1" y="9"/>
                    </a:lnTo>
                    <a:lnTo>
                      <a:pt x="1" y="9"/>
                    </a:lnTo>
                    <a:lnTo>
                      <a:pt x="1" y="9"/>
                    </a:lnTo>
                    <a:lnTo>
                      <a:pt x="1" y="9"/>
                    </a:lnTo>
                    <a:lnTo>
                      <a:pt x="1" y="9"/>
                    </a:lnTo>
                    <a:lnTo>
                      <a:pt x="1" y="9"/>
                    </a:lnTo>
                    <a:lnTo>
                      <a:pt x="1" y="8"/>
                    </a:lnTo>
                    <a:lnTo>
                      <a:pt x="1" y="9"/>
                    </a:lnTo>
                    <a:lnTo>
                      <a:pt x="1" y="9"/>
                    </a:lnTo>
                    <a:lnTo>
                      <a:pt x="1" y="9"/>
                    </a:lnTo>
                    <a:lnTo>
                      <a:pt x="1" y="9"/>
                    </a:lnTo>
                    <a:lnTo>
                      <a:pt x="1" y="8"/>
                    </a:lnTo>
                    <a:lnTo>
                      <a:pt x="1" y="9"/>
                    </a:lnTo>
                    <a:lnTo>
                      <a:pt x="1" y="9"/>
                    </a:lnTo>
                    <a:lnTo>
                      <a:pt x="1" y="9"/>
                    </a:lnTo>
                    <a:lnTo>
                      <a:pt x="1" y="9"/>
                    </a:lnTo>
                    <a:lnTo>
                      <a:pt x="1" y="9"/>
                    </a:lnTo>
                    <a:lnTo>
                      <a:pt x="1" y="9"/>
                    </a:lnTo>
                    <a:lnTo>
                      <a:pt x="1" y="10"/>
                    </a:lnTo>
                    <a:lnTo>
                      <a:pt x="1" y="9"/>
                    </a:lnTo>
                    <a:lnTo>
                      <a:pt x="1" y="9"/>
                    </a:lnTo>
                    <a:lnTo>
                      <a:pt x="1" y="9"/>
                    </a:lnTo>
                    <a:lnTo>
                      <a:pt x="1" y="10"/>
                    </a:lnTo>
                    <a:lnTo>
                      <a:pt x="1" y="10"/>
                    </a:lnTo>
                    <a:lnTo>
                      <a:pt x="1" y="9"/>
                    </a:lnTo>
                    <a:lnTo>
                      <a:pt x="1" y="10"/>
                    </a:lnTo>
                    <a:lnTo>
                      <a:pt x="1" y="10"/>
                    </a:lnTo>
                    <a:lnTo>
                      <a:pt x="1" y="10"/>
                    </a:lnTo>
                    <a:lnTo>
                      <a:pt x="1" y="10"/>
                    </a:lnTo>
                    <a:lnTo>
                      <a:pt x="1" y="10"/>
                    </a:lnTo>
                    <a:lnTo>
                      <a:pt x="1" y="10"/>
                    </a:lnTo>
                    <a:lnTo>
                      <a:pt x="1" y="10"/>
                    </a:lnTo>
                    <a:lnTo>
                      <a:pt x="1" y="11"/>
                    </a:lnTo>
                    <a:lnTo>
                      <a:pt x="1" y="11"/>
                    </a:lnTo>
                    <a:lnTo>
                      <a:pt x="1" y="12"/>
                    </a:lnTo>
                    <a:lnTo>
                      <a:pt x="1" y="12"/>
                    </a:lnTo>
                    <a:lnTo>
                      <a:pt x="1" y="13"/>
                    </a:lnTo>
                    <a:lnTo>
                      <a:pt x="1" y="12"/>
                    </a:lnTo>
                    <a:lnTo>
                      <a:pt x="1" y="13"/>
                    </a:lnTo>
                    <a:lnTo>
                      <a:pt x="1" y="14"/>
                    </a:lnTo>
                    <a:lnTo>
                      <a:pt x="1" y="14"/>
                    </a:lnTo>
                    <a:lnTo>
                      <a:pt x="1" y="14"/>
                    </a:lnTo>
                    <a:lnTo>
                      <a:pt x="1" y="15"/>
                    </a:lnTo>
                    <a:lnTo>
                      <a:pt x="1" y="15"/>
                    </a:lnTo>
                    <a:lnTo>
                      <a:pt x="1" y="15"/>
                    </a:lnTo>
                    <a:lnTo>
                      <a:pt x="1" y="15"/>
                    </a:lnTo>
                    <a:lnTo>
                      <a:pt x="1" y="14"/>
                    </a:lnTo>
                    <a:lnTo>
                      <a:pt x="1" y="14"/>
                    </a:lnTo>
                    <a:lnTo>
                      <a:pt x="1" y="14"/>
                    </a:lnTo>
                    <a:lnTo>
                      <a:pt x="1" y="13"/>
                    </a:lnTo>
                    <a:lnTo>
                      <a:pt x="1" y="12"/>
                    </a:lnTo>
                    <a:lnTo>
                      <a:pt x="1" y="12"/>
                    </a:lnTo>
                    <a:lnTo>
                      <a:pt x="1" y="12"/>
                    </a:lnTo>
                    <a:lnTo>
                      <a:pt x="1" y="12"/>
                    </a:lnTo>
                    <a:lnTo>
                      <a:pt x="1" y="13"/>
                    </a:lnTo>
                    <a:lnTo>
                      <a:pt x="1" y="13"/>
                    </a:lnTo>
                    <a:lnTo>
                      <a:pt x="1" y="13"/>
                    </a:lnTo>
                    <a:lnTo>
                      <a:pt x="1" y="13"/>
                    </a:lnTo>
                    <a:lnTo>
                      <a:pt x="1" y="14"/>
                    </a:lnTo>
                  </a:path>
                </a:pathLst>
              </a:custGeom>
              <a:noFill/>
              <a:ln w="0">
                <a:solidFill>
                  <a:srgbClr val="3366FF"/>
                </a:solidFill>
                <a:prstDash val="solid"/>
                <a:round/>
                <a:headEnd/>
                <a:tailEnd/>
              </a:ln>
            </p:spPr>
            <p:txBody>
              <a:bodyPr/>
              <a:lstStyle/>
              <a:p>
                <a:endParaRPr lang="en-GB"/>
              </a:p>
            </p:txBody>
          </p:sp>
          <p:sp>
            <p:nvSpPr>
              <p:cNvPr id="186391" name="Freeform 1047"/>
              <p:cNvSpPr>
                <a:spLocks/>
              </p:cNvSpPr>
              <p:nvPr/>
            </p:nvSpPr>
            <p:spPr bwMode="auto">
              <a:xfrm>
                <a:off x="3990" y="3347"/>
                <a:ext cx="6" cy="138"/>
              </a:xfrm>
              <a:custGeom>
                <a:avLst/>
                <a:gdLst/>
                <a:ahLst/>
                <a:cxnLst>
                  <a:cxn ang="0">
                    <a:pos x="0" y="20"/>
                  </a:cxn>
                  <a:cxn ang="0">
                    <a:pos x="0" y="21"/>
                  </a:cxn>
                  <a:cxn ang="0">
                    <a:pos x="0" y="21"/>
                  </a:cxn>
                  <a:cxn ang="0">
                    <a:pos x="0" y="19"/>
                  </a:cxn>
                  <a:cxn ang="0">
                    <a:pos x="0" y="18"/>
                  </a:cxn>
                  <a:cxn ang="0">
                    <a:pos x="0" y="19"/>
                  </a:cxn>
                  <a:cxn ang="0">
                    <a:pos x="0" y="16"/>
                  </a:cxn>
                  <a:cxn ang="0">
                    <a:pos x="0" y="16"/>
                  </a:cxn>
                  <a:cxn ang="0">
                    <a:pos x="0" y="16"/>
                  </a:cxn>
                  <a:cxn ang="0">
                    <a:pos x="0" y="18"/>
                  </a:cxn>
                  <a:cxn ang="0">
                    <a:pos x="0" y="17"/>
                  </a:cxn>
                  <a:cxn ang="0">
                    <a:pos x="0" y="15"/>
                  </a:cxn>
                  <a:cxn ang="0">
                    <a:pos x="0" y="15"/>
                  </a:cxn>
                  <a:cxn ang="0">
                    <a:pos x="0" y="14"/>
                  </a:cxn>
                  <a:cxn ang="0">
                    <a:pos x="0" y="17"/>
                  </a:cxn>
                  <a:cxn ang="0">
                    <a:pos x="0" y="18"/>
                  </a:cxn>
                  <a:cxn ang="0">
                    <a:pos x="0" y="18"/>
                  </a:cxn>
                  <a:cxn ang="0">
                    <a:pos x="0" y="20"/>
                  </a:cxn>
                  <a:cxn ang="0">
                    <a:pos x="0" y="18"/>
                  </a:cxn>
                  <a:cxn ang="0">
                    <a:pos x="0" y="18"/>
                  </a:cxn>
                  <a:cxn ang="0">
                    <a:pos x="0" y="20"/>
                  </a:cxn>
                  <a:cxn ang="0">
                    <a:pos x="0" y="18"/>
                  </a:cxn>
                  <a:cxn ang="0">
                    <a:pos x="0" y="18"/>
                  </a:cxn>
                  <a:cxn ang="0">
                    <a:pos x="0" y="18"/>
                  </a:cxn>
                  <a:cxn ang="0">
                    <a:pos x="0" y="17"/>
                  </a:cxn>
                  <a:cxn ang="0">
                    <a:pos x="0" y="19"/>
                  </a:cxn>
                  <a:cxn ang="0">
                    <a:pos x="0" y="18"/>
                  </a:cxn>
                  <a:cxn ang="0">
                    <a:pos x="0" y="19"/>
                  </a:cxn>
                  <a:cxn ang="0">
                    <a:pos x="0" y="20"/>
                  </a:cxn>
                  <a:cxn ang="0">
                    <a:pos x="0" y="22"/>
                  </a:cxn>
                  <a:cxn ang="0">
                    <a:pos x="0" y="20"/>
                  </a:cxn>
                  <a:cxn ang="0">
                    <a:pos x="0" y="21"/>
                  </a:cxn>
                  <a:cxn ang="0">
                    <a:pos x="0" y="21"/>
                  </a:cxn>
                  <a:cxn ang="0">
                    <a:pos x="0" y="21"/>
                  </a:cxn>
                  <a:cxn ang="0">
                    <a:pos x="0" y="21"/>
                  </a:cxn>
                  <a:cxn ang="0">
                    <a:pos x="0" y="21"/>
                  </a:cxn>
                  <a:cxn ang="0">
                    <a:pos x="0" y="23"/>
                  </a:cxn>
                  <a:cxn ang="0">
                    <a:pos x="0" y="21"/>
                  </a:cxn>
                  <a:cxn ang="0">
                    <a:pos x="0" y="17"/>
                  </a:cxn>
                  <a:cxn ang="0">
                    <a:pos x="0" y="18"/>
                  </a:cxn>
                  <a:cxn ang="0">
                    <a:pos x="0" y="18"/>
                  </a:cxn>
                  <a:cxn ang="0">
                    <a:pos x="0" y="18"/>
                  </a:cxn>
                  <a:cxn ang="0">
                    <a:pos x="0" y="15"/>
                  </a:cxn>
                  <a:cxn ang="0">
                    <a:pos x="0" y="12"/>
                  </a:cxn>
                  <a:cxn ang="0">
                    <a:pos x="0" y="14"/>
                  </a:cxn>
                  <a:cxn ang="0">
                    <a:pos x="0" y="11"/>
                  </a:cxn>
                  <a:cxn ang="0">
                    <a:pos x="0" y="10"/>
                  </a:cxn>
                  <a:cxn ang="0">
                    <a:pos x="0" y="8"/>
                  </a:cxn>
                  <a:cxn ang="0">
                    <a:pos x="0" y="9"/>
                  </a:cxn>
                  <a:cxn ang="0">
                    <a:pos x="1" y="11"/>
                  </a:cxn>
                  <a:cxn ang="0">
                    <a:pos x="1" y="8"/>
                  </a:cxn>
                  <a:cxn ang="0">
                    <a:pos x="1" y="9"/>
                  </a:cxn>
                  <a:cxn ang="0">
                    <a:pos x="1" y="5"/>
                  </a:cxn>
                  <a:cxn ang="0">
                    <a:pos x="1" y="6"/>
                  </a:cxn>
                  <a:cxn ang="0">
                    <a:pos x="1" y="9"/>
                  </a:cxn>
                  <a:cxn ang="0">
                    <a:pos x="1" y="6"/>
                  </a:cxn>
                  <a:cxn ang="0">
                    <a:pos x="1" y="7"/>
                  </a:cxn>
                  <a:cxn ang="0">
                    <a:pos x="1" y="7"/>
                  </a:cxn>
                  <a:cxn ang="0">
                    <a:pos x="1" y="2"/>
                  </a:cxn>
                  <a:cxn ang="0">
                    <a:pos x="1" y="2"/>
                  </a:cxn>
                  <a:cxn ang="0">
                    <a:pos x="1" y="3"/>
                  </a:cxn>
                  <a:cxn ang="0">
                    <a:pos x="1" y="7"/>
                  </a:cxn>
                  <a:cxn ang="0">
                    <a:pos x="1" y="8"/>
                  </a:cxn>
                </a:cxnLst>
                <a:rect l="0" t="0" r="r" b="b"/>
                <a:pathLst>
                  <a:path w="1" h="23">
                    <a:moveTo>
                      <a:pt x="0" y="21"/>
                    </a:moveTo>
                    <a:lnTo>
                      <a:pt x="0" y="20"/>
                    </a:lnTo>
                    <a:lnTo>
                      <a:pt x="0" y="21"/>
                    </a:lnTo>
                    <a:lnTo>
                      <a:pt x="0" y="20"/>
                    </a:lnTo>
                    <a:lnTo>
                      <a:pt x="0" y="21"/>
                    </a:lnTo>
                    <a:lnTo>
                      <a:pt x="0" y="21"/>
                    </a:lnTo>
                    <a:lnTo>
                      <a:pt x="0" y="21"/>
                    </a:lnTo>
                    <a:lnTo>
                      <a:pt x="0" y="21"/>
                    </a:lnTo>
                    <a:lnTo>
                      <a:pt x="0" y="21"/>
                    </a:lnTo>
                    <a:lnTo>
                      <a:pt x="0" y="20"/>
                    </a:lnTo>
                    <a:lnTo>
                      <a:pt x="0" y="20"/>
                    </a:lnTo>
                    <a:lnTo>
                      <a:pt x="0" y="21"/>
                    </a:lnTo>
                    <a:lnTo>
                      <a:pt x="0" y="20"/>
                    </a:lnTo>
                    <a:lnTo>
                      <a:pt x="0" y="21"/>
                    </a:lnTo>
                    <a:lnTo>
                      <a:pt x="0" y="20"/>
                    </a:lnTo>
                    <a:lnTo>
                      <a:pt x="0" y="21"/>
                    </a:lnTo>
                    <a:lnTo>
                      <a:pt x="0" y="21"/>
                    </a:lnTo>
                    <a:lnTo>
                      <a:pt x="0" y="21"/>
                    </a:lnTo>
                    <a:lnTo>
                      <a:pt x="0" y="21"/>
                    </a:lnTo>
                    <a:lnTo>
                      <a:pt x="0" y="21"/>
                    </a:lnTo>
                    <a:lnTo>
                      <a:pt x="0" y="21"/>
                    </a:lnTo>
                    <a:lnTo>
                      <a:pt x="0" y="21"/>
                    </a:lnTo>
                    <a:lnTo>
                      <a:pt x="0" y="21"/>
                    </a:lnTo>
                    <a:lnTo>
                      <a:pt x="0" y="21"/>
                    </a:lnTo>
                    <a:lnTo>
                      <a:pt x="0" y="20"/>
                    </a:lnTo>
                    <a:lnTo>
                      <a:pt x="0" y="20"/>
                    </a:lnTo>
                    <a:lnTo>
                      <a:pt x="0" y="20"/>
                    </a:lnTo>
                    <a:lnTo>
                      <a:pt x="0" y="20"/>
                    </a:lnTo>
                    <a:lnTo>
                      <a:pt x="0" y="20"/>
                    </a:lnTo>
                    <a:lnTo>
                      <a:pt x="0" y="20"/>
                    </a:lnTo>
                    <a:lnTo>
                      <a:pt x="0" y="20"/>
                    </a:lnTo>
                    <a:lnTo>
                      <a:pt x="0" y="21"/>
                    </a:lnTo>
                    <a:lnTo>
                      <a:pt x="0" y="21"/>
                    </a:lnTo>
                    <a:lnTo>
                      <a:pt x="0" y="21"/>
                    </a:lnTo>
                    <a:lnTo>
                      <a:pt x="0" y="21"/>
                    </a:lnTo>
                    <a:lnTo>
                      <a:pt x="0" y="20"/>
                    </a:lnTo>
                    <a:lnTo>
                      <a:pt x="0" y="20"/>
                    </a:lnTo>
                    <a:lnTo>
                      <a:pt x="0" y="21"/>
                    </a:lnTo>
                    <a:lnTo>
                      <a:pt x="0" y="21"/>
                    </a:lnTo>
                    <a:lnTo>
                      <a:pt x="0" y="20"/>
                    </a:lnTo>
                    <a:lnTo>
                      <a:pt x="0" y="20"/>
                    </a:lnTo>
                    <a:lnTo>
                      <a:pt x="0" y="20"/>
                    </a:lnTo>
                    <a:lnTo>
                      <a:pt x="0" y="20"/>
                    </a:lnTo>
                    <a:lnTo>
                      <a:pt x="0" y="19"/>
                    </a:lnTo>
                    <a:lnTo>
                      <a:pt x="0" y="19"/>
                    </a:lnTo>
                    <a:lnTo>
                      <a:pt x="0" y="19"/>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9"/>
                    </a:lnTo>
                    <a:lnTo>
                      <a:pt x="0" y="19"/>
                    </a:lnTo>
                    <a:lnTo>
                      <a:pt x="0" y="18"/>
                    </a:lnTo>
                    <a:lnTo>
                      <a:pt x="0" y="19"/>
                    </a:lnTo>
                    <a:lnTo>
                      <a:pt x="0" y="19"/>
                    </a:lnTo>
                    <a:lnTo>
                      <a:pt x="0" y="18"/>
                    </a:lnTo>
                    <a:lnTo>
                      <a:pt x="0" y="18"/>
                    </a:lnTo>
                    <a:lnTo>
                      <a:pt x="0" y="18"/>
                    </a:lnTo>
                    <a:lnTo>
                      <a:pt x="0" y="18"/>
                    </a:lnTo>
                    <a:lnTo>
                      <a:pt x="0" y="17"/>
                    </a:lnTo>
                    <a:lnTo>
                      <a:pt x="0" y="18"/>
                    </a:lnTo>
                    <a:lnTo>
                      <a:pt x="0" y="17"/>
                    </a:lnTo>
                    <a:lnTo>
                      <a:pt x="0" y="16"/>
                    </a:lnTo>
                    <a:lnTo>
                      <a:pt x="0" y="16"/>
                    </a:lnTo>
                    <a:lnTo>
                      <a:pt x="0" y="16"/>
                    </a:lnTo>
                    <a:lnTo>
                      <a:pt x="0" y="16"/>
                    </a:lnTo>
                    <a:lnTo>
                      <a:pt x="0" y="15"/>
                    </a:lnTo>
                    <a:lnTo>
                      <a:pt x="0" y="16"/>
                    </a:lnTo>
                    <a:lnTo>
                      <a:pt x="0" y="15"/>
                    </a:lnTo>
                    <a:lnTo>
                      <a:pt x="0" y="16"/>
                    </a:lnTo>
                    <a:lnTo>
                      <a:pt x="0" y="15"/>
                    </a:lnTo>
                    <a:lnTo>
                      <a:pt x="0" y="16"/>
                    </a:lnTo>
                    <a:lnTo>
                      <a:pt x="0" y="15"/>
                    </a:lnTo>
                    <a:lnTo>
                      <a:pt x="0" y="16"/>
                    </a:lnTo>
                    <a:lnTo>
                      <a:pt x="0" y="16"/>
                    </a:lnTo>
                    <a:lnTo>
                      <a:pt x="0" y="16"/>
                    </a:lnTo>
                    <a:lnTo>
                      <a:pt x="0" y="16"/>
                    </a:lnTo>
                    <a:lnTo>
                      <a:pt x="0" y="16"/>
                    </a:lnTo>
                    <a:lnTo>
                      <a:pt x="0" y="16"/>
                    </a:lnTo>
                    <a:lnTo>
                      <a:pt x="0" y="17"/>
                    </a:lnTo>
                    <a:lnTo>
                      <a:pt x="0" y="18"/>
                    </a:lnTo>
                    <a:lnTo>
                      <a:pt x="0" y="17"/>
                    </a:lnTo>
                    <a:lnTo>
                      <a:pt x="0" y="16"/>
                    </a:lnTo>
                    <a:lnTo>
                      <a:pt x="0" y="17"/>
                    </a:lnTo>
                    <a:lnTo>
                      <a:pt x="0" y="16"/>
                    </a:lnTo>
                    <a:lnTo>
                      <a:pt x="0" y="16"/>
                    </a:lnTo>
                    <a:lnTo>
                      <a:pt x="0" y="16"/>
                    </a:lnTo>
                    <a:lnTo>
                      <a:pt x="0" y="16"/>
                    </a:lnTo>
                    <a:lnTo>
                      <a:pt x="0" y="15"/>
                    </a:lnTo>
                    <a:lnTo>
                      <a:pt x="0" y="16"/>
                    </a:lnTo>
                    <a:lnTo>
                      <a:pt x="0" y="16"/>
                    </a:lnTo>
                    <a:lnTo>
                      <a:pt x="0" y="16"/>
                    </a:lnTo>
                    <a:lnTo>
                      <a:pt x="0" y="16"/>
                    </a:lnTo>
                    <a:lnTo>
                      <a:pt x="0" y="17"/>
                    </a:lnTo>
                    <a:lnTo>
                      <a:pt x="0" y="17"/>
                    </a:lnTo>
                    <a:lnTo>
                      <a:pt x="0" y="18"/>
                    </a:lnTo>
                    <a:lnTo>
                      <a:pt x="0" y="18"/>
                    </a:lnTo>
                    <a:lnTo>
                      <a:pt x="0" y="18"/>
                    </a:lnTo>
                    <a:lnTo>
                      <a:pt x="0" y="18"/>
                    </a:lnTo>
                    <a:lnTo>
                      <a:pt x="0" y="18"/>
                    </a:lnTo>
                    <a:lnTo>
                      <a:pt x="0" y="18"/>
                    </a:lnTo>
                    <a:lnTo>
                      <a:pt x="0" y="18"/>
                    </a:lnTo>
                    <a:lnTo>
                      <a:pt x="0" y="18"/>
                    </a:lnTo>
                    <a:lnTo>
                      <a:pt x="0" y="18"/>
                    </a:lnTo>
                    <a:lnTo>
                      <a:pt x="0" y="19"/>
                    </a:lnTo>
                    <a:lnTo>
                      <a:pt x="0" y="19"/>
                    </a:lnTo>
                    <a:lnTo>
                      <a:pt x="0" y="19"/>
                    </a:lnTo>
                    <a:lnTo>
                      <a:pt x="0" y="18"/>
                    </a:lnTo>
                    <a:lnTo>
                      <a:pt x="0" y="17"/>
                    </a:lnTo>
                    <a:lnTo>
                      <a:pt x="0" y="17"/>
                    </a:lnTo>
                    <a:lnTo>
                      <a:pt x="0" y="16"/>
                    </a:lnTo>
                    <a:lnTo>
                      <a:pt x="0" y="17"/>
                    </a:lnTo>
                    <a:lnTo>
                      <a:pt x="0" y="16"/>
                    </a:lnTo>
                    <a:lnTo>
                      <a:pt x="0" y="16"/>
                    </a:lnTo>
                    <a:lnTo>
                      <a:pt x="0" y="16"/>
                    </a:lnTo>
                    <a:lnTo>
                      <a:pt x="0" y="17"/>
                    </a:lnTo>
                    <a:lnTo>
                      <a:pt x="0" y="16"/>
                    </a:lnTo>
                    <a:lnTo>
                      <a:pt x="0" y="16"/>
                    </a:lnTo>
                    <a:lnTo>
                      <a:pt x="0" y="16"/>
                    </a:lnTo>
                    <a:lnTo>
                      <a:pt x="0" y="15"/>
                    </a:lnTo>
                    <a:lnTo>
                      <a:pt x="0" y="15"/>
                    </a:lnTo>
                    <a:lnTo>
                      <a:pt x="0" y="14"/>
                    </a:lnTo>
                    <a:lnTo>
                      <a:pt x="0" y="14"/>
                    </a:lnTo>
                    <a:lnTo>
                      <a:pt x="0" y="14"/>
                    </a:lnTo>
                    <a:lnTo>
                      <a:pt x="0" y="14"/>
                    </a:lnTo>
                    <a:lnTo>
                      <a:pt x="0" y="14"/>
                    </a:lnTo>
                    <a:lnTo>
                      <a:pt x="0" y="15"/>
                    </a:lnTo>
                    <a:lnTo>
                      <a:pt x="0" y="14"/>
                    </a:lnTo>
                    <a:lnTo>
                      <a:pt x="0" y="15"/>
                    </a:lnTo>
                    <a:lnTo>
                      <a:pt x="0" y="14"/>
                    </a:lnTo>
                    <a:lnTo>
                      <a:pt x="0" y="14"/>
                    </a:lnTo>
                    <a:lnTo>
                      <a:pt x="0" y="15"/>
                    </a:lnTo>
                    <a:lnTo>
                      <a:pt x="0" y="15"/>
                    </a:lnTo>
                    <a:lnTo>
                      <a:pt x="0" y="15"/>
                    </a:lnTo>
                    <a:lnTo>
                      <a:pt x="0" y="15"/>
                    </a:lnTo>
                    <a:lnTo>
                      <a:pt x="0" y="15"/>
                    </a:lnTo>
                    <a:lnTo>
                      <a:pt x="0" y="15"/>
                    </a:lnTo>
                    <a:lnTo>
                      <a:pt x="0" y="15"/>
                    </a:lnTo>
                    <a:lnTo>
                      <a:pt x="0" y="15"/>
                    </a:lnTo>
                    <a:lnTo>
                      <a:pt x="0" y="15"/>
                    </a:lnTo>
                    <a:lnTo>
                      <a:pt x="0" y="14"/>
                    </a:lnTo>
                    <a:lnTo>
                      <a:pt x="0" y="15"/>
                    </a:lnTo>
                    <a:lnTo>
                      <a:pt x="0" y="14"/>
                    </a:lnTo>
                    <a:lnTo>
                      <a:pt x="0" y="14"/>
                    </a:lnTo>
                    <a:lnTo>
                      <a:pt x="0" y="13"/>
                    </a:lnTo>
                    <a:lnTo>
                      <a:pt x="0" y="14"/>
                    </a:lnTo>
                    <a:lnTo>
                      <a:pt x="0" y="14"/>
                    </a:lnTo>
                    <a:lnTo>
                      <a:pt x="0" y="14"/>
                    </a:lnTo>
                    <a:lnTo>
                      <a:pt x="0" y="14"/>
                    </a:lnTo>
                    <a:lnTo>
                      <a:pt x="0" y="15"/>
                    </a:lnTo>
                    <a:lnTo>
                      <a:pt x="0" y="14"/>
                    </a:lnTo>
                    <a:lnTo>
                      <a:pt x="0" y="15"/>
                    </a:lnTo>
                    <a:lnTo>
                      <a:pt x="0" y="16"/>
                    </a:lnTo>
                    <a:lnTo>
                      <a:pt x="0" y="17"/>
                    </a:lnTo>
                    <a:lnTo>
                      <a:pt x="0" y="16"/>
                    </a:lnTo>
                    <a:lnTo>
                      <a:pt x="0" y="16"/>
                    </a:lnTo>
                    <a:lnTo>
                      <a:pt x="0" y="16"/>
                    </a:lnTo>
                    <a:lnTo>
                      <a:pt x="0" y="16"/>
                    </a:lnTo>
                    <a:lnTo>
                      <a:pt x="0" y="17"/>
                    </a:lnTo>
                    <a:lnTo>
                      <a:pt x="0" y="18"/>
                    </a:lnTo>
                    <a:lnTo>
                      <a:pt x="0" y="17"/>
                    </a:lnTo>
                    <a:lnTo>
                      <a:pt x="0" y="18"/>
                    </a:lnTo>
                    <a:lnTo>
                      <a:pt x="0" y="18"/>
                    </a:lnTo>
                    <a:lnTo>
                      <a:pt x="0" y="18"/>
                    </a:lnTo>
                    <a:lnTo>
                      <a:pt x="0" y="18"/>
                    </a:lnTo>
                    <a:lnTo>
                      <a:pt x="0" y="18"/>
                    </a:lnTo>
                    <a:lnTo>
                      <a:pt x="0" y="18"/>
                    </a:lnTo>
                    <a:lnTo>
                      <a:pt x="0" y="18"/>
                    </a:lnTo>
                    <a:lnTo>
                      <a:pt x="0" y="18"/>
                    </a:lnTo>
                    <a:lnTo>
                      <a:pt x="0" y="18"/>
                    </a:lnTo>
                    <a:lnTo>
                      <a:pt x="0" y="18"/>
                    </a:lnTo>
                    <a:lnTo>
                      <a:pt x="0" y="19"/>
                    </a:lnTo>
                    <a:lnTo>
                      <a:pt x="0" y="18"/>
                    </a:lnTo>
                    <a:lnTo>
                      <a:pt x="0" y="18"/>
                    </a:lnTo>
                    <a:lnTo>
                      <a:pt x="0" y="18"/>
                    </a:lnTo>
                    <a:lnTo>
                      <a:pt x="0" y="18"/>
                    </a:lnTo>
                    <a:lnTo>
                      <a:pt x="0" y="18"/>
                    </a:lnTo>
                    <a:lnTo>
                      <a:pt x="0" y="18"/>
                    </a:lnTo>
                    <a:lnTo>
                      <a:pt x="0" y="19"/>
                    </a:lnTo>
                    <a:lnTo>
                      <a:pt x="0" y="18"/>
                    </a:lnTo>
                    <a:lnTo>
                      <a:pt x="0" y="19"/>
                    </a:lnTo>
                    <a:lnTo>
                      <a:pt x="0" y="19"/>
                    </a:lnTo>
                    <a:lnTo>
                      <a:pt x="0" y="19"/>
                    </a:lnTo>
                    <a:lnTo>
                      <a:pt x="0" y="19"/>
                    </a:lnTo>
                    <a:lnTo>
                      <a:pt x="0" y="20"/>
                    </a:lnTo>
                    <a:lnTo>
                      <a:pt x="0" y="20"/>
                    </a:lnTo>
                    <a:lnTo>
                      <a:pt x="0" y="20"/>
                    </a:lnTo>
                    <a:lnTo>
                      <a:pt x="0" y="21"/>
                    </a:lnTo>
                    <a:lnTo>
                      <a:pt x="0" y="21"/>
                    </a:lnTo>
                    <a:lnTo>
                      <a:pt x="0" y="21"/>
                    </a:lnTo>
                    <a:lnTo>
                      <a:pt x="0" y="21"/>
                    </a:lnTo>
                    <a:lnTo>
                      <a:pt x="0" y="20"/>
                    </a:lnTo>
                    <a:lnTo>
                      <a:pt x="0" y="19"/>
                    </a:lnTo>
                    <a:lnTo>
                      <a:pt x="0" y="19"/>
                    </a:lnTo>
                    <a:lnTo>
                      <a:pt x="0" y="19"/>
                    </a:lnTo>
                    <a:lnTo>
                      <a:pt x="0" y="18"/>
                    </a:lnTo>
                    <a:lnTo>
                      <a:pt x="0" y="18"/>
                    </a:lnTo>
                    <a:lnTo>
                      <a:pt x="0" y="18"/>
                    </a:lnTo>
                    <a:lnTo>
                      <a:pt x="0" y="18"/>
                    </a:lnTo>
                    <a:lnTo>
                      <a:pt x="0" y="18"/>
                    </a:lnTo>
                    <a:lnTo>
                      <a:pt x="0" y="17"/>
                    </a:lnTo>
                    <a:lnTo>
                      <a:pt x="0" y="17"/>
                    </a:lnTo>
                    <a:lnTo>
                      <a:pt x="0" y="17"/>
                    </a:lnTo>
                    <a:lnTo>
                      <a:pt x="0" y="17"/>
                    </a:lnTo>
                    <a:lnTo>
                      <a:pt x="0" y="18"/>
                    </a:lnTo>
                    <a:lnTo>
                      <a:pt x="0" y="17"/>
                    </a:lnTo>
                    <a:lnTo>
                      <a:pt x="0" y="18"/>
                    </a:lnTo>
                    <a:lnTo>
                      <a:pt x="0" y="18"/>
                    </a:lnTo>
                    <a:lnTo>
                      <a:pt x="0" y="18"/>
                    </a:lnTo>
                    <a:lnTo>
                      <a:pt x="0" y="18"/>
                    </a:lnTo>
                    <a:lnTo>
                      <a:pt x="0" y="19"/>
                    </a:lnTo>
                    <a:lnTo>
                      <a:pt x="0" y="19"/>
                    </a:lnTo>
                    <a:lnTo>
                      <a:pt x="0" y="18"/>
                    </a:lnTo>
                    <a:lnTo>
                      <a:pt x="0" y="19"/>
                    </a:lnTo>
                    <a:lnTo>
                      <a:pt x="0" y="19"/>
                    </a:lnTo>
                    <a:lnTo>
                      <a:pt x="0" y="19"/>
                    </a:lnTo>
                    <a:lnTo>
                      <a:pt x="0" y="19"/>
                    </a:lnTo>
                    <a:lnTo>
                      <a:pt x="0" y="19"/>
                    </a:lnTo>
                    <a:lnTo>
                      <a:pt x="0" y="19"/>
                    </a:lnTo>
                    <a:lnTo>
                      <a:pt x="0" y="20"/>
                    </a:lnTo>
                    <a:lnTo>
                      <a:pt x="0" y="19"/>
                    </a:lnTo>
                    <a:lnTo>
                      <a:pt x="0" y="20"/>
                    </a:lnTo>
                    <a:lnTo>
                      <a:pt x="0" y="19"/>
                    </a:lnTo>
                    <a:lnTo>
                      <a:pt x="0" y="20"/>
                    </a:lnTo>
                    <a:lnTo>
                      <a:pt x="0" y="19"/>
                    </a:lnTo>
                    <a:lnTo>
                      <a:pt x="0" y="19"/>
                    </a:lnTo>
                    <a:lnTo>
                      <a:pt x="0" y="19"/>
                    </a:lnTo>
                    <a:lnTo>
                      <a:pt x="0" y="19"/>
                    </a:lnTo>
                    <a:lnTo>
                      <a:pt x="0" y="19"/>
                    </a:lnTo>
                    <a:lnTo>
                      <a:pt x="0" y="19"/>
                    </a:lnTo>
                    <a:lnTo>
                      <a:pt x="0" y="18"/>
                    </a:lnTo>
                    <a:lnTo>
                      <a:pt x="0" y="19"/>
                    </a:lnTo>
                    <a:lnTo>
                      <a:pt x="0" y="19"/>
                    </a:lnTo>
                    <a:lnTo>
                      <a:pt x="0" y="19"/>
                    </a:lnTo>
                    <a:lnTo>
                      <a:pt x="0" y="19"/>
                    </a:lnTo>
                    <a:lnTo>
                      <a:pt x="0" y="19"/>
                    </a:lnTo>
                    <a:lnTo>
                      <a:pt x="0" y="19"/>
                    </a:lnTo>
                    <a:lnTo>
                      <a:pt x="0" y="18"/>
                    </a:lnTo>
                    <a:lnTo>
                      <a:pt x="0" y="18"/>
                    </a:lnTo>
                    <a:lnTo>
                      <a:pt x="0" y="18"/>
                    </a:lnTo>
                    <a:lnTo>
                      <a:pt x="0" y="18"/>
                    </a:lnTo>
                    <a:lnTo>
                      <a:pt x="0" y="18"/>
                    </a:lnTo>
                    <a:lnTo>
                      <a:pt x="0" y="19"/>
                    </a:lnTo>
                    <a:lnTo>
                      <a:pt x="0" y="18"/>
                    </a:lnTo>
                    <a:lnTo>
                      <a:pt x="0" y="19"/>
                    </a:lnTo>
                    <a:lnTo>
                      <a:pt x="0" y="19"/>
                    </a:lnTo>
                    <a:lnTo>
                      <a:pt x="0" y="18"/>
                    </a:lnTo>
                    <a:lnTo>
                      <a:pt x="0" y="19"/>
                    </a:lnTo>
                    <a:lnTo>
                      <a:pt x="0" y="18"/>
                    </a:lnTo>
                    <a:lnTo>
                      <a:pt x="0" y="18"/>
                    </a:lnTo>
                    <a:lnTo>
                      <a:pt x="0" y="18"/>
                    </a:lnTo>
                    <a:lnTo>
                      <a:pt x="0" y="18"/>
                    </a:lnTo>
                    <a:lnTo>
                      <a:pt x="0" y="18"/>
                    </a:lnTo>
                    <a:lnTo>
                      <a:pt x="0" y="18"/>
                    </a:lnTo>
                    <a:lnTo>
                      <a:pt x="0" y="18"/>
                    </a:lnTo>
                    <a:lnTo>
                      <a:pt x="0" y="18"/>
                    </a:lnTo>
                    <a:lnTo>
                      <a:pt x="0" y="17"/>
                    </a:lnTo>
                    <a:lnTo>
                      <a:pt x="0" y="17"/>
                    </a:lnTo>
                    <a:lnTo>
                      <a:pt x="0" y="17"/>
                    </a:lnTo>
                    <a:lnTo>
                      <a:pt x="0" y="17"/>
                    </a:lnTo>
                    <a:lnTo>
                      <a:pt x="0" y="17"/>
                    </a:lnTo>
                    <a:lnTo>
                      <a:pt x="0" y="17"/>
                    </a:lnTo>
                    <a:lnTo>
                      <a:pt x="0" y="17"/>
                    </a:lnTo>
                    <a:lnTo>
                      <a:pt x="0" y="17"/>
                    </a:lnTo>
                    <a:lnTo>
                      <a:pt x="0" y="18"/>
                    </a:lnTo>
                    <a:lnTo>
                      <a:pt x="0" y="18"/>
                    </a:lnTo>
                    <a:lnTo>
                      <a:pt x="0" y="19"/>
                    </a:lnTo>
                    <a:lnTo>
                      <a:pt x="0" y="19"/>
                    </a:lnTo>
                    <a:lnTo>
                      <a:pt x="0" y="19"/>
                    </a:lnTo>
                    <a:lnTo>
                      <a:pt x="0" y="19"/>
                    </a:lnTo>
                    <a:lnTo>
                      <a:pt x="0" y="19"/>
                    </a:lnTo>
                    <a:lnTo>
                      <a:pt x="0" y="20"/>
                    </a:lnTo>
                    <a:lnTo>
                      <a:pt x="0" y="19"/>
                    </a:lnTo>
                    <a:lnTo>
                      <a:pt x="0" y="20"/>
                    </a:lnTo>
                    <a:lnTo>
                      <a:pt x="0" y="19"/>
                    </a:lnTo>
                    <a:lnTo>
                      <a:pt x="0" y="19"/>
                    </a:lnTo>
                    <a:lnTo>
                      <a:pt x="0" y="18"/>
                    </a:lnTo>
                    <a:lnTo>
                      <a:pt x="0" y="19"/>
                    </a:lnTo>
                    <a:lnTo>
                      <a:pt x="0" y="19"/>
                    </a:lnTo>
                    <a:lnTo>
                      <a:pt x="0" y="19"/>
                    </a:lnTo>
                    <a:lnTo>
                      <a:pt x="0" y="19"/>
                    </a:lnTo>
                    <a:lnTo>
                      <a:pt x="0" y="18"/>
                    </a:lnTo>
                    <a:lnTo>
                      <a:pt x="0" y="18"/>
                    </a:lnTo>
                    <a:lnTo>
                      <a:pt x="0" y="19"/>
                    </a:lnTo>
                    <a:lnTo>
                      <a:pt x="0" y="18"/>
                    </a:lnTo>
                    <a:lnTo>
                      <a:pt x="0" y="18"/>
                    </a:lnTo>
                    <a:lnTo>
                      <a:pt x="0" y="19"/>
                    </a:lnTo>
                    <a:lnTo>
                      <a:pt x="0" y="19"/>
                    </a:lnTo>
                    <a:lnTo>
                      <a:pt x="0" y="18"/>
                    </a:lnTo>
                    <a:lnTo>
                      <a:pt x="0" y="18"/>
                    </a:lnTo>
                    <a:lnTo>
                      <a:pt x="0" y="18"/>
                    </a:lnTo>
                    <a:lnTo>
                      <a:pt x="0" y="19"/>
                    </a:lnTo>
                    <a:lnTo>
                      <a:pt x="0" y="19"/>
                    </a:lnTo>
                    <a:lnTo>
                      <a:pt x="0" y="18"/>
                    </a:lnTo>
                    <a:lnTo>
                      <a:pt x="0" y="19"/>
                    </a:lnTo>
                    <a:lnTo>
                      <a:pt x="0" y="19"/>
                    </a:lnTo>
                    <a:lnTo>
                      <a:pt x="0" y="19"/>
                    </a:lnTo>
                    <a:lnTo>
                      <a:pt x="0" y="20"/>
                    </a:lnTo>
                    <a:lnTo>
                      <a:pt x="0" y="20"/>
                    </a:lnTo>
                    <a:lnTo>
                      <a:pt x="0" y="21"/>
                    </a:lnTo>
                    <a:lnTo>
                      <a:pt x="0" y="21"/>
                    </a:lnTo>
                    <a:lnTo>
                      <a:pt x="0" y="21"/>
                    </a:lnTo>
                    <a:lnTo>
                      <a:pt x="0" y="21"/>
                    </a:lnTo>
                    <a:lnTo>
                      <a:pt x="0" y="21"/>
                    </a:lnTo>
                    <a:lnTo>
                      <a:pt x="0" y="20"/>
                    </a:lnTo>
                    <a:lnTo>
                      <a:pt x="0" y="20"/>
                    </a:lnTo>
                    <a:lnTo>
                      <a:pt x="0" y="21"/>
                    </a:lnTo>
                    <a:lnTo>
                      <a:pt x="0" y="20"/>
                    </a:lnTo>
                    <a:lnTo>
                      <a:pt x="0" y="20"/>
                    </a:lnTo>
                    <a:lnTo>
                      <a:pt x="0" y="20"/>
                    </a:lnTo>
                    <a:lnTo>
                      <a:pt x="0" y="19"/>
                    </a:lnTo>
                    <a:lnTo>
                      <a:pt x="0" y="19"/>
                    </a:lnTo>
                    <a:lnTo>
                      <a:pt x="0" y="20"/>
                    </a:lnTo>
                    <a:lnTo>
                      <a:pt x="0" y="20"/>
                    </a:lnTo>
                    <a:lnTo>
                      <a:pt x="0" y="21"/>
                    </a:lnTo>
                    <a:lnTo>
                      <a:pt x="0" y="21"/>
                    </a:lnTo>
                    <a:lnTo>
                      <a:pt x="0" y="22"/>
                    </a:lnTo>
                    <a:lnTo>
                      <a:pt x="0" y="22"/>
                    </a:lnTo>
                    <a:lnTo>
                      <a:pt x="0" y="22"/>
                    </a:lnTo>
                    <a:lnTo>
                      <a:pt x="0" y="22"/>
                    </a:lnTo>
                    <a:lnTo>
                      <a:pt x="0" y="22"/>
                    </a:lnTo>
                    <a:lnTo>
                      <a:pt x="0" y="21"/>
                    </a:lnTo>
                    <a:lnTo>
                      <a:pt x="0" y="21"/>
                    </a:lnTo>
                    <a:lnTo>
                      <a:pt x="0" y="21"/>
                    </a:lnTo>
                    <a:lnTo>
                      <a:pt x="0" y="21"/>
                    </a:lnTo>
                    <a:lnTo>
                      <a:pt x="0" y="21"/>
                    </a:lnTo>
                    <a:lnTo>
                      <a:pt x="0" y="21"/>
                    </a:lnTo>
                    <a:lnTo>
                      <a:pt x="0" y="20"/>
                    </a:lnTo>
                    <a:lnTo>
                      <a:pt x="0" y="20"/>
                    </a:lnTo>
                    <a:lnTo>
                      <a:pt x="0" y="20"/>
                    </a:lnTo>
                    <a:lnTo>
                      <a:pt x="0" y="19"/>
                    </a:lnTo>
                    <a:lnTo>
                      <a:pt x="0" y="20"/>
                    </a:lnTo>
                    <a:lnTo>
                      <a:pt x="0" y="20"/>
                    </a:lnTo>
                    <a:lnTo>
                      <a:pt x="0" y="20"/>
                    </a:lnTo>
                    <a:lnTo>
                      <a:pt x="0" y="20"/>
                    </a:lnTo>
                    <a:lnTo>
                      <a:pt x="0" y="21"/>
                    </a:lnTo>
                    <a:lnTo>
                      <a:pt x="0" y="20"/>
                    </a:lnTo>
                    <a:lnTo>
                      <a:pt x="0" y="20"/>
                    </a:lnTo>
                    <a:lnTo>
                      <a:pt x="0" y="20"/>
                    </a:lnTo>
                    <a:lnTo>
                      <a:pt x="0" y="20"/>
                    </a:lnTo>
                    <a:lnTo>
                      <a:pt x="0" y="21"/>
                    </a:lnTo>
                    <a:lnTo>
                      <a:pt x="0" y="21"/>
                    </a:lnTo>
                    <a:lnTo>
                      <a:pt x="0" y="21"/>
                    </a:lnTo>
                    <a:lnTo>
                      <a:pt x="0" y="21"/>
                    </a:lnTo>
                    <a:lnTo>
                      <a:pt x="0" y="21"/>
                    </a:lnTo>
                    <a:lnTo>
                      <a:pt x="0" y="21"/>
                    </a:lnTo>
                    <a:lnTo>
                      <a:pt x="0" y="20"/>
                    </a:lnTo>
                    <a:lnTo>
                      <a:pt x="0" y="21"/>
                    </a:lnTo>
                    <a:lnTo>
                      <a:pt x="0" y="21"/>
                    </a:lnTo>
                    <a:lnTo>
                      <a:pt x="0" y="21"/>
                    </a:lnTo>
                    <a:lnTo>
                      <a:pt x="0" y="21"/>
                    </a:lnTo>
                    <a:lnTo>
                      <a:pt x="0" y="21"/>
                    </a:lnTo>
                    <a:lnTo>
                      <a:pt x="0" y="21"/>
                    </a:lnTo>
                    <a:lnTo>
                      <a:pt x="0" y="20"/>
                    </a:lnTo>
                    <a:lnTo>
                      <a:pt x="0" y="21"/>
                    </a:lnTo>
                    <a:lnTo>
                      <a:pt x="0" y="21"/>
                    </a:lnTo>
                    <a:lnTo>
                      <a:pt x="0" y="21"/>
                    </a:lnTo>
                    <a:lnTo>
                      <a:pt x="0" y="21"/>
                    </a:lnTo>
                    <a:lnTo>
                      <a:pt x="0" y="21"/>
                    </a:lnTo>
                    <a:lnTo>
                      <a:pt x="0" y="21"/>
                    </a:lnTo>
                    <a:lnTo>
                      <a:pt x="0" y="21"/>
                    </a:lnTo>
                    <a:lnTo>
                      <a:pt x="0" y="21"/>
                    </a:lnTo>
                    <a:lnTo>
                      <a:pt x="0" y="21"/>
                    </a:lnTo>
                    <a:lnTo>
                      <a:pt x="0" y="21"/>
                    </a:lnTo>
                    <a:lnTo>
                      <a:pt x="0" y="21"/>
                    </a:lnTo>
                    <a:lnTo>
                      <a:pt x="0" y="21"/>
                    </a:lnTo>
                    <a:lnTo>
                      <a:pt x="0" y="21"/>
                    </a:lnTo>
                    <a:lnTo>
                      <a:pt x="0" y="21"/>
                    </a:lnTo>
                    <a:lnTo>
                      <a:pt x="0" y="21"/>
                    </a:lnTo>
                    <a:lnTo>
                      <a:pt x="0" y="21"/>
                    </a:lnTo>
                    <a:lnTo>
                      <a:pt x="0" y="22"/>
                    </a:lnTo>
                    <a:lnTo>
                      <a:pt x="0" y="22"/>
                    </a:lnTo>
                    <a:lnTo>
                      <a:pt x="0" y="22"/>
                    </a:lnTo>
                    <a:lnTo>
                      <a:pt x="0" y="21"/>
                    </a:lnTo>
                    <a:lnTo>
                      <a:pt x="0" y="22"/>
                    </a:lnTo>
                    <a:lnTo>
                      <a:pt x="0" y="22"/>
                    </a:lnTo>
                    <a:lnTo>
                      <a:pt x="0" y="22"/>
                    </a:lnTo>
                    <a:lnTo>
                      <a:pt x="0" y="22"/>
                    </a:lnTo>
                    <a:lnTo>
                      <a:pt x="0" y="22"/>
                    </a:lnTo>
                    <a:lnTo>
                      <a:pt x="0" y="22"/>
                    </a:lnTo>
                    <a:lnTo>
                      <a:pt x="0" y="22"/>
                    </a:lnTo>
                    <a:lnTo>
                      <a:pt x="0" y="22"/>
                    </a:lnTo>
                    <a:lnTo>
                      <a:pt x="0" y="22"/>
                    </a:lnTo>
                    <a:lnTo>
                      <a:pt x="0" y="22"/>
                    </a:lnTo>
                    <a:lnTo>
                      <a:pt x="0" y="21"/>
                    </a:lnTo>
                    <a:lnTo>
                      <a:pt x="0" y="22"/>
                    </a:lnTo>
                    <a:lnTo>
                      <a:pt x="0" y="21"/>
                    </a:lnTo>
                    <a:lnTo>
                      <a:pt x="0" y="21"/>
                    </a:lnTo>
                    <a:lnTo>
                      <a:pt x="0" y="22"/>
                    </a:lnTo>
                    <a:lnTo>
                      <a:pt x="0" y="22"/>
                    </a:lnTo>
                    <a:lnTo>
                      <a:pt x="0" y="22"/>
                    </a:lnTo>
                    <a:lnTo>
                      <a:pt x="0" y="22"/>
                    </a:lnTo>
                    <a:lnTo>
                      <a:pt x="0" y="22"/>
                    </a:lnTo>
                    <a:lnTo>
                      <a:pt x="0" y="22"/>
                    </a:lnTo>
                    <a:lnTo>
                      <a:pt x="0" y="23"/>
                    </a:lnTo>
                    <a:lnTo>
                      <a:pt x="0" y="23"/>
                    </a:lnTo>
                    <a:lnTo>
                      <a:pt x="0" y="23"/>
                    </a:lnTo>
                    <a:lnTo>
                      <a:pt x="0" y="23"/>
                    </a:lnTo>
                    <a:lnTo>
                      <a:pt x="0" y="23"/>
                    </a:lnTo>
                    <a:lnTo>
                      <a:pt x="0" y="23"/>
                    </a:lnTo>
                    <a:lnTo>
                      <a:pt x="0" y="23"/>
                    </a:lnTo>
                    <a:lnTo>
                      <a:pt x="0" y="23"/>
                    </a:lnTo>
                    <a:lnTo>
                      <a:pt x="0" y="22"/>
                    </a:lnTo>
                    <a:lnTo>
                      <a:pt x="0" y="22"/>
                    </a:lnTo>
                    <a:lnTo>
                      <a:pt x="0" y="21"/>
                    </a:lnTo>
                    <a:lnTo>
                      <a:pt x="0" y="20"/>
                    </a:lnTo>
                    <a:lnTo>
                      <a:pt x="0" y="21"/>
                    </a:lnTo>
                    <a:lnTo>
                      <a:pt x="0" y="20"/>
                    </a:lnTo>
                    <a:lnTo>
                      <a:pt x="0" y="20"/>
                    </a:lnTo>
                    <a:lnTo>
                      <a:pt x="0" y="20"/>
                    </a:lnTo>
                    <a:lnTo>
                      <a:pt x="0" y="20"/>
                    </a:lnTo>
                    <a:lnTo>
                      <a:pt x="0" y="19"/>
                    </a:lnTo>
                    <a:lnTo>
                      <a:pt x="0" y="18"/>
                    </a:lnTo>
                    <a:lnTo>
                      <a:pt x="0" y="18"/>
                    </a:lnTo>
                    <a:lnTo>
                      <a:pt x="0" y="18"/>
                    </a:lnTo>
                    <a:lnTo>
                      <a:pt x="0" y="17"/>
                    </a:lnTo>
                    <a:lnTo>
                      <a:pt x="0" y="18"/>
                    </a:lnTo>
                    <a:lnTo>
                      <a:pt x="0" y="17"/>
                    </a:lnTo>
                    <a:lnTo>
                      <a:pt x="0" y="17"/>
                    </a:lnTo>
                    <a:lnTo>
                      <a:pt x="0" y="17"/>
                    </a:lnTo>
                    <a:lnTo>
                      <a:pt x="0" y="17"/>
                    </a:lnTo>
                    <a:lnTo>
                      <a:pt x="0" y="17"/>
                    </a:lnTo>
                    <a:lnTo>
                      <a:pt x="0" y="18"/>
                    </a:lnTo>
                    <a:lnTo>
                      <a:pt x="0" y="17"/>
                    </a:lnTo>
                    <a:lnTo>
                      <a:pt x="0" y="17"/>
                    </a:lnTo>
                    <a:lnTo>
                      <a:pt x="0" y="17"/>
                    </a:lnTo>
                    <a:lnTo>
                      <a:pt x="0" y="18"/>
                    </a:lnTo>
                    <a:lnTo>
                      <a:pt x="0" y="18"/>
                    </a:lnTo>
                    <a:lnTo>
                      <a:pt x="0" y="18"/>
                    </a:lnTo>
                    <a:lnTo>
                      <a:pt x="0" y="18"/>
                    </a:lnTo>
                    <a:lnTo>
                      <a:pt x="0" y="19"/>
                    </a:lnTo>
                    <a:lnTo>
                      <a:pt x="0" y="19"/>
                    </a:lnTo>
                    <a:lnTo>
                      <a:pt x="0" y="19"/>
                    </a:lnTo>
                    <a:lnTo>
                      <a:pt x="0" y="19"/>
                    </a:lnTo>
                    <a:lnTo>
                      <a:pt x="0" y="19"/>
                    </a:lnTo>
                    <a:lnTo>
                      <a:pt x="0" y="18"/>
                    </a:lnTo>
                    <a:lnTo>
                      <a:pt x="0" y="18"/>
                    </a:lnTo>
                    <a:lnTo>
                      <a:pt x="0" y="18"/>
                    </a:lnTo>
                    <a:lnTo>
                      <a:pt x="0" y="18"/>
                    </a:lnTo>
                    <a:lnTo>
                      <a:pt x="0" y="18"/>
                    </a:lnTo>
                    <a:lnTo>
                      <a:pt x="0" y="18"/>
                    </a:lnTo>
                    <a:lnTo>
                      <a:pt x="0" y="17"/>
                    </a:lnTo>
                    <a:lnTo>
                      <a:pt x="0" y="18"/>
                    </a:lnTo>
                    <a:lnTo>
                      <a:pt x="0" y="18"/>
                    </a:lnTo>
                    <a:lnTo>
                      <a:pt x="0" y="18"/>
                    </a:lnTo>
                    <a:lnTo>
                      <a:pt x="0" y="18"/>
                    </a:lnTo>
                    <a:lnTo>
                      <a:pt x="0" y="19"/>
                    </a:lnTo>
                    <a:lnTo>
                      <a:pt x="0" y="18"/>
                    </a:lnTo>
                    <a:lnTo>
                      <a:pt x="0" y="18"/>
                    </a:lnTo>
                    <a:lnTo>
                      <a:pt x="0" y="17"/>
                    </a:lnTo>
                    <a:lnTo>
                      <a:pt x="0" y="18"/>
                    </a:lnTo>
                    <a:lnTo>
                      <a:pt x="0" y="17"/>
                    </a:lnTo>
                    <a:lnTo>
                      <a:pt x="0" y="16"/>
                    </a:lnTo>
                    <a:lnTo>
                      <a:pt x="0" y="16"/>
                    </a:lnTo>
                    <a:lnTo>
                      <a:pt x="0" y="16"/>
                    </a:lnTo>
                    <a:lnTo>
                      <a:pt x="0" y="16"/>
                    </a:lnTo>
                    <a:lnTo>
                      <a:pt x="0" y="16"/>
                    </a:lnTo>
                    <a:lnTo>
                      <a:pt x="0" y="16"/>
                    </a:lnTo>
                    <a:lnTo>
                      <a:pt x="0" y="16"/>
                    </a:lnTo>
                    <a:lnTo>
                      <a:pt x="0" y="16"/>
                    </a:lnTo>
                    <a:lnTo>
                      <a:pt x="0" y="15"/>
                    </a:lnTo>
                    <a:lnTo>
                      <a:pt x="0" y="15"/>
                    </a:lnTo>
                    <a:lnTo>
                      <a:pt x="0" y="16"/>
                    </a:lnTo>
                    <a:lnTo>
                      <a:pt x="0" y="15"/>
                    </a:lnTo>
                    <a:lnTo>
                      <a:pt x="0" y="15"/>
                    </a:lnTo>
                    <a:lnTo>
                      <a:pt x="0" y="14"/>
                    </a:lnTo>
                    <a:lnTo>
                      <a:pt x="0" y="14"/>
                    </a:lnTo>
                    <a:lnTo>
                      <a:pt x="0" y="13"/>
                    </a:lnTo>
                    <a:lnTo>
                      <a:pt x="0" y="13"/>
                    </a:lnTo>
                    <a:lnTo>
                      <a:pt x="0" y="13"/>
                    </a:lnTo>
                    <a:lnTo>
                      <a:pt x="0" y="13"/>
                    </a:lnTo>
                    <a:lnTo>
                      <a:pt x="0" y="13"/>
                    </a:lnTo>
                    <a:lnTo>
                      <a:pt x="0" y="12"/>
                    </a:lnTo>
                    <a:lnTo>
                      <a:pt x="0" y="11"/>
                    </a:lnTo>
                    <a:lnTo>
                      <a:pt x="0" y="12"/>
                    </a:lnTo>
                    <a:lnTo>
                      <a:pt x="0" y="13"/>
                    </a:lnTo>
                    <a:lnTo>
                      <a:pt x="0" y="13"/>
                    </a:lnTo>
                    <a:lnTo>
                      <a:pt x="0" y="13"/>
                    </a:lnTo>
                    <a:lnTo>
                      <a:pt x="0" y="14"/>
                    </a:lnTo>
                    <a:lnTo>
                      <a:pt x="0" y="14"/>
                    </a:lnTo>
                    <a:lnTo>
                      <a:pt x="0" y="14"/>
                    </a:lnTo>
                    <a:lnTo>
                      <a:pt x="0" y="14"/>
                    </a:lnTo>
                    <a:lnTo>
                      <a:pt x="0" y="14"/>
                    </a:lnTo>
                    <a:lnTo>
                      <a:pt x="0" y="14"/>
                    </a:lnTo>
                    <a:lnTo>
                      <a:pt x="0" y="13"/>
                    </a:lnTo>
                    <a:lnTo>
                      <a:pt x="0" y="13"/>
                    </a:lnTo>
                    <a:lnTo>
                      <a:pt x="0" y="13"/>
                    </a:lnTo>
                    <a:lnTo>
                      <a:pt x="0" y="12"/>
                    </a:lnTo>
                    <a:lnTo>
                      <a:pt x="0" y="12"/>
                    </a:lnTo>
                    <a:lnTo>
                      <a:pt x="0" y="12"/>
                    </a:lnTo>
                    <a:lnTo>
                      <a:pt x="0" y="12"/>
                    </a:lnTo>
                    <a:lnTo>
                      <a:pt x="0" y="12"/>
                    </a:lnTo>
                    <a:lnTo>
                      <a:pt x="0" y="12"/>
                    </a:lnTo>
                    <a:lnTo>
                      <a:pt x="0" y="11"/>
                    </a:lnTo>
                    <a:lnTo>
                      <a:pt x="0" y="11"/>
                    </a:lnTo>
                    <a:lnTo>
                      <a:pt x="0" y="11"/>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10"/>
                    </a:lnTo>
                    <a:lnTo>
                      <a:pt x="0" y="10"/>
                    </a:lnTo>
                    <a:lnTo>
                      <a:pt x="0" y="9"/>
                    </a:lnTo>
                    <a:lnTo>
                      <a:pt x="0" y="8"/>
                    </a:lnTo>
                    <a:lnTo>
                      <a:pt x="0" y="9"/>
                    </a:lnTo>
                    <a:lnTo>
                      <a:pt x="0" y="8"/>
                    </a:lnTo>
                    <a:lnTo>
                      <a:pt x="0" y="9"/>
                    </a:lnTo>
                    <a:lnTo>
                      <a:pt x="0" y="8"/>
                    </a:lnTo>
                    <a:lnTo>
                      <a:pt x="0" y="8"/>
                    </a:lnTo>
                    <a:lnTo>
                      <a:pt x="0" y="8"/>
                    </a:lnTo>
                    <a:lnTo>
                      <a:pt x="0" y="8"/>
                    </a:lnTo>
                    <a:lnTo>
                      <a:pt x="0" y="8"/>
                    </a:lnTo>
                    <a:lnTo>
                      <a:pt x="0" y="8"/>
                    </a:lnTo>
                    <a:lnTo>
                      <a:pt x="0" y="7"/>
                    </a:lnTo>
                    <a:lnTo>
                      <a:pt x="0" y="8"/>
                    </a:lnTo>
                    <a:lnTo>
                      <a:pt x="0" y="7"/>
                    </a:lnTo>
                    <a:lnTo>
                      <a:pt x="0" y="8"/>
                    </a:lnTo>
                    <a:lnTo>
                      <a:pt x="0" y="8"/>
                    </a:lnTo>
                    <a:lnTo>
                      <a:pt x="0" y="8"/>
                    </a:lnTo>
                    <a:lnTo>
                      <a:pt x="0" y="9"/>
                    </a:lnTo>
                    <a:lnTo>
                      <a:pt x="0" y="9"/>
                    </a:lnTo>
                    <a:lnTo>
                      <a:pt x="0" y="9"/>
                    </a:lnTo>
                    <a:lnTo>
                      <a:pt x="0" y="9"/>
                    </a:lnTo>
                    <a:lnTo>
                      <a:pt x="0" y="10"/>
                    </a:lnTo>
                    <a:lnTo>
                      <a:pt x="1" y="10"/>
                    </a:lnTo>
                    <a:lnTo>
                      <a:pt x="1" y="9"/>
                    </a:lnTo>
                    <a:lnTo>
                      <a:pt x="1" y="10"/>
                    </a:lnTo>
                    <a:lnTo>
                      <a:pt x="1" y="10"/>
                    </a:lnTo>
                    <a:lnTo>
                      <a:pt x="1" y="11"/>
                    </a:lnTo>
                    <a:lnTo>
                      <a:pt x="1" y="11"/>
                    </a:lnTo>
                    <a:lnTo>
                      <a:pt x="1" y="11"/>
                    </a:lnTo>
                    <a:lnTo>
                      <a:pt x="1" y="11"/>
                    </a:lnTo>
                    <a:lnTo>
                      <a:pt x="1" y="10"/>
                    </a:lnTo>
                    <a:lnTo>
                      <a:pt x="1" y="11"/>
                    </a:lnTo>
                    <a:lnTo>
                      <a:pt x="1" y="10"/>
                    </a:lnTo>
                    <a:lnTo>
                      <a:pt x="1" y="10"/>
                    </a:lnTo>
                    <a:lnTo>
                      <a:pt x="1" y="9"/>
                    </a:lnTo>
                    <a:lnTo>
                      <a:pt x="1" y="8"/>
                    </a:lnTo>
                    <a:lnTo>
                      <a:pt x="1" y="8"/>
                    </a:lnTo>
                    <a:lnTo>
                      <a:pt x="1" y="8"/>
                    </a:lnTo>
                    <a:lnTo>
                      <a:pt x="1" y="7"/>
                    </a:lnTo>
                    <a:lnTo>
                      <a:pt x="1" y="8"/>
                    </a:lnTo>
                    <a:lnTo>
                      <a:pt x="1" y="7"/>
                    </a:lnTo>
                    <a:lnTo>
                      <a:pt x="1" y="8"/>
                    </a:lnTo>
                    <a:lnTo>
                      <a:pt x="1" y="8"/>
                    </a:lnTo>
                    <a:lnTo>
                      <a:pt x="1" y="9"/>
                    </a:lnTo>
                    <a:lnTo>
                      <a:pt x="1" y="8"/>
                    </a:lnTo>
                    <a:lnTo>
                      <a:pt x="1" y="9"/>
                    </a:lnTo>
                    <a:lnTo>
                      <a:pt x="1" y="9"/>
                    </a:lnTo>
                    <a:lnTo>
                      <a:pt x="1" y="10"/>
                    </a:lnTo>
                    <a:lnTo>
                      <a:pt x="1" y="10"/>
                    </a:lnTo>
                    <a:lnTo>
                      <a:pt x="1" y="10"/>
                    </a:lnTo>
                    <a:lnTo>
                      <a:pt x="1" y="9"/>
                    </a:lnTo>
                    <a:lnTo>
                      <a:pt x="1" y="9"/>
                    </a:lnTo>
                    <a:lnTo>
                      <a:pt x="1" y="9"/>
                    </a:lnTo>
                    <a:lnTo>
                      <a:pt x="1" y="9"/>
                    </a:lnTo>
                    <a:lnTo>
                      <a:pt x="1" y="9"/>
                    </a:lnTo>
                    <a:lnTo>
                      <a:pt x="1" y="8"/>
                    </a:lnTo>
                    <a:lnTo>
                      <a:pt x="1" y="8"/>
                    </a:lnTo>
                    <a:lnTo>
                      <a:pt x="1" y="8"/>
                    </a:lnTo>
                    <a:lnTo>
                      <a:pt x="1" y="7"/>
                    </a:lnTo>
                    <a:lnTo>
                      <a:pt x="1" y="7"/>
                    </a:lnTo>
                    <a:lnTo>
                      <a:pt x="1" y="6"/>
                    </a:lnTo>
                    <a:lnTo>
                      <a:pt x="1" y="5"/>
                    </a:lnTo>
                    <a:lnTo>
                      <a:pt x="1" y="6"/>
                    </a:lnTo>
                    <a:lnTo>
                      <a:pt x="1" y="5"/>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8"/>
                    </a:lnTo>
                    <a:lnTo>
                      <a:pt x="1" y="8"/>
                    </a:lnTo>
                    <a:lnTo>
                      <a:pt x="1" y="8"/>
                    </a:lnTo>
                    <a:lnTo>
                      <a:pt x="1" y="9"/>
                    </a:lnTo>
                    <a:lnTo>
                      <a:pt x="1" y="8"/>
                    </a:lnTo>
                    <a:lnTo>
                      <a:pt x="1" y="8"/>
                    </a:lnTo>
                    <a:lnTo>
                      <a:pt x="1" y="9"/>
                    </a:lnTo>
                    <a:lnTo>
                      <a:pt x="1" y="9"/>
                    </a:lnTo>
                    <a:lnTo>
                      <a:pt x="1" y="9"/>
                    </a:lnTo>
                    <a:lnTo>
                      <a:pt x="1" y="10"/>
                    </a:lnTo>
                    <a:lnTo>
                      <a:pt x="1" y="9"/>
                    </a:lnTo>
                    <a:lnTo>
                      <a:pt x="1" y="8"/>
                    </a:lnTo>
                    <a:lnTo>
                      <a:pt x="1" y="8"/>
                    </a:lnTo>
                    <a:lnTo>
                      <a:pt x="1" y="7"/>
                    </a:lnTo>
                    <a:lnTo>
                      <a:pt x="1" y="7"/>
                    </a:lnTo>
                    <a:lnTo>
                      <a:pt x="1" y="6"/>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7"/>
                    </a:lnTo>
                    <a:lnTo>
                      <a:pt x="1" y="7"/>
                    </a:lnTo>
                    <a:lnTo>
                      <a:pt x="1" y="7"/>
                    </a:lnTo>
                    <a:lnTo>
                      <a:pt x="1" y="7"/>
                    </a:lnTo>
                    <a:lnTo>
                      <a:pt x="1" y="6"/>
                    </a:lnTo>
                    <a:lnTo>
                      <a:pt x="1" y="7"/>
                    </a:lnTo>
                    <a:lnTo>
                      <a:pt x="1" y="7"/>
                    </a:lnTo>
                    <a:lnTo>
                      <a:pt x="1" y="8"/>
                    </a:lnTo>
                    <a:lnTo>
                      <a:pt x="1" y="8"/>
                    </a:lnTo>
                    <a:lnTo>
                      <a:pt x="1" y="7"/>
                    </a:lnTo>
                    <a:lnTo>
                      <a:pt x="1" y="7"/>
                    </a:lnTo>
                    <a:lnTo>
                      <a:pt x="1" y="7"/>
                    </a:lnTo>
                    <a:lnTo>
                      <a:pt x="1" y="7"/>
                    </a:lnTo>
                    <a:lnTo>
                      <a:pt x="1" y="6"/>
                    </a:lnTo>
                    <a:lnTo>
                      <a:pt x="1" y="6"/>
                    </a:lnTo>
                    <a:lnTo>
                      <a:pt x="1" y="5"/>
                    </a:lnTo>
                    <a:lnTo>
                      <a:pt x="1" y="4"/>
                    </a:lnTo>
                    <a:lnTo>
                      <a:pt x="1" y="4"/>
                    </a:lnTo>
                    <a:lnTo>
                      <a:pt x="1" y="3"/>
                    </a:lnTo>
                    <a:lnTo>
                      <a:pt x="1" y="3"/>
                    </a:lnTo>
                    <a:lnTo>
                      <a:pt x="1" y="2"/>
                    </a:lnTo>
                    <a:lnTo>
                      <a:pt x="1" y="2"/>
                    </a:lnTo>
                    <a:lnTo>
                      <a:pt x="1" y="2"/>
                    </a:lnTo>
                    <a:lnTo>
                      <a:pt x="1" y="1"/>
                    </a:lnTo>
                    <a:lnTo>
                      <a:pt x="1" y="1"/>
                    </a:lnTo>
                    <a:lnTo>
                      <a:pt x="1" y="0"/>
                    </a:lnTo>
                    <a:lnTo>
                      <a:pt x="1" y="1"/>
                    </a:lnTo>
                    <a:lnTo>
                      <a:pt x="1" y="0"/>
                    </a:lnTo>
                    <a:lnTo>
                      <a:pt x="1" y="0"/>
                    </a:lnTo>
                    <a:lnTo>
                      <a:pt x="1" y="1"/>
                    </a:lnTo>
                    <a:lnTo>
                      <a:pt x="1" y="1"/>
                    </a:lnTo>
                    <a:lnTo>
                      <a:pt x="1" y="1"/>
                    </a:lnTo>
                    <a:lnTo>
                      <a:pt x="1" y="2"/>
                    </a:lnTo>
                    <a:lnTo>
                      <a:pt x="1" y="2"/>
                    </a:lnTo>
                    <a:lnTo>
                      <a:pt x="1" y="2"/>
                    </a:lnTo>
                    <a:lnTo>
                      <a:pt x="1" y="3"/>
                    </a:lnTo>
                    <a:lnTo>
                      <a:pt x="1" y="2"/>
                    </a:lnTo>
                    <a:lnTo>
                      <a:pt x="1" y="3"/>
                    </a:lnTo>
                    <a:lnTo>
                      <a:pt x="1" y="2"/>
                    </a:lnTo>
                    <a:lnTo>
                      <a:pt x="1" y="3"/>
                    </a:lnTo>
                    <a:lnTo>
                      <a:pt x="1" y="3"/>
                    </a:lnTo>
                    <a:lnTo>
                      <a:pt x="1" y="3"/>
                    </a:lnTo>
                    <a:lnTo>
                      <a:pt x="1" y="3"/>
                    </a:lnTo>
                    <a:lnTo>
                      <a:pt x="1" y="3"/>
                    </a:lnTo>
                    <a:lnTo>
                      <a:pt x="1" y="3"/>
                    </a:lnTo>
                    <a:lnTo>
                      <a:pt x="1" y="4"/>
                    </a:lnTo>
                    <a:lnTo>
                      <a:pt x="1" y="4"/>
                    </a:lnTo>
                    <a:lnTo>
                      <a:pt x="1" y="5"/>
                    </a:lnTo>
                    <a:lnTo>
                      <a:pt x="1" y="4"/>
                    </a:lnTo>
                    <a:lnTo>
                      <a:pt x="1" y="5"/>
                    </a:lnTo>
                    <a:lnTo>
                      <a:pt x="1" y="5"/>
                    </a:lnTo>
                    <a:lnTo>
                      <a:pt x="1" y="5"/>
                    </a:lnTo>
                    <a:lnTo>
                      <a:pt x="1" y="6"/>
                    </a:lnTo>
                    <a:lnTo>
                      <a:pt x="1" y="6"/>
                    </a:lnTo>
                    <a:lnTo>
                      <a:pt x="1" y="7"/>
                    </a:lnTo>
                    <a:lnTo>
                      <a:pt x="1" y="7"/>
                    </a:lnTo>
                    <a:lnTo>
                      <a:pt x="1" y="8"/>
                    </a:lnTo>
                    <a:lnTo>
                      <a:pt x="1" y="8"/>
                    </a:lnTo>
                    <a:lnTo>
                      <a:pt x="1" y="8"/>
                    </a:lnTo>
                    <a:lnTo>
                      <a:pt x="1" y="9"/>
                    </a:lnTo>
                    <a:lnTo>
                      <a:pt x="1" y="10"/>
                    </a:lnTo>
                    <a:lnTo>
                      <a:pt x="1" y="10"/>
                    </a:lnTo>
                    <a:lnTo>
                      <a:pt x="1" y="9"/>
                    </a:lnTo>
                    <a:lnTo>
                      <a:pt x="1" y="10"/>
                    </a:lnTo>
                    <a:lnTo>
                      <a:pt x="1" y="9"/>
                    </a:lnTo>
                    <a:lnTo>
                      <a:pt x="1" y="9"/>
                    </a:lnTo>
                    <a:lnTo>
                      <a:pt x="1" y="8"/>
                    </a:lnTo>
                    <a:lnTo>
                      <a:pt x="1" y="9"/>
                    </a:lnTo>
                    <a:lnTo>
                      <a:pt x="1" y="9"/>
                    </a:lnTo>
                    <a:lnTo>
                      <a:pt x="1" y="8"/>
                    </a:lnTo>
                    <a:lnTo>
                      <a:pt x="1" y="8"/>
                    </a:lnTo>
                    <a:lnTo>
                      <a:pt x="1" y="8"/>
                    </a:lnTo>
                    <a:lnTo>
                      <a:pt x="1" y="8"/>
                    </a:lnTo>
                    <a:lnTo>
                      <a:pt x="1" y="9"/>
                    </a:lnTo>
                  </a:path>
                </a:pathLst>
              </a:custGeom>
              <a:noFill/>
              <a:ln w="0">
                <a:solidFill>
                  <a:srgbClr val="3366FF"/>
                </a:solidFill>
                <a:prstDash val="solid"/>
                <a:round/>
                <a:headEnd/>
                <a:tailEnd/>
              </a:ln>
            </p:spPr>
            <p:txBody>
              <a:bodyPr/>
              <a:lstStyle/>
              <a:p>
                <a:endParaRPr lang="en-GB"/>
              </a:p>
            </p:txBody>
          </p:sp>
          <p:sp>
            <p:nvSpPr>
              <p:cNvPr id="186392" name="Freeform 1048"/>
              <p:cNvSpPr>
                <a:spLocks/>
              </p:cNvSpPr>
              <p:nvPr/>
            </p:nvSpPr>
            <p:spPr bwMode="auto">
              <a:xfrm>
                <a:off x="3996" y="3401"/>
                <a:ext cx="1" cy="72"/>
              </a:xfrm>
              <a:custGeom>
                <a:avLst/>
                <a:gdLst/>
                <a:ahLst/>
                <a:cxnLst>
                  <a:cxn ang="0">
                    <a:pos x="0" y="0"/>
                  </a:cxn>
                  <a:cxn ang="0">
                    <a:pos x="0" y="3"/>
                  </a:cxn>
                  <a:cxn ang="0">
                    <a:pos x="0" y="4"/>
                  </a:cxn>
                  <a:cxn ang="0">
                    <a:pos x="0" y="6"/>
                  </a:cxn>
                  <a:cxn ang="0">
                    <a:pos x="0" y="8"/>
                  </a:cxn>
                  <a:cxn ang="0">
                    <a:pos x="0" y="8"/>
                  </a:cxn>
                  <a:cxn ang="0">
                    <a:pos x="0" y="9"/>
                  </a:cxn>
                  <a:cxn ang="0">
                    <a:pos x="0" y="4"/>
                  </a:cxn>
                  <a:cxn ang="0">
                    <a:pos x="0" y="3"/>
                  </a:cxn>
                  <a:cxn ang="0">
                    <a:pos x="0" y="4"/>
                  </a:cxn>
                  <a:cxn ang="0">
                    <a:pos x="0" y="6"/>
                  </a:cxn>
                  <a:cxn ang="0">
                    <a:pos x="0" y="7"/>
                  </a:cxn>
                  <a:cxn ang="0">
                    <a:pos x="0" y="8"/>
                  </a:cxn>
                  <a:cxn ang="0">
                    <a:pos x="0" y="8"/>
                  </a:cxn>
                  <a:cxn ang="0">
                    <a:pos x="0" y="8"/>
                  </a:cxn>
                  <a:cxn ang="0">
                    <a:pos x="0" y="7"/>
                  </a:cxn>
                  <a:cxn ang="0">
                    <a:pos x="0" y="7"/>
                  </a:cxn>
                  <a:cxn ang="0">
                    <a:pos x="0" y="4"/>
                  </a:cxn>
                  <a:cxn ang="0">
                    <a:pos x="0" y="3"/>
                  </a:cxn>
                  <a:cxn ang="0">
                    <a:pos x="0" y="7"/>
                  </a:cxn>
                  <a:cxn ang="0">
                    <a:pos x="0" y="7"/>
                  </a:cxn>
                  <a:cxn ang="0">
                    <a:pos x="0" y="8"/>
                  </a:cxn>
                  <a:cxn ang="0">
                    <a:pos x="0" y="5"/>
                  </a:cxn>
                  <a:cxn ang="0">
                    <a:pos x="0" y="5"/>
                  </a:cxn>
                  <a:cxn ang="0">
                    <a:pos x="0" y="5"/>
                  </a:cxn>
                  <a:cxn ang="0">
                    <a:pos x="0" y="6"/>
                  </a:cxn>
                  <a:cxn ang="0">
                    <a:pos x="0" y="3"/>
                  </a:cxn>
                  <a:cxn ang="0">
                    <a:pos x="0" y="6"/>
                  </a:cxn>
                  <a:cxn ang="0">
                    <a:pos x="0" y="6"/>
                  </a:cxn>
                  <a:cxn ang="0">
                    <a:pos x="0" y="9"/>
                  </a:cxn>
                  <a:cxn ang="0">
                    <a:pos x="0" y="9"/>
                  </a:cxn>
                  <a:cxn ang="0">
                    <a:pos x="0" y="9"/>
                  </a:cxn>
                  <a:cxn ang="0">
                    <a:pos x="0" y="7"/>
                  </a:cxn>
                  <a:cxn ang="0">
                    <a:pos x="0" y="8"/>
                  </a:cxn>
                  <a:cxn ang="0">
                    <a:pos x="0" y="9"/>
                  </a:cxn>
                  <a:cxn ang="0">
                    <a:pos x="0" y="6"/>
                  </a:cxn>
                  <a:cxn ang="0">
                    <a:pos x="0" y="6"/>
                  </a:cxn>
                  <a:cxn ang="0">
                    <a:pos x="0" y="4"/>
                  </a:cxn>
                  <a:cxn ang="0">
                    <a:pos x="0" y="3"/>
                  </a:cxn>
                  <a:cxn ang="0">
                    <a:pos x="0" y="4"/>
                  </a:cxn>
                  <a:cxn ang="0">
                    <a:pos x="0" y="5"/>
                  </a:cxn>
                  <a:cxn ang="0">
                    <a:pos x="0" y="4"/>
                  </a:cxn>
                  <a:cxn ang="0">
                    <a:pos x="0" y="6"/>
                  </a:cxn>
                  <a:cxn ang="0">
                    <a:pos x="0" y="8"/>
                  </a:cxn>
                  <a:cxn ang="0">
                    <a:pos x="0" y="8"/>
                  </a:cxn>
                  <a:cxn ang="0">
                    <a:pos x="0" y="9"/>
                  </a:cxn>
                  <a:cxn ang="0">
                    <a:pos x="0" y="10"/>
                  </a:cxn>
                  <a:cxn ang="0">
                    <a:pos x="0" y="11"/>
                  </a:cxn>
                  <a:cxn ang="0">
                    <a:pos x="0" y="11"/>
                  </a:cxn>
                  <a:cxn ang="0">
                    <a:pos x="0" y="9"/>
                  </a:cxn>
                  <a:cxn ang="0">
                    <a:pos x="0" y="7"/>
                  </a:cxn>
                  <a:cxn ang="0">
                    <a:pos x="0" y="9"/>
                  </a:cxn>
                  <a:cxn ang="0">
                    <a:pos x="0" y="4"/>
                  </a:cxn>
                  <a:cxn ang="0">
                    <a:pos x="0" y="3"/>
                  </a:cxn>
                  <a:cxn ang="0">
                    <a:pos x="0" y="3"/>
                  </a:cxn>
                  <a:cxn ang="0">
                    <a:pos x="0" y="2"/>
                  </a:cxn>
                  <a:cxn ang="0">
                    <a:pos x="0" y="5"/>
                  </a:cxn>
                  <a:cxn ang="0">
                    <a:pos x="0" y="5"/>
                  </a:cxn>
                  <a:cxn ang="0">
                    <a:pos x="0" y="4"/>
                  </a:cxn>
                  <a:cxn ang="0">
                    <a:pos x="0" y="3"/>
                  </a:cxn>
                  <a:cxn ang="0">
                    <a:pos x="0" y="5"/>
                  </a:cxn>
                  <a:cxn ang="0">
                    <a:pos x="0" y="6"/>
                  </a:cxn>
                  <a:cxn ang="0">
                    <a:pos x="0" y="7"/>
                  </a:cxn>
                </a:cxnLst>
                <a:rect l="0" t="0" r="r" b="b"/>
                <a:pathLst>
                  <a:path h="12">
                    <a:moveTo>
                      <a:pt x="0" y="0"/>
                    </a:moveTo>
                    <a:lnTo>
                      <a:pt x="0" y="0"/>
                    </a:lnTo>
                    <a:lnTo>
                      <a:pt x="0" y="0"/>
                    </a:lnTo>
                    <a:lnTo>
                      <a:pt x="0" y="0"/>
                    </a:lnTo>
                    <a:lnTo>
                      <a:pt x="0" y="1"/>
                    </a:lnTo>
                    <a:lnTo>
                      <a:pt x="0" y="1"/>
                    </a:lnTo>
                    <a:lnTo>
                      <a:pt x="0" y="1"/>
                    </a:lnTo>
                    <a:lnTo>
                      <a:pt x="0" y="1"/>
                    </a:lnTo>
                    <a:lnTo>
                      <a:pt x="0" y="0"/>
                    </a:lnTo>
                    <a:lnTo>
                      <a:pt x="0" y="1"/>
                    </a:lnTo>
                    <a:lnTo>
                      <a:pt x="0" y="0"/>
                    </a:lnTo>
                    <a:lnTo>
                      <a:pt x="0" y="0"/>
                    </a:lnTo>
                    <a:lnTo>
                      <a:pt x="0" y="0"/>
                    </a:lnTo>
                    <a:lnTo>
                      <a:pt x="0" y="1"/>
                    </a:lnTo>
                    <a:lnTo>
                      <a:pt x="0" y="1"/>
                    </a:lnTo>
                    <a:lnTo>
                      <a:pt x="0" y="1"/>
                    </a:lnTo>
                    <a:lnTo>
                      <a:pt x="0" y="2"/>
                    </a:lnTo>
                    <a:lnTo>
                      <a:pt x="0" y="2"/>
                    </a:lnTo>
                    <a:lnTo>
                      <a:pt x="0" y="3"/>
                    </a:lnTo>
                    <a:lnTo>
                      <a:pt x="0" y="3"/>
                    </a:lnTo>
                    <a:lnTo>
                      <a:pt x="0" y="4"/>
                    </a:lnTo>
                    <a:lnTo>
                      <a:pt x="0" y="3"/>
                    </a:lnTo>
                    <a:lnTo>
                      <a:pt x="0" y="4"/>
                    </a:lnTo>
                    <a:lnTo>
                      <a:pt x="0" y="3"/>
                    </a:lnTo>
                    <a:lnTo>
                      <a:pt x="0" y="4"/>
                    </a:lnTo>
                    <a:lnTo>
                      <a:pt x="0" y="4"/>
                    </a:lnTo>
                    <a:lnTo>
                      <a:pt x="0" y="3"/>
                    </a:lnTo>
                    <a:lnTo>
                      <a:pt x="0" y="4"/>
                    </a:lnTo>
                    <a:lnTo>
                      <a:pt x="0" y="4"/>
                    </a:lnTo>
                    <a:lnTo>
                      <a:pt x="0" y="4"/>
                    </a:lnTo>
                    <a:lnTo>
                      <a:pt x="0" y="4"/>
                    </a:lnTo>
                    <a:lnTo>
                      <a:pt x="0" y="4"/>
                    </a:lnTo>
                    <a:lnTo>
                      <a:pt x="0" y="4"/>
                    </a:lnTo>
                    <a:lnTo>
                      <a:pt x="0" y="4"/>
                    </a:lnTo>
                    <a:lnTo>
                      <a:pt x="0" y="5"/>
                    </a:lnTo>
                    <a:lnTo>
                      <a:pt x="0" y="5"/>
                    </a:lnTo>
                    <a:lnTo>
                      <a:pt x="0" y="5"/>
                    </a:lnTo>
                    <a:lnTo>
                      <a:pt x="0" y="4"/>
                    </a:lnTo>
                    <a:lnTo>
                      <a:pt x="0" y="5"/>
                    </a:lnTo>
                    <a:lnTo>
                      <a:pt x="0" y="5"/>
                    </a:lnTo>
                    <a:lnTo>
                      <a:pt x="0" y="5"/>
                    </a:lnTo>
                    <a:lnTo>
                      <a:pt x="0" y="5"/>
                    </a:lnTo>
                    <a:lnTo>
                      <a:pt x="0" y="6"/>
                    </a:lnTo>
                    <a:lnTo>
                      <a:pt x="0" y="6"/>
                    </a:lnTo>
                    <a:lnTo>
                      <a:pt x="0" y="7"/>
                    </a:lnTo>
                    <a:lnTo>
                      <a:pt x="0" y="7"/>
                    </a:lnTo>
                    <a:lnTo>
                      <a:pt x="0" y="7"/>
                    </a:lnTo>
                    <a:lnTo>
                      <a:pt x="0" y="8"/>
                    </a:lnTo>
                    <a:lnTo>
                      <a:pt x="0" y="9"/>
                    </a:lnTo>
                    <a:lnTo>
                      <a:pt x="0" y="8"/>
                    </a:lnTo>
                    <a:lnTo>
                      <a:pt x="0" y="8"/>
                    </a:lnTo>
                    <a:lnTo>
                      <a:pt x="0" y="9"/>
                    </a:lnTo>
                    <a:lnTo>
                      <a:pt x="0" y="8"/>
                    </a:lnTo>
                    <a:lnTo>
                      <a:pt x="0" y="8"/>
                    </a:lnTo>
                    <a:lnTo>
                      <a:pt x="0" y="8"/>
                    </a:lnTo>
                    <a:lnTo>
                      <a:pt x="0" y="8"/>
                    </a:lnTo>
                    <a:lnTo>
                      <a:pt x="0" y="7"/>
                    </a:lnTo>
                    <a:lnTo>
                      <a:pt x="0" y="7"/>
                    </a:lnTo>
                    <a:lnTo>
                      <a:pt x="0" y="7"/>
                    </a:lnTo>
                    <a:lnTo>
                      <a:pt x="0" y="6"/>
                    </a:lnTo>
                    <a:lnTo>
                      <a:pt x="0" y="6"/>
                    </a:lnTo>
                    <a:lnTo>
                      <a:pt x="0" y="6"/>
                    </a:lnTo>
                    <a:lnTo>
                      <a:pt x="0" y="7"/>
                    </a:lnTo>
                    <a:lnTo>
                      <a:pt x="0" y="6"/>
                    </a:lnTo>
                    <a:lnTo>
                      <a:pt x="0" y="7"/>
                    </a:lnTo>
                    <a:lnTo>
                      <a:pt x="0" y="8"/>
                    </a:lnTo>
                    <a:lnTo>
                      <a:pt x="0" y="7"/>
                    </a:lnTo>
                    <a:lnTo>
                      <a:pt x="0" y="8"/>
                    </a:lnTo>
                    <a:lnTo>
                      <a:pt x="0" y="8"/>
                    </a:lnTo>
                    <a:lnTo>
                      <a:pt x="0" y="8"/>
                    </a:lnTo>
                    <a:lnTo>
                      <a:pt x="0" y="8"/>
                    </a:lnTo>
                    <a:lnTo>
                      <a:pt x="0" y="8"/>
                    </a:lnTo>
                    <a:lnTo>
                      <a:pt x="0" y="9"/>
                    </a:lnTo>
                    <a:lnTo>
                      <a:pt x="0" y="9"/>
                    </a:lnTo>
                    <a:lnTo>
                      <a:pt x="0" y="9"/>
                    </a:lnTo>
                    <a:lnTo>
                      <a:pt x="0" y="8"/>
                    </a:lnTo>
                    <a:lnTo>
                      <a:pt x="0" y="9"/>
                    </a:lnTo>
                    <a:lnTo>
                      <a:pt x="0" y="9"/>
                    </a:lnTo>
                    <a:lnTo>
                      <a:pt x="0" y="8"/>
                    </a:lnTo>
                    <a:lnTo>
                      <a:pt x="0" y="8"/>
                    </a:lnTo>
                    <a:lnTo>
                      <a:pt x="0" y="7"/>
                    </a:lnTo>
                    <a:lnTo>
                      <a:pt x="0" y="6"/>
                    </a:lnTo>
                    <a:lnTo>
                      <a:pt x="0" y="7"/>
                    </a:lnTo>
                    <a:lnTo>
                      <a:pt x="0" y="7"/>
                    </a:lnTo>
                    <a:lnTo>
                      <a:pt x="0" y="6"/>
                    </a:lnTo>
                    <a:lnTo>
                      <a:pt x="0" y="6"/>
                    </a:lnTo>
                    <a:lnTo>
                      <a:pt x="0" y="5"/>
                    </a:lnTo>
                    <a:lnTo>
                      <a:pt x="0" y="4"/>
                    </a:lnTo>
                    <a:lnTo>
                      <a:pt x="0" y="4"/>
                    </a:lnTo>
                    <a:lnTo>
                      <a:pt x="0" y="4"/>
                    </a:lnTo>
                    <a:lnTo>
                      <a:pt x="0" y="3"/>
                    </a:lnTo>
                    <a:lnTo>
                      <a:pt x="0" y="3"/>
                    </a:lnTo>
                    <a:lnTo>
                      <a:pt x="0" y="2"/>
                    </a:lnTo>
                    <a:lnTo>
                      <a:pt x="0" y="2"/>
                    </a:lnTo>
                    <a:lnTo>
                      <a:pt x="0" y="3"/>
                    </a:lnTo>
                    <a:lnTo>
                      <a:pt x="0" y="2"/>
                    </a:lnTo>
                    <a:lnTo>
                      <a:pt x="0" y="3"/>
                    </a:lnTo>
                    <a:lnTo>
                      <a:pt x="0" y="2"/>
                    </a:lnTo>
                    <a:lnTo>
                      <a:pt x="0" y="3"/>
                    </a:lnTo>
                    <a:lnTo>
                      <a:pt x="0" y="3"/>
                    </a:lnTo>
                    <a:lnTo>
                      <a:pt x="0" y="4"/>
                    </a:lnTo>
                    <a:lnTo>
                      <a:pt x="0" y="3"/>
                    </a:lnTo>
                    <a:lnTo>
                      <a:pt x="0" y="4"/>
                    </a:lnTo>
                    <a:lnTo>
                      <a:pt x="0" y="4"/>
                    </a:lnTo>
                    <a:lnTo>
                      <a:pt x="0" y="5"/>
                    </a:lnTo>
                    <a:lnTo>
                      <a:pt x="0" y="4"/>
                    </a:lnTo>
                    <a:lnTo>
                      <a:pt x="0" y="5"/>
                    </a:lnTo>
                    <a:lnTo>
                      <a:pt x="0" y="4"/>
                    </a:lnTo>
                    <a:lnTo>
                      <a:pt x="0" y="4"/>
                    </a:lnTo>
                    <a:lnTo>
                      <a:pt x="0" y="4"/>
                    </a:lnTo>
                    <a:lnTo>
                      <a:pt x="0" y="3"/>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5"/>
                    </a:lnTo>
                    <a:lnTo>
                      <a:pt x="0" y="6"/>
                    </a:lnTo>
                    <a:lnTo>
                      <a:pt x="0" y="6"/>
                    </a:lnTo>
                    <a:lnTo>
                      <a:pt x="0" y="6"/>
                    </a:lnTo>
                    <a:lnTo>
                      <a:pt x="0" y="6"/>
                    </a:lnTo>
                    <a:lnTo>
                      <a:pt x="0" y="7"/>
                    </a:lnTo>
                    <a:lnTo>
                      <a:pt x="0" y="7"/>
                    </a:lnTo>
                    <a:lnTo>
                      <a:pt x="0" y="8"/>
                    </a:lnTo>
                    <a:lnTo>
                      <a:pt x="0" y="7"/>
                    </a:lnTo>
                    <a:lnTo>
                      <a:pt x="0" y="8"/>
                    </a:lnTo>
                    <a:lnTo>
                      <a:pt x="0" y="8"/>
                    </a:lnTo>
                    <a:lnTo>
                      <a:pt x="0" y="7"/>
                    </a:lnTo>
                    <a:lnTo>
                      <a:pt x="0" y="7"/>
                    </a:lnTo>
                    <a:lnTo>
                      <a:pt x="0" y="7"/>
                    </a:lnTo>
                    <a:lnTo>
                      <a:pt x="0" y="7"/>
                    </a:lnTo>
                    <a:lnTo>
                      <a:pt x="0" y="8"/>
                    </a:lnTo>
                    <a:lnTo>
                      <a:pt x="0" y="7"/>
                    </a:lnTo>
                    <a:lnTo>
                      <a:pt x="0" y="8"/>
                    </a:lnTo>
                    <a:lnTo>
                      <a:pt x="0" y="9"/>
                    </a:lnTo>
                    <a:lnTo>
                      <a:pt x="0" y="8"/>
                    </a:lnTo>
                    <a:lnTo>
                      <a:pt x="0" y="9"/>
                    </a:lnTo>
                    <a:lnTo>
                      <a:pt x="0" y="8"/>
                    </a:lnTo>
                    <a:lnTo>
                      <a:pt x="0" y="8"/>
                    </a:lnTo>
                    <a:lnTo>
                      <a:pt x="0" y="7"/>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8"/>
                    </a:lnTo>
                    <a:lnTo>
                      <a:pt x="0" y="9"/>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7"/>
                    </a:lnTo>
                    <a:lnTo>
                      <a:pt x="0" y="7"/>
                    </a:lnTo>
                    <a:lnTo>
                      <a:pt x="0" y="6"/>
                    </a:lnTo>
                    <a:lnTo>
                      <a:pt x="0" y="7"/>
                    </a:lnTo>
                    <a:lnTo>
                      <a:pt x="0" y="7"/>
                    </a:lnTo>
                    <a:lnTo>
                      <a:pt x="0" y="6"/>
                    </a:lnTo>
                    <a:lnTo>
                      <a:pt x="0" y="5"/>
                    </a:lnTo>
                    <a:lnTo>
                      <a:pt x="0" y="6"/>
                    </a:lnTo>
                    <a:lnTo>
                      <a:pt x="0" y="6"/>
                    </a:lnTo>
                    <a:lnTo>
                      <a:pt x="0" y="6"/>
                    </a:lnTo>
                    <a:lnTo>
                      <a:pt x="0" y="7"/>
                    </a:lnTo>
                    <a:lnTo>
                      <a:pt x="0" y="7"/>
                    </a:lnTo>
                    <a:lnTo>
                      <a:pt x="0" y="6"/>
                    </a:lnTo>
                    <a:lnTo>
                      <a:pt x="0" y="7"/>
                    </a:lnTo>
                    <a:lnTo>
                      <a:pt x="0" y="6"/>
                    </a:lnTo>
                    <a:lnTo>
                      <a:pt x="0" y="7"/>
                    </a:lnTo>
                    <a:lnTo>
                      <a:pt x="0" y="6"/>
                    </a:lnTo>
                    <a:lnTo>
                      <a:pt x="0" y="6"/>
                    </a:lnTo>
                    <a:lnTo>
                      <a:pt x="0" y="6"/>
                    </a:lnTo>
                    <a:lnTo>
                      <a:pt x="0" y="6"/>
                    </a:lnTo>
                    <a:lnTo>
                      <a:pt x="0" y="5"/>
                    </a:lnTo>
                    <a:lnTo>
                      <a:pt x="0" y="4"/>
                    </a:lnTo>
                    <a:lnTo>
                      <a:pt x="0" y="4"/>
                    </a:lnTo>
                    <a:lnTo>
                      <a:pt x="0" y="5"/>
                    </a:lnTo>
                    <a:lnTo>
                      <a:pt x="0" y="5"/>
                    </a:lnTo>
                    <a:lnTo>
                      <a:pt x="0" y="5"/>
                    </a:lnTo>
                    <a:lnTo>
                      <a:pt x="0" y="5"/>
                    </a:lnTo>
                    <a:lnTo>
                      <a:pt x="0" y="5"/>
                    </a:lnTo>
                    <a:lnTo>
                      <a:pt x="0" y="4"/>
                    </a:lnTo>
                    <a:lnTo>
                      <a:pt x="0" y="4"/>
                    </a:lnTo>
                    <a:lnTo>
                      <a:pt x="0" y="3"/>
                    </a:lnTo>
                    <a:lnTo>
                      <a:pt x="0" y="2"/>
                    </a:lnTo>
                    <a:lnTo>
                      <a:pt x="0" y="2"/>
                    </a:lnTo>
                    <a:lnTo>
                      <a:pt x="0" y="3"/>
                    </a:lnTo>
                    <a:lnTo>
                      <a:pt x="0" y="4"/>
                    </a:lnTo>
                    <a:lnTo>
                      <a:pt x="0" y="4"/>
                    </a:lnTo>
                    <a:lnTo>
                      <a:pt x="0" y="5"/>
                    </a:lnTo>
                    <a:lnTo>
                      <a:pt x="0" y="5"/>
                    </a:lnTo>
                    <a:lnTo>
                      <a:pt x="0" y="5"/>
                    </a:lnTo>
                    <a:lnTo>
                      <a:pt x="0" y="6"/>
                    </a:lnTo>
                    <a:lnTo>
                      <a:pt x="0" y="6"/>
                    </a:lnTo>
                    <a:lnTo>
                      <a:pt x="0" y="6"/>
                    </a:lnTo>
                    <a:lnTo>
                      <a:pt x="0" y="6"/>
                    </a:lnTo>
                    <a:lnTo>
                      <a:pt x="0" y="7"/>
                    </a:lnTo>
                    <a:lnTo>
                      <a:pt x="0" y="7"/>
                    </a:lnTo>
                    <a:lnTo>
                      <a:pt x="0" y="7"/>
                    </a:lnTo>
                    <a:lnTo>
                      <a:pt x="0" y="7"/>
                    </a:lnTo>
                    <a:lnTo>
                      <a:pt x="0" y="7"/>
                    </a:lnTo>
                    <a:lnTo>
                      <a:pt x="0" y="7"/>
                    </a:lnTo>
                    <a:lnTo>
                      <a:pt x="0" y="6"/>
                    </a:lnTo>
                    <a:lnTo>
                      <a:pt x="0" y="7"/>
                    </a:lnTo>
                    <a:lnTo>
                      <a:pt x="0" y="7"/>
                    </a:lnTo>
                    <a:lnTo>
                      <a:pt x="0" y="7"/>
                    </a:lnTo>
                    <a:lnTo>
                      <a:pt x="0" y="7"/>
                    </a:lnTo>
                    <a:lnTo>
                      <a:pt x="0" y="8"/>
                    </a:lnTo>
                    <a:lnTo>
                      <a:pt x="0" y="7"/>
                    </a:lnTo>
                    <a:lnTo>
                      <a:pt x="0" y="7"/>
                    </a:lnTo>
                    <a:lnTo>
                      <a:pt x="0" y="7"/>
                    </a:lnTo>
                    <a:lnTo>
                      <a:pt x="0" y="8"/>
                    </a:lnTo>
                    <a:lnTo>
                      <a:pt x="0" y="8"/>
                    </a:lnTo>
                    <a:lnTo>
                      <a:pt x="0" y="8"/>
                    </a:lnTo>
                    <a:lnTo>
                      <a:pt x="0" y="8"/>
                    </a:lnTo>
                    <a:lnTo>
                      <a:pt x="0" y="7"/>
                    </a:lnTo>
                    <a:lnTo>
                      <a:pt x="0" y="7"/>
                    </a:lnTo>
                    <a:lnTo>
                      <a:pt x="0" y="9"/>
                    </a:lnTo>
                    <a:lnTo>
                      <a:pt x="0" y="8"/>
                    </a:lnTo>
                    <a:lnTo>
                      <a:pt x="0" y="8"/>
                    </a:lnTo>
                    <a:lnTo>
                      <a:pt x="0" y="8"/>
                    </a:lnTo>
                    <a:lnTo>
                      <a:pt x="0" y="7"/>
                    </a:lnTo>
                    <a:lnTo>
                      <a:pt x="0" y="7"/>
                    </a:lnTo>
                    <a:lnTo>
                      <a:pt x="0" y="8"/>
                    </a:lnTo>
                    <a:lnTo>
                      <a:pt x="0" y="7"/>
                    </a:lnTo>
                    <a:lnTo>
                      <a:pt x="0" y="7"/>
                    </a:lnTo>
                    <a:lnTo>
                      <a:pt x="0" y="6"/>
                    </a:lnTo>
                    <a:lnTo>
                      <a:pt x="0" y="6"/>
                    </a:lnTo>
                    <a:lnTo>
                      <a:pt x="0" y="5"/>
                    </a:lnTo>
                    <a:lnTo>
                      <a:pt x="0" y="6"/>
                    </a:lnTo>
                    <a:lnTo>
                      <a:pt x="0" y="5"/>
                    </a:lnTo>
                    <a:lnTo>
                      <a:pt x="0" y="5"/>
                    </a:lnTo>
                    <a:lnTo>
                      <a:pt x="0" y="5"/>
                    </a:lnTo>
                    <a:lnTo>
                      <a:pt x="0" y="4"/>
                    </a:lnTo>
                    <a:lnTo>
                      <a:pt x="0" y="4"/>
                    </a:lnTo>
                    <a:lnTo>
                      <a:pt x="0" y="4"/>
                    </a:lnTo>
                    <a:lnTo>
                      <a:pt x="0" y="4"/>
                    </a:lnTo>
                    <a:lnTo>
                      <a:pt x="0" y="4"/>
                    </a:lnTo>
                    <a:lnTo>
                      <a:pt x="0" y="5"/>
                    </a:lnTo>
                    <a:lnTo>
                      <a:pt x="0" y="5"/>
                    </a:lnTo>
                    <a:lnTo>
                      <a:pt x="0" y="4"/>
                    </a:lnTo>
                    <a:lnTo>
                      <a:pt x="0" y="5"/>
                    </a:lnTo>
                    <a:lnTo>
                      <a:pt x="0" y="5"/>
                    </a:lnTo>
                    <a:lnTo>
                      <a:pt x="0" y="5"/>
                    </a:lnTo>
                    <a:lnTo>
                      <a:pt x="0" y="4"/>
                    </a:lnTo>
                    <a:lnTo>
                      <a:pt x="0" y="4"/>
                    </a:lnTo>
                    <a:lnTo>
                      <a:pt x="0" y="4"/>
                    </a:lnTo>
                    <a:lnTo>
                      <a:pt x="0" y="3"/>
                    </a:lnTo>
                    <a:lnTo>
                      <a:pt x="0" y="3"/>
                    </a:lnTo>
                    <a:lnTo>
                      <a:pt x="0" y="3"/>
                    </a:lnTo>
                    <a:lnTo>
                      <a:pt x="0" y="4"/>
                    </a:lnTo>
                    <a:lnTo>
                      <a:pt x="0" y="4"/>
                    </a:lnTo>
                    <a:lnTo>
                      <a:pt x="0" y="5"/>
                    </a:lnTo>
                    <a:lnTo>
                      <a:pt x="0" y="5"/>
                    </a:lnTo>
                    <a:lnTo>
                      <a:pt x="0" y="5"/>
                    </a:lnTo>
                    <a:lnTo>
                      <a:pt x="0" y="5"/>
                    </a:lnTo>
                    <a:lnTo>
                      <a:pt x="0" y="5"/>
                    </a:lnTo>
                    <a:lnTo>
                      <a:pt x="0" y="6"/>
                    </a:lnTo>
                    <a:lnTo>
                      <a:pt x="0" y="6"/>
                    </a:lnTo>
                    <a:lnTo>
                      <a:pt x="0" y="5"/>
                    </a:lnTo>
                    <a:lnTo>
                      <a:pt x="0" y="6"/>
                    </a:lnTo>
                    <a:lnTo>
                      <a:pt x="0" y="5"/>
                    </a:lnTo>
                    <a:lnTo>
                      <a:pt x="0" y="6"/>
                    </a:lnTo>
                    <a:lnTo>
                      <a:pt x="0" y="6"/>
                    </a:lnTo>
                    <a:lnTo>
                      <a:pt x="0" y="7"/>
                    </a:lnTo>
                    <a:lnTo>
                      <a:pt x="0" y="6"/>
                    </a:lnTo>
                    <a:lnTo>
                      <a:pt x="0" y="5"/>
                    </a:lnTo>
                    <a:lnTo>
                      <a:pt x="0" y="6"/>
                    </a:lnTo>
                    <a:lnTo>
                      <a:pt x="0" y="5"/>
                    </a:lnTo>
                    <a:lnTo>
                      <a:pt x="0" y="5"/>
                    </a:lnTo>
                    <a:lnTo>
                      <a:pt x="0" y="5"/>
                    </a:lnTo>
                    <a:lnTo>
                      <a:pt x="0" y="5"/>
                    </a:lnTo>
                    <a:lnTo>
                      <a:pt x="0" y="4"/>
                    </a:lnTo>
                    <a:lnTo>
                      <a:pt x="0" y="4"/>
                    </a:lnTo>
                    <a:lnTo>
                      <a:pt x="0" y="3"/>
                    </a:lnTo>
                    <a:lnTo>
                      <a:pt x="0" y="4"/>
                    </a:lnTo>
                    <a:lnTo>
                      <a:pt x="0" y="4"/>
                    </a:lnTo>
                    <a:lnTo>
                      <a:pt x="0" y="4"/>
                    </a:lnTo>
                    <a:lnTo>
                      <a:pt x="0" y="4"/>
                    </a:lnTo>
                    <a:lnTo>
                      <a:pt x="0" y="5"/>
                    </a:lnTo>
                    <a:lnTo>
                      <a:pt x="0" y="6"/>
                    </a:lnTo>
                    <a:lnTo>
                      <a:pt x="0" y="6"/>
                    </a:lnTo>
                    <a:lnTo>
                      <a:pt x="0" y="6"/>
                    </a:lnTo>
                    <a:lnTo>
                      <a:pt x="0" y="7"/>
                    </a:lnTo>
                    <a:lnTo>
                      <a:pt x="0" y="7"/>
                    </a:lnTo>
                    <a:lnTo>
                      <a:pt x="0" y="6"/>
                    </a:lnTo>
                    <a:lnTo>
                      <a:pt x="0" y="7"/>
                    </a:lnTo>
                    <a:lnTo>
                      <a:pt x="0" y="6"/>
                    </a:lnTo>
                    <a:lnTo>
                      <a:pt x="0" y="5"/>
                    </a:lnTo>
                    <a:lnTo>
                      <a:pt x="0" y="5"/>
                    </a:lnTo>
                    <a:lnTo>
                      <a:pt x="0" y="5"/>
                    </a:lnTo>
                    <a:lnTo>
                      <a:pt x="0" y="6"/>
                    </a:lnTo>
                    <a:lnTo>
                      <a:pt x="0" y="5"/>
                    </a:lnTo>
                    <a:lnTo>
                      <a:pt x="0" y="6"/>
                    </a:lnTo>
                    <a:lnTo>
                      <a:pt x="0" y="5"/>
                    </a:lnTo>
                    <a:lnTo>
                      <a:pt x="0" y="5"/>
                    </a:lnTo>
                    <a:lnTo>
                      <a:pt x="0" y="6"/>
                    </a:lnTo>
                    <a:lnTo>
                      <a:pt x="0" y="6"/>
                    </a:lnTo>
                    <a:lnTo>
                      <a:pt x="0" y="7"/>
                    </a:lnTo>
                    <a:lnTo>
                      <a:pt x="0" y="7"/>
                    </a:lnTo>
                    <a:lnTo>
                      <a:pt x="0" y="7"/>
                    </a:lnTo>
                    <a:lnTo>
                      <a:pt x="0" y="8"/>
                    </a:lnTo>
                    <a:lnTo>
                      <a:pt x="0" y="9"/>
                    </a:lnTo>
                    <a:lnTo>
                      <a:pt x="0" y="9"/>
                    </a:lnTo>
                    <a:lnTo>
                      <a:pt x="0" y="8"/>
                    </a:lnTo>
                    <a:lnTo>
                      <a:pt x="0" y="9"/>
                    </a:lnTo>
                    <a:lnTo>
                      <a:pt x="0" y="9"/>
                    </a:lnTo>
                    <a:lnTo>
                      <a:pt x="0" y="9"/>
                    </a:lnTo>
                    <a:lnTo>
                      <a:pt x="0" y="9"/>
                    </a:lnTo>
                    <a:lnTo>
                      <a:pt x="0" y="9"/>
                    </a:lnTo>
                    <a:lnTo>
                      <a:pt x="0" y="10"/>
                    </a:lnTo>
                    <a:lnTo>
                      <a:pt x="0" y="9"/>
                    </a:lnTo>
                    <a:lnTo>
                      <a:pt x="0" y="10"/>
                    </a:lnTo>
                    <a:lnTo>
                      <a:pt x="0" y="9"/>
                    </a:lnTo>
                    <a:lnTo>
                      <a:pt x="0" y="9"/>
                    </a:lnTo>
                    <a:lnTo>
                      <a:pt x="0" y="9"/>
                    </a:lnTo>
                    <a:lnTo>
                      <a:pt x="0" y="9"/>
                    </a:lnTo>
                    <a:lnTo>
                      <a:pt x="0" y="9"/>
                    </a:lnTo>
                    <a:lnTo>
                      <a:pt x="0" y="9"/>
                    </a:lnTo>
                    <a:lnTo>
                      <a:pt x="0" y="9"/>
                    </a:lnTo>
                    <a:lnTo>
                      <a:pt x="0" y="9"/>
                    </a:lnTo>
                    <a:lnTo>
                      <a:pt x="0" y="10"/>
                    </a:lnTo>
                    <a:lnTo>
                      <a:pt x="0" y="9"/>
                    </a:lnTo>
                    <a:lnTo>
                      <a:pt x="0" y="9"/>
                    </a:lnTo>
                    <a:lnTo>
                      <a:pt x="0" y="10"/>
                    </a:lnTo>
                    <a:lnTo>
                      <a:pt x="0" y="10"/>
                    </a:lnTo>
                    <a:lnTo>
                      <a:pt x="0" y="10"/>
                    </a:lnTo>
                    <a:lnTo>
                      <a:pt x="0" y="10"/>
                    </a:lnTo>
                    <a:lnTo>
                      <a:pt x="0" y="10"/>
                    </a:lnTo>
                    <a:lnTo>
                      <a:pt x="0" y="9"/>
                    </a:lnTo>
                    <a:lnTo>
                      <a:pt x="0" y="9"/>
                    </a:lnTo>
                    <a:lnTo>
                      <a:pt x="0" y="9"/>
                    </a:lnTo>
                    <a:lnTo>
                      <a:pt x="0" y="9"/>
                    </a:lnTo>
                    <a:lnTo>
                      <a:pt x="0" y="9"/>
                    </a:lnTo>
                    <a:lnTo>
                      <a:pt x="0" y="8"/>
                    </a:lnTo>
                    <a:lnTo>
                      <a:pt x="0" y="9"/>
                    </a:lnTo>
                    <a:lnTo>
                      <a:pt x="0" y="8"/>
                    </a:lnTo>
                    <a:lnTo>
                      <a:pt x="0" y="8"/>
                    </a:lnTo>
                    <a:lnTo>
                      <a:pt x="0" y="9"/>
                    </a:lnTo>
                    <a:lnTo>
                      <a:pt x="0" y="8"/>
                    </a:lnTo>
                    <a:lnTo>
                      <a:pt x="0" y="7"/>
                    </a:lnTo>
                    <a:lnTo>
                      <a:pt x="0" y="7"/>
                    </a:lnTo>
                    <a:lnTo>
                      <a:pt x="0" y="7"/>
                    </a:lnTo>
                    <a:lnTo>
                      <a:pt x="0" y="7"/>
                    </a:lnTo>
                    <a:lnTo>
                      <a:pt x="0" y="9"/>
                    </a:lnTo>
                    <a:lnTo>
                      <a:pt x="0" y="8"/>
                    </a:lnTo>
                    <a:lnTo>
                      <a:pt x="0" y="8"/>
                    </a:lnTo>
                    <a:lnTo>
                      <a:pt x="0" y="8"/>
                    </a:lnTo>
                    <a:lnTo>
                      <a:pt x="0" y="7"/>
                    </a:lnTo>
                    <a:lnTo>
                      <a:pt x="0" y="8"/>
                    </a:lnTo>
                    <a:lnTo>
                      <a:pt x="0" y="9"/>
                    </a:lnTo>
                    <a:lnTo>
                      <a:pt x="0" y="8"/>
                    </a:lnTo>
                    <a:lnTo>
                      <a:pt x="0" y="9"/>
                    </a:lnTo>
                    <a:lnTo>
                      <a:pt x="0" y="8"/>
                    </a:lnTo>
                    <a:lnTo>
                      <a:pt x="0" y="9"/>
                    </a:lnTo>
                    <a:lnTo>
                      <a:pt x="0" y="9"/>
                    </a:lnTo>
                    <a:lnTo>
                      <a:pt x="0" y="9"/>
                    </a:lnTo>
                    <a:lnTo>
                      <a:pt x="0" y="9"/>
                    </a:lnTo>
                    <a:lnTo>
                      <a:pt x="0" y="9"/>
                    </a:lnTo>
                    <a:lnTo>
                      <a:pt x="0" y="10"/>
                    </a:lnTo>
                    <a:lnTo>
                      <a:pt x="0" y="9"/>
                    </a:lnTo>
                    <a:lnTo>
                      <a:pt x="0" y="9"/>
                    </a:lnTo>
                    <a:lnTo>
                      <a:pt x="0" y="9"/>
                    </a:lnTo>
                    <a:lnTo>
                      <a:pt x="0" y="9"/>
                    </a:lnTo>
                    <a:lnTo>
                      <a:pt x="0" y="8"/>
                    </a:lnTo>
                    <a:lnTo>
                      <a:pt x="0" y="9"/>
                    </a:lnTo>
                    <a:lnTo>
                      <a:pt x="0" y="8"/>
                    </a:lnTo>
                    <a:lnTo>
                      <a:pt x="0" y="9"/>
                    </a:lnTo>
                    <a:lnTo>
                      <a:pt x="0" y="8"/>
                    </a:lnTo>
                    <a:lnTo>
                      <a:pt x="0" y="8"/>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7"/>
                    </a:lnTo>
                    <a:lnTo>
                      <a:pt x="0" y="7"/>
                    </a:lnTo>
                    <a:lnTo>
                      <a:pt x="0" y="7"/>
                    </a:lnTo>
                    <a:lnTo>
                      <a:pt x="0" y="7"/>
                    </a:lnTo>
                    <a:lnTo>
                      <a:pt x="0" y="6"/>
                    </a:lnTo>
                    <a:lnTo>
                      <a:pt x="0" y="5"/>
                    </a:lnTo>
                    <a:lnTo>
                      <a:pt x="0" y="5"/>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3"/>
                    </a:lnTo>
                    <a:lnTo>
                      <a:pt x="0" y="4"/>
                    </a:lnTo>
                    <a:lnTo>
                      <a:pt x="0" y="3"/>
                    </a:lnTo>
                    <a:lnTo>
                      <a:pt x="0" y="3"/>
                    </a:lnTo>
                    <a:lnTo>
                      <a:pt x="0" y="3"/>
                    </a:lnTo>
                    <a:lnTo>
                      <a:pt x="0" y="3"/>
                    </a:lnTo>
                    <a:lnTo>
                      <a:pt x="0" y="4"/>
                    </a:lnTo>
                    <a:lnTo>
                      <a:pt x="0" y="4"/>
                    </a:lnTo>
                    <a:lnTo>
                      <a:pt x="0" y="4"/>
                    </a:lnTo>
                    <a:lnTo>
                      <a:pt x="0" y="3"/>
                    </a:lnTo>
                    <a:lnTo>
                      <a:pt x="0" y="4"/>
                    </a:lnTo>
                    <a:lnTo>
                      <a:pt x="0" y="4"/>
                    </a:lnTo>
                    <a:lnTo>
                      <a:pt x="0" y="5"/>
                    </a:lnTo>
                    <a:lnTo>
                      <a:pt x="0" y="5"/>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4"/>
                    </a:lnTo>
                    <a:lnTo>
                      <a:pt x="0" y="5"/>
                    </a:lnTo>
                    <a:lnTo>
                      <a:pt x="0" y="4"/>
                    </a:lnTo>
                    <a:lnTo>
                      <a:pt x="0" y="5"/>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8"/>
                    </a:lnTo>
                    <a:lnTo>
                      <a:pt x="0" y="7"/>
                    </a:lnTo>
                    <a:lnTo>
                      <a:pt x="0" y="7"/>
                    </a:lnTo>
                    <a:lnTo>
                      <a:pt x="0" y="7"/>
                    </a:lnTo>
                    <a:lnTo>
                      <a:pt x="0" y="7"/>
                    </a:lnTo>
                    <a:lnTo>
                      <a:pt x="0" y="8"/>
                    </a:lnTo>
                    <a:lnTo>
                      <a:pt x="0" y="7"/>
                    </a:lnTo>
                    <a:lnTo>
                      <a:pt x="0" y="8"/>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10"/>
                    </a:lnTo>
                    <a:lnTo>
                      <a:pt x="0" y="10"/>
                    </a:lnTo>
                    <a:lnTo>
                      <a:pt x="0" y="9"/>
                    </a:lnTo>
                    <a:lnTo>
                      <a:pt x="0" y="9"/>
                    </a:lnTo>
                    <a:lnTo>
                      <a:pt x="0" y="10"/>
                    </a:lnTo>
                    <a:lnTo>
                      <a:pt x="0" y="9"/>
                    </a:lnTo>
                    <a:lnTo>
                      <a:pt x="0" y="9"/>
                    </a:lnTo>
                    <a:lnTo>
                      <a:pt x="0" y="9"/>
                    </a:lnTo>
                    <a:lnTo>
                      <a:pt x="0" y="10"/>
                    </a:lnTo>
                    <a:lnTo>
                      <a:pt x="0" y="9"/>
                    </a:lnTo>
                    <a:lnTo>
                      <a:pt x="0" y="10"/>
                    </a:lnTo>
                    <a:lnTo>
                      <a:pt x="0" y="9"/>
                    </a:lnTo>
                    <a:lnTo>
                      <a:pt x="0" y="10"/>
                    </a:lnTo>
                    <a:lnTo>
                      <a:pt x="0" y="10"/>
                    </a:lnTo>
                    <a:lnTo>
                      <a:pt x="0" y="10"/>
                    </a:lnTo>
                    <a:lnTo>
                      <a:pt x="0" y="10"/>
                    </a:lnTo>
                    <a:lnTo>
                      <a:pt x="0" y="11"/>
                    </a:lnTo>
                    <a:lnTo>
                      <a:pt x="0" y="10"/>
                    </a:lnTo>
                    <a:lnTo>
                      <a:pt x="0" y="12"/>
                    </a:lnTo>
                    <a:lnTo>
                      <a:pt x="0" y="11"/>
                    </a:lnTo>
                    <a:lnTo>
                      <a:pt x="0" y="11"/>
                    </a:lnTo>
                    <a:lnTo>
                      <a:pt x="0" y="11"/>
                    </a:lnTo>
                    <a:lnTo>
                      <a:pt x="0" y="11"/>
                    </a:lnTo>
                    <a:lnTo>
                      <a:pt x="0" y="11"/>
                    </a:lnTo>
                    <a:lnTo>
                      <a:pt x="0" y="11"/>
                    </a:lnTo>
                    <a:lnTo>
                      <a:pt x="0" y="11"/>
                    </a:lnTo>
                    <a:lnTo>
                      <a:pt x="0" y="11"/>
                    </a:lnTo>
                    <a:lnTo>
                      <a:pt x="0" y="11"/>
                    </a:lnTo>
                    <a:lnTo>
                      <a:pt x="0" y="12"/>
                    </a:lnTo>
                    <a:lnTo>
                      <a:pt x="0" y="12"/>
                    </a:lnTo>
                    <a:lnTo>
                      <a:pt x="0" y="11"/>
                    </a:lnTo>
                    <a:lnTo>
                      <a:pt x="0" y="12"/>
                    </a:lnTo>
                    <a:lnTo>
                      <a:pt x="0" y="11"/>
                    </a:lnTo>
                    <a:lnTo>
                      <a:pt x="0" y="12"/>
                    </a:lnTo>
                    <a:lnTo>
                      <a:pt x="0" y="12"/>
                    </a:lnTo>
                    <a:lnTo>
                      <a:pt x="0" y="11"/>
                    </a:lnTo>
                    <a:lnTo>
                      <a:pt x="0" y="11"/>
                    </a:lnTo>
                    <a:lnTo>
                      <a:pt x="0" y="10"/>
                    </a:lnTo>
                    <a:lnTo>
                      <a:pt x="0" y="10"/>
                    </a:lnTo>
                    <a:lnTo>
                      <a:pt x="0" y="10"/>
                    </a:lnTo>
                    <a:lnTo>
                      <a:pt x="0" y="9"/>
                    </a:lnTo>
                    <a:lnTo>
                      <a:pt x="0" y="9"/>
                    </a:lnTo>
                    <a:lnTo>
                      <a:pt x="0" y="9"/>
                    </a:lnTo>
                    <a:lnTo>
                      <a:pt x="0" y="8"/>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8"/>
                    </a:lnTo>
                    <a:lnTo>
                      <a:pt x="0" y="8"/>
                    </a:lnTo>
                    <a:lnTo>
                      <a:pt x="0" y="8"/>
                    </a:lnTo>
                    <a:lnTo>
                      <a:pt x="0" y="9"/>
                    </a:lnTo>
                    <a:lnTo>
                      <a:pt x="0" y="8"/>
                    </a:lnTo>
                    <a:lnTo>
                      <a:pt x="0" y="8"/>
                    </a:lnTo>
                    <a:lnTo>
                      <a:pt x="0" y="7"/>
                    </a:lnTo>
                    <a:lnTo>
                      <a:pt x="0" y="7"/>
                    </a:lnTo>
                    <a:lnTo>
                      <a:pt x="0" y="7"/>
                    </a:lnTo>
                    <a:lnTo>
                      <a:pt x="0" y="6"/>
                    </a:lnTo>
                    <a:lnTo>
                      <a:pt x="0" y="6"/>
                    </a:lnTo>
                    <a:lnTo>
                      <a:pt x="0" y="5"/>
                    </a:lnTo>
                    <a:lnTo>
                      <a:pt x="0" y="5"/>
                    </a:lnTo>
                    <a:lnTo>
                      <a:pt x="0" y="4"/>
                    </a:lnTo>
                    <a:lnTo>
                      <a:pt x="0" y="4"/>
                    </a:lnTo>
                    <a:lnTo>
                      <a:pt x="0" y="4"/>
                    </a:lnTo>
                    <a:lnTo>
                      <a:pt x="0" y="3"/>
                    </a:lnTo>
                    <a:lnTo>
                      <a:pt x="0" y="2"/>
                    </a:lnTo>
                    <a:lnTo>
                      <a:pt x="0" y="3"/>
                    </a:lnTo>
                    <a:lnTo>
                      <a:pt x="0" y="3"/>
                    </a:lnTo>
                    <a:lnTo>
                      <a:pt x="0" y="3"/>
                    </a:lnTo>
                    <a:lnTo>
                      <a:pt x="0" y="3"/>
                    </a:lnTo>
                    <a:lnTo>
                      <a:pt x="0" y="3"/>
                    </a:lnTo>
                    <a:lnTo>
                      <a:pt x="0" y="4"/>
                    </a:lnTo>
                    <a:lnTo>
                      <a:pt x="0" y="3"/>
                    </a:lnTo>
                    <a:lnTo>
                      <a:pt x="0" y="3"/>
                    </a:lnTo>
                    <a:lnTo>
                      <a:pt x="0" y="3"/>
                    </a:lnTo>
                    <a:lnTo>
                      <a:pt x="0" y="3"/>
                    </a:lnTo>
                    <a:lnTo>
                      <a:pt x="0" y="2"/>
                    </a:lnTo>
                    <a:lnTo>
                      <a:pt x="0" y="3"/>
                    </a:lnTo>
                    <a:lnTo>
                      <a:pt x="0" y="3"/>
                    </a:lnTo>
                    <a:lnTo>
                      <a:pt x="0" y="3"/>
                    </a:lnTo>
                    <a:lnTo>
                      <a:pt x="0" y="3"/>
                    </a:lnTo>
                    <a:lnTo>
                      <a:pt x="0" y="4"/>
                    </a:lnTo>
                    <a:lnTo>
                      <a:pt x="0" y="3"/>
                    </a:lnTo>
                    <a:lnTo>
                      <a:pt x="0" y="4"/>
                    </a:lnTo>
                    <a:lnTo>
                      <a:pt x="0" y="3"/>
                    </a:lnTo>
                    <a:lnTo>
                      <a:pt x="0" y="2"/>
                    </a:lnTo>
                    <a:lnTo>
                      <a:pt x="0" y="3"/>
                    </a:lnTo>
                    <a:lnTo>
                      <a:pt x="0" y="3"/>
                    </a:lnTo>
                    <a:lnTo>
                      <a:pt x="0" y="2"/>
                    </a:lnTo>
                    <a:lnTo>
                      <a:pt x="0" y="2"/>
                    </a:lnTo>
                    <a:lnTo>
                      <a:pt x="0" y="1"/>
                    </a:lnTo>
                    <a:lnTo>
                      <a:pt x="0" y="2"/>
                    </a:lnTo>
                    <a:lnTo>
                      <a:pt x="0" y="2"/>
                    </a:lnTo>
                    <a:lnTo>
                      <a:pt x="0" y="2"/>
                    </a:lnTo>
                    <a:lnTo>
                      <a:pt x="0" y="3"/>
                    </a:lnTo>
                    <a:lnTo>
                      <a:pt x="0" y="2"/>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5"/>
                    </a:lnTo>
                    <a:lnTo>
                      <a:pt x="0" y="4"/>
                    </a:lnTo>
                    <a:lnTo>
                      <a:pt x="0" y="4"/>
                    </a:lnTo>
                    <a:lnTo>
                      <a:pt x="0" y="5"/>
                    </a:lnTo>
                    <a:lnTo>
                      <a:pt x="0" y="4"/>
                    </a:lnTo>
                    <a:lnTo>
                      <a:pt x="0" y="4"/>
                    </a:lnTo>
                    <a:lnTo>
                      <a:pt x="0" y="4"/>
                    </a:lnTo>
                    <a:lnTo>
                      <a:pt x="0" y="4"/>
                    </a:lnTo>
                    <a:lnTo>
                      <a:pt x="0" y="3"/>
                    </a:lnTo>
                    <a:lnTo>
                      <a:pt x="0" y="4"/>
                    </a:lnTo>
                    <a:lnTo>
                      <a:pt x="0" y="3"/>
                    </a:lnTo>
                    <a:lnTo>
                      <a:pt x="0" y="3"/>
                    </a:lnTo>
                    <a:lnTo>
                      <a:pt x="0" y="2"/>
                    </a:lnTo>
                    <a:lnTo>
                      <a:pt x="0" y="3"/>
                    </a:lnTo>
                    <a:lnTo>
                      <a:pt x="0" y="2"/>
                    </a:lnTo>
                    <a:lnTo>
                      <a:pt x="0" y="2"/>
                    </a:lnTo>
                    <a:lnTo>
                      <a:pt x="0" y="3"/>
                    </a:lnTo>
                    <a:lnTo>
                      <a:pt x="0" y="3"/>
                    </a:lnTo>
                    <a:lnTo>
                      <a:pt x="0" y="4"/>
                    </a:lnTo>
                    <a:lnTo>
                      <a:pt x="0" y="4"/>
                    </a:lnTo>
                    <a:lnTo>
                      <a:pt x="0" y="4"/>
                    </a:lnTo>
                    <a:lnTo>
                      <a:pt x="0" y="5"/>
                    </a:lnTo>
                    <a:lnTo>
                      <a:pt x="0" y="4"/>
                    </a:lnTo>
                    <a:lnTo>
                      <a:pt x="0" y="4"/>
                    </a:lnTo>
                    <a:lnTo>
                      <a:pt x="0" y="5"/>
                    </a:lnTo>
                    <a:lnTo>
                      <a:pt x="0" y="4"/>
                    </a:lnTo>
                    <a:lnTo>
                      <a:pt x="0" y="5"/>
                    </a:lnTo>
                    <a:lnTo>
                      <a:pt x="0" y="5"/>
                    </a:lnTo>
                    <a:lnTo>
                      <a:pt x="0" y="5"/>
                    </a:lnTo>
                    <a:lnTo>
                      <a:pt x="0" y="4"/>
                    </a:lnTo>
                    <a:lnTo>
                      <a:pt x="0" y="5"/>
                    </a:lnTo>
                    <a:lnTo>
                      <a:pt x="0" y="5"/>
                    </a:lnTo>
                    <a:lnTo>
                      <a:pt x="0" y="5"/>
                    </a:lnTo>
                    <a:lnTo>
                      <a:pt x="0" y="5"/>
                    </a:lnTo>
                    <a:lnTo>
                      <a:pt x="0" y="5"/>
                    </a:lnTo>
                    <a:lnTo>
                      <a:pt x="0" y="5"/>
                    </a:lnTo>
                    <a:lnTo>
                      <a:pt x="0" y="6"/>
                    </a:lnTo>
                    <a:lnTo>
                      <a:pt x="0" y="6"/>
                    </a:lnTo>
                    <a:lnTo>
                      <a:pt x="0" y="6"/>
                    </a:lnTo>
                    <a:lnTo>
                      <a:pt x="0" y="5"/>
                    </a:lnTo>
                    <a:lnTo>
                      <a:pt x="0" y="5"/>
                    </a:lnTo>
                    <a:lnTo>
                      <a:pt x="0" y="5"/>
                    </a:lnTo>
                    <a:lnTo>
                      <a:pt x="0" y="5"/>
                    </a:lnTo>
                    <a:lnTo>
                      <a:pt x="0" y="5"/>
                    </a:lnTo>
                    <a:lnTo>
                      <a:pt x="0" y="6"/>
                    </a:lnTo>
                    <a:lnTo>
                      <a:pt x="0" y="5"/>
                    </a:lnTo>
                    <a:lnTo>
                      <a:pt x="0" y="6"/>
                    </a:lnTo>
                    <a:lnTo>
                      <a:pt x="0" y="7"/>
                    </a:lnTo>
                    <a:lnTo>
                      <a:pt x="0" y="6"/>
                    </a:lnTo>
                    <a:lnTo>
                      <a:pt x="0" y="7"/>
                    </a:lnTo>
                    <a:lnTo>
                      <a:pt x="0" y="6"/>
                    </a:lnTo>
                    <a:lnTo>
                      <a:pt x="0" y="6"/>
                    </a:lnTo>
                    <a:lnTo>
                      <a:pt x="0" y="6"/>
                    </a:lnTo>
                    <a:lnTo>
                      <a:pt x="0" y="6"/>
                    </a:lnTo>
                    <a:lnTo>
                      <a:pt x="0" y="5"/>
                    </a:lnTo>
                    <a:lnTo>
                      <a:pt x="0" y="5"/>
                    </a:lnTo>
                    <a:lnTo>
                      <a:pt x="0" y="5"/>
                    </a:lnTo>
                  </a:path>
                </a:pathLst>
              </a:custGeom>
              <a:noFill/>
              <a:ln w="0">
                <a:solidFill>
                  <a:srgbClr val="3366FF"/>
                </a:solidFill>
                <a:prstDash val="solid"/>
                <a:round/>
                <a:headEnd/>
                <a:tailEnd/>
              </a:ln>
            </p:spPr>
            <p:txBody>
              <a:bodyPr/>
              <a:lstStyle/>
              <a:p>
                <a:endParaRPr lang="en-GB"/>
              </a:p>
            </p:txBody>
          </p:sp>
          <p:sp>
            <p:nvSpPr>
              <p:cNvPr id="186393" name="Freeform 1049"/>
              <p:cNvSpPr>
                <a:spLocks/>
              </p:cNvSpPr>
              <p:nvPr/>
            </p:nvSpPr>
            <p:spPr bwMode="auto">
              <a:xfrm>
                <a:off x="3996" y="3413"/>
                <a:ext cx="1" cy="84"/>
              </a:xfrm>
              <a:custGeom>
                <a:avLst/>
                <a:gdLst/>
                <a:ahLst/>
                <a:cxnLst>
                  <a:cxn ang="0">
                    <a:pos x="0" y="4"/>
                  </a:cxn>
                  <a:cxn ang="0">
                    <a:pos x="0" y="5"/>
                  </a:cxn>
                  <a:cxn ang="0">
                    <a:pos x="0" y="5"/>
                  </a:cxn>
                  <a:cxn ang="0">
                    <a:pos x="0" y="6"/>
                  </a:cxn>
                  <a:cxn ang="0">
                    <a:pos x="0" y="5"/>
                  </a:cxn>
                  <a:cxn ang="0">
                    <a:pos x="0" y="3"/>
                  </a:cxn>
                  <a:cxn ang="0">
                    <a:pos x="0" y="4"/>
                  </a:cxn>
                  <a:cxn ang="0">
                    <a:pos x="0" y="5"/>
                  </a:cxn>
                  <a:cxn ang="0">
                    <a:pos x="0" y="6"/>
                  </a:cxn>
                  <a:cxn ang="0">
                    <a:pos x="0" y="5"/>
                  </a:cxn>
                  <a:cxn ang="0">
                    <a:pos x="0" y="3"/>
                  </a:cxn>
                  <a:cxn ang="0">
                    <a:pos x="0" y="4"/>
                  </a:cxn>
                  <a:cxn ang="0">
                    <a:pos x="0" y="4"/>
                  </a:cxn>
                  <a:cxn ang="0">
                    <a:pos x="0" y="4"/>
                  </a:cxn>
                  <a:cxn ang="0">
                    <a:pos x="0" y="4"/>
                  </a:cxn>
                  <a:cxn ang="0">
                    <a:pos x="0" y="3"/>
                  </a:cxn>
                  <a:cxn ang="0">
                    <a:pos x="0" y="6"/>
                  </a:cxn>
                  <a:cxn ang="0">
                    <a:pos x="0" y="7"/>
                  </a:cxn>
                  <a:cxn ang="0">
                    <a:pos x="0" y="7"/>
                  </a:cxn>
                  <a:cxn ang="0">
                    <a:pos x="0" y="6"/>
                  </a:cxn>
                  <a:cxn ang="0">
                    <a:pos x="0" y="5"/>
                  </a:cxn>
                  <a:cxn ang="0">
                    <a:pos x="0" y="7"/>
                  </a:cxn>
                  <a:cxn ang="0">
                    <a:pos x="0" y="7"/>
                  </a:cxn>
                  <a:cxn ang="0">
                    <a:pos x="0" y="8"/>
                  </a:cxn>
                  <a:cxn ang="0">
                    <a:pos x="0" y="8"/>
                  </a:cxn>
                  <a:cxn ang="0">
                    <a:pos x="0" y="9"/>
                  </a:cxn>
                  <a:cxn ang="0">
                    <a:pos x="0" y="8"/>
                  </a:cxn>
                  <a:cxn ang="0">
                    <a:pos x="0" y="4"/>
                  </a:cxn>
                  <a:cxn ang="0">
                    <a:pos x="0" y="7"/>
                  </a:cxn>
                  <a:cxn ang="0">
                    <a:pos x="0" y="8"/>
                  </a:cxn>
                  <a:cxn ang="0">
                    <a:pos x="0" y="9"/>
                  </a:cxn>
                  <a:cxn ang="0">
                    <a:pos x="0" y="11"/>
                  </a:cxn>
                  <a:cxn ang="0">
                    <a:pos x="0" y="12"/>
                  </a:cxn>
                  <a:cxn ang="0">
                    <a:pos x="0" y="13"/>
                  </a:cxn>
                  <a:cxn ang="0">
                    <a:pos x="0" y="12"/>
                  </a:cxn>
                  <a:cxn ang="0">
                    <a:pos x="0" y="9"/>
                  </a:cxn>
                  <a:cxn ang="0">
                    <a:pos x="0" y="7"/>
                  </a:cxn>
                  <a:cxn ang="0">
                    <a:pos x="0" y="5"/>
                  </a:cxn>
                  <a:cxn ang="0">
                    <a:pos x="0" y="5"/>
                  </a:cxn>
                  <a:cxn ang="0">
                    <a:pos x="0" y="7"/>
                  </a:cxn>
                  <a:cxn ang="0">
                    <a:pos x="0" y="4"/>
                  </a:cxn>
                  <a:cxn ang="0">
                    <a:pos x="0" y="6"/>
                  </a:cxn>
                  <a:cxn ang="0">
                    <a:pos x="0" y="3"/>
                  </a:cxn>
                  <a:cxn ang="0">
                    <a:pos x="0" y="4"/>
                  </a:cxn>
                  <a:cxn ang="0">
                    <a:pos x="0" y="4"/>
                  </a:cxn>
                  <a:cxn ang="0">
                    <a:pos x="0" y="4"/>
                  </a:cxn>
                  <a:cxn ang="0">
                    <a:pos x="0" y="5"/>
                  </a:cxn>
                  <a:cxn ang="0">
                    <a:pos x="0" y="4"/>
                  </a:cxn>
                  <a:cxn ang="0">
                    <a:pos x="0" y="4"/>
                  </a:cxn>
                  <a:cxn ang="0">
                    <a:pos x="0" y="6"/>
                  </a:cxn>
                  <a:cxn ang="0">
                    <a:pos x="0" y="2"/>
                  </a:cxn>
                  <a:cxn ang="0">
                    <a:pos x="0" y="1"/>
                  </a:cxn>
                  <a:cxn ang="0">
                    <a:pos x="0" y="5"/>
                  </a:cxn>
                  <a:cxn ang="0">
                    <a:pos x="0" y="5"/>
                  </a:cxn>
                  <a:cxn ang="0">
                    <a:pos x="0" y="7"/>
                  </a:cxn>
                  <a:cxn ang="0">
                    <a:pos x="0" y="7"/>
                  </a:cxn>
                  <a:cxn ang="0">
                    <a:pos x="0" y="8"/>
                  </a:cxn>
                  <a:cxn ang="0">
                    <a:pos x="0" y="7"/>
                  </a:cxn>
                  <a:cxn ang="0">
                    <a:pos x="0" y="7"/>
                  </a:cxn>
                  <a:cxn ang="0">
                    <a:pos x="0" y="9"/>
                  </a:cxn>
                  <a:cxn ang="0">
                    <a:pos x="0" y="9"/>
                  </a:cxn>
                  <a:cxn ang="0">
                    <a:pos x="0" y="10"/>
                  </a:cxn>
                  <a:cxn ang="0">
                    <a:pos x="0" y="8"/>
                  </a:cxn>
                </a:cxnLst>
                <a:rect l="0" t="0" r="r" b="b"/>
                <a:pathLst>
                  <a:path h="14">
                    <a:moveTo>
                      <a:pt x="0" y="3"/>
                    </a:moveTo>
                    <a:lnTo>
                      <a:pt x="0" y="3"/>
                    </a:lnTo>
                    <a:lnTo>
                      <a:pt x="0" y="4"/>
                    </a:lnTo>
                    <a:lnTo>
                      <a:pt x="0" y="3"/>
                    </a:lnTo>
                    <a:lnTo>
                      <a:pt x="0" y="4"/>
                    </a:lnTo>
                    <a:lnTo>
                      <a:pt x="0" y="3"/>
                    </a:lnTo>
                    <a:lnTo>
                      <a:pt x="0" y="4"/>
                    </a:lnTo>
                    <a:lnTo>
                      <a:pt x="0" y="3"/>
                    </a:lnTo>
                    <a:lnTo>
                      <a:pt x="0" y="4"/>
                    </a:lnTo>
                    <a:lnTo>
                      <a:pt x="0" y="4"/>
                    </a:lnTo>
                    <a:lnTo>
                      <a:pt x="0" y="4"/>
                    </a:lnTo>
                    <a:lnTo>
                      <a:pt x="0" y="3"/>
                    </a:lnTo>
                    <a:lnTo>
                      <a:pt x="0" y="4"/>
                    </a:lnTo>
                    <a:lnTo>
                      <a:pt x="0" y="4"/>
                    </a:lnTo>
                    <a:lnTo>
                      <a:pt x="0" y="4"/>
                    </a:lnTo>
                    <a:lnTo>
                      <a:pt x="0" y="4"/>
                    </a:lnTo>
                    <a:lnTo>
                      <a:pt x="0" y="4"/>
                    </a:lnTo>
                    <a:lnTo>
                      <a:pt x="0" y="4"/>
                    </a:lnTo>
                    <a:lnTo>
                      <a:pt x="0" y="4"/>
                    </a:lnTo>
                    <a:lnTo>
                      <a:pt x="0" y="5"/>
                    </a:lnTo>
                    <a:lnTo>
                      <a:pt x="0" y="5"/>
                    </a:lnTo>
                    <a:lnTo>
                      <a:pt x="0" y="5"/>
                    </a:lnTo>
                    <a:lnTo>
                      <a:pt x="0" y="6"/>
                    </a:lnTo>
                    <a:lnTo>
                      <a:pt x="0" y="5"/>
                    </a:lnTo>
                    <a:lnTo>
                      <a:pt x="0" y="6"/>
                    </a:lnTo>
                    <a:lnTo>
                      <a:pt x="0" y="6"/>
                    </a:lnTo>
                    <a:lnTo>
                      <a:pt x="0" y="6"/>
                    </a:lnTo>
                    <a:lnTo>
                      <a:pt x="0" y="6"/>
                    </a:lnTo>
                    <a:lnTo>
                      <a:pt x="0" y="6"/>
                    </a:lnTo>
                    <a:lnTo>
                      <a:pt x="0" y="5"/>
                    </a:lnTo>
                    <a:lnTo>
                      <a:pt x="0" y="5"/>
                    </a:lnTo>
                    <a:lnTo>
                      <a:pt x="0" y="6"/>
                    </a:lnTo>
                    <a:lnTo>
                      <a:pt x="0" y="5"/>
                    </a:lnTo>
                    <a:lnTo>
                      <a:pt x="0" y="5"/>
                    </a:lnTo>
                    <a:lnTo>
                      <a:pt x="0" y="4"/>
                    </a:lnTo>
                    <a:lnTo>
                      <a:pt x="0" y="5"/>
                    </a:lnTo>
                    <a:lnTo>
                      <a:pt x="0" y="5"/>
                    </a:lnTo>
                    <a:lnTo>
                      <a:pt x="0" y="5"/>
                    </a:lnTo>
                    <a:lnTo>
                      <a:pt x="0" y="5"/>
                    </a:lnTo>
                    <a:lnTo>
                      <a:pt x="0" y="6"/>
                    </a:lnTo>
                    <a:lnTo>
                      <a:pt x="0" y="6"/>
                    </a:lnTo>
                    <a:lnTo>
                      <a:pt x="0" y="6"/>
                    </a:lnTo>
                    <a:lnTo>
                      <a:pt x="0" y="6"/>
                    </a:lnTo>
                    <a:lnTo>
                      <a:pt x="0" y="6"/>
                    </a:lnTo>
                    <a:lnTo>
                      <a:pt x="0" y="5"/>
                    </a:lnTo>
                    <a:lnTo>
                      <a:pt x="0" y="5"/>
                    </a:lnTo>
                    <a:lnTo>
                      <a:pt x="0" y="5"/>
                    </a:lnTo>
                    <a:lnTo>
                      <a:pt x="0" y="4"/>
                    </a:lnTo>
                    <a:lnTo>
                      <a:pt x="0" y="4"/>
                    </a:lnTo>
                    <a:lnTo>
                      <a:pt x="0" y="4"/>
                    </a:lnTo>
                    <a:lnTo>
                      <a:pt x="0" y="3"/>
                    </a:lnTo>
                    <a:lnTo>
                      <a:pt x="0" y="4"/>
                    </a:lnTo>
                    <a:lnTo>
                      <a:pt x="0" y="4"/>
                    </a:lnTo>
                    <a:lnTo>
                      <a:pt x="0" y="5"/>
                    </a:lnTo>
                    <a:lnTo>
                      <a:pt x="0" y="5"/>
                    </a:lnTo>
                    <a:lnTo>
                      <a:pt x="0" y="4"/>
                    </a:lnTo>
                    <a:lnTo>
                      <a:pt x="0" y="5"/>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2"/>
                    </a:lnTo>
                    <a:lnTo>
                      <a:pt x="0" y="2"/>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5"/>
                    </a:lnTo>
                    <a:lnTo>
                      <a:pt x="0" y="5"/>
                    </a:lnTo>
                    <a:lnTo>
                      <a:pt x="0" y="4"/>
                    </a:lnTo>
                    <a:lnTo>
                      <a:pt x="0" y="5"/>
                    </a:lnTo>
                    <a:lnTo>
                      <a:pt x="0" y="5"/>
                    </a:lnTo>
                    <a:lnTo>
                      <a:pt x="0" y="6"/>
                    </a:lnTo>
                    <a:lnTo>
                      <a:pt x="0" y="6"/>
                    </a:lnTo>
                    <a:lnTo>
                      <a:pt x="0" y="7"/>
                    </a:lnTo>
                    <a:lnTo>
                      <a:pt x="0" y="7"/>
                    </a:lnTo>
                    <a:lnTo>
                      <a:pt x="0" y="7"/>
                    </a:lnTo>
                    <a:lnTo>
                      <a:pt x="0" y="7"/>
                    </a:lnTo>
                    <a:lnTo>
                      <a:pt x="0" y="7"/>
                    </a:lnTo>
                    <a:lnTo>
                      <a:pt x="0" y="7"/>
                    </a:lnTo>
                    <a:lnTo>
                      <a:pt x="0" y="6"/>
                    </a:lnTo>
                    <a:lnTo>
                      <a:pt x="0" y="6"/>
                    </a:lnTo>
                    <a:lnTo>
                      <a:pt x="0" y="7"/>
                    </a:lnTo>
                    <a:lnTo>
                      <a:pt x="0" y="6"/>
                    </a:lnTo>
                    <a:lnTo>
                      <a:pt x="0" y="5"/>
                    </a:lnTo>
                    <a:lnTo>
                      <a:pt x="0" y="6"/>
                    </a:lnTo>
                    <a:lnTo>
                      <a:pt x="0" y="6"/>
                    </a:lnTo>
                    <a:lnTo>
                      <a:pt x="0" y="5"/>
                    </a:lnTo>
                    <a:lnTo>
                      <a:pt x="0" y="6"/>
                    </a:lnTo>
                    <a:lnTo>
                      <a:pt x="0" y="6"/>
                    </a:lnTo>
                    <a:lnTo>
                      <a:pt x="0" y="6"/>
                    </a:lnTo>
                    <a:lnTo>
                      <a:pt x="0" y="5"/>
                    </a:lnTo>
                    <a:lnTo>
                      <a:pt x="0" y="5"/>
                    </a:lnTo>
                    <a:lnTo>
                      <a:pt x="0" y="6"/>
                    </a:lnTo>
                    <a:lnTo>
                      <a:pt x="0" y="5"/>
                    </a:lnTo>
                    <a:lnTo>
                      <a:pt x="0" y="6"/>
                    </a:lnTo>
                    <a:lnTo>
                      <a:pt x="0" y="5"/>
                    </a:lnTo>
                    <a:lnTo>
                      <a:pt x="0" y="5"/>
                    </a:lnTo>
                    <a:lnTo>
                      <a:pt x="0" y="5"/>
                    </a:lnTo>
                    <a:lnTo>
                      <a:pt x="0" y="5"/>
                    </a:lnTo>
                    <a:lnTo>
                      <a:pt x="0" y="6"/>
                    </a:lnTo>
                    <a:lnTo>
                      <a:pt x="0" y="5"/>
                    </a:lnTo>
                    <a:lnTo>
                      <a:pt x="0" y="4"/>
                    </a:lnTo>
                    <a:lnTo>
                      <a:pt x="0" y="3"/>
                    </a:lnTo>
                    <a:lnTo>
                      <a:pt x="0" y="3"/>
                    </a:lnTo>
                    <a:lnTo>
                      <a:pt x="0" y="4"/>
                    </a:lnTo>
                    <a:lnTo>
                      <a:pt x="0" y="4"/>
                    </a:lnTo>
                    <a:lnTo>
                      <a:pt x="0" y="4"/>
                    </a:lnTo>
                    <a:lnTo>
                      <a:pt x="0" y="4"/>
                    </a:lnTo>
                    <a:lnTo>
                      <a:pt x="0" y="3"/>
                    </a:lnTo>
                    <a:lnTo>
                      <a:pt x="0" y="4"/>
                    </a:lnTo>
                    <a:lnTo>
                      <a:pt x="0" y="4"/>
                    </a:lnTo>
                    <a:lnTo>
                      <a:pt x="0" y="5"/>
                    </a:lnTo>
                    <a:lnTo>
                      <a:pt x="0" y="5"/>
                    </a:lnTo>
                    <a:lnTo>
                      <a:pt x="0" y="4"/>
                    </a:lnTo>
                    <a:lnTo>
                      <a:pt x="0" y="5"/>
                    </a:lnTo>
                    <a:lnTo>
                      <a:pt x="0" y="5"/>
                    </a:lnTo>
                    <a:lnTo>
                      <a:pt x="0" y="5"/>
                    </a:lnTo>
                    <a:lnTo>
                      <a:pt x="0" y="5"/>
                    </a:lnTo>
                    <a:lnTo>
                      <a:pt x="0" y="5"/>
                    </a:lnTo>
                    <a:lnTo>
                      <a:pt x="0" y="5"/>
                    </a:lnTo>
                    <a:lnTo>
                      <a:pt x="0" y="5"/>
                    </a:lnTo>
                    <a:lnTo>
                      <a:pt x="0" y="5"/>
                    </a:lnTo>
                    <a:lnTo>
                      <a:pt x="0" y="5"/>
                    </a:lnTo>
                    <a:lnTo>
                      <a:pt x="0" y="4"/>
                    </a:lnTo>
                    <a:lnTo>
                      <a:pt x="0" y="4"/>
                    </a:lnTo>
                    <a:lnTo>
                      <a:pt x="0" y="5"/>
                    </a:lnTo>
                    <a:lnTo>
                      <a:pt x="0" y="4"/>
                    </a:lnTo>
                    <a:lnTo>
                      <a:pt x="0" y="3"/>
                    </a:lnTo>
                    <a:lnTo>
                      <a:pt x="0" y="3"/>
                    </a:lnTo>
                    <a:lnTo>
                      <a:pt x="0" y="3"/>
                    </a:lnTo>
                    <a:lnTo>
                      <a:pt x="0" y="3"/>
                    </a:lnTo>
                    <a:lnTo>
                      <a:pt x="0" y="3"/>
                    </a:lnTo>
                    <a:lnTo>
                      <a:pt x="0" y="4"/>
                    </a:lnTo>
                    <a:lnTo>
                      <a:pt x="0" y="4"/>
                    </a:lnTo>
                    <a:lnTo>
                      <a:pt x="0" y="3"/>
                    </a:lnTo>
                    <a:lnTo>
                      <a:pt x="0" y="4"/>
                    </a:lnTo>
                    <a:lnTo>
                      <a:pt x="0" y="4"/>
                    </a:lnTo>
                    <a:lnTo>
                      <a:pt x="0" y="5"/>
                    </a:lnTo>
                    <a:lnTo>
                      <a:pt x="0" y="5"/>
                    </a:lnTo>
                    <a:lnTo>
                      <a:pt x="0" y="4"/>
                    </a:lnTo>
                    <a:lnTo>
                      <a:pt x="0" y="4"/>
                    </a:lnTo>
                    <a:lnTo>
                      <a:pt x="0" y="3"/>
                    </a:lnTo>
                    <a:lnTo>
                      <a:pt x="0" y="3"/>
                    </a:lnTo>
                    <a:lnTo>
                      <a:pt x="0" y="4"/>
                    </a:lnTo>
                    <a:lnTo>
                      <a:pt x="0" y="3"/>
                    </a:lnTo>
                    <a:lnTo>
                      <a:pt x="0" y="3"/>
                    </a:lnTo>
                    <a:lnTo>
                      <a:pt x="0" y="4"/>
                    </a:lnTo>
                    <a:lnTo>
                      <a:pt x="0" y="3"/>
                    </a:lnTo>
                    <a:lnTo>
                      <a:pt x="0" y="3"/>
                    </a:lnTo>
                    <a:lnTo>
                      <a:pt x="0" y="3"/>
                    </a:lnTo>
                    <a:lnTo>
                      <a:pt x="0" y="3"/>
                    </a:lnTo>
                    <a:lnTo>
                      <a:pt x="0" y="3"/>
                    </a:lnTo>
                    <a:lnTo>
                      <a:pt x="0" y="4"/>
                    </a:lnTo>
                    <a:lnTo>
                      <a:pt x="0" y="3"/>
                    </a:lnTo>
                    <a:lnTo>
                      <a:pt x="0" y="3"/>
                    </a:lnTo>
                    <a:lnTo>
                      <a:pt x="0" y="4"/>
                    </a:lnTo>
                    <a:lnTo>
                      <a:pt x="0" y="3"/>
                    </a:lnTo>
                    <a:lnTo>
                      <a:pt x="0" y="3"/>
                    </a:lnTo>
                    <a:lnTo>
                      <a:pt x="0" y="3"/>
                    </a:lnTo>
                    <a:lnTo>
                      <a:pt x="0" y="4"/>
                    </a:lnTo>
                    <a:lnTo>
                      <a:pt x="0" y="5"/>
                    </a:lnTo>
                    <a:lnTo>
                      <a:pt x="0" y="4"/>
                    </a:lnTo>
                    <a:lnTo>
                      <a:pt x="0" y="4"/>
                    </a:lnTo>
                    <a:lnTo>
                      <a:pt x="0" y="4"/>
                    </a:lnTo>
                    <a:lnTo>
                      <a:pt x="0" y="5"/>
                    </a:lnTo>
                    <a:lnTo>
                      <a:pt x="0" y="5"/>
                    </a:lnTo>
                    <a:lnTo>
                      <a:pt x="0" y="5"/>
                    </a:lnTo>
                    <a:lnTo>
                      <a:pt x="0" y="6"/>
                    </a:lnTo>
                    <a:lnTo>
                      <a:pt x="0" y="6"/>
                    </a:lnTo>
                    <a:lnTo>
                      <a:pt x="0" y="6"/>
                    </a:lnTo>
                    <a:lnTo>
                      <a:pt x="0" y="6"/>
                    </a:lnTo>
                    <a:lnTo>
                      <a:pt x="0" y="5"/>
                    </a:lnTo>
                    <a:lnTo>
                      <a:pt x="0" y="5"/>
                    </a:lnTo>
                    <a:lnTo>
                      <a:pt x="0" y="5"/>
                    </a:lnTo>
                    <a:lnTo>
                      <a:pt x="0" y="5"/>
                    </a:lnTo>
                    <a:lnTo>
                      <a:pt x="0" y="5"/>
                    </a:lnTo>
                    <a:lnTo>
                      <a:pt x="0" y="6"/>
                    </a:lnTo>
                    <a:lnTo>
                      <a:pt x="0" y="7"/>
                    </a:lnTo>
                    <a:lnTo>
                      <a:pt x="0" y="6"/>
                    </a:lnTo>
                    <a:lnTo>
                      <a:pt x="0" y="7"/>
                    </a:lnTo>
                    <a:lnTo>
                      <a:pt x="0" y="6"/>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8"/>
                    </a:lnTo>
                    <a:lnTo>
                      <a:pt x="0" y="7"/>
                    </a:lnTo>
                    <a:lnTo>
                      <a:pt x="0" y="7"/>
                    </a:lnTo>
                    <a:lnTo>
                      <a:pt x="0" y="6"/>
                    </a:lnTo>
                    <a:lnTo>
                      <a:pt x="0" y="6"/>
                    </a:lnTo>
                    <a:lnTo>
                      <a:pt x="0" y="5"/>
                    </a:lnTo>
                    <a:lnTo>
                      <a:pt x="0" y="5"/>
                    </a:lnTo>
                    <a:lnTo>
                      <a:pt x="0" y="4"/>
                    </a:lnTo>
                    <a:lnTo>
                      <a:pt x="0" y="5"/>
                    </a:lnTo>
                    <a:lnTo>
                      <a:pt x="0" y="4"/>
                    </a:lnTo>
                    <a:lnTo>
                      <a:pt x="0" y="4"/>
                    </a:lnTo>
                    <a:lnTo>
                      <a:pt x="0" y="4"/>
                    </a:lnTo>
                    <a:lnTo>
                      <a:pt x="0" y="4"/>
                    </a:lnTo>
                    <a:lnTo>
                      <a:pt x="0" y="5"/>
                    </a:lnTo>
                    <a:lnTo>
                      <a:pt x="0" y="4"/>
                    </a:lnTo>
                    <a:lnTo>
                      <a:pt x="0" y="5"/>
                    </a:lnTo>
                    <a:lnTo>
                      <a:pt x="0" y="5"/>
                    </a:lnTo>
                    <a:lnTo>
                      <a:pt x="0" y="6"/>
                    </a:lnTo>
                    <a:lnTo>
                      <a:pt x="0" y="6"/>
                    </a:lnTo>
                    <a:lnTo>
                      <a:pt x="0" y="6"/>
                    </a:lnTo>
                    <a:lnTo>
                      <a:pt x="0" y="7"/>
                    </a:lnTo>
                    <a:lnTo>
                      <a:pt x="0" y="6"/>
                    </a:lnTo>
                    <a:lnTo>
                      <a:pt x="0" y="6"/>
                    </a:lnTo>
                    <a:lnTo>
                      <a:pt x="0" y="5"/>
                    </a:lnTo>
                    <a:lnTo>
                      <a:pt x="0" y="6"/>
                    </a:lnTo>
                    <a:lnTo>
                      <a:pt x="0" y="6"/>
                    </a:lnTo>
                    <a:lnTo>
                      <a:pt x="0" y="7"/>
                    </a:lnTo>
                    <a:lnTo>
                      <a:pt x="0" y="7"/>
                    </a:lnTo>
                    <a:lnTo>
                      <a:pt x="0" y="7"/>
                    </a:lnTo>
                    <a:lnTo>
                      <a:pt x="0" y="8"/>
                    </a:lnTo>
                    <a:lnTo>
                      <a:pt x="0" y="7"/>
                    </a:lnTo>
                    <a:lnTo>
                      <a:pt x="0" y="7"/>
                    </a:lnTo>
                    <a:lnTo>
                      <a:pt x="0" y="8"/>
                    </a:lnTo>
                    <a:lnTo>
                      <a:pt x="0" y="7"/>
                    </a:lnTo>
                    <a:lnTo>
                      <a:pt x="0" y="6"/>
                    </a:lnTo>
                    <a:lnTo>
                      <a:pt x="0" y="7"/>
                    </a:lnTo>
                    <a:lnTo>
                      <a:pt x="0" y="7"/>
                    </a:lnTo>
                    <a:lnTo>
                      <a:pt x="0" y="7"/>
                    </a:lnTo>
                    <a:lnTo>
                      <a:pt x="0" y="7"/>
                    </a:lnTo>
                    <a:lnTo>
                      <a:pt x="0" y="7"/>
                    </a:lnTo>
                    <a:lnTo>
                      <a:pt x="0" y="6"/>
                    </a:lnTo>
                    <a:lnTo>
                      <a:pt x="0" y="7"/>
                    </a:lnTo>
                    <a:lnTo>
                      <a:pt x="0" y="7"/>
                    </a:lnTo>
                    <a:lnTo>
                      <a:pt x="0" y="8"/>
                    </a:lnTo>
                    <a:lnTo>
                      <a:pt x="0" y="8"/>
                    </a:lnTo>
                    <a:lnTo>
                      <a:pt x="0" y="9"/>
                    </a:lnTo>
                    <a:lnTo>
                      <a:pt x="0" y="8"/>
                    </a:lnTo>
                    <a:lnTo>
                      <a:pt x="0" y="8"/>
                    </a:lnTo>
                    <a:lnTo>
                      <a:pt x="0" y="8"/>
                    </a:lnTo>
                    <a:lnTo>
                      <a:pt x="0" y="8"/>
                    </a:lnTo>
                    <a:lnTo>
                      <a:pt x="0" y="8"/>
                    </a:lnTo>
                    <a:lnTo>
                      <a:pt x="0" y="9"/>
                    </a:lnTo>
                    <a:lnTo>
                      <a:pt x="0" y="9"/>
                    </a:lnTo>
                    <a:lnTo>
                      <a:pt x="0" y="10"/>
                    </a:lnTo>
                    <a:lnTo>
                      <a:pt x="0" y="10"/>
                    </a:lnTo>
                    <a:lnTo>
                      <a:pt x="0" y="9"/>
                    </a:lnTo>
                    <a:lnTo>
                      <a:pt x="0" y="9"/>
                    </a:lnTo>
                    <a:lnTo>
                      <a:pt x="0" y="8"/>
                    </a:lnTo>
                    <a:lnTo>
                      <a:pt x="0" y="8"/>
                    </a:lnTo>
                    <a:lnTo>
                      <a:pt x="0" y="8"/>
                    </a:lnTo>
                    <a:lnTo>
                      <a:pt x="0" y="8"/>
                    </a:lnTo>
                    <a:lnTo>
                      <a:pt x="0" y="8"/>
                    </a:lnTo>
                    <a:lnTo>
                      <a:pt x="0" y="8"/>
                    </a:lnTo>
                    <a:lnTo>
                      <a:pt x="0" y="9"/>
                    </a:lnTo>
                    <a:lnTo>
                      <a:pt x="0" y="8"/>
                    </a:lnTo>
                    <a:lnTo>
                      <a:pt x="0" y="9"/>
                    </a:lnTo>
                    <a:lnTo>
                      <a:pt x="0" y="8"/>
                    </a:lnTo>
                    <a:lnTo>
                      <a:pt x="0" y="9"/>
                    </a:lnTo>
                    <a:lnTo>
                      <a:pt x="0" y="9"/>
                    </a:lnTo>
                    <a:lnTo>
                      <a:pt x="0" y="9"/>
                    </a:lnTo>
                    <a:lnTo>
                      <a:pt x="0" y="9"/>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7"/>
                    </a:lnTo>
                    <a:lnTo>
                      <a:pt x="0" y="6"/>
                    </a:lnTo>
                    <a:lnTo>
                      <a:pt x="0" y="6"/>
                    </a:lnTo>
                    <a:lnTo>
                      <a:pt x="0" y="5"/>
                    </a:lnTo>
                    <a:lnTo>
                      <a:pt x="0" y="5"/>
                    </a:lnTo>
                    <a:lnTo>
                      <a:pt x="0" y="4"/>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9"/>
                    </a:lnTo>
                    <a:lnTo>
                      <a:pt x="0" y="8"/>
                    </a:lnTo>
                    <a:lnTo>
                      <a:pt x="0" y="8"/>
                    </a:lnTo>
                    <a:lnTo>
                      <a:pt x="0" y="8"/>
                    </a:lnTo>
                    <a:lnTo>
                      <a:pt x="0" y="8"/>
                    </a:lnTo>
                    <a:lnTo>
                      <a:pt x="0" y="9"/>
                    </a:lnTo>
                    <a:lnTo>
                      <a:pt x="0" y="8"/>
                    </a:lnTo>
                    <a:lnTo>
                      <a:pt x="0" y="8"/>
                    </a:lnTo>
                    <a:lnTo>
                      <a:pt x="0" y="9"/>
                    </a:lnTo>
                    <a:lnTo>
                      <a:pt x="0" y="8"/>
                    </a:lnTo>
                    <a:lnTo>
                      <a:pt x="0" y="9"/>
                    </a:lnTo>
                    <a:lnTo>
                      <a:pt x="0" y="9"/>
                    </a:lnTo>
                    <a:lnTo>
                      <a:pt x="0" y="9"/>
                    </a:lnTo>
                    <a:lnTo>
                      <a:pt x="0" y="8"/>
                    </a:lnTo>
                    <a:lnTo>
                      <a:pt x="0" y="9"/>
                    </a:lnTo>
                    <a:lnTo>
                      <a:pt x="0" y="9"/>
                    </a:lnTo>
                    <a:lnTo>
                      <a:pt x="0" y="9"/>
                    </a:lnTo>
                    <a:lnTo>
                      <a:pt x="0" y="10"/>
                    </a:lnTo>
                    <a:lnTo>
                      <a:pt x="0" y="10"/>
                    </a:lnTo>
                    <a:lnTo>
                      <a:pt x="0" y="10"/>
                    </a:lnTo>
                    <a:lnTo>
                      <a:pt x="0" y="10"/>
                    </a:lnTo>
                    <a:lnTo>
                      <a:pt x="0" y="10"/>
                    </a:lnTo>
                    <a:lnTo>
                      <a:pt x="0" y="11"/>
                    </a:lnTo>
                    <a:lnTo>
                      <a:pt x="0" y="11"/>
                    </a:lnTo>
                    <a:lnTo>
                      <a:pt x="0" y="11"/>
                    </a:lnTo>
                    <a:lnTo>
                      <a:pt x="0" y="11"/>
                    </a:lnTo>
                    <a:lnTo>
                      <a:pt x="0" y="12"/>
                    </a:lnTo>
                    <a:lnTo>
                      <a:pt x="0" y="12"/>
                    </a:lnTo>
                    <a:lnTo>
                      <a:pt x="0" y="13"/>
                    </a:lnTo>
                    <a:lnTo>
                      <a:pt x="0" y="13"/>
                    </a:lnTo>
                    <a:lnTo>
                      <a:pt x="0" y="13"/>
                    </a:lnTo>
                    <a:lnTo>
                      <a:pt x="0" y="12"/>
                    </a:lnTo>
                    <a:lnTo>
                      <a:pt x="0" y="13"/>
                    </a:lnTo>
                    <a:lnTo>
                      <a:pt x="0" y="13"/>
                    </a:lnTo>
                    <a:lnTo>
                      <a:pt x="0" y="14"/>
                    </a:lnTo>
                    <a:lnTo>
                      <a:pt x="0" y="12"/>
                    </a:lnTo>
                    <a:lnTo>
                      <a:pt x="0" y="12"/>
                    </a:lnTo>
                    <a:lnTo>
                      <a:pt x="0" y="12"/>
                    </a:lnTo>
                    <a:lnTo>
                      <a:pt x="0" y="12"/>
                    </a:lnTo>
                    <a:lnTo>
                      <a:pt x="0" y="12"/>
                    </a:lnTo>
                    <a:lnTo>
                      <a:pt x="0" y="12"/>
                    </a:lnTo>
                    <a:lnTo>
                      <a:pt x="0" y="13"/>
                    </a:lnTo>
                    <a:lnTo>
                      <a:pt x="0" y="12"/>
                    </a:lnTo>
                    <a:lnTo>
                      <a:pt x="0" y="11"/>
                    </a:lnTo>
                    <a:lnTo>
                      <a:pt x="0" y="12"/>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2"/>
                    </a:lnTo>
                    <a:lnTo>
                      <a:pt x="0" y="13"/>
                    </a:lnTo>
                    <a:lnTo>
                      <a:pt x="0" y="11"/>
                    </a:lnTo>
                    <a:lnTo>
                      <a:pt x="0" y="11"/>
                    </a:lnTo>
                    <a:lnTo>
                      <a:pt x="0" y="10"/>
                    </a:lnTo>
                    <a:lnTo>
                      <a:pt x="0" y="10"/>
                    </a:lnTo>
                    <a:lnTo>
                      <a:pt x="0" y="9"/>
                    </a:lnTo>
                    <a:lnTo>
                      <a:pt x="0" y="9"/>
                    </a:lnTo>
                    <a:lnTo>
                      <a:pt x="0" y="9"/>
                    </a:lnTo>
                    <a:lnTo>
                      <a:pt x="0" y="10"/>
                    </a:lnTo>
                    <a:lnTo>
                      <a:pt x="0" y="9"/>
                    </a:lnTo>
                    <a:lnTo>
                      <a:pt x="0" y="9"/>
                    </a:lnTo>
                    <a:lnTo>
                      <a:pt x="0" y="10"/>
                    </a:lnTo>
                    <a:lnTo>
                      <a:pt x="0" y="10"/>
                    </a:lnTo>
                    <a:lnTo>
                      <a:pt x="0" y="10"/>
                    </a:lnTo>
                    <a:lnTo>
                      <a:pt x="0" y="9"/>
                    </a:lnTo>
                    <a:lnTo>
                      <a:pt x="0" y="8"/>
                    </a:lnTo>
                    <a:lnTo>
                      <a:pt x="0" y="8"/>
                    </a:lnTo>
                    <a:lnTo>
                      <a:pt x="0" y="7"/>
                    </a:lnTo>
                    <a:lnTo>
                      <a:pt x="0" y="7"/>
                    </a:lnTo>
                    <a:lnTo>
                      <a:pt x="0" y="7"/>
                    </a:lnTo>
                    <a:lnTo>
                      <a:pt x="0" y="6"/>
                    </a:lnTo>
                    <a:lnTo>
                      <a:pt x="0" y="7"/>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5"/>
                    </a:lnTo>
                    <a:lnTo>
                      <a:pt x="0" y="4"/>
                    </a:lnTo>
                    <a:lnTo>
                      <a:pt x="0" y="5"/>
                    </a:lnTo>
                    <a:lnTo>
                      <a:pt x="0" y="5"/>
                    </a:lnTo>
                    <a:lnTo>
                      <a:pt x="0" y="6"/>
                    </a:lnTo>
                    <a:lnTo>
                      <a:pt x="0" y="6"/>
                    </a:lnTo>
                    <a:lnTo>
                      <a:pt x="0" y="6"/>
                    </a:lnTo>
                    <a:lnTo>
                      <a:pt x="0" y="7"/>
                    </a:lnTo>
                    <a:lnTo>
                      <a:pt x="0" y="6"/>
                    </a:lnTo>
                    <a:lnTo>
                      <a:pt x="0" y="6"/>
                    </a:lnTo>
                    <a:lnTo>
                      <a:pt x="0" y="6"/>
                    </a:lnTo>
                    <a:lnTo>
                      <a:pt x="0" y="7"/>
                    </a:lnTo>
                    <a:lnTo>
                      <a:pt x="0" y="7"/>
                    </a:lnTo>
                    <a:lnTo>
                      <a:pt x="0" y="8"/>
                    </a:lnTo>
                    <a:lnTo>
                      <a:pt x="0" y="6"/>
                    </a:lnTo>
                    <a:lnTo>
                      <a:pt x="0" y="5"/>
                    </a:lnTo>
                    <a:lnTo>
                      <a:pt x="0" y="5"/>
                    </a:lnTo>
                    <a:lnTo>
                      <a:pt x="0" y="4"/>
                    </a:lnTo>
                    <a:lnTo>
                      <a:pt x="0" y="4"/>
                    </a:lnTo>
                    <a:lnTo>
                      <a:pt x="0" y="3"/>
                    </a:lnTo>
                    <a:lnTo>
                      <a:pt x="0" y="3"/>
                    </a:lnTo>
                    <a:lnTo>
                      <a:pt x="0" y="3"/>
                    </a:lnTo>
                    <a:lnTo>
                      <a:pt x="0" y="4"/>
                    </a:lnTo>
                    <a:lnTo>
                      <a:pt x="0" y="3"/>
                    </a:lnTo>
                    <a:lnTo>
                      <a:pt x="0" y="4"/>
                    </a:lnTo>
                    <a:lnTo>
                      <a:pt x="0" y="4"/>
                    </a:lnTo>
                    <a:lnTo>
                      <a:pt x="0" y="5"/>
                    </a:lnTo>
                    <a:lnTo>
                      <a:pt x="0" y="5"/>
                    </a:lnTo>
                    <a:lnTo>
                      <a:pt x="0" y="5"/>
                    </a:lnTo>
                    <a:lnTo>
                      <a:pt x="0" y="5"/>
                    </a:lnTo>
                    <a:lnTo>
                      <a:pt x="0" y="5"/>
                    </a:lnTo>
                    <a:lnTo>
                      <a:pt x="0" y="5"/>
                    </a:lnTo>
                    <a:lnTo>
                      <a:pt x="0" y="6"/>
                    </a:lnTo>
                    <a:lnTo>
                      <a:pt x="0" y="6"/>
                    </a:lnTo>
                    <a:lnTo>
                      <a:pt x="0" y="6"/>
                    </a:lnTo>
                    <a:lnTo>
                      <a:pt x="0" y="5"/>
                    </a:lnTo>
                    <a:lnTo>
                      <a:pt x="0" y="5"/>
                    </a:lnTo>
                    <a:lnTo>
                      <a:pt x="0" y="5"/>
                    </a:lnTo>
                    <a:lnTo>
                      <a:pt x="0" y="4"/>
                    </a:lnTo>
                    <a:lnTo>
                      <a:pt x="0" y="5"/>
                    </a:lnTo>
                    <a:lnTo>
                      <a:pt x="0" y="4"/>
                    </a:lnTo>
                    <a:lnTo>
                      <a:pt x="0" y="4"/>
                    </a:lnTo>
                    <a:lnTo>
                      <a:pt x="0" y="4"/>
                    </a:lnTo>
                    <a:lnTo>
                      <a:pt x="0" y="4"/>
                    </a:lnTo>
                    <a:lnTo>
                      <a:pt x="0" y="3"/>
                    </a:lnTo>
                    <a:lnTo>
                      <a:pt x="0" y="4"/>
                    </a:lnTo>
                    <a:lnTo>
                      <a:pt x="0" y="3"/>
                    </a:lnTo>
                    <a:lnTo>
                      <a:pt x="0" y="3"/>
                    </a:lnTo>
                    <a:lnTo>
                      <a:pt x="0" y="4"/>
                    </a:lnTo>
                    <a:lnTo>
                      <a:pt x="0" y="4"/>
                    </a:lnTo>
                    <a:lnTo>
                      <a:pt x="0" y="4"/>
                    </a:lnTo>
                    <a:lnTo>
                      <a:pt x="0" y="4"/>
                    </a:lnTo>
                    <a:lnTo>
                      <a:pt x="0" y="4"/>
                    </a:lnTo>
                    <a:lnTo>
                      <a:pt x="0" y="4"/>
                    </a:lnTo>
                    <a:lnTo>
                      <a:pt x="0" y="5"/>
                    </a:lnTo>
                    <a:lnTo>
                      <a:pt x="0" y="4"/>
                    </a:lnTo>
                    <a:lnTo>
                      <a:pt x="0" y="5"/>
                    </a:lnTo>
                    <a:lnTo>
                      <a:pt x="0" y="5"/>
                    </a:lnTo>
                    <a:lnTo>
                      <a:pt x="0" y="4"/>
                    </a:lnTo>
                    <a:lnTo>
                      <a:pt x="0" y="5"/>
                    </a:lnTo>
                    <a:lnTo>
                      <a:pt x="0" y="5"/>
                    </a:lnTo>
                    <a:lnTo>
                      <a:pt x="0" y="4"/>
                    </a:lnTo>
                    <a:lnTo>
                      <a:pt x="0" y="5"/>
                    </a:lnTo>
                    <a:lnTo>
                      <a:pt x="0" y="4"/>
                    </a:lnTo>
                    <a:lnTo>
                      <a:pt x="0" y="5"/>
                    </a:lnTo>
                    <a:lnTo>
                      <a:pt x="0" y="4"/>
                    </a:lnTo>
                    <a:lnTo>
                      <a:pt x="0" y="4"/>
                    </a:lnTo>
                    <a:lnTo>
                      <a:pt x="0" y="4"/>
                    </a:lnTo>
                    <a:lnTo>
                      <a:pt x="0" y="4"/>
                    </a:lnTo>
                    <a:lnTo>
                      <a:pt x="0" y="5"/>
                    </a:lnTo>
                    <a:lnTo>
                      <a:pt x="0" y="4"/>
                    </a:lnTo>
                    <a:lnTo>
                      <a:pt x="0" y="5"/>
                    </a:lnTo>
                    <a:lnTo>
                      <a:pt x="0" y="5"/>
                    </a:lnTo>
                    <a:lnTo>
                      <a:pt x="0" y="5"/>
                    </a:lnTo>
                    <a:lnTo>
                      <a:pt x="0" y="5"/>
                    </a:lnTo>
                    <a:lnTo>
                      <a:pt x="0" y="5"/>
                    </a:lnTo>
                    <a:lnTo>
                      <a:pt x="0" y="4"/>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3"/>
                    </a:lnTo>
                    <a:lnTo>
                      <a:pt x="0" y="3"/>
                    </a:lnTo>
                    <a:lnTo>
                      <a:pt x="0" y="3"/>
                    </a:lnTo>
                    <a:lnTo>
                      <a:pt x="0" y="3"/>
                    </a:lnTo>
                    <a:lnTo>
                      <a:pt x="0" y="3"/>
                    </a:lnTo>
                    <a:lnTo>
                      <a:pt x="0" y="3"/>
                    </a:lnTo>
                    <a:lnTo>
                      <a:pt x="0" y="4"/>
                    </a:lnTo>
                    <a:lnTo>
                      <a:pt x="0" y="4"/>
                    </a:lnTo>
                    <a:lnTo>
                      <a:pt x="0" y="4"/>
                    </a:lnTo>
                    <a:lnTo>
                      <a:pt x="0" y="4"/>
                    </a:lnTo>
                    <a:lnTo>
                      <a:pt x="0" y="4"/>
                    </a:lnTo>
                    <a:lnTo>
                      <a:pt x="0" y="3"/>
                    </a:lnTo>
                    <a:lnTo>
                      <a:pt x="0" y="4"/>
                    </a:lnTo>
                    <a:lnTo>
                      <a:pt x="0" y="4"/>
                    </a:lnTo>
                    <a:lnTo>
                      <a:pt x="0" y="5"/>
                    </a:lnTo>
                    <a:lnTo>
                      <a:pt x="0" y="5"/>
                    </a:lnTo>
                    <a:lnTo>
                      <a:pt x="0" y="5"/>
                    </a:lnTo>
                    <a:lnTo>
                      <a:pt x="0" y="5"/>
                    </a:lnTo>
                    <a:lnTo>
                      <a:pt x="0" y="6"/>
                    </a:lnTo>
                    <a:lnTo>
                      <a:pt x="0" y="7"/>
                    </a:lnTo>
                    <a:lnTo>
                      <a:pt x="0" y="6"/>
                    </a:lnTo>
                    <a:lnTo>
                      <a:pt x="0" y="6"/>
                    </a:lnTo>
                    <a:lnTo>
                      <a:pt x="0" y="5"/>
                    </a:lnTo>
                    <a:lnTo>
                      <a:pt x="0" y="6"/>
                    </a:lnTo>
                    <a:lnTo>
                      <a:pt x="0" y="5"/>
                    </a:lnTo>
                    <a:lnTo>
                      <a:pt x="0" y="5"/>
                    </a:lnTo>
                    <a:lnTo>
                      <a:pt x="0" y="5"/>
                    </a:lnTo>
                    <a:lnTo>
                      <a:pt x="0" y="5"/>
                    </a:lnTo>
                    <a:lnTo>
                      <a:pt x="0" y="5"/>
                    </a:lnTo>
                    <a:lnTo>
                      <a:pt x="0" y="4"/>
                    </a:lnTo>
                    <a:lnTo>
                      <a:pt x="0" y="3"/>
                    </a:lnTo>
                    <a:lnTo>
                      <a:pt x="0" y="2"/>
                    </a:lnTo>
                    <a:lnTo>
                      <a:pt x="0" y="2"/>
                    </a:lnTo>
                    <a:lnTo>
                      <a:pt x="0" y="2"/>
                    </a:lnTo>
                    <a:lnTo>
                      <a:pt x="0" y="2"/>
                    </a:lnTo>
                    <a:lnTo>
                      <a:pt x="0" y="2"/>
                    </a:lnTo>
                    <a:lnTo>
                      <a:pt x="0" y="2"/>
                    </a:lnTo>
                    <a:lnTo>
                      <a:pt x="0" y="1"/>
                    </a:lnTo>
                    <a:lnTo>
                      <a:pt x="0" y="2"/>
                    </a:lnTo>
                    <a:lnTo>
                      <a:pt x="0" y="1"/>
                    </a:lnTo>
                    <a:lnTo>
                      <a:pt x="0" y="1"/>
                    </a:lnTo>
                    <a:lnTo>
                      <a:pt x="0" y="1"/>
                    </a:lnTo>
                    <a:lnTo>
                      <a:pt x="0" y="0"/>
                    </a:lnTo>
                    <a:lnTo>
                      <a:pt x="0" y="1"/>
                    </a:lnTo>
                    <a:lnTo>
                      <a:pt x="0" y="1"/>
                    </a:lnTo>
                    <a:lnTo>
                      <a:pt x="0" y="2"/>
                    </a:lnTo>
                    <a:lnTo>
                      <a:pt x="0" y="2"/>
                    </a:lnTo>
                    <a:lnTo>
                      <a:pt x="0" y="3"/>
                    </a:lnTo>
                    <a:lnTo>
                      <a:pt x="0" y="2"/>
                    </a:lnTo>
                    <a:lnTo>
                      <a:pt x="0" y="3"/>
                    </a:lnTo>
                    <a:lnTo>
                      <a:pt x="0" y="3"/>
                    </a:lnTo>
                    <a:lnTo>
                      <a:pt x="0" y="4"/>
                    </a:lnTo>
                    <a:lnTo>
                      <a:pt x="0" y="3"/>
                    </a:lnTo>
                    <a:lnTo>
                      <a:pt x="0" y="4"/>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6"/>
                    </a:lnTo>
                    <a:lnTo>
                      <a:pt x="0" y="7"/>
                    </a:lnTo>
                    <a:lnTo>
                      <a:pt x="0" y="6"/>
                    </a:lnTo>
                    <a:lnTo>
                      <a:pt x="0" y="7"/>
                    </a:lnTo>
                    <a:lnTo>
                      <a:pt x="0" y="7"/>
                    </a:lnTo>
                    <a:lnTo>
                      <a:pt x="0" y="7"/>
                    </a:lnTo>
                    <a:lnTo>
                      <a:pt x="0" y="7"/>
                    </a:lnTo>
                    <a:lnTo>
                      <a:pt x="0" y="7"/>
                    </a:lnTo>
                    <a:lnTo>
                      <a:pt x="0" y="7"/>
                    </a:lnTo>
                    <a:lnTo>
                      <a:pt x="0" y="8"/>
                    </a:lnTo>
                    <a:lnTo>
                      <a:pt x="0" y="7"/>
                    </a:lnTo>
                    <a:lnTo>
                      <a:pt x="0" y="8"/>
                    </a:lnTo>
                    <a:lnTo>
                      <a:pt x="0" y="7"/>
                    </a:lnTo>
                    <a:lnTo>
                      <a:pt x="0" y="6"/>
                    </a:lnTo>
                    <a:lnTo>
                      <a:pt x="0" y="7"/>
                    </a:lnTo>
                    <a:lnTo>
                      <a:pt x="0" y="6"/>
                    </a:lnTo>
                    <a:lnTo>
                      <a:pt x="0" y="7"/>
                    </a:lnTo>
                    <a:lnTo>
                      <a:pt x="0" y="6"/>
                    </a:lnTo>
                    <a:lnTo>
                      <a:pt x="0" y="7"/>
                    </a:lnTo>
                    <a:lnTo>
                      <a:pt x="0" y="7"/>
                    </a:lnTo>
                    <a:lnTo>
                      <a:pt x="0" y="7"/>
                    </a:lnTo>
                    <a:lnTo>
                      <a:pt x="0" y="7"/>
                    </a:lnTo>
                    <a:lnTo>
                      <a:pt x="0" y="7"/>
                    </a:lnTo>
                    <a:lnTo>
                      <a:pt x="0" y="8"/>
                    </a:lnTo>
                    <a:lnTo>
                      <a:pt x="0" y="7"/>
                    </a:lnTo>
                    <a:lnTo>
                      <a:pt x="0" y="8"/>
                    </a:lnTo>
                    <a:lnTo>
                      <a:pt x="0" y="8"/>
                    </a:lnTo>
                    <a:lnTo>
                      <a:pt x="0" y="9"/>
                    </a:lnTo>
                    <a:lnTo>
                      <a:pt x="0" y="9"/>
                    </a:lnTo>
                    <a:lnTo>
                      <a:pt x="0" y="8"/>
                    </a:lnTo>
                    <a:lnTo>
                      <a:pt x="0" y="8"/>
                    </a:lnTo>
                    <a:lnTo>
                      <a:pt x="0" y="8"/>
                    </a:lnTo>
                    <a:lnTo>
                      <a:pt x="0" y="7"/>
                    </a:lnTo>
                    <a:lnTo>
                      <a:pt x="0" y="8"/>
                    </a:lnTo>
                    <a:lnTo>
                      <a:pt x="0" y="8"/>
                    </a:lnTo>
                    <a:lnTo>
                      <a:pt x="0" y="9"/>
                    </a:lnTo>
                    <a:lnTo>
                      <a:pt x="0" y="9"/>
                    </a:lnTo>
                    <a:lnTo>
                      <a:pt x="0" y="8"/>
                    </a:lnTo>
                    <a:lnTo>
                      <a:pt x="0" y="8"/>
                    </a:lnTo>
                    <a:lnTo>
                      <a:pt x="0" y="8"/>
                    </a:lnTo>
                    <a:lnTo>
                      <a:pt x="0" y="7"/>
                    </a:lnTo>
                    <a:lnTo>
                      <a:pt x="0" y="7"/>
                    </a:lnTo>
                    <a:lnTo>
                      <a:pt x="0" y="7"/>
                    </a:lnTo>
                    <a:lnTo>
                      <a:pt x="0" y="7"/>
                    </a:lnTo>
                    <a:lnTo>
                      <a:pt x="0" y="7"/>
                    </a:lnTo>
                    <a:lnTo>
                      <a:pt x="0" y="7"/>
                    </a:lnTo>
                    <a:lnTo>
                      <a:pt x="0" y="7"/>
                    </a:lnTo>
                    <a:lnTo>
                      <a:pt x="0" y="7"/>
                    </a:lnTo>
                    <a:lnTo>
                      <a:pt x="0" y="8"/>
                    </a:lnTo>
                    <a:lnTo>
                      <a:pt x="0" y="8"/>
                    </a:lnTo>
                    <a:lnTo>
                      <a:pt x="0" y="7"/>
                    </a:lnTo>
                    <a:lnTo>
                      <a:pt x="0" y="8"/>
                    </a:lnTo>
                    <a:lnTo>
                      <a:pt x="0" y="7"/>
                    </a:lnTo>
                    <a:lnTo>
                      <a:pt x="0" y="7"/>
                    </a:lnTo>
                    <a:lnTo>
                      <a:pt x="0" y="8"/>
                    </a:lnTo>
                    <a:lnTo>
                      <a:pt x="0" y="7"/>
                    </a:lnTo>
                    <a:lnTo>
                      <a:pt x="0" y="7"/>
                    </a:lnTo>
                    <a:lnTo>
                      <a:pt x="0" y="8"/>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1"/>
                    </a:lnTo>
                    <a:lnTo>
                      <a:pt x="0" y="10"/>
                    </a:lnTo>
                    <a:lnTo>
                      <a:pt x="0" y="11"/>
                    </a:lnTo>
                    <a:lnTo>
                      <a:pt x="0" y="11"/>
                    </a:lnTo>
                    <a:lnTo>
                      <a:pt x="0" y="11"/>
                    </a:lnTo>
                    <a:lnTo>
                      <a:pt x="0" y="10"/>
                    </a:lnTo>
                    <a:lnTo>
                      <a:pt x="0" y="10"/>
                    </a:lnTo>
                    <a:lnTo>
                      <a:pt x="0" y="9"/>
                    </a:lnTo>
                    <a:lnTo>
                      <a:pt x="0" y="10"/>
                    </a:lnTo>
                    <a:lnTo>
                      <a:pt x="0" y="9"/>
                    </a:lnTo>
                    <a:lnTo>
                      <a:pt x="0" y="10"/>
                    </a:lnTo>
                    <a:lnTo>
                      <a:pt x="0" y="9"/>
                    </a:lnTo>
                    <a:lnTo>
                      <a:pt x="0" y="9"/>
                    </a:lnTo>
                    <a:lnTo>
                      <a:pt x="0" y="9"/>
                    </a:lnTo>
                    <a:lnTo>
                      <a:pt x="0" y="9"/>
                    </a:lnTo>
                    <a:lnTo>
                      <a:pt x="0" y="8"/>
                    </a:lnTo>
                    <a:lnTo>
                      <a:pt x="0" y="9"/>
                    </a:lnTo>
                    <a:lnTo>
                      <a:pt x="0" y="8"/>
                    </a:lnTo>
                    <a:lnTo>
                      <a:pt x="0" y="9"/>
                    </a:lnTo>
                    <a:lnTo>
                      <a:pt x="0" y="7"/>
                    </a:lnTo>
                    <a:lnTo>
                      <a:pt x="0" y="7"/>
                    </a:lnTo>
                    <a:lnTo>
                      <a:pt x="0" y="7"/>
                    </a:lnTo>
                    <a:lnTo>
                      <a:pt x="0" y="6"/>
                    </a:lnTo>
                    <a:lnTo>
                      <a:pt x="0" y="7"/>
                    </a:lnTo>
                    <a:lnTo>
                      <a:pt x="0" y="7"/>
                    </a:lnTo>
                  </a:path>
                </a:pathLst>
              </a:custGeom>
              <a:noFill/>
              <a:ln w="0">
                <a:solidFill>
                  <a:srgbClr val="3366FF"/>
                </a:solidFill>
                <a:prstDash val="solid"/>
                <a:round/>
                <a:headEnd/>
                <a:tailEnd/>
              </a:ln>
            </p:spPr>
            <p:txBody>
              <a:bodyPr/>
              <a:lstStyle/>
              <a:p>
                <a:endParaRPr lang="en-GB"/>
              </a:p>
            </p:txBody>
          </p:sp>
          <p:sp>
            <p:nvSpPr>
              <p:cNvPr id="186394" name="Freeform 1050"/>
              <p:cNvSpPr>
                <a:spLocks/>
              </p:cNvSpPr>
              <p:nvPr/>
            </p:nvSpPr>
            <p:spPr bwMode="auto">
              <a:xfrm>
                <a:off x="3996" y="3347"/>
                <a:ext cx="6" cy="438"/>
              </a:xfrm>
              <a:custGeom>
                <a:avLst/>
                <a:gdLst/>
                <a:ahLst/>
                <a:cxnLst>
                  <a:cxn ang="0">
                    <a:pos x="0" y="18"/>
                  </a:cxn>
                  <a:cxn ang="0">
                    <a:pos x="0" y="18"/>
                  </a:cxn>
                  <a:cxn ang="0">
                    <a:pos x="0" y="18"/>
                  </a:cxn>
                  <a:cxn ang="0">
                    <a:pos x="0" y="14"/>
                  </a:cxn>
                  <a:cxn ang="0">
                    <a:pos x="0" y="11"/>
                  </a:cxn>
                  <a:cxn ang="0">
                    <a:pos x="0" y="13"/>
                  </a:cxn>
                  <a:cxn ang="0">
                    <a:pos x="0" y="15"/>
                  </a:cxn>
                  <a:cxn ang="0">
                    <a:pos x="0" y="15"/>
                  </a:cxn>
                  <a:cxn ang="0">
                    <a:pos x="0" y="10"/>
                  </a:cxn>
                  <a:cxn ang="0">
                    <a:pos x="0" y="6"/>
                  </a:cxn>
                  <a:cxn ang="0">
                    <a:pos x="0" y="3"/>
                  </a:cxn>
                  <a:cxn ang="0">
                    <a:pos x="0" y="2"/>
                  </a:cxn>
                  <a:cxn ang="0">
                    <a:pos x="0" y="2"/>
                  </a:cxn>
                  <a:cxn ang="0">
                    <a:pos x="0" y="1"/>
                  </a:cxn>
                  <a:cxn ang="0">
                    <a:pos x="1" y="2"/>
                  </a:cxn>
                  <a:cxn ang="0">
                    <a:pos x="1" y="2"/>
                  </a:cxn>
                  <a:cxn ang="0">
                    <a:pos x="1" y="8"/>
                  </a:cxn>
                  <a:cxn ang="0">
                    <a:pos x="1" y="11"/>
                  </a:cxn>
                  <a:cxn ang="0">
                    <a:pos x="1" y="12"/>
                  </a:cxn>
                  <a:cxn ang="0">
                    <a:pos x="1" y="14"/>
                  </a:cxn>
                  <a:cxn ang="0">
                    <a:pos x="1" y="14"/>
                  </a:cxn>
                  <a:cxn ang="0">
                    <a:pos x="1" y="16"/>
                  </a:cxn>
                  <a:cxn ang="0">
                    <a:pos x="1" y="15"/>
                  </a:cxn>
                  <a:cxn ang="0">
                    <a:pos x="1" y="15"/>
                  </a:cxn>
                  <a:cxn ang="0">
                    <a:pos x="1" y="15"/>
                  </a:cxn>
                  <a:cxn ang="0">
                    <a:pos x="1" y="13"/>
                  </a:cxn>
                  <a:cxn ang="0">
                    <a:pos x="1" y="16"/>
                  </a:cxn>
                  <a:cxn ang="0">
                    <a:pos x="1" y="16"/>
                  </a:cxn>
                  <a:cxn ang="0">
                    <a:pos x="1" y="15"/>
                  </a:cxn>
                  <a:cxn ang="0">
                    <a:pos x="1" y="16"/>
                  </a:cxn>
                  <a:cxn ang="0">
                    <a:pos x="1" y="15"/>
                  </a:cxn>
                  <a:cxn ang="0">
                    <a:pos x="1" y="15"/>
                  </a:cxn>
                  <a:cxn ang="0">
                    <a:pos x="1" y="17"/>
                  </a:cxn>
                  <a:cxn ang="0">
                    <a:pos x="1" y="20"/>
                  </a:cxn>
                  <a:cxn ang="0">
                    <a:pos x="1" y="19"/>
                  </a:cxn>
                  <a:cxn ang="0">
                    <a:pos x="1" y="18"/>
                  </a:cxn>
                  <a:cxn ang="0">
                    <a:pos x="1" y="21"/>
                  </a:cxn>
                  <a:cxn ang="0">
                    <a:pos x="1" y="17"/>
                  </a:cxn>
                  <a:cxn ang="0">
                    <a:pos x="1" y="16"/>
                  </a:cxn>
                  <a:cxn ang="0">
                    <a:pos x="1" y="17"/>
                  </a:cxn>
                  <a:cxn ang="0">
                    <a:pos x="1" y="17"/>
                  </a:cxn>
                  <a:cxn ang="0">
                    <a:pos x="1" y="16"/>
                  </a:cxn>
                  <a:cxn ang="0">
                    <a:pos x="1" y="18"/>
                  </a:cxn>
                  <a:cxn ang="0">
                    <a:pos x="1" y="18"/>
                  </a:cxn>
                  <a:cxn ang="0">
                    <a:pos x="1" y="15"/>
                  </a:cxn>
                  <a:cxn ang="0">
                    <a:pos x="1" y="27"/>
                  </a:cxn>
                  <a:cxn ang="0">
                    <a:pos x="1" y="37"/>
                  </a:cxn>
                  <a:cxn ang="0">
                    <a:pos x="1" y="45"/>
                  </a:cxn>
                  <a:cxn ang="0">
                    <a:pos x="1" y="52"/>
                  </a:cxn>
                  <a:cxn ang="0">
                    <a:pos x="1" y="53"/>
                  </a:cxn>
                  <a:cxn ang="0">
                    <a:pos x="1" y="57"/>
                  </a:cxn>
                  <a:cxn ang="0">
                    <a:pos x="1" y="61"/>
                  </a:cxn>
                  <a:cxn ang="0">
                    <a:pos x="1" y="62"/>
                  </a:cxn>
                  <a:cxn ang="0">
                    <a:pos x="1" y="65"/>
                  </a:cxn>
                  <a:cxn ang="0">
                    <a:pos x="1" y="66"/>
                  </a:cxn>
                  <a:cxn ang="0">
                    <a:pos x="1" y="67"/>
                  </a:cxn>
                  <a:cxn ang="0">
                    <a:pos x="1" y="67"/>
                  </a:cxn>
                  <a:cxn ang="0">
                    <a:pos x="1" y="68"/>
                  </a:cxn>
                  <a:cxn ang="0">
                    <a:pos x="1" y="67"/>
                  </a:cxn>
                  <a:cxn ang="0">
                    <a:pos x="1" y="69"/>
                  </a:cxn>
                  <a:cxn ang="0">
                    <a:pos x="1" y="69"/>
                  </a:cxn>
                  <a:cxn ang="0">
                    <a:pos x="1" y="70"/>
                  </a:cxn>
                  <a:cxn ang="0">
                    <a:pos x="1" y="72"/>
                  </a:cxn>
                </a:cxnLst>
                <a:rect l="0" t="0" r="r" b="b"/>
                <a:pathLst>
                  <a:path w="1" h="73">
                    <a:moveTo>
                      <a:pt x="0" y="18"/>
                    </a:move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8"/>
                    </a:lnTo>
                    <a:lnTo>
                      <a:pt x="0" y="17"/>
                    </a:lnTo>
                    <a:lnTo>
                      <a:pt x="0" y="18"/>
                    </a:lnTo>
                    <a:lnTo>
                      <a:pt x="0" y="18"/>
                    </a:lnTo>
                    <a:lnTo>
                      <a:pt x="0" y="17"/>
                    </a:lnTo>
                    <a:lnTo>
                      <a:pt x="0" y="18"/>
                    </a:lnTo>
                    <a:lnTo>
                      <a:pt x="0" y="18"/>
                    </a:lnTo>
                    <a:lnTo>
                      <a:pt x="0" y="18"/>
                    </a:lnTo>
                    <a:lnTo>
                      <a:pt x="0" y="18"/>
                    </a:lnTo>
                    <a:lnTo>
                      <a:pt x="0" y="18"/>
                    </a:lnTo>
                    <a:lnTo>
                      <a:pt x="0" y="18"/>
                    </a:lnTo>
                    <a:lnTo>
                      <a:pt x="0" y="19"/>
                    </a:lnTo>
                    <a:lnTo>
                      <a:pt x="0" y="18"/>
                    </a:lnTo>
                    <a:lnTo>
                      <a:pt x="0" y="18"/>
                    </a:lnTo>
                    <a:lnTo>
                      <a:pt x="0" y="18"/>
                    </a:lnTo>
                    <a:lnTo>
                      <a:pt x="0" y="17"/>
                    </a:lnTo>
                    <a:lnTo>
                      <a:pt x="0" y="18"/>
                    </a:lnTo>
                    <a:lnTo>
                      <a:pt x="0" y="18"/>
                    </a:lnTo>
                    <a:lnTo>
                      <a:pt x="0" y="18"/>
                    </a:lnTo>
                    <a:lnTo>
                      <a:pt x="0" y="18"/>
                    </a:lnTo>
                    <a:lnTo>
                      <a:pt x="0" y="18"/>
                    </a:lnTo>
                    <a:lnTo>
                      <a:pt x="0" y="18"/>
                    </a:lnTo>
                    <a:lnTo>
                      <a:pt x="0" y="16"/>
                    </a:lnTo>
                    <a:lnTo>
                      <a:pt x="0" y="16"/>
                    </a:lnTo>
                    <a:lnTo>
                      <a:pt x="0" y="16"/>
                    </a:lnTo>
                    <a:lnTo>
                      <a:pt x="0" y="15"/>
                    </a:lnTo>
                    <a:lnTo>
                      <a:pt x="0" y="15"/>
                    </a:lnTo>
                    <a:lnTo>
                      <a:pt x="0" y="14"/>
                    </a:lnTo>
                    <a:lnTo>
                      <a:pt x="0" y="14"/>
                    </a:lnTo>
                    <a:lnTo>
                      <a:pt x="0" y="13"/>
                    </a:lnTo>
                    <a:lnTo>
                      <a:pt x="0" y="13"/>
                    </a:lnTo>
                    <a:lnTo>
                      <a:pt x="0" y="13"/>
                    </a:lnTo>
                    <a:lnTo>
                      <a:pt x="0" y="12"/>
                    </a:lnTo>
                    <a:lnTo>
                      <a:pt x="0" y="12"/>
                    </a:lnTo>
                    <a:lnTo>
                      <a:pt x="0" y="11"/>
                    </a:lnTo>
                    <a:lnTo>
                      <a:pt x="0" y="12"/>
                    </a:lnTo>
                    <a:lnTo>
                      <a:pt x="0" y="11"/>
                    </a:lnTo>
                    <a:lnTo>
                      <a:pt x="0" y="11"/>
                    </a:lnTo>
                    <a:lnTo>
                      <a:pt x="0" y="11"/>
                    </a:lnTo>
                    <a:lnTo>
                      <a:pt x="0" y="11"/>
                    </a:lnTo>
                    <a:lnTo>
                      <a:pt x="0" y="11"/>
                    </a:lnTo>
                    <a:lnTo>
                      <a:pt x="0" y="11"/>
                    </a:lnTo>
                    <a:lnTo>
                      <a:pt x="0" y="11"/>
                    </a:lnTo>
                    <a:lnTo>
                      <a:pt x="0" y="11"/>
                    </a:lnTo>
                    <a:lnTo>
                      <a:pt x="0" y="11"/>
                    </a:lnTo>
                    <a:lnTo>
                      <a:pt x="0" y="12"/>
                    </a:lnTo>
                    <a:lnTo>
                      <a:pt x="0" y="12"/>
                    </a:lnTo>
                    <a:lnTo>
                      <a:pt x="0" y="13"/>
                    </a:lnTo>
                    <a:lnTo>
                      <a:pt x="0" y="13"/>
                    </a:lnTo>
                    <a:lnTo>
                      <a:pt x="0" y="13"/>
                    </a:lnTo>
                    <a:lnTo>
                      <a:pt x="0" y="14"/>
                    </a:lnTo>
                    <a:lnTo>
                      <a:pt x="0" y="14"/>
                    </a:lnTo>
                    <a:lnTo>
                      <a:pt x="0" y="14"/>
                    </a:lnTo>
                    <a:lnTo>
                      <a:pt x="0" y="14"/>
                    </a:lnTo>
                    <a:lnTo>
                      <a:pt x="0" y="15"/>
                    </a:lnTo>
                    <a:lnTo>
                      <a:pt x="0" y="15"/>
                    </a:lnTo>
                    <a:lnTo>
                      <a:pt x="0" y="16"/>
                    </a:lnTo>
                    <a:lnTo>
                      <a:pt x="0" y="16"/>
                    </a:lnTo>
                    <a:lnTo>
                      <a:pt x="0" y="16"/>
                    </a:lnTo>
                    <a:lnTo>
                      <a:pt x="0" y="15"/>
                    </a:lnTo>
                    <a:lnTo>
                      <a:pt x="0" y="15"/>
                    </a:lnTo>
                    <a:lnTo>
                      <a:pt x="0" y="15"/>
                    </a:lnTo>
                    <a:lnTo>
                      <a:pt x="0" y="15"/>
                    </a:lnTo>
                    <a:lnTo>
                      <a:pt x="0" y="15"/>
                    </a:lnTo>
                    <a:lnTo>
                      <a:pt x="0" y="15"/>
                    </a:lnTo>
                    <a:lnTo>
                      <a:pt x="0" y="16"/>
                    </a:lnTo>
                    <a:lnTo>
                      <a:pt x="0" y="16"/>
                    </a:lnTo>
                    <a:lnTo>
                      <a:pt x="0" y="16"/>
                    </a:lnTo>
                    <a:lnTo>
                      <a:pt x="0" y="16"/>
                    </a:lnTo>
                    <a:lnTo>
                      <a:pt x="0" y="16"/>
                    </a:lnTo>
                    <a:lnTo>
                      <a:pt x="0" y="15"/>
                    </a:lnTo>
                    <a:lnTo>
                      <a:pt x="0" y="15"/>
                    </a:lnTo>
                    <a:lnTo>
                      <a:pt x="0" y="14"/>
                    </a:lnTo>
                    <a:lnTo>
                      <a:pt x="0" y="13"/>
                    </a:lnTo>
                    <a:lnTo>
                      <a:pt x="0" y="13"/>
                    </a:lnTo>
                    <a:lnTo>
                      <a:pt x="0" y="12"/>
                    </a:lnTo>
                    <a:lnTo>
                      <a:pt x="0" y="12"/>
                    </a:lnTo>
                    <a:lnTo>
                      <a:pt x="0" y="12"/>
                    </a:lnTo>
                    <a:lnTo>
                      <a:pt x="0" y="11"/>
                    </a:lnTo>
                    <a:lnTo>
                      <a:pt x="0" y="11"/>
                    </a:lnTo>
                    <a:lnTo>
                      <a:pt x="0" y="11"/>
                    </a:lnTo>
                    <a:lnTo>
                      <a:pt x="0" y="11"/>
                    </a:lnTo>
                    <a:lnTo>
                      <a:pt x="0" y="10"/>
                    </a:lnTo>
                    <a:lnTo>
                      <a:pt x="0" y="10"/>
                    </a:lnTo>
                    <a:lnTo>
                      <a:pt x="0" y="9"/>
                    </a:lnTo>
                    <a:lnTo>
                      <a:pt x="0" y="9"/>
                    </a:lnTo>
                    <a:lnTo>
                      <a:pt x="0" y="9"/>
                    </a:lnTo>
                    <a:lnTo>
                      <a:pt x="0" y="8"/>
                    </a:lnTo>
                    <a:lnTo>
                      <a:pt x="0" y="8"/>
                    </a:lnTo>
                    <a:lnTo>
                      <a:pt x="0" y="8"/>
                    </a:lnTo>
                    <a:lnTo>
                      <a:pt x="0" y="7"/>
                    </a:lnTo>
                    <a:lnTo>
                      <a:pt x="0" y="7"/>
                    </a:lnTo>
                    <a:lnTo>
                      <a:pt x="0" y="6"/>
                    </a:lnTo>
                    <a:lnTo>
                      <a:pt x="0" y="6"/>
                    </a:lnTo>
                    <a:lnTo>
                      <a:pt x="0" y="6"/>
                    </a:lnTo>
                    <a:lnTo>
                      <a:pt x="0" y="5"/>
                    </a:lnTo>
                    <a:lnTo>
                      <a:pt x="0" y="5"/>
                    </a:lnTo>
                    <a:lnTo>
                      <a:pt x="0" y="6"/>
                    </a:lnTo>
                    <a:lnTo>
                      <a:pt x="0" y="5"/>
                    </a:lnTo>
                    <a:lnTo>
                      <a:pt x="0" y="5"/>
                    </a:lnTo>
                    <a:lnTo>
                      <a:pt x="0" y="4"/>
                    </a:lnTo>
                    <a:lnTo>
                      <a:pt x="0" y="3"/>
                    </a:lnTo>
                    <a:lnTo>
                      <a:pt x="0" y="3"/>
                    </a:lnTo>
                    <a:lnTo>
                      <a:pt x="0" y="3"/>
                    </a:lnTo>
                    <a:lnTo>
                      <a:pt x="0" y="3"/>
                    </a:lnTo>
                    <a:lnTo>
                      <a:pt x="0" y="3"/>
                    </a:lnTo>
                    <a:lnTo>
                      <a:pt x="0" y="2"/>
                    </a:lnTo>
                    <a:lnTo>
                      <a:pt x="0" y="3"/>
                    </a:lnTo>
                    <a:lnTo>
                      <a:pt x="0" y="2"/>
                    </a:lnTo>
                    <a:lnTo>
                      <a:pt x="0" y="2"/>
                    </a:lnTo>
                    <a:lnTo>
                      <a:pt x="0" y="2"/>
                    </a:lnTo>
                    <a:lnTo>
                      <a:pt x="0" y="2"/>
                    </a:lnTo>
                    <a:lnTo>
                      <a:pt x="0" y="2"/>
                    </a:lnTo>
                    <a:lnTo>
                      <a:pt x="0" y="2"/>
                    </a:lnTo>
                    <a:lnTo>
                      <a:pt x="0" y="3"/>
                    </a:lnTo>
                    <a:lnTo>
                      <a:pt x="0" y="2"/>
                    </a:lnTo>
                    <a:lnTo>
                      <a:pt x="0" y="2"/>
                    </a:lnTo>
                    <a:lnTo>
                      <a:pt x="0" y="2"/>
                    </a:lnTo>
                    <a:lnTo>
                      <a:pt x="0" y="2"/>
                    </a:lnTo>
                    <a:lnTo>
                      <a:pt x="0" y="2"/>
                    </a:lnTo>
                    <a:lnTo>
                      <a:pt x="0" y="2"/>
                    </a:lnTo>
                    <a:lnTo>
                      <a:pt x="0" y="2"/>
                    </a:lnTo>
                    <a:lnTo>
                      <a:pt x="0" y="2"/>
                    </a:lnTo>
                    <a:lnTo>
                      <a:pt x="0" y="2"/>
                    </a:lnTo>
                    <a:lnTo>
                      <a:pt x="0" y="1"/>
                    </a:lnTo>
                    <a:lnTo>
                      <a:pt x="0" y="2"/>
                    </a:lnTo>
                    <a:lnTo>
                      <a:pt x="0" y="2"/>
                    </a:lnTo>
                    <a:lnTo>
                      <a:pt x="0" y="1"/>
                    </a:lnTo>
                    <a:lnTo>
                      <a:pt x="0" y="1"/>
                    </a:lnTo>
                    <a:lnTo>
                      <a:pt x="0" y="1"/>
                    </a:lnTo>
                    <a:lnTo>
                      <a:pt x="0" y="0"/>
                    </a:lnTo>
                    <a:lnTo>
                      <a:pt x="0" y="1"/>
                    </a:lnTo>
                    <a:lnTo>
                      <a:pt x="0" y="1"/>
                    </a:lnTo>
                    <a:lnTo>
                      <a:pt x="0" y="1"/>
                    </a:lnTo>
                    <a:lnTo>
                      <a:pt x="0" y="1"/>
                    </a:lnTo>
                    <a:lnTo>
                      <a:pt x="0" y="2"/>
                    </a:lnTo>
                    <a:lnTo>
                      <a:pt x="0" y="1"/>
                    </a:lnTo>
                    <a:lnTo>
                      <a:pt x="0" y="1"/>
                    </a:lnTo>
                    <a:lnTo>
                      <a:pt x="0" y="3"/>
                    </a:lnTo>
                    <a:lnTo>
                      <a:pt x="0" y="3"/>
                    </a:lnTo>
                    <a:lnTo>
                      <a:pt x="0" y="3"/>
                    </a:lnTo>
                    <a:lnTo>
                      <a:pt x="0" y="3"/>
                    </a:lnTo>
                    <a:lnTo>
                      <a:pt x="0" y="3"/>
                    </a:lnTo>
                    <a:lnTo>
                      <a:pt x="0" y="2"/>
                    </a:lnTo>
                    <a:lnTo>
                      <a:pt x="0" y="2"/>
                    </a:lnTo>
                    <a:lnTo>
                      <a:pt x="0" y="1"/>
                    </a:lnTo>
                    <a:lnTo>
                      <a:pt x="0" y="2"/>
                    </a:lnTo>
                    <a:lnTo>
                      <a:pt x="1" y="1"/>
                    </a:lnTo>
                    <a:lnTo>
                      <a:pt x="1" y="2"/>
                    </a:lnTo>
                    <a:lnTo>
                      <a:pt x="1" y="2"/>
                    </a:lnTo>
                    <a:lnTo>
                      <a:pt x="1" y="1"/>
                    </a:lnTo>
                    <a:lnTo>
                      <a:pt x="1" y="2"/>
                    </a:lnTo>
                    <a:lnTo>
                      <a:pt x="1" y="2"/>
                    </a:lnTo>
                    <a:lnTo>
                      <a:pt x="1" y="2"/>
                    </a:lnTo>
                    <a:lnTo>
                      <a:pt x="1" y="1"/>
                    </a:lnTo>
                    <a:lnTo>
                      <a:pt x="1" y="1"/>
                    </a:lnTo>
                    <a:lnTo>
                      <a:pt x="1" y="1"/>
                    </a:lnTo>
                    <a:lnTo>
                      <a:pt x="1" y="2"/>
                    </a:lnTo>
                    <a:lnTo>
                      <a:pt x="1" y="2"/>
                    </a:lnTo>
                    <a:lnTo>
                      <a:pt x="1" y="2"/>
                    </a:lnTo>
                    <a:lnTo>
                      <a:pt x="1" y="2"/>
                    </a:lnTo>
                    <a:lnTo>
                      <a:pt x="1" y="3"/>
                    </a:lnTo>
                    <a:lnTo>
                      <a:pt x="1" y="3"/>
                    </a:lnTo>
                    <a:lnTo>
                      <a:pt x="1" y="4"/>
                    </a:lnTo>
                    <a:lnTo>
                      <a:pt x="1" y="4"/>
                    </a:lnTo>
                    <a:lnTo>
                      <a:pt x="1" y="5"/>
                    </a:lnTo>
                    <a:lnTo>
                      <a:pt x="1" y="6"/>
                    </a:lnTo>
                    <a:lnTo>
                      <a:pt x="1" y="7"/>
                    </a:lnTo>
                    <a:lnTo>
                      <a:pt x="1" y="7"/>
                    </a:lnTo>
                    <a:lnTo>
                      <a:pt x="1" y="7"/>
                    </a:lnTo>
                    <a:lnTo>
                      <a:pt x="1" y="8"/>
                    </a:lnTo>
                    <a:lnTo>
                      <a:pt x="1" y="8"/>
                    </a:lnTo>
                    <a:lnTo>
                      <a:pt x="1" y="8"/>
                    </a:lnTo>
                    <a:lnTo>
                      <a:pt x="1" y="8"/>
                    </a:lnTo>
                    <a:lnTo>
                      <a:pt x="1" y="9"/>
                    </a:lnTo>
                    <a:lnTo>
                      <a:pt x="1" y="9"/>
                    </a:lnTo>
                    <a:lnTo>
                      <a:pt x="1" y="9"/>
                    </a:lnTo>
                    <a:lnTo>
                      <a:pt x="1" y="10"/>
                    </a:lnTo>
                    <a:lnTo>
                      <a:pt x="1" y="10"/>
                    </a:lnTo>
                    <a:lnTo>
                      <a:pt x="1" y="10"/>
                    </a:lnTo>
                    <a:lnTo>
                      <a:pt x="1" y="10"/>
                    </a:lnTo>
                    <a:lnTo>
                      <a:pt x="1" y="11"/>
                    </a:lnTo>
                    <a:lnTo>
                      <a:pt x="1" y="11"/>
                    </a:lnTo>
                    <a:lnTo>
                      <a:pt x="1" y="11"/>
                    </a:lnTo>
                    <a:lnTo>
                      <a:pt x="1" y="12"/>
                    </a:lnTo>
                    <a:lnTo>
                      <a:pt x="1" y="11"/>
                    </a:lnTo>
                    <a:lnTo>
                      <a:pt x="1" y="11"/>
                    </a:lnTo>
                    <a:lnTo>
                      <a:pt x="1" y="12"/>
                    </a:lnTo>
                    <a:lnTo>
                      <a:pt x="1" y="12"/>
                    </a:lnTo>
                    <a:lnTo>
                      <a:pt x="1" y="12"/>
                    </a:lnTo>
                    <a:lnTo>
                      <a:pt x="1" y="13"/>
                    </a:lnTo>
                    <a:lnTo>
                      <a:pt x="1" y="13"/>
                    </a:lnTo>
                    <a:lnTo>
                      <a:pt x="1" y="12"/>
                    </a:lnTo>
                    <a:lnTo>
                      <a:pt x="1" y="13"/>
                    </a:lnTo>
                    <a:lnTo>
                      <a:pt x="1" y="12"/>
                    </a:lnTo>
                    <a:lnTo>
                      <a:pt x="1" y="13"/>
                    </a:lnTo>
                    <a:lnTo>
                      <a:pt x="1" y="13"/>
                    </a:lnTo>
                    <a:lnTo>
                      <a:pt x="1" y="13"/>
                    </a:lnTo>
                    <a:lnTo>
                      <a:pt x="1" y="14"/>
                    </a:lnTo>
                    <a:lnTo>
                      <a:pt x="1" y="14"/>
                    </a:lnTo>
                    <a:lnTo>
                      <a:pt x="1" y="14"/>
                    </a:lnTo>
                    <a:lnTo>
                      <a:pt x="1" y="14"/>
                    </a:lnTo>
                    <a:lnTo>
                      <a:pt x="1" y="14"/>
                    </a:lnTo>
                    <a:lnTo>
                      <a:pt x="1" y="14"/>
                    </a:lnTo>
                    <a:lnTo>
                      <a:pt x="1" y="14"/>
                    </a:lnTo>
                    <a:lnTo>
                      <a:pt x="1" y="13"/>
                    </a:lnTo>
                    <a:lnTo>
                      <a:pt x="1" y="13"/>
                    </a:lnTo>
                    <a:lnTo>
                      <a:pt x="1" y="14"/>
                    </a:lnTo>
                    <a:lnTo>
                      <a:pt x="1" y="14"/>
                    </a:lnTo>
                    <a:lnTo>
                      <a:pt x="1" y="14"/>
                    </a:lnTo>
                    <a:lnTo>
                      <a:pt x="1" y="15"/>
                    </a:lnTo>
                    <a:lnTo>
                      <a:pt x="1" y="14"/>
                    </a:lnTo>
                    <a:lnTo>
                      <a:pt x="1" y="15"/>
                    </a:lnTo>
                    <a:lnTo>
                      <a:pt x="1" y="14"/>
                    </a:lnTo>
                    <a:lnTo>
                      <a:pt x="1" y="14"/>
                    </a:lnTo>
                    <a:lnTo>
                      <a:pt x="1" y="14"/>
                    </a:lnTo>
                    <a:lnTo>
                      <a:pt x="1" y="15"/>
                    </a:lnTo>
                    <a:lnTo>
                      <a:pt x="1" y="14"/>
                    </a:lnTo>
                    <a:lnTo>
                      <a:pt x="1" y="14"/>
                    </a:lnTo>
                    <a:lnTo>
                      <a:pt x="1" y="14"/>
                    </a:lnTo>
                    <a:lnTo>
                      <a:pt x="1" y="15"/>
                    </a:lnTo>
                    <a:lnTo>
                      <a:pt x="1" y="16"/>
                    </a:lnTo>
                    <a:lnTo>
                      <a:pt x="1" y="16"/>
                    </a:lnTo>
                    <a:lnTo>
                      <a:pt x="1" y="16"/>
                    </a:lnTo>
                    <a:lnTo>
                      <a:pt x="1" y="16"/>
                    </a:lnTo>
                    <a:lnTo>
                      <a:pt x="1" y="16"/>
                    </a:lnTo>
                    <a:lnTo>
                      <a:pt x="1" y="16"/>
                    </a:lnTo>
                    <a:lnTo>
                      <a:pt x="1" y="15"/>
                    </a:lnTo>
                    <a:lnTo>
                      <a:pt x="1" y="16"/>
                    </a:lnTo>
                    <a:lnTo>
                      <a:pt x="1" y="16"/>
                    </a:lnTo>
                    <a:lnTo>
                      <a:pt x="1" y="15"/>
                    </a:lnTo>
                    <a:lnTo>
                      <a:pt x="1" y="16"/>
                    </a:lnTo>
                    <a:lnTo>
                      <a:pt x="1" y="15"/>
                    </a:lnTo>
                    <a:lnTo>
                      <a:pt x="1" y="16"/>
                    </a:lnTo>
                    <a:lnTo>
                      <a:pt x="1" y="15"/>
                    </a:lnTo>
                    <a:lnTo>
                      <a:pt x="1" y="15"/>
                    </a:lnTo>
                    <a:lnTo>
                      <a:pt x="1" y="15"/>
                    </a:lnTo>
                    <a:lnTo>
                      <a:pt x="1" y="15"/>
                    </a:lnTo>
                    <a:lnTo>
                      <a:pt x="1" y="14"/>
                    </a:lnTo>
                    <a:lnTo>
                      <a:pt x="1" y="14"/>
                    </a:lnTo>
                    <a:lnTo>
                      <a:pt x="1" y="14"/>
                    </a:lnTo>
                    <a:lnTo>
                      <a:pt x="1" y="14"/>
                    </a:lnTo>
                    <a:lnTo>
                      <a:pt x="1" y="14"/>
                    </a:lnTo>
                    <a:lnTo>
                      <a:pt x="1" y="14"/>
                    </a:lnTo>
                    <a:lnTo>
                      <a:pt x="1" y="15"/>
                    </a:lnTo>
                    <a:lnTo>
                      <a:pt x="1" y="15"/>
                    </a:lnTo>
                    <a:lnTo>
                      <a:pt x="1" y="15"/>
                    </a:lnTo>
                    <a:lnTo>
                      <a:pt x="1" y="15"/>
                    </a:lnTo>
                    <a:lnTo>
                      <a:pt x="1" y="14"/>
                    </a:lnTo>
                    <a:lnTo>
                      <a:pt x="1" y="15"/>
                    </a:lnTo>
                    <a:lnTo>
                      <a:pt x="1" y="14"/>
                    </a:lnTo>
                    <a:lnTo>
                      <a:pt x="1" y="15"/>
                    </a:lnTo>
                    <a:lnTo>
                      <a:pt x="1" y="15"/>
                    </a:lnTo>
                    <a:lnTo>
                      <a:pt x="1" y="15"/>
                    </a:lnTo>
                    <a:lnTo>
                      <a:pt x="1" y="15"/>
                    </a:lnTo>
                    <a:lnTo>
                      <a:pt x="1" y="15"/>
                    </a:lnTo>
                    <a:lnTo>
                      <a:pt x="1" y="15"/>
                    </a:lnTo>
                    <a:lnTo>
                      <a:pt x="1" y="16"/>
                    </a:lnTo>
                    <a:lnTo>
                      <a:pt x="1" y="15"/>
                    </a:lnTo>
                    <a:lnTo>
                      <a:pt x="1" y="15"/>
                    </a:lnTo>
                    <a:lnTo>
                      <a:pt x="1" y="14"/>
                    </a:lnTo>
                    <a:lnTo>
                      <a:pt x="1" y="14"/>
                    </a:lnTo>
                    <a:lnTo>
                      <a:pt x="1" y="14"/>
                    </a:lnTo>
                    <a:lnTo>
                      <a:pt x="1" y="14"/>
                    </a:lnTo>
                    <a:lnTo>
                      <a:pt x="1" y="14"/>
                    </a:lnTo>
                    <a:lnTo>
                      <a:pt x="1" y="14"/>
                    </a:lnTo>
                    <a:lnTo>
                      <a:pt x="1" y="14"/>
                    </a:lnTo>
                    <a:lnTo>
                      <a:pt x="1" y="14"/>
                    </a:lnTo>
                    <a:lnTo>
                      <a:pt x="1" y="13"/>
                    </a:lnTo>
                    <a:lnTo>
                      <a:pt x="1" y="13"/>
                    </a:lnTo>
                    <a:lnTo>
                      <a:pt x="1" y="13"/>
                    </a:lnTo>
                    <a:lnTo>
                      <a:pt x="1" y="13"/>
                    </a:lnTo>
                    <a:lnTo>
                      <a:pt x="1" y="13"/>
                    </a:lnTo>
                    <a:lnTo>
                      <a:pt x="1" y="13"/>
                    </a:lnTo>
                    <a:lnTo>
                      <a:pt x="1" y="14"/>
                    </a:lnTo>
                    <a:lnTo>
                      <a:pt x="1" y="14"/>
                    </a:lnTo>
                    <a:lnTo>
                      <a:pt x="1" y="14"/>
                    </a:lnTo>
                    <a:lnTo>
                      <a:pt x="1" y="14"/>
                    </a:lnTo>
                    <a:lnTo>
                      <a:pt x="1" y="15"/>
                    </a:lnTo>
                    <a:lnTo>
                      <a:pt x="1" y="15"/>
                    </a:lnTo>
                    <a:lnTo>
                      <a:pt x="1" y="16"/>
                    </a:lnTo>
                    <a:lnTo>
                      <a:pt x="1" y="17"/>
                    </a:lnTo>
                    <a:lnTo>
                      <a:pt x="1" y="16"/>
                    </a:lnTo>
                    <a:lnTo>
                      <a:pt x="1" y="17"/>
                    </a:lnTo>
                    <a:lnTo>
                      <a:pt x="1" y="16"/>
                    </a:lnTo>
                    <a:lnTo>
                      <a:pt x="1" y="16"/>
                    </a:lnTo>
                    <a:lnTo>
                      <a:pt x="1" y="16"/>
                    </a:lnTo>
                    <a:lnTo>
                      <a:pt x="1" y="16"/>
                    </a:lnTo>
                    <a:lnTo>
                      <a:pt x="1" y="15"/>
                    </a:lnTo>
                    <a:lnTo>
                      <a:pt x="1" y="16"/>
                    </a:lnTo>
                    <a:lnTo>
                      <a:pt x="1" y="16"/>
                    </a:lnTo>
                    <a:lnTo>
                      <a:pt x="1" y="16"/>
                    </a:lnTo>
                    <a:lnTo>
                      <a:pt x="1" y="15"/>
                    </a:lnTo>
                    <a:lnTo>
                      <a:pt x="1" y="15"/>
                    </a:lnTo>
                    <a:lnTo>
                      <a:pt x="1" y="15"/>
                    </a:lnTo>
                    <a:lnTo>
                      <a:pt x="1" y="15"/>
                    </a:lnTo>
                    <a:lnTo>
                      <a:pt x="1" y="14"/>
                    </a:lnTo>
                    <a:lnTo>
                      <a:pt x="1" y="15"/>
                    </a:lnTo>
                    <a:lnTo>
                      <a:pt x="1" y="15"/>
                    </a:lnTo>
                    <a:lnTo>
                      <a:pt x="1" y="16"/>
                    </a:lnTo>
                    <a:lnTo>
                      <a:pt x="1" y="15"/>
                    </a:lnTo>
                    <a:lnTo>
                      <a:pt x="1" y="14"/>
                    </a:lnTo>
                    <a:lnTo>
                      <a:pt x="1" y="15"/>
                    </a:lnTo>
                    <a:lnTo>
                      <a:pt x="1" y="15"/>
                    </a:lnTo>
                    <a:lnTo>
                      <a:pt x="1" y="16"/>
                    </a:lnTo>
                    <a:lnTo>
                      <a:pt x="1" y="15"/>
                    </a:lnTo>
                    <a:lnTo>
                      <a:pt x="1" y="15"/>
                    </a:lnTo>
                    <a:lnTo>
                      <a:pt x="1" y="15"/>
                    </a:lnTo>
                    <a:lnTo>
                      <a:pt x="1" y="15"/>
                    </a:lnTo>
                    <a:lnTo>
                      <a:pt x="1" y="16"/>
                    </a:lnTo>
                    <a:lnTo>
                      <a:pt x="1" y="17"/>
                    </a:lnTo>
                    <a:lnTo>
                      <a:pt x="1" y="18"/>
                    </a:lnTo>
                    <a:lnTo>
                      <a:pt x="1" y="17"/>
                    </a:lnTo>
                    <a:lnTo>
                      <a:pt x="1" y="16"/>
                    </a:lnTo>
                    <a:lnTo>
                      <a:pt x="1" y="17"/>
                    </a:lnTo>
                    <a:lnTo>
                      <a:pt x="1" y="16"/>
                    </a:lnTo>
                    <a:lnTo>
                      <a:pt x="1" y="16"/>
                    </a:lnTo>
                    <a:lnTo>
                      <a:pt x="1" y="16"/>
                    </a:lnTo>
                    <a:lnTo>
                      <a:pt x="1" y="16"/>
                    </a:lnTo>
                    <a:lnTo>
                      <a:pt x="1" y="16"/>
                    </a:lnTo>
                    <a:lnTo>
                      <a:pt x="1" y="16"/>
                    </a:lnTo>
                    <a:lnTo>
                      <a:pt x="1" y="16"/>
                    </a:lnTo>
                    <a:lnTo>
                      <a:pt x="1" y="16"/>
                    </a:lnTo>
                    <a:lnTo>
                      <a:pt x="1" y="15"/>
                    </a:lnTo>
                    <a:lnTo>
                      <a:pt x="1" y="15"/>
                    </a:lnTo>
                    <a:lnTo>
                      <a:pt x="1" y="15"/>
                    </a:lnTo>
                    <a:lnTo>
                      <a:pt x="1" y="15"/>
                    </a:lnTo>
                    <a:lnTo>
                      <a:pt x="1" y="15"/>
                    </a:lnTo>
                    <a:lnTo>
                      <a:pt x="1" y="15"/>
                    </a:lnTo>
                    <a:lnTo>
                      <a:pt x="1" y="14"/>
                    </a:lnTo>
                    <a:lnTo>
                      <a:pt x="1" y="15"/>
                    </a:lnTo>
                    <a:lnTo>
                      <a:pt x="1" y="14"/>
                    </a:lnTo>
                    <a:lnTo>
                      <a:pt x="1" y="14"/>
                    </a:lnTo>
                    <a:lnTo>
                      <a:pt x="1" y="14"/>
                    </a:lnTo>
                    <a:lnTo>
                      <a:pt x="1" y="14"/>
                    </a:lnTo>
                    <a:lnTo>
                      <a:pt x="1" y="15"/>
                    </a:lnTo>
                    <a:lnTo>
                      <a:pt x="1" y="15"/>
                    </a:lnTo>
                    <a:lnTo>
                      <a:pt x="1" y="14"/>
                    </a:lnTo>
                    <a:lnTo>
                      <a:pt x="1" y="14"/>
                    </a:lnTo>
                    <a:lnTo>
                      <a:pt x="1" y="15"/>
                    </a:lnTo>
                    <a:lnTo>
                      <a:pt x="1" y="15"/>
                    </a:lnTo>
                    <a:lnTo>
                      <a:pt x="1" y="15"/>
                    </a:lnTo>
                    <a:lnTo>
                      <a:pt x="1" y="16"/>
                    </a:lnTo>
                    <a:lnTo>
                      <a:pt x="1" y="16"/>
                    </a:lnTo>
                    <a:lnTo>
                      <a:pt x="1" y="16"/>
                    </a:lnTo>
                    <a:lnTo>
                      <a:pt x="1" y="17"/>
                    </a:lnTo>
                    <a:lnTo>
                      <a:pt x="1" y="17"/>
                    </a:lnTo>
                    <a:lnTo>
                      <a:pt x="1" y="18"/>
                    </a:lnTo>
                    <a:lnTo>
                      <a:pt x="1" y="17"/>
                    </a:lnTo>
                    <a:lnTo>
                      <a:pt x="1" y="18"/>
                    </a:lnTo>
                    <a:lnTo>
                      <a:pt x="1" y="18"/>
                    </a:lnTo>
                    <a:lnTo>
                      <a:pt x="1" y="18"/>
                    </a:lnTo>
                    <a:lnTo>
                      <a:pt x="1" y="19"/>
                    </a:lnTo>
                    <a:lnTo>
                      <a:pt x="1" y="18"/>
                    </a:lnTo>
                    <a:lnTo>
                      <a:pt x="1" y="19"/>
                    </a:lnTo>
                    <a:lnTo>
                      <a:pt x="1" y="19"/>
                    </a:lnTo>
                    <a:lnTo>
                      <a:pt x="1" y="19"/>
                    </a:lnTo>
                    <a:lnTo>
                      <a:pt x="1" y="20"/>
                    </a:lnTo>
                    <a:lnTo>
                      <a:pt x="1" y="19"/>
                    </a:lnTo>
                    <a:lnTo>
                      <a:pt x="1" y="19"/>
                    </a:lnTo>
                    <a:lnTo>
                      <a:pt x="1" y="19"/>
                    </a:lnTo>
                    <a:lnTo>
                      <a:pt x="1" y="19"/>
                    </a:lnTo>
                    <a:lnTo>
                      <a:pt x="1" y="19"/>
                    </a:lnTo>
                    <a:lnTo>
                      <a:pt x="1" y="20"/>
                    </a:lnTo>
                    <a:lnTo>
                      <a:pt x="1" y="19"/>
                    </a:lnTo>
                    <a:lnTo>
                      <a:pt x="1" y="19"/>
                    </a:lnTo>
                    <a:lnTo>
                      <a:pt x="1" y="19"/>
                    </a:lnTo>
                    <a:lnTo>
                      <a:pt x="1" y="19"/>
                    </a:lnTo>
                    <a:lnTo>
                      <a:pt x="1" y="19"/>
                    </a:lnTo>
                    <a:lnTo>
                      <a:pt x="1" y="19"/>
                    </a:lnTo>
                    <a:lnTo>
                      <a:pt x="1" y="18"/>
                    </a:lnTo>
                    <a:lnTo>
                      <a:pt x="1" y="18"/>
                    </a:lnTo>
                    <a:lnTo>
                      <a:pt x="1" y="19"/>
                    </a:lnTo>
                    <a:lnTo>
                      <a:pt x="1" y="19"/>
                    </a:lnTo>
                    <a:lnTo>
                      <a:pt x="1" y="19"/>
                    </a:lnTo>
                    <a:lnTo>
                      <a:pt x="1" y="19"/>
                    </a:lnTo>
                    <a:lnTo>
                      <a:pt x="1" y="19"/>
                    </a:lnTo>
                    <a:lnTo>
                      <a:pt x="1" y="18"/>
                    </a:lnTo>
                    <a:lnTo>
                      <a:pt x="1" y="18"/>
                    </a:lnTo>
                    <a:lnTo>
                      <a:pt x="1" y="18"/>
                    </a:lnTo>
                    <a:lnTo>
                      <a:pt x="1" y="19"/>
                    </a:lnTo>
                    <a:lnTo>
                      <a:pt x="1" y="19"/>
                    </a:lnTo>
                    <a:lnTo>
                      <a:pt x="1" y="19"/>
                    </a:lnTo>
                    <a:lnTo>
                      <a:pt x="1" y="20"/>
                    </a:lnTo>
                    <a:lnTo>
                      <a:pt x="1" y="19"/>
                    </a:lnTo>
                    <a:lnTo>
                      <a:pt x="1" y="20"/>
                    </a:lnTo>
                    <a:lnTo>
                      <a:pt x="1" y="21"/>
                    </a:lnTo>
                    <a:lnTo>
                      <a:pt x="1" y="20"/>
                    </a:lnTo>
                    <a:lnTo>
                      <a:pt x="1" y="21"/>
                    </a:lnTo>
                    <a:lnTo>
                      <a:pt x="1" y="21"/>
                    </a:lnTo>
                    <a:lnTo>
                      <a:pt x="1" y="21"/>
                    </a:lnTo>
                    <a:lnTo>
                      <a:pt x="1" y="21"/>
                    </a:lnTo>
                    <a:lnTo>
                      <a:pt x="1" y="20"/>
                    </a:lnTo>
                    <a:lnTo>
                      <a:pt x="1" y="20"/>
                    </a:lnTo>
                    <a:lnTo>
                      <a:pt x="1" y="19"/>
                    </a:lnTo>
                    <a:lnTo>
                      <a:pt x="1" y="19"/>
                    </a:lnTo>
                    <a:lnTo>
                      <a:pt x="1" y="19"/>
                    </a:lnTo>
                    <a:lnTo>
                      <a:pt x="1" y="19"/>
                    </a:lnTo>
                    <a:lnTo>
                      <a:pt x="1" y="18"/>
                    </a:lnTo>
                    <a:lnTo>
                      <a:pt x="1" y="18"/>
                    </a:lnTo>
                    <a:lnTo>
                      <a:pt x="1" y="17"/>
                    </a:lnTo>
                    <a:lnTo>
                      <a:pt x="1" y="17"/>
                    </a:lnTo>
                    <a:lnTo>
                      <a:pt x="1" y="16"/>
                    </a:lnTo>
                    <a:lnTo>
                      <a:pt x="1" y="16"/>
                    </a:lnTo>
                    <a:lnTo>
                      <a:pt x="1" y="15"/>
                    </a:lnTo>
                    <a:lnTo>
                      <a:pt x="1" y="16"/>
                    </a:lnTo>
                    <a:lnTo>
                      <a:pt x="1" y="15"/>
                    </a:lnTo>
                    <a:lnTo>
                      <a:pt x="1" y="16"/>
                    </a:lnTo>
                    <a:lnTo>
                      <a:pt x="1" y="15"/>
                    </a:lnTo>
                    <a:lnTo>
                      <a:pt x="1" y="15"/>
                    </a:lnTo>
                    <a:lnTo>
                      <a:pt x="1" y="15"/>
                    </a:lnTo>
                    <a:lnTo>
                      <a:pt x="1" y="16"/>
                    </a:lnTo>
                    <a:lnTo>
                      <a:pt x="1" y="16"/>
                    </a:lnTo>
                    <a:lnTo>
                      <a:pt x="1" y="16"/>
                    </a:lnTo>
                    <a:lnTo>
                      <a:pt x="1" y="17"/>
                    </a:lnTo>
                    <a:lnTo>
                      <a:pt x="1" y="17"/>
                    </a:lnTo>
                    <a:lnTo>
                      <a:pt x="1" y="17"/>
                    </a:lnTo>
                    <a:lnTo>
                      <a:pt x="1" y="17"/>
                    </a:lnTo>
                    <a:lnTo>
                      <a:pt x="1" y="17"/>
                    </a:lnTo>
                    <a:lnTo>
                      <a:pt x="1" y="17"/>
                    </a:lnTo>
                    <a:lnTo>
                      <a:pt x="1" y="18"/>
                    </a:lnTo>
                    <a:lnTo>
                      <a:pt x="1" y="17"/>
                    </a:lnTo>
                    <a:lnTo>
                      <a:pt x="1" y="16"/>
                    </a:lnTo>
                    <a:lnTo>
                      <a:pt x="1" y="17"/>
                    </a:lnTo>
                    <a:lnTo>
                      <a:pt x="1" y="17"/>
                    </a:lnTo>
                    <a:lnTo>
                      <a:pt x="1" y="18"/>
                    </a:lnTo>
                    <a:lnTo>
                      <a:pt x="1" y="17"/>
                    </a:lnTo>
                    <a:lnTo>
                      <a:pt x="1" y="18"/>
                    </a:lnTo>
                    <a:lnTo>
                      <a:pt x="1" y="17"/>
                    </a:lnTo>
                    <a:lnTo>
                      <a:pt x="1" y="16"/>
                    </a:lnTo>
                    <a:lnTo>
                      <a:pt x="1" y="17"/>
                    </a:lnTo>
                    <a:lnTo>
                      <a:pt x="1" y="16"/>
                    </a:lnTo>
                    <a:lnTo>
                      <a:pt x="1" y="16"/>
                    </a:lnTo>
                    <a:lnTo>
                      <a:pt x="1" y="17"/>
                    </a:lnTo>
                    <a:lnTo>
                      <a:pt x="1" y="17"/>
                    </a:lnTo>
                    <a:lnTo>
                      <a:pt x="1" y="17"/>
                    </a:lnTo>
                    <a:lnTo>
                      <a:pt x="1" y="17"/>
                    </a:lnTo>
                    <a:lnTo>
                      <a:pt x="1" y="18"/>
                    </a:lnTo>
                    <a:lnTo>
                      <a:pt x="1" y="17"/>
                    </a:lnTo>
                    <a:lnTo>
                      <a:pt x="1" y="18"/>
                    </a:lnTo>
                    <a:lnTo>
                      <a:pt x="1" y="16"/>
                    </a:lnTo>
                    <a:lnTo>
                      <a:pt x="1" y="17"/>
                    </a:lnTo>
                    <a:lnTo>
                      <a:pt x="1" y="17"/>
                    </a:lnTo>
                    <a:lnTo>
                      <a:pt x="1" y="17"/>
                    </a:lnTo>
                    <a:lnTo>
                      <a:pt x="1" y="17"/>
                    </a:lnTo>
                    <a:lnTo>
                      <a:pt x="1" y="16"/>
                    </a:lnTo>
                    <a:lnTo>
                      <a:pt x="1" y="16"/>
                    </a:lnTo>
                    <a:lnTo>
                      <a:pt x="1" y="15"/>
                    </a:lnTo>
                    <a:lnTo>
                      <a:pt x="1" y="15"/>
                    </a:lnTo>
                    <a:lnTo>
                      <a:pt x="1" y="15"/>
                    </a:lnTo>
                    <a:lnTo>
                      <a:pt x="1" y="16"/>
                    </a:lnTo>
                    <a:lnTo>
                      <a:pt x="1" y="17"/>
                    </a:lnTo>
                    <a:lnTo>
                      <a:pt x="1" y="17"/>
                    </a:lnTo>
                    <a:lnTo>
                      <a:pt x="1" y="17"/>
                    </a:lnTo>
                    <a:lnTo>
                      <a:pt x="1" y="16"/>
                    </a:lnTo>
                    <a:lnTo>
                      <a:pt x="1" y="17"/>
                    </a:lnTo>
                    <a:lnTo>
                      <a:pt x="1" y="18"/>
                    </a:lnTo>
                    <a:lnTo>
                      <a:pt x="1" y="18"/>
                    </a:lnTo>
                    <a:lnTo>
                      <a:pt x="1" y="18"/>
                    </a:lnTo>
                    <a:lnTo>
                      <a:pt x="1" y="17"/>
                    </a:lnTo>
                    <a:lnTo>
                      <a:pt x="1" y="17"/>
                    </a:lnTo>
                    <a:lnTo>
                      <a:pt x="1" y="17"/>
                    </a:lnTo>
                    <a:lnTo>
                      <a:pt x="1" y="17"/>
                    </a:lnTo>
                    <a:lnTo>
                      <a:pt x="1" y="18"/>
                    </a:lnTo>
                    <a:lnTo>
                      <a:pt x="1" y="18"/>
                    </a:lnTo>
                    <a:lnTo>
                      <a:pt x="1" y="18"/>
                    </a:lnTo>
                    <a:lnTo>
                      <a:pt x="1" y="18"/>
                    </a:lnTo>
                    <a:lnTo>
                      <a:pt x="1" y="18"/>
                    </a:lnTo>
                    <a:lnTo>
                      <a:pt x="1" y="18"/>
                    </a:lnTo>
                    <a:lnTo>
                      <a:pt x="1" y="18"/>
                    </a:lnTo>
                    <a:lnTo>
                      <a:pt x="1" y="17"/>
                    </a:lnTo>
                    <a:lnTo>
                      <a:pt x="1" y="17"/>
                    </a:lnTo>
                    <a:lnTo>
                      <a:pt x="1" y="18"/>
                    </a:lnTo>
                    <a:lnTo>
                      <a:pt x="1" y="16"/>
                    </a:lnTo>
                    <a:lnTo>
                      <a:pt x="1" y="16"/>
                    </a:lnTo>
                    <a:lnTo>
                      <a:pt x="1" y="15"/>
                    </a:lnTo>
                    <a:lnTo>
                      <a:pt x="1" y="16"/>
                    </a:lnTo>
                    <a:lnTo>
                      <a:pt x="1" y="16"/>
                    </a:lnTo>
                    <a:lnTo>
                      <a:pt x="1" y="15"/>
                    </a:lnTo>
                    <a:lnTo>
                      <a:pt x="1" y="15"/>
                    </a:lnTo>
                    <a:lnTo>
                      <a:pt x="1" y="16"/>
                    </a:lnTo>
                    <a:lnTo>
                      <a:pt x="1" y="16"/>
                    </a:lnTo>
                    <a:lnTo>
                      <a:pt x="1" y="17"/>
                    </a:lnTo>
                    <a:lnTo>
                      <a:pt x="1" y="13"/>
                    </a:lnTo>
                    <a:lnTo>
                      <a:pt x="1" y="17"/>
                    </a:lnTo>
                    <a:lnTo>
                      <a:pt x="1" y="21"/>
                    </a:lnTo>
                    <a:lnTo>
                      <a:pt x="1" y="23"/>
                    </a:lnTo>
                    <a:lnTo>
                      <a:pt x="1" y="24"/>
                    </a:lnTo>
                    <a:lnTo>
                      <a:pt x="1" y="25"/>
                    </a:lnTo>
                    <a:lnTo>
                      <a:pt x="1" y="27"/>
                    </a:lnTo>
                    <a:lnTo>
                      <a:pt x="1" y="28"/>
                    </a:lnTo>
                    <a:lnTo>
                      <a:pt x="1" y="29"/>
                    </a:lnTo>
                    <a:lnTo>
                      <a:pt x="1" y="29"/>
                    </a:lnTo>
                    <a:lnTo>
                      <a:pt x="1" y="30"/>
                    </a:lnTo>
                    <a:lnTo>
                      <a:pt x="1" y="31"/>
                    </a:lnTo>
                    <a:lnTo>
                      <a:pt x="1" y="32"/>
                    </a:lnTo>
                    <a:lnTo>
                      <a:pt x="1" y="33"/>
                    </a:lnTo>
                    <a:lnTo>
                      <a:pt x="1" y="34"/>
                    </a:lnTo>
                    <a:lnTo>
                      <a:pt x="1" y="35"/>
                    </a:lnTo>
                    <a:lnTo>
                      <a:pt x="1" y="35"/>
                    </a:lnTo>
                    <a:lnTo>
                      <a:pt x="1" y="37"/>
                    </a:lnTo>
                    <a:lnTo>
                      <a:pt x="1" y="38"/>
                    </a:lnTo>
                    <a:lnTo>
                      <a:pt x="1" y="38"/>
                    </a:lnTo>
                    <a:lnTo>
                      <a:pt x="1" y="39"/>
                    </a:lnTo>
                    <a:lnTo>
                      <a:pt x="1" y="40"/>
                    </a:lnTo>
                    <a:lnTo>
                      <a:pt x="1" y="41"/>
                    </a:lnTo>
                    <a:lnTo>
                      <a:pt x="1" y="41"/>
                    </a:lnTo>
                    <a:lnTo>
                      <a:pt x="1" y="42"/>
                    </a:lnTo>
                    <a:lnTo>
                      <a:pt x="1" y="43"/>
                    </a:lnTo>
                    <a:lnTo>
                      <a:pt x="1" y="44"/>
                    </a:lnTo>
                    <a:lnTo>
                      <a:pt x="1" y="45"/>
                    </a:lnTo>
                    <a:lnTo>
                      <a:pt x="1" y="45"/>
                    </a:lnTo>
                    <a:lnTo>
                      <a:pt x="1" y="45"/>
                    </a:lnTo>
                    <a:lnTo>
                      <a:pt x="1" y="45"/>
                    </a:lnTo>
                    <a:lnTo>
                      <a:pt x="1" y="46"/>
                    </a:lnTo>
                    <a:lnTo>
                      <a:pt x="1" y="45"/>
                    </a:lnTo>
                    <a:lnTo>
                      <a:pt x="1" y="46"/>
                    </a:lnTo>
                    <a:lnTo>
                      <a:pt x="1" y="48"/>
                    </a:lnTo>
                    <a:lnTo>
                      <a:pt x="1" y="49"/>
                    </a:lnTo>
                    <a:lnTo>
                      <a:pt x="1" y="49"/>
                    </a:lnTo>
                    <a:lnTo>
                      <a:pt x="1" y="50"/>
                    </a:lnTo>
                    <a:lnTo>
                      <a:pt x="1" y="51"/>
                    </a:lnTo>
                    <a:lnTo>
                      <a:pt x="1" y="52"/>
                    </a:lnTo>
                    <a:lnTo>
                      <a:pt x="1" y="53"/>
                    </a:lnTo>
                    <a:lnTo>
                      <a:pt x="1" y="53"/>
                    </a:lnTo>
                    <a:lnTo>
                      <a:pt x="1" y="54"/>
                    </a:lnTo>
                    <a:lnTo>
                      <a:pt x="1" y="54"/>
                    </a:lnTo>
                    <a:lnTo>
                      <a:pt x="1" y="53"/>
                    </a:lnTo>
                    <a:lnTo>
                      <a:pt x="1" y="52"/>
                    </a:lnTo>
                    <a:lnTo>
                      <a:pt x="1" y="53"/>
                    </a:lnTo>
                    <a:lnTo>
                      <a:pt x="1" y="53"/>
                    </a:lnTo>
                    <a:lnTo>
                      <a:pt x="1" y="53"/>
                    </a:lnTo>
                    <a:lnTo>
                      <a:pt x="1" y="53"/>
                    </a:lnTo>
                    <a:lnTo>
                      <a:pt x="1" y="53"/>
                    </a:lnTo>
                    <a:lnTo>
                      <a:pt x="1" y="54"/>
                    </a:lnTo>
                    <a:lnTo>
                      <a:pt x="1" y="54"/>
                    </a:lnTo>
                    <a:lnTo>
                      <a:pt x="1" y="54"/>
                    </a:lnTo>
                    <a:lnTo>
                      <a:pt x="1" y="55"/>
                    </a:lnTo>
                    <a:lnTo>
                      <a:pt x="1" y="54"/>
                    </a:lnTo>
                    <a:lnTo>
                      <a:pt x="1" y="54"/>
                    </a:lnTo>
                    <a:lnTo>
                      <a:pt x="1" y="54"/>
                    </a:lnTo>
                    <a:lnTo>
                      <a:pt x="1" y="55"/>
                    </a:lnTo>
                    <a:lnTo>
                      <a:pt x="1" y="56"/>
                    </a:lnTo>
                    <a:lnTo>
                      <a:pt x="1" y="56"/>
                    </a:lnTo>
                    <a:lnTo>
                      <a:pt x="1" y="57"/>
                    </a:lnTo>
                    <a:lnTo>
                      <a:pt x="1" y="57"/>
                    </a:lnTo>
                    <a:lnTo>
                      <a:pt x="1" y="58"/>
                    </a:lnTo>
                    <a:lnTo>
                      <a:pt x="1" y="58"/>
                    </a:lnTo>
                    <a:lnTo>
                      <a:pt x="1" y="59"/>
                    </a:lnTo>
                    <a:lnTo>
                      <a:pt x="1" y="59"/>
                    </a:lnTo>
                    <a:lnTo>
                      <a:pt x="1" y="59"/>
                    </a:lnTo>
                    <a:lnTo>
                      <a:pt x="1" y="59"/>
                    </a:lnTo>
                    <a:lnTo>
                      <a:pt x="1" y="60"/>
                    </a:lnTo>
                    <a:lnTo>
                      <a:pt x="1" y="60"/>
                    </a:lnTo>
                    <a:lnTo>
                      <a:pt x="1" y="60"/>
                    </a:lnTo>
                    <a:lnTo>
                      <a:pt x="1" y="61"/>
                    </a:lnTo>
                    <a:lnTo>
                      <a:pt x="1" y="60"/>
                    </a:lnTo>
                    <a:lnTo>
                      <a:pt x="1" y="61"/>
                    </a:lnTo>
                    <a:lnTo>
                      <a:pt x="1" y="60"/>
                    </a:lnTo>
                    <a:lnTo>
                      <a:pt x="1" y="60"/>
                    </a:lnTo>
                    <a:lnTo>
                      <a:pt x="1" y="61"/>
                    </a:lnTo>
                    <a:lnTo>
                      <a:pt x="1" y="61"/>
                    </a:lnTo>
                    <a:lnTo>
                      <a:pt x="1" y="61"/>
                    </a:lnTo>
                    <a:lnTo>
                      <a:pt x="1" y="61"/>
                    </a:lnTo>
                    <a:lnTo>
                      <a:pt x="1" y="61"/>
                    </a:lnTo>
                    <a:lnTo>
                      <a:pt x="1" y="62"/>
                    </a:lnTo>
                    <a:lnTo>
                      <a:pt x="1" y="62"/>
                    </a:lnTo>
                    <a:lnTo>
                      <a:pt x="1" y="62"/>
                    </a:lnTo>
                    <a:lnTo>
                      <a:pt x="1" y="62"/>
                    </a:lnTo>
                    <a:lnTo>
                      <a:pt x="1" y="61"/>
                    </a:lnTo>
                    <a:lnTo>
                      <a:pt x="1" y="62"/>
                    </a:lnTo>
                    <a:lnTo>
                      <a:pt x="1" y="63"/>
                    </a:lnTo>
                    <a:lnTo>
                      <a:pt x="1" y="63"/>
                    </a:lnTo>
                    <a:lnTo>
                      <a:pt x="1" y="64"/>
                    </a:lnTo>
                    <a:lnTo>
                      <a:pt x="1" y="64"/>
                    </a:lnTo>
                    <a:lnTo>
                      <a:pt x="1" y="64"/>
                    </a:lnTo>
                    <a:lnTo>
                      <a:pt x="1" y="65"/>
                    </a:lnTo>
                    <a:lnTo>
                      <a:pt x="1" y="65"/>
                    </a:lnTo>
                    <a:lnTo>
                      <a:pt x="1" y="66"/>
                    </a:lnTo>
                    <a:lnTo>
                      <a:pt x="1" y="66"/>
                    </a:lnTo>
                    <a:lnTo>
                      <a:pt x="1" y="67"/>
                    </a:lnTo>
                    <a:lnTo>
                      <a:pt x="1" y="66"/>
                    </a:lnTo>
                    <a:lnTo>
                      <a:pt x="1" y="67"/>
                    </a:lnTo>
                    <a:lnTo>
                      <a:pt x="1" y="66"/>
                    </a:lnTo>
                    <a:lnTo>
                      <a:pt x="1" y="66"/>
                    </a:lnTo>
                    <a:lnTo>
                      <a:pt x="1" y="65"/>
                    </a:lnTo>
                    <a:lnTo>
                      <a:pt x="1" y="65"/>
                    </a:lnTo>
                    <a:lnTo>
                      <a:pt x="1" y="65"/>
                    </a:lnTo>
                    <a:lnTo>
                      <a:pt x="1" y="66"/>
                    </a:lnTo>
                    <a:lnTo>
                      <a:pt x="1" y="65"/>
                    </a:lnTo>
                    <a:lnTo>
                      <a:pt x="1" y="65"/>
                    </a:lnTo>
                    <a:lnTo>
                      <a:pt x="1" y="66"/>
                    </a:lnTo>
                    <a:lnTo>
                      <a:pt x="1" y="66"/>
                    </a:lnTo>
                    <a:lnTo>
                      <a:pt x="1" y="66"/>
                    </a:lnTo>
                    <a:lnTo>
                      <a:pt x="1" y="66"/>
                    </a:lnTo>
                    <a:lnTo>
                      <a:pt x="1" y="67"/>
                    </a:lnTo>
                    <a:lnTo>
                      <a:pt x="1" y="66"/>
                    </a:lnTo>
                    <a:lnTo>
                      <a:pt x="1" y="67"/>
                    </a:lnTo>
                    <a:lnTo>
                      <a:pt x="1" y="67"/>
                    </a:lnTo>
                    <a:lnTo>
                      <a:pt x="1" y="67"/>
                    </a:lnTo>
                    <a:lnTo>
                      <a:pt x="1" y="67"/>
                    </a:lnTo>
                    <a:lnTo>
                      <a:pt x="1" y="68"/>
                    </a:lnTo>
                    <a:lnTo>
                      <a:pt x="1" y="68"/>
                    </a:lnTo>
                    <a:lnTo>
                      <a:pt x="1" y="68"/>
                    </a:lnTo>
                    <a:lnTo>
                      <a:pt x="1" y="68"/>
                    </a:lnTo>
                    <a:lnTo>
                      <a:pt x="1" y="67"/>
                    </a:lnTo>
                    <a:lnTo>
                      <a:pt x="1" y="67"/>
                    </a:lnTo>
                    <a:lnTo>
                      <a:pt x="1" y="67"/>
                    </a:lnTo>
                    <a:lnTo>
                      <a:pt x="1" y="67"/>
                    </a:lnTo>
                    <a:lnTo>
                      <a:pt x="1" y="67"/>
                    </a:lnTo>
                    <a:lnTo>
                      <a:pt x="1" y="67"/>
                    </a:lnTo>
                    <a:lnTo>
                      <a:pt x="1" y="67"/>
                    </a:lnTo>
                    <a:lnTo>
                      <a:pt x="1" y="67"/>
                    </a:lnTo>
                    <a:lnTo>
                      <a:pt x="1" y="67"/>
                    </a:lnTo>
                    <a:lnTo>
                      <a:pt x="1" y="66"/>
                    </a:lnTo>
                    <a:lnTo>
                      <a:pt x="1" y="67"/>
                    </a:lnTo>
                    <a:lnTo>
                      <a:pt x="1" y="66"/>
                    </a:lnTo>
                    <a:lnTo>
                      <a:pt x="1" y="66"/>
                    </a:lnTo>
                    <a:lnTo>
                      <a:pt x="1" y="67"/>
                    </a:lnTo>
                    <a:lnTo>
                      <a:pt x="1" y="67"/>
                    </a:lnTo>
                    <a:lnTo>
                      <a:pt x="1" y="67"/>
                    </a:lnTo>
                    <a:lnTo>
                      <a:pt x="1" y="68"/>
                    </a:lnTo>
                    <a:lnTo>
                      <a:pt x="1" y="68"/>
                    </a:lnTo>
                    <a:lnTo>
                      <a:pt x="1" y="68"/>
                    </a:lnTo>
                    <a:lnTo>
                      <a:pt x="1" y="68"/>
                    </a:lnTo>
                    <a:lnTo>
                      <a:pt x="1" y="69"/>
                    </a:lnTo>
                    <a:lnTo>
                      <a:pt x="1" y="67"/>
                    </a:lnTo>
                    <a:lnTo>
                      <a:pt x="1" y="68"/>
                    </a:lnTo>
                    <a:lnTo>
                      <a:pt x="1" y="67"/>
                    </a:lnTo>
                    <a:lnTo>
                      <a:pt x="1" y="67"/>
                    </a:lnTo>
                    <a:lnTo>
                      <a:pt x="1" y="67"/>
                    </a:lnTo>
                    <a:lnTo>
                      <a:pt x="1" y="67"/>
                    </a:lnTo>
                    <a:lnTo>
                      <a:pt x="1" y="67"/>
                    </a:lnTo>
                    <a:lnTo>
                      <a:pt x="1" y="68"/>
                    </a:lnTo>
                    <a:lnTo>
                      <a:pt x="1" y="67"/>
                    </a:lnTo>
                    <a:lnTo>
                      <a:pt x="1" y="68"/>
                    </a:lnTo>
                    <a:lnTo>
                      <a:pt x="1" y="69"/>
                    </a:lnTo>
                    <a:lnTo>
                      <a:pt x="1" y="69"/>
                    </a:lnTo>
                    <a:lnTo>
                      <a:pt x="1" y="69"/>
                    </a:lnTo>
                    <a:lnTo>
                      <a:pt x="1" y="69"/>
                    </a:lnTo>
                    <a:lnTo>
                      <a:pt x="1" y="69"/>
                    </a:lnTo>
                    <a:lnTo>
                      <a:pt x="1" y="69"/>
                    </a:lnTo>
                    <a:lnTo>
                      <a:pt x="1" y="69"/>
                    </a:lnTo>
                    <a:lnTo>
                      <a:pt x="1" y="69"/>
                    </a:lnTo>
                    <a:lnTo>
                      <a:pt x="1" y="69"/>
                    </a:lnTo>
                    <a:lnTo>
                      <a:pt x="1" y="69"/>
                    </a:lnTo>
                    <a:lnTo>
                      <a:pt x="1" y="69"/>
                    </a:lnTo>
                    <a:lnTo>
                      <a:pt x="1" y="69"/>
                    </a:lnTo>
                    <a:lnTo>
                      <a:pt x="1" y="69"/>
                    </a:lnTo>
                    <a:lnTo>
                      <a:pt x="1" y="69"/>
                    </a:lnTo>
                    <a:lnTo>
                      <a:pt x="1" y="68"/>
                    </a:lnTo>
                    <a:lnTo>
                      <a:pt x="1" y="69"/>
                    </a:lnTo>
                    <a:lnTo>
                      <a:pt x="1" y="68"/>
                    </a:lnTo>
                    <a:lnTo>
                      <a:pt x="1" y="69"/>
                    </a:lnTo>
                    <a:lnTo>
                      <a:pt x="1" y="69"/>
                    </a:lnTo>
                    <a:lnTo>
                      <a:pt x="1" y="69"/>
                    </a:lnTo>
                    <a:lnTo>
                      <a:pt x="1" y="69"/>
                    </a:lnTo>
                    <a:lnTo>
                      <a:pt x="1" y="69"/>
                    </a:lnTo>
                    <a:lnTo>
                      <a:pt x="1" y="69"/>
                    </a:lnTo>
                    <a:lnTo>
                      <a:pt x="1" y="70"/>
                    </a:lnTo>
                    <a:lnTo>
                      <a:pt x="1" y="70"/>
                    </a:lnTo>
                    <a:lnTo>
                      <a:pt x="1" y="70"/>
                    </a:lnTo>
                    <a:lnTo>
                      <a:pt x="1" y="70"/>
                    </a:lnTo>
                    <a:lnTo>
                      <a:pt x="1" y="70"/>
                    </a:lnTo>
                    <a:lnTo>
                      <a:pt x="1" y="70"/>
                    </a:lnTo>
                    <a:lnTo>
                      <a:pt x="1" y="70"/>
                    </a:lnTo>
                    <a:lnTo>
                      <a:pt x="1" y="71"/>
                    </a:lnTo>
                    <a:lnTo>
                      <a:pt x="1" y="71"/>
                    </a:lnTo>
                    <a:lnTo>
                      <a:pt x="1" y="72"/>
                    </a:lnTo>
                    <a:lnTo>
                      <a:pt x="1" y="71"/>
                    </a:lnTo>
                    <a:lnTo>
                      <a:pt x="1" y="71"/>
                    </a:lnTo>
                    <a:lnTo>
                      <a:pt x="1" y="71"/>
                    </a:lnTo>
                    <a:lnTo>
                      <a:pt x="1" y="71"/>
                    </a:lnTo>
                    <a:lnTo>
                      <a:pt x="1" y="72"/>
                    </a:lnTo>
                    <a:lnTo>
                      <a:pt x="1" y="72"/>
                    </a:lnTo>
                    <a:lnTo>
                      <a:pt x="1" y="71"/>
                    </a:lnTo>
                    <a:lnTo>
                      <a:pt x="1" y="72"/>
                    </a:lnTo>
                    <a:lnTo>
                      <a:pt x="1" y="72"/>
                    </a:lnTo>
                    <a:lnTo>
                      <a:pt x="1" y="72"/>
                    </a:lnTo>
                    <a:lnTo>
                      <a:pt x="1" y="73"/>
                    </a:lnTo>
                    <a:lnTo>
                      <a:pt x="1" y="72"/>
                    </a:lnTo>
                    <a:lnTo>
                      <a:pt x="1" y="73"/>
                    </a:lnTo>
                    <a:lnTo>
                      <a:pt x="1" y="73"/>
                    </a:lnTo>
                    <a:lnTo>
                      <a:pt x="1" y="73"/>
                    </a:lnTo>
                  </a:path>
                </a:pathLst>
              </a:custGeom>
              <a:noFill/>
              <a:ln w="0">
                <a:solidFill>
                  <a:srgbClr val="3366FF"/>
                </a:solidFill>
                <a:prstDash val="solid"/>
                <a:round/>
                <a:headEnd/>
                <a:tailEnd/>
              </a:ln>
            </p:spPr>
            <p:txBody>
              <a:bodyPr/>
              <a:lstStyle/>
              <a:p>
                <a:endParaRPr lang="en-GB"/>
              </a:p>
            </p:txBody>
          </p:sp>
          <p:sp>
            <p:nvSpPr>
              <p:cNvPr id="186395" name="Freeform 1051"/>
              <p:cNvSpPr>
                <a:spLocks/>
              </p:cNvSpPr>
              <p:nvPr/>
            </p:nvSpPr>
            <p:spPr bwMode="auto">
              <a:xfrm>
                <a:off x="4002" y="3551"/>
                <a:ext cx="1" cy="306"/>
              </a:xfrm>
              <a:custGeom>
                <a:avLst/>
                <a:gdLst/>
                <a:ahLst/>
                <a:cxnLst>
                  <a:cxn ang="0">
                    <a:pos x="0" y="40"/>
                  </a:cxn>
                  <a:cxn ang="0">
                    <a:pos x="0" y="38"/>
                  </a:cxn>
                  <a:cxn ang="0">
                    <a:pos x="0" y="38"/>
                  </a:cxn>
                  <a:cxn ang="0">
                    <a:pos x="0" y="38"/>
                  </a:cxn>
                  <a:cxn ang="0">
                    <a:pos x="0" y="36"/>
                  </a:cxn>
                  <a:cxn ang="0">
                    <a:pos x="0" y="34"/>
                  </a:cxn>
                  <a:cxn ang="0">
                    <a:pos x="0" y="33"/>
                  </a:cxn>
                  <a:cxn ang="0">
                    <a:pos x="0" y="33"/>
                  </a:cxn>
                  <a:cxn ang="0">
                    <a:pos x="0" y="33"/>
                  </a:cxn>
                  <a:cxn ang="0">
                    <a:pos x="0" y="35"/>
                  </a:cxn>
                  <a:cxn ang="0">
                    <a:pos x="0" y="38"/>
                  </a:cxn>
                  <a:cxn ang="0">
                    <a:pos x="0" y="39"/>
                  </a:cxn>
                  <a:cxn ang="0">
                    <a:pos x="0" y="40"/>
                  </a:cxn>
                  <a:cxn ang="0">
                    <a:pos x="0" y="39"/>
                  </a:cxn>
                  <a:cxn ang="0">
                    <a:pos x="0" y="39"/>
                  </a:cxn>
                  <a:cxn ang="0">
                    <a:pos x="0" y="39"/>
                  </a:cxn>
                  <a:cxn ang="0">
                    <a:pos x="0" y="41"/>
                  </a:cxn>
                  <a:cxn ang="0">
                    <a:pos x="0" y="43"/>
                  </a:cxn>
                  <a:cxn ang="0">
                    <a:pos x="0" y="44"/>
                  </a:cxn>
                  <a:cxn ang="0">
                    <a:pos x="0" y="42"/>
                  </a:cxn>
                  <a:cxn ang="0">
                    <a:pos x="0" y="42"/>
                  </a:cxn>
                  <a:cxn ang="0">
                    <a:pos x="0" y="44"/>
                  </a:cxn>
                  <a:cxn ang="0">
                    <a:pos x="0" y="42"/>
                  </a:cxn>
                  <a:cxn ang="0">
                    <a:pos x="0" y="45"/>
                  </a:cxn>
                  <a:cxn ang="0">
                    <a:pos x="0" y="45"/>
                  </a:cxn>
                  <a:cxn ang="0">
                    <a:pos x="0" y="43"/>
                  </a:cxn>
                  <a:cxn ang="0">
                    <a:pos x="0" y="43"/>
                  </a:cxn>
                  <a:cxn ang="0">
                    <a:pos x="0" y="43"/>
                  </a:cxn>
                  <a:cxn ang="0">
                    <a:pos x="0" y="42"/>
                  </a:cxn>
                  <a:cxn ang="0">
                    <a:pos x="0" y="44"/>
                  </a:cxn>
                  <a:cxn ang="0">
                    <a:pos x="0" y="44"/>
                  </a:cxn>
                  <a:cxn ang="0">
                    <a:pos x="0" y="46"/>
                  </a:cxn>
                  <a:cxn ang="0">
                    <a:pos x="0" y="49"/>
                  </a:cxn>
                  <a:cxn ang="0">
                    <a:pos x="0" y="47"/>
                  </a:cxn>
                  <a:cxn ang="0">
                    <a:pos x="0" y="48"/>
                  </a:cxn>
                  <a:cxn ang="0">
                    <a:pos x="0" y="45"/>
                  </a:cxn>
                  <a:cxn ang="0">
                    <a:pos x="0" y="43"/>
                  </a:cxn>
                  <a:cxn ang="0">
                    <a:pos x="0" y="46"/>
                  </a:cxn>
                  <a:cxn ang="0">
                    <a:pos x="0" y="48"/>
                  </a:cxn>
                  <a:cxn ang="0">
                    <a:pos x="0" y="50"/>
                  </a:cxn>
                  <a:cxn ang="0">
                    <a:pos x="0" y="49"/>
                  </a:cxn>
                  <a:cxn ang="0">
                    <a:pos x="0" y="50"/>
                  </a:cxn>
                  <a:cxn ang="0">
                    <a:pos x="0" y="50"/>
                  </a:cxn>
                  <a:cxn ang="0">
                    <a:pos x="0" y="47"/>
                  </a:cxn>
                  <a:cxn ang="0">
                    <a:pos x="0" y="46"/>
                  </a:cxn>
                  <a:cxn ang="0">
                    <a:pos x="0" y="46"/>
                  </a:cxn>
                  <a:cxn ang="0">
                    <a:pos x="0" y="44"/>
                  </a:cxn>
                  <a:cxn ang="0">
                    <a:pos x="0" y="35"/>
                  </a:cxn>
                  <a:cxn ang="0">
                    <a:pos x="0" y="29"/>
                  </a:cxn>
                  <a:cxn ang="0">
                    <a:pos x="0" y="23"/>
                  </a:cxn>
                  <a:cxn ang="0">
                    <a:pos x="0" y="20"/>
                  </a:cxn>
                  <a:cxn ang="0">
                    <a:pos x="0" y="15"/>
                  </a:cxn>
                  <a:cxn ang="0">
                    <a:pos x="0" y="10"/>
                  </a:cxn>
                  <a:cxn ang="0">
                    <a:pos x="0" y="5"/>
                  </a:cxn>
                  <a:cxn ang="0">
                    <a:pos x="0" y="6"/>
                  </a:cxn>
                  <a:cxn ang="0">
                    <a:pos x="0" y="7"/>
                  </a:cxn>
                  <a:cxn ang="0">
                    <a:pos x="0" y="7"/>
                  </a:cxn>
                  <a:cxn ang="0">
                    <a:pos x="0" y="5"/>
                  </a:cxn>
                  <a:cxn ang="0">
                    <a:pos x="0" y="5"/>
                  </a:cxn>
                  <a:cxn ang="0">
                    <a:pos x="0" y="7"/>
                  </a:cxn>
                  <a:cxn ang="0">
                    <a:pos x="0" y="1"/>
                  </a:cxn>
                  <a:cxn ang="0">
                    <a:pos x="0" y="1"/>
                  </a:cxn>
                  <a:cxn ang="0">
                    <a:pos x="0" y="1"/>
                  </a:cxn>
                </a:cxnLst>
                <a:rect l="0" t="0" r="r" b="b"/>
                <a:pathLst>
                  <a:path h="51">
                    <a:moveTo>
                      <a:pt x="0" y="39"/>
                    </a:moveTo>
                    <a:lnTo>
                      <a:pt x="0" y="39"/>
                    </a:lnTo>
                    <a:lnTo>
                      <a:pt x="0" y="39"/>
                    </a:lnTo>
                    <a:lnTo>
                      <a:pt x="0" y="39"/>
                    </a:lnTo>
                    <a:lnTo>
                      <a:pt x="0" y="39"/>
                    </a:lnTo>
                    <a:lnTo>
                      <a:pt x="0" y="40"/>
                    </a:lnTo>
                    <a:lnTo>
                      <a:pt x="0" y="41"/>
                    </a:lnTo>
                    <a:lnTo>
                      <a:pt x="0" y="40"/>
                    </a:lnTo>
                    <a:lnTo>
                      <a:pt x="0" y="40"/>
                    </a:lnTo>
                    <a:lnTo>
                      <a:pt x="0" y="40"/>
                    </a:lnTo>
                    <a:lnTo>
                      <a:pt x="0" y="40"/>
                    </a:lnTo>
                    <a:lnTo>
                      <a:pt x="0" y="41"/>
                    </a:lnTo>
                    <a:lnTo>
                      <a:pt x="0" y="40"/>
                    </a:lnTo>
                    <a:lnTo>
                      <a:pt x="0" y="40"/>
                    </a:lnTo>
                    <a:lnTo>
                      <a:pt x="0" y="39"/>
                    </a:lnTo>
                    <a:lnTo>
                      <a:pt x="0" y="38"/>
                    </a:lnTo>
                    <a:lnTo>
                      <a:pt x="0" y="38"/>
                    </a:lnTo>
                    <a:lnTo>
                      <a:pt x="0" y="38"/>
                    </a:lnTo>
                    <a:lnTo>
                      <a:pt x="0" y="38"/>
                    </a:lnTo>
                    <a:lnTo>
                      <a:pt x="0" y="38"/>
                    </a:lnTo>
                    <a:lnTo>
                      <a:pt x="0" y="38"/>
                    </a:lnTo>
                    <a:lnTo>
                      <a:pt x="0" y="38"/>
                    </a:lnTo>
                    <a:lnTo>
                      <a:pt x="0" y="37"/>
                    </a:lnTo>
                    <a:lnTo>
                      <a:pt x="0" y="37"/>
                    </a:lnTo>
                    <a:lnTo>
                      <a:pt x="0" y="36"/>
                    </a:lnTo>
                    <a:lnTo>
                      <a:pt x="0" y="37"/>
                    </a:lnTo>
                    <a:lnTo>
                      <a:pt x="0" y="36"/>
                    </a:lnTo>
                    <a:lnTo>
                      <a:pt x="0" y="36"/>
                    </a:lnTo>
                    <a:lnTo>
                      <a:pt x="0" y="37"/>
                    </a:lnTo>
                    <a:lnTo>
                      <a:pt x="0" y="38"/>
                    </a:lnTo>
                    <a:lnTo>
                      <a:pt x="0" y="38"/>
                    </a:lnTo>
                    <a:lnTo>
                      <a:pt x="0" y="39"/>
                    </a:lnTo>
                    <a:lnTo>
                      <a:pt x="0" y="38"/>
                    </a:lnTo>
                    <a:lnTo>
                      <a:pt x="0" y="38"/>
                    </a:lnTo>
                    <a:lnTo>
                      <a:pt x="0" y="39"/>
                    </a:lnTo>
                    <a:lnTo>
                      <a:pt x="0" y="39"/>
                    </a:lnTo>
                    <a:lnTo>
                      <a:pt x="0" y="40"/>
                    </a:lnTo>
                    <a:lnTo>
                      <a:pt x="0" y="41"/>
                    </a:lnTo>
                    <a:lnTo>
                      <a:pt x="0" y="40"/>
                    </a:lnTo>
                    <a:lnTo>
                      <a:pt x="0" y="39"/>
                    </a:lnTo>
                    <a:lnTo>
                      <a:pt x="0" y="39"/>
                    </a:lnTo>
                    <a:lnTo>
                      <a:pt x="0" y="39"/>
                    </a:lnTo>
                    <a:lnTo>
                      <a:pt x="0" y="38"/>
                    </a:lnTo>
                    <a:lnTo>
                      <a:pt x="0" y="38"/>
                    </a:lnTo>
                    <a:lnTo>
                      <a:pt x="0" y="38"/>
                    </a:lnTo>
                    <a:lnTo>
                      <a:pt x="0" y="38"/>
                    </a:lnTo>
                    <a:lnTo>
                      <a:pt x="0" y="38"/>
                    </a:lnTo>
                    <a:lnTo>
                      <a:pt x="0" y="38"/>
                    </a:lnTo>
                    <a:lnTo>
                      <a:pt x="0" y="37"/>
                    </a:lnTo>
                    <a:lnTo>
                      <a:pt x="0" y="38"/>
                    </a:lnTo>
                    <a:lnTo>
                      <a:pt x="0" y="37"/>
                    </a:lnTo>
                    <a:lnTo>
                      <a:pt x="0" y="37"/>
                    </a:lnTo>
                    <a:lnTo>
                      <a:pt x="0" y="36"/>
                    </a:lnTo>
                    <a:lnTo>
                      <a:pt x="0" y="35"/>
                    </a:lnTo>
                    <a:lnTo>
                      <a:pt x="0" y="36"/>
                    </a:lnTo>
                    <a:lnTo>
                      <a:pt x="0" y="35"/>
                    </a:lnTo>
                    <a:lnTo>
                      <a:pt x="0" y="35"/>
                    </a:lnTo>
                    <a:lnTo>
                      <a:pt x="0" y="36"/>
                    </a:lnTo>
                    <a:lnTo>
                      <a:pt x="0" y="35"/>
                    </a:lnTo>
                    <a:lnTo>
                      <a:pt x="0" y="36"/>
                    </a:lnTo>
                    <a:lnTo>
                      <a:pt x="0" y="35"/>
                    </a:lnTo>
                    <a:lnTo>
                      <a:pt x="0" y="35"/>
                    </a:lnTo>
                    <a:lnTo>
                      <a:pt x="0" y="34"/>
                    </a:lnTo>
                    <a:lnTo>
                      <a:pt x="0" y="34"/>
                    </a:lnTo>
                    <a:lnTo>
                      <a:pt x="0" y="34"/>
                    </a:lnTo>
                    <a:lnTo>
                      <a:pt x="0" y="34"/>
                    </a:lnTo>
                    <a:lnTo>
                      <a:pt x="0" y="35"/>
                    </a:lnTo>
                    <a:lnTo>
                      <a:pt x="0" y="34"/>
                    </a:lnTo>
                    <a:lnTo>
                      <a:pt x="0" y="34"/>
                    </a:lnTo>
                    <a:lnTo>
                      <a:pt x="0" y="34"/>
                    </a:lnTo>
                    <a:lnTo>
                      <a:pt x="0" y="34"/>
                    </a:lnTo>
                    <a:lnTo>
                      <a:pt x="0" y="33"/>
                    </a:lnTo>
                    <a:lnTo>
                      <a:pt x="0" y="33"/>
                    </a:lnTo>
                    <a:lnTo>
                      <a:pt x="0" y="33"/>
                    </a:lnTo>
                    <a:lnTo>
                      <a:pt x="0" y="33"/>
                    </a:lnTo>
                    <a:lnTo>
                      <a:pt x="0" y="33"/>
                    </a:lnTo>
                    <a:lnTo>
                      <a:pt x="0" y="33"/>
                    </a:lnTo>
                    <a:lnTo>
                      <a:pt x="0" y="33"/>
                    </a:lnTo>
                    <a:lnTo>
                      <a:pt x="0" y="34"/>
                    </a:lnTo>
                    <a:lnTo>
                      <a:pt x="0" y="34"/>
                    </a:lnTo>
                    <a:lnTo>
                      <a:pt x="0" y="34"/>
                    </a:lnTo>
                    <a:lnTo>
                      <a:pt x="0" y="34"/>
                    </a:lnTo>
                    <a:lnTo>
                      <a:pt x="0" y="34"/>
                    </a:lnTo>
                    <a:lnTo>
                      <a:pt x="0" y="34"/>
                    </a:lnTo>
                    <a:lnTo>
                      <a:pt x="0" y="34"/>
                    </a:lnTo>
                    <a:lnTo>
                      <a:pt x="0" y="34"/>
                    </a:lnTo>
                    <a:lnTo>
                      <a:pt x="0" y="34"/>
                    </a:lnTo>
                    <a:lnTo>
                      <a:pt x="0" y="33"/>
                    </a:lnTo>
                    <a:lnTo>
                      <a:pt x="0" y="34"/>
                    </a:lnTo>
                    <a:lnTo>
                      <a:pt x="0" y="34"/>
                    </a:lnTo>
                    <a:lnTo>
                      <a:pt x="0" y="34"/>
                    </a:lnTo>
                    <a:lnTo>
                      <a:pt x="0" y="33"/>
                    </a:lnTo>
                    <a:lnTo>
                      <a:pt x="0" y="33"/>
                    </a:lnTo>
                    <a:lnTo>
                      <a:pt x="0" y="31"/>
                    </a:lnTo>
                    <a:lnTo>
                      <a:pt x="0" y="32"/>
                    </a:lnTo>
                    <a:lnTo>
                      <a:pt x="0" y="33"/>
                    </a:lnTo>
                    <a:lnTo>
                      <a:pt x="0" y="33"/>
                    </a:lnTo>
                    <a:lnTo>
                      <a:pt x="0" y="33"/>
                    </a:lnTo>
                    <a:lnTo>
                      <a:pt x="0" y="33"/>
                    </a:lnTo>
                    <a:lnTo>
                      <a:pt x="0" y="32"/>
                    </a:lnTo>
                    <a:lnTo>
                      <a:pt x="0" y="32"/>
                    </a:lnTo>
                    <a:lnTo>
                      <a:pt x="0" y="33"/>
                    </a:lnTo>
                    <a:lnTo>
                      <a:pt x="0" y="33"/>
                    </a:lnTo>
                    <a:lnTo>
                      <a:pt x="0" y="33"/>
                    </a:lnTo>
                    <a:lnTo>
                      <a:pt x="0" y="33"/>
                    </a:lnTo>
                    <a:lnTo>
                      <a:pt x="0" y="33"/>
                    </a:lnTo>
                    <a:lnTo>
                      <a:pt x="0" y="33"/>
                    </a:lnTo>
                    <a:lnTo>
                      <a:pt x="0" y="34"/>
                    </a:lnTo>
                    <a:lnTo>
                      <a:pt x="0" y="34"/>
                    </a:lnTo>
                    <a:lnTo>
                      <a:pt x="0" y="35"/>
                    </a:lnTo>
                    <a:lnTo>
                      <a:pt x="0" y="35"/>
                    </a:lnTo>
                    <a:lnTo>
                      <a:pt x="0" y="35"/>
                    </a:lnTo>
                    <a:lnTo>
                      <a:pt x="0" y="35"/>
                    </a:lnTo>
                    <a:lnTo>
                      <a:pt x="0" y="36"/>
                    </a:lnTo>
                    <a:lnTo>
                      <a:pt x="0" y="36"/>
                    </a:lnTo>
                    <a:lnTo>
                      <a:pt x="0" y="36"/>
                    </a:lnTo>
                    <a:lnTo>
                      <a:pt x="0" y="37"/>
                    </a:lnTo>
                    <a:lnTo>
                      <a:pt x="0" y="36"/>
                    </a:lnTo>
                    <a:lnTo>
                      <a:pt x="0" y="37"/>
                    </a:lnTo>
                    <a:lnTo>
                      <a:pt x="0" y="37"/>
                    </a:lnTo>
                    <a:lnTo>
                      <a:pt x="0" y="38"/>
                    </a:lnTo>
                    <a:lnTo>
                      <a:pt x="0" y="38"/>
                    </a:lnTo>
                    <a:lnTo>
                      <a:pt x="0" y="38"/>
                    </a:lnTo>
                    <a:lnTo>
                      <a:pt x="0" y="38"/>
                    </a:lnTo>
                    <a:lnTo>
                      <a:pt x="0" y="39"/>
                    </a:lnTo>
                    <a:lnTo>
                      <a:pt x="0" y="39"/>
                    </a:lnTo>
                    <a:lnTo>
                      <a:pt x="0" y="39"/>
                    </a:lnTo>
                    <a:lnTo>
                      <a:pt x="0" y="38"/>
                    </a:lnTo>
                    <a:lnTo>
                      <a:pt x="0" y="38"/>
                    </a:lnTo>
                    <a:lnTo>
                      <a:pt x="0" y="39"/>
                    </a:lnTo>
                    <a:lnTo>
                      <a:pt x="0" y="39"/>
                    </a:lnTo>
                    <a:lnTo>
                      <a:pt x="0" y="39"/>
                    </a:lnTo>
                    <a:lnTo>
                      <a:pt x="0" y="39"/>
                    </a:lnTo>
                    <a:lnTo>
                      <a:pt x="0" y="39"/>
                    </a:lnTo>
                    <a:lnTo>
                      <a:pt x="0" y="39"/>
                    </a:lnTo>
                    <a:lnTo>
                      <a:pt x="0" y="39"/>
                    </a:lnTo>
                    <a:lnTo>
                      <a:pt x="0" y="39"/>
                    </a:lnTo>
                    <a:lnTo>
                      <a:pt x="0" y="39"/>
                    </a:lnTo>
                    <a:lnTo>
                      <a:pt x="0" y="39"/>
                    </a:lnTo>
                    <a:lnTo>
                      <a:pt x="0" y="40"/>
                    </a:lnTo>
                    <a:lnTo>
                      <a:pt x="0" y="39"/>
                    </a:lnTo>
                    <a:lnTo>
                      <a:pt x="0" y="40"/>
                    </a:lnTo>
                    <a:lnTo>
                      <a:pt x="0" y="40"/>
                    </a:lnTo>
                    <a:lnTo>
                      <a:pt x="0" y="41"/>
                    </a:lnTo>
                    <a:lnTo>
                      <a:pt x="0" y="41"/>
                    </a:lnTo>
                    <a:lnTo>
                      <a:pt x="0" y="41"/>
                    </a:lnTo>
                    <a:lnTo>
                      <a:pt x="0" y="41"/>
                    </a:lnTo>
                    <a:lnTo>
                      <a:pt x="0" y="41"/>
                    </a:lnTo>
                    <a:lnTo>
                      <a:pt x="0" y="41"/>
                    </a:lnTo>
                    <a:lnTo>
                      <a:pt x="0" y="41"/>
                    </a:lnTo>
                    <a:lnTo>
                      <a:pt x="0" y="40"/>
                    </a:lnTo>
                    <a:lnTo>
                      <a:pt x="0" y="40"/>
                    </a:lnTo>
                    <a:lnTo>
                      <a:pt x="0" y="40"/>
                    </a:lnTo>
                    <a:lnTo>
                      <a:pt x="0" y="39"/>
                    </a:lnTo>
                    <a:lnTo>
                      <a:pt x="0" y="39"/>
                    </a:lnTo>
                    <a:lnTo>
                      <a:pt x="0" y="39"/>
                    </a:lnTo>
                    <a:lnTo>
                      <a:pt x="0" y="39"/>
                    </a:lnTo>
                    <a:lnTo>
                      <a:pt x="0" y="39"/>
                    </a:lnTo>
                    <a:lnTo>
                      <a:pt x="0" y="40"/>
                    </a:lnTo>
                    <a:lnTo>
                      <a:pt x="0" y="40"/>
                    </a:lnTo>
                    <a:lnTo>
                      <a:pt x="0" y="39"/>
                    </a:lnTo>
                    <a:lnTo>
                      <a:pt x="0" y="39"/>
                    </a:lnTo>
                    <a:lnTo>
                      <a:pt x="0" y="39"/>
                    </a:lnTo>
                    <a:lnTo>
                      <a:pt x="0" y="39"/>
                    </a:lnTo>
                    <a:lnTo>
                      <a:pt x="0" y="39"/>
                    </a:lnTo>
                    <a:lnTo>
                      <a:pt x="0" y="39"/>
                    </a:lnTo>
                    <a:lnTo>
                      <a:pt x="0" y="39"/>
                    </a:lnTo>
                    <a:lnTo>
                      <a:pt x="0" y="38"/>
                    </a:lnTo>
                    <a:lnTo>
                      <a:pt x="0" y="39"/>
                    </a:lnTo>
                    <a:lnTo>
                      <a:pt x="0" y="38"/>
                    </a:lnTo>
                    <a:lnTo>
                      <a:pt x="0" y="38"/>
                    </a:lnTo>
                    <a:lnTo>
                      <a:pt x="0" y="38"/>
                    </a:lnTo>
                    <a:lnTo>
                      <a:pt x="0" y="38"/>
                    </a:lnTo>
                    <a:lnTo>
                      <a:pt x="0" y="38"/>
                    </a:lnTo>
                    <a:lnTo>
                      <a:pt x="0" y="39"/>
                    </a:lnTo>
                    <a:lnTo>
                      <a:pt x="0" y="39"/>
                    </a:lnTo>
                    <a:lnTo>
                      <a:pt x="0" y="39"/>
                    </a:lnTo>
                    <a:lnTo>
                      <a:pt x="0" y="39"/>
                    </a:lnTo>
                    <a:lnTo>
                      <a:pt x="0" y="39"/>
                    </a:lnTo>
                    <a:lnTo>
                      <a:pt x="0" y="39"/>
                    </a:lnTo>
                    <a:lnTo>
                      <a:pt x="0" y="39"/>
                    </a:lnTo>
                    <a:lnTo>
                      <a:pt x="0" y="39"/>
                    </a:lnTo>
                    <a:lnTo>
                      <a:pt x="0" y="39"/>
                    </a:lnTo>
                    <a:lnTo>
                      <a:pt x="0" y="40"/>
                    </a:lnTo>
                    <a:lnTo>
                      <a:pt x="0" y="40"/>
                    </a:lnTo>
                    <a:lnTo>
                      <a:pt x="0" y="41"/>
                    </a:lnTo>
                    <a:lnTo>
                      <a:pt x="0" y="41"/>
                    </a:lnTo>
                    <a:lnTo>
                      <a:pt x="0" y="41"/>
                    </a:lnTo>
                    <a:lnTo>
                      <a:pt x="0" y="41"/>
                    </a:lnTo>
                    <a:lnTo>
                      <a:pt x="0" y="41"/>
                    </a:lnTo>
                    <a:lnTo>
                      <a:pt x="0" y="41"/>
                    </a:lnTo>
                    <a:lnTo>
                      <a:pt x="0" y="41"/>
                    </a:lnTo>
                    <a:lnTo>
                      <a:pt x="0" y="42"/>
                    </a:lnTo>
                    <a:lnTo>
                      <a:pt x="0" y="42"/>
                    </a:lnTo>
                    <a:lnTo>
                      <a:pt x="0" y="42"/>
                    </a:lnTo>
                    <a:lnTo>
                      <a:pt x="0" y="42"/>
                    </a:lnTo>
                    <a:lnTo>
                      <a:pt x="0" y="42"/>
                    </a:lnTo>
                    <a:lnTo>
                      <a:pt x="0" y="43"/>
                    </a:lnTo>
                    <a:lnTo>
                      <a:pt x="0" y="43"/>
                    </a:lnTo>
                    <a:lnTo>
                      <a:pt x="0" y="43"/>
                    </a:lnTo>
                    <a:lnTo>
                      <a:pt x="0" y="43"/>
                    </a:lnTo>
                    <a:lnTo>
                      <a:pt x="0" y="43"/>
                    </a:lnTo>
                    <a:lnTo>
                      <a:pt x="0" y="42"/>
                    </a:lnTo>
                    <a:lnTo>
                      <a:pt x="0" y="42"/>
                    </a:lnTo>
                    <a:lnTo>
                      <a:pt x="0" y="42"/>
                    </a:lnTo>
                    <a:lnTo>
                      <a:pt x="0" y="43"/>
                    </a:lnTo>
                    <a:lnTo>
                      <a:pt x="0" y="43"/>
                    </a:lnTo>
                    <a:lnTo>
                      <a:pt x="0" y="44"/>
                    </a:lnTo>
                    <a:lnTo>
                      <a:pt x="0" y="44"/>
                    </a:lnTo>
                    <a:lnTo>
                      <a:pt x="0" y="45"/>
                    </a:lnTo>
                    <a:lnTo>
                      <a:pt x="0" y="44"/>
                    </a:lnTo>
                    <a:lnTo>
                      <a:pt x="0" y="44"/>
                    </a:lnTo>
                    <a:lnTo>
                      <a:pt x="0" y="44"/>
                    </a:lnTo>
                    <a:lnTo>
                      <a:pt x="0" y="45"/>
                    </a:lnTo>
                    <a:lnTo>
                      <a:pt x="0" y="45"/>
                    </a:lnTo>
                    <a:lnTo>
                      <a:pt x="0" y="46"/>
                    </a:lnTo>
                    <a:lnTo>
                      <a:pt x="0" y="45"/>
                    </a:lnTo>
                    <a:lnTo>
                      <a:pt x="0" y="44"/>
                    </a:lnTo>
                    <a:lnTo>
                      <a:pt x="0" y="43"/>
                    </a:lnTo>
                    <a:lnTo>
                      <a:pt x="0" y="42"/>
                    </a:lnTo>
                    <a:lnTo>
                      <a:pt x="0" y="43"/>
                    </a:lnTo>
                    <a:lnTo>
                      <a:pt x="0" y="42"/>
                    </a:lnTo>
                    <a:lnTo>
                      <a:pt x="0" y="42"/>
                    </a:lnTo>
                    <a:lnTo>
                      <a:pt x="0" y="41"/>
                    </a:lnTo>
                    <a:lnTo>
                      <a:pt x="0" y="41"/>
                    </a:lnTo>
                    <a:lnTo>
                      <a:pt x="0" y="41"/>
                    </a:lnTo>
                    <a:lnTo>
                      <a:pt x="0" y="41"/>
                    </a:lnTo>
                    <a:lnTo>
                      <a:pt x="0" y="42"/>
                    </a:lnTo>
                    <a:lnTo>
                      <a:pt x="0" y="42"/>
                    </a:lnTo>
                    <a:lnTo>
                      <a:pt x="0" y="42"/>
                    </a:lnTo>
                    <a:lnTo>
                      <a:pt x="0" y="42"/>
                    </a:lnTo>
                    <a:lnTo>
                      <a:pt x="0" y="42"/>
                    </a:lnTo>
                    <a:lnTo>
                      <a:pt x="0" y="42"/>
                    </a:lnTo>
                    <a:lnTo>
                      <a:pt x="0" y="43"/>
                    </a:lnTo>
                    <a:lnTo>
                      <a:pt x="0" y="42"/>
                    </a:lnTo>
                    <a:lnTo>
                      <a:pt x="0" y="42"/>
                    </a:lnTo>
                    <a:lnTo>
                      <a:pt x="0" y="43"/>
                    </a:lnTo>
                    <a:lnTo>
                      <a:pt x="0" y="43"/>
                    </a:lnTo>
                    <a:lnTo>
                      <a:pt x="0" y="43"/>
                    </a:lnTo>
                    <a:lnTo>
                      <a:pt x="0" y="43"/>
                    </a:lnTo>
                    <a:lnTo>
                      <a:pt x="0" y="44"/>
                    </a:lnTo>
                    <a:lnTo>
                      <a:pt x="0" y="44"/>
                    </a:lnTo>
                    <a:lnTo>
                      <a:pt x="0" y="43"/>
                    </a:lnTo>
                    <a:lnTo>
                      <a:pt x="0" y="44"/>
                    </a:lnTo>
                    <a:lnTo>
                      <a:pt x="0" y="44"/>
                    </a:lnTo>
                    <a:lnTo>
                      <a:pt x="0" y="44"/>
                    </a:lnTo>
                    <a:lnTo>
                      <a:pt x="0" y="45"/>
                    </a:lnTo>
                    <a:lnTo>
                      <a:pt x="0" y="45"/>
                    </a:lnTo>
                    <a:lnTo>
                      <a:pt x="0" y="44"/>
                    </a:lnTo>
                    <a:lnTo>
                      <a:pt x="0" y="44"/>
                    </a:lnTo>
                    <a:lnTo>
                      <a:pt x="0" y="43"/>
                    </a:lnTo>
                    <a:lnTo>
                      <a:pt x="0" y="44"/>
                    </a:lnTo>
                    <a:lnTo>
                      <a:pt x="0" y="42"/>
                    </a:lnTo>
                    <a:lnTo>
                      <a:pt x="0" y="43"/>
                    </a:lnTo>
                    <a:lnTo>
                      <a:pt x="0" y="43"/>
                    </a:lnTo>
                    <a:lnTo>
                      <a:pt x="0" y="43"/>
                    </a:lnTo>
                    <a:lnTo>
                      <a:pt x="0" y="43"/>
                    </a:lnTo>
                    <a:lnTo>
                      <a:pt x="0" y="43"/>
                    </a:lnTo>
                    <a:lnTo>
                      <a:pt x="0" y="43"/>
                    </a:lnTo>
                    <a:lnTo>
                      <a:pt x="0" y="44"/>
                    </a:lnTo>
                    <a:lnTo>
                      <a:pt x="0" y="44"/>
                    </a:lnTo>
                    <a:lnTo>
                      <a:pt x="0" y="45"/>
                    </a:lnTo>
                    <a:lnTo>
                      <a:pt x="0" y="45"/>
                    </a:lnTo>
                    <a:lnTo>
                      <a:pt x="0" y="45"/>
                    </a:lnTo>
                    <a:lnTo>
                      <a:pt x="0" y="45"/>
                    </a:lnTo>
                    <a:lnTo>
                      <a:pt x="0" y="46"/>
                    </a:lnTo>
                    <a:lnTo>
                      <a:pt x="0" y="46"/>
                    </a:lnTo>
                    <a:lnTo>
                      <a:pt x="0" y="46"/>
                    </a:lnTo>
                    <a:lnTo>
                      <a:pt x="0" y="46"/>
                    </a:lnTo>
                    <a:lnTo>
                      <a:pt x="0" y="46"/>
                    </a:lnTo>
                    <a:lnTo>
                      <a:pt x="0" y="46"/>
                    </a:lnTo>
                    <a:lnTo>
                      <a:pt x="0" y="46"/>
                    </a:lnTo>
                    <a:lnTo>
                      <a:pt x="0" y="46"/>
                    </a:lnTo>
                    <a:lnTo>
                      <a:pt x="0" y="46"/>
                    </a:lnTo>
                    <a:lnTo>
                      <a:pt x="0" y="45"/>
                    </a:lnTo>
                    <a:lnTo>
                      <a:pt x="0" y="45"/>
                    </a:lnTo>
                    <a:lnTo>
                      <a:pt x="0" y="46"/>
                    </a:lnTo>
                    <a:lnTo>
                      <a:pt x="0" y="46"/>
                    </a:lnTo>
                    <a:lnTo>
                      <a:pt x="0" y="46"/>
                    </a:lnTo>
                    <a:lnTo>
                      <a:pt x="0" y="46"/>
                    </a:lnTo>
                    <a:lnTo>
                      <a:pt x="0" y="45"/>
                    </a:lnTo>
                    <a:lnTo>
                      <a:pt x="0" y="45"/>
                    </a:lnTo>
                    <a:lnTo>
                      <a:pt x="0" y="44"/>
                    </a:lnTo>
                    <a:lnTo>
                      <a:pt x="0" y="44"/>
                    </a:lnTo>
                    <a:lnTo>
                      <a:pt x="0" y="43"/>
                    </a:lnTo>
                    <a:lnTo>
                      <a:pt x="0" y="43"/>
                    </a:lnTo>
                    <a:lnTo>
                      <a:pt x="0" y="43"/>
                    </a:lnTo>
                    <a:lnTo>
                      <a:pt x="0" y="43"/>
                    </a:lnTo>
                    <a:lnTo>
                      <a:pt x="0" y="44"/>
                    </a:lnTo>
                    <a:lnTo>
                      <a:pt x="0" y="43"/>
                    </a:lnTo>
                    <a:lnTo>
                      <a:pt x="0" y="43"/>
                    </a:lnTo>
                    <a:lnTo>
                      <a:pt x="0" y="43"/>
                    </a:lnTo>
                    <a:lnTo>
                      <a:pt x="0" y="42"/>
                    </a:lnTo>
                    <a:lnTo>
                      <a:pt x="0" y="43"/>
                    </a:lnTo>
                    <a:lnTo>
                      <a:pt x="0" y="42"/>
                    </a:lnTo>
                    <a:lnTo>
                      <a:pt x="0" y="42"/>
                    </a:lnTo>
                    <a:lnTo>
                      <a:pt x="0" y="43"/>
                    </a:lnTo>
                    <a:lnTo>
                      <a:pt x="0" y="42"/>
                    </a:lnTo>
                    <a:lnTo>
                      <a:pt x="0" y="42"/>
                    </a:lnTo>
                    <a:lnTo>
                      <a:pt x="0" y="42"/>
                    </a:lnTo>
                    <a:lnTo>
                      <a:pt x="0" y="42"/>
                    </a:lnTo>
                    <a:lnTo>
                      <a:pt x="0" y="43"/>
                    </a:lnTo>
                    <a:lnTo>
                      <a:pt x="0" y="43"/>
                    </a:lnTo>
                    <a:lnTo>
                      <a:pt x="0" y="43"/>
                    </a:lnTo>
                    <a:lnTo>
                      <a:pt x="0" y="44"/>
                    </a:lnTo>
                    <a:lnTo>
                      <a:pt x="0" y="43"/>
                    </a:lnTo>
                    <a:lnTo>
                      <a:pt x="0" y="42"/>
                    </a:lnTo>
                    <a:lnTo>
                      <a:pt x="0" y="43"/>
                    </a:lnTo>
                    <a:lnTo>
                      <a:pt x="0" y="42"/>
                    </a:lnTo>
                    <a:lnTo>
                      <a:pt x="0" y="42"/>
                    </a:lnTo>
                    <a:lnTo>
                      <a:pt x="0" y="42"/>
                    </a:lnTo>
                    <a:lnTo>
                      <a:pt x="0" y="42"/>
                    </a:lnTo>
                    <a:lnTo>
                      <a:pt x="0" y="42"/>
                    </a:lnTo>
                    <a:lnTo>
                      <a:pt x="0" y="42"/>
                    </a:lnTo>
                    <a:lnTo>
                      <a:pt x="0" y="42"/>
                    </a:lnTo>
                    <a:lnTo>
                      <a:pt x="0" y="42"/>
                    </a:lnTo>
                    <a:lnTo>
                      <a:pt x="0" y="42"/>
                    </a:lnTo>
                    <a:lnTo>
                      <a:pt x="0" y="43"/>
                    </a:lnTo>
                    <a:lnTo>
                      <a:pt x="0" y="42"/>
                    </a:lnTo>
                    <a:lnTo>
                      <a:pt x="0" y="43"/>
                    </a:lnTo>
                    <a:lnTo>
                      <a:pt x="0" y="43"/>
                    </a:lnTo>
                    <a:lnTo>
                      <a:pt x="0" y="43"/>
                    </a:lnTo>
                    <a:lnTo>
                      <a:pt x="0" y="44"/>
                    </a:lnTo>
                    <a:lnTo>
                      <a:pt x="0" y="44"/>
                    </a:lnTo>
                    <a:lnTo>
                      <a:pt x="0" y="44"/>
                    </a:lnTo>
                    <a:lnTo>
                      <a:pt x="0" y="44"/>
                    </a:lnTo>
                    <a:lnTo>
                      <a:pt x="0" y="44"/>
                    </a:lnTo>
                    <a:lnTo>
                      <a:pt x="0" y="44"/>
                    </a:lnTo>
                    <a:lnTo>
                      <a:pt x="0" y="44"/>
                    </a:lnTo>
                    <a:lnTo>
                      <a:pt x="0" y="44"/>
                    </a:lnTo>
                    <a:lnTo>
                      <a:pt x="0" y="45"/>
                    </a:lnTo>
                    <a:lnTo>
                      <a:pt x="0" y="46"/>
                    </a:lnTo>
                    <a:lnTo>
                      <a:pt x="0" y="46"/>
                    </a:lnTo>
                    <a:lnTo>
                      <a:pt x="0" y="46"/>
                    </a:lnTo>
                    <a:lnTo>
                      <a:pt x="0" y="46"/>
                    </a:lnTo>
                    <a:lnTo>
                      <a:pt x="0" y="46"/>
                    </a:lnTo>
                    <a:lnTo>
                      <a:pt x="0" y="46"/>
                    </a:lnTo>
                    <a:lnTo>
                      <a:pt x="0" y="46"/>
                    </a:lnTo>
                    <a:lnTo>
                      <a:pt x="0" y="45"/>
                    </a:lnTo>
                    <a:lnTo>
                      <a:pt x="0" y="44"/>
                    </a:lnTo>
                    <a:lnTo>
                      <a:pt x="0" y="44"/>
                    </a:lnTo>
                    <a:lnTo>
                      <a:pt x="0" y="45"/>
                    </a:lnTo>
                    <a:lnTo>
                      <a:pt x="0" y="45"/>
                    </a:lnTo>
                    <a:lnTo>
                      <a:pt x="0" y="45"/>
                    </a:lnTo>
                    <a:lnTo>
                      <a:pt x="0" y="45"/>
                    </a:lnTo>
                    <a:lnTo>
                      <a:pt x="0" y="45"/>
                    </a:lnTo>
                    <a:lnTo>
                      <a:pt x="0" y="45"/>
                    </a:lnTo>
                    <a:lnTo>
                      <a:pt x="0" y="45"/>
                    </a:lnTo>
                    <a:lnTo>
                      <a:pt x="0" y="46"/>
                    </a:lnTo>
                    <a:lnTo>
                      <a:pt x="0" y="46"/>
                    </a:lnTo>
                    <a:lnTo>
                      <a:pt x="0" y="46"/>
                    </a:lnTo>
                    <a:lnTo>
                      <a:pt x="0" y="46"/>
                    </a:lnTo>
                    <a:lnTo>
                      <a:pt x="0" y="47"/>
                    </a:lnTo>
                    <a:lnTo>
                      <a:pt x="0" y="46"/>
                    </a:lnTo>
                    <a:lnTo>
                      <a:pt x="0" y="47"/>
                    </a:lnTo>
                    <a:lnTo>
                      <a:pt x="0" y="47"/>
                    </a:lnTo>
                    <a:lnTo>
                      <a:pt x="0" y="47"/>
                    </a:lnTo>
                    <a:lnTo>
                      <a:pt x="0" y="48"/>
                    </a:lnTo>
                    <a:lnTo>
                      <a:pt x="0" y="47"/>
                    </a:lnTo>
                    <a:lnTo>
                      <a:pt x="0" y="48"/>
                    </a:lnTo>
                    <a:lnTo>
                      <a:pt x="0" y="49"/>
                    </a:lnTo>
                    <a:lnTo>
                      <a:pt x="0" y="49"/>
                    </a:lnTo>
                    <a:lnTo>
                      <a:pt x="0" y="49"/>
                    </a:lnTo>
                    <a:lnTo>
                      <a:pt x="0" y="49"/>
                    </a:lnTo>
                    <a:lnTo>
                      <a:pt x="0" y="48"/>
                    </a:lnTo>
                    <a:lnTo>
                      <a:pt x="0" y="48"/>
                    </a:lnTo>
                    <a:lnTo>
                      <a:pt x="0" y="48"/>
                    </a:lnTo>
                    <a:lnTo>
                      <a:pt x="0" y="48"/>
                    </a:lnTo>
                    <a:lnTo>
                      <a:pt x="0" y="47"/>
                    </a:lnTo>
                    <a:lnTo>
                      <a:pt x="0" y="48"/>
                    </a:lnTo>
                    <a:lnTo>
                      <a:pt x="0" y="48"/>
                    </a:lnTo>
                    <a:lnTo>
                      <a:pt x="0" y="47"/>
                    </a:lnTo>
                    <a:lnTo>
                      <a:pt x="0" y="47"/>
                    </a:lnTo>
                    <a:lnTo>
                      <a:pt x="0" y="47"/>
                    </a:lnTo>
                    <a:lnTo>
                      <a:pt x="0" y="47"/>
                    </a:lnTo>
                    <a:lnTo>
                      <a:pt x="0" y="47"/>
                    </a:lnTo>
                    <a:lnTo>
                      <a:pt x="0" y="48"/>
                    </a:lnTo>
                    <a:lnTo>
                      <a:pt x="0" y="47"/>
                    </a:lnTo>
                    <a:lnTo>
                      <a:pt x="0" y="48"/>
                    </a:lnTo>
                    <a:lnTo>
                      <a:pt x="0" y="48"/>
                    </a:lnTo>
                    <a:lnTo>
                      <a:pt x="0" y="48"/>
                    </a:lnTo>
                    <a:lnTo>
                      <a:pt x="0" y="48"/>
                    </a:lnTo>
                    <a:lnTo>
                      <a:pt x="0" y="48"/>
                    </a:lnTo>
                    <a:lnTo>
                      <a:pt x="0" y="48"/>
                    </a:lnTo>
                    <a:lnTo>
                      <a:pt x="0" y="48"/>
                    </a:lnTo>
                    <a:lnTo>
                      <a:pt x="0" y="47"/>
                    </a:lnTo>
                    <a:lnTo>
                      <a:pt x="0" y="47"/>
                    </a:lnTo>
                    <a:lnTo>
                      <a:pt x="0" y="46"/>
                    </a:lnTo>
                    <a:lnTo>
                      <a:pt x="0" y="47"/>
                    </a:lnTo>
                    <a:lnTo>
                      <a:pt x="0" y="46"/>
                    </a:lnTo>
                    <a:lnTo>
                      <a:pt x="0" y="46"/>
                    </a:lnTo>
                    <a:lnTo>
                      <a:pt x="0" y="46"/>
                    </a:lnTo>
                    <a:lnTo>
                      <a:pt x="0" y="46"/>
                    </a:lnTo>
                    <a:lnTo>
                      <a:pt x="0" y="46"/>
                    </a:lnTo>
                    <a:lnTo>
                      <a:pt x="0" y="45"/>
                    </a:lnTo>
                    <a:lnTo>
                      <a:pt x="0" y="45"/>
                    </a:lnTo>
                    <a:lnTo>
                      <a:pt x="0" y="44"/>
                    </a:lnTo>
                    <a:lnTo>
                      <a:pt x="0" y="44"/>
                    </a:lnTo>
                    <a:lnTo>
                      <a:pt x="0" y="43"/>
                    </a:lnTo>
                    <a:lnTo>
                      <a:pt x="0" y="43"/>
                    </a:lnTo>
                    <a:lnTo>
                      <a:pt x="0" y="43"/>
                    </a:lnTo>
                    <a:lnTo>
                      <a:pt x="0" y="42"/>
                    </a:lnTo>
                    <a:lnTo>
                      <a:pt x="0" y="42"/>
                    </a:lnTo>
                    <a:lnTo>
                      <a:pt x="0" y="43"/>
                    </a:lnTo>
                    <a:lnTo>
                      <a:pt x="0" y="42"/>
                    </a:lnTo>
                    <a:lnTo>
                      <a:pt x="0" y="43"/>
                    </a:lnTo>
                    <a:lnTo>
                      <a:pt x="0" y="43"/>
                    </a:lnTo>
                    <a:lnTo>
                      <a:pt x="0" y="43"/>
                    </a:lnTo>
                    <a:lnTo>
                      <a:pt x="0" y="43"/>
                    </a:lnTo>
                    <a:lnTo>
                      <a:pt x="0" y="43"/>
                    </a:lnTo>
                    <a:lnTo>
                      <a:pt x="0" y="44"/>
                    </a:lnTo>
                    <a:lnTo>
                      <a:pt x="0" y="44"/>
                    </a:lnTo>
                    <a:lnTo>
                      <a:pt x="0" y="44"/>
                    </a:lnTo>
                    <a:lnTo>
                      <a:pt x="0" y="45"/>
                    </a:lnTo>
                    <a:lnTo>
                      <a:pt x="0" y="45"/>
                    </a:lnTo>
                    <a:lnTo>
                      <a:pt x="0" y="46"/>
                    </a:lnTo>
                    <a:lnTo>
                      <a:pt x="0" y="46"/>
                    </a:lnTo>
                    <a:lnTo>
                      <a:pt x="0" y="46"/>
                    </a:lnTo>
                    <a:lnTo>
                      <a:pt x="0" y="47"/>
                    </a:lnTo>
                    <a:lnTo>
                      <a:pt x="0" y="47"/>
                    </a:lnTo>
                    <a:lnTo>
                      <a:pt x="0" y="47"/>
                    </a:lnTo>
                    <a:lnTo>
                      <a:pt x="0" y="47"/>
                    </a:lnTo>
                    <a:lnTo>
                      <a:pt x="0" y="48"/>
                    </a:lnTo>
                    <a:lnTo>
                      <a:pt x="0" y="48"/>
                    </a:lnTo>
                    <a:lnTo>
                      <a:pt x="0" y="49"/>
                    </a:lnTo>
                    <a:lnTo>
                      <a:pt x="0" y="48"/>
                    </a:lnTo>
                    <a:lnTo>
                      <a:pt x="0" y="49"/>
                    </a:lnTo>
                    <a:lnTo>
                      <a:pt x="0" y="48"/>
                    </a:lnTo>
                    <a:lnTo>
                      <a:pt x="0" y="48"/>
                    </a:lnTo>
                    <a:lnTo>
                      <a:pt x="0" y="49"/>
                    </a:lnTo>
                    <a:lnTo>
                      <a:pt x="0" y="48"/>
                    </a:lnTo>
                    <a:lnTo>
                      <a:pt x="0" y="49"/>
                    </a:lnTo>
                    <a:lnTo>
                      <a:pt x="0" y="49"/>
                    </a:lnTo>
                    <a:lnTo>
                      <a:pt x="0" y="49"/>
                    </a:lnTo>
                    <a:lnTo>
                      <a:pt x="0" y="50"/>
                    </a:lnTo>
                    <a:lnTo>
                      <a:pt x="0" y="50"/>
                    </a:lnTo>
                    <a:lnTo>
                      <a:pt x="0" y="50"/>
                    </a:lnTo>
                    <a:lnTo>
                      <a:pt x="0" y="50"/>
                    </a:lnTo>
                    <a:lnTo>
                      <a:pt x="0" y="50"/>
                    </a:lnTo>
                    <a:lnTo>
                      <a:pt x="0" y="50"/>
                    </a:lnTo>
                    <a:lnTo>
                      <a:pt x="0" y="49"/>
                    </a:lnTo>
                    <a:lnTo>
                      <a:pt x="0" y="50"/>
                    </a:lnTo>
                    <a:lnTo>
                      <a:pt x="0" y="49"/>
                    </a:lnTo>
                    <a:lnTo>
                      <a:pt x="0" y="49"/>
                    </a:lnTo>
                    <a:lnTo>
                      <a:pt x="0" y="49"/>
                    </a:lnTo>
                    <a:lnTo>
                      <a:pt x="0" y="50"/>
                    </a:lnTo>
                    <a:lnTo>
                      <a:pt x="0" y="49"/>
                    </a:lnTo>
                    <a:lnTo>
                      <a:pt x="0" y="49"/>
                    </a:lnTo>
                    <a:lnTo>
                      <a:pt x="0" y="49"/>
                    </a:lnTo>
                    <a:lnTo>
                      <a:pt x="0" y="50"/>
                    </a:lnTo>
                    <a:lnTo>
                      <a:pt x="0" y="49"/>
                    </a:lnTo>
                    <a:lnTo>
                      <a:pt x="0" y="50"/>
                    </a:lnTo>
                    <a:lnTo>
                      <a:pt x="0" y="50"/>
                    </a:lnTo>
                    <a:lnTo>
                      <a:pt x="0" y="50"/>
                    </a:lnTo>
                    <a:lnTo>
                      <a:pt x="0" y="51"/>
                    </a:lnTo>
                    <a:lnTo>
                      <a:pt x="0" y="51"/>
                    </a:lnTo>
                    <a:lnTo>
                      <a:pt x="0" y="51"/>
                    </a:lnTo>
                    <a:lnTo>
                      <a:pt x="0" y="51"/>
                    </a:lnTo>
                    <a:lnTo>
                      <a:pt x="0" y="50"/>
                    </a:lnTo>
                    <a:lnTo>
                      <a:pt x="0" y="49"/>
                    </a:lnTo>
                    <a:lnTo>
                      <a:pt x="0" y="50"/>
                    </a:lnTo>
                    <a:lnTo>
                      <a:pt x="0" y="50"/>
                    </a:lnTo>
                    <a:lnTo>
                      <a:pt x="0" y="51"/>
                    </a:lnTo>
                    <a:lnTo>
                      <a:pt x="0" y="50"/>
                    </a:lnTo>
                    <a:lnTo>
                      <a:pt x="0" y="50"/>
                    </a:lnTo>
                    <a:lnTo>
                      <a:pt x="0" y="50"/>
                    </a:lnTo>
                    <a:lnTo>
                      <a:pt x="0" y="50"/>
                    </a:lnTo>
                    <a:lnTo>
                      <a:pt x="0" y="49"/>
                    </a:lnTo>
                    <a:lnTo>
                      <a:pt x="0" y="49"/>
                    </a:lnTo>
                    <a:lnTo>
                      <a:pt x="0" y="49"/>
                    </a:lnTo>
                    <a:lnTo>
                      <a:pt x="0" y="49"/>
                    </a:lnTo>
                    <a:lnTo>
                      <a:pt x="0" y="50"/>
                    </a:lnTo>
                    <a:lnTo>
                      <a:pt x="0" y="50"/>
                    </a:lnTo>
                    <a:lnTo>
                      <a:pt x="0" y="49"/>
                    </a:lnTo>
                    <a:lnTo>
                      <a:pt x="0" y="49"/>
                    </a:lnTo>
                    <a:lnTo>
                      <a:pt x="0" y="50"/>
                    </a:lnTo>
                    <a:lnTo>
                      <a:pt x="0" y="49"/>
                    </a:lnTo>
                    <a:lnTo>
                      <a:pt x="0" y="49"/>
                    </a:lnTo>
                    <a:lnTo>
                      <a:pt x="0" y="50"/>
                    </a:lnTo>
                    <a:lnTo>
                      <a:pt x="0" y="49"/>
                    </a:lnTo>
                    <a:lnTo>
                      <a:pt x="0" y="49"/>
                    </a:lnTo>
                    <a:lnTo>
                      <a:pt x="0" y="48"/>
                    </a:lnTo>
                    <a:lnTo>
                      <a:pt x="0" y="47"/>
                    </a:lnTo>
                    <a:lnTo>
                      <a:pt x="0" y="47"/>
                    </a:lnTo>
                    <a:lnTo>
                      <a:pt x="0" y="47"/>
                    </a:lnTo>
                    <a:lnTo>
                      <a:pt x="0" y="47"/>
                    </a:lnTo>
                    <a:lnTo>
                      <a:pt x="0" y="47"/>
                    </a:lnTo>
                    <a:lnTo>
                      <a:pt x="0" y="46"/>
                    </a:lnTo>
                    <a:lnTo>
                      <a:pt x="0" y="46"/>
                    </a:lnTo>
                    <a:lnTo>
                      <a:pt x="0" y="45"/>
                    </a:lnTo>
                    <a:lnTo>
                      <a:pt x="0" y="45"/>
                    </a:lnTo>
                    <a:lnTo>
                      <a:pt x="0" y="45"/>
                    </a:lnTo>
                    <a:lnTo>
                      <a:pt x="0" y="44"/>
                    </a:lnTo>
                    <a:lnTo>
                      <a:pt x="0" y="45"/>
                    </a:lnTo>
                    <a:lnTo>
                      <a:pt x="0" y="46"/>
                    </a:lnTo>
                    <a:lnTo>
                      <a:pt x="0" y="46"/>
                    </a:lnTo>
                    <a:lnTo>
                      <a:pt x="0" y="46"/>
                    </a:lnTo>
                    <a:lnTo>
                      <a:pt x="0" y="46"/>
                    </a:lnTo>
                    <a:lnTo>
                      <a:pt x="0" y="46"/>
                    </a:lnTo>
                    <a:lnTo>
                      <a:pt x="0" y="46"/>
                    </a:lnTo>
                    <a:lnTo>
                      <a:pt x="0" y="45"/>
                    </a:lnTo>
                    <a:lnTo>
                      <a:pt x="0" y="46"/>
                    </a:lnTo>
                    <a:lnTo>
                      <a:pt x="0" y="46"/>
                    </a:lnTo>
                    <a:lnTo>
                      <a:pt x="0" y="46"/>
                    </a:lnTo>
                    <a:lnTo>
                      <a:pt x="0" y="45"/>
                    </a:lnTo>
                    <a:lnTo>
                      <a:pt x="0" y="46"/>
                    </a:lnTo>
                    <a:lnTo>
                      <a:pt x="0" y="46"/>
                    </a:lnTo>
                    <a:lnTo>
                      <a:pt x="0" y="46"/>
                    </a:lnTo>
                    <a:lnTo>
                      <a:pt x="0" y="45"/>
                    </a:lnTo>
                    <a:lnTo>
                      <a:pt x="0" y="45"/>
                    </a:lnTo>
                    <a:lnTo>
                      <a:pt x="0" y="44"/>
                    </a:lnTo>
                    <a:lnTo>
                      <a:pt x="0" y="46"/>
                    </a:lnTo>
                    <a:lnTo>
                      <a:pt x="0" y="45"/>
                    </a:lnTo>
                    <a:lnTo>
                      <a:pt x="0" y="45"/>
                    </a:lnTo>
                    <a:lnTo>
                      <a:pt x="0" y="44"/>
                    </a:lnTo>
                    <a:lnTo>
                      <a:pt x="0" y="44"/>
                    </a:lnTo>
                    <a:lnTo>
                      <a:pt x="0" y="44"/>
                    </a:lnTo>
                    <a:lnTo>
                      <a:pt x="0" y="44"/>
                    </a:lnTo>
                    <a:lnTo>
                      <a:pt x="0" y="47"/>
                    </a:lnTo>
                    <a:lnTo>
                      <a:pt x="0" y="42"/>
                    </a:lnTo>
                    <a:lnTo>
                      <a:pt x="0" y="39"/>
                    </a:lnTo>
                    <a:lnTo>
                      <a:pt x="0" y="38"/>
                    </a:lnTo>
                    <a:lnTo>
                      <a:pt x="0" y="38"/>
                    </a:lnTo>
                    <a:lnTo>
                      <a:pt x="0" y="38"/>
                    </a:lnTo>
                    <a:lnTo>
                      <a:pt x="0" y="37"/>
                    </a:lnTo>
                    <a:lnTo>
                      <a:pt x="0" y="36"/>
                    </a:lnTo>
                    <a:lnTo>
                      <a:pt x="0" y="36"/>
                    </a:lnTo>
                    <a:lnTo>
                      <a:pt x="0" y="35"/>
                    </a:lnTo>
                    <a:lnTo>
                      <a:pt x="0" y="34"/>
                    </a:lnTo>
                    <a:lnTo>
                      <a:pt x="0" y="34"/>
                    </a:lnTo>
                    <a:lnTo>
                      <a:pt x="0" y="33"/>
                    </a:lnTo>
                    <a:lnTo>
                      <a:pt x="0" y="33"/>
                    </a:lnTo>
                    <a:lnTo>
                      <a:pt x="0" y="32"/>
                    </a:lnTo>
                    <a:lnTo>
                      <a:pt x="0" y="31"/>
                    </a:lnTo>
                    <a:lnTo>
                      <a:pt x="0" y="31"/>
                    </a:lnTo>
                    <a:lnTo>
                      <a:pt x="0" y="31"/>
                    </a:lnTo>
                    <a:lnTo>
                      <a:pt x="0" y="30"/>
                    </a:lnTo>
                    <a:lnTo>
                      <a:pt x="0" y="30"/>
                    </a:lnTo>
                    <a:lnTo>
                      <a:pt x="0" y="29"/>
                    </a:lnTo>
                    <a:lnTo>
                      <a:pt x="0" y="29"/>
                    </a:lnTo>
                    <a:lnTo>
                      <a:pt x="0" y="28"/>
                    </a:lnTo>
                    <a:lnTo>
                      <a:pt x="0" y="28"/>
                    </a:lnTo>
                    <a:lnTo>
                      <a:pt x="0" y="28"/>
                    </a:lnTo>
                    <a:lnTo>
                      <a:pt x="0" y="27"/>
                    </a:lnTo>
                    <a:lnTo>
                      <a:pt x="0" y="27"/>
                    </a:lnTo>
                    <a:lnTo>
                      <a:pt x="0" y="26"/>
                    </a:lnTo>
                    <a:lnTo>
                      <a:pt x="0" y="25"/>
                    </a:lnTo>
                    <a:lnTo>
                      <a:pt x="0" y="24"/>
                    </a:lnTo>
                    <a:lnTo>
                      <a:pt x="0" y="23"/>
                    </a:lnTo>
                    <a:lnTo>
                      <a:pt x="0" y="23"/>
                    </a:lnTo>
                    <a:lnTo>
                      <a:pt x="0" y="23"/>
                    </a:lnTo>
                    <a:lnTo>
                      <a:pt x="0" y="23"/>
                    </a:lnTo>
                    <a:lnTo>
                      <a:pt x="0" y="22"/>
                    </a:lnTo>
                    <a:lnTo>
                      <a:pt x="0" y="22"/>
                    </a:lnTo>
                    <a:lnTo>
                      <a:pt x="0" y="22"/>
                    </a:lnTo>
                    <a:lnTo>
                      <a:pt x="0" y="21"/>
                    </a:lnTo>
                    <a:lnTo>
                      <a:pt x="0" y="21"/>
                    </a:lnTo>
                    <a:lnTo>
                      <a:pt x="0" y="20"/>
                    </a:lnTo>
                    <a:lnTo>
                      <a:pt x="0" y="21"/>
                    </a:lnTo>
                    <a:lnTo>
                      <a:pt x="0" y="20"/>
                    </a:lnTo>
                    <a:lnTo>
                      <a:pt x="0" y="20"/>
                    </a:lnTo>
                    <a:lnTo>
                      <a:pt x="0" y="20"/>
                    </a:lnTo>
                    <a:lnTo>
                      <a:pt x="0" y="19"/>
                    </a:lnTo>
                    <a:lnTo>
                      <a:pt x="0" y="19"/>
                    </a:lnTo>
                    <a:lnTo>
                      <a:pt x="0" y="18"/>
                    </a:lnTo>
                    <a:lnTo>
                      <a:pt x="0" y="19"/>
                    </a:lnTo>
                    <a:lnTo>
                      <a:pt x="0" y="18"/>
                    </a:lnTo>
                    <a:lnTo>
                      <a:pt x="0" y="18"/>
                    </a:lnTo>
                    <a:lnTo>
                      <a:pt x="0" y="17"/>
                    </a:lnTo>
                    <a:lnTo>
                      <a:pt x="0" y="17"/>
                    </a:lnTo>
                    <a:lnTo>
                      <a:pt x="0" y="16"/>
                    </a:lnTo>
                    <a:lnTo>
                      <a:pt x="0" y="15"/>
                    </a:lnTo>
                    <a:lnTo>
                      <a:pt x="0" y="15"/>
                    </a:lnTo>
                    <a:lnTo>
                      <a:pt x="0" y="15"/>
                    </a:lnTo>
                    <a:lnTo>
                      <a:pt x="0" y="14"/>
                    </a:lnTo>
                    <a:lnTo>
                      <a:pt x="0" y="13"/>
                    </a:lnTo>
                    <a:lnTo>
                      <a:pt x="0" y="13"/>
                    </a:lnTo>
                    <a:lnTo>
                      <a:pt x="0" y="13"/>
                    </a:lnTo>
                    <a:lnTo>
                      <a:pt x="0" y="12"/>
                    </a:lnTo>
                    <a:lnTo>
                      <a:pt x="0" y="12"/>
                    </a:lnTo>
                    <a:lnTo>
                      <a:pt x="0" y="11"/>
                    </a:lnTo>
                    <a:lnTo>
                      <a:pt x="0" y="11"/>
                    </a:lnTo>
                    <a:lnTo>
                      <a:pt x="0" y="10"/>
                    </a:lnTo>
                    <a:lnTo>
                      <a:pt x="0" y="9"/>
                    </a:lnTo>
                    <a:lnTo>
                      <a:pt x="0" y="8"/>
                    </a:lnTo>
                    <a:lnTo>
                      <a:pt x="0" y="7"/>
                    </a:lnTo>
                    <a:lnTo>
                      <a:pt x="0" y="7"/>
                    </a:lnTo>
                    <a:lnTo>
                      <a:pt x="0" y="6"/>
                    </a:lnTo>
                    <a:lnTo>
                      <a:pt x="0" y="5"/>
                    </a:lnTo>
                    <a:lnTo>
                      <a:pt x="0" y="4"/>
                    </a:lnTo>
                    <a:lnTo>
                      <a:pt x="0" y="4"/>
                    </a:lnTo>
                    <a:lnTo>
                      <a:pt x="0" y="4"/>
                    </a:lnTo>
                    <a:lnTo>
                      <a:pt x="0" y="5"/>
                    </a:lnTo>
                    <a:lnTo>
                      <a:pt x="0" y="5"/>
                    </a:lnTo>
                    <a:lnTo>
                      <a:pt x="0" y="5"/>
                    </a:lnTo>
                    <a:lnTo>
                      <a:pt x="0" y="5"/>
                    </a:lnTo>
                    <a:lnTo>
                      <a:pt x="0" y="6"/>
                    </a:lnTo>
                    <a:lnTo>
                      <a:pt x="0" y="6"/>
                    </a:lnTo>
                    <a:lnTo>
                      <a:pt x="0" y="5"/>
                    </a:lnTo>
                    <a:lnTo>
                      <a:pt x="0" y="5"/>
                    </a:lnTo>
                    <a:lnTo>
                      <a:pt x="0" y="6"/>
                    </a:lnTo>
                    <a:lnTo>
                      <a:pt x="0" y="6"/>
                    </a:lnTo>
                    <a:lnTo>
                      <a:pt x="0" y="6"/>
                    </a:lnTo>
                    <a:lnTo>
                      <a:pt x="0" y="6"/>
                    </a:lnTo>
                    <a:lnTo>
                      <a:pt x="0" y="6"/>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7"/>
                    </a:lnTo>
                    <a:lnTo>
                      <a:pt x="0" y="7"/>
                    </a:lnTo>
                    <a:lnTo>
                      <a:pt x="0" y="6"/>
                    </a:lnTo>
                    <a:lnTo>
                      <a:pt x="0" y="7"/>
                    </a:lnTo>
                    <a:lnTo>
                      <a:pt x="0" y="6"/>
                    </a:lnTo>
                    <a:lnTo>
                      <a:pt x="0" y="7"/>
                    </a:lnTo>
                    <a:lnTo>
                      <a:pt x="0" y="6"/>
                    </a:lnTo>
                    <a:lnTo>
                      <a:pt x="0" y="7"/>
                    </a:lnTo>
                    <a:lnTo>
                      <a:pt x="0" y="7"/>
                    </a:lnTo>
                    <a:lnTo>
                      <a:pt x="0" y="7"/>
                    </a:lnTo>
                    <a:lnTo>
                      <a:pt x="0" y="6"/>
                    </a:lnTo>
                    <a:lnTo>
                      <a:pt x="0" y="6"/>
                    </a:lnTo>
                    <a:lnTo>
                      <a:pt x="0" y="6"/>
                    </a:lnTo>
                    <a:lnTo>
                      <a:pt x="0" y="6"/>
                    </a:lnTo>
                    <a:lnTo>
                      <a:pt x="0" y="5"/>
                    </a:lnTo>
                    <a:lnTo>
                      <a:pt x="0" y="6"/>
                    </a:lnTo>
                    <a:lnTo>
                      <a:pt x="0" y="5"/>
                    </a:lnTo>
                    <a:lnTo>
                      <a:pt x="0" y="4"/>
                    </a:lnTo>
                    <a:lnTo>
                      <a:pt x="0" y="5"/>
                    </a:lnTo>
                    <a:lnTo>
                      <a:pt x="0" y="5"/>
                    </a:lnTo>
                    <a:lnTo>
                      <a:pt x="0" y="6"/>
                    </a:lnTo>
                    <a:lnTo>
                      <a:pt x="0" y="5"/>
                    </a:lnTo>
                    <a:lnTo>
                      <a:pt x="0" y="5"/>
                    </a:lnTo>
                    <a:lnTo>
                      <a:pt x="0" y="5"/>
                    </a:lnTo>
                    <a:lnTo>
                      <a:pt x="0" y="4"/>
                    </a:lnTo>
                    <a:lnTo>
                      <a:pt x="0" y="4"/>
                    </a:lnTo>
                    <a:lnTo>
                      <a:pt x="0" y="5"/>
                    </a:lnTo>
                    <a:lnTo>
                      <a:pt x="0" y="4"/>
                    </a:lnTo>
                    <a:lnTo>
                      <a:pt x="0" y="4"/>
                    </a:lnTo>
                    <a:lnTo>
                      <a:pt x="0" y="5"/>
                    </a:lnTo>
                    <a:lnTo>
                      <a:pt x="0" y="5"/>
                    </a:lnTo>
                    <a:lnTo>
                      <a:pt x="0" y="5"/>
                    </a:lnTo>
                    <a:lnTo>
                      <a:pt x="0" y="6"/>
                    </a:lnTo>
                    <a:lnTo>
                      <a:pt x="0" y="5"/>
                    </a:lnTo>
                    <a:lnTo>
                      <a:pt x="0" y="6"/>
                    </a:lnTo>
                    <a:lnTo>
                      <a:pt x="0" y="6"/>
                    </a:lnTo>
                    <a:lnTo>
                      <a:pt x="0" y="6"/>
                    </a:lnTo>
                    <a:lnTo>
                      <a:pt x="0" y="6"/>
                    </a:lnTo>
                    <a:lnTo>
                      <a:pt x="0" y="7"/>
                    </a:lnTo>
                    <a:lnTo>
                      <a:pt x="0" y="7"/>
                    </a:lnTo>
                    <a:lnTo>
                      <a:pt x="0" y="6"/>
                    </a:lnTo>
                    <a:lnTo>
                      <a:pt x="0" y="7"/>
                    </a:lnTo>
                    <a:lnTo>
                      <a:pt x="0" y="6"/>
                    </a:lnTo>
                    <a:lnTo>
                      <a:pt x="0" y="6"/>
                    </a:lnTo>
                    <a:lnTo>
                      <a:pt x="0" y="5"/>
                    </a:lnTo>
                    <a:lnTo>
                      <a:pt x="0" y="4"/>
                    </a:lnTo>
                    <a:lnTo>
                      <a:pt x="0" y="4"/>
                    </a:lnTo>
                    <a:lnTo>
                      <a:pt x="0" y="3"/>
                    </a:lnTo>
                    <a:lnTo>
                      <a:pt x="0" y="3"/>
                    </a:lnTo>
                    <a:lnTo>
                      <a:pt x="0" y="2"/>
                    </a:lnTo>
                    <a:lnTo>
                      <a:pt x="0" y="2"/>
                    </a:lnTo>
                    <a:lnTo>
                      <a:pt x="0" y="1"/>
                    </a:lnTo>
                    <a:lnTo>
                      <a:pt x="0" y="1"/>
                    </a:lnTo>
                    <a:lnTo>
                      <a:pt x="0" y="2"/>
                    </a:lnTo>
                    <a:lnTo>
                      <a:pt x="0" y="2"/>
                    </a:lnTo>
                    <a:lnTo>
                      <a:pt x="0" y="2"/>
                    </a:lnTo>
                    <a:lnTo>
                      <a:pt x="0" y="2"/>
                    </a:lnTo>
                    <a:lnTo>
                      <a:pt x="0" y="3"/>
                    </a:lnTo>
                    <a:lnTo>
                      <a:pt x="0" y="3"/>
                    </a:lnTo>
                    <a:lnTo>
                      <a:pt x="0" y="3"/>
                    </a:lnTo>
                    <a:lnTo>
                      <a:pt x="0" y="2"/>
                    </a:lnTo>
                    <a:lnTo>
                      <a:pt x="0" y="2"/>
                    </a:lnTo>
                    <a:lnTo>
                      <a:pt x="0" y="1"/>
                    </a:lnTo>
                    <a:lnTo>
                      <a:pt x="0" y="1"/>
                    </a:lnTo>
                    <a:lnTo>
                      <a:pt x="0" y="1"/>
                    </a:lnTo>
                    <a:lnTo>
                      <a:pt x="0" y="1"/>
                    </a:lnTo>
                    <a:lnTo>
                      <a:pt x="0" y="0"/>
                    </a:lnTo>
                    <a:lnTo>
                      <a:pt x="0" y="1"/>
                    </a:lnTo>
                    <a:lnTo>
                      <a:pt x="0" y="0"/>
                    </a:lnTo>
                    <a:lnTo>
                      <a:pt x="0" y="1"/>
                    </a:lnTo>
                    <a:lnTo>
                      <a:pt x="0" y="1"/>
                    </a:lnTo>
                    <a:lnTo>
                      <a:pt x="0" y="0"/>
                    </a:lnTo>
                    <a:lnTo>
                      <a:pt x="0" y="0"/>
                    </a:lnTo>
                    <a:lnTo>
                      <a:pt x="0" y="1"/>
                    </a:lnTo>
                    <a:lnTo>
                      <a:pt x="0" y="1"/>
                    </a:lnTo>
                    <a:lnTo>
                      <a:pt x="0" y="2"/>
                    </a:lnTo>
                    <a:lnTo>
                      <a:pt x="0" y="1"/>
                    </a:lnTo>
                    <a:lnTo>
                      <a:pt x="0" y="0"/>
                    </a:lnTo>
                    <a:lnTo>
                      <a:pt x="0" y="1"/>
                    </a:lnTo>
                    <a:lnTo>
                      <a:pt x="0" y="0"/>
                    </a:lnTo>
                    <a:lnTo>
                      <a:pt x="0" y="0"/>
                    </a:lnTo>
                    <a:lnTo>
                      <a:pt x="0" y="0"/>
                    </a:lnTo>
                  </a:path>
                </a:pathLst>
              </a:custGeom>
              <a:noFill/>
              <a:ln w="0">
                <a:solidFill>
                  <a:srgbClr val="3366FF"/>
                </a:solidFill>
                <a:prstDash val="solid"/>
                <a:round/>
                <a:headEnd/>
                <a:tailEnd/>
              </a:ln>
            </p:spPr>
            <p:txBody>
              <a:bodyPr/>
              <a:lstStyle/>
              <a:p>
                <a:endParaRPr lang="en-GB"/>
              </a:p>
            </p:txBody>
          </p:sp>
          <p:sp>
            <p:nvSpPr>
              <p:cNvPr id="186396" name="Freeform 1052"/>
              <p:cNvSpPr>
                <a:spLocks/>
              </p:cNvSpPr>
              <p:nvPr/>
            </p:nvSpPr>
            <p:spPr bwMode="auto">
              <a:xfrm>
                <a:off x="4002" y="3491"/>
                <a:ext cx="6" cy="102"/>
              </a:xfrm>
              <a:custGeom>
                <a:avLst/>
                <a:gdLst/>
                <a:ahLst/>
                <a:cxnLst>
                  <a:cxn ang="0">
                    <a:pos x="0" y="12"/>
                  </a:cxn>
                  <a:cxn ang="0">
                    <a:pos x="0" y="10"/>
                  </a:cxn>
                  <a:cxn ang="0">
                    <a:pos x="0" y="8"/>
                  </a:cxn>
                  <a:cxn ang="0">
                    <a:pos x="0" y="11"/>
                  </a:cxn>
                  <a:cxn ang="0">
                    <a:pos x="0" y="10"/>
                  </a:cxn>
                  <a:cxn ang="0">
                    <a:pos x="0" y="7"/>
                  </a:cxn>
                  <a:cxn ang="0">
                    <a:pos x="0" y="6"/>
                  </a:cxn>
                  <a:cxn ang="0">
                    <a:pos x="0" y="5"/>
                  </a:cxn>
                  <a:cxn ang="0">
                    <a:pos x="0" y="7"/>
                  </a:cxn>
                  <a:cxn ang="0">
                    <a:pos x="0" y="6"/>
                  </a:cxn>
                  <a:cxn ang="0">
                    <a:pos x="0" y="8"/>
                  </a:cxn>
                  <a:cxn ang="0">
                    <a:pos x="0" y="5"/>
                  </a:cxn>
                  <a:cxn ang="0">
                    <a:pos x="0" y="2"/>
                  </a:cxn>
                  <a:cxn ang="0">
                    <a:pos x="0" y="2"/>
                  </a:cxn>
                  <a:cxn ang="0">
                    <a:pos x="0" y="1"/>
                  </a:cxn>
                  <a:cxn ang="0">
                    <a:pos x="0" y="4"/>
                  </a:cxn>
                  <a:cxn ang="0">
                    <a:pos x="0" y="3"/>
                  </a:cxn>
                  <a:cxn ang="0">
                    <a:pos x="0" y="5"/>
                  </a:cxn>
                  <a:cxn ang="0">
                    <a:pos x="0" y="8"/>
                  </a:cxn>
                  <a:cxn ang="0">
                    <a:pos x="0" y="6"/>
                  </a:cxn>
                  <a:cxn ang="0">
                    <a:pos x="0" y="8"/>
                  </a:cxn>
                  <a:cxn ang="0">
                    <a:pos x="0" y="8"/>
                  </a:cxn>
                  <a:cxn ang="0">
                    <a:pos x="0" y="8"/>
                  </a:cxn>
                  <a:cxn ang="0">
                    <a:pos x="0" y="10"/>
                  </a:cxn>
                  <a:cxn ang="0">
                    <a:pos x="0" y="11"/>
                  </a:cxn>
                  <a:cxn ang="0">
                    <a:pos x="0" y="10"/>
                  </a:cxn>
                  <a:cxn ang="0">
                    <a:pos x="0" y="8"/>
                  </a:cxn>
                  <a:cxn ang="0">
                    <a:pos x="0" y="9"/>
                  </a:cxn>
                  <a:cxn ang="0">
                    <a:pos x="0" y="9"/>
                  </a:cxn>
                  <a:cxn ang="0">
                    <a:pos x="0" y="7"/>
                  </a:cxn>
                  <a:cxn ang="0">
                    <a:pos x="0" y="10"/>
                  </a:cxn>
                  <a:cxn ang="0">
                    <a:pos x="0" y="9"/>
                  </a:cxn>
                  <a:cxn ang="0">
                    <a:pos x="0" y="11"/>
                  </a:cxn>
                  <a:cxn ang="0">
                    <a:pos x="0" y="12"/>
                  </a:cxn>
                  <a:cxn ang="0">
                    <a:pos x="0" y="10"/>
                  </a:cxn>
                  <a:cxn ang="0">
                    <a:pos x="0" y="9"/>
                  </a:cxn>
                  <a:cxn ang="0">
                    <a:pos x="0" y="10"/>
                  </a:cxn>
                  <a:cxn ang="0">
                    <a:pos x="0" y="11"/>
                  </a:cxn>
                  <a:cxn ang="0">
                    <a:pos x="0" y="11"/>
                  </a:cxn>
                  <a:cxn ang="0">
                    <a:pos x="0" y="9"/>
                  </a:cxn>
                  <a:cxn ang="0">
                    <a:pos x="0" y="9"/>
                  </a:cxn>
                  <a:cxn ang="0">
                    <a:pos x="0" y="8"/>
                  </a:cxn>
                  <a:cxn ang="0">
                    <a:pos x="1" y="10"/>
                  </a:cxn>
                  <a:cxn ang="0">
                    <a:pos x="1" y="11"/>
                  </a:cxn>
                  <a:cxn ang="0">
                    <a:pos x="1" y="10"/>
                  </a:cxn>
                  <a:cxn ang="0">
                    <a:pos x="1" y="8"/>
                  </a:cxn>
                  <a:cxn ang="0">
                    <a:pos x="1" y="8"/>
                  </a:cxn>
                  <a:cxn ang="0">
                    <a:pos x="1" y="10"/>
                  </a:cxn>
                  <a:cxn ang="0">
                    <a:pos x="1" y="13"/>
                  </a:cxn>
                  <a:cxn ang="0">
                    <a:pos x="1" y="13"/>
                  </a:cxn>
                  <a:cxn ang="0">
                    <a:pos x="1" y="14"/>
                  </a:cxn>
                  <a:cxn ang="0">
                    <a:pos x="1" y="17"/>
                  </a:cxn>
                  <a:cxn ang="0">
                    <a:pos x="1" y="14"/>
                  </a:cxn>
                  <a:cxn ang="0">
                    <a:pos x="1" y="13"/>
                  </a:cxn>
                  <a:cxn ang="0">
                    <a:pos x="1" y="13"/>
                  </a:cxn>
                  <a:cxn ang="0">
                    <a:pos x="1" y="13"/>
                  </a:cxn>
                  <a:cxn ang="0">
                    <a:pos x="1" y="12"/>
                  </a:cxn>
                  <a:cxn ang="0">
                    <a:pos x="1" y="10"/>
                  </a:cxn>
                  <a:cxn ang="0">
                    <a:pos x="1" y="10"/>
                  </a:cxn>
                  <a:cxn ang="0">
                    <a:pos x="1" y="13"/>
                  </a:cxn>
                  <a:cxn ang="0">
                    <a:pos x="1" y="10"/>
                  </a:cxn>
                  <a:cxn ang="0">
                    <a:pos x="1" y="10"/>
                  </a:cxn>
                  <a:cxn ang="0">
                    <a:pos x="1" y="9"/>
                  </a:cxn>
                </a:cxnLst>
                <a:rect l="0" t="0" r="r" b="b"/>
                <a:pathLst>
                  <a:path w="1" h="17">
                    <a:moveTo>
                      <a:pt x="0" y="10"/>
                    </a:moveTo>
                    <a:lnTo>
                      <a:pt x="0" y="10"/>
                    </a:lnTo>
                    <a:lnTo>
                      <a:pt x="0" y="11"/>
                    </a:lnTo>
                    <a:lnTo>
                      <a:pt x="0" y="10"/>
                    </a:lnTo>
                    <a:lnTo>
                      <a:pt x="0" y="11"/>
                    </a:lnTo>
                    <a:lnTo>
                      <a:pt x="0" y="11"/>
                    </a:lnTo>
                    <a:lnTo>
                      <a:pt x="0" y="11"/>
                    </a:lnTo>
                    <a:lnTo>
                      <a:pt x="0" y="11"/>
                    </a:lnTo>
                    <a:lnTo>
                      <a:pt x="0" y="11"/>
                    </a:lnTo>
                    <a:lnTo>
                      <a:pt x="0" y="11"/>
                    </a:lnTo>
                    <a:lnTo>
                      <a:pt x="0" y="12"/>
                    </a:lnTo>
                    <a:lnTo>
                      <a:pt x="0" y="12"/>
                    </a:lnTo>
                    <a:lnTo>
                      <a:pt x="0" y="12"/>
                    </a:lnTo>
                    <a:lnTo>
                      <a:pt x="0" y="12"/>
                    </a:lnTo>
                    <a:lnTo>
                      <a:pt x="0" y="13"/>
                    </a:lnTo>
                    <a:lnTo>
                      <a:pt x="0" y="13"/>
                    </a:lnTo>
                    <a:lnTo>
                      <a:pt x="0" y="12"/>
                    </a:lnTo>
                    <a:lnTo>
                      <a:pt x="0" y="12"/>
                    </a:lnTo>
                    <a:lnTo>
                      <a:pt x="0" y="11"/>
                    </a:lnTo>
                    <a:lnTo>
                      <a:pt x="0" y="12"/>
                    </a:lnTo>
                    <a:lnTo>
                      <a:pt x="0" y="11"/>
                    </a:lnTo>
                    <a:lnTo>
                      <a:pt x="0" y="10"/>
                    </a:lnTo>
                    <a:lnTo>
                      <a:pt x="0" y="10"/>
                    </a:lnTo>
                    <a:lnTo>
                      <a:pt x="0" y="9"/>
                    </a:lnTo>
                    <a:lnTo>
                      <a:pt x="0" y="8"/>
                    </a:lnTo>
                    <a:lnTo>
                      <a:pt x="0" y="8"/>
                    </a:lnTo>
                    <a:lnTo>
                      <a:pt x="0" y="8"/>
                    </a:lnTo>
                    <a:lnTo>
                      <a:pt x="0" y="7"/>
                    </a:lnTo>
                    <a:lnTo>
                      <a:pt x="0" y="7"/>
                    </a:lnTo>
                    <a:lnTo>
                      <a:pt x="0" y="8"/>
                    </a:lnTo>
                    <a:lnTo>
                      <a:pt x="0" y="7"/>
                    </a:lnTo>
                    <a:lnTo>
                      <a:pt x="0" y="7"/>
                    </a:lnTo>
                    <a:lnTo>
                      <a:pt x="0" y="8"/>
                    </a:lnTo>
                    <a:lnTo>
                      <a:pt x="0" y="7"/>
                    </a:lnTo>
                    <a:lnTo>
                      <a:pt x="0" y="8"/>
                    </a:lnTo>
                    <a:lnTo>
                      <a:pt x="0" y="8"/>
                    </a:lnTo>
                    <a:lnTo>
                      <a:pt x="0" y="9"/>
                    </a:lnTo>
                    <a:lnTo>
                      <a:pt x="0" y="9"/>
                    </a:lnTo>
                    <a:lnTo>
                      <a:pt x="0" y="10"/>
                    </a:lnTo>
                    <a:lnTo>
                      <a:pt x="0" y="10"/>
                    </a:lnTo>
                    <a:lnTo>
                      <a:pt x="0" y="10"/>
                    </a:lnTo>
                    <a:lnTo>
                      <a:pt x="0" y="11"/>
                    </a:lnTo>
                    <a:lnTo>
                      <a:pt x="0" y="11"/>
                    </a:lnTo>
                    <a:lnTo>
                      <a:pt x="0" y="11"/>
                    </a:lnTo>
                    <a:lnTo>
                      <a:pt x="0" y="12"/>
                    </a:lnTo>
                    <a:lnTo>
                      <a:pt x="0" y="11"/>
                    </a:lnTo>
                    <a:lnTo>
                      <a:pt x="0" y="12"/>
                    </a:lnTo>
                    <a:lnTo>
                      <a:pt x="0" y="12"/>
                    </a:lnTo>
                    <a:lnTo>
                      <a:pt x="0" y="13"/>
                    </a:lnTo>
                    <a:lnTo>
                      <a:pt x="0" y="12"/>
                    </a:lnTo>
                    <a:lnTo>
                      <a:pt x="0" y="12"/>
                    </a:lnTo>
                    <a:lnTo>
                      <a:pt x="0" y="12"/>
                    </a:lnTo>
                    <a:lnTo>
                      <a:pt x="0" y="12"/>
                    </a:lnTo>
                    <a:lnTo>
                      <a:pt x="0" y="11"/>
                    </a:lnTo>
                    <a:lnTo>
                      <a:pt x="0" y="10"/>
                    </a:lnTo>
                    <a:lnTo>
                      <a:pt x="0" y="9"/>
                    </a:lnTo>
                    <a:lnTo>
                      <a:pt x="0" y="9"/>
                    </a:lnTo>
                    <a:lnTo>
                      <a:pt x="0" y="9"/>
                    </a:lnTo>
                    <a:lnTo>
                      <a:pt x="0" y="9"/>
                    </a:lnTo>
                    <a:lnTo>
                      <a:pt x="0" y="8"/>
                    </a:lnTo>
                    <a:lnTo>
                      <a:pt x="0" y="8"/>
                    </a:lnTo>
                    <a:lnTo>
                      <a:pt x="0" y="8"/>
                    </a:lnTo>
                    <a:lnTo>
                      <a:pt x="0" y="7"/>
                    </a:lnTo>
                    <a:lnTo>
                      <a:pt x="0" y="7"/>
                    </a:lnTo>
                    <a:lnTo>
                      <a:pt x="0" y="7"/>
                    </a:lnTo>
                    <a:lnTo>
                      <a:pt x="0" y="7"/>
                    </a:lnTo>
                    <a:lnTo>
                      <a:pt x="0" y="7"/>
                    </a:lnTo>
                    <a:lnTo>
                      <a:pt x="0" y="8"/>
                    </a:lnTo>
                    <a:lnTo>
                      <a:pt x="0" y="8"/>
                    </a:lnTo>
                    <a:lnTo>
                      <a:pt x="0" y="8"/>
                    </a:lnTo>
                    <a:lnTo>
                      <a:pt x="0" y="8"/>
                    </a:lnTo>
                    <a:lnTo>
                      <a:pt x="0" y="8"/>
                    </a:lnTo>
                    <a:lnTo>
                      <a:pt x="0" y="7"/>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7"/>
                    </a:lnTo>
                    <a:lnTo>
                      <a:pt x="0" y="7"/>
                    </a:lnTo>
                    <a:lnTo>
                      <a:pt x="0" y="7"/>
                    </a:lnTo>
                    <a:lnTo>
                      <a:pt x="0" y="8"/>
                    </a:lnTo>
                    <a:lnTo>
                      <a:pt x="0" y="8"/>
                    </a:lnTo>
                    <a:lnTo>
                      <a:pt x="0" y="8"/>
                    </a:lnTo>
                    <a:lnTo>
                      <a:pt x="0" y="7"/>
                    </a:lnTo>
                    <a:lnTo>
                      <a:pt x="0" y="7"/>
                    </a:lnTo>
                    <a:lnTo>
                      <a:pt x="0" y="8"/>
                    </a:lnTo>
                    <a:lnTo>
                      <a:pt x="0" y="7"/>
                    </a:lnTo>
                    <a:lnTo>
                      <a:pt x="0" y="7"/>
                    </a:lnTo>
                    <a:lnTo>
                      <a:pt x="0" y="6"/>
                    </a:lnTo>
                    <a:lnTo>
                      <a:pt x="0" y="7"/>
                    </a:lnTo>
                    <a:lnTo>
                      <a:pt x="0" y="6"/>
                    </a:lnTo>
                    <a:lnTo>
                      <a:pt x="0" y="6"/>
                    </a:lnTo>
                    <a:lnTo>
                      <a:pt x="0" y="7"/>
                    </a:lnTo>
                    <a:lnTo>
                      <a:pt x="0" y="7"/>
                    </a:lnTo>
                    <a:lnTo>
                      <a:pt x="0" y="6"/>
                    </a:lnTo>
                    <a:lnTo>
                      <a:pt x="0" y="6"/>
                    </a:lnTo>
                    <a:lnTo>
                      <a:pt x="0" y="6"/>
                    </a:lnTo>
                    <a:lnTo>
                      <a:pt x="0" y="8"/>
                    </a:lnTo>
                    <a:lnTo>
                      <a:pt x="0" y="8"/>
                    </a:lnTo>
                    <a:lnTo>
                      <a:pt x="0" y="8"/>
                    </a:lnTo>
                    <a:lnTo>
                      <a:pt x="0" y="8"/>
                    </a:lnTo>
                    <a:lnTo>
                      <a:pt x="0" y="8"/>
                    </a:lnTo>
                    <a:lnTo>
                      <a:pt x="0" y="8"/>
                    </a:lnTo>
                    <a:lnTo>
                      <a:pt x="0" y="7"/>
                    </a:lnTo>
                    <a:lnTo>
                      <a:pt x="0" y="7"/>
                    </a:lnTo>
                    <a:lnTo>
                      <a:pt x="0" y="8"/>
                    </a:lnTo>
                    <a:lnTo>
                      <a:pt x="0" y="7"/>
                    </a:lnTo>
                    <a:lnTo>
                      <a:pt x="0" y="7"/>
                    </a:lnTo>
                    <a:lnTo>
                      <a:pt x="0" y="7"/>
                    </a:lnTo>
                    <a:lnTo>
                      <a:pt x="0" y="7"/>
                    </a:lnTo>
                    <a:lnTo>
                      <a:pt x="0" y="7"/>
                    </a:lnTo>
                    <a:lnTo>
                      <a:pt x="0" y="7"/>
                    </a:lnTo>
                    <a:lnTo>
                      <a:pt x="0" y="6"/>
                    </a:lnTo>
                    <a:lnTo>
                      <a:pt x="0" y="6"/>
                    </a:lnTo>
                    <a:lnTo>
                      <a:pt x="0" y="5"/>
                    </a:lnTo>
                    <a:lnTo>
                      <a:pt x="0" y="6"/>
                    </a:lnTo>
                    <a:lnTo>
                      <a:pt x="0" y="5"/>
                    </a:lnTo>
                    <a:lnTo>
                      <a:pt x="0" y="5"/>
                    </a:lnTo>
                    <a:lnTo>
                      <a:pt x="0" y="5"/>
                    </a:lnTo>
                    <a:lnTo>
                      <a:pt x="0" y="5"/>
                    </a:lnTo>
                    <a:lnTo>
                      <a:pt x="0" y="5"/>
                    </a:lnTo>
                    <a:lnTo>
                      <a:pt x="0" y="4"/>
                    </a:lnTo>
                    <a:lnTo>
                      <a:pt x="0" y="4"/>
                    </a:lnTo>
                    <a:lnTo>
                      <a:pt x="0" y="3"/>
                    </a:lnTo>
                    <a:lnTo>
                      <a:pt x="0" y="3"/>
                    </a:lnTo>
                    <a:lnTo>
                      <a:pt x="0" y="3"/>
                    </a:lnTo>
                    <a:lnTo>
                      <a:pt x="0" y="2"/>
                    </a:lnTo>
                    <a:lnTo>
                      <a:pt x="0" y="2"/>
                    </a:lnTo>
                    <a:lnTo>
                      <a:pt x="0" y="2"/>
                    </a:lnTo>
                    <a:lnTo>
                      <a:pt x="0" y="1"/>
                    </a:lnTo>
                    <a:lnTo>
                      <a:pt x="0" y="2"/>
                    </a:lnTo>
                    <a:lnTo>
                      <a:pt x="0" y="1"/>
                    </a:lnTo>
                    <a:lnTo>
                      <a:pt x="0" y="2"/>
                    </a:lnTo>
                    <a:lnTo>
                      <a:pt x="0" y="1"/>
                    </a:lnTo>
                    <a:lnTo>
                      <a:pt x="0" y="2"/>
                    </a:lnTo>
                    <a:lnTo>
                      <a:pt x="0" y="2"/>
                    </a:lnTo>
                    <a:lnTo>
                      <a:pt x="0" y="2"/>
                    </a:lnTo>
                    <a:lnTo>
                      <a:pt x="0" y="2"/>
                    </a:lnTo>
                    <a:lnTo>
                      <a:pt x="0" y="2"/>
                    </a:lnTo>
                    <a:lnTo>
                      <a:pt x="0" y="1"/>
                    </a:lnTo>
                    <a:lnTo>
                      <a:pt x="0" y="0"/>
                    </a:lnTo>
                    <a:lnTo>
                      <a:pt x="0" y="0"/>
                    </a:lnTo>
                    <a:lnTo>
                      <a:pt x="0" y="0"/>
                    </a:lnTo>
                    <a:lnTo>
                      <a:pt x="0" y="0"/>
                    </a:lnTo>
                    <a:lnTo>
                      <a:pt x="0" y="0"/>
                    </a:lnTo>
                    <a:lnTo>
                      <a:pt x="0" y="0"/>
                    </a:lnTo>
                    <a:lnTo>
                      <a:pt x="0" y="0"/>
                    </a:lnTo>
                    <a:lnTo>
                      <a:pt x="0" y="0"/>
                    </a:lnTo>
                    <a:lnTo>
                      <a:pt x="0" y="1"/>
                    </a:lnTo>
                    <a:lnTo>
                      <a:pt x="0" y="1"/>
                    </a:lnTo>
                    <a:lnTo>
                      <a:pt x="0" y="2"/>
                    </a:lnTo>
                    <a:lnTo>
                      <a:pt x="0" y="2"/>
                    </a:lnTo>
                    <a:lnTo>
                      <a:pt x="0" y="3"/>
                    </a:lnTo>
                    <a:lnTo>
                      <a:pt x="0" y="4"/>
                    </a:lnTo>
                    <a:lnTo>
                      <a:pt x="0" y="3"/>
                    </a:lnTo>
                    <a:lnTo>
                      <a:pt x="0" y="2"/>
                    </a:lnTo>
                    <a:lnTo>
                      <a:pt x="0" y="3"/>
                    </a:lnTo>
                    <a:lnTo>
                      <a:pt x="0" y="3"/>
                    </a:lnTo>
                    <a:lnTo>
                      <a:pt x="0" y="3"/>
                    </a:lnTo>
                    <a:lnTo>
                      <a:pt x="0" y="3"/>
                    </a:lnTo>
                    <a:lnTo>
                      <a:pt x="0" y="4"/>
                    </a:lnTo>
                    <a:lnTo>
                      <a:pt x="0" y="3"/>
                    </a:lnTo>
                    <a:lnTo>
                      <a:pt x="0" y="3"/>
                    </a:lnTo>
                    <a:lnTo>
                      <a:pt x="0" y="3"/>
                    </a:lnTo>
                    <a:lnTo>
                      <a:pt x="0" y="3"/>
                    </a:lnTo>
                    <a:lnTo>
                      <a:pt x="0" y="2"/>
                    </a:lnTo>
                    <a:lnTo>
                      <a:pt x="0" y="3"/>
                    </a:lnTo>
                    <a:lnTo>
                      <a:pt x="0" y="2"/>
                    </a:lnTo>
                    <a:lnTo>
                      <a:pt x="0" y="3"/>
                    </a:lnTo>
                    <a:lnTo>
                      <a:pt x="0" y="2"/>
                    </a:lnTo>
                    <a:lnTo>
                      <a:pt x="0" y="3"/>
                    </a:lnTo>
                    <a:lnTo>
                      <a:pt x="0" y="3"/>
                    </a:lnTo>
                    <a:lnTo>
                      <a:pt x="0" y="4"/>
                    </a:lnTo>
                    <a:lnTo>
                      <a:pt x="0" y="3"/>
                    </a:lnTo>
                    <a:lnTo>
                      <a:pt x="0" y="4"/>
                    </a:lnTo>
                    <a:lnTo>
                      <a:pt x="0" y="3"/>
                    </a:lnTo>
                    <a:lnTo>
                      <a:pt x="0" y="3"/>
                    </a:lnTo>
                    <a:lnTo>
                      <a:pt x="0" y="4"/>
                    </a:lnTo>
                    <a:lnTo>
                      <a:pt x="0" y="4"/>
                    </a:lnTo>
                    <a:lnTo>
                      <a:pt x="0" y="4"/>
                    </a:lnTo>
                    <a:lnTo>
                      <a:pt x="0" y="5"/>
                    </a:lnTo>
                    <a:lnTo>
                      <a:pt x="0" y="4"/>
                    </a:lnTo>
                    <a:lnTo>
                      <a:pt x="0" y="5"/>
                    </a:lnTo>
                    <a:lnTo>
                      <a:pt x="0" y="5"/>
                    </a:lnTo>
                    <a:lnTo>
                      <a:pt x="0" y="5"/>
                    </a:lnTo>
                    <a:lnTo>
                      <a:pt x="0" y="6"/>
                    </a:lnTo>
                    <a:lnTo>
                      <a:pt x="0" y="6"/>
                    </a:lnTo>
                    <a:lnTo>
                      <a:pt x="0" y="6"/>
                    </a:lnTo>
                    <a:lnTo>
                      <a:pt x="0" y="7"/>
                    </a:lnTo>
                    <a:lnTo>
                      <a:pt x="0" y="6"/>
                    </a:lnTo>
                    <a:lnTo>
                      <a:pt x="0" y="8"/>
                    </a:lnTo>
                    <a:lnTo>
                      <a:pt x="0" y="7"/>
                    </a:lnTo>
                    <a:lnTo>
                      <a:pt x="0" y="7"/>
                    </a:lnTo>
                    <a:lnTo>
                      <a:pt x="0" y="8"/>
                    </a:lnTo>
                    <a:lnTo>
                      <a:pt x="0" y="7"/>
                    </a:lnTo>
                    <a:lnTo>
                      <a:pt x="0" y="7"/>
                    </a:lnTo>
                    <a:lnTo>
                      <a:pt x="0" y="6"/>
                    </a:lnTo>
                    <a:lnTo>
                      <a:pt x="0" y="7"/>
                    </a:lnTo>
                    <a:lnTo>
                      <a:pt x="0" y="6"/>
                    </a:lnTo>
                    <a:lnTo>
                      <a:pt x="0" y="7"/>
                    </a:lnTo>
                    <a:lnTo>
                      <a:pt x="0" y="6"/>
                    </a:lnTo>
                    <a:lnTo>
                      <a:pt x="0" y="6"/>
                    </a:lnTo>
                    <a:lnTo>
                      <a:pt x="0" y="7"/>
                    </a:lnTo>
                    <a:lnTo>
                      <a:pt x="0" y="7"/>
                    </a:lnTo>
                    <a:lnTo>
                      <a:pt x="0" y="6"/>
                    </a:lnTo>
                    <a:lnTo>
                      <a:pt x="0" y="7"/>
                    </a:lnTo>
                    <a:lnTo>
                      <a:pt x="0" y="7"/>
                    </a:lnTo>
                    <a:lnTo>
                      <a:pt x="0" y="8"/>
                    </a:lnTo>
                    <a:lnTo>
                      <a:pt x="0" y="8"/>
                    </a:lnTo>
                    <a:lnTo>
                      <a:pt x="0" y="8"/>
                    </a:lnTo>
                    <a:lnTo>
                      <a:pt x="0" y="8"/>
                    </a:lnTo>
                    <a:lnTo>
                      <a:pt x="0" y="8"/>
                    </a:lnTo>
                    <a:lnTo>
                      <a:pt x="0" y="8"/>
                    </a:lnTo>
                    <a:lnTo>
                      <a:pt x="0" y="9"/>
                    </a:lnTo>
                    <a:lnTo>
                      <a:pt x="0" y="8"/>
                    </a:lnTo>
                    <a:lnTo>
                      <a:pt x="0" y="8"/>
                    </a:lnTo>
                    <a:lnTo>
                      <a:pt x="0" y="8"/>
                    </a:lnTo>
                    <a:lnTo>
                      <a:pt x="0" y="8"/>
                    </a:lnTo>
                    <a:lnTo>
                      <a:pt x="0" y="9"/>
                    </a:lnTo>
                    <a:lnTo>
                      <a:pt x="0" y="9"/>
                    </a:lnTo>
                    <a:lnTo>
                      <a:pt x="0" y="9"/>
                    </a:lnTo>
                    <a:lnTo>
                      <a:pt x="0" y="8"/>
                    </a:lnTo>
                    <a:lnTo>
                      <a:pt x="0" y="10"/>
                    </a:lnTo>
                    <a:lnTo>
                      <a:pt x="0" y="9"/>
                    </a:lnTo>
                    <a:lnTo>
                      <a:pt x="0" y="9"/>
                    </a:lnTo>
                    <a:lnTo>
                      <a:pt x="0" y="9"/>
                    </a:lnTo>
                    <a:lnTo>
                      <a:pt x="0" y="8"/>
                    </a:lnTo>
                    <a:lnTo>
                      <a:pt x="0" y="8"/>
                    </a:lnTo>
                    <a:lnTo>
                      <a:pt x="0" y="8"/>
                    </a:lnTo>
                    <a:lnTo>
                      <a:pt x="0" y="8"/>
                    </a:lnTo>
                    <a:lnTo>
                      <a:pt x="0" y="8"/>
                    </a:lnTo>
                    <a:lnTo>
                      <a:pt x="0" y="8"/>
                    </a:lnTo>
                    <a:lnTo>
                      <a:pt x="0" y="7"/>
                    </a:lnTo>
                    <a:lnTo>
                      <a:pt x="0" y="8"/>
                    </a:lnTo>
                    <a:lnTo>
                      <a:pt x="0" y="7"/>
                    </a:lnTo>
                    <a:lnTo>
                      <a:pt x="0" y="7"/>
                    </a:lnTo>
                    <a:lnTo>
                      <a:pt x="0" y="8"/>
                    </a:lnTo>
                    <a:lnTo>
                      <a:pt x="0" y="8"/>
                    </a:lnTo>
                    <a:lnTo>
                      <a:pt x="0" y="8"/>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0"/>
                    </a:lnTo>
                    <a:lnTo>
                      <a:pt x="0" y="11"/>
                    </a:lnTo>
                    <a:lnTo>
                      <a:pt x="0" y="10"/>
                    </a:lnTo>
                    <a:lnTo>
                      <a:pt x="0" y="10"/>
                    </a:lnTo>
                    <a:lnTo>
                      <a:pt x="0" y="10"/>
                    </a:lnTo>
                    <a:lnTo>
                      <a:pt x="0" y="11"/>
                    </a:lnTo>
                    <a:lnTo>
                      <a:pt x="0" y="10"/>
                    </a:lnTo>
                    <a:lnTo>
                      <a:pt x="0" y="11"/>
                    </a:lnTo>
                    <a:lnTo>
                      <a:pt x="0" y="10"/>
                    </a:lnTo>
                    <a:lnTo>
                      <a:pt x="0" y="11"/>
                    </a:lnTo>
                    <a:lnTo>
                      <a:pt x="0" y="11"/>
                    </a:lnTo>
                    <a:lnTo>
                      <a:pt x="0" y="10"/>
                    </a:lnTo>
                    <a:lnTo>
                      <a:pt x="0" y="10"/>
                    </a:lnTo>
                    <a:lnTo>
                      <a:pt x="0" y="10"/>
                    </a:lnTo>
                    <a:lnTo>
                      <a:pt x="0" y="10"/>
                    </a:lnTo>
                    <a:lnTo>
                      <a:pt x="0" y="10"/>
                    </a:lnTo>
                    <a:lnTo>
                      <a:pt x="0" y="10"/>
                    </a:lnTo>
                    <a:lnTo>
                      <a:pt x="0" y="9"/>
                    </a:lnTo>
                    <a:lnTo>
                      <a:pt x="0" y="9"/>
                    </a:lnTo>
                    <a:lnTo>
                      <a:pt x="0" y="9"/>
                    </a:lnTo>
                    <a:lnTo>
                      <a:pt x="0" y="9"/>
                    </a:lnTo>
                    <a:lnTo>
                      <a:pt x="0" y="8"/>
                    </a:lnTo>
                    <a:lnTo>
                      <a:pt x="0" y="9"/>
                    </a:lnTo>
                    <a:lnTo>
                      <a:pt x="0" y="9"/>
                    </a:lnTo>
                    <a:lnTo>
                      <a:pt x="0" y="9"/>
                    </a:lnTo>
                    <a:lnTo>
                      <a:pt x="0" y="9"/>
                    </a:lnTo>
                    <a:lnTo>
                      <a:pt x="0" y="8"/>
                    </a:lnTo>
                    <a:lnTo>
                      <a:pt x="0" y="8"/>
                    </a:lnTo>
                    <a:lnTo>
                      <a:pt x="0" y="8"/>
                    </a:lnTo>
                    <a:lnTo>
                      <a:pt x="0" y="9"/>
                    </a:lnTo>
                    <a:lnTo>
                      <a:pt x="0" y="8"/>
                    </a:lnTo>
                    <a:lnTo>
                      <a:pt x="0" y="8"/>
                    </a:lnTo>
                    <a:lnTo>
                      <a:pt x="0" y="7"/>
                    </a:lnTo>
                    <a:lnTo>
                      <a:pt x="0" y="8"/>
                    </a:lnTo>
                    <a:lnTo>
                      <a:pt x="0" y="9"/>
                    </a:lnTo>
                    <a:lnTo>
                      <a:pt x="0" y="8"/>
                    </a:lnTo>
                    <a:lnTo>
                      <a:pt x="0" y="8"/>
                    </a:lnTo>
                    <a:lnTo>
                      <a:pt x="0" y="9"/>
                    </a:lnTo>
                    <a:lnTo>
                      <a:pt x="0" y="9"/>
                    </a:lnTo>
                    <a:lnTo>
                      <a:pt x="0" y="9"/>
                    </a:lnTo>
                    <a:lnTo>
                      <a:pt x="0" y="10"/>
                    </a:lnTo>
                    <a:lnTo>
                      <a:pt x="0" y="9"/>
                    </a:lnTo>
                    <a:lnTo>
                      <a:pt x="0" y="10"/>
                    </a:lnTo>
                    <a:lnTo>
                      <a:pt x="0" y="9"/>
                    </a:lnTo>
                    <a:lnTo>
                      <a:pt x="0" y="9"/>
                    </a:lnTo>
                    <a:lnTo>
                      <a:pt x="0" y="10"/>
                    </a:lnTo>
                    <a:lnTo>
                      <a:pt x="0" y="9"/>
                    </a:lnTo>
                    <a:lnTo>
                      <a:pt x="0" y="10"/>
                    </a:lnTo>
                    <a:lnTo>
                      <a:pt x="0" y="10"/>
                    </a:lnTo>
                    <a:lnTo>
                      <a:pt x="0" y="9"/>
                    </a:lnTo>
                    <a:lnTo>
                      <a:pt x="0" y="9"/>
                    </a:lnTo>
                    <a:lnTo>
                      <a:pt x="0" y="8"/>
                    </a:lnTo>
                    <a:lnTo>
                      <a:pt x="0" y="7"/>
                    </a:lnTo>
                    <a:lnTo>
                      <a:pt x="0" y="7"/>
                    </a:lnTo>
                    <a:lnTo>
                      <a:pt x="0" y="7"/>
                    </a:lnTo>
                    <a:lnTo>
                      <a:pt x="0" y="6"/>
                    </a:lnTo>
                    <a:lnTo>
                      <a:pt x="0" y="6"/>
                    </a:lnTo>
                    <a:lnTo>
                      <a:pt x="0" y="6"/>
                    </a:lnTo>
                    <a:lnTo>
                      <a:pt x="0" y="7"/>
                    </a:lnTo>
                    <a:lnTo>
                      <a:pt x="0" y="7"/>
                    </a:lnTo>
                    <a:lnTo>
                      <a:pt x="0" y="7"/>
                    </a:lnTo>
                    <a:lnTo>
                      <a:pt x="0" y="7"/>
                    </a:lnTo>
                    <a:lnTo>
                      <a:pt x="0" y="8"/>
                    </a:lnTo>
                    <a:lnTo>
                      <a:pt x="0" y="7"/>
                    </a:lnTo>
                    <a:lnTo>
                      <a:pt x="0" y="7"/>
                    </a:lnTo>
                    <a:lnTo>
                      <a:pt x="0" y="8"/>
                    </a:lnTo>
                    <a:lnTo>
                      <a:pt x="0" y="8"/>
                    </a:lnTo>
                    <a:lnTo>
                      <a:pt x="0" y="9"/>
                    </a:lnTo>
                    <a:lnTo>
                      <a:pt x="0" y="8"/>
                    </a:lnTo>
                    <a:lnTo>
                      <a:pt x="0" y="9"/>
                    </a:lnTo>
                    <a:lnTo>
                      <a:pt x="0" y="9"/>
                    </a:lnTo>
                    <a:lnTo>
                      <a:pt x="0" y="10"/>
                    </a:lnTo>
                    <a:lnTo>
                      <a:pt x="0" y="10"/>
                    </a:lnTo>
                    <a:lnTo>
                      <a:pt x="0" y="11"/>
                    </a:lnTo>
                    <a:lnTo>
                      <a:pt x="0" y="11"/>
                    </a:lnTo>
                    <a:lnTo>
                      <a:pt x="0" y="11"/>
                    </a:lnTo>
                    <a:lnTo>
                      <a:pt x="0" y="11"/>
                    </a:lnTo>
                    <a:lnTo>
                      <a:pt x="0" y="10"/>
                    </a:lnTo>
                    <a:lnTo>
                      <a:pt x="0" y="10"/>
                    </a:lnTo>
                    <a:lnTo>
                      <a:pt x="0" y="9"/>
                    </a:lnTo>
                    <a:lnTo>
                      <a:pt x="0" y="10"/>
                    </a:lnTo>
                    <a:lnTo>
                      <a:pt x="0" y="9"/>
                    </a:lnTo>
                    <a:lnTo>
                      <a:pt x="0" y="9"/>
                    </a:lnTo>
                    <a:lnTo>
                      <a:pt x="0" y="9"/>
                    </a:lnTo>
                    <a:lnTo>
                      <a:pt x="0" y="9"/>
                    </a:lnTo>
                    <a:lnTo>
                      <a:pt x="0" y="9"/>
                    </a:lnTo>
                    <a:lnTo>
                      <a:pt x="0" y="9"/>
                    </a:lnTo>
                    <a:lnTo>
                      <a:pt x="0" y="10"/>
                    </a:lnTo>
                    <a:lnTo>
                      <a:pt x="0" y="9"/>
                    </a:lnTo>
                    <a:lnTo>
                      <a:pt x="0" y="10"/>
                    </a:lnTo>
                    <a:lnTo>
                      <a:pt x="0" y="11"/>
                    </a:lnTo>
                    <a:lnTo>
                      <a:pt x="0" y="11"/>
                    </a:lnTo>
                    <a:lnTo>
                      <a:pt x="0" y="11"/>
                    </a:lnTo>
                    <a:lnTo>
                      <a:pt x="0" y="11"/>
                    </a:lnTo>
                    <a:lnTo>
                      <a:pt x="0" y="12"/>
                    </a:lnTo>
                    <a:lnTo>
                      <a:pt x="0" y="12"/>
                    </a:lnTo>
                    <a:lnTo>
                      <a:pt x="0" y="13"/>
                    </a:lnTo>
                    <a:lnTo>
                      <a:pt x="0" y="13"/>
                    </a:lnTo>
                    <a:lnTo>
                      <a:pt x="0" y="12"/>
                    </a:lnTo>
                    <a:lnTo>
                      <a:pt x="0" y="12"/>
                    </a:lnTo>
                    <a:lnTo>
                      <a:pt x="0" y="11"/>
                    </a:lnTo>
                    <a:lnTo>
                      <a:pt x="0" y="12"/>
                    </a:lnTo>
                    <a:lnTo>
                      <a:pt x="0" y="12"/>
                    </a:lnTo>
                    <a:lnTo>
                      <a:pt x="0" y="11"/>
                    </a:lnTo>
                    <a:lnTo>
                      <a:pt x="0" y="12"/>
                    </a:lnTo>
                    <a:lnTo>
                      <a:pt x="0" y="12"/>
                    </a:lnTo>
                    <a:lnTo>
                      <a:pt x="0" y="12"/>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8"/>
                    </a:lnTo>
                    <a:lnTo>
                      <a:pt x="0" y="9"/>
                    </a:lnTo>
                    <a:lnTo>
                      <a:pt x="0" y="10"/>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1"/>
                    </a:lnTo>
                    <a:lnTo>
                      <a:pt x="0" y="11"/>
                    </a:lnTo>
                    <a:lnTo>
                      <a:pt x="0" y="11"/>
                    </a:lnTo>
                    <a:lnTo>
                      <a:pt x="0" y="11"/>
                    </a:lnTo>
                    <a:lnTo>
                      <a:pt x="0" y="12"/>
                    </a:lnTo>
                    <a:lnTo>
                      <a:pt x="0" y="11"/>
                    </a:lnTo>
                    <a:lnTo>
                      <a:pt x="0" y="11"/>
                    </a:lnTo>
                    <a:lnTo>
                      <a:pt x="0" y="11"/>
                    </a:lnTo>
                    <a:lnTo>
                      <a:pt x="0" y="11"/>
                    </a:lnTo>
                    <a:lnTo>
                      <a:pt x="0" y="11"/>
                    </a:lnTo>
                    <a:lnTo>
                      <a:pt x="0" y="12"/>
                    </a:lnTo>
                    <a:lnTo>
                      <a:pt x="0" y="12"/>
                    </a:lnTo>
                    <a:lnTo>
                      <a:pt x="0" y="12"/>
                    </a:lnTo>
                    <a:lnTo>
                      <a:pt x="0" y="12"/>
                    </a:lnTo>
                    <a:lnTo>
                      <a:pt x="0" y="11"/>
                    </a:lnTo>
                    <a:lnTo>
                      <a:pt x="0" y="11"/>
                    </a:lnTo>
                    <a:lnTo>
                      <a:pt x="0" y="10"/>
                    </a:lnTo>
                    <a:lnTo>
                      <a:pt x="0" y="10"/>
                    </a:lnTo>
                    <a:lnTo>
                      <a:pt x="0" y="10"/>
                    </a:lnTo>
                    <a:lnTo>
                      <a:pt x="0" y="9"/>
                    </a:lnTo>
                    <a:lnTo>
                      <a:pt x="0" y="10"/>
                    </a:lnTo>
                    <a:lnTo>
                      <a:pt x="0" y="9"/>
                    </a:lnTo>
                    <a:lnTo>
                      <a:pt x="0" y="9"/>
                    </a:lnTo>
                    <a:lnTo>
                      <a:pt x="0" y="9"/>
                    </a:lnTo>
                    <a:lnTo>
                      <a:pt x="0" y="8"/>
                    </a:lnTo>
                    <a:lnTo>
                      <a:pt x="0" y="8"/>
                    </a:lnTo>
                    <a:lnTo>
                      <a:pt x="0" y="8"/>
                    </a:lnTo>
                    <a:lnTo>
                      <a:pt x="0" y="8"/>
                    </a:lnTo>
                    <a:lnTo>
                      <a:pt x="0" y="9"/>
                    </a:lnTo>
                    <a:lnTo>
                      <a:pt x="0" y="9"/>
                    </a:lnTo>
                    <a:lnTo>
                      <a:pt x="0" y="9"/>
                    </a:lnTo>
                    <a:lnTo>
                      <a:pt x="0" y="8"/>
                    </a:lnTo>
                    <a:lnTo>
                      <a:pt x="0" y="8"/>
                    </a:lnTo>
                    <a:lnTo>
                      <a:pt x="0" y="7"/>
                    </a:lnTo>
                    <a:lnTo>
                      <a:pt x="0" y="6"/>
                    </a:lnTo>
                    <a:lnTo>
                      <a:pt x="0" y="6"/>
                    </a:lnTo>
                    <a:lnTo>
                      <a:pt x="0" y="6"/>
                    </a:lnTo>
                    <a:lnTo>
                      <a:pt x="0" y="7"/>
                    </a:lnTo>
                    <a:lnTo>
                      <a:pt x="0" y="8"/>
                    </a:lnTo>
                    <a:lnTo>
                      <a:pt x="0" y="8"/>
                    </a:lnTo>
                    <a:lnTo>
                      <a:pt x="0" y="8"/>
                    </a:lnTo>
                    <a:lnTo>
                      <a:pt x="0" y="8"/>
                    </a:lnTo>
                    <a:lnTo>
                      <a:pt x="0" y="8"/>
                    </a:lnTo>
                    <a:lnTo>
                      <a:pt x="0" y="8"/>
                    </a:lnTo>
                    <a:lnTo>
                      <a:pt x="0" y="8"/>
                    </a:lnTo>
                    <a:lnTo>
                      <a:pt x="0" y="8"/>
                    </a:lnTo>
                    <a:lnTo>
                      <a:pt x="0" y="8"/>
                    </a:lnTo>
                    <a:lnTo>
                      <a:pt x="0" y="9"/>
                    </a:lnTo>
                    <a:lnTo>
                      <a:pt x="1" y="9"/>
                    </a:lnTo>
                    <a:lnTo>
                      <a:pt x="1" y="9"/>
                    </a:lnTo>
                    <a:lnTo>
                      <a:pt x="1" y="9"/>
                    </a:lnTo>
                    <a:lnTo>
                      <a:pt x="1" y="9"/>
                    </a:lnTo>
                    <a:lnTo>
                      <a:pt x="1" y="10"/>
                    </a:lnTo>
                    <a:lnTo>
                      <a:pt x="1" y="10"/>
                    </a:lnTo>
                    <a:lnTo>
                      <a:pt x="1" y="10"/>
                    </a:lnTo>
                    <a:lnTo>
                      <a:pt x="1" y="11"/>
                    </a:lnTo>
                    <a:lnTo>
                      <a:pt x="1" y="10"/>
                    </a:lnTo>
                    <a:lnTo>
                      <a:pt x="1" y="11"/>
                    </a:lnTo>
                    <a:lnTo>
                      <a:pt x="1" y="11"/>
                    </a:lnTo>
                    <a:lnTo>
                      <a:pt x="1" y="11"/>
                    </a:lnTo>
                    <a:lnTo>
                      <a:pt x="1" y="11"/>
                    </a:lnTo>
                    <a:lnTo>
                      <a:pt x="1" y="11"/>
                    </a:lnTo>
                    <a:lnTo>
                      <a:pt x="1" y="11"/>
                    </a:lnTo>
                    <a:lnTo>
                      <a:pt x="1" y="11"/>
                    </a:lnTo>
                    <a:lnTo>
                      <a:pt x="1" y="11"/>
                    </a:lnTo>
                    <a:lnTo>
                      <a:pt x="1" y="12"/>
                    </a:lnTo>
                    <a:lnTo>
                      <a:pt x="1" y="12"/>
                    </a:lnTo>
                    <a:lnTo>
                      <a:pt x="1" y="11"/>
                    </a:lnTo>
                    <a:lnTo>
                      <a:pt x="1" y="11"/>
                    </a:lnTo>
                    <a:lnTo>
                      <a:pt x="1" y="10"/>
                    </a:lnTo>
                    <a:lnTo>
                      <a:pt x="1" y="10"/>
                    </a:lnTo>
                    <a:lnTo>
                      <a:pt x="1" y="10"/>
                    </a:lnTo>
                    <a:lnTo>
                      <a:pt x="1" y="9"/>
                    </a:lnTo>
                    <a:lnTo>
                      <a:pt x="1" y="10"/>
                    </a:lnTo>
                    <a:lnTo>
                      <a:pt x="1" y="10"/>
                    </a:lnTo>
                    <a:lnTo>
                      <a:pt x="1" y="9"/>
                    </a:lnTo>
                    <a:lnTo>
                      <a:pt x="1" y="8"/>
                    </a:lnTo>
                    <a:lnTo>
                      <a:pt x="1" y="8"/>
                    </a:lnTo>
                    <a:lnTo>
                      <a:pt x="1" y="8"/>
                    </a:lnTo>
                    <a:lnTo>
                      <a:pt x="1" y="8"/>
                    </a:lnTo>
                    <a:lnTo>
                      <a:pt x="1" y="8"/>
                    </a:lnTo>
                    <a:lnTo>
                      <a:pt x="1" y="8"/>
                    </a:lnTo>
                    <a:lnTo>
                      <a:pt x="1" y="8"/>
                    </a:lnTo>
                    <a:lnTo>
                      <a:pt x="1" y="8"/>
                    </a:lnTo>
                    <a:lnTo>
                      <a:pt x="1" y="8"/>
                    </a:lnTo>
                    <a:lnTo>
                      <a:pt x="1" y="8"/>
                    </a:lnTo>
                    <a:lnTo>
                      <a:pt x="1" y="7"/>
                    </a:lnTo>
                    <a:lnTo>
                      <a:pt x="1" y="7"/>
                    </a:lnTo>
                    <a:lnTo>
                      <a:pt x="1" y="8"/>
                    </a:lnTo>
                    <a:lnTo>
                      <a:pt x="1" y="8"/>
                    </a:lnTo>
                    <a:lnTo>
                      <a:pt x="1" y="8"/>
                    </a:lnTo>
                    <a:lnTo>
                      <a:pt x="1" y="8"/>
                    </a:lnTo>
                    <a:lnTo>
                      <a:pt x="1" y="7"/>
                    </a:lnTo>
                    <a:lnTo>
                      <a:pt x="1" y="7"/>
                    </a:lnTo>
                    <a:lnTo>
                      <a:pt x="1" y="8"/>
                    </a:lnTo>
                    <a:lnTo>
                      <a:pt x="1" y="8"/>
                    </a:lnTo>
                    <a:lnTo>
                      <a:pt x="1" y="8"/>
                    </a:lnTo>
                    <a:lnTo>
                      <a:pt x="1" y="9"/>
                    </a:lnTo>
                    <a:lnTo>
                      <a:pt x="1" y="9"/>
                    </a:lnTo>
                    <a:lnTo>
                      <a:pt x="1" y="10"/>
                    </a:lnTo>
                    <a:lnTo>
                      <a:pt x="1" y="10"/>
                    </a:lnTo>
                    <a:lnTo>
                      <a:pt x="1" y="10"/>
                    </a:lnTo>
                    <a:lnTo>
                      <a:pt x="1" y="10"/>
                    </a:lnTo>
                    <a:lnTo>
                      <a:pt x="1" y="10"/>
                    </a:lnTo>
                    <a:lnTo>
                      <a:pt x="1" y="10"/>
                    </a:lnTo>
                    <a:lnTo>
                      <a:pt x="1" y="11"/>
                    </a:lnTo>
                    <a:lnTo>
                      <a:pt x="1" y="10"/>
                    </a:lnTo>
                    <a:lnTo>
                      <a:pt x="1" y="10"/>
                    </a:lnTo>
                    <a:lnTo>
                      <a:pt x="1" y="11"/>
                    </a:lnTo>
                    <a:lnTo>
                      <a:pt x="1" y="11"/>
                    </a:lnTo>
                    <a:lnTo>
                      <a:pt x="1" y="11"/>
                    </a:lnTo>
                    <a:lnTo>
                      <a:pt x="1" y="11"/>
                    </a:lnTo>
                    <a:lnTo>
                      <a:pt x="1" y="11"/>
                    </a:lnTo>
                    <a:lnTo>
                      <a:pt x="1" y="11"/>
                    </a:lnTo>
                    <a:lnTo>
                      <a:pt x="1" y="11"/>
                    </a:lnTo>
                    <a:lnTo>
                      <a:pt x="1" y="12"/>
                    </a:lnTo>
                    <a:lnTo>
                      <a:pt x="1" y="12"/>
                    </a:lnTo>
                    <a:lnTo>
                      <a:pt x="1" y="13"/>
                    </a:lnTo>
                    <a:lnTo>
                      <a:pt x="1" y="13"/>
                    </a:lnTo>
                    <a:lnTo>
                      <a:pt x="1" y="13"/>
                    </a:lnTo>
                    <a:lnTo>
                      <a:pt x="1" y="13"/>
                    </a:lnTo>
                    <a:lnTo>
                      <a:pt x="1" y="14"/>
                    </a:lnTo>
                    <a:lnTo>
                      <a:pt x="1" y="13"/>
                    </a:lnTo>
                    <a:lnTo>
                      <a:pt x="1" y="14"/>
                    </a:lnTo>
                    <a:lnTo>
                      <a:pt x="1" y="14"/>
                    </a:lnTo>
                    <a:lnTo>
                      <a:pt x="1" y="13"/>
                    </a:lnTo>
                    <a:lnTo>
                      <a:pt x="1" y="14"/>
                    </a:lnTo>
                    <a:lnTo>
                      <a:pt x="1" y="13"/>
                    </a:lnTo>
                    <a:lnTo>
                      <a:pt x="1" y="14"/>
                    </a:lnTo>
                    <a:lnTo>
                      <a:pt x="1" y="13"/>
                    </a:lnTo>
                    <a:lnTo>
                      <a:pt x="1" y="14"/>
                    </a:lnTo>
                    <a:lnTo>
                      <a:pt x="1" y="13"/>
                    </a:lnTo>
                    <a:lnTo>
                      <a:pt x="1" y="14"/>
                    </a:lnTo>
                    <a:lnTo>
                      <a:pt x="1" y="13"/>
                    </a:lnTo>
                    <a:lnTo>
                      <a:pt x="1" y="13"/>
                    </a:lnTo>
                    <a:lnTo>
                      <a:pt x="1" y="13"/>
                    </a:lnTo>
                    <a:lnTo>
                      <a:pt x="1" y="13"/>
                    </a:lnTo>
                    <a:lnTo>
                      <a:pt x="1" y="13"/>
                    </a:lnTo>
                    <a:lnTo>
                      <a:pt x="1" y="13"/>
                    </a:lnTo>
                    <a:lnTo>
                      <a:pt x="1" y="13"/>
                    </a:lnTo>
                    <a:lnTo>
                      <a:pt x="1" y="14"/>
                    </a:lnTo>
                    <a:lnTo>
                      <a:pt x="1" y="14"/>
                    </a:lnTo>
                    <a:lnTo>
                      <a:pt x="1" y="14"/>
                    </a:lnTo>
                    <a:lnTo>
                      <a:pt x="1" y="14"/>
                    </a:lnTo>
                    <a:lnTo>
                      <a:pt x="1" y="15"/>
                    </a:lnTo>
                    <a:lnTo>
                      <a:pt x="1" y="15"/>
                    </a:lnTo>
                    <a:lnTo>
                      <a:pt x="1" y="15"/>
                    </a:lnTo>
                    <a:lnTo>
                      <a:pt x="1" y="15"/>
                    </a:lnTo>
                    <a:lnTo>
                      <a:pt x="1" y="16"/>
                    </a:lnTo>
                    <a:lnTo>
                      <a:pt x="1" y="16"/>
                    </a:lnTo>
                    <a:lnTo>
                      <a:pt x="1" y="16"/>
                    </a:lnTo>
                    <a:lnTo>
                      <a:pt x="1" y="17"/>
                    </a:lnTo>
                    <a:lnTo>
                      <a:pt x="1" y="17"/>
                    </a:lnTo>
                    <a:lnTo>
                      <a:pt x="1" y="17"/>
                    </a:lnTo>
                    <a:lnTo>
                      <a:pt x="1" y="16"/>
                    </a:lnTo>
                    <a:lnTo>
                      <a:pt x="1" y="17"/>
                    </a:lnTo>
                    <a:lnTo>
                      <a:pt x="1" y="17"/>
                    </a:lnTo>
                    <a:lnTo>
                      <a:pt x="1" y="16"/>
                    </a:lnTo>
                    <a:lnTo>
                      <a:pt x="1" y="17"/>
                    </a:lnTo>
                    <a:lnTo>
                      <a:pt x="1" y="16"/>
                    </a:lnTo>
                    <a:lnTo>
                      <a:pt x="1" y="16"/>
                    </a:lnTo>
                    <a:lnTo>
                      <a:pt x="1" y="16"/>
                    </a:lnTo>
                    <a:lnTo>
                      <a:pt x="1" y="14"/>
                    </a:lnTo>
                    <a:lnTo>
                      <a:pt x="1" y="15"/>
                    </a:lnTo>
                    <a:lnTo>
                      <a:pt x="1" y="14"/>
                    </a:lnTo>
                    <a:lnTo>
                      <a:pt x="1" y="15"/>
                    </a:lnTo>
                    <a:lnTo>
                      <a:pt x="1" y="15"/>
                    </a:lnTo>
                    <a:lnTo>
                      <a:pt x="1" y="15"/>
                    </a:lnTo>
                    <a:lnTo>
                      <a:pt x="1" y="14"/>
                    </a:lnTo>
                    <a:lnTo>
                      <a:pt x="1" y="14"/>
                    </a:lnTo>
                    <a:lnTo>
                      <a:pt x="1" y="14"/>
                    </a:lnTo>
                    <a:lnTo>
                      <a:pt x="1" y="14"/>
                    </a:lnTo>
                    <a:lnTo>
                      <a:pt x="1" y="13"/>
                    </a:lnTo>
                    <a:lnTo>
                      <a:pt x="1" y="13"/>
                    </a:lnTo>
                    <a:lnTo>
                      <a:pt x="1" y="12"/>
                    </a:lnTo>
                    <a:lnTo>
                      <a:pt x="1" y="12"/>
                    </a:lnTo>
                    <a:lnTo>
                      <a:pt x="1" y="12"/>
                    </a:lnTo>
                    <a:lnTo>
                      <a:pt x="1" y="12"/>
                    </a:lnTo>
                    <a:lnTo>
                      <a:pt x="1" y="12"/>
                    </a:lnTo>
                    <a:lnTo>
                      <a:pt x="1" y="12"/>
                    </a:lnTo>
                    <a:lnTo>
                      <a:pt x="1" y="12"/>
                    </a:lnTo>
                    <a:lnTo>
                      <a:pt x="1" y="13"/>
                    </a:lnTo>
                    <a:lnTo>
                      <a:pt x="1" y="13"/>
                    </a:lnTo>
                    <a:lnTo>
                      <a:pt x="1" y="13"/>
                    </a:lnTo>
                    <a:lnTo>
                      <a:pt x="1" y="13"/>
                    </a:lnTo>
                    <a:lnTo>
                      <a:pt x="1" y="13"/>
                    </a:lnTo>
                    <a:lnTo>
                      <a:pt x="1" y="13"/>
                    </a:lnTo>
                    <a:lnTo>
                      <a:pt x="1" y="12"/>
                    </a:lnTo>
                    <a:lnTo>
                      <a:pt x="1" y="13"/>
                    </a:lnTo>
                    <a:lnTo>
                      <a:pt x="1" y="12"/>
                    </a:lnTo>
                    <a:lnTo>
                      <a:pt x="1" y="12"/>
                    </a:lnTo>
                    <a:lnTo>
                      <a:pt x="1" y="12"/>
                    </a:lnTo>
                    <a:lnTo>
                      <a:pt x="1" y="13"/>
                    </a:lnTo>
                    <a:lnTo>
                      <a:pt x="1" y="12"/>
                    </a:lnTo>
                    <a:lnTo>
                      <a:pt x="1" y="12"/>
                    </a:lnTo>
                    <a:lnTo>
                      <a:pt x="1" y="13"/>
                    </a:lnTo>
                    <a:lnTo>
                      <a:pt x="1" y="13"/>
                    </a:lnTo>
                    <a:lnTo>
                      <a:pt x="1" y="13"/>
                    </a:lnTo>
                    <a:lnTo>
                      <a:pt x="1" y="12"/>
                    </a:lnTo>
                    <a:lnTo>
                      <a:pt x="1" y="12"/>
                    </a:lnTo>
                    <a:lnTo>
                      <a:pt x="1" y="12"/>
                    </a:lnTo>
                    <a:lnTo>
                      <a:pt x="1" y="12"/>
                    </a:lnTo>
                    <a:lnTo>
                      <a:pt x="1" y="13"/>
                    </a:lnTo>
                    <a:lnTo>
                      <a:pt x="1" y="12"/>
                    </a:lnTo>
                    <a:lnTo>
                      <a:pt x="1" y="12"/>
                    </a:lnTo>
                    <a:lnTo>
                      <a:pt x="1" y="12"/>
                    </a:lnTo>
                    <a:lnTo>
                      <a:pt x="1" y="12"/>
                    </a:lnTo>
                    <a:lnTo>
                      <a:pt x="1" y="11"/>
                    </a:lnTo>
                    <a:lnTo>
                      <a:pt x="1" y="12"/>
                    </a:lnTo>
                    <a:lnTo>
                      <a:pt x="1" y="12"/>
                    </a:lnTo>
                    <a:lnTo>
                      <a:pt x="1" y="11"/>
                    </a:lnTo>
                    <a:lnTo>
                      <a:pt x="1" y="12"/>
                    </a:lnTo>
                    <a:lnTo>
                      <a:pt x="1" y="11"/>
                    </a:lnTo>
                    <a:lnTo>
                      <a:pt x="1" y="11"/>
                    </a:lnTo>
                    <a:lnTo>
                      <a:pt x="1" y="11"/>
                    </a:lnTo>
                    <a:lnTo>
                      <a:pt x="1" y="10"/>
                    </a:lnTo>
                    <a:lnTo>
                      <a:pt x="1" y="10"/>
                    </a:lnTo>
                    <a:lnTo>
                      <a:pt x="1" y="10"/>
                    </a:lnTo>
                    <a:lnTo>
                      <a:pt x="1" y="9"/>
                    </a:lnTo>
                    <a:lnTo>
                      <a:pt x="1" y="9"/>
                    </a:lnTo>
                    <a:lnTo>
                      <a:pt x="1" y="9"/>
                    </a:lnTo>
                    <a:lnTo>
                      <a:pt x="1" y="10"/>
                    </a:lnTo>
                    <a:lnTo>
                      <a:pt x="1" y="10"/>
                    </a:lnTo>
                    <a:lnTo>
                      <a:pt x="1" y="10"/>
                    </a:lnTo>
                    <a:lnTo>
                      <a:pt x="1" y="11"/>
                    </a:lnTo>
                    <a:lnTo>
                      <a:pt x="1" y="11"/>
                    </a:lnTo>
                    <a:lnTo>
                      <a:pt x="1" y="10"/>
                    </a:lnTo>
                    <a:lnTo>
                      <a:pt x="1" y="11"/>
                    </a:lnTo>
                    <a:lnTo>
                      <a:pt x="1" y="10"/>
                    </a:lnTo>
                    <a:lnTo>
                      <a:pt x="1" y="10"/>
                    </a:lnTo>
                    <a:lnTo>
                      <a:pt x="1" y="10"/>
                    </a:lnTo>
                    <a:lnTo>
                      <a:pt x="1" y="11"/>
                    </a:lnTo>
                    <a:lnTo>
                      <a:pt x="1" y="11"/>
                    </a:lnTo>
                    <a:lnTo>
                      <a:pt x="1" y="11"/>
                    </a:lnTo>
                    <a:lnTo>
                      <a:pt x="1" y="12"/>
                    </a:lnTo>
                    <a:lnTo>
                      <a:pt x="1" y="13"/>
                    </a:lnTo>
                    <a:lnTo>
                      <a:pt x="1" y="12"/>
                    </a:lnTo>
                    <a:lnTo>
                      <a:pt x="1" y="13"/>
                    </a:lnTo>
                    <a:lnTo>
                      <a:pt x="1" y="12"/>
                    </a:lnTo>
                    <a:lnTo>
                      <a:pt x="1" y="13"/>
                    </a:lnTo>
                    <a:lnTo>
                      <a:pt x="1" y="14"/>
                    </a:lnTo>
                    <a:lnTo>
                      <a:pt x="1" y="13"/>
                    </a:lnTo>
                    <a:lnTo>
                      <a:pt x="1" y="13"/>
                    </a:lnTo>
                    <a:lnTo>
                      <a:pt x="1" y="13"/>
                    </a:lnTo>
                    <a:lnTo>
                      <a:pt x="1" y="13"/>
                    </a:lnTo>
                    <a:lnTo>
                      <a:pt x="1" y="11"/>
                    </a:lnTo>
                    <a:lnTo>
                      <a:pt x="1" y="11"/>
                    </a:lnTo>
                    <a:lnTo>
                      <a:pt x="1" y="11"/>
                    </a:lnTo>
                    <a:lnTo>
                      <a:pt x="1" y="10"/>
                    </a:lnTo>
                    <a:lnTo>
                      <a:pt x="1" y="10"/>
                    </a:lnTo>
                    <a:lnTo>
                      <a:pt x="1" y="10"/>
                    </a:lnTo>
                    <a:lnTo>
                      <a:pt x="1" y="10"/>
                    </a:lnTo>
                    <a:lnTo>
                      <a:pt x="1" y="10"/>
                    </a:lnTo>
                    <a:lnTo>
                      <a:pt x="1" y="10"/>
                    </a:lnTo>
                    <a:lnTo>
                      <a:pt x="1" y="10"/>
                    </a:lnTo>
                    <a:lnTo>
                      <a:pt x="1" y="9"/>
                    </a:lnTo>
                    <a:lnTo>
                      <a:pt x="1" y="10"/>
                    </a:lnTo>
                    <a:lnTo>
                      <a:pt x="1" y="10"/>
                    </a:lnTo>
                    <a:lnTo>
                      <a:pt x="1" y="10"/>
                    </a:lnTo>
                    <a:lnTo>
                      <a:pt x="1" y="10"/>
                    </a:lnTo>
                    <a:lnTo>
                      <a:pt x="1" y="10"/>
                    </a:lnTo>
                    <a:lnTo>
                      <a:pt x="1" y="10"/>
                    </a:lnTo>
                    <a:lnTo>
                      <a:pt x="1" y="9"/>
                    </a:lnTo>
                    <a:lnTo>
                      <a:pt x="1" y="10"/>
                    </a:lnTo>
                    <a:lnTo>
                      <a:pt x="1" y="10"/>
                    </a:lnTo>
                    <a:lnTo>
                      <a:pt x="1" y="9"/>
                    </a:lnTo>
                    <a:lnTo>
                      <a:pt x="1" y="10"/>
                    </a:lnTo>
                    <a:lnTo>
                      <a:pt x="1" y="10"/>
                    </a:lnTo>
                    <a:lnTo>
                      <a:pt x="1" y="10"/>
                    </a:lnTo>
                    <a:lnTo>
                      <a:pt x="1" y="10"/>
                    </a:lnTo>
                    <a:lnTo>
                      <a:pt x="1" y="9"/>
                    </a:lnTo>
                    <a:lnTo>
                      <a:pt x="1" y="9"/>
                    </a:lnTo>
                    <a:lnTo>
                      <a:pt x="1" y="9"/>
                    </a:lnTo>
                    <a:lnTo>
                      <a:pt x="1" y="10"/>
                    </a:lnTo>
                    <a:lnTo>
                      <a:pt x="1" y="10"/>
                    </a:lnTo>
                    <a:lnTo>
                      <a:pt x="1" y="10"/>
                    </a:lnTo>
                    <a:lnTo>
                      <a:pt x="1" y="10"/>
                    </a:lnTo>
                    <a:lnTo>
                      <a:pt x="1" y="11"/>
                    </a:lnTo>
                    <a:lnTo>
                      <a:pt x="1" y="11"/>
                    </a:lnTo>
                    <a:lnTo>
                      <a:pt x="1" y="11"/>
                    </a:lnTo>
                  </a:path>
                </a:pathLst>
              </a:custGeom>
              <a:noFill/>
              <a:ln w="0">
                <a:solidFill>
                  <a:srgbClr val="3366FF"/>
                </a:solidFill>
                <a:prstDash val="solid"/>
                <a:round/>
                <a:headEnd/>
                <a:tailEnd/>
              </a:ln>
            </p:spPr>
            <p:txBody>
              <a:bodyPr/>
              <a:lstStyle/>
              <a:p>
                <a:endParaRPr lang="en-GB"/>
              </a:p>
            </p:txBody>
          </p:sp>
          <p:sp>
            <p:nvSpPr>
              <p:cNvPr id="186397" name="Freeform 1053"/>
              <p:cNvSpPr>
                <a:spLocks/>
              </p:cNvSpPr>
              <p:nvPr/>
            </p:nvSpPr>
            <p:spPr bwMode="auto">
              <a:xfrm>
                <a:off x="4008" y="3551"/>
                <a:ext cx="1" cy="96"/>
              </a:xfrm>
              <a:custGeom>
                <a:avLst/>
                <a:gdLst/>
                <a:ahLst/>
                <a:cxnLst>
                  <a:cxn ang="0">
                    <a:pos x="0" y="1"/>
                  </a:cxn>
                  <a:cxn ang="0">
                    <a:pos x="0" y="3"/>
                  </a:cxn>
                  <a:cxn ang="0">
                    <a:pos x="0" y="2"/>
                  </a:cxn>
                  <a:cxn ang="0">
                    <a:pos x="0" y="3"/>
                  </a:cxn>
                  <a:cxn ang="0">
                    <a:pos x="0" y="1"/>
                  </a:cxn>
                  <a:cxn ang="0">
                    <a:pos x="0" y="1"/>
                  </a:cxn>
                  <a:cxn ang="0">
                    <a:pos x="0" y="4"/>
                  </a:cxn>
                  <a:cxn ang="0">
                    <a:pos x="0" y="5"/>
                  </a:cxn>
                  <a:cxn ang="0">
                    <a:pos x="0" y="5"/>
                  </a:cxn>
                  <a:cxn ang="0">
                    <a:pos x="0" y="8"/>
                  </a:cxn>
                  <a:cxn ang="0">
                    <a:pos x="0" y="9"/>
                  </a:cxn>
                  <a:cxn ang="0">
                    <a:pos x="0" y="10"/>
                  </a:cxn>
                  <a:cxn ang="0">
                    <a:pos x="0" y="8"/>
                  </a:cxn>
                  <a:cxn ang="0">
                    <a:pos x="0" y="9"/>
                  </a:cxn>
                  <a:cxn ang="0">
                    <a:pos x="0" y="10"/>
                  </a:cxn>
                  <a:cxn ang="0">
                    <a:pos x="0" y="8"/>
                  </a:cxn>
                  <a:cxn ang="0">
                    <a:pos x="0" y="8"/>
                  </a:cxn>
                  <a:cxn ang="0">
                    <a:pos x="0" y="9"/>
                  </a:cxn>
                  <a:cxn ang="0">
                    <a:pos x="0" y="9"/>
                  </a:cxn>
                  <a:cxn ang="0">
                    <a:pos x="0" y="7"/>
                  </a:cxn>
                  <a:cxn ang="0">
                    <a:pos x="0" y="7"/>
                  </a:cxn>
                  <a:cxn ang="0">
                    <a:pos x="0" y="8"/>
                  </a:cxn>
                  <a:cxn ang="0">
                    <a:pos x="0" y="7"/>
                  </a:cxn>
                  <a:cxn ang="0">
                    <a:pos x="0" y="6"/>
                  </a:cxn>
                  <a:cxn ang="0">
                    <a:pos x="0" y="7"/>
                  </a:cxn>
                  <a:cxn ang="0">
                    <a:pos x="0" y="7"/>
                  </a:cxn>
                  <a:cxn ang="0">
                    <a:pos x="0" y="8"/>
                  </a:cxn>
                  <a:cxn ang="0">
                    <a:pos x="0" y="10"/>
                  </a:cxn>
                  <a:cxn ang="0">
                    <a:pos x="0" y="10"/>
                  </a:cxn>
                  <a:cxn ang="0">
                    <a:pos x="0" y="9"/>
                  </a:cxn>
                  <a:cxn ang="0">
                    <a:pos x="0" y="7"/>
                  </a:cxn>
                  <a:cxn ang="0">
                    <a:pos x="0" y="7"/>
                  </a:cxn>
                  <a:cxn ang="0">
                    <a:pos x="0" y="5"/>
                  </a:cxn>
                  <a:cxn ang="0">
                    <a:pos x="0" y="9"/>
                  </a:cxn>
                  <a:cxn ang="0">
                    <a:pos x="0" y="9"/>
                  </a:cxn>
                  <a:cxn ang="0">
                    <a:pos x="0" y="8"/>
                  </a:cxn>
                  <a:cxn ang="0">
                    <a:pos x="0" y="8"/>
                  </a:cxn>
                  <a:cxn ang="0">
                    <a:pos x="0" y="7"/>
                  </a:cxn>
                  <a:cxn ang="0">
                    <a:pos x="0" y="8"/>
                  </a:cxn>
                  <a:cxn ang="0">
                    <a:pos x="0" y="10"/>
                  </a:cxn>
                  <a:cxn ang="0">
                    <a:pos x="0" y="11"/>
                  </a:cxn>
                  <a:cxn ang="0">
                    <a:pos x="0" y="13"/>
                  </a:cxn>
                  <a:cxn ang="0">
                    <a:pos x="0" y="10"/>
                  </a:cxn>
                  <a:cxn ang="0">
                    <a:pos x="0" y="12"/>
                  </a:cxn>
                  <a:cxn ang="0">
                    <a:pos x="0" y="15"/>
                  </a:cxn>
                  <a:cxn ang="0">
                    <a:pos x="0" y="14"/>
                  </a:cxn>
                  <a:cxn ang="0">
                    <a:pos x="0" y="16"/>
                  </a:cxn>
                  <a:cxn ang="0">
                    <a:pos x="0" y="15"/>
                  </a:cxn>
                  <a:cxn ang="0">
                    <a:pos x="0" y="13"/>
                  </a:cxn>
                  <a:cxn ang="0">
                    <a:pos x="0" y="13"/>
                  </a:cxn>
                  <a:cxn ang="0">
                    <a:pos x="0" y="15"/>
                  </a:cxn>
                  <a:cxn ang="0">
                    <a:pos x="0" y="12"/>
                  </a:cxn>
                  <a:cxn ang="0">
                    <a:pos x="0" y="13"/>
                  </a:cxn>
                  <a:cxn ang="0">
                    <a:pos x="0" y="12"/>
                  </a:cxn>
                  <a:cxn ang="0">
                    <a:pos x="0" y="10"/>
                  </a:cxn>
                  <a:cxn ang="0">
                    <a:pos x="0" y="8"/>
                  </a:cxn>
                  <a:cxn ang="0">
                    <a:pos x="0" y="10"/>
                  </a:cxn>
                  <a:cxn ang="0">
                    <a:pos x="0" y="10"/>
                  </a:cxn>
                  <a:cxn ang="0">
                    <a:pos x="0" y="8"/>
                  </a:cxn>
                  <a:cxn ang="0">
                    <a:pos x="0" y="8"/>
                  </a:cxn>
                  <a:cxn ang="0">
                    <a:pos x="0" y="10"/>
                  </a:cxn>
                  <a:cxn ang="0">
                    <a:pos x="0" y="10"/>
                  </a:cxn>
                  <a:cxn ang="0">
                    <a:pos x="0" y="10"/>
                  </a:cxn>
                </a:cxnLst>
                <a:rect l="0" t="0" r="r" b="b"/>
                <a:pathLst>
                  <a:path h="16">
                    <a:moveTo>
                      <a:pt x="0" y="1"/>
                    </a:moveTo>
                    <a:lnTo>
                      <a:pt x="0" y="2"/>
                    </a:lnTo>
                    <a:lnTo>
                      <a:pt x="0" y="1"/>
                    </a:lnTo>
                    <a:lnTo>
                      <a:pt x="0" y="1"/>
                    </a:lnTo>
                    <a:lnTo>
                      <a:pt x="0" y="0"/>
                    </a:lnTo>
                    <a:lnTo>
                      <a:pt x="0" y="0"/>
                    </a:lnTo>
                    <a:lnTo>
                      <a:pt x="0" y="0"/>
                    </a:lnTo>
                    <a:lnTo>
                      <a:pt x="0" y="0"/>
                    </a:lnTo>
                    <a:lnTo>
                      <a:pt x="0" y="0"/>
                    </a:lnTo>
                    <a:lnTo>
                      <a:pt x="0" y="0"/>
                    </a:lnTo>
                    <a:lnTo>
                      <a:pt x="0" y="1"/>
                    </a:lnTo>
                    <a:lnTo>
                      <a:pt x="0" y="0"/>
                    </a:lnTo>
                    <a:lnTo>
                      <a:pt x="0" y="0"/>
                    </a:lnTo>
                    <a:lnTo>
                      <a:pt x="0" y="1"/>
                    </a:lnTo>
                    <a:lnTo>
                      <a:pt x="0" y="1"/>
                    </a:lnTo>
                    <a:lnTo>
                      <a:pt x="0" y="2"/>
                    </a:lnTo>
                    <a:lnTo>
                      <a:pt x="0" y="2"/>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3"/>
                    </a:lnTo>
                    <a:lnTo>
                      <a:pt x="0" y="3"/>
                    </a:lnTo>
                    <a:lnTo>
                      <a:pt x="0" y="3"/>
                    </a:lnTo>
                    <a:lnTo>
                      <a:pt x="0" y="2"/>
                    </a:lnTo>
                    <a:lnTo>
                      <a:pt x="0" y="2"/>
                    </a:lnTo>
                    <a:lnTo>
                      <a:pt x="0" y="2"/>
                    </a:lnTo>
                    <a:lnTo>
                      <a:pt x="0" y="1"/>
                    </a:lnTo>
                    <a:lnTo>
                      <a:pt x="0" y="1"/>
                    </a:lnTo>
                    <a:lnTo>
                      <a:pt x="0" y="1"/>
                    </a:lnTo>
                    <a:lnTo>
                      <a:pt x="0" y="1"/>
                    </a:lnTo>
                    <a:lnTo>
                      <a:pt x="0" y="2"/>
                    </a:lnTo>
                    <a:lnTo>
                      <a:pt x="0" y="1"/>
                    </a:lnTo>
                    <a:lnTo>
                      <a:pt x="0" y="2"/>
                    </a:lnTo>
                    <a:lnTo>
                      <a:pt x="0" y="1"/>
                    </a:lnTo>
                    <a:lnTo>
                      <a:pt x="0" y="1"/>
                    </a:lnTo>
                    <a:lnTo>
                      <a:pt x="0" y="0"/>
                    </a:lnTo>
                    <a:lnTo>
                      <a:pt x="0" y="1"/>
                    </a:lnTo>
                    <a:lnTo>
                      <a:pt x="0" y="0"/>
                    </a:lnTo>
                    <a:lnTo>
                      <a:pt x="0" y="1"/>
                    </a:lnTo>
                    <a:lnTo>
                      <a:pt x="0" y="1"/>
                    </a:lnTo>
                    <a:lnTo>
                      <a:pt x="0" y="2"/>
                    </a:lnTo>
                    <a:lnTo>
                      <a:pt x="0" y="2"/>
                    </a:lnTo>
                    <a:lnTo>
                      <a:pt x="0" y="3"/>
                    </a:lnTo>
                    <a:lnTo>
                      <a:pt x="0" y="3"/>
                    </a:lnTo>
                    <a:lnTo>
                      <a:pt x="0" y="3"/>
                    </a:lnTo>
                    <a:lnTo>
                      <a:pt x="0" y="4"/>
                    </a:lnTo>
                    <a:lnTo>
                      <a:pt x="0" y="4"/>
                    </a:lnTo>
                    <a:lnTo>
                      <a:pt x="0" y="4"/>
                    </a:lnTo>
                    <a:lnTo>
                      <a:pt x="0" y="3"/>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4"/>
                    </a:lnTo>
                    <a:lnTo>
                      <a:pt x="0" y="4"/>
                    </a:lnTo>
                    <a:lnTo>
                      <a:pt x="0" y="5"/>
                    </a:lnTo>
                    <a:lnTo>
                      <a:pt x="0" y="5"/>
                    </a:lnTo>
                    <a:lnTo>
                      <a:pt x="0" y="4"/>
                    </a:lnTo>
                    <a:lnTo>
                      <a:pt x="0" y="5"/>
                    </a:lnTo>
                    <a:lnTo>
                      <a:pt x="0" y="5"/>
                    </a:lnTo>
                    <a:lnTo>
                      <a:pt x="0" y="5"/>
                    </a:lnTo>
                    <a:lnTo>
                      <a:pt x="0" y="5"/>
                    </a:lnTo>
                    <a:lnTo>
                      <a:pt x="0" y="6"/>
                    </a:lnTo>
                    <a:lnTo>
                      <a:pt x="0" y="5"/>
                    </a:lnTo>
                    <a:lnTo>
                      <a:pt x="0" y="6"/>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9"/>
                    </a:lnTo>
                    <a:lnTo>
                      <a:pt x="0" y="9"/>
                    </a:lnTo>
                    <a:lnTo>
                      <a:pt x="0" y="9"/>
                    </a:lnTo>
                    <a:lnTo>
                      <a:pt x="0" y="8"/>
                    </a:lnTo>
                    <a:lnTo>
                      <a:pt x="0" y="9"/>
                    </a:lnTo>
                    <a:lnTo>
                      <a:pt x="0" y="10"/>
                    </a:lnTo>
                    <a:lnTo>
                      <a:pt x="0" y="9"/>
                    </a:lnTo>
                    <a:lnTo>
                      <a:pt x="0" y="9"/>
                    </a:lnTo>
                    <a:lnTo>
                      <a:pt x="0" y="9"/>
                    </a:lnTo>
                    <a:lnTo>
                      <a:pt x="0" y="9"/>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9"/>
                    </a:lnTo>
                    <a:lnTo>
                      <a:pt x="0" y="8"/>
                    </a:lnTo>
                    <a:lnTo>
                      <a:pt x="0" y="8"/>
                    </a:lnTo>
                    <a:lnTo>
                      <a:pt x="0" y="8"/>
                    </a:lnTo>
                    <a:lnTo>
                      <a:pt x="0" y="9"/>
                    </a:lnTo>
                    <a:lnTo>
                      <a:pt x="0" y="8"/>
                    </a:lnTo>
                    <a:lnTo>
                      <a:pt x="0" y="9"/>
                    </a:lnTo>
                    <a:lnTo>
                      <a:pt x="0" y="9"/>
                    </a:lnTo>
                    <a:lnTo>
                      <a:pt x="0" y="9"/>
                    </a:lnTo>
                    <a:lnTo>
                      <a:pt x="0" y="10"/>
                    </a:lnTo>
                    <a:lnTo>
                      <a:pt x="0" y="9"/>
                    </a:lnTo>
                    <a:lnTo>
                      <a:pt x="0" y="10"/>
                    </a:lnTo>
                    <a:lnTo>
                      <a:pt x="0" y="9"/>
                    </a:lnTo>
                    <a:lnTo>
                      <a:pt x="0" y="10"/>
                    </a:lnTo>
                    <a:lnTo>
                      <a:pt x="0" y="10"/>
                    </a:lnTo>
                    <a:lnTo>
                      <a:pt x="0" y="10"/>
                    </a:lnTo>
                    <a:lnTo>
                      <a:pt x="0" y="10"/>
                    </a:lnTo>
                    <a:lnTo>
                      <a:pt x="0" y="10"/>
                    </a:lnTo>
                    <a:lnTo>
                      <a:pt x="0" y="9"/>
                    </a:lnTo>
                    <a:lnTo>
                      <a:pt x="0" y="9"/>
                    </a:lnTo>
                    <a:lnTo>
                      <a:pt x="0" y="9"/>
                    </a:lnTo>
                    <a:lnTo>
                      <a:pt x="0" y="10"/>
                    </a:lnTo>
                    <a:lnTo>
                      <a:pt x="0" y="10"/>
                    </a:lnTo>
                    <a:lnTo>
                      <a:pt x="0" y="10"/>
                    </a:lnTo>
                    <a:lnTo>
                      <a:pt x="0" y="10"/>
                    </a:lnTo>
                    <a:lnTo>
                      <a:pt x="0" y="10"/>
                    </a:lnTo>
                    <a:lnTo>
                      <a:pt x="0" y="10"/>
                    </a:lnTo>
                    <a:lnTo>
                      <a:pt x="0" y="11"/>
                    </a:lnTo>
                    <a:lnTo>
                      <a:pt x="0" y="10"/>
                    </a:lnTo>
                    <a:lnTo>
                      <a:pt x="0" y="10"/>
                    </a:lnTo>
                    <a:lnTo>
                      <a:pt x="0" y="9"/>
                    </a:lnTo>
                    <a:lnTo>
                      <a:pt x="0" y="9"/>
                    </a:lnTo>
                    <a:lnTo>
                      <a:pt x="0" y="9"/>
                    </a:lnTo>
                    <a:lnTo>
                      <a:pt x="0" y="9"/>
                    </a:lnTo>
                    <a:lnTo>
                      <a:pt x="0" y="8"/>
                    </a:lnTo>
                    <a:lnTo>
                      <a:pt x="0" y="9"/>
                    </a:lnTo>
                    <a:lnTo>
                      <a:pt x="0" y="8"/>
                    </a:lnTo>
                    <a:lnTo>
                      <a:pt x="0" y="8"/>
                    </a:lnTo>
                    <a:lnTo>
                      <a:pt x="0" y="8"/>
                    </a:lnTo>
                    <a:lnTo>
                      <a:pt x="0" y="8"/>
                    </a:lnTo>
                    <a:lnTo>
                      <a:pt x="0" y="8"/>
                    </a:lnTo>
                    <a:lnTo>
                      <a:pt x="0" y="8"/>
                    </a:lnTo>
                    <a:lnTo>
                      <a:pt x="0" y="9"/>
                    </a:lnTo>
                    <a:lnTo>
                      <a:pt x="0" y="9"/>
                    </a:lnTo>
                    <a:lnTo>
                      <a:pt x="0" y="8"/>
                    </a:lnTo>
                    <a:lnTo>
                      <a:pt x="0" y="8"/>
                    </a:lnTo>
                    <a:lnTo>
                      <a:pt x="0" y="7"/>
                    </a:lnTo>
                    <a:lnTo>
                      <a:pt x="0" y="7"/>
                    </a:lnTo>
                    <a:lnTo>
                      <a:pt x="0" y="8"/>
                    </a:lnTo>
                    <a:lnTo>
                      <a:pt x="0" y="8"/>
                    </a:lnTo>
                    <a:lnTo>
                      <a:pt x="0" y="8"/>
                    </a:lnTo>
                    <a:lnTo>
                      <a:pt x="0" y="8"/>
                    </a:lnTo>
                    <a:lnTo>
                      <a:pt x="0" y="7"/>
                    </a:lnTo>
                    <a:lnTo>
                      <a:pt x="0" y="8"/>
                    </a:lnTo>
                    <a:lnTo>
                      <a:pt x="0" y="9"/>
                    </a:lnTo>
                    <a:lnTo>
                      <a:pt x="0" y="9"/>
                    </a:lnTo>
                    <a:lnTo>
                      <a:pt x="0" y="9"/>
                    </a:lnTo>
                    <a:lnTo>
                      <a:pt x="0" y="9"/>
                    </a:lnTo>
                    <a:lnTo>
                      <a:pt x="0" y="8"/>
                    </a:lnTo>
                    <a:lnTo>
                      <a:pt x="0" y="9"/>
                    </a:lnTo>
                    <a:lnTo>
                      <a:pt x="0" y="8"/>
                    </a:lnTo>
                    <a:lnTo>
                      <a:pt x="0" y="9"/>
                    </a:lnTo>
                    <a:lnTo>
                      <a:pt x="0" y="8"/>
                    </a:lnTo>
                    <a:lnTo>
                      <a:pt x="0" y="9"/>
                    </a:lnTo>
                    <a:lnTo>
                      <a:pt x="0" y="9"/>
                    </a:lnTo>
                    <a:lnTo>
                      <a:pt x="0" y="9"/>
                    </a:lnTo>
                    <a:lnTo>
                      <a:pt x="0" y="10"/>
                    </a:lnTo>
                    <a:lnTo>
                      <a:pt x="0" y="9"/>
                    </a:lnTo>
                    <a:lnTo>
                      <a:pt x="0" y="10"/>
                    </a:lnTo>
                    <a:lnTo>
                      <a:pt x="0" y="11"/>
                    </a:lnTo>
                    <a:lnTo>
                      <a:pt x="0" y="10"/>
                    </a:lnTo>
                    <a:lnTo>
                      <a:pt x="0" y="9"/>
                    </a:lnTo>
                    <a:lnTo>
                      <a:pt x="0" y="9"/>
                    </a:lnTo>
                    <a:lnTo>
                      <a:pt x="0" y="8"/>
                    </a:lnTo>
                    <a:lnTo>
                      <a:pt x="0" y="8"/>
                    </a:lnTo>
                    <a:lnTo>
                      <a:pt x="0" y="7"/>
                    </a:lnTo>
                    <a:lnTo>
                      <a:pt x="0" y="7"/>
                    </a:lnTo>
                    <a:lnTo>
                      <a:pt x="0" y="7"/>
                    </a:lnTo>
                    <a:lnTo>
                      <a:pt x="0" y="7"/>
                    </a:lnTo>
                    <a:lnTo>
                      <a:pt x="0" y="7"/>
                    </a:lnTo>
                    <a:lnTo>
                      <a:pt x="0" y="7"/>
                    </a:lnTo>
                    <a:lnTo>
                      <a:pt x="0" y="8"/>
                    </a:lnTo>
                    <a:lnTo>
                      <a:pt x="0" y="7"/>
                    </a:lnTo>
                    <a:lnTo>
                      <a:pt x="0" y="7"/>
                    </a:lnTo>
                    <a:lnTo>
                      <a:pt x="0" y="6"/>
                    </a:lnTo>
                    <a:lnTo>
                      <a:pt x="0" y="6"/>
                    </a:lnTo>
                    <a:lnTo>
                      <a:pt x="0" y="6"/>
                    </a:lnTo>
                    <a:lnTo>
                      <a:pt x="0" y="7"/>
                    </a:lnTo>
                    <a:lnTo>
                      <a:pt x="0" y="6"/>
                    </a:lnTo>
                    <a:lnTo>
                      <a:pt x="0" y="7"/>
                    </a:lnTo>
                    <a:lnTo>
                      <a:pt x="0" y="7"/>
                    </a:lnTo>
                    <a:lnTo>
                      <a:pt x="0" y="8"/>
                    </a:lnTo>
                    <a:lnTo>
                      <a:pt x="0" y="8"/>
                    </a:lnTo>
                    <a:lnTo>
                      <a:pt x="0" y="8"/>
                    </a:lnTo>
                    <a:lnTo>
                      <a:pt x="0" y="8"/>
                    </a:lnTo>
                    <a:lnTo>
                      <a:pt x="0" y="9"/>
                    </a:lnTo>
                    <a:lnTo>
                      <a:pt x="0" y="9"/>
                    </a:lnTo>
                    <a:lnTo>
                      <a:pt x="0" y="8"/>
                    </a:lnTo>
                    <a:lnTo>
                      <a:pt x="0" y="8"/>
                    </a:lnTo>
                    <a:lnTo>
                      <a:pt x="0" y="9"/>
                    </a:lnTo>
                    <a:lnTo>
                      <a:pt x="0" y="8"/>
                    </a:lnTo>
                    <a:lnTo>
                      <a:pt x="0" y="9"/>
                    </a:lnTo>
                    <a:lnTo>
                      <a:pt x="0" y="9"/>
                    </a:lnTo>
                    <a:lnTo>
                      <a:pt x="0" y="9"/>
                    </a:lnTo>
                    <a:lnTo>
                      <a:pt x="0" y="9"/>
                    </a:lnTo>
                    <a:lnTo>
                      <a:pt x="0" y="9"/>
                    </a:lnTo>
                    <a:lnTo>
                      <a:pt x="0" y="8"/>
                    </a:lnTo>
                    <a:lnTo>
                      <a:pt x="0" y="8"/>
                    </a:lnTo>
                    <a:lnTo>
                      <a:pt x="0" y="9"/>
                    </a:lnTo>
                    <a:lnTo>
                      <a:pt x="0" y="8"/>
                    </a:lnTo>
                    <a:lnTo>
                      <a:pt x="0" y="7"/>
                    </a:lnTo>
                    <a:lnTo>
                      <a:pt x="0" y="7"/>
                    </a:lnTo>
                    <a:lnTo>
                      <a:pt x="0" y="6"/>
                    </a:lnTo>
                    <a:lnTo>
                      <a:pt x="0" y="6"/>
                    </a:lnTo>
                    <a:lnTo>
                      <a:pt x="0" y="4"/>
                    </a:lnTo>
                    <a:lnTo>
                      <a:pt x="0" y="4"/>
                    </a:lnTo>
                    <a:lnTo>
                      <a:pt x="0" y="4"/>
                    </a:lnTo>
                    <a:lnTo>
                      <a:pt x="0" y="5"/>
                    </a:lnTo>
                    <a:lnTo>
                      <a:pt x="0" y="5"/>
                    </a:lnTo>
                    <a:lnTo>
                      <a:pt x="0" y="6"/>
                    </a:lnTo>
                    <a:lnTo>
                      <a:pt x="0" y="6"/>
                    </a:lnTo>
                    <a:lnTo>
                      <a:pt x="0" y="6"/>
                    </a:lnTo>
                    <a:lnTo>
                      <a:pt x="0" y="6"/>
                    </a:lnTo>
                    <a:lnTo>
                      <a:pt x="0" y="6"/>
                    </a:lnTo>
                    <a:lnTo>
                      <a:pt x="0" y="6"/>
                    </a:lnTo>
                    <a:lnTo>
                      <a:pt x="0" y="7"/>
                    </a:lnTo>
                    <a:lnTo>
                      <a:pt x="0" y="7"/>
                    </a:lnTo>
                    <a:lnTo>
                      <a:pt x="0" y="7"/>
                    </a:lnTo>
                    <a:lnTo>
                      <a:pt x="0" y="8"/>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7"/>
                    </a:lnTo>
                    <a:lnTo>
                      <a:pt x="0" y="7"/>
                    </a:lnTo>
                    <a:lnTo>
                      <a:pt x="0" y="8"/>
                    </a:lnTo>
                    <a:lnTo>
                      <a:pt x="0" y="8"/>
                    </a:lnTo>
                    <a:lnTo>
                      <a:pt x="0" y="8"/>
                    </a:lnTo>
                    <a:lnTo>
                      <a:pt x="0" y="8"/>
                    </a:lnTo>
                    <a:lnTo>
                      <a:pt x="0" y="8"/>
                    </a:lnTo>
                    <a:lnTo>
                      <a:pt x="0" y="8"/>
                    </a:lnTo>
                    <a:lnTo>
                      <a:pt x="0" y="8"/>
                    </a:lnTo>
                    <a:lnTo>
                      <a:pt x="0" y="9"/>
                    </a:lnTo>
                    <a:lnTo>
                      <a:pt x="0" y="9"/>
                    </a:lnTo>
                    <a:lnTo>
                      <a:pt x="0" y="9"/>
                    </a:lnTo>
                    <a:lnTo>
                      <a:pt x="0" y="9"/>
                    </a:lnTo>
                    <a:lnTo>
                      <a:pt x="0" y="10"/>
                    </a:lnTo>
                    <a:lnTo>
                      <a:pt x="0" y="9"/>
                    </a:lnTo>
                    <a:lnTo>
                      <a:pt x="0" y="9"/>
                    </a:lnTo>
                    <a:lnTo>
                      <a:pt x="0" y="9"/>
                    </a:lnTo>
                    <a:lnTo>
                      <a:pt x="0" y="10"/>
                    </a:lnTo>
                    <a:lnTo>
                      <a:pt x="0" y="10"/>
                    </a:lnTo>
                    <a:lnTo>
                      <a:pt x="0" y="9"/>
                    </a:lnTo>
                    <a:lnTo>
                      <a:pt x="0" y="10"/>
                    </a:lnTo>
                    <a:lnTo>
                      <a:pt x="0" y="10"/>
                    </a:lnTo>
                    <a:lnTo>
                      <a:pt x="0" y="10"/>
                    </a:lnTo>
                    <a:lnTo>
                      <a:pt x="0" y="11"/>
                    </a:lnTo>
                    <a:lnTo>
                      <a:pt x="0" y="11"/>
                    </a:lnTo>
                    <a:lnTo>
                      <a:pt x="0" y="11"/>
                    </a:lnTo>
                    <a:lnTo>
                      <a:pt x="0" y="11"/>
                    </a:lnTo>
                    <a:lnTo>
                      <a:pt x="0" y="11"/>
                    </a:lnTo>
                    <a:lnTo>
                      <a:pt x="0" y="11"/>
                    </a:lnTo>
                    <a:lnTo>
                      <a:pt x="0" y="10"/>
                    </a:lnTo>
                    <a:lnTo>
                      <a:pt x="0" y="9"/>
                    </a:lnTo>
                    <a:lnTo>
                      <a:pt x="0" y="9"/>
                    </a:lnTo>
                    <a:lnTo>
                      <a:pt x="0" y="10"/>
                    </a:lnTo>
                    <a:lnTo>
                      <a:pt x="0" y="9"/>
                    </a:lnTo>
                    <a:lnTo>
                      <a:pt x="0" y="10"/>
                    </a:lnTo>
                    <a:lnTo>
                      <a:pt x="0" y="9"/>
                    </a:lnTo>
                    <a:lnTo>
                      <a:pt x="0" y="10"/>
                    </a:lnTo>
                    <a:lnTo>
                      <a:pt x="0" y="10"/>
                    </a:lnTo>
                    <a:lnTo>
                      <a:pt x="0" y="9"/>
                    </a:lnTo>
                    <a:lnTo>
                      <a:pt x="0" y="9"/>
                    </a:lnTo>
                    <a:lnTo>
                      <a:pt x="0" y="9"/>
                    </a:lnTo>
                    <a:lnTo>
                      <a:pt x="0" y="9"/>
                    </a:lnTo>
                    <a:lnTo>
                      <a:pt x="0" y="9"/>
                    </a:lnTo>
                    <a:lnTo>
                      <a:pt x="0" y="9"/>
                    </a:lnTo>
                    <a:lnTo>
                      <a:pt x="0" y="9"/>
                    </a:lnTo>
                    <a:lnTo>
                      <a:pt x="0" y="8"/>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6"/>
                    </a:lnTo>
                    <a:lnTo>
                      <a:pt x="0" y="6"/>
                    </a:lnTo>
                    <a:lnTo>
                      <a:pt x="0" y="5"/>
                    </a:lnTo>
                    <a:lnTo>
                      <a:pt x="0" y="6"/>
                    </a:lnTo>
                    <a:lnTo>
                      <a:pt x="0" y="5"/>
                    </a:lnTo>
                    <a:lnTo>
                      <a:pt x="0" y="6"/>
                    </a:lnTo>
                    <a:lnTo>
                      <a:pt x="0" y="6"/>
                    </a:lnTo>
                    <a:lnTo>
                      <a:pt x="0" y="6"/>
                    </a:lnTo>
                    <a:lnTo>
                      <a:pt x="0" y="7"/>
                    </a:lnTo>
                    <a:lnTo>
                      <a:pt x="0" y="7"/>
                    </a:lnTo>
                    <a:lnTo>
                      <a:pt x="0" y="7"/>
                    </a:lnTo>
                    <a:lnTo>
                      <a:pt x="0" y="7"/>
                    </a:lnTo>
                    <a:lnTo>
                      <a:pt x="0" y="8"/>
                    </a:lnTo>
                    <a:lnTo>
                      <a:pt x="0" y="7"/>
                    </a:lnTo>
                    <a:lnTo>
                      <a:pt x="0" y="8"/>
                    </a:lnTo>
                    <a:lnTo>
                      <a:pt x="0" y="9"/>
                    </a:lnTo>
                    <a:lnTo>
                      <a:pt x="0" y="8"/>
                    </a:lnTo>
                    <a:lnTo>
                      <a:pt x="0" y="9"/>
                    </a:lnTo>
                    <a:lnTo>
                      <a:pt x="0" y="9"/>
                    </a:lnTo>
                    <a:lnTo>
                      <a:pt x="0" y="9"/>
                    </a:lnTo>
                    <a:lnTo>
                      <a:pt x="0" y="9"/>
                    </a:lnTo>
                    <a:lnTo>
                      <a:pt x="0" y="9"/>
                    </a:lnTo>
                    <a:lnTo>
                      <a:pt x="0" y="10"/>
                    </a:lnTo>
                    <a:lnTo>
                      <a:pt x="0" y="9"/>
                    </a:lnTo>
                    <a:lnTo>
                      <a:pt x="0" y="9"/>
                    </a:lnTo>
                    <a:lnTo>
                      <a:pt x="0" y="9"/>
                    </a:lnTo>
                    <a:lnTo>
                      <a:pt x="0" y="9"/>
                    </a:lnTo>
                    <a:lnTo>
                      <a:pt x="0" y="8"/>
                    </a:lnTo>
                    <a:lnTo>
                      <a:pt x="0" y="9"/>
                    </a:lnTo>
                    <a:lnTo>
                      <a:pt x="0" y="9"/>
                    </a:lnTo>
                    <a:lnTo>
                      <a:pt x="0" y="9"/>
                    </a:lnTo>
                    <a:lnTo>
                      <a:pt x="0" y="8"/>
                    </a:lnTo>
                    <a:lnTo>
                      <a:pt x="0" y="9"/>
                    </a:lnTo>
                    <a:lnTo>
                      <a:pt x="0" y="8"/>
                    </a:lnTo>
                    <a:lnTo>
                      <a:pt x="0" y="9"/>
                    </a:lnTo>
                    <a:lnTo>
                      <a:pt x="0" y="9"/>
                    </a:lnTo>
                    <a:lnTo>
                      <a:pt x="0" y="8"/>
                    </a:lnTo>
                    <a:lnTo>
                      <a:pt x="0" y="8"/>
                    </a:lnTo>
                    <a:lnTo>
                      <a:pt x="0" y="8"/>
                    </a:lnTo>
                    <a:lnTo>
                      <a:pt x="0" y="9"/>
                    </a:lnTo>
                    <a:lnTo>
                      <a:pt x="0" y="9"/>
                    </a:lnTo>
                    <a:lnTo>
                      <a:pt x="0" y="8"/>
                    </a:lnTo>
                    <a:lnTo>
                      <a:pt x="0" y="8"/>
                    </a:lnTo>
                    <a:lnTo>
                      <a:pt x="0" y="8"/>
                    </a:lnTo>
                    <a:lnTo>
                      <a:pt x="0" y="9"/>
                    </a:lnTo>
                    <a:lnTo>
                      <a:pt x="0" y="8"/>
                    </a:lnTo>
                    <a:lnTo>
                      <a:pt x="0" y="7"/>
                    </a:lnTo>
                    <a:lnTo>
                      <a:pt x="0" y="8"/>
                    </a:lnTo>
                    <a:lnTo>
                      <a:pt x="0" y="8"/>
                    </a:lnTo>
                    <a:lnTo>
                      <a:pt x="0" y="8"/>
                    </a:lnTo>
                    <a:lnTo>
                      <a:pt x="0" y="7"/>
                    </a:lnTo>
                    <a:lnTo>
                      <a:pt x="0" y="8"/>
                    </a:lnTo>
                    <a:lnTo>
                      <a:pt x="0" y="8"/>
                    </a:lnTo>
                    <a:lnTo>
                      <a:pt x="0" y="7"/>
                    </a:lnTo>
                    <a:lnTo>
                      <a:pt x="0" y="6"/>
                    </a:lnTo>
                    <a:lnTo>
                      <a:pt x="0" y="6"/>
                    </a:lnTo>
                    <a:lnTo>
                      <a:pt x="0" y="7"/>
                    </a:lnTo>
                    <a:lnTo>
                      <a:pt x="0" y="7"/>
                    </a:lnTo>
                    <a:lnTo>
                      <a:pt x="0" y="8"/>
                    </a:lnTo>
                    <a:lnTo>
                      <a:pt x="0" y="7"/>
                    </a:lnTo>
                    <a:lnTo>
                      <a:pt x="0" y="7"/>
                    </a:lnTo>
                    <a:lnTo>
                      <a:pt x="0" y="8"/>
                    </a:lnTo>
                    <a:lnTo>
                      <a:pt x="0" y="7"/>
                    </a:lnTo>
                    <a:lnTo>
                      <a:pt x="0" y="7"/>
                    </a:lnTo>
                    <a:lnTo>
                      <a:pt x="0" y="7"/>
                    </a:lnTo>
                    <a:lnTo>
                      <a:pt x="0" y="8"/>
                    </a:lnTo>
                    <a:lnTo>
                      <a:pt x="0" y="8"/>
                    </a:lnTo>
                    <a:lnTo>
                      <a:pt x="0" y="8"/>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10"/>
                    </a:lnTo>
                    <a:lnTo>
                      <a:pt x="0" y="9"/>
                    </a:lnTo>
                    <a:lnTo>
                      <a:pt x="0" y="10"/>
                    </a:lnTo>
                    <a:lnTo>
                      <a:pt x="0" y="10"/>
                    </a:lnTo>
                    <a:lnTo>
                      <a:pt x="0" y="11"/>
                    </a:lnTo>
                    <a:lnTo>
                      <a:pt x="0" y="11"/>
                    </a:lnTo>
                    <a:lnTo>
                      <a:pt x="0" y="11"/>
                    </a:lnTo>
                    <a:lnTo>
                      <a:pt x="0" y="11"/>
                    </a:lnTo>
                    <a:lnTo>
                      <a:pt x="0" y="11"/>
                    </a:lnTo>
                    <a:lnTo>
                      <a:pt x="0" y="12"/>
                    </a:lnTo>
                    <a:lnTo>
                      <a:pt x="0" y="11"/>
                    </a:lnTo>
                    <a:lnTo>
                      <a:pt x="0" y="12"/>
                    </a:lnTo>
                    <a:lnTo>
                      <a:pt x="0" y="11"/>
                    </a:lnTo>
                    <a:lnTo>
                      <a:pt x="0" y="12"/>
                    </a:lnTo>
                    <a:lnTo>
                      <a:pt x="0" y="12"/>
                    </a:lnTo>
                    <a:lnTo>
                      <a:pt x="0" y="13"/>
                    </a:lnTo>
                    <a:lnTo>
                      <a:pt x="0" y="13"/>
                    </a:lnTo>
                    <a:lnTo>
                      <a:pt x="0" y="13"/>
                    </a:lnTo>
                    <a:lnTo>
                      <a:pt x="0" y="13"/>
                    </a:lnTo>
                    <a:lnTo>
                      <a:pt x="0" y="13"/>
                    </a:lnTo>
                    <a:lnTo>
                      <a:pt x="0" y="13"/>
                    </a:lnTo>
                    <a:lnTo>
                      <a:pt x="0" y="13"/>
                    </a:lnTo>
                    <a:lnTo>
                      <a:pt x="0" y="12"/>
                    </a:lnTo>
                    <a:lnTo>
                      <a:pt x="0" y="12"/>
                    </a:lnTo>
                    <a:lnTo>
                      <a:pt x="0" y="11"/>
                    </a:lnTo>
                    <a:lnTo>
                      <a:pt x="0" y="11"/>
                    </a:lnTo>
                    <a:lnTo>
                      <a:pt x="0" y="10"/>
                    </a:lnTo>
                    <a:lnTo>
                      <a:pt x="0" y="10"/>
                    </a:lnTo>
                    <a:lnTo>
                      <a:pt x="0" y="10"/>
                    </a:lnTo>
                    <a:lnTo>
                      <a:pt x="0" y="10"/>
                    </a:lnTo>
                    <a:lnTo>
                      <a:pt x="0" y="10"/>
                    </a:lnTo>
                    <a:lnTo>
                      <a:pt x="0" y="10"/>
                    </a:lnTo>
                    <a:lnTo>
                      <a:pt x="0" y="10"/>
                    </a:lnTo>
                    <a:lnTo>
                      <a:pt x="0" y="11"/>
                    </a:lnTo>
                    <a:lnTo>
                      <a:pt x="0" y="11"/>
                    </a:lnTo>
                    <a:lnTo>
                      <a:pt x="0" y="11"/>
                    </a:lnTo>
                    <a:lnTo>
                      <a:pt x="0" y="12"/>
                    </a:lnTo>
                    <a:lnTo>
                      <a:pt x="0" y="11"/>
                    </a:lnTo>
                    <a:lnTo>
                      <a:pt x="0" y="12"/>
                    </a:lnTo>
                    <a:lnTo>
                      <a:pt x="0" y="12"/>
                    </a:lnTo>
                    <a:lnTo>
                      <a:pt x="0" y="13"/>
                    </a:lnTo>
                    <a:lnTo>
                      <a:pt x="0" y="13"/>
                    </a:lnTo>
                    <a:lnTo>
                      <a:pt x="0" y="14"/>
                    </a:lnTo>
                    <a:lnTo>
                      <a:pt x="0" y="14"/>
                    </a:lnTo>
                    <a:lnTo>
                      <a:pt x="0" y="14"/>
                    </a:lnTo>
                    <a:lnTo>
                      <a:pt x="0" y="14"/>
                    </a:lnTo>
                    <a:lnTo>
                      <a:pt x="0" y="15"/>
                    </a:lnTo>
                    <a:lnTo>
                      <a:pt x="0" y="15"/>
                    </a:lnTo>
                    <a:lnTo>
                      <a:pt x="0" y="15"/>
                    </a:lnTo>
                    <a:lnTo>
                      <a:pt x="0" y="14"/>
                    </a:lnTo>
                    <a:lnTo>
                      <a:pt x="0" y="15"/>
                    </a:lnTo>
                    <a:lnTo>
                      <a:pt x="0" y="15"/>
                    </a:lnTo>
                    <a:lnTo>
                      <a:pt x="0" y="15"/>
                    </a:lnTo>
                    <a:lnTo>
                      <a:pt x="0" y="15"/>
                    </a:lnTo>
                    <a:lnTo>
                      <a:pt x="0" y="14"/>
                    </a:lnTo>
                    <a:lnTo>
                      <a:pt x="0" y="15"/>
                    </a:lnTo>
                    <a:lnTo>
                      <a:pt x="0" y="14"/>
                    </a:lnTo>
                    <a:lnTo>
                      <a:pt x="0" y="15"/>
                    </a:lnTo>
                    <a:lnTo>
                      <a:pt x="0" y="14"/>
                    </a:lnTo>
                    <a:lnTo>
                      <a:pt x="0" y="14"/>
                    </a:lnTo>
                    <a:lnTo>
                      <a:pt x="0" y="14"/>
                    </a:lnTo>
                    <a:lnTo>
                      <a:pt x="0" y="14"/>
                    </a:lnTo>
                    <a:lnTo>
                      <a:pt x="0" y="14"/>
                    </a:lnTo>
                    <a:lnTo>
                      <a:pt x="0" y="14"/>
                    </a:lnTo>
                    <a:lnTo>
                      <a:pt x="0" y="14"/>
                    </a:lnTo>
                    <a:lnTo>
                      <a:pt x="0" y="15"/>
                    </a:lnTo>
                    <a:lnTo>
                      <a:pt x="0" y="14"/>
                    </a:lnTo>
                    <a:lnTo>
                      <a:pt x="0" y="14"/>
                    </a:lnTo>
                    <a:lnTo>
                      <a:pt x="0" y="14"/>
                    </a:lnTo>
                    <a:lnTo>
                      <a:pt x="0" y="15"/>
                    </a:lnTo>
                    <a:lnTo>
                      <a:pt x="0" y="15"/>
                    </a:lnTo>
                    <a:lnTo>
                      <a:pt x="0" y="15"/>
                    </a:lnTo>
                    <a:lnTo>
                      <a:pt x="0" y="16"/>
                    </a:lnTo>
                    <a:lnTo>
                      <a:pt x="0" y="15"/>
                    </a:lnTo>
                    <a:lnTo>
                      <a:pt x="0" y="16"/>
                    </a:lnTo>
                    <a:lnTo>
                      <a:pt x="0" y="16"/>
                    </a:lnTo>
                    <a:lnTo>
                      <a:pt x="0" y="16"/>
                    </a:lnTo>
                    <a:lnTo>
                      <a:pt x="0" y="16"/>
                    </a:lnTo>
                    <a:lnTo>
                      <a:pt x="0" y="15"/>
                    </a:lnTo>
                    <a:lnTo>
                      <a:pt x="0" y="15"/>
                    </a:lnTo>
                    <a:lnTo>
                      <a:pt x="0" y="15"/>
                    </a:lnTo>
                    <a:lnTo>
                      <a:pt x="0" y="15"/>
                    </a:lnTo>
                    <a:lnTo>
                      <a:pt x="0" y="16"/>
                    </a:lnTo>
                    <a:lnTo>
                      <a:pt x="0" y="15"/>
                    </a:lnTo>
                    <a:lnTo>
                      <a:pt x="0" y="15"/>
                    </a:lnTo>
                    <a:lnTo>
                      <a:pt x="0" y="15"/>
                    </a:lnTo>
                    <a:lnTo>
                      <a:pt x="0" y="15"/>
                    </a:lnTo>
                    <a:lnTo>
                      <a:pt x="0" y="14"/>
                    </a:lnTo>
                    <a:lnTo>
                      <a:pt x="0" y="15"/>
                    </a:lnTo>
                    <a:lnTo>
                      <a:pt x="0" y="14"/>
                    </a:lnTo>
                    <a:lnTo>
                      <a:pt x="0" y="14"/>
                    </a:lnTo>
                    <a:lnTo>
                      <a:pt x="0" y="13"/>
                    </a:lnTo>
                    <a:lnTo>
                      <a:pt x="0" y="13"/>
                    </a:lnTo>
                    <a:lnTo>
                      <a:pt x="0" y="13"/>
                    </a:lnTo>
                    <a:lnTo>
                      <a:pt x="0" y="13"/>
                    </a:lnTo>
                    <a:lnTo>
                      <a:pt x="0" y="14"/>
                    </a:lnTo>
                    <a:lnTo>
                      <a:pt x="0" y="14"/>
                    </a:lnTo>
                    <a:lnTo>
                      <a:pt x="0" y="14"/>
                    </a:lnTo>
                    <a:lnTo>
                      <a:pt x="0" y="13"/>
                    </a:lnTo>
                    <a:lnTo>
                      <a:pt x="0" y="13"/>
                    </a:lnTo>
                    <a:lnTo>
                      <a:pt x="0" y="13"/>
                    </a:lnTo>
                    <a:lnTo>
                      <a:pt x="0" y="14"/>
                    </a:lnTo>
                    <a:lnTo>
                      <a:pt x="0" y="14"/>
                    </a:lnTo>
                    <a:lnTo>
                      <a:pt x="0" y="13"/>
                    </a:lnTo>
                    <a:lnTo>
                      <a:pt x="0" y="14"/>
                    </a:lnTo>
                    <a:lnTo>
                      <a:pt x="0" y="13"/>
                    </a:lnTo>
                    <a:lnTo>
                      <a:pt x="0" y="12"/>
                    </a:lnTo>
                    <a:lnTo>
                      <a:pt x="0" y="13"/>
                    </a:lnTo>
                    <a:lnTo>
                      <a:pt x="0" y="14"/>
                    </a:lnTo>
                    <a:lnTo>
                      <a:pt x="0" y="14"/>
                    </a:lnTo>
                    <a:lnTo>
                      <a:pt x="0" y="14"/>
                    </a:lnTo>
                    <a:lnTo>
                      <a:pt x="0" y="14"/>
                    </a:lnTo>
                    <a:lnTo>
                      <a:pt x="0" y="14"/>
                    </a:lnTo>
                    <a:lnTo>
                      <a:pt x="0" y="15"/>
                    </a:lnTo>
                    <a:lnTo>
                      <a:pt x="0" y="14"/>
                    </a:lnTo>
                    <a:lnTo>
                      <a:pt x="0" y="15"/>
                    </a:lnTo>
                    <a:lnTo>
                      <a:pt x="0" y="15"/>
                    </a:lnTo>
                    <a:lnTo>
                      <a:pt x="0" y="15"/>
                    </a:lnTo>
                    <a:lnTo>
                      <a:pt x="0" y="15"/>
                    </a:lnTo>
                    <a:lnTo>
                      <a:pt x="0" y="15"/>
                    </a:lnTo>
                    <a:lnTo>
                      <a:pt x="0" y="15"/>
                    </a:lnTo>
                    <a:lnTo>
                      <a:pt x="0" y="14"/>
                    </a:lnTo>
                    <a:lnTo>
                      <a:pt x="0" y="14"/>
                    </a:lnTo>
                    <a:lnTo>
                      <a:pt x="0" y="14"/>
                    </a:lnTo>
                    <a:lnTo>
                      <a:pt x="0" y="13"/>
                    </a:lnTo>
                    <a:lnTo>
                      <a:pt x="0" y="14"/>
                    </a:lnTo>
                    <a:lnTo>
                      <a:pt x="0" y="13"/>
                    </a:lnTo>
                    <a:lnTo>
                      <a:pt x="0" y="12"/>
                    </a:lnTo>
                    <a:lnTo>
                      <a:pt x="0" y="12"/>
                    </a:lnTo>
                    <a:lnTo>
                      <a:pt x="0" y="12"/>
                    </a:lnTo>
                    <a:lnTo>
                      <a:pt x="0" y="13"/>
                    </a:lnTo>
                    <a:lnTo>
                      <a:pt x="0" y="13"/>
                    </a:lnTo>
                    <a:lnTo>
                      <a:pt x="0" y="13"/>
                    </a:lnTo>
                    <a:lnTo>
                      <a:pt x="0" y="13"/>
                    </a:lnTo>
                    <a:lnTo>
                      <a:pt x="0" y="14"/>
                    </a:lnTo>
                    <a:lnTo>
                      <a:pt x="0" y="14"/>
                    </a:lnTo>
                    <a:lnTo>
                      <a:pt x="0" y="14"/>
                    </a:lnTo>
                    <a:lnTo>
                      <a:pt x="0" y="14"/>
                    </a:lnTo>
                    <a:lnTo>
                      <a:pt x="0" y="13"/>
                    </a:lnTo>
                    <a:lnTo>
                      <a:pt x="0" y="14"/>
                    </a:lnTo>
                    <a:lnTo>
                      <a:pt x="0" y="14"/>
                    </a:lnTo>
                    <a:lnTo>
                      <a:pt x="0" y="13"/>
                    </a:lnTo>
                    <a:lnTo>
                      <a:pt x="0" y="14"/>
                    </a:lnTo>
                    <a:lnTo>
                      <a:pt x="0" y="14"/>
                    </a:lnTo>
                    <a:lnTo>
                      <a:pt x="0" y="13"/>
                    </a:lnTo>
                    <a:lnTo>
                      <a:pt x="0" y="13"/>
                    </a:lnTo>
                    <a:lnTo>
                      <a:pt x="0" y="12"/>
                    </a:lnTo>
                    <a:lnTo>
                      <a:pt x="0" y="13"/>
                    </a:lnTo>
                    <a:lnTo>
                      <a:pt x="0" y="13"/>
                    </a:lnTo>
                    <a:lnTo>
                      <a:pt x="0" y="12"/>
                    </a:lnTo>
                    <a:lnTo>
                      <a:pt x="0" y="13"/>
                    </a:lnTo>
                    <a:lnTo>
                      <a:pt x="0" y="12"/>
                    </a:lnTo>
                    <a:lnTo>
                      <a:pt x="0" y="12"/>
                    </a:lnTo>
                    <a:lnTo>
                      <a:pt x="0" y="11"/>
                    </a:lnTo>
                    <a:lnTo>
                      <a:pt x="0" y="10"/>
                    </a:lnTo>
                    <a:lnTo>
                      <a:pt x="0" y="10"/>
                    </a:lnTo>
                    <a:lnTo>
                      <a:pt x="0" y="11"/>
                    </a:lnTo>
                    <a:lnTo>
                      <a:pt x="0" y="11"/>
                    </a:lnTo>
                    <a:lnTo>
                      <a:pt x="0" y="11"/>
                    </a:lnTo>
                    <a:lnTo>
                      <a:pt x="0" y="10"/>
                    </a:lnTo>
                    <a:lnTo>
                      <a:pt x="0" y="10"/>
                    </a:lnTo>
                    <a:lnTo>
                      <a:pt x="0" y="10"/>
                    </a:lnTo>
                    <a:lnTo>
                      <a:pt x="0" y="10"/>
                    </a:lnTo>
                    <a:lnTo>
                      <a:pt x="0" y="9"/>
                    </a:lnTo>
                    <a:lnTo>
                      <a:pt x="0" y="10"/>
                    </a:lnTo>
                    <a:lnTo>
                      <a:pt x="0" y="9"/>
                    </a:lnTo>
                    <a:lnTo>
                      <a:pt x="0" y="10"/>
                    </a:lnTo>
                    <a:lnTo>
                      <a:pt x="0" y="9"/>
                    </a:lnTo>
                    <a:lnTo>
                      <a:pt x="0" y="9"/>
                    </a:lnTo>
                    <a:lnTo>
                      <a:pt x="0" y="9"/>
                    </a:lnTo>
                    <a:lnTo>
                      <a:pt x="0" y="9"/>
                    </a:lnTo>
                    <a:lnTo>
                      <a:pt x="0" y="8"/>
                    </a:lnTo>
                    <a:lnTo>
                      <a:pt x="0" y="9"/>
                    </a:lnTo>
                    <a:lnTo>
                      <a:pt x="0" y="9"/>
                    </a:lnTo>
                    <a:lnTo>
                      <a:pt x="0" y="9"/>
                    </a:lnTo>
                    <a:lnTo>
                      <a:pt x="0" y="9"/>
                    </a:lnTo>
                    <a:lnTo>
                      <a:pt x="0" y="9"/>
                    </a:lnTo>
                    <a:lnTo>
                      <a:pt x="0" y="10"/>
                    </a:lnTo>
                    <a:lnTo>
                      <a:pt x="0" y="10"/>
                    </a:lnTo>
                    <a:lnTo>
                      <a:pt x="0" y="9"/>
                    </a:lnTo>
                    <a:lnTo>
                      <a:pt x="0" y="10"/>
                    </a:lnTo>
                    <a:lnTo>
                      <a:pt x="0" y="9"/>
                    </a:lnTo>
                    <a:lnTo>
                      <a:pt x="0" y="10"/>
                    </a:lnTo>
                    <a:lnTo>
                      <a:pt x="0" y="9"/>
                    </a:lnTo>
                    <a:lnTo>
                      <a:pt x="0" y="10"/>
                    </a:lnTo>
                    <a:lnTo>
                      <a:pt x="0" y="10"/>
                    </a:lnTo>
                    <a:lnTo>
                      <a:pt x="0" y="9"/>
                    </a:lnTo>
                    <a:lnTo>
                      <a:pt x="0" y="9"/>
                    </a:lnTo>
                    <a:lnTo>
                      <a:pt x="0" y="9"/>
                    </a:lnTo>
                    <a:lnTo>
                      <a:pt x="0" y="9"/>
                    </a:lnTo>
                    <a:lnTo>
                      <a:pt x="0" y="9"/>
                    </a:lnTo>
                    <a:lnTo>
                      <a:pt x="0" y="10"/>
                    </a:lnTo>
                    <a:lnTo>
                      <a:pt x="0" y="10"/>
                    </a:lnTo>
                    <a:lnTo>
                      <a:pt x="0" y="10"/>
                    </a:lnTo>
                    <a:lnTo>
                      <a:pt x="0" y="9"/>
                    </a:lnTo>
                    <a:lnTo>
                      <a:pt x="0" y="9"/>
                    </a:lnTo>
                    <a:lnTo>
                      <a:pt x="0" y="9"/>
                    </a:lnTo>
                    <a:lnTo>
                      <a:pt x="0" y="8"/>
                    </a:lnTo>
                    <a:lnTo>
                      <a:pt x="0" y="7"/>
                    </a:lnTo>
                    <a:lnTo>
                      <a:pt x="0" y="7"/>
                    </a:lnTo>
                    <a:lnTo>
                      <a:pt x="0" y="7"/>
                    </a:lnTo>
                    <a:lnTo>
                      <a:pt x="0" y="7"/>
                    </a:lnTo>
                    <a:lnTo>
                      <a:pt x="0" y="7"/>
                    </a:lnTo>
                    <a:lnTo>
                      <a:pt x="0" y="7"/>
                    </a:lnTo>
                    <a:lnTo>
                      <a:pt x="0" y="8"/>
                    </a:lnTo>
                    <a:lnTo>
                      <a:pt x="0" y="8"/>
                    </a:lnTo>
                    <a:lnTo>
                      <a:pt x="0" y="7"/>
                    </a:lnTo>
                    <a:lnTo>
                      <a:pt x="0" y="8"/>
                    </a:lnTo>
                    <a:lnTo>
                      <a:pt x="0" y="7"/>
                    </a:lnTo>
                    <a:lnTo>
                      <a:pt x="0" y="7"/>
                    </a:lnTo>
                    <a:lnTo>
                      <a:pt x="0" y="7"/>
                    </a:lnTo>
                    <a:lnTo>
                      <a:pt x="0" y="8"/>
                    </a:lnTo>
                    <a:lnTo>
                      <a:pt x="0" y="7"/>
                    </a:lnTo>
                    <a:lnTo>
                      <a:pt x="0" y="7"/>
                    </a:lnTo>
                    <a:lnTo>
                      <a:pt x="0" y="8"/>
                    </a:lnTo>
                    <a:lnTo>
                      <a:pt x="0" y="8"/>
                    </a:lnTo>
                    <a:lnTo>
                      <a:pt x="0" y="9"/>
                    </a:lnTo>
                    <a:lnTo>
                      <a:pt x="0" y="9"/>
                    </a:lnTo>
                    <a:lnTo>
                      <a:pt x="0" y="10"/>
                    </a:lnTo>
                    <a:lnTo>
                      <a:pt x="0" y="10"/>
                    </a:lnTo>
                    <a:lnTo>
                      <a:pt x="0" y="10"/>
                    </a:lnTo>
                    <a:lnTo>
                      <a:pt x="0" y="10"/>
                    </a:lnTo>
                    <a:lnTo>
                      <a:pt x="0" y="11"/>
                    </a:lnTo>
                    <a:lnTo>
                      <a:pt x="0" y="11"/>
                    </a:lnTo>
                    <a:lnTo>
                      <a:pt x="0" y="10"/>
                    </a:lnTo>
                    <a:lnTo>
                      <a:pt x="0" y="11"/>
                    </a:lnTo>
                    <a:lnTo>
                      <a:pt x="0" y="10"/>
                    </a:lnTo>
                    <a:lnTo>
                      <a:pt x="0" y="10"/>
                    </a:lnTo>
                    <a:lnTo>
                      <a:pt x="0" y="9"/>
                    </a:lnTo>
                    <a:lnTo>
                      <a:pt x="0" y="10"/>
                    </a:lnTo>
                    <a:lnTo>
                      <a:pt x="0" y="11"/>
                    </a:lnTo>
                    <a:lnTo>
                      <a:pt x="0" y="10"/>
                    </a:lnTo>
                    <a:lnTo>
                      <a:pt x="0" y="10"/>
                    </a:lnTo>
                    <a:lnTo>
                      <a:pt x="0" y="10"/>
                    </a:lnTo>
                    <a:lnTo>
                      <a:pt x="0" y="10"/>
                    </a:lnTo>
                    <a:lnTo>
                      <a:pt x="0" y="11"/>
                    </a:lnTo>
                    <a:lnTo>
                      <a:pt x="0" y="10"/>
                    </a:lnTo>
                    <a:lnTo>
                      <a:pt x="0" y="10"/>
                    </a:lnTo>
                    <a:lnTo>
                      <a:pt x="0" y="9"/>
                    </a:lnTo>
                    <a:lnTo>
                      <a:pt x="0" y="9"/>
                    </a:lnTo>
                    <a:lnTo>
                      <a:pt x="0" y="10"/>
                    </a:lnTo>
                    <a:lnTo>
                      <a:pt x="0" y="10"/>
                    </a:lnTo>
                    <a:lnTo>
                      <a:pt x="0" y="9"/>
                    </a:lnTo>
                    <a:lnTo>
                      <a:pt x="0" y="9"/>
                    </a:lnTo>
                    <a:lnTo>
                      <a:pt x="0" y="10"/>
                    </a:lnTo>
                    <a:lnTo>
                      <a:pt x="0" y="10"/>
                    </a:lnTo>
                    <a:lnTo>
                      <a:pt x="0" y="10"/>
                    </a:lnTo>
                    <a:lnTo>
                      <a:pt x="0" y="11"/>
                    </a:lnTo>
                    <a:lnTo>
                      <a:pt x="0" y="10"/>
                    </a:lnTo>
                    <a:lnTo>
                      <a:pt x="0" y="10"/>
                    </a:lnTo>
                    <a:lnTo>
                      <a:pt x="0" y="11"/>
                    </a:lnTo>
                    <a:lnTo>
                      <a:pt x="0" y="11"/>
                    </a:lnTo>
                    <a:lnTo>
                      <a:pt x="0" y="11"/>
                    </a:lnTo>
                    <a:lnTo>
                      <a:pt x="0" y="11"/>
                    </a:lnTo>
                    <a:lnTo>
                      <a:pt x="0" y="11"/>
                    </a:lnTo>
                    <a:lnTo>
                      <a:pt x="0" y="11"/>
                    </a:lnTo>
                  </a:path>
                </a:pathLst>
              </a:custGeom>
              <a:noFill/>
              <a:ln w="0">
                <a:solidFill>
                  <a:srgbClr val="3366FF"/>
                </a:solidFill>
                <a:prstDash val="solid"/>
                <a:round/>
                <a:headEnd/>
                <a:tailEnd/>
              </a:ln>
            </p:spPr>
            <p:txBody>
              <a:bodyPr/>
              <a:lstStyle/>
              <a:p>
                <a:endParaRPr lang="en-GB"/>
              </a:p>
            </p:txBody>
          </p:sp>
          <p:sp>
            <p:nvSpPr>
              <p:cNvPr id="186398" name="Freeform 1054"/>
              <p:cNvSpPr>
                <a:spLocks/>
              </p:cNvSpPr>
              <p:nvPr/>
            </p:nvSpPr>
            <p:spPr bwMode="auto">
              <a:xfrm>
                <a:off x="4008" y="3587"/>
                <a:ext cx="1" cy="78"/>
              </a:xfrm>
              <a:custGeom>
                <a:avLst/>
                <a:gdLst/>
                <a:ahLst/>
                <a:cxnLst>
                  <a:cxn ang="0">
                    <a:pos x="0" y="7"/>
                  </a:cxn>
                  <a:cxn ang="0">
                    <a:pos x="0" y="6"/>
                  </a:cxn>
                  <a:cxn ang="0">
                    <a:pos x="0" y="6"/>
                  </a:cxn>
                  <a:cxn ang="0">
                    <a:pos x="0" y="9"/>
                  </a:cxn>
                  <a:cxn ang="0">
                    <a:pos x="0" y="7"/>
                  </a:cxn>
                  <a:cxn ang="0">
                    <a:pos x="0" y="7"/>
                  </a:cxn>
                  <a:cxn ang="0">
                    <a:pos x="0" y="6"/>
                  </a:cxn>
                  <a:cxn ang="0">
                    <a:pos x="0" y="4"/>
                  </a:cxn>
                  <a:cxn ang="0">
                    <a:pos x="0" y="4"/>
                  </a:cxn>
                  <a:cxn ang="0">
                    <a:pos x="0" y="5"/>
                  </a:cxn>
                  <a:cxn ang="0">
                    <a:pos x="0" y="8"/>
                  </a:cxn>
                  <a:cxn ang="0">
                    <a:pos x="0" y="8"/>
                  </a:cxn>
                  <a:cxn ang="0">
                    <a:pos x="0" y="9"/>
                  </a:cxn>
                  <a:cxn ang="0">
                    <a:pos x="0" y="7"/>
                  </a:cxn>
                  <a:cxn ang="0">
                    <a:pos x="0" y="7"/>
                  </a:cxn>
                  <a:cxn ang="0">
                    <a:pos x="0" y="7"/>
                  </a:cxn>
                  <a:cxn ang="0">
                    <a:pos x="0" y="6"/>
                  </a:cxn>
                  <a:cxn ang="0">
                    <a:pos x="0" y="5"/>
                  </a:cxn>
                  <a:cxn ang="0">
                    <a:pos x="0" y="5"/>
                  </a:cxn>
                  <a:cxn ang="0">
                    <a:pos x="0" y="3"/>
                  </a:cxn>
                  <a:cxn ang="0">
                    <a:pos x="0" y="1"/>
                  </a:cxn>
                  <a:cxn ang="0">
                    <a:pos x="0" y="3"/>
                  </a:cxn>
                  <a:cxn ang="0">
                    <a:pos x="0" y="2"/>
                  </a:cxn>
                  <a:cxn ang="0">
                    <a:pos x="0" y="4"/>
                  </a:cxn>
                  <a:cxn ang="0">
                    <a:pos x="0" y="5"/>
                  </a:cxn>
                  <a:cxn ang="0">
                    <a:pos x="0" y="5"/>
                  </a:cxn>
                  <a:cxn ang="0">
                    <a:pos x="0" y="5"/>
                  </a:cxn>
                  <a:cxn ang="0">
                    <a:pos x="0" y="5"/>
                  </a:cxn>
                  <a:cxn ang="0">
                    <a:pos x="0" y="7"/>
                  </a:cxn>
                  <a:cxn ang="0">
                    <a:pos x="0" y="7"/>
                  </a:cxn>
                  <a:cxn ang="0">
                    <a:pos x="0" y="5"/>
                  </a:cxn>
                  <a:cxn ang="0">
                    <a:pos x="0" y="5"/>
                  </a:cxn>
                  <a:cxn ang="0">
                    <a:pos x="0" y="5"/>
                  </a:cxn>
                  <a:cxn ang="0">
                    <a:pos x="0" y="2"/>
                  </a:cxn>
                  <a:cxn ang="0">
                    <a:pos x="0" y="2"/>
                  </a:cxn>
                  <a:cxn ang="0">
                    <a:pos x="0" y="3"/>
                  </a:cxn>
                  <a:cxn ang="0">
                    <a:pos x="0" y="6"/>
                  </a:cxn>
                  <a:cxn ang="0">
                    <a:pos x="0" y="8"/>
                  </a:cxn>
                  <a:cxn ang="0">
                    <a:pos x="0" y="8"/>
                  </a:cxn>
                  <a:cxn ang="0">
                    <a:pos x="0" y="8"/>
                  </a:cxn>
                  <a:cxn ang="0">
                    <a:pos x="0" y="10"/>
                  </a:cxn>
                  <a:cxn ang="0">
                    <a:pos x="0" y="11"/>
                  </a:cxn>
                  <a:cxn ang="0">
                    <a:pos x="0" y="11"/>
                  </a:cxn>
                  <a:cxn ang="0">
                    <a:pos x="0" y="7"/>
                  </a:cxn>
                  <a:cxn ang="0">
                    <a:pos x="0" y="10"/>
                  </a:cxn>
                  <a:cxn ang="0">
                    <a:pos x="0" y="9"/>
                  </a:cxn>
                  <a:cxn ang="0">
                    <a:pos x="0" y="8"/>
                  </a:cxn>
                  <a:cxn ang="0">
                    <a:pos x="0" y="10"/>
                  </a:cxn>
                  <a:cxn ang="0">
                    <a:pos x="0" y="9"/>
                  </a:cxn>
                  <a:cxn ang="0">
                    <a:pos x="0" y="6"/>
                  </a:cxn>
                  <a:cxn ang="0">
                    <a:pos x="0" y="9"/>
                  </a:cxn>
                  <a:cxn ang="0">
                    <a:pos x="0" y="9"/>
                  </a:cxn>
                  <a:cxn ang="0">
                    <a:pos x="0" y="11"/>
                  </a:cxn>
                  <a:cxn ang="0">
                    <a:pos x="0" y="10"/>
                  </a:cxn>
                  <a:cxn ang="0">
                    <a:pos x="0" y="8"/>
                  </a:cxn>
                  <a:cxn ang="0">
                    <a:pos x="0" y="7"/>
                  </a:cxn>
                  <a:cxn ang="0">
                    <a:pos x="0" y="6"/>
                  </a:cxn>
                  <a:cxn ang="0">
                    <a:pos x="0" y="9"/>
                  </a:cxn>
                  <a:cxn ang="0">
                    <a:pos x="0" y="8"/>
                  </a:cxn>
                  <a:cxn ang="0">
                    <a:pos x="0" y="7"/>
                  </a:cxn>
                  <a:cxn ang="0">
                    <a:pos x="0" y="5"/>
                  </a:cxn>
                  <a:cxn ang="0">
                    <a:pos x="0" y="6"/>
                  </a:cxn>
                  <a:cxn ang="0">
                    <a:pos x="0" y="9"/>
                  </a:cxn>
                </a:cxnLst>
                <a:rect l="0" t="0" r="r" b="b"/>
                <a:pathLst>
                  <a:path h="13">
                    <a:moveTo>
                      <a:pt x="0" y="5"/>
                    </a:moveTo>
                    <a:lnTo>
                      <a:pt x="0" y="6"/>
                    </a:lnTo>
                    <a:lnTo>
                      <a:pt x="0" y="6"/>
                    </a:lnTo>
                    <a:lnTo>
                      <a:pt x="0" y="5"/>
                    </a:lnTo>
                    <a:lnTo>
                      <a:pt x="0" y="6"/>
                    </a:lnTo>
                    <a:lnTo>
                      <a:pt x="0" y="6"/>
                    </a:lnTo>
                    <a:lnTo>
                      <a:pt x="0" y="6"/>
                    </a:lnTo>
                    <a:lnTo>
                      <a:pt x="0" y="6"/>
                    </a:lnTo>
                    <a:lnTo>
                      <a:pt x="0" y="7"/>
                    </a:lnTo>
                    <a:lnTo>
                      <a:pt x="0" y="7"/>
                    </a:lnTo>
                    <a:lnTo>
                      <a:pt x="0" y="7"/>
                    </a:lnTo>
                    <a:lnTo>
                      <a:pt x="0" y="8"/>
                    </a:lnTo>
                    <a:lnTo>
                      <a:pt x="0" y="8"/>
                    </a:lnTo>
                    <a:lnTo>
                      <a:pt x="0" y="8"/>
                    </a:lnTo>
                    <a:lnTo>
                      <a:pt x="0" y="7"/>
                    </a:lnTo>
                    <a:lnTo>
                      <a:pt x="0" y="7"/>
                    </a:lnTo>
                    <a:lnTo>
                      <a:pt x="0" y="7"/>
                    </a:lnTo>
                    <a:lnTo>
                      <a:pt x="0" y="7"/>
                    </a:lnTo>
                    <a:lnTo>
                      <a:pt x="0" y="6"/>
                    </a:lnTo>
                    <a:lnTo>
                      <a:pt x="0" y="7"/>
                    </a:lnTo>
                    <a:lnTo>
                      <a:pt x="0" y="7"/>
                    </a:lnTo>
                    <a:lnTo>
                      <a:pt x="0" y="6"/>
                    </a:lnTo>
                    <a:lnTo>
                      <a:pt x="0" y="6"/>
                    </a:lnTo>
                    <a:lnTo>
                      <a:pt x="0" y="6"/>
                    </a:lnTo>
                    <a:lnTo>
                      <a:pt x="0" y="6"/>
                    </a:lnTo>
                    <a:lnTo>
                      <a:pt x="0" y="6"/>
                    </a:lnTo>
                    <a:lnTo>
                      <a:pt x="0" y="6"/>
                    </a:lnTo>
                    <a:lnTo>
                      <a:pt x="0" y="5"/>
                    </a:lnTo>
                    <a:lnTo>
                      <a:pt x="0" y="5"/>
                    </a:lnTo>
                    <a:lnTo>
                      <a:pt x="0" y="6"/>
                    </a:lnTo>
                    <a:lnTo>
                      <a:pt x="0" y="5"/>
                    </a:lnTo>
                    <a:lnTo>
                      <a:pt x="0" y="6"/>
                    </a:lnTo>
                    <a:lnTo>
                      <a:pt x="0" y="6"/>
                    </a:lnTo>
                    <a:lnTo>
                      <a:pt x="0" y="6"/>
                    </a:lnTo>
                    <a:lnTo>
                      <a:pt x="0" y="7"/>
                    </a:lnTo>
                    <a:lnTo>
                      <a:pt x="0" y="7"/>
                    </a:lnTo>
                    <a:lnTo>
                      <a:pt x="0" y="6"/>
                    </a:lnTo>
                    <a:lnTo>
                      <a:pt x="0" y="7"/>
                    </a:lnTo>
                    <a:lnTo>
                      <a:pt x="0" y="7"/>
                    </a:lnTo>
                    <a:lnTo>
                      <a:pt x="0" y="7"/>
                    </a:lnTo>
                    <a:lnTo>
                      <a:pt x="0" y="8"/>
                    </a:lnTo>
                    <a:lnTo>
                      <a:pt x="0" y="8"/>
                    </a:lnTo>
                    <a:lnTo>
                      <a:pt x="0" y="8"/>
                    </a:lnTo>
                    <a:lnTo>
                      <a:pt x="0" y="9"/>
                    </a:lnTo>
                    <a:lnTo>
                      <a:pt x="0" y="8"/>
                    </a:lnTo>
                    <a:lnTo>
                      <a:pt x="0" y="9"/>
                    </a:lnTo>
                    <a:lnTo>
                      <a:pt x="0" y="8"/>
                    </a:lnTo>
                    <a:lnTo>
                      <a:pt x="0" y="8"/>
                    </a:lnTo>
                    <a:lnTo>
                      <a:pt x="0" y="8"/>
                    </a:lnTo>
                    <a:lnTo>
                      <a:pt x="0" y="7"/>
                    </a:lnTo>
                    <a:lnTo>
                      <a:pt x="0" y="8"/>
                    </a:lnTo>
                    <a:lnTo>
                      <a:pt x="0" y="8"/>
                    </a:lnTo>
                    <a:lnTo>
                      <a:pt x="0" y="8"/>
                    </a:lnTo>
                    <a:lnTo>
                      <a:pt x="0" y="7"/>
                    </a:lnTo>
                    <a:lnTo>
                      <a:pt x="0" y="7"/>
                    </a:lnTo>
                    <a:lnTo>
                      <a:pt x="0" y="6"/>
                    </a:lnTo>
                    <a:lnTo>
                      <a:pt x="0" y="7"/>
                    </a:lnTo>
                    <a:lnTo>
                      <a:pt x="0" y="6"/>
                    </a:lnTo>
                    <a:lnTo>
                      <a:pt x="0" y="6"/>
                    </a:lnTo>
                    <a:lnTo>
                      <a:pt x="0" y="7"/>
                    </a:lnTo>
                    <a:lnTo>
                      <a:pt x="0" y="7"/>
                    </a:lnTo>
                    <a:lnTo>
                      <a:pt x="0" y="6"/>
                    </a:lnTo>
                    <a:lnTo>
                      <a:pt x="0" y="7"/>
                    </a:lnTo>
                    <a:lnTo>
                      <a:pt x="0" y="6"/>
                    </a:lnTo>
                    <a:lnTo>
                      <a:pt x="0" y="7"/>
                    </a:lnTo>
                    <a:lnTo>
                      <a:pt x="0" y="7"/>
                    </a:lnTo>
                    <a:lnTo>
                      <a:pt x="0" y="8"/>
                    </a:lnTo>
                    <a:lnTo>
                      <a:pt x="0" y="7"/>
                    </a:lnTo>
                    <a:lnTo>
                      <a:pt x="0" y="8"/>
                    </a:lnTo>
                    <a:lnTo>
                      <a:pt x="0" y="7"/>
                    </a:lnTo>
                    <a:lnTo>
                      <a:pt x="0" y="6"/>
                    </a:lnTo>
                    <a:lnTo>
                      <a:pt x="0" y="7"/>
                    </a:lnTo>
                    <a:lnTo>
                      <a:pt x="0" y="6"/>
                    </a:lnTo>
                    <a:lnTo>
                      <a:pt x="0" y="6"/>
                    </a:lnTo>
                    <a:lnTo>
                      <a:pt x="0" y="6"/>
                    </a:lnTo>
                    <a:lnTo>
                      <a:pt x="0" y="5"/>
                    </a:lnTo>
                    <a:lnTo>
                      <a:pt x="0" y="6"/>
                    </a:lnTo>
                    <a:lnTo>
                      <a:pt x="0" y="6"/>
                    </a:lnTo>
                    <a:lnTo>
                      <a:pt x="0" y="5"/>
                    </a:lnTo>
                    <a:lnTo>
                      <a:pt x="0" y="6"/>
                    </a:lnTo>
                    <a:lnTo>
                      <a:pt x="0" y="6"/>
                    </a:lnTo>
                    <a:lnTo>
                      <a:pt x="0" y="5"/>
                    </a:lnTo>
                    <a:lnTo>
                      <a:pt x="0" y="5"/>
                    </a:lnTo>
                    <a:lnTo>
                      <a:pt x="0" y="5"/>
                    </a:lnTo>
                    <a:lnTo>
                      <a:pt x="0" y="5"/>
                    </a:lnTo>
                    <a:lnTo>
                      <a:pt x="0" y="5"/>
                    </a:lnTo>
                    <a:lnTo>
                      <a:pt x="0" y="5"/>
                    </a:lnTo>
                    <a:lnTo>
                      <a:pt x="0" y="4"/>
                    </a:lnTo>
                    <a:lnTo>
                      <a:pt x="0" y="4"/>
                    </a:lnTo>
                    <a:lnTo>
                      <a:pt x="0" y="4"/>
                    </a:lnTo>
                    <a:lnTo>
                      <a:pt x="0" y="4"/>
                    </a:lnTo>
                    <a:lnTo>
                      <a:pt x="0" y="4"/>
                    </a:lnTo>
                    <a:lnTo>
                      <a:pt x="0" y="3"/>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7"/>
                    </a:lnTo>
                    <a:lnTo>
                      <a:pt x="0" y="7"/>
                    </a:lnTo>
                    <a:lnTo>
                      <a:pt x="0" y="6"/>
                    </a:lnTo>
                    <a:lnTo>
                      <a:pt x="0" y="7"/>
                    </a:lnTo>
                    <a:lnTo>
                      <a:pt x="0" y="7"/>
                    </a:lnTo>
                    <a:lnTo>
                      <a:pt x="0" y="8"/>
                    </a:lnTo>
                    <a:lnTo>
                      <a:pt x="0" y="8"/>
                    </a:lnTo>
                    <a:lnTo>
                      <a:pt x="0" y="9"/>
                    </a:lnTo>
                    <a:lnTo>
                      <a:pt x="0" y="8"/>
                    </a:lnTo>
                    <a:lnTo>
                      <a:pt x="0" y="8"/>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9"/>
                    </a:lnTo>
                    <a:lnTo>
                      <a:pt x="0" y="8"/>
                    </a:lnTo>
                    <a:lnTo>
                      <a:pt x="0" y="8"/>
                    </a:lnTo>
                    <a:lnTo>
                      <a:pt x="0" y="7"/>
                    </a:lnTo>
                    <a:lnTo>
                      <a:pt x="0" y="7"/>
                    </a:lnTo>
                    <a:lnTo>
                      <a:pt x="0" y="8"/>
                    </a:lnTo>
                    <a:lnTo>
                      <a:pt x="0" y="7"/>
                    </a:lnTo>
                    <a:lnTo>
                      <a:pt x="0" y="8"/>
                    </a:lnTo>
                    <a:lnTo>
                      <a:pt x="0" y="8"/>
                    </a:lnTo>
                    <a:lnTo>
                      <a:pt x="0" y="7"/>
                    </a:lnTo>
                    <a:lnTo>
                      <a:pt x="0" y="8"/>
                    </a:lnTo>
                    <a:lnTo>
                      <a:pt x="0" y="7"/>
                    </a:lnTo>
                    <a:lnTo>
                      <a:pt x="0" y="7"/>
                    </a:lnTo>
                    <a:lnTo>
                      <a:pt x="0" y="7"/>
                    </a:lnTo>
                    <a:lnTo>
                      <a:pt x="0" y="7"/>
                    </a:lnTo>
                    <a:lnTo>
                      <a:pt x="0" y="7"/>
                    </a:lnTo>
                    <a:lnTo>
                      <a:pt x="0" y="7"/>
                    </a:lnTo>
                    <a:lnTo>
                      <a:pt x="0" y="6"/>
                    </a:lnTo>
                    <a:lnTo>
                      <a:pt x="0" y="6"/>
                    </a:lnTo>
                    <a:lnTo>
                      <a:pt x="0" y="6"/>
                    </a:lnTo>
                    <a:lnTo>
                      <a:pt x="0" y="5"/>
                    </a:lnTo>
                    <a:lnTo>
                      <a:pt x="0" y="6"/>
                    </a:lnTo>
                    <a:lnTo>
                      <a:pt x="0" y="6"/>
                    </a:lnTo>
                    <a:lnTo>
                      <a:pt x="0" y="6"/>
                    </a:lnTo>
                    <a:lnTo>
                      <a:pt x="0" y="7"/>
                    </a:lnTo>
                    <a:lnTo>
                      <a:pt x="0" y="7"/>
                    </a:lnTo>
                    <a:lnTo>
                      <a:pt x="0" y="7"/>
                    </a:lnTo>
                    <a:lnTo>
                      <a:pt x="0" y="8"/>
                    </a:lnTo>
                    <a:lnTo>
                      <a:pt x="0" y="7"/>
                    </a:lnTo>
                    <a:lnTo>
                      <a:pt x="0" y="8"/>
                    </a:lnTo>
                    <a:lnTo>
                      <a:pt x="0" y="7"/>
                    </a:lnTo>
                    <a:lnTo>
                      <a:pt x="0" y="6"/>
                    </a:lnTo>
                    <a:lnTo>
                      <a:pt x="0" y="7"/>
                    </a:lnTo>
                    <a:lnTo>
                      <a:pt x="0" y="7"/>
                    </a:lnTo>
                    <a:lnTo>
                      <a:pt x="0" y="7"/>
                    </a:lnTo>
                    <a:lnTo>
                      <a:pt x="0" y="7"/>
                    </a:lnTo>
                    <a:lnTo>
                      <a:pt x="0" y="6"/>
                    </a:lnTo>
                    <a:lnTo>
                      <a:pt x="0" y="7"/>
                    </a:lnTo>
                    <a:lnTo>
                      <a:pt x="0" y="6"/>
                    </a:lnTo>
                    <a:lnTo>
                      <a:pt x="0" y="6"/>
                    </a:lnTo>
                    <a:lnTo>
                      <a:pt x="0" y="6"/>
                    </a:lnTo>
                    <a:lnTo>
                      <a:pt x="0" y="5"/>
                    </a:lnTo>
                    <a:lnTo>
                      <a:pt x="0" y="5"/>
                    </a:lnTo>
                    <a:lnTo>
                      <a:pt x="0" y="5"/>
                    </a:lnTo>
                    <a:lnTo>
                      <a:pt x="0" y="6"/>
                    </a:lnTo>
                    <a:lnTo>
                      <a:pt x="0" y="5"/>
                    </a:lnTo>
                    <a:lnTo>
                      <a:pt x="0" y="5"/>
                    </a:lnTo>
                    <a:lnTo>
                      <a:pt x="0" y="5"/>
                    </a:lnTo>
                    <a:lnTo>
                      <a:pt x="0" y="6"/>
                    </a:lnTo>
                    <a:lnTo>
                      <a:pt x="0" y="5"/>
                    </a:lnTo>
                    <a:lnTo>
                      <a:pt x="0" y="6"/>
                    </a:lnTo>
                    <a:lnTo>
                      <a:pt x="0" y="5"/>
                    </a:lnTo>
                    <a:lnTo>
                      <a:pt x="0" y="6"/>
                    </a:lnTo>
                    <a:lnTo>
                      <a:pt x="0" y="5"/>
                    </a:lnTo>
                    <a:lnTo>
                      <a:pt x="0" y="6"/>
                    </a:lnTo>
                    <a:lnTo>
                      <a:pt x="0" y="5"/>
                    </a:lnTo>
                    <a:lnTo>
                      <a:pt x="0" y="5"/>
                    </a:lnTo>
                    <a:lnTo>
                      <a:pt x="0" y="6"/>
                    </a:lnTo>
                    <a:lnTo>
                      <a:pt x="0" y="5"/>
                    </a:lnTo>
                    <a:lnTo>
                      <a:pt x="0" y="5"/>
                    </a:lnTo>
                    <a:lnTo>
                      <a:pt x="0" y="5"/>
                    </a:lnTo>
                    <a:lnTo>
                      <a:pt x="0" y="5"/>
                    </a:lnTo>
                    <a:lnTo>
                      <a:pt x="0" y="4"/>
                    </a:lnTo>
                    <a:lnTo>
                      <a:pt x="0" y="4"/>
                    </a:lnTo>
                    <a:lnTo>
                      <a:pt x="0" y="3"/>
                    </a:lnTo>
                    <a:lnTo>
                      <a:pt x="0" y="3"/>
                    </a:lnTo>
                    <a:lnTo>
                      <a:pt x="0" y="2"/>
                    </a:lnTo>
                    <a:lnTo>
                      <a:pt x="0" y="3"/>
                    </a:lnTo>
                    <a:lnTo>
                      <a:pt x="0" y="3"/>
                    </a:lnTo>
                    <a:lnTo>
                      <a:pt x="0" y="3"/>
                    </a:lnTo>
                    <a:lnTo>
                      <a:pt x="0" y="3"/>
                    </a:lnTo>
                    <a:lnTo>
                      <a:pt x="0" y="3"/>
                    </a:lnTo>
                    <a:lnTo>
                      <a:pt x="0" y="3"/>
                    </a:lnTo>
                    <a:lnTo>
                      <a:pt x="0" y="3"/>
                    </a:lnTo>
                    <a:lnTo>
                      <a:pt x="0" y="2"/>
                    </a:lnTo>
                    <a:lnTo>
                      <a:pt x="0" y="2"/>
                    </a:lnTo>
                    <a:lnTo>
                      <a:pt x="0" y="2"/>
                    </a:lnTo>
                    <a:lnTo>
                      <a:pt x="0" y="1"/>
                    </a:lnTo>
                    <a:lnTo>
                      <a:pt x="0" y="0"/>
                    </a:lnTo>
                    <a:lnTo>
                      <a:pt x="0" y="0"/>
                    </a:lnTo>
                    <a:lnTo>
                      <a:pt x="0" y="1"/>
                    </a:lnTo>
                    <a:lnTo>
                      <a:pt x="0" y="0"/>
                    </a:lnTo>
                    <a:lnTo>
                      <a:pt x="0" y="0"/>
                    </a:lnTo>
                    <a:lnTo>
                      <a:pt x="0" y="1"/>
                    </a:lnTo>
                    <a:lnTo>
                      <a:pt x="0" y="1"/>
                    </a:lnTo>
                    <a:lnTo>
                      <a:pt x="0" y="1"/>
                    </a:lnTo>
                    <a:lnTo>
                      <a:pt x="0" y="2"/>
                    </a:lnTo>
                    <a:lnTo>
                      <a:pt x="0" y="2"/>
                    </a:lnTo>
                    <a:lnTo>
                      <a:pt x="0" y="3"/>
                    </a:lnTo>
                    <a:lnTo>
                      <a:pt x="0" y="3"/>
                    </a:lnTo>
                    <a:lnTo>
                      <a:pt x="0" y="2"/>
                    </a:lnTo>
                    <a:lnTo>
                      <a:pt x="0" y="3"/>
                    </a:lnTo>
                    <a:lnTo>
                      <a:pt x="0" y="3"/>
                    </a:lnTo>
                    <a:lnTo>
                      <a:pt x="0" y="3"/>
                    </a:lnTo>
                    <a:lnTo>
                      <a:pt x="0" y="3"/>
                    </a:lnTo>
                    <a:lnTo>
                      <a:pt x="0" y="3"/>
                    </a:lnTo>
                    <a:lnTo>
                      <a:pt x="0" y="3"/>
                    </a:lnTo>
                    <a:lnTo>
                      <a:pt x="0" y="3"/>
                    </a:lnTo>
                    <a:lnTo>
                      <a:pt x="0" y="3"/>
                    </a:lnTo>
                    <a:lnTo>
                      <a:pt x="0" y="3"/>
                    </a:lnTo>
                    <a:lnTo>
                      <a:pt x="0" y="4"/>
                    </a:lnTo>
                    <a:lnTo>
                      <a:pt x="0" y="3"/>
                    </a:lnTo>
                    <a:lnTo>
                      <a:pt x="0" y="2"/>
                    </a:lnTo>
                    <a:lnTo>
                      <a:pt x="0" y="3"/>
                    </a:lnTo>
                    <a:lnTo>
                      <a:pt x="0" y="3"/>
                    </a:lnTo>
                    <a:lnTo>
                      <a:pt x="0" y="4"/>
                    </a:lnTo>
                    <a:lnTo>
                      <a:pt x="0" y="3"/>
                    </a:lnTo>
                    <a:lnTo>
                      <a:pt x="0" y="4"/>
                    </a:lnTo>
                    <a:lnTo>
                      <a:pt x="0" y="5"/>
                    </a:lnTo>
                    <a:lnTo>
                      <a:pt x="0" y="4"/>
                    </a:lnTo>
                    <a:lnTo>
                      <a:pt x="0" y="4"/>
                    </a:lnTo>
                    <a:lnTo>
                      <a:pt x="0" y="3"/>
                    </a:lnTo>
                    <a:lnTo>
                      <a:pt x="0" y="4"/>
                    </a:lnTo>
                    <a:lnTo>
                      <a:pt x="0" y="4"/>
                    </a:lnTo>
                    <a:lnTo>
                      <a:pt x="0" y="5"/>
                    </a:lnTo>
                    <a:lnTo>
                      <a:pt x="0" y="4"/>
                    </a:lnTo>
                    <a:lnTo>
                      <a:pt x="0" y="4"/>
                    </a:lnTo>
                    <a:lnTo>
                      <a:pt x="0" y="4"/>
                    </a:lnTo>
                    <a:lnTo>
                      <a:pt x="0" y="5"/>
                    </a:lnTo>
                    <a:lnTo>
                      <a:pt x="0" y="5"/>
                    </a:lnTo>
                    <a:lnTo>
                      <a:pt x="0" y="5"/>
                    </a:lnTo>
                    <a:lnTo>
                      <a:pt x="0" y="4"/>
                    </a:lnTo>
                    <a:lnTo>
                      <a:pt x="0" y="5"/>
                    </a:lnTo>
                    <a:lnTo>
                      <a:pt x="0" y="4"/>
                    </a:lnTo>
                    <a:lnTo>
                      <a:pt x="0" y="5"/>
                    </a:lnTo>
                    <a:lnTo>
                      <a:pt x="0" y="5"/>
                    </a:lnTo>
                    <a:lnTo>
                      <a:pt x="0" y="5"/>
                    </a:lnTo>
                    <a:lnTo>
                      <a:pt x="0" y="5"/>
                    </a:lnTo>
                    <a:lnTo>
                      <a:pt x="0" y="6"/>
                    </a:lnTo>
                    <a:lnTo>
                      <a:pt x="0" y="6"/>
                    </a:lnTo>
                    <a:lnTo>
                      <a:pt x="0" y="6"/>
                    </a:lnTo>
                    <a:lnTo>
                      <a:pt x="0" y="6"/>
                    </a:lnTo>
                    <a:lnTo>
                      <a:pt x="0" y="5"/>
                    </a:lnTo>
                    <a:lnTo>
                      <a:pt x="0" y="6"/>
                    </a:lnTo>
                    <a:lnTo>
                      <a:pt x="0" y="6"/>
                    </a:lnTo>
                    <a:lnTo>
                      <a:pt x="0" y="5"/>
                    </a:lnTo>
                    <a:lnTo>
                      <a:pt x="0" y="5"/>
                    </a:lnTo>
                    <a:lnTo>
                      <a:pt x="0" y="5"/>
                    </a:lnTo>
                    <a:lnTo>
                      <a:pt x="0" y="6"/>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6"/>
                    </a:lnTo>
                    <a:lnTo>
                      <a:pt x="0" y="6"/>
                    </a:lnTo>
                    <a:lnTo>
                      <a:pt x="0" y="5"/>
                    </a:lnTo>
                    <a:lnTo>
                      <a:pt x="0" y="6"/>
                    </a:lnTo>
                    <a:lnTo>
                      <a:pt x="0" y="5"/>
                    </a:lnTo>
                    <a:lnTo>
                      <a:pt x="0" y="5"/>
                    </a:lnTo>
                    <a:lnTo>
                      <a:pt x="0" y="6"/>
                    </a:lnTo>
                    <a:lnTo>
                      <a:pt x="0" y="5"/>
                    </a:lnTo>
                    <a:lnTo>
                      <a:pt x="0" y="6"/>
                    </a:lnTo>
                    <a:lnTo>
                      <a:pt x="0" y="6"/>
                    </a:lnTo>
                    <a:lnTo>
                      <a:pt x="0" y="7"/>
                    </a:lnTo>
                    <a:lnTo>
                      <a:pt x="0" y="7"/>
                    </a:lnTo>
                    <a:lnTo>
                      <a:pt x="0" y="7"/>
                    </a:lnTo>
                    <a:lnTo>
                      <a:pt x="0" y="7"/>
                    </a:lnTo>
                    <a:lnTo>
                      <a:pt x="0" y="7"/>
                    </a:lnTo>
                    <a:lnTo>
                      <a:pt x="0" y="7"/>
                    </a:lnTo>
                    <a:lnTo>
                      <a:pt x="0" y="6"/>
                    </a:lnTo>
                    <a:lnTo>
                      <a:pt x="0" y="7"/>
                    </a:lnTo>
                    <a:lnTo>
                      <a:pt x="0" y="7"/>
                    </a:lnTo>
                    <a:lnTo>
                      <a:pt x="0" y="6"/>
                    </a:lnTo>
                    <a:lnTo>
                      <a:pt x="0" y="6"/>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4"/>
                    </a:lnTo>
                    <a:lnTo>
                      <a:pt x="0" y="4"/>
                    </a:lnTo>
                    <a:lnTo>
                      <a:pt x="0" y="3"/>
                    </a:lnTo>
                    <a:lnTo>
                      <a:pt x="0" y="4"/>
                    </a:lnTo>
                    <a:lnTo>
                      <a:pt x="0" y="3"/>
                    </a:lnTo>
                    <a:lnTo>
                      <a:pt x="0" y="3"/>
                    </a:lnTo>
                    <a:lnTo>
                      <a:pt x="0" y="2"/>
                    </a:lnTo>
                    <a:lnTo>
                      <a:pt x="0" y="2"/>
                    </a:lnTo>
                    <a:lnTo>
                      <a:pt x="0" y="2"/>
                    </a:lnTo>
                    <a:lnTo>
                      <a:pt x="0" y="2"/>
                    </a:lnTo>
                    <a:lnTo>
                      <a:pt x="0" y="1"/>
                    </a:lnTo>
                    <a:lnTo>
                      <a:pt x="0" y="1"/>
                    </a:lnTo>
                    <a:lnTo>
                      <a:pt x="0" y="0"/>
                    </a:lnTo>
                    <a:lnTo>
                      <a:pt x="0" y="0"/>
                    </a:lnTo>
                    <a:lnTo>
                      <a:pt x="0" y="1"/>
                    </a:lnTo>
                    <a:lnTo>
                      <a:pt x="0" y="0"/>
                    </a:lnTo>
                    <a:lnTo>
                      <a:pt x="0" y="1"/>
                    </a:lnTo>
                    <a:lnTo>
                      <a:pt x="0" y="1"/>
                    </a:lnTo>
                    <a:lnTo>
                      <a:pt x="0" y="1"/>
                    </a:lnTo>
                    <a:lnTo>
                      <a:pt x="0" y="2"/>
                    </a:lnTo>
                    <a:lnTo>
                      <a:pt x="0" y="2"/>
                    </a:lnTo>
                    <a:lnTo>
                      <a:pt x="0" y="3"/>
                    </a:lnTo>
                    <a:lnTo>
                      <a:pt x="0" y="3"/>
                    </a:lnTo>
                    <a:lnTo>
                      <a:pt x="0" y="4"/>
                    </a:lnTo>
                    <a:lnTo>
                      <a:pt x="0" y="3"/>
                    </a:lnTo>
                    <a:lnTo>
                      <a:pt x="0" y="4"/>
                    </a:lnTo>
                    <a:lnTo>
                      <a:pt x="0" y="3"/>
                    </a:lnTo>
                    <a:lnTo>
                      <a:pt x="0" y="4"/>
                    </a:lnTo>
                    <a:lnTo>
                      <a:pt x="0" y="4"/>
                    </a:lnTo>
                    <a:lnTo>
                      <a:pt x="0" y="3"/>
                    </a:lnTo>
                    <a:lnTo>
                      <a:pt x="0" y="3"/>
                    </a:lnTo>
                    <a:lnTo>
                      <a:pt x="0" y="3"/>
                    </a:lnTo>
                    <a:lnTo>
                      <a:pt x="0" y="4"/>
                    </a:lnTo>
                    <a:lnTo>
                      <a:pt x="0" y="3"/>
                    </a:lnTo>
                    <a:lnTo>
                      <a:pt x="0" y="3"/>
                    </a:lnTo>
                    <a:lnTo>
                      <a:pt x="0" y="3"/>
                    </a:lnTo>
                    <a:lnTo>
                      <a:pt x="0" y="3"/>
                    </a:lnTo>
                    <a:lnTo>
                      <a:pt x="0" y="4"/>
                    </a:lnTo>
                    <a:lnTo>
                      <a:pt x="0" y="5"/>
                    </a:lnTo>
                    <a:lnTo>
                      <a:pt x="0" y="5"/>
                    </a:lnTo>
                    <a:lnTo>
                      <a:pt x="0" y="5"/>
                    </a:lnTo>
                    <a:lnTo>
                      <a:pt x="0" y="6"/>
                    </a:lnTo>
                    <a:lnTo>
                      <a:pt x="0" y="5"/>
                    </a:lnTo>
                    <a:lnTo>
                      <a:pt x="0" y="5"/>
                    </a:lnTo>
                    <a:lnTo>
                      <a:pt x="0" y="5"/>
                    </a:lnTo>
                    <a:lnTo>
                      <a:pt x="0" y="6"/>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8"/>
                    </a:lnTo>
                    <a:lnTo>
                      <a:pt x="0" y="7"/>
                    </a:lnTo>
                    <a:lnTo>
                      <a:pt x="0" y="6"/>
                    </a:lnTo>
                    <a:lnTo>
                      <a:pt x="0" y="7"/>
                    </a:lnTo>
                    <a:lnTo>
                      <a:pt x="0" y="7"/>
                    </a:lnTo>
                    <a:lnTo>
                      <a:pt x="0" y="8"/>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9"/>
                    </a:lnTo>
                    <a:lnTo>
                      <a:pt x="0" y="10"/>
                    </a:lnTo>
                    <a:lnTo>
                      <a:pt x="0" y="11"/>
                    </a:lnTo>
                    <a:lnTo>
                      <a:pt x="0" y="10"/>
                    </a:lnTo>
                    <a:lnTo>
                      <a:pt x="0" y="11"/>
                    </a:lnTo>
                    <a:lnTo>
                      <a:pt x="0" y="10"/>
                    </a:lnTo>
                    <a:lnTo>
                      <a:pt x="0" y="11"/>
                    </a:lnTo>
                    <a:lnTo>
                      <a:pt x="0" y="11"/>
                    </a:lnTo>
                    <a:lnTo>
                      <a:pt x="0" y="10"/>
                    </a:lnTo>
                    <a:lnTo>
                      <a:pt x="0" y="10"/>
                    </a:lnTo>
                    <a:lnTo>
                      <a:pt x="0" y="11"/>
                    </a:lnTo>
                    <a:lnTo>
                      <a:pt x="0" y="10"/>
                    </a:lnTo>
                    <a:lnTo>
                      <a:pt x="0" y="10"/>
                    </a:lnTo>
                    <a:lnTo>
                      <a:pt x="0" y="11"/>
                    </a:lnTo>
                    <a:lnTo>
                      <a:pt x="0" y="11"/>
                    </a:lnTo>
                    <a:lnTo>
                      <a:pt x="0" y="11"/>
                    </a:lnTo>
                    <a:lnTo>
                      <a:pt x="0" y="11"/>
                    </a:lnTo>
                    <a:lnTo>
                      <a:pt x="0" y="11"/>
                    </a:lnTo>
                    <a:lnTo>
                      <a:pt x="0" y="11"/>
                    </a:lnTo>
                    <a:lnTo>
                      <a:pt x="0" y="11"/>
                    </a:lnTo>
                    <a:lnTo>
                      <a:pt x="0" y="12"/>
                    </a:lnTo>
                    <a:lnTo>
                      <a:pt x="0" y="13"/>
                    </a:lnTo>
                    <a:lnTo>
                      <a:pt x="0" y="12"/>
                    </a:lnTo>
                    <a:lnTo>
                      <a:pt x="0" y="12"/>
                    </a:lnTo>
                    <a:lnTo>
                      <a:pt x="0" y="12"/>
                    </a:lnTo>
                    <a:lnTo>
                      <a:pt x="0" y="11"/>
                    </a:lnTo>
                    <a:lnTo>
                      <a:pt x="0" y="11"/>
                    </a:lnTo>
                    <a:lnTo>
                      <a:pt x="0" y="11"/>
                    </a:lnTo>
                    <a:lnTo>
                      <a:pt x="0" y="10"/>
                    </a:lnTo>
                    <a:lnTo>
                      <a:pt x="0" y="11"/>
                    </a:lnTo>
                    <a:lnTo>
                      <a:pt x="0" y="10"/>
                    </a:lnTo>
                    <a:lnTo>
                      <a:pt x="0" y="9"/>
                    </a:lnTo>
                    <a:lnTo>
                      <a:pt x="0" y="9"/>
                    </a:lnTo>
                    <a:lnTo>
                      <a:pt x="0" y="8"/>
                    </a:lnTo>
                    <a:lnTo>
                      <a:pt x="0" y="8"/>
                    </a:lnTo>
                    <a:lnTo>
                      <a:pt x="0" y="8"/>
                    </a:lnTo>
                    <a:lnTo>
                      <a:pt x="0" y="7"/>
                    </a:lnTo>
                    <a:lnTo>
                      <a:pt x="0" y="8"/>
                    </a:lnTo>
                    <a:lnTo>
                      <a:pt x="0" y="7"/>
                    </a:lnTo>
                    <a:lnTo>
                      <a:pt x="0" y="7"/>
                    </a:lnTo>
                    <a:lnTo>
                      <a:pt x="0" y="7"/>
                    </a:lnTo>
                    <a:lnTo>
                      <a:pt x="0" y="7"/>
                    </a:lnTo>
                    <a:lnTo>
                      <a:pt x="0" y="8"/>
                    </a:lnTo>
                    <a:lnTo>
                      <a:pt x="0" y="7"/>
                    </a:lnTo>
                    <a:lnTo>
                      <a:pt x="0" y="8"/>
                    </a:lnTo>
                    <a:lnTo>
                      <a:pt x="0" y="8"/>
                    </a:lnTo>
                    <a:lnTo>
                      <a:pt x="0" y="9"/>
                    </a:lnTo>
                    <a:lnTo>
                      <a:pt x="0" y="10"/>
                    </a:lnTo>
                    <a:lnTo>
                      <a:pt x="0" y="10"/>
                    </a:lnTo>
                    <a:lnTo>
                      <a:pt x="0" y="10"/>
                    </a:lnTo>
                    <a:lnTo>
                      <a:pt x="0" y="9"/>
                    </a:lnTo>
                    <a:lnTo>
                      <a:pt x="0" y="10"/>
                    </a:lnTo>
                    <a:lnTo>
                      <a:pt x="0" y="10"/>
                    </a:lnTo>
                    <a:lnTo>
                      <a:pt x="0" y="10"/>
                    </a:lnTo>
                    <a:lnTo>
                      <a:pt x="0" y="10"/>
                    </a:lnTo>
                    <a:lnTo>
                      <a:pt x="0" y="10"/>
                    </a:lnTo>
                    <a:lnTo>
                      <a:pt x="0" y="9"/>
                    </a:lnTo>
                    <a:lnTo>
                      <a:pt x="0" y="9"/>
                    </a:lnTo>
                    <a:lnTo>
                      <a:pt x="0" y="9"/>
                    </a:lnTo>
                    <a:lnTo>
                      <a:pt x="0" y="10"/>
                    </a:lnTo>
                    <a:lnTo>
                      <a:pt x="0" y="9"/>
                    </a:lnTo>
                    <a:lnTo>
                      <a:pt x="0" y="9"/>
                    </a:lnTo>
                    <a:lnTo>
                      <a:pt x="0" y="9"/>
                    </a:lnTo>
                    <a:lnTo>
                      <a:pt x="0" y="9"/>
                    </a:lnTo>
                    <a:lnTo>
                      <a:pt x="0" y="8"/>
                    </a:lnTo>
                    <a:lnTo>
                      <a:pt x="0" y="9"/>
                    </a:lnTo>
                    <a:lnTo>
                      <a:pt x="0" y="9"/>
                    </a:lnTo>
                    <a:lnTo>
                      <a:pt x="0" y="9"/>
                    </a:lnTo>
                    <a:lnTo>
                      <a:pt x="0" y="9"/>
                    </a:lnTo>
                    <a:lnTo>
                      <a:pt x="0" y="8"/>
                    </a:lnTo>
                    <a:lnTo>
                      <a:pt x="0" y="9"/>
                    </a:lnTo>
                    <a:lnTo>
                      <a:pt x="0" y="8"/>
                    </a:lnTo>
                    <a:lnTo>
                      <a:pt x="0" y="9"/>
                    </a:lnTo>
                    <a:lnTo>
                      <a:pt x="0" y="9"/>
                    </a:lnTo>
                    <a:lnTo>
                      <a:pt x="0" y="9"/>
                    </a:lnTo>
                    <a:lnTo>
                      <a:pt x="0" y="9"/>
                    </a:lnTo>
                    <a:lnTo>
                      <a:pt x="0" y="10"/>
                    </a:lnTo>
                    <a:lnTo>
                      <a:pt x="0" y="9"/>
                    </a:lnTo>
                    <a:lnTo>
                      <a:pt x="0" y="10"/>
                    </a:lnTo>
                    <a:lnTo>
                      <a:pt x="0" y="10"/>
                    </a:lnTo>
                    <a:lnTo>
                      <a:pt x="0" y="10"/>
                    </a:lnTo>
                    <a:lnTo>
                      <a:pt x="0" y="11"/>
                    </a:lnTo>
                    <a:lnTo>
                      <a:pt x="0" y="11"/>
                    </a:lnTo>
                    <a:lnTo>
                      <a:pt x="0" y="11"/>
                    </a:lnTo>
                    <a:lnTo>
                      <a:pt x="0" y="11"/>
                    </a:lnTo>
                    <a:lnTo>
                      <a:pt x="0" y="11"/>
                    </a:lnTo>
                    <a:lnTo>
                      <a:pt x="0" y="11"/>
                    </a:lnTo>
                    <a:lnTo>
                      <a:pt x="0" y="10"/>
                    </a:lnTo>
                    <a:lnTo>
                      <a:pt x="0" y="9"/>
                    </a:lnTo>
                    <a:lnTo>
                      <a:pt x="0" y="9"/>
                    </a:lnTo>
                    <a:lnTo>
                      <a:pt x="0" y="9"/>
                    </a:lnTo>
                    <a:lnTo>
                      <a:pt x="0" y="9"/>
                    </a:lnTo>
                    <a:lnTo>
                      <a:pt x="0" y="8"/>
                    </a:lnTo>
                    <a:lnTo>
                      <a:pt x="0" y="7"/>
                    </a:lnTo>
                    <a:lnTo>
                      <a:pt x="0" y="6"/>
                    </a:lnTo>
                    <a:lnTo>
                      <a:pt x="0" y="6"/>
                    </a:lnTo>
                    <a:lnTo>
                      <a:pt x="0" y="5"/>
                    </a:lnTo>
                    <a:lnTo>
                      <a:pt x="0" y="5"/>
                    </a:lnTo>
                    <a:lnTo>
                      <a:pt x="0" y="5"/>
                    </a:lnTo>
                    <a:lnTo>
                      <a:pt x="0" y="5"/>
                    </a:lnTo>
                    <a:lnTo>
                      <a:pt x="0" y="6"/>
                    </a:lnTo>
                    <a:lnTo>
                      <a:pt x="0" y="6"/>
                    </a:lnTo>
                    <a:lnTo>
                      <a:pt x="0" y="6"/>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8"/>
                    </a:lnTo>
                    <a:lnTo>
                      <a:pt x="0" y="8"/>
                    </a:lnTo>
                    <a:lnTo>
                      <a:pt x="0" y="7"/>
                    </a:lnTo>
                    <a:lnTo>
                      <a:pt x="0" y="8"/>
                    </a:lnTo>
                    <a:lnTo>
                      <a:pt x="0" y="8"/>
                    </a:lnTo>
                    <a:lnTo>
                      <a:pt x="0" y="8"/>
                    </a:lnTo>
                    <a:lnTo>
                      <a:pt x="0" y="7"/>
                    </a:lnTo>
                    <a:lnTo>
                      <a:pt x="0" y="7"/>
                    </a:lnTo>
                    <a:lnTo>
                      <a:pt x="0" y="8"/>
                    </a:lnTo>
                    <a:lnTo>
                      <a:pt x="0" y="9"/>
                    </a:lnTo>
                    <a:lnTo>
                      <a:pt x="0" y="9"/>
                    </a:lnTo>
                    <a:lnTo>
                      <a:pt x="0" y="10"/>
                    </a:lnTo>
                    <a:lnTo>
                      <a:pt x="0" y="10"/>
                    </a:lnTo>
                    <a:lnTo>
                      <a:pt x="0" y="11"/>
                    </a:lnTo>
                    <a:lnTo>
                      <a:pt x="0" y="10"/>
                    </a:lnTo>
                    <a:lnTo>
                      <a:pt x="0" y="11"/>
                    </a:lnTo>
                    <a:lnTo>
                      <a:pt x="0" y="12"/>
                    </a:lnTo>
                    <a:lnTo>
                      <a:pt x="0" y="12"/>
                    </a:lnTo>
                    <a:lnTo>
                      <a:pt x="0" y="12"/>
                    </a:lnTo>
                    <a:lnTo>
                      <a:pt x="0" y="12"/>
                    </a:lnTo>
                    <a:lnTo>
                      <a:pt x="0" y="11"/>
                    </a:lnTo>
                    <a:lnTo>
                      <a:pt x="0" y="11"/>
                    </a:lnTo>
                    <a:lnTo>
                      <a:pt x="0" y="11"/>
                    </a:lnTo>
                    <a:lnTo>
                      <a:pt x="0" y="11"/>
                    </a:lnTo>
                    <a:lnTo>
                      <a:pt x="0" y="11"/>
                    </a:lnTo>
                    <a:lnTo>
                      <a:pt x="0" y="11"/>
                    </a:lnTo>
                    <a:lnTo>
                      <a:pt x="0" y="10"/>
                    </a:lnTo>
                    <a:lnTo>
                      <a:pt x="0" y="10"/>
                    </a:lnTo>
                    <a:lnTo>
                      <a:pt x="0" y="10"/>
                    </a:lnTo>
                    <a:lnTo>
                      <a:pt x="0" y="10"/>
                    </a:lnTo>
                    <a:lnTo>
                      <a:pt x="0" y="9"/>
                    </a:lnTo>
                    <a:lnTo>
                      <a:pt x="0" y="10"/>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9"/>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5"/>
                    </a:lnTo>
                    <a:lnTo>
                      <a:pt x="0" y="5"/>
                    </a:lnTo>
                    <a:lnTo>
                      <a:pt x="0" y="5"/>
                    </a:lnTo>
                    <a:lnTo>
                      <a:pt x="0" y="5"/>
                    </a:lnTo>
                    <a:lnTo>
                      <a:pt x="0" y="6"/>
                    </a:lnTo>
                    <a:lnTo>
                      <a:pt x="0" y="6"/>
                    </a:lnTo>
                    <a:lnTo>
                      <a:pt x="0" y="6"/>
                    </a:lnTo>
                    <a:lnTo>
                      <a:pt x="0" y="7"/>
                    </a:lnTo>
                    <a:lnTo>
                      <a:pt x="0" y="7"/>
                    </a:lnTo>
                    <a:lnTo>
                      <a:pt x="0" y="8"/>
                    </a:lnTo>
                    <a:lnTo>
                      <a:pt x="0" y="8"/>
                    </a:lnTo>
                    <a:lnTo>
                      <a:pt x="0" y="8"/>
                    </a:lnTo>
                    <a:lnTo>
                      <a:pt x="0" y="8"/>
                    </a:lnTo>
                    <a:lnTo>
                      <a:pt x="0" y="8"/>
                    </a:lnTo>
                    <a:lnTo>
                      <a:pt x="0" y="8"/>
                    </a:lnTo>
                    <a:lnTo>
                      <a:pt x="0" y="9"/>
                    </a:lnTo>
                    <a:lnTo>
                      <a:pt x="0" y="9"/>
                    </a:lnTo>
                    <a:lnTo>
                      <a:pt x="0" y="9"/>
                    </a:lnTo>
                    <a:lnTo>
                      <a:pt x="0" y="9"/>
                    </a:lnTo>
                    <a:lnTo>
                      <a:pt x="0" y="8"/>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8"/>
                    </a:lnTo>
                    <a:lnTo>
                      <a:pt x="0" y="7"/>
                    </a:lnTo>
                    <a:lnTo>
                      <a:pt x="0" y="6"/>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5"/>
                    </a:lnTo>
                    <a:lnTo>
                      <a:pt x="0" y="5"/>
                    </a:lnTo>
                    <a:lnTo>
                      <a:pt x="0" y="4"/>
                    </a:lnTo>
                    <a:lnTo>
                      <a:pt x="0" y="5"/>
                    </a:lnTo>
                    <a:lnTo>
                      <a:pt x="0" y="5"/>
                    </a:lnTo>
                    <a:lnTo>
                      <a:pt x="0" y="5"/>
                    </a:lnTo>
                    <a:lnTo>
                      <a:pt x="0" y="5"/>
                    </a:lnTo>
                    <a:lnTo>
                      <a:pt x="0" y="5"/>
                    </a:lnTo>
                    <a:lnTo>
                      <a:pt x="0" y="6"/>
                    </a:lnTo>
                    <a:lnTo>
                      <a:pt x="0" y="6"/>
                    </a:lnTo>
                    <a:lnTo>
                      <a:pt x="0" y="6"/>
                    </a:lnTo>
                    <a:lnTo>
                      <a:pt x="0" y="7"/>
                    </a:lnTo>
                    <a:lnTo>
                      <a:pt x="0" y="6"/>
                    </a:lnTo>
                    <a:lnTo>
                      <a:pt x="0" y="6"/>
                    </a:lnTo>
                    <a:lnTo>
                      <a:pt x="0" y="6"/>
                    </a:lnTo>
                    <a:lnTo>
                      <a:pt x="0" y="6"/>
                    </a:lnTo>
                    <a:lnTo>
                      <a:pt x="0" y="8"/>
                    </a:lnTo>
                    <a:lnTo>
                      <a:pt x="0" y="8"/>
                    </a:lnTo>
                    <a:lnTo>
                      <a:pt x="0" y="9"/>
                    </a:lnTo>
                    <a:lnTo>
                      <a:pt x="0" y="9"/>
                    </a:lnTo>
                    <a:lnTo>
                      <a:pt x="0" y="9"/>
                    </a:lnTo>
                    <a:lnTo>
                      <a:pt x="0" y="9"/>
                    </a:lnTo>
                    <a:lnTo>
                      <a:pt x="0" y="9"/>
                    </a:lnTo>
                    <a:lnTo>
                      <a:pt x="0" y="9"/>
                    </a:lnTo>
                    <a:lnTo>
                      <a:pt x="0" y="9"/>
                    </a:lnTo>
                    <a:lnTo>
                      <a:pt x="0" y="9"/>
                    </a:lnTo>
                    <a:lnTo>
                      <a:pt x="0" y="9"/>
                    </a:lnTo>
                  </a:path>
                </a:pathLst>
              </a:custGeom>
              <a:noFill/>
              <a:ln w="0">
                <a:solidFill>
                  <a:srgbClr val="3366FF"/>
                </a:solidFill>
                <a:prstDash val="solid"/>
                <a:round/>
                <a:headEnd/>
                <a:tailEnd/>
              </a:ln>
            </p:spPr>
            <p:txBody>
              <a:bodyPr/>
              <a:lstStyle/>
              <a:p>
                <a:endParaRPr lang="en-GB"/>
              </a:p>
            </p:txBody>
          </p:sp>
          <p:sp>
            <p:nvSpPr>
              <p:cNvPr id="186399" name="Freeform 1055"/>
              <p:cNvSpPr>
                <a:spLocks/>
              </p:cNvSpPr>
              <p:nvPr/>
            </p:nvSpPr>
            <p:spPr bwMode="auto">
              <a:xfrm>
                <a:off x="4008" y="3599"/>
                <a:ext cx="6" cy="60"/>
              </a:xfrm>
              <a:custGeom>
                <a:avLst/>
                <a:gdLst/>
                <a:ahLst/>
                <a:cxnLst>
                  <a:cxn ang="0">
                    <a:pos x="0" y="8"/>
                  </a:cxn>
                  <a:cxn ang="0">
                    <a:pos x="0" y="8"/>
                  </a:cxn>
                  <a:cxn ang="0">
                    <a:pos x="0" y="7"/>
                  </a:cxn>
                  <a:cxn ang="0">
                    <a:pos x="0" y="4"/>
                  </a:cxn>
                  <a:cxn ang="0">
                    <a:pos x="0" y="6"/>
                  </a:cxn>
                  <a:cxn ang="0">
                    <a:pos x="0" y="5"/>
                  </a:cxn>
                  <a:cxn ang="0">
                    <a:pos x="0" y="6"/>
                  </a:cxn>
                  <a:cxn ang="0">
                    <a:pos x="1" y="6"/>
                  </a:cxn>
                  <a:cxn ang="0">
                    <a:pos x="1" y="5"/>
                  </a:cxn>
                  <a:cxn ang="0">
                    <a:pos x="1" y="6"/>
                  </a:cxn>
                  <a:cxn ang="0">
                    <a:pos x="1" y="3"/>
                  </a:cxn>
                  <a:cxn ang="0">
                    <a:pos x="1" y="1"/>
                  </a:cxn>
                  <a:cxn ang="0">
                    <a:pos x="1" y="3"/>
                  </a:cxn>
                  <a:cxn ang="0">
                    <a:pos x="1" y="2"/>
                  </a:cxn>
                  <a:cxn ang="0">
                    <a:pos x="1" y="4"/>
                  </a:cxn>
                  <a:cxn ang="0">
                    <a:pos x="1" y="5"/>
                  </a:cxn>
                  <a:cxn ang="0">
                    <a:pos x="1" y="5"/>
                  </a:cxn>
                  <a:cxn ang="0">
                    <a:pos x="1" y="4"/>
                  </a:cxn>
                  <a:cxn ang="0">
                    <a:pos x="1" y="3"/>
                  </a:cxn>
                  <a:cxn ang="0">
                    <a:pos x="1" y="5"/>
                  </a:cxn>
                  <a:cxn ang="0">
                    <a:pos x="1" y="2"/>
                  </a:cxn>
                  <a:cxn ang="0">
                    <a:pos x="1" y="2"/>
                  </a:cxn>
                  <a:cxn ang="0">
                    <a:pos x="1" y="5"/>
                  </a:cxn>
                  <a:cxn ang="0">
                    <a:pos x="1" y="6"/>
                  </a:cxn>
                  <a:cxn ang="0">
                    <a:pos x="1" y="9"/>
                  </a:cxn>
                  <a:cxn ang="0">
                    <a:pos x="1" y="7"/>
                  </a:cxn>
                  <a:cxn ang="0">
                    <a:pos x="1" y="7"/>
                  </a:cxn>
                  <a:cxn ang="0">
                    <a:pos x="1" y="7"/>
                  </a:cxn>
                  <a:cxn ang="0">
                    <a:pos x="1" y="7"/>
                  </a:cxn>
                  <a:cxn ang="0">
                    <a:pos x="1" y="8"/>
                  </a:cxn>
                  <a:cxn ang="0">
                    <a:pos x="1" y="9"/>
                  </a:cxn>
                  <a:cxn ang="0">
                    <a:pos x="1" y="6"/>
                  </a:cxn>
                  <a:cxn ang="0">
                    <a:pos x="1" y="8"/>
                  </a:cxn>
                  <a:cxn ang="0">
                    <a:pos x="1" y="7"/>
                  </a:cxn>
                  <a:cxn ang="0">
                    <a:pos x="1" y="7"/>
                  </a:cxn>
                  <a:cxn ang="0">
                    <a:pos x="1" y="8"/>
                  </a:cxn>
                  <a:cxn ang="0">
                    <a:pos x="1" y="5"/>
                  </a:cxn>
                  <a:cxn ang="0">
                    <a:pos x="1" y="6"/>
                  </a:cxn>
                  <a:cxn ang="0">
                    <a:pos x="1" y="8"/>
                  </a:cxn>
                  <a:cxn ang="0">
                    <a:pos x="1" y="5"/>
                  </a:cxn>
                  <a:cxn ang="0">
                    <a:pos x="1" y="7"/>
                  </a:cxn>
                  <a:cxn ang="0">
                    <a:pos x="1" y="6"/>
                  </a:cxn>
                  <a:cxn ang="0">
                    <a:pos x="1" y="1"/>
                  </a:cxn>
                  <a:cxn ang="0">
                    <a:pos x="1" y="5"/>
                  </a:cxn>
                  <a:cxn ang="0">
                    <a:pos x="1" y="4"/>
                  </a:cxn>
                  <a:cxn ang="0">
                    <a:pos x="1" y="4"/>
                  </a:cxn>
                  <a:cxn ang="0">
                    <a:pos x="1" y="6"/>
                  </a:cxn>
                  <a:cxn ang="0">
                    <a:pos x="1" y="6"/>
                  </a:cxn>
                  <a:cxn ang="0">
                    <a:pos x="1" y="8"/>
                  </a:cxn>
                  <a:cxn ang="0">
                    <a:pos x="1" y="7"/>
                  </a:cxn>
                  <a:cxn ang="0">
                    <a:pos x="1" y="3"/>
                  </a:cxn>
                  <a:cxn ang="0">
                    <a:pos x="1" y="2"/>
                  </a:cxn>
                  <a:cxn ang="0">
                    <a:pos x="1" y="0"/>
                  </a:cxn>
                  <a:cxn ang="0">
                    <a:pos x="1" y="1"/>
                  </a:cxn>
                  <a:cxn ang="0">
                    <a:pos x="1" y="5"/>
                  </a:cxn>
                  <a:cxn ang="0">
                    <a:pos x="1" y="5"/>
                  </a:cxn>
                  <a:cxn ang="0">
                    <a:pos x="1" y="5"/>
                  </a:cxn>
                  <a:cxn ang="0">
                    <a:pos x="1" y="6"/>
                  </a:cxn>
                  <a:cxn ang="0">
                    <a:pos x="1" y="4"/>
                  </a:cxn>
                  <a:cxn ang="0">
                    <a:pos x="1" y="6"/>
                  </a:cxn>
                  <a:cxn ang="0">
                    <a:pos x="1" y="5"/>
                  </a:cxn>
                  <a:cxn ang="0">
                    <a:pos x="1" y="3"/>
                  </a:cxn>
                  <a:cxn ang="0">
                    <a:pos x="1" y="2"/>
                  </a:cxn>
                </a:cxnLst>
                <a:rect l="0" t="0" r="r" b="b"/>
                <a:pathLst>
                  <a:path w="1" h="10">
                    <a:moveTo>
                      <a:pt x="0" y="7"/>
                    </a:moveTo>
                    <a:lnTo>
                      <a:pt x="0" y="8"/>
                    </a:lnTo>
                    <a:lnTo>
                      <a:pt x="0" y="8"/>
                    </a:lnTo>
                    <a:lnTo>
                      <a:pt x="0" y="8"/>
                    </a:lnTo>
                    <a:lnTo>
                      <a:pt x="0" y="8"/>
                    </a:lnTo>
                    <a:lnTo>
                      <a:pt x="0" y="7"/>
                    </a:lnTo>
                    <a:lnTo>
                      <a:pt x="0" y="7"/>
                    </a:lnTo>
                    <a:lnTo>
                      <a:pt x="0" y="7"/>
                    </a:lnTo>
                    <a:lnTo>
                      <a:pt x="0" y="7"/>
                    </a:lnTo>
                    <a:lnTo>
                      <a:pt x="0" y="7"/>
                    </a:lnTo>
                    <a:lnTo>
                      <a:pt x="0" y="8"/>
                    </a:lnTo>
                    <a:lnTo>
                      <a:pt x="0" y="7"/>
                    </a:lnTo>
                    <a:lnTo>
                      <a:pt x="0" y="7"/>
                    </a:lnTo>
                    <a:lnTo>
                      <a:pt x="0" y="6"/>
                    </a:lnTo>
                    <a:lnTo>
                      <a:pt x="0" y="6"/>
                    </a:lnTo>
                    <a:lnTo>
                      <a:pt x="0" y="7"/>
                    </a:lnTo>
                    <a:lnTo>
                      <a:pt x="0" y="7"/>
                    </a:lnTo>
                    <a:lnTo>
                      <a:pt x="0" y="7"/>
                    </a:lnTo>
                    <a:lnTo>
                      <a:pt x="0" y="8"/>
                    </a:lnTo>
                    <a:lnTo>
                      <a:pt x="0" y="8"/>
                    </a:lnTo>
                    <a:lnTo>
                      <a:pt x="0" y="9"/>
                    </a:lnTo>
                    <a:lnTo>
                      <a:pt x="0" y="8"/>
                    </a:lnTo>
                    <a:lnTo>
                      <a:pt x="0" y="8"/>
                    </a:lnTo>
                    <a:lnTo>
                      <a:pt x="0" y="8"/>
                    </a:lnTo>
                    <a:lnTo>
                      <a:pt x="0" y="8"/>
                    </a:lnTo>
                    <a:lnTo>
                      <a:pt x="0" y="9"/>
                    </a:lnTo>
                    <a:lnTo>
                      <a:pt x="0" y="9"/>
                    </a:lnTo>
                    <a:lnTo>
                      <a:pt x="0" y="8"/>
                    </a:lnTo>
                    <a:lnTo>
                      <a:pt x="0" y="8"/>
                    </a:lnTo>
                    <a:lnTo>
                      <a:pt x="0" y="8"/>
                    </a:lnTo>
                    <a:lnTo>
                      <a:pt x="0" y="7"/>
                    </a:lnTo>
                    <a:lnTo>
                      <a:pt x="0" y="7"/>
                    </a:lnTo>
                    <a:lnTo>
                      <a:pt x="0" y="7"/>
                    </a:lnTo>
                    <a:lnTo>
                      <a:pt x="0" y="7"/>
                    </a:lnTo>
                    <a:lnTo>
                      <a:pt x="0" y="7"/>
                    </a:lnTo>
                    <a:lnTo>
                      <a:pt x="0" y="6"/>
                    </a:lnTo>
                    <a:lnTo>
                      <a:pt x="0" y="5"/>
                    </a:lnTo>
                    <a:lnTo>
                      <a:pt x="0" y="5"/>
                    </a:lnTo>
                    <a:lnTo>
                      <a:pt x="0" y="5"/>
                    </a:lnTo>
                    <a:lnTo>
                      <a:pt x="0" y="4"/>
                    </a:lnTo>
                    <a:lnTo>
                      <a:pt x="0" y="4"/>
                    </a:lnTo>
                    <a:lnTo>
                      <a:pt x="0" y="4"/>
                    </a:lnTo>
                    <a:lnTo>
                      <a:pt x="0" y="3"/>
                    </a:lnTo>
                    <a:lnTo>
                      <a:pt x="0" y="4"/>
                    </a:lnTo>
                    <a:lnTo>
                      <a:pt x="0" y="4"/>
                    </a:lnTo>
                    <a:lnTo>
                      <a:pt x="0" y="4"/>
                    </a:lnTo>
                    <a:lnTo>
                      <a:pt x="0" y="3"/>
                    </a:lnTo>
                    <a:lnTo>
                      <a:pt x="0" y="3"/>
                    </a:lnTo>
                    <a:lnTo>
                      <a:pt x="0" y="3"/>
                    </a:lnTo>
                    <a:lnTo>
                      <a:pt x="0" y="4"/>
                    </a:lnTo>
                    <a:lnTo>
                      <a:pt x="0" y="4"/>
                    </a:lnTo>
                    <a:lnTo>
                      <a:pt x="0" y="5"/>
                    </a:lnTo>
                    <a:lnTo>
                      <a:pt x="0" y="4"/>
                    </a:lnTo>
                    <a:lnTo>
                      <a:pt x="0" y="5"/>
                    </a:lnTo>
                    <a:lnTo>
                      <a:pt x="0" y="6"/>
                    </a:lnTo>
                    <a:lnTo>
                      <a:pt x="0" y="6"/>
                    </a:lnTo>
                    <a:lnTo>
                      <a:pt x="0" y="6"/>
                    </a:lnTo>
                    <a:lnTo>
                      <a:pt x="0" y="6"/>
                    </a:lnTo>
                    <a:lnTo>
                      <a:pt x="0" y="5"/>
                    </a:lnTo>
                    <a:lnTo>
                      <a:pt x="0" y="6"/>
                    </a:lnTo>
                    <a:lnTo>
                      <a:pt x="0" y="5"/>
                    </a:lnTo>
                    <a:lnTo>
                      <a:pt x="0" y="4"/>
                    </a:lnTo>
                    <a:lnTo>
                      <a:pt x="0" y="5"/>
                    </a:lnTo>
                    <a:lnTo>
                      <a:pt x="0" y="5"/>
                    </a:lnTo>
                    <a:lnTo>
                      <a:pt x="0" y="5"/>
                    </a:lnTo>
                    <a:lnTo>
                      <a:pt x="0" y="5"/>
                    </a:lnTo>
                    <a:lnTo>
                      <a:pt x="0" y="6"/>
                    </a:lnTo>
                    <a:lnTo>
                      <a:pt x="0" y="6"/>
                    </a:lnTo>
                    <a:lnTo>
                      <a:pt x="0" y="6"/>
                    </a:lnTo>
                    <a:lnTo>
                      <a:pt x="0" y="5"/>
                    </a:lnTo>
                    <a:lnTo>
                      <a:pt x="0" y="5"/>
                    </a:lnTo>
                    <a:lnTo>
                      <a:pt x="0" y="6"/>
                    </a:lnTo>
                    <a:lnTo>
                      <a:pt x="0" y="5"/>
                    </a:lnTo>
                    <a:lnTo>
                      <a:pt x="0" y="6"/>
                    </a:lnTo>
                    <a:lnTo>
                      <a:pt x="0" y="6"/>
                    </a:lnTo>
                    <a:lnTo>
                      <a:pt x="0" y="6"/>
                    </a:lnTo>
                    <a:lnTo>
                      <a:pt x="0" y="6"/>
                    </a:lnTo>
                    <a:lnTo>
                      <a:pt x="0" y="6"/>
                    </a:lnTo>
                    <a:lnTo>
                      <a:pt x="0" y="6"/>
                    </a:lnTo>
                    <a:lnTo>
                      <a:pt x="1" y="7"/>
                    </a:lnTo>
                    <a:lnTo>
                      <a:pt x="1" y="7"/>
                    </a:lnTo>
                    <a:lnTo>
                      <a:pt x="1" y="7"/>
                    </a:lnTo>
                    <a:lnTo>
                      <a:pt x="1" y="7"/>
                    </a:lnTo>
                    <a:lnTo>
                      <a:pt x="1" y="7"/>
                    </a:lnTo>
                    <a:lnTo>
                      <a:pt x="1" y="6"/>
                    </a:lnTo>
                    <a:lnTo>
                      <a:pt x="1" y="7"/>
                    </a:lnTo>
                    <a:lnTo>
                      <a:pt x="1" y="7"/>
                    </a:lnTo>
                    <a:lnTo>
                      <a:pt x="1" y="6"/>
                    </a:lnTo>
                    <a:lnTo>
                      <a:pt x="1" y="6"/>
                    </a:lnTo>
                    <a:lnTo>
                      <a:pt x="1" y="6"/>
                    </a:lnTo>
                    <a:lnTo>
                      <a:pt x="1" y="6"/>
                    </a:lnTo>
                    <a:lnTo>
                      <a:pt x="1" y="6"/>
                    </a:lnTo>
                    <a:lnTo>
                      <a:pt x="1" y="5"/>
                    </a:lnTo>
                    <a:lnTo>
                      <a:pt x="1" y="5"/>
                    </a:lnTo>
                    <a:lnTo>
                      <a:pt x="1" y="5"/>
                    </a:lnTo>
                    <a:lnTo>
                      <a:pt x="1" y="5"/>
                    </a:lnTo>
                    <a:lnTo>
                      <a:pt x="1" y="6"/>
                    </a:lnTo>
                    <a:lnTo>
                      <a:pt x="1" y="5"/>
                    </a:lnTo>
                    <a:lnTo>
                      <a:pt x="1" y="5"/>
                    </a:lnTo>
                    <a:lnTo>
                      <a:pt x="1" y="5"/>
                    </a:lnTo>
                    <a:lnTo>
                      <a:pt x="1" y="4"/>
                    </a:lnTo>
                    <a:lnTo>
                      <a:pt x="1" y="4"/>
                    </a:lnTo>
                    <a:lnTo>
                      <a:pt x="1" y="4"/>
                    </a:lnTo>
                    <a:lnTo>
                      <a:pt x="1" y="4"/>
                    </a:lnTo>
                    <a:lnTo>
                      <a:pt x="1" y="4"/>
                    </a:lnTo>
                    <a:lnTo>
                      <a:pt x="1" y="5"/>
                    </a:lnTo>
                    <a:lnTo>
                      <a:pt x="1" y="5"/>
                    </a:lnTo>
                    <a:lnTo>
                      <a:pt x="1" y="6"/>
                    </a:lnTo>
                    <a:lnTo>
                      <a:pt x="1" y="6"/>
                    </a:lnTo>
                    <a:lnTo>
                      <a:pt x="1" y="6"/>
                    </a:lnTo>
                    <a:lnTo>
                      <a:pt x="1" y="6"/>
                    </a:lnTo>
                    <a:lnTo>
                      <a:pt x="1" y="6"/>
                    </a:lnTo>
                    <a:lnTo>
                      <a:pt x="1" y="6"/>
                    </a:lnTo>
                    <a:lnTo>
                      <a:pt x="1" y="5"/>
                    </a:lnTo>
                    <a:lnTo>
                      <a:pt x="1" y="6"/>
                    </a:lnTo>
                    <a:lnTo>
                      <a:pt x="1" y="6"/>
                    </a:lnTo>
                    <a:lnTo>
                      <a:pt x="1" y="5"/>
                    </a:lnTo>
                    <a:lnTo>
                      <a:pt x="1" y="4"/>
                    </a:lnTo>
                    <a:lnTo>
                      <a:pt x="1" y="4"/>
                    </a:lnTo>
                    <a:lnTo>
                      <a:pt x="1" y="4"/>
                    </a:lnTo>
                    <a:lnTo>
                      <a:pt x="1" y="3"/>
                    </a:lnTo>
                    <a:lnTo>
                      <a:pt x="1" y="3"/>
                    </a:lnTo>
                    <a:lnTo>
                      <a:pt x="1" y="3"/>
                    </a:lnTo>
                    <a:lnTo>
                      <a:pt x="1" y="2"/>
                    </a:lnTo>
                    <a:lnTo>
                      <a:pt x="1" y="2"/>
                    </a:lnTo>
                    <a:lnTo>
                      <a:pt x="1" y="1"/>
                    </a:lnTo>
                    <a:lnTo>
                      <a:pt x="1" y="2"/>
                    </a:lnTo>
                    <a:lnTo>
                      <a:pt x="1" y="1"/>
                    </a:lnTo>
                    <a:lnTo>
                      <a:pt x="1" y="2"/>
                    </a:lnTo>
                    <a:lnTo>
                      <a:pt x="1" y="1"/>
                    </a:lnTo>
                    <a:lnTo>
                      <a:pt x="1" y="1"/>
                    </a:lnTo>
                    <a:lnTo>
                      <a:pt x="1" y="1"/>
                    </a:lnTo>
                    <a:lnTo>
                      <a:pt x="1" y="2"/>
                    </a:lnTo>
                    <a:lnTo>
                      <a:pt x="1" y="3"/>
                    </a:lnTo>
                    <a:lnTo>
                      <a:pt x="1" y="3"/>
                    </a:lnTo>
                    <a:lnTo>
                      <a:pt x="1" y="3"/>
                    </a:lnTo>
                    <a:lnTo>
                      <a:pt x="1" y="3"/>
                    </a:lnTo>
                    <a:lnTo>
                      <a:pt x="1" y="2"/>
                    </a:lnTo>
                    <a:lnTo>
                      <a:pt x="1" y="3"/>
                    </a:lnTo>
                    <a:lnTo>
                      <a:pt x="1" y="2"/>
                    </a:lnTo>
                    <a:lnTo>
                      <a:pt x="1" y="3"/>
                    </a:lnTo>
                    <a:lnTo>
                      <a:pt x="1" y="3"/>
                    </a:lnTo>
                    <a:lnTo>
                      <a:pt x="1" y="3"/>
                    </a:lnTo>
                    <a:lnTo>
                      <a:pt x="1" y="2"/>
                    </a:lnTo>
                    <a:lnTo>
                      <a:pt x="1" y="1"/>
                    </a:lnTo>
                    <a:lnTo>
                      <a:pt x="1" y="1"/>
                    </a:lnTo>
                    <a:lnTo>
                      <a:pt x="1" y="1"/>
                    </a:lnTo>
                    <a:lnTo>
                      <a:pt x="1" y="1"/>
                    </a:lnTo>
                    <a:lnTo>
                      <a:pt x="1" y="1"/>
                    </a:lnTo>
                    <a:lnTo>
                      <a:pt x="1" y="0"/>
                    </a:lnTo>
                    <a:lnTo>
                      <a:pt x="1" y="1"/>
                    </a:lnTo>
                    <a:lnTo>
                      <a:pt x="1" y="1"/>
                    </a:lnTo>
                    <a:lnTo>
                      <a:pt x="1" y="1"/>
                    </a:lnTo>
                    <a:lnTo>
                      <a:pt x="1" y="2"/>
                    </a:lnTo>
                    <a:lnTo>
                      <a:pt x="1" y="3"/>
                    </a:lnTo>
                    <a:lnTo>
                      <a:pt x="1" y="3"/>
                    </a:lnTo>
                    <a:lnTo>
                      <a:pt x="1" y="3"/>
                    </a:lnTo>
                    <a:lnTo>
                      <a:pt x="1" y="3"/>
                    </a:lnTo>
                    <a:lnTo>
                      <a:pt x="1" y="3"/>
                    </a:lnTo>
                    <a:lnTo>
                      <a:pt x="1" y="3"/>
                    </a:lnTo>
                    <a:lnTo>
                      <a:pt x="1" y="4"/>
                    </a:lnTo>
                    <a:lnTo>
                      <a:pt x="1" y="4"/>
                    </a:lnTo>
                    <a:lnTo>
                      <a:pt x="1" y="4"/>
                    </a:lnTo>
                    <a:lnTo>
                      <a:pt x="1" y="4"/>
                    </a:lnTo>
                    <a:lnTo>
                      <a:pt x="1" y="4"/>
                    </a:lnTo>
                    <a:lnTo>
                      <a:pt x="1" y="4"/>
                    </a:lnTo>
                    <a:lnTo>
                      <a:pt x="1" y="5"/>
                    </a:lnTo>
                    <a:lnTo>
                      <a:pt x="1" y="4"/>
                    </a:lnTo>
                    <a:lnTo>
                      <a:pt x="1" y="5"/>
                    </a:lnTo>
                    <a:lnTo>
                      <a:pt x="1" y="5"/>
                    </a:lnTo>
                    <a:lnTo>
                      <a:pt x="1" y="5"/>
                    </a:lnTo>
                    <a:lnTo>
                      <a:pt x="1" y="5"/>
                    </a:lnTo>
                    <a:lnTo>
                      <a:pt x="1" y="6"/>
                    </a:lnTo>
                    <a:lnTo>
                      <a:pt x="1" y="6"/>
                    </a:lnTo>
                    <a:lnTo>
                      <a:pt x="1" y="5"/>
                    </a:lnTo>
                    <a:lnTo>
                      <a:pt x="1" y="5"/>
                    </a:lnTo>
                    <a:lnTo>
                      <a:pt x="1" y="5"/>
                    </a:lnTo>
                    <a:lnTo>
                      <a:pt x="1" y="5"/>
                    </a:lnTo>
                    <a:lnTo>
                      <a:pt x="1" y="4"/>
                    </a:lnTo>
                    <a:lnTo>
                      <a:pt x="1" y="4"/>
                    </a:lnTo>
                    <a:lnTo>
                      <a:pt x="1" y="4"/>
                    </a:lnTo>
                    <a:lnTo>
                      <a:pt x="1" y="4"/>
                    </a:lnTo>
                    <a:lnTo>
                      <a:pt x="1" y="4"/>
                    </a:lnTo>
                    <a:lnTo>
                      <a:pt x="1" y="4"/>
                    </a:lnTo>
                    <a:lnTo>
                      <a:pt x="1" y="4"/>
                    </a:lnTo>
                    <a:lnTo>
                      <a:pt x="1" y="4"/>
                    </a:lnTo>
                    <a:lnTo>
                      <a:pt x="1" y="5"/>
                    </a:lnTo>
                    <a:lnTo>
                      <a:pt x="1" y="4"/>
                    </a:lnTo>
                    <a:lnTo>
                      <a:pt x="1" y="4"/>
                    </a:lnTo>
                    <a:lnTo>
                      <a:pt x="1" y="4"/>
                    </a:lnTo>
                    <a:lnTo>
                      <a:pt x="1" y="3"/>
                    </a:lnTo>
                    <a:lnTo>
                      <a:pt x="1" y="4"/>
                    </a:lnTo>
                    <a:lnTo>
                      <a:pt x="1" y="3"/>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5"/>
                    </a:lnTo>
                    <a:lnTo>
                      <a:pt x="1" y="5"/>
                    </a:lnTo>
                    <a:lnTo>
                      <a:pt x="1" y="5"/>
                    </a:lnTo>
                    <a:lnTo>
                      <a:pt x="1" y="5"/>
                    </a:lnTo>
                    <a:lnTo>
                      <a:pt x="1" y="5"/>
                    </a:lnTo>
                    <a:lnTo>
                      <a:pt x="1" y="4"/>
                    </a:lnTo>
                    <a:lnTo>
                      <a:pt x="1" y="5"/>
                    </a:lnTo>
                    <a:lnTo>
                      <a:pt x="1" y="4"/>
                    </a:lnTo>
                    <a:lnTo>
                      <a:pt x="1" y="4"/>
                    </a:lnTo>
                    <a:lnTo>
                      <a:pt x="1" y="3"/>
                    </a:lnTo>
                    <a:lnTo>
                      <a:pt x="1" y="3"/>
                    </a:lnTo>
                    <a:lnTo>
                      <a:pt x="1" y="2"/>
                    </a:lnTo>
                    <a:lnTo>
                      <a:pt x="1" y="2"/>
                    </a:lnTo>
                    <a:lnTo>
                      <a:pt x="1" y="1"/>
                    </a:lnTo>
                    <a:lnTo>
                      <a:pt x="1" y="0"/>
                    </a:lnTo>
                    <a:lnTo>
                      <a:pt x="1" y="1"/>
                    </a:lnTo>
                    <a:lnTo>
                      <a:pt x="1" y="1"/>
                    </a:lnTo>
                    <a:lnTo>
                      <a:pt x="1" y="1"/>
                    </a:lnTo>
                    <a:lnTo>
                      <a:pt x="1" y="0"/>
                    </a:lnTo>
                    <a:lnTo>
                      <a:pt x="1" y="0"/>
                    </a:lnTo>
                    <a:lnTo>
                      <a:pt x="1" y="1"/>
                    </a:lnTo>
                    <a:lnTo>
                      <a:pt x="1" y="1"/>
                    </a:lnTo>
                    <a:lnTo>
                      <a:pt x="1" y="2"/>
                    </a:lnTo>
                    <a:lnTo>
                      <a:pt x="1" y="2"/>
                    </a:lnTo>
                    <a:lnTo>
                      <a:pt x="1" y="2"/>
                    </a:lnTo>
                    <a:lnTo>
                      <a:pt x="1" y="2"/>
                    </a:lnTo>
                    <a:lnTo>
                      <a:pt x="1" y="3"/>
                    </a:lnTo>
                    <a:lnTo>
                      <a:pt x="1" y="3"/>
                    </a:lnTo>
                    <a:lnTo>
                      <a:pt x="1" y="3"/>
                    </a:lnTo>
                    <a:lnTo>
                      <a:pt x="1" y="4"/>
                    </a:lnTo>
                    <a:lnTo>
                      <a:pt x="1" y="4"/>
                    </a:lnTo>
                    <a:lnTo>
                      <a:pt x="1" y="5"/>
                    </a:lnTo>
                    <a:lnTo>
                      <a:pt x="1" y="5"/>
                    </a:lnTo>
                    <a:lnTo>
                      <a:pt x="1" y="6"/>
                    </a:lnTo>
                    <a:lnTo>
                      <a:pt x="1" y="5"/>
                    </a:lnTo>
                    <a:lnTo>
                      <a:pt x="1" y="6"/>
                    </a:lnTo>
                    <a:lnTo>
                      <a:pt x="1" y="5"/>
                    </a:lnTo>
                    <a:lnTo>
                      <a:pt x="1" y="5"/>
                    </a:lnTo>
                    <a:lnTo>
                      <a:pt x="1" y="5"/>
                    </a:lnTo>
                    <a:lnTo>
                      <a:pt x="1" y="5"/>
                    </a:lnTo>
                    <a:lnTo>
                      <a:pt x="1" y="5"/>
                    </a:lnTo>
                    <a:lnTo>
                      <a:pt x="1" y="5"/>
                    </a:lnTo>
                    <a:lnTo>
                      <a:pt x="1" y="5"/>
                    </a:lnTo>
                    <a:lnTo>
                      <a:pt x="1" y="4"/>
                    </a:lnTo>
                    <a:lnTo>
                      <a:pt x="1" y="5"/>
                    </a:lnTo>
                    <a:lnTo>
                      <a:pt x="1" y="6"/>
                    </a:lnTo>
                    <a:lnTo>
                      <a:pt x="1" y="5"/>
                    </a:lnTo>
                    <a:lnTo>
                      <a:pt x="1" y="6"/>
                    </a:lnTo>
                    <a:lnTo>
                      <a:pt x="1" y="6"/>
                    </a:lnTo>
                    <a:lnTo>
                      <a:pt x="1" y="7"/>
                    </a:lnTo>
                    <a:lnTo>
                      <a:pt x="1" y="7"/>
                    </a:lnTo>
                    <a:lnTo>
                      <a:pt x="1" y="7"/>
                    </a:lnTo>
                    <a:lnTo>
                      <a:pt x="1" y="8"/>
                    </a:lnTo>
                    <a:lnTo>
                      <a:pt x="1" y="8"/>
                    </a:lnTo>
                    <a:lnTo>
                      <a:pt x="1" y="8"/>
                    </a:lnTo>
                    <a:lnTo>
                      <a:pt x="1" y="8"/>
                    </a:lnTo>
                    <a:lnTo>
                      <a:pt x="1" y="9"/>
                    </a:lnTo>
                    <a:lnTo>
                      <a:pt x="1" y="9"/>
                    </a:lnTo>
                    <a:lnTo>
                      <a:pt x="1" y="9"/>
                    </a:lnTo>
                    <a:lnTo>
                      <a:pt x="1" y="9"/>
                    </a:lnTo>
                    <a:lnTo>
                      <a:pt x="1" y="8"/>
                    </a:lnTo>
                    <a:lnTo>
                      <a:pt x="1" y="9"/>
                    </a:lnTo>
                    <a:lnTo>
                      <a:pt x="1" y="8"/>
                    </a:lnTo>
                    <a:lnTo>
                      <a:pt x="1" y="8"/>
                    </a:lnTo>
                    <a:lnTo>
                      <a:pt x="1" y="8"/>
                    </a:lnTo>
                    <a:lnTo>
                      <a:pt x="1" y="7"/>
                    </a:lnTo>
                    <a:lnTo>
                      <a:pt x="1" y="8"/>
                    </a:lnTo>
                    <a:lnTo>
                      <a:pt x="1" y="7"/>
                    </a:lnTo>
                    <a:lnTo>
                      <a:pt x="1" y="8"/>
                    </a:lnTo>
                    <a:lnTo>
                      <a:pt x="1" y="7"/>
                    </a:lnTo>
                    <a:lnTo>
                      <a:pt x="1" y="8"/>
                    </a:lnTo>
                    <a:lnTo>
                      <a:pt x="1" y="8"/>
                    </a:lnTo>
                    <a:lnTo>
                      <a:pt x="1" y="8"/>
                    </a:lnTo>
                    <a:lnTo>
                      <a:pt x="1" y="7"/>
                    </a:lnTo>
                    <a:lnTo>
                      <a:pt x="1" y="8"/>
                    </a:lnTo>
                    <a:lnTo>
                      <a:pt x="1" y="7"/>
                    </a:lnTo>
                    <a:lnTo>
                      <a:pt x="1" y="8"/>
                    </a:lnTo>
                    <a:lnTo>
                      <a:pt x="1" y="7"/>
                    </a:lnTo>
                    <a:lnTo>
                      <a:pt x="1" y="7"/>
                    </a:lnTo>
                    <a:lnTo>
                      <a:pt x="1" y="7"/>
                    </a:lnTo>
                    <a:lnTo>
                      <a:pt x="1" y="6"/>
                    </a:lnTo>
                    <a:lnTo>
                      <a:pt x="1" y="7"/>
                    </a:lnTo>
                    <a:lnTo>
                      <a:pt x="1" y="7"/>
                    </a:lnTo>
                    <a:lnTo>
                      <a:pt x="1" y="7"/>
                    </a:lnTo>
                    <a:lnTo>
                      <a:pt x="1" y="7"/>
                    </a:lnTo>
                    <a:lnTo>
                      <a:pt x="1" y="7"/>
                    </a:lnTo>
                    <a:lnTo>
                      <a:pt x="1" y="7"/>
                    </a:lnTo>
                    <a:lnTo>
                      <a:pt x="1" y="7"/>
                    </a:lnTo>
                    <a:lnTo>
                      <a:pt x="1" y="6"/>
                    </a:lnTo>
                    <a:lnTo>
                      <a:pt x="1" y="7"/>
                    </a:lnTo>
                    <a:lnTo>
                      <a:pt x="1" y="6"/>
                    </a:lnTo>
                    <a:lnTo>
                      <a:pt x="1" y="6"/>
                    </a:lnTo>
                    <a:lnTo>
                      <a:pt x="1" y="5"/>
                    </a:lnTo>
                    <a:lnTo>
                      <a:pt x="1" y="5"/>
                    </a:lnTo>
                    <a:lnTo>
                      <a:pt x="1" y="6"/>
                    </a:lnTo>
                    <a:lnTo>
                      <a:pt x="1" y="6"/>
                    </a:lnTo>
                    <a:lnTo>
                      <a:pt x="1" y="6"/>
                    </a:lnTo>
                    <a:lnTo>
                      <a:pt x="1" y="6"/>
                    </a:lnTo>
                    <a:lnTo>
                      <a:pt x="1" y="7"/>
                    </a:lnTo>
                    <a:lnTo>
                      <a:pt x="1" y="6"/>
                    </a:lnTo>
                    <a:lnTo>
                      <a:pt x="1" y="7"/>
                    </a:lnTo>
                    <a:lnTo>
                      <a:pt x="1" y="7"/>
                    </a:lnTo>
                    <a:lnTo>
                      <a:pt x="1" y="8"/>
                    </a:lnTo>
                    <a:lnTo>
                      <a:pt x="1" y="8"/>
                    </a:lnTo>
                    <a:lnTo>
                      <a:pt x="1" y="7"/>
                    </a:lnTo>
                    <a:lnTo>
                      <a:pt x="1" y="8"/>
                    </a:lnTo>
                    <a:lnTo>
                      <a:pt x="1" y="7"/>
                    </a:lnTo>
                    <a:lnTo>
                      <a:pt x="1" y="8"/>
                    </a:lnTo>
                    <a:lnTo>
                      <a:pt x="1" y="8"/>
                    </a:lnTo>
                    <a:lnTo>
                      <a:pt x="1" y="8"/>
                    </a:lnTo>
                    <a:lnTo>
                      <a:pt x="1" y="8"/>
                    </a:lnTo>
                    <a:lnTo>
                      <a:pt x="1" y="8"/>
                    </a:lnTo>
                    <a:lnTo>
                      <a:pt x="1" y="9"/>
                    </a:lnTo>
                    <a:lnTo>
                      <a:pt x="1" y="8"/>
                    </a:lnTo>
                    <a:lnTo>
                      <a:pt x="1" y="8"/>
                    </a:lnTo>
                    <a:lnTo>
                      <a:pt x="1" y="8"/>
                    </a:lnTo>
                    <a:lnTo>
                      <a:pt x="1" y="9"/>
                    </a:lnTo>
                    <a:lnTo>
                      <a:pt x="1" y="9"/>
                    </a:lnTo>
                    <a:lnTo>
                      <a:pt x="1" y="9"/>
                    </a:lnTo>
                    <a:lnTo>
                      <a:pt x="1" y="9"/>
                    </a:lnTo>
                    <a:lnTo>
                      <a:pt x="1" y="9"/>
                    </a:lnTo>
                    <a:lnTo>
                      <a:pt x="1" y="9"/>
                    </a:lnTo>
                    <a:lnTo>
                      <a:pt x="1" y="9"/>
                    </a:lnTo>
                    <a:lnTo>
                      <a:pt x="1" y="10"/>
                    </a:lnTo>
                    <a:lnTo>
                      <a:pt x="1" y="9"/>
                    </a:lnTo>
                    <a:lnTo>
                      <a:pt x="1" y="9"/>
                    </a:lnTo>
                    <a:lnTo>
                      <a:pt x="1" y="8"/>
                    </a:lnTo>
                    <a:lnTo>
                      <a:pt x="1" y="8"/>
                    </a:lnTo>
                    <a:lnTo>
                      <a:pt x="1" y="8"/>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8"/>
                    </a:lnTo>
                    <a:lnTo>
                      <a:pt x="1" y="8"/>
                    </a:lnTo>
                    <a:lnTo>
                      <a:pt x="1" y="7"/>
                    </a:lnTo>
                    <a:lnTo>
                      <a:pt x="1" y="7"/>
                    </a:lnTo>
                    <a:lnTo>
                      <a:pt x="1" y="8"/>
                    </a:lnTo>
                    <a:lnTo>
                      <a:pt x="1" y="8"/>
                    </a:lnTo>
                    <a:lnTo>
                      <a:pt x="1" y="8"/>
                    </a:lnTo>
                    <a:lnTo>
                      <a:pt x="1" y="7"/>
                    </a:lnTo>
                    <a:lnTo>
                      <a:pt x="1" y="7"/>
                    </a:lnTo>
                    <a:lnTo>
                      <a:pt x="1" y="8"/>
                    </a:lnTo>
                    <a:lnTo>
                      <a:pt x="1" y="7"/>
                    </a:lnTo>
                    <a:lnTo>
                      <a:pt x="1" y="7"/>
                    </a:lnTo>
                    <a:lnTo>
                      <a:pt x="1" y="6"/>
                    </a:lnTo>
                    <a:lnTo>
                      <a:pt x="1" y="7"/>
                    </a:lnTo>
                    <a:lnTo>
                      <a:pt x="1" y="6"/>
                    </a:lnTo>
                    <a:lnTo>
                      <a:pt x="1" y="7"/>
                    </a:lnTo>
                    <a:lnTo>
                      <a:pt x="1" y="7"/>
                    </a:lnTo>
                    <a:lnTo>
                      <a:pt x="1" y="7"/>
                    </a:lnTo>
                    <a:lnTo>
                      <a:pt x="1" y="6"/>
                    </a:lnTo>
                    <a:lnTo>
                      <a:pt x="1" y="7"/>
                    </a:lnTo>
                    <a:lnTo>
                      <a:pt x="1" y="7"/>
                    </a:lnTo>
                    <a:lnTo>
                      <a:pt x="1" y="7"/>
                    </a:lnTo>
                    <a:lnTo>
                      <a:pt x="1" y="7"/>
                    </a:lnTo>
                    <a:lnTo>
                      <a:pt x="1" y="7"/>
                    </a:lnTo>
                    <a:lnTo>
                      <a:pt x="1" y="7"/>
                    </a:lnTo>
                    <a:lnTo>
                      <a:pt x="1" y="7"/>
                    </a:lnTo>
                    <a:lnTo>
                      <a:pt x="1" y="7"/>
                    </a:lnTo>
                    <a:lnTo>
                      <a:pt x="1" y="7"/>
                    </a:lnTo>
                    <a:lnTo>
                      <a:pt x="1" y="8"/>
                    </a:lnTo>
                    <a:lnTo>
                      <a:pt x="1" y="8"/>
                    </a:lnTo>
                    <a:lnTo>
                      <a:pt x="1" y="7"/>
                    </a:lnTo>
                    <a:lnTo>
                      <a:pt x="1" y="8"/>
                    </a:lnTo>
                    <a:lnTo>
                      <a:pt x="1" y="8"/>
                    </a:lnTo>
                    <a:lnTo>
                      <a:pt x="1" y="8"/>
                    </a:lnTo>
                    <a:lnTo>
                      <a:pt x="1" y="8"/>
                    </a:lnTo>
                    <a:lnTo>
                      <a:pt x="1" y="7"/>
                    </a:lnTo>
                    <a:lnTo>
                      <a:pt x="1" y="7"/>
                    </a:lnTo>
                    <a:lnTo>
                      <a:pt x="1" y="7"/>
                    </a:lnTo>
                    <a:lnTo>
                      <a:pt x="1" y="7"/>
                    </a:lnTo>
                    <a:lnTo>
                      <a:pt x="1" y="6"/>
                    </a:lnTo>
                    <a:lnTo>
                      <a:pt x="1" y="7"/>
                    </a:lnTo>
                    <a:lnTo>
                      <a:pt x="1" y="6"/>
                    </a:lnTo>
                    <a:lnTo>
                      <a:pt x="1" y="6"/>
                    </a:lnTo>
                    <a:lnTo>
                      <a:pt x="1" y="6"/>
                    </a:lnTo>
                    <a:lnTo>
                      <a:pt x="1" y="5"/>
                    </a:lnTo>
                    <a:lnTo>
                      <a:pt x="1" y="5"/>
                    </a:lnTo>
                    <a:lnTo>
                      <a:pt x="1" y="4"/>
                    </a:lnTo>
                    <a:lnTo>
                      <a:pt x="1" y="4"/>
                    </a:lnTo>
                    <a:lnTo>
                      <a:pt x="1" y="5"/>
                    </a:lnTo>
                    <a:lnTo>
                      <a:pt x="1" y="4"/>
                    </a:lnTo>
                    <a:lnTo>
                      <a:pt x="1" y="5"/>
                    </a:lnTo>
                    <a:lnTo>
                      <a:pt x="1" y="6"/>
                    </a:lnTo>
                    <a:lnTo>
                      <a:pt x="1" y="6"/>
                    </a:lnTo>
                    <a:lnTo>
                      <a:pt x="1" y="7"/>
                    </a:lnTo>
                    <a:lnTo>
                      <a:pt x="1" y="6"/>
                    </a:lnTo>
                    <a:lnTo>
                      <a:pt x="1" y="6"/>
                    </a:lnTo>
                    <a:lnTo>
                      <a:pt x="1" y="6"/>
                    </a:lnTo>
                    <a:lnTo>
                      <a:pt x="1" y="7"/>
                    </a:lnTo>
                    <a:lnTo>
                      <a:pt x="1" y="7"/>
                    </a:lnTo>
                    <a:lnTo>
                      <a:pt x="1" y="8"/>
                    </a:lnTo>
                    <a:lnTo>
                      <a:pt x="1" y="7"/>
                    </a:lnTo>
                    <a:lnTo>
                      <a:pt x="1" y="8"/>
                    </a:lnTo>
                    <a:lnTo>
                      <a:pt x="1" y="8"/>
                    </a:lnTo>
                    <a:lnTo>
                      <a:pt x="1" y="8"/>
                    </a:lnTo>
                    <a:lnTo>
                      <a:pt x="1" y="8"/>
                    </a:lnTo>
                    <a:lnTo>
                      <a:pt x="1" y="8"/>
                    </a:lnTo>
                    <a:lnTo>
                      <a:pt x="1" y="8"/>
                    </a:lnTo>
                    <a:lnTo>
                      <a:pt x="1" y="7"/>
                    </a:lnTo>
                    <a:lnTo>
                      <a:pt x="1" y="7"/>
                    </a:lnTo>
                    <a:lnTo>
                      <a:pt x="1" y="7"/>
                    </a:lnTo>
                    <a:lnTo>
                      <a:pt x="1" y="6"/>
                    </a:lnTo>
                    <a:lnTo>
                      <a:pt x="1" y="6"/>
                    </a:lnTo>
                    <a:lnTo>
                      <a:pt x="1" y="6"/>
                    </a:lnTo>
                    <a:lnTo>
                      <a:pt x="1" y="6"/>
                    </a:lnTo>
                    <a:lnTo>
                      <a:pt x="1" y="6"/>
                    </a:lnTo>
                    <a:lnTo>
                      <a:pt x="1" y="5"/>
                    </a:lnTo>
                    <a:lnTo>
                      <a:pt x="1" y="6"/>
                    </a:lnTo>
                    <a:lnTo>
                      <a:pt x="1" y="5"/>
                    </a:lnTo>
                    <a:lnTo>
                      <a:pt x="1" y="6"/>
                    </a:lnTo>
                    <a:lnTo>
                      <a:pt x="1" y="6"/>
                    </a:lnTo>
                    <a:lnTo>
                      <a:pt x="1" y="5"/>
                    </a:lnTo>
                    <a:lnTo>
                      <a:pt x="1" y="6"/>
                    </a:lnTo>
                    <a:lnTo>
                      <a:pt x="1" y="6"/>
                    </a:lnTo>
                    <a:lnTo>
                      <a:pt x="1" y="5"/>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8"/>
                    </a:lnTo>
                    <a:lnTo>
                      <a:pt x="1" y="8"/>
                    </a:lnTo>
                    <a:lnTo>
                      <a:pt x="1" y="7"/>
                    </a:lnTo>
                    <a:lnTo>
                      <a:pt x="1" y="6"/>
                    </a:lnTo>
                    <a:lnTo>
                      <a:pt x="1" y="6"/>
                    </a:lnTo>
                    <a:lnTo>
                      <a:pt x="1" y="5"/>
                    </a:lnTo>
                    <a:lnTo>
                      <a:pt x="1" y="4"/>
                    </a:lnTo>
                    <a:lnTo>
                      <a:pt x="1" y="3"/>
                    </a:lnTo>
                    <a:lnTo>
                      <a:pt x="1" y="3"/>
                    </a:lnTo>
                    <a:lnTo>
                      <a:pt x="1" y="2"/>
                    </a:lnTo>
                    <a:lnTo>
                      <a:pt x="1" y="1"/>
                    </a:lnTo>
                    <a:lnTo>
                      <a:pt x="1" y="1"/>
                    </a:lnTo>
                    <a:lnTo>
                      <a:pt x="1" y="1"/>
                    </a:lnTo>
                    <a:lnTo>
                      <a:pt x="1" y="1"/>
                    </a:lnTo>
                    <a:lnTo>
                      <a:pt x="1" y="1"/>
                    </a:lnTo>
                    <a:lnTo>
                      <a:pt x="1" y="1"/>
                    </a:lnTo>
                    <a:lnTo>
                      <a:pt x="1" y="1"/>
                    </a:lnTo>
                    <a:lnTo>
                      <a:pt x="1" y="1"/>
                    </a:lnTo>
                    <a:lnTo>
                      <a:pt x="1" y="1"/>
                    </a:lnTo>
                    <a:lnTo>
                      <a:pt x="1" y="2"/>
                    </a:lnTo>
                    <a:lnTo>
                      <a:pt x="1" y="1"/>
                    </a:lnTo>
                    <a:lnTo>
                      <a:pt x="1" y="3"/>
                    </a:lnTo>
                    <a:lnTo>
                      <a:pt x="1" y="3"/>
                    </a:lnTo>
                    <a:lnTo>
                      <a:pt x="1" y="4"/>
                    </a:lnTo>
                    <a:lnTo>
                      <a:pt x="1" y="4"/>
                    </a:lnTo>
                    <a:lnTo>
                      <a:pt x="1" y="5"/>
                    </a:lnTo>
                    <a:lnTo>
                      <a:pt x="1" y="5"/>
                    </a:lnTo>
                    <a:lnTo>
                      <a:pt x="1" y="5"/>
                    </a:lnTo>
                    <a:lnTo>
                      <a:pt x="1" y="5"/>
                    </a:lnTo>
                    <a:lnTo>
                      <a:pt x="1" y="4"/>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4"/>
                    </a:lnTo>
                    <a:lnTo>
                      <a:pt x="1" y="3"/>
                    </a:lnTo>
                    <a:lnTo>
                      <a:pt x="1" y="4"/>
                    </a:lnTo>
                    <a:lnTo>
                      <a:pt x="1" y="3"/>
                    </a:lnTo>
                    <a:lnTo>
                      <a:pt x="1" y="4"/>
                    </a:lnTo>
                    <a:lnTo>
                      <a:pt x="1" y="4"/>
                    </a:lnTo>
                    <a:lnTo>
                      <a:pt x="1" y="5"/>
                    </a:lnTo>
                    <a:lnTo>
                      <a:pt x="1" y="6"/>
                    </a:lnTo>
                    <a:lnTo>
                      <a:pt x="1" y="6"/>
                    </a:lnTo>
                    <a:lnTo>
                      <a:pt x="1" y="6"/>
                    </a:lnTo>
                    <a:lnTo>
                      <a:pt x="1" y="5"/>
                    </a:lnTo>
                    <a:lnTo>
                      <a:pt x="1" y="5"/>
                    </a:lnTo>
                    <a:lnTo>
                      <a:pt x="1" y="6"/>
                    </a:lnTo>
                    <a:lnTo>
                      <a:pt x="1" y="6"/>
                    </a:lnTo>
                    <a:lnTo>
                      <a:pt x="1" y="6"/>
                    </a:lnTo>
                    <a:lnTo>
                      <a:pt x="1" y="6"/>
                    </a:lnTo>
                    <a:lnTo>
                      <a:pt x="1" y="6"/>
                    </a:lnTo>
                    <a:lnTo>
                      <a:pt x="1" y="7"/>
                    </a:lnTo>
                    <a:lnTo>
                      <a:pt x="1" y="6"/>
                    </a:lnTo>
                    <a:lnTo>
                      <a:pt x="1" y="6"/>
                    </a:lnTo>
                    <a:lnTo>
                      <a:pt x="1" y="7"/>
                    </a:lnTo>
                    <a:lnTo>
                      <a:pt x="1" y="6"/>
                    </a:lnTo>
                    <a:lnTo>
                      <a:pt x="1" y="7"/>
                    </a:lnTo>
                    <a:lnTo>
                      <a:pt x="1" y="7"/>
                    </a:lnTo>
                    <a:lnTo>
                      <a:pt x="1" y="7"/>
                    </a:lnTo>
                    <a:lnTo>
                      <a:pt x="1" y="7"/>
                    </a:lnTo>
                    <a:lnTo>
                      <a:pt x="1" y="7"/>
                    </a:lnTo>
                    <a:lnTo>
                      <a:pt x="1" y="7"/>
                    </a:lnTo>
                    <a:lnTo>
                      <a:pt x="1" y="7"/>
                    </a:lnTo>
                    <a:lnTo>
                      <a:pt x="1" y="7"/>
                    </a:lnTo>
                    <a:lnTo>
                      <a:pt x="1" y="8"/>
                    </a:lnTo>
                    <a:lnTo>
                      <a:pt x="1" y="8"/>
                    </a:lnTo>
                    <a:lnTo>
                      <a:pt x="1" y="7"/>
                    </a:lnTo>
                    <a:lnTo>
                      <a:pt x="1" y="7"/>
                    </a:lnTo>
                    <a:lnTo>
                      <a:pt x="1" y="7"/>
                    </a:lnTo>
                    <a:lnTo>
                      <a:pt x="1" y="7"/>
                    </a:lnTo>
                    <a:lnTo>
                      <a:pt x="1" y="7"/>
                    </a:lnTo>
                    <a:lnTo>
                      <a:pt x="1" y="8"/>
                    </a:lnTo>
                    <a:lnTo>
                      <a:pt x="1" y="7"/>
                    </a:lnTo>
                    <a:lnTo>
                      <a:pt x="1" y="8"/>
                    </a:lnTo>
                    <a:lnTo>
                      <a:pt x="1" y="7"/>
                    </a:lnTo>
                    <a:lnTo>
                      <a:pt x="1" y="7"/>
                    </a:lnTo>
                    <a:lnTo>
                      <a:pt x="1" y="7"/>
                    </a:lnTo>
                    <a:lnTo>
                      <a:pt x="1" y="7"/>
                    </a:lnTo>
                    <a:lnTo>
                      <a:pt x="1" y="8"/>
                    </a:lnTo>
                    <a:lnTo>
                      <a:pt x="1" y="7"/>
                    </a:lnTo>
                    <a:lnTo>
                      <a:pt x="1" y="6"/>
                    </a:lnTo>
                    <a:lnTo>
                      <a:pt x="1" y="6"/>
                    </a:lnTo>
                    <a:lnTo>
                      <a:pt x="1" y="4"/>
                    </a:lnTo>
                    <a:lnTo>
                      <a:pt x="1" y="4"/>
                    </a:lnTo>
                    <a:lnTo>
                      <a:pt x="1" y="4"/>
                    </a:lnTo>
                    <a:lnTo>
                      <a:pt x="1" y="4"/>
                    </a:lnTo>
                    <a:lnTo>
                      <a:pt x="1" y="3"/>
                    </a:lnTo>
                    <a:lnTo>
                      <a:pt x="1" y="4"/>
                    </a:lnTo>
                    <a:lnTo>
                      <a:pt x="1" y="3"/>
                    </a:lnTo>
                    <a:lnTo>
                      <a:pt x="1" y="3"/>
                    </a:lnTo>
                    <a:lnTo>
                      <a:pt x="1" y="3"/>
                    </a:lnTo>
                    <a:lnTo>
                      <a:pt x="1" y="3"/>
                    </a:lnTo>
                    <a:lnTo>
                      <a:pt x="1" y="3"/>
                    </a:lnTo>
                    <a:lnTo>
                      <a:pt x="1" y="2"/>
                    </a:lnTo>
                    <a:lnTo>
                      <a:pt x="1" y="3"/>
                    </a:lnTo>
                    <a:lnTo>
                      <a:pt x="1" y="2"/>
                    </a:lnTo>
                    <a:lnTo>
                      <a:pt x="1" y="3"/>
                    </a:lnTo>
                    <a:lnTo>
                      <a:pt x="1" y="2"/>
                    </a:lnTo>
                    <a:lnTo>
                      <a:pt x="1" y="2"/>
                    </a:lnTo>
                    <a:lnTo>
                      <a:pt x="1" y="1"/>
                    </a:lnTo>
                    <a:lnTo>
                      <a:pt x="1" y="2"/>
                    </a:lnTo>
                    <a:lnTo>
                      <a:pt x="1" y="2"/>
                    </a:lnTo>
                    <a:lnTo>
                      <a:pt x="1" y="1"/>
                    </a:lnTo>
                    <a:lnTo>
                      <a:pt x="1" y="1"/>
                    </a:lnTo>
                    <a:lnTo>
                      <a:pt x="1" y="2"/>
                    </a:lnTo>
                    <a:lnTo>
                      <a:pt x="1" y="1"/>
                    </a:lnTo>
                    <a:lnTo>
                      <a:pt x="1" y="1"/>
                    </a:lnTo>
                    <a:lnTo>
                      <a:pt x="1" y="1"/>
                    </a:lnTo>
                    <a:lnTo>
                      <a:pt x="1" y="0"/>
                    </a:lnTo>
                    <a:lnTo>
                      <a:pt x="1" y="1"/>
                    </a:lnTo>
                    <a:lnTo>
                      <a:pt x="1" y="0"/>
                    </a:lnTo>
                    <a:lnTo>
                      <a:pt x="1" y="0"/>
                    </a:lnTo>
                    <a:lnTo>
                      <a:pt x="1" y="0"/>
                    </a:lnTo>
                    <a:lnTo>
                      <a:pt x="1" y="0"/>
                    </a:lnTo>
                    <a:lnTo>
                      <a:pt x="1" y="0"/>
                    </a:lnTo>
                    <a:lnTo>
                      <a:pt x="1" y="1"/>
                    </a:lnTo>
                    <a:lnTo>
                      <a:pt x="1" y="1"/>
                    </a:lnTo>
                    <a:lnTo>
                      <a:pt x="1" y="1"/>
                    </a:lnTo>
                    <a:lnTo>
                      <a:pt x="1" y="1"/>
                    </a:lnTo>
                    <a:lnTo>
                      <a:pt x="1" y="1"/>
                    </a:lnTo>
                    <a:lnTo>
                      <a:pt x="1" y="2"/>
                    </a:lnTo>
                    <a:lnTo>
                      <a:pt x="1" y="2"/>
                    </a:lnTo>
                    <a:lnTo>
                      <a:pt x="1" y="2"/>
                    </a:lnTo>
                    <a:lnTo>
                      <a:pt x="1" y="2"/>
                    </a:lnTo>
                    <a:lnTo>
                      <a:pt x="1" y="3"/>
                    </a:lnTo>
                    <a:lnTo>
                      <a:pt x="1" y="3"/>
                    </a:lnTo>
                    <a:lnTo>
                      <a:pt x="1" y="3"/>
                    </a:lnTo>
                    <a:lnTo>
                      <a:pt x="1" y="4"/>
                    </a:lnTo>
                    <a:lnTo>
                      <a:pt x="1" y="5"/>
                    </a:lnTo>
                    <a:lnTo>
                      <a:pt x="1" y="5"/>
                    </a:lnTo>
                    <a:lnTo>
                      <a:pt x="1" y="5"/>
                    </a:lnTo>
                    <a:lnTo>
                      <a:pt x="1" y="5"/>
                    </a:lnTo>
                    <a:lnTo>
                      <a:pt x="1" y="5"/>
                    </a:lnTo>
                    <a:lnTo>
                      <a:pt x="1" y="5"/>
                    </a:lnTo>
                    <a:lnTo>
                      <a:pt x="1" y="4"/>
                    </a:lnTo>
                    <a:lnTo>
                      <a:pt x="1" y="5"/>
                    </a:lnTo>
                    <a:lnTo>
                      <a:pt x="1" y="5"/>
                    </a:lnTo>
                    <a:lnTo>
                      <a:pt x="1" y="5"/>
                    </a:lnTo>
                    <a:lnTo>
                      <a:pt x="1" y="5"/>
                    </a:lnTo>
                    <a:lnTo>
                      <a:pt x="1" y="6"/>
                    </a:lnTo>
                    <a:lnTo>
                      <a:pt x="1" y="6"/>
                    </a:lnTo>
                    <a:lnTo>
                      <a:pt x="1" y="5"/>
                    </a:lnTo>
                    <a:lnTo>
                      <a:pt x="1" y="6"/>
                    </a:lnTo>
                    <a:lnTo>
                      <a:pt x="1" y="6"/>
                    </a:lnTo>
                    <a:lnTo>
                      <a:pt x="1" y="6"/>
                    </a:lnTo>
                    <a:lnTo>
                      <a:pt x="1" y="6"/>
                    </a:lnTo>
                    <a:lnTo>
                      <a:pt x="1" y="5"/>
                    </a:lnTo>
                    <a:lnTo>
                      <a:pt x="1" y="6"/>
                    </a:lnTo>
                    <a:lnTo>
                      <a:pt x="1" y="6"/>
                    </a:lnTo>
                    <a:lnTo>
                      <a:pt x="1" y="6"/>
                    </a:lnTo>
                    <a:lnTo>
                      <a:pt x="1" y="6"/>
                    </a:lnTo>
                    <a:lnTo>
                      <a:pt x="1" y="5"/>
                    </a:lnTo>
                    <a:lnTo>
                      <a:pt x="1" y="5"/>
                    </a:lnTo>
                    <a:lnTo>
                      <a:pt x="1" y="6"/>
                    </a:lnTo>
                    <a:lnTo>
                      <a:pt x="1" y="7"/>
                    </a:lnTo>
                    <a:lnTo>
                      <a:pt x="1" y="7"/>
                    </a:lnTo>
                    <a:lnTo>
                      <a:pt x="1" y="8"/>
                    </a:lnTo>
                    <a:lnTo>
                      <a:pt x="1" y="7"/>
                    </a:lnTo>
                    <a:lnTo>
                      <a:pt x="1" y="7"/>
                    </a:lnTo>
                    <a:lnTo>
                      <a:pt x="1" y="8"/>
                    </a:lnTo>
                    <a:lnTo>
                      <a:pt x="1" y="7"/>
                    </a:lnTo>
                    <a:lnTo>
                      <a:pt x="1" y="7"/>
                    </a:lnTo>
                    <a:lnTo>
                      <a:pt x="1" y="7"/>
                    </a:lnTo>
                    <a:lnTo>
                      <a:pt x="1" y="6"/>
                    </a:lnTo>
                    <a:lnTo>
                      <a:pt x="1" y="6"/>
                    </a:lnTo>
                    <a:lnTo>
                      <a:pt x="1" y="5"/>
                    </a:lnTo>
                    <a:lnTo>
                      <a:pt x="1" y="5"/>
                    </a:lnTo>
                    <a:lnTo>
                      <a:pt x="1" y="4"/>
                    </a:lnTo>
                    <a:lnTo>
                      <a:pt x="1" y="4"/>
                    </a:lnTo>
                    <a:lnTo>
                      <a:pt x="1" y="4"/>
                    </a:lnTo>
                    <a:lnTo>
                      <a:pt x="1" y="4"/>
                    </a:lnTo>
                    <a:lnTo>
                      <a:pt x="1" y="4"/>
                    </a:lnTo>
                    <a:lnTo>
                      <a:pt x="1" y="4"/>
                    </a:lnTo>
                    <a:lnTo>
                      <a:pt x="1" y="3"/>
                    </a:lnTo>
                    <a:lnTo>
                      <a:pt x="1" y="4"/>
                    </a:lnTo>
                    <a:lnTo>
                      <a:pt x="1" y="4"/>
                    </a:lnTo>
                    <a:lnTo>
                      <a:pt x="1" y="4"/>
                    </a:lnTo>
                    <a:lnTo>
                      <a:pt x="1" y="5"/>
                    </a:lnTo>
                    <a:lnTo>
                      <a:pt x="1" y="5"/>
                    </a:lnTo>
                    <a:lnTo>
                      <a:pt x="1" y="5"/>
                    </a:lnTo>
                    <a:lnTo>
                      <a:pt x="1" y="5"/>
                    </a:lnTo>
                    <a:lnTo>
                      <a:pt x="1" y="5"/>
                    </a:lnTo>
                    <a:lnTo>
                      <a:pt x="1" y="5"/>
                    </a:lnTo>
                    <a:lnTo>
                      <a:pt x="1" y="6"/>
                    </a:lnTo>
                    <a:lnTo>
                      <a:pt x="1" y="5"/>
                    </a:lnTo>
                    <a:lnTo>
                      <a:pt x="1" y="6"/>
                    </a:lnTo>
                    <a:lnTo>
                      <a:pt x="1" y="6"/>
                    </a:lnTo>
                    <a:lnTo>
                      <a:pt x="1" y="5"/>
                    </a:lnTo>
                    <a:lnTo>
                      <a:pt x="1" y="5"/>
                    </a:lnTo>
                    <a:lnTo>
                      <a:pt x="1" y="5"/>
                    </a:lnTo>
                    <a:lnTo>
                      <a:pt x="1" y="5"/>
                    </a:lnTo>
                    <a:lnTo>
                      <a:pt x="1" y="6"/>
                    </a:lnTo>
                    <a:lnTo>
                      <a:pt x="1" y="5"/>
                    </a:lnTo>
                    <a:lnTo>
                      <a:pt x="1" y="6"/>
                    </a:lnTo>
                    <a:lnTo>
                      <a:pt x="1" y="5"/>
                    </a:lnTo>
                    <a:lnTo>
                      <a:pt x="1" y="4"/>
                    </a:lnTo>
                    <a:lnTo>
                      <a:pt x="1" y="5"/>
                    </a:lnTo>
                    <a:lnTo>
                      <a:pt x="1" y="5"/>
                    </a:lnTo>
                    <a:lnTo>
                      <a:pt x="1" y="4"/>
                    </a:lnTo>
                    <a:lnTo>
                      <a:pt x="1" y="3"/>
                    </a:lnTo>
                    <a:lnTo>
                      <a:pt x="1" y="3"/>
                    </a:lnTo>
                    <a:lnTo>
                      <a:pt x="1" y="4"/>
                    </a:lnTo>
                    <a:lnTo>
                      <a:pt x="1" y="3"/>
                    </a:lnTo>
                    <a:lnTo>
                      <a:pt x="1" y="3"/>
                    </a:lnTo>
                    <a:lnTo>
                      <a:pt x="1" y="3"/>
                    </a:lnTo>
                    <a:lnTo>
                      <a:pt x="1" y="3"/>
                    </a:lnTo>
                    <a:lnTo>
                      <a:pt x="1" y="3"/>
                    </a:lnTo>
                    <a:lnTo>
                      <a:pt x="1" y="3"/>
                    </a:lnTo>
                    <a:lnTo>
                      <a:pt x="1" y="3"/>
                    </a:lnTo>
                    <a:lnTo>
                      <a:pt x="1" y="4"/>
                    </a:lnTo>
                    <a:lnTo>
                      <a:pt x="1" y="3"/>
                    </a:lnTo>
                    <a:lnTo>
                      <a:pt x="1" y="3"/>
                    </a:lnTo>
                    <a:lnTo>
                      <a:pt x="1" y="3"/>
                    </a:lnTo>
                    <a:lnTo>
                      <a:pt x="1" y="3"/>
                    </a:lnTo>
                    <a:lnTo>
                      <a:pt x="1" y="3"/>
                    </a:lnTo>
                    <a:lnTo>
                      <a:pt x="1" y="2"/>
                    </a:lnTo>
                    <a:lnTo>
                      <a:pt x="1" y="2"/>
                    </a:lnTo>
                    <a:lnTo>
                      <a:pt x="1" y="3"/>
                    </a:lnTo>
                    <a:lnTo>
                      <a:pt x="1" y="2"/>
                    </a:lnTo>
                    <a:lnTo>
                      <a:pt x="1" y="3"/>
                    </a:lnTo>
                    <a:lnTo>
                      <a:pt x="1" y="3"/>
                    </a:lnTo>
                    <a:lnTo>
                      <a:pt x="1" y="2"/>
                    </a:lnTo>
                    <a:lnTo>
                      <a:pt x="1" y="3"/>
                    </a:lnTo>
                    <a:lnTo>
                      <a:pt x="1" y="3"/>
                    </a:lnTo>
                    <a:lnTo>
                      <a:pt x="1" y="3"/>
                    </a:lnTo>
                    <a:lnTo>
                      <a:pt x="1" y="3"/>
                    </a:lnTo>
                  </a:path>
                </a:pathLst>
              </a:custGeom>
              <a:noFill/>
              <a:ln w="0">
                <a:solidFill>
                  <a:srgbClr val="3366FF"/>
                </a:solidFill>
                <a:prstDash val="solid"/>
                <a:round/>
                <a:headEnd/>
                <a:tailEnd/>
              </a:ln>
            </p:spPr>
            <p:txBody>
              <a:bodyPr/>
              <a:lstStyle/>
              <a:p>
                <a:endParaRPr lang="en-GB"/>
              </a:p>
            </p:txBody>
          </p:sp>
          <p:sp>
            <p:nvSpPr>
              <p:cNvPr id="186400" name="Freeform 1056"/>
              <p:cNvSpPr>
                <a:spLocks/>
              </p:cNvSpPr>
              <p:nvPr/>
            </p:nvSpPr>
            <p:spPr bwMode="auto">
              <a:xfrm>
                <a:off x="4014" y="3605"/>
                <a:ext cx="6" cy="312"/>
              </a:xfrm>
              <a:custGeom>
                <a:avLst/>
                <a:gdLst/>
                <a:ahLst/>
                <a:cxnLst>
                  <a:cxn ang="0">
                    <a:pos x="0" y="4"/>
                  </a:cxn>
                  <a:cxn ang="0">
                    <a:pos x="0" y="5"/>
                  </a:cxn>
                  <a:cxn ang="0">
                    <a:pos x="0" y="5"/>
                  </a:cxn>
                  <a:cxn ang="0">
                    <a:pos x="0" y="5"/>
                  </a:cxn>
                  <a:cxn ang="0">
                    <a:pos x="0" y="6"/>
                  </a:cxn>
                  <a:cxn ang="0">
                    <a:pos x="0" y="5"/>
                  </a:cxn>
                  <a:cxn ang="0">
                    <a:pos x="0" y="5"/>
                  </a:cxn>
                  <a:cxn ang="0">
                    <a:pos x="0" y="6"/>
                  </a:cxn>
                  <a:cxn ang="0">
                    <a:pos x="0" y="4"/>
                  </a:cxn>
                  <a:cxn ang="0">
                    <a:pos x="0" y="3"/>
                  </a:cxn>
                  <a:cxn ang="0">
                    <a:pos x="0" y="5"/>
                  </a:cxn>
                  <a:cxn ang="0">
                    <a:pos x="0" y="6"/>
                  </a:cxn>
                  <a:cxn ang="0">
                    <a:pos x="0" y="6"/>
                  </a:cxn>
                  <a:cxn ang="0">
                    <a:pos x="0" y="6"/>
                  </a:cxn>
                  <a:cxn ang="0">
                    <a:pos x="0" y="3"/>
                  </a:cxn>
                  <a:cxn ang="0">
                    <a:pos x="0" y="4"/>
                  </a:cxn>
                  <a:cxn ang="0">
                    <a:pos x="0" y="6"/>
                  </a:cxn>
                  <a:cxn ang="0">
                    <a:pos x="0" y="8"/>
                  </a:cxn>
                  <a:cxn ang="0">
                    <a:pos x="0" y="6"/>
                  </a:cxn>
                  <a:cxn ang="0">
                    <a:pos x="0" y="8"/>
                  </a:cxn>
                  <a:cxn ang="0">
                    <a:pos x="0" y="9"/>
                  </a:cxn>
                  <a:cxn ang="0">
                    <a:pos x="0" y="5"/>
                  </a:cxn>
                  <a:cxn ang="0">
                    <a:pos x="0" y="5"/>
                  </a:cxn>
                  <a:cxn ang="0">
                    <a:pos x="0" y="3"/>
                  </a:cxn>
                  <a:cxn ang="0">
                    <a:pos x="0" y="2"/>
                  </a:cxn>
                  <a:cxn ang="0">
                    <a:pos x="0" y="3"/>
                  </a:cxn>
                  <a:cxn ang="0">
                    <a:pos x="0" y="2"/>
                  </a:cxn>
                  <a:cxn ang="0">
                    <a:pos x="0" y="3"/>
                  </a:cxn>
                  <a:cxn ang="0">
                    <a:pos x="0" y="6"/>
                  </a:cxn>
                  <a:cxn ang="0">
                    <a:pos x="0" y="4"/>
                  </a:cxn>
                  <a:cxn ang="0">
                    <a:pos x="0" y="1"/>
                  </a:cxn>
                  <a:cxn ang="0">
                    <a:pos x="0" y="5"/>
                  </a:cxn>
                  <a:cxn ang="0">
                    <a:pos x="0" y="5"/>
                  </a:cxn>
                  <a:cxn ang="0">
                    <a:pos x="0" y="6"/>
                  </a:cxn>
                  <a:cxn ang="0">
                    <a:pos x="0" y="6"/>
                  </a:cxn>
                  <a:cxn ang="0">
                    <a:pos x="0" y="3"/>
                  </a:cxn>
                  <a:cxn ang="0">
                    <a:pos x="0" y="5"/>
                  </a:cxn>
                  <a:cxn ang="0">
                    <a:pos x="0" y="5"/>
                  </a:cxn>
                  <a:cxn ang="0">
                    <a:pos x="0" y="6"/>
                  </a:cxn>
                  <a:cxn ang="0">
                    <a:pos x="0" y="7"/>
                  </a:cxn>
                  <a:cxn ang="0">
                    <a:pos x="0" y="6"/>
                  </a:cxn>
                  <a:cxn ang="0">
                    <a:pos x="0" y="7"/>
                  </a:cxn>
                  <a:cxn ang="0">
                    <a:pos x="0" y="9"/>
                  </a:cxn>
                  <a:cxn ang="0">
                    <a:pos x="0" y="6"/>
                  </a:cxn>
                  <a:cxn ang="0">
                    <a:pos x="0" y="8"/>
                  </a:cxn>
                  <a:cxn ang="0">
                    <a:pos x="0" y="9"/>
                  </a:cxn>
                  <a:cxn ang="0">
                    <a:pos x="0" y="3"/>
                  </a:cxn>
                  <a:cxn ang="0">
                    <a:pos x="0" y="2"/>
                  </a:cxn>
                  <a:cxn ang="0">
                    <a:pos x="0" y="2"/>
                  </a:cxn>
                  <a:cxn ang="0">
                    <a:pos x="0" y="1"/>
                  </a:cxn>
                  <a:cxn ang="0">
                    <a:pos x="0" y="3"/>
                  </a:cxn>
                  <a:cxn ang="0">
                    <a:pos x="0" y="4"/>
                  </a:cxn>
                  <a:cxn ang="0">
                    <a:pos x="0" y="8"/>
                  </a:cxn>
                  <a:cxn ang="0">
                    <a:pos x="0" y="20"/>
                  </a:cxn>
                  <a:cxn ang="0">
                    <a:pos x="0" y="24"/>
                  </a:cxn>
                  <a:cxn ang="0">
                    <a:pos x="0" y="31"/>
                  </a:cxn>
                  <a:cxn ang="0">
                    <a:pos x="0" y="35"/>
                  </a:cxn>
                  <a:cxn ang="0">
                    <a:pos x="0" y="40"/>
                  </a:cxn>
                  <a:cxn ang="0">
                    <a:pos x="0" y="43"/>
                  </a:cxn>
                  <a:cxn ang="0">
                    <a:pos x="0" y="48"/>
                  </a:cxn>
                  <a:cxn ang="0">
                    <a:pos x="0" y="49"/>
                  </a:cxn>
                  <a:cxn ang="0">
                    <a:pos x="0" y="47"/>
                  </a:cxn>
                  <a:cxn ang="0">
                    <a:pos x="0" y="51"/>
                  </a:cxn>
                </a:cxnLst>
                <a:rect l="0" t="0" r="r" b="b"/>
                <a:pathLst>
                  <a:path w="1" h="52">
                    <a:moveTo>
                      <a:pt x="0" y="2"/>
                    </a:moveTo>
                    <a:lnTo>
                      <a:pt x="0" y="3"/>
                    </a:lnTo>
                    <a:lnTo>
                      <a:pt x="0" y="3"/>
                    </a:lnTo>
                    <a:lnTo>
                      <a:pt x="0" y="3"/>
                    </a:lnTo>
                    <a:lnTo>
                      <a:pt x="0" y="3"/>
                    </a:lnTo>
                    <a:lnTo>
                      <a:pt x="0" y="4"/>
                    </a:lnTo>
                    <a:lnTo>
                      <a:pt x="0" y="4"/>
                    </a:lnTo>
                    <a:lnTo>
                      <a:pt x="0" y="4"/>
                    </a:lnTo>
                    <a:lnTo>
                      <a:pt x="0" y="5"/>
                    </a:lnTo>
                    <a:lnTo>
                      <a:pt x="0" y="4"/>
                    </a:lnTo>
                    <a:lnTo>
                      <a:pt x="0" y="4"/>
                    </a:lnTo>
                    <a:lnTo>
                      <a:pt x="0" y="4"/>
                    </a:lnTo>
                    <a:lnTo>
                      <a:pt x="0" y="4"/>
                    </a:lnTo>
                    <a:lnTo>
                      <a:pt x="0" y="5"/>
                    </a:lnTo>
                    <a:lnTo>
                      <a:pt x="0" y="5"/>
                    </a:lnTo>
                    <a:lnTo>
                      <a:pt x="0" y="4"/>
                    </a:lnTo>
                    <a:lnTo>
                      <a:pt x="0" y="5"/>
                    </a:lnTo>
                    <a:lnTo>
                      <a:pt x="0" y="4"/>
                    </a:lnTo>
                    <a:lnTo>
                      <a:pt x="0" y="5"/>
                    </a:lnTo>
                    <a:lnTo>
                      <a:pt x="0" y="5"/>
                    </a:lnTo>
                    <a:lnTo>
                      <a:pt x="0" y="5"/>
                    </a:lnTo>
                    <a:lnTo>
                      <a:pt x="0" y="5"/>
                    </a:lnTo>
                    <a:lnTo>
                      <a:pt x="0" y="5"/>
                    </a:lnTo>
                    <a:lnTo>
                      <a:pt x="0" y="5"/>
                    </a:lnTo>
                    <a:lnTo>
                      <a:pt x="0" y="6"/>
                    </a:lnTo>
                    <a:lnTo>
                      <a:pt x="0" y="5"/>
                    </a:lnTo>
                    <a:lnTo>
                      <a:pt x="0" y="5"/>
                    </a:lnTo>
                    <a:lnTo>
                      <a:pt x="0" y="6"/>
                    </a:lnTo>
                    <a:lnTo>
                      <a:pt x="0" y="6"/>
                    </a:lnTo>
                    <a:lnTo>
                      <a:pt x="0" y="6"/>
                    </a:lnTo>
                    <a:lnTo>
                      <a:pt x="0" y="5"/>
                    </a:lnTo>
                    <a:lnTo>
                      <a:pt x="0" y="5"/>
                    </a:lnTo>
                    <a:lnTo>
                      <a:pt x="0" y="5"/>
                    </a:lnTo>
                    <a:lnTo>
                      <a:pt x="0" y="5"/>
                    </a:lnTo>
                    <a:lnTo>
                      <a:pt x="0" y="6"/>
                    </a:lnTo>
                    <a:lnTo>
                      <a:pt x="0" y="6"/>
                    </a:lnTo>
                    <a:lnTo>
                      <a:pt x="0" y="6"/>
                    </a:lnTo>
                    <a:lnTo>
                      <a:pt x="0" y="6"/>
                    </a:lnTo>
                    <a:lnTo>
                      <a:pt x="0" y="5"/>
                    </a:lnTo>
                    <a:lnTo>
                      <a:pt x="0" y="5"/>
                    </a:lnTo>
                    <a:lnTo>
                      <a:pt x="0" y="5"/>
                    </a:lnTo>
                    <a:lnTo>
                      <a:pt x="0" y="4"/>
                    </a:lnTo>
                    <a:lnTo>
                      <a:pt x="0" y="5"/>
                    </a:lnTo>
                    <a:lnTo>
                      <a:pt x="0" y="5"/>
                    </a:lnTo>
                    <a:lnTo>
                      <a:pt x="0" y="4"/>
                    </a:lnTo>
                    <a:lnTo>
                      <a:pt x="0" y="5"/>
                    </a:lnTo>
                    <a:lnTo>
                      <a:pt x="0" y="4"/>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6"/>
                    </a:lnTo>
                    <a:lnTo>
                      <a:pt x="0" y="5"/>
                    </a:lnTo>
                    <a:lnTo>
                      <a:pt x="0" y="5"/>
                    </a:lnTo>
                    <a:lnTo>
                      <a:pt x="0" y="5"/>
                    </a:lnTo>
                    <a:lnTo>
                      <a:pt x="0" y="6"/>
                    </a:lnTo>
                    <a:lnTo>
                      <a:pt x="0" y="5"/>
                    </a:lnTo>
                    <a:lnTo>
                      <a:pt x="0" y="5"/>
                    </a:lnTo>
                    <a:lnTo>
                      <a:pt x="0" y="5"/>
                    </a:lnTo>
                    <a:lnTo>
                      <a:pt x="0" y="5"/>
                    </a:lnTo>
                    <a:lnTo>
                      <a:pt x="0" y="6"/>
                    </a:lnTo>
                    <a:lnTo>
                      <a:pt x="0" y="5"/>
                    </a:lnTo>
                    <a:lnTo>
                      <a:pt x="0" y="5"/>
                    </a:lnTo>
                    <a:lnTo>
                      <a:pt x="0" y="5"/>
                    </a:lnTo>
                    <a:lnTo>
                      <a:pt x="0" y="4"/>
                    </a:lnTo>
                    <a:lnTo>
                      <a:pt x="0" y="5"/>
                    </a:lnTo>
                    <a:lnTo>
                      <a:pt x="0" y="5"/>
                    </a:lnTo>
                    <a:lnTo>
                      <a:pt x="0" y="5"/>
                    </a:lnTo>
                    <a:lnTo>
                      <a:pt x="0" y="6"/>
                    </a:lnTo>
                    <a:lnTo>
                      <a:pt x="0" y="6"/>
                    </a:lnTo>
                    <a:lnTo>
                      <a:pt x="0" y="5"/>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4"/>
                    </a:lnTo>
                    <a:lnTo>
                      <a:pt x="0" y="4"/>
                    </a:lnTo>
                    <a:lnTo>
                      <a:pt x="0" y="4"/>
                    </a:lnTo>
                    <a:lnTo>
                      <a:pt x="0" y="4"/>
                    </a:lnTo>
                    <a:lnTo>
                      <a:pt x="0" y="3"/>
                    </a:lnTo>
                    <a:lnTo>
                      <a:pt x="0" y="3"/>
                    </a:lnTo>
                    <a:lnTo>
                      <a:pt x="0" y="3"/>
                    </a:lnTo>
                    <a:lnTo>
                      <a:pt x="0" y="3"/>
                    </a:lnTo>
                    <a:lnTo>
                      <a:pt x="0" y="2"/>
                    </a:lnTo>
                    <a:lnTo>
                      <a:pt x="0" y="3"/>
                    </a:lnTo>
                    <a:lnTo>
                      <a:pt x="0" y="3"/>
                    </a:lnTo>
                    <a:lnTo>
                      <a:pt x="0" y="3"/>
                    </a:lnTo>
                    <a:lnTo>
                      <a:pt x="0" y="3"/>
                    </a:lnTo>
                    <a:lnTo>
                      <a:pt x="0" y="3"/>
                    </a:lnTo>
                    <a:lnTo>
                      <a:pt x="0" y="4"/>
                    </a:lnTo>
                    <a:lnTo>
                      <a:pt x="0" y="3"/>
                    </a:lnTo>
                    <a:lnTo>
                      <a:pt x="0" y="4"/>
                    </a:lnTo>
                    <a:lnTo>
                      <a:pt x="0" y="4"/>
                    </a:lnTo>
                    <a:lnTo>
                      <a:pt x="0" y="3"/>
                    </a:lnTo>
                    <a:lnTo>
                      <a:pt x="0" y="4"/>
                    </a:lnTo>
                    <a:lnTo>
                      <a:pt x="0" y="3"/>
                    </a:lnTo>
                    <a:lnTo>
                      <a:pt x="0" y="4"/>
                    </a:lnTo>
                    <a:lnTo>
                      <a:pt x="0" y="4"/>
                    </a:lnTo>
                    <a:lnTo>
                      <a:pt x="0" y="5"/>
                    </a:lnTo>
                    <a:lnTo>
                      <a:pt x="0" y="5"/>
                    </a:lnTo>
                    <a:lnTo>
                      <a:pt x="0" y="5"/>
                    </a:lnTo>
                    <a:lnTo>
                      <a:pt x="0" y="5"/>
                    </a:lnTo>
                    <a:lnTo>
                      <a:pt x="0" y="5"/>
                    </a:lnTo>
                    <a:lnTo>
                      <a:pt x="0" y="5"/>
                    </a:lnTo>
                    <a:lnTo>
                      <a:pt x="0" y="5"/>
                    </a:lnTo>
                    <a:lnTo>
                      <a:pt x="0" y="6"/>
                    </a:lnTo>
                    <a:lnTo>
                      <a:pt x="0" y="5"/>
                    </a:lnTo>
                    <a:lnTo>
                      <a:pt x="0" y="6"/>
                    </a:lnTo>
                    <a:lnTo>
                      <a:pt x="0" y="6"/>
                    </a:lnTo>
                    <a:lnTo>
                      <a:pt x="0" y="5"/>
                    </a:lnTo>
                    <a:lnTo>
                      <a:pt x="0" y="6"/>
                    </a:lnTo>
                    <a:lnTo>
                      <a:pt x="0" y="6"/>
                    </a:lnTo>
                    <a:lnTo>
                      <a:pt x="0" y="6"/>
                    </a:lnTo>
                    <a:lnTo>
                      <a:pt x="0" y="6"/>
                    </a:lnTo>
                    <a:lnTo>
                      <a:pt x="0" y="6"/>
                    </a:lnTo>
                    <a:lnTo>
                      <a:pt x="0" y="6"/>
                    </a:lnTo>
                    <a:lnTo>
                      <a:pt x="0" y="6"/>
                    </a:lnTo>
                    <a:lnTo>
                      <a:pt x="0" y="5"/>
                    </a:lnTo>
                    <a:lnTo>
                      <a:pt x="0" y="6"/>
                    </a:lnTo>
                    <a:lnTo>
                      <a:pt x="0" y="5"/>
                    </a:lnTo>
                    <a:lnTo>
                      <a:pt x="0" y="6"/>
                    </a:lnTo>
                    <a:lnTo>
                      <a:pt x="0" y="6"/>
                    </a:lnTo>
                    <a:lnTo>
                      <a:pt x="0" y="6"/>
                    </a:lnTo>
                    <a:lnTo>
                      <a:pt x="0" y="7"/>
                    </a:lnTo>
                    <a:lnTo>
                      <a:pt x="0" y="7"/>
                    </a:lnTo>
                    <a:lnTo>
                      <a:pt x="0" y="6"/>
                    </a:lnTo>
                    <a:lnTo>
                      <a:pt x="0" y="6"/>
                    </a:lnTo>
                    <a:lnTo>
                      <a:pt x="0" y="6"/>
                    </a:lnTo>
                    <a:lnTo>
                      <a:pt x="0" y="6"/>
                    </a:lnTo>
                    <a:lnTo>
                      <a:pt x="0" y="7"/>
                    </a:lnTo>
                    <a:lnTo>
                      <a:pt x="0" y="6"/>
                    </a:lnTo>
                    <a:lnTo>
                      <a:pt x="0" y="6"/>
                    </a:lnTo>
                    <a:lnTo>
                      <a:pt x="0" y="6"/>
                    </a:lnTo>
                    <a:lnTo>
                      <a:pt x="0" y="6"/>
                    </a:lnTo>
                    <a:lnTo>
                      <a:pt x="0" y="7"/>
                    </a:lnTo>
                    <a:lnTo>
                      <a:pt x="0" y="6"/>
                    </a:lnTo>
                    <a:lnTo>
                      <a:pt x="0" y="6"/>
                    </a:lnTo>
                    <a:lnTo>
                      <a:pt x="0" y="6"/>
                    </a:lnTo>
                    <a:lnTo>
                      <a:pt x="0" y="5"/>
                    </a:lnTo>
                    <a:lnTo>
                      <a:pt x="0" y="5"/>
                    </a:lnTo>
                    <a:lnTo>
                      <a:pt x="0" y="5"/>
                    </a:lnTo>
                    <a:lnTo>
                      <a:pt x="0" y="4"/>
                    </a:lnTo>
                    <a:lnTo>
                      <a:pt x="0" y="3"/>
                    </a:lnTo>
                    <a:lnTo>
                      <a:pt x="0" y="3"/>
                    </a:lnTo>
                    <a:lnTo>
                      <a:pt x="0" y="2"/>
                    </a:lnTo>
                    <a:lnTo>
                      <a:pt x="0" y="3"/>
                    </a:lnTo>
                    <a:lnTo>
                      <a:pt x="0" y="3"/>
                    </a:lnTo>
                    <a:lnTo>
                      <a:pt x="0" y="3"/>
                    </a:lnTo>
                    <a:lnTo>
                      <a:pt x="0" y="3"/>
                    </a:lnTo>
                    <a:lnTo>
                      <a:pt x="0" y="4"/>
                    </a:lnTo>
                    <a:lnTo>
                      <a:pt x="0" y="4"/>
                    </a:lnTo>
                    <a:lnTo>
                      <a:pt x="0" y="4"/>
                    </a:lnTo>
                    <a:lnTo>
                      <a:pt x="0" y="3"/>
                    </a:lnTo>
                    <a:lnTo>
                      <a:pt x="0" y="4"/>
                    </a:lnTo>
                    <a:lnTo>
                      <a:pt x="0" y="4"/>
                    </a:lnTo>
                    <a:lnTo>
                      <a:pt x="0" y="5"/>
                    </a:lnTo>
                    <a:lnTo>
                      <a:pt x="0" y="5"/>
                    </a:lnTo>
                    <a:lnTo>
                      <a:pt x="0" y="5"/>
                    </a:lnTo>
                    <a:lnTo>
                      <a:pt x="0" y="6"/>
                    </a:lnTo>
                    <a:lnTo>
                      <a:pt x="0" y="6"/>
                    </a:lnTo>
                    <a:lnTo>
                      <a:pt x="0" y="5"/>
                    </a:lnTo>
                    <a:lnTo>
                      <a:pt x="0" y="5"/>
                    </a:lnTo>
                    <a:lnTo>
                      <a:pt x="0" y="5"/>
                    </a:lnTo>
                    <a:lnTo>
                      <a:pt x="0" y="5"/>
                    </a:lnTo>
                    <a:lnTo>
                      <a:pt x="0" y="5"/>
                    </a:lnTo>
                    <a:lnTo>
                      <a:pt x="0" y="6"/>
                    </a:lnTo>
                    <a:lnTo>
                      <a:pt x="0" y="6"/>
                    </a:lnTo>
                    <a:lnTo>
                      <a:pt x="0" y="6"/>
                    </a:lnTo>
                    <a:lnTo>
                      <a:pt x="0" y="7"/>
                    </a:lnTo>
                    <a:lnTo>
                      <a:pt x="0" y="6"/>
                    </a:lnTo>
                    <a:lnTo>
                      <a:pt x="0" y="7"/>
                    </a:lnTo>
                    <a:lnTo>
                      <a:pt x="0" y="7"/>
                    </a:lnTo>
                    <a:lnTo>
                      <a:pt x="0" y="7"/>
                    </a:lnTo>
                    <a:lnTo>
                      <a:pt x="0" y="6"/>
                    </a:lnTo>
                    <a:lnTo>
                      <a:pt x="0" y="7"/>
                    </a:lnTo>
                    <a:lnTo>
                      <a:pt x="0" y="7"/>
                    </a:lnTo>
                    <a:lnTo>
                      <a:pt x="0" y="8"/>
                    </a:lnTo>
                    <a:lnTo>
                      <a:pt x="0" y="8"/>
                    </a:lnTo>
                    <a:lnTo>
                      <a:pt x="0" y="7"/>
                    </a:lnTo>
                    <a:lnTo>
                      <a:pt x="0" y="8"/>
                    </a:lnTo>
                    <a:lnTo>
                      <a:pt x="0" y="7"/>
                    </a:lnTo>
                    <a:lnTo>
                      <a:pt x="0" y="8"/>
                    </a:lnTo>
                    <a:lnTo>
                      <a:pt x="0" y="7"/>
                    </a:lnTo>
                    <a:lnTo>
                      <a:pt x="0" y="7"/>
                    </a:lnTo>
                    <a:lnTo>
                      <a:pt x="0" y="7"/>
                    </a:lnTo>
                    <a:lnTo>
                      <a:pt x="0" y="7"/>
                    </a:lnTo>
                    <a:lnTo>
                      <a:pt x="0" y="7"/>
                    </a:lnTo>
                    <a:lnTo>
                      <a:pt x="0" y="6"/>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8"/>
                    </a:lnTo>
                    <a:lnTo>
                      <a:pt x="0" y="9"/>
                    </a:lnTo>
                    <a:lnTo>
                      <a:pt x="0" y="9"/>
                    </a:lnTo>
                    <a:lnTo>
                      <a:pt x="0" y="10"/>
                    </a:lnTo>
                    <a:lnTo>
                      <a:pt x="0" y="10"/>
                    </a:lnTo>
                    <a:lnTo>
                      <a:pt x="0" y="10"/>
                    </a:lnTo>
                    <a:lnTo>
                      <a:pt x="0" y="10"/>
                    </a:lnTo>
                    <a:lnTo>
                      <a:pt x="0" y="9"/>
                    </a:lnTo>
                    <a:lnTo>
                      <a:pt x="0" y="9"/>
                    </a:lnTo>
                    <a:lnTo>
                      <a:pt x="0" y="9"/>
                    </a:lnTo>
                    <a:lnTo>
                      <a:pt x="0" y="9"/>
                    </a:lnTo>
                    <a:lnTo>
                      <a:pt x="0" y="8"/>
                    </a:lnTo>
                    <a:lnTo>
                      <a:pt x="0" y="8"/>
                    </a:lnTo>
                    <a:lnTo>
                      <a:pt x="0" y="7"/>
                    </a:lnTo>
                    <a:lnTo>
                      <a:pt x="0" y="6"/>
                    </a:lnTo>
                    <a:lnTo>
                      <a:pt x="0" y="6"/>
                    </a:lnTo>
                    <a:lnTo>
                      <a:pt x="0" y="6"/>
                    </a:lnTo>
                    <a:lnTo>
                      <a:pt x="0" y="7"/>
                    </a:lnTo>
                    <a:lnTo>
                      <a:pt x="0" y="6"/>
                    </a:lnTo>
                    <a:lnTo>
                      <a:pt x="0" y="5"/>
                    </a:lnTo>
                    <a:lnTo>
                      <a:pt x="0" y="5"/>
                    </a:lnTo>
                    <a:lnTo>
                      <a:pt x="0" y="5"/>
                    </a:lnTo>
                    <a:lnTo>
                      <a:pt x="0" y="5"/>
                    </a:lnTo>
                    <a:lnTo>
                      <a:pt x="0" y="4"/>
                    </a:lnTo>
                    <a:lnTo>
                      <a:pt x="0" y="5"/>
                    </a:lnTo>
                    <a:lnTo>
                      <a:pt x="0" y="5"/>
                    </a:lnTo>
                    <a:lnTo>
                      <a:pt x="0" y="6"/>
                    </a:lnTo>
                    <a:lnTo>
                      <a:pt x="0" y="6"/>
                    </a:lnTo>
                    <a:lnTo>
                      <a:pt x="0" y="5"/>
                    </a:lnTo>
                    <a:lnTo>
                      <a:pt x="0" y="5"/>
                    </a:lnTo>
                    <a:lnTo>
                      <a:pt x="0" y="5"/>
                    </a:lnTo>
                    <a:lnTo>
                      <a:pt x="0" y="5"/>
                    </a:lnTo>
                    <a:lnTo>
                      <a:pt x="0" y="4"/>
                    </a:lnTo>
                    <a:lnTo>
                      <a:pt x="0" y="4"/>
                    </a:lnTo>
                    <a:lnTo>
                      <a:pt x="0" y="4"/>
                    </a:lnTo>
                    <a:lnTo>
                      <a:pt x="0" y="5"/>
                    </a:lnTo>
                    <a:lnTo>
                      <a:pt x="0" y="4"/>
                    </a:lnTo>
                    <a:lnTo>
                      <a:pt x="0" y="4"/>
                    </a:lnTo>
                    <a:lnTo>
                      <a:pt x="0" y="4"/>
                    </a:lnTo>
                    <a:lnTo>
                      <a:pt x="0" y="4"/>
                    </a:lnTo>
                    <a:lnTo>
                      <a:pt x="0" y="3"/>
                    </a:lnTo>
                    <a:lnTo>
                      <a:pt x="0" y="3"/>
                    </a:lnTo>
                    <a:lnTo>
                      <a:pt x="0" y="3"/>
                    </a:lnTo>
                    <a:lnTo>
                      <a:pt x="0" y="2"/>
                    </a:lnTo>
                    <a:lnTo>
                      <a:pt x="0" y="2"/>
                    </a:lnTo>
                    <a:lnTo>
                      <a:pt x="0" y="2"/>
                    </a:lnTo>
                    <a:lnTo>
                      <a:pt x="0" y="2"/>
                    </a:lnTo>
                    <a:lnTo>
                      <a:pt x="0" y="1"/>
                    </a:lnTo>
                    <a:lnTo>
                      <a:pt x="0" y="2"/>
                    </a:lnTo>
                    <a:lnTo>
                      <a:pt x="0" y="1"/>
                    </a:lnTo>
                    <a:lnTo>
                      <a:pt x="0" y="2"/>
                    </a:lnTo>
                    <a:lnTo>
                      <a:pt x="0" y="2"/>
                    </a:lnTo>
                    <a:lnTo>
                      <a:pt x="0" y="2"/>
                    </a:lnTo>
                    <a:lnTo>
                      <a:pt x="0" y="2"/>
                    </a:lnTo>
                    <a:lnTo>
                      <a:pt x="0" y="2"/>
                    </a:lnTo>
                    <a:lnTo>
                      <a:pt x="0" y="2"/>
                    </a:lnTo>
                    <a:lnTo>
                      <a:pt x="0" y="3"/>
                    </a:lnTo>
                    <a:lnTo>
                      <a:pt x="0" y="3"/>
                    </a:lnTo>
                    <a:lnTo>
                      <a:pt x="0" y="3"/>
                    </a:lnTo>
                    <a:lnTo>
                      <a:pt x="0" y="4"/>
                    </a:lnTo>
                    <a:lnTo>
                      <a:pt x="0" y="3"/>
                    </a:lnTo>
                    <a:lnTo>
                      <a:pt x="0" y="3"/>
                    </a:lnTo>
                    <a:lnTo>
                      <a:pt x="0" y="3"/>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3"/>
                    </a:lnTo>
                    <a:lnTo>
                      <a:pt x="0" y="3"/>
                    </a:lnTo>
                    <a:lnTo>
                      <a:pt x="0" y="3"/>
                    </a:lnTo>
                    <a:lnTo>
                      <a:pt x="0" y="3"/>
                    </a:lnTo>
                    <a:lnTo>
                      <a:pt x="0" y="3"/>
                    </a:lnTo>
                    <a:lnTo>
                      <a:pt x="0" y="4"/>
                    </a:lnTo>
                    <a:lnTo>
                      <a:pt x="0" y="3"/>
                    </a:lnTo>
                    <a:lnTo>
                      <a:pt x="0" y="4"/>
                    </a:lnTo>
                    <a:lnTo>
                      <a:pt x="0" y="3"/>
                    </a:lnTo>
                    <a:lnTo>
                      <a:pt x="0" y="4"/>
                    </a:lnTo>
                    <a:lnTo>
                      <a:pt x="0" y="3"/>
                    </a:lnTo>
                    <a:lnTo>
                      <a:pt x="0" y="4"/>
                    </a:lnTo>
                    <a:lnTo>
                      <a:pt x="0" y="5"/>
                    </a:lnTo>
                    <a:lnTo>
                      <a:pt x="0" y="5"/>
                    </a:lnTo>
                    <a:lnTo>
                      <a:pt x="0" y="6"/>
                    </a:lnTo>
                    <a:lnTo>
                      <a:pt x="0" y="6"/>
                    </a:lnTo>
                    <a:lnTo>
                      <a:pt x="0" y="7"/>
                    </a:lnTo>
                    <a:lnTo>
                      <a:pt x="0" y="6"/>
                    </a:lnTo>
                    <a:lnTo>
                      <a:pt x="0" y="7"/>
                    </a:lnTo>
                    <a:lnTo>
                      <a:pt x="0" y="6"/>
                    </a:lnTo>
                    <a:lnTo>
                      <a:pt x="0" y="7"/>
                    </a:lnTo>
                    <a:lnTo>
                      <a:pt x="0" y="7"/>
                    </a:lnTo>
                    <a:lnTo>
                      <a:pt x="0" y="6"/>
                    </a:lnTo>
                    <a:lnTo>
                      <a:pt x="0" y="5"/>
                    </a:lnTo>
                    <a:lnTo>
                      <a:pt x="0" y="5"/>
                    </a:lnTo>
                    <a:lnTo>
                      <a:pt x="0" y="4"/>
                    </a:lnTo>
                    <a:lnTo>
                      <a:pt x="0" y="4"/>
                    </a:lnTo>
                    <a:lnTo>
                      <a:pt x="0" y="5"/>
                    </a:lnTo>
                    <a:lnTo>
                      <a:pt x="0" y="4"/>
                    </a:lnTo>
                    <a:lnTo>
                      <a:pt x="0" y="3"/>
                    </a:lnTo>
                    <a:lnTo>
                      <a:pt x="0" y="3"/>
                    </a:lnTo>
                    <a:lnTo>
                      <a:pt x="0" y="3"/>
                    </a:lnTo>
                    <a:lnTo>
                      <a:pt x="0" y="2"/>
                    </a:lnTo>
                    <a:lnTo>
                      <a:pt x="0" y="2"/>
                    </a:lnTo>
                    <a:lnTo>
                      <a:pt x="0" y="2"/>
                    </a:lnTo>
                    <a:lnTo>
                      <a:pt x="0" y="1"/>
                    </a:lnTo>
                    <a:lnTo>
                      <a:pt x="0" y="0"/>
                    </a:lnTo>
                    <a:lnTo>
                      <a:pt x="0" y="2"/>
                    </a:lnTo>
                    <a:lnTo>
                      <a:pt x="0" y="1"/>
                    </a:lnTo>
                    <a:lnTo>
                      <a:pt x="0" y="1"/>
                    </a:lnTo>
                    <a:lnTo>
                      <a:pt x="0" y="2"/>
                    </a:lnTo>
                    <a:lnTo>
                      <a:pt x="0" y="2"/>
                    </a:lnTo>
                    <a:lnTo>
                      <a:pt x="0" y="2"/>
                    </a:lnTo>
                    <a:lnTo>
                      <a:pt x="0" y="3"/>
                    </a:lnTo>
                    <a:lnTo>
                      <a:pt x="0" y="3"/>
                    </a:lnTo>
                    <a:lnTo>
                      <a:pt x="0" y="3"/>
                    </a:lnTo>
                    <a:lnTo>
                      <a:pt x="0" y="4"/>
                    </a:lnTo>
                    <a:lnTo>
                      <a:pt x="0" y="4"/>
                    </a:lnTo>
                    <a:lnTo>
                      <a:pt x="0" y="4"/>
                    </a:lnTo>
                    <a:lnTo>
                      <a:pt x="0" y="5"/>
                    </a:lnTo>
                    <a:lnTo>
                      <a:pt x="0" y="5"/>
                    </a:lnTo>
                    <a:lnTo>
                      <a:pt x="0" y="5"/>
                    </a:lnTo>
                    <a:lnTo>
                      <a:pt x="0" y="5"/>
                    </a:lnTo>
                    <a:lnTo>
                      <a:pt x="0" y="5"/>
                    </a:lnTo>
                    <a:lnTo>
                      <a:pt x="0" y="5"/>
                    </a:lnTo>
                    <a:lnTo>
                      <a:pt x="0" y="5"/>
                    </a:lnTo>
                    <a:lnTo>
                      <a:pt x="0" y="4"/>
                    </a:lnTo>
                    <a:lnTo>
                      <a:pt x="0" y="5"/>
                    </a:lnTo>
                    <a:lnTo>
                      <a:pt x="0" y="4"/>
                    </a:lnTo>
                    <a:lnTo>
                      <a:pt x="0" y="5"/>
                    </a:lnTo>
                    <a:lnTo>
                      <a:pt x="0" y="4"/>
                    </a:lnTo>
                    <a:lnTo>
                      <a:pt x="0" y="5"/>
                    </a:lnTo>
                    <a:lnTo>
                      <a:pt x="0" y="4"/>
                    </a:lnTo>
                    <a:lnTo>
                      <a:pt x="0" y="5"/>
                    </a:lnTo>
                    <a:lnTo>
                      <a:pt x="0" y="4"/>
                    </a:lnTo>
                    <a:lnTo>
                      <a:pt x="0" y="5"/>
                    </a:lnTo>
                    <a:lnTo>
                      <a:pt x="0" y="5"/>
                    </a:lnTo>
                    <a:lnTo>
                      <a:pt x="0" y="5"/>
                    </a:lnTo>
                    <a:lnTo>
                      <a:pt x="0" y="5"/>
                    </a:lnTo>
                    <a:lnTo>
                      <a:pt x="0" y="6"/>
                    </a:lnTo>
                    <a:lnTo>
                      <a:pt x="0" y="6"/>
                    </a:lnTo>
                    <a:lnTo>
                      <a:pt x="0" y="6"/>
                    </a:lnTo>
                    <a:lnTo>
                      <a:pt x="0" y="6"/>
                    </a:lnTo>
                    <a:lnTo>
                      <a:pt x="0" y="5"/>
                    </a:lnTo>
                    <a:lnTo>
                      <a:pt x="0" y="5"/>
                    </a:lnTo>
                    <a:lnTo>
                      <a:pt x="0" y="6"/>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4"/>
                    </a:lnTo>
                    <a:lnTo>
                      <a:pt x="0" y="4"/>
                    </a:lnTo>
                    <a:lnTo>
                      <a:pt x="0" y="3"/>
                    </a:lnTo>
                    <a:lnTo>
                      <a:pt x="0" y="3"/>
                    </a:lnTo>
                    <a:lnTo>
                      <a:pt x="0" y="3"/>
                    </a:lnTo>
                    <a:lnTo>
                      <a:pt x="0" y="3"/>
                    </a:lnTo>
                    <a:lnTo>
                      <a:pt x="0" y="3"/>
                    </a:lnTo>
                    <a:lnTo>
                      <a:pt x="0" y="2"/>
                    </a:lnTo>
                    <a:lnTo>
                      <a:pt x="0" y="3"/>
                    </a:lnTo>
                    <a:lnTo>
                      <a:pt x="0" y="2"/>
                    </a:lnTo>
                    <a:lnTo>
                      <a:pt x="0" y="3"/>
                    </a:lnTo>
                    <a:lnTo>
                      <a:pt x="0" y="3"/>
                    </a:lnTo>
                    <a:lnTo>
                      <a:pt x="0" y="4"/>
                    </a:lnTo>
                    <a:lnTo>
                      <a:pt x="0" y="5"/>
                    </a:lnTo>
                    <a:lnTo>
                      <a:pt x="0" y="5"/>
                    </a:lnTo>
                    <a:lnTo>
                      <a:pt x="0" y="5"/>
                    </a:lnTo>
                    <a:lnTo>
                      <a:pt x="0" y="5"/>
                    </a:lnTo>
                    <a:lnTo>
                      <a:pt x="0" y="4"/>
                    </a:lnTo>
                    <a:lnTo>
                      <a:pt x="0" y="3"/>
                    </a:lnTo>
                    <a:lnTo>
                      <a:pt x="0" y="4"/>
                    </a:lnTo>
                    <a:lnTo>
                      <a:pt x="0" y="3"/>
                    </a:lnTo>
                    <a:lnTo>
                      <a:pt x="0" y="4"/>
                    </a:lnTo>
                    <a:lnTo>
                      <a:pt x="0" y="4"/>
                    </a:lnTo>
                    <a:lnTo>
                      <a:pt x="0" y="5"/>
                    </a:lnTo>
                    <a:lnTo>
                      <a:pt x="0" y="4"/>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6"/>
                    </a:lnTo>
                    <a:lnTo>
                      <a:pt x="0" y="7"/>
                    </a:lnTo>
                    <a:lnTo>
                      <a:pt x="0" y="7"/>
                    </a:lnTo>
                    <a:lnTo>
                      <a:pt x="0" y="7"/>
                    </a:lnTo>
                    <a:lnTo>
                      <a:pt x="0" y="8"/>
                    </a:lnTo>
                    <a:lnTo>
                      <a:pt x="0" y="7"/>
                    </a:lnTo>
                    <a:lnTo>
                      <a:pt x="0" y="8"/>
                    </a:lnTo>
                    <a:lnTo>
                      <a:pt x="0" y="8"/>
                    </a:lnTo>
                    <a:lnTo>
                      <a:pt x="0" y="7"/>
                    </a:lnTo>
                    <a:lnTo>
                      <a:pt x="0" y="8"/>
                    </a:lnTo>
                    <a:lnTo>
                      <a:pt x="0" y="8"/>
                    </a:lnTo>
                    <a:lnTo>
                      <a:pt x="0" y="8"/>
                    </a:lnTo>
                    <a:lnTo>
                      <a:pt x="0" y="8"/>
                    </a:lnTo>
                    <a:lnTo>
                      <a:pt x="0" y="7"/>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8"/>
                    </a:lnTo>
                    <a:lnTo>
                      <a:pt x="0" y="8"/>
                    </a:lnTo>
                    <a:lnTo>
                      <a:pt x="0" y="8"/>
                    </a:lnTo>
                    <a:lnTo>
                      <a:pt x="0" y="9"/>
                    </a:lnTo>
                    <a:lnTo>
                      <a:pt x="0" y="8"/>
                    </a:lnTo>
                    <a:lnTo>
                      <a:pt x="0" y="9"/>
                    </a:lnTo>
                    <a:lnTo>
                      <a:pt x="0" y="9"/>
                    </a:lnTo>
                    <a:lnTo>
                      <a:pt x="0" y="9"/>
                    </a:lnTo>
                    <a:lnTo>
                      <a:pt x="0" y="10"/>
                    </a:lnTo>
                    <a:lnTo>
                      <a:pt x="0" y="9"/>
                    </a:lnTo>
                    <a:lnTo>
                      <a:pt x="0" y="8"/>
                    </a:lnTo>
                    <a:lnTo>
                      <a:pt x="0" y="9"/>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8"/>
                    </a:lnTo>
                    <a:lnTo>
                      <a:pt x="0" y="8"/>
                    </a:lnTo>
                    <a:lnTo>
                      <a:pt x="0" y="8"/>
                    </a:lnTo>
                    <a:lnTo>
                      <a:pt x="0" y="7"/>
                    </a:lnTo>
                    <a:lnTo>
                      <a:pt x="0" y="8"/>
                    </a:lnTo>
                    <a:lnTo>
                      <a:pt x="0" y="8"/>
                    </a:lnTo>
                    <a:lnTo>
                      <a:pt x="0" y="8"/>
                    </a:lnTo>
                    <a:lnTo>
                      <a:pt x="0" y="9"/>
                    </a:lnTo>
                    <a:lnTo>
                      <a:pt x="0" y="8"/>
                    </a:lnTo>
                    <a:lnTo>
                      <a:pt x="0" y="8"/>
                    </a:lnTo>
                    <a:lnTo>
                      <a:pt x="0" y="8"/>
                    </a:lnTo>
                    <a:lnTo>
                      <a:pt x="0" y="8"/>
                    </a:lnTo>
                    <a:lnTo>
                      <a:pt x="0" y="9"/>
                    </a:lnTo>
                    <a:lnTo>
                      <a:pt x="0" y="8"/>
                    </a:lnTo>
                    <a:lnTo>
                      <a:pt x="0" y="8"/>
                    </a:lnTo>
                    <a:lnTo>
                      <a:pt x="0" y="8"/>
                    </a:lnTo>
                    <a:lnTo>
                      <a:pt x="0" y="6"/>
                    </a:lnTo>
                    <a:lnTo>
                      <a:pt x="0" y="5"/>
                    </a:lnTo>
                    <a:lnTo>
                      <a:pt x="0" y="5"/>
                    </a:lnTo>
                    <a:lnTo>
                      <a:pt x="0" y="4"/>
                    </a:lnTo>
                    <a:lnTo>
                      <a:pt x="0" y="4"/>
                    </a:lnTo>
                    <a:lnTo>
                      <a:pt x="0" y="4"/>
                    </a:lnTo>
                    <a:lnTo>
                      <a:pt x="0" y="3"/>
                    </a:lnTo>
                    <a:lnTo>
                      <a:pt x="0" y="3"/>
                    </a:lnTo>
                    <a:lnTo>
                      <a:pt x="0" y="3"/>
                    </a:lnTo>
                    <a:lnTo>
                      <a:pt x="0" y="2"/>
                    </a:lnTo>
                    <a:lnTo>
                      <a:pt x="0" y="2"/>
                    </a:lnTo>
                    <a:lnTo>
                      <a:pt x="0" y="2"/>
                    </a:lnTo>
                    <a:lnTo>
                      <a:pt x="0" y="2"/>
                    </a:lnTo>
                    <a:lnTo>
                      <a:pt x="0" y="2"/>
                    </a:lnTo>
                    <a:lnTo>
                      <a:pt x="0" y="3"/>
                    </a:lnTo>
                    <a:lnTo>
                      <a:pt x="0" y="3"/>
                    </a:lnTo>
                    <a:lnTo>
                      <a:pt x="0" y="3"/>
                    </a:lnTo>
                    <a:lnTo>
                      <a:pt x="0" y="3"/>
                    </a:lnTo>
                    <a:lnTo>
                      <a:pt x="0" y="2"/>
                    </a:lnTo>
                    <a:lnTo>
                      <a:pt x="0" y="2"/>
                    </a:lnTo>
                    <a:lnTo>
                      <a:pt x="0" y="2"/>
                    </a:lnTo>
                    <a:lnTo>
                      <a:pt x="0" y="1"/>
                    </a:lnTo>
                    <a:lnTo>
                      <a:pt x="0" y="1"/>
                    </a:lnTo>
                    <a:lnTo>
                      <a:pt x="0" y="1"/>
                    </a:lnTo>
                    <a:lnTo>
                      <a:pt x="0" y="1"/>
                    </a:lnTo>
                    <a:lnTo>
                      <a:pt x="0" y="1"/>
                    </a:lnTo>
                    <a:lnTo>
                      <a:pt x="0" y="2"/>
                    </a:lnTo>
                    <a:lnTo>
                      <a:pt x="0" y="2"/>
                    </a:lnTo>
                    <a:lnTo>
                      <a:pt x="0" y="3"/>
                    </a:lnTo>
                    <a:lnTo>
                      <a:pt x="0" y="2"/>
                    </a:lnTo>
                    <a:lnTo>
                      <a:pt x="0" y="2"/>
                    </a:lnTo>
                    <a:lnTo>
                      <a:pt x="0" y="2"/>
                    </a:lnTo>
                    <a:lnTo>
                      <a:pt x="0" y="2"/>
                    </a:lnTo>
                    <a:lnTo>
                      <a:pt x="0" y="1"/>
                    </a:lnTo>
                    <a:lnTo>
                      <a:pt x="0" y="2"/>
                    </a:lnTo>
                    <a:lnTo>
                      <a:pt x="0" y="1"/>
                    </a:lnTo>
                    <a:lnTo>
                      <a:pt x="0" y="2"/>
                    </a:lnTo>
                    <a:lnTo>
                      <a:pt x="0" y="2"/>
                    </a:lnTo>
                    <a:lnTo>
                      <a:pt x="0" y="1"/>
                    </a:lnTo>
                    <a:lnTo>
                      <a:pt x="0" y="2"/>
                    </a:lnTo>
                    <a:lnTo>
                      <a:pt x="0" y="1"/>
                    </a:lnTo>
                    <a:lnTo>
                      <a:pt x="0" y="1"/>
                    </a:lnTo>
                    <a:lnTo>
                      <a:pt x="0" y="1"/>
                    </a:lnTo>
                    <a:lnTo>
                      <a:pt x="0" y="0"/>
                    </a:lnTo>
                    <a:lnTo>
                      <a:pt x="0" y="1"/>
                    </a:lnTo>
                    <a:lnTo>
                      <a:pt x="0" y="2"/>
                    </a:lnTo>
                    <a:lnTo>
                      <a:pt x="0" y="2"/>
                    </a:lnTo>
                    <a:lnTo>
                      <a:pt x="0" y="2"/>
                    </a:lnTo>
                    <a:lnTo>
                      <a:pt x="0" y="3"/>
                    </a:lnTo>
                    <a:lnTo>
                      <a:pt x="0" y="3"/>
                    </a:lnTo>
                    <a:lnTo>
                      <a:pt x="0" y="2"/>
                    </a:lnTo>
                    <a:lnTo>
                      <a:pt x="0" y="3"/>
                    </a:lnTo>
                    <a:lnTo>
                      <a:pt x="0" y="3"/>
                    </a:lnTo>
                    <a:lnTo>
                      <a:pt x="0" y="2"/>
                    </a:lnTo>
                    <a:lnTo>
                      <a:pt x="0" y="4"/>
                    </a:lnTo>
                    <a:lnTo>
                      <a:pt x="0" y="4"/>
                    </a:lnTo>
                    <a:lnTo>
                      <a:pt x="0" y="4"/>
                    </a:lnTo>
                    <a:lnTo>
                      <a:pt x="0" y="4"/>
                    </a:lnTo>
                    <a:lnTo>
                      <a:pt x="0" y="5"/>
                    </a:lnTo>
                    <a:lnTo>
                      <a:pt x="0" y="5"/>
                    </a:lnTo>
                    <a:lnTo>
                      <a:pt x="0" y="5"/>
                    </a:lnTo>
                    <a:lnTo>
                      <a:pt x="0" y="4"/>
                    </a:lnTo>
                    <a:lnTo>
                      <a:pt x="0" y="4"/>
                    </a:lnTo>
                    <a:lnTo>
                      <a:pt x="0" y="3"/>
                    </a:lnTo>
                    <a:lnTo>
                      <a:pt x="0" y="3"/>
                    </a:lnTo>
                    <a:lnTo>
                      <a:pt x="0" y="3"/>
                    </a:lnTo>
                    <a:lnTo>
                      <a:pt x="0" y="3"/>
                    </a:lnTo>
                    <a:lnTo>
                      <a:pt x="0" y="4"/>
                    </a:lnTo>
                    <a:lnTo>
                      <a:pt x="0" y="4"/>
                    </a:lnTo>
                    <a:lnTo>
                      <a:pt x="0" y="5"/>
                    </a:lnTo>
                    <a:lnTo>
                      <a:pt x="0" y="5"/>
                    </a:lnTo>
                    <a:lnTo>
                      <a:pt x="0" y="0"/>
                    </a:lnTo>
                    <a:lnTo>
                      <a:pt x="0" y="5"/>
                    </a:lnTo>
                    <a:lnTo>
                      <a:pt x="0" y="8"/>
                    </a:lnTo>
                    <a:lnTo>
                      <a:pt x="0" y="10"/>
                    </a:lnTo>
                    <a:lnTo>
                      <a:pt x="0" y="12"/>
                    </a:lnTo>
                    <a:lnTo>
                      <a:pt x="0" y="12"/>
                    </a:lnTo>
                    <a:lnTo>
                      <a:pt x="0" y="12"/>
                    </a:lnTo>
                    <a:lnTo>
                      <a:pt x="0" y="13"/>
                    </a:lnTo>
                    <a:lnTo>
                      <a:pt x="0" y="14"/>
                    </a:lnTo>
                    <a:lnTo>
                      <a:pt x="0" y="15"/>
                    </a:lnTo>
                    <a:lnTo>
                      <a:pt x="0" y="16"/>
                    </a:lnTo>
                    <a:lnTo>
                      <a:pt x="0" y="18"/>
                    </a:lnTo>
                    <a:lnTo>
                      <a:pt x="0" y="19"/>
                    </a:lnTo>
                    <a:lnTo>
                      <a:pt x="0" y="20"/>
                    </a:lnTo>
                    <a:lnTo>
                      <a:pt x="0" y="21"/>
                    </a:lnTo>
                    <a:lnTo>
                      <a:pt x="0" y="21"/>
                    </a:lnTo>
                    <a:lnTo>
                      <a:pt x="0" y="22"/>
                    </a:lnTo>
                    <a:lnTo>
                      <a:pt x="0" y="22"/>
                    </a:lnTo>
                    <a:lnTo>
                      <a:pt x="0" y="22"/>
                    </a:lnTo>
                    <a:lnTo>
                      <a:pt x="0" y="22"/>
                    </a:lnTo>
                    <a:lnTo>
                      <a:pt x="0" y="23"/>
                    </a:lnTo>
                    <a:lnTo>
                      <a:pt x="0" y="22"/>
                    </a:lnTo>
                    <a:lnTo>
                      <a:pt x="0" y="23"/>
                    </a:lnTo>
                    <a:lnTo>
                      <a:pt x="0" y="23"/>
                    </a:lnTo>
                    <a:lnTo>
                      <a:pt x="0" y="24"/>
                    </a:lnTo>
                    <a:lnTo>
                      <a:pt x="0" y="24"/>
                    </a:lnTo>
                    <a:lnTo>
                      <a:pt x="0" y="25"/>
                    </a:lnTo>
                    <a:lnTo>
                      <a:pt x="0" y="25"/>
                    </a:lnTo>
                    <a:lnTo>
                      <a:pt x="0" y="26"/>
                    </a:lnTo>
                    <a:lnTo>
                      <a:pt x="0" y="26"/>
                    </a:lnTo>
                    <a:lnTo>
                      <a:pt x="0" y="27"/>
                    </a:lnTo>
                    <a:lnTo>
                      <a:pt x="0" y="27"/>
                    </a:lnTo>
                    <a:lnTo>
                      <a:pt x="0" y="28"/>
                    </a:lnTo>
                    <a:lnTo>
                      <a:pt x="0" y="29"/>
                    </a:lnTo>
                    <a:lnTo>
                      <a:pt x="0" y="30"/>
                    </a:lnTo>
                    <a:lnTo>
                      <a:pt x="0" y="31"/>
                    </a:lnTo>
                    <a:lnTo>
                      <a:pt x="0" y="31"/>
                    </a:lnTo>
                    <a:lnTo>
                      <a:pt x="0" y="32"/>
                    </a:lnTo>
                    <a:lnTo>
                      <a:pt x="0" y="31"/>
                    </a:lnTo>
                    <a:lnTo>
                      <a:pt x="0" y="32"/>
                    </a:lnTo>
                    <a:lnTo>
                      <a:pt x="0" y="32"/>
                    </a:lnTo>
                    <a:lnTo>
                      <a:pt x="0" y="33"/>
                    </a:lnTo>
                    <a:lnTo>
                      <a:pt x="0" y="33"/>
                    </a:lnTo>
                    <a:lnTo>
                      <a:pt x="0" y="33"/>
                    </a:lnTo>
                    <a:lnTo>
                      <a:pt x="0" y="34"/>
                    </a:lnTo>
                    <a:lnTo>
                      <a:pt x="0" y="34"/>
                    </a:lnTo>
                    <a:lnTo>
                      <a:pt x="0" y="35"/>
                    </a:lnTo>
                    <a:lnTo>
                      <a:pt x="0" y="36"/>
                    </a:lnTo>
                    <a:lnTo>
                      <a:pt x="0" y="37"/>
                    </a:lnTo>
                    <a:lnTo>
                      <a:pt x="0" y="38"/>
                    </a:lnTo>
                    <a:lnTo>
                      <a:pt x="0" y="38"/>
                    </a:lnTo>
                    <a:lnTo>
                      <a:pt x="0" y="38"/>
                    </a:lnTo>
                    <a:lnTo>
                      <a:pt x="0" y="39"/>
                    </a:lnTo>
                    <a:lnTo>
                      <a:pt x="0" y="39"/>
                    </a:lnTo>
                    <a:lnTo>
                      <a:pt x="0" y="40"/>
                    </a:lnTo>
                    <a:lnTo>
                      <a:pt x="0" y="39"/>
                    </a:lnTo>
                    <a:lnTo>
                      <a:pt x="0" y="40"/>
                    </a:lnTo>
                    <a:lnTo>
                      <a:pt x="0" y="40"/>
                    </a:lnTo>
                    <a:lnTo>
                      <a:pt x="0" y="39"/>
                    </a:lnTo>
                    <a:lnTo>
                      <a:pt x="0" y="40"/>
                    </a:lnTo>
                    <a:lnTo>
                      <a:pt x="0" y="40"/>
                    </a:lnTo>
                    <a:lnTo>
                      <a:pt x="0" y="41"/>
                    </a:lnTo>
                    <a:lnTo>
                      <a:pt x="0" y="41"/>
                    </a:lnTo>
                    <a:lnTo>
                      <a:pt x="0" y="41"/>
                    </a:lnTo>
                    <a:lnTo>
                      <a:pt x="0" y="41"/>
                    </a:lnTo>
                    <a:lnTo>
                      <a:pt x="0" y="42"/>
                    </a:lnTo>
                    <a:lnTo>
                      <a:pt x="0" y="42"/>
                    </a:lnTo>
                    <a:lnTo>
                      <a:pt x="0" y="43"/>
                    </a:lnTo>
                    <a:lnTo>
                      <a:pt x="0" y="43"/>
                    </a:lnTo>
                    <a:lnTo>
                      <a:pt x="0" y="44"/>
                    </a:lnTo>
                    <a:lnTo>
                      <a:pt x="0" y="44"/>
                    </a:lnTo>
                    <a:lnTo>
                      <a:pt x="0" y="45"/>
                    </a:lnTo>
                    <a:lnTo>
                      <a:pt x="0" y="45"/>
                    </a:lnTo>
                    <a:lnTo>
                      <a:pt x="0" y="45"/>
                    </a:lnTo>
                    <a:lnTo>
                      <a:pt x="0" y="46"/>
                    </a:lnTo>
                    <a:lnTo>
                      <a:pt x="0" y="46"/>
                    </a:lnTo>
                    <a:lnTo>
                      <a:pt x="0" y="47"/>
                    </a:lnTo>
                    <a:lnTo>
                      <a:pt x="0" y="48"/>
                    </a:lnTo>
                    <a:lnTo>
                      <a:pt x="0" y="48"/>
                    </a:lnTo>
                    <a:lnTo>
                      <a:pt x="0" y="48"/>
                    </a:lnTo>
                    <a:lnTo>
                      <a:pt x="0" y="49"/>
                    </a:lnTo>
                    <a:lnTo>
                      <a:pt x="0" y="48"/>
                    </a:lnTo>
                    <a:lnTo>
                      <a:pt x="0" y="49"/>
                    </a:lnTo>
                    <a:lnTo>
                      <a:pt x="0" y="48"/>
                    </a:lnTo>
                    <a:lnTo>
                      <a:pt x="0" y="49"/>
                    </a:lnTo>
                    <a:lnTo>
                      <a:pt x="0" y="48"/>
                    </a:lnTo>
                    <a:lnTo>
                      <a:pt x="0" y="49"/>
                    </a:lnTo>
                    <a:lnTo>
                      <a:pt x="0" y="48"/>
                    </a:lnTo>
                    <a:lnTo>
                      <a:pt x="0" y="48"/>
                    </a:lnTo>
                    <a:lnTo>
                      <a:pt x="0" y="48"/>
                    </a:lnTo>
                    <a:lnTo>
                      <a:pt x="0" y="49"/>
                    </a:lnTo>
                    <a:lnTo>
                      <a:pt x="0" y="48"/>
                    </a:lnTo>
                    <a:lnTo>
                      <a:pt x="0" y="49"/>
                    </a:lnTo>
                    <a:lnTo>
                      <a:pt x="0" y="48"/>
                    </a:lnTo>
                    <a:lnTo>
                      <a:pt x="0" y="48"/>
                    </a:lnTo>
                    <a:lnTo>
                      <a:pt x="0" y="48"/>
                    </a:lnTo>
                    <a:lnTo>
                      <a:pt x="0" y="48"/>
                    </a:lnTo>
                    <a:lnTo>
                      <a:pt x="0" y="48"/>
                    </a:lnTo>
                    <a:lnTo>
                      <a:pt x="0" y="47"/>
                    </a:lnTo>
                    <a:lnTo>
                      <a:pt x="0" y="47"/>
                    </a:lnTo>
                    <a:lnTo>
                      <a:pt x="0" y="47"/>
                    </a:lnTo>
                    <a:lnTo>
                      <a:pt x="0" y="47"/>
                    </a:lnTo>
                    <a:lnTo>
                      <a:pt x="0" y="48"/>
                    </a:lnTo>
                    <a:lnTo>
                      <a:pt x="0" y="48"/>
                    </a:lnTo>
                    <a:lnTo>
                      <a:pt x="0" y="49"/>
                    </a:lnTo>
                    <a:lnTo>
                      <a:pt x="0" y="48"/>
                    </a:lnTo>
                    <a:lnTo>
                      <a:pt x="0" y="49"/>
                    </a:lnTo>
                    <a:lnTo>
                      <a:pt x="0" y="49"/>
                    </a:lnTo>
                    <a:lnTo>
                      <a:pt x="0" y="49"/>
                    </a:lnTo>
                    <a:lnTo>
                      <a:pt x="0" y="50"/>
                    </a:lnTo>
                    <a:lnTo>
                      <a:pt x="0" y="50"/>
                    </a:lnTo>
                    <a:lnTo>
                      <a:pt x="0" y="51"/>
                    </a:lnTo>
                    <a:lnTo>
                      <a:pt x="0" y="51"/>
                    </a:lnTo>
                    <a:lnTo>
                      <a:pt x="0" y="51"/>
                    </a:lnTo>
                    <a:lnTo>
                      <a:pt x="0" y="51"/>
                    </a:lnTo>
                    <a:lnTo>
                      <a:pt x="0" y="51"/>
                    </a:lnTo>
                    <a:lnTo>
                      <a:pt x="0" y="52"/>
                    </a:lnTo>
                    <a:lnTo>
                      <a:pt x="0" y="51"/>
                    </a:lnTo>
                    <a:lnTo>
                      <a:pt x="1" y="51"/>
                    </a:lnTo>
                    <a:lnTo>
                      <a:pt x="1" y="51"/>
                    </a:lnTo>
                  </a:path>
                </a:pathLst>
              </a:custGeom>
              <a:noFill/>
              <a:ln w="0">
                <a:solidFill>
                  <a:srgbClr val="3366FF"/>
                </a:solidFill>
                <a:prstDash val="solid"/>
                <a:round/>
                <a:headEnd/>
                <a:tailEnd/>
              </a:ln>
            </p:spPr>
            <p:txBody>
              <a:bodyPr/>
              <a:lstStyle/>
              <a:p>
                <a:endParaRPr lang="en-GB"/>
              </a:p>
            </p:txBody>
          </p:sp>
          <p:sp>
            <p:nvSpPr>
              <p:cNvPr id="186401" name="Freeform 1057"/>
              <p:cNvSpPr>
                <a:spLocks/>
              </p:cNvSpPr>
              <p:nvPr/>
            </p:nvSpPr>
            <p:spPr bwMode="auto">
              <a:xfrm>
                <a:off x="4020" y="3701"/>
                <a:ext cx="1" cy="294"/>
              </a:xfrm>
              <a:custGeom>
                <a:avLst/>
                <a:gdLst/>
                <a:ahLst/>
                <a:cxnLst>
                  <a:cxn ang="0">
                    <a:pos x="0" y="40"/>
                  </a:cxn>
                  <a:cxn ang="0">
                    <a:pos x="0" y="41"/>
                  </a:cxn>
                  <a:cxn ang="0">
                    <a:pos x="0" y="40"/>
                  </a:cxn>
                  <a:cxn ang="0">
                    <a:pos x="0" y="43"/>
                  </a:cxn>
                  <a:cxn ang="0">
                    <a:pos x="0" y="45"/>
                  </a:cxn>
                  <a:cxn ang="0">
                    <a:pos x="0" y="47"/>
                  </a:cxn>
                  <a:cxn ang="0">
                    <a:pos x="0" y="46"/>
                  </a:cxn>
                  <a:cxn ang="0">
                    <a:pos x="0" y="43"/>
                  </a:cxn>
                  <a:cxn ang="0">
                    <a:pos x="0" y="41"/>
                  </a:cxn>
                  <a:cxn ang="0">
                    <a:pos x="0" y="40"/>
                  </a:cxn>
                  <a:cxn ang="0">
                    <a:pos x="0" y="38"/>
                  </a:cxn>
                  <a:cxn ang="0">
                    <a:pos x="0" y="40"/>
                  </a:cxn>
                  <a:cxn ang="0">
                    <a:pos x="0" y="39"/>
                  </a:cxn>
                  <a:cxn ang="0">
                    <a:pos x="0" y="40"/>
                  </a:cxn>
                  <a:cxn ang="0">
                    <a:pos x="0" y="43"/>
                  </a:cxn>
                  <a:cxn ang="0">
                    <a:pos x="0" y="41"/>
                  </a:cxn>
                  <a:cxn ang="0">
                    <a:pos x="0" y="43"/>
                  </a:cxn>
                  <a:cxn ang="0">
                    <a:pos x="0" y="41"/>
                  </a:cxn>
                  <a:cxn ang="0">
                    <a:pos x="0" y="41"/>
                  </a:cxn>
                  <a:cxn ang="0">
                    <a:pos x="0" y="41"/>
                  </a:cxn>
                  <a:cxn ang="0">
                    <a:pos x="0" y="41"/>
                  </a:cxn>
                  <a:cxn ang="0">
                    <a:pos x="0" y="43"/>
                  </a:cxn>
                  <a:cxn ang="0">
                    <a:pos x="0" y="44"/>
                  </a:cxn>
                  <a:cxn ang="0">
                    <a:pos x="0" y="45"/>
                  </a:cxn>
                  <a:cxn ang="0">
                    <a:pos x="0" y="45"/>
                  </a:cxn>
                  <a:cxn ang="0">
                    <a:pos x="0" y="46"/>
                  </a:cxn>
                  <a:cxn ang="0">
                    <a:pos x="0" y="41"/>
                  </a:cxn>
                  <a:cxn ang="0">
                    <a:pos x="0" y="45"/>
                  </a:cxn>
                  <a:cxn ang="0">
                    <a:pos x="0" y="41"/>
                  </a:cxn>
                  <a:cxn ang="0">
                    <a:pos x="0" y="41"/>
                  </a:cxn>
                  <a:cxn ang="0">
                    <a:pos x="0" y="45"/>
                  </a:cxn>
                  <a:cxn ang="0">
                    <a:pos x="0" y="43"/>
                  </a:cxn>
                  <a:cxn ang="0">
                    <a:pos x="0" y="42"/>
                  </a:cxn>
                  <a:cxn ang="0">
                    <a:pos x="0" y="42"/>
                  </a:cxn>
                  <a:cxn ang="0">
                    <a:pos x="0" y="42"/>
                  </a:cxn>
                  <a:cxn ang="0">
                    <a:pos x="0" y="45"/>
                  </a:cxn>
                  <a:cxn ang="0">
                    <a:pos x="0" y="46"/>
                  </a:cxn>
                  <a:cxn ang="0">
                    <a:pos x="0" y="40"/>
                  </a:cxn>
                  <a:cxn ang="0">
                    <a:pos x="0" y="42"/>
                  </a:cxn>
                  <a:cxn ang="0">
                    <a:pos x="0" y="42"/>
                  </a:cxn>
                  <a:cxn ang="0">
                    <a:pos x="0" y="43"/>
                  </a:cxn>
                  <a:cxn ang="0">
                    <a:pos x="0" y="46"/>
                  </a:cxn>
                  <a:cxn ang="0">
                    <a:pos x="0" y="48"/>
                  </a:cxn>
                  <a:cxn ang="0">
                    <a:pos x="0" y="48"/>
                  </a:cxn>
                  <a:cxn ang="0">
                    <a:pos x="0" y="47"/>
                  </a:cxn>
                  <a:cxn ang="0">
                    <a:pos x="0" y="42"/>
                  </a:cxn>
                  <a:cxn ang="0">
                    <a:pos x="0" y="41"/>
                  </a:cxn>
                  <a:cxn ang="0">
                    <a:pos x="0" y="43"/>
                  </a:cxn>
                  <a:cxn ang="0">
                    <a:pos x="0" y="43"/>
                  </a:cxn>
                  <a:cxn ang="0">
                    <a:pos x="0" y="42"/>
                  </a:cxn>
                  <a:cxn ang="0">
                    <a:pos x="0" y="42"/>
                  </a:cxn>
                  <a:cxn ang="0">
                    <a:pos x="0" y="43"/>
                  </a:cxn>
                  <a:cxn ang="0">
                    <a:pos x="0" y="42"/>
                  </a:cxn>
                  <a:cxn ang="0">
                    <a:pos x="0" y="43"/>
                  </a:cxn>
                  <a:cxn ang="0">
                    <a:pos x="0" y="38"/>
                  </a:cxn>
                  <a:cxn ang="0">
                    <a:pos x="0" y="35"/>
                  </a:cxn>
                  <a:cxn ang="0">
                    <a:pos x="0" y="37"/>
                  </a:cxn>
                  <a:cxn ang="0">
                    <a:pos x="0" y="20"/>
                  </a:cxn>
                  <a:cxn ang="0">
                    <a:pos x="0" y="14"/>
                  </a:cxn>
                  <a:cxn ang="0">
                    <a:pos x="0" y="7"/>
                  </a:cxn>
                  <a:cxn ang="0">
                    <a:pos x="0" y="2"/>
                  </a:cxn>
                  <a:cxn ang="0">
                    <a:pos x="0" y="1"/>
                  </a:cxn>
                  <a:cxn ang="0">
                    <a:pos x="0" y="1"/>
                  </a:cxn>
                </a:cxnLst>
                <a:rect l="0" t="0" r="r" b="b"/>
                <a:pathLst>
                  <a:path h="49">
                    <a:moveTo>
                      <a:pt x="0" y="35"/>
                    </a:moveTo>
                    <a:lnTo>
                      <a:pt x="0" y="35"/>
                    </a:lnTo>
                    <a:lnTo>
                      <a:pt x="0" y="35"/>
                    </a:lnTo>
                    <a:lnTo>
                      <a:pt x="0" y="36"/>
                    </a:lnTo>
                    <a:lnTo>
                      <a:pt x="0" y="37"/>
                    </a:lnTo>
                    <a:lnTo>
                      <a:pt x="0" y="37"/>
                    </a:lnTo>
                    <a:lnTo>
                      <a:pt x="0" y="38"/>
                    </a:lnTo>
                    <a:lnTo>
                      <a:pt x="0" y="38"/>
                    </a:lnTo>
                    <a:lnTo>
                      <a:pt x="0" y="39"/>
                    </a:lnTo>
                    <a:lnTo>
                      <a:pt x="0" y="39"/>
                    </a:lnTo>
                    <a:lnTo>
                      <a:pt x="0" y="40"/>
                    </a:lnTo>
                    <a:lnTo>
                      <a:pt x="0" y="39"/>
                    </a:lnTo>
                    <a:lnTo>
                      <a:pt x="0" y="40"/>
                    </a:lnTo>
                    <a:lnTo>
                      <a:pt x="0" y="39"/>
                    </a:lnTo>
                    <a:lnTo>
                      <a:pt x="0" y="39"/>
                    </a:lnTo>
                    <a:lnTo>
                      <a:pt x="0" y="39"/>
                    </a:lnTo>
                    <a:lnTo>
                      <a:pt x="0" y="39"/>
                    </a:lnTo>
                    <a:lnTo>
                      <a:pt x="0" y="40"/>
                    </a:lnTo>
                    <a:lnTo>
                      <a:pt x="0" y="40"/>
                    </a:lnTo>
                    <a:lnTo>
                      <a:pt x="0" y="41"/>
                    </a:lnTo>
                    <a:lnTo>
                      <a:pt x="0" y="40"/>
                    </a:lnTo>
                    <a:lnTo>
                      <a:pt x="0" y="41"/>
                    </a:lnTo>
                    <a:lnTo>
                      <a:pt x="0" y="40"/>
                    </a:lnTo>
                    <a:lnTo>
                      <a:pt x="0" y="40"/>
                    </a:lnTo>
                    <a:lnTo>
                      <a:pt x="0" y="40"/>
                    </a:lnTo>
                    <a:lnTo>
                      <a:pt x="0" y="40"/>
                    </a:lnTo>
                    <a:lnTo>
                      <a:pt x="0" y="39"/>
                    </a:lnTo>
                    <a:lnTo>
                      <a:pt x="0" y="39"/>
                    </a:lnTo>
                    <a:lnTo>
                      <a:pt x="0" y="39"/>
                    </a:lnTo>
                    <a:lnTo>
                      <a:pt x="0" y="39"/>
                    </a:lnTo>
                    <a:lnTo>
                      <a:pt x="0" y="39"/>
                    </a:lnTo>
                    <a:lnTo>
                      <a:pt x="0" y="40"/>
                    </a:lnTo>
                    <a:lnTo>
                      <a:pt x="0" y="40"/>
                    </a:lnTo>
                    <a:lnTo>
                      <a:pt x="0" y="40"/>
                    </a:lnTo>
                    <a:lnTo>
                      <a:pt x="0" y="40"/>
                    </a:lnTo>
                    <a:lnTo>
                      <a:pt x="0" y="40"/>
                    </a:lnTo>
                    <a:lnTo>
                      <a:pt x="0" y="41"/>
                    </a:lnTo>
                    <a:lnTo>
                      <a:pt x="0" y="41"/>
                    </a:lnTo>
                    <a:lnTo>
                      <a:pt x="0" y="41"/>
                    </a:lnTo>
                    <a:lnTo>
                      <a:pt x="0" y="42"/>
                    </a:lnTo>
                    <a:lnTo>
                      <a:pt x="0" y="42"/>
                    </a:lnTo>
                    <a:lnTo>
                      <a:pt x="0" y="43"/>
                    </a:lnTo>
                    <a:lnTo>
                      <a:pt x="0" y="44"/>
                    </a:lnTo>
                    <a:lnTo>
                      <a:pt x="0" y="43"/>
                    </a:lnTo>
                    <a:lnTo>
                      <a:pt x="0" y="43"/>
                    </a:lnTo>
                    <a:lnTo>
                      <a:pt x="0" y="44"/>
                    </a:lnTo>
                    <a:lnTo>
                      <a:pt x="0" y="44"/>
                    </a:lnTo>
                    <a:lnTo>
                      <a:pt x="0" y="45"/>
                    </a:lnTo>
                    <a:lnTo>
                      <a:pt x="0" y="45"/>
                    </a:lnTo>
                    <a:lnTo>
                      <a:pt x="0" y="45"/>
                    </a:lnTo>
                    <a:lnTo>
                      <a:pt x="0" y="45"/>
                    </a:lnTo>
                    <a:lnTo>
                      <a:pt x="0" y="45"/>
                    </a:lnTo>
                    <a:lnTo>
                      <a:pt x="0" y="46"/>
                    </a:lnTo>
                    <a:lnTo>
                      <a:pt x="0" y="46"/>
                    </a:lnTo>
                    <a:lnTo>
                      <a:pt x="0" y="45"/>
                    </a:lnTo>
                    <a:lnTo>
                      <a:pt x="0" y="46"/>
                    </a:lnTo>
                    <a:lnTo>
                      <a:pt x="0" y="46"/>
                    </a:lnTo>
                    <a:lnTo>
                      <a:pt x="0" y="47"/>
                    </a:lnTo>
                    <a:lnTo>
                      <a:pt x="0" y="47"/>
                    </a:lnTo>
                    <a:lnTo>
                      <a:pt x="0" y="47"/>
                    </a:lnTo>
                    <a:lnTo>
                      <a:pt x="0" y="46"/>
                    </a:lnTo>
                    <a:lnTo>
                      <a:pt x="0" y="46"/>
                    </a:lnTo>
                    <a:lnTo>
                      <a:pt x="0" y="46"/>
                    </a:lnTo>
                    <a:lnTo>
                      <a:pt x="0" y="47"/>
                    </a:lnTo>
                    <a:lnTo>
                      <a:pt x="0" y="46"/>
                    </a:lnTo>
                    <a:lnTo>
                      <a:pt x="0" y="47"/>
                    </a:lnTo>
                    <a:lnTo>
                      <a:pt x="0" y="47"/>
                    </a:lnTo>
                    <a:lnTo>
                      <a:pt x="0" y="46"/>
                    </a:lnTo>
                    <a:lnTo>
                      <a:pt x="0" y="47"/>
                    </a:lnTo>
                    <a:lnTo>
                      <a:pt x="0" y="47"/>
                    </a:lnTo>
                    <a:lnTo>
                      <a:pt x="0" y="46"/>
                    </a:lnTo>
                    <a:lnTo>
                      <a:pt x="0" y="46"/>
                    </a:lnTo>
                    <a:lnTo>
                      <a:pt x="0" y="47"/>
                    </a:lnTo>
                    <a:lnTo>
                      <a:pt x="0" y="46"/>
                    </a:lnTo>
                    <a:lnTo>
                      <a:pt x="0" y="46"/>
                    </a:lnTo>
                    <a:lnTo>
                      <a:pt x="0" y="45"/>
                    </a:lnTo>
                    <a:lnTo>
                      <a:pt x="0" y="46"/>
                    </a:lnTo>
                    <a:lnTo>
                      <a:pt x="0" y="45"/>
                    </a:lnTo>
                    <a:lnTo>
                      <a:pt x="0" y="45"/>
                    </a:lnTo>
                    <a:lnTo>
                      <a:pt x="0" y="44"/>
                    </a:lnTo>
                    <a:lnTo>
                      <a:pt x="0" y="45"/>
                    </a:lnTo>
                    <a:lnTo>
                      <a:pt x="0" y="44"/>
                    </a:lnTo>
                    <a:lnTo>
                      <a:pt x="0" y="44"/>
                    </a:lnTo>
                    <a:lnTo>
                      <a:pt x="0" y="44"/>
                    </a:lnTo>
                    <a:lnTo>
                      <a:pt x="0" y="45"/>
                    </a:lnTo>
                    <a:lnTo>
                      <a:pt x="0" y="44"/>
                    </a:lnTo>
                    <a:lnTo>
                      <a:pt x="0" y="44"/>
                    </a:lnTo>
                    <a:lnTo>
                      <a:pt x="0" y="43"/>
                    </a:lnTo>
                    <a:lnTo>
                      <a:pt x="0" y="43"/>
                    </a:lnTo>
                    <a:lnTo>
                      <a:pt x="0" y="43"/>
                    </a:lnTo>
                    <a:lnTo>
                      <a:pt x="0" y="42"/>
                    </a:lnTo>
                    <a:lnTo>
                      <a:pt x="0" y="41"/>
                    </a:lnTo>
                    <a:lnTo>
                      <a:pt x="0" y="41"/>
                    </a:lnTo>
                    <a:lnTo>
                      <a:pt x="0" y="41"/>
                    </a:lnTo>
                    <a:lnTo>
                      <a:pt x="0" y="41"/>
                    </a:lnTo>
                    <a:lnTo>
                      <a:pt x="0" y="41"/>
                    </a:lnTo>
                    <a:lnTo>
                      <a:pt x="0" y="41"/>
                    </a:lnTo>
                    <a:lnTo>
                      <a:pt x="0" y="42"/>
                    </a:lnTo>
                    <a:lnTo>
                      <a:pt x="0" y="41"/>
                    </a:lnTo>
                    <a:lnTo>
                      <a:pt x="0" y="42"/>
                    </a:lnTo>
                    <a:lnTo>
                      <a:pt x="0" y="42"/>
                    </a:lnTo>
                    <a:lnTo>
                      <a:pt x="0" y="43"/>
                    </a:lnTo>
                    <a:lnTo>
                      <a:pt x="0" y="42"/>
                    </a:lnTo>
                    <a:lnTo>
                      <a:pt x="0" y="43"/>
                    </a:lnTo>
                    <a:lnTo>
                      <a:pt x="0" y="42"/>
                    </a:lnTo>
                    <a:lnTo>
                      <a:pt x="0" y="41"/>
                    </a:lnTo>
                    <a:lnTo>
                      <a:pt x="0" y="41"/>
                    </a:lnTo>
                    <a:lnTo>
                      <a:pt x="0" y="40"/>
                    </a:lnTo>
                    <a:lnTo>
                      <a:pt x="0" y="40"/>
                    </a:lnTo>
                    <a:lnTo>
                      <a:pt x="0" y="40"/>
                    </a:lnTo>
                    <a:lnTo>
                      <a:pt x="0" y="40"/>
                    </a:lnTo>
                    <a:lnTo>
                      <a:pt x="0" y="39"/>
                    </a:lnTo>
                    <a:lnTo>
                      <a:pt x="0" y="39"/>
                    </a:lnTo>
                    <a:lnTo>
                      <a:pt x="0" y="38"/>
                    </a:lnTo>
                    <a:lnTo>
                      <a:pt x="0" y="37"/>
                    </a:lnTo>
                    <a:lnTo>
                      <a:pt x="0" y="37"/>
                    </a:lnTo>
                    <a:lnTo>
                      <a:pt x="0" y="37"/>
                    </a:lnTo>
                    <a:lnTo>
                      <a:pt x="0" y="38"/>
                    </a:lnTo>
                    <a:lnTo>
                      <a:pt x="0" y="37"/>
                    </a:lnTo>
                    <a:lnTo>
                      <a:pt x="0" y="38"/>
                    </a:lnTo>
                    <a:lnTo>
                      <a:pt x="0" y="38"/>
                    </a:lnTo>
                    <a:lnTo>
                      <a:pt x="0" y="38"/>
                    </a:lnTo>
                    <a:lnTo>
                      <a:pt x="0" y="38"/>
                    </a:lnTo>
                    <a:lnTo>
                      <a:pt x="0" y="39"/>
                    </a:lnTo>
                    <a:lnTo>
                      <a:pt x="0" y="39"/>
                    </a:lnTo>
                    <a:lnTo>
                      <a:pt x="0" y="39"/>
                    </a:lnTo>
                    <a:lnTo>
                      <a:pt x="0" y="40"/>
                    </a:lnTo>
                    <a:lnTo>
                      <a:pt x="0" y="40"/>
                    </a:lnTo>
                    <a:lnTo>
                      <a:pt x="0" y="40"/>
                    </a:lnTo>
                    <a:lnTo>
                      <a:pt x="0" y="40"/>
                    </a:lnTo>
                    <a:lnTo>
                      <a:pt x="0" y="40"/>
                    </a:lnTo>
                    <a:lnTo>
                      <a:pt x="0" y="40"/>
                    </a:lnTo>
                    <a:lnTo>
                      <a:pt x="0" y="40"/>
                    </a:lnTo>
                    <a:lnTo>
                      <a:pt x="0" y="40"/>
                    </a:lnTo>
                    <a:lnTo>
                      <a:pt x="0" y="40"/>
                    </a:lnTo>
                    <a:lnTo>
                      <a:pt x="0" y="40"/>
                    </a:lnTo>
                    <a:lnTo>
                      <a:pt x="0" y="40"/>
                    </a:lnTo>
                    <a:lnTo>
                      <a:pt x="0" y="40"/>
                    </a:lnTo>
                    <a:lnTo>
                      <a:pt x="0" y="40"/>
                    </a:lnTo>
                    <a:lnTo>
                      <a:pt x="0" y="40"/>
                    </a:lnTo>
                    <a:lnTo>
                      <a:pt x="0" y="39"/>
                    </a:lnTo>
                    <a:lnTo>
                      <a:pt x="0" y="39"/>
                    </a:lnTo>
                    <a:lnTo>
                      <a:pt x="0" y="39"/>
                    </a:lnTo>
                    <a:lnTo>
                      <a:pt x="0" y="39"/>
                    </a:lnTo>
                    <a:lnTo>
                      <a:pt x="0" y="39"/>
                    </a:lnTo>
                    <a:lnTo>
                      <a:pt x="0" y="38"/>
                    </a:lnTo>
                    <a:lnTo>
                      <a:pt x="0" y="38"/>
                    </a:lnTo>
                    <a:lnTo>
                      <a:pt x="0" y="38"/>
                    </a:lnTo>
                    <a:lnTo>
                      <a:pt x="0" y="37"/>
                    </a:lnTo>
                    <a:lnTo>
                      <a:pt x="0" y="38"/>
                    </a:lnTo>
                    <a:lnTo>
                      <a:pt x="0" y="38"/>
                    </a:lnTo>
                    <a:lnTo>
                      <a:pt x="0" y="39"/>
                    </a:lnTo>
                    <a:lnTo>
                      <a:pt x="0" y="40"/>
                    </a:lnTo>
                    <a:lnTo>
                      <a:pt x="0" y="40"/>
                    </a:lnTo>
                    <a:lnTo>
                      <a:pt x="0" y="41"/>
                    </a:lnTo>
                    <a:lnTo>
                      <a:pt x="0" y="41"/>
                    </a:lnTo>
                    <a:lnTo>
                      <a:pt x="0" y="41"/>
                    </a:lnTo>
                    <a:lnTo>
                      <a:pt x="0" y="41"/>
                    </a:lnTo>
                    <a:lnTo>
                      <a:pt x="0" y="42"/>
                    </a:lnTo>
                    <a:lnTo>
                      <a:pt x="0" y="42"/>
                    </a:lnTo>
                    <a:lnTo>
                      <a:pt x="0" y="42"/>
                    </a:lnTo>
                    <a:lnTo>
                      <a:pt x="0" y="42"/>
                    </a:lnTo>
                    <a:lnTo>
                      <a:pt x="0" y="42"/>
                    </a:lnTo>
                    <a:lnTo>
                      <a:pt x="0" y="43"/>
                    </a:lnTo>
                    <a:lnTo>
                      <a:pt x="0" y="43"/>
                    </a:lnTo>
                    <a:lnTo>
                      <a:pt x="0" y="43"/>
                    </a:lnTo>
                    <a:lnTo>
                      <a:pt x="0" y="43"/>
                    </a:lnTo>
                    <a:lnTo>
                      <a:pt x="0" y="43"/>
                    </a:lnTo>
                    <a:lnTo>
                      <a:pt x="0" y="43"/>
                    </a:lnTo>
                    <a:lnTo>
                      <a:pt x="0" y="43"/>
                    </a:lnTo>
                    <a:lnTo>
                      <a:pt x="0" y="43"/>
                    </a:lnTo>
                    <a:lnTo>
                      <a:pt x="0" y="42"/>
                    </a:lnTo>
                    <a:lnTo>
                      <a:pt x="0" y="41"/>
                    </a:lnTo>
                    <a:lnTo>
                      <a:pt x="0" y="40"/>
                    </a:lnTo>
                    <a:lnTo>
                      <a:pt x="0" y="41"/>
                    </a:lnTo>
                    <a:lnTo>
                      <a:pt x="0" y="41"/>
                    </a:lnTo>
                    <a:lnTo>
                      <a:pt x="0" y="41"/>
                    </a:lnTo>
                    <a:lnTo>
                      <a:pt x="0" y="41"/>
                    </a:lnTo>
                    <a:lnTo>
                      <a:pt x="0" y="41"/>
                    </a:lnTo>
                    <a:lnTo>
                      <a:pt x="0" y="41"/>
                    </a:lnTo>
                    <a:lnTo>
                      <a:pt x="0" y="41"/>
                    </a:lnTo>
                    <a:lnTo>
                      <a:pt x="0" y="42"/>
                    </a:lnTo>
                    <a:lnTo>
                      <a:pt x="0" y="42"/>
                    </a:lnTo>
                    <a:lnTo>
                      <a:pt x="0" y="43"/>
                    </a:lnTo>
                    <a:lnTo>
                      <a:pt x="0" y="43"/>
                    </a:lnTo>
                    <a:lnTo>
                      <a:pt x="0" y="43"/>
                    </a:lnTo>
                    <a:lnTo>
                      <a:pt x="0" y="43"/>
                    </a:lnTo>
                    <a:lnTo>
                      <a:pt x="0" y="43"/>
                    </a:lnTo>
                    <a:lnTo>
                      <a:pt x="0" y="43"/>
                    </a:lnTo>
                    <a:lnTo>
                      <a:pt x="0" y="44"/>
                    </a:lnTo>
                    <a:lnTo>
                      <a:pt x="0" y="44"/>
                    </a:lnTo>
                    <a:lnTo>
                      <a:pt x="0" y="44"/>
                    </a:lnTo>
                    <a:lnTo>
                      <a:pt x="0" y="44"/>
                    </a:lnTo>
                    <a:lnTo>
                      <a:pt x="0" y="43"/>
                    </a:lnTo>
                    <a:lnTo>
                      <a:pt x="0" y="43"/>
                    </a:lnTo>
                    <a:lnTo>
                      <a:pt x="0" y="42"/>
                    </a:lnTo>
                    <a:lnTo>
                      <a:pt x="0" y="42"/>
                    </a:lnTo>
                    <a:lnTo>
                      <a:pt x="0" y="41"/>
                    </a:lnTo>
                    <a:lnTo>
                      <a:pt x="0" y="41"/>
                    </a:lnTo>
                    <a:lnTo>
                      <a:pt x="0" y="42"/>
                    </a:lnTo>
                    <a:lnTo>
                      <a:pt x="0" y="41"/>
                    </a:lnTo>
                    <a:lnTo>
                      <a:pt x="0" y="42"/>
                    </a:lnTo>
                    <a:lnTo>
                      <a:pt x="0" y="41"/>
                    </a:lnTo>
                    <a:lnTo>
                      <a:pt x="0" y="41"/>
                    </a:lnTo>
                    <a:lnTo>
                      <a:pt x="0" y="41"/>
                    </a:lnTo>
                    <a:lnTo>
                      <a:pt x="0" y="41"/>
                    </a:lnTo>
                    <a:lnTo>
                      <a:pt x="0" y="42"/>
                    </a:lnTo>
                    <a:lnTo>
                      <a:pt x="0" y="42"/>
                    </a:lnTo>
                    <a:lnTo>
                      <a:pt x="0" y="41"/>
                    </a:lnTo>
                    <a:lnTo>
                      <a:pt x="0" y="42"/>
                    </a:lnTo>
                    <a:lnTo>
                      <a:pt x="0" y="41"/>
                    </a:lnTo>
                    <a:lnTo>
                      <a:pt x="0" y="41"/>
                    </a:lnTo>
                    <a:lnTo>
                      <a:pt x="0" y="41"/>
                    </a:lnTo>
                    <a:lnTo>
                      <a:pt x="0" y="41"/>
                    </a:lnTo>
                    <a:lnTo>
                      <a:pt x="0" y="41"/>
                    </a:lnTo>
                    <a:lnTo>
                      <a:pt x="0" y="42"/>
                    </a:lnTo>
                    <a:lnTo>
                      <a:pt x="0" y="42"/>
                    </a:lnTo>
                    <a:lnTo>
                      <a:pt x="0" y="41"/>
                    </a:lnTo>
                    <a:lnTo>
                      <a:pt x="0" y="41"/>
                    </a:lnTo>
                    <a:lnTo>
                      <a:pt x="0" y="41"/>
                    </a:lnTo>
                    <a:lnTo>
                      <a:pt x="0" y="41"/>
                    </a:lnTo>
                    <a:lnTo>
                      <a:pt x="0" y="41"/>
                    </a:lnTo>
                    <a:lnTo>
                      <a:pt x="0" y="41"/>
                    </a:lnTo>
                    <a:lnTo>
                      <a:pt x="0" y="40"/>
                    </a:lnTo>
                    <a:lnTo>
                      <a:pt x="0" y="40"/>
                    </a:lnTo>
                    <a:lnTo>
                      <a:pt x="0" y="39"/>
                    </a:lnTo>
                    <a:lnTo>
                      <a:pt x="0" y="40"/>
                    </a:lnTo>
                    <a:lnTo>
                      <a:pt x="0" y="40"/>
                    </a:lnTo>
                    <a:lnTo>
                      <a:pt x="0" y="41"/>
                    </a:lnTo>
                    <a:lnTo>
                      <a:pt x="0" y="40"/>
                    </a:lnTo>
                    <a:lnTo>
                      <a:pt x="0" y="41"/>
                    </a:lnTo>
                    <a:lnTo>
                      <a:pt x="0" y="40"/>
                    </a:lnTo>
                    <a:lnTo>
                      <a:pt x="0" y="41"/>
                    </a:lnTo>
                    <a:lnTo>
                      <a:pt x="0" y="41"/>
                    </a:lnTo>
                    <a:lnTo>
                      <a:pt x="0" y="41"/>
                    </a:lnTo>
                    <a:lnTo>
                      <a:pt x="0" y="41"/>
                    </a:lnTo>
                    <a:lnTo>
                      <a:pt x="0" y="41"/>
                    </a:lnTo>
                    <a:lnTo>
                      <a:pt x="0" y="41"/>
                    </a:lnTo>
                    <a:lnTo>
                      <a:pt x="0" y="41"/>
                    </a:lnTo>
                    <a:lnTo>
                      <a:pt x="0" y="41"/>
                    </a:lnTo>
                    <a:lnTo>
                      <a:pt x="0" y="42"/>
                    </a:lnTo>
                    <a:lnTo>
                      <a:pt x="0" y="43"/>
                    </a:lnTo>
                    <a:lnTo>
                      <a:pt x="0" y="42"/>
                    </a:lnTo>
                    <a:lnTo>
                      <a:pt x="0" y="43"/>
                    </a:lnTo>
                    <a:lnTo>
                      <a:pt x="0" y="43"/>
                    </a:lnTo>
                    <a:lnTo>
                      <a:pt x="0" y="43"/>
                    </a:lnTo>
                    <a:lnTo>
                      <a:pt x="0" y="43"/>
                    </a:lnTo>
                    <a:lnTo>
                      <a:pt x="0" y="44"/>
                    </a:lnTo>
                    <a:lnTo>
                      <a:pt x="0" y="43"/>
                    </a:lnTo>
                    <a:lnTo>
                      <a:pt x="0" y="43"/>
                    </a:lnTo>
                    <a:lnTo>
                      <a:pt x="0" y="44"/>
                    </a:lnTo>
                    <a:lnTo>
                      <a:pt x="0" y="44"/>
                    </a:lnTo>
                    <a:lnTo>
                      <a:pt x="0" y="44"/>
                    </a:lnTo>
                    <a:lnTo>
                      <a:pt x="0" y="43"/>
                    </a:lnTo>
                    <a:lnTo>
                      <a:pt x="0" y="43"/>
                    </a:lnTo>
                    <a:lnTo>
                      <a:pt x="0" y="44"/>
                    </a:lnTo>
                    <a:lnTo>
                      <a:pt x="0" y="44"/>
                    </a:lnTo>
                    <a:lnTo>
                      <a:pt x="0" y="44"/>
                    </a:lnTo>
                    <a:lnTo>
                      <a:pt x="0" y="45"/>
                    </a:lnTo>
                    <a:lnTo>
                      <a:pt x="0" y="45"/>
                    </a:lnTo>
                    <a:lnTo>
                      <a:pt x="0" y="45"/>
                    </a:lnTo>
                    <a:lnTo>
                      <a:pt x="0" y="45"/>
                    </a:lnTo>
                    <a:lnTo>
                      <a:pt x="0" y="45"/>
                    </a:lnTo>
                    <a:lnTo>
                      <a:pt x="0" y="45"/>
                    </a:lnTo>
                    <a:lnTo>
                      <a:pt x="0" y="46"/>
                    </a:lnTo>
                    <a:lnTo>
                      <a:pt x="0" y="45"/>
                    </a:lnTo>
                    <a:lnTo>
                      <a:pt x="0" y="45"/>
                    </a:lnTo>
                    <a:lnTo>
                      <a:pt x="0" y="45"/>
                    </a:lnTo>
                    <a:lnTo>
                      <a:pt x="0" y="44"/>
                    </a:lnTo>
                    <a:lnTo>
                      <a:pt x="0" y="45"/>
                    </a:lnTo>
                    <a:lnTo>
                      <a:pt x="0" y="45"/>
                    </a:lnTo>
                    <a:lnTo>
                      <a:pt x="0" y="45"/>
                    </a:lnTo>
                    <a:lnTo>
                      <a:pt x="0" y="45"/>
                    </a:lnTo>
                    <a:lnTo>
                      <a:pt x="0" y="44"/>
                    </a:lnTo>
                    <a:lnTo>
                      <a:pt x="0" y="45"/>
                    </a:lnTo>
                    <a:lnTo>
                      <a:pt x="0" y="46"/>
                    </a:lnTo>
                    <a:lnTo>
                      <a:pt x="0" y="45"/>
                    </a:lnTo>
                    <a:lnTo>
                      <a:pt x="0" y="46"/>
                    </a:lnTo>
                    <a:lnTo>
                      <a:pt x="0" y="45"/>
                    </a:lnTo>
                    <a:lnTo>
                      <a:pt x="0" y="46"/>
                    </a:lnTo>
                    <a:lnTo>
                      <a:pt x="0" y="46"/>
                    </a:lnTo>
                    <a:lnTo>
                      <a:pt x="0" y="46"/>
                    </a:lnTo>
                    <a:lnTo>
                      <a:pt x="0" y="46"/>
                    </a:lnTo>
                    <a:lnTo>
                      <a:pt x="0" y="46"/>
                    </a:lnTo>
                    <a:lnTo>
                      <a:pt x="0" y="47"/>
                    </a:lnTo>
                    <a:lnTo>
                      <a:pt x="0" y="46"/>
                    </a:lnTo>
                    <a:lnTo>
                      <a:pt x="0" y="45"/>
                    </a:lnTo>
                    <a:lnTo>
                      <a:pt x="0" y="44"/>
                    </a:lnTo>
                    <a:lnTo>
                      <a:pt x="0" y="44"/>
                    </a:lnTo>
                    <a:lnTo>
                      <a:pt x="0" y="43"/>
                    </a:lnTo>
                    <a:lnTo>
                      <a:pt x="0" y="43"/>
                    </a:lnTo>
                    <a:lnTo>
                      <a:pt x="0" y="43"/>
                    </a:lnTo>
                    <a:lnTo>
                      <a:pt x="0" y="43"/>
                    </a:lnTo>
                    <a:lnTo>
                      <a:pt x="0" y="43"/>
                    </a:lnTo>
                    <a:lnTo>
                      <a:pt x="0" y="43"/>
                    </a:lnTo>
                    <a:lnTo>
                      <a:pt x="0" y="42"/>
                    </a:lnTo>
                    <a:lnTo>
                      <a:pt x="0" y="41"/>
                    </a:lnTo>
                    <a:lnTo>
                      <a:pt x="0" y="42"/>
                    </a:lnTo>
                    <a:lnTo>
                      <a:pt x="0" y="42"/>
                    </a:lnTo>
                    <a:lnTo>
                      <a:pt x="0" y="43"/>
                    </a:lnTo>
                    <a:lnTo>
                      <a:pt x="0" y="43"/>
                    </a:lnTo>
                    <a:lnTo>
                      <a:pt x="0" y="43"/>
                    </a:lnTo>
                    <a:lnTo>
                      <a:pt x="0" y="44"/>
                    </a:lnTo>
                    <a:lnTo>
                      <a:pt x="0" y="44"/>
                    </a:lnTo>
                    <a:lnTo>
                      <a:pt x="0" y="45"/>
                    </a:lnTo>
                    <a:lnTo>
                      <a:pt x="0" y="45"/>
                    </a:lnTo>
                    <a:lnTo>
                      <a:pt x="0" y="45"/>
                    </a:lnTo>
                    <a:lnTo>
                      <a:pt x="0" y="45"/>
                    </a:lnTo>
                    <a:lnTo>
                      <a:pt x="0" y="45"/>
                    </a:lnTo>
                    <a:lnTo>
                      <a:pt x="0" y="46"/>
                    </a:lnTo>
                    <a:lnTo>
                      <a:pt x="0" y="45"/>
                    </a:lnTo>
                    <a:lnTo>
                      <a:pt x="0" y="46"/>
                    </a:lnTo>
                    <a:lnTo>
                      <a:pt x="0" y="46"/>
                    </a:lnTo>
                    <a:lnTo>
                      <a:pt x="0" y="46"/>
                    </a:lnTo>
                    <a:lnTo>
                      <a:pt x="0" y="46"/>
                    </a:lnTo>
                    <a:lnTo>
                      <a:pt x="0" y="45"/>
                    </a:lnTo>
                    <a:lnTo>
                      <a:pt x="0" y="43"/>
                    </a:lnTo>
                    <a:lnTo>
                      <a:pt x="0" y="42"/>
                    </a:lnTo>
                    <a:lnTo>
                      <a:pt x="0" y="41"/>
                    </a:lnTo>
                    <a:lnTo>
                      <a:pt x="0" y="41"/>
                    </a:lnTo>
                    <a:lnTo>
                      <a:pt x="0" y="41"/>
                    </a:lnTo>
                    <a:lnTo>
                      <a:pt x="0" y="42"/>
                    </a:lnTo>
                    <a:lnTo>
                      <a:pt x="0" y="41"/>
                    </a:lnTo>
                    <a:lnTo>
                      <a:pt x="0" y="41"/>
                    </a:lnTo>
                    <a:lnTo>
                      <a:pt x="0" y="41"/>
                    </a:lnTo>
                    <a:lnTo>
                      <a:pt x="0" y="41"/>
                    </a:lnTo>
                    <a:lnTo>
                      <a:pt x="0" y="41"/>
                    </a:lnTo>
                    <a:lnTo>
                      <a:pt x="0" y="41"/>
                    </a:lnTo>
                    <a:lnTo>
                      <a:pt x="0" y="41"/>
                    </a:lnTo>
                    <a:lnTo>
                      <a:pt x="0" y="41"/>
                    </a:lnTo>
                    <a:lnTo>
                      <a:pt x="0" y="41"/>
                    </a:lnTo>
                    <a:lnTo>
                      <a:pt x="0" y="41"/>
                    </a:lnTo>
                    <a:lnTo>
                      <a:pt x="0" y="41"/>
                    </a:lnTo>
                    <a:lnTo>
                      <a:pt x="0" y="43"/>
                    </a:lnTo>
                    <a:lnTo>
                      <a:pt x="0" y="43"/>
                    </a:lnTo>
                    <a:lnTo>
                      <a:pt x="0" y="44"/>
                    </a:lnTo>
                    <a:lnTo>
                      <a:pt x="0" y="44"/>
                    </a:lnTo>
                    <a:lnTo>
                      <a:pt x="0" y="45"/>
                    </a:lnTo>
                    <a:lnTo>
                      <a:pt x="0" y="45"/>
                    </a:lnTo>
                    <a:lnTo>
                      <a:pt x="0" y="45"/>
                    </a:lnTo>
                    <a:lnTo>
                      <a:pt x="0" y="45"/>
                    </a:lnTo>
                    <a:lnTo>
                      <a:pt x="0" y="45"/>
                    </a:lnTo>
                    <a:lnTo>
                      <a:pt x="0" y="44"/>
                    </a:lnTo>
                    <a:lnTo>
                      <a:pt x="0" y="43"/>
                    </a:lnTo>
                    <a:lnTo>
                      <a:pt x="0" y="43"/>
                    </a:lnTo>
                    <a:lnTo>
                      <a:pt x="0" y="43"/>
                    </a:lnTo>
                    <a:lnTo>
                      <a:pt x="0" y="43"/>
                    </a:lnTo>
                    <a:lnTo>
                      <a:pt x="0" y="43"/>
                    </a:lnTo>
                    <a:lnTo>
                      <a:pt x="0" y="43"/>
                    </a:lnTo>
                    <a:lnTo>
                      <a:pt x="0" y="42"/>
                    </a:lnTo>
                    <a:lnTo>
                      <a:pt x="0" y="43"/>
                    </a:lnTo>
                    <a:lnTo>
                      <a:pt x="0" y="43"/>
                    </a:lnTo>
                    <a:lnTo>
                      <a:pt x="0" y="42"/>
                    </a:lnTo>
                    <a:lnTo>
                      <a:pt x="0" y="43"/>
                    </a:lnTo>
                    <a:lnTo>
                      <a:pt x="0" y="42"/>
                    </a:lnTo>
                    <a:lnTo>
                      <a:pt x="0" y="41"/>
                    </a:lnTo>
                    <a:lnTo>
                      <a:pt x="0" y="42"/>
                    </a:lnTo>
                    <a:lnTo>
                      <a:pt x="0" y="41"/>
                    </a:lnTo>
                    <a:lnTo>
                      <a:pt x="0" y="42"/>
                    </a:lnTo>
                    <a:lnTo>
                      <a:pt x="0" y="41"/>
                    </a:lnTo>
                    <a:lnTo>
                      <a:pt x="0" y="41"/>
                    </a:lnTo>
                    <a:lnTo>
                      <a:pt x="0" y="41"/>
                    </a:lnTo>
                    <a:lnTo>
                      <a:pt x="0" y="42"/>
                    </a:lnTo>
                    <a:lnTo>
                      <a:pt x="0" y="42"/>
                    </a:lnTo>
                    <a:lnTo>
                      <a:pt x="0" y="42"/>
                    </a:lnTo>
                    <a:lnTo>
                      <a:pt x="0" y="41"/>
                    </a:lnTo>
                    <a:lnTo>
                      <a:pt x="0" y="42"/>
                    </a:lnTo>
                    <a:lnTo>
                      <a:pt x="0" y="41"/>
                    </a:lnTo>
                    <a:lnTo>
                      <a:pt x="0" y="41"/>
                    </a:lnTo>
                    <a:lnTo>
                      <a:pt x="0" y="42"/>
                    </a:lnTo>
                    <a:lnTo>
                      <a:pt x="0" y="42"/>
                    </a:lnTo>
                    <a:lnTo>
                      <a:pt x="0" y="42"/>
                    </a:lnTo>
                    <a:lnTo>
                      <a:pt x="0" y="43"/>
                    </a:lnTo>
                    <a:lnTo>
                      <a:pt x="0" y="42"/>
                    </a:lnTo>
                    <a:lnTo>
                      <a:pt x="0" y="43"/>
                    </a:lnTo>
                    <a:lnTo>
                      <a:pt x="0" y="43"/>
                    </a:lnTo>
                    <a:lnTo>
                      <a:pt x="0" y="43"/>
                    </a:lnTo>
                    <a:lnTo>
                      <a:pt x="0" y="43"/>
                    </a:lnTo>
                    <a:lnTo>
                      <a:pt x="0" y="43"/>
                    </a:lnTo>
                    <a:lnTo>
                      <a:pt x="0" y="43"/>
                    </a:lnTo>
                    <a:lnTo>
                      <a:pt x="0" y="42"/>
                    </a:lnTo>
                    <a:lnTo>
                      <a:pt x="0" y="42"/>
                    </a:lnTo>
                    <a:lnTo>
                      <a:pt x="0" y="41"/>
                    </a:lnTo>
                    <a:lnTo>
                      <a:pt x="0" y="42"/>
                    </a:lnTo>
                    <a:lnTo>
                      <a:pt x="0" y="42"/>
                    </a:lnTo>
                    <a:lnTo>
                      <a:pt x="0" y="43"/>
                    </a:lnTo>
                    <a:lnTo>
                      <a:pt x="0" y="43"/>
                    </a:lnTo>
                    <a:lnTo>
                      <a:pt x="0" y="44"/>
                    </a:lnTo>
                    <a:lnTo>
                      <a:pt x="0" y="44"/>
                    </a:lnTo>
                    <a:lnTo>
                      <a:pt x="0" y="44"/>
                    </a:lnTo>
                    <a:lnTo>
                      <a:pt x="0" y="44"/>
                    </a:lnTo>
                    <a:lnTo>
                      <a:pt x="0" y="44"/>
                    </a:lnTo>
                    <a:lnTo>
                      <a:pt x="0" y="44"/>
                    </a:lnTo>
                    <a:lnTo>
                      <a:pt x="0" y="45"/>
                    </a:lnTo>
                    <a:lnTo>
                      <a:pt x="0" y="45"/>
                    </a:lnTo>
                    <a:lnTo>
                      <a:pt x="0" y="45"/>
                    </a:lnTo>
                    <a:lnTo>
                      <a:pt x="0" y="45"/>
                    </a:lnTo>
                    <a:lnTo>
                      <a:pt x="0" y="45"/>
                    </a:lnTo>
                    <a:lnTo>
                      <a:pt x="0" y="45"/>
                    </a:lnTo>
                    <a:lnTo>
                      <a:pt x="0" y="46"/>
                    </a:lnTo>
                    <a:lnTo>
                      <a:pt x="0" y="45"/>
                    </a:lnTo>
                    <a:lnTo>
                      <a:pt x="0" y="46"/>
                    </a:lnTo>
                    <a:lnTo>
                      <a:pt x="0" y="46"/>
                    </a:lnTo>
                    <a:lnTo>
                      <a:pt x="0" y="46"/>
                    </a:lnTo>
                    <a:lnTo>
                      <a:pt x="0" y="46"/>
                    </a:lnTo>
                    <a:lnTo>
                      <a:pt x="0" y="46"/>
                    </a:lnTo>
                    <a:lnTo>
                      <a:pt x="0" y="46"/>
                    </a:lnTo>
                    <a:lnTo>
                      <a:pt x="0" y="45"/>
                    </a:lnTo>
                    <a:lnTo>
                      <a:pt x="0" y="45"/>
                    </a:lnTo>
                    <a:lnTo>
                      <a:pt x="0" y="43"/>
                    </a:lnTo>
                    <a:lnTo>
                      <a:pt x="0" y="42"/>
                    </a:lnTo>
                    <a:lnTo>
                      <a:pt x="0" y="41"/>
                    </a:lnTo>
                    <a:lnTo>
                      <a:pt x="0" y="41"/>
                    </a:lnTo>
                    <a:lnTo>
                      <a:pt x="0" y="41"/>
                    </a:lnTo>
                    <a:lnTo>
                      <a:pt x="0" y="40"/>
                    </a:lnTo>
                    <a:lnTo>
                      <a:pt x="0" y="40"/>
                    </a:lnTo>
                    <a:lnTo>
                      <a:pt x="0" y="40"/>
                    </a:lnTo>
                    <a:lnTo>
                      <a:pt x="0" y="40"/>
                    </a:lnTo>
                    <a:lnTo>
                      <a:pt x="0" y="40"/>
                    </a:lnTo>
                    <a:lnTo>
                      <a:pt x="0" y="40"/>
                    </a:lnTo>
                    <a:lnTo>
                      <a:pt x="0" y="40"/>
                    </a:lnTo>
                    <a:lnTo>
                      <a:pt x="0" y="40"/>
                    </a:lnTo>
                    <a:lnTo>
                      <a:pt x="0" y="41"/>
                    </a:lnTo>
                    <a:lnTo>
                      <a:pt x="0" y="41"/>
                    </a:lnTo>
                    <a:lnTo>
                      <a:pt x="0" y="42"/>
                    </a:lnTo>
                    <a:lnTo>
                      <a:pt x="0" y="41"/>
                    </a:lnTo>
                    <a:lnTo>
                      <a:pt x="0" y="42"/>
                    </a:lnTo>
                    <a:lnTo>
                      <a:pt x="0" y="42"/>
                    </a:lnTo>
                    <a:lnTo>
                      <a:pt x="0" y="42"/>
                    </a:lnTo>
                    <a:lnTo>
                      <a:pt x="0" y="43"/>
                    </a:lnTo>
                    <a:lnTo>
                      <a:pt x="0" y="43"/>
                    </a:lnTo>
                    <a:lnTo>
                      <a:pt x="0" y="43"/>
                    </a:lnTo>
                    <a:lnTo>
                      <a:pt x="0" y="43"/>
                    </a:lnTo>
                    <a:lnTo>
                      <a:pt x="0" y="43"/>
                    </a:lnTo>
                    <a:lnTo>
                      <a:pt x="0" y="44"/>
                    </a:lnTo>
                    <a:lnTo>
                      <a:pt x="0" y="43"/>
                    </a:lnTo>
                    <a:lnTo>
                      <a:pt x="0" y="43"/>
                    </a:lnTo>
                    <a:lnTo>
                      <a:pt x="0" y="42"/>
                    </a:lnTo>
                    <a:lnTo>
                      <a:pt x="0" y="41"/>
                    </a:lnTo>
                    <a:lnTo>
                      <a:pt x="0" y="42"/>
                    </a:lnTo>
                    <a:lnTo>
                      <a:pt x="0" y="43"/>
                    </a:lnTo>
                    <a:lnTo>
                      <a:pt x="0" y="43"/>
                    </a:lnTo>
                    <a:lnTo>
                      <a:pt x="0" y="44"/>
                    </a:lnTo>
                    <a:lnTo>
                      <a:pt x="0" y="43"/>
                    </a:lnTo>
                    <a:lnTo>
                      <a:pt x="0" y="44"/>
                    </a:lnTo>
                    <a:lnTo>
                      <a:pt x="0" y="43"/>
                    </a:lnTo>
                    <a:lnTo>
                      <a:pt x="0" y="44"/>
                    </a:lnTo>
                    <a:lnTo>
                      <a:pt x="0" y="43"/>
                    </a:lnTo>
                    <a:lnTo>
                      <a:pt x="0" y="43"/>
                    </a:lnTo>
                    <a:lnTo>
                      <a:pt x="0" y="43"/>
                    </a:lnTo>
                    <a:lnTo>
                      <a:pt x="0" y="43"/>
                    </a:lnTo>
                    <a:lnTo>
                      <a:pt x="0" y="43"/>
                    </a:lnTo>
                    <a:lnTo>
                      <a:pt x="0" y="43"/>
                    </a:lnTo>
                    <a:lnTo>
                      <a:pt x="0" y="44"/>
                    </a:lnTo>
                    <a:lnTo>
                      <a:pt x="0" y="44"/>
                    </a:lnTo>
                    <a:lnTo>
                      <a:pt x="0" y="45"/>
                    </a:lnTo>
                    <a:lnTo>
                      <a:pt x="0" y="45"/>
                    </a:lnTo>
                    <a:lnTo>
                      <a:pt x="0" y="46"/>
                    </a:lnTo>
                    <a:lnTo>
                      <a:pt x="0" y="46"/>
                    </a:lnTo>
                    <a:lnTo>
                      <a:pt x="0" y="47"/>
                    </a:lnTo>
                    <a:lnTo>
                      <a:pt x="0" y="46"/>
                    </a:lnTo>
                    <a:lnTo>
                      <a:pt x="0" y="46"/>
                    </a:lnTo>
                    <a:lnTo>
                      <a:pt x="0" y="47"/>
                    </a:lnTo>
                    <a:lnTo>
                      <a:pt x="0" y="47"/>
                    </a:lnTo>
                    <a:lnTo>
                      <a:pt x="0" y="47"/>
                    </a:lnTo>
                    <a:lnTo>
                      <a:pt x="0" y="48"/>
                    </a:lnTo>
                    <a:lnTo>
                      <a:pt x="0" y="48"/>
                    </a:lnTo>
                    <a:lnTo>
                      <a:pt x="0" y="48"/>
                    </a:lnTo>
                    <a:lnTo>
                      <a:pt x="0" y="48"/>
                    </a:lnTo>
                    <a:lnTo>
                      <a:pt x="0" y="48"/>
                    </a:lnTo>
                    <a:lnTo>
                      <a:pt x="0" y="49"/>
                    </a:lnTo>
                    <a:lnTo>
                      <a:pt x="0" y="49"/>
                    </a:lnTo>
                    <a:lnTo>
                      <a:pt x="0" y="48"/>
                    </a:lnTo>
                    <a:lnTo>
                      <a:pt x="0" y="48"/>
                    </a:lnTo>
                    <a:lnTo>
                      <a:pt x="0" y="48"/>
                    </a:lnTo>
                    <a:lnTo>
                      <a:pt x="0" y="48"/>
                    </a:lnTo>
                    <a:lnTo>
                      <a:pt x="0" y="49"/>
                    </a:lnTo>
                    <a:lnTo>
                      <a:pt x="0" y="48"/>
                    </a:lnTo>
                    <a:lnTo>
                      <a:pt x="0" y="48"/>
                    </a:lnTo>
                    <a:lnTo>
                      <a:pt x="0" y="48"/>
                    </a:lnTo>
                    <a:lnTo>
                      <a:pt x="0" y="48"/>
                    </a:lnTo>
                    <a:lnTo>
                      <a:pt x="0" y="47"/>
                    </a:lnTo>
                    <a:lnTo>
                      <a:pt x="0" y="47"/>
                    </a:lnTo>
                    <a:lnTo>
                      <a:pt x="0" y="48"/>
                    </a:lnTo>
                    <a:lnTo>
                      <a:pt x="0" y="48"/>
                    </a:lnTo>
                    <a:lnTo>
                      <a:pt x="0" y="48"/>
                    </a:lnTo>
                    <a:lnTo>
                      <a:pt x="0" y="47"/>
                    </a:lnTo>
                    <a:lnTo>
                      <a:pt x="0" y="48"/>
                    </a:lnTo>
                    <a:lnTo>
                      <a:pt x="0" y="49"/>
                    </a:lnTo>
                    <a:lnTo>
                      <a:pt x="0" y="49"/>
                    </a:lnTo>
                    <a:lnTo>
                      <a:pt x="0" y="49"/>
                    </a:lnTo>
                    <a:lnTo>
                      <a:pt x="0" y="49"/>
                    </a:lnTo>
                    <a:lnTo>
                      <a:pt x="0" y="48"/>
                    </a:lnTo>
                    <a:lnTo>
                      <a:pt x="0" y="48"/>
                    </a:lnTo>
                    <a:lnTo>
                      <a:pt x="0" y="47"/>
                    </a:lnTo>
                    <a:lnTo>
                      <a:pt x="0" y="46"/>
                    </a:lnTo>
                    <a:lnTo>
                      <a:pt x="0" y="46"/>
                    </a:lnTo>
                    <a:lnTo>
                      <a:pt x="0" y="46"/>
                    </a:lnTo>
                    <a:lnTo>
                      <a:pt x="0" y="45"/>
                    </a:lnTo>
                    <a:lnTo>
                      <a:pt x="0" y="44"/>
                    </a:lnTo>
                    <a:lnTo>
                      <a:pt x="0" y="44"/>
                    </a:lnTo>
                    <a:lnTo>
                      <a:pt x="0" y="43"/>
                    </a:lnTo>
                    <a:lnTo>
                      <a:pt x="0" y="43"/>
                    </a:lnTo>
                    <a:lnTo>
                      <a:pt x="0" y="43"/>
                    </a:lnTo>
                    <a:lnTo>
                      <a:pt x="0" y="42"/>
                    </a:lnTo>
                    <a:lnTo>
                      <a:pt x="0" y="42"/>
                    </a:lnTo>
                    <a:lnTo>
                      <a:pt x="0" y="42"/>
                    </a:lnTo>
                    <a:lnTo>
                      <a:pt x="0" y="42"/>
                    </a:lnTo>
                    <a:lnTo>
                      <a:pt x="0" y="42"/>
                    </a:lnTo>
                    <a:lnTo>
                      <a:pt x="0" y="43"/>
                    </a:lnTo>
                    <a:lnTo>
                      <a:pt x="0" y="42"/>
                    </a:lnTo>
                    <a:lnTo>
                      <a:pt x="0" y="43"/>
                    </a:lnTo>
                    <a:lnTo>
                      <a:pt x="0" y="42"/>
                    </a:lnTo>
                    <a:lnTo>
                      <a:pt x="0" y="41"/>
                    </a:lnTo>
                    <a:lnTo>
                      <a:pt x="0" y="41"/>
                    </a:lnTo>
                    <a:lnTo>
                      <a:pt x="0" y="41"/>
                    </a:lnTo>
                    <a:lnTo>
                      <a:pt x="0" y="41"/>
                    </a:lnTo>
                    <a:lnTo>
                      <a:pt x="0" y="41"/>
                    </a:lnTo>
                    <a:lnTo>
                      <a:pt x="0" y="42"/>
                    </a:lnTo>
                    <a:lnTo>
                      <a:pt x="0" y="43"/>
                    </a:lnTo>
                    <a:lnTo>
                      <a:pt x="0" y="43"/>
                    </a:lnTo>
                    <a:lnTo>
                      <a:pt x="0" y="44"/>
                    </a:lnTo>
                    <a:lnTo>
                      <a:pt x="0" y="43"/>
                    </a:lnTo>
                    <a:lnTo>
                      <a:pt x="0" y="41"/>
                    </a:lnTo>
                    <a:lnTo>
                      <a:pt x="0" y="42"/>
                    </a:lnTo>
                    <a:lnTo>
                      <a:pt x="0" y="43"/>
                    </a:lnTo>
                    <a:lnTo>
                      <a:pt x="0" y="43"/>
                    </a:lnTo>
                    <a:lnTo>
                      <a:pt x="0" y="43"/>
                    </a:lnTo>
                    <a:lnTo>
                      <a:pt x="0" y="44"/>
                    </a:lnTo>
                    <a:lnTo>
                      <a:pt x="0" y="44"/>
                    </a:lnTo>
                    <a:lnTo>
                      <a:pt x="0" y="44"/>
                    </a:lnTo>
                    <a:lnTo>
                      <a:pt x="0" y="44"/>
                    </a:lnTo>
                    <a:lnTo>
                      <a:pt x="0" y="44"/>
                    </a:lnTo>
                    <a:lnTo>
                      <a:pt x="0" y="44"/>
                    </a:lnTo>
                    <a:lnTo>
                      <a:pt x="0" y="43"/>
                    </a:lnTo>
                    <a:lnTo>
                      <a:pt x="0" y="43"/>
                    </a:lnTo>
                    <a:lnTo>
                      <a:pt x="0" y="42"/>
                    </a:lnTo>
                    <a:lnTo>
                      <a:pt x="0" y="43"/>
                    </a:lnTo>
                    <a:lnTo>
                      <a:pt x="0" y="43"/>
                    </a:lnTo>
                    <a:lnTo>
                      <a:pt x="0" y="43"/>
                    </a:lnTo>
                    <a:lnTo>
                      <a:pt x="0" y="43"/>
                    </a:lnTo>
                    <a:lnTo>
                      <a:pt x="0" y="43"/>
                    </a:lnTo>
                    <a:lnTo>
                      <a:pt x="0" y="43"/>
                    </a:lnTo>
                    <a:lnTo>
                      <a:pt x="0" y="43"/>
                    </a:lnTo>
                    <a:lnTo>
                      <a:pt x="0" y="43"/>
                    </a:lnTo>
                    <a:lnTo>
                      <a:pt x="0" y="43"/>
                    </a:lnTo>
                    <a:lnTo>
                      <a:pt x="0" y="43"/>
                    </a:lnTo>
                    <a:lnTo>
                      <a:pt x="0" y="43"/>
                    </a:lnTo>
                    <a:lnTo>
                      <a:pt x="0" y="43"/>
                    </a:lnTo>
                    <a:lnTo>
                      <a:pt x="0" y="42"/>
                    </a:lnTo>
                    <a:lnTo>
                      <a:pt x="0" y="42"/>
                    </a:lnTo>
                    <a:lnTo>
                      <a:pt x="0" y="42"/>
                    </a:lnTo>
                    <a:lnTo>
                      <a:pt x="0" y="42"/>
                    </a:lnTo>
                    <a:lnTo>
                      <a:pt x="0" y="41"/>
                    </a:lnTo>
                    <a:lnTo>
                      <a:pt x="0" y="42"/>
                    </a:lnTo>
                    <a:lnTo>
                      <a:pt x="0" y="41"/>
                    </a:lnTo>
                    <a:lnTo>
                      <a:pt x="0" y="42"/>
                    </a:lnTo>
                    <a:lnTo>
                      <a:pt x="0" y="43"/>
                    </a:lnTo>
                    <a:lnTo>
                      <a:pt x="0" y="42"/>
                    </a:lnTo>
                    <a:lnTo>
                      <a:pt x="0" y="43"/>
                    </a:lnTo>
                    <a:lnTo>
                      <a:pt x="0" y="42"/>
                    </a:lnTo>
                    <a:lnTo>
                      <a:pt x="0" y="42"/>
                    </a:lnTo>
                    <a:lnTo>
                      <a:pt x="0" y="42"/>
                    </a:lnTo>
                    <a:lnTo>
                      <a:pt x="0" y="42"/>
                    </a:lnTo>
                    <a:lnTo>
                      <a:pt x="0" y="42"/>
                    </a:lnTo>
                    <a:lnTo>
                      <a:pt x="0" y="43"/>
                    </a:lnTo>
                    <a:lnTo>
                      <a:pt x="0" y="43"/>
                    </a:lnTo>
                    <a:lnTo>
                      <a:pt x="0" y="43"/>
                    </a:lnTo>
                    <a:lnTo>
                      <a:pt x="0" y="44"/>
                    </a:lnTo>
                    <a:lnTo>
                      <a:pt x="0" y="43"/>
                    </a:lnTo>
                    <a:lnTo>
                      <a:pt x="0" y="43"/>
                    </a:lnTo>
                    <a:lnTo>
                      <a:pt x="0" y="43"/>
                    </a:lnTo>
                    <a:lnTo>
                      <a:pt x="0" y="44"/>
                    </a:lnTo>
                    <a:lnTo>
                      <a:pt x="0" y="44"/>
                    </a:lnTo>
                    <a:lnTo>
                      <a:pt x="0" y="44"/>
                    </a:lnTo>
                    <a:lnTo>
                      <a:pt x="0" y="43"/>
                    </a:lnTo>
                    <a:lnTo>
                      <a:pt x="0" y="44"/>
                    </a:lnTo>
                    <a:lnTo>
                      <a:pt x="0" y="44"/>
                    </a:lnTo>
                    <a:lnTo>
                      <a:pt x="0" y="43"/>
                    </a:lnTo>
                    <a:lnTo>
                      <a:pt x="0" y="43"/>
                    </a:lnTo>
                    <a:lnTo>
                      <a:pt x="0" y="42"/>
                    </a:lnTo>
                    <a:lnTo>
                      <a:pt x="0" y="43"/>
                    </a:lnTo>
                    <a:lnTo>
                      <a:pt x="0" y="42"/>
                    </a:lnTo>
                    <a:lnTo>
                      <a:pt x="0" y="42"/>
                    </a:lnTo>
                    <a:lnTo>
                      <a:pt x="0" y="41"/>
                    </a:lnTo>
                    <a:lnTo>
                      <a:pt x="0" y="42"/>
                    </a:lnTo>
                    <a:lnTo>
                      <a:pt x="0" y="41"/>
                    </a:lnTo>
                    <a:lnTo>
                      <a:pt x="0" y="42"/>
                    </a:lnTo>
                    <a:lnTo>
                      <a:pt x="0" y="42"/>
                    </a:lnTo>
                    <a:lnTo>
                      <a:pt x="0" y="43"/>
                    </a:lnTo>
                    <a:lnTo>
                      <a:pt x="0" y="43"/>
                    </a:lnTo>
                    <a:lnTo>
                      <a:pt x="0" y="43"/>
                    </a:lnTo>
                    <a:lnTo>
                      <a:pt x="0" y="43"/>
                    </a:lnTo>
                    <a:lnTo>
                      <a:pt x="0" y="43"/>
                    </a:lnTo>
                    <a:lnTo>
                      <a:pt x="0" y="42"/>
                    </a:lnTo>
                    <a:lnTo>
                      <a:pt x="0" y="41"/>
                    </a:lnTo>
                    <a:lnTo>
                      <a:pt x="0" y="42"/>
                    </a:lnTo>
                    <a:lnTo>
                      <a:pt x="0" y="41"/>
                    </a:lnTo>
                    <a:lnTo>
                      <a:pt x="0" y="41"/>
                    </a:lnTo>
                    <a:lnTo>
                      <a:pt x="0" y="40"/>
                    </a:lnTo>
                    <a:lnTo>
                      <a:pt x="0" y="40"/>
                    </a:lnTo>
                    <a:lnTo>
                      <a:pt x="0" y="39"/>
                    </a:lnTo>
                    <a:lnTo>
                      <a:pt x="0" y="38"/>
                    </a:lnTo>
                    <a:lnTo>
                      <a:pt x="0" y="38"/>
                    </a:lnTo>
                    <a:lnTo>
                      <a:pt x="0" y="38"/>
                    </a:lnTo>
                    <a:lnTo>
                      <a:pt x="0" y="38"/>
                    </a:lnTo>
                    <a:lnTo>
                      <a:pt x="0" y="38"/>
                    </a:lnTo>
                    <a:lnTo>
                      <a:pt x="0" y="39"/>
                    </a:lnTo>
                    <a:lnTo>
                      <a:pt x="0" y="39"/>
                    </a:lnTo>
                    <a:lnTo>
                      <a:pt x="0" y="39"/>
                    </a:lnTo>
                    <a:lnTo>
                      <a:pt x="0" y="38"/>
                    </a:lnTo>
                    <a:lnTo>
                      <a:pt x="0" y="37"/>
                    </a:lnTo>
                    <a:lnTo>
                      <a:pt x="0" y="36"/>
                    </a:lnTo>
                    <a:lnTo>
                      <a:pt x="0" y="35"/>
                    </a:lnTo>
                    <a:lnTo>
                      <a:pt x="0" y="35"/>
                    </a:lnTo>
                    <a:lnTo>
                      <a:pt x="0" y="35"/>
                    </a:lnTo>
                    <a:lnTo>
                      <a:pt x="0" y="35"/>
                    </a:lnTo>
                    <a:lnTo>
                      <a:pt x="0" y="35"/>
                    </a:lnTo>
                    <a:lnTo>
                      <a:pt x="0" y="35"/>
                    </a:lnTo>
                    <a:lnTo>
                      <a:pt x="0" y="35"/>
                    </a:lnTo>
                    <a:lnTo>
                      <a:pt x="0" y="34"/>
                    </a:lnTo>
                    <a:lnTo>
                      <a:pt x="0" y="34"/>
                    </a:lnTo>
                    <a:lnTo>
                      <a:pt x="0" y="34"/>
                    </a:lnTo>
                    <a:lnTo>
                      <a:pt x="0" y="34"/>
                    </a:lnTo>
                    <a:lnTo>
                      <a:pt x="0" y="34"/>
                    </a:lnTo>
                    <a:lnTo>
                      <a:pt x="0" y="36"/>
                    </a:lnTo>
                    <a:lnTo>
                      <a:pt x="0" y="37"/>
                    </a:lnTo>
                    <a:lnTo>
                      <a:pt x="0" y="31"/>
                    </a:lnTo>
                    <a:lnTo>
                      <a:pt x="0" y="28"/>
                    </a:lnTo>
                    <a:lnTo>
                      <a:pt x="0" y="26"/>
                    </a:lnTo>
                    <a:lnTo>
                      <a:pt x="0" y="26"/>
                    </a:lnTo>
                    <a:lnTo>
                      <a:pt x="0" y="25"/>
                    </a:lnTo>
                    <a:lnTo>
                      <a:pt x="0" y="24"/>
                    </a:lnTo>
                    <a:lnTo>
                      <a:pt x="0" y="23"/>
                    </a:lnTo>
                    <a:lnTo>
                      <a:pt x="0" y="22"/>
                    </a:lnTo>
                    <a:lnTo>
                      <a:pt x="0" y="22"/>
                    </a:lnTo>
                    <a:lnTo>
                      <a:pt x="0" y="21"/>
                    </a:lnTo>
                    <a:lnTo>
                      <a:pt x="0" y="20"/>
                    </a:lnTo>
                    <a:lnTo>
                      <a:pt x="0" y="20"/>
                    </a:lnTo>
                    <a:lnTo>
                      <a:pt x="0" y="19"/>
                    </a:lnTo>
                    <a:lnTo>
                      <a:pt x="0" y="19"/>
                    </a:lnTo>
                    <a:lnTo>
                      <a:pt x="0" y="18"/>
                    </a:lnTo>
                    <a:lnTo>
                      <a:pt x="0" y="18"/>
                    </a:lnTo>
                    <a:lnTo>
                      <a:pt x="0" y="17"/>
                    </a:lnTo>
                    <a:lnTo>
                      <a:pt x="0" y="16"/>
                    </a:lnTo>
                    <a:lnTo>
                      <a:pt x="0" y="16"/>
                    </a:lnTo>
                    <a:lnTo>
                      <a:pt x="0" y="15"/>
                    </a:lnTo>
                    <a:lnTo>
                      <a:pt x="0" y="15"/>
                    </a:lnTo>
                    <a:lnTo>
                      <a:pt x="0" y="14"/>
                    </a:lnTo>
                    <a:lnTo>
                      <a:pt x="0" y="14"/>
                    </a:lnTo>
                    <a:lnTo>
                      <a:pt x="0" y="13"/>
                    </a:lnTo>
                    <a:lnTo>
                      <a:pt x="0" y="13"/>
                    </a:lnTo>
                    <a:lnTo>
                      <a:pt x="0" y="12"/>
                    </a:lnTo>
                    <a:lnTo>
                      <a:pt x="0" y="12"/>
                    </a:lnTo>
                    <a:lnTo>
                      <a:pt x="0" y="11"/>
                    </a:lnTo>
                    <a:lnTo>
                      <a:pt x="0" y="11"/>
                    </a:lnTo>
                    <a:lnTo>
                      <a:pt x="0" y="10"/>
                    </a:lnTo>
                    <a:lnTo>
                      <a:pt x="0" y="9"/>
                    </a:lnTo>
                    <a:lnTo>
                      <a:pt x="0" y="8"/>
                    </a:lnTo>
                    <a:lnTo>
                      <a:pt x="0" y="7"/>
                    </a:lnTo>
                    <a:lnTo>
                      <a:pt x="0" y="7"/>
                    </a:lnTo>
                    <a:lnTo>
                      <a:pt x="0" y="6"/>
                    </a:lnTo>
                    <a:lnTo>
                      <a:pt x="0" y="6"/>
                    </a:lnTo>
                    <a:lnTo>
                      <a:pt x="0" y="5"/>
                    </a:lnTo>
                    <a:lnTo>
                      <a:pt x="0" y="5"/>
                    </a:lnTo>
                    <a:lnTo>
                      <a:pt x="0" y="4"/>
                    </a:lnTo>
                    <a:lnTo>
                      <a:pt x="0" y="4"/>
                    </a:lnTo>
                    <a:lnTo>
                      <a:pt x="0" y="3"/>
                    </a:lnTo>
                    <a:lnTo>
                      <a:pt x="0" y="3"/>
                    </a:lnTo>
                    <a:lnTo>
                      <a:pt x="0" y="3"/>
                    </a:lnTo>
                    <a:lnTo>
                      <a:pt x="0" y="2"/>
                    </a:lnTo>
                    <a:lnTo>
                      <a:pt x="0" y="2"/>
                    </a:lnTo>
                    <a:lnTo>
                      <a:pt x="0" y="3"/>
                    </a:lnTo>
                    <a:lnTo>
                      <a:pt x="0" y="2"/>
                    </a:lnTo>
                    <a:lnTo>
                      <a:pt x="0" y="2"/>
                    </a:lnTo>
                    <a:lnTo>
                      <a:pt x="0" y="2"/>
                    </a:lnTo>
                    <a:lnTo>
                      <a:pt x="0" y="2"/>
                    </a:lnTo>
                    <a:lnTo>
                      <a:pt x="0" y="2"/>
                    </a:lnTo>
                    <a:lnTo>
                      <a:pt x="0" y="2"/>
                    </a:lnTo>
                    <a:lnTo>
                      <a:pt x="0" y="1"/>
                    </a:lnTo>
                    <a:lnTo>
                      <a:pt x="0" y="2"/>
                    </a:lnTo>
                    <a:lnTo>
                      <a:pt x="0" y="1"/>
                    </a:lnTo>
                    <a:lnTo>
                      <a:pt x="0" y="1"/>
                    </a:lnTo>
                    <a:lnTo>
                      <a:pt x="0" y="2"/>
                    </a:lnTo>
                    <a:lnTo>
                      <a:pt x="0" y="1"/>
                    </a:lnTo>
                    <a:lnTo>
                      <a:pt x="0" y="2"/>
                    </a:lnTo>
                    <a:lnTo>
                      <a:pt x="0" y="1"/>
                    </a:lnTo>
                    <a:lnTo>
                      <a:pt x="0" y="1"/>
                    </a:lnTo>
                    <a:lnTo>
                      <a:pt x="0" y="0"/>
                    </a:lnTo>
                    <a:lnTo>
                      <a:pt x="0" y="0"/>
                    </a:lnTo>
                    <a:lnTo>
                      <a:pt x="0" y="0"/>
                    </a:lnTo>
                    <a:lnTo>
                      <a:pt x="0" y="1"/>
                    </a:lnTo>
                    <a:lnTo>
                      <a:pt x="0" y="1"/>
                    </a:lnTo>
                    <a:lnTo>
                      <a:pt x="0" y="2"/>
                    </a:lnTo>
                    <a:lnTo>
                      <a:pt x="0" y="1"/>
                    </a:lnTo>
                    <a:lnTo>
                      <a:pt x="0" y="1"/>
                    </a:lnTo>
                    <a:lnTo>
                      <a:pt x="0" y="2"/>
                    </a:lnTo>
                    <a:lnTo>
                      <a:pt x="0" y="2"/>
                    </a:lnTo>
                    <a:lnTo>
                      <a:pt x="0" y="2"/>
                    </a:lnTo>
                    <a:lnTo>
                      <a:pt x="0" y="2"/>
                    </a:lnTo>
                  </a:path>
                </a:pathLst>
              </a:custGeom>
              <a:noFill/>
              <a:ln w="0">
                <a:solidFill>
                  <a:srgbClr val="3366FF"/>
                </a:solidFill>
                <a:prstDash val="solid"/>
                <a:round/>
                <a:headEnd/>
                <a:tailEnd/>
              </a:ln>
            </p:spPr>
            <p:txBody>
              <a:bodyPr/>
              <a:lstStyle/>
              <a:p>
                <a:endParaRPr lang="en-GB"/>
              </a:p>
            </p:txBody>
          </p:sp>
          <p:sp>
            <p:nvSpPr>
              <p:cNvPr id="186402" name="Freeform 1058"/>
              <p:cNvSpPr>
                <a:spLocks/>
              </p:cNvSpPr>
              <p:nvPr/>
            </p:nvSpPr>
            <p:spPr bwMode="auto">
              <a:xfrm>
                <a:off x="4020" y="3593"/>
                <a:ext cx="1" cy="120"/>
              </a:xfrm>
              <a:custGeom>
                <a:avLst/>
                <a:gdLst/>
                <a:ahLst/>
                <a:cxnLst>
                  <a:cxn ang="0">
                    <a:pos x="0" y="16"/>
                  </a:cxn>
                  <a:cxn ang="0">
                    <a:pos x="0" y="10"/>
                  </a:cxn>
                  <a:cxn ang="0">
                    <a:pos x="0" y="13"/>
                  </a:cxn>
                  <a:cxn ang="0">
                    <a:pos x="0" y="12"/>
                  </a:cxn>
                  <a:cxn ang="0">
                    <a:pos x="0" y="14"/>
                  </a:cxn>
                  <a:cxn ang="0">
                    <a:pos x="0" y="14"/>
                  </a:cxn>
                  <a:cxn ang="0">
                    <a:pos x="0" y="12"/>
                  </a:cxn>
                  <a:cxn ang="0">
                    <a:pos x="0" y="13"/>
                  </a:cxn>
                  <a:cxn ang="0">
                    <a:pos x="0" y="10"/>
                  </a:cxn>
                  <a:cxn ang="0">
                    <a:pos x="0" y="9"/>
                  </a:cxn>
                  <a:cxn ang="0">
                    <a:pos x="0" y="6"/>
                  </a:cxn>
                  <a:cxn ang="0">
                    <a:pos x="0" y="4"/>
                  </a:cxn>
                  <a:cxn ang="0">
                    <a:pos x="0" y="4"/>
                  </a:cxn>
                  <a:cxn ang="0">
                    <a:pos x="0" y="3"/>
                  </a:cxn>
                  <a:cxn ang="0">
                    <a:pos x="0" y="5"/>
                  </a:cxn>
                  <a:cxn ang="0">
                    <a:pos x="0" y="7"/>
                  </a:cxn>
                  <a:cxn ang="0">
                    <a:pos x="0" y="4"/>
                  </a:cxn>
                  <a:cxn ang="0">
                    <a:pos x="0" y="5"/>
                  </a:cxn>
                  <a:cxn ang="0">
                    <a:pos x="0" y="7"/>
                  </a:cxn>
                  <a:cxn ang="0">
                    <a:pos x="0" y="3"/>
                  </a:cxn>
                  <a:cxn ang="0">
                    <a:pos x="0" y="2"/>
                  </a:cxn>
                  <a:cxn ang="0">
                    <a:pos x="0" y="6"/>
                  </a:cxn>
                  <a:cxn ang="0">
                    <a:pos x="0" y="5"/>
                  </a:cxn>
                  <a:cxn ang="0">
                    <a:pos x="0" y="3"/>
                  </a:cxn>
                  <a:cxn ang="0">
                    <a:pos x="0" y="7"/>
                  </a:cxn>
                  <a:cxn ang="0">
                    <a:pos x="0" y="7"/>
                  </a:cxn>
                  <a:cxn ang="0">
                    <a:pos x="0" y="8"/>
                  </a:cxn>
                  <a:cxn ang="0">
                    <a:pos x="0" y="9"/>
                  </a:cxn>
                  <a:cxn ang="0">
                    <a:pos x="0" y="8"/>
                  </a:cxn>
                  <a:cxn ang="0">
                    <a:pos x="0" y="8"/>
                  </a:cxn>
                  <a:cxn ang="0">
                    <a:pos x="0" y="7"/>
                  </a:cxn>
                  <a:cxn ang="0">
                    <a:pos x="0" y="8"/>
                  </a:cxn>
                  <a:cxn ang="0">
                    <a:pos x="0" y="8"/>
                  </a:cxn>
                  <a:cxn ang="0">
                    <a:pos x="0" y="8"/>
                  </a:cxn>
                  <a:cxn ang="0">
                    <a:pos x="0" y="7"/>
                  </a:cxn>
                  <a:cxn ang="0">
                    <a:pos x="0" y="9"/>
                  </a:cxn>
                  <a:cxn ang="0">
                    <a:pos x="0" y="9"/>
                  </a:cxn>
                  <a:cxn ang="0">
                    <a:pos x="0" y="7"/>
                  </a:cxn>
                  <a:cxn ang="0">
                    <a:pos x="0" y="6"/>
                  </a:cxn>
                  <a:cxn ang="0">
                    <a:pos x="0" y="8"/>
                  </a:cxn>
                  <a:cxn ang="0">
                    <a:pos x="0" y="7"/>
                  </a:cxn>
                  <a:cxn ang="0">
                    <a:pos x="0" y="10"/>
                  </a:cxn>
                  <a:cxn ang="0">
                    <a:pos x="0" y="8"/>
                  </a:cxn>
                  <a:cxn ang="0">
                    <a:pos x="0" y="9"/>
                  </a:cxn>
                  <a:cxn ang="0">
                    <a:pos x="0" y="8"/>
                  </a:cxn>
                  <a:cxn ang="0">
                    <a:pos x="0" y="8"/>
                  </a:cxn>
                  <a:cxn ang="0">
                    <a:pos x="0" y="10"/>
                  </a:cxn>
                  <a:cxn ang="0">
                    <a:pos x="0" y="8"/>
                  </a:cxn>
                  <a:cxn ang="0">
                    <a:pos x="0" y="7"/>
                  </a:cxn>
                  <a:cxn ang="0">
                    <a:pos x="0" y="8"/>
                  </a:cxn>
                  <a:cxn ang="0">
                    <a:pos x="0" y="6"/>
                  </a:cxn>
                  <a:cxn ang="0">
                    <a:pos x="0" y="8"/>
                  </a:cxn>
                  <a:cxn ang="0">
                    <a:pos x="0" y="8"/>
                  </a:cxn>
                  <a:cxn ang="0">
                    <a:pos x="0" y="8"/>
                  </a:cxn>
                  <a:cxn ang="0">
                    <a:pos x="0" y="9"/>
                  </a:cxn>
                  <a:cxn ang="0">
                    <a:pos x="0" y="10"/>
                  </a:cxn>
                  <a:cxn ang="0">
                    <a:pos x="0" y="11"/>
                  </a:cxn>
                  <a:cxn ang="0">
                    <a:pos x="0" y="10"/>
                  </a:cxn>
                  <a:cxn ang="0">
                    <a:pos x="0" y="9"/>
                  </a:cxn>
                  <a:cxn ang="0">
                    <a:pos x="0" y="9"/>
                  </a:cxn>
                  <a:cxn ang="0">
                    <a:pos x="0" y="8"/>
                  </a:cxn>
                  <a:cxn ang="0">
                    <a:pos x="0" y="8"/>
                  </a:cxn>
                  <a:cxn ang="0">
                    <a:pos x="0" y="7"/>
                  </a:cxn>
                </a:cxnLst>
                <a:rect l="0" t="0" r="r" b="b"/>
                <a:pathLst>
                  <a:path h="20">
                    <a:moveTo>
                      <a:pt x="0" y="20"/>
                    </a:moveTo>
                    <a:lnTo>
                      <a:pt x="0" y="20"/>
                    </a:lnTo>
                    <a:lnTo>
                      <a:pt x="0" y="19"/>
                    </a:lnTo>
                    <a:lnTo>
                      <a:pt x="0" y="18"/>
                    </a:lnTo>
                    <a:lnTo>
                      <a:pt x="0" y="18"/>
                    </a:lnTo>
                    <a:lnTo>
                      <a:pt x="0" y="18"/>
                    </a:lnTo>
                    <a:lnTo>
                      <a:pt x="0" y="18"/>
                    </a:lnTo>
                    <a:lnTo>
                      <a:pt x="0" y="17"/>
                    </a:lnTo>
                    <a:lnTo>
                      <a:pt x="0" y="18"/>
                    </a:lnTo>
                    <a:lnTo>
                      <a:pt x="0" y="17"/>
                    </a:lnTo>
                    <a:lnTo>
                      <a:pt x="0" y="16"/>
                    </a:lnTo>
                    <a:lnTo>
                      <a:pt x="0" y="16"/>
                    </a:lnTo>
                    <a:lnTo>
                      <a:pt x="0" y="15"/>
                    </a:lnTo>
                    <a:lnTo>
                      <a:pt x="0" y="14"/>
                    </a:lnTo>
                    <a:lnTo>
                      <a:pt x="0" y="14"/>
                    </a:lnTo>
                    <a:lnTo>
                      <a:pt x="0" y="14"/>
                    </a:lnTo>
                    <a:lnTo>
                      <a:pt x="0" y="13"/>
                    </a:lnTo>
                    <a:lnTo>
                      <a:pt x="0" y="12"/>
                    </a:lnTo>
                    <a:lnTo>
                      <a:pt x="0" y="12"/>
                    </a:lnTo>
                    <a:lnTo>
                      <a:pt x="0" y="11"/>
                    </a:lnTo>
                    <a:lnTo>
                      <a:pt x="0" y="11"/>
                    </a:lnTo>
                    <a:lnTo>
                      <a:pt x="0" y="10"/>
                    </a:lnTo>
                    <a:lnTo>
                      <a:pt x="0" y="12"/>
                    </a:lnTo>
                    <a:lnTo>
                      <a:pt x="0" y="11"/>
                    </a:lnTo>
                    <a:lnTo>
                      <a:pt x="0" y="12"/>
                    </a:lnTo>
                    <a:lnTo>
                      <a:pt x="0" y="12"/>
                    </a:lnTo>
                    <a:lnTo>
                      <a:pt x="0" y="12"/>
                    </a:lnTo>
                    <a:lnTo>
                      <a:pt x="0" y="12"/>
                    </a:lnTo>
                    <a:lnTo>
                      <a:pt x="0" y="12"/>
                    </a:lnTo>
                    <a:lnTo>
                      <a:pt x="0" y="12"/>
                    </a:lnTo>
                    <a:lnTo>
                      <a:pt x="0" y="13"/>
                    </a:lnTo>
                    <a:lnTo>
                      <a:pt x="0" y="12"/>
                    </a:lnTo>
                    <a:lnTo>
                      <a:pt x="0" y="13"/>
                    </a:lnTo>
                    <a:lnTo>
                      <a:pt x="0" y="13"/>
                    </a:lnTo>
                    <a:lnTo>
                      <a:pt x="0" y="12"/>
                    </a:lnTo>
                    <a:lnTo>
                      <a:pt x="0" y="12"/>
                    </a:lnTo>
                    <a:lnTo>
                      <a:pt x="0" y="12"/>
                    </a:lnTo>
                    <a:lnTo>
                      <a:pt x="0" y="11"/>
                    </a:lnTo>
                    <a:lnTo>
                      <a:pt x="0" y="12"/>
                    </a:lnTo>
                    <a:lnTo>
                      <a:pt x="0" y="12"/>
                    </a:lnTo>
                    <a:lnTo>
                      <a:pt x="0" y="12"/>
                    </a:lnTo>
                    <a:lnTo>
                      <a:pt x="0" y="13"/>
                    </a:lnTo>
                    <a:lnTo>
                      <a:pt x="0" y="12"/>
                    </a:lnTo>
                    <a:lnTo>
                      <a:pt x="0" y="12"/>
                    </a:lnTo>
                    <a:lnTo>
                      <a:pt x="0" y="12"/>
                    </a:lnTo>
                    <a:lnTo>
                      <a:pt x="0" y="12"/>
                    </a:lnTo>
                    <a:lnTo>
                      <a:pt x="0" y="12"/>
                    </a:lnTo>
                    <a:lnTo>
                      <a:pt x="0" y="12"/>
                    </a:lnTo>
                    <a:lnTo>
                      <a:pt x="0" y="13"/>
                    </a:lnTo>
                    <a:lnTo>
                      <a:pt x="0" y="12"/>
                    </a:lnTo>
                    <a:lnTo>
                      <a:pt x="0" y="12"/>
                    </a:lnTo>
                    <a:lnTo>
                      <a:pt x="0" y="13"/>
                    </a:lnTo>
                    <a:lnTo>
                      <a:pt x="0" y="14"/>
                    </a:lnTo>
                    <a:lnTo>
                      <a:pt x="0" y="13"/>
                    </a:lnTo>
                    <a:lnTo>
                      <a:pt x="0" y="14"/>
                    </a:lnTo>
                    <a:lnTo>
                      <a:pt x="0" y="14"/>
                    </a:lnTo>
                    <a:lnTo>
                      <a:pt x="0" y="15"/>
                    </a:lnTo>
                    <a:lnTo>
                      <a:pt x="0" y="15"/>
                    </a:lnTo>
                    <a:lnTo>
                      <a:pt x="0" y="15"/>
                    </a:lnTo>
                    <a:lnTo>
                      <a:pt x="0" y="14"/>
                    </a:lnTo>
                    <a:lnTo>
                      <a:pt x="0" y="14"/>
                    </a:lnTo>
                    <a:lnTo>
                      <a:pt x="0" y="13"/>
                    </a:lnTo>
                    <a:lnTo>
                      <a:pt x="0" y="14"/>
                    </a:lnTo>
                    <a:lnTo>
                      <a:pt x="0" y="14"/>
                    </a:lnTo>
                    <a:lnTo>
                      <a:pt x="0" y="14"/>
                    </a:lnTo>
                    <a:lnTo>
                      <a:pt x="0" y="14"/>
                    </a:lnTo>
                    <a:lnTo>
                      <a:pt x="0" y="14"/>
                    </a:lnTo>
                    <a:lnTo>
                      <a:pt x="0" y="13"/>
                    </a:lnTo>
                    <a:lnTo>
                      <a:pt x="0" y="13"/>
                    </a:lnTo>
                    <a:lnTo>
                      <a:pt x="0" y="14"/>
                    </a:lnTo>
                    <a:lnTo>
                      <a:pt x="0" y="13"/>
                    </a:lnTo>
                    <a:lnTo>
                      <a:pt x="0" y="13"/>
                    </a:lnTo>
                    <a:lnTo>
                      <a:pt x="0" y="13"/>
                    </a:lnTo>
                    <a:lnTo>
                      <a:pt x="0" y="13"/>
                    </a:lnTo>
                    <a:lnTo>
                      <a:pt x="0" y="13"/>
                    </a:lnTo>
                    <a:lnTo>
                      <a:pt x="0" y="12"/>
                    </a:lnTo>
                    <a:lnTo>
                      <a:pt x="0" y="12"/>
                    </a:lnTo>
                    <a:lnTo>
                      <a:pt x="0" y="12"/>
                    </a:lnTo>
                    <a:lnTo>
                      <a:pt x="0" y="12"/>
                    </a:lnTo>
                    <a:lnTo>
                      <a:pt x="0" y="12"/>
                    </a:lnTo>
                    <a:lnTo>
                      <a:pt x="0" y="13"/>
                    </a:lnTo>
                    <a:lnTo>
                      <a:pt x="0" y="13"/>
                    </a:lnTo>
                    <a:lnTo>
                      <a:pt x="0" y="13"/>
                    </a:lnTo>
                    <a:lnTo>
                      <a:pt x="0" y="13"/>
                    </a:lnTo>
                    <a:lnTo>
                      <a:pt x="0" y="12"/>
                    </a:lnTo>
                    <a:lnTo>
                      <a:pt x="0" y="13"/>
                    </a:lnTo>
                    <a:lnTo>
                      <a:pt x="0" y="12"/>
                    </a:lnTo>
                    <a:lnTo>
                      <a:pt x="0" y="13"/>
                    </a:lnTo>
                    <a:lnTo>
                      <a:pt x="0" y="13"/>
                    </a:lnTo>
                    <a:lnTo>
                      <a:pt x="0" y="13"/>
                    </a:lnTo>
                    <a:lnTo>
                      <a:pt x="0" y="13"/>
                    </a:lnTo>
                    <a:lnTo>
                      <a:pt x="0" y="12"/>
                    </a:lnTo>
                    <a:lnTo>
                      <a:pt x="0" y="11"/>
                    </a:lnTo>
                    <a:lnTo>
                      <a:pt x="0" y="11"/>
                    </a:lnTo>
                    <a:lnTo>
                      <a:pt x="0" y="11"/>
                    </a:lnTo>
                    <a:lnTo>
                      <a:pt x="0" y="12"/>
                    </a:lnTo>
                    <a:lnTo>
                      <a:pt x="0" y="11"/>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9"/>
                    </a:lnTo>
                    <a:lnTo>
                      <a:pt x="0" y="9"/>
                    </a:lnTo>
                    <a:lnTo>
                      <a:pt x="0" y="9"/>
                    </a:lnTo>
                    <a:lnTo>
                      <a:pt x="0" y="10"/>
                    </a:lnTo>
                    <a:lnTo>
                      <a:pt x="0" y="9"/>
                    </a:lnTo>
                    <a:lnTo>
                      <a:pt x="0" y="8"/>
                    </a:lnTo>
                    <a:lnTo>
                      <a:pt x="0" y="9"/>
                    </a:lnTo>
                    <a:lnTo>
                      <a:pt x="0" y="8"/>
                    </a:lnTo>
                    <a:lnTo>
                      <a:pt x="0" y="8"/>
                    </a:lnTo>
                    <a:lnTo>
                      <a:pt x="0" y="8"/>
                    </a:lnTo>
                    <a:lnTo>
                      <a:pt x="0" y="7"/>
                    </a:lnTo>
                    <a:lnTo>
                      <a:pt x="0" y="6"/>
                    </a:lnTo>
                    <a:lnTo>
                      <a:pt x="0" y="6"/>
                    </a:lnTo>
                    <a:lnTo>
                      <a:pt x="0" y="5"/>
                    </a:lnTo>
                    <a:lnTo>
                      <a:pt x="0" y="6"/>
                    </a:lnTo>
                    <a:lnTo>
                      <a:pt x="0" y="5"/>
                    </a:lnTo>
                    <a:lnTo>
                      <a:pt x="0" y="6"/>
                    </a:lnTo>
                    <a:lnTo>
                      <a:pt x="0" y="5"/>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4"/>
                    </a:lnTo>
                    <a:lnTo>
                      <a:pt x="0" y="4"/>
                    </a:lnTo>
                    <a:lnTo>
                      <a:pt x="0" y="4"/>
                    </a:lnTo>
                    <a:lnTo>
                      <a:pt x="0" y="2"/>
                    </a:lnTo>
                    <a:lnTo>
                      <a:pt x="0" y="2"/>
                    </a:lnTo>
                    <a:lnTo>
                      <a:pt x="0" y="2"/>
                    </a:lnTo>
                    <a:lnTo>
                      <a:pt x="0" y="2"/>
                    </a:lnTo>
                    <a:lnTo>
                      <a:pt x="0" y="3"/>
                    </a:lnTo>
                    <a:lnTo>
                      <a:pt x="0" y="4"/>
                    </a:lnTo>
                    <a:lnTo>
                      <a:pt x="0" y="3"/>
                    </a:lnTo>
                    <a:lnTo>
                      <a:pt x="0" y="3"/>
                    </a:lnTo>
                    <a:lnTo>
                      <a:pt x="0" y="3"/>
                    </a:lnTo>
                    <a:lnTo>
                      <a:pt x="0" y="4"/>
                    </a:lnTo>
                    <a:lnTo>
                      <a:pt x="0" y="4"/>
                    </a:lnTo>
                    <a:lnTo>
                      <a:pt x="0" y="5"/>
                    </a:lnTo>
                    <a:lnTo>
                      <a:pt x="0" y="5"/>
                    </a:lnTo>
                    <a:lnTo>
                      <a:pt x="0" y="4"/>
                    </a:lnTo>
                    <a:lnTo>
                      <a:pt x="0" y="4"/>
                    </a:lnTo>
                    <a:lnTo>
                      <a:pt x="0" y="4"/>
                    </a:lnTo>
                    <a:lnTo>
                      <a:pt x="0" y="4"/>
                    </a:lnTo>
                    <a:lnTo>
                      <a:pt x="0" y="4"/>
                    </a:lnTo>
                    <a:lnTo>
                      <a:pt x="0" y="4"/>
                    </a:lnTo>
                    <a:lnTo>
                      <a:pt x="0" y="5"/>
                    </a:lnTo>
                    <a:lnTo>
                      <a:pt x="0" y="5"/>
                    </a:lnTo>
                    <a:lnTo>
                      <a:pt x="0" y="6"/>
                    </a:lnTo>
                    <a:lnTo>
                      <a:pt x="0" y="6"/>
                    </a:lnTo>
                    <a:lnTo>
                      <a:pt x="0" y="7"/>
                    </a:lnTo>
                    <a:lnTo>
                      <a:pt x="0" y="7"/>
                    </a:lnTo>
                    <a:lnTo>
                      <a:pt x="0" y="7"/>
                    </a:lnTo>
                    <a:lnTo>
                      <a:pt x="0" y="8"/>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7"/>
                    </a:lnTo>
                    <a:lnTo>
                      <a:pt x="0" y="6"/>
                    </a:lnTo>
                    <a:lnTo>
                      <a:pt x="0" y="7"/>
                    </a:lnTo>
                    <a:lnTo>
                      <a:pt x="0" y="8"/>
                    </a:lnTo>
                    <a:lnTo>
                      <a:pt x="0" y="8"/>
                    </a:lnTo>
                    <a:lnTo>
                      <a:pt x="0" y="9"/>
                    </a:lnTo>
                    <a:lnTo>
                      <a:pt x="0" y="8"/>
                    </a:lnTo>
                    <a:lnTo>
                      <a:pt x="0" y="8"/>
                    </a:lnTo>
                    <a:lnTo>
                      <a:pt x="0" y="8"/>
                    </a:lnTo>
                    <a:lnTo>
                      <a:pt x="0" y="7"/>
                    </a:lnTo>
                    <a:lnTo>
                      <a:pt x="0" y="7"/>
                    </a:lnTo>
                    <a:lnTo>
                      <a:pt x="0" y="6"/>
                    </a:lnTo>
                    <a:lnTo>
                      <a:pt x="0" y="5"/>
                    </a:lnTo>
                    <a:lnTo>
                      <a:pt x="0" y="5"/>
                    </a:lnTo>
                    <a:lnTo>
                      <a:pt x="0" y="4"/>
                    </a:lnTo>
                    <a:lnTo>
                      <a:pt x="0" y="4"/>
                    </a:lnTo>
                    <a:lnTo>
                      <a:pt x="0" y="3"/>
                    </a:lnTo>
                    <a:lnTo>
                      <a:pt x="0" y="3"/>
                    </a:lnTo>
                    <a:lnTo>
                      <a:pt x="0" y="3"/>
                    </a:lnTo>
                    <a:lnTo>
                      <a:pt x="0" y="2"/>
                    </a:lnTo>
                    <a:lnTo>
                      <a:pt x="0" y="2"/>
                    </a:lnTo>
                    <a:lnTo>
                      <a:pt x="0" y="3"/>
                    </a:lnTo>
                    <a:lnTo>
                      <a:pt x="0" y="2"/>
                    </a:lnTo>
                    <a:lnTo>
                      <a:pt x="0" y="2"/>
                    </a:lnTo>
                    <a:lnTo>
                      <a:pt x="0" y="2"/>
                    </a:lnTo>
                    <a:lnTo>
                      <a:pt x="0" y="2"/>
                    </a:lnTo>
                    <a:lnTo>
                      <a:pt x="0" y="0"/>
                    </a:lnTo>
                    <a:lnTo>
                      <a:pt x="0" y="0"/>
                    </a:lnTo>
                    <a:lnTo>
                      <a:pt x="0" y="0"/>
                    </a:lnTo>
                    <a:lnTo>
                      <a:pt x="0" y="0"/>
                    </a:lnTo>
                    <a:lnTo>
                      <a:pt x="0" y="1"/>
                    </a:lnTo>
                    <a:lnTo>
                      <a:pt x="0" y="1"/>
                    </a:lnTo>
                    <a:lnTo>
                      <a:pt x="0" y="2"/>
                    </a:lnTo>
                    <a:lnTo>
                      <a:pt x="0" y="2"/>
                    </a:lnTo>
                    <a:lnTo>
                      <a:pt x="0" y="3"/>
                    </a:lnTo>
                    <a:lnTo>
                      <a:pt x="0" y="4"/>
                    </a:lnTo>
                    <a:lnTo>
                      <a:pt x="0" y="4"/>
                    </a:lnTo>
                    <a:lnTo>
                      <a:pt x="0" y="4"/>
                    </a:lnTo>
                    <a:lnTo>
                      <a:pt x="0" y="5"/>
                    </a:lnTo>
                    <a:lnTo>
                      <a:pt x="0" y="5"/>
                    </a:lnTo>
                    <a:lnTo>
                      <a:pt x="0" y="5"/>
                    </a:lnTo>
                    <a:lnTo>
                      <a:pt x="0" y="6"/>
                    </a:lnTo>
                    <a:lnTo>
                      <a:pt x="0" y="5"/>
                    </a:lnTo>
                    <a:lnTo>
                      <a:pt x="0" y="6"/>
                    </a:lnTo>
                    <a:lnTo>
                      <a:pt x="0" y="5"/>
                    </a:lnTo>
                    <a:lnTo>
                      <a:pt x="0" y="6"/>
                    </a:lnTo>
                    <a:lnTo>
                      <a:pt x="0" y="5"/>
                    </a:lnTo>
                    <a:lnTo>
                      <a:pt x="0" y="6"/>
                    </a:lnTo>
                    <a:lnTo>
                      <a:pt x="0" y="6"/>
                    </a:lnTo>
                    <a:lnTo>
                      <a:pt x="0" y="5"/>
                    </a:lnTo>
                    <a:lnTo>
                      <a:pt x="0" y="5"/>
                    </a:lnTo>
                    <a:lnTo>
                      <a:pt x="0" y="5"/>
                    </a:lnTo>
                    <a:lnTo>
                      <a:pt x="0" y="5"/>
                    </a:lnTo>
                    <a:lnTo>
                      <a:pt x="0" y="6"/>
                    </a:lnTo>
                    <a:lnTo>
                      <a:pt x="0" y="5"/>
                    </a:lnTo>
                    <a:lnTo>
                      <a:pt x="0" y="5"/>
                    </a:lnTo>
                    <a:lnTo>
                      <a:pt x="0" y="5"/>
                    </a:lnTo>
                    <a:lnTo>
                      <a:pt x="0" y="5"/>
                    </a:lnTo>
                    <a:lnTo>
                      <a:pt x="0" y="5"/>
                    </a:lnTo>
                    <a:lnTo>
                      <a:pt x="0" y="5"/>
                    </a:lnTo>
                    <a:lnTo>
                      <a:pt x="0" y="5"/>
                    </a:lnTo>
                    <a:lnTo>
                      <a:pt x="0" y="5"/>
                    </a:lnTo>
                    <a:lnTo>
                      <a:pt x="0" y="4"/>
                    </a:lnTo>
                    <a:lnTo>
                      <a:pt x="0" y="4"/>
                    </a:lnTo>
                    <a:lnTo>
                      <a:pt x="0" y="4"/>
                    </a:lnTo>
                    <a:lnTo>
                      <a:pt x="0" y="3"/>
                    </a:lnTo>
                    <a:lnTo>
                      <a:pt x="0" y="3"/>
                    </a:lnTo>
                    <a:lnTo>
                      <a:pt x="0" y="4"/>
                    </a:lnTo>
                    <a:lnTo>
                      <a:pt x="0" y="4"/>
                    </a:lnTo>
                    <a:lnTo>
                      <a:pt x="0" y="5"/>
                    </a:lnTo>
                    <a:lnTo>
                      <a:pt x="0" y="4"/>
                    </a:lnTo>
                    <a:lnTo>
                      <a:pt x="0" y="5"/>
                    </a:lnTo>
                    <a:lnTo>
                      <a:pt x="0" y="5"/>
                    </a:lnTo>
                    <a:lnTo>
                      <a:pt x="0" y="6"/>
                    </a:lnTo>
                    <a:lnTo>
                      <a:pt x="0" y="7"/>
                    </a:lnTo>
                    <a:lnTo>
                      <a:pt x="0" y="6"/>
                    </a:lnTo>
                    <a:lnTo>
                      <a:pt x="0" y="7"/>
                    </a:lnTo>
                    <a:lnTo>
                      <a:pt x="0" y="6"/>
                    </a:lnTo>
                    <a:lnTo>
                      <a:pt x="0" y="7"/>
                    </a:lnTo>
                    <a:lnTo>
                      <a:pt x="0" y="6"/>
                    </a:lnTo>
                    <a:lnTo>
                      <a:pt x="0" y="6"/>
                    </a:lnTo>
                    <a:lnTo>
                      <a:pt x="0" y="7"/>
                    </a:lnTo>
                    <a:lnTo>
                      <a:pt x="0" y="6"/>
                    </a:lnTo>
                    <a:lnTo>
                      <a:pt x="0" y="7"/>
                    </a:lnTo>
                    <a:lnTo>
                      <a:pt x="0" y="5"/>
                    </a:lnTo>
                    <a:lnTo>
                      <a:pt x="0" y="5"/>
                    </a:lnTo>
                    <a:lnTo>
                      <a:pt x="0" y="5"/>
                    </a:lnTo>
                    <a:lnTo>
                      <a:pt x="0" y="7"/>
                    </a:lnTo>
                    <a:lnTo>
                      <a:pt x="0" y="7"/>
                    </a:lnTo>
                    <a:lnTo>
                      <a:pt x="0" y="7"/>
                    </a:lnTo>
                    <a:lnTo>
                      <a:pt x="0" y="8"/>
                    </a:lnTo>
                    <a:lnTo>
                      <a:pt x="0" y="8"/>
                    </a:lnTo>
                    <a:lnTo>
                      <a:pt x="0" y="8"/>
                    </a:lnTo>
                    <a:lnTo>
                      <a:pt x="0" y="9"/>
                    </a:lnTo>
                    <a:lnTo>
                      <a:pt x="0" y="9"/>
                    </a:lnTo>
                    <a:lnTo>
                      <a:pt x="0" y="9"/>
                    </a:lnTo>
                    <a:lnTo>
                      <a:pt x="0" y="8"/>
                    </a:lnTo>
                    <a:lnTo>
                      <a:pt x="0" y="9"/>
                    </a:lnTo>
                    <a:lnTo>
                      <a:pt x="0" y="8"/>
                    </a:lnTo>
                    <a:lnTo>
                      <a:pt x="0" y="9"/>
                    </a:lnTo>
                    <a:lnTo>
                      <a:pt x="0" y="9"/>
                    </a:lnTo>
                    <a:lnTo>
                      <a:pt x="0" y="9"/>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8"/>
                    </a:lnTo>
                    <a:lnTo>
                      <a:pt x="0" y="8"/>
                    </a:lnTo>
                    <a:lnTo>
                      <a:pt x="0" y="8"/>
                    </a:lnTo>
                    <a:lnTo>
                      <a:pt x="0" y="8"/>
                    </a:lnTo>
                    <a:lnTo>
                      <a:pt x="0" y="9"/>
                    </a:lnTo>
                    <a:lnTo>
                      <a:pt x="0" y="8"/>
                    </a:lnTo>
                    <a:lnTo>
                      <a:pt x="0" y="9"/>
                    </a:lnTo>
                    <a:lnTo>
                      <a:pt x="0" y="9"/>
                    </a:lnTo>
                    <a:lnTo>
                      <a:pt x="0" y="9"/>
                    </a:lnTo>
                    <a:lnTo>
                      <a:pt x="0" y="9"/>
                    </a:lnTo>
                    <a:lnTo>
                      <a:pt x="0" y="9"/>
                    </a:lnTo>
                    <a:lnTo>
                      <a:pt x="0" y="9"/>
                    </a:lnTo>
                    <a:lnTo>
                      <a:pt x="0" y="8"/>
                    </a:lnTo>
                    <a:lnTo>
                      <a:pt x="0" y="9"/>
                    </a:lnTo>
                    <a:lnTo>
                      <a:pt x="0" y="10"/>
                    </a:lnTo>
                    <a:lnTo>
                      <a:pt x="0" y="9"/>
                    </a:lnTo>
                    <a:lnTo>
                      <a:pt x="0" y="8"/>
                    </a:lnTo>
                    <a:lnTo>
                      <a:pt x="0" y="8"/>
                    </a:lnTo>
                    <a:lnTo>
                      <a:pt x="0" y="7"/>
                    </a:lnTo>
                    <a:lnTo>
                      <a:pt x="0" y="7"/>
                    </a:lnTo>
                    <a:lnTo>
                      <a:pt x="0" y="7"/>
                    </a:lnTo>
                    <a:lnTo>
                      <a:pt x="0" y="7"/>
                    </a:lnTo>
                    <a:lnTo>
                      <a:pt x="0" y="6"/>
                    </a:lnTo>
                    <a:lnTo>
                      <a:pt x="0" y="6"/>
                    </a:lnTo>
                    <a:lnTo>
                      <a:pt x="0" y="6"/>
                    </a:lnTo>
                    <a:lnTo>
                      <a:pt x="0" y="7"/>
                    </a:lnTo>
                    <a:lnTo>
                      <a:pt x="0" y="7"/>
                    </a:lnTo>
                    <a:lnTo>
                      <a:pt x="0" y="7"/>
                    </a:lnTo>
                    <a:lnTo>
                      <a:pt x="0" y="8"/>
                    </a:lnTo>
                    <a:lnTo>
                      <a:pt x="0" y="7"/>
                    </a:lnTo>
                    <a:lnTo>
                      <a:pt x="0" y="8"/>
                    </a:lnTo>
                    <a:lnTo>
                      <a:pt x="0" y="7"/>
                    </a:lnTo>
                    <a:lnTo>
                      <a:pt x="0" y="7"/>
                    </a:lnTo>
                    <a:lnTo>
                      <a:pt x="0" y="8"/>
                    </a:lnTo>
                    <a:lnTo>
                      <a:pt x="0" y="9"/>
                    </a:lnTo>
                    <a:lnTo>
                      <a:pt x="0" y="9"/>
                    </a:lnTo>
                    <a:lnTo>
                      <a:pt x="0" y="9"/>
                    </a:lnTo>
                    <a:lnTo>
                      <a:pt x="0" y="9"/>
                    </a:lnTo>
                    <a:lnTo>
                      <a:pt x="0" y="8"/>
                    </a:lnTo>
                    <a:lnTo>
                      <a:pt x="0" y="8"/>
                    </a:lnTo>
                    <a:lnTo>
                      <a:pt x="0" y="8"/>
                    </a:lnTo>
                    <a:lnTo>
                      <a:pt x="0" y="8"/>
                    </a:lnTo>
                    <a:lnTo>
                      <a:pt x="0" y="8"/>
                    </a:lnTo>
                    <a:lnTo>
                      <a:pt x="0" y="8"/>
                    </a:lnTo>
                    <a:lnTo>
                      <a:pt x="0" y="9"/>
                    </a:lnTo>
                    <a:lnTo>
                      <a:pt x="0" y="8"/>
                    </a:lnTo>
                    <a:lnTo>
                      <a:pt x="0" y="8"/>
                    </a:lnTo>
                    <a:lnTo>
                      <a:pt x="0" y="7"/>
                    </a:lnTo>
                    <a:lnTo>
                      <a:pt x="0" y="8"/>
                    </a:lnTo>
                    <a:lnTo>
                      <a:pt x="0" y="8"/>
                    </a:lnTo>
                    <a:lnTo>
                      <a:pt x="0" y="8"/>
                    </a:lnTo>
                    <a:lnTo>
                      <a:pt x="0" y="7"/>
                    </a:lnTo>
                    <a:lnTo>
                      <a:pt x="0" y="8"/>
                    </a:lnTo>
                    <a:lnTo>
                      <a:pt x="0" y="8"/>
                    </a:lnTo>
                    <a:lnTo>
                      <a:pt x="0" y="9"/>
                    </a:lnTo>
                    <a:lnTo>
                      <a:pt x="0" y="8"/>
                    </a:lnTo>
                    <a:lnTo>
                      <a:pt x="0" y="9"/>
                    </a:lnTo>
                    <a:lnTo>
                      <a:pt x="0" y="8"/>
                    </a:lnTo>
                    <a:lnTo>
                      <a:pt x="0" y="8"/>
                    </a:lnTo>
                    <a:lnTo>
                      <a:pt x="0" y="8"/>
                    </a:lnTo>
                    <a:lnTo>
                      <a:pt x="0" y="8"/>
                    </a:lnTo>
                    <a:lnTo>
                      <a:pt x="0" y="9"/>
                    </a:lnTo>
                    <a:lnTo>
                      <a:pt x="0" y="8"/>
                    </a:lnTo>
                    <a:lnTo>
                      <a:pt x="0" y="8"/>
                    </a:lnTo>
                    <a:lnTo>
                      <a:pt x="0" y="8"/>
                    </a:lnTo>
                    <a:lnTo>
                      <a:pt x="0" y="9"/>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9"/>
                    </a:lnTo>
                    <a:lnTo>
                      <a:pt x="0" y="9"/>
                    </a:lnTo>
                    <a:lnTo>
                      <a:pt x="0" y="9"/>
                    </a:lnTo>
                    <a:lnTo>
                      <a:pt x="0" y="10"/>
                    </a:lnTo>
                    <a:lnTo>
                      <a:pt x="0" y="9"/>
                    </a:lnTo>
                    <a:lnTo>
                      <a:pt x="0" y="9"/>
                    </a:lnTo>
                    <a:lnTo>
                      <a:pt x="0" y="10"/>
                    </a:lnTo>
                    <a:lnTo>
                      <a:pt x="0" y="9"/>
                    </a:lnTo>
                    <a:lnTo>
                      <a:pt x="0" y="10"/>
                    </a:lnTo>
                    <a:lnTo>
                      <a:pt x="0" y="10"/>
                    </a:lnTo>
                    <a:lnTo>
                      <a:pt x="0" y="10"/>
                    </a:lnTo>
                    <a:lnTo>
                      <a:pt x="0" y="10"/>
                    </a:lnTo>
                    <a:lnTo>
                      <a:pt x="0" y="10"/>
                    </a:lnTo>
                    <a:lnTo>
                      <a:pt x="0" y="10"/>
                    </a:lnTo>
                    <a:lnTo>
                      <a:pt x="0" y="9"/>
                    </a:lnTo>
                    <a:lnTo>
                      <a:pt x="0" y="9"/>
                    </a:lnTo>
                    <a:lnTo>
                      <a:pt x="0" y="9"/>
                    </a:lnTo>
                    <a:lnTo>
                      <a:pt x="0" y="9"/>
                    </a:lnTo>
                    <a:lnTo>
                      <a:pt x="0" y="8"/>
                    </a:lnTo>
                    <a:lnTo>
                      <a:pt x="0" y="9"/>
                    </a:lnTo>
                    <a:lnTo>
                      <a:pt x="0" y="8"/>
                    </a:lnTo>
                    <a:lnTo>
                      <a:pt x="0" y="9"/>
                    </a:lnTo>
                    <a:lnTo>
                      <a:pt x="0" y="8"/>
                    </a:lnTo>
                    <a:lnTo>
                      <a:pt x="0" y="8"/>
                    </a:lnTo>
                    <a:lnTo>
                      <a:pt x="0" y="7"/>
                    </a:lnTo>
                    <a:lnTo>
                      <a:pt x="0" y="7"/>
                    </a:lnTo>
                    <a:lnTo>
                      <a:pt x="0" y="7"/>
                    </a:lnTo>
                    <a:lnTo>
                      <a:pt x="0" y="7"/>
                    </a:lnTo>
                    <a:lnTo>
                      <a:pt x="0" y="7"/>
                    </a:lnTo>
                    <a:lnTo>
                      <a:pt x="0" y="7"/>
                    </a:lnTo>
                    <a:lnTo>
                      <a:pt x="0" y="7"/>
                    </a:lnTo>
                    <a:lnTo>
                      <a:pt x="0" y="6"/>
                    </a:lnTo>
                    <a:lnTo>
                      <a:pt x="0" y="6"/>
                    </a:lnTo>
                    <a:lnTo>
                      <a:pt x="0" y="5"/>
                    </a:lnTo>
                    <a:lnTo>
                      <a:pt x="0" y="6"/>
                    </a:lnTo>
                    <a:lnTo>
                      <a:pt x="0" y="5"/>
                    </a:lnTo>
                    <a:lnTo>
                      <a:pt x="0" y="7"/>
                    </a:lnTo>
                    <a:lnTo>
                      <a:pt x="0" y="6"/>
                    </a:lnTo>
                    <a:lnTo>
                      <a:pt x="0" y="7"/>
                    </a:lnTo>
                    <a:lnTo>
                      <a:pt x="0" y="7"/>
                    </a:lnTo>
                    <a:lnTo>
                      <a:pt x="0" y="8"/>
                    </a:lnTo>
                    <a:lnTo>
                      <a:pt x="0" y="8"/>
                    </a:lnTo>
                    <a:lnTo>
                      <a:pt x="0" y="7"/>
                    </a:lnTo>
                    <a:lnTo>
                      <a:pt x="0" y="8"/>
                    </a:lnTo>
                    <a:lnTo>
                      <a:pt x="0" y="8"/>
                    </a:lnTo>
                    <a:lnTo>
                      <a:pt x="0" y="9"/>
                    </a:lnTo>
                    <a:lnTo>
                      <a:pt x="0" y="9"/>
                    </a:lnTo>
                    <a:lnTo>
                      <a:pt x="0" y="8"/>
                    </a:lnTo>
                    <a:lnTo>
                      <a:pt x="0" y="8"/>
                    </a:lnTo>
                    <a:lnTo>
                      <a:pt x="0" y="8"/>
                    </a:lnTo>
                    <a:lnTo>
                      <a:pt x="0" y="8"/>
                    </a:lnTo>
                    <a:lnTo>
                      <a:pt x="0" y="8"/>
                    </a:lnTo>
                    <a:lnTo>
                      <a:pt x="0" y="7"/>
                    </a:lnTo>
                    <a:lnTo>
                      <a:pt x="0" y="8"/>
                    </a:lnTo>
                    <a:lnTo>
                      <a:pt x="0" y="7"/>
                    </a:lnTo>
                    <a:lnTo>
                      <a:pt x="0" y="7"/>
                    </a:lnTo>
                    <a:lnTo>
                      <a:pt x="0" y="6"/>
                    </a:lnTo>
                    <a:lnTo>
                      <a:pt x="0" y="7"/>
                    </a:lnTo>
                    <a:lnTo>
                      <a:pt x="0" y="7"/>
                    </a:lnTo>
                    <a:lnTo>
                      <a:pt x="0" y="7"/>
                    </a:lnTo>
                    <a:lnTo>
                      <a:pt x="0" y="7"/>
                    </a:lnTo>
                    <a:lnTo>
                      <a:pt x="0" y="7"/>
                    </a:lnTo>
                    <a:lnTo>
                      <a:pt x="0" y="7"/>
                    </a:lnTo>
                    <a:lnTo>
                      <a:pt x="0" y="7"/>
                    </a:lnTo>
                    <a:lnTo>
                      <a:pt x="0" y="7"/>
                    </a:lnTo>
                    <a:lnTo>
                      <a:pt x="0" y="8"/>
                    </a:lnTo>
                    <a:lnTo>
                      <a:pt x="0" y="8"/>
                    </a:lnTo>
                    <a:lnTo>
                      <a:pt x="0" y="9"/>
                    </a:lnTo>
                    <a:lnTo>
                      <a:pt x="0" y="10"/>
                    </a:lnTo>
                    <a:lnTo>
                      <a:pt x="0" y="10"/>
                    </a:lnTo>
                    <a:lnTo>
                      <a:pt x="0" y="10"/>
                    </a:lnTo>
                    <a:lnTo>
                      <a:pt x="0" y="10"/>
                    </a:lnTo>
                    <a:lnTo>
                      <a:pt x="0" y="9"/>
                    </a:lnTo>
                    <a:lnTo>
                      <a:pt x="0" y="9"/>
                    </a:lnTo>
                    <a:lnTo>
                      <a:pt x="0" y="8"/>
                    </a:lnTo>
                    <a:lnTo>
                      <a:pt x="0" y="9"/>
                    </a:lnTo>
                    <a:lnTo>
                      <a:pt x="0" y="8"/>
                    </a:lnTo>
                    <a:lnTo>
                      <a:pt x="0" y="8"/>
                    </a:lnTo>
                    <a:lnTo>
                      <a:pt x="0" y="8"/>
                    </a:lnTo>
                    <a:lnTo>
                      <a:pt x="0" y="9"/>
                    </a:lnTo>
                    <a:lnTo>
                      <a:pt x="0" y="8"/>
                    </a:lnTo>
                    <a:lnTo>
                      <a:pt x="0" y="8"/>
                    </a:lnTo>
                    <a:lnTo>
                      <a:pt x="0" y="8"/>
                    </a:lnTo>
                    <a:lnTo>
                      <a:pt x="0" y="9"/>
                    </a:lnTo>
                    <a:lnTo>
                      <a:pt x="0" y="8"/>
                    </a:lnTo>
                    <a:lnTo>
                      <a:pt x="0" y="9"/>
                    </a:lnTo>
                    <a:lnTo>
                      <a:pt x="0" y="8"/>
                    </a:lnTo>
                    <a:lnTo>
                      <a:pt x="0" y="9"/>
                    </a:lnTo>
                    <a:lnTo>
                      <a:pt x="0" y="9"/>
                    </a:lnTo>
                    <a:lnTo>
                      <a:pt x="0" y="9"/>
                    </a:lnTo>
                    <a:lnTo>
                      <a:pt x="0" y="9"/>
                    </a:lnTo>
                    <a:lnTo>
                      <a:pt x="0" y="9"/>
                    </a:lnTo>
                    <a:lnTo>
                      <a:pt x="0" y="9"/>
                    </a:lnTo>
                    <a:lnTo>
                      <a:pt x="0" y="10"/>
                    </a:lnTo>
                    <a:lnTo>
                      <a:pt x="0" y="10"/>
                    </a:lnTo>
                    <a:lnTo>
                      <a:pt x="0" y="10"/>
                    </a:lnTo>
                    <a:lnTo>
                      <a:pt x="0" y="10"/>
                    </a:lnTo>
                    <a:lnTo>
                      <a:pt x="0" y="9"/>
                    </a:lnTo>
                    <a:lnTo>
                      <a:pt x="0" y="10"/>
                    </a:lnTo>
                    <a:lnTo>
                      <a:pt x="0" y="10"/>
                    </a:lnTo>
                    <a:lnTo>
                      <a:pt x="0" y="9"/>
                    </a:lnTo>
                    <a:lnTo>
                      <a:pt x="0" y="9"/>
                    </a:lnTo>
                    <a:lnTo>
                      <a:pt x="0" y="9"/>
                    </a:lnTo>
                    <a:lnTo>
                      <a:pt x="0" y="8"/>
                    </a:lnTo>
                    <a:lnTo>
                      <a:pt x="0" y="8"/>
                    </a:lnTo>
                    <a:lnTo>
                      <a:pt x="0" y="8"/>
                    </a:lnTo>
                    <a:lnTo>
                      <a:pt x="0" y="8"/>
                    </a:lnTo>
                    <a:lnTo>
                      <a:pt x="0" y="7"/>
                    </a:lnTo>
                    <a:lnTo>
                      <a:pt x="0" y="8"/>
                    </a:lnTo>
                    <a:lnTo>
                      <a:pt x="0" y="7"/>
                    </a:lnTo>
                    <a:lnTo>
                      <a:pt x="0" y="8"/>
                    </a:lnTo>
                    <a:lnTo>
                      <a:pt x="0" y="7"/>
                    </a:lnTo>
                    <a:lnTo>
                      <a:pt x="0" y="7"/>
                    </a:lnTo>
                    <a:lnTo>
                      <a:pt x="0" y="8"/>
                    </a:lnTo>
                    <a:lnTo>
                      <a:pt x="0" y="8"/>
                    </a:lnTo>
                    <a:lnTo>
                      <a:pt x="0" y="8"/>
                    </a:lnTo>
                    <a:lnTo>
                      <a:pt x="0" y="9"/>
                    </a:lnTo>
                    <a:lnTo>
                      <a:pt x="0" y="8"/>
                    </a:lnTo>
                    <a:lnTo>
                      <a:pt x="0" y="9"/>
                    </a:lnTo>
                    <a:lnTo>
                      <a:pt x="0" y="10"/>
                    </a:lnTo>
                    <a:lnTo>
                      <a:pt x="0" y="10"/>
                    </a:lnTo>
                    <a:lnTo>
                      <a:pt x="0" y="10"/>
                    </a:lnTo>
                    <a:lnTo>
                      <a:pt x="0" y="11"/>
                    </a:lnTo>
                    <a:lnTo>
                      <a:pt x="0" y="11"/>
                    </a:lnTo>
                    <a:lnTo>
                      <a:pt x="0" y="10"/>
                    </a:lnTo>
                    <a:lnTo>
                      <a:pt x="0" y="10"/>
                    </a:lnTo>
                    <a:lnTo>
                      <a:pt x="0" y="10"/>
                    </a:lnTo>
                    <a:lnTo>
                      <a:pt x="0" y="10"/>
                    </a:lnTo>
                    <a:lnTo>
                      <a:pt x="0" y="11"/>
                    </a:lnTo>
                    <a:lnTo>
                      <a:pt x="0" y="11"/>
                    </a:lnTo>
                    <a:lnTo>
                      <a:pt x="0" y="10"/>
                    </a:lnTo>
                    <a:lnTo>
                      <a:pt x="0" y="10"/>
                    </a:lnTo>
                    <a:lnTo>
                      <a:pt x="0" y="9"/>
                    </a:lnTo>
                    <a:lnTo>
                      <a:pt x="0" y="9"/>
                    </a:lnTo>
                    <a:lnTo>
                      <a:pt x="0" y="9"/>
                    </a:lnTo>
                    <a:lnTo>
                      <a:pt x="0" y="9"/>
                    </a:lnTo>
                    <a:lnTo>
                      <a:pt x="0" y="8"/>
                    </a:lnTo>
                    <a:lnTo>
                      <a:pt x="0" y="9"/>
                    </a:lnTo>
                    <a:lnTo>
                      <a:pt x="0" y="9"/>
                    </a:lnTo>
                    <a:lnTo>
                      <a:pt x="0" y="8"/>
                    </a:lnTo>
                    <a:lnTo>
                      <a:pt x="0" y="7"/>
                    </a:lnTo>
                    <a:lnTo>
                      <a:pt x="0" y="7"/>
                    </a:lnTo>
                    <a:lnTo>
                      <a:pt x="0" y="7"/>
                    </a:lnTo>
                    <a:lnTo>
                      <a:pt x="0" y="6"/>
                    </a:lnTo>
                    <a:lnTo>
                      <a:pt x="0" y="8"/>
                    </a:lnTo>
                    <a:lnTo>
                      <a:pt x="0" y="7"/>
                    </a:lnTo>
                    <a:lnTo>
                      <a:pt x="0" y="7"/>
                    </a:lnTo>
                    <a:lnTo>
                      <a:pt x="0" y="7"/>
                    </a:lnTo>
                    <a:lnTo>
                      <a:pt x="0" y="7"/>
                    </a:lnTo>
                    <a:lnTo>
                      <a:pt x="0" y="8"/>
                    </a:lnTo>
                    <a:lnTo>
                      <a:pt x="0" y="8"/>
                    </a:lnTo>
                    <a:lnTo>
                      <a:pt x="0" y="8"/>
                    </a:lnTo>
                    <a:lnTo>
                      <a:pt x="0" y="7"/>
                    </a:lnTo>
                    <a:lnTo>
                      <a:pt x="0" y="8"/>
                    </a:lnTo>
                    <a:lnTo>
                      <a:pt x="0" y="7"/>
                    </a:lnTo>
                    <a:lnTo>
                      <a:pt x="0" y="7"/>
                    </a:lnTo>
                    <a:lnTo>
                      <a:pt x="0" y="7"/>
                    </a:lnTo>
                    <a:lnTo>
                      <a:pt x="0" y="7"/>
                    </a:lnTo>
                    <a:lnTo>
                      <a:pt x="0" y="8"/>
                    </a:lnTo>
                    <a:lnTo>
                      <a:pt x="0" y="7"/>
                    </a:lnTo>
                    <a:lnTo>
                      <a:pt x="0" y="8"/>
                    </a:lnTo>
                    <a:lnTo>
                      <a:pt x="0" y="7"/>
                    </a:lnTo>
                    <a:lnTo>
                      <a:pt x="0" y="7"/>
                    </a:lnTo>
                    <a:lnTo>
                      <a:pt x="0" y="7"/>
                    </a:lnTo>
                    <a:lnTo>
                      <a:pt x="0" y="7"/>
                    </a:lnTo>
                    <a:lnTo>
                      <a:pt x="0" y="7"/>
                    </a:lnTo>
                    <a:lnTo>
                      <a:pt x="0" y="6"/>
                    </a:lnTo>
                    <a:lnTo>
                      <a:pt x="0" y="5"/>
                    </a:lnTo>
                    <a:lnTo>
                      <a:pt x="0" y="6"/>
                    </a:lnTo>
                    <a:lnTo>
                      <a:pt x="0" y="6"/>
                    </a:lnTo>
                    <a:lnTo>
                      <a:pt x="0" y="7"/>
                    </a:lnTo>
                    <a:lnTo>
                      <a:pt x="0" y="6"/>
                    </a:lnTo>
                    <a:lnTo>
                      <a:pt x="0" y="7"/>
                    </a:lnTo>
                    <a:lnTo>
                      <a:pt x="0" y="6"/>
                    </a:lnTo>
                    <a:lnTo>
                      <a:pt x="0" y="6"/>
                    </a:lnTo>
                    <a:lnTo>
                      <a:pt x="0" y="6"/>
                    </a:lnTo>
                    <a:lnTo>
                      <a:pt x="0" y="7"/>
                    </a:lnTo>
                    <a:lnTo>
                      <a:pt x="0" y="7"/>
                    </a:lnTo>
                    <a:lnTo>
                      <a:pt x="0" y="7"/>
                    </a:lnTo>
                    <a:lnTo>
                      <a:pt x="0" y="7"/>
                    </a:lnTo>
                    <a:lnTo>
                      <a:pt x="0" y="8"/>
                    </a:lnTo>
                    <a:lnTo>
                      <a:pt x="0" y="8"/>
                    </a:lnTo>
                    <a:lnTo>
                      <a:pt x="0" y="8"/>
                    </a:lnTo>
                    <a:lnTo>
                      <a:pt x="0" y="8"/>
                    </a:lnTo>
                    <a:lnTo>
                      <a:pt x="0" y="7"/>
                    </a:lnTo>
                    <a:lnTo>
                      <a:pt x="0" y="7"/>
                    </a:lnTo>
                    <a:lnTo>
                      <a:pt x="0" y="7"/>
                    </a:lnTo>
                    <a:lnTo>
                      <a:pt x="0" y="7"/>
                    </a:lnTo>
                    <a:lnTo>
                      <a:pt x="0" y="6"/>
                    </a:lnTo>
                    <a:lnTo>
                      <a:pt x="0" y="7"/>
                    </a:lnTo>
                    <a:lnTo>
                      <a:pt x="0" y="7"/>
                    </a:lnTo>
                    <a:lnTo>
                      <a:pt x="0" y="8"/>
                    </a:lnTo>
                    <a:lnTo>
                      <a:pt x="0" y="7"/>
                    </a:lnTo>
                    <a:lnTo>
                      <a:pt x="0" y="7"/>
                    </a:lnTo>
                    <a:lnTo>
                      <a:pt x="0" y="6"/>
                    </a:lnTo>
                    <a:lnTo>
                      <a:pt x="0" y="7"/>
                    </a:lnTo>
                    <a:lnTo>
                      <a:pt x="0" y="7"/>
                    </a:lnTo>
                    <a:lnTo>
                      <a:pt x="0" y="7"/>
                    </a:lnTo>
                    <a:lnTo>
                      <a:pt x="0" y="7"/>
                    </a:lnTo>
                    <a:lnTo>
                      <a:pt x="0" y="7"/>
                    </a:lnTo>
                    <a:lnTo>
                      <a:pt x="0" y="6"/>
                    </a:lnTo>
                    <a:lnTo>
                      <a:pt x="0" y="7"/>
                    </a:lnTo>
                    <a:lnTo>
                      <a:pt x="0" y="8"/>
                    </a:lnTo>
                    <a:lnTo>
                      <a:pt x="0" y="8"/>
                    </a:lnTo>
                    <a:lnTo>
                      <a:pt x="0" y="8"/>
                    </a:lnTo>
                    <a:lnTo>
                      <a:pt x="0" y="8"/>
                    </a:lnTo>
                    <a:lnTo>
                      <a:pt x="0" y="8"/>
                    </a:lnTo>
                    <a:lnTo>
                      <a:pt x="0" y="8"/>
                    </a:lnTo>
                    <a:lnTo>
                      <a:pt x="0" y="8"/>
                    </a:lnTo>
                    <a:lnTo>
                      <a:pt x="0" y="9"/>
                    </a:lnTo>
                    <a:lnTo>
                      <a:pt x="0" y="9"/>
                    </a:lnTo>
                    <a:lnTo>
                      <a:pt x="0"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1"/>
                    </a:lnTo>
                    <a:lnTo>
                      <a:pt x="0" y="12"/>
                    </a:lnTo>
                    <a:lnTo>
                      <a:pt x="0" y="11"/>
                    </a:lnTo>
                    <a:lnTo>
                      <a:pt x="0" y="12"/>
                    </a:lnTo>
                    <a:lnTo>
                      <a:pt x="0" y="11"/>
                    </a:lnTo>
                    <a:lnTo>
                      <a:pt x="0" y="11"/>
                    </a:lnTo>
                    <a:lnTo>
                      <a:pt x="0" y="11"/>
                    </a:lnTo>
                    <a:lnTo>
                      <a:pt x="0" y="10"/>
                    </a:lnTo>
                    <a:lnTo>
                      <a:pt x="0" y="11"/>
                    </a:lnTo>
                    <a:lnTo>
                      <a:pt x="0" y="11"/>
                    </a:lnTo>
                    <a:lnTo>
                      <a:pt x="0" y="11"/>
                    </a:lnTo>
                    <a:lnTo>
                      <a:pt x="0" y="12"/>
                    </a:lnTo>
                    <a:lnTo>
                      <a:pt x="0" y="12"/>
                    </a:lnTo>
                    <a:lnTo>
                      <a:pt x="0" y="13"/>
                    </a:lnTo>
                    <a:lnTo>
                      <a:pt x="0" y="12"/>
                    </a:lnTo>
                    <a:lnTo>
                      <a:pt x="0" y="12"/>
                    </a:lnTo>
                    <a:lnTo>
                      <a:pt x="0" y="11"/>
                    </a:lnTo>
                    <a:lnTo>
                      <a:pt x="0" y="11"/>
                    </a:lnTo>
                    <a:lnTo>
                      <a:pt x="0" y="10"/>
                    </a:lnTo>
                    <a:lnTo>
                      <a:pt x="0" y="10"/>
                    </a:lnTo>
                    <a:lnTo>
                      <a:pt x="0" y="10"/>
                    </a:lnTo>
                    <a:lnTo>
                      <a:pt x="0" y="9"/>
                    </a:lnTo>
                    <a:lnTo>
                      <a:pt x="0" y="9"/>
                    </a:lnTo>
                    <a:lnTo>
                      <a:pt x="0" y="9"/>
                    </a:lnTo>
                    <a:lnTo>
                      <a:pt x="0" y="10"/>
                    </a:lnTo>
                    <a:lnTo>
                      <a:pt x="0" y="10"/>
                    </a:lnTo>
                    <a:lnTo>
                      <a:pt x="0" y="10"/>
                    </a:lnTo>
                    <a:lnTo>
                      <a:pt x="0" y="10"/>
                    </a:lnTo>
                    <a:lnTo>
                      <a:pt x="0" y="10"/>
                    </a:lnTo>
                    <a:lnTo>
                      <a:pt x="0" y="9"/>
                    </a:lnTo>
                    <a:lnTo>
                      <a:pt x="0" y="9"/>
                    </a:lnTo>
                    <a:lnTo>
                      <a:pt x="0" y="10"/>
                    </a:lnTo>
                    <a:lnTo>
                      <a:pt x="0" y="10"/>
                    </a:lnTo>
                    <a:lnTo>
                      <a:pt x="0" y="10"/>
                    </a:lnTo>
                    <a:lnTo>
                      <a:pt x="0" y="10"/>
                    </a:lnTo>
                    <a:lnTo>
                      <a:pt x="0" y="9"/>
                    </a:lnTo>
                    <a:lnTo>
                      <a:pt x="0" y="9"/>
                    </a:lnTo>
                    <a:lnTo>
                      <a:pt x="0" y="8"/>
                    </a:lnTo>
                    <a:lnTo>
                      <a:pt x="0" y="9"/>
                    </a:lnTo>
                    <a:lnTo>
                      <a:pt x="0" y="9"/>
                    </a:lnTo>
                    <a:lnTo>
                      <a:pt x="0" y="9"/>
                    </a:lnTo>
                    <a:lnTo>
                      <a:pt x="0" y="9"/>
                    </a:lnTo>
                    <a:lnTo>
                      <a:pt x="0" y="9"/>
                    </a:lnTo>
                    <a:lnTo>
                      <a:pt x="0" y="9"/>
                    </a:lnTo>
                    <a:lnTo>
                      <a:pt x="0" y="10"/>
                    </a:lnTo>
                    <a:lnTo>
                      <a:pt x="0" y="10"/>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8"/>
                    </a:lnTo>
                    <a:lnTo>
                      <a:pt x="0" y="7"/>
                    </a:lnTo>
                    <a:lnTo>
                      <a:pt x="0" y="7"/>
                    </a:lnTo>
                    <a:lnTo>
                      <a:pt x="0" y="7"/>
                    </a:lnTo>
                    <a:lnTo>
                      <a:pt x="0" y="8"/>
                    </a:lnTo>
                    <a:lnTo>
                      <a:pt x="0" y="8"/>
                    </a:lnTo>
                    <a:lnTo>
                      <a:pt x="0" y="7"/>
                    </a:lnTo>
                    <a:lnTo>
                      <a:pt x="0" y="7"/>
                    </a:lnTo>
                    <a:lnTo>
                      <a:pt x="0" y="8"/>
                    </a:lnTo>
                    <a:lnTo>
                      <a:pt x="0" y="7"/>
                    </a:lnTo>
                    <a:lnTo>
                      <a:pt x="0" y="8"/>
                    </a:lnTo>
                    <a:lnTo>
                      <a:pt x="0" y="8"/>
                    </a:lnTo>
                    <a:lnTo>
                      <a:pt x="0" y="9"/>
                    </a:lnTo>
                    <a:lnTo>
                      <a:pt x="0" y="8"/>
                    </a:lnTo>
                    <a:lnTo>
                      <a:pt x="0" y="8"/>
                    </a:lnTo>
                  </a:path>
                </a:pathLst>
              </a:custGeom>
              <a:noFill/>
              <a:ln w="0">
                <a:solidFill>
                  <a:srgbClr val="3366FF"/>
                </a:solidFill>
                <a:prstDash val="solid"/>
                <a:round/>
                <a:headEnd/>
                <a:tailEnd/>
              </a:ln>
            </p:spPr>
            <p:txBody>
              <a:bodyPr/>
              <a:lstStyle/>
              <a:p>
                <a:endParaRPr lang="en-GB"/>
              </a:p>
            </p:txBody>
          </p:sp>
          <p:sp>
            <p:nvSpPr>
              <p:cNvPr id="186403" name="Freeform 1059"/>
              <p:cNvSpPr>
                <a:spLocks/>
              </p:cNvSpPr>
              <p:nvPr/>
            </p:nvSpPr>
            <p:spPr bwMode="auto">
              <a:xfrm>
                <a:off x="4020" y="3575"/>
                <a:ext cx="6" cy="90"/>
              </a:xfrm>
              <a:custGeom>
                <a:avLst/>
                <a:gdLst/>
                <a:ahLst/>
                <a:cxnLst>
                  <a:cxn ang="0">
                    <a:pos x="0" y="13"/>
                  </a:cxn>
                  <a:cxn ang="0">
                    <a:pos x="0" y="10"/>
                  </a:cxn>
                  <a:cxn ang="0">
                    <a:pos x="0" y="9"/>
                  </a:cxn>
                  <a:cxn ang="0">
                    <a:pos x="0" y="12"/>
                  </a:cxn>
                  <a:cxn ang="0">
                    <a:pos x="0" y="11"/>
                  </a:cxn>
                  <a:cxn ang="0">
                    <a:pos x="0" y="10"/>
                  </a:cxn>
                  <a:cxn ang="0">
                    <a:pos x="0" y="8"/>
                  </a:cxn>
                  <a:cxn ang="0">
                    <a:pos x="0" y="7"/>
                  </a:cxn>
                  <a:cxn ang="0">
                    <a:pos x="0" y="8"/>
                  </a:cxn>
                  <a:cxn ang="0">
                    <a:pos x="0" y="5"/>
                  </a:cxn>
                  <a:cxn ang="0">
                    <a:pos x="0" y="7"/>
                  </a:cxn>
                  <a:cxn ang="0">
                    <a:pos x="0" y="6"/>
                  </a:cxn>
                  <a:cxn ang="0">
                    <a:pos x="0" y="5"/>
                  </a:cxn>
                  <a:cxn ang="0">
                    <a:pos x="0" y="5"/>
                  </a:cxn>
                  <a:cxn ang="0">
                    <a:pos x="0" y="6"/>
                  </a:cxn>
                  <a:cxn ang="0">
                    <a:pos x="0" y="8"/>
                  </a:cxn>
                  <a:cxn ang="0">
                    <a:pos x="0" y="9"/>
                  </a:cxn>
                  <a:cxn ang="0">
                    <a:pos x="0" y="8"/>
                  </a:cxn>
                  <a:cxn ang="0">
                    <a:pos x="0" y="7"/>
                  </a:cxn>
                  <a:cxn ang="0">
                    <a:pos x="0" y="8"/>
                  </a:cxn>
                  <a:cxn ang="0">
                    <a:pos x="0" y="9"/>
                  </a:cxn>
                  <a:cxn ang="0">
                    <a:pos x="0" y="10"/>
                  </a:cxn>
                  <a:cxn ang="0">
                    <a:pos x="0" y="7"/>
                  </a:cxn>
                  <a:cxn ang="0">
                    <a:pos x="0" y="7"/>
                  </a:cxn>
                  <a:cxn ang="0">
                    <a:pos x="0" y="7"/>
                  </a:cxn>
                  <a:cxn ang="0">
                    <a:pos x="0" y="6"/>
                  </a:cxn>
                  <a:cxn ang="0">
                    <a:pos x="0" y="7"/>
                  </a:cxn>
                  <a:cxn ang="0">
                    <a:pos x="0" y="8"/>
                  </a:cxn>
                  <a:cxn ang="0">
                    <a:pos x="0" y="10"/>
                  </a:cxn>
                  <a:cxn ang="0">
                    <a:pos x="0" y="6"/>
                  </a:cxn>
                  <a:cxn ang="0">
                    <a:pos x="1" y="7"/>
                  </a:cxn>
                  <a:cxn ang="0">
                    <a:pos x="1" y="9"/>
                  </a:cxn>
                  <a:cxn ang="0">
                    <a:pos x="1" y="7"/>
                  </a:cxn>
                  <a:cxn ang="0">
                    <a:pos x="1" y="7"/>
                  </a:cxn>
                  <a:cxn ang="0">
                    <a:pos x="1" y="6"/>
                  </a:cxn>
                  <a:cxn ang="0">
                    <a:pos x="1" y="7"/>
                  </a:cxn>
                  <a:cxn ang="0">
                    <a:pos x="1" y="10"/>
                  </a:cxn>
                  <a:cxn ang="0">
                    <a:pos x="1" y="9"/>
                  </a:cxn>
                  <a:cxn ang="0">
                    <a:pos x="1" y="12"/>
                  </a:cxn>
                  <a:cxn ang="0">
                    <a:pos x="1" y="14"/>
                  </a:cxn>
                  <a:cxn ang="0">
                    <a:pos x="1" y="12"/>
                  </a:cxn>
                  <a:cxn ang="0">
                    <a:pos x="1" y="14"/>
                  </a:cxn>
                  <a:cxn ang="0">
                    <a:pos x="1" y="14"/>
                  </a:cxn>
                  <a:cxn ang="0">
                    <a:pos x="1" y="13"/>
                  </a:cxn>
                  <a:cxn ang="0">
                    <a:pos x="1" y="11"/>
                  </a:cxn>
                  <a:cxn ang="0">
                    <a:pos x="1" y="10"/>
                  </a:cxn>
                  <a:cxn ang="0">
                    <a:pos x="1" y="5"/>
                  </a:cxn>
                  <a:cxn ang="0">
                    <a:pos x="1" y="7"/>
                  </a:cxn>
                  <a:cxn ang="0">
                    <a:pos x="1" y="7"/>
                  </a:cxn>
                  <a:cxn ang="0">
                    <a:pos x="1" y="7"/>
                  </a:cxn>
                  <a:cxn ang="0">
                    <a:pos x="1" y="6"/>
                  </a:cxn>
                  <a:cxn ang="0">
                    <a:pos x="1" y="3"/>
                  </a:cxn>
                  <a:cxn ang="0">
                    <a:pos x="1" y="2"/>
                  </a:cxn>
                  <a:cxn ang="0">
                    <a:pos x="1" y="3"/>
                  </a:cxn>
                  <a:cxn ang="0">
                    <a:pos x="1" y="7"/>
                  </a:cxn>
                  <a:cxn ang="0">
                    <a:pos x="1" y="8"/>
                  </a:cxn>
                  <a:cxn ang="0">
                    <a:pos x="1" y="9"/>
                  </a:cxn>
                  <a:cxn ang="0">
                    <a:pos x="1" y="10"/>
                  </a:cxn>
                  <a:cxn ang="0">
                    <a:pos x="1" y="10"/>
                  </a:cxn>
                  <a:cxn ang="0">
                    <a:pos x="1" y="10"/>
                  </a:cxn>
                  <a:cxn ang="0">
                    <a:pos x="1" y="7"/>
                  </a:cxn>
                  <a:cxn ang="0">
                    <a:pos x="1" y="8"/>
                  </a:cxn>
                  <a:cxn ang="0">
                    <a:pos x="1" y="7"/>
                  </a:cxn>
                </a:cxnLst>
                <a:rect l="0" t="0" r="r" b="b"/>
                <a:pathLst>
                  <a:path w="1" h="15">
                    <a:moveTo>
                      <a:pt x="0" y="11"/>
                    </a:moveTo>
                    <a:lnTo>
                      <a:pt x="0" y="11"/>
                    </a:lnTo>
                    <a:lnTo>
                      <a:pt x="0" y="11"/>
                    </a:lnTo>
                    <a:lnTo>
                      <a:pt x="0" y="12"/>
                    </a:lnTo>
                    <a:lnTo>
                      <a:pt x="0" y="11"/>
                    </a:lnTo>
                    <a:lnTo>
                      <a:pt x="0" y="12"/>
                    </a:lnTo>
                    <a:lnTo>
                      <a:pt x="0" y="12"/>
                    </a:lnTo>
                    <a:lnTo>
                      <a:pt x="0" y="13"/>
                    </a:lnTo>
                    <a:lnTo>
                      <a:pt x="0" y="13"/>
                    </a:lnTo>
                    <a:lnTo>
                      <a:pt x="0" y="13"/>
                    </a:lnTo>
                    <a:lnTo>
                      <a:pt x="0" y="13"/>
                    </a:lnTo>
                    <a:lnTo>
                      <a:pt x="0" y="13"/>
                    </a:lnTo>
                    <a:lnTo>
                      <a:pt x="0" y="14"/>
                    </a:lnTo>
                    <a:lnTo>
                      <a:pt x="0" y="13"/>
                    </a:lnTo>
                    <a:lnTo>
                      <a:pt x="0" y="13"/>
                    </a:lnTo>
                    <a:lnTo>
                      <a:pt x="0" y="13"/>
                    </a:lnTo>
                    <a:lnTo>
                      <a:pt x="0" y="12"/>
                    </a:lnTo>
                    <a:lnTo>
                      <a:pt x="0" y="12"/>
                    </a:lnTo>
                    <a:lnTo>
                      <a:pt x="0" y="12"/>
                    </a:lnTo>
                    <a:lnTo>
                      <a:pt x="0" y="11"/>
                    </a:lnTo>
                    <a:lnTo>
                      <a:pt x="0" y="10"/>
                    </a:lnTo>
                    <a:lnTo>
                      <a:pt x="0" y="10"/>
                    </a:lnTo>
                    <a:lnTo>
                      <a:pt x="0" y="9"/>
                    </a:lnTo>
                    <a:lnTo>
                      <a:pt x="0" y="8"/>
                    </a:lnTo>
                    <a:lnTo>
                      <a:pt x="0" y="9"/>
                    </a:lnTo>
                    <a:lnTo>
                      <a:pt x="0" y="9"/>
                    </a:lnTo>
                    <a:lnTo>
                      <a:pt x="0" y="9"/>
                    </a:lnTo>
                    <a:lnTo>
                      <a:pt x="0" y="8"/>
                    </a:lnTo>
                    <a:lnTo>
                      <a:pt x="0" y="8"/>
                    </a:lnTo>
                    <a:lnTo>
                      <a:pt x="0" y="8"/>
                    </a:lnTo>
                    <a:lnTo>
                      <a:pt x="0" y="9"/>
                    </a:lnTo>
                    <a:lnTo>
                      <a:pt x="0" y="9"/>
                    </a:lnTo>
                    <a:lnTo>
                      <a:pt x="0" y="9"/>
                    </a:lnTo>
                    <a:lnTo>
                      <a:pt x="0" y="10"/>
                    </a:lnTo>
                    <a:lnTo>
                      <a:pt x="0" y="9"/>
                    </a:lnTo>
                    <a:lnTo>
                      <a:pt x="0" y="10"/>
                    </a:lnTo>
                    <a:lnTo>
                      <a:pt x="0" y="10"/>
                    </a:lnTo>
                    <a:lnTo>
                      <a:pt x="0" y="10"/>
                    </a:lnTo>
                    <a:lnTo>
                      <a:pt x="0" y="10"/>
                    </a:lnTo>
                    <a:lnTo>
                      <a:pt x="0" y="11"/>
                    </a:lnTo>
                    <a:lnTo>
                      <a:pt x="0" y="11"/>
                    </a:lnTo>
                    <a:lnTo>
                      <a:pt x="0" y="11"/>
                    </a:lnTo>
                    <a:lnTo>
                      <a:pt x="0" y="12"/>
                    </a:lnTo>
                    <a:lnTo>
                      <a:pt x="0" y="12"/>
                    </a:lnTo>
                    <a:lnTo>
                      <a:pt x="0" y="12"/>
                    </a:lnTo>
                    <a:lnTo>
                      <a:pt x="0" y="13"/>
                    </a:lnTo>
                    <a:lnTo>
                      <a:pt x="0" y="13"/>
                    </a:lnTo>
                    <a:lnTo>
                      <a:pt x="0" y="13"/>
                    </a:lnTo>
                    <a:lnTo>
                      <a:pt x="0" y="13"/>
                    </a:lnTo>
                    <a:lnTo>
                      <a:pt x="0" y="13"/>
                    </a:lnTo>
                    <a:lnTo>
                      <a:pt x="0" y="13"/>
                    </a:lnTo>
                    <a:lnTo>
                      <a:pt x="0" y="13"/>
                    </a:lnTo>
                    <a:lnTo>
                      <a:pt x="0" y="12"/>
                    </a:lnTo>
                    <a:lnTo>
                      <a:pt x="0" y="12"/>
                    </a:lnTo>
                    <a:lnTo>
                      <a:pt x="0" y="11"/>
                    </a:lnTo>
                    <a:lnTo>
                      <a:pt x="0" y="12"/>
                    </a:lnTo>
                    <a:lnTo>
                      <a:pt x="0" y="11"/>
                    </a:lnTo>
                    <a:lnTo>
                      <a:pt x="0" y="11"/>
                    </a:lnTo>
                    <a:lnTo>
                      <a:pt x="0" y="11"/>
                    </a:lnTo>
                    <a:lnTo>
                      <a:pt x="0" y="11"/>
                    </a:lnTo>
                    <a:lnTo>
                      <a:pt x="0" y="10"/>
                    </a:lnTo>
                    <a:lnTo>
                      <a:pt x="0" y="10"/>
                    </a:lnTo>
                    <a:lnTo>
                      <a:pt x="0" y="11"/>
                    </a:lnTo>
                    <a:lnTo>
                      <a:pt x="0" y="10"/>
                    </a:lnTo>
                    <a:lnTo>
                      <a:pt x="0" y="9"/>
                    </a:lnTo>
                    <a:lnTo>
                      <a:pt x="0" y="10"/>
                    </a:lnTo>
                    <a:lnTo>
                      <a:pt x="0" y="10"/>
                    </a:lnTo>
                    <a:lnTo>
                      <a:pt x="0" y="9"/>
                    </a:lnTo>
                    <a:lnTo>
                      <a:pt x="0" y="10"/>
                    </a:lnTo>
                    <a:lnTo>
                      <a:pt x="0" y="10"/>
                    </a:lnTo>
                    <a:lnTo>
                      <a:pt x="0" y="9"/>
                    </a:lnTo>
                    <a:lnTo>
                      <a:pt x="0" y="9"/>
                    </a:lnTo>
                    <a:lnTo>
                      <a:pt x="0" y="8"/>
                    </a:lnTo>
                    <a:lnTo>
                      <a:pt x="0" y="9"/>
                    </a:lnTo>
                    <a:lnTo>
                      <a:pt x="0" y="9"/>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9"/>
                    </a:lnTo>
                    <a:lnTo>
                      <a:pt x="0" y="8"/>
                    </a:lnTo>
                    <a:lnTo>
                      <a:pt x="0" y="9"/>
                    </a:lnTo>
                    <a:lnTo>
                      <a:pt x="0" y="8"/>
                    </a:lnTo>
                    <a:lnTo>
                      <a:pt x="0" y="8"/>
                    </a:lnTo>
                    <a:lnTo>
                      <a:pt x="0" y="8"/>
                    </a:lnTo>
                    <a:lnTo>
                      <a:pt x="0" y="8"/>
                    </a:lnTo>
                    <a:lnTo>
                      <a:pt x="0" y="7"/>
                    </a:lnTo>
                    <a:lnTo>
                      <a:pt x="0" y="8"/>
                    </a:lnTo>
                    <a:lnTo>
                      <a:pt x="0" y="7"/>
                    </a:lnTo>
                    <a:lnTo>
                      <a:pt x="0" y="7"/>
                    </a:lnTo>
                    <a:lnTo>
                      <a:pt x="0" y="6"/>
                    </a:lnTo>
                    <a:lnTo>
                      <a:pt x="0" y="6"/>
                    </a:lnTo>
                    <a:lnTo>
                      <a:pt x="0" y="6"/>
                    </a:lnTo>
                    <a:lnTo>
                      <a:pt x="0" y="6"/>
                    </a:lnTo>
                    <a:lnTo>
                      <a:pt x="0" y="5"/>
                    </a:lnTo>
                    <a:lnTo>
                      <a:pt x="0" y="5"/>
                    </a:lnTo>
                    <a:lnTo>
                      <a:pt x="0" y="5"/>
                    </a:lnTo>
                    <a:lnTo>
                      <a:pt x="0" y="5"/>
                    </a:lnTo>
                    <a:lnTo>
                      <a:pt x="0" y="5"/>
                    </a:lnTo>
                    <a:lnTo>
                      <a:pt x="0" y="6"/>
                    </a:lnTo>
                    <a:lnTo>
                      <a:pt x="0" y="5"/>
                    </a:lnTo>
                    <a:lnTo>
                      <a:pt x="0" y="6"/>
                    </a:lnTo>
                    <a:lnTo>
                      <a:pt x="0" y="7"/>
                    </a:lnTo>
                    <a:lnTo>
                      <a:pt x="0" y="7"/>
                    </a:lnTo>
                    <a:lnTo>
                      <a:pt x="0" y="7"/>
                    </a:lnTo>
                    <a:lnTo>
                      <a:pt x="0" y="7"/>
                    </a:lnTo>
                    <a:lnTo>
                      <a:pt x="0" y="7"/>
                    </a:lnTo>
                    <a:lnTo>
                      <a:pt x="0" y="7"/>
                    </a:lnTo>
                    <a:lnTo>
                      <a:pt x="0" y="7"/>
                    </a:lnTo>
                    <a:lnTo>
                      <a:pt x="0" y="8"/>
                    </a:lnTo>
                    <a:lnTo>
                      <a:pt x="0" y="8"/>
                    </a:lnTo>
                    <a:lnTo>
                      <a:pt x="0" y="7"/>
                    </a:lnTo>
                    <a:lnTo>
                      <a:pt x="0" y="7"/>
                    </a:lnTo>
                    <a:lnTo>
                      <a:pt x="0" y="7"/>
                    </a:lnTo>
                    <a:lnTo>
                      <a:pt x="0" y="7"/>
                    </a:lnTo>
                    <a:lnTo>
                      <a:pt x="0" y="7"/>
                    </a:lnTo>
                    <a:lnTo>
                      <a:pt x="0" y="6"/>
                    </a:lnTo>
                    <a:lnTo>
                      <a:pt x="0" y="6"/>
                    </a:lnTo>
                    <a:lnTo>
                      <a:pt x="0" y="7"/>
                    </a:lnTo>
                    <a:lnTo>
                      <a:pt x="0" y="7"/>
                    </a:lnTo>
                    <a:lnTo>
                      <a:pt x="0" y="6"/>
                    </a:lnTo>
                    <a:lnTo>
                      <a:pt x="0" y="6"/>
                    </a:lnTo>
                    <a:lnTo>
                      <a:pt x="0" y="5"/>
                    </a:lnTo>
                    <a:lnTo>
                      <a:pt x="0" y="5"/>
                    </a:lnTo>
                    <a:lnTo>
                      <a:pt x="0" y="5"/>
                    </a:lnTo>
                    <a:lnTo>
                      <a:pt x="0" y="5"/>
                    </a:lnTo>
                    <a:lnTo>
                      <a:pt x="0" y="4"/>
                    </a:lnTo>
                    <a:lnTo>
                      <a:pt x="0" y="4"/>
                    </a:lnTo>
                    <a:lnTo>
                      <a:pt x="0" y="5"/>
                    </a:lnTo>
                    <a:lnTo>
                      <a:pt x="0" y="5"/>
                    </a:lnTo>
                    <a:lnTo>
                      <a:pt x="0" y="5"/>
                    </a:lnTo>
                    <a:lnTo>
                      <a:pt x="0" y="4"/>
                    </a:lnTo>
                    <a:lnTo>
                      <a:pt x="0" y="5"/>
                    </a:lnTo>
                    <a:lnTo>
                      <a:pt x="0" y="4"/>
                    </a:lnTo>
                    <a:lnTo>
                      <a:pt x="0" y="5"/>
                    </a:lnTo>
                    <a:lnTo>
                      <a:pt x="0" y="5"/>
                    </a:lnTo>
                    <a:lnTo>
                      <a:pt x="0" y="4"/>
                    </a:lnTo>
                    <a:lnTo>
                      <a:pt x="0" y="4"/>
                    </a:lnTo>
                    <a:lnTo>
                      <a:pt x="0" y="5"/>
                    </a:lnTo>
                    <a:lnTo>
                      <a:pt x="0" y="5"/>
                    </a:lnTo>
                    <a:lnTo>
                      <a:pt x="0" y="6"/>
                    </a:lnTo>
                    <a:lnTo>
                      <a:pt x="0" y="7"/>
                    </a:lnTo>
                    <a:lnTo>
                      <a:pt x="0" y="6"/>
                    </a:lnTo>
                    <a:lnTo>
                      <a:pt x="0" y="7"/>
                    </a:lnTo>
                    <a:lnTo>
                      <a:pt x="0" y="7"/>
                    </a:lnTo>
                    <a:lnTo>
                      <a:pt x="0" y="7"/>
                    </a:lnTo>
                    <a:lnTo>
                      <a:pt x="0" y="7"/>
                    </a:lnTo>
                    <a:lnTo>
                      <a:pt x="0" y="7"/>
                    </a:lnTo>
                    <a:lnTo>
                      <a:pt x="0" y="6"/>
                    </a:lnTo>
                    <a:lnTo>
                      <a:pt x="0" y="6"/>
                    </a:lnTo>
                    <a:lnTo>
                      <a:pt x="0" y="6"/>
                    </a:lnTo>
                    <a:lnTo>
                      <a:pt x="0" y="7"/>
                    </a:lnTo>
                    <a:lnTo>
                      <a:pt x="0" y="6"/>
                    </a:lnTo>
                    <a:lnTo>
                      <a:pt x="0" y="7"/>
                    </a:lnTo>
                    <a:lnTo>
                      <a:pt x="0" y="7"/>
                    </a:lnTo>
                    <a:lnTo>
                      <a:pt x="0" y="7"/>
                    </a:lnTo>
                    <a:lnTo>
                      <a:pt x="0" y="8"/>
                    </a:lnTo>
                    <a:lnTo>
                      <a:pt x="0" y="8"/>
                    </a:lnTo>
                    <a:lnTo>
                      <a:pt x="0" y="8"/>
                    </a:lnTo>
                    <a:lnTo>
                      <a:pt x="0" y="8"/>
                    </a:lnTo>
                    <a:lnTo>
                      <a:pt x="0" y="8"/>
                    </a:lnTo>
                    <a:lnTo>
                      <a:pt x="0" y="8"/>
                    </a:lnTo>
                    <a:lnTo>
                      <a:pt x="0" y="8"/>
                    </a:lnTo>
                    <a:lnTo>
                      <a:pt x="0" y="8"/>
                    </a:lnTo>
                    <a:lnTo>
                      <a:pt x="0" y="9"/>
                    </a:lnTo>
                    <a:lnTo>
                      <a:pt x="0" y="9"/>
                    </a:lnTo>
                    <a:lnTo>
                      <a:pt x="0" y="8"/>
                    </a:lnTo>
                    <a:lnTo>
                      <a:pt x="0" y="7"/>
                    </a:lnTo>
                    <a:lnTo>
                      <a:pt x="0" y="8"/>
                    </a:lnTo>
                    <a:lnTo>
                      <a:pt x="0" y="8"/>
                    </a:lnTo>
                    <a:lnTo>
                      <a:pt x="0" y="8"/>
                    </a:lnTo>
                    <a:lnTo>
                      <a:pt x="0" y="8"/>
                    </a:lnTo>
                    <a:lnTo>
                      <a:pt x="0" y="9"/>
                    </a:lnTo>
                    <a:lnTo>
                      <a:pt x="0" y="8"/>
                    </a:lnTo>
                    <a:lnTo>
                      <a:pt x="0" y="8"/>
                    </a:lnTo>
                    <a:lnTo>
                      <a:pt x="0" y="8"/>
                    </a:lnTo>
                    <a:lnTo>
                      <a:pt x="0" y="8"/>
                    </a:lnTo>
                    <a:lnTo>
                      <a:pt x="0" y="8"/>
                    </a:lnTo>
                    <a:lnTo>
                      <a:pt x="0" y="8"/>
                    </a:lnTo>
                    <a:lnTo>
                      <a:pt x="0" y="9"/>
                    </a:lnTo>
                    <a:lnTo>
                      <a:pt x="0" y="8"/>
                    </a:lnTo>
                    <a:lnTo>
                      <a:pt x="0" y="9"/>
                    </a:lnTo>
                    <a:lnTo>
                      <a:pt x="0" y="9"/>
                    </a:lnTo>
                    <a:lnTo>
                      <a:pt x="0" y="8"/>
                    </a:lnTo>
                    <a:lnTo>
                      <a:pt x="0" y="8"/>
                    </a:lnTo>
                    <a:lnTo>
                      <a:pt x="0" y="8"/>
                    </a:lnTo>
                    <a:lnTo>
                      <a:pt x="0" y="7"/>
                    </a:lnTo>
                    <a:lnTo>
                      <a:pt x="0" y="6"/>
                    </a:lnTo>
                    <a:lnTo>
                      <a:pt x="0" y="7"/>
                    </a:lnTo>
                    <a:lnTo>
                      <a:pt x="0" y="7"/>
                    </a:lnTo>
                    <a:lnTo>
                      <a:pt x="0" y="7"/>
                    </a:lnTo>
                    <a:lnTo>
                      <a:pt x="0" y="7"/>
                    </a:lnTo>
                    <a:lnTo>
                      <a:pt x="0" y="7"/>
                    </a:lnTo>
                    <a:lnTo>
                      <a:pt x="0" y="8"/>
                    </a:lnTo>
                    <a:lnTo>
                      <a:pt x="0" y="7"/>
                    </a:lnTo>
                    <a:lnTo>
                      <a:pt x="0" y="7"/>
                    </a:lnTo>
                    <a:lnTo>
                      <a:pt x="0" y="8"/>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8"/>
                    </a:lnTo>
                    <a:lnTo>
                      <a:pt x="0" y="8"/>
                    </a:lnTo>
                    <a:lnTo>
                      <a:pt x="0" y="8"/>
                    </a:lnTo>
                    <a:lnTo>
                      <a:pt x="0" y="9"/>
                    </a:lnTo>
                    <a:lnTo>
                      <a:pt x="0" y="9"/>
                    </a:lnTo>
                    <a:lnTo>
                      <a:pt x="0" y="9"/>
                    </a:lnTo>
                    <a:lnTo>
                      <a:pt x="0" y="10"/>
                    </a:lnTo>
                    <a:lnTo>
                      <a:pt x="0" y="10"/>
                    </a:lnTo>
                    <a:lnTo>
                      <a:pt x="0" y="10"/>
                    </a:lnTo>
                    <a:lnTo>
                      <a:pt x="0" y="10"/>
                    </a:lnTo>
                    <a:lnTo>
                      <a:pt x="0" y="9"/>
                    </a:lnTo>
                    <a:lnTo>
                      <a:pt x="0" y="10"/>
                    </a:lnTo>
                    <a:lnTo>
                      <a:pt x="0" y="9"/>
                    </a:lnTo>
                    <a:lnTo>
                      <a:pt x="0" y="10"/>
                    </a:lnTo>
                    <a:lnTo>
                      <a:pt x="0" y="9"/>
                    </a:lnTo>
                    <a:lnTo>
                      <a:pt x="0" y="10"/>
                    </a:lnTo>
                    <a:lnTo>
                      <a:pt x="0" y="9"/>
                    </a:lnTo>
                    <a:lnTo>
                      <a:pt x="0" y="10"/>
                    </a:lnTo>
                    <a:lnTo>
                      <a:pt x="0" y="10"/>
                    </a:lnTo>
                    <a:lnTo>
                      <a:pt x="0" y="10"/>
                    </a:lnTo>
                    <a:lnTo>
                      <a:pt x="0" y="10"/>
                    </a:lnTo>
                    <a:lnTo>
                      <a:pt x="0" y="9"/>
                    </a:lnTo>
                    <a:lnTo>
                      <a:pt x="0" y="9"/>
                    </a:lnTo>
                    <a:lnTo>
                      <a:pt x="0" y="8"/>
                    </a:lnTo>
                    <a:lnTo>
                      <a:pt x="0" y="8"/>
                    </a:lnTo>
                    <a:lnTo>
                      <a:pt x="0" y="7"/>
                    </a:lnTo>
                    <a:lnTo>
                      <a:pt x="0" y="7"/>
                    </a:lnTo>
                    <a:lnTo>
                      <a:pt x="0" y="7"/>
                    </a:lnTo>
                    <a:lnTo>
                      <a:pt x="0" y="6"/>
                    </a:lnTo>
                    <a:lnTo>
                      <a:pt x="0" y="6"/>
                    </a:lnTo>
                    <a:lnTo>
                      <a:pt x="0" y="7"/>
                    </a:lnTo>
                    <a:lnTo>
                      <a:pt x="0" y="7"/>
                    </a:lnTo>
                    <a:lnTo>
                      <a:pt x="0" y="7"/>
                    </a:lnTo>
                    <a:lnTo>
                      <a:pt x="0" y="7"/>
                    </a:lnTo>
                    <a:lnTo>
                      <a:pt x="0" y="8"/>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0" y="7"/>
                    </a:lnTo>
                    <a:lnTo>
                      <a:pt x="0" y="7"/>
                    </a:lnTo>
                    <a:lnTo>
                      <a:pt x="0" y="6"/>
                    </a:lnTo>
                    <a:lnTo>
                      <a:pt x="0" y="6"/>
                    </a:lnTo>
                    <a:lnTo>
                      <a:pt x="0" y="6"/>
                    </a:lnTo>
                    <a:lnTo>
                      <a:pt x="0" y="7"/>
                    </a:lnTo>
                    <a:lnTo>
                      <a:pt x="0" y="7"/>
                    </a:lnTo>
                    <a:lnTo>
                      <a:pt x="0" y="7"/>
                    </a:lnTo>
                    <a:lnTo>
                      <a:pt x="0" y="7"/>
                    </a:lnTo>
                    <a:lnTo>
                      <a:pt x="0" y="8"/>
                    </a:lnTo>
                    <a:lnTo>
                      <a:pt x="0" y="8"/>
                    </a:lnTo>
                    <a:lnTo>
                      <a:pt x="0" y="8"/>
                    </a:lnTo>
                    <a:lnTo>
                      <a:pt x="0" y="8"/>
                    </a:lnTo>
                    <a:lnTo>
                      <a:pt x="0" y="8"/>
                    </a:lnTo>
                    <a:lnTo>
                      <a:pt x="0" y="7"/>
                    </a:lnTo>
                    <a:lnTo>
                      <a:pt x="0" y="7"/>
                    </a:lnTo>
                    <a:lnTo>
                      <a:pt x="0" y="7"/>
                    </a:lnTo>
                    <a:lnTo>
                      <a:pt x="0" y="7"/>
                    </a:lnTo>
                    <a:lnTo>
                      <a:pt x="0" y="8"/>
                    </a:lnTo>
                    <a:lnTo>
                      <a:pt x="0" y="7"/>
                    </a:lnTo>
                    <a:lnTo>
                      <a:pt x="0" y="7"/>
                    </a:lnTo>
                    <a:lnTo>
                      <a:pt x="0" y="7"/>
                    </a:lnTo>
                    <a:lnTo>
                      <a:pt x="0" y="7"/>
                    </a:lnTo>
                    <a:lnTo>
                      <a:pt x="0" y="8"/>
                    </a:lnTo>
                    <a:lnTo>
                      <a:pt x="0" y="8"/>
                    </a:lnTo>
                    <a:lnTo>
                      <a:pt x="0" y="8"/>
                    </a:lnTo>
                    <a:lnTo>
                      <a:pt x="0" y="8"/>
                    </a:lnTo>
                    <a:lnTo>
                      <a:pt x="0" y="9"/>
                    </a:lnTo>
                    <a:lnTo>
                      <a:pt x="0" y="9"/>
                    </a:lnTo>
                    <a:lnTo>
                      <a:pt x="0" y="10"/>
                    </a:lnTo>
                    <a:lnTo>
                      <a:pt x="0" y="10"/>
                    </a:lnTo>
                    <a:lnTo>
                      <a:pt x="0" y="10"/>
                    </a:lnTo>
                    <a:lnTo>
                      <a:pt x="0" y="10"/>
                    </a:lnTo>
                    <a:lnTo>
                      <a:pt x="0" y="10"/>
                    </a:lnTo>
                    <a:lnTo>
                      <a:pt x="0" y="10"/>
                    </a:lnTo>
                    <a:lnTo>
                      <a:pt x="0" y="9"/>
                    </a:lnTo>
                    <a:lnTo>
                      <a:pt x="0" y="10"/>
                    </a:lnTo>
                    <a:lnTo>
                      <a:pt x="0" y="10"/>
                    </a:lnTo>
                    <a:lnTo>
                      <a:pt x="0" y="10"/>
                    </a:lnTo>
                    <a:lnTo>
                      <a:pt x="0" y="9"/>
                    </a:lnTo>
                    <a:lnTo>
                      <a:pt x="0" y="10"/>
                    </a:lnTo>
                    <a:lnTo>
                      <a:pt x="0" y="10"/>
                    </a:lnTo>
                    <a:lnTo>
                      <a:pt x="0" y="10"/>
                    </a:lnTo>
                    <a:lnTo>
                      <a:pt x="0" y="8"/>
                    </a:lnTo>
                    <a:lnTo>
                      <a:pt x="0" y="8"/>
                    </a:lnTo>
                    <a:lnTo>
                      <a:pt x="0" y="7"/>
                    </a:lnTo>
                    <a:lnTo>
                      <a:pt x="0" y="7"/>
                    </a:lnTo>
                    <a:lnTo>
                      <a:pt x="0" y="7"/>
                    </a:lnTo>
                    <a:lnTo>
                      <a:pt x="0" y="6"/>
                    </a:lnTo>
                    <a:lnTo>
                      <a:pt x="0" y="7"/>
                    </a:lnTo>
                    <a:lnTo>
                      <a:pt x="0" y="7"/>
                    </a:lnTo>
                    <a:lnTo>
                      <a:pt x="0" y="6"/>
                    </a:lnTo>
                    <a:lnTo>
                      <a:pt x="0" y="5"/>
                    </a:lnTo>
                    <a:lnTo>
                      <a:pt x="0" y="6"/>
                    </a:lnTo>
                    <a:lnTo>
                      <a:pt x="0" y="6"/>
                    </a:lnTo>
                    <a:lnTo>
                      <a:pt x="0" y="6"/>
                    </a:lnTo>
                    <a:lnTo>
                      <a:pt x="1" y="6"/>
                    </a:lnTo>
                    <a:lnTo>
                      <a:pt x="1" y="6"/>
                    </a:lnTo>
                    <a:lnTo>
                      <a:pt x="1" y="6"/>
                    </a:lnTo>
                    <a:lnTo>
                      <a:pt x="1" y="7"/>
                    </a:lnTo>
                    <a:lnTo>
                      <a:pt x="1" y="6"/>
                    </a:lnTo>
                    <a:lnTo>
                      <a:pt x="1" y="7"/>
                    </a:lnTo>
                    <a:lnTo>
                      <a:pt x="1" y="7"/>
                    </a:lnTo>
                    <a:lnTo>
                      <a:pt x="1" y="8"/>
                    </a:lnTo>
                    <a:lnTo>
                      <a:pt x="1" y="7"/>
                    </a:lnTo>
                    <a:lnTo>
                      <a:pt x="1" y="8"/>
                    </a:lnTo>
                    <a:lnTo>
                      <a:pt x="1" y="8"/>
                    </a:lnTo>
                    <a:lnTo>
                      <a:pt x="1" y="9"/>
                    </a:lnTo>
                    <a:lnTo>
                      <a:pt x="1" y="9"/>
                    </a:lnTo>
                    <a:lnTo>
                      <a:pt x="1" y="9"/>
                    </a:lnTo>
                    <a:lnTo>
                      <a:pt x="1" y="9"/>
                    </a:lnTo>
                    <a:lnTo>
                      <a:pt x="1" y="9"/>
                    </a:lnTo>
                    <a:lnTo>
                      <a:pt x="1" y="8"/>
                    </a:lnTo>
                    <a:lnTo>
                      <a:pt x="1" y="9"/>
                    </a:lnTo>
                    <a:lnTo>
                      <a:pt x="1" y="8"/>
                    </a:lnTo>
                    <a:lnTo>
                      <a:pt x="1" y="8"/>
                    </a:lnTo>
                    <a:lnTo>
                      <a:pt x="1" y="8"/>
                    </a:lnTo>
                    <a:lnTo>
                      <a:pt x="1" y="8"/>
                    </a:lnTo>
                    <a:lnTo>
                      <a:pt x="1" y="8"/>
                    </a:lnTo>
                    <a:lnTo>
                      <a:pt x="1" y="8"/>
                    </a:lnTo>
                    <a:lnTo>
                      <a:pt x="1" y="8"/>
                    </a:lnTo>
                    <a:lnTo>
                      <a:pt x="1" y="7"/>
                    </a:lnTo>
                    <a:lnTo>
                      <a:pt x="1" y="7"/>
                    </a:lnTo>
                    <a:lnTo>
                      <a:pt x="1" y="6"/>
                    </a:lnTo>
                    <a:lnTo>
                      <a:pt x="1" y="5"/>
                    </a:lnTo>
                    <a:lnTo>
                      <a:pt x="1" y="6"/>
                    </a:lnTo>
                    <a:lnTo>
                      <a:pt x="1" y="7"/>
                    </a:lnTo>
                    <a:lnTo>
                      <a:pt x="1" y="6"/>
                    </a:lnTo>
                    <a:lnTo>
                      <a:pt x="1" y="7"/>
                    </a:lnTo>
                    <a:lnTo>
                      <a:pt x="1" y="7"/>
                    </a:lnTo>
                    <a:lnTo>
                      <a:pt x="1" y="7"/>
                    </a:lnTo>
                    <a:lnTo>
                      <a:pt x="1" y="8"/>
                    </a:lnTo>
                    <a:lnTo>
                      <a:pt x="1" y="7"/>
                    </a:lnTo>
                    <a:lnTo>
                      <a:pt x="1" y="7"/>
                    </a:lnTo>
                    <a:lnTo>
                      <a:pt x="1" y="7"/>
                    </a:lnTo>
                    <a:lnTo>
                      <a:pt x="1" y="7"/>
                    </a:lnTo>
                    <a:lnTo>
                      <a:pt x="1" y="6"/>
                    </a:lnTo>
                    <a:lnTo>
                      <a:pt x="1" y="6"/>
                    </a:lnTo>
                    <a:lnTo>
                      <a:pt x="1" y="7"/>
                    </a:lnTo>
                    <a:lnTo>
                      <a:pt x="1" y="6"/>
                    </a:lnTo>
                    <a:lnTo>
                      <a:pt x="1" y="6"/>
                    </a:lnTo>
                    <a:lnTo>
                      <a:pt x="1" y="5"/>
                    </a:lnTo>
                    <a:lnTo>
                      <a:pt x="1" y="6"/>
                    </a:lnTo>
                    <a:lnTo>
                      <a:pt x="1" y="6"/>
                    </a:lnTo>
                    <a:lnTo>
                      <a:pt x="1" y="6"/>
                    </a:lnTo>
                    <a:lnTo>
                      <a:pt x="1" y="6"/>
                    </a:lnTo>
                    <a:lnTo>
                      <a:pt x="1" y="5"/>
                    </a:lnTo>
                    <a:lnTo>
                      <a:pt x="1" y="5"/>
                    </a:lnTo>
                    <a:lnTo>
                      <a:pt x="1" y="5"/>
                    </a:lnTo>
                    <a:lnTo>
                      <a:pt x="1" y="5"/>
                    </a:lnTo>
                    <a:lnTo>
                      <a:pt x="1" y="5"/>
                    </a:lnTo>
                    <a:lnTo>
                      <a:pt x="1" y="6"/>
                    </a:lnTo>
                    <a:lnTo>
                      <a:pt x="1" y="6"/>
                    </a:lnTo>
                    <a:lnTo>
                      <a:pt x="1" y="7"/>
                    </a:lnTo>
                    <a:lnTo>
                      <a:pt x="1" y="7"/>
                    </a:lnTo>
                    <a:lnTo>
                      <a:pt x="1" y="7"/>
                    </a:lnTo>
                    <a:lnTo>
                      <a:pt x="1" y="6"/>
                    </a:lnTo>
                    <a:lnTo>
                      <a:pt x="1" y="6"/>
                    </a:lnTo>
                    <a:lnTo>
                      <a:pt x="1" y="6"/>
                    </a:lnTo>
                    <a:lnTo>
                      <a:pt x="1" y="7"/>
                    </a:lnTo>
                    <a:lnTo>
                      <a:pt x="1" y="8"/>
                    </a:lnTo>
                    <a:lnTo>
                      <a:pt x="1" y="8"/>
                    </a:lnTo>
                    <a:lnTo>
                      <a:pt x="1" y="9"/>
                    </a:lnTo>
                    <a:lnTo>
                      <a:pt x="1" y="8"/>
                    </a:lnTo>
                    <a:lnTo>
                      <a:pt x="1" y="9"/>
                    </a:lnTo>
                    <a:lnTo>
                      <a:pt x="1" y="10"/>
                    </a:lnTo>
                    <a:lnTo>
                      <a:pt x="1" y="9"/>
                    </a:lnTo>
                    <a:lnTo>
                      <a:pt x="1" y="10"/>
                    </a:lnTo>
                    <a:lnTo>
                      <a:pt x="1" y="10"/>
                    </a:lnTo>
                    <a:lnTo>
                      <a:pt x="1" y="10"/>
                    </a:lnTo>
                    <a:lnTo>
                      <a:pt x="1" y="10"/>
                    </a:lnTo>
                    <a:lnTo>
                      <a:pt x="1" y="10"/>
                    </a:lnTo>
                    <a:lnTo>
                      <a:pt x="1" y="10"/>
                    </a:lnTo>
                    <a:lnTo>
                      <a:pt x="1" y="9"/>
                    </a:lnTo>
                    <a:lnTo>
                      <a:pt x="1" y="9"/>
                    </a:lnTo>
                    <a:lnTo>
                      <a:pt x="1" y="8"/>
                    </a:lnTo>
                    <a:lnTo>
                      <a:pt x="1" y="9"/>
                    </a:lnTo>
                    <a:lnTo>
                      <a:pt x="1" y="9"/>
                    </a:lnTo>
                    <a:lnTo>
                      <a:pt x="1" y="10"/>
                    </a:lnTo>
                    <a:lnTo>
                      <a:pt x="1" y="9"/>
                    </a:lnTo>
                    <a:lnTo>
                      <a:pt x="1" y="10"/>
                    </a:lnTo>
                    <a:lnTo>
                      <a:pt x="1" y="10"/>
                    </a:lnTo>
                    <a:lnTo>
                      <a:pt x="1" y="10"/>
                    </a:lnTo>
                    <a:lnTo>
                      <a:pt x="1" y="11"/>
                    </a:lnTo>
                    <a:lnTo>
                      <a:pt x="1" y="11"/>
                    </a:lnTo>
                    <a:lnTo>
                      <a:pt x="1" y="11"/>
                    </a:lnTo>
                    <a:lnTo>
                      <a:pt x="1" y="11"/>
                    </a:lnTo>
                    <a:lnTo>
                      <a:pt x="1" y="12"/>
                    </a:lnTo>
                    <a:lnTo>
                      <a:pt x="1" y="12"/>
                    </a:lnTo>
                    <a:lnTo>
                      <a:pt x="1" y="12"/>
                    </a:lnTo>
                    <a:lnTo>
                      <a:pt x="1" y="12"/>
                    </a:lnTo>
                    <a:lnTo>
                      <a:pt x="1" y="13"/>
                    </a:lnTo>
                    <a:lnTo>
                      <a:pt x="1" y="13"/>
                    </a:lnTo>
                    <a:lnTo>
                      <a:pt x="1" y="12"/>
                    </a:lnTo>
                    <a:lnTo>
                      <a:pt x="1" y="13"/>
                    </a:lnTo>
                    <a:lnTo>
                      <a:pt x="1" y="13"/>
                    </a:lnTo>
                    <a:lnTo>
                      <a:pt x="1" y="13"/>
                    </a:lnTo>
                    <a:lnTo>
                      <a:pt x="1" y="14"/>
                    </a:lnTo>
                    <a:lnTo>
                      <a:pt x="1" y="14"/>
                    </a:lnTo>
                    <a:lnTo>
                      <a:pt x="1" y="14"/>
                    </a:lnTo>
                    <a:lnTo>
                      <a:pt x="1" y="13"/>
                    </a:lnTo>
                    <a:lnTo>
                      <a:pt x="1" y="13"/>
                    </a:lnTo>
                    <a:lnTo>
                      <a:pt x="1" y="13"/>
                    </a:lnTo>
                    <a:lnTo>
                      <a:pt x="1" y="13"/>
                    </a:lnTo>
                    <a:lnTo>
                      <a:pt x="1" y="13"/>
                    </a:lnTo>
                    <a:lnTo>
                      <a:pt x="1" y="13"/>
                    </a:lnTo>
                    <a:lnTo>
                      <a:pt x="1" y="13"/>
                    </a:lnTo>
                    <a:lnTo>
                      <a:pt x="1" y="13"/>
                    </a:lnTo>
                    <a:lnTo>
                      <a:pt x="1" y="13"/>
                    </a:lnTo>
                    <a:lnTo>
                      <a:pt x="1" y="12"/>
                    </a:lnTo>
                    <a:lnTo>
                      <a:pt x="1" y="13"/>
                    </a:lnTo>
                    <a:lnTo>
                      <a:pt x="1" y="12"/>
                    </a:lnTo>
                    <a:lnTo>
                      <a:pt x="1" y="12"/>
                    </a:lnTo>
                    <a:lnTo>
                      <a:pt x="1" y="12"/>
                    </a:lnTo>
                    <a:lnTo>
                      <a:pt x="1" y="11"/>
                    </a:lnTo>
                    <a:lnTo>
                      <a:pt x="1" y="12"/>
                    </a:lnTo>
                    <a:lnTo>
                      <a:pt x="1" y="12"/>
                    </a:lnTo>
                    <a:lnTo>
                      <a:pt x="1" y="12"/>
                    </a:lnTo>
                    <a:lnTo>
                      <a:pt x="1" y="12"/>
                    </a:lnTo>
                    <a:lnTo>
                      <a:pt x="1" y="13"/>
                    </a:lnTo>
                    <a:lnTo>
                      <a:pt x="1" y="14"/>
                    </a:lnTo>
                    <a:lnTo>
                      <a:pt x="1" y="13"/>
                    </a:lnTo>
                    <a:lnTo>
                      <a:pt x="1" y="14"/>
                    </a:lnTo>
                    <a:lnTo>
                      <a:pt x="1" y="13"/>
                    </a:lnTo>
                    <a:lnTo>
                      <a:pt x="1" y="13"/>
                    </a:lnTo>
                    <a:lnTo>
                      <a:pt x="1" y="13"/>
                    </a:lnTo>
                    <a:lnTo>
                      <a:pt x="1" y="13"/>
                    </a:lnTo>
                    <a:lnTo>
                      <a:pt x="1" y="13"/>
                    </a:lnTo>
                    <a:lnTo>
                      <a:pt x="1" y="13"/>
                    </a:lnTo>
                    <a:lnTo>
                      <a:pt x="1" y="13"/>
                    </a:lnTo>
                    <a:lnTo>
                      <a:pt x="1" y="13"/>
                    </a:lnTo>
                    <a:lnTo>
                      <a:pt x="1" y="14"/>
                    </a:lnTo>
                    <a:lnTo>
                      <a:pt x="1" y="15"/>
                    </a:lnTo>
                    <a:lnTo>
                      <a:pt x="1" y="14"/>
                    </a:lnTo>
                    <a:lnTo>
                      <a:pt x="1" y="14"/>
                    </a:lnTo>
                    <a:lnTo>
                      <a:pt x="1" y="13"/>
                    </a:lnTo>
                    <a:lnTo>
                      <a:pt x="1" y="13"/>
                    </a:lnTo>
                    <a:lnTo>
                      <a:pt x="1" y="14"/>
                    </a:lnTo>
                    <a:lnTo>
                      <a:pt x="1" y="13"/>
                    </a:lnTo>
                    <a:lnTo>
                      <a:pt x="1" y="13"/>
                    </a:lnTo>
                    <a:lnTo>
                      <a:pt x="1" y="13"/>
                    </a:lnTo>
                    <a:lnTo>
                      <a:pt x="1" y="13"/>
                    </a:lnTo>
                    <a:lnTo>
                      <a:pt x="1" y="13"/>
                    </a:lnTo>
                    <a:lnTo>
                      <a:pt x="1" y="12"/>
                    </a:lnTo>
                    <a:lnTo>
                      <a:pt x="1" y="12"/>
                    </a:lnTo>
                    <a:lnTo>
                      <a:pt x="1" y="11"/>
                    </a:lnTo>
                    <a:lnTo>
                      <a:pt x="1" y="12"/>
                    </a:lnTo>
                    <a:lnTo>
                      <a:pt x="1" y="12"/>
                    </a:lnTo>
                    <a:lnTo>
                      <a:pt x="1" y="11"/>
                    </a:lnTo>
                    <a:lnTo>
                      <a:pt x="1" y="12"/>
                    </a:lnTo>
                    <a:lnTo>
                      <a:pt x="1" y="11"/>
                    </a:lnTo>
                    <a:lnTo>
                      <a:pt x="1" y="12"/>
                    </a:lnTo>
                    <a:lnTo>
                      <a:pt x="1" y="12"/>
                    </a:lnTo>
                    <a:lnTo>
                      <a:pt x="1" y="11"/>
                    </a:lnTo>
                    <a:lnTo>
                      <a:pt x="1" y="12"/>
                    </a:lnTo>
                    <a:lnTo>
                      <a:pt x="1" y="12"/>
                    </a:lnTo>
                    <a:lnTo>
                      <a:pt x="1" y="12"/>
                    </a:lnTo>
                    <a:lnTo>
                      <a:pt x="1" y="12"/>
                    </a:lnTo>
                    <a:lnTo>
                      <a:pt x="1" y="11"/>
                    </a:lnTo>
                    <a:lnTo>
                      <a:pt x="1" y="12"/>
                    </a:lnTo>
                    <a:lnTo>
                      <a:pt x="1" y="11"/>
                    </a:lnTo>
                    <a:lnTo>
                      <a:pt x="1" y="11"/>
                    </a:lnTo>
                    <a:lnTo>
                      <a:pt x="1" y="11"/>
                    </a:lnTo>
                    <a:lnTo>
                      <a:pt x="1" y="10"/>
                    </a:lnTo>
                    <a:lnTo>
                      <a:pt x="1" y="10"/>
                    </a:lnTo>
                    <a:lnTo>
                      <a:pt x="1" y="9"/>
                    </a:lnTo>
                    <a:lnTo>
                      <a:pt x="1" y="8"/>
                    </a:lnTo>
                    <a:lnTo>
                      <a:pt x="1" y="7"/>
                    </a:lnTo>
                    <a:lnTo>
                      <a:pt x="1" y="7"/>
                    </a:lnTo>
                    <a:lnTo>
                      <a:pt x="1" y="6"/>
                    </a:lnTo>
                    <a:lnTo>
                      <a:pt x="1" y="6"/>
                    </a:lnTo>
                    <a:lnTo>
                      <a:pt x="1" y="5"/>
                    </a:lnTo>
                    <a:lnTo>
                      <a:pt x="1" y="5"/>
                    </a:lnTo>
                    <a:lnTo>
                      <a:pt x="1" y="5"/>
                    </a:lnTo>
                    <a:lnTo>
                      <a:pt x="1" y="5"/>
                    </a:lnTo>
                    <a:lnTo>
                      <a:pt x="1" y="5"/>
                    </a:lnTo>
                    <a:lnTo>
                      <a:pt x="1" y="6"/>
                    </a:lnTo>
                    <a:lnTo>
                      <a:pt x="1" y="5"/>
                    </a:lnTo>
                    <a:lnTo>
                      <a:pt x="1" y="6"/>
                    </a:lnTo>
                    <a:lnTo>
                      <a:pt x="1" y="5"/>
                    </a:lnTo>
                    <a:lnTo>
                      <a:pt x="1" y="6"/>
                    </a:lnTo>
                    <a:lnTo>
                      <a:pt x="1" y="6"/>
                    </a:lnTo>
                    <a:lnTo>
                      <a:pt x="1" y="7"/>
                    </a:lnTo>
                    <a:lnTo>
                      <a:pt x="1" y="6"/>
                    </a:lnTo>
                    <a:lnTo>
                      <a:pt x="1" y="7"/>
                    </a:lnTo>
                    <a:lnTo>
                      <a:pt x="1" y="7"/>
                    </a:lnTo>
                    <a:lnTo>
                      <a:pt x="1" y="7"/>
                    </a:lnTo>
                    <a:lnTo>
                      <a:pt x="1" y="6"/>
                    </a:lnTo>
                    <a:lnTo>
                      <a:pt x="1" y="6"/>
                    </a:lnTo>
                    <a:lnTo>
                      <a:pt x="1" y="7"/>
                    </a:lnTo>
                    <a:lnTo>
                      <a:pt x="1" y="5"/>
                    </a:lnTo>
                    <a:lnTo>
                      <a:pt x="1" y="6"/>
                    </a:lnTo>
                    <a:lnTo>
                      <a:pt x="1" y="5"/>
                    </a:lnTo>
                    <a:lnTo>
                      <a:pt x="1" y="6"/>
                    </a:lnTo>
                    <a:lnTo>
                      <a:pt x="1" y="6"/>
                    </a:lnTo>
                    <a:lnTo>
                      <a:pt x="1" y="7"/>
                    </a:lnTo>
                    <a:lnTo>
                      <a:pt x="1" y="7"/>
                    </a:lnTo>
                    <a:lnTo>
                      <a:pt x="1" y="7"/>
                    </a:lnTo>
                    <a:lnTo>
                      <a:pt x="1" y="6"/>
                    </a:lnTo>
                    <a:lnTo>
                      <a:pt x="1" y="6"/>
                    </a:lnTo>
                    <a:lnTo>
                      <a:pt x="1" y="6"/>
                    </a:lnTo>
                    <a:lnTo>
                      <a:pt x="1" y="5"/>
                    </a:lnTo>
                    <a:lnTo>
                      <a:pt x="1" y="6"/>
                    </a:lnTo>
                    <a:lnTo>
                      <a:pt x="1" y="7"/>
                    </a:lnTo>
                    <a:lnTo>
                      <a:pt x="1" y="6"/>
                    </a:lnTo>
                    <a:lnTo>
                      <a:pt x="1" y="7"/>
                    </a:lnTo>
                    <a:lnTo>
                      <a:pt x="1" y="6"/>
                    </a:lnTo>
                    <a:lnTo>
                      <a:pt x="1" y="6"/>
                    </a:lnTo>
                    <a:lnTo>
                      <a:pt x="1" y="7"/>
                    </a:lnTo>
                    <a:lnTo>
                      <a:pt x="1" y="7"/>
                    </a:lnTo>
                    <a:lnTo>
                      <a:pt x="1" y="7"/>
                    </a:lnTo>
                    <a:lnTo>
                      <a:pt x="1" y="7"/>
                    </a:lnTo>
                    <a:lnTo>
                      <a:pt x="1" y="7"/>
                    </a:lnTo>
                    <a:lnTo>
                      <a:pt x="1" y="7"/>
                    </a:lnTo>
                    <a:lnTo>
                      <a:pt x="1" y="6"/>
                    </a:lnTo>
                    <a:lnTo>
                      <a:pt x="1" y="6"/>
                    </a:lnTo>
                    <a:lnTo>
                      <a:pt x="1" y="6"/>
                    </a:lnTo>
                    <a:lnTo>
                      <a:pt x="1" y="6"/>
                    </a:lnTo>
                    <a:lnTo>
                      <a:pt x="1" y="7"/>
                    </a:lnTo>
                    <a:lnTo>
                      <a:pt x="1" y="6"/>
                    </a:lnTo>
                    <a:lnTo>
                      <a:pt x="1" y="6"/>
                    </a:lnTo>
                    <a:lnTo>
                      <a:pt x="1" y="6"/>
                    </a:lnTo>
                    <a:lnTo>
                      <a:pt x="1" y="5"/>
                    </a:lnTo>
                    <a:lnTo>
                      <a:pt x="1" y="5"/>
                    </a:lnTo>
                    <a:lnTo>
                      <a:pt x="1" y="5"/>
                    </a:lnTo>
                    <a:lnTo>
                      <a:pt x="1" y="6"/>
                    </a:lnTo>
                    <a:lnTo>
                      <a:pt x="1" y="5"/>
                    </a:lnTo>
                    <a:lnTo>
                      <a:pt x="1" y="5"/>
                    </a:lnTo>
                    <a:lnTo>
                      <a:pt x="1" y="4"/>
                    </a:lnTo>
                    <a:lnTo>
                      <a:pt x="1" y="3"/>
                    </a:lnTo>
                    <a:lnTo>
                      <a:pt x="1" y="3"/>
                    </a:lnTo>
                    <a:lnTo>
                      <a:pt x="1" y="3"/>
                    </a:lnTo>
                    <a:lnTo>
                      <a:pt x="1" y="3"/>
                    </a:lnTo>
                    <a:lnTo>
                      <a:pt x="1" y="3"/>
                    </a:lnTo>
                    <a:lnTo>
                      <a:pt x="1" y="3"/>
                    </a:lnTo>
                    <a:lnTo>
                      <a:pt x="1" y="2"/>
                    </a:lnTo>
                    <a:lnTo>
                      <a:pt x="1" y="3"/>
                    </a:lnTo>
                    <a:lnTo>
                      <a:pt x="1" y="2"/>
                    </a:lnTo>
                    <a:lnTo>
                      <a:pt x="1" y="2"/>
                    </a:lnTo>
                    <a:lnTo>
                      <a:pt x="1" y="3"/>
                    </a:lnTo>
                    <a:lnTo>
                      <a:pt x="1" y="2"/>
                    </a:lnTo>
                    <a:lnTo>
                      <a:pt x="1" y="2"/>
                    </a:lnTo>
                    <a:lnTo>
                      <a:pt x="1" y="2"/>
                    </a:lnTo>
                    <a:lnTo>
                      <a:pt x="1" y="1"/>
                    </a:lnTo>
                    <a:lnTo>
                      <a:pt x="1" y="0"/>
                    </a:lnTo>
                    <a:lnTo>
                      <a:pt x="1" y="0"/>
                    </a:lnTo>
                    <a:lnTo>
                      <a:pt x="1" y="0"/>
                    </a:lnTo>
                    <a:lnTo>
                      <a:pt x="1" y="1"/>
                    </a:lnTo>
                    <a:lnTo>
                      <a:pt x="1" y="2"/>
                    </a:lnTo>
                    <a:lnTo>
                      <a:pt x="1" y="2"/>
                    </a:lnTo>
                    <a:lnTo>
                      <a:pt x="1" y="2"/>
                    </a:lnTo>
                    <a:lnTo>
                      <a:pt x="1" y="3"/>
                    </a:lnTo>
                    <a:lnTo>
                      <a:pt x="1" y="3"/>
                    </a:lnTo>
                    <a:lnTo>
                      <a:pt x="1" y="3"/>
                    </a:lnTo>
                    <a:lnTo>
                      <a:pt x="1" y="4"/>
                    </a:lnTo>
                    <a:lnTo>
                      <a:pt x="1" y="5"/>
                    </a:lnTo>
                    <a:lnTo>
                      <a:pt x="1" y="5"/>
                    </a:lnTo>
                    <a:lnTo>
                      <a:pt x="1" y="5"/>
                    </a:lnTo>
                    <a:lnTo>
                      <a:pt x="1" y="5"/>
                    </a:lnTo>
                    <a:lnTo>
                      <a:pt x="1" y="5"/>
                    </a:lnTo>
                    <a:lnTo>
                      <a:pt x="1" y="5"/>
                    </a:lnTo>
                    <a:lnTo>
                      <a:pt x="1" y="6"/>
                    </a:lnTo>
                    <a:lnTo>
                      <a:pt x="1" y="6"/>
                    </a:lnTo>
                    <a:lnTo>
                      <a:pt x="1" y="7"/>
                    </a:lnTo>
                    <a:lnTo>
                      <a:pt x="1" y="7"/>
                    </a:lnTo>
                    <a:lnTo>
                      <a:pt x="1" y="8"/>
                    </a:lnTo>
                    <a:lnTo>
                      <a:pt x="1" y="8"/>
                    </a:lnTo>
                    <a:lnTo>
                      <a:pt x="1" y="8"/>
                    </a:lnTo>
                    <a:lnTo>
                      <a:pt x="1" y="7"/>
                    </a:lnTo>
                    <a:lnTo>
                      <a:pt x="1" y="7"/>
                    </a:lnTo>
                    <a:lnTo>
                      <a:pt x="1" y="7"/>
                    </a:lnTo>
                    <a:lnTo>
                      <a:pt x="1" y="7"/>
                    </a:lnTo>
                    <a:lnTo>
                      <a:pt x="1" y="7"/>
                    </a:lnTo>
                    <a:lnTo>
                      <a:pt x="1" y="7"/>
                    </a:lnTo>
                    <a:lnTo>
                      <a:pt x="1" y="8"/>
                    </a:lnTo>
                    <a:lnTo>
                      <a:pt x="1" y="8"/>
                    </a:lnTo>
                    <a:lnTo>
                      <a:pt x="1" y="8"/>
                    </a:lnTo>
                    <a:lnTo>
                      <a:pt x="1" y="8"/>
                    </a:lnTo>
                    <a:lnTo>
                      <a:pt x="1" y="8"/>
                    </a:lnTo>
                    <a:lnTo>
                      <a:pt x="1" y="8"/>
                    </a:lnTo>
                    <a:lnTo>
                      <a:pt x="1" y="8"/>
                    </a:lnTo>
                    <a:lnTo>
                      <a:pt x="1" y="8"/>
                    </a:lnTo>
                    <a:lnTo>
                      <a:pt x="1" y="8"/>
                    </a:lnTo>
                    <a:lnTo>
                      <a:pt x="1" y="9"/>
                    </a:lnTo>
                    <a:lnTo>
                      <a:pt x="1" y="9"/>
                    </a:lnTo>
                    <a:lnTo>
                      <a:pt x="1" y="9"/>
                    </a:lnTo>
                    <a:lnTo>
                      <a:pt x="1" y="10"/>
                    </a:lnTo>
                    <a:lnTo>
                      <a:pt x="1" y="10"/>
                    </a:lnTo>
                    <a:lnTo>
                      <a:pt x="1" y="10"/>
                    </a:lnTo>
                    <a:lnTo>
                      <a:pt x="1" y="10"/>
                    </a:lnTo>
                    <a:lnTo>
                      <a:pt x="1" y="10"/>
                    </a:lnTo>
                    <a:lnTo>
                      <a:pt x="1" y="10"/>
                    </a:lnTo>
                    <a:lnTo>
                      <a:pt x="1" y="10"/>
                    </a:lnTo>
                    <a:lnTo>
                      <a:pt x="1" y="10"/>
                    </a:lnTo>
                    <a:lnTo>
                      <a:pt x="1" y="10"/>
                    </a:lnTo>
                    <a:lnTo>
                      <a:pt x="1" y="9"/>
                    </a:lnTo>
                    <a:lnTo>
                      <a:pt x="1" y="10"/>
                    </a:lnTo>
                    <a:lnTo>
                      <a:pt x="1" y="10"/>
                    </a:lnTo>
                    <a:lnTo>
                      <a:pt x="1" y="10"/>
                    </a:lnTo>
                    <a:lnTo>
                      <a:pt x="1" y="9"/>
                    </a:lnTo>
                    <a:lnTo>
                      <a:pt x="1" y="9"/>
                    </a:lnTo>
                    <a:lnTo>
                      <a:pt x="1" y="8"/>
                    </a:lnTo>
                    <a:lnTo>
                      <a:pt x="1" y="8"/>
                    </a:lnTo>
                    <a:lnTo>
                      <a:pt x="1" y="9"/>
                    </a:lnTo>
                    <a:lnTo>
                      <a:pt x="1" y="8"/>
                    </a:lnTo>
                    <a:lnTo>
                      <a:pt x="1" y="9"/>
                    </a:lnTo>
                    <a:lnTo>
                      <a:pt x="1" y="10"/>
                    </a:lnTo>
                    <a:lnTo>
                      <a:pt x="1" y="10"/>
                    </a:lnTo>
                    <a:lnTo>
                      <a:pt x="1" y="9"/>
                    </a:lnTo>
                    <a:lnTo>
                      <a:pt x="1" y="10"/>
                    </a:lnTo>
                    <a:lnTo>
                      <a:pt x="1" y="10"/>
                    </a:lnTo>
                    <a:lnTo>
                      <a:pt x="1" y="10"/>
                    </a:lnTo>
                    <a:lnTo>
                      <a:pt x="1" y="10"/>
                    </a:lnTo>
                    <a:lnTo>
                      <a:pt x="1" y="10"/>
                    </a:lnTo>
                    <a:lnTo>
                      <a:pt x="1" y="11"/>
                    </a:lnTo>
                    <a:lnTo>
                      <a:pt x="1" y="10"/>
                    </a:lnTo>
                    <a:lnTo>
                      <a:pt x="1" y="10"/>
                    </a:lnTo>
                    <a:lnTo>
                      <a:pt x="1" y="11"/>
                    </a:lnTo>
                    <a:lnTo>
                      <a:pt x="1" y="10"/>
                    </a:lnTo>
                    <a:lnTo>
                      <a:pt x="1" y="10"/>
                    </a:lnTo>
                    <a:lnTo>
                      <a:pt x="1" y="10"/>
                    </a:lnTo>
                    <a:lnTo>
                      <a:pt x="1" y="9"/>
                    </a:lnTo>
                    <a:lnTo>
                      <a:pt x="1" y="10"/>
                    </a:lnTo>
                    <a:lnTo>
                      <a:pt x="1" y="9"/>
                    </a:lnTo>
                    <a:lnTo>
                      <a:pt x="1" y="8"/>
                    </a:lnTo>
                    <a:lnTo>
                      <a:pt x="1" y="7"/>
                    </a:lnTo>
                    <a:lnTo>
                      <a:pt x="1" y="7"/>
                    </a:lnTo>
                    <a:lnTo>
                      <a:pt x="1" y="8"/>
                    </a:lnTo>
                    <a:lnTo>
                      <a:pt x="1" y="7"/>
                    </a:lnTo>
                    <a:lnTo>
                      <a:pt x="1" y="7"/>
                    </a:lnTo>
                    <a:lnTo>
                      <a:pt x="1" y="7"/>
                    </a:lnTo>
                    <a:lnTo>
                      <a:pt x="1" y="7"/>
                    </a:lnTo>
                    <a:lnTo>
                      <a:pt x="1" y="7"/>
                    </a:lnTo>
                    <a:lnTo>
                      <a:pt x="1" y="8"/>
                    </a:lnTo>
                    <a:lnTo>
                      <a:pt x="1" y="7"/>
                    </a:lnTo>
                    <a:lnTo>
                      <a:pt x="1" y="7"/>
                    </a:lnTo>
                    <a:lnTo>
                      <a:pt x="1" y="7"/>
                    </a:lnTo>
                    <a:lnTo>
                      <a:pt x="1" y="7"/>
                    </a:lnTo>
                    <a:lnTo>
                      <a:pt x="1" y="7"/>
                    </a:lnTo>
                    <a:lnTo>
                      <a:pt x="1" y="8"/>
                    </a:lnTo>
                    <a:lnTo>
                      <a:pt x="1" y="8"/>
                    </a:lnTo>
                    <a:lnTo>
                      <a:pt x="1" y="7"/>
                    </a:lnTo>
                    <a:lnTo>
                      <a:pt x="1" y="8"/>
                    </a:lnTo>
                    <a:lnTo>
                      <a:pt x="1" y="8"/>
                    </a:lnTo>
                    <a:lnTo>
                      <a:pt x="1" y="7"/>
                    </a:lnTo>
                    <a:lnTo>
                      <a:pt x="1" y="6"/>
                    </a:lnTo>
                    <a:lnTo>
                      <a:pt x="1" y="5"/>
                    </a:lnTo>
                    <a:lnTo>
                      <a:pt x="1" y="6"/>
                    </a:lnTo>
                    <a:lnTo>
                      <a:pt x="1" y="6"/>
                    </a:lnTo>
                    <a:lnTo>
                      <a:pt x="1" y="6"/>
                    </a:lnTo>
                    <a:lnTo>
                      <a:pt x="1" y="6"/>
                    </a:lnTo>
                    <a:lnTo>
                      <a:pt x="1" y="7"/>
                    </a:lnTo>
                    <a:lnTo>
                      <a:pt x="1" y="7"/>
                    </a:lnTo>
                    <a:lnTo>
                      <a:pt x="1" y="8"/>
                    </a:lnTo>
                    <a:lnTo>
                      <a:pt x="1" y="8"/>
                    </a:lnTo>
                    <a:lnTo>
                      <a:pt x="1" y="8"/>
                    </a:lnTo>
                    <a:lnTo>
                      <a:pt x="1" y="8"/>
                    </a:lnTo>
                    <a:lnTo>
                      <a:pt x="1" y="8"/>
                    </a:lnTo>
                    <a:lnTo>
                      <a:pt x="1" y="8"/>
                    </a:lnTo>
                  </a:path>
                </a:pathLst>
              </a:custGeom>
              <a:noFill/>
              <a:ln w="0">
                <a:solidFill>
                  <a:srgbClr val="3366FF"/>
                </a:solidFill>
                <a:prstDash val="solid"/>
                <a:round/>
                <a:headEnd/>
                <a:tailEnd/>
              </a:ln>
            </p:spPr>
            <p:txBody>
              <a:bodyPr/>
              <a:lstStyle/>
              <a:p>
                <a:endParaRPr lang="en-GB"/>
              </a:p>
            </p:txBody>
          </p:sp>
          <p:sp>
            <p:nvSpPr>
              <p:cNvPr id="186404" name="Freeform 1060"/>
              <p:cNvSpPr>
                <a:spLocks/>
              </p:cNvSpPr>
              <p:nvPr/>
            </p:nvSpPr>
            <p:spPr bwMode="auto">
              <a:xfrm>
                <a:off x="4026" y="3569"/>
                <a:ext cx="1" cy="90"/>
              </a:xfrm>
              <a:custGeom>
                <a:avLst/>
                <a:gdLst/>
                <a:ahLst/>
                <a:cxnLst>
                  <a:cxn ang="0">
                    <a:pos x="0" y="10"/>
                  </a:cxn>
                  <a:cxn ang="0">
                    <a:pos x="0" y="12"/>
                  </a:cxn>
                  <a:cxn ang="0">
                    <a:pos x="0" y="13"/>
                  </a:cxn>
                  <a:cxn ang="0">
                    <a:pos x="0" y="15"/>
                  </a:cxn>
                  <a:cxn ang="0">
                    <a:pos x="0" y="13"/>
                  </a:cxn>
                  <a:cxn ang="0">
                    <a:pos x="0" y="12"/>
                  </a:cxn>
                  <a:cxn ang="0">
                    <a:pos x="0" y="13"/>
                  </a:cxn>
                  <a:cxn ang="0">
                    <a:pos x="0" y="10"/>
                  </a:cxn>
                  <a:cxn ang="0">
                    <a:pos x="0" y="11"/>
                  </a:cxn>
                  <a:cxn ang="0">
                    <a:pos x="0" y="12"/>
                  </a:cxn>
                  <a:cxn ang="0">
                    <a:pos x="0" y="12"/>
                  </a:cxn>
                  <a:cxn ang="0">
                    <a:pos x="0" y="13"/>
                  </a:cxn>
                  <a:cxn ang="0">
                    <a:pos x="0" y="10"/>
                  </a:cxn>
                  <a:cxn ang="0">
                    <a:pos x="0" y="9"/>
                  </a:cxn>
                  <a:cxn ang="0">
                    <a:pos x="0" y="8"/>
                  </a:cxn>
                  <a:cxn ang="0">
                    <a:pos x="0" y="6"/>
                  </a:cxn>
                  <a:cxn ang="0">
                    <a:pos x="0" y="7"/>
                  </a:cxn>
                  <a:cxn ang="0">
                    <a:pos x="0" y="8"/>
                  </a:cxn>
                  <a:cxn ang="0">
                    <a:pos x="0" y="4"/>
                  </a:cxn>
                  <a:cxn ang="0">
                    <a:pos x="0" y="7"/>
                  </a:cxn>
                  <a:cxn ang="0">
                    <a:pos x="0" y="9"/>
                  </a:cxn>
                  <a:cxn ang="0">
                    <a:pos x="0" y="7"/>
                  </a:cxn>
                  <a:cxn ang="0">
                    <a:pos x="0" y="7"/>
                  </a:cxn>
                  <a:cxn ang="0">
                    <a:pos x="0" y="9"/>
                  </a:cxn>
                  <a:cxn ang="0">
                    <a:pos x="0" y="7"/>
                  </a:cxn>
                  <a:cxn ang="0">
                    <a:pos x="0" y="9"/>
                  </a:cxn>
                  <a:cxn ang="0">
                    <a:pos x="0" y="10"/>
                  </a:cxn>
                  <a:cxn ang="0">
                    <a:pos x="0" y="11"/>
                  </a:cxn>
                  <a:cxn ang="0">
                    <a:pos x="0" y="13"/>
                  </a:cxn>
                  <a:cxn ang="0">
                    <a:pos x="0" y="11"/>
                  </a:cxn>
                  <a:cxn ang="0">
                    <a:pos x="0" y="12"/>
                  </a:cxn>
                  <a:cxn ang="0">
                    <a:pos x="0" y="7"/>
                  </a:cxn>
                  <a:cxn ang="0">
                    <a:pos x="0" y="7"/>
                  </a:cxn>
                  <a:cxn ang="0">
                    <a:pos x="0" y="8"/>
                  </a:cxn>
                  <a:cxn ang="0">
                    <a:pos x="0" y="7"/>
                  </a:cxn>
                  <a:cxn ang="0">
                    <a:pos x="0" y="10"/>
                  </a:cxn>
                  <a:cxn ang="0">
                    <a:pos x="0" y="12"/>
                  </a:cxn>
                  <a:cxn ang="0">
                    <a:pos x="0" y="12"/>
                  </a:cxn>
                  <a:cxn ang="0">
                    <a:pos x="0" y="14"/>
                  </a:cxn>
                  <a:cxn ang="0">
                    <a:pos x="0" y="12"/>
                  </a:cxn>
                  <a:cxn ang="0">
                    <a:pos x="0" y="12"/>
                  </a:cxn>
                  <a:cxn ang="0">
                    <a:pos x="0" y="13"/>
                  </a:cxn>
                  <a:cxn ang="0">
                    <a:pos x="0" y="12"/>
                  </a:cxn>
                  <a:cxn ang="0">
                    <a:pos x="0" y="14"/>
                  </a:cxn>
                  <a:cxn ang="0">
                    <a:pos x="0" y="11"/>
                  </a:cxn>
                  <a:cxn ang="0">
                    <a:pos x="0" y="12"/>
                  </a:cxn>
                  <a:cxn ang="0">
                    <a:pos x="0" y="11"/>
                  </a:cxn>
                  <a:cxn ang="0">
                    <a:pos x="0" y="11"/>
                  </a:cxn>
                  <a:cxn ang="0">
                    <a:pos x="0" y="11"/>
                  </a:cxn>
                  <a:cxn ang="0">
                    <a:pos x="0" y="12"/>
                  </a:cxn>
                  <a:cxn ang="0">
                    <a:pos x="0" y="11"/>
                  </a:cxn>
                  <a:cxn ang="0">
                    <a:pos x="0" y="13"/>
                  </a:cxn>
                  <a:cxn ang="0">
                    <a:pos x="0" y="7"/>
                  </a:cxn>
                  <a:cxn ang="0">
                    <a:pos x="0" y="11"/>
                  </a:cxn>
                  <a:cxn ang="0">
                    <a:pos x="0" y="11"/>
                  </a:cxn>
                  <a:cxn ang="0">
                    <a:pos x="0" y="10"/>
                  </a:cxn>
                  <a:cxn ang="0">
                    <a:pos x="0" y="12"/>
                  </a:cxn>
                  <a:cxn ang="0">
                    <a:pos x="0" y="12"/>
                  </a:cxn>
                  <a:cxn ang="0">
                    <a:pos x="0" y="10"/>
                  </a:cxn>
                  <a:cxn ang="0">
                    <a:pos x="0" y="6"/>
                  </a:cxn>
                  <a:cxn ang="0">
                    <a:pos x="0" y="2"/>
                  </a:cxn>
                  <a:cxn ang="0">
                    <a:pos x="0" y="3"/>
                  </a:cxn>
                  <a:cxn ang="0">
                    <a:pos x="0" y="6"/>
                  </a:cxn>
                </a:cxnLst>
                <a:rect l="0" t="0" r="r" b="b"/>
                <a:pathLst>
                  <a:path h="15">
                    <a:moveTo>
                      <a:pt x="0" y="9"/>
                    </a:moveTo>
                    <a:lnTo>
                      <a:pt x="0" y="9"/>
                    </a:lnTo>
                    <a:lnTo>
                      <a:pt x="0" y="10"/>
                    </a:lnTo>
                    <a:lnTo>
                      <a:pt x="0" y="9"/>
                    </a:lnTo>
                    <a:lnTo>
                      <a:pt x="0" y="9"/>
                    </a:lnTo>
                    <a:lnTo>
                      <a:pt x="0" y="10"/>
                    </a:lnTo>
                    <a:lnTo>
                      <a:pt x="0" y="9"/>
                    </a:lnTo>
                    <a:lnTo>
                      <a:pt x="0" y="9"/>
                    </a:lnTo>
                    <a:lnTo>
                      <a:pt x="0" y="10"/>
                    </a:lnTo>
                    <a:lnTo>
                      <a:pt x="0" y="9"/>
                    </a:lnTo>
                    <a:lnTo>
                      <a:pt x="0" y="10"/>
                    </a:lnTo>
                    <a:lnTo>
                      <a:pt x="0" y="10"/>
                    </a:lnTo>
                    <a:lnTo>
                      <a:pt x="0" y="9"/>
                    </a:lnTo>
                    <a:lnTo>
                      <a:pt x="0" y="9"/>
                    </a:lnTo>
                    <a:lnTo>
                      <a:pt x="0" y="9"/>
                    </a:lnTo>
                    <a:lnTo>
                      <a:pt x="0" y="10"/>
                    </a:lnTo>
                    <a:lnTo>
                      <a:pt x="0" y="11"/>
                    </a:lnTo>
                    <a:lnTo>
                      <a:pt x="0" y="11"/>
                    </a:lnTo>
                    <a:lnTo>
                      <a:pt x="0" y="12"/>
                    </a:lnTo>
                    <a:lnTo>
                      <a:pt x="0" y="12"/>
                    </a:lnTo>
                    <a:lnTo>
                      <a:pt x="0" y="12"/>
                    </a:lnTo>
                    <a:lnTo>
                      <a:pt x="0" y="12"/>
                    </a:lnTo>
                    <a:lnTo>
                      <a:pt x="0" y="12"/>
                    </a:lnTo>
                    <a:lnTo>
                      <a:pt x="0" y="11"/>
                    </a:lnTo>
                    <a:lnTo>
                      <a:pt x="0" y="12"/>
                    </a:lnTo>
                    <a:lnTo>
                      <a:pt x="0" y="11"/>
                    </a:lnTo>
                    <a:lnTo>
                      <a:pt x="0" y="12"/>
                    </a:lnTo>
                    <a:lnTo>
                      <a:pt x="0" y="12"/>
                    </a:lnTo>
                    <a:lnTo>
                      <a:pt x="0" y="12"/>
                    </a:lnTo>
                    <a:lnTo>
                      <a:pt x="0" y="12"/>
                    </a:lnTo>
                    <a:lnTo>
                      <a:pt x="0" y="13"/>
                    </a:lnTo>
                    <a:lnTo>
                      <a:pt x="0" y="12"/>
                    </a:lnTo>
                    <a:lnTo>
                      <a:pt x="0" y="13"/>
                    </a:lnTo>
                    <a:lnTo>
                      <a:pt x="0" y="14"/>
                    </a:lnTo>
                    <a:lnTo>
                      <a:pt x="0" y="13"/>
                    </a:lnTo>
                    <a:lnTo>
                      <a:pt x="0" y="14"/>
                    </a:lnTo>
                    <a:lnTo>
                      <a:pt x="0" y="14"/>
                    </a:lnTo>
                    <a:lnTo>
                      <a:pt x="0" y="14"/>
                    </a:lnTo>
                    <a:lnTo>
                      <a:pt x="0" y="15"/>
                    </a:lnTo>
                    <a:lnTo>
                      <a:pt x="0" y="14"/>
                    </a:lnTo>
                    <a:lnTo>
                      <a:pt x="0" y="14"/>
                    </a:lnTo>
                    <a:lnTo>
                      <a:pt x="0" y="14"/>
                    </a:lnTo>
                    <a:lnTo>
                      <a:pt x="0" y="15"/>
                    </a:lnTo>
                    <a:lnTo>
                      <a:pt x="0" y="15"/>
                    </a:lnTo>
                    <a:lnTo>
                      <a:pt x="0" y="14"/>
                    </a:lnTo>
                    <a:lnTo>
                      <a:pt x="0" y="13"/>
                    </a:lnTo>
                    <a:lnTo>
                      <a:pt x="0" y="12"/>
                    </a:lnTo>
                    <a:lnTo>
                      <a:pt x="0" y="13"/>
                    </a:lnTo>
                    <a:lnTo>
                      <a:pt x="0" y="13"/>
                    </a:lnTo>
                    <a:lnTo>
                      <a:pt x="0" y="13"/>
                    </a:lnTo>
                    <a:lnTo>
                      <a:pt x="0" y="13"/>
                    </a:lnTo>
                    <a:lnTo>
                      <a:pt x="0" y="13"/>
                    </a:lnTo>
                    <a:lnTo>
                      <a:pt x="0" y="13"/>
                    </a:lnTo>
                    <a:lnTo>
                      <a:pt x="0" y="13"/>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2"/>
                    </a:lnTo>
                    <a:lnTo>
                      <a:pt x="0" y="13"/>
                    </a:lnTo>
                    <a:lnTo>
                      <a:pt x="0" y="12"/>
                    </a:lnTo>
                    <a:lnTo>
                      <a:pt x="0" y="13"/>
                    </a:lnTo>
                    <a:lnTo>
                      <a:pt x="0" y="13"/>
                    </a:lnTo>
                    <a:lnTo>
                      <a:pt x="0" y="12"/>
                    </a:lnTo>
                    <a:lnTo>
                      <a:pt x="0" y="12"/>
                    </a:lnTo>
                    <a:lnTo>
                      <a:pt x="0" y="13"/>
                    </a:lnTo>
                    <a:lnTo>
                      <a:pt x="0" y="12"/>
                    </a:lnTo>
                    <a:lnTo>
                      <a:pt x="0" y="12"/>
                    </a:lnTo>
                    <a:lnTo>
                      <a:pt x="0" y="12"/>
                    </a:lnTo>
                    <a:lnTo>
                      <a:pt x="0" y="13"/>
                    </a:lnTo>
                    <a:lnTo>
                      <a:pt x="0" y="12"/>
                    </a:lnTo>
                    <a:lnTo>
                      <a:pt x="0" y="12"/>
                    </a:lnTo>
                    <a:lnTo>
                      <a:pt x="0" y="11"/>
                    </a:lnTo>
                    <a:lnTo>
                      <a:pt x="0" y="11"/>
                    </a:lnTo>
                    <a:lnTo>
                      <a:pt x="0" y="10"/>
                    </a:lnTo>
                    <a:lnTo>
                      <a:pt x="0" y="11"/>
                    </a:lnTo>
                    <a:lnTo>
                      <a:pt x="0" y="10"/>
                    </a:lnTo>
                    <a:lnTo>
                      <a:pt x="0" y="10"/>
                    </a:lnTo>
                    <a:lnTo>
                      <a:pt x="0" y="9"/>
                    </a:lnTo>
                    <a:lnTo>
                      <a:pt x="0" y="10"/>
                    </a:lnTo>
                    <a:lnTo>
                      <a:pt x="0" y="9"/>
                    </a:lnTo>
                    <a:lnTo>
                      <a:pt x="0" y="9"/>
                    </a:lnTo>
                    <a:lnTo>
                      <a:pt x="0" y="10"/>
                    </a:lnTo>
                    <a:lnTo>
                      <a:pt x="0" y="10"/>
                    </a:lnTo>
                    <a:lnTo>
                      <a:pt x="0" y="10"/>
                    </a:lnTo>
                    <a:lnTo>
                      <a:pt x="0" y="10"/>
                    </a:lnTo>
                    <a:lnTo>
                      <a:pt x="0" y="10"/>
                    </a:lnTo>
                    <a:lnTo>
                      <a:pt x="0" y="11"/>
                    </a:lnTo>
                    <a:lnTo>
                      <a:pt x="0" y="12"/>
                    </a:lnTo>
                    <a:lnTo>
                      <a:pt x="0" y="12"/>
                    </a:lnTo>
                    <a:lnTo>
                      <a:pt x="0" y="12"/>
                    </a:lnTo>
                    <a:lnTo>
                      <a:pt x="0" y="12"/>
                    </a:lnTo>
                    <a:lnTo>
                      <a:pt x="0" y="13"/>
                    </a:lnTo>
                    <a:lnTo>
                      <a:pt x="0" y="12"/>
                    </a:lnTo>
                    <a:lnTo>
                      <a:pt x="0" y="13"/>
                    </a:lnTo>
                    <a:lnTo>
                      <a:pt x="0" y="12"/>
                    </a:lnTo>
                    <a:lnTo>
                      <a:pt x="0" y="12"/>
                    </a:lnTo>
                    <a:lnTo>
                      <a:pt x="0" y="13"/>
                    </a:lnTo>
                    <a:lnTo>
                      <a:pt x="0" y="12"/>
                    </a:lnTo>
                    <a:lnTo>
                      <a:pt x="0" y="12"/>
                    </a:lnTo>
                    <a:lnTo>
                      <a:pt x="0" y="12"/>
                    </a:lnTo>
                    <a:lnTo>
                      <a:pt x="0" y="12"/>
                    </a:lnTo>
                    <a:lnTo>
                      <a:pt x="0" y="12"/>
                    </a:lnTo>
                    <a:lnTo>
                      <a:pt x="0" y="13"/>
                    </a:lnTo>
                    <a:lnTo>
                      <a:pt x="0" y="13"/>
                    </a:lnTo>
                    <a:lnTo>
                      <a:pt x="0" y="12"/>
                    </a:lnTo>
                    <a:lnTo>
                      <a:pt x="0" y="12"/>
                    </a:lnTo>
                    <a:lnTo>
                      <a:pt x="0" y="12"/>
                    </a:lnTo>
                    <a:lnTo>
                      <a:pt x="0" y="12"/>
                    </a:lnTo>
                    <a:lnTo>
                      <a:pt x="0" y="12"/>
                    </a:lnTo>
                    <a:lnTo>
                      <a:pt x="0" y="12"/>
                    </a:lnTo>
                    <a:lnTo>
                      <a:pt x="0" y="12"/>
                    </a:lnTo>
                    <a:lnTo>
                      <a:pt x="0" y="12"/>
                    </a:lnTo>
                    <a:lnTo>
                      <a:pt x="0" y="12"/>
                    </a:lnTo>
                    <a:lnTo>
                      <a:pt x="0" y="13"/>
                    </a:lnTo>
                    <a:lnTo>
                      <a:pt x="0" y="13"/>
                    </a:lnTo>
                    <a:lnTo>
                      <a:pt x="0" y="14"/>
                    </a:lnTo>
                    <a:lnTo>
                      <a:pt x="0" y="14"/>
                    </a:lnTo>
                    <a:lnTo>
                      <a:pt x="0" y="14"/>
                    </a:lnTo>
                    <a:lnTo>
                      <a:pt x="0" y="13"/>
                    </a:lnTo>
                    <a:lnTo>
                      <a:pt x="0" y="13"/>
                    </a:lnTo>
                    <a:lnTo>
                      <a:pt x="0" y="13"/>
                    </a:lnTo>
                    <a:lnTo>
                      <a:pt x="0" y="13"/>
                    </a:lnTo>
                    <a:lnTo>
                      <a:pt x="0" y="13"/>
                    </a:lnTo>
                    <a:lnTo>
                      <a:pt x="0" y="12"/>
                    </a:lnTo>
                    <a:lnTo>
                      <a:pt x="0" y="13"/>
                    </a:lnTo>
                    <a:lnTo>
                      <a:pt x="0" y="12"/>
                    </a:lnTo>
                    <a:lnTo>
                      <a:pt x="0" y="12"/>
                    </a:lnTo>
                    <a:lnTo>
                      <a:pt x="0" y="11"/>
                    </a:lnTo>
                    <a:lnTo>
                      <a:pt x="0" y="11"/>
                    </a:lnTo>
                    <a:lnTo>
                      <a:pt x="0" y="11"/>
                    </a:lnTo>
                    <a:lnTo>
                      <a:pt x="0" y="10"/>
                    </a:lnTo>
                    <a:lnTo>
                      <a:pt x="0" y="11"/>
                    </a:lnTo>
                    <a:lnTo>
                      <a:pt x="0" y="11"/>
                    </a:lnTo>
                    <a:lnTo>
                      <a:pt x="0" y="11"/>
                    </a:lnTo>
                    <a:lnTo>
                      <a:pt x="0" y="12"/>
                    </a:lnTo>
                    <a:lnTo>
                      <a:pt x="0" y="11"/>
                    </a:lnTo>
                    <a:lnTo>
                      <a:pt x="0" y="11"/>
                    </a:lnTo>
                    <a:lnTo>
                      <a:pt x="0" y="12"/>
                    </a:lnTo>
                    <a:lnTo>
                      <a:pt x="0" y="11"/>
                    </a:lnTo>
                    <a:lnTo>
                      <a:pt x="0" y="11"/>
                    </a:lnTo>
                    <a:lnTo>
                      <a:pt x="0" y="10"/>
                    </a:lnTo>
                    <a:lnTo>
                      <a:pt x="0" y="9"/>
                    </a:lnTo>
                    <a:lnTo>
                      <a:pt x="0" y="9"/>
                    </a:lnTo>
                    <a:lnTo>
                      <a:pt x="0" y="8"/>
                    </a:lnTo>
                    <a:lnTo>
                      <a:pt x="0" y="8"/>
                    </a:lnTo>
                    <a:lnTo>
                      <a:pt x="0" y="8"/>
                    </a:lnTo>
                    <a:lnTo>
                      <a:pt x="0" y="8"/>
                    </a:lnTo>
                    <a:lnTo>
                      <a:pt x="0" y="8"/>
                    </a:lnTo>
                    <a:lnTo>
                      <a:pt x="0" y="8"/>
                    </a:lnTo>
                    <a:lnTo>
                      <a:pt x="0" y="7"/>
                    </a:lnTo>
                    <a:lnTo>
                      <a:pt x="0" y="8"/>
                    </a:lnTo>
                    <a:lnTo>
                      <a:pt x="0" y="7"/>
                    </a:lnTo>
                    <a:lnTo>
                      <a:pt x="0" y="8"/>
                    </a:lnTo>
                    <a:lnTo>
                      <a:pt x="0" y="7"/>
                    </a:lnTo>
                    <a:lnTo>
                      <a:pt x="0" y="7"/>
                    </a:lnTo>
                    <a:lnTo>
                      <a:pt x="0" y="6"/>
                    </a:lnTo>
                    <a:lnTo>
                      <a:pt x="0" y="7"/>
                    </a:lnTo>
                    <a:lnTo>
                      <a:pt x="0" y="7"/>
                    </a:lnTo>
                    <a:lnTo>
                      <a:pt x="0" y="7"/>
                    </a:lnTo>
                    <a:lnTo>
                      <a:pt x="0" y="6"/>
                    </a:lnTo>
                    <a:lnTo>
                      <a:pt x="0" y="6"/>
                    </a:lnTo>
                    <a:lnTo>
                      <a:pt x="0" y="6"/>
                    </a:lnTo>
                    <a:lnTo>
                      <a:pt x="0" y="7"/>
                    </a:lnTo>
                    <a:lnTo>
                      <a:pt x="0" y="6"/>
                    </a:lnTo>
                    <a:lnTo>
                      <a:pt x="0" y="6"/>
                    </a:lnTo>
                    <a:lnTo>
                      <a:pt x="0" y="7"/>
                    </a:lnTo>
                    <a:lnTo>
                      <a:pt x="0" y="6"/>
                    </a:lnTo>
                    <a:lnTo>
                      <a:pt x="0" y="7"/>
                    </a:lnTo>
                    <a:lnTo>
                      <a:pt x="0" y="7"/>
                    </a:lnTo>
                    <a:lnTo>
                      <a:pt x="0" y="8"/>
                    </a:lnTo>
                    <a:lnTo>
                      <a:pt x="0" y="7"/>
                    </a:lnTo>
                    <a:lnTo>
                      <a:pt x="0" y="7"/>
                    </a:lnTo>
                    <a:lnTo>
                      <a:pt x="0" y="6"/>
                    </a:lnTo>
                    <a:lnTo>
                      <a:pt x="0" y="7"/>
                    </a:lnTo>
                    <a:lnTo>
                      <a:pt x="0" y="7"/>
                    </a:lnTo>
                    <a:lnTo>
                      <a:pt x="0" y="8"/>
                    </a:lnTo>
                    <a:lnTo>
                      <a:pt x="0" y="9"/>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6"/>
                    </a:lnTo>
                    <a:lnTo>
                      <a:pt x="0" y="6"/>
                    </a:lnTo>
                    <a:lnTo>
                      <a:pt x="0" y="6"/>
                    </a:lnTo>
                    <a:lnTo>
                      <a:pt x="0" y="6"/>
                    </a:lnTo>
                    <a:lnTo>
                      <a:pt x="0" y="5"/>
                    </a:lnTo>
                    <a:lnTo>
                      <a:pt x="0" y="5"/>
                    </a:lnTo>
                    <a:lnTo>
                      <a:pt x="0" y="4"/>
                    </a:lnTo>
                    <a:lnTo>
                      <a:pt x="0" y="5"/>
                    </a:lnTo>
                    <a:lnTo>
                      <a:pt x="0" y="4"/>
                    </a:lnTo>
                    <a:lnTo>
                      <a:pt x="0" y="4"/>
                    </a:lnTo>
                    <a:lnTo>
                      <a:pt x="0" y="4"/>
                    </a:lnTo>
                    <a:lnTo>
                      <a:pt x="0" y="4"/>
                    </a:lnTo>
                    <a:lnTo>
                      <a:pt x="0" y="4"/>
                    </a:lnTo>
                    <a:lnTo>
                      <a:pt x="0" y="5"/>
                    </a:lnTo>
                    <a:lnTo>
                      <a:pt x="0" y="5"/>
                    </a:lnTo>
                    <a:lnTo>
                      <a:pt x="0" y="5"/>
                    </a:lnTo>
                    <a:lnTo>
                      <a:pt x="0" y="6"/>
                    </a:lnTo>
                    <a:lnTo>
                      <a:pt x="0" y="7"/>
                    </a:lnTo>
                    <a:lnTo>
                      <a:pt x="0" y="8"/>
                    </a:lnTo>
                    <a:lnTo>
                      <a:pt x="0" y="7"/>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9"/>
                    </a:lnTo>
                    <a:lnTo>
                      <a:pt x="0" y="8"/>
                    </a:lnTo>
                    <a:lnTo>
                      <a:pt x="0" y="8"/>
                    </a:lnTo>
                    <a:lnTo>
                      <a:pt x="0" y="8"/>
                    </a:lnTo>
                    <a:lnTo>
                      <a:pt x="0" y="8"/>
                    </a:lnTo>
                    <a:lnTo>
                      <a:pt x="0" y="8"/>
                    </a:lnTo>
                    <a:lnTo>
                      <a:pt x="0" y="7"/>
                    </a:lnTo>
                    <a:lnTo>
                      <a:pt x="0" y="7"/>
                    </a:lnTo>
                    <a:lnTo>
                      <a:pt x="0" y="7"/>
                    </a:lnTo>
                    <a:lnTo>
                      <a:pt x="0" y="6"/>
                    </a:lnTo>
                    <a:lnTo>
                      <a:pt x="0" y="7"/>
                    </a:lnTo>
                    <a:lnTo>
                      <a:pt x="0" y="6"/>
                    </a:lnTo>
                    <a:lnTo>
                      <a:pt x="0" y="5"/>
                    </a:lnTo>
                    <a:lnTo>
                      <a:pt x="0" y="6"/>
                    </a:lnTo>
                    <a:lnTo>
                      <a:pt x="0" y="6"/>
                    </a:lnTo>
                    <a:lnTo>
                      <a:pt x="0" y="6"/>
                    </a:lnTo>
                    <a:lnTo>
                      <a:pt x="0" y="7"/>
                    </a:lnTo>
                    <a:lnTo>
                      <a:pt x="0" y="7"/>
                    </a:lnTo>
                    <a:lnTo>
                      <a:pt x="0" y="7"/>
                    </a:lnTo>
                    <a:lnTo>
                      <a:pt x="0" y="6"/>
                    </a:lnTo>
                    <a:lnTo>
                      <a:pt x="0" y="7"/>
                    </a:lnTo>
                    <a:lnTo>
                      <a:pt x="0" y="7"/>
                    </a:lnTo>
                    <a:lnTo>
                      <a:pt x="0" y="7"/>
                    </a:lnTo>
                    <a:lnTo>
                      <a:pt x="0" y="8"/>
                    </a:lnTo>
                    <a:lnTo>
                      <a:pt x="0" y="8"/>
                    </a:lnTo>
                    <a:lnTo>
                      <a:pt x="0" y="8"/>
                    </a:lnTo>
                    <a:lnTo>
                      <a:pt x="0" y="8"/>
                    </a:lnTo>
                    <a:lnTo>
                      <a:pt x="0" y="9"/>
                    </a:lnTo>
                    <a:lnTo>
                      <a:pt x="0" y="9"/>
                    </a:lnTo>
                    <a:lnTo>
                      <a:pt x="0" y="9"/>
                    </a:lnTo>
                    <a:lnTo>
                      <a:pt x="0" y="8"/>
                    </a:lnTo>
                    <a:lnTo>
                      <a:pt x="0" y="8"/>
                    </a:lnTo>
                    <a:lnTo>
                      <a:pt x="0" y="8"/>
                    </a:lnTo>
                    <a:lnTo>
                      <a:pt x="0" y="8"/>
                    </a:lnTo>
                    <a:lnTo>
                      <a:pt x="0" y="9"/>
                    </a:lnTo>
                    <a:lnTo>
                      <a:pt x="0" y="8"/>
                    </a:lnTo>
                    <a:lnTo>
                      <a:pt x="0" y="8"/>
                    </a:lnTo>
                    <a:lnTo>
                      <a:pt x="0" y="8"/>
                    </a:lnTo>
                    <a:lnTo>
                      <a:pt x="0" y="7"/>
                    </a:lnTo>
                    <a:lnTo>
                      <a:pt x="0" y="7"/>
                    </a:lnTo>
                    <a:lnTo>
                      <a:pt x="0" y="6"/>
                    </a:lnTo>
                    <a:lnTo>
                      <a:pt x="0" y="7"/>
                    </a:lnTo>
                    <a:lnTo>
                      <a:pt x="0" y="6"/>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10"/>
                    </a:lnTo>
                    <a:lnTo>
                      <a:pt x="0" y="11"/>
                    </a:lnTo>
                    <a:lnTo>
                      <a:pt x="0" y="10"/>
                    </a:lnTo>
                    <a:lnTo>
                      <a:pt x="0" y="11"/>
                    </a:lnTo>
                    <a:lnTo>
                      <a:pt x="0" y="10"/>
                    </a:lnTo>
                    <a:lnTo>
                      <a:pt x="0" y="10"/>
                    </a:lnTo>
                    <a:lnTo>
                      <a:pt x="0" y="9"/>
                    </a:lnTo>
                    <a:lnTo>
                      <a:pt x="0" y="10"/>
                    </a:lnTo>
                    <a:lnTo>
                      <a:pt x="0" y="9"/>
                    </a:lnTo>
                    <a:lnTo>
                      <a:pt x="0" y="9"/>
                    </a:lnTo>
                    <a:lnTo>
                      <a:pt x="0" y="8"/>
                    </a:lnTo>
                    <a:lnTo>
                      <a:pt x="0" y="9"/>
                    </a:lnTo>
                    <a:lnTo>
                      <a:pt x="0" y="9"/>
                    </a:lnTo>
                    <a:lnTo>
                      <a:pt x="0" y="11"/>
                    </a:lnTo>
                    <a:lnTo>
                      <a:pt x="0" y="12"/>
                    </a:lnTo>
                    <a:lnTo>
                      <a:pt x="0" y="11"/>
                    </a:lnTo>
                    <a:lnTo>
                      <a:pt x="0" y="12"/>
                    </a:lnTo>
                    <a:lnTo>
                      <a:pt x="0" y="11"/>
                    </a:lnTo>
                    <a:lnTo>
                      <a:pt x="0" y="11"/>
                    </a:lnTo>
                    <a:lnTo>
                      <a:pt x="0" y="11"/>
                    </a:lnTo>
                    <a:lnTo>
                      <a:pt x="0" y="13"/>
                    </a:lnTo>
                    <a:lnTo>
                      <a:pt x="0" y="12"/>
                    </a:lnTo>
                    <a:lnTo>
                      <a:pt x="0" y="13"/>
                    </a:lnTo>
                    <a:lnTo>
                      <a:pt x="0" y="13"/>
                    </a:lnTo>
                    <a:lnTo>
                      <a:pt x="0" y="13"/>
                    </a:lnTo>
                    <a:lnTo>
                      <a:pt x="0" y="13"/>
                    </a:lnTo>
                    <a:lnTo>
                      <a:pt x="0" y="13"/>
                    </a:lnTo>
                    <a:lnTo>
                      <a:pt x="0" y="13"/>
                    </a:lnTo>
                    <a:lnTo>
                      <a:pt x="0" y="13"/>
                    </a:lnTo>
                    <a:lnTo>
                      <a:pt x="0" y="12"/>
                    </a:lnTo>
                    <a:lnTo>
                      <a:pt x="0" y="12"/>
                    </a:lnTo>
                    <a:lnTo>
                      <a:pt x="0" y="12"/>
                    </a:lnTo>
                    <a:lnTo>
                      <a:pt x="0" y="11"/>
                    </a:lnTo>
                    <a:lnTo>
                      <a:pt x="0" y="11"/>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2"/>
                    </a:lnTo>
                    <a:lnTo>
                      <a:pt x="0" y="12"/>
                    </a:lnTo>
                    <a:lnTo>
                      <a:pt x="0" y="12"/>
                    </a:lnTo>
                    <a:lnTo>
                      <a:pt x="0" y="11"/>
                    </a:lnTo>
                    <a:lnTo>
                      <a:pt x="0" y="10"/>
                    </a:lnTo>
                    <a:lnTo>
                      <a:pt x="0" y="10"/>
                    </a:lnTo>
                    <a:lnTo>
                      <a:pt x="0" y="9"/>
                    </a:lnTo>
                    <a:lnTo>
                      <a:pt x="0" y="9"/>
                    </a:lnTo>
                    <a:lnTo>
                      <a:pt x="0" y="8"/>
                    </a:lnTo>
                    <a:lnTo>
                      <a:pt x="0" y="9"/>
                    </a:lnTo>
                    <a:lnTo>
                      <a:pt x="0" y="8"/>
                    </a:lnTo>
                    <a:lnTo>
                      <a:pt x="0" y="8"/>
                    </a:lnTo>
                    <a:lnTo>
                      <a:pt x="0" y="8"/>
                    </a:lnTo>
                    <a:lnTo>
                      <a:pt x="0" y="7"/>
                    </a:lnTo>
                    <a:lnTo>
                      <a:pt x="0" y="6"/>
                    </a:lnTo>
                    <a:lnTo>
                      <a:pt x="0" y="6"/>
                    </a:lnTo>
                    <a:lnTo>
                      <a:pt x="0" y="6"/>
                    </a:lnTo>
                    <a:lnTo>
                      <a:pt x="0" y="6"/>
                    </a:lnTo>
                    <a:lnTo>
                      <a:pt x="0" y="6"/>
                    </a:lnTo>
                    <a:lnTo>
                      <a:pt x="0" y="7"/>
                    </a:lnTo>
                    <a:lnTo>
                      <a:pt x="0" y="7"/>
                    </a:lnTo>
                    <a:lnTo>
                      <a:pt x="0" y="8"/>
                    </a:lnTo>
                    <a:lnTo>
                      <a:pt x="0" y="7"/>
                    </a:lnTo>
                    <a:lnTo>
                      <a:pt x="0" y="7"/>
                    </a:lnTo>
                    <a:lnTo>
                      <a:pt x="0" y="7"/>
                    </a:lnTo>
                    <a:lnTo>
                      <a:pt x="0" y="7"/>
                    </a:lnTo>
                    <a:lnTo>
                      <a:pt x="0" y="7"/>
                    </a:lnTo>
                    <a:lnTo>
                      <a:pt x="0" y="7"/>
                    </a:lnTo>
                    <a:lnTo>
                      <a:pt x="0" y="6"/>
                    </a:lnTo>
                    <a:lnTo>
                      <a:pt x="0" y="6"/>
                    </a:lnTo>
                    <a:lnTo>
                      <a:pt x="0" y="6"/>
                    </a:lnTo>
                    <a:lnTo>
                      <a:pt x="0" y="7"/>
                    </a:lnTo>
                    <a:lnTo>
                      <a:pt x="0" y="7"/>
                    </a:lnTo>
                    <a:lnTo>
                      <a:pt x="0" y="7"/>
                    </a:lnTo>
                    <a:lnTo>
                      <a:pt x="0" y="7"/>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6"/>
                    </a:lnTo>
                    <a:lnTo>
                      <a:pt x="0" y="7"/>
                    </a:lnTo>
                    <a:lnTo>
                      <a:pt x="0" y="8"/>
                    </a:lnTo>
                    <a:lnTo>
                      <a:pt x="0" y="8"/>
                    </a:lnTo>
                    <a:lnTo>
                      <a:pt x="0" y="8"/>
                    </a:lnTo>
                    <a:lnTo>
                      <a:pt x="0" y="9"/>
                    </a:lnTo>
                    <a:lnTo>
                      <a:pt x="0" y="9"/>
                    </a:lnTo>
                    <a:lnTo>
                      <a:pt x="0" y="9"/>
                    </a:lnTo>
                    <a:lnTo>
                      <a:pt x="0" y="9"/>
                    </a:lnTo>
                    <a:lnTo>
                      <a:pt x="0" y="10"/>
                    </a:lnTo>
                    <a:lnTo>
                      <a:pt x="0" y="10"/>
                    </a:lnTo>
                    <a:lnTo>
                      <a:pt x="0" y="11"/>
                    </a:lnTo>
                    <a:lnTo>
                      <a:pt x="0" y="11"/>
                    </a:lnTo>
                    <a:lnTo>
                      <a:pt x="0" y="12"/>
                    </a:lnTo>
                    <a:lnTo>
                      <a:pt x="0" y="12"/>
                    </a:lnTo>
                    <a:lnTo>
                      <a:pt x="0" y="13"/>
                    </a:lnTo>
                    <a:lnTo>
                      <a:pt x="0" y="13"/>
                    </a:lnTo>
                    <a:lnTo>
                      <a:pt x="0" y="13"/>
                    </a:lnTo>
                    <a:lnTo>
                      <a:pt x="0" y="13"/>
                    </a:lnTo>
                    <a:lnTo>
                      <a:pt x="0" y="12"/>
                    </a:lnTo>
                    <a:lnTo>
                      <a:pt x="0" y="13"/>
                    </a:lnTo>
                    <a:lnTo>
                      <a:pt x="0" y="12"/>
                    </a:lnTo>
                    <a:lnTo>
                      <a:pt x="0" y="12"/>
                    </a:lnTo>
                    <a:lnTo>
                      <a:pt x="0" y="11"/>
                    </a:lnTo>
                    <a:lnTo>
                      <a:pt x="0" y="11"/>
                    </a:lnTo>
                    <a:lnTo>
                      <a:pt x="0" y="11"/>
                    </a:lnTo>
                    <a:lnTo>
                      <a:pt x="0" y="12"/>
                    </a:lnTo>
                    <a:lnTo>
                      <a:pt x="0" y="12"/>
                    </a:lnTo>
                    <a:lnTo>
                      <a:pt x="0" y="12"/>
                    </a:lnTo>
                    <a:lnTo>
                      <a:pt x="0" y="12"/>
                    </a:lnTo>
                    <a:lnTo>
                      <a:pt x="0" y="12"/>
                    </a:lnTo>
                    <a:lnTo>
                      <a:pt x="0" y="12"/>
                    </a:lnTo>
                    <a:lnTo>
                      <a:pt x="0" y="12"/>
                    </a:lnTo>
                    <a:lnTo>
                      <a:pt x="0" y="12"/>
                    </a:lnTo>
                    <a:lnTo>
                      <a:pt x="0" y="13"/>
                    </a:lnTo>
                    <a:lnTo>
                      <a:pt x="0" y="14"/>
                    </a:lnTo>
                    <a:lnTo>
                      <a:pt x="0" y="13"/>
                    </a:lnTo>
                    <a:lnTo>
                      <a:pt x="0" y="14"/>
                    </a:lnTo>
                    <a:lnTo>
                      <a:pt x="0" y="14"/>
                    </a:lnTo>
                    <a:lnTo>
                      <a:pt x="0" y="14"/>
                    </a:lnTo>
                    <a:lnTo>
                      <a:pt x="0" y="15"/>
                    </a:lnTo>
                    <a:lnTo>
                      <a:pt x="0" y="14"/>
                    </a:lnTo>
                    <a:lnTo>
                      <a:pt x="0" y="14"/>
                    </a:lnTo>
                    <a:lnTo>
                      <a:pt x="0" y="14"/>
                    </a:lnTo>
                    <a:lnTo>
                      <a:pt x="0" y="13"/>
                    </a:lnTo>
                    <a:lnTo>
                      <a:pt x="0" y="13"/>
                    </a:lnTo>
                    <a:lnTo>
                      <a:pt x="0" y="14"/>
                    </a:lnTo>
                    <a:lnTo>
                      <a:pt x="0" y="13"/>
                    </a:lnTo>
                    <a:lnTo>
                      <a:pt x="0" y="13"/>
                    </a:lnTo>
                    <a:lnTo>
                      <a:pt x="0" y="12"/>
                    </a:lnTo>
                    <a:lnTo>
                      <a:pt x="0" y="12"/>
                    </a:lnTo>
                    <a:lnTo>
                      <a:pt x="0" y="12"/>
                    </a:lnTo>
                    <a:lnTo>
                      <a:pt x="0" y="11"/>
                    </a:lnTo>
                    <a:lnTo>
                      <a:pt x="0" y="11"/>
                    </a:lnTo>
                    <a:lnTo>
                      <a:pt x="0" y="12"/>
                    </a:lnTo>
                    <a:lnTo>
                      <a:pt x="0" y="11"/>
                    </a:lnTo>
                    <a:lnTo>
                      <a:pt x="0" y="11"/>
                    </a:lnTo>
                    <a:lnTo>
                      <a:pt x="0" y="12"/>
                    </a:lnTo>
                    <a:lnTo>
                      <a:pt x="0" y="13"/>
                    </a:lnTo>
                    <a:lnTo>
                      <a:pt x="0" y="12"/>
                    </a:lnTo>
                    <a:lnTo>
                      <a:pt x="0" y="12"/>
                    </a:lnTo>
                    <a:lnTo>
                      <a:pt x="0" y="13"/>
                    </a:lnTo>
                    <a:lnTo>
                      <a:pt x="0" y="12"/>
                    </a:lnTo>
                    <a:lnTo>
                      <a:pt x="0" y="12"/>
                    </a:lnTo>
                    <a:lnTo>
                      <a:pt x="0" y="13"/>
                    </a:lnTo>
                    <a:lnTo>
                      <a:pt x="0" y="12"/>
                    </a:lnTo>
                    <a:lnTo>
                      <a:pt x="0" y="13"/>
                    </a:lnTo>
                    <a:lnTo>
                      <a:pt x="0" y="13"/>
                    </a:lnTo>
                    <a:lnTo>
                      <a:pt x="0" y="14"/>
                    </a:lnTo>
                    <a:lnTo>
                      <a:pt x="0" y="13"/>
                    </a:lnTo>
                    <a:lnTo>
                      <a:pt x="0" y="13"/>
                    </a:lnTo>
                    <a:lnTo>
                      <a:pt x="0" y="14"/>
                    </a:lnTo>
                    <a:lnTo>
                      <a:pt x="0" y="14"/>
                    </a:lnTo>
                    <a:lnTo>
                      <a:pt x="0" y="14"/>
                    </a:lnTo>
                    <a:lnTo>
                      <a:pt x="0" y="13"/>
                    </a:lnTo>
                    <a:lnTo>
                      <a:pt x="0" y="14"/>
                    </a:lnTo>
                    <a:lnTo>
                      <a:pt x="0" y="13"/>
                    </a:lnTo>
                    <a:lnTo>
                      <a:pt x="0" y="13"/>
                    </a:lnTo>
                    <a:lnTo>
                      <a:pt x="0" y="12"/>
                    </a:lnTo>
                    <a:lnTo>
                      <a:pt x="0" y="12"/>
                    </a:lnTo>
                    <a:lnTo>
                      <a:pt x="0" y="12"/>
                    </a:lnTo>
                    <a:lnTo>
                      <a:pt x="0" y="12"/>
                    </a:lnTo>
                    <a:lnTo>
                      <a:pt x="0" y="12"/>
                    </a:lnTo>
                    <a:lnTo>
                      <a:pt x="0" y="11"/>
                    </a:lnTo>
                    <a:lnTo>
                      <a:pt x="0" y="12"/>
                    </a:lnTo>
                    <a:lnTo>
                      <a:pt x="0" y="12"/>
                    </a:lnTo>
                    <a:lnTo>
                      <a:pt x="0" y="12"/>
                    </a:lnTo>
                    <a:lnTo>
                      <a:pt x="0" y="12"/>
                    </a:lnTo>
                    <a:lnTo>
                      <a:pt x="0" y="13"/>
                    </a:lnTo>
                    <a:lnTo>
                      <a:pt x="0" y="13"/>
                    </a:lnTo>
                    <a:lnTo>
                      <a:pt x="0" y="13"/>
                    </a:lnTo>
                    <a:lnTo>
                      <a:pt x="0" y="14"/>
                    </a:lnTo>
                    <a:lnTo>
                      <a:pt x="0" y="14"/>
                    </a:lnTo>
                    <a:lnTo>
                      <a:pt x="0" y="14"/>
                    </a:lnTo>
                    <a:lnTo>
                      <a:pt x="0" y="15"/>
                    </a:lnTo>
                    <a:lnTo>
                      <a:pt x="0" y="14"/>
                    </a:lnTo>
                    <a:lnTo>
                      <a:pt x="0" y="14"/>
                    </a:lnTo>
                    <a:lnTo>
                      <a:pt x="0" y="14"/>
                    </a:lnTo>
                    <a:lnTo>
                      <a:pt x="0" y="14"/>
                    </a:lnTo>
                    <a:lnTo>
                      <a:pt x="0" y="14"/>
                    </a:lnTo>
                    <a:lnTo>
                      <a:pt x="0" y="14"/>
                    </a:lnTo>
                    <a:lnTo>
                      <a:pt x="0" y="14"/>
                    </a:lnTo>
                    <a:lnTo>
                      <a:pt x="0" y="13"/>
                    </a:lnTo>
                    <a:lnTo>
                      <a:pt x="0" y="13"/>
                    </a:lnTo>
                    <a:lnTo>
                      <a:pt x="0" y="12"/>
                    </a:lnTo>
                    <a:lnTo>
                      <a:pt x="0" y="12"/>
                    </a:lnTo>
                    <a:lnTo>
                      <a:pt x="0" y="12"/>
                    </a:lnTo>
                    <a:lnTo>
                      <a:pt x="0" y="11"/>
                    </a:lnTo>
                    <a:lnTo>
                      <a:pt x="0" y="12"/>
                    </a:lnTo>
                    <a:lnTo>
                      <a:pt x="0" y="11"/>
                    </a:lnTo>
                    <a:lnTo>
                      <a:pt x="0" y="11"/>
                    </a:lnTo>
                    <a:lnTo>
                      <a:pt x="0" y="12"/>
                    </a:lnTo>
                    <a:lnTo>
                      <a:pt x="0" y="11"/>
                    </a:lnTo>
                    <a:lnTo>
                      <a:pt x="0" y="11"/>
                    </a:lnTo>
                    <a:lnTo>
                      <a:pt x="0" y="11"/>
                    </a:lnTo>
                    <a:lnTo>
                      <a:pt x="0" y="11"/>
                    </a:lnTo>
                    <a:lnTo>
                      <a:pt x="0" y="12"/>
                    </a:lnTo>
                    <a:lnTo>
                      <a:pt x="0" y="12"/>
                    </a:lnTo>
                    <a:lnTo>
                      <a:pt x="0" y="12"/>
                    </a:lnTo>
                    <a:lnTo>
                      <a:pt x="0" y="12"/>
                    </a:lnTo>
                    <a:lnTo>
                      <a:pt x="0" y="12"/>
                    </a:lnTo>
                    <a:lnTo>
                      <a:pt x="0" y="12"/>
                    </a:lnTo>
                    <a:lnTo>
                      <a:pt x="0" y="11"/>
                    </a:lnTo>
                    <a:lnTo>
                      <a:pt x="0" y="12"/>
                    </a:lnTo>
                    <a:lnTo>
                      <a:pt x="0" y="11"/>
                    </a:lnTo>
                    <a:lnTo>
                      <a:pt x="0" y="11"/>
                    </a:lnTo>
                    <a:lnTo>
                      <a:pt x="0" y="12"/>
                    </a:lnTo>
                    <a:lnTo>
                      <a:pt x="0" y="11"/>
                    </a:lnTo>
                    <a:lnTo>
                      <a:pt x="0" y="12"/>
                    </a:lnTo>
                    <a:lnTo>
                      <a:pt x="0" y="11"/>
                    </a:lnTo>
                    <a:lnTo>
                      <a:pt x="0" y="11"/>
                    </a:lnTo>
                    <a:lnTo>
                      <a:pt x="0" y="11"/>
                    </a:lnTo>
                    <a:lnTo>
                      <a:pt x="0" y="11"/>
                    </a:lnTo>
                    <a:lnTo>
                      <a:pt x="0" y="10"/>
                    </a:lnTo>
                    <a:lnTo>
                      <a:pt x="0" y="10"/>
                    </a:lnTo>
                    <a:lnTo>
                      <a:pt x="0" y="9"/>
                    </a:lnTo>
                    <a:lnTo>
                      <a:pt x="0" y="9"/>
                    </a:lnTo>
                    <a:lnTo>
                      <a:pt x="0" y="9"/>
                    </a:lnTo>
                    <a:lnTo>
                      <a:pt x="0" y="9"/>
                    </a:lnTo>
                    <a:lnTo>
                      <a:pt x="0" y="9"/>
                    </a:lnTo>
                    <a:lnTo>
                      <a:pt x="0" y="9"/>
                    </a:lnTo>
                    <a:lnTo>
                      <a:pt x="0" y="10"/>
                    </a:lnTo>
                    <a:lnTo>
                      <a:pt x="0" y="11"/>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0"/>
                    </a:lnTo>
                    <a:lnTo>
                      <a:pt x="0" y="11"/>
                    </a:lnTo>
                    <a:lnTo>
                      <a:pt x="0" y="11"/>
                    </a:lnTo>
                    <a:lnTo>
                      <a:pt x="0" y="11"/>
                    </a:lnTo>
                    <a:lnTo>
                      <a:pt x="0" y="12"/>
                    </a:lnTo>
                    <a:lnTo>
                      <a:pt x="0" y="12"/>
                    </a:lnTo>
                    <a:lnTo>
                      <a:pt x="0" y="12"/>
                    </a:lnTo>
                    <a:lnTo>
                      <a:pt x="0" y="12"/>
                    </a:lnTo>
                    <a:lnTo>
                      <a:pt x="0" y="12"/>
                    </a:lnTo>
                    <a:lnTo>
                      <a:pt x="0" y="12"/>
                    </a:lnTo>
                    <a:lnTo>
                      <a:pt x="0" y="12"/>
                    </a:lnTo>
                    <a:lnTo>
                      <a:pt x="0" y="12"/>
                    </a:lnTo>
                    <a:lnTo>
                      <a:pt x="0" y="12"/>
                    </a:lnTo>
                    <a:lnTo>
                      <a:pt x="0" y="12"/>
                    </a:lnTo>
                    <a:lnTo>
                      <a:pt x="0" y="11"/>
                    </a:lnTo>
                    <a:lnTo>
                      <a:pt x="0" y="12"/>
                    </a:lnTo>
                    <a:lnTo>
                      <a:pt x="0" y="11"/>
                    </a:lnTo>
                    <a:lnTo>
                      <a:pt x="0" y="11"/>
                    </a:lnTo>
                    <a:lnTo>
                      <a:pt x="0" y="11"/>
                    </a:lnTo>
                    <a:lnTo>
                      <a:pt x="0" y="12"/>
                    </a:lnTo>
                    <a:lnTo>
                      <a:pt x="0" y="11"/>
                    </a:lnTo>
                    <a:lnTo>
                      <a:pt x="0" y="11"/>
                    </a:lnTo>
                    <a:lnTo>
                      <a:pt x="0" y="12"/>
                    </a:lnTo>
                    <a:lnTo>
                      <a:pt x="0" y="12"/>
                    </a:lnTo>
                    <a:lnTo>
                      <a:pt x="0" y="12"/>
                    </a:lnTo>
                    <a:lnTo>
                      <a:pt x="0" y="12"/>
                    </a:lnTo>
                    <a:lnTo>
                      <a:pt x="0" y="12"/>
                    </a:lnTo>
                    <a:lnTo>
                      <a:pt x="0" y="13"/>
                    </a:lnTo>
                    <a:lnTo>
                      <a:pt x="0" y="13"/>
                    </a:lnTo>
                    <a:lnTo>
                      <a:pt x="0" y="13"/>
                    </a:lnTo>
                    <a:lnTo>
                      <a:pt x="0" y="12"/>
                    </a:lnTo>
                    <a:lnTo>
                      <a:pt x="0" y="13"/>
                    </a:lnTo>
                    <a:lnTo>
                      <a:pt x="0" y="12"/>
                    </a:lnTo>
                    <a:lnTo>
                      <a:pt x="0" y="11"/>
                    </a:lnTo>
                    <a:lnTo>
                      <a:pt x="0" y="11"/>
                    </a:lnTo>
                    <a:lnTo>
                      <a:pt x="0" y="11"/>
                    </a:lnTo>
                    <a:lnTo>
                      <a:pt x="0" y="11"/>
                    </a:lnTo>
                    <a:lnTo>
                      <a:pt x="0" y="10"/>
                    </a:lnTo>
                    <a:lnTo>
                      <a:pt x="0" y="9"/>
                    </a:lnTo>
                    <a:lnTo>
                      <a:pt x="0" y="9"/>
                    </a:lnTo>
                    <a:lnTo>
                      <a:pt x="0" y="8"/>
                    </a:lnTo>
                    <a:lnTo>
                      <a:pt x="0" y="8"/>
                    </a:lnTo>
                    <a:lnTo>
                      <a:pt x="0" y="7"/>
                    </a:lnTo>
                    <a:lnTo>
                      <a:pt x="0" y="8"/>
                    </a:lnTo>
                    <a:lnTo>
                      <a:pt x="0" y="8"/>
                    </a:lnTo>
                    <a:lnTo>
                      <a:pt x="0" y="8"/>
                    </a:lnTo>
                    <a:lnTo>
                      <a:pt x="0" y="9"/>
                    </a:lnTo>
                    <a:lnTo>
                      <a:pt x="0" y="9"/>
                    </a:lnTo>
                    <a:lnTo>
                      <a:pt x="0" y="9"/>
                    </a:lnTo>
                    <a:lnTo>
                      <a:pt x="0" y="10"/>
                    </a:lnTo>
                    <a:lnTo>
                      <a:pt x="0" y="11"/>
                    </a:lnTo>
                    <a:lnTo>
                      <a:pt x="0" y="10"/>
                    </a:lnTo>
                    <a:lnTo>
                      <a:pt x="0" y="11"/>
                    </a:lnTo>
                    <a:lnTo>
                      <a:pt x="0" y="11"/>
                    </a:lnTo>
                    <a:lnTo>
                      <a:pt x="0" y="11"/>
                    </a:lnTo>
                    <a:lnTo>
                      <a:pt x="0" y="11"/>
                    </a:lnTo>
                    <a:lnTo>
                      <a:pt x="0" y="10"/>
                    </a:lnTo>
                    <a:lnTo>
                      <a:pt x="0" y="11"/>
                    </a:lnTo>
                    <a:lnTo>
                      <a:pt x="0" y="11"/>
                    </a:lnTo>
                    <a:lnTo>
                      <a:pt x="0" y="11"/>
                    </a:lnTo>
                    <a:lnTo>
                      <a:pt x="0" y="11"/>
                    </a:lnTo>
                    <a:lnTo>
                      <a:pt x="0" y="11"/>
                    </a:lnTo>
                    <a:lnTo>
                      <a:pt x="0" y="11"/>
                    </a:lnTo>
                    <a:lnTo>
                      <a:pt x="0" y="11"/>
                    </a:lnTo>
                    <a:lnTo>
                      <a:pt x="0" y="11"/>
                    </a:lnTo>
                    <a:lnTo>
                      <a:pt x="0" y="12"/>
                    </a:lnTo>
                    <a:lnTo>
                      <a:pt x="0" y="11"/>
                    </a:lnTo>
                    <a:lnTo>
                      <a:pt x="0" y="11"/>
                    </a:lnTo>
                    <a:lnTo>
                      <a:pt x="0" y="12"/>
                    </a:lnTo>
                    <a:lnTo>
                      <a:pt x="0" y="11"/>
                    </a:lnTo>
                    <a:lnTo>
                      <a:pt x="0" y="11"/>
                    </a:lnTo>
                    <a:lnTo>
                      <a:pt x="0" y="10"/>
                    </a:lnTo>
                    <a:lnTo>
                      <a:pt x="0" y="10"/>
                    </a:lnTo>
                    <a:lnTo>
                      <a:pt x="0" y="11"/>
                    </a:lnTo>
                    <a:lnTo>
                      <a:pt x="0" y="10"/>
                    </a:lnTo>
                    <a:lnTo>
                      <a:pt x="0" y="10"/>
                    </a:lnTo>
                    <a:lnTo>
                      <a:pt x="0" y="9"/>
                    </a:lnTo>
                    <a:lnTo>
                      <a:pt x="0" y="10"/>
                    </a:lnTo>
                    <a:lnTo>
                      <a:pt x="0" y="11"/>
                    </a:lnTo>
                    <a:lnTo>
                      <a:pt x="0" y="10"/>
                    </a:lnTo>
                    <a:lnTo>
                      <a:pt x="0" y="10"/>
                    </a:lnTo>
                    <a:lnTo>
                      <a:pt x="0" y="11"/>
                    </a:lnTo>
                    <a:lnTo>
                      <a:pt x="0" y="11"/>
                    </a:lnTo>
                    <a:lnTo>
                      <a:pt x="0" y="11"/>
                    </a:lnTo>
                    <a:lnTo>
                      <a:pt x="0" y="11"/>
                    </a:lnTo>
                    <a:lnTo>
                      <a:pt x="0" y="12"/>
                    </a:lnTo>
                    <a:lnTo>
                      <a:pt x="0" y="12"/>
                    </a:lnTo>
                    <a:lnTo>
                      <a:pt x="0" y="12"/>
                    </a:lnTo>
                    <a:lnTo>
                      <a:pt x="0" y="12"/>
                    </a:lnTo>
                    <a:lnTo>
                      <a:pt x="0" y="12"/>
                    </a:lnTo>
                    <a:lnTo>
                      <a:pt x="0" y="12"/>
                    </a:lnTo>
                    <a:lnTo>
                      <a:pt x="0" y="13"/>
                    </a:lnTo>
                    <a:lnTo>
                      <a:pt x="0" y="12"/>
                    </a:lnTo>
                    <a:lnTo>
                      <a:pt x="0" y="13"/>
                    </a:lnTo>
                    <a:lnTo>
                      <a:pt x="0" y="13"/>
                    </a:lnTo>
                    <a:lnTo>
                      <a:pt x="0" y="13"/>
                    </a:lnTo>
                    <a:lnTo>
                      <a:pt x="0" y="12"/>
                    </a:lnTo>
                    <a:lnTo>
                      <a:pt x="0" y="12"/>
                    </a:lnTo>
                    <a:lnTo>
                      <a:pt x="0" y="12"/>
                    </a:lnTo>
                    <a:lnTo>
                      <a:pt x="0" y="13"/>
                    </a:lnTo>
                    <a:lnTo>
                      <a:pt x="0" y="13"/>
                    </a:lnTo>
                    <a:lnTo>
                      <a:pt x="0" y="12"/>
                    </a:lnTo>
                    <a:lnTo>
                      <a:pt x="0" y="12"/>
                    </a:lnTo>
                    <a:lnTo>
                      <a:pt x="0" y="12"/>
                    </a:lnTo>
                    <a:lnTo>
                      <a:pt x="0" y="11"/>
                    </a:lnTo>
                    <a:lnTo>
                      <a:pt x="0" y="11"/>
                    </a:lnTo>
                    <a:lnTo>
                      <a:pt x="0" y="11"/>
                    </a:lnTo>
                    <a:lnTo>
                      <a:pt x="0" y="10"/>
                    </a:lnTo>
                    <a:lnTo>
                      <a:pt x="0" y="10"/>
                    </a:lnTo>
                    <a:lnTo>
                      <a:pt x="0" y="9"/>
                    </a:lnTo>
                    <a:lnTo>
                      <a:pt x="0" y="9"/>
                    </a:lnTo>
                    <a:lnTo>
                      <a:pt x="0" y="9"/>
                    </a:lnTo>
                    <a:lnTo>
                      <a:pt x="0" y="9"/>
                    </a:lnTo>
                    <a:lnTo>
                      <a:pt x="0" y="8"/>
                    </a:lnTo>
                    <a:lnTo>
                      <a:pt x="0" y="8"/>
                    </a:lnTo>
                    <a:lnTo>
                      <a:pt x="0" y="8"/>
                    </a:lnTo>
                    <a:lnTo>
                      <a:pt x="0" y="8"/>
                    </a:lnTo>
                    <a:lnTo>
                      <a:pt x="0" y="8"/>
                    </a:lnTo>
                    <a:lnTo>
                      <a:pt x="0" y="7"/>
                    </a:lnTo>
                    <a:lnTo>
                      <a:pt x="0" y="6"/>
                    </a:lnTo>
                    <a:lnTo>
                      <a:pt x="0" y="6"/>
                    </a:lnTo>
                    <a:lnTo>
                      <a:pt x="0" y="6"/>
                    </a:lnTo>
                    <a:lnTo>
                      <a:pt x="0" y="6"/>
                    </a:lnTo>
                    <a:lnTo>
                      <a:pt x="0" y="6"/>
                    </a:lnTo>
                    <a:lnTo>
                      <a:pt x="0" y="5"/>
                    </a:lnTo>
                    <a:lnTo>
                      <a:pt x="0" y="4"/>
                    </a:lnTo>
                    <a:lnTo>
                      <a:pt x="0" y="3"/>
                    </a:lnTo>
                    <a:lnTo>
                      <a:pt x="0" y="3"/>
                    </a:lnTo>
                    <a:lnTo>
                      <a:pt x="0" y="3"/>
                    </a:lnTo>
                    <a:lnTo>
                      <a:pt x="0" y="2"/>
                    </a:lnTo>
                    <a:lnTo>
                      <a:pt x="0" y="2"/>
                    </a:lnTo>
                    <a:lnTo>
                      <a:pt x="0" y="1"/>
                    </a:lnTo>
                    <a:lnTo>
                      <a:pt x="0" y="1"/>
                    </a:lnTo>
                    <a:lnTo>
                      <a:pt x="0" y="0"/>
                    </a:lnTo>
                    <a:lnTo>
                      <a:pt x="0" y="0"/>
                    </a:lnTo>
                    <a:lnTo>
                      <a:pt x="0" y="0"/>
                    </a:lnTo>
                    <a:lnTo>
                      <a:pt x="0" y="1"/>
                    </a:lnTo>
                    <a:lnTo>
                      <a:pt x="0" y="1"/>
                    </a:lnTo>
                    <a:lnTo>
                      <a:pt x="0" y="2"/>
                    </a:lnTo>
                    <a:lnTo>
                      <a:pt x="0" y="2"/>
                    </a:lnTo>
                    <a:lnTo>
                      <a:pt x="0" y="3"/>
                    </a:lnTo>
                    <a:lnTo>
                      <a:pt x="0" y="3"/>
                    </a:lnTo>
                    <a:lnTo>
                      <a:pt x="0" y="4"/>
                    </a:lnTo>
                    <a:lnTo>
                      <a:pt x="0" y="4"/>
                    </a:lnTo>
                    <a:lnTo>
                      <a:pt x="0" y="5"/>
                    </a:lnTo>
                    <a:lnTo>
                      <a:pt x="0" y="5"/>
                    </a:lnTo>
                    <a:lnTo>
                      <a:pt x="0" y="5"/>
                    </a:lnTo>
                    <a:lnTo>
                      <a:pt x="0" y="6"/>
                    </a:lnTo>
                    <a:lnTo>
                      <a:pt x="0" y="6"/>
                    </a:lnTo>
                    <a:lnTo>
                      <a:pt x="0" y="6"/>
                    </a:lnTo>
                    <a:lnTo>
                      <a:pt x="0" y="5"/>
                    </a:lnTo>
                    <a:lnTo>
                      <a:pt x="0" y="6"/>
                    </a:lnTo>
                    <a:lnTo>
                      <a:pt x="0" y="6"/>
                    </a:lnTo>
                    <a:lnTo>
                      <a:pt x="0" y="7"/>
                    </a:lnTo>
                    <a:lnTo>
                      <a:pt x="0" y="7"/>
                    </a:lnTo>
                    <a:lnTo>
                      <a:pt x="0" y="7"/>
                    </a:lnTo>
                    <a:lnTo>
                      <a:pt x="0" y="7"/>
                    </a:lnTo>
                    <a:lnTo>
                      <a:pt x="0" y="8"/>
                    </a:lnTo>
                    <a:lnTo>
                      <a:pt x="0" y="8"/>
                    </a:lnTo>
                    <a:lnTo>
                      <a:pt x="0" y="8"/>
                    </a:lnTo>
                  </a:path>
                </a:pathLst>
              </a:custGeom>
              <a:noFill/>
              <a:ln w="0">
                <a:solidFill>
                  <a:srgbClr val="3366FF"/>
                </a:solidFill>
                <a:prstDash val="solid"/>
                <a:round/>
                <a:headEnd/>
                <a:tailEnd/>
              </a:ln>
            </p:spPr>
            <p:txBody>
              <a:bodyPr/>
              <a:lstStyle/>
              <a:p>
                <a:endParaRPr lang="en-GB"/>
              </a:p>
            </p:txBody>
          </p:sp>
          <p:sp>
            <p:nvSpPr>
              <p:cNvPr id="186405" name="Freeform 1061"/>
              <p:cNvSpPr>
                <a:spLocks/>
              </p:cNvSpPr>
              <p:nvPr/>
            </p:nvSpPr>
            <p:spPr bwMode="auto">
              <a:xfrm>
                <a:off x="4026" y="3599"/>
                <a:ext cx="6" cy="72"/>
              </a:xfrm>
              <a:custGeom>
                <a:avLst/>
                <a:gdLst/>
                <a:ahLst/>
                <a:cxnLst>
                  <a:cxn ang="0">
                    <a:pos x="0" y="5"/>
                  </a:cxn>
                  <a:cxn ang="0">
                    <a:pos x="0" y="7"/>
                  </a:cxn>
                  <a:cxn ang="0">
                    <a:pos x="0" y="8"/>
                  </a:cxn>
                  <a:cxn ang="0">
                    <a:pos x="0" y="7"/>
                  </a:cxn>
                  <a:cxn ang="0">
                    <a:pos x="0" y="9"/>
                  </a:cxn>
                  <a:cxn ang="0">
                    <a:pos x="0" y="5"/>
                  </a:cxn>
                  <a:cxn ang="0">
                    <a:pos x="0" y="7"/>
                  </a:cxn>
                  <a:cxn ang="0">
                    <a:pos x="0" y="8"/>
                  </a:cxn>
                  <a:cxn ang="0">
                    <a:pos x="0" y="7"/>
                  </a:cxn>
                  <a:cxn ang="0">
                    <a:pos x="0" y="6"/>
                  </a:cxn>
                  <a:cxn ang="0">
                    <a:pos x="0" y="6"/>
                  </a:cxn>
                  <a:cxn ang="0">
                    <a:pos x="0" y="6"/>
                  </a:cxn>
                  <a:cxn ang="0">
                    <a:pos x="0" y="6"/>
                  </a:cxn>
                  <a:cxn ang="0">
                    <a:pos x="0" y="3"/>
                  </a:cxn>
                  <a:cxn ang="0">
                    <a:pos x="0" y="3"/>
                  </a:cxn>
                  <a:cxn ang="0">
                    <a:pos x="0" y="4"/>
                  </a:cxn>
                  <a:cxn ang="0">
                    <a:pos x="0" y="3"/>
                  </a:cxn>
                  <a:cxn ang="0">
                    <a:pos x="0" y="6"/>
                  </a:cxn>
                  <a:cxn ang="0">
                    <a:pos x="0" y="4"/>
                  </a:cxn>
                  <a:cxn ang="0">
                    <a:pos x="0" y="3"/>
                  </a:cxn>
                  <a:cxn ang="0">
                    <a:pos x="0" y="4"/>
                  </a:cxn>
                  <a:cxn ang="0">
                    <a:pos x="0" y="1"/>
                  </a:cxn>
                  <a:cxn ang="0">
                    <a:pos x="0" y="1"/>
                  </a:cxn>
                  <a:cxn ang="0">
                    <a:pos x="0" y="4"/>
                  </a:cxn>
                  <a:cxn ang="0">
                    <a:pos x="0" y="7"/>
                  </a:cxn>
                  <a:cxn ang="0">
                    <a:pos x="0" y="8"/>
                  </a:cxn>
                  <a:cxn ang="0">
                    <a:pos x="0" y="9"/>
                  </a:cxn>
                  <a:cxn ang="0">
                    <a:pos x="0" y="3"/>
                  </a:cxn>
                  <a:cxn ang="0">
                    <a:pos x="0" y="3"/>
                  </a:cxn>
                  <a:cxn ang="0">
                    <a:pos x="0" y="4"/>
                  </a:cxn>
                  <a:cxn ang="0">
                    <a:pos x="0" y="6"/>
                  </a:cxn>
                  <a:cxn ang="0">
                    <a:pos x="0" y="7"/>
                  </a:cxn>
                  <a:cxn ang="0">
                    <a:pos x="0" y="5"/>
                  </a:cxn>
                  <a:cxn ang="0">
                    <a:pos x="0" y="7"/>
                  </a:cxn>
                  <a:cxn ang="0">
                    <a:pos x="0" y="9"/>
                  </a:cxn>
                  <a:cxn ang="0">
                    <a:pos x="0" y="6"/>
                  </a:cxn>
                  <a:cxn ang="0">
                    <a:pos x="0" y="8"/>
                  </a:cxn>
                  <a:cxn ang="0">
                    <a:pos x="0" y="7"/>
                  </a:cxn>
                  <a:cxn ang="0">
                    <a:pos x="0" y="2"/>
                  </a:cxn>
                  <a:cxn ang="0">
                    <a:pos x="0" y="7"/>
                  </a:cxn>
                  <a:cxn ang="0">
                    <a:pos x="0" y="6"/>
                  </a:cxn>
                  <a:cxn ang="0">
                    <a:pos x="0" y="9"/>
                  </a:cxn>
                  <a:cxn ang="0">
                    <a:pos x="0" y="8"/>
                  </a:cxn>
                  <a:cxn ang="0">
                    <a:pos x="0" y="10"/>
                  </a:cxn>
                  <a:cxn ang="0">
                    <a:pos x="0" y="12"/>
                  </a:cxn>
                  <a:cxn ang="0">
                    <a:pos x="0" y="8"/>
                  </a:cxn>
                  <a:cxn ang="0">
                    <a:pos x="0" y="7"/>
                  </a:cxn>
                  <a:cxn ang="0">
                    <a:pos x="0" y="8"/>
                  </a:cxn>
                  <a:cxn ang="0">
                    <a:pos x="0" y="7"/>
                  </a:cxn>
                  <a:cxn ang="0">
                    <a:pos x="0" y="6"/>
                  </a:cxn>
                  <a:cxn ang="0">
                    <a:pos x="0" y="7"/>
                  </a:cxn>
                  <a:cxn ang="0">
                    <a:pos x="0" y="6"/>
                  </a:cxn>
                  <a:cxn ang="0">
                    <a:pos x="0" y="5"/>
                  </a:cxn>
                  <a:cxn ang="0">
                    <a:pos x="0" y="3"/>
                  </a:cxn>
                  <a:cxn ang="0">
                    <a:pos x="0" y="7"/>
                  </a:cxn>
                  <a:cxn ang="0">
                    <a:pos x="0" y="6"/>
                  </a:cxn>
                  <a:cxn ang="0">
                    <a:pos x="0" y="6"/>
                  </a:cxn>
                  <a:cxn ang="0">
                    <a:pos x="0" y="6"/>
                  </a:cxn>
                  <a:cxn ang="0">
                    <a:pos x="0" y="5"/>
                  </a:cxn>
                  <a:cxn ang="0">
                    <a:pos x="0" y="7"/>
                  </a:cxn>
                  <a:cxn ang="0">
                    <a:pos x="1" y="4"/>
                  </a:cxn>
                  <a:cxn ang="0">
                    <a:pos x="1" y="7"/>
                  </a:cxn>
                  <a:cxn ang="0">
                    <a:pos x="1" y="3"/>
                  </a:cxn>
                </a:cxnLst>
                <a:rect l="0" t="0" r="r" b="b"/>
                <a:pathLst>
                  <a:path w="1" h="12">
                    <a:moveTo>
                      <a:pt x="0" y="3"/>
                    </a:moveTo>
                    <a:lnTo>
                      <a:pt x="0" y="3"/>
                    </a:lnTo>
                    <a:lnTo>
                      <a:pt x="0" y="2"/>
                    </a:lnTo>
                    <a:lnTo>
                      <a:pt x="0" y="3"/>
                    </a:lnTo>
                    <a:lnTo>
                      <a:pt x="0" y="3"/>
                    </a:lnTo>
                    <a:lnTo>
                      <a:pt x="0" y="3"/>
                    </a:lnTo>
                    <a:lnTo>
                      <a:pt x="0" y="3"/>
                    </a:lnTo>
                    <a:lnTo>
                      <a:pt x="0" y="4"/>
                    </a:lnTo>
                    <a:lnTo>
                      <a:pt x="0" y="5"/>
                    </a:lnTo>
                    <a:lnTo>
                      <a:pt x="0" y="4"/>
                    </a:lnTo>
                    <a:lnTo>
                      <a:pt x="0" y="5"/>
                    </a:lnTo>
                    <a:lnTo>
                      <a:pt x="0" y="5"/>
                    </a:lnTo>
                    <a:lnTo>
                      <a:pt x="0" y="6"/>
                    </a:lnTo>
                    <a:lnTo>
                      <a:pt x="0" y="5"/>
                    </a:lnTo>
                    <a:lnTo>
                      <a:pt x="0" y="6"/>
                    </a:lnTo>
                    <a:lnTo>
                      <a:pt x="0" y="6"/>
                    </a:lnTo>
                    <a:lnTo>
                      <a:pt x="0" y="7"/>
                    </a:lnTo>
                    <a:lnTo>
                      <a:pt x="0" y="7"/>
                    </a:lnTo>
                    <a:lnTo>
                      <a:pt x="0" y="8"/>
                    </a:lnTo>
                    <a:lnTo>
                      <a:pt x="0" y="8"/>
                    </a:lnTo>
                    <a:lnTo>
                      <a:pt x="0" y="8"/>
                    </a:lnTo>
                    <a:lnTo>
                      <a:pt x="0" y="7"/>
                    </a:lnTo>
                    <a:lnTo>
                      <a:pt x="0" y="8"/>
                    </a:lnTo>
                    <a:lnTo>
                      <a:pt x="0" y="8"/>
                    </a:lnTo>
                    <a:lnTo>
                      <a:pt x="0" y="9"/>
                    </a:lnTo>
                    <a:lnTo>
                      <a:pt x="0" y="8"/>
                    </a:lnTo>
                    <a:lnTo>
                      <a:pt x="0" y="8"/>
                    </a:lnTo>
                    <a:lnTo>
                      <a:pt x="0" y="8"/>
                    </a:lnTo>
                    <a:lnTo>
                      <a:pt x="0" y="8"/>
                    </a:lnTo>
                    <a:lnTo>
                      <a:pt x="0" y="9"/>
                    </a:lnTo>
                    <a:lnTo>
                      <a:pt x="0" y="9"/>
                    </a:lnTo>
                    <a:lnTo>
                      <a:pt x="0" y="8"/>
                    </a:lnTo>
                    <a:lnTo>
                      <a:pt x="0" y="8"/>
                    </a:lnTo>
                    <a:lnTo>
                      <a:pt x="0" y="7"/>
                    </a:lnTo>
                    <a:lnTo>
                      <a:pt x="0" y="7"/>
                    </a:lnTo>
                    <a:lnTo>
                      <a:pt x="0" y="6"/>
                    </a:lnTo>
                    <a:lnTo>
                      <a:pt x="0" y="7"/>
                    </a:lnTo>
                    <a:lnTo>
                      <a:pt x="0" y="6"/>
                    </a:lnTo>
                    <a:lnTo>
                      <a:pt x="0" y="7"/>
                    </a:lnTo>
                    <a:lnTo>
                      <a:pt x="0" y="6"/>
                    </a:lnTo>
                    <a:lnTo>
                      <a:pt x="0" y="6"/>
                    </a:lnTo>
                    <a:lnTo>
                      <a:pt x="0" y="6"/>
                    </a:lnTo>
                    <a:lnTo>
                      <a:pt x="0" y="6"/>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8"/>
                    </a:lnTo>
                    <a:lnTo>
                      <a:pt x="0" y="7"/>
                    </a:lnTo>
                    <a:lnTo>
                      <a:pt x="0" y="7"/>
                    </a:lnTo>
                    <a:lnTo>
                      <a:pt x="0" y="7"/>
                    </a:lnTo>
                    <a:lnTo>
                      <a:pt x="0" y="6"/>
                    </a:lnTo>
                    <a:lnTo>
                      <a:pt x="0" y="7"/>
                    </a:lnTo>
                    <a:lnTo>
                      <a:pt x="0" y="6"/>
                    </a:lnTo>
                    <a:lnTo>
                      <a:pt x="0" y="6"/>
                    </a:lnTo>
                    <a:lnTo>
                      <a:pt x="0" y="6"/>
                    </a:lnTo>
                    <a:lnTo>
                      <a:pt x="0" y="5"/>
                    </a:lnTo>
                    <a:lnTo>
                      <a:pt x="0" y="5"/>
                    </a:lnTo>
                    <a:lnTo>
                      <a:pt x="0" y="4"/>
                    </a:lnTo>
                    <a:lnTo>
                      <a:pt x="0" y="5"/>
                    </a:lnTo>
                    <a:lnTo>
                      <a:pt x="0" y="5"/>
                    </a:lnTo>
                    <a:lnTo>
                      <a:pt x="0" y="5"/>
                    </a:lnTo>
                    <a:lnTo>
                      <a:pt x="0" y="6"/>
                    </a:lnTo>
                    <a:lnTo>
                      <a:pt x="0" y="6"/>
                    </a:lnTo>
                    <a:lnTo>
                      <a:pt x="0" y="6"/>
                    </a:lnTo>
                    <a:lnTo>
                      <a:pt x="0" y="6"/>
                    </a:lnTo>
                    <a:lnTo>
                      <a:pt x="0" y="7"/>
                    </a:lnTo>
                    <a:lnTo>
                      <a:pt x="0" y="7"/>
                    </a:lnTo>
                    <a:lnTo>
                      <a:pt x="0" y="7"/>
                    </a:lnTo>
                    <a:lnTo>
                      <a:pt x="0" y="7"/>
                    </a:lnTo>
                    <a:lnTo>
                      <a:pt x="0" y="8"/>
                    </a:lnTo>
                    <a:lnTo>
                      <a:pt x="0" y="7"/>
                    </a:lnTo>
                    <a:lnTo>
                      <a:pt x="0" y="8"/>
                    </a:lnTo>
                    <a:lnTo>
                      <a:pt x="0" y="7"/>
                    </a:lnTo>
                    <a:lnTo>
                      <a:pt x="0" y="7"/>
                    </a:lnTo>
                    <a:lnTo>
                      <a:pt x="0" y="7"/>
                    </a:lnTo>
                    <a:lnTo>
                      <a:pt x="0" y="8"/>
                    </a:lnTo>
                    <a:lnTo>
                      <a:pt x="0" y="7"/>
                    </a:lnTo>
                    <a:lnTo>
                      <a:pt x="0" y="8"/>
                    </a:lnTo>
                    <a:lnTo>
                      <a:pt x="0" y="8"/>
                    </a:lnTo>
                    <a:lnTo>
                      <a:pt x="0" y="8"/>
                    </a:lnTo>
                    <a:lnTo>
                      <a:pt x="0" y="7"/>
                    </a:lnTo>
                    <a:lnTo>
                      <a:pt x="0" y="7"/>
                    </a:lnTo>
                    <a:lnTo>
                      <a:pt x="0" y="6"/>
                    </a:lnTo>
                    <a:lnTo>
                      <a:pt x="0" y="6"/>
                    </a:lnTo>
                    <a:lnTo>
                      <a:pt x="0" y="7"/>
                    </a:lnTo>
                    <a:lnTo>
                      <a:pt x="0" y="6"/>
                    </a:lnTo>
                    <a:lnTo>
                      <a:pt x="0" y="6"/>
                    </a:lnTo>
                    <a:lnTo>
                      <a:pt x="0" y="6"/>
                    </a:lnTo>
                    <a:lnTo>
                      <a:pt x="0" y="6"/>
                    </a:lnTo>
                    <a:lnTo>
                      <a:pt x="0" y="7"/>
                    </a:lnTo>
                    <a:lnTo>
                      <a:pt x="0" y="7"/>
                    </a:lnTo>
                    <a:lnTo>
                      <a:pt x="0" y="7"/>
                    </a:lnTo>
                    <a:lnTo>
                      <a:pt x="0" y="8"/>
                    </a:lnTo>
                    <a:lnTo>
                      <a:pt x="0" y="7"/>
                    </a:lnTo>
                    <a:lnTo>
                      <a:pt x="0" y="7"/>
                    </a:lnTo>
                    <a:lnTo>
                      <a:pt x="0" y="6"/>
                    </a:lnTo>
                    <a:lnTo>
                      <a:pt x="0" y="7"/>
                    </a:lnTo>
                    <a:lnTo>
                      <a:pt x="0" y="7"/>
                    </a:lnTo>
                    <a:lnTo>
                      <a:pt x="0" y="6"/>
                    </a:lnTo>
                    <a:lnTo>
                      <a:pt x="0" y="6"/>
                    </a:lnTo>
                    <a:lnTo>
                      <a:pt x="0" y="6"/>
                    </a:lnTo>
                    <a:lnTo>
                      <a:pt x="0" y="6"/>
                    </a:lnTo>
                    <a:lnTo>
                      <a:pt x="0" y="7"/>
                    </a:lnTo>
                    <a:lnTo>
                      <a:pt x="0" y="7"/>
                    </a:lnTo>
                    <a:lnTo>
                      <a:pt x="0" y="6"/>
                    </a:lnTo>
                    <a:lnTo>
                      <a:pt x="0" y="6"/>
                    </a:lnTo>
                    <a:lnTo>
                      <a:pt x="0" y="6"/>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5"/>
                    </a:lnTo>
                    <a:lnTo>
                      <a:pt x="0" y="5"/>
                    </a:lnTo>
                    <a:lnTo>
                      <a:pt x="0" y="5"/>
                    </a:lnTo>
                    <a:lnTo>
                      <a:pt x="0" y="6"/>
                    </a:lnTo>
                    <a:lnTo>
                      <a:pt x="0" y="5"/>
                    </a:lnTo>
                    <a:lnTo>
                      <a:pt x="0" y="5"/>
                    </a:lnTo>
                    <a:lnTo>
                      <a:pt x="0" y="6"/>
                    </a:lnTo>
                    <a:lnTo>
                      <a:pt x="0" y="6"/>
                    </a:lnTo>
                    <a:lnTo>
                      <a:pt x="0" y="6"/>
                    </a:lnTo>
                    <a:lnTo>
                      <a:pt x="0" y="6"/>
                    </a:lnTo>
                    <a:lnTo>
                      <a:pt x="0" y="6"/>
                    </a:lnTo>
                    <a:lnTo>
                      <a:pt x="0" y="6"/>
                    </a:lnTo>
                    <a:lnTo>
                      <a:pt x="0" y="7"/>
                    </a:lnTo>
                    <a:lnTo>
                      <a:pt x="0" y="6"/>
                    </a:lnTo>
                    <a:lnTo>
                      <a:pt x="0" y="6"/>
                    </a:lnTo>
                    <a:lnTo>
                      <a:pt x="0" y="5"/>
                    </a:lnTo>
                    <a:lnTo>
                      <a:pt x="0" y="6"/>
                    </a:lnTo>
                    <a:lnTo>
                      <a:pt x="0" y="5"/>
                    </a:lnTo>
                    <a:lnTo>
                      <a:pt x="0" y="4"/>
                    </a:lnTo>
                    <a:lnTo>
                      <a:pt x="0" y="4"/>
                    </a:lnTo>
                    <a:lnTo>
                      <a:pt x="0" y="4"/>
                    </a:lnTo>
                    <a:lnTo>
                      <a:pt x="0" y="4"/>
                    </a:lnTo>
                    <a:lnTo>
                      <a:pt x="0" y="4"/>
                    </a:lnTo>
                    <a:lnTo>
                      <a:pt x="0" y="3"/>
                    </a:lnTo>
                    <a:lnTo>
                      <a:pt x="0" y="4"/>
                    </a:lnTo>
                    <a:lnTo>
                      <a:pt x="0" y="3"/>
                    </a:lnTo>
                    <a:lnTo>
                      <a:pt x="0" y="2"/>
                    </a:lnTo>
                    <a:lnTo>
                      <a:pt x="0" y="3"/>
                    </a:lnTo>
                    <a:lnTo>
                      <a:pt x="0" y="2"/>
                    </a:lnTo>
                    <a:lnTo>
                      <a:pt x="0" y="1"/>
                    </a:lnTo>
                    <a:lnTo>
                      <a:pt x="0" y="0"/>
                    </a:lnTo>
                    <a:lnTo>
                      <a:pt x="0" y="1"/>
                    </a:lnTo>
                    <a:lnTo>
                      <a:pt x="0" y="1"/>
                    </a:lnTo>
                    <a:lnTo>
                      <a:pt x="0" y="2"/>
                    </a:lnTo>
                    <a:lnTo>
                      <a:pt x="0" y="2"/>
                    </a:lnTo>
                    <a:lnTo>
                      <a:pt x="0" y="2"/>
                    </a:lnTo>
                    <a:lnTo>
                      <a:pt x="0" y="3"/>
                    </a:lnTo>
                    <a:lnTo>
                      <a:pt x="0" y="3"/>
                    </a:lnTo>
                    <a:lnTo>
                      <a:pt x="0" y="3"/>
                    </a:lnTo>
                    <a:lnTo>
                      <a:pt x="0" y="3"/>
                    </a:lnTo>
                    <a:lnTo>
                      <a:pt x="0" y="3"/>
                    </a:lnTo>
                    <a:lnTo>
                      <a:pt x="0" y="3"/>
                    </a:lnTo>
                    <a:lnTo>
                      <a:pt x="0" y="4"/>
                    </a:lnTo>
                    <a:lnTo>
                      <a:pt x="0" y="3"/>
                    </a:lnTo>
                    <a:lnTo>
                      <a:pt x="0" y="3"/>
                    </a:lnTo>
                    <a:lnTo>
                      <a:pt x="0" y="3"/>
                    </a:lnTo>
                    <a:lnTo>
                      <a:pt x="0" y="5"/>
                    </a:lnTo>
                    <a:lnTo>
                      <a:pt x="0" y="4"/>
                    </a:lnTo>
                    <a:lnTo>
                      <a:pt x="0" y="5"/>
                    </a:lnTo>
                    <a:lnTo>
                      <a:pt x="0" y="5"/>
                    </a:lnTo>
                    <a:lnTo>
                      <a:pt x="0" y="5"/>
                    </a:lnTo>
                    <a:lnTo>
                      <a:pt x="0" y="5"/>
                    </a:lnTo>
                    <a:lnTo>
                      <a:pt x="0" y="5"/>
                    </a:lnTo>
                    <a:lnTo>
                      <a:pt x="0" y="4"/>
                    </a:lnTo>
                    <a:lnTo>
                      <a:pt x="0" y="3"/>
                    </a:lnTo>
                    <a:lnTo>
                      <a:pt x="0" y="3"/>
                    </a:lnTo>
                    <a:lnTo>
                      <a:pt x="0" y="4"/>
                    </a:lnTo>
                    <a:lnTo>
                      <a:pt x="0" y="4"/>
                    </a:lnTo>
                    <a:lnTo>
                      <a:pt x="0" y="3"/>
                    </a:lnTo>
                    <a:lnTo>
                      <a:pt x="0" y="4"/>
                    </a:lnTo>
                    <a:lnTo>
                      <a:pt x="0" y="4"/>
                    </a:lnTo>
                    <a:lnTo>
                      <a:pt x="0" y="5"/>
                    </a:lnTo>
                    <a:lnTo>
                      <a:pt x="0" y="5"/>
                    </a:lnTo>
                    <a:lnTo>
                      <a:pt x="0" y="6"/>
                    </a:lnTo>
                    <a:lnTo>
                      <a:pt x="0" y="6"/>
                    </a:lnTo>
                    <a:lnTo>
                      <a:pt x="0" y="6"/>
                    </a:lnTo>
                    <a:lnTo>
                      <a:pt x="0" y="7"/>
                    </a:lnTo>
                    <a:lnTo>
                      <a:pt x="0" y="6"/>
                    </a:lnTo>
                    <a:lnTo>
                      <a:pt x="0" y="6"/>
                    </a:lnTo>
                    <a:lnTo>
                      <a:pt x="0" y="6"/>
                    </a:lnTo>
                    <a:lnTo>
                      <a:pt x="0" y="5"/>
                    </a:lnTo>
                    <a:lnTo>
                      <a:pt x="0" y="5"/>
                    </a:lnTo>
                    <a:lnTo>
                      <a:pt x="0" y="4"/>
                    </a:lnTo>
                    <a:lnTo>
                      <a:pt x="0" y="4"/>
                    </a:lnTo>
                    <a:lnTo>
                      <a:pt x="0" y="4"/>
                    </a:lnTo>
                    <a:lnTo>
                      <a:pt x="0" y="4"/>
                    </a:lnTo>
                    <a:lnTo>
                      <a:pt x="0" y="4"/>
                    </a:lnTo>
                    <a:lnTo>
                      <a:pt x="0" y="4"/>
                    </a:lnTo>
                    <a:lnTo>
                      <a:pt x="0" y="5"/>
                    </a:lnTo>
                    <a:lnTo>
                      <a:pt x="0" y="5"/>
                    </a:lnTo>
                    <a:lnTo>
                      <a:pt x="0" y="4"/>
                    </a:lnTo>
                    <a:lnTo>
                      <a:pt x="0" y="4"/>
                    </a:lnTo>
                    <a:lnTo>
                      <a:pt x="0" y="4"/>
                    </a:lnTo>
                    <a:lnTo>
                      <a:pt x="0" y="4"/>
                    </a:lnTo>
                    <a:lnTo>
                      <a:pt x="0" y="3"/>
                    </a:lnTo>
                    <a:lnTo>
                      <a:pt x="0" y="3"/>
                    </a:lnTo>
                    <a:lnTo>
                      <a:pt x="0" y="3"/>
                    </a:lnTo>
                    <a:lnTo>
                      <a:pt x="0" y="3"/>
                    </a:lnTo>
                    <a:lnTo>
                      <a:pt x="0" y="3"/>
                    </a:lnTo>
                    <a:lnTo>
                      <a:pt x="0" y="3"/>
                    </a:lnTo>
                    <a:lnTo>
                      <a:pt x="0" y="2"/>
                    </a:lnTo>
                    <a:lnTo>
                      <a:pt x="0" y="3"/>
                    </a:lnTo>
                    <a:lnTo>
                      <a:pt x="0" y="3"/>
                    </a:lnTo>
                    <a:lnTo>
                      <a:pt x="0" y="2"/>
                    </a:lnTo>
                    <a:lnTo>
                      <a:pt x="0" y="3"/>
                    </a:lnTo>
                    <a:lnTo>
                      <a:pt x="0" y="3"/>
                    </a:lnTo>
                    <a:lnTo>
                      <a:pt x="0" y="2"/>
                    </a:lnTo>
                    <a:lnTo>
                      <a:pt x="0" y="3"/>
                    </a:lnTo>
                    <a:lnTo>
                      <a:pt x="0" y="3"/>
                    </a:lnTo>
                    <a:lnTo>
                      <a:pt x="0" y="3"/>
                    </a:lnTo>
                    <a:lnTo>
                      <a:pt x="0" y="4"/>
                    </a:lnTo>
                    <a:lnTo>
                      <a:pt x="0" y="4"/>
                    </a:lnTo>
                    <a:lnTo>
                      <a:pt x="0" y="4"/>
                    </a:lnTo>
                    <a:lnTo>
                      <a:pt x="0" y="3"/>
                    </a:lnTo>
                    <a:lnTo>
                      <a:pt x="0" y="3"/>
                    </a:lnTo>
                    <a:lnTo>
                      <a:pt x="0" y="3"/>
                    </a:lnTo>
                    <a:lnTo>
                      <a:pt x="0" y="3"/>
                    </a:lnTo>
                    <a:lnTo>
                      <a:pt x="0" y="3"/>
                    </a:lnTo>
                    <a:lnTo>
                      <a:pt x="0" y="3"/>
                    </a:lnTo>
                    <a:lnTo>
                      <a:pt x="0" y="2"/>
                    </a:lnTo>
                    <a:lnTo>
                      <a:pt x="0" y="1"/>
                    </a:lnTo>
                    <a:lnTo>
                      <a:pt x="0" y="1"/>
                    </a:lnTo>
                    <a:lnTo>
                      <a:pt x="0" y="1"/>
                    </a:lnTo>
                    <a:lnTo>
                      <a:pt x="0" y="1"/>
                    </a:lnTo>
                    <a:lnTo>
                      <a:pt x="0" y="1"/>
                    </a:lnTo>
                    <a:lnTo>
                      <a:pt x="0" y="0"/>
                    </a:lnTo>
                    <a:lnTo>
                      <a:pt x="0" y="0"/>
                    </a:lnTo>
                    <a:lnTo>
                      <a:pt x="0" y="0"/>
                    </a:lnTo>
                    <a:lnTo>
                      <a:pt x="0" y="1"/>
                    </a:lnTo>
                    <a:lnTo>
                      <a:pt x="0" y="1"/>
                    </a:lnTo>
                    <a:lnTo>
                      <a:pt x="0" y="1"/>
                    </a:lnTo>
                    <a:lnTo>
                      <a:pt x="0" y="0"/>
                    </a:lnTo>
                    <a:lnTo>
                      <a:pt x="0" y="1"/>
                    </a:lnTo>
                    <a:lnTo>
                      <a:pt x="0" y="1"/>
                    </a:lnTo>
                    <a:lnTo>
                      <a:pt x="0" y="1"/>
                    </a:lnTo>
                    <a:lnTo>
                      <a:pt x="0" y="3"/>
                    </a:lnTo>
                    <a:lnTo>
                      <a:pt x="0" y="3"/>
                    </a:lnTo>
                    <a:lnTo>
                      <a:pt x="0" y="3"/>
                    </a:lnTo>
                    <a:lnTo>
                      <a:pt x="0" y="4"/>
                    </a:lnTo>
                    <a:lnTo>
                      <a:pt x="0" y="4"/>
                    </a:lnTo>
                    <a:lnTo>
                      <a:pt x="0" y="5"/>
                    </a:lnTo>
                    <a:lnTo>
                      <a:pt x="0" y="4"/>
                    </a:lnTo>
                    <a:lnTo>
                      <a:pt x="0" y="5"/>
                    </a:lnTo>
                    <a:lnTo>
                      <a:pt x="0" y="4"/>
                    </a:lnTo>
                    <a:lnTo>
                      <a:pt x="0" y="4"/>
                    </a:lnTo>
                    <a:lnTo>
                      <a:pt x="0" y="4"/>
                    </a:lnTo>
                    <a:lnTo>
                      <a:pt x="0" y="5"/>
                    </a:lnTo>
                    <a:lnTo>
                      <a:pt x="0" y="5"/>
                    </a:lnTo>
                    <a:lnTo>
                      <a:pt x="0" y="5"/>
                    </a:lnTo>
                    <a:lnTo>
                      <a:pt x="0" y="6"/>
                    </a:lnTo>
                    <a:lnTo>
                      <a:pt x="0" y="6"/>
                    </a:lnTo>
                    <a:lnTo>
                      <a:pt x="0" y="6"/>
                    </a:lnTo>
                    <a:lnTo>
                      <a:pt x="0" y="6"/>
                    </a:lnTo>
                    <a:lnTo>
                      <a:pt x="0" y="6"/>
                    </a:lnTo>
                    <a:lnTo>
                      <a:pt x="0" y="7"/>
                    </a:lnTo>
                    <a:lnTo>
                      <a:pt x="0" y="7"/>
                    </a:lnTo>
                    <a:lnTo>
                      <a:pt x="0" y="7"/>
                    </a:lnTo>
                    <a:lnTo>
                      <a:pt x="0" y="8"/>
                    </a:lnTo>
                    <a:lnTo>
                      <a:pt x="0" y="8"/>
                    </a:lnTo>
                    <a:lnTo>
                      <a:pt x="0" y="8"/>
                    </a:lnTo>
                    <a:lnTo>
                      <a:pt x="0" y="8"/>
                    </a:lnTo>
                    <a:lnTo>
                      <a:pt x="0" y="9"/>
                    </a:lnTo>
                    <a:lnTo>
                      <a:pt x="0" y="9"/>
                    </a:lnTo>
                    <a:lnTo>
                      <a:pt x="0" y="9"/>
                    </a:lnTo>
                    <a:lnTo>
                      <a:pt x="0" y="9"/>
                    </a:lnTo>
                    <a:lnTo>
                      <a:pt x="0" y="8"/>
                    </a:lnTo>
                    <a:lnTo>
                      <a:pt x="0" y="9"/>
                    </a:lnTo>
                    <a:lnTo>
                      <a:pt x="0" y="8"/>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8"/>
                    </a:lnTo>
                    <a:lnTo>
                      <a:pt x="0" y="9"/>
                    </a:lnTo>
                    <a:lnTo>
                      <a:pt x="0" y="9"/>
                    </a:lnTo>
                    <a:lnTo>
                      <a:pt x="0" y="8"/>
                    </a:lnTo>
                    <a:lnTo>
                      <a:pt x="0" y="7"/>
                    </a:lnTo>
                    <a:lnTo>
                      <a:pt x="0" y="5"/>
                    </a:lnTo>
                    <a:lnTo>
                      <a:pt x="0" y="4"/>
                    </a:lnTo>
                    <a:lnTo>
                      <a:pt x="0" y="4"/>
                    </a:lnTo>
                    <a:lnTo>
                      <a:pt x="0" y="3"/>
                    </a:lnTo>
                    <a:lnTo>
                      <a:pt x="0" y="3"/>
                    </a:lnTo>
                    <a:lnTo>
                      <a:pt x="0" y="3"/>
                    </a:lnTo>
                    <a:lnTo>
                      <a:pt x="0" y="2"/>
                    </a:lnTo>
                    <a:lnTo>
                      <a:pt x="0" y="2"/>
                    </a:lnTo>
                    <a:lnTo>
                      <a:pt x="0" y="2"/>
                    </a:lnTo>
                    <a:lnTo>
                      <a:pt x="0" y="2"/>
                    </a:lnTo>
                    <a:lnTo>
                      <a:pt x="0" y="1"/>
                    </a:lnTo>
                    <a:lnTo>
                      <a:pt x="0" y="2"/>
                    </a:lnTo>
                    <a:lnTo>
                      <a:pt x="0" y="3"/>
                    </a:lnTo>
                    <a:lnTo>
                      <a:pt x="0" y="3"/>
                    </a:lnTo>
                    <a:lnTo>
                      <a:pt x="0" y="2"/>
                    </a:lnTo>
                    <a:lnTo>
                      <a:pt x="0" y="3"/>
                    </a:lnTo>
                    <a:lnTo>
                      <a:pt x="0" y="3"/>
                    </a:lnTo>
                    <a:lnTo>
                      <a:pt x="0" y="3"/>
                    </a:lnTo>
                    <a:lnTo>
                      <a:pt x="0" y="3"/>
                    </a:lnTo>
                    <a:lnTo>
                      <a:pt x="0" y="4"/>
                    </a:lnTo>
                    <a:lnTo>
                      <a:pt x="0" y="4"/>
                    </a:lnTo>
                    <a:lnTo>
                      <a:pt x="0" y="5"/>
                    </a:lnTo>
                    <a:lnTo>
                      <a:pt x="0" y="4"/>
                    </a:lnTo>
                    <a:lnTo>
                      <a:pt x="0" y="5"/>
                    </a:lnTo>
                    <a:lnTo>
                      <a:pt x="0" y="4"/>
                    </a:lnTo>
                    <a:lnTo>
                      <a:pt x="0" y="5"/>
                    </a:lnTo>
                    <a:lnTo>
                      <a:pt x="0" y="4"/>
                    </a:lnTo>
                    <a:lnTo>
                      <a:pt x="0" y="6"/>
                    </a:lnTo>
                    <a:lnTo>
                      <a:pt x="0" y="5"/>
                    </a:lnTo>
                    <a:lnTo>
                      <a:pt x="0" y="5"/>
                    </a:lnTo>
                    <a:lnTo>
                      <a:pt x="0" y="4"/>
                    </a:lnTo>
                    <a:lnTo>
                      <a:pt x="0" y="5"/>
                    </a:lnTo>
                    <a:lnTo>
                      <a:pt x="0" y="5"/>
                    </a:lnTo>
                    <a:lnTo>
                      <a:pt x="0" y="5"/>
                    </a:lnTo>
                    <a:lnTo>
                      <a:pt x="0" y="5"/>
                    </a:lnTo>
                    <a:lnTo>
                      <a:pt x="0" y="6"/>
                    </a:lnTo>
                    <a:lnTo>
                      <a:pt x="0" y="5"/>
                    </a:lnTo>
                    <a:lnTo>
                      <a:pt x="0" y="6"/>
                    </a:lnTo>
                    <a:lnTo>
                      <a:pt x="0" y="5"/>
                    </a:lnTo>
                    <a:lnTo>
                      <a:pt x="0" y="5"/>
                    </a:lnTo>
                    <a:lnTo>
                      <a:pt x="0" y="6"/>
                    </a:lnTo>
                    <a:lnTo>
                      <a:pt x="0" y="6"/>
                    </a:lnTo>
                    <a:lnTo>
                      <a:pt x="0" y="5"/>
                    </a:lnTo>
                    <a:lnTo>
                      <a:pt x="0" y="5"/>
                    </a:lnTo>
                    <a:lnTo>
                      <a:pt x="0" y="6"/>
                    </a:lnTo>
                    <a:lnTo>
                      <a:pt x="0" y="6"/>
                    </a:lnTo>
                    <a:lnTo>
                      <a:pt x="0" y="6"/>
                    </a:lnTo>
                    <a:lnTo>
                      <a:pt x="0" y="6"/>
                    </a:lnTo>
                    <a:lnTo>
                      <a:pt x="0" y="7"/>
                    </a:lnTo>
                    <a:lnTo>
                      <a:pt x="0" y="6"/>
                    </a:lnTo>
                    <a:lnTo>
                      <a:pt x="0" y="6"/>
                    </a:lnTo>
                    <a:lnTo>
                      <a:pt x="0" y="7"/>
                    </a:lnTo>
                    <a:lnTo>
                      <a:pt x="0" y="7"/>
                    </a:lnTo>
                    <a:lnTo>
                      <a:pt x="0" y="7"/>
                    </a:lnTo>
                    <a:lnTo>
                      <a:pt x="0" y="7"/>
                    </a:lnTo>
                    <a:lnTo>
                      <a:pt x="0" y="7"/>
                    </a:lnTo>
                    <a:lnTo>
                      <a:pt x="0" y="7"/>
                    </a:lnTo>
                    <a:lnTo>
                      <a:pt x="0" y="6"/>
                    </a:lnTo>
                    <a:lnTo>
                      <a:pt x="0" y="6"/>
                    </a:lnTo>
                    <a:lnTo>
                      <a:pt x="0" y="5"/>
                    </a:lnTo>
                    <a:lnTo>
                      <a:pt x="0" y="6"/>
                    </a:lnTo>
                    <a:lnTo>
                      <a:pt x="0" y="6"/>
                    </a:lnTo>
                    <a:lnTo>
                      <a:pt x="0" y="6"/>
                    </a:lnTo>
                    <a:lnTo>
                      <a:pt x="0" y="6"/>
                    </a:lnTo>
                    <a:lnTo>
                      <a:pt x="0" y="6"/>
                    </a:lnTo>
                    <a:lnTo>
                      <a:pt x="0" y="7"/>
                    </a:lnTo>
                    <a:lnTo>
                      <a:pt x="0" y="7"/>
                    </a:lnTo>
                    <a:lnTo>
                      <a:pt x="0" y="7"/>
                    </a:lnTo>
                    <a:lnTo>
                      <a:pt x="0" y="8"/>
                    </a:lnTo>
                    <a:lnTo>
                      <a:pt x="0" y="7"/>
                    </a:lnTo>
                    <a:lnTo>
                      <a:pt x="0" y="7"/>
                    </a:lnTo>
                    <a:lnTo>
                      <a:pt x="0" y="7"/>
                    </a:lnTo>
                    <a:lnTo>
                      <a:pt x="0" y="7"/>
                    </a:lnTo>
                    <a:lnTo>
                      <a:pt x="0" y="7"/>
                    </a:lnTo>
                    <a:lnTo>
                      <a:pt x="0" y="6"/>
                    </a:lnTo>
                    <a:lnTo>
                      <a:pt x="0" y="7"/>
                    </a:lnTo>
                    <a:lnTo>
                      <a:pt x="0" y="7"/>
                    </a:lnTo>
                    <a:lnTo>
                      <a:pt x="0" y="8"/>
                    </a:lnTo>
                    <a:lnTo>
                      <a:pt x="0" y="7"/>
                    </a:lnTo>
                    <a:lnTo>
                      <a:pt x="0" y="8"/>
                    </a:lnTo>
                    <a:lnTo>
                      <a:pt x="0" y="9"/>
                    </a:lnTo>
                    <a:lnTo>
                      <a:pt x="0" y="9"/>
                    </a:lnTo>
                    <a:lnTo>
                      <a:pt x="0" y="9"/>
                    </a:lnTo>
                    <a:lnTo>
                      <a:pt x="0" y="9"/>
                    </a:lnTo>
                    <a:lnTo>
                      <a:pt x="0" y="8"/>
                    </a:lnTo>
                    <a:lnTo>
                      <a:pt x="0" y="7"/>
                    </a:lnTo>
                    <a:lnTo>
                      <a:pt x="0" y="8"/>
                    </a:lnTo>
                    <a:lnTo>
                      <a:pt x="0" y="8"/>
                    </a:lnTo>
                    <a:lnTo>
                      <a:pt x="0" y="7"/>
                    </a:lnTo>
                    <a:lnTo>
                      <a:pt x="0" y="7"/>
                    </a:lnTo>
                    <a:lnTo>
                      <a:pt x="0" y="7"/>
                    </a:lnTo>
                    <a:lnTo>
                      <a:pt x="0" y="7"/>
                    </a:lnTo>
                    <a:lnTo>
                      <a:pt x="0" y="6"/>
                    </a:lnTo>
                    <a:lnTo>
                      <a:pt x="0" y="6"/>
                    </a:lnTo>
                    <a:lnTo>
                      <a:pt x="0" y="6"/>
                    </a:lnTo>
                    <a:lnTo>
                      <a:pt x="0" y="7"/>
                    </a:lnTo>
                    <a:lnTo>
                      <a:pt x="0" y="6"/>
                    </a:lnTo>
                    <a:lnTo>
                      <a:pt x="0" y="7"/>
                    </a:lnTo>
                    <a:lnTo>
                      <a:pt x="0" y="6"/>
                    </a:lnTo>
                    <a:lnTo>
                      <a:pt x="0" y="6"/>
                    </a:lnTo>
                    <a:lnTo>
                      <a:pt x="0" y="7"/>
                    </a:lnTo>
                    <a:lnTo>
                      <a:pt x="0" y="7"/>
                    </a:lnTo>
                    <a:lnTo>
                      <a:pt x="0" y="7"/>
                    </a:lnTo>
                    <a:lnTo>
                      <a:pt x="0" y="8"/>
                    </a:lnTo>
                    <a:lnTo>
                      <a:pt x="0" y="7"/>
                    </a:lnTo>
                    <a:lnTo>
                      <a:pt x="0" y="9"/>
                    </a:lnTo>
                    <a:lnTo>
                      <a:pt x="0" y="8"/>
                    </a:lnTo>
                    <a:lnTo>
                      <a:pt x="0" y="9"/>
                    </a:lnTo>
                    <a:lnTo>
                      <a:pt x="0" y="10"/>
                    </a:lnTo>
                    <a:lnTo>
                      <a:pt x="0" y="9"/>
                    </a:lnTo>
                    <a:lnTo>
                      <a:pt x="0" y="8"/>
                    </a:lnTo>
                    <a:lnTo>
                      <a:pt x="0" y="9"/>
                    </a:lnTo>
                    <a:lnTo>
                      <a:pt x="0" y="8"/>
                    </a:lnTo>
                    <a:lnTo>
                      <a:pt x="0" y="7"/>
                    </a:lnTo>
                    <a:lnTo>
                      <a:pt x="0" y="7"/>
                    </a:lnTo>
                    <a:lnTo>
                      <a:pt x="0" y="6"/>
                    </a:lnTo>
                    <a:lnTo>
                      <a:pt x="0" y="5"/>
                    </a:lnTo>
                    <a:lnTo>
                      <a:pt x="0" y="5"/>
                    </a:lnTo>
                    <a:lnTo>
                      <a:pt x="0" y="4"/>
                    </a:lnTo>
                    <a:lnTo>
                      <a:pt x="0" y="4"/>
                    </a:lnTo>
                    <a:lnTo>
                      <a:pt x="0" y="3"/>
                    </a:lnTo>
                    <a:lnTo>
                      <a:pt x="0" y="3"/>
                    </a:lnTo>
                    <a:lnTo>
                      <a:pt x="0" y="3"/>
                    </a:lnTo>
                    <a:lnTo>
                      <a:pt x="0" y="3"/>
                    </a:lnTo>
                    <a:lnTo>
                      <a:pt x="0" y="3"/>
                    </a:lnTo>
                    <a:lnTo>
                      <a:pt x="0" y="2"/>
                    </a:lnTo>
                    <a:lnTo>
                      <a:pt x="0" y="3"/>
                    </a:lnTo>
                    <a:lnTo>
                      <a:pt x="0" y="3"/>
                    </a:lnTo>
                    <a:lnTo>
                      <a:pt x="0" y="3"/>
                    </a:lnTo>
                    <a:lnTo>
                      <a:pt x="0" y="4"/>
                    </a:lnTo>
                    <a:lnTo>
                      <a:pt x="0" y="4"/>
                    </a:lnTo>
                    <a:lnTo>
                      <a:pt x="0" y="5"/>
                    </a:lnTo>
                    <a:lnTo>
                      <a:pt x="0" y="4"/>
                    </a:lnTo>
                    <a:lnTo>
                      <a:pt x="0" y="5"/>
                    </a:lnTo>
                    <a:lnTo>
                      <a:pt x="0" y="6"/>
                    </a:lnTo>
                    <a:lnTo>
                      <a:pt x="0" y="6"/>
                    </a:lnTo>
                    <a:lnTo>
                      <a:pt x="0" y="7"/>
                    </a:lnTo>
                    <a:lnTo>
                      <a:pt x="0" y="6"/>
                    </a:lnTo>
                    <a:lnTo>
                      <a:pt x="0" y="7"/>
                    </a:lnTo>
                    <a:lnTo>
                      <a:pt x="0" y="7"/>
                    </a:lnTo>
                    <a:lnTo>
                      <a:pt x="0" y="7"/>
                    </a:lnTo>
                    <a:lnTo>
                      <a:pt x="0" y="6"/>
                    </a:lnTo>
                    <a:lnTo>
                      <a:pt x="0" y="7"/>
                    </a:lnTo>
                    <a:lnTo>
                      <a:pt x="0" y="6"/>
                    </a:lnTo>
                    <a:lnTo>
                      <a:pt x="0" y="7"/>
                    </a:lnTo>
                    <a:lnTo>
                      <a:pt x="0" y="6"/>
                    </a:lnTo>
                    <a:lnTo>
                      <a:pt x="0" y="6"/>
                    </a:lnTo>
                    <a:lnTo>
                      <a:pt x="0" y="6"/>
                    </a:lnTo>
                    <a:lnTo>
                      <a:pt x="0" y="6"/>
                    </a:lnTo>
                    <a:lnTo>
                      <a:pt x="0" y="6"/>
                    </a:lnTo>
                    <a:lnTo>
                      <a:pt x="0" y="6"/>
                    </a:lnTo>
                    <a:lnTo>
                      <a:pt x="0" y="7"/>
                    </a:lnTo>
                    <a:lnTo>
                      <a:pt x="0" y="6"/>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8"/>
                    </a:lnTo>
                    <a:lnTo>
                      <a:pt x="0" y="9"/>
                    </a:lnTo>
                    <a:lnTo>
                      <a:pt x="0" y="9"/>
                    </a:lnTo>
                    <a:lnTo>
                      <a:pt x="0" y="9"/>
                    </a:lnTo>
                    <a:lnTo>
                      <a:pt x="0" y="8"/>
                    </a:lnTo>
                    <a:lnTo>
                      <a:pt x="0" y="9"/>
                    </a:lnTo>
                    <a:lnTo>
                      <a:pt x="0" y="9"/>
                    </a:lnTo>
                    <a:lnTo>
                      <a:pt x="0" y="9"/>
                    </a:lnTo>
                    <a:lnTo>
                      <a:pt x="0" y="9"/>
                    </a:lnTo>
                    <a:lnTo>
                      <a:pt x="0" y="9"/>
                    </a:lnTo>
                    <a:lnTo>
                      <a:pt x="0" y="9"/>
                    </a:lnTo>
                    <a:lnTo>
                      <a:pt x="0" y="10"/>
                    </a:lnTo>
                    <a:lnTo>
                      <a:pt x="0" y="11"/>
                    </a:lnTo>
                    <a:lnTo>
                      <a:pt x="0" y="10"/>
                    </a:lnTo>
                    <a:lnTo>
                      <a:pt x="0" y="11"/>
                    </a:lnTo>
                    <a:lnTo>
                      <a:pt x="0" y="11"/>
                    </a:lnTo>
                    <a:lnTo>
                      <a:pt x="0" y="11"/>
                    </a:lnTo>
                    <a:lnTo>
                      <a:pt x="0" y="12"/>
                    </a:lnTo>
                    <a:lnTo>
                      <a:pt x="0" y="12"/>
                    </a:lnTo>
                    <a:lnTo>
                      <a:pt x="0" y="12"/>
                    </a:lnTo>
                    <a:lnTo>
                      <a:pt x="0" y="11"/>
                    </a:lnTo>
                    <a:lnTo>
                      <a:pt x="0" y="12"/>
                    </a:lnTo>
                    <a:lnTo>
                      <a:pt x="0" y="12"/>
                    </a:lnTo>
                    <a:lnTo>
                      <a:pt x="0" y="12"/>
                    </a:lnTo>
                    <a:lnTo>
                      <a:pt x="0" y="12"/>
                    </a:lnTo>
                    <a:lnTo>
                      <a:pt x="0" y="12"/>
                    </a:lnTo>
                    <a:lnTo>
                      <a:pt x="0" y="11"/>
                    </a:lnTo>
                    <a:lnTo>
                      <a:pt x="0" y="10"/>
                    </a:lnTo>
                    <a:lnTo>
                      <a:pt x="0" y="9"/>
                    </a:lnTo>
                    <a:lnTo>
                      <a:pt x="0" y="9"/>
                    </a:lnTo>
                    <a:lnTo>
                      <a:pt x="0" y="9"/>
                    </a:lnTo>
                    <a:lnTo>
                      <a:pt x="0" y="8"/>
                    </a:lnTo>
                    <a:lnTo>
                      <a:pt x="0" y="8"/>
                    </a:lnTo>
                    <a:lnTo>
                      <a:pt x="0" y="8"/>
                    </a:lnTo>
                    <a:lnTo>
                      <a:pt x="0" y="8"/>
                    </a:lnTo>
                    <a:lnTo>
                      <a:pt x="0" y="7"/>
                    </a:lnTo>
                    <a:lnTo>
                      <a:pt x="0" y="8"/>
                    </a:lnTo>
                    <a:lnTo>
                      <a:pt x="0" y="7"/>
                    </a:lnTo>
                    <a:lnTo>
                      <a:pt x="0" y="8"/>
                    </a:lnTo>
                    <a:lnTo>
                      <a:pt x="0" y="8"/>
                    </a:lnTo>
                    <a:lnTo>
                      <a:pt x="0" y="7"/>
                    </a:lnTo>
                    <a:lnTo>
                      <a:pt x="0" y="8"/>
                    </a:lnTo>
                    <a:lnTo>
                      <a:pt x="0" y="7"/>
                    </a:lnTo>
                    <a:lnTo>
                      <a:pt x="0" y="7"/>
                    </a:lnTo>
                    <a:lnTo>
                      <a:pt x="0" y="7"/>
                    </a:lnTo>
                    <a:lnTo>
                      <a:pt x="0" y="7"/>
                    </a:lnTo>
                    <a:lnTo>
                      <a:pt x="0" y="8"/>
                    </a:lnTo>
                    <a:lnTo>
                      <a:pt x="0" y="8"/>
                    </a:lnTo>
                    <a:lnTo>
                      <a:pt x="0" y="9"/>
                    </a:lnTo>
                    <a:lnTo>
                      <a:pt x="0" y="9"/>
                    </a:lnTo>
                    <a:lnTo>
                      <a:pt x="0" y="9"/>
                    </a:lnTo>
                    <a:lnTo>
                      <a:pt x="0" y="9"/>
                    </a:lnTo>
                    <a:lnTo>
                      <a:pt x="0" y="9"/>
                    </a:lnTo>
                    <a:lnTo>
                      <a:pt x="0" y="8"/>
                    </a:lnTo>
                    <a:lnTo>
                      <a:pt x="0" y="8"/>
                    </a:lnTo>
                    <a:lnTo>
                      <a:pt x="0" y="8"/>
                    </a:lnTo>
                    <a:lnTo>
                      <a:pt x="0" y="7"/>
                    </a:lnTo>
                    <a:lnTo>
                      <a:pt x="0" y="7"/>
                    </a:lnTo>
                    <a:lnTo>
                      <a:pt x="0" y="7"/>
                    </a:lnTo>
                    <a:lnTo>
                      <a:pt x="0" y="7"/>
                    </a:lnTo>
                    <a:lnTo>
                      <a:pt x="0" y="8"/>
                    </a:lnTo>
                    <a:lnTo>
                      <a:pt x="0" y="7"/>
                    </a:lnTo>
                    <a:lnTo>
                      <a:pt x="0" y="7"/>
                    </a:lnTo>
                    <a:lnTo>
                      <a:pt x="0" y="7"/>
                    </a:lnTo>
                    <a:lnTo>
                      <a:pt x="0" y="6"/>
                    </a:lnTo>
                    <a:lnTo>
                      <a:pt x="0" y="7"/>
                    </a:lnTo>
                    <a:lnTo>
                      <a:pt x="0" y="7"/>
                    </a:lnTo>
                    <a:lnTo>
                      <a:pt x="0" y="7"/>
                    </a:lnTo>
                    <a:lnTo>
                      <a:pt x="0" y="7"/>
                    </a:lnTo>
                    <a:lnTo>
                      <a:pt x="0" y="8"/>
                    </a:lnTo>
                    <a:lnTo>
                      <a:pt x="0" y="7"/>
                    </a:lnTo>
                    <a:lnTo>
                      <a:pt x="0" y="8"/>
                    </a:lnTo>
                    <a:lnTo>
                      <a:pt x="0" y="7"/>
                    </a:lnTo>
                    <a:lnTo>
                      <a:pt x="0" y="8"/>
                    </a:lnTo>
                    <a:lnTo>
                      <a:pt x="0" y="7"/>
                    </a:lnTo>
                    <a:lnTo>
                      <a:pt x="0" y="7"/>
                    </a:lnTo>
                    <a:lnTo>
                      <a:pt x="0" y="7"/>
                    </a:lnTo>
                    <a:lnTo>
                      <a:pt x="0" y="6"/>
                    </a:lnTo>
                    <a:lnTo>
                      <a:pt x="0" y="7"/>
                    </a:lnTo>
                    <a:lnTo>
                      <a:pt x="0" y="6"/>
                    </a:lnTo>
                    <a:lnTo>
                      <a:pt x="0" y="6"/>
                    </a:lnTo>
                    <a:lnTo>
                      <a:pt x="0" y="7"/>
                    </a:lnTo>
                    <a:lnTo>
                      <a:pt x="0" y="6"/>
                    </a:lnTo>
                    <a:lnTo>
                      <a:pt x="0" y="6"/>
                    </a:lnTo>
                    <a:lnTo>
                      <a:pt x="0" y="7"/>
                    </a:lnTo>
                    <a:lnTo>
                      <a:pt x="0" y="6"/>
                    </a:lnTo>
                    <a:lnTo>
                      <a:pt x="0" y="7"/>
                    </a:lnTo>
                    <a:lnTo>
                      <a:pt x="0" y="6"/>
                    </a:lnTo>
                    <a:lnTo>
                      <a:pt x="0" y="7"/>
                    </a:lnTo>
                    <a:lnTo>
                      <a:pt x="0" y="6"/>
                    </a:lnTo>
                    <a:lnTo>
                      <a:pt x="0" y="6"/>
                    </a:lnTo>
                    <a:lnTo>
                      <a:pt x="0" y="7"/>
                    </a:lnTo>
                    <a:lnTo>
                      <a:pt x="0" y="7"/>
                    </a:lnTo>
                    <a:lnTo>
                      <a:pt x="0" y="7"/>
                    </a:lnTo>
                    <a:lnTo>
                      <a:pt x="0" y="7"/>
                    </a:lnTo>
                    <a:lnTo>
                      <a:pt x="0" y="7"/>
                    </a:lnTo>
                    <a:lnTo>
                      <a:pt x="0" y="7"/>
                    </a:lnTo>
                    <a:lnTo>
                      <a:pt x="0" y="7"/>
                    </a:lnTo>
                    <a:lnTo>
                      <a:pt x="0" y="6"/>
                    </a:lnTo>
                    <a:lnTo>
                      <a:pt x="0" y="6"/>
                    </a:lnTo>
                    <a:lnTo>
                      <a:pt x="0" y="5"/>
                    </a:lnTo>
                    <a:lnTo>
                      <a:pt x="0" y="4"/>
                    </a:lnTo>
                    <a:lnTo>
                      <a:pt x="0" y="3"/>
                    </a:lnTo>
                    <a:lnTo>
                      <a:pt x="0" y="4"/>
                    </a:lnTo>
                    <a:lnTo>
                      <a:pt x="0" y="4"/>
                    </a:lnTo>
                    <a:lnTo>
                      <a:pt x="0" y="4"/>
                    </a:lnTo>
                    <a:lnTo>
                      <a:pt x="0" y="4"/>
                    </a:lnTo>
                    <a:lnTo>
                      <a:pt x="0" y="5"/>
                    </a:lnTo>
                    <a:lnTo>
                      <a:pt x="0" y="5"/>
                    </a:lnTo>
                    <a:lnTo>
                      <a:pt x="0" y="4"/>
                    </a:lnTo>
                    <a:lnTo>
                      <a:pt x="0" y="5"/>
                    </a:lnTo>
                    <a:lnTo>
                      <a:pt x="0" y="4"/>
                    </a:lnTo>
                    <a:lnTo>
                      <a:pt x="0" y="5"/>
                    </a:lnTo>
                    <a:lnTo>
                      <a:pt x="0" y="5"/>
                    </a:lnTo>
                    <a:lnTo>
                      <a:pt x="0" y="4"/>
                    </a:lnTo>
                    <a:lnTo>
                      <a:pt x="0" y="4"/>
                    </a:lnTo>
                    <a:lnTo>
                      <a:pt x="0" y="4"/>
                    </a:lnTo>
                    <a:lnTo>
                      <a:pt x="0" y="3"/>
                    </a:lnTo>
                    <a:lnTo>
                      <a:pt x="0" y="4"/>
                    </a:lnTo>
                    <a:lnTo>
                      <a:pt x="0" y="3"/>
                    </a:lnTo>
                    <a:lnTo>
                      <a:pt x="0" y="4"/>
                    </a:lnTo>
                    <a:lnTo>
                      <a:pt x="0" y="3"/>
                    </a:lnTo>
                    <a:lnTo>
                      <a:pt x="0" y="5"/>
                    </a:lnTo>
                    <a:lnTo>
                      <a:pt x="0" y="4"/>
                    </a:lnTo>
                    <a:lnTo>
                      <a:pt x="0" y="6"/>
                    </a:lnTo>
                    <a:lnTo>
                      <a:pt x="0" y="5"/>
                    </a:lnTo>
                    <a:lnTo>
                      <a:pt x="0" y="5"/>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6"/>
                    </a:lnTo>
                    <a:lnTo>
                      <a:pt x="0" y="7"/>
                    </a:lnTo>
                    <a:lnTo>
                      <a:pt x="0" y="6"/>
                    </a:lnTo>
                    <a:lnTo>
                      <a:pt x="0" y="7"/>
                    </a:lnTo>
                    <a:lnTo>
                      <a:pt x="0" y="6"/>
                    </a:lnTo>
                    <a:lnTo>
                      <a:pt x="0" y="7"/>
                    </a:lnTo>
                    <a:lnTo>
                      <a:pt x="0" y="7"/>
                    </a:lnTo>
                    <a:lnTo>
                      <a:pt x="0" y="7"/>
                    </a:lnTo>
                    <a:lnTo>
                      <a:pt x="0" y="6"/>
                    </a:lnTo>
                    <a:lnTo>
                      <a:pt x="0" y="7"/>
                    </a:lnTo>
                    <a:lnTo>
                      <a:pt x="0" y="8"/>
                    </a:lnTo>
                    <a:lnTo>
                      <a:pt x="0" y="7"/>
                    </a:lnTo>
                    <a:lnTo>
                      <a:pt x="0" y="7"/>
                    </a:lnTo>
                    <a:lnTo>
                      <a:pt x="0" y="7"/>
                    </a:lnTo>
                    <a:lnTo>
                      <a:pt x="0" y="6"/>
                    </a:lnTo>
                    <a:lnTo>
                      <a:pt x="0" y="6"/>
                    </a:lnTo>
                    <a:lnTo>
                      <a:pt x="0" y="5"/>
                    </a:lnTo>
                    <a:lnTo>
                      <a:pt x="0" y="5"/>
                    </a:lnTo>
                    <a:lnTo>
                      <a:pt x="0" y="4"/>
                    </a:lnTo>
                    <a:lnTo>
                      <a:pt x="0" y="4"/>
                    </a:lnTo>
                    <a:lnTo>
                      <a:pt x="0" y="4"/>
                    </a:lnTo>
                    <a:lnTo>
                      <a:pt x="0" y="4"/>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5"/>
                    </a:lnTo>
                    <a:lnTo>
                      <a:pt x="0" y="4"/>
                    </a:lnTo>
                    <a:lnTo>
                      <a:pt x="0" y="5"/>
                    </a:lnTo>
                    <a:lnTo>
                      <a:pt x="0" y="4"/>
                    </a:lnTo>
                    <a:lnTo>
                      <a:pt x="0" y="4"/>
                    </a:lnTo>
                    <a:lnTo>
                      <a:pt x="0" y="5"/>
                    </a:lnTo>
                    <a:lnTo>
                      <a:pt x="0" y="6"/>
                    </a:lnTo>
                    <a:lnTo>
                      <a:pt x="0" y="6"/>
                    </a:lnTo>
                    <a:lnTo>
                      <a:pt x="0" y="6"/>
                    </a:lnTo>
                    <a:lnTo>
                      <a:pt x="0" y="6"/>
                    </a:lnTo>
                    <a:lnTo>
                      <a:pt x="0" y="7"/>
                    </a:lnTo>
                    <a:lnTo>
                      <a:pt x="0" y="6"/>
                    </a:lnTo>
                    <a:lnTo>
                      <a:pt x="0" y="6"/>
                    </a:lnTo>
                    <a:lnTo>
                      <a:pt x="0" y="7"/>
                    </a:lnTo>
                    <a:lnTo>
                      <a:pt x="1" y="7"/>
                    </a:lnTo>
                    <a:lnTo>
                      <a:pt x="1" y="7"/>
                    </a:lnTo>
                    <a:lnTo>
                      <a:pt x="1" y="7"/>
                    </a:lnTo>
                    <a:lnTo>
                      <a:pt x="1" y="7"/>
                    </a:lnTo>
                    <a:lnTo>
                      <a:pt x="1" y="6"/>
                    </a:lnTo>
                    <a:lnTo>
                      <a:pt x="1" y="6"/>
                    </a:lnTo>
                    <a:lnTo>
                      <a:pt x="1" y="6"/>
                    </a:lnTo>
                    <a:lnTo>
                      <a:pt x="1" y="5"/>
                    </a:lnTo>
                    <a:lnTo>
                      <a:pt x="1" y="5"/>
                    </a:lnTo>
                    <a:lnTo>
                      <a:pt x="1" y="5"/>
                    </a:lnTo>
                    <a:lnTo>
                      <a:pt x="1" y="4"/>
                    </a:lnTo>
                    <a:lnTo>
                      <a:pt x="1" y="4"/>
                    </a:lnTo>
                    <a:lnTo>
                      <a:pt x="1" y="3"/>
                    </a:lnTo>
                    <a:lnTo>
                      <a:pt x="1" y="4"/>
                    </a:lnTo>
                    <a:lnTo>
                      <a:pt x="1" y="4"/>
                    </a:lnTo>
                    <a:lnTo>
                      <a:pt x="1" y="4"/>
                    </a:lnTo>
                    <a:lnTo>
                      <a:pt x="1" y="5"/>
                    </a:lnTo>
                    <a:lnTo>
                      <a:pt x="1" y="6"/>
                    </a:lnTo>
                    <a:lnTo>
                      <a:pt x="1" y="6"/>
                    </a:lnTo>
                    <a:lnTo>
                      <a:pt x="1" y="6"/>
                    </a:lnTo>
                    <a:lnTo>
                      <a:pt x="1" y="7"/>
                    </a:lnTo>
                    <a:lnTo>
                      <a:pt x="1" y="7"/>
                    </a:lnTo>
                    <a:lnTo>
                      <a:pt x="1" y="6"/>
                    </a:lnTo>
                    <a:lnTo>
                      <a:pt x="1" y="7"/>
                    </a:lnTo>
                    <a:lnTo>
                      <a:pt x="1" y="7"/>
                    </a:lnTo>
                    <a:lnTo>
                      <a:pt x="1" y="7"/>
                    </a:lnTo>
                    <a:lnTo>
                      <a:pt x="1" y="6"/>
                    </a:lnTo>
                    <a:lnTo>
                      <a:pt x="1" y="6"/>
                    </a:lnTo>
                    <a:lnTo>
                      <a:pt x="1" y="6"/>
                    </a:lnTo>
                    <a:lnTo>
                      <a:pt x="1" y="6"/>
                    </a:lnTo>
                    <a:lnTo>
                      <a:pt x="1" y="5"/>
                    </a:lnTo>
                    <a:lnTo>
                      <a:pt x="1" y="4"/>
                    </a:lnTo>
                    <a:lnTo>
                      <a:pt x="1" y="3"/>
                    </a:lnTo>
                    <a:lnTo>
                      <a:pt x="1" y="3"/>
                    </a:lnTo>
                    <a:lnTo>
                      <a:pt x="1" y="2"/>
                    </a:lnTo>
                    <a:lnTo>
                      <a:pt x="1" y="2"/>
                    </a:lnTo>
                    <a:lnTo>
                      <a:pt x="1" y="2"/>
                    </a:lnTo>
                    <a:lnTo>
                      <a:pt x="1" y="2"/>
                    </a:lnTo>
                    <a:lnTo>
                      <a:pt x="1" y="2"/>
                    </a:lnTo>
                    <a:lnTo>
                      <a:pt x="1" y="3"/>
                    </a:lnTo>
                  </a:path>
                </a:pathLst>
              </a:custGeom>
              <a:noFill/>
              <a:ln w="0">
                <a:solidFill>
                  <a:srgbClr val="3366FF"/>
                </a:solidFill>
                <a:prstDash val="solid"/>
                <a:round/>
                <a:headEnd/>
                <a:tailEnd/>
              </a:ln>
            </p:spPr>
            <p:txBody>
              <a:bodyPr/>
              <a:lstStyle/>
              <a:p>
                <a:endParaRPr lang="en-GB"/>
              </a:p>
            </p:txBody>
          </p:sp>
          <p:sp>
            <p:nvSpPr>
              <p:cNvPr id="186406" name="Freeform 1062"/>
              <p:cNvSpPr>
                <a:spLocks/>
              </p:cNvSpPr>
              <p:nvPr/>
            </p:nvSpPr>
            <p:spPr bwMode="auto">
              <a:xfrm>
                <a:off x="4032" y="3575"/>
                <a:ext cx="1" cy="84"/>
              </a:xfrm>
              <a:custGeom>
                <a:avLst/>
                <a:gdLst/>
                <a:ahLst/>
                <a:cxnLst>
                  <a:cxn ang="0">
                    <a:pos x="0" y="2"/>
                  </a:cxn>
                  <a:cxn ang="0">
                    <a:pos x="0" y="3"/>
                  </a:cxn>
                  <a:cxn ang="0">
                    <a:pos x="0" y="5"/>
                  </a:cxn>
                  <a:cxn ang="0">
                    <a:pos x="0" y="7"/>
                  </a:cxn>
                  <a:cxn ang="0">
                    <a:pos x="0" y="8"/>
                  </a:cxn>
                  <a:cxn ang="0">
                    <a:pos x="0" y="10"/>
                  </a:cxn>
                  <a:cxn ang="0">
                    <a:pos x="0" y="11"/>
                  </a:cxn>
                  <a:cxn ang="0">
                    <a:pos x="0" y="13"/>
                  </a:cxn>
                  <a:cxn ang="0">
                    <a:pos x="0" y="12"/>
                  </a:cxn>
                  <a:cxn ang="0">
                    <a:pos x="0" y="10"/>
                  </a:cxn>
                  <a:cxn ang="0">
                    <a:pos x="0" y="10"/>
                  </a:cxn>
                  <a:cxn ang="0">
                    <a:pos x="0" y="10"/>
                  </a:cxn>
                  <a:cxn ang="0">
                    <a:pos x="0" y="10"/>
                  </a:cxn>
                  <a:cxn ang="0">
                    <a:pos x="0" y="8"/>
                  </a:cxn>
                  <a:cxn ang="0">
                    <a:pos x="0" y="10"/>
                  </a:cxn>
                  <a:cxn ang="0">
                    <a:pos x="0" y="7"/>
                  </a:cxn>
                  <a:cxn ang="0">
                    <a:pos x="0" y="5"/>
                  </a:cxn>
                  <a:cxn ang="0">
                    <a:pos x="0" y="7"/>
                  </a:cxn>
                  <a:cxn ang="0">
                    <a:pos x="0" y="4"/>
                  </a:cxn>
                  <a:cxn ang="0">
                    <a:pos x="0" y="7"/>
                  </a:cxn>
                  <a:cxn ang="0">
                    <a:pos x="0" y="7"/>
                  </a:cxn>
                  <a:cxn ang="0">
                    <a:pos x="0" y="8"/>
                  </a:cxn>
                  <a:cxn ang="0">
                    <a:pos x="0" y="8"/>
                  </a:cxn>
                  <a:cxn ang="0">
                    <a:pos x="0" y="6"/>
                  </a:cxn>
                  <a:cxn ang="0">
                    <a:pos x="0" y="9"/>
                  </a:cxn>
                  <a:cxn ang="0">
                    <a:pos x="0" y="9"/>
                  </a:cxn>
                  <a:cxn ang="0">
                    <a:pos x="0" y="8"/>
                  </a:cxn>
                  <a:cxn ang="0">
                    <a:pos x="0" y="9"/>
                  </a:cxn>
                  <a:cxn ang="0">
                    <a:pos x="0" y="11"/>
                  </a:cxn>
                  <a:cxn ang="0">
                    <a:pos x="0" y="8"/>
                  </a:cxn>
                  <a:cxn ang="0">
                    <a:pos x="0" y="8"/>
                  </a:cxn>
                  <a:cxn ang="0">
                    <a:pos x="0" y="6"/>
                  </a:cxn>
                  <a:cxn ang="0">
                    <a:pos x="0" y="7"/>
                  </a:cxn>
                  <a:cxn ang="0">
                    <a:pos x="0" y="7"/>
                  </a:cxn>
                  <a:cxn ang="0">
                    <a:pos x="0" y="8"/>
                  </a:cxn>
                  <a:cxn ang="0">
                    <a:pos x="0" y="7"/>
                  </a:cxn>
                  <a:cxn ang="0">
                    <a:pos x="0" y="8"/>
                  </a:cxn>
                  <a:cxn ang="0">
                    <a:pos x="0" y="6"/>
                  </a:cxn>
                  <a:cxn ang="0">
                    <a:pos x="0" y="7"/>
                  </a:cxn>
                  <a:cxn ang="0">
                    <a:pos x="0" y="7"/>
                  </a:cxn>
                  <a:cxn ang="0">
                    <a:pos x="0" y="7"/>
                  </a:cxn>
                  <a:cxn ang="0">
                    <a:pos x="0" y="8"/>
                  </a:cxn>
                  <a:cxn ang="0">
                    <a:pos x="0" y="7"/>
                  </a:cxn>
                  <a:cxn ang="0">
                    <a:pos x="0" y="8"/>
                  </a:cxn>
                  <a:cxn ang="0">
                    <a:pos x="0" y="11"/>
                  </a:cxn>
                  <a:cxn ang="0">
                    <a:pos x="0" y="11"/>
                  </a:cxn>
                  <a:cxn ang="0">
                    <a:pos x="0" y="13"/>
                  </a:cxn>
                  <a:cxn ang="0">
                    <a:pos x="0" y="9"/>
                  </a:cxn>
                  <a:cxn ang="0">
                    <a:pos x="0" y="7"/>
                  </a:cxn>
                  <a:cxn ang="0">
                    <a:pos x="0" y="10"/>
                  </a:cxn>
                  <a:cxn ang="0">
                    <a:pos x="0" y="9"/>
                  </a:cxn>
                  <a:cxn ang="0">
                    <a:pos x="0" y="7"/>
                  </a:cxn>
                  <a:cxn ang="0">
                    <a:pos x="0" y="4"/>
                  </a:cxn>
                  <a:cxn ang="0">
                    <a:pos x="0" y="5"/>
                  </a:cxn>
                  <a:cxn ang="0">
                    <a:pos x="0" y="5"/>
                  </a:cxn>
                  <a:cxn ang="0">
                    <a:pos x="0" y="4"/>
                  </a:cxn>
                  <a:cxn ang="0">
                    <a:pos x="0" y="2"/>
                  </a:cxn>
                  <a:cxn ang="0">
                    <a:pos x="0" y="3"/>
                  </a:cxn>
                  <a:cxn ang="0">
                    <a:pos x="0" y="4"/>
                  </a:cxn>
                  <a:cxn ang="0">
                    <a:pos x="0" y="5"/>
                  </a:cxn>
                  <a:cxn ang="0">
                    <a:pos x="0" y="6"/>
                  </a:cxn>
                  <a:cxn ang="0">
                    <a:pos x="0" y="8"/>
                  </a:cxn>
                  <a:cxn ang="0">
                    <a:pos x="0" y="9"/>
                  </a:cxn>
                </a:cxnLst>
                <a:rect l="0" t="0" r="r" b="b"/>
                <a:pathLst>
                  <a:path h="14">
                    <a:moveTo>
                      <a:pt x="0" y="7"/>
                    </a:moveTo>
                    <a:lnTo>
                      <a:pt x="0" y="6"/>
                    </a:lnTo>
                    <a:lnTo>
                      <a:pt x="0" y="6"/>
                    </a:lnTo>
                    <a:lnTo>
                      <a:pt x="0" y="5"/>
                    </a:lnTo>
                    <a:lnTo>
                      <a:pt x="0" y="5"/>
                    </a:lnTo>
                    <a:lnTo>
                      <a:pt x="0" y="4"/>
                    </a:lnTo>
                    <a:lnTo>
                      <a:pt x="0" y="3"/>
                    </a:lnTo>
                    <a:lnTo>
                      <a:pt x="0" y="4"/>
                    </a:lnTo>
                    <a:lnTo>
                      <a:pt x="0" y="3"/>
                    </a:lnTo>
                    <a:lnTo>
                      <a:pt x="0" y="3"/>
                    </a:lnTo>
                    <a:lnTo>
                      <a:pt x="0" y="2"/>
                    </a:lnTo>
                    <a:lnTo>
                      <a:pt x="0" y="2"/>
                    </a:lnTo>
                    <a:lnTo>
                      <a:pt x="0" y="2"/>
                    </a:lnTo>
                    <a:lnTo>
                      <a:pt x="0" y="2"/>
                    </a:lnTo>
                    <a:lnTo>
                      <a:pt x="0" y="3"/>
                    </a:lnTo>
                    <a:lnTo>
                      <a:pt x="0" y="2"/>
                    </a:lnTo>
                    <a:lnTo>
                      <a:pt x="0" y="3"/>
                    </a:lnTo>
                    <a:lnTo>
                      <a:pt x="0" y="2"/>
                    </a:lnTo>
                    <a:lnTo>
                      <a:pt x="0" y="2"/>
                    </a:lnTo>
                    <a:lnTo>
                      <a:pt x="0" y="3"/>
                    </a:lnTo>
                    <a:lnTo>
                      <a:pt x="0" y="2"/>
                    </a:lnTo>
                    <a:lnTo>
                      <a:pt x="0" y="3"/>
                    </a:lnTo>
                    <a:lnTo>
                      <a:pt x="0" y="3"/>
                    </a:lnTo>
                    <a:lnTo>
                      <a:pt x="0" y="3"/>
                    </a:lnTo>
                    <a:lnTo>
                      <a:pt x="0" y="3"/>
                    </a:lnTo>
                    <a:lnTo>
                      <a:pt x="0" y="4"/>
                    </a:lnTo>
                    <a:lnTo>
                      <a:pt x="0" y="4"/>
                    </a:lnTo>
                    <a:lnTo>
                      <a:pt x="0" y="4"/>
                    </a:lnTo>
                    <a:lnTo>
                      <a:pt x="0" y="4"/>
                    </a:lnTo>
                    <a:lnTo>
                      <a:pt x="0" y="4"/>
                    </a:lnTo>
                    <a:lnTo>
                      <a:pt x="0" y="4"/>
                    </a:lnTo>
                    <a:lnTo>
                      <a:pt x="0" y="4"/>
                    </a:lnTo>
                    <a:lnTo>
                      <a:pt x="0" y="5"/>
                    </a:lnTo>
                    <a:lnTo>
                      <a:pt x="0" y="4"/>
                    </a:lnTo>
                    <a:lnTo>
                      <a:pt x="0" y="5"/>
                    </a:lnTo>
                    <a:lnTo>
                      <a:pt x="0" y="4"/>
                    </a:lnTo>
                    <a:lnTo>
                      <a:pt x="0" y="4"/>
                    </a:lnTo>
                    <a:lnTo>
                      <a:pt x="0" y="5"/>
                    </a:lnTo>
                    <a:lnTo>
                      <a:pt x="0" y="5"/>
                    </a:lnTo>
                    <a:lnTo>
                      <a:pt x="0" y="5"/>
                    </a:lnTo>
                    <a:lnTo>
                      <a:pt x="0" y="5"/>
                    </a:lnTo>
                    <a:lnTo>
                      <a:pt x="0" y="5"/>
                    </a:lnTo>
                    <a:lnTo>
                      <a:pt x="0" y="6"/>
                    </a:lnTo>
                    <a:lnTo>
                      <a:pt x="0" y="7"/>
                    </a:lnTo>
                    <a:lnTo>
                      <a:pt x="0" y="6"/>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10"/>
                    </a:lnTo>
                    <a:lnTo>
                      <a:pt x="0" y="9"/>
                    </a:lnTo>
                    <a:lnTo>
                      <a:pt x="0" y="10"/>
                    </a:lnTo>
                    <a:lnTo>
                      <a:pt x="0" y="10"/>
                    </a:lnTo>
                    <a:lnTo>
                      <a:pt x="0" y="10"/>
                    </a:lnTo>
                    <a:lnTo>
                      <a:pt x="0" y="10"/>
                    </a:lnTo>
                    <a:lnTo>
                      <a:pt x="0" y="10"/>
                    </a:lnTo>
                    <a:lnTo>
                      <a:pt x="0" y="10"/>
                    </a:lnTo>
                    <a:lnTo>
                      <a:pt x="0" y="9"/>
                    </a:lnTo>
                    <a:lnTo>
                      <a:pt x="0" y="9"/>
                    </a:lnTo>
                    <a:lnTo>
                      <a:pt x="0" y="10"/>
                    </a:lnTo>
                    <a:lnTo>
                      <a:pt x="0" y="10"/>
                    </a:lnTo>
                    <a:lnTo>
                      <a:pt x="0" y="10"/>
                    </a:lnTo>
                    <a:lnTo>
                      <a:pt x="0" y="10"/>
                    </a:lnTo>
                    <a:lnTo>
                      <a:pt x="0" y="10"/>
                    </a:lnTo>
                    <a:lnTo>
                      <a:pt x="0" y="11"/>
                    </a:lnTo>
                    <a:lnTo>
                      <a:pt x="0" y="11"/>
                    </a:lnTo>
                    <a:lnTo>
                      <a:pt x="0" y="11"/>
                    </a:lnTo>
                    <a:lnTo>
                      <a:pt x="0" y="11"/>
                    </a:lnTo>
                    <a:lnTo>
                      <a:pt x="0" y="12"/>
                    </a:lnTo>
                    <a:lnTo>
                      <a:pt x="0" y="11"/>
                    </a:lnTo>
                    <a:lnTo>
                      <a:pt x="0" y="12"/>
                    </a:lnTo>
                    <a:lnTo>
                      <a:pt x="0" y="11"/>
                    </a:lnTo>
                    <a:lnTo>
                      <a:pt x="0" y="12"/>
                    </a:lnTo>
                    <a:lnTo>
                      <a:pt x="0" y="12"/>
                    </a:lnTo>
                    <a:lnTo>
                      <a:pt x="0" y="12"/>
                    </a:lnTo>
                    <a:lnTo>
                      <a:pt x="0" y="13"/>
                    </a:lnTo>
                    <a:lnTo>
                      <a:pt x="0" y="13"/>
                    </a:lnTo>
                    <a:lnTo>
                      <a:pt x="0" y="13"/>
                    </a:lnTo>
                    <a:lnTo>
                      <a:pt x="0" y="14"/>
                    </a:lnTo>
                    <a:lnTo>
                      <a:pt x="0" y="13"/>
                    </a:lnTo>
                    <a:lnTo>
                      <a:pt x="0" y="13"/>
                    </a:lnTo>
                    <a:lnTo>
                      <a:pt x="0" y="13"/>
                    </a:lnTo>
                    <a:lnTo>
                      <a:pt x="0" y="13"/>
                    </a:lnTo>
                    <a:lnTo>
                      <a:pt x="0" y="13"/>
                    </a:lnTo>
                    <a:lnTo>
                      <a:pt x="0" y="12"/>
                    </a:lnTo>
                    <a:lnTo>
                      <a:pt x="0" y="12"/>
                    </a:lnTo>
                    <a:lnTo>
                      <a:pt x="0" y="12"/>
                    </a:lnTo>
                    <a:lnTo>
                      <a:pt x="0" y="13"/>
                    </a:lnTo>
                    <a:lnTo>
                      <a:pt x="0" y="12"/>
                    </a:lnTo>
                    <a:lnTo>
                      <a:pt x="0" y="12"/>
                    </a:lnTo>
                    <a:lnTo>
                      <a:pt x="0" y="11"/>
                    </a:lnTo>
                    <a:lnTo>
                      <a:pt x="0" y="11"/>
                    </a:lnTo>
                    <a:lnTo>
                      <a:pt x="0" y="11"/>
                    </a:lnTo>
                    <a:lnTo>
                      <a:pt x="0" y="11"/>
                    </a:lnTo>
                    <a:lnTo>
                      <a:pt x="0" y="10"/>
                    </a:lnTo>
                    <a:lnTo>
                      <a:pt x="0" y="10"/>
                    </a:lnTo>
                    <a:lnTo>
                      <a:pt x="0" y="10"/>
                    </a:lnTo>
                    <a:lnTo>
                      <a:pt x="0" y="10"/>
                    </a:lnTo>
                    <a:lnTo>
                      <a:pt x="0" y="10"/>
                    </a:lnTo>
                    <a:lnTo>
                      <a:pt x="0" y="11"/>
                    </a:lnTo>
                    <a:lnTo>
                      <a:pt x="0" y="10"/>
                    </a:lnTo>
                    <a:lnTo>
                      <a:pt x="0" y="11"/>
                    </a:lnTo>
                    <a:lnTo>
                      <a:pt x="0" y="10"/>
                    </a:lnTo>
                    <a:lnTo>
                      <a:pt x="0" y="10"/>
                    </a:lnTo>
                    <a:lnTo>
                      <a:pt x="0" y="11"/>
                    </a:lnTo>
                    <a:lnTo>
                      <a:pt x="0" y="10"/>
                    </a:lnTo>
                    <a:lnTo>
                      <a:pt x="0" y="10"/>
                    </a:lnTo>
                    <a:lnTo>
                      <a:pt x="0" y="10"/>
                    </a:lnTo>
                    <a:lnTo>
                      <a:pt x="0" y="10"/>
                    </a:lnTo>
                    <a:lnTo>
                      <a:pt x="0" y="10"/>
                    </a:lnTo>
                    <a:lnTo>
                      <a:pt x="0" y="9"/>
                    </a:lnTo>
                    <a:lnTo>
                      <a:pt x="0" y="8"/>
                    </a:lnTo>
                    <a:lnTo>
                      <a:pt x="0" y="8"/>
                    </a:lnTo>
                    <a:lnTo>
                      <a:pt x="0" y="7"/>
                    </a:lnTo>
                    <a:lnTo>
                      <a:pt x="0" y="8"/>
                    </a:lnTo>
                    <a:lnTo>
                      <a:pt x="0" y="8"/>
                    </a:lnTo>
                    <a:lnTo>
                      <a:pt x="0" y="8"/>
                    </a:lnTo>
                    <a:lnTo>
                      <a:pt x="0" y="9"/>
                    </a:lnTo>
                    <a:lnTo>
                      <a:pt x="0" y="9"/>
                    </a:lnTo>
                    <a:lnTo>
                      <a:pt x="0" y="10"/>
                    </a:lnTo>
                    <a:lnTo>
                      <a:pt x="0" y="9"/>
                    </a:lnTo>
                    <a:lnTo>
                      <a:pt x="0" y="10"/>
                    </a:lnTo>
                    <a:lnTo>
                      <a:pt x="0" y="10"/>
                    </a:lnTo>
                    <a:lnTo>
                      <a:pt x="0" y="11"/>
                    </a:lnTo>
                    <a:lnTo>
                      <a:pt x="0" y="11"/>
                    </a:lnTo>
                    <a:lnTo>
                      <a:pt x="0" y="10"/>
                    </a:lnTo>
                    <a:lnTo>
                      <a:pt x="0" y="10"/>
                    </a:lnTo>
                    <a:lnTo>
                      <a:pt x="0" y="10"/>
                    </a:lnTo>
                    <a:lnTo>
                      <a:pt x="0" y="10"/>
                    </a:lnTo>
                    <a:lnTo>
                      <a:pt x="0" y="10"/>
                    </a:lnTo>
                    <a:lnTo>
                      <a:pt x="0" y="10"/>
                    </a:lnTo>
                    <a:lnTo>
                      <a:pt x="0" y="10"/>
                    </a:lnTo>
                    <a:lnTo>
                      <a:pt x="0" y="11"/>
                    </a:lnTo>
                    <a:lnTo>
                      <a:pt x="0" y="11"/>
                    </a:lnTo>
                    <a:lnTo>
                      <a:pt x="0" y="11"/>
                    </a:lnTo>
                    <a:lnTo>
                      <a:pt x="0" y="11"/>
                    </a:lnTo>
                    <a:lnTo>
                      <a:pt x="0" y="10"/>
                    </a:lnTo>
                    <a:lnTo>
                      <a:pt x="0" y="10"/>
                    </a:lnTo>
                    <a:lnTo>
                      <a:pt x="0" y="9"/>
                    </a:lnTo>
                    <a:lnTo>
                      <a:pt x="0" y="8"/>
                    </a:lnTo>
                    <a:lnTo>
                      <a:pt x="0" y="8"/>
                    </a:lnTo>
                    <a:lnTo>
                      <a:pt x="0" y="8"/>
                    </a:lnTo>
                    <a:lnTo>
                      <a:pt x="0" y="8"/>
                    </a:lnTo>
                    <a:lnTo>
                      <a:pt x="0" y="8"/>
                    </a:lnTo>
                    <a:lnTo>
                      <a:pt x="0" y="9"/>
                    </a:lnTo>
                    <a:lnTo>
                      <a:pt x="0" y="9"/>
                    </a:lnTo>
                    <a:lnTo>
                      <a:pt x="0" y="9"/>
                    </a:lnTo>
                    <a:lnTo>
                      <a:pt x="0" y="8"/>
                    </a:lnTo>
                    <a:lnTo>
                      <a:pt x="0" y="9"/>
                    </a:lnTo>
                    <a:lnTo>
                      <a:pt x="0" y="9"/>
                    </a:lnTo>
                    <a:lnTo>
                      <a:pt x="0" y="10"/>
                    </a:lnTo>
                    <a:lnTo>
                      <a:pt x="0" y="10"/>
                    </a:lnTo>
                    <a:lnTo>
                      <a:pt x="0" y="10"/>
                    </a:lnTo>
                    <a:lnTo>
                      <a:pt x="0" y="9"/>
                    </a:lnTo>
                    <a:lnTo>
                      <a:pt x="0" y="9"/>
                    </a:lnTo>
                    <a:lnTo>
                      <a:pt x="0" y="8"/>
                    </a:lnTo>
                    <a:lnTo>
                      <a:pt x="0" y="9"/>
                    </a:lnTo>
                    <a:lnTo>
                      <a:pt x="0" y="8"/>
                    </a:lnTo>
                    <a:lnTo>
                      <a:pt x="0" y="8"/>
                    </a:lnTo>
                    <a:lnTo>
                      <a:pt x="0" y="8"/>
                    </a:lnTo>
                    <a:lnTo>
                      <a:pt x="0" y="7"/>
                    </a:lnTo>
                    <a:lnTo>
                      <a:pt x="0" y="7"/>
                    </a:lnTo>
                    <a:lnTo>
                      <a:pt x="0" y="7"/>
                    </a:lnTo>
                    <a:lnTo>
                      <a:pt x="0" y="7"/>
                    </a:lnTo>
                    <a:lnTo>
                      <a:pt x="0" y="6"/>
                    </a:lnTo>
                    <a:lnTo>
                      <a:pt x="0" y="6"/>
                    </a:lnTo>
                    <a:lnTo>
                      <a:pt x="0" y="7"/>
                    </a:lnTo>
                    <a:lnTo>
                      <a:pt x="0" y="6"/>
                    </a:lnTo>
                    <a:lnTo>
                      <a:pt x="0" y="6"/>
                    </a:lnTo>
                    <a:lnTo>
                      <a:pt x="0" y="6"/>
                    </a:lnTo>
                    <a:lnTo>
                      <a:pt x="0" y="5"/>
                    </a:lnTo>
                    <a:lnTo>
                      <a:pt x="0" y="5"/>
                    </a:lnTo>
                    <a:lnTo>
                      <a:pt x="0" y="5"/>
                    </a:lnTo>
                    <a:lnTo>
                      <a:pt x="0" y="4"/>
                    </a:lnTo>
                    <a:lnTo>
                      <a:pt x="0" y="5"/>
                    </a:lnTo>
                    <a:lnTo>
                      <a:pt x="0" y="5"/>
                    </a:lnTo>
                    <a:lnTo>
                      <a:pt x="0" y="5"/>
                    </a:lnTo>
                    <a:lnTo>
                      <a:pt x="0" y="6"/>
                    </a:lnTo>
                    <a:lnTo>
                      <a:pt x="0" y="7"/>
                    </a:lnTo>
                    <a:lnTo>
                      <a:pt x="0" y="6"/>
                    </a:lnTo>
                    <a:lnTo>
                      <a:pt x="0" y="7"/>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6"/>
                    </a:lnTo>
                    <a:lnTo>
                      <a:pt x="0" y="6"/>
                    </a:lnTo>
                    <a:lnTo>
                      <a:pt x="0" y="5"/>
                    </a:lnTo>
                    <a:lnTo>
                      <a:pt x="0" y="4"/>
                    </a:lnTo>
                    <a:lnTo>
                      <a:pt x="0" y="4"/>
                    </a:lnTo>
                    <a:lnTo>
                      <a:pt x="0" y="4"/>
                    </a:lnTo>
                    <a:lnTo>
                      <a:pt x="0" y="3"/>
                    </a:lnTo>
                    <a:lnTo>
                      <a:pt x="0" y="4"/>
                    </a:lnTo>
                    <a:lnTo>
                      <a:pt x="0" y="4"/>
                    </a:lnTo>
                    <a:lnTo>
                      <a:pt x="0" y="5"/>
                    </a:lnTo>
                    <a:lnTo>
                      <a:pt x="0" y="5"/>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7"/>
                    </a:lnTo>
                    <a:lnTo>
                      <a:pt x="0" y="7"/>
                    </a:lnTo>
                    <a:lnTo>
                      <a:pt x="0" y="8"/>
                    </a:lnTo>
                    <a:lnTo>
                      <a:pt x="0" y="8"/>
                    </a:lnTo>
                    <a:lnTo>
                      <a:pt x="0" y="7"/>
                    </a:lnTo>
                    <a:lnTo>
                      <a:pt x="0" y="8"/>
                    </a:lnTo>
                    <a:lnTo>
                      <a:pt x="0" y="8"/>
                    </a:lnTo>
                    <a:lnTo>
                      <a:pt x="0" y="8"/>
                    </a:lnTo>
                    <a:lnTo>
                      <a:pt x="0" y="8"/>
                    </a:lnTo>
                    <a:lnTo>
                      <a:pt x="0" y="8"/>
                    </a:lnTo>
                    <a:lnTo>
                      <a:pt x="0" y="8"/>
                    </a:lnTo>
                    <a:lnTo>
                      <a:pt x="0" y="8"/>
                    </a:lnTo>
                    <a:lnTo>
                      <a:pt x="0" y="9"/>
                    </a:lnTo>
                    <a:lnTo>
                      <a:pt x="0" y="8"/>
                    </a:lnTo>
                    <a:lnTo>
                      <a:pt x="0" y="9"/>
                    </a:lnTo>
                    <a:lnTo>
                      <a:pt x="0" y="8"/>
                    </a:lnTo>
                    <a:lnTo>
                      <a:pt x="0" y="9"/>
                    </a:lnTo>
                    <a:lnTo>
                      <a:pt x="0" y="8"/>
                    </a:lnTo>
                    <a:lnTo>
                      <a:pt x="0" y="9"/>
                    </a:lnTo>
                    <a:lnTo>
                      <a:pt x="0" y="9"/>
                    </a:lnTo>
                    <a:lnTo>
                      <a:pt x="0" y="8"/>
                    </a:lnTo>
                    <a:lnTo>
                      <a:pt x="0" y="8"/>
                    </a:lnTo>
                    <a:lnTo>
                      <a:pt x="0" y="8"/>
                    </a:lnTo>
                    <a:lnTo>
                      <a:pt x="0" y="7"/>
                    </a:lnTo>
                    <a:lnTo>
                      <a:pt x="0" y="6"/>
                    </a:lnTo>
                    <a:lnTo>
                      <a:pt x="0" y="6"/>
                    </a:lnTo>
                    <a:lnTo>
                      <a:pt x="0" y="6"/>
                    </a:lnTo>
                    <a:lnTo>
                      <a:pt x="0" y="6"/>
                    </a:lnTo>
                    <a:lnTo>
                      <a:pt x="0" y="5"/>
                    </a:lnTo>
                    <a:lnTo>
                      <a:pt x="0" y="6"/>
                    </a:lnTo>
                    <a:lnTo>
                      <a:pt x="0" y="5"/>
                    </a:lnTo>
                    <a:lnTo>
                      <a:pt x="0" y="6"/>
                    </a:lnTo>
                    <a:lnTo>
                      <a:pt x="0" y="6"/>
                    </a:lnTo>
                    <a:lnTo>
                      <a:pt x="0" y="6"/>
                    </a:lnTo>
                    <a:lnTo>
                      <a:pt x="0" y="7"/>
                    </a:lnTo>
                    <a:lnTo>
                      <a:pt x="0" y="7"/>
                    </a:lnTo>
                    <a:lnTo>
                      <a:pt x="0" y="7"/>
                    </a:lnTo>
                    <a:lnTo>
                      <a:pt x="0" y="7"/>
                    </a:lnTo>
                    <a:lnTo>
                      <a:pt x="0" y="7"/>
                    </a:lnTo>
                    <a:lnTo>
                      <a:pt x="0" y="7"/>
                    </a:lnTo>
                    <a:lnTo>
                      <a:pt x="0" y="7"/>
                    </a:lnTo>
                    <a:lnTo>
                      <a:pt x="0" y="8"/>
                    </a:lnTo>
                    <a:lnTo>
                      <a:pt x="0" y="8"/>
                    </a:lnTo>
                    <a:lnTo>
                      <a:pt x="0" y="8"/>
                    </a:lnTo>
                    <a:lnTo>
                      <a:pt x="0" y="9"/>
                    </a:lnTo>
                    <a:lnTo>
                      <a:pt x="0" y="9"/>
                    </a:lnTo>
                    <a:lnTo>
                      <a:pt x="0" y="9"/>
                    </a:lnTo>
                    <a:lnTo>
                      <a:pt x="0" y="10"/>
                    </a:lnTo>
                    <a:lnTo>
                      <a:pt x="0" y="10"/>
                    </a:lnTo>
                    <a:lnTo>
                      <a:pt x="0" y="10"/>
                    </a:lnTo>
                    <a:lnTo>
                      <a:pt x="0" y="10"/>
                    </a:lnTo>
                    <a:lnTo>
                      <a:pt x="0" y="10"/>
                    </a:lnTo>
                    <a:lnTo>
                      <a:pt x="0" y="9"/>
                    </a:lnTo>
                    <a:lnTo>
                      <a:pt x="0" y="10"/>
                    </a:lnTo>
                    <a:lnTo>
                      <a:pt x="0" y="9"/>
                    </a:lnTo>
                    <a:lnTo>
                      <a:pt x="0" y="9"/>
                    </a:lnTo>
                    <a:lnTo>
                      <a:pt x="0" y="8"/>
                    </a:lnTo>
                    <a:lnTo>
                      <a:pt x="0" y="8"/>
                    </a:lnTo>
                    <a:lnTo>
                      <a:pt x="0" y="8"/>
                    </a:lnTo>
                    <a:lnTo>
                      <a:pt x="0" y="8"/>
                    </a:lnTo>
                    <a:lnTo>
                      <a:pt x="0" y="7"/>
                    </a:lnTo>
                    <a:lnTo>
                      <a:pt x="0" y="8"/>
                    </a:lnTo>
                    <a:lnTo>
                      <a:pt x="0" y="8"/>
                    </a:lnTo>
                    <a:lnTo>
                      <a:pt x="0" y="7"/>
                    </a:lnTo>
                    <a:lnTo>
                      <a:pt x="0" y="7"/>
                    </a:lnTo>
                    <a:lnTo>
                      <a:pt x="0" y="8"/>
                    </a:lnTo>
                    <a:lnTo>
                      <a:pt x="0" y="8"/>
                    </a:lnTo>
                    <a:lnTo>
                      <a:pt x="0" y="8"/>
                    </a:lnTo>
                    <a:lnTo>
                      <a:pt x="0" y="8"/>
                    </a:lnTo>
                    <a:lnTo>
                      <a:pt x="0" y="7"/>
                    </a:lnTo>
                    <a:lnTo>
                      <a:pt x="0" y="7"/>
                    </a:lnTo>
                    <a:lnTo>
                      <a:pt x="0" y="8"/>
                    </a:lnTo>
                    <a:lnTo>
                      <a:pt x="0" y="9"/>
                    </a:lnTo>
                    <a:lnTo>
                      <a:pt x="0" y="8"/>
                    </a:lnTo>
                    <a:lnTo>
                      <a:pt x="0" y="9"/>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0"/>
                    </a:lnTo>
                    <a:lnTo>
                      <a:pt x="0" y="11"/>
                    </a:lnTo>
                    <a:lnTo>
                      <a:pt x="0" y="11"/>
                    </a:lnTo>
                    <a:lnTo>
                      <a:pt x="0" y="10"/>
                    </a:lnTo>
                    <a:lnTo>
                      <a:pt x="0" y="10"/>
                    </a:lnTo>
                    <a:lnTo>
                      <a:pt x="0" y="9"/>
                    </a:lnTo>
                    <a:lnTo>
                      <a:pt x="0" y="10"/>
                    </a:lnTo>
                    <a:lnTo>
                      <a:pt x="0" y="9"/>
                    </a:lnTo>
                    <a:lnTo>
                      <a:pt x="0" y="8"/>
                    </a:lnTo>
                    <a:lnTo>
                      <a:pt x="0" y="9"/>
                    </a:lnTo>
                    <a:lnTo>
                      <a:pt x="0" y="8"/>
                    </a:lnTo>
                    <a:lnTo>
                      <a:pt x="0" y="8"/>
                    </a:lnTo>
                    <a:lnTo>
                      <a:pt x="0" y="8"/>
                    </a:lnTo>
                    <a:lnTo>
                      <a:pt x="0" y="8"/>
                    </a:lnTo>
                    <a:lnTo>
                      <a:pt x="0" y="8"/>
                    </a:lnTo>
                    <a:lnTo>
                      <a:pt x="0" y="8"/>
                    </a:lnTo>
                    <a:lnTo>
                      <a:pt x="0" y="10"/>
                    </a:lnTo>
                    <a:lnTo>
                      <a:pt x="0" y="10"/>
                    </a:lnTo>
                    <a:lnTo>
                      <a:pt x="0" y="9"/>
                    </a:lnTo>
                    <a:lnTo>
                      <a:pt x="0" y="9"/>
                    </a:lnTo>
                    <a:lnTo>
                      <a:pt x="0" y="9"/>
                    </a:lnTo>
                    <a:lnTo>
                      <a:pt x="0" y="9"/>
                    </a:lnTo>
                    <a:lnTo>
                      <a:pt x="0" y="8"/>
                    </a:lnTo>
                    <a:lnTo>
                      <a:pt x="0" y="8"/>
                    </a:lnTo>
                    <a:lnTo>
                      <a:pt x="0" y="7"/>
                    </a:lnTo>
                    <a:lnTo>
                      <a:pt x="0" y="8"/>
                    </a:lnTo>
                    <a:lnTo>
                      <a:pt x="0" y="7"/>
                    </a:lnTo>
                    <a:lnTo>
                      <a:pt x="0" y="7"/>
                    </a:lnTo>
                    <a:lnTo>
                      <a:pt x="0" y="7"/>
                    </a:lnTo>
                    <a:lnTo>
                      <a:pt x="0" y="7"/>
                    </a:lnTo>
                    <a:lnTo>
                      <a:pt x="0" y="7"/>
                    </a:lnTo>
                    <a:lnTo>
                      <a:pt x="0" y="6"/>
                    </a:lnTo>
                    <a:lnTo>
                      <a:pt x="0" y="6"/>
                    </a:lnTo>
                    <a:lnTo>
                      <a:pt x="0" y="7"/>
                    </a:lnTo>
                    <a:lnTo>
                      <a:pt x="0" y="6"/>
                    </a:lnTo>
                    <a:lnTo>
                      <a:pt x="0" y="5"/>
                    </a:lnTo>
                    <a:lnTo>
                      <a:pt x="0" y="6"/>
                    </a:lnTo>
                    <a:lnTo>
                      <a:pt x="0" y="5"/>
                    </a:lnTo>
                    <a:lnTo>
                      <a:pt x="0" y="5"/>
                    </a:lnTo>
                    <a:lnTo>
                      <a:pt x="0" y="4"/>
                    </a:lnTo>
                    <a:lnTo>
                      <a:pt x="0" y="5"/>
                    </a:lnTo>
                    <a:lnTo>
                      <a:pt x="0" y="5"/>
                    </a:lnTo>
                    <a:lnTo>
                      <a:pt x="0" y="6"/>
                    </a:lnTo>
                    <a:lnTo>
                      <a:pt x="0" y="6"/>
                    </a:lnTo>
                    <a:lnTo>
                      <a:pt x="0" y="7"/>
                    </a:lnTo>
                    <a:lnTo>
                      <a:pt x="0" y="7"/>
                    </a:lnTo>
                    <a:lnTo>
                      <a:pt x="0" y="7"/>
                    </a:lnTo>
                    <a:lnTo>
                      <a:pt x="0" y="6"/>
                    </a:lnTo>
                    <a:lnTo>
                      <a:pt x="0" y="7"/>
                    </a:lnTo>
                    <a:lnTo>
                      <a:pt x="0" y="7"/>
                    </a:lnTo>
                    <a:lnTo>
                      <a:pt x="0" y="7"/>
                    </a:lnTo>
                    <a:lnTo>
                      <a:pt x="0" y="7"/>
                    </a:lnTo>
                    <a:lnTo>
                      <a:pt x="0" y="8"/>
                    </a:lnTo>
                    <a:lnTo>
                      <a:pt x="0" y="8"/>
                    </a:lnTo>
                    <a:lnTo>
                      <a:pt x="0" y="8"/>
                    </a:lnTo>
                    <a:lnTo>
                      <a:pt x="0" y="7"/>
                    </a:lnTo>
                    <a:lnTo>
                      <a:pt x="0" y="7"/>
                    </a:lnTo>
                    <a:lnTo>
                      <a:pt x="0" y="7"/>
                    </a:lnTo>
                    <a:lnTo>
                      <a:pt x="0" y="8"/>
                    </a:lnTo>
                    <a:lnTo>
                      <a:pt x="0" y="8"/>
                    </a:lnTo>
                    <a:lnTo>
                      <a:pt x="0" y="9"/>
                    </a:lnTo>
                    <a:lnTo>
                      <a:pt x="0" y="8"/>
                    </a:lnTo>
                    <a:lnTo>
                      <a:pt x="0" y="8"/>
                    </a:lnTo>
                    <a:lnTo>
                      <a:pt x="0" y="8"/>
                    </a:lnTo>
                    <a:lnTo>
                      <a:pt x="0" y="7"/>
                    </a:lnTo>
                    <a:lnTo>
                      <a:pt x="0" y="7"/>
                    </a:lnTo>
                    <a:lnTo>
                      <a:pt x="0" y="7"/>
                    </a:lnTo>
                    <a:lnTo>
                      <a:pt x="0" y="8"/>
                    </a:lnTo>
                    <a:lnTo>
                      <a:pt x="0" y="7"/>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7"/>
                    </a:lnTo>
                    <a:lnTo>
                      <a:pt x="0" y="7"/>
                    </a:lnTo>
                    <a:lnTo>
                      <a:pt x="0" y="7"/>
                    </a:lnTo>
                    <a:lnTo>
                      <a:pt x="0" y="6"/>
                    </a:lnTo>
                    <a:lnTo>
                      <a:pt x="0" y="6"/>
                    </a:lnTo>
                    <a:lnTo>
                      <a:pt x="0" y="5"/>
                    </a:lnTo>
                    <a:lnTo>
                      <a:pt x="0" y="5"/>
                    </a:lnTo>
                    <a:lnTo>
                      <a:pt x="0" y="5"/>
                    </a:lnTo>
                    <a:lnTo>
                      <a:pt x="0" y="6"/>
                    </a:lnTo>
                    <a:lnTo>
                      <a:pt x="0" y="5"/>
                    </a:lnTo>
                    <a:lnTo>
                      <a:pt x="0" y="6"/>
                    </a:lnTo>
                    <a:lnTo>
                      <a:pt x="0" y="5"/>
                    </a:lnTo>
                    <a:lnTo>
                      <a:pt x="0" y="5"/>
                    </a:lnTo>
                    <a:lnTo>
                      <a:pt x="0" y="5"/>
                    </a:lnTo>
                    <a:lnTo>
                      <a:pt x="0" y="6"/>
                    </a:lnTo>
                    <a:lnTo>
                      <a:pt x="0" y="7"/>
                    </a:lnTo>
                    <a:lnTo>
                      <a:pt x="0" y="7"/>
                    </a:lnTo>
                    <a:lnTo>
                      <a:pt x="0" y="7"/>
                    </a:lnTo>
                    <a:lnTo>
                      <a:pt x="0" y="8"/>
                    </a:lnTo>
                    <a:lnTo>
                      <a:pt x="0" y="7"/>
                    </a:lnTo>
                    <a:lnTo>
                      <a:pt x="0" y="7"/>
                    </a:lnTo>
                    <a:lnTo>
                      <a:pt x="0" y="8"/>
                    </a:lnTo>
                    <a:lnTo>
                      <a:pt x="0" y="8"/>
                    </a:lnTo>
                    <a:lnTo>
                      <a:pt x="0" y="8"/>
                    </a:lnTo>
                    <a:lnTo>
                      <a:pt x="0" y="8"/>
                    </a:lnTo>
                    <a:lnTo>
                      <a:pt x="0" y="8"/>
                    </a:lnTo>
                    <a:lnTo>
                      <a:pt x="0" y="8"/>
                    </a:lnTo>
                    <a:lnTo>
                      <a:pt x="0" y="9"/>
                    </a:lnTo>
                    <a:lnTo>
                      <a:pt x="0" y="8"/>
                    </a:lnTo>
                    <a:lnTo>
                      <a:pt x="0" y="8"/>
                    </a:lnTo>
                    <a:lnTo>
                      <a:pt x="0" y="7"/>
                    </a:lnTo>
                    <a:lnTo>
                      <a:pt x="0" y="7"/>
                    </a:lnTo>
                    <a:lnTo>
                      <a:pt x="0" y="7"/>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8"/>
                    </a:lnTo>
                    <a:lnTo>
                      <a:pt x="0" y="7"/>
                    </a:lnTo>
                    <a:lnTo>
                      <a:pt x="0" y="8"/>
                    </a:lnTo>
                    <a:lnTo>
                      <a:pt x="0" y="8"/>
                    </a:lnTo>
                    <a:lnTo>
                      <a:pt x="0" y="9"/>
                    </a:lnTo>
                    <a:lnTo>
                      <a:pt x="0" y="8"/>
                    </a:lnTo>
                    <a:lnTo>
                      <a:pt x="0" y="9"/>
                    </a:lnTo>
                    <a:lnTo>
                      <a:pt x="0" y="8"/>
                    </a:lnTo>
                    <a:lnTo>
                      <a:pt x="0" y="8"/>
                    </a:lnTo>
                    <a:lnTo>
                      <a:pt x="0" y="8"/>
                    </a:lnTo>
                    <a:lnTo>
                      <a:pt x="0" y="8"/>
                    </a:lnTo>
                    <a:lnTo>
                      <a:pt x="0" y="8"/>
                    </a:lnTo>
                    <a:lnTo>
                      <a:pt x="0" y="8"/>
                    </a:lnTo>
                    <a:lnTo>
                      <a:pt x="0" y="7"/>
                    </a:lnTo>
                    <a:lnTo>
                      <a:pt x="0" y="8"/>
                    </a:lnTo>
                    <a:lnTo>
                      <a:pt x="0" y="7"/>
                    </a:lnTo>
                    <a:lnTo>
                      <a:pt x="0" y="8"/>
                    </a:lnTo>
                    <a:lnTo>
                      <a:pt x="0" y="8"/>
                    </a:lnTo>
                    <a:lnTo>
                      <a:pt x="0" y="7"/>
                    </a:lnTo>
                    <a:lnTo>
                      <a:pt x="0" y="7"/>
                    </a:lnTo>
                    <a:lnTo>
                      <a:pt x="0" y="7"/>
                    </a:lnTo>
                    <a:lnTo>
                      <a:pt x="0" y="7"/>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9"/>
                    </a:lnTo>
                    <a:lnTo>
                      <a:pt x="0" y="9"/>
                    </a:lnTo>
                    <a:lnTo>
                      <a:pt x="0" y="9"/>
                    </a:lnTo>
                    <a:lnTo>
                      <a:pt x="0" y="10"/>
                    </a:lnTo>
                    <a:lnTo>
                      <a:pt x="0" y="10"/>
                    </a:lnTo>
                    <a:lnTo>
                      <a:pt x="0" y="10"/>
                    </a:lnTo>
                    <a:lnTo>
                      <a:pt x="0" y="11"/>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0"/>
                    </a:lnTo>
                    <a:lnTo>
                      <a:pt x="0" y="11"/>
                    </a:lnTo>
                    <a:lnTo>
                      <a:pt x="0" y="11"/>
                    </a:lnTo>
                    <a:lnTo>
                      <a:pt x="0" y="12"/>
                    </a:lnTo>
                    <a:lnTo>
                      <a:pt x="0" y="12"/>
                    </a:lnTo>
                    <a:lnTo>
                      <a:pt x="0" y="13"/>
                    </a:lnTo>
                    <a:lnTo>
                      <a:pt x="0" y="12"/>
                    </a:lnTo>
                    <a:lnTo>
                      <a:pt x="0" y="13"/>
                    </a:lnTo>
                    <a:lnTo>
                      <a:pt x="0" y="12"/>
                    </a:lnTo>
                    <a:lnTo>
                      <a:pt x="0" y="13"/>
                    </a:lnTo>
                    <a:lnTo>
                      <a:pt x="0" y="12"/>
                    </a:lnTo>
                    <a:lnTo>
                      <a:pt x="0" y="12"/>
                    </a:lnTo>
                    <a:lnTo>
                      <a:pt x="0" y="11"/>
                    </a:lnTo>
                    <a:lnTo>
                      <a:pt x="0" y="11"/>
                    </a:lnTo>
                    <a:lnTo>
                      <a:pt x="0" y="10"/>
                    </a:lnTo>
                    <a:lnTo>
                      <a:pt x="0" y="10"/>
                    </a:lnTo>
                    <a:lnTo>
                      <a:pt x="0" y="10"/>
                    </a:lnTo>
                    <a:lnTo>
                      <a:pt x="0" y="10"/>
                    </a:lnTo>
                    <a:lnTo>
                      <a:pt x="0" y="8"/>
                    </a:lnTo>
                    <a:lnTo>
                      <a:pt x="0" y="9"/>
                    </a:lnTo>
                    <a:lnTo>
                      <a:pt x="0" y="9"/>
                    </a:lnTo>
                    <a:lnTo>
                      <a:pt x="0" y="9"/>
                    </a:lnTo>
                    <a:lnTo>
                      <a:pt x="0" y="9"/>
                    </a:lnTo>
                    <a:lnTo>
                      <a:pt x="0" y="8"/>
                    </a:lnTo>
                    <a:lnTo>
                      <a:pt x="0" y="9"/>
                    </a:lnTo>
                    <a:lnTo>
                      <a:pt x="0" y="8"/>
                    </a:lnTo>
                    <a:lnTo>
                      <a:pt x="0" y="9"/>
                    </a:lnTo>
                    <a:lnTo>
                      <a:pt x="0" y="9"/>
                    </a:lnTo>
                    <a:lnTo>
                      <a:pt x="0" y="8"/>
                    </a:lnTo>
                    <a:lnTo>
                      <a:pt x="0" y="8"/>
                    </a:lnTo>
                    <a:lnTo>
                      <a:pt x="0" y="7"/>
                    </a:lnTo>
                    <a:lnTo>
                      <a:pt x="0" y="7"/>
                    </a:lnTo>
                    <a:lnTo>
                      <a:pt x="0" y="8"/>
                    </a:lnTo>
                    <a:lnTo>
                      <a:pt x="0" y="7"/>
                    </a:lnTo>
                    <a:lnTo>
                      <a:pt x="0" y="8"/>
                    </a:lnTo>
                    <a:lnTo>
                      <a:pt x="0" y="8"/>
                    </a:lnTo>
                    <a:lnTo>
                      <a:pt x="0" y="9"/>
                    </a:lnTo>
                    <a:lnTo>
                      <a:pt x="0" y="8"/>
                    </a:lnTo>
                    <a:lnTo>
                      <a:pt x="0" y="9"/>
                    </a:lnTo>
                    <a:lnTo>
                      <a:pt x="0" y="10"/>
                    </a:lnTo>
                    <a:lnTo>
                      <a:pt x="0" y="10"/>
                    </a:lnTo>
                    <a:lnTo>
                      <a:pt x="0" y="10"/>
                    </a:lnTo>
                    <a:lnTo>
                      <a:pt x="0" y="10"/>
                    </a:lnTo>
                    <a:lnTo>
                      <a:pt x="0" y="11"/>
                    </a:lnTo>
                    <a:lnTo>
                      <a:pt x="0" y="11"/>
                    </a:lnTo>
                    <a:lnTo>
                      <a:pt x="0" y="11"/>
                    </a:lnTo>
                    <a:lnTo>
                      <a:pt x="0" y="10"/>
                    </a:lnTo>
                    <a:lnTo>
                      <a:pt x="0" y="10"/>
                    </a:lnTo>
                    <a:lnTo>
                      <a:pt x="0" y="10"/>
                    </a:lnTo>
                    <a:lnTo>
                      <a:pt x="0" y="10"/>
                    </a:lnTo>
                    <a:lnTo>
                      <a:pt x="0" y="10"/>
                    </a:lnTo>
                    <a:lnTo>
                      <a:pt x="0" y="10"/>
                    </a:lnTo>
                    <a:lnTo>
                      <a:pt x="0" y="9"/>
                    </a:lnTo>
                    <a:lnTo>
                      <a:pt x="0" y="9"/>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5"/>
                    </a:lnTo>
                    <a:lnTo>
                      <a:pt x="0" y="6"/>
                    </a:lnTo>
                    <a:lnTo>
                      <a:pt x="0" y="5"/>
                    </a:lnTo>
                    <a:lnTo>
                      <a:pt x="0" y="5"/>
                    </a:lnTo>
                    <a:lnTo>
                      <a:pt x="0" y="5"/>
                    </a:lnTo>
                    <a:lnTo>
                      <a:pt x="0" y="5"/>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2"/>
                    </a:lnTo>
                    <a:lnTo>
                      <a:pt x="0" y="2"/>
                    </a:lnTo>
                    <a:lnTo>
                      <a:pt x="0" y="2"/>
                    </a:lnTo>
                    <a:lnTo>
                      <a:pt x="0" y="2"/>
                    </a:lnTo>
                    <a:lnTo>
                      <a:pt x="0" y="1"/>
                    </a:lnTo>
                    <a:lnTo>
                      <a:pt x="0" y="0"/>
                    </a:lnTo>
                    <a:lnTo>
                      <a:pt x="0" y="0"/>
                    </a:lnTo>
                    <a:lnTo>
                      <a:pt x="0" y="1"/>
                    </a:lnTo>
                    <a:lnTo>
                      <a:pt x="0" y="2"/>
                    </a:lnTo>
                    <a:lnTo>
                      <a:pt x="0" y="1"/>
                    </a:lnTo>
                    <a:lnTo>
                      <a:pt x="0" y="2"/>
                    </a:lnTo>
                    <a:lnTo>
                      <a:pt x="0" y="2"/>
                    </a:lnTo>
                    <a:lnTo>
                      <a:pt x="0" y="3"/>
                    </a:lnTo>
                    <a:lnTo>
                      <a:pt x="0" y="3"/>
                    </a:lnTo>
                    <a:lnTo>
                      <a:pt x="0" y="3"/>
                    </a:lnTo>
                    <a:lnTo>
                      <a:pt x="0" y="4"/>
                    </a:lnTo>
                    <a:lnTo>
                      <a:pt x="0" y="3"/>
                    </a:lnTo>
                    <a:lnTo>
                      <a:pt x="0" y="3"/>
                    </a:lnTo>
                    <a:lnTo>
                      <a:pt x="0" y="3"/>
                    </a:lnTo>
                    <a:lnTo>
                      <a:pt x="0" y="4"/>
                    </a:lnTo>
                    <a:lnTo>
                      <a:pt x="0" y="5"/>
                    </a:lnTo>
                    <a:lnTo>
                      <a:pt x="0" y="5"/>
                    </a:lnTo>
                    <a:lnTo>
                      <a:pt x="0" y="4"/>
                    </a:lnTo>
                    <a:lnTo>
                      <a:pt x="0" y="4"/>
                    </a:lnTo>
                    <a:lnTo>
                      <a:pt x="0" y="3"/>
                    </a:lnTo>
                    <a:lnTo>
                      <a:pt x="0" y="3"/>
                    </a:lnTo>
                    <a:lnTo>
                      <a:pt x="0" y="3"/>
                    </a:lnTo>
                    <a:lnTo>
                      <a:pt x="0" y="4"/>
                    </a:lnTo>
                    <a:lnTo>
                      <a:pt x="0" y="4"/>
                    </a:lnTo>
                    <a:lnTo>
                      <a:pt x="0" y="3"/>
                    </a:lnTo>
                    <a:lnTo>
                      <a:pt x="0" y="3"/>
                    </a:lnTo>
                    <a:lnTo>
                      <a:pt x="0" y="3"/>
                    </a:lnTo>
                    <a:lnTo>
                      <a:pt x="0" y="4"/>
                    </a:lnTo>
                    <a:lnTo>
                      <a:pt x="0" y="4"/>
                    </a:lnTo>
                    <a:lnTo>
                      <a:pt x="0" y="5"/>
                    </a:lnTo>
                    <a:lnTo>
                      <a:pt x="0" y="5"/>
                    </a:lnTo>
                    <a:lnTo>
                      <a:pt x="0" y="5"/>
                    </a:lnTo>
                    <a:lnTo>
                      <a:pt x="0" y="5"/>
                    </a:lnTo>
                    <a:lnTo>
                      <a:pt x="0" y="6"/>
                    </a:lnTo>
                    <a:lnTo>
                      <a:pt x="0" y="6"/>
                    </a:lnTo>
                    <a:lnTo>
                      <a:pt x="0" y="7"/>
                    </a:lnTo>
                    <a:lnTo>
                      <a:pt x="0" y="7"/>
                    </a:lnTo>
                    <a:lnTo>
                      <a:pt x="0" y="7"/>
                    </a:lnTo>
                    <a:lnTo>
                      <a:pt x="0" y="6"/>
                    </a:lnTo>
                    <a:lnTo>
                      <a:pt x="0" y="6"/>
                    </a:lnTo>
                    <a:lnTo>
                      <a:pt x="0" y="6"/>
                    </a:lnTo>
                    <a:lnTo>
                      <a:pt x="0" y="6"/>
                    </a:lnTo>
                    <a:lnTo>
                      <a:pt x="0" y="7"/>
                    </a:lnTo>
                    <a:lnTo>
                      <a:pt x="0" y="6"/>
                    </a:lnTo>
                    <a:lnTo>
                      <a:pt x="0" y="7"/>
                    </a:lnTo>
                    <a:lnTo>
                      <a:pt x="0" y="7"/>
                    </a:lnTo>
                    <a:lnTo>
                      <a:pt x="0" y="7"/>
                    </a:lnTo>
                    <a:lnTo>
                      <a:pt x="0" y="7"/>
                    </a:lnTo>
                    <a:lnTo>
                      <a:pt x="0" y="7"/>
                    </a:lnTo>
                    <a:lnTo>
                      <a:pt x="0" y="7"/>
                    </a:lnTo>
                    <a:lnTo>
                      <a:pt x="0" y="7"/>
                    </a:lnTo>
                    <a:lnTo>
                      <a:pt x="0" y="8"/>
                    </a:lnTo>
                    <a:lnTo>
                      <a:pt x="0" y="7"/>
                    </a:lnTo>
                    <a:lnTo>
                      <a:pt x="0" y="8"/>
                    </a:lnTo>
                    <a:lnTo>
                      <a:pt x="0" y="8"/>
                    </a:lnTo>
                    <a:lnTo>
                      <a:pt x="0" y="8"/>
                    </a:lnTo>
                    <a:lnTo>
                      <a:pt x="0" y="9"/>
                    </a:lnTo>
                    <a:lnTo>
                      <a:pt x="0" y="8"/>
                    </a:lnTo>
                    <a:lnTo>
                      <a:pt x="0" y="9"/>
                    </a:lnTo>
                    <a:lnTo>
                      <a:pt x="0" y="8"/>
                    </a:lnTo>
                    <a:lnTo>
                      <a:pt x="0" y="8"/>
                    </a:lnTo>
                    <a:lnTo>
                      <a:pt x="0" y="9"/>
                    </a:lnTo>
                    <a:lnTo>
                      <a:pt x="0" y="9"/>
                    </a:lnTo>
                    <a:lnTo>
                      <a:pt x="0" y="9"/>
                    </a:lnTo>
                    <a:lnTo>
                      <a:pt x="0" y="8"/>
                    </a:lnTo>
                    <a:lnTo>
                      <a:pt x="0" y="9"/>
                    </a:lnTo>
                    <a:lnTo>
                      <a:pt x="0" y="8"/>
                    </a:lnTo>
                    <a:lnTo>
                      <a:pt x="0" y="8"/>
                    </a:lnTo>
                    <a:lnTo>
                      <a:pt x="0" y="8"/>
                    </a:lnTo>
                    <a:lnTo>
                      <a:pt x="0" y="8"/>
                    </a:lnTo>
                  </a:path>
                </a:pathLst>
              </a:custGeom>
              <a:noFill/>
              <a:ln w="0">
                <a:solidFill>
                  <a:srgbClr val="3366FF"/>
                </a:solidFill>
                <a:prstDash val="solid"/>
                <a:round/>
                <a:headEnd/>
                <a:tailEnd/>
              </a:ln>
            </p:spPr>
            <p:txBody>
              <a:bodyPr/>
              <a:lstStyle/>
              <a:p>
                <a:endParaRPr lang="en-GB"/>
              </a:p>
            </p:txBody>
          </p:sp>
          <p:sp>
            <p:nvSpPr>
              <p:cNvPr id="186407" name="Freeform 1063"/>
              <p:cNvSpPr>
                <a:spLocks/>
              </p:cNvSpPr>
              <p:nvPr/>
            </p:nvSpPr>
            <p:spPr bwMode="auto">
              <a:xfrm>
                <a:off x="4032" y="3593"/>
                <a:ext cx="6" cy="396"/>
              </a:xfrm>
              <a:custGeom>
                <a:avLst/>
                <a:gdLst/>
                <a:ahLst/>
                <a:cxnLst>
                  <a:cxn ang="0">
                    <a:pos x="0" y="4"/>
                  </a:cxn>
                  <a:cxn ang="0">
                    <a:pos x="0" y="15"/>
                  </a:cxn>
                  <a:cxn ang="0">
                    <a:pos x="0" y="24"/>
                  </a:cxn>
                  <a:cxn ang="0">
                    <a:pos x="0" y="31"/>
                  </a:cxn>
                  <a:cxn ang="0">
                    <a:pos x="0" y="36"/>
                  </a:cxn>
                  <a:cxn ang="0">
                    <a:pos x="0" y="40"/>
                  </a:cxn>
                  <a:cxn ang="0">
                    <a:pos x="0" y="41"/>
                  </a:cxn>
                  <a:cxn ang="0">
                    <a:pos x="0" y="45"/>
                  </a:cxn>
                  <a:cxn ang="0">
                    <a:pos x="0" y="49"/>
                  </a:cxn>
                  <a:cxn ang="0">
                    <a:pos x="0" y="47"/>
                  </a:cxn>
                  <a:cxn ang="0">
                    <a:pos x="0" y="45"/>
                  </a:cxn>
                  <a:cxn ang="0">
                    <a:pos x="0" y="50"/>
                  </a:cxn>
                  <a:cxn ang="0">
                    <a:pos x="0" y="50"/>
                  </a:cxn>
                  <a:cxn ang="0">
                    <a:pos x="0" y="54"/>
                  </a:cxn>
                  <a:cxn ang="0">
                    <a:pos x="0" y="51"/>
                  </a:cxn>
                  <a:cxn ang="0">
                    <a:pos x="0" y="50"/>
                  </a:cxn>
                  <a:cxn ang="0">
                    <a:pos x="0" y="49"/>
                  </a:cxn>
                  <a:cxn ang="0">
                    <a:pos x="0" y="47"/>
                  </a:cxn>
                  <a:cxn ang="0">
                    <a:pos x="0" y="50"/>
                  </a:cxn>
                  <a:cxn ang="0">
                    <a:pos x="0" y="53"/>
                  </a:cxn>
                  <a:cxn ang="0">
                    <a:pos x="0" y="53"/>
                  </a:cxn>
                  <a:cxn ang="0">
                    <a:pos x="0" y="55"/>
                  </a:cxn>
                  <a:cxn ang="0">
                    <a:pos x="0" y="55"/>
                  </a:cxn>
                  <a:cxn ang="0">
                    <a:pos x="0" y="53"/>
                  </a:cxn>
                  <a:cxn ang="0">
                    <a:pos x="0" y="51"/>
                  </a:cxn>
                  <a:cxn ang="0">
                    <a:pos x="0" y="54"/>
                  </a:cxn>
                  <a:cxn ang="0">
                    <a:pos x="0" y="58"/>
                  </a:cxn>
                  <a:cxn ang="0">
                    <a:pos x="0" y="59"/>
                  </a:cxn>
                  <a:cxn ang="0">
                    <a:pos x="0" y="58"/>
                  </a:cxn>
                  <a:cxn ang="0">
                    <a:pos x="0" y="55"/>
                  </a:cxn>
                  <a:cxn ang="0">
                    <a:pos x="0" y="53"/>
                  </a:cxn>
                  <a:cxn ang="0">
                    <a:pos x="0" y="54"/>
                  </a:cxn>
                  <a:cxn ang="0">
                    <a:pos x="0" y="51"/>
                  </a:cxn>
                  <a:cxn ang="0">
                    <a:pos x="0" y="55"/>
                  </a:cxn>
                  <a:cxn ang="0">
                    <a:pos x="0" y="55"/>
                  </a:cxn>
                  <a:cxn ang="0">
                    <a:pos x="0" y="53"/>
                  </a:cxn>
                  <a:cxn ang="0">
                    <a:pos x="0" y="55"/>
                  </a:cxn>
                  <a:cxn ang="0">
                    <a:pos x="0" y="55"/>
                  </a:cxn>
                  <a:cxn ang="0">
                    <a:pos x="0" y="48"/>
                  </a:cxn>
                  <a:cxn ang="0">
                    <a:pos x="0" y="51"/>
                  </a:cxn>
                  <a:cxn ang="0">
                    <a:pos x="0" y="55"/>
                  </a:cxn>
                  <a:cxn ang="0">
                    <a:pos x="0" y="56"/>
                  </a:cxn>
                  <a:cxn ang="0">
                    <a:pos x="0" y="58"/>
                  </a:cxn>
                  <a:cxn ang="0">
                    <a:pos x="0" y="55"/>
                  </a:cxn>
                  <a:cxn ang="0">
                    <a:pos x="0" y="55"/>
                  </a:cxn>
                  <a:cxn ang="0">
                    <a:pos x="0" y="57"/>
                  </a:cxn>
                  <a:cxn ang="0">
                    <a:pos x="0" y="61"/>
                  </a:cxn>
                  <a:cxn ang="0">
                    <a:pos x="0" y="63"/>
                  </a:cxn>
                  <a:cxn ang="0">
                    <a:pos x="0" y="61"/>
                  </a:cxn>
                  <a:cxn ang="0">
                    <a:pos x="0" y="58"/>
                  </a:cxn>
                  <a:cxn ang="0">
                    <a:pos x="0" y="63"/>
                  </a:cxn>
                  <a:cxn ang="0">
                    <a:pos x="0" y="62"/>
                  </a:cxn>
                  <a:cxn ang="0">
                    <a:pos x="0" y="66"/>
                  </a:cxn>
                  <a:cxn ang="0">
                    <a:pos x="1" y="63"/>
                  </a:cxn>
                  <a:cxn ang="0">
                    <a:pos x="1" y="62"/>
                  </a:cxn>
                  <a:cxn ang="0">
                    <a:pos x="1" y="62"/>
                  </a:cxn>
                  <a:cxn ang="0">
                    <a:pos x="1" y="62"/>
                  </a:cxn>
                  <a:cxn ang="0">
                    <a:pos x="1" y="59"/>
                  </a:cxn>
                  <a:cxn ang="0">
                    <a:pos x="1" y="56"/>
                  </a:cxn>
                  <a:cxn ang="0">
                    <a:pos x="1" y="58"/>
                  </a:cxn>
                  <a:cxn ang="0">
                    <a:pos x="1" y="57"/>
                  </a:cxn>
                  <a:cxn ang="0">
                    <a:pos x="1" y="57"/>
                  </a:cxn>
                  <a:cxn ang="0">
                    <a:pos x="1" y="58"/>
                  </a:cxn>
                </a:cxnLst>
                <a:rect l="0" t="0" r="r" b="b"/>
                <a:pathLst>
                  <a:path w="1" h="66">
                    <a:moveTo>
                      <a:pt x="0" y="5"/>
                    </a:moveTo>
                    <a:lnTo>
                      <a:pt x="0" y="5"/>
                    </a:lnTo>
                    <a:lnTo>
                      <a:pt x="0" y="4"/>
                    </a:lnTo>
                    <a:lnTo>
                      <a:pt x="0" y="5"/>
                    </a:lnTo>
                    <a:lnTo>
                      <a:pt x="0" y="4"/>
                    </a:lnTo>
                    <a:lnTo>
                      <a:pt x="0" y="4"/>
                    </a:lnTo>
                    <a:lnTo>
                      <a:pt x="0" y="4"/>
                    </a:lnTo>
                    <a:lnTo>
                      <a:pt x="0" y="4"/>
                    </a:lnTo>
                    <a:lnTo>
                      <a:pt x="0" y="5"/>
                    </a:lnTo>
                    <a:lnTo>
                      <a:pt x="0" y="4"/>
                    </a:lnTo>
                    <a:lnTo>
                      <a:pt x="0" y="4"/>
                    </a:lnTo>
                    <a:lnTo>
                      <a:pt x="0" y="4"/>
                    </a:lnTo>
                    <a:lnTo>
                      <a:pt x="0" y="4"/>
                    </a:lnTo>
                    <a:lnTo>
                      <a:pt x="0" y="4"/>
                    </a:lnTo>
                    <a:lnTo>
                      <a:pt x="0" y="0"/>
                    </a:lnTo>
                    <a:lnTo>
                      <a:pt x="0" y="5"/>
                    </a:lnTo>
                    <a:lnTo>
                      <a:pt x="0" y="10"/>
                    </a:lnTo>
                    <a:lnTo>
                      <a:pt x="0" y="12"/>
                    </a:lnTo>
                    <a:lnTo>
                      <a:pt x="0" y="13"/>
                    </a:lnTo>
                    <a:lnTo>
                      <a:pt x="0" y="13"/>
                    </a:lnTo>
                    <a:lnTo>
                      <a:pt x="0" y="14"/>
                    </a:lnTo>
                    <a:lnTo>
                      <a:pt x="0" y="15"/>
                    </a:lnTo>
                    <a:lnTo>
                      <a:pt x="0" y="16"/>
                    </a:lnTo>
                    <a:lnTo>
                      <a:pt x="0" y="17"/>
                    </a:lnTo>
                    <a:lnTo>
                      <a:pt x="0" y="18"/>
                    </a:lnTo>
                    <a:lnTo>
                      <a:pt x="0" y="19"/>
                    </a:lnTo>
                    <a:lnTo>
                      <a:pt x="0" y="20"/>
                    </a:lnTo>
                    <a:lnTo>
                      <a:pt x="0" y="21"/>
                    </a:lnTo>
                    <a:lnTo>
                      <a:pt x="0" y="22"/>
                    </a:lnTo>
                    <a:lnTo>
                      <a:pt x="0" y="23"/>
                    </a:lnTo>
                    <a:lnTo>
                      <a:pt x="0" y="23"/>
                    </a:lnTo>
                    <a:lnTo>
                      <a:pt x="0" y="23"/>
                    </a:lnTo>
                    <a:lnTo>
                      <a:pt x="0" y="24"/>
                    </a:lnTo>
                    <a:lnTo>
                      <a:pt x="0" y="24"/>
                    </a:lnTo>
                    <a:lnTo>
                      <a:pt x="0" y="25"/>
                    </a:lnTo>
                    <a:lnTo>
                      <a:pt x="0" y="26"/>
                    </a:lnTo>
                    <a:lnTo>
                      <a:pt x="0" y="26"/>
                    </a:lnTo>
                    <a:lnTo>
                      <a:pt x="0" y="26"/>
                    </a:lnTo>
                    <a:lnTo>
                      <a:pt x="0" y="27"/>
                    </a:lnTo>
                    <a:lnTo>
                      <a:pt x="0" y="28"/>
                    </a:lnTo>
                    <a:lnTo>
                      <a:pt x="0" y="29"/>
                    </a:lnTo>
                    <a:lnTo>
                      <a:pt x="0" y="30"/>
                    </a:lnTo>
                    <a:lnTo>
                      <a:pt x="0" y="30"/>
                    </a:lnTo>
                    <a:lnTo>
                      <a:pt x="0" y="31"/>
                    </a:lnTo>
                    <a:lnTo>
                      <a:pt x="0" y="31"/>
                    </a:lnTo>
                    <a:lnTo>
                      <a:pt x="0" y="32"/>
                    </a:lnTo>
                    <a:lnTo>
                      <a:pt x="0" y="33"/>
                    </a:lnTo>
                    <a:lnTo>
                      <a:pt x="0" y="33"/>
                    </a:lnTo>
                    <a:lnTo>
                      <a:pt x="0" y="34"/>
                    </a:lnTo>
                    <a:lnTo>
                      <a:pt x="0" y="34"/>
                    </a:lnTo>
                    <a:lnTo>
                      <a:pt x="0" y="35"/>
                    </a:lnTo>
                    <a:lnTo>
                      <a:pt x="0" y="35"/>
                    </a:lnTo>
                    <a:lnTo>
                      <a:pt x="0" y="35"/>
                    </a:lnTo>
                    <a:lnTo>
                      <a:pt x="0" y="36"/>
                    </a:lnTo>
                    <a:lnTo>
                      <a:pt x="0" y="36"/>
                    </a:lnTo>
                    <a:lnTo>
                      <a:pt x="0" y="36"/>
                    </a:lnTo>
                    <a:lnTo>
                      <a:pt x="0" y="37"/>
                    </a:lnTo>
                    <a:lnTo>
                      <a:pt x="0" y="37"/>
                    </a:lnTo>
                    <a:lnTo>
                      <a:pt x="0" y="38"/>
                    </a:lnTo>
                    <a:lnTo>
                      <a:pt x="0" y="39"/>
                    </a:lnTo>
                    <a:lnTo>
                      <a:pt x="0" y="39"/>
                    </a:lnTo>
                    <a:lnTo>
                      <a:pt x="0" y="39"/>
                    </a:lnTo>
                    <a:lnTo>
                      <a:pt x="0" y="40"/>
                    </a:lnTo>
                    <a:lnTo>
                      <a:pt x="0" y="40"/>
                    </a:lnTo>
                    <a:lnTo>
                      <a:pt x="0" y="40"/>
                    </a:lnTo>
                    <a:lnTo>
                      <a:pt x="0" y="40"/>
                    </a:lnTo>
                    <a:lnTo>
                      <a:pt x="0" y="41"/>
                    </a:lnTo>
                    <a:lnTo>
                      <a:pt x="0" y="41"/>
                    </a:lnTo>
                    <a:lnTo>
                      <a:pt x="0" y="41"/>
                    </a:lnTo>
                    <a:lnTo>
                      <a:pt x="0" y="41"/>
                    </a:lnTo>
                    <a:lnTo>
                      <a:pt x="0" y="42"/>
                    </a:lnTo>
                    <a:lnTo>
                      <a:pt x="0" y="41"/>
                    </a:lnTo>
                    <a:lnTo>
                      <a:pt x="0" y="40"/>
                    </a:lnTo>
                    <a:lnTo>
                      <a:pt x="0" y="41"/>
                    </a:lnTo>
                    <a:lnTo>
                      <a:pt x="0" y="40"/>
                    </a:lnTo>
                    <a:lnTo>
                      <a:pt x="0" y="41"/>
                    </a:lnTo>
                    <a:lnTo>
                      <a:pt x="0" y="41"/>
                    </a:lnTo>
                    <a:lnTo>
                      <a:pt x="0" y="41"/>
                    </a:lnTo>
                    <a:lnTo>
                      <a:pt x="0" y="42"/>
                    </a:lnTo>
                    <a:lnTo>
                      <a:pt x="0" y="42"/>
                    </a:lnTo>
                    <a:lnTo>
                      <a:pt x="0" y="42"/>
                    </a:lnTo>
                    <a:lnTo>
                      <a:pt x="0" y="42"/>
                    </a:lnTo>
                    <a:lnTo>
                      <a:pt x="0" y="43"/>
                    </a:lnTo>
                    <a:lnTo>
                      <a:pt x="0" y="43"/>
                    </a:lnTo>
                    <a:lnTo>
                      <a:pt x="0" y="43"/>
                    </a:lnTo>
                    <a:lnTo>
                      <a:pt x="0" y="45"/>
                    </a:lnTo>
                    <a:lnTo>
                      <a:pt x="0" y="45"/>
                    </a:lnTo>
                    <a:lnTo>
                      <a:pt x="0" y="45"/>
                    </a:lnTo>
                    <a:lnTo>
                      <a:pt x="0" y="46"/>
                    </a:lnTo>
                    <a:lnTo>
                      <a:pt x="0" y="46"/>
                    </a:lnTo>
                    <a:lnTo>
                      <a:pt x="0" y="47"/>
                    </a:lnTo>
                    <a:lnTo>
                      <a:pt x="0" y="47"/>
                    </a:lnTo>
                    <a:lnTo>
                      <a:pt x="0" y="48"/>
                    </a:lnTo>
                    <a:lnTo>
                      <a:pt x="0" y="49"/>
                    </a:lnTo>
                    <a:lnTo>
                      <a:pt x="0" y="48"/>
                    </a:lnTo>
                    <a:lnTo>
                      <a:pt x="0" y="50"/>
                    </a:lnTo>
                    <a:lnTo>
                      <a:pt x="0" y="49"/>
                    </a:lnTo>
                    <a:lnTo>
                      <a:pt x="0" y="49"/>
                    </a:lnTo>
                    <a:lnTo>
                      <a:pt x="0" y="49"/>
                    </a:lnTo>
                    <a:lnTo>
                      <a:pt x="0" y="50"/>
                    </a:lnTo>
                    <a:lnTo>
                      <a:pt x="0" y="50"/>
                    </a:lnTo>
                    <a:lnTo>
                      <a:pt x="0" y="49"/>
                    </a:lnTo>
                    <a:lnTo>
                      <a:pt x="0" y="50"/>
                    </a:lnTo>
                    <a:lnTo>
                      <a:pt x="0" y="49"/>
                    </a:lnTo>
                    <a:lnTo>
                      <a:pt x="0" y="50"/>
                    </a:lnTo>
                    <a:lnTo>
                      <a:pt x="0" y="49"/>
                    </a:lnTo>
                    <a:lnTo>
                      <a:pt x="0" y="49"/>
                    </a:lnTo>
                    <a:lnTo>
                      <a:pt x="0" y="48"/>
                    </a:lnTo>
                    <a:lnTo>
                      <a:pt x="0" y="48"/>
                    </a:lnTo>
                    <a:lnTo>
                      <a:pt x="0" y="47"/>
                    </a:lnTo>
                    <a:lnTo>
                      <a:pt x="0" y="47"/>
                    </a:lnTo>
                    <a:lnTo>
                      <a:pt x="0" y="47"/>
                    </a:lnTo>
                    <a:lnTo>
                      <a:pt x="0" y="46"/>
                    </a:lnTo>
                    <a:lnTo>
                      <a:pt x="0" y="45"/>
                    </a:lnTo>
                    <a:lnTo>
                      <a:pt x="0" y="46"/>
                    </a:lnTo>
                    <a:lnTo>
                      <a:pt x="0" y="45"/>
                    </a:lnTo>
                    <a:lnTo>
                      <a:pt x="0" y="45"/>
                    </a:lnTo>
                    <a:lnTo>
                      <a:pt x="0" y="45"/>
                    </a:lnTo>
                    <a:lnTo>
                      <a:pt x="0" y="46"/>
                    </a:lnTo>
                    <a:lnTo>
                      <a:pt x="0" y="45"/>
                    </a:lnTo>
                    <a:lnTo>
                      <a:pt x="0" y="45"/>
                    </a:lnTo>
                    <a:lnTo>
                      <a:pt x="0" y="45"/>
                    </a:lnTo>
                    <a:lnTo>
                      <a:pt x="0" y="46"/>
                    </a:lnTo>
                    <a:lnTo>
                      <a:pt x="0" y="45"/>
                    </a:lnTo>
                    <a:lnTo>
                      <a:pt x="0" y="46"/>
                    </a:lnTo>
                    <a:lnTo>
                      <a:pt x="0" y="46"/>
                    </a:lnTo>
                    <a:lnTo>
                      <a:pt x="0" y="47"/>
                    </a:lnTo>
                    <a:lnTo>
                      <a:pt x="0" y="48"/>
                    </a:lnTo>
                    <a:lnTo>
                      <a:pt x="0" y="48"/>
                    </a:lnTo>
                    <a:lnTo>
                      <a:pt x="0" y="49"/>
                    </a:lnTo>
                    <a:lnTo>
                      <a:pt x="0" y="49"/>
                    </a:lnTo>
                    <a:lnTo>
                      <a:pt x="0" y="50"/>
                    </a:lnTo>
                    <a:lnTo>
                      <a:pt x="0" y="49"/>
                    </a:lnTo>
                    <a:lnTo>
                      <a:pt x="0" y="49"/>
                    </a:lnTo>
                    <a:lnTo>
                      <a:pt x="0" y="49"/>
                    </a:lnTo>
                    <a:lnTo>
                      <a:pt x="0" y="48"/>
                    </a:lnTo>
                    <a:lnTo>
                      <a:pt x="0" y="49"/>
                    </a:lnTo>
                    <a:lnTo>
                      <a:pt x="0" y="49"/>
                    </a:lnTo>
                    <a:lnTo>
                      <a:pt x="0" y="50"/>
                    </a:lnTo>
                    <a:lnTo>
                      <a:pt x="0" y="50"/>
                    </a:lnTo>
                    <a:lnTo>
                      <a:pt x="0" y="50"/>
                    </a:lnTo>
                    <a:lnTo>
                      <a:pt x="0" y="50"/>
                    </a:lnTo>
                    <a:lnTo>
                      <a:pt x="0" y="50"/>
                    </a:lnTo>
                    <a:lnTo>
                      <a:pt x="0" y="51"/>
                    </a:lnTo>
                    <a:lnTo>
                      <a:pt x="0" y="51"/>
                    </a:lnTo>
                    <a:lnTo>
                      <a:pt x="0" y="52"/>
                    </a:lnTo>
                    <a:lnTo>
                      <a:pt x="0" y="52"/>
                    </a:lnTo>
                    <a:lnTo>
                      <a:pt x="0" y="52"/>
                    </a:lnTo>
                    <a:lnTo>
                      <a:pt x="0" y="53"/>
                    </a:lnTo>
                    <a:lnTo>
                      <a:pt x="0" y="53"/>
                    </a:lnTo>
                    <a:lnTo>
                      <a:pt x="0" y="53"/>
                    </a:lnTo>
                    <a:lnTo>
                      <a:pt x="0" y="54"/>
                    </a:lnTo>
                    <a:lnTo>
                      <a:pt x="0" y="53"/>
                    </a:lnTo>
                    <a:lnTo>
                      <a:pt x="0" y="54"/>
                    </a:lnTo>
                    <a:lnTo>
                      <a:pt x="0" y="53"/>
                    </a:lnTo>
                    <a:lnTo>
                      <a:pt x="0" y="53"/>
                    </a:lnTo>
                    <a:lnTo>
                      <a:pt x="0" y="52"/>
                    </a:lnTo>
                    <a:lnTo>
                      <a:pt x="0" y="52"/>
                    </a:lnTo>
                    <a:lnTo>
                      <a:pt x="0" y="52"/>
                    </a:lnTo>
                    <a:lnTo>
                      <a:pt x="0" y="51"/>
                    </a:lnTo>
                    <a:lnTo>
                      <a:pt x="0" y="50"/>
                    </a:lnTo>
                    <a:lnTo>
                      <a:pt x="0" y="51"/>
                    </a:lnTo>
                    <a:lnTo>
                      <a:pt x="0" y="51"/>
                    </a:lnTo>
                    <a:lnTo>
                      <a:pt x="0" y="51"/>
                    </a:lnTo>
                    <a:lnTo>
                      <a:pt x="0" y="51"/>
                    </a:lnTo>
                    <a:lnTo>
                      <a:pt x="0" y="51"/>
                    </a:lnTo>
                    <a:lnTo>
                      <a:pt x="0" y="51"/>
                    </a:lnTo>
                    <a:lnTo>
                      <a:pt x="0" y="50"/>
                    </a:lnTo>
                    <a:lnTo>
                      <a:pt x="0" y="50"/>
                    </a:lnTo>
                    <a:lnTo>
                      <a:pt x="0" y="49"/>
                    </a:lnTo>
                    <a:lnTo>
                      <a:pt x="0" y="48"/>
                    </a:lnTo>
                    <a:lnTo>
                      <a:pt x="0" y="48"/>
                    </a:lnTo>
                    <a:lnTo>
                      <a:pt x="0" y="48"/>
                    </a:lnTo>
                    <a:lnTo>
                      <a:pt x="0" y="48"/>
                    </a:lnTo>
                    <a:lnTo>
                      <a:pt x="0" y="49"/>
                    </a:lnTo>
                    <a:lnTo>
                      <a:pt x="0" y="50"/>
                    </a:lnTo>
                    <a:lnTo>
                      <a:pt x="0" y="49"/>
                    </a:lnTo>
                    <a:lnTo>
                      <a:pt x="0" y="50"/>
                    </a:lnTo>
                    <a:lnTo>
                      <a:pt x="0" y="50"/>
                    </a:lnTo>
                    <a:lnTo>
                      <a:pt x="0" y="50"/>
                    </a:lnTo>
                    <a:lnTo>
                      <a:pt x="0" y="50"/>
                    </a:lnTo>
                    <a:lnTo>
                      <a:pt x="0" y="50"/>
                    </a:lnTo>
                    <a:lnTo>
                      <a:pt x="0" y="50"/>
                    </a:lnTo>
                    <a:lnTo>
                      <a:pt x="0" y="50"/>
                    </a:lnTo>
                    <a:lnTo>
                      <a:pt x="0" y="50"/>
                    </a:lnTo>
                    <a:lnTo>
                      <a:pt x="0" y="50"/>
                    </a:lnTo>
                    <a:lnTo>
                      <a:pt x="0" y="49"/>
                    </a:lnTo>
                    <a:lnTo>
                      <a:pt x="0" y="48"/>
                    </a:lnTo>
                    <a:lnTo>
                      <a:pt x="0" y="48"/>
                    </a:lnTo>
                    <a:lnTo>
                      <a:pt x="0" y="47"/>
                    </a:lnTo>
                    <a:lnTo>
                      <a:pt x="0" y="47"/>
                    </a:lnTo>
                    <a:lnTo>
                      <a:pt x="0" y="48"/>
                    </a:lnTo>
                    <a:lnTo>
                      <a:pt x="0" y="49"/>
                    </a:lnTo>
                    <a:lnTo>
                      <a:pt x="0" y="49"/>
                    </a:lnTo>
                    <a:lnTo>
                      <a:pt x="0" y="48"/>
                    </a:lnTo>
                    <a:lnTo>
                      <a:pt x="0" y="48"/>
                    </a:lnTo>
                    <a:lnTo>
                      <a:pt x="0" y="48"/>
                    </a:lnTo>
                    <a:lnTo>
                      <a:pt x="0" y="47"/>
                    </a:lnTo>
                    <a:lnTo>
                      <a:pt x="0" y="48"/>
                    </a:lnTo>
                    <a:lnTo>
                      <a:pt x="0" y="48"/>
                    </a:lnTo>
                    <a:lnTo>
                      <a:pt x="0" y="48"/>
                    </a:lnTo>
                    <a:lnTo>
                      <a:pt x="0" y="48"/>
                    </a:lnTo>
                    <a:lnTo>
                      <a:pt x="0" y="48"/>
                    </a:lnTo>
                    <a:lnTo>
                      <a:pt x="0" y="48"/>
                    </a:lnTo>
                    <a:lnTo>
                      <a:pt x="0" y="48"/>
                    </a:lnTo>
                    <a:lnTo>
                      <a:pt x="0" y="48"/>
                    </a:lnTo>
                    <a:lnTo>
                      <a:pt x="0" y="49"/>
                    </a:lnTo>
                    <a:lnTo>
                      <a:pt x="0" y="49"/>
                    </a:lnTo>
                    <a:lnTo>
                      <a:pt x="0" y="50"/>
                    </a:lnTo>
                    <a:lnTo>
                      <a:pt x="0" y="50"/>
                    </a:lnTo>
                    <a:lnTo>
                      <a:pt x="0" y="51"/>
                    </a:lnTo>
                    <a:lnTo>
                      <a:pt x="0" y="51"/>
                    </a:lnTo>
                    <a:lnTo>
                      <a:pt x="0" y="52"/>
                    </a:lnTo>
                    <a:lnTo>
                      <a:pt x="0" y="51"/>
                    </a:lnTo>
                    <a:lnTo>
                      <a:pt x="0" y="52"/>
                    </a:lnTo>
                    <a:lnTo>
                      <a:pt x="0" y="51"/>
                    </a:lnTo>
                    <a:lnTo>
                      <a:pt x="0" y="52"/>
                    </a:lnTo>
                    <a:lnTo>
                      <a:pt x="0" y="53"/>
                    </a:lnTo>
                    <a:lnTo>
                      <a:pt x="0" y="52"/>
                    </a:lnTo>
                    <a:lnTo>
                      <a:pt x="0" y="53"/>
                    </a:lnTo>
                    <a:lnTo>
                      <a:pt x="0" y="53"/>
                    </a:lnTo>
                    <a:lnTo>
                      <a:pt x="0" y="53"/>
                    </a:lnTo>
                    <a:lnTo>
                      <a:pt x="0" y="53"/>
                    </a:lnTo>
                    <a:lnTo>
                      <a:pt x="0" y="52"/>
                    </a:lnTo>
                    <a:lnTo>
                      <a:pt x="0" y="51"/>
                    </a:lnTo>
                    <a:lnTo>
                      <a:pt x="0" y="52"/>
                    </a:lnTo>
                    <a:lnTo>
                      <a:pt x="0" y="53"/>
                    </a:lnTo>
                    <a:lnTo>
                      <a:pt x="0" y="52"/>
                    </a:lnTo>
                    <a:lnTo>
                      <a:pt x="0" y="53"/>
                    </a:lnTo>
                    <a:lnTo>
                      <a:pt x="0" y="53"/>
                    </a:lnTo>
                    <a:lnTo>
                      <a:pt x="0" y="53"/>
                    </a:lnTo>
                    <a:lnTo>
                      <a:pt x="0" y="54"/>
                    </a:lnTo>
                    <a:lnTo>
                      <a:pt x="0" y="54"/>
                    </a:lnTo>
                    <a:lnTo>
                      <a:pt x="0" y="54"/>
                    </a:lnTo>
                    <a:lnTo>
                      <a:pt x="0" y="55"/>
                    </a:lnTo>
                    <a:lnTo>
                      <a:pt x="0" y="55"/>
                    </a:lnTo>
                    <a:lnTo>
                      <a:pt x="0" y="55"/>
                    </a:lnTo>
                    <a:lnTo>
                      <a:pt x="0" y="54"/>
                    </a:lnTo>
                    <a:lnTo>
                      <a:pt x="0" y="55"/>
                    </a:lnTo>
                    <a:lnTo>
                      <a:pt x="0" y="55"/>
                    </a:lnTo>
                    <a:lnTo>
                      <a:pt x="0" y="55"/>
                    </a:lnTo>
                    <a:lnTo>
                      <a:pt x="0" y="55"/>
                    </a:lnTo>
                    <a:lnTo>
                      <a:pt x="0" y="54"/>
                    </a:lnTo>
                    <a:lnTo>
                      <a:pt x="0" y="55"/>
                    </a:lnTo>
                    <a:lnTo>
                      <a:pt x="0" y="55"/>
                    </a:lnTo>
                    <a:lnTo>
                      <a:pt x="0" y="55"/>
                    </a:lnTo>
                    <a:lnTo>
                      <a:pt x="0" y="56"/>
                    </a:lnTo>
                    <a:lnTo>
                      <a:pt x="0" y="55"/>
                    </a:lnTo>
                    <a:lnTo>
                      <a:pt x="0" y="56"/>
                    </a:lnTo>
                    <a:lnTo>
                      <a:pt x="0" y="55"/>
                    </a:lnTo>
                    <a:lnTo>
                      <a:pt x="0" y="55"/>
                    </a:lnTo>
                    <a:lnTo>
                      <a:pt x="0" y="55"/>
                    </a:lnTo>
                    <a:lnTo>
                      <a:pt x="0" y="55"/>
                    </a:lnTo>
                    <a:lnTo>
                      <a:pt x="0" y="54"/>
                    </a:lnTo>
                    <a:lnTo>
                      <a:pt x="0" y="55"/>
                    </a:lnTo>
                    <a:lnTo>
                      <a:pt x="0" y="55"/>
                    </a:lnTo>
                    <a:lnTo>
                      <a:pt x="0" y="54"/>
                    </a:lnTo>
                    <a:lnTo>
                      <a:pt x="0" y="54"/>
                    </a:lnTo>
                    <a:lnTo>
                      <a:pt x="0" y="55"/>
                    </a:lnTo>
                    <a:lnTo>
                      <a:pt x="0" y="54"/>
                    </a:lnTo>
                    <a:lnTo>
                      <a:pt x="0" y="54"/>
                    </a:lnTo>
                    <a:lnTo>
                      <a:pt x="0" y="54"/>
                    </a:lnTo>
                    <a:lnTo>
                      <a:pt x="0" y="53"/>
                    </a:lnTo>
                    <a:lnTo>
                      <a:pt x="0" y="53"/>
                    </a:lnTo>
                    <a:lnTo>
                      <a:pt x="0" y="52"/>
                    </a:lnTo>
                    <a:lnTo>
                      <a:pt x="0" y="52"/>
                    </a:lnTo>
                    <a:lnTo>
                      <a:pt x="0" y="51"/>
                    </a:lnTo>
                    <a:lnTo>
                      <a:pt x="0" y="52"/>
                    </a:lnTo>
                    <a:lnTo>
                      <a:pt x="0" y="51"/>
                    </a:lnTo>
                    <a:lnTo>
                      <a:pt x="0" y="51"/>
                    </a:lnTo>
                    <a:lnTo>
                      <a:pt x="0" y="50"/>
                    </a:lnTo>
                    <a:lnTo>
                      <a:pt x="0" y="50"/>
                    </a:lnTo>
                    <a:lnTo>
                      <a:pt x="0" y="51"/>
                    </a:lnTo>
                    <a:lnTo>
                      <a:pt x="0" y="51"/>
                    </a:lnTo>
                    <a:lnTo>
                      <a:pt x="0" y="51"/>
                    </a:lnTo>
                    <a:lnTo>
                      <a:pt x="0" y="52"/>
                    </a:lnTo>
                    <a:lnTo>
                      <a:pt x="0" y="53"/>
                    </a:lnTo>
                    <a:lnTo>
                      <a:pt x="0" y="52"/>
                    </a:lnTo>
                    <a:lnTo>
                      <a:pt x="0" y="53"/>
                    </a:lnTo>
                    <a:lnTo>
                      <a:pt x="0" y="53"/>
                    </a:lnTo>
                    <a:lnTo>
                      <a:pt x="0" y="53"/>
                    </a:lnTo>
                    <a:lnTo>
                      <a:pt x="0" y="54"/>
                    </a:lnTo>
                    <a:lnTo>
                      <a:pt x="0" y="54"/>
                    </a:lnTo>
                    <a:lnTo>
                      <a:pt x="0" y="54"/>
                    </a:lnTo>
                    <a:lnTo>
                      <a:pt x="0" y="55"/>
                    </a:lnTo>
                    <a:lnTo>
                      <a:pt x="0" y="54"/>
                    </a:lnTo>
                    <a:lnTo>
                      <a:pt x="0" y="55"/>
                    </a:lnTo>
                    <a:lnTo>
                      <a:pt x="0" y="55"/>
                    </a:lnTo>
                    <a:lnTo>
                      <a:pt x="0" y="55"/>
                    </a:lnTo>
                    <a:lnTo>
                      <a:pt x="0" y="56"/>
                    </a:lnTo>
                    <a:lnTo>
                      <a:pt x="0" y="57"/>
                    </a:lnTo>
                    <a:lnTo>
                      <a:pt x="0" y="58"/>
                    </a:lnTo>
                    <a:lnTo>
                      <a:pt x="0" y="57"/>
                    </a:lnTo>
                    <a:lnTo>
                      <a:pt x="0" y="58"/>
                    </a:lnTo>
                    <a:lnTo>
                      <a:pt x="0" y="58"/>
                    </a:lnTo>
                    <a:lnTo>
                      <a:pt x="0" y="58"/>
                    </a:lnTo>
                    <a:lnTo>
                      <a:pt x="0" y="58"/>
                    </a:lnTo>
                    <a:lnTo>
                      <a:pt x="0" y="59"/>
                    </a:lnTo>
                    <a:lnTo>
                      <a:pt x="0" y="58"/>
                    </a:lnTo>
                    <a:lnTo>
                      <a:pt x="0" y="58"/>
                    </a:lnTo>
                    <a:lnTo>
                      <a:pt x="0" y="58"/>
                    </a:lnTo>
                    <a:lnTo>
                      <a:pt x="0" y="58"/>
                    </a:lnTo>
                    <a:lnTo>
                      <a:pt x="0" y="58"/>
                    </a:lnTo>
                    <a:lnTo>
                      <a:pt x="0" y="58"/>
                    </a:lnTo>
                    <a:lnTo>
                      <a:pt x="0" y="58"/>
                    </a:lnTo>
                    <a:lnTo>
                      <a:pt x="0" y="59"/>
                    </a:lnTo>
                    <a:lnTo>
                      <a:pt x="0" y="59"/>
                    </a:lnTo>
                    <a:lnTo>
                      <a:pt x="0" y="59"/>
                    </a:lnTo>
                    <a:lnTo>
                      <a:pt x="0" y="60"/>
                    </a:lnTo>
                    <a:lnTo>
                      <a:pt x="0" y="60"/>
                    </a:lnTo>
                    <a:lnTo>
                      <a:pt x="0" y="61"/>
                    </a:lnTo>
                    <a:lnTo>
                      <a:pt x="0" y="60"/>
                    </a:lnTo>
                    <a:lnTo>
                      <a:pt x="0" y="60"/>
                    </a:lnTo>
                    <a:lnTo>
                      <a:pt x="0" y="60"/>
                    </a:lnTo>
                    <a:lnTo>
                      <a:pt x="0" y="60"/>
                    </a:lnTo>
                    <a:lnTo>
                      <a:pt x="0" y="59"/>
                    </a:lnTo>
                    <a:lnTo>
                      <a:pt x="0" y="60"/>
                    </a:lnTo>
                    <a:lnTo>
                      <a:pt x="0" y="59"/>
                    </a:lnTo>
                    <a:lnTo>
                      <a:pt x="0" y="58"/>
                    </a:lnTo>
                    <a:lnTo>
                      <a:pt x="0" y="59"/>
                    </a:lnTo>
                    <a:lnTo>
                      <a:pt x="0" y="59"/>
                    </a:lnTo>
                    <a:lnTo>
                      <a:pt x="0" y="58"/>
                    </a:lnTo>
                    <a:lnTo>
                      <a:pt x="0" y="58"/>
                    </a:lnTo>
                    <a:lnTo>
                      <a:pt x="0" y="58"/>
                    </a:lnTo>
                    <a:lnTo>
                      <a:pt x="0" y="58"/>
                    </a:lnTo>
                    <a:lnTo>
                      <a:pt x="0" y="57"/>
                    </a:lnTo>
                    <a:lnTo>
                      <a:pt x="0" y="57"/>
                    </a:lnTo>
                    <a:lnTo>
                      <a:pt x="0" y="57"/>
                    </a:lnTo>
                    <a:lnTo>
                      <a:pt x="0" y="55"/>
                    </a:lnTo>
                    <a:lnTo>
                      <a:pt x="0" y="55"/>
                    </a:lnTo>
                    <a:lnTo>
                      <a:pt x="0" y="54"/>
                    </a:lnTo>
                    <a:lnTo>
                      <a:pt x="0" y="53"/>
                    </a:lnTo>
                    <a:lnTo>
                      <a:pt x="0" y="53"/>
                    </a:lnTo>
                    <a:lnTo>
                      <a:pt x="0" y="52"/>
                    </a:lnTo>
                    <a:lnTo>
                      <a:pt x="0" y="52"/>
                    </a:lnTo>
                    <a:lnTo>
                      <a:pt x="0" y="51"/>
                    </a:lnTo>
                    <a:lnTo>
                      <a:pt x="0" y="52"/>
                    </a:lnTo>
                    <a:lnTo>
                      <a:pt x="0" y="52"/>
                    </a:lnTo>
                    <a:lnTo>
                      <a:pt x="0" y="52"/>
                    </a:lnTo>
                    <a:lnTo>
                      <a:pt x="0" y="53"/>
                    </a:lnTo>
                    <a:lnTo>
                      <a:pt x="0" y="53"/>
                    </a:lnTo>
                    <a:lnTo>
                      <a:pt x="0" y="53"/>
                    </a:lnTo>
                    <a:lnTo>
                      <a:pt x="0" y="54"/>
                    </a:lnTo>
                    <a:lnTo>
                      <a:pt x="0" y="54"/>
                    </a:lnTo>
                    <a:lnTo>
                      <a:pt x="0" y="54"/>
                    </a:lnTo>
                    <a:lnTo>
                      <a:pt x="0" y="55"/>
                    </a:lnTo>
                    <a:lnTo>
                      <a:pt x="0" y="55"/>
                    </a:lnTo>
                    <a:lnTo>
                      <a:pt x="0" y="54"/>
                    </a:lnTo>
                    <a:lnTo>
                      <a:pt x="0" y="54"/>
                    </a:lnTo>
                    <a:lnTo>
                      <a:pt x="0" y="54"/>
                    </a:lnTo>
                    <a:lnTo>
                      <a:pt x="0" y="53"/>
                    </a:lnTo>
                    <a:lnTo>
                      <a:pt x="0" y="54"/>
                    </a:lnTo>
                    <a:lnTo>
                      <a:pt x="0" y="53"/>
                    </a:lnTo>
                    <a:lnTo>
                      <a:pt x="0" y="54"/>
                    </a:lnTo>
                    <a:lnTo>
                      <a:pt x="0" y="54"/>
                    </a:lnTo>
                    <a:lnTo>
                      <a:pt x="0" y="54"/>
                    </a:lnTo>
                    <a:lnTo>
                      <a:pt x="0" y="54"/>
                    </a:lnTo>
                    <a:lnTo>
                      <a:pt x="0" y="54"/>
                    </a:lnTo>
                    <a:lnTo>
                      <a:pt x="0" y="55"/>
                    </a:lnTo>
                    <a:lnTo>
                      <a:pt x="0" y="54"/>
                    </a:lnTo>
                    <a:lnTo>
                      <a:pt x="0" y="53"/>
                    </a:lnTo>
                    <a:lnTo>
                      <a:pt x="0" y="52"/>
                    </a:lnTo>
                    <a:lnTo>
                      <a:pt x="0" y="51"/>
                    </a:lnTo>
                    <a:lnTo>
                      <a:pt x="0" y="52"/>
                    </a:lnTo>
                    <a:lnTo>
                      <a:pt x="0" y="53"/>
                    </a:lnTo>
                    <a:lnTo>
                      <a:pt x="0" y="53"/>
                    </a:lnTo>
                    <a:lnTo>
                      <a:pt x="0" y="54"/>
                    </a:lnTo>
                    <a:lnTo>
                      <a:pt x="0" y="54"/>
                    </a:lnTo>
                    <a:lnTo>
                      <a:pt x="0" y="55"/>
                    </a:lnTo>
                    <a:lnTo>
                      <a:pt x="0" y="55"/>
                    </a:lnTo>
                    <a:lnTo>
                      <a:pt x="0" y="56"/>
                    </a:lnTo>
                    <a:lnTo>
                      <a:pt x="0" y="55"/>
                    </a:lnTo>
                    <a:lnTo>
                      <a:pt x="0" y="55"/>
                    </a:lnTo>
                    <a:lnTo>
                      <a:pt x="0" y="55"/>
                    </a:lnTo>
                    <a:lnTo>
                      <a:pt x="0" y="56"/>
                    </a:lnTo>
                    <a:lnTo>
                      <a:pt x="0" y="55"/>
                    </a:lnTo>
                    <a:lnTo>
                      <a:pt x="0" y="55"/>
                    </a:lnTo>
                    <a:lnTo>
                      <a:pt x="0" y="56"/>
                    </a:lnTo>
                    <a:lnTo>
                      <a:pt x="0" y="56"/>
                    </a:lnTo>
                    <a:lnTo>
                      <a:pt x="0" y="55"/>
                    </a:lnTo>
                    <a:lnTo>
                      <a:pt x="0" y="55"/>
                    </a:lnTo>
                    <a:lnTo>
                      <a:pt x="0" y="55"/>
                    </a:lnTo>
                    <a:lnTo>
                      <a:pt x="0" y="55"/>
                    </a:lnTo>
                    <a:lnTo>
                      <a:pt x="0" y="55"/>
                    </a:lnTo>
                    <a:lnTo>
                      <a:pt x="0" y="55"/>
                    </a:lnTo>
                    <a:lnTo>
                      <a:pt x="0" y="55"/>
                    </a:lnTo>
                    <a:lnTo>
                      <a:pt x="0" y="55"/>
                    </a:lnTo>
                    <a:lnTo>
                      <a:pt x="0" y="55"/>
                    </a:lnTo>
                    <a:lnTo>
                      <a:pt x="0" y="55"/>
                    </a:lnTo>
                    <a:lnTo>
                      <a:pt x="0" y="55"/>
                    </a:lnTo>
                    <a:lnTo>
                      <a:pt x="0" y="54"/>
                    </a:lnTo>
                    <a:lnTo>
                      <a:pt x="0" y="54"/>
                    </a:lnTo>
                    <a:lnTo>
                      <a:pt x="0" y="53"/>
                    </a:lnTo>
                    <a:lnTo>
                      <a:pt x="0" y="54"/>
                    </a:lnTo>
                    <a:lnTo>
                      <a:pt x="0" y="54"/>
                    </a:lnTo>
                    <a:lnTo>
                      <a:pt x="0" y="53"/>
                    </a:lnTo>
                    <a:lnTo>
                      <a:pt x="0" y="54"/>
                    </a:lnTo>
                    <a:lnTo>
                      <a:pt x="0" y="53"/>
                    </a:lnTo>
                    <a:lnTo>
                      <a:pt x="0" y="54"/>
                    </a:lnTo>
                    <a:lnTo>
                      <a:pt x="0" y="54"/>
                    </a:lnTo>
                    <a:lnTo>
                      <a:pt x="0" y="55"/>
                    </a:lnTo>
                    <a:lnTo>
                      <a:pt x="0" y="55"/>
                    </a:lnTo>
                    <a:lnTo>
                      <a:pt x="0" y="55"/>
                    </a:lnTo>
                    <a:lnTo>
                      <a:pt x="0" y="55"/>
                    </a:lnTo>
                    <a:lnTo>
                      <a:pt x="0" y="55"/>
                    </a:lnTo>
                    <a:lnTo>
                      <a:pt x="0" y="54"/>
                    </a:lnTo>
                    <a:lnTo>
                      <a:pt x="0" y="55"/>
                    </a:lnTo>
                    <a:lnTo>
                      <a:pt x="0" y="55"/>
                    </a:lnTo>
                    <a:lnTo>
                      <a:pt x="0" y="56"/>
                    </a:lnTo>
                    <a:lnTo>
                      <a:pt x="0" y="55"/>
                    </a:lnTo>
                    <a:lnTo>
                      <a:pt x="0" y="55"/>
                    </a:lnTo>
                    <a:lnTo>
                      <a:pt x="0" y="55"/>
                    </a:lnTo>
                    <a:lnTo>
                      <a:pt x="0" y="55"/>
                    </a:lnTo>
                    <a:lnTo>
                      <a:pt x="0" y="55"/>
                    </a:lnTo>
                    <a:lnTo>
                      <a:pt x="0" y="55"/>
                    </a:lnTo>
                    <a:lnTo>
                      <a:pt x="0" y="55"/>
                    </a:lnTo>
                    <a:lnTo>
                      <a:pt x="0" y="54"/>
                    </a:lnTo>
                    <a:lnTo>
                      <a:pt x="0" y="55"/>
                    </a:lnTo>
                    <a:lnTo>
                      <a:pt x="0" y="54"/>
                    </a:lnTo>
                    <a:lnTo>
                      <a:pt x="0" y="53"/>
                    </a:lnTo>
                    <a:lnTo>
                      <a:pt x="0" y="52"/>
                    </a:lnTo>
                    <a:lnTo>
                      <a:pt x="0" y="52"/>
                    </a:lnTo>
                    <a:lnTo>
                      <a:pt x="0" y="51"/>
                    </a:lnTo>
                    <a:lnTo>
                      <a:pt x="0" y="50"/>
                    </a:lnTo>
                    <a:lnTo>
                      <a:pt x="0" y="50"/>
                    </a:lnTo>
                    <a:lnTo>
                      <a:pt x="0" y="50"/>
                    </a:lnTo>
                    <a:lnTo>
                      <a:pt x="0" y="49"/>
                    </a:lnTo>
                    <a:lnTo>
                      <a:pt x="0" y="48"/>
                    </a:lnTo>
                    <a:lnTo>
                      <a:pt x="0" y="48"/>
                    </a:lnTo>
                    <a:lnTo>
                      <a:pt x="0" y="47"/>
                    </a:lnTo>
                    <a:lnTo>
                      <a:pt x="0" y="47"/>
                    </a:lnTo>
                    <a:lnTo>
                      <a:pt x="0" y="47"/>
                    </a:lnTo>
                    <a:lnTo>
                      <a:pt x="0" y="46"/>
                    </a:lnTo>
                    <a:lnTo>
                      <a:pt x="0" y="47"/>
                    </a:lnTo>
                    <a:lnTo>
                      <a:pt x="0" y="48"/>
                    </a:lnTo>
                    <a:lnTo>
                      <a:pt x="0" y="49"/>
                    </a:lnTo>
                    <a:lnTo>
                      <a:pt x="0" y="49"/>
                    </a:lnTo>
                    <a:lnTo>
                      <a:pt x="0" y="50"/>
                    </a:lnTo>
                    <a:lnTo>
                      <a:pt x="0" y="51"/>
                    </a:lnTo>
                    <a:lnTo>
                      <a:pt x="0" y="51"/>
                    </a:lnTo>
                    <a:lnTo>
                      <a:pt x="0" y="52"/>
                    </a:lnTo>
                    <a:lnTo>
                      <a:pt x="0" y="52"/>
                    </a:lnTo>
                    <a:lnTo>
                      <a:pt x="0" y="52"/>
                    </a:lnTo>
                    <a:lnTo>
                      <a:pt x="0" y="53"/>
                    </a:lnTo>
                    <a:lnTo>
                      <a:pt x="0" y="53"/>
                    </a:lnTo>
                    <a:lnTo>
                      <a:pt x="0" y="54"/>
                    </a:lnTo>
                    <a:lnTo>
                      <a:pt x="0" y="54"/>
                    </a:lnTo>
                    <a:lnTo>
                      <a:pt x="0" y="54"/>
                    </a:lnTo>
                    <a:lnTo>
                      <a:pt x="0" y="55"/>
                    </a:lnTo>
                    <a:lnTo>
                      <a:pt x="0" y="55"/>
                    </a:lnTo>
                    <a:lnTo>
                      <a:pt x="0" y="55"/>
                    </a:lnTo>
                    <a:lnTo>
                      <a:pt x="0" y="55"/>
                    </a:lnTo>
                    <a:lnTo>
                      <a:pt x="0" y="56"/>
                    </a:lnTo>
                    <a:lnTo>
                      <a:pt x="0" y="55"/>
                    </a:lnTo>
                    <a:lnTo>
                      <a:pt x="0" y="55"/>
                    </a:lnTo>
                    <a:lnTo>
                      <a:pt x="0" y="56"/>
                    </a:lnTo>
                    <a:lnTo>
                      <a:pt x="0" y="55"/>
                    </a:lnTo>
                    <a:lnTo>
                      <a:pt x="0" y="56"/>
                    </a:lnTo>
                    <a:lnTo>
                      <a:pt x="0" y="56"/>
                    </a:lnTo>
                    <a:lnTo>
                      <a:pt x="0" y="56"/>
                    </a:lnTo>
                    <a:lnTo>
                      <a:pt x="0" y="56"/>
                    </a:lnTo>
                    <a:lnTo>
                      <a:pt x="0" y="56"/>
                    </a:lnTo>
                    <a:lnTo>
                      <a:pt x="0" y="57"/>
                    </a:lnTo>
                    <a:lnTo>
                      <a:pt x="0" y="57"/>
                    </a:lnTo>
                    <a:lnTo>
                      <a:pt x="0" y="58"/>
                    </a:lnTo>
                    <a:lnTo>
                      <a:pt x="0" y="58"/>
                    </a:lnTo>
                    <a:lnTo>
                      <a:pt x="0" y="58"/>
                    </a:lnTo>
                    <a:lnTo>
                      <a:pt x="0" y="59"/>
                    </a:lnTo>
                    <a:lnTo>
                      <a:pt x="0" y="59"/>
                    </a:lnTo>
                    <a:lnTo>
                      <a:pt x="0" y="58"/>
                    </a:lnTo>
                    <a:lnTo>
                      <a:pt x="0" y="58"/>
                    </a:lnTo>
                    <a:lnTo>
                      <a:pt x="0" y="58"/>
                    </a:lnTo>
                    <a:lnTo>
                      <a:pt x="0" y="58"/>
                    </a:lnTo>
                    <a:lnTo>
                      <a:pt x="0" y="57"/>
                    </a:lnTo>
                    <a:lnTo>
                      <a:pt x="0" y="57"/>
                    </a:lnTo>
                    <a:lnTo>
                      <a:pt x="0" y="56"/>
                    </a:lnTo>
                    <a:lnTo>
                      <a:pt x="0" y="56"/>
                    </a:lnTo>
                    <a:lnTo>
                      <a:pt x="0" y="57"/>
                    </a:lnTo>
                    <a:lnTo>
                      <a:pt x="0" y="57"/>
                    </a:lnTo>
                    <a:lnTo>
                      <a:pt x="0" y="57"/>
                    </a:lnTo>
                    <a:lnTo>
                      <a:pt x="0" y="56"/>
                    </a:lnTo>
                    <a:lnTo>
                      <a:pt x="0" y="56"/>
                    </a:lnTo>
                    <a:lnTo>
                      <a:pt x="0" y="55"/>
                    </a:lnTo>
                    <a:lnTo>
                      <a:pt x="0" y="55"/>
                    </a:lnTo>
                    <a:lnTo>
                      <a:pt x="0" y="54"/>
                    </a:lnTo>
                    <a:lnTo>
                      <a:pt x="0" y="54"/>
                    </a:lnTo>
                    <a:lnTo>
                      <a:pt x="0" y="55"/>
                    </a:lnTo>
                    <a:lnTo>
                      <a:pt x="0" y="56"/>
                    </a:lnTo>
                    <a:lnTo>
                      <a:pt x="0" y="55"/>
                    </a:lnTo>
                    <a:lnTo>
                      <a:pt x="0" y="55"/>
                    </a:lnTo>
                    <a:lnTo>
                      <a:pt x="0" y="54"/>
                    </a:lnTo>
                    <a:lnTo>
                      <a:pt x="0" y="53"/>
                    </a:lnTo>
                    <a:lnTo>
                      <a:pt x="0" y="54"/>
                    </a:lnTo>
                    <a:lnTo>
                      <a:pt x="0" y="54"/>
                    </a:lnTo>
                    <a:lnTo>
                      <a:pt x="0" y="55"/>
                    </a:lnTo>
                    <a:lnTo>
                      <a:pt x="0" y="55"/>
                    </a:lnTo>
                    <a:lnTo>
                      <a:pt x="0" y="56"/>
                    </a:lnTo>
                    <a:lnTo>
                      <a:pt x="0" y="55"/>
                    </a:lnTo>
                    <a:lnTo>
                      <a:pt x="0" y="55"/>
                    </a:lnTo>
                    <a:lnTo>
                      <a:pt x="0" y="55"/>
                    </a:lnTo>
                    <a:lnTo>
                      <a:pt x="0" y="55"/>
                    </a:lnTo>
                    <a:lnTo>
                      <a:pt x="0" y="56"/>
                    </a:lnTo>
                    <a:lnTo>
                      <a:pt x="0" y="55"/>
                    </a:lnTo>
                    <a:lnTo>
                      <a:pt x="0" y="56"/>
                    </a:lnTo>
                    <a:lnTo>
                      <a:pt x="0" y="56"/>
                    </a:lnTo>
                    <a:lnTo>
                      <a:pt x="0" y="57"/>
                    </a:lnTo>
                    <a:lnTo>
                      <a:pt x="0" y="57"/>
                    </a:lnTo>
                    <a:lnTo>
                      <a:pt x="0" y="58"/>
                    </a:lnTo>
                    <a:lnTo>
                      <a:pt x="0" y="58"/>
                    </a:lnTo>
                    <a:lnTo>
                      <a:pt x="0" y="57"/>
                    </a:lnTo>
                    <a:lnTo>
                      <a:pt x="0" y="58"/>
                    </a:lnTo>
                    <a:lnTo>
                      <a:pt x="0" y="58"/>
                    </a:lnTo>
                    <a:lnTo>
                      <a:pt x="0" y="59"/>
                    </a:lnTo>
                    <a:lnTo>
                      <a:pt x="0" y="59"/>
                    </a:lnTo>
                    <a:lnTo>
                      <a:pt x="0" y="60"/>
                    </a:lnTo>
                    <a:lnTo>
                      <a:pt x="0" y="60"/>
                    </a:lnTo>
                    <a:lnTo>
                      <a:pt x="0" y="61"/>
                    </a:lnTo>
                    <a:lnTo>
                      <a:pt x="0" y="60"/>
                    </a:lnTo>
                    <a:lnTo>
                      <a:pt x="0" y="60"/>
                    </a:lnTo>
                    <a:lnTo>
                      <a:pt x="0" y="61"/>
                    </a:lnTo>
                    <a:lnTo>
                      <a:pt x="0" y="61"/>
                    </a:lnTo>
                    <a:lnTo>
                      <a:pt x="0" y="61"/>
                    </a:lnTo>
                    <a:lnTo>
                      <a:pt x="0" y="61"/>
                    </a:lnTo>
                    <a:lnTo>
                      <a:pt x="0" y="62"/>
                    </a:lnTo>
                    <a:lnTo>
                      <a:pt x="0" y="62"/>
                    </a:lnTo>
                    <a:lnTo>
                      <a:pt x="0" y="61"/>
                    </a:lnTo>
                    <a:lnTo>
                      <a:pt x="0" y="63"/>
                    </a:lnTo>
                    <a:lnTo>
                      <a:pt x="0" y="63"/>
                    </a:lnTo>
                    <a:lnTo>
                      <a:pt x="0" y="62"/>
                    </a:lnTo>
                    <a:lnTo>
                      <a:pt x="0" y="63"/>
                    </a:lnTo>
                    <a:lnTo>
                      <a:pt x="0" y="63"/>
                    </a:lnTo>
                    <a:lnTo>
                      <a:pt x="0" y="63"/>
                    </a:lnTo>
                    <a:lnTo>
                      <a:pt x="0" y="63"/>
                    </a:lnTo>
                    <a:lnTo>
                      <a:pt x="0" y="62"/>
                    </a:lnTo>
                    <a:lnTo>
                      <a:pt x="0" y="61"/>
                    </a:lnTo>
                    <a:lnTo>
                      <a:pt x="0" y="61"/>
                    </a:lnTo>
                    <a:lnTo>
                      <a:pt x="0" y="61"/>
                    </a:lnTo>
                    <a:lnTo>
                      <a:pt x="0" y="61"/>
                    </a:lnTo>
                    <a:lnTo>
                      <a:pt x="0" y="61"/>
                    </a:lnTo>
                    <a:lnTo>
                      <a:pt x="0" y="61"/>
                    </a:lnTo>
                    <a:lnTo>
                      <a:pt x="0" y="61"/>
                    </a:lnTo>
                    <a:lnTo>
                      <a:pt x="0" y="60"/>
                    </a:lnTo>
                    <a:lnTo>
                      <a:pt x="0" y="59"/>
                    </a:lnTo>
                    <a:lnTo>
                      <a:pt x="0" y="59"/>
                    </a:lnTo>
                    <a:lnTo>
                      <a:pt x="0" y="58"/>
                    </a:lnTo>
                    <a:lnTo>
                      <a:pt x="0" y="59"/>
                    </a:lnTo>
                    <a:lnTo>
                      <a:pt x="0" y="58"/>
                    </a:lnTo>
                    <a:lnTo>
                      <a:pt x="0" y="59"/>
                    </a:lnTo>
                    <a:lnTo>
                      <a:pt x="0" y="58"/>
                    </a:lnTo>
                    <a:lnTo>
                      <a:pt x="0" y="58"/>
                    </a:lnTo>
                    <a:lnTo>
                      <a:pt x="0" y="58"/>
                    </a:lnTo>
                    <a:lnTo>
                      <a:pt x="0" y="58"/>
                    </a:lnTo>
                    <a:lnTo>
                      <a:pt x="0" y="59"/>
                    </a:lnTo>
                    <a:lnTo>
                      <a:pt x="0" y="59"/>
                    </a:lnTo>
                    <a:lnTo>
                      <a:pt x="0" y="60"/>
                    </a:lnTo>
                    <a:lnTo>
                      <a:pt x="0" y="59"/>
                    </a:lnTo>
                    <a:lnTo>
                      <a:pt x="0" y="60"/>
                    </a:lnTo>
                    <a:lnTo>
                      <a:pt x="0" y="61"/>
                    </a:lnTo>
                    <a:lnTo>
                      <a:pt x="0" y="61"/>
                    </a:lnTo>
                    <a:lnTo>
                      <a:pt x="0" y="62"/>
                    </a:lnTo>
                    <a:lnTo>
                      <a:pt x="0" y="63"/>
                    </a:lnTo>
                    <a:lnTo>
                      <a:pt x="0" y="62"/>
                    </a:lnTo>
                    <a:lnTo>
                      <a:pt x="0" y="63"/>
                    </a:lnTo>
                    <a:lnTo>
                      <a:pt x="0" y="63"/>
                    </a:lnTo>
                    <a:lnTo>
                      <a:pt x="0" y="63"/>
                    </a:lnTo>
                    <a:lnTo>
                      <a:pt x="0" y="62"/>
                    </a:lnTo>
                    <a:lnTo>
                      <a:pt x="0" y="62"/>
                    </a:lnTo>
                    <a:lnTo>
                      <a:pt x="0" y="62"/>
                    </a:lnTo>
                    <a:lnTo>
                      <a:pt x="0" y="62"/>
                    </a:lnTo>
                    <a:lnTo>
                      <a:pt x="0" y="62"/>
                    </a:lnTo>
                    <a:lnTo>
                      <a:pt x="0" y="62"/>
                    </a:lnTo>
                    <a:lnTo>
                      <a:pt x="0" y="62"/>
                    </a:lnTo>
                    <a:lnTo>
                      <a:pt x="0" y="61"/>
                    </a:lnTo>
                    <a:lnTo>
                      <a:pt x="0" y="62"/>
                    </a:lnTo>
                    <a:lnTo>
                      <a:pt x="0" y="63"/>
                    </a:lnTo>
                    <a:lnTo>
                      <a:pt x="0" y="63"/>
                    </a:lnTo>
                    <a:lnTo>
                      <a:pt x="0" y="64"/>
                    </a:lnTo>
                    <a:lnTo>
                      <a:pt x="0" y="65"/>
                    </a:lnTo>
                    <a:lnTo>
                      <a:pt x="0" y="65"/>
                    </a:lnTo>
                    <a:lnTo>
                      <a:pt x="0" y="65"/>
                    </a:lnTo>
                    <a:lnTo>
                      <a:pt x="0" y="65"/>
                    </a:lnTo>
                    <a:lnTo>
                      <a:pt x="0" y="65"/>
                    </a:lnTo>
                    <a:lnTo>
                      <a:pt x="0" y="66"/>
                    </a:lnTo>
                    <a:lnTo>
                      <a:pt x="0" y="65"/>
                    </a:lnTo>
                    <a:lnTo>
                      <a:pt x="0" y="65"/>
                    </a:lnTo>
                    <a:lnTo>
                      <a:pt x="0" y="65"/>
                    </a:lnTo>
                    <a:lnTo>
                      <a:pt x="0" y="64"/>
                    </a:lnTo>
                    <a:lnTo>
                      <a:pt x="0" y="64"/>
                    </a:lnTo>
                    <a:lnTo>
                      <a:pt x="0" y="64"/>
                    </a:lnTo>
                    <a:lnTo>
                      <a:pt x="0" y="63"/>
                    </a:lnTo>
                    <a:lnTo>
                      <a:pt x="0" y="64"/>
                    </a:lnTo>
                    <a:lnTo>
                      <a:pt x="0" y="63"/>
                    </a:lnTo>
                    <a:lnTo>
                      <a:pt x="0" y="63"/>
                    </a:lnTo>
                    <a:lnTo>
                      <a:pt x="1" y="63"/>
                    </a:lnTo>
                    <a:lnTo>
                      <a:pt x="1" y="62"/>
                    </a:lnTo>
                    <a:lnTo>
                      <a:pt x="1" y="62"/>
                    </a:lnTo>
                    <a:lnTo>
                      <a:pt x="1" y="61"/>
                    </a:lnTo>
                    <a:lnTo>
                      <a:pt x="1" y="62"/>
                    </a:lnTo>
                    <a:lnTo>
                      <a:pt x="1" y="61"/>
                    </a:lnTo>
                    <a:lnTo>
                      <a:pt x="1" y="61"/>
                    </a:lnTo>
                    <a:lnTo>
                      <a:pt x="1" y="61"/>
                    </a:lnTo>
                    <a:lnTo>
                      <a:pt x="1" y="62"/>
                    </a:lnTo>
                    <a:lnTo>
                      <a:pt x="1" y="61"/>
                    </a:lnTo>
                    <a:lnTo>
                      <a:pt x="1" y="61"/>
                    </a:lnTo>
                    <a:lnTo>
                      <a:pt x="1" y="62"/>
                    </a:lnTo>
                    <a:lnTo>
                      <a:pt x="1" y="63"/>
                    </a:lnTo>
                    <a:lnTo>
                      <a:pt x="1" y="63"/>
                    </a:lnTo>
                    <a:lnTo>
                      <a:pt x="1" y="62"/>
                    </a:lnTo>
                    <a:lnTo>
                      <a:pt x="1" y="62"/>
                    </a:lnTo>
                    <a:lnTo>
                      <a:pt x="1" y="62"/>
                    </a:lnTo>
                    <a:lnTo>
                      <a:pt x="1" y="62"/>
                    </a:lnTo>
                    <a:lnTo>
                      <a:pt x="1" y="63"/>
                    </a:lnTo>
                    <a:lnTo>
                      <a:pt x="1" y="62"/>
                    </a:lnTo>
                    <a:lnTo>
                      <a:pt x="1" y="62"/>
                    </a:lnTo>
                    <a:lnTo>
                      <a:pt x="1" y="62"/>
                    </a:lnTo>
                    <a:lnTo>
                      <a:pt x="1" y="62"/>
                    </a:lnTo>
                    <a:lnTo>
                      <a:pt x="1" y="62"/>
                    </a:lnTo>
                    <a:lnTo>
                      <a:pt x="1" y="62"/>
                    </a:lnTo>
                    <a:lnTo>
                      <a:pt x="1" y="61"/>
                    </a:lnTo>
                    <a:lnTo>
                      <a:pt x="1" y="61"/>
                    </a:lnTo>
                    <a:lnTo>
                      <a:pt x="1" y="62"/>
                    </a:lnTo>
                    <a:lnTo>
                      <a:pt x="1" y="63"/>
                    </a:lnTo>
                    <a:lnTo>
                      <a:pt x="1" y="63"/>
                    </a:lnTo>
                    <a:lnTo>
                      <a:pt x="1" y="62"/>
                    </a:lnTo>
                    <a:lnTo>
                      <a:pt x="1" y="63"/>
                    </a:lnTo>
                    <a:lnTo>
                      <a:pt x="1" y="62"/>
                    </a:lnTo>
                    <a:lnTo>
                      <a:pt x="1" y="62"/>
                    </a:lnTo>
                    <a:lnTo>
                      <a:pt x="1" y="61"/>
                    </a:lnTo>
                    <a:lnTo>
                      <a:pt x="1" y="61"/>
                    </a:lnTo>
                    <a:lnTo>
                      <a:pt x="1" y="61"/>
                    </a:lnTo>
                    <a:lnTo>
                      <a:pt x="1" y="60"/>
                    </a:lnTo>
                    <a:lnTo>
                      <a:pt x="1" y="59"/>
                    </a:lnTo>
                    <a:lnTo>
                      <a:pt x="1" y="59"/>
                    </a:lnTo>
                    <a:lnTo>
                      <a:pt x="1" y="59"/>
                    </a:lnTo>
                    <a:lnTo>
                      <a:pt x="1" y="59"/>
                    </a:lnTo>
                    <a:lnTo>
                      <a:pt x="1" y="59"/>
                    </a:lnTo>
                    <a:lnTo>
                      <a:pt x="1" y="59"/>
                    </a:lnTo>
                    <a:lnTo>
                      <a:pt x="1" y="59"/>
                    </a:lnTo>
                    <a:lnTo>
                      <a:pt x="1" y="59"/>
                    </a:lnTo>
                    <a:lnTo>
                      <a:pt x="1" y="59"/>
                    </a:lnTo>
                    <a:lnTo>
                      <a:pt x="1" y="59"/>
                    </a:lnTo>
                    <a:lnTo>
                      <a:pt x="1" y="58"/>
                    </a:lnTo>
                    <a:lnTo>
                      <a:pt x="1" y="58"/>
                    </a:lnTo>
                    <a:lnTo>
                      <a:pt x="1" y="57"/>
                    </a:lnTo>
                    <a:lnTo>
                      <a:pt x="1" y="57"/>
                    </a:lnTo>
                    <a:lnTo>
                      <a:pt x="1" y="57"/>
                    </a:lnTo>
                    <a:lnTo>
                      <a:pt x="1" y="56"/>
                    </a:lnTo>
                    <a:lnTo>
                      <a:pt x="1" y="56"/>
                    </a:lnTo>
                    <a:lnTo>
                      <a:pt x="1" y="56"/>
                    </a:lnTo>
                    <a:lnTo>
                      <a:pt x="1" y="57"/>
                    </a:lnTo>
                    <a:lnTo>
                      <a:pt x="1" y="56"/>
                    </a:lnTo>
                    <a:lnTo>
                      <a:pt x="1" y="56"/>
                    </a:lnTo>
                    <a:lnTo>
                      <a:pt x="1" y="56"/>
                    </a:lnTo>
                    <a:lnTo>
                      <a:pt x="1" y="57"/>
                    </a:lnTo>
                    <a:lnTo>
                      <a:pt x="1" y="56"/>
                    </a:lnTo>
                    <a:lnTo>
                      <a:pt x="1" y="56"/>
                    </a:lnTo>
                    <a:lnTo>
                      <a:pt x="1" y="57"/>
                    </a:lnTo>
                    <a:lnTo>
                      <a:pt x="1" y="57"/>
                    </a:lnTo>
                    <a:lnTo>
                      <a:pt x="1" y="58"/>
                    </a:lnTo>
                    <a:lnTo>
                      <a:pt x="1" y="58"/>
                    </a:lnTo>
                    <a:lnTo>
                      <a:pt x="1" y="58"/>
                    </a:lnTo>
                    <a:lnTo>
                      <a:pt x="1" y="58"/>
                    </a:lnTo>
                    <a:lnTo>
                      <a:pt x="1" y="59"/>
                    </a:lnTo>
                    <a:lnTo>
                      <a:pt x="1" y="59"/>
                    </a:lnTo>
                    <a:lnTo>
                      <a:pt x="1" y="59"/>
                    </a:lnTo>
                    <a:lnTo>
                      <a:pt x="1" y="59"/>
                    </a:lnTo>
                    <a:lnTo>
                      <a:pt x="1" y="58"/>
                    </a:lnTo>
                    <a:lnTo>
                      <a:pt x="1" y="59"/>
                    </a:lnTo>
                    <a:lnTo>
                      <a:pt x="1" y="58"/>
                    </a:lnTo>
                    <a:lnTo>
                      <a:pt x="1" y="58"/>
                    </a:lnTo>
                    <a:lnTo>
                      <a:pt x="1" y="57"/>
                    </a:lnTo>
                    <a:lnTo>
                      <a:pt x="1" y="56"/>
                    </a:lnTo>
                    <a:lnTo>
                      <a:pt x="1" y="56"/>
                    </a:lnTo>
                    <a:lnTo>
                      <a:pt x="1" y="56"/>
                    </a:lnTo>
                    <a:lnTo>
                      <a:pt x="1" y="55"/>
                    </a:lnTo>
                    <a:lnTo>
                      <a:pt x="1" y="55"/>
                    </a:lnTo>
                    <a:lnTo>
                      <a:pt x="1" y="55"/>
                    </a:lnTo>
                    <a:lnTo>
                      <a:pt x="1" y="55"/>
                    </a:lnTo>
                    <a:lnTo>
                      <a:pt x="1" y="55"/>
                    </a:lnTo>
                    <a:lnTo>
                      <a:pt x="1" y="56"/>
                    </a:lnTo>
                    <a:lnTo>
                      <a:pt x="1" y="57"/>
                    </a:lnTo>
                    <a:lnTo>
                      <a:pt x="1" y="57"/>
                    </a:lnTo>
                    <a:lnTo>
                      <a:pt x="1" y="58"/>
                    </a:lnTo>
                    <a:lnTo>
                      <a:pt x="1" y="58"/>
                    </a:lnTo>
                    <a:lnTo>
                      <a:pt x="1" y="57"/>
                    </a:lnTo>
                    <a:lnTo>
                      <a:pt x="1" y="57"/>
                    </a:lnTo>
                    <a:lnTo>
                      <a:pt x="1" y="58"/>
                    </a:lnTo>
                    <a:lnTo>
                      <a:pt x="1" y="57"/>
                    </a:lnTo>
                    <a:lnTo>
                      <a:pt x="1" y="58"/>
                    </a:lnTo>
                    <a:lnTo>
                      <a:pt x="1" y="57"/>
                    </a:lnTo>
                    <a:lnTo>
                      <a:pt x="1" y="58"/>
                    </a:lnTo>
                    <a:lnTo>
                      <a:pt x="1" y="58"/>
                    </a:lnTo>
                    <a:lnTo>
                      <a:pt x="1" y="58"/>
                    </a:lnTo>
                    <a:lnTo>
                      <a:pt x="1" y="59"/>
                    </a:lnTo>
                    <a:lnTo>
                      <a:pt x="1" y="58"/>
                    </a:lnTo>
                    <a:lnTo>
                      <a:pt x="1" y="59"/>
                    </a:lnTo>
                    <a:lnTo>
                      <a:pt x="1" y="60"/>
                    </a:lnTo>
                    <a:lnTo>
                      <a:pt x="1" y="59"/>
                    </a:lnTo>
                    <a:lnTo>
                      <a:pt x="1" y="59"/>
                    </a:lnTo>
                    <a:lnTo>
                      <a:pt x="1" y="60"/>
                    </a:lnTo>
                  </a:path>
                </a:pathLst>
              </a:custGeom>
              <a:noFill/>
              <a:ln w="0">
                <a:solidFill>
                  <a:srgbClr val="3366FF"/>
                </a:solidFill>
                <a:prstDash val="solid"/>
                <a:round/>
                <a:headEnd/>
                <a:tailEnd/>
              </a:ln>
            </p:spPr>
            <p:txBody>
              <a:bodyPr/>
              <a:lstStyle/>
              <a:p>
                <a:endParaRPr lang="en-GB"/>
              </a:p>
            </p:txBody>
          </p:sp>
          <p:sp>
            <p:nvSpPr>
              <p:cNvPr id="186408" name="Freeform 1064"/>
              <p:cNvSpPr>
                <a:spLocks/>
              </p:cNvSpPr>
              <p:nvPr/>
            </p:nvSpPr>
            <p:spPr bwMode="auto">
              <a:xfrm>
                <a:off x="4038" y="3617"/>
                <a:ext cx="1" cy="378"/>
              </a:xfrm>
              <a:custGeom>
                <a:avLst/>
                <a:gdLst/>
                <a:ahLst/>
                <a:cxnLst>
                  <a:cxn ang="0">
                    <a:pos x="0" y="55"/>
                  </a:cxn>
                  <a:cxn ang="0">
                    <a:pos x="0" y="58"/>
                  </a:cxn>
                  <a:cxn ang="0">
                    <a:pos x="0" y="57"/>
                  </a:cxn>
                  <a:cxn ang="0">
                    <a:pos x="0" y="52"/>
                  </a:cxn>
                  <a:cxn ang="0">
                    <a:pos x="0" y="44"/>
                  </a:cxn>
                  <a:cxn ang="0">
                    <a:pos x="0" y="36"/>
                  </a:cxn>
                  <a:cxn ang="0">
                    <a:pos x="0" y="28"/>
                  </a:cxn>
                  <a:cxn ang="0">
                    <a:pos x="0" y="26"/>
                  </a:cxn>
                  <a:cxn ang="0">
                    <a:pos x="0" y="21"/>
                  </a:cxn>
                  <a:cxn ang="0">
                    <a:pos x="0" y="17"/>
                  </a:cxn>
                  <a:cxn ang="0">
                    <a:pos x="0" y="15"/>
                  </a:cxn>
                  <a:cxn ang="0">
                    <a:pos x="0" y="11"/>
                  </a:cxn>
                  <a:cxn ang="0">
                    <a:pos x="0" y="11"/>
                  </a:cxn>
                  <a:cxn ang="0">
                    <a:pos x="0" y="12"/>
                  </a:cxn>
                  <a:cxn ang="0">
                    <a:pos x="0" y="8"/>
                  </a:cxn>
                  <a:cxn ang="0">
                    <a:pos x="0" y="8"/>
                  </a:cxn>
                  <a:cxn ang="0">
                    <a:pos x="0" y="9"/>
                  </a:cxn>
                  <a:cxn ang="0">
                    <a:pos x="0" y="6"/>
                  </a:cxn>
                  <a:cxn ang="0">
                    <a:pos x="0" y="8"/>
                  </a:cxn>
                  <a:cxn ang="0">
                    <a:pos x="0" y="6"/>
                  </a:cxn>
                  <a:cxn ang="0">
                    <a:pos x="0" y="9"/>
                  </a:cxn>
                  <a:cxn ang="0">
                    <a:pos x="0" y="8"/>
                  </a:cxn>
                  <a:cxn ang="0">
                    <a:pos x="0" y="8"/>
                  </a:cxn>
                  <a:cxn ang="0">
                    <a:pos x="0" y="9"/>
                  </a:cxn>
                  <a:cxn ang="0">
                    <a:pos x="0" y="8"/>
                  </a:cxn>
                  <a:cxn ang="0">
                    <a:pos x="0" y="8"/>
                  </a:cxn>
                  <a:cxn ang="0">
                    <a:pos x="0" y="8"/>
                  </a:cxn>
                  <a:cxn ang="0">
                    <a:pos x="0" y="7"/>
                  </a:cxn>
                  <a:cxn ang="0">
                    <a:pos x="0" y="7"/>
                  </a:cxn>
                  <a:cxn ang="0">
                    <a:pos x="0" y="6"/>
                  </a:cxn>
                  <a:cxn ang="0">
                    <a:pos x="0" y="4"/>
                  </a:cxn>
                  <a:cxn ang="0">
                    <a:pos x="0" y="6"/>
                  </a:cxn>
                  <a:cxn ang="0">
                    <a:pos x="0" y="5"/>
                  </a:cxn>
                  <a:cxn ang="0">
                    <a:pos x="0" y="7"/>
                  </a:cxn>
                  <a:cxn ang="0">
                    <a:pos x="0" y="4"/>
                  </a:cxn>
                  <a:cxn ang="0">
                    <a:pos x="0" y="1"/>
                  </a:cxn>
                  <a:cxn ang="0">
                    <a:pos x="0" y="2"/>
                  </a:cxn>
                  <a:cxn ang="0">
                    <a:pos x="0" y="2"/>
                  </a:cxn>
                  <a:cxn ang="0">
                    <a:pos x="0" y="1"/>
                  </a:cxn>
                  <a:cxn ang="0">
                    <a:pos x="0" y="3"/>
                  </a:cxn>
                  <a:cxn ang="0">
                    <a:pos x="0" y="2"/>
                  </a:cxn>
                  <a:cxn ang="0">
                    <a:pos x="0" y="5"/>
                  </a:cxn>
                  <a:cxn ang="0">
                    <a:pos x="0" y="6"/>
                  </a:cxn>
                  <a:cxn ang="0">
                    <a:pos x="0" y="6"/>
                  </a:cxn>
                  <a:cxn ang="0">
                    <a:pos x="0" y="8"/>
                  </a:cxn>
                  <a:cxn ang="0">
                    <a:pos x="0" y="8"/>
                  </a:cxn>
                  <a:cxn ang="0">
                    <a:pos x="0" y="4"/>
                  </a:cxn>
                  <a:cxn ang="0">
                    <a:pos x="0" y="3"/>
                  </a:cxn>
                  <a:cxn ang="0">
                    <a:pos x="0" y="0"/>
                  </a:cxn>
                  <a:cxn ang="0">
                    <a:pos x="0" y="2"/>
                  </a:cxn>
                  <a:cxn ang="0">
                    <a:pos x="0" y="2"/>
                  </a:cxn>
                  <a:cxn ang="0">
                    <a:pos x="0" y="2"/>
                  </a:cxn>
                  <a:cxn ang="0">
                    <a:pos x="0" y="5"/>
                  </a:cxn>
                  <a:cxn ang="0">
                    <a:pos x="0" y="3"/>
                  </a:cxn>
                  <a:cxn ang="0">
                    <a:pos x="0" y="6"/>
                  </a:cxn>
                  <a:cxn ang="0">
                    <a:pos x="0" y="3"/>
                  </a:cxn>
                  <a:cxn ang="0">
                    <a:pos x="0" y="5"/>
                  </a:cxn>
                  <a:cxn ang="0">
                    <a:pos x="0" y="5"/>
                  </a:cxn>
                  <a:cxn ang="0">
                    <a:pos x="0" y="1"/>
                  </a:cxn>
                  <a:cxn ang="0">
                    <a:pos x="0" y="3"/>
                  </a:cxn>
                  <a:cxn ang="0">
                    <a:pos x="0" y="3"/>
                  </a:cxn>
                  <a:cxn ang="0">
                    <a:pos x="0" y="4"/>
                  </a:cxn>
                  <a:cxn ang="0">
                    <a:pos x="0" y="4"/>
                  </a:cxn>
                </a:cxnLst>
                <a:rect l="0" t="0" r="r" b="b"/>
                <a:pathLst>
                  <a:path h="63">
                    <a:moveTo>
                      <a:pt x="0" y="56"/>
                    </a:moveTo>
                    <a:lnTo>
                      <a:pt x="0" y="55"/>
                    </a:lnTo>
                    <a:lnTo>
                      <a:pt x="0" y="55"/>
                    </a:lnTo>
                    <a:lnTo>
                      <a:pt x="0" y="55"/>
                    </a:lnTo>
                    <a:lnTo>
                      <a:pt x="0" y="55"/>
                    </a:lnTo>
                    <a:lnTo>
                      <a:pt x="0" y="55"/>
                    </a:lnTo>
                    <a:lnTo>
                      <a:pt x="0" y="55"/>
                    </a:lnTo>
                    <a:lnTo>
                      <a:pt x="0" y="56"/>
                    </a:lnTo>
                    <a:lnTo>
                      <a:pt x="0" y="57"/>
                    </a:lnTo>
                    <a:lnTo>
                      <a:pt x="0" y="56"/>
                    </a:lnTo>
                    <a:lnTo>
                      <a:pt x="0" y="55"/>
                    </a:lnTo>
                    <a:lnTo>
                      <a:pt x="0" y="56"/>
                    </a:lnTo>
                    <a:lnTo>
                      <a:pt x="0" y="56"/>
                    </a:lnTo>
                    <a:lnTo>
                      <a:pt x="0" y="57"/>
                    </a:lnTo>
                    <a:lnTo>
                      <a:pt x="0" y="57"/>
                    </a:lnTo>
                    <a:lnTo>
                      <a:pt x="0" y="57"/>
                    </a:lnTo>
                    <a:lnTo>
                      <a:pt x="0" y="57"/>
                    </a:lnTo>
                    <a:lnTo>
                      <a:pt x="0" y="57"/>
                    </a:lnTo>
                    <a:lnTo>
                      <a:pt x="0" y="57"/>
                    </a:lnTo>
                    <a:lnTo>
                      <a:pt x="0" y="57"/>
                    </a:lnTo>
                    <a:lnTo>
                      <a:pt x="0" y="57"/>
                    </a:lnTo>
                    <a:lnTo>
                      <a:pt x="0" y="58"/>
                    </a:lnTo>
                    <a:lnTo>
                      <a:pt x="0" y="57"/>
                    </a:lnTo>
                    <a:lnTo>
                      <a:pt x="0" y="57"/>
                    </a:lnTo>
                    <a:lnTo>
                      <a:pt x="0" y="57"/>
                    </a:lnTo>
                    <a:lnTo>
                      <a:pt x="0" y="57"/>
                    </a:lnTo>
                    <a:lnTo>
                      <a:pt x="0" y="57"/>
                    </a:lnTo>
                    <a:lnTo>
                      <a:pt x="0" y="57"/>
                    </a:lnTo>
                    <a:lnTo>
                      <a:pt x="0" y="56"/>
                    </a:lnTo>
                    <a:lnTo>
                      <a:pt x="0" y="57"/>
                    </a:lnTo>
                    <a:lnTo>
                      <a:pt x="0" y="57"/>
                    </a:lnTo>
                    <a:lnTo>
                      <a:pt x="0" y="56"/>
                    </a:lnTo>
                    <a:lnTo>
                      <a:pt x="0" y="57"/>
                    </a:lnTo>
                    <a:lnTo>
                      <a:pt x="0" y="57"/>
                    </a:lnTo>
                    <a:lnTo>
                      <a:pt x="0" y="57"/>
                    </a:lnTo>
                    <a:lnTo>
                      <a:pt x="0" y="56"/>
                    </a:lnTo>
                    <a:lnTo>
                      <a:pt x="0" y="57"/>
                    </a:lnTo>
                    <a:lnTo>
                      <a:pt x="0" y="57"/>
                    </a:lnTo>
                    <a:lnTo>
                      <a:pt x="0" y="58"/>
                    </a:lnTo>
                    <a:lnTo>
                      <a:pt x="0" y="58"/>
                    </a:lnTo>
                    <a:lnTo>
                      <a:pt x="0" y="63"/>
                    </a:lnTo>
                    <a:lnTo>
                      <a:pt x="0" y="60"/>
                    </a:lnTo>
                    <a:lnTo>
                      <a:pt x="0" y="55"/>
                    </a:lnTo>
                    <a:lnTo>
                      <a:pt x="0" y="52"/>
                    </a:lnTo>
                    <a:lnTo>
                      <a:pt x="0" y="51"/>
                    </a:lnTo>
                    <a:lnTo>
                      <a:pt x="0" y="51"/>
                    </a:lnTo>
                    <a:lnTo>
                      <a:pt x="0" y="50"/>
                    </a:lnTo>
                    <a:lnTo>
                      <a:pt x="0" y="50"/>
                    </a:lnTo>
                    <a:lnTo>
                      <a:pt x="0" y="49"/>
                    </a:lnTo>
                    <a:lnTo>
                      <a:pt x="0" y="48"/>
                    </a:lnTo>
                    <a:lnTo>
                      <a:pt x="0" y="46"/>
                    </a:lnTo>
                    <a:lnTo>
                      <a:pt x="0" y="46"/>
                    </a:lnTo>
                    <a:lnTo>
                      <a:pt x="0" y="45"/>
                    </a:lnTo>
                    <a:lnTo>
                      <a:pt x="0" y="44"/>
                    </a:lnTo>
                    <a:lnTo>
                      <a:pt x="0" y="44"/>
                    </a:lnTo>
                    <a:lnTo>
                      <a:pt x="0" y="43"/>
                    </a:lnTo>
                    <a:lnTo>
                      <a:pt x="0" y="43"/>
                    </a:lnTo>
                    <a:lnTo>
                      <a:pt x="0" y="42"/>
                    </a:lnTo>
                    <a:lnTo>
                      <a:pt x="0" y="41"/>
                    </a:lnTo>
                    <a:lnTo>
                      <a:pt x="0" y="40"/>
                    </a:lnTo>
                    <a:lnTo>
                      <a:pt x="0" y="39"/>
                    </a:lnTo>
                    <a:lnTo>
                      <a:pt x="0" y="38"/>
                    </a:lnTo>
                    <a:lnTo>
                      <a:pt x="0" y="38"/>
                    </a:lnTo>
                    <a:lnTo>
                      <a:pt x="0" y="37"/>
                    </a:lnTo>
                    <a:lnTo>
                      <a:pt x="0" y="37"/>
                    </a:lnTo>
                    <a:lnTo>
                      <a:pt x="0" y="36"/>
                    </a:lnTo>
                    <a:lnTo>
                      <a:pt x="0" y="36"/>
                    </a:lnTo>
                    <a:lnTo>
                      <a:pt x="0" y="35"/>
                    </a:lnTo>
                    <a:lnTo>
                      <a:pt x="0" y="35"/>
                    </a:lnTo>
                    <a:lnTo>
                      <a:pt x="0" y="33"/>
                    </a:lnTo>
                    <a:lnTo>
                      <a:pt x="0" y="33"/>
                    </a:lnTo>
                    <a:lnTo>
                      <a:pt x="0" y="32"/>
                    </a:lnTo>
                    <a:lnTo>
                      <a:pt x="0" y="31"/>
                    </a:lnTo>
                    <a:lnTo>
                      <a:pt x="0" y="31"/>
                    </a:lnTo>
                    <a:lnTo>
                      <a:pt x="0" y="31"/>
                    </a:lnTo>
                    <a:lnTo>
                      <a:pt x="0" y="30"/>
                    </a:lnTo>
                    <a:lnTo>
                      <a:pt x="0" y="28"/>
                    </a:lnTo>
                    <a:lnTo>
                      <a:pt x="0" y="28"/>
                    </a:lnTo>
                    <a:lnTo>
                      <a:pt x="0" y="27"/>
                    </a:lnTo>
                    <a:lnTo>
                      <a:pt x="0" y="27"/>
                    </a:lnTo>
                    <a:lnTo>
                      <a:pt x="0" y="27"/>
                    </a:lnTo>
                    <a:lnTo>
                      <a:pt x="0" y="27"/>
                    </a:lnTo>
                    <a:lnTo>
                      <a:pt x="0" y="27"/>
                    </a:lnTo>
                    <a:lnTo>
                      <a:pt x="0" y="27"/>
                    </a:lnTo>
                    <a:lnTo>
                      <a:pt x="0" y="26"/>
                    </a:lnTo>
                    <a:lnTo>
                      <a:pt x="0" y="26"/>
                    </a:lnTo>
                    <a:lnTo>
                      <a:pt x="0" y="27"/>
                    </a:lnTo>
                    <a:lnTo>
                      <a:pt x="0" y="26"/>
                    </a:lnTo>
                    <a:lnTo>
                      <a:pt x="0" y="26"/>
                    </a:lnTo>
                    <a:lnTo>
                      <a:pt x="0" y="25"/>
                    </a:lnTo>
                    <a:lnTo>
                      <a:pt x="0" y="25"/>
                    </a:lnTo>
                    <a:lnTo>
                      <a:pt x="0" y="25"/>
                    </a:lnTo>
                    <a:lnTo>
                      <a:pt x="0" y="24"/>
                    </a:lnTo>
                    <a:lnTo>
                      <a:pt x="0" y="25"/>
                    </a:lnTo>
                    <a:lnTo>
                      <a:pt x="0" y="24"/>
                    </a:lnTo>
                    <a:lnTo>
                      <a:pt x="0" y="23"/>
                    </a:lnTo>
                    <a:lnTo>
                      <a:pt x="0" y="23"/>
                    </a:lnTo>
                    <a:lnTo>
                      <a:pt x="0" y="22"/>
                    </a:lnTo>
                    <a:lnTo>
                      <a:pt x="0" y="21"/>
                    </a:lnTo>
                    <a:lnTo>
                      <a:pt x="0" y="20"/>
                    </a:lnTo>
                    <a:lnTo>
                      <a:pt x="0" y="20"/>
                    </a:lnTo>
                    <a:lnTo>
                      <a:pt x="0" y="20"/>
                    </a:lnTo>
                    <a:lnTo>
                      <a:pt x="0" y="19"/>
                    </a:lnTo>
                    <a:lnTo>
                      <a:pt x="0" y="18"/>
                    </a:lnTo>
                    <a:lnTo>
                      <a:pt x="0" y="18"/>
                    </a:lnTo>
                    <a:lnTo>
                      <a:pt x="0" y="17"/>
                    </a:lnTo>
                    <a:lnTo>
                      <a:pt x="0" y="17"/>
                    </a:lnTo>
                    <a:lnTo>
                      <a:pt x="0" y="17"/>
                    </a:lnTo>
                    <a:lnTo>
                      <a:pt x="0" y="17"/>
                    </a:lnTo>
                    <a:lnTo>
                      <a:pt x="0" y="17"/>
                    </a:lnTo>
                    <a:lnTo>
                      <a:pt x="0" y="17"/>
                    </a:lnTo>
                    <a:lnTo>
                      <a:pt x="0" y="18"/>
                    </a:lnTo>
                    <a:lnTo>
                      <a:pt x="0" y="17"/>
                    </a:lnTo>
                    <a:lnTo>
                      <a:pt x="0" y="17"/>
                    </a:lnTo>
                    <a:lnTo>
                      <a:pt x="0" y="17"/>
                    </a:lnTo>
                    <a:lnTo>
                      <a:pt x="0" y="16"/>
                    </a:lnTo>
                    <a:lnTo>
                      <a:pt x="0" y="17"/>
                    </a:lnTo>
                    <a:lnTo>
                      <a:pt x="0" y="16"/>
                    </a:lnTo>
                    <a:lnTo>
                      <a:pt x="0" y="16"/>
                    </a:lnTo>
                    <a:lnTo>
                      <a:pt x="0" y="16"/>
                    </a:lnTo>
                    <a:lnTo>
                      <a:pt x="0" y="15"/>
                    </a:lnTo>
                    <a:lnTo>
                      <a:pt x="0" y="15"/>
                    </a:lnTo>
                    <a:lnTo>
                      <a:pt x="0" y="15"/>
                    </a:lnTo>
                    <a:lnTo>
                      <a:pt x="0" y="14"/>
                    </a:lnTo>
                    <a:lnTo>
                      <a:pt x="0" y="14"/>
                    </a:lnTo>
                    <a:lnTo>
                      <a:pt x="0" y="13"/>
                    </a:lnTo>
                    <a:lnTo>
                      <a:pt x="0" y="13"/>
                    </a:lnTo>
                    <a:lnTo>
                      <a:pt x="0" y="12"/>
                    </a:lnTo>
                    <a:lnTo>
                      <a:pt x="0" y="12"/>
                    </a:lnTo>
                    <a:lnTo>
                      <a:pt x="0" y="12"/>
                    </a:lnTo>
                    <a:lnTo>
                      <a:pt x="0" y="12"/>
                    </a:lnTo>
                    <a:lnTo>
                      <a:pt x="0" y="11"/>
                    </a:lnTo>
                    <a:lnTo>
                      <a:pt x="0" y="11"/>
                    </a:lnTo>
                    <a:lnTo>
                      <a:pt x="0" y="10"/>
                    </a:lnTo>
                    <a:lnTo>
                      <a:pt x="0" y="11"/>
                    </a:lnTo>
                    <a:lnTo>
                      <a:pt x="0" y="10"/>
                    </a:lnTo>
                    <a:lnTo>
                      <a:pt x="0" y="11"/>
                    </a:lnTo>
                    <a:lnTo>
                      <a:pt x="0" y="10"/>
                    </a:lnTo>
                    <a:lnTo>
                      <a:pt x="0" y="10"/>
                    </a:lnTo>
                    <a:lnTo>
                      <a:pt x="0" y="11"/>
                    </a:lnTo>
                    <a:lnTo>
                      <a:pt x="0" y="11"/>
                    </a:lnTo>
                    <a:lnTo>
                      <a:pt x="0" y="10"/>
                    </a:lnTo>
                    <a:lnTo>
                      <a:pt x="0" y="11"/>
                    </a:lnTo>
                    <a:lnTo>
                      <a:pt x="0" y="11"/>
                    </a:lnTo>
                    <a:lnTo>
                      <a:pt x="0" y="12"/>
                    </a:lnTo>
                    <a:lnTo>
                      <a:pt x="0" y="12"/>
                    </a:lnTo>
                    <a:lnTo>
                      <a:pt x="0" y="12"/>
                    </a:lnTo>
                    <a:lnTo>
                      <a:pt x="0" y="12"/>
                    </a:lnTo>
                    <a:lnTo>
                      <a:pt x="0" y="13"/>
                    </a:lnTo>
                    <a:lnTo>
                      <a:pt x="0" y="14"/>
                    </a:lnTo>
                    <a:lnTo>
                      <a:pt x="0" y="13"/>
                    </a:lnTo>
                    <a:lnTo>
                      <a:pt x="0" y="14"/>
                    </a:lnTo>
                    <a:lnTo>
                      <a:pt x="0" y="13"/>
                    </a:lnTo>
                    <a:lnTo>
                      <a:pt x="0" y="12"/>
                    </a:lnTo>
                    <a:lnTo>
                      <a:pt x="0" y="12"/>
                    </a:lnTo>
                    <a:lnTo>
                      <a:pt x="0" y="12"/>
                    </a:lnTo>
                    <a:lnTo>
                      <a:pt x="0" y="11"/>
                    </a:lnTo>
                    <a:lnTo>
                      <a:pt x="0" y="10"/>
                    </a:lnTo>
                    <a:lnTo>
                      <a:pt x="0" y="9"/>
                    </a:lnTo>
                    <a:lnTo>
                      <a:pt x="0" y="8"/>
                    </a:lnTo>
                    <a:lnTo>
                      <a:pt x="0" y="8"/>
                    </a:lnTo>
                    <a:lnTo>
                      <a:pt x="0" y="8"/>
                    </a:lnTo>
                    <a:lnTo>
                      <a:pt x="0" y="8"/>
                    </a:lnTo>
                    <a:lnTo>
                      <a:pt x="0" y="9"/>
                    </a:lnTo>
                    <a:lnTo>
                      <a:pt x="0" y="8"/>
                    </a:lnTo>
                    <a:lnTo>
                      <a:pt x="0" y="8"/>
                    </a:lnTo>
                    <a:lnTo>
                      <a:pt x="0" y="8"/>
                    </a:lnTo>
                    <a:lnTo>
                      <a:pt x="0" y="9"/>
                    </a:lnTo>
                    <a:lnTo>
                      <a:pt x="0" y="8"/>
                    </a:lnTo>
                    <a:lnTo>
                      <a:pt x="0" y="9"/>
                    </a:lnTo>
                    <a:lnTo>
                      <a:pt x="0" y="9"/>
                    </a:lnTo>
                    <a:lnTo>
                      <a:pt x="0" y="9"/>
                    </a:lnTo>
                    <a:lnTo>
                      <a:pt x="0" y="9"/>
                    </a:lnTo>
                    <a:lnTo>
                      <a:pt x="0" y="8"/>
                    </a:lnTo>
                    <a:lnTo>
                      <a:pt x="0" y="9"/>
                    </a:lnTo>
                    <a:lnTo>
                      <a:pt x="0" y="8"/>
                    </a:lnTo>
                    <a:lnTo>
                      <a:pt x="0" y="9"/>
                    </a:lnTo>
                    <a:lnTo>
                      <a:pt x="0" y="9"/>
                    </a:lnTo>
                    <a:lnTo>
                      <a:pt x="0" y="9"/>
                    </a:lnTo>
                    <a:lnTo>
                      <a:pt x="0" y="10"/>
                    </a:lnTo>
                    <a:lnTo>
                      <a:pt x="0" y="10"/>
                    </a:lnTo>
                    <a:lnTo>
                      <a:pt x="0" y="10"/>
                    </a:lnTo>
                    <a:lnTo>
                      <a:pt x="0" y="11"/>
                    </a:lnTo>
                    <a:lnTo>
                      <a:pt x="0" y="11"/>
                    </a:lnTo>
                    <a:lnTo>
                      <a:pt x="0" y="10"/>
                    </a:lnTo>
                    <a:lnTo>
                      <a:pt x="0" y="10"/>
                    </a:lnTo>
                    <a:lnTo>
                      <a:pt x="0" y="9"/>
                    </a:lnTo>
                    <a:lnTo>
                      <a:pt x="0" y="8"/>
                    </a:lnTo>
                    <a:lnTo>
                      <a:pt x="0" y="8"/>
                    </a:lnTo>
                    <a:lnTo>
                      <a:pt x="0" y="7"/>
                    </a:lnTo>
                    <a:lnTo>
                      <a:pt x="0" y="8"/>
                    </a:lnTo>
                    <a:lnTo>
                      <a:pt x="0" y="8"/>
                    </a:lnTo>
                    <a:lnTo>
                      <a:pt x="0" y="8"/>
                    </a:lnTo>
                    <a:lnTo>
                      <a:pt x="0" y="7"/>
                    </a:lnTo>
                    <a:lnTo>
                      <a:pt x="0" y="8"/>
                    </a:lnTo>
                    <a:lnTo>
                      <a:pt x="0" y="8"/>
                    </a:lnTo>
                    <a:lnTo>
                      <a:pt x="0" y="7"/>
                    </a:lnTo>
                    <a:lnTo>
                      <a:pt x="0" y="6"/>
                    </a:lnTo>
                    <a:lnTo>
                      <a:pt x="0" y="6"/>
                    </a:lnTo>
                    <a:lnTo>
                      <a:pt x="0" y="6"/>
                    </a:lnTo>
                    <a:lnTo>
                      <a:pt x="0" y="6"/>
                    </a:lnTo>
                    <a:lnTo>
                      <a:pt x="0" y="6"/>
                    </a:lnTo>
                    <a:lnTo>
                      <a:pt x="0" y="7"/>
                    </a:lnTo>
                    <a:lnTo>
                      <a:pt x="0" y="8"/>
                    </a:lnTo>
                    <a:lnTo>
                      <a:pt x="0" y="8"/>
                    </a:lnTo>
                    <a:lnTo>
                      <a:pt x="0" y="7"/>
                    </a:lnTo>
                    <a:lnTo>
                      <a:pt x="0" y="8"/>
                    </a:lnTo>
                    <a:lnTo>
                      <a:pt x="0" y="8"/>
                    </a:lnTo>
                    <a:lnTo>
                      <a:pt x="0" y="8"/>
                    </a:lnTo>
                    <a:lnTo>
                      <a:pt x="0" y="8"/>
                    </a:lnTo>
                    <a:lnTo>
                      <a:pt x="0" y="7"/>
                    </a:lnTo>
                    <a:lnTo>
                      <a:pt x="0" y="7"/>
                    </a:lnTo>
                    <a:lnTo>
                      <a:pt x="0" y="7"/>
                    </a:lnTo>
                    <a:lnTo>
                      <a:pt x="0" y="6"/>
                    </a:lnTo>
                    <a:lnTo>
                      <a:pt x="0" y="6"/>
                    </a:lnTo>
                    <a:lnTo>
                      <a:pt x="0" y="6"/>
                    </a:lnTo>
                    <a:lnTo>
                      <a:pt x="0" y="6"/>
                    </a:lnTo>
                    <a:lnTo>
                      <a:pt x="0" y="5"/>
                    </a:lnTo>
                    <a:lnTo>
                      <a:pt x="0" y="6"/>
                    </a:lnTo>
                    <a:lnTo>
                      <a:pt x="0" y="6"/>
                    </a:lnTo>
                    <a:lnTo>
                      <a:pt x="0" y="6"/>
                    </a:lnTo>
                    <a:lnTo>
                      <a:pt x="0" y="6"/>
                    </a:lnTo>
                    <a:lnTo>
                      <a:pt x="0" y="6"/>
                    </a:lnTo>
                    <a:lnTo>
                      <a:pt x="0" y="6"/>
                    </a:lnTo>
                    <a:lnTo>
                      <a:pt x="0" y="7"/>
                    </a:lnTo>
                    <a:lnTo>
                      <a:pt x="0" y="8"/>
                    </a:lnTo>
                    <a:lnTo>
                      <a:pt x="0" y="8"/>
                    </a:lnTo>
                    <a:lnTo>
                      <a:pt x="0" y="8"/>
                    </a:lnTo>
                    <a:lnTo>
                      <a:pt x="0" y="8"/>
                    </a:lnTo>
                    <a:lnTo>
                      <a:pt x="0" y="8"/>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8"/>
                    </a:lnTo>
                    <a:lnTo>
                      <a:pt x="0" y="8"/>
                    </a:lnTo>
                    <a:lnTo>
                      <a:pt x="0" y="9"/>
                    </a:lnTo>
                    <a:lnTo>
                      <a:pt x="0" y="9"/>
                    </a:lnTo>
                    <a:lnTo>
                      <a:pt x="0" y="9"/>
                    </a:lnTo>
                    <a:lnTo>
                      <a:pt x="0" y="8"/>
                    </a:lnTo>
                    <a:lnTo>
                      <a:pt x="0" y="9"/>
                    </a:lnTo>
                    <a:lnTo>
                      <a:pt x="0" y="8"/>
                    </a:lnTo>
                    <a:lnTo>
                      <a:pt x="0" y="8"/>
                    </a:lnTo>
                    <a:lnTo>
                      <a:pt x="0" y="9"/>
                    </a:lnTo>
                    <a:lnTo>
                      <a:pt x="0" y="9"/>
                    </a:lnTo>
                    <a:lnTo>
                      <a:pt x="0" y="9"/>
                    </a:lnTo>
                    <a:lnTo>
                      <a:pt x="0" y="9"/>
                    </a:lnTo>
                    <a:lnTo>
                      <a:pt x="0" y="9"/>
                    </a:lnTo>
                    <a:lnTo>
                      <a:pt x="0" y="8"/>
                    </a:lnTo>
                    <a:lnTo>
                      <a:pt x="0" y="8"/>
                    </a:lnTo>
                    <a:lnTo>
                      <a:pt x="0" y="8"/>
                    </a:lnTo>
                    <a:lnTo>
                      <a:pt x="0" y="7"/>
                    </a:lnTo>
                    <a:lnTo>
                      <a:pt x="0" y="6"/>
                    </a:lnTo>
                    <a:lnTo>
                      <a:pt x="0" y="7"/>
                    </a:lnTo>
                    <a:lnTo>
                      <a:pt x="0" y="7"/>
                    </a:lnTo>
                    <a:lnTo>
                      <a:pt x="0" y="8"/>
                    </a:lnTo>
                    <a:lnTo>
                      <a:pt x="0" y="7"/>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9"/>
                    </a:lnTo>
                    <a:lnTo>
                      <a:pt x="0" y="8"/>
                    </a:lnTo>
                    <a:lnTo>
                      <a:pt x="0" y="8"/>
                    </a:lnTo>
                    <a:lnTo>
                      <a:pt x="0" y="8"/>
                    </a:lnTo>
                    <a:lnTo>
                      <a:pt x="0" y="7"/>
                    </a:lnTo>
                    <a:lnTo>
                      <a:pt x="0" y="8"/>
                    </a:lnTo>
                    <a:lnTo>
                      <a:pt x="0" y="8"/>
                    </a:lnTo>
                    <a:lnTo>
                      <a:pt x="0" y="7"/>
                    </a:lnTo>
                    <a:lnTo>
                      <a:pt x="0" y="8"/>
                    </a:lnTo>
                    <a:lnTo>
                      <a:pt x="0" y="7"/>
                    </a:lnTo>
                    <a:lnTo>
                      <a:pt x="0" y="7"/>
                    </a:lnTo>
                    <a:lnTo>
                      <a:pt x="0" y="6"/>
                    </a:lnTo>
                    <a:lnTo>
                      <a:pt x="0" y="6"/>
                    </a:lnTo>
                    <a:lnTo>
                      <a:pt x="0" y="6"/>
                    </a:lnTo>
                    <a:lnTo>
                      <a:pt x="0" y="7"/>
                    </a:lnTo>
                    <a:lnTo>
                      <a:pt x="0" y="6"/>
                    </a:lnTo>
                    <a:lnTo>
                      <a:pt x="0" y="7"/>
                    </a:lnTo>
                    <a:lnTo>
                      <a:pt x="0" y="7"/>
                    </a:lnTo>
                    <a:lnTo>
                      <a:pt x="0" y="6"/>
                    </a:lnTo>
                    <a:lnTo>
                      <a:pt x="0" y="7"/>
                    </a:lnTo>
                    <a:lnTo>
                      <a:pt x="0" y="8"/>
                    </a:lnTo>
                    <a:lnTo>
                      <a:pt x="0" y="7"/>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4"/>
                    </a:lnTo>
                    <a:lnTo>
                      <a:pt x="0" y="4"/>
                    </a:lnTo>
                    <a:lnTo>
                      <a:pt x="0" y="5"/>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5"/>
                    </a:lnTo>
                    <a:lnTo>
                      <a:pt x="0" y="4"/>
                    </a:lnTo>
                    <a:lnTo>
                      <a:pt x="0" y="4"/>
                    </a:lnTo>
                    <a:lnTo>
                      <a:pt x="0" y="4"/>
                    </a:lnTo>
                    <a:lnTo>
                      <a:pt x="0" y="5"/>
                    </a:lnTo>
                    <a:lnTo>
                      <a:pt x="0" y="5"/>
                    </a:lnTo>
                    <a:lnTo>
                      <a:pt x="0" y="5"/>
                    </a:lnTo>
                    <a:lnTo>
                      <a:pt x="0" y="5"/>
                    </a:lnTo>
                    <a:lnTo>
                      <a:pt x="0" y="6"/>
                    </a:lnTo>
                    <a:lnTo>
                      <a:pt x="0" y="6"/>
                    </a:lnTo>
                    <a:lnTo>
                      <a:pt x="0" y="6"/>
                    </a:lnTo>
                    <a:lnTo>
                      <a:pt x="0" y="7"/>
                    </a:lnTo>
                    <a:lnTo>
                      <a:pt x="0" y="7"/>
                    </a:lnTo>
                    <a:lnTo>
                      <a:pt x="0" y="7"/>
                    </a:lnTo>
                    <a:lnTo>
                      <a:pt x="0" y="7"/>
                    </a:lnTo>
                    <a:lnTo>
                      <a:pt x="0" y="7"/>
                    </a:lnTo>
                    <a:lnTo>
                      <a:pt x="0" y="6"/>
                    </a:lnTo>
                    <a:lnTo>
                      <a:pt x="0" y="6"/>
                    </a:lnTo>
                    <a:lnTo>
                      <a:pt x="0" y="5"/>
                    </a:lnTo>
                    <a:lnTo>
                      <a:pt x="0" y="5"/>
                    </a:lnTo>
                    <a:lnTo>
                      <a:pt x="0" y="4"/>
                    </a:lnTo>
                    <a:lnTo>
                      <a:pt x="0" y="4"/>
                    </a:lnTo>
                    <a:lnTo>
                      <a:pt x="0" y="4"/>
                    </a:lnTo>
                    <a:lnTo>
                      <a:pt x="0" y="3"/>
                    </a:lnTo>
                    <a:lnTo>
                      <a:pt x="0" y="4"/>
                    </a:lnTo>
                    <a:lnTo>
                      <a:pt x="0" y="3"/>
                    </a:lnTo>
                    <a:lnTo>
                      <a:pt x="0" y="3"/>
                    </a:lnTo>
                    <a:lnTo>
                      <a:pt x="0" y="2"/>
                    </a:lnTo>
                    <a:lnTo>
                      <a:pt x="0" y="1"/>
                    </a:lnTo>
                    <a:lnTo>
                      <a:pt x="0" y="1"/>
                    </a:lnTo>
                    <a:lnTo>
                      <a:pt x="0" y="0"/>
                    </a:lnTo>
                    <a:lnTo>
                      <a:pt x="0" y="1"/>
                    </a:lnTo>
                    <a:lnTo>
                      <a:pt x="0" y="1"/>
                    </a:lnTo>
                    <a:lnTo>
                      <a:pt x="0" y="1"/>
                    </a:lnTo>
                    <a:lnTo>
                      <a:pt x="0" y="1"/>
                    </a:lnTo>
                    <a:lnTo>
                      <a:pt x="0" y="0"/>
                    </a:lnTo>
                    <a:lnTo>
                      <a:pt x="0" y="0"/>
                    </a:lnTo>
                    <a:lnTo>
                      <a:pt x="0" y="0"/>
                    </a:lnTo>
                    <a:lnTo>
                      <a:pt x="0" y="0"/>
                    </a:lnTo>
                    <a:lnTo>
                      <a:pt x="0" y="1"/>
                    </a:lnTo>
                    <a:lnTo>
                      <a:pt x="0" y="1"/>
                    </a:lnTo>
                    <a:lnTo>
                      <a:pt x="0" y="1"/>
                    </a:lnTo>
                    <a:lnTo>
                      <a:pt x="0" y="1"/>
                    </a:lnTo>
                    <a:lnTo>
                      <a:pt x="0" y="2"/>
                    </a:lnTo>
                    <a:lnTo>
                      <a:pt x="0" y="2"/>
                    </a:lnTo>
                    <a:lnTo>
                      <a:pt x="0" y="2"/>
                    </a:lnTo>
                    <a:lnTo>
                      <a:pt x="0" y="3"/>
                    </a:lnTo>
                    <a:lnTo>
                      <a:pt x="0" y="2"/>
                    </a:lnTo>
                    <a:lnTo>
                      <a:pt x="0" y="3"/>
                    </a:lnTo>
                    <a:lnTo>
                      <a:pt x="0" y="3"/>
                    </a:lnTo>
                    <a:lnTo>
                      <a:pt x="0" y="3"/>
                    </a:lnTo>
                    <a:lnTo>
                      <a:pt x="0" y="3"/>
                    </a:lnTo>
                    <a:lnTo>
                      <a:pt x="0" y="3"/>
                    </a:lnTo>
                    <a:lnTo>
                      <a:pt x="0" y="3"/>
                    </a:lnTo>
                    <a:lnTo>
                      <a:pt x="0" y="3"/>
                    </a:lnTo>
                    <a:lnTo>
                      <a:pt x="0" y="2"/>
                    </a:lnTo>
                    <a:lnTo>
                      <a:pt x="0" y="1"/>
                    </a:lnTo>
                    <a:lnTo>
                      <a:pt x="0" y="1"/>
                    </a:lnTo>
                    <a:lnTo>
                      <a:pt x="0" y="1"/>
                    </a:lnTo>
                    <a:lnTo>
                      <a:pt x="0" y="1"/>
                    </a:lnTo>
                    <a:lnTo>
                      <a:pt x="0" y="1"/>
                    </a:lnTo>
                    <a:lnTo>
                      <a:pt x="0" y="0"/>
                    </a:lnTo>
                    <a:lnTo>
                      <a:pt x="0" y="1"/>
                    </a:lnTo>
                    <a:lnTo>
                      <a:pt x="0" y="0"/>
                    </a:lnTo>
                    <a:lnTo>
                      <a:pt x="0" y="1"/>
                    </a:lnTo>
                    <a:lnTo>
                      <a:pt x="0" y="1"/>
                    </a:lnTo>
                    <a:lnTo>
                      <a:pt x="0" y="1"/>
                    </a:lnTo>
                    <a:lnTo>
                      <a:pt x="0" y="1"/>
                    </a:lnTo>
                    <a:lnTo>
                      <a:pt x="0" y="1"/>
                    </a:lnTo>
                    <a:lnTo>
                      <a:pt x="0" y="1"/>
                    </a:lnTo>
                    <a:lnTo>
                      <a:pt x="0" y="2"/>
                    </a:lnTo>
                    <a:lnTo>
                      <a:pt x="0" y="2"/>
                    </a:lnTo>
                    <a:lnTo>
                      <a:pt x="0" y="3"/>
                    </a:lnTo>
                    <a:lnTo>
                      <a:pt x="0" y="3"/>
                    </a:lnTo>
                    <a:lnTo>
                      <a:pt x="0" y="3"/>
                    </a:lnTo>
                    <a:lnTo>
                      <a:pt x="0" y="2"/>
                    </a:lnTo>
                    <a:lnTo>
                      <a:pt x="0" y="3"/>
                    </a:lnTo>
                    <a:lnTo>
                      <a:pt x="0" y="3"/>
                    </a:lnTo>
                    <a:lnTo>
                      <a:pt x="0" y="2"/>
                    </a:lnTo>
                    <a:lnTo>
                      <a:pt x="0" y="2"/>
                    </a:lnTo>
                    <a:lnTo>
                      <a:pt x="0" y="3"/>
                    </a:lnTo>
                    <a:lnTo>
                      <a:pt x="0" y="2"/>
                    </a:lnTo>
                    <a:lnTo>
                      <a:pt x="0" y="1"/>
                    </a:lnTo>
                    <a:lnTo>
                      <a:pt x="0" y="2"/>
                    </a:lnTo>
                    <a:lnTo>
                      <a:pt x="0" y="2"/>
                    </a:lnTo>
                    <a:lnTo>
                      <a:pt x="0" y="2"/>
                    </a:lnTo>
                    <a:lnTo>
                      <a:pt x="0" y="1"/>
                    </a:lnTo>
                    <a:lnTo>
                      <a:pt x="0" y="1"/>
                    </a:lnTo>
                    <a:lnTo>
                      <a:pt x="0" y="2"/>
                    </a:lnTo>
                    <a:lnTo>
                      <a:pt x="0" y="3"/>
                    </a:lnTo>
                    <a:lnTo>
                      <a:pt x="0" y="3"/>
                    </a:lnTo>
                    <a:lnTo>
                      <a:pt x="0" y="3"/>
                    </a:lnTo>
                    <a:lnTo>
                      <a:pt x="0" y="3"/>
                    </a:lnTo>
                    <a:lnTo>
                      <a:pt x="0" y="3"/>
                    </a:lnTo>
                    <a:lnTo>
                      <a:pt x="0" y="4"/>
                    </a:lnTo>
                    <a:lnTo>
                      <a:pt x="0" y="3"/>
                    </a:lnTo>
                    <a:lnTo>
                      <a:pt x="0" y="4"/>
                    </a:lnTo>
                    <a:lnTo>
                      <a:pt x="0" y="4"/>
                    </a:lnTo>
                    <a:lnTo>
                      <a:pt x="0" y="5"/>
                    </a:lnTo>
                    <a:lnTo>
                      <a:pt x="0" y="5"/>
                    </a:lnTo>
                    <a:lnTo>
                      <a:pt x="0" y="5"/>
                    </a:lnTo>
                    <a:lnTo>
                      <a:pt x="0" y="6"/>
                    </a:lnTo>
                    <a:lnTo>
                      <a:pt x="0" y="6"/>
                    </a:lnTo>
                    <a:lnTo>
                      <a:pt x="0" y="5"/>
                    </a:lnTo>
                    <a:lnTo>
                      <a:pt x="0" y="6"/>
                    </a:lnTo>
                    <a:lnTo>
                      <a:pt x="0" y="6"/>
                    </a:lnTo>
                    <a:lnTo>
                      <a:pt x="0" y="6"/>
                    </a:lnTo>
                    <a:lnTo>
                      <a:pt x="0" y="6"/>
                    </a:lnTo>
                    <a:lnTo>
                      <a:pt x="0" y="7"/>
                    </a:lnTo>
                    <a:lnTo>
                      <a:pt x="0" y="7"/>
                    </a:lnTo>
                    <a:lnTo>
                      <a:pt x="0" y="6"/>
                    </a:lnTo>
                    <a:lnTo>
                      <a:pt x="0" y="7"/>
                    </a:lnTo>
                    <a:lnTo>
                      <a:pt x="0" y="6"/>
                    </a:lnTo>
                    <a:lnTo>
                      <a:pt x="0" y="7"/>
                    </a:lnTo>
                    <a:lnTo>
                      <a:pt x="0" y="7"/>
                    </a:lnTo>
                    <a:lnTo>
                      <a:pt x="0" y="6"/>
                    </a:lnTo>
                    <a:lnTo>
                      <a:pt x="0" y="6"/>
                    </a:lnTo>
                    <a:lnTo>
                      <a:pt x="0" y="6"/>
                    </a:lnTo>
                    <a:lnTo>
                      <a:pt x="0" y="8"/>
                    </a:lnTo>
                    <a:lnTo>
                      <a:pt x="0" y="7"/>
                    </a:lnTo>
                    <a:lnTo>
                      <a:pt x="0" y="7"/>
                    </a:lnTo>
                    <a:lnTo>
                      <a:pt x="0" y="6"/>
                    </a:lnTo>
                    <a:lnTo>
                      <a:pt x="0" y="7"/>
                    </a:lnTo>
                    <a:lnTo>
                      <a:pt x="0" y="7"/>
                    </a:lnTo>
                    <a:lnTo>
                      <a:pt x="0" y="8"/>
                    </a:lnTo>
                    <a:lnTo>
                      <a:pt x="0" y="8"/>
                    </a:lnTo>
                    <a:lnTo>
                      <a:pt x="0" y="8"/>
                    </a:lnTo>
                    <a:lnTo>
                      <a:pt x="0" y="8"/>
                    </a:lnTo>
                    <a:lnTo>
                      <a:pt x="0" y="9"/>
                    </a:lnTo>
                    <a:lnTo>
                      <a:pt x="0" y="8"/>
                    </a:lnTo>
                    <a:lnTo>
                      <a:pt x="0" y="8"/>
                    </a:lnTo>
                    <a:lnTo>
                      <a:pt x="0" y="8"/>
                    </a:lnTo>
                    <a:lnTo>
                      <a:pt x="0" y="8"/>
                    </a:lnTo>
                    <a:lnTo>
                      <a:pt x="0" y="9"/>
                    </a:lnTo>
                    <a:lnTo>
                      <a:pt x="0" y="8"/>
                    </a:lnTo>
                    <a:lnTo>
                      <a:pt x="0" y="7"/>
                    </a:lnTo>
                    <a:lnTo>
                      <a:pt x="0" y="8"/>
                    </a:lnTo>
                    <a:lnTo>
                      <a:pt x="0" y="7"/>
                    </a:lnTo>
                    <a:lnTo>
                      <a:pt x="0" y="8"/>
                    </a:lnTo>
                    <a:lnTo>
                      <a:pt x="0" y="8"/>
                    </a:lnTo>
                    <a:lnTo>
                      <a:pt x="0" y="8"/>
                    </a:lnTo>
                    <a:lnTo>
                      <a:pt x="0" y="8"/>
                    </a:lnTo>
                    <a:lnTo>
                      <a:pt x="0" y="8"/>
                    </a:lnTo>
                    <a:lnTo>
                      <a:pt x="0" y="8"/>
                    </a:lnTo>
                    <a:lnTo>
                      <a:pt x="0" y="7"/>
                    </a:lnTo>
                    <a:lnTo>
                      <a:pt x="0" y="7"/>
                    </a:lnTo>
                    <a:lnTo>
                      <a:pt x="0" y="6"/>
                    </a:lnTo>
                    <a:lnTo>
                      <a:pt x="0" y="6"/>
                    </a:lnTo>
                    <a:lnTo>
                      <a:pt x="0" y="5"/>
                    </a:lnTo>
                    <a:lnTo>
                      <a:pt x="0" y="5"/>
                    </a:lnTo>
                    <a:lnTo>
                      <a:pt x="0" y="5"/>
                    </a:lnTo>
                    <a:lnTo>
                      <a:pt x="0" y="6"/>
                    </a:lnTo>
                    <a:lnTo>
                      <a:pt x="0" y="6"/>
                    </a:lnTo>
                    <a:lnTo>
                      <a:pt x="0" y="5"/>
                    </a:lnTo>
                    <a:lnTo>
                      <a:pt x="0" y="4"/>
                    </a:lnTo>
                    <a:lnTo>
                      <a:pt x="0" y="5"/>
                    </a:lnTo>
                    <a:lnTo>
                      <a:pt x="0" y="5"/>
                    </a:lnTo>
                    <a:lnTo>
                      <a:pt x="0" y="5"/>
                    </a:lnTo>
                    <a:lnTo>
                      <a:pt x="0" y="4"/>
                    </a:lnTo>
                    <a:lnTo>
                      <a:pt x="0" y="5"/>
                    </a:lnTo>
                    <a:lnTo>
                      <a:pt x="0" y="5"/>
                    </a:lnTo>
                    <a:lnTo>
                      <a:pt x="0" y="5"/>
                    </a:lnTo>
                    <a:lnTo>
                      <a:pt x="0" y="5"/>
                    </a:lnTo>
                    <a:lnTo>
                      <a:pt x="0" y="4"/>
                    </a:lnTo>
                    <a:lnTo>
                      <a:pt x="0" y="4"/>
                    </a:lnTo>
                    <a:lnTo>
                      <a:pt x="0" y="3"/>
                    </a:lnTo>
                    <a:lnTo>
                      <a:pt x="0" y="2"/>
                    </a:lnTo>
                    <a:lnTo>
                      <a:pt x="0" y="2"/>
                    </a:lnTo>
                    <a:lnTo>
                      <a:pt x="0" y="2"/>
                    </a:lnTo>
                    <a:lnTo>
                      <a:pt x="0" y="1"/>
                    </a:lnTo>
                    <a:lnTo>
                      <a:pt x="0" y="0"/>
                    </a:lnTo>
                    <a:lnTo>
                      <a:pt x="0" y="0"/>
                    </a:lnTo>
                    <a:lnTo>
                      <a:pt x="0" y="0"/>
                    </a:lnTo>
                    <a:lnTo>
                      <a:pt x="0" y="0"/>
                    </a:lnTo>
                    <a:lnTo>
                      <a:pt x="0" y="0"/>
                    </a:lnTo>
                    <a:lnTo>
                      <a:pt x="0" y="0"/>
                    </a:lnTo>
                    <a:lnTo>
                      <a:pt x="0" y="0"/>
                    </a:lnTo>
                    <a:lnTo>
                      <a:pt x="0" y="0"/>
                    </a:lnTo>
                    <a:lnTo>
                      <a:pt x="0" y="1"/>
                    </a:lnTo>
                    <a:lnTo>
                      <a:pt x="0" y="0"/>
                    </a:lnTo>
                    <a:lnTo>
                      <a:pt x="0" y="1"/>
                    </a:lnTo>
                    <a:lnTo>
                      <a:pt x="0" y="1"/>
                    </a:lnTo>
                    <a:lnTo>
                      <a:pt x="0" y="1"/>
                    </a:lnTo>
                    <a:lnTo>
                      <a:pt x="0" y="2"/>
                    </a:lnTo>
                    <a:lnTo>
                      <a:pt x="0" y="2"/>
                    </a:lnTo>
                    <a:lnTo>
                      <a:pt x="0" y="3"/>
                    </a:lnTo>
                    <a:lnTo>
                      <a:pt x="0" y="2"/>
                    </a:lnTo>
                    <a:lnTo>
                      <a:pt x="0" y="2"/>
                    </a:lnTo>
                    <a:lnTo>
                      <a:pt x="0" y="1"/>
                    </a:lnTo>
                    <a:lnTo>
                      <a:pt x="0" y="2"/>
                    </a:lnTo>
                    <a:lnTo>
                      <a:pt x="0" y="2"/>
                    </a:lnTo>
                    <a:lnTo>
                      <a:pt x="0" y="2"/>
                    </a:lnTo>
                    <a:lnTo>
                      <a:pt x="0" y="1"/>
                    </a:lnTo>
                    <a:lnTo>
                      <a:pt x="0" y="0"/>
                    </a:lnTo>
                    <a:lnTo>
                      <a:pt x="0" y="1"/>
                    </a:lnTo>
                    <a:lnTo>
                      <a:pt x="0" y="1"/>
                    </a:lnTo>
                    <a:lnTo>
                      <a:pt x="0" y="2"/>
                    </a:lnTo>
                    <a:lnTo>
                      <a:pt x="0" y="3"/>
                    </a:lnTo>
                    <a:lnTo>
                      <a:pt x="0" y="2"/>
                    </a:lnTo>
                    <a:lnTo>
                      <a:pt x="0" y="1"/>
                    </a:lnTo>
                    <a:lnTo>
                      <a:pt x="0" y="2"/>
                    </a:lnTo>
                    <a:lnTo>
                      <a:pt x="0" y="2"/>
                    </a:lnTo>
                    <a:lnTo>
                      <a:pt x="0" y="2"/>
                    </a:lnTo>
                    <a:lnTo>
                      <a:pt x="0" y="2"/>
                    </a:lnTo>
                    <a:lnTo>
                      <a:pt x="0" y="2"/>
                    </a:lnTo>
                    <a:lnTo>
                      <a:pt x="0" y="2"/>
                    </a:lnTo>
                    <a:lnTo>
                      <a:pt x="0" y="2"/>
                    </a:lnTo>
                    <a:lnTo>
                      <a:pt x="0" y="3"/>
                    </a:lnTo>
                    <a:lnTo>
                      <a:pt x="0" y="3"/>
                    </a:lnTo>
                    <a:lnTo>
                      <a:pt x="0" y="2"/>
                    </a:lnTo>
                    <a:lnTo>
                      <a:pt x="0" y="3"/>
                    </a:lnTo>
                    <a:lnTo>
                      <a:pt x="0" y="3"/>
                    </a:lnTo>
                    <a:lnTo>
                      <a:pt x="0" y="3"/>
                    </a:lnTo>
                    <a:lnTo>
                      <a:pt x="0" y="3"/>
                    </a:lnTo>
                    <a:lnTo>
                      <a:pt x="0" y="4"/>
                    </a:lnTo>
                    <a:lnTo>
                      <a:pt x="0" y="4"/>
                    </a:lnTo>
                    <a:lnTo>
                      <a:pt x="0" y="4"/>
                    </a:lnTo>
                    <a:lnTo>
                      <a:pt x="0" y="3"/>
                    </a:lnTo>
                    <a:lnTo>
                      <a:pt x="0" y="4"/>
                    </a:lnTo>
                    <a:lnTo>
                      <a:pt x="0" y="4"/>
                    </a:lnTo>
                    <a:lnTo>
                      <a:pt x="0" y="5"/>
                    </a:lnTo>
                    <a:lnTo>
                      <a:pt x="0" y="4"/>
                    </a:lnTo>
                    <a:lnTo>
                      <a:pt x="0" y="4"/>
                    </a:lnTo>
                    <a:lnTo>
                      <a:pt x="0" y="4"/>
                    </a:lnTo>
                    <a:lnTo>
                      <a:pt x="0" y="4"/>
                    </a:lnTo>
                    <a:lnTo>
                      <a:pt x="0" y="3"/>
                    </a:lnTo>
                    <a:lnTo>
                      <a:pt x="0" y="3"/>
                    </a:lnTo>
                    <a:lnTo>
                      <a:pt x="0" y="3"/>
                    </a:lnTo>
                    <a:lnTo>
                      <a:pt x="0" y="3"/>
                    </a:lnTo>
                    <a:lnTo>
                      <a:pt x="0" y="2"/>
                    </a:lnTo>
                    <a:lnTo>
                      <a:pt x="0" y="2"/>
                    </a:lnTo>
                    <a:lnTo>
                      <a:pt x="0" y="3"/>
                    </a:lnTo>
                    <a:lnTo>
                      <a:pt x="0" y="3"/>
                    </a:lnTo>
                    <a:lnTo>
                      <a:pt x="0" y="3"/>
                    </a:lnTo>
                    <a:lnTo>
                      <a:pt x="0" y="3"/>
                    </a:lnTo>
                    <a:lnTo>
                      <a:pt x="0" y="4"/>
                    </a:lnTo>
                    <a:lnTo>
                      <a:pt x="0" y="5"/>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5"/>
                    </a:lnTo>
                    <a:lnTo>
                      <a:pt x="0" y="4"/>
                    </a:lnTo>
                    <a:lnTo>
                      <a:pt x="0" y="4"/>
                    </a:lnTo>
                    <a:lnTo>
                      <a:pt x="0" y="4"/>
                    </a:lnTo>
                    <a:lnTo>
                      <a:pt x="0" y="3"/>
                    </a:lnTo>
                    <a:lnTo>
                      <a:pt x="0" y="3"/>
                    </a:lnTo>
                    <a:lnTo>
                      <a:pt x="0" y="3"/>
                    </a:lnTo>
                    <a:lnTo>
                      <a:pt x="0" y="4"/>
                    </a:lnTo>
                    <a:lnTo>
                      <a:pt x="0" y="4"/>
                    </a:lnTo>
                    <a:lnTo>
                      <a:pt x="0" y="4"/>
                    </a:lnTo>
                    <a:lnTo>
                      <a:pt x="0" y="4"/>
                    </a:lnTo>
                    <a:lnTo>
                      <a:pt x="0" y="4"/>
                    </a:lnTo>
                    <a:lnTo>
                      <a:pt x="0" y="5"/>
                    </a:lnTo>
                    <a:lnTo>
                      <a:pt x="0" y="5"/>
                    </a:lnTo>
                    <a:lnTo>
                      <a:pt x="0" y="4"/>
                    </a:lnTo>
                    <a:lnTo>
                      <a:pt x="0" y="5"/>
                    </a:lnTo>
                    <a:lnTo>
                      <a:pt x="0" y="5"/>
                    </a:lnTo>
                    <a:lnTo>
                      <a:pt x="0" y="5"/>
                    </a:lnTo>
                    <a:lnTo>
                      <a:pt x="0" y="4"/>
                    </a:lnTo>
                    <a:lnTo>
                      <a:pt x="0" y="4"/>
                    </a:lnTo>
                    <a:lnTo>
                      <a:pt x="0" y="4"/>
                    </a:lnTo>
                    <a:lnTo>
                      <a:pt x="0" y="4"/>
                    </a:lnTo>
                    <a:lnTo>
                      <a:pt x="0" y="4"/>
                    </a:lnTo>
                    <a:lnTo>
                      <a:pt x="0" y="4"/>
                    </a:lnTo>
                    <a:lnTo>
                      <a:pt x="0" y="4"/>
                    </a:lnTo>
                    <a:lnTo>
                      <a:pt x="0" y="4"/>
                    </a:lnTo>
                    <a:lnTo>
                      <a:pt x="0" y="5"/>
                    </a:lnTo>
                    <a:lnTo>
                      <a:pt x="0" y="5"/>
                    </a:lnTo>
                    <a:lnTo>
                      <a:pt x="0" y="4"/>
                    </a:lnTo>
                    <a:lnTo>
                      <a:pt x="0" y="5"/>
                    </a:lnTo>
                    <a:lnTo>
                      <a:pt x="0" y="4"/>
                    </a:lnTo>
                    <a:lnTo>
                      <a:pt x="0" y="3"/>
                    </a:lnTo>
                    <a:lnTo>
                      <a:pt x="0" y="3"/>
                    </a:lnTo>
                    <a:lnTo>
                      <a:pt x="0" y="2"/>
                    </a:lnTo>
                    <a:lnTo>
                      <a:pt x="0" y="3"/>
                    </a:lnTo>
                    <a:lnTo>
                      <a:pt x="0" y="2"/>
                    </a:lnTo>
                    <a:lnTo>
                      <a:pt x="0" y="2"/>
                    </a:lnTo>
                    <a:lnTo>
                      <a:pt x="0" y="1"/>
                    </a:lnTo>
                    <a:lnTo>
                      <a:pt x="0" y="1"/>
                    </a:lnTo>
                    <a:lnTo>
                      <a:pt x="0" y="1"/>
                    </a:lnTo>
                    <a:lnTo>
                      <a:pt x="0" y="1"/>
                    </a:lnTo>
                    <a:lnTo>
                      <a:pt x="0" y="1"/>
                    </a:lnTo>
                    <a:lnTo>
                      <a:pt x="0" y="1"/>
                    </a:lnTo>
                    <a:lnTo>
                      <a:pt x="0" y="1"/>
                    </a:lnTo>
                    <a:lnTo>
                      <a:pt x="0" y="1"/>
                    </a:lnTo>
                    <a:lnTo>
                      <a:pt x="0" y="2"/>
                    </a:lnTo>
                    <a:lnTo>
                      <a:pt x="0" y="3"/>
                    </a:lnTo>
                    <a:lnTo>
                      <a:pt x="0" y="3"/>
                    </a:lnTo>
                    <a:lnTo>
                      <a:pt x="0" y="3"/>
                    </a:lnTo>
                    <a:lnTo>
                      <a:pt x="0" y="2"/>
                    </a:lnTo>
                    <a:lnTo>
                      <a:pt x="0" y="3"/>
                    </a:lnTo>
                    <a:lnTo>
                      <a:pt x="0" y="2"/>
                    </a:lnTo>
                    <a:lnTo>
                      <a:pt x="0" y="2"/>
                    </a:lnTo>
                    <a:lnTo>
                      <a:pt x="0" y="3"/>
                    </a:lnTo>
                    <a:lnTo>
                      <a:pt x="0" y="3"/>
                    </a:lnTo>
                    <a:lnTo>
                      <a:pt x="0" y="3"/>
                    </a:lnTo>
                    <a:lnTo>
                      <a:pt x="0" y="3"/>
                    </a:lnTo>
                    <a:lnTo>
                      <a:pt x="0" y="3"/>
                    </a:lnTo>
                    <a:lnTo>
                      <a:pt x="0" y="3"/>
                    </a:lnTo>
                    <a:lnTo>
                      <a:pt x="0" y="3"/>
                    </a:lnTo>
                    <a:lnTo>
                      <a:pt x="0" y="2"/>
                    </a:lnTo>
                    <a:lnTo>
                      <a:pt x="0" y="2"/>
                    </a:lnTo>
                    <a:lnTo>
                      <a:pt x="0" y="2"/>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5"/>
                    </a:lnTo>
                    <a:lnTo>
                      <a:pt x="0" y="5"/>
                    </a:lnTo>
                    <a:lnTo>
                      <a:pt x="0" y="6"/>
                    </a:lnTo>
                    <a:lnTo>
                      <a:pt x="0" y="5"/>
                    </a:lnTo>
                    <a:lnTo>
                      <a:pt x="0" y="5"/>
                    </a:lnTo>
                    <a:lnTo>
                      <a:pt x="0" y="4"/>
                    </a:lnTo>
                    <a:lnTo>
                      <a:pt x="0" y="5"/>
                    </a:lnTo>
                    <a:lnTo>
                      <a:pt x="0" y="4"/>
                    </a:lnTo>
                    <a:lnTo>
                      <a:pt x="0" y="4"/>
                    </a:lnTo>
                    <a:lnTo>
                      <a:pt x="0" y="3"/>
                    </a:lnTo>
                    <a:lnTo>
                      <a:pt x="0" y="3"/>
                    </a:lnTo>
                    <a:lnTo>
                      <a:pt x="0" y="3"/>
                    </a:lnTo>
                    <a:lnTo>
                      <a:pt x="0" y="3"/>
                    </a:lnTo>
                  </a:path>
                </a:pathLst>
              </a:custGeom>
              <a:noFill/>
              <a:ln w="0">
                <a:solidFill>
                  <a:srgbClr val="3366FF"/>
                </a:solidFill>
                <a:prstDash val="solid"/>
                <a:round/>
                <a:headEnd/>
                <a:tailEnd/>
              </a:ln>
            </p:spPr>
            <p:txBody>
              <a:bodyPr/>
              <a:lstStyle/>
              <a:p>
                <a:endParaRPr lang="en-GB"/>
              </a:p>
            </p:txBody>
          </p:sp>
          <p:sp>
            <p:nvSpPr>
              <p:cNvPr id="186409" name="Freeform 1065"/>
              <p:cNvSpPr>
                <a:spLocks/>
              </p:cNvSpPr>
              <p:nvPr/>
            </p:nvSpPr>
            <p:spPr bwMode="auto">
              <a:xfrm>
                <a:off x="4038" y="3587"/>
                <a:ext cx="1" cy="66"/>
              </a:xfrm>
              <a:custGeom>
                <a:avLst/>
                <a:gdLst/>
                <a:ahLst/>
                <a:cxnLst>
                  <a:cxn ang="0">
                    <a:pos x="0" y="8"/>
                  </a:cxn>
                  <a:cxn ang="0">
                    <a:pos x="0" y="8"/>
                  </a:cxn>
                  <a:cxn ang="0">
                    <a:pos x="0" y="6"/>
                  </a:cxn>
                  <a:cxn ang="0">
                    <a:pos x="0" y="6"/>
                  </a:cxn>
                  <a:cxn ang="0">
                    <a:pos x="0" y="8"/>
                  </a:cxn>
                  <a:cxn ang="0">
                    <a:pos x="0" y="6"/>
                  </a:cxn>
                  <a:cxn ang="0">
                    <a:pos x="0" y="8"/>
                  </a:cxn>
                  <a:cxn ang="0">
                    <a:pos x="0" y="8"/>
                  </a:cxn>
                  <a:cxn ang="0">
                    <a:pos x="0" y="9"/>
                  </a:cxn>
                  <a:cxn ang="0">
                    <a:pos x="0" y="10"/>
                  </a:cxn>
                  <a:cxn ang="0">
                    <a:pos x="0" y="9"/>
                  </a:cxn>
                  <a:cxn ang="0">
                    <a:pos x="0" y="8"/>
                  </a:cxn>
                  <a:cxn ang="0">
                    <a:pos x="0" y="7"/>
                  </a:cxn>
                  <a:cxn ang="0">
                    <a:pos x="0" y="4"/>
                  </a:cxn>
                  <a:cxn ang="0">
                    <a:pos x="0" y="7"/>
                  </a:cxn>
                  <a:cxn ang="0">
                    <a:pos x="0" y="5"/>
                  </a:cxn>
                  <a:cxn ang="0">
                    <a:pos x="0" y="3"/>
                  </a:cxn>
                  <a:cxn ang="0">
                    <a:pos x="0" y="6"/>
                  </a:cxn>
                  <a:cxn ang="0">
                    <a:pos x="0" y="5"/>
                  </a:cxn>
                  <a:cxn ang="0">
                    <a:pos x="0" y="6"/>
                  </a:cxn>
                  <a:cxn ang="0">
                    <a:pos x="0" y="6"/>
                  </a:cxn>
                  <a:cxn ang="0">
                    <a:pos x="0" y="6"/>
                  </a:cxn>
                  <a:cxn ang="0">
                    <a:pos x="0" y="5"/>
                  </a:cxn>
                  <a:cxn ang="0">
                    <a:pos x="0" y="4"/>
                  </a:cxn>
                  <a:cxn ang="0">
                    <a:pos x="0" y="3"/>
                  </a:cxn>
                  <a:cxn ang="0">
                    <a:pos x="0" y="4"/>
                  </a:cxn>
                  <a:cxn ang="0">
                    <a:pos x="0" y="1"/>
                  </a:cxn>
                  <a:cxn ang="0">
                    <a:pos x="0" y="5"/>
                  </a:cxn>
                  <a:cxn ang="0">
                    <a:pos x="0" y="5"/>
                  </a:cxn>
                  <a:cxn ang="0">
                    <a:pos x="0" y="5"/>
                  </a:cxn>
                  <a:cxn ang="0">
                    <a:pos x="0" y="5"/>
                  </a:cxn>
                  <a:cxn ang="0">
                    <a:pos x="0" y="3"/>
                  </a:cxn>
                  <a:cxn ang="0">
                    <a:pos x="0" y="8"/>
                  </a:cxn>
                  <a:cxn ang="0">
                    <a:pos x="0" y="6"/>
                  </a:cxn>
                  <a:cxn ang="0">
                    <a:pos x="0" y="6"/>
                  </a:cxn>
                  <a:cxn ang="0">
                    <a:pos x="0" y="7"/>
                  </a:cxn>
                  <a:cxn ang="0">
                    <a:pos x="0" y="7"/>
                  </a:cxn>
                  <a:cxn ang="0">
                    <a:pos x="0" y="7"/>
                  </a:cxn>
                  <a:cxn ang="0">
                    <a:pos x="0" y="8"/>
                  </a:cxn>
                  <a:cxn ang="0">
                    <a:pos x="0" y="7"/>
                  </a:cxn>
                  <a:cxn ang="0">
                    <a:pos x="0" y="7"/>
                  </a:cxn>
                  <a:cxn ang="0">
                    <a:pos x="0" y="5"/>
                  </a:cxn>
                  <a:cxn ang="0">
                    <a:pos x="0" y="5"/>
                  </a:cxn>
                  <a:cxn ang="0">
                    <a:pos x="0" y="7"/>
                  </a:cxn>
                  <a:cxn ang="0">
                    <a:pos x="0" y="9"/>
                  </a:cxn>
                  <a:cxn ang="0">
                    <a:pos x="0" y="7"/>
                  </a:cxn>
                  <a:cxn ang="0">
                    <a:pos x="0" y="7"/>
                  </a:cxn>
                  <a:cxn ang="0">
                    <a:pos x="0" y="6"/>
                  </a:cxn>
                  <a:cxn ang="0">
                    <a:pos x="0" y="9"/>
                  </a:cxn>
                  <a:cxn ang="0">
                    <a:pos x="0" y="8"/>
                  </a:cxn>
                  <a:cxn ang="0">
                    <a:pos x="0" y="6"/>
                  </a:cxn>
                  <a:cxn ang="0">
                    <a:pos x="0" y="2"/>
                  </a:cxn>
                  <a:cxn ang="0">
                    <a:pos x="0" y="1"/>
                  </a:cxn>
                  <a:cxn ang="0">
                    <a:pos x="0" y="3"/>
                  </a:cxn>
                  <a:cxn ang="0">
                    <a:pos x="0" y="2"/>
                  </a:cxn>
                  <a:cxn ang="0">
                    <a:pos x="0" y="5"/>
                  </a:cxn>
                  <a:cxn ang="0">
                    <a:pos x="0" y="6"/>
                  </a:cxn>
                  <a:cxn ang="0">
                    <a:pos x="0" y="5"/>
                  </a:cxn>
                  <a:cxn ang="0">
                    <a:pos x="0" y="6"/>
                  </a:cxn>
                  <a:cxn ang="0">
                    <a:pos x="0" y="3"/>
                  </a:cxn>
                  <a:cxn ang="0">
                    <a:pos x="0" y="3"/>
                  </a:cxn>
                  <a:cxn ang="0">
                    <a:pos x="0" y="6"/>
                  </a:cxn>
                  <a:cxn ang="0">
                    <a:pos x="0" y="5"/>
                  </a:cxn>
                </a:cxnLst>
                <a:rect l="0" t="0" r="r" b="b"/>
                <a:pathLst>
                  <a:path h="11">
                    <a:moveTo>
                      <a:pt x="0" y="8"/>
                    </a:moveTo>
                    <a:lnTo>
                      <a:pt x="0" y="8"/>
                    </a:lnTo>
                    <a:lnTo>
                      <a:pt x="0" y="8"/>
                    </a:lnTo>
                    <a:lnTo>
                      <a:pt x="0" y="8"/>
                    </a:lnTo>
                    <a:lnTo>
                      <a:pt x="0" y="8"/>
                    </a:lnTo>
                    <a:lnTo>
                      <a:pt x="0" y="7"/>
                    </a:lnTo>
                    <a:lnTo>
                      <a:pt x="0" y="8"/>
                    </a:lnTo>
                    <a:lnTo>
                      <a:pt x="0" y="8"/>
                    </a:lnTo>
                    <a:lnTo>
                      <a:pt x="0" y="8"/>
                    </a:lnTo>
                    <a:lnTo>
                      <a:pt x="0" y="7"/>
                    </a:lnTo>
                    <a:lnTo>
                      <a:pt x="0" y="8"/>
                    </a:lnTo>
                    <a:lnTo>
                      <a:pt x="0" y="7"/>
                    </a:lnTo>
                    <a:lnTo>
                      <a:pt x="0" y="8"/>
                    </a:lnTo>
                    <a:lnTo>
                      <a:pt x="0" y="7"/>
                    </a:lnTo>
                    <a:lnTo>
                      <a:pt x="0" y="8"/>
                    </a:lnTo>
                    <a:lnTo>
                      <a:pt x="0" y="8"/>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6"/>
                    </a:lnTo>
                    <a:lnTo>
                      <a:pt x="0" y="6"/>
                    </a:lnTo>
                    <a:lnTo>
                      <a:pt x="0" y="6"/>
                    </a:lnTo>
                    <a:lnTo>
                      <a:pt x="0" y="7"/>
                    </a:lnTo>
                    <a:lnTo>
                      <a:pt x="0" y="6"/>
                    </a:lnTo>
                    <a:lnTo>
                      <a:pt x="0" y="7"/>
                    </a:lnTo>
                    <a:lnTo>
                      <a:pt x="0" y="6"/>
                    </a:lnTo>
                    <a:lnTo>
                      <a:pt x="0" y="6"/>
                    </a:lnTo>
                    <a:lnTo>
                      <a:pt x="0" y="6"/>
                    </a:lnTo>
                    <a:lnTo>
                      <a:pt x="0" y="7"/>
                    </a:lnTo>
                    <a:lnTo>
                      <a:pt x="0" y="6"/>
                    </a:lnTo>
                    <a:lnTo>
                      <a:pt x="0" y="7"/>
                    </a:lnTo>
                    <a:lnTo>
                      <a:pt x="0" y="6"/>
                    </a:lnTo>
                    <a:lnTo>
                      <a:pt x="0" y="6"/>
                    </a:lnTo>
                    <a:lnTo>
                      <a:pt x="0" y="6"/>
                    </a:lnTo>
                    <a:lnTo>
                      <a:pt x="0" y="7"/>
                    </a:lnTo>
                    <a:lnTo>
                      <a:pt x="0" y="8"/>
                    </a:lnTo>
                    <a:lnTo>
                      <a:pt x="0" y="7"/>
                    </a:lnTo>
                    <a:lnTo>
                      <a:pt x="0" y="8"/>
                    </a:lnTo>
                    <a:lnTo>
                      <a:pt x="0" y="8"/>
                    </a:lnTo>
                    <a:lnTo>
                      <a:pt x="0" y="7"/>
                    </a:lnTo>
                    <a:lnTo>
                      <a:pt x="0" y="7"/>
                    </a:lnTo>
                    <a:lnTo>
                      <a:pt x="0" y="8"/>
                    </a:lnTo>
                    <a:lnTo>
                      <a:pt x="0" y="7"/>
                    </a:lnTo>
                    <a:lnTo>
                      <a:pt x="0" y="8"/>
                    </a:lnTo>
                    <a:lnTo>
                      <a:pt x="0" y="7"/>
                    </a:lnTo>
                    <a:lnTo>
                      <a:pt x="0" y="7"/>
                    </a:lnTo>
                    <a:lnTo>
                      <a:pt x="0" y="6"/>
                    </a:lnTo>
                    <a:lnTo>
                      <a:pt x="0" y="6"/>
                    </a:lnTo>
                    <a:lnTo>
                      <a:pt x="0" y="6"/>
                    </a:lnTo>
                    <a:lnTo>
                      <a:pt x="0" y="5"/>
                    </a:lnTo>
                    <a:lnTo>
                      <a:pt x="0" y="5"/>
                    </a:lnTo>
                    <a:lnTo>
                      <a:pt x="0" y="6"/>
                    </a:lnTo>
                    <a:lnTo>
                      <a:pt x="0" y="5"/>
                    </a:lnTo>
                    <a:lnTo>
                      <a:pt x="0" y="6"/>
                    </a:lnTo>
                    <a:lnTo>
                      <a:pt x="0" y="6"/>
                    </a:lnTo>
                    <a:lnTo>
                      <a:pt x="0" y="6"/>
                    </a:lnTo>
                    <a:lnTo>
                      <a:pt x="0" y="5"/>
                    </a:lnTo>
                    <a:lnTo>
                      <a:pt x="0" y="6"/>
                    </a:lnTo>
                    <a:lnTo>
                      <a:pt x="0" y="5"/>
                    </a:lnTo>
                    <a:lnTo>
                      <a:pt x="0" y="6"/>
                    </a:lnTo>
                    <a:lnTo>
                      <a:pt x="0" y="6"/>
                    </a:lnTo>
                    <a:lnTo>
                      <a:pt x="0" y="7"/>
                    </a:lnTo>
                    <a:lnTo>
                      <a:pt x="0" y="7"/>
                    </a:lnTo>
                    <a:lnTo>
                      <a:pt x="0" y="8"/>
                    </a:lnTo>
                    <a:lnTo>
                      <a:pt x="0" y="8"/>
                    </a:lnTo>
                    <a:lnTo>
                      <a:pt x="0" y="8"/>
                    </a:lnTo>
                    <a:lnTo>
                      <a:pt x="0" y="8"/>
                    </a:lnTo>
                    <a:lnTo>
                      <a:pt x="0" y="8"/>
                    </a:lnTo>
                    <a:lnTo>
                      <a:pt x="0" y="8"/>
                    </a:lnTo>
                    <a:lnTo>
                      <a:pt x="0" y="8"/>
                    </a:lnTo>
                    <a:lnTo>
                      <a:pt x="0" y="9"/>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9"/>
                    </a:lnTo>
                    <a:lnTo>
                      <a:pt x="0" y="8"/>
                    </a:lnTo>
                    <a:lnTo>
                      <a:pt x="0" y="8"/>
                    </a:lnTo>
                    <a:lnTo>
                      <a:pt x="0" y="8"/>
                    </a:lnTo>
                    <a:lnTo>
                      <a:pt x="0" y="9"/>
                    </a:lnTo>
                    <a:lnTo>
                      <a:pt x="0" y="9"/>
                    </a:lnTo>
                    <a:lnTo>
                      <a:pt x="0" y="10"/>
                    </a:lnTo>
                    <a:lnTo>
                      <a:pt x="0" y="10"/>
                    </a:lnTo>
                    <a:lnTo>
                      <a:pt x="0" y="11"/>
                    </a:lnTo>
                    <a:lnTo>
                      <a:pt x="0" y="10"/>
                    </a:lnTo>
                    <a:lnTo>
                      <a:pt x="0" y="10"/>
                    </a:lnTo>
                    <a:lnTo>
                      <a:pt x="0" y="11"/>
                    </a:lnTo>
                    <a:lnTo>
                      <a:pt x="0" y="10"/>
                    </a:lnTo>
                    <a:lnTo>
                      <a:pt x="0" y="10"/>
                    </a:lnTo>
                    <a:lnTo>
                      <a:pt x="0" y="11"/>
                    </a:lnTo>
                    <a:lnTo>
                      <a:pt x="0" y="10"/>
                    </a:lnTo>
                    <a:lnTo>
                      <a:pt x="0" y="11"/>
                    </a:lnTo>
                    <a:lnTo>
                      <a:pt x="0" y="11"/>
                    </a:lnTo>
                    <a:lnTo>
                      <a:pt x="0" y="11"/>
                    </a:lnTo>
                    <a:lnTo>
                      <a:pt x="0" y="10"/>
                    </a:lnTo>
                    <a:lnTo>
                      <a:pt x="0" y="11"/>
                    </a:lnTo>
                    <a:lnTo>
                      <a:pt x="0" y="10"/>
                    </a:lnTo>
                    <a:lnTo>
                      <a:pt x="0" y="9"/>
                    </a:lnTo>
                    <a:lnTo>
                      <a:pt x="0" y="9"/>
                    </a:lnTo>
                    <a:lnTo>
                      <a:pt x="0" y="10"/>
                    </a:lnTo>
                    <a:lnTo>
                      <a:pt x="0" y="9"/>
                    </a:lnTo>
                    <a:lnTo>
                      <a:pt x="0" y="9"/>
                    </a:lnTo>
                    <a:lnTo>
                      <a:pt x="0" y="8"/>
                    </a:lnTo>
                    <a:lnTo>
                      <a:pt x="0" y="8"/>
                    </a:lnTo>
                    <a:lnTo>
                      <a:pt x="0" y="9"/>
                    </a:lnTo>
                    <a:lnTo>
                      <a:pt x="0" y="8"/>
                    </a:lnTo>
                    <a:lnTo>
                      <a:pt x="0" y="8"/>
                    </a:lnTo>
                    <a:lnTo>
                      <a:pt x="0" y="7"/>
                    </a:lnTo>
                    <a:lnTo>
                      <a:pt x="0" y="8"/>
                    </a:lnTo>
                    <a:lnTo>
                      <a:pt x="0" y="8"/>
                    </a:lnTo>
                    <a:lnTo>
                      <a:pt x="0" y="7"/>
                    </a:lnTo>
                    <a:lnTo>
                      <a:pt x="0" y="8"/>
                    </a:lnTo>
                    <a:lnTo>
                      <a:pt x="0" y="8"/>
                    </a:lnTo>
                    <a:lnTo>
                      <a:pt x="0" y="9"/>
                    </a:lnTo>
                    <a:lnTo>
                      <a:pt x="0" y="8"/>
                    </a:lnTo>
                    <a:lnTo>
                      <a:pt x="0" y="8"/>
                    </a:lnTo>
                    <a:lnTo>
                      <a:pt x="0" y="8"/>
                    </a:lnTo>
                    <a:lnTo>
                      <a:pt x="0" y="8"/>
                    </a:lnTo>
                    <a:lnTo>
                      <a:pt x="0" y="8"/>
                    </a:lnTo>
                    <a:lnTo>
                      <a:pt x="0" y="9"/>
                    </a:lnTo>
                    <a:lnTo>
                      <a:pt x="0" y="9"/>
                    </a:lnTo>
                    <a:lnTo>
                      <a:pt x="0" y="9"/>
                    </a:lnTo>
                    <a:lnTo>
                      <a:pt x="0" y="8"/>
                    </a:lnTo>
                    <a:lnTo>
                      <a:pt x="0" y="7"/>
                    </a:lnTo>
                    <a:lnTo>
                      <a:pt x="0" y="6"/>
                    </a:lnTo>
                    <a:lnTo>
                      <a:pt x="0" y="6"/>
                    </a:lnTo>
                    <a:lnTo>
                      <a:pt x="0" y="6"/>
                    </a:lnTo>
                    <a:lnTo>
                      <a:pt x="0" y="5"/>
                    </a:lnTo>
                    <a:lnTo>
                      <a:pt x="0" y="6"/>
                    </a:lnTo>
                    <a:lnTo>
                      <a:pt x="0" y="6"/>
                    </a:lnTo>
                    <a:lnTo>
                      <a:pt x="0" y="6"/>
                    </a:lnTo>
                    <a:lnTo>
                      <a:pt x="0" y="5"/>
                    </a:lnTo>
                    <a:lnTo>
                      <a:pt x="0" y="5"/>
                    </a:lnTo>
                    <a:lnTo>
                      <a:pt x="0" y="5"/>
                    </a:lnTo>
                    <a:lnTo>
                      <a:pt x="0" y="4"/>
                    </a:lnTo>
                    <a:lnTo>
                      <a:pt x="0" y="3"/>
                    </a:lnTo>
                    <a:lnTo>
                      <a:pt x="0" y="4"/>
                    </a:lnTo>
                    <a:lnTo>
                      <a:pt x="0" y="5"/>
                    </a:lnTo>
                    <a:lnTo>
                      <a:pt x="0" y="4"/>
                    </a:lnTo>
                    <a:lnTo>
                      <a:pt x="0" y="5"/>
                    </a:lnTo>
                    <a:lnTo>
                      <a:pt x="0" y="5"/>
                    </a:lnTo>
                    <a:lnTo>
                      <a:pt x="0" y="6"/>
                    </a:lnTo>
                    <a:lnTo>
                      <a:pt x="0" y="6"/>
                    </a:lnTo>
                    <a:lnTo>
                      <a:pt x="0" y="6"/>
                    </a:lnTo>
                    <a:lnTo>
                      <a:pt x="0" y="6"/>
                    </a:lnTo>
                    <a:lnTo>
                      <a:pt x="0" y="7"/>
                    </a:lnTo>
                    <a:lnTo>
                      <a:pt x="0" y="6"/>
                    </a:lnTo>
                    <a:lnTo>
                      <a:pt x="0" y="6"/>
                    </a:lnTo>
                    <a:lnTo>
                      <a:pt x="0" y="6"/>
                    </a:lnTo>
                    <a:lnTo>
                      <a:pt x="0" y="5"/>
                    </a:lnTo>
                    <a:lnTo>
                      <a:pt x="0" y="6"/>
                    </a:lnTo>
                    <a:lnTo>
                      <a:pt x="0" y="6"/>
                    </a:lnTo>
                    <a:lnTo>
                      <a:pt x="0" y="6"/>
                    </a:lnTo>
                    <a:lnTo>
                      <a:pt x="0" y="5"/>
                    </a:lnTo>
                    <a:lnTo>
                      <a:pt x="0" y="6"/>
                    </a:lnTo>
                    <a:lnTo>
                      <a:pt x="0" y="5"/>
                    </a:lnTo>
                    <a:lnTo>
                      <a:pt x="0" y="5"/>
                    </a:lnTo>
                    <a:lnTo>
                      <a:pt x="0" y="4"/>
                    </a:lnTo>
                    <a:lnTo>
                      <a:pt x="0" y="4"/>
                    </a:lnTo>
                    <a:lnTo>
                      <a:pt x="0" y="4"/>
                    </a:lnTo>
                    <a:lnTo>
                      <a:pt x="0" y="4"/>
                    </a:lnTo>
                    <a:lnTo>
                      <a:pt x="0" y="3"/>
                    </a:lnTo>
                    <a:lnTo>
                      <a:pt x="0" y="3"/>
                    </a:lnTo>
                    <a:lnTo>
                      <a:pt x="0" y="3"/>
                    </a:lnTo>
                    <a:lnTo>
                      <a:pt x="0" y="3"/>
                    </a:lnTo>
                    <a:lnTo>
                      <a:pt x="0" y="3"/>
                    </a:lnTo>
                    <a:lnTo>
                      <a:pt x="0" y="4"/>
                    </a:lnTo>
                    <a:lnTo>
                      <a:pt x="0" y="3"/>
                    </a:lnTo>
                    <a:lnTo>
                      <a:pt x="0" y="4"/>
                    </a:lnTo>
                    <a:lnTo>
                      <a:pt x="0" y="4"/>
                    </a:lnTo>
                    <a:lnTo>
                      <a:pt x="0" y="5"/>
                    </a:lnTo>
                    <a:lnTo>
                      <a:pt x="0" y="5"/>
                    </a:lnTo>
                    <a:lnTo>
                      <a:pt x="0" y="6"/>
                    </a:lnTo>
                    <a:lnTo>
                      <a:pt x="0" y="6"/>
                    </a:lnTo>
                    <a:lnTo>
                      <a:pt x="0" y="6"/>
                    </a:lnTo>
                    <a:lnTo>
                      <a:pt x="0" y="6"/>
                    </a:lnTo>
                    <a:lnTo>
                      <a:pt x="0" y="5"/>
                    </a:lnTo>
                    <a:lnTo>
                      <a:pt x="0" y="5"/>
                    </a:lnTo>
                    <a:lnTo>
                      <a:pt x="0" y="6"/>
                    </a:lnTo>
                    <a:lnTo>
                      <a:pt x="0" y="5"/>
                    </a:lnTo>
                    <a:lnTo>
                      <a:pt x="0" y="5"/>
                    </a:lnTo>
                    <a:lnTo>
                      <a:pt x="0" y="5"/>
                    </a:lnTo>
                    <a:lnTo>
                      <a:pt x="0" y="5"/>
                    </a:lnTo>
                    <a:lnTo>
                      <a:pt x="0" y="5"/>
                    </a:lnTo>
                    <a:lnTo>
                      <a:pt x="0" y="5"/>
                    </a:lnTo>
                    <a:lnTo>
                      <a:pt x="0" y="5"/>
                    </a:lnTo>
                    <a:lnTo>
                      <a:pt x="0" y="6"/>
                    </a:lnTo>
                    <a:lnTo>
                      <a:pt x="0" y="6"/>
                    </a:lnTo>
                    <a:lnTo>
                      <a:pt x="0" y="6"/>
                    </a:lnTo>
                    <a:lnTo>
                      <a:pt x="0" y="5"/>
                    </a:lnTo>
                    <a:lnTo>
                      <a:pt x="0" y="6"/>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7"/>
                    </a:lnTo>
                    <a:lnTo>
                      <a:pt x="0" y="7"/>
                    </a:lnTo>
                    <a:lnTo>
                      <a:pt x="0" y="8"/>
                    </a:lnTo>
                    <a:lnTo>
                      <a:pt x="0" y="7"/>
                    </a:lnTo>
                    <a:lnTo>
                      <a:pt x="0" y="7"/>
                    </a:lnTo>
                    <a:lnTo>
                      <a:pt x="0" y="6"/>
                    </a:lnTo>
                    <a:lnTo>
                      <a:pt x="0" y="5"/>
                    </a:lnTo>
                    <a:lnTo>
                      <a:pt x="0" y="5"/>
                    </a:lnTo>
                    <a:lnTo>
                      <a:pt x="0" y="5"/>
                    </a:lnTo>
                    <a:lnTo>
                      <a:pt x="0" y="4"/>
                    </a:lnTo>
                    <a:lnTo>
                      <a:pt x="0" y="3"/>
                    </a:lnTo>
                    <a:lnTo>
                      <a:pt x="0" y="4"/>
                    </a:lnTo>
                    <a:lnTo>
                      <a:pt x="0" y="5"/>
                    </a:lnTo>
                    <a:lnTo>
                      <a:pt x="0" y="5"/>
                    </a:lnTo>
                    <a:lnTo>
                      <a:pt x="0" y="5"/>
                    </a:lnTo>
                    <a:lnTo>
                      <a:pt x="0" y="5"/>
                    </a:lnTo>
                    <a:lnTo>
                      <a:pt x="0" y="6"/>
                    </a:lnTo>
                    <a:lnTo>
                      <a:pt x="0" y="5"/>
                    </a:lnTo>
                    <a:lnTo>
                      <a:pt x="0" y="6"/>
                    </a:lnTo>
                    <a:lnTo>
                      <a:pt x="0" y="6"/>
                    </a:lnTo>
                    <a:lnTo>
                      <a:pt x="0" y="6"/>
                    </a:lnTo>
                    <a:lnTo>
                      <a:pt x="0" y="6"/>
                    </a:lnTo>
                    <a:lnTo>
                      <a:pt x="0" y="7"/>
                    </a:lnTo>
                    <a:lnTo>
                      <a:pt x="0" y="6"/>
                    </a:lnTo>
                    <a:lnTo>
                      <a:pt x="0" y="7"/>
                    </a:lnTo>
                    <a:lnTo>
                      <a:pt x="0" y="6"/>
                    </a:lnTo>
                    <a:lnTo>
                      <a:pt x="0" y="5"/>
                    </a:lnTo>
                    <a:lnTo>
                      <a:pt x="0" y="5"/>
                    </a:lnTo>
                    <a:lnTo>
                      <a:pt x="0" y="5"/>
                    </a:lnTo>
                    <a:lnTo>
                      <a:pt x="0" y="6"/>
                    </a:lnTo>
                    <a:lnTo>
                      <a:pt x="0" y="5"/>
                    </a:lnTo>
                    <a:lnTo>
                      <a:pt x="0" y="5"/>
                    </a:lnTo>
                    <a:lnTo>
                      <a:pt x="0" y="5"/>
                    </a:lnTo>
                    <a:lnTo>
                      <a:pt x="0" y="5"/>
                    </a:lnTo>
                    <a:lnTo>
                      <a:pt x="0" y="5"/>
                    </a:lnTo>
                    <a:lnTo>
                      <a:pt x="0" y="5"/>
                    </a:lnTo>
                    <a:lnTo>
                      <a:pt x="0" y="5"/>
                    </a:lnTo>
                    <a:lnTo>
                      <a:pt x="0" y="4"/>
                    </a:lnTo>
                    <a:lnTo>
                      <a:pt x="0" y="4"/>
                    </a:lnTo>
                    <a:lnTo>
                      <a:pt x="0" y="3"/>
                    </a:lnTo>
                    <a:lnTo>
                      <a:pt x="0" y="3"/>
                    </a:lnTo>
                    <a:lnTo>
                      <a:pt x="0" y="3"/>
                    </a:lnTo>
                    <a:lnTo>
                      <a:pt x="0" y="3"/>
                    </a:lnTo>
                    <a:lnTo>
                      <a:pt x="0" y="3"/>
                    </a:lnTo>
                    <a:lnTo>
                      <a:pt x="0" y="2"/>
                    </a:lnTo>
                    <a:lnTo>
                      <a:pt x="0" y="3"/>
                    </a:lnTo>
                    <a:lnTo>
                      <a:pt x="0" y="3"/>
                    </a:lnTo>
                    <a:lnTo>
                      <a:pt x="0" y="3"/>
                    </a:lnTo>
                    <a:lnTo>
                      <a:pt x="0" y="3"/>
                    </a:lnTo>
                    <a:lnTo>
                      <a:pt x="0" y="3"/>
                    </a:lnTo>
                    <a:lnTo>
                      <a:pt x="0" y="4"/>
                    </a:lnTo>
                    <a:lnTo>
                      <a:pt x="0" y="4"/>
                    </a:lnTo>
                    <a:lnTo>
                      <a:pt x="0" y="5"/>
                    </a:lnTo>
                    <a:lnTo>
                      <a:pt x="0" y="4"/>
                    </a:lnTo>
                    <a:lnTo>
                      <a:pt x="0" y="4"/>
                    </a:lnTo>
                    <a:lnTo>
                      <a:pt x="0" y="4"/>
                    </a:lnTo>
                    <a:lnTo>
                      <a:pt x="0" y="4"/>
                    </a:lnTo>
                    <a:lnTo>
                      <a:pt x="0" y="5"/>
                    </a:lnTo>
                    <a:lnTo>
                      <a:pt x="0" y="5"/>
                    </a:lnTo>
                    <a:lnTo>
                      <a:pt x="0" y="5"/>
                    </a:lnTo>
                    <a:lnTo>
                      <a:pt x="0" y="4"/>
                    </a:lnTo>
                    <a:lnTo>
                      <a:pt x="0" y="4"/>
                    </a:lnTo>
                    <a:lnTo>
                      <a:pt x="0" y="3"/>
                    </a:lnTo>
                    <a:lnTo>
                      <a:pt x="0" y="3"/>
                    </a:lnTo>
                    <a:lnTo>
                      <a:pt x="0" y="3"/>
                    </a:lnTo>
                    <a:lnTo>
                      <a:pt x="0" y="2"/>
                    </a:lnTo>
                    <a:lnTo>
                      <a:pt x="0" y="2"/>
                    </a:lnTo>
                    <a:lnTo>
                      <a:pt x="0" y="1"/>
                    </a:lnTo>
                    <a:lnTo>
                      <a:pt x="0" y="1"/>
                    </a:lnTo>
                    <a:lnTo>
                      <a:pt x="0" y="0"/>
                    </a:lnTo>
                    <a:lnTo>
                      <a:pt x="0" y="0"/>
                    </a:lnTo>
                    <a:lnTo>
                      <a:pt x="0" y="1"/>
                    </a:lnTo>
                    <a:lnTo>
                      <a:pt x="0" y="1"/>
                    </a:lnTo>
                    <a:lnTo>
                      <a:pt x="0" y="2"/>
                    </a:lnTo>
                    <a:lnTo>
                      <a:pt x="0" y="2"/>
                    </a:lnTo>
                    <a:lnTo>
                      <a:pt x="0" y="2"/>
                    </a:lnTo>
                    <a:lnTo>
                      <a:pt x="0" y="3"/>
                    </a:lnTo>
                    <a:lnTo>
                      <a:pt x="0" y="3"/>
                    </a:lnTo>
                    <a:lnTo>
                      <a:pt x="0" y="3"/>
                    </a:lnTo>
                    <a:lnTo>
                      <a:pt x="0" y="4"/>
                    </a:lnTo>
                    <a:lnTo>
                      <a:pt x="0" y="5"/>
                    </a:lnTo>
                    <a:lnTo>
                      <a:pt x="0" y="5"/>
                    </a:lnTo>
                    <a:lnTo>
                      <a:pt x="0" y="5"/>
                    </a:lnTo>
                    <a:lnTo>
                      <a:pt x="0" y="5"/>
                    </a:lnTo>
                    <a:lnTo>
                      <a:pt x="0" y="5"/>
                    </a:lnTo>
                    <a:lnTo>
                      <a:pt x="0" y="5"/>
                    </a:lnTo>
                    <a:lnTo>
                      <a:pt x="0" y="5"/>
                    </a:lnTo>
                    <a:lnTo>
                      <a:pt x="0" y="5"/>
                    </a:lnTo>
                    <a:lnTo>
                      <a:pt x="0" y="5"/>
                    </a:lnTo>
                    <a:lnTo>
                      <a:pt x="0" y="6"/>
                    </a:lnTo>
                    <a:lnTo>
                      <a:pt x="0" y="5"/>
                    </a:lnTo>
                    <a:lnTo>
                      <a:pt x="0" y="4"/>
                    </a:lnTo>
                    <a:lnTo>
                      <a:pt x="0" y="5"/>
                    </a:lnTo>
                    <a:lnTo>
                      <a:pt x="0" y="5"/>
                    </a:lnTo>
                    <a:lnTo>
                      <a:pt x="0" y="5"/>
                    </a:lnTo>
                    <a:lnTo>
                      <a:pt x="0" y="5"/>
                    </a:lnTo>
                    <a:lnTo>
                      <a:pt x="0" y="5"/>
                    </a:lnTo>
                    <a:lnTo>
                      <a:pt x="0" y="4"/>
                    </a:lnTo>
                    <a:lnTo>
                      <a:pt x="0" y="5"/>
                    </a:lnTo>
                    <a:lnTo>
                      <a:pt x="0" y="4"/>
                    </a:lnTo>
                    <a:lnTo>
                      <a:pt x="0" y="5"/>
                    </a:lnTo>
                    <a:lnTo>
                      <a:pt x="0" y="5"/>
                    </a:lnTo>
                    <a:lnTo>
                      <a:pt x="0" y="4"/>
                    </a:lnTo>
                    <a:lnTo>
                      <a:pt x="0" y="4"/>
                    </a:lnTo>
                    <a:lnTo>
                      <a:pt x="0" y="5"/>
                    </a:lnTo>
                    <a:lnTo>
                      <a:pt x="0" y="5"/>
                    </a:lnTo>
                    <a:lnTo>
                      <a:pt x="0" y="5"/>
                    </a:lnTo>
                    <a:lnTo>
                      <a:pt x="0" y="4"/>
                    </a:lnTo>
                    <a:lnTo>
                      <a:pt x="0" y="4"/>
                    </a:lnTo>
                    <a:lnTo>
                      <a:pt x="0" y="5"/>
                    </a:lnTo>
                    <a:lnTo>
                      <a:pt x="0" y="4"/>
                    </a:lnTo>
                    <a:lnTo>
                      <a:pt x="0" y="5"/>
                    </a:lnTo>
                    <a:lnTo>
                      <a:pt x="0" y="4"/>
                    </a:lnTo>
                    <a:lnTo>
                      <a:pt x="0" y="5"/>
                    </a:lnTo>
                    <a:lnTo>
                      <a:pt x="0" y="5"/>
                    </a:lnTo>
                    <a:lnTo>
                      <a:pt x="0" y="5"/>
                    </a:lnTo>
                    <a:lnTo>
                      <a:pt x="0" y="5"/>
                    </a:lnTo>
                    <a:lnTo>
                      <a:pt x="0" y="5"/>
                    </a:lnTo>
                    <a:lnTo>
                      <a:pt x="0" y="5"/>
                    </a:lnTo>
                    <a:lnTo>
                      <a:pt x="0" y="4"/>
                    </a:lnTo>
                    <a:lnTo>
                      <a:pt x="0" y="4"/>
                    </a:lnTo>
                    <a:lnTo>
                      <a:pt x="0" y="3"/>
                    </a:lnTo>
                    <a:lnTo>
                      <a:pt x="0" y="3"/>
                    </a:lnTo>
                    <a:lnTo>
                      <a:pt x="0" y="4"/>
                    </a:lnTo>
                    <a:lnTo>
                      <a:pt x="0" y="4"/>
                    </a:lnTo>
                    <a:lnTo>
                      <a:pt x="0" y="4"/>
                    </a:lnTo>
                    <a:lnTo>
                      <a:pt x="0" y="3"/>
                    </a:lnTo>
                    <a:lnTo>
                      <a:pt x="0" y="4"/>
                    </a:lnTo>
                    <a:lnTo>
                      <a:pt x="0" y="3"/>
                    </a:lnTo>
                    <a:lnTo>
                      <a:pt x="0" y="4"/>
                    </a:lnTo>
                    <a:lnTo>
                      <a:pt x="0" y="5"/>
                    </a:lnTo>
                    <a:lnTo>
                      <a:pt x="0" y="5"/>
                    </a:lnTo>
                    <a:lnTo>
                      <a:pt x="0" y="5"/>
                    </a:lnTo>
                    <a:lnTo>
                      <a:pt x="0" y="6"/>
                    </a:lnTo>
                    <a:lnTo>
                      <a:pt x="0" y="7"/>
                    </a:lnTo>
                    <a:lnTo>
                      <a:pt x="0" y="7"/>
                    </a:lnTo>
                    <a:lnTo>
                      <a:pt x="0" y="8"/>
                    </a:lnTo>
                    <a:lnTo>
                      <a:pt x="0" y="8"/>
                    </a:lnTo>
                    <a:lnTo>
                      <a:pt x="0" y="7"/>
                    </a:lnTo>
                    <a:lnTo>
                      <a:pt x="0" y="8"/>
                    </a:lnTo>
                    <a:lnTo>
                      <a:pt x="0" y="8"/>
                    </a:lnTo>
                    <a:lnTo>
                      <a:pt x="0" y="7"/>
                    </a:lnTo>
                    <a:lnTo>
                      <a:pt x="0" y="7"/>
                    </a:lnTo>
                    <a:lnTo>
                      <a:pt x="0" y="7"/>
                    </a:lnTo>
                    <a:lnTo>
                      <a:pt x="0" y="7"/>
                    </a:lnTo>
                    <a:lnTo>
                      <a:pt x="0" y="6"/>
                    </a:lnTo>
                    <a:lnTo>
                      <a:pt x="0" y="6"/>
                    </a:lnTo>
                    <a:lnTo>
                      <a:pt x="0" y="6"/>
                    </a:lnTo>
                    <a:lnTo>
                      <a:pt x="0" y="6"/>
                    </a:lnTo>
                    <a:lnTo>
                      <a:pt x="0" y="6"/>
                    </a:lnTo>
                    <a:lnTo>
                      <a:pt x="0" y="5"/>
                    </a:lnTo>
                    <a:lnTo>
                      <a:pt x="0" y="6"/>
                    </a:lnTo>
                    <a:lnTo>
                      <a:pt x="0" y="5"/>
                    </a:lnTo>
                    <a:lnTo>
                      <a:pt x="0" y="6"/>
                    </a:lnTo>
                    <a:lnTo>
                      <a:pt x="0" y="6"/>
                    </a:lnTo>
                    <a:lnTo>
                      <a:pt x="0" y="5"/>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7"/>
                    </a:lnTo>
                    <a:lnTo>
                      <a:pt x="0" y="6"/>
                    </a:lnTo>
                    <a:lnTo>
                      <a:pt x="0" y="7"/>
                    </a:lnTo>
                    <a:lnTo>
                      <a:pt x="0" y="7"/>
                    </a:lnTo>
                    <a:lnTo>
                      <a:pt x="0" y="7"/>
                    </a:lnTo>
                    <a:lnTo>
                      <a:pt x="0" y="8"/>
                    </a:lnTo>
                    <a:lnTo>
                      <a:pt x="0" y="6"/>
                    </a:lnTo>
                    <a:lnTo>
                      <a:pt x="0" y="8"/>
                    </a:lnTo>
                    <a:lnTo>
                      <a:pt x="0" y="8"/>
                    </a:lnTo>
                    <a:lnTo>
                      <a:pt x="0" y="8"/>
                    </a:lnTo>
                    <a:lnTo>
                      <a:pt x="0" y="7"/>
                    </a:lnTo>
                    <a:lnTo>
                      <a:pt x="0" y="8"/>
                    </a:lnTo>
                    <a:lnTo>
                      <a:pt x="0" y="7"/>
                    </a:lnTo>
                    <a:lnTo>
                      <a:pt x="0" y="7"/>
                    </a:lnTo>
                    <a:lnTo>
                      <a:pt x="0" y="7"/>
                    </a:lnTo>
                    <a:lnTo>
                      <a:pt x="0" y="8"/>
                    </a:lnTo>
                    <a:lnTo>
                      <a:pt x="0" y="7"/>
                    </a:lnTo>
                    <a:lnTo>
                      <a:pt x="0" y="6"/>
                    </a:lnTo>
                    <a:lnTo>
                      <a:pt x="0" y="7"/>
                    </a:lnTo>
                    <a:lnTo>
                      <a:pt x="0" y="7"/>
                    </a:lnTo>
                    <a:lnTo>
                      <a:pt x="0" y="7"/>
                    </a:lnTo>
                    <a:lnTo>
                      <a:pt x="0" y="7"/>
                    </a:lnTo>
                    <a:lnTo>
                      <a:pt x="0" y="7"/>
                    </a:lnTo>
                    <a:lnTo>
                      <a:pt x="0" y="7"/>
                    </a:lnTo>
                    <a:lnTo>
                      <a:pt x="0" y="7"/>
                    </a:lnTo>
                    <a:lnTo>
                      <a:pt x="0" y="8"/>
                    </a:lnTo>
                    <a:lnTo>
                      <a:pt x="0" y="8"/>
                    </a:lnTo>
                    <a:lnTo>
                      <a:pt x="0" y="7"/>
                    </a:lnTo>
                    <a:lnTo>
                      <a:pt x="0" y="7"/>
                    </a:lnTo>
                    <a:lnTo>
                      <a:pt x="0" y="8"/>
                    </a:lnTo>
                    <a:lnTo>
                      <a:pt x="0" y="8"/>
                    </a:lnTo>
                    <a:lnTo>
                      <a:pt x="0" y="8"/>
                    </a:lnTo>
                    <a:lnTo>
                      <a:pt x="0" y="8"/>
                    </a:lnTo>
                    <a:lnTo>
                      <a:pt x="0" y="8"/>
                    </a:lnTo>
                    <a:lnTo>
                      <a:pt x="0" y="9"/>
                    </a:lnTo>
                    <a:lnTo>
                      <a:pt x="0" y="8"/>
                    </a:lnTo>
                    <a:lnTo>
                      <a:pt x="0" y="8"/>
                    </a:lnTo>
                    <a:lnTo>
                      <a:pt x="0" y="8"/>
                    </a:lnTo>
                    <a:lnTo>
                      <a:pt x="0" y="7"/>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7"/>
                    </a:lnTo>
                    <a:lnTo>
                      <a:pt x="0" y="7"/>
                    </a:lnTo>
                    <a:lnTo>
                      <a:pt x="0" y="7"/>
                    </a:lnTo>
                    <a:lnTo>
                      <a:pt x="0" y="8"/>
                    </a:lnTo>
                    <a:lnTo>
                      <a:pt x="0" y="8"/>
                    </a:lnTo>
                    <a:lnTo>
                      <a:pt x="0" y="8"/>
                    </a:lnTo>
                    <a:lnTo>
                      <a:pt x="0" y="7"/>
                    </a:lnTo>
                    <a:lnTo>
                      <a:pt x="0" y="8"/>
                    </a:lnTo>
                    <a:lnTo>
                      <a:pt x="0" y="8"/>
                    </a:lnTo>
                    <a:lnTo>
                      <a:pt x="0" y="7"/>
                    </a:lnTo>
                    <a:lnTo>
                      <a:pt x="0" y="8"/>
                    </a:lnTo>
                    <a:lnTo>
                      <a:pt x="0" y="7"/>
                    </a:lnTo>
                    <a:lnTo>
                      <a:pt x="0" y="7"/>
                    </a:lnTo>
                    <a:lnTo>
                      <a:pt x="0" y="6"/>
                    </a:lnTo>
                    <a:lnTo>
                      <a:pt x="0" y="6"/>
                    </a:lnTo>
                    <a:lnTo>
                      <a:pt x="0" y="5"/>
                    </a:lnTo>
                    <a:lnTo>
                      <a:pt x="0" y="5"/>
                    </a:lnTo>
                    <a:lnTo>
                      <a:pt x="0" y="5"/>
                    </a:lnTo>
                    <a:lnTo>
                      <a:pt x="0" y="5"/>
                    </a:lnTo>
                    <a:lnTo>
                      <a:pt x="0" y="4"/>
                    </a:lnTo>
                    <a:lnTo>
                      <a:pt x="0" y="4"/>
                    </a:lnTo>
                    <a:lnTo>
                      <a:pt x="0" y="4"/>
                    </a:lnTo>
                    <a:lnTo>
                      <a:pt x="0" y="4"/>
                    </a:lnTo>
                    <a:lnTo>
                      <a:pt x="0" y="4"/>
                    </a:lnTo>
                    <a:lnTo>
                      <a:pt x="0" y="5"/>
                    </a:lnTo>
                    <a:lnTo>
                      <a:pt x="0" y="4"/>
                    </a:lnTo>
                    <a:lnTo>
                      <a:pt x="0" y="3"/>
                    </a:lnTo>
                    <a:lnTo>
                      <a:pt x="0" y="4"/>
                    </a:lnTo>
                    <a:lnTo>
                      <a:pt x="0" y="5"/>
                    </a:lnTo>
                    <a:lnTo>
                      <a:pt x="0" y="5"/>
                    </a:lnTo>
                    <a:lnTo>
                      <a:pt x="0" y="5"/>
                    </a:lnTo>
                    <a:lnTo>
                      <a:pt x="0" y="6"/>
                    </a:lnTo>
                    <a:lnTo>
                      <a:pt x="0" y="6"/>
                    </a:lnTo>
                    <a:lnTo>
                      <a:pt x="0" y="8"/>
                    </a:lnTo>
                    <a:lnTo>
                      <a:pt x="0" y="8"/>
                    </a:lnTo>
                    <a:lnTo>
                      <a:pt x="0" y="7"/>
                    </a:lnTo>
                    <a:lnTo>
                      <a:pt x="0" y="8"/>
                    </a:lnTo>
                    <a:lnTo>
                      <a:pt x="0" y="7"/>
                    </a:lnTo>
                    <a:lnTo>
                      <a:pt x="0" y="7"/>
                    </a:lnTo>
                    <a:lnTo>
                      <a:pt x="0" y="7"/>
                    </a:lnTo>
                    <a:lnTo>
                      <a:pt x="0" y="7"/>
                    </a:lnTo>
                    <a:lnTo>
                      <a:pt x="0" y="8"/>
                    </a:lnTo>
                    <a:lnTo>
                      <a:pt x="0" y="7"/>
                    </a:lnTo>
                    <a:lnTo>
                      <a:pt x="0" y="8"/>
                    </a:lnTo>
                    <a:lnTo>
                      <a:pt x="0" y="7"/>
                    </a:lnTo>
                    <a:lnTo>
                      <a:pt x="0" y="8"/>
                    </a:lnTo>
                    <a:lnTo>
                      <a:pt x="0" y="7"/>
                    </a:lnTo>
                    <a:lnTo>
                      <a:pt x="0" y="8"/>
                    </a:lnTo>
                    <a:lnTo>
                      <a:pt x="0" y="8"/>
                    </a:lnTo>
                    <a:lnTo>
                      <a:pt x="0" y="9"/>
                    </a:lnTo>
                    <a:lnTo>
                      <a:pt x="0" y="9"/>
                    </a:lnTo>
                    <a:lnTo>
                      <a:pt x="0" y="8"/>
                    </a:lnTo>
                    <a:lnTo>
                      <a:pt x="0" y="8"/>
                    </a:lnTo>
                    <a:lnTo>
                      <a:pt x="0" y="9"/>
                    </a:lnTo>
                    <a:lnTo>
                      <a:pt x="0" y="8"/>
                    </a:lnTo>
                    <a:lnTo>
                      <a:pt x="0" y="9"/>
                    </a:lnTo>
                    <a:lnTo>
                      <a:pt x="0" y="8"/>
                    </a:lnTo>
                    <a:lnTo>
                      <a:pt x="0" y="8"/>
                    </a:lnTo>
                    <a:lnTo>
                      <a:pt x="0" y="8"/>
                    </a:lnTo>
                    <a:lnTo>
                      <a:pt x="0" y="7"/>
                    </a:lnTo>
                    <a:lnTo>
                      <a:pt x="0" y="7"/>
                    </a:lnTo>
                    <a:lnTo>
                      <a:pt x="0" y="7"/>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6"/>
                    </a:lnTo>
                    <a:lnTo>
                      <a:pt x="0" y="6"/>
                    </a:lnTo>
                    <a:lnTo>
                      <a:pt x="0" y="6"/>
                    </a:lnTo>
                    <a:lnTo>
                      <a:pt x="0" y="6"/>
                    </a:lnTo>
                    <a:lnTo>
                      <a:pt x="0" y="5"/>
                    </a:lnTo>
                    <a:lnTo>
                      <a:pt x="0" y="6"/>
                    </a:lnTo>
                    <a:lnTo>
                      <a:pt x="0" y="5"/>
                    </a:lnTo>
                    <a:lnTo>
                      <a:pt x="0" y="6"/>
                    </a:lnTo>
                    <a:lnTo>
                      <a:pt x="0" y="6"/>
                    </a:lnTo>
                    <a:lnTo>
                      <a:pt x="0" y="6"/>
                    </a:lnTo>
                    <a:lnTo>
                      <a:pt x="0" y="6"/>
                    </a:lnTo>
                    <a:lnTo>
                      <a:pt x="0" y="6"/>
                    </a:lnTo>
                    <a:lnTo>
                      <a:pt x="0" y="7"/>
                    </a:lnTo>
                    <a:lnTo>
                      <a:pt x="0" y="6"/>
                    </a:lnTo>
                    <a:lnTo>
                      <a:pt x="0" y="7"/>
                    </a:lnTo>
                    <a:lnTo>
                      <a:pt x="0" y="7"/>
                    </a:lnTo>
                    <a:lnTo>
                      <a:pt x="0" y="8"/>
                    </a:lnTo>
                    <a:lnTo>
                      <a:pt x="0" y="8"/>
                    </a:lnTo>
                    <a:lnTo>
                      <a:pt x="0" y="9"/>
                    </a:lnTo>
                    <a:lnTo>
                      <a:pt x="0" y="9"/>
                    </a:lnTo>
                    <a:lnTo>
                      <a:pt x="0" y="8"/>
                    </a:lnTo>
                    <a:lnTo>
                      <a:pt x="0" y="8"/>
                    </a:lnTo>
                    <a:lnTo>
                      <a:pt x="0" y="9"/>
                    </a:lnTo>
                    <a:lnTo>
                      <a:pt x="0" y="9"/>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6"/>
                    </a:lnTo>
                    <a:lnTo>
                      <a:pt x="0" y="6"/>
                    </a:lnTo>
                    <a:lnTo>
                      <a:pt x="0" y="6"/>
                    </a:lnTo>
                    <a:lnTo>
                      <a:pt x="0" y="5"/>
                    </a:lnTo>
                    <a:lnTo>
                      <a:pt x="0" y="5"/>
                    </a:lnTo>
                    <a:lnTo>
                      <a:pt x="0" y="6"/>
                    </a:lnTo>
                    <a:lnTo>
                      <a:pt x="0" y="5"/>
                    </a:lnTo>
                    <a:lnTo>
                      <a:pt x="0" y="5"/>
                    </a:lnTo>
                    <a:lnTo>
                      <a:pt x="0" y="4"/>
                    </a:lnTo>
                    <a:lnTo>
                      <a:pt x="0" y="3"/>
                    </a:lnTo>
                    <a:lnTo>
                      <a:pt x="0" y="3"/>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2"/>
                    </a:lnTo>
                    <a:lnTo>
                      <a:pt x="0" y="1"/>
                    </a:lnTo>
                    <a:lnTo>
                      <a:pt x="0" y="1"/>
                    </a:lnTo>
                    <a:lnTo>
                      <a:pt x="0" y="1"/>
                    </a:lnTo>
                    <a:lnTo>
                      <a:pt x="0" y="1"/>
                    </a:lnTo>
                    <a:lnTo>
                      <a:pt x="0" y="1"/>
                    </a:lnTo>
                    <a:lnTo>
                      <a:pt x="0" y="0"/>
                    </a:lnTo>
                    <a:lnTo>
                      <a:pt x="0" y="1"/>
                    </a:lnTo>
                    <a:lnTo>
                      <a:pt x="0" y="1"/>
                    </a:lnTo>
                    <a:lnTo>
                      <a:pt x="0" y="1"/>
                    </a:lnTo>
                    <a:lnTo>
                      <a:pt x="0" y="1"/>
                    </a:lnTo>
                    <a:lnTo>
                      <a:pt x="0" y="2"/>
                    </a:lnTo>
                    <a:lnTo>
                      <a:pt x="0" y="2"/>
                    </a:lnTo>
                    <a:lnTo>
                      <a:pt x="0" y="3"/>
                    </a:lnTo>
                    <a:lnTo>
                      <a:pt x="0" y="3"/>
                    </a:lnTo>
                    <a:lnTo>
                      <a:pt x="0" y="2"/>
                    </a:lnTo>
                    <a:lnTo>
                      <a:pt x="0" y="1"/>
                    </a:lnTo>
                    <a:lnTo>
                      <a:pt x="0" y="1"/>
                    </a:lnTo>
                    <a:lnTo>
                      <a:pt x="0" y="1"/>
                    </a:lnTo>
                    <a:lnTo>
                      <a:pt x="0" y="1"/>
                    </a:lnTo>
                    <a:lnTo>
                      <a:pt x="0" y="1"/>
                    </a:lnTo>
                    <a:lnTo>
                      <a:pt x="0" y="1"/>
                    </a:lnTo>
                    <a:lnTo>
                      <a:pt x="0" y="2"/>
                    </a:lnTo>
                    <a:lnTo>
                      <a:pt x="0" y="1"/>
                    </a:lnTo>
                    <a:lnTo>
                      <a:pt x="0" y="2"/>
                    </a:lnTo>
                    <a:lnTo>
                      <a:pt x="0" y="2"/>
                    </a:lnTo>
                    <a:lnTo>
                      <a:pt x="0" y="2"/>
                    </a:lnTo>
                    <a:lnTo>
                      <a:pt x="0" y="2"/>
                    </a:lnTo>
                    <a:lnTo>
                      <a:pt x="0" y="2"/>
                    </a:lnTo>
                    <a:lnTo>
                      <a:pt x="0" y="3"/>
                    </a:lnTo>
                    <a:lnTo>
                      <a:pt x="0" y="2"/>
                    </a:lnTo>
                    <a:lnTo>
                      <a:pt x="0" y="3"/>
                    </a:lnTo>
                    <a:lnTo>
                      <a:pt x="0" y="3"/>
                    </a:lnTo>
                    <a:lnTo>
                      <a:pt x="0" y="4"/>
                    </a:lnTo>
                    <a:lnTo>
                      <a:pt x="0" y="5"/>
                    </a:lnTo>
                    <a:lnTo>
                      <a:pt x="0" y="4"/>
                    </a:lnTo>
                    <a:lnTo>
                      <a:pt x="0" y="5"/>
                    </a:lnTo>
                    <a:lnTo>
                      <a:pt x="0" y="5"/>
                    </a:lnTo>
                    <a:lnTo>
                      <a:pt x="0" y="5"/>
                    </a:lnTo>
                    <a:lnTo>
                      <a:pt x="0" y="5"/>
                    </a:lnTo>
                    <a:lnTo>
                      <a:pt x="0" y="6"/>
                    </a:lnTo>
                    <a:lnTo>
                      <a:pt x="0" y="6"/>
                    </a:lnTo>
                    <a:lnTo>
                      <a:pt x="0" y="6"/>
                    </a:lnTo>
                    <a:lnTo>
                      <a:pt x="0" y="6"/>
                    </a:lnTo>
                    <a:lnTo>
                      <a:pt x="0" y="6"/>
                    </a:lnTo>
                    <a:lnTo>
                      <a:pt x="0" y="5"/>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7"/>
                    </a:lnTo>
                    <a:lnTo>
                      <a:pt x="0" y="7"/>
                    </a:lnTo>
                    <a:lnTo>
                      <a:pt x="0" y="7"/>
                    </a:lnTo>
                    <a:lnTo>
                      <a:pt x="0" y="7"/>
                    </a:lnTo>
                    <a:lnTo>
                      <a:pt x="0" y="6"/>
                    </a:lnTo>
                    <a:lnTo>
                      <a:pt x="0" y="6"/>
                    </a:lnTo>
                    <a:lnTo>
                      <a:pt x="0" y="6"/>
                    </a:lnTo>
                    <a:lnTo>
                      <a:pt x="0" y="5"/>
                    </a:lnTo>
                    <a:lnTo>
                      <a:pt x="0" y="4"/>
                    </a:lnTo>
                    <a:lnTo>
                      <a:pt x="0" y="4"/>
                    </a:lnTo>
                    <a:lnTo>
                      <a:pt x="0" y="4"/>
                    </a:lnTo>
                    <a:lnTo>
                      <a:pt x="0" y="4"/>
                    </a:lnTo>
                    <a:lnTo>
                      <a:pt x="0" y="4"/>
                    </a:lnTo>
                    <a:lnTo>
                      <a:pt x="0" y="4"/>
                    </a:lnTo>
                    <a:lnTo>
                      <a:pt x="0" y="3"/>
                    </a:lnTo>
                    <a:lnTo>
                      <a:pt x="0" y="3"/>
                    </a:lnTo>
                    <a:lnTo>
                      <a:pt x="0" y="3"/>
                    </a:lnTo>
                    <a:lnTo>
                      <a:pt x="0" y="3"/>
                    </a:lnTo>
                    <a:lnTo>
                      <a:pt x="0" y="2"/>
                    </a:lnTo>
                    <a:lnTo>
                      <a:pt x="0" y="2"/>
                    </a:lnTo>
                    <a:lnTo>
                      <a:pt x="0" y="2"/>
                    </a:lnTo>
                    <a:lnTo>
                      <a:pt x="0" y="2"/>
                    </a:lnTo>
                    <a:lnTo>
                      <a:pt x="0" y="2"/>
                    </a:lnTo>
                    <a:lnTo>
                      <a:pt x="0" y="3"/>
                    </a:lnTo>
                    <a:lnTo>
                      <a:pt x="0" y="2"/>
                    </a:lnTo>
                    <a:lnTo>
                      <a:pt x="0" y="3"/>
                    </a:lnTo>
                    <a:lnTo>
                      <a:pt x="0" y="3"/>
                    </a:lnTo>
                    <a:lnTo>
                      <a:pt x="0" y="4"/>
                    </a:lnTo>
                    <a:lnTo>
                      <a:pt x="0" y="4"/>
                    </a:lnTo>
                    <a:lnTo>
                      <a:pt x="0" y="3"/>
                    </a:lnTo>
                    <a:lnTo>
                      <a:pt x="0" y="5"/>
                    </a:lnTo>
                    <a:lnTo>
                      <a:pt x="0" y="5"/>
                    </a:lnTo>
                    <a:lnTo>
                      <a:pt x="0" y="5"/>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4"/>
                    </a:lnTo>
                    <a:lnTo>
                      <a:pt x="0" y="5"/>
                    </a:lnTo>
                    <a:lnTo>
                      <a:pt x="0" y="4"/>
                    </a:lnTo>
                    <a:lnTo>
                      <a:pt x="0" y="4"/>
                    </a:lnTo>
                    <a:lnTo>
                      <a:pt x="0" y="4"/>
                    </a:lnTo>
                    <a:lnTo>
                      <a:pt x="0" y="5"/>
                    </a:lnTo>
                    <a:lnTo>
                      <a:pt x="0" y="4"/>
                    </a:lnTo>
                    <a:lnTo>
                      <a:pt x="0" y="5"/>
                    </a:lnTo>
                    <a:lnTo>
                      <a:pt x="0" y="5"/>
                    </a:lnTo>
                  </a:path>
                </a:pathLst>
              </a:custGeom>
              <a:noFill/>
              <a:ln w="0">
                <a:solidFill>
                  <a:srgbClr val="3366FF"/>
                </a:solidFill>
                <a:prstDash val="solid"/>
                <a:round/>
                <a:headEnd/>
                <a:tailEnd/>
              </a:ln>
            </p:spPr>
            <p:txBody>
              <a:bodyPr/>
              <a:lstStyle/>
              <a:p>
                <a:endParaRPr lang="en-GB"/>
              </a:p>
            </p:txBody>
          </p:sp>
          <p:sp>
            <p:nvSpPr>
              <p:cNvPr id="186410" name="Freeform 1066"/>
              <p:cNvSpPr>
                <a:spLocks/>
              </p:cNvSpPr>
              <p:nvPr/>
            </p:nvSpPr>
            <p:spPr bwMode="auto">
              <a:xfrm>
                <a:off x="4038" y="3551"/>
                <a:ext cx="6" cy="102"/>
              </a:xfrm>
              <a:custGeom>
                <a:avLst/>
                <a:gdLst/>
                <a:ahLst/>
                <a:cxnLst>
                  <a:cxn ang="0">
                    <a:pos x="0" y="12"/>
                  </a:cxn>
                  <a:cxn ang="0">
                    <a:pos x="0" y="12"/>
                  </a:cxn>
                  <a:cxn ang="0">
                    <a:pos x="0" y="8"/>
                  </a:cxn>
                  <a:cxn ang="0">
                    <a:pos x="0" y="4"/>
                  </a:cxn>
                  <a:cxn ang="0">
                    <a:pos x="0" y="3"/>
                  </a:cxn>
                  <a:cxn ang="0">
                    <a:pos x="0" y="0"/>
                  </a:cxn>
                  <a:cxn ang="0">
                    <a:pos x="0" y="7"/>
                  </a:cxn>
                  <a:cxn ang="0">
                    <a:pos x="0" y="7"/>
                  </a:cxn>
                  <a:cxn ang="0">
                    <a:pos x="0" y="6"/>
                  </a:cxn>
                  <a:cxn ang="0">
                    <a:pos x="0" y="9"/>
                  </a:cxn>
                  <a:cxn ang="0">
                    <a:pos x="0" y="7"/>
                  </a:cxn>
                  <a:cxn ang="0">
                    <a:pos x="0" y="9"/>
                  </a:cxn>
                  <a:cxn ang="0">
                    <a:pos x="0" y="12"/>
                  </a:cxn>
                  <a:cxn ang="0">
                    <a:pos x="0" y="10"/>
                  </a:cxn>
                  <a:cxn ang="0">
                    <a:pos x="0" y="12"/>
                  </a:cxn>
                  <a:cxn ang="0">
                    <a:pos x="0" y="12"/>
                  </a:cxn>
                  <a:cxn ang="0">
                    <a:pos x="0" y="10"/>
                  </a:cxn>
                  <a:cxn ang="0">
                    <a:pos x="0" y="11"/>
                  </a:cxn>
                  <a:cxn ang="0">
                    <a:pos x="0" y="8"/>
                  </a:cxn>
                  <a:cxn ang="0">
                    <a:pos x="0" y="8"/>
                  </a:cxn>
                  <a:cxn ang="0">
                    <a:pos x="0" y="9"/>
                  </a:cxn>
                  <a:cxn ang="0">
                    <a:pos x="1" y="9"/>
                  </a:cxn>
                  <a:cxn ang="0">
                    <a:pos x="1" y="11"/>
                  </a:cxn>
                  <a:cxn ang="0">
                    <a:pos x="1" y="10"/>
                  </a:cxn>
                  <a:cxn ang="0">
                    <a:pos x="1" y="10"/>
                  </a:cxn>
                  <a:cxn ang="0">
                    <a:pos x="1" y="11"/>
                  </a:cxn>
                  <a:cxn ang="0">
                    <a:pos x="1" y="6"/>
                  </a:cxn>
                  <a:cxn ang="0">
                    <a:pos x="1" y="5"/>
                  </a:cxn>
                  <a:cxn ang="0">
                    <a:pos x="1" y="4"/>
                  </a:cxn>
                  <a:cxn ang="0">
                    <a:pos x="1" y="10"/>
                  </a:cxn>
                  <a:cxn ang="0">
                    <a:pos x="1" y="10"/>
                  </a:cxn>
                  <a:cxn ang="0">
                    <a:pos x="1" y="11"/>
                  </a:cxn>
                  <a:cxn ang="0">
                    <a:pos x="1" y="13"/>
                  </a:cxn>
                  <a:cxn ang="0">
                    <a:pos x="1" y="14"/>
                  </a:cxn>
                  <a:cxn ang="0">
                    <a:pos x="1" y="12"/>
                  </a:cxn>
                  <a:cxn ang="0">
                    <a:pos x="1" y="12"/>
                  </a:cxn>
                  <a:cxn ang="0">
                    <a:pos x="1" y="12"/>
                  </a:cxn>
                  <a:cxn ang="0">
                    <a:pos x="1" y="12"/>
                  </a:cxn>
                  <a:cxn ang="0">
                    <a:pos x="1" y="11"/>
                  </a:cxn>
                  <a:cxn ang="0">
                    <a:pos x="1" y="10"/>
                  </a:cxn>
                  <a:cxn ang="0">
                    <a:pos x="1" y="9"/>
                  </a:cxn>
                  <a:cxn ang="0">
                    <a:pos x="1" y="12"/>
                  </a:cxn>
                  <a:cxn ang="0">
                    <a:pos x="1" y="10"/>
                  </a:cxn>
                  <a:cxn ang="0">
                    <a:pos x="1" y="13"/>
                  </a:cxn>
                  <a:cxn ang="0">
                    <a:pos x="1" y="12"/>
                  </a:cxn>
                  <a:cxn ang="0">
                    <a:pos x="1" y="12"/>
                  </a:cxn>
                  <a:cxn ang="0">
                    <a:pos x="1" y="14"/>
                  </a:cxn>
                  <a:cxn ang="0">
                    <a:pos x="1" y="12"/>
                  </a:cxn>
                  <a:cxn ang="0">
                    <a:pos x="1" y="16"/>
                  </a:cxn>
                  <a:cxn ang="0">
                    <a:pos x="1" y="15"/>
                  </a:cxn>
                  <a:cxn ang="0">
                    <a:pos x="1" y="13"/>
                  </a:cxn>
                  <a:cxn ang="0">
                    <a:pos x="1" y="11"/>
                  </a:cxn>
                  <a:cxn ang="0">
                    <a:pos x="1" y="12"/>
                  </a:cxn>
                  <a:cxn ang="0">
                    <a:pos x="1" y="12"/>
                  </a:cxn>
                  <a:cxn ang="0">
                    <a:pos x="1" y="11"/>
                  </a:cxn>
                  <a:cxn ang="0">
                    <a:pos x="1" y="9"/>
                  </a:cxn>
                  <a:cxn ang="0">
                    <a:pos x="1" y="11"/>
                  </a:cxn>
                  <a:cxn ang="0">
                    <a:pos x="1" y="11"/>
                  </a:cxn>
                  <a:cxn ang="0">
                    <a:pos x="1" y="12"/>
                  </a:cxn>
                  <a:cxn ang="0">
                    <a:pos x="1" y="13"/>
                  </a:cxn>
                  <a:cxn ang="0">
                    <a:pos x="1" y="11"/>
                  </a:cxn>
                  <a:cxn ang="0">
                    <a:pos x="1" y="8"/>
                  </a:cxn>
                  <a:cxn ang="0">
                    <a:pos x="1" y="10"/>
                  </a:cxn>
                </a:cxnLst>
                <a:rect l="0" t="0" r="r" b="b"/>
                <a:pathLst>
                  <a:path w="1" h="17">
                    <a:moveTo>
                      <a:pt x="0" y="11"/>
                    </a:moveTo>
                    <a:lnTo>
                      <a:pt x="0" y="10"/>
                    </a:lnTo>
                    <a:lnTo>
                      <a:pt x="0" y="11"/>
                    </a:lnTo>
                    <a:lnTo>
                      <a:pt x="0" y="11"/>
                    </a:lnTo>
                    <a:lnTo>
                      <a:pt x="0" y="11"/>
                    </a:lnTo>
                    <a:lnTo>
                      <a:pt x="0" y="11"/>
                    </a:lnTo>
                    <a:lnTo>
                      <a:pt x="0" y="12"/>
                    </a:lnTo>
                    <a:lnTo>
                      <a:pt x="0" y="12"/>
                    </a:lnTo>
                    <a:lnTo>
                      <a:pt x="0" y="12"/>
                    </a:lnTo>
                    <a:lnTo>
                      <a:pt x="0" y="12"/>
                    </a:lnTo>
                    <a:lnTo>
                      <a:pt x="0" y="12"/>
                    </a:lnTo>
                    <a:lnTo>
                      <a:pt x="0" y="12"/>
                    </a:lnTo>
                    <a:lnTo>
                      <a:pt x="0" y="12"/>
                    </a:lnTo>
                    <a:lnTo>
                      <a:pt x="0" y="13"/>
                    </a:lnTo>
                    <a:lnTo>
                      <a:pt x="0" y="13"/>
                    </a:lnTo>
                    <a:lnTo>
                      <a:pt x="0" y="13"/>
                    </a:lnTo>
                    <a:lnTo>
                      <a:pt x="0" y="13"/>
                    </a:lnTo>
                    <a:lnTo>
                      <a:pt x="0" y="13"/>
                    </a:lnTo>
                    <a:lnTo>
                      <a:pt x="0" y="13"/>
                    </a:lnTo>
                    <a:lnTo>
                      <a:pt x="0" y="12"/>
                    </a:lnTo>
                    <a:lnTo>
                      <a:pt x="0" y="12"/>
                    </a:lnTo>
                    <a:lnTo>
                      <a:pt x="0" y="12"/>
                    </a:lnTo>
                    <a:lnTo>
                      <a:pt x="0" y="11"/>
                    </a:lnTo>
                    <a:lnTo>
                      <a:pt x="0" y="12"/>
                    </a:lnTo>
                    <a:lnTo>
                      <a:pt x="0" y="11"/>
                    </a:lnTo>
                    <a:lnTo>
                      <a:pt x="0" y="11"/>
                    </a:lnTo>
                    <a:lnTo>
                      <a:pt x="0" y="11"/>
                    </a:lnTo>
                    <a:lnTo>
                      <a:pt x="0" y="10"/>
                    </a:lnTo>
                    <a:lnTo>
                      <a:pt x="0" y="9"/>
                    </a:lnTo>
                    <a:lnTo>
                      <a:pt x="0" y="9"/>
                    </a:lnTo>
                    <a:lnTo>
                      <a:pt x="0" y="9"/>
                    </a:lnTo>
                    <a:lnTo>
                      <a:pt x="0" y="8"/>
                    </a:lnTo>
                    <a:lnTo>
                      <a:pt x="0" y="8"/>
                    </a:lnTo>
                    <a:lnTo>
                      <a:pt x="0" y="7"/>
                    </a:lnTo>
                    <a:lnTo>
                      <a:pt x="0" y="7"/>
                    </a:lnTo>
                    <a:lnTo>
                      <a:pt x="0" y="6"/>
                    </a:lnTo>
                    <a:lnTo>
                      <a:pt x="0" y="6"/>
                    </a:lnTo>
                    <a:lnTo>
                      <a:pt x="0" y="6"/>
                    </a:lnTo>
                    <a:lnTo>
                      <a:pt x="0" y="6"/>
                    </a:lnTo>
                    <a:lnTo>
                      <a:pt x="0" y="5"/>
                    </a:lnTo>
                    <a:lnTo>
                      <a:pt x="0" y="6"/>
                    </a:lnTo>
                    <a:lnTo>
                      <a:pt x="0" y="5"/>
                    </a:lnTo>
                    <a:lnTo>
                      <a:pt x="0" y="5"/>
                    </a:lnTo>
                    <a:lnTo>
                      <a:pt x="0" y="4"/>
                    </a:lnTo>
                    <a:lnTo>
                      <a:pt x="0" y="4"/>
                    </a:lnTo>
                    <a:lnTo>
                      <a:pt x="0" y="3"/>
                    </a:lnTo>
                    <a:lnTo>
                      <a:pt x="0" y="3"/>
                    </a:lnTo>
                    <a:lnTo>
                      <a:pt x="0" y="3"/>
                    </a:lnTo>
                    <a:lnTo>
                      <a:pt x="0" y="3"/>
                    </a:lnTo>
                    <a:lnTo>
                      <a:pt x="0" y="2"/>
                    </a:lnTo>
                    <a:lnTo>
                      <a:pt x="0" y="3"/>
                    </a:lnTo>
                    <a:lnTo>
                      <a:pt x="0" y="3"/>
                    </a:lnTo>
                    <a:lnTo>
                      <a:pt x="0" y="3"/>
                    </a:lnTo>
                    <a:lnTo>
                      <a:pt x="0" y="3"/>
                    </a:lnTo>
                    <a:lnTo>
                      <a:pt x="0" y="3"/>
                    </a:lnTo>
                    <a:lnTo>
                      <a:pt x="0" y="4"/>
                    </a:lnTo>
                    <a:lnTo>
                      <a:pt x="0" y="3"/>
                    </a:lnTo>
                    <a:lnTo>
                      <a:pt x="0" y="3"/>
                    </a:lnTo>
                    <a:lnTo>
                      <a:pt x="0" y="2"/>
                    </a:lnTo>
                    <a:lnTo>
                      <a:pt x="0" y="2"/>
                    </a:lnTo>
                    <a:lnTo>
                      <a:pt x="0" y="2"/>
                    </a:lnTo>
                    <a:lnTo>
                      <a:pt x="0" y="1"/>
                    </a:lnTo>
                    <a:lnTo>
                      <a:pt x="0" y="1"/>
                    </a:lnTo>
                    <a:lnTo>
                      <a:pt x="0" y="0"/>
                    </a:lnTo>
                    <a:lnTo>
                      <a:pt x="0" y="0"/>
                    </a:lnTo>
                    <a:lnTo>
                      <a:pt x="0" y="0"/>
                    </a:lnTo>
                    <a:lnTo>
                      <a:pt x="0" y="1"/>
                    </a:lnTo>
                    <a:lnTo>
                      <a:pt x="0" y="1"/>
                    </a:lnTo>
                    <a:lnTo>
                      <a:pt x="0" y="2"/>
                    </a:lnTo>
                    <a:lnTo>
                      <a:pt x="0" y="2"/>
                    </a:lnTo>
                    <a:lnTo>
                      <a:pt x="0" y="3"/>
                    </a:lnTo>
                    <a:lnTo>
                      <a:pt x="0" y="4"/>
                    </a:lnTo>
                    <a:lnTo>
                      <a:pt x="0" y="4"/>
                    </a:lnTo>
                    <a:lnTo>
                      <a:pt x="0" y="5"/>
                    </a:lnTo>
                    <a:lnTo>
                      <a:pt x="0" y="6"/>
                    </a:lnTo>
                    <a:lnTo>
                      <a:pt x="0" y="6"/>
                    </a:lnTo>
                    <a:lnTo>
                      <a:pt x="0" y="7"/>
                    </a:lnTo>
                    <a:lnTo>
                      <a:pt x="0" y="7"/>
                    </a:lnTo>
                    <a:lnTo>
                      <a:pt x="0" y="8"/>
                    </a:lnTo>
                    <a:lnTo>
                      <a:pt x="0" y="8"/>
                    </a:lnTo>
                    <a:lnTo>
                      <a:pt x="0" y="8"/>
                    </a:lnTo>
                    <a:lnTo>
                      <a:pt x="0" y="8"/>
                    </a:lnTo>
                    <a:lnTo>
                      <a:pt x="0" y="7"/>
                    </a:lnTo>
                    <a:lnTo>
                      <a:pt x="0" y="8"/>
                    </a:lnTo>
                    <a:lnTo>
                      <a:pt x="0" y="9"/>
                    </a:lnTo>
                    <a:lnTo>
                      <a:pt x="0" y="8"/>
                    </a:lnTo>
                    <a:lnTo>
                      <a:pt x="0" y="8"/>
                    </a:lnTo>
                    <a:lnTo>
                      <a:pt x="0" y="7"/>
                    </a:lnTo>
                    <a:lnTo>
                      <a:pt x="0" y="7"/>
                    </a:lnTo>
                    <a:lnTo>
                      <a:pt x="0" y="7"/>
                    </a:lnTo>
                    <a:lnTo>
                      <a:pt x="0" y="7"/>
                    </a:lnTo>
                    <a:lnTo>
                      <a:pt x="0" y="6"/>
                    </a:lnTo>
                    <a:lnTo>
                      <a:pt x="0" y="6"/>
                    </a:lnTo>
                    <a:lnTo>
                      <a:pt x="0" y="6"/>
                    </a:lnTo>
                    <a:lnTo>
                      <a:pt x="0" y="6"/>
                    </a:lnTo>
                    <a:lnTo>
                      <a:pt x="0" y="6"/>
                    </a:lnTo>
                    <a:lnTo>
                      <a:pt x="0" y="7"/>
                    </a:lnTo>
                    <a:lnTo>
                      <a:pt x="0" y="6"/>
                    </a:lnTo>
                    <a:lnTo>
                      <a:pt x="0" y="6"/>
                    </a:lnTo>
                    <a:lnTo>
                      <a:pt x="0" y="5"/>
                    </a:lnTo>
                    <a:lnTo>
                      <a:pt x="0" y="4"/>
                    </a:lnTo>
                    <a:lnTo>
                      <a:pt x="0" y="5"/>
                    </a:lnTo>
                    <a:lnTo>
                      <a:pt x="0" y="6"/>
                    </a:lnTo>
                    <a:lnTo>
                      <a:pt x="0" y="6"/>
                    </a:lnTo>
                    <a:lnTo>
                      <a:pt x="0" y="7"/>
                    </a:lnTo>
                    <a:lnTo>
                      <a:pt x="0" y="7"/>
                    </a:lnTo>
                    <a:lnTo>
                      <a:pt x="0" y="8"/>
                    </a:lnTo>
                    <a:lnTo>
                      <a:pt x="0" y="7"/>
                    </a:lnTo>
                    <a:lnTo>
                      <a:pt x="0" y="8"/>
                    </a:lnTo>
                    <a:lnTo>
                      <a:pt x="0" y="9"/>
                    </a:lnTo>
                    <a:lnTo>
                      <a:pt x="0" y="9"/>
                    </a:lnTo>
                    <a:lnTo>
                      <a:pt x="0" y="9"/>
                    </a:lnTo>
                    <a:lnTo>
                      <a:pt x="0" y="9"/>
                    </a:lnTo>
                    <a:lnTo>
                      <a:pt x="0" y="9"/>
                    </a:lnTo>
                    <a:lnTo>
                      <a:pt x="0" y="8"/>
                    </a:lnTo>
                    <a:lnTo>
                      <a:pt x="0" y="7"/>
                    </a:lnTo>
                    <a:lnTo>
                      <a:pt x="0" y="7"/>
                    </a:lnTo>
                    <a:lnTo>
                      <a:pt x="0" y="7"/>
                    </a:lnTo>
                    <a:lnTo>
                      <a:pt x="0" y="7"/>
                    </a:lnTo>
                    <a:lnTo>
                      <a:pt x="0" y="7"/>
                    </a:lnTo>
                    <a:lnTo>
                      <a:pt x="0" y="7"/>
                    </a:lnTo>
                    <a:lnTo>
                      <a:pt x="0" y="8"/>
                    </a:lnTo>
                    <a:lnTo>
                      <a:pt x="0" y="7"/>
                    </a:lnTo>
                    <a:lnTo>
                      <a:pt x="0" y="7"/>
                    </a:lnTo>
                    <a:lnTo>
                      <a:pt x="0" y="8"/>
                    </a:lnTo>
                    <a:lnTo>
                      <a:pt x="0" y="7"/>
                    </a:lnTo>
                    <a:lnTo>
                      <a:pt x="0" y="7"/>
                    </a:lnTo>
                    <a:lnTo>
                      <a:pt x="0" y="8"/>
                    </a:lnTo>
                    <a:lnTo>
                      <a:pt x="0" y="8"/>
                    </a:lnTo>
                    <a:lnTo>
                      <a:pt x="0" y="8"/>
                    </a:lnTo>
                    <a:lnTo>
                      <a:pt x="0" y="9"/>
                    </a:lnTo>
                    <a:lnTo>
                      <a:pt x="0" y="9"/>
                    </a:lnTo>
                    <a:lnTo>
                      <a:pt x="0" y="10"/>
                    </a:lnTo>
                    <a:lnTo>
                      <a:pt x="0" y="10"/>
                    </a:lnTo>
                    <a:lnTo>
                      <a:pt x="0" y="11"/>
                    </a:lnTo>
                    <a:lnTo>
                      <a:pt x="0" y="11"/>
                    </a:lnTo>
                    <a:lnTo>
                      <a:pt x="0" y="11"/>
                    </a:lnTo>
                    <a:lnTo>
                      <a:pt x="0" y="10"/>
                    </a:lnTo>
                    <a:lnTo>
                      <a:pt x="0" y="11"/>
                    </a:lnTo>
                    <a:lnTo>
                      <a:pt x="0" y="11"/>
                    </a:lnTo>
                    <a:lnTo>
                      <a:pt x="0" y="11"/>
                    </a:lnTo>
                    <a:lnTo>
                      <a:pt x="0" y="12"/>
                    </a:lnTo>
                    <a:lnTo>
                      <a:pt x="0" y="12"/>
                    </a:lnTo>
                    <a:lnTo>
                      <a:pt x="0" y="11"/>
                    </a:lnTo>
                    <a:lnTo>
                      <a:pt x="0" y="11"/>
                    </a:lnTo>
                    <a:lnTo>
                      <a:pt x="0" y="11"/>
                    </a:lnTo>
                    <a:lnTo>
                      <a:pt x="0" y="11"/>
                    </a:lnTo>
                    <a:lnTo>
                      <a:pt x="0" y="11"/>
                    </a:lnTo>
                    <a:lnTo>
                      <a:pt x="0" y="11"/>
                    </a:lnTo>
                    <a:lnTo>
                      <a:pt x="0" y="10"/>
                    </a:lnTo>
                    <a:lnTo>
                      <a:pt x="0" y="9"/>
                    </a:lnTo>
                    <a:lnTo>
                      <a:pt x="0" y="10"/>
                    </a:lnTo>
                    <a:lnTo>
                      <a:pt x="0" y="9"/>
                    </a:lnTo>
                    <a:lnTo>
                      <a:pt x="0" y="10"/>
                    </a:lnTo>
                    <a:lnTo>
                      <a:pt x="0" y="11"/>
                    </a:lnTo>
                    <a:lnTo>
                      <a:pt x="0" y="10"/>
                    </a:lnTo>
                    <a:lnTo>
                      <a:pt x="0" y="10"/>
                    </a:lnTo>
                    <a:lnTo>
                      <a:pt x="0" y="11"/>
                    </a:lnTo>
                    <a:lnTo>
                      <a:pt x="0" y="12"/>
                    </a:lnTo>
                    <a:lnTo>
                      <a:pt x="0" y="12"/>
                    </a:lnTo>
                    <a:lnTo>
                      <a:pt x="0" y="12"/>
                    </a:lnTo>
                    <a:lnTo>
                      <a:pt x="0" y="12"/>
                    </a:lnTo>
                    <a:lnTo>
                      <a:pt x="0" y="12"/>
                    </a:lnTo>
                    <a:lnTo>
                      <a:pt x="0" y="12"/>
                    </a:lnTo>
                    <a:lnTo>
                      <a:pt x="0" y="12"/>
                    </a:lnTo>
                    <a:lnTo>
                      <a:pt x="0" y="13"/>
                    </a:lnTo>
                    <a:lnTo>
                      <a:pt x="0" y="13"/>
                    </a:lnTo>
                    <a:lnTo>
                      <a:pt x="0" y="12"/>
                    </a:lnTo>
                    <a:lnTo>
                      <a:pt x="0" y="13"/>
                    </a:lnTo>
                    <a:lnTo>
                      <a:pt x="0" y="14"/>
                    </a:lnTo>
                    <a:lnTo>
                      <a:pt x="0" y="14"/>
                    </a:lnTo>
                    <a:lnTo>
                      <a:pt x="0" y="14"/>
                    </a:lnTo>
                    <a:lnTo>
                      <a:pt x="0" y="14"/>
                    </a:lnTo>
                    <a:lnTo>
                      <a:pt x="0" y="13"/>
                    </a:lnTo>
                    <a:lnTo>
                      <a:pt x="0" y="13"/>
                    </a:lnTo>
                    <a:lnTo>
                      <a:pt x="0" y="12"/>
                    </a:lnTo>
                    <a:lnTo>
                      <a:pt x="0" y="12"/>
                    </a:lnTo>
                    <a:lnTo>
                      <a:pt x="0" y="11"/>
                    </a:lnTo>
                    <a:lnTo>
                      <a:pt x="0" y="11"/>
                    </a:lnTo>
                    <a:lnTo>
                      <a:pt x="0" y="10"/>
                    </a:lnTo>
                    <a:lnTo>
                      <a:pt x="0" y="10"/>
                    </a:lnTo>
                    <a:lnTo>
                      <a:pt x="0" y="10"/>
                    </a:lnTo>
                    <a:lnTo>
                      <a:pt x="0" y="9"/>
                    </a:lnTo>
                    <a:lnTo>
                      <a:pt x="0" y="9"/>
                    </a:lnTo>
                    <a:lnTo>
                      <a:pt x="0" y="9"/>
                    </a:lnTo>
                    <a:lnTo>
                      <a:pt x="0" y="9"/>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9"/>
                    </a:lnTo>
                    <a:lnTo>
                      <a:pt x="0" y="8"/>
                    </a:lnTo>
                    <a:lnTo>
                      <a:pt x="0" y="7"/>
                    </a:lnTo>
                    <a:lnTo>
                      <a:pt x="0" y="7"/>
                    </a:lnTo>
                    <a:lnTo>
                      <a:pt x="0" y="7"/>
                    </a:lnTo>
                    <a:lnTo>
                      <a:pt x="0" y="7"/>
                    </a:lnTo>
                    <a:lnTo>
                      <a:pt x="0" y="6"/>
                    </a:lnTo>
                    <a:lnTo>
                      <a:pt x="0" y="6"/>
                    </a:lnTo>
                    <a:lnTo>
                      <a:pt x="0" y="7"/>
                    </a:lnTo>
                    <a:lnTo>
                      <a:pt x="0" y="7"/>
                    </a:lnTo>
                    <a:lnTo>
                      <a:pt x="0" y="7"/>
                    </a:lnTo>
                    <a:lnTo>
                      <a:pt x="0" y="7"/>
                    </a:lnTo>
                    <a:lnTo>
                      <a:pt x="0" y="8"/>
                    </a:lnTo>
                    <a:lnTo>
                      <a:pt x="0" y="9"/>
                    </a:lnTo>
                    <a:lnTo>
                      <a:pt x="0" y="8"/>
                    </a:lnTo>
                    <a:lnTo>
                      <a:pt x="0" y="8"/>
                    </a:lnTo>
                    <a:lnTo>
                      <a:pt x="0" y="8"/>
                    </a:lnTo>
                    <a:lnTo>
                      <a:pt x="0" y="9"/>
                    </a:lnTo>
                    <a:lnTo>
                      <a:pt x="0" y="9"/>
                    </a:lnTo>
                    <a:lnTo>
                      <a:pt x="0" y="10"/>
                    </a:lnTo>
                    <a:lnTo>
                      <a:pt x="0" y="10"/>
                    </a:lnTo>
                    <a:lnTo>
                      <a:pt x="0" y="11"/>
                    </a:lnTo>
                    <a:lnTo>
                      <a:pt x="0" y="10"/>
                    </a:lnTo>
                    <a:lnTo>
                      <a:pt x="0" y="9"/>
                    </a:lnTo>
                    <a:lnTo>
                      <a:pt x="0" y="9"/>
                    </a:lnTo>
                    <a:lnTo>
                      <a:pt x="0" y="8"/>
                    </a:lnTo>
                    <a:lnTo>
                      <a:pt x="0" y="9"/>
                    </a:lnTo>
                    <a:lnTo>
                      <a:pt x="0" y="8"/>
                    </a:lnTo>
                    <a:lnTo>
                      <a:pt x="0" y="8"/>
                    </a:lnTo>
                    <a:lnTo>
                      <a:pt x="0" y="7"/>
                    </a:lnTo>
                    <a:lnTo>
                      <a:pt x="0" y="8"/>
                    </a:lnTo>
                    <a:lnTo>
                      <a:pt x="0" y="9"/>
                    </a:lnTo>
                    <a:lnTo>
                      <a:pt x="0" y="9"/>
                    </a:lnTo>
                    <a:lnTo>
                      <a:pt x="0" y="9"/>
                    </a:lnTo>
                    <a:lnTo>
                      <a:pt x="1" y="9"/>
                    </a:lnTo>
                    <a:lnTo>
                      <a:pt x="1" y="9"/>
                    </a:lnTo>
                    <a:lnTo>
                      <a:pt x="1" y="10"/>
                    </a:lnTo>
                    <a:lnTo>
                      <a:pt x="1" y="10"/>
                    </a:lnTo>
                    <a:lnTo>
                      <a:pt x="1" y="9"/>
                    </a:lnTo>
                    <a:lnTo>
                      <a:pt x="1" y="10"/>
                    </a:lnTo>
                    <a:lnTo>
                      <a:pt x="1" y="10"/>
                    </a:lnTo>
                    <a:lnTo>
                      <a:pt x="1" y="10"/>
                    </a:lnTo>
                    <a:lnTo>
                      <a:pt x="1" y="11"/>
                    </a:lnTo>
                    <a:lnTo>
                      <a:pt x="1" y="11"/>
                    </a:lnTo>
                    <a:lnTo>
                      <a:pt x="1" y="11"/>
                    </a:lnTo>
                    <a:lnTo>
                      <a:pt x="1" y="11"/>
                    </a:lnTo>
                    <a:lnTo>
                      <a:pt x="1" y="11"/>
                    </a:lnTo>
                    <a:lnTo>
                      <a:pt x="1" y="11"/>
                    </a:lnTo>
                    <a:lnTo>
                      <a:pt x="1" y="11"/>
                    </a:lnTo>
                    <a:lnTo>
                      <a:pt x="1" y="12"/>
                    </a:lnTo>
                    <a:lnTo>
                      <a:pt x="1" y="11"/>
                    </a:lnTo>
                    <a:lnTo>
                      <a:pt x="1" y="11"/>
                    </a:lnTo>
                    <a:lnTo>
                      <a:pt x="1" y="11"/>
                    </a:lnTo>
                    <a:lnTo>
                      <a:pt x="1" y="11"/>
                    </a:lnTo>
                    <a:lnTo>
                      <a:pt x="1" y="11"/>
                    </a:lnTo>
                    <a:lnTo>
                      <a:pt x="1" y="11"/>
                    </a:lnTo>
                    <a:lnTo>
                      <a:pt x="1" y="10"/>
                    </a:lnTo>
                    <a:lnTo>
                      <a:pt x="1" y="10"/>
                    </a:lnTo>
                    <a:lnTo>
                      <a:pt x="1" y="9"/>
                    </a:lnTo>
                    <a:lnTo>
                      <a:pt x="1" y="9"/>
                    </a:lnTo>
                    <a:lnTo>
                      <a:pt x="1" y="9"/>
                    </a:lnTo>
                    <a:lnTo>
                      <a:pt x="1" y="10"/>
                    </a:lnTo>
                    <a:lnTo>
                      <a:pt x="1" y="9"/>
                    </a:lnTo>
                    <a:lnTo>
                      <a:pt x="1" y="9"/>
                    </a:lnTo>
                    <a:lnTo>
                      <a:pt x="1" y="9"/>
                    </a:lnTo>
                    <a:lnTo>
                      <a:pt x="1" y="10"/>
                    </a:lnTo>
                    <a:lnTo>
                      <a:pt x="1" y="10"/>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0"/>
                    </a:lnTo>
                    <a:lnTo>
                      <a:pt x="1" y="9"/>
                    </a:lnTo>
                    <a:lnTo>
                      <a:pt x="1" y="8"/>
                    </a:lnTo>
                    <a:lnTo>
                      <a:pt x="1" y="8"/>
                    </a:lnTo>
                    <a:lnTo>
                      <a:pt x="1" y="7"/>
                    </a:lnTo>
                    <a:lnTo>
                      <a:pt x="1" y="7"/>
                    </a:lnTo>
                    <a:lnTo>
                      <a:pt x="1" y="6"/>
                    </a:lnTo>
                    <a:lnTo>
                      <a:pt x="1" y="7"/>
                    </a:lnTo>
                    <a:lnTo>
                      <a:pt x="1" y="6"/>
                    </a:lnTo>
                    <a:lnTo>
                      <a:pt x="1" y="6"/>
                    </a:lnTo>
                    <a:lnTo>
                      <a:pt x="1" y="6"/>
                    </a:lnTo>
                    <a:lnTo>
                      <a:pt x="1" y="6"/>
                    </a:lnTo>
                    <a:lnTo>
                      <a:pt x="1" y="7"/>
                    </a:lnTo>
                    <a:lnTo>
                      <a:pt x="1" y="6"/>
                    </a:lnTo>
                    <a:lnTo>
                      <a:pt x="1" y="6"/>
                    </a:lnTo>
                    <a:lnTo>
                      <a:pt x="1" y="6"/>
                    </a:lnTo>
                    <a:lnTo>
                      <a:pt x="1" y="7"/>
                    </a:lnTo>
                    <a:lnTo>
                      <a:pt x="1" y="6"/>
                    </a:lnTo>
                    <a:lnTo>
                      <a:pt x="1" y="5"/>
                    </a:lnTo>
                    <a:lnTo>
                      <a:pt x="1" y="6"/>
                    </a:lnTo>
                    <a:lnTo>
                      <a:pt x="1" y="5"/>
                    </a:lnTo>
                    <a:lnTo>
                      <a:pt x="1" y="5"/>
                    </a:lnTo>
                    <a:lnTo>
                      <a:pt x="1" y="5"/>
                    </a:lnTo>
                    <a:lnTo>
                      <a:pt x="1" y="6"/>
                    </a:lnTo>
                    <a:lnTo>
                      <a:pt x="1" y="5"/>
                    </a:lnTo>
                    <a:lnTo>
                      <a:pt x="1" y="5"/>
                    </a:lnTo>
                    <a:lnTo>
                      <a:pt x="1" y="4"/>
                    </a:lnTo>
                    <a:lnTo>
                      <a:pt x="1" y="5"/>
                    </a:lnTo>
                    <a:lnTo>
                      <a:pt x="1" y="4"/>
                    </a:lnTo>
                    <a:lnTo>
                      <a:pt x="1" y="4"/>
                    </a:lnTo>
                    <a:lnTo>
                      <a:pt x="1" y="4"/>
                    </a:lnTo>
                    <a:lnTo>
                      <a:pt x="1" y="5"/>
                    </a:lnTo>
                    <a:lnTo>
                      <a:pt x="1" y="4"/>
                    </a:lnTo>
                    <a:lnTo>
                      <a:pt x="1" y="6"/>
                    </a:lnTo>
                    <a:lnTo>
                      <a:pt x="1" y="6"/>
                    </a:lnTo>
                    <a:lnTo>
                      <a:pt x="1" y="6"/>
                    </a:lnTo>
                    <a:lnTo>
                      <a:pt x="1" y="7"/>
                    </a:lnTo>
                    <a:lnTo>
                      <a:pt x="1" y="7"/>
                    </a:lnTo>
                    <a:lnTo>
                      <a:pt x="1" y="8"/>
                    </a:lnTo>
                    <a:lnTo>
                      <a:pt x="1" y="8"/>
                    </a:lnTo>
                    <a:lnTo>
                      <a:pt x="1" y="9"/>
                    </a:lnTo>
                    <a:lnTo>
                      <a:pt x="1" y="10"/>
                    </a:lnTo>
                    <a:lnTo>
                      <a:pt x="1" y="10"/>
                    </a:lnTo>
                    <a:lnTo>
                      <a:pt x="1" y="10"/>
                    </a:lnTo>
                    <a:lnTo>
                      <a:pt x="1" y="11"/>
                    </a:lnTo>
                    <a:lnTo>
                      <a:pt x="1" y="10"/>
                    </a:lnTo>
                    <a:lnTo>
                      <a:pt x="1" y="11"/>
                    </a:lnTo>
                    <a:lnTo>
                      <a:pt x="1" y="12"/>
                    </a:lnTo>
                    <a:lnTo>
                      <a:pt x="1" y="11"/>
                    </a:lnTo>
                    <a:lnTo>
                      <a:pt x="1" y="11"/>
                    </a:lnTo>
                    <a:lnTo>
                      <a:pt x="1" y="11"/>
                    </a:lnTo>
                    <a:lnTo>
                      <a:pt x="1" y="11"/>
                    </a:lnTo>
                    <a:lnTo>
                      <a:pt x="1" y="11"/>
                    </a:lnTo>
                    <a:lnTo>
                      <a:pt x="1" y="10"/>
                    </a:lnTo>
                    <a:lnTo>
                      <a:pt x="1" y="10"/>
                    </a:lnTo>
                    <a:lnTo>
                      <a:pt x="1" y="10"/>
                    </a:lnTo>
                    <a:lnTo>
                      <a:pt x="1" y="10"/>
                    </a:lnTo>
                    <a:lnTo>
                      <a:pt x="1" y="9"/>
                    </a:lnTo>
                    <a:lnTo>
                      <a:pt x="1" y="9"/>
                    </a:lnTo>
                    <a:lnTo>
                      <a:pt x="1" y="10"/>
                    </a:lnTo>
                    <a:lnTo>
                      <a:pt x="1" y="9"/>
                    </a:lnTo>
                    <a:lnTo>
                      <a:pt x="1" y="9"/>
                    </a:lnTo>
                    <a:lnTo>
                      <a:pt x="1" y="9"/>
                    </a:lnTo>
                    <a:lnTo>
                      <a:pt x="1" y="9"/>
                    </a:lnTo>
                    <a:lnTo>
                      <a:pt x="1" y="10"/>
                    </a:lnTo>
                    <a:lnTo>
                      <a:pt x="1" y="11"/>
                    </a:lnTo>
                    <a:lnTo>
                      <a:pt x="1" y="10"/>
                    </a:lnTo>
                    <a:lnTo>
                      <a:pt x="1" y="10"/>
                    </a:lnTo>
                    <a:lnTo>
                      <a:pt x="1" y="11"/>
                    </a:lnTo>
                    <a:lnTo>
                      <a:pt x="1" y="11"/>
                    </a:lnTo>
                    <a:lnTo>
                      <a:pt x="1" y="12"/>
                    </a:lnTo>
                    <a:lnTo>
                      <a:pt x="1" y="12"/>
                    </a:lnTo>
                    <a:lnTo>
                      <a:pt x="1" y="12"/>
                    </a:lnTo>
                    <a:lnTo>
                      <a:pt x="1" y="12"/>
                    </a:lnTo>
                    <a:lnTo>
                      <a:pt x="1" y="13"/>
                    </a:lnTo>
                    <a:lnTo>
                      <a:pt x="1" y="13"/>
                    </a:lnTo>
                    <a:lnTo>
                      <a:pt x="1" y="13"/>
                    </a:lnTo>
                    <a:lnTo>
                      <a:pt x="1" y="13"/>
                    </a:lnTo>
                    <a:lnTo>
                      <a:pt x="1" y="13"/>
                    </a:lnTo>
                    <a:lnTo>
                      <a:pt x="1" y="13"/>
                    </a:lnTo>
                    <a:lnTo>
                      <a:pt x="1" y="14"/>
                    </a:lnTo>
                    <a:lnTo>
                      <a:pt x="1" y="13"/>
                    </a:lnTo>
                    <a:lnTo>
                      <a:pt x="1" y="14"/>
                    </a:lnTo>
                    <a:lnTo>
                      <a:pt x="1" y="14"/>
                    </a:lnTo>
                    <a:lnTo>
                      <a:pt x="1" y="15"/>
                    </a:lnTo>
                    <a:lnTo>
                      <a:pt x="1" y="13"/>
                    </a:lnTo>
                    <a:lnTo>
                      <a:pt x="1" y="14"/>
                    </a:lnTo>
                    <a:lnTo>
                      <a:pt x="1" y="14"/>
                    </a:lnTo>
                    <a:lnTo>
                      <a:pt x="1" y="13"/>
                    </a:lnTo>
                    <a:lnTo>
                      <a:pt x="1" y="14"/>
                    </a:lnTo>
                    <a:lnTo>
                      <a:pt x="1" y="12"/>
                    </a:lnTo>
                    <a:lnTo>
                      <a:pt x="1" y="13"/>
                    </a:lnTo>
                    <a:lnTo>
                      <a:pt x="1" y="12"/>
                    </a:lnTo>
                    <a:lnTo>
                      <a:pt x="1" y="13"/>
                    </a:lnTo>
                    <a:lnTo>
                      <a:pt x="1" y="13"/>
                    </a:lnTo>
                    <a:lnTo>
                      <a:pt x="1" y="13"/>
                    </a:lnTo>
                    <a:lnTo>
                      <a:pt x="1" y="13"/>
                    </a:lnTo>
                    <a:lnTo>
                      <a:pt x="1" y="13"/>
                    </a:lnTo>
                    <a:lnTo>
                      <a:pt x="1" y="12"/>
                    </a:lnTo>
                    <a:lnTo>
                      <a:pt x="1" y="12"/>
                    </a:lnTo>
                    <a:lnTo>
                      <a:pt x="1" y="11"/>
                    </a:lnTo>
                    <a:lnTo>
                      <a:pt x="1" y="11"/>
                    </a:lnTo>
                    <a:lnTo>
                      <a:pt x="1" y="11"/>
                    </a:lnTo>
                    <a:lnTo>
                      <a:pt x="1" y="10"/>
                    </a:lnTo>
                    <a:lnTo>
                      <a:pt x="1" y="11"/>
                    </a:lnTo>
                    <a:lnTo>
                      <a:pt x="1" y="10"/>
                    </a:lnTo>
                    <a:lnTo>
                      <a:pt x="1" y="10"/>
                    </a:lnTo>
                    <a:lnTo>
                      <a:pt x="1" y="11"/>
                    </a:lnTo>
                    <a:lnTo>
                      <a:pt x="1" y="11"/>
                    </a:lnTo>
                    <a:lnTo>
                      <a:pt x="1" y="12"/>
                    </a:lnTo>
                    <a:lnTo>
                      <a:pt x="1" y="12"/>
                    </a:lnTo>
                    <a:lnTo>
                      <a:pt x="1" y="12"/>
                    </a:lnTo>
                    <a:lnTo>
                      <a:pt x="1" y="12"/>
                    </a:lnTo>
                    <a:lnTo>
                      <a:pt x="1" y="12"/>
                    </a:lnTo>
                    <a:lnTo>
                      <a:pt x="1" y="12"/>
                    </a:lnTo>
                    <a:lnTo>
                      <a:pt x="1" y="12"/>
                    </a:lnTo>
                    <a:lnTo>
                      <a:pt x="1" y="12"/>
                    </a:lnTo>
                    <a:lnTo>
                      <a:pt x="1" y="12"/>
                    </a:lnTo>
                    <a:lnTo>
                      <a:pt x="1" y="11"/>
                    </a:lnTo>
                    <a:lnTo>
                      <a:pt x="1" y="12"/>
                    </a:lnTo>
                    <a:lnTo>
                      <a:pt x="1" y="12"/>
                    </a:lnTo>
                    <a:lnTo>
                      <a:pt x="1" y="12"/>
                    </a:lnTo>
                    <a:lnTo>
                      <a:pt x="1" y="12"/>
                    </a:lnTo>
                    <a:lnTo>
                      <a:pt x="1" y="11"/>
                    </a:lnTo>
                    <a:lnTo>
                      <a:pt x="1" y="12"/>
                    </a:lnTo>
                    <a:lnTo>
                      <a:pt x="1" y="12"/>
                    </a:lnTo>
                    <a:lnTo>
                      <a:pt x="1" y="12"/>
                    </a:lnTo>
                    <a:lnTo>
                      <a:pt x="1" y="12"/>
                    </a:lnTo>
                    <a:lnTo>
                      <a:pt x="1" y="12"/>
                    </a:lnTo>
                    <a:lnTo>
                      <a:pt x="1" y="12"/>
                    </a:lnTo>
                    <a:lnTo>
                      <a:pt x="1" y="12"/>
                    </a:lnTo>
                    <a:lnTo>
                      <a:pt x="1" y="12"/>
                    </a:lnTo>
                    <a:lnTo>
                      <a:pt x="1" y="12"/>
                    </a:lnTo>
                    <a:lnTo>
                      <a:pt x="1" y="13"/>
                    </a:lnTo>
                    <a:lnTo>
                      <a:pt x="1" y="13"/>
                    </a:lnTo>
                    <a:lnTo>
                      <a:pt x="1" y="13"/>
                    </a:lnTo>
                    <a:lnTo>
                      <a:pt x="1" y="13"/>
                    </a:lnTo>
                    <a:lnTo>
                      <a:pt x="1" y="13"/>
                    </a:lnTo>
                    <a:lnTo>
                      <a:pt x="1" y="13"/>
                    </a:lnTo>
                    <a:lnTo>
                      <a:pt x="1" y="11"/>
                    </a:lnTo>
                    <a:lnTo>
                      <a:pt x="1" y="12"/>
                    </a:lnTo>
                    <a:lnTo>
                      <a:pt x="1" y="11"/>
                    </a:lnTo>
                    <a:lnTo>
                      <a:pt x="1" y="11"/>
                    </a:lnTo>
                    <a:lnTo>
                      <a:pt x="1" y="11"/>
                    </a:lnTo>
                    <a:lnTo>
                      <a:pt x="1" y="10"/>
                    </a:lnTo>
                    <a:lnTo>
                      <a:pt x="1" y="10"/>
                    </a:lnTo>
                    <a:lnTo>
                      <a:pt x="1" y="10"/>
                    </a:lnTo>
                    <a:lnTo>
                      <a:pt x="1" y="10"/>
                    </a:lnTo>
                    <a:lnTo>
                      <a:pt x="1" y="10"/>
                    </a:lnTo>
                    <a:lnTo>
                      <a:pt x="1" y="10"/>
                    </a:lnTo>
                    <a:lnTo>
                      <a:pt x="1" y="10"/>
                    </a:lnTo>
                    <a:lnTo>
                      <a:pt x="1" y="10"/>
                    </a:lnTo>
                    <a:lnTo>
                      <a:pt x="1" y="9"/>
                    </a:lnTo>
                    <a:lnTo>
                      <a:pt x="1" y="10"/>
                    </a:lnTo>
                    <a:lnTo>
                      <a:pt x="1" y="10"/>
                    </a:lnTo>
                    <a:lnTo>
                      <a:pt x="1" y="9"/>
                    </a:lnTo>
                    <a:lnTo>
                      <a:pt x="1" y="9"/>
                    </a:lnTo>
                    <a:lnTo>
                      <a:pt x="1" y="8"/>
                    </a:lnTo>
                    <a:lnTo>
                      <a:pt x="1" y="7"/>
                    </a:lnTo>
                    <a:lnTo>
                      <a:pt x="1" y="8"/>
                    </a:lnTo>
                    <a:lnTo>
                      <a:pt x="1" y="7"/>
                    </a:lnTo>
                    <a:lnTo>
                      <a:pt x="1" y="7"/>
                    </a:lnTo>
                    <a:lnTo>
                      <a:pt x="1" y="8"/>
                    </a:lnTo>
                    <a:lnTo>
                      <a:pt x="1" y="8"/>
                    </a:lnTo>
                    <a:lnTo>
                      <a:pt x="1" y="9"/>
                    </a:lnTo>
                    <a:lnTo>
                      <a:pt x="1" y="8"/>
                    </a:lnTo>
                    <a:lnTo>
                      <a:pt x="1" y="8"/>
                    </a:lnTo>
                    <a:lnTo>
                      <a:pt x="1" y="8"/>
                    </a:lnTo>
                    <a:lnTo>
                      <a:pt x="1" y="8"/>
                    </a:lnTo>
                    <a:lnTo>
                      <a:pt x="1" y="9"/>
                    </a:lnTo>
                    <a:lnTo>
                      <a:pt x="1" y="9"/>
                    </a:lnTo>
                    <a:lnTo>
                      <a:pt x="1" y="9"/>
                    </a:lnTo>
                    <a:lnTo>
                      <a:pt x="1" y="10"/>
                    </a:lnTo>
                    <a:lnTo>
                      <a:pt x="1" y="11"/>
                    </a:lnTo>
                    <a:lnTo>
                      <a:pt x="1" y="11"/>
                    </a:lnTo>
                    <a:lnTo>
                      <a:pt x="1" y="12"/>
                    </a:lnTo>
                    <a:lnTo>
                      <a:pt x="1" y="12"/>
                    </a:lnTo>
                    <a:lnTo>
                      <a:pt x="1" y="11"/>
                    </a:lnTo>
                    <a:lnTo>
                      <a:pt x="1" y="11"/>
                    </a:lnTo>
                    <a:lnTo>
                      <a:pt x="1" y="11"/>
                    </a:lnTo>
                    <a:lnTo>
                      <a:pt x="1" y="10"/>
                    </a:lnTo>
                    <a:lnTo>
                      <a:pt x="1" y="9"/>
                    </a:lnTo>
                    <a:lnTo>
                      <a:pt x="1" y="9"/>
                    </a:lnTo>
                    <a:lnTo>
                      <a:pt x="1" y="9"/>
                    </a:lnTo>
                    <a:lnTo>
                      <a:pt x="1" y="9"/>
                    </a:lnTo>
                    <a:lnTo>
                      <a:pt x="1" y="9"/>
                    </a:lnTo>
                    <a:lnTo>
                      <a:pt x="1" y="10"/>
                    </a:lnTo>
                    <a:lnTo>
                      <a:pt x="1" y="10"/>
                    </a:lnTo>
                    <a:lnTo>
                      <a:pt x="1" y="10"/>
                    </a:lnTo>
                    <a:lnTo>
                      <a:pt x="1" y="10"/>
                    </a:lnTo>
                    <a:lnTo>
                      <a:pt x="1" y="11"/>
                    </a:lnTo>
                    <a:lnTo>
                      <a:pt x="1" y="11"/>
                    </a:lnTo>
                    <a:lnTo>
                      <a:pt x="1" y="11"/>
                    </a:lnTo>
                    <a:lnTo>
                      <a:pt x="1" y="11"/>
                    </a:lnTo>
                    <a:lnTo>
                      <a:pt x="1" y="12"/>
                    </a:lnTo>
                    <a:lnTo>
                      <a:pt x="1" y="12"/>
                    </a:lnTo>
                    <a:lnTo>
                      <a:pt x="1" y="13"/>
                    </a:lnTo>
                    <a:lnTo>
                      <a:pt x="1" y="13"/>
                    </a:lnTo>
                    <a:lnTo>
                      <a:pt x="1" y="12"/>
                    </a:lnTo>
                    <a:lnTo>
                      <a:pt x="1" y="12"/>
                    </a:lnTo>
                    <a:lnTo>
                      <a:pt x="1" y="12"/>
                    </a:lnTo>
                    <a:lnTo>
                      <a:pt x="1" y="13"/>
                    </a:lnTo>
                    <a:lnTo>
                      <a:pt x="1" y="12"/>
                    </a:lnTo>
                    <a:lnTo>
                      <a:pt x="1" y="13"/>
                    </a:lnTo>
                    <a:lnTo>
                      <a:pt x="1" y="12"/>
                    </a:lnTo>
                    <a:lnTo>
                      <a:pt x="1" y="12"/>
                    </a:lnTo>
                    <a:lnTo>
                      <a:pt x="1" y="12"/>
                    </a:lnTo>
                    <a:lnTo>
                      <a:pt x="1" y="11"/>
                    </a:lnTo>
                    <a:lnTo>
                      <a:pt x="1" y="12"/>
                    </a:lnTo>
                    <a:lnTo>
                      <a:pt x="1" y="12"/>
                    </a:lnTo>
                    <a:lnTo>
                      <a:pt x="1" y="12"/>
                    </a:lnTo>
                    <a:lnTo>
                      <a:pt x="1" y="12"/>
                    </a:lnTo>
                    <a:lnTo>
                      <a:pt x="1" y="12"/>
                    </a:lnTo>
                    <a:lnTo>
                      <a:pt x="1" y="12"/>
                    </a:lnTo>
                    <a:lnTo>
                      <a:pt x="1" y="12"/>
                    </a:lnTo>
                    <a:lnTo>
                      <a:pt x="1" y="12"/>
                    </a:lnTo>
                    <a:lnTo>
                      <a:pt x="1" y="12"/>
                    </a:lnTo>
                    <a:lnTo>
                      <a:pt x="1" y="12"/>
                    </a:lnTo>
                    <a:lnTo>
                      <a:pt x="1" y="13"/>
                    </a:lnTo>
                    <a:lnTo>
                      <a:pt x="1" y="12"/>
                    </a:lnTo>
                    <a:lnTo>
                      <a:pt x="1" y="14"/>
                    </a:lnTo>
                    <a:lnTo>
                      <a:pt x="1" y="14"/>
                    </a:lnTo>
                    <a:lnTo>
                      <a:pt x="1" y="14"/>
                    </a:lnTo>
                    <a:lnTo>
                      <a:pt x="1" y="14"/>
                    </a:lnTo>
                    <a:lnTo>
                      <a:pt x="1" y="14"/>
                    </a:lnTo>
                    <a:lnTo>
                      <a:pt x="1" y="14"/>
                    </a:lnTo>
                    <a:lnTo>
                      <a:pt x="1" y="15"/>
                    </a:lnTo>
                    <a:lnTo>
                      <a:pt x="1" y="14"/>
                    </a:lnTo>
                    <a:lnTo>
                      <a:pt x="1" y="15"/>
                    </a:lnTo>
                    <a:lnTo>
                      <a:pt x="1" y="14"/>
                    </a:lnTo>
                    <a:lnTo>
                      <a:pt x="1" y="14"/>
                    </a:lnTo>
                    <a:lnTo>
                      <a:pt x="1" y="14"/>
                    </a:lnTo>
                    <a:lnTo>
                      <a:pt x="1" y="14"/>
                    </a:lnTo>
                    <a:lnTo>
                      <a:pt x="1" y="13"/>
                    </a:lnTo>
                    <a:lnTo>
                      <a:pt x="1" y="12"/>
                    </a:lnTo>
                    <a:lnTo>
                      <a:pt x="1" y="12"/>
                    </a:lnTo>
                    <a:lnTo>
                      <a:pt x="1" y="11"/>
                    </a:lnTo>
                    <a:lnTo>
                      <a:pt x="1" y="11"/>
                    </a:lnTo>
                    <a:lnTo>
                      <a:pt x="1" y="11"/>
                    </a:lnTo>
                    <a:lnTo>
                      <a:pt x="1" y="11"/>
                    </a:lnTo>
                    <a:lnTo>
                      <a:pt x="1" y="11"/>
                    </a:lnTo>
                    <a:lnTo>
                      <a:pt x="1" y="12"/>
                    </a:lnTo>
                    <a:lnTo>
                      <a:pt x="1" y="12"/>
                    </a:lnTo>
                    <a:lnTo>
                      <a:pt x="1" y="13"/>
                    </a:lnTo>
                    <a:lnTo>
                      <a:pt x="1" y="13"/>
                    </a:lnTo>
                    <a:lnTo>
                      <a:pt x="1" y="14"/>
                    </a:lnTo>
                    <a:lnTo>
                      <a:pt x="1" y="14"/>
                    </a:lnTo>
                    <a:lnTo>
                      <a:pt x="1" y="14"/>
                    </a:lnTo>
                    <a:lnTo>
                      <a:pt x="1" y="14"/>
                    </a:lnTo>
                    <a:lnTo>
                      <a:pt x="1" y="15"/>
                    </a:lnTo>
                    <a:lnTo>
                      <a:pt x="1" y="15"/>
                    </a:lnTo>
                    <a:lnTo>
                      <a:pt x="1" y="16"/>
                    </a:lnTo>
                    <a:lnTo>
                      <a:pt x="1" y="16"/>
                    </a:lnTo>
                    <a:lnTo>
                      <a:pt x="1" y="16"/>
                    </a:lnTo>
                    <a:lnTo>
                      <a:pt x="1" y="16"/>
                    </a:lnTo>
                    <a:lnTo>
                      <a:pt x="1" y="17"/>
                    </a:lnTo>
                    <a:lnTo>
                      <a:pt x="1" y="17"/>
                    </a:lnTo>
                    <a:lnTo>
                      <a:pt x="1" y="17"/>
                    </a:lnTo>
                    <a:lnTo>
                      <a:pt x="1" y="17"/>
                    </a:lnTo>
                    <a:lnTo>
                      <a:pt x="1" y="17"/>
                    </a:lnTo>
                    <a:lnTo>
                      <a:pt x="1" y="16"/>
                    </a:lnTo>
                    <a:lnTo>
                      <a:pt x="1" y="16"/>
                    </a:lnTo>
                    <a:lnTo>
                      <a:pt x="1" y="16"/>
                    </a:lnTo>
                    <a:lnTo>
                      <a:pt x="1" y="15"/>
                    </a:lnTo>
                    <a:lnTo>
                      <a:pt x="1" y="16"/>
                    </a:lnTo>
                    <a:lnTo>
                      <a:pt x="1" y="15"/>
                    </a:lnTo>
                    <a:lnTo>
                      <a:pt x="1" y="15"/>
                    </a:lnTo>
                    <a:lnTo>
                      <a:pt x="1" y="14"/>
                    </a:lnTo>
                    <a:lnTo>
                      <a:pt x="1" y="14"/>
                    </a:lnTo>
                    <a:lnTo>
                      <a:pt x="1" y="14"/>
                    </a:lnTo>
                    <a:lnTo>
                      <a:pt x="1" y="14"/>
                    </a:lnTo>
                    <a:lnTo>
                      <a:pt x="1" y="14"/>
                    </a:lnTo>
                    <a:lnTo>
                      <a:pt x="1" y="14"/>
                    </a:lnTo>
                    <a:lnTo>
                      <a:pt x="1" y="12"/>
                    </a:lnTo>
                    <a:lnTo>
                      <a:pt x="1" y="13"/>
                    </a:lnTo>
                    <a:lnTo>
                      <a:pt x="1" y="12"/>
                    </a:lnTo>
                    <a:lnTo>
                      <a:pt x="1" y="11"/>
                    </a:lnTo>
                    <a:lnTo>
                      <a:pt x="1" y="11"/>
                    </a:lnTo>
                    <a:lnTo>
                      <a:pt x="1" y="11"/>
                    </a:lnTo>
                    <a:lnTo>
                      <a:pt x="1" y="11"/>
                    </a:lnTo>
                    <a:lnTo>
                      <a:pt x="1" y="10"/>
                    </a:lnTo>
                    <a:lnTo>
                      <a:pt x="1" y="11"/>
                    </a:lnTo>
                    <a:lnTo>
                      <a:pt x="1" y="11"/>
                    </a:lnTo>
                    <a:lnTo>
                      <a:pt x="1" y="12"/>
                    </a:lnTo>
                    <a:lnTo>
                      <a:pt x="1" y="11"/>
                    </a:lnTo>
                    <a:lnTo>
                      <a:pt x="1" y="11"/>
                    </a:lnTo>
                    <a:lnTo>
                      <a:pt x="1" y="11"/>
                    </a:lnTo>
                    <a:lnTo>
                      <a:pt x="1" y="11"/>
                    </a:lnTo>
                    <a:lnTo>
                      <a:pt x="1" y="11"/>
                    </a:lnTo>
                    <a:lnTo>
                      <a:pt x="1" y="11"/>
                    </a:lnTo>
                    <a:lnTo>
                      <a:pt x="1" y="11"/>
                    </a:lnTo>
                    <a:lnTo>
                      <a:pt x="1" y="10"/>
                    </a:lnTo>
                    <a:lnTo>
                      <a:pt x="1" y="11"/>
                    </a:lnTo>
                    <a:lnTo>
                      <a:pt x="1" y="11"/>
                    </a:lnTo>
                    <a:lnTo>
                      <a:pt x="1" y="11"/>
                    </a:lnTo>
                    <a:lnTo>
                      <a:pt x="1" y="11"/>
                    </a:lnTo>
                    <a:lnTo>
                      <a:pt x="1" y="12"/>
                    </a:lnTo>
                    <a:lnTo>
                      <a:pt x="1" y="12"/>
                    </a:lnTo>
                    <a:lnTo>
                      <a:pt x="1" y="11"/>
                    </a:lnTo>
                    <a:lnTo>
                      <a:pt x="1" y="11"/>
                    </a:lnTo>
                    <a:lnTo>
                      <a:pt x="1" y="11"/>
                    </a:lnTo>
                    <a:lnTo>
                      <a:pt x="1" y="11"/>
                    </a:lnTo>
                    <a:lnTo>
                      <a:pt x="1" y="11"/>
                    </a:lnTo>
                    <a:lnTo>
                      <a:pt x="1" y="12"/>
                    </a:lnTo>
                    <a:lnTo>
                      <a:pt x="1" y="12"/>
                    </a:lnTo>
                    <a:lnTo>
                      <a:pt x="1" y="11"/>
                    </a:lnTo>
                    <a:lnTo>
                      <a:pt x="1" y="11"/>
                    </a:lnTo>
                    <a:lnTo>
                      <a:pt x="1" y="12"/>
                    </a:lnTo>
                    <a:lnTo>
                      <a:pt x="1" y="12"/>
                    </a:lnTo>
                    <a:lnTo>
                      <a:pt x="1" y="11"/>
                    </a:lnTo>
                    <a:lnTo>
                      <a:pt x="1" y="11"/>
                    </a:lnTo>
                    <a:lnTo>
                      <a:pt x="1" y="11"/>
                    </a:lnTo>
                    <a:lnTo>
                      <a:pt x="1" y="11"/>
                    </a:lnTo>
                    <a:lnTo>
                      <a:pt x="1" y="11"/>
                    </a:lnTo>
                    <a:lnTo>
                      <a:pt x="1" y="10"/>
                    </a:lnTo>
                    <a:lnTo>
                      <a:pt x="1" y="11"/>
                    </a:lnTo>
                    <a:lnTo>
                      <a:pt x="1" y="10"/>
                    </a:lnTo>
                    <a:lnTo>
                      <a:pt x="1" y="11"/>
                    </a:lnTo>
                    <a:lnTo>
                      <a:pt x="1" y="11"/>
                    </a:lnTo>
                    <a:lnTo>
                      <a:pt x="1" y="10"/>
                    </a:lnTo>
                    <a:lnTo>
                      <a:pt x="1" y="9"/>
                    </a:lnTo>
                    <a:lnTo>
                      <a:pt x="1" y="10"/>
                    </a:lnTo>
                    <a:lnTo>
                      <a:pt x="1" y="11"/>
                    </a:lnTo>
                    <a:lnTo>
                      <a:pt x="1" y="11"/>
                    </a:lnTo>
                    <a:lnTo>
                      <a:pt x="1" y="10"/>
                    </a:lnTo>
                    <a:lnTo>
                      <a:pt x="1" y="11"/>
                    </a:lnTo>
                    <a:lnTo>
                      <a:pt x="1" y="11"/>
                    </a:lnTo>
                    <a:lnTo>
                      <a:pt x="1" y="10"/>
                    </a:lnTo>
                    <a:lnTo>
                      <a:pt x="1" y="9"/>
                    </a:lnTo>
                    <a:lnTo>
                      <a:pt x="1" y="9"/>
                    </a:lnTo>
                    <a:lnTo>
                      <a:pt x="1" y="9"/>
                    </a:lnTo>
                    <a:lnTo>
                      <a:pt x="1" y="10"/>
                    </a:lnTo>
                    <a:lnTo>
                      <a:pt x="1" y="11"/>
                    </a:lnTo>
                    <a:lnTo>
                      <a:pt x="1" y="11"/>
                    </a:lnTo>
                    <a:lnTo>
                      <a:pt x="1" y="11"/>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0"/>
                    </a:lnTo>
                    <a:lnTo>
                      <a:pt x="1" y="11"/>
                    </a:lnTo>
                    <a:lnTo>
                      <a:pt x="1" y="11"/>
                    </a:lnTo>
                    <a:lnTo>
                      <a:pt x="1" y="11"/>
                    </a:lnTo>
                    <a:lnTo>
                      <a:pt x="1" y="11"/>
                    </a:lnTo>
                    <a:lnTo>
                      <a:pt x="1" y="11"/>
                    </a:lnTo>
                    <a:lnTo>
                      <a:pt x="1" y="11"/>
                    </a:lnTo>
                    <a:lnTo>
                      <a:pt x="1" y="11"/>
                    </a:lnTo>
                    <a:lnTo>
                      <a:pt x="1" y="11"/>
                    </a:lnTo>
                    <a:lnTo>
                      <a:pt x="1" y="11"/>
                    </a:lnTo>
                    <a:lnTo>
                      <a:pt x="1" y="11"/>
                    </a:lnTo>
                    <a:lnTo>
                      <a:pt x="1" y="11"/>
                    </a:lnTo>
                    <a:lnTo>
                      <a:pt x="1" y="12"/>
                    </a:lnTo>
                    <a:lnTo>
                      <a:pt x="1" y="12"/>
                    </a:lnTo>
                    <a:lnTo>
                      <a:pt x="1" y="12"/>
                    </a:lnTo>
                    <a:lnTo>
                      <a:pt x="1" y="12"/>
                    </a:lnTo>
                    <a:lnTo>
                      <a:pt x="1" y="13"/>
                    </a:lnTo>
                    <a:lnTo>
                      <a:pt x="1" y="13"/>
                    </a:lnTo>
                    <a:lnTo>
                      <a:pt x="1" y="14"/>
                    </a:lnTo>
                    <a:lnTo>
                      <a:pt x="1" y="13"/>
                    </a:lnTo>
                    <a:lnTo>
                      <a:pt x="1" y="14"/>
                    </a:lnTo>
                    <a:lnTo>
                      <a:pt x="1" y="14"/>
                    </a:lnTo>
                    <a:lnTo>
                      <a:pt x="1" y="14"/>
                    </a:lnTo>
                    <a:lnTo>
                      <a:pt x="1" y="14"/>
                    </a:lnTo>
                    <a:lnTo>
                      <a:pt x="1" y="14"/>
                    </a:lnTo>
                    <a:lnTo>
                      <a:pt x="1" y="13"/>
                    </a:lnTo>
                    <a:lnTo>
                      <a:pt x="1" y="13"/>
                    </a:lnTo>
                    <a:lnTo>
                      <a:pt x="1" y="12"/>
                    </a:lnTo>
                    <a:lnTo>
                      <a:pt x="1" y="13"/>
                    </a:lnTo>
                    <a:lnTo>
                      <a:pt x="1" y="12"/>
                    </a:lnTo>
                    <a:lnTo>
                      <a:pt x="1" y="12"/>
                    </a:lnTo>
                    <a:lnTo>
                      <a:pt x="1" y="12"/>
                    </a:lnTo>
                    <a:lnTo>
                      <a:pt x="1" y="12"/>
                    </a:lnTo>
                    <a:lnTo>
                      <a:pt x="1" y="12"/>
                    </a:lnTo>
                    <a:lnTo>
                      <a:pt x="1" y="11"/>
                    </a:lnTo>
                    <a:lnTo>
                      <a:pt x="1" y="12"/>
                    </a:lnTo>
                    <a:lnTo>
                      <a:pt x="1" y="11"/>
                    </a:lnTo>
                    <a:lnTo>
                      <a:pt x="1" y="11"/>
                    </a:lnTo>
                    <a:lnTo>
                      <a:pt x="1" y="11"/>
                    </a:lnTo>
                    <a:lnTo>
                      <a:pt x="1" y="10"/>
                    </a:lnTo>
                    <a:lnTo>
                      <a:pt x="1" y="10"/>
                    </a:lnTo>
                    <a:lnTo>
                      <a:pt x="1" y="9"/>
                    </a:lnTo>
                    <a:lnTo>
                      <a:pt x="1" y="10"/>
                    </a:lnTo>
                    <a:lnTo>
                      <a:pt x="1" y="9"/>
                    </a:lnTo>
                    <a:lnTo>
                      <a:pt x="1" y="9"/>
                    </a:lnTo>
                    <a:lnTo>
                      <a:pt x="1" y="8"/>
                    </a:lnTo>
                    <a:lnTo>
                      <a:pt x="1" y="8"/>
                    </a:lnTo>
                    <a:lnTo>
                      <a:pt x="1" y="8"/>
                    </a:lnTo>
                    <a:lnTo>
                      <a:pt x="1" y="8"/>
                    </a:lnTo>
                    <a:lnTo>
                      <a:pt x="1" y="8"/>
                    </a:lnTo>
                    <a:lnTo>
                      <a:pt x="1" y="9"/>
                    </a:lnTo>
                    <a:lnTo>
                      <a:pt x="1" y="9"/>
                    </a:lnTo>
                    <a:lnTo>
                      <a:pt x="1" y="10"/>
                    </a:lnTo>
                    <a:lnTo>
                      <a:pt x="1" y="10"/>
                    </a:lnTo>
                    <a:lnTo>
                      <a:pt x="1" y="10"/>
                    </a:lnTo>
                    <a:lnTo>
                      <a:pt x="1" y="11"/>
                    </a:lnTo>
                    <a:lnTo>
                      <a:pt x="1" y="10"/>
                    </a:lnTo>
                    <a:lnTo>
                      <a:pt x="1" y="9"/>
                    </a:lnTo>
                    <a:lnTo>
                      <a:pt x="1" y="10"/>
                    </a:lnTo>
                    <a:lnTo>
                      <a:pt x="1" y="10"/>
                    </a:lnTo>
                    <a:lnTo>
                      <a:pt x="1" y="9"/>
                    </a:lnTo>
                    <a:lnTo>
                      <a:pt x="1" y="9"/>
                    </a:lnTo>
                    <a:lnTo>
                      <a:pt x="1" y="9"/>
                    </a:lnTo>
                    <a:lnTo>
                      <a:pt x="1" y="10"/>
                    </a:lnTo>
                    <a:lnTo>
                      <a:pt x="1" y="10"/>
                    </a:lnTo>
                    <a:lnTo>
                      <a:pt x="1" y="11"/>
                    </a:lnTo>
                    <a:lnTo>
                      <a:pt x="1" y="11"/>
                    </a:lnTo>
                  </a:path>
                </a:pathLst>
              </a:custGeom>
              <a:noFill/>
              <a:ln w="0">
                <a:solidFill>
                  <a:srgbClr val="3366FF"/>
                </a:solidFill>
                <a:prstDash val="solid"/>
                <a:round/>
                <a:headEnd/>
                <a:tailEnd/>
              </a:ln>
            </p:spPr>
            <p:txBody>
              <a:bodyPr/>
              <a:lstStyle/>
              <a:p>
                <a:endParaRPr lang="en-GB"/>
              </a:p>
            </p:txBody>
          </p:sp>
          <p:sp>
            <p:nvSpPr>
              <p:cNvPr id="186411" name="Freeform 1067"/>
              <p:cNvSpPr>
                <a:spLocks/>
              </p:cNvSpPr>
              <p:nvPr/>
            </p:nvSpPr>
            <p:spPr bwMode="auto">
              <a:xfrm>
                <a:off x="4044" y="3587"/>
                <a:ext cx="1" cy="84"/>
              </a:xfrm>
              <a:custGeom>
                <a:avLst/>
                <a:gdLst/>
                <a:ahLst/>
                <a:cxnLst>
                  <a:cxn ang="0">
                    <a:pos x="0" y="6"/>
                  </a:cxn>
                  <a:cxn ang="0">
                    <a:pos x="0" y="5"/>
                  </a:cxn>
                  <a:cxn ang="0">
                    <a:pos x="0" y="5"/>
                  </a:cxn>
                  <a:cxn ang="0">
                    <a:pos x="0" y="7"/>
                  </a:cxn>
                  <a:cxn ang="0">
                    <a:pos x="0" y="9"/>
                  </a:cxn>
                  <a:cxn ang="0">
                    <a:pos x="0" y="9"/>
                  </a:cxn>
                  <a:cxn ang="0">
                    <a:pos x="0" y="9"/>
                  </a:cxn>
                  <a:cxn ang="0">
                    <a:pos x="0" y="6"/>
                  </a:cxn>
                  <a:cxn ang="0">
                    <a:pos x="0" y="6"/>
                  </a:cxn>
                  <a:cxn ang="0">
                    <a:pos x="0" y="7"/>
                  </a:cxn>
                  <a:cxn ang="0">
                    <a:pos x="0" y="8"/>
                  </a:cxn>
                  <a:cxn ang="0">
                    <a:pos x="0" y="8"/>
                  </a:cxn>
                  <a:cxn ang="0">
                    <a:pos x="0" y="5"/>
                  </a:cxn>
                  <a:cxn ang="0">
                    <a:pos x="0" y="6"/>
                  </a:cxn>
                  <a:cxn ang="0">
                    <a:pos x="0" y="4"/>
                  </a:cxn>
                  <a:cxn ang="0">
                    <a:pos x="0" y="5"/>
                  </a:cxn>
                  <a:cxn ang="0">
                    <a:pos x="0" y="8"/>
                  </a:cxn>
                  <a:cxn ang="0">
                    <a:pos x="0" y="5"/>
                  </a:cxn>
                  <a:cxn ang="0">
                    <a:pos x="0" y="6"/>
                  </a:cxn>
                  <a:cxn ang="0">
                    <a:pos x="0" y="6"/>
                  </a:cxn>
                  <a:cxn ang="0">
                    <a:pos x="0" y="4"/>
                  </a:cxn>
                  <a:cxn ang="0">
                    <a:pos x="0" y="6"/>
                  </a:cxn>
                  <a:cxn ang="0">
                    <a:pos x="0" y="6"/>
                  </a:cxn>
                  <a:cxn ang="0">
                    <a:pos x="0" y="7"/>
                  </a:cxn>
                  <a:cxn ang="0">
                    <a:pos x="0" y="7"/>
                  </a:cxn>
                  <a:cxn ang="0">
                    <a:pos x="0" y="9"/>
                  </a:cxn>
                  <a:cxn ang="0">
                    <a:pos x="0" y="9"/>
                  </a:cxn>
                  <a:cxn ang="0">
                    <a:pos x="0" y="8"/>
                  </a:cxn>
                  <a:cxn ang="0">
                    <a:pos x="0" y="4"/>
                  </a:cxn>
                  <a:cxn ang="0">
                    <a:pos x="0" y="4"/>
                  </a:cxn>
                  <a:cxn ang="0">
                    <a:pos x="0" y="6"/>
                  </a:cxn>
                  <a:cxn ang="0">
                    <a:pos x="0" y="8"/>
                  </a:cxn>
                  <a:cxn ang="0">
                    <a:pos x="0" y="8"/>
                  </a:cxn>
                  <a:cxn ang="0">
                    <a:pos x="0" y="9"/>
                  </a:cxn>
                  <a:cxn ang="0">
                    <a:pos x="0" y="10"/>
                  </a:cxn>
                  <a:cxn ang="0">
                    <a:pos x="0" y="9"/>
                  </a:cxn>
                  <a:cxn ang="0">
                    <a:pos x="0" y="9"/>
                  </a:cxn>
                  <a:cxn ang="0">
                    <a:pos x="0" y="5"/>
                  </a:cxn>
                  <a:cxn ang="0">
                    <a:pos x="0" y="5"/>
                  </a:cxn>
                  <a:cxn ang="0">
                    <a:pos x="0" y="4"/>
                  </a:cxn>
                  <a:cxn ang="0">
                    <a:pos x="0" y="6"/>
                  </a:cxn>
                  <a:cxn ang="0">
                    <a:pos x="0" y="8"/>
                  </a:cxn>
                  <a:cxn ang="0">
                    <a:pos x="0" y="5"/>
                  </a:cxn>
                  <a:cxn ang="0">
                    <a:pos x="0" y="6"/>
                  </a:cxn>
                  <a:cxn ang="0">
                    <a:pos x="0" y="3"/>
                  </a:cxn>
                  <a:cxn ang="0">
                    <a:pos x="0" y="5"/>
                  </a:cxn>
                  <a:cxn ang="0">
                    <a:pos x="0" y="3"/>
                  </a:cxn>
                  <a:cxn ang="0">
                    <a:pos x="0" y="1"/>
                  </a:cxn>
                  <a:cxn ang="0">
                    <a:pos x="0" y="3"/>
                  </a:cxn>
                  <a:cxn ang="0">
                    <a:pos x="0" y="6"/>
                  </a:cxn>
                  <a:cxn ang="0">
                    <a:pos x="0" y="2"/>
                  </a:cxn>
                  <a:cxn ang="0">
                    <a:pos x="0" y="5"/>
                  </a:cxn>
                  <a:cxn ang="0">
                    <a:pos x="0" y="6"/>
                  </a:cxn>
                  <a:cxn ang="0">
                    <a:pos x="0" y="8"/>
                  </a:cxn>
                  <a:cxn ang="0">
                    <a:pos x="0" y="11"/>
                  </a:cxn>
                  <a:cxn ang="0">
                    <a:pos x="0" y="12"/>
                  </a:cxn>
                  <a:cxn ang="0">
                    <a:pos x="0" y="13"/>
                  </a:cxn>
                  <a:cxn ang="0">
                    <a:pos x="0" y="12"/>
                  </a:cxn>
                  <a:cxn ang="0">
                    <a:pos x="0" y="10"/>
                  </a:cxn>
                  <a:cxn ang="0">
                    <a:pos x="0" y="11"/>
                  </a:cxn>
                  <a:cxn ang="0">
                    <a:pos x="0" y="8"/>
                  </a:cxn>
                  <a:cxn ang="0">
                    <a:pos x="0" y="7"/>
                  </a:cxn>
                  <a:cxn ang="0">
                    <a:pos x="0" y="8"/>
                  </a:cxn>
                </a:cxnLst>
                <a:rect l="0" t="0" r="r" b="b"/>
                <a:pathLst>
                  <a:path h="14">
                    <a:moveTo>
                      <a:pt x="0" y="5"/>
                    </a:moveTo>
                    <a:lnTo>
                      <a:pt x="0" y="5"/>
                    </a:lnTo>
                    <a:lnTo>
                      <a:pt x="0" y="5"/>
                    </a:lnTo>
                    <a:lnTo>
                      <a:pt x="0" y="6"/>
                    </a:lnTo>
                    <a:lnTo>
                      <a:pt x="0" y="6"/>
                    </a:lnTo>
                    <a:lnTo>
                      <a:pt x="0" y="7"/>
                    </a:lnTo>
                    <a:lnTo>
                      <a:pt x="0" y="6"/>
                    </a:lnTo>
                    <a:lnTo>
                      <a:pt x="0" y="7"/>
                    </a:lnTo>
                    <a:lnTo>
                      <a:pt x="0" y="7"/>
                    </a:lnTo>
                    <a:lnTo>
                      <a:pt x="0" y="7"/>
                    </a:lnTo>
                    <a:lnTo>
                      <a:pt x="0" y="6"/>
                    </a:lnTo>
                    <a:lnTo>
                      <a:pt x="0" y="6"/>
                    </a:lnTo>
                    <a:lnTo>
                      <a:pt x="0" y="7"/>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5"/>
                    </a:lnTo>
                    <a:lnTo>
                      <a:pt x="0" y="5"/>
                    </a:lnTo>
                    <a:lnTo>
                      <a:pt x="0" y="6"/>
                    </a:lnTo>
                    <a:lnTo>
                      <a:pt x="0" y="6"/>
                    </a:lnTo>
                    <a:lnTo>
                      <a:pt x="0" y="6"/>
                    </a:lnTo>
                    <a:lnTo>
                      <a:pt x="0" y="6"/>
                    </a:lnTo>
                    <a:lnTo>
                      <a:pt x="0" y="5"/>
                    </a:lnTo>
                    <a:lnTo>
                      <a:pt x="0" y="5"/>
                    </a:lnTo>
                    <a:lnTo>
                      <a:pt x="0" y="6"/>
                    </a:lnTo>
                    <a:lnTo>
                      <a:pt x="0" y="6"/>
                    </a:lnTo>
                    <a:lnTo>
                      <a:pt x="0" y="7"/>
                    </a:lnTo>
                    <a:lnTo>
                      <a:pt x="0" y="7"/>
                    </a:lnTo>
                    <a:lnTo>
                      <a:pt x="0" y="8"/>
                    </a:lnTo>
                    <a:lnTo>
                      <a:pt x="0" y="7"/>
                    </a:lnTo>
                    <a:lnTo>
                      <a:pt x="0" y="8"/>
                    </a:lnTo>
                    <a:lnTo>
                      <a:pt x="0" y="7"/>
                    </a:lnTo>
                    <a:lnTo>
                      <a:pt x="0" y="7"/>
                    </a:lnTo>
                    <a:lnTo>
                      <a:pt x="0" y="8"/>
                    </a:lnTo>
                    <a:lnTo>
                      <a:pt x="0" y="7"/>
                    </a:lnTo>
                    <a:lnTo>
                      <a:pt x="0" y="8"/>
                    </a:lnTo>
                    <a:lnTo>
                      <a:pt x="0" y="7"/>
                    </a:lnTo>
                    <a:lnTo>
                      <a:pt x="0" y="8"/>
                    </a:lnTo>
                    <a:lnTo>
                      <a:pt x="0" y="7"/>
                    </a:lnTo>
                    <a:lnTo>
                      <a:pt x="0" y="8"/>
                    </a:lnTo>
                    <a:lnTo>
                      <a:pt x="0" y="8"/>
                    </a:lnTo>
                    <a:lnTo>
                      <a:pt x="0" y="8"/>
                    </a:lnTo>
                    <a:lnTo>
                      <a:pt x="0" y="8"/>
                    </a:lnTo>
                    <a:lnTo>
                      <a:pt x="0" y="8"/>
                    </a:lnTo>
                    <a:lnTo>
                      <a:pt x="0" y="8"/>
                    </a:lnTo>
                    <a:lnTo>
                      <a:pt x="0" y="9"/>
                    </a:lnTo>
                    <a:lnTo>
                      <a:pt x="0" y="8"/>
                    </a:lnTo>
                    <a:lnTo>
                      <a:pt x="0" y="8"/>
                    </a:lnTo>
                    <a:lnTo>
                      <a:pt x="0" y="9"/>
                    </a:lnTo>
                    <a:lnTo>
                      <a:pt x="0" y="9"/>
                    </a:lnTo>
                    <a:lnTo>
                      <a:pt x="0" y="9"/>
                    </a:lnTo>
                    <a:lnTo>
                      <a:pt x="0" y="10"/>
                    </a:lnTo>
                    <a:lnTo>
                      <a:pt x="0" y="9"/>
                    </a:lnTo>
                    <a:lnTo>
                      <a:pt x="0" y="10"/>
                    </a:lnTo>
                    <a:lnTo>
                      <a:pt x="0" y="9"/>
                    </a:lnTo>
                    <a:lnTo>
                      <a:pt x="0" y="10"/>
                    </a:lnTo>
                    <a:lnTo>
                      <a:pt x="0" y="9"/>
                    </a:lnTo>
                    <a:lnTo>
                      <a:pt x="0" y="10"/>
                    </a:lnTo>
                    <a:lnTo>
                      <a:pt x="0" y="11"/>
                    </a:lnTo>
                    <a:lnTo>
                      <a:pt x="0" y="11"/>
                    </a:lnTo>
                    <a:lnTo>
                      <a:pt x="0" y="11"/>
                    </a:lnTo>
                    <a:lnTo>
                      <a:pt x="0" y="11"/>
                    </a:lnTo>
                    <a:lnTo>
                      <a:pt x="0" y="10"/>
                    </a:lnTo>
                    <a:lnTo>
                      <a:pt x="0" y="11"/>
                    </a:lnTo>
                    <a:lnTo>
                      <a:pt x="0" y="10"/>
                    </a:lnTo>
                    <a:lnTo>
                      <a:pt x="0" y="10"/>
                    </a:lnTo>
                    <a:lnTo>
                      <a:pt x="0" y="9"/>
                    </a:lnTo>
                    <a:lnTo>
                      <a:pt x="0" y="9"/>
                    </a:lnTo>
                    <a:lnTo>
                      <a:pt x="0" y="9"/>
                    </a:lnTo>
                    <a:lnTo>
                      <a:pt x="0" y="9"/>
                    </a:lnTo>
                    <a:lnTo>
                      <a:pt x="0" y="8"/>
                    </a:lnTo>
                    <a:lnTo>
                      <a:pt x="0" y="8"/>
                    </a:lnTo>
                    <a:lnTo>
                      <a:pt x="0" y="8"/>
                    </a:lnTo>
                    <a:lnTo>
                      <a:pt x="0" y="8"/>
                    </a:lnTo>
                    <a:lnTo>
                      <a:pt x="0" y="7"/>
                    </a:lnTo>
                    <a:lnTo>
                      <a:pt x="0" y="7"/>
                    </a:lnTo>
                    <a:lnTo>
                      <a:pt x="0" y="6"/>
                    </a:lnTo>
                    <a:lnTo>
                      <a:pt x="0" y="6"/>
                    </a:lnTo>
                    <a:lnTo>
                      <a:pt x="0" y="6"/>
                    </a:lnTo>
                    <a:lnTo>
                      <a:pt x="0" y="6"/>
                    </a:lnTo>
                    <a:lnTo>
                      <a:pt x="0" y="5"/>
                    </a:lnTo>
                    <a:lnTo>
                      <a:pt x="0" y="5"/>
                    </a:lnTo>
                    <a:lnTo>
                      <a:pt x="0" y="5"/>
                    </a:lnTo>
                    <a:lnTo>
                      <a:pt x="0" y="5"/>
                    </a:lnTo>
                    <a:lnTo>
                      <a:pt x="0" y="5"/>
                    </a:lnTo>
                    <a:lnTo>
                      <a:pt x="0" y="4"/>
                    </a:lnTo>
                    <a:lnTo>
                      <a:pt x="0" y="5"/>
                    </a:lnTo>
                    <a:lnTo>
                      <a:pt x="0" y="5"/>
                    </a:lnTo>
                    <a:lnTo>
                      <a:pt x="0" y="6"/>
                    </a:lnTo>
                    <a:lnTo>
                      <a:pt x="0" y="6"/>
                    </a:lnTo>
                    <a:lnTo>
                      <a:pt x="0" y="7"/>
                    </a:lnTo>
                    <a:lnTo>
                      <a:pt x="0" y="7"/>
                    </a:lnTo>
                    <a:lnTo>
                      <a:pt x="0" y="8"/>
                    </a:lnTo>
                    <a:lnTo>
                      <a:pt x="0" y="7"/>
                    </a:lnTo>
                    <a:lnTo>
                      <a:pt x="0" y="7"/>
                    </a:lnTo>
                    <a:lnTo>
                      <a:pt x="0" y="8"/>
                    </a:lnTo>
                    <a:lnTo>
                      <a:pt x="0" y="8"/>
                    </a:lnTo>
                    <a:lnTo>
                      <a:pt x="0" y="8"/>
                    </a:lnTo>
                    <a:lnTo>
                      <a:pt x="0" y="7"/>
                    </a:lnTo>
                    <a:lnTo>
                      <a:pt x="0" y="8"/>
                    </a:lnTo>
                    <a:lnTo>
                      <a:pt x="0" y="7"/>
                    </a:lnTo>
                    <a:lnTo>
                      <a:pt x="0" y="7"/>
                    </a:lnTo>
                    <a:lnTo>
                      <a:pt x="0" y="6"/>
                    </a:lnTo>
                    <a:lnTo>
                      <a:pt x="0" y="7"/>
                    </a:lnTo>
                    <a:lnTo>
                      <a:pt x="0" y="6"/>
                    </a:lnTo>
                    <a:lnTo>
                      <a:pt x="0" y="7"/>
                    </a:lnTo>
                    <a:lnTo>
                      <a:pt x="0" y="6"/>
                    </a:lnTo>
                    <a:lnTo>
                      <a:pt x="0" y="7"/>
                    </a:lnTo>
                    <a:lnTo>
                      <a:pt x="0" y="8"/>
                    </a:lnTo>
                    <a:lnTo>
                      <a:pt x="0" y="7"/>
                    </a:lnTo>
                    <a:lnTo>
                      <a:pt x="0" y="7"/>
                    </a:lnTo>
                    <a:lnTo>
                      <a:pt x="0" y="8"/>
                    </a:lnTo>
                    <a:lnTo>
                      <a:pt x="0" y="8"/>
                    </a:lnTo>
                    <a:lnTo>
                      <a:pt x="0" y="8"/>
                    </a:lnTo>
                    <a:lnTo>
                      <a:pt x="0" y="8"/>
                    </a:lnTo>
                    <a:lnTo>
                      <a:pt x="0" y="9"/>
                    </a:lnTo>
                    <a:lnTo>
                      <a:pt x="0" y="9"/>
                    </a:lnTo>
                    <a:lnTo>
                      <a:pt x="0" y="10"/>
                    </a:lnTo>
                    <a:lnTo>
                      <a:pt x="0" y="9"/>
                    </a:lnTo>
                    <a:lnTo>
                      <a:pt x="0" y="9"/>
                    </a:lnTo>
                    <a:lnTo>
                      <a:pt x="0" y="9"/>
                    </a:lnTo>
                    <a:lnTo>
                      <a:pt x="0" y="9"/>
                    </a:lnTo>
                    <a:lnTo>
                      <a:pt x="0" y="8"/>
                    </a:lnTo>
                    <a:lnTo>
                      <a:pt x="0" y="8"/>
                    </a:lnTo>
                    <a:lnTo>
                      <a:pt x="0" y="8"/>
                    </a:lnTo>
                    <a:lnTo>
                      <a:pt x="0" y="7"/>
                    </a:lnTo>
                    <a:lnTo>
                      <a:pt x="0" y="6"/>
                    </a:lnTo>
                    <a:lnTo>
                      <a:pt x="0" y="6"/>
                    </a:lnTo>
                    <a:lnTo>
                      <a:pt x="0" y="6"/>
                    </a:lnTo>
                    <a:lnTo>
                      <a:pt x="0" y="5"/>
                    </a:lnTo>
                    <a:lnTo>
                      <a:pt x="0" y="5"/>
                    </a:lnTo>
                    <a:lnTo>
                      <a:pt x="0" y="5"/>
                    </a:lnTo>
                    <a:lnTo>
                      <a:pt x="0" y="5"/>
                    </a:lnTo>
                    <a:lnTo>
                      <a:pt x="0" y="5"/>
                    </a:lnTo>
                    <a:lnTo>
                      <a:pt x="0" y="5"/>
                    </a:lnTo>
                    <a:lnTo>
                      <a:pt x="0" y="5"/>
                    </a:lnTo>
                    <a:lnTo>
                      <a:pt x="0" y="6"/>
                    </a:lnTo>
                    <a:lnTo>
                      <a:pt x="0" y="5"/>
                    </a:lnTo>
                    <a:lnTo>
                      <a:pt x="0" y="5"/>
                    </a:lnTo>
                    <a:lnTo>
                      <a:pt x="0" y="6"/>
                    </a:lnTo>
                    <a:lnTo>
                      <a:pt x="0" y="6"/>
                    </a:lnTo>
                    <a:lnTo>
                      <a:pt x="0" y="6"/>
                    </a:lnTo>
                    <a:lnTo>
                      <a:pt x="0" y="6"/>
                    </a:lnTo>
                    <a:lnTo>
                      <a:pt x="0" y="6"/>
                    </a:lnTo>
                    <a:lnTo>
                      <a:pt x="0" y="6"/>
                    </a:lnTo>
                    <a:lnTo>
                      <a:pt x="0" y="6"/>
                    </a:lnTo>
                    <a:lnTo>
                      <a:pt x="0" y="6"/>
                    </a:lnTo>
                    <a:lnTo>
                      <a:pt x="0" y="5"/>
                    </a:lnTo>
                    <a:lnTo>
                      <a:pt x="0" y="5"/>
                    </a:lnTo>
                    <a:lnTo>
                      <a:pt x="0" y="4"/>
                    </a:lnTo>
                    <a:lnTo>
                      <a:pt x="0" y="3"/>
                    </a:lnTo>
                    <a:lnTo>
                      <a:pt x="0" y="3"/>
                    </a:lnTo>
                    <a:lnTo>
                      <a:pt x="0" y="4"/>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5"/>
                    </a:lnTo>
                    <a:lnTo>
                      <a:pt x="0" y="5"/>
                    </a:lnTo>
                    <a:lnTo>
                      <a:pt x="0" y="6"/>
                    </a:lnTo>
                    <a:lnTo>
                      <a:pt x="0" y="6"/>
                    </a:lnTo>
                    <a:lnTo>
                      <a:pt x="0" y="6"/>
                    </a:lnTo>
                    <a:lnTo>
                      <a:pt x="0" y="7"/>
                    </a:lnTo>
                    <a:lnTo>
                      <a:pt x="0" y="7"/>
                    </a:lnTo>
                    <a:lnTo>
                      <a:pt x="0" y="7"/>
                    </a:lnTo>
                    <a:lnTo>
                      <a:pt x="0" y="8"/>
                    </a:lnTo>
                    <a:lnTo>
                      <a:pt x="0" y="8"/>
                    </a:lnTo>
                    <a:lnTo>
                      <a:pt x="0" y="8"/>
                    </a:lnTo>
                    <a:lnTo>
                      <a:pt x="0" y="8"/>
                    </a:lnTo>
                    <a:lnTo>
                      <a:pt x="0" y="8"/>
                    </a:lnTo>
                    <a:lnTo>
                      <a:pt x="0" y="8"/>
                    </a:lnTo>
                    <a:lnTo>
                      <a:pt x="0" y="7"/>
                    </a:lnTo>
                    <a:lnTo>
                      <a:pt x="0" y="8"/>
                    </a:lnTo>
                    <a:lnTo>
                      <a:pt x="0" y="7"/>
                    </a:lnTo>
                    <a:lnTo>
                      <a:pt x="0" y="8"/>
                    </a:lnTo>
                    <a:lnTo>
                      <a:pt x="0" y="6"/>
                    </a:lnTo>
                    <a:lnTo>
                      <a:pt x="0" y="6"/>
                    </a:lnTo>
                    <a:lnTo>
                      <a:pt x="0" y="6"/>
                    </a:lnTo>
                    <a:lnTo>
                      <a:pt x="0" y="5"/>
                    </a:lnTo>
                    <a:lnTo>
                      <a:pt x="0" y="5"/>
                    </a:lnTo>
                    <a:lnTo>
                      <a:pt x="0" y="5"/>
                    </a:lnTo>
                    <a:lnTo>
                      <a:pt x="0" y="5"/>
                    </a:lnTo>
                    <a:lnTo>
                      <a:pt x="0" y="5"/>
                    </a:lnTo>
                    <a:lnTo>
                      <a:pt x="0" y="5"/>
                    </a:lnTo>
                    <a:lnTo>
                      <a:pt x="0" y="4"/>
                    </a:lnTo>
                    <a:lnTo>
                      <a:pt x="0" y="4"/>
                    </a:lnTo>
                    <a:lnTo>
                      <a:pt x="0" y="5"/>
                    </a:lnTo>
                    <a:lnTo>
                      <a:pt x="0" y="5"/>
                    </a:lnTo>
                    <a:lnTo>
                      <a:pt x="0" y="5"/>
                    </a:lnTo>
                    <a:lnTo>
                      <a:pt x="0" y="6"/>
                    </a:lnTo>
                    <a:lnTo>
                      <a:pt x="0" y="6"/>
                    </a:lnTo>
                    <a:lnTo>
                      <a:pt x="0" y="7"/>
                    </a:lnTo>
                    <a:lnTo>
                      <a:pt x="0" y="7"/>
                    </a:lnTo>
                    <a:lnTo>
                      <a:pt x="0" y="7"/>
                    </a:lnTo>
                    <a:lnTo>
                      <a:pt x="0" y="8"/>
                    </a:lnTo>
                    <a:lnTo>
                      <a:pt x="0" y="8"/>
                    </a:lnTo>
                    <a:lnTo>
                      <a:pt x="0" y="9"/>
                    </a:lnTo>
                    <a:lnTo>
                      <a:pt x="0" y="8"/>
                    </a:lnTo>
                    <a:lnTo>
                      <a:pt x="0" y="8"/>
                    </a:lnTo>
                    <a:lnTo>
                      <a:pt x="0" y="6"/>
                    </a:lnTo>
                    <a:lnTo>
                      <a:pt x="0" y="7"/>
                    </a:lnTo>
                    <a:lnTo>
                      <a:pt x="0" y="6"/>
                    </a:lnTo>
                    <a:lnTo>
                      <a:pt x="0" y="6"/>
                    </a:lnTo>
                    <a:lnTo>
                      <a:pt x="0" y="6"/>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5"/>
                    </a:lnTo>
                    <a:lnTo>
                      <a:pt x="0" y="5"/>
                    </a:lnTo>
                    <a:lnTo>
                      <a:pt x="0" y="7"/>
                    </a:lnTo>
                    <a:lnTo>
                      <a:pt x="0" y="6"/>
                    </a:lnTo>
                    <a:lnTo>
                      <a:pt x="0" y="6"/>
                    </a:lnTo>
                    <a:lnTo>
                      <a:pt x="0" y="6"/>
                    </a:lnTo>
                    <a:lnTo>
                      <a:pt x="0" y="6"/>
                    </a:lnTo>
                    <a:lnTo>
                      <a:pt x="0" y="6"/>
                    </a:lnTo>
                    <a:lnTo>
                      <a:pt x="0" y="6"/>
                    </a:lnTo>
                    <a:lnTo>
                      <a:pt x="0" y="7"/>
                    </a:lnTo>
                    <a:lnTo>
                      <a:pt x="0" y="7"/>
                    </a:lnTo>
                    <a:lnTo>
                      <a:pt x="0" y="8"/>
                    </a:lnTo>
                    <a:lnTo>
                      <a:pt x="0" y="7"/>
                    </a:lnTo>
                    <a:lnTo>
                      <a:pt x="0" y="8"/>
                    </a:lnTo>
                    <a:lnTo>
                      <a:pt x="0" y="8"/>
                    </a:lnTo>
                    <a:lnTo>
                      <a:pt x="0" y="8"/>
                    </a:lnTo>
                    <a:lnTo>
                      <a:pt x="0" y="8"/>
                    </a:lnTo>
                    <a:lnTo>
                      <a:pt x="0" y="8"/>
                    </a:lnTo>
                    <a:lnTo>
                      <a:pt x="0" y="7"/>
                    </a:lnTo>
                    <a:lnTo>
                      <a:pt x="0" y="7"/>
                    </a:lnTo>
                    <a:lnTo>
                      <a:pt x="0" y="8"/>
                    </a:lnTo>
                    <a:lnTo>
                      <a:pt x="0" y="8"/>
                    </a:lnTo>
                    <a:lnTo>
                      <a:pt x="0" y="8"/>
                    </a:lnTo>
                    <a:lnTo>
                      <a:pt x="0" y="7"/>
                    </a:lnTo>
                    <a:lnTo>
                      <a:pt x="0" y="6"/>
                    </a:lnTo>
                    <a:lnTo>
                      <a:pt x="0" y="6"/>
                    </a:lnTo>
                    <a:lnTo>
                      <a:pt x="0" y="6"/>
                    </a:lnTo>
                    <a:lnTo>
                      <a:pt x="0" y="7"/>
                    </a:lnTo>
                    <a:lnTo>
                      <a:pt x="0" y="6"/>
                    </a:lnTo>
                    <a:lnTo>
                      <a:pt x="0" y="7"/>
                    </a:lnTo>
                    <a:lnTo>
                      <a:pt x="0" y="6"/>
                    </a:lnTo>
                    <a:lnTo>
                      <a:pt x="0" y="7"/>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8"/>
                    </a:lnTo>
                    <a:lnTo>
                      <a:pt x="0" y="8"/>
                    </a:lnTo>
                    <a:lnTo>
                      <a:pt x="0" y="7"/>
                    </a:lnTo>
                    <a:lnTo>
                      <a:pt x="0" y="7"/>
                    </a:lnTo>
                    <a:lnTo>
                      <a:pt x="0" y="8"/>
                    </a:lnTo>
                    <a:lnTo>
                      <a:pt x="0" y="7"/>
                    </a:lnTo>
                    <a:lnTo>
                      <a:pt x="0" y="8"/>
                    </a:lnTo>
                    <a:lnTo>
                      <a:pt x="0" y="8"/>
                    </a:lnTo>
                    <a:lnTo>
                      <a:pt x="0" y="8"/>
                    </a:lnTo>
                    <a:lnTo>
                      <a:pt x="0" y="7"/>
                    </a:lnTo>
                    <a:lnTo>
                      <a:pt x="0" y="8"/>
                    </a:lnTo>
                    <a:lnTo>
                      <a:pt x="0" y="7"/>
                    </a:lnTo>
                    <a:lnTo>
                      <a:pt x="0" y="6"/>
                    </a:lnTo>
                    <a:lnTo>
                      <a:pt x="0" y="6"/>
                    </a:lnTo>
                    <a:lnTo>
                      <a:pt x="0" y="6"/>
                    </a:lnTo>
                    <a:lnTo>
                      <a:pt x="0" y="5"/>
                    </a:lnTo>
                    <a:lnTo>
                      <a:pt x="0" y="5"/>
                    </a:lnTo>
                    <a:lnTo>
                      <a:pt x="0" y="5"/>
                    </a:lnTo>
                    <a:lnTo>
                      <a:pt x="0" y="4"/>
                    </a:lnTo>
                    <a:lnTo>
                      <a:pt x="0" y="3"/>
                    </a:lnTo>
                    <a:lnTo>
                      <a:pt x="0" y="4"/>
                    </a:lnTo>
                    <a:lnTo>
                      <a:pt x="0" y="4"/>
                    </a:lnTo>
                    <a:lnTo>
                      <a:pt x="0" y="3"/>
                    </a:lnTo>
                    <a:lnTo>
                      <a:pt x="0" y="4"/>
                    </a:lnTo>
                    <a:lnTo>
                      <a:pt x="0" y="3"/>
                    </a:lnTo>
                    <a:lnTo>
                      <a:pt x="0" y="4"/>
                    </a:lnTo>
                    <a:lnTo>
                      <a:pt x="0" y="3"/>
                    </a:lnTo>
                    <a:lnTo>
                      <a:pt x="0" y="3"/>
                    </a:lnTo>
                    <a:lnTo>
                      <a:pt x="0" y="3"/>
                    </a:lnTo>
                    <a:lnTo>
                      <a:pt x="0" y="4"/>
                    </a:lnTo>
                    <a:lnTo>
                      <a:pt x="0" y="4"/>
                    </a:lnTo>
                    <a:lnTo>
                      <a:pt x="0" y="4"/>
                    </a:lnTo>
                    <a:lnTo>
                      <a:pt x="0" y="4"/>
                    </a:lnTo>
                    <a:lnTo>
                      <a:pt x="0" y="5"/>
                    </a:lnTo>
                    <a:lnTo>
                      <a:pt x="0" y="5"/>
                    </a:lnTo>
                    <a:lnTo>
                      <a:pt x="0" y="5"/>
                    </a:lnTo>
                    <a:lnTo>
                      <a:pt x="0" y="5"/>
                    </a:lnTo>
                    <a:lnTo>
                      <a:pt x="0" y="6"/>
                    </a:lnTo>
                    <a:lnTo>
                      <a:pt x="0" y="5"/>
                    </a:lnTo>
                    <a:lnTo>
                      <a:pt x="0" y="6"/>
                    </a:lnTo>
                    <a:lnTo>
                      <a:pt x="0" y="6"/>
                    </a:lnTo>
                    <a:lnTo>
                      <a:pt x="0" y="5"/>
                    </a:lnTo>
                    <a:lnTo>
                      <a:pt x="0" y="5"/>
                    </a:lnTo>
                    <a:lnTo>
                      <a:pt x="0" y="6"/>
                    </a:lnTo>
                    <a:lnTo>
                      <a:pt x="0" y="6"/>
                    </a:lnTo>
                    <a:lnTo>
                      <a:pt x="0" y="6"/>
                    </a:lnTo>
                    <a:lnTo>
                      <a:pt x="0" y="6"/>
                    </a:lnTo>
                    <a:lnTo>
                      <a:pt x="0" y="7"/>
                    </a:lnTo>
                    <a:lnTo>
                      <a:pt x="0" y="7"/>
                    </a:lnTo>
                    <a:lnTo>
                      <a:pt x="0" y="7"/>
                    </a:lnTo>
                    <a:lnTo>
                      <a:pt x="0" y="8"/>
                    </a:lnTo>
                    <a:lnTo>
                      <a:pt x="0" y="8"/>
                    </a:lnTo>
                    <a:lnTo>
                      <a:pt x="0" y="8"/>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10"/>
                    </a:lnTo>
                    <a:lnTo>
                      <a:pt x="0" y="9"/>
                    </a:lnTo>
                    <a:lnTo>
                      <a:pt x="0" y="9"/>
                    </a:lnTo>
                    <a:lnTo>
                      <a:pt x="0" y="10"/>
                    </a:lnTo>
                    <a:lnTo>
                      <a:pt x="0" y="10"/>
                    </a:lnTo>
                    <a:lnTo>
                      <a:pt x="0" y="10"/>
                    </a:lnTo>
                    <a:lnTo>
                      <a:pt x="0" y="10"/>
                    </a:lnTo>
                    <a:lnTo>
                      <a:pt x="0" y="11"/>
                    </a:lnTo>
                    <a:lnTo>
                      <a:pt x="0" y="10"/>
                    </a:lnTo>
                    <a:lnTo>
                      <a:pt x="0" y="10"/>
                    </a:lnTo>
                    <a:lnTo>
                      <a:pt x="0" y="10"/>
                    </a:lnTo>
                    <a:lnTo>
                      <a:pt x="0" y="10"/>
                    </a:lnTo>
                    <a:lnTo>
                      <a:pt x="0" y="10"/>
                    </a:lnTo>
                    <a:lnTo>
                      <a:pt x="0" y="10"/>
                    </a:lnTo>
                    <a:lnTo>
                      <a:pt x="0" y="9"/>
                    </a:lnTo>
                    <a:lnTo>
                      <a:pt x="0" y="9"/>
                    </a:lnTo>
                    <a:lnTo>
                      <a:pt x="0" y="9"/>
                    </a:lnTo>
                    <a:lnTo>
                      <a:pt x="0" y="9"/>
                    </a:lnTo>
                    <a:lnTo>
                      <a:pt x="0" y="10"/>
                    </a:lnTo>
                    <a:lnTo>
                      <a:pt x="0" y="10"/>
                    </a:lnTo>
                    <a:lnTo>
                      <a:pt x="0" y="9"/>
                    </a:lnTo>
                    <a:lnTo>
                      <a:pt x="0" y="10"/>
                    </a:lnTo>
                    <a:lnTo>
                      <a:pt x="0" y="10"/>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8"/>
                    </a:lnTo>
                    <a:lnTo>
                      <a:pt x="0" y="8"/>
                    </a:lnTo>
                    <a:lnTo>
                      <a:pt x="0" y="7"/>
                    </a:lnTo>
                    <a:lnTo>
                      <a:pt x="0" y="6"/>
                    </a:lnTo>
                    <a:lnTo>
                      <a:pt x="0" y="6"/>
                    </a:lnTo>
                    <a:lnTo>
                      <a:pt x="0" y="6"/>
                    </a:lnTo>
                    <a:lnTo>
                      <a:pt x="0" y="6"/>
                    </a:lnTo>
                    <a:lnTo>
                      <a:pt x="0" y="5"/>
                    </a:lnTo>
                    <a:lnTo>
                      <a:pt x="0" y="5"/>
                    </a:lnTo>
                    <a:lnTo>
                      <a:pt x="0" y="5"/>
                    </a:lnTo>
                    <a:lnTo>
                      <a:pt x="0" y="3"/>
                    </a:lnTo>
                    <a:lnTo>
                      <a:pt x="0" y="4"/>
                    </a:lnTo>
                    <a:lnTo>
                      <a:pt x="0" y="4"/>
                    </a:lnTo>
                    <a:lnTo>
                      <a:pt x="0" y="3"/>
                    </a:lnTo>
                    <a:lnTo>
                      <a:pt x="0" y="3"/>
                    </a:lnTo>
                    <a:lnTo>
                      <a:pt x="0" y="3"/>
                    </a:lnTo>
                    <a:lnTo>
                      <a:pt x="0" y="3"/>
                    </a:lnTo>
                    <a:lnTo>
                      <a:pt x="0" y="4"/>
                    </a:lnTo>
                    <a:lnTo>
                      <a:pt x="0" y="4"/>
                    </a:lnTo>
                    <a:lnTo>
                      <a:pt x="0" y="4"/>
                    </a:lnTo>
                    <a:lnTo>
                      <a:pt x="0" y="5"/>
                    </a:lnTo>
                    <a:lnTo>
                      <a:pt x="0" y="4"/>
                    </a:lnTo>
                    <a:lnTo>
                      <a:pt x="0" y="5"/>
                    </a:lnTo>
                    <a:lnTo>
                      <a:pt x="0" y="5"/>
                    </a:lnTo>
                    <a:lnTo>
                      <a:pt x="0" y="5"/>
                    </a:lnTo>
                    <a:lnTo>
                      <a:pt x="0" y="6"/>
                    </a:lnTo>
                    <a:lnTo>
                      <a:pt x="0" y="6"/>
                    </a:lnTo>
                    <a:lnTo>
                      <a:pt x="0" y="5"/>
                    </a:lnTo>
                    <a:lnTo>
                      <a:pt x="0" y="5"/>
                    </a:lnTo>
                    <a:lnTo>
                      <a:pt x="0" y="5"/>
                    </a:lnTo>
                    <a:lnTo>
                      <a:pt x="0" y="4"/>
                    </a:lnTo>
                    <a:lnTo>
                      <a:pt x="0" y="4"/>
                    </a:lnTo>
                    <a:lnTo>
                      <a:pt x="0" y="3"/>
                    </a:lnTo>
                    <a:lnTo>
                      <a:pt x="0" y="4"/>
                    </a:lnTo>
                    <a:lnTo>
                      <a:pt x="0" y="4"/>
                    </a:lnTo>
                    <a:lnTo>
                      <a:pt x="0" y="5"/>
                    </a:lnTo>
                    <a:lnTo>
                      <a:pt x="0" y="5"/>
                    </a:lnTo>
                    <a:lnTo>
                      <a:pt x="0" y="5"/>
                    </a:lnTo>
                    <a:lnTo>
                      <a:pt x="0" y="5"/>
                    </a:lnTo>
                    <a:lnTo>
                      <a:pt x="0" y="6"/>
                    </a:lnTo>
                    <a:lnTo>
                      <a:pt x="0" y="6"/>
                    </a:lnTo>
                    <a:lnTo>
                      <a:pt x="0" y="7"/>
                    </a:lnTo>
                    <a:lnTo>
                      <a:pt x="0" y="6"/>
                    </a:lnTo>
                    <a:lnTo>
                      <a:pt x="0" y="6"/>
                    </a:lnTo>
                    <a:lnTo>
                      <a:pt x="0" y="7"/>
                    </a:lnTo>
                    <a:lnTo>
                      <a:pt x="0" y="7"/>
                    </a:lnTo>
                    <a:lnTo>
                      <a:pt x="0" y="8"/>
                    </a:lnTo>
                    <a:lnTo>
                      <a:pt x="0" y="8"/>
                    </a:lnTo>
                    <a:lnTo>
                      <a:pt x="0" y="8"/>
                    </a:lnTo>
                    <a:lnTo>
                      <a:pt x="0" y="8"/>
                    </a:lnTo>
                    <a:lnTo>
                      <a:pt x="0" y="7"/>
                    </a:lnTo>
                    <a:lnTo>
                      <a:pt x="0" y="8"/>
                    </a:lnTo>
                    <a:lnTo>
                      <a:pt x="0" y="9"/>
                    </a:lnTo>
                    <a:lnTo>
                      <a:pt x="0" y="8"/>
                    </a:lnTo>
                    <a:lnTo>
                      <a:pt x="0" y="8"/>
                    </a:lnTo>
                    <a:lnTo>
                      <a:pt x="0" y="8"/>
                    </a:lnTo>
                    <a:lnTo>
                      <a:pt x="0" y="8"/>
                    </a:lnTo>
                    <a:lnTo>
                      <a:pt x="0" y="9"/>
                    </a:lnTo>
                    <a:lnTo>
                      <a:pt x="0" y="9"/>
                    </a:lnTo>
                    <a:lnTo>
                      <a:pt x="0" y="8"/>
                    </a:lnTo>
                    <a:lnTo>
                      <a:pt x="0" y="8"/>
                    </a:lnTo>
                    <a:lnTo>
                      <a:pt x="0" y="7"/>
                    </a:lnTo>
                    <a:lnTo>
                      <a:pt x="0" y="7"/>
                    </a:lnTo>
                    <a:lnTo>
                      <a:pt x="0" y="6"/>
                    </a:lnTo>
                    <a:lnTo>
                      <a:pt x="0" y="5"/>
                    </a:lnTo>
                    <a:lnTo>
                      <a:pt x="0" y="6"/>
                    </a:lnTo>
                    <a:lnTo>
                      <a:pt x="0" y="5"/>
                    </a:lnTo>
                    <a:lnTo>
                      <a:pt x="0" y="5"/>
                    </a:lnTo>
                    <a:lnTo>
                      <a:pt x="0" y="5"/>
                    </a:lnTo>
                    <a:lnTo>
                      <a:pt x="0" y="5"/>
                    </a:lnTo>
                    <a:lnTo>
                      <a:pt x="0" y="4"/>
                    </a:lnTo>
                    <a:lnTo>
                      <a:pt x="0" y="5"/>
                    </a:lnTo>
                    <a:lnTo>
                      <a:pt x="0" y="5"/>
                    </a:lnTo>
                    <a:lnTo>
                      <a:pt x="0" y="5"/>
                    </a:lnTo>
                    <a:lnTo>
                      <a:pt x="0" y="5"/>
                    </a:lnTo>
                    <a:lnTo>
                      <a:pt x="0" y="6"/>
                    </a:lnTo>
                    <a:lnTo>
                      <a:pt x="0" y="5"/>
                    </a:lnTo>
                    <a:lnTo>
                      <a:pt x="0" y="5"/>
                    </a:lnTo>
                    <a:lnTo>
                      <a:pt x="0" y="5"/>
                    </a:lnTo>
                    <a:lnTo>
                      <a:pt x="0" y="5"/>
                    </a:lnTo>
                    <a:lnTo>
                      <a:pt x="0" y="5"/>
                    </a:lnTo>
                    <a:lnTo>
                      <a:pt x="0" y="4"/>
                    </a:lnTo>
                    <a:lnTo>
                      <a:pt x="0" y="4"/>
                    </a:lnTo>
                    <a:lnTo>
                      <a:pt x="0" y="5"/>
                    </a:lnTo>
                    <a:lnTo>
                      <a:pt x="0" y="3"/>
                    </a:lnTo>
                    <a:lnTo>
                      <a:pt x="0" y="4"/>
                    </a:lnTo>
                    <a:lnTo>
                      <a:pt x="0" y="3"/>
                    </a:lnTo>
                    <a:lnTo>
                      <a:pt x="0" y="3"/>
                    </a:lnTo>
                    <a:lnTo>
                      <a:pt x="0" y="4"/>
                    </a:lnTo>
                    <a:lnTo>
                      <a:pt x="0" y="3"/>
                    </a:lnTo>
                    <a:lnTo>
                      <a:pt x="0" y="3"/>
                    </a:lnTo>
                    <a:lnTo>
                      <a:pt x="0" y="3"/>
                    </a:lnTo>
                    <a:lnTo>
                      <a:pt x="0" y="3"/>
                    </a:lnTo>
                    <a:lnTo>
                      <a:pt x="0" y="3"/>
                    </a:lnTo>
                    <a:lnTo>
                      <a:pt x="0" y="4"/>
                    </a:lnTo>
                    <a:lnTo>
                      <a:pt x="0" y="3"/>
                    </a:lnTo>
                    <a:lnTo>
                      <a:pt x="0" y="4"/>
                    </a:lnTo>
                    <a:lnTo>
                      <a:pt x="0" y="5"/>
                    </a:lnTo>
                    <a:lnTo>
                      <a:pt x="0" y="5"/>
                    </a:lnTo>
                    <a:lnTo>
                      <a:pt x="0" y="5"/>
                    </a:lnTo>
                    <a:lnTo>
                      <a:pt x="0" y="4"/>
                    </a:lnTo>
                    <a:lnTo>
                      <a:pt x="0" y="4"/>
                    </a:lnTo>
                    <a:lnTo>
                      <a:pt x="0" y="3"/>
                    </a:lnTo>
                    <a:lnTo>
                      <a:pt x="0" y="4"/>
                    </a:lnTo>
                    <a:lnTo>
                      <a:pt x="0" y="3"/>
                    </a:lnTo>
                    <a:lnTo>
                      <a:pt x="0" y="4"/>
                    </a:lnTo>
                    <a:lnTo>
                      <a:pt x="0" y="3"/>
                    </a:lnTo>
                    <a:lnTo>
                      <a:pt x="0" y="2"/>
                    </a:lnTo>
                    <a:lnTo>
                      <a:pt x="0" y="3"/>
                    </a:lnTo>
                    <a:lnTo>
                      <a:pt x="0" y="3"/>
                    </a:lnTo>
                    <a:lnTo>
                      <a:pt x="0" y="2"/>
                    </a:lnTo>
                    <a:lnTo>
                      <a:pt x="0" y="3"/>
                    </a:lnTo>
                    <a:lnTo>
                      <a:pt x="0" y="2"/>
                    </a:lnTo>
                    <a:lnTo>
                      <a:pt x="0" y="2"/>
                    </a:lnTo>
                    <a:lnTo>
                      <a:pt x="0" y="1"/>
                    </a:lnTo>
                    <a:lnTo>
                      <a:pt x="0" y="1"/>
                    </a:lnTo>
                    <a:lnTo>
                      <a:pt x="0" y="0"/>
                    </a:lnTo>
                    <a:lnTo>
                      <a:pt x="0" y="0"/>
                    </a:lnTo>
                    <a:lnTo>
                      <a:pt x="0" y="1"/>
                    </a:lnTo>
                    <a:lnTo>
                      <a:pt x="0" y="1"/>
                    </a:lnTo>
                    <a:lnTo>
                      <a:pt x="0" y="1"/>
                    </a:lnTo>
                    <a:lnTo>
                      <a:pt x="0" y="2"/>
                    </a:lnTo>
                    <a:lnTo>
                      <a:pt x="0" y="1"/>
                    </a:lnTo>
                    <a:lnTo>
                      <a:pt x="0" y="1"/>
                    </a:lnTo>
                    <a:lnTo>
                      <a:pt x="0" y="1"/>
                    </a:lnTo>
                    <a:lnTo>
                      <a:pt x="0" y="2"/>
                    </a:lnTo>
                    <a:lnTo>
                      <a:pt x="0" y="2"/>
                    </a:lnTo>
                    <a:lnTo>
                      <a:pt x="0" y="3"/>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6"/>
                    </a:lnTo>
                    <a:lnTo>
                      <a:pt x="0" y="6"/>
                    </a:lnTo>
                    <a:lnTo>
                      <a:pt x="0" y="5"/>
                    </a:lnTo>
                    <a:lnTo>
                      <a:pt x="0" y="5"/>
                    </a:lnTo>
                    <a:lnTo>
                      <a:pt x="0" y="5"/>
                    </a:lnTo>
                    <a:lnTo>
                      <a:pt x="0" y="4"/>
                    </a:lnTo>
                    <a:lnTo>
                      <a:pt x="0" y="4"/>
                    </a:lnTo>
                    <a:lnTo>
                      <a:pt x="0" y="3"/>
                    </a:lnTo>
                    <a:lnTo>
                      <a:pt x="0" y="3"/>
                    </a:lnTo>
                    <a:lnTo>
                      <a:pt x="0" y="3"/>
                    </a:lnTo>
                    <a:lnTo>
                      <a:pt x="0" y="3"/>
                    </a:lnTo>
                    <a:lnTo>
                      <a:pt x="0" y="2"/>
                    </a:lnTo>
                    <a:lnTo>
                      <a:pt x="0" y="2"/>
                    </a:lnTo>
                    <a:lnTo>
                      <a:pt x="0" y="3"/>
                    </a:lnTo>
                    <a:lnTo>
                      <a:pt x="0" y="3"/>
                    </a:lnTo>
                    <a:lnTo>
                      <a:pt x="0" y="3"/>
                    </a:lnTo>
                    <a:lnTo>
                      <a:pt x="0" y="3"/>
                    </a:lnTo>
                    <a:lnTo>
                      <a:pt x="0" y="3"/>
                    </a:lnTo>
                    <a:lnTo>
                      <a:pt x="0" y="4"/>
                    </a:lnTo>
                    <a:lnTo>
                      <a:pt x="0" y="5"/>
                    </a:lnTo>
                    <a:lnTo>
                      <a:pt x="0" y="5"/>
                    </a:lnTo>
                    <a:lnTo>
                      <a:pt x="0" y="5"/>
                    </a:lnTo>
                    <a:lnTo>
                      <a:pt x="0" y="5"/>
                    </a:lnTo>
                    <a:lnTo>
                      <a:pt x="0" y="5"/>
                    </a:lnTo>
                    <a:lnTo>
                      <a:pt x="0" y="6"/>
                    </a:lnTo>
                    <a:lnTo>
                      <a:pt x="0" y="6"/>
                    </a:lnTo>
                    <a:lnTo>
                      <a:pt x="0" y="6"/>
                    </a:lnTo>
                    <a:lnTo>
                      <a:pt x="0" y="7"/>
                    </a:lnTo>
                    <a:lnTo>
                      <a:pt x="0" y="6"/>
                    </a:lnTo>
                    <a:lnTo>
                      <a:pt x="0" y="6"/>
                    </a:lnTo>
                    <a:lnTo>
                      <a:pt x="0" y="6"/>
                    </a:lnTo>
                    <a:lnTo>
                      <a:pt x="0" y="7"/>
                    </a:lnTo>
                    <a:lnTo>
                      <a:pt x="0" y="6"/>
                    </a:lnTo>
                    <a:lnTo>
                      <a:pt x="0" y="6"/>
                    </a:lnTo>
                    <a:lnTo>
                      <a:pt x="0" y="6"/>
                    </a:lnTo>
                    <a:lnTo>
                      <a:pt x="0" y="7"/>
                    </a:lnTo>
                    <a:lnTo>
                      <a:pt x="0" y="6"/>
                    </a:lnTo>
                    <a:lnTo>
                      <a:pt x="0" y="7"/>
                    </a:lnTo>
                    <a:lnTo>
                      <a:pt x="0" y="6"/>
                    </a:lnTo>
                    <a:lnTo>
                      <a:pt x="0" y="6"/>
                    </a:lnTo>
                    <a:lnTo>
                      <a:pt x="0" y="6"/>
                    </a:lnTo>
                    <a:lnTo>
                      <a:pt x="0" y="7"/>
                    </a:lnTo>
                    <a:lnTo>
                      <a:pt x="0" y="8"/>
                    </a:lnTo>
                    <a:lnTo>
                      <a:pt x="0" y="8"/>
                    </a:lnTo>
                    <a:lnTo>
                      <a:pt x="0" y="8"/>
                    </a:lnTo>
                    <a:lnTo>
                      <a:pt x="0" y="8"/>
                    </a:lnTo>
                    <a:lnTo>
                      <a:pt x="0" y="8"/>
                    </a:lnTo>
                    <a:lnTo>
                      <a:pt x="0" y="9"/>
                    </a:lnTo>
                    <a:lnTo>
                      <a:pt x="0" y="10"/>
                    </a:lnTo>
                    <a:lnTo>
                      <a:pt x="0" y="10"/>
                    </a:lnTo>
                    <a:lnTo>
                      <a:pt x="0" y="10"/>
                    </a:lnTo>
                    <a:lnTo>
                      <a:pt x="0" y="10"/>
                    </a:lnTo>
                    <a:lnTo>
                      <a:pt x="0" y="10"/>
                    </a:lnTo>
                    <a:lnTo>
                      <a:pt x="0" y="11"/>
                    </a:lnTo>
                    <a:lnTo>
                      <a:pt x="0" y="10"/>
                    </a:lnTo>
                    <a:lnTo>
                      <a:pt x="0" y="11"/>
                    </a:lnTo>
                    <a:lnTo>
                      <a:pt x="0" y="11"/>
                    </a:lnTo>
                    <a:lnTo>
                      <a:pt x="0" y="10"/>
                    </a:lnTo>
                    <a:lnTo>
                      <a:pt x="0" y="11"/>
                    </a:lnTo>
                    <a:lnTo>
                      <a:pt x="0" y="11"/>
                    </a:lnTo>
                    <a:lnTo>
                      <a:pt x="0" y="11"/>
                    </a:lnTo>
                    <a:lnTo>
                      <a:pt x="0" y="11"/>
                    </a:lnTo>
                    <a:lnTo>
                      <a:pt x="0" y="10"/>
                    </a:lnTo>
                    <a:lnTo>
                      <a:pt x="0" y="11"/>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3"/>
                    </a:lnTo>
                    <a:lnTo>
                      <a:pt x="0" y="13"/>
                    </a:lnTo>
                    <a:lnTo>
                      <a:pt x="0" y="13"/>
                    </a:lnTo>
                    <a:lnTo>
                      <a:pt x="0" y="13"/>
                    </a:lnTo>
                    <a:lnTo>
                      <a:pt x="0" y="13"/>
                    </a:lnTo>
                    <a:lnTo>
                      <a:pt x="0" y="14"/>
                    </a:lnTo>
                    <a:lnTo>
                      <a:pt x="0" y="13"/>
                    </a:lnTo>
                    <a:lnTo>
                      <a:pt x="0" y="13"/>
                    </a:lnTo>
                    <a:lnTo>
                      <a:pt x="0" y="13"/>
                    </a:lnTo>
                    <a:lnTo>
                      <a:pt x="0" y="13"/>
                    </a:lnTo>
                    <a:lnTo>
                      <a:pt x="0" y="13"/>
                    </a:lnTo>
                    <a:lnTo>
                      <a:pt x="0" y="12"/>
                    </a:lnTo>
                    <a:lnTo>
                      <a:pt x="0" y="13"/>
                    </a:lnTo>
                    <a:lnTo>
                      <a:pt x="0" y="12"/>
                    </a:lnTo>
                    <a:lnTo>
                      <a:pt x="0" y="11"/>
                    </a:lnTo>
                    <a:lnTo>
                      <a:pt x="0" y="11"/>
                    </a:lnTo>
                    <a:lnTo>
                      <a:pt x="0" y="11"/>
                    </a:lnTo>
                    <a:lnTo>
                      <a:pt x="0" y="11"/>
                    </a:lnTo>
                    <a:lnTo>
                      <a:pt x="0" y="10"/>
                    </a:lnTo>
                    <a:lnTo>
                      <a:pt x="0" y="10"/>
                    </a:lnTo>
                    <a:lnTo>
                      <a:pt x="0" y="10"/>
                    </a:lnTo>
                    <a:lnTo>
                      <a:pt x="0" y="10"/>
                    </a:lnTo>
                    <a:lnTo>
                      <a:pt x="0" y="10"/>
                    </a:lnTo>
                    <a:lnTo>
                      <a:pt x="0" y="11"/>
                    </a:lnTo>
                    <a:lnTo>
                      <a:pt x="0" y="10"/>
                    </a:lnTo>
                    <a:lnTo>
                      <a:pt x="0" y="11"/>
                    </a:lnTo>
                    <a:lnTo>
                      <a:pt x="0" y="11"/>
                    </a:lnTo>
                    <a:lnTo>
                      <a:pt x="0" y="10"/>
                    </a:lnTo>
                    <a:lnTo>
                      <a:pt x="0" y="10"/>
                    </a:lnTo>
                    <a:lnTo>
                      <a:pt x="0" y="10"/>
                    </a:lnTo>
                    <a:lnTo>
                      <a:pt x="0" y="10"/>
                    </a:lnTo>
                    <a:lnTo>
                      <a:pt x="0" y="10"/>
                    </a:lnTo>
                    <a:lnTo>
                      <a:pt x="0" y="9"/>
                    </a:lnTo>
                    <a:lnTo>
                      <a:pt x="0" y="10"/>
                    </a:lnTo>
                    <a:lnTo>
                      <a:pt x="0" y="10"/>
                    </a:lnTo>
                    <a:lnTo>
                      <a:pt x="0" y="11"/>
                    </a:lnTo>
                    <a:lnTo>
                      <a:pt x="0" y="11"/>
                    </a:lnTo>
                    <a:lnTo>
                      <a:pt x="0" y="11"/>
                    </a:lnTo>
                    <a:lnTo>
                      <a:pt x="0" y="10"/>
                    </a:lnTo>
                    <a:lnTo>
                      <a:pt x="0" y="11"/>
                    </a:lnTo>
                    <a:lnTo>
                      <a:pt x="0" y="11"/>
                    </a:lnTo>
                    <a:lnTo>
                      <a:pt x="0" y="10"/>
                    </a:lnTo>
                    <a:lnTo>
                      <a:pt x="0" y="9"/>
                    </a:lnTo>
                    <a:lnTo>
                      <a:pt x="0" y="9"/>
                    </a:lnTo>
                    <a:lnTo>
                      <a:pt x="0" y="9"/>
                    </a:lnTo>
                    <a:lnTo>
                      <a:pt x="0" y="8"/>
                    </a:lnTo>
                    <a:lnTo>
                      <a:pt x="0" y="8"/>
                    </a:lnTo>
                    <a:lnTo>
                      <a:pt x="0" y="7"/>
                    </a:lnTo>
                    <a:lnTo>
                      <a:pt x="0" y="6"/>
                    </a:lnTo>
                    <a:lnTo>
                      <a:pt x="0" y="7"/>
                    </a:lnTo>
                    <a:lnTo>
                      <a:pt x="0" y="6"/>
                    </a:lnTo>
                    <a:lnTo>
                      <a:pt x="0" y="6"/>
                    </a:lnTo>
                    <a:lnTo>
                      <a:pt x="0" y="5"/>
                    </a:lnTo>
                    <a:lnTo>
                      <a:pt x="0" y="6"/>
                    </a:lnTo>
                    <a:lnTo>
                      <a:pt x="0" y="6"/>
                    </a:lnTo>
                    <a:lnTo>
                      <a:pt x="0" y="7"/>
                    </a:lnTo>
                    <a:lnTo>
                      <a:pt x="0" y="6"/>
                    </a:lnTo>
                    <a:lnTo>
                      <a:pt x="0" y="7"/>
                    </a:lnTo>
                    <a:lnTo>
                      <a:pt x="0" y="7"/>
                    </a:lnTo>
                    <a:lnTo>
                      <a:pt x="0" y="8"/>
                    </a:lnTo>
                    <a:lnTo>
                      <a:pt x="0" y="8"/>
                    </a:lnTo>
                    <a:lnTo>
                      <a:pt x="0" y="8"/>
                    </a:lnTo>
                    <a:lnTo>
                      <a:pt x="0" y="8"/>
                    </a:lnTo>
                    <a:lnTo>
                      <a:pt x="0" y="8"/>
                    </a:lnTo>
                    <a:lnTo>
                      <a:pt x="0" y="9"/>
                    </a:lnTo>
                    <a:lnTo>
                      <a:pt x="0" y="9"/>
                    </a:lnTo>
                    <a:lnTo>
                      <a:pt x="0" y="8"/>
                    </a:lnTo>
                    <a:lnTo>
                      <a:pt x="0" y="8"/>
                    </a:lnTo>
                    <a:lnTo>
                      <a:pt x="0" y="8"/>
                    </a:lnTo>
                    <a:lnTo>
                      <a:pt x="0" y="7"/>
                    </a:lnTo>
                    <a:lnTo>
                      <a:pt x="0" y="7"/>
                    </a:lnTo>
                    <a:lnTo>
                      <a:pt x="0" y="6"/>
                    </a:lnTo>
                    <a:lnTo>
                      <a:pt x="0" y="6"/>
                    </a:lnTo>
                    <a:lnTo>
                      <a:pt x="0" y="5"/>
                    </a:lnTo>
                    <a:lnTo>
                      <a:pt x="0" y="5"/>
                    </a:lnTo>
                    <a:lnTo>
                      <a:pt x="0" y="6"/>
                    </a:lnTo>
                  </a:path>
                </a:pathLst>
              </a:custGeom>
              <a:noFill/>
              <a:ln w="0">
                <a:solidFill>
                  <a:srgbClr val="3366FF"/>
                </a:solidFill>
                <a:prstDash val="solid"/>
                <a:round/>
                <a:headEnd/>
                <a:tailEnd/>
              </a:ln>
            </p:spPr>
            <p:txBody>
              <a:bodyPr/>
              <a:lstStyle/>
              <a:p>
                <a:endParaRPr lang="en-GB"/>
              </a:p>
            </p:txBody>
          </p:sp>
          <p:sp>
            <p:nvSpPr>
              <p:cNvPr id="186412" name="Freeform 1068"/>
              <p:cNvSpPr>
                <a:spLocks/>
              </p:cNvSpPr>
              <p:nvPr/>
            </p:nvSpPr>
            <p:spPr bwMode="auto">
              <a:xfrm>
                <a:off x="4044" y="3587"/>
                <a:ext cx="6" cy="72"/>
              </a:xfrm>
              <a:custGeom>
                <a:avLst/>
                <a:gdLst/>
                <a:ahLst/>
                <a:cxnLst>
                  <a:cxn ang="0">
                    <a:pos x="0" y="7"/>
                  </a:cxn>
                  <a:cxn ang="0">
                    <a:pos x="0" y="3"/>
                  </a:cxn>
                  <a:cxn ang="0">
                    <a:pos x="0" y="4"/>
                  </a:cxn>
                  <a:cxn ang="0">
                    <a:pos x="0" y="4"/>
                  </a:cxn>
                  <a:cxn ang="0">
                    <a:pos x="0" y="7"/>
                  </a:cxn>
                  <a:cxn ang="0">
                    <a:pos x="0" y="11"/>
                  </a:cxn>
                  <a:cxn ang="0">
                    <a:pos x="0" y="9"/>
                  </a:cxn>
                  <a:cxn ang="0">
                    <a:pos x="0" y="9"/>
                  </a:cxn>
                  <a:cxn ang="0">
                    <a:pos x="0" y="12"/>
                  </a:cxn>
                  <a:cxn ang="0">
                    <a:pos x="0" y="8"/>
                  </a:cxn>
                  <a:cxn ang="0">
                    <a:pos x="0" y="6"/>
                  </a:cxn>
                  <a:cxn ang="0">
                    <a:pos x="0" y="8"/>
                  </a:cxn>
                  <a:cxn ang="0">
                    <a:pos x="0" y="4"/>
                  </a:cxn>
                  <a:cxn ang="0">
                    <a:pos x="0" y="6"/>
                  </a:cxn>
                  <a:cxn ang="0">
                    <a:pos x="0" y="8"/>
                  </a:cxn>
                  <a:cxn ang="0">
                    <a:pos x="0" y="5"/>
                  </a:cxn>
                  <a:cxn ang="0">
                    <a:pos x="0" y="4"/>
                  </a:cxn>
                  <a:cxn ang="0">
                    <a:pos x="0" y="5"/>
                  </a:cxn>
                  <a:cxn ang="0">
                    <a:pos x="0" y="2"/>
                  </a:cxn>
                  <a:cxn ang="0">
                    <a:pos x="0" y="0"/>
                  </a:cxn>
                  <a:cxn ang="0">
                    <a:pos x="0" y="3"/>
                  </a:cxn>
                  <a:cxn ang="0">
                    <a:pos x="0" y="3"/>
                  </a:cxn>
                  <a:cxn ang="0">
                    <a:pos x="0" y="5"/>
                  </a:cxn>
                  <a:cxn ang="0">
                    <a:pos x="0" y="6"/>
                  </a:cxn>
                  <a:cxn ang="0">
                    <a:pos x="0" y="7"/>
                  </a:cxn>
                  <a:cxn ang="0">
                    <a:pos x="0" y="6"/>
                  </a:cxn>
                  <a:cxn ang="0">
                    <a:pos x="0" y="9"/>
                  </a:cxn>
                  <a:cxn ang="0">
                    <a:pos x="0" y="6"/>
                  </a:cxn>
                  <a:cxn ang="0">
                    <a:pos x="0" y="7"/>
                  </a:cxn>
                  <a:cxn ang="0">
                    <a:pos x="0" y="8"/>
                  </a:cxn>
                  <a:cxn ang="0">
                    <a:pos x="0" y="5"/>
                  </a:cxn>
                  <a:cxn ang="0">
                    <a:pos x="0" y="8"/>
                  </a:cxn>
                  <a:cxn ang="0">
                    <a:pos x="0" y="8"/>
                  </a:cxn>
                  <a:cxn ang="0">
                    <a:pos x="0" y="9"/>
                  </a:cxn>
                  <a:cxn ang="0">
                    <a:pos x="0" y="10"/>
                  </a:cxn>
                  <a:cxn ang="0">
                    <a:pos x="0" y="7"/>
                  </a:cxn>
                  <a:cxn ang="0">
                    <a:pos x="0" y="10"/>
                  </a:cxn>
                  <a:cxn ang="0">
                    <a:pos x="0" y="8"/>
                  </a:cxn>
                  <a:cxn ang="0">
                    <a:pos x="0" y="5"/>
                  </a:cxn>
                  <a:cxn ang="0">
                    <a:pos x="0" y="7"/>
                  </a:cxn>
                  <a:cxn ang="0">
                    <a:pos x="0" y="9"/>
                  </a:cxn>
                  <a:cxn ang="0">
                    <a:pos x="0" y="11"/>
                  </a:cxn>
                  <a:cxn ang="0">
                    <a:pos x="0" y="9"/>
                  </a:cxn>
                  <a:cxn ang="0">
                    <a:pos x="0" y="10"/>
                  </a:cxn>
                  <a:cxn ang="0">
                    <a:pos x="0" y="10"/>
                  </a:cxn>
                  <a:cxn ang="0">
                    <a:pos x="0" y="11"/>
                  </a:cxn>
                  <a:cxn ang="0">
                    <a:pos x="0" y="8"/>
                  </a:cxn>
                  <a:cxn ang="0">
                    <a:pos x="0" y="8"/>
                  </a:cxn>
                  <a:cxn ang="0">
                    <a:pos x="0" y="6"/>
                  </a:cxn>
                  <a:cxn ang="0">
                    <a:pos x="1" y="6"/>
                  </a:cxn>
                  <a:cxn ang="0">
                    <a:pos x="1" y="6"/>
                  </a:cxn>
                  <a:cxn ang="0">
                    <a:pos x="1" y="6"/>
                  </a:cxn>
                  <a:cxn ang="0">
                    <a:pos x="1" y="6"/>
                  </a:cxn>
                  <a:cxn ang="0">
                    <a:pos x="1" y="5"/>
                  </a:cxn>
                  <a:cxn ang="0">
                    <a:pos x="1" y="3"/>
                  </a:cxn>
                  <a:cxn ang="0">
                    <a:pos x="1" y="5"/>
                  </a:cxn>
                  <a:cxn ang="0">
                    <a:pos x="1" y="7"/>
                  </a:cxn>
                  <a:cxn ang="0">
                    <a:pos x="1" y="7"/>
                  </a:cxn>
                  <a:cxn ang="0">
                    <a:pos x="1" y="7"/>
                  </a:cxn>
                  <a:cxn ang="0">
                    <a:pos x="1" y="7"/>
                  </a:cxn>
                  <a:cxn ang="0">
                    <a:pos x="1" y="9"/>
                  </a:cxn>
                  <a:cxn ang="0">
                    <a:pos x="1" y="9"/>
                  </a:cxn>
                  <a:cxn ang="0">
                    <a:pos x="1" y="8"/>
                  </a:cxn>
                </a:cxnLst>
                <a:rect l="0" t="0" r="r" b="b"/>
                <a:pathLst>
                  <a:path w="1" h="12">
                    <a:moveTo>
                      <a:pt x="0" y="6"/>
                    </a:moveTo>
                    <a:lnTo>
                      <a:pt x="0" y="6"/>
                    </a:lnTo>
                    <a:lnTo>
                      <a:pt x="0" y="6"/>
                    </a:lnTo>
                    <a:lnTo>
                      <a:pt x="0" y="7"/>
                    </a:lnTo>
                    <a:lnTo>
                      <a:pt x="0" y="6"/>
                    </a:lnTo>
                    <a:lnTo>
                      <a:pt x="0" y="6"/>
                    </a:lnTo>
                    <a:lnTo>
                      <a:pt x="0" y="7"/>
                    </a:lnTo>
                    <a:lnTo>
                      <a:pt x="0" y="7"/>
                    </a:lnTo>
                    <a:lnTo>
                      <a:pt x="0" y="7"/>
                    </a:lnTo>
                    <a:lnTo>
                      <a:pt x="0" y="7"/>
                    </a:lnTo>
                    <a:lnTo>
                      <a:pt x="0" y="7"/>
                    </a:lnTo>
                    <a:lnTo>
                      <a:pt x="0" y="8"/>
                    </a:lnTo>
                    <a:lnTo>
                      <a:pt x="0" y="7"/>
                    </a:lnTo>
                    <a:lnTo>
                      <a:pt x="0" y="8"/>
                    </a:lnTo>
                    <a:lnTo>
                      <a:pt x="0" y="7"/>
                    </a:lnTo>
                    <a:lnTo>
                      <a:pt x="0" y="7"/>
                    </a:lnTo>
                    <a:lnTo>
                      <a:pt x="0" y="7"/>
                    </a:lnTo>
                    <a:lnTo>
                      <a:pt x="0" y="7"/>
                    </a:lnTo>
                    <a:lnTo>
                      <a:pt x="0" y="6"/>
                    </a:lnTo>
                    <a:lnTo>
                      <a:pt x="0" y="5"/>
                    </a:lnTo>
                    <a:lnTo>
                      <a:pt x="0" y="4"/>
                    </a:lnTo>
                    <a:lnTo>
                      <a:pt x="0" y="3"/>
                    </a:lnTo>
                    <a:lnTo>
                      <a:pt x="0" y="3"/>
                    </a:lnTo>
                    <a:lnTo>
                      <a:pt x="0" y="3"/>
                    </a:lnTo>
                    <a:lnTo>
                      <a:pt x="0" y="2"/>
                    </a:lnTo>
                    <a:lnTo>
                      <a:pt x="0" y="2"/>
                    </a:lnTo>
                    <a:lnTo>
                      <a:pt x="0" y="2"/>
                    </a:lnTo>
                    <a:lnTo>
                      <a:pt x="0" y="2"/>
                    </a:lnTo>
                    <a:lnTo>
                      <a:pt x="0" y="2"/>
                    </a:lnTo>
                    <a:lnTo>
                      <a:pt x="0" y="2"/>
                    </a:lnTo>
                    <a:lnTo>
                      <a:pt x="0" y="3"/>
                    </a:lnTo>
                    <a:lnTo>
                      <a:pt x="0" y="3"/>
                    </a:lnTo>
                    <a:lnTo>
                      <a:pt x="0" y="4"/>
                    </a:lnTo>
                    <a:lnTo>
                      <a:pt x="0" y="4"/>
                    </a:lnTo>
                    <a:lnTo>
                      <a:pt x="0" y="3"/>
                    </a:lnTo>
                    <a:lnTo>
                      <a:pt x="0" y="4"/>
                    </a:lnTo>
                    <a:lnTo>
                      <a:pt x="0" y="4"/>
                    </a:lnTo>
                    <a:lnTo>
                      <a:pt x="0" y="5"/>
                    </a:lnTo>
                    <a:lnTo>
                      <a:pt x="0" y="5"/>
                    </a:lnTo>
                    <a:lnTo>
                      <a:pt x="0" y="6"/>
                    </a:lnTo>
                    <a:lnTo>
                      <a:pt x="0" y="5"/>
                    </a:lnTo>
                    <a:lnTo>
                      <a:pt x="0" y="5"/>
                    </a:lnTo>
                    <a:lnTo>
                      <a:pt x="0" y="4"/>
                    </a:lnTo>
                    <a:lnTo>
                      <a:pt x="0" y="4"/>
                    </a:lnTo>
                    <a:lnTo>
                      <a:pt x="0" y="5"/>
                    </a:lnTo>
                    <a:lnTo>
                      <a:pt x="0" y="5"/>
                    </a:lnTo>
                    <a:lnTo>
                      <a:pt x="0" y="5"/>
                    </a:lnTo>
                    <a:lnTo>
                      <a:pt x="0" y="6"/>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9"/>
                    </a:lnTo>
                    <a:lnTo>
                      <a:pt x="0" y="9"/>
                    </a:lnTo>
                    <a:lnTo>
                      <a:pt x="0" y="10"/>
                    </a:lnTo>
                    <a:lnTo>
                      <a:pt x="0" y="10"/>
                    </a:lnTo>
                    <a:lnTo>
                      <a:pt x="0" y="10"/>
                    </a:lnTo>
                    <a:lnTo>
                      <a:pt x="0" y="11"/>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9"/>
                    </a:lnTo>
                    <a:lnTo>
                      <a:pt x="0" y="9"/>
                    </a:lnTo>
                    <a:lnTo>
                      <a:pt x="0" y="9"/>
                    </a:lnTo>
                    <a:lnTo>
                      <a:pt x="0" y="10"/>
                    </a:lnTo>
                    <a:lnTo>
                      <a:pt x="0" y="10"/>
                    </a:lnTo>
                    <a:lnTo>
                      <a:pt x="0" y="11"/>
                    </a:lnTo>
                    <a:lnTo>
                      <a:pt x="0" y="11"/>
                    </a:lnTo>
                    <a:lnTo>
                      <a:pt x="0" y="11"/>
                    </a:lnTo>
                    <a:lnTo>
                      <a:pt x="0" y="11"/>
                    </a:lnTo>
                    <a:lnTo>
                      <a:pt x="0" y="12"/>
                    </a:lnTo>
                    <a:lnTo>
                      <a:pt x="0" y="11"/>
                    </a:lnTo>
                    <a:lnTo>
                      <a:pt x="0" y="11"/>
                    </a:lnTo>
                    <a:lnTo>
                      <a:pt x="0" y="12"/>
                    </a:lnTo>
                    <a:lnTo>
                      <a:pt x="0" y="12"/>
                    </a:lnTo>
                    <a:lnTo>
                      <a:pt x="0" y="12"/>
                    </a:lnTo>
                    <a:lnTo>
                      <a:pt x="0" y="11"/>
                    </a:lnTo>
                    <a:lnTo>
                      <a:pt x="0" y="11"/>
                    </a:lnTo>
                    <a:lnTo>
                      <a:pt x="0" y="11"/>
                    </a:lnTo>
                    <a:lnTo>
                      <a:pt x="0" y="10"/>
                    </a:lnTo>
                    <a:lnTo>
                      <a:pt x="0" y="10"/>
                    </a:lnTo>
                    <a:lnTo>
                      <a:pt x="0" y="9"/>
                    </a:lnTo>
                    <a:lnTo>
                      <a:pt x="0" y="9"/>
                    </a:lnTo>
                    <a:lnTo>
                      <a:pt x="0" y="8"/>
                    </a:lnTo>
                    <a:lnTo>
                      <a:pt x="0" y="8"/>
                    </a:lnTo>
                    <a:lnTo>
                      <a:pt x="0" y="8"/>
                    </a:lnTo>
                    <a:lnTo>
                      <a:pt x="0" y="8"/>
                    </a:lnTo>
                    <a:lnTo>
                      <a:pt x="0" y="8"/>
                    </a:lnTo>
                    <a:lnTo>
                      <a:pt x="0" y="8"/>
                    </a:lnTo>
                    <a:lnTo>
                      <a:pt x="0" y="7"/>
                    </a:lnTo>
                    <a:lnTo>
                      <a:pt x="0" y="7"/>
                    </a:lnTo>
                    <a:lnTo>
                      <a:pt x="0" y="6"/>
                    </a:lnTo>
                    <a:lnTo>
                      <a:pt x="0" y="7"/>
                    </a:lnTo>
                    <a:lnTo>
                      <a:pt x="0" y="6"/>
                    </a:lnTo>
                    <a:lnTo>
                      <a:pt x="0" y="6"/>
                    </a:lnTo>
                    <a:lnTo>
                      <a:pt x="0" y="6"/>
                    </a:lnTo>
                    <a:lnTo>
                      <a:pt x="0" y="6"/>
                    </a:lnTo>
                    <a:lnTo>
                      <a:pt x="0" y="7"/>
                    </a:lnTo>
                    <a:lnTo>
                      <a:pt x="0" y="8"/>
                    </a:lnTo>
                    <a:lnTo>
                      <a:pt x="0" y="7"/>
                    </a:lnTo>
                    <a:lnTo>
                      <a:pt x="0" y="7"/>
                    </a:lnTo>
                    <a:lnTo>
                      <a:pt x="0" y="8"/>
                    </a:lnTo>
                    <a:lnTo>
                      <a:pt x="0" y="8"/>
                    </a:lnTo>
                    <a:lnTo>
                      <a:pt x="0" y="8"/>
                    </a:lnTo>
                    <a:lnTo>
                      <a:pt x="0" y="8"/>
                    </a:lnTo>
                    <a:lnTo>
                      <a:pt x="0" y="8"/>
                    </a:lnTo>
                    <a:lnTo>
                      <a:pt x="0" y="8"/>
                    </a:lnTo>
                    <a:lnTo>
                      <a:pt x="0" y="8"/>
                    </a:lnTo>
                    <a:lnTo>
                      <a:pt x="0" y="7"/>
                    </a:lnTo>
                    <a:lnTo>
                      <a:pt x="0" y="7"/>
                    </a:lnTo>
                    <a:lnTo>
                      <a:pt x="0" y="6"/>
                    </a:lnTo>
                    <a:lnTo>
                      <a:pt x="0" y="5"/>
                    </a:lnTo>
                    <a:lnTo>
                      <a:pt x="0" y="5"/>
                    </a:lnTo>
                    <a:lnTo>
                      <a:pt x="0" y="4"/>
                    </a:lnTo>
                    <a:lnTo>
                      <a:pt x="0" y="5"/>
                    </a:lnTo>
                    <a:lnTo>
                      <a:pt x="0" y="5"/>
                    </a:lnTo>
                    <a:lnTo>
                      <a:pt x="0" y="5"/>
                    </a:lnTo>
                    <a:lnTo>
                      <a:pt x="0" y="4"/>
                    </a:lnTo>
                    <a:lnTo>
                      <a:pt x="0" y="4"/>
                    </a:lnTo>
                    <a:lnTo>
                      <a:pt x="0" y="4"/>
                    </a:lnTo>
                    <a:lnTo>
                      <a:pt x="0" y="4"/>
                    </a:lnTo>
                    <a:lnTo>
                      <a:pt x="0" y="5"/>
                    </a:lnTo>
                    <a:lnTo>
                      <a:pt x="0" y="4"/>
                    </a:lnTo>
                    <a:lnTo>
                      <a:pt x="0" y="5"/>
                    </a:lnTo>
                    <a:lnTo>
                      <a:pt x="0" y="5"/>
                    </a:lnTo>
                    <a:lnTo>
                      <a:pt x="0" y="6"/>
                    </a:lnTo>
                    <a:lnTo>
                      <a:pt x="0" y="6"/>
                    </a:lnTo>
                    <a:lnTo>
                      <a:pt x="0" y="6"/>
                    </a:lnTo>
                    <a:lnTo>
                      <a:pt x="0" y="7"/>
                    </a:lnTo>
                    <a:lnTo>
                      <a:pt x="0" y="6"/>
                    </a:lnTo>
                    <a:lnTo>
                      <a:pt x="0" y="7"/>
                    </a:lnTo>
                    <a:lnTo>
                      <a:pt x="0" y="7"/>
                    </a:lnTo>
                    <a:lnTo>
                      <a:pt x="0" y="8"/>
                    </a:lnTo>
                    <a:lnTo>
                      <a:pt x="0" y="8"/>
                    </a:lnTo>
                    <a:lnTo>
                      <a:pt x="0" y="8"/>
                    </a:lnTo>
                    <a:lnTo>
                      <a:pt x="0" y="8"/>
                    </a:lnTo>
                    <a:lnTo>
                      <a:pt x="0" y="8"/>
                    </a:lnTo>
                    <a:lnTo>
                      <a:pt x="0" y="8"/>
                    </a:lnTo>
                    <a:lnTo>
                      <a:pt x="0" y="8"/>
                    </a:lnTo>
                    <a:lnTo>
                      <a:pt x="0" y="9"/>
                    </a:lnTo>
                    <a:lnTo>
                      <a:pt x="0" y="8"/>
                    </a:lnTo>
                    <a:lnTo>
                      <a:pt x="0" y="8"/>
                    </a:lnTo>
                    <a:lnTo>
                      <a:pt x="0" y="7"/>
                    </a:lnTo>
                    <a:lnTo>
                      <a:pt x="0" y="7"/>
                    </a:lnTo>
                    <a:lnTo>
                      <a:pt x="0" y="6"/>
                    </a:lnTo>
                    <a:lnTo>
                      <a:pt x="0" y="6"/>
                    </a:lnTo>
                    <a:lnTo>
                      <a:pt x="0" y="5"/>
                    </a:lnTo>
                    <a:lnTo>
                      <a:pt x="0" y="5"/>
                    </a:lnTo>
                    <a:lnTo>
                      <a:pt x="0" y="5"/>
                    </a:lnTo>
                    <a:lnTo>
                      <a:pt x="0" y="4"/>
                    </a:lnTo>
                    <a:lnTo>
                      <a:pt x="0" y="4"/>
                    </a:lnTo>
                    <a:lnTo>
                      <a:pt x="0" y="5"/>
                    </a:lnTo>
                    <a:lnTo>
                      <a:pt x="0" y="5"/>
                    </a:lnTo>
                    <a:lnTo>
                      <a:pt x="0" y="5"/>
                    </a:lnTo>
                    <a:lnTo>
                      <a:pt x="0" y="5"/>
                    </a:lnTo>
                    <a:lnTo>
                      <a:pt x="0" y="5"/>
                    </a:lnTo>
                    <a:lnTo>
                      <a:pt x="0" y="4"/>
                    </a:lnTo>
                    <a:lnTo>
                      <a:pt x="0" y="5"/>
                    </a:lnTo>
                    <a:lnTo>
                      <a:pt x="0" y="4"/>
                    </a:lnTo>
                    <a:lnTo>
                      <a:pt x="0" y="4"/>
                    </a:lnTo>
                    <a:lnTo>
                      <a:pt x="0" y="4"/>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5"/>
                    </a:lnTo>
                    <a:lnTo>
                      <a:pt x="0" y="3"/>
                    </a:lnTo>
                    <a:lnTo>
                      <a:pt x="0" y="3"/>
                    </a:lnTo>
                    <a:lnTo>
                      <a:pt x="0" y="2"/>
                    </a:lnTo>
                    <a:lnTo>
                      <a:pt x="0" y="1"/>
                    </a:lnTo>
                    <a:lnTo>
                      <a:pt x="0" y="1"/>
                    </a:lnTo>
                    <a:lnTo>
                      <a:pt x="0" y="0"/>
                    </a:lnTo>
                    <a:lnTo>
                      <a:pt x="0" y="1"/>
                    </a:lnTo>
                    <a:lnTo>
                      <a:pt x="0" y="2"/>
                    </a:lnTo>
                    <a:lnTo>
                      <a:pt x="0" y="1"/>
                    </a:lnTo>
                    <a:lnTo>
                      <a:pt x="0" y="2"/>
                    </a:lnTo>
                    <a:lnTo>
                      <a:pt x="0" y="2"/>
                    </a:lnTo>
                    <a:lnTo>
                      <a:pt x="0" y="3"/>
                    </a:lnTo>
                    <a:lnTo>
                      <a:pt x="0" y="2"/>
                    </a:lnTo>
                    <a:lnTo>
                      <a:pt x="0" y="2"/>
                    </a:lnTo>
                    <a:lnTo>
                      <a:pt x="0" y="1"/>
                    </a:lnTo>
                    <a:lnTo>
                      <a:pt x="0" y="1"/>
                    </a:lnTo>
                    <a:lnTo>
                      <a:pt x="0" y="1"/>
                    </a:lnTo>
                    <a:lnTo>
                      <a:pt x="0" y="1"/>
                    </a:lnTo>
                    <a:lnTo>
                      <a:pt x="0" y="0"/>
                    </a:lnTo>
                    <a:lnTo>
                      <a:pt x="0" y="0"/>
                    </a:lnTo>
                    <a:lnTo>
                      <a:pt x="0" y="0"/>
                    </a:lnTo>
                    <a:lnTo>
                      <a:pt x="0" y="0"/>
                    </a:lnTo>
                    <a:lnTo>
                      <a:pt x="0" y="1"/>
                    </a:lnTo>
                    <a:lnTo>
                      <a:pt x="0" y="1"/>
                    </a:lnTo>
                    <a:lnTo>
                      <a:pt x="0" y="1"/>
                    </a:lnTo>
                    <a:lnTo>
                      <a:pt x="0" y="1"/>
                    </a:lnTo>
                    <a:lnTo>
                      <a:pt x="0" y="2"/>
                    </a:lnTo>
                    <a:lnTo>
                      <a:pt x="0" y="1"/>
                    </a:lnTo>
                    <a:lnTo>
                      <a:pt x="0" y="2"/>
                    </a:lnTo>
                    <a:lnTo>
                      <a:pt x="0" y="3"/>
                    </a:lnTo>
                    <a:lnTo>
                      <a:pt x="0" y="2"/>
                    </a:lnTo>
                    <a:lnTo>
                      <a:pt x="0" y="3"/>
                    </a:lnTo>
                    <a:lnTo>
                      <a:pt x="0" y="3"/>
                    </a:lnTo>
                    <a:lnTo>
                      <a:pt x="0" y="3"/>
                    </a:lnTo>
                    <a:lnTo>
                      <a:pt x="0" y="4"/>
                    </a:lnTo>
                    <a:lnTo>
                      <a:pt x="0" y="3"/>
                    </a:lnTo>
                    <a:lnTo>
                      <a:pt x="0" y="4"/>
                    </a:lnTo>
                    <a:lnTo>
                      <a:pt x="0" y="4"/>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3"/>
                    </a:lnTo>
                    <a:lnTo>
                      <a:pt x="0" y="3"/>
                    </a:lnTo>
                    <a:lnTo>
                      <a:pt x="0" y="4"/>
                    </a:lnTo>
                    <a:lnTo>
                      <a:pt x="0" y="4"/>
                    </a:lnTo>
                    <a:lnTo>
                      <a:pt x="0" y="5"/>
                    </a:lnTo>
                    <a:lnTo>
                      <a:pt x="0" y="4"/>
                    </a:lnTo>
                    <a:lnTo>
                      <a:pt x="0" y="5"/>
                    </a:lnTo>
                    <a:lnTo>
                      <a:pt x="0" y="4"/>
                    </a:lnTo>
                    <a:lnTo>
                      <a:pt x="0" y="5"/>
                    </a:lnTo>
                    <a:lnTo>
                      <a:pt x="0" y="4"/>
                    </a:lnTo>
                    <a:lnTo>
                      <a:pt x="0" y="5"/>
                    </a:lnTo>
                    <a:lnTo>
                      <a:pt x="0" y="5"/>
                    </a:lnTo>
                    <a:lnTo>
                      <a:pt x="0" y="5"/>
                    </a:lnTo>
                    <a:lnTo>
                      <a:pt x="0" y="5"/>
                    </a:lnTo>
                    <a:lnTo>
                      <a:pt x="0" y="5"/>
                    </a:lnTo>
                    <a:lnTo>
                      <a:pt x="0" y="6"/>
                    </a:lnTo>
                    <a:lnTo>
                      <a:pt x="0" y="6"/>
                    </a:lnTo>
                    <a:lnTo>
                      <a:pt x="0" y="6"/>
                    </a:lnTo>
                    <a:lnTo>
                      <a:pt x="0" y="7"/>
                    </a:lnTo>
                    <a:lnTo>
                      <a:pt x="0" y="7"/>
                    </a:lnTo>
                    <a:lnTo>
                      <a:pt x="0" y="7"/>
                    </a:lnTo>
                    <a:lnTo>
                      <a:pt x="0" y="7"/>
                    </a:lnTo>
                    <a:lnTo>
                      <a:pt x="0" y="8"/>
                    </a:lnTo>
                    <a:lnTo>
                      <a:pt x="0" y="8"/>
                    </a:lnTo>
                    <a:lnTo>
                      <a:pt x="0" y="7"/>
                    </a:lnTo>
                    <a:lnTo>
                      <a:pt x="0" y="8"/>
                    </a:lnTo>
                    <a:lnTo>
                      <a:pt x="0" y="7"/>
                    </a:lnTo>
                    <a:lnTo>
                      <a:pt x="0" y="6"/>
                    </a:lnTo>
                    <a:lnTo>
                      <a:pt x="0" y="6"/>
                    </a:lnTo>
                    <a:lnTo>
                      <a:pt x="0" y="6"/>
                    </a:lnTo>
                    <a:lnTo>
                      <a:pt x="0" y="6"/>
                    </a:lnTo>
                    <a:lnTo>
                      <a:pt x="0" y="6"/>
                    </a:lnTo>
                    <a:lnTo>
                      <a:pt x="0" y="6"/>
                    </a:lnTo>
                    <a:lnTo>
                      <a:pt x="0" y="5"/>
                    </a:lnTo>
                    <a:lnTo>
                      <a:pt x="0" y="5"/>
                    </a:lnTo>
                    <a:lnTo>
                      <a:pt x="0" y="6"/>
                    </a:lnTo>
                    <a:lnTo>
                      <a:pt x="0" y="5"/>
                    </a:lnTo>
                    <a:lnTo>
                      <a:pt x="0" y="6"/>
                    </a:lnTo>
                    <a:lnTo>
                      <a:pt x="0" y="6"/>
                    </a:lnTo>
                    <a:lnTo>
                      <a:pt x="0" y="5"/>
                    </a:lnTo>
                    <a:lnTo>
                      <a:pt x="0" y="6"/>
                    </a:lnTo>
                    <a:lnTo>
                      <a:pt x="0" y="6"/>
                    </a:lnTo>
                    <a:lnTo>
                      <a:pt x="0" y="6"/>
                    </a:lnTo>
                    <a:lnTo>
                      <a:pt x="0" y="7"/>
                    </a:lnTo>
                    <a:lnTo>
                      <a:pt x="0" y="7"/>
                    </a:lnTo>
                    <a:lnTo>
                      <a:pt x="0" y="7"/>
                    </a:lnTo>
                    <a:lnTo>
                      <a:pt x="0" y="8"/>
                    </a:lnTo>
                    <a:lnTo>
                      <a:pt x="0" y="8"/>
                    </a:lnTo>
                    <a:lnTo>
                      <a:pt x="0" y="9"/>
                    </a:lnTo>
                    <a:lnTo>
                      <a:pt x="0" y="9"/>
                    </a:lnTo>
                    <a:lnTo>
                      <a:pt x="0" y="9"/>
                    </a:lnTo>
                    <a:lnTo>
                      <a:pt x="0" y="9"/>
                    </a:lnTo>
                    <a:lnTo>
                      <a:pt x="0" y="9"/>
                    </a:lnTo>
                    <a:lnTo>
                      <a:pt x="0" y="9"/>
                    </a:lnTo>
                    <a:lnTo>
                      <a:pt x="0" y="8"/>
                    </a:lnTo>
                    <a:lnTo>
                      <a:pt x="0" y="8"/>
                    </a:lnTo>
                    <a:lnTo>
                      <a:pt x="0" y="7"/>
                    </a:lnTo>
                    <a:lnTo>
                      <a:pt x="0" y="6"/>
                    </a:lnTo>
                    <a:lnTo>
                      <a:pt x="0" y="7"/>
                    </a:lnTo>
                    <a:lnTo>
                      <a:pt x="0" y="6"/>
                    </a:lnTo>
                    <a:lnTo>
                      <a:pt x="0" y="7"/>
                    </a:lnTo>
                    <a:lnTo>
                      <a:pt x="0" y="7"/>
                    </a:lnTo>
                    <a:lnTo>
                      <a:pt x="0" y="6"/>
                    </a:lnTo>
                    <a:lnTo>
                      <a:pt x="0" y="7"/>
                    </a:lnTo>
                    <a:lnTo>
                      <a:pt x="0" y="6"/>
                    </a:lnTo>
                    <a:lnTo>
                      <a:pt x="0" y="6"/>
                    </a:lnTo>
                    <a:lnTo>
                      <a:pt x="0" y="7"/>
                    </a:lnTo>
                    <a:lnTo>
                      <a:pt x="0" y="6"/>
                    </a:lnTo>
                    <a:lnTo>
                      <a:pt x="0" y="7"/>
                    </a:lnTo>
                    <a:lnTo>
                      <a:pt x="0" y="6"/>
                    </a:lnTo>
                    <a:lnTo>
                      <a:pt x="0" y="7"/>
                    </a:lnTo>
                    <a:lnTo>
                      <a:pt x="0" y="6"/>
                    </a:lnTo>
                    <a:lnTo>
                      <a:pt x="0" y="6"/>
                    </a:lnTo>
                    <a:lnTo>
                      <a:pt x="0" y="7"/>
                    </a:lnTo>
                    <a:lnTo>
                      <a:pt x="0" y="6"/>
                    </a:lnTo>
                    <a:lnTo>
                      <a:pt x="0" y="7"/>
                    </a:lnTo>
                    <a:lnTo>
                      <a:pt x="0" y="7"/>
                    </a:lnTo>
                    <a:lnTo>
                      <a:pt x="0" y="8"/>
                    </a:lnTo>
                    <a:lnTo>
                      <a:pt x="0" y="7"/>
                    </a:lnTo>
                    <a:lnTo>
                      <a:pt x="0" y="7"/>
                    </a:lnTo>
                    <a:lnTo>
                      <a:pt x="0" y="7"/>
                    </a:lnTo>
                    <a:lnTo>
                      <a:pt x="0" y="8"/>
                    </a:lnTo>
                    <a:lnTo>
                      <a:pt x="0" y="8"/>
                    </a:lnTo>
                    <a:lnTo>
                      <a:pt x="0" y="7"/>
                    </a:lnTo>
                    <a:lnTo>
                      <a:pt x="0" y="7"/>
                    </a:lnTo>
                    <a:lnTo>
                      <a:pt x="0" y="8"/>
                    </a:lnTo>
                    <a:lnTo>
                      <a:pt x="0" y="8"/>
                    </a:lnTo>
                    <a:lnTo>
                      <a:pt x="0" y="7"/>
                    </a:lnTo>
                    <a:lnTo>
                      <a:pt x="0" y="6"/>
                    </a:lnTo>
                    <a:lnTo>
                      <a:pt x="0" y="6"/>
                    </a:lnTo>
                    <a:lnTo>
                      <a:pt x="0" y="5"/>
                    </a:lnTo>
                    <a:lnTo>
                      <a:pt x="0" y="6"/>
                    </a:lnTo>
                    <a:lnTo>
                      <a:pt x="0" y="5"/>
                    </a:lnTo>
                    <a:lnTo>
                      <a:pt x="0" y="6"/>
                    </a:lnTo>
                    <a:lnTo>
                      <a:pt x="0" y="7"/>
                    </a:lnTo>
                    <a:lnTo>
                      <a:pt x="0" y="6"/>
                    </a:lnTo>
                    <a:lnTo>
                      <a:pt x="0" y="6"/>
                    </a:lnTo>
                    <a:lnTo>
                      <a:pt x="0" y="7"/>
                    </a:lnTo>
                    <a:lnTo>
                      <a:pt x="0" y="6"/>
                    </a:lnTo>
                    <a:lnTo>
                      <a:pt x="0" y="7"/>
                    </a:lnTo>
                    <a:lnTo>
                      <a:pt x="0" y="6"/>
                    </a:lnTo>
                    <a:lnTo>
                      <a:pt x="0" y="7"/>
                    </a:lnTo>
                    <a:lnTo>
                      <a:pt x="0" y="8"/>
                    </a:lnTo>
                    <a:lnTo>
                      <a:pt x="0" y="8"/>
                    </a:lnTo>
                    <a:lnTo>
                      <a:pt x="0" y="8"/>
                    </a:lnTo>
                    <a:lnTo>
                      <a:pt x="0" y="8"/>
                    </a:lnTo>
                    <a:lnTo>
                      <a:pt x="0" y="8"/>
                    </a:lnTo>
                    <a:lnTo>
                      <a:pt x="0" y="8"/>
                    </a:lnTo>
                    <a:lnTo>
                      <a:pt x="0" y="8"/>
                    </a:lnTo>
                    <a:lnTo>
                      <a:pt x="0" y="8"/>
                    </a:lnTo>
                    <a:lnTo>
                      <a:pt x="0" y="7"/>
                    </a:lnTo>
                    <a:lnTo>
                      <a:pt x="0" y="7"/>
                    </a:lnTo>
                    <a:lnTo>
                      <a:pt x="0" y="8"/>
                    </a:lnTo>
                    <a:lnTo>
                      <a:pt x="0" y="8"/>
                    </a:lnTo>
                    <a:lnTo>
                      <a:pt x="0" y="8"/>
                    </a:lnTo>
                    <a:lnTo>
                      <a:pt x="0" y="8"/>
                    </a:lnTo>
                    <a:lnTo>
                      <a:pt x="0" y="8"/>
                    </a:lnTo>
                    <a:lnTo>
                      <a:pt x="0" y="9"/>
                    </a:lnTo>
                    <a:lnTo>
                      <a:pt x="0" y="8"/>
                    </a:lnTo>
                    <a:lnTo>
                      <a:pt x="0" y="8"/>
                    </a:lnTo>
                    <a:lnTo>
                      <a:pt x="0" y="8"/>
                    </a:lnTo>
                    <a:lnTo>
                      <a:pt x="0" y="9"/>
                    </a:lnTo>
                    <a:lnTo>
                      <a:pt x="0" y="9"/>
                    </a:lnTo>
                    <a:lnTo>
                      <a:pt x="0" y="9"/>
                    </a:lnTo>
                    <a:lnTo>
                      <a:pt x="0" y="9"/>
                    </a:lnTo>
                    <a:lnTo>
                      <a:pt x="0" y="9"/>
                    </a:lnTo>
                    <a:lnTo>
                      <a:pt x="0" y="9"/>
                    </a:lnTo>
                    <a:lnTo>
                      <a:pt x="0" y="10"/>
                    </a:lnTo>
                    <a:lnTo>
                      <a:pt x="0" y="10"/>
                    </a:lnTo>
                    <a:lnTo>
                      <a:pt x="0" y="11"/>
                    </a:lnTo>
                    <a:lnTo>
                      <a:pt x="0" y="10"/>
                    </a:lnTo>
                    <a:lnTo>
                      <a:pt x="0" y="10"/>
                    </a:lnTo>
                    <a:lnTo>
                      <a:pt x="0" y="9"/>
                    </a:lnTo>
                    <a:lnTo>
                      <a:pt x="0" y="10"/>
                    </a:lnTo>
                    <a:lnTo>
                      <a:pt x="0" y="10"/>
                    </a:lnTo>
                    <a:lnTo>
                      <a:pt x="0" y="11"/>
                    </a:lnTo>
                    <a:lnTo>
                      <a:pt x="0" y="10"/>
                    </a:lnTo>
                    <a:lnTo>
                      <a:pt x="0" y="11"/>
                    </a:lnTo>
                    <a:lnTo>
                      <a:pt x="0" y="10"/>
                    </a:lnTo>
                    <a:lnTo>
                      <a:pt x="0" y="10"/>
                    </a:lnTo>
                    <a:lnTo>
                      <a:pt x="0" y="9"/>
                    </a:lnTo>
                    <a:lnTo>
                      <a:pt x="0" y="8"/>
                    </a:lnTo>
                    <a:lnTo>
                      <a:pt x="0" y="8"/>
                    </a:lnTo>
                    <a:lnTo>
                      <a:pt x="0" y="8"/>
                    </a:lnTo>
                    <a:lnTo>
                      <a:pt x="0" y="8"/>
                    </a:lnTo>
                    <a:lnTo>
                      <a:pt x="0" y="7"/>
                    </a:lnTo>
                    <a:lnTo>
                      <a:pt x="0" y="7"/>
                    </a:lnTo>
                    <a:lnTo>
                      <a:pt x="0" y="7"/>
                    </a:lnTo>
                    <a:lnTo>
                      <a:pt x="0" y="6"/>
                    </a:lnTo>
                    <a:lnTo>
                      <a:pt x="0" y="7"/>
                    </a:lnTo>
                    <a:lnTo>
                      <a:pt x="0" y="7"/>
                    </a:lnTo>
                    <a:lnTo>
                      <a:pt x="0" y="8"/>
                    </a:lnTo>
                    <a:lnTo>
                      <a:pt x="0" y="8"/>
                    </a:lnTo>
                    <a:lnTo>
                      <a:pt x="0" y="8"/>
                    </a:lnTo>
                    <a:lnTo>
                      <a:pt x="0" y="9"/>
                    </a:lnTo>
                    <a:lnTo>
                      <a:pt x="0" y="9"/>
                    </a:lnTo>
                    <a:lnTo>
                      <a:pt x="0" y="9"/>
                    </a:lnTo>
                    <a:lnTo>
                      <a:pt x="0" y="9"/>
                    </a:lnTo>
                    <a:lnTo>
                      <a:pt x="0" y="10"/>
                    </a:lnTo>
                    <a:lnTo>
                      <a:pt x="0" y="10"/>
                    </a:lnTo>
                    <a:lnTo>
                      <a:pt x="0" y="11"/>
                    </a:lnTo>
                    <a:lnTo>
                      <a:pt x="0" y="11"/>
                    </a:lnTo>
                    <a:lnTo>
                      <a:pt x="0" y="11"/>
                    </a:lnTo>
                    <a:lnTo>
                      <a:pt x="0" y="11"/>
                    </a:lnTo>
                    <a:lnTo>
                      <a:pt x="0" y="10"/>
                    </a:lnTo>
                    <a:lnTo>
                      <a:pt x="0" y="11"/>
                    </a:lnTo>
                    <a:lnTo>
                      <a:pt x="0" y="10"/>
                    </a:lnTo>
                    <a:lnTo>
                      <a:pt x="0" y="9"/>
                    </a:lnTo>
                    <a:lnTo>
                      <a:pt x="0" y="9"/>
                    </a:lnTo>
                    <a:lnTo>
                      <a:pt x="0" y="8"/>
                    </a:lnTo>
                    <a:lnTo>
                      <a:pt x="0" y="8"/>
                    </a:lnTo>
                    <a:lnTo>
                      <a:pt x="0" y="7"/>
                    </a:lnTo>
                    <a:lnTo>
                      <a:pt x="0" y="6"/>
                    </a:lnTo>
                    <a:lnTo>
                      <a:pt x="0" y="6"/>
                    </a:lnTo>
                    <a:lnTo>
                      <a:pt x="0" y="6"/>
                    </a:lnTo>
                    <a:lnTo>
                      <a:pt x="0" y="5"/>
                    </a:lnTo>
                    <a:lnTo>
                      <a:pt x="0" y="6"/>
                    </a:lnTo>
                    <a:lnTo>
                      <a:pt x="0" y="5"/>
                    </a:lnTo>
                    <a:lnTo>
                      <a:pt x="0" y="5"/>
                    </a:lnTo>
                    <a:lnTo>
                      <a:pt x="0" y="5"/>
                    </a:lnTo>
                    <a:lnTo>
                      <a:pt x="0" y="5"/>
                    </a:lnTo>
                    <a:lnTo>
                      <a:pt x="0" y="5"/>
                    </a:lnTo>
                    <a:lnTo>
                      <a:pt x="0" y="5"/>
                    </a:lnTo>
                    <a:lnTo>
                      <a:pt x="0" y="6"/>
                    </a:lnTo>
                    <a:lnTo>
                      <a:pt x="0" y="6"/>
                    </a:lnTo>
                    <a:lnTo>
                      <a:pt x="0" y="6"/>
                    </a:lnTo>
                    <a:lnTo>
                      <a:pt x="0" y="6"/>
                    </a:lnTo>
                    <a:lnTo>
                      <a:pt x="0" y="7"/>
                    </a:lnTo>
                    <a:lnTo>
                      <a:pt x="0" y="8"/>
                    </a:lnTo>
                    <a:lnTo>
                      <a:pt x="0" y="7"/>
                    </a:lnTo>
                    <a:lnTo>
                      <a:pt x="0" y="7"/>
                    </a:lnTo>
                    <a:lnTo>
                      <a:pt x="0" y="7"/>
                    </a:lnTo>
                    <a:lnTo>
                      <a:pt x="0" y="8"/>
                    </a:lnTo>
                    <a:lnTo>
                      <a:pt x="0" y="7"/>
                    </a:lnTo>
                    <a:lnTo>
                      <a:pt x="0" y="8"/>
                    </a:lnTo>
                    <a:lnTo>
                      <a:pt x="0" y="8"/>
                    </a:lnTo>
                    <a:lnTo>
                      <a:pt x="0" y="7"/>
                    </a:lnTo>
                    <a:lnTo>
                      <a:pt x="0" y="8"/>
                    </a:lnTo>
                    <a:lnTo>
                      <a:pt x="0" y="8"/>
                    </a:lnTo>
                    <a:lnTo>
                      <a:pt x="0" y="8"/>
                    </a:lnTo>
                    <a:lnTo>
                      <a:pt x="0" y="8"/>
                    </a:lnTo>
                    <a:lnTo>
                      <a:pt x="0" y="8"/>
                    </a:lnTo>
                    <a:lnTo>
                      <a:pt x="0" y="9"/>
                    </a:lnTo>
                    <a:lnTo>
                      <a:pt x="0" y="9"/>
                    </a:lnTo>
                    <a:lnTo>
                      <a:pt x="0" y="9"/>
                    </a:lnTo>
                    <a:lnTo>
                      <a:pt x="0" y="10"/>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1"/>
                    </a:lnTo>
                    <a:lnTo>
                      <a:pt x="0" y="11"/>
                    </a:lnTo>
                    <a:lnTo>
                      <a:pt x="0" y="11"/>
                    </a:lnTo>
                    <a:lnTo>
                      <a:pt x="0" y="10"/>
                    </a:lnTo>
                    <a:lnTo>
                      <a:pt x="0" y="9"/>
                    </a:lnTo>
                    <a:lnTo>
                      <a:pt x="0" y="9"/>
                    </a:lnTo>
                    <a:lnTo>
                      <a:pt x="0" y="9"/>
                    </a:lnTo>
                    <a:lnTo>
                      <a:pt x="0" y="9"/>
                    </a:lnTo>
                    <a:lnTo>
                      <a:pt x="0" y="10"/>
                    </a:lnTo>
                    <a:lnTo>
                      <a:pt x="0" y="9"/>
                    </a:lnTo>
                    <a:lnTo>
                      <a:pt x="0" y="10"/>
                    </a:lnTo>
                    <a:lnTo>
                      <a:pt x="0" y="10"/>
                    </a:lnTo>
                    <a:lnTo>
                      <a:pt x="0" y="9"/>
                    </a:lnTo>
                    <a:lnTo>
                      <a:pt x="0" y="9"/>
                    </a:lnTo>
                    <a:lnTo>
                      <a:pt x="0" y="10"/>
                    </a:lnTo>
                    <a:lnTo>
                      <a:pt x="0" y="10"/>
                    </a:lnTo>
                    <a:lnTo>
                      <a:pt x="0" y="10"/>
                    </a:lnTo>
                    <a:lnTo>
                      <a:pt x="0" y="10"/>
                    </a:lnTo>
                    <a:lnTo>
                      <a:pt x="0" y="10"/>
                    </a:lnTo>
                    <a:lnTo>
                      <a:pt x="0" y="11"/>
                    </a:lnTo>
                    <a:lnTo>
                      <a:pt x="0" y="11"/>
                    </a:lnTo>
                    <a:lnTo>
                      <a:pt x="0" y="12"/>
                    </a:lnTo>
                    <a:lnTo>
                      <a:pt x="0" y="11"/>
                    </a:lnTo>
                    <a:lnTo>
                      <a:pt x="0" y="11"/>
                    </a:lnTo>
                    <a:lnTo>
                      <a:pt x="0" y="10"/>
                    </a:lnTo>
                    <a:lnTo>
                      <a:pt x="0" y="11"/>
                    </a:lnTo>
                    <a:lnTo>
                      <a:pt x="0" y="10"/>
                    </a:lnTo>
                    <a:lnTo>
                      <a:pt x="0" y="10"/>
                    </a:lnTo>
                    <a:lnTo>
                      <a:pt x="0" y="11"/>
                    </a:lnTo>
                    <a:lnTo>
                      <a:pt x="0" y="11"/>
                    </a:lnTo>
                    <a:lnTo>
                      <a:pt x="0" y="10"/>
                    </a:lnTo>
                    <a:lnTo>
                      <a:pt x="0" y="10"/>
                    </a:lnTo>
                    <a:lnTo>
                      <a:pt x="0" y="10"/>
                    </a:lnTo>
                    <a:lnTo>
                      <a:pt x="0" y="11"/>
                    </a:lnTo>
                    <a:lnTo>
                      <a:pt x="0" y="11"/>
                    </a:lnTo>
                    <a:lnTo>
                      <a:pt x="0" y="10"/>
                    </a:lnTo>
                    <a:lnTo>
                      <a:pt x="0" y="11"/>
                    </a:lnTo>
                    <a:lnTo>
                      <a:pt x="0" y="11"/>
                    </a:lnTo>
                    <a:lnTo>
                      <a:pt x="0" y="11"/>
                    </a:lnTo>
                    <a:lnTo>
                      <a:pt x="0" y="11"/>
                    </a:lnTo>
                    <a:lnTo>
                      <a:pt x="0" y="11"/>
                    </a:lnTo>
                    <a:lnTo>
                      <a:pt x="0" y="11"/>
                    </a:lnTo>
                    <a:lnTo>
                      <a:pt x="0" y="11"/>
                    </a:lnTo>
                    <a:lnTo>
                      <a:pt x="0" y="11"/>
                    </a:lnTo>
                    <a:lnTo>
                      <a:pt x="0" y="10"/>
                    </a:lnTo>
                    <a:lnTo>
                      <a:pt x="0" y="9"/>
                    </a:lnTo>
                    <a:lnTo>
                      <a:pt x="0" y="10"/>
                    </a:lnTo>
                    <a:lnTo>
                      <a:pt x="0" y="9"/>
                    </a:lnTo>
                    <a:lnTo>
                      <a:pt x="0" y="8"/>
                    </a:lnTo>
                    <a:lnTo>
                      <a:pt x="0" y="8"/>
                    </a:lnTo>
                    <a:lnTo>
                      <a:pt x="0" y="8"/>
                    </a:lnTo>
                    <a:lnTo>
                      <a:pt x="0" y="8"/>
                    </a:lnTo>
                    <a:lnTo>
                      <a:pt x="0" y="7"/>
                    </a:lnTo>
                    <a:lnTo>
                      <a:pt x="0" y="7"/>
                    </a:lnTo>
                    <a:lnTo>
                      <a:pt x="0" y="7"/>
                    </a:lnTo>
                    <a:lnTo>
                      <a:pt x="0" y="7"/>
                    </a:lnTo>
                    <a:lnTo>
                      <a:pt x="0" y="7"/>
                    </a:lnTo>
                    <a:lnTo>
                      <a:pt x="0" y="8"/>
                    </a:lnTo>
                    <a:lnTo>
                      <a:pt x="0" y="8"/>
                    </a:lnTo>
                    <a:lnTo>
                      <a:pt x="0" y="8"/>
                    </a:lnTo>
                    <a:lnTo>
                      <a:pt x="0" y="8"/>
                    </a:lnTo>
                    <a:lnTo>
                      <a:pt x="0" y="8"/>
                    </a:lnTo>
                    <a:lnTo>
                      <a:pt x="0" y="8"/>
                    </a:lnTo>
                    <a:lnTo>
                      <a:pt x="0" y="7"/>
                    </a:lnTo>
                    <a:lnTo>
                      <a:pt x="0" y="7"/>
                    </a:lnTo>
                    <a:lnTo>
                      <a:pt x="0" y="6"/>
                    </a:lnTo>
                    <a:lnTo>
                      <a:pt x="0" y="7"/>
                    </a:lnTo>
                    <a:lnTo>
                      <a:pt x="0" y="7"/>
                    </a:lnTo>
                    <a:lnTo>
                      <a:pt x="0" y="6"/>
                    </a:lnTo>
                    <a:lnTo>
                      <a:pt x="0" y="6"/>
                    </a:lnTo>
                    <a:lnTo>
                      <a:pt x="0" y="6"/>
                    </a:lnTo>
                    <a:lnTo>
                      <a:pt x="0" y="7"/>
                    </a:lnTo>
                    <a:lnTo>
                      <a:pt x="0" y="6"/>
                    </a:lnTo>
                    <a:lnTo>
                      <a:pt x="0" y="6"/>
                    </a:lnTo>
                    <a:lnTo>
                      <a:pt x="1" y="6"/>
                    </a:lnTo>
                    <a:lnTo>
                      <a:pt x="1" y="6"/>
                    </a:lnTo>
                    <a:lnTo>
                      <a:pt x="1" y="6"/>
                    </a:lnTo>
                    <a:lnTo>
                      <a:pt x="1" y="6"/>
                    </a:lnTo>
                    <a:lnTo>
                      <a:pt x="1" y="5"/>
                    </a:lnTo>
                    <a:lnTo>
                      <a:pt x="1" y="6"/>
                    </a:lnTo>
                    <a:lnTo>
                      <a:pt x="1" y="6"/>
                    </a:lnTo>
                    <a:lnTo>
                      <a:pt x="1" y="6"/>
                    </a:lnTo>
                    <a:lnTo>
                      <a:pt x="1" y="6"/>
                    </a:lnTo>
                    <a:lnTo>
                      <a:pt x="1" y="6"/>
                    </a:lnTo>
                    <a:lnTo>
                      <a:pt x="1" y="6"/>
                    </a:lnTo>
                    <a:lnTo>
                      <a:pt x="1" y="7"/>
                    </a:lnTo>
                    <a:lnTo>
                      <a:pt x="1" y="7"/>
                    </a:lnTo>
                    <a:lnTo>
                      <a:pt x="1" y="8"/>
                    </a:lnTo>
                    <a:lnTo>
                      <a:pt x="1" y="7"/>
                    </a:lnTo>
                    <a:lnTo>
                      <a:pt x="1" y="8"/>
                    </a:lnTo>
                    <a:lnTo>
                      <a:pt x="1" y="7"/>
                    </a:lnTo>
                    <a:lnTo>
                      <a:pt x="1" y="6"/>
                    </a:lnTo>
                    <a:lnTo>
                      <a:pt x="1" y="6"/>
                    </a:lnTo>
                    <a:lnTo>
                      <a:pt x="1" y="6"/>
                    </a:lnTo>
                    <a:lnTo>
                      <a:pt x="1" y="6"/>
                    </a:lnTo>
                    <a:lnTo>
                      <a:pt x="1" y="6"/>
                    </a:lnTo>
                    <a:lnTo>
                      <a:pt x="1" y="6"/>
                    </a:lnTo>
                    <a:lnTo>
                      <a:pt x="1" y="5"/>
                    </a:lnTo>
                    <a:lnTo>
                      <a:pt x="1" y="5"/>
                    </a:lnTo>
                    <a:lnTo>
                      <a:pt x="1" y="5"/>
                    </a:lnTo>
                    <a:lnTo>
                      <a:pt x="1" y="6"/>
                    </a:lnTo>
                    <a:lnTo>
                      <a:pt x="1" y="5"/>
                    </a:lnTo>
                    <a:lnTo>
                      <a:pt x="1" y="6"/>
                    </a:lnTo>
                    <a:lnTo>
                      <a:pt x="1" y="6"/>
                    </a:lnTo>
                    <a:lnTo>
                      <a:pt x="1" y="6"/>
                    </a:lnTo>
                    <a:lnTo>
                      <a:pt x="1" y="6"/>
                    </a:lnTo>
                    <a:lnTo>
                      <a:pt x="1" y="6"/>
                    </a:lnTo>
                    <a:lnTo>
                      <a:pt x="1" y="6"/>
                    </a:lnTo>
                    <a:lnTo>
                      <a:pt x="1" y="6"/>
                    </a:lnTo>
                    <a:lnTo>
                      <a:pt x="1" y="6"/>
                    </a:lnTo>
                    <a:lnTo>
                      <a:pt x="1" y="7"/>
                    </a:lnTo>
                    <a:lnTo>
                      <a:pt x="1" y="7"/>
                    </a:lnTo>
                    <a:lnTo>
                      <a:pt x="1" y="7"/>
                    </a:lnTo>
                    <a:lnTo>
                      <a:pt x="1" y="6"/>
                    </a:lnTo>
                    <a:lnTo>
                      <a:pt x="1" y="6"/>
                    </a:lnTo>
                    <a:lnTo>
                      <a:pt x="1" y="6"/>
                    </a:lnTo>
                    <a:lnTo>
                      <a:pt x="1" y="6"/>
                    </a:lnTo>
                    <a:lnTo>
                      <a:pt x="1" y="5"/>
                    </a:lnTo>
                    <a:lnTo>
                      <a:pt x="1" y="5"/>
                    </a:lnTo>
                    <a:lnTo>
                      <a:pt x="1" y="6"/>
                    </a:lnTo>
                    <a:lnTo>
                      <a:pt x="1" y="5"/>
                    </a:lnTo>
                    <a:lnTo>
                      <a:pt x="1" y="5"/>
                    </a:lnTo>
                    <a:lnTo>
                      <a:pt x="1" y="5"/>
                    </a:lnTo>
                    <a:lnTo>
                      <a:pt x="1" y="4"/>
                    </a:lnTo>
                    <a:lnTo>
                      <a:pt x="1" y="5"/>
                    </a:lnTo>
                    <a:lnTo>
                      <a:pt x="1" y="5"/>
                    </a:lnTo>
                    <a:lnTo>
                      <a:pt x="1" y="6"/>
                    </a:lnTo>
                    <a:lnTo>
                      <a:pt x="1" y="6"/>
                    </a:lnTo>
                    <a:lnTo>
                      <a:pt x="1" y="6"/>
                    </a:lnTo>
                    <a:lnTo>
                      <a:pt x="1" y="6"/>
                    </a:lnTo>
                    <a:lnTo>
                      <a:pt x="1" y="6"/>
                    </a:lnTo>
                    <a:lnTo>
                      <a:pt x="1" y="6"/>
                    </a:lnTo>
                    <a:lnTo>
                      <a:pt x="1" y="6"/>
                    </a:lnTo>
                    <a:lnTo>
                      <a:pt x="1" y="6"/>
                    </a:lnTo>
                    <a:lnTo>
                      <a:pt x="1" y="5"/>
                    </a:lnTo>
                    <a:lnTo>
                      <a:pt x="1" y="5"/>
                    </a:lnTo>
                    <a:lnTo>
                      <a:pt x="1" y="3"/>
                    </a:lnTo>
                    <a:lnTo>
                      <a:pt x="1" y="3"/>
                    </a:lnTo>
                    <a:lnTo>
                      <a:pt x="1" y="3"/>
                    </a:lnTo>
                    <a:lnTo>
                      <a:pt x="1" y="2"/>
                    </a:lnTo>
                    <a:lnTo>
                      <a:pt x="1" y="2"/>
                    </a:lnTo>
                    <a:lnTo>
                      <a:pt x="1" y="2"/>
                    </a:lnTo>
                    <a:lnTo>
                      <a:pt x="1" y="3"/>
                    </a:lnTo>
                    <a:lnTo>
                      <a:pt x="1" y="3"/>
                    </a:lnTo>
                    <a:lnTo>
                      <a:pt x="1" y="4"/>
                    </a:lnTo>
                    <a:lnTo>
                      <a:pt x="1" y="4"/>
                    </a:lnTo>
                    <a:lnTo>
                      <a:pt x="1" y="5"/>
                    </a:lnTo>
                    <a:lnTo>
                      <a:pt x="1" y="5"/>
                    </a:lnTo>
                    <a:lnTo>
                      <a:pt x="1" y="5"/>
                    </a:lnTo>
                    <a:lnTo>
                      <a:pt x="1" y="6"/>
                    </a:lnTo>
                    <a:lnTo>
                      <a:pt x="1" y="6"/>
                    </a:lnTo>
                    <a:lnTo>
                      <a:pt x="1" y="6"/>
                    </a:lnTo>
                    <a:lnTo>
                      <a:pt x="1" y="6"/>
                    </a:lnTo>
                    <a:lnTo>
                      <a:pt x="1" y="6"/>
                    </a:lnTo>
                    <a:lnTo>
                      <a:pt x="1" y="6"/>
                    </a:lnTo>
                    <a:lnTo>
                      <a:pt x="1" y="7"/>
                    </a:lnTo>
                    <a:lnTo>
                      <a:pt x="1" y="7"/>
                    </a:lnTo>
                    <a:lnTo>
                      <a:pt x="1" y="8"/>
                    </a:lnTo>
                    <a:lnTo>
                      <a:pt x="1" y="7"/>
                    </a:lnTo>
                    <a:lnTo>
                      <a:pt x="1" y="8"/>
                    </a:lnTo>
                    <a:lnTo>
                      <a:pt x="1" y="8"/>
                    </a:lnTo>
                    <a:lnTo>
                      <a:pt x="1" y="8"/>
                    </a:lnTo>
                    <a:lnTo>
                      <a:pt x="1" y="8"/>
                    </a:lnTo>
                    <a:lnTo>
                      <a:pt x="1" y="8"/>
                    </a:lnTo>
                    <a:lnTo>
                      <a:pt x="1" y="8"/>
                    </a:lnTo>
                    <a:lnTo>
                      <a:pt x="1" y="7"/>
                    </a:lnTo>
                    <a:lnTo>
                      <a:pt x="1" y="7"/>
                    </a:lnTo>
                    <a:lnTo>
                      <a:pt x="1" y="6"/>
                    </a:lnTo>
                    <a:lnTo>
                      <a:pt x="1" y="7"/>
                    </a:lnTo>
                    <a:lnTo>
                      <a:pt x="1" y="7"/>
                    </a:lnTo>
                    <a:lnTo>
                      <a:pt x="1" y="7"/>
                    </a:lnTo>
                    <a:lnTo>
                      <a:pt x="1" y="6"/>
                    </a:lnTo>
                    <a:lnTo>
                      <a:pt x="1" y="6"/>
                    </a:lnTo>
                    <a:lnTo>
                      <a:pt x="1" y="6"/>
                    </a:lnTo>
                    <a:lnTo>
                      <a:pt x="1" y="6"/>
                    </a:lnTo>
                    <a:lnTo>
                      <a:pt x="1" y="7"/>
                    </a:lnTo>
                    <a:lnTo>
                      <a:pt x="1" y="6"/>
                    </a:lnTo>
                    <a:lnTo>
                      <a:pt x="1" y="6"/>
                    </a:lnTo>
                    <a:lnTo>
                      <a:pt x="1" y="6"/>
                    </a:lnTo>
                    <a:lnTo>
                      <a:pt x="1" y="7"/>
                    </a:lnTo>
                    <a:lnTo>
                      <a:pt x="1" y="7"/>
                    </a:lnTo>
                    <a:lnTo>
                      <a:pt x="1" y="8"/>
                    </a:lnTo>
                    <a:lnTo>
                      <a:pt x="1" y="8"/>
                    </a:lnTo>
                    <a:lnTo>
                      <a:pt x="1" y="8"/>
                    </a:lnTo>
                    <a:lnTo>
                      <a:pt x="1" y="7"/>
                    </a:lnTo>
                    <a:lnTo>
                      <a:pt x="1" y="8"/>
                    </a:lnTo>
                    <a:lnTo>
                      <a:pt x="1" y="8"/>
                    </a:lnTo>
                    <a:lnTo>
                      <a:pt x="1" y="8"/>
                    </a:lnTo>
                    <a:lnTo>
                      <a:pt x="1" y="8"/>
                    </a:lnTo>
                    <a:lnTo>
                      <a:pt x="1" y="8"/>
                    </a:lnTo>
                    <a:lnTo>
                      <a:pt x="1" y="7"/>
                    </a:lnTo>
                    <a:lnTo>
                      <a:pt x="1" y="7"/>
                    </a:lnTo>
                    <a:lnTo>
                      <a:pt x="1" y="7"/>
                    </a:lnTo>
                    <a:lnTo>
                      <a:pt x="1" y="7"/>
                    </a:lnTo>
                    <a:lnTo>
                      <a:pt x="1" y="7"/>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9"/>
                    </a:lnTo>
                    <a:lnTo>
                      <a:pt x="1" y="9"/>
                    </a:lnTo>
                    <a:lnTo>
                      <a:pt x="1" y="9"/>
                    </a:lnTo>
                    <a:lnTo>
                      <a:pt x="1" y="9"/>
                    </a:lnTo>
                    <a:lnTo>
                      <a:pt x="1" y="8"/>
                    </a:lnTo>
                    <a:lnTo>
                      <a:pt x="1" y="9"/>
                    </a:lnTo>
                    <a:lnTo>
                      <a:pt x="1" y="8"/>
                    </a:lnTo>
                    <a:lnTo>
                      <a:pt x="1" y="9"/>
                    </a:lnTo>
                    <a:lnTo>
                      <a:pt x="1" y="8"/>
                    </a:lnTo>
                    <a:lnTo>
                      <a:pt x="1" y="8"/>
                    </a:lnTo>
                    <a:lnTo>
                      <a:pt x="1" y="8"/>
                    </a:lnTo>
                    <a:lnTo>
                      <a:pt x="1" y="8"/>
                    </a:lnTo>
                    <a:lnTo>
                      <a:pt x="1" y="7"/>
                    </a:lnTo>
                    <a:lnTo>
                      <a:pt x="1" y="7"/>
                    </a:lnTo>
                    <a:lnTo>
                      <a:pt x="1" y="6"/>
                    </a:lnTo>
                    <a:lnTo>
                      <a:pt x="1" y="7"/>
                    </a:lnTo>
                    <a:lnTo>
                      <a:pt x="1" y="7"/>
                    </a:lnTo>
                    <a:lnTo>
                      <a:pt x="1" y="8"/>
                    </a:lnTo>
                    <a:lnTo>
                      <a:pt x="1" y="7"/>
                    </a:lnTo>
                  </a:path>
                </a:pathLst>
              </a:custGeom>
              <a:noFill/>
              <a:ln w="0">
                <a:solidFill>
                  <a:srgbClr val="3366FF"/>
                </a:solidFill>
                <a:prstDash val="solid"/>
                <a:round/>
                <a:headEnd/>
                <a:tailEnd/>
              </a:ln>
            </p:spPr>
            <p:txBody>
              <a:bodyPr/>
              <a:lstStyle/>
              <a:p>
                <a:endParaRPr lang="en-GB"/>
              </a:p>
            </p:txBody>
          </p:sp>
          <p:sp>
            <p:nvSpPr>
              <p:cNvPr id="186413" name="Freeform 1069"/>
              <p:cNvSpPr>
                <a:spLocks/>
              </p:cNvSpPr>
              <p:nvPr/>
            </p:nvSpPr>
            <p:spPr bwMode="auto">
              <a:xfrm>
                <a:off x="4050" y="3593"/>
                <a:ext cx="1" cy="390"/>
              </a:xfrm>
              <a:custGeom>
                <a:avLst/>
                <a:gdLst/>
                <a:ahLst/>
                <a:cxnLst>
                  <a:cxn ang="0">
                    <a:pos x="0" y="7"/>
                  </a:cxn>
                  <a:cxn ang="0">
                    <a:pos x="0" y="9"/>
                  </a:cxn>
                  <a:cxn ang="0">
                    <a:pos x="0" y="6"/>
                  </a:cxn>
                  <a:cxn ang="0">
                    <a:pos x="0" y="5"/>
                  </a:cxn>
                  <a:cxn ang="0">
                    <a:pos x="0" y="6"/>
                  </a:cxn>
                  <a:cxn ang="0">
                    <a:pos x="0" y="5"/>
                  </a:cxn>
                  <a:cxn ang="0">
                    <a:pos x="0" y="6"/>
                  </a:cxn>
                  <a:cxn ang="0">
                    <a:pos x="0" y="5"/>
                  </a:cxn>
                  <a:cxn ang="0">
                    <a:pos x="0" y="4"/>
                  </a:cxn>
                  <a:cxn ang="0">
                    <a:pos x="0" y="14"/>
                  </a:cxn>
                  <a:cxn ang="0">
                    <a:pos x="0" y="23"/>
                  </a:cxn>
                  <a:cxn ang="0">
                    <a:pos x="0" y="28"/>
                  </a:cxn>
                  <a:cxn ang="0">
                    <a:pos x="0" y="32"/>
                  </a:cxn>
                  <a:cxn ang="0">
                    <a:pos x="0" y="35"/>
                  </a:cxn>
                  <a:cxn ang="0">
                    <a:pos x="0" y="40"/>
                  </a:cxn>
                  <a:cxn ang="0">
                    <a:pos x="0" y="47"/>
                  </a:cxn>
                  <a:cxn ang="0">
                    <a:pos x="0" y="44"/>
                  </a:cxn>
                  <a:cxn ang="0">
                    <a:pos x="0" y="46"/>
                  </a:cxn>
                  <a:cxn ang="0">
                    <a:pos x="0" y="45"/>
                  </a:cxn>
                  <a:cxn ang="0">
                    <a:pos x="0" y="48"/>
                  </a:cxn>
                  <a:cxn ang="0">
                    <a:pos x="0" y="53"/>
                  </a:cxn>
                  <a:cxn ang="0">
                    <a:pos x="0" y="53"/>
                  </a:cxn>
                  <a:cxn ang="0">
                    <a:pos x="0" y="53"/>
                  </a:cxn>
                  <a:cxn ang="0">
                    <a:pos x="0" y="53"/>
                  </a:cxn>
                  <a:cxn ang="0">
                    <a:pos x="0" y="50"/>
                  </a:cxn>
                  <a:cxn ang="0">
                    <a:pos x="0" y="53"/>
                  </a:cxn>
                  <a:cxn ang="0">
                    <a:pos x="0" y="53"/>
                  </a:cxn>
                  <a:cxn ang="0">
                    <a:pos x="0" y="49"/>
                  </a:cxn>
                  <a:cxn ang="0">
                    <a:pos x="0" y="49"/>
                  </a:cxn>
                  <a:cxn ang="0">
                    <a:pos x="0" y="51"/>
                  </a:cxn>
                  <a:cxn ang="0">
                    <a:pos x="0" y="55"/>
                  </a:cxn>
                  <a:cxn ang="0">
                    <a:pos x="0" y="53"/>
                  </a:cxn>
                  <a:cxn ang="0">
                    <a:pos x="0" y="55"/>
                  </a:cxn>
                  <a:cxn ang="0">
                    <a:pos x="0" y="57"/>
                  </a:cxn>
                  <a:cxn ang="0">
                    <a:pos x="0" y="55"/>
                  </a:cxn>
                  <a:cxn ang="0">
                    <a:pos x="0" y="59"/>
                  </a:cxn>
                  <a:cxn ang="0">
                    <a:pos x="0" y="58"/>
                  </a:cxn>
                  <a:cxn ang="0">
                    <a:pos x="0" y="56"/>
                  </a:cxn>
                  <a:cxn ang="0">
                    <a:pos x="0" y="59"/>
                  </a:cxn>
                  <a:cxn ang="0">
                    <a:pos x="0" y="59"/>
                  </a:cxn>
                  <a:cxn ang="0">
                    <a:pos x="0" y="59"/>
                  </a:cxn>
                  <a:cxn ang="0">
                    <a:pos x="0" y="63"/>
                  </a:cxn>
                  <a:cxn ang="0">
                    <a:pos x="0" y="64"/>
                  </a:cxn>
                  <a:cxn ang="0">
                    <a:pos x="0" y="63"/>
                  </a:cxn>
                  <a:cxn ang="0">
                    <a:pos x="0" y="65"/>
                  </a:cxn>
                  <a:cxn ang="0">
                    <a:pos x="0" y="58"/>
                  </a:cxn>
                  <a:cxn ang="0">
                    <a:pos x="0" y="60"/>
                  </a:cxn>
                  <a:cxn ang="0">
                    <a:pos x="0" y="59"/>
                  </a:cxn>
                  <a:cxn ang="0">
                    <a:pos x="0" y="56"/>
                  </a:cxn>
                  <a:cxn ang="0">
                    <a:pos x="0" y="59"/>
                  </a:cxn>
                  <a:cxn ang="0">
                    <a:pos x="0" y="59"/>
                  </a:cxn>
                  <a:cxn ang="0">
                    <a:pos x="0" y="62"/>
                  </a:cxn>
                  <a:cxn ang="0">
                    <a:pos x="0" y="61"/>
                  </a:cxn>
                  <a:cxn ang="0">
                    <a:pos x="0" y="63"/>
                  </a:cxn>
                  <a:cxn ang="0">
                    <a:pos x="0" y="65"/>
                  </a:cxn>
                  <a:cxn ang="0">
                    <a:pos x="0" y="64"/>
                  </a:cxn>
                  <a:cxn ang="0">
                    <a:pos x="0" y="59"/>
                  </a:cxn>
                  <a:cxn ang="0">
                    <a:pos x="0" y="61"/>
                  </a:cxn>
                  <a:cxn ang="0">
                    <a:pos x="0" y="62"/>
                  </a:cxn>
                  <a:cxn ang="0">
                    <a:pos x="0" y="62"/>
                  </a:cxn>
                  <a:cxn ang="0">
                    <a:pos x="0" y="60"/>
                  </a:cxn>
                  <a:cxn ang="0">
                    <a:pos x="0" y="58"/>
                  </a:cxn>
                  <a:cxn ang="0">
                    <a:pos x="0" y="61"/>
                  </a:cxn>
                </a:cxnLst>
                <a:rect l="0" t="0" r="r" b="b"/>
                <a:pathLst>
                  <a:path h="65">
                    <a:moveTo>
                      <a:pt x="0" y="6"/>
                    </a:move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8"/>
                    </a:lnTo>
                    <a:lnTo>
                      <a:pt x="0" y="9"/>
                    </a:lnTo>
                    <a:lnTo>
                      <a:pt x="0" y="8"/>
                    </a:lnTo>
                    <a:lnTo>
                      <a:pt x="0" y="8"/>
                    </a:lnTo>
                    <a:lnTo>
                      <a:pt x="0" y="9"/>
                    </a:lnTo>
                    <a:lnTo>
                      <a:pt x="0" y="8"/>
                    </a:lnTo>
                    <a:lnTo>
                      <a:pt x="0" y="8"/>
                    </a:lnTo>
                    <a:lnTo>
                      <a:pt x="0" y="8"/>
                    </a:lnTo>
                    <a:lnTo>
                      <a:pt x="0" y="7"/>
                    </a:lnTo>
                    <a:lnTo>
                      <a:pt x="0" y="7"/>
                    </a:lnTo>
                    <a:lnTo>
                      <a:pt x="0" y="7"/>
                    </a:lnTo>
                    <a:lnTo>
                      <a:pt x="0" y="7"/>
                    </a:lnTo>
                    <a:lnTo>
                      <a:pt x="0" y="7"/>
                    </a:lnTo>
                    <a:lnTo>
                      <a:pt x="0" y="7"/>
                    </a:lnTo>
                    <a:lnTo>
                      <a:pt x="0" y="6"/>
                    </a:lnTo>
                    <a:lnTo>
                      <a:pt x="0" y="6"/>
                    </a:lnTo>
                    <a:lnTo>
                      <a:pt x="0" y="5"/>
                    </a:lnTo>
                    <a:lnTo>
                      <a:pt x="0" y="5"/>
                    </a:lnTo>
                    <a:lnTo>
                      <a:pt x="0" y="4"/>
                    </a:lnTo>
                    <a:lnTo>
                      <a:pt x="0" y="4"/>
                    </a:lnTo>
                    <a:lnTo>
                      <a:pt x="0" y="4"/>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5"/>
                    </a:lnTo>
                    <a:lnTo>
                      <a:pt x="0" y="5"/>
                    </a:lnTo>
                    <a:lnTo>
                      <a:pt x="0" y="5"/>
                    </a:lnTo>
                    <a:lnTo>
                      <a:pt x="0" y="6"/>
                    </a:lnTo>
                    <a:lnTo>
                      <a:pt x="0" y="6"/>
                    </a:lnTo>
                    <a:lnTo>
                      <a:pt x="0" y="6"/>
                    </a:lnTo>
                    <a:lnTo>
                      <a:pt x="0" y="5"/>
                    </a:lnTo>
                    <a:lnTo>
                      <a:pt x="0" y="6"/>
                    </a:lnTo>
                    <a:lnTo>
                      <a:pt x="0" y="7"/>
                    </a:lnTo>
                    <a:lnTo>
                      <a:pt x="0" y="6"/>
                    </a:lnTo>
                    <a:lnTo>
                      <a:pt x="0" y="6"/>
                    </a:lnTo>
                    <a:lnTo>
                      <a:pt x="0" y="6"/>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0" y="4"/>
                    </a:lnTo>
                    <a:lnTo>
                      <a:pt x="0" y="4"/>
                    </a:lnTo>
                    <a:lnTo>
                      <a:pt x="0" y="4"/>
                    </a:lnTo>
                    <a:lnTo>
                      <a:pt x="0" y="4"/>
                    </a:lnTo>
                    <a:lnTo>
                      <a:pt x="0" y="0"/>
                    </a:lnTo>
                    <a:lnTo>
                      <a:pt x="0" y="5"/>
                    </a:lnTo>
                    <a:lnTo>
                      <a:pt x="0" y="8"/>
                    </a:lnTo>
                    <a:lnTo>
                      <a:pt x="0" y="9"/>
                    </a:lnTo>
                    <a:lnTo>
                      <a:pt x="0" y="11"/>
                    </a:lnTo>
                    <a:lnTo>
                      <a:pt x="0" y="11"/>
                    </a:lnTo>
                    <a:lnTo>
                      <a:pt x="0" y="12"/>
                    </a:lnTo>
                    <a:lnTo>
                      <a:pt x="0" y="13"/>
                    </a:lnTo>
                    <a:lnTo>
                      <a:pt x="0" y="14"/>
                    </a:lnTo>
                    <a:lnTo>
                      <a:pt x="0" y="15"/>
                    </a:lnTo>
                    <a:lnTo>
                      <a:pt x="0" y="16"/>
                    </a:lnTo>
                    <a:lnTo>
                      <a:pt x="0" y="18"/>
                    </a:lnTo>
                    <a:lnTo>
                      <a:pt x="0" y="19"/>
                    </a:lnTo>
                    <a:lnTo>
                      <a:pt x="0" y="20"/>
                    </a:lnTo>
                    <a:lnTo>
                      <a:pt x="0" y="20"/>
                    </a:lnTo>
                    <a:lnTo>
                      <a:pt x="0" y="21"/>
                    </a:lnTo>
                    <a:lnTo>
                      <a:pt x="0" y="21"/>
                    </a:lnTo>
                    <a:lnTo>
                      <a:pt x="0" y="22"/>
                    </a:lnTo>
                    <a:lnTo>
                      <a:pt x="0" y="22"/>
                    </a:lnTo>
                    <a:lnTo>
                      <a:pt x="0" y="23"/>
                    </a:lnTo>
                    <a:lnTo>
                      <a:pt x="0" y="23"/>
                    </a:lnTo>
                    <a:lnTo>
                      <a:pt x="0" y="24"/>
                    </a:lnTo>
                    <a:lnTo>
                      <a:pt x="0" y="24"/>
                    </a:lnTo>
                    <a:lnTo>
                      <a:pt x="0" y="25"/>
                    </a:lnTo>
                    <a:lnTo>
                      <a:pt x="0" y="26"/>
                    </a:lnTo>
                    <a:lnTo>
                      <a:pt x="0" y="26"/>
                    </a:lnTo>
                    <a:lnTo>
                      <a:pt x="0" y="26"/>
                    </a:lnTo>
                    <a:lnTo>
                      <a:pt x="0" y="27"/>
                    </a:lnTo>
                    <a:lnTo>
                      <a:pt x="0" y="28"/>
                    </a:lnTo>
                    <a:lnTo>
                      <a:pt x="0" y="27"/>
                    </a:lnTo>
                    <a:lnTo>
                      <a:pt x="0" y="28"/>
                    </a:lnTo>
                    <a:lnTo>
                      <a:pt x="0" y="29"/>
                    </a:lnTo>
                    <a:lnTo>
                      <a:pt x="0" y="29"/>
                    </a:lnTo>
                    <a:lnTo>
                      <a:pt x="0" y="30"/>
                    </a:lnTo>
                    <a:lnTo>
                      <a:pt x="0" y="30"/>
                    </a:lnTo>
                    <a:lnTo>
                      <a:pt x="0" y="30"/>
                    </a:lnTo>
                    <a:lnTo>
                      <a:pt x="0" y="30"/>
                    </a:lnTo>
                    <a:lnTo>
                      <a:pt x="0" y="31"/>
                    </a:lnTo>
                    <a:lnTo>
                      <a:pt x="0" y="31"/>
                    </a:lnTo>
                    <a:lnTo>
                      <a:pt x="0" y="32"/>
                    </a:lnTo>
                    <a:lnTo>
                      <a:pt x="0" y="32"/>
                    </a:lnTo>
                    <a:lnTo>
                      <a:pt x="0" y="32"/>
                    </a:lnTo>
                    <a:lnTo>
                      <a:pt x="0" y="32"/>
                    </a:lnTo>
                    <a:lnTo>
                      <a:pt x="0" y="32"/>
                    </a:lnTo>
                    <a:lnTo>
                      <a:pt x="0" y="33"/>
                    </a:lnTo>
                    <a:lnTo>
                      <a:pt x="0" y="33"/>
                    </a:lnTo>
                    <a:lnTo>
                      <a:pt x="0" y="34"/>
                    </a:lnTo>
                    <a:lnTo>
                      <a:pt x="0" y="34"/>
                    </a:lnTo>
                    <a:lnTo>
                      <a:pt x="0" y="34"/>
                    </a:lnTo>
                    <a:lnTo>
                      <a:pt x="0" y="34"/>
                    </a:lnTo>
                    <a:lnTo>
                      <a:pt x="0" y="34"/>
                    </a:lnTo>
                    <a:lnTo>
                      <a:pt x="0" y="35"/>
                    </a:lnTo>
                    <a:lnTo>
                      <a:pt x="0" y="35"/>
                    </a:lnTo>
                    <a:lnTo>
                      <a:pt x="0" y="35"/>
                    </a:lnTo>
                    <a:lnTo>
                      <a:pt x="0" y="36"/>
                    </a:lnTo>
                    <a:lnTo>
                      <a:pt x="0" y="36"/>
                    </a:lnTo>
                    <a:lnTo>
                      <a:pt x="0" y="37"/>
                    </a:lnTo>
                    <a:lnTo>
                      <a:pt x="0" y="37"/>
                    </a:lnTo>
                    <a:lnTo>
                      <a:pt x="0" y="38"/>
                    </a:lnTo>
                    <a:lnTo>
                      <a:pt x="0" y="39"/>
                    </a:lnTo>
                    <a:lnTo>
                      <a:pt x="0" y="39"/>
                    </a:lnTo>
                    <a:lnTo>
                      <a:pt x="0" y="39"/>
                    </a:lnTo>
                    <a:lnTo>
                      <a:pt x="0" y="40"/>
                    </a:lnTo>
                    <a:lnTo>
                      <a:pt x="0" y="40"/>
                    </a:lnTo>
                    <a:lnTo>
                      <a:pt x="0" y="41"/>
                    </a:lnTo>
                    <a:lnTo>
                      <a:pt x="0" y="41"/>
                    </a:lnTo>
                    <a:lnTo>
                      <a:pt x="0" y="41"/>
                    </a:lnTo>
                    <a:lnTo>
                      <a:pt x="0" y="42"/>
                    </a:lnTo>
                    <a:lnTo>
                      <a:pt x="0" y="43"/>
                    </a:lnTo>
                    <a:lnTo>
                      <a:pt x="0" y="43"/>
                    </a:lnTo>
                    <a:lnTo>
                      <a:pt x="0" y="44"/>
                    </a:lnTo>
                    <a:lnTo>
                      <a:pt x="0" y="45"/>
                    </a:lnTo>
                    <a:lnTo>
                      <a:pt x="0" y="45"/>
                    </a:lnTo>
                    <a:lnTo>
                      <a:pt x="0" y="45"/>
                    </a:lnTo>
                    <a:lnTo>
                      <a:pt x="0" y="47"/>
                    </a:lnTo>
                    <a:lnTo>
                      <a:pt x="0" y="46"/>
                    </a:lnTo>
                    <a:lnTo>
                      <a:pt x="0" y="46"/>
                    </a:lnTo>
                    <a:lnTo>
                      <a:pt x="0" y="45"/>
                    </a:lnTo>
                    <a:lnTo>
                      <a:pt x="0" y="45"/>
                    </a:lnTo>
                    <a:lnTo>
                      <a:pt x="0" y="44"/>
                    </a:lnTo>
                    <a:lnTo>
                      <a:pt x="0" y="44"/>
                    </a:lnTo>
                    <a:lnTo>
                      <a:pt x="0" y="44"/>
                    </a:lnTo>
                    <a:lnTo>
                      <a:pt x="0" y="44"/>
                    </a:lnTo>
                    <a:lnTo>
                      <a:pt x="0" y="44"/>
                    </a:lnTo>
                    <a:lnTo>
                      <a:pt x="0" y="44"/>
                    </a:lnTo>
                    <a:lnTo>
                      <a:pt x="0" y="44"/>
                    </a:lnTo>
                    <a:lnTo>
                      <a:pt x="0" y="43"/>
                    </a:lnTo>
                    <a:lnTo>
                      <a:pt x="0" y="43"/>
                    </a:lnTo>
                    <a:lnTo>
                      <a:pt x="0" y="43"/>
                    </a:lnTo>
                    <a:lnTo>
                      <a:pt x="0" y="44"/>
                    </a:lnTo>
                    <a:lnTo>
                      <a:pt x="0" y="45"/>
                    </a:lnTo>
                    <a:lnTo>
                      <a:pt x="0" y="45"/>
                    </a:lnTo>
                    <a:lnTo>
                      <a:pt x="0" y="45"/>
                    </a:lnTo>
                    <a:lnTo>
                      <a:pt x="0" y="45"/>
                    </a:lnTo>
                    <a:lnTo>
                      <a:pt x="0" y="45"/>
                    </a:lnTo>
                    <a:lnTo>
                      <a:pt x="0" y="46"/>
                    </a:lnTo>
                    <a:lnTo>
                      <a:pt x="0" y="46"/>
                    </a:lnTo>
                    <a:lnTo>
                      <a:pt x="0" y="46"/>
                    </a:lnTo>
                    <a:lnTo>
                      <a:pt x="0" y="46"/>
                    </a:lnTo>
                    <a:lnTo>
                      <a:pt x="0" y="46"/>
                    </a:lnTo>
                    <a:lnTo>
                      <a:pt x="0" y="46"/>
                    </a:lnTo>
                    <a:lnTo>
                      <a:pt x="0" y="45"/>
                    </a:lnTo>
                    <a:lnTo>
                      <a:pt x="0" y="46"/>
                    </a:lnTo>
                    <a:lnTo>
                      <a:pt x="0" y="45"/>
                    </a:lnTo>
                    <a:lnTo>
                      <a:pt x="0" y="46"/>
                    </a:lnTo>
                    <a:lnTo>
                      <a:pt x="0" y="46"/>
                    </a:lnTo>
                    <a:lnTo>
                      <a:pt x="0" y="46"/>
                    </a:lnTo>
                    <a:lnTo>
                      <a:pt x="0" y="45"/>
                    </a:lnTo>
                    <a:lnTo>
                      <a:pt x="0" y="46"/>
                    </a:lnTo>
                    <a:lnTo>
                      <a:pt x="0" y="47"/>
                    </a:lnTo>
                    <a:lnTo>
                      <a:pt x="0" y="46"/>
                    </a:lnTo>
                    <a:lnTo>
                      <a:pt x="0" y="47"/>
                    </a:lnTo>
                    <a:lnTo>
                      <a:pt x="0" y="47"/>
                    </a:lnTo>
                    <a:lnTo>
                      <a:pt x="0" y="47"/>
                    </a:lnTo>
                    <a:lnTo>
                      <a:pt x="0" y="48"/>
                    </a:lnTo>
                    <a:lnTo>
                      <a:pt x="0" y="47"/>
                    </a:lnTo>
                    <a:lnTo>
                      <a:pt x="0" y="48"/>
                    </a:lnTo>
                    <a:lnTo>
                      <a:pt x="0" y="48"/>
                    </a:lnTo>
                    <a:lnTo>
                      <a:pt x="0" y="48"/>
                    </a:lnTo>
                    <a:lnTo>
                      <a:pt x="0" y="48"/>
                    </a:lnTo>
                    <a:lnTo>
                      <a:pt x="0" y="49"/>
                    </a:lnTo>
                    <a:lnTo>
                      <a:pt x="0" y="49"/>
                    </a:lnTo>
                    <a:lnTo>
                      <a:pt x="0" y="49"/>
                    </a:lnTo>
                    <a:lnTo>
                      <a:pt x="0" y="50"/>
                    </a:lnTo>
                    <a:lnTo>
                      <a:pt x="0" y="51"/>
                    </a:lnTo>
                    <a:lnTo>
                      <a:pt x="0" y="51"/>
                    </a:lnTo>
                    <a:lnTo>
                      <a:pt x="0" y="52"/>
                    </a:lnTo>
                    <a:lnTo>
                      <a:pt x="0" y="52"/>
                    </a:lnTo>
                    <a:lnTo>
                      <a:pt x="0" y="52"/>
                    </a:lnTo>
                    <a:lnTo>
                      <a:pt x="0" y="53"/>
                    </a:lnTo>
                    <a:lnTo>
                      <a:pt x="0" y="53"/>
                    </a:lnTo>
                    <a:lnTo>
                      <a:pt x="0" y="54"/>
                    </a:lnTo>
                    <a:lnTo>
                      <a:pt x="0" y="54"/>
                    </a:lnTo>
                    <a:lnTo>
                      <a:pt x="0" y="54"/>
                    </a:lnTo>
                    <a:lnTo>
                      <a:pt x="0" y="54"/>
                    </a:lnTo>
                    <a:lnTo>
                      <a:pt x="0" y="54"/>
                    </a:lnTo>
                    <a:lnTo>
                      <a:pt x="0" y="54"/>
                    </a:lnTo>
                    <a:lnTo>
                      <a:pt x="0" y="53"/>
                    </a:lnTo>
                    <a:lnTo>
                      <a:pt x="0" y="54"/>
                    </a:lnTo>
                    <a:lnTo>
                      <a:pt x="0" y="53"/>
                    </a:lnTo>
                    <a:lnTo>
                      <a:pt x="0" y="53"/>
                    </a:lnTo>
                    <a:lnTo>
                      <a:pt x="0" y="53"/>
                    </a:lnTo>
                    <a:lnTo>
                      <a:pt x="0" y="52"/>
                    </a:lnTo>
                    <a:lnTo>
                      <a:pt x="0" y="52"/>
                    </a:lnTo>
                    <a:lnTo>
                      <a:pt x="0" y="53"/>
                    </a:lnTo>
                    <a:lnTo>
                      <a:pt x="0" y="53"/>
                    </a:lnTo>
                    <a:lnTo>
                      <a:pt x="0" y="53"/>
                    </a:lnTo>
                    <a:lnTo>
                      <a:pt x="0" y="53"/>
                    </a:lnTo>
                    <a:lnTo>
                      <a:pt x="0" y="52"/>
                    </a:lnTo>
                    <a:lnTo>
                      <a:pt x="0" y="53"/>
                    </a:lnTo>
                    <a:lnTo>
                      <a:pt x="0" y="53"/>
                    </a:lnTo>
                    <a:lnTo>
                      <a:pt x="0" y="53"/>
                    </a:lnTo>
                    <a:lnTo>
                      <a:pt x="0" y="53"/>
                    </a:lnTo>
                    <a:lnTo>
                      <a:pt x="0" y="53"/>
                    </a:lnTo>
                    <a:lnTo>
                      <a:pt x="0" y="53"/>
                    </a:lnTo>
                    <a:lnTo>
                      <a:pt x="0" y="53"/>
                    </a:lnTo>
                    <a:lnTo>
                      <a:pt x="0" y="54"/>
                    </a:lnTo>
                    <a:lnTo>
                      <a:pt x="0" y="53"/>
                    </a:lnTo>
                    <a:lnTo>
                      <a:pt x="0" y="54"/>
                    </a:lnTo>
                    <a:lnTo>
                      <a:pt x="0" y="53"/>
                    </a:lnTo>
                    <a:lnTo>
                      <a:pt x="0" y="54"/>
                    </a:lnTo>
                    <a:lnTo>
                      <a:pt x="0" y="54"/>
                    </a:lnTo>
                    <a:lnTo>
                      <a:pt x="0" y="53"/>
                    </a:lnTo>
                    <a:lnTo>
                      <a:pt x="0" y="53"/>
                    </a:lnTo>
                    <a:lnTo>
                      <a:pt x="0" y="52"/>
                    </a:lnTo>
                    <a:lnTo>
                      <a:pt x="0" y="51"/>
                    </a:lnTo>
                    <a:lnTo>
                      <a:pt x="0" y="51"/>
                    </a:lnTo>
                    <a:lnTo>
                      <a:pt x="0" y="51"/>
                    </a:lnTo>
                    <a:lnTo>
                      <a:pt x="0" y="50"/>
                    </a:lnTo>
                    <a:lnTo>
                      <a:pt x="0" y="51"/>
                    </a:lnTo>
                    <a:lnTo>
                      <a:pt x="0" y="50"/>
                    </a:lnTo>
                    <a:lnTo>
                      <a:pt x="0" y="50"/>
                    </a:lnTo>
                    <a:lnTo>
                      <a:pt x="0" y="50"/>
                    </a:lnTo>
                    <a:lnTo>
                      <a:pt x="0" y="50"/>
                    </a:lnTo>
                    <a:lnTo>
                      <a:pt x="0" y="51"/>
                    </a:lnTo>
                    <a:lnTo>
                      <a:pt x="0" y="51"/>
                    </a:lnTo>
                    <a:lnTo>
                      <a:pt x="0" y="51"/>
                    </a:lnTo>
                    <a:lnTo>
                      <a:pt x="0" y="52"/>
                    </a:lnTo>
                    <a:lnTo>
                      <a:pt x="0" y="52"/>
                    </a:lnTo>
                    <a:lnTo>
                      <a:pt x="0" y="52"/>
                    </a:lnTo>
                    <a:lnTo>
                      <a:pt x="0" y="52"/>
                    </a:lnTo>
                    <a:lnTo>
                      <a:pt x="0" y="52"/>
                    </a:lnTo>
                    <a:lnTo>
                      <a:pt x="0" y="52"/>
                    </a:lnTo>
                    <a:lnTo>
                      <a:pt x="0" y="53"/>
                    </a:lnTo>
                    <a:lnTo>
                      <a:pt x="0" y="53"/>
                    </a:lnTo>
                    <a:lnTo>
                      <a:pt x="0" y="53"/>
                    </a:lnTo>
                    <a:lnTo>
                      <a:pt x="0" y="53"/>
                    </a:lnTo>
                    <a:lnTo>
                      <a:pt x="0" y="52"/>
                    </a:lnTo>
                    <a:lnTo>
                      <a:pt x="0" y="51"/>
                    </a:lnTo>
                    <a:lnTo>
                      <a:pt x="0" y="51"/>
                    </a:lnTo>
                    <a:lnTo>
                      <a:pt x="0" y="52"/>
                    </a:lnTo>
                    <a:lnTo>
                      <a:pt x="0" y="52"/>
                    </a:lnTo>
                    <a:lnTo>
                      <a:pt x="0" y="53"/>
                    </a:lnTo>
                    <a:lnTo>
                      <a:pt x="0" y="53"/>
                    </a:lnTo>
                    <a:lnTo>
                      <a:pt x="0" y="53"/>
                    </a:lnTo>
                    <a:lnTo>
                      <a:pt x="0" y="53"/>
                    </a:lnTo>
                    <a:lnTo>
                      <a:pt x="0" y="53"/>
                    </a:lnTo>
                    <a:lnTo>
                      <a:pt x="0" y="53"/>
                    </a:lnTo>
                    <a:lnTo>
                      <a:pt x="0" y="53"/>
                    </a:lnTo>
                    <a:lnTo>
                      <a:pt x="0" y="52"/>
                    </a:lnTo>
                    <a:lnTo>
                      <a:pt x="0" y="53"/>
                    </a:lnTo>
                    <a:lnTo>
                      <a:pt x="0" y="52"/>
                    </a:lnTo>
                    <a:lnTo>
                      <a:pt x="0" y="51"/>
                    </a:lnTo>
                    <a:lnTo>
                      <a:pt x="0" y="51"/>
                    </a:lnTo>
                    <a:lnTo>
                      <a:pt x="0" y="50"/>
                    </a:lnTo>
                    <a:lnTo>
                      <a:pt x="0" y="50"/>
                    </a:lnTo>
                    <a:lnTo>
                      <a:pt x="0" y="49"/>
                    </a:lnTo>
                    <a:lnTo>
                      <a:pt x="0" y="49"/>
                    </a:lnTo>
                    <a:lnTo>
                      <a:pt x="0" y="48"/>
                    </a:lnTo>
                    <a:lnTo>
                      <a:pt x="0" y="48"/>
                    </a:lnTo>
                    <a:lnTo>
                      <a:pt x="0" y="47"/>
                    </a:lnTo>
                    <a:lnTo>
                      <a:pt x="0" y="47"/>
                    </a:lnTo>
                    <a:lnTo>
                      <a:pt x="0" y="47"/>
                    </a:lnTo>
                    <a:lnTo>
                      <a:pt x="0" y="48"/>
                    </a:lnTo>
                    <a:lnTo>
                      <a:pt x="0" y="48"/>
                    </a:lnTo>
                    <a:lnTo>
                      <a:pt x="0" y="48"/>
                    </a:lnTo>
                    <a:lnTo>
                      <a:pt x="0" y="49"/>
                    </a:lnTo>
                    <a:lnTo>
                      <a:pt x="0" y="49"/>
                    </a:lnTo>
                    <a:lnTo>
                      <a:pt x="0" y="49"/>
                    </a:lnTo>
                    <a:lnTo>
                      <a:pt x="0" y="49"/>
                    </a:lnTo>
                    <a:lnTo>
                      <a:pt x="0" y="49"/>
                    </a:lnTo>
                    <a:lnTo>
                      <a:pt x="0" y="49"/>
                    </a:lnTo>
                    <a:lnTo>
                      <a:pt x="0" y="49"/>
                    </a:lnTo>
                    <a:lnTo>
                      <a:pt x="0" y="49"/>
                    </a:lnTo>
                    <a:lnTo>
                      <a:pt x="0" y="50"/>
                    </a:lnTo>
                    <a:lnTo>
                      <a:pt x="0" y="51"/>
                    </a:lnTo>
                    <a:lnTo>
                      <a:pt x="0" y="51"/>
                    </a:lnTo>
                    <a:lnTo>
                      <a:pt x="0" y="51"/>
                    </a:lnTo>
                    <a:lnTo>
                      <a:pt x="0" y="51"/>
                    </a:lnTo>
                    <a:lnTo>
                      <a:pt x="0" y="52"/>
                    </a:lnTo>
                    <a:lnTo>
                      <a:pt x="0" y="52"/>
                    </a:lnTo>
                    <a:lnTo>
                      <a:pt x="0" y="53"/>
                    </a:lnTo>
                    <a:lnTo>
                      <a:pt x="0" y="54"/>
                    </a:lnTo>
                    <a:lnTo>
                      <a:pt x="0" y="53"/>
                    </a:lnTo>
                    <a:lnTo>
                      <a:pt x="0" y="54"/>
                    </a:lnTo>
                    <a:lnTo>
                      <a:pt x="0" y="54"/>
                    </a:lnTo>
                    <a:lnTo>
                      <a:pt x="0" y="55"/>
                    </a:lnTo>
                    <a:lnTo>
                      <a:pt x="0" y="54"/>
                    </a:lnTo>
                    <a:lnTo>
                      <a:pt x="0" y="55"/>
                    </a:lnTo>
                    <a:lnTo>
                      <a:pt x="0" y="55"/>
                    </a:lnTo>
                    <a:lnTo>
                      <a:pt x="0" y="55"/>
                    </a:lnTo>
                    <a:lnTo>
                      <a:pt x="0" y="55"/>
                    </a:lnTo>
                    <a:lnTo>
                      <a:pt x="0" y="55"/>
                    </a:lnTo>
                    <a:lnTo>
                      <a:pt x="0" y="55"/>
                    </a:lnTo>
                    <a:lnTo>
                      <a:pt x="0" y="54"/>
                    </a:lnTo>
                    <a:lnTo>
                      <a:pt x="0" y="55"/>
                    </a:lnTo>
                    <a:lnTo>
                      <a:pt x="0" y="53"/>
                    </a:lnTo>
                    <a:lnTo>
                      <a:pt x="0" y="54"/>
                    </a:lnTo>
                    <a:lnTo>
                      <a:pt x="0" y="53"/>
                    </a:lnTo>
                    <a:lnTo>
                      <a:pt x="0" y="54"/>
                    </a:lnTo>
                    <a:lnTo>
                      <a:pt x="0" y="53"/>
                    </a:lnTo>
                    <a:lnTo>
                      <a:pt x="0" y="53"/>
                    </a:lnTo>
                    <a:lnTo>
                      <a:pt x="0" y="53"/>
                    </a:lnTo>
                    <a:lnTo>
                      <a:pt x="0" y="52"/>
                    </a:lnTo>
                    <a:lnTo>
                      <a:pt x="0" y="51"/>
                    </a:lnTo>
                    <a:lnTo>
                      <a:pt x="0" y="51"/>
                    </a:lnTo>
                    <a:lnTo>
                      <a:pt x="0" y="52"/>
                    </a:lnTo>
                    <a:lnTo>
                      <a:pt x="0" y="52"/>
                    </a:lnTo>
                    <a:lnTo>
                      <a:pt x="0" y="53"/>
                    </a:lnTo>
                    <a:lnTo>
                      <a:pt x="0" y="53"/>
                    </a:lnTo>
                    <a:lnTo>
                      <a:pt x="0" y="54"/>
                    </a:lnTo>
                    <a:lnTo>
                      <a:pt x="0" y="55"/>
                    </a:lnTo>
                    <a:lnTo>
                      <a:pt x="0" y="55"/>
                    </a:lnTo>
                    <a:lnTo>
                      <a:pt x="0" y="56"/>
                    </a:lnTo>
                    <a:lnTo>
                      <a:pt x="0" y="57"/>
                    </a:lnTo>
                    <a:lnTo>
                      <a:pt x="0" y="56"/>
                    </a:lnTo>
                    <a:lnTo>
                      <a:pt x="0" y="56"/>
                    </a:lnTo>
                    <a:lnTo>
                      <a:pt x="0" y="57"/>
                    </a:lnTo>
                    <a:lnTo>
                      <a:pt x="0" y="56"/>
                    </a:lnTo>
                    <a:lnTo>
                      <a:pt x="0" y="56"/>
                    </a:lnTo>
                    <a:lnTo>
                      <a:pt x="0" y="56"/>
                    </a:lnTo>
                    <a:lnTo>
                      <a:pt x="0" y="57"/>
                    </a:lnTo>
                    <a:lnTo>
                      <a:pt x="0" y="57"/>
                    </a:lnTo>
                    <a:lnTo>
                      <a:pt x="0" y="57"/>
                    </a:lnTo>
                    <a:lnTo>
                      <a:pt x="0" y="56"/>
                    </a:lnTo>
                    <a:lnTo>
                      <a:pt x="0" y="57"/>
                    </a:lnTo>
                    <a:lnTo>
                      <a:pt x="0" y="57"/>
                    </a:lnTo>
                    <a:lnTo>
                      <a:pt x="0" y="56"/>
                    </a:lnTo>
                    <a:lnTo>
                      <a:pt x="0" y="56"/>
                    </a:lnTo>
                    <a:lnTo>
                      <a:pt x="0" y="55"/>
                    </a:lnTo>
                    <a:lnTo>
                      <a:pt x="0" y="56"/>
                    </a:lnTo>
                    <a:lnTo>
                      <a:pt x="0" y="55"/>
                    </a:lnTo>
                    <a:lnTo>
                      <a:pt x="0" y="56"/>
                    </a:lnTo>
                    <a:lnTo>
                      <a:pt x="0" y="55"/>
                    </a:lnTo>
                    <a:lnTo>
                      <a:pt x="0" y="56"/>
                    </a:lnTo>
                    <a:lnTo>
                      <a:pt x="0" y="56"/>
                    </a:lnTo>
                    <a:lnTo>
                      <a:pt x="0" y="57"/>
                    </a:lnTo>
                    <a:lnTo>
                      <a:pt x="0" y="56"/>
                    </a:lnTo>
                    <a:lnTo>
                      <a:pt x="0" y="57"/>
                    </a:lnTo>
                    <a:lnTo>
                      <a:pt x="0" y="58"/>
                    </a:lnTo>
                    <a:lnTo>
                      <a:pt x="0" y="58"/>
                    </a:lnTo>
                    <a:lnTo>
                      <a:pt x="0" y="58"/>
                    </a:lnTo>
                    <a:lnTo>
                      <a:pt x="0" y="59"/>
                    </a:lnTo>
                    <a:lnTo>
                      <a:pt x="0" y="59"/>
                    </a:lnTo>
                    <a:lnTo>
                      <a:pt x="0" y="59"/>
                    </a:lnTo>
                    <a:lnTo>
                      <a:pt x="0" y="58"/>
                    </a:lnTo>
                    <a:lnTo>
                      <a:pt x="0" y="58"/>
                    </a:lnTo>
                    <a:lnTo>
                      <a:pt x="0" y="58"/>
                    </a:lnTo>
                    <a:lnTo>
                      <a:pt x="0" y="58"/>
                    </a:lnTo>
                    <a:lnTo>
                      <a:pt x="0" y="58"/>
                    </a:lnTo>
                    <a:lnTo>
                      <a:pt x="0" y="58"/>
                    </a:lnTo>
                    <a:lnTo>
                      <a:pt x="0" y="58"/>
                    </a:lnTo>
                    <a:lnTo>
                      <a:pt x="0" y="59"/>
                    </a:lnTo>
                    <a:lnTo>
                      <a:pt x="0" y="58"/>
                    </a:lnTo>
                    <a:lnTo>
                      <a:pt x="0" y="59"/>
                    </a:lnTo>
                    <a:lnTo>
                      <a:pt x="0" y="58"/>
                    </a:lnTo>
                    <a:lnTo>
                      <a:pt x="0" y="58"/>
                    </a:lnTo>
                    <a:lnTo>
                      <a:pt x="0" y="58"/>
                    </a:lnTo>
                    <a:lnTo>
                      <a:pt x="0" y="58"/>
                    </a:lnTo>
                    <a:lnTo>
                      <a:pt x="0" y="57"/>
                    </a:lnTo>
                    <a:lnTo>
                      <a:pt x="0" y="58"/>
                    </a:lnTo>
                    <a:lnTo>
                      <a:pt x="0" y="58"/>
                    </a:lnTo>
                    <a:lnTo>
                      <a:pt x="0" y="57"/>
                    </a:lnTo>
                    <a:lnTo>
                      <a:pt x="0" y="57"/>
                    </a:lnTo>
                    <a:lnTo>
                      <a:pt x="0" y="57"/>
                    </a:lnTo>
                    <a:lnTo>
                      <a:pt x="0" y="57"/>
                    </a:lnTo>
                    <a:lnTo>
                      <a:pt x="0" y="56"/>
                    </a:lnTo>
                    <a:lnTo>
                      <a:pt x="0" y="56"/>
                    </a:lnTo>
                    <a:lnTo>
                      <a:pt x="0" y="56"/>
                    </a:lnTo>
                    <a:lnTo>
                      <a:pt x="0" y="56"/>
                    </a:lnTo>
                    <a:lnTo>
                      <a:pt x="0" y="56"/>
                    </a:lnTo>
                    <a:lnTo>
                      <a:pt x="0" y="57"/>
                    </a:lnTo>
                    <a:lnTo>
                      <a:pt x="0" y="57"/>
                    </a:lnTo>
                    <a:lnTo>
                      <a:pt x="0" y="58"/>
                    </a:lnTo>
                    <a:lnTo>
                      <a:pt x="0" y="58"/>
                    </a:lnTo>
                    <a:lnTo>
                      <a:pt x="0" y="59"/>
                    </a:lnTo>
                    <a:lnTo>
                      <a:pt x="0" y="58"/>
                    </a:lnTo>
                    <a:lnTo>
                      <a:pt x="0" y="59"/>
                    </a:lnTo>
                    <a:lnTo>
                      <a:pt x="0" y="59"/>
                    </a:lnTo>
                    <a:lnTo>
                      <a:pt x="0" y="59"/>
                    </a:lnTo>
                    <a:lnTo>
                      <a:pt x="0" y="60"/>
                    </a:lnTo>
                    <a:lnTo>
                      <a:pt x="0" y="60"/>
                    </a:lnTo>
                    <a:lnTo>
                      <a:pt x="0" y="60"/>
                    </a:lnTo>
                    <a:lnTo>
                      <a:pt x="0" y="59"/>
                    </a:lnTo>
                    <a:lnTo>
                      <a:pt x="0" y="60"/>
                    </a:lnTo>
                    <a:lnTo>
                      <a:pt x="0" y="59"/>
                    </a:lnTo>
                    <a:lnTo>
                      <a:pt x="0" y="59"/>
                    </a:lnTo>
                    <a:lnTo>
                      <a:pt x="0" y="59"/>
                    </a:lnTo>
                    <a:lnTo>
                      <a:pt x="0" y="59"/>
                    </a:lnTo>
                    <a:lnTo>
                      <a:pt x="0" y="59"/>
                    </a:lnTo>
                    <a:lnTo>
                      <a:pt x="0" y="59"/>
                    </a:lnTo>
                    <a:lnTo>
                      <a:pt x="0" y="59"/>
                    </a:lnTo>
                    <a:lnTo>
                      <a:pt x="0" y="59"/>
                    </a:lnTo>
                    <a:lnTo>
                      <a:pt x="0" y="59"/>
                    </a:lnTo>
                    <a:lnTo>
                      <a:pt x="0" y="58"/>
                    </a:lnTo>
                    <a:lnTo>
                      <a:pt x="0" y="59"/>
                    </a:lnTo>
                    <a:lnTo>
                      <a:pt x="0" y="59"/>
                    </a:lnTo>
                    <a:lnTo>
                      <a:pt x="0" y="58"/>
                    </a:lnTo>
                    <a:lnTo>
                      <a:pt x="0" y="58"/>
                    </a:lnTo>
                    <a:lnTo>
                      <a:pt x="0" y="59"/>
                    </a:lnTo>
                    <a:lnTo>
                      <a:pt x="0" y="59"/>
                    </a:lnTo>
                    <a:lnTo>
                      <a:pt x="0" y="60"/>
                    </a:lnTo>
                    <a:lnTo>
                      <a:pt x="0" y="60"/>
                    </a:lnTo>
                    <a:lnTo>
                      <a:pt x="0" y="61"/>
                    </a:lnTo>
                    <a:lnTo>
                      <a:pt x="0" y="60"/>
                    </a:lnTo>
                    <a:lnTo>
                      <a:pt x="0" y="61"/>
                    </a:lnTo>
                    <a:lnTo>
                      <a:pt x="0" y="62"/>
                    </a:lnTo>
                    <a:lnTo>
                      <a:pt x="0" y="61"/>
                    </a:lnTo>
                    <a:lnTo>
                      <a:pt x="0" y="62"/>
                    </a:lnTo>
                    <a:lnTo>
                      <a:pt x="0" y="63"/>
                    </a:lnTo>
                    <a:lnTo>
                      <a:pt x="0" y="63"/>
                    </a:lnTo>
                    <a:lnTo>
                      <a:pt x="0" y="63"/>
                    </a:lnTo>
                    <a:lnTo>
                      <a:pt x="0" y="64"/>
                    </a:lnTo>
                    <a:lnTo>
                      <a:pt x="0" y="63"/>
                    </a:lnTo>
                    <a:lnTo>
                      <a:pt x="0" y="63"/>
                    </a:lnTo>
                    <a:lnTo>
                      <a:pt x="0" y="63"/>
                    </a:lnTo>
                    <a:lnTo>
                      <a:pt x="0" y="63"/>
                    </a:lnTo>
                    <a:lnTo>
                      <a:pt x="0" y="64"/>
                    </a:lnTo>
                    <a:lnTo>
                      <a:pt x="0" y="63"/>
                    </a:lnTo>
                    <a:lnTo>
                      <a:pt x="0" y="64"/>
                    </a:lnTo>
                    <a:lnTo>
                      <a:pt x="0" y="64"/>
                    </a:lnTo>
                    <a:lnTo>
                      <a:pt x="0" y="64"/>
                    </a:lnTo>
                    <a:lnTo>
                      <a:pt x="0" y="63"/>
                    </a:lnTo>
                    <a:lnTo>
                      <a:pt x="0" y="64"/>
                    </a:lnTo>
                    <a:lnTo>
                      <a:pt x="0" y="64"/>
                    </a:lnTo>
                    <a:lnTo>
                      <a:pt x="0" y="64"/>
                    </a:lnTo>
                    <a:lnTo>
                      <a:pt x="0" y="64"/>
                    </a:lnTo>
                    <a:lnTo>
                      <a:pt x="0" y="63"/>
                    </a:lnTo>
                    <a:lnTo>
                      <a:pt x="0" y="64"/>
                    </a:lnTo>
                    <a:lnTo>
                      <a:pt x="0" y="64"/>
                    </a:lnTo>
                    <a:lnTo>
                      <a:pt x="0" y="64"/>
                    </a:lnTo>
                    <a:lnTo>
                      <a:pt x="0" y="64"/>
                    </a:lnTo>
                    <a:lnTo>
                      <a:pt x="0" y="63"/>
                    </a:lnTo>
                    <a:lnTo>
                      <a:pt x="0" y="63"/>
                    </a:lnTo>
                    <a:lnTo>
                      <a:pt x="0" y="64"/>
                    </a:lnTo>
                    <a:lnTo>
                      <a:pt x="0" y="65"/>
                    </a:lnTo>
                    <a:lnTo>
                      <a:pt x="0" y="65"/>
                    </a:lnTo>
                    <a:lnTo>
                      <a:pt x="0" y="65"/>
                    </a:lnTo>
                    <a:lnTo>
                      <a:pt x="0" y="65"/>
                    </a:lnTo>
                    <a:lnTo>
                      <a:pt x="0" y="65"/>
                    </a:lnTo>
                    <a:lnTo>
                      <a:pt x="0" y="65"/>
                    </a:lnTo>
                    <a:lnTo>
                      <a:pt x="0" y="65"/>
                    </a:lnTo>
                    <a:lnTo>
                      <a:pt x="0" y="65"/>
                    </a:lnTo>
                    <a:lnTo>
                      <a:pt x="0" y="65"/>
                    </a:lnTo>
                    <a:lnTo>
                      <a:pt x="0" y="64"/>
                    </a:lnTo>
                    <a:lnTo>
                      <a:pt x="0" y="64"/>
                    </a:lnTo>
                    <a:lnTo>
                      <a:pt x="0" y="63"/>
                    </a:lnTo>
                    <a:lnTo>
                      <a:pt x="0" y="62"/>
                    </a:lnTo>
                    <a:lnTo>
                      <a:pt x="0" y="61"/>
                    </a:lnTo>
                    <a:lnTo>
                      <a:pt x="0" y="61"/>
                    </a:lnTo>
                    <a:lnTo>
                      <a:pt x="0" y="60"/>
                    </a:lnTo>
                    <a:lnTo>
                      <a:pt x="0" y="59"/>
                    </a:lnTo>
                    <a:lnTo>
                      <a:pt x="0" y="58"/>
                    </a:lnTo>
                    <a:lnTo>
                      <a:pt x="0" y="58"/>
                    </a:lnTo>
                    <a:lnTo>
                      <a:pt x="0" y="58"/>
                    </a:lnTo>
                    <a:lnTo>
                      <a:pt x="0" y="58"/>
                    </a:lnTo>
                    <a:lnTo>
                      <a:pt x="0" y="58"/>
                    </a:lnTo>
                    <a:lnTo>
                      <a:pt x="0" y="58"/>
                    </a:lnTo>
                    <a:lnTo>
                      <a:pt x="0" y="59"/>
                    </a:lnTo>
                    <a:lnTo>
                      <a:pt x="0" y="59"/>
                    </a:lnTo>
                    <a:lnTo>
                      <a:pt x="0" y="59"/>
                    </a:lnTo>
                    <a:lnTo>
                      <a:pt x="0" y="60"/>
                    </a:lnTo>
                    <a:lnTo>
                      <a:pt x="0" y="59"/>
                    </a:lnTo>
                    <a:lnTo>
                      <a:pt x="0" y="59"/>
                    </a:lnTo>
                    <a:lnTo>
                      <a:pt x="0" y="59"/>
                    </a:lnTo>
                    <a:lnTo>
                      <a:pt x="0" y="60"/>
                    </a:lnTo>
                    <a:lnTo>
                      <a:pt x="0" y="60"/>
                    </a:lnTo>
                    <a:lnTo>
                      <a:pt x="0" y="59"/>
                    </a:lnTo>
                    <a:lnTo>
                      <a:pt x="0" y="60"/>
                    </a:lnTo>
                    <a:lnTo>
                      <a:pt x="0" y="59"/>
                    </a:lnTo>
                    <a:lnTo>
                      <a:pt x="0" y="59"/>
                    </a:lnTo>
                    <a:lnTo>
                      <a:pt x="0" y="59"/>
                    </a:lnTo>
                    <a:lnTo>
                      <a:pt x="0" y="59"/>
                    </a:lnTo>
                    <a:lnTo>
                      <a:pt x="0" y="58"/>
                    </a:lnTo>
                    <a:lnTo>
                      <a:pt x="0" y="59"/>
                    </a:lnTo>
                    <a:lnTo>
                      <a:pt x="0" y="58"/>
                    </a:lnTo>
                    <a:lnTo>
                      <a:pt x="0" y="59"/>
                    </a:lnTo>
                    <a:lnTo>
                      <a:pt x="0" y="58"/>
                    </a:lnTo>
                    <a:lnTo>
                      <a:pt x="0" y="58"/>
                    </a:lnTo>
                    <a:lnTo>
                      <a:pt x="0" y="58"/>
                    </a:lnTo>
                    <a:lnTo>
                      <a:pt x="0" y="57"/>
                    </a:lnTo>
                    <a:lnTo>
                      <a:pt x="0" y="56"/>
                    </a:lnTo>
                    <a:lnTo>
                      <a:pt x="0" y="56"/>
                    </a:lnTo>
                    <a:lnTo>
                      <a:pt x="0" y="56"/>
                    </a:lnTo>
                    <a:lnTo>
                      <a:pt x="0" y="57"/>
                    </a:lnTo>
                    <a:lnTo>
                      <a:pt x="0" y="57"/>
                    </a:lnTo>
                    <a:lnTo>
                      <a:pt x="0" y="57"/>
                    </a:lnTo>
                    <a:lnTo>
                      <a:pt x="0" y="56"/>
                    </a:lnTo>
                    <a:lnTo>
                      <a:pt x="0" y="57"/>
                    </a:lnTo>
                    <a:lnTo>
                      <a:pt x="0" y="57"/>
                    </a:lnTo>
                    <a:lnTo>
                      <a:pt x="0" y="58"/>
                    </a:lnTo>
                    <a:lnTo>
                      <a:pt x="0" y="58"/>
                    </a:lnTo>
                    <a:lnTo>
                      <a:pt x="0" y="59"/>
                    </a:lnTo>
                    <a:lnTo>
                      <a:pt x="0" y="58"/>
                    </a:lnTo>
                    <a:lnTo>
                      <a:pt x="0" y="59"/>
                    </a:lnTo>
                    <a:lnTo>
                      <a:pt x="0" y="59"/>
                    </a:lnTo>
                    <a:lnTo>
                      <a:pt x="0" y="59"/>
                    </a:lnTo>
                    <a:lnTo>
                      <a:pt x="0" y="59"/>
                    </a:lnTo>
                    <a:lnTo>
                      <a:pt x="0" y="59"/>
                    </a:lnTo>
                    <a:lnTo>
                      <a:pt x="0" y="59"/>
                    </a:lnTo>
                    <a:lnTo>
                      <a:pt x="0" y="59"/>
                    </a:lnTo>
                    <a:lnTo>
                      <a:pt x="0" y="59"/>
                    </a:lnTo>
                    <a:lnTo>
                      <a:pt x="0" y="60"/>
                    </a:lnTo>
                    <a:lnTo>
                      <a:pt x="0" y="61"/>
                    </a:lnTo>
                    <a:lnTo>
                      <a:pt x="0" y="60"/>
                    </a:lnTo>
                    <a:lnTo>
                      <a:pt x="0" y="59"/>
                    </a:lnTo>
                    <a:lnTo>
                      <a:pt x="0" y="60"/>
                    </a:lnTo>
                    <a:lnTo>
                      <a:pt x="0" y="59"/>
                    </a:lnTo>
                    <a:lnTo>
                      <a:pt x="0" y="60"/>
                    </a:lnTo>
                    <a:lnTo>
                      <a:pt x="0" y="59"/>
                    </a:lnTo>
                    <a:lnTo>
                      <a:pt x="0" y="59"/>
                    </a:lnTo>
                    <a:lnTo>
                      <a:pt x="0" y="59"/>
                    </a:lnTo>
                    <a:lnTo>
                      <a:pt x="0" y="60"/>
                    </a:lnTo>
                    <a:lnTo>
                      <a:pt x="0" y="61"/>
                    </a:lnTo>
                    <a:lnTo>
                      <a:pt x="0" y="61"/>
                    </a:lnTo>
                    <a:lnTo>
                      <a:pt x="0" y="61"/>
                    </a:lnTo>
                    <a:lnTo>
                      <a:pt x="0" y="61"/>
                    </a:lnTo>
                    <a:lnTo>
                      <a:pt x="0" y="61"/>
                    </a:lnTo>
                    <a:lnTo>
                      <a:pt x="0" y="62"/>
                    </a:lnTo>
                    <a:lnTo>
                      <a:pt x="0" y="62"/>
                    </a:lnTo>
                    <a:lnTo>
                      <a:pt x="0" y="62"/>
                    </a:lnTo>
                    <a:lnTo>
                      <a:pt x="0" y="63"/>
                    </a:lnTo>
                    <a:lnTo>
                      <a:pt x="0" y="62"/>
                    </a:lnTo>
                    <a:lnTo>
                      <a:pt x="0" y="62"/>
                    </a:lnTo>
                    <a:lnTo>
                      <a:pt x="0" y="62"/>
                    </a:lnTo>
                    <a:lnTo>
                      <a:pt x="0" y="62"/>
                    </a:lnTo>
                    <a:lnTo>
                      <a:pt x="0" y="62"/>
                    </a:lnTo>
                    <a:lnTo>
                      <a:pt x="0" y="61"/>
                    </a:lnTo>
                    <a:lnTo>
                      <a:pt x="0" y="62"/>
                    </a:lnTo>
                    <a:lnTo>
                      <a:pt x="0" y="61"/>
                    </a:lnTo>
                    <a:lnTo>
                      <a:pt x="0" y="62"/>
                    </a:lnTo>
                    <a:lnTo>
                      <a:pt x="0" y="61"/>
                    </a:lnTo>
                    <a:lnTo>
                      <a:pt x="0" y="62"/>
                    </a:lnTo>
                    <a:lnTo>
                      <a:pt x="0" y="62"/>
                    </a:lnTo>
                    <a:lnTo>
                      <a:pt x="0" y="63"/>
                    </a:lnTo>
                    <a:lnTo>
                      <a:pt x="0" y="62"/>
                    </a:lnTo>
                    <a:lnTo>
                      <a:pt x="0" y="62"/>
                    </a:lnTo>
                    <a:lnTo>
                      <a:pt x="0" y="62"/>
                    </a:lnTo>
                    <a:lnTo>
                      <a:pt x="0" y="62"/>
                    </a:lnTo>
                    <a:lnTo>
                      <a:pt x="0" y="62"/>
                    </a:lnTo>
                    <a:lnTo>
                      <a:pt x="0" y="62"/>
                    </a:lnTo>
                    <a:lnTo>
                      <a:pt x="0" y="62"/>
                    </a:lnTo>
                    <a:lnTo>
                      <a:pt x="0" y="63"/>
                    </a:lnTo>
                    <a:lnTo>
                      <a:pt x="0" y="63"/>
                    </a:lnTo>
                    <a:lnTo>
                      <a:pt x="0" y="63"/>
                    </a:lnTo>
                    <a:lnTo>
                      <a:pt x="0" y="63"/>
                    </a:lnTo>
                    <a:lnTo>
                      <a:pt x="0" y="64"/>
                    </a:lnTo>
                    <a:lnTo>
                      <a:pt x="0" y="63"/>
                    </a:lnTo>
                    <a:lnTo>
                      <a:pt x="0" y="64"/>
                    </a:lnTo>
                    <a:lnTo>
                      <a:pt x="0" y="64"/>
                    </a:lnTo>
                    <a:lnTo>
                      <a:pt x="0" y="64"/>
                    </a:lnTo>
                    <a:lnTo>
                      <a:pt x="0" y="65"/>
                    </a:lnTo>
                    <a:lnTo>
                      <a:pt x="0" y="64"/>
                    </a:lnTo>
                    <a:lnTo>
                      <a:pt x="0" y="65"/>
                    </a:lnTo>
                    <a:lnTo>
                      <a:pt x="0" y="64"/>
                    </a:lnTo>
                    <a:lnTo>
                      <a:pt x="0" y="65"/>
                    </a:lnTo>
                    <a:lnTo>
                      <a:pt x="0" y="64"/>
                    </a:lnTo>
                    <a:lnTo>
                      <a:pt x="0" y="63"/>
                    </a:lnTo>
                    <a:lnTo>
                      <a:pt x="0" y="64"/>
                    </a:lnTo>
                    <a:lnTo>
                      <a:pt x="0" y="64"/>
                    </a:lnTo>
                    <a:lnTo>
                      <a:pt x="0" y="64"/>
                    </a:lnTo>
                    <a:lnTo>
                      <a:pt x="0" y="65"/>
                    </a:lnTo>
                    <a:lnTo>
                      <a:pt x="0" y="65"/>
                    </a:lnTo>
                    <a:lnTo>
                      <a:pt x="0" y="64"/>
                    </a:lnTo>
                    <a:lnTo>
                      <a:pt x="0" y="64"/>
                    </a:lnTo>
                    <a:lnTo>
                      <a:pt x="0" y="63"/>
                    </a:lnTo>
                    <a:lnTo>
                      <a:pt x="0" y="62"/>
                    </a:lnTo>
                    <a:lnTo>
                      <a:pt x="0" y="61"/>
                    </a:lnTo>
                    <a:lnTo>
                      <a:pt x="0" y="61"/>
                    </a:lnTo>
                    <a:lnTo>
                      <a:pt x="0" y="61"/>
                    </a:lnTo>
                    <a:lnTo>
                      <a:pt x="0" y="60"/>
                    </a:lnTo>
                    <a:lnTo>
                      <a:pt x="0" y="61"/>
                    </a:lnTo>
                    <a:lnTo>
                      <a:pt x="0" y="60"/>
                    </a:lnTo>
                    <a:lnTo>
                      <a:pt x="0" y="59"/>
                    </a:lnTo>
                    <a:lnTo>
                      <a:pt x="0" y="59"/>
                    </a:lnTo>
                    <a:lnTo>
                      <a:pt x="0" y="59"/>
                    </a:lnTo>
                    <a:lnTo>
                      <a:pt x="0" y="59"/>
                    </a:lnTo>
                    <a:lnTo>
                      <a:pt x="0" y="60"/>
                    </a:lnTo>
                    <a:lnTo>
                      <a:pt x="0" y="60"/>
                    </a:lnTo>
                    <a:lnTo>
                      <a:pt x="0" y="60"/>
                    </a:lnTo>
                    <a:lnTo>
                      <a:pt x="0" y="61"/>
                    </a:lnTo>
                    <a:lnTo>
                      <a:pt x="0" y="61"/>
                    </a:lnTo>
                    <a:lnTo>
                      <a:pt x="0" y="61"/>
                    </a:lnTo>
                    <a:lnTo>
                      <a:pt x="0" y="62"/>
                    </a:lnTo>
                    <a:lnTo>
                      <a:pt x="0" y="62"/>
                    </a:lnTo>
                    <a:lnTo>
                      <a:pt x="0" y="61"/>
                    </a:lnTo>
                    <a:lnTo>
                      <a:pt x="0" y="61"/>
                    </a:lnTo>
                    <a:lnTo>
                      <a:pt x="0" y="60"/>
                    </a:lnTo>
                    <a:lnTo>
                      <a:pt x="0" y="61"/>
                    </a:lnTo>
                    <a:lnTo>
                      <a:pt x="0" y="62"/>
                    </a:lnTo>
                    <a:lnTo>
                      <a:pt x="0" y="61"/>
                    </a:lnTo>
                    <a:lnTo>
                      <a:pt x="0" y="62"/>
                    </a:lnTo>
                    <a:lnTo>
                      <a:pt x="0" y="61"/>
                    </a:lnTo>
                    <a:lnTo>
                      <a:pt x="0" y="62"/>
                    </a:lnTo>
                    <a:lnTo>
                      <a:pt x="0" y="62"/>
                    </a:lnTo>
                    <a:lnTo>
                      <a:pt x="0" y="62"/>
                    </a:lnTo>
                    <a:lnTo>
                      <a:pt x="0" y="62"/>
                    </a:lnTo>
                    <a:lnTo>
                      <a:pt x="0" y="62"/>
                    </a:lnTo>
                    <a:lnTo>
                      <a:pt x="0" y="62"/>
                    </a:lnTo>
                    <a:lnTo>
                      <a:pt x="0" y="63"/>
                    </a:lnTo>
                    <a:lnTo>
                      <a:pt x="0" y="63"/>
                    </a:lnTo>
                    <a:lnTo>
                      <a:pt x="0" y="62"/>
                    </a:lnTo>
                    <a:lnTo>
                      <a:pt x="0" y="62"/>
                    </a:lnTo>
                    <a:lnTo>
                      <a:pt x="0" y="62"/>
                    </a:lnTo>
                    <a:lnTo>
                      <a:pt x="0" y="62"/>
                    </a:lnTo>
                    <a:lnTo>
                      <a:pt x="0" y="62"/>
                    </a:lnTo>
                    <a:lnTo>
                      <a:pt x="0" y="62"/>
                    </a:lnTo>
                    <a:lnTo>
                      <a:pt x="0" y="62"/>
                    </a:lnTo>
                    <a:lnTo>
                      <a:pt x="0" y="62"/>
                    </a:lnTo>
                    <a:lnTo>
                      <a:pt x="0" y="61"/>
                    </a:lnTo>
                    <a:lnTo>
                      <a:pt x="0" y="61"/>
                    </a:lnTo>
                    <a:lnTo>
                      <a:pt x="0" y="61"/>
                    </a:lnTo>
                    <a:lnTo>
                      <a:pt x="0" y="61"/>
                    </a:lnTo>
                    <a:lnTo>
                      <a:pt x="0" y="61"/>
                    </a:lnTo>
                    <a:lnTo>
                      <a:pt x="0" y="61"/>
                    </a:lnTo>
                    <a:lnTo>
                      <a:pt x="0" y="61"/>
                    </a:lnTo>
                    <a:lnTo>
                      <a:pt x="0" y="61"/>
                    </a:lnTo>
                    <a:lnTo>
                      <a:pt x="0" y="60"/>
                    </a:lnTo>
                    <a:lnTo>
                      <a:pt x="0" y="61"/>
                    </a:lnTo>
                    <a:lnTo>
                      <a:pt x="0" y="60"/>
                    </a:lnTo>
                    <a:lnTo>
                      <a:pt x="0" y="59"/>
                    </a:lnTo>
                    <a:lnTo>
                      <a:pt x="0" y="59"/>
                    </a:lnTo>
                    <a:lnTo>
                      <a:pt x="0" y="58"/>
                    </a:lnTo>
                    <a:lnTo>
                      <a:pt x="0" y="58"/>
                    </a:lnTo>
                    <a:lnTo>
                      <a:pt x="0" y="58"/>
                    </a:lnTo>
                    <a:lnTo>
                      <a:pt x="0" y="57"/>
                    </a:lnTo>
                    <a:lnTo>
                      <a:pt x="0" y="58"/>
                    </a:lnTo>
                    <a:lnTo>
                      <a:pt x="0" y="58"/>
                    </a:lnTo>
                    <a:lnTo>
                      <a:pt x="0" y="58"/>
                    </a:lnTo>
                    <a:lnTo>
                      <a:pt x="0" y="58"/>
                    </a:lnTo>
                    <a:lnTo>
                      <a:pt x="0" y="58"/>
                    </a:lnTo>
                    <a:lnTo>
                      <a:pt x="0" y="58"/>
                    </a:lnTo>
                    <a:lnTo>
                      <a:pt x="0" y="59"/>
                    </a:lnTo>
                    <a:lnTo>
                      <a:pt x="0" y="59"/>
                    </a:lnTo>
                    <a:lnTo>
                      <a:pt x="0" y="59"/>
                    </a:lnTo>
                    <a:lnTo>
                      <a:pt x="0" y="59"/>
                    </a:lnTo>
                    <a:lnTo>
                      <a:pt x="0" y="60"/>
                    </a:lnTo>
                    <a:lnTo>
                      <a:pt x="0" y="60"/>
                    </a:lnTo>
                    <a:lnTo>
                      <a:pt x="0" y="60"/>
                    </a:lnTo>
                    <a:lnTo>
                      <a:pt x="0" y="61"/>
                    </a:lnTo>
                    <a:lnTo>
                      <a:pt x="0" y="60"/>
                    </a:lnTo>
                    <a:lnTo>
                      <a:pt x="0" y="61"/>
                    </a:lnTo>
                    <a:lnTo>
                      <a:pt x="0" y="61"/>
                    </a:lnTo>
                    <a:lnTo>
                      <a:pt x="0" y="61"/>
                    </a:lnTo>
                    <a:lnTo>
                      <a:pt x="0" y="60"/>
                    </a:lnTo>
                    <a:lnTo>
                      <a:pt x="0" y="61"/>
                    </a:lnTo>
                    <a:lnTo>
                      <a:pt x="0" y="61"/>
                    </a:lnTo>
                    <a:lnTo>
                      <a:pt x="0" y="61"/>
                    </a:lnTo>
                    <a:lnTo>
                      <a:pt x="0" y="62"/>
                    </a:lnTo>
                  </a:path>
                </a:pathLst>
              </a:custGeom>
              <a:noFill/>
              <a:ln w="0">
                <a:solidFill>
                  <a:srgbClr val="3366FF"/>
                </a:solidFill>
                <a:prstDash val="solid"/>
                <a:round/>
                <a:headEnd/>
                <a:tailEnd/>
              </a:ln>
            </p:spPr>
            <p:txBody>
              <a:bodyPr/>
              <a:lstStyle/>
              <a:p>
                <a:endParaRPr lang="en-GB"/>
              </a:p>
            </p:txBody>
          </p:sp>
          <p:sp>
            <p:nvSpPr>
              <p:cNvPr id="186414" name="Freeform 1070"/>
              <p:cNvSpPr>
                <a:spLocks/>
              </p:cNvSpPr>
              <p:nvPr/>
            </p:nvSpPr>
            <p:spPr bwMode="auto">
              <a:xfrm>
                <a:off x="4050" y="3581"/>
                <a:ext cx="6" cy="402"/>
              </a:xfrm>
              <a:custGeom>
                <a:avLst/>
                <a:gdLst/>
                <a:ahLst/>
                <a:cxnLst>
                  <a:cxn ang="0">
                    <a:pos x="0" y="61"/>
                  </a:cxn>
                  <a:cxn ang="0">
                    <a:pos x="0" y="61"/>
                  </a:cxn>
                  <a:cxn ang="0">
                    <a:pos x="0" y="61"/>
                  </a:cxn>
                  <a:cxn ang="0">
                    <a:pos x="0" y="59"/>
                  </a:cxn>
                  <a:cxn ang="0">
                    <a:pos x="0" y="58"/>
                  </a:cxn>
                  <a:cxn ang="0">
                    <a:pos x="0" y="61"/>
                  </a:cxn>
                  <a:cxn ang="0">
                    <a:pos x="0" y="58"/>
                  </a:cxn>
                  <a:cxn ang="0">
                    <a:pos x="0" y="59"/>
                  </a:cxn>
                  <a:cxn ang="0">
                    <a:pos x="0" y="57"/>
                  </a:cxn>
                  <a:cxn ang="0">
                    <a:pos x="0" y="55"/>
                  </a:cxn>
                  <a:cxn ang="0">
                    <a:pos x="0" y="57"/>
                  </a:cxn>
                  <a:cxn ang="0">
                    <a:pos x="0" y="59"/>
                  </a:cxn>
                  <a:cxn ang="0">
                    <a:pos x="0" y="58"/>
                  </a:cxn>
                  <a:cxn ang="0">
                    <a:pos x="0" y="47"/>
                  </a:cxn>
                  <a:cxn ang="0">
                    <a:pos x="0" y="39"/>
                  </a:cxn>
                  <a:cxn ang="0">
                    <a:pos x="0" y="31"/>
                  </a:cxn>
                  <a:cxn ang="0">
                    <a:pos x="0" y="28"/>
                  </a:cxn>
                  <a:cxn ang="0">
                    <a:pos x="0" y="22"/>
                  </a:cxn>
                  <a:cxn ang="0">
                    <a:pos x="0" y="19"/>
                  </a:cxn>
                  <a:cxn ang="0">
                    <a:pos x="0" y="17"/>
                  </a:cxn>
                  <a:cxn ang="0">
                    <a:pos x="0" y="17"/>
                  </a:cxn>
                  <a:cxn ang="0">
                    <a:pos x="0" y="18"/>
                  </a:cxn>
                  <a:cxn ang="0">
                    <a:pos x="0" y="17"/>
                  </a:cxn>
                  <a:cxn ang="0">
                    <a:pos x="0" y="14"/>
                  </a:cxn>
                  <a:cxn ang="0">
                    <a:pos x="0" y="16"/>
                  </a:cxn>
                  <a:cxn ang="0">
                    <a:pos x="0" y="8"/>
                  </a:cxn>
                  <a:cxn ang="0">
                    <a:pos x="0" y="8"/>
                  </a:cxn>
                  <a:cxn ang="0">
                    <a:pos x="0" y="8"/>
                  </a:cxn>
                  <a:cxn ang="0">
                    <a:pos x="0" y="8"/>
                  </a:cxn>
                  <a:cxn ang="0">
                    <a:pos x="0" y="10"/>
                  </a:cxn>
                  <a:cxn ang="0">
                    <a:pos x="0" y="14"/>
                  </a:cxn>
                  <a:cxn ang="0">
                    <a:pos x="0" y="12"/>
                  </a:cxn>
                  <a:cxn ang="0">
                    <a:pos x="0" y="12"/>
                  </a:cxn>
                  <a:cxn ang="0">
                    <a:pos x="0" y="11"/>
                  </a:cxn>
                  <a:cxn ang="0">
                    <a:pos x="0" y="7"/>
                  </a:cxn>
                  <a:cxn ang="0">
                    <a:pos x="0" y="8"/>
                  </a:cxn>
                  <a:cxn ang="0">
                    <a:pos x="0" y="3"/>
                  </a:cxn>
                  <a:cxn ang="0">
                    <a:pos x="0" y="1"/>
                  </a:cxn>
                  <a:cxn ang="0">
                    <a:pos x="0" y="1"/>
                  </a:cxn>
                  <a:cxn ang="0">
                    <a:pos x="0" y="1"/>
                  </a:cxn>
                  <a:cxn ang="0">
                    <a:pos x="0" y="6"/>
                  </a:cxn>
                  <a:cxn ang="0">
                    <a:pos x="0" y="6"/>
                  </a:cxn>
                  <a:cxn ang="0">
                    <a:pos x="1" y="7"/>
                  </a:cxn>
                  <a:cxn ang="0">
                    <a:pos x="1" y="8"/>
                  </a:cxn>
                  <a:cxn ang="0">
                    <a:pos x="1" y="6"/>
                  </a:cxn>
                  <a:cxn ang="0">
                    <a:pos x="1" y="4"/>
                  </a:cxn>
                  <a:cxn ang="0">
                    <a:pos x="1" y="6"/>
                  </a:cxn>
                  <a:cxn ang="0">
                    <a:pos x="1" y="6"/>
                  </a:cxn>
                  <a:cxn ang="0">
                    <a:pos x="1" y="6"/>
                  </a:cxn>
                  <a:cxn ang="0">
                    <a:pos x="1" y="7"/>
                  </a:cxn>
                  <a:cxn ang="0">
                    <a:pos x="1" y="6"/>
                  </a:cxn>
                  <a:cxn ang="0">
                    <a:pos x="1" y="5"/>
                  </a:cxn>
                  <a:cxn ang="0">
                    <a:pos x="1" y="7"/>
                  </a:cxn>
                  <a:cxn ang="0">
                    <a:pos x="1" y="4"/>
                  </a:cxn>
                  <a:cxn ang="0">
                    <a:pos x="1" y="4"/>
                  </a:cxn>
                  <a:cxn ang="0">
                    <a:pos x="1" y="4"/>
                  </a:cxn>
                  <a:cxn ang="0">
                    <a:pos x="1" y="6"/>
                  </a:cxn>
                  <a:cxn ang="0">
                    <a:pos x="1" y="6"/>
                  </a:cxn>
                  <a:cxn ang="0">
                    <a:pos x="1" y="3"/>
                  </a:cxn>
                  <a:cxn ang="0">
                    <a:pos x="1" y="2"/>
                  </a:cxn>
                  <a:cxn ang="0">
                    <a:pos x="1" y="2"/>
                  </a:cxn>
                  <a:cxn ang="0">
                    <a:pos x="1" y="2"/>
                  </a:cxn>
                  <a:cxn ang="0">
                    <a:pos x="1" y="4"/>
                  </a:cxn>
                </a:cxnLst>
                <a:rect l="0" t="0" r="r" b="b"/>
                <a:pathLst>
                  <a:path w="1" h="67">
                    <a:moveTo>
                      <a:pt x="0" y="64"/>
                    </a:moveTo>
                    <a:lnTo>
                      <a:pt x="0" y="64"/>
                    </a:lnTo>
                    <a:lnTo>
                      <a:pt x="0" y="63"/>
                    </a:lnTo>
                    <a:lnTo>
                      <a:pt x="0" y="64"/>
                    </a:lnTo>
                    <a:lnTo>
                      <a:pt x="0" y="63"/>
                    </a:lnTo>
                    <a:lnTo>
                      <a:pt x="0" y="63"/>
                    </a:lnTo>
                    <a:lnTo>
                      <a:pt x="0" y="63"/>
                    </a:lnTo>
                    <a:lnTo>
                      <a:pt x="0" y="62"/>
                    </a:lnTo>
                    <a:lnTo>
                      <a:pt x="0" y="62"/>
                    </a:lnTo>
                    <a:lnTo>
                      <a:pt x="0" y="61"/>
                    </a:lnTo>
                    <a:lnTo>
                      <a:pt x="0" y="61"/>
                    </a:lnTo>
                    <a:lnTo>
                      <a:pt x="0" y="61"/>
                    </a:lnTo>
                    <a:lnTo>
                      <a:pt x="0" y="62"/>
                    </a:lnTo>
                    <a:lnTo>
                      <a:pt x="0" y="61"/>
                    </a:lnTo>
                    <a:lnTo>
                      <a:pt x="0" y="61"/>
                    </a:lnTo>
                    <a:lnTo>
                      <a:pt x="0" y="61"/>
                    </a:lnTo>
                    <a:lnTo>
                      <a:pt x="0" y="62"/>
                    </a:lnTo>
                    <a:lnTo>
                      <a:pt x="0" y="61"/>
                    </a:lnTo>
                    <a:lnTo>
                      <a:pt x="0" y="62"/>
                    </a:lnTo>
                    <a:lnTo>
                      <a:pt x="0" y="63"/>
                    </a:lnTo>
                    <a:lnTo>
                      <a:pt x="0" y="62"/>
                    </a:lnTo>
                    <a:lnTo>
                      <a:pt x="0" y="61"/>
                    </a:lnTo>
                    <a:lnTo>
                      <a:pt x="0" y="61"/>
                    </a:lnTo>
                    <a:lnTo>
                      <a:pt x="0" y="61"/>
                    </a:lnTo>
                    <a:lnTo>
                      <a:pt x="0" y="62"/>
                    </a:lnTo>
                    <a:lnTo>
                      <a:pt x="0" y="61"/>
                    </a:lnTo>
                    <a:lnTo>
                      <a:pt x="0" y="61"/>
                    </a:lnTo>
                    <a:lnTo>
                      <a:pt x="0" y="62"/>
                    </a:lnTo>
                    <a:lnTo>
                      <a:pt x="0" y="61"/>
                    </a:lnTo>
                    <a:lnTo>
                      <a:pt x="0" y="62"/>
                    </a:lnTo>
                    <a:lnTo>
                      <a:pt x="0" y="61"/>
                    </a:lnTo>
                    <a:lnTo>
                      <a:pt x="0" y="61"/>
                    </a:lnTo>
                    <a:lnTo>
                      <a:pt x="0" y="61"/>
                    </a:lnTo>
                    <a:lnTo>
                      <a:pt x="0" y="61"/>
                    </a:lnTo>
                    <a:lnTo>
                      <a:pt x="0" y="60"/>
                    </a:lnTo>
                    <a:lnTo>
                      <a:pt x="0" y="60"/>
                    </a:lnTo>
                    <a:lnTo>
                      <a:pt x="0" y="60"/>
                    </a:lnTo>
                    <a:lnTo>
                      <a:pt x="0" y="58"/>
                    </a:lnTo>
                    <a:lnTo>
                      <a:pt x="0" y="58"/>
                    </a:lnTo>
                    <a:lnTo>
                      <a:pt x="0" y="58"/>
                    </a:lnTo>
                    <a:lnTo>
                      <a:pt x="0" y="58"/>
                    </a:lnTo>
                    <a:lnTo>
                      <a:pt x="0" y="59"/>
                    </a:lnTo>
                    <a:lnTo>
                      <a:pt x="0" y="58"/>
                    </a:lnTo>
                    <a:lnTo>
                      <a:pt x="0" y="59"/>
                    </a:lnTo>
                    <a:lnTo>
                      <a:pt x="0" y="58"/>
                    </a:lnTo>
                    <a:lnTo>
                      <a:pt x="0" y="58"/>
                    </a:lnTo>
                    <a:lnTo>
                      <a:pt x="0" y="59"/>
                    </a:lnTo>
                    <a:lnTo>
                      <a:pt x="0" y="58"/>
                    </a:lnTo>
                    <a:lnTo>
                      <a:pt x="0" y="58"/>
                    </a:lnTo>
                    <a:lnTo>
                      <a:pt x="0" y="58"/>
                    </a:lnTo>
                    <a:lnTo>
                      <a:pt x="0" y="57"/>
                    </a:lnTo>
                    <a:lnTo>
                      <a:pt x="0" y="58"/>
                    </a:lnTo>
                    <a:lnTo>
                      <a:pt x="0" y="58"/>
                    </a:lnTo>
                    <a:lnTo>
                      <a:pt x="0" y="57"/>
                    </a:lnTo>
                    <a:lnTo>
                      <a:pt x="0" y="58"/>
                    </a:lnTo>
                    <a:lnTo>
                      <a:pt x="0" y="58"/>
                    </a:lnTo>
                    <a:lnTo>
                      <a:pt x="0" y="58"/>
                    </a:lnTo>
                    <a:lnTo>
                      <a:pt x="0" y="59"/>
                    </a:lnTo>
                    <a:lnTo>
                      <a:pt x="0" y="59"/>
                    </a:lnTo>
                    <a:lnTo>
                      <a:pt x="0" y="59"/>
                    </a:lnTo>
                    <a:lnTo>
                      <a:pt x="0" y="60"/>
                    </a:lnTo>
                    <a:lnTo>
                      <a:pt x="0" y="60"/>
                    </a:lnTo>
                    <a:lnTo>
                      <a:pt x="0" y="60"/>
                    </a:lnTo>
                    <a:lnTo>
                      <a:pt x="0" y="60"/>
                    </a:lnTo>
                    <a:lnTo>
                      <a:pt x="0" y="61"/>
                    </a:lnTo>
                    <a:lnTo>
                      <a:pt x="0" y="61"/>
                    </a:lnTo>
                    <a:lnTo>
                      <a:pt x="0" y="60"/>
                    </a:lnTo>
                    <a:lnTo>
                      <a:pt x="0" y="60"/>
                    </a:lnTo>
                    <a:lnTo>
                      <a:pt x="0" y="60"/>
                    </a:lnTo>
                    <a:lnTo>
                      <a:pt x="0" y="60"/>
                    </a:lnTo>
                    <a:lnTo>
                      <a:pt x="0" y="60"/>
                    </a:lnTo>
                    <a:lnTo>
                      <a:pt x="0" y="60"/>
                    </a:lnTo>
                    <a:lnTo>
                      <a:pt x="0" y="60"/>
                    </a:lnTo>
                    <a:lnTo>
                      <a:pt x="0" y="60"/>
                    </a:lnTo>
                    <a:lnTo>
                      <a:pt x="0" y="59"/>
                    </a:lnTo>
                    <a:lnTo>
                      <a:pt x="0" y="59"/>
                    </a:lnTo>
                    <a:lnTo>
                      <a:pt x="0" y="58"/>
                    </a:lnTo>
                    <a:lnTo>
                      <a:pt x="0" y="59"/>
                    </a:lnTo>
                    <a:lnTo>
                      <a:pt x="0" y="59"/>
                    </a:lnTo>
                    <a:lnTo>
                      <a:pt x="0" y="58"/>
                    </a:lnTo>
                    <a:lnTo>
                      <a:pt x="0" y="58"/>
                    </a:lnTo>
                    <a:lnTo>
                      <a:pt x="0" y="58"/>
                    </a:lnTo>
                    <a:lnTo>
                      <a:pt x="0" y="58"/>
                    </a:lnTo>
                    <a:lnTo>
                      <a:pt x="0" y="58"/>
                    </a:lnTo>
                    <a:lnTo>
                      <a:pt x="0" y="59"/>
                    </a:lnTo>
                    <a:lnTo>
                      <a:pt x="0" y="59"/>
                    </a:lnTo>
                    <a:lnTo>
                      <a:pt x="0" y="59"/>
                    </a:lnTo>
                    <a:lnTo>
                      <a:pt x="0" y="59"/>
                    </a:lnTo>
                    <a:lnTo>
                      <a:pt x="0" y="60"/>
                    </a:lnTo>
                    <a:lnTo>
                      <a:pt x="0" y="60"/>
                    </a:lnTo>
                    <a:lnTo>
                      <a:pt x="0" y="59"/>
                    </a:lnTo>
                    <a:lnTo>
                      <a:pt x="0" y="59"/>
                    </a:lnTo>
                    <a:lnTo>
                      <a:pt x="0" y="59"/>
                    </a:lnTo>
                    <a:lnTo>
                      <a:pt x="0" y="59"/>
                    </a:lnTo>
                    <a:lnTo>
                      <a:pt x="0" y="58"/>
                    </a:lnTo>
                    <a:lnTo>
                      <a:pt x="0" y="58"/>
                    </a:lnTo>
                    <a:lnTo>
                      <a:pt x="0" y="57"/>
                    </a:lnTo>
                    <a:lnTo>
                      <a:pt x="0" y="57"/>
                    </a:lnTo>
                    <a:lnTo>
                      <a:pt x="0" y="57"/>
                    </a:lnTo>
                    <a:lnTo>
                      <a:pt x="0" y="56"/>
                    </a:lnTo>
                    <a:lnTo>
                      <a:pt x="0" y="55"/>
                    </a:lnTo>
                    <a:lnTo>
                      <a:pt x="0" y="56"/>
                    </a:lnTo>
                    <a:lnTo>
                      <a:pt x="0" y="56"/>
                    </a:lnTo>
                    <a:lnTo>
                      <a:pt x="0" y="55"/>
                    </a:lnTo>
                    <a:lnTo>
                      <a:pt x="0" y="55"/>
                    </a:lnTo>
                    <a:lnTo>
                      <a:pt x="0" y="54"/>
                    </a:lnTo>
                    <a:lnTo>
                      <a:pt x="0" y="55"/>
                    </a:lnTo>
                    <a:lnTo>
                      <a:pt x="0" y="55"/>
                    </a:lnTo>
                    <a:lnTo>
                      <a:pt x="0" y="55"/>
                    </a:lnTo>
                    <a:lnTo>
                      <a:pt x="0" y="55"/>
                    </a:lnTo>
                    <a:lnTo>
                      <a:pt x="0" y="55"/>
                    </a:lnTo>
                    <a:lnTo>
                      <a:pt x="0" y="56"/>
                    </a:lnTo>
                    <a:lnTo>
                      <a:pt x="0" y="55"/>
                    </a:lnTo>
                    <a:lnTo>
                      <a:pt x="0" y="55"/>
                    </a:lnTo>
                    <a:lnTo>
                      <a:pt x="0" y="55"/>
                    </a:lnTo>
                    <a:lnTo>
                      <a:pt x="0" y="55"/>
                    </a:lnTo>
                    <a:lnTo>
                      <a:pt x="0" y="56"/>
                    </a:lnTo>
                    <a:lnTo>
                      <a:pt x="0" y="56"/>
                    </a:lnTo>
                    <a:lnTo>
                      <a:pt x="0" y="57"/>
                    </a:lnTo>
                    <a:lnTo>
                      <a:pt x="0" y="57"/>
                    </a:lnTo>
                    <a:lnTo>
                      <a:pt x="0" y="57"/>
                    </a:lnTo>
                    <a:lnTo>
                      <a:pt x="0" y="58"/>
                    </a:lnTo>
                    <a:lnTo>
                      <a:pt x="0" y="58"/>
                    </a:lnTo>
                    <a:lnTo>
                      <a:pt x="0" y="58"/>
                    </a:lnTo>
                    <a:lnTo>
                      <a:pt x="0" y="58"/>
                    </a:lnTo>
                    <a:lnTo>
                      <a:pt x="0" y="58"/>
                    </a:lnTo>
                    <a:lnTo>
                      <a:pt x="0" y="58"/>
                    </a:lnTo>
                    <a:lnTo>
                      <a:pt x="0" y="58"/>
                    </a:lnTo>
                    <a:lnTo>
                      <a:pt x="0" y="58"/>
                    </a:lnTo>
                    <a:lnTo>
                      <a:pt x="0" y="58"/>
                    </a:lnTo>
                    <a:lnTo>
                      <a:pt x="0" y="58"/>
                    </a:lnTo>
                    <a:lnTo>
                      <a:pt x="0" y="59"/>
                    </a:lnTo>
                    <a:lnTo>
                      <a:pt x="0" y="58"/>
                    </a:lnTo>
                    <a:lnTo>
                      <a:pt x="0" y="59"/>
                    </a:lnTo>
                    <a:lnTo>
                      <a:pt x="0" y="59"/>
                    </a:lnTo>
                    <a:lnTo>
                      <a:pt x="0" y="60"/>
                    </a:lnTo>
                    <a:lnTo>
                      <a:pt x="0" y="59"/>
                    </a:lnTo>
                    <a:lnTo>
                      <a:pt x="0" y="58"/>
                    </a:lnTo>
                    <a:lnTo>
                      <a:pt x="0" y="59"/>
                    </a:lnTo>
                    <a:lnTo>
                      <a:pt x="0" y="58"/>
                    </a:lnTo>
                    <a:lnTo>
                      <a:pt x="0" y="67"/>
                    </a:lnTo>
                    <a:lnTo>
                      <a:pt x="0" y="62"/>
                    </a:lnTo>
                    <a:lnTo>
                      <a:pt x="0" y="58"/>
                    </a:lnTo>
                    <a:lnTo>
                      <a:pt x="0" y="54"/>
                    </a:lnTo>
                    <a:lnTo>
                      <a:pt x="0" y="53"/>
                    </a:lnTo>
                    <a:lnTo>
                      <a:pt x="0" y="52"/>
                    </a:lnTo>
                    <a:lnTo>
                      <a:pt x="0" y="53"/>
                    </a:lnTo>
                    <a:lnTo>
                      <a:pt x="0" y="52"/>
                    </a:lnTo>
                    <a:lnTo>
                      <a:pt x="0" y="52"/>
                    </a:lnTo>
                    <a:lnTo>
                      <a:pt x="0" y="51"/>
                    </a:lnTo>
                    <a:lnTo>
                      <a:pt x="0" y="50"/>
                    </a:lnTo>
                    <a:lnTo>
                      <a:pt x="0" y="49"/>
                    </a:lnTo>
                    <a:lnTo>
                      <a:pt x="0" y="48"/>
                    </a:lnTo>
                    <a:lnTo>
                      <a:pt x="0" y="47"/>
                    </a:lnTo>
                    <a:lnTo>
                      <a:pt x="0" y="47"/>
                    </a:lnTo>
                    <a:lnTo>
                      <a:pt x="0" y="46"/>
                    </a:lnTo>
                    <a:lnTo>
                      <a:pt x="0" y="45"/>
                    </a:lnTo>
                    <a:lnTo>
                      <a:pt x="0" y="44"/>
                    </a:lnTo>
                    <a:lnTo>
                      <a:pt x="0" y="42"/>
                    </a:lnTo>
                    <a:lnTo>
                      <a:pt x="0" y="42"/>
                    </a:lnTo>
                    <a:lnTo>
                      <a:pt x="0" y="41"/>
                    </a:lnTo>
                    <a:lnTo>
                      <a:pt x="0" y="40"/>
                    </a:lnTo>
                    <a:lnTo>
                      <a:pt x="0" y="39"/>
                    </a:lnTo>
                    <a:lnTo>
                      <a:pt x="0" y="40"/>
                    </a:lnTo>
                    <a:lnTo>
                      <a:pt x="0" y="39"/>
                    </a:lnTo>
                    <a:lnTo>
                      <a:pt x="0" y="39"/>
                    </a:lnTo>
                    <a:lnTo>
                      <a:pt x="0" y="37"/>
                    </a:lnTo>
                    <a:lnTo>
                      <a:pt x="0" y="36"/>
                    </a:lnTo>
                    <a:lnTo>
                      <a:pt x="0" y="35"/>
                    </a:lnTo>
                    <a:lnTo>
                      <a:pt x="0" y="34"/>
                    </a:lnTo>
                    <a:lnTo>
                      <a:pt x="0" y="34"/>
                    </a:lnTo>
                    <a:lnTo>
                      <a:pt x="0" y="33"/>
                    </a:lnTo>
                    <a:lnTo>
                      <a:pt x="0" y="33"/>
                    </a:lnTo>
                    <a:lnTo>
                      <a:pt x="0" y="32"/>
                    </a:lnTo>
                    <a:lnTo>
                      <a:pt x="0" y="32"/>
                    </a:lnTo>
                    <a:lnTo>
                      <a:pt x="0" y="31"/>
                    </a:lnTo>
                    <a:lnTo>
                      <a:pt x="0" y="31"/>
                    </a:lnTo>
                    <a:lnTo>
                      <a:pt x="0" y="31"/>
                    </a:lnTo>
                    <a:lnTo>
                      <a:pt x="0" y="30"/>
                    </a:lnTo>
                    <a:lnTo>
                      <a:pt x="0" y="30"/>
                    </a:lnTo>
                    <a:lnTo>
                      <a:pt x="0" y="29"/>
                    </a:lnTo>
                    <a:lnTo>
                      <a:pt x="0" y="28"/>
                    </a:lnTo>
                    <a:lnTo>
                      <a:pt x="0" y="28"/>
                    </a:lnTo>
                    <a:lnTo>
                      <a:pt x="0" y="28"/>
                    </a:lnTo>
                    <a:lnTo>
                      <a:pt x="0" y="28"/>
                    </a:lnTo>
                    <a:lnTo>
                      <a:pt x="0" y="28"/>
                    </a:lnTo>
                    <a:lnTo>
                      <a:pt x="0" y="28"/>
                    </a:lnTo>
                    <a:lnTo>
                      <a:pt x="0" y="27"/>
                    </a:lnTo>
                    <a:lnTo>
                      <a:pt x="0" y="27"/>
                    </a:lnTo>
                    <a:lnTo>
                      <a:pt x="0" y="26"/>
                    </a:lnTo>
                    <a:lnTo>
                      <a:pt x="0" y="25"/>
                    </a:lnTo>
                    <a:lnTo>
                      <a:pt x="0" y="25"/>
                    </a:lnTo>
                    <a:lnTo>
                      <a:pt x="0" y="24"/>
                    </a:lnTo>
                    <a:lnTo>
                      <a:pt x="0" y="24"/>
                    </a:lnTo>
                    <a:lnTo>
                      <a:pt x="0" y="24"/>
                    </a:lnTo>
                    <a:lnTo>
                      <a:pt x="0" y="24"/>
                    </a:lnTo>
                    <a:lnTo>
                      <a:pt x="0" y="22"/>
                    </a:lnTo>
                    <a:lnTo>
                      <a:pt x="0" y="22"/>
                    </a:lnTo>
                    <a:lnTo>
                      <a:pt x="0" y="21"/>
                    </a:lnTo>
                    <a:lnTo>
                      <a:pt x="0" y="22"/>
                    </a:lnTo>
                    <a:lnTo>
                      <a:pt x="0" y="21"/>
                    </a:lnTo>
                    <a:lnTo>
                      <a:pt x="0" y="20"/>
                    </a:lnTo>
                    <a:lnTo>
                      <a:pt x="0" y="20"/>
                    </a:lnTo>
                    <a:lnTo>
                      <a:pt x="0" y="19"/>
                    </a:lnTo>
                    <a:lnTo>
                      <a:pt x="0" y="19"/>
                    </a:lnTo>
                    <a:lnTo>
                      <a:pt x="0" y="19"/>
                    </a:lnTo>
                    <a:lnTo>
                      <a:pt x="0" y="19"/>
                    </a:lnTo>
                    <a:lnTo>
                      <a:pt x="0" y="18"/>
                    </a:lnTo>
                    <a:lnTo>
                      <a:pt x="0" y="19"/>
                    </a:lnTo>
                    <a:lnTo>
                      <a:pt x="0" y="18"/>
                    </a:lnTo>
                    <a:lnTo>
                      <a:pt x="0" y="18"/>
                    </a:lnTo>
                    <a:lnTo>
                      <a:pt x="0" y="18"/>
                    </a:lnTo>
                    <a:lnTo>
                      <a:pt x="0" y="18"/>
                    </a:lnTo>
                    <a:lnTo>
                      <a:pt x="0" y="18"/>
                    </a:lnTo>
                    <a:lnTo>
                      <a:pt x="0" y="18"/>
                    </a:lnTo>
                    <a:lnTo>
                      <a:pt x="0" y="18"/>
                    </a:lnTo>
                    <a:lnTo>
                      <a:pt x="0" y="18"/>
                    </a:lnTo>
                    <a:lnTo>
                      <a:pt x="0" y="17"/>
                    </a:lnTo>
                    <a:lnTo>
                      <a:pt x="0" y="17"/>
                    </a:lnTo>
                    <a:lnTo>
                      <a:pt x="0" y="17"/>
                    </a:lnTo>
                    <a:lnTo>
                      <a:pt x="0" y="17"/>
                    </a:lnTo>
                    <a:lnTo>
                      <a:pt x="0" y="17"/>
                    </a:lnTo>
                    <a:lnTo>
                      <a:pt x="0" y="17"/>
                    </a:lnTo>
                    <a:lnTo>
                      <a:pt x="0" y="17"/>
                    </a:lnTo>
                    <a:lnTo>
                      <a:pt x="0" y="17"/>
                    </a:lnTo>
                    <a:lnTo>
                      <a:pt x="0" y="16"/>
                    </a:lnTo>
                    <a:lnTo>
                      <a:pt x="0" y="17"/>
                    </a:lnTo>
                    <a:lnTo>
                      <a:pt x="0" y="17"/>
                    </a:lnTo>
                    <a:lnTo>
                      <a:pt x="0" y="16"/>
                    </a:lnTo>
                    <a:lnTo>
                      <a:pt x="0" y="17"/>
                    </a:lnTo>
                    <a:lnTo>
                      <a:pt x="0" y="17"/>
                    </a:lnTo>
                    <a:lnTo>
                      <a:pt x="0" y="17"/>
                    </a:lnTo>
                    <a:lnTo>
                      <a:pt x="0" y="17"/>
                    </a:lnTo>
                    <a:lnTo>
                      <a:pt x="0" y="17"/>
                    </a:lnTo>
                    <a:lnTo>
                      <a:pt x="0" y="18"/>
                    </a:lnTo>
                    <a:lnTo>
                      <a:pt x="0" y="17"/>
                    </a:lnTo>
                    <a:lnTo>
                      <a:pt x="0" y="18"/>
                    </a:lnTo>
                    <a:lnTo>
                      <a:pt x="0" y="18"/>
                    </a:lnTo>
                    <a:lnTo>
                      <a:pt x="0" y="18"/>
                    </a:lnTo>
                    <a:lnTo>
                      <a:pt x="0" y="18"/>
                    </a:lnTo>
                    <a:lnTo>
                      <a:pt x="0" y="18"/>
                    </a:lnTo>
                    <a:lnTo>
                      <a:pt x="0" y="18"/>
                    </a:lnTo>
                    <a:lnTo>
                      <a:pt x="0" y="18"/>
                    </a:lnTo>
                    <a:lnTo>
                      <a:pt x="0" y="18"/>
                    </a:lnTo>
                    <a:lnTo>
                      <a:pt x="0" y="17"/>
                    </a:lnTo>
                    <a:lnTo>
                      <a:pt x="0" y="17"/>
                    </a:lnTo>
                    <a:lnTo>
                      <a:pt x="0" y="17"/>
                    </a:lnTo>
                    <a:lnTo>
                      <a:pt x="0" y="17"/>
                    </a:lnTo>
                    <a:lnTo>
                      <a:pt x="0" y="17"/>
                    </a:lnTo>
                    <a:lnTo>
                      <a:pt x="0" y="17"/>
                    </a:lnTo>
                    <a:lnTo>
                      <a:pt x="0" y="17"/>
                    </a:lnTo>
                    <a:lnTo>
                      <a:pt x="0" y="16"/>
                    </a:lnTo>
                    <a:lnTo>
                      <a:pt x="0" y="17"/>
                    </a:lnTo>
                    <a:lnTo>
                      <a:pt x="0" y="15"/>
                    </a:lnTo>
                    <a:lnTo>
                      <a:pt x="0" y="15"/>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4"/>
                    </a:lnTo>
                    <a:lnTo>
                      <a:pt x="0" y="15"/>
                    </a:lnTo>
                    <a:lnTo>
                      <a:pt x="0" y="15"/>
                    </a:lnTo>
                    <a:lnTo>
                      <a:pt x="0" y="15"/>
                    </a:lnTo>
                    <a:lnTo>
                      <a:pt x="0" y="16"/>
                    </a:lnTo>
                    <a:lnTo>
                      <a:pt x="0" y="16"/>
                    </a:lnTo>
                    <a:lnTo>
                      <a:pt x="0" y="16"/>
                    </a:lnTo>
                    <a:lnTo>
                      <a:pt x="0" y="16"/>
                    </a:lnTo>
                    <a:lnTo>
                      <a:pt x="0" y="16"/>
                    </a:lnTo>
                    <a:lnTo>
                      <a:pt x="0" y="16"/>
                    </a:lnTo>
                    <a:lnTo>
                      <a:pt x="0" y="15"/>
                    </a:lnTo>
                    <a:lnTo>
                      <a:pt x="0" y="14"/>
                    </a:lnTo>
                    <a:lnTo>
                      <a:pt x="0" y="12"/>
                    </a:lnTo>
                    <a:lnTo>
                      <a:pt x="0" y="10"/>
                    </a:lnTo>
                    <a:lnTo>
                      <a:pt x="0" y="10"/>
                    </a:lnTo>
                    <a:lnTo>
                      <a:pt x="0" y="9"/>
                    </a:lnTo>
                    <a:lnTo>
                      <a:pt x="0" y="9"/>
                    </a:lnTo>
                    <a:lnTo>
                      <a:pt x="0" y="8"/>
                    </a:lnTo>
                    <a:lnTo>
                      <a:pt x="0" y="9"/>
                    </a:lnTo>
                    <a:lnTo>
                      <a:pt x="0" y="7"/>
                    </a:lnTo>
                    <a:lnTo>
                      <a:pt x="0" y="7"/>
                    </a:lnTo>
                    <a:lnTo>
                      <a:pt x="0" y="6"/>
                    </a:lnTo>
                    <a:lnTo>
                      <a:pt x="0" y="6"/>
                    </a:lnTo>
                    <a:lnTo>
                      <a:pt x="0" y="7"/>
                    </a:lnTo>
                    <a:lnTo>
                      <a:pt x="0" y="7"/>
                    </a:lnTo>
                    <a:lnTo>
                      <a:pt x="0" y="7"/>
                    </a:lnTo>
                    <a:lnTo>
                      <a:pt x="0" y="8"/>
                    </a:lnTo>
                    <a:lnTo>
                      <a:pt x="0" y="9"/>
                    </a:lnTo>
                    <a:lnTo>
                      <a:pt x="0" y="8"/>
                    </a:lnTo>
                    <a:lnTo>
                      <a:pt x="0" y="8"/>
                    </a:lnTo>
                    <a:lnTo>
                      <a:pt x="0" y="9"/>
                    </a:lnTo>
                    <a:lnTo>
                      <a:pt x="0" y="8"/>
                    </a:lnTo>
                    <a:lnTo>
                      <a:pt x="0" y="7"/>
                    </a:lnTo>
                    <a:lnTo>
                      <a:pt x="0" y="7"/>
                    </a:lnTo>
                    <a:lnTo>
                      <a:pt x="0" y="7"/>
                    </a:lnTo>
                    <a:lnTo>
                      <a:pt x="0" y="6"/>
                    </a:lnTo>
                    <a:lnTo>
                      <a:pt x="0" y="6"/>
                    </a:lnTo>
                    <a:lnTo>
                      <a:pt x="0" y="6"/>
                    </a:lnTo>
                    <a:lnTo>
                      <a:pt x="0" y="7"/>
                    </a:lnTo>
                    <a:lnTo>
                      <a:pt x="0" y="8"/>
                    </a:lnTo>
                    <a:lnTo>
                      <a:pt x="0" y="7"/>
                    </a:lnTo>
                    <a:lnTo>
                      <a:pt x="0" y="8"/>
                    </a:lnTo>
                    <a:lnTo>
                      <a:pt x="0" y="8"/>
                    </a:lnTo>
                    <a:lnTo>
                      <a:pt x="0" y="9"/>
                    </a:lnTo>
                    <a:lnTo>
                      <a:pt x="0" y="9"/>
                    </a:lnTo>
                    <a:lnTo>
                      <a:pt x="0" y="9"/>
                    </a:lnTo>
                    <a:lnTo>
                      <a:pt x="0" y="9"/>
                    </a:lnTo>
                    <a:lnTo>
                      <a:pt x="0" y="9"/>
                    </a:lnTo>
                    <a:lnTo>
                      <a:pt x="0" y="8"/>
                    </a:lnTo>
                    <a:lnTo>
                      <a:pt x="0" y="7"/>
                    </a:lnTo>
                    <a:lnTo>
                      <a:pt x="0" y="8"/>
                    </a:lnTo>
                    <a:lnTo>
                      <a:pt x="0" y="9"/>
                    </a:lnTo>
                    <a:lnTo>
                      <a:pt x="0" y="9"/>
                    </a:lnTo>
                    <a:lnTo>
                      <a:pt x="0" y="8"/>
                    </a:lnTo>
                    <a:lnTo>
                      <a:pt x="0" y="8"/>
                    </a:lnTo>
                    <a:lnTo>
                      <a:pt x="0" y="8"/>
                    </a:lnTo>
                    <a:lnTo>
                      <a:pt x="0" y="9"/>
                    </a:lnTo>
                    <a:lnTo>
                      <a:pt x="0" y="9"/>
                    </a:lnTo>
                    <a:lnTo>
                      <a:pt x="0" y="10"/>
                    </a:lnTo>
                    <a:lnTo>
                      <a:pt x="0" y="10"/>
                    </a:lnTo>
                    <a:lnTo>
                      <a:pt x="0" y="10"/>
                    </a:lnTo>
                    <a:lnTo>
                      <a:pt x="0" y="10"/>
                    </a:lnTo>
                    <a:lnTo>
                      <a:pt x="0" y="11"/>
                    </a:lnTo>
                    <a:lnTo>
                      <a:pt x="0" y="11"/>
                    </a:lnTo>
                    <a:lnTo>
                      <a:pt x="0" y="11"/>
                    </a:lnTo>
                    <a:lnTo>
                      <a:pt x="0" y="11"/>
                    </a:lnTo>
                    <a:lnTo>
                      <a:pt x="0" y="12"/>
                    </a:lnTo>
                    <a:lnTo>
                      <a:pt x="0" y="12"/>
                    </a:lnTo>
                    <a:lnTo>
                      <a:pt x="0" y="13"/>
                    </a:lnTo>
                    <a:lnTo>
                      <a:pt x="0" y="14"/>
                    </a:lnTo>
                    <a:lnTo>
                      <a:pt x="0" y="14"/>
                    </a:lnTo>
                    <a:lnTo>
                      <a:pt x="0" y="14"/>
                    </a:lnTo>
                    <a:lnTo>
                      <a:pt x="0" y="14"/>
                    </a:lnTo>
                    <a:lnTo>
                      <a:pt x="0" y="14"/>
                    </a:lnTo>
                    <a:lnTo>
                      <a:pt x="0" y="14"/>
                    </a:lnTo>
                    <a:lnTo>
                      <a:pt x="0" y="14"/>
                    </a:lnTo>
                    <a:lnTo>
                      <a:pt x="0" y="14"/>
                    </a:lnTo>
                    <a:lnTo>
                      <a:pt x="0" y="15"/>
                    </a:lnTo>
                    <a:lnTo>
                      <a:pt x="0" y="14"/>
                    </a:lnTo>
                    <a:lnTo>
                      <a:pt x="0" y="13"/>
                    </a:lnTo>
                    <a:lnTo>
                      <a:pt x="0" y="12"/>
                    </a:lnTo>
                    <a:lnTo>
                      <a:pt x="0" y="12"/>
                    </a:lnTo>
                    <a:lnTo>
                      <a:pt x="0" y="11"/>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2"/>
                    </a:lnTo>
                    <a:lnTo>
                      <a:pt x="0" y="13"/>
                    </a:lnTo>
                    <a:lnTo>
                      <a:pt x="0" y="12"/>
                    </a:lnTo>
                    <a:lnTo>
                      <a:pt x="0" y="12"/>
                    </a:lnTo>
                    <a:lnTo>
                      <a:pt x="0" y="12"/>
                    </a:lnTo>
                    <a:lnTo>
                      <a:pt x="0" y="11"/>
                    </a:lnTo>
                    <a:lnTo>
                      <a:pt x="0" y="12"/>
                    </a:lnTo>
                    <a:lnTo>
                      <a:pt x="0" y="11"/>
                    </a:lnTo>
                    <a:lnTo>
                      <a:pt x="0" y="11"/>
                    </a:lnTo>
                    <a:lnTo>
                      <a:pt x="0" y="11"/>
                    </a:lnTo>
                    <a:lnTo>
                      <a:pt x="0" y="10"/>
                    </a:lnTo>
                    <a:lnTo>
                      <a:pt x="0" y="11"/>
                    </a:lnTo>
                    <a:lnTo>
                      <a:pt x="0" y="10"/>
                    </a:lnTo>
                    <a:lnTo>
                      <a:pt x="0" y="9"/>
                    </a:lnTo>
                    <a:lnTo>
                      <a:pt x="0" y="9"/>
                    </a:lnTo>
                    <a:lnTo>
                      <a:pt x="0" y="9"/>
                    </a:lnTo>
                    <a:lnTo>
                      <a:pt x="0" y="8"/>
                    </a:lnTo>
                    <a:lnTo>
                      <a:pt x="0" y="8"/>
                    </a:lnTo>
                    <a:lnTo>
                      <a:pt x="0" y="7"/>
                    </a:lnTo>
                    <a:lnTo>
                      <a:pt x="0" y="7"/>
                    </a:lnTo>
                    <a:lnTo>
                      <a:pt x="0" y="7"/>
                    </a:lnTo>
                    <a:lnTo>
                      <a:pt x="0" y="8"/>
                    </a:lnTo>
                    <a:lnTo>
                      <a:pt x="0" y="7"/>
                    </a:lnTo>
                    <a:lnTo>
                      <a:pt x="0" y="7"/>
                    </a:lnTo>
                    <a:lnTo>
                      <a:pt x="0" y="7"/>
                    </a:lnTo>
                    <a:lnTo>
                      <a:pt x="0" y="7"/>
                    </a:lnTo>
                    <a:lnTo>
                      <a:pt x="0" y="7"/>
                    </a:lnTo>
                    <a:lnTo>
                      <a:pt x="0" y="8"/>
                    </a:lnTo>
                    <a:lnTo>
                      <a:pt x="0" y="7"/>
                    </a:lnTo>
                    <a:lnTo>
                      <a:pt x="0" y="7"/>
                    </a:lnTo>
                    <a:lnTo>
                      <a:pt x="0" y="8"/>
                    </a:lnTo>
                    <a:lnTo>
                      <a:pt x="0" y="8"/>
                    </a:lnTo>
                    <a:lnTo>
                      <a:pt x="0" y="7"/>
                    </a:lnTo>
                    <a:lnTo>
                      <a:pt x="0" y="6"/>
                    </a:lnTo>
                    <a:lnTo>
                      <a:pt x="0" y="7"/>
                    </a:lnTo>
                    <a:lnTo>
                      <a:pt x="0" y="6"/>
                    </a:lnTo>
                    <a:lnTo>
                      <a:pt x="0" y="6"/>
                    </a:lnTo>
                    <a:lnTo>
                      <a:pt x="0" y="6"/>
                    </a:lnTo>
                    <a:lnTo>
                      <a:pt x="0" y="6"/>
                    </a:lnTo>
                    <a:lnTo>
                      <a:pt x="0" y="5"/>
                    </a:lnTo>
                    <a:lnTo>
                      <a:pt x="0" y="5"/>
                    </a:lnTo>
                    <a:lnTo>
                      <a:pt x="0" y="4"/>
                    </a:lnTo>
                    <a:lnTo>
                      <a:pt x="0" y="3"/>
                    </a:lnTo>
                    <a:lnTo>
                      <a:pt x="0" y="4"/>
                    </a:lnTo>
                    <a:lnTo>
                      <a:pt x="0" y="3"/>
                    </a:lnTo>
                    <a:lnTo>
                      <a:pt x="0" y="4"/>
                    </a:lnTo>
                    <a:lnTo>
                      <a:pt x="0" y="3"/>
                    </a:lnTo>
                    <a:lnTo>
                      <a:pt x="0" y="2"/>
                    </a:lnTo>
                    <a:lnTo>
                      <a:pt x="0" y="1"/>
                    </a:lnTo>
                    <a:lnTo>
                      <a:pt x="0" y="1"/>
                    </a:lnTo>
                    <a:lnTo>
                      <a:pt x="0" y="1"/>
                    </a:lnTo>
                    <a:lnTo>
                      <a:pt x="0" y="2"/>
                    </a:lnTo>
                    <a:lnTo>
                      <a:pt x="0" y="2"/>
                    </a:lnTo>
                    <a:lnTo>
                      <a:pt x="0" y="1"/>
                    </a:lnTo>
                    <a:lnTo>
                      <a:pt x="0" y="1"/>
                    </a:lnTo>
                    <a:lnTo>
                      <a:pt x="0" y="2"/>
                    </a:lnTo>
                    <a:lnTo>
                      <a:pt x="0" y="2"/>
                    </a:lnTo>
                    <a:lnTo>
                      <a:pt x="0" y="2"/>
                    </a:lnTo>
                    <a:lnTo>
                      <a:pt x="0" y="3"/>
                    </a:lnTo>
                    <a:lnTo>
                      <a:pt x="0" y="2"/>
                    </a:lnTo>
                    <a:lnTo>
                      <a:pt x="0" y="3"/>
                    </a:lnTo>
                    <a:lnTo>
                      <a:pt x="0" y="2"/>
                    </a:lnTo>
                    <a:lnTo>
                      <a:pt x="0" y="2"/>
                    </a:lnTo>
                    <a:lnTo>
                      <a:pt x="0" y="1"/>
                    </a:lnTo>
                    <a:lnTo>
                      <a:pt x="0" y="1"/>
                    </a:lnTo>
                    <a:lnTo>
                      <a:pt x="0" y="1"/>
                    </a:lnTo>
                    <a:lnTo>
                      <a:pt x="0" y="1"/>
                    </a:lnTo>
                    <a:lnTo>
                      <a:pt x="0" y="0"/>
                    </a:lnTo>
                    <a:lnTo>
                      <a:pt x="0" y="0"/>
                    </a:lnTo>
                    <a:lnTo>
                      <a:pt x="0" y="1"/>
                    </a:lnTo>
                    <a:lnTo>
                      <a:pt x="0" y="0"/>
                    </a:lnTo>
                    <a:lnTo>
                      <a:pt x="0" y="1"/>
                    </a:lnTo>
                    <a:lnTo>
                      <a:pt x="0" y="0"/>
                    </a:lnTo>
                    <a:lnTo>
                      <a:pt x="0" y="1"/>
                    </a:lnTo>
                    <a:lnTo>
                      <a:pt x="0" y="0"/>
                    </a:lnTo>
                    <a:lnTo>
                      <a:pt x="0" y="1"/>
                    </a:lnTo>
                    <a:lnTo>
                      <a:pt x="0" y="1"/>
                    </a:lnTo>
                    <a:lnTo>
                      <a:pt x="0" y="1"/>
                    </a:lnTo>
                    <a:lnTo>
                      <a:pt x="0" y="2"/>
                    </a:lnTo>
                    <a:lnTo>
                      <a:pt x="0" y="2"/>
                    </a:lnTo>
                    <a:lnTo>
                      <a:pt x="0" y="3"/>
                    </a:lnTo>
                    <a:lnTo>
                      <a:pt x="0" y="3"/>
                    </a:lnTo>
                    <a:lnTo>
                      <a:pt x="0" y="4"/>
                    </a:lnTo>
                    <a:lnTo>
                      <a:pt x="0" y="4"/>
                    </a:lnTo>
                    <a:lnTo>
                      <a:pt x="0" y="6"/>
                    </a:lnTo>
                    <a:lnTo>
                      <a:pt x="0" y="5"/>
                    </a:lnTo>
                    <a:lnTo>
                      <a:pt x="0" y="6"/>
                    </a:lnTo>
                    <a:lnTo>
                      <a:pt x="0" y="6"/>
                    </a:lnTo>
                    <a:lnTo>
                      <a:pt x="0" y="6"/>
                    </a:lnTo>
                    <a:lnTo>
                      <a:pt x="0" y="6"/>
                    </a:lnTo>
                    <a:lnTo>
                      <a:pt x="0" y="6"/>
                    </a:lnTo>
                    <a:lnTo>
                      <a:pt x="0" y="6"/>
                    </a:lnTo>
                    <a:lnTo>
                      <a:pt x="0" y="6"/>
                    </a:lnTo>
                    <a:lnTo>
                      <a:pt x="0" y="6"/>
                    </a:lnTo>
                    <a:lnTo>
                      <a:pt x="0" y="6"/>
                    </a:lnTo>
                    <a:lnTo>
                      <a:pt x="0" y="4"/>
                    </a:lnTo>
                    <a:lnTo>
                      <a:pt x="0" y="5"/>
                    </a:lnTo>
                    <a:lnTo>
                      <a:pt x="0" y="6"/>
                    </a:lnTo>
                    <a:lnTo>
                      <a:pt x="0" y="6"/>
                    </a:lnTo>
                    <a:lnTo>
                      <a:pt x="0" y="6"/>
                    </a:lnTo>
                    <a:lnTo>
                      <a:pt x="0" y="6"/>
                    </a:lnTo>
                    <a:lnTo>
                      <a:pt x="0" y="6"/>
                    </a:lnTo>
                    <a:lnTo>
                      <a:pt x="0" y="6"/>
                    </a:lnTo>
                    <a:lnTo>
                      <a:pt x="0" y="7"/>
                    </a:lnTo>
                    <a:lnTo>
                      <a:pt x="1" y="7"/>
                    </a:lnTo>
                    <a:lnTo>
                      <a:pt x="1" y="7"/>
                    </a:lnTo>
                    <a:lnTo>
                      <a:pt x="1" y="7"/>
                    </a:lnTo>
                    <a:lnTo>
                      <a:pt x="1" y="7"/>
                    </a:lnTo>
                    <a:lnTo>
                      <a:pt x="1" y="7"/>
                    </a:lnTo>
                    <a:lnTo>
                      <a:pt x="1" y="7"/>
                    </a:lnTo>
                    <a:lnTo>
                      <a:pt x="1" y="8"/>
                    </a:lnTo>
                    <a:lnTo>
                      <a:pt x="1" y="8"/>
                    </a:lnTo>
                    <a:lnTo>
                      <a:pt x="1" y="9"/>
                    </a:lnTo>
                    <a:lnTo>
                      <a:pt x="1" y="9"/>
                    </a:lnTo>
                    <a:lnTo>
                      <a:pt x="1" y="8"/>
                    </a:lnTo>
                    <a:lnTo>
                      <a:pt x="1" y="9"/>
                    </a:lnTo>
                    <a:lnTo>
                      <a:pt x="1" y="8"/>
                    </a:lnTo>
                    <a:lnTo>
                      <a:pt x="1" y="9"/>
                    </a:lnTo>
                    <a:lnTo>
                      <a:pt x="1" y="8"/>
                    </a:lnTo>
                    <a:lnTo>
                      <a:pt x="1" y="8"/>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5"/>
                    </a:lnTo>
                    <a:lnTo>
                      <a:pt x="1" y="4"/>
                    </a:lnTo>
                    <a:lnTo>
                      <a:pt x="1" y="5"/>
                    </a:lnTo>
                    <a:lnTo>
                      <a:pt x="1" y="4"/>
                    </a:lnTo>
                    <a:lnTo>
                      <a:pt x="1" y="5"/>
                    </a:lnTo>
                    <a:lnTo>
                      <a:pt x="1" y="5"/>
                    </a:lnTo>
                    <a:lnTo>
                      <a:pt x="1" y="5"/>
                    </a:lnTo>
                    <a:lnTo>
                      <a:pt x="1" y="5"/>
                    </a:lnTo>
                    <a:lnTo>
                      <a:pt x="1" y="5"/>
                    </a:lnTo>
                    <a:lnTo>
                      <a:pt x="1" y="4"/>
                    </a:lnTo>
                    <a:lnTo>
                      <a:pt x="1" y="5"/>
                    </a:lnTo>
                    <a:lnTo>
                      <a:pt x="1" y="6"/>
                    </a:lnTo>
                    <a:lnTo>
                      <a:pt x="1" y="5"/>
                    </a:lnTo>
                    <a:lnTo>
                      <a:pt x="1" y="5"/>
                    </a:lnTo>
                    <a:lnTo>
                      <a:pt x="1" y="6"/>
                    </a:lnTo>
                    <a:lnTo>
                      <a:pt x="1" y="6"/>
                    </a:lnTo>
                    <a:lnTo>
                      <a:pt x="1" y="6"/>
                    </a:lnTo>
                    <a:lnTo>
                      <a:pt x="1" y="6"/>
                    </a:lnTo>
                    <a:lnTo>
                      <a:pt x="1" y="6"/>
                    </a:lnTo>
                    <a:lnTo>
                      <a:pt x="1" y="6"/>
                    </a:lnTo>
                    <a:lnTo>
                      <a:pt x="1" y="6"/>
                    </a:lnTo>
                    <a:lnTo>
                      <a:pt x="1" y="7"/>
                    </a:lnTo>
                    <a:lnTo>
                      <a:pt x="1" y="6"/>
                    </a:lnTo>
                    <a:lnTo>
                      <a:pt x="1" y="7"/>
                    </a:lnTo>
                    <a:lnTo>
                      <a:pt x="1" y="7"/>
                    </a:lnTo>
                    <a:lnTo>
                      <a:pt x="1" y="7"/>
                    </a:lnTo>
                    <a:lnTo>
                      <a:pt x="1" y="7"/>
                    </a:lnTo>
                    <a:lnTo>
                      <a:pt x="1" y="6"/>
                    </a:lnTo>
                    <a:lnTo>
                      <a:pt x="1" y="7"/>
                    </a:lnTo>
                    <a:lnTo>
                      <a:pt x="1" y="7"/>
                    </a:lnTo>
                    <a:lnTo>
                      <a:pt x="1" y="7"/>
                    </a:lnTo>
                    <a:lnTo>
                      <a:pt x="1" y="6"/>
                    </a:lnTo>
                    <a:lnTo>
                      <a:pt x="1" y="6"/>
                    </a:lnTo>
                    <a:lnTo>
                      <a:pt x="1" y="6"/>
                    </a:lnTo>
                    <a:lnTo>
                      <a:pt x="1" y="5"/>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7"/>
                    </a:lnTo>
                    <a:lnTo>
                      <a:pt x="1" y="7"/>
                    </a:lnTo>
                    <a:lnTo>
                      <a:pt x="1" y="7"/>
                    </a:lnTo>
                    <a:lnTo>
                      <a:pt x="1" y="8"/>
                    </a:lnTo>
                    <a:lnTo>
                      <a:pt x="1" y="8"/>
                    </a:lnTo>
                    <a:lnTo>
                      <a:pt x="1" y="7"/>
                    </a:lnTo>
                    <a:lnTo>
                      <a:pt x="1" y="7"/>
                    </a:lnTo>
                    <a:lnTo>
                      <a:pt x="1" y="7"/>
                    </a:lnTo>
                    <a:lnTo>
                      <a:pt x="1" y="7"/>
                    </a:lnTo>
                    <a:lnTo>
                      <a:pt x="1" y="7"/>
                    </a:lnTo>
                    <a:lnTo>
                      <a:pt x="1" y="8"/>
                    </a:lnTo>
                    <a:lnTo>
                      <a:pt x="1" y="7"/>
                    </a:lnTo>
                    <a:lnTo>
                      <a:pt x="1" y="8"/>
                    </a:lnTo>
                    <a:lnTo>
                      <a:pt x="1" y="7"/>
                    </a:lnTo>
                    <a:lnTo>
                      <a:pt x="1" y="6"/>
                    </a:lnTo>
                    <a:lnTo>
                      <a:pt x="1" y="7"/>
                    </a:lnTo>
                    <a:lnTo>
                      <a:pt x="1" y="6"/>
                    </a:lnTo>
                    <a:lnTo>
                      <a:pt x="1" y="7"/>
                    </a:lnTo>
                    <a:lnTo>
                      <a:pt x="1" y="7"/>
                    </a:lnTo>
                    <a:lnTo>
                      <a:pt x="1" y="7"/>
                    </a:lnTo>
                    <a:lnTo>
                      <a:pt x="1" y="6"/>
                    </a:lnTo>
                    <a:lnTo>
                      <a:pt x="1" y="6"/>
                    </a:lnTo>
                    <a:lnTo>
                      <a:pt x="1" y="5"/>
                    </a:lnTo>
                    <a:lnTo>
                      <a:pt x="1" y="6"/>
                    </a:lnTo>
                    <a:lnTo>
                      <a:pt x="1" y="6"/>
                    </a:lnTo>
                    <a:lnTo>
                      <a:pt x="1" y="6"/>
                    </a:lnTo>
                    <a:lnTo>
                      <a:pt x="1" y="6"/>
                    </a:lnTo>
                    <a:lnTo>
                      <a:pt x="1" y="5"/>
                    </a:lnTo>
                    <a:lnTo>
                      <a:pt x="1" y="5"/>
                    </a:lnTo>
                    <a:lnTo>
                      <a:pt x="1" y="6"/>
                    </a:lnTo>
                    <a:lnTo>
                      <a:pt x="1" y="5"/>
                    </a:lnTo>
                    <a:lnTo>
                      <a:pt x="1" y="4"/>
                    </a:lnTo>
                    <a:lnTo>
                      <a:pt x="1" y="5"/>
                    </a:lnTo>
                    <a:lnTo>
                      <a:pt x="1" y="5"/>
                    </a:lnTo>
                    <a:lnTo>
                      <a:pt x="1" y="6"/>
                    </a:lnTo>
                    <a:lnTo>
                      <a:pt x="1" y="5"/>
                    </a:lnTo>
                    <a:lnTo>
                      <a:pt x="1" y="6"/>
                    </a:lnTo>
                    <a:lnTo>
                      <a:pt x="1" y="7"/>
                    </a:lnTo>
                    <a:lnTo>
                      <a:pt x="1" y="7"/>
                    </a:lnTo>
                    <a:lnTo>
                      <a:pt x="1" y="7"/>
                    </a:lnTo>
                    <a:lnTo>
                      <a:pt x="1" y="6"/>
                    </a:lnTo>
                    <a:lnTo>
                      <a:pt x="1" y="6"/>
                    </a:lnTo>
                    <a:lnTo>
                      <a:pt x="1" y="6"/>
                    </a:lnTo>
                    <a:lnTo>
                      <a:pt x="1" y="6"/>
                    </a:lnTo>
                    <a:lnTo>
                      <a:pt x="1" y="6"/>
                    </a:lnTo>
                    <a:lnTo>
                      <a:pt x="1" y="5"/>
                    </a:lnTo>
                    <a:lnTo>
                      <a:pt x="1" y="6"/>
                    </a:lnTo>
                    <a:lnTo>
                      <a:pt x="1" y="5"/>
                    </a:lnTo>
                    <a:lnTo>
                      <a:pt x="1" y="5"/>
                    </a:lnTo>
                    <a:lnTo>
                      <a:pt x="1" y="4"/>
                    </a:lnTo>
                    <a:lnTo>
                      <a:pt x="1" y="4"/>
                    </a:lnTo>
                    <a:lnTo>
                      <a:pt x="1" y="4"/>
                    </a:lnTo>
                    <a:lnTo>
                      <a:pt x="1" y="3"/>
                    </a:lnTo>
                    <a:lnTo>
                      <a:pt x="1" y="3"/>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5"/>
                    </a:lnTo>
                    <a:lnTo>
                      <a:pt x="1" y="4"/>
                    </a:lnTo>
                    <a:lnTo>
                      <a:pt x="1" y="5"/>
                    </a:lnTo>
                    <a:lnTo>
                      <a:pt x="1" y="6"/>
                    </a:lnTo>
                    <a:lnTo>
                      <a:pt x="1" y="6"/>
                    </a:lnTo>
                    <a:lnTo>
                      <a:pt x="1" y="5"/>
                    </a:lnTo>
                    <a:lnTo>
                      <a:pt x="1" y="5"/>
                    </a:lnTo>
                    <a:lnTo>
                      <a:pt x="1" y="5"/>
                    </a:lnTo>
                    <a:lnTo>
                      <a:pt x="1" y="4"/>
                    </a:lnTo>
                    <a:lnTo>
                      <a:pt x="1" y="5"/>
                    </a:lnTo>
                    <a:lnTo>
                      <a:pt x="1" y="5"/>
                    </a:lnTo>
                    <a:lnTo>
                      <a:pt x="1" y="6"/>
                    </a:lnTo>
                    <a:lnTo>
                      <a:pt x="1" y="6"/>
                    </a:lnTo>
                    <a:lnTo>
                      <a:pt x="1" y="6"/>
                    </a:lnTo>
                    <a:lnTo>
                      <a:pt x="1" y="6"/>
                    </a:lnTo>
                    <a:lnTo>
                      <a:pt x="1" y="6"/>
                    </a:lnTo>
                    <a:lnTo>
                      <a:pt x="1" y="6"/>
                    </a:lnTo>
                    <a:lnTo>
                      <a:pt x="1" y="6"/>
                    </a:lnTo>
                    <a:lnTo>
                      <a:pt x="1" y="5"/>
                    </a:lnTo>
                    <a:lnTo>
                      <a:pt x="1" y="4"/>
                    </a:lnTo>
                    <a:lnTo>
                      <a:pt x="1" y="4"/>
                    </a:lnTo>
                    <a:lnTo>
                      <a:pt x="1" y="4"/>
                    </a:lnTo>
                    <a:lnTo>
                      <a:pt x="1" y="3"/>
                    </a:lnTo>
                    <a:lnTo>
                      <a:pt x="1" y="3"/>
                    </a:lnTo>
                    <a:lnTo>
                      <a:pt x="1" y="3"/>
                    </a:lnTo>
                    <a:lnTo>
                      <a:pt x="1" y="3"/>
                    </a:lnTo>
                    <a:lnTo>
                      <a:pt x="1" y="3"/>
                    </a:lnTo>
                    <a:lnTo>
                      <a:pt x="1" y="3"/>
                    </a:lnTo>
                    <a:lnTo>
                      <a:pt x="1" y="3"/>
                    </a:lnTo>
                    <a:lnTo>
                      <a:pt x="1" y="2"/>
                    </a:lnTo>
                    <a:lnTo>
                      <a:pt x="1" y="2"/>
                    </a:lnTo>
                    <a:lnTo>
                      <a:pt x="1" y="2"/>
                    </a:lnTo>
                    <a:lnTo>
                      <a:pt x="1" y="1"/>
                    </a:lnTo>
                    <a:lnTo>
                      <a:pt x="1" y="1"/>
                    </a:lnTo>
                    <a:lnTo>
                      <a:pt x="1" y="1"/>
                    </a:lnTo>
                    <a:lnTo>
                      <a:pt x="1" y="1"/>
                    </a:lnTo>
                    <a:lnTo>
                      <a:pt x="1" y="2"/>
                    </a:lnTo>
                    <a:lnTo>
                      <a:pt x="1" y="2"/>
                    </a:lnTo>
                    <a:lnTo>
                      <a:pt x="1" y="3"/>
                    </a:lnTo>
                    <a:lnTo>
                      <a:pt x="1" y="3"/>
                    </a:lnTo>
                    <a:lnTo>
                      <a:pt x="1" y="4"/>
                    </a:lnTo>
                    <a:lnTo>
                      <a:pt x="1" y="3"/>
                    </a:lnTo>
                    <a:lnTo>
                      <a:pt x="1" y="4"/>
                    </a:lnTo>
                    <a:lnTo>
                      <a:pt x="1" y="4"/>
                    </a:lnTo>
                    <a:lnTo>
                      <a:pt x="1" y="3"/>
                    </a:lnTo>
                    <a:lnTo>
                      <a:pt x="1" y="4"/>
                    </a:lnTo>
                    <a:lnTo>
                      <a:pt x="1" y="3"/>
                    </a:lnTo>
                    <a:lnTo>
                      <a:pt x="1" y="2"/>
                    </a:lnTo>
                    <a:lnTo>
                      <a:pt x="1" y="2"/>
                    </a:lnTo>
                    <a:lnTo>
                      <a:pt x="1" y="1"/>
                    </a:lnTo>
                    <a:lnTo>
                      <a:pt x="1" y="1"/>
                    </a:lnTo>
                    <a:lnTo>
                      <a:pt x="1" y="1"/>
                    </a:lnTo>
                    <a:lnTo>
                      <a:pt x="1" y="1"/>
                    </a:lnTo>
                    <a:lnTo>
                      <a:pt x="1" y="1"/>
                    </a:lnTo>
                    <a:lnTo>
                      <a:pt x="1" y="1"/>
                    </a:lnTo>
                    <a:lnTo>
                      <a:pt x="1" y="2"/>
                    </a:lnTo>
                    <a:lnTo>
                      <a:pt x="1" y="1"/>
                    </a:lnTo>
                    <a:lnTo>
                      <a:pt x="1" y="1"/>
                    </a:lnTo>
                    <a:lnTo>
                      <a:pt x="1" y="2"/>
                    </a:lnTo>
                    <a:lnTo>
                      <a:pt x="1" y="2"/>
                    </a:lnTo>
                    <a:lnTo>
                      <a:pt x="1" y="2"/>
                    </a:lnTo>
                    <a:lnTo>
                      <a:pt x="1" y="2"/>
                    </a:lnTo>
                    <a:lnTo>
                      <a:pt x="1" y="1"/>
                    </a:lnTo>
                    <a:lnTo>
                      <a:pt x="1" y="2"/>
                    </a:lnTo>
                    <a:lnTo>
                      <a:pt x="1" y="3"/>
                    </a:lnTo>
                    <a:lnTo>
                      <a:pt x="1" y="4"/>
                    </a:lnTo>
                    <a:lnTo>
                      <a:pt x="1" y="3"/>
                    </a:lnTo>
                    <a:lnTo>
                      <a:pt x="1" y="4"/>
                    </a:lnTo>
                    <a:lnTo>
                      <a:pt x="1" y="4"/>
                    </a:lnTo>
                    <a:lnTo>
                      <a:pt x="1" y="4"/>
                    </a:lnTo>
                    <a:lnTo>
                      <a:pt x="1" y="4"/>
                    </a:lnTo>
                    <a:lnTo>
                      <a:pt x="1" y="4"/>
                    </a:lnTo>
                    <a:lnTo>
                      <a:pt x="1" y="4"/>
                    </a:lnTo>
                    <a:lnTo>
                      <a:pt x="1" y="4"/>
                    </a:lnTo>
                    <a:lnTo>
                      <a:pt x="1" y="4"/>
                    </a:lnTo>
                    <a:lnTo>
                      <a:pt x="1" y="5"/>
                    </a:lnTo>
                    <a:lnTo>
                      <a:pt x="1" y="5"/>
                    </a:lnTo>
                    <a:lnTo>
                      <a:pt x="1" y="6"/>
                    </a:lnTo>
                  </a:path>
                </a:pathLst>
              </a:custGeom>
              <a:noFill/>
              <a:ln w="0">
                <a:solidFill>
                  <a:srgbClr val="3366FF"/>
                </a:solidFill>
                <a:prstDash val="solid"/>
                <a:round/>
                <a:headEnd/>
                <a:tailEnd/>
              </a:ln>
            </p:spPr>
            <p:txBody>
              <a:bodyPr/>
              <a:lstStyle/>
              <a:p>
                <a:endParaRPr lang="en-GB"/>
              </a:p>
            </p:txBody>
          </p:sp>
          <p:sp>
            <p:nvSpPr>
              <p:cNvPr id="186415" name="Freeform 1071"/>
              <p:cNvSpPr>
                <a:spLocks/>
              </p:cNvSpPr>
              <p:nvPr/>
            </p:nvSpPr>
            <p:spPr bwMode="auto">
              <a:xfrm>
                <a:off x="4056" y="3569"/>
                <a:ext cx="1" cy="72"/>
              </a:xfrm>
              <a:custGeom>
                <a:avLst/>
                <a:gdLst/>
                <a:ahLst/>
                <a:cxnLst>
                  <a:cxn ang="0">
                    <a:pos x="0" y="7"/>
                  </a:cxn>
                  <a:cxn ang="0">
                    <a:pos x="0" y="8"/>
                  </a:cxn>
                  <a:cxn ang="0">
                    <a:pos x="0" y="6"/>
                  </a:cxn>
                  <a:cxn ang="0">
                    <a:pos x="0" y="7"/>
                  </a:cxn>
                  <a:cxn ang="0">
                    <a:pos x="0" y="10"/>
                  </a:cxn>
                  <a:cxn ang="0">
                    <a:pos x="0" y="5"/>
                  </a:cxn>
                  <a:cxn ang="0">
                    <a:pos x="0" y="4"/>
                  </a:cxn>
                  <a:cxn ang="0">
                    <a:pos x="0" y="4"/>
                  </a:cxn>
                  <a:cxn ang="0">
                    <a:pos x="0" y="4"/>
                  </a:cxn>
                  <a:cxn ang="0">
                    <a:pos x="0" y="2"/>
                  </a:cxn>
                  <a:cxn ang="0">
                    <a:pos x="0" y="3"/>
                  </a:cxn>
                  <a:cxn ang="0">
                    <a:pos x="0" y="3"/>
                  </a:cxn>
                  <a:cxn ang="0">
                    <a:pos x="0" y="1"/>
                  </a:cxn>
                  <a:cxn ang="0">
                    <a:pos x="0" y="1"/>
                  </a:cxn>
                  <a:cxn ang="0">
                    <a:pos x="0" y="4"/>
                  </a:cxn>
                  <a:cxn ang="0">
                    <a:pos x="0" y="2"/>
                  </a:cxn>
                  <a:cxn ang="0">
                    <a:pos x="0" y="4"/>
                  </a:cxn>
                  <a:cxn ang="0">
                    <a:pos x="0" y="8"/>
                  </a:cxn>
                  <a:cxn ang="0">
                    <a:pos x="0" y="7"/>
                  </a:cxn>
                  <a:cxn ang="0">
                    <a:pos x="0" y="9"/>
                  </a:cxn>
                  <a:cxn ang="0">
                    <a:pos x="0" y="9"/>
                  </a:cxn>
                  <a:cxn ang="0">
                    <a:pos x="0" y="9"/>
                  </a:cxn>
                  <a:cxn ang="0">
                    <a:pos x="0" y="9"/>
                  </a:cxn>
                  <a:cxn ang="0">
                    <a:pos x="0" y="7"/>
                  </a:cxn>
                  <a:cxn ang="0">
                    <a:pos x="0" y="7"/>
                  </a:cxn>
                  <a:cxn ang="0">
                    <a:pos x="0" y="8"/>
                  </a:cxn>
                  <a:cxn ang="0">
                    <a:pos x="0" y="6"/>
                  </a:cxn>
                  <a:cxn ang="0">
                    <a:pos x="0" y="7"/>
                  </a:cxn>
                  <a:cxn ang="0">
                    <a:pos x="0" y="8"/>
                  </a:cxn>
                  <a:cxn ang="0">
                    <a:pos x="0" y="9"/>
                  </a:cxn>
                  <a:cxn ang="0">
                    <a:pos x="0" y="8"/>
                  </a:cxn>
                  <a:cxn ang="0">
                    <a:pos x="0" y="6"/>
                  </a:cxn>
                  <a:cxn ang="0">
                    <a:pos x="0" y="8"/>
                  </a:cxn>
                  <a:cxn ang="0">
                    <a:pos x="0" y="10"/>
                  </a:cxn>
                  <a:cxn ang="0">
                    <a:pos x="0" y="10"/>
                  </a:cxn>
                  <a:cxn ang="0">
                    <a:pos x="0" y="11"/>
                  </a:cxn>
                  <a:cxn ang="0">
                    <a:pos x="0" y="10"/>
                  </a:cxn>
                  <a:cxn ang="0">
                    <a:pos x="0" y="11"/>
                  </a:cxn>
                  <a:cxn ang="0">
                    <a:pos x="0" y="11"/>
                  </a:cxn>
                  <a:cxn ang="0">
                    <a:pos x="0" y="10"/>
                  </a:cxn>
                  <a:cxn ang="0">
                    <a:pos x="0" y="9"/>
                  </a:cxn>
                  <a:cxn ang="0">
                    <a:pos x="0" y="9"/>
                  </a:cxn>
                  <a:cxn ang="0">
                    <a:pos x="0" y="9"/>
                  </a:cxn>
                  <a:cxn ang="0">
                    <a:pos x="0" y="7"/>
                  </a:cxn>
                  <a:cxn ang="0">
                    <a:pos x="0" y="9"/>
                  </a:cxn>
                  <a:cxn ang="0">
                    <a:pos x="0" y="7"/>
                  </a:cxn>
                  <a:cxn ang="0">
                    <a:pos x="0" y="8"/>
                  </a:cxn>
                  <a:cxn ang="0">
                    <a:pos x="0" y="9"/>
                  </a:cxn>
                  <a:cxn ang="0">
                    <a:pos x="0" y="8"/>
                  </a:cxn>
                  <a:cxn ang="0">
                    <a:pos x="0" y="9"/>
                  </a:cxn>
                  <a:cxn ang="0">
                    <a:pos x="0" y="5"/>
                  </a:cxn>
                  <a:cxn ang="0">
                    <a:pos x="0" y="6"/>
                  </a:cxn>
                  <a:cxn ang="0">
                    <a:pos x="0" y="5"/>
                  </a:cxn>
                  <a:cxn ang="0">
                    <a:pos x="0" y="5"/>
                  </a:cxn>
                  <a:cxn ang="0">
                    <a:pos x="0" y="7"/>
                  </a:cxn>
                  <a:cxn ang="0">
                    <a:pos x="0" y="7"/>
                  </a:cxn>
                  <a:cxn ang="0">
                    <a:pos x="0" y="6"/>
                  </a:cxn>
                  <a:cxn ang="0">
                    <a:pos x="0" y="9"/>
                  </a:cxn>
                  <a:cxn ang="0">
                    <a:pos x="0" y="8"/>
                  </a:cxn>
                  <a:cxn ang="0">
                    <a:pos x="0" y="8"/>
                  </a:cxn>
                  <a:cxn ang="0">
                    <a:pos x="0" y="11"/>
                  </a:cxn>
                  <a:cxn ang="0">
                    <a:pos x="0" y="6"/>
                  </a:cxn>
                  <a:cxn ang="0">
                    <a:pos x="0" y="8"/>
                  </a:cxn>
                </a:cxnLst>
                <a:rect l="0" t="0" r="r" b="b"/>
                <a:pathLst>
                  <a:path h="12">
                    <a:moveTo>
                      <a:pt x="0" y="8"/>
                    </a:moveTo>
                    <a:lnTo>
                      <a:pt x="0" y="7"/>
                    </a:lnTo>
                    <a:lnTo>
                      <a:pt x="0" y="6"/>
                    </a:lnTo>
                    <a:lnTo>
                      <a:pt x="0" y="7"/>
                    </a:lnTo>
                    <a:lnTo>
                      <a:pt x="0" y="6"/>
                    </a:lnTo>
                    <a:lnTo>
                      <a:pt x="0" y="6"/>
                    </a:lnTo>
                    <a:lnTo>
                      <a:pt x="0" y="6"/>
                    </a:lnTo>
                    <a:lnTo>
                      <a:pt x="0" y="6"/>
                    </a:lnTo>
                    <a:lnTo>
                      <a:pt x="0" y="6"/>
                    </a:lnTo>
                    <a:lnTo>
                      <a:pt x="0" y="6"/>
                    </a:lnTo>
                    <a:lnTo>
                      <a:pt x="0" y="7"/>
                    </a:lnTo>
                    <a:lnTo>
                      <a:pt x="0" y="6"/>
                    </a:lnTo>
                    <a:lnTo>
                      <a:pt x="0" y="6"/>
                    </a:lnTo>
                    <a:lnTo>
                      <a:pt x="0" y="7"/>
                    </a:lnTo>
                    <a:lnTo>
                      <a:pt x="0" y="7"/>
                    </a:lnTo>
                    <a:lnTo>
                      <a:pt x="0" y="7"/>
                    </a:lnTo>
                    <a:lnTo>
                      <a:pt x="0" y="8"/>
                    </a:lnTo>
                    <a:lnTo>
                      <a:pt x="0" y="8"/>
                    </a:lnTo>
                    <a:lnTo>
                      <a:pt x="0" y="8"/>
                    </a:lnTo>
                    <a:lnTo>
                      <a:pt x="0" y="9"/>
                    </a:lnTo>
                    <a:lnTo>
                      <a:pt x="0" y="8"/>
                    </a:lnTo>
                    <a:lnTo>
                      <a:pt x="0" y="8"/>
                    </a:lnTo>
                    <a:lnTo>
                      <a:pt x="0" y="8"/>
                    </a:lnTo>
                    <a:lnTo>
                      <a:pt x="0" y="8"/>
                    </a:lnTo>
                    <a:lnTo>
                      <a:pt x="0" y="8"/>
                    </a:lnTo>
                    <a:lnTo>
                      <a:pt x="0" y="7"/>
                    </a:lnTo>
                    <a:lnTo>
                      <a:pt x="0" y="7"/>
                    </a:lnTo>
                    <a:lnTo>
                      <a:pt x="0" y="7"/>
                    </a:lnTo>
                    <a:lnTo>
                      <a:pt x="0" y="7"/>
                    </a:lnTo>
                    <a:lnTo>
                      <a:pt x="0" y="7"/>
                    </a:lnTo>
                    <a:lnTo>
                      <a:pt x="0" y="6"/>
                    </a:lnTo>
                    <a:lnTo>
                      <a:pt x="0" y="7"/>
                    </a:lnTo>
                    <a:lnTo>
                      <a:pt x="0" y="6"/>
                    </a:lnTo>
                    <a:lnTo>
                      <a:pt x="0" y="7"/>
                    </a:lnTo>
                    <a:lnTo>
                      <a:pt x="0" y="7"/>
                    </a:lnTo>
                    <a:lnTo>
                      <a:pt x="0" y="7"/>
                    </a:lnTo>
                    <a:lnTo>
                      <a:pt x="0" y="6"/>
                    </a:lnTo>
                    <a:lnTo>
                      <a:pt x="0" y="7"/>
                    </a:lnTo>
                    <a:lnTo>
                      <a:pt x="0" y="6"/>
                    </a:lnTo>
                    <a:lnTo>
                      <a:pt x="0" y="6"/>
                    </a:lnTo>
                    <a:lnTo>
                      <a:pt x="0" y="6"/>
                    </a:lnTo>
                    <a:lnTo>
                      <a:pt x="0" y="7"/>
                    </a:lnTo>
                    <a:lnTo>
                      <a:pt x="0" y="7"/>
                    </a:lnTo>
                    <a:lnTo>
                      <a:pt x="0" y="7"/>
                    </a:lnTo>
                    <a:lnTo>
                      <a:pt x="0" y="7"/>
                    </a:lnTo>
                    <a:lnTo>
                      <a:pt x="0" y="8"/>
                    </a:lnTo>
                    <a:lnTo>
                      <a:pt x="0" y="7"/>
                    </a:lnTo>
                    <a:lnTo>
                      <a:pt x="0" y="7"/>
                    </a:lnTo>
                    <a:lnTo>
                      <a:pt x="0" y="8"/>
                    </a:lnTo>
                    <a:lnTo>
                      <a:pt x="0" y="8"/>
                    </a:lnTo>
                    <a:lnTo>
                      <a:pt x="0" y="9"/>
                    </a:lnTo>
                    <a:lnTo>
                      <a:pt x="0" y="9"/>
                    </a:lnTo>
                    <a:lnTo>
                      <a:pt x="0" y="9"/>
                    </a:lnTo>
                    <a:lnTo>
                      <a:pt x="0" y="10"/>
                    </a:lnTo>
                    <a:lnTo>
                      <a:pt x="0" y="10"/>
                    </a:lnTo>
                    <a:lnTo>
                      <a:pt x="0" y="9"/>
                    </a:lnTo>
                    <a:lnTo>
                      <a:pt x="0" y="9"/>
                    </a:lnTo>
                    <a:lnTo>
                      <a:pt x="0" y="8"/>
                    </a:lnTo>
                    <a:lnTo>
                      <a:pt x="0" y="8"/>
                    </a:lnTo>
                    <a:lnTo>
                      <a:pt x="0" y="8"/>
                    </a:lnTo>
                    <a:lnTo>
                      <a:pt x="0" y="7"/>
                    </a:lnTo>
                    <a:lnTo>
                      <a:pt x="0" y="7"/>
                    </a:lnTo>
                    <a:lnTo>
                      <a:pt x="0" y="6"/>
                    </a:lnTo>
                    <a:lnTo>
                      <a:pt x="0" y="6"/>
                    </a:lnTo>
                    <a:lnTo>
                      <a:pt x="0" y="6"/>
                    </a:lnTo>
                    <a:lnTo>
                      <a:pt x="0" y="5"/>
                    </a:lnTo>
                    <a:lnTo>
                      <a:pt x="0" y="5"/>
                    </a:lnTo>
                    <a:lnTo>
                      <a:pt x="0" y="4"/>
                    </a:lnTo>
                    <a:lnTo>
                      <a:pt x="0" y="4"/>
                    </a:lnTo>
                    <a:lnTo>
                      <a:pt x="0" y="4"/>
                    </a:lnTo>
                    <a:lnTo>
                      <a:pt x="0" y="4"/>
                    </a:lnTo>
                    <a:lnTo>
                      <a:pt x="0" y="4"/>
                    </a:lnTo>
                    <a:lnTo>
                      <a:pt x="0" y="5"/>
                    </a:lnTo>
                    <a:lnTo>
                      <a:pt x="0" y="5"/>
                    </a:lnTo>
                    <a:lnTo>
                      <a:pt x="0" y="4"/>
                    </a:lnTo>
                    <a:lnTo>
                      <a:pt x="0" y="4"/>
                    </a:lnTo>
                    <a:lnTo>
                      <a:pt x="0" y="4"/>
                    </a:lnTo>
                    <a:lnTo>
                      <a:pt x="0" y="4"/>
                    </a:lnTo>
                    <a:lnTo>
                      <a:pt x="0" y="4"/>
                    </a:lnTo>
                    <a:lnTo>
                      <a:pt x="0" y="5"/>
                    </a:lnTo>
                    <a:lnTo>
                      <a:pt x="0" y="4"/>
                    </a:lnTo>
                    <a:lnTo>
                      <a:pt x="0" y="4"/>
                    </a:lnTo>
                    <a:lnTo>
                      <a:pt x="0" y="4"/>
                    </a:lnTo>
                    <a:lnTo>
                      <a:pt x="0" y="4"/>
                    </a:lnTo>
                    <a:lnTo>
                      <a:pt x="0" y="5"/>
                    </a:lnTo>
                    <a:lnTo>
                      <a:pt x="0" y="4"/>
                    </a:lnTo>
                    <a:lnTo>
                      <a:pt x="0" y="4"/>
                    </a:lnTo>
                    <a:lnTo>
                      <a:pt x="0" y="4"/>
                    </a:lnTo>
                    <a:lnTo>
                      <a:pt x="0" y="5"/>
                    </a:lnTo>
                    <a:lnTo>
                      <a:pt x="0" y="4"/>
                    </a:lnTo>
                    <a:lnTo>
                      <a:pt x="0" y="4"/>
                    </a:lnTo>
                    <a:lnTo>
                      <a:pt x="0" y="4"/>
                    </a:lnTo>
                    <a:lnTo>
                      <a:pt x="0" y="3"/>
                    </a:lnTo>
                    <a:lnTo>
                      <a:pt x="0" y="4"/>
                    </a:lnTo>
                    <a:lnTo>
                      <a:pt x="0" y="4"/>
                    </a:lnTo>
                    <a:lnTo>
                      <a:pt x="0" y="4"/>
                    </a:lnTo>
                    <a:lnTo>
                      <a:pt x="0" y="3"/>
                    </a:lnTo>
                    <a:lnTo>
                      <a:pt x="0" y="4"/>
                    </a:lnTo>
                    <a:lnTo>
                      <a:pt x="0" y="4"/>
                    </a:lnTo>
                    <a:lnTo>
                      <a:pt x="0" y="4"/>
                    </a:lnTo>
                    <a:lnTo>
                      <a:pt x="0" y="3"/>
                    </a:lnTo>
                    <a:lnTo>
                      <a:pt x="0" y="4"/>
                    </a:lnTo>
                    <a:lnTo>
                      <a:pt x="0" y="3"/>
                    </a:lnTo>
                    <a:lnTo>
                      <a:pt x="0" y="2"/>
                    </a:lnTo>
                    <a:lnTo>
                      <a:pt x="0" y="2"/>
                    </a:lnTo>
                    <a:lnTo>
                      <a:pt x="0" y="3"/>
                    </a:lnTo>
                    <a:lnTo>
                      <a:pt x="0" y="3"/>
                    </a:lnTo>
                    <a:lnTo>
                      <a:pt x="0" y="3"/>
                    </a:lnTo>
                    <a:lnTo>
                      <a:pt x="0" y="3"/>
                    </a:lnTo>
                    <a:lnTo>
                      <a:pt x="0" y="2"/>
                    </a:lnTo>
                    <a:lnTo>
                      <a:pt x="0" y="2"/>
                    </a:lnTo>
                    <a:lnTo>
                      <a:pt x="0" y="2"/>
                    </a:lnTo>
                    <a:lnTo>
                      <a:pt x="0" y="2"/>
                    </a:lnTo>
                    <a:lnTo>
                      <a:pt x="0" y="1"/>
                    </a:lnTo>
                    <a:lnTo>
                      <a:pt x="0" y="2"/>
                    </a:lnTo>
                    <a:lnTo>
                      <a:pt x="0" y="1"/>
                    </a:lnTo>
                    <a:lnTo>
                      <a:pt x="0" y="2"/>
                    </a:lnTo>
                    <a:lnTo>
                      <a:pt x="0" y="3"/>
                    </a:lnTo>
                    <a:lnTo>
                      <a:pt x="0" y="3"/>
                    </a:lnTo>
                    <a:lnTo>
                      <a:pt x="0" y="3"/>
                    </a:lnTo>
                    <a:lnTo>
                      <a:pt x="0" y="3"/>
                    </a:lnTo>
                    <a:lnTo>
                      <a:pt x="0" y="3"/>
                    </a:lnTo>
                    <a:lnTo>
                      <a:pt x="0" y="4"/>
                    </a:lnTo>
                    <a:lnTo>
                      <a:pt x="0" y="4"/>
                    </a:lnTo>
                    <a:lnTo>
                      <a:pt x="0" y="4"/>
                    </a:lnTo>
                    <a:lnTo>
                      <a:pt x="0" y="4"/>
                    </a:lnTo>
                    <a:lnTo>
                      <a:pt x="0" y="4"/>
                    </a:lnTo>
                    <a:lnTo>
                      <a:pt x="0" y="4"/>
                    </a:lnTo>
                    <a:lnTo>
                      <a:pt x="0" y="3"/>
                    </a:lnTo>
                    <a:lnTo>
                      <a:pt x="0" y="3"/>
                    </a:lnTo>
                    <a:lnTo>
                      <a:pt x="0" y="3"/>
                    </a:lnTo>
                    <a:lnTo>
                      <a:pt x="0" y="3"/>
                    </a:lnTo>
                    <a:lnTo>
                      <a:pt x="0" y="3"/>
                    </a:lnTo>
                    <a:lnTo>
                      <a:pt x="0" y="2"/>
                    </a:lnTo>
                    <a:lnTo>
                      <a:pt x="0" y="3"/>
                    </a:lnTo>
                    <a:lnTo>
                      <a:pt x="0" y="1"/>
                    </a:lnTo>
                    <a:lnTo>
                      <a:pt x="0" y="1"/>
                    </a:lnTo>
                    <a:lnTo>
                      <a:pt x="0" y="1"/>
                    </a:lnTo>
                    <a:lnTo>
                      <a:pt x="0" y="1"/>
                    </a:lnTo>
                    <a:lnTo>
                      <a:pt x="0" y="1"/>
                    </a:lnTo>
                    <a:lnTo>
                      <a:pt x="0" y="1"/>
                    </a:lnTo>
                    <a:lnTo>
                      <a:pt x="0" y="1"/>
                    </a:lnTo>
                    <a:lnTo>
                      <a:pt x="0" y="1"/>
                    </a:lnTo>
                    <a:lnTo>
                      <a:pt x="0" y="0"/>
                    </a:lnTo>
                    <a:lnTo>
                      <a:pt x="0" y="1"/>
                    </a:lnTo>
                    <a:lnTo>
                      <a:pt x="0" y="1"/>
                    </a:lnTo>
                    <a:lnTo>
                      <a:pt x="0" y="0"/>
                    </a:lnTo>
                    <a:lnTo>
                      <a:pt x="0" y="1"/>
                    </a:lnTo>
                    <a:lnTo>
                      <a:pt x="0" y="0"/>
                    </a:lnTo>
                    <a:lnTo>
                      <a:pt x="0" y="1"/>
                    </a:lnTo>
                    <a:lnTo>
                      <a:pt x="0" y="2"/>
                    </a:lnTo>
                    <a:lnTo>
                      <a:pt x="0" y="1"/>
                    </a:lnTo>
                    <a:lnTo>
                      <a:pt x="0" y="2"/>
                    </a:lnTo>
                    <a:lnTo>
                      <a:pt x="0" y="1"/>
                    </a:lnTo>
                    <a:lnTo>
                      <a:pt x="0" y="2"/>
                    </a:lnTo>
                    <a:lnTo>
                      <a:pt x="0" y="2"/>
                    </a:lnTo>
                    <a:lnTo>
                      <a:pt x="0" y="3"/>
                    </a:lnTo>
                    <a:lnTo>
                      <a:pt x="0" y="3"/>
                    </a:lnTo>
                    <a:lnTo>
                      <a:pt x="0" y="3"/>
                    </a:lnTo>
                    <a:lnTo>
                      <a:pt x="0" y="3"/>
                    </a:lnTo>
                    <a:lnTo>
                      <a:pt x="0" y="4"/>
                    </a:lnTo>
                    <a:lnTo>
                      <a:pt x="0" y="4"/>
                    </a:lnTo>
                    <a:lnTo>
                      <a:pt x="0" y="3"/>
                    </a:lnTo>
                    <a:lnTo>
                      <a:pt x="0" y="3"/>
                    </a:lnTo>
                    <a:lnTo>
                      <a:pt x="0" y="4"/>
                    </a:lnTo>
                    <a:lnTo>
                      <a:pt x="0" y="3"/>
                    </a:lnTo>
                    <a:lnTo>
                      <a:pt x="0" y="3"/>
                    </a:lnTo>
                    <a:lnTo>
                      <a:pt x="0" y="3"/>
                    </a:lnTo>
                    <a:lnTo>
                      <a:pt x="0" y="3"/>
                    </a:lnTo>
                    <a:lnTo>
                      <a:pt x="0" y="3"/>
                    </a:lnTo>
                    <a:lnTo>
                      <a:pt x="0" y="3"/>
                    </a:lnTo>
                    <a:lnTo>
                      <a:pt x="0" y="2"/>
                    </a:lnTo>
                    <a:lnTo>
                      <a:pt x="0" y="3"/>
                    </a:lnTo>
                    <a:lnTo>
                      <a:pt x="0" y="2"/>
                    </a:lnTo>
                    <a:lnTo>
                      <a:pt x="0" y="2"/>
                    </a:lnTo>
                    <a:lnTo>
                      <a:pt x="0" y="2"/>
                    </a:lnTo>
                    <a:lnTo>
                      <a:pt x="0" y="3"/>
                    </a:lnTo>
                    <a:lnTo>
                      <a:pt x="0" y="3"/>
                    </a:lnTo>
                    <a:lnTo>
                      <a:pt x="0" y="3"/>
                    </a:lnTo>
                    <a:lnTo>
                      <a:pt x="0" y="4"/>
                    </a:lnTo>
                    <a:lnTo>
                      <a:pt x="0" y="3"/>
                    </a:lnTo>
                    <a:lnTo>
                      <a:pt x="0" y="4"/>
                    </a:lnTo>
                    <a:lnTo>
                      <a:pt x="0" y="3"/>
                    </a:lnTo>
                    <a:lnTo>
                      <a:pt x="0" y="4"/>
                    </a:lnTo>
                    <a:lnTo>
                      <a:pt x="0" y="4"/>
                    </a:lnTo>
                    <a:lnTo>
                      <a:pt x="0" y="5"/>
                    </a:lnTo>
                    <a:lnTo>
                      <a:pt x="0" y="4"/>
                    </a:lnTo>
                    <a:lnTo>
                      <a:pt x="0" y="5"/>
                    </a:lnTo>
                    <a:lnTo>
                      <a:pt x="0" y="6"/>
                    </a:lnTo>
                    <a:lnTo>
                      <a:pt x="0" y="5"/>
                    </a:lnTo>
                    <a:lnTo>
                      <a:pt x="0" y="6"/>
                    </a:lnTo>
                    <a:lnTo>
                      <a:pt x="0" y="7"/>
                    </a:lnTo>
                    <a:lnTo>
                      <a:pt x="0" y="7"/>
                    </a:lnTo>
                    <a:lnTo>
                      <a:pt x="0" y="8"/>
                    </a:lnTo>
                    <a:lnTo>
                      <a:pt x="0" y="8"/>
                    </a:lnTo>
                    <a:lnTo>
                      <a:pt x="0" y="8"/>
                    </a:lnTo>
                    <a:lnTo>
                      <a:pt x="0" y="8"/>
                    </a:lnTo>
                    <a:lnTo>
                      <a:pt x="0" y="8"/>
                    </a:lnTo>
                    <a:lnTo>
                      <a:pt x="0" y="8"/>
                    </a:lnTo>
                    <a:lnTo>
                      <a:pt x="0" y="7"/>
                    </a:lnTo>
                    <a:lnTo>
                      <a:pt x="0" y="7"/>
                    </a:lnTo>
                    <a:lnTo>
                      <a:pt x="0" y="6"/>
                    </a:lnTo>
                    <a:lnTo>
                      <a:pt x="0" y="7"/>
                    </a:lnTo>
                    <a:lnTo>
                      <a:pt x="0" y="7"/>
                    </a:lnTo>
                    <a:lnTo>
                      <a:pt x="0" y="7"/>
                    </a:lnTo>
                    <a:lnTo>
                      <a:pt x="0" y="7"/>
                    </a:lnTo>
                    <a:lnTo>
                      <a:pt x="0" y="8"/>
                    </a:lnTo>
                    <a:lnTo>
                      <a:pt x="0" y="7"/>
                    </a:lnTo>
                    <a:lnTo>
                      <a:pt x="0" y="7"/>
                    </a:lnTo>
                    <a:lnTo>
                      <a:pt x="0" y="7"/>
                    </a:lnTo>
                    <a:lnTo>
                      <a:pt x="0" y="7"/>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8"/>
                    </a:lnTo>
                    <a:lnTo>
                      <a:pt x="0" y="9"/>
                    </a:lnTo>
                    <a:lnTo>
                      <a:pt x="0" y="9"/>
                    </a:lnTo>
                    <a:lnTo>
                      <a:pt x="0" y="9"/>
                    </a:lnTo>
                    <a:lnTo>
                      <a:pt x="0" y="9"/>
                    </a:lnTo>
                    <a:lnTo>
                      <a:pt x="0" y="9"/>
                    </a:lnTo>
                    <a:lnTo>
                      <a:pt x="0" y="9"/>
                    </a:lnTo>
                    <a:lnTo>
                      <a:pt x="0" y="9"/>
                    </a:lnTo>
                    <a:lnTo>
                      <a:pt x="0" y="10"/>
                    </a:lnTo>
                    <a:lnTo>
                      <a:pt x="0" y="9"/>
                    </a:lnTo>
                    <a:lnTo>
                      <a:pt x="0" y="8"/>
                    </a:lnTo>
                    <a:lnTo>
                      <a:pt x="0" y="9"/>
                    </a:lnTo>
                    <a:lnTo>
                      <a:pt x="0" y="9"/>
                    </a:lnTo>
                    <a:lnTo>
                      <a:pt x="0" y="9"/>
                    </a:lnTo>
                    <a:lnTo>
                      <a:pt x="0" y="9"/>
                    </a:lnTo>
                    <a:lnTo>
                      <a:pt x="0" y="9"/>
                    </a:lnTo>
                    <a:lnTo>
                      <a:pt x="0" y="9"/>
                    </a:lnTo>
                    <a:lnTo>
                      <a:pt x="0" y="9"/>
                    </a:lnTo>
                    <a:lnTo>
                      <a:pt x="0" y="9"/>
                    </a:lnTo>
                    <a:lnTo>
                      <a:pt x="0" y="8"/>
                    </a:lnTo>
                    <a:lnTo>
                      <a:pt x="0" y="9"/>
                    </a:lnTo>
                    <a:lnTo>
                      <a:pt x="0" y="9"/>
                    </a:lnTo>
                    <a:lnTo>
                      <a:pt x="0" y="10"/>
                    </a:lnTo>
                    <a:lnTo>
                      <a:pt x="0" y="10"/>
                    </a:lnTo>
                    <a:lnTo>
                      <a:pt x="0" y="9"/>
                    </a:lnTo>
                    <a:lnTo>
                      <a:pt x="0" y="9"/>
                    </a:lnTo>
                    <a:lnTo>
                      <a:pt x="0" y="9"/>
                    </a:lnTo>
                    <a:lnTo>
                      <a:pt x="0" y="9"/>
                    </a:lnTo>
                    <a:lnTo>
                      <a:pt x="0" y="8"/>
                    </a:lnTo>
                    <a:lnTo>
                      <a:pt x="0" y="8"/>
                    </a:lnTo>
                    <a:lnTo>
                      <a:pt x="0" y="8"/>
                    </a:lnTo>
                    <a:lnTo>
                      <a:pt x="0" y="8"/>
                    </a:lnTo>
                    <a:lnTo>
                      <a:pt x="0" y="7"/>
                    </a:lnTo>
                    <a:lnTo>
                      <a:pt x="0" y="7"/>
                    </a:lnTo>
                    <a:lnTo>
                      <a:pt x="0" y="7"/>
                    </a:lnTo>
                    <a:lnTo>
                      <a:pt x="0" y="7"/>
                    </a:lnTo>
                    <a:lnTo>
                      <a:pt x="0" y="6"/>
                    </a:lnTo>
                    <a:lnTo>
                      <a:pt x="0" y="6"/>
                    </a:lnTo>
                    <a:lnTo>
                      <a:pt x="0" y="6"/>
                    </a:lnTo>
                    <a:lnTo>
                      <a:pt x="0" y="6"/>
                    </a:lnTo>
                    <a:lnTo>
                      <a:pt x="0" y="6"/>
                    </a:lnTo>
                    <a:lnTo>
                      <a:pt x="0" y="7"/>
                    </a:lnTo>
                    <a:lnTo>
                      <a:pt x="0" y="6"/>
                    </a:lnTo>
                    <a:lnTo>
                      <a:pt x="0" y="6"/>
                    </a:lnTo>
                    <a:lnTo>
                      <a:pt x="0" y="6"/>
                    </a:lnTo>
                    <a:lnTo>
                      <a:pt x="0" y="7"/>
                    </a:lnTo>
                    <a:lnTo>
                      <a:pt x="0" y="7"/>
                    </a:lnTo>
                    <a:lnTo>
                      <a:pt x="0" y="8"/>
                    </a:lnTo>
                    <a:lnTo>
                      <a:pt x="0" y="8"/>
                    </a:lnTo>
                    <a:lnTo>
                      <a:pt x="0" y="8"/>
                    </a:lnTo>
                    <a:lnTo>
                      <a:pt x="0" y="8"/>
                    </a:lnTo>
                    <a:lnTo>
                      <a:pt x="0" y="8"/>
                    </a:lnTo>
                    <a:lnTo>
                      <a:pt x="0" y="9"/>
                    </a:lnTo>
                    <a:lnTo>
                      <a:pt x="0" y="8"/>
                    </a:lnTo>
                    <a:lnTo>
                      <a:pt x="0" y="9"/>
                    </a:lnTo>
                    <a:lnTo>
                      <a:pt x="0" y="8"/>
                    </a:lnTo>
                    <a:lnTo>
                      <a:pt x="0" y="8"/>
                    </a:lnTo>
                    <a:lnTo>
                      <a:pt x="0" y="8"/>
                    </a:lnTo>
                    <a:lnTo>
                      <a:pt x="0" y="9"/>
                    </a:lnTo>
                    <a:lnTo>
                      <a:pt x="0" y="9"/>
                    </a:lnTo>
                    <a:lnTo>
                      <a:pt x="0" y="9"/>
                    </a:lnTo>
                    <a:lnTo>
                      <a:pt x="0" y="9"/>
                    </a:lnTo>
                    <a:lnTo>
                      <a:pt x="0" y="9"/>
                    </a:lnTo>
                    <a:lnTo>
                      <a:pt x="0" y="9"/>
                    </a:lnTo>
                    <a:lnTo>
                      <a:pt x="0" y="9"/>
                    </a:lnTo>
                    <a:lnTo>
                      <a:pt x="0" y="8"/>
                    </a:lnTo>
                    <a:lnTo>
                      <a:pt x="0" y="6"/>
                    </a:lnTo>
                    <a:lnTo>
                      <a:pt x="0" y="6"/>
                    </a:lnTo>
                    <a:lnTo>
                      <a:pt x="0" y="6"/>
                    </a:lnTo>
                    <a:lnTo>
                      <a:pt x="0" y="5"/>
                    </a:lnTo>
                    <a:lnTo>
                      <a:pt x="0" y="5"/>
                    </a:lnTo>
                    <a:lnTo>
                      <a:pt x="0" y="4"/>
                    </a:lnTo>
                    <a:lnTo>
                      <a:pt x="0" y="3"/>
                    </a:lnTo>
                    <a:lnTo>
                      <a:pt x="0" y="4"/>
                    </a:lnTo>
                    <a:lnTo>
                      <a:pt x="0" y="4"/>
                    </a:lnTo>
                    <a:lnTo>
                      <a:pt x="0" y="4"/>
                    </a:lnTo>
                    <a:lnTo>
                      <a:pt x="0" y="5"/>
                    </a:lnTo>
                    <a:lnTo>
                      <a:pt x="0" y="6"/>
                    </a:lnTo>
                    <a:lnTo>
                      <a:pt x="0" y="6"/>
                    </a:lnTo>
                    <a:lnTo>
                      <a:pt x="0" y="7"/>
                    </a:lnTo>
                    <a:lnTo>
                      <a:pt x="0" y="7"/>
                    </a:lnTo>
                    <a:lnTo>
                      <a:pt x="0" y="7"/>
                    </a:lnTo>
                    <a:lnTo>
                      <a:pt x="0" y="8"/>
                    </a:lnTo>
                    <a:lnTo>
                      <a:pt x="0" y="8"/>
                    </a:lnTo>
                    <a:lnTo>
                      <a:pt x="0" y="8"/>
                    </a:lnTo>
                    <a:lnTo>
                      <a:pt x="0" y="8"/>
                    </a:lnTo>
                    <a:lnTo>
                      <a:pt x="0" y="9"/>
                    </a:lnTo>
                    <a:lnTo>
                      <a:pt x="0" y="9"/>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7"/>
                    </a:lnTo>
                    <a:lnTo>
                      <a:pt x="0" y="7"/>
                    </a:lnTo>
                    <a:lnTo>
                      <a:pt x="0" y="8"/>
                    </a:lnTo>
                    <a:lnTo>
                      <a:pt x="0" y="6"/>
                    </a:lnTo>
                    <a:lnTo>
                      <a:pt x="0" y="7"/>
                    </a:lnTo>
                    <a:lnTo>
                      <a:pt x="0" y="7"/>
                    </a:lnTo>
                    <a:lnTo>
                      <a:pt x="0" y="7"/>
                    </a:lnTo>
                    <a:lnTo>
                      <a:pt x="0" y="7"/>
                    </a:lnTo>
                    <a:lnTo>
                      <a:pt x="0" y="6"/>
                    </a:lnTo>
                    <a:lnTo>
                      <a:pt x="0" y="6"/>
                    </a:lnTo>
                    <a:lnTo>
                      <a:pt x="0" y="6"/>
                    </a:lnTo>
                    <a:lnTo>
                      <a:pt x="0" y="7"/>
                    </a:lnTo>
                    <a:lnTo>
                      <a:pt x="0" y="7"/>
                    </a:lnTo>
                    <a:lnTo>
                      <a:pt x="0" y="8"/>
                    </a:lnTo>
                    <a:lnTo>
                      <a:pt x="0" y="7"/>
                    </a:lnTo>
                    <a:lnTo>
                      <a:pt x="0" y="7"/>
                    </a:lnTo>
                    <a:lnTo>
                      <a:pt x="0" y="7"/>
                    </a:lnTo>
                    <a:lnTo>
                      <a:pt x="0" y="8"/>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10"/>
                    </a:lnTo>
                    <a:lnTo>
                      <a:pt x="0" y="10"/>
                    </a:lnTo>
                    <a:lnTo>
                      <a:pt x="0" y="10"/>
                    </a:lnTo>
                    <a:lnTo>
                      <a:pt x="0" y="10"/>
                    </a:lnTo>
                    <a:lnTo>
                      <a:pt x="0" y="9"/>
                    </a:lnTo>
                    <a:lnTo>
                      <a:pt x="0" y="10"/>
                    </a:lnTo>
                    <a:lnTo>
                      <a:pt x="0" y="11"/>
                    </a:lnTo>
                    <a:lnTo>
                      <a:pt x="0" y="10"/>
                    </a:lnTo>
                    <a:lnTo>
                      <a:pt x="0" y="10"/>
                    </a:lnTo>
                    <a:lnTo>
                      <a:pt x="0" y="11"/>
                    </a:lnTo>
                    <a:lnTo>
                      <a:pt x="0" y="10"/>
                    </a:lnTo>
                    <a:lnTo>
                      <a:pt x="0" y="10"/>
                    </a:lnTo>
                    <a:lnTo>
                      <a:pt x="0" y="10"/>
                    </a:lnTo>
                    <a:lnTo>
                      <a:pt x="0" y="10"/>
                    </a:lnTo>
                    <a:lnTo>
                      <a:pt x="0" y="11"/>
                    </a:lnTo>
                    <a:lnTo>
                      <a:pt x="0" y="11"/>
                    </a:lnTo>
                    <a:lnTo>
                      <a:pt x="0" y="12"/>
                    </a:lnTo>
                    <a:lnTo>
                      <a:pt x="0" y="12"/>
                    </a:lnTo>
                    <a:lnTo>
                      <a:pt x="0" y="11"/>
                    </a:lnTo>
                    <a:lnTo>
                      <a:pt x="0" y="12"/>
                    </a:lnTo>
                    <a:lnTo>
                      <a:pt x="0" y="11"/>
                    </a:lnTo>
                    <a:lnTo>
                      <a:pt x="0" y="11"/>
                    </a:lnTo>
                    <a:lnTo>
                      <a:pt x="0" y="11"/>
                    </a:lnTo>
                    <a:lnTo>
                      <a:pt x="0" y="11"/>
                    </a:lnTo>
                    <a:lnTo>
                      <a:pt x="0" y="11"/>
                    </a:lnTo>
                    <a:lnTo>
                      <a:pt x="0" y="11"/>
                    </a:lnTo>
                    <a:lnTo>
                      <a:pt x="0" y="10"/>
                    </a:lnTo>
                    <a:lnTo>
                      <a:pt x="0" y="10"/>
                    </a:lnTo>
                    <a:lnTo>
                      <a:pt x="0" y="10"/>
                    </a:lnTo>
                    <a:lnTo>
                      <a:pt x="0" y="10"/>
                    </a:lnTo>
                    <a:lnTo>
                      <a:pt x="0" y="10"/>
                    </a:lnTo>
                    <a:lnTo>
                      <a:pt x="0" y="9"/>
                    </a:lnTo>
                    <a:lnTo>
                      <a:pt x="0" y="10"/>
                    </a:lnTo>
                    <a:lnTo>
                      <a:pt x="0" y="10"/>
                    </a:lnTo>
                    <a:lnTo>
                      <a:pt x="0" y="11"/>
                    </a:lnTo>
                    <a:lnTo>
                      <a:pt x="0" y="10"/>
                    </a:lnTo>
                    <a:lnTo>
                      <a:pt x="0" y="11"/>
                    </a:lnTo>
                    <a:lnTo>
                      <a:pt x="0" y="11"/>
                    </a:lnTo>
                    <a:lnTo>
                      <a:pt x="0" y="11"/>
                    </a:lnTo>
                    <a:lnTo>
                      <a:pt x="0" y="11"/>
                    </a:lnTo>
                    <a:lnTo>
                      <a:pt x="0" y="11"/>
                    </a:lnTo>
                    <a:lnTo>
                      <a:pt x="0" y="12"/>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9"/>
                    </a:lnTo>
                    <a:lnTo>
                      <a:pt x="0" y="10"/>
                    </a:lnTo>
                    <a:lnTo>
                      <a:pt x="0" y="9"/>
                    </a:lnTo>
                    <a:lnTo>
                      <a:pt x="0" y="9"/>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9"/>
                    </a:lnTo>
                    <a:lnTo>
                      <a:pt x="0" y="9"/>
                    </a:lnTo>
                    <a:lnTo>
                      <a:pt x="0" y="10"/>
                    </a:lnTo>
                    <a:lnTo>
                      <a:pt x="0" y="9"/>
                    </a:lnTo>
                    <a:lnTo>
                      <a:pt x="0" y="9"/>
                    </a:lnTo>
                    <a:lnTo>
                      <a:pt x="0" y="8"/>
                    </a:lnTo>
                    <a:lnTo>
                      <a:pt x="0" y="9"/>
                    </a:lnTo>
                    <a:lnTo>
                      <a:pt x="0" y="8"/>
                    </a:lnTo>
                    <a:lnTo>
                      <a:pt x="0" y="9"/>
                    </a:lnTo>
                    <a:lnTo>
                      <a:pt x="0" y="8"/>
                    </a:lnTo>
                    <a:lnTo>
                      <a:pt x="0" y="8"/>
                    </a:lnTo>
                    <a:lnTo>
                      <a:pt x="0" y="7"/>
                    </a:lnTo>
                    <a:lnTo>
                      <a:pt x="0" y="7"/>
                    </a:lnTo>
                    <a:lnTo>
                      <a:pt x="0" y="6"/>
                    </a:lnTo>
                    <a:lnTo>
                      <a:pt x="0" y="7"/>
                    </a:lnTo>
                    <a:lnTo>
                      <a:pt x="0" y="6"/>
                    </a:lnTo>
                    <a:lnTo>
                      <a:pt x="0" y="7"/>
                    </a:lnTo>
                    <a:lnTo>
                      <a:pt x="0" y="7"/>
                    </a:lnTo>
                    <a:lnTo>
                      <a:pt x="0" y="6"/>
                    </a:lnTo>
                    <a:lnTo>
                      <a:pt x="0" y="7"/>
                    </a:lnTo>
                    <a:lnTo>
                      <a:pt x="0" y="8"/>
                    </a:lnTo>
                    <a:lnTo>
                      <a:pt x="0" y="9"/>
                    </a:lnTo>
                    <a:lnTo>
                      <a:pt x="0" y="8"/>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7"/>
                    </a:lnTo>
                    <a:lnTo>
                      <a:pt x="0" y="7"/>
                    </a:lnTo>
                    <a:lnTo>
                      <a:pt x="0" y="6"/>
                    </a:lnTo>
                    <a:lnTo>
                      <a:pt x="0" y="7"/>
                    </a:lnTo>
                    <a:lnTo>
                      <a:pt x="0" y="7"/>
                    </a:lnTo>
                    <a:lnTo>
                      <a:pt x="0" y="7"/>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8"/>
                    </a:lnTo>
                    <a:lnTo>
                      <a:pt x="0" y="9"/>
                    </a:lnTo>
                    <a:lnTo>
                      <a:pt x="0" y="9"/>
                    </a:lnTo>
                    <a:lnTo>
                      <a:pt x="0" y="8"/>
                    </a:lnTo>
                    <a:lnTo>
                      <a:pt x="0" y="8"/>
                    </a:lnTo>
                    <a:lnTo>
                      <a:pt x="0" y="8"/>
                    </a:lnTo>
                    <a:lnTo>
                      <a:pt x="0" y="8"/>
                    </a:lnTo>
                    <a:lnTo>
                      <a:pt x="0" y="8"/>
                    </a:lnTo>
                    <a:lnTo>
                      <a:pt x="0" y="8"/>
                    </a:lnTo>
                    <a:lnTo>
                      <a:pt x="0" y="8"/>
                    </a:lnTo>
                    <a:lnTo>
                      <a:pt x="0" y="8"/>
                    </a:lnTo>
                    <a:lnTo>
                      <a:pt x="0" y="9"/>
                    </a:lnTo>
                    <a:lnTo>
                      <a:pt x="0" y="9"/>
                    </a:lnTo>
                    <a:lnTo>
                      <a:pt x="0" y="8"/>
                    </a:lnTo>
                    <a:lnTo>
                      <a:pt x="0" y="9"/>
                    </a:lnTo>
                    <a:lnTo>
                      <a:pt x="0" y="8"/>
                    </a:lnTo>
                    <a:lnTo>
                      <a:pt x="0" y="9"/>
                    </a:lnTo>
                    <a:lnTo>
                      <a:pt x="0" y="8"/>
                    </a:lnTo>
                    <a:lnTo>
                      <a:pt x="0" y="9"/>
                    </a:lnTo>
                    <a:lnTo>
                      <a:pt x="0" y="8"/>
                    </a:lnTo>
                    <a:lnTo>
                      <a:pt x="0" y="8"/>
                    </a:lnTo>
                    <a:lnTo>
                      <a:pt x="0" y="7"/>
                    </a:lnTo>
                    <a:lnTo>
                      <a:pt x="0" y="6"/>
                    </a:lnTo>
                    <a:lnTo>
                      <a:pt x="0" y="5"/>
                    </a:lnTo>
                    <a:lnTo>
                      <a:pt x="0" y="5"/>
                    </a:lnTo>
                    <a:lnTo>
                      <a:pt x="0" y="5"/>
                    </a:lnTo>
                    <a:lnTo>
                      <a:pt x="0" y="5"/>
                    </a:lnTo>
                    <a:lnTo>
                      <a:pt x="0" y="5"/>
                    </a:lnTo>
                    <a:lnTo>
                      <a:pt x="0" y="5"/>
                    </a:lnTo>
                    <a:lnTo>
                      <a:pt x="0" y="6"/>
                    </a:lnTo>
                    <a:lnTo>
                      <a:pt x="0" y="5"/>
                    </a:lnTo>
                    <a:lnTo>
                      <a:pt x="0" y="5"/>
                    </a:lnTo>
                    <a:lnTo>
                      <a:pt x="0" y="6"/>
                    </a:lnTo>
                    <a:lnTo>
                      <a:pt x="0" y="5"/>
                    </a:lnTo>
                    <a:lnTo>
                      <a:pt x="0" y="5"/>
                    </a:lnTo>
                    <a:lnTo>
                      <a:pt x="0" y="5"/>
                    </a:lnTo>
                    <a:lnTo>
                      <a:pt x="0" y="6"/>
                    </a:lnTo>
                    <a:lnTo>
                      <a:pt x="0" y="5"/>
                    </a:lnTo>
                    <a:lnTo>
                      <a:pt x="0" y="6"/>
                    </a:lnTo>
                    <a:lnTo>
                      <a:pt x="0" y="6"/>
                    </a:lnTo>
                    <a:lnTo>
                      <a:pt x="0" y="5"/>
                    </a:lnTo>
                    <a:lnTo>
                      <a:pt x="0" y="6"/>
                    </a:lnTo>
                    <a:lnTo>
                      <a:pt x="0" y="6"/>
                    </a:lnTo>
                    <a:lnTo>
                      <a:pt x="0" y="5"/>
                    </a:lnTo>
                    <a:lnTo>
                      <a:pt x="0" y="6"/>
                    </a:lnTo>
                    <a:lnTo>
                      <a:pt x="0" y="5"/>
                    </a:lnTo>
                    <a:lnTo>
                      <a:pt x="0" y="6"/>
                    </a:lnTo>
                    <a:lnTo>
                      <a:pt x="0" y="5"/>
                    </a:lnTo>
                    <a:lnTo>
                      <a:pt x="0" y="5"/>
                    </a:lnTo>
                    <a:lnTo>
                      <a:pt x="0" y="5"/>
                    </a:lnTo>
                    <a:lnTo>
                      <a:pt x="0" y="4"/>
                    </a:lnTo>
                    <a:lnTo>
                      <a:pt x="0" y="3"/>
                    </a:lnTo>
                    <a:lnTo>
                      <a:pt x="0" y="4"/>
                    </a:lnTo>
                    <a:lnTo>
                      <a:pt x="0" y="4"/>
                    </a:lnTo>
                    <a:lnTo>
                      <a:pt x="0" y="5"/>
                    </a:lnTo>
                    <a:lnTo>
                      <a:pt x="0" y="4"/>
                    </a:lnTo>
                    <a:lnTo>
                      <a:pt x="0" y="5"/>
                    </a:lnTo>
                    <a:lnTo>
                      <a:pt x="0" y="5"/>
                    </a:lnTo>
                    <a:lnTo>
                      <a:pt x="0" y="5"/>
                    </a:lnTo>
                    <a:lnTo>
                      <a:pt x="0" y="5"/>
                    </a:lnTo>
                    <a:lnTo>
                      <a:pt x="0" y="5"/>
                    </a:lnTo>
                    <a:lnTo>
                      <a:pt x="0" y="4"/>
                    </a:lnTo>
                    <a:lnTo>
                      <a:pt x="0" y="5"/>
                    </a:lnTo>
                    <a:lnTo>
                      <a:pt x="0" y="5"/>
                    </a:lnTo>
                    <a:lnTo>
                      <a:pt x="0" y="5"/>
                    </a:lnTo>
                    <a:lnTo>
                      <a:pt x="0" y="6"/>
                    </a:lnTo>
                    <a:lnTo>
                      <a:pt x="0" y="6"/>
                    </a:lnTo>
                    <a:lnTo>
                      <a:pt x="0" y="6"/>
                    </a:lnTo>
                    <a:lnTo>
                      <a:pt x="0" y="6"/>
                    </a:lnTo>
                    <a:lnTo>
                      <a:pt x="0" y="6"/>
                    </a:lnTo>
                    <a:lnTo>
                      <a:pt x="0" y="8"/>
                    </a:lnTo>
                    <a:lnTo>
                      <a:pt x="0" y="7"/>
                    </a:lnTo>
                    <a:lnTo>
                      <a:pt x="0" y="7"/>
                    </a:lnTo>
                    <a:lnTo>
                      <a:pt x="0" y="7"/>
                    </a:lnTo>
                    <a:lnTo>
                      <a:pt x="0" y="7"/>
                    </a:lnTo>
                    <a:lnTo>
                      <a:pt x="0" y="6"/>
                    </a:lnTo>
                    <a:lnTo>
                      <a:pt x="0" y="7"/>
                    </a:lnTo>
                    <a:lnTo>
                      <a:pt x="0" y="8"/>
                    </a:lnTo>
                    <a:lnTo>
                      <a:pt x="0" y="8"/>
                    </a:lnTo>
                    <a:lnTo>
                      <a:pt x="0" y="8"/>
                    </a:lnTo>
                    <a:lnTo>
                      <a:pt x="0" y="7"/>
                    </a:lnTo>
                    <a:lnTo>
                      <a:pt x="0" y="6"/>
                    </a:lnTo>
                    <a:lnTo>
                      <a:pt x="0" y="7"/>
                    </a:lnTo>
                    <a:lnTo>
                      <a:pt x="0" y="6"/>
                    </a:lnTo>
                    <a:lnTo>
                      <a:pt x="0" y="7"/>
                    </a:lnTo>
                    <a:lnTo>
                      <a:pt x="0" y="6"/>
                    </a:lnTo>
                    <a:lnTo>
                      <a:pt x="0" y="5"/>
                    </a:lnTo>
                    <a:lnTo>
                      <a:pt x="0" y="5"/>
                    </a:lnTo>
                    <a:lnTo>
                      <a:pt x="0" y="5"/>
                    </a:lnTo>
                    <a:lnTo>
                      <a:pt x="0" y="5"/>
                    </a:lnTo>
                    <a:lnTo>
                      <a:pt x="0" y="6"/>
                    </a:lnTo>
                    <a:lnTo>
                      <a:pt x="0" y="6"/>
                    </a:lnTo>
                    <a:lnTo>
                      <a:pt x="0" y="5"/>
                    </a:lnTo>
                    <a:lnTo>
                      <a:pt x="0" y="6"/>
                    </a:lnTo>
                    <a:lnTo>
                      <a:pt x="0" y="6"/>
                    </a:lnTo>
                    <a:lnTo>
                      <a:pt x="0" y="6"/>
                    </a:lnTo>
                    <a:lnTo>
                      <a:pt x="0" y="7"/>
                    </a:lnTo>
                    <a:lnTo>
                      <a:pt x="0" y="7"/>
                    </a:lnTo>
                    <a:lnTo>
                      <a:pt x="0" y="8"/>
                    </a:lnTo>
                    <a:lnTo>
                      <a:pt x="0" y="8"/>
                    </a:lnTo>
                    <a:lnTo>
                      <a:pt x="0" y="8"/>
                    </a:lnTo>
                    <a:lnTo>
                      <a:pt x="0" y="8"/>
                    </a:lnTo>
                    <a:lnTo>
                      <a:pt x="0" y="9"/>
                    </a:lnTo>
                    <a:lnTo>
                      <a:pt x="0" y="9"/>
                    </a:lnTo>
                    <a:lnTo>
                      <a:pt x="0" y="9"/>
                    </a:lnTo>
                    <a:lnTo>
                      <a:pt x="0" y="9"/>
                    </a:lnTo>
                    <a:lnTo>
                      <a:pt x="0" y="9"/>
                    </a:lnTo>
                    <a:lnTo>
                      <a:pt x="0" y="10"/>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9"/>
                    </a:lnTo>
                    <a:lnTo>
                      <a:pt x="0" y="9"/>
                    </a:lnTo>
                    <a:lnTo>
                      <a:pt x="0" y="9"/>
                    </a:lnTo>
                    <a:lnTo>
                      <a:pt x="0" y="9"/>
                    </a:lnTo>
                    <a:lnTo>
                      <a:pt x="0" y="9"/>
                    </a:lnTo>
                    <a:lnTo>
                      <a:pt x="0" y="8"/>
                    </a:lnTo>
                    <a:lnTo>
                      <a:pt x="0" y="9"/>
                    </a:lnTo>
                    <a:lnTo>
                      <a:pt x="0" y="9"/>
                    </a:lnTo>
                    <a:lnTo>
                      <a:pt x="0" y="10"/>
                    </a:lnTo>
                    <a:lnTo>
                      <a:pt x="0" y="9"/>
                    </a:lnTo>
                    <a:lnTo>
                      <a:pt x="0" y="10"/>
                    </a:lnTo>
                    <a:lnTo>
                      <a:pt x="0" y="11"/>
                    </a:lnTo>
                    <a:lnTo>
                      <a:pt x="0" y="10"/>
                    </a:lnTo>
                    <a:lnTo>
                      <a:pt x="0" y="11"/>
                    </a:lnTo>
                    <a:lnTo>
                      <a:pt x="0" y="11"/>
                    </a:lnTo>
                    <a:lnTo>
                      <a:pt x="0" y="11"/>
                    </a:lnTo>
                    <a:lnTo>
                      <a:pt x="0" y="11"/>
                    </a:lnTo>
                    <a:lnTo>
                      <a:pt x="0" y="11"/>
                    </a:lnTo>
                    <a:lnTo>
                      <a:pt x="0" y="10"/>
                    </a:lnTo>
                    <a:lnTo>
                      <a:pt x="0" y="10"/>
                    </a:lnTo>
                    <a:lnTo>
                      <a:pt x="0" y="10"/>
                    </a:lnTo>
                    <a:lnTo>
                      <a:pt x="0" y="10"/>
                    </a:lnTo>
                    <a:lnTo>
                      <a:pt x="0" y="8"/>
                    </a:lnTo>
                    <a:lnTo>
                      <a:pt x="0" y="8"/>
                    </a:lnTo>
                    <a:lnTo>
                      <a:pt x="0" y="8"/>
                    </a:lnTo>
                    <a:lnTo>
                      <a:pt x="0" y="7"/>
                    </a:lnTo>
                    <a:lnTo>
                      <a:pt x="0" y="7"/>
                    </a:lnTo>
                    <a:lnTo>
                      <a:pt x="0" y="6"/>
                    </a:lnTo>
                    <a:lnTo>
                      <a:pt x="0" y="5"/>
                    </a:lnTo>
                    <a:lnTo>
                      <a:pt x="0" y="6"/>
                    </a:lnTo>
                    <a:lnTo>
                      <a:pt x="0" y="5"/>
                    </a:lnTo>
                    <a:lnTo>
                      <a:pt x="0" y="6"/>
                    </a:lnTo>
                    <a:lnTo>
                      <a:pt x="0" y="6"/>
                    </a:lnTo>
                    <a:lnTo>
                      <a:pt x="0" y="7"/>
                    </a:lnTo>
                    <a:lnTo>
                      <a:pt x="0" y="7"/>
                    </a:lnTo>
                    <a:lnTo>
                      <a:pt x="0" y="6"/>
                    </a:lnTo>
                    <a:lnTo>
                      <a:pt x="0" y="7"/>
                    </a:lnTo>
                    <a:lnTo>
                      <a:pt x="0" y="8"/>
                    </a:lnTo>
                    <a:lnTo>
                      <a:pt x="0" y="8"/>
                    </a:lnTo>
                    <a:lnTo>
                      <a:pt x="0" y="8"/>
                    </a:lnTo>
                    <a:lnTo>
                      <a:pt x="0" y="9"/>
                    </a:lnTo>
                    <a:lnTo>
                      <a:pt x="0" y="9"/>
                    </a:lnTo>
                    <a:lnTo>
                      <a:pt x="0" y="9"/>
                    </a:lnTo>
                    <a:lnTo>
                      <a:pt x="0" y="9"/>
                    </a:lnTo>
                    <a:lnTo>
                      <a:pt x="0" y="9"/>
                    </a:lnTo>
                    <a:lnTo>
                      <a:pt x="0" y="10"/>
                    </a:lnTo>
                  </a:path>
                </a:pathLst>
              </a:custGeom>
              <a:noFill/>
              <a:ln w="0">
                <a:solidFill>
                  <a:srgbClr val="3366FF"/>
                </a:solidFill>
                <a:prstDash val="solid"/>
                <a:round/>
                <a:headEnd/>
                <a:tailEnd/>
              </a:ln>
            </p:spPr>
            <p:txBody>
              <a:bodyPr/>
              <a:lstStyle/>
              <a:p>
                <a:endParaRPr lang="en-GB"/>
              </a:p>
            </p:txBody>
          </p:sp>
          <p:sp>
            <p:nvSpPr>
              <p:cNvPr id="186416" name="Freeform 1072"/>
              <p:cNvSpPr>
                <a:spLocks/>
              </p:cNvSpPr>
              <p:nvPr/>
            </p:nvSpPr>
            <p:spPr bwMode="auto">
              <a:xfrm>
                <a:off x="4056" y="3557"/>
                <a:ext cx="1" cy="96"/>
              </a:xfrm>
              <a:custGeom>
                <a:avLst/>
                <a:gdLst/>
                <a:ahLst/>
                <a:cxnLst>
                  <a:cxn ang="0">
                    <a:pos x="0" y="11"/>
                  </a:cxn>
                  <a:cxn ang="0">
                    <a:pos x="0" y="10"/>
                  </a:cxn>
                  <a:cxn ang="0">
                    <a:pos x="0" y="9"/>
                  </a:cxn>
                  <a:cxn ang="0">
                    <a:pos x="0" y="11"/>
                  </a:cxn>
                  <a:cxn ang="0">
                    <a:pos x="0" y="10"/>
                  </a:cxn>
                  <a:cxn ang="0">
                    <a:pos x="0" y="10"/>
                  </a:cxn>
                  <a:cxn ang="0">
                    <a:pos x="0" y="10"/>
                  </a:cxn>
                  <a:cxn ang="0">
                    <a:pos x="0" y="11"/>
                  </a:cxn>
                  <a:cxn ang="0">
                    <a:pos x="0" y="9"/>
                  </a:cxn>
                  <a:cxn ang="0">
                    <a:pos x="0" y="10"/>
                  </a:cxn>
                  <a:cxn ang="0">
                    <a:pos x="0" y="5"/>
                  </a:cxn>
                  <a:cxn ang="0">
                    <a:pos x="0" y="6"/>
                  </a:cxn>
                  <a:cxn ang="0">
                    <a:pos x="0" y="7"/>
                  </a:cxn>
                  <a:cxn ang="0">
                    <a:pos x="0" y="9"/>
                  </a:cxn>
                  <a:cxn ang="0">
                    <a:pos x="0" y="8"/>
                  </a:cxn>
                  <a:cxn ang="0">
                    <a:pos x="0" y="6"/>
                  </a:cxn>
                  <a:cxn ang="0">
                    <a:pos x="0" y="5"/>
                  </a:cxn>
                  <a:cxn ang="0">
                    <a:pos x="0" y="4"/>
                  </a:cxn>
                  <a:cxn ang="0">
                    <a:pos x="0" y="3"/>
                  </a:cxn>
                  <a:cxn ang="0">
                    <a:pos x="0" y="2"/>
                  </a:cxn>
                  <a:cxn ang="0">
                    <a:pos x="0" y="2"/>
                  </a:cxn>
                  <a:cxn ang="0">
                    <a:pos x="0" y="1"/>
                  </a:cxn>
                  <a:cxn ang="0">
                    <a:pos x="0" y="1"/>
                  </a:cxn>
                  <a:cxn ang="0">
                    <a:pos x="0" y="4"/>
                  </a:cxn>
                  <a:cxn ang="0">
                    <a:pos x="0" y="6"/>
                  </a:cxn>
                  <a:cxn ang="0">
                    <a:pos x="0" y="8"/>
                  </a:cxn>
                  <a:cxn ang="0">
                    <a:pos x="0" y="9"/>
                  </a:cxn>
                  <a:cxn ang="0">
                    <a:pos x="0" y="8"/>
                  </a:cxn>
                  <a:cxn ang="0">
                    <a:pos x="0" y="9"/>
                  </a:cxn>
                  <a:cxn ang="0">
                    <a:pos x="0" y="9"/>
                  </a:cxn>
                  <a:cxn ang="0">
                    <a:pos x="0" y="8"/>
                  </a:cxn>
                  <a:cxn ang="0">
                    <a:pos x="0" y="8"/>
                  </a:cxn>
                  <a:cxn ang="0">
                    <a:pos x="0" y="5"/>
                  </a:cxn>
                  <a:cxn ang="0">
                    <a:pos x="0" y="4"/>
                  </a:cxn>
                  <a:cxn ang="0">
                    <a:pos x="0" y="4"/>
                  </a:cxn>
                  <a:cxn ang="0">
                    <a:pos x="0" y="6"/>
                  </a:cxn>
                  <a:cxn ang="0">
                    <a:pos x="0" y="6"/>
                  </a:cxn>
                  <a:cxn ang="0">
                    <a:pos x="0" y="8"/>
                  </a:cxn>
                  <a:cxn ang="0">
                    <a:pos x="0" y="8"/>
                  </a:cxn>
                  <a:cxn ang="0">
                    <a:pos x="0" y="9"/>
                  </a:cxn>
                  <a:cxn ang="0">
                    <a:pos x="0" y="9"/>
                  </a:cxn>
                  <a:cxn ang="0">
                    <a:pos x="0" y="8"/>
                  </a:cxn>
                  <a:cxn ang="0">
                    <a:pos x="0" y="8"/>
                  </a:cxn>
                  <a:cxn ang="0">
                    <a:pos x="0" y="8"/>
                  </a:cxn>
                  <a:cxn ang="0">
                    <a:pos x="0" y="7"/>
                  </a:cxn>
                  <a:cxn ang="0">
                    <a:pos x="0" y="10"/>
                  </a:cxn>
                  <a:cxn ang="0">
                    <a:pos x="0" y="10"/>
                  </a:cxn>
                  <a:cxn ang="0">
                    <a:pos x="0" y="10"/>
                  </a:cxn>
                  <a:cxn ang="0">
                    <a:pos x="0" y="11"/>
                  </a:cxn>
                  <a:cxn ang="0">
                    <a:pos x="0" y="10"/>
                  </a:cxn>
                  <a:cxn ang="0">
                    <a:pos x="0" y="13"/>
                  </a:cxn>
                  <a:cxn ang="0">
                    <a:pos x="0" y="14"/>
                  </a:cxn>
                  <a:cxn ang="0">
                    <a:pos x="0" y="14"/>
                  </a:cxn>
                  <a:cxn ang="0">
                    <a:pos x="0" y="14"/>
                  </a:cxn>
                  <a:cxn ang="0">
                    <a:pos x="0" y="12"/>
                  </a:cxn>
                  <a:cxn ang="0">
                    <a:pos x="0" y="11"/>
                  </a:cxn>
                  <a:cxn ang="0">
                    <a:pos x="0" y="11"/>
                  </a:cxn>
                  <a:cxn ang="0">
                    <a:pos x="0" y="9"/>
                  </a:cxn>
                  <a:cxn ang="0">
                    <a:pos x="0" y="11"/>
                  </a:cxn>
                  <a:cxn ang="0">
                    <a:pos x="0" y="9"/>
                  </a:cxn>
                  <a:cxn ang="0">
                    <a:pos x="0" y="10"/>
                  </a:cxn>
                  <a:cxn ang="0">
                    <a:pos x="0" y="11"/>
                  </a:cxn>
                  <a:cxn ang="0">
                    <a:pos x="0" y="10"/>
                  </a:cxn>
                </a:cxnLst>
                <a:rect l="0" t="0" r="r" b="b"/>
                <a:pathLst>
                  <a:path h="16">
                    <a:moveTo>
                      <a:pt x="0" y="12"/>
                    </a:moveTo>
                    <a:lnTo>
                      <a:pt x="0" y="12"/>
                    </a:lnTo>
                    <a:lnTo>
                      <a:pt x="0" y="13"/>
                    </a:lnTo>
                    <a:lnTo>
                      <a:pt x="0" y="12"/>
                    </a:lnTo>
                    <a:lnTo>
                      <a:pt x="0" y="12"/>
                    </a:lnTo>
                    <a:lnTo>
                      <a:pt x="0" y="12"/>
                    </a:lnTo>
                    <a:lnTo>
                      <a:pt x="0" y="11"/>
                    </a:lnTo>
                    <a:lnTo>
                      <a:pt x="0" y="11"/>
                    </a:lnTo>
                    <a:lnTo>
                      <a:pt x="0" y="11"/>
                    </a:lnTo>
                    <a:lnTo>
                      <a:pt x="0" y="11"/>
                    </a:lnTo>
                    <a:lnTo>
                      <a:pt x="0" y="11"/>
                    </a:lnTo>
                    <a:lnTo>
                      <a:pt x="0" y="10"/>
                    </a:lnTo>
                    <a:lnTo>
                      <a:pt x="0" y="10"/>
                    </a:lnTo>
                    <a:lnTo>
                      <a:pt x="0" y="10"/>
                    </a:lnTo>
                    <a:lnTo>
                      <a:pt x="0" y="10"/>
                    </a:lnTo>
                    <a:lnTo>
                      <a:pt x="0" y="10"/>
                    </a:lnTo>
                    <a:lnTo>
                      <a:pt x="0" y="9"/>
                    </a:lnTo>
                    <a:lnTo>
                      <a:pt x="0" y="10"/>
                    </a:lnTo>
                    <a:lnTo>
                      <a:pt x="0" y="10"/>
                    </a:lnTo>
                    <a:lnTo>
                      <a:pt x="0" y="9"/>
                    </a:lnTo>
                    <a:lnTo>
                      <a:pt x="0" y="10"/>
                    </a:lnTo>
                    <a:lnTo>
                      <a:pt x="0" y="10"/>
                    </a:lnTo>
                    <a:lnTo>
                      <a:pt x="0" y="10"/>
                    </a:lnTo>
                    <a:lnTo>
                      <a:pt x="0" y="10"/>
                    </a:lnTo>
                    <a:lnTo>
                      <a:pt x="0" y="10"/>
                    </a:lnTo>
                    <a:lnTo>
                      <a:pt x="0" y="10"/>
                    </a:lnTo>
                    <a:lnTo>
                      <a:pt x="0" y="11"/>
                    </a:lnTo>
                    <a:lnTo>
                      <a:pt x="0" y="10"/>
                    </a:lnTo>
                    <a:lnTo>
                      <a:pt x="0" y="10"/>
                    </a:lnTo>
                    <a:lnTo>
                      <a:pt x="0" y="10"/>
                    </a:lnTo>
                    <a:lnTo>
                      <a:pt x="0" y="10"/>
                    </a:lnTo>
                    <a:lnTo>
                      <a:pt x="0" y="10"/>
                    </a:lnTo>
                    <a:lnTo>
                      <a:pt x="0" y="9"/>
                    </a:lnTo>
                    <a:lnTo>
                      <a:pt x="0" y="9"/>
                    </a:lnTo>
                    <a:lnTo>
                      <a:pt x="0" y="10"/>
                    </a:lnTo>
                    <a:lnTo>
                      <a:pt x="0" y="10"/>
                    </a:lnTo>
                    <a:lnTo>
                      <a:pt x="0" y="10"/>
                    </a:lnTo>
                    <a:lnTo>
                      <a:pt x="0" y="10"/>
                    </a:lnTo>
                    <a:lnTo>
                      <a:pt x="0" y="10"/>
                    </a:lnTo>
                    <a:lnTo>
                      <a:pt x="0" y="10"/>
                    </a:lnTo>
                    <a:lnTo>
                      <a:pt x="0" y="10"/>
                    </a:lnTo>
                    <a:lnTo>
                      <a:pt x="0" y="10"/>
                    </a:lnTo>
                    <a:lnTo>
                      <a:pt x="0" y="10"/>
                    </a:lnTo>
                    <a:lnTo>
                      <a:pt x="0" y="11"/>
                    </a:lnTo>
                    <a:lnTo>
                      <a:pt x="0" y="11"/>
                    </a:lnTo>
                    <a:lnTo>
                      <a:pt x="0" y="12"/>
                    </a:lnTo>
                    <a:lnTo>
                      <a:pt x="0" y="11"/>
                    </a:lnTo>
                    <a:lnTo>
                      <a:pt x="0" y="11"/>
                    </a:lnTo>
                    <a:lnTo>
                      <a:pt x="0" y="11"/>
                    </a:lnTo>
                    <a:lnTo>
                      <a:pt x="0" y="11"/>
                    </a:lnTo>
                    <a:lnTo>
                      <a:pt x="0" y="11"/>
                    </a:lnTo>
                    <a:lnTo>
                      <a:pt x="0" y="11"/>
                    </a:lnTo>
                    <a:lnTo>
                      <a:pt x="0" y="10"/>
                    </a:lnTo>
                    <a:lnTo>
                      <a:pt x="0" y="10"/>
                    </a:lnTo>
                    <a:lnTo>
                      <a:pt x="0" y="10"/>
                    </a:lnTo>
                    <a:lnTo>
                      <a:pt x="0" y="9"/>
                    </a:lnTo>
                    <a:lnTo>
                      <a:pt x="0" y="10"/>
                    </a:lnTo>
                    <a:lnTo>
                      <a:pt x="0" y="10"/>
                    </a:lnTo>
                    <a:lnTo>
                      <a:pt x="0" y="11"/>
                    </a:lnTo>
                    <a:lnTo>
                      <a:pt x="0" y="11"/>
                    </a:lnTo>
                    <a:lnTo>
                      <a:pt x="0" y="11"/>
                    </a:lnTo>
                    <a:lnTo>
                      <a:pt x="0" y="10"/>
                    </a:lnTo>
                    <a:lnTo>
                      <a:pt x="0" y="11"/>
                    </a:lnTo>
                    <a:lnTo>
                      <a:pt x="0" y="10"/>
                    </a:lnTo>
                    <a:lnTo>
                      <a:pt x="0" y="10"/>
                    </a:lnTo>
                    <a:lnTo>
                      <a:pt x="0" y="10"/>
                    </a:lnTo>
                    <a:lnTo>
                      <a:pt x="0" y="10"/>
                    </a:lnTo>
                    <a:lnTo>
                      <a:pt x="0" y="10"/>
                    </a:lnTo>
                    <a:lnTo>
                      <a:pt x="0" y="9"/>
                    </a:lnTo>
                    <a:lnTo>
                      <a:pt x="0" y="10"/>
                    </a:lnTo>
                    <a:lnTo>
                      <a:pt x="0" y="9"/>
                    </a:lnTo>
                    <a:lnTo>
                      <a:pt x="0" y="10"/>
                    </a:lnTo>
                    <a:lnTo>
                      <a:pt x="0" y="9"/>
                    </a:lnTo>
                    <a:lnTo>
                      <a:pt x="0" y="9"/>
                    </a:lnTo>
                    <a:lnTo>
                      <a:pt x="0" y="10"/>
                    </a:lnTo>
                    <a:lnTo>
                      <a:pt x="0" y="9"/>
                    </a:lnTo>
                    <a:lnTo>
                      <a:pt x="0" y="10"/>
                    </a:lnTo>
                    <a:lnTo>
                      <a:pt x="0" y="10"/>
                    </a:lnTo>
                    <a:lnTo>
                      <a:pt x="0" y="10"/>
                    </a:lnTo>
                    <a:lnTo>
                      <a:pt x="0" y="9"/>
                    </a:lnTo>
                    <a:lnTo>
                      <a:pt x="0" y="10"/>
                    </a:lnTo>
                    <a:lnTo>
                      <a:pt x="0" y="10"/>
                    </a:lnTo>
                    <a:lnTo>
                      <a:pt x="0" y="10"/>
                    </a:lnTo>
                    <a:lnTo>
                      <a:pt x="0" y="10"/>
                    </a:lnTo>
                    <a:lnTo>
                      <a:pt x="0" y="10"/>
                    </a:lnTo>
                    <a:lnTo>
                      <a:pt x="0" y="11"/>
                    </a:lnTo>
                    <a:lnTo>
                      <a:pt x="0" y="10"/>
                    </a:lnTo>
                    <a:lnTo>
                      <a:pt x="0" y="11"/>
                    </a:lnTo>
                    <a:lnTo>
                      <a:pt x="0" y="11"/>
                    </a:lnTo>
                    <a:lnTo>
                      <a:pt x="0" y="10"/>
                    </a:lnTo>
                    <a:lnTo>
                      <a:pt x="0" y="11"/>
                    </a:lnTo>
                    <a:lnTo>
                      <a:pt x="0" y="11"/>
                    </a:lnTo>
                    <a:lnTo>
                      <a:pt x="0" y="10"/>
                    </a:lnTo>
                    <a:lnTo>
                      <a:pt x="0" y="10"/>
                    </a:lnTo>
                    <a:lnTo>
                      <a:pt x="0" y="10"/>
                    </a:lnTo>
                    <a:lnTo>
                      <a:pt x="0" y="10"/>
                    </a:lnTo>
                    <a:lnTo>
                      <a:pt x="0" y="9"/>
                    </a:lnTo>
                    <a:lnTo>
                      <a:pt x="0" y="10"/>
                    </a:lnTo>
                    <a:lnTo>
                      <a:pt x="0" y="9"/>
                    </a:lnTo>
                    <a:lnTo>
                      <a:pt x="0" y="9"/>
                    </a:lnTo>
                    <a:lnTo>
                      <a:pt x="0" y="10"/>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9"/>
                    </a:lnTo>
                    <a:lnTo>
                      <a:pt x="0" y="8"/>
                    </a:lnTo>
                    <a:lnTo>
                      <a:pt x="0" y="8"/>
                    </a:lnTo>
                    <a:lnTo>
                      <a:pt x="0" y="8"/>
                    </a:lnTo>
                    <a:lnTo>
                      <a:pt x="0" y="7"/>
                    </a:lnTo>
                    <a:lnTo>
                      <a:pt x="0" y="6"/>
                    </a:lnTo>
                    <a:lnTo>
                      <a:pt x="0" y="6"/>
                    </a:lnTo>
                    <a:lnTo>
                      <a:pt x="0" y="5"/>
                    </a:lnTo>
                    <a:lnTo>
                      <a:pt x="0" y="5"/>
                    </a:lnTo>
                    <a:lnTo>
                      <a:pt x="0" y="5"/>
                    </a:lnTo>
                    <a:lnTo>
                      <a:pt x="0" y="5"/>
                    </a:lnTo>
                    <a:lnTo>
                      <a:pt x="0" y="5"/>
                    </a:lnTo>
                    <a:lnTo>
                      <a:pt x="0" y="5"/>
                    </a:lnTo>
                    <a:lnTo>
                      <a:pt x="0" y="6"/>
                    </a:lnTo>
                    <a:lnTo>
                      <a:pt x="0" y="5"/>
                    </a:lnTo>
                    <a:lnTo>
                      <a:pt x="0" y="6"/>
                    </a:lnTo>
                    <a:lnTo>
                      <a:pt x="0" y="5"/>
                    </a:lnTo>
                    <a:lnTo>
                      <a:pt x="0" y="6"/>
                    </a:lnTo>
                    <a:lnTo>
                      <a:pt x="0" y="6"/>
                    </a:lnTo>
                    <a:lnTo>
                      <a:pt x="0" y="6"/>
                    </a:lnTo>
                    <a:lnTo>
                      <a:pt x="0" y="6"/>
                    </a:lnTo>
                    <a:lnTo>
                      <a:pt x="0" y="6"/>
                    </a:lnTo>
                    <a:lnTo>
                      <a:pt x="0" y="6"/>
                    </a:lnTo>
                    <a:lnTo>
                      <a:pt x="0" y="7"/>
                    </a:lnTo>
                    <a:lnTo>
                      <a:pt x="0" y="7"/>
                    </a:lnTo>
                    <a:lnTo>
                      <a:pt x="0" y="7"/>
                    </a:lnTo>
                    <a:lnTo>
                      <a:pt x="0" y="6"/>
                    </a:lnTo>
                    <a:lnTo>
                      <a:pt x="0" y="6"/>
                    </a:lnTo>
                    <a:lnTo>
                      <a:pt x="0" y="6"/>
                    </a:lnTo>
                    <a:lnTo>
                      <a:pt x="0" y="7"/>
                    </a:lnTo>
                    <a:lnTo>
                      <a:pt x="0" y="7"/>
                    </a:lnTo>
                    <a:lnTo>
                      <a:pt x="0" y="8"/>
                    </a:lnTo>
                    <a:lnTo>
                      <a:pt x="0" y="8"/>
                    </a:lnTo>
                    <a:lnTo>
                      <a:pt x="0" y="8"/>
                    </a:lnTo>
                    <a:lnTo>
                      <a:pt x="0" y="8"/>
                    </a:lnTo>
                    <a:lnTo>
                      <a:pt x="0" y="8"/>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8"/>
                    </a:lnTo>
                    <a:lnTo>
                      <a:pt x="0" y="9"/>
                    </a:lnTo>
                    <a:lnTo>
                      <a:pt x="0" y="8"/>
                    </a:lnTo>
                    <a:lnTo>
                      <a:pt x="0" y="8"/>
                    </a:lnTo>
                    <a:lnTo>
                      <a:pt x="0" y="7"/>
                    </a:lnTo>
                    <a:lnTo>
                      <a:pt x="0" y="7"/>
                    </a:lnTo>
                    <a:lnTo>
                      <a:pt x="0" y="6"/>
                    </a:lnTo>
                    <a:lnTo>
                      <a:pt x="0" y="7"/>
                    </a:lnTo>
                    <a:lnTo>
                      <a:pt x="0" y="7"/>
                    </a:lnTo>
                    <a:lnTo>
                      <a:pt x="0" y="7"/>
                    </a:lnTo>
                    <a:lnTo>
                      <a:pt x="0" y="8"/>
                    </a:lnTo>
                    <a:lnTo>
                      <a:pt x="0" y="8"/>
                    </a:lnTo>
                    <a:lnTo>
                      <a:pt x="0" y="7"/>
                    </a:lnTo>
                    <a:lnTo>
                      <a:pt x="0" y="6"/>
                    </a:lnTo>
                    <a:lnTo>
                      <a:pt x="0" y="6"/>
                    </a:lnTo>
                    <a:lnTo>
                      <a:pt x="0" y="6"/>
                    </a:lnTo>
                    <a:lnTo>
                      <a:pt x="0" y="5"/>
                    </a:lnTo>
                    <a:lnTo>
                      <a:pt x="0" y="5"/>
                    </a:lnTo>
                    <a:lnTo>
                      <a:pt x="0" y="5"/>
                    </a:lnTo>
                    <a:lnTo>
                      <a:pt x="0" y="5"/>
                    </a:lnTo>
                    <a:lnTo>
                      <a:pt x="0" y="4"/>
                    </a:lnTo>
                    <a:lnTo>
                      <a:pt x="0" y="5"/>
                    </a:lnTo>
                    <a:lnTo>
                      <a:pt x="0" y="5"/>
                    </a:lnTo>
                    <a:lnTo>
                      <a:pt x="0" y="5"/>
                    </a:lnTo>
                    <a:lnTo>
                      <a:pt x="0" y="5"/>
                    </a:lnTo>
                    <a:lnTo>
                      <a:pt x="0" y="5"/>
                    </a:lnTo>
                    <a:lnTo>
                      <a:pt x="0" y="4"/>
                    </a:lnTo>
                    <a:lnTo>
                      <a:pt x="0" y="4"/>
                    </a:lnTo>
                    <a:lnTo>
                      <a:pt x="0" y="4"/>
                    </a:lnTo>
                    <a:lnTo>
                      <a:pt x="0" y="3"/>
                    </a:lnTo>
                    <a:lnTo>
                      <a:pt x="0" y="4"/>
                    </a:lnTo>
                    <a:lnTo>
                      <a:pt x="0" y="4"/>
                    </a:lnTo>
                    <a:lnTo>
                      <a:pt x="0" y="4"/>
                    </a:lnTo>
                    <a:lnTo>
                      <a:pt x="0" y="5"/>
                    </a:lnTo>
                    <a:lnTo>
                      <a:pt x="0" y="4"/>
                    </a:lnTo>
                    <a:lnTo>
                      <a:pt x="0" y="5"/>
                    </a:lnTo>
                    <a:lnTo>
                      <a:pt x="0" y="4"/>
                    </a:lnTo>
                    <a:lnTo>
                      <a:pt x="0" y="5"/>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3"/>
                    </a:lnTo>
                    <a:lnTo>
                      <a:pt x="0" y="2"/>
                    </a:lnTo>
                    <a:lnTo>
                      <a:pt x="0" y="2"/>
                    </a:lnTo>
                    <a:lnTo>
                      <a:pt x="0" y="3"/>
                    </a:lnTo>
                    <a:lnTo>
                      <a:pt x="0" y="3"/>
                    </a:lnTo>
                    <a:lnTo>
                      <a:pt x="0" y="3"/>
                    </a:lnTo>
                    <a:lnTo>
                      <a:pt x="0" y="3"/>
                    </a:lnTo>
                    <a:lnTo>
                      <a:pt x="0" y="3"/>
                    </a:lnTo>
                    <a:lnTo>
                      <a:pt x="0" y="2"/>
                    </a:lnTo>
                    <a:lnTo>
                      <a:pt x="0" y="2"/>
                    </a:lnTo>
                    <a:lnTo>
                      <a:pt x="0" y="1"/>
                    </a:lnTo>
                    <a:lnTo>
                      <a:pt x="0" y="2"/>
                    </a:lnTo>
                    <a:lnTo>
                      <a:pt x="0" y="2"/>
                    </a:lnTo>
                    <a:lnTo>
                      <a:pt x="0" y="3"/>
                    </a:lnTo>
                    <a:lnTo>
                      <a:pt x="0" y="2"/>
                    </a:lnTo>
                    <a:lnTo>
                      <a:pt x="0" y="3"/>
                    </a:lnTo>
                    <a:lnTo>
                      <a:pt x="0" y="2"/>
                    </a:lnTo>
                    <a:lnTo>
                      <a:pt x="0" y="2"/>
                    </a:lnTo>
                    <a:lnTo>
                      <a:pt x="0" y="2"/>
                    </a:ln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2"/>
                    </a:lnTo>
                    <a:lnTo>
                      <a:pt x="0" y="2"/>
                    </a:lnTo>
                    <a:lnTo>
                      <a:pt x="0" y="3"/>
                    </a:lnTo>
                    <a:lnTo>
                      <a:pt x="0" y="3"/>
                    </a:lnTo>
                    <a:lnTo>
                      <a:pt x="0" y="4"/>
                    </a:lnTo>
                    <a:lnTo>
                      <a:pt x="0" y="3"/>
                    </a:lnTo>
                    <a:lnTo>
                      <a:pt x="0" y="4"/>
                    </a:lnTo>
                    <a:lnTo>
                      <a:pt x="0" y="4"/>
                    </a:lnTo>
                    <a:lnTo>
                      <a:pt x="0" y="4"/>
                    </a:lnTo>
                    <a:lnTo>
                      <a:pt x="0" y="4"/>
                    </a:lnTo>
                    <a:lnTo>
                      <a:pt x="0" y="4"/>
                    </a:lnTo>
                    <a:lnTo>
                      <a:pt x="0" y="5"/>
                    </a:lnTo>
                    <a:lnTo>
                      <a:pt x="0" y="4"/>
                    </a:lnTo>
                    <a:lnTo>
                      <a:pt x="0" y="5"/>
                    </a:lnTo>
                    <a:lnTo>
                      <a:pt x="0" y="5"/>
                    </a:lnTo>
                    <a:lnTo>
                      <a:pt x="0" y="6"/>
                    </a:lnTo>
                    <a:lnTo>
                      <a:pt x="0" y="6"/>
                    </a:lnTo>
                    <a:lnTo>
                      <a:pt x="0" y="5"/>
                    </a:lnTo>
                    <a:lnTo>
                      <a:pt x="0" y="6"/>
                    </a:lnTo>
                    <a:lnTo>
                      <a:pt x="0" y="6"/>
                    </a:lnTo>
                    <a:lnTo>
                      <a:pt x="0" y="6"/>
                    </a:lnTo>
                    <a:lnTo>
                      <a:pt x="0" y="6"/>
                    </a:lnTo>
                    <a:lnTo>
                      <a:pt x="0" y="6"/>
                    </a:lnTo>
                    <a:lnTo>
                      <a:pt x="0" y="6"/>
                    </a:lnTo>
                    <a:lnTo>
                      <a:pt x="0" y="6"/>
                    </a:lnTo>
                    <a:lnTo>
                      <a:pt x="0" y="7"/>
                    </a:lnTo>
                    <a:lnTo>
                      <a:pt x="0" y="7"/>
                    </a:lnTo>
                    <a:lnTo>
                      <a:pt x="0" y="8"/>
                    </a:lnTo>
                    <a:lnTo>
                      <a:pt x="0" y="7"/>
                    </a:lnTo>
                    <a:lnTo>
                      <a:pt x="0" y="8"/>
                    </a:lnTo>
                    <a:lnTo>
                      <a:pt x="0" y="8"/>
                    </a:lnTo>
                    <a:lnTo>
                      <a:pt x="0" y="8"/>
                    </a:lnTo>
                    <a:lnTo>
                      <a:pt x="0" y="8"/>
                    </a:lnTo>
                    <a:lnTo>
                      <a:pt x="0" y="8"/>
                    </a:lnTo>
                    <a:lnTo>
                      <a:pt x="0" y="9"/>
                    </a:lnTo>
                    <a:lnTo>
                      <a:pt x="0" y="9"/>
                    </a:lnTo>
                    <a:lnTo>
                      <a:pt x="0" y="9"/>
                    </a:lnTo>
                    <a:lnTo>
                      <a:pt x="0" y="10"/>
                    </a:lnTo>
                    <a:lnTo>
                      <a:pt x="0" y="9"/>
                    </a:lnTo>
                    <a:lnTo>
                      <a:pt x="0" y="9"/>
                    </a:lnTo>
                    <a:lnTo>
                      <a:pt x="0" y="9"/>
                    </a:lnTo>
                    <a:lnTo>
                      <a:pt x="0" y="9"/>
                    </a:lnTo>
                    <a:lnTo>
                      <a:pt x="0" y="9"/>
                    </a:lnTo>
                    <a:lnTo>
                      <a:pt x="0" y="9"/>
                    </a:lnTo>
                    <a:lnTo>
                      <a:pt x="0" y="10"/>
                    </a:lnTo>
                    <a:lnTo>
                      <a:pt x="0" y="10"/>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8"/>
                    </a:lnTo>
                    <a:lnTo>
                      <a:pt x="0" y="9"/>
                    </a:lnTo>
                    <a:lnTo>
                      <a:pt x="0" y="10"/>
                    </a:lnTo>
                    <a:lnTo>
                      <a:pt x="0" y="10"/>
                    </a:lnTo>
                    <a:lnTo>
                      <a:pt x="0" y="9"/>
                    </a:lnTo>
                    <a:lnTo>
                      <a:pt x="0" y="8"/>
                    </a:lnTo>
                    <a:lnTo>
                      <a:pt x="0" y="9"/>
                    </a:lnTo>
                    <a:lnTo>
                      <a:pt x="0" y="10"/>
                    </a:lnTo>
                    <a:lnTo>
                      <a:pt x="0" y="10"/>
                    </a:lnTo>
                    <a:lnTo>
                      <a:pt x="0" y="9"/>
                    </a:lnTo>
                    <a:lnTo>
                      <a:pt x="0" y="9"/>
                    </a:lnTo>
                    <a:lnTo>
                      <a:pt x="0" y="8"/>
                    </a:lnTo>
                    <a:lnTo>
                      <a:pt x="0" y="9"/>
                    </a:lnTo>
                    <a:lnTo>
                      <a:pt x="0" y="8"/>
                    </a:lnTo>
                    <a:lnTo>
                      <a:pt x="0" y="8"/>
                    </a:lnTo>
                    <a:lnTo>
                      <a:pt x="0" y="9"/>
                    </a:lnTo>
                    <a:lnTo>
                      <a:pt x="0" y="8"/>
                    </a:lnTo>
                    <a:lnTo>
                      <a:pt x="0" y="9"/>
                    </a:lnTo>
                    <a:lnTo>
                      <a:pt x="0" y="8"/>
                    </a:lnTo>
                    <a:lnTo>
                      <a:pt x="0" y="8"/>
                    </a:lnTo>
                    <a:lnTo>
                      <a:pt x="0" y="8"/>
                    </a:lnTo>
                    <a:lnTo>
                      <a:pt x="0" y="8"/>
                    </a:lnTo>
                    <a:lnTo>
                      <a:pt x="0" y="8"/>
                    </a:lnTo>
                    <a:lnTo>
                      <a:pt x="0" y="9"/>
                    </a:lnTo>
                    <a:lnTo>
                      <a:pt x="0" y="9"/>
                    </a:lnTo>
                    <a:lnTo>
                      <a:pt x="0" y="8"/>
                    </a:lnTo>
                    <a:lnTo>
                      <a:pt x="0" y="8"/>
                    </a:lnTo>
                    <a:lnTo>
                      <a:pt x="0" y="8"/>
                    </a:lnTo>
                    <a:lnTo>
                      <a:pt x="0" y="8"/>
                    </a:lnTo>
                    <a:lnTo>
                      <a:pt x="0" y="7"/>
                    </a:lnTo>
                    <a:lnTo>
                      <a:pt x="0" y="8"/>
                    </a:lnTo>
                    <a:lnTo>
                      <a:pt x="0" y="7"/>
                    </a:lnTo>
                    <a:lnTo>
                      <a:pt x="0" y="7"/>
                    </a:lnTo>
                    <a:lnTo>
                      <a:pt x="0" y="7"/>
                    </a:lnTo>
                    <a:lnTo>
                      <a:pt x="0" y="6"/>
                    </a:lnTo>
                    <a:lnTo>
                      <a:pt x="0" y="6"/>
                    </a:lnTo>
                    <a:lnTo>
                      <a:pt x="0" y="7"/>
                    </a:lnTo>
                    <a:lnTo>
                      <a:pt x="0" y="7"/>
                    </a:lnTo>
                    <a:lnTo>
                      <a:pt x="0" y="8"/>
                    </a:lnTo>
                    <a:lnTo>
                      <a:pt x="0" y="8"/>
                    </a:lnTo>
                    <a:lnTo>
                      <a:pt x="0" y="8"/>
                    </a:lnTo>
                    <a:lnTo>
                      <a:pt x="0" y="7"/>
                    </a:lnTo>
                    <a:lnTo>
                      <a:pt x="0" y="7"/>
                    </a:lnTo>
                    <a:lnTo>
                      <a:pt x="0" y="6"/>
                    </a:lnTo>
                    <a:lnTo>
                      <a:pt x="0" y="7"/>
                    </a:lnTo>
                    <a:lnTo>
                      <a:pt x="0" y="7"/>
                    </a:lnTo>
                    <a:lnTo>
                      <a:pt x="0" y="6"/>
                    </a:lnTo>
                    <a:lnTo>
                      <a:pt x="0" y="6"/>
                    </a:lnTo>
                    <a:lnTo>
                      <a:pt x="0" y="6"/>
                    </a:lnTo>
                    <a:lnTo>
                      <a:pt x="0" y="5"/>
                    </a:lnTo>
                    <a:lnTo>
                      <a:pt x="0" y="5"/>
                    </a:lnTo>
                    <a:lnTo>
                      <a:pt x="0" y="4"/>
                    </a:lnTo>
                    <a:lnTo>
                      <a:pt x="0" y="3"/>
                    </a:lnTo>
                    <a:lnTo>
                      <a:pt x="0" y="4"/>
                    </a:lnTo>
                    <a:lnTo>
                      <a:pt x="0" y="3"/>
                    </a:lnTo>
                    <a:lnTo>
                      <a:pt x="0" y="4"/>
                    </a:lnTo>
                    <a:lnTo>
                      <a:pt x="0" y="4"/>
                    </a:lnTo>
                    <a:lnTo>
                      <a:pt x="0" y="5"/>
                    </a:lnTo>
                    <a:lnTo>
                      <a:pt x="0" y="3"/>
                    </a:lnTo>
                    <a:lnTo>
                      <a:pt x="0" y="4"/>
                    </a:lnTo>
                    <a:lnTo>
                      <a:pt x="0" y="3"/>
                    </a:lnTo>
                    <a:lnTo>
                      <a:pt x="0" y="4"/>
                    </a:lnTo>
                    <a:lnTo>
                      <a:pt x="0" y="4"/>
                    </a:lnTo>
                    <a:lnTo>
                      <a:pt x="0" y="4"/>
                    </a:lnTo>
                    <a:lnTo>
                      <a:pt x="0" y="4"/>
                    </a:lnTo>
                    <a:lnTo>
                      <a:pt x="0" y="4"/>
                    </a:lnTo>
                    <a:lnTo>
                      <a:pt x="0" y="4"/>
                    </a:lnTo>
                    <a:lnTo>
                      <a:pt x="0" y="5"/>
                    </a:lnTo>
                    <a:lnTo>
                      <a:pt x="0" y="5"/>
                    </a:lnTo>
                    <a:lnTo>
                      <a:pt x="0" y="6"/>
                    </a:lnTo>
                    <a:lnTo>
                      <a:pt x="0" y="5"/>
                    </a:lnTo>
                    <a:lnTo>
                      <a:pt x="0" y="5"/>
                    </a:lnTo>
                    <a:lnTo>
                      <a:pt x="0" y="4"/>
                    </a:lnTo>
                    <a:lnTo>
                      <a:pt x="0" y="4"/>
                    </a:lnTo>
                    <a:lnTo>
                      <a:pt x="0" y="4"/>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5"/>
                    </a:lnTo>
                    <a:lnTo>
                      <a:pt x="0" y="6"/>
                    </a:lnTo>
                    <a:lnTo>
                      <a:pt x="0" y="5"/>
                    </a:lnTo>
                    <a:lnTo>
                      <a:pt x="0" y="5"/>
                    </a:lnTo>
                    <a:lnTo>
                      <a:pt x="0" y="5"/>
                    </a:lnTo>
                    <a:lnTo>
                      <a:pt x="0" y="5"/>
                    </a:lnTo>
                    <a:lnTo>
                      <a:pt x="0" y="6"/>
                    </a:lnTo>
                    <a:lnTo>
                      <a:pt x="0" y="6"/>
                    </a:lnTo>
                    <a:lnTo>
                      <a:pt x="0" y="7"/>
                    </a:lnTo>
                    <a:lnTo>
                      <a:pt x="0" y="6"/>
                    </a:lnTo>
                    <a:lnTo>
                      <a:pt x="0" y="7"/>
                    </a:lnTo>
                    <a:lnTo>
                      <a:pt x="0" y="8"/>
                    </a:lnTo>
                    <a:lnTo>
                      <a:pt x="0" y="7"/>
                    </a:lnTo>
                    <a:lnTo>
                      <a:pt x="0" y="7"/>
                    </a:lnTo>
                    <a:lnTo>
                      <a:pt x="0" y="8"/>
                    </a:lnTo>
                    <a:lnTo>
                      <a:pt x="0" y="8"/>
                    </a:lnTo>
                    <a:lnTo>
                      <a:pt x="0" y="7"/>
                    </a:lnTo>
                    <a:lnTo>
                      <a:pt x="0" y="8"/>
                    </a:lnTo>
                    <a:lnTo>
                      <a:pt x="0" y="8"/>
                    </a:lnTo>
                    <a:lnTo>
                      <a:pt x="0" y="8"/>
                    </a:lnTo>
                    <a:lnTo>
                      <a:pt x="0" y="9"/>
                    </a:lnTo>
                    <a:lnTo>
                      <a:pt x="0" y="9"/>
                    </a:lnTo>
                    <a:lnTo>
                      <a:pt x="0" y="9"/>
                    </a:lnTo>
                    <a:lnTo>
                      <a:pt x="0" y="10"/>
                    </a:lnTo>
                    <a:lnTo>
                      <a:pt x="0" y="9"/>
                    </a:lnTo>
                    <a:lnTo>
                      <a:pt x="0" y="10"/>
                    </a:lnTo>
                    <a:lnTo>
                      <a:pt x="0" y="8"/>
                    </a:lnTo>
                    <a:lnTo>
                      <a:pt x="0" y="8"/>
                    </a:lnTo>
                    <a:lnTo>
                      <a:pt x="0" y="8"/>
                    </a:lnTo>
                    <a:lnTo>
                      <a:pt x="0" y="7"/>
                    </a:lnTo>
                    <a:lnTo>
                      <a:pt x="0" y="8"/>
                    </a:lnTo>
                    <a:lnTo>
                      <a:pt x="0" y="7"/>
                    </a:lnTo>
                    <a:lnTo>
                      <a:pt x="0" y="8"/>
                    </a:lnTo>
                    <a:lnTo>
                      <a:pt x="0" y="8"/>
                    </a:lnTo>
                    <a:lnTo>
                      <a:pt x="0" y="8"/>
                    </a:lnTo>
                    <a:lnTo>
                      <a:pt x="0" y="8"/>
                    </a:lnTo>
                    <a:lnTo>
                      <a:pt x="0" y="8"/>
                    </a:lnTo>
                    <a:lnTo>
                      <a:pt x="0" y="9"/>
                    </a:lnTo>
                    <a:lnTo>
                      <a:pt x="0" y="8"/>
                    </a:lnTo>
                    <a:lnTo>
                      <a:pt x="0" y="9"/>
                    </a:lnTo>
                    <a:lnTo>
                      <a:pt x="0" y="8"/>
                    </a:lnTo>
                    <a:lnTo>
                      <a:pt x="0" y="9"/>
                    </a:lnTo>
                    <a:lnTo>
                      <a:pt x="0" y="10"/>
                    </a:lnTo>
                    <a:lnTo>
                      <a:pt x="0" y="9"/>
                    </a:lnTo>
                    <a:lnTo>
                      <a:pt x="0" y="9"/>
                    </a:lnTo>
                    <a:lnTo>
                      <a:pt x="0" y="8"/>
                    </a:lnTo>
                    <a:lnTo>
                      <a:pt x="0" y="9"/>
                    </a:lnTo>
                    <a:lnTo>
                      <a:pt x="0" y="8"/>
                    </a:lnTo>
                    <a:lnTo>
                      <a:pt x="0" y="9"/>
                    </a:lnTo>
                    <a:lnTo>
                      <a:pt x="0" y="8"/>
                    </a:lnTo>
                    <a:lnTo>
                      <a:pt x="0" y="9"/>
                    </a:lnTo>
                    <a:lnTo>
                      <a:pt x="0" y="9"/>
                    </a:lnTo>
                    <a:lnTo>
                      <a:pt x="0" y="8"/>
                    </a:lnTo>
                    <a:lnTo>
                      <a:pt x="0" y="8"/>
                    </a:lnTo>
                    <a:lnTo>
                      <a:pt x="0" y="8"/>
                    </a:lnTo>
                    <a:lnTo>
                      <a:pt x="0" y="8"/>
                    </a:lnTo>
                    <a:lnTo>
                      <a:pt x="0" y="8"/>
                    </a:lnTo>
                    <a:lnTo>
                      <a:pt x="0" y="7"/>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10"/>
                    </a:lnTo>
                    <a:lnTo>
                      <a:pt x="0" y="8"/>
                    </a:lnTo>
                    <a:lnTo>
                      <a:pt x="0" y="8"/>
                    </a:lnTo>
                    <a:lnTo>
                      <a:pt x="0" y="7"/>
                    </a:lnTo>
                    <a:lnTo>
                      <a:pt x="0" y="7"/>
                    </a:lnTo>
                    <a:lnTo>
                      <a:pt x="0" y="7"/>
                    </a:lnTo>
                    <a:lnTo>
                      <a:pt x="0" y="8"/>
                    </a:lnTo>
                    <a:lnTo>
                      <a:pt x="0" y="8"/>
                    </a:lnTo>
                    <a:lnTo>
                      <a:pt x="0" y="8"/>
                    </a:lnTo>
                    <a:lnTo>
                      <a:pt x="0" y="8"/>
                    </a:lnTo>
                    <a:lnTo>
                      <a:pt x="0" y="8"/>
                    </a:lnTo>
                    <a:lnTo>
                      <a:pt x="0" y="8"/>
                    </a:lnTo>
                    <a:lnTo>
                      <a:pt x="0" y="9"/>
                    </a:lnTo>
                    <a:lnTo>
                      <a:pt x="0" y="8"/>
                    </a:lnTo>
                    <a:lnTo>
                      <a:pt x="0" y="8"/>
                    </a:lnTo>
                    <a:lnTo>
                      <a:pt x="0" y="8"/>
                    </a:lnTo>
                    <a:lnTo>
                      <a:pt x="0" y="7"/>
                    </a:lnTo>
                    <a:lnTo>
                      <a:pt x="0" y="8"/>
                    </a:lnTo>
                    <a:lnTo>
                      <a:pt x="0" y="7"/>
                    </a:lnTo>
                    <a:lnTo>
                      <a:pt x="0" y="6"/>
                    </a:lnTo>
                    <a:lnTo>
                      <a:pt x="0" y="7"/>
                    </a:lnTo>
                    <a:lnTo>
                      <a:pt x="0" y="7"/>
                    </a:lnTo>
                    <a:lnTo>
                      <a:pt x="0" y="7"/>
                    </a:lnTo>
                    <a:lnTo>
                      <a:pt x="0" y="7"/>
                    </a:lnTo>
                    <a:lnTo>
                      <a:pt x="0" y="7"/>
                    </a:lnTo>
                    <a:lnTo>
                      <a:pt x="0" y="8"/>
                    </a:lnTo>
                    <a:lnTo>
                      <a:pt x="0" y="8"/>
                    </a:lnTo>
                    <a:lnTo>
                      <a:pt x="0" y="8"/>
                    </a:lnTo>
                    <a:lnTo>
                      <a:pt x="0" y="9"/>
                    </a:lnTo>
                    <a:lnTo>
                      <a:pt x="0" y="9"/>
                    </a:lnTo>
                    <a:lnTo>
                      <a:pt x="0" y="9"/>
                    </a:lnTo>
                    <a:lnTo>
                      <a:pt x="0" y="9"/>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0"/>
                    </a:lnTo>
                    <a:lnTo>
                      <a:pt x="0" y="10"/>
                    </a:lnTo>
                    <a:lnTo>
                      <a:pt x="0" y="10"/>
                    </a:lnTo>
                    <a:lnTo>
                      <a:pt x="0" y="10"/>
                    </a:lnTo>
                    <a:lnTo>
                      <a:pt x="0" y="9"/>
                    </a:lnTo>
                    <a:lnTo>
                      <a:pt x="0" y="9"/>
                    </a:lnTo>
                    <a:lnTo>
                      <a:pt x="0" y="9"/>
                    </a:lnTo>
                    <a:lnTo>
                      <a:pt x="0" y="10"/>
                    </a:lnTo>
                    <a:lnTo>
                      <a:pt x="0" y="9"/>
                    </a:lnTo>
                    <a:lnTo>
                      <a:pt x="0" y="10"/>
                    </a:lnTo>
                    <a:lnTo>
                      <a:pt x="0" y="11"/>
                    </a:lnTo>
                    <a:lnTo>
                      <a:pt x="0" y="10"/>
                    </a:lnTo>
                    <a:lnTo>
                      <a:pt x="0" y="10"/>
                    </a:lnTo>
                    <a:lnTo>
                      <a:pt x="0" y="10"/>
                    </a:lnTo>
                    <a:lnTo>
                      <a:pt x="0" y="10"/>
                    </a:lnTo>
                    <a:lnTo>
                      <a:pt x="0" y="10"/>
                    </a:lnTo>
                    <a:lnTo>
                      <a:pt x="0" y="10"/>
                    </a:lnTo>
                    <a:lnTo>
                      <a:pt x="0" y="11"/>
                    </a:lnTo>
                    <a:lnTo>
                      <a:pt x="0" y="10"/>
                    </a:lnTo>
                    <a:lnTo>
                      <a:pt x="0" y="11"/>
                    </a:lnTo>
                    <a:lnTo>
                      <a:pt x="0" y="11"/>
                    </a:lnTo>
                    <a:lnTo>
                      <a:pt x="0" y="10"/>
                    </a:lnTo>
                    <a:lnTo>
                      <a:pt x="0" y="10"/>
                    </a:lnTo>
                    <a:lnTo>
                      <a:pt x="0" y="11"/>
                    </a:lnTo>
                    <a:lnTo>
                      <a:pt x="0" y="11"/>
                    </a:lnTo>
                    <a:lnTo>
                      <a:pt x="0" y="11"/>
                    </a:lnTo>
                    <a:lnTo>
                      <a:pt x="0" y="11"/>
                    </a:lnTo>
                    <a:lnTo>
                      <a:pt x="0" y="12"/>
                    </a:lnTo>
                    <a:lnTo>
                      <a:pt x="0" y="11"/>
                    </a:lnTo>
                    <a:lnTo>
                      <a:pt x="0" y="12"/>
                    </a:lnTo>
                    <a:lnTo>
                      <a:pt x="0" y="11"/>
                    </a:lnTo>
                    <a:lnTo>
                      <a:pt x="0" y="10"/>
                    </a:lnTo>
                    <a:lnTo>
                      <a:pt x="0" y="11"/>
                    </a:lnTo>
                    <a:lnTo>
                      <a:pt x="0" y="10"/>
                    </a:lnTo>
                    <a:lnTo>
                      <a:pt x="0" y="10"/>
                    </a:lnTo>
                    <a:lnTo>
                      <a:pt x="0" y="10"/>
                    </a:lnTo>
                    <a:lnTo>
                      <a:pt x="0" y="10"/>
                    </a:lnTo>
                    <a:lnTo>
                      <a:pt x="0" y="10"/>
                    </a:lnTo>
                    <a:lnTo>
                      <a:pt x="0" y="11"/>
                    </a:lnTo>
                    <a:lnTo>
                      <a:pt x="0" y="10"/>
                    </a:lnTo>
                    <a:lnTo>
                      <a:pt x="0" y="11"/>
                    </a:lnTo>
                    <a:lnTo>
                      <a:pt x="0" y="11"/>
                    </a:lnTo>
                    <a:lnTo>
                      <a:pt x="0" y="12"/>
                    </a:lnTo>
                    <a:lnTo>
                      <a:pt x="0" y="11"/>
                    </a:lnTo>
                    <a:lnTo>
                      <a:pt x="0" y="12"/>
                    </a:lnTo>
                    <a:lnTo>
                      <a:pt x="0" y="12"/>
                    </a:lnTo>
                    <a:lnTo>
                      <a:pt x="0" y="13"/>
                    </a:lnTo>
                    <a:lnTo>
                      <a:pt x="0" y="14"/>
                    </a:lnTo>
                    <a:lnTo>
                      <a:pt x="0" y="13"/>
                    </a:lnTo>
                    <a:lnTo>
                      <a:pt x="0" y="13"/>
                    </a:lnTo>
                    <a:lnTo>
                      <a:pt x="0" y="14"/>
                    </a:lnTo>
                    <a:lnTo>
                      <a:pt x="0" y="13"/>
                    </a:lnTo>
                    <a:lnTo>
                      <a:pt x="0" y="14"/>
                    </a:lnTo>
                    <a:lnTo>
                      <a:pt x="0" y="14"/>
                    </a:lnTo>
                    <a:lnTo>
                      <a:pt x="0" y="14"/>
                    </a:lnTo>
                    <a:lnTo>
                      <a:pt x="0" y="13"/>
                    </a:lnTo>
                    <a:lnTo>
                      <a:pt x="0" y="13"/>
                    </a:lnTo>
                    <a:lnTo>
                      <a:pt x="0" y="14"/>
                    </a:lnTo>
                    <a:lnTo>
                      <a:pt x="0" y="13"/>
                    </a:lnTo>
                    <a:lnTo>
                      <a:pt x="0" y="13"/>
                    </a:lnTo>
                    <a:lnTo>
                      <a:pt x="0" y="13"/>
                    </a:lnTo>
                    <a:lnTo>
                      <a:pt x="0" y="13"/>
                    </a:lnTo>
                    <a:lnTo>
                      <a:pt x="0" y="13"/>
                    </a:lnTo>
                    <a:lnTo>
                      <a:pt x="0" y="13"/>
                    </a:lnTo>
                    <a:lnTo>
                      <a:pt x="0" y="13"/>
                    </a:lnTo>
                    <a:lnTo>
                      <a:pt x="0" y="14"/>
                    </a:lnTo>
                    <a:lnTo>
                      <a:pt x="0" y="14"/>
                    </a:lnTo>
                    <a:lnTo>
                      <a:pt x="0" y="14"/>
                    </a:lnTo>
                    <a:lnTo>
                      <a:pt x="0" y="14"/>
                    </a:lnTo>
                    <a:lnTo>
                      <a:pt x="0" y="15"/>
                    </a:lnTo>
                    <a:lnTo>
                      <a:pt x="0" y="15"/>
                    </a:lnTo>
                    <a:lnTo>
                      <a:pt x="0" y="15"/>
                    </a:lnTo>
                    <a:lnTo>
                      <a:pt x="0" y="16"/>
                    </a:lnTo>
                    <a:lnTo>
                      <a:pt x="0" y="15"/>
                    </a:lnTo>
                    <a:lnTo>
                      <a:pt x="0" y="16"/>
                    </a:lnTo>
                    <a:lnTo>
                      <a:pt x="0" y="15"/>
                    </a:lnTo>
                    <a:lnTo>
                      <a:pt x="0" y="14"/>
                    </a:lnTo>
                    <a:lnTo>
                      <a:pt x="0" y="14"/>
                    </a:lnTo>
                    <a:lnTo>
                      <a:pt x="0" y="14"/>
                    </a:lnTo>
                    <a:lnTo>
                      <a:pt x="0" y="14"/>
                    </a:lnTo>
                    <a:lnTo>
                      <a:pt x="0" y="14"/>
                    </a:lnTo>
                    <a:lnTo>
                      <a:pt x="0" y="13"/>
                    </a:lnTo>
                    <a:lnTo>
                      <a:pt x="0" y="14"/>
                    </a:lnTo>
                    <a:lnTo>
                      <a:pt x="0" y="13"/>
                    </a:lnTo>
                    <a:lnTo>
                      <a:pt x="0" y="13"/>
                    </a:lnTo>
                    <a:lnTo>
                      <a:pt x="0" y="12"/>
                    </a:lnTo>
                    <a:lnTo>
                      <a:pt x="0" y="12"/>
                    </a:lnTo>
                    <a:lnTo>
                      <a:pt x="0" y="11"/>
                    </a:lnTo>
                    <a:lnTo>
                      <a:pt x="0" y="11"/>
                    </a:lnTo>
                    <a:lnTo>
                      <a:pt x="0" y="11"/>
                    </a:lnTo>
                    <a:lnTo>
                      <a:pt x="0" y="12"/>
                    </a:lnTo>
                    <a:lnTo>
                      <a:pt x="0" y="11"/>
                    </a:lnTo>
                    <a:lnTo>
                      <a:pt x="0" y="11"/>
                    </a:lnTo>
                    <a:lnTo>
                      <a:pt x="0" y="11"/>
                    </a:lnTo>
                    <a:lnTo>
                      <a:pt x="0" y="10"/>
                    </a:lnTo>
                    <a:lnTo>
                      <a:pt x="0" y="11"/>
                    </a:lnTo>
                    <a:lnTo>
                      <a:pt x="0" y="11"/>
                    </a:lnTo>
                    <a:lnTo>
                      <a:pt x="0" y="10"/>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9"/>
                    </a:lnTo>
                    <a:lnTo>
                      <a:pt x="0" y="10"/>
                    </a:lnTo>
                    <a:lnTo>
                      <a:pt x="0" y="10"/>
                    </a:lnTo>
                    <a:lnTo>
                      <a:pt x="0" y="10"/>
                    </a:lnTo>
                    <a:lnTo>
                      <a:pt x="0" y="10"/>
                    </a:lnTo>
                    <a:lnTo>
                      <a:pt x="0" y="10"/>
                    </a:lnTo>
                    <a:lnTo>
                      <a:pt x="0" y="10"/>
                    </a:lnTo>
                    <a:lnTo>
                      <a:pt x="0" y="10"/>
                    </a:lnTo>
                    <a:lnTo>
                      <a:pt x="0" y="11"/>
                    </a:lnTo>
                    <a:lnTo>
                      <a:pt x="0" y="11"/>
                    </a:lnTo>
                    <a:lnTo>
                      <a:pt x="0" y="11"/>
                    </a:lnTo>
                    <a:lnTo>
                      <a:pt x="0" y="11"/>
                    </a:lnTo>
                    <a:lnTo>
                      <a:pt x="0" y="11"/>
                    </a:lnTo>
                    <a:lnTo>
                      <a:pt x="0" y="11"/>
                    </a:lnTo>
                    <a:lnTo>
                      <a:pt x="0" y="10"/>
                    </a:lnTo>
                    <a:lnTo>
                      <a:pt x="0" y="10"/>
                    </a:lnTo>
                    <a:lnTo>
                      <a:pt x="0" y="11"/>
                    </a:lnTo>
                    <a:lnTo>
                      <a:pt x="0" y="10"/>
                    </a:lnTo>
                    <a:lnTo>
                      <a:pt x="0" y="10"/>
                    </a:lnTo>
                    <a:lnTo>
                      <a:pt x="0" y="9"/>
                    </a:lnTo>
                    <a:lnTo>
                      <a:pt x="0" y="9"/>
                    </a:lnTo>
                    <a:lnTo>
                      <a:pt x="0" y="8"/>
                    </a:lnTo>
                    <a:lnTo>
                      <a:pt x="0" y="9"/>
                    </a:lnTo>
                    <a:lnTo>
                      <a:pt x="0" y="9"/>
                    </a:lnTo>
                    <a:lnTo>
                      <a:pt x="0" y="9"/>
                    </a:lnTo>
                    <a:lnTo>
                      <a:pt x="0" y="9"/>
                    </a:lnTo>
                    <a:lnTo>
                      <a:pt x="0" y="9"/>
                    </a:lnTo>
                    <a:lnTo>
                      <a:pt x="0" y="10"/>
                    </a:lnTo>
                    <a:lnTo>
                      <a:pt x="0" y="8"/>
                    </a:lnTo>
                    <a:lnTo>
                      <a:pt x="0" y="8"/>
                    </a:lnTo>
                    <a:lnTo>
                      <a:pt x="0" y="8"/>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2"/>
                    </a:lnTo>
                    <a:lnTo>
                      <a:pt x="0" y="12"/>
                    </a:lnTo>
                    <a:lnTo>
                      <a:pt x="0" y="13"/>
                    </a:lnTo>
                    <a:lnTo>
                      <a:pt x="0" y="12"/>
                    </a:lnTo>
                    <a:lnTo>
                      <a:pt x="0" y="11"/>
                    </a:lnTo>
                    <a:lnTo>
                      <a:pt x="0" y="12"/>
                    </a:lnTo>
                    <a:lnTo>
                      <a:pt x="0" y="12"/>
                    </a:lnTo>
                    <a:lnTo>
                      <a:pt x="0" y="11"/>
                    </a:lnTo>
                    <a:lnTo>
                      <a:pt x="0" y="11"/>
                    </a:lnTo>
                    <a:lnTo>
                      <a:pt x="0" y="10"/>
                    </a:lnTo>
                    <a:lnTo>
                      <a:pt x="0" y="10"/>
                    </a:lnTo>
                    <a:lnTo>
                      <a:pt x="0" y="10"/>
                    </a:lnTo>
                    <a:lnTo>
                      <a:pt x="0" y="9"/>
                    </a:lnTo>
                    <a:lnTo>
                      <a:pt x="0" y="10"/>
                    </a:lnTo>
                    <a:lnTo>
                      <a:pt x="0" y="9"/>
                    </a:lnTo>
                    <a:lnTo>
                      <a:pt x="0" y="10"/>
                    </a:lnTo>
                    <a:lnTo>
                      <a:pt x="0" y="9"/>
                    </a:lnTo>
                  </a:path>
                </a:pathLst>
              </a:custGeom>
              <a:noFill/>
              <a:ln w="0">
                <a:solidFill>
                  <a:srgbClr val="3366FF"/>
                </a:solidFill>
                <a:prstDash val="solid"/>
                <a:round/>
                <a:headEnd/>
                <a:tailEnd/>
              </a:ln>
            </p:spPr>
            <p:txBody>
              <a:bodyPr/>
              <a:lstStyle/>
              <a:p>
                <a:endParaRPr lang="en-GB"/>
              </a:p>
            </p:txBody>
          </p:sp>
          <p:sp>
            <p:nvSpPr>
              <p:cNvPr id="186417" name="Freeform 1073"/>
              <p:cNvSpPr>
                <a:spLocks/>
              </p:cNvSpPr>
              <p:nvPr/>
            </p:nvSpPr>
            <p:spPr bwMode="auto">
              <a:xfrm>
                <a:off x="4056" y="3551"/>
                <a:ext cx="6" cy="90"/>
              </a:xfrm>
              <a:custGeom>
                <a:avLst/>
                <a:gdLst/>
                <a:ahLst/>
                <a:cxnLst>
                  <a:cxn ang="0">
                    <a:pos x="0" y="11"/>
                  </a:cxn>
                  <a:cxn ang="0">
                    <a:pos x="0" y="10"/>
                  </a:cxn>
                  <a:cxn ang="0">
                    <a:pos x="0" y="13"/>
                  </a:cxn>
                  <a:cxn ang="0">
                    <a:pos x="0" y="13"/>
                  </a:cxn>
                  <a:cxn ang="0">
                    <a:pos x="0" y="12"/>
                  </a:cxn>
                  <a:cxn ang="0">
                    <a:pos x="0" y="15"/>
                  </a:cxn>
                  <a:cxn ang="0">
                    <a:pos x="0" y="10"/>
                  </a:cxn>
                  <a:cxn ang="0">
                    <a:pos x="0" y="9"/>
                  </a:cxn>
                  <a:cxn ang="0">
                    <a:pos x="0" y="11"/>
                  </a:cxn>
                  <a:cxn ang="0">
                    <a:pos x="0" y="9"/>
                  </a:cxn>
                  <a:cxn ang="0">
                    <a:pos x="1" y="13"/>
                  </a:cxn>
                  <a:cxn ang="0">
                    <a:pos x="1" y="10"/>
                  </a:cxn>
                  <a:cxn ang="0">
                    <a:pos x="1" y="11"/>
                  </a:cxn>
                  <a:cxn ang="0">
                    <a:pos x="1" y="15"/>
                  </a:cxn>
                  <a:cxn ang="0">
                    <a:pos x="1" y="12"/>
                  </a:cxn>
                  <a:cxn ang="0">
                    <a:pos x="1" y="12"/>
                  </a:cxn>
                  <a:cxn ang="0">
                    <a:pos x="1" y="10"/>
                  </a:cxn>
                  <a:cxn ang="0">
                    <a:pos x="1" y="5"/>
                  </a:cxn>
                  <a:cxn ang="0">
                    <a:pos x="1" y="8"/>
                  </a:cxn>
                  <a:cxn ang="0">
                    <a:pos x="1" y="9"/>
                  </a:cxn>
                  <a:cxn ang="0">
                    <a:pos x="1" y="11"/>
                  </a:cxn>
                  <a:cxn ang="0">
                    <a:pos x="1" y="9"/>
                  </a:cxn>
                  <a:cxn ang="0">
                    <a:pos x="1" y="11"/>
                  </a:cxn>
                  <a:cxn ang="0">
                    <a:pos x="1" y="13"/>
                  </a:cxn>
                  <a:cxn ang="0">
                    <a:pos x="1" y="13"/>
                  </a:cxn>
                  <a:cxn ang="0">
                    <a:pos x="1" y="11"/>
                  </a:cxn>
                  <a:cxn ang="0">
                    <a:pos x="1" y="14"/>
                  </a:cxn>
                  <a:cxn ang="0">
                    <a:pos x="1" y="14"/>
                  </a:cxn>
                  <a:cxn ang="0">
                    <a:pos x="1" y="11"/>
                  </a:cxn>
                  <a:cxn ang="0">
                    <a:pos x="1" y="11"/>
                  </a:cxn>
                  <a:cxn ang="0">
                    <a:pos x="1" y="7"/>
                  </a:cxn>
                  <a:cxn ang="0">
                    <a:pos x="1" y="3"/>
                  </a:cxn>
                  <a:cxn ang="0">
                    <a:pos x="1" y="6"/>
                  </a:cxn>
                  <a:cxn ang="0">
                    <a:pos x="1" y="9"/>
                  </a:cxn>
                  <a:cxn ang="0">
                    <a:pos x="1" y="7"/>
                  </a:cxn>
                  <a:cxn ang="0">
                    <a:pos x="1" y="4"/>
                  </a:cxn>
                  <a:cxn ang="0">
                    <a:pos x="1" y="3"/>
                  </a:cxn>
                  <a:cxn ang="0">
                    <a:pos x="1" y="6"/>
                  </a:cxn>
                  <a:cxn ang="0">
                    <a:pos x="1" y="8"/>
                  </a:cxn>
                  <a:cxn ang="0">
                    <a:pos x="1" y="7"/>
                  </a:cxn>
                  <a:cxn ang="0">
                    <a:pos x="1" y="9"/>
                  </a:cxn>
                  <a:cxn ang="0">
                    <a:pos x="1" y="8"/>
                  </a:cxn>
                  <a:cxn ang="0">
                    <a:pos x="1" y="7"/>
                  </a:cxn>
                  <a:cxn ang="0">
                    <a:pos x="1" y="4"/>
                  </a:cxn>
                  <a:cxn ang="0">
                    <a:pos x="1" y="0"/>
                  </a:cxn>
                  <a:cxn ang="0">
                    <a:pos x="1" y="1"/>
                  </a:cxn>
                  <a:cxn ang="0">
                    <a:pos x="1" y="4"/>
                  </a:cxn>
                  <a:cxn ang="0">
                    <a:pos x="1" y="6"/>
                  </a:cxn>
                  <a:cxn ang="0">
                    <a:pos x="1" y="7"/>
                  </a:cxn>
                  <a:cxn ang="0">
                    <a:pos x="1" y="7"/>
                  </a:cxn>
                  <a:cxn ang="0">
                    <a:pos x="1" y="8"/>
                  </a:cxn>
                  <a:cxn ang="0">
                    <a:pos x="1" y="9"/>
                  </a:cxn>
                  <a:cxn ang="0">
                    <a:pos x="1" y="11"/>
                  </a:cxn>
                  <a:cxn ang="0">
                    <a:pos x="1" y="7"/>
                  </a:cxn>
                  <a:cxn ang="0">
                    <a:pos x="1" y="9"/>
                  </a:cxn>
                  <a:cxn ang="0">
                    <a:pos x="1" y="9"/>
                  </a:cxn>
                  <a:cxn ang="0">
                    <a:pos x="1" y="7"/>
                  </a:cxn>
                  <a:cxn ang="0">
                    <a:pos x="1" y="7"/>
                  </a:cxn>
                  <a:cxn ang="0">
                    <a:pos x="1" y="7"/>
                  </a:cxn>
                  <a:cxn ang="0">
                    <a:pos x="1" y="10"/>
                  </a:cxn>
                  <a:cxn ang="0">
                    <a:pos x="1" y="12"/>
                  </a:cxn>
                  <a:cxn ang="0">
                    <a:pos x="1" y="11"/>
                  </a:cxn>
                  <a:cxn ang="0">
                    <a:pos x="1" y="12"/>
                  </a:cxn>
                </a:cxnLst>
                <a:rect l="0" t="0" r="r" b="b"/>
                <a:pathLst>
                  <a:path w="1" h="15">
                    <a:moveTo>
                      <a:pt x="0" y="10"/>
                    </a:moveTo>
                    <a:lnTo>
                      <a:pt x="0" y="10"/>
                    </a:lnTo>
                    <a:lnTo>
                      <a:pt x="0" y="10"/>
                    </a:lnTo>
                    <a:lnTo>
                      <a:pt x="0" y="10"/>
                    </a:lnTo>
                    <a:lnTo>
                      <a:pt x="0" y="11"/>
                    </a:lnTo>
                    <a:lnTo>
                      <a:pt x="0" y="10"/>
                    </a:lnTo>
                    <a:lnTo>
                      <a:pt x="0" y="10"/>
                    </a:lnTo>
                    <a:lnTo>
                      <a:pt x="0" y="9"/>
                    </a:lnTo>
                    <a:lnTo>
                      <a:pt x="0" y="11"/>
                    </a:lnTo>
                    <a:lnTo>
                      <a:pt x="0" y="11"/>
                    </a:lnTo>
                    <a:lnTo>
                      <a:pt x="0" y="11"/>
                    </a:lnTo>
                    <a:lnTo>
                      <a:pt x="0" y="11"/>
                    </a:lnTo>
                    <a:lnTo>
                      <a:pt x="0" y="11"/>
                    </a:lnTo>
                    <a:lnTo>
                      <a:pt x="0" y="11"/>
                    </a:lnTo>
                    <a:lnTo>
                      <a:pt x="0" y="10"/>
                    </a:lnTo>
                    <a:lnTo>
                      <a:pt x="0" y="9"/>
                    </a:lnTo>
                    <a:lnTo>
                      <a:pt x="0" y="9"/>
                    </a:lnTo>
                    <a:lnTo>
                      <a:pt x="0" y="8"/>
                    </a:lnTo>
                    <a:lnTo>
                      <a:pt x="0" y="9"/>
                    </a:lnTo>
                    <a:lnTo>
                      <a:pt x="0" y="9"/>
                    </a:lnTo>
                    <a:lnTo>
                      <a:pt x="0" y="10"/>
                    </a:lnTo>
                    <a:lnTo>
                      <a:pt x="0" y="10"/>
                    </a:lnTo>
                    <a:lnTo>
                      <a:pt x="0" y="10"/>
                    </a:lnTo>
                    <a:lnTo>
                      <a:pt x="0" y="10"/>
                    </a:lnTo>
                    <a:lnTo>
                      <a:pt x="0" y="11"/>
                    </a:lnTo>
                    <a:lnTo>
                      <a:pt x="0" y="11"/>
                    </a:lnTo>
                    <a:lnTo>
                      <a:pt x="0" y="11"/>
                    </a:lnTo>
                    <a:lnTo>
                      <a:pt x="0" y="11"/>
                    </a:lnTo>
                    <a:lnTo>
                      <a:pt x="0" y="12"/>
                    </a:lnTo>
                    <a:lnTo>
                      <a:pt x="0" y="12"/>
                    </a:lnTo>
                    <a:lnTo>
                      <a:pt x="0" y="12"/>
                    </a:lnTo>
                    <a:lnTo>
                      <a:pt x="0" y="12"/>
                    </a:lnTo>
                    <a:lnTo>
                      <a:pt x="0" y="13"/>
                    </a:lnTo>
                    <a:lnTo>
                      <a:pt x="0" y="12"/>
                    </a:lnTo>
                    <a:lnTo>
                      <a:pt x="0" y="13"/>
                    </a:lnTo>
                    <a:lnTo>
                      <a:pt x="0" y="14"/>
                    </a:lnTo>
                    <a:lnTo>
                      <a:pt x="0" y="14"/>
                    </a:lnTo>
                    <a:lnTo>
                      <a:pt x="0" y="14"/>
                    </a:lnTo>
                    <a:lnTo>
                      <a:pt x="0" y="15"/>
                    </a:lnTo>
                    <a:lnTo>
                      <a:pt x="0" y="14"/>
                    </a:lnTo>
                    <a:lnTo>
                      <a:pt x="0" y="15"/>
                    </a:lnTo>
                    <a:lnTo>
                      <a:pt x="0" y="14"/>
                    </a:lnTo>
                    <a:lnTo>
                      <a:pt x="0" y="14"/>
                    </a:lnTo>
                    <a:lnTo>
                      <a:pt x="0" y="13"/>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3"/>
                    </a:lnTo>
                    <a:lnTo>
                      <a:pt x="0" y="12"/>
                    </a:lnTo>
                    <a:lnTo>
                      <a:pt x="0" y="13"/>
                    </a:lnTo>
                    <a:lnTo>
                      <a:pt x="0" y="13"/>
                    </a:lnTo>
                    <a:lnTo>
                      <a:pt x="0" y="14"/>
                    </a:lnTo>
                    <a:lnTo>
                      <a:pt x="0" y="14"/>
                    </a:lnTo>
                    <a:lnTo>
                      <a:pt x="0" y="14"/>
                    </a:lnTo>
                    <a:lnTo>
                      <a:pt x="0" y="15"/>
                    </a:lnTo>
                    <a:lnTo>
                      <a:pt x="0" y="14"/>
                    </a:lnTo>
                    <a:lnTo>
                      <a:pt x="0" y="15"/>
                    </a:lnTo>
                    <a:lnTo>
                      <a:pt x="0" y="15"/>
                    </a:lnTo>
                    <a:lnTo>
                      <a:pt x="0" y="15"/>
                    </a:lnTo>
                    <a:lnTo>
                      <a:pt x="0" y="14"/>
                    </a:lnTo>
                    <a:lnTo>
                      <a:pt x="0" y="14"/>
                    </a:lnTo>
                    <a:lnTo>
                      <a:pt x="0" y="13"/>
                    </a:lnTo>
                    <a:lnTo>
                      <a:pt x="0" y="12"/>
                    </a:lnTo>
                    <a:lnTo>
                      <a:pt x="0" y="12"/>
                    </a:lnTo>
                    <a:lnTo>
                      <a:pt x="0" y="11"/>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9"/>
                    </a:lnTo>
                    <a:lnTo>
                      <a:pt x="0" y="9"/>
                    </a:lnTo>
                    <a:lnTo>
                      <a:pt x="0" y="10"/>
                    </a:lnTo>
                    <a:lnTo>
                      <a:pt x="0" y="11"/>
                    </a:lnTo>
                    <a:lnTo>
                      <a:pt x="0" y="10"/>
                    </a:lnTo>
                    <a:lnTo>
                      <a:pt x="0" y="11"/>
                    </a:lnTo>
                    <a:lnTo>
                      <a:pt x="0" y="10"/>
                    </a:lnTo>
                    <a:lnTo>
                      <a:pt x="0" y="10"/>
                    </a:lnTo>
                    <a:lnTo>
                      <a:pt x="0" y="10"/>
                    </a:lnTo>
                    <a:lnTo>
                      <a:pt x="0" y="10"/>
                    </a:lnTo>
                    <a:lnTo>
                      <a:pt x="0" y="11"/>
                    </a:lnTo>
                    <a:lnTo>
                      <a:pt x="0" y="11"/>
                    </a:lnTo>
                    <a:lnTo>
                      <a:pt x="0" y="11"/>
                    </a:lnTo>
                    <a:lnTo>
                      <a:pt x="0" y="11"/>
                    </a:lnTo>
                    <a:lnTo>
                      <a:pt x="0" y="10"/>
                    </a:lnTo>
                    <a:lnTo>
                      <a:pt x="0" y="10"/>
                    </a:lnTo>
                    <a:lnTo>
                      <a:pt x="0" y="9"/>
                    </a:lnTo>
                    <a:lnTo>
                      <a:pt x="0" y="10"/>
                    </a:lnTo>
                    <a:lnTo>
                      <a:pt x="0" y="10"/>
                    </a:lnTo>
                    <a:lnTo>
                      <a:pt x="0" y="11"/>
                    </a:lnTo>
                    <a:lnTo>
                      <a:pt x="0" y="11"/>
                    </a:lnTo>
                    <a:lnTo>
                      <a:pt x="0" y="11"/>
                    </a:lnTo>
                    <a:lnTo>
                      <a:pt x="1" y="12"/>
                    </a:lnTo>
                    <a:lnTo>
                      <a:pt x="1" y="11"/>
                    </a:lnTo>
                    <a:lnTo>
                      <a:pt x="1" y="12"/>
                    </a:lnTo>
                    <a:lnTo>
                      <a:pt x="1" y="12"/>
                    </a:lnTo>
                    <a:lnTo>
                      <a:pt x="1" y="12"/>
                    </a:lnTo>
                    <a:lnTo>
                      <a:pt x="1" y="13"/>
                    </a:lnTo>
                    <a:lnTo>
                      <a:pt x="1" y="12"/>
                    </a:lnTo>
                    <a:lnTo>
                      <a:pt x="1" y="13"/>
                    </a:lnTo>
                    <a:lnTo>
                      <a:pt x="1" y="13"/>
                    </a:lnTo>
                    <a:lnTo>
                      <a:pt x="1" y="12"/>
                    </a:lnTo>
                    <a:lnTo>
                      <a:pt x="1" y="12"/>
                    </a:lnTo>
                    <a:lnTo>
                      <a:pt x="1" y="12"/>
                    </a:lnTo>
                    <a:lnTo>
                      <a:pt x="1" y="12"/>
                    </a:lnTo>
                    <a:lnTo>
                      <a:pt x="1" y="11"/>
                    </a:lnTo>
                    <a:lnTo>
                      <a:pt x="1" y="11"/>
                    </a:lnTo>
                    <a:lnTo>
                      <a:pt x="1" y="11"/>
                    </a:lnTo>
                    <a:lnTo>
                      <a:pt x="1" y="10"/>
                    </a:lnTo>
                    <a:lnTo>
                      <a:pt x="1" y="11"/>
                    </a:lnTo>
                    <a:lnTo>
                      <a:pt x="1" y="9"/>
                    </a:lnTo>
                    <a:lnTo>
                      <a:pt x="1" y="9"/>
                    </a:lnTo>
                    <a:lnTo>
                      <a:pt x="1" y="9"/>
                    </a:lnTo>
                    <a:lnTo>
                      <a:pt x="1" y="9"/>
                    </a:lnTo>
                    <a:lnTo>
                      <a:pt x="1" y="9"/>
                    </a:lnTo>
                    <a:lnTo>
                      <a:pt x="1" y="10"/>
                    </a:lnTo>
                    <a:lnTo>
                      <a:pt x="1" y="11"/>
                    </a:lnTo>
                    <a:lnTo>
                      <a:pt x="1" y="10"/>
                    </a:lnTo>
                    <a:lnTo>
                      <a:pt x="1" y="10"/>
                    </a:lnTo>
                    <a:lnTo>
                      <a:pt x="1" y="11"/>
                    </a:lnTo>
                    <a:lnTo>
                      <a:pt x="1" y="12"/>
                    </a:lnTo>
                    <a:lnTo>
                      <a:pt x="1" y="12"/>
                    </a:lnTo>
                    <a:lnTo>
                      <a:pt x="1" y="12"/>
                    </a:lnTo>
                    <a:lnTo>
                      <a:pt x="1" y="12"/>
                    </a:lnTo>
                    <a:lnTo>
                      <a:pt x="1" y="13"/>
                    </a:lnTo>
                    <a:lnTo>
                      <a:pt x="1" y="13"/>
                    </a:lnTo>
                    <a:lnTo>
                      <a:pt x="1" y="13"/>
                    </a:lnTo>
                    <a:lnTo>
                      <a:pt x="1" y="14"/>
                    </a:lnTo>
                    <a:lnTo>
                      <a:pt x="1" y="13"/>
                    </a:lnTo>
                    <a:lnTo>
                      <a:pt x="1" y="14"/>
                    </a:lnTo>
                    <a:lnTo>
                      <a:pt x="1" y="15"/>
                    </a:lnTo>
                    <a:lnTo>
                      <a:pt x="1" y="14"/>
                    </a:lnTo>
                    <a:lnTo>
                      <a:pt x="1" y="15"/>
                    </a:lnTo>
                    <a:lnTo>
                      <a:pt x="1" y="15"/>
                    </a:lnTo>
                    <a:lnTo>
                      <a:pt x="1" y="15"/>
                    </a:lnTo>
                    <a:lnTo>
                      <a:pt x="1" y="14"/>
                    </a:lnTo>
                    <a:lnTo>
                      <a:pt x="1" y="14"/>
                    </a:lnTo>
                    <a:lnTo>
                      <a:pt x="1" y="14"/>
                    </a:lnTo>
                    <a:lnTo>
                      <a:pt x="1" y="13"/>
                    </a:lnTo>
                    <a:lnTo>
                      <a:pt x="1" y="13"/>
                    </a:lnTo>
                    <a:lnTo>
                      <a:pt x="1" y="13"/>
                    </a:lnTo>
                    <a:lnTo>
                      <a:pt x="1" y="12"/>
                    </a:lnTo>
                    <a:lnTo>
                      <a:pt x="1" y="12"/>
                    </a:lnTo>
                    <a:lnTo>
                      <a:pt x="1" y="12"/>
                    </a:lnTo>
                    <a:lnTo>
                      <a:pt x="1" y="12"/>
                    </a:lnTo>
                    <a:lnTo>
                      <a:pt x="1" y="11"/>
                    </a:lnTo>
                    <a:lnTo>
                      <a:pt x="1" y="11"/>
                    </a:lnTo>
                    <a:lnTo>
                      <a:pt x="1" y="10"/>
                    </a:lnTo>
                    <a:lnTo>
                      <a:pt x="1" y="11"/>
                    </a:lnTo>
                    <a:lnTo>
                      <a:pt x="1" y="11"/>
                    </a:lnTo>
                    <a:lnTo>
                      <a:pt x="1" y="11"/>
                    </a:lnTo>
                    <a:lnTo>
                      <a:pt x="1" y="11"/>
                    </a:lnTo>
                    <a:lnTo>
                      <a:pt x="1" y="12"/>
                    </a:lnTo>
                    <a:lnTo>
                      <a:pt x="1" y="12"/>
                    </a:lnTo>
                    <a:lnTo>
                      <a:pt x="1" y="12"/>
                    </a:lnTo>
                    <a:lnTo>
                      <a:pt x="1" y="12"/>
                    </a:lnTo>
                    <a:lnTo>
                      <a:pt x="1" y="12"/>
                    </a:lnTo>
                    <a:lnTo>
                      <a:pt x="1" y="11"/>
                    </a:lnTo>
                    <a:lnTo>
                      <a:pt x="1" y="11"/>
                    </a:lnTo>
                    <a:lnTo>
                      <a:pt x="1" y="11"/>
                    </a:lnTo>
                    <a:lnTo>
                      <a:pt x="1" y="11"/>
                    </a:lnTo>
                    <a:lnTo>
                      <a:pt x="1" y="11"/>
                    </a:lnTo>
                    <a:lnTo>
                      <a:pt x="1" y="10"/>
                    </a:lnTo>
                    <a:lnTo>
                      <a:pt x="1" y="10"/>
                    </a:lnTo>
                    <a:lnTo>
                      <a:pt x="1" y="10"/>
                    </a:lnTo>
                    <a:lnTo>
                      <a:pt x="1" y="9"/>
                    </a:lnTo>
                    <a:lnTo>
                      <a:pt x="1" y="9"/>
                    </a:lnTo>
                    <a:lnTo>
                      <a:pt x="1" y="8"/>
                    </a:lnTo>
                    <a:lnTo>
                      <a:pt x="1" y="7"/>
                    </a:lnTo>
                    <a:lnTo>
                      <a:pt x="1" y="6"/>
                    </a:lnTo>
                    <a:lnTo>
                      <a:pt x="1" y="5"/>
                    </a:lnTo>
                    <a:lnTo>
                      <a:pt x="1" y="5"/>
                    </a:lnTo>
                    <a:lnTo>
                      <a:pt x="1" y="4"/>
                    </a:lnTo>
                    <a:lnTo>
                      <a:pt x="1" y="5"/>
                    </a:lnTo>
                    <a:lnTo>
                      <a:pt x="1" y="5"/>
                    </a:lnTo>
                    <a:lnTo>
                      <a:pt x="1" y="4"/>
                    </a:lnTo>
                    <a:lnTo>
                      <a:pt x="1" y="5"/>
                    </a:lnTo>
                    <a:lnTo>
                      <a:pt x="1" y="4"/>
                    </a:lnTo>
                    <a:lnTo>
                      <a:pt x="1" y="6"/>
                    </a:lnTo>
                    <a:lnTo>
                      <a:pt x="1" y="6"/>
                    </a:lnTo>
                    <a:lnTo>
                      <a:pt x="1" y="7"/>
                    </a:lnTo>
                    <a:lnTo>
                      <a:pt x="1" y="7"/>
                    </a:lnTo>
                    <a:lnTo>
                      <a:pt x="1" y="7"/>
                    </a:lnTo>
                    <a:lnTo>
                      <a:pt x="1" y="7"/>
                    </a:lnTo>
                    <a:lnTo>
                      <a:pt x="1" y="8"/>
                    </a:lnTo>
                    <a:lnTo>
                      <a:pt x="1" y="8"/>
                    </a:lnTo>
                    <a:lnTo>
                      <a:pt x="1" y="8"/>
                    </a:lnTo>
                    <a:lnTo>
                      <a:pt x="1" y="9"/>
                    </a:lnTo>
                    <a:lnTo>
                      <a:pt x="1" y="9"/>
                    </a:lnTo>
                    <a:lnTo>
                      <a:pt x="1" y="9"/>
                    </a:lnTo>
                    <a:lnTo>
                      <a:pt x="1" y="9"/>
                    </a:lnTo>
                    <a:lnTo>
                      <a:pt x="1" y="9"/>
                    </a:lnTo>
                    <a:lnTo>
                      <a:pt x="1" y="9"/>
                    </a:lnTo>
                    <a:lnTo>
                      <a:pt x="1" y="9"/>
                    </a:lnTo>
                    <a:lnTo>
                      <a:pt x="1" y="8"/>
                    </a:lnTo>
                    <a:lnTo>
                      <a:pt x="1" y="9"/>
                    </a:lnTo>
                    <a:lnTo>
                      <a:pt x="1" y="9"/>
                    </a:lnTo>
                    <a:lnTo>
                      <a:pt x="1" y="9"/>
                    </a:lnTo>
                    <a:lnTo>
                      <a:pt x="1" y="9"/>
                    </a:lnTo>
                    <a:lnTo>
                      <a:pt x="1" y="10"/>
                    </a:lnTo>
                    <a:lnTo>
                      <a:pt x="1" y="9"/>
                    </a:lnTo>
                    <a:lnTo>
                      <a:pt x="1" y="9"/>
                    </a:lnTo>
                    <a:lnTo>
                      <a:pt x="1" y="10"/>
                    </a:lnTo>
                    <a:lnTo>
                      <a:pt x="1" y="9"/>
                    </a:lnTo>
                    <a:lnTo>
                      <a:pt x="1" y="10"/>
                    </a:lnTo>
                    <a:lnTo>
                      <a:pt x="1" y="10"/>
                    </a:lnTo>
                    <a:lnTo>
                      <a:pt x="1" y="10"/>
                    </a:lnTo>
                    <a:lnTo>
                      <a:pt x="1" y="11"/>
                    </a:lnTo>
                    <a:lnTo>
                      <a:pt x="1" y="11"/>
                    </a:lnTo>
                    <a:lnTo>
                      <a:pt x="1" y="11"/>
                    </a:lnTo>
                    <a:lnTo>
                      <a:pt x="1" y="11"/>
                    </a:lnTo>
                    <a:lnTo>
                      <a:pt x="1" y="11"/>
                    </a:lnTo>
                    <a:lnTo>
                      <a:pt x="1" y="11"/>
                    </a:lnTo>
                    <a:lnTo>
                      <a:pt x="1" y="10"/>
                    </a:lnTo>
                    <a:lnTo>
                      <a:pt x="1" y="10"/>
                    </a:lnTo>
                    <a:lnTo>
                      <a:pt x="1" y="9"/>
                    </a:lnTo>
                    <a:lnTo>
                      <a:pt x="1" y="10"/>
                    </a:lnTo>
                    <a:lnTo>
                      <a:pt x="1" y="9"/>
                    </a:lnTo>
                    <a:lnTo>
                      <a:pt x="1" y="9"/>
                    </a:lnTo>
                    <a:lnTo>
                      <a:pt x="1" y="10"/>
                    </a:lnTo>
                    <a:lnTo>
                      <a:pt x="1" y="10"/>
                    </a:lnTo>
                    <a:lnTo>
                      <a:pt x="1" y="10"/>
                    </a:lnTo>
                    <a:lnTo>
                      <a:pt x="1" y="10"/>
                    </a:lnTo>
                    <a:lnTo>
                      <a:pt x="1" y="11"/>
                    </a:lnTo>
                    <a:lnTo>
                      <a:pt x="1" y="10"/>
                    </a:lnTo>
                    <a:lnTo>
                      <a:pt x="1" y="10"/>
                    </a:lnTo>
                    <a:lnTo>
                      <a:pt x="1" y="9"/>
                    </a:lnTo>
                    <a:lnTo>
                      <a:pt x="1" y="10"/>
                    </a:lnTo>
                    <a:lnTo>
                      <a:pt x="1" y="10"/>
                    </a:lnTo>
                    <a:lnTo>
                      <a:pt x="1" y="11"/>
                    </a:lnTo>
                    <a:lnTo>
                      <a:pt x="1" y="11"/>
                    </a:lnTo>
                    <a:lnTo>
                      <a:pt x="1" y="10"/>
                    </a:lnTo>
                    <a:lnTo>
                      <a:pt x="1" y="11"/>
                    </a:lnTo>
                    <a:lnTo>
                      <a:pt x="1" y="11"/>
                    </a:lnTo>
                    <a:lnTo>
                      <a:pt x="1" y="11"/>
                    </a:lnTo>
                    <a:lnTo>
                      <a:pt x="1" y="12"/>
                    </a:lnTo>
                    <a:lnTo>
                      <a:pt x="1" y="13"/>
                    </a:lnTo>
                    <a:lnTo>
                      <a:pt x="1" y="12"/>
                    </a:lnTo>
                    <a:lnTo>
                      <a:pt x="1" y="13"/>
                    </a:lnTo>
                    <a:lnTo>
                      <a:pt x="1" y="12"/>
                    </a:lnTo>
                    <a:lnTo>
                      <a:pt x="1" y="13"/>
                    </a:lnTo>
                    <a:lnTo>
                      <a:pt x="1" y="13"/>
                    </a:lnTo>
                    <a:lnTo>
                      <a:pt x="1" y="13"/>
                    </a:lnTo>
                    <a:lnTo>
                      <a:pt x="1" y="13"/>
                    </a:lnTo>
                    <a:lnTo>
                      <a:pt x="1" y="14"/>
                    </a:lnTo>
                    <a:lnTo>
                      <a:pt x="1" y="14"/>
                    </a:lnTo>
                    <a:lnTo>
                      <a:pt x="1" y="13"/>
                    </a:lnTo>
                    <a:lnTo>
                      <a:pt x="1" y="13"/>
                    </a:lnTo>
                    <a:lnTo>
                      <a:pt x="1" y="13"/>
                    </a:lnTo>
                    <a:lnTo>
                      <a:pt x="1" y="13"/>
                    </a:lnTo>
                    <a:lnTo>
                      <a:pt x="1" y="12"/>
                    </a:lnTo>
                    <a:lnTo>
                      <a:pt x="1" y="13"/>
                    </a:lnTo>
                    <a:lnTo>
                      <a:pt x="1" y="13"/>
                    </a:lnTo>
                    <a:lnTo>
                      <a:pt x="1" y="13"/>
                    </a:lnTo>
                    <a:lnTo>
                      <a:pt x="1" y="12"/>
                    </a:lnTo>
                    <a:lnTo>
                      <a:pt x="1" y="12"/>
                    </a:lnTo>
                    <a:lnTo>
                      <a:pt x="1" y="12"/>
                    </a:lnTo>
                    <a:lnTo>
                      <a:pt x="1" y="11"/>
                    </a:lnTo>
                    <a:lnTo>
                      <a:pt x="1" y="11"/>
                    </a:lnTo>
                    <a:lnTo>
                      <a:pt x="1" y="11"/>
                    </a:lnTo>
                    <a:lnTo>
                      <a:pt x="1" y="11"/>
                    </a:lnTo>
                    <a:lnTo>
                      <a:pt x="1" y="11"/>
                    </a:lnTo>
                    <a:lnTo>
                      <a:pt x="1" y="11"/>
                    </a:lnTo>
                    <a:lnTo>
                      <a:pt x="1" y="11"/>
                    </a:lnTo>
                    <a:lnTo>
                      <a:pt x="1" y="12"/>
                    </a:lnTo>
                    <a:lnTo>
                      <a:pt x="1" y="12"/>
                    </a:lnTo>
                    <a:lnTo>
                      <a:pt x="1" y="12"/>
                    </a:lnTo>
                    <a:lnTo>
                      <a:pt x="1" y="12"/>
                    </a:lnTo>
                    <a:lnTo>
                      <a:pt x="1" y="12"/>
                    </a:lnTo>
                    <a:lnTo>
                      <a:pt x="1" y="12"/>
                    </a:lnTo>
                    <a:lnTo>
                      <a:pt x="1" y="12"/>
                    </a:lnTo>
                    <a:lnTo>
                      <a:pt x="1" y="12"/>
                    </a:lnTo>
                    <a:lnTo>
                      <a:pt x="1" y="13"/>
                    </a:lnTo>
                    <a:lnTo>
                      <a:pt x="1" y="14"/>
                    </a:lnTo>
                    <a:lnTo>
                      <a:pt x="1" y="13"/>
                    </a:lnTo>
                    <a:lnTo>
                      <a:pt x="1" y="13"/>
                    </a:lnTo>
                    <a:lnTo>
                      <a:pt x="1" y="14"/>
                    </a:lnTo>
                    <a:lnTo>
                      <a:pt x="1" y="12"/>
                    </a:lnTo>
                    <a:lnTo>
                      <a:pt x="1" y="14"/>
                    </a:lnTo>
                    <a:lnTo>
                      <a:pt x="1" y="14"/>
                    </a:lnTo>
                    <a:lnTo>
                      <a:pt x="1" y="14"/>
                    </a:lnTo>
                    <a:lnTo>
                      <a:pt x="1" y="13"/>
                    </a:lnTo>
                    <a:lnTo>
                      <a:pt x="1" y="13"/>
                    </a:lnTo>
                    <a:lnTo>
                      <a:pt x="1" y="13"/>
                    </a:lnTo>
                    <a:lnTo>
                      <a:pt x="1" y="14"/>
                    </a:lnTo>
                    <a:lnTo>
                      <a:pt x="1" y="14"/>
                    </a:lnTo>
                    <a:lnTo>
                      <a:pt x="1" y="14"/>
                    </a:lnTo>
                    <a:lnTo>
                      <a:pt x="1" y="13"/>
                    </a:lnTo>
                    <a:lnTo>
                      <a:pt x="1" y="12"/>
                    </a:lnTo>
                    <a:lnTo>
                      <a:pt x="1" y="12"/>
                    </a:lnTo>
                    <a:lnTo>
                      <a:pt x="1" y="12"/>
                    </a:lnTo>
                    <a:lnTo>
                      <a:pt x="1" y="12"/>
                    </a:lnTo>
                    <a:lnTo>
                      <a:pt x="1" y="12"/>
                    </a:lnTo>
                    <a:lnTo>
                      <a:pt x="1" y="11"/>
                    </a:lnTo>
                    <a:lnTo>
                      <a:pt x="1" y="12"/>
                    </a:lnTo>
                    <a:lnTo>
                      <a:pt x="1" y="11"/>
                    </a:lnTo>
                    <a:lnTo>
                      <a:pt x="1" y="11"/>
                    </a:lnTo>
                    <a:lnTo>
                      <a:pt x="1" y="11"/>
                    </a:lnTo>
                    <a:lnTo>
                      <a:pt x="1" y="11"/>
                    </a:lnTo>
                    <a:lnTo>
                      <a:pt x="1" y="11"/>
                    </a:lnTo>
                    <a:lnTo>
                      <a:pt x="1" y="11"/>
                    </a:lnTo>
                    <a:lnTo>
                      <a:pt x="1" y="11"/>
                    </a:lnTo>
                    <a:lnTo>
                      <a:pt x="1" y="10"/>
                    </a:lnTo>
                    <a:lnTo>
                      <a:pt x="1" y="10"/>
                    </a:lnTo>
                    <a:lnTo>
                      <a:pt x="1" y="10"/>
                    </a:lnTo>
                    <a:lnTo>
                      <a:pt x="1" y="10"/>
                    </a:lnTo>
                    <a:lnTo>
                      <a:pt x="1" y="11"/>
                    </a:lnTo>
                    <a:lnTo>
                      <a:pt x="1" y="11"/>
                    </a:lnTo>
                    <a:lnTo>
                      <a:pt x="1" y="11"/>
                    </a:lnTo>
                    <a:lnTo>
                      <a:pt x="1" y="10"/>
                    </a:lnTo>
                    <a:lnTo>
                      <a:pt x="1" y="10"/>
                    </a:lnTo>
                    <a:lnTo>
                      <a:pt x="1" y="9"/>
                    </a:lnTo>
                    <a:lnTo>
                      <a:pt x="1" y="9"/>
                    </a:lnTo>
                    <a:lnTo>
                      <a:pt x="1" y="9"/>
                    </a:lnTo>
                    <a:lnTo>
                      <a:pt x="1" y="8"/>
                    </a:lnTo>
                    <a:lnTo>
                      <a:pt x="1" y="8"/>
                    </a:lnTo>
                    <a:lnTo>
                      <a:pt x="1" y="7"/>
                    </a:lnTo>
                    <a:lnTo>
                      <a:pt x="1" y="7"/>
                    </a:lnTo>
                    <a:lnTo>
                      <a:pt x="1" y="7"/>
                    </a:lnTo>
                    <a:lnTo>
                      <a:pt x="1" y="7"/>
                    </a:lnTo>
                    <a:lnTo>
                      <a:pt x="1" y="7"/>
                    </a:lnTo>
                    <a:lnTo>
                      <a:pt x="1" y="7"/>
                    </a:lnTo>
                    <a:lnTo>
                      <a:pt x="1" y="6"/>
                    </a:lnTo>
                    <a:lnTo>
                      <a:pt x="1" y="6"/>
                    </a:lnTo>
                    <a:lnTo>
                      <a:pt x="1" y="6"/>
                    </a:lnTo>
                    <a:lnTo>
                      <a:pt x="1" y="5"/>
                    </a:lnTo>
                    <a:lnTo>
                      <a:pt x="1" y="5"/>
                    </a:lnTo>
                    <a:lnTo>
                      <a:pt x="1" y="4"/>
                    </a:lnTo>
                    <a:lnTo>
                      <a:pt x="1" y="3"/>
                    </a:lnTo>
                    <a:lnTo>
                      <a:pt x="1" y="4"/>
                    </a:lnTo>
                    <a:lnTo>
                      <a:pt x="1" y="4"/>
                    </a:lnTo>
                    <a:lnTo>
                      <a:pt x="1" y="4"/>
                    </a:lnTo>
                    <a:lnTo>
                      <a:pt x="1" y="5"/>
                    </a:lnTo>
                    <a:lnTo>
                      <a:pt x="1" y="5"/>
                    </a:lnTo>
                    <a:lnTo>
                      <a:pt x="1" y="5"/>
                    </a:lnTo>
                    <a:lnTo>
                      <a:pt x="1" y="6"/>
                    </a:lnTo>
                    <a:lnTo>
                      <a:pt x="1" y="5"/>
                    </a:lnTo>
                    <a:lnTo>
                      <a:pt x="1" y="6"/>
                    </a:lnTo>
                    <a:lnTo>
                      <a:pt x="1" y="6"/>
                    </a:lnTo>
                    <a:lnTo>
                      <a:pt x="1" y="6"/>
                    </a:lnTo>
                    <a:lnTo>
                      <a:pt x="1" y="7"/>
                    </a:lnTo>
                    <a:lnTo>
                      <a:pt x="1" y="6"/>
                    </a:lnTo>
                    <a:lnTo>
                      <a:pt x="1" y="6"/>
                    </a:lnTo>
                    <a:lnTo>
                      <a:pt x="1" y="7"/>
                    </a:lnTo>
                    <a:lnTo>
                      <a:pt x="1" y="6"/>
                    </a:lnTo>
                    <a:lnTo>
                      <a:pt x="1" y="7"/>
                    </a:lnTo>
                    <a:lnTo>
                      <a:pt x="1" y="7"/>
                    </a:lnTo>
                    <a:lnTo>
                      <a:pt x="1" y="8"/>
                    </a:lnTo>
                    <a:lnTo>
                      <a:pt x="1" y="8"/>
                    </a:lnTo>
                    <a:lnTo>
                      <a:pt x="1" y="8"/>
                    </a:lnTo>
                    <a:lnTo>
                      <a:pt x="1" y="9"/>
                    </a:lnTo>
                    <a:lnTo>
                      <a:pt x="1" y="8"/>
                    </a:lnTo>
                    <a:lnTo>
                      <a:pt x="1" y="7"/>
                    </a:lnTo>
                    <a:lnTo>
                      <a:pt x="1" y="7"/>
                    </a:lnTo>
                    <a:lnTo>
                      <a:pt x="1" y="7"/>
                    </a:lnTo>
                    <a:lnTo>
                      <a:pt x="1" y="6"/>
                    </a:lnTo>
                    <a:lnTo>
                      <a:pt x="1" y="6"/>
                    </a:lnTo>
                    <a:lnTo>
                      <a:pt x="1" y="5"/>
                    </a:lnTo>
                    <a:lnTo>
                      <a:pt x="1" y="6"/>
                    </a:lnTo>
                    <a:lnTo>
                      <a:pt x="1" y="6"/>
                    </a:lnTo>
                    <a:lnTo>
                      <a:pt x="1" y="7"/>
                    </a:lnTo>
                    <a:lnTo>
                      <a:pt x="1" y="7"/>
                    </a:lnTo>
                    <a:lnTo>
                      <a:pt x="1" y="7"/>
                    </a:lnTo>
                    <a:lnTo>
                      <a:pt x="1" y="7"/>
                    </a:lnTo>
                    <a:lnTo>
                      <a:pt x="1" y="8"/>
                    </a:lnTo>
                    <a:lnTo>
                      <a:pt x="1" y="8"/>
                    </a:lnTo>
                    <a:lnTo>
                      <a:pt x="1" y="7"/>
                    </a:lnTo>
                    <a:lnTo>
                      <a:pt x="1" y="7"/>
                    </a:lnTo>
                    <a:lnTo>
                      <a:pt x="1" y="6"/>
                    </a:lnTo>
                    <a:lnTo>
                      <a:pt x="1" y="5"/>
                    </a:lnTo>
                    <a:lnTo>
                      <a:pt x="1" y="5"/>
                    </a:lnTo>
                    <a:lnTo>
                      <a:pt x="1" y="4"/>
                    </a:lnTo>
                    <a:lnTo>
                      <a:pt x="1" y="4"/>
                    </a:lnTo>
                    <a:lnTo>
                      <a:pt x="1" y="5"/>
                    </a:lnTo>
                    <a:lnTo>
                      <a:pt x="1" y="5"/>
                    </a:lnTo>
                    <a:lnTo>
                      <a:pt x="1" y="4"/>
                    </a:lnTo>
                    <a:lnTo>
                      <a:pt x="1" y="4"/>
                    </a:lnTo>
                    <a:lnTo>
                      <a:pt x="1" y="3"/>
                    </a:lnTo>
                    <a:lnTo>
                      <a:pt x="1" y="4"/>
                    </a:lnTo>
                    <a:lnTo>
                      <a:pt x="1" y="4"/>
                    </a:lnTo>
                    <a:lnTo>
                      <a:pt x="1" y="4"/>
                    </a:lnTo>
                    <a:lnTo>
                      <a:pt x="1" y="4"/>
                    </a:lnTo>
                    <a:lnTo>
                      <a:pt x="1" y="3"/>
                    </a:lnTo>
                    <a:lnTo>
                      <a:pt x="1" y="3"/>
                    </a:lnTo>
                    <a:lnTo>
                      <a:pt x="1" y="3"/>
                    </a:lnTo>
                    <a:lnTo>
                      <a:pt x="1" y="3"/>
                    </a:lnTo>
                    <a:lnTo>
                      <a:pt x="1" y="3"/>
                    </a:lnTo>
                    <a:lnTo>
                      <a:pt x="1" y="4"/>
                    </a:lnTo>
                    <a:lnTo>
                      <a:pt x="1" y="4"/>
                    </a:lnTo>
                    <a:lnTo>
                      <a:pt x="1" y="5"/>
                    </a:lnTo>
                    <a:lnTo>
                      <a:pt x="1" y="6"/>
                    </a:lnTo>
                    <a:lnTo>
                      <a:pt x="1" y="6"/>
                    </a:lnTo>
                    <a:lnTo>
                      <a:pt x="1" y="6"/>
                    </a:lnTo>
                    <a:lnTo>
                      <a:pt x="1" y="6"/>
                    </a:lnTo>
                    <a:lnTo>
                      <a:pt x="1" y="6"/>
                    </a:lnTo>
                    <a:lnTo>
                      <a:pt x="1" y="7"/>
                    </a:lnTo>
                    <a:lnTo>
                      <a:pt x="1" y="7"/>
                    </a:lnTo>
                    <a:lnTo>
                      <a:pt x="1" y="8"/>
                    </a:lnTo>
                    <a:lnTo>
                      <a:pt x="1" y="8"/>
                    </a:lnTo>
                    <a:lnTo>
                      <a:pt x="1" y="9"/>
                    </a:lnTo>
                    <a:lnTo>
                      <a:pt x="1" y="8"/>
                    </a:lnTo>
                    <a:lnTo>
                      <a:pt x="1" y="8"/>
                    </a:lnTo>
                    <a:lnTo>
                      <a:pt x="1" y="8"/>
                    </a:lnTo>
                    <a:lnTo>
                      <a:pt x="1" y="9"/>
                    </a:lnTo>
                    <a:lnTo>
                      <a:pt x="1" y="8"/>
                    </a:lnTo>
                    <a:lnTo>
                      <a:pt x="1" y="8"/>
                    </a:lnTo>
                    <a:lnTo>
                      <a:pt x="1" y="7"/>
                    </a:lnTo>
                    <a:lnTo>
                      <a:pt x="1" y="7"/>
                    </a:lnTo>
                    <a:lnTo>
                      <a:pt x="1" y="7"/>
                    </a:lnTo>
                    <a:lnTo>
                      <a:pt x="1" y="7"/>
                    </a:lnTo>
                    <a:lnTo>
                      <a:pt x="1" y="7"/>
                    </a:lnTo>
                    <a:lnTo>
                      <a:pt x="1" y="7"/>
                    </a:lnTo>
                    <a:lnTo>
                      <a:pt x="1" y="7"/>
                    </a:lnTo>
                    <a:lnTo>
                      <a:pt x="1" y="6"/>
                    </a:lnTo>
                    <a:lnTo>
                      <a:pt x="1" y="7"/>
                    </a:lnTo>
                    <a:lnTo>
                      <a:pt x="1" y="7"/>
                    </a:lnTo>
                    <a:lnTo>
                      <a:pt x="1" y="7"/>
                    </a:lnTo>
                    <a:lnTo>
                      <a:pt x="1" y="7"/>
                    </a:lnTo>
                    <a:lnTo>
                      <a:pt x="1" y="8"/>
                    </a:lnTo>
                    <a:lnTo>
                      <a:pt x="1" y="8"/>
                    </a:lnTo>
                    <a:lnTo>
                      <a:pt x="1" y="9"/>
                    </a:lnTo>
                    <a:lnTo>
                      <a:pt x="1" y="8"/>
                    </a:lnTo>
                    <a:lnTo>
                      <a:pt x="1" y="9"/>
                    </a:lnTo>
                    <a:lnTo>
                      <a:pt x="1" y="8"/>
                    </a:lnTo>
                    <a:lnTo>
                      <a:pt x="1" y="8"/>
                    </a:lnTo>
                    <a:lnTo>
                      <a:pt x="1" y="8"/>
                    </a:lnTo>
                    <a:lnTo>
                      <a:pt x="1" y="9"/>
                    </a:lnTo>
                    <a:lnTo>
                      <a:pt x="1" y="9"/>
                    </a:lnTo>
                    <a:lnTo>
                      <a:pt x="1" y="8"/>
                    </a:lnTo>
                    <a:lnTo>
                      <a:pt x="1" y="9"/>
                    </a:lnTo>
                    <a:lnTo>
                      <a:pt x="1" y="8"/>
                    </a:lnTo>
                    <a:lnTo>
                      <a:pt x="1" y="9"/>
                    </a:lnTo>
                    <a:lnTo>
                      <a:pt x="1" y="9"/>
                    </a:lnTo>
                    <a:lnTo>
                      <a:pt x="1" y="8"/>
                    </a:lnTo>
                    <a:lnTo>
                      <a:pt x="1" y="9"/>
                    </a:lnTo>
                    <a:lnTo>
                      <a:pt x="1" y="9"/>
                    </a:lnTo>
                    <a:lnTo>
                      <a:pt x="1" y="9"/>
                    </a:lnTo>
                    <a:lnTo>
                      <a:pt x="1" y="9"/>
                    </a:lnTo>
                    <a:lnTo>
                      <a:pt x="1" y="8"/>
                    </a:lnTo>
                    <a:lnTo>
                      <a:pt x="1" y="8"/>
                    </a:lnTo>
                    <a:lnTo>
                      <a:pt x="1" y="8"/>
                    </a:lnTo>
                    <a:lnTo>
                      <a:pt x="1" y="7"/>
                    </a:lnTo>
                    <a:lnTo>
                      <a:pt x="1" y="7"/>
                    </a:lnTo>
                    <a:lnTo>
                      <a:pt x="1" y="6"/>
                    </a:lnTo>
                    <a:lnTo>
                      <a:pt x="1" y="6"/>
                    </a:lnTo>
                    <a:lnTo>
                      <a:pt x="1" y="6"/>
                    </a:lnTo>
                    <a:lnTo>
                      <a:pt x="1" y="7"/>
                    </a:lnTo>
                    <a:lnTo>
                      <a:pt x="1" y="7"/>
                    </a:lnTo>
                    <a:lnTo>
                      <a:pt x="1" y="7"/>
                    </a:lnTo>
                    <a:lnTo>
                      <a:pt x="1" y="7"/>
                    </a:lnTo>
                    <a:lnTo>
                      <a:pt x="1" y="8"/>
                    </a:lnTo>
                    <a:lnTo>
                      <a:pt x="1" y="8"/>
                    </a:lnTo>
                    <a:lnTo>
                      <a:pt x="1" y="8"/>
                    </a:lnTo>
                    <a:lnTo>
                      <a:pt x="1" y="8"/>
                    </a:lnTo>
                    <a:lnTo>
                      <a:pt x="1" y="7"/>
                    </a:lnTo>
                    <a:lnTo>
                      <a:pt x="1" y="7"/>
                    </a:lnTo>
                    <a:lnTo>
                      <a:pt x="1" y="6"/>
                    </a:lnTo>
                    <a:lnTo>
                      <a:pt x="1" y="5"/>
                    </a:lnTo>
                    <a:lnTo>
                      <a:pt x="1" y="6"/>
                    </a:lnTo>
                    <a:lnTo>
                      <a:pt x="1" y="5"/>
                    </a:lnTo>
                    <a:lnTo>
                      <a:pt x="1" y="4"/>
                    </a:lnTo>
                    <a:lnTo>
                      <a:pt x="1" y="5"/>
                    </a:lnTo>
                    <a:lnTo>
                      <a:pt x="1" y="4"/>
                    </a:lnTo>
                    <a:lnTo>
                      <a:pt x="1" y="3"/>
                    </a:lnTo>
                    <a:lnTo>
                      <a:pt x="1" y="3"/>
                    </a:lnTo>
                    <a:lnTo>
                      <a:pt x="1" y="2"/>
                    </a:lnTo>
                    <a:lnTo>
                      <a:pt x="1" y="2"/>
                    </a:lnTo>
                    <a:lnTo>
                      <a:pt x="1" y="1"/>
                    </a:lnTo>
                    <a:lnTo>
                      <a:pt x="1" y="1"/>
                    </a:lnTo>
                    <a:lnTo>
                      <a:pt x="1" y="1"/>
                    </a:lnTo>
                    <a:lnTo>
                      <a:pt x="1" y="0"/>
                    </a:lnTo>
                    <a:lnTo>
                      <a:pt x="1" y="0"/>
                    </a:lnTo>
                    <a:lnTo>
                      <a:pt x="1" y="1"/>
                    </a:lnTo>
                    <a:lnTo>
                      <a:pt x="1" y="1"/>
                    </a:lnTo>
                    <a:lnTo>
                      <a:pt x="1" y="0"/>
                    </a:lnTo>
                    <a:lnTo>
                      <a:pt x="1" y="0"/>
                    </a:lnTo>
                    <a:lnTo>
                      <a:pt x="1" y="1"/>
                    </a:lnTo>
                    <a:lnTo>
                      <a:pt x="1" y="1"/>
                    </a:lnTo>
                    <a:lnTo>
                      <a:pt x="1" y="1"/>
                    </a:lnTo>
                    <a:lnTo>
                      <a:pt x="1" y="1"/>
                    </a:lnTo>
                    <a:lnTo>
                      <a:pt x="1" y="1"/>
                    </a:lnTo>
                    <a:lnTo>
                      <a:pt x="1" y="1"/>
                    </a:lnTo>
                    <a:lnTo>
                      <a:pt x="1" y="1"/>
                    </a:lnTo>
                    <a:lnTo>
                      <a:pt x="1" y="1"/>
                    </a:lnTo>
                    <a:lnTo>
                      <a:pt x="1" y="1"/>
                    </a:lnTo>
                    <a:lnTo>
                      <a:pt x="1" y="2"/>
                    </a:lnTo>
                    <a:lnTo>
                      <a:pt x="1" y="2"/>
                    </a:lnTo>
                    <a:lnTo>
                      <a:pt x="1" y="2"/>
                    </a:lnTo>
                    <a:lnTo>
                      <a:pt x="1" y="3"/>
                    </a:lnTo>
                    <a:lnTo>
                      <a:pt x="1" y="2"/>
                    </a:lnTo>
                    <a:lnTo>
                      <a:pt x="1" y="3"/>
                    </a:lnTo>
                    <a:lnTo>
                      <a:pt x="1" y="4"/>
                    </a:lnTo>
                    <a:lnTo>
                      <a:pt x="1" y="3"/>
                    </a:lnTo>
                    <a:lnTo>
                      <a:pt x="1" y="4"/>
                    </a:lnTo>
                    <a:lnTo>
                      <a:pt x="1" y="4"/>
                    </a:lnTo>
                    <a:lnTo>
                      <a:pt x="1" y="4"/>
                    </a:lnTo>
                    <a:lnTo>
                      <a:pt x="1" y="5"/>
                    </a:lnTo>
                    <a:lnTo>
                      <a:pt x="1" y="5"/>
                    </a:lnTo>
                    <a:lnTo>
                      <a:pt x="1" y="5"/>
                    </a:lnTo>
                    <a:lnTo>
                      <a:pt x="1" y="5"/>
                    </a:lnTo>
                    <a:lnTo>
                      <a:pt x="1" y="5"/>
                    </a:lnTo>
                    <a:lnTo>
                      <a:pt x="1" y="6"/>
                    </a:lnTo>
                    <a:lnTo>
                      <a:pt x="1" y="6"/>
                    </a:lnTo>
                    <a:lnTo>
                      <a:pt x="1" y="6"/>
                    </a:lnTo>
                    <a:lnTo>
                      <a:pt x="1" y="6"/>
                    </a:lnTo>
                    <a:lnTo>
                      <a:pt x="1" y="6"/>
                    </a:lnTo>
                    <a:lnTo>
                      <a:pt x="1" y="7"/>
                    </a:lnTo>
                    <a:lnTo>
                      <a:pt x="1" y="7"/>
                    </a:lnTo>
                    <a:lnTo>
                      <a:pt x="1" y="8"/>
                    </a:lnTo>
                    <a:lnTo>
                      <a:pt x="1" y="7"/>
                    </a:lnTo>
                    <a:lnTo>
                      <a:pt x="1" y="7"/>
                    </a:lnTo>
                    <a:lnTo>
                      <a:pt x="1" y="7"/>
                    </a:lnTo>
                    <a:lnTo>
                      <a:pt x="1" y="7"/>
                    </a:lnTo>
                    <a:lnTo>
                      <a:pt x="1" y="7"/>
                    </a:lnTo>
                    <a:lnTo>
                      <a:pt x="1" y="7"/>
                    </a:lnTo>
                    <a:lnTo>
                      <a:pt x="1" y="7"/>
                    </a:lnTo>
                    <a:lnTo>
                      <a:pt x="1" y="6"/>
                    </a:lnTo>
                    <a:lnTo>
                      <a:pt x="1" y="6"/>
                    </a:lnTo>
                    <a:lnTo>
                      <a:pt x="1" y="5"/>
                    </a:lnTo>
                    <a:lnTo>
                      <a:pt x="1" y="6"/>
                    </a:lnTo>
                    <a:lnTo>
                      <a:pt x="1" y="6"/>
                    </a:lnTo>
                    <a:lnTo>
                      <a:pt x="1" y="7"/>
                    </a:lnTo>
                    <a:lnTo>
                      <a:pt x="1" y="6"/>
                    </a:lnTo>
                    <a:lnTo>
                      <a:pt x="1" y="7"/>
                    </a:lnTo>
                    <a:lnTo>
                      <a:pt x="1" y="7"/>
                    </a:lnTo>
                    <a:lnTo>
                      <a:pt x="1" y="7"/>
                    </a:lnTo>
                    <a:lnTo>
                      <a:pt x="1" y="7"/>
                    </a:lnTo>
                    <a:lnTo>
                      <a:pt x="1" y="7"/>
                    </a:lnTo>
                    <a:lnTo>
                      <a:pt x="1" y="8"/>
                    </a:lnTo>
                    <a:lnTo>
                      <a:pt x="1" y="8"/>
                    </a:lnTo>
                    <a:lnTo>
                      <a:pt x="1" y="8"/>
                    </a:lnTo>
                    <a:lnTo>
                      <a:pt x="1" y="9"/>
                    </a:lnTo>
                    <a:lnTo>
                      <a:pt x="1" y="9"/>
                    </a:lnTo>
                    <a:lnTo>
                      <a:pt x="1" y="9"/>
                    </a:lnTo>
                    <a:lnTo>
                      <a:pt x="1" y="8"/>
                    </a:lnTo>
                    <a:lnTo>
                      <a:pt x="1" y="9"/>
                    </a:lnTo>
                    <a:lnTo>
                      <a:pt x="1" y="9"/>
                    </a:lnTo>
                    <a:lnTo>
                      <a:pt x="1" y="8"/>
                    </a:lnTo>
                    <a:lnTo>
                      <a:pt x="1" y="8"/>
                    </a:lnTo>
                    <a:lnTo>
                      <a:pt x="1" y="8"/>
                    </a:lnTo>
                    <a:lnTo>
                      <a:pt x="1" y="7"/>
                    </a:lnTo>
                    <a:lnTo>
                      <a:pt x="1" y="8"/>
                    </a:lnTo>
                    <a:lnTo>
                      <a:pt x="1" y="9"/>
                    </a:lnTo>
                    <a:lnTo>
                      <a:pt x="1" y="8"/>
                    </a:lnTo>
                    <a:lnTo>
                      <a:pt x="1" y="8"/>
                    </a:lnTo>
                    <a:lnTo>
                      <a:pt x="1" y="9"/>
                    </a:lnTo>
                    <a:lnTo>
                      <a:pt x="1" y="9"/>
                    </a:lnTo>
                    <a:lnTo>
                      <a:pt x="1" y="9"/>
                    </a:lnTo>
                    <a:lnTo>
                      <a:pt x="1" y="9"/>
                    </a:lnTo>
                    <a:lnTo>
                      <a:pt x="1" y="9"/>
                    </a:lnTo>
                    <a:lnTo>
                      <a:pt x="1" y="8"/>
                    </a:lnTo>
                    <a:lnTo>
                      <a:pt x="1" y="9"/>
                    </a:lnTo>
                    <a:lnTo>
                      <a:pt x="1" y="10"/>
                    </a:lnTo>
                    <a:lnTo>
                      <a:pt x="1" y="10"/>
                    </a:lnTo>
                    <a:lnTo>
                      <a:pt x="1" y="11"/>
                    </a:lnTo>
                    <a:lnTo>
                      <a:pt x="1" y="10"/>
                    </a:lnTo>
                    <a:lnTo>
                      <a:pt x="1" y="11"/>
                    </a:lnTo>
                    <a:lnTo>
                      <a:pt x="1" y="11"/>
                    </a:lnTo>
                    <a:lnTo>
                      <a:pt x="1" y="11"/>
                    </a:lnTo>
                    <a:lnTo>
                      <a:pt x="1" y="11"/>
                    </a:lnTo>
                    <a:lnTo>
                      <a:pt x="1" y="11"/>
                    </a:lnTo>
                    <a:lnTo>
                      <a:pt x="1" y="11"/>
                    </a:lnTo>
                    <a:lnTo>
                      <a:pt x="1" y="11"/>
                    </a:lnTo>
                    <a:lnTo>
                      <a:pt x="1" y="10"/>
                    </a:lnTo>
                    <a:lnTo>
                      <a:pt x="1" y="11"/>
                    </a:lnTo>
                    <a:lnTo>
                      <a:pt x="1" y="10"/>
                    </a:lnTo>
                    <a:lnTo>
                      <a:pt x="1" y="9"/>
                    </a:lnTo>
                    <a:lnTo>
                      <a:pt x="1" y="9"/>
                    </a:lnTo>
                    <a:lnTo>
                      <a:pt x="1" y="8"/>
                    </a:lnTo>
                    <a:lnTo>
                      <a:pt x="1" y="8"/>
                    </a:lnTo>
                    <a:lnTo>
                      <a:pt x="1" y="7"/>
                    </a:lnTo>
                    <a:lnTo>
                      <a:pt x="1" y="7"/>
                    </a:lnTo>
                    <a:lnTo>
                      <a:pt x="1" y="7"/>
                    </a:lnTo>
                    <a:lnTo>
                      <a:pt x="1" y="7"/>
                    </a:lnTo>
                    <a:lnTo>
                      <a:pt x="1" y="7"/>
                    </a:lnTo>
                    <a:lnTo>
                      <a:pt x="1" y="7"/>
                    </a:lnTo>
                    <a:lnTo>
                      <a:pt x="1" y="8"/>
                    </a:lnTo>
                    <a:lnTo>
                      <a:pt x="1" y="8"/>
                    </a:lnTo>
                    <a:lnTo>
                      <a:pt x="1" y="9"/>
                    </a:lnTo>
                    <a:lnTo>
                      <a:pt x="1" y="9"/>
                    </a:lnTo>
                    <a:lnTo>
                      <a:pt x="1" y="9"/>
                    </a:lnTo>
                    <a:lnTo>
                      <a:pt x="1" y="9"/>
                    </a:lnTo>
                    <a:lnTo>
                      <a:pt x="1" y="10"/>
                    </a:lnTo>
                    <a:lnTo>
                      <a:pt x="1" y="10"/>
                    </a:lnTo>
                    <a:lnTo>
                      <a:pt x="1" y="10"/>
                    </a:lnTo>
                    <a:lnTo>
                      <a:pt x="1" y="11"/>
                    </a:lnTo>
                    <a:lnTo>
                      <a:pt x="1" y="10"/>
                    </a:lnTo>
                    <a:lnTo>
                      <a:pt x="1" y="11"/>
                    </a:lnTo>
                    <a:lnTo>
                      <a:pt x="1" y="11"/>
                    </a:lnTo>
                    <a:lnTo>
                      <a:pt x="1" y="11"/>
                    </a:lnTo>
                    <a:lnTo>
                      <a:pt x="1" y="10"/>
                    </a:lnTo>
                    <a:lnTo>
                      <a:pt x="1" y="9"/>
                    </a:lnTo>
                    <a:lnTo>
                      <a:pt x="1" y="9"/>
                    </a:lnTo>
                    <a:lnTo>
                      <a:pt x="1" y="8"/>
                    </a:lnTo>
                    <a:lnTo>
                      <a:pt x="1" y="8"/>
                    </a:lnTo>
                    <a:lnTo>
                      <a:pt x="1" y="9"/>
                    </a:lnTo>
                    <a:lnTo>
                      <a:pt x="1" y="8"/>
                    </a:lnTo>
                    <a:lnTo>
                      <a:pt x="1" y="8"/>
                    </a:lnTo>
                    <a:lnTo>
                      <a:pt x="1" y="8"/>
                    </a:lnTo>
                    <a:lnTo>
                      <a:pt x="1" y="7"/>
                    </a:lnTo>
                    <a:lnTo>
                      <a:pt x="1" y="7"/>
                    </a:lnTo>
                    <a:lnTo>
                      <a:pt x="1" y="7"/>
                    </a:lnTo>
                    <a:lnTo>
                      <a:pt x="1" y="7"/>
                    </a:lnTo>
                    <a:lnTo>
                      <a:pt x="1" y="7"/>
                    </a:lnTo>
                    <a:lnTo>
                      <a:pt x="1" y="7"/>
                    </a:lnTo>
                    <a:lnTo>
                      <a:pt x="1" y="7"/>
                    </a:lnTo>
                    <a:lnTo>
                      <a:pt x="1" y="6"/>
                    </a:lnTo>
                    <a:lnTo>
                      <a:pt x="1" y="7"/>
                    </a:lnTo>
                    <a:lnTo>
                      <a:pt x="1" y="7"/>
                    </a:lnTo>
                    <a:lnTo>
                      <a:pt x="1" y="8"/>
                    </a:lnTo>
                    <a:lnTo>
                      <a:pt x="1" y="7"/>
                    </a:lnTo>
                    <a:lnTo>
                      <a:pt x="1" y="7"/>
                    </a:lnTo>
                    <a:lnTo>
                      <a:pt x="1" y="7"/>
                    </a:lnTo>
                    <a:lnTo>
                      <a:pt x="1" y="7"/>
                    </a:lnTo>
                    <a:lnTo>
                      <a:pt x="1" y="7"/>
                    </a:lnTo>
                    <a:lnTo>
                      <a:pt x="1" y="7"/>
                    </a:lnTo>
                    <a:lnTo>
                      <a:pt x="1" y="8"/>
                    </a:lnTo>
                    <a:lnTo>
                      <a:pt x="1" y="7"/>
                    </a:lnTo>
                    <a:lnTo>
                      <a:pt x="1" y="8"/>
                    </a:lnTo>
                    <a:lnTo>
                      <a:pt x="1" y="8"/>
                    </a:lnTo>
                    <a:lnTo>
                      <a:pt x="1" y="9"/>
                    </a:lnTo>
                    <a:lnTo>
                      <a:pt x="1" y="8"/>
                    </a:lnTo>
                    <a:lnTo>
                      <a:pt x="1" y="7"/>
                    </a:lnTo>
                    <a:lnTo>
                      <a:pt x="1" y="6"/>
                    </a:lnTo>
                    <a:lnTo>
                      <a:pt x="1" y="7"/>
                    </a:lnTo>
                    <a:lnTo>
                      <a:pt x="1" y="7"/>
                    </a:lnTo>
                    <a:lnTo>
                      <a:pt x="1" y="7"/>
                    </a:lnTo>
                    <a:lnTo>
                      <a:pt x="1" y="7"/>
                    </a:lnTo>
                    <a:lnTo>
                      <a:pt x="1" y="8"/>
                    </a:lnTo>
                    <a:lnTo>
                      <a:pt x="1" y="8"/>
                    </a:lnTo>
                    <a:lnTo>
                      <a:pt x="1" y="9"/>
                    </a:lnTo>
                    <a:lnTo>
                      <a:pt x="1" y="8"/>
                    </a:lnTo>
                    <a:lnTo>
                      <a:pt x="1" y="8"/>
                    </a:lnTo>
                    <a:lnTo>
                      <a:pt x="1" y="9"/>
                    </a:lnTo>
                    <a:lnTo>
                      <a:pt x="1" y="9"/>
                    </a:lnTo>
                    <a:lnTo>
                      <a:pt x="1" y="9"/>
                    </a:lnTo>
                    <a:lnTo>
                      <a:pt x="1" y="10"/>
                    </a:lnTo>
                    <a:lnTo>
                      <a:pt x="1" y="10"/>
                    </a:lnTo>
                    <a:lnTo>
                      <a:pt x="1" y="11"/>
                    </a:lnTo>
                    <a:lnTo>
                      <a:pt x="1" y="11"/>
                    </a:lnTo>
                    <a:lnTo>
                      <a:pt x="1" y="11"/>
                    </a:lnTo>
                    <a:lnTo>
                      <a:pt x="1" y="11"/>
                    </a:lnTo>
                    <a:lnTo>
                      <a:pt x="1" y="11"/>
                    </a:lnTo>
                    <a:lnTo>
                      <a:pt x="1" y="11"/>
                    </a:lnTo>
                    <a:lnTo>
                      <a:pt x="1" y="11"/>
                    </a:lnTo>
                    <a:lnTo>
                      <a:pt x="1" y="12"/>
                    </a:lnTo>
                    <a:lnTo>
                      <a:pt x="1" y="12"/>
                    </a:lnTo>
                    <a:lnTo>
                      <a:pt x="1" y="12"/>
                    </a:lnTo>
                    <a:lnTo>
                      <a:pt x="1" y="12"/>
                    </a:lnTo>
                    <a:lnTo>
                      <a:pt x="1" y="11"/>
                    </a:lnTo>
                    <a:lnTo>
                      <a:pt x="1" y="11"/>
                    </a:lnTo>
                    <a:lnTo>
                      <a:pt x="1" y="11"/>
                    </a:lnTo>
                    <a:lnTo>
                      <a:pt x="1" y="11"/>
                    </a:lnTo>
                    <a:lnTo>
                      <a:pt x="1" y="11"/>
                    </a:lnTo>
                    <a:lnTo>
                      <a:pt x="1" y="11"/>
                    </a:lnTo>
                    <a:lnTo>
                      <a:pt x="1" y="11"/>
                    </a:lnTo>
                    <a:lnTo>
                      <a:pt x="1" y="11"/>
                    </a:lnTo>
                    <a:lnTo>
                      <a:pt x="1" y="11"/>
                    </a:lnTo>
                    <a:lnTo>
                      <a:pt x="1" y="11"/>
                    </a:lnTo>
                    <a:lnTo>
                      <a:pt x="1" y="11"/>
                    </a:lnTo>
                    <a:lnTo>
                      <a:pt x="1" y="12"/>
                    </a:lnTo>
                    <a:lnTo>
                      <a:pt x="1" y="11"/>
                    </a:lnTo>
                    <a:lnTo>
                      <a:pt x="1" y="12"/>
                    </a:lnTo>
                    <a:lnTo>
                      <a:pt x="1" y="12"/>
                    </a:lnTo>
                    <a:lnTo>
                      <a:pt x="1" y="12"/>
                    </a:lnTo>
                    <a:lnTo>
                      <a:pt x="1" y="13"/>
                    </a:lnTo>
                    <a:lnTo>
                      <a:pt x="1" y="13"/>
                    </a:lnTo>
                    <a:lnTo>
                      <a:pt x="1" y="13"/>
                    </a:lnTo>
                    <a:lnTo>
                      <a:pt x="1" y="12"/>
                    </a:lnTo>
                    <a:lnTo>
                      <a:pt x="1" y="12"/>
                    </a:lnTo>
                    <a:lnTo>
                      <a:pt x="1" y="12"/>
                    </a:lnTo>
                    <a:lnTo>
                      <a:pt x="1" y="13"/>
                    </a:lnTo>
                    <a:lnTo>
                      <a:pt x="1" y="12"/>
                    </a:lnTo>
                    <a:lnTo>
                      <a:pt x="1" y="14"/>
                    </a:lnTo>
                    <a:lnTo>
                      <a:pt x="1" y="13"/>
                    </a:lnTo>
                    <a:lnTo>
                      <a:pt x="1" y="13"/>
                    </a:lnTo>
                    <a:lnTo>
                      <a:pt x="1" y="14"/>
                    </a:lnTo>
                  </a:path>
                </a:pathLst>
              </a:custGeom>
              <a:noFill/>
              <a:ln w="0">
                <a:solidFill>
                  <a:srgbClr val="3366FF"/>
                </a:solidFill>
                <a:prstDash val="solid"/>
                <a:round/>
                <a:headEnd/>
                <a:tailEnd/>
              </a:ln>
            </p:spPr>
            <p:txBody>
              <a:bodyPr/>
              <a:lstStyle/>
              <a:p>
                <a:endParaRPr lang="en-GB"/>
              </a:p>
            </p:txBody>
          </p:sp>
          <p:sp>
            <p:nvSpPr>
              <p:cNvPr id="186418" name="Freeform 1074"/>
              <p:cNvSpPr>
                <a:spLocks/>
              </p:cNvSpPr>
              <p:nvPr/>
            </p:nvSpPr>
            <p:spPr bwMode="auto">
              <a:xfrm>
                <a:off x="4062" y="3533"/>
                <a:ext cx="1" cy="114"/>
              </a:xfrm>
              <a:custGeom>
                <a:avLst/>
                <a:gdLst/>
                <a:ahLst/>
                <a:cxnLst>
                  <a:cxn ang="0">
                    <a:pos x="0" y="15"/>
                  </a:cxn>
                  <a:cxn ang="0">
                    <a:pos x="0" y="18"/>
                  </a:cxn>
                  <a:cxn ang="0">
                    <a:pos x="0" y="18"/>
                  </a:cxn>
                  <a:cxn ang="0">
                    <a:pos x="0" y="14"/>
                  </a:cxn>
                  <a:cxn ang="0">
                    <a:pos x="0" y="14"/>
                  </a:cxn>
                  <a:cxn ang="0">
                    <a:pos x="0" y="5"/>
                  </a:cxn>
                  <a:cxn ang="0">
                    <a:pos x="0" y="3"/>
                  </a:cxn>
                  <a:cxn ang="0">
                    <a:pos x="0" y="2"/>
                  </a:cxn>
                  <a:cxn ang="0">
                    <a:pos x="0" y="1"/>
                  </a:cxn>
                  <a:cxn ang="0">
                    <a:pos x="0" y="5"/>
                  </a:cxn>
                  <a:cxn ang="0">
                    <a:pos x="0" y="1"/>
                  </a:cxn>
                  <a:cxn ang="0">
                    <a:pos x="0" y="1"/>
                  </a:cxn>
                  <a:cxn ang="0">
                    <a:pos x="0" y="7"/>
                  </a:cxn>
                  <a:cxn ang="0">
                    <a:pos x="0" y="9"/>
                  </a:cxn>
                  <a:cxn ang="0">
                    <a:pos x="0" y="9"/>
                  </a:cxn>
                  <a:cxn ang="0">
                    <a:pos x="0" y="9"/>
                  </a:cxn>
                  <a:cxn ang="0">
                    <a:pos x="0" y="9"/>
                  </a:cxn>
                  <a:cxn ang="0">
                    <a:pos x="0" y="9"/>
                  </a:cxn>
                  <a:cxn ang="0">
                    <a:pos x="0" y="11"/>
                  </a:cxn>
                  <a:cxn ang="0">
                    <a:pos x="0" y="13"/>
                  </a:cxn>
                  <a:cxn ang="0">
                    <a:pos x="0" y="12"/>
                  </a:cxn>
                  <a:cxn ang="0">
                    <a:pos x="0" y="12"/>
                  </a:cxn>
                  <a:cxn ang="0">
                    <a:pos x="0" y="14"/>
                  </a:cxn>
                  <a:cxn ang="0">
                    <a:pos x="0" y="13"/>
                  </a:cxn>
                  <a:cxn ang="0">
                    <a:pos x="0" y="14"/>
                  </a:cxn>
                  <a:cxn ang="0">
                    <a:pos x="0" y="14"/>
                  </a:cxn>
                  <a:cxn ang="0">
                    <a:pos x="0" y="14"/>
                  </a:cxn>
                  <a:cxn ang="0">
                    <a:pos x="0" y="11"/>
                  </a:cxn>
                  <a:cxn ang="0">
                    <a:pos x="0" y="10"/>
                  </a:cxn>
                  <a:cxn ang="0">
                    <a:pos x="0" y="7"/>
                  </a:cxn>
                  <a:cxn ang="0">
                    <a:pos x="0" y="12"/>
                  </a:cxn>
                  <a:cxn ang="0">
                    <a:pos x="0" y="10"/>
                  </a:cxn>
                  <a:cxn ang="0">
                    <a:pos x="0" y="8"/>
                  </a:cxn>
                  <a:cxn ang="0">
                    <a:pos x="0" y="10"/>
                  </a:cxn>
                  <a:cxn ang="0">
                    <a:pos x="0" y="10"/>
                  </a:cxn>
                  <a:cxn ang="0">
                    <a:pos x="0" y="7"/>
                  </a:cxn>
                  <a:cxn ang="0">
                    <a:pos x="0" y="9"/>
                  </a:cxn>
                  <a:cxn ang="0">
                    <a:pos x="0" y="10"/>
                  </a:cxn>
                  <a:cxn ang="0">
                    <a:pos x="0" y="9"/>
                  </a:cxn>
                  <a:cxn ang="0">
                    <a:pos x="0" y="10"/>
                  </a:cxn>
                  <a:cxn ang="0">
                    <a:pos x="0" y="8"/>
                  </a:cxn>
                  <a:cxn ang="0">
                    <a:pos x="0" y="7"/>
                  </a:cxn>
                  <a:cxn ang="0">
                    <a:pos x="0" y="6"/>
                  </a:cxn>
                  <a:cxn ang="0">
                    <a:pos x="0" y="7"/>
                  </a:cxn>
                  <a:cxn ang="0">
                    <a:pos x="0" y="9"/>
                  </a:cxn>
                  <a:cxn ang="0">
                    <a:pos x="0" y="9"/>
                  </a:cxn>
                  <a:cxn ang="0">
                    <a:pos x="0" y="10"/>
                  </a:cxn>
                  <a:cxn ang="0">
                    <a:pos x="0" y="9"/>
                  </a:cxn>
                  <a:cxn ang="0">
                    <a:pos x="0" y="9"/>
                  </a:cxn>
                  <a:cxn ang="0">
                    <a:pos x="0" y="7"/>
                  </a:cxn>
                  <a:cxn ang="0">
                    <a:pos x="0" y="5"/>
                  </a:cxn>
                  <a:cxn ang="0">
                    <a:pos x="0" y="7"/>
                  </a:cxn>
                  <a:cxn ang="0">
                    <a:pos x="0" y="9"/>
                  </a:cxn>
                  <a:cxn ang="0">
                    <a:pos x="0" y="7"/>
                  </a:cxn>
                  <a:cxn ang="0">
                    <a:pos x="0" y="10"/>
                  </a:cxn>
                  <a:cxn ang="0">
                    <a:pos x="0" y="9"/>
                  </a:cxn>
                  <a:cxn ang="0">
                    <a:pos x="0" y="10"/>
                  </a:cxn>
                  <a:cxn ang="0">
                    <a:pos x="0" y="10"/>
                  </a:cxn>
                  <a:cxn ang="0">
                    <a:pos x="0" y="11"/>
                  </a:cxn>
                  <a:cxn ang="0">
                    <a:pos x="0" y="12"/>
                  </a:cxn>
                  <a:cxn ang="0">
                    <a:pos x="0" y="12"/>
                  </a:cxn>
                  <a:cxn ang="0">
                    <a:pos x="0" y="12"/>
                  </a:cxn>
                  <a:cxn ang="0">
                    <a:pos x="0" y="14"/>
                  </a:cxn>
                </a:cxnLst>
                <a:rect l="0" t="0" r="r" b="b"/>
                <a:pathLst>
                  <a:path h="19">
                    <a:moveTo>
                      <a:pt x="0" y="17"/>
                    </a:moveTo>
                    <a:lnTo>
                      <a:pt x="0" y="16"/>
                    </a:lnTo>
                    <a:lnTo>
                      <a:pt x="0" y="16"/>
                    </a:lnTo>
                    <a:lnTo>
                      <a:pt x="0" y="16"/>
                    </a:lnTo>
                    <a:lnTo>
                      <a:pt x="0" y="15"/>
                    </a:lnTo>
                    <a:lnTo>
                      <a:pt x="0" y="15"/>
                    </a:lnTo>
                    <a:lnTo>
                      <a:pt x="0" y="15"/>
                    </a:lnTo>
                    <a:lnTo>
                      <a:pt x="0" y="15"/>
                    </a:lnTo>
                    <a:lnTo>
                      <a:pt x="0" y="15"/>
                    </a:lnTo>
                    <a:lnTo>
                      <a:pt x="0" y="15"/>
                    </a:lnTo>
                    <a:lnTo>
                      <a:pt x="0" y="15"/>
                    </a:lnTo>
                    <a:lnTo>
                      <a:pt x="0" y="15"/>
                    </a:lnTo>
                    <a:lnTo>
                      <a:pt x="0" y="15"/>
                    </a:lnTo>
                    <a:lnTo>
                      <a:pt x="0" y="15"/>
                    </a:lnTo>
                    <a:lnTo>
                      <a:pt x="0" y="16"/>
                    </a:lnTo>
                    <a:lnTo>
                      <a:pt x="0" y="15"/>
                    </a:lnTo>
                    <a:lnTo>
                      <a:pt x="0" y="16"/>
                    </a:lnTo>
                    <a:lnTo>
                      <a:pt x="0" y="16"/>
                    </a:lnTo>
                    <a:lnTo>
                      <a:pt x="0" y="16"/>
                    </a:lnTo>
                    <a:lnTo>
                      <a:pt x="0" y="17"/>
                    </a:lnTo>
                    <a:lnTo>
                      <a:pt x="0" y="17"/>
                    </a:lnTo>
                    <a:lnTo>
                      <a:pt x="0" y="18"/>
                    </a:lnTo>
                    <a:lnTo>
                      <a:pt x="0" y="18"/>
                    </a:lnTo>
                    <a:lnTo>
                      <a:pt x="0" y="17"/>
                    </a:lnTo>
                    <a:lnTo>
                      <a:pt x="0" y="18"/>
                    </a:lnTo>
                    <a:lnTo>
                      <a:pt x="0" y="18"/>
                    </a:lnTo>
                    <a:lnTo>
                      <a:pt x="0" y="18"/>
                    </a:lnTo>
                    <a:lnTo>
                      <a:pt x="0" y="18"/>
                    </a:lnTo>
                    <a:lnTo>
                      <a:pt x="0" y="18"/>
                    </a:lnTo>
                    <a:lnTo>
                      <a:pt x="0" y="19"/>
                    </a:lnTo>
                    <a:lnTo>
                      <a:pt x="0" y="18"/>
                    </a:lnTo>
                    <a:lnTo>
                      <a:pt x="0" y="18"/>
                    </a:lnTo>
                    <a:lnTo>
                      <a:pt x="0" y="18"/>
                    </a:lnTo>
                    <a:lnTo>
                      <a:pt x="0" y="17"/>
                    </a:lnTo>
                    <a:lnTo>
                      <a:pt x="0" y="17"/>
                    </a:lnTo>
                    <a:lnTo>
                      <a:pt x="0" y="17"/>
                    </a:lnTo>
                    <a:lnTo>
                      <a:pt x="0" y="17"/>
                    </a:lnTo>
                    <a:lnTo>
                      <a:pt x="0" y="15"/>
                    </a:lnTo>
                    <a:lnTo>
                      <a:pt x="0" y="15"/>
                    </a:lnTo>
                    <a:lnTo>
                      <a:pt x="0" y="15"/>
                    </a:lnTo>
                    <a:lnTo>
                      <a:pt x="0" y="14"/>
                    </a:lnTo>
                    <a:lnTo>
                      <a:pt x="0" y="15"/>
                    </a:lnTo>
                    <a:lnTo>
                      <a:pt x="0" y="14"/>
                    </a:lnTo>
                    <a:lnTo>
                      <a:pt x="0" y="14"/>
                    </a:lnTo>
                    <a:lnTo>
                      <a:pt x="0" y="14"/>
                    </a:lnTo>
                    <a:lnTo>
                      <a:pt x="0" y="15"/>
                    </a:lnTo>
                    <a:lnTo>
                      <a:pt x="0" y="14"/>
                    </a:lnTo>
                    <a:lnTo>
                      <a:pt x="0" y="14"/>
                    </a:lnTo>
                    <a:lnTo>
                      <a:pt x="0" y="14"/>
                    </a:lnTo>
                    <a:lnTo>
                      <a:pt x="0" y="14"/>
                    </a:lnTo>
                    <a:lnTo>
                      <a:pt x="0" y="14"/>
                    </a:lnTo>
                    <a:lnTo>
                      <a:pt x="0" y="14"/>
                    </a:lnTo>
                    <a:lnTo>
                      <a:pt x="0" y="14"/>
                    </a:lnTo>
                    <a:lnTo>
                      <a:pt x="0" y="14"/>
                    </a:lnTo>
                    <a:lnTo>
                      <a:pt x="0" y="14"/>
                    </a:lnTo>
                    <a:lnTo>
                      <a:pt x="0" y="14"/>
                    </a:lnTo>
                    <a:lnTo>
                      <a:pt x="0" y="13"/>
                    </a:lnTo>
                    <a:lnTo>
                      <a:pt x="0" y="13"/>
                    </a:lnTo>
                    <a:lnTo>
                      <a:pt x="0" y="12"/>
                    </a:lnTo>
                    <a:lnTo>
                      <a:pt x="0" y="11"/>
                    </a:lnTo>
                    <a:lnTo>
                      <a:pt x="0" y="9"/>
                    </a:lnTo>
                    <a:lnTo>
                      <a:pt x="0" y="8"/>
                    </a:lnTo>
                    <a:lnTo>
                      <a:pt x="0" y="7"/>
                    </a:lnTo>
                    <a:lnTo>
                      <a:pt x="0" y="7"/>
                    </a:lnTo>
                    <a:lnTo>
                      <a:pt x="0" y="6"/>
                    </a:lnTo>
                    <a:lnTo>
                      <a:pt x="0" y="5"/>
                    </a:lnTo>
                    <a:lnTo>
                      <a:pt x="0" y="4"/>
                    </a:lnTo>
                    <a:lnTo>
                      <a:pt x="0" y="4"/>
                    </a:lnTo>
                    <a:lnTo>
                      <a:pt x="0" y="3"/>
                    </a:lnTo>
                    <a:lnTo>
                      <a:pt x="0" y="3"/>
                    </a:lnTo>
                    <a:lnTo>
                      <a:pt x="0" y="4"/>
                    </a:lnTo>
                    <a:lnTo>
                      <a:pt x="0" y="4"/>
                    </a:lnTo>
                    <a:lnTo>
                      <a:pt x="0" y="3"/>
                    </a:lnTo>
                    <a:lnTo>
                      <a:pt x="0" y="3"/>
                    </a:lnTo>
                    <a:lnTo>
                      <a:pt x="0" y="3"/>
                    </a:lnTo>
                    <a:lnTo>
                      <a:pt x="0" y="2"/>
                    </a:lnTo>
                    <a:lnTo>
                      <a:pt x="0" y="3"/>
                    </a:lnTo>
                    <a:lnTo>
                      <a:pt x="0" y="3"/>
                    </a:lnTo>
                    <a:lnTo>
                      <a:pt x="0" y="3"/>
                    </a:lnTo>
                    <a:lnTo>
                      <a:pt x="0" y="3"/>
                    </a:lnTo>
                    <a:lnTo>
                      <a:pt x="0" y="3"/>
                    </a:lnTo>
                    <a:lnTo>
                      <a:pt x="0" y="3"/>
                    </a:lnTo>
                    <a:lnTo>
                      <a:pt x="0" y="3"/>
                    </a:lnTo>
                    <a:lnTo>
                      <a:pt x="0" y="3"/>
                    </a:lnTo>
                    <a:lnTo>
                      <a:pt x="0" y="2"/>
                    </a:lnTo>
                    <a:lnTo>
                      <a:pt x="0" y="3"/>
                    </a:lnTo>
                    <a:lnTo>
                      <a:pt x="0" y="2"/>
                    </a:lnTo>
                    <a:lnTo>
                      <a:pt x="0" y="2"/>
                    </a:lnTo>
                    <a:lnTo>
                      <a:pt x="0" y="2"/>
                    </a:lnTo>
                    <a:lnTo>
                      <a:pt x="0" y="2"/>
                    </a:lnTo>
                    <a:lnTo>
                      <a:pt x="0" y="1"/>
                    </a:lnTo>
                    <a:lnTo>
                      <a:pt x="0" y="1"/>
                    </a:lnTo>
                    <a:lnTo>
                      <a:pt x="0" y="1"/>
                    </a:lnTo>
                    <a:lnTo>
                      <a:pt x="0" y="1"/>
                    </a:lnTo>
                    <a:lnTo>
                      <a:pt x="0" y="1"/>
                    </a:lnTo>
                    <a:lnTo>
                      <a:pt x="0" y="2"/>
                    </a:lnTo>
                    <a:lnTo>
                      <a:pt x="0" y="2"/>
                    </a:lnTo>
                    <a:lnTo>
                      <a:pt x="0" y="2"/>
                    </a:lnTo>
                    <a:lnTo>
                      <a:pt x="0" y="1"/>
                    </a:lnTo>
                    <a:lnTo>
                      <a:pt x="0" y="2"/>
                    </a:lnTo>
                    <a:lnTo>
                      <a:pt x="0" y="3"/>
                    </a:lnTo>
                    <a:lnTo>
                      <a:pt x="0" y="3"/>
                    </a:lnTo>
                    <a:lnTo>
                      <a:pt x="0" y="3"/>
                    </a:lnTo>
                    <a:lnTo>
                      <a:pt x="0" y="3"/>
                    </a:lnTo>
                    <a:lnTo>
                      <a:pt x="0" y="3"/>
                    </a:lnTo>
                    <a:lnTo>
                      <a:pt x="0" y="3"/>
                    </a:lnTo>
                    <a:lnTo>
                      <a:pt x="0" y="4"/>
                    </a:lnTo>
                    <a:lnTo>
                      <a:pt x="0" y="5"/>
                    </a:lnTo>
                    <a:lnTo>
                      <a:pt x="0" y="5"/>
                    </a:lnTo>
                    <a:lnTo>
                      <a:pt x="0" y="5"/>
                    </a:lnTo>
                    <a:lnTo>
                      <a:pt x="0" y="5"/>
                    </a:lnTo>
                    <a:lnTo>
                      <a:pt x="0" y="4"/>
                    </a:lnTo>
                    <a:lnTo>
                      <a:pt x="0" y="4"/>
                    </a:lnTo>
                    <a:lnTo>
                      <a:pt x="0" y="4"/>
                    </a:lnTo>
                    <a:lnTo>
                      <a:pt x="0" y="4"/>
                    </a:lnTo>
                    <a:lnTo>
                      <a:pt x="0" y="4"/>
                    </a:lnTo>
                    <a:lnTo>
                      <a:pt x="0" y="4"/>
                    </a:lnTo>
                    <a:lnTo>
                      <a:pt x="0" y="3"/>
                    </a:lnTo>
                    <a:lnTo>
                      <a:pt x="0" y="2"/>
                    </a:lnTo>
                    <a:lnTo>
                      <a:pt x="0" y="2"/>
                    </a:lnTo>
                    <a:lnTo>
                      <a:pt x="0" y="1"/>
                    </a:lnTo>
                    <a:lnTo>
                      <a:pt x="0" y="1"/>
                    </a:lnTo>
                    <a:lnTo>
                      <a:pt x="0" y="1"/>
                    </a:lnTo>
                    <a:lnTo>
                      <a:pt x="0" y="1"/>
                    </a:lnTo>
                    <a:lnTo>
                      <a:pt x="0" y="0"/>
                    </a:lnTo>
                    <a:lnTo>
                      <a:pt x="0" y="0"/>
                    </a:lnTo>
                    <a:lnTo>
                      <a:pt x="0" y="0"/>
                    </a:lnTo>
                    <a:lnTo>
                      <a:pt x="0" y="1"/>
                    </a:lnTo>
                    <a:lnTo>
                      <a:pt x="0" y="1"/>
                    </a:lnTo>
                    <a:lnTo>
                      <a:pt x="0" y="1"/>
                    </a:lnTo>
                    <a:lnTo>
                      <a:pt x="0" y="1"/>
                    </a:lnTo>
                    <a:lnTo>
                      <a:pt x="0" y="1"/>
                    </a:lnTo>
                    <a:lnTo>
                      <a:pt x="0" y="2"/>
                    </a:lnTo>
                    <a:lnTo>
                      <a:pt x="0" y="2"/>
                    </a:lnTo>
                    <a:lnTo>
                      <a:pt x="0" y="3"/>
                    </a:lnTo>
                    <a:lnTo>
                      <a:pt x="0" y="3"/>
                    </a:lnTo>
                    <a:lnTo>
                      <a:pt x="0" y="4"/>
                    </a:lnTo>
                    <a:lnTo>
                      <a:pt x="0" y="4"/>
                    </a:lnTo>
                    <a:lnTo>
                      <a:pt x="0" y="4"/>
                    </a:lnTo>
                    <a:lnTo>
                      <a:pt x="0" y="5"/>
                    </a:lnTo>
                    <a:lnTo>
                      <a:pt x="0" y="5"/>
                    </a:lnTo>
                    <a:lnTo>
                      <a:pt x="0" y="6"/>
                    </a:lnTo>
                    <a:lnTo>
                      <a:pt x="0" y="7"/>
                    </a:lnTo>
                    <a:lnTo>
                      <a:pt x="0" y="7"/>
                    </a:lnTo>
                    <a:lnTo>
                      <a:pt x="0" y="7"/>
                    </a:lnTo>
                    <a:lnTo>
                      <a:pt x="0" y="7"/>
                    </a:lnTo>
                    <a:lnTo>
                      <a:pt x="0" y="8"/>
                    </a:lnTo>
                    <a:lnTo>
                      <a:pt x="0" y="9"/>
                    </a:lnTo>
                    <a:lnTo>
                      <a:pt x="0" y="8"/>
                    </a:lnTo>
                    <a:lnTo>
                      <a:pt x="0" y="9"/>
                    </a:lnTo>
                    <a:lnTo>
                      <a:pt x="0" y="9"/>
                    </a:lnTo>
                    <a:lnTo>
                      <a:pt x="0" y="9"/>
                    </a:lnTo>
                    <a:lnTo>
                      <a:pt x="0" y="9"/>
                    </a:lnTo>
                    <a:lnTo>
                      <a:pt x="0" y="9"/>
                    </a:lnTo>
                    <a:lnTo>
                      <a:pt x="0" y="8"/>
                    </a:lnTo>
                    <a:lnTo>
                      <a:pt x="0" y="8"/>
                    </a:lnTo>
                    <a:lnTo>
                      <a:pt x="0" y="8"/>
                    </a:lnTo>
                    <a:lnTo>
                      <a:pt x="0" y="8"/>
                    </a:lnTo>
                    <a:lnTo>
                      <a:pt x="0" y="9"/>
                    </a:lnTo>
                    <a:lnTo>
                      <a:pt x="0" y="9"/>
                    </a:lnTo>
                    <a:lnTo>
                      <a:pt x="0" y="9"/>
                    </a:lnTo>
                    <a:lnTo>
                      <a:pt x="0" y="9"/>
                    </a:lnTo>
                    <a:lnTo>
                      <a:pt x="0" y="9"/>
                    </a:lnTo>
                    <a:lnTo>
                      <a:pt x="0" y="9"/>
                    </a:lnTo>
                    <a:lnTo>
                      <a:pt x="0" y="9"/>
                    </a:lnTo>
                    <a:lnTo>
                      <a:pt x="0" y="9"/>
                    </a:lnTo>
                    <a:lnTo>
                      <a:pt x="0" y="10"/>
                    </a:lnTo>
                    <a:lnTo>
                      <a:pt x="0" y="9"/>
                    </a:lnTo>
                    <a:lnTo>
                      <a:pt x="0" y="9"/>
                    </a:lnTo>
                    <a:lnTo>
                      <a:pt x="0" y="9"/>
                    </a:lnTo>
                    <a:lnTo>
                      <a:pt x="0" y="9"/>
                    </a:lnTo>
                    <a:lnTo>
                      <a:pt x="0" y="9"/>
                    </a:lnTo>
                    <a:lnTo>
                      <a:pt x="0" y="9"/>
                    </a:lnTo>
                    <a:lnTo>
                      <a:pt x="0" y="8"/>
                    </a:lnTo>
                    <a:lnTo>
                      <a:pt x="0" y="9"/>
                    </a:lnTo>
                    <a:lnTo>
                      <a:pt x="0" y="9"/>
                    </a:lnTo>
                    <a:lnTo>
                      <a:pt x="0" y="10"/>
                    </a:lnTo>
                    <a:lnTo>
                      <a:pt x="0" y="9"/>
                    </a:lnTo>
                    <a:lnTo>
                      <a:pt x="0" y="9"/>
                    </a:lnTo>
                    <a:lnTo>
                      <a:pt x="0" y="9"/>
                    </a:lnTo>
                    <a:lnTo>
                      <a:pt x="0" y="10"/>
                    </a:lnTo>
                    <a:lnTo>
                      <a:pt x="0" y="10"/>
                    </a:lnTo>
                    <a:lnTo>
                      <a:pt x="0" y="9"/>
                    </a:lnTo>
                    <a:lnTo>
                      <a:pt x="0" y="9"/>
                    </a:lnTo>
                    <a:lnTo>
                      <a:pt x="0" y="9"/>
                    </a:lnTo>
                    <a:lnTo>
                      <a:pt x="0" y="9"/>
                    </a:lnTo>
                    <a:lnTo>
                      <a:pt x="0" y="9"/>
                    </a:lnTo>
                    <a:lnTo>
                      <a:pt x="0" y="8"/>
                    </a:lnTo>
                    <a:lnTo>
                      <a:pt x="0" y="7"/>
                    </a:lnTo>
                    <a:lnTo>
                      <a:pt x="0" y="8"/>
                    </a:lnTo>
                    <a:lnTo>
                      <a:pt x="0" y="9"/>
                    </a:lnTo>
                    <a:lnTo>
                      <a:pt x="0" y="8"/>
                    </a:lnTo>
                    <a:lnTo>
                      <a:pt x="0" y="7"/>
                    </a:lnTo>
                    <a:lnTo>
                      <a:pt x="0" y="8"/>
                    </a:lnTo>
                    <a:lnTo>
                      <a:pt x="0" y="9"/>
                    </a:lnTo>
                    <a:lnTo>
                      <a:pt x="0" y="8"/>
                    </a:lnTo>
                    <a:lnTo>
                      <a:pt x="0" y="9"/>
                    </a:lnTo>
                    <a:lnTo>
                      <a:pt x="0" y="9"/>
                    </a:lnTo>
                    <a:lnTo>
                      <a:pt x="0" y="10"/>
                    </a:lnTo>
                    <a:lnTo>
                      <a:pt x="0" y="10"/>
                    </a:lnTo>
                    <a:lnTo>
                      <a:pt x="0" y="10"/>
                    </a:lnTo>
                    <a:lnTo>
                      <a:pt x="0" y="10"/>
                    </a:lnTo>
                    <a:lnTo>
                      <a:pt x="0" y="10"/>
                    </a:lnTo>
                    <a:lnTo>
                      <a:pt x="0" y="11"/>
                    </a:lnTo>
                    <a:lnTo>
                      <a:pt x="0" y="11"/>
                    </a:lnTo>
                    <a:lnTo>
                      <a:pt x="0" y="11"/>
                    </a:lnTo>
                    <a:lnTo>
                      <a:pt x="0" y="12"/>
                    </a:lnTo>
                    <a:lnTo>
                      <a:pt x="0" y="11"/>
                    </a:lnTo>
                    <a:lnTo>
                      <a:pt x="0" y="11"/>
                    </a:lnTo>
                    <a:lnTo>
                      <a:pt x="0" y="11"/>
                    </a:lnTo>
                    <a:lnTo>
                      <a:pt x="0" y="11"/>
                    </a:lnTo>
                    <a:lnTo>
                      <a:pt x="0" y="11"/>
                    </a:lnTo>
                    <a:lnTo>
                      <a:pt x="0" y="12"/>
                    </a:lnTo>
                    <a:lnTo>
                      <a:pt x="0" y="12"/>
                    </a:lnTo>
                    <a:lnTo>
                      <a:pt x="0" y="12"/>
                    </a:lnTo>
                    <a:lnTo>
                      <a:pt x="0" y="12"/>
                    </a:lnTo>
                    <a:lnTo>
                      <a:pt x="0" y="12"/>
                    </a:lnTo>
                    <a:lnTo>
                      <a:pt x="0" y="12"/>
                    </a:lnTo>
                    <a:lnTo>
                      <a:pt x="0" y="13"/>
                    </a:lnTo>
                    <a:lnTo>
                      <a:pt x="0" y="13"/>
                    </a:lnTo>
                    <a:lnTo>
                      <a:pt x="0" y="13"/>
                    </a:lnTo>
                    <a:lnTo>
                      <a:pt x="0" y="13"/>
                    </a:lnTo>
                    <a:lnTo>
                      <a:pt x="0" y="14"/>
                    </a:lnTo>
                    <a:lnTo>
                      <a:pt x="0" y="14"/>
                    </a:lnTo>
                    <a:lnTo>
                      <a:pt x="0" y="14"/>
                    </a:lnTo>
                    <a:lnTo>
                      <a:pt x="0" y="14"/>
                    </a:lnTo>
                    <a:lnTo>
                      <a:pt x="0" y="14"/>
                    </a:lnTo>
                    <a:lnTo>
                      <a:pt x="0" y="13"/>
                    </a:lnTo>
                    <a:lnTo>
                      <a:pt x="0" y="13"/>
                    </a:lnTo>
                    <a:lnTo>
                      <a:pt x="0" y="13"/>
                    </a:lnTo>
                    <a:lnTo>
                      <a:pt x="0" y="12"/>
                    </a:lnTo>
                    <a:lnTo>
                      <a:pt x="0" y="12"/>
                    </a:lnTo>
                    <a:lnTo>
                      <a:pt x="0" y="11"/>
                    </a:lnTo>
                    <a:lnTo>
                      <a:pt x="0" y="11"/>
                    </a:lnTo>
                    <a:lnTo>
                      <a:pt x="0" y="10"/>
                    </a:lnTo>
                    <a:lnTo>
                      <a:pt x="0" y="11"/>
                    </a:lnTo>
                    <a:lnTo>
                      <a:pt x="0" y="11"/>
                    </a:lnTo>
                    <a:lnTo>
                      <a:pt x="0" y="11"/>
                    </a:lnTo>
                    <a:lnTo>
                      <a:pt x="0" y="11"/>
                    </a:lnTo>
                    <a:lnTo>
                      <a:pt x="0" y="12"/>
                    </a:lnTo>
                    <a:lnTo>
                      <a:pt x="0" y="12"/>
                    </a:lnTo>
                    <a:lnTo>
                      <a:pt x="0" y="12"/>
                    </a:lnTo>
                    <a:lnTo>
                      <a:pt x="0" y="12"/>
                    </a:lnTo>
                    <a:lnTo>
                      <a:pt x="0" y="12"/>
                    </a:lnTo>
                    <a:lnTo>
                      <a:pt x="0" y="11"/>
                    </a:lnTo>
                    <a:lnTo>
                      <a:pt x="0" y="12"/>
                    </a:lnTo>
                    <a:lnTo>
                      <a:pt x="0" y="12"/>
                    </a:lnTo>
                    <a:lnTo>
                      <a:pt x="0" y="12"/>
                    </a:lnTo>
                    <a:lnTo>
                      <a:pt x="0" y="12"/>
                    </a:lnTo>
                    <a:lnTo>
                      <a:pt x="0" y="12"/>
                    </a:lnTo>
                    <a:lnTo>
                      <a:pt x="0" y="13"/>
                    </a:lnTo>
                    <a:lnTo>
                      <a:pt x="0" y="13"/>
                    </a:lnTo>
                    <a:lnTo>
                      <a:pt x="0" y="14"/>
                    </a:lnTo>
                    <a:lnTo>
                      <a:pt x="0" y="13"/>
                    </a:lnTo>
                    <a:lnTo>
                      <a:pt x="0" y="14"/>
                    </a:lnTo>
                    <a:lnTo>
                      <a:pt x="0" y="14"/>
                    </a:lnTo>
                    <a:lnTo>
                      <a:pt x="0" y="14"/>
                    </a:lnTo>
                    <a:lnTo>
                      <a:pt x="0" y="14"/>
                    </a:lnTo>
                    <a:lnTo>
                      <a:pt x="0" y="14"/>
                    </a:lnTo>
                    <a:lnTo>
                      <a:pt x="0" y="14"/>
                    </a:lnTo>
                    <a:lnTo>
                      <a:pt x="0" y="13"/>
                    </a:lnTo>
                    <a:lnTo>
                      <a:pt x="0" y="13"/>
                    </a:lnTo>
                    <a:lnTo>
                      <a:pt x="0" y="13"/>
                    </a:lnTo>
                    <a:lnTo>
                      <a:pt x="0" y="13"/>
                    </a:lnTo>
                    <a:lnTo>
                      <a:pt x="0" y="13"/>
                    </a:lnTo>
                    <a:lnTo>
                      <a:pt x="0" y="13"/>
                    </a:lnTo>
                    <a:lnTo>
                      <a:pt x="0" y="12"/>
                    </a:lnTo>
                    <a:lnTo>
                      <a:pt x="0" y="13"/>
                    </a:lnTo>
                    <a:lnTo>
                      <a:pt x="0" y="12"/>
                    </a:lnTo>
                    <a:lnTo>
                      <a:pt x="0" y="13"/>
                    </a:lnTo>
                    <a:lnTo>
                      <a:pt x="0" y="13"/>
                    </a:lnTo>
                    <a:lnTo>
                      <a:pt x="0" y="13"/>
                    </a:lnTo>
                    <a:lnTo>
                      <a:pt x="0" y="14"/>
                    </a:lnTo>
                    <a:lnTo>
                      <a:pt x="0" y="13"/>
                    </a:lnTo>
                    <a:lnTo>
                      <a:pt x="0" y="14"/>
                    </a:lnTo>
                    <a:lnTo>
                      <a:pt x="0" y="13"/>
                    </a:lnTo>
                    <a:lnTo>
                      <a:pt x="0" y="13"/>
                    </a:lnTo>
                    <a:lnTo>
                      <a:pt x="0" y="13"/>
                    </a:lnTo>
                    <a:lnTo>
                      <a:pt x="0" y="14"/>
                    </a:lnTo>
                    <a:lnTo>
                      <a:pt x="0" y="13"/>
                    </a:lnTo>
                    <a:lnTo>
                      <a:pt x="0" y="13"/>
                    </a:lnTo>
                    <a:lnTo>
                      <a:pt x="0" y="14"/>
                    </a:lnTo>
                    <a:lnTo>
                      <a:pt x="0" y="13"/>
                    </a:lnTo>
                    <a:lnTo>
                      <a:pt x="0" y="14"/>
                    </a:lnTo>
                    <a:lnTo>
                      <a:pt x="0" y="14"/>
                    </a:lnTo>
                    <a:lnTo>
                      <a:pt x="0" y="14"/>
                    </a:lnTo>
                    <a:lnTo>
                      <a:pt x="0" y="14"/>
                    </a:lnTo>
                    <a:lnTo>
                      <a:pt x="0" y="14"/>
                    </a:lnTo>
                    <a:lnTo>
                      <a:pt x="0" y="14"/>
                    </a:lnTo>
                    <a:lnTo>
                      <a:pt x="0" y="14"/>
                    </a:lnTo>
                    <a:lnTo>
                      <a:pt x="0" y="14"/>
                    </a:lnTo>
                    <a:lnTo>
                      <a:pt x="0" y="14"/>
                    </a:lnTo>
                    <a:lnTo>
                      <a:pt x="0" y="14"/>
                    </a:lnTo>
                    <a:lnTo>
                      <a:pt x="0" y="14"/>
                    </a:lnTo>
                    <a:lnTo>
                      <a:pt x="0" y="13"/>
                    </a:lnTo>
                    <a:lnTo>
                      <a:pt x="0" y="13"/>
                    </a:lnTo>
                    <a:lnTo>
                      <a:pt x="0" y="14"/>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2"/>
                    </a:lnTo>
                    <a:lnTo>
                      <a:pt x="0" y="12"/>
                    </a:lnTo>
                    <a:lnTo>
                      <a:pt x="0" y="11"/>
                    </a:lnTo>
                    <a:lnTo>
                      <a:pt x="0" y="10"/>
                    </a:lnTo>
                    <a:lnTo>
                      <a:pt x="0" y="10"/>
                    </a:lnTo>
                    <a:lnTo>
                      <a:pt x="0" y="9"/>
                    </a:lnTo>
                    <a:lnTo>
                      <a:pt x="0" y="9"/>
                    </a:lnTo>
                    <a:lnTo>
                      <a:pt x="0" y="10"/>
                    </a:lnTo>
                    <a:lnTo>
                      <a:pt x="0" y="9"/>
                    </a:lnTo>
                    <a:lnTo>
                      <a:pt x="0" y="10"/>
                    </a:lnTo>
                    <a:lnTo>
                      <a:pt x="0" y="10"/>
                    </a:lnTo>
                    <a:lnTo>
                      <a:pt x="0" y="10"/>
                    </a:lnTo>
                    <a:lnTo>
                      <a:pt x="0" y="10"/>
                    </a:lnTo>
                    <a:lnTo>
                      <a:pt x="0" y="10"/>
                    </a:lnTo>
                    <a:lnTo>
                      <a:pt x="0" y="9"/>
                    </a:lnTo>
                    <a:lnTo>
                      <a:pt x="0" y="9"/>
                    </a:lnTo>
                    <a:lnTo>
                      <a:pt x="0" y="8"/>
                    </a:lnTo>
                    <a:lnTo>
                      <a:pt x="0" y="8"/>
                    </a:lnTo>
                    <a:lnTo>
                      <a:pt x="0" y="9"/>
                    </a:lnTo>
                    <a:lnTo>
                      <a:pt x="0" y="8"/>
                    </a:lnTo>
                    <a:lnTo>
                      <a:pt x="0" y="7"/>
                    </a:lnTo>
                    <a:lnTo>
                      <a:pt x="0" y="8"/>
                    </a:lnTo>
                    <a:lnTo>
                      <a:pt x="0" y="8"/>
                    </a:lnTo>
                    <a:lnTo>
                      <a:pt x="0" y="9"/>
                    </a:lnTo>
                    <a:lnTo>
                      <a:pt x="0" y="9"/>
                    </a:lnTo>
                    <a:lnTo>
                      <a:pt x="0" y="10"/>
                    </a:lnTo>
                    <a:lnTo>
                      <a:pt x="0" y="10"/>
                    </a:lnTo>
                    <a:lnTo>
                      <a:pt x="0" y="11"/>
                    </a:lnTo>
                    <a:lnTo>
                      <a:pt x="0" y="12"/>
                    </a:lnTo>
                    <a:lnTo>
                      <a:pt x="0" y="11"/>
                    </a:lnTo>
                    <a:lnTo>
                      <a:pt x="0" y="11"/>
                    </a:lnTo>
                    <a:lnTo>
                      <a:pt x="0" y="12"/>
                    </a:lnTo>
                    <a:lnTo>
                      <a:pt x="0" y="12"/>
                    </a:lnTo>
                    <a:lnTo>
                      <a:pt x="0" y="12"/>
                    </a:lnTo>
                    <a:lnTo>
                      <a:pt x="0" y="12"/>
                    </a:lnTo>
                    <a:lnTo>
                      <a:pt x="0" y="12"/>
                    </a:lnTo>
                    <a:lnTo>
                      <a:pt x="0" y="12"/>
                    </a:lnTo>
                    <a:lnTo>
                      <a:pt x="0" y="11"/>
                    </a:lnTo>
                    <a:lnTo>
                      <a:pt x="0" y="11"/>
                    </a:lnTo>
                    <a:lnTo>
                      <a:pt x="0" y="10"/>
                    </a:lnTo>
                    <a:lnTo>
                      <a:pt x="0" y="10"/>
                    </a:lnTo>
                    <a:lnTo>
                      <a:pt x="0" y="9"/>
                    </a:lnTo>
                    <a:lnTo>
                      <a:pt x="0" y="10"/>
                    </a:lnTo>
                    <a:lnTo>
                      <a:pt x="0" y="10"/>
                    </a:lnTo>
                    <a:lnTo>
                      <a:pt x="0" y="9"/>
                    </a:lnTo>
                    <a:lnTo>
                      <a:pt x="0" y="10"/>
                    </a:lnTo>
                    <a:lnTo>
                      <a:pt x="0" y="9"/>
                    </a:lnTo>
                    <a:lnTo>
                      <a:pt x="0" y="9"/>
                    </a:lnTo>
                    <a:lnTo>
                      <a:pt x="0" y="8"/>
                    </a:lnTo>
                    <a:lnTo>
                      <a:pt x="0" y="7"/>
                    </a:lnTo>
                    <a:lnTo>
                      <a:pt x="0" y="7"/>
                    </a:lnTo>
                    <a:lnTo>
                      <a:pt x="0" y="7"/>
                    </a:lnTo>
                    <a:lnTo>
                      <a:pt x="0" y="8"/>
                    </a:lnTo>
                    <a:lnTo>
                      <a:pt x="0" y="8"/>
                    </a:lnTo>
                    <a:lnTo>
                      <a:pt x="0" y="8"/>
                    </a:lnTo>
                    <a:lnTo>
                      <a:pt x="0" y="8"/>
                    </a:lnTo>
                    <a:lnTo>
                      <a:pt x="0" y="9"/>
                    </a:lnTo>
                    <a:lnTo>
                      <a:pt x="0" y="10"/>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0"/>
                    </a:lnTo>
                    <a:lnTo>
                      <a:pt x="0" y="10"/>
                    </a:lnTo>
                    <a:lnTo>
                      <a:pt x="0" y="10"/>
                    </a:lnTo>
                    <a:lnTo>
                      <a:pt x="0" y="9"/>
                    </a:lnTo>
                    <a:lnTo>
                      <a:pt x="0" y="10"/>
                    </a:lnTo>
                    <a:lnTo>
                      <a:pt x="0" y="9"/>
                    </a:lnTo>
                    <a:lnTo>
                      <a:pt x="0" y="9"/>
                    </a:lnTo>
                    <a:lnTo>
                      <a:pt x="0" y="8"/>
                    </a:lnTo>
                    <a:lnTo>
                      <a:pt x="0" y="9"/>
                    </a:lnTo>
                    <a:lnTo>
                      <a:pt x="0" y="8"/>
                    </a:lnTo>
                    <a:lnTo>
                      <a:pt x="0" y="8"/>
                    </a:lnTo>
                    <a:lnTo>
                      <a:pt x="0" y="8"/>
                    </a:lnTo>
                    <a:lnTo>
                      <a:pt x="0" y="7"/>
                    </a:lnTo>
                    <a:lnTo>
                      <a:pt x="0" y="7"/>
                    </a:lnTo>
                    <a:lnTo>
                      <a:pt x="0" y="6"/>
                    </a:lnTo>
                    <a:lnTo>
                      <a:pt x="0" y="6"/>
                    </a:lnTo>
                    <a:lnTo>
                      <a:pt x="0" y="6"/>
                    </a:lnTo>
                    <a:lnTo>
                      <a:pt x="0" y="7"/>
                    </a:lnTo>
                    <a:lnTo>
                      <a:pt x="0" y="7"/>
                    </a:lnTo>
                    <a:lnTo>
                      <a:pt x="0" y="7"/>
                    </a:lnTo>
                    <a:lnTo>
                      <a:pt x="0" y="8"/>
                    </a:lnTo>
                    <a:lnTo>
                      <a:pt x="0" y="9"/>
                    </a:lnTo>
                    <a:lnTo>
                      <a:pt x="0" y="9"/>
                    </a:lnTo>
                    <a:lnTo>
                      <a:pt x="0" y="9"/>
                    </a:lnTo>
                    <a:lnTo>
                      <a:pt x="0" y="9"/>
                    </a:lnTo>
                    <a:lnTo>
                      <a:pt x="0" y="9"/>
                    </a:lnTo>
                    <a:lnTo>
                      <a:pt x="0" y="9"/>
                    </a:lnTo>
                    <a:lnTo>
                      <a:pt x="0" y="9"/>
                    </a:lnTo>
                    <a:lnTo>
                      <a:pt x="0" y="10"/>
                    </a:lnTo>
                    <a:lnTo>
                      <a:pt x="0" y="9"/>
                    </a:lnTo>
                    <a:lnTo>
                      <a:pt x="0" y="9"/>
                    </a:lnTo>
                    <a:lnTo>
                      <a:pt x="0" y="9"/>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9"/>
                    </a:lnTo>
                    <a:lnTo>
                      <a:pt x="0" y="9"/>
                    </a:lnTo>
                    <a:lnTo>
                      <a:pt x="0" y="10"/>
                    </a:lnTo>
                    <a:lnTo>
                      <a:pt x="0" y="10"/>
                    </a:lnTo>
                    <a:lnTo>
                      <a:pt x="0" y="10"/>
                    </a:lnTo>
                    <a:lnTo>
                      <a:pt x="0" y="10"/>
                    </a:lnTo>
                    <a:lnTo>
                      <a:pt x="0" y="11"/>
                    </a:lnTo>
                    <a:lnTo>
                      <a:pt x="0" y="10"/>
                    </a:lnTo>
                    <a:lnTo>
                      <a:pt x="0" y="11"/>
                    </a:lnTo>
                    <a:lnTo>
                      <a:pt x="0" y="11"/>
                    </a:lnTo>
                    <a:lnTo>
                      <a:pt x="0" y="10"/>
                    </a:lnTo>
                    <a:lnTo>
                      <a:pt x="0" y="10"/>
                    </a:lnTo>
                    <a:lnTo>
                      <a:pt x="0" y="10"/>
                    </a:lnTo>
                    <a:lnTo>
                      <a:pt x="0" y="10"/>
                    </a:lnTo>
                    <a:lnTo>
                      <a:pt x="0" y="9"/>
                    </a:lnTo>
                    <a:lnTo>
                      <a:pt x="0" y="10"/>
                    </a:lnTo>
                    <a:lnTo>
                      <a:pt x="0" y="9"/>
                    </a:lnTo>
                    <a:lnTo>
                      <a:pt x="0" y="8"/>
                    </a:lnTo>
                    <a:lnTo>
                      <a:pt x="0" y="8"/>
                    </a:lnTo>
                    <a:lnTo>
                      <a:pt x="0" y="8"/>
                    </a:lnTo>
                    <a:lnTo>
                      <a:pt x="0" y="7"/>
                    </a:lnTo>
                    <a:lnTo>
                      <a:pt x="0" y="8"/>
                    </a:lnTo>
                    <a:lnTo>
                      <a:pt x="0" y="8"/>
                    </a:lnTo>
                    <a:lnTo>
                      <a:pt x="0" y="8"/>
                    </a:lnTo>
                    <a:lnTo>
                      <a:pt x="0" y="9"/>
                    </a:lnTo>
                    <a:lnTo>
                      <a:pt x="0" y="9"/>
                    </a:lnTo>
                    <a:lnTo>
                      <a:pt x="0" y="9"/>
                    </a:lnTo>
                    <a:lnTo>
                      <a:pt x="0" y="9"/>
                    </a:lnTo>
                    <a:lnTo>
                      <a:pt x="0" y="10"/>
                    </a:lnTo>
                    <a:lnTo>
                      <a:pt x="0" y="9"/>
                    </a:lnTo>
                    <a:lnTo>
                      <a:pt x="0" y="9"/>
                    </a:lnTo>
                    <a:lnTo>
                      <a:pt x="0" y="8"/>
                    </a:lnTo>
                    <a:lnTo>
                      <a:pt x="0" y="8"/>
                    </a:lnTo>
                    <a:lnTo>
                      <a:pt x="0" y="7"/>
                    </a:lnTo>
                    <a:lnTo>
                      <a:pt x="0" y="7"/>
                    </a:lnTo>
                    <a:lnTo>
                      <a:pt x="0" y="6"/>
                    </a:lnTo>
                    <a:lnTo>
                      <a:pt x="0" y="6"/>
                    </a:lnTo>
                    <a:lnTo>
                      <a:pt x="0" y="6"/>
                    </a:lnTo>
                    <a:lnTo>
                      <a:pt x="0" y="6"/>
                    </a:lnTo>
                    <a:lnTo>
                      <a:pt x="0" y="5"/>
                    </a:lnTo>
                    <a:lnTo>
                      <a:pt x="0" y="6"/>
                    </a:lnTo>
                    <a:lnTo>
                      <a:pt x="0" y="5"/>
                    </a:lnTo>
                    <a:lnTo>
                      <a:pt x="0" y="6"/>
                    </a:lnTo>
                    <a:lnTo>
                      <a:pt x="0" y="5"/>
                    </a:lnTo>
                    <a:lnTo>
                      <a:pt x="0" y="6"/>
                    </a:lnTo>
                    <a:lnTo>
                      <a:pt x="0" y="6"/>
                    </a:lnTo>
                    <a:lnTo>
                      <a:pt x="0" y="5"/>
                    </a:lnTo>
                    <a:lnTo>
                      <a:pt x="0" y="5"/>
                    </a:lnTo>
                    <a:lnTo>
                      <a:pt x="0" y="6"/>
                    </a:lnTo>
                    <a:lnTo>
                      <a:pt x="0" y="6"/>
                    </a:lnTo>
                    <a:lnTo>
                      <a:pt x="0" y="7"/>
                    </a:lnTo>
                    <a:lnTo>
                      <a:pt x="0" y="7"/>
                    </a:lnTo>
                    <a:lnTo>
                      <a:pt x="0" y="6"/>
                    </a:lnTo>
                    <a:lnTo>
                      <a:pt x="0" y="7"/>
                    </a:lnTo>
                    <a:lnTo>
                      <a:pt x="0" y="7"/>
                    </a:lnTo>
                    <a:lnTo>
                      <a:pt x="0" y="7"/>
                    </a:lnTo>
                    <a:lnTo>
                      <a:pt x="0" y="7"/>
                    </a:lnTo>
                    <a:lnTo>
                      <a:pt x="0" y="7"/>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9"/>
                    </a:lnTo>
                    <a:lnTo>
                      <a:pt x="0" y="9"/>
                    </a:lnTo>
                    <a:lnTo>
                      <a:pt x="0" y="10"/>
                    </a:lnTo>
                    <a:lnTo>
                      <a:pt x="0" y="9"/>
                    </a:lnTo>
                    <a:lnTo>
                      <a:pt x="0" y="9"/>
                    </a:lnTo>
                    <a:lnTo>
                      <a:pt x="0" y="9"/>
                    </a:lnTo>
                    <a:lnTo>
                      <a:pt x="0" y="9"/>
                    </a:lnTo>
                    <a:lnTo>
                      <a:pt x="0" y="9"/>
                    </a:lnTo>
                    <a:lnTo>
                      <a:pt x="0" y="9"/>
                    </a:lnTo>
                    <a:lnTo>
                      <a:pt x="0" y="9"/>
                    </a:lnTo>
                    <a:lnTo>
                      <a:pt x="0" y="10"/>
                    </a:lnTo>
                    <a:lnTo>
                      <a:pt x="0" y="10"/>
                    </a:lnTo>
                    <a:lnTo>
                      <a:pt x="0" y="10"/>
                    </a:lnTo>
                    <a:lnTo>
                      <a:pt x="0" y="10"/>
                    </a:lnTo>
                    <a:lnTo>
                      <a:pt x="0" y="10"/>
                    </a:lnTo>
                    <a:lnTo>
                      <a:pt x="0" y="11"/>
                    </a:lnTo>
                    <a:lnTo>
                      <a:pt x="0" y="10"/>
                    </a:lnTo>
                    <a:lnTo>
                      <a:pt x="0" y="11"/>
                    </a:lnTo>
                    <a:lnTo>
                      <a:pt x="0" y="10"/>
                    </a:lnTo>
                    <a:lnTo>
                      <a:pt x="0" y="10"/>
                    </a:lnTo>
                    <a:lnTo>
                      <a:pt x="0" y="9"/>
                    </a:lnTo>
                    <a:lnTo>
                      <a:pt x="0" y="8"/>
                    </a:lnTo>
                    <a:lnTo>
                      <a:pt x="0" y="9"/>
                    </a:lnTo>
                    <a:lnTo>
                      <a:pt x="0" y="9"/>
                    </a:lnTo>
                    <a:lnTo>
                      <a:pt x="0" y="9"/>
                    </a:lnTo>
                    <a:lnTo>
                      <a:pt x="0" y="9"/>
                    </a:lnTo>
                    <a:lnTo>
                      <a:pt x="0" y="9"/>
                    </a:lnTo>
                    <a:lnTo>
                      <a:pt x="0" y="9"/>
                    </a:lnTo>
                    <a:lnTo>
                      <a:pt x="0" y="9"/>
                    </a:lnTo>
                    <a:lnTo>
                      <a:pt x="0" y="9"/>
                    </a:lnTo>
                    <a:lnTo>
                      <a:pt x="0" y="9"/>
                    </a:lnTo>
                    <a:lnTo>
                      <a:pt x="0" y="9"/>
                    </a:lnTo>
                    <a:lnTo>
                      <a:pt x="0" y="10"/>
                    </a:lnTo>
                    <a:lnTo>
                      <a:pt x="0" y="9"/>
                    </a:lnTo>
                    <a:lnTo>
                      <a:pt x="0" y="9"/>
                    </a:lnTo>
                    <a:lnTo>
                      <a:pt x="0" y="10"/>
                    </a:lnTo>
                    <a:lnTo>
                      <a:pt x="0" y="9"/>
                    </a:lnTo>
                    <a:lnTo>
                      <a:pt x="0" y="10"/>
                    </a:lnTo>
                    <a:lnTo>
                      <a:pt x="0" y="9"/>
                    </a:lnTo>
                    <a:lnTo>
                      <a:pt x="0" y="9"/>
                    </a:lnTo>
                    <a:lnTo>
                      <a:pt x="0" y="8"/>
                    </a:lnTo>
                    <a:lnTo>
                      <a:pt x="0" y="7"/>
                    </a:lnTo>
                    <a:lnTo>
                      <a:pt x="0" y="6"/>
                    </a:lnTo>
                    <a:lnTo>
                      <a:pt x="0" y="7"/>
                    </a:lnTo>
                    <a:lnTo>
                      <a:pt x="0" y="7"/>
                    </a:lnTo>
                    <a:lnTo>
                      <a:pt x="0" y="7"/>
                    </a:lnTo>
                    <a:lnTo>
                      <a:pt x="0" y="7"/>
                    </a:lnTo>
                    <a:lnTo>
                      <a:pt x="0" y="7"/>
                    </a:lnTo>
                    <a:lnTo>
                      <a:pt x="0" y="8"/>
                    </a:lnTo>
                    <a:lnTo>
                      <a:pt x="0" y="7"/>
                    </a:lnTo>
                    <a:lnTo>
                      <a:pt x="0" y="7"/>
                    </a:lnTo>
                    <a:lnTo>
                      <a:pt x="0" y="6"/>
                    </a:lnTo>
                    <a:lnTo>
                      <a:pt x="0" y="7"/>
                    </a:lnTo>
                    <a:lnTo>
                      <a:pt x="0" y="6"/>
                    </a:lnTo>
                    <a:lnTo>
                      <a:pt x="0" y="5"/>
                    </a:lnTo>
                    <a:lnTo>
                      <a:pt x="0" y="5"/>
                    </a:lnTo>
                    <a:lnTo>
                      <a:pt x="0" y="4"/>
                    </a:lnTo>
                    <a:lnTo>
                      <a:pt x="0" y="4"/>
                    </a:lnTo>
                    <a:lnTo>
                      <a:pt x="0" y="5"/>
                    </a:lnTo>
                    <a:lnTo>
                      <a:pt x="0" y="5"/>
                    </a:lnTo>
                    <a:lnTo>
                      <a:pt x="0" y="6"/>
                    </a:lnTo>
                    <a:lnTo>
                      <a:pt x="0" y="6"/>
                    </a:lnTo>
                    <a:lnTo>
                      <a:pt x="0" y="7"/>
                    </a:lnTo>
                    <a:lnTo>
                      <a:pt x="0" y="7"/>
                    </a:lnTo>
                    <a:lnTo>
                      <a:pt x="0" y="6"/>
                    </a:lnTo>
                    <a:lnTo>
                      <a:pt x="0" y="7"/>
                    </a:lnTo>
                    <a:lnTo>
                      <a:pt x="0" y="6"/>
                    </a:lnTo>
                    <a:lnTo>
                      <a:pt x="0" y="6"/>
                    </a:lnTo>
                    <a:lnTo>
                      <a:pt x="0" y="7"/>
                    </a:lnTo>
                    <a:lnTo>
                      <a:pt x="0" y="7"/>
                    </a:lnTo>
                    <a:lnTo>
                      <a:pt x="0" y="7"/>
                    </a:lnTo>
                    <a:lnTo>
                      <a:pt x="0" y="8"/>
                    </a:lnTo>
                    <a:lnTo>
                      <a:pt x="0" y="7"/>
                    </a:lnTo>
                    <a:lnTo>
                      <a:pt x="0" y="8"/>
                    </a:lnTo>
                    <a:lnTo>
                      <a:pt x="0" y="8"/>
                    </a:lnTo>
                    <a:lnTo>
                      <a:pt x="0" y="7"/>
                    </a:lnTo>
                    <a:lnTo>
                      <a:pt x="0" y="9"/>
                    </a:lnTo>
                    <a:lnTo>
                      <a:pt x="0" y="9"/>
                    </a:lnTo>
                    <a:lnTo>
                      <a:pt x="0" y="10"/>
                    </a:lnTo>
                    <a:lnTo>
                      <a:pt x="0" y="9"/>
                    </a:lnTo>
                    <a:lnTo>
                      <a:pt x="0" y="9"/>
                    </a:lnTo>
                    <a:lnTo>
                      <a:pt x="0" y="8"/>
                    </a:lnTo>
                    <a:lnTo>
                      <a:pt x="0" y="9"/>
                    </a:lnTo>
                    <a:lnTo>
                      <a:pt x="0" y="9"/>
                    </a:lnTo>
                    <a:lnTo>
                      <a:pt x="0" y="8"/>
                    </a:lnTo>
                    <a:lnTo>
                      <a:pt x="0" y="8"/>
                    </a:lnTo>
                    <a:lnTo>
                      <a:pt x="0" y="7"/>
                    </a:lnTo>
                    <a:lnTo>
                      <a:pt x="0" y="6"/>
                    </a:lnTo>
                    <a:lnTo>
                      <a:pt x="0" y="7"/>
                    </a:lnTo>
                    <a:lnTo>
                      <a:pt x="0" y="7"/>
                    </a:lnTo>
                    <a:lnTo>
                      <a:pt x="0" y="7"/>
                    </a:lnTo>
                    <a:lnTo>
                      <a:pt x="0" y="7"/>
                    </a:lnTo>
                    <a:lnTo>
                      <a:pt x="0" y="7"/>
                    </a:lnTo>
                    <a:lnTo>
                      <a:pt x="0" y="8"/>
                    </a:lnTo>
                    <a:lnTo>
                      <a:pt x="0" y="8"/>
                    </a:lnTo>
                    <a:lnTo>
                      <a:pt x="0" y="8"/>
                    </a:lnTo>
                    <a:lnTo>
                      <a:pt x="0" y="8"/>
                    </a:lnTo>
                    <a:lnTo>
                      <a:pt x="0" y="8"/>
                    </a:lnTo>
                    <a:lnTo>
                      <a:pt x="0" y="9"/>
                    </a:lnTo>
                    <a:lnTo>
                      <a:pt x="0" y="9"/>
                    </a:lnTo>
                    <a:lnTo>
                      <a:pt x="0" y="10"/>
                    </a:lnTo>
                    <a:lnTo>
                      <a:pt x="0" y="10"/>
                    </a:lnTo>
                    <a:lnTo>
                      <a:pt x="0" y="10"/>
                    </a:lnTo>
                    <a:lnTo>
                      <a:pt x="0" y="11"/>
                    </a:lnTo>
                    <a:lnTo>
                      <a:pt x="0" y="10"/>
                    </a:lnTo>
                    <a:lnTo>
                      <a:pt x="0" y="11"/>
                    </a:lnTo>
                    <a:lnTo>
                      <a:pt x="0" y="10"/>
                    </a:lnTo>
                    <a:lnTo>
                      <a:pt x="0" y="10"/>
                    </a:lnTo>
                    <a:lnTo>
                      <a:pt x="0" y="9"/>
                    </a:lnTo>
                    <a:lnTo>
                      <a:pt x="0" y="9"/>
                    </a:lnTo>
                    <a:lnTo>
                      <a:pt x="0" y="9"/>
                    </a:lnTo>
                    <a:lnTo>
                      <a:pt x="0" y="8"/>
                    </a:lnTo>
                    <a:lnTo>
                      <a:pt x="0" y="9"/>
                    </a:lnTo>
                    <a:lnTo>
                      <a:pt x="0" y="9"/>
                    </a:lnTo>
                    <a:lnTo>
                      <a:pt x="0" y="9"/>
                    </a:lnTo>
                    <a:lnTo>
                      <a:pt x="0" y="10"/>
                    </a:lnTo>
                    <a:lnTo>
                      <a:pt x="0" y="9"/>
                    </a:lnTo>
                    <a:lnTo>
                      <a:pt x="0" y="10"/>
                    </a:lnTo>
                    <a:lnTo>
                      <a:pt x="0" y="10"/>
                    </a:lnTo>
                    <a:lnTo>
                      <a:pt x="0" y="10"/>
                    </a:lnTo>
                    <a:lnTo>
                      <a:pt x="0" y="9"/>
                    </a:lnTo>
                    <a:lnTo>
                      <a:pt x="0" y="10"/>
                    </a:lnTo>
                    <a:lnTo>
                      <a:pt x="0" y="10"/>
                    </a:lnTo>
                    <a:lnTo>
                      <a:pt x="0" y="10"/>
                    </a:lnTo>
                    <a:lnTo>
                      <a:pt x="0" y="10"/>
                    </a:lnTo>
                    <a:lnTo>
                      <a:pt x="0" y="10"/>
                    </a:lnTo>
                    <a:lnTo>
                      <a:pt x="0" y="10"/>
                    </a:lnTo>
                    <a:lnTo>
                      <a:pt x="0" y="11"/>
                    </a:lnTo>
                    <a:lnTo>
                      <a:pt x="0" y="10"/>
                    </a:lnTo>
                    <a:lnTo>
                      <a:pt x="0" y="11"/>
                    </a:lnTo>
                    <a:lnTo>
                      <a:pt x="0" y="11"/>
                    </a:lnTo>
                    <a:lnTo>
                      <a:pt x="0" y="10"/>
                    </a:lnTo>
                    <a:lnTo>
                      <a:pt x="0" y="10"/>
                    </a:lnTo>
                    <a:lnTo>
                      <a:pt x="0" y="11"/>
                    </a:lnTo>
                    <a:lnTo>
                      <a:pt x="0" y="10"/>
                    </a:lnTo>
                    <a:lnTo>
                      <a:pt x="0" y="10"/>
                    </a:lnTo>
                    <a:lnTo>
                      <a:pt x="0" y="10"/>
                    </a:lnTo>
                    <a:lnTo>
                      <a:pt x="0" y="9"/>
                    </a:lnTo>
                    <a:lnTo>
                      <a:pt x="0" y="10"/>
                    </a:lnTo>
                    <a:lnTo>
                      <a:pt x="0" y="9"/>
                    </a:lnTo>
                    <a:lnTo>
                      <a:pt x="0" y="10"/>
                    </a:lnTo>
                    <a:lnTo>
                      <a:pt x="0" y="10"/>
                    </a:lnTo>
                    <a:lnTo>
                      <a:pt x="0" y="10"/>
                    </a:lnTo>
                    <a:lnTo>
                      <a:pt x="0" y="11"/>
                    </a:lnTo>
                    <a:lnTo>
                      <a:pt x="0" y="10"/>
                    </a:lnTo>
                    <a:lnTo>
                      <a:pt x="0" y="11"/>
                    </a:lnTo>
                    <a:lnTo>
                      <a:pt x="0" y="11"/>
                    </a:lnTo>
                    <a:lnTo>
                      <a:pt x="0" y="12"/>
                    </a:lnTo>
                    <a:lnTo>
                      <a:pt x="0" y="12"/>
                    </a:lnTo>
                    <a:lnTo>
                      <a:pt x="0" y="11"/>
                    </a:lnTo>
                    <a:lnTo>
                      <a:pt x="0" y="11"/>
                    </a:lnTo>
                    <a:lnTo>
                      <a:pt x="0" y="10"/>
                    </a:lnTo>
                    <a:lnTo>
                      <a:pt x="0" y="11"/>
                    </a:lnTo>
                    <a:lnTo>
                      <a:pt x="0" y="11"/>
                    </a:lnTo>
                    <a:lnTo>
                      <a:pt x="0" y="11"/>
                    </a:lnTo>
                    <a:lnTo>
                      <a:pt x="0" y="12"/>
                    </a:lnTo>
                    <a:lnTo>
                      <a:pt x="0" y="12"/>
                    </a:lnTo>
                    <a:lnTo>
                      <a:pt x="0" y="12"/>
                    </a:lnTo>
                    <a:lnTo>
                      <a:pt x="0" y="11"/>
                    </a:lnTo>
                    <a:lnTo>
                      <a:pt x="0" y="12"/>
                    </a:lnTo>
                    <a:lnTo>
                      <a:pt x="0" y="12"/>
                    </a:lnTo>
                    <a:lnTo>
                      <a:pt x="0" y="12"/>
                    </a:lnTo>
                    <a:lnTo>
                      <a:pt x="0" y="12"/>
                    </a:lnTo>
                    <a:lnTo>
                      <a:pt x="0" y="12"/>
                    </a:lnTo>
                    <a:lnTo>
                      <a:pt x="0" y="12"/>
                    </a:lnTo>
                    <a:lnTo>
                      <a:pt x="0" y="11"/>
                    </a:lnTo>
                    <a:lnTo>
                      <a:pt x="0" y="12"/>
                    </a:lnTo>
                    <a:lnTo>
                      <a:pt x="0" y="12"/>
                    </a:lnTo>
                    <a:lnTo>
                      <a:pt x="0" y="12"/>
                    </a:lnTo>
                    <a:lnTo>
                      <a:pt x="0" y="12"/>
                    </a:lnTo>
                    <a:lnTo>
                      <a:pt x="0" y="12"/>
                    </a:lnTo>
                    <a:lnTo>
                      <a:pt x="0" y="11"/>
                    </a:lnTo>
                    <a:lnTo>
                      <a:pt x="0" y="12"/>
                    </a:lnTo>
                    <a:lnTo>
                      <a:pt x="0" y="12"/>
                    </a:lnTo>
                    <a:lnTo>
                      <a:pt x="0" y="12"/>
                    </a:lnTo>
                    <a:lnTo>
                      <a:pt x="0" y="12"/>
                    </a:lnTo>
                    <a:lnTo>
                      <a:pt x="0" y="12"/>
                    </a:lnTo>
                    <a:lnTo>
                      <a:pt x="0" y="12"/>
                    </a:lnTo>
                    <a:lnTo>
                      <a:pt x="0" y="13"/>
                    </a:lnTo>
                    <a:lnTo>
                      <a:pt x="0" y="12"/>
                    </a:lnTo>
                    <a:lnTo>
                      <a:pt x="0" y="13"/>
                    </a:lnTo>
                    <a:lnTo>
                      <a:pt x="0" y="13"/>
                    </a:lnTo>
                    <a:lnTo>
                      <a:pt x="0" y="13"/>
                    </a:lnTo>
                    <a:lnTo>
                      <a:pt x="0" y="13"/>
                    </a:lnTo>
                    <a:lnTo>
                      <a:pt x="0" y="13"/>
                    </a:lnTo>
                    <a:lnTo>
                      <a:pt x="0" y="14"/>
                    </a:lnTo>
                    <a:lnTo>
                      <a:pt x="0" y="14"/>
                    </a:lnTo>
                    <a:lnTo>
                      <a:pt x="0" y="14"/>
                    </a:lnTo>
                    <a:lnTo>
                      <a:pt x="0" y="14"/>
                    </a:lnTo>
                    <a:lnTo>
                      <a:pt x="0" y="14"/>
                    </a:lnTo>
                    <a:lnTo>
                      <a:pt x="0" y="14"/>
                    </a:lnTo>
                    <a:lnTo>
                      <a:pt x="0" y="13"/>
                    </a:lnTo>
                    <a:lnTo>
                      <a:pt x="0" y="14"/>
                    </a:lnTo>
                    <a:lnTo>
                      <a:pt x="0" y="13"/>
                    </a:lnTo>
                    <a:lnTo>
                      <a:pt x="0" y="12"/>
                    </a:lnTo>
                    <a:lnTo>
                      <a:pt x="0" y="12"/>
                    </a:lnTo>
                    <a:lnTo>
                      <a:pt x="0" y="12"/>
                    </a:lnTo>
                    <a:lnTo>
                      <a:pt x="0" y="10"/>
                    </a:lnTo>
                  </a:path>
                </a:pathLst>
              </a:custGeom>
              <a:noFill/>
              <a:ln w="0">
                <a:solidFill>
                  <a:srgbClr val="3366FF"/>
                </a:solidFill>
                <a:prstDash val="solid"/>
                <a:round/>
                <a:headEnd/>
                <a:tailEnd/>
              </a:ln>
            </p:spPr>
            <p:txBody>
              <a:bodyPr/>
              <a:lstStyle/>
              <a:p>
                <a:endParaRPr lang="en-GB"/>
              </a:p>
            </p:txBody>
          </p:sp>
          <p:sp>
            <p:nvSpPr>
              <p:cNvPr id="186419" name="Freeform 1075"/>
              <p:cNvSpPr>
                <a:spLocks/>
              </p:cNvSpPr>
              <p:nvPr/>
            </p:nvSpPr>
            <p:spPr bwMode="auto">
              <a:xfrm>
                <a:off x="4062" y="3575"/>
                <a:ext cx="6" cy="372"/>
              </a:xfrm>
              <a:custGeom>
                <a:avLst/>
                <a:gdLst/>
                <a:ahLst/>
                <a:cxnLst>
                  <a:cxn ang="0">
                    <a:pos x="0" y="6"/>
                  </a:cxn>
                  <a:cxn ang="0">
                    <a:pos x="0" y="6"/>
                  </a:cxn>
                  <a:cxn ang="0">
                    <a:pos x="0" y="3"/>
                  </a:cxn>
                  <a:cxn ang="0">
                    <a:pos x="0" y="4"/>
                  </a:cxn>
                  <a:cxn ang="0">
                    <a:pos x="0" y="4"/>
                  </a:cxn>
                  <a:cxn ang="0">
                    <a:pos x="0" y="1"/>
                  </a:cxn>
                  <a:cxn ang="0">
                    <a:pos x="0" y="4"/>
                  </a:cxn>
                  <a:cxn ang="0">
                    <a:pos x="0" y="6"/>
                  </a:cxn>
                  <a:cxn ang="0">
                    <a:pos x="0" y="7"/>
                  </a:cxn>
                  <a:cxn ang="0">
                    <a:pos x="0" y="6"/>
                  </a:cxn>
                  <a:cxn ang="0">
                    <a:pos x="0" y="4"/>
                  </a:cxn>
                  <a:cxn ang="0">
                    <a:pos x="0" y="4"/>
                  </a:cxn>
                  <a:cxn ang="0">
                    <a:pos x="0" y="3"/>
                  </a:cxn>
                  <a:cxn ang="0">
                    <a:pos x="0" y="5"/>
                  </a:cxn>
                  <a:cxn ang="0">
                    <a:pos x="0" y="5"/>
                  </a:cxn>
                  <a:cxn ang="0">
                    <a:pos x="0" y="1"/>
                  </a:cxn>
                  <a:cxn ang="0">
                    <a:pos x="0" y="2"/>
                  </a:cxn>
                  <a:cxn ang="0">
                    <a:pos x="0" y="5"/>
                  </a:cxn>
                  <a:cxn ang="0">
                    <a:pos x="0" y="5"/>
                  </a:cxn>
                  <a:cxn ang="0">
                    <a:pos x="0" y="2"/>
                  </a:cxn>
                  <a:cxn ang="0">
                    <a:pos x="0" y="4"/>
                  </a:cxn>
                  <a:cxn ang="0">
                    <a:pos x="0" y="4"/>
                  </a:cxn>
                  <a:cxn ang="0">
                    <a:pos x="0" y="4"/>
                  </a:cxn>
                  <a:cxn ang="0">
                    <a:pos x="0" y="10"/>
                  </a:cxn>
                  <a:cxn ang="0">
                    <a:pos x="0" y="18"/>
                  </a:cxn>
                  <a:cxn ang="0">
                    <a:pos x="0" y="25"/>
                  </a:cxn>
                  <a:cxn ang="0">
                    <a:pos x="0" y="32"/>
                  </a:cxn>
                  <a:cxn ang="0">
                    <a:pos x="0" y="36"/>
                  </a:cxn>
                  <a:cxn ang="0">
                    <a:pos x="0" y="41"/>
                  </a:cxn>
                  <a:cxn ang="0">
                    <a:pos x="0" y="43"/>
                  </a:cxn>
                  <a:cxn ang="0">
                    <a:pos x="0" y="41"/>
                  </a:cxn>
                  <a:cxn ang="0">
                    <a:pos x="0" y="42"/>
                  </a:cxn>
                  <a:cxn ang="0">
                    <a:pos x="0" y="46"/>
                  </a:cxn>
                  <a:cxn ang="0">
                    <a:pos x="0" y="48"/>
                  </a:cxn>
                  <a:cxn ang="0">
                    <a:pos x="0" y="49"/>
                  </a:cxn>
                  <a:cxn ang="0">
                    <a:pos x="0" y="52"/>
                  </a:cxn>
                  <a:cxn ang="0">
                    <a:pos x="0" y="52"/>
                  </a:cxn>
                  <a:cxn ang="0">
                    <a:pos x="0" y="54"/>
                  </a:cxn>
                  <a:cxn ang="0">
                    <a:pos x="0" y="52"/>
                  </a:cxn>
                  <a:cxn ang="0">
                    <a:pos x="0" y="52"/>
                  </a:cxn>
                  <a:cxn ang="0">
                    <a:pos x="0" y="54"/>
                  </a:cxn>
                  <a:cxn ang="0">
                    <a:pos x="1" y="57"/>
                  </a:cxn>
                  <a:cxn ang="0">
                    <a:pos x="1" y="56"/>
                  </a:cxn>
                  <a:cxn ang="0">
                    <a:pos x="1" y="57"/>
                  </a:cxn>
                  <a:cxn ang="0">
                    <a:pos x="1" y="56"/>
                  </a:cxn>
                  <a:cxn ang="0">
                    <a:pos x="1" y="59"/>
                  </a:cxn>
                  <a:cxn ang="0">
                    <a:pos x="1" y="56"/>
                  </a:cxn>
                  <a:cxn ang="0">
                    <a:pos x="1" y="56"/>
                  </a:cxn>
                  <a:cxn ang="0">
                    <a:pos x="1" y="60"/>
                  </a:cxn>
                  <a:cxn ang="0">
                    <a:pos x="1" y="57"/>
                  </a:cxn>
                  <a:cxn ang="0">
                    <a:pos x="1" y="55"/>
                  </a:cxn>
                  <a:cxn ang="0">
                    <a:pos x="1" y="57"/>
                  </a:cxn>
                  <a:cxn ang="0">
                    <a:pos x="1" y="57"/>
                  </a:cxn>
                  <a:cxn ang="0">
                    <a:pos x="1" y="61"/>
                  </a:cxn>
                  <a:cxn ang="0">
                    <a:pos x="1" y="59"/>
                  </a:cxn>
                  <a:cxn ang="0">
                    <a:pos x="1" y="59"/>
                  </a:cxn>
                  <a:cxn ang="0">
                    <a:pos x="1" y="62"/>
                  </a:cxn>
                  <a:cxn ang="0">
                    <a:pos x="1" y="61"/>
                  </a:cxn>
                  <a:cxn ang="0">
                    <a:pos x="1" y="59"/>
                  </a:cxn>
                  <a:cxn ang="0">
                    <a:pos x="1" y="58"/>
                  </a:cxn>
                  <a:cxn ang="0">
                    <a:pos x="1" y="56"/>
                  </a:cxn>
                  <a:cxn ang="0">
                    <a:pos x="1" y="55"/>
                  </a:cxn>
                  <a:cxn ang="0">
                    <a:pos x="1" y="56"/>
                  </a:cxn>
                </a:cxnLst>
                <a:rect l="0" t="0" r="r" b="b"/>
                <a:pathLst>
                  <a:path w="1" h="62">
                    <a:moveTo>
                      <a:pt x="0" y="3"/>
                    </a:moveTo>
                    <a:lnTo>
                      <a:pt x="0" y="4"/>
                    </a:lnTo>
                    <a:lnTo>
                      <a:pt x="0" y="3"/>
                    </a:lnTo>
                    <a:lnTo>
                      <a:pt x="0" y="4"/>
                    </a:lnTo>
                    <a:lnTo>
                      <a:pt x="0" y="3"/>
                    </a:lnTo>
                    <a:lnTo>
                      <a:pt x="0" y="3"/>
                    </a:lnTo>
                    <a:lnTo>
                      <a:pt x="0" y="4"/>
                    </a:lnTo>
                    <a:lnTo>
                      <a:pt x="0" y="4"/>
                    </a:lnTo>
                    <a:lnTo>
                      <a:pt x="0" y="5"/>
                    </a:lnTo>
                    <a:lnTo>
                      <a:pt x="0" y="5"/>
                    </a:lnTo>
                    <a:lnTo>
                      <a:pt x="0" y="6"/>
                    </a:lnTo>
                    <a:lnTo>
                      <a:pt x="0" y="5"/>
                    </a:lnTo>
                    <a:lnTo>
                      <a:pt x="0" y="5"/>
                    </a:lnTo>
                    <a:lnTo>
                      <a:pt x="0" y="5"/>
                    </a:lnTo>
                    <a:lnTo>
                      <a:pt x="0" y="6"/>
                    </a:lnTo>
                    <a:lnTo>
                      <a:pt x="0" y="5"/>
                    </a:lnTo>
                    <a:lnTo>
                      <a:pt x="0" y="5"/>
                    </a:lnTo>
                    <a:lnTo>
                      <a:pt x="0" y="5"/>
                    </a:lnTo>
                    <a:lnTo>
                      <a:pt x="0" y="5"/>
                    </a:lnTo>
                    <a:lnTo>
                      <a:pt x="0" y="5"/>
                    </a:lnTo>
                    <a:lnTo>
                      <a:pt x="0" y="5"/>
                    </a:lnTo>
                    <a:lnTo>
                      <a:pt x="0" y="6"/>
                    </a:lnTo>
                    <a:lnTo>
                      <a:pt x="0" y="7"/>
                    </a:lnTo>
                    <a:lnTo>
                      <a:pt x="0" y="7"/>
                    </a:lnTo>
                    <a:lnTo>
                      <a:pt x="0" y="6"/>
                    </a:lnTo>
                    <a:lnTo>
                      <a:pt x="0" y="6"/>
                    </a:lnTo>
                    <a:lnTo>
                      <a:pt x="0" y="6"/>
                    </a:lnTo>
                    <a:lnTo>
                      <a:pt x="0" y="5"/>
                    </a:lnTo>
                    <a:lnTo>
                      <a:pt x="0" y="5"/>
                    </a:lnTo>
                    <a:lnTo>
                      <a:pt x="0" y="5"/>
                    </a:lnTo>
                    <a:lnTo>
                      <a:pt x="0" y="4"/>
                    </a:lnTo>
                    <a:lnTo>
                      <a:pt x="0" y="4"/>
                    </a:lnTo>
                    <a:lnTo>
                      <a:pt x="0" y="3"/>
                    </a:lnTo>
                    <a:lnTo>
                      <a:pt x="0" y="4"/>
                    </a:lnTo>
                    <a:lnTo>
                      <a:pt x="0" y="3"/>
                    </a:lnTo>
                    <a:lnTo>
                      <a:pt x="0" y="4"/>
                    </a:lnTo>
                    <a:lnTo>
                      <a:pt x="0" y="4"/>
                    </a:lnTo>
                    <a:lnTo>
                      <a:pt x="0" y="4"/>
                    </a:lnTo>
                    <a:lnTo>
                      <a:pt x="0" y="4"/>
                    </a:lnTo>
                    <a:lnTo>
                      <a:pt x="0" y="4"/>
                    </a:lnTo>
                    <a:lnTo>
                      <a:pt x="0" y="4"/>
                    </a:lnTo>
                    <a:lnTo>
                      <a:pt x="0" y="4"/>
                    </a:lnTo>
                    <a:lnTo>
                      <a:pt x="0" y="5"/>
                    </a:lnTo>
                    <a:lnTo>
                      <a:pt x="0" y="4"/>
                    </a:lnTo>
                    <a:lnTo>
                      <a:pt x="0" y="5"/>
                    </a:lnTo>
                    <a:lnTo>
                      <a:pt x="0" y="5"/>
                    </a:lnTo>
                    <a:lnTo>
                      <a:pt x="0" y="4"/>
                    </a:lnTo>
                    <a:lnTo>
                      <a:pt x="0" y="5"/>
                    </a:lnTo>
                    <a:lnTo>
                      <a:pt x="0" y="5"/>
                    </a:lnTo>
                    <a:lnTo>
                      <a:pt x="0" y="5"/>
                    </a:lnTo>
                    <a:lnTo>
                      <a:pt x="0" y="5"/>
                    </a:lnTo>
                    <a:lnTo>
                      <a:pt x="0" y="4"/>
                    </a:lnTo>
                    <a:lnTo>
                      <a:pt x="0" y="4"/>
                    </a:lnTo>
                    <a:lnTo>
                      <a:pt x="0" y="4"/>
                    </a:lnTo>
                    <a:lnTo>
                      <a:pt x="0" y="4"/>
                    </a:lnTo>
                    <a:lnTo>
                      <a:pt x="0" y="4"/>
                    </a:lnTo>
                    <a:lnTo>
                      <a:pt x="0" y="4"/>
                    </a:lnTo>
                    <a:lnTo>
                      <a:pt x="0" y="3"/>
                    </a:lnTo>
                    <a:lnTo>
                      <a:pt x="0" y="2"/>
                    </a:lnTo>
                    <a:lnTo>
                      <a:pt x="0" y="2"/>
                    </a:lnTo>
                    <a:lnTo>
                      <a:pt x="0" y="2"/>
                    </a:lnTo>
                    <a:lnTo>
                      <a:pt x="0" y="1"/>
                    </a:lnTo>
                    <a:lnTo>
                      <a:pt x="0" y="1"/>
                    </a:lnTo>
                    <a:lnTo>
                      <a:pt x="0" y="1"/>
                    </a:lnTo>
                    <a:lnTo>
                      <a:pt x="0" y="1"/>
                    </a:lnTo>
                    <a:lnTo>
                      <a:pt x="0" y="1"/>
                    </a:lnTo>
                    <a:lnTo>
                      <a:pt x="0" y="1"/>
                    </a:lnTo>
                    <a:lnTo>
                      <a:pt x="0" y="2"/>
                    </a:lnTo>
                    <a:lnTo>
                      <a:pt x="0" y="2"/>
                    </a:lnTo>
                    <a:lnTo>
                      <a:pt x="0" y="2"/>
                    </a:lnTo>
                    <a:lnTo>
                      <a:pt x="0" y="2"/>
                    </a:lnTo>
                    <a:lnTo>
                      <a:pt x="0" y="3"/>
                    </a:lnTo>
                    <a:lnTo>
                      <a:pt x="0" y="3"/>
                    </a:lnTo>
                    <a:lnTo>
                      <a:pt x="0" y="3"/>
                    </a:lnTo>
                    <a:lnTo>
                      <a:pt x="0" y="4"/>
                    </a:lnTo>
                    <a:lnTo>
                      <a:pt x="0" y="3"/>
                    </a:lnTo>
                    <a:lnTo>
                      <a:pt x="0" y="4"/>
                    </a:lnTo>
                    <a:lnTo>
                      <a:pt x="0" y="3"/>
                    </a:lnTo>
                    <a:lnTo>
                      <a:pt x="0" y="3"/>
                    </a:lnTo>
                    <a:lnTo>
                      <a:pt x="0" y="4"/>
                    </a:lnTo>
                    <a:lnTo>
                      <a:pt x="0" y="4"/>
                    </a:lnTo>
                    <a:lnTo>
                      <a:pt x="0" y="4"/>
                    </a:lnTo>
                    <a:lnTo>
                      <a:pt x="0" y="4"/>
                    </a:lnTo>
                    <a:lnTo>
                      <a:pt x="0" y="5"/>
                    </a:lnTo>
                    <a:lnTo>
                      <a:pt x="0" y="5"/>
                    </a:lnTo>
                    <a:lnTo>
                      <a:pt x="0" y="5"/>
                    </a:lnTo>
                    <a:lnTo>
                      <a:pt x="0" y="5"/>
                    </a:lnTo>
                    <a:lnTo>
                      <a:pt x="0" y="6"/>
                    </a:lnTo>
                    <a:lnTo>
                      <a:pt x="0" y="6"/>
                    </a:lnTo>
                    <a:lnTo>
                      <a:pt x="0" y="6"/>
                    </a:lnTo>
                    <a:lnTo>
                      <a:pt x="0" y="5"/>
                    </a:lnTo>
                    <a:lnTo>
                      <a:pt x="0" y="6"/>
                    </a:lnTo>
                    <a:lnTo>
                      <a:pt x="0" y="7"/>
                    </a:lnTo>
                    <a:lnTo>
                      <a:pt x="0" y="7"/>
                    </a:lnTo>
                    <a:lnTo>
                      <a:pt x="0" y="7"/>
                    </a:lnTo>
                    <a:lnTo>
                      <a:pt x="0" y="7"/>
                    </a:lnTo>
                    <a:lnTo>
                      <a:pt x="0" y="7"/>
                    </a:lnTo>
                    <a:lnTo>
                      <a:pt x="0" y="6"/>
                    </a:lnTo>
                    <a:lnTo>
                      <a:pt x="0" y="7"/>
                    </a:lnTo>
                    <a:lnTo>
                      <a:pt x="0" y="7"/>
                    </a:lnTo>
                    <a:lnTo>
                      <a:pt x="0" y="7"/>
                    </a:lnTo>
                    <a:lnTo>
                      <a:pt x="0" y="7"/>
                    </a:lnTo>
                    <a:lnTo>
                      <a:pt x="0" y="7"/>
                    </a:lnTo>
                    <a:lnTo>
                      <a:pt x="0" y="7"/>
                    </a:lnTo>
                    <a:lnTo>
                      <a:pt x="0" y="7"/>
                    </a:lnTo>
                    <a:lnTo>
                      <a:pt x="0" y="6"/>
                    </a:lnTo>
                    <a:lnTo>
                      <a:pt x="0" y="6"/>
                    </a:lnTo>
                    <a:lnTo>
                      <a:pt x="0" y="6"/>
                    </a:lnTo>
                    <a:lnTo>
                      <a:pt x="0" y="5"/>
                    </a:lnTo>
                    <a:lnTo>
                      <a:pt x="0" y="6"/>
                    </a:lnTo>
                    <a:lnTo>
                      <a:pt x="0" y="5"/>
                    </a:lnTo>
                    <a:lnTo>
                      <a:pt x="0" y="5"/>
                    </a:lnTo>
                    <a:lnTo>
                      <a:pt x="0" y="5"/>
                    </a:lnTo>
                    <a:lnTo>
                      <a:pt x="0" y="5"/>
                    </a:lnTo>
                    <a:lnTo>
                      <a:pt x="0" y="4"/>
                    </a:lnTo>
                    <a:lnTo>
                      <a:pt x="0" y="4"/>
                    </a:lnTo>
                    <a:lnTo>
                      <a:pt x="0" y="4"/>
                    </a:lnTo>
                    <a:lnTo>
                      <a:pt x="0" y="4"/>
                    </a:lnTo>
                    <a:lnTo>
                      <a:pt x="0" y="4"/>
                    </a:lnTo>
                    <a:lnTo>
                      <a:pt x="0" y="5"/>
                    </a:lnTo>
                    <a:lnTo>
                      <a:pt x="0" y="4"/>
                    </a:lnTo>
                    <a:lnTo>
                      <a:pt x="0" y="5"/>
                    </a:lnTo>
                    <a:lnTo>
                      <a:pt x="0" y="6"/>
                    </a:lnTo>
                    <a:lnTo>
                      <a:pt x="0" y="5"/>
                    </a:lnTo>
                    <a:lnTo>
                      <a:pt x="0" y="5"/>
                    </a:lnTo>
                    <a:lnTo>
                      <a:pt x="0" y="6"/>
                    </a:lnTo>
                    <a:lnTo>
                      <a:pt x="0" y="6"/>
                    </a:lnTo>
                    <a:lnTo>
                      <a:pt x="0" y="6"/>
                    </a:lnTo>
                    <a:lnTo>
                      <a:pt x="0" y="6"/>
                    </a:lnTo>
                    <a:lnTo>
                      <a:pt x="0" y="5"/>
                    </a:lnTo>
                    <a:lnTo>
                      <a:pt x="0" y="5"/>
                    </a:lnTo>
                    <a:lnTo>
                      <a:pt x="0" y="4"/>
                    </a:lnTo>
                    <a:lnTo>
                      <a:pt x="0" y="5"/>
                    </a:lnTo>
                    <a:lnTo>
                      <a:pt x="0" y="5"/>
                    </a:lnTo>
                    <a:lnTo>
                      <a:pt x="0" y="5"/>
                    </a:lnTo>
                    <a:lnTo>
                      <a:pt x="0" y="5"/>
                    </a:lnTo>
                    <a:lnTo>
                      <a:pt x="0" y="5"/>
                    </a:lnTo>
                    <a:lnTo>
                      <a:pt x="0" y="4"/>
                    </a:lnTo>
                    <a:lnTo>
                      <a:pt x="0" y="4"/>
                    </a:lnTo>
                    <a:lnTo>
                      <a:pt x="0" y="4"/>
                    </a:lnTo>
                    <a:lnTo>
                      <a:pt x="0" y="3"/>
                    </a:lnTo>
                    <a:lnTo>
                      <a:pt x="0" y="3"/>
                    </a:lnTo>
                    <a:lnTo>
                      <a:pt x="0" y="3"/>
                    </a:lnTo>
                    <a:lnTo>
                      <a:pt x="0" y="3"/>
                    </a:lnTo>
                    <a:lnTo>
                      <a:pt x="0" y="4"/>
                    </a:lnTo>
                    <a:lnTo>
                      <a:pt x="0" y="3"/>
                    </a:lnTo>
                    <a:lnTo>
                      <a:pt x="0" y="4"/>
                    </a:lnTo>
                    <a:lnTo>
                      <a:pt x="0" y="4"/>
                    </a:lnTo>
                    <a:lnTo>
                      <a:pt x="0" y="4"/>
                    </a:lnTo>
                    <a:lnTo>
                      <a:pt x="0" y="4"/>
                    </a:lnTo>
                    <a:lnTo>
                      <a:pt x="0" y="5"/>
                    </a:lnTo>
                    <a:lnTo>
                      <a:pt x="0" y="4"/>
                    </a:lnTo>
                    <a:lnTo>
                      <a:pt x="0" y="5"/>
                    </a:lnTo>
                    <a:lnTo>
                      <a:pt x="0" y="5"/>
                    </a:lnTo>
                    <a:lnTo>
                      <a:pt x="0" y="4"/>
                    </a:lnTo>
                    <a:lnTo>
                      <a:pt x="0" y="5"/>
                    </a:lnTo>
                    <a:lnTo>
                      <a:pt x="0" y="5"/>
                    </a:lnTo>
                    <a:lnTo>
                      <a:pt x="0" y="5"/>
                    </a:lnTo>
                    <a:lnTo>
                      <a:pt x="0" y="6"/>
                    </a:lnTo>
                    <a:lnTo>
                      <a:pt x="0" y="5"/>
                    </a:lnTo>
                    <a:lnTo>
                      <a:pt x="0" y="5"/>
                    </a:lnTo>
                    <a:lnTo>
                      <a:pt x="0" y="6"/>
                    </a:lnTo>
                    <a:lnTo>
                      <a:pt x="0" y="5"/>
                    </a:lnTo>
                    <a:lnTo>
                      <a:pt x="0" y="6"/>
                    </a:lnTo>
                    <a:lnTo>
                      <a:pt x="0" y="5"/>
                    </a:lnTo>
                    <a:lnTo>
                      <a:pt x="0" y="5"/>
                    </a:lnTo>
                    <a:lnTo>
                      <a:pt x="0" y="4"/>
                    </a:lnTo>
                    <a:lnTo>
                      <a:pt x="0" y="4"/>
                    </a:lnTo>
                    <a:lnTo>
                      <a:pt x="0" y="4"/>
                    </a:lnTo>
                    <a:lnTo>
                      <a:pt x="0" y="4"/>
                    </a:lnTo>
                    <a:lnTo>
                      <a:pt x="0" y="3"/>
                    </a:lnTo>
                    <a:lnTo>
                      <a:pt x="0" y="2"/>
                    </a:lnTo>
                    <a:lnTo>
                      <a:pt x="0" y="2"/>
                    </a:lnTo>
                    <a:lnTo>
                      <a:pt x="0" y="2"/>
                    </a:lnTo>
                    <a:lnTo>
                      <a:pt x="0" y="2"/>
                    </a:lnTo>
                    <a:lnTo>
                      <a:pt x="0" y="1"/>
                    </a:lnTo>
                    <a:lnTo>
                      <a:pt x="0" y="1"/>
                    </a:lnTo>
                    <a:lnTo>
                      <a:pt x="0" y="0"/>
                    </a:lnTo>
                    <a:lnTo>
                      <a:pt x="0" y="0"/>
                    </a:lnTo>
                    <a:lnTo>
                      <a:pt x="0" y="0"/>
                    </a:lnTo>
                    <a:lnTo>
                      <a:pt x="0" y="1"/>
                    </a:lnTo>
                    <a:lnTo>
                      <a:pt x="0" y="0"/>
                    </a:lnTo>
                    <a:lnTo>
                      <a:pt x="0" y="0"/>
                    </a:lnTo>
                    <a:lnTo>
                      <a:pt x="0" y="0"/>
                    </a:lnTo>
                    <a:lnTo>
                      <a:pt x="0" y="1"/>
                    </a:lnTo>
                    <a:lnTo>
                      <a:pt x="0" y="1"/>
                    </a:lnTo>
                    <a:lnTo>
                      <a:pt x="0" y="2"/>
                    </a:lnTo>
                    <a:lnTo>
                      <a:pt x="0" y="2"/>
                    </a:lnTo>
                    <a:lnTo>
                      <a:pt x="0" y="2"/>
                    </a:lnTo>
                    <a:lnTo>
                      <a:pt x="0" y="2"/>
                    </a:lnTo>
                    <a:lnTo>
                      <a:pt x="0" y="3"/>
                    </a:lnTo>
                    <a:lnTo>
                      <a:pt x="0" y="3"/>
                    </a:lnTo>
                    <a:lnTo>
                      <a:pt x="0" y="3"/>
                    </a:lnTo>
                    <a:lnTo>
                      <a:pt x="0" y="4"/>
                    </a:lnTo>
                    <a:lnTo>
                      <a:pt x="0" y="4"/>
                    </a:lnTo>
                    <a:lnTo>
                      <a:pt x="0" y="5"/>
                    </a:lnTo>
                    <a:lnTo>
                      <a:pt x="0" y="5"/>
                    </a:lnTo>
                    <a:lnTo>
                      <a:pt x="0" y="5"/>
                    </a:lnTo>
                    <a:lnTo>
                      <a:pt x="0" y="6"/>
                    </a:lnTo>
                    <a:lnTo>
                      <a:pt x="0" y="5"/>
                    </a:lnTo>
                    <a:lnTo>
                      <a:pt x="0" y="6"/>
                    </a:lnTo>
                    <a:lnTo>
                      <a:pt x="0" y="5"/>
                    </a:lnTo>
                    <a:lnTo>
                      <a:pt x="0" y="6"/>
                    </a:lnTo>
                    <a:lnTo>
                      <a:pt x="0" y="5"/>
                    </a:lnTo>
                    <a:lnTo>
                      <a:pt x="0" y="6"/>
                    </a:lnTo>
                    <a:lnTo>
                      <a:pt x="0" y="5"/>
                    </a:lnTo>
                    <a:lnTo>
                      <a:pt x="0" y="5"/>
                    </a:lnTo>
                    <a:lnTo>
                      <a:pt x="0" y="5"/>
                    </a:lnTo>
                    <a:lnTo>
                      <a:pt x="0" y="5"/>
                    </a:lnTo>
                    <a:lnTo>
                      <a:pt x="0" y="4"/>
                    </a:lnTo>
                    <a:lnTo>
                      <a:pt x="0" y="4"/>
                    </a:lnTo>
                    <a:lnTo>
                      <a:pt x="0" y="4"/>
                    </a:lnTo>
                    <a:lnTo>
                      <a:pt x="0" y="3"/>
                    </a:lnTo>
                    <a:lnTo>
                      <a:pt x="0" y="3"/>
                    </a:lnTo>
                    <a:lnTo>
                      <a:pt x="0" y="3"/>
                    </a:lnTo>
                    <a:lnTo>
                      <a:pt x="0" y="4"/>
                    </a:lnTo>
                    <a:lnTo>
                      <a:pt x="0" y="3"/>
                    </a:lnTo>
                    <a:lnTo>
                      <a:pt x="0" y="4"/>
                    </a:lnTo>
                    <a:lnTo>
                      <a:pt x="0" y="3"/>
                    </a:lnTo>
                    <a:lnTo>
                      <a:pt x="0" y="2"/>
                    </a:lnTo>
                    <a:lnTo>
                      <a:pt x="0" y="2"/>
                    </a:lnTo>
                    <a:lnTo>
                      <a:pt x="0" y="3"/>
                    </a:lnTo>
                    <a:lnTo>
                      <a:pt x="0" y="3"/>
                    </a:lnTo>
                    <a:lnTo>
                      <a:pt x="0" y="2"/>
                    </a:lnTo>
                    <a:lnTo>
                      <a:pt x="0" y="2"/>
                    </a:lnTo>
                    <a:lnTo>
                      <a:pt x="0" y="2"/>
                    </a:lnTo>
                    <a:lnTo>
                      <a:pt x="0" y="3"/>
                    </a:lnTo>
                    <a:lnTo>
                      <a:pt x="0" y="3"/>
                    </a:lnTo>
                    <a:lnTo>
                      <a:pt x="0" y="3"/>
                    </a:lnTo>
                    <a:lnTo>
                      <a:pt x="0" y="3"/>
                    </a:lnTo>
                    <a:lnTo>
                      <a:pt x="0" y="4"/>
                    </a:lnTo>
                    <a:lnTo>
                      <a:pt x="0" y="3"/>
                    </a:lnTo>
                    <a:lnTo>
                      <a:pt x="0" y="4"/>
                    </a:lnTo>
                    <a:lnTo>
                      <a:pt x="0" y="3"/>
                    </a:lnTo>
                    <a:lnTo>
                      <a:pt x="0" y="4"/>
                    </a:lnTo>
                    <a:lnTo>
                      <a:pt x="0" y="4"/>
                    </a:lnTo>
                    <a:lnTo>
                      <a:pt x="0" y="4"/>
                    </a:lnTo>
                    <a:lnTo>
                      <a:pt x="0" y="5"/>
                    </a:lnTo>
                    <a:lnTo>
                      <a:pt x="0" y="4"/>
                    </a:lnTo>
                    <a:lnTo>
                      <a:pt x="0" y="5"/>
                    </a:lnTo>
                    <a:lnTo>
                      <a:pt x="0" y="4"/>
                    </a:lnTo>
                    <a:lnTo>
                      <a:pt x="0" y="4"/>
                    </a:lnTo>
                    <a:lnTo>
                      <a:pt x="0" y="3"/>
                    </a:lnTo>
                    <a:lnTo>
                      <a:pt x="0" y="4"/>
                    </a:lnTo>
                    <a:lnTo>
                      <a:pt x="0" y="3"/>
                    </a:lnTo>
                    <a:lnTo>
                      <a:pt x="0" y="4"/>
                    </a:lnTo>
                    <a:lnTo>
                      <a:pt x="0" y="3"/>
                    </a:lnTo>
                    <a:lnTo>
                      <a:pt x="0" y="3"/>
                    </a:lnTo>
                    <a:lnTo>
                      <a:pt x="0" y="4"/>
                    </a:lnTo>
                    <a:lnTo>
                      <a:pt x="0" y="4"/>
                    </a:lnTo>
                    <a:lnTo>
                      <a:pt x="0" y="4"/>
                    </a:lnTo>
                    <a:lnTo>
                      <a:pt x="0" y="4"/>
                    </a:lnTo>
                    <a:lnTo>
                      <a:pt x="0" y="4"/>
                    </a:lnTo>
                    <a:lnTo>
                      <a:pt x="0" y="4"/>
                    </a:lnTo>
                    <a:lnTo>
                      <a:pt x="0" y="4"/>
                    </a:lnTo>
                    <a:lnTo>
                      <a:pt x="0" y="4"/>
                    </a:lnTo>
                    <a:lnTo>
                      <a:pt x="0" y="4"/>
                    </a:lnTo>
                    <a:lnTo>
                      <a:pt x="0" y="5"/>
                    </a:lnTo>
                    <a:lnTo>
                      <a:pt x="0" y="6"/>
                    </a:lnTo>
                    <a:lnTo>
                      <a:pt x="0" y="6"/>
                    </a:lnTo>
                    <a:lnTo>
                      <a:pt x="0" y="6"/>
                    </a:lnTo>
                    <a:lnTo>
                      <a:pt x="0" y="2"/>
                    </a:lnTo>
                    <a:lnTo>
                      <a:pt x="0" y="7"/>
                    </a:lnTo>
                    <a:lnTo>
                      <a:pt x="0" y="10"/>
                    </a:lnTo>
                    <a:lnTo>
                      <a:pt x="0" y="11"/>
                    </a:lnTo>
                    <a:lnTo>
                      <a:pt x="0" y="12"/>
                    </a:lnTo>
                    <a:lnTo>
                      <a:pt x="0" y="13"/>
                    </a:lnTo>
                    <a:lnTo>
                      <a:pt x="0" y="13"/>
                    </a:lnTo>
                    <a:lnTo>
                      <a:pt x="0" y="14"/>
                    </a:lnTo>
                    <a:lnTo>
                      <a:pt x="0" y="14"/>
                    </a:lnTo>
                    <a:lnTo>
                      <a:pt x="0" y="15"/>
                    </a:lnTo>
                    <a:lnTo>
                      <a:pt x="0" y="16"/>
                    </a:lnTo>
                    <a:lnTo>
                      <a:pt x="0" y="16"/>
                    </a:lnTo>
                    <a:lnTo>
                      <a:pt x="0" y="17"/>
                    </a:lnTo>
                    <a:lnTo>
                      <a:pt x="0" y="18"/>
                    </a:lnTo>
                    <a:lnTo>
                      <a:pt x="0" y="19"/>
                    </a:lnTo>
                    <a:lnTo>
                      <a:pt x="0" y="19"/>
                    </a:lnTo>
                    <a:lnTo>
                      <a:pt x="0" y="19"/>
                    </a:lnTo>
                    <a:lnTo>
                      <a:pt x="0" y="20"/>
                    </a:lnTo>
                    <a:lnTo>
                      <a:pt x="0" y="21"/>
                    </a:lnTo>
                    <a:lnTo>
                      <a:pt x="0" y="21"/>
                    </a:lnTo>
                    <a:lnTo>
                      <a:pt x="0" y="22"/>
                    </a:lnTo>
                    <a:lnTo>
                      <a:pt x="0" y="23"/>
                    </a:lnTo>
                    <a:lnTo>
                      <a:pt x="0" y="24"/>
                    </a:lnTo>
                    <a:lnTo>
                      <a:pt x="0" y="24"/>
                    </a:lnTo>
                    <a:lnTo>
                      <a:pt x="0" y="25"/>
                    </a:lnTo>
                    <a:lnTo>
                      <a:pt x="0" y="26"/>
                    </a:lnTo>
                    <a:lnTo>
                      <a:pt x="0" y="26"/>
                    </a:lnTo>
                    <a:lnTo>
                      <a:pt x="0" y="27"/>
                    </a:lnTo>
                    <a:lnTo>
                      <a:pt x="0" y="27"/>
                    </a:lnTo>
                    <a:lnTo>
                      <a:pt x="0" y="28"/>
                    </a:lnTo>
                    <a:lnTo>
                      <a:pt x="0" y="29"/>
                    </a:lnTo>
                    <a:lnTo>
                      <a:pt x="0" y="29"/>
                    </a:lnTo>
                    <a:lnTo>
                      <a:pt x="0" y="30"/>
                    </a:lnTo>
                    <a:lnTo>
                      <a:pt x="0" y="30"/>
                    </a:lnTo>
                    <a:lnTo>
                      <a:pt x="0" y="31"/>
                    </a:lnTo>
                    <a:lnTo>
                      <a:pt x="0" y="32"/>
                    </a:lnTo>
                    <a:lnTo>
                      <a:pt x="0" y="32"/>
                    </a:lnTo>
                    <a:lnTo>
                      <a:pt x="0" y="33"/>
                    </a:lnTo>
                    <a:lnTo>
                      <a:pt x="0" y="34"/>
                    </a:lnTo>
                    <a:lnTo>
                      <a:pt x="0" y="34"/>
                    </a:lnTo>
                    <a:lnTo>
                      <a:pt x="0" y="34"/>
                    </a:lnTo>
                    <a:lnTo>
                      <a:pt x="0" y="34"/>
                    </a:lnTo>
                    <a:lnTo>
                      <a:pt x="0" y="35"/>
                    </a:lnTo>
                    <a:lnTo>
                      <a:pt x="0" y="34"/>
                    </a:lnTo>
                    <a:lnTo>
                      <a:pt x="0" y="35"/>
                    </a:lnTo>
                    <a:lnTo>
                      <a:pt x="0" y="35"/>
                    </a:lnTo>
                    <a:lnTo>
                      <a:pt x="0" y="36"/>
                    </a:lnTo>
                    <a:lnTo>
                      <a:pt x="0" y="37"/>
                    </a:lnTo>
                    <a:lnTo>
                      <a:pt x="0" y="38"/>
                    </a:lnTo>
                    <a:lnTo>
                      <a:pt x="0" y="38"/>
                    </a:lnTo>
                    <a:lnTo>
                      <a:pt x="0" y="38"/>
                    </a:lnTo>
                    <a:lnTo>
                      <a:pt x="0" y="39"/>
                    </a:lnTo>
                    <a:lnTo>
                      <a:pt x="0" y="39"/>
                    </a:lnTo>
                    <a:lnTo>
                      <a:pt x="0" y="40"/>
                    </a:lnTo>
                    <a:lnTo>
                      <a:pt x="0" y="40"/>
                    </a:lnTo>
                    <a:lnTo>
                      <a:pt x="0" y="40"/>
                    </a:lnTo>
                    <a:lnTo>
                      <a:pt x="0" y="41"/>
                    </a:lnTo>
                    <a:lnTo>
                      <a:pt x="0" y="41"/>
                    </a:lnTo>
                    <a:lnTo>
                      <a:pt x="0" y="40"/>
                    </a:lnTo>
                    <a:lnTo>
                      <a:pt x="0" y="41"/>
                    </a:lnTo>
                    <a:lnTo>
                      <a:pt x="0" y="41"/>
                    </a:lnTo>
                    <a:lnTo>
                      <a:pt x="0" y="41"/>
                    </a:lnTo>
                    <a:lnTo>
                      <a:pt x="0" y="41"/>
                    </a:lnTo>
                    <a:lnTo>
                      <a:pt x="0" y="42"/>
                    </a:lnTo>
                    <a:lnTo>
                      <a:pt x="0" y="42"/>
                    </a:lnTo>
                    <a:lnTo>
                      <a:pt x="0" y="42"/>
                    </a:lnTo>
                    <a:lnTo>
                      <a:pt x="0" y="42"/>
                    </a:lnTo>
                    <a:lnTo>
                      <a:pt x="0" y="43"/>
                    </a:lnTo>
                    <a:lnTo>
                      <a:pt x="0" y="43"/>
                    </a:lnTo>
                    <a:lnTo>
                      <a:pt x="0" y="42"/>
                    </a:lnTo>
                    <a:lnTo>
                      <a:pt x="0" y="42"/>
                    </a:lnTo>
                    <a:lnTo>
                      <a:pt x="0" y="43"/>
                    </a:lnTo>
                    <a:lnTo>
                      <a:pt x="0" y="43"/>
                    </a:lnTo>
                    <a:lnTo>
                      <a:pt x="0" y="43"/>
                    </a:lnTo>
                    <a:lnTo>
                      <a:pt x="0" y="42"/>
                    </a:lnTo>
                    <a:lnTo>
                      <a:pt x="0" y="42"/>
                    </a:lnTo>
                    <a:lnTo>
                      <a:pt x="0" y="42"/>
                    </a:lnTo>
                    <a:lnTo>
                      <a:pt x="0" y="41"/>
                    </a:lnTo>
                    <a:lnTo>
                      <a:pt x="0" y="40"/>
                    </a:lnTo>
                    <a:lnTo>
                      <a:pt x="0" y="41"/>
                    </a:lnTo>
                    <a:lnTo>
                      <a:pt x="0" y="42"/>
                    </a:lnTo>
                    <a:lnTo>
                      <a:pt x="0" y="41"/>
                    </a:lnTo>
                    <a:lnTo>
                      <a:pt x="0" y="40"/>
                    </a:lnTo>
                    <a:lnTo>
                      <a:pt x="0" y="40"/>
                    </a:lnTo>
                    <a:lnTo>
                      <a:pt x="0" y="40"/>
                    </a:lnTo>
                    <a:lnTo>
                      <a:pt x="0" y="39"/>
                    </a:lnTo>
                    <a:lnTo>
                      <a:pt x="0" y="40"/>
                    </a:lnTo>
                    <a:lnTo>
                      <a:pt x="0" y="40"/>
                    </a:lnTo>
                    <a:lnTo>
                      <a:pt x="0" y="40"/>
                    </a:lnTo>
                    <a:lnTo>
                      <a:pt x="0" y="41"/>
                    </a:lnTo>
                    <a:lnTo>
                      <a:pt x="0" y="42"/>
                    </a:lnTo>
                    <a:lnTo>
                      <a:pt x="0" y="42"/>
                    </a:lnTo>
                    <a:lnTo>
                      <a:pt x="0" y="43"/>
                    </a:lnTo>
                    <a:lnTo>
                      <a:pt x="0" y="43"/>
                    </a:lnTo>
                    <a:lnTo>
                      <a:pt x="0" y="43"/>
                    </a:lnTo>
                    <a:lnTo>
                      <a:pt x="0" y="43"/>
                    </a:lnTo>
                    <a:lnTo>
                      <a:pt x="0" y="44"/>
                    </a:lnTo>
                    <a:lnTo>
                      <a:pt x="0" y="45"/>
                    </a:lnTo>
                    <a:lnTo>
                      <a:pt x="0" y="45"/>
                    </a:lnTo>
                    <a:lnTo>
                      <a:pt x="0" y="46"/>
                    </a:lnTo>
                    <a:lnTo>
                      <a:pt x="0" y="46"/>
                    </a:lnTo>
                    <a:lnTo>
                      <a:pt x="0" y="46"/>
                    </a:lnTo>
                    <a:lnTo>
                      <a:pt x="0" y="46"/>
                    </a:lnTo>
                    <a:lnTo>
                      <a:pt x="0" y="47"/>
                    </a:lnTo>
                    <a:lnTo>
                      <a:pt x="0" y="46"/>
                    </a:lnTo>
                    <a:lnTo>
                      <a:pt x="0" y="46"/>
                    </a:lnTo>
                    <a:lnTo>
                      <a:pt x="0" y="47"/>
                    </a:lnTo>
                    <a:lnTo>
                      <a:pt x="0" y="46"/>
                    </a:lnTo>
                    <a:lnTo>
                      <a:pt x="0" y="47"/>
                    </a:lnTo>
                    <a:lnTo>
                      <a:pt x="0" y="47"/>
                    </a:lnTo>
                    <a:lnTo>
                      <a:pt x="0" y="48"/>
                    </a:lnTo>
                    <a:lnTo>
                      <a:pt x="0" y="48"/>
                    </a:lnTo>
                    <a:lnTo>
                      <a:pt x="0" y="48"/>
                    </a:lnTo>
                    <a:lnTo>
                      <a:pt x="0" y="48"/>
                    </a:lnTo>
                    <a:lnTo>
                      <a:pt x="0" y="48"/>
                    </a:lnTo>
                    <a:lnTo>
                      <a:pt x="0" y="47"/>
                    </a:lnTo>
                    <a:lnTo>
                      <a:pt x="0" y="48"/>
                    </a:lnTo>
                    <a:lnTo>
                      <a:pt x="0" y="48"/>
                    </a:lnTo>
                    <a:lnTo>
                      <a:pt x="0" y="48"/>
                    </a:lnTo>
                    <a:lnTo>
                      <a:pt x="0" y="48"/>
                    </a:lnTo>
                    <a:lnTo>
                      <a:pt x="0" y="49"/>
                    </a:lnTo>
                    <a:lnTo>
                      <a:pt x="0" y="48"/>
                    </a:lnTo>
                    <a:lnTo>
                      <a:pt x="0" y="49"/>
                    </a:lnTo>
                    <a:lnTo>
                      <a:pt x="0" y="49"/>
                    </a:lnTo>
                    <a:lnTo>
                      <a:pt x="0" y="49"/>
                    </a:lnTo>
                    <a:lnTo>
                      <a:pt x="0" y="50"/>
                    </a:lnTo>
                    <a:lnTo>
                      <a:pt x="0" y="50"/>
                    </a:lnTo>
                    <a:lnTo>
                      <a:pt x="0" y="50"/>
                    </a:lnTo>
                    <a:lnTo>
                      <a:pt x="0" y="50"/>
                    </a:lnTo>
                    <a:lnTo>
                      <a:pt x="0" y="51"/>
                    </a:lnTo>
                    <a:lnTo>
                      <a:pt x="0" y="50"/>
                    </a:lnTo>
                    <a:lnTo>
                      <a:pt x="0" y="51"/>
                    </a:lnTo>
                    <a:lnTo>
                      <a:pt x="0" y="51"/>
                    </a:lnTo>
                    <a:lnTo>
                      <a:pt x="0" y="51"/>
                    </a:lnTo>
                    <a:lnTo>
                      <a:pt x="0" y="52"/>
                    </a:lnTo>
                    <a:lnTo>
                      <a:pt x="0" y="52"/>
                    </a:lnTo>
                    <a:lnTo>
                      <a:pt x="0" y="53"/>
                    </a:lnTo>
                    <a:lnTo>
                      <a:pt x="0" y="52"/>
                    </a:lnTo>
                    <a:lnTo>
                      <a:pt x="0" y="53"/>
                    </a:lnTo>
                    <a:lnTo>
                      <a:pt x="0" y="53"/>
                    </a:lnTo>
                    <a:lnTo>
                      <a:pt x="0" y="54"/>
                    </a:lnTo>
                    <a:lnTo>
                      <a:pt x="0" y="53"/>
                    </a:lnTo>
                    <a:lnTo>
                      <a:pt x="0" y="53"/>
                    </a:lnTo>
                    <a:lnTo>
                      <a:pt x="0" y="52"/>
                    </a:lnTo>
                    <a:lnTo>
                      <a:pt x="0" y="51"/>
                    </a:lnTo>
                    <a:lnTo>
                      <a:pt x="0" y="52"/>
                    </a:lnTo>
                    <a:lnTo>
                      <a:pt x="0" y="53"/>
                    </a:lnTo>
                    <a:lnTo>
                      <a:pt x="0" y="52"/>
                    </a:lnTo>
                    <a:lnTo>
                      <a:pt x="0" y="52"/>
                    </a:lnTo>
                    <a:lnTo>
                      <a:pt x="0" y="53"/>
                    </a:lnTo>
                    <a:lnTo>
                      <a:pt x="0" y="53"/>
                    </a:lnTo>
                    <a:lnTo>
                      <a:pt x="0" y="53"/>
                    </a:lnTo>
                    <a:lnTo>
                      <a:pt x="0" y="52"/>
                    </a:lnTo>
                    <a:lnTo>
                      <a:pt x="0" y="53"/>
                    </a:lnTo>
                    <a:lnTo>
                      <a:pt x="0" y="54"/>
                    </a:lnTo>
                    <a:lnTo>
                      <a:pt x="0" y="54"/>
                    </a:lnTo>
                    <a:lnTo>
                      <a:pt x="0" y="54"/>
                    </a:lnTo>
                    <a:lnTo>
                      <a:pt x="0" y="54"/>
                    </a:lnTo>
                    <a:lnTo>
                      <a:pt x="0" y="54"/>
                    </a:lnTo>
                    <a:lnTo>
                      <a:pt x="0" y="54"/>
                    </a:lnTo>
                    <a:lnTo>
                      <a:pt x="0" y="54"/>
                    </a:lnTo>
                    <a:lnTo>
                      <a:pt x="0" y="54"/>
                    </a:lnTo>
                    <a:lnTo>
                      <a:pt x="0" y="54"/>
                    </a:lnTo>
                    <a:lnTo>
                      <a:pt x="0" y="54"/>
                    </a:lnTo>
                    <a:lnTo>
                      <a:pt x="0" y="53"/>
                    </a:lnTo>
                    <a:lnTo>
                      <a:pt x="0" y="52"/>
                    </a:lnTo>
                    <a:lnTo>
                      <a:pt x="0" y="53"/>
                    </a:lnTo>
                    <a:lnTo>
                      <a:pt x="0" y="52"/>
                    </a:lnTo>
                    <a:lnTo>
                      <a:pt x="0" y="53"/>
                    </a:lnTo>
                    <a:lnTo>
                      <a:pt x="0" y="53"/>
                    </a:lnTo>
                    <a:lnTo>
                      <a:pt x="0" y="52"/>
                    </a:lnTo>
                    <a:lnTo>
                      <a:pt x="0" y="53"/>
                    </a:lnTo>
                    <a:lnTo>
                      <a:pt x="0" y="52"/>
                    </a:lnTo>
                    <a:lnTo>
                      <a:pt x="0" y="52"/>
                    </a:lnTo>
                    <a:lnTo>
                      <a:pt x="0" y="52"/>
                    </a:lnTo>
                    <a:lnTo>
                      <a:pt x="0" y="51"/>
                    </a:lnTo>
                    <a:lnTo>
                      <a:pt x="0" y="52"/>
                    </a:lnTo>
                    <a:lnTo>
                      <a:pt x="0" y="52"/>
                    </a:lnTo>
                    <a:lnTo>
                      <a:pt x="0" y="52"/>
                    </a:lnTo>
                    <a:lnTo>
                      <a:pt x="0" y="52"/>
                    </a:lnTo>
                    <a:lnTo>
                      <a:pt x="0" y="52"/>
                    </a:lnTo>
                    <a:lnTo>
                      <a:pt x="0" y="53"/>
                    </a:lnTo>
                    <a:lnTo>
                      <a:pt x="0" y="52"/>
                    </a:lnTo>
                    <a:lnTo>
                      <a:pt x="0" y="53"/>
                    </a:lnTo>
                    <a:lnTo>
                      <a:pt x="0" y="53"/>
                    </a:lnTo>
                    <a:lnTo>
                      <a:pt x="0" y="53"/>
                    </a:lnTo>
                    <a:lnTo>
                      <a:pt x="0" y="53"/>
                    </a:lnTo>
                    <a:lnTo>
                      <a:pt x="0" y="54"/>
                    </a:lnTo>
                    <a:lnTo>
                      <a:pt x="0" y="53"/>
                    </a:lnTo>
                    <a:lnTo>
                      <a:pt x="0" y="54"/>
                    </a:lnTo>
                    <a:lnTo>
                      <a:pt x="0" y="54"/>
                    </a:lnTo>
                    <a:lnTo>
                      <a:pt x="0" y="55"/>
                    </a:lnTo>
                    <a:lnTo>
                      <a:pt x="0" y="56"/>
                    </a:lnTo>
                    <a:lnTo>
                      <a:pt x="0" y="55"/>
                    </a:lnTo>
                    <a:lnTo>
                      <a:pt x="0" y="56"/>
                    </a:lnTo>
                    <a:lnTo>
                      <a:pt x="0" y="56"/>
                    </a:lnTo>
                    <a:lnTo>
                      <a:pt x="0" y="57"/>
                    </a:lnTo>
                    <a:lnTo>
                      <a:pt x="0" y="56"/>
                    </a:lnTo>
                    <a:lnTo>
                      <a:pt x="0" y="57"/>
                    </a:lnTo>
                    <a:lnTo>
                      <a:pt x="0" y="57"/>
                    </a:lnTo>
                    <a:lnTo>
                      <a:pt x="1" y="57"/>
                    </a:lnTo>
                    <a:lnTo>
                      <a:pt x="1" y="58"/>
                    </a:lnTo>
                    <a:lnTo>
                      <a:pt x="1" y="57"/>
                    </a:lnTo>
                    <a:lnTo>
                      <a:pt x="1" y="57"/>
                    </a:lnTo>
                    <a:lnTo>
                      <a:pt x="1" y="57"/>
                    </a:lnTo>
                    <a:lnTo>
                      <a:pt x="1" y="56"/>
                    </a:lnTo>
                    <a:lnTo>
                      <a:pt x="1" y="57"/>
                    </a:lnTo>
                    <a:lnTo>
                      <a:pt x="1" y="56"/>
                    </a:lnTo>
                    <a:lnTo>
                      <a:pt x="1" y="56"/>
                    </a:lnTo>
                    <a:lnTo>
                      <a:pt x="1" y="56"/>
                    </a:lnTo>
                    <a:lnTo>
                      <a:pt x="1" y="56"/>
                    </a:lnTo>
                    <a:lnTo>
                      <a:pt x="1" y="56"/>
                    </a:lnTo>
                    <a:lnTo>
                      <a:pt x="1" y="57"/>
                    </a:lnTo>
                    <a:lnTo>
                      <a:pt x="1" y="56"/>
                    </a:lnTo>
                    <a:lnTo>
                      <a:pt x="1" y="57"/>
                    </a:lnTo>
                    <a:lnTo>
                      <a:pt x="1" y="56"/>
                    </a:lnTo>
                    <a:lnTo>
                      <a:pt x="1" y="57"/>
                    </a:lnTo>
                    <a:lnTo>
                      <a:pt x="1" y="57"/>
                    </a:lnTo>
                    <a:lnTo>
                      <a:pt x="1" y="58"/>
                    </a:lnTo>
                    <a:lnTo>
                      <a:pt x="1" y="57"/>
                    </a:lnTo>
                    <a:lnTo>
                      <a:pt x="1" y="58"/>
                    </a:lnTo>
                    <a:lnTo>
                      <a:pt x="1" y="57"/>
                    </a:lnTo>
                    <a:lnTo>
                      <a:pt x="1" y="57"/>
                    </a:lnTo>
                    <a:lnTo>
                      <a:pt x="1" y="56"/>
                    </a:lnTo>
                    <a:lnTo>
                      <a:pt x="1" y="56"/>
                    </a:lnTo>
                    <a:lnTo>
                      <a:pt x="1" y="56"/>
                    </a:lnTo>
                    <a:lnTo>
                      <a:pt x="1" y="56"/>
                    </a:lnTo>
                    <a:lnTo>
                      <a:pt x="1" y="56"/>
                    </a:lnTo>
                    <a:lnTo>
                      <a:pt x="1" y="55"/>
                    </a:lnTo>
                    <a:lnTo>
                      <a:pt x="1" y="56"/>
                    </a:lnTo>
                    <a:lnTo>
                      <a:pt x="1" y="56"/>
                    </a:lnTo>
                    <a:lnTo>
                      <a:pt x="1" y="55"/>
                    </a:lnTo>
                    <a:lnTo>
                      <a:pt x="1" y="56"/>
                    </a:lnTo>
                    <a:lnTo>
                      <a:pt x="1" y="56"/>
                    </a:lnTo>
                    <a:lnTo>
                      <a:pt x="1" y="56"/>
                    </a:lnTo>
                    <a:lnTo>
                      <a:pt x="1" y="56"/>
                    </a:lnTo>
                    <a:lnTo>
                      <a:pt x="1" y="57"/>
                    </a:lnTo>
                    <a:lnTo>
                      <a:pt x="1" y="58"/>
                    </a:lnTo>
                    <a:lnTo>
                      <a:pt x="1" y="57"/>
                    </a:lnTo>
                    <a:lnTo>
                      <a:pt x="1" y="57"/>
                    </a:lnTo>
                    <a:lnTo>
                      <a:pt x="1" y="58"/>
                    </a:lnTo>
                    <a:lnTo>
                      <a:pt x="1" y="58"/>
                    </a:lnTo>
                    <a:lnTo>
                      <a:pt x="1" y="59"/>
                    </a:lnTo>
                    <a:lnTo>
                      <a:pt x="1" y="59"/>
                    </a:lnTo>
                    <a:lnTo>
                      <a:pt x="1" y="59"/>
                    </a:lnTo>
                    <a:lnTo>
                      <a:pt x="1" y="59"/>
                    </a:lnTo>
                    <a:lnTo>
                      <a:pt x="1" y="59"/>
                    </a:lnTo>
                    <a:lnTo>
                      <a:pt x="1" y="59"/>
                    </a:lnTo>
                    <a:lnTo>
                      <a:pt x="1" y="58"/>
                    </a:lnTo>
                    <a:lnTo>
                      <a:pt x="1" y="58"/>
                    </a:lnTo>
                    <a:lnTo>
                      <a:pt x="1" y="57"/>
                    </a:lnTo>
                    <a:lnTo>
                      <a:pt x="1" y="57"/>
                    </a:lnTo>
                    <a:lnTo>
                      <a:pt x="1" y="56"/>
                    </a:lnTo>
                    <a:lnTo>
                      <a:pt x="1" y="57"/>
                    </a:lnTo>
                    <a:lnTo>
                      <a:pt x="1" y="56"/>
                    </a:lnTo>
                    <a:lnTo>
                      <a:pt x="1" y="56"/>
                    </a:lnTo>
                    <a:lnTo>
                      <a:pt x="1" y="55"/>
                    </a:lnTo>
                    <a:lnTo>
                      <a:pt x="1" y="54"/>
                    </a:lnTo>
                    <a:lnTo>
                      <a:pt x="1" y="54"/>
                    </a:lnTo>
                    <a:lnTo>
                      <a:pt x="1" y="53"/>
                    </a:lnTo>
                    <a:lnTo>
                      <a:pt x="1" y="53"/>
                    </a:lnTo>
                    <a:lnTo>
                      <a:pt x="1" y="54"/>
                    </a:lnTo>
                    <a:lnTo>
                      <a:pt x="1" y="54"/>
                    </a:lnTo>
                    <a:lnTo>
                      <a:pt x="1" y="54"/>
                    </a:lnTo>
                    <a:lnTo>
                      <a:pt x="1" y="54"/>
                    </a:lnTo>
                    <a:lnTo>
                      <a:pt x="1" y="55"/>
                    </a:lnTo>
                    <a:lnTo>
                      <a:pt x="1" y="56"/>
                    </a:lnTo>
                    <a:lnTo>
                      <a:pt x="1" y="56"/>
                    </a:lnTo>
                    <a:lnTo>
                      <a:pt x="1" y="58"/>
                    </a:lnTo>
                    <a:lnTo>
                      <a:pt x="1" y="57"/>
                    </a:lnTo>
                    <a:lnTo>
                      <a:pt x="1" y="58"/>
                    </a:lnTo>
                    <a:lnTo>
                      <a:pt x="1" y="58"/>
                    </a:lnTo>
                    <a:lnTo>
                      <a:pt x="1" y="59"/>
                    </a:lnTo>
                    <a:lnTo>
                      <a:pt x="1" y="59"/>
                    </a:lnTo>
                    <a:lnTo>
                      <a:pt x="1" y="59"/>
                    </a:lnTo>
                    <a:lnTo>
                      <a:pt x="1" y="59"/>
                    </a:lnTo>
                    <a:lnTo>
                      <a:pt x="1" y="59"/>
                    </a:lnTo>
                    <a:lnTo>
                      <a:pt x="1" y="60"/>
                    </a:lnTo>
                    <a:lnTo>
                      <a:pt x="1" y="59"/>
                    </a:lnTo>
                    <a:lnTo>
                      <a:pt x="1" y="60"/>
                    </a:lnTo>
                    <a:lnTo>
                      <a:pt x="1" y="60"/>
                    </a:lnTo>
                    <a:lnTo>
                      <a:pt x="1" y="59"/>
                    </a:lnTo>
                    <a:lnTo>
                      <a:pt x="1" y="58"/>
                    </a:lnTo>
                    <a:lnTo>
                      <a:pt x="1" y="59"/>
                    </a:lnTo>
                    <a:lnTo>
                      <a:pt x="1" y="58"/>
                    </a:lnTo>
                    <a:lnTo>
                      <a:pt x="1" y="59"/>
                    </a:lnTo>
                    <a:lnTo>
                      <a:pt x="1" y="58"/>
                    </a:lnTo>
                    <a:lnTo>
                      <a:pt x="1" y="57"/>
                    </a:lnTo>
                    <a:lnTo>
                      <a:pt x="1" y="57"/>
                    </a:lnTo>
                    <a:lnTo>
                      <a:pt x="1" y="56"/>
                    </a:lnTo>
                    <a:lnTo>
                      <a:pt x="1" y="55"/>
                    </a:lnTo>
                    <a:lnTo>
                      <a:pt x="1" y="55"/>
                    </a:lnTo>
                    <a:lnTo>
                      <a:pt x="1" y="55"/>
                    </a:lnTo>
                    <a:lnTo>
                      <a:pt x="1" y="55"/>
                    </a:lnTo>
                    <a:lnTo>
                      <a:pt x="1" y="55"/>
                    </a:lnTo>
                    <a:lnTo>
                      <a:pt x="1" y="56"/>
                    </a:lnTo>
                    <a:lnTo>
                      <a:pt x="1" y="56"/>
                    </a:lnTo>
                    <a:lnTo>
                      <a:pt x="1" y="55"/>
                    </a:lnTo>
                    <a:lnTo>
                      <a:pt x="1" y="56"/>
                    </a:lnTo>
                    <a:lnTo>
                      <a:pt x="1" y="55"/>
                    </a:lnTo>
                    <a:lnTo>
                      <a:pt x="1" y="55"/>
                    </a:lnTo>
                    <a:lnTo>
                      <a:pt x="1" y="55"/>
                    </a:lnTo>
                    <a:lnTo>
                      <a:pt x="1" y="56"/>
                    </a:lnTo>
                    <a:lnTo>
                      <a:pt x="1" y="55"/>
                    </a:lnTo>
                    <a:lnTo>
                      <a:pt x="1" y="55"/>
                    </a:lnTo>
                    <a:lnTo>
                      <a:pt x="1" y="55"/>
                    </a:lnTo>
                    <a:lnTo>
                      <a:pt x="1" y="55"/>
                    </a:lnTo>
                    <a:lnTo>
                      <a:pt x="1" y="56"/>
                    </a:lnTo>
                    <a:lnTo>
                      <a:pt x="1" y="55"/>
                    </a:lnTo>
                    <a:lnTo>
                      <a:pt x="1" y="56"/>
                    </a:lnTo>
                    <a:lnTo>
                      <a:pt x="1" y="57"/>
                    </a:lnTo>
                    <a:lnTo>
                      <a:pt x="1" y="56"/>
                    </a:lnTo>
                    <a:lnTo>
                      <a:pt x="1" y="56"/>
                    </a:lnTo>
                    <a:lnTo>
                      <a:pt x="1" y="56"/>
                    </a:lnTo>
                    <a:lnTo>
                      <a:pt x="1" y="56"/>
                    </a:lnTo>
                    <a:lnTo>
                      <a:pt x="1" y="56"/>
                    </a:lnTo>
                    <a:lnTo>
                      <a:pt x="1" y="56"/>
                    </a:lnTo>
                    <a:lnTo>
                      <a:pt x="1" y="56"/>
                    </a:lnTo>
                    <a:lnTo>
                      <a:pt x="1" y="55"/>
                    </a:lnTo>
                    <a:lnTo>
                      <a:pt x="1" y="56"/>
                    </a:lnTo>
                    <a:lnTo>
                      <a:pt x="1" y="56"/>
                    </a:lnTo>
                    <a:lnTo>
                      <a:pt x="1" y="57"/>
                    </a:lnTo>
                    <a:lnTo>
                      <a:pt x="1" y="56"/>
                    </a:lnTo>
                    <a:lnTo>
                      <a:pt x="1" y="57"/>
                    </a:lnTo>
                    <a:lnTo>
                      <a:pt x="1" y="58"/>
                    </a:lnTo>
                    <a:lnTo>
                      <a:pt x="1" y="58"/>
                    </a:lnTo>
                    <a:lnTo>
                      <a:pt x="1" y="59"/>
                    </a:lnTo>
                    <a:lnTo>
                      <a:pt x="1" y="59"/>
                    </a:lnTo>
                    <a:lnTo>
                      <a:pt x="1" y="60"/>
                    </a:lnTo>
                    <a:lnTo>
                      <a:pt x="1" y="59"/>
                    </a:lnTo>
                    <a:lnTo>
                      <a:pt x="1" y="60"/>
                    </a:lnTo>
                    <a:lnTo>
                      <a:pt x="1" y="60"/>
                    </a:lnTo>
                    <a:lnTo>
                      <a:pt x="1" y="61"/>
                    </a:lnTo>
                    <a:lnTo>
                      <a:pt x="1" y="60"/>
                    </a:lnTo>
                    <a:lnTo>
                      <a:pt x="1" y="60"/>
                    </a:lnTo>
                    <a:lnTo>
                      <a:pt x="1" y="60"/>
                    </a:lnTo>
                    <a:lnTo>
                      <a:pt x="1" y="61"/>
                    </a:lnTo>
                    <a:lnTo>
                      <a:pt x="1" y="60"/>
                    </a:lnTo>
                    <a:lnTo>
                      <a:pt x="1" y="60"/>
                    </a:lnTo>
                    <a:lnTo>
                      <a:pt x="1" y="60"/>
                    </a:lnTo>
                    <a:lnTo>
                      <a:pt x="1" y="60"/>
                    </a:lnTo>
                    <a:lnTo>
                      <a:pt x="1" y="59"/>
                    </a:lnTo>
                    <a:lnTo>
                      <a:pt x="1" y="59"/>
                    </a:lnTo>
                    <a:lnTo>
                      <a:pt x="1" y="59"/>
                    </a:lnTo>
                    <a:lnTo>
                      <a:pt x="1" y="59"/>
                    </a:lnTo>
                    <a:lnTo>
                      <a:pt x="1" y="59"/>
                    </a:lnTo>
                    <a:lnTo>
                      <a:pt x="1" y="59"/>
                    </a:lnTo>
                    <a:lnTo>
                      <a:pt x="1" y="60"/>
                    </a:lnTo>
                    <a:lnTo>
                      <a:pt x="1" y="60"/>
                    </a:lnTo>
                    <a:lnTo>
                      <a:pt x="1" y="59"/>
                    </a:lnTo>
                    <a:lnTo>
                      <a:pt x="1" y="59"/>
                    </a:lnTo>
                    <a:lnTo>
                      <a:pt x="1" y="58"/>
                    </a:lnTo>
                    <a:lnTo>
                      <a:pt x="1" y="58"/>
                    </a:lnTo>
                    <a:lnTo>
                      <a:pt x="1" y="59"/>
                    </a:lnTo>
                    <a:lnTo>
                      <a:pt x="1" y="59"/>
                    </a:lnTo>
                    <a:lnTo>
                      <a:pt x="1" y="59"/>
                    </a:lnTo>
                    <a:lnTo>
                      <a:pt x="1" y="59"/>
                    </a:lnTo>
                    <a:lnTo>
                      <a:pt x="1" y="59"/>
                    </a:lnTo>
                    <a:lnTo>
                      <a:pt x="1" y="60"/>
                    </a:lnTo>
                    <a:lnTo>
                      <a:pt x="1" y="61"/>
                    </a:lnTo>
                    <a:lnTo>
                      <a:pt x="1" y="61"/>
                    </a:lnTo>
                    <a:lnTo>
                      <a:pt x="1" y="61"/>
                    </a:lnTo>
                    <a:lnTo>
                      <a:pt x="1" y="61"/>
                    </a:lnTo>
                    <a:lnTo>
                      <a:pt x="1" y="61"/>
                    </a:lnTo>
                    <a:lnTo>
                      <a:pt x="1" y="61"/>
                    </a:lnTo>
                    <a:lnTo>
                      <a:pt x="1" y="62"/>
                    </a:lnTo>
                    <a:lnTo>
                      <a:pt x="1" y="62"/>
                    </a:lnTo>
                    <a:lnTo>
                      <a:pt x="1" y="61"/>
                    </a:lnTo>
                    <a:lnTo>
                      <a:pt x="1" y="61"/>
                    </a:lnTo>
                    <a:lnTo>
                      <a:pt x="1" y="61"/>
                    </a:lnTo>
                    <a:lnTo>
                      <a:pt x="1" y="60"/>
                    </a:lnTo>
                    <a:lnTo>
                      <a:pt x="1" y="61"/>
                    </a:lnTo>
                    <a:lnTo>
                      <a:pt x="1" y="60"/>
                    </a:lnTo>
                    <a:lnTo>
                      <a:pt x="1" y="61"/>
                    </a:lnTo>
                    <a:lnTo>
                      <a:pt x="1" y="61"/>
                    </a:lnTo>
                    <a:lnTo>
                      <a:pt x="1" y="61"/>
                    </a:lnTo>
                    <a:lnTo>
                      <a:pt x="1" y="61"/>
                    </a:lnTo>
                    <a:lnTo>
                      <a:pt x="1" y="60"/>
                    </a:lnTo>
                    <a:lnTo>
                      <a:pt x="1" y="60"/>
                    </a:lnTo>
                    <a:lnTo>
                      <a:pt x="1" y="60"/>
                    </a:lnTo>
                    <a:lnTo>
                      <a:pt x="1" y="59"/>
                    </a:lnTo>
                    <a:lnTo>
                      <a:pt x="1" y="60"/>
                    </a:lnTo>
                    <a:lnTo>
                      <a:pt x="1" y="59"/>
                    </a:lnTo>
                    <a:lnTo>
                      <a:pt x="1" y="59"/>
                    </a:lnTo>
                    <a:lnTo>
                      <a:pt x="1" y="60"/>
                    </a:lnTo>
                    <a:lnTo>
                      <a:pt x="1" y="59"/>
                    </a:lnTo>
                    <a:lnTo>
                      <a:pt x="1" y="59"/>
                    </a:lnTo>
                    <a:lnTo>
                      <a:pt x="1" y="59"/>
                    </a:lnTo>
                    <a:lnTo>
                      <a:pt x="1" y="59"/>
                    </a:lnTo>
                    <a:lnTo>
                      <a:pt x="1" y="59"/>
                    </a:lnTo>
                    <a:lnTo>
                      <a:pt x="1" y="59"/>
                    </a:lnTo>
                    <a:lnTo>
                      <a:pt x="1" y="59"/>
                    </a:lnTo>
                    <a:lnTo>
                      <a:pt x="1" y="60"/>
                    </a:lnTo>
                    <a:lnTo>
                      <a:pt x="1" y="59"/>
                    </a:lnTo>
                    <a:lnTo>
                      <a:pt x="1" y="59"/>
                    </a:lnTo>
                    <a:lnTo>
                      <a:pt x="1" y="59"/>
                    </a:lnTo>
                    <a:lnTo>
                      <a:pt x="1" y="59"/>
                    </a:lnTo>
                    <a:lnTo>
                      <a:pt x="1" y="59"/>
                    </a:lnTo>
                    <a:lnTo>
                      <a:pt x="1" y="58"/>
                    </a:lnTo>
                    <a:lnTo>
                      <a:pt x="1" y="58"/>
                    </a:lnTo>
                    <a:lnTo>
                      <a:pt x="1" y="58"/>
                    </a:lnTo>
                    <a:lnTo>
                      <a:pt x="1" y="58"/>
                    </a:lnTo>
                    <a:lnTo>
                      <a:pt x="1" y="58"/>
                    </a:lnTo>
                    <a:lnTo>
                      <a:pt x="1" y="58"/>
                    </a:lnTo>
                    <a:lnTo>
                      <a:pt x="1" y="58"/>
                    </a:lnTo>
                    <a:lnTo>
                      <a:pt x="1" y="58"/>
                    </a:lnTo>
                    <a:lnTo>
                      <a:pt x="1" y="57"/>
                    </a:lnTo>
                    <a:lnTo>
                      <a:pt x="1" y="56"/>
                    </a:lnTo>
                    <a:lnTo>
                      <a:pt x="1" y="56"/>
                    </a:lnTo>
                    <a:lnTo>
                      <a:pt x="1" y="56"/>
                    </a:lnTo>
                    <a:lnTo>
                      <a:pt x="1" y="55"/>
                    </a:lnTo>
                    <a:lnTo>
                      <a:pt x="1" y="56"/>
                    </a:lnTo>
                    <a:lnTo>
                      <a:pt x="1" y="56"/>
                    </a:lnTo>
                    <a:lnTo>
                      <a:pt x="1" y="56"/>
                    </a:lnTo>
                    <a:lnTo>
                      <a:pt x="1" y="55"/>
                    </a:lnTo>
                    <a:lnTo>
                      <a:pt x="1" y="55"/>
                    </a:lnTo>
                    <a:lnTo>
                      <a:pt x="1" y="55"/>
                    </a:lnTo>
                    <a:lnTo>
                      <a:pt x="1" y="55"/>
                    </a:lnTo>
                    <a:lnTo>
                      <a:pt x="1" y="54"/>
                    </a:lnTo>
                    <a:lnTo>
                      <a:pt x="1" y="55"/>
                    </a:lnTo>
                    <a:lnTo>
                      <a:pt x="1" y="55"/>
                    </a:lnTo>
                    <a:lnTo>
                      <a:pt x="1" y="55"/>
                    </a:lnTo>
                    <a:lnTo>
                      <a:pt x="1" y="56"/>
                    </a:lnTo>
                    <a:lnTo>
                      <a:pt x="1" y="56"/>
                    </a:lnTo>
                    <a:lnTo>
                      <a:pt x="1" y="57"/>
                    </a:lnTo>
                    <a:lnTo>
                      <a:pt x="1" y="57"/>
                    </a:lnTo>
                    <a:lnTo>
                      <a:pt x="1" y="57"/>
                    </a:lnTo>
                    <a:lnTo>
                      <a:pt x="1" y="57"/>
                    </a:lnTo>
                    <a:lnTo>
                      <a:pt x="1" y="56"/>
                    </a:lnTo>
                    <a:lnTo>
                      <a:pt x="1" y="56"/>
                    </a:lnTo>
                    <a:lnTo>
                      <a:pt x="1" y="57"/>
                    </a:lnTo>
                    <a:lnTo>
                      <a:pt x="1" y="56"/>
                    </a:lnTo>
                    <a:lnTo>
                      <a:pt x="1" y="57"/>
                    </a:lnTo>
                    <a:lnTo>
                      <a:pt x="1" y="56"/>
                    </a:lnTo>
                    <a:lnTo>
                      <a:pt x="1" y="57"/>
                    </a:lnTo>
                    <a:lnTo>
                      <a:pt x="1" y="57"/>
                    </a:lnTo>
                    <a:lnTo>
                      <a:pt x="1" y="57"/>
                    </a:lnTo>
                    <a:lnTo>
                      <a:pt x="1" y="58"/>
                    </a:lnTo>
                    <a:lnTo>
                      <a:pt x="1" y="58"/>
                    </a:lnTo>
                  </a:path>
                </a:pathLst>
              </a:custGeom>
              <a:noFill/>
              <a:ln w="0">
                <a:solidFill>
                  <a:srgbClr val="3366FF"/>
                </a:solidFill>
                <a:prstDash val="solid"/>
                <a:round/>
                <a:headEnd/>
                <a:tailEnd/>
              </a:ln>
            </p:spPr>
            <p:txBody>
              <a:bodyPr/>
              <a:lstStyle/>
              <a:p>
                <a:endParaRPr lang="en-GB"/>
              </a:p>
            </p:txBody>
          </p:sp>
          <p:sp>
            <p:nvSpPr>
              <p:cNvPr id="186420" name="Freeform 1076"/>
              <p:cNvSpPr>
                <a:spLocks/>
              </p:cNvSpPr>
              <p:nvPr/>
            </p:nvSpPr>
            <p:spPr bwMode="auto">
              <a:xfrm>
                <a:off x="4068" y="3569"/>
                <a:ext cx="1" cy="414"/>
              </a:xfrm>
              <a:custGeom>
                <a:avLst/>
                <a:gdLst/>
                <a:ahLst/>
                <a:cxnLst>
                  <a:cxn ang="0">
                    <a:pos x="0" y="60"/>
                  </a:cxn>
                  <a:cxn ang="0">
                    <a:pos x="0" y="61"/>
                  </a:cxn>
                  <a:cxn ang="0">
                    <a:pos x="0" y="59"/>
                  </a:cxn>
                  <a:cxn ang="0">
                    <a:pos x="0" y="57"/>
                  </a:cxn>
                  <a:cxn ang="0">
                    <a:pos x="0" y="56"/>
                  </a:cxn>
                  <a:cxn ang="0">
                    <a:pos x="0" y="56"/>
                  </a:cxn>
                  <a:cxn ang="0">
                    <a:pos x="0" y="56"/>
                  </a:cxn>
                  <a:cxn ang="0">
                    <a:pos x="0" y="51"/>
                  </a:cxn>
                  <a:cxn ang="0">
                    <a:pos x="0" y="51"/>
                  </a:cxn>
                  <a:cxn ang="0">
                    <a:pos x="0" y="49"/>
                  </a:cxn>
                  <a:cxn ang="0">
                    <a:pos x="0" y="49"/>
                  </a:cxn>
                  <a:cxn ang="0">
                    <a:pos x="0" y="53"/>
                  </a:cxn>
                  <a:cxn ang="0">
                    <a:pos x="0" y="48"/>
                  </a:cxn>
                  <a:cxn ang="0">
                    <a:pos x="0" y="51"/>
                  </a:cxn>
                  <a:cxn ang="0">
                    <a:pos x="0" y="54"/>
                  </a:cxn>
                  <a:cxn ang="0">
                    <a:pos x="0" y="54"/>
                  </a:cxn>
                  <a:cxn ang="0">
                    <a:pos x="0" y="56"/>
                  </a:cxn>
                  <a:cxn ang="0">
                    <a:pos x="0" y="59"/>
                  </a:cxn>
                  <a:cxn ang="0">
                    <a:pos x="0" y="57"/>
                  </a:cxn>
                  <a:cxn ang="0">
                    <a:pos x="0" y="57"/>
                  </a:cxn>
                  <a:cxn ang="0">
                    <a:pos x="0" y="57"/>
                  </a:cxn>
                  <a:cxn ang="0">
                    <a:pos x="0" y="57"/>
                  </a:cxn>
                  <a:cxn ang="0">
                    <a:pos x="0" y="54"/>
                  </a:cxn>
                  <a:cxn ang="0">
                    <a:pos x="0" y="54"/>
                  </a:cxn>
                  <a:cxn ang="0">
                    <a:pos x="0" y="57"/>
                  </a:cxn>
                  <a:cxn ang="0">
                    <a:pos x="0" y="62"/>
                  </a:cxn>
                  <a:cxn ang="0">
                    <a:pos x="0" y="61"/>
                  </a:cxn>
                  <a:cxn ang="0">
                    <a:pos x="0" y="62"/>
                  </a:cxn>
                  <a:cxn ang="0">
                    <a:pos x="0" y="49"/>
                  </a:cxn>
                  <a:cxn ang="0">
                    <a:pos x="0" y="38"/>
                  </a:cxn>
                  <a:cxn ang="0">
                    <a:pos x="0" y="33"/>
                  </a:cxn>
                  <a:cxn ang="0">
                    <a:pos x="0" y="30"/>
                  </a:cxn>
                  <a:cxn ang="0">
                    <a:pos x="0" y="25"/>
                  </a:cxn>
                  <a:cxn ang="0">
                    <a:pos x="0" y="24"/>
                  </a:cxn>
                  <a:cxn ang="0">
                    <a:pos x="0" y="21"/>
                  </a:cxn>
                  <a:cxn ang="0">
                    <a:pos x="0" y="17"/>
                  </a:cxn>
                  <a:cxn ang="0">
                    <a:pos x="0" y="17"/>
                  </a:cxn>
                  <a:cxn ang="0">
                    <a:pos x="0" y="17"/>
                  </a:cxn>
                  <a:cxn ang="0">
                    <a:pos x="0" y="17"/>
                  </a:cxn>
                  <a:cxn ang="0">
                    <a:pos x="0" y="13"/>
                  </a:cxn>
                  <a:cxn ang="0">
                    <a:pos x="0" y="13"/>
                  </a:cxn>
                  <a:cxn ang="0">
                    <a:pos x="0" y="14"/>
                  </a:cxn>
                  <a:cxn ang="0">
                    <a:pos x="0" y="11"/>
                  </a:cxn>
                  <a:cxn ang="0">
                    <a:pos x="0" y="8"/>
                  </a:cxn>
                  <a:cxn ang="0">
                    <a:pos x="0" y="8"/>
                  </a:cxn>
                  <a:cxn ang="0">
                    <a:pos x="0" y="7"/>
                  </a:cxn>
                  <a:cxn ang="0">
                    <a:pos x="0" y="7"/>
                  </a:cxn>
                  <a:cxn ang="0">
                    <a:pos x="0" y="6"/>
                  </a:cxn>
                  <a:cxn ang="0">
                    <a:pos x="0" y="7"/>
                  </a:cxn>
                  <a:cxn ang="0">
                    <a:pos x="0" y="4"/>
                  </a:cxn>
                  <a:cxn ang="0">
                    <a:pos x="0" y="0"/>
                  </a:cxn>
                  <a:cxn ang="0">
                    <a:pos x="0" y="4"/>
                  </a:cxn>
                  <a:cxn ang="0">
                    <a:pos x="0" y="2"/>
                  </a:cxn>
                  <a:cxn ang="0">
                    <a:pos x="0" y="5"/>
                  </a:cxn>
                  <a:cxn ang="0">
                    <a:pos x="0" y="2"/>
                  </a:cxn>
                  <a:cxn ang="0">
                    <a:pos x="0" y="4"/>
                  </a:cxn>
                  <a:cxn ang="0">
                    <a:pos x="0" y="8"/>
                  </a:cxn>
                  <a:cxn ang="0">
                    <a:pos x="0" y="6"/>
                  </a:cxn>
                  <a:cxn ang="0">
                    <a:pos x="0" y="7"/>
                  </a:cxn>
                  <a:cxn ang="0">
                    <a:pos x="0" y="6"/>
                  </a:cxn>
                  <a:cxn ang="0">
                    <a:pos x="0" y="3"/>
                  </a:cxn>
                  <a:cxn ang="0">
                    <a:pos x="0" y="4"/>
                  </a:cxn>
                  <a:cxn ang="0">
                    <a:pos x="0" y="4"/>
                  </a:cxn>
                </a:cxnLst>
                <a:rect l="0" t="0" r="r" b="b"/>
                <a:pathLst>
                  <a:path h="69">
                    <a:moveTo>
                      <a:pt x="0" y="59"/>
                    </a:moveTo>
                    <a:lnTo>
                      <a:pt x="0" y="59"/>
                    </a:lnTo>
                    <a:lnTo>
                      <a:pt x="0" y="60"/>
                    </a:lnTo>
                    <a:lnTo>
                      <a:pt x="0" y="60"/>
                    </a:lnTo>
                    <a:lnTo>
                      <a:pt x="0" y="60"/>
                    </a:lnTo>
                    <a:lnTo>
                      <a:pt x="0" y="60"/>
                    </a:lnTo>
                    <a:lnTo>
                      <a:pt x="0" y="60"/>
                    </a:lnTo>
                    <a:lnTo>
                      <a:pt x="0" y="60"/>
                    </a:lnTo>
                    <a:lnTo>
                      <a:pt x="0" y="60"/>
                    </a:lnTo>
                    <a:lnTo>
                      <a:pt x="0" y="60"/>
                    </a:lnTo>
                    <a:lnTo>
                      <a:pt x="0" y="60"/>
                    </a:lnTo>
                    <a:lnTo>
                      <a:pt x="0" y="60"/>
                    </a:lnTo>
                    <a:lnTo>
                      <a:pt x="0" y="61"/>
                    </a:lnTo>
                    <a:lnTo>
                      <a:pt x="0" y="61"/>
                    </a:lnTo>
                    <a:lnTo>
                      <a:pt x="0" y="61"/>
                    </a:lnTo>
                    <a:lnTo>
                      <a:pt x="0" y="61"/>
                    </a:lnTo>
                    <a:lnTo>
                      <a:pt x="0" y="61"/>
                    </a:lnTo>
                    <a:lnTo>
                      <a:pt x="0" y="62"/>
                    </a:lnTo>
                    <a:lnTo>
                      <a:pt x="0" y="61"/>
                    </a:lnTo>
                    <a:lnTo>
                      <a:pt x="0" y="61"/>
                    </a:lnTo>
                    <a:lnTo>
                      <a:pt x="0" y="61"/>
                    </a:lnTo>
                    <a:lnTo>
                      <a:pt x="0" y="61"/>
                    </a:lnTo>
                    <a:lnTo>
                      <a:pt x="0" y="60"/>
                    </a:lnTo>
                    <a:lnTo>
                      <a:pt x="0" y="60"/>
                    </a:lnTo>
                    <a:lnTo>
                      <a:pt x="0" y="59"/>
                    </a:lnTo>
                    <a:lnTo>
                      <a:pt x="0" y="59"/>
                    </a:lnTo>
                    <a:lnTo>
                      <a:pt x="0" y="59"/>
                    </a:lnTo>
                    <a:lnTo>
                      <a:pt x="0" y="58"/>
                    </a:lnTo>
                    <a:lnTo>
                      <a:pt x="0" y="59"/>
                    </a:lnTo>
                    <a:lnTo>
                      <a:pt x="0" y="58"/>
                    </a:lnTo>
                    <a:lnTo>
                      <a:pt x="0" y="59"/>
                    </a:lnTo>
                    <a:lnTo>
                      <a:pt x="0" y="59"/>
                    </a:lnTo>
                    <a:lnTo>
                      <a:pt x="0" y="59"/>
                    </a:lnTo>
                    <a:lnTo>
                      <a:pt x="0" y="60"/>
                    </a:lnTo>
                    <a:lnTo>
                      <a:pt x="0" y="60"/>
                    </a:lnTo>
                    <a:lnTo>
                      <a:pt x="0" y="61"/>
                    </a:lnTo>
                    <a:lnTo>
                      <a:pt x="0" y="61"/>
                    </a:lnTo>
                    <a:lnTo>
                      <a:pt x="0" y="62"/>
                    </a:lnTo>
                    <a:lnTo>
                      <a:pt x="0" y="62"/>
                    </a:lnTo>
                    <a:lnTo>
                      <a:pt x="0" y="62"/>
                    </a:lnTo>
                    <a:lnTo>
                      <a:pt x="0" y="60"/>
                    </a:lnTo>
                    <a:lnTo>
                      <a:pt x="0" y="59"/>
                    </a:lnTo>
                    <a:lnTo>
                      <a:pt x="0" y="58"/>
                    </a:lnTo>
                    <a:lnTo>
                      <a:pt x="0" y="57"/>
                    </a:lnTo>
                    <a:lnTo>
                      <a:pt x="0" y="57"/>
                    </a:lnTo>
                    <a:lnTo>
                      <a:pt x="0" y="56"/>
                    </a:lnTo>
                    <a:lnTo>
                      <a:pt x="0" y="55"/>
                    </a:lnTo>
                    <a:lnTo>
                      <a:pt x="0" y="54"/>
                    </a:lnTo>
                    <a:lnTo>
                      <a:pt x="0" y="55"/>
                    </a:lnTo>
                    <a:lnTo>
                      <a:pt x="0" y="55"/>
                    </a:lnTo>
                    <a:lnTo>
                      <a:pt x="0" y="55"/>
                    </a:lnTo>
                    <a:lnTo>
                      <a:pt x="0" y="55"/>
                    </a:lnTo>
                    <a:lnTo>
                      <a:pt x="0" y="56"/>
                    </a:lnTo>
                    <a:lnTo>
                      <a:pt x="0" y="55"/>
                    </a:lnTo>
                    <a:lnTo>
                      <a:pt x="0" y="56"/>
                    </a:lnTo>
                    <a:lnTo>
                      <a:pt x="0" y="56"/>
                    </a:lnTo>
                    <a:lnTo>
                      <a:pt x="0" y="56"/>
                    </a:lnTo>
                    <a:lnTo>
                      <a:pt x="0" y="57"/>
                    </a:lnTo>
                    <a:lnTo>
                      <a:pt x="0" y="56"/>
                    </a:lnTo>
                    <a:lnTo>
                      <a:pt x="0" y="56"/>
                    </a:lnTo>
                    <a:lnTo>
                      <a:pt x="0" y="56"/>
                    </a:lnTo>
                    <a:lnTo>
                      <a:pt x="0" y="56"/>
                    </a:lnTo>
                    <a:lnTo>
                      <a:pt x="0" y="56"/>
                    </a:lnTo>
                    <a:lnTo>
                      <a:pt x="0" y="55"/>
                    </a:lnTo>
                    <a:lnTo>
                      <a:pt x="0" y="55"/>
                    </a:lnTo>
                    <a:lnTo>
                      <a:pt x="0" y="56"/>
                    </a:lnTo>
                    <a:lnTo>
                      <a:pt x="0" y="56"/>
                    </a:lnTo>
                    <a:lnTo>
                      <a:pt x="0" y="56"/>
                    </a:lnTo>
                    <a:lnTo>
                      <a:pt x="0" y="56"/>
                    </a:lnTo>
                    <a:lnTo>
                      <a:pt x="0" y="55"/>
                    </a:lnTo>
                    <a:lnTo>
                      <a:pt x="0" y="55"/>
                    </a:lnTo>
                    <a:lnTo>
                      <a:pt x="0" y="54"/>
                    </a:lnTo>
                    <a:lnTo>
                      <a:pt x="0" y="55"/>
                    </a:lnTo>
                    <a:lnTo>
                      <a:pt x="0" y="54"/>
                    </a:lnTo>
                    <a:lnTo>
                      <a:pt x="0" y="55"/>
                    </a:lnTo>
                    <a:lnTo>
                      <a:pt x="0" y="55"/>
                    </a:lnTo>
                    <a:lnTo>
                      <a:pt x="0" y="56"/>
                    </a:lnTo>
                    <a:lnTo>
                      <a:pt x="0" y="55"/>
                    </a:lnTo>
                    <a:lnTo>
                      <a:pt x="0" y="55"/>
                    </a:lnTo>
                    <a:lnTo>
                      <a:pt x="0" y="55"/>
                    </a:lnTo>
                    <a:lnTo>
                      <a:pt x="0" y="55"/>
                    </a:lnTo>
                    <a:lnTo>
                      <a:pt x="0" y="54"/>
                    </a:lnTo>
                    <a:lnTo>
                      <a:pt x="0" y="54"/>
                    </a:lnTo>
                    <a:lnTo>
                      <a:pt x="0" y="53"/>
                    </a:lnTo>
                    <a:lnTo>
                      <a:pt x="0" y="53"/>
                    </a:lnTo>
                    <a:lnTo>
                      <a:pt x="0" y="52"/>
                    </a:lnTo>
                    <a:lnTo>
                      <a:pt x="0" y="52"/>
                    </a:lnTo>
                    <a:lnTo>
                      <a:pt x="0" y="51"/>
                    </a:lnTo>
                    <a:lnTo>
                      <a:pt x="0" y="52"/>
                    </a:lnTo>
                    <a:lnTo>
                      <a:pt x="0" y="51"/>
                    </a:lnTo>
                    <a:lnTo>
                      <a:pt x="0" y="51"/>
                    </a:lnTo>
                    <a:lnTo>
                      <a:pt x="0" y="50"/>
                    </a:lnTo>
                    <a:lnTo>
                      <a:pt x="0" y="50"/>
                    </a:lnTo>
                    <a:lnTo>
                      <a:pt x="0" y="49"/>
                    </a:lnTo>
                    <a:lnTo>
                      <a:pt x="0" y="50"/>
                    </a:lnTo>
                    <a:lnTo>
                      <a:pt x="0" y="50"/>
                    </a:lnTo>
                    <a:lnTo>
                      <a:pt x="0" y="51"/>
                    </a:lnTo>
                    <a:lnTo>
                      <a:pt x="0" y="51"/>
                    </a:lnTo>
                    <a:lnTo>
                      <a:pt x="0" y="51"/>
                    </a:lnTo>
                    <a:lnTo>
                      <a:pt x="0" y="51"/>
                    </a:lnTo>
                    <a:lnTo>
                      <a:pt x="0" y="50"/>
                    </a:lnTo>
                    <a:lnTo>
                      <a:pt x="0" y="51"/>
                    </a:lnTo>
                    <a:lnTo>
                      <a:pt x="0" y="50"/>
                    </a:lnTo>
                    <a:lnTo>
                      <a:pt x="0" y="50"/>
                    </a:lnTo>
                    <a:lnTo>
                      <a:pt x="0" y="49"/>
                    </a:lnTo>
                    <a:lnTo>
                      <a:pt x="0" y="49"/>
                    </a:lnTo>
                    <a:lnTo>
                      <a:pt x="0" y="49"/>
                    </a:lnTo>
                    <a:lnTo>
                      <a:pt x="0" y="49"/>
                    </a:lnTo>
                    <a:lnTo>
                      <a:pt x="0" y="49"/>
                    </a:lnTo>
                    <a:lnTo>
                      <a:pt x="0" y="49"/>
                    </a:lnTo>
                    <a:lnTo>
                      <a:pt x="0" y="49"/>
                    </a:lnTo>
                    <a:lnTo>
                      <a:pt x="0" y="49"/>
                    </a:lnTo>
                    <a:lnTo>
                      <a:pt x="0" y="49"/>
                    </a:lnTo>
                    <a:lnTo>
                      <a:pt x="0" y="49"/>
                    </a:lnTo>
                    <a:lnTo>
                      <a:pt x="0" y="49"/>
                    </a:lnTo>
                    <a:lnTo>
                      <a:pt x="0" y="50"/>
                    </a:lnTo>
                    <a:lnTo>
                      <a:pt x="0" y="49"/>
                    </a:lnTo>
                    <a:lnTo>
                      <a:pt x="0" y="49"/>
                    </a:lnTo>
                    <a:lnTo>
                      <a:pt x="0" y="49"/>
                    </a:lnTo>
                    <a:lnTo>
                      <a:pt x="0" y="49"/>
                    </a:lnTo>
                    <a:lnTo>
                      <a:pt x="0" y="49"/>
                    </a:lnTo>
                    <a:lnTo>
                      <a:pt x="0" y="49"/>
                    </a:lnTo>
                    <a:lnTo>
                      <a:pt x="0" y="49"/>
                    </a:lnTo>
                    <a:lnTo>
                      <a:pt x="0" y="49"/>
                    </a:lnTo>
                    <a:lnTo>
                      <a:pt x="0" y="50"/>
                    </a:lnTo>
                    <a:lnTo>
                      <a:pt x="0" y="50"/>
                    </a:lnTo>
                    <a:lnTo>
                      <a:pt x="0" y="51"/>
                    </a:lnTo>
                    <a:lnTo>
                      <a:pt x="0" y="51"/>
                    </a:lnTo>
                    <a:lnTo>
                      <a:pt x="0" y="51"/>
                    </a:lnTo>
                    <a:lnTo>
                      <a:pt x="0" y="52"/>
                    </a:lnTo>
                    <a:lnTo>
                      <a:pt x="0" y="52"/>
                    </a:lnTo>
                    <a:lnTo>
                      <a:pt x="0" y="53"/>
                    </a:lnTo>
                    <a:lnTo>
                      <a:pt x="0" y="52"/>
                    </a:lnTo>
                    <a:lnTo>
                      <a:pt x="0" y="52"/>
                    </a:lnTo>
                    <a:lnTo>
                      <a:pt x="0" y="51"/>
                    </a:lnTo>
                    <a:lnTo>
                      <a:pt x="0" y="51"/>
                    </a:lnTo>
                    <a:lnTo>
                      <a:pt x="0" y="51"/>
                    </a:lnTo>
                    <a:lnTo>
                      <a:pt x="0" y="49"/>
                    </a:lnTo>
                    <a:lnTo>
                      <a:pt x="0" y="49"/>
                    </a:lnTo>
                    <a:lnTo>
                      <a:pt x="0" y="48"/>
                    </a:lnTo>
                    <a:lnTo>
                      <a:pt x="0" y="49"/>
                    </a:lnTo>
                    <a:lnTo>
                      <a:pt x="0" y="49"/>
                    </a:lnTo>
                    <a:lnTo>
                      <a:pt x="0" y="48"/>
                    </a:lnTo>
                    <a:lnTo>
                      <a:pt x="0" y="48"/>
                    </a:lnTo>
                    <a:lnTo>
                      <a:pt x="0" y="48"/>
                    </a:lnTo>
                    <a:lnTo>
                      <a:pt x="0" y="48"/>
                    </a:lnTo>
                    <a:lnTo>
                      <a:pt x="0" y="48"/>
                    </a:lnTo>
                    <a:lnTo>
                      <a:pt x="0" y="49"/>
                    </a:lnTo>
                    <a:lnTo>
                      <a:pt x="0" y="49"/>
                    </a:lnTo>
                    <a:lnTo>
                      <a:pt x="0" y="49"/>
                    </a:lnTo>
                    <a:lnTo>
                      <a:pt x="0" y="49"/>
                    </a:lnTo>
                    <a:lnTo>
                      <a:pt x="0" y="49"/>
                    </a:lnTo>
                    <a:lnTo>
                      <a:pt x="0" y="50"/>
                    </a:lnTo>
                    <a:lnTo>
                      <a:pt x="0" y="51"/>
                    </a:lnTo>
                    <a:lnTo>
                      <a:pt x="0" y="51"/>
                    </a:lnTo>
                    <a:lnTo>
                      <a:pt x="0" y="51"/>
                    </a:lnTo>
                    <a:lnTo>
                      <a:pt x="0" y="52"/>
                    </a:lnTo>
                    <a:lnTo>
                      <a:pt x="0" y="52"/>
                    </a:lnTo>
                    <a:lnTo>
                      <a:pt x="0" y="52"/>
                    </a:lnTo>
                    <a:lnTo>
                      <a:pt x="0" y="52"/>
                    </a:lnTo>
                    <a:lnTo>
                      <a:pt x="0" y="53"/>
                    </a:lnTo>
                    <a:lnTo>
                      <a:pt x="0" y="52"/>
                    </a:lnTo>
                    <a:lnTo>
                      <a:pt x="0" y="53"/>
                    </a:lnTo>
                    <a:lnTo>
                      <a:pt x="0" y="53"/>
                    </a:lnTo>
                    <a:lnTo>
                      <a:pt x="0" y="54"/>
                    </a:lnTo>
                    <a:lnTo>
                      <a:pt x="0" y="54"/>
                    </a:lnTo>
                    <a:lnTo>
                      <a:pt x="0" y="54"/>
                    </a:lnTo>
                    <a:lnTo>
                      <a:pt x="0" y="55"/>
                    </a:lnTo>
                    <a:lnTo>
                      <a:pt x="0" y="54"/>
                    </a:lnTo>
                    <a:lnTo>
                      <a:pt x="0" y="54"/>
                    </a:lnTo>
                    <a:lnTo>
                      <a:pt x="0" y="54"/>
                    </a:lnTo>
                    <a:lnTo>
                      <a:pt x="0" y="54"/>
                    </a:lnTo>
                    <a:lnTo>
                      <a:pt x="0" y="55"/>
                    </a:lnTo>
                    <a:lnTo>
                      <a:pt x="0" y="55"/>
                    </a:lnTo>
                    <a:lnTo>
                      <a:pt x="0" y="54"/>
                    </a:lnTo>
                    <a:lnTo>
                      <a:pt x="0" y="54"/>
                    </a:lnTo>
                    <a:lnTo>
                      <a:pt x="0" y="54"/>
                    </a:lnTo>
                    <a:lnTo>
                      <a:pt x="0" y="55"/>
                    </a:lnTo>
                    <a:lnTo>
                      <a:pt x="0" y="54"/>
                    </a:lnTo>
                    <a:lnTo>
                      <a:pt x="0" y="55"/>
                    </a:lnTo>
                    <a:lnTo>
                      <a:pt x="0" y="55"/>
                    </a:lnTo>
                    <a:lnTo>
                      <a:pt x="0" y="56"/>
                    </a:lnTo>
                    <a:lnTo>
                      <a:pt x="0" y="56"/>
                    </a:lnTo>
                    <a:lnTo>
                      <a:pt x="0" y="56"/>
                    </a:lnTo>
                    <a:lnTo>
                      <a:pt x="0" y="56"/>
                    </a:lnTo>
                    <a:lnTo>
                      <a:pt x="0" y="56"/>
                    </a:lnTo>
                    <a:lnTo>
                      <a:pt x="0" y="56"/>
                    </a:lnTo>
                    <a:lnTo>
                      <a:pt x="0" y="57"/>
                    </a:lnTo>
                    <a:lnTo>
                      <a:pt x="0" y="56"/>
                    </a:lnTo>
                    <a:lnTo>
                      <a:pt x="0" y="57"/>
                    </a:lnTo>
                    <a:lnTo>
                      <a:pt x="0" y="57"/>
                    </a:lnTo>
                    <a:lnTo>
                      <a:pt x="0" y="58"/>
                    </a:lnTo>
                    <a:lnTo>
                      <a:pt x="0" y="58"/>
                    </a:lnTo>
                    <a:lnTo>
                      <a:pt x="0" y="58"/>
                    </a:lnTo>
                    <a:lnTo>
                      <a:pt x="0" y="58"/>
                    </a:lnTo>
                    <a:lnTo>
                      <a:pt x="0" y="59"/>
                    </a:lnTo>
                    <a:lnTo>
                      <a:pt x="0" y="58"/>
                    </a:lnTo>
                    <a:lnTo>
                      <a:pt x="0" y="59"/>
                    </a:lnTo>
                    <a:lnTo>
                      <a:pt x="0" y="59"/>
                    </a:lnTo>
                    <a:lnTo>
                      <a:pt x="0" y="59"/>
                    </a:lnTo>
                    <a:lnTo>
                      <a:pt x="0" y="59"/>
                    </a:lnTo>
                    <a:lnTo>
                      <a:pt x="0" y="59"/>
                    </a:lnTo>
                    <a:lnTo>
                      <a:pt x="0" y="58"/>
                    </a:lnTo>
                    <a:lnTo>
                      <a:pt x="0" y="59"/>
                    </a:lnTo>
                    <a:lnTo>
                      <a:pt x="0" y="58"/>
                    </a:lnTo>
                    <a:lnTo>
                      <a:pt x="0" y="57"/>
                    </a:lnTo>
                    <a:lnTo>
                      <a:pt x="0" y="57"/>
                    </a:lnTo>
                    <a:lnTo>
                      <a:pt x="0" y="56"/>
                    </a:lnTo>
                    <a:lnTo>
                      <a:pt x="0" y="57"/>
                    </a:lnTo>
                    <a:lnTo>
                      <a:pt x="0" y="56"/>
                    </a:lnTo>
                    <a:lnTo>
                      <a:pt x="0" y="57"/>
                    </a:lnTo>
                    <a:lnTo>
                      <a:pt x="0" y="56"/>
                    </a:lnTo>
                    <a:lnTo>
                      <a:pt x="0" y="57"/>
                    </a:lnTo>
                    <a:lnTo>
                      <a:pt x="0" y="56"/>
                    </a:lnTo>
                    <a:lnTo>
                      <a:pt x="0" y="56"/>
                    </a:lnTo>
                    <a:lnTo>
                      <a:pt x="0" y="56"/>
                    </a:lnTo>
                    <a:lnTo>
                      <a:pt x="0" y="57"/>
                    </a:lnTo>
                    <a:lnTo>
                      <a:pt x="0" y="56"/>
                    </a:lnTo>
                    <a:lnTo>
                      <a:pt x="0" y="56"/>
                    </a:lnTo>
                    <a:lnTo>
                      <a:pt x="0" y="57"/>
                    </a:lnTo>
                    <a:lnTo>
                      <a:pt x="0" y="58"/>
                    </a:lnTo>
                    <a:lnTo>
                      <a:pt x="0" y="57"/>
                    </a:lnTo>
                    <a:lnTo>
                      <a:pt x="0" y="57"/>
                    </a:lnTo>
                    <a:lnTo>
                      <a:pt x="0" y="57"/>
                    </a:lnTo>
                    <a:lnTo>
                      <a:pt x="0" y="56"/>
                    </a:lnTo>
                    <a:lnTo>
                      <a:pt x="0" y="57"/>
                    </a:lnTo>
                    <a:lnTo>
                      <a:pt x="0" y="57"/>
                    </a:lnTo>
                    <a:lnTo>
                      <a:pt x="0" y="57"/>
                    </a:lnTo>
                    <a:lnTo>
                      <a:pt x="0" y="57"/>
                    </a:lnTo>
                    <a:lnTo>
                      <a:pt x="0" y="58"/>
                    </a:lnTo>
                    <a:lnTo>
                      <a:pt x="0" y="57"/>
                    </a:lnTo>
                    <a:lnTo>
                      <a:pt x="0" y="56"/>
                    </a:lnTo>
                    <a:lnTo>
                      <a:pt x="0" y="57"/>
                    </a:lnTo>
                    <a:lnTo>
                      <a:pt x="0" y="57"/>
                    </a:lnTo>
                    <a:lnTo>
                      <a:pt x="0" y="58"/>
                    </a:lnTo>
                    <a:lnTo>
                      <a:pt x="0" y="57"/>
                    </a:lnTo>
                    <a:lnTo>
                      <a:pt x="0" y="57"/>
                    </a:lnTo>
                    <a:lnTo>
                      <a:pt x="0" y="57"/>
                    </a:lnTo>
                    <a:lnTo>
                      <a:pt x="0" y="56"/>
                    </a:lnTo>
                    <a:lnTo>
                      <a:pt x="0" y="56"/>
                    </a:lnTo>
                    <a:lnTo>
                      <a:pt x="0" y="57"/>
                    </a:lnTo>
                    <a:lnTo>
                      <a:pt x="0" y="57"/>
                    </a:lnTo>
                    <a:lnTo>
                      <a:pt x="0" y="57"/>
                    </a:lnTo>
                    <a:lnTo>
                      <a:pt x="0" y="56"/>
                    </a:lnTo>
                    <a:lnTo>
                      <a:pt x="0" y="56"/>
                    </a:lnTo>
                    <a:lnTo>
                      <a:pt x="0" y="56"/>
                    </a:lnTo>
                    <a:lnTo>
                      <a:pt x="0" y="56"/>
                    </a:lnTo>
                    <a:lnTo>
                      <a:pt x="0" y="55"/>
                    </a:lnTo>
                    <a:lnTo>
                      <a:pt x="0" y="55"/>
                    </a:lnTo>
                    <a:lnTo>
                      <a:pt x="0" y="55"/>
                    </a:lnTo>
                    <a:lnTo>
                      <a:pt x="0" y="54"/>
                    </a:lnTo>
                    <a:lnTo>
                      <a:pt x="0" y="55"/>
                    </a:lnTo>
                    <a:lnTo>
                      <a:pt x="0" y="54"/>
                    </a:lnTo>
                    <a:lnTo>
                      <a:pt x="0" y="54"/>
                    </a:lnTo>
                    <a:lnTo>
                      <a:pt x="0" y="54"/>
                    </a:lnTo>
                    <a:lnTo>
                      <a:pt x="0" y="54"/>
                    </a:lnTo>
                    <a:lnTo>
                      <a:pt x="0" y="55"/>
                    </a:lnTo>
                    <a:lnTo>
                      <a:pt x="0" y="55"/>
                    </a:lnTo>
                    <a:lnTo>
                      <a:pt x="0" y="55"/>
                    </a:lnTo>
                    <a:lnTo>
                      <a:pt x="0" y="56"/>
                    </a:lnTo>
                    <a:lnTo>
                      <a:pt x="0" y="55"/>
                    </a:lnTo>
                    <a:lnTo>
                      <a:pt x="0" y="55"/>
                    </a:lnTo>
                    <a:lnTo>
                      <a:pt x="0" y="55"/>
                    </a:lnTo>
                    <a:lnTo>
                      <a:pt x="0" y="54"/>
                    </a:lnTo>
                    <a:lnTo>
                      <a:pt x="0" y="55"/>
                    </a:lnTo>
                    <a:lnTo>
                      <a:pt x="0" y="55"/>
                    </a:lnTo>
                    <a:lnTo>
                      <a:pt x="0" y="54"/>
                    </a:lnTo>
                    <a:lnTo>
                      <a:pt x="0" y="55"/>
                    </a:lnTo>
                    <a:lnTo>
                      <a:pt x="0" y="55"/>
                    </a:lnTo>
                    <a:lnTo>
                      <a:pt x="0" y="55"/>
                    </a:lnTo>
                    <a:lnTo>
                      <a:pt x="0" y="55"/>
                    </a:lnTo>
                    <a:lnTo>
                      <a:pt x="0" y="56"/>
                    </a:lnTo>
                    <a:lnTo>
                      <a:pt x="0" y="56"/>
                    </a:lnTo>
                    <a:lnTo>
                      <a:pt x="0" y="57"/>
                    </a:lnTo>
                    <a:lnTo>
                      <a:pt x="0" y="57"/>
                    </a:lnTo>
                    <a:lnTo>
                      <a:pt x="0" y="58"/>
                    </a:lnTo>
                    <a:lnTo>
                      <a:pt x="0" y="59"/>
                    </a:lnTo>
                    <a:lnTo>
                      <a:pt x="0" y="59"/>
                    </a:lnTo>
                    <a:lnTo>
                      <a:pt x="0" y="59"/>
                    </a:lnTo>
                    <a:lnTo>
                      <a:pt x="0" y="59"/>
                    </a:lnTo>
                    <a:lnTo>
                      <a:pt x="0" y="60"/>
                    </a:lnTo>
                    <a:lnTo>
                      <a:pt x="0" y="60"/>
                    </a:lnTo>
                    <a:lnTo>
                      <a:pt x="0" y="60"/>
                    </a:lnTo>
                    <a:lnTo>
                      <a:pt x="0" y="61"/>
                    </a:lnTo>
                    <a:lnTo>
                      <a:pt x="0" y="62"/>
                    </a:lnTo>
                    <a:lnTo>
                      <a:pt x="0" y="62"/>
                    </a:lnTo>
                    <a:lnTo>
                      <a:pt x="0" y="61"/>
                    </a:lnTo>
                    <a:lnTo>
                      <a:pt x="0" y="61"/>
                    </a:lnTo>
                    <a:lnTo>
                      <a:pt x="0" y="61"/>
                    </a:lnTo>
                    <a:lnTo>
                      <a:pt x="0" y="61"/>
                    </a:lnTo>
                    <a:lnTo>
                      <a:pt x="0" y="61"/>
                    </a:lnTo>
                    <a:lnTo>
                      <a:pt x="0" y="61"/>
                    </a:lnTo>
                    <a:lnTo>
                      <a:pt x="0" y="61"/>
                    </a:lnTo>
                    <a:lnTo>
                      <a:pt x="0" y="60"/>
                    </a:lnTo>
                    <a:lnTo>
                      <a:pt x="0" y="60"/>
                    </a:lnTo>
                    <a:lnTo>
                      <a:pt x="0" y="61"/>
                    </a:lnTo>
                    <a:lnTo>
                      <a:pt x="0" y="61"/>
                    </a:lnTo>
                    <a:lnTo>
                      <a:pt x="0" y="61"/>
                    </a:lnTo>
                    <a:lnTo>
                      <a:pt x="0" y="61"/>
                    </a:lnTo>
                    <a:lnTo>
                      <a:pt x="0" y="61"/>
                    </a:lnTo>
                    <a:lnTo>
                      <a:pt x="0" y="62"/>
                    </a:lnTo>
                    <a:lnTo>
                      <a:pt x="0" y="62"/>
                    </a:lnTo>
                    <a:lnTo>
                      <a:pt x="0" y="63"/>
                    </a:lnTo>
                    <a:lnTo>
                      <a:pt x="0" y="63"/>
                    </a:lnTo>
                    <a:lnTo>
                      <a:pt x="0" y="63"/>
                    </a:lnTo>
                    <a:lnTo>
                      <a:pt x="0" y="62"/>
                    </a:lnTo>
                    <a:lnTo>
                      <a:pt x="0" y="62"/>
                    </a:lnTo>
                    <a:lnTo>
                      <a:pt x="0" y="62"/>
                    </a:lnTo>
                    <a:lnTo>
                      <a:pt x="0" y="69"/>
                    </a:lnTo>
                    <a:lnTo>
                      <a:pt x="0" y="63"/>
                    </a:lnTo>
                    <a:lnTo>
                      <a:pt x="0" y="58"/>
                    </a:lnTo>
                    <a:lnTo>
                      <a:pt x="0" y="55"/>
                    </a:lnTo>
                    <a:lnTo>
                      <a:pt x="0" y="54"/>
                    </a:lnTo>
                    <a:lnTo>
                      <a:pt x="0" y="54"/>
                    </a:lnTo>
                    <a:lnTo>
                      <a:pt x="0" y="53"/>
                    </a:lnTo>
                    <a:lnTo>
                      <a:pt x="0" y="52"/>
                    </a:lnTo>
                    <a:lnTo>
                      <a:pt x="0" y="51"/>
                    </a:lnTo>
                    <a:lnTo>
                      <a:pt x="0" y="50"/>
                    </a:lnTo>
                    <a:lnTo>
                      <a:pt x="0" y="49"/>
                    </a:lnTo>
                    <a:lnTo>
                      <a:pt x="0" y="48"/>
                    </a:lnTo>
                    <a:lnTo>
                      <a:pt x="0" y="47"/>
                    </a:lnTo>
                    <a:lnTo>
                      <a:pt x="0" y="47"/>
                    </a:lnTo>
                    <a:lnTo>
                      <a:pt x="0" y="46"/>
                    </a:lnTo>
                    <a:lnTo>
                      <a:pt x="0" y="45"/>
                    </a:lnTo>
                    <a:lnTo>
                      <a:pt x="0" y="44"/>
                    </a:lnTo>
                    <a:lnTo>
                      <a:pt x="0" y="43"/>
                    </a:lnTo>
                    <a:lnTo>
                      <a:pt x="0" y="41"/>
                    </a:lnTo>
                    <a:lnTo>
                      <a:pt x="0" y="39"/>
                    </a:lnTo>
                    <a:lnTo>
                      <a:pt x="0" y="39"/>
                    </a:lnTo>
                    <a:lnTo>
                      <a:pt x="0" y="38"/>
                    </a:lnTo>
                    <a:lnTo>
                      <a:pt x="0" y="37"/>
                    </a:lnTo>
                    <a:lnTo>
                      <a:pt x="0" y="37"/>
                    </a:lnTo>
                    <a:lnTo>
                      <a:pt x="0" y="37"/>
                    </a:lnTo>
                    <a:lnTo>
                      <a:pt x="0" y="36"/>
                    </a:lnTo>
                    <a:lnTo>
                      <a:pt x="0" y="36"/>
                    </a:lnTo>
                    <a:lnTo>
                      <a:pt x="0" y="35"/>
                    </a:lnTo>
                    <a:lnTo>
                      <a:pt x="0" y="35"/>
                    </a:lnTo>
                    <a:lnTo>
                      <a:pt x="0" y="35"/>
                    </a:lnTo>
                    <a:lnTo>
                      <a:pt x="0" y="34"/>
                    </a:lnTo>
                    <a:lnTo>
                      <a:pt x="0" y="34"/>
                    </a:lnTo>
                    <a:lnTo>
                      <a:pt x="0" y="33"/>
                    </a:lnTo>
                    <a:lnTo>
                      <a:pt x="0" y="34"/>
                    </a:lnTo>
                    <a:lnTo>
                      <a:pt x="0" y="33"/>
                    </a:lnTo>
                    <a:lnTo>
                      <a:pt x="0" y="33"/>
                    </a:lnTo>
                    <a:lnTo>
                      <a:pt x="0" y="33"/>
                    </a:lnTo>
                    <a:lnTo>
                      <a:pt x="0" y="32"/>
                    </a:lnTo>
                    <a:lnTo>
                      <a:pt x="0" y="32"/>
                    </a:lnTo>
                    <a:lnTo>
                      <a:pt x="0" y="32"/>
                    </a:lnTo>
                    <a:lnTo>
                      <a:pt x="0" y="31"/>
                    </a:lnTo>
                    <a:lnTo>
                      <a:pt x="0" y="30"/>
                    </a:lnTo>
                    <a:lnTo>
                      <a:pt x="0" y="30"/>
                    </a:lnTo>
                    <a:lnTo>
                      <a:pt x="0" y="30"/>
                    </a:lnTo>
                    <a:lnTo>
                      <a:pt x="0" y="30"/>
                    </a:lnTo>
                    <a:lnTo>
                      <a:pt x="0" y="29"/>
                    </a:lnTo>
                    <a:lnTo>
                      <a:pt x="0" y="29"/>
                    </a:lnTo>
                    <a:lnTo>
                      <a:pt x="0" y="28"/>
                    </a:lnTo>
                    <a:lnTo>
                      <a:pt x="0" y="28"/>
                    </a:lnTo>
                    <a:lnTo>
                      <a:pt x="0" y="27"/>
                    </a:lnTo>
                    <a:lnTo>
                      <a:pt x="0" y="27"/>
                    </a:lnTo>
                    <a:lnTo>
                      <a:pt x="0" y="27"/>
                    </a:lnTo>
                    <a:lnTo>
                      <a:pt x="0" y="26"/>
                    </a:lnTo>
                    <a:lnTo>
                      <a:pt x="0" y="25"/>
                    </a:lnTo>
                    <a:lnTo>
                      <a:pt x="0" y="25"/>
                    </a:lnTo>
                    <a:lnTo>
                      <a:pt x="0" y="25"/>
                    </a:lnTo>
                    <a:lnTo>
                      <a:pt x="0" y="24"/>
                    </a:lnTo>
                    <a:lnTo>
                      <a:pt x="0" y="25"/>
                    </a:lnTo>
                    <a:lnTo>
                      <a:pt x="0" y="25"/>
                    </a:lnTo>
                    <a:lnTo>
                      <a:pt x="0" y="25"/>
                    </a:lnTo>
                    <a:lnTo>
                      <a:pt x="0" y="25"/>
                    </a:lnTo>
                    <a:lnTo>
                      <a:pt x="0" y="25"/>
                    </a:lnTo>
                    <a:lnTo>
                      <a:pt x="0" y="25"/>
                    </a:lnTo>
                    <a:lnTo>
                      <a:pt x="0" y="25"/>
                    </a:lnTo>
                    <a:lnTo>
                      <a:pt x="0" y="24"/>
                    </a:lnTo>
                    <a:lnTo>
                      <a:pt x="0" y="24"/>
                    </a:lnTo>
                    <a:lnTo>
                      <a:pt x="0" y="24"/>
                    </a:lnTo>
                    <a:lnTo>
                      <a:pt x="0" y="25"/>
                    </a:lnTo>
                    <a:lnTo>
                      <a:pt x="0" y="24"/>
                    </a:lnTo>
                    <a:lnTo>
                      <a:pt x="0" y="24"/>
                    </a:lnTo>
                    <a:lnTo>
                      <a:pt x="0" y="23"/>
                    </a:lnTo>
                    <a:lnTo>
                      <a:pt x="0" y="23"/>
                    </a:lnTo>
                    <a:lnTo>
                      <a:pt x="0" y="22"/>
                    </a:lnTo>
                    <a:lnTo>
                      <a:pt x="0" y="22"/>
                    </a:lnTo>
                    <a:lnTo>
                      <a:pt x="0" y="22"/>
                    </a:lnTo>
                    <a:lnTo>
                      <a:pt x="0" y="22"/>
                    </a:lnTo>
                    <a:lnTo>
                      <a:pt x="0" y="21"/>
                    </a:lnTo>
                    <a:lnTo>
                      <a:pt x="0" y="20"/>
                    </a:lnTo>
                    <a:lnTo>
                      <a:pt x="0" y="20"/>
                    </a:lnTo>
                    <a:lnTo>
                      <a:pt x="0" y="19"/>
                    </a:lnTo>
                    <a:lnTo>
                      <a:pt x="0" y="19"/>
                    </a:lnTo>
                    <a:lnTo>
                      <a:pt x="0" y="19"/>
                    </a:lnTo>
                    <a:lnTo>
                      <a:pt x="0" y="19"/>
                    </a:lnTo>
                    <a:lnTo>
                      <a:pt x="0" y="18"/>
                    </a:lnTo>
                    <a:lnTo>
                      <a:pt x="0" y="18"/>
                    </a:lnTo>
                    <a:lnTo>
                      <a:pt x="0" y="17"/>
                    </a:lnTo>
                    <a:lnTo>
                      <a:pt x="0" y="18"/>
                    </a:lnTo>
                    <a:lnTo>
                      <a:pt x="0" y="17"/>
                    </a:lnTo>
                    <a:lnTo>
                      <a:pt x="0" y="17"/>
                    </a:lnTo>
                    <a:lnTo>
                      <a:pt x="0" y="17"/>
                    </a:lnTo>
                    <a:lnTo>
                      <a:pt x="0" y="16"/>
                    </a:lnTo>
                    <a:lnTo>
                      <a:pt x="0" y="17"/>
                    </a:lnTo>
                    <a:lnTo>
                      <a:pt x="0" y="17"/>
                    </a:lnTo>
                    <a:lnTo>
                      <a:pt x="0" y="18"/>
                    </a:lnTo>
                    <a:lnTo>
                      <a:pt x="0" y="18"/>
                    </a:lnTo>
                    <a:lnTo>
                      <a:pt x="0" y="18"/>
                    </a:lnTo>
                    <a:lnTo>
                      <a:pt x="0" y="17"/>
                    </a:lnTo>
                    <a:lnTo>
                      <a:pt x="0" y="18"/>
                    </a:lnTo>
                    <a:lnTo>
                      <a:pt x="0" y="17"/>
                    </a:lnTo>
                    <a:lnTo>
                      <a:pt x="0" y="18"/>
                    </a:lnTo>
                    <a:lnTo>
                      <a:pt x="0" y="17"/>
                    </a:lnTo>
                    <a:lnTo>
                      <a:pt x="0" y="18"/>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6"/>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6"/>
                    </a:lnTo>
                    <a:lnTo>
                      <a:pt x="0" y="16"/>
                    </a:lnTo>
                    <a:lnTo>
                      <a:pt x="0" y="15"/>
                    </a:lnTo>
                    <a:lnTo>
                      <a:pt x="0" y="14"/>
                    </a:lnTo>
                    <a:lnTo>
                      <a:pt x="0" y="13"/>
                    </a:lnTo>
                    <a:lnTo>
                      <a:pt x="0" y="14"/>
                    </a:lnTo>
                    <a:lnTo>
                      <a:pt x="0" y="13"/>
                    </a:lnTo>
                    <a:lnTo>
                      <a:pt x="0" y="13"/>
                    </a:lnTo>
                    <a:lnTo>
                      <a:pt x="0" y="12"/>
                    </a:lnTo>
                    <a:lnTo>
                      <a:pt x="0" y="12"/>
                    </a:lnTo>
                    <a:lnTo>
                      <a:pt x="0" y="12"/>
                    </a:lnTo>
                    <a:lnTo>
                      <a:pt x="0" y="13"/>
                    </a:lnTo>
                    <a:lnTo>
                      <a:pt x="0" y="13"/>
                    </a:lnTo>
                    <a:lnTo>
                      <a:pt x="0" y="13"/>
                    </a:lnTo>
                    <a:lnTo>
                      <a:pt x="0" y="13"/>
                    </a:lnTo>
                    <a:lnTo>
                      <a:pt x="0" y="13"/>
                    </a:lnTo>
                    <a:lnTo>
                      <a:pt x="0" y="14"/>
                    </a:lnTo>
                    <a:lnTo>
                      <a:pt x="0" y="14"/>
                    </a:lnTo>
                    <a:lnTo>
                      <a:pt x="0" y="14"/>
                    </a:lnTo>
                    <a:lnTo>
                      <a:pt x="0" y="14"/>
                    </a:lnTo>
                    <a:lnTo>
                      <a:pt x="0" y="14"/>
                    </a:lnTo>
                    <a:lnTo>
                      <a:pt x="0" y="13"/>
                    </a:lnTo>
                    <a:lnTo>
                      <a:pt x="0" y="14"/>
                    </a:lnTo>
                    <a:lnTo>
                      <a:pt x="0" y="14"/>
                    </a:lnTo>
                    <a:lnTo>
                      <a:pt x="0" y="14"/>
                    </a:lnTo>
                    <a:lnTo>
                      <a:pt x="0" y="14"/>
                    </a:lnTo>
                    <a:lnTo>
                      <a:pt x="0" y="14"/>
                    </a:lnTo>
                    <a:lnTo>
                      <a:pt x="0" y="14"/>
                    </a:lnTo>
                    <a:lnTo>
                      <a:pt x="0" y="14"/>
                    </a:lnTo>
                    <a:lnTo>
                      <a:pt x="0" y="13"/>
                    </a:lnTo>
                    <a:lnTo>
                      <a:pt x="0" y="14"/>
                    </a:lnTo>
                    <a:lnTo>
                      <a:pt x="0" y="14"/>
                    </a:lnTo>
                    <a:lnTo>
                      <a:pt x="0" y="13"/>
                    </a:lnTo>
                    <a:lnTo>
                      <a:pt x="0" y="14"/>
                    </a:lnTo>
                    <a:lnTo>
                      <a:pt x="0" y="13"/>
                    </a:lnTo>
                    <a:lnTo>
                      <a:pt x="0" y="12"/>
                    </a:lnTo>
                    <a:lnTo>
                      <a:pt x="0" y="11"/>
                    </a:lnTo>
                    <a:lnTo>
                      <a:pt x="0" y="11"/>
                    </a:lnTo>
                    <a:lnTo>
                      <a:pt x="0" y="10"/>
                    </a:lnTo>
                    <a:lnTo>
                      <a:pt x="0" y="9"/>
                    </a:lnTo>
                    <a:lnTo>
                      <a:pt x="0" y="8"/>
                    </a:lnTo>
                    <a:lnTo>
                      <a:pt x="0" y="9"/>
                    </a:lnTo>
                    <a:lnTo>
                      <a:pt x="0" y="9"/>
                    </a:lnTo>
                    <a:lnTo>
                      <a:pt x="0" y="9"/>
                    </a:lnTo>
                    <a:lnTo>
                      <a:pt x="0" y="9"/>
                    </a:lnTo>
                    <a:lnTo>
                      <a:pt x="0" y="9"/>
                    </a:lnTo>
                    <a:lnTo>
                      <a:pt x="0" y="8"/>
                    </a:lnTo>
                    <a:lnTo>
                      <a:pt x="0" y="8"/>
                    </a:lnTo>
                    <a:lnTo>
                      <a:pt x="0" y="8"/>
                    </a:lnTo>
                    <a:lnTo>
                      <a:pt x="0" y="8"/>
                    </a:lnTo>
                    <a:lnTo>
                      <a:pt x="0" y="8"/>
                    </a:lnTo>
                    <a:lnTo>
                      <a:pt x="0" y="9"/>
                    </a:lnTo>
                    <a:lnTo>
                      <a:pt x="0" y="9"/>
                    </a:lnTo>
                    <a:lnTo>
                      <a:pt x="0" y="9"/>
                    </a:lnTo>
                    <a:lnTo>
                      <a:pt x="0" y="8"/>
                    </a:lnTo>
                    <a:lnTo>
                      <a:pt x="0" y="9"/>
                    </a:lnTo>
                    <a:lnTo>
                      <a:pt x="0" y="9"/>
                    </a:lnTo>
                    <a:lnTo>
                      <a:pt x="0" y="9"/>
                    </a:lnTo>
                    <a:lnTo>
                      <a:pt x="0" y="8"/>
                    </a:lnTo>
                    <a:lnTo>
                      <a:pt x="0" y="8"/>
                    </a:lnTo>
                    <a:lnTo>
                      <a:pt x="0" y="8"/>
                    </a:lnTo>
                    <a:lnTo>
                      <a:pt x="0" y="8"/>
                    </a:lnTo>
                    <a:lnTo>
                      <a:pt x="0" y="8"/>
                    </a:lnTo>
                    <a:lnTo>
                      <a:pt x="0" y="8"/>
                    </a:lnTo>
                    <a:lnTo>
                      <a:pt x="0" y="8"/>
                    </a:lnTo>
                    <a:lnTo>
                      <a:pt x="0" y="7"/>
                    </a:lnTo>
                    <a:lnTo>
                      <a:pt x="0" y="7"/>
                    </a:lnTo>
                    <a:lnTo>
                      <a:pt x="0" y="7"/>
                    </a:lnTo>
                    <a:lnTo>
                      <a:pt x="0" y="7"/>
                    </a:lnTo>
                    <a:lnTo>
                      <a:pt x="0" y="6"/>
                    </a:lnTo>
                    <a:lnTo>
                      <a:pt x="0" y="7"/>
                    </a:lnTo>
                    <a:lnTo>
                      <a:pt x="0" y="6"/>
                    </a:lnTo>
                    <a:lnTo>
                      <a:pt x="0" y="6"/>
                    </a:lnTo>
                    <a:lnTo>
                      <a:pt x="0" y="6"/>
                    </a:lnTo>
                    <a:lnTo>
                      <a:pt x="0" y="6"/>
                    </a:lnTo>
                    <a:lnTo>
                      <a:pt x="0" y="7"/>
                    </a:lnTo>
                    <a:lnTo>
                      <a:pt x="0" y="6"/>
                    </a:lnTo>
                    <a:lnTo>
                      <a:pt x="0" y="6"/>
                    </a:lnTo>
                    <a:lnTo>
                      <a:pt x="0" y="6"/>
                    </a:lnTo>
                    <a:lnTo>
                      <a:pt x="0" y="6"/>
                    </a:lnTo>
                    <a:lnTo>
                      <a:pt x="0" y="7"/>
                    </a:lnTo>
                    <a:lnTo>
                      <a:pt x="0" y="7"/>
                    </a:lnTo>
                    <a:lnTo>
                      <a:pt x="0" y="7"/>
                    </a:lnTo>
                    <a:lnTo>
                      <a:pt x="0" y="8"/>
                    </a:lnTo>
                    <a:lnTo>
                      <a:pt x="0" y="7"/>
                    </a:lnTo>
                    <a:lnTo>
                      <a:pt x="0" y="8"/>
                    </a:lnTo>
                    <a:lnTo>
                      <a:pt x="0" y="7"/>
                    </a:lnTo>
                    <a:lnTo>
                      <a:pt x="0" y="7"/>
                    </a:lnTo>
                    <a:lnTo>
                      <a:pt x="0" y="7"/>
                    </a:lnTo>
                    <a:lnTo>
                      <a:pt x="0" y="6"/>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7"/>
                    </a:lnTo>
                    <a:lnTo>
                      <a:pt x="0" y="6"/>
                    </a:lnTo>
                    <a:lnTo>
                      <a:pt x="0" y="6"/>
                    </a:lnTo>
                    <a:lnTo>
                      <a:pt x="0" y="6"/>
                    </a:lnTo>
                    <a:lnTo>
                      <a:pt x="0" y="5"/>
                    </a:lnTo>
                    <a:lnTo>
                      <a:pt x="0" y="6"/>
                    </a:lnTo>
                    <a:lnTo>
                      <a:pt x="0" y="5"/>
                    </a:lnTo>
                    <a:lnTo>
                      <a:pt x="0" y="5"/>
                    </a:lnTo>
                    <a:lnTo>
                      <a:pt x="0" y="5"/>
                    </a:lnTo>
                    <a:lnTo>
                      <a:pt x="0" y="5"/>
                    </a:lnTo>
                    <a:lnTo>
                      <a:pt x="0" y="5"/>
                    </a:lnTo>
                    <a:lnTo>
                      <a:pt x="0" y="4"/>
                    </a:lnTo>
                    <a:lnTo>
                      <a:pt x="0" y="4"/>
                    </a:lnTo>
                    <a:lnTo>
                      <a:pt x="0" y="3"/>
                    </a:lnTo>
                    <a:lnTo>
                      <a:pt x="0" y="3"/>
                    </a:lnTo>
                    <a:lnTo>
                      <a:pt x="0" y="2"/>
                    </a:lnTo>
                    <a:lnTo>
                      <a:pt x="0" y="3"/>
                    </a:lnTo>
                    <a:lnTo>
                      <a:pt x="0" y="2"/>
                    </a:lnTo>
                    <a:lnTo>
                      <a:pt x="0" y="2"/>
                    </a:lnTo>
                    <a:lnTo>
                      <a:pt x="0" y="1"/>
                    </a:lnTo>
                    <a:lnTo>
                      <a:pt x="0" y="1"/>
                    </a:lnTo>
                    <a:lnTo>
                      <a:pt x="0" y="0"/>
                    </a:lnTo>
                    <a:lnTo>
                      <a:pt x="0" y="0"/>
                    </a:lnTo>
                    <a:lnTo>
                      <a:pt x="0" y="1"/>
                    </a:lnTo>
                    <a:lnTo>
                      <a:pt x="0" y="0"/>
                    </a:lnTo>
                    <a:lnTo>
                      <a:pt x="0" y="1"/>
                    </a:lnTo>
                    <a:lnTo>
                      <a:pt x="0" y="2"/>
                    </a:lnTo>
                    <a:lnTo>
                      <a:pt x="0" y="1"/>
                    </a:lnTo>
                    <a:lnTo>
                      <a:pt x="0" y="2"/>
                    </a:lnTo>
                    <a:lnTo>
                      <a:pt x="0" y="3"/>
                    </a:lnTo>
                    <a:lnTo>
                      <a:pt x="0" y="3"/>
                    </a:lnTo>
                    <a:lnTo>
                      <a:pt x="0" y="3"/>
                    </a:lnTo>
                    <a:lnTo>
                      <a:pt x="0" y="4"/>
                    </a:lnTo>
                    <a:lnTo>
                      <a:pt x="0" y="4"/>
                    </a:lnTo>
                    <a:lnTo>
                      <a:pt x="0" y="4"/>
                    </a:lnTo>
                    <a:lnTo>
                      <a:pt x="0" y="4"/>
                    </a:lnTo>
                    <a:lnTo>
                      <a:pt x="0" y="4"/>
                    </a:lnTo>
                    <a:lnTo>
                      <a:pt x="0" y="4"/>
                    </a:lnTo>
                    <a:lnTo>
                      <a:pt x="0" y="4"/>
                    </a:lnTo>
                    <a:lnTo>
                      <a:pt x="0" y="4"/>
                    </a:lnTo>
                    <a:lnTo>
                      <a:pt x="0" y="3"/>
                    </a:lnTo>
                    <a:lnTo>
                      <a:pt x="0" y="3"/>
                    </a:lnTo>
                    <a:lnTo>
                      <a:pt x="0" y="2"/>
                    </a:lnTo>
                    <a:lnTo>
                      <a:pt x="0" y="2"/>
                    </a:lnTo>
                    <a:lnTo>
                      <a:pt x="0" y="2"/>
                    </a:lnTo>
                    <a:lnTo>
                      <a:pt x="0" y="1"/>
                    </a:lnTo>
                    <a:lnTo>
                      <a:pt x="0" y="1"/>
                    </a:lnTo>
                    <a:lnTo>
                      <a:pt x="0" y="1"/>
                    </a:lnTo>
                    <a:lnTo>
                      <a:pt x="0" y="2"/>
                    </a:lnTo>
                    <a:lnTo>
                      <a:pt x="0" y="3"/>
                    </a:lnTo>
                    <a:lnTo>
                      <a:pt x="0" y="3"/>
                    </a:lnTo>
                    <a:lnTo>
                      <a:pt x="0" y="3"/>
                    </a:lnTo>
                    <a:lnTo>
                      <a:pt x="0" y="4"/>
                    </a:lnTo>
                    <a:lnTo>
                      <a:pt x="0" y="4"/>
                    </a:lnTo>
                    <a:lnTo>
                      <a:pt x="0" y="4"/>
                    </a:lnTo>
                    <a:lnTo>
                      <a:pt x="0" y="5"/>
                    </a:lnTo>
                    <a:lnTo>
                      <a:pt x="0" y="5"/>
                    </a:lnTo>
                    <a:lnTo>
                      <a:pt x="0" y="6"/>
                    </a:lnTo>
                    <a:lnTo>
                      <a:pt x="0" y="5"/>
                    </a:lnTo>
                    <a:lnTo>
                      <a:pt x="0" y="5"/>
                    </a:lnTo>
                    <a:lnTo>
                      <a:pt x="0" y="4"/>
                    </a:lnTo>
                    <a:lnTo>
                      <a:pt x="0" y="4"/>
                    </a:lnTo>
                    <a:lnTo>
                      <a:pt x="0" y="4"/>
                    </a:lnTo>
                    <a:lnTo>
                      <a:pt x="0" y="3"/>
                    </a:lnTo>
                    <a:lnTo>
                      <a:pt x="0" y="3"/>
                    </a:lnTo>
                    <a:lnTo>
                      <a:pt x="0" y="3"/>
                    </a:lnTo>
                    <a:lnTo>
                      <a:pt x="0" y="2"/>
                    </a:lnTo>
                    <a:lnTo>
                      <a:pt x="0" y="2"/>
                    </a:lnTo>
                    <a:lnTo>
                      <a:pt x="0" y="3"/>
                    </a:lnTo>
                    <a:lnTo>
                      <a:pt x="0" y="3"/>
                    </a:lnTo>
                    <a:lnTo>
                      <a:pt x="0" y="3"/>
                    </a:lnTo>
                    <a:lnTo>
                      <a:pt x="0" y="2"/>
                    </a:lnTo>
                    <a:lnTo>
                      <a:pt x="0" y="2"/>
                    </a:lnTo>
                    <a:lnTo>
                      <a:pt x="0" y="3"/>
                    </a:lnTo>
                    <a:lnTo>
                      <a:pt x="0" y="3"/>
                    </a:lnTo>
                    <a:lnTo>
                      <a:pt x="0" y="4"/>
                    </a:lnTo>
                    <a:lnTo>
                      <a:pt x="0" y="4"/>
                    </a:lnTo>
                    <a:lnTo>
                      <a:pt x="0" y="4"/>
                    </a:lnTo>
                    <a:lnTo>
                      <a:pt x="0" y="5"/>
                    </a:lnTo>
                    <a:lnTo>
                      <a:pt x="0" y="6"/>
                    </a:lnTo>
                    <a:lnTo>
                      <a:pt x="0" y="6"/>
                    </a:lnTo>
                    <a:lnTo>
                      <a:pt x="0" y="6"/>
                    </a:lnTo>
                    <a:lnTo>
                      <a:pt x="0" y="6"/>
                    </a:lnTo>
                    <a:lnTo>
                      <a:pt x="0" y="6"/>
                    </a:lnTo>
                    <a:lnTo>
                      <a:pt x="0" y="6"/>
                    </a:lnTo>
                    <a:lnTo>
                      <a:pt x="0" y="6"/>
                    </a:lnTo>
                    <a:lnTo>
                      <a:pt x="0" y="6"/>
                    </a:lnTo>
                    <a:lnTo>
                      <a:pt x="0" y="7"/>
                    </a:lnTo>
                    <a:lnTo>
                      <a:pt x="0" y="8"/>
                    </a:lnTo>
                    <a:lnTo>
                      <a:pt x="0" y="7"/>
                    </a:lnTo>
                    <a:lnTo>
                      <a:pt x="0" y="7"/>
                    </a:lnTo>
                    <a:lnTo>
                      <a:pt x="0" y="8"/>
                    </a:lnTo>
                    <a:lnTo>
                      <a:pt x="0" y="7"/>
                    </a:lnTo>
                    <a:lnTo>
                      <a:pt x="0" y="7"/>
                    </a:lnTo>
                    <a:lnTo>
                      <a:pt x="0" y="6"/>
                    </a:lnTo>
                    <a:lnTo>
                      <a:pt x="0" y="6"/>
                    </a:lnTo>
                    <a:lnTo>
                      <a:pt x="0" y="6"/>
                    </a:lnTo>
                    <a:lnTo>
                      <a:pt x="0" y="6"/>
                    </a:lnTo>
                    <a:lnTo>
                      <a:pt x="0" y="7"/>
                    </a:lnTo>
                    <a:lnTo>
                      <a:pt x="0" y="6"/>
                    </a:lnTo>
                    <a:lnTo>
                      <a:pt x="0" y="6"/>
                    </a:lnTo>
                    <a:lnTo>
                      <a:pt x="0" y="6"/>
                    </a:lnTo>
                    <a:lnTo>
                      <a:pt x="0" y="6"/>
                    </a:lnTo>
                    <a:lnTo>
                      <a:pt x="0" y="6"/>
                    </a:lnTo>
                    <a:lnTo>
                      <a:pt x="0" y="7"/>
                    </a:lnTo>
                    <a:lnTo>
                      <a:pt x="0" y="6"/>
                    </a:lnTo>
                    <a:lnTo>
                      <a:pt x="0" y="7"/>
                    </a:lnTo>
                    <a:lnTo>
                      <a:pt x="0" y="6"/>
                    </a:lnTo>
                    <a:lnTo>
                      <a:pt x="0" y="7"/>
                    </a:lnTo>
                    <a:lnTo>
                      <a:pt x="0" y="6"/>
                    </a:lnTo>
                    <a:lnTo>
                      <a:pt x="0" y="7"/>
                    </a:lnTo>
                    <a:lnTo>
                      <a:pt x="0" y="7"/>
                    </a:lnTo>
                    <a:lnTo>
                      <a:pt x="0" y="8"/>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5"/>
                    </a:lnTo>
                    <a:lnTo>
                      <a:pt x="0" y="5"/>
                    </a:lnTo>
                    <a:lnTo>
                      <a:pt x="0" y="4"/>
                    </a:lnTo>
                    <a:lnTo>
                      <a:pt x="0" y="4"/>
                    </a:lnTo>
                    <a:lnTo>
                      <a:pt x="0" y="3"/>
                    </a:lnTo>
                    <a:lnTo>
                      <a:pt x="0" y="4"/>
                    </a:lnTo>
                    <a:lnTo>
                      <a:pt x="0" y="3"/>
                    </a:lnTo>
                    <a:lnTo>
                      <a:pt x="0" y="3"/>
                    </a:lnTo>
                    <a:lnTo>
                      <a:pt x="0" y="3"/>
                    </a:lnTo>
                    <a:lnTo>
                      <a:pt x="0" y="2"/>
                    </a:lnTo>
                    <a:lnTo>
                      <a:pt x="0" y="3"/>
                    </a:lnTo>
                    <a:lnTo>
                      <a:pt x="0" y="2"/>
                    </a:lnTo>
                    <a:lnTo>
                      <a:pt x="0" y="3"/>
                    </a:lnTo>
                    <a:lnTo>
                      <a:pt x="0" y="3"/>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3"/>
                    </a:lnTo>
                    <a:lnTo>
                      <a:pt x="0" y="3"/>
                    </a:lnTo>
                    <a:lnTo>
                      <a:pt x="0" y="3"/>
                    </a:lnTo>
                    <a:lnTo>
                      <a:pt x="0" y="3"/>
                    </a:lnTo>
                    <a:lnTo>
                      <a:pt x="0" y="3"/>
                    </a:lnTo>
                    <a:lnTo>
                      <a:pt x="0" y="3"/>
                    </a:lnTo>
                    <a:lnTo>
                      <a:pt x="0" y="3"/>
                    </a:lnTo>
                  </a:path>
                </a:pathLst>
              </a:custGeom>
              <a:noFill/>
              <a:ln w="0">
                <a:solidFill>
                  <a:srgbClr val="3366FF"/>
                </a:solidFill>
                <a:prstDash val="solid"/>
                <a:round/>
                <a:headEnd/>
                <a:tailEnd/>
              </a:ln>
            </p:spPr>
            <p:txBody>
              <a:bodyPr/>
              <a:lstStyle/>
              <a:p>
                <a:endParaRPr lang="en-GB"/>
              </a:p>
            </p:txBody>
          </p:sp>
          <p:sp>
            <p:nvSpPr>
              <p:cNvPr id="186421" name="Freeform 1077"/>
              <p:cNvSpPr>
                <a:spLocks/>
              </p:cNvSpPr>
              <p:nvPr/>
            </p:nvSpPr>
            <p:spPr bwMode="auto">
              <a:xfrm>
                <a:off x="4068" y="3563"/>
                <a:ext cx="6" cy="78"/>
              </a:xfrm>
              <a:custGeom>
                <a:avLst/>
                <a:gdLst/>
                <a:ahLst/>
                <a:cxnLst>
                  <a:cxn ang="0">
                    <a:pos x="0" y="7"/>
                  </a:cxn>
                  <a:cxn ang="0">
                    <a:pos x="0" y="6"/>
                  </a:cxn>
                  <a:cxn ang="0">
                    <a:pos x="0" y="6"/>
                  </a:cxn>
                  <a:cxn ang="0">
                    <a:pos x="0" y="8"/>
                  </a:cxn>
                  <a:cxn ang="0">
                    <a:pos x="0" y="7"/>
                  </a:cxn>
                  <a:cxn ang="0">
                    <a:pos x="0" y="9"/>
                  </a:cxn>
                  <a:cxn ang="0">
                    <a:pos x="0" y="10"/>
                  </a:cxn>
                  <a:cxn ang="0">
                    <a:pos x="0" y="9"/>
                  </a:cxn>
                  <a:cxn ang="0">
                    <a:pos x="0" y="9"/>
                  </a:cxn>
                  <a:cxn ang="0">
                    <a:pos x="0" y="10"/>
                  </a:cxn>
                  <a:cxn ang="0">
                    <a:pos x="0" y="11"/>
                  </a:cxn>
                  <a:cxn ang="0">
                    <a:pos x="0" y="8"/>
                  </a:cxn>
                  <a:cxn ang="0">
                    <a:pos x="0" y="12"/>
                  </a:cxn>
                  <a:cxn ang="0">
                    <a:pos x="0" y="10"/>
                  </a:cxn>
                  <a:cxn ang="0">
                    <a:pos x="0" y="11"/>
                  </a:cxn>
                  <a:cxn ang="0">
                    <a:pos x="0" y="9"/>
                  </a:cxn>
                  <a:cxn ang="0">
                    <a:pos x="0" y="9"/>
                  </a:cxn>
                  <a:cxn ang="0">
                    <a:pos x="0" y="9"/>
                  </a:cxn>
                  <a:cxn ang="0">
                    <a:pos x="0" y="8"/>
                  </a:cxn>
                  <a:cxn ang="0">
                    <a:pos x="0" y="8"/>
                  </a:cxn>
                  <a:cxn ang="0">
                    <a:pos x="0" y="8"/>
                  </a:cxn>
                  <a:cxn ang="0">
                    <a:pos x="0" y="7"/>
                  </a:cxn>
                  <a:cxn ang="0">
                    <a:pos x="0" y="7"/>
                  </a:cxn>
                  <a:cxn ang="0">
                    <a:pos x="0" y="8"/>
                  </a:cxn>
                  <a:cxn ang="0">
                    <a:pos x="0" y="9"/>
                  </a:cxn>
                  <a:cxn ang="0">
                    <a:pos x="0" y="10"/>
                  </a:cxn>
                  <a:cxn ang="0">
                    <a:pos x="0" y="10"/>
                  </a:cxn>
                  <a:cxn ang="0">
                    <a:pos x="0" y="9"/>
                  </a:cxn>
                  <a:cxn ang="0">
                    <a:pos x="0" y="9"/>
                  </a:cxn>
                  <a:cxn ang="0">
                    <a:pos x="0" y="6"/>
                  </a:cxn>
                  <a:cxn ang="0">
                    <a:pos x="0" y="7"/>
                  </a:cxn>
                  <a:cxn ang="0">
                    <a:pos x="0" y="8"/>
                  </a:cxn>
                  <a:cxn ang="0">
                    <a:pos x="1" y="8"/>
                  </a:cxn>
                  <a:cxn ang="0">
                    <a:pos x="1" y="9"/>
                  </a:cxn>
                  <a:cxn ang="0">
                    <a:pos x="1" y="10"/>
                  </a:cxn>
                  <a:cxn ang="0">
                    <a:pos x="1" y="12"/>
                  </a:cxn>
                  <a:cxn ang="0">
                    <a:pos x="1" y="7"/>
                  </a:cxn>
                  <a:cxn ang="0">
                    <a:pos x="1" y="4"/>
                  </a:cxn>
                  <a:cxn ang="0">
                    <a:pos x="1" y="2"/>
                  </a:cxn>
                  <a:cxn ang="0">
                    <a:pos x="1" y="2"/>
                  </a:cxn>
                  <a:cxn ang="0">
                    <a:pos x="1" y="2"/>
                  </a:cxn>
                  <a:cxn ang="0">
                    <a:pos x="1" y="4"/>
                  </a:cxn>
                  <a:cxn ang="0">
                    <a:pos x="1" y="5"/>
                  </a:cxn>
                  <a:cxn ang="0">
                    <a:pos x="1" y="4"/>
                  </a:cxn>
                  <a:cxn ang="0">
                    <a:pos x="1" y="2"/>
                  </a:cxn>
                  <a:cxn ang="0">
                    <a:pos x="1" y="2"/>
                  </a:cxn>
                  <a:cxn ang="0">
                    <a:pos x="1" y="2"/>
                  </a:cxn>
                  <a:cxn ang="0">
                    <a:pos x="1" y="2"/>
                  </a:cxn>
                  <a:cxn ang="0">
                    <a:pos x="1" y="4"/>
                  </a:cxn>
                  <a:cxn ang="0">
                    <a:pos x="1" y="6"/>
                  </a:cxn>
                  <a:cxn ang="0">
                    <a:pos x="1" y="4"/>
                  </a:cxn>
                  <a:cxn ang="0">
                    <a:pos x="1" y="4"/>
                  </a:cxn>
                  <a:cxn ang="0">
                    <a:pos x="1" y="1"/>
                  </a:cxn>
                  <a:cxn ang="0">
                    <a:pos x="1" y="1"/>
                  </a:cxn>
                  <a:cxn ang="0">
                    <a:pos x="1" y="3"/>
                  </a:cxn>
                  <a:cxn ang="0">
                    <a:pos x="1" y="5"/>
                  </a:cxn>
                  <a:cxn ang="0">
                    <a:pos x="1" y="7"/>
                  </a:cxn>
                  <a:cxn ang="0">
                    <a:pos x="1" y="8"/>
                  </a:cxn>
                  <a:cxn ang="0">
                    <a:pos x="1" y="11"/>
                  </a:cxn>
                  <a:cxn ang="0">
                    <a:pos x="1" y="12"/>
                  </a:cxn>
                  <a:cxn ang="0">
                    <a:pos x="1" y="7"/>
                  </a:cxn>
                  <a:cxn ang="0">
                    <a:pos x="1" y="9"/>
                  </a:cxn>
                  <a:cxn ang="0">
                    <a:pos x="1" y="6"/>
                  </a:cxn>
                </a:cxnLst>
                <a:rect l="0" t="0" r="r" b="b"/>
                <a:pathLst>
                  <a:path w="1" h="13">
                    <a:moveTo>
                      <a:pt x="0" y="4"/>
                    </a:moveTo>
                    <a:lnTo>
                      <a:pt x="0" y="4"/>
                    </a:lnTo>
                    <a:lnTo>
                      <a:pt x="0" y="5"/>
                    </a:lnTo>
                    <a:lnTo>
                      <a:pt x="0" y="5"/>
                    </a:lnTo>
                    <a:lnTo>
                      <a:pt x="0" y="6"/>
                    </a:lnTo>
                    <a:lnTo>
                      <a:pt x="0" y="6"/>
                    </a:lnTo>
                    <a:lnTo>
                      <a:pt x="0" y="6"/>
                    </a:lnTo>
                    <a:lnTo>
                      <a:pt x="0" y="6"/>
                    </a:lnTo>
                    <a:lnTo>
                      <a:pt x="0" y="6"/>
                    </a:lnTo>
                    <a:lnTo>
                      <a:pt x="0" y="7"/>
                    </a:lnTo>
                    <a:lnTo>
                      <a:pt x="0" y="7"/>
                    </a:lnTo>
                    <a:lnTo>
                      <a:pt x="0" y="7"/>
                    </a:lnTo>
                    <a:lnTo>
                      <a:pt x="0" y="6"/>
                    </a:lnTo>
                    <a:lnTo>
                      <a:pt x="0" y="7"/>
                    </a:lnTo>
                    <a:lnTo>
                      <a:pt x="0" y="7"/>
                    </a:lnTo>
                    <a:lnTo>
                      <a:pt x="0" y="6"/>
                    </a:lnTo>
                    <a:lnTo>
                      <a:pt x="0" y="6"/>
                    </a:lnTo>
                    <a:lnTo>
                      <a:pt x="0" y="6"/>
                    </a:lnTo>
                    <a:lnTo>
                      <a:pt x="0" y="5"/>
                    </a:lnTo>
                    <a:lnTo>
                      <a:pt x="0" y="5"/>
                    </a:lnTo>
                    <a:lnTo>
                      <a:pt x="0" y="5"/>
                    </a:lnTo>
                    <a:lnTo>
                      <a:pt x="0" y="6"/>
                    </a:lnTo>
                    <a:lnTo>
                      <a:pt x="0" y="5"/>
                    </a:lnTo>
                    <a:lnTo>
                      <a:pt x="0" y="6"/>
                    </a:lnTo>
                    <a:lnTo>
                      <a:pt x="0" y="5"/>
                    </a:lnTo>
                    <a:lnTo>
                      <a:pt x="0" y="5"/>
                    </a:lnTo>
                    <a:lnTo>
                      <a:pt x="0" y="5"/>
                    </a:lnTo>
                    <a:lnTo>
                      <a:pt x="0" y="5"/>
                    </a:lnTo>
                    <a:lnTo>
                      <a:pt x="0" y="6"/>
                    </a:lnTo>
                    <a:lnTo>
                      <a:pt x="0" y="5"/>
                    </a:lnTo>
                    <a:lnTo>
                      <a:pt x="0" y="4"/>
                    </a:lnTo>
                    <a:lnTo>
                      <a:pt x="0" y="5"/>
                    </a:lnTo>
                    <a:lnTo>
                      <a:pt x="0" y="6"/>
                    </a:lnTo>
                    <a:lnTo>
                      <a:pt x="0" y="6"/>
                    </a:lnTo>
                    <a:lnTo>
                      <a:pt x="0" y="6"/>
                    </a:lnTo>
                    <a:lnTo>
                      <a:pt x="0" y="6"/>
                    </a:lnTo>
                    <a:lnTo>
                      <a:pt x="0" y="5"/>
                    </a:lnTo>
                    <a:lnTo>
                      <a:pt x="0" y="6"/>
                    </a:lnTo>
                    <a:lnTo>
                      <a:pt x="0" y="6"/>
                    </a:lnTo>
                    <a:lnTo>
                      <a:pt x="0" y="7"/>
                    </a:lnTo>
                    <a:lnTo>
                      <a:pt x="0" y="6"/>
                    </a:lnTo>
                    <a:lnTo>
                      <a:pt x="0" y="7"/>
                    </a:lnTo>
                    <a:lnTo>
                      <a:pt x="0" y="7"/>
                    </a:lnTo>
                    <a:lnTo>
                      <a:pt x="0" y="8"/>
                    </a:lnTo>
                    <a:lnTo>
                      <a:pt x="0" y="7"/>
                    </a:lnTo>
                    <a:lnTo>
                      <a:pt x="0" y="7"/>
                    </a:lnTo>
                    <a:lnTo>
                      <a:pt x="0" y="8"/>
                    </a:lnTo>
                    <a:lnTo>
                      <a:pt x="0" y="8"/>
                    </a:lnTo>
                    <a:lnTo>
                      <a:pt x="0" y="7"/>
                    </a:lnTo>
                    <a:lnTo>
                      <a:pt x="0" y="7"/>
                    </a:lnTo>
                    <a:lnTo>
                      <a:pt x="0" y="7"/>
                    </a:lnTo>
                    <a:lnTo>
                      <a:pt x="0" y="8"/>
                    </a:lnTo>
                    <a:lnTo>
                      <a:pt x="0" y="8"/>
                    </a:lnTo>
                    <a:lnTo>
                      <a:pt x="0" y="7"/>
                    </a:lnTo>
                    <a:lnTo>
                      <a:pt x="0" y="7"/>
                    </a:lnTo>
                    <a:lnTo>
                      <a:pt x="0" y="7"/>
                    </a:lnTo>
                    <a:lnTo>
                      <a:pt x="0" y="5"/>
                    </a:lnTo>
                    <a:lnTo>
                      <a:pt x="0" y="6"/>
                    </a:lnTo>
                    <a:lnTo>
                      <a:pt x="0" y="6"/>
                    </a:lnTo>
                    <a:lnTo>
                      <a:pt x="0" y="7"/>
                    </a:lnTo>
                    <a:lnTo>
                      <a:pt x="0" y="7"/>
                    </a:lnTo>
                    <a:lnTo>
                      <a:pt x="0" y="8"/>
                    </a:lnTo>
                    <a:lnTo>
                      <a:pt x="0" y="9"/>
                    </a:lnTo>
                    <a:lnTo>
                      <a:pt x="0" y="9"/>
                    </a:lnTo>
                    <a:lnTo>
                      <a:pt x="0" y="9"/>
                    </a:lnTo>
                    <a:lnTo>
                      <a:pt x="0" y="9"/>
                    </a:lnTo>
                    <a:lnTo>
                      <a:pt x="0" y="10"/>
                    </a:lnTo>
                    <a:lnTo>
                      <a:pt x="0" y="10"/>
                    </a:lnTo>
                    <a:lnTo>
                      <a:pt x="0" y="10"/>
                    </a:lnTo>
                    <a:lnTo>
                      <a:pt x="0" y="10"/>
                    </a:lnTo>
                    <a:lnTo>
                      <a:pt x="0" y="9"/>
                    </a:lnTo>
                    <a:lnTo>
                      <a:pt x="0" y="9"/>
                    </a:lnTo>
                    <a:lnTo>
                      <a:pt x="0" y="10"/>
                    </a:lnTo>
                    <a:lnTo>
                      <a:pt x="0" y="10"/>
                    </a:lnTo>
                    <a:lnTo>
                      <a:pt x="0" y="10"/>
                    </a:lnTo>
                    <a:lnTo>
                      <a:pt x="0" y="10"/>
                    </a:lnTo>
                    <a:lnTo>
                      <a:pt x="0" y="10"/>
                    </a:lnTo>
                    <a:lnTo>
                      <a:pt x="0" y="9"/>
                    </a:lnTo>
                    <a:lnTo>
                      <a:pt x="0" y="9"/>
                    </a:lnTo>
                    <a:lnTo>
                      <a:pt x="0" y="8"/>
                    </a:lnTo>
                    <a:lnTo>
                      <a:pt x="0" y="7"/>
                    </a:lnTo>
                    <a:lnTo>
                      <a:pt x="0" y="7"/>
                    </a:lnTo>
                    <a:lnTo>
                      <a:pt x="0" y="7"/>
                    </a:lnTo>
                    <a:lnTo>
                      <a:pt x="0" y="7"/>
                    </a:lnTo>
                    <a:lnTo>
                      <a:pt x="0" y="8"/>
                    </a:lnTo>
                    <a:lnTo>
                      <a:pt x="0" y="8"/>
                    </a:lnTo>
                    <a:lnTo>
                      <a:pt x="0" y="9"/>
                    </a:lnTo>
                    <a:lnTo>
                      <a:pt x="0" y="9"/>
                    </a:lnTo>
                    <a:lnTo>
                      <a:pt x="0" y="9"/>
                    </a:lnTo>
                    <a:lnTo>
                      <a:pt x="0" y="9"/>
                    </a:lnTo>
                    <a:lnTo>
                      <a:pt x="0" y="10"/>
                    </a:lnTo>
                    <a:lnTo>
                      <a:pt x="0" y="10"/>
                    </a:lnTo>
                    <a:lnTo>
                      <a:pt x="0" y="9"/>
                    </a:lnTo>
                    <a:lnTo>
                      <a:pt x="0" y="10"/>
                    </a:lnTo>
                    <a:lnTo>
                      <a:pt x="0" y="9"/>
                    </a:lnTo>
                    <a:lnTo>
                      <a:pt x="0" y="10"/>
                    </a:lnTo>
                    <a:lnTo>
                      <a:pt x="0" y="9"/>
                    </a:lnTo>
                    <a:lnTo>
                      <a:pt x="0" y="9"/>
                    </a:lnTo>
                    <a:lnTo>
                      <a:pt x="0" y="9"/>
                    </a:lnTo>
                    <a:lnTo>
                      <a:pt x="0" y="8"/>
                    </a:lnTo>
                    <a:lnTo>
                      <a:pt x="0" y="9"/>
                    </a:lnTo>
                    <a:lnTo>
                      <a:pt x="0" y="9"/>
                    </a:lnTo>
                    <a:lnTo>
                      <a:pt x="0" y="9"/>
                    </a:lnTo>
                    <a:lnTo>
                      <a:pt x="0" y="9"/>
                    </a:lnTo>
                    <a:lnTo>
                      <a:pt x="0" y="9"/>
                    </a:lnTo>
                    <a:lnTo>
                      <a:pt x="0" y="10"/>
                    </a:lnTo>
                    <a:lnTo>
                      <a:pt x="0" y="9"/>
                    </a:lnTo>
                    <a:lnTo>
                      <a:pt x="0" y="9"/>
                    </a:lnTo>
                    <a:lnTo>
                      <a:pt x="0" y="10"/>
                    </a:lnTo>
                    <a:lnTo>
                      <a:pt x="0" y="10"/>
                    </a:lnTo>
                    <a:lnTo>
                      <a:pt x="0" y="10"/>
                    </a:lnTo>
                    <a:lnTo>
                      <a:pt x="0" y="10"/>
                    </a:lnTo>
                    <a:lnTo>
                      <a:pt x="0" y="10"/>
                    </a:lnTo>
                    <a:lnTo>
                      <a:pt x="0" y="11"/>
                    </a:lnTo>
                    <a:lnTo>
                      <a:pt x="0" y="11"/>
                    </a:lnTo>
                    <a:lnTo>
                      <a:pt x="0" y="12"/>
                    </a:lnTo>
                    <a:lnTo>
                      <a:pt x="0" y="12"/>
                    </a:lnTo>
                    <a:lnTo>
                      <a:pt x="0" y="12"/>
                    </a:lnTo>
                    <a:lnTo>
                      <a:pt x="0" y="12"/>
                    </a:lnTo>
                    <a:lnTo>
                      <a:pt x="0" y="12"/>
                    </a:lnTo>
                    <a:lnTo>
                      <a:pt x="0" y="11"/>
                    </a:lnTo>
                    <a:lnTo>
                      <a:pt x="0" y="11"/>
                    </a:lnTo>
                    <a:lnTo>
                      <a:pt x="0" y="11"/>
                    </a:lnTo>
                    <a:lnTo>
                      <a:pt x="0" y="10"/>
                    </a:lnTo>
                    <a:lnTo>
                      <a:pt x="0" y="10"/>
                    </a:lnTo>
                    <a:lnTo>
                      <a:pt x="0" y="10"/>
                    </a:lnTo>
                    <a:lnTo>
                      <a:pt x="0" y="9"/>
                    </a:lnTo>
                    <a:lnTo>
                      <a:pt x="0" y="9"/>
                    </a:lnTo>
                    <a:lnTo>
                      <a:pt x="0" y="9"/>
                    </a:lnTo>
                    <a:lnTo>
                      <a:pt x="0" y="9"/>
                    </a:lnTo>
                    <a:lnTo>
                      <a:pt x="0" y="8"/>
                    </a:lnTo>
                    <a:lnTo>
                      <a:pt x="0" y="8"/>
                    </a:lnTo>
                    <a:lnTo>
                      <a:pt x="0" y="9"/>
                    </a:lnTo>
                    <a:lnTo>
                      <a:pt x="0" y="10"/>
                    </a:lnTo>
                    <a:lnTo>
                      <a:pt x="0" y="10"/>
                    </a:lnTo>
                    <a:lnTo>
                      <a:pt x="0" y="10"/>
                    </a:lnTo>
                    <a:lnTo>
                      <a:pt x="0" y="10"/>
                    </a:lnTo>
                    <a:lnTo>
                      <a:pt x="0" y="10"/>
                    </a:lnTo>
                    <a:lnTo>
                      <a:pt x="0" y="11"/>
                    </a:lnTo>
                    <a:lnTo>
                      <a:pt x="0" y="11"/>
                    </a:lnTo>
                    <a:lnTo>
                      <a:pt x="0" y="12"/>
                    </a:lnTo>
                    <a:lnTo>
                      <a:pt x="0" y="11"/>
                    </a:lnTo>
                    <a:lnTo>
                      <a:pt x="0" y="12"/>
                    </a:lnTo>
                    <a:lnTo>
                      <a:pt x="0" y="11"/>
                    </a:lnTo>
                    <a:lnTo>
                      <a:pt x="0" y="12"/>
                    </a:lnTo>
                    <a:lnTo>
                      <a:pt x="0" y="12"/>
                    </a:lnTo>
                    <a:lnTo>
                      <a:pt x="0" y="12"/>
                    </a:lnTo>
                    <a:lnTo>
                      <a:pt x="0" y="12"/>
                    </a:lnTo>
                    <a:lnTo>
                      <a:pt x="0" y="11"/>
                    </a:lnTo>
                    <a:lnTo>
                      <a:pt x="0" y="11"/>
                    </a:lnTo>
                    <a:lnTo>
                      <a:pt x="0" y="10"/>
                    </a:lnTo>
                    <a:lnTo>
                      <a:pt x="0" y="10"/>
                    </a:lnTo>
                    <a:lnTo>
                      <a:pt x="0" y="11"/>
                    </a:lnTo>
                    <a:lnTo>
                      <a:pt x="0" y="10"/>
                    </a:lnTo>
                    <a:lnTo>
                      <a:pt x="0" y="10"/>
                    </a:lnTo>
                    <a:lnTo>
                      <a:pt x="0" y="10"/>
                    </a:lnTo>
                    <a:lnTo>
                      <a:pt x="0" y="9"/>
                    </a:lnTo>
                    <a:lnTo>
                      <a:pt x="0" y="10"/>
                    </a:lnTo>
                    <a:lnTo>
                      <a:pt x="0" y="10"/>
                    </a:lnTo>
                    <a:lnTo>
                      <a:pt x="0" y="10"/>
                    </a:lnTo>
                    <a:lnTo>
                      <a:pt x="0" y="10"/>
                    </a:lnTo>
                    <a:lnTo>
                      <a:pt x="0" y="10"/>
                    </a:lnTo>
                    <a:lnTo>
                      <a:pt x="0" y="11"/>
                    </a:lnTo>
                    <a:lnTo>
                      <a:pt x="0" y="11"/>
                    </a:lnTo>
                    <a:lnTo>
                      <a:pt x="0" y="11"/>
                    </a:lnTo>
                    <a:lnTo>
                      <a:pt x="0" y="11"/>
                    </a:lnTo>
                    <a:lnTo>
                      <a:pt x="0" y="11"/>
                    </a:lnTo>
                    <a:lnTo>
                      <a:pt x="0" y="12"/>
                    </a:lnTo>
                    <a:lnTo>
                      <a:pt x="0" y="11"/>
                    </a:lnTo>
                    <a:lnTo>
                      <a:pt x="0" y="11"/>
                    </a:lnTo>
                    <a:lnTo>
                      <a:pt x="0" y="10"/>
                    </a:lnTo>
                    <a:lnTo>
                      <a:pt x="0" y="10"/>
                    </a:lnTo>
                    <a:lnTo>
                      <a:pt x="0" y="10"/>
                    </a:lnTo>
                    <a:lnTo>
                      <a:pt x="0" y="9"/>
                    </a:lnTo>
                    <a:lnTo>
                      <a:pt x="0" y="9"/>
                    </a:lnTo>
                    <a:lnTo>
                      <a:pt x="0" y="9"/>
                    </a:lnTo>
                    <a:lnTo>
                      <a:pt x="0" y="8"/>
                    </a:lnTo>
                    <a:lnTo>
                      <a:pt x="0" y="8"/>
                    </a:lnTo>
                    <a:lnTo>
                      <a:pt x="0" y="8"/>
                    </a:lnTo>
                    <a:lnTo>
                      <a:pt x="0" y="8"/>
                    </a:lnTo>
                    <a:lnTo>
                      <a:pt x="0" y="9"/>
                    </a:lnTo>
                    <a:lnTo>
                      <a:pt x="0" y="9"/>
                    </a:lnTo>
                    <a:lnTo>
                      <a:pt x="0" y="9"/>
                    </a:lnTo>
                    <a:lnTo>
                      <a:pt x="0" y="8"/>
                    </a:lnTo>
                    <a:lnTo>
                      <a:pt x="0" y="8"/>
                    </a:lnTo>
                    <a:lnTo>
                      <a:pt x="0" y="9"/>
                    </a:lnTo>
                    <a:lnTo>
                      <a:pt x="0" y="9"/>
                    </a:lnTo>
                    <a:lnTo>
                      <a:pt x="0" y="9"/>
                    </a:lnTo>
                    <a:lnTo>
                      <a:pt x="0" y="9"/>
                    </a:lnTo>
                    <a:lnTo>
                      <a:pt x="0" y="8"/>
                    </a:lnTo>
                    <a:lnTo>
                      <a:pt x="0" y="8"/>
                    </a:lnTo>
                    <a:lnTo>
                      <a:pt x="0" y="8"/>
                    </a:lnTo>
                    <a:lnTo>
                      <a:pt x="0" y="9"/>
                    </a:lnTo>
                    <a:lnTo>
                      <a:pt x="0" y="9"/>
                    </a:lnTo>
                    <a:lnTo>
                      <a:pt x="0" y="9"/>
                    </a:lnTo>
                    <a:lnTo>
                      <a:pt x="0" y="9"/>
                    </a:lnTo>
                    <a:lnTo>
                      <a:pt x="0" y="9"/>
                    </a:lnTo>
                    <a:lnTo>
                      <a:pt x="0" y="9"/>
                    </a:lnTo>
                    <a:lnTo>
                      <a:pt x="0" y="9"/>
                    </a:lnTo>
                    <a:lnTo>
                      <a:pt x="0" y="9"/>
                    </a:lnTo>
                    <a:lnTo>
                      <a:pt x="0" y="9"/>
                    </a:lnTo>
                    <a:lnTo>
                      <a:pt x="0" y="8"/>
                    </a:lnTo>
                    <a:lnTo>
                      <a:pt x="0" y="7"/>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9"/>
                    </a:lnTo>
                    <a:lnTo>
                      <a:pt x="0" y="8"/>
                    </a:lnTo>
                    <a:lnTo>
                      <a:pt x="0" y="8"/>
                    </a:lnTo>
                    <a:lnTo>
                      <a:pt x="0" y="9"/>
                    </a:lnTo>
                    <a:lnTo>
                      <a:pt x="0" y="9"/>
                    </a:lnTo>
                    <a:lnTo>
                      <a:pt x="0" y="9"/>
                    </a:lnTo>
                    <a:lnTo>
                      <a:pt x="0" y="8"/>
                    </a:lnTo>
                    <a:lnTo>
                      <a:pt x="0" y="9"/>
                    </a:lnTo>
                    <a:lnTo>
                      <a:pt x="0" y="9"/>
                    </a:lnTo>
                    <a:lnTo>
                      <a:pt x="0" y="8"/>
                    </a:lnTo>
                    <a:lnTo>
                      <a:pt x="0" y="7"/>
                    </a:lnTo>
                    <a:lnTo>
                      <a:pt x="0" y="8"/>
                    </a:lnTo>
                    <a:lnTo>
                      <a:pt x="0" y="8"/>
                    </a:lnTo>
                    <a:lnTo>
                      <a:pt x="0" y="9"/>
                    </a:lnTo>
                    <a:lnTo>
                      <a:pt x="0" y="8"/>
                    </a:lnTo>
                    <a:lnTo>
                      <a:pt x="0" y="7"/>
                    </a:lnTo>
                    <a:lnTo>
                      <a:pt x="0" y="8"/>
                    </a:lnTo>
                    <a:lnTo>
                      <a:pt x="0" y="7"/>
                    </a:lnTo>
                    <a:lnTo>
                      <a:pt x="0" y="8"/>
                    </a:lnTo>
                    <a:lnTo>
                      <a:pt x="0" y="7"/>
                    </a:lnTo>
                    <a:lnTo>
                      <a:pt x="0" y="8"/>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7"/>
                    </a:lnTo>
                    <a:lnTo>
                      <a:pt x="0" y="7"/>
                    </a:lnTo>
                    <a:lnTo>
                      <a:pt x="0" y="7"/>
                    </a:lnTo>
                    <a:lnTo>
                      <a:pt x="0" y="8"/>
                    </a:lnTo>
                    <a:lnTo>
                      <a:pt x="0" y="7"/>
                    </a:lnTo>
                    <a:lnTo>
                      <a:pt x="0" y="8"/>
                    </a:lnTo>
                    <a:lnTo>
                      <a:pt x="0" y="7"/>
                    </a:lnTo>
                    <a:lnTo>
                      <a:pt x="0" y="8"/>
                    </a:lnTo>
                    <a:lnTo>
                      <a:pt x="0" y="7"/>
                    </a:lnTo>
                    <a:lnTo>
                      <a:pt x="0" y="8"/>
                    </a:lnTo>
                    <a:lnTo>
                      <a:pt x="0" y="9"/>
                    </a:lnTo>
                    <a:lnTo>
                      <a:pt x="0" y="8"/>
                    </a:lnTo>
                    <a:lnTo>
                      <a:pt x="0" y="8"/>
                    </a:lnTo>
                    <a:lnTo>
                      <a:pt x="0" y="7"/>
                    </a:lnTo>
                    <a:lnTo>
                      <a:pt x="0" y="8"/>
                    </a:lnTo>
                    <a:lnTo>
                      <a:pt x="0" y="7"/>
                    </a:lnTo>
                    <a:lnTo>
                      <a:pt x="0" y="8"/>
                    </a:lnTo>
                    <a:lnTo>
                      <a:pt x="0" y="7"/>
                    </a:lnTo>
                    <a:lnTo>
                      <a:pt x="0" y="7"/>
                    </a:lnTo>
                    <a:lnTo>
                      <a:pt x="0" y="7"/>
                    </a:lnTo>
                    <a:lnTo>
                      <a:pt x="0" y="8"/>
                    </a:lnTo>
                    <a:lnTo>
                      <a:pt x="0" y="8"/>
                    </a:lnTo>
                    <a:lnTo>
                      <a:pt x="0" y="8"/>
                    </a:lnTo>
                    <a:lnTo>
                      <a:pt x="0" y="9"/>
                    </a:lnTo>
                    <a:lnTo>
                      <a:pt x="0" y="9"/>
                    </a:lnTo>
                    <a:lnTo>
                      <a:pt x="0" y="10"/>
                    </a:lnTo>
                    <a:lnTo>
                      <a:pt x="0" y="10"/>
                    </a:lnTo>
                    <a:lnTo>
                      <a:pt x="0" y="9"/>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1"/>
                    </a:lnTo>
                    <a:lnTo>
                      <a:pt x="0" y="11"/>
                    </a:lnTo>
                    <a:lnTo>
                      <a:pt x="0" y="10"/>
                    </a:lnTo>
                    <a:lnTo>
                      <a:pt x="0" y="10"/>
                    </a:lnTo>
                    <a:lnTo>
                      <a:pt x="0" y="9"/>
                    </a:lnTo>
                    <a:lnTo>
                      <a:pt x="0" y="10"/>
                    </a:lnTo>
                    <a:lnTo>
                      <a:pt x="0" y="9"/>
                    </a:lnTo>
                    <a:lnTo>
                      <a:pt x="0" y="9"/>
                    </a:lnTo>
                    <a:lnTo>
                      <a:pt x="0" y="9"/>
                    </a:lnTo>
                    <a:lnTo>
                      <a:pt x="0" y="9"/>
                    </a:lnTo>
                    <a:lnTo>
                      <a:pt x="0" y="9"/>
                    </a:lnTo>
                    <a:lnTo>
                      <a:pt x="0" y="9"/>
                    </a:lnTo>
                    <a:lnTo>
                      <a:pt x="0" y="8"/>
                    </a:lnTo>
                    <a:lnTo>
                      <a:pt x="0" y="9"/>
                    </a:lnTo>
                    <a:lnTo>
                      <a:pt x="0" y="8"/>
                    </a:lnTo>
                    <a:lnTo>
                      <a:pt x="0" y="8"/>
                    </a:lnTo>
                    <a:lnTo>
                      <a:pt x="0" y="9"/>
                    </a:lnTo>
                    <a:lnTo>
                      <a:pt x="0" y="9"/>
                    </a:lnTo>
                    <a:lnTo>
                      <a:pt x="0" y="9"/>
                    </a:lnTo>
                    <a:lnTo>
                      <a:pt x="0" y="9"/>
                    </a:lnTo>
                    <a:lnTo>
                      <a:pt x="0" y="10"/>
                    </a:lnTo>
                    <a:lnTo>
                      <a:pt x="0" y="10"/>
                    </a:lnTo>
                    <a:lnTo>
                      <a:pt x="0" y="9"/>
                    </a:lnTo>
                    <a:lnTo>
                      <a:pt x="0" y="9"/>
                    </a:lnTo>
                    <a:lnTo>
                      <a:pt x="0" y="8"/>
                    </a:lnTo>
                    <a:lnTo>
                      <a:pt x="0" y="9"/>
                    </a:lnTo>
                    <a:lnTo>
                      <a:pt x="0" y="9"/>
                    </a:lnTo>
                    <a:lnTo>
                      <a:pt x="0" y="9"/>
                    </a:lnTo>
                    <a:lnTo>
                      <a:pt x="0" y="8"/>
                    </a:lnTo>
                    <a:lnTo>
                      <a:pt x="0" y="8"/>
                    </a:lnTo>
                    <a:lnTo>
                      <a:pt x="0" y="8"/>
                    </a:lnTo>
                    <a:lnTo>
                      <a:pt x="0" y="9"/>
                    </a:lnTo>
                    <a:lnTo>
                      <a:pt x="0" y="8"/>
                    </a:lnTo>
                    <a:lnTo>
                      <a:pt x="0" y="8"/>
                    </a:lnTo>
                    <a:lnTo>
                      <a:pt x="0" y="7"/>
                    </a:lnTo>
                    <a:lnTo>
                      <a:pt x="0" y="8"/>
                    </a:lnTo>
                    <a:lnTo>
                      <a:pt x="0" y="7"/>
                    </a:lnTo>
                    <a:lnTo>
                      <a:pt x="0" y="7"/>
                    </a:lnTo>
                    <a:lnTo>
                      <a:pt x="0" y="6"/>
                    </a:lnTo>
                    <a:lnTo>
                      <a:pt x="0" y="6"/>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8"/>
                    </a:lnTo>
                    <a:lnTo>
                      <a:pt x="0" y="7"/>
                    </a:lnTo>
                    <a:lnTo>
                      <a:pt x="0" y="8"/>
                    </a:lnTo>
                    <a:lnTo>
                      <a:pt x="1" y="7"/>
                    </a:lnTo>
                    <a:lnTo>
                      <a:pt x="1" y="8"/>
                    </a:lnTo>
                    <a:lnTo>
                      <a:pt x="1" y="8"/>
                    </a:lnTo>
                    <a:lnTo>
                      <a:pt x="1" y="8"/>
                    </a:lnTo>
                    <a:lnTo>
                      <a:pt x="1" y="9"/>
                    </a:lnTo>
                    <a:lnTo>
                      <a:pt x="1" y="8"/>
                    </a:lnTo>
                    <a:lnTo>
                      <a:pt x="1" y="8"/>
                    </a:lnTo>
                    <a:lnTo>
                      <a:pt x="1" y="8"/>
                    </a:lnTo>
                    <a:lnTo>
                      <a:pt x="1" y="7"/>
                    </a:lnTo>
                    <a:lnTo>
                      <a:pt x="1" y="8"/>
                    </a:lnTo>
                    <a:lnTo>
                      <a:pt x="1" y="8"/>
                    </a:lnTo>
                    <a:lnTo>
                      <a:pt x="1" y="8"/>
                    </a:lnTo>
                    <a:lnTo>
                      <a:pt x="1" y="7"/>
                    </a:lnTo>
                    <a:lnTo>
                      <a:pt x="1" y="8"/>
                    </a:lnTo>
                    <a:lnTo>
                      <a:pt x="1" y="8"/>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9"/>
                    </a:lnTo>
                    <a:lnTo>
                      <a:pt x="1" y="10"/>
                    </a:lnTo>
                    <a:lnTo>
                      <a:pt x="1" y="10"/>
                    </a:lnTo>
                    <a:lnTo>
                      <a:pt x="1" y="10"/>
                    </a:lnTo>
                    <a:lnTo>
                      <a:pt x="1" y="10"/>
                    </a:lnTo>
                    <a:lnTo>
                      <a:pt x="1" y="10"/>
                    </a:lnTo>
                    <a:lnTo>
                      <a:pt x="1" y="11"/>
                    </a:lnTo>
                    <a:lnTo>
                      <a:pt x="1" y="10"/>
                    </a:lnTo>
                    <a:lnTo>
                      <a:pt x="1" y="11"/>
                    </a:lnTo>
                    <a:lnTo>
                      <a:pt x="1" y="11"/>
                    </a:lnTo>
                    <a:lnTo>
                      <a:pt x="1" y="12"/>
                    </a:lnTo>
                    <a:lnTo>
                      <a:pt x="1" y="12"/>
                    </a:lnTo>
                    <a:lnTo>
                      <a:pt x="1" y="12"/>
                    </a:lnTo>
                    <a:lnTo>
                      <a:pt x="1" y="13"/>
                    </a:lnTo>
                    <a:lnTo>
                      <a:pt x="1" y="12"/>
                    </a:lnTo>
                    <a:lnTo>
                      <a:pt x="1" y="12"/>
                    </a:lnTo>
                    <a:lnTo>
                      <a:pt x="1" y="13"/>
                    </a:lnTo>
                    <a:lnTo>
                      <a:pt x="1" y="13"/>
                    </a:lnTo>
                    <a:lnTo>
                      <a:pt x="1" y="13"/>
                    </a:lnTo>
                    <a:lnTo>
                      <a:pt x="1" y="12"/>
                    </a:lnTo>
                    <a:lnTo>
                      <a:pt x="1" y="10"/>
                    </a:lnTo>
                    <a:lnTo>
                      <a:pt x="1" y="9"/>
                    </a:lnTo>
                    <a:lnTo>
                      <a:pt x="1" y="8"/>
                    </a:lnTo>
                    <a:lnTo>
                      <a:pt x="1" y="7"/>
                    </a:lnTo>
                    <a:lnTo>
                      <a:pt x="1" y="7"/>
                    </a:lnTo>
                    <a:lnTo>
                      <a:pt x="1" y="7"/>
                    </a:lnTo>
                    <a:lnTo>
                      <a:pt x="1" y="7"/>
                    </a:lnTo>
                    <a:lnTo>
                      <a:pt x="1" y="7"/>
                    </a:lnTo>
                    <a:lnTo>
                      <a:pt x="1" y="6"/>
                    </a:lnTo>
                    <a:lnTo>
                      <a:pt x="1" y="6"/>
                    </a:lnTo>
                    <a:lnTo>
                      <a:pt x="1" y="6"/>
                    </a:lnTo>
                    <a:lnTo>
                      <a:pt x="1" y="5"/>
                    </a:lnTo>
                    <a:lnTo>
                      <a:pt x="1" y="5"/>
                    </a:lnTo>
                    <a:lnTo>
                      <a:pt x="1" y="5"/>
                    </a:lnTo>
                    <a:lnTo>
                      <a:pt x="1" y="5"/>
                    </a:lnTo>
                    <a:lnTo>
                      <a:pt x="1" y="4"/>
                    </a:lnTo>
                    <a:lnTo>
                      <a:pt x="1" y="4"/>
                    </a:lnTo>
                    <a:lnTo>
                      <a:pt x="1" y="4"/>
                    </a:lnTo>
                    <a:lnTo>
                      <a:pt x="1" y="4"/>
                    </a:lnTo>
                    <a:lnTo>
                      <a:pt x="1" y="4"/>
                    </a:lnTo>
                    <a:lnTo>
                      <a:pt x="1" y="3"/>
                    </a:lnTo>
                    <a:lnTo>
                      <a:pt x="1" y="3"/>
                    </a:lnTo>
                    <a:lnTo>
                      <a:pt x="1" y="2"/>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2"/>
                    </a:lnTo>
                    <a:lnTo>
                      <a:pt x="1" y="1"/>
                    </a:lnTo>
                    <a:lnTo>
                      <a:pt x="1" y="2"/>
                    </a:lnTo>
                    <a:lnTo>
                      <a:pt x="1" y="2"/>
                    </a:lnTo>
                    <a:lnTo>
                      <a:pt x="1" y="2"/>
                    </a:lnTo>
                    <a:lnTo>
                      <a:pt x="1" y="2"/>
                    </a:lnTo>
                    <a:lnTo>
                      <a:pt x="1" y="2"/>
                    </a:lnTo>
                    <a:lnTo>
                      <a:pt x="1" y="3"/>
                    </a:lnTo>
                    <a:lnTo>
                      <a:pt x="1" y="2"/>
                    </a:lnTo>
                    <a:lnTo>
                      <a:pt x="1" y="3"/>
                    </a:lnTo>
                    <a:lnTo>
                      <a:pt x="1" y="3"/>
                    </a:lnTo>
                    <a:lnTo>
                      <a:pt x="1" y="4"/>
                    </a:lnTo>
                    <a:lnTo>
                      <a:pt x="1" y="4"/>
                    </a:lnTo>
                    <a:lnTo>
                      <a:pt x="1" y="4"/>
                    </a:lnTo>
                    <a:lnTo>
                      <a:pt x="1" y="4"/>
                    </a:lnTo>
                    <a:lnTo>
                      <a:pt x="1" y="5"/>
                    </a:lnTo>
                    <a:lnTo>
                      <a:pt x="1" y="5"/>
                    </a:lnTo>
                    <a:lnTo>
                      <a:pt x="1" y="5"/>
                    </a:lnTo>
                    <a:lnTo>
                      <a:pt x="1" y="4"/>
                    </a:lnTo>
                    <a:lnTo>
                      <a:pt x="1" y="5"/>
                    </a:lnTo>
                    <a:lnTo>
                      <a:pt x="1" y="4"/>
                    </a:lnTo>
                    <a:lnTo>
                      <a:pt x="1" y="4"/>
                    </a:lnTo>
                    <a:lnTo>
                      <a:pt x="1" y="5"/>
                    </a:lnTo>
                    <a:lnTo>
                      <a:pt x="1" y="5"/>
                    </a:lnTo>
                    <a:lnTo>
                      <a:pt x="1" y="5"/>
                    </a:lnTo>
                    <a:lnTo>
                      <a:pt x="1" y="5"/>
                    </a:lnTo>
                    <a:lnTo>
                      <a:pt x="1" y="5"/>
                    </a:lnTo>
                    <a:lnTo>
                      <a:pt x="1" y="4"/>
                    </a:lnTo>
                    <a:lnTo>
                      <a:pt x="1" y="4"/>
                    </a:lnTo>
                    <a:lnTo>
                      <a:pt x="1" y="3"/>
                    </a:lnTo>
                    <a:lnTo>
                      <a:pt x="1" y="4"/>
                    </a:lnTo>
                    <a:lnTo>
                      <a:pt x="1" y="4"/>
                    </a:lnTo>
                    <a:lnTo>
                      <a:pt x="1" y="4"/>
                    </a:lnTo>
                    <a:lnTo>
                      <a:pt x="1" y="4"/>
                    </a:lnTo>
                    <a:lnTo>
                      <a:pt x="1" y="4"/>
                    </a:lnTo>
                    <a:lnTo>
                      <a:pt x="1" y="4"/>
                    </a:lnTo>
                    <a:lnTo>
                      <a:pt x="1" y="4"/>
                    </a:lnTo>
                    <a:lnTo>
                      <a:pt x="1" y="5"/>
                    </a:lnTo>
                    <a:lnTo>
                      <a:pt x="1" y="4"/>
                    </a:lnTo>
                    <a:lnTo>
                      <a:pt x="1" y="4"/>
                    </a:lnTo>
                    <a:lnTo>
                      <a:pt x="1" y="4"/>
                    </a:lnTo>
                    <a:lnTo>
                      <a:pt x="1" y="4"/>
                    </a:lnTo>
                    <a:lnTo>
                      <a:pt x="1" y="4"/>
                    </a:lnTo>
                    <a:lnTo>
                      <a:pt x="1" y="4"/>
                    </a:lnTo>
                    <a:lnTo>
                      <a:pt x="1" y="4"/>
                    </a:lnTo>
                    <a:lnTo>
                      <a:pt x="1" y="3"/>
                    </a:lnTo>
                    <a:lnTo>
                      <a:pt x="1" y="2"/>
                    </a:lnTo>
                    <a:lnTo>
                      <a:pt x="1" y="2"/>
                    </a:lnTo>
                    <a:lnTo>
                      <a:pt x="1" y="2"/>
                    </a:lnTo>
                    <a:lnTo>
                      <a:pt x="1" y="2"/>
                    </a:lnTo>
                    <a:lnTo>
                      <a:pt x="1" y="1"/>
                    </a:lnTo>
                    <a:lnTo>
                      <a:pt x="1" y="2"/>
                    </a:lnTo>
                    <a:lnTo>
                      <a:pt x="1" y="1"/>
                    </a:lnTo>
                    <a:lnTo>
                      <a:pt x="1" y="2"/>
                    </a:lnTo>
                    <a:lnTo>
                      <a:pt x="1" y="2"/>
                    </a:lnTo>
                    <a:lnTo>
                      <a:pt x="1" y="2"/>
                    </a:lnTo>
                    <a:lnTo>
                      <a:pt x="1" y="2"/>
                    </a:lnTo>
                    <a:lnTo>
                      <a:pt x="1" y="1"/>
                    </a:lnTo>
                    <a:lnTo>
                      <a:pt x="1" y="2"/>
                    </a:lnTo>
                    <a:lnTo>
                      <a:pt x="1" y="1"/>
                    </a:lnTo>
                    <a:lnTo>
                      <a:pt x="1" y="1"/>
                    </a:lnTo>
                    <a:lnTo>
                      <a:pt x="1" y="2"/>
                    </a:lnTo>
                    <a:lnTo>
                      <a:pt x="1" y="1"/>
                    </a:lnTo>
                    <a:lnTo>
                      <a:pt x="1" y="2"/>
                    </a:lnTo>
                    <a:lnTo>
                      <a:pt x="1" y="1"/>
                    </a:lnTo>
                    <a:lnTo>
                      <a:pt x="1" y="1"/>
                    </a:lnTo>
                    <a:lnTo>
                      <a:pt x="1" y="2"/>
                    </a:lnTo>
                    <a:lnTo>
                      <a:pt x="1" y="2"/>
                    </a:lnTo>
                    <a:lnTo>
                      <a:pt x="1" y="2"/>
                    </a:lnTo>
                    <a:lnTo>
                      <a:pt x="1" y="2"/>
                    </a:lnTo>
                    <a:lnTo>
                      <a:pt x="1" y="2"/>
                    </a:lnTo>
                    <a:lnTo>
                      <a:pt x="1" y="2"/>
                    </a:lnTo>
                    <a:lnTo>
                      <a:pt x="1" y="1"/>
                    </a:lnTo>
                    <a:lnTo>
                      <a:pt x="1" y="1"/>
                    </a:lnTo>
                    <a:lnTo>
                      <a:pt x="1" y="1"/>
                    </a:lnTo>
                    <a:lnTo>
                      <a:pt x="1" y="0"/>
                    </a:lnTo>
                    <a:lnTo>
                      <a:pt x="1" y="0"/>
                    </a:lnTo>
                    <a:lnTo>
                      <a:pt x="1" y="1"/>
                    </a:lnTo>
                    <a:lnTo>
                      <a:pt x="1" y="2"/>
                    </a:lnTo>
                    <a:lnTo>
                      <a:pt x="1" y="2"/>
                    </a:lnTo>
                    <a:lnTo>
                      <a:pt x="1" y="2"/>
                    </a:lnTo>
                    <a:lnTo>
                      <a:pt x="1" y="2"/>
                    </a:lnTo>
                    <a:lnTo>
                      <a:pt x="1" y="2"/>
                    </a:lnTo>
                    <a:lnTo>
                      <a:pt x="1" y="2"/>
                    </a:lnTo>
                    <a:lnTo>
                      <a:pt x="1" y="2"/>
                    </a:lnTo>
                    <a:lnTo>
                      <a:pt x="1" y="2"/>
                    </a:lnTo>
                    <a:lnTo>
                      <a:pt x="1" y="2"/>
                    </a:lnTo>
                    <a:lnTo>
                      <a:pt x="1" y="3"/>
                    </a:lnTo>
                    <a:lnTo>
                      <a:pt x="1" y="3"/>
                    </a:lnTo>
                    <a:lnTo>
                      <a:pt x="1" y="4"/>
                    </a:lnTo>
                    <a:lnTo>
                      <a:pt x="1" y="3"/>
                    </a:lnTo>
                    <a:lnTo>
                      <a:pt x="1" y="4"/>
                    </a:lnTo>
                    <a:lnTo>
                      <a:pt x="1" y="4"/>
                    </a:lnTo>
                    <a:lnTo>
                      <a:pt x="1" y="4"/>
                    </a:lnTo>
                    <a:lnTo>
                      <a:pt x="1" y="4"/>
                    </a:lnTo>
                    <a:lnTo>
                      <a:pt x="1" y="5"/>
                    </a:lnTo>
                    <a:lnTo>
                      <a:pt x="1" y="6"/>
                    </a:lnTo>
                    <a:lnTo>
                      <a:pt x="1" y="5"/>
                    </a:lnTo>
                    <a:lnTo>
                      <a:pt x="1" y="6"/>
                    </a:lnTo>
                    <a:lnTo>
                      <a:pt x="1" y="5"/>
                    </a:lnTo>
                    <a:lnTo>
                      <a:pt x="1" y="6"/>
                    </a:lnTo>
                    <a:lnTo>
                      <a:pt x="1" y="6"/>
                    </a:lnTo>
                    <a:lnTo>
                      <a:pt x="1" y="6"/>
                    </a:lnTo>
                    <a:lnTo>
                      <a:pt x="1" y="5"/>
                    </a:lnTo>
                    <a:lnTo>
                      <a:pt x="1" y="5"/>
                    </a:lnTo>
                    <a:lnTo>
                      <a:pt x="1" y="5"/>
                    </a:lnTo>
                    <a:lnTo>
                      <a:pt x="1" y="5"/>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3"/>
                    </a:lnTo>
                    <a:lnTo>
                      <a:pt x="1" y="3"/>
                    </a:lnTo>
                    <a:lnTo>
                      <a:pt x="1" y="4"/>
                    </a:lnTo>
                    <a:lnTo>
                      <a:pt x="1" y="4"/>
                    </a:lnTo>
                    <a:lnTo>
                      <a:pt x="1" y="4"/>
                    </a:lnTo>
                    <a:lnTo>
                      <a:pt x="1" y="4"/>
                    </a:lnTo>
                    <a:lnTo>
                      <a:pt x="1" y="3"/>
                    </a:lnTo>
                    <a:lnTo>
                      <a:pt x="1" y="2"/>
                    </a:lnTo>
                    <a:lnTo>
                      <a:pt x="1" y="2"/>
                    </a:lnTo>
                    <a:lnTo>
                      <a:pt x="1" y="2"/>
                    </a:lnTo>
                    <a:lnTo>
                      <a:pt x="1" y="2"/>
                    </a:lnTo>
                    <a:lnTo>
                      <a:pt x="1" y="1"/>
                    </a:lnTo>
                    <a:lnTo>
                      <a:pt x="1" y="2"/>
                    </a:lnTo>
                    <a:lnTo>
                      <a:pt x="1" y="1"/>
                    </a:lnTo>
                    <a:lnTo>
                      <a:pt x="1" y="1"/>
                    </a:lnTo>
                    <a:lnTo>
                      <a:pt x="1" y="1"/>
                    </a:lnTo>
                    <a:lnTo>
                      <a:pt x="1" y="1"/>
                    </a:lnTo>
                    <a:lnTo>
                      <a:pt x="1" y="2"/>
                    </a:lnTo>
                    <a:lnTo>
                      <a:pt x="1" y="1"/>
                    </a:lnTo>
                    <a:lnTo>
                      <a:pt x="1" y="1"/>
                    </a:lnTo>
                    <a:lnTo>
                      <a:pt x="1" y="2"/>
                    </a:lnTo>
                    <a:lnTo>
                      <a:pt x="1" y="2"/>
                    </a:lnTo>
                    <a:lnTo>
                      <a:pt x="1" y="2"/>
                    </a:lnTo>
                    <a:lnTo>
                      <a:pt x="1" y="2"/>
                    </a:lnTo>
                    <a:lnTo>
                      <a:pt x="1" y="1"/>
                    </a:lnTo>
                    <a:lnTo>
                      <a:pt x="1" y="2"/>
                    </a:lnTo>
                    <a:lnTo>
                      <a:pt x="1" y="2"/>
                    </a:lnTo>
                    <a:lnTo>
                      <a:pt x="1" y="2"/>
                    </a:lnTo>
                    <a:lnTo>
                      <a:pt x="1" y="1"/>
                    </a:lnTo>
                    <a:lnTo>
                      <a:pt x="1" y="2"/>
                    </a:lnTo>
                    <a:lnTo>
                      <a:pt x="1" y="2"/>
                    </a:lnTo>
                    <a:lnTo>
                      <a:pt x="1" y="2"/>
                    </a:lnTo>
                    <a:lnTo>
                      <a:pt x="1" y="3"/>
                    </a:lnTo>
                    <a:lnTo>
                      <a:pt x="1" y="3"/>
                    </a:lnTo>
                    <a:lnTo>
                      <a:pt x="1" y="3"/>
                    </a:lnTo>
                    <a:lnTo>
                      <a:pt x="1" y="3"/>
                    </a:lnTo>
                    <a:lnTo>
                      <a:pt x="1" y="3"/>
                    </a:lnTo>
                    <a:lnTo>
                      <a:pt x="1" y="4"/>
                    </a:lnTo>
                    <a:lnTo>
                      <a:pt x="1" y="3"/>
                    </a:lnTo>
                    <a:lnTo>
                      <a:pt x="1" y="3"/>
                    </a:lnTo>
                    <a:lnTo>
                      <a:pt x="1" y="3"/>
                    </a:lnTo>
                    <a:lnTo>
                      <a:pt x="1" y="3"/>
                    </a:lnTo>
                    <a:lnTo>
                      <a:pt x="1" y="3"/>
                    </a:lnTo>
                    <a:lnTo>
                      <a:pt x="1" y="4"/>
                    </a:lnTo>
                    <a:lnTo>
                      <a:pt x="1" y="4"/>
                    </a:lnTo>
                    <a:lnTo>
                      <a:pt x="1" y="5"/>
                    </a:lnTo>
                    <a:lnTo>
                      <a:pt x="1" y="5"/>
                    </a:lnTo>
                    <a:lnTo>
                      <a:pt x="1" y="5"/>
                    </a:lnTo>
                    <a:lnTo>
                      <a:pt x="1" y="5"/>
                    </a:lnTo>
                    <a:lnTo>
                      <a:pt x="1" y="5"/>
                    </a:lnTo>
                    <a:lnTo>
                      <a:pt x="1" y="5"/>
                    </a:lnTo>
                    <a:lnTo>
                      <a:pt x="1" y="6"/>
                    </a:lnTo>
                    <a:lnTo>
                      <a:pt x="1" y="6"/>
                    </a:lnTo>
                    <a:lnTo>
                      <a:pt x="1" y="6"/>
                    </a:lnTo>
                    <a:lnTo>
                      <a:pt x="1" y="7"/>
                    </a:lnTo>
                    <a:lnTo>
                      <a:pt x="1" y="7"/>
                    </a:lnTo>
                    <a:lnTo>
                      <a:pt x="1" y="8"/>
                    </a:lnTo>
                    <a:lnTo>
                      <a:pt x="1" y="7"/>
                    </a:lnTo>
                    <a:lnTo>
                      <a:pt x="1" y="8"/>
                    </a:lnTo>
                    <a:lnTo>
                      <a:pt x="1" y="8"/>
                    </a:lnTo>
                    <a:lnTo>
                      <a:pt x="1" y="8"/>
                    </a:lnTo>
                    <a:lnTo>
                      <a:pt x="1" y="9"/>
                    </a:lnTo>
                    <a:lnTo>
                      <a:pt x="1" y="8"/>
                    </a:lnTo>
                    <a:lnTo>
                      <a:pt x="1" y="9"/>
                    </a:lnTo>
                    <a:lnTo>
                      <a:pt x="1" y="9"/>
                    </a:lnTo>
                    <a:lnTo>
                      <a:pt x="1" y="9"/>
                    </a:lnTo>
                    <a:lnTo>
                      <a:pt x="1" y="9"/>
                    </a:lnTo>
                    <a:lnTo>
                      <a:pt x="1" y="8"/>
                    </a:lnTo>
                    <a:lnTo>
                      <a:pt x="1" y="8"/>
                    </a:lnTo>
                    <a:lnTo>
                      <a:pt x="1" y="8"/>
                    </a:lnTo>
                    <a:lnTo>
                      <a:pt x="1" y="9"/>
                    </a:lnTo>
                    <a:lnTo>
                      <a:pt x="1" y="9"/>
                    </a:lnTo>
                    <a:lnTo>
                      <a:pt x="1" y="9"/>
                    </a:lnTo>
                    <a:lnTo>
                      <a:pt x="1" y="10"/>
                    </a:lnTo>
                    <a:lnTo>
                      <a:pt x="1" y="9"/>
                    </a:lnTo>
                    <a:lnTo>
                      <a:pt x="1" y="10"/>
                    </a:lnTo>
                    <a:lnTo>
                      <a:pt x="1" y="10"/>
                    </a:lnTo>
                    <a:lnTo>
                      <a:pt x="1" y="10"/>
                    </a:lnTo>
                    <a:lnTo>
                      <a:pt x="1" y="10"/>
                    </a:lnTo>
                    <a:lnTo>
                      <a:pt x="1" y="11"/>
                    </a:lnTo>
                    <a:lnTo>
                      <a:pt x="1" y="11"/>
                    </a:lnTo>
                    <a:lnTo>
                      <a:pt x="1" y="11"/>
                    </a:lnTo>
                    <a:lnTo>
                      <a:pt x="1" y="12"/>
                    </a:lnTo>
                    <a:lnTo>
                      <a:pt x="1" y="12"/>
                    </a:lnTo>
                    <a:lnTo>
                      <a:pt x="1" y="12"/>
                    </a:lnTo>
                    <a:lnTo>
                      <a:pt x="1" y="12"/>
                    </a:lnTo>
                    <a:lnTo>
                      <a:pt x="1" y="12"/>
                    </a:lnTo>
                    <a:lnTo>
                      <a:pt x="1" y="13"/>
                    </a:lnTo>
                    <a:lnTo>
                      <a:pt x="1" y="13"/>
                    </a:lnTo>
                    <a:lnTo>
                      <a:pt x="1" y="13"/>
                    </a:lnTo>
                    <a:lnTo>
                      <a:pt x="1" y="12"/>
                    </a:lnTo>
                    <a:lnTo>
                      <a:pt x="1" y="13"/>
                    </a:lnTo>
                    <a:lnTo>
                      <a:pt x="1" y="12"/>
                    </a:lnTo>
                    <a:lnTo>
                      <a:pt x="1" y="11"/>
                    </a:lnTo>
                    <a:lnTo>
                      <a:pt x="1" y="11"/>
                    </a:lnTo>
                    <a:lnTo>
                      <a:pt x="1" y="10"/>
                    </a:lnTo>
                    <a:lnTo>
                      <a:pt x="1" y="10"/>
                    </a:lnTo>
                    <a:lnTo>
                      <a:pt x="1" y="9"/>
                    </a:lnTo>
                    <a:lnTo>
                      <a:pt x="1" y="9"/>
                    </a:lnTo>
                    <a:lnTo>
                      <a:pt x="1" y="8"/>
                    </a:lnTo>
                    <a:lnTo>
                      <a:pt x="1" y="8"/>
                    </a:lnTo>
                    <a:lnTo>
                      <a:pt x="1" y="7"/>
                    </a:lnTo>
                    <a:lnTo>
                      <a:pt x="1" y="8"/>
                    </a:lnTo>
                    <a:lnTo>
                      <a:pt x="1" y="7"/>
                    </a:lnTo>
                    <a:lnTo>
                      <a:pt x="1" y="7"/>
                    </a:lnTo>
                    <a:lnTo>
                      <a:pt x="1" y="7"/>
                    </a:lnTo>
                    <a:lnTo>
                      <a:pt x="1" y="8"/>
                    </a:lnTo>
                    <a:lnTo>
                      <a:pt x="1" y="7"/>
                    </a:lnTo>
                    <a:lnTo>
                      <a:pt x="1" y="8"/>
                    </a:lnTo>
                    <a:lnTo>
                      <a:pt x="1" y="8"/>
                    </a:lnTo>
                    <a:lnTo>
                      <a:pt x="1" y="9"/>
                    </a:lnTo>
                    <a:lnTo>
                      <a:pt x="1" y="8"/>
                    </a:lnTo>
                    <a:lnTo>
                      <a:pt x="1" y="9"/>
                    </a:lnTo>
                    <a:lnTo>
                      <a:pt x="1" y="8"/>
                    </a:lnTo>
                    <a:lnTo>
                      <a:pt x="1" y="8"/>
                    </a:lnTo>
                    <a:lnTo>
                      <a:pt x="1" y="8"/>
                    </a:lnTo>
                    <a:lnTo>
                      <a:pt x="1" y="8"/>
                    </a:lnTo>
                    <a:lnTo>
                      <a:pt x="1" y="8"/>
                    </a:lnTo>
                    <a:lnTo>
                      <a:pt x="1" y="7"/>
                    </a:lnTo>
                    <a:lnTo>
                      <a:pt x="1" y="7"/>
                    </a:lnTo>
                    <a:lnTo>
                      <a:pt x="1" y="7"/>
                    </a:lnTo>
                    <a:lnTo>
                      <a:pt x="1" y="7"/>
                    </a:lnTo>
                    <a:lnTo>
                      <a:pt x="1" y="7"/>
                    </a:lnTo>
                    <a:lnTo>
                      <a:pt x="1" y="6"/>
                    </a:lnTo>
                    <a:lnTo>
                      <a:pt x="1" y="6"/>
                    </a:lnTo>
                    <a:lnTo>
                      <a:pt x="1" y="6"/>
                    </a:lnTo>
                    <a:lnTo>
                      <a:pt x="1" y="6"/>
                    </a:lnTo>
                    <a:lnTo>
                      <a:pt x="1" y="6"/>
                    </a:lnTo>
                    <a:lnTo>
                      <a:pt x="1" y="7"/>
                    </a:lnTo>
                    <a:lnTo>
                      <a:pt x="1" y="6"/>
                    </a:lnTo>
                    <a:lnTo>
                      <a:pt x="1" y="6"/>
                    </a:lnTo>
                  </a:path>
                </a:pathLst>
              </a:custGeom>
              <a:noFill/>
              <a:ln w="0">
                <a:solidFill>
                  <a:srgbClr val="3366FF"/>
                </a:solidFill>
                <a:prstDash val="solid"/>
                <a:round/>
                <a:headEnd/>
                <a:tailEnd/>
              </a:ln>
            </p:spPr>
            <p:txBody>
              <a:bodyPr/>
              <a:lstStyle/>
              <a:p>
                <a:endParaRPr lang="en-GB"/>
              </a:p>
            </p:txBody>
          </p:sp>
          <p:sp>
            <p:nvSpPr>
              <p:cNvPr id="186422" name="Freeform 1078"/>
              <p:cNvSpPr>
                <a:spLocks/>
              </p:cNvSpPr>
              <p:nvPr/>
            </p:nvSpPr>
            <p:spPr bwMode="auto">
              <a:xfrm>
                <a:off x="4074" y="3575"/>
                <a:ext cx="1" cy="60"/>
              </a:xfrm>
              <a:custGeom>
                <a:avLst/>
                <a:gdLst/>
                <a:ahLst/>
                <a:cxnLst>
                  <a:cxn ang="0">
                    <a:pos x="0" y="4"/>
                  </a:cxn>
                  <a:cxn ang="0">
                    <a:pos x="0" y="3"/>
                  </a:cxn>
                  <a:cxn ang="0">
                    <a:pos x="0" y="7"/>
                  </a:cxn>
                  <a:cxn ang="0">
                    <a:pos x="0" y="5"/>
                  </a:cxn>
                  <a:cxn ang="0">
                    <a:pos x="0" y="7"/>
                  </a:cxn>
                  <a:cxn ang="0">
                    <a:pos x="0" y="7"/>
                  </a:cxn>
                  <a:cxn ang="0">
                    <a:pos x="0" y="2"/>
                  </a:cxn>
                  <a:cxn ang="0">
                    <a:pos x="0" y="5"/>
                  </a:cxn>
                  <a:cxn ang="0">
                    <a:pos x="0" y="6"/>
                  </a:cxn>
                  <a:cxn ang="0">
                    <a:pos x="0" y="5"/>
                  </a:cxn>
                  <a:cxn ang="0">
                    <a:pos x="0" y="7"/>
                  </a:cxn>
                  <a:cxn ang="0">
                    <a:pos x="0" y="7"/>
                  </a:cxn>
                  <a:cxn ang="0">
                    <a:pos x="0" y="7"/>
                  </a:cxn>
                  <a:cxn ang="0">
                    <a:pos x="0" y="7"/>
                  </a:cxn>
                  <a:cxn ang="0">
                    <a:pos x="0" y="5"/>
                  </a:cxn>
                  <a:cxn ang="0">
                    <a:pos x="0" y="8"/>
                  </a:cxn>
                  <a:cxn ang="0">
                    <a:pos x="0" y="5"/>
                  </a:cxn>
                  <a:cxn ang="0">
                    <a:pos x="0" y="1"/>
                  </a:cxn>
                  <a:cxn ang="0">
                    <a:pos x="0" y="3"/>
                  </a:cxn>
                  <a:cxn ang="0">
                    <a:pos x="0" y="3"/>
                  </a:cxn>
                  <a:cxn ang="0">
                    <a:pos x="0" y="4"/>
                  </a:cxn>
                  <a:cxn ang="0">
                    <a:pos x="0" y="5"/>
                  </a:cxn>
                  <a:cxn ang="0">
                    <a:pos x="0" y="7"/>
                  </a:cxn>
                  <a:cxn ang="0">
                    <a:pos x="0" y="6"/>
                  </a:cxn>
                  <a:cxn ang="0">
                    <a:pos x="0" y="9"/>
                  </a:cxn>
                  <a:cxn ang="0">
                    <a:pos x="0" y="5"/>
                  </a:cxn>
                  <a:cxn ang="0">
                    <a:pos x="0" y="5"/>
                  </a:cxn>
                  <a:cxn ang="0">
                    <a:pos x="0" y="7"/>
                  </a:cxn>
                  <a:cxn ang="0">
                    <a:pos x="0" y="3"/>
                  </a:cxn>
                  <a:cxn ang="0">
                    <a:pos x="0" y="3"/>
                  </a:cxn>
                  <a:cxn ang="0">
                    <a:pos x="0" y="3"/>
                  </a:cxn>
                  <a:cxn ang="0">
                    <a:pos x="0" y="4"/>
                  </a:cxn>
                  <a:cxn ang="0">
                    <a:pos x="0" y="3"/>
                  </a:cxn>
                  <a:cxn ang="0">
                    <a:pos x="0" y="3"/>
                  </a:cxn>
                  <a:cxn ang="0">
                    <a:pos x="0" y="6"/>
                  </a:cxn>
                  <a:cxn ang="0">
                    <a:pos x="0" y="8"/>
                  </a:cxn>
                  <a:cxn ang="0">
                    <a:pos x="0" y="5"/>
                  </a:cxn>
                  <a:cxn ang="0">
                    <a:pos x="0" y="5"/>
                  </a:cxn>
                  <a:cxn ang="0">
                    <a:pos x="0" y="5"/>
                  </a:cxn>
                  <a:cxn ang="0">
                    <a:pos x="0" y="5"/>
                  </a:cxn>
                  <a:cxn ang="0">
                    <a:pos x="0" y="7"/>
                  </a:cxn>
                  <a:cxn ang="0">
                    <a:pos x="0" y="8"/>
                  </a:cxn>
                  <a:cxn ang="0">
                    <a:pos x="0" y="5"/>
                  </a:cxn>
                  <a:cxn ang="0">
                    <a:pos x="0" y="7"/>
                  </a:cxn>
                  <a:cxn ang="0">
                    <a:pos x="0" y="8"/>
                  </a:cxn>
                  <a:cxn ang="0">
                    <a:pos x="0" y="9"/>
                  </a:cxn>
                  <a:cxn ang="0">
                    <a:pos x="0" y="9"/>
                  </a:cxn>
                  <a:cxn ang="0">
                    <a:pos x="0" y="5"/>
                  </a:cxn>
                  <a:cxn ang="0">
                    <a:pos x="0" y="6"/>
                  </a:cxn>
                  <a:cxn ang="0">
                    <a:pos x="0" y="5"/>
                  </a:cxn>
                  <a:cxn ang="0">
                    <a:pos x="0" y="3"/>
                  </a:cxn>
                  <a:cxn ang="0">
                    <a:pos x="0" y="7"/>
                  </a:cxn>
                  <a:cxn ang="0">
                    <a:pos x="0" y="4"/>
                  </a:cxn>
                  <a:cxn ang="0">
                    <a:pos x="0" y="4"/>
                  </a:cxn>
                  <a:cxn ang="0">
                    <a:pos x="0" y="3"/>
                  </a:cxn>
                  <a:cxn ang="0">
                    <a:pos x="0" y="2"/>
                  </a:cxn>
                  <a:cxn ang="0">
                    <a:pos x="0" y="2"/>
                  </a:cxn>
                  <a:cxn ang="0">
                    <a:pos x="0" y="1"/>
                  </a:cxn>
                  <a:cxn ang="0">
                    <a:pos x="0" y="4"/>
                  </a:cxn>
                  <a:cxn ang="0">
                    <a:pos x="0" y="5"/>
                  </a:cxn>
                  <a:cxn ang="0">
                    <a:pos x="0" y="4"/>
                  </a:cxn>
                  <a:cxn ang="0">
                    <a:pos x="0" y="5"/>
                  </a:cxn>
                  <a:cxn ang="0">
                    <a:pos x="0" y="3"/>
                  </a:cxn>
                </a:cxnLst>
                <a:rect l="0" t="0" r="r" b="b"/>
                <a:pathLst>
                  <a:path h="10">
                    <a:moveTo>
                      <a:pt x="0" y="4"/>
                    </a:moveTo>
                    <a:lnTo>
                      <a:pt x="0" y="4"/>
                    </a:lnTo>
                    <a:lnTo>
                      <a:pt x="0" y="5"/>
                    </a:lnTo>
                    <a:lnTo>
                      <a:pt x="0" y="4"/>
                    </a:lnTo>
                    <a:lnTo>
                      <a:pt x="0" y="4"/>
                    </a:lnTo>
                    <a:lnTo>
                      <a:pt x="0" y="5"/>
                    </a:lnTo>
                    <a:lnTo>
                      <a:pt x="0" y="4"/>
                    </a:lnTo>
                    <a:lnTo>
                      <a:pt x="0" y="3"/>
                    </a:lnTo>
                    <a:lnTo>
                      <a:pt x="0" y="3"/>
                    </a:lnTo>
                    <a:lnTo>
                      <a:pt x="0" y="3"/>
                    </a:lnTo>
                    <a:lnTo>
                      <a:pt x="0" y="4"/>
                    </a:lnTo>
                    <a:lnTo>
                      <a:pt x="0" y="4"/>
                    </a:lnTo>
                    <a:lnTo>
                      <a:pt x="0" y="3"/>
                    </a:lnTo>
                    <a:lnTo>
                      <a:pt x="0" y="3"/>
                    </a:lnTo>
                    <a:lnTo>
                      <a:pt x="0" y="3"/>
                    </a:lnTo>
                    <a:lnTo>
                      <a:pt x="0" y="3"/>
                    </a:lnTo>
                    <a:lnTo>
                      <a:pt x="0" y="4"/>
                    </a:lnTo>
                    <a:lnTo>
                      <a:pt x="0" y="3"/>
                    </a:lnTo>
                    <a:lnTo>
                      <a:pt x="0" y="3"/>
                    </a:lnTo>
                    <a:lnTo>
                      <a:pt x="0" y="2"/>
                    </a:lnTo>
                    <a:lnTo>
                      <a:pt x="0" y="3"/>
                    </a:lnTo>
                    <a:lnTo>
                      <a:pt x="0" y="3"/>
                    </a:lnTo>
                    <a:lnTo>
                      <a:pt x="0" y="3"/>
                    </a:lnTo>
                    <a:lnTo>
                      <a:pt x="0" y="4"/>
                    </a:lnTo>
                    <a:lnTo>
                      <a:pt x="0" y="4"/>
                    </a:lnTo>
                    <a:lnTo>
                      <a:pt x="0" y="5"/>
                    </a:lnTo>
                    <a:lnTo>
                      <a:pt x="0" y="5"/>
                    </a:lnTo>
                    <a:lnTo>
                      <a:pt x="0" y="5"/>
                    </a:lnTo>
                    <a:lnTo>
                      <a:pt x="0" y="4"/>
                    </a:lnTo>
                    <a:lnTo>
                      <a:pt x="0" y="5"/>
                    </a:lnTo>
                    <a:lnTo>
                      <a:pt x="0" y="6"/>
                    </a:lnTo>
                    <a:lnTo>
                      <a:pt x="0" y="7"/>
                    </a:lnTo>
                    <a:lnTo>
                      <a:pt x="0" y="7"/>
                    </a:lnTo>
                    <a:lnTo>
                      <a:pt x="0" y="7"/>
                    </a:lnTo>
                    <a:lnTo>
                      <a:pt x="0" y="7"/>
                    </a:lnTo>
                    <a:lnTo>
                      <a:pt x="0" y="7"/>
                    </a:lnTo>
                    <a:lnTo>
                      <a:pt x="0" y="8"/>
                    </a:lnTo>
                    <a:lnTo>
                      <a:pt x="0" y="7"/>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8"/>
                    </a:lnTo>
                    <a:lnTo>
                      <a:pt x="0" y="8"/>
                    </a:lnTo>
                    <a:lnTo>
                      <a:pt x="0" y="8"/>
                    </a:lnTo>
                    <a:lnTo>
                      <a:pt x="0" y="8"/>
                    </a:lnTo>
                    <a:lnTo>
                      <a:pt x="0" y="8"/>
                    </a:lnTo>
                    <a:lnTo>
                      <a:pt x="0" y="7"/>
                    </a:lnTo>
                    <a:lnTo>
                      <a:pt x="0" y="8"/>
                    </a:lnTo>
                    <a:lnTo>
                      <a:pt x="0" y="7"/>
                    </a:lnTo>
                    <a:lnTo>
                      <a:pt x="0" y="7"/>
                    </a:lnTo>
                    <a:lnTo>
                      <a:pt x="0" y="7"/>
                    </a:lnTo>
                    <a:lnTo>
                      <a:pt x="0" y="6"/>
                    </a:lnTo>
                    <a:lnTo>
                      <a:pt x="0" y="6"/>
                    </a:lnTo>
                    <a:lnTo>
                      <a:pt x="0" y="5"/>
                    </a:lnTo>
                    <a:lnTo>
                      <a:pt x="0" y="4"/>
                    </a:lnTo>
                    <a:lnTo>
                      <a:pt x="0" y="4"/>
                    </a:lnTo>
                    <a:lnTo>
                      <a:pt x="0" y="3"/>
                    </a:lnTo>
                    <a:lnTo>
                      <a:pt x="0" y="3"/>
                    </a:lnTo>
                    <a:lnTo>
                      <a:pt x="0" y="3"/>
                    </a:lnTo>
                    <a:lnTo>
                      <a:pt x="0" y="2"/>
                    </a:lnTo>
                    <a:lnTo>
                      <a:pt x="0" y="3"/>
                    </a:lnTo>
                    <a:lnTo>
                      <a:pt x="0" y="2"/>
                    </a:lnTo>
                    <a:lnTo>
                      <a:pt x="0" y="3"/>
                    </a:lnTo>
                    <a:lnTo>
                      <a:pt x="0" y="3"/>
                    </a:lnTo>
                    <a:lnTo>
                      <a:pt x="0" y="3"/>
                    </a:lnTo>
                    <a:lnTo>
                      <a:pt x="0" y="4"/>
                    </a:lnTo>
                    <a:lnTo>
                      <a:pt x="0" y="3"/>
                    </a:lnTo>
                    <a:lnTo>
                      <a:pt x="0" y="4"/>
                    </a:lnTo>
                    <a:lnTo>
                      <a:pt x="0" y="4"/>
                    </a:lnTo>
                    <a:lnTo>
                      <a:pt x="0" y="5"/>
                    </a:lnTo>
                    <a:lnTo>
                      <a:pt x="0" y="4"/>
                    </a:lnTo>
                    <a:lnTo>
                      <a:pt x="0" y="4"/>
                    </a:lnTo>
                    <a:lnTo>
                      <a:pt x="0" y="5"/>
                    </a:lnTo>
                    <a:lnTo>
                      <a:pt x="0" y="5"/>
                    </a:lnTo>
                    <a:lnTo>
                      <a:pt x="0" y="6"/>
                    </a:lnTo>
                    <a:lnTo>
                      <a:pt x="0" y="6"/>
                    </a:lnTo>
                    <a:lnTo>
                      <a:pt x="0" y="7"/>
                    </a:lnTo>
                    <a:lnTo>
                      <a:pt x="0" y="7"/>
                    </a:lnTo>
                    <a:lnTo>
                      <a:pt x="0" y="7"/>
                    </a:lnTo>
                    <a:lnTo>
                      <a:pt x="0" y="7"/>
                    </a:lnTo>
                    <a:lnTo>
                      <a:pt x="0" y="7"/>
                    </a:lnTo>
                    <a:lnTo>
                      <a:pt x="0" y="7"/>
                    </a:lnTo>
                    <a:lnTo>
                      <a:pt x="0" y="7"/>
                    </a:lnTo>
                    <a:lnTo>
                      <a:pt x="0" y="6"/>
                    </a:lnTo>
                    <a:lnTo>
                      <a:pt x="0" y="7"/>
                    </a:lnTo>
                    <a:lnTo>
                      <a:pt x="0" y="7"/>
                    </a:lnTo>
                    <a:lnTo>
                      <a:pt x="0" y="7"/>
                    </a:lnTo>
                    <a:lnTo>
                      <a:pt x="0" y="7"/>
                    </a:lnTo>
                    <a:lnTo>
                      <a:pt x="0" y="6"/>
                    </a:lnTo>
                    <a:lnTo>
                      <a:pt x="0" y="5"/>
                    </a:lnTo>
                    <a:lnTo>
                      <a:pt x="0" y="5"/>
                    </a:lnTo>
                    <a:lnTo>
                      <a:pt x="0" y="4"/>
                    </a:lnTo>
                    <a:lnTo>
                      <a:pt x="0" y="4"/>
                    </a:lnTo>
                    <a:lnTo>
                      <a:pt x="0" y="4"/>
                    </a:lnTo>
                    <a:lnTo>
                      <a:pt x="0" y="5"/>
                    </a:lnTo>
                    <a:lnTo>
                      <a:pt x="0" y="5"/>
                    </a:lnTo>
                    <a:lnTo>
                      <a:pt x="0" y="6"/>
                    </a:lnTo>
                    <a:lnTo>
                      <a:pt x="0" y="6"/>
                    </a:lnTo>
                    <a:lnTo>
                      <a:pt x="0" y="6"/>
                    </a:lnTo>
                    <a:lnTo>
                      <a:pt x="0" y="7"/>
                    </a:lnTo>
                    <a:lnTo>
                      <a:pt x="0" y="7"/>
                    </a:lnTo>
                    <a:lnTo>
                      <a:pt x="0" y="7"/>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7"/>
                    </a:lnTo>
                    <a:lnTo>
                      <a:pt x="0" y="6"/>
                    </a:lnTo>
                    <a:lnTo>
                      <a:pt x="0" y="5"/>
                    </a:lnTo>
                    <a:lnTo>
                      <a:pt x="0" y="5"/>
                    </a:lnTo>
                    <a:lnTo>
                      <a:pt x="0" y="6"/>
                    </a:lnTo>
                    <a:lnTo>
                      <a:pt x="0" y="6"/>
                    </a:lnTo>
                    <a:lnTo>
                      <a:pt x="0" y="7"/>
                    </a:lnTo>
                    <a:lnTo>
                      <a:pt x="0" y="7"/>
                    </a:lnTo>
                    <a:lnTo>
                      <a:pt x="0" y="7"/>
                    </a:lnTo>
                    <a:lnTo>
                      <a:pt x="0" y="8"/>
                    </a:lnTo>
                    <a:lnTo>
                      <a:pt x="0" y="7"/>
                    </a:lnTo>
                    <a:lnTo>
                      <a:pt x="0" y="7"/>
                    </a:lnTo>
                    <a:lnTo>
                      <a:pt x="0" y="8"/>
                    </a:lnTo>
                    <a:lnTo>
                      <a:pt x="0" y="7"/>
                    </a:lnTo>
                    <a:lnTo>
                      <a:pt x="0" y="7"/>
                    </a:lnTo>
                    <a:lnTo>
                      <a:pt x="0" y="7"/>
                    </a:lnTo>
                    <a:lnTo>
                      <a:pt x="0" y="6"/>
                    </a:lnTo>
                    <a:lnTo>
                      <a:pt x="0" y="6"/>
                    </a:lnTo>
                    <a:lnTo>
                      <a:pt x="0" y="6"/>
                    </a:lnTo>
                    <a:lnTo>
                      <a:pt x="0" y="7"/>
                    </a:lnTo>
                    <a:lnTo>
                      <a:pt x="0" y="7"/>
                    </a:lnTo>
                    <a:lnTo>
                      <a:pt x="0" y="6"/>
                    </a:lnTo>
                    <a:lnTo>
                      <a:pt x="0" y="5"/>
                    </a:lnTo>
                    <a:lnTo>
                      <a:pt x="0" y="5"/>
                    </a:lnTo>
                    <a:lnTo>
                      <a:pt x="0" y="5"/>
                    </a:lnTo>
                    <a:lnTo>
                      <a:pt x="0" y="5"/>
                    </a:lnTo>
                    <a:lnTo>
                      <a:pt x="0" y="4"/>
                    </a:lnTo>
                    <a:lnTo>
                      <a:pt x="0" y="4"/>
                    </a:lnTo>
                    <a:lnTo>
                      <a:pt x="0" y="4"/>
                    </a:lnTo>
                    <a:lnTo>
                      <a:pt x="0" y="5"/>
                    </a:lnTo>
                    <a:lnTo>
                      <a:pt x="0" y="5"/>
                    </a:lnTo>
                    <a:lnTo>
                      <a:pt x="0" y="5"/>
                    </a:lnTo>
                    <a:lnTo>
                      <a:pt x="0" y="6"/>
                    </a:lnTo>
                    <a:lnTo>
                      <a:pt x="0" y="6"/>
                    </a:lnTo>
                    <a:lnTo>
                      <a:pt x="0" y="7"/>
                    </a:lnTo>
                    <a:lnTo>
                      <a:pt x="0" y="6"/>
                    </a:lnTo>
                    <a:lnTo>
                      <a:pt x="0" y="7"/>
                    </a:lnTo>
                    <a:lnTo>
                      <a:pt x="0" y="7"/>
                    </a:lnTo>
                    <a:lnTo>
                      <a:pt x="0" y="7"/>
                    </a:lnTo>
                    <a:lnTo>
                      <a:pt x="0" y="7"/>
                    </a:lnTo>
                    <a:lnTo>
                      <a:pt x="0" y="7"/>
                    </a:lnTo>
                    <a:lnTo>
                      <a:pt x="0" y="8"/>
                    </a:lnTo>
                    <a:lnTo>
                      <a:pt x="0" y="7"/>
                    </a:lnTo>
                    <a:lnTo>
                      <a:pt x="0" y="7"/>
                    </a:lnTo>
                    <a:lnTo>
                      <a:pt x="0" y="7"/>
                    </a:lnTo>
                    <a:lnTo>
                      <a:pt x="0" y="7"/>
                    </a:lnTo>
                    <a:lnTo>
                      <a:pt x="0" y="7"/>
                    </a:lnTo>
                    <a:lnTo>
                      <a:pt x="0" y="7"/>
                    </a:lnTo>
                    <a:lnTo>
                      <a:pt x="0" y="7"/>
                    </a:lnTo>
                    <a:lnTo>
                      <a:pt x="0" y="7"/>
                    </a:lnTo>
                    <a:lnTo>
                      <a:pt x="0" y="6"/>
                    </a:lnTo>
                    <a:lnTo>
                      <a:pt x="0" y="6"/>
                    </a:lnTo>
                    <a:lnTo>
                      <a:pt x="0" y="5"/>
                    </a:lnTo>
                    <a:lnTo>
                      <a:pt x="0" y="5"/>
                    </a:lnTo>
                    <a:lnTo>
                      <a:pt x="0" y="5"/>
                    </a:lnTo>
                    <a:lnTo>
                      <a:pt x="0" y="4"/>
                    </a:lnTo>
                    <a:lnTo>
                      <a:pt x="0" y="4"/>
                    </a:lnTo>
                    <a:lnTo>
                      <a:pt x="0" y="4"/>
                    </a:lnTo>
                    <a:lnTo>
                      <a:pt x="0" y="3"/>
                    </a:lnTo>
                    <a:lnTo>
                      <a:pt x="0" y="2"/>
                    </a:lnTo>
                    <a:lnTo>
                      <a:pt x="0" y="2"/>
                    </a:lnTo>
                    <a:lnTo>
                      <a:pt x="0" y="2"/>
                    </a:lnTo>
                    <a:lnTo>
                      <a:pt x="0" y="2"/>
                    </a:lnTo>
                    <a:lnTo>
                      <a:pt x="0" y="1"/>
                    </a:lnTo>
                    <a:lnTo>
                      <a:pt x="0" y="1"/>
                    </a:lnTo>
                    <a:lnTo>
                      <a:pt x="0" y="1"/>
                    </a:lnTo>
                    <a:lnTo>
                      <a:pt x="0" y="1"/>
                    </a:lnTo>
                    <a:lnTo>
                      <a:pt x="0" y="1"/>
                    </a:lnTo>
                    <a:lnTo>
                      <a:pt x="0" y="1"/>
                    </a:lnTo>
                    <a:lnTo>
                      <a:pt x="0" y="2"/>
                    </a:lnTo>
                    <a:lnTo>
                      <a:pt x="0" y="2"/>
                    </a:lnTo>
                    <a:lnTo>
                      <a:pt x="0" y="2"/>
                    </a:lnTo>
                    <a:lnTo>
                      <a:pt x="0" y="3"/>
                    </a:lnTo>
                    <a:lnTo>
                      <a:pt x="0" y="2"/>
                    </a:lnTo>
                    <a:lnTo>
                      <a:pt x="0" y="3"/>
                    </a:lnTo>
                    <a:lnTo>
                      <a:pt x="0" y="3"/>
                    </a:lnTo>
                    <a:lnTo>
                      <a:pt x="0" y="3"/>
                    </a:lnTo>
                    <a:lnTo>
                      <a:pt x="0" y="3"/>
                    </a:lnTo>
                    <a:lnTo>
                      <a:pt x="0" y="3"/>
                    </a:lnTo>
                    <a:lnTo>
                      <a:pt x="0" y="2"/>
                    </a:lnTo>
                    <a:lnTo>
                      <a:pt x="0" y="3"/>
                    </a:lnTo>
                    <a:lnTo>
                      <a:pt x="0" y="2"/>
                    </a:lnTo>
                    <a:lnTo>
                      <a:pt x="0" y="2"/>
                    </a:lnTo>
                    <a:lnTo>
                      <a:pt x="0" y="2"/>
                    </a:lnTo>
                    <a:lnTo>
                      <a:pt x="0" y="3"/>
                    </a:lnTo>
                    <a:lnTo>
                      <a:pt x="0" y="3"/>
                    </a:lnTo>
                    <a:lnTo>
                      <a:pt x="0" y="3"/>
                    </a:lnTo>
                    <a:lnTo>
                      <a:pt x="0" y="3"/>
                    </a:lnTo>
                    <a:lnTo>
                      <a:pt x="0" y="3"/>
                    </a:lnTo>
                    <a:lnTo>
                      <a:pt x="0" y="3"/>
                    </a:lnTo>
                    <a:lnTo>
                      <a:pt x="0" y="4"/>
                    </a:lnTo>
                    <a:lnTo>
                      <a:pt x="0" y="4"/>
                    </a:lnTo>
                    <a:lnTo>
                      <a:pt x="0" y="3"/>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5"/>
                    </a:lnTo>
                    <a:lnTo>
                      <a:pt x="0" y="6"/>
                    </a:lnTo>
                    <a:lnTo>
                      <a:pt x="0" y="6"/>
                    </a:lnTo>
                    <a:lnTo>
                      <a:pt x="0" y="7"/>
                    </a:lnTo>
                    <a:lnTo>
                      <a:pt x="0" y="7"/>
                    </a:lnTo>
                    <a:lnTo>
                      <a:pt x="0" y="7"/>
                    </a:lnTo>
                    <a:lnTo>
                      <a:pt x="0" y="6"/>
                    </a:lnTo>
                    <a:lnTo>
                      <a:pt x="0" y="6"/>
                    </a:lnTo>
                    <a:lnTo>
                      <a:pt x="0" y="7"/>
                    </a:lnTo>
                    <a:lnTo>
                      <a:pt x="0" y="7"/>
                    </a:lnTo>
                    <a:lnTo>
                      <a:pt x="0" y="7"/>
                    </a:lnTo>
                    <a:lnTo>
                      <a:pt x="0" y="6"/>
                    </a:lnTo>
                    <a:lnTo>
                      <a:pt x="0" y="6"/>
                    </a:lnTo>
                    <a:lnTo>
                      <a:pt x="0" y="6"/>
                    </a:lnTo>
                    <a:lnTo>
                      <a:pt x="0" y="6"/>
                    </a:lnTo>
                    <a:lnTo>
                      <a:pt x="0" y="6"/>
                    </a:lnTo>
                    <a:lnTo>
                      <a:pt x="0" y="6"/>
                    </a:lnTo>
                    <a:lnTo>
                      <a:pt x="0" y="5"/>
                    </a:lnTo>
                    <a:lnTo>
                      <a:pt x="0" y="6"/>
                    </a:lnTo>
                    <a:lnTo>
                      <a:pt x="0" y="7"/>
                    </a:lnTo>
                    <a:lnTo>
                      <a:pt x="0" y="7"/>
                    </a:lnTo>
                    <a:lnTo>
                      <a:pt x="0" y="7"/>
                    </a:lnTo>
                    <a:lnTo>
                      <a:pt x="0" y="7"/>
                    </a:lnTo>
                    <a:lnTo>
                      <a:pt x="0" y="7"/>
                    </a:lnTo>
                    <a:lnTo>
                      <a:pt x="0" y="8"/>
                    </a:lnTo>
                    <a:lnTo>
                      <a:pt x="0" y="8"/>
                    </a:lnTo>
                    <a:lnTo>
                      <a:pt x="0" y="9"/>
                    </a:lnTo>
                    <a:lnTo>
                      <a:pt x="0" y="9"/>
                    </a:lnTo>
                    <a:lnTo>
                      <a:pt x="0" y="9"/>
                    </a:lnTo>
                    <a:lnTo>
                      <a:pt x="0" y="8"/>
                    </a:lnTo>
                    <a:lnTo>
                      <a:pt x="0" y="8"/>
                    </a:lnTo>
                    <a:lnTo>
                      <a:pt x="0" y="8"/>
                    </a:lnTo>
                    <a:lnTo>
                      <a:pt x="0" y="7"/>
                    </a:lnTo>
                    <a:lnTo>
                      <a:pt x="0" y="7"/>
                    </a:lnTo>
                    <a:lnTo>
                      <a:pt x="0" y="7"/>
                    </a:lnTo>
                    <a:lnTo>
                      <a:pt x="0" y="7"/>
                    </a:lnTo>
                    <a:lnTo>
                      <a:pt x="0" y="7"/>
                    </a:lnTo>
                    <a:lnTo>
                      <a:pt x="0" y="6"/>
                    </a:lnTo>
                    <a:lnTo>
                      <a:pt x="0" y="5"/>
                    </a:lnTo>
                    <a:lnTo>
                      <a:pt x="0" y="5"/>
                    </a:lnTo>
                    <a:lnTo>
                      <a:pt x="0" y="5"/>
                    </a:lnTo>
                    <a:lnTo>
                      <a:pt x="0" y="4"/>
                    </a:lnTo>
                    <a:lnTo>
                      <a:pt x="0" y="5"/>
                    </a:lnTo>
                    <a:lnTo>
                      <a:pt x="0" y="4"/>
                    </a:lnTo>
                    <a:lnTo>
                      <a:pt x="0" y="5"/>
                    </a:lnTo>
                    <a:lnTo>
                      <a:pt x="0" y="5"/>
                    </a:lnTo>
                    <a:lnTo>
                      <a:pt x="0" y="6"/>
                    </a:lnTo>
                    <a:lnTo>
                      <a:pt x="0" y="6"/>
                    </a:lnTo>
                    <a:lnTo>
                      <a:pt x="0" y="5"/>
                    </a:lnTo>
                    <a:lnTo>
                      <a:pt x="0" y="5"/>
                    </a:lnTo>
                    <a:lnTo>
                      <a:pt x="0" y="5"/>
                    </a:lnTo>
                    <a:lnTo>
                      <a:pt x="0" y="6"/>
                    </a:lnTo>
                    <a:lnTo>
                      <a:pt x="0" y="6"/>
                    </a:lnTo>
                    <a:lnTo>
                      <a:pt x="0" y="7"/>
                    </a:lnTo>
                    <a:lnTo>
                      <a:pt x="0" y="7"/>
                    </a:lnTo>
                    <a:lnTo>
                      <a:pt x="0" y="7"/>
                    </a:lnTo>
                    <a:lnTo>
                      <a:pt x="0" y="7"/>
                    </a:lnTo>
                    <a:lnTo>
                      <a:pt x="0" y="8"/>
                    </a:lnTo>
                    <a:lnTo>
                      <a:pt x="0" y="7"/>
                    </a:lnTo>
                    <a:lnTo>
                      <a:pt x="0" y="7"/>
                    </a:lnTo>
                    <a:lnTo>
                      <a:pt x="0" y="7"/>
                    </a:lnTo>
                    <a:lnTo>
                      <a:pt x="0" y="7"/>
                    </a:lnTo>
                    <a:lnTo>
                      <a:pt x="0" y="7"/>
                    </a:lnTo>
                    <a:lnTo>
                      <a:pt x="0" y="6"/>
                    </a:lnTo>
                    <a:lnTo>
                      <a:pt x="0" y="5"/>
                    </a:lnTo>
                    <a:lnTo>
                      <a:pt x="0" y="5"/>
                    </a:lnTo>
                    <a:lnTo>
                      <a:pt x="0" y="5"/>
                    </a:lnTo>
                    <a:lnTo>
                      <a:pt x="0" y="5"/>
                    </a:lnTo>
                    <a:lnTo>
                      <a:pt x="0" y="5"/>
                    </a:lnTo>
                    <a:lnTo>
                      <a:pt x="0" y="5"/>
                    </a:lnTo>
                    <a:lnTo>
                      <a:pt x="0" y="4"/>
                    </a:lnTo>
                    <a:lnTo>
                      <a:pt x="0" y="3"/>
                    </a:lnTo>
                    <a:lnTo>
                      <a:pt x="0" y="2"/>
                    </a:lnTo>
                    <a:lnTo>
                      <a:pt x="0" y="2"/>
                    </a:lnTo>
                    <a:lnTo>
                      <a:pt x="0" y="2"/>
                    </a:lnTo>
                    <a:lnTo>
                      <a:pt x="0" y="2"/>
                    </a:lnTo>
                    <a:lnTo>
                      <a:pt x="0" y="1"/>
                    </a:lnTo>
                    <a:lnTo>
                      <a:pt x="0" y="2"/>
                    </a:lnTo>
                    <a:lnTo>
                      <a:pt x="0" y="2"/>
                    </a:lnTo>
                    <a:lnTo>
                      <a:pt x="0" y="3"/>
                    </a:lnTo>
                    <a:lnTo>
                      <a:pt x="0" y="3"/>
                    </a:lnTo>
                    <a:lnTo>
                      <a:pt x="0" y="3"/>
                    </a:lnTo>
                    <a:lnTo>
                      <a:pt x="0" y="3"/>
                    </a:lnTo>
                    <a:lnTo>
                      <a:pt x="0" y="3"/>
                    </a:lnTo>
                    <a:lnTo>
                      <a:pt x="0" y="4"/>
                    </a:lnTo>
                    <a:lnTo>
                      <a:pt x="0" y="3"/>
                    </a:lnTo>
                    <a:lnTo>
                      <a:pt x="0" y="3"/>
                    </a:lnTo>
                    <a:lnTo>
                      <a:pt x="0" y="3"/>
                    </a:lnTo>
                    <a:lnTo>
                      <a:pt x="0" y="2"/>
                    </a:lnTo>
                    <a:lnTo>
                      <a:pt x="0" y="3"/>
                    </a:lnTo>
                    <a:lnTo>
                      <a:pt x="0" y="3"/>
                    </a:lnTo>
                    <a:lnTo>
                      <a:pt x="0" y="2"/>
                    </a:lnTo>
                    <a:lnTo>
                      <a:pt x="0" y="3"/>
                    </a:lnTo>
                    <a:lnTo>
                      <a:pt x="0" y="3"/>
                    </a:lnTo>
                    <a:lnTo>
                      <a:pt x="0" y="3"/>
                    </a:lnTo>
                    <a:lnTo>
                      <a:pt x="0" y="4"/>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3"/>
                    </a:lnTo>
                    <a:lnTo>
                      <a:pt x="0" y="3"/>
                    </a:lnTo>
                    <a:lnTo>
                      <a:pt x="0" y="3"/>
                    </a:lnTo>
                    <a:lnTo>
                      <a:pt x="0" y="3"/>
                    </a:lnTo>
                    <a:lnTo>
                      <a:pt x="0" y="3"/>
                    </a:lnTo>
                    <a:lnTo>
                      <a:pt x="0" y="4"/>
                    </a:lnTo>
                    <a:lnTo>
                      <a:pt x="0" y="3"/>
                    </a:lnTo>
                    <a:lnTo>
                      <a:pt x="0" y="3"/>
                    </a:lnTo>
                    <a:lnTo>
                      <a:pt x="0" y="3"/>
                    </a:lnTo>
                    <a:lnTo>
                      <a:pt x="0" y="3"/>
                    </a:lnTo>
                    <a:lnTo>
                      <a:pt x="0" y="3"/>
                    </a:lnTo>
                    <a:lnTo>
                      <a:pt x="0" y="4"/>
                    </a:lnTo>
                    <a:lnTo>
                      <a:pt x="0" y="4"/>
                    </a:lnTo>
                    <a:lnTo>
                      <a:pt x="0" y="4"/>
                    </a:lnTo>
                    <a:lnTo>
                      <a:pt x="0" y="4"/>
                    </a:lnTo>
                    <a:lnTo>
                      <a:pt x="0" y="4"/>
                    </a:lnTo>
                    <a:lnTo>
                      <a:pt x="0" y="3"/>
                    </a:lnTo>
                    <a:lnTo>
                      <a:pt x="0" y="4"/>
                    </a:lnTo>
                    <a:lnTo>
                      <a:pt x="0" y="3"/>
                    </a:lnTo>
                    <a:lnTo>
                      <a:pt x="0" y="3"/>
                    </a:lnTo>
                    <a:lnTo>
                      <a:pt x="0" y="3"/>
                    </a:lnTo>
                    <a:lnTo>
                      <a:pt x="0" y="3"/>
                    </a:lnTo>
                    <a:lnTo>
                      <a:pt x="0" y="4"/>
                    </a:lnTo>
                    <a:lnTo>
                      <a:pt x="0" y="3"/>
                    </a:lnTo>
                    <a:lnTo>
                      <a:pt x="0" y="4"/>
                    </a:lnTo>
                    <a:lnTo>
                      <a:pt x="0" y="5"/>
                    </a:lnTo>
                    <a:lnTo>
                      <a:pt x="0" y="4"/>
                    </a:lnTo>
                    <a:lnTo>
                      <a:pt x="0" y="5"/>
                    </a:lnTo>
                    <a:lnTo>
                      <a:pt x="0" y="5"/>
                    </a:lnTo>
                    <a:lnTo>
                      <a:pt x="0" y="6"/>
                    </a:lnTo>
                    <a:lnTo>
                      <a:pt x="0" y="7"/>
                    </a:lnTo>
                    <a:lnTo>
                      <a:pt x="0" y="7"/>
                    </a:lnTo>
                    <a:lnTo>
                      <a:pt x="0" y="7"/>
                    </a:lnTo>
                    <a:lnTo>
                      <a:pt x="0" y="7"/>
                    </a:lnTo>
                    <a:lnTo>
                      <a:pt x="0" y="7"/>
                    </a:lnTo>
                    <a:lnTo>
                      <a:pt x="0" y="8"/>
                    </a:lnTo>
                    <a:lnTo>
                      <a:pt x="0" y="7"/>
                    </a:lnTo>
                    <a:lnTo>
                      <a:pt x="0" y="7"/>
                    </a:lnTo>
                    <a:lnTo>
                      <a:pt x="0" y="7"/>
                    </a:lnTo>
                    <a:lnTo>
                      <a:pt x="0" y="8"/>
                    </a:lnTo>
                    <a:lnTo>
                      <a:pt x="0" y="8"/>
                    </a:lnTo>
                    <a:lnTo>
                      <a:pt x="0" y="8"/>
                    </a:lnTo>
                    <a:lnTo>
                      <a:pt x="0" y="8"/>
                    </a:lnTo>
                    <a:lnTo>
                      <a:pt x="0" y="8"/>
                    </a:lnTo>
                    <a:lnTo>
                      <a:pt x="0" y="8"/>
                    </a:lnTo>
                    <a:lnTo>
                      <a:pt x="0" y="7"/>
                    </a:lnTo>
                    <a:lnTo>
                      <a:pt x="0" y="7"/>
                    </a:lnTo>
                    <a:lnTo>
                      <a:pt x="0" y="7"/>
                    </a:lnTo>
                    <a:lnTo>
                      <a:pt x="0" y="5"/>
                    </a:lnTo>
                    <a:lnTo>
                      <a:pt x="0" y="5"/>
                    </a:lnTo>
                    <a:lnTo>
                      <a:pt x="0" y="5"/>
                    </a:lnTo>
                    <a:lnTo>
                      <a:pt x="0" y="5"/>
                    </a:lnTo>
                    <a:lnTo>
                      <a:pt x="0" y="4"/>
                    </a:lnTo>
                    <a:lnTo>
                      <a:pt x="0" y="4"/>
                    </a:lnTo>
                    <a:lnTo>
                      <a:pt x="0" y="3"/>
                    </a:lnTo>
                    <a:lnTo>
                      <a:pt x="0" y="4"/>
                    </a:lnTo>
                    <a:lnTo>
                      <a:pt x="0" y="3"/>
                    </a:lnTo>
                    <a:lnTo>
                      <a:pt x="0" y="3"/>
                    </a:lnTo>
                    <a:lnTo>
                      <a:pt x="0" y="3"/>
                    </a:lnTo>
                    <a:lnTo>
                      <a:pt x="0" y="3"/>
                    </a:lnTo>
                    <a:lnTo>
                      <a:pt x="0" y="4"/>
                    </a:lnTo>
                    <a:lnTo>
                      <a:pt x="0" y="5"/>
                    </a:lnTo>
                    <a:lnTo>
                      <a:pt x="0" y="5"/>
                    </a:lnTo>
                    <a:lnTo>
                      <a:pt x="0" y="5"/>
                    </a:lnTo>
                    <a:lnTo>
                      <a:pt x="0" y="5"/>
                    </a:lnTo>
                    <a:lnTo>
                      <a:pt x="0" y="5"/>
                    </a:lnTo>
                    <a:lnTo>
                      <a:pt x="0" y="5"/>
                    </a:lnTo>
                    <a:lnTo>
                      <a:pt x="0" y="5"/>
                    </a:lnTo>
                    <a:lnTo>
                      <a:pt x="0" y="5"/>
                    </a:lnTo>
                    <a:lnTo>
                      <a:pt x="0" y="5"/>
                    </a:lnTo>
                    <a:lnTo>
                      <a:pt x="0" y="5"/>
                    </a:lnTo>
                    <a:lnTo>
                      <a:pt x="0" y="6"/>
                    </a:lnTo>
                    <a:lnTo>
                      <a:pt x="0" y="6"/>
                    </a:lnTo>
                    <a:lnTo>
                      <a:pt x="0" y="5"/>
                    </a:lnTo>
                    <a:lnTo>
                      <a:pt x="0" y="6"/>
                    </a:lnTo>
                    <a:lnTo>
                      <a:pt x="0" y="5"/>
                    </a:lnTo>
                    <a:lnTo>
                      <a:pt x="0" y="6"/>
                    </a:lnTo>
                    <a:lnTo>
                      <a:pt x="0" y="5"/>
                    </a:lnTo>
                    <a:lnTo>
                      <a:pt x="0" y="5"/>
                    </a:lnTo>
                    <a:lnTo>
                      <a:pt x="0" y="5"/>
                    </a:lnTo>
                    <a:lnTo>
                      <a:pt x="0" y="4"/>
                    </a:lnTo>
                    <a:lnTo>
                      <a:pt x="0" y="5"/>
                    </a:lnTo>
                    <a:lnTo>
                      <a:pt x="0" y="4"/>
                    </a:lnTo>
                    <a:lnTo>
                      <a:pt x="0" y="5"/>
                    </a:lnTo>
                    <a:lnTo>
                      <a:pt x="0" y="5"/>
                    </a:lnTo>
                    <a:lnTo>
                      <a:pt x="0" y="5"/>
                    </a:lnTo>
                    <a:lnTo>
                      <a:pt x="0" y="5"/>
                    </a:lnTo>
                    <a:lnTo>
                      <a:pt x="0" y="6"/>
                    </a:lnTo>
                    <a:lnTo>
                      <a:pt x="0" y="6"/>
                    </a:lnTo>
                    <a:lnTo>
                      <a:pt x="0" y="7"/>
                    </a:lnTo>
                    <a:lnTo>
                      <a:pt x="0" y="7"/>
                    </a:lnTo>
                    <a:lnTo>
                      <a:pt x="0" y="7"/>
                    </a:lnTo>
                    <a:lnTo>
                      <a:pt x="0" y="8"/>
                    </a:lnTo>
                    <a:lnTo>
                      <a:pt x="0" y="9"/>
                    </a:lnTo>
                    <a:lnTo>
                      <a:pt x="0" y="8"/>
                    </a:lnTo>
                    <a:lnTo>
                      <a:pt x="0" y="7"/>
                    </a:lnTo>
                    <a:lnTo>
                      <a:pt x="0" y="8"/>
                    </a:lnTo>
                    <a:lnTo>
                      <a:pt x="0" y="8"/>
                    </a:lnTo>
                    <a:lnTo>
                      <a:pt x="0" y="8"/>
                    </a:lnTo>
                    <a:lnTo>
                      <a:pt x="0" y="8"/>
                    </a:lnTo>
                    <a:lnTo>
                      <a:pt x="0" y="8"/>
                    </a:lnTo>
                    <a:lnTo>
                      <a:pt x="0" y="8"/>
                    </a:lnTo>
                    <a:lnTo>
                      <a:pt x="0" y="9"/>
                    </a:lnTo>
                    <a:lnTo>
                      <a:pt x="0" y="8"/>
                    </a:lnTo>
                    <a:lnTo>
                      <a:pt x="0" y="8"/>
                    </a:lnTo>
                    <a:lnTo>
                      <a:pt x="0" y="8"/>
                    </a:lnTo>
                    <a:lnTo>
                      <a:pt x="0" y="8"/>
                    </a:lnTo>
                    <a:lnTo>
                      <a:pt x="0" y="8"/>
                    </a:lnTo>
                    <a:lnTo>
                      <a:pt x="0" y="7"/>
                    </a:lnTo>
                    <a:lnTo>
                      <a:pt x="0" y="7"/>
                    </a:lnTo>
                    <a:lnTo>
                      <a:pt x="0" y="7"/>
                    </a:lnTo>
                    <a:lnTo>
                      <a:pt x="0" y="6"/>
                    </a:lnTo>
                    <a:lnTo>
                      <a:pt x="0" y="5"/>
                    </a:lnTo>
                    <a:lnTo>
                      <a:pt x="0" y="5"/>
                    </a:lnTo>
                    <a:lnTo>
                      <a:pt x="0" y="5"/>
                    </a:lnTo>
                    <a:lnTo>
                      <a:pt x="0" y="5"/>
                    </a:lnTo>
                    <a:lnTo>
                      <a:pt x="0" y="5"/>
                    </a:lnTo>
                    <a:lnTo>
                      <a:pt x="0" y="5"/>
                    </a:lnTo>
                    <a:lnTo>
                      <a:pt x="0" y="6"/>
                    </a:lnTo>
                    <a:lnTo>
                      <a:pt x="0" y="5"/>
                    </a:lnTo>
                    <a:lnTo>
                      <a:pt x="0" y="6"/>
                    </a:lnTo>
                    <a:lnTo>
                      <a:pt x="0" y="7"/>
                    </a:lnTo>
                    <a:lnTo>
                      <a:pt x="0" y="7"/>
                    </a:lnTo>
                    <a:lnTo>
                      <a:pt x="0" y="6"/>
                    </a:lnTo>
                    <a:lnTo>
                      <a:pt x="0" y="6"/>
                    </a:lnTo>
                    <a:lnTo>
                      <a:pt x="0" y="7"/>
                    </a:lnTo>
                    <a:lnTo>
                      <a:pt x="0" y="6"/>
                    </a:lnTo>
                    <a:lnTo>
                      <a:pt x="0" y="7"/>
                    </a:lnTo>
                    <a:lnTo>
                      <a:pt x="0" y="7"/>
                    </a:lnTo>
                    <a:lnTo>
                      <a:pt x="0" y="7"/>
                    </a:lnTo>
                    <a:lnTo>
                      <a:pt x="0" y="7"/>
                    </a:lnTo>
                    <a:lnTo>
                      <a:pt x="0" y="7"/>
                    </a:lnTo>
                    <a:lnTo>
                      <a:pt x="0" y="7"/>
                    </a:lnTo>
                    <a:lnTo>
                      <a:pt x="0" y="8"/>
                    </a:lnTo>
                    <a:lnTo>
                      <a:pt x="0" y="8"/>
                    </a:lnTo>
                    <a:lnTo>
                      <a:pt x="0" y="8"/>
                    </a:lnTo>
                    <a:lnTo>
                      <a:pt x="0" y="7"/>
                    </a:lnTo>
                    <a:lnTo>
                      <a:pt x="0" y="8"/>
                    </a:lnTo>
                    <a:lnTo>
                      <a:pt x="0" y="7"/>
                    </a:lnTo>
                    <a:lnTo>
                      <a:pt x="0" y="8"/>
                    </a:lnTo>
                    <a:lnTo>
                      <a:pt x="0" y="8"/>
                    </a:lnTo>
                    <a:lnTo>
                      <a:pt x="0" y="8"/>
                    </a:lnTo>
                    <a:lnTo>
                      <a:pt x="0" y="7"/>
                    </a:lnTo>
                    <a:lnTo>
                      <a:pt x="0" y="8"/>
                    </a:lnTo>
                    <a:lnTo>
                      <a:pt x="0" y="8"/>
                    </a:lnTo>
                    <a:lnTo>
                      <a:pt x="0" y="8"/>
                    </a:lnTo>
                    <a:lnTo>
                      <a:pt x="0" y="8"/>
                    </a:lnTo>
                    <a:lnTo>
                      <a:pt x="0" y="8"/>
                    </a:lnTo>
                    <a:lnTo>
                      <a:pt x="0" y="8"/>
                    </a:lnTo>
                    <a:lnTo>
                      <a:pt x="0" y="9"/>
                    </a:lnTo>
                    <a:lnTo>
                      <a:pt x="0" y="9"/>
                    </a:lnTo>
                    <a:lnTo>
                      <a:pt x="0" y="8"/>
                    </a:lnTo>
                    <a:lnTo>
                      <a:pt x="0" y="9"/>
                    </a:lnTo>
                    <a:lnTo>
                      <a:pt x="0" y="9"/>
                    </a:lnTo>
                    <a:lnTo>
                      <a:pt x="0" y="10"/>
                    </a:lnTo>
                    <a:lnTo>
                      <a:pt x="0" y="10"/>
                    </a:lnTo>
                    <a:lnTo>
                      <a:pt x="0" y="10"/>
                    </a:lnTo>
                    <a:lnTo>
                      <a:pt x="0" y="10"/>
                    </a:lnTo>
                    <a:lnTo>
                      <a:pt x="0" y="10"/>
                    </a:lnTo>
                    <a:lnTo>
                      <a:pt x="0" y="9"/>
                    </a:lnTo>
                    <a:lnTo>
                      <a:pt x="0" y="10"/>
                    </a:lnTo>
                    <a:lnTo>
                      <a:pt x="0" y="9"/>
                    </a:lnTo>
                    <a:lnTo>
                      <a:pt x="0" y="8"/>
                    </a:lnTo>
                    <a:lnTo>
                      <a:pt x="0" y="8"/>
                    </a:lnTo>
                    <a:lnTo>
                      <a:pt x="0" y="7"/>
                    </a:lnTo>
                    <a:lnTo>
                      <a:pt x="0" y="8"/>
                    </a:lnTo>
                    <a:lnTo>
                      <a:pt x="0" y="7"/>
                    </a:lnTo>
                    <a:lnTo>
                      <a:pt x="0" y="7"/>
                    </a:lnTo>
                    <a:lnTo>
                      <a:pt x="0" y="6"/>
                    </a:lnTo>
                    <a:lnTo>
                      <a:pt x="0" y="6"/>
                    </a:lnTo>
                    <a:lnTo>
                      <a:pt x="0" y="7"/>
                    </a:lnTo>
                    <a:lnTo>
                      <a:pt x="0" y="6"/>
                    </a:lnTo>
                    <a:lnTo>
                      <a:pt x="0" y="5"/>
                    </a:lnTo>
                    <a:lnTo>
                      <a:pt x="0" y="4"/>
                    </a:lnTo>
                    <a:lnTo>
                      <a:pt x="0" y="5"/>
                    </a:lnTo>
                    <a:lnTo>
                      <a:pt x="0" y="4"/>
                    </a:lnTo>
                    <a:lnTo>
                      <a:pt x="0" y="4"/>
                    </a:lnTo>
                    <a:lnTo>
                      <a:pt x="0" y="4"/>
                    </a:lnTo>
                    <a:lnTo>
                      <a:pt x="0" y="4"/>
                    </a:lnTo>
                    <a:lnTo>
                      <a:pt x="0" y="5"/>
                    </a:lnTo>
                    <a:lnTo>
                      <a:pt x="0" y="5"/>
                    </a:lnTo>
                    <a:lnTo>
                      <a:pt x="0" y="5"/>
                    </a:lnTo>
                    <a:lnTo>
                      <a:pt x="0" y="6"/>
                    </a:lnTo>
                    <a:lnTo>
                      <a:pt x="0" y="6"/>
                    </a:lnTo>
                    <a:lnTo>
                      <a:pt x="0" y="6"/>
                    </a:lnTo>
                    <a:lnTo>
                      <a:pt x="0" y="5"/>
                    </a:lnTo>
                    <a:lnTo>
                      <a:pt x="0" y="5"/>
                    </a:lnTo>
                    <a:lnTo>
                      <a:pt x="0" y="6"/>
                    </a:lnTo>
                    <a:lnTo>
                      <a:pt x="0" y="6"/>
                    </a:lnTo>
                    <a:lnTo>
                      <a:pt x="0" y="6"/>
                    </a:lnTo>
                    <a:lnTo>
                      <a:pt x="0" y="6"/>
                    </a:lnTo>
                    <a:lnTo>
                      <a:pt x="0" y="5"/>
                    </a:lnTo>
                    <a:lnTo>
                      <a:pt x="0" y="5"/>
                    </a:lnTo>
                    <a:lnTo>
                      <a:pt x="0" y="5"/>
                    </a:lnTo>
                    <a:lnTo>
                      <a:pt x="0" y="5"/>
                    </a:lnTo>
                    <a:lnTo>
                      <a:pt x="0" y="4"/>
                    </a:lnTo>
                    <a:lnTo>
                      <a:pt x="0" y="5"/>
                    </a:lnTo>
                    <a:lnTo>
                      <a:pt x="0" y="5"/>
                    </a:lnTo>
                    <a:lnTo>
                      <a:pt x="0" y="4"/>
                    </a:lnTo>
                    <a:lnTo>
                      <a:pt x="0" y="4"/>
                    </a:lnTo>
                    <a:lnTo>
                      <a:pt x="0" y="4"/>
                    </a:lnTo>
                    <a:lnTo>
                      <a:pt x="0" y="4"/>
                    </a:lnTo>
                    <a:lnTo>
                      <a:pt x="0" y="4"/>
                    </a:lnTo>
                    <a:lnTo>
                      <a:pt x="0" y="3"/>
                    </a:lnTo>
                    <a:lnTo>
                      <a:pt x="0" y="3"/>
                    </a:lnTo>
                    <a:lnTo>
                      <a:pt x="0" y="3"/>
                    </a:lnTo>
                    <a:lnTo>
                      <a:pt x="0" y="4"/>
                    </a:lnTo>
                    <a:lnTo>
                      <a:pt x="0" y="4"/>
                    </a:lnTo>
                    <a:lnTo>
                      <a:pt x="0" y="5"/>
                    </a:lnTo>
                    <a:lnTo>
                      <a:pt x="0" y="5"/>
                    </a:lnTo>
                    <a:lnTo>
                      <a:pt x="0" y="6"/>
                    </a:lnTo>
                    <a:lnTo>
                      <a:pt x="0" y="7"/>
                    </a:lnTo>
                    <a:lnTo>
                      <a:pt x="0" y="7"/>
                    </a:lnTo>
                    <a:lnTo>
                      <a:pt x="0" y="7"/>
                    </a:lnTo>
                    <a:lnTo>
                      <a:pt x="0" y="7"/>
                    </a:lnTo>
                    <a:lnTo>
                      <a:pt x="0" y="7"/>
                    </a:lnTo>
                    <a:lnTo>
                      <a:pt x="0" y="7"/>
                    </a:lnTo>
                    <a:lnTo>
                      <a:pt x="0" y="7"/>
                    </a:lnTo>
                    <a:lnTo>
                      <a:pt x="0" y="6"/>
                    </a:lnTo>
                    <a:lnTo>
                      <a:pt x="0" y="7"/>
                    </a:lnTo>
                    <a:lnTo>
                      <a:pt x="0" y="6"/>
                    </a:lnTo>
                    <a:lnTo>
                      <a:pt x="0" y="6"/>
                    </a:lnTo>
                    <a:lnTo>
                      <a:pt x="0" y="5"/>
                    </a:lnTo>
                    <a:lnTo>
                      <a:pt x="0" y="6"/>
                    </a:lnTo>
                    <a:lnTo>
                      <a:pt x="0" y="5"/>
                    </a:lnTo>
                    <a:lnTo>
                      <a:pt x="0" y="5"/>
                    </a:lnTo>
                    <a:lnTo>
                      <a:pt x="0" y="5"/>
                    </a:lnTo>
                    <a:lnTo>
                      <a:pt x="0" y="4"/>
                    </a:lnTo>
                    <a:lnTo>
                      <a:pt x="0" y="3"/>
                    </a:lnTo>
                    <a:lnTo>
                      <a:pt x="0" y="3"/>
                    </a:lnTo>
                    <a:lnTo>
                      <a:pt x="0" y="3"/>
                    </a:lnTo>
                    <a:lnTo>
                      <a:pt x="0" y="3"/>
                    </a:lnTo>
                    <a:lnTo>
                      <a:pt x="0" y="4"/>
                    </a:lnTo>
                    <a:lnTo>
                      <a:pt x="0" y="3"/>
                    </a:lnTo>
                    <a:lnTo>
                      <a:pt x="0" y="4"/>
                    </a:lnTo>
                    <a:lnTo>
                      <a:pt x="0" y="4"/>
                    </a:lnTo>
                    <a:lnTo>
                      <a:pt x="0" y="5"/>
                    </a:lnTo>
                    <a:lnTo>
                      <a:pt x="0" y="5"/>
                    </a:lnTo>
                    <a:lnTo>
                      <a:pt x="0" y="4"/>
                    </a:lnTo>
                    <a:lnTo>
                      <a:pt x="0" y="4"/>
                    </a:lnTo>
                    <a:lnTo>
                      <a:pt x="0" y="4"/>
                    </a:lnTo>
                    <a:lnTo>
                      <a:pt x="0" y="5"/>
                    </a:lnTo>
                    <a:lnTo>
                      <a:pt x="0" y="5"/>
                    </a:lnTo>
                    <a:lnTo>
                      <a:pt x="0" y="5"/>
                    </a:lnTo>
                    <a:lnTo>
                      <a:pt x="0" y="5"/>
                    </a:lnTo>
                    <a:lnTo>
                      <a:pt x="0" y="5"/>
                    </a:lnTo>
                    <a:lnTo>
                      <a:pt x="0" y="5"/>
                    </a:lnTo>
                    <a:lnTo>
                      <a:pt x="0" y="4"/>
                    </a:lnTo>
                    <a:lnTo>
                      <a:pt x="0" y="3"/>
                    </a:lnTo>
                    <a:lnTo>
                      <a:pt x="0" y="3"/>
                    </a:lnTo>
                    <a:lnTo>
                      <a:pt x="0" y="3"/>
                    </a:lnTo>
                    <a:lnTo>
                      <a:pt x="0" y="3"/>
                    </a:lnTo>
                    <a:lnTo>
                      <a:pt x="0" y="3"/>
                    </a:lnTo>
                    <a:lnTo>
                      <a:pt x="0" y="3"/>
                    </a:lnTo>
                    <a:lnTo>
                      <a:pt x="0" y="3"/>
                    </a:lnTo>
                    <a:lnTo>
                      <a:pt x="0" y="2"/>
                    </a:lnTo>
                    <a:lnTo>
                      <a:pt x="0" y="1"/>
                    </a:lnTo>
                    <a:lnTo>
                      <a:pt x="0" y="1"/>
                    </a:lnTo>
                    <a:lnTo>
                      <a:pt x="0" y="0"/>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2"/>
                    </a:lnTo>
                    <a:lnTo>
                      <a:pt x="0" y="2"/>
                    </a:lnTo>
                    <a:lnTo>
                      <a:pt x="0" y="1"/>
                    </a:lnTo>
                    <a:lnTo>
                      <a:pt x="0" y="1"/>
                    </a:lnTo>
                    <a:lnTo>
                      <a:pt x="0" y="2"/>
                    </a:lnTo>
                    <a:lnTo>
                      <a:pt x="0" y="1"/>
                    </a:lnTo>
                    <a:lnTo>
                      <a:pt x="0" y="1"/>
                    </a:lnTo>
                    <a:lnTo>
                      <a:pt x="0" y="1"/>
                    </a:lnTo>
                    <a:lnTo>
                      <a:pt x="0" y="1"/>
                    </a:lnTo>
                    <a:lnTo>
                      <a:pt x="0" y="0"/>
                    </a:lnTo>
                    <a:lnTo>
                      <a:pt x="0" y="1"/>
                    </a:lnTo>
                    <a:lnTo>
                      <a:pt x="0" y="2"/>
                    </a:lnTo>
                    <a:lnTo>
                      <a:pt x="0" y="2"/>
                    </a:lnTo>
                    <a:lnTo>
                      <a:pt x="0" y="2"/>
                    </a:lnTo>
                    <a:lnTo>
                      <a:pt x="0" y="2"/>
                    </a:lnTo>
                    <a:lnTo>
                      <a:pt x="0" y="3"/>
                    </a:lnTo>
                    <a:lnTo>
                      <a:pt x="0" y="3"/>
                    </a:lnTo>
                    <a:lnTo>
                      <a:pt x="0" y="4"/>
                    </a:lnTo>
                    <a:lnTo>
                      <a:pt x="0" y="5"/>
                    </a:lnTo>
                    <a:lnTo>
                      <a:pt x="0" y="5"/>
                    </a:lnTo>
                    <a:lnTo>
                      <a:pt x="0" y="5"/>
                    </a:lnTo>
                    <a:lnTo>
                      <a:pt x="0" y="5"/>
                    </a:lnTo>
                    <a:lnTo>
                      <a:pt x="0" y="6"/>
                    </a:lnTo>
                    <a:lnTo>
                      <a:pt x="0" y="6"/>
                    </a:lnTo>
                    <a:lnTo>
                      <a:pt x="0" y="6"/>
                    </a:lnTo>
                    <a:lnTo>
                      <a:pt x="0" y="6"/>
                    </a:lnTo>
                    <a:lnTo>
                      <a:pt x="0" y="7"/>
                    </a:lnTo>
                    <a:lnTo>
                      <a:pt x="0" y="6"/>
                    </a:lnTo>
                    <a:lnTo>
                      <a:pt x="0" y="5"/>
                    </a:lnTo>
                    <a:lnTo>
                      <a:pt x="0" y="5"/>
                    </a:lnTo>
                    <a:lnTo>
                      <a:pt x="0" y="5"/>
                    </a:lnTo>
                    <a:lnTo>
                      <a:pt x="0" y="4"/>
                    </a:lnTo>
                    <a:lnTo>
                      <a:pt x="0" y="4"/>
                    </a:lnTo>
                    <a:lnTo>
                      <a:pt x="0" y="4"/>
                    </a:lnTo>
                    <a:lnTo>
                      <a:pt x="0" y="5"/>
                    </a:lnTo>
                    <a:lnTo>
                      <a:pt x="0" y="4"/>
                    </a:lnTo>
                    <a:lnTo>
                      <a:pt x="0" y="4"/>
                    </a:lnTo>
                    <a:lnTo>
                      <a:pt x="0" y="4"/>
                    </a:lnTo>
                    <a:lnTo>
                      <a:pt x="0" y="4"/>
                    </a:lnTo>
                    <a:lnTo>
                      <a:pt x="0" y="4"/>
                    </a:lnTo>
                    <a:lnTo>
                      <a:pt x="0" y="4"/>
                    </a:lnTo>
                    <a:lnTo>
                      <a:pt x="0" y="4"/>
                    </a:lnTo>
                    <a:lnTo>
                      <a:pt x="0" y="5"/>
                    </a:lnTo>
                    <a:lnTo>
                      <a:pt x="0" y="5"/>
                    </a:lnTo>
                    <a:lnTo>
                      <a:pt x="0" y="6"/>
                    </a:lnTo>
                    <a:lnTo>
                      <a:pt x="0" y="5"/>
                    </a:lnTo>
                    <a:lnTo>
                      <a:pt x="0" y="5"/>
                    </a:lnTo>
                    <a:lnTo>
                      <a:pt x="0" y="4"/>
                    </a:lnTo>
                    <a:lnTo>
                      <a:pt x="0" y="5"/>
                    </a:lnTo>
                    <a:lnTo>
                      <a:pt x="0" y="5"/>
                    </a:lnTo>
                    <a:lnTo>
                      <a:pt x="0" y="5"/>
                    </a:lnTo>
                    <a:lnTo>
                      <a:pt x="0" y="5"/>
                    </a:lnTo>
                    <a:lnTo>
                      <a:pt x="0" y="5"/>
                    </a:lnTo>
                    <a:lnTo>
                      <a:pt x="0" y="4"/>
                    </a:lnTo>
                    <a:lnTo>
                      <a:pt x="0" y="4"/>
                    </a:lnTo>
                    <a:lnTo>
                      <a:pt x="0" y="4"/>
                    </a:lnTo>
                    <a:lnTo>
                      <a:pt x="0" y="5"/>
                    </a:lnTo>
                    <a:lnTo>
                      <a:pt x="0" y="5"/>
                    </a:lnTo>
                    <a:lnTo>
                      <a:pt x="0" y="5"/>
                    </a:lnTo>
                    <a:lnTo>
                      <a:pt x="0" y="4"/>
                    </a:lnTo>
                    <a:lnTo>
                      <a:pt x="0" y="3"/>
                    </a:lnTo>
                    <a:lnTo>
                      <a:pt x="0" y="3"/>
                    </a:lnTo>
                    <a:lnTo>
                      <a:pt x="0" y="3"/>
                    </a:lnTo>
                    <a:lnTo>
                      <a:pt x="0" y="3"/>
                    </a:lnTo>
                    <a:lnTo>
                      <a:pt x="0" y="3"/>
                    </a:lnTo>
                    <a:lnTo>
                      <a:pt x="0" y="3"/>
                    </a:lnTo>
                    <a:lnTo>
                      <a:pt x="0" y="4"/>
                    </a:lnTo>
                    <a:lnTo>
                      <a:pt x="0" y="3"/>
                    </a:lnTo>
                    <a:lnTo>
                      <a:pt x="0" y="4"/>
                    </a:lnTo>
                  </a:path>
                </a:pathLst>
              </a:custGeom>
              <a:noFill/>
              <a:ln w="0">
                <a:solidFill>
                  <a:srgbClr val="3366FF"/>
                </a:solidFill>
                <a:prstDash val="solid"/>
                <a:round/>
                <a:headEnd/>
                <a:tailEnd/>
              </a:ln>
            </p:spPr>
            <p:txBody>
              <a:bodyPr/>
              <a:lstStyle/>
              <a:p>
                <a:endParaRPr lang="en-GB"/>
              </a:p>
            </p:txBody>
          </p:sp>
          <p:sp>
            <p:nvSpPr>
              <p:cNvPr id="186423" name="Freeform 1079"/>
              <p:cNvSpPr>
                <a:spLocks/>
              </p:cNvSpPr>
              <p:nvPr/>
            </p:nvSpPr>
            <p:spPr bwMode="auto">
              <a:xfrm>
                <a:off x="4074" y="3569"/>
                <a:ext cx="6" cy="66"/>
              </a:xfrm>
              <a:custGeom>
                <a:avLst/>
                <a:gdLst/>
                <a:ahLst/>
                <a:cxnLst>
                  <a:cxn ang="0">
                    <a:pos x="0" y="9"/>
                  </a:cxn>
                  <a:cxn ang="0">
                    <a:pos x="0" y="10"/>
                  </a:cxn>
                  <a:cxn ang="0">
                    <a:pos x="0" y="9"/>
                  </a:cxn>
                  <a:cxn ang="0">
                    <a:pos x="0" y="8"/>
                  </a:cxn>
                  <a:cxn ang="0">
                    <a:pos x="0" y="4"/>
                  </a:cxn>
                  <a:cxn ang="0">
                    <a:pos x="0" y="5"/>
                  </a:cxn>
                  <a:cxn ang="0">
                    <a:pos x="0" y="4"/>
                  </a:cxn>
                  <a:cxn ang="0">
                    <a:pos x="0" y="2"/>
                  </a:cxn>
                  <a:cxn ang="0">
                    <a:pos x="0" y="6"/>
                  </a:cxn>
                  <a:cxn ang="0">
                    <a:pos x="0" y="5"/>
                  </a:cxn>
                  <a:cxn ang="0">
                    <a:pos x="0" y="5"/>
                  </a:cxn>
                  <a:cxn ang="0">
                    <a:pos x="0" y="6"/>
                  </a:cxn>
                  <a:cxn ang="0">
                    <a:pos x="0" y="6"/>
                  </a:cxn>
                  <a:cxn ang="0">
                    <a:pos x="0" y="6"/>
                  </a:cxn>
                  <a:cxn ang="0">
                    <a:pos x="0" y="7"/>
                  </a:cxn>
                  <a:cxn ang="0">
                    <a:pos x="0" y="1"/>
                  </a:cxn>
                  <a:cxn ang="0">
                    <a:pos x="0" y="2"/>
                  </a:cxn>
                  <a:cxn ang="0">
                    <a:pos x="0" y="2"/>
                  </a:cxn>
                  <a:cxn ang="0">
                    <a:pos x="0" y="3"/>
                  </a:cxn>
                  <a:cxn ang="0">
                    <a:pos x="0" y="1"/>
                  </a:cxn>
                  <a:cxn ang="0">
                    <a:pos x="0" y="1"/>
                  </a:cxn>
                  <a:cxn ang="0">
                    <a:pos x="0" y="2"/>
                  </a:cxn>
                  <a:cxn ang="0">
                    <a:pos x="0" y="4"/>
                  </a:cxn>
                  <a:cxn ang="0">
                    <a:pos x="0" y="6"/>
                  </a:cxn>
                  <a:cxn ang="0">
                    <a:pos x="0" y="7"/>
                  </a:cxn>
                  <a:cxn ang="0">
                    <a:pos x="0" y="5"/>
                  </a:cxn>
                  <a:cxn ang="0">
                    <a:pos x="0" y="7"/>
                  </a:cxn>
                  <a:cxn ang="0">
                    <a:pos x="0" y="8"/>
                  </a:cxn>
                  <a:cxn ang="0">
                    <a:pos x="0" y="8"/>
                  </a:cxn>
                  <a:cxn ang="0">
                    <a:pos x="0" y="8"/>
                  </a:cxn>
                  <a:cxn ang="0">
                    <a:pos x="0" y="8"/>
                  </a:cxn>
                  <a:cxn ang="0">
                    <a:pos x="0" y="6"/>
                  </a:cxn>
                  <a:cxn ang="0">
                    <a:pos x="0" y="5"/>
                  </a:cxn>
                  <a:cxn ang="0">
                    <a:pos x="0" y="8"/>
                  </a:cxn>
                  <a:cxn ang="0">
                    <a:pos x="0" y="7"/>
                  </a:cxn>
                  <a:cxn ang="0">
                    <a:pos x="0" y="6"/>
                  </a:cxn>
                  <a:cxn ang="0">
                    <a:pos x="0" y="7"/>
                  </a:cxn>
                  <a:cxn ang="0">
                    <a:pos x="0" y="10"/>
                  </a:cxn>
                  <a:cxn ang="0">
                    <a:pos x="0" y="8"/>
                  </a:cxn>
                  <a:cxn ang="0">
                    <a:pos x="0" y="7"/>
                  </a:cxn>
                  <a:cxn ang="0">
                    <a:pos x="0" y="2"/>
                  </a:cxn>
                  <a:cxn ang="0">
                    <a:pos x="0" y="3"/>
                  </a:cxn>
                  <a:cxn ang="0">
                    <a:pos x="0" y="8"/>
                  </a:cxn>
                  <a:cxn ang="0">
                    <a:pos x="0" y="8"/>
                  </a:cxn>
                  <a:cxn ang="0">
                    <a:pos x="0" y="6"/>
                  </a:cxn>
                  <a:cxn ang="0">
                    <a:pos x="0" y="2"/>
                  </a:cxn>
                  <a:cxn ang="0">
                    <a:pos x="0" y="2"/>
                  </a:cxn>
                  <a:cxn ang="0">
                    <a:pos x="0" y="4"/>
                  </a:cxn>
                  <a:cxn ang="0">
                    <a:pos x="0" y="4"/>
                  </a:cxn>
                  <a:cxn ang="0">
                    <a:pos x="0" y="3"/>
                  </a:cxn>
                  <a:cxn ang="0">
                    <a:pos x="0" y="2"/>
                  </a:cxn>
                  <a:cxn ang="0">
                    <a:pos x="0" y="1"/>
                  </a:cxn>
                  <a:cxn ang="0">
                    <a:pos x="0" y="2"/>
                  </a:cxn>
                  <a:cxn ang="0">
                    <a:pos x="0" y="5"/>
                  </a:cxn>
                  <a:cxn ang="0">
                    <a:pos x="0" y="3"/>
                  </a:cxn>
                  <a:cxn ang="0">
                    <a:pos x="0" y="4"/>
                  </a:cxn>
                  <a:cxn ang="0">
                    <a:pos x="0" y="3"/>
                  </a:cxn>
                  <a:cxn ang="0">
                    <a:pos x="0" y="4"/>
                  </a:cxn>
                  <a:cxn ang="0">
                    <a:pos x="0" y="5"/>
                  </a:cxn>
                  <a:cxn ang="0">
                    <a:pos x="0" y="6"/>
                  </a:cxn>
                  <a:cxn ang="0">
                    <a:pos x="0" y="5"/>
                  </a:cxn>
                  <a:cxn ang="0">
                    <a:pos x="0" y="5"/>
                  </a:cxn>
                  <a:cxn ang="0">
                    <a:pos x="0" y="3"/>
                  </a:cxn>
                </a:cxnLst>
                <a:rect l="0" t="0" r="r" b="b"/>
                <a:pathLst>
                  <a:path w="1" h="11">
                    <a:moveTo>
                      <a:pt x="0" y="5"/>
                    </a:moveTo>
                    <a:lnTo>
                      <a:pt x="0" y="5"/>
                    </a:lnTo>
                    <a:lnTo>
                      <a:pt x="0" y="6"/>
                    </a:lnTo>
                    <a:lnTo>
                      <a:pt x="0" y="6"/>
                    </a:lnTo>
                    <a:lnTo>
                      <a:pt x="0" y="7"/>
                    </a:lnTo>
                    <a:lnTo>
                      <a:pt x="0" y="7"/>
                    </a:lnTo>
                    <a:lnTo>
                      <a:pt x="0" y="8"/>
                    </a:lnTo>
                    <a:lnTo>
                      <a:pt x="0" y="8"/>
                    </a:lnTo>
                    <a:lnTo>
                      <a:pt x="0" y="8"/>
                    </a:lnTo>
                    <a:lnTo>
                      <a:pt x="0" y="8"/>
                    </a:lnTo>
                    <a:lnTo>
                      <a:pt x="0" y="9"/>
                    </a:lnTo>
                    <a:lnTo>
                      <a:pt x="0" y="9"/>
                    </a:lnTo>
                    <a:lnTo>
                      <a:pt x="0" y="10"/>
                    </a:lnTo>
                    <a:lnTo>
                      <a:pt x="0" y="9"/>
                    </a:lnTo>
                    <a:lnTo>
                      <a:pt x="0" y="10"/>
                    </a:lnTo>
                    <a:lnTo>
                      <a:pt x="0" y="10"/>
                    </a:lnTo>
                    <a:lnTo>
                      <a:pt x="0" y="11"/>
                    </a:lnTo>
                    <a:lnTo>
                      <a:pt x="0" y="10"/>
                    </a:lnTo>
                    <a:lnTo>
                      <a:pt x="0" y="10"/>
                    </a:lnTo>
                    <a:lnTo>
                      <a:pt x="0" y="9"/>
                    </a:lnTo>
                    <a:lnTo>
                      <a:pt x="0" y="9"/>
                    </a:lnTo>
                    <a:lnTo>
                      <a:pt x="0" y="10"/>
                    </a:lnTo>
                    <a:lnTo>
                      <a:pt x="0" y="9"/>
                    </a:lnTo>
                    <a:lnTo>
                      <a:pt x="0" y="9"/>
                    </a:lnTo>
                    <a:lnTo>
                      <a:pt x="0" y="10"/>
                    </a:lnTo>
                    <a:lnTo>
                      <a:pt x="0" y="9"/>
                    </a:lnTo>
                    <a:lnTo>
                      <a:pt x="0" y="9"/>
                    </a:lnTo>
                    <a:lnTo>
                      <a:pt x="0" y="8"/>
                    </a:lnTo>
                    <a:lnTo>
                      <a:pt x="0" y="9"/>
                    </a:lnTo>
                    <a:lnTo>
                      <a:pt x="0" y="9"/>
                    </a:lnTo>
                    <a:lnTo>
                      <a:pt x="0" y="9"/>
                    </a:lnTo>
                    <a:lnTo>
                      <a:pt x="0" y="9"/>
                    </a:lnTo>
                    <a:lnTo>
                      <a:pt x="0" y="9"/>
                    </a:lnTo>
                    <a:lnTo>
                      <a:pt x="0" y="10"/>
                    </a:lnTo>
                    <a:lnTo>
                      <a:pt x="0" y="11"/>
                    </a:lnTo>
                    <a:lnTo>
                      <a:pt x="0" y="11"/>
                    </a:lnTo>
                    <a:lnTo>
                      <a:pt x="0" y="10"/>
                    </a:lnTo>
                    <a:lnTo>
                      <a:pt x="0" y="9"/>
                    </a:lnTo>
                    <a:lnTo>
                      <a:pt x="0" y="9"/>
                    </a:lnTo>
                    <a:lnTo>
                      <a:pt x="0" y="9"/>
                    </a:lnTo>
                    <a:lnTo>
                      <a:pt x="0" y="9"/>
                    </a:lnTo>
                    <a:lnTo>
                      <a:pt x="0" y="9"/>
                    </a:lnTo>
                    <a:lnTo>
                      <a:pt x="0" y="8"/>
                    </a:lnTo>
                    <a:lnTo>
                      <a:pt x="0" y="8"/>
                    </a:lnTo>
                    <a:lnTo>
                      <a:pt x="0" y="6"/>
                    </a:lnTo>
                    <a:lnTo>
                      <a:pt x="0" y="6"/>
                    </a:lnTo>
                    <a:lnTo>
                      <a:pt x="0" y="6"/>
                    </a:lnTo>
                    <a:lnTo>
                      <a:pt x="0" y="6"/>
                    </a:lnTo>
                    <a:lnTo>
                      <a:pt x="0" y="5"/>
                    </a:lnTo>
                    <a:lnTo>
                      <a:pt x="0" y="5"/>
                    </a:lnTo>
                    <a:lnTo>
                      <a:pt x="0" y="5"/>
                    </a:lnTo>
                    <a:lnTo>
                      <a:pt x="0" y="4"/>
                    </a:lnTo>
                    <a:lnTo>
                      <a:pt x="0" y="4"/>
                    </a:lnTo>
                    <a:lnTo>
                      <a:pt x="0" y="4"/>
                    </a:lnTo>
                    <a:lnTo>
                      <a:pt x="0" y="4"/>
                    </a:lnTo>
                    <a:lnTo>
                      <a:pt x="0" y="5"/>
                    </a:lnTo>
                    <a:lnTo>
                      <a:pt x="0" y="4"/>
                    </a:lnTo>
                    <a:lnTo>
                      <a:pt x="0" y="4"/>
                    </a:lnTo>
                    <a:lnTo>
                      <a:pt x="0" y="4"/>
                    </a:lnTo>
                    <a:lnTo>
                      <a:pt x="0" y="4"/>
                    </a:lnTo>
                    <a:lnTo>
                      <a:pt x="0" y="4"/>
                    </a:lnTo>
                    <a:lnTo>
                      <a:pt x="0" y="3"/>
                    </a:lnTo>
                    <a:lnTo>
                      <a:pt x="0" y="4"/>
                    </a:lnTo>
                    <a:lnTo>
                      <a:pt x="0" y="4"/>
                    </a:lnTo>
                    <a:lnTo>
                      <a:pt x="0" y="4"/>
                    </a:lnTo>
                    <a:lnTo>
                      <a:pt x="0" y="5"/>
                    </a:lnTo>
                    <a:lnTo>
                      <a:pt x="0" y="4"/>
                    </a:lnTo>
                    <a:lnTo>
                      <a:pt x="0" y="4"/>
                    </a:lnTo>
                    <a:lnTo>
                      <a:pt x="0" y="5"/>
                    </a:lnTo>
                    <a:lnTo>
                      <a:pt x="0" y="4"/>
                    </a:lnTo>
                    <a:lnTo>
                      <a:pt x="0" y="4"/>
                    </a:lnTo>
                    <a:lnTo>
                      <a:pt x="0" y="4"/>
                    </a:lnTo>
                    <a:lnTo>
                      <a:pt x="0" y="5"/>
                    </a:lnTo>
                    <a:lnTo>
                      <a:pt x="0" y="4"/>
                    </a:lnTo>
                    <a:lnTo>
                      <a:pt x="0" y="4"/>
                    </a:lnTo>
                    <a:lnTo>
                      <a:pt x="0" y="4"/>
                    </a:lnTo>
                    <a:lnTo>
                      <a:pt x="0" y="4"/>
                    </a:lnTo>
                    <a:lnTo>
                      <a:pt x="0" y="5"/>
                    </a:lnTo>
                    <a:lnTo>
                      <a:pt x="0" y="4"/>
                    </a:lnTo>
                    <a:lnTo>
                      <a:pt x="0" y="4"/>
                    </a:lnTo>
                    <a:lnTo>
                      <a:pt x="0" y="4"/>
                    </a:lnTo>
                    <a:lnTo>
                      <a:pt x="0" y="3"/>
                    </a:lnTo>
                    <a:lnTo>
                      <a:pt x="0" y="4"/>
                    </a:lnTo>
                    <a:lnTo>
                      <a:pt x="0" y="3"/>
                    </a:lnTo>
                    <a:lnTo>
                      <a:pt x="0" y="3"/>
                    </a:lnTo>
                    <a:lnTo>
                      <a:pt x="0" y="3"/>
                    </a:lnTo>
                    <a:lnTo>
                      <a:pt x="0" y="2"/>
                    </a:lnTo>
                    <a:lnTo>
                      <a:pt x="0" y="2"/>
                    </a:lnTo>
                    <a:lnTo>
                      <a:pt x="0" y="2"/>
                    </a:lnTo>
                    <a:lnTo>
                      <a:pt x="0" y="2"/>
                    </a:lnTo>
                    <a:lnTo>
                      <a:pt x="0" y="3"/>
                    </a:lnTo>
                    <a:lnTo>
                      <a:pt x="0" y="3"/>
                    </a:lnTo>
                    <a:lnTo>
                      <a:pt x="0" y="4"/>
                    </a:lnTo>
                    <a:lnTo>
                      <a:pt x="0" y="4"/>
                    </a:lnTo>
                    <a:lnTo>
                      <a:pt x="0" y="5"/>
                    </a:lnTo>
                    <a:lnTo>
                      <a:pt x="0" y="5"/>
                    </a:lnTo>
                    <a:lnTo>
                      <a:pt x="0" y="6"/>
                    </a:lnTo>
                    <a:lnTo>
                      <a:pt x="0" y="7"/>
                    </a:lnTo>
                    <a:lnTo>
                      <a:pt x="0" y="6"/>
                    </a:lnTo>
                    <a:lnTo>
                      <a:pt x="0" y="7"/>
                    </a:lnTo>
                    <a:lnTo>
                      <a:pt x="0" y="7"/>
                    </a:lnTo>
                    <a:lnTo>
                      <a:pt x="0" y="7"/>
                    </a:lnTo>
                    <a:lnTo>
                      <a:pt x="0" y="6"/>
                    </a:lnTo>
                    <a:lnTo>
                      <a:pt x="0" y="7"/>
                    </a:lnTo>
                    <a:lnTo>
                      <a:pt x="0" y="6"/>
                    </a:lnTo>
                    <a:lnTo>
                      <a:pt x="0" y="7"/>
                    </a:lnTo>
                    <a:lnTo>
                      <a:pt x="0" y="6"/>
                    </a:lnTo>
                    <a:lnTo>
                      <a:pt x="0" y="6"/>
                    </a:lnTo>
                    <a:lnTo>
                      <a:pt x="0" y="6"/>
                    </a:lnTo>
                    <a:lnTo>
                      <a:pt x="0" y="5"/>
                    </a:lnTo>
                    <a:lnTo>
                      <a:pt x="0" y="6"/>
                    </a:lnTo>
                    <a:lnTo>
                      <a:pt x="0" y="5"/>
                    </a:lnTo>
                    <a:lnTo>
                      <a:pt x="0" y="5"/>
                    </a:lnTo>
                    <a:lnTo>
                      <a:pt x="0" y="4"/>
                    </a:lnTo>
                    <a:lnTo>
                      <a:pt x="0" y="4"/>
                    </a:lnTo>
                    <a:lnTo>
                      <a:pt x="0" y="4"/>
                    </a:lnTo>
                    <a:lnTo>
                      <a:pt x="0" y="4"/>
                    </a:lnTo>
                    <a:lnTo>
                      <a:pt x="0" y="4"/>
                    </a:lnTo>
                    <a:lnTo>
                      <a:pt x="0" y="5"/>
                    </a:lnTo>
                    <a:lnTo>
                      <a:pt x="0" y="4"/>
                    </a:lnTo>
                    <a:lnTo>
                      <a:pt x="0" y="5"/>
                    </a:lnTo>
                    <a:lnTo>
                      <a:pt x="0" y="4"/>
                    </a:lnTo>
                    <a:lnTo>
                      <a:pt x="0" y="5"/>
                    </a:lnTo>
                    <a:lnTo>
                      <a:pt x="0" y="6"/>
                    </a:lnTo>
                    <a:lnTo>
                      <a:pt x="0" y="5"/>
                    </a:lnTo>
                    <a:lnTo>
                      <a:pt x="0" y="4"/>
                    </a:lnTo>
                    <a:lnTo>
                      <a:pt x="0" y="5"/>
                    </a:lnTo>
                    <a:lnTo>
                      <a:pt x="0" y="4"/>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7"/>
                    </a:lnTo>
                    <a:lnTo>
                      <a:pt x="0" y="6"/>
                    </a:lnTo>
                    <a:lnTo>
                      <a:pt x="0" y="6"/>
                    </a:lnTo>
                    <a:lnTo>
                      <a:pt x="0" y="7"/>
                    </a:lnTo>
                    <a:lnTo>
                      <a:pt x="0" y="7"/>
                    </a:lnTo>
                    <a:lnTo>
                      <a:pt x="0" y="7"/>
                    </a:lnTo>
                    <a:lnTo>
                      <a:pt x="0" y="7"/>
                    </a:lnTo>
                    <a:lnTo>
                      <a:pt x="0" y="6"/>
                    </a:lnTo>
                    <a:lnTo>
                      <a:pt x="0" y="6"/>
                    </a:lnTo>
                    <a:lnTo>
                      <a:pt x="0" y="5"/>
                    </a:lnTo>
                    <a:lnTo>
                      <a:pt x="0" y="4"/>
                    </a:lnTo>
                    <a:lnTo>
                      <a:pt x="0" y="4"/>
                    </a:lnTo>
                    <a:lnTo>
                      <a:pt x="0" y="3"/>
                    </a:lnTo>
                    <a:lnTo>
                      <a:pt x="0" y="3"/>
                    </a:lnTo>
                    <a:lnTo>
                      <a:pt x="0" y="2"/>
                    </a:lnTo>
                    <a:lnTo>
                      <a:pt x="0" y="2"/>
                    </a:lnTo>
                    <a:lnTo>
                      <a:pt x="0" y="1"/>
                    </a:lnTo>
                    <a:lnTo>
                      <a:pt x="0" y="1"/>
                    </a:lnTo>
                    <a:lnTo>
                      <a:pt x="0" y="1"/>
                    </a:lnTo>
                    <a:lnTo>
                      <a:pt x="0" y="1"/>
                    </a:lnTo>
                    <a:lnTo>
                      <a:pt x="0" y="1"/>
                    </a:lnTo>
                    <a:lnTo>
                      <a:pt x="0" y="0"/>
                    </a:lnTo>
                    <a:lnTo>
                      <a:pt x="0" y="1"/>
                    </a:lnTo>
                    <a:lnTo>
                      <a:pt x="0" y="0"/>
                    </a:lnTo>
                    <a:lnTo>
                      <a:pt x="0" y="1"/>
                    </a:lnTo>
                    <a:lnTo>
                      <a:pt x="0" y="1"/>
                    </a:lnTo>
                    <a:lnTo>
                      <a:pt x="0" y="1"/>
                    </a:lnTo>
                    <a:lnTo>
                      <a:pt x="0" y="1"/>
                    </a:lnTo>
                    <a:lnTo>
                      <a:pt x="0" y="2"/>
                    </a:lnTo>
                    <a:lnTo>
                      <a:pt x="0" y="2"/>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2"/>
                    </a:lnTo>
                    <a:lnTo>
                      <a:pt x="0" y="3"/>
                    </a:lnTo>
                    <a:lnTo>
                      <a:pt x="0" y="3"/>
                    </a:lnTo>
                    <a:lnTo>
                      <a:pt x="0" y="3"/>
                    </a:lnTo>
                    <a:lnTo>
                      <a:pt x="0" y="3"/>
                    </a:lnTo>
                    <a:lnTo>
                      <a:pt x="0" y="4"/>
                    </a:lnTo>
                    <a:lnTo>
                      <a:pt x="0" y="4"/>
                    </a:lnTo>
                    <a:lnTo>
                      <a:pt x="0" y="4"/>
                    </a:lnTo>
                    <a:lnTo>
                      <a:pt x="0" y="3"/>
                    </a:lnTo>
                    <a:lnTo>
                      <a:pt x="0" y="3"/>
                    </a:lnTo>
                    <a:lnTo>
                      <a:pt x="0" y="3"/>
                    </a:lnTo>
                    <a:lnTo>
                      <a:pt x="0" y="3"/>
                    </a:lnTo>
                    <a:lnTo>
                      <a:pt x="0" y="2"/>
                    </a:lnTo>
                    <a:lnTo>
                      <a:pt x="0" y="1"/>
                    </a:lnTo>
                    <a:lnTo>
                      <a:pt x="0" y="1"/>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2"/>
                    </a:lnTo>
                    <a:lnTo>
                      <a:pt x="0" y="1"/>
                    </a:lnTo>
                    <a:lnTo>
                      <a:pt x="0" y="2"/>
                    </a:lnTo>
                    <a:lnTo>
                      <a:pt x="0" y="2"/>
                    </a:lnTo>
                    <a:lnTo>
                      <a:pt x="0" y="2"/>
                    </a:lnTo>
                    <a:lnTo>
                      <a:pt x="0" y="2"/>
                    </a:lnTo>
                    <a:lnTo>
                      <a:pt x="0" y="2"/>
                    </a:lnTo>
                    <a:lnTo>
                      <a:pt x="0" y="2"/>
                    </a:lnTo>
                    <a:lnTo>
                      <a:pt x="0" y="2"/>
                    </a:lnTo>
                    <a:lnTo>
                      <a:pt x="0" y="3"/>
                    </a:lnTo>
                    <a:lnTo>
                      <a:pt x="0" y="2"/>
                    </a:lnTo>
                    <a:lnTo>
                      <a:pt x="0" y="3"/>
                    </a:lnTo>
                    <a:lnTo>
                      <a:pt x="0" y="3"/>
                    </a:lnTo>
                    <a:lnTo>
                      <a:pt x="0" y="3"/>
                    </a:lnTo>
                    <a:lnTo>
                      <a:pt x="0" y="3"/>
                    </a:lnTo>
                    <a:lnTo>
                      <a:pt x="0" y="3"/>
                    </a:lnTo>
                    <a:lnTo>
                      <a:pt x="0" y="4"/>
                    </a:lnTo>
                    <a:lnTo>
                      <a:pt x="0" y="5"/>
                    </a:lnTo>
                    <a:lnTo>
                      <a:pt x="0" y="4"/>
                    </a:lnTo>
                    <a:lnTo>
                      <a:pt x="0" y="4"/>
                    </a:lnTo>
                    <a:lnTo>
                      <a:pt x="0" y="4"/>
                    </a:lnTo>
                    <a:lnTo>
                      <a:pt x="0" y="4"/>
                    </a:lnTo>
                    <a:lnTo>
                      <a:pt x="0" y="5"/>
                    </a:lnTo>
                    <a:lnTo>
                      <a:pt x="0" y="5"/>
                    </a:lnTo>
                    <a:lnTo>
                      <a:pt x="0" y="5"/>
                    </a:lnTo>
                    <a:lnTo>
                      <a:pt x="0" y="4"/>
                    </a:lnTo>
                    <a:lnTo>
                      <a:pt x="0" y="5"/>
                    </a:lnTo>
                    <a:lnTo>
                      <a:pt x="0" y="6"/>
                    </a:lnTo>
                    <a:lnTo>
                      <a:pt x="0" y="5"/>
                    </a:lnTo>
                    <a:lnTo>
                      <a:pt x="0" y="6"/>
                    </a:lnTo>
                    <a:lnTo>
                      <a:pt x="0" y="6"/>
                    </a:lnTo>
                    <a:lnTo>
                      <a:pt x="0" y="6"/>
                    </a:lnTo>
                    <a:lnTo>
                      <a:pt x="0" y="6"/>
                    </a:lnTo>
                    <a:lnTo>
                      <a:pt x="0" y="6"/>
                    </a:lnTo>
                    <a:lnTo>
                      <a:pt x="0" y="5"/>
                    </a:lnTo>
                    <a:lnTo>
                      <a:pt x="0" y="6"/>
                    </a:lnTo>
                    <a:lnTo>
                      <a:pt x="0" y="5"/>
                    </a:lnTo>
                    <a:lnTo>
                      <a:pt x="0" y="6"/>
                    </a:lnTo>
                    <a:lnTo>
                      <a:pt x="0" y="6"/>
                    </a:lnTo>
                    <a:lnTo>
                      <a:pt x="0" y="6"/>
                    </a:lnTo>
                    <a:lnTo>
                      <a:pt x="0" y="7"/>
                    </a:lnTo>
                    <a:lnTo>
                      <a:pt x="0" y="7"/>
                    </a:lnTo>
                    <a:lnTo>
                      <a:pt x="0" y="7"/>
                    </a:lnTo>
                    <a:lnTo>
                      <a:pt x="0" y="6"/>
                    </a:lnTo>
                    <a:lnTo>
                      <a:pt x="0" y="6"/>
                    </a:lnTo>
                    <a:lnTo>
                      <a:pt x="0" y="6"/>
                    </a:lnTo>
                    <a:lnTo>
                      <a:pt x="0" y="6"/>
                    </a:lnTo>
                    <a:lnTo>
                      <a:pt x="0" y="6"/>
                    </a:lnTo>
                    <a:lnTo>
                      <a:pt x="0" y="6"/>
                    </a:lnTo>
                    <a:lnTo>
                      <a:pt x="0" y="7"/>
                    </a:lnTo>
                    <a:lnTo>
                      <a:pt x="0" y="6"/>
                    </a:lnTo>
                    <a:lnTo>
                      <a:pt x="0" y="6"/>
                    </a:lnTo>
                    <a:lnTo>
                      <a:pt x="0" y="5"/>
                    </a:lnTo>
                    <a:lnTo>
                      <a:pt x="0" y="6"/>
                    </a:lnTo>
                    <a:lnTo>
                      <a:pt x="0" y="5"/>
                    </a:lnTo>
                    <a:lnTo>
                      <a:pt x="0" y="6"/>
                    </a:lnTo>
                    <a:lnTo>
                      <a:pt x="0" y="6"/>
                    </a:lnTo>
                    <a:lnTo>
                      <a:pt x="0" y="6"/>
                    </a:lnTo>
                    <a:lnTo>
                      <a:pt x="0" y="6"/>
                    </a:lnTo>
                    <a:lnTo>
                      <a:pt x="0" y="6"/>
                    </a:lnTo>
                    <a:lnTo>
                      <a:pt x="0" y="6"/>
                    </a:lnTo>
                    <a:lnTo>
                      <a:pt x="0" y="7"/>
                    </a:lnTo>
                    <a:lnTo>
                      <a:pt x="0" y="7"/>
                    </a:lnTo>
                    <a:lnTo>
                      <a:pt x="0" y="7"/>
                    </a:lnTo>
                    <a:lnTo>
                      <a:pt x="0" y="6"/>
                    </a:lnTo>
                    <a:lnTo>
                      <a:pt x="0" y="7"/>
                    </a:lnTo>
                    <a:lnTo>
                      <a:pt x="0" y="7"/>
                    </a:lnTo>
                    <a:lnTo>
                      <a:pt x="0" y="7"/>
                    </a:lnTo>
                    <a:lnTo>
                      <a:pt x="0" y="7"/>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8"/>
                    </a:lnTo>
                    <a:lnTo>
                      <a:pt x="0" y="7"/>
                    </a:lnTo>
                    <a:lnTo>
                      <a:pt x="0" y="8"/>
                    </a:lnTo>
                    <a:lnTo>
                      <a:pt x="0" y="8"/>
                    </a:lnTo>
                    <a:lnTo>
                      <a:pt x="0" y="8"/>
                    </a:lnTo>
                    <a:lnTo>
                      <a:pt x="0" y="9"/>
                    </a:lnTo>
                    <a:lnTo>
                      <a:pt x="0" y="8"/>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7"/>
                    </a:lnTo>
                    <a:lnTo>
                      <a:pt x="0" y="8"/>
                    </a:lnTo>
                    <a:lnTo>
                      <a:pt x="0" y="7"/>
                    </a:lnTo>
                    <a:lnTo>
                      <a:pt x="0" y="7"/>
                    </a:lnTo>
                    <a:lnTo>
                      <a:pt x="0" y="7"/>
                    </a:lnTo>
                    <a:lnTo>
                      <a:pt x="0" y="8"/>
                    </a:lnTo>
                    <a:lnTo>
                      <a:pt x="0" y="7"/>
                    </a:lnTo>
                    <a:lnTo>
                      <a:pt x="0" y="7"/>
                    </a:lnTo>
                    <a:lnTo>
                      <a:pt x="0" y="7"/>
                    </a:lnTo>
                    <a:lnTo>
                      <a:pt x="0" y="7"/>
                    </a:lnTo>
                    <a:lnTo>
                      <a:pt x="0" y="6"/>
                    </a:lnTo>
                    <a:lnTo>
                      <a:pt x="0" y="6"/>
                    </a:lnTo>
                    <a:lnTo>
                      <a:pt x="0" y="5"/>
                    </a:lnTo>
                    <a:lnTo>
                      <a:pt x="0" y="6"/>
                    </a:lnTo>
                    <a:lnTo>
                      <a:pt x="0" y="6"/>
                    </a:lnTo>
                    <a:lnTo>
                      <a:pt x="0" y="7"/>
                    </a:lnTo>
                    <a:lnTo>
                      <a:pt x="0" y="6"/>
                    </a:lnTo>
                    <a:lnTo>
                      <a:pt x="0" y="6"/>
                    </a:lnTo>
                    <a:lnTo>
                      <a:pt x="0" y="6"/>
                    </a:lnTo>
                    <a:lnTo>
                      <a:pt x="0" y="6"/>
                    </a:lnTo>
                    <a:lnTo>
                      <a:pt x="0" y="6"/>
                    </a:lnTo>
                    <a:lnTo>
                      <a:pt x="0" y="5"/>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7"/>
                    </a:lnTo>
                    <a:lnTo>
                      <a:pt x="0" y="7"/>
                    </a:lnTo>
                    <a:lnTo>
                      <a:pt x="0" y="7"/>
                    </a:lnTo>
                    <a:lnTo>
                      <a:pt x="0" y="8"/>
                    </a:lnTo>
                    <a:lnTo>
                      <a:pt x="0" y="7"/>
                    </a:lnTo>
                    <a:lnTo>
                      <a:pt x="0" y="7"/>
                    </a:lnTo>
                    <a:lnTo>
                      <a:pt x="0" y="7"/>
                    </a:lnTo>
                    <a:lnTo>
                      <a:pt x="0" y="7"/>
                    </a:lnTo>
                    <a:lnTo>
                      <a:pt x="0" y="7"/>
                    </a:lnTo>
                    <a:lnTo>
                      <a:pt x="0" y="6"/>
                    </a:lnTo>
                    <a:lnTo>
                      <a:pt x="0" y="6"/>
                    </a:lnTo>
                    <a:lnTo>
                      <a:pt x="0" y="6"/>
                    </a:lnTo>
                    <a:lnTo>
                      <a:pt x="0" y="6"/>
                    </a:lnTo>
                    <a:lnTo>
                      <a:pt x="0" y="5"/>
                    </a:lnTo>
                    <a:lnTo>
                      <a:pt x="0" y="6"/>
                    </a:lnTo>
                    <a:lnTo>
                      <a:pt x="0" y="5"/>
                    </a:lnTo>
                    <a:lnTo>
                      <a:pt x="0" y="5"/>
                    </a:lnTo>
                    <a:lnTo>
                      <a:pt x="0" y="6"/>
                    </a:lnTo>
                    <a:lnTo>
                      <a:pt x="0" y="6"/>
                    </a:lnTo>
                    <a:lnTo>
                      <a:pt x="0" y="5"/>
                    </a:lnTo>
                    <a:lnTo>
                      <a:pt x="0" y="6"/>
                    </a:lnTo>
                    <a:lnTo>
                      <a:pt x="0" y="6"/>
                    </a:lnTo>
                    <a:lnTo>
                      <a:pt x="0" y="6"/>
                    </a:lnTo>
                    <a:lnTo>
                      <a:pt x="0" y="6"/>
                    </a:lnTo>
                    <a:lnTo>
                      <a:pt x="0" y="6"/>
                    </a:lnTo>
                    <a:lnTo>
                      <a:pt x="0" y="7"/>
                    </a:lnTo>
                    <a:lnTo>
                      <a:pt x="0" y="6"/>
                    </a:lnTo>
                    <a:lnTo>
                      <a:pt x="0" y="7"/>
                    </a:lnTo>
                    <a:lnTo>
                      <a:pt x="0" y="7"/>
                    </a:lnTo>
                    <a:lnTo>
                      <a:pt x="0" y="8"/>
                    </a:lnTo>
                    <a:lnTo>
                      <a:pt x="0" y="8"/>
                    </a:lnTo>
                    <a:lnTo>
                      <a:pt x="0" y="8"/>
                    </a:lnTo>
                    <a:lnTo>
                      <a:pt x="0" y="9"/>
                    </a:lnTo>
                    <a:lnTo>
                      <a:pt x="0" y="9"/>
                    </a:lnTo>
                    <a:lnTo>
                      <a:pt x="0" y="9"/>
                    </a:lnTo>
                    <a:lnTo>
                      <a:pt x="0" y="8"/>
                    </a:lnTo>
                    <a:lnTo>
                      <a:pt x="0" y="9"/>
                    </a:lnTo>
                    <a:lnTo>
                      <a:pt x="0" y="9"/>
                    </a:lnTo>
                    <a:lnTo>
                      <a:pt x="0" y="9"/>
                    </a:lnTo>
                    <a:lnTo>
                      <a:pt x="0" y="10"/>
                    </a:lnTo>
                    <a:lnTo>
                      <a:pt x="0" y="10"/>
                    </a:lnTo>
                    <a:lnTo>
                      <a:pt x="0" y="10"/>
                    </a:lnTo>
                    <a:lnTo>
                      <a:pt x="0" y="10"/>
                    </a:lnTo>
                    <a:lnTo>
                      <a:pt x="0" y="10"/>
                    </a:lnTo>
                    <a:lnTo>
                      <a:pt x="0" y="10"/>
                    </a:lnTo>
                    <a:lnTo>
                      <a:pt x="0" y="10"/>
                    </a:lnTo>
                    <a:lnTo>
                      <a:pt x="0" y="10"/>
                    </a:lnTo>
                    <a:lnTo>
                      <a:pt x="0" y="9"/>
                    </a:lnTo>
                    <a:lnTo>
                      <a:pt x="0" y="8"/>
                    </a:lnTo>
                    <a:lnTo>
                      <a:pt x="0" y="8"/>
                    </a:lnTo>
                    <a:lnTo>
                      <a:pt x="0" y="8"/>
                    </a:lnTo>
                    <a:lnTo>
                      <a:pt x="0" y="7"/>
                    </a:lnTo>
                    <a:lnTo>
                      <a:pt x="0" y="7"/>
                    </a:lnTo>
                    <a:lnTo>
                      <a:pt x="0" y="6"/>
                    </a:lnTo>
                    <a:lnTo>
                      <a:pt x="0" y="7"/>
                    </a:lnTo>
                    <a:lnTo>
                      <a:pt x="0" y="6"/>
                    </a:lnTo>
                    <a:lnTo>
                      <a:pt x="0" y="7"/>
                    </a:lnTo>
                    <a:lnTo>
                      <a:pt x="0" y="7"/>
                    </a:lnTo>
                    <a:lnTo>
                      <a:pt x="0" y="7"/>
                    </a:lnTo>
                    <a:lnTo>
                      <a:pt x="0" y="7"/>
                    </a:lnTo>
                    <a:lnTo>
                      <a:pt x="0" y="7"/>
                    </a:lnTo>
                    <a:lnTo>
                      <a:pt x="0" y="7"/>
                    </a:lnTo>
                    <a:lnTo>
                      <a:pt x="0" y="7"/>
                    </a:lnTo>
                    <a:lnTo>
                      <a:pt x="0" y="7"/>
                    </a:lnTo>
                    <a:lnTo>
                      <a:pt x="0" y="6"/>
                    </a:lnTo>
                    <a:lnTo>
                      <a:pt x="0" y="5"/>
                    </a:lnTo>
                    <a:lnTo>
                      <a:pt x="0" y="4"/>
                    </a:lnTo>
                    <a:lnTo>
                      <a:pt x="0" y="4"/>
                    </a:lnTo>
                    <a:lnTo>
                      <a:pt x="0" y="3"/>
                    </a:lnTo>
                    <a:lnTo>
                      <a:pt x="0" y="4"/>
                    </a:lnTo>
                    <a:lnTo>
                      <a:pt x="0" y="3"/>
                    </a:lnTo>
                    <a:lnTo>
                      <a:pt x="0" y="3"/>
                    </a:lnTo>
                    <a:lnTo>
                      <a:pt x="0" y="2"/>
                    </a:lnTo>
                    <a:lnTo>
                      <a:pt x="0" y="2"/>
                    </a:lnTo>
                    <a:lnTo>
                      <a:pt x="0" y="1"/>
                    </a:lnTo>
                    <a:lnTo>
                      <a:pt x="0" y="2"/>
                    </a:lnTo>
                    <a:lnTo>
                      <a:pt x="0" y="2"/>
                    </a:lnTo>
                    <a:lnTo>
                      <a:pt x="0" y="1"/>
                    </a:lnTo>
                    <a:lnTo>
                      <a:pt x="0" y="1"/>
                    </a:lnTo>
                    <a:lnTo>
                      <a:pt x="0" y="1"/>
                    </a:lnTo>
                    <a:lnTo>
                      <a:pt x="0" y="1"/>
                    </a:lnTo>
                    <a:lnTo>
                      <a:pt x="0" y="2"/>
                    </a:lnTo>
                    <a:lnTo>
                      <a:pt x="0" y="2"/>
                    </a:lnTo>
                    <a:lnTo>
                      <a:pt x="0" y="3"/>
                    </a:lnTo>
                    <a:lnTo>
                      <a:pt x="0" y="3"/>
                    </a:lnTo>
                    <a:lnTo>
                      <a:pt x="0" y="4"/>
                    </a:lnTo>
                    <a:lnTo>
                      <a:pt x="0" y="4"/>
                    </a:lnTo>
                    <a:lnTo>
                      <a:pt x="0" y="4"/>
                    </a:lnTo>
                    <a:lnTo>
                      <a:pt x="0" y="5"/>
                    </a:lnTo>
                    <a:lnTo>
                      <a:pt x="0" y="5"/>
                    </a:lnTo>
                    <a:lnTo>
                      <a:pt x="0" y="6"/>
                    </a:lnTo>
                    <a:lnTo>
                      <a:pt x="0" y="6"/>
                    </a:lnTo>
                    <a:lnTo>
                      <a:pt x="0" y="7"/>
                    </a:lnTo>
                    <a:lnTo>
                      <a:pt x="0" y="7"/>
                    </a:lnTo>
                    <a:lnTo>
                      <a:pt x="0" y="8"/>
                    </a:lnTo>
                    <a:lnTo>
                      <a:pt x="0" y="7"/>
                    </a:lnTo>
                    <a:lnTo>
                      <a:pt x="0" y="7"/>
                    </a:lnTo>
                    <a:lnTo>
                      <a:pt x="0" y="8"/>
                    </a:lnTo>
                    <a:lnTo>
                      <a:pt x="0" y="7"/>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6"/>
                    </a:lnTo>
                    <a:lnTo>
                      <a:pt x="0" y="7"/>
                    </a:lnTo>
                    <a:lnTo>
                      <a:pt x="0" y="6"/>
                    </a:lnTo>
                    <a:lnTo>
                      <a:pt x="0" y="7"/>
                    </a:lnTo>
                    <a:lnTo>
                      <a:pt x="0" y="6"/>
                    </a:lnTo>
                    <a:lnTo>
                      <a:pt x="0" y="6"/>
                    </a:lnTo>
                    <a:lnTo>
                      <a:pt x="0" y="5"/>
                    </a:lnTo>
                    <a:lnTo>
                      <a:pt x="0" y="4"/>
                    </a:lnTo>
                    <a:lnTo>
                      <a:pt x="0" y="3"/>
                    </a:lnTo>
                    <a:lnTo>
                      <a:pt x="0" y="3"/>
                    </a:lnTo>
                    <a:lnTo>
                      <a:pt x="0" y="2"/>
                    </a:lnTo>
                    <a:lnTo>
                      <a:pt x="0" y="2"/>
                    </a:lnTo>
                    <a:lnTo>
                      <a:pt x="0" y="2"/>
                    </a:lnTo>
                    <a:lnTo>
                      <a:pt x="0" y="1"/>
                    </a:lnTo>
                    <a:lnTo>
                      <a:pt x="0" y="2"/>
                    </a:lnTo>
                    <a:lnTo>
                      <a:pt x="0" y="2"/>
                    </a:lnTo>
                    <a:lnTo>
                      <a:pt x="0" y="2"/>
                    </a:lnTo>
                    <a:lnTo>
                      <a:pt x="0" y="3"/>
                    </a:lnTo>
                    <a:lnTo>
                      <a:pt x="0" y="2"/>
                    </a:lnTo>
                    <a:lnTo>
                      <a:pt x="0" y="3"/>
                    </a:lnTo>
                    <a:lnTo>
                      <a:pt x="0" y="2"/>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0" y="4"/>
                    </a:lnTo>
                    <a:lnTo>
                      <a:pt x="0" y="4"/>
                    </a:lnTo>
                    <a:lnTo>
                      <a:pt x="0" y="4"/>
                    </a:lnTo>
                    <a:lnTo>
                      <a:pt x="0" y="4"/>
                    </a:lnTo>
                    <a:lnTo>
                      <a:pt x="0" y="4"/>
                    </a:lnTo>
                    <a:lnTo>
                      <a:pt x="0" y="5"/>
                    </a:lnTo>
                    <a:lnTo>
                      <a:pt x="0" y="5"/>
                    </a:lnTo>
                    <a:lnTo>
                      <a:pt x="0" y="5"/>
                    </a:lnTo>
                    <a:lnTo>
                      <a:pt x="0" y="4"/>
                    </a:lnTo>
                    <a:lnTo>
                      <a:pt x="0" y="4"/>
                    </a:lnTo>
                    <a:lnTo>
                      <a:pt x="0" y="4"/>
                    </a:lnTo>
                    <a:lnTo>
                      <a:pt x="0" y="4"/>
                    </a:lnTo>
                    <a:lnTo>
                      <a:pt x="0" y="3"/>
                    </a:lnTo>
                    <a:lnTo>
                      <a:pt x="0" y="4"/>
                    </a:lnTo>
                    <a:lnTo>
                      <a:pt x="0" y="4"/>
                    </a:lnTo>
                    <a:lnTo>
                      <a:pt x="0" y="3"/>
                    </a:lnTo>
                    <a:lnTo>
                      <a:pt x="0" y="4"/>
                    </a:lnTo>
                    <a:lnTo>
                      <a:pt x="0" y="3"/>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2"/>
                    </a:lnTo>
                    <a:lnTo>
                      <a:pt x="0" y="2"/>
                    </a:lnTo>
                    <a:lnTo>
                      <a:pt x="0" y="1"/>
                    </a:lnTo>
                    <a:lnTo>
                      <a:pt x="0" y="2"/>
                    </a:lnTo>
                    <a:lnTo>
                      <a:pt x="0" y="3"/>
                    </a:lnTo>
                    <a:lnTo>
                      <a:pt x="0" y="2"/>
                    </a:lnTo>
                    <a:lnTo>
                      <a:pt x="0" y="2"/>
                    </a:lnTo>
                    <a:lnTo>
                      <a:pt x="0" y="1"/>
                    </a:lnTo>
                    <a:lnTo>
                      <a:pt x="0" y="1"/>
                    </a:lnTo>
                    <a:lnTo>
                      <a:pt x="0" y="1"/>
                    </a:lnTo>
                    <a:lnTo>
                      <a:pt x="0" y="1"/>
                    </a:lnTo>
                    <a:lnTo>
                      <a:pt x="0" y="0"/>
                    </a:lnTo>
                    <a:lnTo>
                      <a:pt x="0" y="0"/>
                    </a:lnTo>
                    <a:lnTo>
                      <a:pt x="0" y="0"/>
                    </a:lnTo>
                    <a:lnTo>
                      <a:pt x="0" y="1"/>
                    </a:lnTo>
                    <a:lnTo>
                      <a:pt x="0" y="0"/>
                    </a:lnTo>
                    <a:lnTo>
                      <a:pt x="0" y="0"/>
                    </a:lnTo>
                    <a:lnTo>
                      <a:pt x="0" y="0"/>
                    </a:lnTo>
                    <a:lnTo>
                      <a:pt x="0" y="1"/>
                    </a:lnTo>
                    <a:lnTo>
                      <a:pt x="0" y="0"/>
                    </a:lnTo>
                    <a:lnTo>
                      <a:pt x="0" y="1"/>
                    </a:lnTo>
                    <a:lnTo>
                      <a:pt x="0" y="1"/>
                    </a:lnTo>
                    <a:lnTo>
                      <a:pt x="0" y="1"/>
                    </a:lnTo>
                    <a:lnTo>
                      <a:pt x="0" y="2"/>
                    </a:lnTo>
                    <a:lnTo>
                      <a:pt x="0" y="1"/>
                    </a:lnTo>
                    <a:lnTo>
                      <a:pt x="0" y="2"/>
                    </a:lnTo>
                    <a:lnTo>
                      <a:pt x="0" y="2"/>
                    </a:lnTo>
                    <a:lnTo>
                      <a:pt x="0" y="2"/>
                    </a:lnTo>
                    <a:lnTo>
                      <a:pt x="0" y="2"/>
                    </a:lnTo>
                    <a:lnTo>
                      <a:pt x="0" y="3"/>
                    </a:lnTo>
                    <a:lnTo>
                      <a:pt x="0" y="3"/>
                    </a:lnTo>
                    <a:lnTo>
                      <a:pt x="0" y="3"/>
                    </a:lnTo>
                    <a:lnTo>
                      <a:pt x="0" y="3"/>
                    </a:lnTo>
                    <a:lnTo>
                      <a:pt x="0" y="3"/>
                    </a:lnTo>
                    <a:lnTo>
                      <a:pt x="0" y="4"/>
                    </a:lnTo>
                    <a:lnTo>
                      <a:pt x="0" y="4"/>
                    </a:lnTo>
                    <a:lnTo>
                      <a:pt x="0" y="5"/>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3"/>
                    </a:lnTo>
                    <a:lnTo>
                      <a:pt x="0" y="3"/>
                    </a:lnTo>
                    <a:lnTo>
                      <a:pt x="0" y="3"/>
                    </a:lnTo>
                    <a:lnTo>
                      <a:pt x="0" y="3"/>
                    </a:lnTo>
                    <a:lnTo>
                      <a:pt x="0" y="3"/>
                    </a:lnTo>
                    <a:lnTo>
                      <a:pt x="0" y="4"/>
                    </a:lnTo>
                    <a:lnTo>
                      <a:pt x="0" y="3"/>
                    </a:lnTo>
                    <a:lnTo>
                      <a:pt x="0" y="4"/>
                    </a:lnTo>
                    <a:lnTo>
                      <a:pt x="0" y="4"/>
                    </a:lnTo>
                    <a:lnTo>
                      <a:pt x="0" y="4"/>
                    </a:lnTo>
                    <a:lnTo>
                      <a:pt x="0" y="3"/>
                    </a:lnTo>
                    <a:lnTo>
                      <a:pt x="0" y="4"/>
                    </a:lnTo>
                    <a:lnTo>
                      <a:pt x="0" y="3"/>
                    </a:lnTo>
                    <a:lnTo>
                      <a:pt x="0" y="3"/>
                    </a:lnTo>
                    <a:lnTo>
                      <a:pt x="0" y="3"/>
                    </a:lnTo>
                    <a:lnTo>
                      <a:pt x="0" y="3"/>
                    </a:lnTo>
                    <a:lnTo>
                      <a:pt x="0" y="3"/>
                    </a:lnTo>
                    <a:lnTo>
                      <a:pt x="0" y="3"/>
                    </a:lnTo>
                    <a:lnTo>
                      <a:pt x="0" y="3"/>
                    </a:lnTo>
                    <a:lnTo>
                      <a:pt x="0" y="4"/>
                    </a:lnTo>
                    <a:lnTo>
                      <a:pt x="0" y="3"/>
                    </a:lnTo>
                    <a:lnTo>
                      <a:pt x="0" y="3"/>
                    </a:lnTo>
                    <a:lnTo>
                      <a:pt x="0" y="3"/>
                    </a:lnTo>
                    <a:lnTo>
                      <a:pt x="0" y="3"/>
                    </a:lnTo>
                    <a:lnTo>
                      <a:pt x="0" y="4"/>
                    </a:lnTo>
                    <a:lnTo>
                      <a:pt x="0" y="3"/>
                    </a:lnTo>
                    <a:lnTo>
                      <a:pt x="0" y="4"/>
                    </a:lnTo>
                    <a:lnTo>
                      <a:pt x="0" y="4"/>
                    </a:lnTo>
                    <a:lnTo>
                      <a:pt x="0" y="4"/>
                    </a:lnTo>
                    <a:lnTo>
                      <a:pt x="0" y="3"/>
                    </a:lnTo>
                    <a:lnTo>
                      <a:pt x="0" y="3"/>
                    </a:lnTo>
                    <a:lnTo>
                      <a:pt x="0" y="4"/>
                    </a:lnTo>
                    <a:lnTo>
                      <a:pt x="0" y="5"/>
                    </a:lnTo>
                    <a:lnTo>
                      <a:pt x="0" y="4"/>
                    </a:lnTo>
                    <a:lnTo>
                      <a:pt x="0" y="4"/>
                    </a:lnTo>
                    <a:lnTo>
                      <a:pt x="0" y="5"/>
                    </a:lnTo>
                    <a:lnTo>
                      <a:pt x="0" y="5"/>
                    </a:lnTo>
                    <a:lnTo>
                      <a:pt x="0" y="5"/>
                    </a:lnTo>
                    <a:lnTo>
                      <a:pt x="0" y="5"/>
                    </a:lnTo>
                    <a:lnTo>
                      <a:pt x="0" y="5"/>
                    </a:lnTo>
                    <a:lnTo>
                      <a:pt x="0" y="6"/>
                    </a:lnTo>
                    <a:lnTo>
                      <a:pt x="0" y="6"/>
                    </a:lnTo>
                    <a:lnTo>
                      <a:pt x="0" y="6"/>
                    </a:lnTo>
                    <a:lnTo>
                      <a:pt x="0" y="5"/>
                    </a:lnTo>
                    <a:lnTo>
                      <a:pt x="0" y="5"/>
                    </a:lnTo>
                    <a:lnTo>
                      <a:pt x="0" y="6"/>
                    </a:lnTo>
                    <a:lnTo>
                      <a:pt x="0" y="6"/>
                    </a:lnTo>
                    <a:lnTo>
                      <a:pt x="0" y="6"/>
                    </a:lnTo>
                    <a:lnTo>
                      <a:pt x="0" y="5"/>
                    </a:lnTo>
                    <a:lnTo>
                      <a:pt x="0" y="6"/>
                    </a:lnTo>
                    <a:lnTo>
                      <a:pt x="0" y="5"/>
                    </a:lnTo>
                    <a:lnTo>
                      <a:pt x="0" y="5"/>
                    </a:lnTo>
                    <a:lnTo>
                      <a:pt x="0" y="5"/>
                    </a:lnTo>
                    <a:lnTo>
                      <a:pt x="0" y="5"/>
                    </a:lnTo>
                    <a:lnTo>
                      <a:pt x="0" y="4"/>
                    </a:lnTo>
                    <a:lnTo>
                      <a:pt x="0" y="4"/>
                    </a:lnTo>
                    <a:lnTo>
                      <a:pt x="0" y="5"/>
                    </a:lnTo>
                    <a:lnTo>
                      <a:pt x="0" y="4"/>
                    </a:lnTo>
                    <a:lnTo>
                      <a:pt x="0" y="5"/>
                    </a:lnTo>
                    <a:lnTo>
                      <a:pt x="0" y="6"/>
                    </a:lnTo>
                    <a:lnTo>
                      <a:pt x="0" y="5"/>
                    </a:lnTo>
                    <a:lnTo>
                      <a:pt x="0" y="5"/>
                    </a:lnTo>
                    <a:lnTo>
                      <a:pt x="0" y="6"/>
                    </a:lnTo>
                    <a:lnTo>
                      <a:pt x="0" y="5"/>
                    </a:lnTo>
                    <a:lnTo>
                      <a:pt x="0" y="5"/>
                    </a:lnTo>
                    <a:lnTo>
                      <a:pt x="0" y="5"/>
                    </a:lnTo>
                    <a:lnTo>
                      <a:pt x="0" y="4"/>
                    </a:lnTo>
                    <a:lnTo>
                      <a:pt x="0" y="5"/>
                    </a:lnTo>
                    <a:lnTo>
                      <a:pt x="0" y="5"/>
                    </a:lnTo>
                    <a:lnTo>
                      <a:pt x="0" y="6"/>
                    </a:lnTo>
                    <a:lnTo>
                      <a:pt x="0" y="5"/>
                    </a:lnTo>
                    <a:lnTo>
                      <a:pt x="0" y="5"/>
                    </a:lnTo>
                    <a:lnTo>
                      <a:pt x="0" y="5"/>
                    </a:lnTo>
                    <a:lnTo>
                      <a:pt x="0" y="6"/>
                    </a:lnTo>
                    <a:lnTo>
                      <a:pt x="0" y="5"/>
                    </a:lnTo>
                    <a:lnTo>
                      <a:pt x="0" y="5"/>
                    </a:lnTo>
                    <a:lnTo>
                      <a:pt x="0" y="4"/>
                    </a:lnTo>
                    <a:lnTo>
                      <a:pt x="0" y="4"/>
                    </a:lnTo>
                    <a:lnTo>
                      <a:pt x="0" y="3"/>
                    </a:lnTo>
                    <a:lnTo>
                      <a:pt x="0" y="3"/>
                    </a:lnTo>
                    <a:lnTo>
                      <a:pt x="0" y="3"/>
                    </a:lnTo>
                    <a:lnTo>
                      <a:pt x="0" y="3"/>
                    </a:lnTo>
                    <a:lnTo>
                      <a:pt x="0" y="3"/>
                    </a:lnTo>
                    <a:lnTo>
                      <a:pt x="0" y="2"/>
                    </a:lnTo>
                    <a:lnTo>
                      <a:pt x="0" y="3"/>
                    </a:lnTo>
                    <a:lnTo>
                      <a:pt x="0" y="3"/>
                    </a:lnTo>
                    <a:lnTo>
                      <a:pt x="0" y="3"/>
                    </a:lnTo>
                    <a:lnTo>
                      <a:pt x="0" y="4"/>
                    </a:lnTo>
                    <a:lnTo>
                      <a:pt x="0" y="3"/>
                    </a:lnTo>
                    <a:lnTo>
                      <a:pt x="1" y="4"/>
                    </a:lnTo>
                  </a:path>
                </a:pathLst>
              </a:custGeom>
              <a:noFill/>
              <a:ln w="0">
                <a:solidFill>
                  <a:srgbClr val="3366FF"/>
                </a:solidFill>
                <a:prstDash val="solid"/>
                <a:round/>
                <a:headEnd/>
                <a:tailEnd/>
              </a:ln>
            </p:spPr>
            <p:txBody>
              <a:bodyPr/>
              <a:lstStyle/>
              <a:p>
                <a:endParaRPr lang="en-GB"/>
              </a:p>
            </p:txBody>
          </p:sp>
          <p:sp>
            <p:nvSpPr>
              <p:cNvPr id="186424" name="Freeform 1080"/>
              <p:cNvSpPr>
                <a:spLocks/>
              </p:cNvSpPr>
              <p:nvPr/>
            </p:nvSpPr>
            <p:spPr bwMode="auto">
              <a:xfrm>
                <a:off x="4080" y="3569"/>
                <a:ext cx="1" cy="48"/>
              </a:xfrm>
              <a:custGeom>
                <a:avLst/>
                <a:gdLst/>
                <a:ahLst/>
                <a:cxnLst>
                  <a:cxn ang="0">
                    <a:pos x="0" y="4"/>
                  </a:cxn>
                  <a:cxn ang="0">
                    <a:pos x="0" y="3"/>
                  </a:cxn>
                  <a:cxn ang="0">
                    <a:pos x="0" y="3"/>
                  </a:cxn>
                  <a:cxn ang="0">
                    <a:pos x="0" y="2"/>
                  </a:cxn>
                  <a:cxn ang="0">
                    <a:pos x="0" y="2"/>
                  </a:cxn>
                  <a:cxn ang="0">
                    <a:pos x="0" y="1"/>
                  </a:cxn>
                  <a:cxn ang="0">
                    <a:pos x="0" y="2"/>
                  </a:cxn>
                  <a:cxn ang="0">
                    <a:pos x="0" y="4"/>
                  </a:cxn>
                  <a:cxn ang="0">
                    <a:pos x="0" y="3"/>
                  </a:cxn>
                  <a:cxn ang="0">
                    <a:pos x="0" y="2"/>
                  </a:cxn>
                  <a:cxn ang="0">
                    <a:pos x="0" y="2"/>
                  </a:cxn>
                  <a:cxn ang="0">
                    <a:pos x="0" y="3"/>
                  </a:cxn>
                  <a:cxn ang="0">
                    <a:pos x="0" y="3"/>
                  </a:cxn>
                  <a:cxn ang="0">
                    <a:pos x="0" y="4"/>
                  </a:cxn>
                  <a:cxn ang="0">
                    <a:pos x="0" y="6"/>
                  </a:cxn>
                  <a:cxn ang="0">
                    <a:pos x="0" y="6"/>
                  </a:cxn>
                  <a:cxn ang="0">
                    <a:pos x="0" y="4"/>
                  </a:cxn>
                  <a:cxn ang="0">
                    <a:pos x="0" y="3"/>
                  </a:cxn>
                  <a:cxn ang="0">
                    <a:pos x="0" y="2"/>
                  </a:cxn>
                  <a:cxn ang="0">
                    <a:pos x="0" y="1"/>
                  </a:cxn>
                  <a:cxn ang="0">
                    <a:pos x="0" y="3"/>
                  </a:cxn>
                  <a:cxn ang="0">
                    <a:pos x="0" y="2"/>
                  </a:cxn>
                  <a:cxn ang="0">
                    <a:pos x="0" y="5"/>
                  </a:cxn>
                  <a:cxn ang="0">
                    <a:pos x="0" y="3"/>
                  </a:cxn>
                  <a:cxn ang="0">
                    <a:pos x="0" y="5"/>
                  </a:cxn>
                  <a:cxn ang="0">
                    <a:pos x="0" y="5"/>
                  </a:cxn>
                  <a:cxn ang="0">
                    <a:pos x="0" y="7"/>
                  </a:cxn>
                  <a:cxn ang="0">
                    <a:pos x="0" y="7"/>
                  </a:cxn>
                  <a:cxn ang="0">
                    <a:pos x="0" y="5"/>
                  </a:cxn>
                  <a:cxn ang="0">
                    <a:pos x="0" y="8"/>
                  </a:cxn>
                  <a:cxn ang="0">
                    <a:pos x="0" y="6"/>
                  </a:cxn>
                  <a:cxn ang="0">
                    <a:pos x="0" y="7"/>
                  </a:cxn>
                  <a:cxn ang="0">
                    <a:pos x="0" y="5"/>
                  </a:cxn>
                  <a:cxn ang="0">
                    <a:pos x="0" y="3"/>
                  </a:cxn>
                  <a:cxn ang="0">
                    <a:pos x="0" y="3"/>
                  </a:cxn>
                  <a:cxn ang="0">
                    <a:pos x="0" y="2"/>
                  </a:cxn>
                  <a:cxn ang="0">
                    <a:pos x="0" y="0"/>
                  </a:cxn>
                  <a:cxn ang="0">
                    <a:pos x="0" y="5"/>
                  </a:cxn>
                  <a:cxn ang="0">
                    <a:pos x="0" y="5"/>
                  </a:cxn>
                  <a:cxn ang="0">
                    <a:pos x="0" y="7"/>
                  </a:cxn>
                  <a:cxn ang="0">
                    <a:pos x="0" y="6"/>
                  </a:cxn>
                  <a:cxn ang="0">
                    <a:pos x="0" y="4"/>
                  </a:cxn>
                  <a:cxn ang="0">
                    <a:pos x="0" y="6"/>
                  </a:cxn>
                  <a:cxn ang="0">
                    <a:pos x="0" y="7"/>
                  </a:cxn>
                  <a:cxn ang="0">
                    <a:pos x="0" y="5"/>
                  </a:cxn>
                  <a:cxn ang="0">
                    <a:pos x="0" y="8"/>
                  </a:cxn>
                  <a:cxn ang="0">
                    <a:pos x="0" y="6"/>
                  </a:cxn>
                  <a:cxn ang="0">
                    <a:pos x="0" y="6"/>
                  </a:cxn>
                  <a:cxn ang="0">
                    <a:pos x="0" y="6"/>
                  </a:cxn>
                  <a:cxn ang="0">
                    <a:pos x="0" y="4"/>
                  </a:cxn>
                  <a:cxn ang="0">
                    <a:pos x="0" y="3"/>
                  </a:cxn>
                  <a:cxn ang="0">
                    <a:pos x="0" y="2"/>
                  </a:cxn>
                  <a:cxn ang="0">
                    <a:pos x="0" y="3"/>
                  </a:cxn>
                  <a:cxn ang="0">
                    <a:pos x="0" y="5"/>
                  </a:cxn>
                  <a:cxn ang="0">
                    <a:pos x="0" y="3"/>
                  </a:cxn>
                  <a:cxn ang="0">
                    <a:pos x="0" y="3"/>
                  </a:cxn>
                  <a:cxn ang="0">
                    <a:pos x="0" y="4"/>
                  </a:cxn>
                  <a:cxn ang="0">
                    <a:pos x="0" y="5"/>
                  </a:cxn>
                  <a:cxn ang="0">
                    <a:pos x="0" y="6"/>
                  </a:cxn>
                  <a:cxn ang="0">
                    <a:pos x="0" y="4"/>
                  </a:cxn>
                  <a:cxn ang="0">
                    <a:pos x="0" y="6"/>
                  </a:cxn>
                  <a:cxn ang="0">
                    <a:pos x="0" y="5"/>
                  </a:cxn>
                  <a:cxn ang="0">
                    <a:pos x="0" y="3"/>
                  </a:cxn>
                </a:cxnLst>
                <a:rect l="0" t="0" r="r" b="b"/>
                <a:pathLst>
                  <a:path h="8">
                    <a:moveTo>
                      <a:pt x="0" y="4"/>
                    </a:move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3"/>
                    </a:lnTo>
                    <a:lnTo>
                      <a:pt x="0" y="3"/>
                    </a:lnTo>
                    <a:lnTo>
                      <a:pt x="0" y="3"/>
                    </a:lnTo>
                    <a:lnTo>
                      <a:pt x="0" y="4"/>
                    </a:lnTo>
                    <a:lnTo>
                      <a:pt x="0" y="4"/>
                    </a:lnTo>
                    <a:lnTo>
                      <a:pt x="0" y="4"/>
                    </a:lnTo>
                    <a:lnTo>
                      <a:pt x="0" y="3"/>
                    </a:lnTo>
                    <a:lnTo>
                      <a:pt x="0" y="3"/>
                    </a:lnTo>
                    <a:lnTo>
                      <a:pt x="0" y="4"/>
                    </a:lnTo>
                    <a:lnTo>
                      <a:pt x="0" y="4"/>
                    </a:lnTo>
                    <a:lnTo>
                      <a:pt x="0" y="3"/>
                    </a:lnTo>
                    <a:lnTo>
                      <a:pt x="0" y="4"/>
                    </a:lnTo>
                    <a:lnTo>
                      <a:pt x="0" y="3"/>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3"/>
                    </a:lnTo>
                    <a:lnTo>
                      <a:pt x="0" y="2"/>
                    </a:lnTo>
                    <a:lnTo>
                      <a:pt x="0" y="2"/>
                    </a:lnTo>
                    <a:lnTo>
                      <a:pt x="0" y="3"/>
                    </a:lnTo>
                    <a:lnTo>
                      <a:pt x="0" y="2"/>
                    </a:lnTo>
                    <a:lnTo>
                      <a:pt x="0" y="3"/>
                    </a:lnTo>
                    <a:lnTo>
                      <a:pt x="0" y="3"/>
                    </a:lnTo>
                    <a:lnTo>
                      <a:pt x="0" y="2"/>
                    </a:lnTo>
                    <a:lnTo>
                      <a:pt x="0" y="2"/>
                    </a:lnTo>
                    <a:lnTo>
                      <a:pt x="0" y="1"/>
                    </a:lnTo>
                    <a:lnTo>
                      <a:pt x="0" y="1"/>
                    </a:lnTo>
                    <a:lnTo>
                      <a:pt x="0" y="1"/>
                    </a:lnTo>
                    <a:lnTo>
                      <a:pt x="0" y="1"/>
                    </a:lnTo>
                    <a:lnTo>
                      <a:pt x="0" y="0"/>
                    </a:lnTo>
                    <a:lnTo>
                      <a:pt x="0" y="1"/>
                    </a:lnTo>
                    <a:lnTo>
                      <a:pt x="0" y="1"/>
                    </a:lnTo>
                    <a:lnTo>
                      <a:pt x="0" y="1"/>
                    </a:lnTo>
                    <a:lnTo>
                      <a:pt x="0" y="1"/>
                    </a:lnTo>
                    <a:lnTo>
                      <a:pt x="0" y="0"/>
                    </a:lnTo>
                    <a:lnTo>
                      <a:pt x="0" y="1"/>
                    </a:lnTo>
                    <a:lnTo>
                      <a:pt x="0" y="0"/>
                    </a:lnTo>
                    <a:lnTo>
                      <a:pt x="0" y="0"/>
                    </a:lnTo>
                    <a:lnTo>
                      <a:pt x="0" y="0"/>
                    </a:lnTo>
                    <a:lnTo>
                      <a:pt x="0" y="0"/>
                    </a:lnTo>
                    <a:lnTo>
                      <a:pt x="0" y="0"/>
                    </a:lnTo>
                    <a:lnTo>
                      <a:pt x="0" y="0"/>
                    </a:lnTo>
                    <a:lnTo>
                      <a:pt x="0" y="1"/>
                    </a:lnTo>
                    <a:lnTo>
                      <a:pt x="0" y="1"/>
                    </a:lnTo>
                    <a:lnTo>
                      <a:pt x="0" y="2"/>
                    </a:lnTo>
                    <a:lnTo>
                      <a:pt x="0" y="2"/>
                    </a:lnTo>
                    <a:lnTo>
                      <a:pt x="0" y="2"/>
                    </a:lnTo>
                    <a:lnTo>
                      <a:pt x="0" y="2"/>
                    </a:lnTo>
                    <a:lnTo>
                      <a:pt x="0" y="3"/>
                    </a:lnTo>
                    <a:lnTo>
                      <a:pt x="0" y="3"/>
                    </a:lnTo>
                    <a:lnTo>
                      <a:pt x="0" y="3"/>
                    </a:lnTo>
                    <a:lnTo>
                      <a:pt x="0" y="3"/>
                    </a:lnTo>
                    <a:lnTo>
                      <a:pt x="0" y="3"/>
                    </a:lnTo>
                    <a:lnTo>
                      <a:pt x="0" y="3"/>
                    </a:lnTo>
                    <a:lnTo>
                      <a:pt x="0" y="3"/>
                    </a:lnTo>
                    <a:lnTo>
                      <a:pt x="0" y="4"/>
                    </a:lnTo>
                    <a:lnTo>
                      <a:pt x="0" y="4"/>
                    </a:lnTo>
                    <a:lnTo>
                      <a:pt x="0" y="4"/>
                    </a:lnTo>
                    <a:lnTo>
                      <a:pt x="0" y="4"/>
                    </a:lnTo>
                    <a:lnTo>
                      <a:pt x="0" y="5"/>
                    </a:lnTo>
                    <a:lnTo>
                      <a:pt x="0" y="4"/>
                    </a:lnTo>
                    <a:lnTo>
                      <a:pt x="0" y="4"/>
                    </a:lnTo>
                    <a:lnTo>
                      <a:pt x="0" y="5"/>
                    </a:lnTo>
                    <a:lnTo>
                      <a:pt x="0" y="4"/>
                    </a:lnTo>
                    <a:lnTo>
                      <a:pt x="0" y="4"/>
                    </a:lnTo>
                    <a:lnTo>
                      <a:pt x="0" y="3"/>
                    </a:lnTo>
                    <a:lnTo>
                      <a:pt x="0" y="3"/>
                    </a:lnTo>
                    <a:lnTo>
                      <a:pt x="0" y="3"/>
                    </a:lnTo>
                    <a:lnTo>
                      <a:pt x="0" y="3"/>
                    </a:lnTo>
                    <a:lnTo>
                      <a:pt x="0" y="3"/>
                    </a:lnTo>
                    <a:lnTo>
                      <a:pt x="0" y="2"/>
                    </a:lnTo>
                    <a:lnTo>
                      <a:pt x="0" y="2"/>
                    </a:lnTo>
                    <a:lnTo>
                      <a:pt x="0" y="2"/>
                    </a:lnTo>
                    <a:lnTo>
                      <a:pt x="0" y="2"/>
                    </a:lnTo>
                    <a:lnTo>
                      <a:pt x="0" y="2"/>
                    </a:lnTo>
                    <a:lnTo>
                      <a:pt x="0" y="1"/>
                    </a:lnTo>
                    <a:lnTo>
                      <a:pt x="0" y="1"/>
                    </a:lnTo>
                    <a:lnTo>
                      <a:pt x="0" y="1"/>
                    </a:lnTo>
                    <a:lnTo>
                      <a:pt x="0" y="2"/>
                    </a:lnTo>
                    <a:lnTo>
                      <a:pt x="0" y="2"/>
                    </a:lnTo>
                    <a:lnTo>
                      <a:pt x="0" y="2"/>
                    </a:lnTo>
                    <a:lnTo>
                      <a:pt x="0" y="2"/>
                    </a:lnTo>
                    <a:lnTo>
                      <a:pt x="0" y="2"/>
                    </a:lnTo>
                    <a:lnTo>
                      <a:pt x="0" y="3"/>
                    </a:lnTo>
                    <a:lnTo>
                      <a:pt x="0" y="3"/>
                    </a:lnTo>
                    <a:lnTo>
                      <a:pt x="0" y="2"/>
                    </a:lnTo>
                    <a:lnTo>
                      <a:pt x="0" y="2"/>
                    </a:lnTo>
                    <a:lnTo>
                      <a:pt x="0" y="2"/>
                    </a:lnTo>
                    <a:lnTo>
                      <a:pt x="0" y="2"/>
                    </a:lnTo>
                    <a:lnTo>
                      <a:pt x="0" y="2"/>
                    </a:lnTo>
                    <a:lnTo>
                      <a:pt x="0" y="2"/>
                    </a:lnTo>
                    <a:lnTo>
                      <a:pt x="0" y="2"/>
                    </a:lnTo>
                    <a:lnTo>
                      <a:pt x="0" y="3"/>
                    </a:lnTo>
                    <a:lnTo>
                      <a:pt x="0" y="2"/>
                    </a:lnTo>
                    <a:lnTo>
                      <a:pt x="0" y="2"/>
                    </a:lnTo>
                    <a:lnTo>
                      <a:pt x="0" y="2"/>
                    </a:lnTo>
                    <a:lnTo>
                      <a:pt x="0" y="2"/>
                    </a:lnTo>
                    <a:lnTo>
                      <a:pt x="0" y="2"/>
                    </a:lnTo>
                    <a:lnTo>
                      <a:pt x="0" y="3"/>
                    </a:lnTo>
                    <a:lnTo>
                      <a:pt x="0" y="3"/>
                    </a:lnTo>
                    <a:lnTo>
                      <a:pt x="0" y="3"/>
                    </a:lnTo>
                    <a:lnTo>
                      <a:pt x="0" y="3"/>
                    </a:lnTo>
                    <a:lnTo>
                      <a:pt x="0" y="3"/>
                    </a:lnTo>
                    <a:lnTo>
                      <a:pt x="0" y="4"/>
                    </a:lnTo>
                    <a:lnTo>
                      <a:pt x="0" y="4"/>
                    </a:lnTo>
                    <a:lnTo>
                      <a:pt x="0" y="4"/>
                    </a:lnTo>
                    <a:lnTo>
                      <a:pt x="0" y="4"/>
                    </a:lnTo>
                    <a:lnTo>
                      <a:pt x="0" y="4"/>
                    </a:lnTo>
                    <a:lnTo>
                      <a:pt x="0" y="4"/>
                    </a:lnTo>
                    <a:lnTo>
                      <a:pt x="0" y="4"/>
                    </a:lnTo>
                    <a:lnTo>
                      <a:pt x="0" y="3"/>
                    </a:lnTo>
                    <a:lnTo>
                      <a:pt x="0" y="3"/>
                    </a:lnTo>
                    <a:lnTo>
                      <a:pt x="0" y="3"/>
                    </a:lnTo>
                    <a:lnTo>
                      <a:pt x="0" y="4"/>
                    </a:lnTo>
                    <a:lnTo>
                      <a:pt x="0" y="4"/>
                    </a:lnTo>
                    <a:lnTo>
                      <a:pt x="0" y="3"/>
                    </a:lnTo>
                    <a:lnTo>
                      <a:pt x="0" y="3"/>
                    </a:lnTo>
                    <a:lnTo>
                      <a:pt x="0" y="3"/>
                    </a:lnTo>
                    <a:lnTo>
                      <a:pt x="0" y="3"/>
                    </a:lnTo>
                    <a:lnTo>
                      <a:pt x="0" y="4"/>
                    </a:lnTo>
                    <a:lnTo>
                      <a:pt x="0" y="4"/>
                    </a:lnTo>
                    <a:lnTo>
                      <a:pt x="0" y="4"/>
                    </a:lnTo>
                    <a:lnTo>
                      <a:pt x="0" y="4"/>
                    </a:lnTo>
                    <a:lnTo>
                      <a:pt x="0" y="4"/>
                    </a:lnTo>
                    <a:lnTo>
                      <a:pt x="0" y="5"/>
                    </a:lnTo>
                    <a:lnTo>
                      <a:pt x="0" y="5"/>
                    </a:lnTo>
                    <a:lnTo>
                      <a:pt x="0" y="6"/>
                    </a:lnTo>
                    <a:lnTo>
                      <a:pt x="0" y="6"/>
                    </a:lnTo>
                    <a:lnTo>
                      <a:pt x="0" y="6"/>
                    </a:lnTo>
                    <a:lnTo>
                      <a:pt x="0" y="6"/>
                    </a:lnTo>
                    <a:lnTo>
                      <a:pt x="0" y="5"/>
                    </a:lnTo>
                    <a:lnTo>
                      <a:pt x="0" y="6"/>
                    </a:lnTo>
                    <a:lnTo>
                      <a:pt x="0" y="6"/>
                    </a:lnTo>
                    <a:lnTo>
                      <a:pt x="0" y="6"/>
                    </a:lnTo>
                    <a:lnTo>
                      <a:pt x="0" y="6"/>
                    </a:lnTo>
                    <a:lnTo>
                      <a:pt x="0" y="5"/>
                    </a:lnTo>
                    <a:lnTo>
                      <a:pt x="0" y="6"/>
                    </a:lnTo>
                    <a:lnTo>
                      <a:pt x="0" y="6"/>
                    </a:lnTo>
                    <a:lnTo>
                      <a:pt x="0" y="5"/>
                    </a:lnTo>
                    <a:lnTo>
                      <a:pt x="0" y="5"/>
                    </a:lnTo>
                    <a:lnTo>
                      <a:pt x="0" y="5"/>
                    </a:lnTo>
                    <a:lnTo>
                      <a:pt x="0" y="5"/>
                    </a:lnTo>
                    <a:lnTo>
                      <a:pt x="0" y="5"/>
                    </a:lnTo>
                    <a:lnTo>
                      <a:pt x="0" y="4"/>
                    </a:lnTo>
                    <a:lnTo>
                      <a:pt x="0" y="5"/>
                    </a:lnTo>
                    <a:lnTo>
                      <a:pt x="0" y="6"/>
                    </a:lnTo>
                    <a:lnTo>
                      <a:pt x="0" y="5"/>
                    </a:lnTo>
                    <a:lnTo>
                      <a:pt x="0" y="5"/>
                    </a:lnTo>
                    <a:lnTo>
                      <a:pt x="0" y="5"/>
                    </a:lnTo>
                    <a:lnTo>
                      <a:pt x="0" y="4"/>
                    </a:lnTo>
                    <a:lnTo>
                      <a:pt x="0" y="4"/>
                    </a:lnTo>
                    <a:lnTo>
                      <a:pt x="0" y="4"/>
                    </a:lnTo>
                    <a:lnTo>
                      <a:pt x="0" y="4"/>
                    </a:lnTo>
                    <a:lnTo>
                      <a:pt x="0" y="3"/>
                    </a:lnTo>
                    <a:lnTo>
                      <a:pt x="0" y="4"/>
                    </a:lnTo>
                    <a:lnTo>
                      <a:pt x="0" y="4"/>
                    </a:lnTo>
                    <a:lnTo>
                      <a:pt x="0" y="4"/>
                    </a:lnTo>
                    <a:lnTo>
                      <a:pt x="0" y="4"/>
                    </a:lnTo>
                    <a:lnTo>
                      <a:pt x="0" y="4"/>
                    </a:lnTo>
                    <a:lnTo>
                      <a:pt x="0" y="5"/>
                    </a:lnTo>
                    <a:lnTo>
                      <a:pt x="0" y="5"/>
                    </a:lnTo>
                    <a:lnTo>
                      <a:pt x="0" y="5"/>
                    </a:lnTo>
                    <a:lnTo>
                      <a:pt x="0" y="5"/>
                    </a:lnTo>
                    <a:lnTo>
                      <a:pt x="0" y="5"/>
                    </a:lnTo>
                    <a:lnTo>
                      <a:pt x="0" y="4"/>
                    </a:lnTo>
                    <a:lnTo>
                      <a:pt x="0" y="4"/>
                    </a:lnTo>
                    <a:lnTo>
                      <a:pt x="0" y="3"/>
                    </a:lnTo>
                    <a:lnTo>
                      <a:pt x="0" y="3"/>
                    </a:lnTo>
                    <a:lnTo>
                      <a:pt x="0" y="3"/>
                    </a:lnTo>
                    <a:lnTo>
                      <a:pt x="0" y="3"/>
                    </a:lnTo>
                    <a:lnTo>
                      <a:pt x="0" y="2"/>
                    </a:lnTo>
                    <a:lnTo>
                      <a:pt x="0" y="2"/>
                    </a:lnTo>
                    <a:lnTo>
                      <a:pt x="0" y="2"/>
                    </a:lnTo>
                    <a:lnTo>
                      <a:pt x="0" y="3"/>
                    </a:lnTo>
                    <a:lnTo>
                      <a:pt x="0" y="2"/>
                    </a:lnTo>
                    <a:lnTo>
                      <a:pt x="0" y="2"/>
                    </a:lnTo>
                    <a:lnTo>
                      <a:pt x="0" y="2"/>
                    </a:lnTo>
                    <a:lnTo>
                      <a:pt x="0" y="2"/>
                    </a:lnTo>
                    <a:lnTo>
                      <a:pt x="0" y="2"/>
                    </a:lnTo>
                    <a:lnTo>
                      <a:pt x="0" y="2"/>
                    </a:lnTo>
                    <a:lnTo>
                      <a:pt x="0" y="3"/>
                    </a:lnTo>
                    <a:lnTo>
                      <a:pt x="0" y="2"/>
                    </a:lnTo>
                    <a:lnTo>
                      <a:pt x="0" y="1"/>
                    </a:lnTo>
                    <a:lnTo>
                      <a:pt x="0" y="1"/>
                    </a:lnTo>
                    <a:lnTo>
                      <a:pt x="0" y="1"/>
                    </a:lnTo>
                    <a:lnTo>
                      <a:pt x="0" y="0"/>
                    </a:lnTo>
                    <a:lnTo>
                      <a:pt x="0" y="0"/>
                    </a:lnTo>
                    <a:lnTo>
                      <a:pt x="0" y="0"/>
                    </a:lnTo>
                    <a:lnTo>
                      <a:pt x="0" y="1"/>
                    </a:lnTo>
                    <a:lnTo>
                      <a:pt x="0" y="1"/>
                    </a:lnTo>
                    <a:lnTo>
                      <a:pt x="0" y="1"/>
                    </a:lnTo>
                    <a:lnTo>
                      <a:pt x="0" y="1"/>
                    </a:lnTo>
                    <a:lnTo>
                      <a:pt x="0" y="1"/>
                    </a:lnTo>
                    <a:lnTo>
                      <a:pt x="0" y="2"/>
                    </a:lnTo>
                    <a:lnTo>
                      <a:pt x="0" y="1"/>
                    </a:lnTo>
                    <a:lnTo>
                      <a:pt x="0" y="2"/>
                    </a:lnTo>
                    <a:lnTo>
                      <a:pt x="0" y="2"/>
                    </a:lnTo>
                    <a:lnTo>
                      <a:pt x="0" y="3"/>
                    </a:lnTo>
                    <a:lnTo>
                      <a:pt x="0" y="3"/>
                    </a:lnTo>
                    <a:lnTo>
                      <a:pt x="0" y="2"/>
                    </a:lnTo>
                    <a:lnTo>
                      <a:pt x="0" y="3"/>
                    </a:lnTo>
                    <a:lnTo>
                      <a:pt x="0" y="2"/>
                    </a:lnTo>
                    <a:lnTo>
                      <a:pt x="0" y="2"/>
                    </a:lnTo>
                    <a:lnTo>
                      <a:pt x="0" y="2"/>
                    </a:lnTo>
                    <a:lnTo>
                      <a:pt x="0" y="1"/>
                    </a:lnTo>
                    <a:lnTo>
                      <a:pt x="0" y="2"/>
                    </a:lnTo>
                    <a:lnTo>
                      <a:pt x="0" y="2"/>
                    </a:lnTo>
                    <a:lnTo>
                      <a:pt x="0" y="1"/>
                    </a:lnTo>
                    <a:lnTo>
                      <a:pt x="0" y="2"/>
                    </a:lnTo>
                    <a:lnTo>
                      <a:pt x="0" y="1"/>
                    </a:lnTo>
                    <a:lnTo>
                      <a:pt x="0" y="2"/>
                    </a:lnTo>
                    <a:lnTo>
                      <a:pt x="0" y="2"/>
                    </a:lnTo>
                    <a:lnTo>
                      <a:pt x="0" y="2"/>
                    </a:lnTo>
                    <a:lnTo>
                      <a:pt x="0" y="3"/>
                    </a:lnTo>
                    <a:lnTo>
                      <a:pt x="0" y="3"/>
                    </a:lnTo>
                    <a:lnTo>
                      <a:pt x="0" y="4"/>
                    </a:lnTo>
                    <a:lnTo>
                      <a:pt x="0" y="4"/>
                    </a:lnTo>
                    <a:lnTo>
                      <a:pt x="0" y="4"/>
                    </a:lnTo>
                    <a:lnTo>
                      <a:pt x="0" y="5"/>
                    </a:lnTo>
                    <a:lnTo>
                      <a:pt x="0" y="5"/>
                    </a:lnTo>
                    <a:lnTo>
                      <a:pt x="0" y="5"/>
                    </a:lnTo>
                    <a:lnTo>
                      <a:pt x="0" y="6"/>
                    </a:lnTo>
                    <a:lnTo>
                      <a:pt x="0" y="5"/>
                    </a:lnTo>
                    <a:lnTo>
                      <a:pt x="0" y="5"/>
                    </a:lnTo>
                    <a:lnTo>
                      <a:pt x="0" y="5"/>
                    </a:lnTo>
                    <a:lnTo>
                      <a:pt x="0" y="5"/>
                    </a:lnTo>
                    <a:lnTo>
                      <a:pt x="0" y="4"/>
                    </a:lnTo>
                    <a:lnTo>
                      <a:pt x="0" y="4"/>
                    </a:lnTo>
                    <a:lnTo>
                      <a:pt x="0" y="3"/>
                    </a:lnTo>
                    <a:lnTo>
                      <a:pt x="0" y="3"/>
                    </a:lnTo>
                    <a:lnTo>
                      <a:pt x="0" y="3"/>
                    </a:lnTo>
                    <a:lnTo>
                      <a:pt x="0" y="3"/>
                    </a:lnTo>
                    <a:lnTo>
                      <a:pt x="0" y="3"/>
                    </a:lnTo>
                    <a:lnTo>
                      <a:pt x="0" y="3"/>
                    </a:lnTo>
                    <a:lnTo>
                      <a:pt x="0" y="3"/>
                    </a:lnTo>
                    <a:lnTo>
                      <a:pt x="0" y="3"/>
                    </a:lnTo>
                    <a:lnTo>
                      <a:pt x="0" y="3"/>
                    </a:lnTo>
                    <a:lnTo>
                      <a:pt x="0" y="4"/>
                    </a:lnTo>
                    <a:lnTo>
                      <a:pt x="0" y="3"/>
                    </a:lnTo>
                    <a:lnTo>
                      <a:pt x="0" y="4"/>
                    </a:lnTo>
                    <a:lnTo>
                      <a:pt x="0" y="4"/>
                    </a:lnTo>
                    <a:lnTo>
                      <a:pt x="0" y="4"/>
                    </a:lnTo>
                    <a:lnTo>
                      <a:pt x="0" y="4"/>
                    </a:lnTo>
                    <a:lnTo>
                      <a:pt x="0" y="4"/>
                    </a:lnTo>
                    <a:lnTo>
                      <a:pt x="0" y="5"/>
                    </a:lnTo>
                    <a:lnTo>
                      <a:pt x="0" y="4"/>
                    </a:lnTo>
                    <a:lnTo>
                      <a:pt x="0" y="4"/>
                    </a:lnTo>
                    <a:lnTo>
                      <a:pt x="0" y="4"/>
                    </a:lnTo>
                    <a:lnTo>
                      <a:pt x="0" y="4"/>
                    </a:lnTo>
                    <a:lnTo>
                      <a:pt x="0" y="4"/>
                    </a:lnTo>
                    <a:lnTo>
                      <a:pt x="0" y="4"/>
                    </a:lnTo>
                    <a:lnTo>
                      <a:pt x="0" y="4"/>
                    </a:lnTo>
                    <a:lnTo>
                      <a:pt x="0" y="4"/>
                    </a:lnTo>
                    <a:lnTo>
                      <a:pt x="0" y="5"/>
                    </a:lnTo>
                    <a:lnTo>
                      <a:pt x="0" y="4"/>
                    </a:lnTo>
                    <a:lnTo>
                      <a:pt x="0" y="5"/>
                    </a:lnTo>
                    <a:lnTo>
                      <a:pt x="0" y="5"/>
                    </a:lnTo>
                    <a:lnTo>
                      <a:pt x="0" y="5"/>
                    </a:lnTo>
                    <a:lnTo>
                      <a:pt x="0" y="5"/>
                    </a:lnTo>
                    <a:lnTo>
                      <a:pt x="0" y="6"/>
                    </a:lnTo>
                    <a:lnTo>
                      <a:pt x="0" y="6"/>
                    </a:lnTo>
                    <a:lnTo>
                      <a:pt x="0" y="7"/>
                    </a:lnTo>
                    <a:lnTo>
                      <a:pt x="0" y="7"/>
                    </a:lnTo>
                    <a:lnTo>
                      <a:pt x="0" y="7"/>
                    </a:lnTo>
                    <a:lnTo>
                      <a:pt x="0" y="7"/>
                    </a:lnTo>
                    <a:lnTo>
                      <a:pt x="0" y="8"/>
                    </a:lnTo>
                    <a:lnTo>
                      <a:pt x="0" y="7"/>
                    </a:lnTo>
                    <a:lnTo>
                      <a:pt x="0" y="8"/>
                    </a:lnTo>
                    <a:lnTo>
                      <a:pt x="0" y="7"/>
                    </a:lnTo>
                    <a:lnTo>
                      <a:pt x="0" y="8"/>
                    </a:lnTo>
                    <a:lnTo>
                      <a:pt x="0" y="8"/>
                    </a:lnTo>
                    <a:lnTo>
                      <a:pt x="0" y="8"/>
                    </a:lnTo>
                    <a:lnTo>
                      <a:pt x="0" y="7"/>
                    </a:lnTo>
                    <a:lnTo>
                      <a:pt x="0" y="8"/>
                    </a:lnTo>
                    <a:lnTo>
                      <a:pt x="0" y="8"/>
                    </a:lnTo>
                    <a:lnTo>
                      <a:pt x="0" y="7"/>
                    </a:lnTo>
                    <a:lnTo>
                      <a:pt x="0" y="7"/>
                    </a:lnTo>
                    <a:lnTo>
                      <a:pt x="0" y="7"/>
                    </a:lnTo>
                    <a:lnTo>
                      <a:pt x="0" y="7"/>
                    </a:lnTo>
                    <a:lnTo>
                      <a:pt x="0" y="7"/>
                    </a:lnTo>
                    <a:lnTo>
                      <a:pt x="0" y="6"/>
                    </a:lnTo>
                    <a:lnTo>
                      <a:pt x="0" y="6"/>
                    </a:lnTo>
                    <a:lnTo>
                      <a:pt x="0" y="6"/>
                    </a:lnTo>
                    <a:lnTo>
                      <a:pt x="0" y="5"/>
                    </a:lnTo>
                    <a:lnTo>
                      <a:pt x="0" y="6"/>
                    </a:lnTo>
                    <a:lnTo>
                      <a:pt x="0" y="6"/>
                    </a:lnTo>
                    <a:lnTo>
                      <a:pt x="0" y="5"/>
                    </a:lnTo>
                    <a:lnTo>
                      <a:pt x="0" y="6"/>
                    </a:lnTo>
                    <a:lnTo>
                      <a:pt x="0" y="5"/>
                    </a:lnTo>
                    <a:lnTo>
                      <a:pt x="0" y="6"/>
                    </a:lnTo>
                    <a:lnTo>
                      <a:pt x="0" y="6"/>
                    </a:lnTo>
                    <a:lnTo>
                      <a:pt x="0" y="6"/>
                    </a:lnTo>
                    <a:lnTo>
                      <a:pt x="0" y="7"/>
                    </a:lnTo>
                    <a:lnTo>
                      <a:pt x="0" y="7"/>
                    </a:lnTo>
                    <a:lnTo>
                      <a:pt x="0" y="7"/>
                    </a:lnTo>
                    <a:lnTo>
                      <a:pt x="0" y="7"/>
                    </a:lnTo>
                    <a:lnTo>
                      <a:pt x="0" y="7"/>
                    </a:lnTo>
                    <a:lnTo>
                      <a:pt x="0" y="7"/>
                    </a:lnTo>
                    <a:lnTo>
                      <a:pt x="0" y="7"/>
                    </a:lnTo>
                    <a:lnTo>
                      <a:pt x="0" y="8"/>
                    </a:lnTo>
                    <a:lnTo>
                      <a:pt x="0" y="8"/>
                    </a:lnTo>
                    <a:lnTo>
                      <a:pt x="0" y="7"/>
                    </a:lnTo>
                    <a:lnTo>
                      <a:pt x="0" y="8"/>
                    </a:lnTo>
                    <a:lnTo>
                      <a:pt x="0" y="7"/>
                    </a:lnTo>
                    <a:lnTo>
                      <a:pt x="0" y="8"/>
                    </a:lnTo>
                    <a:lnTo>
                      <a:pt x="0" y="7"/>
                    </a:lnTo>
                    <a:lnTo>
                      <a:pt x="0" y="7"/>
                    </a:lnTo>
                    <a:lnTo>
                      <a:pt x="0" y="7"/>
                    </a:lnTo>
                    <a:lnTo>
                      <a:pt x="0" y="6"/>
                    </a:lnTo>
                    <a:lnTo>
                      <a:pt x="0" y="6"/>
                    </a:lnTo>
                    <a:lnTo>
                      <a:pt x="0" y="6"/>
                    </a:lnTo>
                    <a:lnTo>
                      <a:pt x="0" y="7"/>
                    </a:lnTo>
                    <a:lnTo>
                      <a:pt x="0" y="6"/>
                    </a:lnTo>
                    <a:lnTo>
                      <a:pt x="0" y="7"/>
                    </a:lnTo>
                    <a:lnTo>
                      <a:pt x="0" y="6"/>
                    </a:lnTo>
                    <a:lnTo>
                      <a:pt x="0" y="6"/>
                    </a:lnTo>
                    <a:lnTo>
                      <a:pt x="0" y="6"/>
                    </a:lnTo>
                    <a:lnTo>
                      <a:pt x="0" y="6"/>
                    </a:lnTo>
                    <a:lnTo>
                      <a:pt x="0" y="6"/>
                    </a:lnTo>
                    <a:lnTo>
                      <a:pt x="0" y="6"/>
                    </a:lnTo>
                    <a:lnTo>
                      <a:pt x="0" y="7"/>
                    </a:lnTo>
                    <a:lnTo>
                      <a:pt x="0" y="7"/>
                    </a:lnTo>
                    <a:lnTo>
                      <a:pt x="0" y="6"/>
                    </a:lnTo>
                    <a:lnTo>
                      <a:pt x="0" y="7"/>
                    </a:lnTo>
                    <a:lnTo>
                      <a:pt x="0" y="6"/>
                    </a:lnTo>
                    <a:lnTo>
                      <a:pt x="0" y="6"/>
                    </a:lnTo>
                    <a:lnTo>
                      <a:pt x="0" y="6"/>
                    </a:lnTo>
                    <a:lnTo>
                      <a:pt x="0" y="6"/>
                    </a:lnTo>
                    <a:lnTo>
                      <a:pt x="0" y="6"/>
                    </a:lnTo>
                    <a:lnTo>
                      <a:pt x="0" y="5"/>
                    </a:lnTo>
                    <a:lnTo>
                      <a:pt x="0" y="4"/>
                    </a:lnTo>
                    <a:lnTo>
                      <a:pt x="0" y="4"/>
                    </a:lnTo>
                    <a:lnTo>
                      <a:pt x="0" y="5"/>
                    </a:lnTo>
                    <a:lnTo>
                      <a:pt x="0" y="4"/>
                    </a:lnTo>
                    <a:lnTo>
                      <a:pt x="0" y="5"/>
                    </a:lnTo>
                    <a:lnTo>
                      <a:pt x="0" y="5"/>
                    </a:lnTo>
                    <a:lnTo>
                      <a:pt x="0" y="4"/>
                    </a:lnTo>
                    <a:lnTo>
                      <a:pt x="0" y="4"/>
                    </a:lnTo>
                    <a:lnTo>
                      <a:pt x="0" y="4"/>
                    </a:lnTo>
                    <a:lnTo>
                      <a:pt x="0" y="4"/>
                    </a:lnTo>
                    <a:lnTo>
                      <a:pt x="0" y="3"/>
                    </a:lnTo>
                    <a:lnTo>
                      <a:pt x="0" y="3"/>
                    </a:lnTo>
                    <a:lnTo>
                      <a:pt x="0" y="3"/>
                    </a:lnTo>
                    <a:lnTo>
                      <a:pt x="0" y="3"/>
                    </a:lnTo>
                    <a:lnTo>
                      <a:pt x="0" y="2"/>
                    </a:lnTo>
                    <a:lnTo>
                      <a:pt x="0" y="2"/>
                    </a:lnTo>
                    <a:lnTo>
                      <a:pt x="0" y="2"/>
                    </a:lnTo>
                    <a:lnTo>
                      <a:pt x="0" y="2"/>
                    </a:lnTo>
                    <a:lnTo>
                      <a:pt x="0" y="3"/>
                    </a:lnTo>
                    <a:lnTo>
                      <a:pt x="0" y="3"/>
                    </a:lnTo>
                    <a:lnTo>
                      <a:pt x="0" y="3"/>
                    </a:lnTo>
                    <a:lnTo>
                      <a:pt x="0" y="3"/>
                    </a:lnTo>
                    <a:lnTo>
                      <a:pt x="0" y="3"/>
                    </a:lnTo>
                    <a:lnTo>
                      <a:pt x="0" y="3"/>
                    </a:lnTo>
                    <a:lnTo>
                      <a:pt x="0" y="3"/>
                    </a:lnTo>
                    <a:lnTo>
                      <a:pt x="0" y="2"/>
                    </a:lnTo>
                    <a:lnTo>
                      <a:pt x="0" y="2"/>
                    </a:lnTo>
                    <a:lnTo>
                      <a:pt x="0" y="1"/>
                    </a:lnTo>
                    <a:lnTo>
                      <a:pt x="0" y="1"/>
                    </a:lnTo>
                    <a:lnTo>
                      <a:pt x="0" y="1"/>
                    </a:lnTo>
                    <a:lnTo>
                      <a:pt x="0" y="0"/>
                    </a:lnTo>
                    <a:lnTo>
                      <a:pt x="0" y="1"/>
                    </a:lnTo>
                    <a:lnTo>
                      <a:pt x="0" y="1"/>
                    </a:lnTo>
                    <a:lnTo>
                      <a:pt x="0" y="1"/>
                    </a:lnTo>
                    <a:lnTo>
                      <a:pt x="0" y="1"/>
                    </a:lnTo>
                    <a:lnTo>
                      <a:pt x="0" y="2"/>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1"/>
                    </a:lnTo>
                    <a:lnTo>
                      <a:pt x="0" y="1"/>
                    </a:lnTo>
                    <a:lnTo>
                      <a:pt x="0" y="2"/>
                    </a:lnTo>
                    <a:lnTo>
                      <a:pt x="0" y="3"/>
                    </a:lnTo>
                    <a:lnTo>
                      <a:pt x="0" y="3"/>
                    </a:lnTo>
                    <a:lnTo>
                      <a:pt x="0" y="3"/>
                    </a:lnTo>
                    <a:lnTo>
                      <a:pt x="0" y="4"/>
                    </a:lnTo>
                    <a:lnTo>
                      <a:pt x="0" y="4"/>
                    </a:lnTo>
                    <a:lnTo>
                      <a:pt x="0" y="4"/>
                    </a:lnTo>
                    <a:lnTo>
                      <a:pt x="0" y="5"/>
                    </a:lnTo>
                    <a:lnTo>
                      <a:pt x="0" y="5"/>
                    </a:lnTo>
                    <a:lnTo>
                      <a:pt x="0" y="6"/>
                    </a:lnTo>
                    <a:lnTo>
                      <a:pt x="0" y="5"/>
                    </a:lnTo>
                    <a:lnTo>
                      <a:pt x="0" y="5"/>
                    </a:lnTo>
                    <a:lnTo>
                      <a:pt x="0" y="6"/>
                    </a:lnTo>
                    <a:lnTo>
                      <a:pt x="0" y="7"/>
                    </a:lnTo>
                    <a:lnTo>
                      <a:pt x="0" y="6"/>
                    </a:lnTo>
                    <a:lnTo>
                      <a:pt x="0" y="7"/>
                    </a:lnTo>
                    <a:lnTo>
                      <a:pt x="0" y="7"/>
                    </a:lnTo>
                    <a:lnTo>
                      <a:pt x="0" y="6"/>
                    </a:lnTo>
                    <a:lnTo>
                      <a:pt x="0" y="5"/>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7"/>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5"/>
                    </a:lnTo>
                    <a:lnTo>
                      <a:pt x="0" y="5"/>
                    </a:lnTo>
                    <a:lnTo>
                      <a:pt x="0" y="4"/>
                    </a:lnTo>
                    <a:lnTo>
                      <a:pt x="0" y="4"/>
                    </a:lnTo>
                    <a:lnTo>
                      <a:pt x="0" y="5"/>
                    </a:lnTo>
                    <a:lnTo>
                      <a:pt x="0" y="4"/>
                    </a:lnTo>
                    <a:lnTo>
                      <a:pt x="0" y="4"/>
                    </a:lnTo>
                    <a:lnTo>
                      <a:pt x="0" y="4"/>
                    </a:lnTo>
                    <a:lnTo>
                      <a:pt x="0" y="3"/>
                    </a:lnTo>
                    <a:lnTo>
                      <a:pt x="0" y="3"/>
                    </a:lnTo>
                    <a:lnTo>
                      <a:pt x="0" y="3"/>
                    </a:lnTo>
                    <a:lnTo>
                      <a:pt x="0" y="4"/>
                    </a:lnTo>
                    <a:lnTo>
                      <a:pt x="0" y="4"/>
                    </a:lnTo>
                    <a:lnTo>
                      <a:pt x="0" y="5"/>
                    </a:lnTo>
                    <a:lnTo>
                      <a:pt x="0" y="5"/>
                    </a:lnTo>
                    <a:lnTo>
                      <a:pt x="0" y="6"/>
                    </a:lnTo>
                    <a:lnTo>
                      <a:pt x="0" y="6"/>
                    </a:lnTo>
                    <a:lnTo>
                      <a:pt x="0" y="6"/>
                    </a:lnTo>
                    <a:lnTo>
                      <a:pt x="0" y="6"/>
                    </a:lnTo>
                    <a:lnTo>
                      <a:pt x="0" y="6"/>
                    </a:lnTo>
                    <a:lnTo>
                      <a:pt x="0" y="7"/>
                    </a:lnTo>
                    <a:lnTo>
                      <a:pt x="0" y="6"/>
                    </a:lnTo>
                    <a:lnTo>
                      <a:pt x="0" y="7"/>
                    </a:lnTo>
                    <a:lnTo>
                      <a:pt x="0" y="6"/>
                    </a:lnTo>
                    <a:lnTo>
                      <a:pt x="0" y="7"/>
                    </a:lnTo>
                    <a:lnTo>
                      <a:pt x="0" y="7"/>
                    </a:lnTo>
                    <a:lnTo>
                      <a:pt x="0" y="8"/>
                    </a:lnTo>
                    <a:lnTo>
                      <a:pt x="0" y="7"/>
                    </a:lnTo>
                    <a:lnTo>
                      <a:pt x="0" y="8"/>
                    </a:lnTo>
                    <a:lnTo>
                      <a:pt x="0" y="7"/>
                    </a:lnTo>
                    <a:lnTo>
                      <a:pt x="0" y="6"/>
                    </a:lnTo>
                    <a:lnTo>
                      <a:pt x="0" y="6"/>
                    </a:lnTo>
                    <a:lnTo>
                      <a:pt x="0" y="5"/>
                    </a:lnTo>
                    <a:lnTo>
                      <a:pt x="0" y="6"/>
                    </a:lnTo>
                    <a:lnTo>
                      <a:pt x="0" y="5"/>
                    </a:lnTo>
                    <a:lnTo>
                      <a:pt x="0" y="6"/>
                    </a:lnTo>
                    <a:lnTo>
                      <a:pt x="0" y="5"/>
                    </a:lnTo>
                    <a:lnTo>
                      <a:pt x="0" y="5"/>
                    </a:lnTo>
                    <a:lnTo>
                      <a:pt x="0" y="6"/>
                    </a:lnTo>
                    <a:lnTo>
                      <a:pt x="0" y="6"/>
                    </a:lnTo>
                    <a:lnTo>
                      <a:pt x="0" y="5"/>
                    </a:lnTo>
                    <a:lnTo>
                      <a:pt x="0" y="6"/>
                    </a:lnTo>
                    <a:lnTo>
                      <a:pt x="0" y="5"/>
                    </a:lnTo>
                    <a:lnTo>
                      <a:pt x="0" y="6"/>
                    </a:lnTo>
                    <a:lnTo>
                      <a:pt x="0" y="6"/>
                    </a:lnTo>
                    <a:lnTo>
                      <a:pt x="0" y="6"/>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5"/>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7"/>
                    </a:lnTo>
                    <a:lnTo>
                      <a:pt x="0" y="7"/>
                    </a:lnTo>
                    <a:lnTo>
                      <a:pt x="0" y="7"/>
                    </a:lnTo>
                    <a:lnTo>
                      <a:pt x="0" y="6"/>
                    </a:lnTo>
                    <a:lnTo>
                      <a:pt x="0" y="6"/>
                    </a:lnTo>
                    <a:lnTo>
                      <a:pt x="0" y="6"/>
                    </a:lnTo>
                    <a:lnTo>
                      <a:pt x="0" y="5"/>
                    </a:lnTo>
                    <a:lnTo>
                      <a:pt x="0" y="5"/>
                    </a:lnTo>
                    <a:lnTo>
                      <a:pt x="0" y="5"/>
                    </a:lnTo>
                    <a:lnTo>
                      <a:pt x="0" y="5"/>
                    </a:lnTo>
                    <a:lnTo>
                      <a:pt x="0" y="4"/>
                    </a:lnTo>
                    <a:lnTo>
                      <a:pt x="0" y="4"/>
                    </a:lnTo>
                    <a:lnTo>
                      <a:pt x="0" y="4"/>
                    </a:lnTo>
                    <a:lnTo>
                      <a:pt x="0" y="5"/>
                    </a:lnTo>
                    <a:lnTo>
                      <a:pt x="0" y="5"/>
                    </a:lnTo>
                    <a:lnTo>
                      <a:pt x="0" y="4"/>
                    </a:lnTo>
                    <a:lnTo>
                      <a:pt x="0" y="4"/>
                    </a:lnTo>
                    <a:lnTo>
                      <a:pt x="0" y="3"/>
                    </a:lnTo>
                    <a:lnTo>
                      <a:pt x="0" y="4"/>
                    </a:lnTo>
                    <a:lnTo>
                      <a:pt x="0" y="3"/>
                    </a:lnTo>
                    <a:lnTo>
                      <a:pt x="0" y="3"/>
                    </a:lnTo>
                    <a:lnTo>
                      <a:pt x="0" y="3"/>
                    </a:lnTo>
                    <a:lnTo>
                      <a:pt x="0" y="3"/>
                    </a:lnTo>
                    <a:lnTo>
                      <a:pt x="0" y="2"/>
                    </a:lnTo>
                    <a:lnTo>
                      <a:pt x="0" y="2"/>
                    </a:lnTo>
                    <a:lnTo>
                      <a:pt x="0" y="3"/>
                    </a:lnTo>
                    <a:lnTo>
                      <a:pt x="0" y="3"/>
                    </a:lnTo>
                    <a:lnTo>
                      <a:pt x="0" y="3"/>
                    </a:lnTo>
                    <a:lnTo>
                      <a:pt x="0" y="3"/>
                    </a:lnTo>
                    <a:lnTo>
                      <a:pt x="0" y="3"/>
                    </a:lnTo>
                    <a:lnTo>
                      <a:pt x="0" y="3"/>
                    </a:lnTo>
                    <a:lnTo>
                      <a:pt x="0" y="3"/>
                    </a:lnTo>
                    <a:lnTo>
                      <a:pt x="0" y="4"/>
                    </a:lnTo>
                    <a:lnTo>
                      <a:pt x="0" y="3"/>
                    </a:lnTo>
                    <a:lnTo>
                      <a:pt x="0" y="3"/>
                    </a:lnTo>
                    <a:lnTo>
                      <a:pt x="0" y="3"/>
                    </a:lnTo>
                    <a:lnTo>
                      <a:pt x="0" y="2"/>
                    </a:lnTo>
                    <a:lnTo>
                      <a:pt x="0" y="2"/>
                    </a:lnTo>
                    <a:lnTo>
                      <a:pt x="0" y="2"/>
                    </a:lnTo>
                    <a:lnTo>
                      <a:pt x="0" y="1"/>
                    </a:lnTo>
                    <a:lnTo>
                      <a:pt x="0" y="1"/>
                    </a:lnTo>
                    <a:lnTo>
                      <a:pt x="0" y="0"/>
                    </a:lnTo>
                    <a:lnTo>
                      <a:pt x="0" y="1"/>
                    </a:lnTo>
                    <a:lnTo>
                      <a:pt x="0" y="1"/>
                    </a:lnTo>
                    <a:lnTo>
                      <a:pt x="0" y="2"/>
                    </a:lnTo>
                    <a:lnTo>
                      <a:pt x="0" y="1"/>
                    </a:lnTo>
                    <a:lnTo>
                      <a:pt x="0" y="1"/>
                    </a:lnTo>
                    <a:lnTo>
                      <a:pt x="0" y="2"/>
                    </a:lnTo>
                    <a:lnTo>
                      <a:pt x="0" y="2"/>
                    </a:lnTo>
                    <a:lnTo>
                      <a:pt x="0" y="3"/>
                    </a:lnTo>
                    <a:lnTo>
                      <a:pt x="0" y="3"/>
                    </a:lnTo>
                    <a:lnTo>
                      <a:pt x="0" y="3"/>
                    </a:lnTo>
                    <a:lnTo>
                      <a:pt x="0" y="3"/>
                    </a:lnTo>
                    <a:lnTo>
                      <a:pt x="0" y="3"/>
                    </a:lnTo>
                    <a:lnTo>
                      <a:pt x="0" y="4"/>
                    </a:lnTo>
                    <a:lnTo>
                      <a:pt x="0" y="4"/>
                    </a:lnTo>
                    <a:lnTo>
                      <a:pt x="0" y="4"/>
                    </a:lnTo>
                    <a:lnTo>
                      <a:pt x="0" y="4"/>
                    </a:lnTo>
                    <a:lnTo>
                      <a:pt x="0" y="4"/>
                    </a:lnTo>
                    <a:lnTo>
                      <a:pt x="0" y="4"/>
                    </a:lnTo>
                    <a:lnTo>
                      <a:pt x="0" y="5"/>
                    </a:lnTo>
                    <a:lnTo>
                      <a:pt x="0" y="5"/>
                    </a:lnTo>
                    <a:lnTo>
                      <a:pt x="0" y="4"/>
                    </a:lnTo>
                    <a:lnTo>
                      <a:pt x="0" y="4"/>
                    </a:lnTo>
                    <a:lnTo>
                      <a:pt x="0" y="4"/>
                    </a:lnTo>
                    <a:lnTo>
                      <a:pt x="0" y="3"/>
                    </a:lnTo>
                    <a:lnTo>
                      <a:pt x="0" y="4"/>
                    </a:lnTo>
                    <a:lnTo>
                      <a:pt x="0" y="3"/>
                    </a:lnTo>
                    <a:lnTo>
                      <a:pt x="0" y="3"/>
                    </a:lnTo>
                    <a:lnTo>
                      <a:pt x="0" y="4"/>
                    </a:lnTo>
                    <a:lnTo>
                      <a:pt x="0" y="3"/>
                    </a:lnTo>
                    <a:lnTo>
                      <a:pt x="0" y="3"/>
                    </a:lnTo>
                    <a:lnTo>
                      <a:pt x="0" y="3"/>
                    </a:lnTo>
                    <a:lnTo>
                      <a:pt x="0" y="3"/>
                    </a:lnTo>
                    <a:lnTo>
                      <a:pt x="0" y="2"/>
                    </a:lnTo>
                    <a:lnTo>
                      <a:pt x="0" y="2"/>
                    </a:lnTo>
                    <a:lnTo>
                      <a:pt x="0" y="2"/>
                    </a:lnTo>
                    <a:lnTo>
                      <a:pt x="0" y="2"/>
                    </a:lnTo>
                    <a:lnTo>
                      <a:pt x="0" y="1"/>
                    </a:lnTo>
                    <a:lnTo>
                      <a:pt x="0" y="3"/>
                    </a:lnTo>
                    <a:lnTo>
                      <a:pt x="0" y="3"/>
                    </a:lnTo>
                    <a:lnTo>
                      <a:pt x="0" y="2"/>
                    </a:lnTo>
                    <a:lnTo>
                      <a:pt x="0" y="3"/>
                    </a:lnTo>
                    <a:lnTo>
                      <a:pt x="0" y="3"/>
                    </a:lnTo>
                    <a:lnTo>
                      <a:pt x="0" y="4"/>
                    </a:lnTo>
                    <a:lnTo>
                      <a:pt x="0" y="3"/>
                    </a:lnTo>
                    <a:lnTo>
                      <a:pt x="0" y="3"/>
                    </a:lnTo>
                    <a:lnTo>
                      <a:pt x="0" y="4"/>
                    </a:lnTo>
                    <a:lnTo>
                      <a:pt x="0" y="4"/>
                    </a:lnTo>
                    <a:lnTo>
                      <a:pt x="0" y="4"/>
                    </a:lnTo>
                    <a:lnTo>
                      <a:pt x="0" y="4"/>
                    </a:lnTo>
                    <a:lnTo>
                      <a:pt x="0" y="3"/>
                    </a:lnTo>
                    <a:lnTo>
                      <a:pt x="0" y="3"/>
                    </a:lnTo>
                    <a:lnTo>
                      <a:pt x="0" y="4"/>
                    </a:lnTo>
                    <a:lnTo>
                      <a:pt x="0" y="4"/>
                    </a:lnTo>
                    <a:lnTo>
                      <a:pt x="0" y="5"/>
                    </a:lnTo>
                    <a:lnTo>
                      <a:pt x="0" y="4"/>
                    </a:lnTo>
                    <a:lnTo>
                      <a:pt x="0" y="4"/>
                    </a:lnTo>
                    <a:lnTo>
                      <a:pt x="0" y="4"/>
                    </a:lnTo>
                    <a:lnTo>
                      <a:pt x="0" y="4"/>
                    </a:lnTo>
                    <a:lnTo>
                      <a:pt x="0" y="4"/>
                    </a:lnTo>
                    <a:lnTo>
                      <a:pt x="0" y="5"/>
                    </a:lnTo>
                    <a:lnTo>
                      <a:pt x="0" y="5"/>
                    </a:lnTo>
                    <a:lnTo>
                      <a:pt x="0" y="5"/>
                    </a:lnTo>
                    <a:lnTo>
                      <a:pt x="0" y="5"/>
                    </a:lnTo>
                    <a:lnTo>
                      <a:pt x="0" y="5"/>
                    </a:lnTo>
                    <a:lnTo>
                      <a:pt x="0" y="5"/>
                    </a:lnTo>
                    <a:lnTo>
                      <a:pt x="0" y="4"/>
                    </a:lnTo>
                    <a:lnTo>
                      <a:pt x="0" y="4"/>
                    </a:lnTo>
                    <a:lnTo>
                      <a:pt x="0" y="4"/>
                    </a:lnTo>
                    <a:lnTo>
                      <a:pt x="0" y="4"/>
                    </a:lnTo>
                    <a:lnTo>
                      <a:pt x="0" y="5"/>
                    </a:lnTo>
                    <a:lnTo>
                      <a:pt x="0" y="5"/>
                    </a:lnTo>
                    <a:lnTo>
                      <a:pt x="0" y="6"/>
                    </a:lnTo>
                    <a:lnTo>
                      <a:pt x="0" y="5"/>
                    </a:lnTo>
                    <a:lnTo>
                      <a:pt x="0" y="6"/>
                    </a:lnTo>
                    <a:lnTo>
                      <a:pt x="0" y="6"/>
                    </a:lnTo>
                    <a:lnTo>
                      <a:pt x="0" y="5"/>
                    </a:lnTo>
                    <a:lnTo>
                      <a:pt x="0" y="5"/>
                    </a:lnTo>
                    <a:lnTo>
                      <a:pt x="0" y="5"/>
                    </a:lnTo>
                    <a:lnTo>
                      <a:pt x="0" y="5"/>
                    </a:lnTo>
                    <a:lnTo>
                      <a:pt x="0" y="4"/>
                    </a:lnTo>
                    <a:lnTo>
                      <a:pt x="0" y="5"/>
                    </a:lnTo>
                    <a:lnTo>
                      <a:pt x="0" y="4"/>
                    </a:lnTo>
                    <a:lnTo>
                      <a:pt x="0" y="4"/>
                    </a:lnTo>
                    <a:lnTo>
                      <a:pt x="0" y="4"/>
                    </a:lnTo>
                    <a:lnTo>
                      <a:pt x="0" y="4"/>
                    </a:lnTo>
                    <a:lnTo>
                      <a:pt x="0" y="4"/>
                    </a:lnTo>
                    <a:lnTo>
                      <a:pt x="0" y="5"/>
                    </a:lnTo>
                    <a:lnTo>
                      <a:pt x="0" y="4"/>
                    </a:lnTo>
                    <a:lnTo>
                      <a:pt x="0" y="5"/>
                    </a:lnTo>
                    <a:lnTo>
                      <a:pt x="0" y="4"/>
                    </a:lnTo>
                    <a:lnTo>
                      <a:pt x="0" y="5"/>
                    </a:lnTo>
                    <a:lnTo>
                      <a:pt x="0" y="5"/>
                    </a:lnTo>
                    <a:lnTo>
                      <a:pt x="0" y="5"/>
                    </a:lnTo>
                    <a:lnTo>
                      <a:pt x="0" y="6"/>
                    </a:lnTo>
                    <a:lnTo>
                      <a:pt x="0" y="6"/>
                    </a:lnTo>
                    <a:lnTo>
                      <a:pt x="0" y="6"/>
                    </a:lnTo>
                    <a:lnTo>
                      <a:pt x="0" y="6"/>
                    </a:lnTo>
                    <a:lnTo>
                      <a:pt x="0" y="6"/>
                    </a:lnTo>
                    <a:lnTo>
                      <a:pt x="0" y="6"/>
                    </a:lnTo>
                    <a:lnTo>
                      <a:pt x="0" y="5"/>
                    </a:lnTo>
                    <a:lnTo>
                      <a:pt x="0" y="6"/>
                    </a:lnTo>
                    <a:lnTo>
                      <a:pt x="0" y="6"/>
                    </a:lnTo>
                    <a:lnTo>
                      <a:pt x="0" y="6"/>
                    </a:lnTo>
                    <a:lnTo>
                      <a:pt x="0" y="6"/>
                    </a:lnTo>
                    <a:lnTo>
                      <a:pt x="0" y="6"/>
                    </a:lnTo>
                    <a:lnTo>
                      <a:pt x="0" y="5"/>
                    </a:lnTo>
                    <a:lnTo>
                      <a:pt x="0" y="5"/>
                    </a:lnTo>
                    <a:lnTo>
                      <a:pt x="0" y="4"/>
                    </a:lnTo>
                    <a:lnTo>
                      <a:pt x="0" y="4"/>
                    </a:lnTo>
                    <a:lnTo>
                      <a:pt x="0" y="5"/>
                    </a:lnTo>
                    <a:lnTo>
                      <a:pt x="0" y="4"/>
                    </a:lnTo>
                    <a:lnTo>
                      <a:pt x="0" y="4"/>
                    </a:lnTo>
                    <a:lnTo>
                      <a:pt x="0" y="4"/>
                    </a:lnTo>
                    <a:lnTo>
                      <a:pt x="0" y="4"/>
                    </a:lnTo>
                    <a:lnTo>
                      <a:pt x="0" y="4"/>
                    </a:lnTo>
                    <a:lnTo>
                      <a:pt x="0" y="3"/>
                    </a:lnTo>
                    <a:lnTo>
                      <a:pt x="0" y="4"/>
                    </a:lnTo>
                    <a:lnTo>
                      <a:pt x="0" y="3"/>
                    </a:lnTo>
                    <a:lnTo>
                      <a:pt x="0" y="3"/>
                    </a:lnTo>
                    <a:lnTo>
                      <a:pt x="0" y="3"/>
                    </a:lnTo>
                    <a:lnTo>
                      <a:pt x="0" y="3"/>
                    </a:lnTo>
                    <a:lnTo>
                      <a:pt x="0" y="3"/>
                    </a:lnTo>
                    <a:lnTo>
                      <a:pt x="0" y="4"/>
                    </a:lnTo>
                    <a:lnTo>
                      <a:pt x="0" y="5"/>
                    </a:lnTo>
                    <a:lnTo>
                      <a:pt x="0" y="4"/>
                    </a:lnTo>
                  </a:path>
                </a:pathLst>
              </a:custGeom>
              <a:noFill/>
              <a:ln w="0">
                <a:solidFill>
                  <a:srgbClr val="3366FF"/>
                </a:solidFill>
                <a:prstDash val="solid"/>
                <a:round/>
                <a:headEnd/>
                <a:tailEnd/>
              </a:ln>
            </p:spPr>
            <p:txBody>
              <a:bodyPr/>
              <a:lstStyle/>
              <a:p>
                <a:endParaRPr lang="en-GB"/>
              </a:p>
            </p:txBody>
          </p:sp>
          <p:sp>
            <p:nvSpPr>
              <p:cNvPr id="186425" name="Freeform 1081"/>
              <p:cNvSpPr>
                <a:spLocks/>
              </p:cNvSpPr>
              <p:nvPr/>
            </p:nvSpPr>
            <p:spPr bwMode="auto">
              <a:xfrm>
                <a:off x="4080" y="3575"/>
                <a:ext cx="1" cy="366"/>
              </a:xfrm>
              <a:custGeom>
                <a:avLst/>
                <a:gdLst/>
                <a:ahLst/>
                <a:cxnLst>
                  <a:cxn ang="0">
                    <a:pos x="0" y="3"/>
                  </a:cxn>
                  <a:cxn ang="0">
                    <a:pos x="0" y="3"/>
                  </a:cxn>
                  <a:cxn ang="0">
                    <a:pos x="0" y="3"/>
                  </a:cxn>
                  <a:cxn ang="0">
                    <a:pos x="0" y="3"/>
                  </a:cxn>
                  <a:cxn ang="0">
                    <a:pos x="0" y="3"/>
                  </a:cxn>
                  <a:cxn ang="0">
                    <a:pos x="0" y="5"/>
                  </a:cxn>
                  <a:cxn ang="0">
                    <a:pos x="0" y="7"/>
                  </a:cxn>
                  <a:cxn ang="0">
                    <a:pos x="0" y="3"/>
                  </a:cxn>
                  <a:cxn ang="0">
                    <a:pos x="0" y="3"/>
                  </a:cxn>
                  <a:cxn ang="0">
                    <a:pos x="0" y="5"/>
                  </a:cxn>
                  <a:cxn ang="0">
                    <a:pos x="0" y="5"/>
                  </a:cxn>
                  <a:cxn ang="0">
                    <a:pos x="0" y="3"/>
                  </a:cxn>
                  <a:cxn ang="0">
                    <a:pos x="0" y="5"/>
                  </a:cxn>
                  <a:cxn ang="0">
                    <a:pos x="0" y="7"/>
                  </a:cxn>
                  <a:cxn ang="0">
                    <a:pos x="0" y="5"/>
                  </a:cxn>
                  <a:cxn ang="0">
                    <a:pos x="0" y="7"/>
                  </a:cxn>
                  <a:cxn ang="0">
                    <a:pos x="0" y="7"/>
                  </a:cxn>
                  <a:cxn ang="0">
                    <a:pos x="0" y="6"/>
                  </a:cxn>
                  <a:cxn ang="0">
                    <a:pos x="0" y="5"/>
                  </a:cxn>
                  <a:cxn ang="0">
                    <a:pos x="0" y="5"/>
                  </a:cxn>
                  <a:cxn ang="0">
                    <a:pos x="0" y="5"/>
                  </a:cxn>
                  <a:cxn ang="0">
                    <a:pos x="0" y="2"/>
                  </a:cxn>
                  <a:cxn ang="0">
                    <a:pos x="0" y="1"/>
                  </a:cxn>
                  <a:cxn ang="0">
                    <a:pos x="0" y="4"/>
                  </a:cxn>
                  <a:cxn ang="0">
                    <a:pos x="0" y="5"/>
                  </a:cxn>
                  <a:cxn ang="0">
                    <a:pos x="0" y="5"/>
                  </a:cxn>
                  <a:cxn ang="0">
                    <a:pos x="0" y="6"/>
                  </a:cxn>
                  <a:cxn ang="0">
                    <a:pos x="0" y="4"/>
                  </a:cxn>
                  <a:cxn ang="0">
                    <a:pos x="0" y="7"/>
                  </a:cxn>
                  <a:cxn ang="0">
                    <a:pos x="0" y="8"/>
                  </a:cxn>
                  <a:cxn ang="0">
                    <a:pos x="0" y="8"/>
                  </a:cxn>
                  <a:cxn ang="0">
                    <a:pos x="0" y="7"/>
                  </a:cxn>
                  <a:cxn ang="0">
                    <a:pos x="0" y="6"/>
                  </a:cxn>
                  <a:cxn ang="0">
                    <a:pos x="0" y="5"/>
                  </a:cxn>
                  <a:cxn ang="0">
                    <a:pos x="0" y="17"/>
                  </a:cxn>
                  <a:cxn ang="0">
                    <a:pos x="0" y="19"/>
                  </a:cxn>
                  <a:cxn ang="0">
                    <a:pos x="0" y="23"/>
                  </a:cxn>
                  <a:cxn ang="0">
                    <a:pos x="0" y="29"/>
                  </a:cxn>
                  <a:cxn ang="0">
                    <a:pos x="0" y="37"/>
                  </a:cxn>
                  <a:cxn ang="0">
                    <a:pos x="0" y="38"/>
                  </a:cxn>
                  <a:cxn ang="0">
                    <a:pos x="0" y="42"/>
                  </a:cxn>
                  <a:cxn ang="0">
                    <a:pos x="0" y="42"/>
                  </a:cxn>
                  <a:cxn ang="0">
                    <a:pos x="0" y="43"/>
                  </a:cxn>
                  <a:cxn ang="0">
                    <a:pos x="0" y="47"/>
                  </a:cxn>
                  <a:cxn ang="0">
                    <a:pos x="0" y="49"/>
                  </a:cxn>
                  <a:cxn ang="0">
                    <a:pos x="0" y="51"/>
                  </a:cxn>
                  <a:cxn ang="0">
                    <a:pos x="0" y="51"/>
                  </a:cxn>
                  <a:cxn ang="0">
                    <a:pos x="0" y="51"/>
                  </a:cxn>
                  <a:cxn ang="0">
                    <a:pos x="0" y="53"/>
                  </a:cxn>
                  <a:cxn ang="0">
                    <a:pos x="0" y="56"/>
                  </a:cxn>
                  <a:cxn ang="0">
                    <a:pos x="0" y="56"/>
                  </a:cxn>
                  <a:cxn ang="0">
                    <a:pos x="0" y="56"/>
                  </a:cxn>
                  <a:cxn ang="0">
                    <a:pos x="0" y="58"/>
                  </a:cxn>
                  <a:cxn ang="0">
                    <a:pos x="0" y="61"/>
                  </a:cxn>
                  <a:cxn ang="0">
                    <a:pos x="0" y="58"/>
                  </a:cxn>
                  <a:cxn ang="0">
                    <a:pos x="0" y="51"/>
                  </a:cxn>
                  <a:cxn ang="0">
                    <a:pos x="0" y="54"/>
                  </a:cxn>
                  <a:cxn ang="0">
                    <a:pos x="0" y="52"/>
                  </a:cxn>
                  <a:cxn ang="0">
                    <a:pos x="0" y="52"/>
                  </a:cxn>
                  <a:cxn ang="0">
                    <a:pos x="0" y="50"/>
                  </a:cxn>
                  <a:cxn ang="0">
                    <a:pos x="0" y="46"/>
                  </a:cxn>
                  <a:cxn ang="0">
                    <a:pos x="0" y="50"/>
                  </a:cxn>
                  <a:cxn ang="0">
                    <a:pos x="0" y="51"/>
                  </a:cxn>
                </a:cxnLst>
                <a:rect l="0" t="0" r="r" b="b"/>
                <a:pathLst>
                  <a:path h="61">
                    <a:moveTo>
                      <a:pt x="0" y="3"/>
                    </a:moveTo>
                    <a:lnTo>
                      <a:pt x="0" y="4"/>
                    </a:lnTo>
                    <a:lnTo>
                      <a:pt x="0" y="4"/>
                    </a:lnTo>
                    <a:lnTo>
                      <a:pt x="0" y="4"/>
                    </a:lnTo>
                    <a:lnTo>
                      <a:pt x="0" y="3"/>
                    </a:lnTo>
                    <a:lnTo>
                      <a:pt x="0" y="3"/>
                    </a:lnTo>
                    <a:lnTo>
                      <a:pt x="0" y="3"/>
                    </a:lnTo>
                    <a:lnTo>
                      <a:pt x="0" y="3"/>
                    </a:lnTo>
                    <a:lnTo>
                      <a:pt x="0" y="3"/>
                    </a:lnTo>
                    <a:lnTo>
                      <a:pt x="0" y="3"/>
                    </a:lnTo>
                    <a:lnTo>
                      <a:pt x="0" y="3"/>
                    </a:lnTo>
                    <a:lnTo>
                      <a:pt x="0" y="2"/>
                    </a:lnTo>
                    <a:lnTo>
                      <a:pt x="0" y="2"/>
                    </a:lnTo>
                    <a:lnTo>
                      <a:pt x="0" y="2"/>
                    </a:lnTo>
                    <a:lnTo>
                      <a:pt x="0" y="2"/>
                    </a:lnTo>
                    <a:lnTo>
                      <a:pt x="0" y="3"/>
                    </a:lnTo>
                    <a:lnTo>
                      <a:pt x="0" y="3"/>
                    </a:lnTo>
                    <a:lnTo>
                      <a:pt x="0" y="2"/>
                    </a:lnTo>
                    <a:lnTo>
                      <a:pt x="0" y="3"/>
                    </a:lnTo>
                    <a:lnTo>
                      <a:pt x="0" y="2"/>
                    </a:lnTo>
                    <a:lnTo>
                      <a:pt x="0" y="3"/>
                    </a:lnTo>
                    <a:lnTo>
                      <a:pt x="0" y="3"/>
                    </a:lnTo>
                    <a:lnTo>
                      <a:pt x="0" y="3"/>
                    </a:lnTo>
                    <a:lnTo>
                      <a:pt x="0" y="2"/>
                    </a:lnTo>
                    <a:lnTo>
                      <a:pt x="0" y="2"/>
                    </a:lnTo>
                    <a:lnTo>
                      <a:pt x="0" y="3"/>
                    </a:lnTo>
                    <a:lnTo>
                      <a:pt x="0" y="1"/>
                    </a:lnTo>
                    <a:lnTo>
                      <a:pt x="0" y="1"/>
                    </a:lnTo>
                    <a:lnTo>
                      <a:pt x="0" y="0"/>
                    </a:lnTo>
                    <a:lnTo>
                      <a:pt x="0" y="1"/>
                    </a:lnTo>
                    <a:lnTo>
                      <a:pt x="0" y="1"/>
                    </a:lnTo>
                    <a:lnTo>
                      <a:pt x="0" y="2"/>
                    </a:lnTo>
                    <a:lnTo>
                      <a:pt x="0" y="3"/>
                    </a:lnTo>
                    <a:lnTo>
                      <a:pt x="0" y="2"/>
                    </a:lnTo>
                    <a:lnTo>
                      <a:pt x="0" y="2"/>
                    </a:lnTo>
                    <a:lnTo>
                      <a:pt x="0" y="3"/>
                    </a:lnTo>
                    <a:lnTo>
                      <a:pt x="0" y="3"/>
                    </a:lnTo>
                    <a:lnTo>
                      <a:pt x="0" y="3"/>
                    </a:lnTo>
                    <a:lnTo>
                      <a:pt x="0" y="3"/>
                    </a:lnTo>
                    <a:lnTo>
                      <a:pt x="0" y="3"/>
                    </a:lnTo>
                    <a:lnTo>
                      <a:pt x="0" y="3"/>
                    </a:lnTo>
                    <a:lnTo>
                      <a:pt x="0" y="3"/>
                    </a:lnTo>
                    <a:lnTo>
                      <a:pt x="0" y="3"/>
                    </a:lnTo>
                    <a:lnTo>
                      <a:pt x="0" y="3"/>
                    </a:lnTo>
                    <a:lnTo>
                      <a:pt x="0" y="4"/>
                    </a:lnTo>
                    <a:lnTo>
                      <a:pt x="0" y="4"/>
                    </a:lnTo>
                    <a:lnTo>
                      <a:pt x="0" y="3"/>
                    </a:lnTo>
                    <a:lnTo>
                      <a:pt x="0" y="3"/>
                    </a:lnTo>
                    <a:lnTo>
                      <a:pt x="0" y="3"/>
                    </a:lnTo>
                    <a:lnTo>
                      <a:pt x="0" y="3"/>
                    </a:lnTo>
                    <a:lnTo>
                      <a:pt x="0" y="3"/>
                    </a:lnTo>
                    <a:lnTo>
                      <a:pt x="0" y="3"/>
                    </a:lnTo>
                    <a:lnTo>
                      <a:pt x="0" y="4"/>
                    </a:lnTo>
                    <a:lnTo>
                      <a:pt x="0" y="3"/>
                    </a:lnTo>
                    <a:lnTo>
                      <a:pt x="0" y="3"/>
                    </a:lnTo>
                    <a:lnTo>
                      <a:pt x="0" y="4"/>
                    </a:lnTo>
                    <a:lnTo>
                      <a:pt x="0" y="4"/>
                    </a:lnTo>
                    <a:lnTo>
                      <a:pt x="0" y="3"/>
                    </a:lnTo>
                    <a:lnTo>
                      <a:pt x="0" y="3"/>
                    </a:lnTo>
                    <a:lnTo>
                      <a:pt x="0" y="4"/>
                    </a:lnTo>
                    <a:lnTo>
                      <a:pt x="0" y="4"/>
                    </a:lnTo>
                    <a:lnTo>
                      <a:pt x="0" y="5"/>
                    </a:lnTo>
                    <a:lnTo>
                      <a:pt x="0" y="4"/>
                    </a:lnTo>
                    <a:lnTo>
                      <a:pt x="0" y="5"/>
                    </a:lnTo>
                    <a:lnTo>
                      <a:pt x="0" y="5"/>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6"/>
                    </a:lnTo>
                    <a:lnTo>
                      <a:pt x="0" y="5"/>
                    </a:lnTo>
                    <a:lnTo>
                      <a:pt x="0" y="5"/>
                    </a:lnTo>
                    <a:lnTo>
                      <a:pt x="0" y="5"/>
                    </a:lnTo>
                    <a:lnTo>
                      <a:pt x="0" y="5"/>
                    </a:lnTo>
                    <a:lnTo>
                      <a:pt x="0" y="4"/>
                    </a:lnTo>
                    <a:lnTo>
                      <a:pt x="0" y="3"/>
                    </a:lnTo>
                    <a:lnTo>
                      <a:pt x="0" y="3"/>
                    </a:lnTo>
                    <a:lnTo>
                      <a:pt x="0" y="3"/>
                    </a:lnTo>
                    <a:lnTo>
                      <a:pt x="0" y="4"/>
                    </a:lnTo>
                    <a:lnTo>
                      <a:pt x="0" y="3"/>
                    </a:lnTo>
                    <a:lnTo>
                      <a:pt x="0" y="4"/>
                    </a:lnTo>
                    <a:lnTo>
                      <a:pt x="0" y="3"/>
                    </a:lnTo>
                    <a:lnTo>
                      <a:pt x="0" y="3"/>
                    </a:lnTo>
                    <a:lnTo>
                      <a:pt x="0" y="4"/>
                    </a:lnTo>
                    <a:lnTo>
                      <a:pt x="0" y="3"/>
                    </a:lnTo>
                    <a:lnTo>
                      <a:pt x="0" y="3"/>
                    </a:lnTo>
                    <a:lnTo>
                      <a:pt x="0" y="4"/>
                    </a:lnTo>
                    <a:lnTo>
                      <a:pt x="0" y="3"/>
                    </a:lnTo>
                    <a:lnTo>
                      <a:pt x="0" y="3"/>
                    </a:lnTo>
                    <a:lnTo>
                      <a:pt x="0" y="3"/>
                    </a:lnTo>
                    <a:lnTo>
                      <a:pt x="0" y="3"/>
                    </a:lnTo>
                    <a:lnTo>
                      <a:pt x="0" y="3"/>
                    </a:lnTo>
                    <a:lnTo>
                      <a:pt x="0" y="3"/>
                    </a:lnTo>
                    <a:lnTo>
                      <a:pt x="0" y="4"/>
                    </a:lnTo>
                    <a:lnTo>
                      <a:pt x="0" y="3"/>
                    </a:lnTo>
                    <a:lnTo>
                      <a:pt x="0" y="3"/>
                    </a:lnTo>
                    <a:lnTo>
                      <a:pt x="0" y="3"/>
                    </a:lnTo>
                    <a:lnTo>
                      <a:pt x="0" y="4"/>
                    </a:lnTo>
                    <a:lnTo>
                      <a:pt x="0" y="4"/>
                    </a:lnTo>
                    <a:lnTo>
                      <a:pt x="0" y="5"/>
                    </a:lnTo>
                    <a:lnTo>
                      <a:pt x="0" y="5"/>
                    </a:lnTo>
                    <a:lnTo>
                      <a:pt x="0" y="5"/>
                    </a:lnTo>
                    <a:lnTo>
                      <a:pt x="0" y="5"/>
                    </a:lnTo>
                    <a:lnTo>
                      <a:pt x="0" y="4"/>
                    </a:lnTo>
                    <a:lnTo>
                      <a:pt x="0" y="5"/>
                    </a:lnTo>
                    <a:lnTo>
                      <a:pt x="0" y="5"/>
                    </a:lnTo>
                    <a:lnTo>
                      <a:pt x="0" y="5"/>
                    </a:lnTo>
                    <a:lnTo>
                      <a:pt x="0" y="5"/>
                    </a:lnTo>
                    <a:lnTo>
                      <a:pt x="0" y="5"/>
                    </a:lnTo>
                    <a:lnTo>
                      <a:pt x="0" y="4"/>
                    </a:lnTo>
                    <a:lnTo>
                      <a:pt x="0" y="4"/>
                    </a:lnTo>
                    <a:lnTo>
                      <a:pt x="0" y="5"/>
                    </a:lnTo>
                    <a:lnTo>
                      <a:pt x="0" y="5"/>
                    </a:lnTo>
                    <a:lnTo>
                      <a:pt x="0" y="5"/>
                    </a:lnTo>
                    <a:lnTo>
                      <a:pt x="0" y="5"/>
                    </a:lnTo>
                    <a:lnTo>
                      <a:pt x="0" y="5"/>
                    </a:lnTo>
                    <a:lnTo>
                      <a:pt x="0" y="5"/>
                    </a:lnTo>
                    <a:lnTo>
                      <a:pt x="0" y="5"/>
                    </a:lnTo>
                    <a:lnTo>
                      <a:pt x="0" y="6"/>
                    </a:lnTo>
                    <a:lnTo>
                      <a:pt x="0" y="5"/>
                    </a:lnTo>
                    <a:lnTo>
                      <a:pt x="0" y="5"/>
                    </a:lnTo>
                    <a:lnTo>
                      <a:pt x="0" y="4"/>
                    </a:lnTo>
                    <a:lnTo>
                      <a:pt x="0" y="4"/>
                    </a:lnTo>
                    <a:lnTo>
                      <a:pt x="0" y="3"/>
                    </a:lnTo>
                    <a:lnTo>
                      <a:pt x="0" y="3"/>
                    </a:lnTo>
                    <a:lnTo>
                      <a:pt x="0" y="4"/>
                    </a:lnTo>
                    <a:lnTo>
                      <a:pt x="0" y="3"/>
                    </a:lnTo>
                    <a:lnTo>
                      <a:pt x="0" y="3"/>
                    </a:lnTo>
                    <a:lnTo>
                      <a:pt x="0" y="3"/>
                    </a:lnTo>
                    <a:lnTo>
                      <a:pt x="0" y="3"/>
                    </a:lnTo>
                    <a:lnTo>
                      <a:pt x="0" y="4"/>
                    </a:lnTo>
                    <a:lnTo>
                      <a:pt x="0" y="3"/>
                    </a:lnTo>
                    <a:lnTo>
                      <a:pt x="0" y="4"/>
                    </a:lnTo>
                    <a:lnTo>
                      <a:pt x="0" y="4"/>
                    </a:lnTo>
                    <a:lnTo>
                      <a:pt x="0" y="5"/>
                    </a:lnTo>
                    <a:lnTo>
                      <a:pt x="0" y="5"/>
                    </a:lnTo>
                    <a:lnTo>
                      <a:pt x="0" y="6"/>
                    </a:lnTo>
                    <a:lnTo>
                      <a:pt x="0" y="5"/>
                    </a:lnTo>
                    <a:lnTo>
                      <a:pt x="0" y="6"/>
                    </a:lnTo>
                    <a:lnTo>
                      <a:pt x="0" y="5"/>
                    </a:lnTo>
                    <a:lnTo>
                      <a:pt x="0" y="6"/>
                    </a:lnTo>
                    <a:lnTo>
                      <a:pt x="0" y="6"/>
                    </a:lnTo>
                    <a:lnTo>
                      <a:pt x="0" y="7"/>
                    </a:lnTo>
                    <a:lnTo>
                      <a:pt x="0" y="7"/>
                    </a:lnTo>
                    <a:lnTo>
                      <a:pt x="0" y="7"/>
                    </a:lnTo>
                    <a:lnTo>
                      <a:pt x="0" y="7"/>
                    </a:lnTo>
                    <a:lnTo>
                      <a:pt x="0" y="7"/>
                    </a:lnTo>
                    <a:lnTo>
                      <a:pt x="0" y="7"/>
                    </a:lnTo>
                    <a:lnTo>
                      <a:pt x="0" y="6"/>
                    </a:lnTo>
                    <a:lnTo>
                      <a:pt x="0" y="6"/>
                    </a:lnTo>
                    <a:lnTo>
                      <a:pt x="0" y="6"/>
                    </a:lnTo>
                    <a:lnTo>
                      <a:pt x="0" y="7"/>
                    </a:lnTo>
                    <a:lnTo>
                      <a:pt x="0" y="6"/>
                    </a:lnTo>
                    <a:lnTo>
                      <a:pt x="0" y="6"/>
                    </a:lnTo>
                    <a:lnTo>
                      <a:pt x="0" y="6"/>
                    </a:lnTo>
                    <a:lnTo>
                      <a:pt x="0" y="5"/>
                    </a:lnTo>
                    <a:lnTo>
                      <a:pt x="0" y="5"/>
                    </a:lnTo>
                    <a:lnTo>
                      <a:pt x="0" y="4"/>
                    </a:lnTo>
                    <a:lnTo>
                      <a:pt x="0" y="5"/>
                    </a:lnTo>
                    <a:lnTo>
                      <a:pt x="0" y="6"/>
                    </a:lnTo>
                    <a:lnTo>
                      <a:pt x="0" y="5"/>
                    </a:lnTo>
                    <a:lnTo>
                      <a:pt x="0" y="6"/>
                    </a:lnTo>
                    <a:lnTo>
                      <a:pt x="0" y="6"/>
                    </a:lnTo>
                    <a:lnTo>
                      <a:pt x="0" y="7"/>
                    </a:lnTo>
                    <a:lnTo>
                      <a:pt x="0" y="7"/>
                    </a:lnTo>
                    <a:lnTo>
                      <a:pt x="0" y="7"/>
                    </a:lnTo>
                    <a:lnTo>
                      <a:pt x="0" y="7"/>
                    </a:lnTo>
                    <a:lnTo>
                      <a:pt x="0" y="7"/>
                    </a:lnTo>
                    <a:lnTo>
                      <a:pt x="0" y="8"/>
                    </a:lnTo>
                    <a:lnTo>
                      <a:pt x="0" y="8"/>
                    </a:lnTo>
                    <a:lnTo>
                      <a:pt x="0" y="7"/>
                    </a:lnTo>
                    <a:lnTo>
                      <a:pt x="0" y="8"/>
                    </a:lnTo>
                    <a:lnTo>
                      <a:pt x="0" y="8"/>
                    </a:lnTo>
                    <a:lnTo>
                      <a:pt x="0" y="7"/>
                    </a:lnTo>
                    <a:lnTo>
                      <a:pt x="0" y="8"/>
                    </a:lnTo>
                    <a:lnTo>
                      <a:pt x="0" y="7"/>
                    </a:lnTo>
                    <a:lnTo>
                      <a:pt x="0" y="7"/>
                    </a:lnTo>
                    <a:lnTo>
                      <a:pt x="0" y="7"/>
                    </a:lnTo>
                    <a:lnTo>
                      <a:pt x="0" y="7"/>
                    </a:lnTo>
                    <a:lnTo>
                      <a:pt x="0" y="7"/>
                    </a:lnTo>
                    <a:lnTo>
                      <a:pt x="0" y="7"/>
                    </a:lnTo>
                    <a:lnTo>
                      <a:pt x="0" y="7"/>
                    </a:lnTo>
                    <a:lnTo>
                      <a:pt x="0" y="7"/>
                    </a:lnTo>
                    <a:lnTo>
                      <a:pt x="0" y="6"/>
                    </a:lnTo>
                    <a:lnTo>
                      <a:pt x="0" y="6"/>
                    </a:lnTo>
                    <a:lnTo>
                      <a:pt x="0" y="5"/>
                    </a:lnTo>
                    <a:lnTo>
                      <a:pt x="0" y="6"/>
                    </a:lnTo>
                    <a:lnTo>
                      <a:pt x="0" y="5"/>
                    </a:lnTo>
                    <a:lnTo>
                      <a:pt x="0" y="5"/>
                    </a:lnTo>
                    <a:lnTo>
                      <a:pt x="0" y="6"/>
                    </a:lnTo>
                    <a:lnTo>
                      <a:pt x="0" y="5"/>
                    </a:lnTo>
                    <a:lnTo>
                      <a:pt x="0" y="6"/>
                    </a:lnTo>
                    <a:lnTo>
                      <a:pt x="0" y="6"/>
                    </a:lnTo>
                    <a:lnTo>
                      <a:pt x="0" y="7"/>
                    </a:lnTo>
                    <a:lnTo>
                      <a:pt x="0" y="7"/>
                    </a:lnTo>
                    <a:lnTo>
                      <a:pt x="0" y="7"/>
                    </a:lnTo>
                    <a:lnTo>
                      <a:pt x="0" y="7"/>
                    </a:lnTo>
                    <a:lnTo>
                      <a:pt x="0" y="7"/>
                    </a:lnTo>
                    <a:lnTo>
                      <a:pt x="0" y="6"/>
                    </a:lnTo>
                    <a:lnTo>
                      <a:pt x="0" y="6"/>
                    </a:lnTo>
                    <a:lnTo>
                      <a:pt x="0" y="5"/>
                    </a:lnTo>
                    <a:lnTo>
                      <a:pt x="0" y="6"/>
                    </a:lnTo>
                    <a:lnTo>
                      <a:pt x="0" y="5"/>
                    </a:lnTo>
                    <a:lnTo>
                      <a:pt x="0" y="6"/>
                    </a:lnTo>
                    <a:lnTo>
                      <a:pt x="0" y="6"/>
                    </a:lnTo>
                    <a:lnTo>
                      <a:pt x="0" y="7"/>
                    </a:lnTo>
                    <a:lnTo>
                      <a:pt x="0" y="5"/>
                    </a:lnTo>
                    <a:lnTo>
                      <a:pt x="0" y="6"/>
                    </a:lnTo>
                    <a:lnTo>
                      <a:pt x="0" y="5"/>
                    </a:lnTo>
                    <a:lnTo>
                      <a:pt x="0" y="6"/>
                    </a:lnTo>
                    <a:lnTo>
                      <a:pt x="0" y="5"/>
                    </a:lnTo>
                    <a:lnTo>
                      <a:pt x="0" y="5"/>
                    </a:lnTo>
                    <a:lnTo>
                      <a:pt x="0" y="5"/>
                    </a:lnTo>
                    <a:lnTo>
                      <a:pt x="0" y="6"/>
                    </a:lnTo>
                    <a:lnTo>
                      <a:pt x="0" y="6"/>
                    </a:lnTo>
                    <a:lnTo>
                      <a:pt x="0" y="6"/>
                    </a:lnTo>
                    <a:lnTo>
                      <a:pt x="0" y="5"/>
                    </a:lnTo>
                    <a:lnTo>
                      <a:pt x="0" y="6"/>
                    </a:lnTo>
                    <a:lnTo>
                      <a:pt x="0" y="5"/>
                    </a:lnTo>
                    <a:lnTo>
                      <a:pt x="0" y="5"/>
                    </a:lnTo>
                    <a:lnTo>
                      <a:pt x="0" y="5"/>
                    </a:lnTo>
                    <a:lnTo>
                      <a:pt x="0" y="4"/>
                    </a:lnTo>
                    <a:lnTo>
                      <a:pt x="0" y="5"/>
                    </a:lnTo>
                    <a:lnTo>
                      <a:pt x="0" y="4"/>
                    </a:lnTo>
                    <a:lnTo>
                      <a:pt x="0" y="4"/>
                    </a:lnTo>
                    <a:lnTo>
                      <a:pt x="0" y="4"/>
                    </a:lnTo>
                    <a:lnTo>
                      <a:pt x="0" y="4"/>
                    </a:lnTo>
                    <a:lnTo>
                      <a:pt x="0" y="4"/>
                    </a:lnTo>
                    <a:lnTo>
                      <a:pt x="0" y="4"/>
                    </a:lnTo>
                    <a:lnTo>
                      <a:pt x="0" y="4"/>
                    </a:lnTo>
                    <a:lnTo>
                      <a:pt x="0" y="3"/>
                    </a:lnTo>
                    <a:lnTo>
                      <a:pt x="0" y="3"/>
                    </a:lnTo>
                    <a:lnTo>
                      <a:pt x="0" y="2"/>
                    </a:lnTo>
                    <a:lnTo>
                      <a:pt x="0" y="2"/>
                    </a:lnTo>
                    <a:lnTo>
                      <a:pt x="0" y="1"/>
                    </a:lnTo>
                    <a:lnTo>
                      <a:pt x="0" y="1"/>
                    </a:lnTo>
                    <a:lnTo>
                      <a:pt x="0" y="1"/>
                    </a:lnTo>
                    <a:lnTo>
                      <a:pt x="0" y="1"/>
                    </a:lnTo>
                    <a:lnTo>
                      <a:pt x="0" y="1"/>
                    </a:lnTo>
                    <a:lnTo>
                      <a:pt x="0" y="0"/>
                    </a:lnTo>
                    <a:lnTo>
                      <a:pt x="0" y="1"/>
                    </a:lnTo>
                    <a:lnTo>
                      <a:pt x="0" y="1"/>
                    </a:lnTo>
                    <a:lnTo>
                      <a:pt x="0" y="1"/>
                    </a:lnTo>
                    <a:lnTo>
                      <a:pt x="0" y="0"/>
                    </a:lnTo>
                    <a:lnTo>
                      <a:pt x="0" y="1"/>
                    </a:lnTo>
                    <a:lnTo>
                      <a:pt x="0" y="2"/>
                    </a:lnTo>
                    <a:lnTo>
                      <a:pt x="0" y="2"/>
                    </a:lnTo>
                    <a:lnTo>
                      <a:pt x="0" y="3"/>
                    </a:lnTo>
                    <a:lnTo>
                      <a:pt x="0" y="2"/>
                    </a:lnTo>
                    <a:lnTo>
                      <a:pt x="0" y="2"/>
                    </a:lnTo>
                    <a:lnTo>
                      <a:pt x="0" y="3"/>
                    </a:lnTo>
                    <a:lnTo>
                      <a:pt x="0" y="3"/>
                    </a:lnTo>
                    <a:lnTo>
                      <a:pt x="0" y="3"/>
                    </a:lnTo>
                    <a:lnTo>
                      <a:pt x="0" y="3"/>
                    </a:lnTo>
                    <a:lnTo>
                      <a:pt x="0" y="4"/>
                    </a:lnTo>
                    <a:lnTo>
                      <a:pt x="0" y="4"/>
                    </a:lnTo>
                    <a:lnTo>
                      <a:pt x="0" y="4"/>
                    </a:lnTo>
                    <a:lnTo>
                      <a:pt x="0" y="4"/>
                    </a:lnTo>
                    <a:lnTo>
                      <a:pt x="0" y="4"/>
                    </a:lnTo>
                    <a:lnTo>
                      <a:pt x="0" y="4"/>
                    </a:lnTo>
                    <a:lnTo>
                      <a:pt x="0" y="4"/>
                    </a:lnTo>
                    <a:lnTo>
                      <a:pt x="0" y="4"/>
                    </a:lnTo>
                    <a:lnTo>
                      <a:pt x="0" y="4"/>
                    </a:lnTo>
                    <a:lnTo>
                      <a:pt x="0" y="3"/>
                    </a:lnTo>
                    <a:lnTo>
                      <a:pt x="0" y="4"/>
                    </a:lnTo>
                    <a:lnTo>
                      <a:pt x="0" y="4"/>
                    </a:lnTo>
                    <a:lnTo>
                      <a:pt x="0" y="5"/>
                    </a:lnTo>
                    <a:lnTo>
                      <a:pt x="0" y="5"/>
                    </a:lnTo>
                    <a:lnTo>
                      <a:pt x="0" y="5"/>
                    </a:lnTo>
                    <a:lnTo>
                      <a:pt x="0" y="4"/>
                    </a:lnTo>
                    <a:lnTo>
                      <a:pt x="0" y="4"/>
                    </a:lnTo>
                    <a:lnTo>
                      <a:pt x="0" y="4"/>
                    </a:lnTo>
                    <a:lnTo>
                      <a:pt x="0" y="4"/>
                    </a:lnTo>
                    <a:lnTo>
                      <a:pt x="0" y="4"/>
                    </a:lnTo>
                    <a:lnTo>
                      <a:pt x="0" y="3"/>
                    </a:lnTo>
                    <a:lnTo>
                      <a:pt x="0" y="4"/>
                    </a:lnTo>
                    <a:lnTo>
                      <a:pt x="0" y="4"/>
                    </a:lnTo>
                    <a:lnTo>
                      <a:pt x="0" y="5"/>
                    </a:lnTo>
                    <a:lnTo>
                      <a:pt x="0" y="6"/>
                    </a:lnTo>
                    <a:lnTo>
                      <a:pt x="0" y="6"/>
                    </a:lnTo>
                    <a:lnTo>
                      <a:pt x="0" y="6"/>
                    </a:lnTo>
                    <a:lnTo>
                      <a:pt x="0" y="6"/>
                    </a:lnTo>
                    <a:lnTo>
                      <a:pt x="0" y="6"/>
                    </a:lnTo>
                    <a:lnTo>
                      <a:pt x="0" y="7"/>
                    </a:lnTo>
                    <a:lnTo>
                      <a:pt x="0" y="6"/>
                    </a:lnTo>
                    <a:lnTo>
                      <a:pt x="0" y="6"/>
                    </a:lnTo>
                    <a:lnTo>
                      <a:pt x="0" y="6"/>
                    </a:lnTo>
                    <a:lnTo>
                      <a:pt x="0" y="7"/>
                    </a:lnTo>
                    <a:lnTo>
                      <a:pt x="0" y="6"/>
                    </a:lnTo>
                    <a:lnTo>
                      <a:pt x="0" y="5"/>
                    </a:lnTo>
                    <a:lnTo>
                      <a:pt x="0" y="5"/>
                    </a:lnTo>
                    <a:lnTo>
                      <a:pt x="0" y="5"/>
                    </a:lnTo>
                    <a:lnTo>
                      <a:pt x="0" y="4"/>
                    </a:lnTo>
                    <a:lnTo>
                      <a:pt x="0" y="4"/>
                    </a:lnTo>
                    <a:lnTo>
                      <a:pt x="0" y="4"/>
                    </a:lnTo>
                    <a:lnTo>
                      <a:pt x="0" y="5"/>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6"/>
                    </a:lnTo>
                    <a:lnTo>
                      <a:pt x="0" y="6"/>
                    </a:lnTo>
                    <a:lnTo>
                      <a:pt x="0" y="7"/>
                    </a:lnTo>
                    <a:lnTo>
                      <a:pt x="0" y="7"/>
                    </a:lnTo>
                    <a:lnTo>
                      <a:pt x="0" y="7"/>
                    </a:lnTo>
                    <a:lnTo>
                      <a:pt x="0" y="8"/>
                    </a:lnTo>
                    <a:lnTo>
                      <a:pt x="0" y="8"/>
                    </a:lnTo>
                    <a:lnTo>
                      <a:pt x="0" y="8"/>
                    </a:lnTo>
                    <a:lnTo>
                      <a:pt x="0" y="7"/>
                    </a:lnTo>
                    <a:lnTo>
                      <a:pt x="0" y="8"/>
                    </a:lnTo>
                    <a:lnTo>
                      <a:pt x="0" y="8"/>
                    </a:lnTo>
                    <a:lnTo>
                      <a:pt x="0" y="8"/>
                    </a:lnTo>
                    <a:lnTo>
                      <a:pt x="0" y="9"/>
                    </a:lnTo>
                    <a:lnTo>
                      <a:pt x="0" y="8"/>
                    </a:lnTo>
                    <a:lnTo>
                      <a:pt x="0" y="8"/>
                    </a:lnTo>
                    <a:lnTo>
                      <a:pt x="0" y="8"/>
                    </a:lnTo>
                    <a:lnTo>
                      <a:pt x="0" y="8"/>
                    </a:lnTo>
                    <a:lnTo>
                      <a:pt x="0" y="8"/>
                    </a:lnTo>
                    <a:lnTo>
                      <a:pt x="0" y="7"/>
                    </a:lnTo>
                    <a:lnTo>
                      <a:pt x="0" y="8"/>
                    </a:lnTo>
                    <a:lnTo>
                      <a:pt x="0" y="7"/>
                    </a:lnTo>
                    <a:lnTo>
                      <a:pt x="0" y="8"/>
                    </a:lnTo>
                    <a:lnTo>
                      <a:pt x="0" y="8"/>
                    </a:lnTo>
                    <a:lnTo>
                      <a:pt x="0" y="7"/>
                    </a:lnTo>
                    <a:lnTo>
                      <a:pt x="0" y="8"/>
                    </a:lnTo>
                    <a:lnTo>
                      <a:pt x="0" y="8"/>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7"/>
                    </a:lnTo>
                    <a:lnTo>
                      <a:pt x="0" y="7"/>
                    </a:lnTo>
                    <a:lnTo>
                      <a:pt x="0" y="7"/>
                    </a:lnTo>
                    <a:lnTo>
                      <a:pt x="0" y="7"/>
                    </a:lnTo>
                    <a:lnTo>
                      <a:pt x="0" y="6"/>
                    </a:lnTo>
                    <a:lnTo>
                      <a:pt x="0" y="6"/>
                    </a:lnTo>
                    <a:lnTo>
                      <a:pt x="0" y="7"/>
                    </a:lnTo>
                    <a:lnTo>
                      <a:pt x="0" y="6"/>
                    </a:lnTo>
                    <a:lnTo>
                      <a:pt x="0" y="6"/>
                    </a:lnTo>
                    <a:lnTo>
                      <a:pt x="0" y="5"/>
                    </a:lnTo>
                    <a:lnTo>
                      <a:pt x="0" y="6"/>
                    </a:lnTo>
                    <a:lnTo>
                      <a:pt x="0" y="6"/>
                    </a:lnTo>
                    <a:lnTo>
                      <a:pt x="0" y="5"/>
                    </a:lnTo>
                    <a:lnTo>
                      <a:pt x="0" y="5"/>
                    </a:lnTo>
                    <a:lnTo>
                      <a:pt x="0" y="5"/>
                    </a:lnTo>
                    <a:lnTo>
                      <a:pt x="0" y="5"/>
                    </a:lnTo>
                    <a:lnTo>
                      <a:pt x="0" y="5"/>
                    </a:lnTo>
                    <a:lnTo>
                      <a:pt x="0" y="5"/>
                    </a:lnTo>
                    <a:lnTo>
                      <a:pt x="0" y="5"/>
                    </a:lnTo>
                    <a:lnTo>
                      <a:pt x="0" y="5"/>
                    </a:lnTo>
                    <a:lnTo>
                      <a:pt x="0" y="6"/>
                    </a:lnTo>
                    <a:lnTo>
                      <a:pt x="0" y="6"/>
                    </a:lnTo>
                    <a:lnTo>
                      <a:pt x="0" y="5"/>
                    </a:lnTo>
                    <a:lnTo>
                      <a:pt x="0" y="2"/>
                    </a:lnTo>
                    <a:lnTo>
                      <a:pt x="0" y="7"/>
                    </a:lnTo>
                    <a:lnTo>
                      <a:pt x="0" y="11"/>
                    </a:lnTo>
                    <a:lnTo>
                      <a:pt x="0" y="13"/>
                    </a:lnTo>
                    <a:lnTo>
                      <a:pt x="0" y="15"/>
                    </a:lnTo>
                    <a:lnTo>
                      <a:pt x="0" y="15"/>
                    </a:lnTo>
                    <a:lnTo>
                      <a:pt x="0" y="16"/>
                    </a:lnTo>
                    <a:lnTo>
                      <a:pt x="0" y="17"/>
                    </a:lnTo>
                    <a:lnTo>
                      <a:pt x="0" y="18"/>
                    </a:lnTo>
                    <a:lnTo>
                      <a:pt x="0" y="18"/>
                    </a:lnTo>
                    <a:lnTo>
                      <a:pt x="0" y="18"/>
                    </a:lnTo>
                    <a:lnTo>
                      <a:pt x="0" y="19"/>
                    </a:lnTo>
                    <a:lnTo>
                      <a:pt x="0" y="20"/>
                    </a:lnTo>
                    <a:lnTo>
                      <a:pt x="0" y="19"/>
                    </a:lnTo>
                    <a:lnTo>
                      <a:pt x="0" y="19"/>
                    </a:lnTo>
                    <a:lnTo>
                      <a:pt x="0" y="18"/>
                    </a:lnTo>
                    <a:lnTo>
                      <a:pt x="0" y="19"/>
                    </a:lnTo>
                    <a:lnTo>
                      <a:pt x="0" y="19"/>
                    </a:lnTo>
                    <a:lnTo>
                      <a:pt x="0" y="19"/>
                    </a:lnTo>
                    <a:lnTo>
                      <a:pt x="0" y="20"/>
                    </a:lnTo>
                    <a:lnTo>
                      <a:pt x="0" y="21"/>
                    </a:lnTo>
                    <a:lnTo>
                      <a:pt x="0" y="20"/>
                    </a:lnTo>
                    <a:lnTo>
                      <a:pt x="0" y="21"/>
                    </a:lnTo>
                    <a:lnTo>
                      <a:pt x="0" y="21"/>
                    </a:lnTo>
                    <a:lnTo>
                      <a:pt x="0" y="21"/>
                    </a:lnTo>
                    <a:lnTo>
                      <a:pt x="0" y="21"/>
                    </a:lnTo>
                    <a:lnTo>
                      <a:pt x="0" y="22"/>
                    </a:lnTo>
                    <a:lnTo>
                      <a:pt x="0" y="23"/>
                    </a:lnTo>
                    <a:lnTo>
                      <a:pt x="0" y="22"/>
                    </a:lnTo>
                    <a:lnTo>
                      <a:pt x="0" y="23"/>
                    </a:lnTo>
                    <a:lnTo>
                      <a:pt x="0" y="23"/>
                    </a:lnTo>
                    <a:lnTo>
                      <a:pt x="0" y="24"/>
                    </a:lnTo>
                    <a:lnTo>
                      <a:pt x="0" y="25"/>
                    </a:lnTo>
                    <a:lnTo>
                      <a:pt x="0" y="26"/>
                    </a:lnTo>
                    <a:lnTo>
                      <a:pt x="0" y="26"/>
                    </a:lnTo>
                    <a:lnTo>
                      <a:pt x="0" y="27"/>
                    </a:lnTo>
                    <a:lnTo>
                      <a:pt x="0" y="27"/>
                    </a:lnTo>
                    <a:lnTo>
                      <a:pt x="0" y="28"/>
                    </a:lnTo>
                    <a:lnTo>
                      <a:pt x="0" y="28"/>
                    </a:lnTo>
                    <a:lnTo>
                      <a:pt x="0" y="29"/>
                    </a:lnTo>
                    <a:lnTo>
                      <a:pt x="0" y="29"/>
                    </a:lnTo>
                    <a:lnTo>
                      <a:pt x="0" y="30"/>
                    </a:lnTo>
                    <a:lnTo>
                      <a:pt x="0" y="31"/>
                    </a:lnTo>
                    <a:lnTo>
                      <a:pt x="0" y="31"/>
                    </a:lnTo>
                    <a:lnTo>
                      <a:pt x="0" y="32"/>
                    </a:lnTo>
                    <a:lnTo>
                      <a:pt x="0" y="32"/>
                    </a:lnTo>
                    <a:lnTo>
                      <a:pt x="0" y="33"/>
                    </a:lnTo>
                    <a:lnTo>
                      <a:pt x="0" y="33"/>
                    </a:lnTo>
                    <a:lnTo>
                      <a:pt x="0" y="34"/>
                    </a:lnTo>
                    <a:lnTo>
                      <a:pt x="0" y="35"/>
                    </a:lnTo>
                    <a:lnTo>
                      <a:pt x="0" y="36"/>
                    </a:lnTo>
                    <a:lnTo>
                      <a:pt x="0" y="37"/>
                    </a:lnTo>
                    <a:lnTo>
                      <a:pt x="0" y="37"/>
                    </a:lnTo>
                    <a:lnTo>
                      <a:pt x="0" y="37"/>
                    </a:lnTo>
                    <a:lnTo>
                      <a:pt x="0" y="37"/>
                    </a:lnTo>
                    <a:lnTo>
                      <a:pt x="0" y="37"/>
                    </a:lnTo>
                    <a:lnTo>
                      <a:pt x="0" y="37"/>
                    </a:lnTo>
                    <a:lnTo>
                      <a:pt x="0" y="37"/>
                    </a:lnTo>
                    <a:lnTo>
                      <a:pt x="0" y="37"/>
                    </a:lnTo>
                    <a:lnTo>
                      <a:pt x="0" y="37"/>
                    </a:lnTo>
                    <a:lnTo>
                      <a:pt x="0" y="37"/>
                    </a:lnTo>
                    <a:lnTo>
                      <a:pt x="0" y="37"/>
                    </a:lnTo>
                    <a:lnTo>
                      <a:pt x="0" y="38"/>
                    </a:lnTo>
                    <a:lnTo>
                      <a:pt x="0" y="38"/>
                    </a:lnTo>
                    <a:lnTo>
                      <a:pt x="0" y="39"/>
                    </a:lnTo>
                    <a:lnTo>
                      <a:pt x="0" y="40"/>
                    </a:lnTo>
                    <a:lnTo>
                      <a:pt x="0" y="40"/>
                    </a:lnTo>
                    <a:lnTo>
                      <a:pt x="0" y="40"/>
                    </a:lnTo>
                    <a:lnTo>
                      <a:pt x="0" y="40"/>
                    </a:lnTo>
                    <a:lnTo>
                      <a:pt x="0" y="41"/>
                    </a:lnTo>
                    <a:lnTo>
                      <a:pt x="0" y="41"/>
                    </a:lnTo>
                    <a:lnTo>
                      <a:pt x="0" y="41"/>
                    </a:lnTo>
                    <a:lnTo>
                      <a:pt x="0" y="42"/>
                    </a:lnTo>
                    <a:lnTo>
                      <a:pt x="0" y="42"/>
                    </a:lnTo>
                    <a:lnTo>
                      <a:pt x="0" y="42"/>
                    </a:lnTo>
                    <a:lnTo>
                      <a:pt x="0" y="43"/>
                    </a:lnTo>
                    <a:lnTo>
                      <a:pt x="0" y="42"/>
                    </a:lnTo>
                    <a:lnTo>
                      <a:pt x="0" y="43"/>
                    </a:lnTo>
                    <a:lnTo>
                      <a:pt x="0" y="43"/>
                    </a:lnTo>
                    <a:lnTo>
                      <a:pt x="0" y="44"/>
                    </a:lnTo>
                    <a:lnTo>
                      <a:pt x="0" y="43"/>
                    </a:lnTo>
                    <a:lnTo>
                      <a:pt x="0" y="43"/>
                    </a:lnTo>
                    <a:lnTo>
                      <a:pt x="0" y="43"/>
                    </a:lnTo>
                    <a:lnTo>
                      <a:pt x="0" y="42"/>
                    </a:lnTo>
                    <a:lnTo>
                      <a:pt x="0" y="42"/>
                    </a:lnTo>
                    <a:lnTo>
                      <a:pt x="0" y="42"/>
                    </a:lnTo>
                    <a:lnTo>
                      <a:pt x="0" y="42"/>
                    </a:lnTo>
                    <a:lnTo>
                      <a:pt x="0" y="41"/>
                    </a:lnTo>
                    <a:lnTo>
                      <a:pt x="0" y="42"/>
                    </a:lnTo>
                    <a:lnTo>
                      <a:pt x="0" y="42"/>
                    </a:lnTo>
                    <a:lnTo>
                      <a:pt x="0" y="42"/>
                    </a:lnTo>
                    <a:lnTo>
                      <a:pt x="0" y="42"/>
                    </a:lnTo>
                    <a:lnTo>
                      <a:pt x="0" y="42"/>
                    </a:lnTo>
                    <a:lnTo>
                      <a:pt x="0" y="42"/>
                    </a:lnTo>
                    <a:lnTo>
                      <a:pt x="0" y="43"/>
                    </a:lnTo>
                    <a:lnTo>
                      <a:pt x="0" y="43"/>
                    </a:lnTo>
                    <a:lnTo>
                      <a:pt x="0" y="44"/>
                    </a:lnTo>
                    <a:lnTo>
                      <a:pt x="0" y="45"/>
                    </a:lnTo>
                    <a:lnTo>
                      <a:pt x="0" y="45"/>
                    </a:lnTo>
                    <a:lnTo>
                      <a:pt x="0" y="45"/>
                    </a:lnTo>
                    <a:lnTo>
                      <a:pt x="0" y="46"/>
                    </a:lnTo>
                    <a:lnTo>
                      <a:pt x="0" y="46"/>
                    </a:lnTo>
                    <a:lnTo>
                      <a:pt x="0" y="46"/>
                    </a:lnTo>
                    <a:lnTo>
                      <a:pt x="0" y="47"/>
                    </a:lnTo>
                    <a:lnTo>
                      <a:pt x="0" y="47"/>
                    </a:lnTo>
                    <a:lnTo>
                      <a:pt x="0" y="47"/>
                    </a:lnTo>
                    <a:lnTo>
                      <a:pt x="0" y="47"/>
                    </a:lnTo>
                    <a:lnTo>
                      <a:pt x="0" y="48"/>
                    </a:lnTo>
                    <a:lnTo>
                      <a:pt x="0" y="47"/>
                    </a:lnTo>
                    <a:lnTo>
                      <a:pt x="0" y="48"/>
                    </a:lnTo>
                    <a:lnTo>
                      <a:pt x="0" y="49"/>
                    </a:lnTo>
                    <a:lnTo>
                      <a:pt x="0" y="49"/>
                    </a:lnTo>
                    <a:lnTo>
                      <a:pt x="0" y="48"/>
                    </a:lnTo>
                    <a:lnTo>
                      <a:pt x="0" y="49"/>
                    </a:lnTo>
                    <a:lnTo>
                      <a:pt x="0" y="48"/>
                    </a:lnTo>
                    <a:lnTo>
                      <a:pt x="0" y="48"/>
                    </a:lnTo>
                    <a:lnTo>
                      <a:pt x="0" y="49"/>
                    </a:lnTo>
                    <a:lnTo>
                      <a:pt x="0" y="49"/>
                    </a:lnTo>
                    <a:lnTo>
                      <a:pt x="0" y="48"/>
                    </a:lnTo>
                    <a:lnTo>
                      <a:pt x="0" y="49"/>
                    </a:lnTo>
                    <a:lnTo>
                      <a:pt x="0" y="49"/>
                    </a:lnTo>
                    <a:lnTo>
                      <a:pt x="0" y="50"/>
                    </a:lnTo>
                    <a:lnTo>
                      <a:pt x="0" y="49"/>
                    </a:lnTo>
                    <a:lnTo>
                      <a:pt x="0" y="50"/>
                    </a:lnTo>
                    <a:lnTo>
                      <a:pt x="0" y="50"/>
                    </a:lnTo>
                    <a:lnTo>
                      <a:pt x="0" y="50"/>
                    </a:lnTo>
                    <a:lnTo>
                      <a:pt x="0" y="51"/>
                    </a:lnTo>
                    <a:lnTo>
                      <a:pt x="0" y="50"/>
                    </a:lnTo>
                    <a:lnTo>
                      <a:pt x="0" y="51"/>
                    </a:lnTo>
                    <a:lnTo>
                      <a:pt x="0" y="50"/>
                    </a:lnTo>
                    <a:lnTo>
                      <a:pt x="0" y="50"/>
                    </a:lnTo>
                    <a:lnTo>
                      <a:pt x="0" y="50"/>
                    </a:lnTo>
                    <a:lnTo>
                      <a:pt x="0" y="50"/>
                    </a:lnTo>
                    <a:lnTo>
                      <a:pt x="0" y="50"/>
                    </a:lnTo>
                    <a:lnTo>
                      <a:pt x="0" y="50"/>
                    </a:lnTo>
                    <a:lnTo>
                      <a:pt x="0" y="51"/>
                    </a:lnTo>
                    <a:lnTo>
                      <a:pt x="0" y="51"/>
                    </a:lnTo>
                    <a:lnTo>
                      <a:pt x="0" y="51"/>
                    </a:lnTo>
                    <a:lnTo>
                      <a:pt x="0" y="51"/>
                    </a:lnTo>
                    <a:lnTo>
                      <a:pt x="0" y="51"/>
                    </a:lnTo>
                    <a:lnTo>
                      <a:pt x="0" y="51"/>
                    </a:lnTo>
                    <a:lnTo>
                      <a:pt x="0" y="51"/>
                    </a:lnTo>
                    <a:lnTo>
                      <a:pt x="0" y="51"/>
                    </a:lnTo>
                    <a:lnTo>
                      <a:pt x="0" y="51"/>
                    </a:lnTo>
                    <a:lnTo>
                      <a:pt x="0" y="52"/>
                    </a:lnTo>
                    <a:lnTo>
                      <a:pt x="0" y="51"/>
                    </a:lnTo>
                    <a:lnTo>
                      <a:pt x="0" y="51"/>
                    </a:lnTo>
                    <a:lnTo>
                      <a:pt x="0" y="51"/>
                    </a:lnTo>
                    <a:lnTo>
                      <a:pt x="0" y="50"/>
                    </a:lnTo>
                    <a:lnTo>
                      <a:pt x="0" y="51"/>
                    </a:lnTo>
                    <a:lnTo>
                      <a:pt x="0" y="51"/>
                    </a:lnTo>
                    <a:lnTo>
                      <a:pt x="0" y="52"/>
                    </a:lnTo>
                    <a:lnTo>
                      <a:pt x="0" y="52"/>
                    </a:lnTo>
                    <a:lnTo>
                      <a:pt x="0" y="53"/>
                    </a:lnTo>
                    <a:lnTo>
                      <a:pt x="0" y="53"/>
                    </a:lnTo>
                    <a:lnTo>
                      <a:pt x="0" y="53"/>
                    </a:lnTo>
                    <a:lnTo>
                      <a:pt x="0" y="52"/>
                    </a:lnTo>
                    <a:lnTo>
                      <a:pt x="0" y="52"/>
                    </a:lnTo>
                    <a:lnTo>
                      <a:pt x="0" y="51"/>
                    </a:lnTo>
                    <a:lnTo>
                      <a:pt x="0" y="52"/>
                    </a:lnTo>
                    <a:lnTo>
                      <a:pt x="0" y="52"/>
                    </a:lnTo>
                    <a:lnTo>
                      <a:pt x="0" y="53"/>
                    </a:lnTo>
                    <a:lnTo>
                      <a:pt x="0" y="53"/>
                    </a:lnTo>
                    <a:lnTo>
                      <a:pt x="0" y="54"/>
                    </a:lnTo>
                    <a:lnTo>
                      <a:pt x="0" y="53"/>
                    </a:lnTo>
                    <a:lnTo>
                      <a:pt x="0" y="54"/>
                    </a:lnTo>
                    <a:lnTo>
                      <a:pt x="0" y="55"/>
                    </a:lnTo>
                    <a:lnTo>
                      <a:pt x="0" y="55"/>
                    </a:lnTo>
                    <a:lnTo>
                      <a:pt x="0" y="56"/>
                    </a:lnTo>
                    <a:lnTo>
                      <a:pt x="0" y="56"/>
                    </a:lnTo>
                    <a:lnTo>
                      <a:pt x="0" y="56"/>
                    </a:lnTo>
                    <a:lnTo>
                      <a:pt x="0" y="57"/>
                    </a:lnTo>
                    <a:lnTo>
                      <a:pt x="0" y="56"/>
                    </a:lnTo>
                    <a:lnTo>
                      <a:pt x="0" y="57"/>
                    </a:lnTo>
                    <a:lnTo>
                      <a:pt x="0" y="56"/>
                    </a:lnTo>
                    <a:lnTo>
                      <a:pt x="0" y="56"/>
                    </a:lnTo>
                    <a:lnTo>
                      <a:pt x="0" y="56"/>
                    </a:lnTo>
                    <a:lnTo>
                      <a:pt x="0" y="56"/>
                    </a:lnTo>
                    <a:lnTo>
                      <a:pt x="0" y="55"/>
                    </a:lnTo>
                    <a:lnTo>
                      <a:pt x="0" y="54"/>
                    </a:lnTo>
                    <a:lnTo>
                      <a:pt x="0" y="54"/>
                    </a:lnTo>
                    <a:lnTo>
                      <a:pt x="0" y="54"/>
                    </a:lnTo>
                    <a:lnTo>
                      <a:pt x="0" y="54"/>
                    </a:lnTo>
                    <a:lnTo>
                      <a:pt x="0" y="56"/>
                    </a:lnTo>
                    <a:lnTo>
                      <a:pt x="0" y="55"/>
                    </a:lnTo>
                    <a:lnTo>
                      <a:pt x="0" y="56"/>
                    </a:lnTo>
                    <a:lnTo>
                      <a:pt x="0" y="55"/>
                    </a:lnTo>
                    <a:lnTo>
                      <a:pt x="0" y="56"/>
                    </a:lnTo>
                    <a:lnTo>
                      <a:pt x="0" y="56"/>
                    </a:lnTo>
                    <a:lnTo>
                      <a:pt x="0" y="56"/>
                    </a:lnTo>
                    <a:lnTo>
                      <a:pt x="0" y="57"/>
                    </a:lnTo>
                    <a:lnTo>
                      <a:pt x="0" y="57"/>
                    </a:lnTo>
                    <a:lnTo>
                      <a:pt x="0" y="57"/>
                    </a:lnTo>
                    <a:lnTo>
                      <a:pt x="0" y="57"/>
                    </a:lnTo>
                    <a:lnTo>
                      <a:pt x="0" y="56"/>
                    </a:lnTo>
                    <a:lnTo>
                      <a:pt x="0" y="56"/>
                    </a:lnTo>
                    <a:lnTo>
                      <a:pt x="0" y="56"/>
                    </a:lnTo>
                    <a:lnTo>
                      <a:pt x="0" y="57"/>
                    </a:lnTo>
                    <a:lnTo>
                      <a:pt x="0" y="58"/>
                    </a:lnTo>
                    <a:lnTo>
                      <a:pt x="0" y="57"/>
                    </a:lnTo>
                    <a:lnTo>
                      <a:pt x="0" y="58"/>
                    </a:lnTo>
                    <a:lnTo>
                      <a:pt x="0" y="57"/>
                    </a:lnTo>
                    <a:lnTo>
                      <a:pt x="0" y="58"/>
                    </a:lnTo>
                    <a:lnTo>
                      <a:pt x="0" y="58"/>
                    </a:lnTo>
                    <a:lnTo>
                      <a:pt x="0" y="57"/>
                    </a:lnTo>
                    <a:lnTo>
                      <a:pt x="0" y="58"/>
                    </a:lnTo>
                    <a:lnTo>
                      <a:pt x="0" y="57"/>
                    </a:lnTo>
                    <a:lnTo>
                      <a:pt x="0" y="58"/>
                    </a:lnTo>
                    <a:lnTo>
                      <a:pt x="0" y="58"/>
                    </a:lnTo>
                    <a:lnTo>
                      <a:pt x="0" y="58"/>
                    </a:lnTo>
                    <a:lnTo>
                      <a:pt x="0" y="58"/>
                    </a:lnTo>
                    <a:lnTo>
                      <a:pt x="0" y="59"/>
                    </a:lnTo>
                    <a:lnTo>
                      <a:pt x="0" y="59"/>
                    </a:lnTo>
                    <a:lnTo>
                      <a:pt x="0" y="60"/>
                    </a:lnTo>
                    <a:lnTo>
                      <a:pt x="0" y="60"/>
                    </a:lnTo>
                    <a:lnTo>
                      <a:pt x="0" y="60"/>
                    </a:lnTo>
                    <a:lnTo>
                      <a:pt x="0" y="61"/>
                    </a:lnTo>
                    <a:lnTo>
                      <a:pt x="0" y="61"/>
                    </a:lnTo>
                    <a:lnTo>
                      <a:pt x="0" y="61"/>
                    </a:lnTo>
                    <a:lnTo>
                      <a:pt x="0" y="61"/>
                    </a:lnTo>
                    <a:lnTo>
                      <a:pt x="0" y="61"/>
                    </a:lnTo>
                    <a:lnTo>
                      <a:pt x="0" y="61"/>
                    </a:lnTo>
                    <a:lnTo>
                      <a:pt x="0" y="61"/>
                    </a:lnTo>
                    <a:lnTo>
                      <a:pt x="0" y="61"/>
                    </a:lnTo>
                    <a:lnTo>
                      <a:pt x="0" y="60"/>
                    </a:lnTo>
                    <a:lnTo>
                      <a:pt x="0" y="59"/>
                    </a:lnTo>
                    <a:lnTo>
                      <a:pt x="0" y="58"/>
                    </a:lnTo>
                    <a:lnTo>
                      <a:pt x="0" y="58"/>
                    </a:lnTo>
                    <a:lnTo>
                      <a:pt x="0" y="56"/>
                    </a:lnTo>
                    <a:lnTo>
                      <a:pt x="0" y="56"/>
                    </a:lnTo>
                    <a:lnTo>
                      <a:pt x="0" y="55"/>
                    </a:lnTo>
                    <a:lnTo>
                      <a:pt x="0" y="55"/>
                    </a:lnTo>
                    <a:lnTo>
                      <a:pt x="0" y="53"/>
                    </a:lnTo>
                    <a:lnTo>
                      <a:pt x="0" y="52"/>
                    </a:lnTo>
                    <a:lnTo>
                      <a:pt x="0" y="51"/>
                    </a:lnTo>
                    <a:lnTo>
                      <a:pt x="0" y="51"/>
                    </a:lnTo>
                    <a:lnTo>
                      <a:pt x="0" y="51"/>
                    </a:lnTo>
                    <a:lnTo>
                      <a:pt x="0" y="51"/>
                    </a:lnTo>
                    <a:lnTo>
                      <a:pt x="0" y="51"/>
                    </a:lnTo>
                    <a:lnTo>
                      <a:pt x="0" y="51"/>
                    </a:lnTo>
                    <a:lnTo>
                      <a:pt x="0" y="52"/>
                    </a:lnTo>
                    <a:lnTo>
                      <a:pt x="0" y="51"/>
                    </a:lnTo>
                    <a:lnTo>
                      <a:pt x="0" y="51"/>
                    </a:lnTo>
                    <a:lnTo>
                      <a:pt x="0" y="52"/>
                    </a:lnTo>
                    <a:lnTo>
                      <a:pt x="0" y="52"/>
                    </a:lnTo>
                    <a:lnTo>
                      <a:pt x="0" y="52"/>
                    </a:lnTo>
                    <a:lnTo>
                      <a:pt x="0" y="53"/>
                    </a:lnTo>
                    <a:lnTo>
                      <a:pt x="0" y="53"/>
                    </a:lnTo>
                    <a:lnTo>
                      <a:pt x="0" y="54"/>
                    </a:lnTo>
                    <a:lnTo>
                      <a:pt x="0" y="54"/>
                    </a:lnTo>
                    <a:lnTo>
                      <a:pt x="0" y="53"/>
                    </a:lnTo>
                    <a:lnTo>
                      <a:pt x="0" y="53"/>
                    </a:lnTo>
                    <a:lnTo>
                      <a:pt x="0" y="52"/>
                    </a:lnTo>
                    <a:lnTo>
                      <a:pt x="0" y="52"/>
                    </a:lnTo>
                    <a:lnTo>
                      <a:pt x="0" y="52"/>
                    </a:lnTo>
                    <a:lnTo>
                      <a:pt x="0" y="52"/>
                    </a:lnTo>
                    <a:lnTo>
                      <a:pt x="0" y="52"/>
                    </a:lnTo>
                    <a:lnTo>
                      <a:pt x="0" y="52"/>
                    </a:lnTo>
                    <a:lnTo>
                      <a:pt x="0" y="53"/>
                    </a:lnTo>
                    <a:lnTo>
                      <a:pt x="0" y="52"/>
                    </a:lnTo>
                    <a:lnTo>
                      <a:pt x="0" y="52"/>
                    </a:lnTo>
                    <a:lnTo>
                      <a:pt x="0" y="52"/>
                    </a:lnTo>
                    <a:lnTo>
                      <a:pt x="0" y="51"/>
                    </a:lnTo>
                    <a:lnTo>
                      <a:pt x="0" y="51"/>
                    </a:lnTo>
                    <a:lnTo>
                      <a:pt x="0" y="51"/>
                    </a:lnTo>
                    <a:lnTo>
                      <a:pt x="0" y="51"/>
                    </a:lnTo>
                    <a:lnTo>
                      <a:pt x="0" y="50"/>
                    </a:lnTo>
                    <a:lnTo>
                      <a:pt x="0" y="51"/>
                    </a:lnTo>
                    <a:lnTo>
                      <a:pt x="0" y="51"/>
                    </a:lnTo>
                    <a:lnTo>
                      <a:pt x="0" y="52"/>
                    </a:lnTo>
                    <a:lnTo>
                      <a:pt x="0" y="52"/>
                    </a:lnTo>
                    <a:lnTo>
                      <a:pt x="0" y="52"/>
                    </a:lnTo>
                    <a:lnTo>
                      <a:pt x="0" y="53"/>
                    </a:lnTo>
                    <a:lnTo>
                      <a:pt x="0" y="52"/>
                    </a:lnTo>
                    <a:lnTo>
                      <a:pt x="0" y="53"/>
                    </a:lnTo>
                    <a:lnTo>
                      <a:pt x="0" y="54"/>
                    </a:lnTo>
                    <a:lnTo>
                      <a:pt x="0" y="53"/>
                    </a:lnTo>
                    <a:lnTo>
                      <a:pt x="0" y="53"/>
                    </a:lnTo>
                    <a:lnTo>
                      <a:pt x="0" y="53"/>
                    </a:lnTo>
                    <a:lnTo>
                      <a:pt x="0" y="52"/>
                    </a:lnTo>
                    <a:lnTo>
                      <a:pt x="0" y="52"/>
                    </a:lnTo>
                    <a:lnTo>
                      <a:pt x="0" y="51"/>
                    </a:lnTo>
                    <a:lnTo>
                      <a:pt x="0" y="50"/>
                    </a:lnTo>
                    <a:lnTo>
                      <a:pt x="0" y="49"/>
                    </a:lnTo>
                    <a:lnTo>
                      <a:pt x="0" y="49"/>
                    </a:lnTo>
                    <a:lnTo>
                      <a:pt x="0" y="49"/>
                    </a:lnTo>
                    <a:lnTo>
                      <a:pt x="0" y="48"/>
                    </a:lnTo>
                    <a:lnTo>
                      <a:pt x="0" y="48"/>
                    </a:lnTo>
                    <a:lnTo>
                      <a:pt x="0" y="47"/>
                    </a:lnTo>
                    <a:lnTo>
                      <a:pt x="0" y="47"/>
                    </a:lnTo>
                    <a:lnTo>
                      <a:pt x="0" y="47"/>
                    </a:lnTo>
                    <a:lnTo>
                      <a:pt x="0" y="46"/>
                    </a:lnTo>
                    <a:lnTo>
                      <a:pt x="0" y="46"/>
                    </a:lnTo>
                    <a:lnTo>
                      <a:pt x="0" y="46"/>
                    </a:lnTo>
                    <a:lnTo>
                      <a:pt x="0" y="45"/>
                    </a:lnTo>
                    <a:lnTo>
                      <a:pt x="0" y="46"/>
                    </a:lnTo>
                    <a:lnTo>
                      <a:pt x="0" y="46"/>
                    </a:lnTo>
                    <a:lnTo>
                      <a:pt x="0" y="46"/>
                    </a:lnTo>
                    <a:lnTo>
                      <a:pt x="0" y="47"/>
                    </a:lnTo>
                    <a:lnTo>
                      <a:pt x="0" y="47"/>
                    </a:lnTo>
                    <a:lnTo>
                      <a:pt x="0" y="48"/>
                    </a:lnTo>
                    <a:lnTo>
                      <a:pt x="0" y="48"/>
                    </a:lnTo>
                    <a:lnTo>
                      <a:pt x="0" y="49"/>
                    </a:lnTo>
                    <a:lnTo>
                      <a:pt x="0" y="50"/>
                    </a:lnTo>
                    <a:lnTo>
                      <a:pt x="0" y="50"/>
                    </a:lnTo>
                    <a:lnTo>
                      <a:pt x="0" y="50"/>
                    </a:lnTo>
                    <a:lnTo>
                      <a:pt x="0" y="51"/>
                    </a:lnTo>
                    <a:lnTo>
                      <a:pt x="0" y="50"/>
                    </a:lnTo>
                    <a:lnTo>
                      <a:pt x="0" y="50"/>
                    </a:lnTo>
                    <a:lnTo>
                      <a:pt x="0" y="51"/>
                    </a:lnTo>
                    <a:lnTo>
                      <a:pt x="0" y="51"/>
                    </a:lnTo>
                    <a:lnTo>
                      <a:pt x="0" y="51"/>
                    </a:lnTo>
                    <a:lnTo>
                      <a:pt x="0" y="52"/>
                    </a:lnTo>
                    <a:lnTo>
                      <a:pt x="0" y="51"/>
                    </a:lnTo>
                    <a:lnTo>
                      <a:pt x="0" y="51"/>
                    </a:lnTo>
                    <a:lnTo>
                      <a:pt x="0" y="51"/>
                    </a:lnTo>
                    <a:lnTo>
                      <a:pt x="0" y="51"/>
                    </a:lnTo>
                    <a:lnTo>
                      <a:pt x="0" y="50"/>
                    </a:lnTo>
                    <a:lnTo>
                      <a:pt x="0" y="50"/>
                    </a:lnTo>
                    <a:lnTo>
                      <a:pt x="0" y="50"/>
                    </a:lnTo>
                    <a:lnTo>
                      <a:pt x="0" y="50"/>
                    </a:lnTo>
                    <a:lnTo>
                      <a:pt x="0" y="51"/>
                    </a:lnTo>
                    <a:lnTo>
                      <a:pt x="0" y="50"/>
                    </a:lnTo>
                  </a:path>
                </a:pathLst>
              </a:custGeom>
              <a:noFill/>
              <a:ln w="0">
                <a:solidFill>
                  <a:srgbClr val="3366FF"/>
                </a:solidFill>
                <a:prstDash val="solid"/>
                <a:round/>
                <a:headEnd/>
                <a:tailEnd/>
              </a:ln>
            </p:spPr>
            <p:txBody>
              <a:bodyPr/>
              <a:lstStyle/>
              <a:p>
                <a:endParaRPr lang="en-GB"/>
              </a:p>
            </p:txBody>
          </p:sp>
          <p:sp>
            <p:nvSpPr>
              <p:cNvPr id="186426" name="Freeform 1082"/>
              <p:cNvSpPr>
                <a:spLocks/>
              </p:cNvSpPr>
              <p:nvPr/>
            </p:nvSpPr>
            <p:spPr bwMode="auto">
              <a:xfrm>
                <a:off x="4080" y="3587"/>
                <a:ext cx="6" cy="372"/>
              </a:xfrm>
              <a:custGeom>
                <a:avLst/>
                <a:gdLst/>
                <a:ahLst/>
                <a:cxnLst>
                  <a:cxn ang="0">
                    <a:pos x="0" y="48"/>
                  </a:cxn>
                  <a:cxn ang="0">
                    <a:pos x="0" y="49"/>
                  </a:cxn>
                  <a:cxn ang="0">
                    <a:pos x="0" y="48"/>
                  </a:cxn>
                  <a:cxn ang="0">
                    <a:pos x="0" y="49"/>
                  </a:cxn>
                  <a:cxn ang="0">
                    <a:pos x="0" y="52"/>
                  </a:cxn>
                  <a:cxn ang="0">
                    <a:pos x="0" y="53"/>
                  </a:cxn>
                  <a:cxn ang="0">
                    <a:pos x="0" y="56"/>
                  </a:cxn>
                  <a:cxn ang="0">
                    <a:pos x="0" y="55"/>
                  </a:cxn>
                  <a:cxn ang="0">
                    <a:pos x="0" y="57"/>
                  </a:cxn>
                  <a:cxn ang="0">
                    <a:pos x="0" y="57"/>
                  </a:cxn>
                  <a:cxn ang="0">
                    <a:pos x="0" y="57"/>
                  </a:cxn>
                  <a:cxn ang="0">
                    <a:pos x="0" y="58"/>
                  </a:cxn>
                  <a:cxn ang="0">
                    <a:pos x="0" y="57"/>
                  </a:cxn>
                  <a:cxn ang="0">
                    <a:pos x="0" y="54"/>
                  </a:cxn>
                  <a:cxn ang="0">
                    <a:pos x="0" y="55"/>
                  </a:cxn>
                  <a:cxn ang="0">
                    <a:pos x="0" y="48"/>
                  </a:cxn>
                  <a:cxn ang="0">
                    <a:pos x="0" y="49"/>
                  </a:cxn>
                  <a:cxn ang="0">
                    <a:pos x="0" y="49"/>
                  </a:cxn>
                  <a:cxn ang="0">
                    <a:pos x="0" y="51"/>
                  </a:cxn>
                  <a:cxn ang="0">
                    <a:pos x="0" y="52"/>
                  </a:cxn>
                  <a:cxn ang="0">
                    <a:pos x="0" y="51"/>
                  </a:cxn>
                  <a:cxn ang="0">
                    <a:pos x="0" y="55"/>
                  </a:cxn>
                  <a:cxn ang="0">
                    <a:pos x="0" y="58"/>
                  </a:cxn>
                  <a:cxn ang="0">
                    <a:pos x="0" y="57"/>
                  </a:cxn>
                  <a:cxn ang="0">
                    <a:pos x="0" y="59"/>
                  </a:cxn>
                  <a:cxn ang="0">
                    <a:pos x="0" y="61"/>
                  </a:cxn>
                  <a:cxn ang="0">
                    <a:pos x="0" y="59"/>
                  </a:cxn>
                  <a:cxn ang="0">
                    <a:pos x="0" y="59"/>
                  </a:cxn>
                  <a:cxn ang="0">
                    <a:pos x="0" y="61"/>
                  </a:cxn>
                  <a:cxn ang="0">
                    <a:pos x="0" y="56"/>
                  </a:cxn>
                  <a:cxn ang="0">
                    <a:pos x="0" y="58"/>
                  </a:cxn>
                  <a:cxn ang="0">
                    <a:pos x="1" y="56"/>
                  </a:cxn>
                  <a:cxn ang="0">
                    <a:pos x="1" y="56"/>
                  </a:cxn>
                  <a:cxn ang="0">
                    <a:pos x="1" y="56"/>
                  </a:cxn>
                  <a:cxn ang="0">
                    <a:pos x="1" y="55"/>
                  </a:cxn>
                  <a:cxn ang="0">
                    <a:pos x="1" y="57"/>
                  </a:cxn>
                  <a:cxn ang="0">
                    <a:pos x="1" y="55"/>
                  </a:cxn>
                  <a:cxn ang="0">
                    <a:pos x="1" y="54"/>
                  </a:cxn>
                  <a:cxn ang="0">
                    <a:pos x="1" y="45"/>
                  </a:cxn>
                  <a:cxn ang="0">
                    <a:pos x="1" y="37"/>
                  </a:cxn>
                  <a:cxn ang="0">
                    <a:pos x="1" y="31"/>
                  </a:cxn>
                  <a:cxn ang="0">
                    <a:pos x="1" y="27"/>
                  </a:cxn>
                  <a:cxn ang="0">
                    <a:pos x="1" y="21"/>
                  </a:cxn>
                  <a:cxn ang="0">
                    <a:pos x="1" y="20"/>
                  </a:cxn>
                  <a:cxn ang="0">
                    <a:pos x="1" y="18"/>
                  </a:cxn>
                  <a:cxn ang="0">
                    <a:pos x="1" y="15"/>
                  </a:cxn>
                  <a:cxn ang="0">
                    <a:pos x="1" y="14"/>
                  </a:cxn>
                  <a:cxn ang="0">
                    <a:pos x="1" y="14"/>
                  </a:cxn>
                  <a:cxn ang="0">
                    <a:pos x="1" y="11"/>
                  </a:cxn>
                  <a:cxn ang="0">
                    <a:pos x="1" y="13"/>
                  </a:cxn>
                  <a:cxn ang="0">
                    <a:pos x="1" y="12"/>
                  </a:cxn>
                  <a:cxn ang="0">
                    <a:pos x="1" y="13"/>
                  </a:cxn>
                  <a:cxn ang="0">
                    <a:pos x="1" y="9"/>
                  </a:cxn>
                  <a:cxn ang="0">
                    <a:pos x="1" y="10"/>
                  </a:cxn>
                  <a:cxn ang="0">
                    <a:pos x="1" y="8"/>
                  </a:cxn>
                  <a:cxn ang="0">
                    <a:pos x="1" y="4"/>
                  </a:cxn>
                  <a:cxn ang="0">
                    <a:pos x="1" y="3"/>
                  </a:cxn>
                  <a:cxn ang="0">
                    <a:pos x="1" y="1"/>
                  </a:cxn>
                  <a:cxn ang="0">
                    <a:pos x="1" y="3"/>
                  </a:cxn>
                  <a:cxn ang="0">
                    <a:pos x="1" y="5"/>
                  </a:cxn>
                  <a:cxn ang="0">
                    <a:pos x="1" y="5"/>
                  </a:cxn>
                  <a:cxn ang="0">
                    <a:pos x="1" y="10"/>
                  </a:cxn>
                  <a:cxn ang="0">
                    <a:pos x="1" y="10"/>
                  </a:cxn>
                </a:cxnLst>
                <a:rect l="0" t="0" r="r" b="b"/>
                <a:pathLst>
                  <a:path w="1" h="62">
                    <a:moveTo>
                      <a:pt x="0" y="48"/>
                    </a:moveTo>
                    <a:lnTo>
                      <a:pt x="0" y="48"/>
                    </a:lnTo>
                    <a:lnTo>
                      <a:pt x="0" y="48"/>
                    </a:lnTo>
                    <a:lnTo>
                      <a:pt x="0" y="47"/>
                    </a:lnTo>
                    <a:lnTo>
                      <a:pt x="0" y="47"/>
                    </a:lnTo>
                    <a:lnTo>
                      <a:pt x="0" y="47"/>
                    </a:lnTo>
                    <a:lnTo>
                      <a:pt x="0" y="47"/>
                    </a:lnTo>
                    <a:lnTo>
                      <a:pt x="0" y="48"/>
                    </a:lnTo>
                    <a:lnTo>
                      <a:pt x="0" y="47"/>
                    </a:lnTo>
                    <a:lnTo>
                      <a:pt x="0" y="48"/>
                    </a:lnTo>
                    <a:lnTo>
                      <a:pt x="0" y="48"/>
                    </a:lnTo>
                    <a:lnTo>
                      <a:pt x="0" y="49"/>
                    </a:lnTo>
                    <a:lnTo>
                      <a:pt x="0" y="49"/>
                    </a:lnTo>
                    <a:lnTo>
                      <a:pt x="0" y="49"/>
                    </a:lnTo>
                    <a:lnTo>
                      <a:pt x="0" y="48"/>
                    </a:lnTo>
                    <a:lnTo>
                      <a:pt x="0" y="49"/>
                    </a:lnTo>
                    <a:lnTo>
                      <a:pt x="0" y="49"/>
                    </a:lnTo>
                    <a:lnTo>
                      <a:pt x="0" y="49"/>
                    </a:lnTo>
                    <a:lnTo>
                      <a:pt x="0" y="49"/>
                    </a:lnTo>
                    <a:lnTo>
                      <a:pt x="0" y="49"/>
                    </a:lnTo>
                    <a:lnTo>
                      <a:pt x="0" y="49"/>
                    </a:lnTo>
                    <a:lnTo>
                      <a:pt x="0" y="49"/>
                    </a:lnTo>
                    <a:lnTo>
                      <a:pt x="0" y="49"/>
                    </a:lnTo>
                    <a:lnTo>
                      <a:pt x="0" y="49"/>
                    </a:lnTo>
                    <a:lnTo>
                      <a:pt x="0" y="49"/>
                    </a:lnTo>
                    <a:lnTo>
                      <a:pt x="0" y="49"/>
                    </a:lnTo>
                    <a:lnTo>
                      <a:pt x="0" y="49"/>
                    </a:lnTo>
                    <a:lnTo>
                      <a:pt x="0" y="48"/>
                    </a:lnTo>
                    <a:lnTo>
                      <a:pt x="0" y="48"/>
                    </a:lnTo>
                    <a:lnTo>
                      <a:pt x="0" y="48"/>
                    </a:lnTo>
                    <a:lnTo>
                      <a:pt x="0" y="49"/>
                    </a:lnTo>
                    <a:lnTo>
                      <a:pt x="0" y="48"/>
                    </a:lnTo>
                    <a:lnTo>
                      <a:pt x="0" y="48"/>
                    </a:lnTo>
                    <a:lnTo>
                      <a:pt x="0" y="48"/>
                    </a:lnTo>
                    <a:lnTo>
                      <a:pt x="0" y="48"/>
                    </a:lnTo>
                    <a:lnTo>
                      <a:pt x="0" y="47"/>
                    </a:lnTo>
                    <a:lnTo>
                      <a:pt x="0" y="47"/>
                    </a:lnTo>
                    <a:lnTo>
                      <a:pt x="0" y="48"/>
                    </a:lnTo>
                    <a:lnTo>
                      <a:pt x="0" y="48"/>
                    </a:lnTo>
                    <a:lnTo>
                      <a:pt x="0" y="48"/>
                    </a:lnTo>
                    <a:lnTo>
                      <a:pt x="0" y="48"/>
                    </a:lnTo>
                    <a:lnTo>
                      <a:pt x="0" y="49"/>
                    </a:lnTo>
                    <a:lnTo>
                      <a:pt x="0" y="49"/>
                    </a:lnTo>
                    <a:lnTo>
                      <a:pt x="0" y="49"/>
                    </a:lnTo>
                    <a:lnTo>
                      <a:pt x="0" y="51"/>
                    </a:lnTo>
                    <a:lnTo>
                      <a:pt x="0" y="51"/>
                    </a:lnTo>
                    <a:lnTo>
                      <a:pt x="0" y="52"/>
                    </a:lnTo>
                    <a:lnTo>
                      <a:pt x="0" y="52"/>
                    </a:lnTo>
                    <a:lnTo>
                      <a:pt x="0" y="52"/>
                    </a:lnTo>
                    <a:lnTo>
                      <a:pt x="0" y="52"/>
                    </a:lnTo>
                    <a:lnTo>
                      <a:pt x="0" y="52"/>
                    </a:lnTo>
                    <a:lnTo>
                      <a:pt x="0" y="53"/>
                    </a:lnTo>
                    <a:lnTo>
                      <a:pt x="0" y="53"/>
                    </a:lnTo>
                    <a:lnTo>
                      <a:pt x="0" y="53"/>
                    </a:lnTo>
                    <a:lnTo>
                      <a:pt x="0" y="52"/>
                    </a:lnTo>
                    <a:lnTo>
                      <a:pt x="0" y="53"/>
                    </a:lnTo>
                    <a:lnTo>
                      <a:pt x="0" y="53"/>
                    </a:lnTo>
                    <a:lnTo>
                      <a:pt x="0" y="54"/>
                    </a:lnTo>
                    <a:lnTo>
                      <a:pt x="0" y="53"/>
                    </a:lnTo>
                    <a:lnTo>
                      <a:pt x="0" y="54"/>
                    </a:lnTo>
                    <a:lnTo>
                      <a:pt x="0" y="53"/>
                    </a:lnTo>
                    <a:lnTo>
                      <a:pt x="0" y="53"/>
                    </a:lnTo>
                    <a:lnTo>
                      <a:pt x="0" y="54"/>
                    </a:lnTo>
                    <a:lnTo>
                      <a:pt x="0" y="53"/>
                    </a:lnTo>
                    <a:lnTo>
                      <a:pt x="0" y="53"/>
                    </a:lnTo>
                    <a:lnTo>
                      <a:pt x="0" y="53"/>
                    </a:lnTo>
                    <a:lnTo>
                      <a:pt x="0" y="54"/>
                    </a:lnTo>
                    <a:lnTo>
                      <a:pt x="0" y="54"/>
                    </a:lnTo>
                    <a:lnTo>
                      <a:pt x="0" y="55"/>
                    </a:lnTo>
                    <a:lnTo>
                      <a:pt x="0" y="55"/>
                    </a:lnTo>
                    <a:lnTo>
                      <a:pt x="0" y="56"/>
                    </a:lnTo>
                    <a:lnTo>
                      <a:pt x="0" y="56"/>
                    </a:lnTo>
                    <a:lnTo>
                      <a:pt x="0" y="56"/>
                    </a:lnTo>
                    <a:lnTo>
                      <a:pt x="0" y="56"/>
                    </a:lnTo>
                    <a:lnTo>
                      <a:pt x="0" y="56"/>
                    </a:lnTo>
                    <a:lnTo>
                      <a:pt x="0" y="56"/>
                    </a:lnTo>
                    <a:lnTo>
                      <a:pt x="0" y="56"/>
                    </a:lnTo>
                    <a:lnTo>
                      <a:pt x="0" y="56"/>
                    </a:lnTo>
                    <a:lnTo>
                      <a:pt x="0" y="56"/>
                    </a:lnTo>
                    <a:lnTo>
                      <a:pt x="0" y="56"/>
                    </a:lnTo>
                    <a:lnTo>
                      <a:pt x="0" y="56"/>
                    </a:lnTo>
                    <a:lnTo>
                      <a:pt x="0" y="56"/>
                    </a:lnTo>
                    <a:lnTo>
                      <a:pt x="0" y="56"/>
                    </a:lnTo>
                    <a:lnTo>
                      <a:pt x="0" y="57"/>
                    </a:lnTo>
                    <a:lnTo>
                      <a:pt x="0" y="56"/>
                    </a:lnTo>
                    <a:lnTo>
                      <a:pt x="0" y="56"/>
                    </a:lnTo>
                    <a:lnTo>
                      <a:pt x="0" y="55"/>
                    </a:lnTo>
                    <a:lnTo>
                      <a:pt x="0" y="55"/>
                    </a:lnTo>
                    <a:lnTo>
                      <a:pt x="0" y="55"/>
                    </a:lnTo>
                    <a:lnTo>
                      <a:pt x="0" y="55"/>
                    </a:lnTo>
                    <a:lnTo>
                      <a:pt x="0" y="55"/>
                    </a:lnTo>
                    <a:lnTo>
                      <a:pt x="0" y="56"/>
                    </a:lnTo>
                    <a:lnTo>
                      <a:pt x="0" y="56"/>
                    </a:lnTo>
                    <a:lnTo>
                      <a:pt x="0" y="56"/>
                    </a:lnTo>
                    <a:lnTo>
                      <a:pt x="0" y="56"/>
                    </a:lnTo>
                    <a:lnTo>
                      <a:pt x="0" y="56"/>
                    </a:lnTo>
                    <a:lnTo>
                      <a:pt x="0" y="56"/>
                    </a:lnTo>
                    <a:lnTo>
                      <a:pt x="0" y="57"/>
                    </a:lnTo>
                    <a:lnTo>
                      <a:pt x="0" y="57"/>
                    </a:lnTo>
                    <a:lnTo>
                      <a:pt x="0" y="58"/>
                    </a:lnTo>
                    <a:lnTo>
                      <a:pt x="0" y="57"/>
                    </a:lnTo>
                    <a:lnTo>
                      <a:pt x="0" y="57"/>
                    </a:lnTo>
                    <a:lnTo>
                      <a:pt x="0" y="57"/>
                    </a:lnTo>
                    <a:lnTo>
                      <a:pt x="0" y="58"/>
                    </a:lnTo>
                    <a:lnTo>
                      <a:pt x="0" y="57"/>
                    </a:lnTo>
                    <a:lnTo>
                      <a:pt x="0" y="58"/>
                    </a:lnTo>
                    <a:lnTo>
                      <a:pt x="0" y="57"/>
                    </a:lnTo>
                    <a:lnTo>
                      <a:pt x="0" y="58"/>
                    </a:lnTo>
                    <a:lnTo>
                      <a:pt x="0" y="57"/>
                    </a:lnTo>
                    <a:lnTo>
                      <a:pt x="0" y="57"/>
                    </a:lnTo>
                    <a:lnTo>
                      <a:pt x="0" y="58"/>
                    </a:lnTo>
                    <a:lnTo>
                      <a:pt x="0" y="57"/>
                    </a:lnTo>
                    <a:lnTo>
                      <a:pt x="0" y="57"/>
                    </a:lnTo>
                    <a:lnTo>
                      <a:pt x="0" y="57"/>
                    </a:lnTo>
                    <a:lnTo>
                      <a:pt x="0" y="56"/>
                    </a:lnTo>
                    <a:lnTo>
                      <a:pt x="0" y="57"/>
                    </a:lnTo>
                    <a:lnTo>
                      <a:pt x="0" y="57"/>
                    </a:lnTo>
                    <a:lnTo>
                      <a:pt x="0" y="57"/>
                    </a:lnTo>
                    <a:lnTo>
                      <a:pt x="0" y="57"/>
                    </a:lnTo>
                    <a:lnTo>
                      <a:pt x="0" y="57"/>
                    </a:lnTo>
                    <a:lnTo>
                      <a:pt x="0" y="57"/>
                    </a:lnTo>
                    <a:lnTo>
                      <a:pt x="0" y="57"/>
                    </a:lnTo>
                    <a:lnTo>
                      <a:pt x="0" y="57"/>
                    </a:lnTo>
                    <a:lnTo>
                      <a:pt x="0" y="57"/>
                    </a:lnTo>
                    <a:lnTo>
                      <a:pt x="0" y="57"/>
                    </a:lnTo>
                    <a:lnTo>
                      <a:pt x="0" y="58"/>
                    </a:lnTo>
                    <a:lnTo>
                      <a:pt x="0" y="57"/>
                    </a:lnTo>
                    <a:lnTo>
                      <a:pt x="0" y="58"/>
                    </a:lnTo>
                    <a:lnTo>
                      <a:pt x="0" y="59"/>
                    </a:lnTo>
                    <a:lnTo>
                      <a:pt x="0" y="58"/>
                    </a:lnTo>
                    <a:lnTo>
                      <a:pt x="0" y="57"/>
                    </a:lnTo>
                    <a:lnTo>
                      <a:pt x="0" y="58"/>
                    </a:lnTo>
                    <a:lnTo>
                      <a:pt x="0" y="58"/>
                    </a:lnTo>
                    <a:lnTo>
                      <a:pt x="0" y="59"/>
                    </a:lnTo>
                    <a:lnTo>
                      <a:pt x="0" y="59"/>
                    </a:lnTo>
                    <a:lnTo>
                      <a:pt x="0" y="59"/>
                    </a:lnTo>
                    <a:lnTo>
                      <a:pt x="0" y="59"/>
                    </a:lnTo>
                    <a:lnTo>
                      <a:pt x="0" y="59"/>
                    </a:lnTo>
                    <a:lnTo>
                      <a:pt x="0" y="58"/>
                    </a:lnTo>
                    <a:lnTo>
                      <a:pt x="0" y="59"/>
                    </a:lnTo>
                    <a:lnTo>
                      <a:pt x="0" y="58"/>
                    </a:lnTo>
                    <a:lnTo>
                      <a:pt x="0" y="57"/>
                    </a:lnTo>
                    <a:lnTo>
                      <a:pt x="0" y="57"/>
                    </a:lnTo>
                    <a:lnTo>
                      <a:pt x="0" y="56"/>
                    </a:lnTo>
                    <a:lnTo>
                      <a:pt x="0" y="55"/>
                    </a:lnTo>
                    <a:lnTo>
                      <a:pt x="0" y="54"/>
                    </a:lnTo>
                    <a:lnTo>
                      <a:pt x="0" y="54"/>
                    </a:lnTo>
                    <a:lnTo>
                      <a:pt x="0" y="53"/>
                    </a:lnTo>
                    <a:lnTo>
                      <a:pt x="0" y="54"/>
                    </a:lnTo>
                    <a:lnTo>
                      <a:pt x="0" y="54"/>
                    </a:lnTo>
                    <a:lnTo>
                      <a:pt x="0" y="54"/>
                    </a:lnTo>
                    <a:lnTo>
                      <a:pt x="0" y="54"/>
                    </a:lnTo>
                    <a:lnTo>
                      <a:pt x="0" y="54"/>
                    </a:lnTo>
                    <a:lnTo>
                      <a:pt x="0" y="54"/>
                    </a:lnTo>
                    <a:lnTo>
                      <a:pt x="0" y="54"/>
                    </a:lnTo>
                    <a:lnTo>
                      <a:pt x="0" y="53"/>
                    </a:lnTo>
                    <a:lnTo>
                      <a:pt x="0" y="54"/>
                    </a:lnTo>
                    <a:lnTo>
                      <a:pt x="0" y="54"/>
                    </a:lnTo>
                    <a:lnTo>
                      <a:pt x="0" y="54"/>
                    </a:lnTo>
                    <a:lnTo>
                      <a:pt x="0" y="55"/>
                    </a:lnTo>
                    <a:lnTo>
                      <a:pt x="0" y="55"/>
                    </a:lnTo>
                    <a:lnTo>
                      <a:pt x="0" y="55"/>
                    </a:lnTo>
                    <a:lnTo>
                      <a:pt x="0" y="54"/>
                    </a:lnTo>
                    <a:lnTo>
                      <a:pt x="0" y="55"/>
                    </a:lnTo>
                    <a:lnTo>
                      <a:pt x="0" y="55"/>
                    </a:lnTo>
                    <a:lnTo>
                      <a:pt x="0" y="55"/>
                    </a:lnTo>
                    <a:lnTo>
                      <a:pt x="0" y="54"/>
                    </a:lnTo>
                    <a:lnTo>
                      <a:pt x="0" y="53"/>
                    </a:lnTo>
                    <a:lnTo>
                      <a:pt x="0" y="52"/>
                    </a:lnTo>
                    <a:lnTo>
                      <a:pt x="0" y="51"/>
                    </a:lnTo>
                    <a:lnTo>
                      <a:pt x="0" y="51"/>
                    </a:lnTo>
                    <a:lnTo>
                      <a:pt x="0" y="51"/>
                    </a:lnTo>
                    <a:lnTo>
                      <a:pt x="0" y="50"/>
                    </a:lnTo>
                    <a:lnTo>
                      <a:pt x="0" y="49"/>
                    </a:lnTo>
                    <a:lnTo>
                      <a:pt x="0" y="49"/>
                    </a:lnTo>
                    <a:lnTo>
                      <a:pt x="0" y="48"/>
                    </a:lnTo>
                    <a:lnTo>
                      <a:pt x="0" y="48"/>
                    </a:lnTo>
                    <a:lnTo>
                      <a:pt x="0" y="48"/>
                    </a:lnTo>
                    <a:lnTo>
                      <a:pt x="0" y="48"/>
                    </a:lnTo>
                    <a:lnTo>
                      <a:pt x="0" y="48"/>
                    </a:lnTo>
                    <a:lnTo>
                      <a:pt x="0" y="48"/>
                    </a:lnTo>
                    <a:lnTo>
                      <a:pt x="0" y="48"/>
                    </a:lnTo>
                    <a:lnTo>
                      <a:pt x="0" y="48"/>
                    </a:lnTo>
                    <a:lnTo>
                      <a:pt x="0" y="48"/>
                    </a:lnTo>
                    <a:lnTo>
                      <a:pt x="0" y="48"/>
                    </a:lnTo>
                    <a:lnTo>
                      <a:pt x="0" y="48"/>
                    </a:lnTo>
                    <a:lnTo>
                      <a:pt x="0" y="49"/>
                    </a:lnTo>
                    <a:lnTo>
                      <a:pt x="0" y="49"/>
                    </a:lnTo>
                    <a:lnTo>
                      <a:pt x="0" y="50"/>
                    </a:lnTo>
                    <a:lnTo>
                      <a:pt x="0" y="50"/>
                    </a:lnTo>
                    <a:lnTo>
                      <a:pt x="0" y="51"/>
                    </a:lnTo>
                    <a:lnTo>
                      <a:pt x="0" y="51"/>
                    </a:lnTo>
                    <a:lnTo>
                      <a:pt x="0" y="50"/>
                    </a:lnTo>
                    <a:lnTo>
                      <a:pt x="0" y="50"/>
                    </a:lnTo>
                    <a:lnTo>
                      <a:pt x="0" y="49"/>
                    </a:lnTo>
                    <a:lnTo>
                      <a:pt x="0" y="49"/>
                    </a:lnTo>
                    <a:lnTo>
                      <a:pt x="0" y="49"/>
                    </a:lnTo>
                    <a:lnTo>
                      <a:pt x="0" y="49"/>
                    </a:lnTo>
                    <a:lnTo>
                      <a:pt x="0" y="50"/>
                    </a:lnTo>
                    <a:lnTo>
                      <a:pt x="0" y="50"/>
                    </a:lnTo>
                    <a:lnTo>
                      <a:pt x="0" y="51"/>
                    </a:lnTo>
                    <a:lnTo>
                      <a:pt x="0" y="51"/>
                    </a:lnTo>
                    <a:lnTo>
                      <a:pt x="0" y="51"/>
                    </a:lnTo>
                    <a:lnTo>
                      <a:pt x="0" y="51"/>
                    </a:lnTo>
                    <a:lnTo>
                      <a:pt x="0" y="51"/>
                    </a:lnTo>
                    <a:lnTo>
                      <a:pt x="0" y="51"/>
                    </a:lnTo>
                    <a:lnTo>
                      <a:pt x="0" y="51"/>
                    </a:lnTo>
                    <a:lnTo>
                      <a:pt x="0" y="51"/>
                    </a:lnTo>
                    <a:lnTo>
                      <a:pt x="0" y="51"/>
                    </a:lnTo>
                    <a:lnTo>
                      <a:pt x="0" y="52"/>
                    </a:lnTo>
                    <a:lnTo>
                      <a:pt x="0" y="51"/>
                    </a:lnTo>
                    <a:lnTo>
                      <a:pt x="0" y="52"/>
                    </a:lnTo>
                    <a:lnTo>
                      <a:pt x="0" y="52"/>
                    </a:lnTo>
                    <a:lnTo>
                      <a:pt x="0" y="51"/>
                    </a:lnTo>
                    <a:lnTo>
                      <a:pt x="0" y="52"/>
                    </a:lnTo>
                    <a:lnTo>
                      <a:pt x="0" y="52"/>
                    </a:lnTo>
                    <a:lnTo>
                      <a:pt x="0" y="52"/>
                    </a:lnTo>
                    <a:lnTo>
                      <a:pt x="0" y="52"/>
                    </a:lnTo>
                    <a:lnTo>
                      <a:pt x="0" y="52"/>
                    </a:lnTo>
                    <a:lnTo>
                      <a:pt x="0" y="52"/>
                    </a:lnTo>
                    <a:lnTo>
                      <a:pt x="0" y="51"/>
                    </a:lnTo>
                    <a:lnTo>
                      <a:pt x="0" y="52"/>
                    </a:lnTo>
                    <a:lnTo>
                      <a:pt x="0" y="51"/>
                    </a:lnTo>
                    <a:lnTo>
                      <a:pt x="0" y="52"/>
                    </a:lnTo>
                    <a:lnTo>
                      <a:pt x="0" y="52"/>
                    </a:lnTo>
                    <a:lnTo>
                      <a:pt x="0" y="52"/>
                    </a:lnTo>
                    <a:lnTo>
                      <a:pt x="0" y="52"/>
                    </a:lnTo>
                    <a:lnTo>
                      <a:pt x="0" y="51"/>
                    </a:lnTo>
                    <a:lnTo>
                      <a:pt x="0" y="51"/>
                    </a:lnTo>
                    <a:lnTo>
                      <a:pt x="0" y="51"/>
                    </a:lnTo>
                    <a:lnTo>
                      <a:pt x="0" y="51"/>
                    </a:lnTo>
                    <a:lnTo>
                      <a:pt x="0" y="52"/>
                    </a:lnTo>
                    <a:lnTo>
                      <a:pt x="0" y="52"/>
                    </a:lnTo>
                    <a:lnTo>
                      <a:pt x="0" y="52"/>
                    </a:lnTo>
                    <a:lnTo>
                      <a:pt x="0" y="53"/>
                    </a:lnTo>
                    <a:lnTo>
                      <a:pt x="0" y="53"/>
                    </a:lnTo>
                    <a:lnTo>
                      <a:pt x="0" y="53"/>
                    </a:lnTo>
                    <a:lnTo>
                      <a:pt x="0" y="54"/>
                    </a:lnTo>
                    <a:lnTo>
                      <a:pt x="0" y="53"/>
                    </a:lnTo>
                    <a:lnTo>
                      <a:pt x="0" y="54"/>
                    </a:lnTo>
                    <a:lnTo>
                      <a:pt x="0" y="54"/>
                    </a:lnTo>
                    <a:lnTo>
                      <a:pt x="0" y="55"/>
                    </a:lnTo>
                    <a:lnTo>
                      <a:pt x="0" y="55"/>
                    </a:lnTo>
                    <a:lnTo>
                      <a:pt x="0" y="56"/>
                    </a:lnTo>
                    <a:lnTo>
                      <a:pt x="0" y="56"/>
                    </a:lnTo>
                    <a:lnTo>
                      <a:pt x="0" y="56"/>
                    </a:lnTo>
                    <a:lnTo>
                      <a:pt x="0" y="56"/>
                    </a:lnTo>
                    <a:lnTo>
                      <a:pt x="0" y="57"/>
                    </a:lnTo>
                    <a:lnTo>
                      <a:pt x="0" y="57"/>
                    </a:lnTo>
                    <a:lnTo>
                      <a:pt x="0" y="58"/>
                    </a:lnTo>
                    <a:lnTo>
                      <a:pt x="0" y="58"/>
                    </a:lnTo>
                    <a:lnTo>
                      <a:pt x="0" y="58"/>
                    </a:lnTo>
                    <a:lnTo>
                      <a:pt x="0" y="58"/>
                    </a:lnTo>
                    <a:lnTo>
                      <a:pt x="0" y="58"/>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8"/>
                    </a:lnTo>
                    <a:lnTo>
                      <a:pt x="0" y="57"/>
                    </a:lnTo>
                    <a:lnTo>
                      <a:pt x="0" y="57"/>
                    </a:lnTo>
                    <a:lnTo>
                      <a:pt x="0" y="57"/>
                    </a:lnTo>
                    <a:lnTo>
                      <a:pt x="0" y="57"/>
                    </a:lnTo>
                    <a:lnTo>
                      <a:pt x="0" y="57"/>
                    </a:lnTo>
                    <a:lnTo>
                      <a:pt x="0" y="59"/>
                    </a:lnTo>
                    <a:lnTo>
                      <a:pt x="0" y="59"/>
                    </a:lnTo>
                    <a:lnTo>
                      <a:pt x="0" y="60"/>
                    </a:lnTo>
                    <a:lnTo>
                      <a:pt x="0" y="60"/>
                    </a:lnTo>
                    <a:lnTo>
                      <a:pt x="0" y="60"/>
                    </a:lnTo>
                    <a:lnTo>
                      <a:pt x="0" y="60"/>
                    </a:lnTo>
                    <a:lnTo>
                      <a:pt x="0" y="60"/>
                    </a:lnTo>
                    <a:lnTo>
                      <a:pt x="0" y="60"/>
                    </a:lnTo>
                    <a:lnTo>
                      <a:pt x="0" y="60"/>
                    </a:lnTo>
                    <a:lnTo>
                      <a:pt x="0" y="60"/>
                    </a:lnTo>
                    <a:lnTo>
                      <a:pt x="0" y="61"/>
                    </a:lnTo>
                    <a:lnTo>
                      <a:pt x="0" y="61"/>
                    </a:lnTo>
                    <a:lnTo>
                      <a:pt x="0" y="61"/>
                    </a:lnTo>
                    <a:lnTo>
                      <a:pt x="0" y="62"/>
                    </a:lnTo>
                    <a:lnTo>
                      <a:pt x="0" y="61"/>
                    </a:lnTo>
                    <a:lnTo>
                      <a:pt x="0" y="62"/>
                    </a:lnTo>
                    <a:lnTo>
                      <a:pt x="0" y="61"/>
                    </a:lnTo>
                    <a:lnTo>
                      <a:pt x="0" y="60"/>
                    </a:lnTo>
                    <a:lnTo>
                      <a:pt x="0" y="60"/>
                    </a:lnTo>
                    <a:lnTo>
                      <a:pt x="0" y="60"/>
                    </a:lnTo>
                    <a:lnTo>
                      <a:pt x="0" y="60"/>
                    </a:lnTo>
                    <a:lnTo>
                      <a:pt x="0" y="60"/>
                    </a:lnTo>
                    <a:lnTo>
                      <a:pt x="0" y="59"/>
                    </a:lnTo>
                    <a:lnTo>
                      <a:pt x="0" y="59"/>
                    </a:lnTo>
                    <a:lnTo>
                      <a:pt x="0" y="58"/>
                    </a:lnTo>
                    <a:lnTo>
                      <a:pt x="0" y="58"/>
                    </a:lnTo>
                    <a:lnTo>
                      <a:pt x="0" y="58"/>
                    </a:lnTo>
                    <a:lnTo>
                      <a:pt x="0" y="58"/>
                    </a:lnTo>
                    <a:lnTo>
                      <a:pt x="0" y="57"/>
                    </a:lnTo>
                    <a:lnTo>
                      <a:pt x="0" y="57"/>
                    </a:lnTo>
                    <a:lnTo>
                      <a:pt x="0" y="57"/>
                    </a:lnTo>
                    <a:lnTo>
                      <a:pt x="0" y="58"/>
                    </a:lnTo>
                    <a:lnTo>
                      <a:pt x="0" y="58"/>
                    </a:lnTo>
                    <a:lnTo>
                      <a:pt x="0" y="59"/>
                    </a:lnTo>
                    <a:lnTo>
                      <a:pt x="0" y="59"/>
                    </a:lnTo>
                    <a:lnTo>
                      <a:pt x="0" y="59"/>
                    </a:lnTo>
                    <a:lnTo>
                      <a:pt x="0" y="60"/>
                    </a:lnTo>
                    <a:lnTo>
                      <a:pt x="0" y="60"/>
                    </a:lnTo>
                    <a:lnTo>
                      <a:pt x="0" y="61"/>
                    </a:lnTo>
                    <a:lnTo>
                      <a:pt x="0" y="62"/>
                    </a:lnTo>
                    <a:lnTo>
                      <a:pt x="0" y="62"/>
                    </a:lnTo>
                    <a:lnTo>
                      <a:pt x="0" y="61"/>
                    </a:lnTo>
                    <a:lnTo>
                      <a:pt x="0" y="61"/>
                    </a:lnTo>
                    <a:lnTo>
                      <a:pt x="0" y="62"/>
                    </a:lnTo>
                    <a:lnTo>
                      <a:pt x="0" y="61"/>
                    </a:lnTo>
                    <a:lnTo>
                      <a:pt x="0" y="60"/>
                    </a:lnTo>
                    <a:lnTo>
                      <a:pt x="0" y="60"/>
                    </a:lnTo>
                    <a:lnTo>
                      <a:pt x="0" y="59"/>
                    </a:lnTo>
                    <a:lnTo>
                      <a:pt x="0" y="59"/>
                    </a:lnTo>
                    <a:lnTo>
                      <a:pt x="0" y="58"/>
                    </a:lnTo>
                    <a:lnTo>
                      <a:pt x="0" y="58"/>
                    </a:lnTo>
                    <a:lnTo>
                      <a:pt x="0" y="57"/>
                    </a:lnTo>
                    <a:lnTo>
                      <a:pt x="0" y="57"/>
                    </a:lnTo>
                    <a:lnTo>
                      <a:pt x="0" y="56"/>
                    </a:lnTo>
                    <a:lnTo>
                      <a:pt x="0" y="56"/>
                    </a:lnTo>
                    <a:lnTo>
                      <a:pt x="0" y="56"/>
                    </a:lnTo>
                    <a:lnTo>
                      <a:pt x="0" y="56"/>
                    </a:lnTo>
                    <a:lnTo>
                      <a:pt x="0" y="56"/>
                    </a:lnTo>
                    <a:lnTo>
                      <a:pt x="0" y="56"/>
                    </a:lnTo>
                    <a:lnTo>
                      <a:pt x="0" y="55"/>
                    </a:lnTo>
                    <a:lnTo>
                      <a:pt x="0" y="56"/>
                    </a:lnTo>
                    <a:lnTo>
                      <a:pt x="0" y="56"/>
                    </a:lnTo>
                    <a:lnTo>
                      <a:pt x="0" y="57"/>
                    </a:lnTo>
                    <a:lnTo>
                      <a:pt x="0" y="58"/>
                    </a:lnTo>
                    <a:lnTo>
                      <a:pt x="0" y="57"/>
                    </a:lnTo>
                    <a:lnTo>
                      <a:pt x="0" y="58"/>
                    </a:lnTo>
                    <a:lnTo>
                      <a:pt x="0" y="58"/>
                    </a:lnTo>
                    <a:lnTo>
                      <a:pt x="0" y="57"/>
                    </a:lnTo>
                    <a:lnTo>
                      <a:pt x="0" y="58"/>
                    </a:lnTo>
                    <a:lnTo>
                      <a:pt x="0" y="58"/>
                    </a:lnTo>
                    <a:lnTo>
                      <a:pt x="1" y="58"/>
                    </a:lnTo>
                    <a:lnTo>
                      <a:pt x="1" y="58"/>
                    </a:lnTo>
                    <a:lnTo>
                      <a:pt x="1" y="57"/>
                    </a:lnTo>
                    <a:lnTo>
                      <a:pt x="1" y="57"/>
                    </a:lnTo>
                    <a:lnTo>
                      <a:pt x="1" y="56"/>
                    </a:lnTo>
                    <a:lnTo>
                      <a:pt x="1" y="56"/>
                    </a:lnTo>
                    <a:lnTo>
                      <a:pt x="1" y="56"/>
                    </a:lnTo>
                    <a:lnTo>
                      <a:pt x="1" y="56"/>
                    </a:lnTo>
                    <a:lnTo>
                      <a:pt x="1" y="55"/>
                    </a:lnTo>
                    <a:lnTo>
                      <a:pt x="1" y="55"/>
                    </a:lnTo>
                    <a:lnTo>
                      <a:pt x="1" y="55"/>
                    </a:lnTo>
                    <a:lnTo>
                      <a:pt x="1" y="55"/>
                    </a:lnTo>
                    <a:lnTo>
                      <a:pt x="1" y="56"/>
                    </a:lnTo>
                    <a:lnTo>
                      <a:pt x="1" y="57"/>
                    </a:lnTo>
                    <a:lnTo>
                      <a:pt x="1" y="56"/>
                    </a:lnTo>
                    <a:lnTo>
                      <a:pt x="1" y="57"/>
                    </a:lnTo>
                    <a:lnTo>
                      <a:pt x="1" y="57"/>
                    </a:lnTo>
                    <a:lnTo>
                      <a:pt x="1" y="57"/>
                    </a:lnTo>
                    <a:lnTo>
                      <a:pt x="1" y="56"/>
                    </a:lnTo>
                    <a:lnTo>
                      <a:pt x="1" y="56"/>
                    </a:lnTo>
                    <a:lnTo>
                      <a:pt x="1" y="56"/>
                    </a:lnTo>
                    <a:lnTo>
                      <a:pt x="1" y="57"/>
                    </a:lnTo>
                    <a:lnTo>
                      <a:pt x="1" y="57"/>
                    </a:lnTo>
                    <a:lnTo>
                      <a:pt x="1" y="57"/>
                    </a:lnTo>
                    <a:lnTo>
                      <a:pt x="1" y="57"/>
                    </a:lnTo>
                    <a:lnTo>
                      <a:pt x="1" y="57"/>
                    </a:lnTo>
                    <a:lnTo>
                      <a:pt x="1" y="56"/>
                    </a:lnTo>
                    <a:lnTo>
                      <a:pt x="1" y="57"/>
                    </a:lnTo>
                    <a:lnTo>
                      <a:pt x="1" y="56"/>
                    </a:lnTo>
                    <a:lnTo>
                      <a:pt x="1" y="56"/>
                    </a:lnTo>
                    <a:lnTo>
                      <a:pt x="1" y="56"/>
                    </a:lnTo>
                    <a:lnTo>
                      <a:pt x="1" y="56"/>
                    </a:lnTo>
                    <a:lnTo>
                      <a:pt x="1" y="55"/>
                    </a:lnTo>
                    <a:lnTo>
                      <a:pt x="1" y="55"/>
                    </a:lnTo>
                    <a:lnTo>
                      <a:pt x="1" y="54"/>
                    </a:lnTo>
                    <a:lnTo>
                      <a:pt x="1" y="54"/>
                    </a:lnTo>
                    <a:lnTo>
                      <a:pt x="1" y="54"/>
                    </a:lnTo>
                    <a:lnTo>
                      <a:pt x="1" y="54"/>
                    </a:lnTo>
                    <a:lnTo>
                      <a:pt x="1" y="54"/>
                    </a:lnTo>
                    <a:lnTo>
                      <a:pt x="1" y="55"/>
                    </a:lnTo>
                    <a:lnTo>
                      <a:pt x="1" y="55"/>
                    </a:lnTo>
                    <a:lnTo>
                      <a:pt x="1" y="55"/>
                    </a:lnTo>
                    <a:lnTo>
                      <a:pt x="1" y="55"/>
                    </a:lnTo>
                    <a:lnTo>
                      <a:pt x="1" y="56"/>
                    </a:lnTo>
                    <a:lnTo>
                      <a:pt x="1" y="56"/>
                    </a:lnTo>
                    <a:lnTo>
                      <a:pt x="1" y="57"/>
                    </a:lnTo>
                    <a:lnTo>
                      <a:pt x="1" y="58"/>
                    </a:lnTo>
                    <a:lnTo>
                      <a:pt x="1" y="57"/>
                    </a:lnTo>
                    <a:lnTo>
                      <a:pt x="1" y="58"/>
                    </a:lnTo>
                    <a:lnTo>
                      <a:pt x="1" y="57"/>
                    </a:lnTo>
                    <a:lnTo>
                      <a:pt x="1" y="58"/>
                    </a:lnTo>
                    <a:lnTo>
                      <a:pt x="1" y="57"/>
                    </a:lnTo>
                    <a:lnTo>
                      <a:pt x="1" y="58"/>
                    </a:lnTo>
                    <a:lnTo>
                      <a:pt x="1" y="58"/>
                    </a:lnTo>
                    <a:lnTo>
                      <a:pt x="1" y="57"/>
                    </a:lnTo>
                    <a:lnTo>
                      <a:pt x="1" y="57"/>
                    </a:lnTo>
                    <a:lnTo>
                      <a:pt x="1" y="56"/>
                    </a:lnTo>
                    <a:lnTo>
                      <a:pt x="1" y="56"/>
                    </a:lnTo>
                    <a:lnTo>
                      <a:pt x="1" y="55"/>
                    </a:lnTo>
                    <a:lnTo>
                      <a:pt x="1" y="55"/>
                    </a:lnTo>
                    <a:lnTo>
                      <a:pt x="1" y="56"/>
                    </a:lnTo>
                    <a:lnTo>
                      <a:pt x="1" y="55"/>
                    </a:lnTo>
                    <a:lnTo>
                      <a:pt x="1" y="55"/>
                    </a:lnTo>
                    <a:lnTo>
                      <a:pt x="1" y="56"/>
                    </a:lnTo>
                    <a:lnTo>
                      <a:pt x="1" y="55"/>
                    </a:lnTo>
                    <a:lnTo>
                      <a:pt x="1" y="55"/>
                    </a:lnTo>
                    <a:lnTo>
                      <a:pt x="1" y="54"/>
                    </a:lnTo>
                    <a:lnTo>
                      <a:pt x="1" y="54"/>
                    </a:lnTo>
                    <a:lnTo>
                      <a:pt x="1" y="54"/>
                    </a:lnTo>
                    <a:lnTo>
                      <a:pt x="1" y="54"/>
                    </a:lnTo>
                    <a:lnTo>
                      <a:pt x="1" y="54"/>
                    </a:lnTo>
                    <a:lnTo>
                      <a:pt x="1" y="54"/>
                    </a:lnTo>
                    <a:lnTo>
                      <a:pt x="1" y="54"/>
                    </a:lnTo>
                    <a:lnTo>
                      <a:pt x="1" y="54"/>
                    </a:lnTo>
                    <a:lnTo>
                      <a:pt x="1" y="55"/>
                    </a:lnTo>
                    <a:lnTo>
                      <a:pt x="1" y="55"/>
                    </a:lnTo>
                    <a:lnTo>
                      <a:pt x="1" y="62"/>
                    </a:lnTo>
                    <a:lnTo>
                      <a:pt x="1" y="58"/>
                    </a:lnTo>
                    <a:lnTo>
                      <a:pt x="1" y="53"/>
                    </a:lnTo>
                    <a:lnTo>
                      <a:pt x="1" y="49"/>
                    </a:lnTo>
                    <a:lnTo>
                      <a:pt x="1" y="48"/>
                    </a:lnTo>
                    <a:lnTo>
                      <a:pt x="1" y="47"/>
                    </a:lnTo>
                    <a:lnTo>
                      <a:pt x="1" y="46"/>
                    </a:lnTo>
                    <a:lnTo>
                      <a:pt x="1" y="46"/>
                    </a:lnTo>
                    <a:lnTo>
                      <a:pt x="1" y="45"/>
                    </a:lnTo>
                    <a:lnTo>
                      <a:pt x="1" y="44"/>
                    </a:lnTo>
                    <a:lnTo>
                      <a:pt x="1" y="43"/>
                    </a:lnTo>
                    <a:lnTo>
                      <a:pt x="1" y="43"/>
                    </a:lnTo>
                    <a:lnTo>
                      <a:pt x="1" y="41"/>
                    </a:lnTo>
                    <a:lnTo>
                      <a:pt x="1" y="41"/>
                    </a:lnTo>
                    <a:lnTo>
                      <a:pt x="1" y="40"/>
                    </a:lnTo>
                    <a:lnTo>
                      <a:pt x="1" y="39"/>
                    </a:lnTo>
                    <a:lnTo>
                      <a:pt x="1" y="38"/>
                    </a:lnTo>
                    <a:lnTo>
                      <a:pt x="1" y="37"/>
                    </a:lnTo>
                    <a:lnTo>
                      <a:pt x="1" y="37"/>
                    </a:lnTo>
                    <a:lnTo>
                      <a:pt x="1" y="37"/>
                    </a:lnTo>
                    <a:lnTo>
                      <a:pt x="1" y="36"/>
                    </a:lnTo>
                    <a:lnTo>
                      <a:pt x="1" y="36"/>
                    </a:lnTo>
                    <a:lnTo>
                      <a:pt x="1" y="35"/>
                    </a:lnTo>
                    <a:lnTo>
                      <a:pt x="1" y="34"/>
                    </a:lnTo>
                    <a:lnTo>
                      <a:pt x="1" y="34"/>
                    </a:lnTo>
                    <a:lnTo>
                      <a:pt x="1" y="33"/>
                    </a:lnTo>
                    <a:lnTo>
                      <a:pt x="1" y="33"/>
                    </a:lnTo>
                    <a:lnTo>
                      <a:pt x="1" y="32"/>
                    </a:lnTo>
                    <a:lnTo>
                      <a:pt x="1" y="32"/>
                    </a:lnTo>
                    <a:lnTo>
                      <a:pt x="1" y="31"/>
                    </a:lnTo>
                    <a:lnTo>
                      <a:pt x="1" y="31"/>
                    </a:lnTo>
                    <a:lnTo>
                      <a:pt x="1" y="31"/>
                    </a:lnTo>
                    <a:lnTo>
                      <a:pt x="1" y="31"/>
                    </a:lnTo>
                    <a:lnTo>
                      <a:pt x="1" y="30"/>
                    </a:lnTo>
                    <a:lnTo>
                      <a:pt x="1" y="30"/>
                    </a:lnTo>
                    <a:lnTo>
                      <a:pt x="1" y="30"/>
                    </a:lnTo>
                    <a:lnTo>
                      <a:pt x="1" y="29"/>
                    </a:lnTo>
                    <a:lnTo>
                      <a:pt x="1" y="28"/>
                    </a:lnTo>
                    <a:lnTo>
                      <a:pt x="1" y="28"/>
                    </a:lnTo>
                    <a:lnTo>
                      <a:pt x="1" y="27"/>
                    </a:lnTo>
                    <a:lnTo>
                      <a:pt x="1" y="27"/>
                    </a:lnTo>
                    <a:lnTo>
                      <a:pt x="1" y="27"/>
                    </a:lnTo>
                    <a:lnTo>
                      <a:pt x="1" y="26"/>
                    </a:lnTo>
                    <a:lnTo>
                      <a:pt x="1" y="25"/>
                    </a:lnTo>
                    <a:lnTo>
                      <a:pt x="1" y="25"/>
                    </a:lnTo>
                    <a:lnTo>
                      <a:pt x="1" y="25"/>
                    </a:lnTo>
                    <a:lnTo>
                      <a:pt x="1" y="24"/>
                    </a:lnTo>
                    <a:lnTo>
                      <a:pt x="1" y="24"/>
                    </a:lnTo>
                    <a:lnTo>
                      <a:pt x="1" y="23"/>
                    </a:lnTo>
                    <a:lnTo>
                      <a:pt x="1" y="23"/>
                    </a:lnTo>
                    <a:lnTo>
                      <a:pt x="1" y="22"/>
                    </a:lnTo>
                    <a:lnTo>
                      <a:pt x="1" y="22"/>
                    </a:lnTo>
                    <a:lnTo>
                      <a:pt x="1" y="21"/>
                    </a:lnTo>
                    <a:lnTo>
                      <a:pt x="1" y="21"/>
                    </a:lnTo>
                    <a:lnTo>
                      <a:pt x="1" y="21"/>
                    </a:lnTo>
                    <a:lnTo>
                      <a:pt x="1" y="21"/>
                    </a:lnTo>
                    <a:lnTo>
                      <a:pt x="1" y="21"/>
                    </a:lnTo>
                    <a:lnTo>
                      <a:pt x="1" y="21"/>
                    </a:lnTo>
                    <a:lnTo>
                      <a:pt x="1" y="21"/>
                    </a:lnTo>
                    <a:lnTo>
                      <a:pt x="1" y="20"/>
                    </a:lnTo>
                    <a:lnTo>
                      <a:pt x="1" y="21"/>
                    </a:lnTo>
                    <a:lnTo>
                      <a:pt x="1" y="20"/>
                    </a:lnTo>
                    <a:lnTo>
                      <a:pt x="1" y="20"/>
                    </a:lnTo>
                    <a:lnTo>
                      <a:pt x="1" y="20"/>
                    </a:lnTo>
                    <a:lnTo>
                      <a:pt x="1" y="19"/>
                    </a:lnTo>
                    <a:lnTo>
                      <a:pt x="1" y="20"/>
                    </a:lnTo>
                    <a:lnTo>
                      <a:pt x="1" y="20"/>
                    </a:lnTo>
                    <a:lnTo>
                      <a:pt x="1" y="19"/>
                    </a:lnTo>
                    <a:lnTo>
                      <a:pt x="1" y="20"/>
                    </a:lnTo>
                    <a:lnTo>
                      <a:pt x="1" y="19"/>
                    </a:lnTo>
                    <a:lnTo>
                      <a:pt x="1" y="18"/>
                    </a:lnTo>
                    <a:lnTo>
                      <a:pt x="1" y="18"/>
                    </a:lnTo>
                    <a:lnTo>
                      <a:pt x="1" y="18"/>
                    </a:lnTo>
                    <a:lnTo>
                      <a:pt x="1" y="18"/>
                    </a:lnTo>
                    <a:lnTo>
                      <a:pt x="1" y="18"/>
                    </a:lnTo>
                    <a:lnTo>
                      <a:pt x="1" y="18"/>
                    </a:lnTo>
                    <a:lnTo>
                      <a:pt x="1" y="17"/>
                    </a:lnTo>
                    <a:lnTo>
                      <a:pt x="1" y="17"/>
                    </a:lnTo>
                    <a:lnTo>
                      <a:pt x="1" y="17"/>
                    </a:lnTo>
                    <a:lnTo>
                      <a:pt x="1" y="16"/>
                    </a:lnTo>
                    <a:lnTo>
                      <a:pt x="1" y="15"/>
                    </a:lnTo>
                    <a:lnTo>
                      <a:pt x="1" y="15"/>
                    </a:lnTo>
                    <a:lnTo>
                      <a:pt x="1" y="15"/>
                    </a:lnTo>
                    <a:lnTo>
                      <a:pt x="1" y="14"/>
                    </a:lnTo>
                    <a:lnTo>
                      <a:pt x="1" y="15"/>
                    </a:lnTo>
                    <a:lnTo>
                      <a:pt x="1" y="15"/>
                    </a:lnTo>
                    <a:lnTo>
                      <a:pt x="1" y="15"/>
                    </a:lnTo>
                    <a:lnTo>
                      <a:pt x="1" y="14"/>
                    </a:lnTo>
                    <a:lnTo>
                      <a:pt x="1" y="14"/>
                    </a:lnTo>
                    <a:lnTo>
                      <a:pt x="1" y="14"/>
                    </a:lnTo>
                    <a:lnTo>
                      <a:pt x="1" y="14"/>
                    </a:lnTo>
                    <a:lnTo>
                      <a:pt x="1" y="14"/>
                    </a:lnTo>
                    <a:lnTo>
                      <a:pt x="1" y="14"/>
                    </a:lnTo>
                    <a:lnTo>
                      <a:pt x="1" y="14"/>
                    </a:lnTo>
                    <a:lnTo>
                      <a:pt x="1" y="14"/>
                    </a:lnTo>
                    <a:lnTo>
                      <a:pt x="1" y="14"/>
                    </a:lnTo>
                    <a:lnTo>
                      <a:pt x="1" y="14"/>
                    </a:lnTo>
                    <a:lnTo>
                      <a:pt x="1" y="13"/>
                    </a:lnTo>
                    <a:lnTo>
                      <a:pt x="1" y="14"/>
                    </a:lnTo>
                    <a:lnTo>
                      <a:pt x="1" y="14"/>
                    </a:lnTo>
                    <a:lnTo>
                      <a:pt x="1" y="13"/>
                    </a:lnTo>
                    <a:lnTo>
                      <a:pt x="1" y="13"/>
                    </a:lnTo>
                    <a:lnTo>
                      <a:pt x="1" y="13"/>
                    </a:lnTo>
                    <a:lnTo>
                      <a:pt x="1" y="13"/>
                    </a:lnTo>
                    <a:lnTo>
                      <a:pt x="1" y="13"/>
                    </a:lnTo>
                    <a:lnTo>
                      <a:pt x="1" y="13"/>
                    </a:lnTo>
                    <a:lnTo>
                      <a:pt x="1" y="13"/>
                    </a:lnTo>
                    <a:lnTo>
                      <a:pt x="1" y="14"/>
                    </a:lnTo>
                    <a:lnTo>
                      <a:pt x="1" y="13"/>
                    </a:lnTo>
                    <a:lnTo>
                      <a:pt x="1" y="13"/>
                    </a:lnTo>
                    <a:lnTo>
                      <a:pt x="1" y="13"/>
                    </a:lnTo>
                    <a:lnTo>
                      <a:pt x="1" y="13"/>
                    </a:lnTo>
                    <a:lnTo>
                      <a:pt x="1" y="13"/>
                    </a:lnTo>
                    <a:lnTo>
                      <a:pt x="1" y="13"/>
                    </a:lnTo>
                    <a:lnTo>
                      <a:pt x="1" y="13"/>
                    </a:lnTo>
                    <a:lnTo>
                      <a:pt x="1" y="12"/>
                    </a:lnTo>
                    <a:lnTo>
                      <a:pt x="1" y="12"/>
                    </a:lnTo>
                    <a:lnTo>
                      <a:pt x="1" y="11"/>
                    </a:lnTo>
                    <a:lnTo>
                      <a:pt x="1" y="11"/>
                    </a:lnTo>
                    <a:lnTo>
                      <a:pt x="1" y="11"/>
                    </a:lnTo>
                    <a:lnTo>
                      <a:pt x="1" y="10"/>
                    </a:lnTo>
                    <a:lnTo>
                      <a:pt x="1" y="11"/>
                    </a:lnTo>
                    <a:lnTo>
                      <a:pt x="1" y="11"/>
                    </a:lnTo>
                    <a:lnTo>
                      <a:pt x="1" y="13"/>
                    </a:lnTo>
                    <a:lnTo>
                      <a:pt x="1" y="12"/>
                    </a:lnTo>
                    <a:lnTo>
                      <a:pt x="1" y="12"/>
                    </a:lnTo>
                    <a:lnTo>
                      <a:pt x="1" y="12"/>
                    </a:lnTo>
                    <a:lnTo>
                      <a:pt x="1" y="13"/>
                    </a:lnTo>
                    <a:lnTo>
                      <a:pt x="1" y="12"/>
                    </a:lnTo>
                    <a:lnTo>
                      <a:pt x="1" y="13"/>
                    </a:lnTo>
                    <a:lnTo>
                      <a:pt x="1" y="12"/>
                    </a:lnTo>
                    <a:lnTo>
                      <a:pt x="1" y="13"/>
                    </a:lnTo>
                    <a:lnTo>
                      <a:pt x="1" y="12"/>
                    </a:lnTo>
                    <a:lnTo>
                      <a:pt x="1" y="12"/>
                    </a:lnTo>
                    <a:lnTo>
                      <a:pt x="1" y="11"/>
                    </a:lnTo>
                    <a:lnTo>
                      <a:pt x="1" y="12"/>
                    </a:lnTo>
                    <a:lnTo>
                      <a:pt x="1" y="13"/>
                    </a:lnTo>
                    <a:lnTo>
                      <a:pt x="1" y="13"/>
                    </a:lnTo>
                    <a:lnTo>
                      <a:pt x="1" y="12"/>
                    </a:lnTo>
                    <a:lnTo>
                      <a:pt x="1" y="12"/>
                    </a:lnTo>
                    <a:lnTo>
                      <a:pt x="1" y="12"/>
                    </a:lnTo>
                    <a:lnTo>
                      <a:pt x="1" y="11"/>
                    </a:lnTo>
                    <a:lnTo>
                      <a:pt x="1" y="12"/>
                    </a:lnTo>
                    <a:lnTo>
                      <a:pt x="1" y="11"/>
                    </a:lnTo>
                    <a:lnTo>
                      <a:pt x="1" y="11"/>
                    </a:lnTo>
                    <a:lnTo>
                      <a:pt x="1" y="11"/>
                    </a:lnTo>
                    <a:lnTo>
                      <a:pt x="1" y="12"/>
                    </a:lnTo>
                    <a:lnTo>
                      <a:pt x="1" y="12"/>
                    </a:lnTo>
                    <a:lnTo>
                      <a:pt x="1" y="13"/>
                    </a:lnTo>
                    <a:lnTo>
                      <a:pt x="1" y="13"/>
                    </a:lnTo>
                    <a:lnTo>
                      <a:pt x="1" y="13"/>
                    </a:lnTo>
                    <a:lnTo>
                      <a:pt x="1" y="13"/>
                    </a:lnTo>
                    <a:lnTo>
                      <a:pt x="1" y="13"/>
                    </a:lnTo>
                    <a:lnTo>
                      <a:pt x="1" y="13"/>
                    </a:lnTo>
                    <a:lnTo>
                      <a:pt x="1" y="12"/>
                    </a:lnTo>
                    <a:lnTo>
                      <a:pt x="1" y="13"/>
                    </a:lnTo>
                    <a:lnTo>
                      <a:pt x="1" y="12"/>
                    </a:lnTo>
                    <a:lnTo>
                      <a:pt x="1" y="12"/>
                    </a:lnTo>
                    <a:lnTo>
                      <a:pt x="1" y="11"/>
                    </a:lnTo>
                    <a:lnTo>
                      <a:pt x="1" y="11"/>
                    </a:lnTo>
                    <a:lnTo>
                      <a:pt x="1" y="10"/>
                    </a:lnTo>
                    <a:lnTo>
                      <a:pt x="1" y="10"/>
                    </a:lnTo>
                    <a:lnTo>
                      <a:pt x="1" y="9"/>
                    </a:lnTo>
                    <a:lnTo>
                      <a:pt x="1" y="9"/>
                    </a:lnTo>
                    <a:lnTo>
                      <a:pt x="1" y="8"/>
                    </a:lnTo>
                    <a:lnTo>
                      <a:pt x="1" y="9"/>
                    </a:lnTo>
                    <a:lnTo>
                      <a:pt x="1" y="8"/>
                    </a:lnTo>
                    <a:lnTo>
                      <a:pt x="1" y="8"/>
                    </a:lnTo>
                    <a:lnTo>
                      <a:pt x="1" y="8"/>
                    </a:lnTo>
                    <a:lnTo>
                      <a:pt x="1" y="8"/>
                    </a:lnTo>
                    <a:lnTo>
                      <a:pt x="1" y="8"/>
                    </a:lnTo>
                    <a:lnTo>
                      <a:pt x="1" y="9"/>
                    </a:lnTo>
                    <a:lnTo>
                      <a:pt x="1" y="10"/>
                    </a:lnTo>
                    <a:lnTo>
                      <a:pt x="1" y="10"/>
                    </a:lnTo>
                    <a:lnTo>
                      <a:pt x="1" y="11"/>
                    </a:lnTo>
                    <a:lnTo>
                      <a:pt x="1" y="11"/>
                    </a:lnTo>
                    <a:lnTo>
                      <a:pt x="1" y="11"/>
                    </a:lnTo>
                    <a:lnTo>
                      <a:pt x="1" y="11"/>
                    </a:lnTo>
                    <a:lnTo>
                      <a:pt x="1" y="11"/>
                    </a:lnTo>
                    <a:lnTo>
                      <a:pt x="1" y="10"/>
                    </a:lnTo>
                    <a:lnTo>
                      <a:pt x="1" y="9"/>
                    </a:lnTo>
                    <a:lnTo>
                      <a:pt x="1" y="9"/>
                    </a:lnTo>
                    <a:lnTo>
                      <a:pt x="1" y="9"/>
                    </a:lnTo>
                    <a:lnTo>
                      <a:pt x="1" y="9"/>
                    </a:lnTo>
                    <a:lnTo>
                      <a:pt x="1" y="8"/>
                    </a:lnTo>
                    <a:lnTo>
                      <a:pt x="1" y="8"/>
                    </a:lnTo>
                    <a:lnTo>
                      <a:pt x="1" y="7"/>
                    </a:lnTo>
                    <a:lnTo>
                      <a:pt x="1" y="7"/>
                    </a:lnTo>
                    <a:lnTo>
                      <a:pt x="1" y="6"/>
                    </a:lnTo>
                    <a:lnTo>
                      <a:pt x="1" y="5"/>
                    </a:lnTo>
                    <a:lnTo>
                      <a:pt x="1" y="5"/>
                    </a:lnTo>
                    <a:lnTo>
                      <a:pt x="1" y="4"/>
                    </a:lnTo>
                    <a:lnTo>
                      <a:pt x="1" y="3"/>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1"/>
                    </a:lnTo>
                    <a:lnTo>
                      <a:pt x="1" y="0"/>
                    </a:lnTo>
                    <a:lnTo>
                      <a:pt x="1" y="0"/>
                    </a:lnTo>
                    <a:lnTo>
                      <a:pt x="1" y="1"/>
                    </a:lnTo>
                    <a:lnTo>
                      <a:pt x="1" y="0"/>
                    </a:lnTo>
                    <a:lnTo>
                      <a:pt x="1" y="1"/>
                    </a:lnTo>
                    <a:lnTo>
                      <a:pt x="1" y="1"/>
                    </a:lnTo>
                    <a:lnTo>
                      <a:pt x="1" y="0"/>
                    </a:lnTo>
                    <a:lnTo>
                      <a:pt x="1" y="0"/>
                    </a:lnTo>
                    <a:lnTo>
                      <a:pt x="1" y="1"/>
                    </a:lnTo>
                    <a:lnTo>
                      <a:pt x="1" y="1"/>
                    </a:lnTo>
                    <a:lnTo>
                      <a:pt x="1" y="1"/>
                    </a:lnTo>
                    <a:lnTo>
                      <a:pt x="1" y="1"/>
                    </a:lnTo>
                    <a:lnTo>
                      <a:pt x="1" y="1"/>
                    </a:lnTo>
                    <a:lnTo>
                      <a:pt x="1" y="2"/>
                    </a:lnTo>
                    <a:lnTo>
                      <a:pt x="1" y="2"/>
                    </a:lnTo>
                    <a:lnTo>
                      <a:pt x="1" y="3"/>
                    </a:lnTo>
                    <a:lnTo>
                      <a:pt x="1" y="3"/>
                    </a:lnTo>
                    <a:lnTo>
                      <a:pt x="1" y="4"/>
                    </a:lnTo>
                    <a:lnTo>
                      <a:pt x="1" y="4"/>
                    </a:lnTo>
                    <a:lnTo>
                      <a:pt x="1" y="5"/>
                    </a:lnTo>
                    <a:lnTo>
                      <a:pt x="1" y="4"/>
                    </a:lnTo>
                    <a:lnTo>
                      <a:pt x="1" y="5"/>
                    </a:lnTo>
                    <a:lnTo>
                      <a:pt x="1" y="6"/>
                    </a:lnTo>
                    <a:lnTo>
                      <a:pt x="1" y="6"/>
                    </a:lnTo>
                    <a:lnTo>
                      <a:pt x="1" y="6"/>
                    </a:lnTo>
                    <a:lnTo>
                      <a:pt x="1" y="5"/>
                    </a:lnTo>
                    <a:lnTo>
                      <a:pt x="1" y="5"/>
                    </a:lnTo>
                    <a:lnTo>
                      <a:pt x="1" y="5"/>
                    </a:lnTo>
                    <a:lnTo>
                      <a:pt x="1" y="5"/>
                    </a:lnTo>
                    <a:lnTo>
                      <a:pt x="1" y="5"/>
                    </a:lnTo>
                    <a:lnTo>
                      <a:pt x="1" y="5"/>
                    </a:lnTo>
                    <a:lnTo>
                      <a:pt x="1" y="4"/>
                    </a:lnTo>
                    <a:lnTo>
                      <a:pt x="1" y="5"/>
                    </a:lnTo>
                    <a:lnTo>
                      <a:pt x="1" y="5"/>
                    </a:lnTo>
                    <a:lnTo>
                      <a:pt x="1" y="5"/>
                    </a:lnTo>
                    <a:lnTo>
                      <a:pt x="1" y="4"/>
                    </a:lnTo>
                    <a:lnTo>
                      <a:pt x="1" y="5"/>
                    </a:lnTo>
                    <a:lnTo>
                      <a:pt x="1" y="5"/>
                    </a:lnTo>
                    <a:lnTo>
                      <a:pt x="1" y="6"/>
                    </a:lnTo>
                    <a:lnTo>
                      <a:pt x="1" y="6"/>
                    </a:lnTo>
                    <a:lnTo>
                      <a:pt x="1" y="6"/>
                    </a:lnTo>
                    <a:lnTo>
                      <a:pt x="1" y="7"/>
                    </a:lnTo>
                    <a:lnTo>
                      <a:pt x="1" y="6"/>
                    </a:lnTo>
                    <a:lnTo>
                      <a:pt x="1" y="7"/>
                    </a:lnTo>
                    <a:lnTo>
                      <a:pt x="1" y="8"/>
                    </a:lnTo>
                    <a:lnTo>
                      <a:pt x="1" y="8"/>
                    </a:lnTo>
                    <a:lnTo>
                      <a:pt x="1" y="9"/>
                    </a:lnTo>
                    <a:lnTo>
                      <a:pt x="1" y="9"/>
                    </a:lnTo>
                    <a:lnTo>
                      <a:pt x="1" y="10"/>
                    </a:lnTo>
                    <a:lnTo>
                      <a:pt x="1" y="9"/>
                    </a:lnTo>
                    <a:lnTo>
                      <a:pt x="1" y="9"/>
                    </a:lnTo>
                    <a:lnTo>
                      <a:pt x="1" y="9"/>
                    </a:lnTo>
                    <a:lnTo>
                      <a:pt x="1" y="10"/>
                    </a:lnTo>
                    <a:lnTo>
                      <a:pt x="1" y="9"/>
                    </a:lnTo>
                    <a:lnTo>
                      <a:pt x="1" y="10"/>
                    </a:lnTo>
                    <a:lnTo>
                      <a:pt x="1" y="10"/>
                    </a:lnTo>
                    <a:lnTo>
                      <a:pt x="1" y="9"/>
                    </a:lnTo>
                    <a:lnTo>
                      <a:pt x="1" y="9"/>
                    </a:lnTo>
                    <a:lnTo>
                      <a:pt x="1" y="10"/>
                    </a:lnTo>
                    <a:lnTo>
                      <a:pt x="1" y="10"/>
                    </a:lnTo>
                    <a:lnTo>
                      <a:pt x="1" y="11"/>
                    </a:lnTo>
                    <a:lnTo>
                      <a:pt x="1" y="11"/>
                    </a:lnTo>
                    <a:lnTo>
                      <a:pt x="1" y="11"/>
                    </a:lnTo>
                    <a:lnTo>
                      <a:pt x="1" y="10"/>
                    </a:lnTo>
                    <a:lnTo>
                      <a:pt x="1" y="9"/>
                    </a:lnTo>
                    <a:lnTo>
                      <a:pt x="1" y="10"/>
                    </a:lnTo>
                    <a:lnTo>
                      <a:pt x="1" y="9"/>
                    </a:lnTo>
                  </a:path>
                </a:pathLst>
              </a:custGeom>
              <a:noFill/>
              <a:ln w="0">
                <a:solidFill>
                  <a:srgbClr val="3366FF"/>
                </a:solidFill>
                <a:prstDash val="solid"/>
                <a:round/>
                <a:headEnd/>
                <a:tailEnd/>
              </a:ln>
            </p:spPr>
            <p:txBody>
              <a:bodyPr/>
              <a:lstStyle/>
              <a:p>
                <a:endParaRPr lang="en-GB"/>
              </a:p>
            </p:txBody>
          </p:sp>
          <p:sp>
            <p:nvSpPr>
              <p:cNvPr id="186427" name="Freeform 1083"/>
              <p:cNvSpPr>
                <a:spLocks/>
              </p:cNvSpPr>
              <p:nvPr/>
            </p:nvSpPr>
            <p:spPr bwMode="auto">
              <a:xfrm>
                <a:off x="4086" y="3563"/>
                <a:ext cx="1" cy="90"/>
              </a:xfrm>
              <a:custGeom>
                <a:avLst/>
                <a:gdLst/>
                <a:ahLst/>
                <a:cxnLst>
                  <a:cxn ang="0">
                    <a:pos x="0" y="14"/>
                  </a:cxn>
                  <a:cxn ang="0">
                    <a:pos x="0" y="9"/>
                  </a:cxn>
                  <a:cxn ang="0">
                    <a:pos x="0" y="10"/>
                  </a:cxn>
                  <a:cxn ang="0">
                    <a:pos x="0" y="10"/>
                  </a:cxn>
                  <a:cxn ang="0">
                    <a:pos x="0" y="9"/>
                  </a:cxn>
                  <a:cxn ang="0">
                    <a:pos x="0" y="10"/>
                  </a:cxn>
                  <a:cxn ang="0">
                    <a:pos x="0" y="8"/>
                  </a:cxn>
                  <a:cxn ang="0">
                    <a:pos x="0" y="8"/>
                  </a:cxn>
                  <a:cxn ang="0">
                    <a:pos x="0" y="9"/>
                  </a:cxn>
                  <a:cxn ang="0">
                    <a:pos x="0" y="5"/>
                  </a:cxn>
                  <a:cxn ang="0">
                    <a:pos x="0" y="7"/>
                  </a:cxn>
                  <a:cxn ang="0">
                    <a:pos x="0" y="5"/>
                  </a:cxn>
                  <a:cxn ang="0">
                    <a:pos x="0" y="6"/>
                  </a:cxn>
                  <a:cxn ang="0">
                    <a:pos x="0" y="6"/>
                  </a:cxn>
                  <a:cxn ang="0">
                    <a:pos x="0" y="5"/>
                  </a:cxn>
                  <a:cxn ang="0">
                    <a:pos x="0" y="6"/>
                  </a:cxn>
                  <a:cxn ang="0">
                    <a:pos x="0" y="7"/>
                  </a:cxn>
                  <a:cxn ang="0">
                    <a:pos x="0" y="10"/>
                  </a:cxn>
                  <a:cxn ang="0">
                    <a:pos x="0" y="12"/>
                  </a:cxn>
                  <a:cxn ang="0">
                    <a:pos x="0" y="11"/>
                  </a:cxn>
                  <a:cxn ang="0">
                    <a:pos x="0" y="13"/>
                  </a:cxn>
                  <a:cxn ang="0">
                    <a:pos x="0" y="11"/>
                  </a:cxn>
                  <a:cxn ang="0">
                    <a:pos x="0" y="10"/>
                  </a:cxn>
                  <a:cxn ang="0">
                    <a:pos x="0" y="8"/>
                  </a:cxn>
                  <a:cxn ang="0">
                    <a:pos x="0" y="9"/>
                  </a:cxn>
                  <a:cxn ang="0">
                    <a:pos x="0" y="6"/>
                  </a:cxn>
                  <a:cxn ang="0">
                    <a:pos x="0" y="7"/>
                  </a:cxn>
                  <a:cxn ang="0">
                    <a:pos x="0" y="10"/>
                  </a:cxn>
                  <a:cxn ang="0">
                    <a:pos x="0" y="10"/>
                  </a:cxn>
                  <a:cxn ang="0">
                    <a:pos x="0" y="11"/>
                  </a:cxn>
                  <a:cxn ang="0">
                    <a:pos x="0" y="10"/>
                  </a:cxn>
                  <a:cxn ang="0">
                    <a:pos x="0" y="12"/>
                  </a:cxn>
                  <a:cxn ang="0">
                    <a:pos x="0" y="10"/>
                  </a:cxn>
                  <a:cxn ang="0">
                    <a:pos x="0" y="10"/>
                  </a:cxn>
                  <a:cxn ang="0">
                    <a:pos x="0" y="7"/>
                  </a:cxn>
                  <a:cxn ang="0">
                    <a:pos x="0" y="8"/>
                  </a:cxn>
                  <a:cxn ang="0">
                    <a:pos x="0" y="5"/>
                  </a:cxn>
                  <a:cxn ang="0">
                    <a:pos x="0" y="5"/>
                  </a:cxn>
                  <a:cxn ang="0">
                    <a:pos x="0" y="3"/>
                  </a:cxn>
                  <a:cxn ang="0">
                    <a:pos x="0" y="1"/>
                  </a:cxn>
                  <a:cxn ang="0">
                    <a:pos x="0" y="2"/>
                  </a:cxn>
                  <a:cxn ang="0">
                    <a:pos x="0" y="4"/>
                  </a:cxn>
                  <a:cxn ang="0">
                    <a:pos x="0" y="2"/>
                  </a:cxn>
                  <a:cxn ang="0">
                    <a:pos x="0" y="2"/>
                  </a:cxn>
                  <a:cxn ang="0">
                    <a:pos x="0" y="4"/>
                  </a:cxn>
                  <a:cxn ang="0">
                    <a:pos x="0" y="5"/>
                  </a:cxn>
                  <a:cxn ang="0">
                    <a:pos x="0" y="6"/>
                  </a:cxn>
                  <a:cxn ang="0">
                    <a:pos x="0" y="5"/>
                  </a:cxn>
                  <a:cxn ang="0">
                    <a:pos x="0" y="3"/>
                  </a:cxn>
                  <a:cxn ang="0">
                    <a:pos x="0" y="4"/>
                  </a:cxn>
                  <a:cxn ang="0">
                    <a:pos x="0" y="2"/>
                  </a:cxn>
                  <a:cxn ang="0">
                    <a:pos x="0" y="3"/>
                  </a:cxn>
                  <a:cxn ang="0">
                    <a:pos x="0" y="4"/>
                  </a:cxn>
                  <a:cxn ang="0">
                    <a:pos x="0" y="2"/>
                  </a:cxn>
                  <a:cxn ang="0">
                    <a:pos x="0" y="4"/>
                  </a:cxn>
                  <a:cxn ang="0">
                    <a:pos x="0" y="5"/>
                  </a:cxn>
                  <a:cxn ang="0">
                    <a:pos x="0" y="6"/>
                  </a:cxn>
                  <a:cxn ang="0">
                    <a:pos x="0" y="7"/>
                  </a:cxn>
                  <a:cxn ang="0">
                    <a:pos x="0" y="3"/>
                  </a:cxn>
                  <a:cxn ang="0">
                    <a:pos x="0" y="6"/>
                  </a:cxn>
                  <a:cxn ang="0">
                    <a:pos x="0" y="6"/>
                  </a:cxn>
                  <a:cxn ang="0">
                    <a:pos x="0" y="8"/>
                  </a:cxn>
                  <a:cxn ang="0">
                    <a:pos x="0" y="6"/>
                  </a:cxn>
                </a:cxnLst>
                <a:rect l="0" t="0" r="r" b="b"/>
                <a:pathLst>
                  <a:path h="15">
                    <a:moveTo>
                      <a:pt x="0" y="13"/>
                    </a:moveTo>
                    <a:lnTo>
                      <a:pt x="0" y="14"/>
                    </a:lnTo>
                    <a:lnTo>
                      <a:pt x="0" y="14"/>
                    </a:lnTo>
                    <a:lnTo>
                      <a:pt x="0" y="15"/>
                    </a:lnTo>
                    <a:lnTo>
                      <a:pt x="0" y="15"/>
                    </a:lnTo>
                    <a:lnTo>
                      <a:pt x="0" y="15"/>
                    </a:lnTo>
                    <a:lnTo>
                      <a:pt x="0" y="15"/>
                    </a:lnTo>
                    <a:lnTo>
                      <a:pt x="0" y="15"/>
                    </a:lnTo>
                    <a:lnTo>
                      <a:pt x="0" y="15"/>
                    </a:lnTo>
                    <a:lnTo>
                      <a:pt x="0" y="15"/>
                    </a:lnTo>
                    <a:lnTo>
                      <a:pt x="0" y="14"/>
                    </a:lnTo>
                    <a:lnTo>
                      <a:pt x="0" y="14"/>
                    </a:lnTo>
                    <a:lnTo>
                      <a:pt x="0" y="14"/>
                    </a:lnTo>
                    <a:lnTo>
                      <a:pt x="0" y="14"/>
                    </a:lnTo>
                    <a:lnTo>
                      <a:pt x="0" y="13"/>
                    </a:lnTo>
                    <a:lnTo>
                      <a:pt x="0" y="13"/>
                    </a:lnTo>
                    <a:lnTo>
                      <a:pt x="0" y="12"/>
                    </a:lnTo>
                    <a:lnTo>
                      <a:pt x="0" y="12"/>
                    </a:lnTo>
                    <a:lnTo>
                      <a:pt x="0" y="11"/>
                    </a:lnTo>
                    <a:lnTo>
                      <a:pt x="0" y="10"/>
                    </a:lnTo>
                    <a:lnTo>
                      <a:pt x="0" y="10"/>
                    </a:lnTo>
                    <a:lnTo>
                      <a:pt x="0" y="9"/>
                    </a:lnTo>
                    <a:lnTo>
                      <a:pt x="0" y="8"/>
                    </a:lnTo>
                    <a:lnTo>
                      <a:pt x="0" y="7"/>
                    </a:lnTo>
                    <a:lnTo>
                      <a:pt x="0" y="7"/>
                    </a:lnTo>
                    <a:lnTo>
                      <a:pt x="0" y="8"/>
                    </a:lnTo>
                    <a:lnTo>
                      <a:pt x="0" y="8"/>
                    </a:lnTo>
                    <a:lnTo>
                      <a:pt x="0" y="9"/>
                    </a:lnTo>
                    <a:lnTo>
                      <a:pt x="0" y="8"/>
                    </a:lnTo>
                    <a:lnTo>
                      <a:pt x="0" y="9"/>
                    </a:lnTo>
                    <a:lnTo>
                      <a:pt x="0" y="9"/>
                    </a:lnTo>
                    <a:lnTo>
                      <a:pt x="0" y="10"/>
                    </a:lnTo>
                    <a:lnTo>
                      <a:pt x="0" y="10"/>
                    </a:lnTo>
                    <a:lnTo>
                      <a:pt x="0" y="11"/>
                    </a:lnTo>
                    <a:lnTo>
                      <a:pt x="0" y="11"/>
                    </a:lnTo>
                    <a:lnTo>
                      <a:pt x="0" y="12"/>
                    </a:lnTo>
                    <a:lnTo>
                      <a:pt x="0" y="11"/>
                    </a:lnTo>
                    <a:lnTo>
                      <a:pt x="0" y="12"/>
                    </a:lnTo>
                    <a:lnTo>
                      <a:pt x="0" y="12"/>
                    </a:lnTo>
                    <a:lnTo>
                      <a:pt x="0" y="12"/>
                    </a:lnTo>
                    <a:lnTo>
                      <a:pt x="0" y="12"/>
                    </a:lnTo>
                    <a:lnTo>
                      <a:pt x="0" y="11"/>
                    </a:lnTo>
                    <a:lnTo>
                      <a:pt x="0" y="11"/>
                    </a:lnTo>
                    <a:lnTo>
                      <a:pt x="0" y="10"/>
                    </a:lnTo>
                    <a:lnTo>
                      <a:pt x="0" y="11"/>
                    </a:lnTo>
                    <a:lnTo>
                      <a:pt x="0" y="10"/>
                    </a:lnTo>
                    <a:lnTo>
                      <a:pt x="0" y="10"/>
                    </a:lnTo>
                    <a:lnTo>
                      <a:pt x="0" y="10"/>
                    </a:lnTo>
                    <a:lnTo>
                      <a:pt x="0" y="10"/>
                    </a:lnTo>
                    <a:lnTo>
                      <a:pt x="0" y="10"/>
                    </a:lnTo>
                    <a:lnTo>
                      <a:pt x="0" y="9"/>
                    </a:lnTo>
                    <a:lnTo>
                      <a:pt x="0" y="9"/>
                    </a:lnTo>
                    <a:lnTo>
                      <a:pt x="0" y="9"/>
                    </a:lnTo>
                    <a:lnTo>
                      <a:pt x="0" y="9"/>
                    </a:lnTo>
                    <a:lnTo>
                      <a:pt x="0" y="9"/>
                    </a:lnTo>
                    <a:lnTo>
                      <a:pt x="0" y="9"/>
                    </a:lnTo>
                    <a:lnTo>
                      <a:pt x="0" y="9"/>
                    </a:lnTo>
                    <a:lnTo>
                      <a:pt x="0" y="9"/>
                    </a:lnTo>
                    <a:lnTo>
                      <a:pt x="0" y="9"/>
                    </a:lnTo>
                    <a:lnTo>
                      <a:pt x="0" y="9"/>
                    </a:lnTo>
                    <a:lnTo>
                      <a:pt x="0" y="8"/>
                    </a:lnTo>
                    <a:lnTo>
                      <a:pt x="0" y="9"/>
                    </a:lnTo>
                    <a:lnTo>
                      <a:pt x="0" y="9"/>
                    </a:lnTo>
                    <a:lnTo>
                      <a:pt x="0" y="9"/>
                    </a:lnTo>
                    <a:lnTo>
                      <a:pt x="0" y="9"/>
                    </a:lnTo>
                    <a:lnTo>
                      <a:pt x="0" y="10"/>
                    </a:lnTo>
                    <a:lnTo>
                      <a:pt x="0" y="10"/>
                    </a:lnTo>
                    <a:lnTo>
                      <a:pt x="0" y="11"/>
                    </a:lnTo>
                    <a:lnTo>
                      <a:pt x="0" y="11"/>
                    </a:lnTo>
                    <a:lnTo>
                      <a:pt x="0" y="11"/>
                    </a:lnTo>
                    <a:lnTo>
                      <a:pt x="0" y="12"/>
                    </a:lnTo>
                    <a:lnTo>
                      <a:pt x="0" y="11"/>
                    </a:lnTo>
                    <a:lnTo>
                      <a:pt x="0" y="10"/>
                    </a:lnTo>
                    <a:lnTo>
                      <a:pt x="0" y="10"/>
                    </a:lnTo>
                    <a:lnTo>
                      <a:pt x="0" y="9"/>
                    </a:lnTo>
                    <a:lnTo>
                      <a:pt x="0" y="9"/>
                    </a:lnTo>
                    <a:lnTo>
                      <a:pt x="0" y="8"/>
                    </a:lnTo>
                    <a:lnTo>
                      <a:pt x="0" y="9"/>
                    </a:lnTo>
                    <a:lnTo>
                      <a:pt x="0" y="8"/>
                    </a:lnTo>
                    <a:lnTo>
                      <a:pt x="0" y="9"/>
                    </a:lnTo>
                    <a:lnTo>
                      <a:pt x="0" y="8"/>
                    </a:lnTo>
                    <a:lnTo>
                      <a:pt x="0" y="8"/>
                    </a:lnTo>
                    <a:lnTo>
                      <a:pt x="0" y="7"/>
                    </a:lnTo>
                    <a:lnTo>
                      <a:pt x="0" y="7"/>
                    </a:lnTo>
                    <a:lnTo>
                      <a:pt x="0" y="7"/>
                    </a:lnTo>
                    <a:lnTo>
                      <a:pt x="0" y="7"/>
                    </a:lnTo>
                    <a:lnTo>
                      <a:pt x="0" y="9"/>
                    </a:lnTo>
                    <a:lnTo>
                      <a:pt x="0" y="8"/>
                    </a:lnTo>
                    <a:lnTo>
                      <a:pt x="0" y="9"/>
                    </a:lnTo>
                    <a:lnTo>
                      <a:pt x="0" y="9"/>
                    </a:lnTo>
                    <a:lnTo>
                      <a:pt x="0" y="9"/>
                    </a:lnTo>
                    <a:lnTo>
                      <a:pt x="0" y="9"/>
                    </a:lnTo>
                    <a:lnTo>
                      <a:pt x="0" y="10"/>
                    </a:lnTo>
                    <a:lnTo>
                      <a:pt x="0" y="10"/>
                    </a:lnTo>
                    <a:lnTo>
                      <a:pt x="0" y="9"/>
                    </a:lnTo>
                    <a:lnTo>
                      <a:pt x="0" y="10"/>
                    </a:lnTo>
                    <a:lnTo>
                      <a:pt x="0" y="9"/>
                    </a:lnTo>
                    <a:lnTo>
                      <a:pt x="0" y="9"/>
                    </a:lnTo>
                    <a:lnTo>
                      <a:pt x="0" y="9"/>
                    </a:lnTo>
                    <a:lnTo>
                      <a:pt x="0" y="8"/>
                    </a:lnTo>
                    <a:lnTo>
                      <a:pt x="0" y="8"/>
                    </a:lnTo>
                    <a:lnTo>
                      <a:pt x="0" y="7"/>
                    </a:lnTo>
                    <a:lnTo>
                      <a:pt x="0" y="7"/>
                    </a:lnTo>
                    <a:lnTo>
                      <a:pt x="0" y="7"/>
                    </a:lnTo>
                    <a:lnTo>
                      <a:pt x="0" y="7"/>
                    </a:lnTo>
                    <a:lnTo>
                      <a:pt x="0" y="6"/>
                    </a:lnTo>
                    <a:lnTo>
                      <a:pt x="0" y="6"/>
                    </a:lnTo>
                    <a:lnTo>
                      <a:pt x="0" y="5"/>
                    </a:lnTo>
                    <a:lnTo>
                      <a:pt x="0" y="4"/>
                    </a:lnTo>
                    <a:lnTo>
                      <a:pt x="0" y="5"/>
                    </a:lnTo>
                    <a:lnTo>
                      <a:pt x="0" y="5"/>
                    </a:lnTo>
                    <a:lnTo>
                      <a:pt x="0" y="5"/>
                    </a:lnTo>
                    <a:lnTo>
                      <a:pt x="0" y="5"/>
                    </a:lnTo>
                    <a:lnTo>
                      <a:pt x="0" y="5"/>
                    </a:lnTo>
                    <a:lnTo>
                      <a:pt x="0" y="6"/>
                    </a:lnTo>
                    <a:lnTo>
                      <a:pt x="0" y="5"/>
                    </a:lnTo>
                    <a:lnTo>
                      <a:pt x="0" y="5"/>
                    </a:lnTo>
                    <a:lnTo>
                      <a:pt x="0" y="6"/>
                    </a:lnTo>
                    <a:lnTo>
                      <a:pt x="0" y="6"/>
                    </a:lnTo>
                    <a:lnTo>
                      <a:pt x="0" y="7"/>
                    </a:lnTo>
                    <a:lnTo>
                      <a:pt x="0" y="7"/>
                    </a:lnTo>
                    <a:lnTo>
                      <a:pt x="0" y="6"/>
                    </a:lnTo>
                    <a:lnTo>
                      <a:pt x="0" y="6"/>
                    </a:lnTo>
                    <a:lnTo>
                      <a:pt x="0" y="7"/>
                    </a:lnTo>
                    <a:lnTo>
                      <a:pt x="0" y="7"/>
                    </a:lnTo>
                    <a:lnTo>
                      <a:pt x="0" y="7"/>
                    </a:lnTo>
                    <a:lnTo>
                      <a:pt x="0" y="6"/>
                    </a:lnTo>
                    <a:lnTo>
                      <a:pt x="0" y="7"/>
                    </a:lnTo>
                    <a:lnTo>
                      <a:pt x="0" y="6"/>
                    </a:lnTo>
                    <a:lnTo>
                      <a:pt x="0" y="6"/>
                    </a:lnTo>
                    <a:lnTo>
                      <a:pt x="0" y="6"/>
                    </a:lnTo>
                    <a:lnTo>
                      <a:pt x="0" y="5"/>
                    </a:lnTo>
                    <a:lnTo>
                      <a:pt x="0" y="5"/>
                    </a:lnTo>
                    <a:lnTo>
                      <a:pt x="0" y="5"/>
                    </a:lnTo>
                    <a:lnTo>
                      <a:pt x="0" y="5"/>
                    </a:lnTo>
                    <a:lnTo>
                      <a:pt x="0" y="6"/>
                    </a:lnTo>
                    <a:lnTo>
                      <a:pt x="0" y="6"/>
                    </a:lnTo>
                    <a:lnTo>
                      <a:pt x="0" y="6"/>
                    </a:lnTo>
                    <a:lnTo>
                      <a:pt x="0" y="6"/>
                    </a:lnTo>
                    <a:lnTo>
                      <a:pt x="0" y="6"/>
                    </a:lnTo>
                    <a:lnTo>
                      <a:pt x="0" y="6"/>
                    </a:lnTo>
                    <a:lnTo>
                      <a:pt x="0" y="6"/>
                    </a:lnTo>
                    <a:lnTo>
                      <a:pt x="0" y="6"/>
                    </a:lnTo>
                    <a:lnTo>
                      <a:pt x="0" y="7"/>
                    </a:lnTo>
                    <a:lnTo>
                      <a:pt x="0" y="7"/>
                    </a:lnTo>
                    <a:lnTo>
                      <a:pt x="0" y="7"/>
                    </a:lnTo>
                    <a:lnTo>
                      <a:pt x="0" y="6"/>
                    </a:lnTo>
                    <a:lnTo>
                      <a:pt x="0" y="7"/>
                    </a:lnTo>
                    <a:lnTo>
                      <a:pt x="0" y="6"/>
                    </a:lnTo>
                    <a:lnTo>
                      <a:pt x="0" y="7"/>
                    </a:lnTo>
                    <a:lnTo>
                      <a:pt x="0" y="7"/>
                    </a:lnTo>
                    <a:lnTo>
                      <a:pt x="0" y="7"/>
                    </a:lnTo>
                    <a:lnTo>
                      <a:pt x="0" y="7"/>
                    </a:lnTo>
                    <a:lnTo>
                      <a:pt x="0" y="6"/>
                    </a:lnTo>
                    <a:lnTo>
                      <a:pt x="0" y="6"/>
                    </a:lnTo>
                    <a:lnTo>
                      <a:pt x="0" y="5"/>
                    </a:lnTo>
                    <a:lnTo>
                      <a:pt x="0" y="5"/>
                    </a:lnTo>
                    <a:lnTo>
                      <a:pt x="0" y="5"/>
                    </a:lnTo>
                    <a:lnTo>
                      <a:pt x="0" y="6"/>
                    </a:lnTo>
                    <a:lnTo>
                      <a:pt x="0" y="5"/>
                    </a:lnTo>
                    <a:lnTo>
                      <a:pt x="0" y="5"/>
                    </a:lnTo>
                    <a:lnTo>
                      <a:pt x="0" y="5"/>
                    </a:lnTo>
                    <a:lnTo>
                      <a:pt x="0" y="5"/>
                    </a:lnTo>
                    <a:lnTo>
                      <a:pt x="0" y="6"/>
                    </a:lnTo>
                    <a:lnTo>
                      <a:pt x="0" y="5"/>
                    </a:lnTo>
                    <a:lnTo>
                      <a:pt x="0" y="5"/>
                    </a:lnTo>
                    <a:lnTo>
                      <a:pt x="0" y="5"/>
                    </a:lnTo>
                    <a:lnTo>
                      <a:pt x="0" y="5"/>
                    </a:lnTo>
                    <a:lnTo>
                      <a:pt x="0" y="5"/>
                    </a:lnTo>
                    <a:lnTo>
                      <a:pt x="0" y="6"/>
                    </a:lnTo>
                    <a:lnTo>
                      <a:pt x="0" y="6"/>
                    </a:lnTo>
                    <a:lnTo>
                      <a:pt x="0" y="6"/>
                    </a:lnTo>
                    <a:lnTo>
                      <a:pt x="0" y="6"/>
                    </a:lnTo>
                    <a:lnTo>
                      <a:pt x="0" y="6"/>
                    </a:lnTo>
                    <a:lnTo>
                      <a:pt x="0" y="5"/>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7"/>
                    </a:lnTo>
                    <a:lnTo>
                      <a:pt x="0" y="7"/>
                    </a:lnTo>
                    <a:lnTo>
                      <a:pt x="0" y="7"/>
                    </a:lnTo>
                    <a:lnTo>
                      <a:pt x="0" y="8"/>
                    </a:lnTo>
                    <a:lnTo>
                      <a:pt x="0" y="9"/>
                    </a:lnTo>
                    <a:lnTo>
                      <a:pt x="0" y="9"/>
                    </a:lnTo>
                    <a:lnTo>
                      <a:pt x="0" y="9"/>
                    </a:lnTo>
                    <a:lnTo>
                      <a:pt x="0" y="10"/>
                    </a:lnTo>
                    <a:lnTo>
                      <a:pt x="0" y="10"/>
                    </a:lnTo>
                    <a:lnTo>
                      <a:pt x="0" y="10"/>
                    </a:lnTo>
                    <a:lnTo>
                      <a:pt x="0" y="11"/>
                    </a:lnTo>
                    <a:lnTo>
                      <a:pt x="0" y="11"/>
                    </a:lnTo>
                    <a:lnTo>
                      <a:pt x="0" y="12"/>
                    </a:lnTo>
                    <a:lnTo>
                      <a:pt x="0" y="12"/>
                    </a:lnTo>
                    <a:lnTo>
                      <a:pt x="0" y="13"/>
                    </a:lnTo>
                    <a:lnTo>
                      <a:pt x="0" y="13"/>
                    </a:lnTo>
                    <a:lnTo>
                      <a:pt x="0" y="13"/>
                    </a:lnTo>
                    <a:lnTo>
                      <a:pt x="0" y="13"/>
                    </a:lnTo>
                    <a:lnTo>
                      <a:pt x="0" y="13"/>
                    </a:lnTo>
                    <a:lnTo>
                      <a:pt x="0" y="12"/>
                    </a:lnTo>
                    <a:lnTo>
                      <a:pt x="0" y="12"/>
                    </a:lnTo>
                    <a:lnTo>
                      <a:pt x="0" y="12"/>
                    </a:lnTo>
                    <a:lnTo>
                      <a:pt x="0" y="12"/>
                    </a:lnTo>
                    <a:lnTo>
                      <a:pt x="0" y="13"/>
                    </a:lnTo>
                    <a:lnTo>
                      <a:pt x="0" y="13"/>
                    </a:lnTo>
                    <a:lnTo>
                      <a:pt x="0" y="12"/>
                    </a:lnTo>
                    <a:lnTo>
                      <a:pt x="0" y="12"/>
                    </a:lnTo>
                    <a:lnTo>
                      <a:pt x="0" y="12"/>
                    </a:lnTo>
                    <a:lnTo>
                      <a:pt x="0" y="12"/>
                    </a:lnTo>
                    <a:lnTo>
                      <a:pt x="0" y="12"/>
                    </a:lnTo>
                    <a:lnTo>
                      <a:pt x="0" y="12"/>
                    </a:lnTo>
                    <a:lnTo>
                      <a:pt x="0" y="11"/>
                    </a:lnTo>
                    <a:lnTo>
                      <a:pt x="0" y="11"/>
                    </a:lnTo>
                    <a:lnTo>
                      <a:pt x="0" y="11"/>
                    </a:lnTo>
                    <a:lnTo>
                      <a:pt x="0" y="12"/>
                    </a:lnTo>
                    <a:lnTo>
                      <a:pt x="0" y="12"/>
                    </a:lnTo>
                    <a:lnTo>
                      <a:pt x="0" y="13"/>
                    </a:lnTo>
                    <a:lnTo>
                      <a:pt x="0" y="12"/>
                    </a:lnTo>
                    <a:lnTo>
                      <a:pt x="0" y="13"/>
                    </a:lnTo>
                    <a:lnTo>
                      <a:pt x="0" y="13"/>
                    </a:lnTo>
                    <a:lnTo>
                      <a:pt x="0" y="13"/>
                    </a:lnTo>
                    <a:lnTo>
                      <a:pt x="0" y="14"/>
                    </a:lnTo>
                    <a:lnTo>
                      <a:pt x="0" y="13"/>
                    </a:lnTo>
                    <a:lnTo>
                      <a:pt x="0" y="14"/>
                    </a:lnTo>
                    <a:lnTo>
                      <a:pt x="0" y="13"/>
                    </a:lnTo>
                    <a:lnTo>
                      <a:pt x="0" y="12"/>
                    </a:lnTo>
                    <a:lnTo>
                      <a:pt x="0" y="12"/>
                    </a:lnTo>
                    <a:lnTo>
                      <a:pt x="0" y="12"/>
                    </a:lnTo>
                    <a:lnTo>
                      <a:pt x="0" y="11"/>
                    </a:lnTo>
                    <a:lnTo>
                      <a:pt x="0" y="11"/>
                    </a:lnTo>
                    <a:lnTo>
                      <a:pt x="0" y="10"/>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9"/>
                    </a:lnTo>
                    <a:lnTo>
                      <a:pt x="0" y="10"/>
                    </a:lnTo>
                    <a:lnTo>
                      <a:pt x="0" y="10"/>
                    </a:lnTo>
                    <a:lnTo>
                      <a:pt x="0" y="10"/>
                    </a:lnTo>
                    <a:lnTo>
                      <a:pt x="0" y="9"/>
                    </a:lnTo>
                    <a:lnTo>
                      <a:pt x="0" y="9"/>
                    </a:lnTo>
                    <a:lnTo>
                      <a:pt x="0" y="9"/>
                    </a:lnTo>
                    <a:lnTo>
                      <a:pt x="0" y="9"/>
                    </a:lnTo>
                    <a:lnTo>
                      <a:pt x="0" y="9"/>
                    </a:lnTo>
                    <a:lnTo>
                      <a:pt x="0" y="9"/>
                    </a:lnTo>
                    <a:lnTo>
                      <a:pt x="0" y="9"/>
                    </a:lnTo>
                    <a:lnTo>
                      <a:pt x="0" y="8"/>
                    </a:lnTo>
                    <a:lnTo>
                      <a:pt x="0" y="8"/>
                    </a:lnTo>
                    <a:lnTo>
                      <a:pt x="0" y="8"/>
                    </a:lnTo>
                    <a:lnTo>
                      <a:pt x="0" y="8"/>
                    </a:lnTo>
                    <a:lnTo>
                      <a:pt x="0" y="8"/>
                    </a:lnTo>
                    <a:lnTo>
                      <a:pt x="0" y="9"/>
                    </a:lnTo>
                    <a:lnTo>
                      <a:pt x="0" y="9"/>
                    </a:lnTo>
                    <a:lnTo>
                      <a:pt x="0" y="9"/>
                    </a:lnTo>
                    <a:lnTo>
                      <a:pt x="0" y="8"/>
                    </a:lnTo>
                    <a:lnTo>
                      <a:pt x="0" y="8"/>
                    </a:lnTo>
                    <a:lnTo>
                      <a:pt x="0" y="9"/>
                    </a:lnTo>
                    <a:lnTo>
                      <a:pt x="0" y="9"/>
                    </a:lnTo>
                    <a:lnTo>
                      <a:pt x="0" y="9"/>
                    </a:lnTo>
                    <a:lnTo>
                      <a:pt x="0" y="9"/>
                    </a:lnTo>
                    <a:lnTo>
                      <a:pt x="0" y="9"/>
                    </a:lnTo>
                    <a:lnTo>
                      <a:pt x="0" y="9"/>
                    </a:lnTo>
                    <a:lnTo>
                      <a:pt x="0" y="9"/>
                    </a:lnTo>
                    <a:lnTo>
                      <a:pt x="0" y="9"/>
                    </a:lnTo>
                    <a:lnTo>
                      <a:pt x="0" y="9"/>
                    </a:lnTo>
                    <a:lnTo>
                      <a:pt x="0" y="9"/>
                    </a:lnTo>
                    <a:lnTo>
                      <a:pt x="0" y="8"/>
                    </a:lnTo>
                    <a:lnTo>
                      <a:pt x="0" y="8"/>
                    </a:lnTo>
                    <a:lnTo>
                      <a:pt x="0" y="7"/>
                    </a:lnTo>
                    <a:lnTo>
                      <a:pt x="0" y="6"/>
                    </a:lnTo>
                    <a:lnTo>
                      <a:pt x="0" y="6"/>
                    </a:lnTo>
                    <a:lnTo>
                      <a:pt x="0" y="5"/>
                    </a:lnTo>
                    <a:lnTo>
                      <a:pt x="0" y="5"/>
                    </a:lnTo>
                    <a:lnTo>
                      <a:pt x="0" y="5"/>
                    </a:lnTo>
                    <a:lnTo>
                      <a:pt x="0" y="5"/>
                    </a:lnTo>
                    <a:lnTo>
                      <a:pt x="0" y="5"/>
                    </a:lnTo>
                    <a:lnTo>
                      <a:pt x="0" y="6"/>
                    </a:lnTo>
                    <a:lnTo>
                      <a:pt x="0" y="7"/>
                    </a:lnTo>
                    <a:lnTo>
                      <a:pt x="0" y="7"/>
                    </a:lnTo>
                    <a:lnTo>
                      <a:pt x="0" y="7"/>
                    </a:lnTo>
                    <a:lnTo>
                      <a:pt x="0" y="7"/>
                    </a:lnTo>
                    <a:lnTo>
                      <a:pt x="0" y="8"/>
                    </a:lnTo>
                    <a:lnTo>
                      <a:pt x="0" y="8"/>
                    </a:lnTo>
                    <a:lnTo>
                      <a:pt x="0" y="9"/>
                    </a:lnTo>
                    <a:lnTo>
                      <a:pt x="0" y="9"/>
                    </a:lnTo>
                    <a:lnTo>
                      <a:pt x="0" y="9"/>
                    </a:lnTo>
                    <a:lnTo>
                      <a:pt x="0" y="10"/>
                    </a:lnTo>
                    <a:lnTo>
                      <a:pt x="0" y="10"/>
                    </a:lnTo>
                    <a:lnTo>
                      <a:pt x="0" y="10"/>
                    </a:lnTo>
                    <a:lnTo>
                      <a:pt x="0" y="10"/>
                    </a:lnTo>
                    <a:lnTo>
                      <a:pt x="0" y="10"/>
                    </a:lnTo>
                    <a:lnTo>
                      <a:pt x="0" y="10"/>
                    </a:lnTo>
                    <a:lnTo>
                      <a:pt x="0" y="10"/>
                    </a:lnTo>
                    <a:lnTo>
                      <a:pt x="0" y="11"/>
                    </a:lnTo>
                    <a:lnTo>
                      <a:pt x="0" y="11"/>
                    </a:lnTo>
                    <a:lnTo>
                      <a:pt x="0" y="12"/>
                    </a:lnTo>
                    <a:lnTo>
                      <a:pt x="0" y="11"/>
                    </a:lnTo>
                    <a:lnTo>
                      <a:pt x="0" y="11"/>
                    </a:lnTo>
                    <a:lnTo>
                      <a:pt x="0" y="11"/>
                    </a:lnTo>
                    <a:lnTo>
                      <a:pt x="0" y="11"/>
                    </a:lnTo>
                    <a:lnTo>
                      <a:pt x="0" y="11"/>
                    </a:lnTo>
                    <a:lnTo>
                      <a:pt x="0" y="10"/>
                    </a:lnTo>
                    <a:lnTo>
                      <a:pt x="0" y="10"/>
                    </a:lnTo>
                    <a:lnTo>
                      <a:pt x="0" y="10"/>
                    </a:lnTo>
                    <a:lnTo>
                      <a:pt x="0" y="10"/>
                    </a:lnTo>
                    <a:lnTo>
                      <a:pt x="0" y="10"/>
                    </a:lnTo>
                    <a:lnTo>
                      <a:pt x="0" y="10"/>
                    </a:lnTo>
                    <a:lnTo>
                      <a:pt x="0" y="11"/>
                    </a:lnTo>
                    <a:lnTo>
                      <a:pt x="0" y="11"/>
                    </a:lnTo>
                    <a:lnTo>
                      <a:pt x="0" y="10"/>
                    </a:lnTo>
                    <a:lnTo>
                      <a:pt x="0" y="10"/>
                    </a:lnTo>
                    <a:lnTo>
                      <a:pt x="0" y="11"/>
                    </a:lnTo>
                    <a:lnTo>
                      <a:pt x="0" y="12"/>
                    </a:lnTo>
                    <a:lnTo>
                      <a:pt x="0" y="11"/>
                    </a:lnTo>
                    <a:lnTo>
                      <a:pt x="0" y="12"/>
                    </a:lnTo>
                    <a:lnTo>
                      <a:pt x="0" y="11"/>
                    </a:lnTo>
                    <a:lnTo>
                      <a:pt x="0" y="12"/>
                    </a:lnTo>
                    <a:lnTo>
                      <a:pt x="0" y="11"/>
                    </a:lnTo>
                    <a:lnTo>
                      <a:pt x="0" y="12"/>
                    </a:lnTo>
                    <a:lnTo>
                      <a:pt x="0" y="11"/>
                    </a:lnTo>
                    <a:lnTo>
                      <a:pt x="0" y="11"/>
                    </a:lnTo>
                    <a:lnTo>
                      <a:pt x="0" y="11"/>
                    </a:lnTo>
                    <a:lnTo>
                      <a:pt x="0" y="11"/>
                    </a:lnTo>
                    <a:lnTo>
                      <a:pt x="0" y="10"/>
                    </a:lnTo>
                    <a:lnTo>
                      <a:pt x="0" y="10"/>
                    </a:lnTo>
                    <a:lnTo>
                      <a:pt x="0" y="10"/>
                    </a:lnTo>
                    <a:lnTo>
                      <a:pt x="0" y="9"/>
                    </a:lnTo>
                    <a:lnTo>
                      <a:pt x="0" y="9"/>
                    </a:lnTo>
                    <a:lnTo>
                      <a:pt x="0" y="9"/>
                    </a:lnTo>
                    <a:lnTo>
                      <a:pt x="0" y="10"/>
                    </a:lnTo>
                    <a:lnTo>
                      <a:pt x="0" y="10"/>
                    </a:lnTo>
                    <a:lnTo>
                      <a:pt x="0" y="11"/>
                    </a:lnTo>
                    <a:lnTo>
                      <a:pt x="0" y="11"/>
                    </a:lnTo>
                    <a:lnTo>
                      <a:pt x="0" y="11"/>
                    </a:lnTo>
                    <a:lnTo>
                      <a:pt x="0" y="12"/>
                    </a:lnTo>
                    <a:lnTo>
                      <a:pt x="0" y="12"/>
                    </a:lnTo>
                    <a:lnTo>
                      <a:pt x="0" y="12"/>
                    </a:lnTo>
                    <a:lnTo>
                      <a:pt x="0" y="11"/>
                    </a:lnTo>
                    <a:lnTo>
                      <a:pt x="0" y="10"/>
                    </a:lnTo>
                    <a:lnTo>
                      <a:pt x="0" y="11"/>
                    </a:lnTo>
                    <a:lnTo>
                      <a:pt x="0" y="11"/>
                    </a:lnTo>
                    <a:lnTo>
                      <a:pt x="0" y="11"/>
                    </a:lnTo>
                    <a:lnTo>
                      <a:pt x="0" y="12"/>
                    </a:lnTo>
                    <a:lnTo>
                      <a:pt x="0" y="12"/>
                    </a:lnTo>
                    <a:lnTo>
                      <a:pt x="0" y="11"/>
                    </a:lnTo>
                    <a:lnTo>
                      <a:pt x="0" y="11"/>
                    </a:lnTo>
                    <a:lnTo>
                      <a:pt x="0" y="10"/>
                    </a:lnTo>
                    <a:lnTo>
                      <a:pt x="0" y="10"/>
                    </a:lnTo>
                    <a:lnTo>
                      <a:pt x="0" y="11"/>
                    </a:lnTo>
                    <a:lnTo>
                      <a:pt x="0" y="10"/>
                    </a:lnTo>
                    <a:lnTo>
                      <a:pt x="0" y="11"/>
                    </a:lnTo>
                    <a:lnTo>
                      <a:pt x="0" y="10"/>
                    </a:lnTo>
                    <a:lnTo>
                      <a:pt x="0" y="10"/>
                    </a:lnTo>
                    <a:lnTo>
                      <a:pt x="0" y="11"/>
                    </a:lnTo>
                    <a:lnTo>
                      <a:pt x="0" y="12"/>
                    </a:lnTo>
                    <a:lnTo>
                      <a:pt x="0" y="11"/>
                    </a:lnTo>
                    <a:lnTo>
                      <a:pt x="0" y="10"/>
                    </a:lnTo>
                    <a:lnTo>
                      <a:pt x="0" y="10"/>
                    </a:lnTo>
                    <a:lnTo>
                      <a:pt x="0" y="10"/>
                    </a:lnTo>
                    <a:lnTo>
                      <a:pt x="0" y="10"/>
                    </a:lnTo>
                    <a:lnTo>
                      <a:pt x="0" y="9"/>
                    </a:lnTo>
                    <a:lnTo>
                      <a:pt x="0" y="9"/>
                    </a:lnTo>
                    <a:lnTo>
                      <a:pt x="0" y="8"/>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8"/>
                    </a:lnTo>
                    <a:lnTo>
                      <a:pt x="0" y="7"/>
                    </a:lnTo>
                    <a:lnTo>
                      <a:pt x="0" y="7"/>
                    </a:lnTo>
                    <a:lnTo>
                      <a:pt x="0" y="7"/>
                    </a:lnTo>
                    <a:lnTo>
                      <a:pt x="0" y="6"/>
                    </a:lnTo>
                    <a:lnTo>
                      <a:pt x="0" y="6"/>
                    </a:lnTo>
                    <a:lnTo>
                      <a:pt x="0" y="6"/>
                    </a:lnTo>
                    <a:lnTo>
                      <a:pt x="0" y="6"/>
                    </a:lnTo>
                    <a:lnTo>
                      <a:pt x="0" y="5"/>
                    </a:lnTo>
                    <a:lnTo>
                      <a:pt x="0" y="5"/>
                    </a:lnTo>
                    <a:lnTo>
                      <a:pt x="0" y="5"/>
                    </a:lnTo>
                    <a:lnTo>
                      <a:pt x="0" y="5"/>
                    </a:lnTo>
                    <a:lnTo>
                      <a:pt x="0" y="5"/>
                    </a:lnTo>
                    <a:lnTo>
                      <a:pt x="0" y="6"/>
                    </a:lnTo>
                    <a:lnTo>
                      <a:pt x="0" y="6"/>
                    </a:lnTo>
                    <a:lnTo>
                      <a:pt x="0" y="6"/>
                    </a:lnTo>
                    <a:lnTo>
                      <a:pt x="0" y="6"/>
                    </a:lnTo>
                    <a:lnTo>
                      <a:pt x="0" y="6"/>
                    </a:lnTo>
                    <a:lnTo>
                      <a:pt x="0" y="6"/>
                    </a:lnTo>
                    <a:lnTo>
                      <a:pt x="0" y="6"/>
                    </a:lnTo>
                    <a:lnTo>
                      <a:pt x="0" y="5"/>
                    </a:lnTo>
                    <a:lnTo>
                      <a:pt x="0" y="5"/>
                    </a:lnTo>
                    <a:lnTo>
                      <a:pt x="0" y="5"/>
                    </a:lnTo>
                    <a:lnTo>
                      <a:pt x="0" y="4"/>
                    </a:lnTo>
                    <a:lnTo>
                      <a:pt x="0" y="5"/>
                    </a:lnTo>
                    <a:lnTo>
                      <a:pt x="0" y="4"/>
                    </a:lnTo>
                    <a:lnTo>
                      <a:pt x="0" y="4"/>
                    </a:lnTo>
                    <a:lnTo>
                      <a:pt x="0" y="3"/>
                    </a:lnTo>
                    <a:lnTo>
                      <a:pt x="0" y="2"/>
                    </a:lnTo>
                    <a:lnTo>
                      <a:pt x="0" y="2"/>
                    </a:lnTo>
                    <a:lnTo>
                      <a:pt x="0" y="2"/>
                    </a:lnTo>
                    <a:lnTo>
                      <a:pt x="0" y="3"/>
                    </a:lnTo>
                    <a:lnTo>
                      <a:pt x="0" y="4"/>
                    </a:lnTo>
                    <a:lnTo>
                      <a:pt x="0" y="3"/>
                    </a:lnTo>
                    <a:lnTo>
                      <a:pt x="0" y="4"/>
                    </a:lnTo>
                    <a:lnTo>
                      <a:pt x="0" y="3"/>
                    </a:lnTo>
                    <a:lnTo>
                      <a:pt x="0" y="4"/>
                    </a:lnTo>
                    <a:lnTo>
                      <a:pt x="0" y="4"/>
                    </a:lnTo>
                    <a:lnTo>
                      <a:pt x="0" y="4"/>
                    </a:lnTo>
                    <a:lnTo>
                      <a:pt x="0" y="3"/>
                    </a:lnTo>
                    <a:lnTo>
                      <a:pt x="0" y="4"/>
                    </a:lnTo>
                    <a:lnTo>
                      <a:pt x="0" y="3"/>
                    </a:lnTo>
                    <a:lnTo>
                      <a:pt x="0" y="2"/>
                    </a:lnTo>
                    <a:lnTo>
                      <a:pt x="0" y="2"/>
                    </a:lnTo>
                    <a:lnTo>
                      <a:pt x="0" y="1"/>
                    </a:lnTo>
                    <a:lnTo>
                      <a:pt x="0" y="1"/>
                    </a:lnTo>
                    <a:lnTo>
                      <a:pt x="0" y="1"/>
                    </a:lnTo>
                    <a:lnTo>
                      <a:pt x="0" y="1"/>
                    </a:lnTo>
                    <a:lnTo>
                      <a:pt x="0" y="1"/>
                    </a:lnTo>
                    <a:lnTo>
                      <a:pt x="0" y="1"/>
                    </a:lnTo>
                    <a:lnTo>
                      <a:pt x="0" y="2"/>
                    </a:lnTo>
                    <a:lnTo>
                      <a:pt x="0" y="2"/>
                    </a:lnTo>
                    <a:lnTo>
                      <a:pt x="0" y="2"/>
                    </a:lnTo>
                    <a:lnTo>
                      <a:pt x="0" y="3"/>
                    </a:lnTo>
                    <a:lnTo>
                      <a:pt x="0" y="2"/>
                    </a:lnTo>
                    <a:lnTo>
                      <a:pt x="0" y="2"/>
                    </a:lnTo>
                    <a:lnTo>
                      <a:pt x="0" y="3"/>
                    </a:lnTo>
                    <a:lnTo>
                      <a:pt x="0" y="3"/>
                    </a:lnTo>
                    <a:lnTo>
                      <a:pt x="0" y="3"/>
                    </a:lnTo>
                    <a:lnTo>
                      <a:pt x="0" y="3"/>
                    </a:lnTo>
                    <a:lnTo>
                      <a:pt x="0" y="3"/>
                    </a:lnTo>
                    <a:lnTo>
                      <a:pt x="0" y="3"/>
                    </a:lnTo>
                    <a:lnTo>
                      <a:pt x="0" y="3"/>
                    </a:lnTo>
                    <a:lnTo>
                      <a:pt x="0" y="3"/>
                    </a:lnTo>
                    <a:lnTo>
                      <a:pt x="0" y="4"/>
                    </a:lnTo>
                    <a:lnTo>
                      <a:pt x="0" y="4"/>
                    </a:lnTo>
                    <a:lnTo>
                      <a:pt x="0" y="4"/>
                    </a:lnTo>
                    <a:lnTo>
                      <a:pt x="0" y="4"/>
                    </a:lnTo>
                    <a:lnTo>
                      <a:pt x="0" y="4"/>
                    </a:lnTo>
                    <a:lnTo>
                      <a:pt x="0" y="3"/>
                    </a:lnTo>
                    <a:lnTo>
                      <a:pt x="0" y="3"/>
                    </a:lnTo>
                    <a:lnTo>
                      <a:pt x="0" y="2"/>
                    </a:lnTo>
                    <a:lnTo>
                      <a:pt x="0" y="2"/>
                    </a:lnTo>
                    <a:lnTo>
                      <a:pt x="0" y="2"/>
                    </a:lnTo>
                    <a:lnTo>
                      <a:pt x="0" y="2"/>
                    </a:lnTo>
                    <a:lnTo>
                      <a:pt x="0" y="1"/>
                    </a:lnTo>
                    <a:lnTo>
                      <a:pt x="0" y="2"/>
                    </a:lnTo>
                    <a:lnTo>
                      <a:pt x="0" y="2"/>
                    </a:lnTo>
                    <a:lnTo>
                      <a:pt x="0" y="2"/>
                    </a:lnTo>
                    <a:lnTo>
                      <a:pt x="0" y="1"/>
                    </a:lnTo>
                    <a:lnTo>
                      <a:pt x="0" y="1"/>
                    </a:lnTo>
                    <a:lnTo>
                      <a:pt x="0" y="1"/>
                    </a:lnTo>
                    <a:lnTo>
                      <a:pt x="0" y="1"/>
                    </a:lnTo>
                    <a:lnTo>
                      <a:pt x="0" y="1"/>
                    </a:lnTo>
                    <a:lnTo>
                      <a:pt x="0" y="1"/>
                    </a:lnTo>
                    <a:lnTo>
                      <a:pt x="0" y="2"/>
                    </a:lnTo>
                    <a:lnTo>
                      <a:pt x="0" y="1"/>
                    </a:lnTo>
                    <a:lnTo>
                      <a:pt x="0" y="2"/>
                    </a:lnTo>
                    <a:lnTo>
                      <a:pt x="0" y="2"/>
                    </a:lnTo>
                    <a:lnTo>
                      <a:pt x="0" y="2"/>
                    </a:lnTo>
                    <a:lnTo>
                      <a:pt x="0" y="2"/>
                    </a:lnTo>
                    <a:lnTo>
                      <a:pt x="0" y="3"/>
                    </a:lnTo>
                    <a:lnTo>
                      <a:pt x="0" y="3"/>
                    </a:lnTo>
                    <a:lnTo>
                      <a:pt x="0" y="3"/>
                    </a:lnTo>
                    <a:lnTo>
                      <a:pt x="0" y="3"/>
                    </a:lnTo>
                    <a:lnTo>
                      <a:pt x="0" y="3"/>
                    </a:lnTo>
                    <a:lnTo>
                      <a:pt x="0" y="2"/>
                    </a:lnTo>
                    <a:lnTo>
                      <a:pt x="0" y="3"/>
                    </a:lnTo>
                    <a:lnTo>
                      <a:pt x="0" y="3"/>
                    </a:lnTo>
                    <a:lnTo>
                      <a:pt x="0" y="4"/>
                    </a:lnTo>
                    <a:lnTo>
                      <a:pt x="0" y="3"/>
                    </a:lnTo>
                    <a:lnTo>
                      <a:pt x="0" y="3"/>
                    </a:lnTo>
                    <a:lnTo>
                      <a:pt x="0" y="3"/>
                    </a:lnTo>
                    <a:lnTo>
                      <a:pt x="0" y="3"/>
                    </a:lnTo>
                    <a:lnTo>
                      <a:pt x="0" y="2"/>
                    </a:lnTo>
                    <a:lnTo>
                      <a:pt x="0" y="3"/>
                    </a:lnTo>
                    <a:lnTo>
                      <a:pt x="0" y="3"/>
                    </a:lnTo>
                    <a:lnTo>
                      <a:pt x="0" y="4"/>
                    </a:lnTo>
                    <a:lnTo>
                      <a:pt x="0" y="3"/>
                    </a:lnTo>
                    <a:lnTo>
                      <a:pt x="0" y="4"/>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7"/>
                    </a:lnTo>
                    <a:lnTo>
                      <a:pt x="0" y="7"/>
                    </a:lnTo>
                    <a:lnTo>
                      <a:pt x="0" y="7"/>
                    </a:lnTo>
                    <a:lnTo>
                      <a:pt x="0" y="7"/>
                    </a:lnTo>
                    <a:lnTo>
                      <a:pt x="0" y="7"/>
                    </a:lnTo>
                    <a:lnTo>
                      <a:pt x="0" y="6"/>
                    </a:lnTo>
                    <a:lnTo>
                      <a:pt x="0" y="6"/>
                    </a:lnTo>
                    <a:lnTo>
                      <a:pt x="0" y="6"/>
                    </a:lnTo>
                    <a:lnTo>
                      <a:pt x="0" y="6"/>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0" y="3"/>
                    </a:lnTo>
                    <a:lnTo>
                      <a:pt x="0" y="2"/>
                    </a:lnTo>
                    <a:lnTo>
                      <a:pt x="0" y="3"/>
                    </a:lnTo>
                    <a:lnTo>
                      <a:pt x="0" y="4"/>
                    </a:lnTo>
                    <a:lnTo>
                      <a:pt x="0" y="4"/>
                    </a:lnTo>
                    <a:lnTo>
                      <a:pt x="0" y="4"/>
                    </a:lnTo>
                    <a:lnTo>
                      <a:pt x="0" y="4"/>
                    </a:lnTo>
                    <a:lnTo>
                      <a:pt x="0" y="5"/>
                    </a:lnTo>
                    <a:lnTo>
                      <a:pt x="0" y="5"/>
                    </a:lnTo>
                    <a:lnTo>
                      <a:pt x="0" y="5"/>
                    </a:lnTo>
                    <a:lnTo>
                      <a:pt x="0" y="4"/>
                    </a:lnTo>
                    <a:lnTo>
                      <a:pt x="0" y="5"/>
                    </a:lnTo>
                    <a:lnTo>
                      <a:pt x="0" y="4"/>
                    </a:lnTo>
                    <a:lnTo>
                      <a:pt x="0" y="4"/>
                    </a:lnTo>
                    <a:lnTo>
                      <a:pt x="0" y="4"/>
                    </a:lnTo>
                    <a:lnTo>
                      <a:pt x="0" y="4"/>
                    </a:lnTo>
                    <a:lnTo>
                      <a:pt x="0" y="3"/>
                    </a:lnTo>
                    <a:lnTo>
                      <a:pt x="0" y="2"/>
                    </a:lnTo>
                    <a:lnTo>
                      <a:pt x="0" y="2"/>
                    </a:lnTo>
                    <a:lnTo>
                      <a:pt x="0" y="2"/>
                    </a:lnTo>
                    <a:lnTo>
                      <a:pt x="0" y="2"/>
                    </a:lnTo>
                    <a:lnTo>
                      <a:pt x="0" y="2"/>
                    </a:lnTo>
                    <a:lnTo>
                      <a:pt x="0" y="1"/>
                    </a:lnTo>
                    <a:lnTo>
                      <a:pt x="0" y="1"/>
                    </a:lnTo>
                    <a:lnTo>
                      <a:pt x="0" y="0"/>
                    </a:lnTo>
                    <a:lnTo>
                      <a:pt x="0" y="0"/>
                    </a:lnTo>
                    <a:lnTo>
                      <a:pt x="0" y="1"/>
                    </a:lnTo>
                    <a:lnTo>
                      <a:pt x="0" y="1"/>
                    </a:lnTo>
                    <a:lnTo>
                      <a:pt x="0" y="1"/>
                    </a:lnTo>
                    <a:lnTo>
                      <a:pt x="0" y="2"/>
                    </a:lnTo>
                    <a:lnTo>
                      <a:pt x="0" y="2"/>
                    </a:lnTo>
                    <a:lnTo>
                      <a:pt x="0" y="2"/>
                    </a:lnTo>
                    <a:lnTo>
                      <a:pt x="0" y="3"/>
                    </a:lnTo>
                    <a:lnTo>
                      <a:pt x="0" y="4"/>
                    </a:lnTo>
                    <a:lnTo>
                      <a:pt x="0" y="3"/>
                    </a:lnTo>
                    <a:lnTo>
                      <a:pt x="0" y="4"/>
                    </a:lnTo>
                    <a:lnTo>
                      <a:pt x="0" y="4"/>
                    </a:lnTo>
                    <a:lnTo>
                      <a:pt x="0" y="3"/>
                    </a:lnTo>
                    <a:lnTo>
                      <a:pt x="0" y="3"/>
                    </a:lnTo>
                    <a:lnTo>
                      <a:pt x="0" y="3"/>
                    </a:lnTo>
                    <a:lnTo>
                      <a:pt x="0" y="2"/>
                    </a:lnTo>
                    <a:lnTo>
                      <a:pt x="0" y="2"/>
                    </a:lnTo>
                    <a:lnTo>
                      <a:pt x="0" y="3"/>
                    </a:lnTo>
                    <a:lnTo>
                      <a:pt x="0" y="4"/>
                    </a:lnTo>
                    <a:lnTo>
                      <a:pt x="0" y="3"/>
                    </a:lnTo>
                    <a:lnTo>
                      <a:pt x="0" y="3"/>
                    </a:lnTo>
                    <a:lnTo>
                      <a:pt x="0" y="3"/>
                    </a:lnTo>
                    <a:lnTo>
                      <a:pt x="0" y="3"/>
                    </a:lnTo>
                    <a:lnTo>
                      <a:pt x="0" y="2"/>
                    </a:lnTo>
                    <a:lnTo>
                      <a:pt x="0" y="3"/>
                    </a:lnTo>
                    <a:lnTo>
                      <a:pt x="0" y="2"/>
                    </a:lnTo>
                    <a:lnTo>
                      <a:pt x="0" y="2"/>
                    </a:lnTo>
                    <a:lnTo>
                      <a:pt x="0" y="2"/>
                    </a:lnTo>
                    <a:lnTo>
                      <a:pt x="0" y="2"/>
                    </a:lnTo>
                    <a:lnTo>
                      <a:pt x="0" y="2"/>
                    </a:lnTo>
                    <a:lnTo>
                      <a:pt x="0" y="3"/>
                    </a:lnTo>
                    <a:lnTo>
                      <a:pt x="0" y="3"/>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6"/>
                    </a:lnTo>
                    <a:lnTo>
                      <a:pt x="0" y="6"/>
                    </a:lnTo>
                    <a:lnTo>
                      <a:pt x="0" y="5"/>
                    </a:lnTo>
                    <a:lnTo>
                      <a:pt x="0" y="6"/>
                    </a:lnTo>
                    <a:lnTo>
                      <a:pt x="0" y="6"/>
                    </a:lnTo>
                    <a:lnTo>
                      <a:pt x="0" y="5"/>
                    </a:lnTo>
                    <a:lnTo>
                      <a:pt x="0" y="6"/>
                    </a:lnTo>
                    <a:lnTo>
                      <a:pt x="0" y="6"/>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6"/>
                    </a:lnTo>
                    <a:lnTo>
                      <a:pt x="0" y="5"/>
                    </a:lnTo>
                    <a:lnTo>
                      <a:pt x="0" y="5"/>
                    </a:lnTo>
                    <a:lnTo>
                      <a:pt x="0" y="4"/>
                    </a:lnTo>
                    <a:lnTo>
                      <a:pt x="0" y="4"/>
                    </a:lnTo>
                    <a:lnTo>
                      <a:pt x="0" y="4"/>
                    </a:lnTo>
                    <a:lnTo>
                      <a:pt x="0" y="4"/>
                    </a:lnTo>
                    <a:lnTo>
                      <a:pt x="0" y="4"/>
                    </a:lnTo>
                    <a:lnTo>
                      <a:pt x="0" y="4"/>
                    </a:lnTo>
                    <a:lnTo>
                      <a:pt x="0" y="3"/>
                    </a:lnTo>
                    <a:lnTo>
                      <a:pt x="0" y="3"/>
                    </a:lnTo>
                    <a:lnTo>
                      <a:pt x="0" y="2"/>
                    </a:lnTo>
                    <a:lnTo>
                      <a:pt x="0" y="3"/>
                    </a:lnTo>
                    <a:lnTo>
                      <a:pt x="0" y="4"/>
                    </a:lnTo>
                    <a:lnTo>
                      <a:pt x="0" y="4"/>
                    </a:lnTo>
                    <a:lnTo>
                      <a:pt x="0" y="4"/>
                    </a:lnTo>
                    <a:lnTo>
                      <a:pt x="0" y="5"/>
                    </a:lnTo>
                    <a:lnTo>
                      <a:pt x="0" y="5"/>
                    </a:lnTo>
                    <a:lnTo>
                      <a:pt x="0" y="6"/>
                    </a:lnTo>
                    <a:lnTo>
                      <a:pt x="0" y="6"/>
                    </a:lnTo>
                    <a:lnTo>
                      <a:pt x="0" y="6"/>
                    </a:lnTo>
                    <a:lnTo>
                      <a:pt x="0" y="5"/>
                    </a:lnTo>
                    <a:lnTo>
                      <a:pt x="0" y="6"/>
                    </a:lnTo>
                    <a:lnTo>
                      <a:pt x="0" y="6"/>
                    </a:lnTo>
                    <a:lnTo>
                      <a:pt x="0" y="5"/>
                    </a:lnTo>
                    <a:lnTo>
                      <a:pt x="0" y="7"/>
                    </a:lnTo>
                    <a:lnTo>
                      <a:pt x="0" y="6"/>
                    </a:lnTo>
                    <a:lnTo>
                      <a:pt x="0" y="6"/>
                    </a:lnTo>
                    <a:lnTo>
                      <a:pt x="0" y="6"/>
                    </a:lnTo>
                    <a:lnTo>
                      <a:pt x="0" y="6"/>
                    </a:lnTo>
                    <a:lnTo>
                      <a:pt x="0" y="6"/>
                    </a:lnTo>
                    <a:lnTo>
                      <a:pt x="0" y="6"/>
                    </a:lnTo>
                    <a:lnTo>
                      <a:pt x="0" y="7"/>
                    </a:lnTo>
                    <a:lnTo>
                      <a:pt x="0" y="5"/>
                    </a:lnTo>
                    <a:lnTo>
                      <a:pt x="0" y="6"/>
                    </a:lnTo>
                    <a:lnTo>
                      <a:pt x="0" y="6"/>
                    </a:lnTo>
                    <a:lnTo>
                      <a:pt x="0" y="6"/>
                    </a:lnTo>
                    <a:lnTo>
                      <a:pt x="0" y="6"/>
                    </a:lnTo>
                    <a:lnTo>
                      <a:pt x="0" y="7"/>
                    </a:lnTo>
                    <a:lnTo>
                      <a:pt x="0" y="6"/>
                    </a:lnTo>
                    <a:lnTo>
                      <a:pt x="0" y="7"/>
                    </a:lnTo>
                    <a:lnTo>
                      <a:pt x="0" y="8"/>
                    </a:lnTo>
                    <a:lnTo>
                      <a:pt x="0" y="8"/>
                    </a:lnTo>
                    <a:lnTo>
                      <a:pt x="0" y="9"/>
                    </a:lnTo>
                    <a:lnTo>
                      <a:pt x="0" y="8"/>
                    </a:lnTo>
                    <a:lnTo>
                      <a:pt x="0" y="9"/>
                    </a:lnTo>
                    <a:lnTo>
                      <a:pt x="0" y="8"/>
                    </a:lnTo>
                    <a:lnTo>
                      <a:pt x="0" y="7"/>
                    </a:lnTo>
                    <a:lnTo>
                      <a:pt x="0" y="7"/>
                    </a:lnTo>
                    <a:lnTo>
                      <a:pt x="0" y="7"/>
                    </a:lnTo>
                    <a:lnTo>
                      <a:pt x="0" y="7"/>
                    </a:lnTo>
                    <a:lnTo>
                      <a:pt x="0" y="7"/>
                    </a:lnTo>
                    <a:lnTo>
                      <a:pt x="0" y="6"/>
                    </a:lnTo>
                    <a:lnTo>
                      <a:pt x="0" y="6"/>
                    </a:lnTo>
                    <a:lnTo>
                      <a:pt x="0" y="7"/>
                    </a:lnTo>
                    <a:lnTo>
                      <a:pt x="0" y="6"/>
                    </a:lnTo>
                    <a:lnTo>
                      <a:pt x="0" y="7"/>
                    </a:lnTo>
                    <a:lnTo>
                      <a:pt x="0" y="7"/>
                    </a:lnTo>
                    <a:lnTo>
                      <a:pt x="0" y="8"/>
                    </a:lnTo>
                    <a:lnTo>
                      <a:pt x="0" y="7"/>
                    </a:lnTo>
                    <a:lnTo>
                      <a:pt x="0" y="7"/>
                    </a:lnTo>
                  </a:path>
                </a:pathLst>
              </a:custGeom>
              <a:noFill/>
              <a:ln w="0">
                <a:solidFill>
                  <a:srgbClr val="3366FF"/>
                </a:solidFill>
                <a:prstDash val="solid"/>
                <a:round/>
                <a:headEnd/>
                <a:tailEnd/>
              </a:ln>
            </p:spPr>
            <p:txBody>
              <a:bodyPr/>
              <a:lstStyle/>
              <a:p>
                <a:endParaRPr lang="en-GB"/>
              </a:p>
            </p:txBody>
          </p:sp>
          <p:sp>
            <p:nvSpPr>
              <p:cNvPr id="186428" name="Freeform 1084"/>
              <p:cNvSpPr>
                <a:spLocks/>
              </p:cNvSpPr>
              <p:nvPr/>
            </p:nvSpPr>
            <p:spPr bwMode="auto">
              <a:xfrm>
                <a:off x="4086" y="3551"/>
                <a:ext cx="6" cy="72"/>
              </a:xfrm>
              <a:custGeom>
                <a:avLst/>
                <a:gdLst/>
                <a:ahLst/>
                <a:cxnLst>
                  <a:cxn ang="0">
                    <a:pos x="0" y="7"/>
                  </a:cxn>
                  <a:cxn ang="0">
                    <a:pos x="0" y="4"/>
                  </a:cxn>
                  <a:cxn ang="0">
                    <a:pos x="0" y="5"/>
                  </a:cxn>
                  <a:cxn ang="0">
                    <a:pos x="0" y="6"/>
                  </a:cxn>
                  <a:cxn ang="0">
                    <a:pos x="0" y="6"/>
                  </a:cxn>
                  <a:cxn ang="0">
                    <a:pos x="0" y="7"/>
                  </a:cxn>
                  <a:cxn ang="0">
                    <a:pos x="0" y="6"/>
                  </a:cxn>
                  <a:cxn ang="0">
                    <a:pos x="0" y="1"/>
                  </a:cxn>
                  <a:cxn ang="0">
                    <a:pos x="0" y="2"/>
                  </a:cxn>
                  <a:cxn ang="0">
                    <a:pos x="0" y="2"/>
                  </a:cxn>
                  <a:cxn ang="0">
                    <a:pos x="0" y="1"/>
                  </a:cxn>
                  <a:cxn ang="0">
                    <a:pos x="0" y="4"/>
                  </a:cxn>
                  <a:cxn ang="0">
                    <a:pos x="0" y="1"/>
                  </a:cxn>
                  <a:cxn ang="0">
                    <a:pos x="0" y="4"/>
                  </a:cxn>
                  <a:cxn ang="0">
                    <a:pos x="0" y="4"/>
                  </a:cxn>
                  <a:cxn ang="0">
                    <a:pos x="0" y="4"/>
                  </a:cxn>
                  <a:cxn ang="0">
                    <a:pos x="0" y="5"/>
                  </a:cxn>
                  <a:cxn ang="0">
                    <a:pos x="0" y="4"/>
                  </a:cxn>
                  <a:cxn ang="0">
                    <a:pos x="1" y="6"/>
                  </a:cxn>
                  <a:cxn ang="0">
                    <a:pos x="1" y="8"/>
                  </a:cxn>
                  <a:cxn ang="0">
                    <a:pos x="1" y="8"/>
                  </a:cxn>
                  <a:cxn ang="0">
                    <a:pos x="1" y="10"/>
                  </a:cxn>
                  <a:cxn ang="0">
                    <a:pos x="1" y="10"/>
                  </a:cxn>
                  <a:cxn ang="0">
                    <a:pos x="1" y="9"/>
                  </a:cxn>
                  <a:cxn ang="0">
                    <a:pos x="1" y="11"/>
                  </a:cxn>
                  <a:cxn ang="0">
                    <a:pos x="1" y="9"/>
                  </a:cxn>
                  <a:cxn ang="0">
                    <a:pos x="1" y="11"/>
                  </a:cxn>
                  <a:cxn ang="0">
                    <a:pos x="1" y="11"/>
                  </a:cxn>
                  <a:cxn ang="0">
                    <a:pos x="1" y="8"/>
                  </a:cxn>
                  <a:cxn ang="0">
                    <a:pos x="1" y="5"/>
                  </a:cxn>
                  <a:cxn ang="0">
                    <a:pos x="1" y="3"/>
                  </a:cxn>
                  <a:cxn ang="0">
                    <a:pos x="1" y="4"/>
                  </a:cxn>
                  <a:cxn ang="0">
                    <a:pos x="1" y="7"/>
                  </a:cxn>
                  <a:cxn ang="0">
                    <a:pos x="1" y="2"/>
                  </a:cxn>
                  <a:cxn ang="0">
                    <a:pos x="1" y="4"/>
                  </a:cxn>
                  <a:cxn ang="0">
                    <a:pos x="1" y="2"/>
                  </a:cxn>
                  <a:cxn ang="0">
                    <a:pos x="1" y="7"/>
                  </a:cxn>
                  <a:cxn ang="0">
                    <a:pos x="1" y="6"/>
                  </a:cxn>
                  <a:cxn ang="0">
                    <a:pos x="1" y="5"/>
                  </a:cxn>
                  <a:cxn ang="0">
                    <a:pos x="1" y="7"/>
                  </a:cxn>
                  <a:cxn ang="0">
                    <a:pos x="1" y="6"/>
                  </a:cxn>
                  <a:cxn ang="0">
                    <a:pos x="1" y="6"/>
                  </a:cxn>
                  <a:cxn ang="0">
                    <a:pos x="1" y="8"/>
                  </a:cxn>
                  <a:cxn ang="0">
                    <a:pos x="1" y="8"/>
                  </a:cxn>
                  <a:cxn ang="0">
                    <a:pos x="1" y="9"/>
                  </a:cxn>
                  <a:cxn ang="0">
                    <a:pos x="1" y="8"/>
                  </a:cxn>
                  <a:cxn ang="0">
                    <a:pos x="1" y="10"/>
                  </a:cxn>
                  <a:cxn ang="0">
                    <a:pos x="1" y="9"/>
                  </a:cxn>
                  <a:cxn ang="0">
                    <a:pos x="1" y="8"/>
                  </a:cxn>
                  <a:cxn ang="0">
                    <a:pos x="1" y="7"/>
                  </a:cxn>
                  <a:cxn ang="0">
                    <a:pos x="1" y="8"/>
                  </a:cxn>
                  <a:cxn ang="0">
                    <a:pos x="1" y="6"/>
                  </a:cxn>
                  <a:cxn ang="0">
                    <a:pos x="1" y="9"/>
                  </a:cxn>
                  <a:cxn ang="0">
                    <a:pos x="1" y="9"/>
                  </a:cxn>
                  <a:cxn ang="0">
                    <a:pos x="1" y="7"/>
                  </a:cxn>
                  <a:cxn ang="0">
                    <a:pos x="1" y="9"/>
                  </a:cxn>
                  <a:cxn ang="0">
                    <a:pos x="1" y="7"/>
                  </a:cxn>
                  <a:cxn ang="0">
                    <a:pos x="1" y="7"/>
                  </a:cxn>
                  <a:cxn ang="0">
                    <a:pos x="1" y="8"/>
                  </a:cxn>
                  <a:cxn ang="0">
                    <a:pos x="1" y="6"/>
                  </a:cxn>
                  <a:cxn ang="0">
                    <a:pos x="1" y="7"/>
                  </a:cxn>
                  <a:cxn ang="0">
                    <a:pos x="1" y="6"/>
                  </a:cxn>
                  <a:cxn ang="0">
                    <a:pos x="1" y="8"/>
                  </a:cxn>
                </a:cxnLst>
                <a:rect l="0" t="0" r="r" b="b"/>
                <a:pathLst>
                  <a:path w="1" h="12">
                    <a:moveTo>
                      <a:pt x="0" y="9"/>
                    </a:moveTo>
                    <a:lnTo>
                      <a:pt x="0" y="9"/>
                    </a:lnTo>
                    <a:lnTo>
                      <a:pt x="0" y="8"/>
                    </a:lnTo>
                    <a:lnTo>
                      <a:pt x="0" y="8"/>
                    </a:lnTo>
                    <a:lnTo>
                      <a:pt x="0" y="8"/>
                    </a:lnTo>
                    <a:lnTo>
                      <a:pt x="0" y="8"/>
                    </a:lnTo>
                    <a:lnTo>
                      <a:pt x="0" y="8"/>
                    </a:lnTo>
                    <a:lnTo>
                      <a:pt x="0" y="7"/>
                    </a:lnTo>
                    <a:lnTo>
                      <a:pt x="0" y="7"/>
                    </a:lnTo>
                    <a:lnTo>
                      <a:pt x="0" y="8"/>
                    </a:lnTo>
                    <a:lnTo>
                      <a:pt x="0" y="7"/>
                    </a:lnTo>
                    <a:lnTo>
                      <a:pt x="0" y="7"/>
                    </a:lnTo>
                    <a:lnTo>
                      <a:pt x="0" y="7"/>
                    </a:lnTo>
                    <a:lnTo>
                      <a:pt x="0" y="7"/>
                    </a:lnTo>
                    <a:lnTo>
                      <a:pt x="0" y="6"/>
                    </a:lnTo>
                    <a:lnTo>
                      <a:pt x="0" y="6"/>
                    </a:lnTo>
                    <a:lnTo>
                      <a:pt x="0" y="5"/>
                    </a:lnTo>
                    <a:lnTo>
                      <a:pt x="0" y="6"/>
                    </a:lnTo>
                    <a:lnTo>
                      <a:pt x="0" y="5"/>
                    </a:lnTo>
                    <a:lnTo>
                      <a:pt x="0" y="5"/>
                    </a:lnTo>
                    <a:lnTo>
                      <a:pt x="0" y="4"/>
                    </a:lnTo>
                    <a:lnTo>
                      <a:pt x="0" y="4"/>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6"/>
                    </a:lnTo>
                    <a:lnTo>
                      <a:pt x="0" y="7"/>
                    </a:lnTo>
                    <a:lnTo>
                      <a:pt x="0" y="7"/>
                    </a:lnTo>
                    <a:lnTo>
                      <a:pt x="0" y="7"/>
                    </a:lnTo>
                    <a:lnTo>
                      <a:pt x="0" y="7"/>
                    </a:lnTo>
                    <a:lnTo>
                      <a:pt x="0" y="7"/>
                    </a:lnTo>
                    <a:lnTo>
                      <a:pt x="0" y="6"/>
                    </a:lnTo>
                    <a:lnTo>
                      <a:pt x="0" y="6"/>
                    </a:lnTo>
                    <a:lnTo>
                      <a:pt x="0" y="6"/>
                    </a:lnTo>
                    <a:lnTo>
                      <a:pt x="0" y="6"/>
                    </a:lnTo>
                    <a:lnTo>
                      <a:pt x="0" y="7"/>
                    </a:lnTo>
                    <a:lnTo>
                      <a:pt x="0" y="7"/>
                    </a:lnTo>
                    <a:lnTo>
                      <a:pt x="0" y="7"/>
                    </a:lnTo>
                    <a:lnTo>
                      <a:pt x="0" y="6"/>
                    </a:lnTo>
                    <a:lnTo>
                      <a:pt x="0" y="5"/>
                    </a:lnTo>
                    <a:lnTo>
                      <a:pt x="0" y="6"/>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7"/>
                    </a:lnTo>
                    <a:lnTo>
                      <a:pt x="0" y="6"/>
                    </a:lnTo>
                    <a:lnTo>
                      <a:pt x="0" y="6"/>
                    </a:lnTo>
                    <a:lnTo>
                      <a:pt x="0" y="7"/>
                    </a:lnTo>
                    <a:lnTo>
                      <a:pt x="0" y="7"/>
                    </a:lnTo>
                    <a:lnTo>
                      <a:pt x="0" y="6"/>
                    </a:lnTo>
                    <a:lnTo>
                      <a:pt x="0" y="7"/>
                    </a:lnTo>
                    <a:lnTo>
                      <a:pt x="0" y="6"/>
                    </a:lnTo>
                    <a:lnTo>
                      <a:pt x="0" y="7"/>
                    </a:lnTo>
                    <a:lnTo>
                      <a:pt x="0" y="7"/>
                    </a:lnTo>
                    <a:lnTo>
                      <a:pt x="0" y="7"/>
                    </a:lnTo>
                    <a:lnTo>
                      <a:pt x="0" y="7"/>
                    </a:lnTo>
                    <a:lnTo>
                      <a:pt x="0" y="7"/>
                    </a:lnTo>
                    <a:lnTo>
                      <a:pt x="0" y="6"/>
                    </a:lnTo>
                    <a:lnTo>
                      <a:pt x="0" y="6"/>
                    </a:lnTo>
                    <a:lnTo>
                      <a:pt x="0" y="6"/>
                    </a:lnTo>
                    <a:lnTo>
                      <a:pt x="0" y="5"/>
                    </a:lnTo>
                    <a:lnTo>
                      <a:pt x="0" y="5"/>
                    </a:lnTo>
                    <a:lnTo>
                      <a:pt x="0" y="4"/>
                    </a:lnTo>
                    <a:lnTo>
                      <a:pt x="0" y="3"/>
                    </a:lnTo>
                    <a:lnTo>
                      <a:pt x="0" y="3"/>
                    </a:lnTo>
                    <a:lnTo>
                      <a:pt x="0" y="2"/>
                    </a:lnTo>
                    <a:lnTo>
                      <a:pt x="0" y="3"/>
                    </a:lnTo>
                    <a:lnTo>
                      <a:pt x="0" y="2"/>
                    </a:lnTo>
                    <a:lnTo>
                      <a:pt x="0" y="2"/>
                    </a:lnTo>
                    <a:lnTo>
                      <a:pt x="0" y="1"/>
                    </a:lnTo>
                    <a:lnTo>
                      <a:pt x="0" y="1"/>
                    </a:lnTo>
                    <a:lnTo>
                      <a:pt x="0" y="0"/>
                    </a:lnTo>
                    <a:lnTo>
                      <a:pt x="0" y="0"/>
                    </a:lnTo>
                    <a:lnTo>
                      <a:pt x="0" y="1"/>
                    </a:lnTo>
                    <a:lnTo>
                      <a:pt x="0" y="1"/>
                    </a:lnTo>
                    <a:lnTo>
                      <a:pt x="0" y="1"/>
                    </a:lnTo>
                    <a:lnTo>
                      <a:pt x="0" y="2"/>
                    </a:lnTo>
                    <a:lnTo>
                      <a:pt x="0" y="2"/>
                    </a:lnTo>
                    <a:lnTo>
                      <a:pt x="0" y="3"/>
                    </a:lnTo>
                    <a:lnTo>
                      <a:pt x="0" y="3"/>
                    </a:lnTo>
                    <a:lnTo>
                      <a:pt x="0" y="2"/>
                    </a:lnTo>
                    <a:lnTo>
                      <a:pt x="0" y="3"/>
                    </a:lnTo>
                    <a:lnTo>
                      <a:pt x="0" y="3"/>
                    </a:lnTo>
                    <a:lnTo>
                      <a:pt x="0" y="4"/>
                    </a:lnTo>
                    <a:lnTo>
                      <a:pt x="0" y="4"/>
                    </a:lnTo>
                    <a:lnTo>
                      <a:pt x="0" y="4"/>
                    </a:lnTo>
                    <a:lnTo>
                      <a:pt x="0" y="3"/>
                    </a:lnTo>
                    <a:lnTo>
                      <a:pt x="0" y="3"/>
                    </a:lnTo>
                    <a:lnTo>
                      <a:pt x="0" y="3"/>
                    </a:lnTo>
                    <a:lnTo>
                      <a:pt x="0" y="3"/>
                    </a:lnTo>
                    <a:lnTo>
                      <a:pt x="0" y="2"/>
                    </a:lnTo>
                    <a:lnTo>
                      <a:pt x="0" y="2"/>
                    </a:lnTo>
                    <a:lnTo>
                      <a:pt x="0" y="2"/>
                    </a:lnTo>
                    <a:lnTo>
                      <a:pt x="0" y="2"/>
                    </a:lnTo>
                    <a:lnTo>
                      <a:pt x="0" y="1"/>
                    </a:lnTo>
                    <a:lnTo>
                      <a:pt x="0" y="1"/>
                    </a:lnTo>
                    <a:lnTo>
                      <a:pt x="0" y="2"/>
                    </a:lnTo>
                    <a:lnTo>
                      <a:pt x="0" y="1"/>
                    </a:lnTo>
                    <a:lnTo>
                      <a:pt x="0" y="1"/>
                    </a:lnTo>
                    <a:lnTo>
                      <a:pt x="0" y="1"/>
                    </a:lnTo>
                    <a:lnTo>
                      <a:pt x="0" y="1"/>
                    </a:lnTo>
                    <a:lnTo>
                      <a:pt x="0" y="1"/>
                    </a:lnTo>
                    <a:lnTo>
                      <a:pt x="0" y="1"/>
                    </a:lnTo>
                    <a:lnTo>
                      <a:pt x="0" y="2"/>
                    </a:lnTo>
                    <a:lnTo>
                      <a:pt x="0" y="3"/>
                    </a:lnTo>
                    <a:lnTo>
                      <a:pt x="0" y="3"/>
                    </a:lnTo>
                    <a:lnTo>
                      <a:pt x="0" y="3"/>
                    </a:lnTo>
                    <a:lnTo>
                      <a:pt x="0" y="3"/>
                    </a:lnTo>
                    <a:lnTo>
                      <a:pt x="0" y="3"/>
                    </a:lnTo>
                    <a:lnTo>
                      <a:pt x="0" y="2"/>
                    </a:lnTo>
                    <a:lnTo>
                      <a:pt x="0" y="3"/>
                    </a:lnTo>
                    <a:lnTo>
                      <a:pt x="0" y="4"/>
                    </a:lnTo>
                    <a:lnTo>
                      <a:pt x="0" y="3"/>
                    </a:lnTo>
                    <a:lnTo>
                      <a:pt x="0" y="4"/>
                    </a:lnTo>
                    <a:lnTo>
                      <a:pt x="0" y="3"/>
                    </a:lnTo>
                    <a:lnTo>
                      <a:pt x="0" y="3"/>
                    </a:lnTo>
                    <a:lnTo>
                      <a:pt x="0" y="2"/>
                    </a:lnTo>
                    <a:lnTo>
                      <a:pt x="0" y="2"/>
                    </a:lnTo>
                    <a:lnTo>
                      <a:pt x="0" y="1"/>
                    </a:lnTo>
                    <a:lnTo>
                      <a:pt x="0" y="1"/>
                    </a:lnTo>
                    <a:lnTo>
                      <a:pt x="0" y="0"/>
                    </a:lnTo>
                    <a:lnTo>
                      <a:pt x="0" y="0"/>
                    </a:lnTo>
                    <a:lnTo>
                      <a:pt x="0" y="1"/>
                    </a:lnTo>
                    <a:lnTo>
                      <a:pt x="0" y="0"/>
                    </a:lnTo>
                    <a:lnTo>
                      <a:pt x="0" y="1"/>
                    </a:lnTo>
                    <a:lnTo>
                      <a:pt x="0" y="1"/>
                    </a:lnTo>
                    <a:lnTo>
                      <a:pt x="0" y="2"/>
                    </a:lnTo>
                    <a:lnTo>
                      <a:pt x="0" y="2"/>
                    </a:lnTo>
                    <a:lnTo>
                      <a:pt x="0" y="3"/>
                    </a:lnTo>
                    <a:lnTo>
                      <a:pt x="0" y="2"/>
                    </a:lnTo>
                    <a:lnTo>
                      <a:pt x="0" y="1"/>
                    </a:lnTo>
                    <a:lnTo>
                      <a:pt x="0" y="2"/>
                    </a:lnTo>
                    <a:lnTo>
                      <a:pt x="0" y="3"/>
                    </a:lnTo>
                    <a:lnTo>
                      <a:pt x="0" y="3"/>
                    </a:lnTo>
                    <a:lnTo>
                      <a:pt x="0" y="3"/>
                    </a:lnTo>
                    <a:lnTo>
                      <a:pt x="0" y="4"/>
                    </a:lnTo>
                    <a:lnTo>
                      <a:pt x="0" y="5"/>
                    </a:lnTo>
                    <a:lnTo>
                      <a:pt x="0" y="5"/>
                    </a:lnTo>
                    <a:lnTo>
                      <a:pt x="0" y="5"/>
                    </a:lnTo>
                    <a:lnTo>
                      <a:pt x="0" y="4"/>
                    </a:lnTo>
                    <a:lnTo>
                      <a:pt x="0" y="5"/>
                    </a:lnTo>
                    <a:lnTo>
                      <a:pt x="0" y="4"/>
                    </a:lnTo>
                    <a:lnTo>
                      <a:pt x="0" y="4"/>
                    </a:lnTo>
                    <a:lnTo>
                      <a:pt x="0" y="4"/>
                    </a:lnTo>
                    <a:lnTo>
                      <a:pt x="0" y="4"/>
                    </a:lnTo>
                    <a:lnTo>
                      <a:pt x="0" y="5"/>
                    </a:lnTo>
                    <a:lnTo>
                      <a:pt x="0" y="4"/>
                    </a:lnTo>
                    <a:lnTo>
                      <a:pt x="0" y="4"/>
                    </a:lnTo>
                    <a:lnTo>
                      <a:pt x="0" y="4"/>
                    </a:lnTo>
                    <a:lnTo>
                      <a:pt x="0" y="4"/>
                    </a:lnTo>
                    <a:lnTo>
                      <a:pt x="0" y="4"/>
                    </a:lnTo>
                    <a:lnTo>
                      <a:pt x="0" y="4"/>
                    </a:lnTo>
                    <a:lnTo>
                      <a:pt x="0" y="3"/>
                    </a:lnTo>
                    <a:lnTo>
                      <a:pt x="0" y="3"/>
                    </a:lnTo>
                    <a:lnTo>
                      <a:pt x="0" y="4"/>
                    </a:lnTo>
                    <a:lnTo>
                      <a:pt x="0" y="4"/>
                    </a:lnTo>
                    <a:lnTo>
                      <a:pt x="0" y="4"/>
                    </a:lnTo>
                    <a:lnTo>
                      <a:pt x="0" y="4"/>
                    </a:lnTo>
                    <a:lnTo>
                      <a:pt x="0" y="3"/>
                    </a:lnTo>
                    <a:lnTo>
                      <a:pt x="0" y="4"/>
                    </a:lnTo>
                    <a:lnTo>
                      <a:pt x="0" y="4"/>
                    </a:lnTo>
                    <a:lnTo>
                      <a:pt x="0" y="5"/>
                    </a:lnTo>
                    <a:lnTo>
                      <a:pt x="0" y="5"/>
                    </a:lnTo>
                    <a:lnTo>
                      <a:pt x="0" y="5"/>
                    </a:lnTo>
                    <a:lnTo>
                      <a:pt x="0" y="5"/>
                    </a:lnTo>
                    <a:lnTo>
                      <a:pt x="0" y="4"/>
                    </a:lnTo>
                    <a:lnTo>
                      <a:pt x="0" y="5"/>
                    </a:lnTo>
                    <a:lnTo>
                      <a:pt x="0" y="4"/>
                    </a:lnTo>
                    <a:lnTo>
                      <a:pt x="0" y="5"/>
                    </a:lnTo>
                    <a:lnTo>
                      <a:pt x="0" y="5"/>
                    </a:lnTo>
                    <a:lnTo>
                      <a:pt x="0" y="4"/>
                    </a:lnTo>
                    <a:lnTo>
                      <a:pt x="0" y="5"/>
                    </a:lnTo>
                    <a:lnTo>
                      <a:pt x="0" y="4"/>
                    </a:lnTo>
                    <a:lnTo>
                      <a:pt x="0" y="4"/>
                    </a:lnTo>
                    <a:lnTo>
                      <a:pt x="0" y="4"/>
                    </a:lnTo>
                    <a:lnTo>
                      <a:pt x="0" y="4"/>
                    </a:lnTo>
                    <a:lnTo>
                      <a:pt x="0" y="4"/>
                    </a:lnTo>
                    <a:lnTo>
                      <a:pt x="0" y="4"/>
                    </a:lnTo>
                    <a:lnTo>
                      <a:pt x="0" y="4"/>
                    </a:lnTo>
                    <a:lnTo>
                      <a:pt x="0" y="4"/>
                    </a:lnTo>
                    <a:lnTo>
                      <a:pt x="0" y="4"/>
                    </a:lnTo>
                    <a:lnTo>
                      <a:pt x="0" y="5"/>
                    </a:lnTo>
                    <a:lnTo>
                      <a:pt x="0" y="5"/>
                    </a:lnTo>
                    <a:lnTo>
                      <a:pt x="0" y="6"/>
                    </a:lnTo>
                    <a:lnTo>
                      <a:pt x="0" y="6"/>
                    </a:lnTo>
                    <a:lnTo>
                      <a:pt x="0" y="5"/>
                    </a:lnTo>
                    <a:lnTo>
                      <a:pt x="1" y="6"/>
                    </a:lnTo>
                    <a:lnTo>
                      <a:pt x="1" y="6"/>
                    </a:lnTo>
                    <a:lnTo>
                      <a:pt x="1" y="6"/>
                    </a:lnTo>
                    <a:lnTo>
                      <a:pt x="1" y="6"/>
                    </a:lnTo>
                    <a:lnTo>
                      <a:pt x="1" y="6"/>
                    </a:lnTo>
                    <a:lnTo>
                      <a:pt x="1" y="5"/>
                    </a:lnTo>
                    <a:lnTo>
                      <a:pt x="1" y="5"/>
                    </a:lnTo>
                    <a:lnTo>
                      <a:pt x="1" y="6"/>
                    </a:lnTo>
                    <a:lnTo>
                      <a:pt x="1" y="6"/>
                    </a:lnTo>
                    <a:lnTo>
                      <a:pt x="1" y="7"/>
                    </a:lnTo>
                    <a:lnTo>
                      <a:pt x="1" y="7"/>
                    </a:lnTo>
                    <a:lnTo>
                      <a:pt x="1" y="7"/>
                    </a:lnTo>
                    <a:lnTo>
                      <a:pt x="1" y="7"/>
                    </a:lnTo>
                    <a:lnTo>
                      <a:pt x="1" y="8"/>
                    </a:lnTo>
                    <a:lnTo>
                      <a:pt x="1" y="8"/>
                    </a:lnTo>
                    <a:lnTo>
                      <a:pt x="1" y="8"/>
                    </a:lnTo>
                    <a:lnTo>
                      <a:pt x="1" y="9"/>
                    </a:lnTo>
                    <a:lnTo>
                      <a:pt x="1" y="8"/>
                    </a:lnTo>
                    <a:lnTo>
                      <a:pt x="1" y="8"/>
                    </a:lnTo>
                    <a:lnTo>
                      <a:pt x="1" y="8"/>
                    </a:lnTo>
                    <a:lnTo>
                      <a:pt x="1" y="8"/>
                    </a:lnTo>
                    <a:lnTo>
                      <a:pt x="1" y="8"/>
                    </a:lnTo>
                    <a:lnTo>
                      <a:pt x="1" y="8"/>
                    </a:lnTo>
                    <a:lnTo>
                      <a:pt x="1" y="8"/>
                    </a:lnTo>
                    <a:lnTo>
                      <a:pt x="1" y="8"/>
                    </a:lnTo>
                    <a:lnTo>
                      <a:pt x="1" y="9"/>
                    </a:lnTo>
                    <a:lnTo>
                      <a:pt x="1" y="8"/>
                    </a:lnTo>
                    <a:lnTo>
                      <a:pt x="1" y="9"/>
                    </a:lnTo>
                    <a:lnTo>
                      <a:pt x="1" y="8"/>
                    </a:lnTo>
                    <a:lnTo>
                      <a:pt x="1" y="9"/>
                    </a:lnTo>
                    <a:lnTo>
                      <a:pt x="1" y="9"/>
                    </a:lnTo>
                    <a:lnTo>
                      <a:pt x="1" y="9"/>
                    </a:lnTo>
                    <a:lnTo>
                      <a:pt x="1" y="9"/>
                    </a:lnTo>
                    <a:lnTo>
                      <a:pt x="1" y="9"/>
                    </a:lnTo>
                    <a:lnTo>
                      <a:pt x="1" y="10"/>
                    </a:lnTo>
                    <a:lnTo>
                      <a:pt x="1" y="9"/>
                    </a:lnTo>
                    <a:lnTo>
                      <a:pt x="1" y="10"/>
                    </a:lnTo>
                    <a:lnTo>
                      <a:pt x="1" y="10"/>
                    </a:lnTo>
                    <a:lnTo>
                      <a:pt x="1" y="11"/>
                    </a:lnTo>
                    <a:lnTo>
                      <a:pt x="1" y="10"/>
                    </a:lnTo>
                    <a:lnTo>
                      <a:pt x="1" y="10"/>
                    </a:lnTo>
                    <a:lnTo>
                      <a:pt x="1" y="10"/>
                    </a:lnTo>
                    <a:lnTo>
                      <a:pt x="1" y="11"/>
                    </a:lnTo>
                    <a:lnTo>
                      <a:pt x="1" y="10"/>
                    </a:lnTo>
                    <a:lnTo>
                      <a:pt x="1" y="11"/>
                    </a:lnTo>
                    <a:lnTo>
                      <a:pt x="1" y="10"/>
                    </a:lnTo>
                    <a:lnTo>
                      <a:pt x="1" y="10"/>
                    </a:lnTo>
                    <a:lnTo>
                      <a:pt x="1" y="9"/>
                    </a:lnTo>
                    <a:lnTo>
                      <a:pt x="1" y="10"/>
                    </a:lnTo>
                    <a:lnTo>
                      <a:pt x="1" y="9"/>
                    </a:lnTo>
                    <a:lnTo>
                      <a:pt x="1" y="9"/>
                    </a:lnTo>
                    <a:lnTo>
                      <a:pt x="1" y="9"/>
                    </a:lnTo>
                    <a:lnTo>
                      <a:pt x="1" y="9"/>
                    </a:lnTo>
                    <a:lnTo>
                      <a:pt x="1" y="8"/>
                    </a:lnTo>
                    <a:lnTo>
                      <a:pt x="1" y="9"/>
                    </a:lnTo>
                    <a:lnTo>
                      <a:pt x="1" y="8"/>
                    </a:lnTo>
                    <a:lnTo>
                      <a:pt x="1" y="9"/>
                    </a:lnTo>
                    <a:lnTo>
                      <a:pt x="1" y="8"/>
                    </a:lnTo>
                    <a:lnTo>
                      <a:pt x="1" y="9"/>
                    </a:lnTo>
                    <a:lnTo>
                      <a:pt x="1" y="9"/>
                    </a:lnTo>
                    <a:lnTo>
                      <a:pt x="1" y="8"/>
                    </a:lnTo>
                    <a:lnTo>
                      <a:pt x="1" y="9"/>
                    </a:lnTo>
                    <a:lnTo>
                      <a:pt x="1" y="9"/>
                    </a:lnTo>
                    <a:lnTo>
                      <a:pt x="1" y="9"/>
                    </a:lnTo>
                    <a:lnTo>
                      <a:pt x="1" y="10"/>
                    </a:lnTo>
                    <a:lnTo>
                      <a:pt x="1" y="9"/>
                    </a:lnTo>
                    <a:lnTo>
                      <a:pt x="1" y="9"/>
                    </a:lnTo>
                    <a:lnTo>
                      <a:pt x="1" y="9"/>
                    </a:lnTo>
                    <a:lnTo>
                      <a:pt x="1" y="10"/>
                    </a:lnTo>
                    <a:lnTo>
                      <a:pt x="1" y="11"/>
                    </a:lnTo>
                    <a:lnTo>
                      <a:pt x="1" y="11"/>
                    </a:lnTo>
                    <a:lnTo>
                      <a:pt x="1" y="11"/>
                    </a:lnTo>
                    <a:lnTo>
                      <a:pt x="1" y="10"/>
                    </a:lnTo>
                    <a:lnTo>
                      <a:pt x="1" y="10"/>
                    </a:lnTo>
                    <a:lnTo>
                      <a:pt x="1" y="11"/>
                    </a:lnTo>
                    <a:lnTo>
                      <a:pt x="1" y="10"/>
                    </a:lnTo>
                    <a:lnTo>
                      <a:pt x="1" y="11"/>
                    </a:lnTo>
                    <a:lnTo>
                      <a:pt x="1" y="10"/>
                    </a:lnTo>
                    <a:lnTo>
                      <a:pt x="1" y="10"/>
                    </a:lnTo>
                    <a:lnTo>
                      <a:pt x="1" y="9"/>
                    </a:lnTo>
                    <a:lnTo>
                      <a:pt x="1" y="9"/>
                    </a:lnTo>
                    <a:lnTo>
                      <a:pt x="1" y="9"/>
                    </a:lnTo>
                    <a:lnTo>
                      <a:pt x="1" y="10"/>
                    </a:lnTo>
                    <a:lnTo>
                      <a:pt x="1" y="9"/>
                    </a:lnTo>
                    <a:lnTo>
                      <a:pt x="1" y="10"/>
                    </a:lnTo>
                    <a:lnTo>
                      <a:pt x="1" y="9"/>
                    </a:lnTo>
                    <a:lnTo>
                      <a:pt x="1" y="9"/>
                    </a:lnTo>
                    <a:lnTo>
                      <a:pt x="1" y="9"/>
                    </a:lnTo>
                    <a:lnTo>
                      <a:pt x="1" y="9"/>
                    </a:lnTo>
                    <a:lnTo>
                      <a:pt x="1" y="9"/>
                    </a:lnTo>
                    <a:lnTo>
                      <a:pt x="1" y="10"/>
                    </a:lnTo>
                    <a:lnTo>
                      <a:pt x="1" y="11"/>
                    </a:lnTo>
                    <a:lnTo>
                      <a:pt x="1" y="11"/>
                    </a:lnTo>
                    <a:lnTo>
                      <a:pt x="1" y="11"/>
                    </a:lnTo>
                    <a:lnTo>
                      <a:pt x="1" y="11"/>
                    </a:lnTo>
                    <a:lnTo>
                      <a:pt x="1" y="11"/>
                    </a:lnTo>
                    <a:lnTo>
                      <a:pt x="1" y="12"/>
                    </a:lnTo>
                    <a:lnTo>
                      <a:pt x="1" y="11"/>
                    </a:lnTo>
                    <a:lnTo>
                      <a:pt x="1" y="11"/>
                    </a:lnTo>
                    <a:lnTo>
                      <a:pt x="1" y="12"/>
                    </a:lnTo>
                    <a:lnTo>
                      <a:pt x="1" y="11"/>
                    </a:lnTo>
                    <a:lnTo>
                      <a:pt x="1" y="11"/>
                    </a:lnTo>
                    <a:lnTo>
                      <a:pt x="1" y="11"/>
                    </a:lnTo>
                    <a:lnTo>
                      <a:pt x="1" y="11"/>
                    </a:lnTo>
                    <a:lnTo>
                      <a:pt x="1" y="10"/>
                    </a:lnTo>
                    <a:lnTo>
                      <a:pt x="1" y="10"/>
                    </a:lnTo>
                    <a:lnTo>
                      <a:pt x="1" y="11"/>
                    </a:lnTo>
                    <a:lnTo>
                      <a:pt x="1" y="10"/>
                    </a:lnTo>
                    <a:lnTo>
                      <a:pt x="1" y="10"/>
                    </a:lnTo>
                    <a:lnTo>
                      <a:pt x="1" y="10"/>
                    </a:lnTo>
                    <a:lnTo>
                      <a:pt x="1" y="10"/>
                    </a:lnTo>
                    <a:lnTo>
                      <a:pt x="1" y="10"/>
                    </a:lnTo>
                    <a:lnTo>
                      <a:pt x="1" y="9"/>
                    </a:lnTo>
                    <a:lnTo>
                      <a:pt x="1" y="9"/>
                    </a:lnTo>
                    <a:lnTo>
                      <a:pt x="1" y="8"/>
                    </a:lnTo>
                    <a:lnTo>
                      <a:pt x="1" y="7"/>
                    </a:lnTo>
                    <a:lnTo>
                      <a:pt x="1" y="7"/>
                    </a:lnTo>
                    <a:lnTo>
                      <a:pt x="1" y="7"/>
                    </a:lnTo>
                    <a:lnTo>
                      <a:pt x="1" y="7"/>
                    </a:lnTo>
                    <a:lnTo>
                      <a:pt x="1" y="7"/>
                    </a:lnTo>
                    <a:lnTo>
                      <a:pt x="1" y="6"/>
                    </a:lnTo>
                    <a:lnTo>
                      <a:pt x="1" y="6"/>
                    </a:lnTo>
                    <a:lnTo>
                      <a:pt x="1" y="6"/>
                    </a:lnTo>
                    <a:lnTo>
                      <a:pt x="1" y="6"/>
                    </a:lnTo>
                    <a:lnTo>
                      <a:pt x="1" y="6"/>
                    </a:lnTo>
                    <a:lnTo>
                      <a:pt x="1" y="5"/>
                    </a:lnTo>
                    <a:lnTo>
                      <a:pt x="1" y="5"/>
                    </a:lnTo>
                    <a:lnTo>
                      <a:pt x="1" y="4"/>
                    </a:lnTo>
                    <a:lnTo>
                      <a:pt x="1" y="5"/>
                    </a:lnTo>
                    <a:lnTo>
                      <a:pt x="1" y="4"/>
                    </a:lnTo>
                    <a:lnTo>
                      <a:pt x="1" y="4"/>
                    </a:lnTo>
                    <a:lnTo>
                      <a:pt x="1" y="3"/>
                    </a:lnTo>
                    <a:lnTo>
                      <a:pt x="1" y="3"/>
                    </a:lnTo>
                    <a:lnTo>
                      <a:pt x="1" y="3"/>
                    </a:lnTo>
                    <a:lnTo>
                      <a:pt x="1" y="3"/>
                    </a:lnTo>
                    <a:lnTo>
                      <a:pt x="1" y="3"/>
                    </a:lnTo>
                    <a:lnTo>
                      <a:pt x="1" y="3"/>
                    </a:lnTo>
                    <a:lnTo>
                      <a:pt x="1" y="3"/>
                    </a:lnTo>
                    <a:lnTo>
                      <a:pt x="1" y="3"/>
                    </a:lnTo>
                    <a:lnTo>
                      <a:pt x="1" y="2"/>
                    </a:lnTo>
                    <a:lnTo>
                      <a:pt x="1" y="3"/>
                    </a:lnTo>
                    <a:lnTo>
                      <a:pt x="1" y="3"/>
                    </a:lnTo>
                    <a:lnTo>
                      <a:pt x="1" y="3"/>
                    </a:lnTo>
                    <a:lnTo>
                      <a:pt x="1" y="3"/>
                    </a:lnTo>
                    <a:lnTo>
                      <a:pt x="1" y="4"/>
                    </a:lnTo>
                    <a:lnTo>
                      <a:pt x="1" y="4"/>
                    </a:lnTo>
                    <a:lnTo>
                      <a:pt x="1" y="4"/>
                    </a:lnTo>
                    <a:lnTo>
                      <a:pt x="1" y="4"/>
                    </a:lnTo>
                    <a:lnTo>
                      <a:pt x="1" y="4"/>
                    </a:lnTo>
                    <a:lnTo>
                      <a:pt x="1" y="5"/>
                    </a:lnTo>
                    <a:lnTo>
                      <a:pt x="1" y="6"/>
                    </a:lnTo>
                    <a:lnTo>
                      <a:pt x="1" y="6"/>
                    </a:lnTo>
                    <a:lnTo>
                      <a:pt x="1" y="6"/>
                    </a:lnTo>
                    <a:lnTo>
                      <a:pt x="1" y="6"/>
                    </a:lnTo>
                    <a:lnTo>
                      <a:pt x="1" y="6"/>
                    </a:lnTo>
                    <a:lnTo>
                      <a:pt x="1" y="6"/>
                    </a:lnTo>
                    <a:lnTo>
                      <a:pt x="1" y="7"/>
                    </a:lnTo>
                    <a:lnTo>
                      <a:pt x="1" y="6"/>
                    </a:lnTo>
                    <a:lnTo>
                      <a:pt x="1" y="7"/>
                    </a:lnTo>
                    <a:lnTo>
                      <a:pt x="1" y="6"/>
                    </a:lnTo>
                    <a:lnTo>
                      <a:pt x="1" y="7"/>
                    </a:lnTo>
                    <a:lnTo>
                      <a:pt x="1" y="6"/>
                    </a:lnTo>
                    <a:lnTo>
                      <a:pt x="1" y="6"/>
                    </a:lnTo>
                    <a:lnTo>
                      <a:pt x="1" y="5"/>
                    </a:lnTo>
                    <a:lnTo>
                      <a:pt x="1" y="4"/>
                    </a:lnTo>
                    <a:lnTo>
                      <a:pt x="1" y="4"/>
                    </a:lnTo>
                    <a:lnTo>
                      <a:pt x="1" y="3"/>
                    </a:lnTo>
                    <a:lnTo>
                      <a:pt x="1" y="3"/>
                    </a:lnTo>
                    <a:lnTo>
                      <a:pt x="1" y="2"/>
                    </a:lnTo>
                    <a:lnTo>
                      <a:pt x="1" y="2"/>
                    </a:lnTo>
                    <a:lnTo>
                      <a:pt x="1" y="2"/>
                    </a:lnTo>
                    <a:lnTo>
                      <a:pt x="1" y="3"/>
                    </a:lnTo>
                    <a:lnTo>
                      <a:pt x="1" y="3"/>
                    </a:lnTo>
                    <a:lnTo>
                      <a:pt x="1" y="3"/>
                    </a:lnTo>
                    <a:lnTo>
                      <a:pt x="1" y="3"/>
                    </a:lnTo>
                    <a:lnTo>
                      <a:pt x="1" y="3"/>
                    </a:lnTo>
                    <a:lnTo>
                      <a:pt x="1" y="4"/>
                    </a:lnTo>
                    <a:lnTo>
                      <a:pt x="1" y="3"/>
                    </a:lnTo>
                    <a:lnTo>
                      <a:pt x="1" y="4"/>
                    </a:lnTo>
                    <a:lnTo>
                      <a:pt x="1" y="4"/>
                    </a:lnTo>
                    <a:lnTo>
                      <a:pt x="1" y="4"/>
                    </a:lnTo>
                    <a:lnTo>
                      <a:pt x="1" y="3"/>
                    </a:lnTo>
                    <a:lnTo>
                      <a:pt x="1" y="2"/>
                    </a:lnTo>
                    <a:lnTo>
                      <a:pt x="1" y="1"/>
                    </a:lnTo>
                    <a:lnTo>
                      <a:pt x="1" y="2"/>
                    </a:lnTo>
                    <a:lnTo>
                      <a:pt x="1" y="2"/>
                    </a:lnTo>
                    <a:lnTo>
                      <a:pt x="1" y="2"/>
                    </a:lnTo>
                    <a:lnTo>
                      <a:pt x="1" y="3"/>
                    </a:lnTo>
                    <a:lnTo>
                      <a:pt x="1" y="2"/>
                    </a:lnTo>
                    <a:lnTo>
                      <a:pt x="1" y="1"/>
                    </a:lnTo>
                    <a:lnTo>
                      <a:pt x="1" y="1"/>
                    </a:lnTo>
                    <a:lnTo>
                      <a:pt x="1" y="2"/>
                    </a:lnTo>
                    <a:lnTo>
                      <a:pt x="1" y="2"/>
                    </a:lnTo>
                    <a:lnTo>
                      <a:pt x="1" y="3"/>
                    </a:lnTo>
                    <a:lnTo>
                      <a:pt x="1" y="3"/>
                    </a:lnTo>
                    <a:lnTo>
                      <a:pt x="1" y="3"/>
                    </a:lnTo>
                    <a:lnTo>
                      <a:pt x="1" y="3"/>
                    </a:lnTo>
                    <a:lnTo>
                      <a:pt x="1" y="4"/>
                    </a:lnTo>
                    <a:lnTo>
                      <a:pt x="1" y="4"/>
                    </a:lnTo>
                    <a:lnTo>
                      <a:pt x="1" y="5"/>
                    </a:lnTo>
                    <a:lnTo>
                      <a:pt x="1" y="5"/>
                    </a:lnTo>
                    <a:lnTo>
                      <a:pt x="1" y="6"/>
                    </a:lnTo>
                    <a:lnTo>
                      <a:pt x="1" y="7"/>
                    </a:lnTo>
                    <a:lnTo>
                      <a:pt x="1" y="6"/>
                    </a:lnTo>
                    <a:lnTo>
                      <a:pt x="1" y="7"/>
                    </a:lnTo>
                    <a:lnTo>
                      <a:pt x="1" y="7"/>
                    </a:lnTo>
                    <a:lnTo>
                      <a:pt x="1" y="7"/>
                    </a:lnTo>
                    <a:lnTo>
                      <a:pt x="1" y="7"/>
                    </a:lnTo>
                    <a:lnTo>
                      <a:pt x="1" y="7"/>
                    </a:lnTo>
                    <a:lnTo>
                      <a:pt x="1" y="7"/>
                    </a:lnTo>
                    <a:lnTo>
                      <a:pt x="1" y="7"/>
                    </a:lnTo>
                    <a:lnTo>
                      <a:pt x="1" y="7"/>
                    </a:lnTo>
                    <a:lnTo>
                      <a:pt x="1" y="7"/>
                    </a:lnTo>
                    <a:lnTo>
                      <a:pt x="1" y="6"/>
                    </a:lnTo>
                    <a:lnTo>
                      <a:pt x="1" y="6"/>
                    </a:lnTo>
                    <a:lnTo>
                      <a:pt x="1" y="5"/>
                    </a:lnTo>
                    <a:lnTo>
                      <a:pt x="1" y="4"/>
                    </a:lnTo>
                    <a:lnTo>
                      <a:pt x="1" y="4"/>
                    </a:lnTo>
                    <a:lnTo>
                      <a:pt x="1" y="4"/>
                    </a:lnTo>
                    <a:lnTo>
                      <a:pt x="1" y="4"/>
                    </a:lnTo>
                    <a:lnTo>
                      <a:pt x="1" y="4"/>
                    </a:lnTo>
                    <a:lnTo>
                      <a:pt x="1" y="4"/>
                    </a:lnTo>
                    <a:lnTo>
                      <a:pt x="1" y="5"/>
                    </a:lnTo>
                    <a:lnTo>
                      <a:pt x="1" y="5"/>
                    </a:lnTo>
                    <a:lnTo>
                      <a:pt x="1" y="5"/>
                    </a:lnTo>
                    <a:lnTo>
                      <a:pt x="1" y="6"/>
                    </a:lnTo>
                    <a:lnTo>
                      <a:pt x="1" y="6"/>
                    </a:lnTo>
                    <a:lnTo>
                      <a:pt x="1" y="6"/>
                    </a:lnTo>
                    <a:lnTo>
                      <a:pt x="1" y="7"/>
                    </a:lnTo>
                    <a:lnTo>
                      <a:pt x="1" y="7"/>
                    </a:lnTo>
                    <a:lnTo>
                      <a:pt x="1" y="6"/>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7"/>
                    </a:lnTo>
                    <a:lnTo>
                      <a:pt x="1" y="6"/>
                    </a:lnTo>
                    <a:lnTo>
                      <a:pt x="1" y="7"/>
                    </a:lnTo>
                    <a:lnTo>
                      <a:pt x="1" y="7"/>
                    </a:lnTo>
                    <a:lnTo>
                      <a:pt x="1" y="6"/>
                    </a:lnTo>
                    <a:lnTo>
                      <a:pt x="1" y="6"/>
                    </a:lnTo>
                    <a:lnTo>
                      <a:pt x="1" y="6"/>
                    </a:lnTo>
                    <a:lnTo>
                      <a:pt x="1" y="6"/>
                    </a:lnTo>
                    <a:lnTo>
                      <a:pt x="1" y="6"/>
                    </a:lnTo>
                    <a:lnTo>
                      <a:pt x="1" y="6"/>
                    </a:lnTo>
                    <a:lnTo>
                      <a:pt x="1" y="6"/>
                    </a:lnTo>
                    <a:lnTo>
                      <a:pt x="1" y="6"/>
                    </a:lnTo>
                    <a:lnTo>
                      <a:pt x="1" y="5"/>
                    </a:lnTo>
                    <a:lnTo>
                      <a:pt x="1" y="5"/>
                    </a:lnTo>
                    <a:lnTo>
                      <a:pt x="1" y="6"/>
                    </a:lnTo>
                    <a:lnTo>
                      <a:pt x="1" y="6"/>
                    </a:lnTo>
                    <a:lnTo>
                      <a:pt x="1" y="6"/>
                    </a:lnTo>
                    <a:lnTo>
                      <a:pt x="1" y="7"/>
                    </a:lnTo>
                    <a:lnTo>
                      <a:pt x="1" y="7"/>
                    </a:lnTo>
                    <a:lnTo>
                      <a:pt x="1" y="7"/>
                    </a:lnTo>
                    <a:lnTo>
                      <a:pt x="1" y="8"/>
                    </a:lnTo>
                    <a:lnTo>
                      <a:pt x="1" y="8"/>
                    </a:lnTo>
                    <a:lnTo>
                      <a:pt x="1" y="8"/>
                    </a:lnTo>
                    <a:lnTo>
                      <a:pt x="1" y="7"/>
                    </a:lnTo>
                    <a:lnTo>
                      <a:pt x="1" y="8"/>
                    </a:lnTo>
                    <a:lnTo>
                      <a:pt x="1" y="7"/>
                    </a:lnTo>
                    <a:lnTo>
                      <a:pt x="1" y="8"/>
                    </a:lnTo>
                    <a:lnTo>
                      <a:pt x="1" y="8"/>
                    </a:lnTo>
                    <a:lnTo>
                      <a:pt x="1" y="7"/>
                    </a:lnTo>
                    <a:lnTo>
                      <a:pt x="1" y="8"/>
                    </a:lnTo>
                    <a:lnTo>
                      <a:pt x="1" y="8"/>
                    </a:lnTo>
                    <a:lnTo>
                      <a:pt x="1" y="9"/>
                    </a:lnTo>
                    <a:lnTo>
                      <a:pt x="1" y="8"/>
                    </a:lnTo>
                    <a:lnTo>
                      <a:pt x="1" y="9"/>
                    </a:lnTo>
                    <a:lnTo>
                      <a:pt x="1" y="8"/>
                    </a:lnTo>
                    <a:lnTo>
                      <a:pt x="1" y="9"/>
                    </a:lnTo>
                    <a:lnTo>
                      <a:pt x="1" y="8"/>
                    </a:lnTo>
                    <a:lnTo>
                      <a:pt x="1" y="8"/>
                    </a:lnTo>
                    <a:lnTo>
                      <a:pt x="1" y="8"/>
                    </a:lnTo>
                    <a:lnTo>
                      <a:pt x="1" y="8"/>
                    </a:lnTo>
                    <a:lnTo>
                      <a:pt x="1" y="8"/>
                    </a:lnTo>
                    <a:lnTo>
                      <a:pt x="1" y="9"/>
                    </a:lnTo>
                    <a:lnTo>
                      <a:pt x="1" y="9"/>
                    </a:lnTo>
                    <a:lnTo>
                      <a:pt x="1" y="9"/>
                    </a:lnTo>
                    <a:lnTo>
                      <a:pt x="1" y="9"/>
                    </a:lnTo>
                    <a:lnTo>
                      <a:pt x="1" y="9"/>
                    </a:lnTo>
                    <a:lnTo>
                      <a:pt x="1" y="9"/>
                    </a:lnTo>
                    <a:lnTo>
                      <a:pt x="1" y="9"/>
                    </a:lnTo>
                    <a:lnTo>
                      <a:pt x="1" y="9"/>
                    </a:lnTo>
                    <a:lnTo>
                      <a:pt x="1" y="9"/>
                    </a:lnTo>
                    <a:lnTo>
                      <a:pt x="1" y="10"/>
                    </a:lnTo>
                    <a:lnTo>
                      <a:pt x="1" y="9"/>
                    </a:lnTo>
                    <a:lnTo>
                      <a:pt x="1" y="9"/>
                    </a:lnTo>
                    <a:lnTo>
                      <a:pt x="1" y="9"/>
                    </a:lnTo>
                    <a:lnTo>
                      <a:pt x="1" y="8"/>
                    </a:lnTo>
                    <a:lnTo>
                      <a:pt x="1" y="9"/>
                    </a:lnTo>
                    <a:lnTo>
                      <a:pt x="1" y="9"/>
                    </a:lnTo>
                    <a:lnTo>
                      <a:pt x="1" y="10"/>
                    </a:lnTo>
                    <a:lnTo>
                      <a:pt x="1" y="9"/>
                    </a:lnTo>
                    <a:lnTo>
                      <a:pt x="1" y="9"/>
                    </a:lnTo>
                    <a:lnTo>
                      <a:pt x="1" y="9"/>
                    </a:lnTo>
                    <a:lnTo>
                      <a:pt x="1" y="9"/>
                    </a:lnTo>
                    <a:lnTo>
                      <a:pt x="1" y="9"/>
                    </a:lnTo>
                    <a:lnTo>
                      <a:pt x="1" y="9"/>
                    </a:lnTo>
                    <a:lnTo>
                      <a:pt x="1" y="9"/>
                    </a:lnTo>
                    <a:lnTo>
                      <a:pt x="1" y="10"/>
                    </a:lnTo>
                    <a:lnTo>
                      <a:pt x="1" y="9"/>
                    </a:lnTo>
                    <a:lnTo>
                      <a:pt x="1" y="10"/>
                    </a:lnTo>
                    <a:lnTo>
                      <a:pt x="1" y="10"/>
                    </a:lnTo>
                    <a:lnTo>
                      <a:pt x="1" y="11"/>
                    </a:lnTo>
                    <a:lnTo>
                      <a:pt x="1" y="10"/>
                    </a:lnTo>
                    <a:lnTo>
                      <a:pt x="1" y="9"/>
                    </a:lnTo>
                    <a:lnTo>
                      <a:pt x="1" y="9"/>
                    </a:lnTo>
                    <a:lnTo>
                      <a:pt x="1" y="9"/>
                    </a:lnTo>
                    <a:lnTo>
                      <a:pt x="1" y="10"/>
                    </a:lnTo>
                    <a:lnTo>
                      <a:pt x="1" y="9"/>
                    </a:lnTo>
                    <a:lnTo>
                      <a:pt x="1" y="9"/>
                    </a:lnTo>
                    <a:lnTo>
                      <a:pt x="1" y="8"/>
                    </a:lnTo>
                    <a:lnTo>
                      <a:pt x="1" y="9"/>
                    </a:lnTo>
                    <a:lnTo>
                      <a:pt x="1" y="9"/>
                    </a:lnTo>
                    <a:lnTo>
                      <a:pt x="1" y="9"/>
                    </a:lnTo>
                    <a:lnTo>
                      <a:pt x="1" y="9"/>
                    </a:lnTo>
                    <a:lnTo>
                      <a:pt x="1" y="8"/>
                    </a:lnTo>
                    <a:lnTo>
                      <a:pt x="1" y="8"/>
                    </a:lnTo>
                    <a:lnTo>
                      <a:pt x="1" y="7"/>
                    </a:lnTo>
                    <a:lnTo>
                      <a:pt x="1" y="7"/>
                    </a:lnTo>
                    <a:lnTo>
                      <a:pt x="1" y="8"/>
                    </a:lnTo>
                    <a:lnTo>
                      <a:pt x="1" y="8"/>
                    </a:lnTo>
                    <a:lnTo>
                      <a:pt x="1" y="8"/>
                    </a:lnTo>
                    <a:lnTo>
                      <a:pt x="1" y="8"/>
                    </a:lnTo>
                    <a:lnTo>
                      <a:pt x="1" y="7"/>
                    </a:lnTo>
                    <a:lnTo>
                      <a:pt x="1" y="7"/>
                    </a:lnTo>
                    <a:lnTo>
                      <a:pt x="1" y="7"/>
                    </a:lnTo>
                    <a:lnTo>
                      <a:pt x="1" y="7"/>
                    </a:lnTo>
                    <a:lnTo>
                      <a:pt x="1" y="8"/>
                    </a:lnTo>
                    <a:lnTo>
                      <a:pt x="1" y="8"/>
                    </a:lnTo>
                    <a:lnTo>
                      <a:pt x="1" y="8"/>
                    </a:lnTo>
                    <a:lnTo>
                      <a:pt x="1" y="7"/>
                    </a:lnTo>
                    <a:lnTo>
                      <a:pt x="1" y="7"/>
                    </a:lnTo>
                    <a:lnTo>
                      <a:pt x="1" y="8"/>
                    </a:lnTo>
                    <a:lnTo>
                      <a:pt x="1" y="9"/>
                    </a:lnTo>
                    <a:lnTo>
                      <a:pt x="1" y="8"/>
                    </a:lnTo>
                    <a:lnTo>
                      <a:pt x="1" y="9"/>
                    </a:lnTo>
                    <a:lnTo>
                      <a:pt x="1" y="8"/>
                    </a:lnTo>
                    <a:lnTo>
                      <a:pt x="1" y="8"/>
                    </a:lnTo>
                    <a:lnTo>
                      <a:pt x="1" y="9"/>
                    </a:lnTo>
                    <a:lnTo>
                      <a:pt x="1" y="8"/>
                    </a:lnTo>
                    <a:lnTo>
                      <a:pt x="1" y="9"/>
                    </a:lnTo>
                    <a:lnTo>
                      <a:pt x="1" y="9"/>
                    </a:lnTo>
                    <a:lnTo>
                      <a:pt x="1" y="8"/>
                    </a:lnTo>
                    <a:lnTo>
                      <a:pt x="1" y="8"/>
                    </a:lnTo>
                    <a:lnTo>
                      <a:pt x="1" y="9"/>
                    </a:lnTo>
                    <a:lnTo>
                      <a:pt x="1" y="8"/>
                    </a:lnTo>
                    <a:lnTo>
                      <a:pt x="1" y="8"/>
                    </a:lnTo>
                    <a:lnTo>
                      <a:pt x="1" y="8"/>
                    </a:lnTo>
                    <a:lnTo>
                      <a:pt x="1" y="7"/>
                    </a:lnTo>
                    <a:lnTo>
                      <a:pt x="1" y="8"/>
                    </a:lnTo>
                    <a:lnTo>
                      <a:pt x="1" y="7"/>
                    </a:lnTo>
                    <a:lnTo>
                      <a:pt x="1" y="7"/>
                    </a:lnTo>
                    <a:lnTo>
                      <a:pt x="1" y="7"/>
                    </a:lnTo>
                    <a:lnTo>
                      <a:pt x="1" y="6"/>
                    </a:lnTo>
                    <a:lnTo>
                      <a:pt x="1" y="7"/>
                    </a:lnTo>
                    <a:lnTo>
                      <a:pt x="1" y="6"/>
                    </a:lnTo>
                    <a:lnTo>
                      <a:pt x="1" y="7"/>
                    </a:lnTo>
                    <a:lnTo>
                      <a:pt x="1" y="7"/>
                    </a:lnTo>
                    <a:lnTo>
                      <a:pt x="1" y="7"/>
                    </a:lnTo>
                    <a:lnTo>
                      <a:pt x="1" y="7"/>
                    </a:lnTo>
                    <a:lnTo>
                      <a:pt x="1" y="7"/>
                    </a:lnTo>
                    <a:lnTo>
                      <a:pt x="1" y="8"/>
                    </a:lnTo>
                    <a:lnTo>
                      <a:pt x="1" y="8"/>
                    </a:lnTo>
                    <a:lnTo>
                      <a:pt x="1" y="9"/>
                    </a:lnTo>
                    <a:lnTo>
                      <a:pt x="1" y="9"/>
                    </a:lnTo>
                    <a:lnTo>
                      <a:pt x="1" y="9"/>
                    </a:lnTo>
                    <a:lnTo>
                      <a:pt x="1" y="9"/>
                    </a:lnTo>
                    <a:lnTo>
                      <a:pt x="1" y="8"/>
                    </a:lnTo>
                    <a:lnTo>
                      <a:pt x="1" y="7"/>
                    </a:lnTo>
                    <a:lnTo>
                      <a:pt x="1" y="8"/>
                    </a:lnTo>
                    <a:lnTo>
                      <a:pt x="1" y="8"/>
                    </a:lnTo>
                    <a:lnTo>
                      <a:pt x="1" y="8"/>
                    </a:lnTo>
                    <a:lnTo>
                      <a:pt x="1" y="8"/>
                    </a:lnTo>
                    <a:lnTo>
                      <a:pt x="1" y="9"/>
                    </a:lnTo>
                    <a:lnTo>
                      <a:pt x="1" y="9"/>
                    </a:lnTo>
                    <a:lnTo>
                      <a:pt x="1" y="9"/>
                    </a:lnTo>
                    <a:lnTo>
                      <a:pt x="1" y="9"/>
                    </a:lnTo>
                    <a:lnTo>
                      <a:pt x="1" y="8"/>
                    </a:lnTo>
                    <a:lnTo>
                      <a:pt x="1" y="8"/>
                    </a:lnTo>
                    <a:lnTo>
                      <a:pt x="1" y="9"/>
                    </a:lnTo>
                    <a:lnTo>
                      <a:pt x="1" y="8"/>
                    </a:lnTo>
                    <a:lnTo>
                      <a:pt x="1" y="7"/>
                    </a:lnTo>
                    <a:lnTo>
                      <a:pt x="1" y="8"/>
                    </a:lnTo>
                    <a:lnTo>
                      <a:pt x="1" y="8"/>
                    </a:lnTo>
                    <a:lnTo>
                      <a:pt x="1" y="8"/>
                    </a:lnTo>
                    <a:lnTo>
                      <a:pt x="1" y="8"/>
                    </a:lnTo>
                    <a:lnTo>
                      <a:pt x="1" y="7"/>
                    </a:lnTo>
                    <a:lnTo>
                      <a:pt x="1" y="7"/>
                    </a:lnTo>
                    <a:lnTo>
                      <a:pt x="1" y="7"/>
                    </a:lnTo>
                    <a:lnTo>
                      <a:pt x="1" y="7"/>
                    </a:lnTo>
                    <a:lnTo>
                      <a:pt x="1" y="8"/>
                    </a:lnTo>
                    <a:lnTo>
                      <a:pt x="1" y="8"/>
                    </a:lnTo>
                    <a:lnTo>
                      <a:pt x="1" y="9"/>
                    </a:lnTo>
                    <a:lnTo>
                      <a:pt x="1" y="8"/>
                    </a:lnTo>
                    <a:lnTo>
                      <a:pt x="1" y="9"/>
                    </a:lnTo>
                    <a:lnTo>
                      <a:pt x="1" y="9"/>
                    </a:lnTo>
                    <a:lnTo>
                      <a:pt x="1" y="8"/>
                    </a:lnTo>
                    <a:lnTo>
                      <a:pt x="1" y="9"/>
                    </a:lnTo>
                    <a:lnTo>
                      <a:pt x="1" y="9"/>
                    </a:lnTo>
                    <a:lnTo>
                      <a:pt x="1" y="8"/>
                    </a:lnTo>
                    <a:lnTo>
                      <a:pt x="1" y="8"/>
                    </a:lnTo>
                    <a:lnTo>
                      <a:pt x="1" y="7"/>
                    </a:lnTo>
                    <a:lnTo>
                      <a:pt x="1" y="7"/>
                    </a:lnTo>
                    <a:lnTo>
                      <a:pt x="1" y="7"/>
                    </a:lnTo>
                    <a:lnTo>
                      <a:pt x="1" y="6"/>
                    </a:lnTo>
                    <a:lnTo>
                      <a:pt x="1" y="7"/>
                    </a:lnTo>
                    <a:lnTo>
                      <a:pt x="1" y="7"/>
                    </a:lnTo>
                    <a:lnTo>
                      <a:pt x="1" y="7"/>
                    </a:lnTo>
                    <a:lnTo>
                      <a:pt x="1" y="7"/>
                    </a:lnTo>
                    <a:lnTo>
                      <a:pt x="1" y="7"/>
                    </a:lnTo>
                    <a:lnTo>
                      <a:pt x="1" y="7"/>
                    </a:lnTo>
                    <a:lnTo>
                      <a:pt x="1" y="7"/>
                    </a:lnTo>
                    <a:lnTo>
                      <a:pt x="1" y="6"/>
                    </a:lnTo>
                    <a:lnTo>
                      <a:pt x="1" y="6"/>
                    </a:lnTo>
                    <a:lnTo>
                      <a:pt x="1" y="7"/>
                    </a:lnTo>
                    <a:lnTo>
                      <a:pt x="1" y="7"/>
                    </a:lnTo>
                    <a:lnTo>
                      <a:pt x="1" y="9"/>
                    </a:lnTo>
                    <a:lnTo>
                      <a:pt x="1" y="8"/>
                    </a:lnTo>
                    <a:lnTo>
                      <a:pt x="1" y="7"/>
                    </a:lnTo>
                    <a:lnTo>
                      <a:pt x="1" y="7"/>
                    </a:lnTo>
                    <a:lnTo>
                      <a:pt x="1" y="8"/>
                    </a:lnTo>
                    <a:lnTo>
                      <a:pt x="1" y="8"/>
                    </a:lnTo>
                    <a:lnTo>
                      <a:pt x="1" y="8"/>
                    </a:lnTo>
                    <a:lnTo>
                      <a:pt x="1" y="8"/>
                    </a:lnTo>
                    <a:lnTo>
                      <a:pt x="1" y="8"/>
                    </a:lnTo>
                    <a:lnTo>
                      <a:pt x="1" y="8"/>
                    </a:lnTo>
                    <a:lnTo>
                      <a:pt x="1" y="9"/>
                    </a:lnTo>
                    <a:lnTo>
                      <a:pt x="1" y="9"/>
                    </a:lnTo>
                    <a:lnTo>
                      <a:pt x="1" y="9"/>
                    </a:lnTo>
                    <a:lnTo>
                      <a:pt x="1" y="9"/>
                    </a:lnTo>
                    <a:lnTo>
                      <a:pt x="1" y="8"/>
                    </a:lnTo>
                    <a:lnTo>
                      <a:pt x="1" y="8"/>
                    </a:lnTo>
                    <a:lnTo>
                      <a:pt x="1" y="8"/>
                    </a:lnTo>
                    <a:lnTo>
                      <a:pt x="1" y="8"/>
                    </a:lnTo>
                    <a:lnTo>
                      <a:pt x="1" y="9"/>
                    </a:lnTo>
                    <a:lnTo>
                      <a:pt x="1" y="8"/>
                    </a:lnTo>
                    <a:lnTo>
                      <a:pt x="1" y="7"/>
                    </a:lnTo>
                    <a:lnTo>
                      <a:pt x="1" y="7"/>
                    </a:lnTo>
                    <a:lnTo>
                      <a:pt x="1" y="7"/>
                    </a:lnTo>
                    <a:lnTo>
                      <a:pt x="1" y="7"/>
                    </a:lnTo>
                    <a:lnTo>
                      <a:pt x="1" y="7"/>
                    </a:lnTo>
                    <a:lnTo>
                      <a:pt x="1" y="6"/>
                    </a:lnTo>
                    <a:lnTo>
                      <a:pt x="1" y="7"/>
                    </a:lnTo>
                    <a:lnTo>
                      <a:pt x="1" y="7"/>
                    </a:lnTo>
                    <a:lnTo>
                      <a:pt x="1" y="7"/>
                    </a:lnTo>
                    <a:lnTo>
                      <a:pt x="1" y="7"/>
                    </a:lnTo>
                    <a:lnTo>
                      <a:pt x="1" y="7"/>
                    </a:lnTo>
                    <a:lnTo>
                      <a:pt x="1" y="7"/>
                    </a:lnTo>
                    <a:lnTo>
                      <a:pt x="1" y="7"/>
                    </a:lnTo>
                    <a:lnTo>
                      <a:pt x="1" y="7"/>
                    </a:lnTo>
                    <a:lnTo>
                      <a:pt x="1" y="7"/>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5"/>
                    </a:lnTo>
                    <a:lnTo>
                      <a:pt x="1" y="5"/>
                    </a:lnTo>
                    <a:lnTo>
                      <a:pt x="1" y="5"/>
                    </a:lnTo>
                    <a:lnTo>
                      <a:pt x="1" y="5"/>
                    </a:lnTo>
                    <a:lnTo>
                      <a:pt x="1" y="5"/>
                    </a:lnTo>
                    <a:lnTo>
                      <a:pt x="1" y="6"/>
                    </a:lnTo>
                    <a:lnTo>
                      <a:pt x="1" y="7"/>
                    </a:lnTo>
                    <a:lnTo>
                      <a:pt x="1" y="7"/>
                    </a:lnTo>
                    <a:lnTo>
                      <a:pt x="1" y="7"/>
                    </a:lnTo>
                    <a:lnTo>
                      <a:pt x="1" y="7"/>
                    </a:lnTo>
                    <a:lnTo>
                      <a:pt x="1" y="8"/>
                    </a:lnTo>
                    <a:lnTo>
                      <a:pt x="1" y="8"/>
                    </a:lnTo>
                    <a:lnTo>
                      <a:pt x="1" y="8"/>
                    </a:lnTo>
                    <a:lnTo>
                      <a:pt x="1" y="7"/>
                    </a:lnTo>
                    <a:lnTo>
                      <a:pt x="1" y="7"/>
                    </a:lnTo>
                    <a:lnTo>
                      <a:pt x="1" y="7"/>
                    </a:lnTo>
                    <a:lnTo>
                      <a:pt x="1" y="7"/>
                    </a:lnTo>
                    <a:lnTo>
                      <a:pt x="1" y="8"/>
                    </a:lnTo>
                  </a:path>
                </a:pathLst>
              </a:custGeom>
              <a:noFill/>
              <a:ln w="0">
                <a:solidFill>
                  <a:srgbClr val="3366FF"/>
                </a:solidFill>
                <a:prstDash val="solid"/>
                <a:round/>
                <a:headEnd/>
                <a:tailEnd/>
              </a:ln>
            </p:spPr>
            <p:txBody>
              <a:bodyPr/>
              <a:lstStyle/>
              <a:p>
                <a:endParaRPr lang="en-GB"/>
              </a:p>
            </p:txBody>
          </p:sp>
          <p:sp>
            <p:nvSpPr>
              <p:cNvPr id="186429" name="Freeform 1085"/>
              <p:cNvSpPr>
                <a:spLocks/>
              </p:cNvSpPr>
              <p:nvPr/>
            </p:nvSpPr>
            <p:spPr bwMode="auto">
              <a:xfrm>
                <a:off x="4092" y="3545"/>
                <a:ext cx="1" cy="90"/>
              </a:xfrm>
              <a:custGeom>
                <a:avLst/>
                <a:gdLst/>
                <a:ahLst/>
                <a:cxnLst>
                  <a:cxn ang="0">
                    <a:pos x="0" y="8"/>
                  </a:cxn>
                  <a:cxn ang="0">
                    <a:pos x="0" y="9"/>
                  </a:cxn>
                  <a:cxn ang="0">
                    <a:pos x="0" y="9"/>
                  </a:cxn>
                  <a:cxn ang="0">
                    <a:pos x="0" y="9"/>
                  </a:cxn>
                  <a:cxn ang="0">
                    <a:pos x="0" y="9"/>
                  </a:cxn>
                  <a:cxn ang="0">
                    <a:pos x="0" y="8"/>
                  </a:cxn>
                  <a:cxn ang="0">
                    <a:pos x="0" y="9"/>
                  </a:cxn>
                  <a:cxn ang="0">
                    <a:pos x="0" y="7"/>
                  </a:cxn>
                  <a:cxn ang="0">
                    <a:pos x="0" y="4"/>
                  </a:cxn>
                  <a:cxn ang="0">
                    <a:pos x="0" y="8"/>
                  </a:cxn>
                  <a:cxn ang="0">
                    <a:pos x="0" y="8"/>
                  </a:cxn>
                  <a:cxn ang="0">
                    <a:pos x="0" y="9"/>
                  </a:cxn>
                  <a:cxn ang="0">
                    <a:pos x="0" y="9"/>
                  </a:cxn>
                  <a:cxn ang="0">
                    <a:pos x="0" y="7"/>
                  </a:cxn>
                  <a:cxn ang="0">
                    <a:pos x="0" y="9"/>
                  </a:cxn>
                  <a:cxn ang="0">
                    <a:pos x="0" y="10"/>
                  </a:cxn>
                  <a:cxn ang="0">
                    <a:pos x="0" y="10"/>
                  </a:cxn>
                  <a:cxn ang="0">
                    <a:pos x="0" y="10"/>
                  </a:cxn>
                  <a:cxn ang="0">
                    <a:pos x="0" y="10"/>
                  </a:cxn>
                  <a:cxn ang="0">
                    <a:pos x="0" y="10"/>
                  </a:cxn>
                  <a:cxn ang="0">
                    <a:pos x="0" y="9"/>
                  </a:cxn>
                  <a:cxn ang="0">
                    <a:pos x="0" y="7"/>
                  </a:cxn>
                  <a:cxn ang="0">
                    <a:pos x="0" y="5"/>
                  </a:cxn>
                  <a:cxn ang="0">
                    <a:pos x="0" y="8"/>
                  </a:cxn>
                  <a:cxn ang="0">
                    <a:pos x="0" y="9"/>
                  </a:cxn>
                  <a:cxn ang="0">
                    <a:pos x="0" y="12"/>
                  </a:cxn>
                  <a:cxn ang="0">
                    <a:pos x="0" y="10"/>
                  </a:cxn>
                  <a:cxn ang="0">
                    <a:pos x="0" y="10"/>
                  </a:cxn>
                  <a:cxn ang="0">
                    <a:pos x="0" y="10"/>
                  </a:cxn>
                  <a:cxn ang="0">
                    <a:pos x="0" y="9"/>
                  </a:cxn>
                  <a:cxn ang="0">
                    <a:pos x="0" y="11"/>
                  </a:cxn>
                  <a:cxn ang="0">
                    <a:pos x="0" y="10"/>
                  </a:cxn>
                  <a:cxn ang="0">
                    <a:pos x="0" y="10"/>
                  </a:cxn>
                  <a:cxn ang="0">
                    <a:pos x="0" y="11"/>
                  </a:cxn>
                  <a:cxn ang="0">
                    <a:pos x="0" y="11"/>
                  </a:cxn>
                  <a:cxn ang="0">
                    <a:pos x="0" y="11"/>
                  </a:cxn>
                  <a:cxn ang="0">
                    <a:pos x="0" y="12"/>
                  </a:cxn>
                  <a:cxn ang="0">
                    <a:pos x="0" y="12"/>
                  </a:cxn>
                  <a:cxn ang="0">
                    <a:pos x="0" y="12"/>
                  </a:cxn>
                  <a:cxn ang="0">
                    <a:pos x="0" y="11"/>
                  </a:cxn>
                  <a:cxn ang="0">
                    <a:pos x="0" y="10"/>
                  </a:cxn>
                  <a:cxn ang="0">
                    <a:pos x="0" y="10"/>
                  </a:cxn>
                  <a:cxn ang="0">
                    <a:pos x="0" y="7"/>
                  </a:cxn>
                  <a:cxn ang="0">
                    <a:pos x="0" y="7"/>
                  </a:cxn>
                  <a:cxn ang="0">
                    <a:pos x="0" y="7"/>
                  </a:cxn>
                  <a:cxn ang="0">
                    <a:pos x="0" y="7"/>
                  </a:cxn>
                  <a:cxn ang="0">
                    <a:pos x="0" y="4"/>
                  </a:cxn>
                  <a:cxn ang="0">
                    <a:pos x="0" y="1"/>
                  </a:cxn>
                  <a:cxn ang="0">
                    <a:pos x="0" y="2"/>
                  </a:cxn>
                  <a:cxn ang="0">
                    <a:pos x="0" y="6"/>
                  </a:cxn>
                  <a:cxn ang="0">
                    <a:pos x="0" y="9"/>
                  </a:cxn>
                  <a:cxn ang="0">
                    <a:pos x="0" y="7"/>
                  </a:cxn>
                  <a:cxn ang="0">
                    <a:pos x="0" y="9"/>
                  </a:cxn>
                  <a:cxn ang="0">
                    <a:pos x="0" y="8"/>
                  </a:cxn>
                  <a:cxn ang="0">
                    <a:pos x="0" y="8"/>
                  </a:cxn>
                  <a:cxn ang="0">
                    <a:pos x="0" y="11"/>
                  </a:cxn>
                  <a:cxn ang="0">
                    <a:pos x="0" y="9"/>
                  </a:cxn>
                  <a:cxn ang="0">
                    <a:pos x="0" y="10"/>
                  </a:cxn>
                  <a:cxn ang="0">
                    <a:pos x="0" y="10"/>
                  </a:cxn>
                  <a:cxn ang="0">
                    <a:pos x="0" y="8"/>
                  </a:cxn>
                  <a:cxn ang="0">
                    <a:pos x="0" y="10"/>
                  </a:cxn>
                  <a:cxn ang="0">
                    <a:pos x="0" y="12"/>
                  </a:cxn>
                  <a:cxn ang="0">
                    <a:pos x="0" y="14"/>
                  </a:cxn>
                </a:cxnLst>
                <a:rect l="0" t="0" r="r" b="b"/>
                <a:pathLst>
                  <a:path h="15">
                    <a:moveTo>
                      <a:pt x="0" y="9"/>
                    </a:moveTo>
                    <a:lnTo>
                      <a:pt x="0" y="9"/>
                    </a:lnTo>
                    <a:lnTo>
                      <a:pt x="0" y="10"/>
                    </a:lnTo>
                    <a:lnTo>
                      <a:pt x="0" y="10"/>
                    </a:lnTo>
                    <a:lnTo>
                      <a:pt x="0" y="10"/>
                    </a:lnTo>
                    <a:lnTo>
                      <a:pt x="0" y="10"/>
                    </a:lnTo>
                    <a:lnTo>
                      <a:pt x="0" y="10"/>
                    </a:lnTo>
                    <a:lnTo>
                      <a:pt x="0" y="9"/>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9"/>
                    </a:lnTo>
                    <a:lnTo>
                      <a:pt x="0" y="8"/>
                    </a:lnTo>
                    <a:lnTo>
                      <a:pt x="0" y="9"/>
                    </a:lnTo>
                    <a:lnTo>
                      <a:pt x="0" y="9"/>
                    </a:lnTo>
                    <a:lnTo>
                      <a:pt x="0" y="10"/>
                    </a:lnTo>
                    <a:lnTo>
                      <a:pt x="0" y="9"/>
                    </a:lnTo>
                    <a:lnTo>
                      <a:pt x="0" y="9"/>
                    </a:lnTo>
                    <a:lnTo>
                      <a:pt x="0" y="9"/>
                    </a:lnTo>
                    <a:lnTo>
                      <a:pt x="0" y="8"/>
                    </a:lnTo>
                    <a:lnTo>
                      <a:pt x="0" y="9"/>
                    </a:lnTo>
                    <a:lnTo>
                      <a:pt x="0" y="8"/>
                    </a:lnTo>
                    <a:lnTo>
                      <a:pt x="0" y="9"/>
                    </a:lnTo>
                    <a:lnTo>
                      <a:pt x="0" y="9"/>
                    </a:lnTo>
                    <a:lnTo>
                      <a:pt x="0" y="10"/>
                    </a:lnTo>
                    <a:lnTo>
                      <a:pt x="0" y="9"/>
                    </a:lnTo>
                    <a:lnTo>
                      <a:pt x="0" y="9"/>
                    </a:lnTo>
                    <a:lnTo>
                      <a:pt x="0" y="9"/>
                    </a:lnTo>
                    <a:lnTo>
                      <a:pt x="0" y="10"/>
                    </a:lnTo>
                    <a:lnTo>
                      <a:pt x="0" y="10"/>
                    </a:lnTo>
                    <a:lnTo>
                      <a:pt x="0" y="10"/>
                    </a:lnTo>
                    <a:lnTo>
                      <a:pt x="0" y="10"/>
                    </a:lnTo>
                    <a:lnTo>
                      <a:pt x="0" y="10"/>
                    </a:lnTo>
                    <a:lnTo>
                      <a:pt x="0" y="10"/>
                    </a:lnTo>
                    <a:lnTo>
                      <a:pt x="0" y="9"/>
                    </a:lnTo>
                    <a:lnTo>
                      <a:pt x="0" y="9"/>
                    </a:lnTo>
                    <a:lnTo>
                      <a:pt x="0" y="10"/>
                    </a:lnTo>
                    <a:lnTo>
                      <a:pt x="0" y="10"/>
                    </a:lnTo>
                    <a:lnTo>
                      <a:pt x="0" y="9"/>
                    </a:lnTo>
                    <a:lnTo>
                      <a:pt x="0" y="10"/>
                    </a:lnTo>
                    <a:lnTo>
                      <a:pt x="0" y="10"/>
                    </a:lnTo>
                    <a:lnTo>
                      <a:pt x="0" y="10"/>
                    </a:lnTo>
                    <a:lnTo>
                      <a:pt x="0" y="10"/>
                    </a:lnTo>
                    <a:lnTo>
                      <a:pt x="0" y="9"/>
                    </a:lnTo>
                    <a:lnTo>
                      <a:pt x="0" y="9"/>
                    </a:lnTo>
                    <a:lnTo>
                      <a:pt x="0" y="8"/>
                    </a:lnTo>
                    <a:lnTo>
                      <a:pt x="0" y="9"/>
                    </a:lnTo>
                    <a:lnTo>
                      <a:pt x="0" y="8"/>
                    </a:lnTo>
                    <a:lnTo>
                      <a:pt x="0" y="9"/>
                    </a:lnTo>
                    <a:lnTo>
                      <a:pt x="0" y="8"/>
                    </a:lnTo>
                    <a:lnTo>
                      <a:pt x="0" y="8"/>
                    </a:lnTo>
                    <a:lnTo>
                      <a:pt x="0" y="8"/>
                    </a:lnTo>
                    <a:lnTo>
                      <a:pt x="0" y="7"/>
                    </a:lnTo>
                    <a:lnTo>
                      <a:pt x="0" y="7"/>
                    </a:lnTo>
                    <a:lnTo>
                      <a:pt x="0" y="8"/>
                    </a:lnTo>
                    <a:lnTo>
                      <a:pt x="0" y="8"/>
                    </a:lnTo>
                    <a:lnTo>
                      <a:pt x="0" y="9"/>
                    </a:lnTo>
                    <a:lnTo>
                      <a:pt x="0" y="8"/>
                    </a:lnTo>
                    <a:lnTo>
                      <a:pt x="0" y="8"/>
                    </a:lnTo>
                    <a:lnTo>
                      <a:pt x="0" y="8"/>
                    </a:lnTo>
                    <a:lnTo>
                      <a:pt x="0" y="9"/>
                    </a:lnTo>
                    <a:lnTo>
                      <a:pt x="0" y="8"/>
                    </a:lnTo>
                    <a:lnTo>
                      <a:pt x="0" y="8"/>
                    </a:lnTo>
                    <a:lnTo>
                      <a:pt x="0" y="8"/>
                    </a:lnTo>
                    <a:lnTo>
                      <a:pt x="0" y="8"/>
                    </a:lnTo>
                    <a:lnTo>
                      <a:pt x="0" y="7"/>
                    </a:lnTo>
                    <a:lnTo>
                      <a:pt x="0" y="7"/>
                    </a:lnTo>
                    <a:lnTo>
                      <a:pt x="0" y="7"/>
                    </a:lnTo>
                    <a:lnTo>
                      <a:pt x="0" y="8"/>
                    </a:lnTo>
                    <a:lnTo>
                      <a:pt x="0" y="7"/>
                    </a:lnTo>
                    <a:lnTo>
                      <a:pt x="0" y="7"/>
                    </a:lnTo>
                    <a:lnTo>
                      <a:pt x="0" y="7"/>
                    </a:lnTo>
                    <a:lnTo>
                      <a:pt x="0" y="7"/>
                    </a:lnTo>
                    <a:lnTo>
                      <a:pt x="0" y="6"/>
                    </a:lnTo>
                    <a:lnTo>
                      <a:pt x="0" y="6"/>
                    </a:lnTo>
                    <a:lnTo>
                      <a:pt x="0" y="6"/>
                    </a:lnTo>
                    <a:lnTo>
                      <a:pt x="0" y="6"/>
                    </a:lnTo>
                    <a:lnTo>
                      <a:pt x="0" y="5"/>
                    </a:lnTo>
                    <a:lnTo>
                      <a:pt x="0" y="5"/>
                    </a:lnTo>
                    <a:lnTo>
                      <a:pt x="0" y="5"/>
                    </a:lnTo>
                    <a:lnTo>
                      <a:pt x="0" y="5"/>
                    </a:lnTo>
                    <a:lnTo>
                      <a:pt x="0" y="4"/>
                    </a:lnTo>
                    <a:lnTo>
                      <a:pt x="0" y="4"/>
                    </a:lnTo>
                    <a:lnTo>
                      <a:pt x="0" y="4"/>
                    </a:lnTo>
                    <a:lnTo>
                      <a:pt x="0" y="4"/>
                    </a:lnTo>
                    <a:lnTo>
                      <a:pt x="0" y="5"/>
                    </a:lnTo>
                    <a:lnTo>
                      <a:pt x="0" y="5"/>
                    </a:lnTo>
                    <a:lnTo>
                      <a:pt x="0" y="5"/>
                    </a:lnTo>
                    <a:lnTo>
                      <a:pt x="0" y="5"/>
                    </a:lnTo>
                    <a:lnTo>
                      <a:pt x="0" y="6"/>
                    </a:lnTo>
                    <a:lnTo>
                      <a:pt x="0" y="6"/>
                    </a:lnTo>
                    <a:lnTo>
                      <a:pt x="0" y="7"/>
                    </a:lnTo>
                    <a:lnTo>
                      <a:pt x="0" y="7"/>
                    </a:lnTo>
                    <a:lnTo>
                      <a:pt x="0" y="8"/>
                    </a:lnTo>
                    <a:lnTo>
                      <a:pt x="0" y="8"/>
                    </a:lnTo>
                    <a:lnTo>
                      <a:pt x="0" y="8"/>
                    </a:lnTo>
                    <a:lnTo>
                      <a:pt x="0" y="8"/>
                    </a:lnTo>
                    <a:lnTo>
                      <a:pt x="0" y="9"/>
                    </a:lnTo>
                    <a:lnTo>
                      <a:pt x="0" y="8"/>
                    </a:lnTo>
                    <a:lnTo>
                      <a:pt x="0" y="9"/>
                    </a:lnTo>
                    <a:lnTo>
                      <a:pt x="0" y="8"/>
                    </a:lnTo>
                    <a:lnTo>
                      <a:pt x="0" y="9"/>
                    </a:lnTo>
                    <a:lnTo>
                      <a:pt x="0" y="8"/>
                    </a:lnTo>
                    <a:lnTo>
                      <a:pt x="0" y="8"/>
                    </a:lnTo>
                    <a:lnTo>
                      <a:pt x="0" y="8"/>
                    </a:lnTo>
                    <a:lnTo>
                      <a:pt x="0" y="8"/>
                    </a:lnTo>
                    <a:lnTo>
                      <a:pt x="0" y="9"/>
                    </a:lnTo>
                    <a:lnTo>
                      <a:pt x="0" y="9"/>
                    </a:lnTo>
                    <a:lnTo>
                      <a:pt x="0" y="9"/>
                    </a:lnTo>
                    <a:lnTo>
                      <a:pt x="0" y="9"/>
                    </a:lnTo>
                    <a:lnTo>
                      <a:pt x="0" y="10"/>
                    </a:lnTo>
                    <a:lnTo>
                      <a:pt x="0" y="9"/>
                    </a:lnTo>
                    <a:lnTo>
                      <a:pt x="0" y="9"/>
                    </a:lnTo>
                    <a:lnTo>
                      <a:pt x="0" y="9"/>
                    </a:lnTo>
                    <a:lnTo>
                      <a:pt x="0" y="8"/>
                    </a:lnTo>
                    <a:lnTo>
                      <a:pt x="0" y="9"/>
                    </a:lnTo>
                    <a:lnTo>
                      <a:pt x="0" y="8"/>
                    </a:lnTo>
                    <a:lnTo>
                      <a:pt x="0" y="8"/>
                    </a:lnTo>
                    <a:lnTo>
                      <a:pt x="0" y="8"/>
                    </a:lnTo>
                    <a:lnTo>
                      <a:pt x="0" y="8"/>
                    </a:lnTo>
                    <a:lnTo>
                      <a:pt x="0" y="9"/>
                    </a:lnTo>
                    <a:lnTo>
                      <a:pt x="0" y="9"/>
                    </a:lnTo>
                    <a:lnTo>
                      <a:pt x="0" y="9"/>
                    </a:lnTo>
                    <a:lnTo>
                      <a:pt x="0" y="8"/>
                    </a:lnTo>
                    <a:lnTo>
                      <a:pt x="0" y="8"/>
                    </a:lnTo>
                    <a:lnTo>
                      <a:pt x="0" y="8"/>
                    </a:lnTo>
                    <a:lnTo>
                      <a:pt x="0" y="9"/>
                    </a:lnTo>
                    <a:lnTo>
                      <a:pt x="0" y="8"/>
                    </a:lnTo>
                    <a:lnTo>
                      <a:pt x="0" y="8"/>
                    </a:lnTo>
                    <a:lnTo>
                      <a:pt x="0" y="9"/>
                    </a:lnTo>
                    <a:lnTo>
                      <a:pt x="0" y="8"/>
                    </a:lnTo>
                    <a:lnTo>
                      <a:pt x="0" y="8"/>
                    </a:lnTo>
                    <a:lnTo>
                      <a:pt x="0" y="8"/>
                    </a:lnTo>
                    <a:lnTo>
                      <a:pt x="0" y="7"/>
                    </a:lnTo>
                    <a:lnTo>
                      <a:pt x="0" y="8"/>
                    </a:lnTo>
                    <a:lnTo>
                      <a:pt x="0" y="7"/>
                    </a:lnTo>
                    <a:lnTo>
                      <a:pt x="0" y="7"/>
                    </a:lnTo>
                    <a:lnTo>
                      <a:pt x="0" y="7"/>
                    </a:lnTo>
                    <a:lnTo>
                      <a:pt x="0" y="7"/>
                    </a:lnTo>
                    <a:lnTo>
                      <a:pt x="0" y="7"/>
                    </a:lnTo>
                    <a:lnTo>
                      <a:pt x="0" y="7"/>
                    </a:lnTo>
                    <a:lnTo>
                      <a:pt x="0" y="8"/>
                    </a:lnTo>
                    <a:lnTo>
                      <a:pt x="0" y="7"/>
                    </a:lnTo>
                    <a:lnTo>
                      <a:pt x="0" y="7"/>
                    </a:lnTo>
                    <a:lnTo>
                      <a:pt x="0" y="8"/>
                    </a:lnTo>
                    <a:lnTo>
                      <a:pt x="0" y="8"/>
                    </a:lnTo>
                    <a:lnTo>
                      <a:pt x="0" y="9"/>
                    </a:lnTo>
                    <a:lnTo>
                      <a:pt x="0" y="8"/>
                    </a:lnTo>
                    <a:lnTo>
                      <a:pt x="0" y="9"/>
                    </a:lnTo>
                    <a:lnTo>
                      <a:pt x="0" y="9"/>
                    </a:lnTo>
                    <a:lnTo>
                      <a:pt x="0" y="9"/>
                    </a:lnTo>
                    <a:lnTo>
                      <a:pt x="0" y="10"/>
                    </a:lnTo>
                    <a:lnTo>
                      <a:pt x="0" y="10"/>
                    </a:lnTo>
                    <a:lnTo>
                      <a:pt x="0" y="10"/>
                    </a:lnTo>
                    <a:lnTo>
                      <a:pt x="0" y="11"/>
                    </a:lnTo>
                    <a:lnTo>
                      <a:pt x="0" y="11"/>
                    </a:lnTo>
                    <a:lnTo>
                      <a:pt x="0" y="11"/>
                    </a:lnTo>
                    <a:lnTo>
                      <a:pt x="0" y="11"/>
                    </a:lnTo>
                    <a:lnTo>
                      <a:pt x="0" y="10"/>
                    </a:lnTo>
                    <a:lnTo>
                      <a:pt x="0" y="10"/>
                    </a:lnTo>
                    <a:lnTo>
                      <a:pt x="0" y="10"/>
                    </a:lnTo>
                    <a:lnTo>
                      <a:pt x="0" y="9"/>
                    </a:lnTo>
                    <a:lnTo>
                      <a:pt x="0" y="10"/>
                    </a:lnTo>
                    <a:lnTo>
                      <a:pt x="0" y="9"/>
                    </a:lnTo>
                    <a:lnTo>
                      <a:pt x="0" y="10"/>
                    </a:lnTo>
                    <a:lnTo>
                      <a:pt x="0" y="10"/>
                    </a:lnTo>
                    <a:lnTo>
                      <a:pt x="0" y="10"/>
                    </a:lnTo>
                    <a:lnTo>
                      <a:pt x="0" y="10"/>
                    </a:lnTo>
                    <a:lnTo>
                      <a:pt x="0" y="10"/>
                    </a:lnTo>
                    <a:lnTo>
                      <a:pt x="0" y="10"/>
                    </a:lnTo>
                    <a:lnTo>
                      <a:pt x="0" y="10"/>
                    </a:lnTo>
                    <a:lnTo>
                      <a:pt x="0" y="9"/>
                    </a:lnTo>
                    <a:lnTo>
                      <a:pt x="0" y="10"/>
                    </a:lnTo>
                    <a:lnTo>
                      <a:pt x="0" y="10"/>
                    </a:lnTo>
                    <a:lnTo>
                      <a:pt x="0" y="9"/>
                    </a:lnTo>
                    <a:lnTo>
                      <a:pt x="0" y="10"/>
                    </a:lnTo>
                    <a:lnTo>
                      <a:pt x="0" y="10"/>
                    </a:lnTo>
                    <a:lnTo>
                      <a:pt x="0" y="11"/>
                    </a:lnTo>
                    <a:lnTo>
                      <a:pt x="0" y="11"/>
                    </a:lnTo>
                    <a:lnTo>
                      <a:pt x="0" y="11"/>
                    </a:lnTo>
                    <a:lnTo>
                      <a:pt x="0" y="10"/>
                    </a:lnTo>
                    <a:lnTo>
                      <a:pt x="0" y="10"/>
                    </a:lnTo>
                    <a:lnTo>
                      <a:pt x="0" y="11"/>
                    </a:lnTo>
                    <a:lnTo>
                      <a:pt x="0" y="10"/>
                    </a:lnTo>
                    <a:lnTo>
                      <a:pt x="0" y="10"/>
                    </a:lnTo>
                    <a:lnTo>
                      <a:pt x="0" y="10"/>
                    </a:lnTo>
                    <a:lnTo>
                      <a:pt x="0" y="10"/>
                    </a:lnTo>
                    <a:lnTo>
                      <a:pt x="0" y="9"/>
                    </a:lnTo>
                    <a:lnTo>
                      <a:pt x="0" y="10"/>
                    </a:lnTo>
                    <a:lnTo>
                      <a:pt x="0" y="10"/>
                    </a:lnTo>
                    <a:lnTo>
                      <a:pt x="0" y="10"/>
                    </a:lnTo>
                    <a:lnTo>
                      <a:pt x="0" y="10"/>
                    </a:lnTo>
                    <a:lnTo>
                      <a:pt x="0" y="10"/>
                    </a:lnTo>
                    <a:lnTo>
                      <a:pt x="0" y="10"/>
                    </a:lnTo>
                    <a:lnTo>
                      <a:pt x="0" y="9"/>
                    </a:lnTo>
                    <a:lnTo>
                      <a:pt x="0" y="10"/>
                    </a:lnTo>
                    <a:lnTo>
                      <a:pt x="0" y="10"/>
                    </a:lnTo>
                    <a:lnTo>
                      <a:pt x="0" y="10"/>
                    </a:lnTo>
                    <a:lnTo>
                      <a:pt x="0" y="10"/>
                    </a:lnTo>
                    <a:lnTo>
                      <a:pt x="0" y="11"/>
                    </a:lnTo>
                    <a:lnTo>
                      <a:pt x="0" y="10"/>
                    </a:lnTo>
                    <a:lnTo>
                      <a:pt x="0" y="10"/>
                    </a:lnTo>
                    <a:lnTo>
                      <a:pt x="0" y="9"/>
                    </a:lnTo>
                    <a:lnTo>
                      <a:pt x="0" y="10"/>
                    </a:lnTo>
                    <a:lnTo>
                      <a:pt x="0" y="9"/>
                    </a:lnTo>
                    <a:lnTo>
                      <a:pt x="0" y="10"/>
                    </a:lnTo>
                    <a:lnTo>
                      <a:pt x="0" y="9"/>
                    </a:lnTo>
                    <a:lnTo>
                      <a:pt x="0" y="9"/>
                    </a:lnTo>
                    <a:lnTo>
                      <a:pt x="0" y="10"/>
                    </a:lnTo>
                    <a:lnTo>
                      <a:pt x="0" y="10"/>
                    </a:lnTo>
                    <a:lnTo>
                      <a:pt x="0" y="10"/>
                    </a:lnTo>
                    <a:lnTo>
                      <a:pt x="0" y="9"/>
                    </a:lnTo>
                    <a:lnTo>
                      <a:pt x="0" y="9"/>
                    </a:lnTo>
                    <a:lnTo>
                      <a:pt x="0" y="10"/>
                    </a:lnTo>
                    <a:lnTo>
                      <a:pt x="0" y="9"/>
                    </a:lnTo>
                    <a:lnTo>
                      <a:pt x="0" y="10"/>
                    </a:lnTo>
                    <a:lnTo>
                      <a:pt x="0" y="10"/>
                    </a:lnTo>
                    <a:lnTo>
                      <a:pt x="0" y="9"/>
                    </a:lnTo>
                    <a:lnTo>
                      <a:pt x="0" y="8"/>
                    </a:lnTo>
                    <a:lnTo>
                      <a:pt x="0" y="8"/>
                    </a:lnTo>
                    <a:lnTo>
                      <a:pt x="0" y="8"/>
                    </a:lnTo>
                    <a:lnTo>
                      <a:pt x="0" y="8"/>
                    </a:lnTo>
                    <a:lnTo>
                      <a:pt x="0" y="8"/>
                    </a:lnTo>
                    <a:lnTo>
                      <a:pt x="0" y="7"/>
                    </a:lnTo>
                    <a:lnTo>
                      <a:pt x="0" y="6"/>
                    </a:lnTo>
                    <a:lnTo>
                      <a:pt x="0" y="7"/>
                    </a:lnTo>
                    <a:lnTo>
                      <a:pt x="0" y="6"/>
                    </a:lnTo>
                    <a:lnTo>
                      <a:pt x="0" y="6"/>
                    </a:lnTo>
                    <a:lnTo>
                      <a:pt x="0" y="6"/>
                    </a:lnTo>
                    <a:lnTo>
                      <a:pt x="0" y="5"/>
                    </a:lnTo>
                    <a:lnTo>
                      <a:pt x="0" y="6"/>
                    </a:lnTo>
                    <a:lnTo>
                      <a:pt x="0" y="6"/>
                    </a:lnTo>
                    <a:lnTo>
                      <a:pt x="0" y="5"/>
                    </a:lnTo>
                    <a:lnTo>
                      <a:pt x="0" y="5"/>
                    </a:lnTo>
                    <a:lnTo>
                      <a:pt x="0" y="5"/>
                    </a:lnTo>
                    <a:lnTo>
                      <a:pt x="0" y="5"/>
                    </a:lnTo>
                    <a:lnTo>
                      <a:pt x="0" y="5"/>
                    </a:lnTo>
                    <a:lnTo>
                      <a:pt x="0" y="6"/>
                    </a:lnTo>
                    <a:lnTo>
                      <a:pt x="0" y="6"/>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7"/>
                    </a:lnTo>
                    <a:lnTo>
                      <a:pt x="0" y="7"/>
                    </a:lnTo>
                    <a:lnTo>
                      <a:pt x="0" y="8"/>
                    </a:lnTo>
                    <a:lnTo>
                      <a:pt x="0" y="8"/>
                    </a:lnTo>
                    <a:lnTo>
                      <a:pt x="0" y="9"/>
                    </a:lnTo>
                    <a:lnTo>
                      <a:pt x="0" y="9"/>
                    </a:lnTo>
                    <a:lnTo>
                      <a:pt x="0" y="10"/>
                    </a:lnTo>
                    <a:lnTo>
                      <a:pt x="0" y="10"/>
                    </a:lnTo>
                    <a:lnTo>
                      <a:pt x="0" y="11"/>
                    </a:lnTo>
                    <a:lnTo>
                      <a:pt x="0" y="10"/>
                    </a:lnTo>
                    <a:lnTo>
                      <a:pt x="0" y="11"/>
                    </a:lnTo>
                    <a:lnTo>
                      <a:pt x="0" y="12"/>
                    </a:lnTo>
                    <a:lnTo>
                      <a:pt x="0" y="11"/>
                    </a:lnTo>
                    <a:lnTo>
                      <a:pt x="0" y="12"/>
                    </a:lnTo>
                    <a:lnTo>
                      <a:pt x="0" y="12"/>
                    </a:lnTo>
                    <a:lnTo>
                      <a:pt x="0" y="12"/>
                    </a:lnTo>
                    <a:lnTo>
                      <a:pt x="0" y="12"/>
                    </a:lnTo>
                    <a:lnTo>
                      <a:pt x="0" y="10"/>
                    </a:lnTo>
                    <a:lnTo>
                      <a:pt x="0" y="11"/>
                    </a:lnTo>
                    <a:lnTo>
                      <a:pt x="0" y="12"/>
                    </a:lnTo>
                    <a:lnTo>
                      <a:pt x="0" y="11"/>
                    </a:lnTo>
                    <a:lnTo>
                      <a:pt x="0" y="11"/>
                    </a:lnTo>
                    <a:lnTo>
                      <a:pt x="0" y="10"/>
                    </a:lnTo>
                    <a:lnTo>
                      <a:pt x="0" y="10"/>
                    </a:lnTo>
                    <a:lnTo>
                      <a:pt x="0" y="10"/>
                    </a:lnTo>
                    <a:lnTo>
                      <a:pt x="0" y="9"/>
                    </a:lnTo>
                    <a:lnTo>
                      <a:pt x="0" y="10"/>
                    </a:lnTo>
                    <a:lnTo>
                      <a:pt x="0" y="9"/>
                    </a:lnTo>
                    <a:lnTo>
                      <a:pt x="0" y="10"/>
                    </a:lnTo>
                    <a:lnTo>
                      <a:pt x="0" y="9"/>
                    </a:lnTo>
                    <a:lnTo>
                      <a:pt x="0" y="9"/>
                    </a:lnTo>
                    <a:lnTo>
                      <a:pt x="0" y="9"/>
                    </a:lnTo>
                    <a:lnTo>
                      <a:pt x="0" y="9"/>
                    </a:lnTo>
                    <a:lnTo>
                      <a:pt x="0" y="10"/>
                    </a:lnTo>
                    <a:lnTo>
                      <a:pt x="0" y="9"/>
                    </a:lnTo>
                    <a:lnTo>
                      <a:pt x="0" y="10"/>
                    </a:lnTo>
                    <a:lnTo>
                      <a:pt x="0" y="9"/>
                    </a:lnTo>
                    <a:lnTo>
                      <a:pt x="0" y="10"/>
                    </a:lnTo>
                    <a:lnTo>
                      <a:pt x="0" y="10"/>
                    </a:lnTo>
                    <a:lnTo>
                      <a:pt x="0" y="10"/>
                    </a:lnTo>
                    <a:lnTo>
                      <a:pt x="0" y="10"/>
                    </a:lnTo>
                    <a:lnTo>
                      <a:pt x="0" y="10"/>
                    </a:lnTo>
                    <a:lnTo>
                      <a:pt x="0" y="10"/>
                    </a:lnTo>
                    <a:lnTo>
                      <a:pt x="0" y="9"/>
                    </a:lnTo>
                    <a:lnTo>
                      <a:pt x="0" y="10"/>
                    </a:lnTo>
                    <a:lnTo>
                      <a:pt x="0" y="9"/>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8"/>
                    </a:lnTo>
                    <a:lnTo>
                      <a:pt x="0" y="9"/>
                    </a:lnTo>
                    <a:lnTo>
                      <a:pt x="0" y="8"/>
                    </a:lnTo>
                    <a:lnTo>
                      <a:pt x="0" y="9"/>
                    </a:lnTo>
                    <a:lnTo>
                      <a:pt x="0" y="9"/>
                    </a:lnTo>
                    <a:lnTo>
                      <a:pt x="0" y="9"/>
                    </a:lnTo>
                    <a:lnTo>
                      <a:pt x="0" y="10"/>
                    </a:lnTo>
                    <a:lnTo>
                      <a:pt x="0" y="10"/>
                    </a:lnTo>
                    <a:lnTo>
                      <a:pt x="0" y="11"/>
                    </a:lnTo>
                    <a:lnTo>
                      <a:pt x="0" y="11"/>
                    </a:lnTo>
                    <a:lnTo>
                      <a:pt x="0" y="11"/>
                    </a:lnTo>
                    <a:lnTo>
                      <a:pt x="0" y="12"/>
                    </a:lnTo>
                    <a:lnTo>
                      <a:pt x="0" y="11"/>
                    </a:lnTo>
                    <a:lnTo>
                      <a:pt x="0" y="12"/>
                    </a:lnTo>
                    <a:lnTo>
                      <a:pt x="0" y="11"/>
                    </a:lnTo>
                    <a:lnTo>
                      <a:pt x="0" y="10"/>
                    </a:lnTo>
                    <a:lnTo>
                      <a:pt x="0" y="10"/>
                    </a:lnTo>
                    <a:lnTo>
                      <a:pt x="0" y="11"/>
                    </a:lnTo>
                    <a:lnTo>
                      <a:pt x="0" y="11"/>
                    </a:lnTo>
                    <a:lnTo>
                      <a:pt x="0" y="11"/>
                    </a:lnTo>
                    <a:lnTo>
                      <a:pt x="0" y="11"/>
                    </a:lnTo>
                    <a:lnTo>
                      <a:pt x="0" y="10"/>
                    </a:lnTo>
                    <a:lnTo>
                      <a:pt x="0" y="11"/>
                    </a:lnTo>
                    <a:lnTo>
                      <a:pt x="0" y="10"/>
                    </a:lnTo>
                    <a:lnTo>
                      <a:pt x="0" y="10"/>
                    </a:lnTo>
                    <a:lnTo>
                      <a:pt x="0" y="10"/>
                    </a:lnTo>
                    <a:lnTo>
                      <a:pt x="0" y="10"/>
                    </a:lnTo>
                    <a:lnTo>
                      <a:pt x="0" y="10"/>
                    </a:lnTo>
                    <a:lnTo>
                      <a:pt x="0" y="10"/>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2"/>
                    </a:lnTo>
                    <a:lnTo>
                      <a:pt x="0" y="11"/>
                    </a:lnTo>
                    <a:lnTo>
                      <a:pt x="0" y="10"/>
                    </a:lnTo>
                    <a:lnTo>
                      <a:pt x="0" y="10"/>
                    </a:lnTo>
                    <a:lnTo>
                      <a:pt x="0" y="10"/>
                    </a:lnTo>
                    <a:lnTo>
                      <a:pt x="0" y="11"/>
                    </a:lnTo>
                    <a:lnTo>
                      <a:pt x="0" y="11"/>
                    </a:lnTo>
                    <a:lnTo>
                      <a:pt x="0" y="11"/>
                    </a:lnTo>
                    <a:lnTo>
                      <a:pt x="0" y="11"/>
                    </a:lnTo>
                    <a:lnTo>
                      <a:pt x="0" y="10"/>
                    </a:lnTo>
                    <a:lnTo>
                      <a:pt x="0" y="11"/>
                    </a:lnTo>
                    <a:lnTo>
                      <a:pt x="0" y="11"/>
                    </a:lnTo>
                    <a:lnTo>
                      <a:pt x="0" y="10"/>
                    </a:lnTo>
                    <a:lnTo>
                      <a:pt x="0" y="11"/>
                    </a:lnTo>
                    <a:lnTo>
                      <a:pt x="0" y="10"/>
                    </a:lnTo>
                    <a:lnTo>
                      <a:pt x="0" y="11"/>
                    </a:lnTo>
                    <a:lnTo>
                      <a:pt x="0" y="11"/>
                    </a:lnTo>
                    <a:lnTo>
                      <a:pt x="0" y="11"/>
                    </a:lnTo>
                    <a:lnTo>
                      <a:pt x="0" y="10"/>
                    </a:lnTo>
                    <a:lnTo>
                      <a:pt x="0" y="11"/>
                    </a:lnTo>
                    <a:lnTo>
                      <a:pt x="0" y="12"/>
                    </a:lnTo>
                    <a:lnTo>
                      <a:pt x="0" y="11"/>
                    </a:lnTo>
                    <a:lnTo>
                      <a:pt x="0" y="12"/>
                    </a:lnTo>
                    <a:lnTo>
                      <a:pt x="0" y="12"/>
                    </a:lnTo>
                    <a:lnTo>
                      <a:pt x="0" y="12"/>
                    </a:lnTo>
                    <a:lnTo>
                      <a:pt x="0" y="12"/>
                    </a:lnTo>
                    <a:lnTo>
                      <a:pt x="0" y="13"/>
                    </a:lnTo>
                    <a:lnTo>
                      <a:pt x="0" y="13"/>
                    </a:lnTo>
                    <a:lnTo>
                      <a:pt x="0" y="13"/>
                    </a:lnTo>
                    <a:lnTo>
                      <a:pt x="0" y="12"/>
                    </a:lnTo>
                    <a:lnTo>
                      <a:pt x="0" y="12"/>
                    </a:lnTo>
                    <a:lnTo>
                      <a:pt x="0" y="12"/>
                    </a:lnTo>
                    <a:lnTo>
                      <a:pt x="0" y="12"/>
                    </a:lnTo>
                    <a:lnTo>
                      <a:pt x="0" y="12"/>
                    </a:lnTo>
                    <a:lnTo>
                      <a:pt x="0" y="12"/>
                    </a:lnTo>
                    <a:lnTo>
                      <a:pt x="0" y="12"/>
                    </a:lnTo>
                    <a:lnTo>
                      <a:pt x="0" y="12"/>
                    </a:lnTo>
                    <a:lnTo>
                      <a:pt x="0" y="12"/>
                    </a:lnTo>
                    <a:lnTo>
                      <a:pt x="0" y="11"/>
                    </a:lnTo>
                    <a:lnTo>
                      <a:pt x="0" y="11"/>
                    </a:lnTo>
                    <a:lnTo>
                      <a:pt x="0" y="11"/>
                    </a:lnTo>
                    <a:lnTo>
                      <a:pt x="0" y="12"/>
                    </a:lnTo>
                    <a:lnTo>
                      <a:pt x="0" y="12"/>
                    </a:lnTo>
                    <a:lnTo>
                      <a:pt x="0" y="12"/>
                    </a:lnTo>
                    <a:lnTo>
                      <a:pt x="0" y="13"/>
                    </a:lnTo>
                    <a:lnTo>
                      <a:pt x="0" y="12"/>
                    </a:lnTo>
                    <a:lnTo>
                      <a:pt x="0" y="12"/>
                    </a:lnTo>
                    <a:lnTo>
                      <a:pt x="0" y="12"/>
                    </a:lnTo>
                    <a:lnTo>
                      <a:pt x="0" y="12"/>
                    </a:lnTo>
                    <a:lnTo>
                      <a:pt x="0" y="12"/>
                    </a:lnTo>
                    <a:lnTo>
                      <a:pt x="0" y="12"/>
                    </a:lnTo>
                    <a:lnTo>
                      <a:pt x="0" y="12"/>
                    </a:lnTo>
                    <a:lnTo>
                      <a:pt x="0" y="12"/>
                    </a:lnTo>
                    <a:lnTo>
                      <a:pt x="0" y="12"/>
                    </a:lnTo>
                    <a:lnTo>
                      <a:pt x="0" y="12"/>
                    </a:lnTo>
                    <a:lnTo>
                      <a:pt x="0" y="12"/>
                    </a:lnTo>
                    <a:lnTo>
                      <a:pt x="0" y="13"/>
                    </a:lnTo>
                    <a:lnTo>
                      <a:pt x="0" y="12"/>
                    </a:lnTo>
                    <a:lnTo>
                      <a:pt x="0" y="13"/>
                    </a:lnTo>
                    <a:lnTo>
                      <a:pt x="0" y="13"/>
                    </a:lnTo>
                    <a:lnTo>
                      <a:pt x="0" y="13"/>
                    </a:lnTo>
                    <a:lnTo>
                      <a:pt x="0" y="12"/>
                    </a:lnTo>
                    <a:lnTo>
                      <a:pt x="0" y="12"/>
                    </a:lnTo>
                    <a:lnTo>
                      <a:pt x="0" y="11"/>
                    </a:lnTo>
                    <a:lnTo>
                      <a:pt x="0" y="11"/>
                    </a:lnTo>
                    <a:lnTo>
                      <a:pt x="0" y="11"/>
                    </a:lnTo>
                    <a:lnTo>
                      <a:pt x="0" y="10"/>
                    </a:lnTo>
                    <a:lnTo>
                      <a:pt x="0" y="10"/>
                    </a:lnTo>
                    <a:lnTo>
                      <a:pt x="0" y="10"/>
                    </a:lnTo>
                    <a:lnTo>
                      <a:pt x="0" y="10"/>
                    </a:lnTo>
                    <a:lnTo>
                      <a:pt x="0" y="10"/>
                    </a:lnTo>
                    <a:lnTo>
                      <a:pt x="0" y="10"/>
                    </a:lnTo>
                    <a:lnTo>
                      <a:pt x="0" y="11"/>
                    </a:lnTo>
                    <a:lnTo>
                      <a:pt x="0" y="10"/>
                    </a:lnTo>
                    <a:lnTo>
                      <a:pt x="0" y="10"/>
                    </a:lnTo>
                    <a:lnTo>
                      <a:pt x="0" y="11"/>
                    </a:lnTo>
                    <a:lnTo>
                      <a:pt x="0" y="10"/>
                    </a:lnTo>
                    <a:lnTo>
                      <a:pt x="0" y="10"/>
                    </a:lnTo>
                    <a:lnTo>
                      <a:pt x="0" y="10"/>
                    </a:lnTo>
                    <a:lnTo>
                      <a:pt x="0" y="10"/>
                    </a:lnTo>
                    <a:lnTo>
                      <a:pt x="0" y="10"/>
                    </a:lnTo>
                    <a:lnTo>
                      <a:pt x="0" y="10"/>
                    </a:lnTo>
                    <a:lnTo>
                      <a:pt x="0" y="10"/>
                    </a:lnTo>
                    <a:lnTo>
                      <a:pt x="0" y="10"/>
                    </a:lnTo>
                    <a:lnTo>
                      <a:pt x="0" y="10"/>
                    </a:lnTo>
                    <a:lnTo>
                      <a:pt x="0" y="11"/>
                    </a:lnTo>
                    <a:lnTo>
                      <a:pt x="0" y="11"/>
                    </a:lnTo>
                    <a:lnTo>
                      <a:pt x="0" y="10"/>
                    </a:lnTo>
                    <a:lnTo>
                      <a:pt x="0" y="10"/>
                    </a:lnTo>
                    <a:lnTo>
                      <a:pt x="0" y="9"/>
                    </a:lnTo>
                    <a:lnTo>
                      <a:pt x="0" y="9"/>
                    </a:lnTo>
                    <a:lnTo>
                      <a:pt x="0" y="9"/>
                    </a:lnTo>
                    <a:lnTo>
                      <a:pt x="0" y="9"/>
                    </a:lnTo>
                    <a:lnTo>
                      <a:pt x="0" y="9"/>
                    </a:lnTo>
                    <a:lnTo>
                      <a:pt x="0" y="8"/>
                    </a:lnTo>
                    <a:lnTo>
                      <a:pt x="0" y="7"/>
                    </a:lnTo>
                    <a:lnTo>
                      <a:pt x="0" y="7"/>
                    </a:lnTo>
                    <a:lnTo>
                      <a:pt x="0" y="7"/>
                    </a:lnTo>
                    <a:lnTo>
                      <a:pt x="0" y="7"/>
                    </a:lnTo>
                    <a:lnTo>
                      <a:pt x="0" y="7"/>
                    </a:lnTo>
                    <a:lnTo>
                      <a:pt x="0" y="7"/>
                    </a:lnTo>
                    <a:lnTo>
                      <a:pt x="0" y="7"/>
                    </a:lnTo>
                    <a:lnTo>
                      <a:pt x="0" y="7"/>
                    </a:lnTo>
                    <a:lnTo>
                      <a:pt x="0" y="8"/>
                    </a:lnTo>
                    <a:lnTo>
                      <a:pt x="0" y="8"/>
                    </a:lnTo>
                    <a:lnTo>
                      <a:pt x="0" y="8"/>
                    </a:lnTo>
                    <a:lnTo>
                      <a:pt x="0" y="7"/>
                    </a:lnTo>
                    <a:lnTo>
                      <a:pt x="0" y="7"/>
                    </a:lnTo>
                    <a:lnTo>
                      <a:pt x="0" y="7"/>
                    </a:lnTo>
                    <a:lnTo>
                      <a:pt x="0" y="7"/>
                    </a:lnTo>
                    <a:lnTo>
                      <a:pt x="0" y="7"/>
                    </a:lnTo>
                    <a:lnTo>
                      <a:pt x="0" y="7"/>
                    </a:lnTo>
                    <a:lnTo>
                      <a:pt x="0" y="6"/>
                    </a:lnTo>
                    <a:lnTo>
                      <a:pt x="0" y="7"/>
                    </a:lnTo>
                    <a:lnTo>
                      <a:pt x="0" y="6"/>
                    </a:lnTo>
                    <a:lnTo>
                      <a:pt x="0" y="7"/>
                    </a:lnTo>
                    <a:lnTo>
                      <a:pt x="0" y="7"/>
                    </a:lnTo>
                    <a:lnTo>
                      <a:pt x="0" y="7"/>
                    </a:lnTo>
                    <a:lnTo>
                      <a:pt x="0" y="7"/>
                    </a:lnTo>
                    <a:lnTo>
                      <a:pt x="0" y="7"/>
                    </a:lnTo>
                    <a:lnTo>
                      <a:pt x="0" y="7"/>
                    </a:lnTo>
                    <a:lnTo>
                      <a:pt x="0" y="6"/>
                    </a:lnTo>
                    <a:lnTo>
                      <a:pt x="0" y="5"/>
                    </a:lnTo>
                    <a:lnTo>
                      <a:pt x="0" y="6"/>
                    </a:lnTo>
                    <a:lnTo>
                      <a:pt x="0" y="7"/>
                    </a:lnTo>
                    <a:lnTo>
                      <a:pt x="0" y="7"/>
                    </a:lnTo>
                    <a:lnTo>
                      <a:pt x="0" y="7"/>
                    </a:lnTo>
                    <a:lnTo>
                      <a:pt x="0" y="7"/>
                    </a:lnTo>
                    <a:lnTo>
                      <a:pt x="0" y="6"/>
                    </a:lnTo>
                    <a:lnTo>
                      <a:pt x="0" y="7"/>
                    </a:lnTo>
                    <a:lnTo>
                      <a:pt x="0" y="8"/>
                    </a:lnTo>
                    <a:lnTo>
                      <a:pt x="0" y="7"/>
                    </a:lnTo>
                    <a:lnTo>
                      <a:pt x="0" y="7"/>
                    </a:lnTo>
                    <a:lnTo>
                      <a:pt x="0" y="7"/>
                    </a:lnTo>
                    <a:lnTo>
                      <a:pt x="0" y="7"/>
                    </a:lnTo>
                    <a:lnTo>
                      <a:pt x="0" y="7"/>
                    </a:lnTo>
                    <a:lnTo>
                      <a:pt x="0" y="7"/>
                    </a:lnTo>
                    <a:lnTo>
                      <a:pt x="0" y="6"/>
                    </a:lnTo>
                    <a:lnTo>
                      <a:pt x="0" y="6"/>
                    </a:lnTo>
                    <a:lnTo>
                      <a:pt x="0" y="5"/>
                    </a:lnTo>
                    <a:lnTo>
                      <a:pt x="0" y="4"/>
                    </a:lnTo>
                    <a:lnTo>
                      <a:pt x="0" y="5"/>
                    </a:lnTo>
                    <a:lnTo>
                      <a:pt x="0" y="4"/>
                    </a:lnTo>
                    <a:lnTo>
                      <a:pt x="0" y="3"/>
                    </a:lnTo>
                    <a:lnTo>
                      <a:pt x="0" y="2"/>
                    </a:lnTo>
                    <a:lnTo>
                      <a:pt x="0" y="1"/>
                    </a:lnTo>
                    <a:lnTo>
                      <a:pt x="0" y="1"/>
                    </a:lnTo>
                    <a:lnTo>
                      <a:pt x="0" y="0"/>
                    </a:lnTo>
                    <a:lnTo>
                      <a:pt x="0" y="1"/>
                    </a:lnTo>
                    <a:lnTo>
                      <a:pt x="0" y="1"/>
                    </a:lnTo>
                    <a:lnTo>
                      <a:pt x="0" y="1"/>
                    </a:lnTo>
                    <a:lnTo>
                      <a:pt x="0" y="1"/>
                    </a:lnTo>
                    <a:lnTo>
                      <a:pt x="0" y="1"/>
                    </a:lnTo>
                    <a:lnTo>
                      <a:pt x="0" y="1"/>
                    </a:lnTo>
                    <a:lnTo>
                      <a:pt x="0" y="2"/>
                    </a:lnTo>
                    <a:lnTo>
                      <a:pt x="0" y="2"/>
                    </a:lnTo>
                    <a:lnTo>
                      <a:pt x="0" y="2"/>
                    </a:lnTo>
                    <a:lnTo>
                      <a:pt x="0" y="2"/>
                    </a:lnTo>
                    <a:lnTo>
                      <a:pt x="0" y="2"/>
                    </a:lnTo>
                    <a:lnTo>
                      <a:pt x="0" y="3"/>
                    </a:lnTo>
                    <a:lnTo>
                      <a:pt x="0" y="3"/>
                    </a:lnTo>
                    <a:lnTo>
                      <a:pt x="0" y="3"/>
                    </a:lnTo>
                    <a:lnTo>
                      <a:pt x="0" y="2"/>
                    </a:lnTo>
                    <a:lnTo>
                      <a:pt x="0" y="3"/>
                    </a:lnTo>
                    <a:lnTo>
                      <a:pt x="0" y="2"/>
                    </a:lnTo>
                    <a:lnTo>
                      <a:pt x="0" y="2"/>
                    </a:lnTo>
                    <a:lnTo>
                      <a:pt x="0" y="2"/>
                    </a:lnTo>
                    <a:lnTo>
                      <a:pt x="0" y="3"/>
                    </a:lnTo>
                    <a:lnTo>
                      <a:pt x="0" y="2"/>
                    </a:lnTo>
                    <a:lnTo>
                      <a:pt x="0" y="3"/>
                    </a:lnTo>
                    <a:lnTo>
                      <a:pt x="0" y="4"/>
                    </a:lnTo>
                    <a:lnTo>
                      <a:pt x="0" y="3"/>
                    </a:lnTo>
                    <a:lnTo>
                      <a:pt x="0" y="4"/>
                    </a:lnTo>
                    <a:lnTo>
                      <a:pt x="0" y="5"/>
                    </a:lnTo>
                    <a:lnTo>
                      <a:pt x="0" y="5"/>
                    </a:lnTo>
                    <a:lnTo>
                      <a:pt x="0" y="6"/>
                    </a:lnTo>
                    <a:lnTo>
                      <a:pt x="0" y="7"/>
                    </a:lnTo>
                    <a:lnTo>
                      <a:pt x="0" y="7"/>
                    </a:lnTo>
                    <a:lnTo>
                      <a:pt x="0" y="7"/>
                    </a:lnTo>
                    <a:lnTo>
                      <a:pt x="0" y="7"/>
                    </a:lnTo>
                    <a:lnTo>
                      <a:pt x="0" y="8"/>
                    </a:lnTo>
                    <a:lnTo>
                      <a:pt x="0" y="7"/>
                    </a:lnTo>
                    <a:lnTo>
                      <a:pt x="0" y="8"/>
                    </a:lnTo>
                    <a:lnTo>
                      <a:pt x="0" y="9"/>
                    </a:lnTo>
                    <a:lnTo>
                      <a:pt x="0" y="8"/>
                    </a:lnTo>
                    <a:lnTo>
                      <a:pt x="0" y="8"/>
                    </a:lnTo>
                    <a:lnTo>
                      <a:pt x="0" y="9"/>
                    </a:lnTo>
                    <a:lnTo>
                      <a:pt x="0" y="8"/>
                    </a:lnTo>
                    <a:lnTo>
                      <a:pt x="0" y="9"/>
                    </a:lnTo>
                    <a:lnTo>
                      <a:pt x="0" y="9"/>
                    </a:lnTo>
                    <a:lnTo>
                      <a:pt x="0" y="9"/>
                    </a:lnTo>
                    <a:lnTo>
                      <a:pt x="0" y="9"/>
                    </a:lnTo>
                    <a:lnTo>
                      <a:pt x="0" y="9"/>
                    </a:lnTo>
                    <a:lnTo>
                      <a:pt x="0" y="9"/>
                    </a:lnTo>
                    <a:lnTo>
                      <a:pt x="0" y="8"/>
                    </a:lnTo>
                    <a:lnTo>
                      <a:pt x="0" y="8"/>
                    </a:lnTo>
                    <a:lnTo>
                      <a:pt x="0" y="8"/>
                    </a:lnTo>
                    <a:lnTo>
                      <a:pt x="0" y="7"/>
                    </a:lnTo>
                    <a:lnTo>
                      <a:pt x="0" y="8"/>
                    </a:lnTo>
                    <a:lnTo>
                      <a:pt x="0" y="7"/>
                    </a:lnTo>
                    <a:lnTo>
                      <a:pt x="0" y="8"/>
                    </a:lnTo>
                    <a:lnTo>
                      <a:pt x="0" y="7"/>
                    </a:lnTo>
                    <a:lnTo>
                      <a:pt x="0" y="7"/>
                    </a:lnTo>
                    <a:lnTo>
                      <a:pt x="0" y="8"/>
                    </a:lnTo>
                    <a:lnTo>
                      <a:pt x="0" y="8"/>
                    </a:lnTo>
                    <a:lnTo>
                      <a:pt x="0" y="8"/>
                    </a:lnTo>
                    <a:lnTo>
                      <a:pt x="0" y="7"/>
                    </a:lnTo>
                    <a:lnTo>
                      <a:pt x="0" y="8"/>
                    </a:lnTo>
                    <a:lnTo>
                      <a:pt x="0" y="9"/>
                    </a:lnTo>
                    <a:lnTo>
                      <a:pt x="0" y="9"/>
                    </a:lnTo>
                    <a:lnTo>
                      <a:pt x="0" y="10"/>
                    </a:lnTo>
                    <a:lnTo>
                      <a:pt x="0" y="10"/>
                    </a:lnTo>
                    <a:lnTo>
                      <a:pt x="0" y="10"/>
                    </a:lnTo>
                    <a:lnTo>
                      <a:pt x="0" y="10"/>
                    </a:lnTo>
                    <a:lnTo>
                      <a:pt x="0" y="10"/>
                    </a:lnTo>
                    <a:lnTo>
                      <a:pt x="0" y="9"/>
                    </a:lnTo>
                    <a:lnTo>
                      <a:pt x="0" y="10"/>
                    </a:lnTo>
                    <a:lnTo>
                      <a:pt x="0" y="9"/>
                    </a:lnTo>
                    <a:lnTo>
                      <a:pt x="0" y="9"/>
                    </a:lnTo>
                    <a:lnTo>
                      <a:pt x="0" y="8"/>
                    </a:lnTo>
                    <a:lnTo>
                      <a:pt x="0" y="9"/>
                    </a:lnTo>
                    <a:lnTo>
                      <a:pt x="0" y="8"/>
                    </a:lnTo>
                    <a:lnTo>
                      <a:pt x="0" y="8"/>
                    </a:lnTo>
                    <a:lnTo>
                      <a:pt x="0" y="8"/>
                    </a:lnTo>
                    <a:lnTo>
                      <a:pt x="0" y="8"/>
                    </a:lnTo>
                    <a:lnTo>
                      <a:pt x="0" y="7"/>
                    </a:lnTo>
                    <a:lnTo>
                      <a:pt x="0" y="8"/>
                    </a:lnTo>
                    <a:lnTo>
                      <a:pt x="0" y="7"/>
                    </a:lnTo>
                    <a:lnTo>
                      <a:pt x="0" y="8"/>
                    </a:lnTo>
                    <a:lnTo>
                      <a:pt x="0" y="7"/>
                    </a:lnTo>
                    <a:lnTo>
                      <a:pt x="0" y="8"/>
                    </a:lnTo>
                    <a:lnTo>
                      <a:pt x="0" y="8"/>
                    </a:lnTo>
                    <a:lnTo>
                      <a:pt x="0" y="9"/>
                    </a:lnTo>
                    <a:lnTo>
                      <a:pt x="0" y="9"/>
                    </a:lnTo>
                    <a:lnTo>
                      <a:pt x="0" y="10"/>
                    </a:lnTo>
                    <a:lnTo>
                      <a:pt x="0" y="10"/>
                    </a:lnTo>
                    <a:lnTo>
                      <a:pt x="0" y="10"/>
                    </a:lnTo>
                    <a:lnTo>
                      <a:pt x="0" y="10"/>
                    </a:lnTo>
                    <a:lnTo>
                      <a:pt x="0" y="10"/>
                    </a:lnTo>
                    <a:lnTo>
                      <a:pt x="0" y="10"/>
                    </a:lnTo>
                    <a:lnTo>
                      <a:pt x="0" y="10"/>
                    </a:lnTo>
                    <a:lnTo>
                      <a:pt x="0" y="11"/>
                    </a:lnTo>
                    <a:lnTo>
                      <a:pt x="0" y="11"/>
                    </a:lnTo>
                    <a:lnTo>
                      <a:pt x="0" y="12"/>
                    </a:lnTo>
                    <a:lnTo>
                      <a:pt x="0" y="11"/>
                    </a:lnTo>
                    <a:lnTo>
                      <a:pt x="0" y="11"/>
                    </a:lnTo>
                    <a:lnTo>
                      <a:pt x="0" y="10"/>
                    </a:lnTo>
                    <a:lnTo>
                      <a:pt x="0" y="10"/>
                    </a:lnTo>
                    <a:lnTo>
                      <a:pt x="0" y="9"/>
                    </a:lnTo>
                    <a:lnTo>
                      <a:pt x="0" y="9"/>
                    </a:lnTo>
                    <a:lnTo>
                      <a:pt x="0" y="8"/>
                    </a:lnTo>
                    <a:lnTo>
                      <a:pt x="0" y="9"/>
                    </a:lnTo>
                    <a:lnTo>
                      <a:pt x="0" y="9"/>
                    </a:lnTo>
                    <a:lnTo>
                      <a:pt x="0" y="9"/>
                    </a:lnTo>
                    <a:lnTo>
                      <a:pt x="0" y="9"/>
                    </a:lnTo>
                    <a:lnTo>
                      <a:pt x="0" y="9"/>
                    </a:lnTo>
                    <a:lnTo>
                      <a:pt x="0" y="8"/>
                    </a:lnTo>
                    <a:lnTo>
                      <a:pt x="0" y="8"/>
                    </a:lnTo>
                    <a:lnTo>
                      <a:pt x="0" y="9"/>
                    </a:lnTo>
                    <a:lnTo>
                      <a:pt x="0" y="9"/>
                    </a:lnTo>
                    <a:lnTo>
                      <a:pt x="0" y="10"/>
                    </a:lnTo>
                    <a:lnTo>
                      <a:pt x="0" y="10"/>
                    </a:lnTo>
                    <a:lnTo>
                      <a:pt x="0" y="10"/>
                    </a:lnTo>
                    <a:lnTo>
                      <a:pt x="0" y="10"/>
                    </a:lnTo>
                    <a:lnTo>
                      <a:pt x="0" y="11"/>
                    </a:lnTo>
                    <a:lnTo>
                      <a:pt x="0" y="11"/>
                    </a:lnTo>
                    <a:lnTo>
                      <a:pt x="0" y="12"/>
                    </a:lnTo>
                    <a:lnTo>
                      <a:pt x="0" y="12"/>
                    </a:lnTo>
                    <a:lnTo>
                      <a:pt x="0" y="12"/>
                    </a:lnTo>
                    <a:lnTo>
                      <a:pt x="0" y="12"/>
                    </a:lnTo>
                    <a:lnTo>
                      <a:pt x="0" y="12"/>
                    </a:lnTo>
                    <a:lnTo>
                      <a:pt x="0" y="12"/>
                    </a:lnTo>
                    <a:lnTo>
                      <a:pt x="0" y="11"/>
                    </a:lnTo>
                    <a:lnTo>
                      <a:pt x="0" y="11"/>
                    </a:lnTo>
                    <a:lnTo>
                      <a:pt x="0" y="10"/>
                    </a:lnTo>
                    <a:lnTo>
                      <a:pt x="0" y="10"/>
                    </a:lnTo>
                    <a:lnTo>
                      <a:pt x="0" y="10"/>
                    </a:lnTo>
                    <a:lnTo>
                      <a:pt x="0" y="10"/>
                    </a:lnTo>
                    <a:lnTo>
                      <a:pt x="0" y="9"/>
                    </a:lnTo>
                    <a:lnTo>
                      <a:pt x="0" y="9"/>
                    </a:lnTo>
                    <a:lnTo>
                      <a:pt x="0" y="9"/>
                    </a:lnTo>
                    <a:lnTo>
                      <a:pt x="0" y="9"/>
                    </a:lnTo>
                    <a:lnTo>
                      <a:pt x="0" y="8"/>
                    </a:lnTo>
                    <a:lnTo>
                      <a:pt x="0" y="8"/>
                    </a:lnTo>
                    <a:lnTo>
                      <a:pt x="0" y="8"/>
                    </a:lnTo>
                    <a:lnTo>
                      <a:pt x="0" y="8"/>
                    </a:lnTo>
                    <a:lnTo>
                      <a:pt x="0" y="8"/>
                    </a:lnTo>
                    <a:lnTo>
                      <a:pt x="0" y="8"/>
                    </a:lnTo>
                    <a:lnTo>
                      <a:pt x="0" y="9"/>
                    </a:lnTo>
                    <a:lnTo>
                      <a:pt x="0" y="8"/>
                    </a:lnTo>
                    <a:lnTo>
                      <a:pt x="0" y="8"/>
                    </a:lnTo>
                    <a:lnTo>
                      <a:pt x="0" y="8"/>
                    </a:lnTo>
                    <a:lnTo>
                      <a:pt x="0" y="9"/>
                    </a:lnTo>
                    <a:lnTo>
                      <a:pt x="0" y="9"/>
                    </a:lnTo>
                    <a:lnTo>
                      <a:pt x="0" y="9"/>
                    </a:lnTo>
                    <a:lnTo>
                      <a:pt x="0" y="9"/>
                    </a:lnTo>
                    <a:lnTo>
                      <a:pt x="0" y="10"/>
                    </a:lnTo>
                    <a:lnTo>
                      <a:pt x="0" y="9"/>
                    </a:lnTo>
                    <a:lnTo>
                      <a:pt x="0" y="10"/>
                    </a:lnTo>
                    <a:lnTo>
                      <a:pt x="0" y="10"/>
                    </a:lnTo>
                    <a:lnTo>
                      <a:pt x="0" y="10"/>
                    </a:lnTo>
                    <a:lnTo>
                      <a:pt x="0" y="10"/>
                    </a:lnTo>
                    <a:lnTo>
                      <a:pt x="0" y="10"/>
                    </a:lnTo>
                    <a:lnTo>
                      <a:pt x="0" y="10"/>
                    </a:lnTo>
                    <a:lnTo>
                      <a:pt x="0" y="11"/>
                    </a:lnTo>
                    <a:lnTo>
                      <a:pt x="0" y="10"/>
                    </a:lnTo>
                    <a:lnTo>
                      <a:pt x="0" y="11"/>
                    </a:lnTo>
                    <a:lnTo>
                      <a:pt x="0" y="12"/>
                    </a:lnTo>
                    <a:lnTo>
                      <a:pt x="0" y="11"/>
                    </a:lnTo>
                    <a:lnTo>
                      <a:pt x="0" y="12"/>
                    </a:lnTo>
                    <a:lnTo>
                      <a:pt x="0" y="12"/>
                    </a:lnTo>
                    <a:lnTo>
                      <a:pt x="0" y="12"/>
                    </a:lnTo>
                    <a:lnTo>
                      <a:pt x="0" y="12"/>
                    </a:lnTo>
                    <a:lnTo>
                      <a:pt x="0" y="12"/>
                    </a:lnTo>
                    <a:lnTo>
                      <a:pt x="0" y="13"/>
                    </a:lnTo>
                    <a:lnTo>
                      <a:pt x="0" y="13"/>
                    </a:lnTo>
                    <a:lnTo>
                      <a:pt x="0" y="14"/>
                    </a:lnTo>
                    <a:lnTo>
                      <a:pt x="0" y="13"/>
                    </a:lnTo>
                    <a:lnTo>
                      <a:pt x="0" y="14"/>
                    </a:lnTo>
                    <a:lnTo>
                      <a:pt x="0" y="13"/>
                    </a:lnTo>
                    <a:lnTo>
                      <a:pt x="0" y="14"/>
                    </a:lnTo>
                    <a:lnTo>
                      <a:pt x="0" y="14"/>
                    </a:lnTo>
                    <a:lnTo>
                      <a:pt x="0" y="14"/>
                    </a:lnTo>
                    <a:lnTo>
                      <a:pt x="0" y="15"/>
                    </a:lnTo>
                    <a:lnTo>
                      <a:pt x="0" y="15"/>
                    </a:lnTo>
                    <a:lnTo>
                      <a:pt x="0" y="15"/>
                    </a:lnTo>
                  </a:path>
                </a:pathLst>
              </a:custGeom>
              <a:noFill/>
              <a:ln w="0">
                <a:solidFill>
                  <a:srgbClr val="3366FF"/>
                </a:solidFill>
                <a:prstDash val="solid"/>
                <a:round/>
                <a:headEnd/>
                <a:tailEnd/>
              </a:ln>
            </p:spPr>
            <p:txBody>
              <a:bodyPr/>
              <a:lstStyle/>
              <a:p>
                <a:endParaRPr lang="en-GB"/>
              </a:p>
            </p:txBody>
          </p:sp>
          <p:sp>
            <p:nvSpPr>
              <p:cNvPr id="186430" name="Freeform 1086"/>
              <p:cNvSpPr>
                <a:spLocks/>
              </p:cNvSpPr>
              <p:nvPr/>
            </p:nvSpPr>
            <p:spPr bwMode="auto">
              <a:xfrm>
                <a:off x="4092" y="3557"/>
                <a:ext cx="6" cy="78"/>
              </a:xfrm>
              <a:custGeom>
                <a:avLst/>
                <a:gdLst/>
                <a:ahLst/>
                <a:cxnLst>
                  <a:cxn ang="0">
                    <a:pos x="0" y="10"/>
                  </a:cxn>
                  <a:cxn ang="0">
                    <a:pos x="0" y="8"/>
                  </a:cxn>
                  <a:cxn ang="0">
                    <a:pos x="0" y="10"/>
                  </a:cxn>
                  <a:cxn ang="0">
                    <a:pos x="0" y="9"/>
                  </a:cxn>
                  <a:cxn ang="0">
                    <a:pos x="0" y="8"/>
                  </a:cxn>
                  <a:cxn ang="0">
                    <a:pos x="0" y="11"/>
                  </a:cxn>
                  <a:cxn ang="0">
                    <a:pos x="0" y="6"/>
                  </a:cxn>
                  <a:cxn ang="0">
                    <a:pos x="0" y="7"/>
                  </a:cxn>
                  <a:cxn ang="0">
                    <a:pos x="0" y="6"/>
                  </a:cxn>
                  <a:cxn ang="0">
                    <a:pos x="0" y="5"/>
                  </a:cxn>
                  <a:cxn ang="0">
                    <a:pos x="0" y="7"/>
                  </a:cxn>
                  <a:cxn ang="0">
                    <a:pos x="0" y="8"/>
                  </a:cxn>
                  <a:cxn ang="0">
                    <a:pos x="0" y="7"/>
                  </a:cxn>
                  <a:cxn ang="0">
                    <a:pos x="0" y="8"/>
                  </a:cxn>
                  <a:cxn ang="0">
                    <a:pos x="0" y="8"/>
                  </a:cxn>
                  <a:cxn ang="0">
                    <a:pos x="0" y="9"/>
                  </a:cxn>
                  <a:cxn ang="0">
                    <a:pos x="0" y="10"/>
                  </a:cxn>
                  <a:cxn ang="0">
                    <a:pos x="0" y="9"/>
                  </a:cxn>
                  <a:cxn ang="0">
                    <a:pos x="0" y="8"/>
                  </a:cxn>
                  <a:cxn ang="0">
                    <a:pos x="0" y="7"/>
                  </a:cxn>
                  <a:cxn ang="0">
                    <a:pos x="0" y="5"/>
                  </a:cxn>
                  <a:cxn ang="0">
                    <a:pos x="0" y="7"/>
                  </a:cxn>
                  <a:cxn ang="0">
                    <a:pos x="0" y="6"/>
                  </a:cxn>
                  <a:cxn ang="0">
                    <a:pos x="0" y="7"/>
                  </a:cxn>
                  <a:cxn ang="0">
                    <a:pos x="0" y="8"/>
                  </a:cxn>
                  <a:cxn ang="0">
                    <a:pos x="0" y="5"/>
                  </a:cxn>
                  <a:cxn ang="0">
                    <a:pos x="0" y="6"/>
                  </a:cxn>
                  <a:cxn ang="0">
                    <a:pos x="0" y="8"/>
                  </a:cxn>
                  <a:cxn ang="0">
                    <a:pos x="0" y="5"/>
                  </a:cxn>
                  <a:cxn ang="0">
                    <a:pos x="0" y="5"/>
                  </a:cxn>
                  <a:cxn ang="0">
                    <a:pos x="0" y="6"/>
                  </a:cxn>
                  <a:cxn ang="0">
                    <a:pos x="0" y="5"/>
                  </a:cxn>
                  <a:cxn ang="0">
                    <a:pos x="0" y="3"/>
                  </a:cxn>
                  <a:cxn ang="0">
                    <a:pos x="0" y="4"/>
                  </a:cxn>
                  <a:cxn ang="0">
                    <a:pos x="0" y="5"/>
                  </a:cxn>
                  <a:cxn ang="0">
                    <a:pos x="0" y="3"/>
                  </a:cxn>
                  <a:cxn ang="0">
                    <a:pos x="0" y="4"/>
                  </a:cxn>
                  <a:cxn ang="0">
                    <a:pos x="0" y="0"/>
                  </a:cxn>
                  <a:cxn ang="0">
                    <a:pos x="0" y="3"/>
                  </a:cxn>
                  <a:cxn ang="0">
                    <a:pos x="0" y="3"/>
                  </a:cxn>
                  <a:cxn ang="0">
                    <a:pos x="0" y="4"/>
                  </a:cxn>
                  <a:cxn ang="0">
                    <a:pos x="0" y="5"/>
                  </a:cxn>
                  <a:cxn ang="0">
                    <a:pos x="0" y="5"/>
                  </a:cxn>
                  <a:cxn ang="0">
                    <a:pos x="0" y="6"/>
                  </a:cxn>
                  <a:cxn ang="0">
                    <a:pos x="0" y="8"/>
                  </a:cxn>
                  <a:cxn ang="0">
                    <a:pos x="0" y="7"/>
                  </a:cxn>
                  <a:cxn ang="0">
                    <a:pos x="1" y="6"/>
                  </a:cxn>
                  <a:cxn ang="0">
                    <a:pos x="1" y="6"/>
                  </a:cxn>
                  <a:cxn ang="0">
                    <a:pos x="1" y="6"/>
                  </a:cxn>
                  <a:cxn ang="0">
                    <a:pos x="1" y="6"/>
                  </a:cxn>
                  <a:cxn ang="0">
                    <a:pos x="1" y="3"/>
                  </a:cxn>
                  <a:cxn ang="0">
                    <a:pos x="1" y="6"/>
                  </a:cxn>
                  <a:cxn ang="0">
                    <a:pos x="1" y="6"/>
                  </a:cxn>
                  <a:cxn ang="0">
                    <a:pos x="1" y="5"/>
                  </a:cxn>
                  <a:cxn ang="0">
                    <a:pos x="1" y="3"/>
                  </a:cxn>
                  <a:cxn ang="0">
                    <a:pos x="1" y="3"/>
                  </a:cxn>
                  <a:cxn ang="0">
                    <a:pos x="1" y="5"/>
                  </a:cxn>
                  <a:cxn ang="0">
                    <a:pos x="1" y="7"/>
                  </a:cxn>
                  <a:cxn ang="0">
                    <a:pos x="1" y="5"/>
                  </a:cxn>
                  <a:cxn ang="0">
                    <a:pos x="1" y="5"/>
                  </a:cxn>
                  <a:cxn ang="0">
                    <a:pos x="1" y="6"/>
                  </a:cxn>
                  <a:cxn ang="0">
                    <a:pos x="1" y="5"/>
                  </a:cxn>
                  <a:cxn ang="0">
                    <a:pos x="1" y="6"/>
                  </a:cxn>
                </a:cxnLst>
                <a:rect l="0" t="0" r="r" b="b"/>
                <a:pathLst>
                  <a:path w="1" h="13">
                    <a:moveTo>
                      <a:pt x="0" y="13"/>
                    </a:moveTo>
                    <a:lnTo>
                      <a:pt x="0" y="13"/>
                    </a:lnTo>
                    <a:lnTo>
                      <a:pt x="0" y="13"/>
                    </a:lnTo>
                    <a:lnTo>
                      <a:pt x="0" y="12"/>
                    </a:lnTo>
                    <a:lnTo>
                      <a:pt x="0" y="13"/>
                    </a:lnTo>
                    <a:lnTo>
                      <a:pt x="0" y="12"/>
                    </a:lnTo>
                    <a:lnTo>
                      <a:pt x="0" y="12"/>
                    </a:lnTo>
                    <a:lnTo>
                      <a:pt x="0" y="11"/>
                    </a:lnTo>
                    <a:lnTo>
                      <a:pt x="0" y="11"/>
                    </a:lnTo>
                    <a:lnTo>
                      <a:pt x="0" y="11"/>
                    </a:lnTo>
                    <a:lnTo>
                      <a:pt x="0" y="10"/>
                    </a:lnTo>
                    <a:lnTo>
                      <a:pt x="0" y="10"/>
                    </a:lnTo>
                    <a:lnTo>
                      <a:pt x="0" y="10"/>
                    </a:lnTo>
                    <a:lnTo>
                      <a:pt x="0" y="10"/>
                    </a:lnTo>
                    <a:lnTo>
                      <a:pt x="0" y="10"/>
                    </a:lnTo>
                    <a:lnTo>
                      <a:pt x="0" y="10"/>
                    </a:lnTo>
                    <a:lnTo>
                      <a:pt x="0" y="9"/>
                    </a:lnTo>
                    <a:lnTo>
                      <a:pt x="0" y="9"/>
                    </a:lnTo>
                    <a:lnTo>
                      <a:pt x="0" y="8"/>
                    </a:lnTo>
                    <a:lnTo>
                      <a:pt x="0" y="9"/>
                    </a:lnTo>
                    <a:lnTo>
                      <a:pt x="0" y="8"/>
                    </a:lnTo>
                    <a:lnTo>
                      <a:pt x="0" y="8"/>
                    </a:lnTo>
                    <a:lnTo>
                      <a:pt x="0" y="8"/>
                    </a:lnTo>
                    <a:lnTo>
                      <a:pt x="0" y="8"/>
                    </a:lnTo>
                    <a:lnTo>
                      <a:pt x="0" y="9"/>
                    </a:lnTo>
                    <a:lnTo>
                      <a:pt x="0" y="9"/>
                    </a:lnTo>
                    <a:lnTo>
                      <a:pt x="0" y="9"/>
                    </a:lnTo>
                    <a:lnTo>
                      <a:pt x="0" y="8"/>
                    </a:lnTo>
                    <a:lnTo>
                      <a:pt x="0" y="9"/>
                    </a:lnTo>
                    <a:lnTo>
                      <a:pt x="0" y="10"/>
                    </a:lnTo>
                    <a:lnTo>
                      <a:pt x="0" y="9"/>
                    </a:lnTo>
                    <a:lnTo>
                      <a:pt x="0" y="9"/>
                    </a:lnTo>
                    <a:lnTo>
                      <a:pt x="0" y="10"/>
                    </a:lnTo>
                    <a:lnTo>
                      <a:pt x="0" y="9"/>
                    </a:lnTo>
                    <a:lnTo>
                      <a:pt x="0" y="9"/>
                    </a:lnTo>
                    <a:lnTo>
                      <a:pt x="0" y="9"/>
                    </a:lnTo>
                    <a:lnTo>
                      <a:pt x="0" y="10"/>
                    </a:lnTo>
                    <a:lnTo>
                      <a:pt x="0" y="10"/>
                    </a:lnTo>
                    <a:lnTo>
                      <a:pt x="0" y="9"/>
                    </a:lnTo>
                    <a:lnTo>
                      <a:pt x="0" y="8"/>
                    </a:lnTo>
                    <a:lnTo>
                      <a:pt x="0" y="9"/>
                    </a:lnTo>
                    <a:lnTo>
                      <a:pt x="0" y="8"/>
                    </a:lnTo>
                    <a:lnTo>
                      <a:pt x="0" y="8"/>
                    </a:lnTo>
                    <a:lnTo>
                      <a:pt x="0" y="9"/>
                    </a:lnTo>
                    <a:lnTo>
                      <a:pt x="0" y="8"/>
                    </a:lnTo>
                    <a:lnTo>
                      <a:pt x="0" y="7"/>
                    </a:lnTo>
                    <a:lnTo>
                      <a:pt x="0" y="7"/>
                    </a:lnTo>
                    <a:lnTo>
                      <a:pt x="0" y="7"/>
                    </a:lnTo>
                    <a:lnTo>
                      <a:pt x="0" y="6"/>
                    </a:lnTo>
                    <a:lnTo>
                      <a:pt x="0" y="6"/>
                    </a:lnTo>
                    <a:lnTo>
                      <a:pt x="0" y="7"/>
                    </a:lnTo>
                    <a:lnTo>
                      <a:pt x="0" y="7"/>
                    </a:lnTo>
                    <a:lnTo>
                      <a:pt x="0" y="8"/>
                    </a:lnTo>
                    <a:lnTo>
                      <a:pt x="0" y="8"/>
                    </a:lnTo>
                    <a:lnTo>
                      <a:pt x="0" y="8"/>
                    </a:lnTo>
                    <a:lnTo>
                      <a:pt x="0" y="9"/>
                    </a:lnTo>
                    <a:lnTo>
                      <a:pt x="0" y="9"/>
                    </a:lnTo>
                    <a:lnTo>
                      <a:pt x="0" y="10"/>
                    </a:lnTo>
                    <a:lnTo>
                      <a:pt x="0" y="11"/>
                    </a:lnTo>
                    <a:lnTo>
                      <a:pt x="0" y="10"/>
                    </a:lnTo>
                    <a:lnTo>
                      <a:pt x="0" y="10"/>
                    </a:lnTo>
                    <a:lnTo>
                      <a:pt x="0" y="10"/>
                    </a:lnTo>
                    <a:lnTo>
                      <a:pt x="0" y="10"/>
                    </a:lnTo>
                    <a:lnTo>
                      <a:pt x="0" y="10"/>
                    </a:lnTo>
                    <a:lnTo>
                      <a:pt x="0" y="10"/>
                    </a:lnTo>
                    <a:lnTo>
                      <a:pt x="0" y="11"/>
                    </a:lnTo>
                    <a:lnTo>
                      <a:pt x="0" y="10"/>
                    </a:lnTo>
                    <a:lnTo>
                      <a:pt x="0" y="10"/>
                    </a:lnTo>
                    <a:lnTo>
                      <a:pt x="0" y="10"/>
                    </a:lnTo>
                    <a:lnTo>
                      <a:pt x="0" y="10"/>
                    </a:lnTo>
                    <a:lnTo>
                      <a:pt x="0" y="9"/>
                    </a:lnTo>
                    <a:lnTo>
                      <a:pt x="0" y="9"/>
                    </a:lnTo>
                    <a:lnTo>
                      <a:pt x="0" y="8"/>
                    </a:lnTo>
                    <a:lnTo>
                      <a:pt x="0" y="8"/>
                    </a:lnTo>
                    <a:lnTo>
                      <a:pt x="0" y="7"/>
                    </a:lnTo>
                    <a:lnTo>
                      <a:pt x="0" y="6"/>
                    </a:lnTo>
                    <a:lnTo>
                      <a:pt x="0" y="6"/>
                    </a:lnTo>
                    <a:lnTo>
                      <a:pt x="0" y="6"/>
                    </a:lnTo>
                    <a:lnTo>
                      <a:pt x="0" y="6"/>
                    </a:lnTo>
                    <a:lnTo>
                      <a:pt x="0" y="6"/>
                    </a:lnTo>
                    <a:lnTo>
                      <a:pt x="0" y="6"/>
                    </a:lnTo>
                    <a:lnTo>
                      <a:pt x="0" y="7"/>
                    </a:lnTo>
                    <a:lnTo>
                      <a:pt x="0" y="7"/>
                    </a:lnTo>
                    <a:lnTo>
                      <a:pt x="0" y="7"/>
                    </a:lnTo>
                    <a:lnTo>
                      <a:pt x="0" y="8"/>
                    </a:lnTo>
                    <a:lnTo>
                      <a:pt x="0" y="8"/>
                    </a:lnTo>
                    <a:lnTo>
                      <a:pt x="0" y="8"/>
                    </a:lnTo>
                    <a:lnTo>
                      <a:pt x="0" y="7"/>
                    </a:lnTo>
                    <a:lnTo>
                      <a:pt x="0" y="8"/>
                    </a:lnTo>
                    <a:lnTo>
                      <a:pt x="0" y="7"/>
                    </a:lnTo>
                    <a:lnTo>
                      <a:pt x="0" y="7"/>
                    </a:lnTo>
                    <a:lnTo>
                      <a:pt x="0" y="7"/>
                    </a:lnTo>
                    <a:lnTo>
                      <a:pt x="0" y="7"/>
                    </a:lnTo>
                    <a:lnTo>
                      <a:pt x="0" y="8"/>
                    </a:lnTo>
                    <a:lnTo>
                      <a:pt x="0" y="7"/>
                    </a:lnTo>
                    <a:lnTo>
                      <a:pt x="0" y="7"/>
                    </a:lnTo>
                    <a:lnTo>
                      <a:pt x="0" y="7"/>
                    </a:lnTo>
                    <a:lnTo>
                      <a:pt x="0" y="6"/>
                    </a:lnTo>
                    <a:lnTo>
                      <a:pt x="0" y="6"/>
                    </a:lnTo>
                    <a:lnTo>
                      <a:pt x="0" y="6"/>
                    </a:lnTo>
                    <a:lnTo>
                      <a:pt x="0" y="5"/>
                    </a:lnTo>
                    <a:lnTo>
                      <a:pt x="0" y="5"/>
                    </a:lnTo>
                    <a:lnTo>
                      <a:pt x="0" y="5"/>
                    </a:lnTo>
                    <a:lnTo>
                      <a:pt x="0" y="4"/>
                    </a:lnTo>
                    <a:lnTo>
                      <a:pt x="0" y="5"/>
                    </a:lnTo>
                    <a:lnTo>
                      <a:pt x="0" y="4"/>
                    </a:lnTo>
                    <a:lnTo>
                      <a:pt x="0" y="4"/>
                    </a:lnTo>
                    <a:lnTo>
                      <a:pt x="0" y="4"/>
                    </a:lnTo>
                    <a:lnTo>
                      <a:pt x="0" y="5"/>
                    </a:lnTo>
                    <a:lnTo>
                      <a:pt x="0" y="5"/>
                    </a:lnTo>
                    <a:lnTo>
                      <a:pt x="0" y="5"/>
                    </a:lnTo>
                    <a:lnTo>
                      <a:pt x="0" y="5"/>
                    </a:lnTo>
                    <a:lnTo>
                      <a:pt x="0" y="5"/>
                    </a:lnTo>
                    <a:lnTo>
                      <a:pt x="0" y="5"/>
                    </a:lnTo>
                    <a:lnTo>
                      <a:pt x="0" y="6"/>
                    </a:lnTo>
                    <a:lnTo>
                      <a:pt x="0" y="6"/>
                    </a:lnTo>
                    <a:lnTo>
                      <a:pt x="0" y="7"/>
                    </a:lnTo>
                    <a:lnTo>
                      <a:pt x="0" y="7"/>
                    </a:lnTo>
                    <a:lnTo>
                      <a:pt x="0" y="7"/>
                    </a:lnTo>
                    <a:lnTo>
                      <a:pt x="0" y="7"/>
                    </a:lnTo>
                    <a:lnTo>
                      <a:pt x="0" y="7"/>
                    </a:lnTo>
                    <a:lnTo>
                      <a:pt x="0" y="8"/>
                    </a:lnTo>
                    <a:lnTo>
                      <a:pt x="0" y="8"/>
                    </a:lnTo>
                    <a:lnTo>
                      <a:pt x="0" y="8"/>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6"/>
                    </a:lnTo>
                    <a:lnTo>
                      <a:pt x="0" y="6"/>
                    </a:lnTo>
                    <a:lnTo>
                      <a:pt x="0" y="6"/>
                    </a:lnTo>
                    <a:lnTo>
                      <a:pt x="0" y="6"/>
                    </a:lnTo>
                    <a:lnTo>
                      <a:pt x="0" y="7"/>
                    </a:lnTo>
                    <a:lnTo>
                      <a:pt x="0" y="7"/>
                    </a:lnTo>
                    <a:lnTo>
                      <a:pt x="0" y="6"/>
                    </a:lnTo>
                    <a:lnTo>
                      <a:pt x="0" y="7"/>
                    </a:lnTo>
                    <a:lnTo>
                      <a:pt x="0" y="8"/>
                    </a:lnTo>
                    <a:lnTo>
                      <a:pt x="0" y="7"/>
                    </a:lnTo>
                    <a:lnTo>
                      <a:pt x="0" y="8"/>
                    </a:lnTo>
                    <a:lnTo>
                      <a:pt x="0" y="8"/>
                    </a:lnTo>
                    <a:lnTo>
                      <a:pt x="0" y="8"/>
                    </a:lnTo>
                    <a:lnTo>
                      <a:pt x="0" y="8"/>
                    </a:lnTo>
                    <a:lnTo>
                      <a:pt x="0" y="8"/>
                    </a:lnTo>
                    <a:lnTo>
                      <a:pt x="0" y="8"/>
                    </a:lnTo>
                    <a:lnTo>
                      <a:pt x="0" y="8"/>
                    </a:lnTo>
                    <a:lnTo>
                      <a:pt x="0" y="9"/>
                    </a:lnTo>
                    <a:lnTo>
                      <a:pt x="0" y="9"/>
                    </a:lnTo>
                    <a:lnTo>
                      <a:pt x="0" y="10"/>
                    </a:lnTo>
                    <a:lnTo>
                      <a:pt x="0" y="10"/>
                    </a:lnTo>
                    <a:lnTo>
                      <a:pt x="0" y="9"/>
                    </a:lnTo>
                    <a:lnTo>
                      <a:pt x="0" y="9"/>
                    </a:lnTo>
                    <a:lnTo>
                      <a:pt x="0" y="9"/>
                    </a:lnTo>
                    <a:lnTo>
                      <a:pt x="0" y="9"/>
                    </a:lnTo>
                    <a:lnTo>
                      <a:pt x="0" y="9"/>
                    </a:lnTo>
                    <a:lnTo>
                      <a:pt x="0" y="9"/>
                    </a:lnTo>
                    <a:lnTo>
                      <a:pt x="0" y="8"/>
                    </a:lnTo>
                    <a:lnTo>
                      <a:pt x="0" y="9"/>
                    </a:lnTo>
                    <a:lnTo>
                      <a:pt x="0" y="8"/>
                    </a:lnTo>
                    <a:lnTo>
                      <a:pt x="0" y="8"/>
                    </a:lnTo>
                    <a:lnTo>
                      <a:pt x="0" y="8"/>
                    </a:lnTo>
                    <a:lnTo>
                      <a:pt x="0" y="7"/>
                    </a:lnTo>
                    <a:lnTo>
                      <a:pt x="0" y="8"/>
                    </a:lnTo>
                    <a:lnTo>
                      <a:pt x="0" y="8"/>
                    </a:lnTo>
                    <a:lnTo>
                      <a:pt x="0" y="8"/>
                    </a:lnTo>
                    <a:lnTo>
                      <a:pt x="0" y="9"/>
                    </a:lnTo>
                    <a:lnTo>
                      <a:pt x="0" y="8"/>
                    </a:lnTo>
                    <a:lnTo>
                      <a:pt x="0" y="9"/>
                    </a:lnTo>
                    <a:lnTo>
                      <a:pt x="0" y="10"/>
                    </a:lnTo>
                    <a:lnTo>
                      <a:pt x="0" y="10"/>
                    </a:lnTo>
                    <a:lnTo>
                      <a:pt x="0" y="10"/>
                    </a:lnTo>
                    <a:lnTo>
                      <a:pt x="0" y="10"/>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0" y="10"/>
                    </a:lnTo>
                    <a:lnTo>
                      <a:pt x="0" y="10"/>
                    </a:lnTo>
                    <a:lnTo>
                      <a:pt x="0" y="9"/>
                    </a:lnTo>
                    <a:lnTo>
                      <a:pt x="0" y="10"/>
                    </a:lnTo>
                    <a:lnTo>
                      <a:pt x="0" y="9"/>
                    </a:lnTo>
                    <a:lnTo>
                      <a:pt x="0" y="10"/>
                    </a:lnTo>
                    <a:lnTo>
                      <a:pt x="0" y="10"/>
                    </a:lnTo>
                    <a:lnTo>
                      <a:pt x="0" y="10"/>
                    </a:lnTo>
                    <a:lnTo>
                      <a:pt x="0" y="10"/>
                    </a:lnTo>
                    <a:lnTo>
                      <a:pt x="0" y="9"/>
                    </a:lnTo>
                    <a:lnTo>
                      <a:pt x="0" y="8"/>
                    </a:lnTo>
                    <a:lnTo>
                      <a:pt x="0" y="9"/>
                    </a:lnTo>
                    <a:lnTo>
                      <a:pt x="0" y="8"/>
                    </a:lnTo>
                    <a:lnTo>
                      <a:pt x="0" y="8"/>
                    </a:lnTo>
                    <a:lnTo>
                      <a:pt x="0" y="8"/>
                    </a:lnTo>
                    <a:lnTo>
                      <a:pt x="0" y="8"/>
                    </a:lnTo>
                    <a:lnTo>
                      <a:pt x="0" y="9"/>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6"/>
                    </a:lnTo>
                    <a:lnTo>
                      <a:pt x="0" y="6"/>
                    </a:lnTo>
                    <a:lnTo>
                      <a:pt x="0" y="5"/>
                    </a:lnTo>
                    <a:lnTo>
                      <a:pt x="0" y="6"/>
                    </a:lnTo>
                    <a:lnTo>
                      <a:pt x="0" y="5"/>
                    </a:lnTo>
                    <a:lnTo>
                      <a:pt x="0" y="5"/>
                    </a:lnTo>
                    <a:lnTo>
                      <a:pt x="0" y="5"/>
                    </a:lnTo>
                    <a:lnTo>
                      <a:pt x="0" y="5"/>
                    </a:lnTo>
                    <a:lnTo>
                      <a:pt x="0" y="5"/>
                    </a:lnTo>
                    <a:lnTo>
                      <a:pt x="0" y="6"/>
                    </a:lnTo>
                    <a:lnTo>
                      <a:pt x="0" y="6"/>
                    </a:lnTo>
                    <a:lnTo>
                      <a:pt x="0" y="6"/>
                    </a:lnTo>
                    <a:lnTo>
                      <a:pt x="0" y="7"/>
                    </a:lnTo>
                    <a:lnTo>
                      <a:pt x="0" y="6"/>
                    </a:lnTo>
                    <a:lnTo>
                      <a:pt x="0" y="7"/>
                    </a:lnTo>
                    <a:lnTo>
                      <a:pt x="0" y="8"/>
                    </a:lnTo>
                    <a:lnTo>
                      <a:pt x="0" y="7"/>
                    </a:lnTo>
                    <a:lnTo>
                      <a:pt x="0" y="8"/>
                    </a:lnTo>
                    <a:lnTo>
                      <a:pt x="0" y="7"/>
                    </a:lnTo>
                    <a:lnTo>
                      <a:pt x="0" y="7"/>
                    </a:lnTo>
                    <a:lnTo>
                      <a:pt x="0" y="8"/>
                    </a:lnTo>
                    <a:lnTo>
                      <a:pt x="0" y="7"/>
                    </a:lnTo>
                    <a:lnTo>
                      <a:pt x="0" y="8"/>
                    </a:lnTo>
                    <a:lnTo>
                      <a:pt x="0" y="7"/>
                    </a:lnTo>
                    <a:lnTo>
                      <a:pt x="0" y="7"/>
                    </a:lnTo>
                    <a:lnTo>
                      <a:pt x="0" y="6"/>
                    </a:lnTo>
                    <a:lnTo>
                      <a:pt x="0" y="6"/>
                    </a:lnTo>
                    <a:lnTo>
                      <a:pt x="0" y="5"/>
                    </a:lnTo>
                    <a:lnTo>
                      <a:pt x="0" y="5"/>
                    </a:lnTo>
                    <a:lnTo>
                      <a:pt x="0" y="6"/>
                    </a:lnTo>
                    <a:lnTo>
                      <a:pt x="0" y="6"/>
                    </a:lnTo>
                    <a:lnTo>
                      <a:pt x="0" y="6"/>
                    </a:lnTo>
                    <a:lnTo>
                      <a:pt x="0" y="6"/>
                    </a:lnTo>
                    <a:lnTo>
                      <a:pt x="0" y="5"/>
                    </a:lnTo>
                    <a:lnTo>
                      <a:pt x="0" y="5"/>
                    </a:lnTo>
                    <a:lnTo>
                      <a:pt x="0" y="5"/>
                    </a:lnTo>
                    <a:lnTo>
                      <a:pt x="0" y="5"/>
                    </a:lnTo>
                    <a:lnTo>
                      <a:pt x="0" y="6"/>
                    </a:lnTo>
                    <a:lnTo>
                      <a:pt x="0" y="6"/>
                    </a:lnTo>
                    <a:lnTo>
                      <a:pt x="0" y="6"/>
                    </a:lnTo>
                    <a:lnTo>
                      <a:pt x="0" y="7"/>
                    </a:lnTo>
                    <a:lnTo>
                      <a:pt x="0" y="7"/>
                    </a:lnTo>
                    <a:lnTo>
                      <a:pt x="0" y="7"/>
                    </a:lnTo>
                    <a:lnTo>
                      <a:pt x="0" y="7"/>
                    </a:lnTo>
                    <a:lnTo>
                      <a:pt x="0" y="7"/>
                    </a:lnTo>
                    <a:lnTo>
                      <a:pt x="0" y="7"/>
                    </a:lnTo>
                    <a:lnTo>
                      <a:pt x="0" y="8"/>
                    </a:lnTo>
                    <a:lnTo>
                      <a:pt x="0" y="7"/>
                    </a:lnTo>
                    <a:lnTo>
                      <a:pt x="0" y="8"/>
                    </a:lnTo>
                    <a:lnTo>
                      <a:pt x="0" y="8"/>
                    </a:lnTo>
                    <a:lnTo>
                      <a:pt x="0" y="7"/>
                    </a:lnTo>
                    <a:lnTo>
                      <a:pt x="0" y="8"/>
                    </a:lnTo>
                    <a:lnTo>
                      <a:pt x="0" y="8"/>
                    </a:lnTo>
                    <a:lnTo>
                      <a:pt x="0" y="7"/>
                    </a:lnTo>
                    <a:lnTo>
                      <a:pt x="0" y="7"/>
                    </a:lnTo>
                    <a:lnTo>
                      <a:pt x="0" y="7"/>
                    </a:lnTo>
                    <a:lnTo>
                      <a:pt x="0" y="6"/>
                    </a:lnTo>
                    <a:lnTo>
                      <a:pt x="0" y="6"/>
                    </a:lnTo>
                    <a:lnTo>
                      <a:pt x="0" y="5"/>
                    </a:lnTo>
                    <a:lnTo>
                      <a:pt x="0" y="5"/>
                    </a:lnTo>
                    <a:lnTo>
                      <a:pt x="0" y="4"/>
                    </a:lnTo>
                    <a:lnTo>
                      <a:pt x="0" y="4"/>
                    </a:lnTo>
                    <a:lnTo>
                      <a:pt x="0" y="5"/>
                    </a:lnTo>
                    <a:lnTo>
                      <a:pt x="0" y="5"/>
                    </a:lnTo>
                    <a:lnTo>
                      <a:pt x="0" y="6"/>
                    </a:lnTo>
                    <a:lnTo>
                      <a:pt x="0" y="5"/>
                    </a:lnTo>
                    <a:lnTo>
                      <a:pt x="0" y="6"/>
                    </a:lnTo>
                    <a:lnTo>
                      <a:pt x="0" y="6"/>
                    </a:lnTo>
                    <a:lnTo>
                      <a:pt x="0" y="6"/>
                    </a:lnTo>
                    <a:lnTo>
                      <a:pt x="0" y="7"/>
                    </a:lnTo>
                    <a:lnTo>
                      <a:pt x="0" y="7"/>
                    </a:lnTo>
                    <a:lnTo>
                      <a:pt x="0" y="7"/>
                    </a:lnTo>
                    <a:lnTo>
                      <a:pt x="0" y="7"/>
                    </a:lnTo>
                    <a:lnTo>
                      <a:pt x="0" y="7"/>
                    </a:lnTo>
                    <a:lnTo>
                      <a:pt x="0" y="6"/>
                    </a:lnTo>
                    <a:lnTo>
                      <a:pt x="0" y="7"/>
                    </a:lnTo>
                    <a:lnTo>
                      <a:pt x="0" y="7"/>
                    </a:lnTo>
                    <a:lnTo>
                      <a:pt x="0" y="7"/>
                    </a:lnTo>
                    <a:lnTo>
                      <a:pt x="0" y="8"/>
                    </a:lnTo>
                    <a:lnTo>
                      <a:pt x="0" y="8"/>
                    </a:lnTo>
                    <a:lnTo>
                      <a:pt x="0" y="7"/>
                    </a:lnTo>
                    <a:lnTo>
                      <a:pt x="0" y="8"/>
                    </a:lnTo>
                    <a:lnTo>
                      <a:pt x="0" y="7"/>
                    </a:lnTo>
                    <a:lnTo>
                      <a:pt x="0" y="8"/>
                    </a:lnTo>
                    <a:lnTo>
                      <a:pt x="0" y="8"/>
                    </a:lnTo>
                    <a:lnTo>
                      <a:pt x="0" y="8"/>
                    </a:lnTo>
                    <a:lnTo>
                      <a:pt x="0" y="8"/>
                    </a:lnTo>
                    <a:lnTo>
                      <a:pt x="0" y="7"/>
                    </a:lnTo>
                    <a:lnTo>
                      <a:pt x="0" y="7"/>
                    </a:lnTo>
                    <a:lnTo>
                      <a:pt x="0" y="7"/>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7"/>
                    </a:lnTo>
                    <a:lnTo>
                      <a:pt x="0" y="6"/>
                    </a:lnTo>
                    <a:lnTo>
                      <a:pt x="0" y="6"/>
                    </a:lnTo>
                    <a:lnTo>
                      <a:pt x="0" y="5"/>
                    </a:lnTo>
                    <a:lnTo>
                      <a:pt x="0" y="6"/>
                    </a:lnTo>
                    <a:lnTo>
                      <a:pt x="0" y="6"/>
                    </a:lnTo>
                    <a:lnTo>
                      <a:pt x="0" y="6"/>
                    </a:lnTo>
                    <a:lnTo>
                      <a:pt x="0" y="6"/>
                    </a:lnTo>
                    <a:lnTo>
                      <a:pt x="0" y="6"/>
                    </a:lnTo>
                    <a:lnTo>
                      <a:pt x="0" y="5"/>
                    </a:lnTo>
                    <a:lnTo>
                      <a:pt x="0" y="5"/>
                    </a:lnTo>
                    <a:lnTo>
                      <a:pt x="0" y="4"/>
                    </a:lnTo>
                    <a:lnTo>
                      <a:pt x="0" y="4"/>
                    </a:lnTo>
                    <a:lnTo>
                      <a:pt x="0" y="3"/>
                    </a:lnTo>
                    <a:lnTo>
                      <a:pt x="0" y="3"/>
                    </a:lnTo>
                    <a:lnTo>
                      <a:pt x="0" y="4"/>
                    </a:lnTo>
                    <a:lnTo>
                      <a:pt x="0" y="4"/>
                    </a:lnTo>
                    <a:lnTo>
                      <a:pt x="0" y="5"/>
                    </a:lnTo>
                    <a:lnTo>
                      <a:pt x="0" y="4"/>
                    </a:lnTo>
                    <a:lnTo>
                      <a:pt x="0" y="5"/>
                    </a:lnTo>
                    <a:lnTo>
                      <a:pt x="0" y="4"/>
                    </a:lnTo>
                    <a:lnTo>
                      <a:pt x="0" y="4"/>
                    </a:lnTo>
                    <a:lnTo>
                      <a:pt x="0" y="4"/>
                    </a:lnTo>
                    <a:lnTo>
                      <a:pt x="0" y="4"/>
                    </a:lnTo>
                    <a:lnTo>
                      <a:pt x="0" y="5"/>
                    </a:lnTo>
                    <a:lnTo>
                      <a:pt x="0" y="4"/>
                    </a:lnTo>
                    <a:lnTo>
                      <a:pt x="0" y="5"/>
                    </a:lnTo>
                    <a:lnTo>
                      <a:pt x="0" y="4"/>
                    </a:lnTo>
                    <a:lnTo>
                      <a:pt x="0" y="5"/>
                    </a:lnTo>
                    <a:lnTo>
                      <a:pt x="0" y="4"/>
                    </a:lnTo>
                    <a:lnTo>
                      <a:pt x="0" y="4"/>
                    </a:lnTo>
                    <a:lnTo>
                      <a:pt x="0" y="5"/>
                    </a:lnTo>
                    <a:lnTo>
                      <a:pt x="0" y="5"/>
                    </a:lnTo>
                    <a:lnTo>
                      <a:pt x="0" y="5"/>
                    </a:lnTo>
                    <a:lnTo>
                      <a:pt x="0" y="5"/>
                    </a:lnTo>
                    <a:lnTo>
                      <a:pt x="0" y="5"/>
                    </a:lnTo>
                    <a:lnTo>
                      <a:pt x="0" y="5"/>
                    </a:lnTo>
                    <a:lnTo>
                      <a:pt x="0" y="5"/>
                    </a:lnTo>
                    <a:lnTo>
                      <a:pt x="0" y="6"/>
                    </a:lnTo>
                    <a:lnTo>
                      <a:pt x="0" y="5"/>
                    </a:lnTo>
                    <a:lnTo>
                      <a:pt x="0" y="6"/>
                    </a:lnTo>
                    <a:lnTo>
                      <a:pt x="0" y="5"/>
                    </a:lnTo>
                    <a:lnTo>
                      <a:pt x="0" y="5"/>
                    </a:lnTo>
                    <a:lnTo>
                      <a:pt x="0" y="5"/>
                    </a:lnTo>
                    <a:lnTo>
                      <a:pt x="0" y="5"/>
                    </a:lnTo>
                    <a:lnTo>
                      <a:pt x="0" y="5"/>
                    </a:lnTo>
                    <a:lnTo>
                      <a:pt x="0" y="4"/>
                    </a:lnTo>
                    <a:lnTo>
                      <a:pt x="0" y="3"/>
                    </a:lnTo>
                    <a:lnTo>
                      <a:pt x="0" y="3"/>
                    </a:lnTo>
                    <a:lnTo>
                      <a:pt x="0" y="3"/>
                    </a:lnTo>
                    <a:lnTo>
                      <a:pt x="0" y="4"/>
                    </a:lnTo>
                    <a:lnTo>
                      <a:pt x="0" y="5"/>
                    </a:lnTo>
                    <a:lnTo>
                      <a:pt x="0" y="4"/>
                    </a:lnTo>
                    <a:lnTo>
                      <a:pt x="0" y="5"/>
                    </a:lnTo>
                    <a:lnTo>
                      <a:pt x="0" y="4"/>
                    </a:lnTo>
                    <a:lnTo>
                      <a:pt x="0" y="4"/>
                    </a:lnTo>
                    <a:lnTo>
                      <a:pt x="0" y="4"/>
                    </a:lnTo>
                    <a:lnTo>
                      <a:pt x="0" y="4"/>
                    </a:lnTo>
                    <a:lnTo>
                      <a:pt x="0" y="4"/>
                    </a:lnTo>
                    <a:lnTo>
                      <a:pt x="0" y="3"/>
                    </a:lnTo>
                    <a:lnTo>
                      <a:pt x="0" y="3"/>
                    </a:lnTo>
                    <a:lnTo>
                      <a:pt x="0" y="2"/>
                    </a:lnTo>
                    <a:lnTo>
                      <a:pt x="0" y="1"/>
                    </a:lnTo>
                    <a:lnTo>
                      <a:pt x="0" y="1"/>
                    </a:lnTo>
                    <a:lnTo>
                      <a:pt x="0" y="1"/>
                    </a:lnTo>
                    <a:lnTo>
                      <a:pt x="0" y="0"/>
                    </a:lnTo>
                    <a:lnTo>
                      <a:pt x="0" y="0"/>
                    </a:lnTo>
                    <a:lnTo>
                      <a:pt x="0" y="1"/>
                    </a:lnTo>
                    <a:lnTo>
                      <a:pt x="0" y="0"/>
                    </a:lnTo>
                    <a:lnTo>
                      <a:pt x="0" y="0"/>
                    </a:lnTo>
                    <a:lnTo>
                      <a:pt x="0" y="0"/>
                    </a:lnTo>
                    <a:lnTo>
                      <a:pt x="0" y="1"/>
                    </a:lnTo>
                    <a:lnTo>
                      <a:pt x="0" y="1"/>
                    </a:lnTo>
                    <a:lnTo>
                      <a:pt x="0" y="2"/>
                    </a:lnTo>
                    <a:lnTo>
                      <a:pt x="0" y="2"/>
                    </a:lnTo>
                    <a:lnTo>
                      <a:pt x="0" y="2"/>
                    </a:lnTo>
                    <a:lnTo>
                      <a:pt x="0" y="2"/>
                    </a:lnTo>
                    <a:lnTo>
                      <a:pt x="0" y="2"/>
                    </a:lnTo>
                    <a:lnTo>
                      <a:pt x="0" y="3"/>
                    </a:lnTo>
                    <a:lnTo>
                      <a:pt x="0" y="3"/>
                    </a:lnTo>
                    <a:lnTo>
                      <a:pt x="0" y="3"/>
                    </a:lnTo>
                    <a:lnTo>
                      <a:pt x="0" y="3"/>
                    </a:lnTo>
                    <a:lnTo>
                      <a:pt x="0" y="3"/>
                    </a:lnTo>
                    <a:lnTo>
                      <a:pt x="0" y="3"/>
                    </a:lnTo>
                    <a:lnTo>
                      <a:pt x="0" y="4"/>
                    </a:lnTo>
                    <a:lnTo>
                      <a:pt x="0" y="4"/>
                    </a:lnTo>
                    <a:lnTo>
                      <a:pt x="0" y="3"/>
                    </a:lnTo>
                    <a:lnTo>
                      <a:pt x="0" y="3"/>
                    </a:lnTo>
                    <a:lnTo>
                      <a:pt x="0" y="3"/>
                    </a:lnTo>
                    <a:lnTo>
                      <a:pt x="0" y="2"/>
                    </a:lnTo>
                    <a:lnTo>
                      <a:pt x="0" y="3"/>
                    </a:lnTo>
                    <a:lnTo>
                      <a:pt x="0" y="3"/>
                    </a:lnTo>
                    <a:lnTo>
                      <a:pt x="0" y="3"/>
                    </a:lnTo>
                    <a:lnTo>
                      <a:pt x="0" y="3"/>
                    </a:lnTo>
                    <a:lnTo>
                      <a:pt x="0" y="3"/>
                    </a:lnTo>
                    <a:lnTo>
                      <a:pt x="0" y="2"/>
                    </a:lnTo>
                    <a:lnTo>
                      <a:pt x="0" y="3"/>
                    </a:lnTo>
                    <a:lnTo>
                      <a:pt x="0" y="3"/>
                    </a:lnTo>
                    <a:lnTo>
                      <a:pt x="0" y="3"/>
                    </a:lnTo>
                    <a:lnTo>
                      <a:pt x="0" y="3"/>
                    </a:lnTo>
                    <a:lnTo>
                      <a:pt x="0" y="5"/>
                    </a:lnTo>
                    <a:lnTo>
                      <a:pt x="0" y="4"/>
                    </a:lnTo>
                    <a:lnTo>
                      <a:pt x="0" y="4"/>
                    </a:lnTo>
                    <a:lnTo>
                      <a:pt x="0" y="4"/>
                    </a:lnTo>
                    <a:lnTo>
                      <a:pt x="0" y="5"/>
                    </a:lnTo>
                    <a:lnTo>
                      <a:pt x="0" y="5"/>
                    </a:lnTo>
                    <a:lnTo>
                      <a:pt x="0" y="6"/>
                    </a:lnTo>
                    <a:lnTo>
                      <a:pt x="0" y="6"/>
                    </a:lnTo>
                    <a:lnTo>
                      <a:pt x="0" y="6"/>
                    </a:lnTo>
                    <a:lnTo>
                      <a:pt x="0" y="6"/>
                    </a:lnTo>
                    <a:lnTo>
                      <a:pt x="0" y="5"/>
                    </a:lnTo>
                    <a:lnTo>
                      <a:pt x="0" y="5"/>
                    </a:lnTo>
                    <a:lnTo>
                      <a:pt x="0" y="6"/>
                    </a:lnTo>
                    <a:lnTo>
                      <a:pt x="0" y="5"/>
                    </a:lnTo>
                    <a:lnTo>
                      <a:pt x="0" y="5"/>
                    </a:lnTo>
                    <a:lnTo>
                      <a:pt x="0" y="4"/>
                    </a:lnTo>
                    <a:lnTo>
                      <a:pt x="0" y="5"/>
                    </a:lnTo>
                    <a:lnTo>
                      <a:pt x="0" y="5"/>
                    </a:lnTo>
                    <a:lnTo>
                      <a:pt x="0" y="5"/>
                    </a:lnTo>
                    <a:lnTo>
                      <a:pt x="0" y="6"/>
                    </a:lnTo>
                    <a:lnTo>
                      <a:pt x="0" y="5"/>
                    </a:lnTo>
                    <a:lnTo>
                      <a:pt x="0" y="5"/>
                    </a:lnTo>
                    <a:lnTo>
                      <a:pt x="0" y="5"/>
                    </a:lnTo>
                    <a:lnTo>
                      <a:pt x="0" y="6"/>
                    </a:lnTo>
                    <a:lnTo>
                      <a:pt x="0" y="5"/>
                    </a:lnTo>
                    <a:lnTo>
                      <a:pt x="0" y="6"/>
                    </a:lnTo>
                    <a:lnTo>
                      <a:pt x="0" y="6"/>
                    </a:lnTo>
                    <a:lnTo>
                      <a:pt x="0" y="6"/>
                    </a:lnTo>
                    <a:lnTo>
                      <a:pt x="0" y="6"/>
                    </a:lnTo>
                    <a:lnTo>
                      <a:pt x="0" y="6"/>
                    </a:lnTo>
                    <a:lnTo>
                      <a:pt x="0" y="5"/>
                    </a:lnTo>
                    <a:lnTo>
                      <a:pt x="0" y="6"/>
                    </a:lnTo>
                    <a:lnTo>
                      <a:pt x="0" y="6"/>
                    </a:lnTo>
                    <a:lnTo>
                      <a:pt x="0" y="6"/>
                    </a:lnTo>
                    <a:lnTo>
                      <a:pt x="0" y="7"/>
                    </a:lnTo>
                    <a:lnTo>
                      <a:pt x="0" y="6"/>
                    </a:lnTo>
                    <a:lnTo>
                      <a:pt x="0" y="6"/>
                    </a:lnTo>
                    <a:lnTo>
                      <a:pt x="0" y="7"/>
                    </a:lnTo>
                    <a:lnTo>
                      <a:pt x="0" y="6"/>
                    </a:lnTo>
                    <a:lnTo>
                      <a:pt x="0" y="6"/>
                    </a:lnTo>
                    <a:lnTo>
                      <a:pt x="0" y="7"/>
                    </a:lnTo>
                    <a:lnTo>
                      <a:pt x="0" y="7"/>
                    </a:lnTo>
                    <a:lnTo>
                      <a:pt x="0" y="8"/>
                    </a:lnTo>
                    <a:lnTo>
                      <a:pt x="0" y="8"/>
                    </a:lnTo>
                    <a:lnTo>
                      <a:pt x="0" y="8"/>
                    </a:lnTo>
                    <a:lnTo>
                      <a:pt x="0" y="8"/>
                    </a:lnTo>
                    <a:lnTo>
                      <a:pt x="0" y="8"/>
                    </a:lnTo>
                    <a:lnTo>
                      <a:pt x="0" y="8"/>
                    </a:lnTo>
                    <a:lnTo>
                      <a:pt x="0" y="7"/>
                    </a:lnTo>
                    <a:lnTo>
                      <a:pt x="0" y="8"/>
                    </a:lnTo>
                    <a:lnTo>
                      <a:pt x="0" y="7"/>
                    </a:lnTo>
                    <a:lnTo>
                      <a:pt x="0" y="8"/>
                    </a:lnTo>
                    <a:lnTo>
                      <a:pt x="0" y="7"/>
                    </a:lnTo>
                    <a:lnTo>
                      <a:pt x="0" y="7"/>
                    </a:lnTo>
                    <a:lnTo>
                      <a:pt x="0" y="7"/>
                    </a:lnTo>
                    <a:lnTo>
                      <a:pt x="0" y="7"/>
                    </a:lnTo>
                    <a:lnTo>
                      <a:pt x="0" y="8"/>
                    </a:lnTo>
                    <a:lnTo>
                      <a:pt x="0" y="7"/>
                    </a:lnTo>
                    <a:lnTo>
                      <a:pt x="0" y="8"/>
                    </a:lnTo>
                    <a:lnTo>
                      <a:pt x="0" y="7"/>
                    </a:lnTo>
                    <a:lnTo>
                      <a:pt x="0" y="7"/>
                    </a:lnTo>
                    <a:lnTo>
                      <a:pt x="0" y="6"/>
                    </a:lnTo>
                    <a:lnTo>
                      <a:pt x="0" y="6"/>
                    </a:lnTo>
                    <a:lnTo>
                      <a:pt x="0" y="6"/>
                    </a:lnTo>
                    <a:lnTo>
                      <a:pt x="0" y="6"/>
                    </a:lnTo>
                    <a:lnTo>
                      <a:pt x="0" y="6"/>
                    </a:lnTo>
                    <a:lnTo>
                      <a:pt x="1" y="6"/>
                    </a:lnTo>
                    <a:lnTo>
                      <a:pt x="1" y="6"/>
                    </a:lnTo>
                    <a:lnTo>
                      <a:pt x="1" y="6"/>
                    </a:lnTo>
                    <a:lnTo>
                      <a:pt x="1" y="5"/>
                    </a:lnTo>
                    <a:lnTo>
                      <a:pt x="1" y="5"/>
                    </a:lnTo>
                    <a:lnTo>
                      <a:pt x="1" y="5"/>
                    </a:lnTo>
                    <a:lnTo>
                      <a:pt x="1" y="5"/>
                    </a:lnTo>
                    <a:lnTo>
                      <a:pt x="1" y="6"/>
                    </a:lnTo>
                    <a:lnTo>
                      <a:pt x="1" y="6"/>
                    </a:lnTo>
                    <a:lnTo>
                      <a:pt x="1" y="6"/>
                    </a:lnTo>
                    <a:lnTo>
                      <a:pt x="1" y="6"/>
                    </a:lnTo>
                    <a:lnTo>
                      <a:pt x="1" y="6"/>
                    </a:lnTo>
                    <a:lnTo>
                      <a:pt x="1" y="6"/>
                    </a:lnTo>
                    <a:lnTo>
                      <a:pt x="1" y="6"/>
                    </a:lnTo>
                    <a:lnTo>
                      <a:pt x="1" y="5"/>
                    </a:lnTo>
                    <a:lnTo>
                      <a:pt x="1" y="5"/>
                    </a:lnTo>
                    <a:lnTo>
                      <a:pt x="1" y="5"/>
                    </a:lnTo>
                    <a:lnTo>
                      <a:pt x="1" y="5"/>
                    </a:lnTo>
                    <a:lnTo>
                      <a:pt x="1" y="5"/>
                    </a:lnTo>
                    <a:lnTo>
                      <a:pt x="1" y="5"/>
                    </a:lnTo>
                    <a:lnTo>
                      <a:pt x="1" y="4"/>
                    </a:lnTo>
                    <a:lnTo>
                      <a:pt x="1" y="5"/>
                    </a:lnTo>
                    <a:lnTo>
                      <a:pt x="1" y="5"/>
                    </a:lnTo>
                    <a:lnTo>
                      <a:pt x="1" y="6"/>
                    </a:lnTo>
                    <a:lnTo>
                      <a:pt x="1" y="6"/>
                    </a:lnTo>
                    <a:lnTo>
                      <a:pt x="1" y="6"/>
                    </a:lnTo>
                    <a:lnTo>
                      <a:pt x="1" y="6"/>
                    </a:lnTo>
                    <a:lnTo>
                      <a:pt x="1" y="6"/>
                    </a:lnTo>
                    <a:lnTo>
                      <a:pt x="1" y="6"/>
                    </a:lnTo>
                    <a:lnTo>
                      <a:pt x="1" y="6"/>
                    </a:lnTo>
                    <a:lnTo>
                      <a:pt x="1" y="5"/>
                    </a:lnTo>
                    <a:lnTo>
                      <a:pt x="1" y="5"/>
                    </a:lnTo>
                    <a:lnTo>
                      <a:pt x="1" y="5"/>
                    </a:lnTo>
                    <a:lnTo>
                      <a:pt x="1" y="6"/>
                    </a:lnTo>
                    <a:lnTo>
                      <a:pt x="1" y="6"/>
                    </a:lnTo>
                    <a:lnTo>
                      <a:pt x="1" y="6"/>
                    </a:lnTo>
                    <a:lnTo>
                      <a:pt x="1" y="6"/>
                    </a:lnTo>
                    <a:lnTo>
                      <a:pt x="1" y="6"/>
                    </a:lnTo>
                    <a:lnTo>
                      <a:pt x="1" y="5"/>
                    </a:lnTo>
                    <a:lnTo>
                      <a:pt x="1" y="5"/>
                    </a:lnTo>
                    <a:lnTo>
                      <a:pt x="1" y="5"/>
                    </a:lnTo>
                    <a:lnTo>
                      <a:pt x="1" y="4"/>
                    </a:lnTo>
                    <a:lnTo>
                      <a:pt x="1" y="3"/>
                    </a:lnTo>
                    <a:lnTo>
                      <a:pt x="1" y="3"/>
                    </a:lnTo>
                    <a:lnTo>
                      <a:pt x="1" y="3"/>
                    </a:lnTo>
                    <a:lnTo>
                      <a:pt x="1" y="3"/>
                    </a:lnTo>
                    <a:lnTo>
                      <a:pt x="1" y="3"/>
                    </a:lnTo>
                    <a:lnTo>
                      <a:pt x="1" y="4"/>
                    </a:lnTo>
                    <a:lnTo>
                      <a:pt x="1" y="4"/>
                    </a:lnTo>
                    <a:lnTo>
                      <a:pt x="1" y="5"/>
                    </a:lnTo>
                    <a:lnTo>
                      <a:pt x="1" y="4"/>
                    </a:lnTo>
                    <a:lnTo>
                      <a:pt x="1" y="4"/>
                    </a:lnTo>
                    <a:lnTo>
                      <a:pt x="1" y="4"/>
                    </a:lnTo>
                    <a:lnTo>
                      <a:pt x="1" y="4"/>
                    </a:lnTo>
                    <a:lnTo>
                      <a:pt x="1" y="4"/>
                    </a:lnTo>
                    <a:lnTo>
                      <a:pt x="1" y="5"/>
                    </a:lnTo>
                    <a:lnTo>
                      <a:pt x="1" y="6"/>
                    </a:lnTo>
                    <a:lnTo>
                      <a:pt x="1" y="6"/>
                    </a:lnTo>
                    <a:lnTo>
                      <a:pt x="1" y="6"/>
                    </a:lnTo>
                    <a:lnTo>
                      <a:pt x="1" y="7"/>
                    </a:lnTo>
                    <a:lnTo>
                      <a:pt x="1" y="8"/>
                    </a:lnTo>
                    <a:lnTo>
                      <a:pt x="1" y="7"/>
                    </a:lnTo>
                    <a:lnTo>
                      <a:pt x="1" y="7"/>
                    </a:lnTo>
                    <a:lnTo>
                      <a:pt x="1" y="7"/>
                    </a:lnTo>
                    <a:lnTo>
                      <a:pt x="1" y="6"/>
                    </a:lnTo>
                    <a:lnTo>
                      <a:pt x="1" y="5"/>
                    </a:lnTo>
                    <a:lnTo>
                      <a:pt x="1" y="6"/>
                    </a:lnTo>
                    <a:lnTo>
                      <a:pt x="1" y="6"/>
                    </a:lnTo>
                    <a:lnTo>
                      <a:pt x="1" y="6"/>
                    </a:lnTo>
                    <a:lnTo>
                      <a:pt x="1" y="6"/>
                    </a:lnTo>
                    <a:lnTo>
                      <a:pt x="1" y="7"/>
                    </a:lnTo>
                    <a:lnTo>
                      <a:pt x="1" y="6"/>
                    </a:lnTo>
                    <a:lnTo>
                      <a:pt x="1" y="6"/>
                    </a:lnTo>
                    <a:lnTo>
                      <a:pt x="1" y="6"/>
                    </a:lnTo>
                    <a:lnTo>
                      <a:pt x="1" y="6"/>
                    </a:lnTo>
                    <a:lnTo>
                      <a:pt x="1" y="6"/>
                    </a:lnTo>
                    <a:lnTo>
                      <a:pt x="1" y="6"/>
                    </a:lnTo>
                    <a:lnTo>
                      <a:pt x="1" y="5"/>
                    </a:lnTo>
                    <a:lnTo>
                      <a:pt x="1" y="6"/>
                    </a:lnTo>
                    <a:lnTo>
                      <a:pt x="1" y="5"/>
                    </a:lnTo>
                    <a:lnTo>
                      <a:pt x="1" y="5"/>
                    </a:lnTo>
                    <a:lnTo>
                      <a:pt x="1" y="4"/>
                    </a:lnTo>
                    <a:lnTo>
                      <a:pt x="1" y="3"/>
                    </a:lnTo>
                    <a:lnTo>
                      <a:pt x="1" y="4"/>
                    </a:lnTo>
                    <a:lnTo>
                      <a:pt x="1" y="3"/>
                    </a:lnTo>
                    <a:lnTo>
                      <a:pt x="1" y="3"/>
                    </a:lnTo>
                    <a:lnTo>
                      <a:pt x="1" y="2"/>
                    </a:lnTo>
                    <a:lnTo>
                      <a:pt x="1" y="3"/>
                    </a:lnTo>
                    <a:lnTo>
                      <a:pt x="1" y="2"/>
                    </a:lnTo>
                    <a:lnTo>
                      <a:pt x="1" y="3"/>
                    </a:lnTo>
                    <a:lnTo>
                      <a:pt x="1" y="3"/>
                    </a:lnTo>
                    <a:lnTo>
                      <a:pt x="1" y="3"/>
                    </a:lnTo>
                    <a:lnTo>
                      <a:pt x="1" y="3"/>
                    </a:lnTo>
                    <a:lnTo>
                      <a:pt x="1" y="3"/>
                    </a:lnTo>
                    <a:lnTo>
                      <a:pt x="1" y="4"/>
                    </a:lnTo>
                    <a:lnTo>
                      <a:pt x="1" y="3"/>
                    </a:lnTo>
                    <a:lnTo>
                      <a:pt x="1" y="3"/>
                    </a:lnTo>
                    <a:lnTo>
                      <a:pt x="1" y="3"/>
                    </a:lnTo>
                    <a:lnTo>
                      <a:pt x="1" y="4"/>
                    </a:lnTo>
                    <a:lnTo>
                      <a:pt x="1" y="3"/>
                    </a:lnTo>
                    <a:lnTo>
                      <a:pt x="1" y="4"/>
                    </a:lnTo>
                    <a:lnTo>
                      <a:pt x="1" y="3"/>
                    </a:lnTo>
                    <a:lnTo>
                      <a:pt x="1" y="4"/>
                    </a:lnTo>
                    <a:lnTo>
                      <a:pt x="1" y="4"/>
                    </a:lnTo>
                    <a:lnTo>
                      <a:pt x="1" y="4"/>
                    </a:lnTo>
                    <a:lnTo>
                      <a:pt x="1" y="5"/>
                    </a:lnTo>
                    <a:lnTo>
                      <a:pt x="1" y="4"/>
                    </a:lnTo>
                    <a:lnTo>
                      <a:pt x="1" y="3"/>
                    </a:lnTo>
                    <a:lnTo>
                      <a:pt x="1" y="4"/>
                    </a:lnTo>
                    <a:lnTo>
                      <a:pt x="1" y="5"/>
                    </a:lnTo>
                    <a:lnTo>
                      <a:pt x="1" y="5"/>
                    </a:lnTo>
                    <a:lnTo>
                      <a:pt x="1" y="5"/>
                    </a:lnTo>
                    <a:lnTo>
                      <a:pt x="1" y="5"/>
                    </a:lnTo>
                    <a:lnTo>
                      <a:pt x="1" y="5"/>
                    </a:lnTo>
                    <a:lnTo>
                      <a:pt x="1" y="6"/>
                    </a:lnTo>
                    <a:lnTo>
                      <a:pt x="1" y="6"/>
                    </a:lnTo>
                    <a:lnTo>
                      <a:pt x="1" y="7"/>
                    </a:lnTo>
                    <a:lnTo>
                      <a:pt x="1" y="7"/>
                    </a:lnTo>
                    <a:lnTo>
                      <a:pt x="1" y="7"/>
                    </a:lnTo>
                    <a:lnTo>
                      <a:pt x="1" y="8"/>
                    </a:lnTo>
                    <a:lnTo>
                      <a:pt x="1" y="7"/>
                    </a:lnTo>
                    <a:lnTo>
                      <a:pt x="1" y="8"/>
                    </a:lnTo>
                    <a:lnTo>
                      <a:pt x="1" y="7"/>
                    </a:lnTo>
                    <a:lnTo>
                      <a:pt x="1" y="7"/>
                    </a:lnTo>
                    <a:lnTo>
                      <a:pt x="1" y="6"/>
                    </a:lnTo>
                    <a:lnTo>
                      <a:pt x="1" y="6"/>
                    </a:lnTo>
                    <a:lnTo>
                      <a:pt x="1" y="6"/>
                    </a:lnTo>
                    <a:lnTo>
                      <a:pt x="1" y="6"/>
                    </a:lnTo>
                    <a:lnTo>
                      <a:pt x="1" y="6"/>
                    </a:lnTo>
                    <a:lnTo>
                      <a:pt x="1" y="6"/>
                    </a:lnTo>
                    <a:lnTo>
                      <a:pt x="1" y="5"/>
                    </a:lnTo>
                    <a:lnTo>
                      <a:pt x="1" y="5"/>
                    </a:lnTo>
                    <a:lnTo>
                      <a:pt x="1" y="6"/>
                    </a:lnTo>
                    <a:lnTo>
                      <a:pt x="1" y="6"/>
                    </a:lnTo>
                    <a:lnTo>
                      <a:pt x="1" y="5"/>
                    </a:lnTo>
                    <a:lnTo>
                      <a:pt x="1" y="5"/>
                    </a:lnTo>
                    <a:lnTo>
                      <a:pt x="1" y="5"/>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4"/>
                    </a:lnTo>
                    <a:lnTo>
                      <a:pt x="1" y="5"/>
                    </a:lnTo>
                    <a:lnTo>
                      <a:pt x="1" y="5"/>
                    </a:lnTo>
                    <a:lnTo>
                      <a:pt x="1" y="5"/>
                    </a:lnTo>
                    <a:lnTo>
                      <a:pt x="1" y="5"/>
                    </a:lnTo>
                    <a:lnTo>
                      <a:pt x="1" y="6"/>
                    </a:lnTo>
                    <a:lnTo>
                      <a:pt x="1" y="5"/>
                    </a:lnTo>
                    <a:lnTo>
                      <a:pt x="1" y="6"/>
                    </a:lnTo>
                    <a:lnTo>
                      <a:pt x="1" y="5"/>
                    </a:lnTo>
                    <a:lnTo>
                      <a:pt x="1" y="5"/>
                    </a:lnTo>
                    <a:lnTo>
                      <a:pt x="1" y="5"/>
                    </a:lnTo>
                    <a:lnTo>
                      <a:pt x="1" y="5"/>
                    </a:lnTo>
                    <a:lnTo>
                      <a:pt x="1" y="6"/>
                    </a:lnTo>
                    <a:lnTo>
                      <a:pt x="1" y="5"/>
                    </a:lnTo>
                    <a:lnTo>
                      <a:pt x="1" y="5"/>
                    </a:lnTo>
                    <a:lnTo>
                      <a:pt x="1" y="6"/>
                    </a:lnTo>
                    <a:lnTo>
                      <a:pt x="1" y="5"/>
                    </a:lnTo>
                    <a:lnTo>
                      <a:pt x="1" y="6"/>
                    </a:lnTo>
                    <a:lnTo>
                      <a:pt x="1" y="5"/>
                    </a:lnTo>
                    <a:lnTo>
                      <a:pt x="1" y="5"/>
                    </a:lnTo>
                    <a:lnTo>
                      <a:pt x="1" y="5"/>
                    </a:lnTo>
                    <a:lnTo>
                      <a:pt x="1" y="5"/>
                    </a:lnTo>
                    <a:lnTo>
                      <a:pt x="1" y="6"/>
                    </a:lnTo>
                    <a:lnTo>
                      <a:pt x="1" y="6"/>
                    </a:lnTo>
                    <a:lnTo>
                      <a:pt x="1" y="6"/>
                    </a:lnTo>
                    <a:lnTo>
                      <a:pt x="1" y="5"/>
                    </a:lnTo>
                    <a:lnTo>
                      <a:pt x="1" y="6"/>
                    </a:lnTo>
                    <a:lnTo>
                      <a:pt x="1" y="6"/>
                    </a:lnTo>
                    <a:lnTo>
                      <a:pt x="1" y="6"/>
                    </a:lnTo>
                    <a:lnTo>
                      <a:pt x="1" y="6"/>
                    </a:lnTo>
                    <a:lnTo>
                      <a:pt x="1" y="6"/>
                    </a:lnTo>
                    <a:lnTo>
                      <a:pt x="1" y="5"/>
                    </a:lnTo>
                    <a:lnTo>
                      <a:pt x="1" y="6"/>
                    </a:lnTo>
                    <a:lnTo>
                      <a:pt x="1" y="6"/>
                    </a:lnTo>
                    <a:lnTo>
                      <a:pt x="1" y="5"/>
                    </a:lnTo>
                    <a:lnTo>
                      <a:pt x="1" y="5"/>
                    </a:lnTo>
                    <a:lnTo>
                      <a:pt x="1" y="6"/>
                    </a:lnTo>
                  </a:path>
                </a:pathLst>
              </a:custGeom>
              <a:noFill/>
              <a:ln w="0">
                <a:solidFill>
                  <a:srgbClr val="3366FF"/>
                </a:solidFill>
                <a:prstDash val="solid"/>
                <a:round/>
                <a:headEnd/>
                <a:tailEnd/>
              </a:ln>
            </p:spPr>
            <p:txBody>
              <a:bodyPr/>
              <a:lstStyle/>
              <a:p>
                <a:endParaRPr lang="en-GB"/>
              </a:p>
            </p:txBody>
          </p:sp>
          <p:sp>
            <p:nvSpPr>
              <p:cNvPr id="186431" name="Freeform 1087"/>
              <p:cNvSpPr>
                <a:spLocks/>
              </p:cNvSpPr>
              <p:nvPr/>
            </p:nvSpPr>
            <p:spPr bwMode="auto">
              <a:xfrm>
                <a:off x="4098" y="3539"/>
                <a:ext cx="1" cy="420"/>
              </a:xfrm>
              <a:custGeom>
                <a:avLst/>
                <a:gdLst/>
                <a:ahLst/>
                <a:cxnLst>
                  <a:cxn ang="0">
                    <a:pos x="0" y="8"/>
                  </a:cxn>
                  <a:cxn ang="0">
                    <a:pos x="0" y="9"/>
                  </a:cxn>
                  <a:cxn ang="0">
                    <a:pos x="0" y="8"/>
                  </a:cxn>
                  <a:cxn ang="0">
                    <a:pos x="0" y="11"/>
                  </a:cxn>
                  <a:cxn ang="0">
                    <a:pos x="0" y="10"/>
                  </a:cxn>
                  <a:cxn ang="0">
                    <a:pos x="0" y="11"/>
                  </a:cxn>
                  <a:cxn ang="0">
                    <a:pos x="0" y="11"/>
                  </a:cxn>
                  <a:cxn ang="0">
                    <a:pos x="0" y="9"/>
                  </a:cxn>
                  <a:cxn ang="0">
                    <a:pos x="0" y="11"/>
                  </a:cxn>
                  <a:cxn ang="0">
                    <a:pos x="0" y="12"/>
                  </a:cxn>
                  <a:cxn ang="0">
                    <a:pos x="0" y="11"/>
                  </a:cxn>
                  <a:cxn ang="0">
                    <a:pos x="0" y="11"/>
                  </a:cxn>
                  <a:cxn ang="0">
                    <a:pos x="0" y="8"/>
                  </a:cxn>
                  <a:cxn ang="0">
                    <a:pos x="0" y="8"/>
                  </a:cxn>
                  <a:cxn ang="0">
                    <a:pos x="0" y="8"/>
                  </a:cxn>
                  <a:cxn ang="0">
                    <a:pos x="0" y="8"/>
                  </a:cxn>
                  <a:cxn ang="0">
                    <a:pos x="0" y="10"/>
                  </a:cxn>
                  <a:cxn ang="0">
                    <a:pos x="0" y="10"/>
                  </a:cxn>
                  <a:cxn ang="0">
                    <a:pos x="0" y="8"/>
                  </a:cxn>
                  <a:cxn ang="0">
                    <a:pos x="0" y="8"/>
                  </a:cxn>
                  <a:cxn ang="0">
                    <a:pos x="0" y="5"/>
                  </a:cxn>
                  <a:cxn ang="0">
                    <a:pos x="0" y="3"/>
                  </a:cxn>
                  <a:cxn ang="0">
                    <a:pos x="0" y="3"/>
                  </a:cxn>
                  <a:cxn ang="0">
                    <a:pos x="0" y="3"/>
                  </a:cxn>
                  <a:cxn ang="0">
                    <a:pos x="0" y="3"/>
                  </a:cxn>
                  <a:cxn ang="0">
                    <a:pos x="0" y="0"/>
                  </a:cxn>
                  <a:cxn ang="0">
                    <a:pos x="0" y="5"/>
                  </a:cxn>
                  <a:cxn ang="0">
                    <a:pos x="0" y="5"/>
                  </a:cxn>
                  <a:cxn ang="0">
                    <a:pos x="0" y="6"/>
                  </a:cxn>
                  <a:cxn ang="0">
                    <a:pos x="0" y="6"/>
                  </a:cxn>
                  <a:cxn ang="0">
                    <a:pos x="0" y="7"/>
                  </a:cxn>
                  <a:cxn ang="0">
                    <a:pos x="0" y="5"/>
                  </a:cxn>
                  <a:cxn ang="0">
                    <a:pos x="0" y="4"/>
                  </a:cxn>
                  <a:cxn ang="0">
                    <a:pos x="0" y="6"/>
                  </a:cxn>
                  <a:cxn ang="0">
                    <a:pos x="0" y="7"/>
                  </a:cxn>
                  <a:cxn ang="0">
                    <a:pos x="0" y="3"/>
                  </a:cxn>
                  <a:cxn ang="0">
                    <a:pos x="0" y="1"/>
                  </a:cxn>
                  <a:cxn ang="0">
                    <a:pos x="0" y="4"/>
                  </a:cxn>
                  <a:cxn ang="0">
                    <a:pos x="0" y="8"/>
                  </a:cxn>
                  <a:cxn ang="0">
                    <a:pos x="0" y="19"/>
                  </a:cxn>
                  <a:cxn ang="0">
                    <a:pos x="0" y="28"/>
                  </a:cxn>
                  <a:cxn ang="0">
                    <a:pos x="0" y="35"/>
                  </a:cxn>
                  <a:cxn ang="0">
                    <a:pos x="0" y="41"/>
                  </a:cxn>
                  <a:cxn ang="0">
                    <a:pos x="0" y="46"/>
                  </a:cxn>
                  <a:cxn ang="0">
                    <a:pos x="0" y="49"/>
                  </a:cxn>
                  <a:cxn ang="0">
                    <a:pos x="0" y="52"/>
                  </a:cxn>
                  <a:cxn ang="0">
                    <a:pos x="0" y="56"/>
                  </a:cxn>
                  <a:cxn ang="0">
                    <a:pos x="0" y="59"/>
                  </a:cxn>
                  <a:cxn ang="0">
                    <a:pos x="0" y="57"/>
                  </a:cxn>
                  <a:cxn ang="0">
                    <a:pos x="0" y="57"/>
                  </a:cxn>
                  <a:cxn ang="0">
                    <a:pos x="0" y="60"/>
                  </a:cxn>
                  <a:cxn ang="0">
                    <a:pos x="0" y="60"/>
                  </a:cxn>
                  <a:cxn ang="0">
                    <a:pos x="0" y="61"/>
                  </a:cxn>
                  <a:cxn ang="0">
                    <a:pos x="0" y="59"/>
                  </a:cxn>
                  <a:cxn ang="0">
                    <a:pos x="0" y="59"/>
                  </a:cxn>
                  <a:cxn ang="0">
                    <a:pos x="0" y="60"/>
                  </a:cxn>
                  <a:cxn ang="0">
                    <a:pos x="0" y="60"/>
                  </a:cxn>
                  <a:cxn ang="0">
                    <a:pos x="0" y="64"/>
                  </a:cxn>
                  <a:cxn ang="0">
                    <a:pos x="0" y="65"/>
                  </a:cxn>
                  <a:cxn ang="0">
                    <a:pos x="0" y="67"/>
                  </a:cxn>
                  <a:cxn ang="0">
                    <a:pos x="0" y="68"/>
                  </a:cxn>
                  <a:cxn ang="0">
                    <a:pos x="0" y="67"/>
                  </a:cxn>
                  <a:cxn ang="0">
                    <a:pos x="0" y="69"/>
                  </a:cxn>
                </a:cxnLst>
                <a:rect l="0" t="0" r="r" b="b"/>
                <a:pathLst>
                  <a:path h="70">
                    <a:moveTo>
                      <a:pt x="0" y="9"/>
                    </a:moveTo>
                    <a:lnTo>
                      <a:pt x="0" y="8"/>
                    </a:lnTo>
                    <a:lnTo>
                      <a:pt x="0" y="9"/>
                    </a:lnTo>
                    <a:lnTo>
                      <a:pt x="0" y="8"/>
                    </a:lnTo>
                    <a:lnTo>
                      <a:pt x="0" y="8"/>
                    </a:lnTo>
                    <a:lnTo>
                      <a:pt x="0" y="9"/>
                    </a:lnTo>
                    <a:lnTo>
                      <a:pt x="0" y="8"/>
                    </a:lnTo>
                    <a:lnTo>
                      <a:pt x="0" y="8"/>
                    </a:lnTo>
                    <a:lnTo>
                      <a:pt x="0" y="8"/>
                    </a:lnTo>
                    <a:lnTo>
                      <a:pt x="0" y="8"/>
                    </a:lnTo>
                    <a:lnTo>
                      <a:pt x="0" y="8"/>
                    </a:lnTo>
                    <a:lnTo>
                      <a:pt x="0" y="8"/>
                    </a:lnTo>
                    <a:lnTo>
                      <a:pt x="0" y="8"/>
                    </a:lnTo>
                    <a:lnTo>
                      <a:pt x="0" y="8"/>
                    </a:lnTo>
                    <a:lnTo>
                      <a:pt x="0" y="9"/>
                    </a:lnTo>
                    <a:lnTo>
                      <a:pt x="0" y="9"/>
                    </a:lnTo>
                    <a:lnTo>
                      <a:pt x="0" y="9"/>
                    </a:lnTo>
                    <a:lnTo>
                      <a:pt x="0" y="8"/>
                    </a:lnTo>
                    <a:lnTo>
                      <a:pt x="0" y="9"/>
                    </a:lnTo>
                    <a:lnTo>
                      <a:pt x="0" y="9"/>
                    </a:lnTo>
                    <a:lnTo>
                      <a:pt x="0" y="8"/>
                    </a:lnTo>
                    <a:lnTo>
                      <a:pt x="0" y="9"/>
                    </a:lnTo>
                    <a:lnTo>
                      <a:pt x="0" y="9"/>
                    </a:lnTo>
                    <a:lnTo>
                      <a:pt x="0" y="9"/>
                    </a:lnTo>
                    <a:lnTo>
                      <a:pt x="0" y="8"/>
                    </a:lnTo>
                    <a:lnTo>
                      <a:pt x="0" y="8"/>
                    </a:lnTo>
                    <a:lnTo>
                      <a:pt x="0" y="8"/>
                    </a:lnTo>
                    <a:lnTo>
                      <a:pt x="0" y="7"/>
                    </a:lnTo>
                    <a:lnTo>
                      <a:pt x="0" y="7"/>
                    </a:lnTo>
                    <a:lnTo>
                      <a:pt x="0" y="7"/>
                    </a:lnTo>
                    <a:lnTo>
                      <a:pt x="0" y="7"/>
                    </a:lnTo>
                    <a:lnTo>
                      <a:pt x="0" y="7"/>
                    </a:lnTo>
                    <a:lnTo>
                      <a:pt x="0" y="8"/>
                    </a:lnTo>
                    <a:lnTo>
                      <a:pt x="0" y="8"/>
                    </a:lnTo>
                    <a:lnTo>
                      <a:pt x="0" y="8"/>
                    </a:lnTo>
                    <a:lnTo>
                      <a:pt x="0" y="8"/>
                    </a:lnTo>
                    <a:lnTo>
                      <a:pt x="0" y="9"/>
                    </a:lnTo>
                    <a:lnTo>
                      <a:pt x="0" y="9"/>
                    </a:lnTo>
                    <a:lnTo>
                      <a:pt x="0" y="9"/>
                    </a:lnTo>
                    <a:lnTo>
                      <a:pt x="0" y="10"/>
                    </a:lnTo>
                    <a:lnTo>
                      <a:pt x="0" y="10"/>
                    </a:lnTo>
                    <a:lnTo>
                      <a:pt x="0" y="11"/>
                    </a:lnTo>
                    <a:lnTo>
                      <a:pt x="0" y="11"/>
                    </a:lnTo>
                    <a:lnTo>
                      <a:pt x="0" y="11"/>
                    </a:lnTo>
                    <a:lnTo>
                      <a:pt x="0" y="11"/>
                    </a:lnTo>
                    <a:lnTo>
                      <a:pt x="0" y="11"/>
                    </a:lnTo>
                    <a:lnTo>
                      <a:pt x="0" y="11"/>
                    </a:lnTo>
                    <a:lnTo>
                      <a:pt x="0" y="12"/>
                    </a:lnTo>
                    <a:lnTo>
                      <a:pt x="0" y="11"/>
                    </a:lnTo>
                    <a:lnTo>
                      <a:pt x="0" y="11"/>
                    </a:lnTo>
                    <a:lnTo>
                      <a:pt x="0" y="11"/>
                    </a:lnTo>
                    <a:lnTo>
                      <a:pt x="0" y="10"/>
                    </a:lnTo>
                    <a:lnTo>
                      <a:pt x="0" y="11"/>
                    </a:lnTo>
                    <a:lnTo>
                      <a:pt x="0" y="10"/>
                    </a:lnTo>
                    <a:lnTo>
                      <a:pt x="0" y="10"/>
                    </a:lnTo>
                    <a:lnTo>
                      <a:pt x="0" y="9"/>
                    </a:lnTo>
                    <a:lnTo>
                      <a:pt x="0" y="10"/>
                    </a:lnTo>
                    <a:lnTo>
                      <a:pt x="0" y="10"/>
                    </a:lnTo>
                    <a:lnTo>
                      <a:pt x="0" y="10"/>
                    </a:lnTo>
                    <a:lnTo>
                      <a:pt x="0" y="10"/>
                    </a:lnTo>
                    <a:lnTo>
                      <a:pt x="0" y="10"/>
                    </a:lnTo>
                    <a:lnTo>
                      <a:pt x="0" y="11"/>
                    </a:lnTo>
                    <a:lnTo>
                      <a:pt x="0" y="11"/>
                    </a:lnTo>
                    <a:lnTo>
                      <a:pt x="0" y="11"/>
                    </a:lnTo>
                    <a:lnTo>
                      <a:pt x="0" y="11"/>
                    </a:lnTo>
                    <a:lnTo>
                      <a:pt x="0" y="11"/>
                    </a:lnTo>
                    <a:lnTo>
                      <a:pt x="0" y="12"/>
                    </a:lnTo>
                    <a:lnTo>
                      <a:pt x="0" y="12"/>
                    </a:lnTo>
                    <a:lnTo>
                      <a:pt x="0" y="11"/>
                    </a:lnTo>
                    <a:lnTo>
                      <a:pt x="0" y="12"/>
                    </a:lnTo>
                    <a:lnTo>
                      <a:pt x="0" y="11"/>
                    </a:lnTo>
                    <a:lnTo>
                      <a:pt x="0" y="12"/>
                    </a:lnTo>
                    <a:lnTo>
                      <a:pt x="0" y="13"/>
                    </a:lnTo>
                    <a:lnTo>
                      <a:pt x="0" y="13"/>
                    </a:lnTo>
                    <a:lnTo>
                      <a:pt x="0" y="13"/>
                    </a:lnTo>
                    <a:lnTo>
                      <a:pt x="0" y="12"/>
                    </a:lnTo>
                    <a:lnTo>
                      <a:pt x="0" y="11"/>
                    </a:lnTo>
                    <a:lnTo>
                      <a:pt x="0" y="10"/>
                    </a:lnTo>
                    <a:lnTo>
                      <a:pt x="0" y="10"/>
                    </a:lnTo>
                    <a:lnTo>
                      <a:pt x="0" y="10"/>
                    </a:lnTo>
                    <a:lnTo>
                      <a:pt x="0" y="10"/>
                    </a:lnTo>
                    <a:lnTo>
                      <a:pt x="0" y="10"/>
                    </a:lnTo>
                    <a:lnTo>
                      <a:pt x="0" y="10"/>
                    </a:lnTo>
                    <a:lnTo>
                      <a:pt x="0" y="10"/>
                    </a:lnTo>
                    <a:lnTo>
                      <a:pt x="0" y="10"/>
                    </a:lnTo>
                    <a:lnTo>
                      <a:pt x="0" y="9"/>
                    </a:lnTo>
                    <a:lnTo>
                      <a:pt x="0" y="9"/>
                    </a:lnTo>
                    <a:lnTo>
                      <a:pt x="0" y="9"/>
                    </a:lnTo>
                    <a:lnTo>
                      <a:pt x="0" y="9"/>
                    </a:lnTo>
                    <a:lnTo>
                      <a:pt x="0" y="9"/>
                    </a:lnTo>
                    <a:lnTo>
                      <a:pt x="0" y="10"/>
                    </a:lnTo>
                    <a:lnTo>
                      <a:pt x="0" y="9"/>
                    </a:lnTo>
                    <a:lnTo>
                      <a:pt x="0" y="9"/>
                    </a:lnTo>
                    <a:lnTo>
                      <a:pt x="0" y="9"/>
                    </a:lnTo>
                    <a:lnTo>
                      <a:pt x="0" y="10"/>
                    </a:lnTo>
                    <a:lnTo>
                      <a:pt x="0" y="10"/>
                    </a:lnTo>
                    <a:lnTo>
                      <a:pt x="0" y="10"/>
                    </a:lnTo>
                    <a:lnTo>
                      <a:pt x="0" y="10"/>
                    </a:lnTo>
                    <a:lnTo>
                      <a:pt x="0" y="11"/>
                    </a:lnTo>
                    <a:lnTo>
                      <a:pt x="0" y="11"/>
                    </a:lnTo>
                    <a:lnTo>
                      <a:pt x="0" y="11"/>
                    </a:lnTo>
                    <a:lnTo>
                      <a:pt x="0" y="11"/>
                    </a:lnTo>
                    <a:lnTo>
                      <a:pt x="0" y="11"/>
                    </a:lnTo>
                    <a:lnTo>
                      <a:pt x="0" y="11"/>
                    </a:lnTo>
                    <a:lnTo>
                      <a:pt x="0" y="11"/>
                    </a:lnTo>
                    <a:lnTo>
                      <a:pt x="0" y="12"/>
                    </a:lnTo>
                    <a:lnTo>
                      <a:pt x="0" y="11"/>
                    </a:lnTo>
                    <a:lnTo>
                      <a:pt x="0" y="12"/>
                    </a:lnTo>
                    <a:lnTo>
                      <a:pt x="0" y="11"/>
                    </a:lnTo>
                    <a:lnTo>
                      <a:pt x="0" y="12"/>
                    </a:lnTo>
                    <a:lnTo>
                      <a:pt x="0" y="11"/>
                    </a:lnTo>
                    <a:lnTo>
                      <a:pt x="0" y="11"/>
                    </a:lnTo>
                    <a:lnTo>
                      <a:pt x="0" y="11"/>
                    </a:lnTo>
                    <a:lnTo>
                      <a:pt x="0" y="11"/>
                    </a:lnTo>
                    <a:lnTo>
                      <a:pt x="0" y="12"/>
                    </a:lnTo>
                    <a:lnTo>
                      <a:pt x="0" y="11"/>
                    </a:lnTo>
                    <a:lnTo>
                      <a:pt x="0" y="12"/>
                    </a:lnTo>
                    <a:lnTo>
                      <a:pt x="0" y="11"/>
                    </a:lnTo>
                    <a:lnTo>
                      <a:pt x="0" y="12"/>
                    </a:lnTo>
                    <a:lnTo>
                      <a:pt x="0" y="11"/>
                    </a:lnTo>
                    <a:lnTo>
                      <a:pt x="0" y="11"/>
                    </a:lnTo>
                    <a:lnTo>
                      <a:pt x="0" y="11"/>
                    </a:lnTo>
                    <a:lnTo>
                      <a:pt x="0" y="11"/>
                    </a:lnTo>
                    <a:lnTo>
                      <a:pt x="0" y="11"/>
                    </a:lnTo>
                    <a:lnTo>
                      <a:pt x="0" y="11"/>
                    </a:lnTo>
                    <a:lnTo>
                      <a:pt x="0" y="11"/>
                    </a:lnTo>
                    <a:lnTo>
                      <a:pt x="0" y="12"/>
                    </a:lnTo>
                    <a:lnTo>
                      <a:pt x="0" y="12"/>
                    </a:lnTo>
                    <a:lnTo>
                      <a:pt x="0" y="12"/>
                    </a:lnTo>
                    <a:lnTo>
                      <a:pt x="0" y="12"/>
                    </a:lnTo>
                    <a:lnTo>
                      <a:pt x="0" y="12"/>
                    </a:lnTo>
                    <a:lnTo>
                      <a:pt x="0" y="11"/>
                    </a:lnTo>
                    <a:lnTo>
                      <a:pt x="0" y="11"/>
                    </a:lnTo>
                    <a:lnTo>
                      <a:pt x="0" y="11"/>
                    </a:lnTo>
                    <a:lnTo>
                      <a:pt x="0" y="10"/>
                    </a:lnTo>
                    <a:lnTo>
                      <a:pt x="0" y="10"/>
                    </a:lnTo>
                    <a:lnTo>
                      <a:pt x="0" y="10"/>
                    </a:lnTo>
                    <a:lnTo>
                      <a:pt x="0" y="10"/>
                    </a:lnTo>
                    <a:lnTo>
                      <a:pt x="0" y="10"/>
                    </a:lnTo>
                    <a:lnTo>
                      <a:pt x="0" y="10"/>
                    </a:lnTo>
                    <a:lnTo>
                      <a:pt x="0" y="9"/>
                    </a:lnTo>
                    <a:lnTo>
                      <a:pt x="0" y="9"/>
                    </a:lnTo>
                    <a:lnTo>
                      <a:pt x="0" y="8"/>
                    </a:lnTo>
                    <a:lnTo>
                      <a:pt x="0" y="8"/>
                    </a:lnTo>
                    <a:lnTo>
                      <a:pt x="0" y="7"/>
                    </a:lnTo>
                    <a:lnTo>
                      <a:pt x="0" y="7"/>
                    </a:lnTo>
                    <a:lnTo>
                      <a:pt x="0" y="7"/>
                    </a:lnTo>
                    <a:lnTo>
                      <a:pt x="0" y="7"/>
                    </a:lnTo>
                    <a:lnTo>
                      <a:pt x="0" y="7"/>
                    </a:lnTo>
                    <a:lnTo>
                      <a:pt x="0" y="6"/>
                    </a:lnTo>
                    <a:lnTo>
                      <a:pt x="0" y="6"/>
                    </a:lnTo>
                    <a:lnTo>
                      <a:pt x="0" y="6"/>
                    </a:lnTo>
                    <a:lnTo>
                      <a:pt x="0" y="7"/>
                    </a:lnTo>
                    <a:lnTo>
                      <a:pt x="0" y="8"/>
                    </a:lnTo>
                    <a:lnTo>
                      <a:pt x="0" y="7"/>
                    </a:lnTo>
                    <a:lnTo>
                      <a:pt x="0" y="7"/>
                    </a:lnTo>
                    <a:lnTo>
                      <a:pt x="0" y="7"/>
                    </a:lnTo>
                    <a:lnTo>
                      <a:pt x="0" y="8"/>
                    </a:lnTo>
                    <a:lnTo>
                      <a:pt x="0" y="8"/>
                    </a:lnTo>
                    <a:lnTo>
                      <a:pt x="0" y="8"/>
                    </a:lnTo>
                    <a:lnTo>
                      <a:pt x="0" y="8"/>
                    </a:lnTo>
                    <a:lnTo>
                      <a:pt x="0" y="8"/>
                    </a:lnTo>
                    <a:lnTo>
                      <a:pt x="0" y="8"/>
                    </a:lnTo>
                    <a:lnTo>
                      <a:pt x="0" y="8"/>
                    </a:lnTo>
                    <a:lnTo>
                      <a:pt x="0" y="8"/>
                    </a:lnTo>
                    <a:lnTo>
                      <a:pt x="0" y="7"/>
                    </a:lnTo>
                    <a:lnTo>
                      <a:pt x="0" y="7"/>
                    </a:lnTo>
                    <a:lnTo>
                      <a:pt x="0" y="7"/>
                    </a:lnTo>
                    <a:lnTo>
                      <a:pt x="0" y="6"/>
                    </a:lnTo>
                    <a:lnTo>
                      <a:pt x="0" y="7"/>
                    </a:lnTo>
                    <a:lnTo>
                      <a:pt x="0" y="6"/>
                    </a:lnTo>
                    <a:lnTo>
                      <a:pt x="0" y="6"/>
                    </a:lnTo>
                    <a:lnTo>
                      <a:pt x="0" y="6"/>
                    </a:lnTo>
                    <a:lnTo>
                      <a:pt x="0" y="7"/>
                    </a:lnTo>
                    <a:lnTo>
                      <a:pt x="0" y="8"/>
                    </a:lnTo>
                    <a:lnTo>
                      <a:pt x="0" y="8"/>
                    </a:lnTo>
                    <a:lnTo>
                      <a:pt x="0" y="8"/>
                    </a:lnTo>
                    <a:lnTo>
                      <a:pt x="0" y="8"/>
                    </a:lnTo>
                    <a:lnTo>
                      <a:pt x="0" y="8"/>
                    </a:lnTo>
                    <a:lnTo>
                      <a:pt x="0" y="8"/>
                    </a:lnTo>
                    <a:lnTo>
                      <a:pt x="0" y="9"/>
                    </a:lnTo>
                    <a:lnTo>
                      <a:pt x="0" y="9"/>
                    </a:lnTo>
                    <a:lnTo>
                      <a:pt x="0" y="9"/>
                    </a:lnTo>
                    <a:lnTo>
                      <a:pt x="0" y="10"/>
                    </a:lnTo>
                    <a:lnTo>
                      <a:pt x="0" y="10"/>
                    </a:lnTo>
                    <a:lnTo>
                      <a:pt x="0" y="10"/>
                    </a:lnTo>
                    <a:lnTo>
                      <a:pt x="0" y="10"/>
                    </a:lnTo>
                    <a:lnTo>
                      <a:pt x="0" y="10"/>
                    </a:lnTo>
                    <a:lnTo>
                      <a:pt x="0" y="11"/>
                    </a:lnTo>
                    <a:lnTo>
                      <a:pt x="0" y="10"/>
                    </a:lnTo>
                    <a:lnTo>
                      <a:pt x="0" y="11"/>
                    </a:lnTo>
                    <a:lnTo>
                      <a:pt x="0" y="10"/>
                    </a:lnTo>
                    <a:lnTo>
                      <a:pt x="0" y="11"/>
                    </a:lnTo>
                    <a:lnTo>
                      <a:pt x="0" y="10"/>
                    </a:lnTo>
                    <a:lnTo>
                      <a:pt x="0" y="10"/>
                    </a:lnTo>
                    <a:lnTo>
                      <a:pt x="0" y="10"/>
                    </a:lnTo>
                    <a:lnTo>
                      <a:pt x="0" y="9"/>
                    </a:lnTo>
                    <a:lnTo>
                      <a:pt x="0" y="10"/>
                    </a:lnTo>
                    <a:lnTo>
                      <a:pt x="0" y="10"/>
                    </a:lnTo>
                    <a:lnTo>
                      <a:pt x="0" y="11"/>
                    </a:lnTo>
                    <a:lnTo>
                      <a:pt x="0" y="10"/>
                    </a:lnTo>
                    <a:lnTo>
                      <a:pt x="0" y="10"/>
                    </a:lnTo>
                    <a:lnTo>
                      <a:pt x="0" y="10"/>
                    </a:lnTo>
                    <a:lnTo>
                      <a:pt x="0" y="9"/>
                    </a:lnTo>
                    <a:lnTo>
                      <a:pt x="0" y="9"/>
                    </a:lnTo>
                    <a:lnTo>
                      <a:pt x="0" y="8"/>
                    </a:lnTo>
                    <a:lnTo>
                      <a:pt x="0" y="8"/>
                    </a:lnTo>
                    <a:lnTo>
                      <a:pt x="0" y="8"/>
                    </a:lnTo>
                    <a:lnTo>
                      <a:pt x="0" y="8"/>
                    </a:lnTo>
                    <a:lnTo>
                      <a:pt x="0" y="8"/>
                    </a:lnTo>
                    <a:lnTo>
                      <a:pt x="0" y="8"/>
                    </a:lnTo>
                    <a:lnTo>
                      <a:pt x="0" y="8"/>
                    </a:lnTo>
                    <a:lnTo>
                      <a:pt x="0" y="7"/>
                    </a:lnTo>
                    <a:lnTo>
                      <a:pt x="0" y="8"/>
                    </a:lnTo>
                    <a:lnTo>
                      <a:pt x="0" y="8"/>
                    </a:lnTo>
                    <a:lnTo>
                      <a:pt x="0" y="8"/>
                    </a:lnTo>
                    <a:lnTo>
                      <a:pt x="0" y="8"/>
                    </a:lnTo>
                    <a:lnTo>
                      <a:pt x="0" y="9"/>
                    </a:lnTo>
                    <a:lnTo>
                      <a:pt x="0" y="8"/>
                    </a:lnTo>
                    <a:lnTo>
                      <a:pt x="0" y="8"/>
                    </a:lnTo>
                    <a:lnTo>
                      <a:pt x="0" y="8"/>
                    </a:lnTo>
                    <a:lnTo>
                      <a:pt x="0" y="8"/>
                    </a:lnTo>
                    <a:lnTo>
                      <a:pt x="0" y="8"/>
                    </a:lnTo>
                    <a:lnTo>
                      <a:pt x="0" y="7"/>
                    </a:lnTo>
                    <a:lnTo>
                      <a:pt x="0" y="6"/>
                    </a:lnTo>
                    <a:lnTo>
                      <a:pt x="0" y="6"/>
                    </a:lnTo>
                    <a:lnTo>
                      <a:pt x="0" y="5"/>
                    </a:lnTo>
                    <a:lnTo>
                      <a:pt x="0" y="5"/>
                    </a:lnTo>
                    <a:lnTo>
                      <a:pt x="0" y="5"/>
                    </a:lnTo>
                    <a:lnTo>
                      <a:pt x="0" y="5"/>
                    </a:lnTo>
                    <a:lnTo>
                      <a:pt x="0" y="5"/>
                    </a:lnTo>
                    <a:lnTo>
                      <a:pt x="0" y="5"/>
                    </a:lnTo>
                    <a:lnTo>
                      <a:pt x="0" y="4"/>
                    </a:lnTo>
                    <a:lnTo>
                      <a:pt x="0" y="5"/>
                    </a:lnTo>
                    <a:lnTo>
                      <a:pt x="0" y="4"/>
                    </a:lnTo>
                    <a:lnTo>
                      <a:pt x="0" y="4"/>
                    </a:lnTo>
                    <a:lnTo>
                      <a:pt x="0" y="4"/>
                    </a:lnTo>
                    <a:lnTo>
                      <a:pt x="0" y="3"/>
                    </a:lnTo>
                    <a:lnTo>
                      <a:pt x="0" y="3"/>
                    </a:lnTo>
                    <a:lnTo>
                      <a:pt x="0" y="3"/>
                    </a:lnTo>
                    <a:lnTo>
                      <a:pt x="0" y="4"/>
                    </a:lnTo>
                    <a:lnTo>
                      <a:pt x="0" y="3"/>
                    </a:lnTo>
                    <a:lnTo>
                      <a:pt x="0" y="4"/>
                    </a:lnTo>
                    <a:lnTo>
                      <a:pt x="0" y="3"/>
                    </a:lnTo>
                    <a:lnTo>
                      <a:pt x="0" y="3"/>
                    </a:lnTo>
                    <a:lnTo>
                      <a:pt x="0" y="3"/>
                    </a:lnTo>
                    <a:lnTo>
                      <a:pt x="0" y="4"/>
                    </a:lnTo>
                    <a:lnTo>
                      <a:pt x="0" y="4"/>
                    </a:lnTo>
                    <a:lnTo>
                      <a:pt x="0" y="4"/>
                    </a:lnTo>
                    <a:lnTo>
                      <a:pt x="0" y="3"/>
                    </a:lnTo>
                    <a:lnTo>
                      <a:pt x="0" y="3"/>
                    </a:lnTo>
                    <a:lnTo>
                      <a:pt x="0" y="2"/>
                    </a:lnTo>
                    <a:lnTo>
                      <a:pt x="0" y="3"/>
                    </a:lnTo>
                    <a:lnTo>
                      <a:pt x="0" y="2"/>
                    </a:lnTo>
                    <a:lnTo>
                      <a:pt x="0" y="2"/>
                    </a:lnTo>
                    <a:lnTo>
                      <a:pt x="0" y="1"/>
                    </a:lnTo>
                    <a:lnTo>
                      <a:pt x="0" y="1"/>
                    </a:lnTo>
                    <a:lnTo>
                      <a:pt x="0" y="1"/>
                    </a:lnTo>
                    <a:lnTo>
                      <a:pt x="0" y="1"/>
                    </a:lnTo>
                    <a:lnTo>
                      <a:pt x="0" y="2"/>
                    </a:lnTo>
                    <a:lnTo>
                      <a:pt x="0" y="2"/>
                    </a:lnTo>
                    <a:lnTo>
                      <a:pt x="0" y="2"/>
                    </a:lnTo>
                    <a:lnTo>
                      <a:pt x="0" y="1"/>
                    </a:lnTo>
                    <a:lnTo>
                      <a:pt x="0" y="3"/>
                    </a:lnTo>
                    <a:lnTo>
                      <a:pt x="0" y="2"/>
                    </a:lnTo>
                    <a:lnTo>
                      <a:pt x="0" y="3"/>
                    </a:lnTo>
                    <a:lnTo>
                      <a:pt x="0" y="3"/>
                    </a:lnTo>
                    <a:lnTo>
                      <a:pt x="0" y="4"/>
                    </a:lnTo>
                    <a:lnTo>
                      <a:pt x="0" y="3"/>
                    </a:lnTo>
                    <a:lnTo>
                      <a:pt x="0" y="3"/>
                    </a:lnTo>
                    <a:lnTo>
                      <a:pt x="0" y="4"/>
                    </a:lnTo>
                    <a:lnTo>
                      <a:pt x="0" y="3"/>
                    </a:lnTo>
                    <a:lnTo>
                      <a:pt x="0" y="3"/>
                    </a:lnTo>
                    <a:lnTo>
                      <a:pt x="0" y="3"/>
                    </a:lnTo>
                    <a:lnTo>
                      <a:pt x="0" y="3"/>
                    </a:lnTo>
                    <a:lnTo>
                      <a:pt x="0" y="4"/>
                    </a:lnTo>
                    <a:lnTo>
                      <a:pt x="0" y="3"/>
                    </a:lnTo>
                    <a:lnTo>
                      <a:pt x="0" y="3"/>
                    </a:lnTo>
                    <a:lnTo>
                      <a:pt x="0" y="2"/>
                    </a:lnTo>
                    <a:lnTo>
                      <a:pt x="0" y="2"/>
                    </a:lnTo>
                    <a:lnTo>
                      <a:pt x="0" y="1"/>
                    </a:lnTo>
                    <a:lnTo>
                      <a:pt x="0" y="1"/>
                    </a:lnTo>
                    <a:lnTo>
                      <a:pt x="0" y="1"/>
                    </a:lnTo>
                    <a:lnTo>
                      <a:pt x="0" y="0"/>
                    </a:lnTo>
                    <a:lnTo>
                      <a:pt x="0" y="0"/>
                    </a:lnTo>
                    <a:lnTo>
                      <a:pt x="0" y="0"/>
                    </a:lnTo>
                    <a:lnTo>
                      <a:pt x="0" y="0"/>
                    </a:lnTo>
                    <a:lnTo>
                      <a:pt x="0" y="0"/>
                    </a:lnTo>
                    <a:lnTo>
                      <a:pt x="0" y="1"/>
                    </a:lnTo>
                    <a:lnTo>
                      <a:pt x="0" y="1"/>
                    </a:lnTo>
                    <a:lnTo>
                      <a:pt x="0" y="3"/>
                    </a:lnTo>
                    <a:lnTo>
                      <a:pt x="0" y="3"/>
                    </a:lnTo>
                    <a:lnTo>
                      <a:pt x="0" y="4"/>
                    </a:lnTo>
                    <a:lnTo>
                      <a:pt x="0" y="5"/>
                    </a:lnTo>
                    <a:lnTo>
                      <a:pt x="0" y="4"/>
                    </a:lnTo>
                    <a:lnTo>
                      <a:pt x="0" y="5"/>
                    </a:lnTo>
                    <a:lnTo>
                      <a:pt x="0" y="5"/>
                    </a:lnTo>
                    <a:lnTo>
                      <a:pt x="0" y="5"/>
                    </a:lnTo>
                    <a:lnTo>
                      <a:pt x="0" y="6"/>
                    </a:lnTo>
                    <a:lnTo>
                      <a:pt x="0" y="6"/>
                    </a:lnTo>
                    <a:lnTo>
                      <a:pt x="0" y="6"/>
                    </a:lnTo>
                    <a:lnTo>
                      <a:pt x="0" y="6"/>
                    </a:lnTo>
                    <a:lnTo>
                      <a:pt x="0" y="6"/>
                    </a:lnTo>
                    <a:lnTo>
                      <a:pt x="0" y="6"/>
                    </a:lnTo>
                    <a:lnTo>
                      <a:pt x="0" y="7"/>
                    </a:lnTo>
                    <a:lnTo>
                      <a:pt x="0" y="6"/>
                    </a:lnTo>
                    <a:lnTo>
                      <a:pt x="0" y="5"/>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7"/>
                    </a:lnTo>
                    <a:lnTo>
                      <a:pt x="0" y="7"/>
                    </a:lnTo>
                    <a:lnTo>
                      <a:pt x="0" y="7"/>
                    </a:lnTo>
                    <a:lnTo>
                      <a:pt x="0" y="7"/>
                    </a:lnTo>
                    <a:lnTo>
                      <a:pt x="0" y="7"/>
                    </a:lnTo>
                    <a:lnTo>
                      <a:pt x="0" y="6"/>
                    </a:lnTo>
                    <a:lnTo>
                      <a:pt x="0" y="6"/>
                    </a:lnTo>
                    <a:lnTo>
                      <a:pt x="0" y="6"/>
                    </a:lnTo>
                    <a:lnTo>
                      <a:pt x="0" y="5"/>
                    </a:lnTo>
                    <a:lnTo>
                      <a:pt x="0" y="6"/>
                    </a:lnTo>
                    <a:lnTo>
                      <a:pt x="0" y="6"/>
                    </a:lnTo>
                    <a:lnTo>
                      <a:pt x="0" y="6"/>
                    </a:lnTo>
                    <a:lnTo>
                      <a:pt x="0" y="6"/>
                    </a:lnTo>
                    <a:lnTo>
                      <a:pt x="0" y="7"/>
                    </a:lnTo>
                    <a:lnTo>
                      <a:pt x="0" y="7"/>
                    </a:lnTo>
                    <a:lnTo>
                      <a:pt x="0" y="7"/>
                    </a:lnTo>
                    <a:lnTo>
                      <a:pt x="0" y="7"/>
                    </a:lnTo>
                    <a:lnTo>
                      <a:pt x="0" y="8"/>
                    </a:lnTo>
                    <a:lnTo>
                      <a:pt x="0" y="7"/>
                    </a:lnTo>
                    <a:lnTo>
                      <a:pt x="0" y="7"/>
                    </a:lnTo>
                    <a:lnTo>
                      <a:pt x="0" y="8"/>
                    </a:lnTo>
                    <a:lnTo>
                      <a:pt x="0" y="7"/>
                    </a:lnTo>
                    <a:lnTo>
                      <a:pt x="0" y="6"/>
                    </a:lnTo>
                    <a:lnTo>
                      <a:pt x="0" y="6"/>
                    </a:lnTo>
                    <a:lnTo>
                      <a:pt x="0" y="6"/>
                    </a:lnTo>
                    <a:lnTo>
                      <a:pt x="0" y="6"/>
                    </a:lnTo>
                    <a:lnTo>
                      <a:pt x="0" y="6"/>
                    </a:lnTo>
                    <a:lnTo>
                      <a:pt x="0" y="6"/>
                    </a:lnTo>
                    <a:lnTo>
                      <a:pt x="0" y="5"/>
                    </a:lnTo>
                    <a:lnTo>
                      <a:pt x="0" y="5"/>
                    </a:lnTo>
                    <a:lnTo>
                      <a:pt x="0" y="5"/>
                    </a:lnTo>
                    <a:lnTo>
                      <a:pt x="0" y="4"/>
                    </a:lnTo>
                    <a:lnTo>
                      <a:pt x="0" y="5"/>
                    </a:lnTo>
                    <a:lnTo>
                      <a:pt x="0" y="5"/>
                    </a:lnTo>
                    <a:lnTo>
                      <a:pt x="0" y="5"/>
                    </a:lnTo>
                    <a:lnTo>
                      <a:pt x="0" y="5"/>
                    </a:lnTo>
                    <a:lnTo>
                      <a:pt x="0" y="4"/>
                    </a:lnTo>
                    <a:lnTo>
                      <a:pt x="0" y="5"/>
                    </a:lnTo>
                    <a:lnTo>
                      <a:pt x="0" y="4"/>
                    </a:lnTo>
                    <a:lnTo>
                      <a:pt x="0" y="4"/>
                    </a:lnTo>
                    <a:lnTo>
                      <a:pt x="0" y="4"/>
                    </a:lnTo>
                    <a:lnTo>
                      <a:pt x="0" y="4"/>
                    </a:lnTo>
                    <a:lnTo>
                      <a:pt x="0" y="5"/>
                    </a:lnTo>
                    <a:lnTo>
                      <a:pt x="0" y="4"/>
                    </a:lnTo>
                    <a:lnTo>
                      <a:pt x="0" y="5"/>
                    </a:lnTo>
                    <a:lnTo>
                      <a:pt x="0" y="5"/>
                    </a:lnTo>
                    <a:lnTo>
                      <a:pt x="0" y="6"/>
                    </a:lnTo>
                    <a:lnTo>
                      <a:pt x="0" y="6"/>
                    </a:lnTo>
                    <a:lnTo>
                      <a:pt x="0" y="6"/>
                    </a:lnTo>
                    <a:lnTo>
                      <a:pt x="0" y="6"/>
                    </a:lnTo>
                    <a:lnTo>
                      <a:pt x="0" y="6"/>
                    </a:lnTo>
                    <a:lnTo>
                      <a:pt x="0" y="6"/>
                    </a:lnTo>
                    <a:lnTo>
                      <a:pt x="0" y="7"/>
                    </a:lnTo>
                    <a:lnTo>
                      <a:pt x="0" y="8"/>
                    </a:lnTo>
                    <a:lnTo>
                      <a:pt x="0" y="8"/>
                    </a:lnTo>
                    <a:lnTo>
                      <a:pt x="0" y="8"/>
                    </a:lnTo>
                    <a:lnTo>
                      <a:pt x="0" y="8"/>
                    </a:lnTo>
                    <a:lnTo>
                      <a:pt x="0" y="8"/>
                    </a:lnTo>
                    <a:lnTo>
                      <a:pt x="0" y="7"/>
                    </a:lnTo>
                    <a:lnTo>
                      <a:pt x="0" y="7"/>
                    </a:lnTo>
                    <a:lnTo>
                      <a:pt x="0" y="7"/>
                    </a:lnTo>
                    <a:lnTo>
                      <a:pt x="0" y="6"/>
                    </a:lnTo>
                    <a:lnTo>
                      <a:pt x="0" y="7"/>
                    </a:lnTo>
                    <a:lnTo>
                      <a:pt x="0" y="7"/>
                    </a:lnTo>
                    <a:lnTo>
                      <a:pt x="0" y="7"/>
                    </a:lnTo>
                    <a:lnTo>
                      <a:pt x="0" y="6"/>
                    </a:lnTo>
                    <a:lnTo>
                      <a:pt x="0" y="6"/>
                    </a:lnTo>
                    <a:lnTo>
                      <a:pt x="0" y="6"/>
                    </a:lnTo>
                    <a:lnTo>
                      <a:pt x="0" y="6"/>
                    </a:lnTo>
                    <a:lnTo>
                      <a:pt x="0" y="5"/>
                    </a:lnTo>
                    <a:lnTo>
                      <a:pt x="0" y="5"/>
                    </a:lnTo>
                    <a:lnTo>
                      <a:pt x="0" y="4"/>
                    </a:lnTo>
                    <a:lnTo>
                      <a:pt x="0" y="4"/>
                    </a:lnTo>
                    <a:lnTo>
                      <a:pt x="0" y="3"/>
                    </a:lnTo>
                    <a:lnTo>
                      <a:pt x="0" y="3"/>
                    </a:lnTo>
                    <a:lnTo>
                      <a:pt x="0" y="3"/>
                    </a:lnTo>
                    <a:lnTo>
                      <a:pt x="0" y="3"/>
                    </a:lnTo>
                    <a:lnTo>
                      <a:pt x="0" y="2"/>
                    </a:lnTo>
                    <a:lnTo>
                      <a:pt x="0" y="1"/>
                    </a:lnTo>
                    <a:lnTo>
                      <a:pt x="0" y="0"/>
                    </a:lnTo>
                    <a:lnTo>
                      <a:pt x="0" y="0"/>
                    </a:lnTo>
                    <a:lnTo>
                      <a:pt x="0" y="0"/>
                    </a:lnTo>
                    <a:lnTo>
                      <a:pt x="0" y="0"/>
                    </a:lnTo>
                    <a:lnTo>
                      <a:pt x="0" y="0"/>
                    </a:lnTo>
                    <a:lnTo>
                      <a:pt x="0" y="1"/>
                    </a:lnTo>
                    <a:lnTo>
                      <a:pt x="0" y="0"/>
                    </a:lnTo>
                    <a:lnTo>
                      <a:pt x="0" y="1"/>
                    </a:lnTo>
                    <a:lnTo>
                      <a:pt x="0" y="1"/>
                    </a:lnTo>
                    <a:lnTo>
                      <a:pt x="0" y="1"/>
                    </a:lnTo>
                    <a:lnTo>
                      <a:pt x="0" y="2"/>
                    </a:lnTo>
                    <a:lnTo>
                      <a:pt x="0" y="2"/>
                    </a:lnTo>
                    <a:lnTo>
                      <a:pt x="0" y="2"/>
                    </a:lnTo>
                    <a:lnTo>
                      <a:pt x="0" y="3"/>
                    </a:lnTo>
                    <a:lnTo>
                      <a:pt x="0" y="3"/>
                    </a:lnTo>
                    <a:lnTo>
                      <a:pt x="0" y="3"/>
                    </a:lnTo>
                    <a:lnTo>
                      <a:pt x="0" y="4"/>
                    </a:lnTo>
                    <a:lnTo>
                      <a:pt x="0" y="4"/>
                    </a:lnTo>
                    <a:lnTo>
                      <a:pt x="0" y="5"/>
                    </a:lnTo>
                    <a:lnTo>
                      <a:pt x="0" y="5"/>
                    </a:lnTo>
                    <a:lnTo>
                      <a:pt x="0" y="6"/>
                    </a:lnTo>
                    <a:lnTo>
                      <a:pt x="0" y="6"/>
                    </a:lnTo>
                    <a:lnTo>
                      <a:pt x="0" y="7"/>
                    </a:lnTo>
                    <a:lnTo>
                      <a:pt x="0" y="6"/>
                    </a:lnTo>
                    <a:lnTo>
                      <a:pt x="0" y="7"/>
                    </a:lnTo>
                    <a:lnTo>
                      <a:pt x="0" y="6"/>
                    </a:lnTo>
                    <a:lnTo>
                      <a:pt x="0" y="7"/>
                    </a:lnTo>
                    <a:lnTo>
                      <a:pt x="0" y="8"/>
                    </a:lnTo>
                    <a:lnTo>
                      <a:pt x="0" y="8"/>
                    </a:lnTo>
                    <a:lnTo>
                      <a:pt x="0" y="9"/>
                    </a:lnTo>
                    <a:lnTo>
                      <a:pt x="0" y="5"/>
                    </a:lnTo>
                    <a:lnTo>
                      <a:pt x="0" y="10"/>
                    </a:lnTo>
                    <a:lnTo>
                      <a:pt x="0" y="14"/>
                    </a:lnTo>
                    <a:lnTo>
                      <a:pt x="0" y="16"/>
                    </a:lnTo>
                    <a:lnTo>
                      <a:pt x="0" y="16"/>
                    </a:lnTo>
                    <a:lnTo>
                      <a:pt x="0" y="17"/>
                    </a:lnTo>
                    <a:lnTo>
                      <a:pt x="0" y="17"/>
                    </a:lnTo>
                    <a:lnTo>
                      <a:pt x="0" y="19"/>
                    </a:lnTo>
                    <a:lnTo>
                      <a:pt x="0" y="19"/>
                    </a:lnTo>
                    <a:lnTo>
                      <a:pt x="0" y="20"/>
                    </a:lnTo>
                    <a:lnTo>
                      <a:pt x="0" y="21"/>
                    </a:lnTo>
                    <a:lnTo>
                      <a:pt x="0" y="22"/>
                    </a:lnTo>
                    <a:lnTo>
                      <a:pt x="0" y="22"/>
                    </a:lnTo>
                    <a:lnTo>
                      <a:pt x="0" y="23"/>
                    </a:lnTo>
                    <a:lnTo>
                      <a:pt x="0" y="24"/>
                    </a:lnTo>
                    <a:lnTo>
                      <a:pt x="0" y="25"/>
                    </a:lnTo>
                    <a:lnTo>
                      <a:pt x="0" y="26"/>
                    </a:lnTo>
                    <a:lnTo>
                      <a:pt x="0" y="27"/>
                    </a:lnTo>
                    <a:lnTo>
                      <a:pt x="0" y="27"/>
                    </a:lnTo>
                    <a:lnTo>
                      <a:pt x="0" y="28"/>
                    </a:lnTo>
                    <a:lnTo>
                      <a:pt x="0" y="29"/>
                    </a:lnTo>
                    <a:lnTo>
                      <a:pt x="0" y="29"/>
                    </a:lnTo>
                    <a:lnTo>
                      <a:pt x="0" y="30"/>
                    </a:lnTo>
                    <a:lnTo>
                      <a:pt x="0" y="31"/>
                    </a:lnTo>
                    <a:lnTo>
                      <a:pt x="0" y="31"/>
                    </a:lnTo>
                    <a:lnTo>
                      <a:pt x="0" y="32"/>
                    </a:lnTo>
                    <a:lnTo>
                      <a:pt x="0" y="32"/>
                    </a:lnTo>
                    <a:lnTo>
                      <a:pt x="0" y="33"/>
                    </a:lnTo>
                    <a:lnTo>
                      <a:pt x="0" y="33"/>
                    </a:lnTo>
                    <a:lnTo>
                      <a:pt x="0" y="35"/>
                    </a:lnTo>
                    <a:lnTo>
                      <a:pt x="0" y="35"/>
                    </a:lnTo>
                    <a:lnTo>
                      <a:pt x="0" y="35"/>
                    </a:lnTo>
                    <a:lnTo>
                      <a:pt x="0" y="35"/>
                    </a:lnTo>
                    <a:lnTo>
                      <a:pt x="0" y="36"/>
                    </a:lnTo>
                    <a:lnTo>
                      <a:pt x="0" y="37"/>
                    </a:lnTo>
                    <a:lnTo>
                      <a:pt x="0" y="38"/>
                    </a:lnTo>
                    <a:lnTo>
                      <a:pt x="0" y="38"/>
                    </a:lnTo>
                    <a:lnTo>
                      <a:pt x="0" y="39"/>
                    </a:lnTo>
                    <a:lnTo>
                      <a:pt x="0" y="40"/>
                    </a:lnTo>
                    <a:lnTo>
                      <a:pt x="0" y="41"/>
                    </a:lnTo>
                    <a:lnTo>
                      <a:pt x="0" y="40"/>
                    </a:lnTo>
                    <a:lnTo>
                      <a:pt x="0" y="41"/>
                    </a:lnTo>
                    <a:lnTo>
                      <a:pt x="0" y="41"/>
                    </a:lnTo>
                    <a:lnTo>
                      <a:pt x="0" y="42"/>
                    </a:lnTo>
                    <a:lnTo>
                      <a:pt x="0" y="43"/>
                    </a:lnTo>
                    <a:lnTo>
                      <a:pt x="0" y="42"/>
                    </a:lnTo>
                    <a:lnTo>
                      <a:pt x="0" y="43"/>
                    </a:lnTo>
                    <a:lnTo>
                      <a:pt x="0" y="43"/>
                    </a:lnTo>
                    <a:lnTo>
                      <a:pt x="0" y="44"/>
                    </a:lnTo>
                    <a:lnTo>
                      <a:pt x="0" y="44"/>
                    </a:lnTo>
                    <a:lnTo>
                      <a:pt x="0" y="45"/>
                    </a:lnTo>
                    <a:lnTo>
                      <a:pt x="0" y="45"/>
                    </a:lnTo>
                    <a:lnTo>
                      <a:pt x="0" y="46"/>
                    </a:lnTo>
                    <a:lnTo>
                      <a:pt x="0" y="46"/>
                    </a:lnTo>
                    <a:lnTo>
                      <a:pt x="0" y="47"/>
                    </a:lnTo>
                    <a:lnTo>
                      <a:pt x="0" y="46"/>
                    </a:lnTo>
                    <a:lnTo>
                      <a:pt x="0" y="47"/>
                    </a:lnTo>
                    <a:lnTo>
                      <a:pt x="0" y="47"/>
                    </a:lnTo>
                    <a:lnTo>
                      <a:pt x="0" y="48"/>
                    </a:lnTo>
                    <a:lnTo>
                      <a:pt x="0" y="48"/>
                    </a:lnTo>
                    <a:lnTo>
                      <a:pt x="0" y="49"/>
                    </a:lnTo>
                    <a:lnTo>
                      <a:pt x="0" y="49"/>
                    </a:lnTo>
                    <a:lnTo>
                      <a:pt x="0" y="49"/>
                    </a:lnTo>
                    <a:lnTo>
                      <a:pt x="0" y="49"/>
                    </a:lnTo>
                    <a:lnTo>
                      <a:pt x="0" y="49"/>
                    </a:lnTo>
                    <a:lnTo>
                      <a:pt x="0" y="51"/>
                    </a:lnTo>
                    <a:lnTo>
                      <a:pt x="0" y="51"/>
                    </a:lnTo>
                    <a:lnTo>
                      <a:pt x="0" y="52"/>
                    </a:lnTo>
                    <a:lnTo>
                      <a:pt x="0" y="52"/>
                    </a:lnTo>
                    <a:lnTo>
                      <a:pt x="0" y="53"/>
                    </a:lnTo>
                    <a:lnTo>
                      <a:pt x="0" y="53"/>
                    </a:lnTo>
                    <a:lnTo>
                      <a:pt x="0" y="53"/>
                    </a:lnTo>
                    <a:lnTo>
                      <a:pt x="0" y="53"/>
                    </a:lnTo>
                    <a:lnTo>
                      <a:pt x="0" y="53"/>
                    </a:lnTo>
                    <a:lnTo>
                      <a:pt x="0" y="52"/>
                    </a:lnTo>
                    <a:lnTo>
                      <a:pt x="0" y="53"/>
                    </a:lnTo>
                    <a:lnTo>
                      <a:pt x="0" y="53"/>
                    </a:lnTo>
                    <a:lnTo>
                      <a:pt x="0" y="54"/>
                    </a:lnTo>
                    <a:lnTo>
                      <a:pt x="0" y="54"/>
                    </a:lnTo>
                    <a:lnTo>
                      <a:pt x="0" y="55"/>
                    </a:lnTo>
                    <a:lnTo>
                      <a:pt x="0" y="56"/>
                    </a:lnTo>
                    <a:lnTo>
                      <a:pt x="0" y="55"/>
                    </a:lnTo>
                    <a:lnTo>
                      <a:pt x="0" y="55"/>
                    </a:lnTo>
                    <a:lnTo>
                      <a:pt x="0" y="55"/>
                    </a:lnTo>
                    <a:lnTo>
                      <a:pt x="0" y="55"/>
                    </a:lnTo>
                    <a:lnTo>
                      <a:pt x="0" y="56"/>
                    </a:lnTo>
                    <a:lnTo>
                      <a:pt x="0" y="56"/>
                    </a:lnTo>
                    <a:lnTo>
                      <a:pt x="0" y="57"/>
                    </a:lnTo>
                    <a:lnTo>
                      <a:pt x="0" y="58"/>
                    </a:lnTo>
                    <a:lnTo>
                      <a:pt x="0" y="58"/>
                    </a:lnTo>
                    <a:lnTo>
                      <a:pt x="0" y="59"/>
                    </a:lnTo>
                    <a:lnTo>
                      <a:pt x="0" y="58"/>
                    </a:lnTo>
                    <a:lnTo>
                      <a:pt x="0" y="59"/>
                    </a:lnTo>
                    <a:lnTo>
                      <a:pt x="0" y="59"/>
                    </a:lnTo>
                    <a:lnTo>
                      <a:pt x="0" y="59"/>
                    </a:lnTo>
                    <a:lnTo>
                      <a:pt x="0" y="59"/>
                    </a:lnTo>
                    <a:lnTo>
                      <a:pt x="0" y="59"/>
                    </a:lnTo>
                    <a:lnTo>
                      <a:pt x="0" y="59"/>
                    </a:lnTo>
                    <a:lnTo>
                      <a:pt x="0" y="58"/>
                    </a:lnTo>
                    <a:lnTo>
                      <a:pt x="0" y="57"/>
                    </a:lnTo>
                    <a:lnTo>
                      <a:pt x="0" y="56"/>
                    </a:lnTo>
                    <a:lnTo>
                      <a:pt x="0" y="56"/>
                    </a:lnTo>
                    <a:lnTo>
                      <a:pt x="0" y="56"/>
                    </a:lnTo>
                    <a:lnTo>
                      <a:pt x="0" y="57"/>
                    </a:lnTo>
                    <a:lnTo>
                      <a:pt x="0" y="57"/>
                    </a:lnTo>
                    <a:lnTo>
                      <a:pt x="0" y="57"/>
                    </a:lnTo>
                    <a:lnTo>
                      <a:pt x="0" y="57"/>
                    </a:lnTo>
                    <a:lnTo>
                      <a:pt x="0" y="57"/>
                    </a:lnTo>
                    <a:lnTo>
                      <a:pt x="0" y="57"/>
                    </a:lnTo>
                    <a:lnTo>
                      <a:pt x="0" y="57"/>
                    </a:lnTo>
                    <a:lnTo>
                      <a:pt x="0" y="57"/>
                    </a:lnTo>
                    <a:lnTo>
                      <a:pt x="0" y="57"/>
                    </a:lnTo>
                    <a:lnTo>
                      <a:pt x="0" y="57"/>
                    </a:lnTo>
                    <a:lnTo>
                      <a:pt x="0" y="56"/>
                    </a:lnTo>
                    <a:lnTo>
                      <a:pt x="0" y="57"/>
                    </a:lnTo>
                    <a:lnTo>
                      <a:pt x="0" y="56"/>
                    </a:lnTo>
                    <a:lnTo>
                      <a:pt x="0" y="56"/>
                    </a:lnTo>
                    <a:lnTo>
                      <a:pt x="0" y="57"/>
                    </a:lnTo>
                    <a:lnTo>
                      <a:pt x="0" y="57"/>
                    </a:lnTo>
                    <a:lnTo>
                      <a:pt x="0" y="57"/>
                    </a:lnTo>
                    <a:lnTo>
                      <a:pt x="0" y="57"/>
                    </a:lnTo>
                    <a:lnTo>
                      <a:pt x="0" y="57"/>
                    </a:lnTo>
                    <a:lnTo>
                      <a:pt x="0" y="58"/>
                    </a:lnTo>
                    <a:lnTo>
                      <a:pt x="0" y="58"/>
                    </a:lnTo>
                    <a:lnTo>
                      <a:pt x="0" y="58"/>
                    </a:lnTo>
                    <a:lnTo>
                      <a:pt x="0" y="58"/>
                    </a:lnTo>
                    <a:lnTo>
                      <a:pt x="0" y="59"/>
                    </a:lnTo>
                    <a:lnTo>
                      <a:pt x="0" y="59"/>
                    </a:lnTo>
                    <a:lnTo>
                      <a:pt x="0" y="59"/>
                    </a:lnTo>
                    <a:lnTo>
                      <a:pt x="0" y="60"/>
                    </a:lnTo>
                    <a:lnTo>
                      <a:pt x="0" y="60"/>
                    </a:lnTo>
                    <a:lnTo>
                      <a:pt x="0" y="60"/>
                    </a:lnTo>
                    <a:lnTo>
                      <a:pt x="0" y="59"/>
                    </a:lnTo>
                    <a:lnTo>
                      <a:pt x="0" y="60"/>
                    </a:lnTo>
                    <a:lnTo>
                      <a:pt x="0" y="59"/>
                    </a:lnTo>
                    <a:lnTo>
                      <a:pt x="0" y="60"/>
                    </a:lnTo>
                    <a:lnTo>
                      <a:pt x="0" y="59"/>
                    </a:lnTo>
                    <a:lnTo>
                      <a:pt x="0" y="59"/>
                    </a:lnTo>
                    <a:lnTo>
                      <a:pt x="0" y="59"/>
                    </a:lnTo>
                    <a:lnTo>
                      <a:pt x="0" y="60"/>
                    </a:lnTo>
                    <a:lnTo>
                      <a:pt x="0" y="60"/>
                    </a:lnTo>
                    <a:lnTo>
                      <a:pt x="0" y="60"/>
                    </a:lnTo>
                    <a:lnTo>
                      <a:pt x="0" y="60"/>
                    </a:lnTo>
                    <a:lnTo>
                      <a:pt x="0" y="60"/>
                    </a:lnTo>
                    <a:lnTo>
                      <a:pt x="0" y="60"/>
                    </a:lnTo>
                    <a:lnTo>
                      <a:pt x="0" y="60"/>
                    </a:lnTo>
                    <a:lnTo>
                      <a:pt x="0" y="60"/>
                    </a:lnTo>
                    <a:lnTo>
                      <a:pt x="0" y="60"/>
                    </a:lnTo>
                    <a:lnTo>
                      <a:pt x="0" y="60"/>
                    </a:lnTo>
                    <a:lnTo>
                      <a:pt x="0" y="61"/>
                    </a:lnTo>
                    <a:lnTo>
                      <a:pt x="0" y="61"/>
                    </a:lnTo>
                    <a:lnTo>
                      <a:pt x="0" y="61"/>
                    </a:lnTo>
                    <a:lnTo>
                      <a:pt x="0" y="61"/>
                    </a:lnTo>
                    <a:lnTo>
                      <a:pt x="0" y="61"/>
                    </a:lnTo>
                    <a:lnTo>
                      <a:pt x="0" y="61"/>
                    </a:lnTo>
                    <a:lnTo>
                      <a:pt x="0" y="61"/>
                    </a:lnTo>
                    <a:lnTo>
                      <a:pt x="0" y="60"/>
                    </a:lnTo>
                    <a:lnTo>
                      <a:pt x="0" y="61"/>
                    </a:lnTo>
                    <a:lnTo>
                      <a:pt x="0" y="60"/>
                    </a:lnTo>
                    <a:lnTo>
                      <a:pt x="0" y="60"/>
                    </a:lnTo>
                    <a:lnTo>
                      <a:pt x="0" y="60"/>
                    </a:lnTo>
                    <a:lnTo>
                      <a:pt x="0" y="59"/>
                    </a:lnTo>
                    <a:lnTo>
                      <a:pt x="0" y="59"/>
                    </a:lnTo>
                    <a:lnTo>
                      <a:pt x="0" y="58"/>
                    </a:lnTo>
                    <a:lnTo>
                      <a:pt x="0" y="57"/>
                    </a:lnTo>
                    <a:lnTo>
                      <a:pt x="0" y="58"/>
                    </a:lnTo>
                    <a:lnTo>
                      <a:pt x="0" y="58"/>
                    </a:lnTo>
                    <a:lnTo>
                      <a:pt x="0" y="58"/>
                    </a:lnTo>
                    <a:lnTo>
                      <a:pt x="0" y="58"/>
                    </a:lnTo>
                    <a:lnTo>
                      <a:pt x="0" y="58"/>
                    </a:lnTo>
                    <a:lnTo>
                      <a:pt x="0" y="59"/>
                    </a:lnTo>
                    <a:lnTo>
                      <a:pt x="0" y="58"/>
                    </a:lnTo>
                    <a:lnTo>
                      <a:pt x="0" y="59"/>
                    </a:lnTo>
                    <a:lnTo>
                      <a:pt x="0" y="59"/>
                    </a:lnTo>
                    <a:lnTo>
                      <a:pt x="0" y="58"/>
                    </a:lnTo>
                    <a:lnTo>
                      <a:pt x="0" y="59"/>
                    </a:lnTo>
                    <a:lnTo>
                      <a:pt x="0" y="58"/>
                    </a:lnTo>
                    <a:lnTo>
                      <a:pt x="0" y="59"/>
                    </a:lnTo>
                    <a:lnTo>
                      <a:pt x="0" y="59"/>
                    </a:lnTo>
                    <a:lnTo>
                      <a:pt x="0" y="59"/>
                    </a:lnTo>
                    <a:lnTo>
                      <a:pt x="0" y="59"/>
                    </a:lnTo>
                    <a:lnTo>
                      <a:pt x="0" y="59"/>
                    </a:lnTo>
                    <a:lnTo>
                      <a:pt x="0" y="59"/>
                    </a:lnTo>
                    <a:lnTo>
                      <a:pt x="0" y="59"/>
                    </a:lnTo>
                    <a:lnTo>
                      <a:pt x="0" y="60"/>
                    </a:lnTo>
                    <a:lnTo>
                      <a:pt x="0" y="60"/>
                    </a:lnTo>
                    <a:lnTo>
                      <a:pt x="0" y="60"/>
                    </a:lnTo>
                    <a:lnTo>
                      <a:pt x="0" y="60"/>
                    </a:lnTo>
                    <a:lnTo>
                      <a:pt x="0" y="60"/>
                    </a:lnTo>
                    <a:lnTo>
                      <a:pt x="0" y="60"/>
                    </a:lnTo>
                    <a:lnTo>
                      <a:pt x="0" y="59"/>
                    </a:lnTo>
                    <a:lnTo>
                      <a:pt x="0" y="59"/>
                    </a:lnTo>
                    <a:lnTo>
                      <a:pt x="0" y="58"/>
                    </a:lnTo>
                    <a:lnTo>
                      <a:pt x="0" y="59"/>
                    </a:lnTo>
                    <a:lnTo>
                      <a:pt x="0" y="60"/>
                    </a:lnTo>
                    <a:lnTo>
                      <a:pt x="0" y="60"/>
                    </a:lnTo>
                    <a:lnTo>
                      <a:pt x="0" y="61"/>
                    </a:lnTo>
                    <a:lnTo>
                      <a:pt x="0" y="61"/>
                    </a:lnTo>
                    <a:lnTo>
                      <a:pt x="0" y="61"/>
                    </a:lnTo>
                    <a:lnTo>
                      <a:pt x="0" y="61"/>
                    </a:lnTo>
                    <a:lnTo>
                      <a:pt x="0" y="62"/>
                    </a:lnTo>
                    <a:lnTo>
                      <a:pt x="0" y="62"/>
                    </a:lnTo>
                    <a:lnTo>
                      <a:pt x="0" y="63"/>
                    </a:lnTo>
                    <a:lnTo>
                      <a:pt x="0" y="63"/>
                    </a:lnTo>
                    <a:lnTo>
                      <a:pt x="0" y="63"/>
                    </a:lnTo>
                    <a:lnTo>
                      <a:pt x="0" y="64"/>
                    </a:lnTo>
                    <a:lnTo>
                      <a:pt x="0" y="64"/>
                    </a:lnTo>
                    <a:lnTo>
                      <a:pt x="0" y="64"/>
                    </a:lnTo>
                    <a:lnTo>
                      <a:pt x="0" y="63"/>
                    </a:lnTo>
                    <a:lnTo>
                      <a:pt x="0" y="64"/>
                    </a:lnTo>
                    <a:lnTo>
                      <a:pt x="0" y="64"/>
                    </a:lnTo>
                    <a:lnTo>
                      <a:pt x="0" y="64"/>
                    </a:lnTo>
                    <a:lnTo>
                      <a:pt x="0" y="64"/>
                    </a:lnTo>
                    <a:lnTo>
                      <a:pt x="0" y="64"/>
                    </a:lnTo>
                    <a:lnTo>
                      <a:pt x="0" y="65"/>
                    </a:lnTo>
                    <a:lnTo>
                      <a:pt x="0" y="65"/>
                    </a:lnTo>
                    <a:lnTo>
                      <a:pt x="0" y="65"/>
                    </a:lnTo>
                    <a:lnTo>
                      <a:pt x="0" y="65"/>
                    </a:lnTo>
                    <a:lnTo>
                      <a:pt x="0" y="65"/>
                    </a:lnTo>
                    <a:lnTo>
                      <a:pt x="0" y="65"/>
                    </a:lnTo>
                    <a:lnTo>
                      <a:pt x="0" y="66"/>
                    </a:lnTo>
                    <a:lnTo>
                      <a:pt x="0" y="65"/>
                    </a:lnTo>
                    <a:lnTo>
                      <a:pt x="0" y="66"/>
                    </a:lnTo>
                    <a:lnTo>
                      <a:pt x="0" y="67"/>
                    </a:lnTo>
                    <a:lnTo>
                      <a:pt x="0" y="67"/>
                    </a:lnTo>
                    <a:lnTo>
                      <a:pt x="0" y="66"/>
                    </a:lnTo>
                    <a:lnTo>
                      <a:pt x="0" y="67"/>
                    </a:lnTo>
                    <a:lnTo>
                      <a:pt x="0" y="67"/>
                    </a:lnTo>
                    <a:lnTo>
                      <a:pt x="0" y="67"/>
                    </a:lnTo>
                    <a:lnTo>
                      <a:pt x="0" y="66"/>
                    </a:lnTo>
                    <a:lnTo>
                      <a:pt x="0" y="67"/>
                    </a:lnTo>
                    <a:lnTo>
                      <a:pt x="0" y="67"/>
                    </a:lnTo>
                    <a:lnTo>
                      <a:pt x="0" y="67"/>
                    </a:lnTo>
                    <a:lnTo>
                      <a:pt x="0" y="68"/>
                    </a:lnTo>
                    <a:lnTo>
                      <a:pt x="0" y="68"/>
                    </a:lnTo>
                    <a:lnTo>
                      <a:pt x="0" y="68"/>
                    </a:lnTo>
                    <a:lnTo>
                      <a:pt x="0" y="68"/>
                    </a:lnTo>
                    <a:lnTo>
                      <a:pt x="0" y="68"/>
                    </a:lnTo>
                    <a:lnTo>
                      <a:pt x="0" y="67"/>
                    </a:lnTo>
                    <a:lnTo>
                      <a:pt x="0" y="68"/>
                    </a:lnTo>
                    <a:lnTo>
                      <a:pt x="0" y="67"/>
                    </a:lnTo>
                    <a:lnTo>
                      <a:pt x="0" y="67"/>
                    </a:lnTo>
                    <a:lnTo>
                      <a:pt x="0" y="67"/>
                    </a:lnTo>
                    <a:lnTo>
                      <a:pt x="0" y="67"/>
                    </a:lnTo>
                    <a:lnTo>
                      <a:pt x="0" y="67"/>
                    </a:lnTo>
                    <a:lnTo>
                      <a:pt x="0" y="67"/>
                    </a:lnTo>
                    <a:lnTo>
                      <a:pt x="0" y="67"/>
                    </a:lnTo>
                    <a:lnTo>
                      <a:pt x="0" y="68"/>
                    </a:lnTo>
                    <a:lnTo>
                      <a:pt x="0" y="67"/>
                    </a:lnTo>
                    <a:lnTo>
                      <a:pt x="0" y="68"/>
                    </a:lnTo>
                    <a:lnTo>
                      <a:pt x="0" y="67"/>
                    </a:lnTo>
                    <a:lnTo>
                      <a:pt x="0" y="68"/>
                    </a:lnTo>
                    <a:lnTo>
                      <a:pt x="0" y="68"/>
                    </a:lnTo>
                    <a:lnTo>
                      <a:pt x="0" y="69"/>
                    </a:lnTo>
                    <a:lnTo>
                      <a:pt x="0" y="69"/>
                    </a:lnTo>
                    <a:lnTo>
                      <a:pt x="0" y="70"/>
                    </a:lnTo>
                    <a:lnTo>
                      <a:pt x="0" y="69"/>
                    </a:lnTo>
                    <a:lnTo>
                      <a:pt x="0" y="69"/>
                    </a:lnTo>
                    <a:lnTo>
                      <a:pt x="0" y="68"/>
                    </a:lnTo>
                    <a:lnTo>
                      <a:pt x="0" y="69"/>
                    </a:lnTo>
                    <a:lnTo>
                      <a:pt x="0" y="68"/>
                    </a:lnTo>
                    <a:lnTo>
                      <a:pt x="0" y="69"/>
                    </a:lnTo>
                    <a:lnTo>
                      <a:pt x="0" y="69"/>
                    </a:lnTo>
                    <a:lnTo>
                      <a:pt x="0" y="68"/>
                    </a:lnTo>
                    <a:lnTo>
                      <a:pt x="0" y="68"/>
                    </a:lnTo>
                    <a:lnTo>
                      <a:pt x="0" y="67"/>
                    </a:lnTo>
                    <a:lnTo>
                      <a:pt x="0" y="67"/>
                    </a:lnTo>
                    <a:lnTo>
                      <a:pt x="0" y="67"/>
                    </a:lnTo>
                    <a:lnTo>
                      <a:pt x="0" y="66"/>
                    </a:lnTo>
                  </a:path>
                </a:pathLst>
              </a:custGeom>
              <a:noFill/>
              <a:ln w="0">
                <a:solidFill>
                  <a:srgbClr val="3366FF"/>
                </a:solidFill>
                <a:prstDash val="solid"/>
                <a:round/>
                <a:headEnd/>
                <a:tailEnd/>
              </a:ln>
            </p:spPr>
            <p:txBody>
              <a:bodyPr/>
              <a:lstStyle/>
              <a:p>
                <a:endParaRPr lang="en-GB"/>
              </a:p>
            </p:txBody>
          </p:sp>
          <p:sp>
            <p:nvSpPr>
              <p:cNvPr id="186432" name="Freeform 1088"/>
              <p:cNvSpPr>
                <a:spLocks/>
              </p:cNvSpPr>
              <p:nvPr/>
            </p:nvSpPr>
            <p:spPr bwMode="auto">
              <a:xfrm>
                <a:off x="4098" y="3623"/>
                <a:ext cx="1" cy="336"/>
              </a:xfrm>
              <a:custGeom>
                <a:avLst/>
                <a:gdLst/>
                <a:ahLst/>
                <a:cxnLst>
                  <a:cxn ang="0">
                    <a:pos x="0" y="50"/>
                  </a:cxn>
                  <a:cxn ang="0">
                    <a:pos x="0" y="48"/>
                  </a:cxn>
                  <a:cxn ang="0">
                    <a:pos x="0" y="50"/>
                  </a:cxn>
                  <a:cxn ang="0">
                    <a:pos x="0" y="53"/>
                  </a:cxn>
                  <a:cxn ang="0">
                    <a:pos x="0" y="51"/>
                  </a:cxn>
                  <a:cxn ang="0">
                    <a:pos x="0" y="51"/>
                  </a:cxn>
                  <a:cxn ang="0">
                    <a:pos x="0" y="51"/>
                  </a:cxn>
                  <a:cxn ang="0">
                    <a:pos x="0" y="53"/>
                  </a:cxn>
                  <a:cxn ang="0">
                    <a:pos x="0" y="54"/>
                  </a:cxn>
                  <a:cxn ang="0">
                    <a:pos x="0" y="49"/>
                  </a:cxn>
                  <a:cxn ang="0">
                    <a:pos x="0" y="51"/>
                  </a:cxn>
                  <a:cxn ang="0">
                    <a:pos x="0" y="53"/>
                  </a:cxn>
                  <a:cxn ang="0">
                    <a:pos x="0" y="53"/>
                  </a:cxn>
                  <a:cxn ang="0">
                    <a:pos x="0" y="51"/>
                  </a:cxn>
                  <a:cxn ang="0">
                    <a:pos x="0" y="48"/>
                  </a:cxn>
                  <a:cxn ang="0">
                    <a:pos x="0" y="51"/>
                  </a:cxn>
                  <a:cxn ang="0">
                    <a:pos x="0" y="52"/>
                  </a:cxn>
                  <a:cxn ang="0">
                    <a:pos x="0" y="50"/>
                  </a:cxn>
                  <a:cxn ang="0">
                    <a:pos x="0" y="50"/>
                  </a:cxn>
                  <a:cxn ang="0">
                    <a:pos x="0" y="50"/>
                  </a:cxn>
                  <a:cxn ang="0">
                    <a:pos x="0" y="51"/>
                  </a:cxn>
                  <a:cxn ang="0">
                    <a:pos x="0" y="53"/>
                  </a:cxn>
                  <a:cxn ang="0">
                    <a:pos x="0" y="54"/>
                  </a:cxn>
                  <a:cxn ang="0">
                    <a:pos x="0" y="53"/>
                  </a:cxn>
                  <a:cxn ang="0">
                    <a:pos x="0" y="54"/>
                  </a:cxn>
                  <a:cxn ang="0">
                    <a:pos x="0" y="53"/>
                  </a:cxn>
                  <a:cxn ang="0">
                    <a:pos x="0" y="49"/>
                  </a:cxn>
                  <a:cxn ang="0">
                    <a:pos x="0" y="48"/>
                  </a:cxn>
                  <a:cxn ang="0">
                    <a:pos x="0" y="44"/>
                  </a:cxn>
                  <a:cxn ang="0">
                    <a:pos x="0" y="43"/>
                  </a:cxn>
                  <a:cxn ang="0">
                    <a:pos x="0" y="43"/>
                  </a:cxn>
                  <a:cxn ang="0">
                    <a:pos x="0" y="42"/>
                  </a:cxn>
                  <a:cxn ang="0">
                    <a:pos x="0" y="44"/>
                  </a:cxn>
                  <a:cxn ang="0">
                    <a:pos x="0" y="43"/>
                  </a:cxn>
                  <a:cxn ang="0">
                    <a:pos x="0" y="42"/>
                  </a:cxn>
                  <a:cxn ang="0">
                    <a:pos x="0" y="44"/>
                  </a:cxn>
                  <a:cxn ang="0">
                    <a:pos x="0" y="45"/>
                  </a:cxn>
                  <a:cxn ang="0">
                    <a:pos x="0" y="40"/>
                  </a:cxn>
                  <a:cxn ang="0">
                    <a:pos x="0" y="46"/>
                  </a:cxn>
                  <a:cxn ang="0">
                    <a:pos x="0" y="48"/>
                  </a:cxn>
                  <a:cxn ang="0">
                    <a:pos x="0" y="56"/>
                  </a:cxn>
                  <a:cxn ang="0">
                    <a:pos x="0" y="38"/>
                  </a:cxn>
                  <a:cxn ang="0">
                    <a:pos x="0" y="31"/>
                  </a:cxn>
                  <a:cxn ang="0">
                    <a:pos x="0" y="23"/>
                  </a:cxn>
                  <a:cxn ang="0">
                    <a:pos x="0" y="18"/>
                  </a:cxn>
                  <a:cxn ang="0">
                    <a:pos x="0" y="14"/>
                  </a:cxn>
                  <a:cxn ang="0">
                    <a:pos x="0" y="11"/>
                  </a:cxn>
                  <a:cxn ang="0">
                    <a:pos x="0" y="8"/>
                  </a:cxn>
                  <a:cxn ang="0">
                    <a:pos x="0" y="6"/>
                  </a:cxn>
                  <a:cxn ang="0">
                    <a:pos x="0" y="5"/>
                  </a:cxn>
                  <a:cxn ang="0">
                    <a:pos x="0" y="4"/>
                  </a:cxn>
                  <a:cxn ang="0">
                    <a:pos x="0" y="6"/>
                  </a:cxn>
                  <a:cxn ang="0">
                    <a:pos x="0" y="4"/>
                  </a:cxn>
                  <a:cxn ang="0">
                    <a:pos x="0" y="2"/>
                  </a:cxn>
                  <a:cxn ang="0">
                    <a:pos x="0" y="2"/>
                  </a:cxn>
                  <a:cxn ang="0">
                    <a:pos x="0" y="2"/>
                  </a:cxn>
                  <a:cxn ang="0">
                    <a:pos x="0" y="5"/>
                  </a:cxn>
                  <a:cxn ang="0">
                    <a:pos x="0" y="5"/>
                  </a:cxn>
                  <a:cxn ang="0">
                    <a:pos x="0" y="1"/>
                  </a:cxn>
                  <a:cxn ang="0">
                    <a:pos x="0" y="2"/>
                  </a:cxn>
                  <a:cxn ang="0">
                    <a:pos x="0" y="1"/>
                  </a:cxn>
                  <a:cxn ang="0">
                    <a:pos x="0" y="2"/>
                  </a:cxn>
                  <a:cxn ang="0">
                    <a:pos x="0" y="1"/>
                  </a:cxn>
                </a:cxnLst>
                <a:rect l="0" t="0" r="r" b="b"/>
                <a:pathLst>
                  <a:path h="56">
                    <a:moveTo>
                      <a:pt x="0" y="52"/>
                    </a:moveTo>
                    <a:lnTo>
                      <a:pt x="0" y="53"/>
                    </a:lnTo>
                    <a:lnTo>
                      <a:pt x="0" y="53"/>
                    </a:lnTo>
                    <a:lnTo>
                      <a:pt x="0" y="52"/>
                    </a:lnTo>
                    <a:lnTo>
                      <a:pt x="0" y="51"/>
                    </a:lnTo>
                    <a:lnTo>
                      <a:pt x="0" y="51"/>
                    </a:lnTo>
                    <a:lnTo>
                      <a:pt x="0" y="51"/>
                    </a:lnTo>
                    <a:lnTo>
                      <a:pt x="0" y="52"/>
                    </a:lnTo>
                    <a:lnTo>
                      <a:pt x="0" y="51"/>
                    </a:lnTo>
                    <a:lnTo>
                      <a:pt x="0" y="51"/>
                    </a:lnTo>
                    <a:lnTo>
                      <a:pt x="0" y="50"/>
                    </a:lnTo>
                    <a:lnTo>
                      <a:pt x="0" y="51"/>
                    </a:lnTo>
                    <a:lnTo>
                      <a:pt x="0" y="50"/>
                    </a:lnTo>
                    <a:lnTo>
                      <a:pt x="0" y="49"/>
                    </a:lnTo>
                    <a:lnTo>
                      <a:pt x="0" y="50"/>
                    </a:lnTo>
                    <a:lnTo>
                      <a:pt x="0" y="50"/>
                    </a:lnTo>
                    <a:lnTo>
                      <a:pt x="0" y="50"/>
                    </a:lnTo>
                    <a:lnTo>
                      <a:pt x="0" y="50"/>
                    </a:lnTo>
                    <a:lnTo>
                      <a:pt x="0" y="49"/>
                    </a:lnTo>
                    <a:lnTo>
                      <a:pt x="0" y="48"/>
                    </a:lnTo>
                    <a:lnTo>
                      <a:pt x="0" y="48"/>
                    </a:lnTo>
                    <a:lnTo>
                      <a:pt x="0" y="48"/>
                    </a:lnTo>
                    <a:lnTo>
                      <a:pt x="0" y="48"/>
                    </a:lnTo>
                    <a:lnTo>
                      <a:pt x="0" y="48"/>
                    </a:lnTo>
                    <a:lnTo>
                      <a:pt x="0" y="48"/>
                    </a:lnTo>
                    <a:lnTo>
                      <a:pt x="0" y="48"/>
                    </a:lnTo>
                    <a:lnTo>
                      <a:pt x="0" y="48"/>
                    </a:lnTo>
                    <a:lnTo>
                      <a:pt x="0" y="48"/>
                    </a:lnTo>
                    <a:lnTo>
                      <a:pt x="0" y="48"/>
                    </a:lnTo>
                    <a:lnTo>
                      <a:pt x="0" y="49"/>
                    </a:lnTo>
                    <a:lnTo>
                      <a:pt x="0" y="49"/>
                    </a:lnTo>
                    <a:lnTo>
                      <a:pt x="0" y="49"/>
                    </a:lnTo>
                    <a:lnTo>
                      <a:pt x="0" y="50"/>
                    </a:lnTo>
                    <a:lnTo>
                      <a:pt x="0" y="50"/>
                    </a:lnTo>
                    <a:lnTo>
                      <a:pt x="0" y="51"/>
                    </a:lnTo>
                    <a:lnTo>
                      <a:pt x="0" y="51"/>
                    </a:lnTo>
                    <a:lnTo>
                      <a:pt x="0" y="53"/>
                    </a:lnTo>
                    <a:lnTo>
                      <a:pt x="0" y="52"/>
                    </a:lnTo>
                    <a:lnTo>
                      <a:pt x="0" y="53"/>
                    </a:lnTo>
                    <a:lnTo>
                      <a:pt x="0" y="53"/>
                    </a:lnTo>
                    <a:lnTo>
                      <a:pt x="0" y="54"/>
                    </a:lnTo>
                    <a:lnTo>
                      <a:pt x="0" y="53"/>
                    </a:lnTo>
                    <a:lnTo>
                      <a:pt x="0" y="54"/>
                    </a:lnTo>
                    <a:lnTo>
                      <a:pt x="0" y="53"/>
                    </a:lnTo>
                    <a:lnTo>
                      <a:pt x="0" y="53"/>
                    </a:lnTo>
                    <a:lnTo>
                      <a:pt x="0" y="52"/>
                    </a:lnTo>
                    <a:lnTo>
                      <a:pt x="0" y="52"/>
                    </a:lnTo>
                    <a:lnTo>
                      <a:pt x="0" y="52"/>
                    </a:lnTo>
                    <a:lnTo>
                      <a:pt x="0" y="52"/>
                    </a:lnTo>
                    <a:lnTo>
                      <a:pt x="0" y="51"/>
                    </a:lnTo>
                    <a:lnTo>
                      <a:pt x="0" y="52"/>
                    </a:lnTo>
                    <a:lnTo>
                      <a:pt x="0" y="52"/>
                    </a:lnTo>
                    <a:lnTo>
                      <a:pt x="0" y="52"/>
                    </a:lnTo>
                    <a:lnTo>
                      <a:pt x="0" y="52"/>
                    </a:lnTo>
                    <a:lnTo>
                      <a:pt x="0" y="51"/>
                    </a:lnTo>
                    <a:lnTo>
                      <a:pt x="0" y="51"/>
                    </a:lnTo>
                    <a:lnTo>
                      <a:pt x="0" y="52"/>
                    </a:lnTo>
                    <a:lnTo>
                      <a:pt x="0" y="52"/>
                    </a:lnTo>
                    <a:lnTo>
                      <a:pt x="0" y="52"/>
                    </a:lnTo>
                    <a:lnTo>
                      <a:pt x="0" y="52"/>
                    </a:lnTo>
                    <a:lnTo>
                      <a:pt x="0" y="51"/>
                    </a:lnTo>
                    <a:lnTo>
                      <a:pt x="0" y="51"/>
                    </a:lnTo>
                    <a:lnTo>
                      <a:pt x="0" y="51"/>
                    </a:lnTo>
                    <a:lnTo>
                      <a:pt x="0" y="51"/>
                    </a:lnTo>
                    <a:lnTo>
                      <a:pt x="0" y="51"/>
                    </a:lnTo>
                    <a:lnTo>
                      <a:pt x="0" y="51"/>
                    </a:lnTo>
                    <a:lnTo>
                      <a:pt x="0" y="51"/>
                    </a:lnTo>
                    <a:lnTo>
                      <a:pt x="0" y="51"/>
                    </a:lnTo>
                    <a:lnTo>
                      <a:pt x="0" y="51"/>
                    </a:lnTo>
                    <a:lnTo>
                      <a:pt x="0" y="52"/>
                    </a:lnTo>
                    <a:lnTo>
                      <a:pt x="0" y="52"/>
                    </a:lnTo>
                    <a:lnTo>
                      <a:pt x="0" y="51"/>
                    </a:lnTo>
                    <a:lnTo>
                      <a:pt x="0" y="52"/>
                    </a:lnTo>
                    <a:lnTo>
                      <a:pt x="0" y="51"/>
                    </a:lnTo>
                    <a:lnTo>
                      <a:pt x="0" y="52"/>
                    </a:lnTo>
                    <a:lnTo>
                      <a:pt x="0" y="51"/>
                    </a:lnTo>
                    <a:lnTo>
                      <a:pt x="0" y="51"/>
                    </a:lnTo>
                    <a:lnTo>
                      <a:pt x="0" y="50"/>
                    </a:lnTo>
                    <a:lnTo>
                      <a:pt x="0" y="50"/>
                    </a:lnTo>
                    <a:lnTo>
                      <a:pt x="0" y="50"/>
                    </a:lnTo>
                    <a:lnTo>
                      <a:pt x="0" y="51"/>
                    </a:lnTo>
                    <a:lnTo>
                      <a:pt x="0" y="51"/>
                    </a:lnTo>
                    <a:lnTo>
                      <a:pt x="0" y="51"/>
                    </a:lnTo>
                    <a:lnTo>
                      <a:pt x="0" y="51"/>
                    </a:lnTo>
                    <a:lnTo>
                      <a:pt x="0" y="51"/>
                    </a:lnTo>
                    <a:lnTo>
                      <a:pt x="0" y="52"/>
                    </a:lnTo>
                    <a:lnTo>
                      <a:pt x="0" y="52"/>
                    </a:lnTo>
                    <a:lnTo>
                      <a:pt x="0" y="53"/>
                    </a:lnTo>
                    <a:lnTo>
                      <a:pt x="0" y="53"/>
                    </a:lnTo>
                    <a:lnTo>
                      <a:pt x="0" y="53"/>
                    </a:lnTo>
                    <a:lnTo>
                      <a:pt x="0" y="53"/>
                    </a:lnTo>
                    <a:lnTo>
                      <a:pt x="0" y="53"/>
                    </a:lnTo>
                    <a:lnTo>
                      <a:pt x="0" y="54"/>
                    </a:lnTo>
                    <a:lnTo>
                      <a:pt x="0" y="53"/>
                    </a:lnTo>
                    <a:lnTo>
                      <a:pt x="0" y="53"/>
                    </a:lnTo>
                    <a:lnTo>
                      <a:pt x="0" y="54"/>
                    </a:lnTo>
                    <a:lnTo>
                      <a:pt x="0" y="54"/>
                    </a:lnTo>
                    <a:lnTo>
                      <a:pt x="0" y="53"/>
                    </a:lnTo>
                    <a:lnTo>
                      <a:pt x="0" y="54"/>
                    </a:lnTo>
                    <a:lnTo>
                      <a:pt x="0" y="54"/>
                    </a:lnTo>
                    <a:lnTo>
                      <a:pt x="0" y="54"/>
                    </a:lnTo>
                    <a:lnTo>
                      <a:pt x="0" y="54"/>
                    </a:lnTo>
                    <a:lnTo>
                      <a:pt x="0" y="53"/>
                    </a:lnTo>
                    <a:lnTo>
                      <a:pt x="0" y="53"/>
                    </a:lnTo>
                    <a:lnTo>
                      <a:pt x="0" y="53"/>
                    </a:lnTo>
                    <a:lnTo>
                      <a:pt x="0" y="52"/>
                    </a:lnTo>
                    <a:lnTo>
                      <a:pt x="0" y="52"/>
                    </a:lnTo>
                    <a:lnTo>
                      <a:pt x="0" y="51"/>
                    </a:lnTo>
                    <a:lnTo>
                      <a:pt x="0" y="50"/>
                    </a:lnTo>
                    <a:lnTo>
                      <a:pt x="0" y="49"/>
                    </a:lnTo>
                    <a:lnTo>
                      <a:pt x="0" y="50"/>
                    </a:lnTo>
                    <a:lnTo>
                      <a:pt x="0" y="49"/>
                    </a:lnTo>
                    <a:lnTo>
                      <a:pt x="0" y="50"/>
                    </a:lnTo>
                    <a:lnTo>
                      <a:pt x="0" y="50"/>
                    </a:lnTo>
                    <a:lnTo>
                      <a:pt x="0" y="50"/>
                    </a:lnTo>
                    <a:lnTo>
                      <a:pt x="0" y="50"/>
                    </a:lnTo>
                    <a:lnTo>
                      <a:pt x="0" y="50"/>
                    </a:lnTo>
                    <a:lnTo>
                      <a:pt x="0" y="50"/>
                    </a:lnTo>
                    <a:lnTo>
                      <a:pt x="0" y="51"/>
                    </a:lnTo>
                    <a:lnTo>
                      <a:pt x="0" y="52"/>
                    </a:lnTo>
                    <a:lnTo>
                      <a:pt x="0" y="51"/>
                    </a:lnTo>
                    <a:lnTo>
                      <a:pt x="0" y="52"/>
                    </a:lnTo>
                    <a:lnTo>
                      <a:pt x="0" y="52"/>
                    </a:lnTo>
                    <a:lnTo>
                      <a:pt x="0" y="53"/>
                    </a:lnTo>
                    <a:lnTo>
                      <a:pt x="0" y="53"/>
                    </a:lnTo>
                    <a:lnTo>
                      <a:pt x="0" y="53"/>
                    </a:lnTo>
                    <a:lnTo>
                      <a:pt x="0" y="53"/>
                    </a:lnTo>
                    <a:lnTo>
                      <a:pt x="0" y="53"/>
                    </a:lnTo>
                    <a:lnTo>
                      <a:pt x="0" y="52"/>
                    </a:lnTo>
                    <a:lnTo>
                      <a:pt x="0" y="53"/>
                    </a:lnTo>
                    <a:lnTo>
                      <a:pt x="0" y="53"/>
                    </a:lnTo>
                    <a:lnTo>
                      <a:pt x="0" y="53"/>
                    </a:lnTo>
                    <a:lnTo>
                      <a:pt x="0" y="53"/>
                    </a:lnTo>
                    <a:lnTo>
                      <a:pt x="0" y="54"/>
                    </a:lnTo>
                    <a:lnTo>
                      <a:pt x="0" y="53"/>
                    </a:lnTo>
                    <a:lnTo>
                      <a:pt x="0" y="53"/>
                    </a:lnTo>
                    <a:lnTo>
                      <a:pt x="0" y="52"/>
                    </a:lnTo>
                    <a:lnTo>
                      <a:pt x="0" y="52"/>
                    </a:lnTo>
                    <a:lnTo>
                      <a:pt x="0" y="53"/>
                    </a:lnTo>
                    <a:lnTo>
                      <a:pt x="0" y="53"/>
                    </a:lnTo>
                    <a:lnTo>
                      <a:pt x="0" y="53"/>
                    </a:lnTo>
                    <a:lnTo>
                      <a:pt x="0" y="53"/>
                    </a:lnTo>
                    <a:lnTo>
                      <a:pt x="0" y="53"/>
                    </a:lnTo>
                    <a:lnTo>
                      <a:pt x="0" y="53"/>
                    </a:lnTo>
                    <a:lnTo>
                      <a:pt x="0" y="53"/>
                    </a:lnTo>
                    <a:lnTo>
                      <a:pt x="0" y="54"/>
                    </a:lnTo>
                    <a:lnTo>
                      <a:pt x="0" y="54"/>
                    </a:lnTo>
                    <a:lnTo>
                      <a:pt x="0" y="54"/>
                    </a:lnTo>
                    <a:lnTo>
                      <a:pt x="0" y="54"/>
                    </a:lnTo>
                    <a:lnTo>
                      <a:pt x="0" y="53"/>
                    </a:lnTo>
                    <a:lnTo>
                      <a:pt x="0" y="53"/>
                    </a:lnTo>
                    <a:lnTo>
                      <a:pt x="0" y="52"/>
                    </a:lnTo>
                    <a:lnTo>
                      <a:pt x="0" y="51"/>
                    </a:lnTo>
                    <a:lnTo>
                      <a:pt x="0" y="51"/>
                    </a:lnTo>
                    <a:lnTo>
                      <a:pt x="0" y="50"/>
                    </a:lnTo>
                    <a:lnTo>
                      <a:pt x="0" y="50"/>
                    </a:lnTo>
                    <a:lnTo>
                      <a:pt x="0" y="50"/>
                    </a:lnTo>
                    <a:lnTo>
                      <a:pt x="0" y="49"/>
                    </a:lnTo>
                    <a:lnTo>
                      <a:pt x="0" y="49"/>
                    </a:lnTo>
                    <a:lnTo>
                      <a:pt x="0" y="50"/>
                    </a:lnTo>
                    <a:lnTo>
                      <a:pt x="0" y="49"/>
                    </a:lnTo>
                    <a:lnTo>
                      <a:pt x="0" y="49"/>
                    </a:lnTo>
                    <a:lnTo>
                      <a:pt x="0" y="49"/>
                    </a:lnTo>
                    <a:lnTo>
                      <a:pt x="0" y="49"/>
                    </a:lnTo>
                    <a:lnTo>
                      <a:pt x="0" y="48"/>
                    </a:lnTo>
                    <a:lnTo>
                      <a:pt x="0" y="48"/>
                    </a:lnTo>
                    <a:lnTo>
                      <a:pt x="0" y="48"/>
                    </a:lnTo>
                    <a:lnTo>
                      <a:pt x="0" y="49"/>
                    </a:lnTo>
                    <a:lnTo>
                      <a:pt x="0" y="50"/>
                    </a:lnTo>
                    <a:lnTo>
                      <a:pt x="0" y="50"/>
                    </a:lnTo>
                    <a:lnTo>
                      <a:pt x="0" y="50"/>
                    </a:lnTo>
                    <a:lnTo>
                      <a:pt x="0" y="51"/>
                    </a:lnTo>
                    <a:lnTo>
                      <a:pt x="0" y="51"/>
                    </a:lnTo>
                    <a:lnTo>
                      <a:pt x="0" y="51"/>
                    </a:lnTo>
                    <a:lnTo>
                      <a:pt x="0" y="51"/>
                    </a:lnTo>
                    <a:lnTo>
                      <a:pt x="0" y="51"/>
                    </a:lnTo>
                    <a:lnTo>
                      <a:pt x="0" y="51"/>
                    </a:lnTo>
                    <a:lnTo>
                      <a:pt x="0" y="51"/>
                    </a:lnTo>
                    <a:lnTo>
                      <a:pt x="0" y="51"/>
                    </a:lnTo>
                    <a:lnTo>
                      <a:pt x="0" y="51"/>
                    </a:lnTo>
                    <a:lnTo>
                      <a:pt x="0" y="51"/>
                    </a:lnTo>
                    <a:lnTo>
                      <a:pt x="0" y="51"/>
                    </a:lnTo>
                    <a:lnTo>
                      <a:pt x="0" y="52"/>
                    </a:lnTo>
                    <a:lnTo>
                      <a:pt x="0" y="52"/>
                    </a:lnTo>
                    <a:lnTo>
                      <a:pt x="0" y="53"/>
                    </a:lnTo>
                    <a:lnTo>
                      <a:pt x="0" y="52"/>
                    </a:lnTo>
                    <a:lnTo>
                      <a:pt x="0" y="52"/>
                    </a:lnTo>
                    <a:lnTo>
                      <a:pt x="0" y="52"/>
                    </a:lnTo>
                    <a:lnTo>
                      <a:pt x="0" y="52"/>
                    </a:lnTo>
                    <a:lnTo>
                      <a:pt x="0" y="53"/>
                    </a:lnTo>
                    <a:lnTo>
                      <a:pt x="0" y="52"/>
                    </a:lnTo>
                    <a:lnTo>
                      <a:pt x="0" y="53"/>
                    </a:lnTo>
                    <a:lnTo>
                      <a:pt x="0" y="52"/>
                    </a:lnTo>
                    <a:lnTo>
                      <a:pt x="0" y="51"/>
                    </a:lnTo>
                    <a:lnTo>
                      <a:pt x="0" y="51"/>
                    </a:lnTo>
                    <a:lnTo>
                      <a:pt x="0" y="51"/>
                    </a:lnTo>
                    <a:lnTo>
                      <a:pt x="0" y="51"/>
                    </a:lnTo>
                    <a:lnTo>
                      <a:pt x="0" y="50"/>
                    </a:lnTo>
                    <a:lnTo>
                      <a:pt x="0" y="50"/>
                    </a:lnTo>
                    <a:lnTo>
                      <a:pt x="0" y="49"/>
                    </a:lnTo>
                    <a:lnTo>
                      <a:pt x="0" y="49"/>
                    </a:lnTo>
                    <a:lnTo>
                      <a:pt x="0" y="49"/>
                    </a:lnTo>
                    <a:lnTo>
                      <a:pt x="0" y="48"/>
                    </a:lnTo>
                    <a:lnTo>
                      <a:pt x="0" y="48"/>
                    </a:lnTo>
                    <a:lnTo>
                      <a:pt x="0" y="48"/>
                    </a:lnTo>
                    <a:lnTo>
                      <a:pt x="0" y="49"/>
                    </a:lnTo>
                    <a:lnTo>
                      <a:pt x="0" y="48"/>
                    </a:lnTo>
                    <a:lnTo>
                      <a:pt x="0" y="49"/>
                    </a:lnTo>
                    <a:lnTo>
                      <a:pt x="0" y="50"/>
                    </a:lnTo>
                    <a:lnTo>
                      <a:pt x="0" y="48"/>
                    </a:lnTo>
                    <a:lnTo>
                      <a:pt x="0" y="49"/>
                    </a:lnTo>
                    <a:lnTo>
                      <a:pt x="0" y="49"/>
                    </a:lnTo>
                    <a:lnTo>
                      <a:pt x="0" y="50"/>
                    </a:lnTo>
                    <a:lnTo>
                      <a:pt x="0" y="49"/>
                    </a:lnTo>
                    <a:lnTo>
                      <a:pt x="0" y="50"/>
                    </a:lnTo>
                    <a:lnTo>
                      <a:pt x="0" y="49"/>
                    </a:lnTo>
                    <a:lnTo>
                      <a:pt x="0" y="49"/>
                    </a:lnTo>
                    <a:lnTo>
                      <a:pt x="0" y="49"/>
                    </a:lnTo>
                    <a:lnTo>
                      <a:pt x="0" y="50"/>
                    </a:lnTo>
                    <a:lnTo>
                      <a:pt x="0" y="50"/>
                    </a:lnTo>
                    <a:lnTo>
                      <a:pt x="0" y="50"/>
                    </a:lnTo>
                    <a:lnTo>
                      <a:pt x="0" y="51"/>
                    </a:lnTo>
                    <a:lnTo>
                      <a:pt x="0" y="51"/>
                    </a:lnTo>
                    <a:lnTo>
                      <a:pt x="0" y="51"/>
                    </a:lnTo>
                    <a:lnTo>
                      <a:pt x="0" y="51"/>
                    </a:lnTo>
                    <a:lnTo>
                      <a:pt x="0" y="52"/>
                    </a:lnTo>
                    <a:lnTo>
                      <a:pt x="0" y="52"/>
                    </a:lnTo>
                    <a:lnTo>
                      <a:pt x="0" y="52"/>
                    </a:lnTo>
                    <a:lnTo>
                      <a:pt x="0" y="51"/>
                    </a:lnTo>
                    <a:lnTo>
                      <a:pt x="0" y="52"/>
                    </a:lnTo>
                    <a:lnTo>
                      <a:pt x="0" y="51"/>
                    </a:lnTo>
                    <a:lnTo>
                      <a:pt x="0" y="51"/>
                    </a:lnTo>
                    <a:lnTo>
                      <a:pt x="0" y="51"/>
                    </a:lnTo>
                    <a:lnTo>
                      <a:pt x="0" y="51"/>
                    </a:lnTo>
                    <a:lnTo>
                      <a:pt x="0" y="51"/>
                    </a:lnTo>
                    <a:lnTo>
                      <a:pt x="0" y="52"/>
                    </a:lnTo>
                    <a:lnTo>
                      <a:pt x="0" y="51"/>
                    </a:lnTo>
                    <a:lnTo>
                      <a:pt x="0" y="52"/>
                    </a:lnTo>
                    <a:lnTo>
                      <a:pt x="0" y="51"/>
                    </a:lnTo>
                    <a:lnTo>
                      <a:pt x="0" y="52"/>
                    </a:lnTo>
                    <a:lnTo>
                      <a:pt x="0" y="52"/>
                    </a:lnTo>
                    <a:lnTo>
                      <a:pt x="0" y="53"/>
                    </a:lnTo>
                    <a:lnTo>
                      <a:pt x="0" y="52"/>
                    </a:lnTo>
                    <a:lnTo>
                      <a:pt x="0" y="53"/>
                    </a:lnTo>
                    <a:lnTo>
                      <a:pt x="0" y="53"/>
                    </a:lnTo>
                    <a:lnTo>
                      <a:pt x="0" y="53"/>
                    </a:lnTo>
                    <a:lnTo>
                      <a:pt x="0" y="52"/>
                    </a:lnTo>
                    <a:lnTo>
                      <a:pt x="0" y="53"/>
                    </a:lnTo>
                    <a:lnTo>
                      <a:pt x="0" y="53"/>
                    </a:lnTo>
                    <a:lnTo>
                      <a:pt x="0" y="53"/>
                    </a:lnTo>
                    <a:lnTo>
                      <a:pt x="0" y="54"/>
                    </a:lnTo>
                    <a:lnTo>
                      <a:pt x="0" y="53"/>
                    </a:lnTo>
                    <a:lnTo>
                      <a:pt x="0" y="54"/>
                    </a:lnTo>
                    <a:lnTo>
                      <a:pt x="0" y="54"/>
                    </a:lnTo>
                    <a:lnTo>
                      <a:pt x="0" y="54"/>
                    </a:lnTo>
                    <a:lnTo>
                      <a:pt x="0" y="54"/>
                    </a:lnTo>
                    <a:lnTo>
                      <a:pt x="0" y="54"/>
                    </a:lnTo>
                    <a:lnTo>
                      <a:pt x="0" y="53"/>
                    </a:lnTo>
                    <a:lnTo>
                      <a:pt x="0" y="53"/>
                    </a:lnTo>
                    <a:lnTo>
                      <a:pt x="0" y="53"/>
                    </a:lnTo>
                    <a:lnTo>
                      <a:pt x="0" y="52"/>
                    </a:lnTo>
                    <a:lnTo>
                      <a:pt x="0" y="53"/>
                    </a:lnTo>
                    <a:lnTo>
                      <a:pt x="0" y="52"/>
                    </a:lnTo>
                    <a:lnTo>
                      <a:pt x="0" y="53"/>
                    </a:lnTo>
                    <a:lnTo>
                      <a:pt x="0" y="53"/>
                    </a:lnTo>
                    <a:lnTo>
                      <a:pt x="0" y="53"/>
                    </a:lnTo>
                    <a:lnTo>
                      <a:pt x="0" y="53"/>
                    </a:lnTo>
                    <a:lnTo>
                      <a:pt x="0" y="53"/>
                    </a:lnTo>
                    <a:lnTo>
                      <a:pt x="0" y="53"/>
                    </a:lnTo>
                    <a:lnTo>
                      <a:pt x="0" y="52"/>
                    </a:lnTo>
                    <a:lnTo>
                      <a:pt x="0" y="53"/>
                    </a:lnTo>
                    <a:lnTo>
                      <a:pt x="0" y="52"/>
                    </a:lnTo>
                    <a:lnTo>
                      <a:pt x="0" y="53"/>
                    </a:lnTo>
                    <a:lnTo>
                      <a:pt x="0" y="53"/>
                    </a:lnTo>
                    <a:lnTo>
                      <a:pt x="0" y="54"/>
                    </a:lnTo>
                    <a:lnTo>
                      <a:pt x="0" y="54"/>
                    </a:lnTo>
                    <a:lnTo>
                      <a:pt x="0" y="54"/>
                    </a:lnTo>
                    <a:lnTo>
                      <a:pt x="0" y="54"/>
                    </a:lnTo>
                    <a:lnTo>
                      <a:pt x="0" y="54"/>
                    </a:lnTo>
                    <a:lnTo>
                      <a:pt x="0" y="54"/>
                    </a:lnTo>
                    <a:lnTo>
                      <a:pt x="0" y="54"/>
                    </a:lnTo>
                    <a:lnTo>
                      <a:pt x="0" y="54"/>
                    </a:lnTo>
                    <a:lnTo>
                      <a:pt x="0" y="54"/>
                    </a:lnTo>
                    <a:lnTo>
                      <a:pt x="0" y="53"/>
                    </a:lnTo>
                    <a:lnTo>
                      <a:pt x="0" y="53"/>
                    </a:lnTo>
                    <a:lnTo>
                      <a:pt x="0" y="53"/>
                    </a:lnTo>
                    <a:lnTo>
                      <a:pt x="0" y="52"/>
                    </a:lnTo>
                    <a:lnTo>
                      <a:pt x="0" y="52"/>
                    </a:lnTo>
                    <a:lnTo>
                      <a:pt x="0" y="51"/>
                    </a:lnTo>
                    <a:lnTo>
                      <a:pt x="0" y="51"/>
                    </a:lnTo>
                    <a:lnTo>
                      <a:pt x="0" y="50"/>
                    </a:lnTo>
                    <a:lnTo>
                      <a:pt x="0" y="50"/>
                    </a:lnTo>
                    <a:lnTo>
                      <a:pt x="0" y="49"/>
                    </a:lnTo>
                    <a:lnTo>
                      <a:pt x="0" y="50"/>
                    </a:lnTo>
                    <a:lnTo>
                      <a:pt x="0" y="49"/>
                    </a:lnTo>
                    <a:lnTo>
                      <a:pt x="0" y="50"/>
                    </a:lnTo>
                    <a:lnTo>
                      <a:pt x="0" y="49"/>
                    </a:lnTo>
                    <a:lnTo>
                      <a:pt x="0" y="49"/>
                    </a:lnTo>
                    <a:lnTo>
                      <a:pt x="0" y="49"/>
                    </a:lnTo>
                    <a:lnTo>
                      <a:pt x="0" y="49"/>
                    </a:lnTo>
                    <a:lnTo>
                      <a:pt x="0" y="48"/>
                    </a:lnTo>
                    <a:lnTo>
                      <a:pt x="0" y="48"/>
                    </a:lnTo>
                    <a:lnTo>
                      <a:pt x="0" y="48"/>
                    </a:lnTo>
                    <a:lnTo>
                      <a:pt x="0" y="48"/>
                    </a:lnTo>
                    <a:lnTo>
                      <a:pt x="0" y="48"/>
                    </a:lnTo>
                    <a:lnTo>
                      <a:pt x="0" y="49"/>
                    </a:lnTo>
                    <a:lnTo>
                      <a:pt x="0" y="49"/>
                    </a:lnTo>
                    <a:lnTo>
                      <a:pt x="0" y="48"/>
                    </a:lnTo>
                    <a:lnTo>
                      <a:pt x="0" y="48"/>
                    </a:lnTo>
                    <a:lnTo>
                      <a:pt x="0" y="48"/>
                    </a:lnTo>
                    <a:lnTo>
                      <a:pt x="0" y="47"/>
                    </a:lnTo>
                    <a:lnTo>
                      <a:pt x="0" y="46"/>
                    </a:lnTo>
                    <a:lnTo>
                      <a:pt x="0" y="46"/>
                    </a:lnTo>
                    <a:lnTo>
                      <a:pt x="0" y="46"/>
                    </a:lnTo>
                    <a:lnTo>
                      <a:pt x="0" y="46"/>
                    </a:lnTo>
                    <a:lnTo>
                      <a:pt x="0" y="45"/>
                    </a:lnTo>
                    <a:lnTo>
                      <a:pt x="0" y="45"/>
                    </a:lnTo>
                    <a:lnTo>
                      <a:pt x="0" y="44"/>
                    </a:lnTo>
                    <a:lnTo>
                      <a:pt x="0" y="44"/>
                    </a:lnTo>
                    <a:lnTo>
                      <a:pt x="0" y="43"/>
                    </a:lnTo>
                    <a:lnTo>
                      <a:pt x="0" y="44"/>
                    </a:lnTo>
                    <a:lnTo>
                      <a:pt x="0" y="44"/>
                    </a:lnTo>
                    <a:lnTo>
                      <a:pt x="0" y="44"/>
                    </a:lnTo>
                    <a:lnTo>
                      <a:pt x="0" y="44"/>
                    </a:lnTo>
                    <a:lnTo>
                      <a:pt x="0" y="44"/>
                    </a:lnTo>
                    <a:lnTo>
                      <a:pt x="0" y="44"/>
                    </a:lnTo>
                    <a:lnTo>
                      <a:pt x="0" y="44"/>
                    </a:lnTo>
                    <a:lnTo>
                      <a:pt x="0" y="44"/>
                    </a:lnTo>
                    <a:lnTo>
                      <a:pt x="0" y="44"/>
                    </a:lnTo>
                    <a:lnTo>
                      <a:pt x="0" y="43"/>
                    </a:lnTo>
                    <a:lnTo>
                      <a:pt x="0" y="42"/>
                    </a:lnTo>
                    <a:lnTo>
                      <a:pt x="0" y="42"/>
                    </a:lnTo>
                    <a:lnTo>
                      <a:pt x="0" y="43"/>
                    </a:lnTo>
                    <a:lnTo>
                      <a:pt x="0" y="43"/>
                    </a:lnTo>
                    <a:lnTo>
                      <a:pt x="0" y="43"/>
                    </a:lnTo>
                    <a:lnTo>
                      <a:pt x="0" y="44"/>
                    </a:lnTo>
                    <a:lnTo>
                      <a:pt x="0" y="44"/>
                    </a:lnTo>
                    <a:lnTo>
                      <a:pt x="0" y="44"/>
                    </a:lnTo>
                    <a:lnTo>
                      <a:pt x="0" y="44"/>
                    </a:lnTo>
                    <a:lnTo>
                      <a:pt x="0" y="44"/>
                    </a:lnTo>
                    <a:lnTo>
                      <a:pt x="0" y="43"/>
                    </a:lnTo>
                    <a:lnTo>
                      <a:pt x="0" y="44"/>
                    </a:lnTo>
                    <a:lnTo>
                      <a:pt x="0" y="44"/>
                    </a:lnTo>
                    <a:lnTo>
                      <a:pt x="0" y="43"/>
                    </a:lnTo>
                    <a:lnTo>
                      <a:pt x="0" y="44"/>
                    </a:lnTo>
                    <a:lnTo>
                      <a:pt x="0" y="43"/>
                    </a:lnTo>
                    <a:lnTo>
                      <a:pt x="0" y="43"/>
                    </a:lnTo>
                    <a:lnTo>
                      <a:pt x="0" y="42"/>
                    </a:lnTo>
                    <a:lnTo>
                      <a:pt x="0" y="42"/>
                    </a:lnTo>
                    <a:lnTo>
                      <a:pt x="0" y="42"/>
                    </a:lnTo>
                    <a:lnTo>
                      <a:pt x="0" y="42"/>
                    </a:lnTo>
                    <a:lnTo>
                      <a:pt x="0" y="42"/>
                    </a:lnTo>
                    <a:lnTo>
                      <a:pt x="0" y="41"/>
                    </a:lnTo>
                    <a:lnTo>
                      <a:pt x="0" y="42"/>
                    </a:lnTo>
                    <a:lnTo>
                      <a:pt x="0" y="42"/>
                    </a:lnTo>
                    <a:lnTo>
                      <a:pt x="0" y="42"/>
                    </a:lnTo>
                    <a:lnTo>
                      <a:pt x="0" y="42"/>
                    </a:lnTo>
                    <a:lnTo>
                      <a:pt x="0" y="42"/>
                    </a:lnTo>
                    <a:lnTo>
                      <a:pt x="0" y="42"/>
                    </a:lnTo>
                    <a:lnTo>
                      <a:pt x="0" y="42"/>
                    </a:lnTo>
                    <a:lnTo>
                      <a:pt x="0" y="43"/>
                    </a:lnTo>
                    <a:lnTo>
                      <a:pt x="0" y="43"/>
                    </a:lnTo>
                    <a:lnTo>
                      <a:pt x="0" y="44"/>
                    </a:lnTo>
                    <a:lnTo>
                      <a:pt x="0" y="44"/>
                    </a:lnTo>
                    <a:lnTo>
                      <a:pt x="0" y="43"/>
                    </a:lnTo>
                    <a:lnTo>
                      <a:pt x="0" y="44"/>
                    </a:lnTo>
                    <a:lnTo>
                      <a:pt x="0" y="44"/>
                    </a:lnTo>
                    <a:lnTo>
                      <a:pt x="0" y="43"/>
                    </a:lnTo>
                    <a:lnTo>
                      <a:pt x="0" y="43"/>
                    </a:lnTo>
                    <a:lnTo>
                      <a:pt x="0" y="42"/>
                    </a:lnTo>
                    <a:lnTo>
                      <a:pt x="0" y="42"/>
                    </a:lnTo>
                    <a:lnTo>
                      <a:pt x="0" y="42"/>
                    </a:lnTo>
                    <a:lnTo>
                      <a:pt x="0" y="42"/>
                    </a:lnTo>
                    <a:lnTo>
                      <a:pt x="0" y="43"/>
                    </a:lnTo>
                    <a:lnTo>
                      <a:pt x="0" y="43"/>
                    </a:lnTo>
                    <a:lnTo>
                      <a:pt x="0" y="43"/>
                    </a:lnTo>
                    <a:lnTo>
                      <a:pt x="0" y="43"/>
                    </a:lnTo>
                    <a:lnTo>
                      <a:pt x="0" y="42"/>
                    </a:lnTo>
                    <a:lnTo>
                      <a:pt x="0" y="42"/>
                    </a:lnTo>
                    <a:lnTo>
                      <a:pt x="0" y="42"/>
                    </a:lnTo>
                    <a:lnTo>
                      <a:pt x="0" y="42"/>
                    </a:lnTo>
                    <a:lnTo>
                      <a:pt x="0" y="42"/>
                    </a:lnTo>
                    <a:lnTo>
                      <a:pt x="0" y="43"/>
                    </a:lnTo>
                    <a:lnTo>
                      <a:pt x="0" y="42"/>
                    </a:lnTo>
                    <a:lnTo>
                      <a:pt x="0" y="42"/>
                    </a:lnTo>
                    <a:lnTo>
                      <a:pt x="0" y="43"/>
                    </a:lnTo>
                    <a:lnTo>
                      <a:pt x="0" y="43"/>
                    </a:lnTo>
                    <a:lnTo>
                      <a:pt x="0" y="43"/>
                    </a:lnTo>
                    <a:lnTo>
                      <a:pt x="0" y="43"/>
                    </a:lnTo>
                    <a:lnTo>
                      <a:pt x="0" y="43"/>
                    </a:lnTo>
                    <a:lnTo>
                      <a:pt x="0" y="44"/>
                    </a:lnTo>
                    <a:lnTo>
                      <a:pt x="0" y="44"/>
                    </a:lnTo>
                    <a:lnTo>
                      <a:pt x="0" y="44"/>
                    </a:lnTo>
                    <a:lnTo>
                      <a:pt x="0" y="45"/>
                    </a:lnTo>
                    <a:lnTo>
                      <a:pt x="0" y="45"/>
                    </a:lnTo>
                    <a:lnTo>
                      <a:pt x="0" y="44"/>
                    </a:lnTo>
                    <a:lnTo>
                      <a:pt x="0" y="45"/>
                    </a:lnTo>
                    <a:lnTo>
                      <a:pt x="0" y="45"/>
                    </a:lnTo>
                    <a:lnTo>
                      <a:pt x="0" y="45"/>
                    </a:lnTo>
                    <a:lnTo>
                      <a:pt x="0" y="45"/>
                    </a:lnTo>
                    <a:lnTo>
                      <a:pt x="0" y="45"/>
                    </a:lnTo>
                    <a:lnTo>
                      <a:pt x="0" y="45"/>
                    </a:lnTo>
                    <a:lnTo>
                      <a:pt x="0" y="45"/>
                    </a:lnTo>
                    <a:lnTo>
                      <a:pt x="0" y="44"/>
                    </a:lnTo>
                    <a:lnTo>
                      <a:pt x="0" y="45"/>
                    </a:lnTo>
                    <a:lnTo>
                      <a:pt x="0" y="45"/>
                    </a:lnTo>
                    <a:lnTo>
                      <a:pt x="0" y="45"/>
                    </a:lnTo>
                    <a:lnTo>
                      <a:pt x="0" y="43"/>
                    </a:lnTo>
                    <a:lnTo>
                      <a:pt x="0" y="43"/>
                    </a:lnTo>
                    <a:lnTo>
                      <a:pt x="0" y="43"/>
                    </a:lnTo>
                    <a:lnTo>
                      <a:pt x="0" y="43"/>
                    </a:lnTo>
                    <a:lnTo>
                      <a:pt x="0" y="42"/>
                    </a:lnTo>
                    <a:lnTo>
                      <a:pt x="0" y="42"/>
                    </a:lnTo>
                    <a:lnTo>
                      <a:pt x="0" y="42"/>
                    </a:lnTo>
                    <a:lnTo>
                      <a:pt x="0" y="41"/>
                    </a:lnTo>
                    <a:lnTo>
                      <a:pt x="0" y="40"/>
                    </a:lnTo>
                    <a:lnTo>
                      <a:pt x="0" y="40"/>
                    </a:lnTo>
                    <a:lnTo>
                      <a:pt x="0" y="40"/>
                    </a:lnTo>
                    <a:lnTo>
                      <a:pt x="0" y="40"/>
                    </a:lnTo>
                    <a:lnTo>
                      <a:pt x="0" y="42"/>
                    </a:lnTo>
                    <a:lnTo>
                      <a:pt x="0" y="42"/>
                    </a:lnTo>
                    <a:lnTo>
                      <a:pt x="0" y="42"/>
                    </a:lnTo>
                    <a:lnTo>
                      <a:pt x="0" y="43"/>
                    </a:lnTo>
                    <a:lnTo>
                      <a:pt x="0" y="43"/>
                    </a:lnTo>
                    <a:lnTo>
                      <a:pt x="0" y="44"/>
                    </a:lnTo>
                    <a:lnTo>
                      <a:pt x="0" y="44"/>
                    </a:lnTo>
                    <a:lnTo>
                      <a:pt x="0" y="45"/>
                    </a:lnTo>
                    <a:lnTo>
                      <a:pt x="0" y="45"/>
                    </a:lnTo>
                    <a:lnTo>
                      <a:pt x="0" y="46"/>
                    </a:lnTo>
                    <a:lnTo>
                      <a:pt x="0" y="46"/>
                    </a:lnTo>
                    <a:lnTo>
                      <a:pt x="0" y="46"/>
                    </a:lnTo>
                    <a:lnTo>
                      <a:pt x="0" y="46"/>
                    </a:lnTo>
                    <a:lnTo>
                      <a:pt x="0" y="46"/>
                    </a:lnTo>
                    <a:lnTo>
                      <a:pt x="0" y="46"/>
                    </a:lnTo>
                    <a:lnTo>
                      <a:pt x="0" y="46"/>
                    </a:lnTo>
                    <a:lnTo>
                      <a:pt x="0" y="47"/>
                    </a:lnTo>
                    <a:lnTo>
                      <a:pt x="0" y="47"/>
                    </a:lnTo>
                    <a:lnTo>
                      <a:pt x="0" y="48"/>
                    </a:lnTo>
                    <a:lnTo>
                      <a:pt x="0" y="47"/>
                    </a:lnTo>
                    <a:lnTo>
                      <a:pt x="0" y="48"/>
                    </a:lnTo>
                    <a:lnTo>
                      <a:pt x="0" y="48"/>
                    </a:lnTo>
                    <a:lnTo>
                      <a:pt x="0" y="48"/>
                    </a:lnTo>
                    <a:lnTo>
                      <a:pt x="0" y="48"/>
                    </a:lnTo>
                    <a:lnTo>
                      <a:pt x="0" y="49"/>
                    </a:lnTo>
                    <a:lnTo>
                      <a:pt x="0" y="49"/>
                    </a:lnTo>
                    <a:lnTo>
                      <a:pt x="0" y="49"/>
                    </a:lnTo>
                    <a:lnTo>
                      <a:pt x="0" y="50"/>
                    </a:lnTo>
                    <a:lnTo>
                      <a:pt x="0" y="50"/>
                    </a:lnTo>
                    <a:lnTo>
                      <a:pt x="0" y="50"/>
                    </a:lnTo>
                    <a:lnTo>
                      <a:pt x="0" y="50"/>
                    </a:lnTo>
                    <a:lnTo>
                      <a:pt x="0" y="56"/>
                    </a:lnTo>
                    <a:lnTo>
                      <a:pt x="0" y="51"/>
                    </a:lnTo>
                    <a:lnTo>
                      <a:pt x="0" y="47"/>
                    </a:lnTo>
                    <a:lnTo>
                      <a:pt x="0" y="45"/>
                    </a:lnTo>
                    <a:lnTo>
                      <a:pt x="0" y="43"/>
                    </a:lnTo>
                    <a:lnTo>
                      <a:pt x="0" y="43"/>
                    </a:lnTo>
                    <a:lnTo>
                      <a:pt x="0" y="42"/>
                    </a:lnTo>
                    <a:lnTo>
                      <a:pt x="0" y="42"/>
                    </a:lnTo>
                    <a:lnTo>
                      <a:pt x="0" y="41"/>
                    </a:lnTo>
                    <a:lnTo>
                      <a:pt x="0" y="40"/>
                    </a:lnTo>
                    <a:lnTo>
                      <a:pt x="0" y="39"/>
                    </a:lnTo>
                    <a:lnTo>
                      <a:pt x="0" y="38"/>
                    </a:lnTo>
                    <a:lnTo>
                      <a:pt x="0" y="37"/>
                    </a:lnTo>
                    <a:lnTo>
                      <a:pt x="0" y="37"/>
                    </a:lnTo>
                    <a:lnTo>
                      <a:pt x="0" y="36"/>
                    </a:lnTo>
                    <a:lnTo>
                      <a:pt x="0" y="35"/>
                    </a:lnTo>
                    <a:lnTo>
                      <a:pt x="0" y="34"/>
                    </a:lnTo>
                    <a:lnTo>
                      <a:pt x="0" y="34"/>
                    </a:lnTo>
                    <a:lnTo>
                      <a:pt x="0" y="33"/>
                    </a:lnTo>
                    <a:lnTo>
                      <a:pt x="0" y="32"/>
                    </a:lnTo>
                    <a:lnTo>
                      <a:pt x="0" y="31"/>
                    </a:lnTo>
                    <a:lnTo>
                      <a:pt x="0" y="32"/>
                    </a:lnTo>
                    <a:lnTo>
                      <a:pt x="0" y="31"/>
                    </a:lnTo>
                    <a:lnTo>
                      <a:pt x="0" y="30"/>
                    </a:lnTo>
                    <a:lnTo>
                      <a:pt x="0" y="29"/>
                    </a:lnTo>
                    <a:lnTo>
                      <a:pt x="0" y="28"/>
                    </a:lnTo>
                    <a:lnTo>
                      <a:pt x="0" y="27"/>
                    </a:lnTo>
                    <a:lnTo>
                      <a:pt x="0" y="26"/>
                    </a:lnTo>
                    <a:lnTo>
                      <a:pt x="0" y="25"/>
                    </a:lnTo>
                    <a:lnTo>
                      <a:pt x="0" y="25"/>
                    </a:lnTo>
                    <a:lnTo>
                      <a:pt x="0" y="24"/>
                    </a:lnTo>
                    <a:lnTo>
                      <a:pt x="0" y="24"/>
                    </a:lnTo>
                    <a:lnTo>
                      <a:pt x="0" y="24"/>
                    </a:lnTo>
                    <a:lnTo>
                      <a:pt x="0" y="23"/>
                    </a:lnTo>
                    <a:lnTo>
                      <a:pt x="0" y="23"/>
                    </a:lnTo>
                    <a:lnTo>
                      <a:pt x="0" y="22"/>
                    </a:lnTo>
                    <a:lnTo>
                      <a:pt x="0" y="22"/>
                    </a:lnTo>
                    <a:lnTo>
                      <a:pt x="0" y="22"/>
                    </a:lnTo>
                    <a:lnTo>
                      <a:pt x="0" y="22"/>
                    </a:lnTo>
                    <a:lnTo>
                      <a:pt x="0" y="21"/>
                    </a:lnTo>
                    <a:lnTo>
                      <a:pt x="0" y="21"/>
                    </a:lnTo>
                    <a:lnTo>
                      <a:pt x="0" y="20"/>
                    </a:lnTo>
                    <a:lnTo>
                      <a:pt x="0" y="19"/>
                    </a:lnTo>
                    <a:lnTo>
                      <a:pt x="0" y="18"/>
                    </a:lnTo>
                    <a:lnTo>
                      <a:pt x="0" y="18"/>
                    </a:lnTo>
                    <a:lnTo>
                      <a:pt x="0" y="18"/>
                    </a:lnTo>
                    <a:lnTo>
                      <a:pt x="0" y="18"/>
                    </a:lnTo>
                    <a:lnTo>
                      <a:pt x="0" y="17"/>
                    </a:lnTo>
                    <a:lnTo>
                      <a:pt x="0" y="17"/>
                    </a:lnTo>
                    <a:lnTo>
                      <a:pt x="0" y="16"/>
                    </a:lnTo>
                    <a:lnTo>
                      <a:pt x="0" y="16"/>
                    </a:lnTo>
                    <a:lnTo>
                      <a:pt x="0" y="16"/>
                    </a:lnTo>
                    <a:lnTo>
                      <a:pt x="0" y="15"/>
                    </a:lnTo>
                    <a:lnTo>
                      <a:pt x="0" y="15"/>
                    </a:lnTo>
                    <a:lnTo>
                      <a:pt x="0" y="14"/>
                    </a:lnTo>
                    <a:lnTo>
                      <a:pt x="0" y="14"/>
                    </a:lnTo>
                    <a:lnTo>
                      <a:pt x="0" y="13"/>
                    </a:lnTo>
                    <a:lnTo>
                      <a:pt x="0" y="14"/>
                    </a:lnTo>
                    <a:lnTo>
                      <a:pt x="0" y="13"/>
                    </a:lnTo>
                    <a:lnTo>
                      <a:pt x="0" y="14"/>
                    </a:lnTo>
                    <a:lnTo>
                      <a:pt x="0" y="13"/>
                    </a:lnTo>
                    <a:lnTo>
                      <a:pt x="0" y="13"/>
                    </a:lnTo>
                    <a:lnTo>
                      <a:pt x="0" y="12"/>
                    </a:lnTo>
                    <a:lnTo>
                      <a:pt x="0" y="12"/>
                    </a:lnTo>
                    <a:lnTo>
                      <a:pt x="0" y="11"/>
                    </a:lnTo>
                    <a:lnTo>
                      <a:pt x="0" y="11"/>
                    </a:lnTo>
                    <a:lnTo>
                      <a:pt x="0" y="11"/>
                    </a:lnTo>
                    <a:lnTo>
                      <a:pt x="0" y="11"/>
                    </a:lnTo>
                    <a:lnTo>
                      <a:pt x="0" y="11"/>
                    </a:lnTo>
                    <a:lnTo>
                      <a:pt x="0" y="11"/>
                    </a:lnTo>
                    <a:lnTo>
                      <a:pt x="0" y="11"/>
                    </a:lnTo>
                    <a:lnTo>
                      <a:pt x="0" y="10"/>
                    </a:lnTo>
                    <a:lnTo>
                      <a:pt x="0" y="10"/>
                    </a:lnTo>
                    <a:lnTo>
                      <a:pt x="0" y="9"/>
                    </a:lnTo>
                    <a:lnTo>
                      <a:pt x="0" y="8"/>
                    </a:lnTo>
                    <a:lnTo>
                      <a:pt x="0" y="8"/>
                    </a:lnTo>
                    <a:lnTo>
                      <a:pt x="0" y="8"/>
                    </a:lnTo>
                    <a:lnTo>
                      <a:pt x="0" y="8"/>
                    </a:lnTo>
                    <a:lnTo>
                      <a:pt x="0" y="8"/>
                    </a:lnTo>
                    <a:lnTo>
                      <a:pt x="0" y="7"/>
                    </a:lnTo>
                    <a:lnTo>
                      <a:pt x="0" y="7"/>
                    </a:lnTo>
                    <a:lnTo>
                      <a:pt x="0" y="7"/>
                    </a:lnTo>
                    <a:lnTo>
                      <a:pt x="0" y="7"/>
                    </a:lnTo>
                    <a:lnTo>
                      <a:pt x="0" y="8"/>
                    </a:lnTo>
                    <a:lnTo>
                      <a:pt x="0" y="7"/>
                    </a:lnTo>
                    <a:lnTo>
                      <a:pt x="0" y="6"/>
                    </a:lnTo>
                    <a:lnTo>
                      <a:pt x="0" y="7"/>
                    </a:lnTo>
                    <a:lnTo>
                      <a:pt x="0" y="6"/>
                    </a:lnTo>
                    <a:lnTo>
                      <a:pt x="0" y="6"/>
                    </a:lnTo>
                    <a:lnTo>
                      <a:pt x="0" y="6"/>
                    </a:lnTo>
                    <a:lnTo>
                      <a:pt x="0" y="6"/>
                    </a:lnTo>
                    <a:lnTo>
                      <a:pt x="0" y="7"/>
                    </a:lnTo>
                    <a:lnTo>
                      <a:pt x="0" y="6"/>
                    </a:lnTo>
                    <a:lnTo>
                      <a:pt x="0" y="6"/>
                    </a:lnTo>
                    <a:lnTo>
                      <a:pt x="0" y="5"/>
                    </a:lnTo>
                    <a:lnTo>
                      <a:pt x="0" y="5"/>
                    </a:lnTo>
                    <a:lnTo>
                      <a:pt x="0" y="6"/>
                    </a:lnTo>
                    <a:lnTo>
                      <a:pt x="0" y="5"/>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4"/>
                    </a:lnTo>
                    <a:lnTo>
                      <a:pt x="0" y="5"/>
                    </a:lnTo>
                    <a:lnTo>
                      <a:pt x="0" y="4"/>
                    </a:lnTo>
                    <a:lnTo>
                      <a:pt x="0" y="5"/>
                    </a:lnTo>
                    <a:lnTo>
                      <a:pt x="0" y="5"/>
                    </a:lnTo>
                    <a:lnTo>
                      <a:pt x="0" y="4"/>
                    </a:lnTo>
                    <a:lnTo>
                      <a:pt x="0" y="5"/>
                    </a:lnTo>
                    <a:lnTo>
                      <a:pt x="0" y="5"/>
                    </a:lnTo>
                    <a:lnTo>
                      <a:pt x="0" y="5"/>
                    </a:lnTo>
                    <a:lnTo>
                      <a:pt x="0" y="5"/>
                    </a:lnTo>
                    <a:lnTo>
                      <a:pt x="0" y="5"/>
                    </a:lnTo>
                    <a:lnTo>
                      <a:pt x="0" y="6"/>
                    </a:lnTo>
                    <a:lnTo>
                      <a:pt x="0" y="5"/>
                    </a:lnTo>
                    <a:lnTo>
                      <a:pt x="0" y="5"/>
                    </a:lnTo>
                    <a:lnTo>
                      <a:pt x="0" y="5"/>
                    </a:lnTo>
                    <a:lnTo>
                      <a:pt x="0" y="5"/>
                    </a:lnTo>
                    <a:lnTo>
                      <a:pt x="0" y="5"/>
                    </a:lnTo>
                    <a:lnTo>
                      <a:pt x="0" y="5"/>
                    </a:lnTo>
                    <a:lnTo>
                      <a:pt x="0" y="4"/>
                    </a:lnTo>
                    <a:lnTo>
                      <a:pt x="0" y="4"/>
                    </a:lnTo>
                    <a:lnTo>
                      <a:pt x="0" y="4"/>
                    </a:lnTo>
                    <a:lnTo>
                      <a:pt x="0" y="5"/>
                    </a:lnTo>
                    <a:lnTo>
                      <a:pt x="0" y="4"/>
                    </a:lnTo>
                    <a:lnTo>
                      <a:pt x="0" y="3"/>
                    </a:lnTo>
                    <a:lnTo>
                      <a:pt x="0" y="3"/>
                    </a:lnTo>
                    <a:lnTo>
                      <a:pt x="0" y="3"/>
                    </a:lnTo>
                    <a:lnTo>
                      <a:pt x="0" y="3"/>
                    </a:lnTo>
                    <a:lnTo>
                      <a:pt x="0" y="2"/>
                    </a:lnTo>
                    <a:lnTo>
                      <a:pt x="0" y="3"/>
                    </a:lnTo>
                    <a:lnTo>
                      <a:pt x="0" y="2"/>
                    </a:lnTo>
                    <a:lnTo>
                      <a:pt x="0" y="3"/>
                    </a:lnTo>
                    <a:lnTo>
                      <a:pt x="0" y="2"/>
                    </a:lnTo>
                    <a:lnTo>
                      <a:pt x="0" y="2"/>
                    </a:lnTo>
                    <a:lnTo>
                      <a:pt x="0" y="2"/>
                    </a:lnTo>
                    <a:lnTo>
                      <a:pt x="0" y="1"/>
                    </a:lnTo>
                    <a:lnTo>
                      <a:pt x="0" y="2"/>
                    </a:lnTo>
                    <a:lnTo>
                      <a:pt x="0" y="2"/>
                    </a:lnTo>
                    <a:lnTo>
                      <a:pt x="0" y="1"/>
                    </a:lnTo>
                    <a:lnTo>
                      <a:pt x="0" y="0"/>
                    </a:lnTo>
                    <a:lnTo>
                      <a:pt x="0" y="1"/>
                    </a:lnTo>
                    <a:lnTo>
                      <a:pt x="0" y="1"/>
                    </a:lnTo>
                    <a:lnTo>
                      <a:pt x="0" y="1"/>
                    </a:lnTo>
                    <a:lnTo>
                      <a:pt x="0" y="2"/>
                    </a:lnTo>
                    <a:lnTo>
                      <a:pt x="0" y="2"/>
                    </a:lnTo>
                    <a:lnTo>
                      <a:pt x="0" y="2"/>
                    </a:lnTo>
                    <a:lnTo>
                      <a:pt x="0" y="2"/>
                    </a:lnTo>
                    <a:lnTo>
                      <a:pt x="0" y="3"/>
                    </a:lnTo>
                    <a:lnTo>
                      <a:pt x="0" y="2"/>
                    </a:lnTo>
                    <a:lnTo>
                      <a:pt x="0" y="2"/>
                    </a:lnTo>
                    <a:lnTo>
                      <a:pt x="0" y="2"/>
                    </a:lnTo>
                    <a:lnTo>
                      <a:pt x="0" y="1"/>
                    </a:lnTo>
                    <a:lnTo>
                      <a:pt x="0" y="2"/>
                    </a:lnTo>
                    <a:lnTo>
                      <a:pt x="0" y="1"/>
                    </a:lnTo>
                    <a:lnTo>
                      <a:pt x="0" y="2"/>
                    </a:lnTo>
                    <a:lnTo>
                      <a:pt x="0" y="2"/>
                    </a:lnTo>
                    <a:lnTo>
                      <a:pt x="0" y="2"/>
                    </a:lnTo>
                    <a:lnTo>
                      <a:pt x="0" y="2"/>
                    </a:lnTo>
                    <a:lnTo>
                      <a:pt x="0" y="2"/>
                    </a:lnTo>
                    <a:lnTo>
                      <a:pt x="0" y="3"/>
                    </a:lnTo>
                    <a:lnTo>
                      <a:pt x="0" y="3"/>
                    </a:lnTo>
                    <a:lnTo>
                      <a:pt x="0" y="4"/>
                    </a:lnTo>
                    <a:lnTo>
                      <a:pt x="0" y="5"/>
                    </a:lnTo>
                    <a:lnTo>
                      <a:pt x="0" y="5"/>
                    </a:lnTo>
                    <a:lnTo>
                      <a:pt x="0" y="5"/>
                    </a:lnTo>
                    <a:lnTo>
                      <a:pt x="0" y="5"/>
                    </a:lnTo>
                    <a:lnTo>
                      <a:pt x="0" y="5"/>
                    </a:lnTo>
                    <a:lnTo>
                      <a:pt x="0" y="5"/>
                    </a:lnTo>
                    <a:lnTo>
                      <a:pt x="0" y="6"/>
                    </a:lnTo>
                    <a:lnTo>
                      <a:pt x="0" y="6"/>
                    </a:lnTo>
                    <a:lnTo>
                      <a:pt x="0" y="6"/>
                    </a:lnTo>
                    <a:lnTo>
                      <a:pt x="0" y="6"/>
                    </a:lnTo>
                    <a:lnTo>
                      <a:pt x="0" y="6"/>
                    </a:lnTo>
                    <a:lnTo>
                      <a:pt x="0" y="6"/>
                    </a:lnTo>
                    <a:lnTo>
                      <a:pt x="0" y="5"/>
                    </a:lnTo>
                    <a:lnTo>
                      <a:pt x="0" y="5"/>
                    </a:lnTo>
                    <a:lnTo>
                      <a:pt x="0" y="4"/>
                    </a:lnTo>
                    <a:lnTo>
                      <a:pt x="0" y="5"/>
                    </a:lnTo>
                    <a:lnTo>
                      <a:pt x="0" y="5"/>
                    </a:lnTo>
                    <a:lnTo>
                      <a:pt x="0" y="5"/>
                    </a:lnTo>
                    <a:lnTo>
                      <a:pt x="0" y="5"/>
                    </a:lnTo>
                    <a:lnTo>
                      <a:pt x="0" y="5"/>
                    </a:lnTo>
                    <a:lnTo>
                      <a:pt x="0" y="5"/>
                    </a:lnTo>
                    <a:lnTo>
                      <a:pt x="0" y="4"/>
                    </a:lnTo>
                    <a:lnTo>
                      <a:pt x="0" y="3"/>
                    </a:lnTo>
                    <a:lnTo>
                      <a:pt x="0" y="3"/>
                    </a:lnTo>
                    <a:lnTo>
                      <a:pt x="0" y="3"/>
                    </a:lnTo>
                    <a:lnTo>
                      <a:pt x="0" y="2"/>
                    </a:lnTo>
                    <a:lnTo>
                      <a:pt x="0" y="2"/>
                    </a:lnTo>
                    <a:lnTo>
                      <a:pt x="0" y="1"/>
                    </a:lnTo>
                    <a:lnTo>
                      <a:pt x="0" y="0"/>
                    </a:lnTo>
                    <a:lnTo>
                      <a:pt x="0" y="1"/>
                    </a:lnTo>
                    <a:lnTo>
                      <a:pt x="0" y="0"/>
                    </a:lnTo>
                    <a:lnTo>
                      <a:pt x="0" y="0"/>
                    </a:lnTo>
                    <a:lnTo>
                      <a:pt x="0" y="1"/>
                    </a:lnTo>
                    <a:lnTo>
                      <a:pt x="0" y="0"/>
                    </a:lnTo>
                    <a:lnTo>
                      <a:pt x="0" y="1"/>
                    </a:lnTo>
                    <a:lnTo>
                      <a:pt x="0" y="2"/>
                    </a:lnTo>
                    <a:lnTo>
                      <a:pt x="0" y="1"/>
                    </a:lnTo>
                    <a:lnTo>
                      <a:pt x="0" y="2"/>
                    </a:lnTo>
                    <a:lnTo>
                      <a:pt x="0" y="2"/>
                    </a:lnTo>
                    <a:lnTo>
                      <a:pt x="0" y="1"/>
                    </a:lnTo>
                    <a:lnTo>
                      <a:pt x="0" y="0"/>
                    </a:lnTo>
                    <a:lnTo>
                      <a:pt x="0" y="1"/>
                    </a:lnTo>
                    <a:lnTo>
                      <a:pt x="0" y="1"/>
                    </a:lnTo>
                    <a:lnTo>
                      <a:pt x="0" y="2"/>
                    </a:lnTo>
                    <a:lnTo>
                      <a:pt x="0" y="1"/>
                    </a:lnTo>
                    <a:lnTo>
                      <a:pt x="0" y="0"/>
                    </a:lnTo>
                    <a:lnTo>
                      <a:pt x="0" y="0"/>
                    </a:lnTo>
                    <a:lnTo>
                      <a:pt x="0" y="1"/>
                    </a:lnTo>
                    <a:lnTo>
                      <a:pt x="0" y="0"/>
                    </a:lnTo>
                    <a:lnTo>
                      <a:pt x="0" y="1"/>
                    </a:lnTo>
                    <a:lnTo>
                      <a:pt x="0" y="1"/>
                    </a:lnTo>
                    <a:lnTo>
                      <a:pt x="0" y="2"/>
                    </a:lnTo>
                    <a:lnTo>
                      <a:pt x="0" y="2"/>
                    </a:lnTo>
                    <a:lnTo>
                      <a:pt x="0" y="1"/>
                    </a:lnTo>
                    <a:lnTo>
                      <a:pt x="0" y="2"/>
                    </a:lnTo>
                    <a:lnTo>
                      <a:pt x="0" y="2"/>
                    </a:lnTo>
                    <a:lnTo>
                      <a:pt x="0" y="2"/>
                    </a:lnTo>
                    <a:lnTo>
                      <a:pt x="0" y="1"/>
                    </a:lnTo>
                    <a:lnTo>
                      <a:pt x="0" y="2"/>
                    </a:lnTo>
                    <a:lnTo>
                      <a:pt x="0" y="3"/>
                    </a:lnTo>
                    <a:lnTo>
                      <a:pt x="0" y="2"/>
                    </a:lnTo>
                    <a:lnTo>
                      <a:pt x="0" y="2"/>
                    </a:lnTo>
                    <a:lnTo>
                      <a:pt x="0" y="3"/>
                    </a:lnTo>
                    <a:lnTo>
                      <a:pt x="0" y="2"/>
                    </a:lnTo>
                    <a:lnTo>
                      <a:pt x="0" y="2"/>
                    </a:lnTo>
                    <a:lnTo>
                      <a:pt x="0" y="2"/>
                    </a:lnTo>
                    <a:lnTo>
                      <a:pt x="0" y="2"/>
                    </a:lnTo>
                    <a:lnTo>
                      <a:pt x="0" y="2"/>
                    </a:lnTo>
                    <a:lnTo>
                      <a:pt x="0" y="2"/>
                    </a:lnTo>
                    <a:lnTo>
                      <a:pt x="0" y="2"/>
                    </a:lnTo>
                    <a:lnTo>
                      <a:pt x="0" y="1"/>
                    </a:lnTo>
                    <a:lnTo>
                      <a:pt x="0" y="1"/>
                    </a:lnTo>
                    <a:lnTo>
                      <a:pt x="0" y="0"/>
                    </a:lnTo>
                    <a:lnTo>
                      <a:pt x="0" y="1"/>
                    </a:lnTo>
                    <a:lnTo>
                      <a:pt x="0" y="1"/>
                    </a:lnTo>
                    <a:lnTo>
                      <a:pt x="0" y="1"/>
                    </a:lnTo>
                    <a:lnTo>
                      <a:pt x="0" y="1"/>
                    </a:lnTo>
                    <a:lnTo>
                      <a:pt x="0" y="1"/>
                    </a:lnTo>
                    <a:lnTo>
                      <a:pt x="0" y="2"/>
                    </a:lnTo>
                  </a:path>
                </a:pathLst>
              </a:custGeom>
              <a:noFill/>
              <a:ln w="0">
                <a:solidFill>
                  <a:srgbClr val="3366FF"/>
                </a:solidFill>
                <a:prstDash val="solid"/>
                <a:round/>
                <a:headEnd/>
                <a:tailEnd/>
              </a:ln>
            </p:spPr>
            <p:txBody>
              <a:bodyPr/>
              <a:lstStyle/>
              <a:p>
                <a:endParaRPr lang="en-GB"/>
              </a:p>
            </p:txBody>
          </p:sp>
          <p:sp>
            <p:nvSpPr>
              <p:cNvPr id="186433" name="Freeform 1089"/>
              <p:cNvSpPr>
                <a:spLocks/>
              </p:cNvSpPr>
              <p:nvPr/>
            </p:nvSpPr>
            <p:spPr bwMode="auto">
              <a:xfrm>
                <a:off x="4098" y="3569"/>
                <a:ext cx="6" cy="78"/>
              </a:xfrm>
              <a:custGeom>
                <a:avLst/>
                <a:gdLst/>
                <a:ahLst/>
                <a:cxnLst>
                  <a:cxn ang="0">
                    <a:pos x="0" y="13"/>
                  </a:cxn>
                  <a:cxn ang="0">
                    <a:pos x="0" y="11"/>
                  </a:cxn>
                  <a:cxn ang="0">
                    <a:pos x="0" y="11"/>
                  </a:cxn>
                  <a:cxn ang="0">
                    <a:pos x="0" y="9"/>
                  </a:cxn>
                  <a:cxn ang="0">
                    <a:pos x="0" y="7"/>
                  </a:cxn>
                  <a:cxn ang="0">
                    <a:pos x="0" y="9"/>
                  </a:cxn>
                  <a:cxn ang="0">
                    <a:pos x="0" y="8"/>
                  </a:cxn>
                  <a:cxn ang="0">
                    <a:pos x="0" y="9"/>
                  </a:cxn>
                  <a:cxn ang="0">
                    <a:pos x="0" y="9"/>
                  </a:cxn>
                  <a:cxn ang="0">
                    <a:pos x="0" y="7"/>
                  </a:cxn>
                  <a:cxn ang="0">
                    <a:pos x="0" y="7"/>
                  </a:cxn>
                  <a:cxn ang="0">
                    <a:pos x="1" y="5"/>
                  </a:cxn>
                  <a:cxn ang="0">
                    <a:pos x="1" y="4"/>
                  </a:cxn>
                  <a:cxn ang="0">
                    <a:pos x="1" y="6"/>
                  </a:cxn>
                  <a:cxn ang="0">
                    <a:pos x="1" y="6"/>
                  </a:cxn>
                  <a:cxn ang="0">
                    <a:pos x="1" y="6"/>
                  </a:cxn>
                  <a:cxn ang="0">
                    <a:pos x="1" y="7"/>
                  </a:cxn>
                  <a:cxn ang="0">
                    <a:pos x="1" y="4"/>
                  </a:cxn>
                  <a:cxn ang="0">
                    <a:pos x="1" y="7"/>
                  </a:cxn>
                  <a:cxn ang="0">
                    <a:pos x="1" y="7"/>
                  </a:cxn>
                  <a:cxn ang="0">
                    <a:pos x="1" y="6"/>
                  </a:cxn>
                  <a:cxn ang="0">
                    <a:pos x="1" y="3"/>
                  </a:cxn>
                  <a:cxn ang="0">
                    <a:pos x="1" y="4"/>
                  </a:cxn>
                  <a:cxn ang="0">
                    <a:pos x="1" y="1"/>
                  </a:cxn>
                  <a:cxn ang="0">
                    <a:pos x="1" y="3"/>
                  </a:cxn>
                  <a:cxn ang="0">
                    <a:pos x="1" y="1"/>
                  </a:cxn>
                  <a:cxn ang="0">
                    <a:pos x="1" y="2"/>
                  </a:cxn>
                  <a:cxn ang="0">
                    <a:pos x="1" y="3"/>
                  </a:cxn>
                  <a:cxn ang="0">
                    <a:pos x="1" y="4"/>
                  </a:cxn>
                  <a:cxn ang="0">
                    <a:pos x="1" y="7"/>
                  </a:cxn>
                  <a:cxn ang="0">
                    <a:pos x="1" y="6"/>
                  </a:cxn>
                  <a:cxn ang="0">
                    <a:pos x="1" y="5"/>
                  </a:cxn>
                  <a:cxn ang="0">
                    <a:pos x="1" y="8"/>
                  </a:cxn>
                  <a:cxn ang="0">
                    <a:pos x="1" y="7"/>
                  </a:cxn>
                  <a:cxn ang="0">
                    <a:pos x="1" y="9"/>
                  </a:cxn>
                  <a:cxn ang="0">
                    <a:pos x="1" y="7"/>
                  </a:cxn>
                  <a:cxn ang="0">
                    <a:pos x="1" y="7"/>
                  </a:cxn>
                  <a:cxn ang="0">
                    <a:pos x="1" y="9"/>
                  </a:cxn>
                  <a:cxn ang="0">
                    <a:pos x="1" y="6"/>
                  </a:cxn>
                  <a:cxn ang="0">
                    <a:pos x="1" y="5"/>
                  </a:cxn>
                  <a:cxn ang="0">
                    <a:pos x="1" y="6"/>
                  </a:cxn>
                  <a:cxn ang="0">
                    <a:pos x="1" y="5"/>
                  </a:cxn>
                  <a:cxn ang="0">
                    <a:pos x="1" y="6"/>
                  </a:cxn>
                  <a:cxn ang="0">
                    <a:pos x="1" y="6"/>
                  </a:cxn>
                  <a:cxn ang="0">
                    <a:pos x="1" y="8"/>
                  </a:cxn>
                  <a:cxn ang="0">
                    <a:pos x="1" y="8"/>
                  </a:cxn>
                  <a:cxn ang="0">
                    <a:pos x="1" y="8"/>
                  </a:cxn>
                  <a:cxn ang="0">
                    <a:pos x="1" y="4"/>
                  </a:cxn>
                  <a:cxn ang="0">
                    <a:pos x="1" y="6"/>
                  </a:cxn>
                  <a:cxn ang="0">
                    <a:pos x="1" y="5"/>
                  </a:cxn>
                  <a:cxn ang="0">
                    <a:pos x="1" y="3"/>
                  </a:cxn>
                  <a:cxn ang="0">
                    <a:pos x="1" y="5"/>
                  </a:cxn>
                  <a:cxn ang="0">
                    <a:pos x="1" y="4"/>
                  </a:cxn>
                  <a:cxn ang="0">
                    <a:pos x="1" y="4"/>
                  </a:cxn>
                  <a:cxn ang="0">
                    <a:pos x="1" y="3"/>
                  </a:cxn>
                  <a:cxn ang="0">
                    <a:pos x="1" y="2"/>
                  </a:cxn>
                  <a:cxn ang="0">
                    <a:pos x="1" y="3"/>
                  </a:cxn>
                  <a:cxn ang="0">
                    <a:pos x="1" y="3"/>
                  </a:cxn>
                  <a:cxn ang="0">
                    <a:pos x="1" y="3"/>
                  </a:cxn>
                  <a:cxn ang="0">
                    <a:pos x="1" y="4"/>
                  </a:cxn>
                  <a:cxn ang="0">
                    <a:pos x="1" y="4"/>
                  </a:cxn>
                  <a:cxn ang="0">
                    <a:pos x="1" y="5"/>
                  </a:cxn>
                  <a:cxn ang="0">
                    <a:pos x="1" y="4"/>
                  </a:cxn>
                </a:cxnLst>
                <a:rect l="0" t="0" r="r" b="b"/>
                <a:pathLst>
                  <a:path w="1" h="13">
                    <a:moveTo>
                      <a:pt x="0" y="11"/>
                    </a:moveTo>
                    <a:lnTo>
                      <a:pt x="0" y="10"/>
                    </a:lnTo>
                    <a:lnTo>
                      <a:pt x="0" y="11"/>
                    </a:lnTo>
                    <a:lnTo>
                      <a:pt x="0" y="11"/>
                    </a:lnTo>
                    <a:lnTo>
                      <a:pt x="0" y="11"/>
                    </a:lnTo>
                    <a:lnTo>
                      <a:pt x="0" y="11"/>
                    </a:lnTo>
                    <a:lnTo>
                      <a:pt x="0" y="12"/>
                    </a:lnTo>
                    <a:lnTo>
                      <a:pt x="0" y="12"/>
                    </a:lnTo>
                    <a:lnTo>
                      <a:pt x="0" y="12"/>
                    </a:lnTo>
                    <a:lnTo>
                      <a:pt x="0" y="12"/>
                    </a:lnTo>
                    <a:lnTo>
                      <a:pt x="0" y="13"/>
                    </a:lnTo>
                    <a:lnTo>
                      <a:pt x="0" y="13"/>
                    </a:lnTo>
                    <a:lnTo>
                      <a:pt x="0" y="13"/>
                    </a:lnTo>
                    <a:lnTo>
                      <a:pt x="0" y="13"/>
                    </a:lnTo>
                    <a:lnTo>
                      <a:pt x="0" y="12"/>
                    </a:lnTo>
                    <a:lnTo>
                      <a:pt x="0" y="12"/>
                    </a:lnTo>
                    <a:lnTo>
                      <a:pt x="0" y="13"/>
                    </a:lnTo>
                    <a:lnTo>
                      <a:pt x="0" y="12"/>
                    </a:lnTo>
                    <a:lnTo>
                      <a:pt x="0" y="12"/>
                    </a:lnTo>
                    <a:lnTo>
                      <a:pt x="0" y="11"/>
                    </a:lnTo>
                    <a:lnTo>
                      <a:pt x="0" y="11"/>
                    </a:lnTo>
                    <a:lnTo>
                      <a:pt x="0" y="11"/>
                    </a:lnTo>
                    <a:lnTo>
                      <a:pt x="0" y="11"/>
                    </a:lnTo>
                    <a:lnTo>
                      <a:pt x="0" y="11"/>
                    </a:lnTo>
                    <a:lnTo>
                      <a:pt x="0" y="12"/>
                    </a:lnTo>
                    <a:lnTo>
                      <a:pt x="0" y="11"/>
                    </a:lnTo>
                    <a:lnTo>
                      <a:pt x="0" y="12"/>
                    </a:lnTo>
                    <a:lnTo>
                      <a:pt x="0" y="11"/>
                    </a:lnTo>
                    <a:lnTo>
                      <a:pt x="0" y="11"/>
                    </a:lnTo>
                    <a:lnTo>
                      <a:pt x="0" y="11"/>
                    </a:lnTo>
                    <a:lnTo>
                      <a:pt x="0" y="11"/>
                    </a:lnTo>
                    <a:lnTo>
                      <a:pt x="0" y="12"/>
                    </a:lnTo>
                    <a:lnTo>
                      <a:pt x="0" y="11"/>
                    </a:lnTo>
                    <a:lnTo>
                      <a:pt x="0" y="11"/>
                    </a:lnTo>
                    <a:lnTo>
                      <a:pt x="0" y="10"/>
                    </a:lnTo>
                    <a:lnTo>
                      <a:pt x="0" y="11"/>
                    </a:lnTo>
                    <a:lnTo>
                      <a:pt x="0" y="11"/>
                    </a:lnTo>
                    <a:lnTo>
                      <a:pt x="0" y="10"/>
                    </a:lnTo>
                    <a:lnTo>
                      <a:pt x="0" y="11"/>
                    </a:lnTo>
                    <a:lnTo>
                      <a:pt x="0" y="10"/>
                    </a:lnTo>
                    <a:lnTo>
                      <a:pt x="0" y="9"/>
                    </a:lnTo>
                    <a:lnTo>
                      <a:pt x="0" y="9"/>
                    </a:lnTo>
                    <a:lnTo>
                      <a:pt x="0" y="9"/>
                    </a:lnTo>
                    <a:lnTo>
                      <a:pt x="0" y="9"/>
                    </a:lnTo>
                    <a:lnTo>
                      <a:pt x="0" y="8"/>
                    </a:lnTo>
                    <a:lnTo>
                      <a:pt x="0" y="8"/>
                    </a:lnTo>
                    <a:lnTo>
                      <a:pt x="0" y="8"/>
                    </a:lnTo>
                    <a:lnTo>
                      <a:pt x="0" y="8"/>
                    </a:lnTo>
                    <a:lnTo>
                      <a:pt x="0" y="7"/>
                    </a:lnTo>
                    <a:lnTo>
                      <a:pt x="0" y="7"/>
                    </a:lnTo>
                    <a:lnTo>
                      <a:pt x="0" y="6"/>
                    </a:lnTo>
                    <a:lnTo>
                      <a:pt x="0" y="6"/>
                    </a:lnTo>
                    <a:lnTo>
                      <a:pt x="0" y="6"/>
                    </a:lnTo>
                    <a:lnTo>
                      <a:pt x="0" y="6"/>
                    </a:lnTo>
                    <a:lnTo>
                      <a:pt x="0" y="7"/>
                    </a:lnTo>
                    <a:lnTo>
                      <a:pt x="0" y="7"/>
                    </a:lnTo>
                    <a:lnTo>
                      <a:pt x="0" y="8"/>
                    </a:lnTo>
                    <a:lnTo>
                      <a:pt x="0" y="8"/>
                    </a:lnTo>
                    <a:lnTo>
                      <a:pt x="0" y="8"/>
                    </a:lnTo>
                    <a:lnTo>
                      <a:pt x="0" y="9"/>
                    </a:lnTo>
                    <a:lnTo>
                      <a:pt x="0" y="8"/>
                    </a:lnTo>
                    <a:lnTo>
                      <a:pt x="0" y="8"/>
                    </a:lnTo>
                    <a:lnTo>
                      <a:pt x="0" y="9"/>
                    </a:lnTo>
                    <a:lnTo>
                      <a:pt x="0" y="8"/>
                    </a:lnTo>
                    <a:lnTo>
                      <a:pt x="0" y="9"/>
                    </a:lnTo>
                    <a:lnTo>
                      <a:pt x="0" y="9"/>
                    </a:lnTo>
                    <a:lnTo>
                      <a:pt x="0" y="9"/>
                    </a:ln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8"/>
                    </a:lnTo>
                    <a:lnTo>
                      <a:pt x="0" y="9"/>
                    </a:lnTo>
                    <a:lnTo>
                      <a:pt x="0" y="9"/>
                    </a:lnTo>
                    <a:lnTo>
                      <a:pt x="0" y="10"/>
                    </a:lnTo>
                    <a:lnTo>
                      <a:pt x="0" y="9"/>
                    </a:lnTo>
                    <a:lnTo>
                      <a:pt x="0" y="10"/>
                    </a:lnTo>
                    <a:lnTo>
                      <a:pt x="0" y="9"/>
                    </a:lnTo>
                    <a:lnTo>
                      <a:pt x="0" y="10"/>
                    </a:lnTo>
                    <a:lnTo>
                      <a:pt x="0" y="10"/>
                    </a:lnTo>
                    <a:lnTo>
                      <a:pt x="0" y="9"/>
                    </a:lnTo>
                    <a:lnTo>
                      <a:pt x="0" y="10"/>
                    </a:lnTo>
                    <a:lnTo>
                      <a:pt x="0" y="9"/>
                    </a:lnTo>
                    <a:lnTo>
                      <a:pt x="0" y="9"/>
                    </a:lnTo>
                    <a:lnTo>
                      <a:pt x="0" y="8"/>
                    </a:lnTo>
                    <a:lnTo>
                      <a:pt x="0" y="8"/>
                    </a:lnTo>
                    <a:lnTo>
                      <a:pt x="0" y="8"/>
                    </a:lnTo>
                    <a:lnTo>
                      <a:pt x="0" y="8"/>
                    </a:lnTo>
                    <a:lnTo>
                      <a:pt x="0" y="8"/>
                    </a:lnTo>
                    <a:lnTo>
                      <a:pt x="0" y="8"/>
                    </a:lnTo>
                    <a:lnTo>
                      <a:pt x="0" y="8"/>
                    </a:lnTo>
                    <a:lnTo>
                      <a:pt x="0" y="7"/>
                    </a:lnTo>
                    <a:lnTo>
                      <a:pt x="0" y="8"/>
                    </a:lnTo>
                    <a:lnTo>
                      <a:pt x="0" y="7"/>
                    </a:lnTo>
                    <a:lnTo>
                      <a:pt x="0" y="7"/>
                    </a:lnTo>
                    <a:lnTo>
                      <a:pt x="0" y="7"/>
                    </a:lnTo>
                    <a:lnTo>
                      <a:pt x="0" y="8"/>
                    </a:lnTo>
                    <a:lnTo>
                      <a:pt x="0" y="8"/>
                    </a:lnTo>
                    <a:lnTo>
                      <a:pt x="0" y="8"/>
                    </a:lnTo>
                    <a:lnTo>
                      <a:pt x="0" y="8"/>
                    </a:lnTo>
                    <a:lnTo>
                      <a:pt x="0" y="7"/>
                    </a:lnTo>
                    <a:lnTo>
                      <a:pt x="0" y="8"/>
                    </a:lnTo>
                    <a:lnTo>
                      <a:pt x="0" y="7"/>
                    </a:lnTo>
                    <a:lnTo>
                      <a:pt x="0" y="8"/>
                    </a:lnTo>
                    <a:lnTo>
                      <a:pt x="0" y="7"/>
                    </a:lnTo>
                    <a:lnTo>
                      <a:pt x="0" y="7"/>
                    </a:lnTo>
                    <a:lnTo>
                      <a:pt x="0" y="7"/>
                    </a:lnTo>
                    <a:lnTo>
                      <a:pt x="0" y="7"/>
                    </a:lnTo>
                    <a:lnTo>
                      <a:pt x="0" y="8"/>
                    </a:lnTo>
                    <a:lnTo>
                      <a:pt x="0" y="7"/>
                    </a:lnTo>
                    <a:lnTo>
                      <a:pt x="0" y="8"/>
                    </a:lnTo>
                    <a:lnTo>
                      <a:pt x="0" y="7"/>
                    </a:lnTo>
                    <a:lnTo>
                      <a:pt x="0" y="7"/>
                    </a:lnTo>
                    <a:lnTo>
                      <a:pt x="0" y="7"/>
                    </a:lnTo>
                    <a:lnTo>
                      <a:pt x="0" y="6"/>
                    </a:lnTo>
                    <a:lnTo>
                      <a:pt x="1" y="6"/>
                    </a:lnTo>
                    <a:lnTo>
                      <a:pt x="1" y="5"/>
                    </a:lnTo>
                    <a:lnTo>
                      <a:pt x="1" y="6"/>
                    </a:lnTo>
                    <a:lnTo>
                      <a:pt x="1" y="5"/>
                    </a:lnTo>
                    <a:lnTo>
                      <a:pt x="1" y="5"/>
                    </a:lnTo>
                    <a:lnTo>
                      <a:pt x="1" y="5"/>
                    </a:lnTo>
                    <a:lnTo>
                      <a:pt x="1" y="5"/>
                    </a:lnTo>
                    <a:lnTo>
                      <a:pt x="1" y="4"/>
                    </a:lnTo>
                    <a:lnTo>
                      <a:pt x="1" y="4"/>
                    </a:lnTo>
                    <a:lnTo>
                      <a:pt x="1" y="4"/>
                    </a:lnTo>
                    <a:lnTo>
                      <a:pt x="1" y="4"/>
                    </a:lnTo>
                    <a:lnTo>
                      <a:pt x="1" y="4"/>
                    </a:lnTo>
                    <a:lnTo>
                      <a:pt x="1" y="4"/>
                    </a:lnTo>
                    <a:lnTo>
                      <a:pt x="1" y="4"/>
                    </a:lnTo>
                    <a:lnTo>
                      <a:pt x="1" y="5"/>
                    </a:lnTo>
                    <a:lnTo>
                      <a:pt x="1" y="6"/>
                    </a:lnTo>
                    <a:lnTo>
                      <a:pt x="1" y="6"/>
                    </a:lnTo>
                    <a:lnTo>
                      <a:pt x="1" y="6"/>
                    </a:lnTo>
                    <a:lnTo>
                      <a:pt x="1" y="6"/>
                    </a:lnTo>
                    <a:lnTo>
                      <a:pt x="1" y="6"/>
                    </a:lnTo>
                    <a:lnTo>
                      <a:pt x="1" y="6"/>
                    </a:lnTo>
                    <a:lnTo>
                      <a:pt x="1" y="7"/>
                    </a:lnTo>
                    <a:lnTo>
                      <a:pt x="1" y="6"/>
                    </a:lnTo>
                    <a:lnTo>
                      <a:pt x="1" y="6"/>
                    </a:lnTo>
                    <a:lnTo>
                      <a:pt x="1" y="7"/>
                    </a:lnTo>
                    <a:lnTo>
                      <a:pt x="1" y="7"/>
                    </a:lnTo>
                    <a:lnTo>
                      <a:pt x="1" y="8"/>
                    </a:lnTo>
                    <a:lnTo>
                      <a:pt x="1" y="7"/>
                    </a:lnTo>
                    <a:lnTo>
                      <a:pt x="1" y="7"/>
                    </a:lnTo>
                    <a:lnTo>
                      <a:pt x="1" y="7"/>
                    </a:lnTo>
                    <a:lnTo>
                      <a:pt x="1" y="6"/>
                    </a:lnTo>
                    <a:lnTo>
                      <a:pt x="1" y="7"/>
                    </a:lnTo>
                    <a:lnTo>
                      <a:pt x="1" y="6"/>
                    </a:lnTo>
                    <a:lnTo>
                      <a:pt x="1" y="6"/>
                    </a:lnTo>
                    <a:lnTo>
                      <a:pt x="1" y="6"/>
                    </a:lnTo>
                    <a:lnTo>
                      <a:pt x="1" y="6"/>
                    </a:lnTo>
                    <a:lnTo>
                      <a:pt x="1" y="6"/>
                    </a:lnTo>
                    <a:lnTo>
                      <a:pt x="1" y="6"/>
                    </a:lnTo>
                    <a:lnTo>
                      <a:pt x="1" y="6"/>
                    </a:lnTo>
                    <a:lnTo>
                      <a:pt x="1" y="6"/>
                    </a:lnTo>
                    <a:lnTo>
                      <a:pt x="1" y="5"/>
                    </a:lnTo>
                    <a:lnTo>
                      <a:pt x="1" y="5"/>
                    </a:lnTo>
                    <a:lnTo>
                      <a:pt x="1" y="5"/>
                    </a:lnTo>
                    <a:lnTo>
                      <a:pt x="1" y="6"/>
                    </a:lnTo>
                    <a:lnTo>
                      <a:pt x="1" y="6"/>
                    </a:lnTo>
                    <a:lnTo>
                      <a:pt x="1" y="6"/>
                    </a:lnTo>
                    <a:lnTo>
                      <a:pt x="1" y="6"/>
                    </a:lnTo>
                    <a:lnTo>
                      <a:pt x="1" y="6"/>
                    </a:lnTo>
                    <a:lnTo>
                      <a:pt x="1" y="5"/>
                    </a:lnTo>
                    <a:lnTo>
                      <a:pt x="1" y="6"/>
                    </a:lnTo>
                    <a:lnTo>
                      <a:pt x="1" y="6"/>
                    </a:lnTo>
                    <a:lnTo>
                      <a:pt x="1" y="5"/>
                    </a:lnTo>
                    <a:lnTo>
                      <a:pt x="1" y="5"/>
                    </a:lnTo>
                    <a:lnTo>
                      <a:pt x="1" y="6"/>
                    </a:lnTo>
                    <a:lnTo>
                      <a:pt x="1" y="6"/>
                    </a:lnTo>
                    <a:lnTo>
                      <a:pt x="1" y="7"/>
                    </a:lnTo>
                    <a:lnTo>
                      <a:pt x="1" y="7"/>
                    </a:lnTo>
                    <a:lnTo>
                      <a:pt x="1" y="6"/>
                    </a:lnTo>
                    <a:lnTo>
                      <a:pt x="1" y="6"/>
                    </a:lnTo>
                    <a:lnTo>
                      <a:pt x="1" y="6"/>
                    </a:lnTo>
                    <a:lnTo>
                      <a:pt x="1" y="5"/>
                    </a:lnTo>
                    <a:lnTo>
                      <a:pt x="1" y="5"/>
                    </a:lnTo>
                    <a:lnTo>
                      <a:pt x="1" y="5"/>
                    </a:lnTo>
                    <a:lnTo>
                      <a:pt x="1" y="5"/>
                    </a:lnTo>
                    <a:lnTo>
                      <a:pt x="1" y="4"/>
                    </a:lnTo>
                    <a:lnTo>
                      <a:pt x="1" y="5"/>
                    </a:lnTo>
                    <a:lnTo>
                      <a:pt x="1" y="4"/>
                    </a:lnTo>
                    <a:lnTo>
                      <a:pt x="1" y="4"/>
                    </a:lnTo>
                    <a:lnTo>
                      <a:pt x="1" y="4"/>
                    </a:lnTo>
                    <a:lnTo>
                      <a:pt x="1" y="4"/>
                    </a:lnTo>
                    <a:lnTo>
                      <a:pt x="1" y="5"/>
                    </a:lnTo>
                    <a:lnTo>
                      <a:pt x="1" y="5"/>
                    </a:lnTo>
                    <a:lnTo>
                      <a:pt x="1" y="6"/>
                    </a:lnTo>
                    <a:lnTo>
                      <a:pt x="1" y="6"/>
                    </a:lnTo>
                    <a:lnTo>
                      <a:pt x="1" y="6"/>
                    </a:lnTo>
                    <a:lnTo>
                      <a:pt x="1" y="6"/>
                    </a:lnTo>
                    <a:lnTo>
                      <a:pt x="1" y="7"/>
                    </a:lnTo>
                    <a:lnTo>
                      <a:pt x="1" y="7"/>
                    </a:lnTo>
                    <a:lnTo>
                      <a:pt x="1" y="7"/>
                    </a:lnTo>
                    <a:lnTo>
                      <a:pt x="1" y="8"/>
                    </a:lnTo>
                    <a:lnTo>
                      <a:pt x="1" y="7"/>
                    </a:lnTo>
                    <a:lnTo>
                      <a:pt x="1" y="8"/>
                    </a:lnTo>
                    <a:lnTo>
                      <a:pt x="1" y="8"/>
                    </a:lnTo>
                    <a:lnTo>
                      <a:pt x="1" y="8"/>
                    </a:lnTo>
                    <a:lnTo>
                      <a:pt x="1" y="8"/>
                    </a:lnTo>
                    <a:lnTo>
                      <a:pt x="1" y="8"/>
                    </a:lnTo>
                    <a:lnTo>
                      <a:pt x="1" y="8"/>
                    </a:lnTo>
                    <a:lnTo>
                      <a:pt x="1" y="8"/>
                    </a:lnTo>
                    <a:lnTo>
                      <a:pt x="1" y="8"/>
                    </a:lnTo>
                    <a:lnTo>
                      <a:pt x="1" y="7"/>
                    </a:lnTo>
                    <a:lnTo>
                      <a:pt x="1" y="7"/>
                    </a:lnTo>
                    <a:lnTo>
                      <a:pt x="1" y="6"/>
                    </a:lnTo>
                    <a:lnTo>
                      <a:pt x="1" y="6"/>
                    </a:lnTo>
                    <a:lnTo>
                      <a:pt x="1" y="6"/>
                    </a:lnTo>
                    <a:lnTo>
                      <a:pt x="1" y="5"/>
                    </a:lnTo>
                    <a:lnTo>
                      <a:pt x="1" y="6"/>
                    </a:lnTo>
                    <a:lnTo>
                      <a:pt x="1" y="5"/>
                    </a:lnTo>
                    <a:lnTo>
                      <a:pt x="1" y="5"/>
                    </a:lnTo>
                    <a:lnTo>
                      <a:pt x="1" y="5"/>
                    </a:lnTo>
                    <a:lnTo>
                      <a:pt x="1" y="6"/>
                    </a:lnTo>
                    <a:lnTo>
                      <a:pt x="1" y="6"/>
                    </a:lnTo>
                    <a:lnTo>
                      <a:pt x="1" y="6"/>
                    </a:lnTo>
                    <a:lnTo>
                      <a:pt x="1" y="6"/>
                    </a:lnTo>
                    <a:lnTo>
                      <a:pt x="1" y="5"/>
                    </a:lnTo>
                    <a:lnTo>
                      <a:pt x="1" y="5"/>
                    </a:lnTo>
                    <a:lnTo>
                      <a:pt x="1" y="4"/>
                    </a:lnTo>
                    <a:lnTo>
                      <a:pt x="1" y="4"/>
                    </a:lnTo>
                    <a:lnTo>
                      <a:pt x="1" y="3"/>
                    </a:lnTo>
                    <a:lnTo>
                      <a:pt x="1" y="3"/>
                    </a:lnTo>
                    <a:lnTo>
                      <a:pt x="1" y="3"/>
                    </a:lnTo>
                    <a:lnTo>
                      <a:pt x="1" y="2"/>
                    </a:lnTo>
                    <a:lnTo>
                      <a:pt x="1" y="3"/>
                    </a:lnTo>
                    <a:lnTo>
                      <a:pt x="1" y="3"/>
                    </a:lnTo>
                    <a:lnTo>
                      <a:pt x="1" y="3"/>
                    </a:lnTo>
                    <a:lnTo>
                      <a:pt x="1" y="4"/>
                    </a:lnTo>
                    <a:lnTo>
                      <a:pt x="1" y="4"/>
                    </a:lnTo>
                    <a:lnTo>
                      <a:pt x="1" y="4"/>
                    </a:lnTo>
                    <a:lnTo>
                      <a:pt x="1" y="3"/>
                    </a:lnTo>
                    <a:lnTo>
                      <a:pt x="1" y="4"/>
                    </a:lnTo>
                    <a:lnTo>
                      <a:pt x="1" y="3"/>
                    </a:lnTo>
                    <a:lnTo>
                      <a:pt x="1" y="4"/>
                    </a:lnTo>
                    <a:lnTo>
                      <a:pt x="1" y="4"/>
                    </a:lnTo>
                    <a:lnTo>
                      <a:pt x="1" y="4"/>
                    </a:lnTo>
                    <a:lnTo>
                      <a:pt x="1" y="3"/>
                    </a:lnTo>
                    <a:lnTo>
                      <a:pt x="1" y="2"/>
                    </a:lnTo>
                    <a:lnTo>
                      <a:pt x="1" y="2"/>
                    </a:lnTo>
                    <a:lnTo>
                      <a:pt x="1" y="2"/>
                    </a:lnTo>
                    <a:lnTo>
                      <a:pt x="1" y="1"/>
                    </a:lnTo>
                    <a:lnTo>
                      <a:pt x="1" y="1"/>
                    </a:lnTo>
                    <a:lnTo>
                      <a:pt x="1" y="1"/>
                    </a:lnTo>
                    <a:lnTo>
                      <a:pt x="1" y="0"/>
                    </a:lnTo>
                    <a:lnTo>
                      <a:pt x="1" y="1"/>
                    </a:lnTo>
                    <a:lnTo>
                      <a:pt x="1" y="1"/>
                    </a:lnTo>
                    <a:lnTo>
                      <a:pt x="1" y="1"/>
                    </a:lnTo>
                    <a:lnTo>
                      <a:pt x="1" y="1"/>
                    </a:lnTo>
                    <a:lnTo>
                      <a:pt x="1" y="2"/>
                    </a:lnTo>
                    <a:lnTo>
                      <a:pt x="1" y="3"/>
                    </a:lnTo>
                    <a:lnTo>
                      <a:pt x="1" y="3"/>
                    </a:lnTo>
                    <a:lnTo>
                      <a:pt x="1" y="3"/>
                    </a:lnTo>
                    <a:lnTo>
                      <a:pt x="1" y="4"/>
                    </a:lnTo>
                    <a:lnTo>
                      <a:pt x="1" y="4"/>
                    </a:lnTo>
                    <a:lnTo>
                      <a:pt x="1" y="4"/>
                    </a:lnTo>
                    <a:lnTo>
                      <a:pt x="1" y="3"/>
                    </a:lnTo>
                    <a:lnTo>
                      <a:pt x="1" y="3"/>
                    </a:lnTo>
                    <a:lnTo>
                      <a:pt x="1" y="3"/>
                    </a:lnTo>
                    <a:lnTo>
                      <a:pt x="1" y="4"/>
                    </a:lnTo>
                    <a:lnTo>
                      <a:pt x="1" y="3"/>
                    </a:lnTo>
                    <a:lnTo>
                      <a:pt x="1" y="3"/>
                    </a:lnTo>
                    <a:lnTo>
                      <a:pt x="1" y="2"/>
                    </a:lnTo>
                    <a:lnTo>
                      <a:pt x="1" y="1"/>
                    </a:lnTo>
                    <a:lnTo>
                      <a:pt x="1" y="1"/>
                    </a:lnTo>
                    <a:lnTo>
                      <a:pt x="1" y="1"/>
                    </a:lnTo>
                    <a:lnTo>
                      <a:pt x="1" y="1"/>
                    </a:lnTo>
                    <a:lnTo>
                      <a:pt x="1" y="1"/>
                    </a:lnTo>
                    <a:lnTo>
                      <a:pt x="1" y="1"/>
                    </a:lnTo>
                    <a:lnTo>
                      <a:pt x="1" y="1"/>
                    </a:lnTo>
                    <a:lnTo>
                      <a:pt x="1" y="2"/>
                    </a:lnTo>
                    <a:lnTo>
                      <a:pt x="1" y="2"/>
                    </a:lnTo>
                    <a:lnTo>
                      <a:pt x="1" y="2"/>
                    </a:lnTo>
                    <a:lnTo>
                      <a:pt x="1" y="2"/>
                    </a:lnTo>
                    <a:lnTo>
                      <a:pt x="1" y="2"/>
                    </a:lnTo>
                    <a:lnTo>
                      <a:pt x="1" y="3"/>
                    </a:lnTo>
                    <a:lnTo>
                      <a:pt x="1" y="2"/>
                    </a:lnTo>
                    <a:lnTo>
                      <a:pt x="1" y="1"/>
                    </a:lnTo>
                    <a:lnTo>
                      <a:pt x="1" y="1"/>
                    </a:lnTo>
                    <a:lnTo>
                      <a:pt x="1" y="2"/>
                    </a:lnTo>
                    <a:lnTo>
                      <a:pt x="1" y="2"/>
                    </a:lnTo>
                    <a:lnTo>
                      <a:pt x="1" y="2"/>
                    </a:lnTo>
                    <a:lnTo>
                      <a:pt x="1" y="3"/>
                    </a:lnTo>
                    <a:lnTo>
                      <a:pt x="1" y="3"/>
                    </a:lnTo>
                    <a:lnTo>
                      <a:pt x="1" y="3"/>
                    </a:lnTo>
                    <a:lnTo>
                      <a:pt x="1" y="3"/>
                    </a:lnTo>
                    <a:lnTo>
                      <a:pt x="1" y="3"/>
                    </a:lnTo>
                    <a:lnTo>
                      <a:pt x="1" y="3"/>
                    </a:lnTo>
                    <a:lnTo>
                      <a:pt x="1" y="3"/>
                    </a:lnTo>
                    <a:lnTo>
                      <a:pt x="1" y="3"/>
                    </a:lnTo>
                    <a:lnTo>
                      <a:pt x="1" y="4"/>
                    </a:lnTo>
                    <a:lnTo>
                      <a:pt x="1" y="3"/>
                    </a:lnTo>
                    <a:lnTo>
                      <a:pt x="1" y="4"/>
                    </a:lnTo>
                    <a:lnTo>
                      <a:pt x="1" y="3"/>
                    </a:lnTo>
                    <a:lnTo>
                      <a:pt x="1" y="4"/>
                    </a:lnTo>
                    <a:lnTo>
                      <a:pt x="1" y="3"/>
                    </a:lnTo>
                    <a:lnTo>
                      <a:pt x="1" y="3"/>
                    </a:lnTo>
                    <a:lnTo>
                      <a:pt x="1" y="3"/>
                    </a:lnTo>
                    <a:lnTo>
                      <a:pt x="1" y="2"/>
                    </a:lnTo>
                    <a:lnTo>
                      <a:pt x="1" y="3"/>
                    </a:lnTo>
                    <a:lnTo>
                      <a:pt x="1" y="4"/>
                    </a:lnTo>
                    <a:lnTo>
                      <a:pt x="1" y="4"/>
                    </a:lnTo>
                    <a:lnTo>
                      <a:pt x="1" y="4"/>
                    </a:lnTo>
                    <a:lnTo>
                      <a:pt x="1" y="5"/>
                    </a:lnTo>
                    <a:lnTo>
                      <a:pt x="1" y="5"/>
                    </a:lnTo>
                    <a:lnTo>
                      <a:pt x="1" y="6"/>
                    </a:lnTo>
                    <a:lnTo>
                      <a:pt x="1" y="6"/>
                    </a:lnTo>
                    <a:lnTo>
                      <a:pt x="1" y="6"/>
                    </a:lnTo>
                    <a:lnTo>
                      <a:pt x="1" y="5"/>
                    </a:lnTo>
                    <a:lnTo>
                      <a:pt x="1" y="6"/>
                    </a:lnTo>
                    <a:lnTo>
                      <a:pt x="1" y="6"/>
                    </a:lnTo>
                    <a:lnTo>
                      <a:pt x="1" y="7"/>
                    </a:lnTo>
                    <a:lnTo>
                      <a:pt x="1" y="6"/>
                    </a:lnTo>
                    <a:lnTo>
                      <a:pt x="1" y="7"/>
                    </a:lnTo>
                    <a:lnTo>
                      <a:pt x="1" y="6"/>
                    </a:lnTo>
                    <a:lnTo>
                      <a:pt x="1" y="7"/>
                    </a:lnTo>
                    <a:lnTo>
                      <a:pt x="1" y="7"/>
                    </a:lnTo>
                    <a:lnTo>
                      <a:pt x="1" y="7"/>
                    </a:lnTo>
                    <a:lnTo>
                      <a:pt x="1" y="7"/>
                    </a:lnTo>
                    <a:lnTo>
                      <a:pt x="1" y="6"/>
                    </a:lnTo>
                    <a:lnTo>
                      <a:pt x="1" y="6"/>
                    </a:lnTo>
                    <a:lnTo>
                      <a:pt x="1" y="6"/>
                    </a:lnTo>
                    <a:lnTo>
                      <a:pt x="1" y="6"/>
                    </a:lnTo>
                    <a:lnTo>
                      <a:pt x="1" y="6"/>
                    </a:lnTo>
                    <a:lnTo>
                      <a:pt x="1" y="6"/>
                    </a:lnTo>
                    <a:lnTo>
                      <a:pt x="1" y="7"/>
                    </a:lnTo>
                    <a:lnTo>
                      <a:pt x="1" y="6"/>
                    </a:lnTo>
                    <a:lnTo>
                      <a:pt x="1" y="7"/>
                    </a:lnTo>
                    <a:lnTo>
                      <a:pt x="1" y="8"/>
                    </a:lnTo>
                    <a:lnTo>
                      <a:pt x="1" y="7"/>
                    </a:lnTo>
                    <a:lnTo>
                      <a:pt x="1" y="7"/>
                    </a:lnTo>
                    <a:lnTo>
                      <a:pt x="1" y="6"/>
                    </a:lnTo>
                    <a:lnTo>
                      <a:pt x="1" y="5"/>
                    </a:lnTo>
                    <a:lnTo>
                      <a:pt x="1" y="5"/>
                    </a:lnTo>
                    <a:lnTo>
                      <a:pt x="1" y="5"/>
                    </a:lnTo>
                    <a:lnTo>
                      <a:pt x="1" y="5"/>
                    </a:lnTo>
                    <a:lnTo>
                      <a:pt x="1" y="6"/>
                    </a:lnTo>
                    <a:lnTo>
                      <a:pt x="1" y="6"/>
                    </a:lnTo>
                    <a:lnTo>
                      <a:pt x="1" y="6"/>
                    </a:lnTo>
                    <a:lnTo>
                      <a:pt x="1" y="7"/>
                    </a:lnTo>
                    <a:lnTo>
                      <a:pt x="1" y="7"/>
                    </a:lnTo>
                    <a:lnTo>
                      <a:pt x="1" y="8"/>
                    </a:lnTo>
                    <a:lnTo>
                      <a:pt x="1" y="7"/>
                    </a:lnTo>
                    <a:lnTo>
                      <a:pt x="1" y="7"/>
                    </a:lnTo>
                    <a:lnTo>
                      <a:pt x="1" y="8"/>
                    </a:lnTo>
                    <a:lnTo>
                      <a:pt x="1" y="8"/>
                    </a:lnTo>
                    <a:lnTo>
                      <a:pt x="1" y="8"/>
                    </a:lnTo>
                    <a:lnTo>
                      <a:pt x="1" y="7"/>
                    </a:lnTo>
                    <a:lnTo>
                      <a:pt x="1" y="7"/>
                    </a:lnTo>
                    <a:lnTo>
                      <a:pt x="1" y="7"/>
                    </a:lnTo>
                    <a:lnTo>
                      <a:pt x="1" y="7"/>
                    </a:lnTo>
                    <a:lnTo>
                      <a:pt x="1" y="6"/>
                    </a:lnTo>
                    <a:lnTo>
                      <a:pt x="1" y="7"/>
                    </a:lnTo>
                    <a:lnTo>
                      <a:pt x="1" y="7"/>
                    </a:lnTo>
                    <a:lnTo>
                      <a:pt x="1" y="7"/>
                    </a:lnTo>
                    <a:lnTo>
                      <a:pt x="1" y="7"/>
                    </a:lnTo>
                    <a:lnTo>
                      <a:pt x="1" y="6"/>
                    </a:lnTo>
                    <a:lnTo>
                      <a:pt x="1" y="7"/>
                    </a:lnTo>
                    <a:lnTo>
                      <a:pt x="1" y="6"/>
                    </a:lnTo>
                    <a:lnTo>
                      <a:pt x="1" y="6"/>
                    </a:lnTo>
                    <a:lnTo>
                      <a:pt x="1" y="7"/>
                    </a:lnTo>
                    <a:lnTo>
                      <a:pt x="1" y="7"/>
                    </a:lnTo>
                    <a:lnTo>
                      <a:pt x="1" y="8"/>
                    </a:lnTo>
                    <a:lnTo>
                      <a:pt x="1" y="8"/>
                    </a:lnTo>
                    <a:lnTo>
                      <a:pt x="1" y="8"/>
                    </a:lnTo>
                    <a:lnTo>
                      <a:pt x="1" y="8"/>
                    </a:lnTo>
                    <a:lnTo>
                      <a:pt x="1" y="8"/>
                    </a:lnTo>
                    <a:lnTo>
                      <a:pt x="1" y="8"/>
                    </a:lnTo>
                    <a:lnTo>
                      <a:pt x="1" y="9"/>
                    </a:lnTo>
                    <a:lnTo>
                      <a:pt x="1" y="9"/>
                    </a:lnTo>
                    <a:lnTo>
                      <a:pt x="1" y="8"/>
                    </a:lnTo>
                    <a:lnTo>
                      <a:pt x="1" y="9"/>
                    </a:lnTo>
                    <a:lnTo>
                      <a:pt x="1" y="9"/>
                    </a:lnTo>
                    <a:lnTo>
                      <a:pt x="1" y="9"/>
                    </a:lnTo>
                    <a:lnTo>
                      <a:pt x="1" y="9"/>
                    </a:lnTo>
                    <a:lnTo>
                      <a:pt x="1" y="8"/>
                    </a:lnTo>
                    <a:lnTo>
                      <a:pt x="1" y="9"/>
                    </a:lnTo>
                    <a:lnTo>
                      <a:pt x="1" y="8"/>
                    </a:lnTo>
                    <a:lnTo>
                      <a:pt x="1" y="7"/>
                    </a:lnTo>
                    <a:lnTo>
                      <a:pt x="1" y="7"/>
                    </a:lnTo>
                    <a:lnTo>
                      <a:pt x="1" y="6"/>
                    </a:lnTo>
                    <a:lnTo>
                      <a:pt x="1" y="7"/>
                    </a:lnTo>
                    <a:lnTo>
                      <a:pt x="1" y="6"/>
                    </a:lnTo>
                    <a:lnTo>
                      <a:pt x="1" y="7"/>
                    </a:lnTo>
                    <a:lnTo>
                      <a:pt x="1" y="6"/>
                    </a:lnTo>
                    <a:lnTo>
                      <a:pt x="1" y="7"/>
                    </a:lnTo>
                    <a:lnTo>
                      <a:pt x="1" y="6"/>
                    </a:lnTo>
                    <a:lnTo>
                      <a:pt x="1" y="7"/>
                    </a:lnTo>
                    <a:lnTo>
                      <a:pt x="1" y="7"/>
                    </a:lnTo>
                    <a:lnTo>
                      <a:pt x="1" y="7"/>
                    </a:lnTo>
                    <a:lnTo>
                      <a:pt x="1" y="7"/>
                    </a:lnTo>
                    <a:lnTo>
                      <a:pt x="1" y="7"/>
                    </a:lnTo>
                    <a:lnTo>
                      <a:pt x="1" y="6"/>
                    </a:lnTo>
                    <a:lnTo>
                      <a:pt x="1" y="8"/>
                    </a:lnTo>
                    <a:lnTo>
                      <a:pt x="1" y="8"/>
                    </a:lnTo>
                    <a:lnTo>
                      <a:pt x="1" y="8"/>
                    </a:lnTo>
                    <a:lnTo>
                      <a:pt x="1" y="8"/>
                    </a:lnTo>
                    <a:lnTo>
                      <a:pt x="1" y="8"/>
                    </a:lnTo>
                    <a:lnTo>
                      <a:pt x="1" y="8"/>
                    </a:lnTo>
                    <a:lnTo>
                      <a:pt x="1" y="8"/>
                    </a:lnTo>
                    <a:lnTo>
                      <a:pt x="1" y="8"/>
                    </a:lnTo>
                    <a:lnTo>
                      <a:pt x="1" y="9"/>
                    </a:lnTo>
                    <a:lnTo>
                      <a:pt x="1" y="9"/>
                    </a:lnTo>
                    <a:lnTo>
                      <a:pt x="1" y="8"/>
                    </a:lnTo>
                    <a:lnTo>
                      <a:pt x="1" y="8"/>
                    </a:lnTo>
                    <a:lnTo>
                      <a:pt x="1" y="8"/>
                    </a:lnTo>
                    <a:lnTo>
                      <a:pt x="1" y="7"/>
                    </a:lnTo>
                    <a:lnTo>
                      <a:pt x="1" y="8"/>
                    </a:lnTo>
                    <a:lnTo>
                      <a:pt x="1" y="7"/>
                    </a:lnTo>
                    <a:lnTo>
                      <a:pt x="1" y="7"/>
                    </a:lnTo>
                    <a:lnTo>
                      <a:pt x="1" y="7"/>
                    </a:lnTo>
                    <a:lnTo>
                      <a:pt x="1" y="7"/>
                    </a:lnTo>
                    <a:lnTo>
                      <a:pt x="1" y="6"/>
                    </a:lnTo>
                    <a:lnTo>
                      <a:pt x="1" y="6"/>
                    </a:lnTo>
                    <a:lnTo>
                      <a:pt x="1" y="6"/>
                    </a:lnTo>
                    <a:lnTo>
                      <a:pt x="1" y="6"/>
                    </a:lnTo>
                    <a:lnTo>
                      <a:pt x="1" y="6"/>
                    </a:lnTo>
                    <a:lnTo>
                      <a:pt x="1" y="6"/>
                    </a:lnTo>
                    <a:lnTo>
                      <a:pt x="1" y="6"/>
                    </a:lnTo>
                    <a:lnTo>
                      <a:pt x="1" y="6"/>
                    </a:lnTo>
                    <a:lnTo>
                      <a:pt x="1" y="6"/>
                    </a:lnTo>
                    <a:lnTo>
                      <a:pt x="1" y="5"/>
                    </a:lnTo>
                    <a:lnTo>
                      <a:pt x="1" y="6"/>
                    </a:lnTo>
                    <a:lnTo>
                      <a:pt x="1" y="5"/>
                    </a:lnTo>
                    <a:lnTo>
                      <a:pt x="1" y="5"/>
                    </a:lnTo>
                    <a:lnTo>
                      <a:pt x="1" y="6"/>
                    </a:lnTo>
                    <a:lnTo>
                      <a:pt x="1" y="6"/>
                    </a:lnTo>
                    <a:lnTo>
                      <a:pt x="1" y="6"/>
                    </a:lnTo>
                    <a:lnTo>
                      <a:pt x="1" y="6"/>
                    </a:lnTo>
                    <a:lnTo>
                      <a:pt x="1" y="6"/>
                    </a:lnTo>
                    <a:lnTo>
                      <a:pt x="1" y="6"/>
                    </a:lnTo>
                    <a:lnTo>
                      <a:pt x="1" y="7"/>
                    </a:lnTo>
                    <a:lnTo>
                      <a:pt x="1" y="6"/>
                    </a:lnTo>
                    <a:lnTo>
                      <a:pt x="1" y="6"/>
                    </a:lnTo>
                    <a:lnTo>
                      <a:pt x="1" y="6"/>
                    </a:lnTo>
                    <a:lnTo>
                      <a:pt x="1" y="5"/>
                    </a:lnTo>
                    <a:lnTo>
                      <a:pt x="1" y="5"/>
                    </a:lnTo>
                    <a:lnTo>
                      <a:pt x="1" y="5"/>
                    </a:lnTo>
                    <a:lnTo>
                      <a:pt x="1" y="5"/>
                    </a:lnTo>
                    <a:lnTo>
                      <a:pt x="1" y="4"/>
                    </a:lnTo>
                    <a:lnTo>
                      <a:pt x="1" y="5"/>
                    </a:lnTo>
                    <a:lnTo>
                      <a:pt x="1" y="5"/>
                    </a:lnTo>
                    <a:lnTo>
                      <a:pt x="1" y="5"/>
                    </a:lnTo>
                    <a:lnTo>
                      <a:pt x="1" y="4"/>
                    </a:lnTo>
                    <a:lnTo>
                      <a:pt x="1" y="4"/>
                    </a:lnTo>
                    <a:lnTo>
                      <a:pt x="1" y="5"/>
                    </a:lnTo>
                    <a:lnTo>
                      <a:pt x="1" y="6"/>
                    </a:lnTo>
                    <a:lnTo>
                      <a:pt x="1" y="6"/>
                    </a:lnTo>
                    <a:lnTo>
                      <a:pt x="1" y="5"/>
                    </a:lnTo>
                    <a:lnTo>
                      <a:pt x="1" y="6"/>
                    </a:lnTo>
                    <a:lnTo>
                      <a:pt x="1" y="6"/>
                    </a:lnTo>
                    <a:lnTo>
                      <a:pt x="1" y="6"/>
                    </a:lnTo>
                    <a:lnTo>
                      <a:pt x="1" y="6"/>
                    </a:lnTo>
                    <a:lnTo>
                      <a:pt x="1" y="7"/>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8"/>
                    </a:lnTo>
                    <a:lnTo>
                      <a:pt x="1" y="7"/>
                    </a:lnTo>
                    <a:lnTo>
                      <a:pt x="1" y="7"/>
                    </a:lnTo>
                    <a:lnTo>
                      <a:pt x="1" y="8"/>
                    </a:lnTo>
                    <a:lnTo>
                      <a:pt x="1" y="8"/>
                    </a:lnTo>
                    <a:lnTo>
                      <a:pt x="1" y="7"/>
                    </a:lnTo>
                    <a:lnTo>
                      <a:pt x="1" y="8"/>
                    </a:lnTo>
                    <a:lnTo>
                      <a:pt x="1" y="8"/>
                    </a:lnTo>
                    <a:lnTo>
                      <a:pt x="1" y="8"/>
                    </a:lnTo>
                    <a:lnTo>
                      <a:pt x="1" y="8"/>
                    </a:lnTo>
                    <a:lnTo>
                      <a:pt x="1" y="8"/>
                    </a:lnTo>
                    <a:lnTo>
                      <a:pt x="1" y="8"/>
                    </a:lnTo>
                    <a:lnTo>
                      <a:pt x="1" y="7"/>
                    </a:lnTo>
                    <a:lnTo>
                      <a:pt x="1" y="7"/>
                    </a:lnTo>
                    <a:lnTo>
                      <a:pt x="1" y="6"/>
                    </a:lnTo>
                    <a:lnTo>
                      <a:pt x="1" y="6"/>
                    </a:lnTo>
                    <a:lnTo>
                      <a:pt x="1" y="8"/>
                    </a:lnTo>
                    <a:lnTo>
                      <a:pt x="1" y="7"/>
                    </a:lnTo>
                    <a:lnTo>
                      <a:pt x="1" y="8"/>
                    </a:lnTo>
                    <a:lnTo>
                      <a:pt x="1" y="7"/>
                    </a:lnTo>
                    <a:lnTo>
                      <a:pt x="1" y="8"/>
                    </a:lnTo>
                    <a:lnTo>
                      <a:pt x="1" y="8"/>
                    </a:lnTo>
                    <a:lnTo>
                      <a:pt x="1" y="8"/>
                    </a:lnTo>
                    <a:lnTo>
                      <a:pt x="1" y="7"/>
                    </a:lnTo>
                    <a:lnTo>
                      <a:pt x="1" y="8"/>
                    </a:lnTo>
                    <a:lnTo>
                      <a:pt x="1" y="7"/>
                    </a:lnTo>
                    <a:lnTo>
                      <a:pt x="1" y="7"/>
                    </a:lnTo>
                    <a:lnTo>
                      <a:pt x="1" y="8"/>
                    </a:lnTo>
                    <a:lnTo>
                      <a:pt x="1" y="8"/>
                    </a:lnTo>
                    <a:lnTo>
                      <a:pt x="1" y="8"/>
                    </a:lnTo>
                    <a:lnTo>
                      <a:pt x="1" y="7"/>
                    </a:lnTo>
                    <a:lnTo>
                      <a:pt x="1" y="7"/>
                    </a:lnTo>
                    <a:lnTo>
                      <a:pt x="1" y="6"/>
                    </a:lnTo>
                    <a:lnTo>
                      <a:pt x="1" y="6"/>
                    </a:lnTo>
                    <a:lnTo>
                      <a:pt x="1" y="6"/>
                    </a:lnTo>
                    <a:lnTo>
                      <a:pt x="1" y="6"/>
                    </a:lnTo>
                    <a:lnTo>
                      <a:pt x="1" y="6"/>
                    </a:lnTo>
                    <a:lnTo>
                      <a:pt x="1" y="6"/>
                    </a:lnTo>
                    <a:lnTo>
                      <a:pt x="1" y="5"/>
                    </a:lnTo>
                    <a:lnTo>
                      <a:pt x="1" y="4"/>
                    </a:lnTo>
                    <a:lnTo>
                      <a:pt x="1" y="4"/>
                    </a:lnTo>
                    <a:lnTo>
                      <a:pt x="1" y="5"/>
                    </a:lnTo>
                    <a:lnTo>
                      <a:pt x="1" y="5"/>
                    </a:lnTo>
                    <a:lnTo>
                      <a:pt x="1" y="5"/>
                    </a:lnTo>
                    <a:lnTo>
                      <a:pt x="1" y="5"/>
                    </a:lnTo>
                    <a:lnTo>
                      <a:pt x="1" y="5"/>
                    </a:lnTo>
                    <a:lnTo>
                      <a:pt x="1" y="5"/>
                    </a:lnTo>
                    <a:lnTo>
                      <a:pt x="1" y="5"/>
                    </a:lnTo>
                    <a:lnTo>
                      <a:pt x="1" y="6"/>
                    </a:lnTo>
                    <a:lnTo>
                      <a:pt x="1" y="5"/>
                    </a:lnTo>
                    <a:lnTo>
                      <a:pt x="1" y="5"/>
                    </a:lnTo>
                    <a:lnTo>
                      <a:pt x="1" y="6"/>
                    </a:lnTo>
                    <a:lnTo>
                      <a:pt x="1" y="6"/>
                    </a:lnTo>
                    <a:lnTo>
                      <a:pt x="1" y="6"/>
                    </a:lnTo>
                    <a:lnTo>
                      <a:pt x="1" y="5"/>
                    </a:lnTo>
                    <a:lnTo>
                      <a:pt x="1" y="6"/>
                    </a:lnTo>
                    <a:lnTo>
                      <a:pt x="1" y="6"/>
                    </a:lnTo>
                    <a:lnTo>
                      <a:pt x="1" y="6"/>
                    </a:lnTo>
                    <a:lnTo>
                      <a:pt x="1" y="6"/>
                    </a:lnTo>
                    <a:lnTo>
                      <a:pt x="1" y="6"/>
                    </a:lnTo>
                    <a:lnTo>
                      <a:pt x="1" y="5"/>
                    </a:lnTo>
                    <a:lnTo>
                      <a:pt x="1" y="6"/>
                    </a:lnTo>
                    <a:lnTo>
                      <a:pt x="1" y="5"/>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5"/>
                    </a:lnTo>
                    <a:lnTo>
                      <a:pt x="1" y="5"/>
                    </a:lnTo>
                    <a:lnTo>
                      <a:pt x="1" y="5"/>
                    </a:lnTo>
                    <a:lnTo>
                      <a:pt x="1" y="5"/>
                    </a:lnTo>
                    <a:lnTo>
                      <a:pt x="1" y="6"/>
                    </a:lnTo>
                    <a:lnTo>
                      <a:pt x="1" y="6"/>
                    </a:lnTo>
                    <a:lnTo>
                      <a:pt x="1" y="5"/>
                    </a:lnTo>
                    <a:lnTo>
                      <a:pt x="1" y="6"/>
                    </a:lnTo>
                    <a:lnTo>
                      <a:pt x="1" y="6"/>
                    </a:lnTo>
                    <a:lnTo>
                      <a:pt x="1" y="5"/>
                    </a:lnTo>
                    <a:lnTo>
                      <a:pt x="1" y="5"/>
                    </a:lnTo>
                    <a:lnTo>
                      <a:pt x="1" y="4"/>
                    </a:lnTo>
                    <a:lnTo>
                      <a:pt x="1" y="5"/>
                    </a:lnTo>
                    <a:lnTo>
                      <a:pt x="1" y="4"/>
                    </a:lnTo>
                    <a:lnTo>
                      <a:pt x="1" y="5"/>
                    </a:lnTo>
                    <a:lnTo>
                      <a:pt x="1" y="5"/>
                    </a:lnTo>
                    <a:lnTo>
                      <a:pt x="1" y="5"/>
                    </a:lnTo>
                    <a:lnTo>
                      <a:pt x="1" y="4"/>
                    </a:lnTo>
                    <a:lnTo>
                      <a:pt x="1" y="5"/>
                    </a:lnTo>
                    <a:lnTo>
                      <a:pt x="1" y="4"/>
                    </a:lnTo>
                    <a:lnTo>
                      <a:pt x="1" y="4"/>
                    </a:lnTo>
                    <a:lnTo>
                      <a:pt x="1" y="4"/>
                    </a:lnTo>
                    <a:lnTo>
                      <a:pt x="1" y="4"/>
                    </a:lnTo>
                    <a:lnTo>
                      <a:pt x="1" y="4"/>
                    </a:lnTo>
                    <a:lnTo>
                      <a:pt x="1" y="4"/>
                    </a:lnTo>
                    <a:lnTo>
                      <a:pt x="1" y="4"/>
                    </a:lnTo>
                    <a:lnTo>
                      <a:pt x="1" y="4"/>
                    </a:lnTo>
                    <a:lnTo>
                      <a:pt x="1" y="4"/>
                    </a:lnTo>
                    <a:lnTo>
                      <a:pt x="1" y="3"/>
                    </a:lnTo>
                    <a:lnTo>
                      <a:pt x="1" y="3"/>
                    </a:lnTo>
                    <a:lnTo>
                      <a:pt x="1" y="4"/>
                    </a:lnTo>
                    <a:lnTo>
                      <a:pt x="1" y="3"/>
                    </a:lnTo>
                    <a:lnTo>
                      <a:pt x="1" y="3"/>
                    </a:lnTo>
                    <a:lnTo>
                      <a:pt x="1" y="4"/>
                    </a:lnTo>
                    <a:lnTo>
                      <a:pt x="1" y="4"/>
                    </a:lnTo>
                    <a:lnTo>
                      <a:pt x="1" y="3"/>
                    </a:lnTo>
                    <a:lnTo>
                      <a:pt x="1" y="3"/>
                    </a:lnTo>
                    <a:lnTo>
                      <a:pt x="1" y="4"/>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4"/>
                    </a:lnTo>
                    <a:lnTo>
                      <a:pt x="1" y="3"/>
                    </a:lnTo>
                    <a:lnTo>
                      <a:pt x="1" y="3"/>
                    </a:lnTo>
                    <a:lnTo>
                      <a:pt x="1" y="3"/>
                    </a:lnTo>
                    <a:lnTo>
                      <a:pt x="1" y="3"/>
                    </a:lnTo>
                    <a:lnTo>
                      <a:pt x="1" y="2"/>
                    </a:lnTo>
                    <a:lnTo>
                      <a:pt x="1" y="3"/>
                    </a:lnTo>
                    <a:lnTo>
                      <a:pt x="1" y="3"/>
                    </a:lnTo>
                    <a:lnTo>
                      <a:pt x="1" y="3"/>
                    </a:lnTo>
                    <a:lnTo>
                      <a:pt x="1" y="2"/>
                    </a:lnTo>
                    <a:lnTo>
                      <a:pt x="1" y="3"/>
                    </a:lnTo>
                    <a:lnTo>
                      <a:pt x="1" y="3"/>
                    </a:lnTo>
                    <a:lnTo>
                      <a:pt x="1" y="4"/>
                    </a:lnTo>
                    <a:lnTo>
                      <a:pt x="1" y="4"/>
                    </a:lnTo>
                    <a:lnTo>
                      <a:pt x="1" y="4"/>
                    </a:lnTo>
                    <a:lnTo>
                      <a:pt x="1" y="3"/>
                    </a:lnTo>
                    <a:lnTo>
                      <a:pt x="1" y="3"/>
                    </a:lnTo>
                    <a:lnTo>
                      <a:pt x="1" y="3"/>
                    </a:lnTo>
                    <a:lnTo>
                      <a:pt x="1" y="4"/>
                    </a:lnTo>
                    <a:lnTo>
                      <a:pt x="1" y="3"/>
                    </a:lnTo>
                    <a:lnTo>
                      <a:pt x="1" y="3"/>
                    </a:lnTo>
                    <a:lnTo>
                      <a:pt x="1" y="3"/>
                    </a:lnTo>
                    <a:lnTo>
                      <a:pt x="1" y="3"/>
                    </a:lnTo>
                    <a:lnTo>
                      <a:pt x="1" y="2"/>
                    </a:lnTo>
                    <a:lnTo>
                      <a:pt x="1" y="3"/>
                    </a:lnTo>
                    <a:lnTo>
                      <a:pt x="1" y="2"/>
                    </a:lnTo>
                    <a:lnTo>
                      <a:pt x="1" y="3"/>
                    </a:lnTo>
                    <a:lnTo>
                      <a:pt x="1" y="2"/>
                    </a:lnTo>
                    <a:lnTo>
                      <a:pt x="1" y="3"/>
                    </a:lnTo>
                    <a:lnTo>
                      <a:pt x="1" y="3"/>
                    </a:lnTo>
                    <a:lnTo>
                      <a:pt x="1" y="3"/>
                    </a:lnTo>
                    <a:lnTo>
                      <a:pt x="1" y="3"/>
                    </a:lnTo>
                    <a:lnTo>
                      <a:pt x="1" y="4"/>
                    </a:lnTo>
                    <a:lnTo>
                      <a:pt x="1" y="3"/>
                    </a:lnTo>
                    <a:lnTo>
                      <a:pt x="1" y="3"/>
                    </a:lnTo>
                    <a:lnTo>
                      <a:pt x="1" y="3"/>
                    </a:lnTo>
                    <a:lnTo>
                      <a:pt x="1" y="3"/>
                    </a:lnTo>
                    <a:lnTo>
                      <a:pt x="1" y="4"/>
                    </a:lnTo>
                    <a:lnTo>
                      <a:pt x="1" y="4"/>
                    </a:lnTo>
                    <a:lnTo>
                      <a:pt x="1" y="5"/>
                    </a:lnTo>
                    <a:lnTo>
                      <a:pt x="1" y="5"/>
                    </a:lnTo>
                    <a:lnTo>
                      <a:pt x="1" y="4"/>
                    </a:lnTo>
                    <a:lnTo>
                      <a:pt x="1" y="4"/>
                    </a:lnTo>
                    <a:lnTo>
                      <a:pt x="1" y="4"/>
                    </a:lnTo>
                    <a:lnTo>
                      <a:pt x="1" y="5"/>
                    </a:lnTo>
                    <a:lnTo>
                      <a:pt x="1" y="4"/>
                    </a:lnTo>
                    <a:lnTo>
                      <a:pt x="1" y="4"/>
                    </a:lnTo>
                    <a:lnTo>
                      <a:pt x="1" y="4"/>
                    </a:lnTo>
                    <a:lnTo>
                      <a:pt x="1" y="4"/>
                    </a:lnTo>
                    <a:lnTo>
                      <a:pt x="1" y="4"/>
                    </a:lnTo>
                    <a:lnTo>
                      <a:pt x="1" y="5"/>
                    </a:lnTo>
                    <a:lnTo>
                      <a:pt x="1" y="5"/>
                    </a:lnTo>
                    <a:lnTo>
                      <a:pt x="1" y="6"/>
                    </a:lnTo>
                    <a:lnTo>
                      <a:pt x="1" y="6"/>
                    </a:lnTo>
                    <a:lnTo>
                      <a:pt x="1" y="5"/>
                    </a:lnTo>
                    <a:lnTo>
                      <a:pt x="1" y="6"/>
                    </a:lnTo>
                    <a:lnTo>
                      <a:pt x="1" y="6"/>
                    </a:lnTo>
                    <a:lnTo>
                      <a:pt x="1" y="5"/>
                    </a:lnTo>
                    <a:lnTo>
                      <a:pt x="1" y="5"/>
                    </a:lnTo>
                    <a:lnTo>
                      <a:pt x="1" y="5"/>
                    </a:lnTo>
                    <a:lnTo>
                      <a:pt x="1" y="6"/>
                    </a:lnTo>
                    <a:lnTo>
                      <a:pt x="1" y="5"/>
                    </a:lnTo>
                    <a:lnTo>
                      <a:pt x="1" y="4"/>
                    </a:lnTo>
                    <a:lnTo>
                      <a:pt x="1" y="4"/>
                    </a:lnTo>
                    <a:lnTo>
                      <a:pt x="1" y="4"/>
                    </a:lnTo>
                    <a:lnTo>
                      <a:pt x="1" y="4"/>
                    </a:lnTo>
                    <a:lnTo>
                      <a:pt x="1" y="4"/>
                    </a:lnTo>
                    <a:lnTo>
                      <a:pt x="1" y="4"/>
                    </a:lnTo>
                    <a:lnTo>
                      <a:pt x="1" y="3"/>
                    </a:lnTo>
                    <a:lnTo>
                      <a:pt x="1" y="3"/>
                    </a:lnTo>
                    <a:lnTo>
                      <a:pt x="1" y="2"/>
                    </a:lnTo>
                    <a:lnTo>
                      <a:pt x="1" y="3"/>
                    </a:lnTo>
                    <a:lnTo>
                      <a:pt x="1" y="2"/>
                    </a:lnTo>
                  </a:path>
                </a:pathLst>
              </a:custGeom>
              <a:noFill/>
              <a:ln w="0">
                <a:solidFill>
                  <a:srgbClr val="3366FF"/>
                </a:solidFill>
                <a:prstDash val="solid"/>
                <a:round/>
                <a:headEnd/>
                <a:tailEnd/>
              </a:ln>
            </p:spPr>
            <p:txBody>
              <a:bodyPr/>
              <a:lstStyle/>
              <a:p>
                <a:endParaRPr lang="en-GB"/>
              </a:p>
            </p:txBody>
          </p:sp>
          <p:sp>
            <p:nvSpPr>
              <p:cNvPr id="186434" name="Freeform 1090"/>
              <p:cNvSpPr>
                <a:spLocks/>
              </p:cNvSpPr>
              <p:nvPr/>
            </p:nvSpPr>
            <p:spPr bwMode="auto">
              <a:xfrm>
                <a:off x="4104" y="3539"/>
                <a:ext cx="1" cy="72"/>
              </a:xfrm>
              <a:custGeom>
                <a:avLst/>
                <a:gdLst/>
                <a:ahLst/>
                <a:cxnLst>
                  <a:cxn ang="0">
                    <a:pos x="0" y="7"/>
                  </a:cxn>
                  <a:cxn ang="0">
                    <a:pos x="0" y="5"/>
                  </a:cxn>
                  <a:cxn ang="0">
                    <a:pos x="0" y="4"/>
                  </a:cxn>
                  <a:cxn ang="0">
                    <a:pos x="0" y="1"/>
                  </a:cxn>
                  <a:cxn ang="0">
                    <a:pos x="0" y="2"/>
                  </a:cxn>
                  <a:cxn ang="0">
                    <a:pos x="0" y="4"/>
                  </a:cxn>
                  <a:cxn ang="0">
                    <a:pos x="0" y="7"/>
                  </a:cxn>
                  <a:cxn ang="0">
                    <a:pos x="0" y="4"/>
                  </a:cxn>
                  <a:cxn ang="0">
                    <a:pos x="0" y="3"/>
                  </a:cxn>
                  <a:cxn ang="0">
                    <a:pos x="0" y="3"/>
                  </a:cxn>
                  <a:cxn ang="0">
                    <a:pos x="0" y="3"/>
                  </a:cxn>
                  <a:cxn ang="0">
                    <a:pos x="0" y="6"/>
                  </a:cxn>
                  <a:cxn ang="0">
                    <a:pos x="0" y="7"/>
                  </a:cxn>
                  <a:cxn ang="0">
                    <a:pos x="0" y="6"/>
                  </a:cxn>
                  <a:cxn ang="0">
                    <a:pos x="0" y="6"/>
                  </a:cxn>
                  <a:cxn ang="0">
                    <a:pos x="0" y="5"/>
                  </a:cxn>
                  <a:cxn ang="0">
                    <a:pos x="0" y="8"/>
                  </a:cxn>
                  <a:cxn ang="0">
                    <a:pos x="0" y="9"/>
                  </a:cxn>
                  <a:cxn ang="0">
                    <a:pos x="0" y="10"/>
                  </a:cxn>
                  <a:cxn ang="0">
                    <a:pos x="0" y="9"/>
                  </a:cxn>
                  <a:cxn ang="0">
                    <a:pos x="0" y="8"/>
                  </a:cxn>
                  <a:cxn ang="0">
                    <a:pos x="0" y="8"/>
                  </a:cxn>
                  <a:cxn ang="0">
                    <a:pos x="0" y="7"/>
                  </a:cxn>
                  <a:cxn ang="0">
                    <a:pos x="0" y="7"/>
                  </a:cxn>
                  <a:cxn ang="0">
                    <a:pos x="0" y="9"/>
                  </a:cxn>
                  <a:cxn ang="0">
                    <a:pos x="0" y="9"/>
                  </a:cxn>
                  <a:cxn ang="0">
                    <a:pos x="0" y="10"/>
                  </a:cxn>
                  <a:cxn ang="0">
                    <a:pos x="0" y="8"/>
                  </a:cxn>
                  <a:cxn ang="0">
                    <a:pos x="0" y="6"/>
                  </a:cxn>
                  <a:cxn ang="0">
                    <a:pos x="0" y="6"/>
                  </a:cxn>
                  <a:cxn ang="0">
                    <a:pos x="0" y="6"/>
                  </a:cxn>
                  <a:cxn ang="0">
                    <a:pos x="0" y="7"/>
                  </a:cxn>
                  <a:cxn ang="0">
                    <a:pos x="0" y="8"/>
                  </a:cxn>
                  <a:cxn ang="0">
                    <a:pos x="0" y="5"/>
                  </a:cxn>
                  <a:cxn ang="0">
                    <a:pos x="0" y="6"/>
                  </a:cxn>
                  <a:cxn ang="0">
                    <a:pos x="0" y="6"/>
                  </a:cxn>
                  <a:cxn ang="0">
                    <a:pos x="0" y="8"/>
                  </a:cxn>
                  <a:cxn ang="0">
                    <a:pos x="0" y="6"/>
                  </a:cxn>
                  <a:cxn ang="0">
                    <a:pos x="0" y="6"/>
                  </a:cxn>
                  <a:cxn ang="0">
                    <a:pos x="0" y="8"/>
                  </a:cxn>
                  <a:cxn ang="0">
                    <a:pos x="0" y="5"/>
                  </a:cxn>
                  <a:cxn ang="0">
                    <a:pos x="0" y="5"/>
                  </a:cxn>
                  <a:cxn ang="0">
                    <a:pos x="0" y="4"/>
                  </a:cxn>
                  <a:cxn ang="0">
                    <a:pos x="0" y="2"/>
                  </a:cxn>
                  <a:cxn ang="0">
                    <a:pos x="0" y="3"/>
                  </a:cxn>
                  <a:cxn ang="0">
                    <a:pos x="0" y="5"/>
                  </a:cxn>
                  <a:cxn ang="0">
                    <a:pos x="0" y="4"/>
                  </a:cxn>
                  <a:cxn ang="0">
                    <a:pos x="0" y="4"/>
                  </a:cxn>
                  <a:cxn ang="0">
                    <a:pos x="0" y="5"/>
                  </a:cxn>
                  <a:cxn ang="0">
                    <a:pos x="0" y="4"/>
                  </a:cxn>
                  <a:cxn ang="0">
                    <a:pos x="0" y="5"/>
                  </a:cxn>
                  <a:cxn ang="0">
                    <a:pos x="0" y="7"/>
                  </a:cxn>
                  <a:cxn ang="0">
                    <a:pos x="0" y="10"/>
                  </a:cxn>
                  <a:cxn ang="0">
                    <a:pos x="0" y="7"/>
                  </a:cxn>
                  <a:cxn ang="0">
                    <a:pos x="0" y="8"/>
                  </a:cxn>
                  <a:cxn ang="0">
                    <a:pos x="0" y="8"/>
                  </a:cxn>
                  <a:cxn ang="0">
                    <a:pos x="0" y="7"/>
                  </a:cxn>
                  <a:cxn ang="0">
                    <a:pos x="0" y="8"/>
                  </a:cxn>
                  <a:cxn ang="0">
                    <a:pos x="0" y="6"/>
                  </a:cxn>
                  <a:cxn ang="0">
                    <a:pos x="0" y="7"/>
                  </a:cxn>
                  <a:cxn ang="0">
                    <a:pos x="0" y="8"/>
                  </a:cxn>
                  <a:cxn ang="0">
                    <a:pos x="0" y="9"/>
                  </a:cxn>
                  <a:cxn ang="0">
                    <a:pos x="0" y="10"/>
                  </a:cxn>
                </a:cxnLst>
                <a:rect l="0" t="0" r="r" b="b"/>
                <a:pathLst>
                  <a:path h="12">
                    <a:moveTo>
                      <a:pt x="0" y="7"/>
                    </a:moveTo>
                    <a:lnTo>
                      <a:pt x="0" y="7"/>
                    </a:lnTo>
                    <a:lnTo>
                      <a:pt x="0" y="7"/>
                    </a:lnTo>
                    <a:lnTo>
                      <a:pt x="0" y="6"/>
                    </a:lnTo>
                    <a:lnTo>
                      <a:pt x="0" y="6"/>
                    </a:lnTo>
                    <a:lnTo>
                      <a:pt x="0" y="6"/>
                    </a:lnTo>
                    <a:lnTo>
                      <a:pt x="0" y="6"/>
                    </a:lnTo>
                    <a:lnTo>
                      <a:pt x="0" y="7"/>
                    </a:lnTo>
                    <a:lnTo>
                      <a:pt x="0" y="6"/>
                    </a:lnTo>
                    <a:lnTo>
                      <a:pt x="0" y="6"/>
                    </a:lnTo>
                    <a:lnTo>
                      <a:pt x="0" y="7"/>
                    </a:lnTo>
                    <a:lnTo>
                      <a:pt x="0" y="6"/>
                    </a:lnTo>
                    <a:lnTo>
                      <a:pt x="0" y="7"/>
                    </a:lnTo>
                    <a:lnTo>
                      <a:pt x="0" y="7"/>
                    </a:lnTo>
                    <a:lnTo>
                      <a:pt x="0" y="7"/>
                    </a:lnTo>
                    <a:lnTo>
                      <a:pt x="0" y="8"/>
                    </a:lnTo>
                    <a:lnTo>
                      <a:pt x="0" y="7"/>
                    </a:lnTo>
                    <a:lnTo>
                      <a:pt x="0" y="7"/>
                    </a:lnTo>
                    <a:lnTo>
                      <a:pt x="0" y="6"/>
                    </a:lnTo>
                    <a:lnTo>
                      <a:pt x="0" y="6"/>
                    </a:lnTo>
                    <a:lnTo>
                      <a:pt x="0" y="5"/>
                    </a:lnTo>
                    <a:lnTo>
                      <a:pt x="0" y="5"/>
                    </a:lnTo>
                    <a:lnTo>
                      <a:pt x="0" y="5"/>
                    </a:lnTo>
                    <a:lnTo>
                      <a:pt x="0" y="5"/>
                    </a:lnTo>
                    <a:lnTo>
                      <a:pt x="0" y="5"/>
                    </a:lnTo>
                    <a:lnTo>
                      <a:pt x="0" y="6"/>
                    </a:lnTo>
                    <a:lnTo>
                      <a:pt x="0" y="6"/>
                    </a:lnTo>
                    <a:lnTo>
                      <a:pt x="0" y="6"/>
                    </a:lnTo>
                    <a:lnTo>
                      <a:pt x="0" y="6"/>
                    </a:lnTo>
                    <a:lnTo>
                      <a:pt x="0" y="6"/>
                    </a:lnTo>
                    <a:lnTo>
                      <a:pt x="0" y="5"/>
                    </a:lnTo>
                    <a:lnTo>
                      <a:pt x="0" y="5"/>
                    </a:lnTo>
                    <a:lnTo>
                      <a:pt x="0" y="4"/>
                    </a:lnTo>
                    <a:lnTo>
                      <a:pt x="0" y="3"/>
                    </a:lnTo>
                    <a:lnTo>
                      <a:pt x="0" y="3"/>
                    </a:lnTo>
                    <a:lnTo>
                      <a:pt x="0" y="3"/>
                    </a:lnTo>
                    <a:lnTo>
                      <a:pt x="0" y="3"/>
                    </a:lnTo>
                    <a:lnTo>
                      <a:pt x="0" y="2"/>
                    </a:lnTo>
                    <a:lnTo>
                      <a:pt x="0" y="2"/>
                    </a:lnTo>
                    <a:lnTo>
                      <a:pt x="0" y="2"/>
                    </a:lnTo>
                    <a:lnTo>
                      <a:pt x="0" y="1"/>
                    </a:lnTo>
                    <a:lnTo>
                      <a:pt x="0" y="1"/>
                    </a:lnTo>
                    <a:lnTo>
                      <a:pt x="0" y="1"/>
                    </a:lnTo>
                    <a:lnTo>
                      <a:pt x="0" y="1"/>
                    </a:lnTo>
                    <a:lnTo>
                      <a:pt x="0" y="0"/>
                    </a:lnTo>
                    <a:lnTo>
                      <a:pt x="0" y="1"/>
                    </a:lnTo>
                    <a:lnTo>
                      <a:pt x="0" y="1"/>
                    </a:lnTo>
                    <a:lnTo>
                      <a:pt x="0" y="1"/>
                    </a:lnTo>
                    <a:lnTo>
                      <a:pt x="0" y="1"/>
                    </a:lnTo>
                    <a:lnTo>
                      <a:pt x="0" y="1"/>
                    </a:lnTo>
                    <a:lnTo>
                      <a:pt x="0" y="1"/>
                    </a:lnTo>
                    <a:lnTo>
                      <a:pt x="0" y="1"/>
                    </a:lnTo>
                    <a:lnTo>
                      <a:pt x="0" y="2"/>
                    </a:lnTo>
                    <a:lnTo>
                      <a:pt x="0" y="2"/>
                    </a:lnTo>
                    <a:lnTo>
                      <a:pt x="0" y="2"/>
                    </a:lnTo>
                    <a:lnTo>
                      <a:pt x="0" y="2"/>
                    </a:lnTo>
                    <a:lnTo>
                      <a:pt x="0" y="3"/>
                    </a:lnTo>
                    <a:lnTo>
                      <a:pt x="0" y="3"/>
                    </a:lnTo>
                    <a:lnTo>
                      <a:pt x="0" y="3"/>
                    </a:lnTo>
                    <a:lnTo>
                      <a:pt x="0" y="2"/>
                    </a:lnTo>
                    <a:lnTo>
                      <a:pt x="0" y="3"/>
                    </a:lnTo>
                    <a:lnTo>
                      <a:pt x="0" y="2"/>
                    </a:lnTo>
                    <a:lnTo>
                      <a:pt x="0" y="3"/>
                    </a:lnTo>
                    <a:lnTo>
                      <a:pt x="0" y="3"/>
                    </a:lnTo>
                    <a:lnTo>
                      <a:pt x="0" y="3"/>
                    </a:lnTo>
                    <a:lnTo>
                      <a:pt x="0" y="4"/>
                    </a:lnTo>
                    <a:lnTo>
                      <a:pt x="0" y="5"/>
                    </a:lnTo>
                    <a:lnTo>
                      <a:pt x="0" y="6"/>
                    </a:lnTo>
                    <a:lnTo>
                      <a:pt x="0" y="5"/>
                    </a:lnTo>
                    <a:lnTo>
                      <a:pt x="0" y="5"/>
                    </a:lnTo>
                    <a:lnTo>
                      <a:pt x="0" y="6"/>
                    </a:lnTo>
                    <a:lnTo>
                      <a:pt x="0" y="6"/>
                    </a:lnTo>
                    <a:lnTo>
                      <a:pt x="0" y="5"/>
                    </a:lnTo>
                    <a:lnTo>
                      <a:pt x="0" y="6"/>
                    </a:lnTo>
                    <a:lnTo>
                      <a:pt x="0" y="7"/>
                    </a:lnTo>
                    <a:lnTo>
                      <a:pt x="0" y="7"/>
                    </a:lnTo>
                    <a:lnTo>
                      <a:pt x="0" y="7"/>
                    </a:lnTo>
                    <a:lnTo>
                      <a:pt x="0" y="8"/>
                    </a:lnTo>
                    <a:lnTo>
                      <a:pt x="0" y="7"/>
                    </a:lnTo>
                    <a:lnTo>
                      <a:pt x="0" y="6"/>
                    </a:lnTo>
                    <a:lnTo>
                      <a:pt x="0" y="6"/>
                    </a:lnTo>
                    <a:lnTo>
                      <a:pt x="0" y="6"/>
                    </a:lnTo>
                    <a:lnTo>
                      <a:pt x="0" y="6"/>
                    </a:lnTo>
                    <a:lnTo>
                      <a:pt x="0" y="5"/>
                    </a:lnTo>
                    <a:lnTo>
                      <a:pt x="0" y="5"/>
                    </a:lnTo>
                    <a:lnTo>
                      <a:pt x="0" y="4"/>
                    </a:lnTo>
                    <a:lnTo>
                      <a:pt x="0" y="4"/>
                    </a:lnTo>
                    <a:lnTo>
                      <a:pt x="0" y="4"/>
                    </a:lnTo>
                    <a:lnTo>
                      <a:pt x="0" y="3"/>
                    </a:lnTo>
                    <a:lnTo>
                      <a:pt x="0" y="4"/>
                    </a:lnTo>
                    <a:lnTo>
                      <a:pt x="0" y="4"/>
                    </a:lnTo>
                    <a:lnTo>
                      <a:pt x="0" y="4"/>
                    </a:lnTo>
                    <a:lnTo>
                      <a:pt x="0" y="4"/>
                    </a:lnTo>
                    <a:lnTo>
                      <a:pt x="0" y="3"/>
                    </a:lnTo>
                    <a:lnTo>
                      <a:pt x="0" y="4"/>
                    </a:lnTo>
                    <a:lnTo>
                      <a:pt x="0" y="4"/>
                    </a:lnTo>
                    <a:lnTo>
                      <a:pt x="0" y="4"/>
                    </a:lnTo>
                    <a:lnTo>
                      <a:pt x="0" y="4"/>
                    </a:lnTo>
                    <a:lnTo>
                      <a:pt x="0" y="3"/>
                    </a:lnTo>
                    <a:lnTo>
                      <a:pt x="0" y="3"/>
                    </a:lnTo>
                    <a:lnTo>
                      <a:pt x="0" y="4"/>
                    </a:lnTo>
                    <a:lnTo>
                      <a:pt x="0" y="5"/>
                    </a:lnTo>
                    <a:lnTo>
                      <a:pt x="0" y="4"/>
                    </a:lnTo>
                    <a:lnTo>
                      <a:pt x="0" y="4"/>
                    </a:lnTo>
                    <a:lnTo>
                      <a:pt x="0" y="4"/>
                    </a:lnTo>
                    <a:lnTo>
                      <a:pt x="0" y="4"/>
                    </a:lnTo>
                    <a:lnTo>
                      <a:pt x="0" y="5"/>
                    </a:lnTo>
                    <a:lnTo>
                      <a:pt x="0" y="4"/>
                    </a:lnTo>
                    <a:lnTo>
                      <a:pt x="0" y="3"/>
                    </a:lnTo>
                    <a:lnTo>
                      <a:pt x="0" y="3"/>
                    </a:lnTo>
                    <a:lnTo>
                      <a:pt x="0" y="2"/>
                    </a:lnTo>
                    <a:lnTo>
                      <a:pt x="0" y="2"/>
                    </a:lnTo>
                    <a:lnTo>
                      <a:pt x="0" y="3"/>
                    </a:lnTo>
                    <a:lnTo>
                      <a:pt x="0" y="2"/>
                    </a:lnTo>
                    <a:lnTo>
                      <a:pt x="0" y="2"/>
                    </a:lnTo>
                    <a:lnTo>
                      <a:pt x="0" y="2"/>
                    </a:lnTo>
                    <a:lnTo>
                      <a:pt x="0" y="2"/>
                    </a:lnTo>
                    <a:lnTo>
                      <a:pt x="0" y="3"/>
                    </a:lnTo>
                    <a:lnTo>
                      <a:pt x="0" y="3"/>
                    </a:lnTo>
                    <a:lnTo>
                      <a:pt x="0" y="3"/>
                    </a:lnTo>
                    <a:lnTo>
                      <a:pt x="0" y="3"/>
                    </a:lnTo>
                    <a:lnTo>
                      <a:pt x="0" y="3"/>
                    </a:lnTo>
                    <a:lnTo>
                      <a:pt x="0" y="4"/>
                    </a:lnTo>
                    <a:lnTo>
                      <a:pt x="0" y="4"/>
                    </a:lnTo>
                    <a:lnTo>
                      <a:pt x="0" y="5"/>
                    </a:lnTo>
                    <a:lnTo>
                      <a:pt x="0" y="5"/>
                    </a:lnTo>
                    <a:lnTo>
                      <a:pt x="0" y="6"/>
                    </a:lnTo>
                    <a:lnTo>
                      <a:pt x="0" y="5"/>
                    </a:lnTo>
                    <a:lnTo>
                      <a:pt x="0" y="5"/>
                    </a:lnTo>
                    <a:lnTo>
                      <a:pt x="0" y="6"/>
                    </a:lnTo>
                    <a:lnTo>
                      <a:pt x="0" y="5"/>
                    </a:lnTo>
                    <a:lnTo>
                      <a:pt x="0" y="6"/>
                    </a:lnTo>
                    <a:lnTo>
                      <a:pt x="0" y="6"/>
                    </a:lnTo>
                    <a:lnTo>
                      <a:pt x="0" y="7"/>
                    </a:lnTo>
                    <a:lnTo>
                      <a:pt x="0" y="6"/>
                    </a:lnTo>
                    <a:lnTo>
                      <a:pt x="0" y="7"/>
                    </a:lnTo>
                    <a:lnTo>
                      <a:pt x="0" y="7"/>
                    </a:lnTo>
                    <a:lnTo>
                      <a:pt x="0" y="7"/>
                    </a:lnTo>
                    <a:lnTo>
                      <a:pt x="0" y="6"/>
                    </a:lnTo>
                    <a:lnTo>
                      <a:pt x="0" y="6"/>
                    </a:lnTo>
                    <a:lnTo>
                      <a:pt x="0" y="6"/>
                    </a:lnTo>
                    <a:lnTo>
                      <a:pt x="0" y="6"/>
                    </a:lnTo>
                    <a:lnTo>
                      <a:pt x="0" y="7"/>
                    </a:lnTo>
                    <a:lnTo>
                      <a:pt x="0" y="7"/>
                    </a:lnTo>
                    <a:lnTo>
                      <a:pt x="0" y="6"/>
                    </a:lnTo>
                    <a:lnTo>
                      <a:pt x="0" y="6"/>
                    </a:lnTo>
                    <a:lnTo>
                      <a:pt x="0" y="6"/>
                    </a:lnTo>
                    <a:lnTo>
                      <a:pt x="0" y="5"/>
                    </a:lnTo>
                    <a:lnTo>
                      <a:pt x="0" y="6"/>
                    </a:lnTo>
                    <a:lnTo>
                      <a:pt x="0" y="6"/>
                    </a:lnTo>
                    <a:lnTo>
                      <a:pt x="0" y="6"/>
                    </a:lnTo>
                    <a:lnTo>
                      <a:pt x="0" y="5"/>
                    </a:lnTo>
                    <a:lnTo>
                      <a:pt x="0" y="6"/>
                    </a:lnTo>
                    <a:lnTo>
                      <a:pt x="0" y="6"/>
                    </a:lnTo>
                    <a:lnTo>
                      <a:pt x="0" y="5"/>
                    </a:lnTo>
                    <a:lnTo>
                      <a:pt x="0" y="6"/>
                    </a:lnTo>
                    <a:lnTo>
                      <a:pt x="0" y="5"/>
                    </a:lnTo>
                    <a:lnTo>
                      <a:pt x="0" y="6"/>
                    </a:lnTo>
                    <a:lnTo>
                      <a:pt x="0" y="6"/>
                    </a:lnTo>
                    <a:lnTo>
                      <a:pt x="0" y="6"/>
                    </a:lnTo>
                    <a:lnTo>
                      <a:pt x="0" y="6"/>
                    </a:lnTo>
                    <a:lnTo>
                      <a:pt x="0" y="6"/>
                    </a:lnTo>
                    <a:lnTo>
                      <a:pt x="0" y="6"/>
                    </a:lnTo>
                    <a:lnTo>
                      <a:pt x="0" y="6"/>
                    </a:lnTo>
                    <a:lnTo>
                      <a:pt x="0" y="6"/>
                    </a:lnTo>
                    <a:lnTo>
                      <a:pt x="0" y="7"/>
                    </a:lnTo>
                    <a:lnTo>
                      <a:pt x="0" y="6"/>
                    </a:lnTo>
                    <a:lnTo>
                      <a:pt x="0" y="6"/>
                    </a:lnTo>
                    <a:lnTo>
                      <a:pt x="0" y="6"/>
                    </a:lnTo>
                    <a:lnTo>
                      <a:pt x="0" y="6"/>
                    </a:lnTo>
                    <a:lnTo>
                      <a:pt x="0" y="6"/>
                    </a:lnTo>
                    <a:lnTo>
                      <a:pt x="0" y="6"/>
                    </a:lnTo>
                    <a:lnTo>
                      <a:pt x="0" y="6"/>
                    </a:lnTo>
                    <a:lnTo>
                      <a:pt x="0" y="5"/>
                    </a:lnTo>
                    <a:lnTo>
                      <a:pt x="0" y="5"/>
                    </a:lnTo>
                    <a:lnTo>
                      <a:pt x="0" y="5"/>
                    </a:lnTo>
                    <a:lnTo>
                      <a:pt x="0" y="6"/>
                    </a:lnTo>
                    <a:lnTo>
                      <a:pt x="0" y="6"/>
                    </a:lnTo>
                    <a:lnTo>
                      <a:pt x="0" y="6"/>
                    </a:lnTo>
                    <a:lnTo>
                      <a:pt x="0" y="6"/>
                    </a:lnTo>
                    <a:lnTo>
                      <a:pt x="0" y="6"/>
                    </a:lnTo>
                    <a:lnTo>
                      <a:pt x="0" y="6"/>
                    </a:lnTo>
                    <a:lnTo>
                      <a:pt x="0" y="6"/>
                    </a:lnTo>
                    <a:lnTo>
                      <a:pt x="0" y="6"/>
                    </a:lnTo>
                    <a:lnTo>
                      <a:pt x="0" y="8"/>
                    </a:lnTo>
                    <a:lnTo>
                      <a:pt x="0" y="7"/>
                    </a:lnTo>
                    <a:lnTo>
                      <a:pt x="0" y="8"/>
                    </a:lnTo>
                    <a:lnTo>
                      <a:pt x="0" y="8"/>
                    </a:lnTo>
                    <a:lnTo>
                      <a:pt x="0" y="8"/>
                    </a:lnTo>
                    <a:lnTo>
                      <a:pt x="0" y="7"/>
                    </a:lnTo>
                    <a:lnTo>
                      <a:pt x="0" y="8"/>
                    </a:lnTo>
                    <a:lnTo>
                      <a:pt x="0" y="8"/>
                    </a:lnTo>
                    <a:lnTo>
                      <a:pt x="0" y="8"/>
                    </a:lnTo>
                    <a:lnTo>
                      <a:pt x="0" y="8"/>
                    </a:lnTo>
                    <a:lnTo>
                      <a:pt x="0" y="8"/>
                    </a:lnTo>
                    <a:lnTo>
                      <a:pt x="0" y="8"/>
                    </a:lnTo>
                    <a:lnTo>
                      <a:pt x="0" y="8"/>
                    </a:lnTo>
                    <a:lnTo>
                      <a:pt x="0" y="9"/>
                    </a:lnTo>
                    <a:lnTo>
                      <a:pt x="0" y="8"/>
                    </a:lnTo>
                    <a:lnTo>
                      <a:pt x="0" y="9"/>
                    </a:lnTo>
                    <a:lnTo>
                      <a:pt x="0" y="9"/>
                    </a:lnTo>
                    <a:lnTo>
                      <a:pt x="0" y="9"/>
                    </a:lnTo>
                    <a:lnTo>
                      <a:pt x="0" y="9"/>
                    </a:lnTo>
                    <a:lnTo>
                      <a:pt x="0" y="10"/>
                    </a:lnTo>
                    <a:lnTo>
                      <a:pt x="0" y="10"/>
                    </a:lnTo>
                    <a:lnTo>
                      <a:pt x="0" y="11"/>
                    </a:lnTo>
                    <a:lnTo>
                      <a:pt x="0" y="11"/>
                    </a:lnTo>
                    <a:lnTo>
                      <a:pt x="0" y="11"/>
                    </a:lnTo>
                    <a:lnTo>
                      <a:pt x="0" y="10"/>
                    </a:lnTo>
                    <a:lnTo>
                      <a:pt x="0" y="11"/>
                    </a:lnTo>
                    <a:lnTo>
                      <a:pt x="0" y="11"/>
                    </a:lnTo>
                    <a:lnTo>
                      <a:pt x="0" y="12"/>
                    </a:lnTo>
                    <a:lnTo>
                      <a:pt x="0" y="11"/>
                    </a:lnTo>
                    <a:lnTo>
                      <a:pt x="0" y="11"/>
                    </a:lnTo>
                    <a:lnTo>
                      <a:pt x="0" y="10"/>
                    </a:lnTo>
                    <a:lnTo>
                      <a:pt x="0" y="11"/>
                    </a:lnTo>
                    <a:lnTo>
                      <a:pt x="0" y="10"/>
                    </a:lnTo>
                    <a:lnTo>
                      <a:pt x="0" y="10"/>
                    </a:lnTo>
                    <a:lnTo>
                      <a:pt x="0" y="9"/>
                    </a:lnTo>
                    <a:lnTo>
                      <a:pt x="0" y="9"/>
                    </a:lnTo>
                    <a:lnTo>
                      <a:pt x="0" y="9"/>
                    </a:lnTo>
                    <a:lnTo>
                      <a:pt x="0" y="8"/>
                    </a:lnTo>
                    <a:lnTo>
                      <a:pt x="0" y="8"/>
                    </a:lnTo>
                    <a:lnTo>
                      <a:pt x="0" y="8"/>
                    </a:lnTo>
                    <a:lnTo>
                      <a:pt x="0" y="7"/>
                    </a:lnTo>
                    <a:lnTo>
                      <a:pt x="0" y="7"/>
                    </a:lnTo>
                    <a:lnTo>
                      <a:pt x="0" y="8"/>
                    </a:lnTo>
                    <a:lnTo>
                      <a:pt x="0" y="8"/>
                    </a:lnTo>
                    <a:lnTo>
                      <a:pt x="0" y="8"/>
                    </a:lnTo>
                    <a:lnTo>
                      <a:pt x="0" y="8"/>
                    </a:lnTo>
                    <a:lnTo>
                      <a:pt x="0" y="8"/>
                    </a:lnTo>
                    <a:lnTo>
                      <a:pt x="0" y="8"/>
                    </a:lnTo>
                    <a:lnTo>
                      <a:pt x="0" y="8"/>
                    </a:lnTo>
                    <a:lnTo>
                      <a:pt x="0" y="9"/>
                    </a:lnTo>
                    <a:lnTo>
                      <a:pt x="0" y="8"/>
                    </a:lnTo>
                    <a:lnTo>
                      <a:pt x="0" y="9"/>
                    </a:lnTo>
                    <a:lnTo>
                      <a:pt x="0" y="8"/>
                    </a:lnTo>
                    <a:lnTo>
                      <a:pt x="0" y="8"/>
                    </a:lnTo>
                    <a:lnTo>
                      <a:pt x="0" y="9"/>
                    </a:lnTo>
                    <a:lnTo>
                      <a:pt x="0" y="8"/>
                    </a:lnTo>
                    <a:lnTo>
                      <a:pt x="0" y="8"/>
                    </a:lnTo>
                    <a:lnTo>
                      <a:pt x="0" y="8"/>
                    </a:lnTo>
                    <a:lnTo>
                      <a:pt x="0" y="8"/>
                    </a:lnTo>
                    <a:lnTo>
                      <a:pt x="0" y="8"/>
                    </a:lnTo>
                    <a:lnTo>
                      <a:pt x="0" y="8"/>
                    </a:lnTo>
                    <a:lnTo>
                      <a:pt x="0" y="8"/>
                    </a:lnTo>
                    <a:lnTo>
                      <a:pt x="0" y="8"/>
                    </a:lnTo>
                    <a:lnTo>
                      <a:pt x="0" y="7"/>
                    </a:lnTo>
                    <a:lnTo>
                      <a:pt x="0" y="8"/>
                    </a:lnTo>
                    <a:lnTo>
                      <a:pt x="0" y="8"/>
                    </a:lnTo>
                    <a:lnTo>
                      <a:pt x="0" y="8"/>
                    </a:lnTo>
                    <a:lnTo>
                      <a:pt x="0" y="7"/>
                    </a:lnTo>
                    <a:lnTo>
                      <a:pt x="0" y="7"/>
                    </a:lnTo>
                    <a:lnTo>
                      <a:pt x="0" y="7"/>
                    </a:lnTo>
                    <a:lnTo>
                      <a:pt x="0" y="6"/>
                    </a:lnTo>
                    <a:lnTo>
                      <a:pt x="0" y="6"/>
                    </a:lnTo>
                    <a:lnTo>
                      <a:pt x="0" y="6"/>
                    </a:lnTo>
                    <a:lnTo>
                      <a:pt x="0" y="6"/>
                    </a:lnTo>
                    <a:lnTo>
                      <a:pt x="0" y="7"/>
                    </a:lnTo>
                    <a:lnTo>
                      <a:pt x="0" y="8"/>
                    </a:lnTo>
                    <a:lnTo>
                      <a:pt x="0" y="8"/>
                    </a:lnTo>
                    <a:lnTo>
                      <a:pt x="0" y="8"/>
                    </a:lnTo>
                    <a:lnTo>
                      <a:pt x="0" y="8"/>
                    </a:lnTo>
                    <a:lnTo>
                      <a:pt x="0" y="7"/>
                    </a:lnTo>
                    <a:lnTo>
                      <a:pt x="0" y="7"/>
                    </a:lnTo>
                    <a:lnTo>
                      <a:pt x="0" y="8"/>
                    </a:lnTo>
                    <a:lnTo>
                      <a:pt x="0" y="8"/>
                    </a:lnTo>
                    <a:lnTo>
                      <a:pt x="0" y="8"/>
                    </a:lnTo>
                    <a:lnTo>
                      <a:pt x="0" y="8"/>
                    </a:lnTo>
                    <a:lnTo>
                      <a:pt x="0" y="9"/>
                    </a:lnTo>
                    <a:lnTo>
                      <a:pt x="0" y="8"/>
                    </a:lnTo>
                    <a:lnTo>
                      <a:pt x="0" y="9"/>
                    </a:lnTo>
                    <a:lnTo>
                      <a:pt x="0" y="8"/>
                    </a:lnTo>
                    <a:lnTo>
                      <a:pt x="0" y="8"/>
                    </a:lnTo>
                    <a:lnTo>
                      <a:pt x="0" y="9"/>
                    </a:lnTo>
                    <a:lnTo>
                      <a:pt x="0" y="8"/>
                    </a:lnTo>
                    <a:lnTo>
                      <a:pt x="0" y="9"/>
                    </a:lnTo>
                    <a:lnTo>
                      <a:pt x="0" y="8"/>
                    </a:lnTo>
                    <a:lnTo>
                      <a:pt x="0" y="9"/>
                    </a:lnTo>
                    <a:lnTo>
                      <a:pt x="0" y="10"/>
                    </a:lnTo>
                    <a:lnTo>
                      <a:pt x="0" y="9"/>
                    </a:lnTo>
                    <a:lnTo>
                      <a:pt x="0" y="9"/>
                    </a:lnTo>
                    <a:lnTo>
                      <a:pt x="0" y="9"/>
                    </a:lnTo>
                    <a:lnTo>
                      <a:pt x="0" y="9"/>
                    </a:lnTo>
                    <a:lnTo>
                      <a:pt x="0" y="9"/>
                    </a:lnTo>
                    <a:lnTo>
                      <a:pt x="0" y="9"/>
                    </a:lnTo>
                    <a:lnTo>
                      <a:pt x="0" y="9"/>
                    </a:lnTo>
                    <a:lnTo>
                      <a:pt x="0" y="10"/>
                    </a:lnTo>
                    <a:lnTo>
                      <a:pt x="0" y="10"/>
                    </a:lnTo>
                    <a:lnTo>
                      <a:pt x="0" y="10"/>
                    </a:lnTo>
                    <a:lnTo>
                      <a:pt x="0" y="11"/>
                    </a:lnTo>
                    <a:lnTo>
                      <a:pt x="0" y="11"/>
                    </a:lnTo>
                    <a:lnTo>
                      <a:pt x="0" y="12"/>
                    </a:lnTo>
                    <a:lnTo>
                      <a:pt x="0" y="11"/>
                    </a:lnTo>
                    <a:lnTo>
                      <a:pt x="0" y="11"/>
                    </a:lnTo>
                    <a:lnTo>
                      <a:pt x="0" y="11"/>
                    </a:lnTo>
                    <a:lnTo>
                      <a:pt x="0" y="10"/>
                    </a:lnTo>
                    <a:lnTo>
                      <a:pt x="0" y="10"/>
                    </a:lnTo>
                    <a:lnTo>
                      <a:pt x="0" y="9"/>
                    </a:lnTo>
                    <a:lnTo>
                      <a:pt x="0" y="10"/>
                    </a:lnTo>
                    <a:lnTo>
                      <a:pt x="0" y="10"/>
                    </a:lnTo>
                    <a:lnTo>
                      <a:pt x="0" y="10"/>
                    </a:lnTo>
                    <a:lnTo>
                      <a:pt x="0" y="11"/>
                    </a:lnTo>
                    <a:lnTo>
                      <a:pt x="0" y="10"/>
                    </a:lnTo>
                    <a:lnTo>
                      <a:pt x="0" y="9"/>
                    </a:lnTo>
                    <a:lnTo>
                      <a:pt x="0" y="9"/>
                    </a:lnTo>
                    <a:lnTo>
                      <a:pt x="0" y="9"/>
                    </a:lnTo>
                    <a:lnTo>
                      <a:pt x="0" y="8"/>
                    </a:lnTo>
                    <a:lnTo>
                      <a:pt x="0" y="8"/>
                    </a:lnTo>
                    <a:lnTo>
                      <a:pt x="0" y="8"/>
                    </a:lnTo>
                    <a:lnTo>
                      <a:pt x="0" y="7"/>
                    </a:lnTo>
                    <a:lnTo>
                      <a:pt x="0" y="7"/>
                    </a:lnTo>
                    <a:lnTo>
                      <a:pt x="0" y="6"/>
                    </a:lnTo>
                    <a:lnTo>
                      <a:pt x="0" y="5"/>
                    </a:lnTo>
                    <a:lnTo>
                      <a:pt x="0" y="6"/>
                    </a:lnTo>
                    <a:lnTo>
                      <a:pt x="0" y="5"/>
                    </a:lnTo>
                    <a:lnTo>
                      <a:pt x="0" y="6"/>
                    </a:lnTo>
                    <a:lnTo>
                      <a:pt x="0" y="5"/>
                    </a:lnTo>
                    <a:lnTo>
                      <a:pt x="0" y="6"/>
                    </a:lnTo>
                    <a:lnTo>
                      <a:pt x="0" y="6"/>
                    </a:lnTo>
                    <a:lnTo>
                      <a:pt x="0" y="6"/>
                    </a:lnTo>
                    <a:lnTo>
                      <a:pt x="0" y="6"/>
                    </a:lnTo>
                    <a:lnTo>
                      <a:pt x="0" y="6"/>
                    </a:lnTo>
                    <a:lnTo>
                      <a:pt x="0" y="6"/>
                    </a:lnTo>
                    <a:lnTo>
                      <a:pt x="0" y="6"/>
                    </a:lnTo>
                    <a:lnTo>
                      <a:pt x="0" y="7"/>
                    </a:lnTo>
                    <a:lnTo>
                      <a:pt x="0" y="7"/>
                    </a:lnTo>
                    <a:lnTo>
                      <a:pt x="0" y="7"/>
                    </a:lnTo>
                    <a:lnTo>
                      <a:pt x="0" y="7"/>
                    </a:lnTo>
                    <a:lnTo>
                      <a:pt x="0" y="6"/>
                    </a:lnTo>
                    <a:lnTo>
                      <a:pt x="0" y="7"/>
                    </a:lnTo>
                    <a:lnTo>
                      <a:pt x="0" y="6"/>
                    </a:lnTo>
                    <a:lnTo>
                      <a:pt x="0" y="7"/>
                    </a:lnTo>
                    <a:lnTo>
                      <a:pt x="0" y="6"/>
                    </a:lnTo>
                    <a:lnTo>
                      <a:pt x="0" y="7"/>
                    </a:lnTo>
                    <a:lnTo>
                      <a:pt x="0" y="7"/>
                    </a:lnTo>
                    <a:lnTo>
                      <a:pt x="0" y="6"/>
                    </a:lnTo>
                    <a:lnTo>
                      <a:pt x="0" y="7"/>
                    </a:lnTo>
                    <a:lnTo>
                      <a:pt x="0" y="6"/>
                    </a:lnTo>
                    <a:lnTo>
                      <a:pt x="0" y="6"/>
                    </a:lnTo>
                    <a:lnTo>
                      <a:pt x="0" y="6"/>
                    </a:lnTo>
                    <a:lnTo>
                      <a:pt x="0" y="7"/>
                    </a:lnTo>
                    <a:lnTo>
                      <a:pt x="0" y="6"/>
                    </a:lnTo>
                    <a:lnTo>
                      <a:pt x="0" y="6"/>
                    </a:lnTo>
                    <a:lnTo>
                      <a:pt x="0" y="6"/>
                    </a:lnTo>
                    <a:lnTo>
                      <a:pt x="0" y="6"/>
                    </a:lnTo>
                    <a:lnTo>
                      <a:pt x="0" y="6"/>
                    </a:lnTo>
                    <a:lnTo>
                      <a:pt x="0" y="7"/>
                    </a:lnTo>
                    <a:lnTo>
                      <a:pt x="0" y="6"/>
                    </a:lnTo>
                    <a:lnTo>
                      <a:pt x="0" y="7"/>
                    </a:lnTo>
                    <a:lnTo>
                      <a:pt x="0" y="7"/>
                    </a:lnTo>
                    <a:lnTo>
                      <a:pt x="0" y="7"/>
                    </a:lnTo>
                    <a:lnTo>
                      <a:pt x="0" y="6"/>
                    </a:lnTo>
                    <a:lnTo>
                      <a:pt x="0" y="6"/>
                    </a:lnTo>
                    <a:lnTo>
                      <a:pt x="0" y="7"/>
                    </a:lnTo>
                    <a:lnTo>
                      <a:pt x="0" y="6"/>
                    </a:lnTo>
                    <a:lnTo>
                      <a:pt x="0" y="7"/>
                    </a:lnTo>
                    <a:lnTo>
                      <a:pt x="0" y="7"/>
                    </a:lnTo>
                    <a:lnTo>
                      <a:pt x="0" y="7"/>
                    </a:lnTo>
                    <a:lnTo>
                      <a:pt x="0" y="7"/>
                    </a:lnTo>
                    <a:lnTo>
                      <a:pt x="0" y="8"/>
                    </a:lnTo>
                    <a:lnTo>
                      <a:pt x="0" y="8"/>
                    </a:lnTo>
                    <a:lnTo>
                      <a:pt x="0" y="8"/>
                    </a:lnTo>
                    <a:lnTo>
                      <a:pt x="0" y="8"/>
                    </a:lnTo>
                    <a:lnTo>
                      <a:pt x="0" y="8"/>
                    </a:lnTo>
                    <a:lnTo>
                      <a:pt x="0" y="7"/>
                    </a:lnTo>
                    <a:lnTo>
                      <a:pt x="0" y="7"/>
                    </a:lnTo>
                    <a:lnTo>
                      <a:pt x="0" y="6"/>
                    </a:lnTo>
                    <a:lnTo>
                      <a:pt x="0" y="6"/>
                    </a:lnTo>
                    <a:lnTo>
                      <a:pt x="0" y="6"/>
                    </a:lnTo>
                    <a:lnTo>
                      <a:pt x="0" y="6"/>
                    </a:lnTo>
                    <a:lnTo>
                      <a:pt x="0" y="5"/>
                    </a:lnTo>
                    <a:lnTo>
                      <a:pt x="0" y="5"/>
                    </a:lnTo>
                    <a:lnTo>
                      <a:pt x="0" y="5"/>
                    </a:lnTo>
                    <a:lnTo>
                      <a:pt x="0" y="5"/>
                    </a:lnTo>
                    <a:lnTo>
                      <a:pt x="0" y="6"/>
                    </a:lnTo>
                    <a:lnTo>
                      <a:pt x="0" y="6"/>
                    </a:lnTo>
                    <a:lnTo>
                      <a:pt x="0" y="6"/>
                    </a:lnTo>
                    <a:lnTo>
                      <a:pt x="0" y="7"/>
                    </a:lnTo>
                    <a:lnTo>
                      <a:pt x="0" y="6"/>
                    </a:lnTo>
                    <a:lnTo>
                      <a:pt x="0" y="6"/>
                    </a:lnTo>
                    <a:lnTo>
                      <a:pt x="0" y="6"/>
                    </a:lnTo>
                    <a:lnTo>
                      <a:pt x="0" y="6"/>
                    </a:lnTo>
                    <a:lnTo>
                      <a:pt x="0" y="6"/>
                    </a:lnTo>
                    <a:lnTo>
                      <a:pt x="0" y="6"/>
                    </a:lnTo>
                    <a:lnTo>
                      <a:pt x="0" y="7"/>
                    </a:lnTo>
                    <a:lnTo>
                      <a:pt x="0" y="7"/>
                    </a:lnTo>
                    <a:lnTo>
                      <a:pt x="0" y="7"/>
                    </a:lnTo>
                    <a:lnTo>
                      <a:pt x="0" y="6"/>
                    </a:lnTo>
                    <a:lnTo>
                      <a:pt x="0" y="6"/>
                    </a:lnTo>
                    <a:lnTo>
                      <a:pt x="0" y="7"/>
                    </a:lnTo>
                    <a:lnTo>
                      <a:pt x="0" y="6"/>
                    </a:lnTo>
                    <a:lnTo>
                      <a:pt x="0" y="6"/>
                    </a:lnTo>
                    <a:lnTo>
                      <a:pt x="0" y="6"/>
                    </a:lnTo>
                    <a:lnTo>
                      <a:pt x="0" y="6"/>
                    </a:lnTo>
                    <a:lnTo>
                      <a:pt x="0" y="6"/>
                    </a:lnTo>
                    <a:lnTo>
                      <a:pt x="0" y="6"/>
                    </a:lnTo>
                    <a:lnTo>
                      <a:pt x="0" y="7"/>
                    </a:lnTo>
                    <a:lnTo>
                      <a:pt x="0" y="6"/>
                    </a:lnTo>
                    <a:lnTo>
                      <a:pt x="0" y="7"/>
                    </a:lnTo>
                    <a:lnTo>
                      <a:pt x="0" y="8"/>
                    </a:lnTo>
                    <a:lnTo>
                      <a:pt x="0" y="8"/>
                    </a:lnTo>
                    <a:lnTo>
                      <a:pt x="0" y="8"/>
                    </a:lnTo>
                    <a:lnTo>
                      <a:pt x="0" y="8"/>
                    </a:lnTo>
                    <a:lnTo>
                      <a:pt x="0" y="8"/>
                    </a:lnTo>
                    <a:lnTo>
                      <a:pt x="0" y="9"/>
                    </a:lnTo>
                    <a:lnTo>
                      <a:pt x="0" y="8"/>
                    </a:lnTo>
                    <a:lnTo>
                      <a:pt x="0" y="9"/>
                    </a:lnTo>
                    <a:lnTo>
                      <a:pt x="0" y="8"/>
                    </a:lnTo>
                    <a:lnTo>
                      <a:pt x="0" y="8"/>
                    </a:lnTo>
                    <a:lnTo>
                      <a:pt x="0" y="8"/>
                    </a:lnTo>
                    <a:lnTo>
                      <a:pt x="0" y="8"/>
                    </a:lnTo>
                    <a:lnTo>
                      <a:pt x="0" y="7"/>
                    </a:lnTo>
                    <a:lnTo>
                      <a:pt x="0" y="8"/>
                    </a:lnTo>
                    <a:lnTo>
                      <a:pt x="0" y="7"/>
                    </a:lnTo>
                    <a:lnTo>
                      <a:pt x="0" y="8"/>
                    </a:lnTo>
                    <a:lnTo>
                      <a:pt x="0" y="7"/>
                    </a:lnTo>
                    <a:lnTo>
                      <a:pt x="0" y="6"/>
                    </a:lnTo>
                    <a:lnTo>
                      <a:pt x="0" y="7"/>
                    </a:lnTo>
                    <a:lnTo>
                      <a:pt x="0" y="7"/>
                    </a:lnTo>
                    <a:lnTo>
                      <a:pt x="0" y="6"/>
                    </a:lnTo>
                    <a:lnTo>
                      <a:pt x="0" y="7"/>
                    </a:lnTo>
                    <a:lnTo>
                      <a:pt x="0" y="6"/>
                    </a:lnTo>
                    <a:lnTo>
                      <a:pt x="0" y="6"/>
                    </a:lnTo>
                    <a:lnTo>
                      <a:pt x="0" y="5"/>
                    </a:lnTo>
                    <a:lnTo>
                      <a:pt x="0" y="5"/>
                    </a:lnTo>
                    <a:lnTo>
                      <a:pt x="0" y="5"/>
                    </a:lnTo>
                    <a:lnTo>
                      <a:pt x="0" y="6"/>
                    </a:lnTo>
                    <a:lnTo>
                      <a:pt x="0" y="6"/>
                    </a:lnTo>
                    <a:lnTo>
                      <a:pt x="0" y="7"/>
                    </a:lnTo>
                    <a:lnTo>
                      <a:pt x="0" y="7"/>
                    </a:lnTo>
                    <a:lnTo>
                      <a:pt x="0" y="7"/>
                    </a:lnTo>
                    <a:lnTo>
                      <a:pt x="0" y="7"/>
                    </a:lnTo>
                    <a:lnTo>
                      <a:pt x="0" y="7"/>
                    </a:lnTo>
                    <a:lnTo>
                      <a:pt x="0" y="8"/>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7"/>
                    </a:lnTo>
                    <a:lnTo>
                      <a:pt x="0" y="6"/>
                    </a:lnTo>
                    <a:lnTo>
                      <a:pt x="0" y="6"/>
                    </a:lnTo>
                    <a:lnTo>
                      <a:pt x="0" y="5"/>
                    </a:lnTo>
                    <a:lnTo>
                      <a:pt x="0" y="6"/>
                    </a:lnTo>
                    <a:lnTo>
                      <a:pt x="0" y="5"/>
                    </a:lnTo>
                    <a:lnTo>
                      <a:pt x="0" y="6"/>
                    </a:lnTo>
                    <a:lnTo>
                      <a:pt x="0" y="6"/>
                    </a:lnTo>
                    <a:lnTo>
                      <a:pt x="0" y="6"/>
                    </a:lnTo>
                    <a:lnTo>
                      <a:pt x="0" y="6"/>
                    </a:lnTo>
                    <a:lnTo>
                      <a:pt x="0" y="5"/>
                    </a:lnTo>
                    <a:lnTo>
                      <a:pt x="0" y="5"/>
                    </a:lnTo>
                    <a:lnTo>
                      <a:pt x="0" y="5"/>
                    </a:lnTo>
                    <a:lnTo>
                      <a:pt x="0" y="5"/>
                    </a:lnTo>
                    <a:lnTo>
                      <a:pt x="0" y="5"/>
                    </a:lnTo>
                    <a:lnTo>
                      <a:pt x="0" y="4"/>
                    </a:lnTo>
                    <a:lnTo>
                      <a:pt x="0" y="4"/>
                    </a:lnTo>
                    <a:lnTo>
                      <a:pt x="0" y="4"/>
                    </a:lnTo>
                    <a:lnTo>
                      <a:pt x="0" y="3"/>
                    </a:lnTo>
                    <a:lnTo>
                      <a:pt x="0" y="3"/>
                    </a:lnTo>
                    <a:lnTo>
                      <a:pt x="0" y="4"/>
                    </a:lnTo>
                    <a:lnTo>
                      <a:pt x="0" y="3"/>
                    </a:lnTo>
                    <a:lnTo>
                      <a:pt x="0" y="3"/>
                    </a:lnTo>
                    <a:lnTo>
                      <a:pt x="0" y="4"/>
                    </a:lnTo>
                    <a:lnTo>
                      <a:pt x="0" y="4"/>
                    </a:lnTo>
                    <a:lnTo>
                      <a:pt x="0" y="4"/>
                    </a:lnTo>
                    <a:lnTo>
                      <a:pt x="0" y="4"/>
                    </a:lnTo>
                    <a:lnTo>
                      <a:pt x="0" y="4"/>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3"/>
                    </a:lnTo>
                    <a:lnTo>
                      <a:pt x="0" y="2"/>
                    </a:lnTo>
                    <a:lnTo>
                      <a:pt x="0" y="2"/>
                    </a:lnTo>
                    <a:lnTo>
                      <a:pt x="0" y="3"/>
                    </a:lnTo>
                    <a:lnTo>
                      <a:pt x="0" y="2"/>
                    </a:lnTo>
                    <a:lnTo>
                      <a:pt x="0" y="3"/>
                    </a:lnTo>
                    <a:lnTo>
                      <a:pt x="0" y="3"/>
                    </a:lnTo>
                    <a:lnTo>
                      <a:pt x="0" y="3"/>
                    </a:lnTo>
                    <a:lnTo>
                      <a:pt x="0" y="3"/>
                    </a:lnTo>
                    <a:lnTo>
                      <a:pt x="0" y="4"/>
                    </a:lnTo>
                    <a:lnTo>
                      <a:pt x="0" y="4"/>
                    </a:lnTo>
                    <a:lnTo>
                      <a:pt x="0" y="4"/>
                    </a:lnTo>
                    <a:lnTo>
                      <a:pt x="0" y="4"/>
                    </a:lnTo>
                    <a:lnTo>
                      <a:pt x="0" y="5"/>
                    </a:lnTo>
                    <a:lnTo>
                      <a:pt x="0" y="5"/>
                    </a:lnTo>
                    <a:lnTo>
                      <a:pt x="0" y="5"/>
                    </a:lnTo>
                    <a:lnTo>
                      <a:pt x="0" y="5"/>
                    </a:lnTo>
                    <a:lnTo>
                      <a:pt x="0" y="5"/>
                    </a:lnTo>
                    <a:lnTo>
                      <a:pt x="0" y="5"/>
                    </a:lnTo>
                    <a:lnTo>
                      <a:pt x="0" y="5"/>
                    </a:lnTo>
                    <a:lnTo>
                      <a:pt x="0" y="6"/>
                    </a:lnTo>
                    <a:lnTo>
                      <a:pt x="0" y="5"/>
                    </a:lnTo>
                    <a:lnTo>
                      <a:pt x="0" y="5"/>
                    </a:lnTo>
                    <a:lnTo>
                      <a:pt x="0" y="6"/>
                    </a:lnTo>
                    <a:lnTo>
                      <a:pt x="0" y="5"/>
                    </a:lnTo>
                    <a:lnTo>
                      <a:pt x="0" y="5"/>
                    </a:lnTo>
                    <a:lnTo>
                      <a:pt x="0" y="5"/>
                    </a:lnTo>
                    <a:lnTo>
                      <a:pt x="0" y="5"/>
                    </a:lnTo>
                    <a:lnTo>
                      <a:pt x="0" y="5"/>
                    </a:lnTo>
                    <a:lnTo>
                      <a:pt x="0" y="4"/>
                    </a:lnTo>
                    <a:lnTo>
                      <a:pt x="0" y="5"/>
                    </a:lnTo>
                    <a:lnTo>
                      <a:pt x="0" y="4"/>
                    </a:lnTo>
                    <a:lnTo>
                      <a:pt x="0" y="5"/>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0" y="4"/>
                    </a:lnTo>
                    <a:lnTo>
                      <a:pt x="0" y="4"/>
                    </a:lnTo>
                    <a:lnTo>
                      <a:pt x="0" y="4"/>
                    </a:lnTo>
                    <a:lnTo>
                      <a:pt x="0" y="5"/>
                    </a:lnTo>
                    <a:lnTo>
                      <a:pt x="0" y="5"/>
                    </a:lnTo>
                    <a:lnTo>
                      <a:pt x="0" y="5"/>
                    </a:lnTo>
                    <a:lnTo>
                      <a:pt x="0" y="5"/>
                    </a:lnTo>
                    <a:lnTo>
                      <a:pt x="0" y="4"/>
                    </a:lnTo>
                    <a:lnTo>
                      <a:pt x="0" y="5"/>
                    </a:lnTo>
                    <a:lnTo>
                      <a:pt x="0" y="5"/>
                    </a:lnTo>
                    <a:lnTo>
                      <a:pt x="0" y="5"/>
                    </a:lnTo>
                    <a:lnTo>
                      <a:pt x="0" y="5"/>
                    </a:lnTo>
                    <a:lnTo>
                      <a:pt x="0" y="5"/>
                    </a:lnTo>
                    <a:lnTo>
                      <a:pt x="0" y="6"/>
                    </a:lnTo>
                    <a:lnTo>
                      <a:pt x="0" y="5"/>
                    </a:lnTo>
                    <a:lnTo>
                      <a:pt x="0" y="5"/>
                    </a:lnTo>
                    <a:lnTo>
                      <a:pt x="0" y="5"/>
                    </a:lnTo>
                    <a:lnTo>
                      <a:pt x="0" y="6"/>
                    </a:lnTo>
                    <a:lnTo>
                      <a:pt x="0" y="5"/>
                    </a:lnTo>
                    <a:lnTo>
                      <a:pt x="0" y="5"/>
                    </a:lnTo>
                    <a:lnTo>
                      <a:pt x="0" y="6"/>
                    </a:lnTo>
                    <a:lnTo>
                      <a:pt x="0" y="6"/>
                    </a:lnTo>
                    <a:lnTo>
                      <a:pt x="0" y="6"/>
                    </a:lnTo>
                    <a:lnTo>
                      <a:pt x="0" y="7"/>
                    </a:lnTo>
                    <a:lnTo>
                      <a:pt x="0" y="7"/>
                    </a:lnTo>
                    <a:lnTo>
                      <a:pt x="0" y="6"/>
                    </a:lnTo>
                    <a:lnTo>
                      <a:pt x="0" y="7"/>
                    </a:lnTo>
                    <a:lnTo>
                      <a:pt x="0" y="7"/>
                    </a:lnTo>
                    <a:lnTo>
                      <a:pt x="0" y="7"/>
                    </a:lnTo>
                    <a:lnTo>
                      <a:pt x="0" y="7"/>
                    </a:lnTo>
                    <a:lnTo>
                      <a:pt x="0" y="8"/>
                    </a:lnTo>
                    <a:lnTo>
                      <a:pt x="0" y="8"/>
                    </a:lnTo>
                    <a:lnTo>
                      <a:pt x="0" y="8"/>
                    </a:lnTo>
                    <a:lnTo>
                      <a:pt x="0" y="8"/>
                    </a:lnTo>
                    <a:lnTo>
                      <a:pt x="0" y="8"/>
                    </a:lnTo>
                    <a:lnTo>
                      <a:pt x="0" y="8"/>
                    </a:lnTo>
                    <a:lnTo>
                      <a:pt x="0" y="8"/>
                    </a:lnTo>
                    <a:lnTo>
                      <a:pt x="0" y="9"/>
                    </a:lnTo>
                    <a:lnTo>
                      <a:pt x="0" y="10"/>
                    </a:lnTo>
                    <a:lnTo>
                      <a:pt x="0" y="9"/>
                    </a:lnTo>
                    <a:lnTo>
                      <a:pt x="0" y="10"/>
                    </a:lnTo>
                    <a:lnTo>
                      <a:pt x="0" y="9"/>
                    </a:lnTo>
                    <a:lnTo>
                      <a:pt x="0" y="9"/>
                    </a:lnTo>
                    <a:lnTo>
                      <a:pt x="0" y="9"/>
                    </a:lnTo>
                    <a:lnTo>
                      <a:pt x="0" y="8"/>
                    </a:lnTo>
                    <a:lnTo>
                      <a:pt x="0" y="9"/>
                    </a:lnTo>
                    <a:lnTo>
                      <a:pt x="0" y="8"/>
                    </a:lnTo>
                    <a:lnTo>
                      <a:pt x="0" y="8"/>
                    </a:lnTo>
                    <a:lnTo>
                      <a:pt x="0" y="7"/>
                    </a:lnTo>
                    <a:lnTo>
                      <a:pt x="0" y="7"/>
                    </a:lnTo>
                    <a:lnTo>
                      <a:pt x="0" y="6"/>
                    </a:lnTo>
                    <a:lnTo>
                      <a:pt x="0" y="7"/>
                    </a:lnTo>
                    <a:lnTo>
                      <a:pt x="0" y="7"/>
                    </a:lnTo>
                    <a:lnTo>
                      <a:pt x="0" y="6"/>
                    </a:lnTo>
                    <a:lnTo>
                      <a:pt x="0" y="8"/>
                    </a:lnTo>
                    <a:lnTo>
                      <a:pt x="0" y="7"/>
                    </a:lnTo>
                    <a:lnTo>
                      <a:pt x="0" y="7"/>
                    </a:lnTo>
                    <a:lnTo>
                      <a:pt x="0" y="7"/>
                    </a:lnTo>
                    <a:lnTo>
                      <a:pt x="0" y="8"/>
                    </a:lnTo>
                    <a:lnTo>
                      <a:pt x="0" y="8"/>
                    </a:lnTo>
                    <a:lnTo>
                      <a:pt x="0" y="8"/>
                    </a:lnTo>
                    <a:lnTo>
                      <a:pt x="0" y="8"/>
                    </a:lnTo>
                    <a:lnTo>
                      <a:pt x="0" y="8"/>
                    </a:lnTo>
                    <a:lnTo>
                      <a:pt x="0" y="8"/>
                    </a:lnTo>
                    <a:lnTo>
                      <a:pt x="0" y="7"/>
                    </a:lnTo>
                    <a:lnTo>
                      <a:pt x="0" y="7"/>
                    </a:lnTo>
                    <a:lnTo>
                      <a:pt x="0" y="6"/>
                    </a:lnTo>
                    <a:lnTo>
                      <a:pt x="0" y="7"/>
                    </a:lnTo>
                    <a:lnTo>
                      <a:pt x="0" y="8"/>
                    </a:lnTo>
                    <a:lnTo>
                      <a:pt x="0" y="8"/>
                    </a:lnTo>
                    <a:lnTo>
                      <a:pt x="0" y="8"/>
                    </a:lnTo>
                    <a:lnTo>
                      <a:pt x="0" y="8"/>
                    </a:lnTo>
                    <a:lnTo>
                      <a:pt x="0" y="8"/>
                    </a:lnTo>
                    <a:lnTo>
                      <a:pt x="0" y="8"/>
                    </a:lnTo>
                    <a:lnTo>
                      <a:pt x="0" y="7"/>
                    </a:lnTo>
                    <a:lnTo>
                      <a:pt x="0" y="8"/>
                    </a:lnTo>
                    <a:lnTo>
                      <a:pt x="0" y="8"/>
                    </a:lnTo>
                    <a:lnTo>
                      <a:pt x="0" y="8"/>
                    </a:lnTo>
                    <a:lnTo>
                      <a:pt x="0" y="8"/>
                    </a:lnTo>
                    <a:lnTo>
                      <a:pt x="0" y="8"/>
                    </a:lnTo>
                    <a:lnTo>
                      <a:pt x="0" y="7"/>
                    </a:lnTo>
                    <a:lnTo>
                      <a:pt x="0" y="7"/>
                    </a:lnTo>
                    <a:lnTo>
                      <a:pt x="0" y="7"/>
                    </a:lnTo>
                    <a:lnTo>
                      <a:pt x="0" y="7"/>
                    </a:lnTo>
                    <a:lnTo>
                      <a:pt x="0" y="7"/>
                    </a:lnTo>
                    <a:lnTo>
                      <a:pt x="0" y="8"/>
                    </a:lnTo>
                    <a:lnTo>
                      <a:pt x="0" y="8"/>
                    </a:lnTo>
                    <a:lnTo>
                      <a:pt x="0" y="8"/>
                    </a:lnTo>
                    <a:lnTo>
                      <a:pt x="0" y="7"/>
                    </a:lnTo>
                    <a:lnTo>
                      <a:pt x="0" y="8"/>
                    </a:lnTo>
                    <a:lnTo>
                      <a:pt x="0" y="8"/>
                    </a:lnTo>
                    <a:lnTo>
                      <a:pt x="0" y="8"/>
                    </a:lnTo>
                    <a:lnTo>
                      <a:pt x="0" y="8"/>
                    </a:lnTo>
                    <a:lnTo>
                      <a:pt x="0" y="8"/>
                    </a:lnTo>
                    <a:lnTo>
                      <a:pt x="0" y="8"/>
                    </a:lnTo>
                    <a:lnTo>
                      <a:pt x="0" y="8"/>
                    </a:lnTo>
                    <a:lnTo>
                      <a:pt x="0" y="8"/>
                    </a:lnTo>
                    <a:lnTo>
                      <a:pt x="0" y="7"/>
                    </a:lnTo>
                    <a:lnTo>
                      <a:pt x="0" y="7"/>
                    </a:lnTo>
                    <a:lnTo>
                      <a:pt x="0" y="6"/>
                    </a:lnTo>
                    <a:lnTo>
                      <a:pt x="0" y="6"/>
                    </a:lnTo>
                    <a:lnTo>
                      <a:pt x="0" y="6"/>
                    </a:lnTo>
                    <a:lnTo>
                      <a:pt x="0" y="5"/>
                    </a:lnTo>
                    <a:lnTo>
                      <a:pt x="0" y="6"/>
                    </a:lnTo>
                    <a:lnTo>
                      <a:pt x="0" y="6"/>
                    </a:lnTo>
                    <a:lnTo>
                      <a:pt x="0" y="7"/>
                    </a:lnTo>
                    <a:lnTo>
                      <a:pt x="0" y="6"/>
                    </a:lnTo>
                    <a:lnTo>
                      <a:pt x="0" y="6"/>
                    </a:lnTo>
                    <a:lnTo>
                      <a:pt x="0" y="6"/>
                    </a:lnTo>
                    <a:lnTo>
                      <a:pt x="0" y="6"/>
                    </a:lnTo>
                    <a:lnTo>
                      <a:pt x="0" y="7"/>
                    </a:lnTo>
                    <a:lnTo>
                      <a:pt x="0" y="7"/>
                    </a:lnTo>
                    <a:lnTo>
                      <a:pt x="0" y="7"/>
                    </a:lnTo>
                    <a:lnTo>
                      <a:pt x="0" y="7"/>
                    </a:lnTo>
                    <a:lnTo>
                      <a:pt x="0" y="7"/>
                    </a:lnTo>
                    <a:lnTo>
                      <a:pt x="0" y="7"/>
                    </a:lnTo>
                    <a:lnTo>
                      <a:pt x="0" y="7"/>
                    </a:lnTo>
                    <a:lnTo>
                      <a:pt x="0" y="7"/>
                    </a:lnTo>
                    <a:lnTo>
                      <a:pt x="0" y="7"/>
                    </a:lnTo>
                    <a:lnTo>
                      <a:pt x="0" y="6"/>
                    </a:lnTo>
                    <a:lnTo>
                      <a:pt x="0" y="7"/>
                    </a:lnTo>
                    <a:lnTo>
                      <a:pt x="0" y="7"/>
                    </a:lnTo>
                    <a:lnTo>
                      <a:pt x="0" y="8"/>
                    </a:lnTo>
                    <a:lnTo>
                      <a:pt x="0" y="8"/>
                    </a:lnTo>
                    <a:lnTo>
                      <a:pt x="0" y="8"/>
                    </a:lnTo>
                    <a:lnTo>
                      <a:pt x="0" y="8"/>
                    </a:lnTo>
                    <a:lnTo>
                      <a:pt x="0" y="8"/>
                    </a:lnTo>
                    <a:lnTo>
                      <a:pt x="0" y="8"/>
                    </a:lnTo>
                    <a:lnTo>
                      <a:pt x="0" y="8"/>
                    </a:lnTo>
                    <a:lnTo>
                      <a:pt x="0" y="8"/>
                    </a:lnTo>
                    <a:lnTo>
                      <a:pt x="0" y="7"/>
                    </a:lnTo>
                    <a:lnTo>
                      <a:pt x="0" y="8"/>
                    </a:lnTo>
                    <a:lnTo>
                      <a:pt x="0" y="8"/>
                    </a:lnTo>
                    <a:lnTo>
                      <a:pt x="0" y="7"/>
                    </a:lnTo>
                    <a:lnTo>
                      <a:pt x="0" y="7"/>
                    </a:lnTo>
                    <a:lnTo>
                      <a:pt x="0" y="8"/>
                    </a:lnTo>
                    <a:lnTo>
                      <a:pt x="0" y="8"/>
                    </a:lnTo>
                    <a:lnTo>
                      <a:pt x="0" y="8"/>
                    </a:lnTo>
                    <a:lnTo>
                      <a:pt x="0" y="9"/>
                    </a:lnTo>
                    <a:lnTo>
                      <a:pt x="0" y="9"/>
                    </a:lnTo>
                    <a:lnTo>
                      <a:pt x="0" y="8"/>
                    </a:lnTo>
                    <a:lnTo>
                      <a:pt x="0" y="9"/>
                    </a:lnTo>
                    <a:lnTo>
                      <a:pt x="0" y="9"/>
                    </a:lnTo>
                    <a:lnTo>
                      <a:pt x="0" y="9"/>
                    </a:lnTo>
                    <a:lnTo>
                      <a:pt x="0" y="9"/>
                    </a:lnTo>
                    <a:lnTo>
                      <a:pt x="0" y="9"/>
                    </a:lnTo>
                    <a:lnTo>
                      <a:pt x="0" y="9"/>
                    </a:lnTo>
                    <a:lnTo>
                      <a:pt x="0" y="9"/>
                    </a:lnTo>
                    <a:lnTo>
                      <a:pt x="0" y="10"/>
                    </a:lnTo>
                    <a:lnTo>
                      <a:pt x="0" y="10"/>
                    </a:lnTo>
                    <a:lnTo>
                      <a:pt x="0" y="10"/>
                    </a:lnTo>
                    <a:lnTo>
                      <a:pt x="0" y="11"/>
                    </a:lnTo>
                    <a:lnTo>
                      <a:pt x="0" y="11"/>
                    </a:lnTo>
                    <a:lnTo>
                      <a:pt x="0" y="11"/>
                    </a:lnTo>
                    <a:lnTo>
                      <a:pt x="0" y="11"/>
                    </a:lnTo>
                    <a:lnTo>
                      <a:pt x="0" y="11"/>
                    </a:lnTo>
                    <a:lnTo>
                      <a:pt x="0" y="11"/>
                    </a:lnTo>
                    <a:lnTo>
                      <a:pt x="0" y="11"/>
                    </a:lnTo>
                  </a:path>
                </a:pathLst>
              </a:custGeom>
              <a:noFill/>
              <a:ln w="0">
                <a:solidFill>
                  <a:srgbClr val="3366FF"/>
                </a:solidFill>
                <a:prstDash val="solid"/>
                <a:round/>
                <a:headEnd/>
                <a:tailEnd/>
              </a:ln>
            </p:spPr>
            <p:txBody>
              <a:bodyPr/>
              <a:lstStyle/>
              <a:p>
                <a:endParaRPr lang="en-GB"/>
              </a:p>
            </p:txBody>
          </p:sp>
        </p:grpSp>
        <p:sp>
          <p:nvSpPr>
            <p:cNvPr id="186435" name="Line 1091"/>
            <p:cNvSpPr>
              <a:spLocks noChangeShapeType="1"/>
            </p:cNvSpPr>
            <p:nvPr/>
          </p:nvSpPr>
          <p:spPr bwMode="auto">
            <a:xfrm>
              <a:off x="612" y="3359"/>
              <a:ext cx="39" cy="1"/>
            </a:xfrm>
            <a:prstGeom prst="line">
              <a:avLst/>
            </a:prstGeom>
            <a:noFill/>
            <a:ln w="0">
              <a:solidFill>
                <a:srgbClr val="3366FF"/>
              </a:solidFill>
              <a:round/>
              <a:headEnd/>
              <a:tailEnd/>
            </a:ln>
          </p:spPr>
          <p:txBody>
            <a:bodyPr/>
            <a:lstStyle/>
            <a:p>
              <a:endParaRPr lang="en-GB"/>
            </a:p>
          </p:txBody>
        </p:sp>
        <p:sp>
          <p:nvSpPr>
            <p:cNvPr id="186436" name="Line 1092"/>
            <p:cNvSpPr>
              <a:spLocks noChangeShapeType="1"/>
            </p:cNvSpPr>
            <p:nvPr/>
          </p:nvSpPr>
          <p:spPr bwMode="auto">
            <a:xfrm>
              <a:off x="795" y="3359"/>
              <a:ext cx="28" cy="1"/>
            </a:xfrm>
            <a:prstGeom prst="line">
              <a:avLst/>
            </a:prstGeom>
            <a:noFill/>
            <a:ln w="0">
              <a:solidFill>
                <a:srgbClr val="3366FF"/>
              </a:solidFill>
              <a:round/>
              <a:headEnd/>
              <a:tailEnd/>
            </a:ln>
          </p:spPr>
          <p:txBody>
            <a:bodyPr/>
            <a:lstStyle/>
            <a:p>
              <a:endParaRPr lang="en-GB"/>
            </a:p>
          </p:txBody>
        </p:sp>
        <p:sp>
          <p:nvSpPr>
            <p:cNvPr id="186437" name="Line 1093"/>
            <p:cNvSpPr>
              <a:spLocks noChangeShapeType="1"/>
            </p:cNvSpPr>
            <p:nvPr/>
          </p:nvSpPr>
          <p:spPr bwMode="auto">
            <a:xfrm>
              <a:off x="978" y="3359"/>
              <a:ext cx="29" cy="1"/>
            </a:xfrm>
            <a:prstGeom prst="line">
              <a:avLst/>
            </a:prstGeom>
            <a:noFill/>
            <a:ln w="0">
              <a:solidFill>
                <a:srgbClr val="3366FF"/>
              </a:solidFill>
              <a:round/>
              <a:headEnd/>
              <a:tailEnd/>
            </a:ln>
          </p:spPr>
          <p:txBody>
            <a:bodyPr/>
            <a:lstStyle/>
            <a:p>
              <a:endParaRPr lang="en-GB"/>
            </a:p>
          </p:txBody>
        </p:sp>
        <p:sp>
          <p:nvSpPr>
            <p:cNvPr id="186438" name="Line 1094"/>
            <p:cNvSpPr>
              <a:spLocks noChangeShapeType="1"/>
            </p:cNvSpPr>
            <p:nvPr/>
          </p:nvSpPr>
          <p:spPr bwMode="auto">
            <a:xfrm>
              <a:off x="1150" y="3359"/>
              <a:ext cx="39" cy="1"/>
            </a:xfrm>
            <a:prstGeom prst="line">
              <a:avLst/>
            </a:prstGeom>
            <a:noFill/>
            <a:ln w="0">
              <a:solidFill>
                <a:srgbClr val="3366FF"/>
              </a:solidFill>
              <a:round/>
              <a:headEnd/>
              <a:tailEnd/>
            </a:ln>
          </p:spPr>
          <p:txBody>
            <a:bodyPr/>
            <a:lstStyle/>
            <a:p>
              <a:endParaRPr lang="en-GB"/>
            </a:p>
          </p:txBody>
        </p:sp>
        <p:sp>
          <p:nvSpPr>
            <p:cNvPr id="186439" name="Line 1095"/>
            <p:cNvSpPr>
              <a:spLocks noChangeShapeType="1"/>
            </p:cNvSpPr>
            <p:nvPr/>
          </p:nvSpPr>
          <p:spPr bwMode="auto">
            <a:xfrm>
              <a:off x="1334" y="3359"/>
              <a:ext cx="29" cy="1"/>
            </a:xfrm>
            <a:prstGeom prst="line">
              <a:avLst/>
            </a:prstGeom>
            <a:noFill/>
            <a:ln w="0">
              <a:solidFill>
                <a:srgbClr val="3366FF"/>
              </a:solidFill>
              <a:round/>
              <a:headEnd/>
              <a:tailEnd/>
            </a:ln>
          </p:spPr>
          <p:txBody>
            <a:bodyPr/>
            <a:lstStyle/>
            <a:p>
              <a:endParaRPr lang="en-GB"/>
            </a:p>
          </p:txBody>
        </p:sp>
        <p:sp>
          <p:nvSpPr>
            <p:cNvPr id="186440" name="Line 1096"/>
            <p:cNvSpPr>
              <a:spLocks noChangeShapeType="1"/>
            </p:cNvSpPr>
            <p:nvPr/>
          </p:nvSpPr>
          <p:spPr bwMode="auto">
            <a:xfrm>
              <a:off x="1516" y="3359"/>
              <a:ext cx="29" cy="1"/>
            </a:xfrm>
            <a:prstGeom prst="line">
              <a:avLst/>
            </a:prstGeom>
            <a:noFill/>
            <a:ln w="0">
              <a:solidFill>
                <a:srgbClr val="3366FF"/>
              </a:solidFill>
              <a:round/>
              <a:headEnd/>
              <a:tailEnd/>
            </a:ln>
          </p:spPr>
          <p:txBody>
            <a:bodyPr/>
            <a:lstStyle/>
            <a:p>
              <a:endParaRPr lang="en-GB"/>
            </a:p>
          </p:txBody>
        </p:sp>
        <p:sp>
          <p:nvSpPr>
            <p:cNvPr id="186441" name="Line 1097"/>
            <p:cNvSpPr>
              <a:spLocks noChangeShapeType="1"/>
            </p:cNvSpPr>
            <p:nvPr/>
          </p:nvSpPr>
          <p:spPr bwMode="auto">
            <a:xfrm>
              <a:off x="1690" y="3359"/>
              <a:ext cx="39" cy="1"/>
            </a:xfrm>
            <a:prstGeom prst="line">
              <a:avLst/>
            </a:prstGeom>
            <a:noFill/>
            <a:ln w="0">
              <a:solidFill>
                <a:srgbClr val="3366FF"/>
              </a:solidFill>
              <a:round/>
              <a:headEnd/>
              <a:tailEnd/>
            </a:ln>
          </p:spPr>
          <p:txBody>
            <a:bodyPr/>
            <a:lstStyle/>
            <a:p>
              <a:endParaRPr lang="en-GB"/>
            </a:p>
          </p:txBody>
        </p:sp>
        <p:sp>
          <p:nvSpPr>
            <p:cNvPr id="186442" name="Line 1098"/>
            <p:cNvSpPr>
              <a:spLocks noChangeShapeType="1"/>
            </p:cNvSpPr>
            <p:nvPr/>
          </p:nvSpPr>
          <p:spPr bwMode="auto">
            <a:xfrm>
              <a:off x="1872" y="3359"/>
              <a:ext cx="29" cy="1"/>
            </a:xfrm>
            <a:prstGeom prst="line">
              <a:avLst/>
            </a:prstGeom>
            <a:noFill/>
            <a:ln w="0">
              <a:solidFill>
                <a:srgbClr val="3366FF"/>
              </a:solidFill>
              <a:round/>
              <a:headEnd/>
              <a:tailEnd/>
            </a:ln>
          </p:spPr>
          <p:txBody>
            <a:bodyPr/>
            <a:lstStyle/>
            <a:p>
              <a:endParaRPr lang="en-GB"/>
            </a:p>
          </p:txBody>
        </p:sp>
        <p:sp>
          <p:nvSpPr>
            <p:cNvPr id="186443" name="Line 1099"/>
            <p:cNvSpPr>
              <a:spLocks noChangeShapeType="1"/>
            </p:cNvSpPr>
            <p:nvPr/>
          </p:nvSpPr>
          <p:spPr bwMode="auto">
            <a:xfrm>
              <a:off x="2056" y="3359"/>
              <a:ext cx="29" cy="1"/>
            </a:xfrm>
            <a:prstGeom prst="line">
              <a:avLst/>
            </a:prstGeom>
            <a:noFill/>
            <a:ln w="0">
              <a:solidFill>
                <a:srgbClr val="3366FF"/>
              </a:solidFill>
              <a:round/>
              <a:headEnd/>
              <a:tailEnd/>
            </a:ln>
          </p:spPr>
          <p:txBody>
            <a:bodyPr/>
            <a:lstStyle/>
            <a:p>
              <a:endParaRPr lang="en-GB"/>
            </a:p>
          </p:txBody>
        </p:sp>
        <p:sp>
          <p:nvSpPr>
            <p:cNvPr id="186444" name="Line 1100"/>
            <p:cNvSpPr>
              <a:spLocks noChangeShapeType="1"/>
            </p:cNvSpPr>
            <p:nvPr/>
          </p:nvSpPr>
          <p:spPr bwMode="auto">
            <a:xfrm>
              <a:off x="2228" y="3359"/>
              <a:ext cx="39" cy="1"/>
            </a:xfrm>
            <a:prstGeom prst="line">
              <a:avLst/>
            </a:prstGeom>
            <a:noFill/>
            <a:ln w="0">
              <a:solidFill>
                <a:srgbClr val="3366FF"/>
              </a:solidFill>
              <a:round/>
              <a:headEnd/>
              <a:tailEnd/>
            </a:ln>
          </p:spPr>
          <p:txBody>
            <a:bodyPr/>
            <a:lstStyle/>
            <a:p>
              <a:endParaRPr lang="en-GB"/>
            </a:p>
          </p:txBody>
        </p:sp>
        <p:sp>
          <p:nvSpPr>
            <p:cNvPr id="186445" name="Line 1101"/>
            <p:cNvSpPr>
              <a:spLocks noChangeShapeType="1"/>
            </p:cNvSpPr>
            <p:nvPr/>
          </p:nvSpPr>
          <p:spPr bwMode="auto">
            <a:xfrm>
              <a:off x="2412" y="3359"/>
              <a:ext cx="28" cy="1"/>
            </a:xfrm>
            <a:prstGeom prst="line">
              <a:avLst/>
            </a:prstGeom>
            <a:noFill/>
            <a:ln w="0">
              <a:solidFill>
                <a:srgbClr val="3366FF"/>
              </a:solidFill>
              <a:round/>
              <a:headEnd/>
              <a:tailEnd/>
            </a:ln>
          </p:spPr>
          <p:txBody>
            <a:bodyPr/>
            <a:lstStyle/>
            <a:p>
              <a:endParaRPr lang="en-GB"/>
            </a:p>
          </p:txBody>
        </p:sp>
        <p:sp>
          <p:nvSpPr>
            <p:cNvPr id="186446" name="Line 1102"/>
            <p:cNvSpPr>
              <a:spLocks noChangeShapeType="1"/>
            </p:cNvSpPr>
            <p:nvPr/>
          </p:nvSpPr>
          <p:spPr bwMode="auto">
            <a:xfrm>
              <a:off x="2594" y="3359"/>
              <a:ext cx="29" cy="1"/>
            </a:xfrm>
            <a:prstGeom prst="line">
              <a:avLst/>
            </a:prstGeom>
            <a:noFill/>
            <a:ln w="0">
              <a:solidFill>
                <a:srgbClr val="3366FF"/>
              </a:solidFill>
              <a:round/>
              <a:headEnd/>
              <a:tailEnd/>
            </a:ln>
          </p:spPr>
          <p:txBody>
            <a:bodyPr/>
            <a:lstStyle/>
            <a:p>
              <a:endParaRPr lang="en-GB"/>
            </a:p>
          </p:txBody>
        </p:sp>
        <p:sp>
          <p:nvSpPr>
            <p:cNvPr id="186447" name="Line 1103"/>
            <p:cNvSpPr>
              <a:spLocks noChangeShapeType="1"/>
            </p:cNvSpPr>
            <p:nvPr/>
          </p:nvSpPr>
          <p:spPr bwMode="auto">
            <a:xfrm>
              <a:off x="2767" y="3359"/>
              <a:ext cx="38" cy="1"/>
            </a:xfrm>
            <a:prstGeom prst="line">
              <a:avLst/>
            </a:prstGeom>
            <a:noFill/>
            <a:ln w="0">
              <a:solidFill>
                <a:srgbClr val="3366FF"/>
              </a:solidFill>
              <a:round/>
              <a:headEnd/>
              <a:tailEnd/>
            </a:ln>
          </p:spPr>
          <p:txBody>
            <a:bodyPr/>
            <a:lstStyle/>
            <a:p>
              <a:endParaRPr lang="en-GB"/>
            </a:p>
          </p:txBody>
        </p:sp>
        <p:sp>
          <p:nvSpPr>
            <p:cNvPr id="186448" name="Line 1104"/>
            <p:cNvSpPr>
              <a:spLocks noChangeShapeType="1"/>
            </p:cNvSpPr>
            <p:nvPr/>
          </p:nvSpPr>
          <p:spPr bwMode="auto">
            <a:xfrm>
              <a:off x="2950" y="3359"/>
              <a:ext cx="29" cy="1"/>
            </a:xfrm>
            <a:prstGeom prst="line">
              <a:avLst/>
            </a:prstGeom>
            <a:noFill/>
            <a:ln w="0">
              <a:solidFill>
                <a:srgbClr val="3366FF"/>
              </a:solidFill>
              <a:round/>
              <a:headEnd/>
              <a:tailEnd/>
            </a:ln>
          </p:spPr>
          <p:txBody>
            <a:bodyPr/>
            <a:lstStyle/>
            <a:p>
              <a:endParaRPr lang="en-GB"/>
            </a:p>
          </p:txBody>
        </p:sp>
        <p:sp>
          <p:nvSpPr>
            <p:cNvPr id="186449" name="Line 1105"/>
            <p:cNvSpPr>
              <a:spLocks noChangeShapeType="1"/>
            </p:cNvSpPr>
            <p:nvPr/>
          </p:nvSpPr>
          <p:spPr bwMode="auto">
            <a:xfrm>
              <a:off x="3132" y="3359"/>
              <a:ext cx="30" cy="1"/>
            </a:xfrm>
            <a:prstGeom prst="line">
              <a:avLst/>
            </a:prstGeom>
            <a:noFill/>
            <a:ln w="0">
              <a:solidFill>
                <a:srgbClr val="3366FF"/>
              </a:solidFill>
              <a:round/>
              <a:headEnd/>
              <a:tailEnd/>
            </a:ln>
          </p:spPr>
          <p:txBody>
            <a:bodyPr/>
            <a:lstStyle/>
            <a:p>
              <a:endParaRPr lang="en-GB"/>
            </a:p>
          </p:txBody>
        </p:sp>
        <p:sp>
          <p:nvSpPr>
            <p:cNvPr id="186450" name="Line 1106"/>
            <p:cNvSpPr>
              <a:spLocks noChangeShapeType="1"/>
            </p:cNvSpPr>
            <p:nvPr/>
          </p:nvSpPr>
          <p:spPr bwMode="auto">
            <a:xfrm>
              <a:off x="612" y="3612"/>
              <a:ext cx="39" cy="1"/>
            </a:xfrm>
            <a:prstGeom prst="line">
              <a:avLst/>
            </a:prstGeom>
            <a:noFill/>
            <a:ln w="0">
              <a:solidFill>
                <a:srgbClr val="3366FF"/>
              </a:solidFill>
              <a:round/>
              <a:headEnd/>
              <a:tailEnd/>
            </a:ln>
          </p:spPr>
          <p:txBody>
            <a:bodyPr/>
            <a:lstStyle/>
            <a:p>
              <a:endParaRPr lang="en-GB"/>
            </a:p>
          </p:txBody>
        </p:sp>
        <p:sp>
          <p:nvSpPr>
            <p:cNvPr id="186451" name="Line 1107"/>
            <p:cNvSpPr>
              <a:spLocks noChangeShapeType="1"/>
            </p:cNvSpPr>
            <p:nvPr/>
          </p:nvSpPr>
          <p:spPr bwMode="auto">
            <a:xfrm>
              <a:off x="795" y="3612"/>
              <a:ext cx="28" cy="1"/>
            </a:xfrm>
            <a:prstGeom prst="line">
              <a:avLst/>
            </a:prstGeom>
            <a:noFill/>
            <a:ln w="0">
              <a:solidFill>
                <a:srgbClr val="3366FF"/>
              </a:solidFill>
              <a:round/>
              <a:headEnd/>
              <a:tailEnd/>
            </a:ln>
          </p:spPr>
          <p:txBody>
            <a:bodyPr/>
            <a:lstStyle/>
            <a:p>
              <a:endParaRPr lang="en-GB"/>
            </a:p>
          </p:txBody>
        </p:sp>
        <p:sp>
          <p:nvSpPr>
            <p:cNvPr id="186452" name="Line 1108"/>
            <p:cNvSpPr>
              <a:spLocks noChangeShapeType="1"/>
            </p:cNvSpPr>
            <p:nvPr/>
          </p:nvSpPr>
          <p:spPr bwMode="auto">
            <a:xfrm>
              <a:off x="978" y="3612"/>
              <a:ext cx="29" cy="1"/>
            </a:xfrm>
            <a:prstGeom prst="line">
              <a:avLst/>
            </a:prstGeom>
            <a:noFill/>
            <a:ln w="0">
              <a:solidFill>
                <a:srgbClr val="3366FF"/>
              </a:solidFill>
              <a:round/>
              <a:headEnd/>
              <a:tailEnd/>
            </a:ln>
          </p:spPr>
          <p:txBody>
            <a:bodyPr/>
            <a:lstStyle/>
            <a:p>
              <a:endParaRPr lang="en-GB"/>
            </a:p>
          </p:txBody>
        </p:sp>
        <p:sp>
          <p:nvSpPr>
            <p:cNvPr id="186453" name="Line 1109"/>
            <p:cNvSpPr>
              <a:spLocks noChangeShapeType="1"/>
            </p:cNvSpPr>
            <p:nvPr/>
          </p:nvSpPr>
          <p:spPr bwMode="auto">
            <a:xfrm>
              <a:off x="1150" y="3612"/>
              <a:ext cx="39" cy="1"/>
            </a:xfrm>
            <a:prstGeom prst="line">
              <a:avLst/>
            </a:prstGeom>
            <a:noFill/>
            <a:ln w="0">
              <a:solidFill>
                <a:srgbClr val="3366FF"/>
              </a:solidFill>
              <a:round/>
              <a:headEnd/>
              <a:tailEnd/>
            </a:ln>
          </p:spPr>
          <p:txBody>
            <a:bodyPr/>
            <a:lstStyle/>
            <a:p>
              <a:endParaRPr lang="en-GB"/>
            </a:p>
          </p:txBody>
        </p:sp>
        <p:sp>
          <p:nvSpPr>
            <p:cNvPr id="186454" name="Line 1110"/>
            <p:cNvSpPr>
              <a:spLocks noChangeShapeType="1"/>
            </p:cNvSpPr>
            <p:nvPr/>
          </p:nvSpPr>
          <p:spPr bwMode="auto">
            <a:xfrm>
              <a:off x="1334" y="3612"/>
              <a:ext cx="29" cy="1"/>
            </a:xfrm>
            <a:prstGeom prst="line">
              <a:avLst/>
            </a:prstGeom>
            <a:noFill/>
            <a:ln w="0">
              <a:solidFill>
                <a:srgbClr val="3366FF"/>
              </a:solidFill>
              <a:round/>
              <a:headEnd/>
              <a:tailEnd/>
            </a:ln>
          </p:spPr>
          <p:txBody>
            <a:bodyPr/>
            <a:lstStyle/>
            <a:p>
              <a:endParaRPr lang="en-GB"/>
            </a:p>
          </p:txBody>
        </p:sp>
        <p:sp>
          <p:nvSpPr>
            <p:cNvPr id="186455" name="Line 1111"/>
            <p:cNvSpPr>
              <a:spLocks noChangeShapeType="1"/>
            </p:cNvSpPr>
            <p:nvPr/>
          </p:nvSpPr>
          <p:spPr bwMode="auto">
            <a:xfrm>
              <a:off x="1516" y="3612"/>
              <a:ext cx="29" cy="1"/>
            </a:xfrm>
            <a:prstGeom prst="line">
              <a:avLst/>
            </a:prstGeom>
            <a:noFill/>
            <a:ln w="0">
              <a:solidFill>
                <a:srgbClr val="3366FF"/>
              </a:solidFill>
              <a:round/>
              <a:headEnd/>
              <a:tailEnd/>
            </a:ln>
          </p:spPr>
          <p:txBody>
            <a:bodyPr/>
            <a:lstStyle/>
            <a:p>
              <a:endParaRPr lang="en-GB"/>
            </a:p>
          </p:txBody>
        </p:sp>
        <p:sp>
          <p:nvSpPr>
            <p:cNvPr id="186456" name="Line 1112"/>
            <p:cNvSpPr>
              <a:spLocks noChangeShapeType="1"/>
            </p:cNvSpPr>
            <p:nvPr/>
          </p:nvSpPr>
          <p:spPr bwMode="auto">
            <a:xfrm>
              <a:off x="1690" y="3612"/>
              <a:ext cx="39" cy="1"/>
            </a:xfrm>
            <a:prstGeom prst="line">
              <a:avLst/>
            </a:prstGeom>
            <a:noFill/>
            <a:ln w="0">
              <a:solidFill>
                <a:srgbClr val="3366FF"/>
              </a:solidFill>
              <a:round/>
              <a:headEnd/>
              <a:tailEnd/>
            </a:ln>
          </p:spPr>
          <p:txBody>
            <a:bodyPr/>
            <a:lstStyle/>
            <a:p>
              <a:endParaRPr lang="en-GB"/>
            </a:p>
          </p:txBody>
        </p:sp>
        <p:sp>
          <p:nvSpPr>
            <p:cNvPr id="186457" name="Line 1113"/>
            <p:cNvSpPr>
              <a:spLocks noChangeShapeType="1"/>
            </p:cNvSpPr>
            <p:nvPr/>
          </p:nvSpPr>
          <p:spPr bwMode="auto">
            <a:xfrm>
              <a:off x="1872" y="3612"/>
              <a:ext cx="29" cy="1"/>
            </a:xfrm>
            <a:prstGeom prst="line">
              <a:avLst/>
            </a:prstGeom>
            <a:noFill/>
            <a:ln w="0">
              <a:solidFill>
                <a:srgbClr val="3366FF"/>
              </a:solidFill>
              <a:round/>
              <a:headEnd/>
              <a:tailEnd/>
            </a:ln>
          </p:spPr>
          <p:txBody>
            <a:bodyPr/>
            <a:lstStyle/>
            <a:p>
              <a:endParaRPr lang="en-GB"/>
            </a:p>
          </p:txBody>
        </p:sp>
        <p:sp>
          <p:nvSpPr>
            <p:cNvPr id="186458" name="Line 1114"/>
            <p:cNvSpPr>
              <a:spLocks noChangeShapeType="1"/>
            </p:cNvSpPr>
            <p:nvPr/>
          </p:nvSpPr>
          <p:spPr bwMode="auto">
            <a:xfrm>
              <a:off x="2056" y="3612"/>
              <a:ext cx="29" cy="1"/>
            </a:xfrm>
            <a:prstGeom prst="line">
              <a:avLst/>
            </a:prstGeom>
            <a:noFill/>
            <a:ln w="0">
              <a:solidFill>
                <a:srgbClr val="3366FF"/>
              </a:solidFill>
              <a:round/>
              <a:headEnd/>
              <a:tailEnd/>
            </a:ln>
          </p:spPr>
          <p:txBody>
            <a:bodyPr/>
            <a:lstStyle/>
            <a:p>
              <a:endParaRPr lang="en-GB"/>
            </a:p>
          </p:txBody>
        </p:sp>
        <p:sp>
          <p:nvSpPr>
            <p:cNvPr id="186459" name="Line 1115"/>
            <p:cNvSpPr>
              <a:spLocks noChangeShapeType="1"/>
            </p:cNvSpPr>
            <p:nvPr/>
          </p:nvSpPr>
          <p:spPr bwMode="auto">
            <a:xfrm>
              <a:off x="2228" y="3612"/>
              <a:ext cx="39" cy="1"/>
            </a:xfrm>
            <a:prstGeom prst="line">
              <a:avLst/>
            </a:prstGeom>
            <a:noFill/>
            <a:ln w="0">
              <a:solidFill>
                <a:srgbClr val="3366FF"/>
              </a:solidFill>
              <a:round/>
              <a:headEnd/>
              <a:tailEnd/>
            </a:ln>
          </p:spPr>
          <p:txBody>
            <a:bodyPr/>
            <a:lstStyle/>
            <a:p>
              <a:endParaRPr lang="en-GB"/>
            </a:p>
          </p:txBody>
        </p:sp>
        <p:sp>
          <p:nvSpPr>
            <p:cNvPr id="186460" name="Line 1116"/>
            <p:cNvSpPr>
              <a:spLocks noChangeShapeType="1"/>
            </p:cNvSpPr>
            <p:nvPr/>
          </p:nvSpPr>
          <p:spPr bwMode="auto">
            <a:xfrm>
              <a:off x="2412" y="3612"/>
              <a:ext cx="28" cy="1"/>
            </a:xfrm>
            <a:prstGeom prst="line">
              <a:avLst/>
            </a:prstGeom>
            <a:noFill/>
            <a:ln w="0">
              <a:solidFill>
                <a:srgbClr val="3366FF"/>
              </a:solidFill>
              <a:round/>
              <a:headEnd/>
              <a:tailEnd/>
            </a:ln>
          </p:spPr>
          <p:txBody>
            <a:bodyPr/>
            <a:lstStyle/>
            <a:p>
              <a:endParaRPr lang="en-GB"/>
            </a:p>
          </p:txBody>
        </p:sp>
        <p:sp>
          <p:nvSpPr>
            <p:cNvPr id="186461" name="Line 1117"/>
            <p:cNvSpPr>
              <a:spLocks noChangeShapeType="1"/>
            </p:cNvSpPr>
            <p:nvPr/>
          </p:nvSpPr>
          <p:spPr bwMode="auto">
            <a:xfrm>
              <a:off x="2594" y="3612"/>
              <a:ext cx="29" cy="1"/>
            </a:xfrm>
            <a:prstGeom prst="line">
              <a:avLst/>
            </a:prstGeom>
            <a:noFill/>
            <a:ln w="0">
              <a:solidFill>
                <a:srgbClr val="3366FF"/>
              </a:solidFill>
              <a:round/>
              <a:headEnd/>
              <a:tailEnd/>
            </a:ln>
          </p:spPr>
          <p:txBody>
            <a:bodyPr/>
            <a:lstStyle/>
            <a:p>
              <a:endParaRPr lang="en-GB"/>
            </a:p>
          </p:txBody>
        </p:sp>
        <p:sp>
          <p:nvSpPr>
            <p:cNvPr id="186462" name="Line 1118"/>
            <p:cNvSpPr>
              <a:spLocks noChangeShapeType="1"/>
            </p:cNvSpPr>
            <p:nvPr/>
          </p:nvSpPr>
          <p:spPr bwMode="auto">
            <a:xfrm>
              <a:off x="2767" y="3612"/>
              <a:ext cx="38" cy="1"/>
            </a:xfrm>
            <a:prstGeom prst="line">
              <a:avLst/>
            </a:prstGeom>
            <a:noFill/>
            <a:ln w="0">
              <a:solidFill>
                <a:srgbClr val="3366FF"/>
              </a:solidFill>
              <a:round/>
              <a:headEnd/>
              <a:tailEnd/>
            </a:ln>
          </p:spPr>
          <p:txBody>
            <a:bodyPr/>
            <a:lstStyle/>
            <a:p>
              <a:endParaRPr lang="en-GB"/>
            </a:p>
          </p:txBody>
        </p:sp>
        <p:sp>
          <p:nvSpPr>
            <p:cNvPr id="186463" name="Line 1119"/>
            <p:cNvSpPr>
              <a:spLocks noChangeShapeType="1"/>
            </p:cNvSpPr>
            <p:nvPr/>
          </p:nvSpPr>
          <p:spPr bwMode="auto">
            <a:xfrm>
              <a:off x="2950" y="3612"/>
              <a:ext cx="29" cy="1"/>
            </a:xfrm>
            <a:prstGeom prst="line">
              <a:avLst/>
            </a:prstGeom>
            <a:noFill/>
            <a:ln w="0">
              <a:solidFill>
                <a:srgbClr val="3366FF"/>
              </a:solidFill>
              <a:round/>
              <a:headEnd/>
              <a:tailEnd/>
            </a:ln>
          </p:spPr>
          <p:txBody>
            <a:bodyPr/>
            <a:lstStyle/>
            <a:p>
              <a:endParaRPr lang="en-GB"/>
            </a:p>
          </p:txBody>
        </p:sp>
        <p:sp>
          <p:nvSpPr>
            <p:cNvPr id="186464" name="Line 1120"/>
            <p:cNvSpPr>
              <a:spLocks noChangeShapeType="1"/>
            </p:cNvSpPr>
            <p:nvPr/>
          </p:nvSpPr>
          <p:spPr bwMode="auto">
            <a:xfrm>
              <a:off x="3132" y="3612"/>
              <a:ext cx="30" cy="1"/>
            </a:xfrm>
            <a:prstGeom prst="line">
              <a:avLst/>
            </a:prstGeom>
            <a:noFill/>
            <a:ln w="0">
              <a:solidFill>
                <a:srgbClr val="3366FF"/>
              </a:solidFill>
              <a:round/>
              <a:headEnd/>
              <a:tailEnd/>
            </a:ln>
          </p:spPr>
          <p:txBody>
            <a:bodyPr/>
            <a:lstStyle/>
            <a:p>
              <a:endParaRPr lang="en-GB"/>
            </a:p>
          </p:txBody>
        </p:sp>
      </p:grpSp>
      <p:sp>
        <p:nvSpPr>
          <p:cNvPr id="186465" name="Text Box 1121"/>
          <p:cNvSpPr txBox="1">
            <a:spLocks noChangeArrowheads="1"/>
          </p:cNvSpPr>
          <p:nvPr/>
        </p:nvSpPr>
        <p:spPr bwMode="auto">
          <a:xfrm>
            <a:off x="164486" y="250825"/>
            <a:ext cx="6530634" cy="400110"/>
          </a:xfrm>
          <a:prstGeom prst="rect">
            <a:avLst/>
          </a:prstGeom>
          <a:noFill/>
          <a:ln w="9525">
            <a:noFill/>
            <a:miter lim="800000"/>
            <a:headEnd/>
            <a:tailEnd/>
          </a:ln>
          <a:effectLst/>
        </p:spPr>
        <p:txBody>
          <a:bodyPr wrap="none">
            <a:spAutoFit/>
          </a:bodyPr>
          <a:lstStyle/>
          <a:p>
            <a:pPr algn="ctr"/>
            <a:r>
              <a:rPr lang="en-GB" dirty="0" smtClean="0">
                <a:solidFill>
                  <a:schemeClr val="bg1"/>
                </a:solidFill>
                <a:latin typeface="Arial Black" pitchFamily="34" charset="0"/>
              </a:rPr>
              <a:t>Hypothalamic control of energy homeostasis</a:t>
            </a:r>
            <a:endParaRPr lang="en-GB" dirty="0">
              <a:solidFill>
                <a:schemeClr val="bg1"/>
              </a:solidFill>
              <a:latin typeface="Arial Black" pitchFamily="34" charset="0"/>
            </a:endParaRPr>
          </a:p>
        </p:txBody>
      </p:sp>
      <p:sp>
        <p:nvSpPr>
          <p:cNvPr id="186466" name="Text Box 1122"/>
          <p:cNvSpPr txBox="1">
            <a:spLocks noChangeArrowheads="1"/>
          </p:cNvSpPr>
          <p:nvPr/>
        </p:nvSpPr>
        <p:spPr bwMode="auto">
          <a:xfrm>
            <a:off x="293686" y="785786"/>
            <a:ext cx="4105611" cy="3046988"/>
          </a:xfrm>
          <a:prstGeom prst="rect">
            <a:avLst/>
          </a:prstGeom>
          <a:noFill/>
          <a:ln w="9525">
            <a:noFill/>
            <a:miter lim="800000"/>
            <a:headEnd/>
            <a:tailEnd/>
          </a:ln>
          <a:effectLst/>
        </p:spPr>
        <p:txBody>
          <a:bodyPr wrap="none">
            <a:spAutoFit/>
          </a:bodyPr>
          <a:lstStyle/>
          <a:p>
            <a:r>
              <a:rPr lang="en-GB" sz="1600" dirty="0">
                <a:solidFill>
                  <a:srgbClr val="FFFF00"/>
                </a:solidFill>
                <a:latin typeface="Arial" pitchFamily="34" charset="0"/>
                <a:cs typeface="Arial" pitchFamily="34" charset="0"/>
              </a:rPr>
              <a:t>Dr. Marco van den </a:t>
            </a:r>
            <a:r>
              <a:rPr lang="en-GB" sz="1600" dirty="0" smtClean="0">
                <a:solidFill>
                  <a:srgbClr val="FFFF00"/>
                </a:solidFill>
                <a:latin typeface="Arial" pitchFamily="34" charset="0"/>
                <a:cs typeface="Arial" pitchFamily="34" charset="0"/>
              </a:rPr>
              <a:t>Top</a:t>
            </a:r>
          </a:p>
          <a:p>
            <a:endParaRPr lang="en-GB" sz="1600" dirty="0">
              <a:solidFill>
                <a:schemeClr val="bg1"/>
              </a:solidFill>
              <a:latin typeface="Arial" pitchFamily="34" charset="0"/>
              <a:cs typeface="Arial" pitchFamily="34" charset="0"/>
            </a:endParaRPr>
          </a:p>
          <a:p>
            <a:r>
              <a:rPr lang="en-GB" sz="1600" dirty="0" smtClean="0">
                <a:solidFill>
                  <a:schemeClr val="bg1"/>
                </a:solidFill>
                <a:latin typeface="Arial" pitchFamily="34" charset="0"/>
                <a:cs typeface="Arial" pitchFamily="34" charset="0"/>
              </a:rPr>
              <a:t>Theme: Translational medicine</a:t>
            </a:r>
          </a:p>
          <a:p>
            <a:endParaRPr lang="en-GB" sz="1600" dirty="0" smtClean="0">
              <a:solidFill>
                <a:schemeClr val="bg1"/>
              </a:solidFill>
              <a:latin typeface="Arial" pitchFamily="34" charset="0"/>
              <a:cs typeface="Arial" pitchFamily="34" charset="0"/>
            </a:endParaRPr>
          </a:p>
          <a:p>
            <a:r>
              <a:rPr lang="en-GB" sz="1600" dirty="0" smtClean="0">
                <a:solidFill>
                  <a:schemeClr val="bg1"/>
                </a:solidFill>
                <a:latin typeface="Arial" pitchFamily="34" charset="0"/>
                <a:cs typeface="Arial" pitchFamily="34" charset="0"/>
              </a:rPr>
              <a:t>Neuroscience</a:t>
            </a:r>
            <a:endParaRPr lang="en-GB" sz="1600" dirty="0" smtClean="0">
              <a:solidFill>
                <a:schemeClr val="bg1"/>
              </a:solidFill>
              <a:latin typeface="Arial" pitchFamily="34" charset="0"/>
              <a:cs typeface="Arial" pitchFamily="34" charset="0"/>
            </a:endParaRPr>
          </a:p>
          <a:p>
            <a:endParaRPr lang="en-GB" sz="1600" dirty="0" smtClean="0">
              <a:solidFill>
                <a:schemeClr val="bg1"/>
              </a:solidFill>
              <a:latin typeface="Arial" pitchFamily="34" charset="0"/>
              <a:cs typeface="Arial" pitchFamily="34" charset="0"/>
            </a:endParaRPr>
          </a:p>
          <a:p>
            <a:r>
              <a:rPr lang="en-GB" sz="1600" u="sng" dirty="0" smtClean="0">
                <a:solidFill>
                  <a:schemeClr val="bg1"/>
                </a:solidFill>
                <a:latin typeface="Arial" pitchFamily="34" charset="0"/>
                <a:cs typeface="Arial" pitchFamily="34" charset="0"/>
              </a:rPr>
              <a:t>My University of Warwick past:</a:t>
            </a:r>
          </a:p>
          <a:p>
            <a:endParaRPr lang="en-GB" sz="1600" dirty="0">
              <a:solidFill>
                <a:schemeClr val="bg1"/>
              </a:solidFill>
              <a:latin typeface="Arial" pitchFamily="34" charset="0"/>
              <a:cs typeface="Arial" pitchFamily="34" charset="0"/>
            </a:endParaRPr>
          </a:p>
          <a:p>
            <a:r>
              <a:rPr lang="en-GB" sz="1600" dirty="0" smtClean="0">
                <a:solidFill>
                  <a:schemeClr val="bg1"/>
                </a:solidFill>
                <a:latin typeface="Arial" pitchFamily="34" charset="0"/>
                <a:cs typeface="Arial" pitchFamily="34" charset="0"/>
              </a:rPr>
              <a:t>2002: </a:t>
            </a:r>
            <a:r>
              <a:rPr lang="en-GB" sz="1600" dirty="0" smtClean="0">
                <a:solidFill>
                  <a:schemeClr val="bg1"/>
                </a:solidFill>
                <a:latin typeface="Arial" pitchFamily="34" charset="0"/>
                <a:cs typeface="Arial" pitchFamily="34" charset="0"/>
              </a:rPr>
              <a:t>	    PhD;         Biological Sciences</a:t>
            </a:r>
            <a:endParaRPr lang="en-GB" sz="1600" dirty="0" smtClean="0">
              <a:solidFill>
                <a:schemeClr val="bg1"/>
              </a:solidFill>
              <a:latin typeface="Arial" pitchFamily="34" charset="0"/>
              <a:cs typeface="Arial" pitchFamily="34" charset="0"/>
            </a:endParaRPr>
          </a:p>
          <a:p>
            <a:r>
              <a:rPr lang="en-GB" sz="1600" dirty="0" smtClean="0">
                <a:solidFill>
                  <a:schemeClr val="bg1"/>
                </a:solidFill>
                <a:latin typeface="Arial" pitchFamily="34" charset="0"/>
                <a:cs typeface="Arial" pitchFamily="34" charset="0"/>
              </a:rPr>
              <a:t>2002-2005:  </a:t>
            </a:r>
            <a:r>
              <a:rPr lang="en-GB" sz="1600" dirty="0" smtClean="0">
                <a:solidFill>
                  <a:schemeClr val="bg1"/>
                </a:solidFill>
                <a:latin typeface="Arial" pitchFamily="34" charset="0"/>
                <a:cs typeface="Arial" pitchFamily="34" charset="0"/>
              </a:rPr>
              <a:t>post </a:t>
            </a:r>
            <a:r>
              <a:rPr lang="en-GB" sz="1600" dirty="0" smtClean="0">
                <a:solidFill>
                  <a:schemeClr val="bg1"/>
                </a:solidFill>
                <a:latin typeface="Arial" pitchFamily="34" charset="0"/>
                <a:cs typeface="Arial" pitchFamily="34" charset="0"/>
              </a:rPr>
              <a:t>doc;   Biological </a:t>
            </a:r>
            <a:r>
              <a:rPr lang="en-GB" sz="1600" dirty="0" smtClean="0">
                <a:solidFill>
                  <a:schemeClr val="bg1"/>
                </a:solidFill>
                <a:latin typeface="Arial" pitchFamily="34" charset="0"/>
                <a:cs typeface="Arial" pitchFamily="34" charset="0"/>
              </a:rPr>
              <a:t>Sciences</a:t>
            </a:r>
          </a:p>
          <a:p>
            <a:r>
              <a:rPr lang="en-GB" sz="1600" dirty="0" smtClean="0">
                <a:solidFill>
                  <a:schemeClr val="bg1"/>
                </a:solidFill>
                <a:latin typeface="Arial" pitchFamily="34" charset="0"/>
                <a:cs typeface="Arial" pitchFamily="34" charset="0"/>
              </a:rPr>
              <a:t>2005-2009:  post doc;   Medical </a:t>
            </a:r>
            <a:r>
              <a:rPr lang="en-GB" sz="1600" dirty="0" smtClean="0">
                <a:solidFill>
                  <a:schemeClr val="bg1"/>
                </a:solidFill>
                <a:latin typeface="Arial" pitchFamily="34" charset="0"/>
                <a:cs typeface="Arial" pitchFamily="34" charset="0"/>
              </a:rPr>
              <a:t>School</a:t>
            </a:r>
          </a:p>
          <a:p>
            <a:endParaRPr lang="en-GB" sz="1600" dirty="0">
              <a:solidFill>
                <a:schemeClr val="bg1"/>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40" name="Rectangle 4"/>
          <p:cNvSpPr>
            <a:spLocks noChangeArrowheads="1"/>
          </p:cNvSpPr>
          <p:nvPr/>
        </p:nvSpPr>
        <p:spPr bwMode="auto">
          <a:xfrm>
            <a:off x="0" y="3465537"/>
            <a:ext cx="6858000" cy="4678363"/>
          </a:xfrm>
          <a:prstGeom prst="rect">
            <a:avLst/>
          </a:prstGeom>
          <a:noFill/>
          <a:ln w="9525">
            <a:noFill/>
            <a:miter lim="800000"/>
            <a:headEnd/>
            <a:tailEnd/>
          </a:ln>
          <a:effectLst/>
        </p:spPr>
        <p:txBody>
          <a:bodyPr bIns="0" anchor="ctr">
            <a:spAutoFit/>
          </a:bodyPr>
          <a:lstStyle/>
          <a:p>
            <a:pPr algn="ctr"/>
            <a:r>
              <a:rPr lang="en-GB" dirty="0">
                <a:solidFill>
                  <a:srgbClr val="99FF66"/>
                </a:solidFill>
              </a:rPr>
              <a:t>Overweight and obesity lead to serious health consequences. Risk increases progressively as BMI increases.</a:t>
            </a:r>
            <a:r>
              <a:rPr lang="en-GB" dirty="0">
                <a:solidFill>
                  <a:schemeClr val="bg1"/>
                </a:solidFill>
              </a:rPr>
              <a:t> </a:t>
            </a:r>
          </a:p>
          <a:p>
            <a:pPr algn="ctr"/>
            <a:endParaRPr lang="en-GB" dirty="0">
              <a:solidFill>
                <a:schemeClr val="bg1"/>
              </a:solidFill>
            </a:endParaRPr>
          </a:p>
          <a:p>
            <a:r>
              <a:rPr lang="en-GB" dirty="0">
                <a:solidFill>
                  <a:schemeClr val="bg1"/>
                </a:solidFill>
              </a:rPr>
              <a:t>- </a:t>
            </a:r>
            <a:r>
              <a:rPr lang="en-GB" dirty="0">
                <a:solidFill>
                  <a:schemeClr val="bg1"/>
                </a:solidFill>
                <a:latin typeface="Arial" charset="0"/>
              </a:rPr>
              <a:t>Cardiovascular disease (mainly heart disease and stroke)</a:t>
            </a:r>
            <a:r>
              <a:rPr lang="en-GB" dirty="0">
                <a:solidFill>
                  <a:schemeClr val="bg1"/>
                </a:solidFill>
              </a:rPr>
              <a:t> </a:t>
            </a:r>
          </a:p>
          <a:p>
            <a:r>
              <a:rPr lang="en-GB" sz="1600" dirty="0">
                <a:solidFill>
                  <a:schemeClr val="bg1"/>
                </a:solidFill>
              </a:rPr>
              <a:t>   </a:t>
            </a:r>
            <a:r>
              <a:rPr lang="en-GB" sz="1400" dirty="0">
                <a:solidFill>
                  <a:schemeClr val="bg1"/>
                </a:solidFill>
                <a:latin typeface="Arial" charset="0"/>
              </a:rPr>
              <a:t>already the world's number one cause of death, killing 17 million people each year.</a:t>
            </a:r>
            <a:r>
              <a:rPr lang="en-GB" dirty="0">
                <a:solidFill>
                  <a:schemeClr val="bg1"/>
                </a:solidFill>
              </a:rPr>
              <a:t> </a:t>
            </a:r>
          </a:p>
          <a:p>
            <a:endParaRPr lang="en-GB" dirty="0">
              <a:solidFill>
                <a:schemeClr val="bg1"/>
              </a:solidFill>
            </a:endParaRPr>
          </a:p>
          <a:p>
            <a:r>
              <a:rPr lang="en-GB" dirty="0">
                <a:solidFill>
                  <a:schemeClr val="bg1"/>
                </a:solidFill>
              </a:rPr>
              <a:t>- </a:t>
            </a:r>
            <a:r>
              <a:rPr lang="en-GB" dirty="0">
                <a:solidFill>
                  <a:schemeClr val="bg1"/>
                </a:solidFill>
                <a:latin typeface="Arial" charset="0"/>
              </a:rPr>
              <a:t>Diabetes</a:t>
            </a:r>
            <a:r>
              <a:rPr lang="en-GB" dirty="0">
                <a:solidFill>
                  <a:schemeClr val="bg1"/>
                </a:solidFill>
              </a:rPr>
              <a:t> </a:t>
            </a:r>
          </a:p>
          <a:p>
            <a:r>
              <a:rPr lang="en-GB" dirty="0">
                <a:solidFill>
                  <a:schemeClr val="bg1"/>
                </a:solidFill>
              </a:rPr>
              <a:t>  </a:t>
            </a:r>
            <a:r>
              <a:rPr lang="en-GB" sz="1400" dirty="0">
                <a:solidFill>
                  <a:schemeClr val="bg1"/>
                </a:solidFill>
                <a:latin typeface="Arial" charset="0"/>
              </a:rPr>
              <a:t>which has rapidly become a global epidemic. WHO projects that diabetes deaths will increase by more than 50% worldwide in the next 10 years.</a:t>
            </a:r>
            <a:r>
              <a:rPr lang="en-GB" dirty="0">
                <a:solidFill>
                  <a:schemeClr val="bg1"/>
                </a:solidFill>
              </a:rPr>
              <a:t> </a:t>
            </a:r>
          </a:p>
          <a:p>
            <a:endParaRPr lang="en-GB" dirty="0">
              <a:solidFill>
                <a:schemeClr val="bg1"/>
              </a:solidFill>
            </a:endParaRPr>
          </a:p>
          <a:p>
            <a:r>
              <a:rPr lang="en-GB" dirty="0">
                <a:solidFill>
                  <a:schemeClr val="bg1"/>
                </a:solidFill>
              </a:rPr>
              <a:t>- </a:t>
            </a:r>
            <a:r>
              <a:rPr lang="en-GB" dirty="0">
                <a:solidFill>
                  <a:schemeClr val="bg1"/>
                </a:solidFill>
                <a:latin typeface="Arial" charset="0"/>
              </a:rPr>
              <a:t>Musculoskeletal disorders</a:t>
            </a:r>
            <a:r>
              <a:rPr lang="en-GB" dirty="0">
                <a:solidFill>
                  <a:schemeClr val="bg1"/>
                </a:solidFill>
              </a:rPr>
              <a:t> </a:t>
            </a:r>
          </a:p>
          <a:p>
            <a:r>
              <a:rPr lang="en-GB" sz="1400" dirty="0">
                <a:solidFill>
                  <a:schemeClr val="bg1"/>
                </a:solidFill>
                <a:latin typeface="Arial" charset="0"/>
              </a:rPr>
              <a:t>    especially osteoarthritis.</a:t>
            </a:r>
            <a:r>
              <a:rPr lang="en-GB" dirty="0">
                <a:solidFill>
                  <a:schemeClr val="bg1"/>
                </a:solidFill>
              </a:rPr>
              <a:t> </a:t>
            </a:r>
          </a:p>
          <a:p>
            <a:endParaRPr lang="en-GB" dirty="0">
              <a:solidFill>
                <a:schemeClr val="bg1"/>
              </a:solidFill>
            </a:endParaRPr>
          </a:p>
          <a:p>
            <a:r>
              <a:rPr lang="en-GB" dirty="0">
                <a:solidFill>
                  <a:schemeClr val="bg1"/>
                </a:solidFill>
                <a:latin typeface="Arial" charset="0"/>
              </a:rPr>
              <a:t>Some cancers (endometrial, breast, and colon).</a:t>
            </a:r>
            <a:r>
              <a:rPr lang="en-GB" dirty="0">
                <a:solidFill>
                  <a:schemeClr val="bg1"/>
                </a:solidFill>
              </a:rPr>
              <a:t> </a:t>
            </a:r>
          </a:p>
          <a:p>
            <a:pPr eaLnBrk="0" hangingPunct="0"/>
            <a:endParaRPr lang="en-GB" sz="2400" dirty="0">
              <a:solidFill>
                <a:schemeClr val="bg1"/>
              </a:solidFill>
            </a:endParaRPr>
          </a:p>
        </p:txBody>
      </p:sp>
      <p:sp>
        <p:nvSpPr>
          <p:cNvPr id="193541" name="Text Box 5"/>
          <p:cNvSpPr txBox="1">
            <a:spLocks noChangeArrowheads="1"/>
          </p:cNvSpPr>
          <p:nvPr/>
        </p:nvSpPr>
        <p:spPr bwMode="auto">
          <a:xfrm>
            <a:off x="549275" y="412924"/>
            <a:ext cx="5613973" cy="2139047"/>
          </a:xfrm>
          <a:prstGeom prst="rect">
            <a:avLst/>
          </a:prstGeom>
          <a:noFill/>
          <a:ln w="9525">
            <a:noFill/>
            <a:miter lim="800000"/>
            <a:headEnd/>
            <a:tailEnd/>
          </a:ln>
          <a:effectLst/>
        </p:spPr>
        <p:txBody>
          <a:bodyPr wrap="none" bIns="0">
            <a:spAutoFit/>
          </a:bodyPr>
          <a:lstStyle/>
          <a:p>
            <a:r>
              <a:rPr lang="en-GB" sz="2800" dirty="0">
                <a:solidFill>
                  <a:srgbClr val="FFFF00"/>
                </a:solidFill>
                <a:latin typeface="Arial" charset="0"/>
              </a:rPr>
              <a:t>World Health Organization (WHO)</a:t>
            </a:r>
          </a:p>
          <a:p>
            <a:endParaRPr lang="en-GB" sz="2800" dirty="0" smtClean="0">
              <a:solidFill>
                <a:schemeClr val="bg1"/>
              </a:solidFill>
              <a:latin typeface="Arial" charset="0"/>
            </a:endParaRPr>
          </a:p>
          <a:p>
            <a:r>
              <a:rPr lang="en-US" dirty="0" smtClean="0">
                <a:solidFill>
                  <a:schemeClr val="bg1"/>
                </a:solidFill>
                <a:latin typeface="Arial" charset="0"/>
              </a:rPr>
              <a:t>WHO </a:t>
            </a:r>
            <a:r>
              <a:rPr lang="en-US" dirty="0">
                <a:solidFill>
                  <a:schemeClr val="bg1"/>
                </a:solidFill>
                <a:latin typeface="Arial" charset="0"/>
              </a:rPr>
              <a:t>projects that by </a:t>
            </a:r>
            <a:r>
              <a:rPr lang="en-US" dirty="0" smtClean="0">
                <a:solidFill>
                  <a:schemeClr val="bg1"/>
                </a:solidFill>
                <a:latin typeface="Arial" charset="0"/>
              </a:rPr>
              <a:t>2015:</a:t>
            </a:r>
          </a:p>
          <a:p>
            <a:endParaRPr lang="en-US" dirty="0" smtClean="0">
              <a:solidFill>
                <a:schemeClr val="bg1"/>
              </a:solidFill>
              <a:latin typeface="Arial" charset="0"/>
            </a:endParaRPr>
          </a:p>
          <a:p>
            <a:r>
              <a:rPr lang="en-US" dirty="0" smtClean="0">
                <a:solidFill>
                  <a:schemeClr val="bg1"/>
                </a:solidFill>
                <a:latin typeface="Arial" charset="0"/>
              </a:rPr>
              <a:t>-	</a:t>
            </a:r>
            <a:r>
              <a:rPr lang="en-US" dirty="0" smtClean="0">
                <a:solidFill>
                  <a:schemeClr val="bg1"/>
                </a:solidFill>
                <a:latin typeface="Arial" charset="0"/>
              </a:rPr>
              <a:t>2.3 </a:t>
            </a:r>
            <a:r>
              <a:rPr lang="en-US" dirty="0">
                <a:solidFill>
                  <a:schemeClr val="bg1"/>
                </a:solidFill>
                <a:latin typeface="Arial" charset="0"/>
              </a:rPr>
              <a:t>billion adults will be overweight</a:t>
            </a:r>
          </a:p>
          <a:p>
            <a:pPr>
              <a:buFontTx/>
              <a:buChar char="-"/>
            </a:pPr>
            <a:r>
              <a:rPr lang="en-US" dirty="0">
                <a:solidFill>
                  <a:schemeClr val="bg1"/>
                </a:solidFill>
                <a:latin typeface="Arial" charset="0"/>
              </a:rPr>
              <a:t> </a:t>
            </a:r>
            <a:r>
              <a:rPr lang="en-US" dirty="0" smtClean="0">
                <a:solidFill>
                  <a:schemeClr val="bg1"/>
                </a:solidFill>
                <a:latin typeface="Arial" charset="0"/>
              </a:rPr>
              <a:t>	more </a:t>
            </a:r>
            <a:r>
              <a:rPr lang="en-US" dirty="0">
                <a:solidFill>
                  <a:schemeClr val="bg1"/>
                </a:solidFill>
                <a:latin typeface="Arial" charset="0"/>
              </a:rPr>
              <a:t>than 700 million will be obese.</a:t>
            </a:r>
            <a:r>
              <a:rPr lang="en-GB" dirty="0">
                <a:solidFill>
                  <a:schemeClr val="bg1"/>
                </a:solidFill>
                <a:latin typeface="Arial" charset="0"/>
              </a:rPr>
              <a:t> </a:t>
            </a:r>
            <a:endParaRPr lang="en-US" dirty="0">
              <a:solidFill>
                <a:schemeClr val="bg1"/>
              </a:solidFill>
              <a:latin typeface="Arial" charset="0"/>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6" name="Text Box 4"/>
          <p:cNvSpPr txBox="1">
            <a:spLocks noChangeArrowheads="1"/>
          </p:cNvSpPr>
          <p:nvPr/>
        </p:nvSpPr>
        <p:spPr bwMode="auto">
          <a:xfrm>
            <a:off x="885825" y="552450"/>
            <a:ext cx="5087938" cy="1066800"/>
          </a:xfrm>
          <a:prstGeom prst="rect">
            <a:avLst/>
          </a:prstGeom>
          <a:noFill/>
          <a:ln w="9525">
            <a:noFill/>
            <a:miter lim="800000"/>
            <a:headEnd/>
            <a:tailEnd/>
          </a:ln>
          <a:effectLst/>
        </p:spPr>
        <p:txBody>
          <a:bodyPr wrap="none">
            <a:spAutoFit/>
          </a:bodyPr>
          <a:lstStyle/>
          <a:p>
            <a:pPr algn="ctr"/>
            <a:r>
              <a:rPr lang="en-GB" sz="3200">
                <a:solidFill>
                  <a:schemeClr val="bg1"/>
                </a:solidFill>
                <a:latin typeface="Comic Sans MS" pitchFamily="66" charset="0"/>
              </a:rPr>
              <a:t>The Battle of the Bulge - </a:t>
            </a:r>
          </a:p>
          <a:p>
            <a:pPr algn="ctr"/>
            <a:r>
              <a:rPr lang="en-GB" sz="3200">
                <a:solidFill>
                  <a:schemeClr val="bg1"/>
                </a:solidFill>
                <a:latin typeface="Comic Sans MS" pitchFamily="66" charset="0"/>
              </a:rPr>
              <a:t>will the ARC triumph???</a:t>
            </a:r>
          </a:p>
        </p:txBody>
      </p:sp>
      <p:pic>
        <p:nvPicPr>
          <p:cNvPr id="197638" name="Picture 6"/>
          <p:cNvPicPr>
            <a:picLocks noChangeAspect="1" noChangeArrowheads="1"/>
          </p:cNvPicPr>
          <p:nvPr/>
        </p:nvPicPr>
        <p:blipFill>
          <a:blip r:embed="rId2" cstate="print"/>
          <a:srcRect/>
          <a:stretch>
            <a:fillRect/>
          </a:stretch>
        </p:blipFill>
        <p:spPr bwMode="auto">
          <a:xfrm>
            <a:off x="0" y="3059113"/>
            <a:ext cx="6858000" cy="4473575"/>
          </a:xfrm>
          <a:prstGeom prst="rect">
            <a:avLst/>
          </a:prstGeom>
          <a:noFill/>
          <a:ln w="9525">
            <a:noFill/>
            <a:miter lim="800000"/>
            <a:headEnd/>
            <a:tailEnd/>
          </a:ln>
          <a:effectLst/>
        </p:spPr>
      </p:pic>
      <p:sp>
        <p:nvSpPr>
          <p:cNvPr id="197639" name="Text Box 7"/>
          <p:cNvSpPr txBox="1">
            <a:spLocks noChangeArrowheads="1"/>
          </p:cNvSpPr>
          <p:nvPr/>
        </p:nvSpPr>
        <p:spPr bwMode="auto">
          <a:xfrm>
            <a:off x="1989138" y="2124075"/>
            <a:ext cx="2374900" cy="411163"/>
          </a:xfrm>
          <a:prstGeom prst="rect">
            <a:avLst/>
          </a:prstGeom>
          <a:noFill/>
          <a:ln w="9525">
            <a:noFill/>
            <a:miter lim="800000"/>
            <a:headEnd/>
            <a:tailEnd/>
          </a:ln>
          <a:effectLst/>
        </p:spPr>
        <p:txBody>
          <a:bodyPr wrap="none" bIns="0">
            <a:spAutoFit/>
          </a:bodyPr>
          <a:lstStyle/>
          <a:p>
            <a:r>
              <a:rPr lang="en-GB" sz="2400">
                <a:solidFill>
                  <a:schemeClr val="bg1"/>
                </a:solidFill>
              </a:rPr>
              <a:t>anti-obesity drugs</a:t>
            </a:r>
          </a:p>
        </p:txBody>
      </p:sp>
      <p:sp>
        <p:nvSpPr>
          <p:cNvPr id="197640" name="Text Box 8"/>
          <p:cNvSpPr txBox="1">
            <a:spLocks noChangeArrowheads="1"/>
          </p:cNvSpPr>
          <p:nvPr/>
        </p:nvSpPr>
        <p:spPr bwMode="auto">
          <a:xfrm>
            <a:off x="44450" y="7832725"/>
            <a:ext cx="6411913" cy="655638"/>
          </a:xfrm>
          <a:prstGeom prst="rect">
            <a:avLst/>
          </a:prstGeom>
          <a:noFill/>
          <a:ln w="9525">
            <a:noFill/>
            <a:miter lim="800000"/>
            <a:headEnd/>
            <a:tailEnd/>
          </a:ln>
          <a:effectLst/>
        </p:spPr>
        <p:txBody>
          <a:bodyPr wrap="none" bIns="0">
            <a:spAutoFit/>
          </a:bodyPr>
          <a:lstStyle/>
          <a:p>
            <a:pPr algn="ctr"/>
            <a:r>
              <a:rPr lang="en-GB">
                <a:solidFill>
                  <a:srgbClr val="FFFF66"/>
                </a:solidFill>
              </a:rPr>
              <a:t>THE ARC IS THE MAJOR POINT OF INTERACTION IN </a:t>
            </a:r>
          </a:p>
          <a:p>
            <a:pPr algn="ctr"/>
            <a:r>
              <a:rPr lang="en-GB">
                <a:solidFill>
                  <a:srgbClr val="FFFF66"/>
                </a:solidFill>
              </a:rPr>
              <a:t>THE CNS FOR ALMOST ALL THESE DRUGS !!! </a:t>
            </a: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4018" name="Group 2"/>
          <p:cNvGrpSpPr>
            <a:grpSpLocks/>
          </p:cNvGrpSpPr>
          <p:nvPr/>
        </p:nvGrpSpPr>
        <p:grpSpPr bwMode="auto">
          <a:xfrm>
            <a:off x="-315913" y="1841500"/>
            <a:ext cx="3168651" cy="4243388"/>
            <a:chOff x="3747" y="1212"/>
            <a:chExt cx="2273" cy="4122"/>
          </a:xfrm>
        </p:grpSpPr>
        <p:pic>
          <p:nvPicPr>
            <p:cNvPr id="214019" name="Picture 3"/>
            <p:cNvPicPr>
              <a:picLocks noChangeAspect="1" noChangeArrowheads="1"/>
            </p:cNvPicPr>
            <p:nvPr/>
          </p:nvPicPr>
          <p:blipFill>
            <a:blip r:embed="rId3" cstate="print"/>
            <a:srcRect/>
            <a:stretch>
              <a:fillRect/>
            </a:stretch>
          </p:blipFill>
          <p:spPr bwMode="auto">
            <a:xfrm>
              <a:off x="4305" y="1212"/>
              <a:ext cx="1033" cy="1449"/>
            </a:xfrm>
            <a:prstGeom prst="rect">
              <a:avLst/>
            </a:prstGeom>
            <a:noFill/>
          </p:spPr>
        </p:pic>
        <p:grpSp>
          <p:nvGrpSpPr>
            <p:cNvPr id="214020" name="Group 4"/>
            <p:cNvGrpSpPr>
              <a:grpSpLocks/>
            </p:cNvGrpSpPr>
            <p:nvPr/>
          </p:nvGrpSpPr>
          <p:grpSpPr bwMode="auto">
            <a:xfrm>
              <a:off x="3747" y="2653"/>
              <a:ext cx="2273" cy="2681"/>
              <a:chOff x="-834" y="340"/>
              <a:chExt cx="2273" cy="2681"/>
            </a:xfrm>
          </p:grpSpPr>
          <p:sp>
            <p:nvSpPr>
              <p:cNvPr id="214021" name="Text Box 5"/>
              <p:cNvSpPr txBox="1">
                <a:spLocks noChangeArrowheads="1"/>
              </p:cNvSpPr>
              <p:nvPr/>
            </p:nvSpPr>
            <p:spPr bwMode="auto">
              <a:xfrm>
                <a:off x="115" y="2636"/>
                <a:ext cx="132" cy="385"/>
              </a:xfrm>
              <a:prstGeom prst="rect">
                <a:avLst/>
              </a:prstGeom>
              <a:noFill/>
              <a:ln w="9525" algn="ctr">
                <a:noFill/>
                <a:miter lim="800000"/>
                <a:headEnd/>
                <a:tailEnd/>
              </a:ln>
              <a:effectLst/>
            </p:spPr>
            <p:txBody>
              <a:bodyPr wrap="none">
                <a:spAutoFit/>
              </a:bodyPr>
              <a:lstStyle/>
              <a:p>
                <a:pPr algn="ctr"/>
                <a:endParaRPr lang="en-US" b="1" i="1">
                  <a:solidFill>
                    <a:schemeClr val="bg1"/>
                  </a:solidFill>
                </a:endParaRPr>
              </a:p>
            </p:txBody>
          </p:sp>
          <p:sp>
            <p:nvSpPr>
              <p:cNvPr id="214022" name="Freeform 6"/>
              <p:cNvSpPr>
                <a:spLocks/>
              </p:cNvSpPr>
              <p:nvPr/>
            </p:nvSpPr>
            <p:spPr bwMode="auto">
              <a:xfrm>
                <a:off x="-834" y="1946"/>
                <a:ext cx="343" cy="45"/>
              </a:xfrm>
              <a:custGeom>
                <a:avLst/>
                <a:gdLst/>
                <a:ahLst/>
                <a:cxnLst>
                  <a:cxn ang="0">
                    <a:pos x="0" y="4"/>
                  </a:cxn>
                  <a:cxn ang="0">
                    <a:pos x="1" y="5"/>
                  </a:cxn>
                  <a:cxn ang="0">
                    <a:pos x="1" y="5"/>
                  </a:cxn>
                  <a:cxn ang="0">
                    <a:pos x="3" y="5"/>
                  </a:cxn>
                  <a:cxn ang="0">
                    <a:pos x="3" y="5"/>
                  </a:cxn>
                  <a:cxn ang="0">
                    <a:pos x="3" y="5"/>
                  </a:cxn>
                  <a:cxn ang="0">
                    <a:pos x="4" y="4"/>
                  </a:cxn>
                  <a:cxn ang="0">
                    <a:pos x="4" y="5"/>
                  </a:cxn>
                  <a:cxn ang="0">
                    <a:pos x="5" y="4"/>
                  </a:cxn>
                  <a:cxn ang="0">
                    <a:pos x="5" y="4"/>
                  </a:cxn>
                  <a:cxn ang="0">
                    <a:pos x="6" y="4"/>
                  </a:cxn>
                  <a:cxn ang="0">
                    <a:pos x="8" y="3"/>
                  </a:cxn>
                  <a:cxn ang="0">
                    <a:pos x="8" y="3"/>
                  </a:cxn>
                  <a:cxn ang="0">
                    <a:pos x="9" y="4"/>
                  </a:cxn>
                  <a:cxn ang="0">
                    <a:pos x="9" y="4"/>
                  </a:cxn>
                  <a:cxn ang="0">
                    <a:pos x="10" y="3"/>
                  </a:cxn>
                  <a:cxn ang="0">
                    <a:pos x="11" y="4"/>
                  </a:cxn>
                  <a:cxn ang="0">
                    <a:pos x="11" y="4"/>
                  </a:cxn>
                  <a:cxn ang="0">
                    <a:pos x="13" y="5"/>
                  </a:cxn>
                  <a:cxn ang="0">
                    <a:pos x="14" y="4"/>
                  </a:cxn>
                  <a:cxn ang="0">
                    <a:pos x="15" y="4"/>
                  </a:cxn>
                  <a:cxn ang="0">
                    <a:pos x="16" y="3"/>
                  </a:cxn>
                  <a:cxn ang="0">
                    <a:pos x="16" y="3"/>
                  </a:cxn>
                  <a:cxn ang="0">
                    <a:pos x="17" y="3"/>
                  </a:cxn>
                  <a:cxn ang="0">
                    <a:pos x="18" y="3"/>
                  </a:cxn>
                  <a:cxn ang="0">
                    <a:pos x="18" y="3"/>
                  </a:cxn>
                  <a:cxn ang="0">
                    <a:pos x="19" y="3"/>
                  </a:cxn>
                  <a:cxn ang="0">
                    <a:pos x="20" y="1"/>
                  </a:cxn>
                  <a:cxn ang="0">
                    <a:pos x="20" y="2"/>
                  </a:cxn>
                  <a:cxn ang="0">
                    <a:pos x="21" y="2"/>
                  </a:cxn>
                  <a:cxn ang="0">
                    <a:pos x="22" y="5"/>
                  </a:cxn>
                  <a:cxn ang="0">
                    <a:pos x="23" y="3"/>
                  </a:cxn>
                  <a:cxn ang="0">
                    <a:pos x="23" y="3"/>
                  </a:cxn>
                  <a:cxn ang="0">
                    <a:pos x="24" y="3"/>
                  </a:cxn>
                  <a:cxn ang="0">
                    <a:pos x="25" y="3"/>
                  </a:cxn>
                  <a:cxn ang="0">
                    <a:pos x="25" y="3"/>
                  </a:cxn>
                  <a:cxn ang="0">
                    <a:pos x="26" y="3"/>
                  </a:cxn>
                  <a:cxn ang="0">
                    <a:pos x="26" y="3"/>
                  </a:cxn>
                  <a:cxn ang="0">
                    <a:pos x="27" y="3"/>
                  </a:cxn>
                  <a:cxn ang="0">
                    <a:pos x="28" y="3"/>
                  </a:cxn>
                  <a:cxn ang="0">
                    <a:pos x="28" y="3"/>
                  </a:cxn>
                  <a:cxn ang="0">
                    <a:pos x="29" y="3"/>
                  </a:cxn>
                  <a:cxn ang="0">
                    <a:pos x="30" y="3"/>
                  </a:cxn>
                  <a:cxn ang="0">
                    <a:pos x="31" y="3"/>
                  </a:cxn>
                  <a:cxn ang="0">
                    <a:pos x="31" y="3"/>
                  </a:cxn>
                  <a:cxn ang="0">
                    <a:pos x="32" y="3"/>
                  </a:cxn>
                  <a:cxn ang="0">
                    <a:pos x="33" y="3"/>
                  </a:cxn>
                  <a:cxn ang="0">
                    <a:pos x="33" y="3"/>
                  </a:cxn>
                  <a:cxn ang="0">
                    <a:pos x="34" y="3"/>
                  </a:cxn>
                  <a:cxn ang="0">
                    <a:pos x="35" y="3"/>
                  </a:cxn>
                  <a:cxn ang="0">
                    <a:pos x="35" y="3"/>
                  </a:cxn>
                  <a:cxn ang="0">
                    <a:pos x="36" y="3"/>
                  </a:cxn>
                  <a:cxn ang="0">
                    <a:pos x="37" y="3"/>
                  </a:cxn>
                  <a:cxn ang="0">
                    <a:pos x="38" y="3"/>
                  </a:cxn>
                  <a:cxn ang="0">
                    <a:pos x="39" y="3"/>
                  </a:cxn>
                  <a:cxn ang="0">
                    <a:pos x="39" y="3"/>
                  </a:cxn>
                  <a:cxn ang="0">
                    <a:pos x="40" y="3"/>
                  </a:cxn>
                  <a:cxn ang="0">
                    <a:pos x="41" y="3"/>
                  </a:cxn>
                  <a:cxn ang="0">
                    <a:pos x="42" y="3"/>
                  </a:cxn>
                  <a:cxn ang="0">
                    <a:pos x="42" y="3"/>
                  </a:cxn>
                </a:cxnLst>
                <a:rect l="0" t="0" r="r" b="b"/>
                <a:pathLst>
                  <a:path w="43" h="5">
                    <a:moveTo>
                      <a:pt x="0" y="3"/>
                    </a:moveTo>
                    <a:lnTo>
                      <a:pt x="0" y="4"/>
                    </a:lnTo>
                    <a:lnTo>
                      <a:pt x="0" y="3"/>
                    </a:lnTo>
                    <a:lnTo>
                      <a:pt x="0" y="4"/>
                    </a:lnTo>
                    <a:lnTo>
                      <a:pt x="0" y="3"/>
                    </a:lnTo>
                    <a:lnTo>
                      <a:pt x="0" y="4"/>
                    </a:lnTo>
                    <a:lnTo>
                      <a:pt x="0" y="4"/>
                    </a:lnTo>
                    <a:lnTo>
                      <a:pt x="0" y="5"/>
                    </a:lnTo>
                    <a:lnTo>
                      <a:pt x="0" y="5"/>
                    </a:lnTo>
                    <a:lnTo>
                      <a:pt x="0" y="4"/>
                    </a:lnTo>
                    <a:lnTo>
                      <a:pt x="1" y="5"/>
                    </a:lnTo>
                    <a:lnTo>
                      <a:pt x="1" y="4"/>
                    </a:lnTo>
                    <a:lnTo>
                      <a:pt x="1" y="5"/>
                    </a:lnTo>
                    <a:lnTo>
                      <a:pt x="1" y="4"/>
                    </a:lnTo>
                    <a:lnTo>
                      <a:pt x="1" y="5"/>
                    </a:lnTo>
                    <a:lnTo>
                      <a:pt x="1" y="4"/>
                    </a:lnTo>
                    <a:lnTo>
                      <a:pt x="1" y="5"/>
                    </a:lnTo>
                    <a:lnTo>
                      <a:pt x="1" y="4"/>
                    </a:lnTo>
                    <a:lnTo>
                      <a:pt x="1" y="4"/>
                    </a:lnTo>
                    <a:lnTo>
                      <a:pt x="1" y="5"/>
                    </a:lnTo>
                    <a:lnTo>
                      <a:pt x="1" y="5"/>
                    </a:lnTo>
                    <a:lnTo>
                      <a:pt x="1" y="4"/>
                    </a:lnTo>
                    <a:lnTo>
                      <a:pt x="1" y="5"/>
                    </a:lnTo>
                    <a:lnTo>
                      <a:pt x="1" y="4"/>
                    </a:lnTo>
                    <a:lnTo>
                      <a:pt x="1" y="5"/>
                    </a:lnTo>
                    <a:lnTo>
                      <a:pt x="1" y="4"/>
                    </a:lnTo>
                    <a:lnTo>
                      <a:pt x="1" y="5"/>
                    </a:lnTo>
                    <a:lnTo>
                      <a:pt x="1" y="4"/>
                    </a:lnTo>
                    <a:lnTo>
                      <a:pt x="1" y="5"/>
                    </a:lnTo>
                    <a:lnTo>
                      <a:pt x="1" y="5"/>
                    </a:lnTo>
                    <a:lnTo>
                      <a:pt x="1" y="4"/>
                    </a:lnTo>
                    <a:lnTo>
                      <a:pt x="1" y="5"/>
                    </a:lnTo>
                    <a:lnTo>
                      <a:pt x="2" y="5"/>
                    </a:lnTo>
                    <a:lnTo>
                      <a:pt x="2" y="5"/>
                    </a:lnTo>
                    <a:lnTo>
                      <a:pt x="2" y="5"/>
                    </a:lnTo>
                    <a:lnTo>
                      <a:pt x="2" y="5"/>
                    </a:lnTo>
                    <a:lnTo>
                      <a:pt x="2" y="5"/>
                    </a:lnTo>
                    <a:moveTo>
                      <a:pt x="2" y="5"/>
                    </a:moveTo>
                    <a:lnTo>
                      <a:pt x="2" y="5"/>
                    </a:lnTo>
                    <a:lnTo>
                      <a:pt x="3" y="5"/>
                    </a:lnTo>
                    <a:lnTo>
                      <a:pt x="3" y="4"/>
                    </a:lnTo>
                    <a:lnTo>
                      <a:pt x="3" y="5"/>
                    </a:lnTo>
                    <a:lnTo>
                      <a:pt x="3" y="4"/>
                    </a:lnTo>
                    <a:lnTo>
                      <a:pt x="3" y="5"/>
                    </a:lnTo>
                    <a:lnTo>
                      <a:pt x="3" y="4"/>
                    </a:lnTo>
                    <a:lnTo>
                      <a:pt x="3" y="5"/>
                    </a:lnTo>
                    <a:lnTo>
                      <a:pt x="3" y="4"/>
                    </a:lnTo>
                    <a:lnTo>
                      <a:pt x="3" y="5"/>
                    </a:lnTo>
                    <a:lnTo>
                      <a:pt x="3" y="4"/>
                    </a:lnTo>
                    <a:lnTo>
                      <a:pt x="3" y="5"/>
                    </a:lnTo>
                    <a:lnTo>
                      <a:pt x="3" y="4"/>
                    </a:lnTo>
                    <a:lnTo>
                      <a:pt x="3" y="5"/>
                    </a:lnTo>
                    <a:lnTo>
                      <a:pt x="3" y="4"/>
                    </a:lnTo>
                    <a:lnTo>
                      <a:pt x="3" y="5"/>
                    </a:lnTo>
                    <a:lnTo>
                      <a:pt x="3" y="5"/>
                    </a:lnTo>
                    <a:lnTo>
                      <a:pt x="3" y="4"/>
                    </a:lnTo>
                    <a:lnTo>
                      <a:pt x="3" y="5"/>
                    </a:lnTo>
                    <a:lnTo>
                      <a:pt x="3" y="5"/>
                    </a:lnTo>
                    <a:lnTo>
                      <a:pt x="3" y="4"/>
                    </a:lnTo>
                    <a:lnTo>
                      <a:pt x="3" y="5"/>
                    </a:lnTo>
                    <a:lnTo>
                      <a:pt x="3" y="4"/>
                    </a:lnTo>
                    <a:lnTo>
                      <a:pt x="3" y="5"/>
                    </a:lnTo>
                    <a:lnTo>
                      <a:pt x="4" y="5"/>
                    </a:lnTo>
                    <a:lnTo>
                      <a:pt x="4" y="4"/>
                    </a:lnTo>
                    <a:lnTo>
                      <a:pt x="4" y="5"/>
                    </a:lnTo>
                    <a:lnTo>
                      <a:pt x="4" y="4"/>
                    </a:lnTo>
                    <a:lnTo>
                      <a:pt x="4" y="5"/>
                    </a:lnTo>
                    <a:lnTo>
                      <a:pt x="4" y="4"/>
                    </a:lnTo>
                    <a:lnTo>
                      <a:pt x="4" y="5"/>
                    </a:lnTo>
                    <a:lnTo>
                      <a:pt x="4" y="4"/>
                    </a:lnTo>
                    <a:lnTo>
                      <a:pt x="4" y="4"/>
                    </a:lnTo>
                    <a:lnTo>
                      <a:pt x="4" y="5"/>
                    </a:lnTo>
                    <a:lnTo>
                      <a:pt x="4" y="4"/>
                    </a:lnTo>
                    <a:lnTo>
                      <a:pt x="4" y="5"/>
                    </a:lnTo>
                    <a:lnTo>
                      <a:pt x="4" y="5"/>
                    </a:lnTo>
                    <a:lnTo>
                      <a:pt x="4" y="4"/>
                    </a:lnTo>
                    <a:lnTo>
                      <a:pt x="4" y="5"/>
                    </a:lnTo>
                    <a:lnTo>
                      <a:pt x="4" y="4"/>
                    </a:lnTo>
                    <a:lnTo>
                      <a:pt x="4" y="5"/>
                    </a:lnTo>
                    <a:lnTo>
                      <a:pt x="4" y="5"/>
                    </a:lnTo>
                    <a:lnTo>
                      <a:pt x="4" y="4"/>
                    </a:lnTo>
                    <a:lnTo>
                      <a:pt x="4" y="5"/>
                    </a:lnTo>
                    <a:lnTo>
                      <a:pt x="5" y="4"/>
                    </a:lnTo>
                    <a:lnTo>
                      <a:pt x="5" y="5"/>
                    </a:lnTo>
                    <a:lnTo>
                      <a:pt x="5" y="4"/>
                    </a:lnTo>
                    <a:lnTo>
                      <a:pt x="5" y="4"/>
                    </a:lnTo>
                    <a:lnTo>
                      <a:pt x="5" y="5"/>
                    </a:lnTo>
                    <a:lnTo>
                      <a:pt x="5" y="5"/>
                    </a:lnTo>
                    <a:lnTo>
                      <a:pt x="5" y="4"/>
                    </a:lnTo>
                    <a:lnTo>
                      <a:pt x="5" y="4"/>
                    </a:lnTo>
                    <a:lnTo>
                      <a:pt x="5" y="5"/>
                    </a:lnTo>
                    <a:lnTo>
                      <a:pt x="5" y="4"/>
                    </a:lnTo>
                    <a:lnTo>
                      <a:pt x="5" y="4"/>
                    </a:lnTo>
                    <a:lnTo>
                      <a:pt x="5" y="5"/>
                    </a:lnTo>
                    <a:lnTo>
                      <a:pt x="5" y="4"/>
                    </a:lnTo>
                    <a:lnTo>
                      <a:pt x="5" y="5"/>
                    </a:lnTo>
                    <a:lnTo>
                      <a:pt x="5" y="5"/>
                    </a:lnTo>
                    <a:lnTo>
                      <a:pt x="5" y="4"/>
                    </a:lnTo>
                    <a:lnTo>
                      <a:pt x="5" y="5"/>
                    </a:lnTo>
                    <a:lnTo>
                      <a:pt x="5" y="4"/>
                    </a:lnTo>
                    <a:lnTo>
                      <a:pt x="5" y="5"/>
                    </a:lnTo>
                    <a:lnTo>
                      <a:pt x="5" y="4"/>
                    </a:lnTo>
                    <a:lnTo>
                      <a:pt x="5" y="4"/>
                    </a:lnTo>
                    <a:lnTo>
                      <a:pt x="5" y="5"/>
                    </a:lnTo>
                    <a:lnTo>
                      <a:pt x="5" y="4"/>
                    </a:lnTo>
                    <a:lnTo>
                      <a:pt x="6" y="4"/>
                    </a:lnTo>
                    <a:lnTo>
                      <a:pt x="6" y="3"/>
                    </a:lnTo>
                    <a:lnTo>
                      <a:pt x="6" y="5"/>
                    </a:lnTo>
                    <a:lnTo>
                      <a:pt x="6" y="4"/>
                    </a:lnTo>
                    <a:lnTo>
                      <a:pt x="6" y="4"/>
                    </a:lnTo>
                    <a:lnTo>
                      <a:pt x="6" y="3"/>
                    </a:lnTo>
                    <a:lnTo>
                      <a:pt x="6" y="4"/>
                    </a:lnTo>
                    <a:lnTo>
                      <a:pt x="7" y="4"/>
                    </a:lnTo>
                    <a:lnTo>
                      <a:pt x="7" y="3"/>
                    </a:lnTo>
                    <a:lnTo>
                      <a:pt x="7" y="4"/>
                    </a:lnTo>
                    <a:lnTo>
                      <a:pt x="8" y="4"/>
                    </a:lnTo>
                    <a:lnTo>
                      <a:pt x="8" y="3"/>
                    </a:lnTo>
                    <a:lnTo>
                      <a:pt x="8" y="4"/>
                    </a:lnTo>
                    <a:lnTo>
                      <a:pt x="8" y="4"/>
                    </a:lnTo>
                    <a:lnTo>
                      <a:pt x="8" y="3"/>
                    </a:lnTo>
                    <a:lnTo>
                      <a:pt x="8" y="4"/>
                    </a:lnTo>
                    <a:lnTo>
                      <a:pt x="8" y="3"/>
                    </a:lnTo>
                    <a:lnTo>
                      <a:pt x="8" y="4"/>
                    </a:lnTo>
                    <a:lnTo>
                      <a:pt x="8" y="3"/>
                    </a:lnTo>
                    <a:lnTo>
                      <a:pt x="8" y="4"/>
                    </a:lnTo>
                    <a:lnTo>
                      <a:pt x="8" y="3"/>
                    </a:lnTo>
                    <a:lnTo>
                      <a:pt x="8" y="3"/>
                    </a:lnTo>
                    <a:lnTo>
                      <a:pt x="8" y="3"/>
                    </a:lnTo>
                    <a:lnTo>
                      <a:pt x="8" y="4"/>
                    </a:lnTo>
                    <a:lnTo>
                      <a:pt x="8" y="3"/>
                    </a:lnTo>
                    <a:lnTo>
                      <a:pt x="9" y="3"/>
                    </a:lnTo>
                    <a:lnTo>
                      <a:pt x="9" y="4"/>
                    </a:lnTo>
                    <a:lnTo>
                      <a:pt x="9" y="3"/>
                    </a:lnTo>
                    <a:lnTo>
                      <a:pt x="9" y="3"/>
                    </a:lnTo>
                    <a:lnTo>
                      <a:pt x="9" y="4"/>
                    </a:lnTo>
                    <a:lnTo>
                      <a:pt x="9" y="3"/>
                    </a:lnTo>
                    <a:lnTo>
                      <a:pt x="9" y="3"/>
                    </a:lnTo>
                    <a:lnTo>
                      <a:pt x="9" y="4"/>
                    </a:lnTo>
                    <a:lnTo>
                      <a:pt x="9" y="3"/>
                    </a:lnTo>
                    <a:lnTo>
                      <a:pt x="9" y="4"/>
                    </a:lnTo>
                    <a:lnTo>
                      <a:pt x="9" y="3"/>
                    </a:lnTo>
                    <a:lnTo>
                      <a:pt x="9" y="4"/>
                    </a:lnTo>
                    <a:lnTo>
                      <a:pt x="9" y="3"/>
                    </a:lnTo>
                    <a:lnTo>
                      <a:pt x="9" y="4"/>
                    </a:lnTo>
                    <a:lnTo>
                      <a:pt x="9" y="4"/>
                    </a:lnTo>
                    <a:lnTo>
                      <a:pt x="9" y="3"/>
                    </a:lnTo>
                    <a:lnTo>
                      <a:pt x="9" y="4"/>
                    </a:lnTo>
                    <a:lnTo>
                      <a:pt x="9" y="4"/>
                    </a:lnTo>
                    <a:lnTo>
                      <a:pt x="9" y="3"/>
                    </a:lnTo>
                    <a:lnTo>
                      <a:pt x="9" y="4"/>
                    </a:lnTo>
                    <a:lnTo>
                      <a:pt x="9" y="3"/>
                    </a:lnTo>
                    <a:lnTo>
                      <a:pt x="10" y="4"/>
                    </a:lnTo>
                    <a:lnTo>
                      <a:pt x="10" y="3"/>
                    </a:lnTo>
                    <a:lnTo>
                      <a:pt x="10" y="4"/>
                    </a:lnTo>
                    <a:lnTo>
                      <a:pt x="10" y="4"/>
                    </a:lnTo>
                    <a:lnTo>
                      <a:pt x="10" y="3"/>
                    </a:lnTo>
                    <a:lnTo>
                      <a:pt x="10" y="4"/>
                    </a:lnTo>
                    <a:lnTo>
                      <a:pt x="10" y="3"/>
                    </a:lnTo>
                    <a:lnTo>
                      <a:pt x="10" y="4"/>
                    </a:lnTo>
                    <a:lnTo>
                      <a:pt x="10" y="3"/>
                    </a:lnTo>
                    <a:lnTo>
                      <a:pt x="10" y="4"/>
                    </a:lnTo>
                    <a:lnTo>
                      <a:pt x="10" y="3"/>
                    </a:lnTo>
                    <a:lnTo>
                      <a:pt x="10" y="3"/>
                    </a:lnTo>
                    <a:lnTo>
                      <a:pt x="10" y="4"/>
                    </a:lnTo>
                    <a:lnTo>
                      <a:pt x="11" y="3"/>
                    </a:lnTo>
                    <a:lnTo>
                      <a:pt x="11" y="4"/>
                    </a:lnTo>
                    <a:lnTo>
                      <a:pt x="11" y="3"/>
                    </a:lnTo>
                    <a:lnTo>
                      <a:pt x="11" y="4"/>
                    </a:lnTo>
                    <a:lnTo>
                      <a:pt x="11" y="3"/>
                    </a:lnTo>
                    <a:lnTo>
                      <a:pt x="11" y="4"/>
                    </a:lnTo>
                    <a:lnTo>
                      <a:pt x="11" y="3"/>
                    </a:lnTo>
                    <a:lnTo>
                      <a:pt x="11" y="4"/>
                    </a:lnTo>
                    <a:lnTo>
                      <a:pt x="11" y="3"/>
                    </a:lnTo>
                    <a:lnTo>
                      <a:pt x="11" y="3"/>
                    </a:lnTo>
                    <a:lnTo>
                      <a:pt x="11" y="4"/>
                    </a:lnTo>
                    <a:lnTo>
                      <a:pt x="11" y="4"/>
                    </a:lnTo>
                    <a:lnTo>
                      <a:pt x="11" y="3"/>
                    </a:lnTo>
                    <a:lnTo>
                      <a:pt x="11" y="4"/>
                    </a:lnTo>
                    <a:lnTo>
                      <a:pt x="11" y="3"/>
                    </a:lnTo>
                    <a:lnTo>
                      <a:pt x="11" y="4"/>
                    </a:lnTo>
                    <a:lnTo>
                      <a:pt x="11" y="3"/>
                    </a:lnTo>
                    <a:lnTo>
                      <a:pt x="11" y="4"/>
                    </a:lnTo>
                    <a:lnTo>
                      <a:pt x="12" y="4"/>
                    </a:lnTo>
                    <a:lnTo>
                      <a:pt x="12" y="3"/>
                    </a:lnTo>
                    <a:lnTo>
                      <a:pt x="12" y="5"/>
                    </a:lnTo>
                    <a:lnTo>
                      <a:pt x="12" y="4"/>
                    </a:lnTo>
                    <a:lnTo>
                      <a:pt x="12" y="5"/>
                    </a:lnTo>
                    <a:lnTo>
                      <a:pt x="12" y="4"/>
                    </a:lnTo>
                    <a:lnTo>
                      <a:pt x="13" y="4"/>
                    </a:lnTo>
                    <a:lnTo>
                      <a:pt x="13" y="5"/>
                    </a:lnTo>
                    <a:lnTo>
                      <a:pt x="13" y="4"/>
                    </a:lnTo>
                    <a:lnTo>
                      <a:pt x="13" y="5"/>
                    </a:lnTo>
                    <a:lnTo>
                      <a:pt x="13" y="4"/>
                    </a:lnTo>
                    <a:lnTo>
                      <a:pt x="14" y="4"/>
                    </a:lnTo>
                    <a:lnTo>
                      <a:pt x="14" y="5"/>
                    </a:lnTo>
                    <a:lnTo>
                      <a:pt x="14" y="4"/>
                    </a:lnTo>
                    <a:lnTo>
                      <a:pt x="14" y="4"/>
                    </a:lnTo>
                    <a:lnTo>
                      <a:pt x="14" y="5"/>
                    </a:lnTo>
                    <a:lnTo>
                      <a:pt x="14" y="4"/>
                    </a:lnTo>
                    <a:lnTo>
                      <a:pt x="14" y="4"/>
                    </a:lnTo>
                    <a:lnTo>
                      <a:pt x="14" y="3"/>
                    </a:lnTo>
                    <a:lnTo>
                      <a:pt x="14" y="4"/>
                    </a:lnTo>
                    <a:lnTo>
                      <a:pt x="14" y="3"/>
                    </a:lnTo>
                    <a:lnTo>
                      <a:pt x="15" y="4"/>
                    </a:lnTo>
                    <a:lnTo>
                      <a:pt x="15" y="3"/>
                    </a:lnTo>
                    <a:lnTo>
                      <a:pt x="15" y="4"/>
                    </a:lnTo>
                    <a:lnTo>
                      <a:pt x="15" y="3"/>
                    </a:lnTo>
                    <a:lnTo>
                      <a:pt x="15" y="4"/>
                    </a:lnTo>
                    <a:lnTo>
                      <a:pt x="15" y="3"/>
                    </a:lnTo>
                    <a:lnTo>
                      <a:pt x="15" y="4"/>
                    </a:lnTo>
                    <a:lnTo>
                      <a:pt x="15" y="3"/>
                    </a:lnTo>
                    <a:lnTo>
                      <a:pt x="15" y="4"/>
                    </a:lnTo>
                    <a:lnTo>
                      <a:pt x="15" y="3"/>
                    </a:lnTo>
                    <a:lnTo>
                      <a:pt x="15" y="4"/>
                    </a:lnTo>
                    <a:lnTo>
                      <a:pt x="15" y="4"/>
                    </a:lnTo>
                    <a:lnTo>
                      <a:pt x="15" y="3"/>
                    </a:lnTo>
                    <a:lnTo>
                      <a:pt x="15" y="3"/>
                    </a:lnTo>
                    <a:lnTo>
                      <a:pt x="15" y="3"/>
                    </a:lnTo>
                    <a:lnTo>
                      <a:pt x="16" y="4"/>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9" y="3"/>
                    </a:lnTo>
                    <a:lnTo>
                      <a:pt x="19" y="3"/>
                    </a:lnTo>
                    <a:lnTo>
                      <a:pt x="19" y="3"/>
                    </a:lnTo>
                    <a:lnTo>
                      <a:pt x="19" y="3"/>
                    </a:lnTo>
                    <a:lnTo>
                      <a:pt x="19" y="3"/>
                    </a:lnTo>
                    <a:lnTo>
                      <a:pt x="19" y="3"/>
                    </a:lnTo>
                    <a:lnTo>
                      <a:pt x="19" y="2"/>
                    </a:lnTo>
                    <a:lnTo>
                      <a:pt x="19" y="2"/>
                    </a:lnTo>
                    <a:lnTo>
                      <a:pt x="19" y="1"/>
                    </a:lnTo>
                    <a:lnTo>
                      <a:pt x="19" y="2"/>
                    </a:lnTo>
                    <a:lnTo>
                      <a:pt x="19" y="1"/>
                    </a:lnTo>
                    <a:lnTo>
                      <a:pt x="20" y="2"/>
                    </a:lnTo>
                    <a:lnTo>
                      <a:pt x="20" y="1"/>
                    </a:lnTo>
                    <a:lnTo>
                      <a:pt x="20" y="2"/>
                    </a:lnTo>
                    <a:lnTo>
                      <a:pt x="20" y="1"/>
                    </a:lnTo>
                    <a:lnTo>
                      <a:pt x="20" y="1"/>
                    </a:lnTo>
                    <a:lnTo>
                      <a:pt x="20" y="2"/>
                    </a:lnTo>
                    <a:lnTo>
                      <a:pt x="20" y="1"/>
                    </a:lnTo>
                    <a:lnTo>
                      <a:pt x="20" y="2"/>
                    </a:lnTo>
                    <a:lnTo>
                      <a:pt x="20" y="1"/>
                    </a:lnTo>
                    <a:lnTo>
                      <a:pt x="20" y="2"/>
                    </a:lnTo>
                    <a:lnTo>
                      <a:pt x="20" y="1"/>
                    </a:lnTo>
                    <a:lnTo>
                      <a:pt x="20" y="2"/>
                    </a:lnTo>
                    <a:lnTo>
                      <a:pt x="20" y="2"/>
                    </a:lnTo>
                    <a:lnTo>
                      <a:pt x="20" y="1"/>
                    </a:lnTo>
                    <a:lnTo>
                      <a:pt x="20" y="2"/>
                    </a:lnTo>
                    <a:lnTo>
                      <a:pt x="20" y="1"/>
                    </a:lnTo>
                    <a:lnTo>
                      <a:pt x="20" y="2"/>
                    </a:lnTo>
                    <a:lnTo>
                      <a:pt x="20" y="1"/>
                    </a:lnTo>
                    <a:lnTo>
                      <a:pt x="20" y="2"/>
                    </a:lnTo>
                    <a:lnTo>
                      <a:pt x="21" y="2"/>
                    </a:lnTo>
                    <a:lnTo>
                      <a:pt x="21" y="1"/>
                    </a:lnTo>
                    <a:lnTo>
                      <a:pt x="21" y="2"/>
                    </a:lnTo>
                    <a:lnTo>
                      <a:pt x="21" y="2"/>
                    </a:lnTo>
                    <a:lnTo>
                      <a:pt x="21" y="3"/>
                    </a:lnTo>
                    <a:lnTo>
                      <a:pt x="21" y="2"/>
                    </a:lnTo>
                    <a:lnTo>
                      <a:pt x="21" y="3"/>
                    </a:lnTo>
                    <a:lnTo>
                      <a:pt x="22" y="3"/>
                    </a:lnTo>
                    <a:lnTo>
                      <a:pt x="22" y="2"/>
                    </a:lnTo>
                    <a:lnTo>
                      <a:pt x="22" y="3"/>
                    </a:lnTo>
                    <a:lnTo>
                      <a:pt x="22" y="0"/>
                    </a:lnTo>
                    <a:lnTo>
                      <a:pt x="22" y="5"/>
                    </a:lnTo>
                    <a:moveTo>
                      <a:pt x="22" y="5"/>
                    </a:moveTo>
                    <a:lnTo>
                      <a:pt x="22" y="3"/>
                    </a:lnTo>
                    <a:lnTo>
                      <a:pt x="22" y="3"/>
                    </a:lnTo>
                    <a:lnTo>
                      <a:pt x="22" y="3"/>
                    </a:lnTo>
                    <a:lnTo>
                      <a:pt x="22" y="3"/>
                    </a:lnTo>
                    <a:lnTo>
                      <a:pt x="22" y="3"/>
                    </a:lnTo>
                    <a:lnTo>
                      <a:pt x="22" y="2"/>
                    </a:lnTo>
                    <a:lnTo>
                      <a:pt x="22"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7" y="3"/>
                    </a:lnTo>
                    <a:lnTo>
                      <a:pt x="27" y="3"/>
                    </a:lnTo>
                    <a:lnTo>
                      <a:pt x="27" y="3"/>
                    </a:lnTo>
                    <a:lnTo>
                      <a:pt x="27" y="3"/>
                    </a:lnTo>
                    <a:lnTo>
                      <a:pt x="27" y="3"/>
                    </a:lnTo>
                    <a:lnTo>
                      <a:pt x="27" y="3"/>
                    </a:lnTo>
                    <a:lnTo>
                      <a:pt x="27" y="3"/>
                    </a:lnTo>
                    <a:lnTo>
                      <a:pt x="27"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9" y="3"/>
                    </a:lnTo>
                    <a:lnTo>
                      <a:pt x="29" y="3"/>
                    </a:lnTo>
                    <a:lnTo>
                      <a:pt x="29" y="3"/>
                    </a:lnTo>
                    <a:lnTo>
                      <a:pt x="29" y="3"/>
                    </a:lnTo>
                    <a:lnTo>
                      <a:pt x="29" y="3"/>
                    </a:lnTo>
                    <a:lnTo>
                      <a:pt x="29" y="3"/>
                    </a:lnTo>
                    <a:lnTo>
                      <a:pt x="29" y="3"/>
                    </a:lnTo>
                    <a:lnTo>
                      <a:pt x="29" y="3"/>
                    </a:lnTo>
                    <a:lnTo>
                      <a:pt x="29" y="3"/>
                    </a:lnTo>
                    <a:lnTo>
                      <a:pt x="29" y="3"/>
                    </a:lnTo>
                    <a:lnTo>
                      <a:pt x="29" y="3"/>
                    </a:lnTo>
                    <a:lnTo>
                      <a:pt x="30" y="3"/>
                    </a:lnTo>
                    <a:lnTo>
                      <a:pt x="30" y="3"/>
                    </a:lnTo>
                    <a:lnTo>
                      <a:pt x="30" y="3"/>
                    </a:lnTo>
                    <a:lnTo>
                      <a:pt x="30" y="3"/>
                    </a:lnTo>
                    <a:lnTo>
                      <a:pt x="30" y="3"/>
                    </a:lnTo>
                    <a:lnTo>
                      <a:pt x="30" y="3"/>
                    </a:lnTo>
                    <a:lnTo>
                      <a:pt x="30" y="3"/>
                    </a:lnTo>
                    <a:lnTo>
                      <a:pt x="30" y="3"/>
                    </a:lnTo>
                    <a:lnTo>
                      <a:pt x="30" y="3"/>
                    </a:lnTo>
                    <a:lnTo>
                      <a:pt x="30" y="3"/>
                    </a:lnTo>
                    <a:lnTo>
                      <a:pt x="30" y="3"/>
                    </a:lnTo>
                    <a:lnTo>
                      <a:pt x="30" y="3"/>
                    </a:lnTo>
                    <a:lnTo>
                      <a:pt x="30"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2" y="3"/>
                    </a:lnTo>
                    <a:lnTo>
                      <a:pt x="32" y="3"/>
                    </a:lnTo>
                    <a:lnTo>
                      <a:pt x="32" y="3"/>
                    </a:lnTo>
                    <a:lnTo>
                      <a:pt x="32" y="3"/>
                    </a:lnTo>
                    <a:lnTo>
                      <a:pt x="32" y="3"/>
                    </a:lnTo>
                    <a:lnTo>
                      <a:pt x="32" y="3"/>
                    </a:lnTo>
                    <a:lnTo>
                      <a:pt x="32"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4" y="3"/>
                    </a:lnTo>
                    <a:lnTo>
                      <a:pt x="34" y="3"/>
                    </a:lnTo>
                    <a:lnTo>
                      <a:pt x="34" y="3"/>
                    </a:lnTo>
                    <a:lnTo>
                      <a:pt x="34" y="3"/>
                    </a:lnTo>
                    <a:lnTo>
                      <a:pt x="34" y="3"/>
                    </a:lnTo>
                    <a:lnTo>
                      <a:pt x="34" y="3"/>
                    </a:lnTo>
                    <a:lnTo>
                      <a:pt x="34" y="3"/>
                    </a:lnTo>
                    <a:lnTo>
                      <a:pt x="34" y="3"/>
                    </a:lnTo>
                    <a:lnTo>
                      <a:pt x="34" y="4"/>
                    </a:lnTo>
                    <a:lnTo>
                      <a:pt x="34" y="3"/>
                    </a:lnTo>
                    <a:lnTo>
                      <a:pt x="34"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6" y="3"/>
                    </a:lnTo>
                    <a:lnTo>
                      <a:pt x="36" y="3"/>
                    </a:lnTo>
                    <a:lnTo>
                      <a:pt x="36" y="3"/>
                    </a:lnTo>
                    <a:lnTo>
                      <a:pt x="36" y="3"/>
                    </a:lnTo>
                    <a:lnTo>
                      <a:pt x="36" y="3"/>
                    </a:lnTo>
                    <a:lnTo>
                      <a:pt x="36" y="4"/>
                    </a:lnTo>
                    <a:lnTo>
                      <a:pt x="36" y="3"/>
                    </a:lnTo>
                    <a:lnTo>
                      <a:pt x="37" y="3"/>
                    </a:lnTo>
                    <a:lnTo>
                      <a:pt x="37" y="4"/>
                    </a:lnTo>
                    <a:lnTo>
                      <a:pt x="37" y="3"/>
                    </a:lnTo>
                    <a:lnTo>
                      <a:pt x="37" y="3"/>
                    </a:lnTo>
                    <a:lnTo>
                      <a:pt x="37" y="4"/>
                    </a:lnTo>
                    <a:lnTo>
                      <a:pt x="37" y="3"/>
                    </a:lnTo>
                    <a:lnTo>
                      <a:pt x="37" y="3"/>
                    </a:lnTo>
                    <a:lnTo>
                      <a:pt x="37" y="3"/>
                    </a:lnTo>
                    <a:lnTo>
                      <a:pt x="37" y="3"/>
                    </a:lnTo>
                    <a:lnTo>
                      <a:pt x="37" y="3"/>
                    </a:lnTo>
                    <a:lnTo>
                      <a:pt x="37" y="3"/>
                    </a:lnTo>
                    <a:lnTo>
                      <a:pt x="38" y="3"/>
                    </a:lnTo>
                    <a:lnTo>
                      <a:pt x="38" y="2"/>
                    </a:lnTo>
                    <a:lnTo>
                      <a:pt x="38" y="3"/>
                    </a:lnTo>
                    <a:lnTo>
                      <a:pt x="38" y="2"/>
                    </a:lnTo>
                    <a:lnTo>
                      <a:pt x="38" y="3"/>
                    </a:lnTo>
                    <a:lnTo>
                      <a:pt x="38" y="3"/>
                    </a:lnTo>
                    <a:lnTo>
                      <a:pt x="38" y="3"/>
                    </a:lnTo>
                    <a:lnTo>
                      <a:pt x="38" y="3"/>
                    </a:lnTo>
                    <a:lnTo>
                      <a:pt x="38" y="3"/>
                    </a:lnTo>
                    <a:lnTo>
                      <a:pt x="38" y="3"/>
                    </a:lnTo>
                    <a:lnTo>
                      <a:pt x="38" y="3"/>
                    </a:lnTo>
                    <a:lnTo>
                      <a:pt x="38"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40" y="3"/>
                    </a:lnTo>
                    <a:lnTo>
                      <a:pt x="40" y="3"/>
                    </a:lnTo>
                    <a:lnTo>
                      <a:pt x="40" y="3"/>
                    </a:lnTo>
                    <a:lnTo>
                      <a:pt x="40" y="3"/>
                    </a:lnTo>
                    <a:lnTo>
                      <a:pt x="40" y="3"/>
                    </a:lnTo>
                    <a:lnTo>
                      <a:pt x="40" y="3"/>
                    </a:lnTo>
                    <a:lnTo>
                      <a:pt x="40" y="3"/>
                    </a:lnTo>
                    <a:lnTo>
                      <a:pt x="40" y="3"/>
                    </a:lnTo>
                    <a:lnTo>
                      <a:pt x="40" y="3"/>
                    </a:lnTo>
                    <a:lnTo>
                      <a:pt x="41" y="3"/>
                    </a:lnTo>
                    <a:lnTo>
                      <a:pt x="41" y="3"/>
                    </a:lnTo>
                    <a:lnTo>
                      <a:pt x="41" y="3"/>
                    </a:lnTo>
                    <a:lnTo>
                      <a:pt x="41" y="3"/>
                    </a:lnTo>
                    <a:lnTo>
                      <a:pt x="41" y="2"/>
                    </a:lnTo>
                    <a:lnTo>
                      <a:pt x="41" y="2"/>
                    </a:lnTo>
                    <a:lnTo>
                      <a:pt x="41" y="3"/>
                    </a:lnTo>
                    <a:lnTo>
                      <a:pt x="41" y="2"/>
                    </a:lnTo>
                    <a:lnTo>
                      <a:pt x="41" y="3"/>
                    </a:lnTo>
                    <a:lnTo>
                      <a:pt x="42" y="3"/>
                    </a:lnTo>
                    <a:lnTo>
                      <a:pt x="42" y="3"/>
                    </a:lnTo>
                    <a:lnTo>
                      <a:pt x="42" y="3"/>
                    </a:lnTo>
                    <a:lnTo>
                      <a:pt x="42" y="3"/>
                    </a:lnTo>
                    <a:lnTo>
                      <a:pt x="42" y="3"/>
                    </a:lnTo>
                    <a:lnTo>
                      <a:pt x="42" y="3"/>
                    </a:lnTo>
                    <a:lnTo>
                      <a:pt x="42" y="3"/>
                    </a:lnTo>
                    <a:lnTo>
                      <a:pt x="42" y="3"/>
                    </a:lnTo>
                    <a:lnTo>
                      <a:pt x="42" y="3"/>
                    </a:lnTo>
                    <a:lnTo>
                      <a:pt x="42" y="3"/>
                    </a:lnTo>
                    <a:lnTo>
                      <a:pt x="42" y="3"/>
                    </a:lnTo>
                    <a:lnTo>
                      <a:pt x="42" y="3"/>
                    </a:lnTo>
                    <a:lnTo>
                      <a:pt x="42" y="3"/>
                    </a:lnTo>
                    <a:lnTo>
                      <a:pt x="42" y="3"/>
                    </a:lnTo>
                    <a:lnTo>
                      <a:pt x="42" y="3"/>
                    </a:lnTo>
                    <a:lnTo>
                      <a:pt x="43" y="3"/>
                    </a:lnTo>
                    <a:lnTo>
                      <a:pt x="43" y="3"/>
                    </a:lnTo>
                  </a:path>
                </a:pathLst>
              </a:custGeom>
              <a:noFill/>
              <a:ln w="0">
                <a:solidFill>
                  <a:srgbClr val="FFFF66"/>
                </a:solidFill>
                <a:prstDash val="solid"/>
                <a:round/>
                <a:headEnd/>
                <a:tailEnd/>
              </a:ln>
            </p:spPr>
            <p:txBody>
              <a:bodyPr/>
              <a:lstStyle/>
              <a:p>
                <a:endParaRPr lang="en-GB"/>
              </a:p>
            </p:txBody>
          </p:sp>
          <p:sp>
            <p:nvSpPr>
              <p:cNvPr id="214023" name="Freeform 7"/>
              <p:cNvSpPr>
                <a:spLocks/>
              </p:cNvSpPr>
              <p:nvPr/>
            </p:nvSpPr>
            <p:spPr bwMode="auto">
              <a:xfrm>
                <a:off x="-491" y="340"/>
                <a:ext cx="344" cy="1687"/>
              </a:xfrm>
              <a:custGeom>
                <a:avLst/>
                <a:gdLst/>
                <a:ahLst/>
                <a:cxnLst>
                  <a:cxn ang="0">
                    <a:pos x="0" y="181"/>
                  </a:cxn>
                  <a:cxn ang="0">
                    <a:pos x="0" y="181"/>
                  </a:cxn>
                  <a:cxn ang="0">
                    <a:pos x="1" y="181"/>
                  </a:cxn>
                  <a:cxn ang="0">
                    <a:pos x="1" y="181"/>
                  </a:cxn>
                  <a:cxn ang="0">
                    <a:pos x="2" y="181"/>
                  </a:cxn>
                  <a:cxn ang="0">
                    <a:pos x="3" y="181"/>
                  </a:cxn>
                  <a:cxn ang="0">
                    <a:pos x="3" y="181"/>
                  </a:cxn>
                  <a:cxn ang="0">
                    <a:pos x="4" y="181"/>
                  </a:cxn>
                  <a:cxn ang="0">
                    <a:pos x="4" y="181"/>
                  </a:cxn>
                  <a:cxn ang="0">
                    <a:pos x="4" y="181"/>
                  </a:cxn>
                  <a:cxn ang="0">
                    <a:pos x="5" y="181"/>
                  </a:cxn>
                  <a:cxn ang="0">
                    <a:pos x="5" y="181"/>
                  </a:cxn>
                  <a:cxn ang="0">
                    <a:pos x="7" y="181"/>
                  </a:cxn>
                  <a:cxn ang="0">
                    <a:pos x="8" y="181"/>
                  </a:cxn>
                  <a:cxn ang="0">
                    <a:pos x="8" y="182"/>
                  </a:cxn>
                  <a:cxn ang="0">
                    <a:pos x="9" y="181"/>
                  </a:cxn>
                  <a:cxn ang="0">
                    <a:pos x="10" y="181"/>
                  </a:cxn>
                  <a:cxn ang="0">
                    <a:pos x="11" y="179"/>
                  </a:cxn>
                  <a:cxn ang="0">
                    <a:pos x="11" y="177"/>
                  </a:cxn>
                  <a:cxn ang="0">
                    <a:pos x="12" y="176"/>
                  </a:cxn>
                  <a:cxn ang="0">
                    <a:pos x="13" y="174"/>
                  </a:cxn>
                  <a:cxn ang="0">
                    <a:pos x="14" y="173"/>
                  </a:cxn>
                  <a:cxn ang="0">
                    <a:pos x="15" y="171"/>
                  </a:cxn>
                  <a:cxn ang="0">
                    <a:pos x="15" y="171"/>
                  </a:cxn>
                  <a:cxn ang="0">
                    <a:pos x="16" y="170"/>
                  </a:cxn>
                  <a:cxn ang="0">
                    <a:pos x="16" y="173"/>
                  </a:cxn>
                  <a:cxn ang="0">
                    <a:pos x="17" y="173"/>
                  </a:cxn>
                  <a:cxn ang="0">
                    <a:pos x="18" y="173"/>
                  </a:cxn>
                  <a:cxn ang="0">
                    <a:pos x="19" y="173"/>
                  </a:cxn>
                  <a:cxn ang="0">
                    <a:pos x="19" y="171"/>
                  </a:cxn>
                  <a:cxn ang="0">
                    <a:pos x="20" y="170"/>
                  </a:cxn>
                  <a:cxn ang="0">
                    <a:pos x="21" y="170"/>
                  </a:cxn>
                  <a:cxn ang="0">
                    <a:pos x="21" y="168"/>
                  </a:cxn>
                  <a:cxn ang="0">
                    <a:pos x="22" y="168"/>
                  </a:cxn>
                  <a:cxn ang="0">
                    <a:pos x="23" y="168"/>
                  </a:cxn>
                  <a:cxn ang="0">
                    <a:pos x="23" y="167"/>
                  </a:cxn>
                  <a:cxn ang="0">
                    <a:pos x="24" y="165"/>
                  </a:cxn>
                  <a:cxn ang="0">
                    <a:pos x="24" y="161"/>
                  </a:cxn>
                  <a:cxn ang="0">
                    <a:pos x="26" y="187"/>
                  </a:cxn>
                  <a:cxn ang="0">
                    <a:pos x="26" y="181"/>
                  </a:cxn>
                  <a:cxn ang="0">
                    <a:pos x="27" y="178"/>
                  </a:cxn>
                  <a:cxn ang="0">
                    <a:pos x="28" y="176"/>
                  </a:cxn>
                  <a:cxn ang="0">
                    <a:pos x="29" y="174"/>
                  </a:cxn>
                  <a:cxn ang="0">
                    <a:pos x="30" y="173"/>
                  </a:cxn>
                  <a:cxn ang="0">
                    <a:pos x="31" y="172"/>
                  </a:cxn>
                  <a:cxn ang="0">
                    <a:pos x="31" y="170"/>
                  </a:cxn>
                  <a:cxn ang="0">
                    <a:pos x="32" y="170"/>
                  </a:cxn>
                  <a:cxn ang="0">
                    <a:pos x="33" y="169"/>
                  </a:cxn>
                  <a:cxn ang="0">
                    <a:pos x="34" y="167"/>
                  </a:cxn>
                  <a:cxn ang="0">
                    <a:pos x="36" y="166"/>
                  </a:cxn>
                  <a:cxn ang="0">
                    <a:pos x="37" y="164"/>
                  </a:cxn>
                  <a:cxn ang="0">
                    <a:pos x="37" y="163"/>
                  </a:cxn>
                  <a:cxn ang="0">
                    <a:pos x="38" y="163"/>
                  </a:cxn>
                  <a:cxn ang="0">
                    <a:pos x="39" y="160"/>
                  </a:cxn>
                  <a:cxn ang="0">
                    <a:pos x="39" y="159"/>
                  </a:cxn>
                  <a:cxn ang="0">
                    <a:pos x="41" y="142"/>
                  </a:cxn>
                  <a:cxn ang="0">
                    <a:pos x="42" y="181"/>
                  </a:cxn>
                  <a:cxn ang="0">
                    <a:pos x="43" y="178"/>
                  </a:cxn>
                  <a:cxn ang="0">
                    <a:pos x="43" y="176"/>
                  </a:cxn>
                </a:cxnLst>
                <a:rect l="0" t="0" r="r" b="b"/>
                <a:pathLst>
                  <a:path w="43" h="187">
                    <a:moveTo>
                      <a:pt x="0" y="181"/>
                    </a:move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0" y="181"/>
                    </a:lnTo>
                    <a:lnTo>
                      <a:pt x="1" y="181"/>
                    </a:lnTo>
                    <a:lnTo>
                      <a:pt x="1" y="181"/>
                    </a:lnTo>
                    <a:lnTo>
                      <a:pt x="1" y="181"/>
                    </a:lnTo>
                    <a:lnTo>
                      <a:pt x="1" y="181"/>
                    </a:lnTo>
                    <a:lnTo>
                      <a:pt x="1" y="181"/>
                    </a:lnTo>
                    <a:lnTo>
                      <a:pt x="1" y="181"/>
                    </a:lnTo>
                    <a:lnTo>
                      <a:pt x="1" y="183"/>
                    </a:lnTo>
                    <a:moveTo>
                      <a:pt x="1" y="183"/>
                    </a:move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1" y="181"/>
                    </a:lnTo>
                    <a:lnTo>
                      <a:pt x="2" y="181"/>
                    </a:lnTo>
                    <a:lnTo>
                      <a:pt x="2" y="181"/>
                    </a:lnTo>
                    <a:lnTo>
                      <a:pt x="2" y="181"/>
                    </a:lnTo>
                    <a:lnTo>
                      <a:pt x="2" y="181"/>
                    </a:lnTo>
                    <a:lnTo>
                      <a:pt x="2" y="181"/>
                    </a:lnTo>
                    <a:lnTo>
                      <a:pt x="2" y="181"/>
                    </a:lnTo>
                    <a:lnTo>
                      <a:pt x="2" y="181"/>
                    </a:lnTo>
                    <a:lnTo>
                      <a:pt x="2" y="181"/>
                    </a:lnTo>
                    <a:lnTo>
                      <a:pt x="2" y="181"/>
                    </a:lnTo>
                    <a:lnTo>
                      <a:pt x="2" y="180"/>
                    </a:lnTo>
                    <a:lnTo>
                      <a:pt x="2" y="181"/>
                    </a:lnTo>
                    <a:lnTo>
                      <a:pt x="3" y="181"/>
                    </a:lnTo>
                    <a:lnTo>
                      <a:pt x="3" y="180"/>
                    </a:lnTo>
                    <a:lnTo>
                      <a:pt x="3" y="181"/>
                    </a:lnTo>
                    <a:lnTo>
                      <a:pt x="3" y="180"/>
                    </a:lnTo>
                    <a:lnTo>
                      <a:pt x="3" y="181"/>
                    </a:lnTo>
                    <a:lnTo>
                      <a:pt x="3" y="181"/>
                    </a:lnTo>
                    <a:lnTo>
                      <a:pt x="3" y="180"/>
                    </a:lnTo>
                    <a:lnTo>
                      <a:pt x="3" y="181"/>
                    </a:lnTo>
                    <a:lnTo>
                      <a:pt x="3" y="181"/>
                    </a:lnTo>
                    <a:lnTo>
                      <a:pt x="3" y="181"/>
                    </a:lnTo>
                    <a:lnTo>
                      <a:pt x="3" y="181"/>
                    </a:lnTo>
                    <a:lnTo>
                      <a:pt x="3" y="181"/>
                    </a:lnTo>
                    <a:lnTo>
                      <a:pt x="3" y="181"/>
                    </a:lnTo>
                    <a:lnTo>
                      <a:pt x="3" y="181"/>
                    </a:lnTo>
                    <a:lnTo>
                      <a:pt x="3"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4" y="181"/>
                    </a:lnTo>
                    <a:lnTo>
                      <a:pt x="5" y="181"/>
                    </a:lnTo>
                    <a:lnTo>
                      <a:pt x="5" y="181"/>
                    </a:lnTo>
                    <a:lnTo>
                      <a:pt x="5" y="181"/>
                    </a:lnTo>
                    <a:lnTo>
                      <a:pt x="5" y="181"/>
                    </a:lnTo>
                    <a:lnTo>
                      <a:pt x="5" y="178"/>
                    </a:lnTo>
                    <a:lnTo>
                      <a:pt x="5" y="181"/>
                    </a:lnTo>
                    <a:lnTo>
                      <a:pt x="5" y="181"/>
                    </a:lnTo>
                    <a:lnTo>
                      <a:pt x="5" y="181"/>
                    </a:lnTo>
                    <a:lnTo>
                      <a:pt x="5" y="181"/>
                    </a:lnTo>
                    <a:lnTo>
                      <a:pt x="5" y="181"/>
                    </a:lnTo>
                    <a:lnTo>
                      <a:pt x="5" y="181"/>
                    </a:lnTo>
                    <a:lnTo>
                      <a:pt x="5" y="181"/>
                    </a:lnTo>
                    <a:lnTo>
                      <a:pt x="5" y="181"/>
                    </a:lnTo>
                    <a:lnTo>
                      <a:pt x="5" y="181"/>
                    </a:lnTo>
                    <a:lnTo>
                      <a:pt x="5" y="181"/>
                    </a:lnTo>
                    <a:lnTo>
                      <a:pt x="5" y="181"/>
                    </a:lnTo>
                    <a:lnTo>
                      <a:pt x="6" y="181"/>
                    </a:lnTo>
                    <a:lnTo>
                      <a:pt x="6" y="182"/>
                    </a:lnTo>
                    <a:lnTo>
                      <a:pt x="6" y="181"/>
                    </a:lnTo>
                    <a:lnTo>
                      <a:pt x="7" y="181"/>
                    </a:lnTo>
                    <a:lnTo>
                      <a:pt x="7" y="177"/>
                    </a:lnTo>
                    <a:lnTo>
                      <a:pt x="7" y="181"/>
                    </a:lnTo>
                    <a:lnTo>
                      <a:pt x="7" y="181"/>
                    </a:lnTo>
                    <a:lnTo>
                      <a:pt x="7" y="181"/>
                    </a:lnTo>
                    <a:lnTo>
                      <a:pt x="7" y="181"/>
                    </a:lnTo>
                    <a:lnTo>
                      <a:pt x="8" y="181"/>
                    </a:lnTo>
                    <a:lnTo>
                      <a:pt x="8" y="182"/>
                    </a:lnTo>
                    <a:lnTo>
                      <a:pt x="8" y="181"/>
                    </a:lnTo>
                    <a:lnTo>
                      <a:pt x="8" y="181"/>
                    </a:lnTo>
                    <a:lnTo>
                      <a:pt x="8" y="182"/>
                    </a:lnTo>
                    <a:lnTo>
                      <a:pt x="8" y="181"/>
                    </a:lnTo>
                    <a:lnTo>
                      <a:pt x="8" y="181"/>
                    </a:lnTo>
                    <a:lnTo>
                      <a:pt x="8" y="182"/>
                    </a:lnTo>
                    <a:lnTo>
                      <a:pt x="8" y="181"/>
                    </a:lnTo>
                    <a:lnTo>
                      <a:pt x="8" y="182"/>
                    </a:lnTo>
                    <a:lnTo>
                      <a:pt x="8" y="182"/>
                    </a:lnTo>
                    <a:lnTo>
                      <a:pt x="8" y="181"/>
                    </a:lnTo>
                    <a:lnTo>
                      <a:pt x="8" y="181"/>
                    </a:lnTo>
                    <a:lnTo>
                      <a:pt x="8" y="182"/>
                    </a:lnTo>
                    <a:lnTo>
                      <a:pt x="8" y="181"/>
                    </a:lnTo>
                    <a:lnTo>
                      <a:pt x="8" y="182"/>
                    </a:lnTo>
                    <a:lnTo>
                      <a:pt x="8" y="181"/>
                    </a:lnTo>
                    <a:lnTo>
                      <a:pt x="8" y="182"/>
                    </a:lnTo>
                    <a:lnTo>
                      <a:pt x="8" y="181"/>
                    </a:lnTo>
                    <a:lnTo>
                      <a:pt x="9" y="182"/>
                    </a:lnTo>
                    <a:lnTo>
                      <a:pt x="9" y="181"/>
                    </a:lnTo>
                    <a:lnTo>
                      <a:pt x="9" y="182"/>
                    </a:lnTo>
                    <a:lnTo>
                      <a:pt x="9" y="181"/>
                    </a:lnTo>
                    <a:lnTo>
                      <a:pt x="9" y="182"/>
                    </a:lnTo>
                    <a:lnTo>
                      <a:pt x="9" y="181"/>
                    </a:lnTo>
                    <a:lnTo>
                      <a:pt x="9" y="182"/>
                    </a:lnTo>
                    <a:lnTo>
                      <a:pt x="9" y="181"/>
                    </a:lnTo>
                    <a:lnTo>
                      <a:pt x="9" y="182"/>
                    </a:lnTo>
                    <a:lnTo>
                      <a:pt x="9" y="181"/>
                    </a:lnTo>
                    <a:lnTo>
                      <a:pt x="9" y="182"/>
                    </a:lnTo>
                    <a:lnTo>
                      <a:pt x="9" y="182"/>
                    </a:lnTo>
                    <a:lnTo>
                      <a:pt x="9" y="181"/>
                    </a:lnTo>
                    <a:lnTo>
                      <a:pt x="10" y="181"/>
                    </a:lnTo>
                    <a:lnTo>
                      <a:pt x="10" y="181"/>
                    </a:lnTo>
                    <a:lnTo>
                      <a:pt x="10" y="181"/>
                    </a:lnTo>
                    <a:lnTo>
                      <a:pt x="10" y="181"/>
                    </a:lnTo>
                    <a:lnTo>
                      <a:pt x="10" y="181"/>
                    </a:lnTo>
                    <a:lnTo>
                      <a:pt x="10" y="180"/>
                    </a:lnTo>
                    <a:lnTo>
                      <a:pt x="10" y="181"/>
                    </a:lnTo>
                    <a:lnTo>
                      <a:pt x="10" y="181"/>
                    </a:lnTo>
                    <a:lnTo>
                      <a:pt x="10" y="181"/>
                    </a:lnTo>
                    <a:lnTo>
                      <a:pt x="10" y="180"/>
                    </a:lnTo>
                    <a:lnTo>
                      <a:pt x="10" y="181"/>
                    </a:lnTo>
                    <a:lnTo>
                      <a:pt x="11" y="179"/>
                    </a:lnTo>
                    <a:lnTo>
                      <a:pt x="11" y="179"/>
                    </a:lnTo>
                    <a:lnTo>
                      <a:pt x="11" y="178"/>
                    </a:lnTo>
                    <a:lnTo>
                      <a:pt x="11" y="179"/>
                    </a:lnTo>
                    <a:lnTo>
                      <a:pt x="11" y="178"/>
                    </a:lnTo>
                    <a:lnTo>
                      <a:pt x="11" y="178"/>
                    </a:lnTo>
                    <a:lnTo>
                      <a:pt x="11" y="178"/>
                    </a:lnTo>
                    <a:lnTo>
                      <a:pt x="11" y="178"/>
                    </a:lnTo>
                    <a:lnTo>
                      <a:pt x="11" y="177"/>
                    </a:lnTo>
                    <a:lnTo>
                      <a:pt x="11" y="178"/>
                    </a:lnTo>
                    <a:lnTo>
                      <a:pt x="11" y="177"/>
                    </a:lnTo>
                    <a:lnTo>
                      <a:pt x="12" y="177"/>
                    </a:lnTo>
                    <a:lnTo>
                      <a:pt x="12" y="176"/>
                    </a:lnTo>
                    <a:lnTo>
                      <a:pt x="12" y="177"/>
                    </a:lnTo>
                    <a:lnTo>
                      <a:pt x="12" y="176"/>
                    </a:lnTo>
                    <a:lnTo>
                      <a:pt x="12" y="176"/>
                    </a:lnTo>
                    <a:lnTo>
                      <a:pt x="12" y="176"/>
                    </a:lnTo>
                    <a:lnTo>
                      <a:pt x="12" y="176"/>
                    </a:lnTo>
                    <a:lnTo>
                      <a:pt x="12" y="175"/>
                    </a:lnTo>
                    <a:lnTo>
                      <a:pt x="12" y="176"/>
                    </a:lnTo>
                    <a:lnTo>
                      <a:pt x="12" y="175"/>
                    </a:lnTo>
                    <a:lnTo>
                      <a:pt x="12" y="176"/>
                    </a:lnTo>
                    <a:lnTo>
                      <a:pt x="12" y="175"/>
                    </a:lnTo>
                    <a:lnTo>
                      <a:pt x="12" y="176"/>
                    </a:lnTo>
                    <a:lnTo>
                      <a:pt x="12" y="175"/>
                    </a:lnTo>
                    <a:lnTo>
                      <a:pt x="13" y="175"/>
                    </a:lnTo>
                    <a:lnTo>
                      <a:pt x="13" y="174"/>
                    </a:lnTo>
                    <a:lnTo>
                      <a:pt x="13" y="175"/>
                    </a:lnTo>
                    <a:lnTo>
                      <a:pt x="13" y="174"/>
                    </a:lnTo>
                    <a:lnTo>
                      <a:pt x="13" y="174"/>
                    </a:lnTo>
                    <a:lnTo>
                      <a:pt x="13" y="175"/>
                    </a:lnTo>
                    <a:lnTo>
                      <a:pt x="13" y="174"/>
                    </a:lnTo>
                    <a:lnTo>
                      <a:pt x="13" y="174"/>
                    </a:lnTo>
                    <a:lnTo>
                      <a:pt x="13" y="173"/>
                    </a:lnTo>
                    <a:lnTo>
                      <a:pt x="13" y="174"/>
                    </a:lnTo>
                    <a:lnTo>
                      <a:pt x="13" y="174"/>
                    </a:lnTo>
                    <a:lnTo>
                      <a:pt x="13" y="173"/>
                    </a:lnTo>
                    <a:lnTo>
                      <a:pt x="14" y="173"/>
                    </a:lnTo>
                    <a:lnTo>
                      <a:pt x="14" y="173"/>
                    </a:lnTo>
                    <a:lnTo>
                      <a:pt x="14" y="173"/>
                    </a:lnTo>
                    <a:lnTo>
                      <a:pt x="14" y="173"/>
                    </a:lnTo>
                    <a:lnTo>
                      <a:pt x="14" y="172"/>
                    </a:lnTo>
                    <a:lnTo>
                      <a:pt x="14" y="173"/>
                    </a:lnTo>
                    <a:lnTo>
                      <a:pt x="14" y="172"/>
                    </a:lnTo>
                    <a:lnTo>
                      <a:pt x="14" y="172"/>
                    </a:lnTo>
                    <a:lnTo>
                      <a:pt x="14" y="171"/>
                    </a:lnTo>
                    <a:lnTo>
                      <a:pt x="15" y="171"/>
                    </a:lnTo>
                    <a:lnTo>
                      <a:pt x="15" y="170"/>
                    </a:lnTo>
                    <a:lnTo>
                      <a:pt x="15" y="171"/>
                    </a:lnTo>
                    <a:lnTo>
                      <a:pt x="15" y="170"/>
                    </a:lnTo>
                    <a:lnTo>
                      <a:pt x="15" y="171"/>
                    </a:lnTo>
                    <a:lnTo>
                      <a:pt x="15" y="170"/>
                    </a:lnTo>
                    <a:lnTo>
                      <a:pt x="15" y="170"/>
                    </a:lnTo>
                    <a:lnTo>
                      <a:pt x="15" y="171"/>
                    </a:lnTo>
                    <a:lnTo>
                      <a:pt x="15" y="170"/>
                    </a:lnTo>
                    <a:lnTo>
                      <a:pt x="15" y="171"/>
                    </a:lnTo>
                    <a:lnTo>
                      <a:pt x="15" y="170"/>
                    </a:lnTo>
                    <a:lnTo>
                      <a:pt x="15" y="170"/>
                    </a:lnTo>
                    <a:lnTo>
                      <a:pt x="15" y="171"/>
                    </a:lnTo>
                    <a:lnTo>
                      <a:pt x="15" y="170"/>
                    </a:lnTo>
                    <a:lnTo>
                      <a:pt x="15" y="170"/>
                    </a:lnTo>
                    <a:lnTo>
                      <a:pt x="15" y="170"/>
                    </a:lnTo>
                    <a:lnTo>
                      <a:pt x="15" y="170"/>
                    </a:lnTo>
                    <a:lnTo>
                      <a:pt x="15" y="170"/>
                    </a:lnTo>
                    <a:lnTo>
                      <a:pt x="16" y="170"/>
                    </a:lnTo>
                    <a:lnTo>
                      <a:pt x="16" y="170"/>
                    </a:lnTo>
                    <a:lnTo>
                      <a:pt x="16" y="170"/>
                    </a:lnTo>
                    <a:lnTo>
                      <a:pt x="16" y="172"/>
                    </a:lnTo>
                    <a:lnTo>
                      <a:pt x="16" y="171"/>
                    </a:lnTo>
                    <a:lnTo>
                      <a:pt x="16" y="172"/>
                    </a:lnTo>
                    <a:lnTo>
                      <a:pt x="16" y="172"/>
                    </a:lnTo>
                    <a:lnTo>
                      <a:pt x="16" y="173"/>
                    </a:lnTo>
                    <a:lnTo>
                      <a:pt x="16" y="172"/>
                    </a:lnTo>
                    <a:lnTo>
                      <a:pt x="16" y="173"/>
                    </a:lnTo>
                    <a:lnTo>
                      <a:pt x="16" y="172"/>
                    </a:lnTo>
                    <a:lnTo>
                      <a:pt x="17" y="172"/>
                    </a:lnTo>
                    <a:lnTo>
                      <a:pt x="17" y="173"/>
                    </a:lnTo>
                    <a:lnTo>
                      <a:pt x="17" y="173"/>
                    </a:lnTo>
                    <a:lnTo>
                      <a:pt x="17" y="172"/>
                    </a:lnTo>
                    <a:lnTo>
                      <a:pt x="17" y="173"/>
                    </a:lnTo>
                    <a:lnTo>
                      <a:pt x="17" y="173"/>
                    </a:lnTo>
                    <a:lnTo>
                      <a:pt x="17" y="172"/>
                    </a:lnTo>
                    <a:lnTo>
                      <a:pt x="17" y="173"/>
                    </a:lnTo>
                    <a:lnTo>
                      <a:pt x="17" y="172"/>
                    </a:lnTo>
                    <a:lnTo>
                      <a:pt x="17" y="173"/>
                    </a:lnTo>
                    <a:lnTo>
                      <a:pt x="17" y="173"/>
                    </a:lnTo>
                    <a:lnTo>
                      <a:pt x="17" y="172"/>
                    </a:lnTo>
                    <a:lnTo>
                      <a:pt x="17" y="173"/>
                    </a:lnTo>
                    <a:lnTo>
                      <a:pt x="17" y="173"/>
                    </a:lnTo>
                    <a:lnTo>
                      <a:pt x="17" y="173"/>
                    </a:lnTo>
                    <a:lnTo>
                      <a:pt x="18" y="173"/>
                    </a:lnTo>
                    <a:lnTo>
                      <a:pt x="18" y="173"/>
                    </a:lnTo>
                    <a:lnTo>
                      <a:pt x="18" y="173"/>
                    </a:lnTo>
                    <a:lnTo>
                      <a:pt x="18" y="173"/>
                    </a:lnTo>
                    <a:lnTo>
                      <a:pt x="18" y="173"/>
                    </a:lnTo>
                    <a:lnTo>
                      <a:pt x="18" y="173"/>
                    </a:lnTo>
                    <a:lnTo>
                      <a:pt x="18" y="173"/>
                    </a:lnTo>
                    <a:lnTo>
                      <a:pt x="18" y="173"/>
                    </a:lnTo>
                    <a:lnTo>
                      <a:pt x="18" y="173"/>
                    </a:lnTo>
                    <a:lnTo>
                      <a:pt x="18" y="172"/>
                    </a:lnTo>
                    <a:lnTo>
                      <a:pt x="19" y="173"/>
                    </a:lnTo>
                    <a:lnTo>
                      <a:pt x="19" y="172"/>
                    </a:lnTo>
                    <a:lnTo>
                      <a:pt x="19" y="172"/>
                    </a:lnTo>
                    <a:lnTo>
                      <a:pt x="19" y="171"/>
                    </a:lnTo>
                    <a:lnTo>
                      <a:pt x="19" y="172"/>
                    </a:lnTo>
                    <a:lnTo>
                      <a:pt x="19" y="171"/>
                    </a:lnTo>
                    <a:lnTo>
                      <a:pt x="19" y="171"/>
                    </a:lnTo>
                    <a:lnTo>
                      <a:pt x="19" y="170"/>
                    </a:lnTo>
                    <a:lnTo>
                      <a:pt x="19" y="170"/>
                    </a:lnTo>
                    <a:lnTo>
                      <a:pt x="19" y="171"/>
                    </a:lnTo>
                    <a:lnTo>
                      <a:pt x="19" y="170"/>
                    </a:lnTo>
                    <a:lnTo>
                      <a:pt x="19" y="171"/>
                    </a:lnTo>
                    <a:lnTo>
                      <a:pt x="19" y="170"/>
                    </a:lnTo>
                    <a:lnTo>
                      <a:pt x="19" y="171"/>
                    </a:lnTo>
                    <a:lnTo>
                      <a:pt x="19" y="170"/>
                    </a:lnTo>
                    <a:lnTo>
                      <a:pt x="20" y="170"/>
                    </a:lnTo>
                    <a:lnTo>
                      <a:pt x="20" y="171"/>
                    </a:lnTo>
                    <a:lnTo>
                      <a:pt x="20" y="170"/>
                    </a:lnTo>
                    <a:lnTo>
                      <a:pt x="20" y="170"/>
                    </a:lnTo>
                    <a:lnTo>
                      <a:pt x="20" y="170"/>
                    </a:lnTo>
                    <a:lnTo>
                      <a:pt x="20" y="170"/>
                    </a:lnTo>
                    <a:lnTo>
                      <a:pt x="20" y="170"/>
                    </a:lnTo>
                    <a:lnTo>
                      <a:pt x="20" y="170"/>
                    </a:lnTo>
                    <a:lnTo>
                      <a:pt x="20" y="170"/>
                    </a:lnTo>
                    <a:lnTo>
                      <a:pt x="20" y="170"/>
                    </a:lnTo>
                    <a:lnTo>
                      <a:pt x="20" y="170"/>
                    </a:lnTo>
                    <a:lnTo>
                      <a:pt x="21" y="170"/>
                    </a:lnTo>
                    <a:lnTo>
                      <a:pt x="21" y="170"/>
                    </a:lnTo>
                    <a:lnTo>
                      <a:pt x="21" y="170"/>
                    </a:lnTo>
                    <a:lnTo>
                      <a:pt x="21" y="169"/>
                    </a:lnTo>
                    <a:lnTo>
                      <a:pt x="21" y="169"/>
                    </a:lnTo>
                    <a:lnTo>
                      <a:pt x="21" y="168"/>
                    </a:lnTo>
                    <a:lnTo>
                      <a:pt x="21" y="169"/>
                    </a:lnTo>
                    <a:lnTo>
                      <a:pt x="21" y="168"/>
                    </a:lnTo>
                    <a:lnTo>
                      <a:pt x="21" y="168"/>
                    </a:lnTo>
                    <a:lnTo>
                      <a:pt x="21" y="168"/>
                    </a:lnTo>
                    <a:lnTo>
                      <a:pt x="21" y="168"/>
                    </a:lnTo>
                    <a:lnTo>
                      <a:pt x="21" y="168"/>
                    </a:lnTo>
                    <a:lnTo>
                      <a:pt x="21" y="168"/>
                    </a:lnTo>
                    <a:lnTo>
                      <a:pt x="21" y="168"/>
                    </a:lnTo>
                    <a:lnTo>
                      <a:pt x="21" y="168"/>
                    </a:lnTo>
                    <a:lnTo>
                      <a:pt x="22" y="168"/>
                    </a:lnTo>
                    <a:lnTo>
                      <a:pt x="22" y="169"/>
                    </a:lnTo>
                    <a:lnTo>
                      <a:pt x="22" y="168"/>
                    </a:lnTo>
                    <a:lnTo>
                      <a:pt x="22" y="169"/>
                    </a:lnTo>
                    <a:lnTo>
                      <a:pt x="22" y="168"/>
                    </a:lnTo>
                    <a:lnTo>
                      <a:pt x="22" y="168"/>
                    </a:lnTo>
                    <a:lnTo>
                      <a:pt x="22" y="169"/>
                    </a:lnTo>
                    <a:lnTo>
                      <a:pt x="22" y="168"/>
                    </a:lnTo>
                    <a:lnTo>
                      <a:pt x="22" y="168"/>
                    </a:lnTo>
                    <a:lnTo>
                      <a:pt x="22" y="168"/>
                    </a:lnTo>
                    <a:lnTo>
                      <a:pt x="22" y="168"/>
                    </a:lnTo>
                    <a:lnTo>
                      <a:pt x="22" y="168"/>
                    </a:lnTo>
                    <a:lnTo>
                      <a:pt x="22" y="168"/>
                    </a:lnTo>
                    <a:lnTo>
                      <a:pt x="23" y="168"/>
                    </a:lnTo>
                    <a:lnTo>
                      <a:pt x="23" y="167"/>
                    </a:lnTo>
                    <a:lnTo>
                      <a:pt x="23" y="167"/>
                    </a:lnTo>
                    <a:lnTo>
                      <a:pt x="23" y="168"/>
                    </a:lnTo>
                    <a:lnTo>
                      <a:pt x="23" y="167"/>
                    </a:lnTo>
                    <a:lnTo>
                      <a:pt x="23" y="167"/>
                    </a:lnTo>
                    <a:lnTo>
                      <a:pt x="23" y="168"/>
                    </a:lnTo>
                    <a:lnTo>
                      <a:pt x="23" y="167"/>
                    </a:lnTo>
                    <a:lnTo>
                      <a:pt x="23" y="168"/>
                    </a:lnTo>
                    <a:lnTo>
                      <a:pt x="23" y="167"/>
                    </a:lnTo>
                    <a:lnTo>
                      <a:pt x="23" y="167"/>
                    </a:lnTo>
                    <a:lnTo>
                      <a:pt x="23" y="166"/>
                    </a:lnTo>
                    <a:lnTo>
                      <a:pt x="23" y="167"/>
                    </a:lnTo>
                    <a:lnTo>
                      <a:pt x="23" y="166"/>
                    </a:lnTo>
                    <a:lnTo>
                      <a:pt x="23" y="166"/>
                    </a:lnTo>
                    <a:lnTo>
                      <a:pt x="23" y="165"/>
                    </a:lnTo>
                    <a:lnTo>
                      <a:pt x="23" y="166"/>
                    </a:lnTo>
                    <a:lnTo>
                      <a:pt x="24" y="165"/>
                    </a:lnTo>
                    <a:lnTo>
                      <a:pt x="24" y="165"/>
                    </a:lnTo>
                    <a:lnTo>
                      <a:pt x="24" y="164"/>
                    </a:lnTo>
                    <a:lnTo>
                      <a:pt x="24" y="164"/>
                    </a:lnTo>
                    <a:lnTo>
                      <a:pt x="24" y="163"/>
                    </a:lnTo>
                    <a:lnTo>
                      <a:pt x="24" y="163"/>
                    </a:lnTo>
                    <a:lnTo>
                      <a:pt x="24" y="163"/>
                    </a:lnTo>
                    <a:lnTo>
                      <a:pt x="24" y="163"/>
                    </a:lnTo>
                    <a:lnTo>
                      <a:pt x="24" y="163"/>
                    </a:lnTo>
                    <a:lnTo>
                      <a:pt x="24" y="163"/>
                    </a:lnTo>
                    <a:lnTo>
                      <a:pt x="24" y="161"/>
                    </a:lnTo>
                    <a:lnTo>
                      <a:pt x="25" y="161"/>
                    </a:lnTo>
                    <a:cubicBezTo>
                      <a:pt x="25" y="159"/>
                      <a:pt x="25" y="156"/>
                      <a:pt x="25" y="154"/>
                    </a:cubicBezTo>
                    <a:cubicBezTo>
                      <a:pt x="25" y="103"/>
                      <a:pt x="25" y="51"/>
                      <a:pt x="25" y="0"/>
                    </a:cubicBezTo>
                    <a:cubicBezTo>
                      <a:pt x="25" y="62"/>
                      <a:pt x="25" y="124"/>
                      <a:pt x="25" y="186"/>
                    </a:cubicBezTo>
                    <a:lnTo>
                      <a:pt x="25" y="187"/>
                    </a:lnTo>
                    <a:lnTo>
                      <a:pt x="26" y="187"/>
                    </a:lnTo>
                    <a:lnTo>
                      <a:pt x="26" y="186"/>
                    </a:lnTo>
                    <a:lnTo>
                      <a:pt x="26" y="186"/>
                    </a:lnTo>
                    <a:lnTo>
                      <a:pt x="26" y="187"/>
                    </a:lnTo>
                    <a:lnTo>
                      <a:pt x="26" y="186"/>
                    </a:lnTo>
                    <a:lnTo>
                      <a:pt x="26" y="186"/>
                    </a:lnTo>
                    <a:lnTo>
                      <a:pt x="26" y="184"/>
                    </a:lnTo>
                    <a:lnTo>
                      <a:pt x="26" y="184"/>
                    </a:lnTo>
                    <a:lnTo>
                      <a:pt x="26" y="183"/>
                    </a:lnTo>
                    <a:lnTo>
                      <a:pt x="26" y="183"/>
                    </a:lnTo>
                    <a:lnTo>
                      <a:pt x="26" y="182"/>
                    </a:lnTo>
                    <a:lnTo>
                      <a:pt x="26" y="182"/>
                    </a:lnTo>
                    <a:lnTo>
                      <a:pt x="26" y="181"/>
                    </a:lnTo>
                    <a:lnTo>
                      <a:pt x="27" y="181"/>
                    </a:lnTo>
                    <a:lnTo>
                      <a:pt x="27" y="180"/>
                    </a:lnTo>
                    <a:lnTo>
                      <a:pt x="27" y="181"/>
                    </a:lnTo>
                    <a:lnTo>
                      <a:pt x="27" y="180"/>
                    </a:lnTo>
                    <a:lnTo>
                      <a:pt x="27" y="180"/>
                    </a:lnTo>
                    <a:lnTo>
                      <a:pt x="27" y="179"/>
                    </a:lnTo>
                    <a:lnTo>
                      <a:pt x="27" y="179"/>
                    </a:lnTo>
                    <a:lnTo>
                      <a:pt x="27" y="178"/>
                    </a:lnTo>
                    <a:lnTo>
                      <a:pt x="27" y="178"/>
                    </a:lnTo>
                    <a:lnTo>
                      <a:pt x="27" y="178"/>
                    </a:lnTo>
                    <a:lnTo>
                      <a:pt x="27" y="178"/>
                    </a:lnTo>
                    <a:lnTo>
                      <a:pt x="27" y="178"/>
                    </a:lnTo>
                    <a:lnTo>
                      <a:pt x="28" y="178"/>
                    </a:lnTo>
                    <a:lnTo>
                      <a:pt x="28" y="177"/>
                    </a:lnTo>
                    <a:lnTo>
                      <a:pt x="28" y="178"/>
                    </a:lnTo>
                    <a:lnTo>
                      <a:pt x="28" y="177"/>
                    </a:lnTo>
                    <a:lnTo>
                      <a:pt x="28" y="177"/>
                    </a:lnTo>
                    <a:lnTo>
                      <a:pt x="28" y="176"/>
                    </a:lnTo>
                    <a:lnTo>
                      <a:pt x="28" y="176"/>
                    </a:lnTo>
                    <a:lnTo>
                      <a:pt x="28" y="177"/>
                    </a:lnTo>
                    <a:lnTo>
                      <a:pt x="28" y="176"/>
                    </a:lnTo>
                    <a:lnTo>
                      <a:pt x="28" y="176"/>
                    </a:lnTo>
                    <a:lnTo>
                      <a:pt x="29" y="176"/>
                    </a:lnTo>
                    <a:lnTo>
                      <a:pt x="29" y="176"/>
                    </a:lnTo>
                    <a:lnTo>
                      <a:pt x="29" y="175"/>
                    </a:lnTo>
                    <a:lnTo>
                      <a:pt x="29" y="175"/>
                    </a:lnTo>
                    <a:lnTo>
                      <a:pt x="29" y="174"/>
                    </a:lnTo>
                    <a:lnTo>
                      <a:pt x="29" y="174"/>
                    </a:lnTo>
                    <a:lnTo>
                      <a:pt x="29" y="173"/>
                    </a:lnTo>
                    <a:lnTo>
                      <a:pt x="29" y="174"/>
                    </a:lnTo>
                    <a:lnTo>
                      <a:pt x="29" y="173"/>
                    </a:lnTo>
                    <a:lnTo>
                      <a:pt x="30" y="174"/>
                    </a:lnTo>
                    <a:lnTo>
                      <a:pt x="30" y="173"/>
                    </a:lnTo>
                    <a:lnTo>
                      <a:pt x="30" y="174"/>
                    </a:lnTo>
                    <a:lnTo>
                      <a:pt x="30" y="173"/>
                    </a:lnTo>
                    <a:lnTo>
                      <a:pt x="30" y="173"/>
                    </a:lnTo>
                    <a:lnTo>
                      <a:pt x="30" y="173"/>
                    </a:lnTo>
                    <a:lnTo>
                      <a:pt x="30" y="173"/>
                    </a:lnTo>
                    <a:lnTo>
                      <a:pt x="30" y="173"/>
                    </a:lnTo>
                    <a:lnTo>
                      <a:pt x="30" y="173"/>
                    </a:lnTo>
                    <a:lnTo>
                      <a:pt x="31" y="173"/>
                    </a:lnTo>
                    <a:lnTo>
                      <a:pt x="31" y="172"/>
                    </a:lnTo>
                    <a:lnTo>
                      <a:pt x="31" y="173"/>
                    </a:lnTo>
                    <a:lnTo>
                      <a:pt x="31" y="172"/>
                    </a:lnTo>
                    <a:lnTo>
                      <a:pt x="31" y="172"/>
                    </a:lnTo>
                    <a:lnTo>
                      <a:pt x="31" y="171"/>
                    </a:lnTo>
                    <a:lnTo>
                      <a:pt x="31" y="172"/>
                    </a:lnTo>
                    <a:lnTo>
                      <a:pt x="31" y="171"/>
                    </a:lnTo>
                    <a:lnTo>
                      <a:pt x="31" y="171"/>
                    </a:lnTo>
                    <a:lnTo>
                      <a:pt x="31" y="170"/>
                    </a:lnTo>
                    <a:lnTo>
                      <a:pt x="31" y="171"/>
                    </a:lnTo>
                    <a:lnTo>
                      <a:pt x="31" y="170"/>
                    </a:lnTo>
                    <a:lnTo>
                      <a:pt x="31" y="171"/>
                    </a:lnTo>
                    <a:lnTo>
                      <a:pt x="31" y="170"/>
                    </a:lnTo>
                    <a:lnTo>
                      <a:pt x="32" y="171"/>
                    </a:lnTo>
                    <a:lnTo>
                      <a:pt x="32" y="170"/>
                    </a:lnTo>
                    <a:lnTo>
                      <a:pt x="32" y="171"/>
                    </a:lnTo>
                    <a:lnTo>
                      <a:pt x="32" y="170"/>
                    </a:lnTo>
                    <a:lnTo>
                      <a:pt x="32" y="170"/>
                    </a:lnTo>
                    <a:lnTo>
                      <a:pt x="32" y="170"/>
                    </a:lnTo>
                    <a:lnTo>
                      <a:pt x="32" y="170"/>
                    </a:lnTo>
                    <a:lnTo>
                      <a:pt x="32" y="170"/>
                    </a:lnTo>
                    <a:lnTo>
                      <a:pt x="32" y="170"/>
                    </a:lnTo>
                    <a:lnTo>
                      <a:pt x="32" y="170"/>
                    </a:lnTo>
                    <a:lnTo>
                      <a:pt x="32" y="170"/>
                    </a:lnTo>
                    <a:lnTo>
                      <a:pt x="32" y="169"/>
                    </a:lnTo>
                    <a:lnTo>
                      <a:pt x="32" y="170"/>
                    </a:lnTo>
                    <a:lnTo>
                      <a:pt x="33" y="170"/>
                    </a:lnTo>
                    <a:lnTo>
                      <a:pt x="33" y="169"/>
                    </a:lnTo>
                    <a:lnTo>
                      <a:pt x="33" y="169"/>
                    </a:lnTo>
                    <a:lnTo>
                      <a:pt x="33" y="168"/>
                    </a:lnTo>
                    <a:lnTo>
                      <a:pt x="33" y="169"/>
                    </a:lnTo>
                    <a:lnTo>
                      <a:pt x="33" y="168"/>
                    </a:lnTo>
                    <a:lnTo>
                      <a:pt x="34" y="168"/>
                    </a:lnTo>
                    <a:lnTo>
                      <a:pt x="34" y="168"/>
                    </a:lnTo>
                    <a:lnTo>
                      <a:pt x="34" y="168"/>
                    </a:lnTo>
                    <a:lnTo>
                      <a:pt x="34" y="168"/>
                    </a:lnTo>
                    <a:lnTo>
                      <a:pt x="34" y="168"/>
                    </a:lnTo>
                    <a:lnTo>
                      <a:pt x="34" y="168"/>
                    </a:lnTo>
                    <a:lnTo>
                      <a:pt x="34" y="167"/>
                    </a:lnTo>
                    <a:lnTo>
                      <a:pt x="34" y="167"/>
                    </a:lnTo>
                    <a:lnTo>
                      <a:pt x="34" y="168"/>
                    </a:lnTo>
                    <a:lnTo>
                      <a:pt x="34" y="167"/>
                    </a:lnTo>
                    <a:lnTo>
                      <a:pt x="35" y="167"/>
                    </a:lnTo>
                    <a:lnTo>
                      <a:pt x="35" y="166"/>
                    </a:lnTo>
                    <a:lnTo>
                      <a:pt x="35" y="167"/>
                    </a:lnTo>
                    <a:lnTo>
                      <a:pt x="35" y="166"/>
                    </a:lnTo>
                    <a:lnTo>
                      <a:pt x="35" y="167"/>
                    </a:lnTo>
                    <a:lnTo>
                      <a:pt x="35" y="166"/>
                    </a:lnTo>
                    <a:lnTo>
                      <a:pt x="36" y="166"/>
                    </a:lnTo>
                    <a:lnTo>
                      <a:pt x="36" y="165"/>
                    </a:lnTo>
                    <a:lnTo>
                      <a:pt x="36" y="166"/>
                    </a:lnTo>
                    <a:lnTo>
                      <a:pt x="36" y="166"/>
                    </a:lnTo>
                    <a:lnTo>
                      <a:pt x="36" y="165"/>
                    </a:lnTo>
                    <a:lnTo>
                      <a:pt x="36" y="165"/>
                    </a:lnTo>
                    <a:lnTo>
                      <a:pt x="36" y="165"/>
                    </a:lnTo>
                    <a:lnTo>
                      <a:pt x="36" y="165"/>
                    </a:lnTo>
                    <a:lnTo>
                      <a:pt x="36" y="164"/>
                    </a:lnTo>
                    <a:lnTo>
                      <a:pt x="37" y="164"/>
                    </a:lnTo>
                    <a:lnTo>
                      <a:pt x="37" y="165"/>
                    </a:lnTo>
                    <a:lnTo>
                      <a:pt x="37" y="164"/>
                    </a:lnTo>
                    <a:lnTo>
                      <a:pt x="37" y="164"/>
                    </a:lnTo>
                    <a:lnTo>
                      <a:pt x="37" y="163"/>
                    </a:lnTo>
                    <a:lnTo>
                      <a:pt x="37" y="164"/>
                    </a:lnTo>
                    <a:lnTo>
                      <a:pt x="37" y="163"/>
                    </a:lnTo>
                    <a:lnTo>
                      <a:pt x="37" y="164"/>
                    </a:lnTo>
                    <a:lnTo>
                      <a:pt x="37" y="163"/>
                    </a:lnTo>
                    <a:lnTo>
                      <a:pt x="37" y="163"/>
                    </a:lnTo>
                    <a:lnTo>
                      <a:pt x="37" y="163"/>
                    </a:lnTo>
                    <a:lnTo>
                      <a:pt x="38" y="163"/>
                    </a:lnTo>
                    <a:lnTo>
                      <a:pt x="38" y="163"/>
                    </a:lnTo>
                    <a:lnTo>
                      <a:pt x="38" y="163"/>
                    </a:lnTo>
                    <a:lnTo>
                      <a:pt x="38" y="163"/>
                    </a:lnTo>
                    <a:lnTo>
                      <a:pt x="38" y="163"/>
                    </a:lnTo>
                    <a:lnTo>
                      <a:pt x="38" y="163"/>
                    </a:lnTo>
                    <a:lnTo>
                      <a:pt x="38" y="162"/>
                    </a:lnTo>
                    <a:lnTo>
                      <a:pt x="38" y="163"/>
                    </a:lnTo>
                    <a:lnTo>
                      <a:pt x="38" y="162"/>
                    </a:lnTo>
                    <a:lnTo>
                      <a:pt x="38" y="163"/>
                    </a:lnTo>
                    <a:lnTo>
                      <a:pt x="38" y="162"/>
                    </a:lnTo>
                    <a:lnTo>
                      <a:pt x="38" y="162"/>
                    </a:lnTo>
                    <a:lnTo>
                      <a:pt x="38" y="161"/>
                    </a:lnTo>
                    <a:lnTo>
                      <a:pt x="38" y="162"/>
                    </a:lnTo>
                    <a:lnTo>
                      <a:pt x="38" y="161"/>
                    </a:lnTo>
                    <a:lnTo>
                      <a:pt x="39" y="161"/>
                    </a:lnTo>
                    <a:lnTo>
                      <a:pt x="39" y="160"/>
                    </a:lnTo>
                    <a:lnTo>
                      <a:pt x="39" y="160"/>
                    </a:lnTo>
                    <a:lnTo>
                      <a:pt x="39" y="161"/>
                    </a:lnTo>
                    <a:lnTo>
                      <a:pt x="39" y="160"/>
                    </a:lnTo>
                    <a:lnTo>
                      <a:pt x="39" y="160"/>
                    </a:lnTo>
                    <a:lnTo>
                      <a:pt x="39" y="160"/>
                    </a:lnTo>
                    <a:lnTo>
                      <a:pt x="39" y="160"/>
                    </a:lnTo>
                    <a:lnTo>
                      <a:pt x="39" y="160"/>
                    </a:lnTo>
                    <a:lnTo>
                      <a:pt x="39" y="160"/>
                    </a:lnTo>
                    <a:lnTo>
                      <a:pt x="39" y="159"/>
                    </a:lnTo>
                    <a:lnTo>
                      <a:pt x="40" y="159"/>
                    </a:lnTo>
                    <a:lnTo>
                      <a:pt x="40" y="158"/>
                    </a:lnTo>
                    <a:lnTo>
                      <a:pt x="40" y="158"/>
                    </a:lnTo>
                    <a:cubicBezTo>
                      <a:pt x="40" y="157"/>
                      <a:pt x="40" y="156"/>
                      <a:pt x="40" y="155"/>
                    </a:cubicBezTo>
                    <a:lnTo>
                      <a:pt x="40" y="155"/>
                    </a:lnTo>
                    <a:lnTo>
                      <a:pt x="40" y="154"/>
                    </a:lnTo>
                    <a:lnTo>
                      <a:pt x="40" y="154"/>
                    </a:lnTo>
                    <a:cubicBezTo>
                      <a:pt x="40" y="110"/>
                      <a:pt x="40" y="66"/>
                      <a:pt x="40" y="23"/>
                    </a:cubicBezTo>
                    <a:cubicBezTo>
                      <a:pt x="40" y="62"/>
                      <a:pt x="41" y="102"/>
                      <a:pt x="41" y="142"/>
                    </a:cubicBezTo>
                    <a:cubicBezTo>
                      <a:pt x="41" y="156"/>
                      <a:pt x="41" y="169"/>
                      <a:pt x="41" y="183"/>
                    </a:cubicBezTo>
                    <a:lnTo>
                      <a:pt x="41" y="184"/>
                    </a:lnTo>
                    <a:lnTo>
                      <a:pt x="41" y="183"/>
                    </a:lnTo>
                    <a:lnTo>
                      <a:pt x="41" y="184"/>
                    </a:lnTo>
                    <a:lnTo>
                      <a:pt x="41" y="183"/>
                    </a:lnTo>
                    <a:lnTo>
                      <a:pt x="41" y="183"/>
                    </a:lnTo>
                    <a:cubicBezTo>
                      <a:pt x="41" y="183"/>
                      <a:pt x="41" y="182"/>
                      <a:pt x="41" y="181"/>
                    </a:cubicBezTo>
                    <a:lnTo>
                      <a:pt x="41" y="182"/>
                    </a:lnTo>
                    <a:lnTo>
                      <a:pt x="42" y="181"/>
                    </a:lnTo>
                    <a:lnTo>
                      <a:pt x="42" y="181"/>
                    </a:lnTo>
                    <a:lnTo>
                      <a:pt x="42" y="180"/>
                    </a:lnTo>
                    <a:lnTo>
                      <a:pt x="42" y="180"/>
                    </a:lnTo>
                    <a:lnTo>
                      <a:pt x="42" y="179"/>
                    </a:lnTo>
                    <a:lnTo>
                      <a:pt x="42" y="180"/>
                    </a:lnTo>
                    <a:lnTo>
                      <a:pt x="42" y="178"/>
                    </a:lnTo>
                    <a:lnTo>
                      <a:pt x="42" y="178"/>
                    </a:lnTo>
                    <a:lnTo>
                      <a:pt x="42" y="178"/>
                    </a:lnTo>
                    <a:lnTo>
                      <a:pt x="43" y="178"/>
                    </a:lnTo>
                    <a:lnTo>
                      <a:pt x="43" y="176"/>
                    </a:lnTo>
                    <a:lnTo>
                      <a:pt x="43" y="177"/>
                    </a:lnTo>
                    <a:lnTo>
                      <a:pt x="43" y="177"/>
                    </a:lnTo>
                    <a:lnTo>
                      <a:pt x="43" y="176"/>
                    </a:lnTo>
                    <a:lnTo>
                      <a:pt x="43" y="176"/>
                    </a:lnTo>
                    <a:lnTo>
                      <a:pt x="43" y="176"/>
                    </a:lnTo>
                    <a:lnTo>
                      <a:pt x="43" y="176"/>
                    </a:lnTo>
                    <a:lnTo>
                      <a:pt x="43" y="176"/>
                    </a:lnTo>
                    <a:lnTo>
                      <a:pt x="43" y="176"/>
                    </a:lnTo>
                    <a:lnTo>
                      <a:pt x="43" y="176"/>
                    </a:lnTo>
                    <a:lnTo>
                      <a:pt x="43" y="176"/>
                    </a:lnTo>
                    <a:lnTo>
                      <a:pt x="43" y="176"/>
                    </a:lnTo>
                    <a:lnTo>
                      <a:pt x="43" y="175"/>
                    </a:lnTo>
                  </a:path>
                </a:pathLst>
              </a:custGeom>
              <a:noFill/>
              <a:ln w="0">
                <a:solidFill>
                  <a:srgbClr val="FFFF66"/>
                </a:solidFill>
                <a:prstDash val="solid"/>
                <a:round/>
                <a:headEnd/>
                <a:tailEnd/>
              </a:ln>
            </p:spPr>
            <p:txBody>
              <a:bodyPr/>
              <a:lstStyle/>
              <a:p>
                <a:endParaRPr lang="en-GB"/>
              </a:p>
            </p:txBody>
          </p:sp>
          <p:sp>
            <p:nvSpPr>
              <p:cNvPr id="214024" name="Freeform 8"/>
              <p:cNvSpPr>
                <a:spLocks/>
              </p:cNvSpPr>
              <p:nvPr/>
            </p:nvSpPr>
            <p:spPr bwMode="auto">
              <a:xfrm>
                <a:off x="-147" y="665"/>
                <a:ext cx="343" cy="1308"/>
              </a:xfrm>
              <a:custGeom>
                <a:avLst/>
                <a:gdLst/>
                <a:ahLst/>
                <a:cxnLst>
                  <a:cxn ang="0">
                    <a:pos x="1" y="138"/>
                  </a:cxn>
                  <a:cxn ang="0">
                    <a:pos x="2" y="137"/>
                  </a:cxn>
                  <a:cxn ang="0">
                    <a:pos x="2" y="136"/>
                  </a:cxn>
                  <a:cxn ang="0">
                    <a:pos x="3" y="136"/>
                  </a:cxn>
                  <a:cxn ang="0">
                    <a:pos x="3" y="134"/>
                  </a:cxn>
                  <a:cxn ang="0">
                    <a:pos x="5" y="132"/>
                  </a:cxn>
                  <a:cxn ang="0">
                    <a:pos x="5" y="132"/>
                  </a:cxn>
                  <a:cxn ang="0">
                    <a:pos x="6" y="131"/>
                  </a:cxn>
                  <a:cxn ang="0">
                    <a:pos x="7" y="130"/>
                  </a:cxn>
                  <a:cxn ang="0">
                    <a:pos x="7" y="130"/>
                  </a:cxn>
                  <a:cxn ang="0">
                    <a:pos x="9" y="129"/>
                  </a:cxn>
                  <a:cxn ang="0">
                    <a:pos x="9" y="128"/>
                  </a:cxn>
                  <a:cxn ang="0">
                    <a:pos x="10" y="128"/>
                  </a:cxn>
                  <a:cxn ang="0">
                    <a:pos x="10" y="127"/>
                  </a:cxn>
                  <a:cxn ang="0">
                    <a:pos x="11" y="127"/>
                  </a:cxn>
                  <a:cxn ang="0">
                    <a:pos x="12" y="126"/>
                  </a:cxn>
                  <a:cxn ang="0">
                    <a:pos x="13" y="124"/>
                  </a:cxn>
                  <a:cxn ang="0">
                    <a:pos x="14" y="123"/>
                  </a:cxn>
                  <a:cxn ang="0">
                    <a:pos x="14" y="121"/>
                  </a:cxn>
                  <a:cxn ang="0">
                    <a:pos x="15" y="117"/>
                  </a:cxn>
                  <a:cxn ang="0">
                    <a:pos x="17" y="144"/>
                  </a:cxn>
                  <a:cxn ang="0">
                    <a:pos x="17" y="142"/>
                  </a:cxn>
                  <a:cxn ang="0">
                    <a:pos x="18" y="140"/>
                  </a:cxn>
                  <a:cxn ang="0">
                    <a:pos x="19" y="139"/>
                  </a:cxn>
                  <a:cxn ang="0">
                    <a:pos x="19" y="139"/>
                  </a:cxn>
                  <a:cxn ang="0">
                    <a:pos x="20" y="136"/>
                  </a:cxn>
                  <a:cxn ang="0">
                    <a:pos x="21" y="135"/>
                  </a:cxn>
                  <a:cxn ang="0">
                    <a:pos x="21" y="134"/>
                  </a:cxn>
                  <a:cxn ang="0">
                    <a:pos x="23" y="133"/>
                  </a:cxn>
                  <a:cxn ang="0">
                    <a:pos x="24" y="133"/>
                  </a:cxn>
                  <a:cxn ang="0">
                    <a:pos x="24" y="132"/>
                  </a:cxn>
                  <a:cxn ang="0">
                    <a:pos x="25" y="132"/>
                  </a:cxn>
                  <a:cxn ang="0">
                    <a:pos x="26" y="132"/>
                  </a:cxn>
                  <a:cxn ang="0">
                    <a:pos x="26" y="131"/>
                  </a:cxn>
                  <a:cxn ang="0">
                    <a:pos x="27" y="130"/>
                  </a:cxn>
                  <a:cxn ang="0">
                    <a:pos x="27" y="130"/>
                  </a:cxn>
                  <a:cxn ang="0">
                    <a:pos x="28" y="130"/>
                  </a:cxn>
                  <a:cxn ang="0">
                    <a:pos x="28" y="130"/>
                  </a:cxn>
                  <a:cxn ang="0">
                    <a:pos x="29" y="131"/>
                  </a:cxn>
                  <a:cxn ang="0">
                    <a:pos x="29" y="131"/>
                  </a:cxn>
                  <a:cxn ang="0">
                    <a:pos x="30" y="129"/>
                  </a:cxn>
                  <a:cxn ang="0">
                    <a:pos x="31" y="128"/>
                  </a:cxn>
                  <a:cxn ang="0">
                    <a:pos x="32" y="128"/>
                  </a:cxn>
                  <a:cxn ang="0">
                    <a:pos x="33" y="127"/>
                  </a:cxn>
                  <a:cxn ang="0">
                    <a:pos x="34" y="127"/>
                  </a:cxn>
                  <a:cxn ang="0">
                    <a:pos x="34" y="127"/>
                  </a:cxn>
                  <a:cxn ang="0">
                    <a:pos x="35" y="126"/>
                  </a:cxn>
                  <a:cxn ang="0">
                    <a:pos x="36" y="126"/>
                  </a:cxn>
                  <a:cxn ang="0">
                    <a:pos x="37" y="125"/>
                  </a:cxn>
                  <a:cxn ang="0">
                    <a:pos x="38" y="124"/>
                  </a:cxn>
                  <a:cxn ang="0">
                    <a:pos x="38" y="124"/>
                  </a:cxn>
                  <a:cxn ang="0">
                    <a:pos x="39" y="124"/>
                  </a:cxn>
                  <a:cxn ang="0">
                    <a:pos x="40" y="124"/>
                  </a:cxn>
                  <a:cxn ang="0">
                    <a:pos x="41" y="122"/>
                  </a:cxn>
                  <a:cxn ang="0">
                    <a:pos x="41" y="123"/>
                  </a:cxn>
                  <a:cxn ang="0">
                    <a:pos x="42" y="121"/>
                  </a:cxn>
                  <a:cxn ang="0">
                    <a:pos x="43" y="121"/>
                  </a:cxn>
                </a:cxnLst>
                <a:rect l="0" t="0" r="r" b="b"/>
                <a:pathLst>
                  <a:path w="43" h="145">
                    <a:moveTo>
                      <a:pt x="0" y="139"/>
                    </a:moveTo>
                    <a:lnTo>
                      <a:pt x="0" y="140"/>
                    </a:lnTo>
                    <a:lnTo>
                      <a:pt x="0" y="139"/>
                    </a:lnTo>
                    <a:lnTo>
                      <a:pt x="0" y="140"/>
                    </a:lnTo>
                    <a:lnTo>
                      <a:pt x="0" y="139"/>
                    </a:lnTo>
                    <a:lnTo>
                      <a:pt x="1" y="139"/>
                    </a:lnTo>
                    <a:lnTo>
                      <a:pt x="1" y="138"/>
                    </a:lnTo>
                    <a:lnTo>
                      <a:pt x="1" y="138"/>
                    </a:lnTo>
                    <a:lnTo>
                      <a:pt x="1" y="137"/>
                    </a:lnTo>
                    <a:lnTo>
                      <a:pt x="1" y="138"/>
                    </a:lnTo>
                    <a:lnTo>
                      <a:pt x="1" y="138"/>
                    </a:lnTo>
                    <a:lnTo>
                      <a:pt x="1" y="137"/>
                    </a:lnTo>
                    <a:lnTo>
                      <a:pt x="1" y="137"/>
                    </a:lnTo>
                    <a:lnTo>
                      <a:pt x="1" y="137"/>
                    </a:lnTo>
                    <a:lnTo>
                      <a:pt x="1" y="137"/>
                    </a:lnTo>
                    <a:lnTo>
                      <a:pt x="1" y="137"/>
                    </a:lnTo>
                    <a:lnTo>
                      <a:pt x="1" y="137"/>
                    </a:lnTo>
                    <a:lnTo>
                      <a:pt x="1" y="137"/>
                    </a:lnTo>
                    <a:lnTo>
                      <a:pt x="2" y="137"/>
                    </a:lnTo>
                    <a:lnTo>
                      <a:pt x="2" y="137"/>
                    </a:lnTo>
                    <a:lnTo>
                      <a:pt x="2" y="137"/>
                    </a:lnTo>
                    <a:lnTo>
                      <a:pt x="2" y="137"/>
                    </a:lnTo>
                    <a:lnTo>
                      <a:pt x="2" y="137"/>
                    </a:lnTo>
                    <a:lnTo>
                      <a:pt x="2" y="137"/>
                    </a:lnTo>
                    <a:lnTo>
                      <a:pt x="2" y="136"/>
                    </a:lnTo>
                    <a:lnTo>
                      <a:pt x="2" y="137"/>
                    </a:lnTo>
                    <a:lnTo>
                      <a:pt x="2" y="137"/>
                    </a:lnTo>
                    <a:lnTo>
                      <a:pt x="2" y="136"/>
                    </a:lnTo>
                    <a:lnTo>
                      <a:pt x="2" y="137"/>
                    </a:lnTo>
                    <a:lnTo>
                      <a:pt x="2" y="136"/>
                    </a:lnTo>
                    <a:lnTo>
                      <a:pt x="2" y="137"/>
                    </a:lnTo>
                    <a:lnTo>
                      <a:pt x="2" y="136"/>
                    </a:lnTo>
                    <a:lnTo>
                      <a:pt x="2" y="137"/>
                    </a:lnTo>
                    <a:lnTo>
                      <a:pt x="2" y="136"/>
                    </a:lnTo>
                    <a:lnTo>
                      <a:pt x="3" y="136"/>
                    </a:lnTo>
                    <a:lnTo>
                      <a:pt x="3" y="137"/>
                    </a:lnTo>
                    <a:lnTo>
                      <a:pt x="3" y="136"/>
                    </a:lnTo>
                    <a:lnTo>
                      <a:pt x="3" y="136"/>
                    </a:lnTo>
                    <a:lnTo>
                      <a:pt x="3" y="135"/>
                    </a:lnTo>
                    <a:lnTo>
                      <a:pt x="3" y="136"/>
                    </a:lnTo>
                    <a:lnTo>
                      <a:pt x="3" y="135"/>
                    </a:lnTo>
                    <a:lnTo>
                      <a:pt x="3" y="136"/>
                    </a:lnTo>
                    <a:lnTo>
                      <a:pt x="3" y="135"/>
                    </a:lnTo>
                    <a:lnTo>
                      <a:pt x="3" y="136"/>
                    </a:lnTo>
                    <a:lnTo>
                      <a:pt x="3" y="135"/>
                    </a:lnTo>
                    <a:lnTo>
                      <a:pt x="3" y="135"/>
                    </a:lnTo>
                    <a:lnTo>
                      <a:pt x="3" y="134"/>
                    </a:lnTo>
                    <a:lnTo>
                      <a:pt x="3" y="134"/>
                    </a:lnTo>
                    <a:lnTo>
                      <a:pt x="3" y="134"/>
                    </a:lnTo>
                    <a:lnTo>
                      <a:pt x="3" y="134"/>
                    </a:lnTo>
                    <a:lnTo>
                      <a:pt x="3" y="134"/>
                    </a:lnTo>
                    <a:lnTo>
                      <a:pt x="3" y="134"/>
                    </a:lnTo>
                    <a:lnTo>
                      <a:pt x="4" y="134"/>
                    </a:lnTo>
                    <a:lnTo>
                      <a:pt x="4" y="133"/>
                    </a:lnTo>
                    <a:lnTo>
                      <a:pt x="4" y="134"/>
                    </a:lnTo>
                    <a:lnTo>
                      <a:pt x="4" y="133"/>
                    </a:lnTo>
                    <a:lnTo>
                      <a:pt x="4" y="134"/>
                    </a:lnTo>
                    <a:lnTo>
                      <a:pt x="4" y="133"/>
                    </a:lnTo>
                    <a:lnTo>
                      <a:pt x="4" y="133"/>
                    </a:lnTo>
                    <a:lnTo>
                      <a:pt x="5" y="132"/>
                    </a:lnTo>
                    <a:lnTo>
                      <a:pt x="5" y="133"/>
                    </a:lnTo>
                    <a:lnTo>
                      <a:pt x="5" y="132"/>
                    </a:lnTo>
                    <a:lnTo>
                      <a:pt x="5" y="133"/>
                    </a:lnTo>
                    <a:lnTo>
                      <a:pt x="5" y="132"/>
                    </a:lnTo>
                    <a:lnTo>
                      <a:pt x="5" y="133"/>
                    </a:lnTo>
                    <a:lnTo>
                      <a:pt x="5" y="132"/>
                    </a:lnTo>
                    <a:lnTo>
                      <a:pt x="5" y="133"/>
                    </a:lnTo>
                    <a:lnTo>
                      <a:pt x="5" y="132"/>
                    </a:lnTo>
                    <a:lnTo>
                      <a:pt x="5" y="132"/>
                    </a:lnTo>
                    <a:lnTo>
                      <a:pt x="5" y="132"/>
                    </a:lnTo>
                    <a:lnTo>
                      <a:pt x="5" y="132"/>
                    </a:lnTo>
                    <a:lnTo>
                      <a:pt x="5" y="132"/>
                    </a:lnTo>
                    <a:lnTo>
                      <a:pt x="5" y="132"/>
                    </a:lnTo>
                    <a:lnTo>
                      <a:pt x="6" y="132"/>
                    </a:lnTo>
                    <a:lnTo>
                      <a:pt x="6" y="132"/>
                    </a:lnTo>
                    <a:lnTo>
                      <a:pt x="6" y="131"/>
                    </a:lnTo>
                    <a:moveTo>
                      <a:pt x="6" y="131"/>
                    </a:moveTo>
                    <a:lnTo>
                      <a:pt x="6" y="132"/>
                    </a:lnTo>
                    <a:lnTo>
                      <a:pt x="6" y="131"/>
                    </a:lnTo>
                    <a:lnTo>
                      <a:pt x="6" y="131"/>
                    </a:lnTo>
                    <a:lnTo>
                      <a:pt x="6" y="130"/>
                    </a:lnTo>
                    <a:lnTo>
                      <a:pt x="6" y="131"/>
                    </a:lnTo>
                    <a:lnTo>
                      <a:pt x="6" y="131"/>
                    </a:lnTo>
                    <a:lnTo>
                      <a:pt x="6" y="130"/>
                    </a:lnTo>
                    <a:lnTo>
                      <a:pt x="7" y="131"/>
                    </a:lnTo>
                    <a:lnTo>
                      <a:pt x="7" y="131"/>
                    </a:lnTo>
                    <a:lnTo>
                      <a:pt x="7" y="130"/>
                    </a:lnTo>
                    <a:lnTo>
                      <a:pt x="7" y="131"/>
                    </a:lnTo>
                    <a:lnTo>
                      <a:pt x="7" y="131"/>
                    </a:lnTo>
                    <a:lnTo>
                      <a:pt x="7" y="130"/>
                    </a:lnTo>
                    <a:lnTo>
                      <a:pt x="7" y="131"/>
                    </a:lnTo>
                    <a:lnTo>
                      <a:pt x="7" y="131"/>
                    </a:lnTo>
                    <a:lnTo>
                      <a:pt x="7" y="130"/>
                    </a:lnTo>
                    <a:lnTo>
                      <a:pt x="7" y="131"/>
                    </a:lnTo>
                    <a:lnTo>
                      <a:pt x="7" y="130"/>
                    </a:lnTo>
                    <a:lnTo>
                      <a:pt x="7" y="131"/>
                    </a:lnTo>
                    <a:lnTo>
                      <a:pt x="7" y="130"/>
                    </a:lnTo>
                    <a:lnTo>
                      <a:pt x="7" y="131"/>
                    </a:lnTo>
                    <a:lnTo>
                      <a:pt x="7" y="131"/>
                    </a:lnTo>
                    <a:lnTo>
                      <a:pt x="7" y="130"/>
                    </a:lnTo>
                    <a:lnTo>
                      <a:pt x="8" y="130"/>
                    </a:lnTo>
                    <a:lnTo>
                      <a:pt x="8" y="129"/>
                    </a:lnTo>
                    <a:lnTo>
                      <a:pt x="8" y="130"/>
                    </a:lnTo>
                    <a:lnTo>
                      <a:pt x="8" y="130"/>
                    </a:lnTo>
                    <a:lnTo>
                      <a:pt x="8" y="129"/>
                    </a:lnTo>
                    <a:lnTo>
                      <a:pt x="8" y="129"/>
                    </a:lnTo>
                    <a:lnTo>
                      <a:pt x="8" y="129"/>
                    </a:lnTo>
                    <a:lnTo>
                      <a:pt x="8" y="129"/>
                    </a:lnTo>
                    <a:lnTo>
                      <a:pt x="8" y="128"/>
                    </a:lnTo>
                    <a:lnTo>
                      <a:pt x="9" y="129"/>
                    </a:lnTo>
                    <a:lnTo>
                      <a:pt x="9" y="128"/>
                    </a:lnTo>
                    <a:lnTo>
                      <a:pt x="9" y="129"/>
                    </a:lnTo>
                    <a:lnTo>
                      <a:pt x="9" y="128"/>
                    </a:lnTo>
                    <a:lnTo>
                      <a:pt x="9" y="129"/>
                    </a:lnTo>
                    <a:lnTo>
                      <a:pt x="9" y="129"/>
                    </a:lnTo>
                    <a:lnTo>
                      <a:pt x="9" y="128"/>
                    </a:lnTo>
                    <a:lnTo>
                      <a:pt x="9" y="129"/>
                    </a:lnTo>
                    <a:lnTo>
                      <a:pt x="9" y="128"/>
                    </a:lnTo>
                    <a:lnTo>
                      <a:pt x="9" y="129"/>
                    </a:lnTo>
                    <a:lnTo>
                      <a:pt x="9" y="128"/>
                    </a:lnTo>
                    <a:lnTo>
                      <a:pt x="9" y="129"/>
                    </a:lnTo>
                    <a:lnTo>
                      <a:pt x="9" y="128"/>
                    </a:lnTo>
                    <a:lnTo>
                      <a:pt x="9" y="129"/>
                    </a:lnTo>
                    <a:lnTo>
                      <a:pt x="9" y="129"/>
                    </a:lnTo>
                    <a:lnTo>
                      <a:pt x="9" y="128"/>
                    </a:lnTo>
                    <a:lnTo>
                      <a:pt x="9" y="129"/>
                    </a:lnTo>
                    <a:lnTo>
                      <a:pt x="9" y="129"/>
                    </a:lnTo>
                    <a:lnTo>
                      <a:pt x="10" y="128"/>
                    </a:lnTo>
                    <a:lnTo>
                      <a:pt x="10" y="129"/>
                    </a:lnTo>
                    <a:lnTo>
                      <a:pt x="10" y="128"/>
                    </a:lnTo>
                    <a:lnTo>
                      <a:pt x="10" y="129"/>
                    </a:lnTo>
                    <a:lnTo>
                      <a:pt x="10" y="128"/>
                    </a:lnTo>
                    <a:lnTo>
                      <a:pt x="10" y="129"/>
                    </a:lnTo>
                    <a:lnTo>
                      <a:pt x="10" y="129"/>
                    </a:lnTo>
                    <a:lnTo>
                      <a:pt x="10" y="128"/>
                    </a:lnTo>
                    <a:lnTo>
                      <a:pt x="10" y="128"/>
                    </a:lnTo>
                    <a:lnTo>
                      <a:pt x="10" y="127"/>
                    </a:lnTo>
                    <a:lnTo>
                      <a:pt x="10" y="128"/>
                    </a:lnTo>
                    <a:lnTo>
                      <a:pt x="10" y="127"/>
                    </a:lnTo>
                    <a:lnTo>
                      <a:pt x="10" y="127"/>
                    </a:lnTo>
                    <a:lnTo>
                      <a:pt x="10" y="127"/>
                    </a:lnTo>
                    <a:lnTo>
                      <a:pt x="10" y="127"/>
                    </a:lnTo>
                    <a:lnTo>
                      <a:pt x="10" y="127"/>
                    </a:lnTo>
                    <a:lnTo>
                      <a:pt x="10" y="128"/>
                    </a:lnTo>
                    <a:lnTo>
                      <a:pt x="10" y="127"/>
                    </a:lnTo>
                    <a:lnTo>
                      <a:pt x="11" y="127"/>
                    </a:lnTo>
                    <a:lnTo>
                      <a:pt x="11" y="127"/>
                    </a:lnTo>
                    <a:lnTo>
                      <a:pt x="11" y="127"/>
                    </a:lnTo>
                    <a:lnTo>
                      <a:pt x="11" y="127"/>
                    </a:lnTo>
                    <a:lnTo>
                      <a:pt x="11" y="127"/>
                    </a:lnTo>
                    <a:lnTo>
                      <a:pt x="11" y="127"/>
                    </a:lnTo>
                    <a:lnTo>
                      <a:pt x="11" y="127"/>
                    </a:lnTo>
                    <a:lnTo>
                      <a:pt x="11" y="127"/>
                    </a:lnTo>
                    <a:lnTo>
                      <a:pt x="11" y="127"/>
                    </a:lnTo>
                    <a:lnTo>
                      <a:pt x="12" y="127"/>
                    </a:lnTo>
                    <a:lnTo>
                      <a:pt x="12" y="126"/>
                    </a:lnTo>
                    <a:lnTo>
                      <a:pt x="12" y="127"/>
                    </a:lnTo>
                    <a:lnTo>
                      <a:pt x="12" y="127"/>
                    </a:lnTo>
                    <a:lnTo>
                      <a:pt x="12" y="126"/>
                    </a:lnTo>
                    <a:lnTo>
                      <a:pt x="12" y="126"/>
                    </a:lnTo>
                    <a:lnTo>
                      <a:pt x="12" y="125"/>
                    </a:lnTo>
                    <a:lnTo>
                      <a:pt x="13" y="125"/>
                    </a:lnTo>
                    <a:lnTo>
                      <a:pt x="13" y="124"/>
                    </a:lnTo>
                    <a:lnTo>
                      <a:pt x="13" y="124"/>
                    </a:lnTo>
                    <a:lnTo>
                      <a:pt x="13" y="124"/>
                    </a:lnTo>
                    <a:lnTo>
                      <a:pt x="13" y="124"/>
                    </a:lnTo>
                    <a:lnTo>
                      <a:pt x="13" y="124"/>
                    </a:lnTo>
                    <a:lnTo>
                      <a:pt x="13" y="125"/>
                    </a:lnTo>
                    <a:moveTo>
                      <a:pt x="13" y="125"/>
                    </a:moveTo>
                    <a:lnTo>
                      <a:pt x="13" y="124"/>
                    </a:lnTo>
                    <a:lnTo>
                      <a:pt x="13" y="124"/>
                    </a:lnTo>
                    <a:lnTo>
                      <a:pt x="13" y="124"/>
                    </a:lnTo>
                    <a:lnTo>
                      <a:pt x="13" y="124"/>
                    </a:lnTo>
                    <a:lnTo>
                      <a:pt x="13" y="123"/>
                    </a:lnTo>
                    <a:lnTo>
                      <a:pt x="13" y="124"/>
                    </a:lnTo>
                    <a:lnTo>
                      <a:pt x="14" y="124"/>
                    </a:lnTo>
                    <a:lnTo>
                      <a:pt x="14" y="123"/>
                    </a:lnTo>
                    <a:lnTo>
                      <a:pt x="14" y="123"/>
                    </a:lnTo>
                    <a:lnTo>
                      <a:pt x="14" y="122"/>
                    </a:lnTo>
                    <a:lnTo>
                      <a:pt x="14" y="123"/>
                    </a:lnTo>
                    <a:lnTo>
                      <a:pt x="14" y="122"/>
                    </a:lnTo>
                    <a:lnTo>
                      <a:pt x="14" y="122"/>
                    </a:lnTo>
                    <a:lnTo>
                      <a:pt x="14" y="123"/>
                    </a:lnTo>
                    <a:lnTo>
                      <a:pt x="14" y="122"/>
                    </a:lnTo>
                    <a:lnTo>
                      <a:pt x="14" y="122"/>
                    </a:lnTo>
                    <a:lnTo>
                      <a:pt x="14" y="121"/>
                    </a:lnTo>
                    <a:lnTo>
                      <a:pt x="14" y="122"/>
                    </a:lnTo>
                    <a:lnTo>
                      <a:pt x="14" y="121"/>
                    </a:lnTo>
                    <a:lnTo>
                      <a:pt x="14" y="122"/>
                    </a:lnTo>
                    <a:lnTo>
                      <a:pt x="14" y="121"/>
                    </a:lnTo>
                    <a:lnTo>
                      <a:pt x="14" y="121"/>
                    </a:lnTo>
                    <a:lnTo>
                      <a:pt x="14" y="121"/>
                    </a:lnTo>
                    <a:lnTo>
                      <a:pt x="15" y="121"/>
                    </a:lnTo>
                    <a:lnTo>
                      <a:pt x="15" y="120"/>
                    </a:lnTo>
                    <a:lnTo>
                      <a:pt x="15" y="120"/>
                    </a:lnTo>
                    <a:lnTo>
                      <a:pt x="15" y="119"/>
                    </a:lnTo>
                    <a:lnTo>
                      <a:pt x="15" y="120"/>
                    </a:lnTo>
                    <a:cubicBezTo>
                      <a:pt x="15" y="119"/>
                      <a:pt x="15" y="119"/>
                      <a:pt x="15" y="118"/>
                    </a:cubicBezTo>
                    <a:lnTo>
                      <a:pt x="15" y="118"/>
                    </a:lnTo>
                    <a:lnTo>
                      <a:pt x="15" y="117"/>
                    </a:lnTo>
                    <a:lnTo>
                      <a:pt x="15" y="117"/>
                    </a:lnTo>
                    <a:cubicBezTo>
                      <a:pt x="15" y="78"/>
                      <a:pt x="15" y="39"/>
                      <a:pt x="16" y="0"/>
                    </a:cubicBezTo>
                    <a:cubicBezTo>
                      <a:pt x="16" y="48"/>
                      <a:pt x="16" y="97"/>
                      <a:pt x="16" y="145"/>
                    </a:cubicBezTo>
                    <a:lnTo>
                      <a:pt x="17" y="145"/>
                    </a:lnTo>
                    <a:lnTo>
                      <a:pt x="17" y="145"/>
                    </a:lnTo>
                    <a:lnTo>
                      <a:pt x="17" y="144"/>
                    </a:lnTo>
                    <a:lnTo>
                      <a:pt x="17" y="144"/>
                    </a:lnTo>
                    <a:lnTo>
                      <a:pt x="17" y="145"/>
                    </a:lnTo>
                    <a:lnTo>
                      <a:pt x="17" y="144"/>
                    </a:lnTo>
                    <a:lnTo>
                      <a:pt x="17" y="144"/>
                    </a:lnTo>
                    <a:lnTo>
                      <a:pt x="17" y="145"/>
                    </a:lnTo>
                    <a:lnTo>
                      <a:pt x="17" y="144"/>
                    </a:lnTo>
                    <a:lnTo>
                      <a:pt x="17" y="144"/>
                    </a:lnTo>
                    <a:lnTo>
                      <a:pt x="17" y="145"/>
                    </a:lnTo>
                    <a:lnTo>
                      <a:pt x="17" y="143"/>
                    </a:lnTo>
                    <a:lnTo>
                      <a:pt x="17" y="143"/>
                    </a:lnTo>
                    <a:lnTo>
                      <a:pt x="17" y="142"/>
                    </a:lnTo>
                    <a:lnTo>
                      <a:pt x="17" y="143"/>
                    </a:lnTo>
                    <a:lnTo>
                      <a:pt x="17" y="142"/>
                    </a:lnTo>
                    <a:lnTo>
                      <a:pt x="17" y="142"/>
                    </a:lnTo>
                    <a:lnTo>
                      <a:pt x="18" y="141"/>
                    </a:lnTo>
                    <a:lnTo>
                      <a:pt x="18" y="142"/>
                    </a:lnTo>
                    <a:lnTo>
                      <a:pt x="18" y="141"/>
                    </a:lnTo>
                    <a:lnTo>
                      <a:pt x="18" y="142"/>
                    </a:lnTo>
                    <a:lnTo>
                      <a:pt x="18" y="141"/>
                    </a:lnTo>
                    <a:lnTo>
                      <a:pt x="18" y="141"/>
                    </a:lnTo>
                    <a:lnTo>
                      <a:pt x="18" y="140"/>
                    </a:lnTo>
                    <a:lnTo>
                      <a:pt x="18" y="141"/>
                    </a:lnTo>
                    <a:lnTo>
                      <a:pt x="18" y="140"/>
                    </a:lnTo>
                    <a:lnTo>
                      <a:pt x="18" y="140"/>
                    </a:lnTo>
                    <a:lnTo>
                      <a:pt x="18" y="140"/>
                    </a:lnTo>
                    <a:lnTo>
                      <a:pt x="18" y="140"/>
                    </a:lnTo>
                    <a:lnTo>
                      <a:pt x="18" y="140"/>
                    </a:lnTo>
                    <a:lnTo>
                      <a:pt x="18" y="140"/>
                    </a:lnTo>
                    <a:lnTo>
                      <a:pt x="18" y="139"/>
                    </a:lnTo>
                    <a:lnTo>
                      <a:pt x="18" y="140"/>
                    </a:lnTo>
                    <a:lnTo>
                      <a:pt x="18" y="139"/>
                    </a:lnTo>
                    <a:lnTo>
                      <a:pt x="19" y="139"/>
                    </a:lnTo>
                    <a:lnTo>
                      <a:pt x="19" y="138"/>
                    </a:lnTo>
                    <a:lnTo>
                      <a:pt x="19" y="139"/>
                    </a:lnTo>
                    <a:lnTo>
                      <a:pt x="19" y="139"/>
                    </a:lnTo>
                    <a:lnTo>
                      <a:pt x="19" y="138"/>
                    </a:lnTo>
                    <a:lnTo>
                      <a:pt x="19" y="139"/>
                    </a:lnTo>
                    <a:lnTo>
                      <a:pt x="19" y="139"/>
                    </a:lnTo>
                    <a:lnTo>
                      <a:pt x="19" y="138"/>
                    </a:lnTo>
                    <a:lnTo>
                      <a:pt x="19" y="139"/>
                    </a:lnTo>
                    <a:lnTo>
                      <a:pt x="19" y="138"/>
                    </a:lnTo>
                    <a:lnTo>
                      <a:pt x="19" y="138"/>
                    </a:lnTo>
                    <a:lnTo>
                      <a:pt x="19" y="137"/>
                    </a:lnTo>
                    <a:lnTo>
                      <a:pt x="19" y="139"/>
                    </a:lnTo>
                    <a:lnTo>
                      <a:pt x="19" y="137"/>
                    </a:lnTo>
                    <a:lnTo>
                      <a:pt x="19" y="138"/>
                    </a:lnTo>
                    <a:lnTo>
                      <a:pt x="20" y="137"/>
                    </a:lnTo>
                    <a:lnTo>
                      <a:pt x="20" y="137"/>
                    </a:lnTo>
                    <a:lnTo>
                      <a:pt x="20" y="137"/>
                    </a:lnTo>
                    <a:lnTo>
                      <a:pt x="20" y="137"/>
                    </a:lnTo>
                    <a:lnTo>
                      <a:pt x="20" y="137"/>
                    </a:lnTo>
                    <a:lnTo>
                      <a:pt x="20" y="137"/>
                    </a:lnTo>
                    <a:lnTo>
                      <a:pt x="20" y="136"/>
                    </a:lnTo>
                    <a:lnTo>
                      <a:pt x="20" y="136"/>
                    </a:lnTo>
                    <a:lnTo>
                      <a:pt x="20" y="135"/>
                    </a:lnTo>
                    <a:lnTo>
                      <a:pt x="20" y="136"/>
                    </a:lnTo>
                    <a:lnTo>
                      <a:pt x="20" y="135"/>
                    </a:lnTo>
                    <a:lnTo>
                      <a:pt x="20" y="136"/>
                    </a:lnTo>
                    <a:lnTo>
                      <a:pt x="21" y="135"/>
                    </a:lnTo>
                    <a:lnTo>
                      <a:pt x="21" y="136"/>
                    </a:lnTo>
                    <a:lnTo>
                      <a:pt x="21" y="135"/>
                    </a:lnTo>
                    <a:lnTo>
                      <a:pt x="21" y="135"/>
                    </a:lnTo>
                    <a:lnTo>
                      <a:pt x="21" y="136"/>
                    </a:lnTo>
                    <a:lnTo>
                      <a:pt x="21" y="135"/>
                    </a:lnTo>
                    <a:lnTo>
                      <a:pt x="21" y="135"/>
                    </a:lnTo>
                    <a:lnTo>
                      <a:pt x="21" y="134"/>
                    </a:lnTo>
                    <a:lnTo>
                      <a:pt x="21" y="135"/>
                    </a:lnTo>
                    <a:lnTo>
                      <a:pt x="21" y="135"/>
                    </a:lnTo>
                    <a:lnTo>
                      <a:pt x="21" y="134"/>
                    </a:lnTo>
                    <a:lnTo>
                      <a:pt x="21" y="134"/>
                    </a:lnTo>
                    <a:lnTo>
                      <a:pt x="21" y="135"/>
                    </a:lnTo>
                    <a:lnTo>
                      <a:pt x="21" y="134"/>
                    </a:lnTo>
                    <a:lnTo>
                      <a:pt x="21" y="135"/>
                    </a:lnTo>
                    <a:lnTo>
                      <a:pt x="21" y="134"/>
                    </a:lnTo>
                    <a:lnTo>
                      <a:pt x="21" y="135"/>
                    </a:lnTo>
                    <a:lnTo>
                      <a:pt x="21" y="134"/>
                    </a:lnTo>
                    <a:lnTo>
                      <a:pt x="21" y="135"/>
                    </a:lnTo>
                    <a:lnTo>
                      <a:pt x="21" y="134"/>
                    </a:lnTo>
                    <a:lnTo>
                      <a:pt x="22" y="134"/>
                    </a:lnTo>
                    <a:lnTo>
                      <a:pt x="22" y="134"/>
                    </a:lnTo>
                    <a:lnTo>
                      <a:pt x="22" y="134"/>
                    </a:lnTo>
                    <a:lnTo>
                      <a:pt x="22" y="133"/>
                    </a:lnTo>
                    <a:lnTo>
                      <a:pt x="23" y="134"/>
                    </a:lnTo>
                    <a:lnTo>
                      <a:pt x="23" y="133"/>
                    </a:lnTo>
                    <a:lnTo>
                      <a:pt x="23" y="133"/>
                    </a:lnTo>
                    <a:lnTo>
                      <a:pt x="23" y="132"/>
                    </a:lnTo>
                    <a:lnTo>
                      <a:pt x="23" y="133"/>
                    </a:lnTo>
                    <a:lnTo>
                      <a:pt x="23" y="133"/>
                    </a:lnTo>
                    <a:lnTo>
                      <a:pt x="23" y="132"/>
                    </a:lnTo>
                    <a:lnTo>
                      <a:pt x="23" y="133"/>
                    </a:lnTo>
                    <a:lnTo>
                      <a:pt x="23" y="133"/>
                    </a:lnTo>
                    <a:lnTo>
                      <a:pt x="23" y="132"/>
                    </a:lnTo>
                    <a:lnTo>
                      <a:pt x="23" y="133"/>
                    </a:lnTo>
                    <a:lnTo>
                      <a:pt x="24" y="133"/>
                    </a:lnTo>
                    <a:lnTo>
                      <a:pt x="24" y="132"/>
                    </a:lnTo>
                    <a:lnTo>
                      <a:pt x="24" y="132"/>
                    </a:lnTo>
                    <a:lnTo>
                      <a:pt x="24" y="133"/>
                    </a:lnTo>
                    <a:lnTo>
                      <a:pt x="24" y="132"/>
                    </a:lnTo>
                    <a:lnTo>
                      <a:pt x="24" y="133"/>
                    </a:lnTo>
                    <a:lnTo>
                      <a:pt x="24" y="132"/>
                    </a:lnTo>
                    <a:lnTo>
                      <a:pt x="24" y="133"/>
                    </a:lnTo>
                    <a:lnTo>
                      <a:pt x="24" y="132"/>
                    </a:lnTo>
                    <a:lnTo>
                      <a:pt x="24" y="133"/>
                    </a:lnTo>
                    <a:lnTo>
                      <a:pt x="24" y="132"/>
                    </a:lnTo>
                    <a:lnTo>
                      <a:pt x="24" y="133"/>
                    </a:lnTo>
                    <a:lnTo>
                      <a:pt x="24" y="132"/>
                    </a:lnTo>
                    <a:lnTo>
                      <a:pt x="24" y="133"/>
                    </a:lnTo>
                    <a:lnTo>
                      <a:pt x="24" y="132"/>
                    </a:lnTo>
                    <a:lnTo>
                      <a:pt x="24" y="133"/>
                    </a:lnTo>
                    <a:lnTo>
                      <a:pt x="24" y="132"/>
                    </a:lnTo>
                    <a:lnTo>
                      <a:pt x="24" y="133"/>
                    </a:lnTo>
                    <a:lnTo>
                      <a:pt x="24" y="132"/>
                    </a:lnTo>
                    <a:lnTo>
                      <a:pt x="25" y="132"/>
                    </a:lnTo>
                    <a:lnTo>
                      <a:pt x="25" y="132"/>
                    </a:lnTo>
                    <a:lnTo>
                      <a:pt x="25" y="132"/>
                    </a:lnTo>
                    <a:lnTo>
                      <a:pt x="25" y="132"/>
                    </a:lnTo>
                    <a:lnTo>
                      <a:pt x="25" y="132"/>
                    </a:lnTo>
                    <a:lnTo>
                      <a:pt x="25" y="132"/>
                    </a:lnTo>
                    <a:lnTo>
                      <a:pt x="25" y="132"/>
                    </a:lnTo>
                    <a:lnTo>
                      <a:pt x="25" y="132"/>
                    </a:lnTo>
                    <a:lnTo>
                      <a:pt x="25" y="131"/>
                    </a:lnTo>
                    <a:lnTo>
                      <a:pt x="25" y="132"/>
                    </a:lnTo>
                    <a:lnTo>
                      <a:pt x="25" y="131"/>
                    </a:lnTo>
                    <a:lnTo>
                      <a:pt x="26" y="132"/>
                    </a:lnTo>
                    <a:lnTo>
                      <a:pt x="26" y="131"/>
                    </a:lnTo>
                    <a:lnTo>
                      <a:pt x="26" y="131"/>
                    </a:lnTo>
                    <a:lnTo>
                      <a:pt x="26" y="132"/>
                    </a:lnTo>
                    <a:lnTo>
                      <a:pt x="26" y="131"/>
                    </a:lnTo>
                    <a:lnTo>
                      <a:pt x="26" y="131"/>
                    </a:lnTo>
                    <a:lnTo>
                      <a:pt x="26" y="132"/>
                    </a:lnTo>
                    <a:lnTo>
                      <a:pt x="26" y="131"/>
                    </a:lnTo>
                    <a:lnTo>
                      <a:pt x="26" y="131"/>
                    </a:lnTo>
                    <a:lnTo>
                      <a:pt x="26" y="132"/>
                    </a:lnTo>
                    <a:lnTo>
                      <a:pt x="26" y="131"/>
                    </a:lnTo>
                    <a:lnTo>
                      <a:pt x="26" y="132"/>
                    </a:lnTo>
                    <a:lnTo>
                      <a:pt x="26" y="131"/>
                    </a:lnTo>
                    <a:lnTo>
                      <a:pt x="27" y="131"/>
                    </a:lnTo>
                    <a:lnTo>
                      <a:pt x="27" y="130"/>
                    </a:lnTo>
                    <a:lnTo>
                      <a:pt x="27" y="131"/>
                    </a:lnTo>
                    <a:lnTo>
                      <a:pt x="27" y="131"/>
                    </a:lnTo>
                    <a:lnTo>
                      <a:pt x="27" y="130"/>
                    </a:lnTo>
                    <a:lnTo>
                      <a:pt x="27" y="131"/>
                    </a:lnTo>
                    <a:lnTo>
                      <a:pt x="27" y="131"/>
                    </a:lnTo>
                    <a:lnTo>
                      <a:pt x="27" y="130"/>
                    </a:lnTo>
                    <a:lnTo>
                      <a:pt x="27" y="131"/>
                    </a:lnTo>
                    <a:lnTo>
                      <a:pt x="27" y="130"/>
                    </a:lnTo>
                    <a:lnTo>
                      <a:pt x="27" y="130"/>
                    </a:lnTo>
                    <a:lnTo>
                      <a:pt x="27" y="131"/>
                    </a:lnTo>
                    <a:lnTo>
                      <a:pt x="27" y="131"/>
                    </a:lnTo>
                    <a:lnTo>
                      <a:pt x="27" y="130"/>
                    </a:lnTo>
                    <a:lnTo>
                      <a:pt x="27" y="131"/>
                    </a:lnTo>
                    <a:lnTo>
                      <a:pt x="27" y="130"/>
                    </a:lnTo>
                    <a:lnTo>
                      <a:pt x="27" y="131"/>
                    </a:lnTo>
                    <a:lnTo>
                      <a:pt x="27" y="130"/>
                    </a:lnTo>
                    <a:lnTo>
                      <a:pt x="27" y="131"/>
                    </a:lnTo>
                    <a:lnTo>
                      <a:pt x="27" y="130"/>
                    </a:lnTo>
                    <a:lnTo>
                      <a:pt x="27" y="131"/>
                    </a:lnTo>
                    <a:lnTo>
                      <a:pt x="28" y="131"/>
                    </a:lnTo>
                    <a:lnTo>
                      <a:pt x="28" y="130"/>
                    </a:lnTo>
                    <a:lnTo>
                      <a:pt x="28" y="131"/>
                    </a:lnTo>
                    <a:lnTo>
                      <a:pt x="28" y="130"/>
                    </a:lnTo>
                    <a:lnTo>
                      <a:pt x="28" y="130"/>
                    </a:lnTo>
                    <a:lnTo>
                      <a:pt x="28" y="131"/>
                    </a:lnTo>
                    <a:lnTo>
                      <a:pt x="28" y="130"/>
                    </a:lnTo>
                    <a:lnTo>
                      <a:pt x="28" y="131"/>
                    </a:lnTo>
                    <a:lnTo>
                      <a:pt x="28" y="131"/>
                    </a:lnTo>
                    <a:lnTo>
                      <a:pt x="28" y="130"/>
                    </a:lnTo>
                    <a:lnTo>
                      <a:pt x="28" y="130"/>
                    </a:lnTo>
                    <a:lnTo>
                      <a:pt x="28" y="131"/>
                    </a:lnTo>
                    <a:lnTo>
                      <a:pt x="28" y="130"/>
                    </a:lnTo>
                    <a:lnTo>
                      <a:pt x="28" y="131"/>
                    </a:lnTo>
                    <a:lnTo>
                      <a:pt x="28" y="130"/>
                    </a:lnTo>
                    <a:lnTo>
                      <a:pt x="28" y="131"/>
                    </a:lnTo>
                    <a:lnTo>
                      <a:pt x="28" y="130"/>
                    </a:lnTo>
                    <a:lnTo>
                      <a:pt x="28" y="131"/>
                    </a:lnTo>
                    <a:lnTo>
                      <a:pt x="28" y="131"/>
                    </a:lnTo>
                    <a:lnTo>
                      <a:pt x="28" y="130"/>
                    </a:lnTo>
                    <a:lnTo>
                      <a:pt x="28" y="131"/>
                    </a:lnTo>
                    <a:lnTo>
                      <a:pt x="29" y="130"/>
                    </a:lnTo>
                    <a:lnTo>
                      <a:pt x="29" y="131"/>
                    </a:lnTo>
                    <a:lnTo>
                      <a:pt x="29" y="130"/>
                    </a:lnTo>
                    <a:lnTo>
                      <a:pt x="29" y="131"/>
                    </a:lnTo>
                    <a:lnTo>
                      <a:pt x="29" y="130"/>
                    </a:lnTo>
                    <a:lnTo>
                      <a:pt x="29" y="131"/>
                    </a:lnTo>
                    <a:lnTo>
                      <a:pt x="29" y="130"/>
                    </a:lnTo>
                    <a:lnTo>
                      <a:pt x="29" y="131"/>
                    </a:lnTo>
                    <a:lnTo>
                      <a:pt x="29" y="130"/>
                    </a:lnTo>
                    <a:lnTo>
                      <a:pt x="29" y="131"/>
                    </a:lnTo>
                    <a:lnTo>
                      <a:pt x="29" y="130"/>
                    </a:lnTo>
                    <a:lnTo>
                      <a:pt x="29" y="131"/>
                    </a:lnTo>
                    <a:lnTo>
                      <a:pt x="29" y="131"/>
                    </a:lnTo>
                    <a:lnTo>
                      <a:pt x="29" y="130"/>
                    </a:lnTo>
                    <a:lnTo>
                      <a:pt x="29" y="130"/>
                    </a:lnTo>
                    <a:lnTo>
                      <a:pt x="29" y="131"/>
                    </a:lnTo>
                    <a:lnTo>
                      <a:pt x="29" y="130"/>
                    </a:lnTo>
                    <a:lnTo>
                      <a:pt x="29" y="131"/>
                    </a:lnTo>
                    <a:lnTo>
                      <a:pt x="29" y="131"/>
                    </a:lnTo>
                    <a:lnTo>
                      <a:pt x="29" y="130"/>
                    </a:lnTo>
                    <a:lnTo>
                      <a:pt x="29" y="131"/>
                    </a:lnTo>
                    <a:lnTo>
                      <a:pt x="29" y="130"/>
                    </a:lnTo>
                    <a:lnTo>
                      <a:pt x="30" y="130"/>
                    </a:lnTo>
                    <a:lnTo>
                      <a:pt x="30" y="129"/>
                    </a:lnTo>
                    <a:lnTo>
                      <a:pt x="30" y="129"/>
                    </a:lnTo>
                    <a:lnTo>
                      <a:pt x="30" y="129"/>
                    </a:lnTo>
                    <a:lnTo>
                      <a:pt x="31" y="129"/>
                    </a:lnTo>
                    <a:lnTo>
                      <a:pt x="31" y="128"/>
                    </a:lnTo>
                    <a:lnTo>
                      <a:pt x="31" y="129"/>
                    </a:lnTo>
                    <a:lnTo>
                      <a:pt x="31" y="129"/>
                    </a:lnTo>
                    <a:lnTo>
                      <a:pt x="31" y="128"/>
                    </a:lnTo>
                    <a:lnTo>
                      <a:pt x="31" y="129"/>
                    </a:lnTo>
                    <a:lnTo>
                      <a:pt x="31" y="128"/>
                    </a:lnTo>
                    <a:lnTo>
                      <a:pt x="31" y="129"/>
                    </a:lnTo>
                    <a:lnTo>
                      <a:pt x="31" y="129"/>
                    </a:lnTo>
                    <a:lnTo>
                      <a:pt x="31" y="128"/>
                    </a:lnTo>
                    <a:lnTo>
                      <a:pt x="32" y="128"/>
                    </a:lnTo>
                    <a:lnTo>
                      <a:pt x="32" y="127"/>
                    </a:lnTo>
                    <a:lnTo>
                      <a:pt x="32" y="128"/>
                    </a:lnTo>
                    <a:lnTo>
                      <a:pt x="32" y="127"/>
                    </a:lnTo>
                    <a:lnTo>
                      <a:pt x="32" y="128"/>
                    </a:lnTo>
                    <a:lnTo>
                      <a:pt x="32" y="128"/>
                    </a:lnTo>
                    <a:lnTo>
                      <a:pt x="32" y="127"/>
                    </a:lnTo>
                    <a:lnTo>
                      <a:pt x="32" y="128"/>
                    </a:lnTo>
                    <a:lnTo>
                      <a:pt x="32" y="127"/>
                    </a:lnTo>
                    <a:lnTo>
                      <a:pt x="32" y="128"/>
                    </a:lnTo>
                    <a:lnTo>
                      <a:pt x="32" y="127"/>
                    </a:lnTo>
                    <a:lnTo>
                      <a:pt x="33" y="127"/>
                    </a:lnTo>
                    <a:lnTo>
                      <a:pt x="33" y="127"/>
                    </a:lnTo>
                    <a:lnTo>
                      <a:pt x="33" y="127"/>
                    </a:lnTo>
                    <a:lnTo>
                      <a:pt x="33" y="127"/>
                    </a:lnTo>
                    <a:lnTo>
                      <a:pt x="33" y="127"/>
                    </a:lnTo>
                    <a:lnTo>
                      <a:pt x="33" y="127"/>
                    </a:lnTo>
                    <a:lnTo>
                      <a:pt x="33" y="127"/>
                    </a:lnTo>
                    <a:lnTo>
                      <a:pt x="33" y="128"/>
                    </a:lnTo>
                    <a:lnTo>
                      <a:pt x="33" y="127"/>
                    </a:lnTo>
                    <a:lnTo>
                      <a:pt x="33" y="127"/>
                    </a:lnTo>
                    <a:lnTo>
                      <a:pt x="33"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6"/>
                    </a:lnTo>
                    <a:lnTo>
                      <a:pt x="34" y="127"/>
                    </a:lnTo>
                    <a:lnTo>
                      <a:pt x="34" y="127"/>
                    </a:lnTo>
                    <a:lnTo>
                      <a:pt x="34" y="127"/>
                    </a:lnTo>
                    <a:lnTo>
                      <a:pt x="34" y="127"/>
                    </a:lnTo>
                    <a:lnTo>
                      <a:pt x="34" y="127"/>
                    </a:lnTo>
                    <a:lnTo>
                      <a:pt x="34" y="127"/>
                    </a:lnTo>
                    <a:lnTo>
                      <a:pt x="34" y="127"/>
                    </a:lnTo>
                    <a:lnTo>
                      <a:pt x="34" y="127"/>
                    </a:lnTo>
                    <a:lnTo>
                      <a:pt x="35" y="127"/>
                    </a:lnTo>
                    <a:lnTo>
                      <a:pt x="35" y="126"/>
                    </a:lnTo>
                    <a:lnTo>
                      <a:pt x="35" y="127"/>
                    </a:lnTo>
                    <a:lnTo>
                      <a:pt x="35" y="126"/>
                    </a:lnTo>
                    <a:lnTo>
                      <a:pt x="35" y="127"/>
                    </a:lnTo>
                    <a:lnTo>
                      <a:pt x="35" y="126"/>
                    </a:lnTo>
                    <a:lnTo>
                      <a:pt x="35" y="126"/>
                    </a:lnTo>
                    <a:lnTo>
                      <a:pt x="35" y="127"/>
                    </a:lnTo>
                    <a:lnTo>
                      <a:pt x="35" y="126"/>
                    </a:lnTo>
                    <a:lnTo>
                      <a:pt x="35" y="126"/>
                    </a:lnTo>
                    <a:lnTo>
                      <a:pt x="35" y="127"/>
                    </a:lnTo>
                    <a:lnTo>
                      <a:pt x="35" y="126"/>
                    </a:lnTo>
                    <a:lnTo>
                      <a:pt x="36" y="126"/>
                    </a:lnTo>
                    <a:lnTo>
                      <a:pt x="36" y="125"/>
                    </a:lnTo>
                    <a:lnTo>
                      <a:pt x="36" y="126"/>
                    </a:lnTo>
                    <a:lnTo>
                      <a:pt x="36" y="126"/>
                    </a:lnTo>
                    <a:lnTo>
                      <a:pt x="36" y="125"/>
                    </a:lnTo>
                    <a:lnTo>
                      <a:pt x="36" y="126"/>
                    </a:lnTo>
                    <a:lnTo>
                      <a:pt x="36" y="126"/>
                    </a:lnTo>
                    <a:lnTo>
                      <a:pt x="36" y="125"/>
                    </a:lnTo>
                    <a:lnTo>
                      <a:pt x="36" y="126"/>
                    </a:lnTo>
                    <a:lnTo>
                      <a:pt x="36" y="125"/>
                    </a:lnTo>
                    <a:lnTo>
                      <a:pt x="36" y="126"/>
                    </a:lnTo>
                    <a:lnTo>
                      <a:pt x="36" y="125"/>
                    </a:lnTo>
                    <a:lnTo>
                      <a:pt x="36" y="126"/>
                    </a:lnTo>
                    <a:lnTo>
                      <a:pt x="37" y="125"/>
                    </a:lnTo>
                    <a:lnTo>
                      <a:pt x="37" y="126"/>
                    </a:lnTo>
                    <a:lnTo>
                      <a:pt x="37" y="126"/>
                    </a:lnTo>
                    <a:lnTo>
                      <a:pt x="37" y="125"/>
                    </a:lnTo>
                    <a:lnTo>
                      <a:pt x="37" y="126"/>
                    </a:lnTo>
                    <a:lnTo>
                      <a:pt x="37" y="125"/>
                    </a:lnTo>
                    <a:lnTo>
                      <a:pt x="37" y="125"/>
                    </a:lnTo>
                    <a:lnTo>
                      <a:pt x="37" y="126"/>
                    </a:lnTo>
                    <a:lnTo>
                      <a:pt x="37" y="125"/>
                    </a:lnTo>
                    <a:lnTo>
                      <a:pt x="38" y="125"/>
                    </a:lnTo>
                    <a:lnTo>
                      <a:pt x="38" y="124"/>
                    </a:lnTo>
                    <a:lnTo>
                      <a:pt x="38" y="125"/>
                    </a:lnTo>
                    <a:lnTo>
                      <a:pt x="38" y="125"/>
                    </a:lnTo>
                    <a:lnTo>
                      <a:pt x="38" y="124"/>
                    </a:lnTo>
                    <a:lnTo>
                      <a:pt x="38" y="125"/>
                    </a:lnTo>
                    <a:lnTo>
                      <a:pt x="38" y="124"/>
                    </a:lnTo>
                    <a:lnTo>
                      <a:pt x="38" y="125"/>
                    </a:lnTo>
                    <a:lnTo>
                      <a:pt x="38" y="124"/>
                    </a:lnTo>
                    <a:lnTo>
                      <a:pt x="38" y="124"/>
                    </a:lnTo>
                    <a:lnTo>
                      <a:pt x="38" y="125"/>
                    </a:lnTo>
                    <a:lnTo>
                      <a:pt x="38" y="124"/>
                    </a:lnTo>
                    <a:lnTo>
                      <a:pt x="38" y="124"/>
                    </a:lnTo>
                    <a:lnTo>
                      <a:pt x="39" y="124"/>
                    </a:lnTo>
                    <a:lnTo>
                      <a:pt x="39" y="125"/>
                    </a:lnTo>
                    <a:lnTo>
                      <a:pt x="39" y="124"/>
                    </a:lnTo>
                    <a:lnTo>
                      <a:pt x="39" y="125"/>
                    </a:lnTo>
                    <a:lnTo>
                      <a:pt x="39" y="124"/>
                    </a:lnTo>
                    <a:lnTo>
                      <a:pt x="39" y="124"/>
                    </a:lnTo>
                    <a:lnTo>
                      <a:pt x="39" y="124"/>
                    </a:lnTo>
                    <a:lnTo>
                      <a:pt x="39" y="124"/>
                    </a:lnTo>
                    <a:lnTo>
                      <a:pt x="39" y="124"/>
                    </a:lnTo>
                    <a:lnTo>
                      <a:pt x="39" y="125"/>
                    </a:lnTo>
                    <a:lnTo>
                      <a:pt x="39" y="124"/>
                    </a:lnTo>
                    <a:lnTo>
                      <a:pt x="40" y="124"/>
                    </a:lnTo>
                    <a:lnTo>
                      <a:pt x="40" y="124"/>
                    </a:lnTo>
                    <a:lnTo>
                      <a:pt x="40" y="124"/>
                    </a:lnTo>
                    <a:lnTo>
                      <a:pt x="40" y="123"/>
                    </a:lnTo>
                    <a:lnTo>
                      <a:pt x="40" y="124"/>
                    </a:lnTo>
                    <a:lnTo>
                      <a:pt x="40" y="124"/>
                    </a:lnTo>
                    <a:lnTo>
                      <a:pt x="40" y="123"/>
                    </a:lnTo>
                    <a:lnTo>
                      <a:pt x="40" y="124"/>
                    </a:lnTo>
                    <a:lnTo>
                      <a:pt x="40" y="123"/>
                    </a:lnTo>
                    <a:lnTo>
                      <a:pt x="41" y="124"/>
                    </a:lnTo>
                    <a:lnTo>
                      <a:pt x="41" y="123"/>
                    </a:lnTo>
                    <a:lnTo>
                      <a:pt x="41" y="123"/>
                    </a:lnTo>
                    <a:lnTo>
                      <a:pt x="41" y="124"/>
                    </a:lnTo>
                    <a:lnTo>
                      <a:pt x="41" y="123"/>
                    </a:lnTo>
                    <a:lnTo>
                      <a:pt x="41" y="123"/>
                    </a:lnTo>
                    <a:lnTo>
                      <a:pt x="41" y="122"/>
                    </a:lnTo>
                    <a:lnTo>
                      <a:pt x="41" y="123"/>
                    </a:lnTo>
                    <a:lnTo>
                      <a:pt x="41" y="122"/>
                    </a:lnTo>
                    <a:lnTo>
                      <a:pt x="41" y="122"/>
                    </a:lnTo>
                    <a:lnTo>
                      <a:pt x="41" y="123"/>
                    </a:lnTo>
                    <a:lnTo>
                      <a:pt x="41" y="122"/>
                    </a:lnTo>
                    <a:lnTo>
                      <a:pt x="41" y="123"/>
                    </a:lnTo>
                    <a:lnTo>
                      <a:pt x="41" y="123"/>
                    </a:lnTo>
                    <a:lnTo>
                      <a:pt x="41" y="122"/>
                    </a:lnTo>
                    <a:lnTo>
                      <a:pt x="41" y="123"/>
                    </a:lnTo>
                    <a:lnTo>
                      <a:pt x="41" y="123"/>
                    </a:lnTo>
                    <a:lnTo>
                      <a:pt x="41" y="122"/>
                    </a:lnTo>
                    <a:lnTo>
                      <a:pt x="41" y="123"/>
                    </a:lnTo>
                    <a:lnTo>
                      <a:pt x="42" y="123"/>
                    </a:lnTo>
                    <a:lnTo>
                      <a:pt x="42" y="122"/>
                    </a:lnTo>
                    <a:lnTo>
                      <a:pt x="42" y="123"/>
                    </a:lnTo>
                    <a:lnTo>
                      <a:pt x="42" y="122"/>
                    </a:lnTo>
                    <a:lnTo>
                      <a:pt x="42" y="122"/>
                    </a:lnTo>
                    <a:lnTo>
                      <a:pt x="42" y="121"/>
                    </a:lnTo>
                    <a:lnTo>
                      <a:pt x="42" y="121"/>
                    </a:lnTo>
                    <a:lnTo>
                      <a:pt x="42" y="122"/>
                    </a:lnTo>
                    <a:lnTo>
                      <a:pt x="42" y="121"/>
                    </a:lnTo>
                    <a:lnTo>
                      <a:pt x="42" y="121"/>
                    </a:lnTo>
                    <a:lnTo>
                      <a:pt x="42" y="121"/>
                    </a:lnTo>
                    <a:lnTo>
                      <a:pt x="42" y="121"/>
                    </a:lnTo>
                    <a:lnTo>
                      <a:pt x="42" y="121"/>
                    </a:lnTo>
                    <a:lnTo>
                      <a:pt x="42" y="121"/>
                    </a:lnTo>
                    <a:lnTo>
                      <a:pt x="42" y="121"/>
                    </a:lnTo>
                    <a:lnTo>
                      <a:pt x="42" y="121"/>
                    </a:lnTo>
                    <a:lnTo>
                      <a:pt x="43" y="121"/>
                    </a:lnTo>
                    <a:lnTo>
                      <a:pt x="43" y="121"/>
                    </a:lnTo>
                    <a:lnTo>
                      <a:pt x="43" y="121"/>
                    </a:lnTo>
                    <a:lnTo>
                      <a:pt x="43" y="121"/>
                    </a:lnTo>
                    <a:lnTo>
                      <a:pt x="43" y="121"/>
                    </a:lnTo>
                    <a:lnTo>
                      <a:pt x="43" y="121"/>
                    </a:lnTo>
                    <a:lnTo>
                      <a:pt x="43" y="120"/>
                    </a:lnTo>
                    <a:lnTo>
                      <a:pt x="43" y="120"/>
                    </a:lnTo>
                    <a:lnTo>
                      <a:pt x="43" y="119"/>
                    </a:lnTo>
                    <a:lnTo>
                      <a:pt x="43" y="119"/>
                    </a:lnTo>
                    <a:lnTo>
                      <a:pt x="43" y="119"/>
                    </a:lnTo>
                    <a:lnTo>
                      <a:pt x="43" y="119"/>
                    </a:lnTo>
                    <a:lnTo>
                      <a:pt x="43" y="118"/>
                    </a:lnTo>
                  </a:path>
                </a:pathLst>
              </a:custGeom>
              <a:noFill/>
              <a:ln w="0">
                <a:solidFill>
                  <a:srgbClr val="FFFF66"/>
                </a:solidFill>
                <a:prstDash val="solid"/>
                <a:round/>
                <a:headEnd/>
                <a:tailEnd/>
              </a:ln>
            </p:spPr>
            <p:txBody>
              <a:bodyPr/>
              <a:lstStyle/>
              <a:p>
                <a:endParaRPr lang="en-GB"/>
              </a:p>
            </p:txBody>
          </p:sp>
          <p:sp>
            <p:nvSpPr>
              <p:cNvPr id="214025" name="Freeform 9"/>
              <p:cNvSpPr>
                <a:spLocks/>
              </p:cNvSpPr>
              <p:nvPr/>
            </p:nvSpPr>
            <p:spPr bwMode="auto">
              <a:xfrm>
                <a:off x="196" y="701"/>
                <a:ext cx="328" cy="1290"/>
              </a:xfrm>
              <a:custGeom>
                <a:avLst/>
                <a:gdLst/>
                <a:ahLst/>
                <a:cxnLst>
                  <a:cxn ang="0">
                    <a:pos x="1" y="112"/>
                  </a:cxn>
                  <a:cxn ang="0">
                    <a:pos x="3" y="141"/>
                  </a:cxn>
                  <a:cxn ang="0">
                    <a:pos x="3" y="139"/>
                  </a:cxn>
                  <a:cxn ang="0">
                    <a:pos x="4" y="138"/>
                  </a:cxn>
                  <a:cxn ang="0">
                    <a:pos x="4" y="135"/>
                  </a:cxn>
                  <a:cxn ang="0">
                    <a:pos x="5" y="133"/>
                  </a:cxn>
                  <a:cxn ang="0">
                    <a:pos x="5" y="133"/>
                  </a:cxn>
                  <a:cxn ang="0">
                    <a:pos x="6" y="132"/>
                  </a:cxn>
                  <a:cxn ang="0">
                    <a:pos x="7" y="131"/>
                  </a:cxn>
                  <a:cxn ang="0">
                    <a:pos x="7" y="129"/>
                  </a:cxn>
                  <a:cxn ang="0">
                    <a:pos x="8" y="129"/>
                  </a:cxn>
                  <a:cxn ang="0">
                    <a:pos x="8" y="128"/>
                  </a:cxn>
                  <a:cxn ang="0">
                    <a:pos x="9" y="128"/>
                  </a:cxn>
                  <a:cxn ang="0">
                    <a:pos x="10" y="125"/>
                  </a:cxn>
                  <a:cxn ang="0">
                    <a:pos x="10" y="125"/>
                  </a:cxn>
                  <a:cxn ang="0">
                    <a:pos x="12" y="125"/>
                  </a:cxn>
                  <a:cxn ang="0">
                    <a:pos x="12" y="123"/>
                  </a:cxn>
                  <a:cxn ang="0">
                    <a:pos x="13" y="124"/>
                  </a:cxn>
                  <a:cxn ang="0">
                    <a:pos x="14" y="123"/>
                  </a:cxn>
                  <a:cxn ang="0">
                    <a:pos x="15" y="121"/>
                  </a:cxn>
                  <a:cxn ang="0">
                    <a:pos x="15" y="120"/>
                  </a:cxn>
                  <a:cxn ang="0">
                    <a:pos x="16" y="120"/>
                  </a:cxn>
                  <a:cxn ang="0">
                    <a:pos x="16" y="118"/>
                  </a:cxn>
                  <a:cxn ang="0">
                    <a:pos x="17" y="117"/>
                  </a:cxn>
                  <a:cxn ang="0">
                    <a:pos x="18" y="117"/>
                  </a:cxn>
                  <a:cxn ang="0">
                    <a:pos x="19" y="116"/>
                  </a:cxn>
                  <a:cxn ang="0">
                    <a:pos x="19" y="116"/>
                  </a:cxn>
                  <a:cxn ang="0">
                    <a:pos x="19" y="115"/>
                  </a:cxn>
                  <a:cxn ang="0">
                    <a:pos x="20" y="115"/>
                  </a:cxn>
                  <a:cxn ang="0">
                    <a:pos x="21" y="112"/>
                  </a:cxn>
                  <a:cxn ang="0">
                    <a:pos x="23" y="140"/>
                  </a:cxn>
                  <a:cxn ang="0">
                    <a:pos x="23" y="138"/>
                  </a:cxn>
                  <a:cxn ang="0">
                    <a:pos x="24" y="137"/>
                  </a:cxn>
                  <a:cxn ang="0">
                    <a:pos x="24" y="137"/>
                  </a:cxn>
                  <a:cxn ang="0">
                    <a:pos x="25" y="137"/>
                  </a:cxn>
                  <a:cxn ang="0">
                    <a:pos x="25" y="137"/>
                  </a:cxn>
                  <a:cxn ang="0">
                    <a:pos x="26" y="136"/>
                  </a:cxn>
                  <a:cxn ang="0">
                    <a:pos x="27" y="136"/>
                  </a:cxn>
                  <a:cxn ang="0">
                    <a:pos x="27" y="136"/>
                  </a:cxn>
                  <a:cxn ang="0">
                    <a:pos x="28" y="136"/>
                  </a:cxn>
                  <a:cxn ang="0">
                    <a:pos x="28" y="136"/>
                  </a:cxn>
                  <a:cxn ang="0">
                    <a:pos x="29" y="136"/>
                  </a:cxn>
                  <a:cxn ang="0">
                    <a:pos x="29" y="136"/>
                  </a:cxn>
                  <a:cxn ang="0">
                    <a:pos x="31" y="136"/>
                  </a:cxn>
                  <a:cxn ang="0">
                    <a:pos x="32" y="136"/>
                  </a:cxn>
                  <a:cxn ang="0">
                    <a:pos x="32" y="136"/>
                  </a:cxn>
                  <a:cxn ang="0">
                    <a:pos x="33" y="136"/>
                  </a:cxn>
                  <a:cxn ang="0">
                    <a:pos x="33" y="136"/>
                  </a:cxn>
                  <a:cxn ang="0">
                    <a:pos x="34" y="135"/>
                  </a:cxn>
                  <a:cxn ang="0">
                    <a:pos x="34" y="136"/>
                  </a:cxn>
                  <a:cxn ang="0">
                    <a:pos x="35" y="136"/>
                  </a:cxn>
                  <a:cxn ang="0">
                    <a:pos x="35" y="136"/>
                  </a:cxn>
                  <a:cxn ang="0">
                    <a:pos x="36" y="135"/>
                  </a:cxn>
                  <a:cxn ang="0">
                    <a:pos x="37" y="134"/>
                  </a:cxn>
                  <a:cxn ang="0">
                    <a:pos x="37" y="134"/>
                  </a:cxn>
                  <a:cxn ang="0">
                    <a:pos x="38" y="135"/>
                  </a:cxn>
                  <a:cxn ang="0">
                    <a:pos x="38" y="135"/>
                  </a:cxn>
                  <a:cxn ang="0">
                    <a:pos x="40" y="134"/>
                  </a:cxn>
                  <a:cxn ang="0">
                    <a:pos x="40" y="135"/>
                  </a:cxn>
                </a:cxnLst>
                <a:rect l="0" t="0" r="r" b="b"/>
                <a:pathLst>
                  <a:path w="41" h="143">
                    <a:moveTo>
                      <a:pt x="0" y="114"/>
                    </a:moveTo>
                    <a:lnTo>
                      <a:pt x="1" y="114"/>
                    </a:lnTo>
                    <a:lnTo>
                      <a:pt x="1" y="113"/>
                    </a:lnTo>
                    <a:lnTo>
                      <a:pt x="1" y="114"/>
                    </a:lnTo>
                    <a:lnTo>
                      <a:pt x="1" y="113"/>
                    </a:lnTo>
                    <a:lnTo>
                      <a:pt x="1" y="113"/>
                    </a:lnTo>
                    <a:lnTo>
                      <a:pt x="1" y="112"/>
                    </a:lnTo>
                    <a:lnTo>
                      <a:pt x="1" y="112"/>
                    </a:lnTo>
                    <a:lnTo>
                      <a:pt x="1" y="112"/>
                    </a:lnTo>
                    <a:lnTo>
                      <a:pt x="1" y="112"/>
                    </a:lnTo>
                    <a:lnTo>
                      <a:pt x="1" y="110"/>
                    </a:lnTo>
                    <a:lnTo>
                      <a:pt x="1" y="110"/>
                    </a:lnTo>
                    <a:cubicBezTo>
                      <a:pt x="1" y="74"/>
                      <a:pt x="1" y="36"/>
                      <a:pt x="2" y="0"/>
                    </a:cubicBezTo>
                    <a:cubicBezTo>
                      <a:pt x="2" y="47"/>
                      <a:pt x="2" y="94"/>
                      <a:pt x="2" y="141"/>
                    </a:cubicBezTo>
                    <a:lnTo>
                      <a:pt x="2" y="141"/>
                    </a:lnTo>
                    <a:lnTo>
                      <a:pt x="2" y="143"/>
                    </a:lnTo>
                    <a:lnTo>
                      <a:pt x="2" y="141"/>
                    </a:lnTo>
                    <a:lnTo>
                      <a:pt x="3" y="141"/>
                    </a:lnTo>
                    <a:lnTo>
                      <a:pt x="3" y="141"/>
                    </a:lnTo>
                    <a:lnTo>
                      <a:pt x="3" y="141"/>
                    </a:lnTo>
                    <a:lnTo>
                      <a:pt x="3" y="139"/>
                    </a:lnTo>
                    <a:lnTo>
                      <a:pt x="3" y="139"/>
                    </a:lnTo>
                    <a:lnTo>
                      <a:pt x="3" y="140"/>
                    </a:lnTo>
                    <a:lnTo>
                      <a:pt x="3" y="139"/>
                    </a:lnTo>
                    <a:lnTo>
                      <a:pt x="3" y="140"/>
                    </a:lnTo>
                    <a:lnTo>
                      <a:pt x="3" y="138"/>
                    </a:lnTo>
                    <a:lnTo>
                      <a:pt x="3" y="139"/>
                    </a:lnTo>
                    <a:lnTo>
                      <a:pt x="3" y="138"/>
                    </a:lnTo>
                    <a:lnTo>
                      <a:pt x="3" y="138"/>
                    </a:lnTo>
                    <a:lnTo>
                      <a:pt x="3" y="138"/>
                    </a:lnTo>
                    <a:lnTo>
                      <a:pt x="3" y="138"/>
                    </a:lnTo>
                    <a:lnTo>
                      <a:pt x="4" y="137"/>
                    </a:lnTo>
                    <a:lnTo>
                      <a:pt x="4" y="138"/>
                    </a:lnTo>
                    <a:lnTo>
                      <a:pt x="4" y="138"/>
                    </a:lnTo>
                    <a:lnTo>
                      <a:pt x="4" y="137"/>
                    </a:lnTo>
                    <a:lnTo>
                      <a:pt x="4" y="138"/>
                    </a:lnTo>
                    <a:lnTo>
                      <a:pt x="4" y="137"/>
                    </a:lnTo>
                    <a:lnTo>
                      <a:pt x="4" y="137"/>
                    </a:lnTo>
                    <a:lnTo>
                      <a:pt x="4" y="136"/>
                    </a:lnTo>
                    <a:lnTo>
                      <a:pt x="4" y="136"/>
                    </a:lnTo>
                    <a:lnTo>
                      <a:pt x="4" y="136"/>
                    </a:lnTo>
                    <a:lnTo>
                      <a:pt x="4" y="136"/>
                    </a:lnTo>
                    <a:lnTo>
                      <a:pt x="4" y="136"/>
                    </a:lnTo>
                    <a:lnTo>
                      <a:pt x="4" y="136"/>
                    </a:lnTo>
                    <a:lnTo>
                      <a:pt x="4" y="135"/>
                    </a:lnTo>
                    <a:lnTo>
                      <a:pt x="5" y="135"/>
                    </a:lnTo>
                    <a:lnTo>
                      <a:pt x="5" y="136"/>
                    </a:lnTo>
                    <a:moveTo>
                      <a:pt x="5" y="140"/>
                    </a:moveTo>
                    <a:lnTo>
                      <a:pt x="5" y="142"/>
                    </a:lnTo>
                    <a:moveTo>
                      <a:pt x="5" y="142"/>
                    </a:moveTo>
                    <a:lnTo>
                      <a:pt x="5" y="140"/>
                    </a:lnTo>
                    <a:moveTo>
                      <a:pt x="5" y="136"/>
                    </a:moveTo>
                    <a:lnTo>
                      <a:pt x="5" y="133"/>
                    </a:lnTo>
                    <a:moveTo>
                      <a:pt x="5" y="133"/>
                    </a:moveTo>
                    <a:lnTo>
                      <a:pt x="5" y="134"/>
                    </a:lnTo>
                    <a:lnTo>
                      <a:pt x="5" y="134"/>
                    </a:lnTo>
                    <a:lnTo>
                      <a:pt x="5" y="133"/>
                    </a:lnTo>
                    <a:lnTo>
                      <a:pt x="5" y="134"/>
                    </a:lnTo>
                    <a:lnTo>
                      <a:pt x="5" y="133"/>
                    </a:lnTo>
                    <a:lnTo>
                      <a:pt x="5" y="133"/>
                    </a:lnTo>
                    <a:lnTo>
                      <a:pt x="5" y="133"/>
                    </a:lnTo>
                    <a:lnTo>
                      <a:pt x="5" y="133"/>
                    </a:lnTo>
                    <a:lnTo>
                      <a:pt x="5" y="133"/>
                    </a:lnTo>
                    <a:lnTo>
                      <a:pt x="5" y="133"/>
                    </a:lnTo>
                    <a:lnTo>
                      <a:pt x="5" y="133"/>
                    </a:lnTo>
                    <a:lnTo>
                      <a:pt x="5" y="133"/>
                    </a:lnTo>
                    <a:lnTo>
                      <a:pt x="6" y="133"/>
                    </a:lnTo>
                    <a:lnTo>
                      <a:pt x="6" y="132"/>
                    </a:lnTo>
                    <a:lnTo>
                      <a:pt x="6" y="133"/>
                    </a:lnTo>
                    <a:lnTo>
                      <a:pt x="6" y="133"/>
                    </a:lnTo>
                    <a:lnTo>
                      <a:pt x="6" y="132"/>
                    </a:lnTo>
                    <a:lnTo>
                      <a:pt x="6" y="132"/>
                    </a:lnTo>
                    <a:lnTo>
                      <a:pt x="6" y="133"/>
                    </a:lnTo>
                    <a:lnTo>
                      <a:pt x="6" y="132"/>
                    </a:lnTo>
                    <a:lnTo>
                      <a:pt x="6" y="132"/>
                    </a:lnTo>
                    <a:lnTo>
                      <a:pt x="6" y="131"/>
                    </a:lnTo>
                    <a:lnTo>
                      <a:pt x="6" y="132"/>
                    </a:lnTo>
                    <a:lnTo>
                      <a:pt x="6" y="131"/>
                    </a:lnTo>
                    <a:lnTo>
                      <a:pt x="6" y="132"/>
                    </a:lnTo>
                    <a:lnTo>
                      <a:pt x="6" y="131"/>
                    </a:lnTo>
                    <a:lnTo>
                      <a:pt x="7" y="131"/>
                    </a:lnTo>
                    <a:lnTo>
                      <a:pt x="7" y="130"/>
                    </a:lnTo>
                    <a:lnTo>
                      <a:pt x="7" y="131"/>
                    </a:lnTo>
                    <a:lnTo>
                      <a:pt x="7" y="130"/>
                    </a:lnTo>
                    <a:lnTo>
                      <a:pt x="7" y="131"/>
                    </a:lnTo>
                    <a:lnTo>
                      <a:pt x="7" y="130"/>
                    </a:lnTo>
                    <a:lnTo>
                      <a:pt x="7" y="130"/>
                    </a:lnTo>
                    <a:lnTo>
                      <a:pt x="7" y="130"/>
                    </a:lnTo>
                    <a:lnTo>
                      <a:pt x="7" y="130"/>
                    </a:lnTo>
                    <a:lnTo>
                      <a:pt x="7" y="129"/>
                    </a:lnTo>
                    <a:lnTo>
                      <a:pt x="7" y="130"/>
                    </a:lnTo>
                    <a:lnTo>
                      <a:pt x="7" y="129"/>
                    </a:lnTo>
                    <a:lnTo>
                      <a:pt x="7" y="130"/>
                    </a:lnTo>
                    <a:lnTo>
                      <a:pt x="7" y="129"/>
                    </a:lnTo>
                    <a:lnTo>
                      <a:pt x="7" y="130"/>
                    </a:lnTo>
                    <a:lnTo>
                      <a:pt x="7" y="129"/>
                    </a:lnTo>
                    <a:lnTo>
                      <a:pt x="8" y="129"/>
                    </a:lnTo>
                    <a:lnTo>
                      <a:pt x="8" y="128"/>
                    </a:lnTo>
                    <a:lnTo>
                      <a:pt x="8" y="129"/>
                    </a:lnTo>
                    <a:lnTo>
                      <a:pt x="8" y="129"/>
                    </a:lnTo>
                    <a:lnTo>
                      <a:pt x="8" y="128"/>
                    </a:lnTo>
                    <a:lnTo>
                      <a:pt x="8" y="129"/>
                    </a:lnTo>
                    <a:lnTo>
                      <a:pt x="8" y="129"/>
                    </a:lnTo>
                    <a:lnTo>
                      <a:pt x="8" y="128"/>
                    </a:lnTo>
                    <a:lnTo>
                      <a:pt x="8" y="129"/>
                    </a:lnTo>
                    <a:lnTo>
                      <a:pt x="8" y="128"/>
                    </a:lnTo>
                    <a:lnTo>
                      <a:pt x="8" y="129"/>
                    </a:lnTo>
                    <a:lnTo>
                      <a:pt x="8" y="128"/>
                    </a:lnTo>
                    <a:lnTo>
                      <a:pt x="8" y="129"/>
                    </a:lnTo>
                    <a:lnTo>
                      <a:pt x="8" y="128"/>
                    </a:lnTo>
                    <a:lnTo>
                      <a:pt x="8" y="129"/>
                    </a:lnTo>
                    <a:lnTo>
                      <a:pt x="8" y="128"/>
                    </a:lnTo>
                    <a:lnTo>
                      <a:pt x="9" y="128"/>
                    </a:lnTo>
                    <a:lnTo>
                      <a:pt x="9" y="129"/>
                    </a:lnTo>
                    <a:lnTo>
                      <a:pt x="9" y="128"/>
                    </a:lnTo>
                    <a:lnTo>
                      <a:pt x="9" y="128"/>
                    </a:lnTo>
                    <a:lnTo>
                      <a:pt x="9" y="128"/>
                    </a:lnTo>
                    <a:lnTo>
                      <a:pt x="9" y="128"/>
                    </a:lnTo>
                    <a:lnTo>
                      <a:pt x="9" y="127"/>
                    </a:lnTo>
                    <a:lnTo>
                      <a:pt x="9" y="127"/>
                    </a:lnTo>
                    <a:lnTo>
                      <a:pt x="9" y="126"/>
                    </a:lnTo>
                    <a:lnTo>
                      <a:pt x="9" y="126"/>
                    </a:lnTo>
                    <a:lnTo>
                      <a:pt x="9" y="127"/>
                    </a:lnTo>
                    <a:lnTo>
                      <a:pt x="9" y="126"/>
                    </a:lnTo>
                    <a:lnTo>
                      <a:pt x="10" y="126"/>
                    </a:lnTo>
                    <a:lnTo>
                      <a:pt x="10" y="125"/>
                    </a:lnTo>
                    <a:lnTo>
                      <a:pt x="10" y="126"/>
                    </a:lnTo>
                    <a:lnTo>
                      <a:pt x="10" y="126"/>
                    </a:lnTo>
                    <a:lnTo>
                      <a:pt x="10" y="125"/>
                    </a:lnTo>
                    <a:lnTo>
                      <a:pt x="10" y="126"/>
                    </a:lnTo>
                    <a:lnTo>
                      <a:pt x="10" y="125"/>
                    </a:lnTo>
                    <a:lnTo>
                      <a:pt x="10" y="125"/>
                    </a:lnTo>
                    <a:lnTo>
                      <a:pt x="10" y="126"/>
                    </a:lnTo>
                    <a:lnTo>
                      <a:pt x="10" y="125"/>
                    </a:lnTo>
                    <a:lnTo>
                      <a:pt x="10" y="125"/>
                    </a:lnTo>
                    <a:lnTo>
                      <a:pt x="10" y="126"/>
                    </a:lnTo>
                    <a:lnTo>
                      <a:pt x="10" y="125"/>
                    </a:lnTo>
                    <a:lnTo>
                      <a:pt x="11" y="125"/>
                    </a:lnTo>
                    <a:lnTo>
                      <a:pt x="11" y="125"/>
                    </a:lnTo>
                    <a:lnTo>
                      <a:pt x="11" y="125"/>
                    </a:lnTo>
                    <a:lnTo>
                      <a:pt x="11" y="125"/>
                    </a:lnTo>
                    <a:lnTo>
                      <a:pt x="12" y="125"/>
                    </a:lnTo>
                    <a:lnTo>
                      <a:pt x="12" y="124"/>
                    </a:lnTo>
                    <a:lnTo>
                      <a:pt x="12" y="125"/>
                    </a:lnTo>
                    <a:lnTo>
                      <a:pt x="12" y="124"/>
                    </a:lnTo>
                    <a:lnTo>
                      <a:pt x="12" y="124"/>
                    </a:lnTo>
                    <a:lnTo>
                      <a:pt x="12" y="125"/>
                    </a:lnTo>
                    <a:lnTo>
                      <a:pt x="12" y="124"/>
                    </a:lnTo>
                    <a:lnTo>
                      <a:pt x="12" y="124"/>
                    </a:lnTo>
                    <a:lnTo>
                      <a:pt x="12" y="125"/>
                    </a:lnTo>
                    <a:lnTo>
                      <a:pt x="12" y="124"/>
                    </a:lnTo>
                    <a:lnTo>
                      <a:pt x="12" y="124"/>
                    </a:lnTo>
                    <a:lnTo>
                      <a:pt x="12" y="123"/>
                    </a:lnTo>
                    <a:lnTo>
                      <a:pt x="12" y="124"/>
                    </a:lnTo>
                    <a:lnTo>
                      <a:pt x="13" y="124"/>
                    </a:lnTo>
                    <a:lnTo>
                      <a:pt x="13" y="123"/>
                    </a:lnTo>
                    <a:lnTo>
                      <a:pt x="13" y="124"/>
                    </a:lnTo>
                    <a:lnTo>
                      <a:pt x="13" y="123"/>
                    </a:lnTo>
                    <a:lnTo>
                      <a:pt x="13" y="124"/>
                    </a:lnTo>
                    <a:lnTo>
                      <a:pt x="13" y="123"/>
                    </a:lnTo>
                    <a:lnTo>
                      <a:pt x="13" y="123"/>
                    </a:lnTo>
                    <a:lnTo>
                      <a:pt x="13" y="124"/>
                    </a:lnTo>
                    <a:lnTo>
                      <a:pt x="13" y="123"/>
                    </a:lnTo>
                    <a:lnTo>
                      <a:pt x="13" y="123"/>
                    </a:lnTo>
                    <a:lnTo>
                      <a:pt x="13" y="124"/>
                    </a:lnTo>
                    <a:lnTo>
                      <a:pt x="13" y="123"/>
                    </a:lnTo>
                    <a:lnTo>
                      <a:pt x="14" y="123"/>
                    </a:lnTo>
                    <a:lnTo>
                      <a:pt x="14" y="123"/>
                    </a:lnTo>
                    <a:lnTo>
                      <a:pt x="14" y="123"/>
                    </a:lnTo>
                    <a:lnTo>
                      <a:pt x="14" y="123"/>
                    </a:lnTo>
                    <a:lnTo>
                      <a:pt x="14" y="123"/>
                    </a:lnTo>
                    <a:lnTo>
                      <a:pt x="14" y="123"/>
                    </a:lnTo>
                    <a:lnTo>
                      <a:pt x="14" y="123"/>
                    </a:lnTo>
                    <a:lnTo>
                      <a:pt x="14" y="122"/>
                    </a:lnTo>
                    <a:lnTo>
                      <a:pt x="14" y="122"/>
                    </a:lnTo>
                    <a:lnTo>
                      <a:pt x="14" y="121"/>
                    </a:lnTo>
                    <a:lnTo>
                      <a:pt x="14" y="122"/>
                    </a:lnTo>
                    <a:lnTo>
                      <a:pt x="14" y="121"/>
                    </a:lnTo>
                    <a:lnTo>
                      <a:pt x="15" y="122"/>
                    </a:lnTo>
                    <a:lnTo>
                      <a:pt x="15" y="121"/>
                    </a:lnTo>
                    <a:lnTo>
                      <a:pt x="15" y="122"/>
                    </a:lnTo>
                    <a:lnTo>
                      <a:pt x="15" y="121"/>
                    </a:lnTo>
                    <a:lnTo>
                      <a:pt x="15" y="121"/>
                    </a:lnTo>
                    <a:lnTo>
                      <a:pt x="15" y="120"/>
                    </a:lnTo>
                    <a:lnTo>
                      <a:pt x="15" y="121"/>
                    </a:lnTo>
                    <a:lnTo>
                      <a:pt x="15" y="121"/>
                    </a:lnTo>
                    <a:lnTo>
                      <a:pt x="15" y="120"/>
                    </a:lnTo>
                    <a:lnTo>
                      <a:pt x="15" y="121"/>
                    </a:lnTo>
                    <a:lnTo>
                      <a:pt x="15" y="120"/>
                    </a:lnTo>
                    <a:lnTo>
                      <a:pt x="15" y="120"/>
                    </a:lnTo>
                    <a:lnTo>
                      <a:pt x="15" y="120"/>
                    </a:lnTo>
                    <a:lnTo>
                      <a:pt x="15" y="120"/>
                    </a:lnTo>
                    <a:lnTo>
                      <a:pt x="15" y="120"/>
                    </a:lnTo>
                    <a:lnTo>
                      <a:pt x="15" y="120"/>
                    </a:lnTo>
                    <a:lnTo>
                      <a:pt x="15" y="120"/>
                    </a:lnTo>
                    <a:lnTo>
                      <a:pt x="15" y="120"/>
                    </a:lnTo>
                    <a:lnTo>
                      <a:pt x="15" y="120"/>
                    </a:lnTo>
                    <a:lnTo>
                      <a:pt x="16" y="120"/>
                    </a:lnTo>
                    <a:lnTo>
                      <a:pt x="16" y="119"/>
                    </a:lnTo>
                    <a:lnTo>
                      <a:pt x="16" y="119"/>
                    </a:lnTo>
                    <a:lnTo>
                      <a:pt x="16" y="118"/>
                    </a:lnTo>
                    <a:lnTo>
                      <a:pt x="16" y="119"/>
                    </a:lnTo>
                    <a:lnTo>
                      <a:pt x="16" y="118"/>
                    </a:lnTo>
                    <a:lnTo>
                      <a:pt x="16" y="119"/>
                    </a:lnTo>
                    <a:lnTo>
                      <a:pt x="16" y="118"/>
                    </a:lnTo>
                    <a:lnTo>
                      <a:pt x="16" y="119"/>
                    </a:lnTo>
                    <a:lnTo>
                      <a:pt x="16" y="118"/>
                    </a:lnTo>
                    <a:lnTo>
                      <a:pt x="16" y="119"/>
                    </a:lnTo>
                    <a:lnTo>
                      <a:pt x="16" y="118"/>
                    </a:lnTo>
                    <a:lnTo>
                      <a:pt x="17" y="118"/>
                    </a:lnTo>
                    <a:lnTo>
                      <a:pt x="17" y="119"/>
                    </a:lnTo>
                    <a:lnTo>
                      <a:pt x="17" y="118"/>
                    </a:lnTo>
                    <a:lnTo>
                      <a:pt x="17" y="118"/>
                    </a:lnTo>
                    <a:lnTo>
                      <a:pt x="17" y="117"/>
                    </a:lnTo>
                    <a:lnTo>
                      <a:pt x="17" y="118"/>
                    </a:lnTo>
                    <a:lnTo>
                      <a:pt x="17" y="117"/>
                    </a:lnTo>
                    <a:lnTo>
                      <a:pt x="17" y="117"/>
                    </a:lnTo>
                    <a:lnTo>
                      <a:pt x="17" y="118"/>
                    </a:lnTo>
                    <a:lnTo>
                      <a:pt x="17" y="117"/>
                    </a:lnTo>
                    <a:lnTo>
                      <a:pt x="17" y="118"/>
                    </a:lnTo>
                    <a:lnTo>
                      <a:pt x="17" y="117"/>
                    </a:lnTo>
                    <a:lnTo>
                      <a:pt x="17" y="118"/>
                    </a:lnTo>
                    <a:lnTo>
                      <a:pt x="17" y="117"/>
                    </a:lnTo>
                    <a:lnTo>
                      <a:pt x="18" y="118"/>
                    </a:lnTo>
                    <a:lnTo>
                      <a:pt x="18" y="117"/>
                    </a:lnTo>
                    <a:lnTo>
                      <a:pt x="18" y="118"/>
                    </a:lnTo>
                    <a:lnTo>
                      <a:pt x="18" y="117"/>
                    </a:lnTo>
                    <a:lnTo>
                      <a:pt x="18" y="117"/>
                    </a:lnTo>
                    <a:lnTo>
                      <a:pt x="18" y="117"/>
                    </a:lnTo>
                    <a:lnTo>
                      <a:pt x="19" y="117"/>
                    </a:lnTo>
                    <a:lnTo>
                      <a:pt x="19" y="116"/>
                    </a:lnTo>
                    <a:lnTo>
                      <a:pt x="19" y="117"/>
                    </a:lnTo>
                    <a:lnTo>
                      <a:pt x="19" y="116"/>
                    </a:lnTo>
                    <a:lnTo>
                      <a:pt x="19" y="116"/>
                    </a:lnTo>
                    <a:lnTo>
                      <a:pt x="19" y="117"/>
                    </a:lnTo>
                    <a:lnTo>
                      <a:pt x="19" y="116"/>
                    </a:lnTo>
                    <a:lnTo>
                      <a:pt x="19" y="117"/>
                    </a:lnTo>
                    <a:lnTo>
                      <a:pt x="19" y="116"/>
                    </a:lnTo>
                    <a:lnTo>
                      <a:pt x="19" y="116"/>
                    </a:lnTo>
                    <a:lnTo>
                      <a:pt x="19" y="115"/>
                    </a:lnTo>
                    <a:lnTo>
                      <a:pt x="19" y="116"/>
                    </a:lnTo>
                    <a:lnTo>
                      <a:pt x="19" y="115"/>
                    </a:lnTo>
                    <a:lnTo>
                      <a:pt x="19" y="116"/>
                    </a:lnTo>
                    <a:lnTo>
                      <a:pt x="19" y="115"/>
                    </a:lnTo>
                    <a:lnTo>
                      <a:pt x="19" y="115"/>
                    </a:lnTo>
                    <a:lnTo>
                      <a:pt x="19" y="115"/>
                    </a:lnTo>
                    <a:lnTo>
                      <a:pt x="19" y="115"/>
                    </a:lnTo>
                    <a:lnTo>
                      <a:pt x="19" y="115"/>
                    </a:lnTo>
                    <a:lnTo>
                      <a:pt x="19" y="114"/>
                    </a:lnTo>
                    <a:lnTo>
                      <a:pt x="19" y="115"/>
                    </a:lnTo>
                    <a:lnTo>
                      <a:pt x="19" y="114"/>
                    </a:lnTo>
                    <a:lnTo>
                      <a:pt x="19" y="115"/>
                    </a:lnTo>
                    <a:lnTo>
                      <a:pt x="19" y="114"/>
                    </a:lnTo>
                    <a:lnTo>
                      <a:pt x="20" y="115"/>
                    </a:lnTo>
                    <a:lnTo>
                      <a:pt x="20" y="114"/>
                    </a:lnTo>
                    <a:lnTo>
                      <a:pt x="20" y="115"/>
                    </a:lnTo>
                    <a:lnTo>
                      <a:pt x="20" y="114"/>
                    </a:lnTo>
                    <a:lnTo>
                      <a:pt x="20" y="115"/>
                    </a:lnTo>
                    <a:lnTo>
                      <a:pt x="20" y="115"/>
                    </a:lnTo>
                    <a:lnTo>
                      <a:pt x="20" y="114"/>
                    </a:lnTo>
                    <a:lnTo>
                      <a:pt x="20" y="115"/>
                    </a:lnTo>
                    <a:lnTo>
                      <a:pt x="20" y="114"/>
                    </a:lnTo>
                    <a:lnTo>
                      <a:pt x="20" y="114"/>
                    </a:lnTo>
                    <a:lnTo>
                      <a:pt x="20" y="113"/>
                    </a:lnTo>
                    <a:lnTo>
                      <a:pt x="20" y="114"/>
                    </a:lnTo>
                    <a:lnTo>
                      <a:pt x="20" y="113"/>
                    </a:lnTo>
                    <a:lnTo>
                      <a:pt x="20" y="114"/>
                    </a:lnTo>
                    <a:lnTo>
                      <a:pt x="20" y="113"/>
                    </a:lnTo>
                    <a:lnTo>
                      <a:pt x="20" y="113"/>
                    </a:lnTo>
                    <a:lnTo>
                      <a:pt x="21" y="112"/>
                    </a:lnTo>
                    <a:lnTo>
                      <a:pt x="21" y="112"/>
                    </a:lnTo>
                    <a:lnTo>
                      <a:pt x="21" y="110"/>
                    </a:lnTo>
                    <a:lnTo>
                      <a:pt x="21" y="110"/>
                    </a:lnTo>
                    <a:cubicBezTo>
                      <a:pt x="21" y="75"/>
                      <a:pt x="21" y="41"/>
                      <a:pt x="21" y="6"/>
                    </a:cubicBezTo>
                    <a:cubicBezTo>
                      <a:pt x="21" y="50"/>
                      <a:pt x="22" y="94"/>
                      <a:pt x="22" y="138"/>
                    </a:cubicBezTo>
                    <a:lnTo>
                      <a:pt x="22" y="138"/>
                    </a:lnTo>
                    <a:cubicBezTo>
                      <a:pt x="22" y="139"/>
                      <a:pt x="22" y="140"/>
                      <a:pt x="22" y="141"/>
                    </a:cubicBezTo>
                    <a:lnTo>
                      <a:pt x="22" y="139"/>
                    </a:lnTo>
                    <a:lnTo>
                      <a:pt x="23" y="140"/>
                    </a:lnTo>
                    <a:lnTo>
                      <a:pt x="23" y="139"/>
                    </a:lnTo>
                    <a:lnTo>
                      <a:pt x="23" y="140"/>
                    </a:lnTo>
                    <a:lnTo>
                      <a:pt x="23" y="139"/>
                    </a:lnTo>
                    <a:lnTo>
                      <a:pt x="23" y="139"/>
                    </a:lnTo>
                    <a:lnTo>
                      <a:pt x="23" y="138"/>
                    </a:lnTo>
                    <a:lnTo>
                      <a:pt x="23" y="138"/>
                    </a:lnTo>
                    <a:lnTo>
                      <a:pt x="23" y="138"/>
                    </a:lnTo>
                    <a:lnTo>
                      <a:pt x="23" y="138"/>
                    </a:lnTo>
                    <a:lnTo>
                      <a:pt x="23" y="138"/>
                    </a:lnTo>
                    <a:lnTo>
                      <a:pt x="23" y="138"/>
                    </a:lnTo>
                    <a:lnTo>
                      <a:pt x="23" y="138"/>
                    </a:lnTo>
                    <a:lnTo>
                      <a:pt x="23" y="138"/>
                    </a:lnTo>
                    <a:lnTo>
                      <a:pt x="23" y="138"/>
                    </a:lnTo>
                    <a:lnTo>
                      <a:pt x="23" y="138"/>
                    </a:lnTo>
                    <a:lnTo>
                      <a:pt x="23" y="138"/>
                    </a:lnTo>
                    <a:lnTo>
                      <a:pt x="23" y="138"/>
                    </a:lnTo>
                    <a:lnTo>
                      <a:pt x="24" y="138"/>
                    </a:lnTo>
                    <a:lnTo>
                      <a:pt x="24" y="137"/>
                    </a:lnTo>
                    <a:lnTo>
                      <a:pt x="24" y="138"/>
                    </a:lnTo>
                    <a:lnTo>
                      <a:pt x="24" y="137"/>
                    </a:lnTo>
                    <a:lnTo>
                      <a:pt x="24" y="137"/>
                    </a:lnTo>
                    <a:lnTo>
                      <a:pt x="24" y="138"/>
                    </a:lnTo>
                    <a:lnTo>
                      <a:pt x="24" y="137"/>
                    </a:lnTo>
                    <a:lnTo>
                      <a:pt x="24" y="137"/>
                    </a:lnTo>
                    <a:lnTo>
                      <a:pt x="24" y="136"/>
                    </a:lnTo>
                    <a:lnTo>
                      <a:pt x="24" y="137"/>
                    </a:lnTo>
                    <a:lnTo>
                      <a:pt x="24" y="137"/>
                    </a:lnTo>
                    <a:lnTo>
                      <a:pt x="24" y="136"/>
                    </a:lnTo>
                    <a:lnTo>
                      <a:pt x="24" y="137"/>
                    </a:lnTo>
                    <a:lnTo>
                      <a:pt x="24" y="136"/>
                    </a:lnTo>
                    <a:lnTo>
                      <a:pt x="24" y="137"/>
                    </a:lnTo>
                    <a:lnTo>
                      <a:pt x="25" y="136"/>
                    </a:lnTo>
                    <a:lnTo>
                      <a:pt x="25" y="137"/>
                    </a:lnTo>
                    <a:lnTo>
                      <a:pt x="25" y="136"/>
                    </a:lnTo>
                    <a:lnTo>
                      <a:pt x="25" y="136"/>
                    </a:lnTo>
                    <a:lnTo>
                      <a:pt x="25" y="137"/>
                    </a:lnTo>
                    <a:lnTo>
                      <a:pt x="25" y="136"/>
                    </a:lnTo>
                    <a:lnTo>
                      <a:pt x="25" y="136"/>
                    </a:lnTo>
                    <a:lnTo>
                      <a:pt x="25" y="137"/>
                    </a:lnTo>
                    <a:lnTo>
                      <a:pt x="25" y="136"/>
                    </a:lnTo>
                    <a:lnTo>
                      <a:pt x="25" y="136"/>
                    </a:lnTo>
                    <a:lnTo>
                      <a:pt x="25" y="136"/>
                    </a:lnTo>
                    <a:lnTo>
                      <a:pt x="25" y="136"/>
                    </a:lnTo>
                    <a:lnTo>
                      <a:pt x="25" y="136"/>
                    </a:lnTo>
                    <a:lnTo>
                      <a:pt x="25" y="137"/>
                    </a:lnTo>
                    <a:lnTo>
                      <a:pt x="25" y="136"/>
                    </a:lnTo>
                    <a:lnTo>
                      <a:pt x="26" y="136"/>
                    </a:lnTo>
                    <a:lnTo>
                      <a:pt x="26" y="137"/>
                    </a:lnTo>
                    <a:lnTo>
                      <a:pt x="26" y="136"/>
                    </a:lnTo>
                    <a:lnTo>
                      <a:pt x="26" y="136"/>
                    </a:lnTo>
                    <a:lnTo>
                      <a:pt x="26" y="136"/>
                    </a:lnTo>
                    <a:lnTo>
                      <a:pt x="26" y="136"/>
                    </a:lnTo>
                    <a:lnTo>
                      <a:pt x="26" y="136"/>
                    </a:lnTo>
                    <a:lnTo>
                      <a:pt x="26" y="136"/>
                    </a:lnTo>
                    <a:lnTo>
                      <a:pt x="26" y="135"/>
                    </a:lnTo>
                    <a:lnTo>
                      <a:pt x="27" y="135"/>
                    </a:lnTo>
                    <a:lnTo>
                      <a:pt x="27" y="136"/>
                    </a:lnTo>
                    <a:lnTo>
                      <a:pt x="27" y="135"/>
                    </a:lnTo>
                    <a:lnTo>
                      <a:pt x="27" y="136"/>
                    </a:lnTo>
                    <a:lnTo>
                      <a:pt x="27" y="135"/>
                    </a:lnTo>
                    <a:lnTo>
                      <a:pt x="27" y="136"/>
                    </a:lnTo>
                    <a:lnTo>
                      <a:pt x="27" y="136"/>
                    </a:lnTo>
                    <a:lnTo>
                      <a:pt x="27" y="136"/>
                    </a:lnTo>
                    <a:lnTo>
                      <a:pt x="27" y="136"/>
                    </a:lnTo>
                    <a:lnTo>
                      <a:pt x="27" y="136"/>
                    </a:lnTo>
                    <a:lnTo>
                      <a:pt x="27" y="136"/>
                    </a:lnTo>
                    <a:lnTo>
                      <a:pt x="27" y="136"/>
                    </a:lnTo>
                    <a:lnTo>
                      <a:pt x="27" y="136"/>
                    </a:lnTo>
                    <a:lnTo>
                      <a:pt x="27" y="136"/>
                    </a:lnTo>
                    <a:lnTo>
                      <a:pt x="27" y="136"/>
                    </a:lnTo>
                    <a:lnTo>
                      <a:pt x="27" y="136"/>
                    </a:lnTo>
                    <a:lnTo>
                      <a:pt x="27" y="136"/>
                    </a:lnTo>
                    <a:lnTo>
                      <a:pt x="27" y="136"/>
                    </a:lnTo>
                    <a:lnTo>
                      <a:pt x="27" y="136"/>
                    </a:lnTo>
                    <a:lnTo>
                      <a:pt x="27" y="136"/>
                    </a:lnTo>
                    <a:lnTo>
                      <a:pt x="27" y="136"/>
                    </a:lnTo>
                    <a:lnTo>
                      <a:pt x="27" y="136"/>
                    </a:lnTo>
                    <a:lnTo>
                      <a:pt x="27" y="136"/>
                    </a:lnTo>
                    <a:lnTo>
                      <a:pt x="27" y="136"/>
                    </a:lnTo>
                    <a:lnTo>
                      <a:pt x="27" y="136"/>
                    </a:lnTo>
                    <a:lnTo>
                      <a:pt x="28" y="136"/>
                    </a:lnTo>
                    <a:lnTo>
                      <a:pt x="28" y="136"/>
                    </a:lnTo>
                    <a:lnTo>
                      <a:pt x="28" y="136"/>
                    </a:lnTo>
                    <a:lnTo>
                      <a:pt x="28" y="136"/>
                    </a:lnTo>
                    <a:lnTo>
                      <a:pt x="28" y="136"/>
                    </a:lnTo>
                    <a:lnTo>
                      <a:pt x="28" y="136"/>
                    </a:lnTo>
                    <a:lnTo>
                      <a:pt x="28" y="136"/>
                    </a:lnTo>
                    <a:lnTo>
                      <a:pt x="28" y="136"/>
                    </a:lnTo>
                    <a:lnTo>
                      <a:pt x="28" y="136"/>
                    </a:lnTo>
                    <a:lnTo>
                      <a:pt x="28" y="136"/>
                    </a:lnTo>
                    <a:lnTo>
                      <a:pt x="28" y="136"/>
                    </a:lnTo>
                    <a:lnTo>
                      <a:pt x="28" y="136"/>
                    </a:lnTo>
                    <a:lnTo>
                      <a:pt x="28" y="136"/>
                    </a:lnTo>
                    <a:lnTo>
                      <a:pt x="28" y="136"/>
                    </a:lnTo>
                    <a:lnTo>
                      <a:pt x="28" y="136"/>
                    </a:lnTo>
                    <a:lnTo>
                      <a:pt x="29" y="136"/>
                    </a:lnTo>
                    <a:lnTo>
                      <a:pt x="29" y="136"/>
                    </a:lnTo>
                    <a:lnTo>
                      <a:pt x="29" y="136"/>
                    </a:lnTo>
                    <a:lnTo>
                      <a:pt x="29" y="136"/>
                    </a:lnTo>
                    <a:lnTo>
                      <a:pt x="29" y="136"/>
                    </a:lnTo>
                    <a:lnTo>
                      <a:pt x="29" y="136"/>
                    </a:lnTo>
                    <a:lnTo>
                      <a:pt x="29" y="136"/>
                    </a:lnTo>
                    <a:lnTo>
                      <a:pt x="29" y="136"/>
                    </a:lnTo>
                    <a:lnTo>
                      <a:pt x="29" y="136"/>
                    </a:lnTo>
                    <a:lnTo>
                      <a:pt x="29" y="136"/>
                    </a:lnTo>
                    <a:lnTo>
                      <a:pt x="29" y="136"/>
                    </a:lnTo>
                    <a:lnTo>
                      <a:pt x="29" y="136"/>
                    </a:lnTo>
                    <a:lnTo>
                      <a:pt x="29" y="136"/>
                    </a:lnTo>
                    <a:lnTo>
                      <a:pt x="29" y="136"/>
                    </a:lnTo>
                    <a:lnTo>
                      <a:pt x="30" y="136"/>
                    </a:lnTo>
                    <a:lnTo>
                      <a:pt x="30" y="136"/>
                    </a:lnTo>
                    <a:lnTo>
                      <a:pt x="30" y="136"/>
                    </a:lnTo>
                    <a:lnTo>
                      <a:pt x="30" y="136"/>
                    </a:lnTo>
                    <a:lnTo>
                      <a:pt x="30" y="136"/>
                    </a:lnTo>
                    <a:lnTo>
                      <a:pt x="30" y="136"/>
                    </a:lnTo>
                    <a:lnTo>
                      <a:pt x="30" y="136"/>
                    </a:lnTo>
                    <a:lnTo>
                      <a:pt x="31" y="136"/>
                    </a:lnTo>
                    <a:lnTo>
                      <a:pt x="31" y="137"/>
                    </a:lnTo>
                    <a:lnTo>
                      <a:pt x="31" y="136"/>
                    </a:lnTo>
                    <a:lnTo>
                      <a:pt x="31" y="136"/>
                    </a:lnTo>
                    <a:lnTo>
                      <a:pt x="31" y="136"/>
                    </a:lnTo>
                    <a:lnTo>
                      <a:pt x="31" y="136"/>
                    </a:lnTo>
                    <a:lnTo>
                      <a:pt x="32" y="136"/>
                    </a:lnTo>
                    <a:lnTo>
                      <a:pt x="32" y="136"/>
                    </a:lnTo>
                    <a:lnTo>
                      <a:pt x="32" y="136"/>
                    </a:lnTo>
                    <a:lnTo>
                      <a:pt x="32" y="136"/>
                    </a:lnTo>
                    <a:lnTo>
                      <a:pt x="32" y="136"/>
                    </a:lnTo>
                    <a:lnTo>
                      <a:pt x="32" y="136"/>
                    </a:lnTo>
                    <a:lnTo>
                      <a:pt x="32" y="136"/>
                    </a:lnTo>
                    <a:lnTo>
                      <a:pt x="32" y="136"/>
                    </a:lnTo>
                    <a:lnTo>
                      <a:pt x="32" y="136"/>
                    </a:lnTo>
                    <a:lnTo>
                      <a:pt x="32" y="136"/>
                    </a:lnTo>
                    <a:lnTo>
                      <a:pt x="32" y="136"/>
                    </a:lnTo>
                    <a:lnTo>
                      <a:pt x="32" y="136"/>
                    </a:lnTo>
                    <a:lnTo>
                      <a:pt x="32" y="136"/>
                    </a:lnTo>
                    <a:lnTo>
                      <a:pt x="32" y="136"/>
                    </a:lnTo>
                    <a:lnTo>
                      <a:pt x="32" y="136"/>
                    </a:lnTo>
                    <a:lnTo>
                      <a:pt x="32" y="136"/>
                    </a:lnTo>
                    <a:lnTo>
                      <a:pt x="32" y="136"/>
                    </a:lnTo>
                    <a:lnTo>
                      <a:pt x="32" y="136"/>
                    </a:lnTo>
                    <a:lnTo>
                      <a:pt x="32" y="136"/>
                    </a:lnTo>
                    <a:lnTo>
                      <a:pt x="33" y="136"/>
                    </a:lnTo>
                    <a:lnTo>
                      <a:pt x="33" y="136"/>
                    </a:lnTo>
                    <a:lnTo>
                      <a:pt x="33" y="136"/>
                    </a:lnTo>
                    <a:lnTo>
                      <a:pt x="33" y="136"/>
                    </a:lnTo>
                    <a:lnTo>
                      <a:pt x="33" y="136"/>
                    </a:lnTo>
                    <a:lnTo>
                      <a:pt x="33" y="136"/>
                    </a:lnTo>
                    <a:lnTo>
                      <a:pt x="33" y="136"/>
                    </a:lnTo>
                    <a:lnTo>
                      <a:pt x="33" y="136"/>
                    </a:lnTo>
                    <a:lnTo>
                      <a:pt x="33" y="136"/>
                    </a:lnTo>
                    <a:lnTo>
                      <a:pt x="33" y="136"/>
                    </a:lnTo>
                    <a:lnTo>
                      <a:pt x="33" y="136"/>
                    </a:lnTo>
                    <a:lnTo>
                      <a:pt x="33" y="136"/>
                    </a:lnTo>
                    <a:lnTo>
                      <a:pt x="33" y="136"/>
                    </a:lnTo>
                    <a:lnTo>
                      <a:pt x="33" y="136"/>
                    </a:lnTo>
                    <a:lnTo>
                      <a:pt x="33" y="136"/>
                    </a:lnTo>
                    <a:lnTo>
                      <a:pt x="33" y="136"/>
                    </a:lnTo>
                    <a:lnTo>
                      <a:pt x="33" y="136"/>
                    </a:lnTo>
                    <a:lnTo>
                      <a:pt x="34" y="136"/>
                    </a:lnTo>
                    <a:lnTo>
                      <a:pt x="34" y="135"/>
                    </a:lnTo>
                    <a:lnTo>
                      <a:pt x="34" y="136"/>
                    </a:lnTo>
                    <a:lnTo>
                      <a:pt x="34" y="135"/>
                    </a:lnTo>
                    <a:lnTo>
                      <a:pt x="34" y="136"/>
                    </a:lnTo>
                    <a:lnTo>
                      <a:pt x="34" y="136"/>
                    </a:lnTo>
                    <a:lnTo>
                      <a:pt x="34" y="135"/>
                    </a:lnTo>
                    <a:lnTo>
                      <a:pt x="34" y="136"/>
                    </a:lnTo>
                    <a:lnTo>
                      <a:pt x="34" y="136"/>
                    </a:lnTo>
                    <a:lnTo>
                      <a:pt x="34" y="135"/>
                    </a:lnTo>
                    <a:lnTo>
                      <a:pt x="34" y="136"/>
                    </a:lnTo>
                    <a:lnTo>
                      <a:pt x="34" y="135"/>
                    </a:lnTo>
                    <a:lnTo>
                      <a:pt x="34" y="136"/>
                    </a:lnTo>
                    <a:lnTo>
                      <a:pt x="34" y="135"/>
                    </a:lnTo>
                    <a:lnTo>
                      <a:pt x="34" y="136"/>
                    </a:lnTo>
                    <a:lnTo>
                      <a:pt x="34" y="135"/>
                    </a:lnTo>
                    <a:lnTo>
                      <a:pt x="34" y="136"/>
                    </a:lnTo>
                    <a:lnTo>
                      <a:pt x="34" y="135"/>
                    </a:lnTo>
                    <a:lnTo>
                      <a:pt x="35" y="135"/>
                    </a:lnTo>
                    <a:lnTo>
                      <a:pt x="35" y="136"/>
                    </a:lnTo>
                    <a:lnTo>
                      <a:pt x="35" y="135"/>
                    </a:lnTo>
                    <a:lnTo>
                      <a:pt x="35" y="136"/>
                    </a:lnTo>
                    <a:lnTo>
                      <a:pt x="35" y="135"/>
                    </a:lnTo>
                    <a:lnTo>
                      <a:pt x="35" y="136"/>
                    </a:lnTo>
                    <a:lnTo>
                      <a:pt x="35" y="135"/>
                    </a:lnTo>
                    <a:lnTo>
                      <a:pt x="35" y="136"/>
                    </a:lnTo>
                    <a:lnTo>
                      <a:pt x="35" y="135"/>
                    </a:lnTo>
                    <a:lnTo>
                      <a:pt x="35" y="136"/>
                    </a:lnTo>
                    <a:lnTo>
                      <a:pt x="35" y="135"/>
                    </a:lnTo>
                    <a:lnTo>
                      <a:pt x="35" y="136"/>
                    </a:lnTo>
                    <a:lnTo>
                      <a:pt x="35" y="136"/>
                    </a:lnTo>
                    <a:lnTo>
                      <a:pt x="35" y="135"/>
                    </a:lnTo>
                    <a:lnTo>
                      <a:pt x="35" y="136"/>
                    </a:lnTo>
                    <a:lnTo>
                      <a:pt x="35" y="135"/>
                    </a:lnTo>
                    <a:lnTo>
                      <a:pt x="35" y="136"/>
                    </a:lnTo>
                    <a:lnTo>
                      <a:pt x="35" y="135"/>
                    </a:lnTo>
                    <a:lnTo>
                      <a:pt x="35" y="136"/>
                    </a:lnTo>
                    <a:lnTo>
                      <a:pt x="35" y="135"/>
                    </a:lnTo>
                    <a:lnTo>
                      <a:pt x="35" y="136"/>
                    </a:lnTo>
                    <a:lnTo>
                      <a:pt x="36" y="135"/>
                    </a:lnTo>
                    <a:lnTo>
                      <a:pt x="36" y="136"/>
                    </a:lnTo>
                    <a:lnTo>
                      <a:pt x="36" y="135"/>
                    </a:lnTo>
                    <a:lnTo>
                      <a:pt x="36" y="136"/>
                    </a:lnTo>
                    <a:lnTo>
                      <a:pt x="36" y="135"/>
                    </a:lnTo>
                    <a:lnTo>
                      <a:pt x="36" y="135"/>
                    </a:lnTo>
                    <a:lnTo>
                      <a:pt x="36" y="134"/>
                    </a:lnTo>
                    <a:lnTo>
                      <a:pt x="36" y="135"/>
                    </a:lnTo>
                    <a:lnTo>
                      <a:pt x="37" y="135"/>
                    </a:lnTo>
                    <a:lnTo>
                      <a:pt x="37" y="134"/>
                    </a:lnTo>
                    <a:lnTo>
                      <a:pt x="37" y="134"/>
                    </a:lnTo>
                    <a:lnTo>
                      <a:pt x="37" y="135"/>
                    </a:lnTo>
                    <a:lnTo>
                      <a:pt x="37" y="134"/>
                    </a:lnTo>
                    <a:lnTo>
                      <a:pt x="37" y="135"/>
                    </a:lnTo>
                    <a:lnTo>
                      <a:pt x="37" y="135"/>
                    </a:lnTo>
                    <a:lnTo>
                      <a:pt x="37" y="134"/>
                    </a:lnTo>
                    <a:lnTo>
                      <a:pt x="37" y="135"/>
                    </a:lnTo>
                    <a:lnTo>
                      <a:pt x="37" y="134"/>
                    </a:lnTo>
                    <a:lnTo>
                      <a:pt x="37" y="134"/>
                    </a:lnTo>
                    <a:lnTo>
                      <a:pt x="37" y="135"/>
                    </a:lnTo>
                    <a:lnTo>
                      <a:pt x="37" y="135"/>
                    </a:lnTo>
                    <a:lnTo>
                      <a:pt x="37" y="134"/>
                    </a:lnTo>
                    <a:lnTo>
                      <a:pt x="37" y="135"/>
                    </a:lnTo>
                    <a:lnTo>
                      <a:pt x="37" y="134"/>
                    </a:lnTo>
                    <a:lnTo>
                      <a:pt x="37" y="135"/>
                    </a:lnTo>
                    <a:lnTo>
                      <a:pt x="37" y="134"/>
                    </a:lnTo>
                    <a:lnTo>
                      <a:pt x="37" y="135"/>
                    </a:lnTo>
                    <a:lnTo>
                      <a:pt x="38" y="135"/>
                    </a:lnTo>
                    <a:lnTo>
                      <a:pt x="38" y="134"/>
                    </a:lnTo>
                    <a:lnTo>
                      <a:pt x="38" y="135"/>
                    </a:lnTo>
                    <a:lnTo>
                      <a:pt x="38" y="135"/>
                    </a:lnTo>
                    <a:lnTo>
                      <a:pt x="38" y="134"/>
                    </a:lnTo>
                    <a:lnTo>
                      <a:pt x="38" y="135"/>
                    </a:lnTo>
                    <a:lnTo>
                      <a:pt x="38" y="134"/>
                    </a:lnTo>
                    <a:lnTo>
                      <a:pt x="38" y="135"/>
                    </a:lnTo>
                    <a:lnTo>
                      <a:pt x="38" y="134"/>
                    </a:lnTo>
                    <a:lnTo>
                      <a:pt x="38" y="135"/>
                    </a:lnTo>
                    <a:lnTo>
                      <a:pt x="39" y="135"/>
                    </a:lnTo>
                    <a:lnTo>
                      <a:pt x="39" y="134"/>
                    </a:lnTo>
                    <a:lnTo>
                      <a:pt x="39" y="134"/>
                    </a:lnTo>
                    <a:lnTo>
                      <a:pt x="39" y="135"/>
                    </a:lnTo>
                    <a:lnTo>
                      <a:pt x="39" y="134"/>
                    </a:lnTo>
                    <a:lnTo>
                      <a:pt x="39" y="134"/>
                    </a:lnTo>
                    <a:lnTo>
                      <a:pt x="39" y="133"/>
                    </a:lnTo>
                    <a:lnTo>
                      <a:pt x="39" y="134"/>
                    </a:lnTo>
                    <a:lnTo>
                      <a:pt x="40" y="134"/>
                    </a:lnTo>
                    <a:lnTo>
                      <a:pt x="40" y="133"/>
                    </a:lnTo>
                    <a:lnTo>
                      <a:pt x="40" y="134"/>
                    </a:lnTo>
                    <a:lnTo>
                      <a:pt x="40" y="134"/>
                    </a:lnTo>
                    <a:lnTo>
                      <a:pt x="40" y="133"/>
                    </a:lnTo>
                    <a:lnTo>
                      <a:pt x="40" y="135"/>
                    </a:lnTo>
                    <a:lnTo>
                      <a:pt x="40" y="134"/>
                    </a:lnTo>
                    <a:lnTo>
                      <a:pt x="40" y="135"/>
                    </a:lnTo>
                    <a:lnTo>
                      <a:pt x="40" y="134"/>
                    </a:lnTo>
                    <a:lnTo>
                      <a:pt x="40" y="135"/>
                    </a:lnTo>
                    <a:lnTo>
                      <a:pt x="40" y="134"/>
                    </a:lnTo>
                    <a:lnTo>
                      <a:pt x="41" y="134"/>
                    </a:lnTo>
                    <a:lnTo>
                      <a:pt x="41" y="135"/>
                    </a:lnTo>
                    <a:lnTo>
                      <a:pt x="41" y="134"/>
                    </a:lnTo>
                  </a:path>
                </a:pathLst>
              </a:custGeom>
              <a:noFill/>
              <a:ln w="0">
                <a:solidFill>
                  <a:srgbClr val="FFFF66"/>
                </a:solidFill>
                <a:prstDash val="solid"/>
                <a:round/>
                <a:headEnd/>
                <a:tailEnd/>
              </a:ln>
            </p:spPr>
            <p:txBody>
              <a:bodyPr/>
              <a:lstStyle/>
              <a:p>
                <a:endParaRPr lang="en-GB"/>
              </a:p>
            </p:txBody>
          </p:sp>
          <p:sp>
            <p:nvSpPr>
              <p:cNvPr id="214026" name="Freeform 10"/>
              <p:cNvSpPr>
                <a:spLocks/>
              </p:cNvSpPr>
              <p:nvPr/>
            </p:nvSpPr>
            <p:spPr bwMode="auto">
              <a:xfrm>
                <a:off x="524" y="1900"/>
                <a:ext cx="342" cy="55"/>
              </a:xfrm>
              <a:custGeom>
                <a:avLst/>
                <a:gdLst/>
                <a:ahLst/>
                <a:cxnLst>
                  <a:cxn ang="0">
                    <a:pos x="1" y="2"/>
                  </a:cxn>
                  <a:cxn ang="0">
                    <a:pos x="1" y="2"/>
                  </a:cxn>
                  <a:cxn ang="0">
                    <a:pos x="2" y="2"/>
                  </a:cxn>
                  <a:cxn ang="0">
                    <a:pos x="3" y="1"/>
                  </a:cxn>
                  <a:cxn ang="0">
                    <a:pos x="4" y="3"/>
                  </a:cxn>
                  <a:cxn ang="0">
                    <a:pos x="5" y="3"/>
                  </a:cxn>
                  <a:cxn ang="0">
                    <a:pos x="6" y="3"/>
                  </a:cxn>
                  <a:cxn ang="0">
                    <a:pos x="6" y="2"/>
                  </a:cxn>
                  <a:cxn ang="0">
                    <a:pos x="6" y="3"/>
                  </a:cxn>
                  <a:cxn ang="0">
                    <a:pos x="7" y="3"/>
                  </a:cxn>
                  <a:cxn ang="0">
                    <a:pos x="8" y="2"/>
                  </a:cxn>
                  <a:cxn ang="0">
                    <a:pos x="9" y="3"/>
                  </a:cxn>
                  <a:cxn ang="0">
                    <a:pos x="9" y="2"/>
                  </a:cxn>
                  <a:cxn ang="0">
                    <a:pos x="9" y="3"/>
                  </a:cxn>
                  <a:cxn ang="0">
                    <a:pos x="11" y="3"/>
                  </a:cxn>
                  <a:cxn ang="0">
                    <a:pos x="11" y="3"/>
                  </a:cxn>
                  <a:cxn ang="0">
                    <a:pos x="12" y="3"/>
                  </a:cxn>
                  <a:cxn ang="0">
                    <a:pos x="12" y="2"/>
                  </a:cxn>
                  <a:cxn ang="0">
                    <a:pos x="13" y="3"/>
                  </a:cxn>
                  <a:cxn ang="0">
                    <a:pos x="13" y="3"/>
                  </a:cxn>
                  <a:cxn ang="0">
                    <a:pos x="14" y="3"/>
                  </a:cxn>
                  <a:cxn ang="0">
                    <a:pos x="15" y="3"/>
                  </a:cxn>
                  <a:cxn ang="0">
                    <a:pos x="15" y="3"/>
                  </a:cxn>
                  <a:cxn ang="0">
                    <a:pos x="16" y="3"/>
                  </a:cxn>
                  <a:cxn ang="0">
                    <a:pos x="17" y="3"/>
                  </a:cxn>
                  <a:cxn ang="0">
                    <a:pos x="17" y="3"/>
                  </a:cxn>
                  <a:cxn ang="0">
                    <a:pos x="18" y="4"/>
                  </a:cxn>
                  <a:cxn ang="0">
                    <a:pos x="18" y="5"/>
                  </a:cxn>
                  <a:cxn ang="0">
                    <a:pos x="19" y="5"/>
                  </a:cxn>
                  <a:cxn ang="0">
                    <a:pos x="20" y="5"/>
                  </a:cxn>
                  <a:cxn ang="0">
                    <a:pos x="20" y="5"/>
                  </a:cxn>
                  <a:cxn ang="0">
                    <a:pos x="21" y="6"/>
                  </a:cxn>
                  <a:cxn ang="0">
                    <a:pos x="22" y="5"/>
                  </a:cxn>
                  <a:cxn ang="0">
                    <a:pos x="23" y="5"/>
                  </a:cxn>
                  <a:cxn ang="0">
                    <a:pos x="23" y="5"/>
                  </a:cxn>
                  <a:cxn ang="0">
                    <a:pos x="25" y="5"/>
                  </a:cxn>
                  <a:cxn ang="0">
                    <a:pos x="25" y="5"/>
                  </a:cxn>
                  <a:cxn ang="0">
                    <a:pos x="26" y="5"/>
                  </a:cxn>
                  <a:cxn ang="0">
                    <a:pos x="26" y="5"/>
                  </a:cxn>
                  <a:cxn ang="0">
                    <a:pos x="27" y="5"/>
                  </a:cxn>
                  <a:cxn ang="0">
                    <a:pos x="27" y="4"/>
                  </a:cxn>
                  <a:cxn ang="0">
                    <a:pos x="28" y="4"/>
                  </a:cxn>
                  <a:cxn ang="0">
                    <a:pos x="29" y="5"/>
                  </a:cxn>
                  <a:cxn ang="0">
                    <a:pos x="30" y="5"/>
                  </a:cxn>
                  <a:cxn ang="0">
                    <a:pos x="31" y="5"/>
                  </a:cxn>
                  <a:cxn ang="0">
                    <a:pos x="32" y="5"/>
                  </a:cxn>
                  <a:cxn ang="0">
                    <a:pos x="32" y="5"/>
                  </a:cxn>
                  <a:cxn ang="0">
                    <a:pos x="33" y="5"/>
                  </a:cxn>
                  <a:cxn ang="0">
                    <a:pos x="33" y="5"/>
                  </a:cxn>
                  <a:cxn ang="0">
                    <a:pos x="34" y="5"/>
                  </a:cxn>
                  <a:cxn ang="0">
                    <a:pos x="36" y="5"/>
                  </a:cxn>
                  <a:cxn ang="0">
                    <a:pos x="36" y="5"/>
                  </a:cxn>
                  <a:cxn ang="0">
                    <a:pos x="37" y="5"/>
                  </a:cxn>
                  <a:cxn ang="0">
                    <a:pos x="38" y="5"/>
                  </a:cxn>
                  <a:cxn ang="0">
                    <a:pos x="38" y="5"/>
                  </a:cxn>
                  <a:cxn ang="0">
                    <a:pos x="41" y="5"/>
                  </a:cxn>
                  <a:cxn ang="0">
                    <a:pos x="42" y="5"/>
                  </a:cxn>
                  <a:cxn ang="0">
                    <a:pos x="42" y="4"/>
                  </a:cxn>
                  <a:cxn ang="0">
                    <a:pos x="43" y="4"/>
                  </a:cxn>
                </a:cxnLst>
                <a:rect l="0" t="0" r="r" b="b"/>
                <a:pathLst>
                  <a:path w="43" h="6">
                    <a:moveTo>
                      <a:pt x="0" y="1"/>
                    </a:moveTo>
                    <a:lnTo>
                      <a:pt x="0" y="1"/>
                    </a:lnTo>
                    <a:lnTo>
                      <a:pt x="0" y="2"/>
                    </a:lnTo>
                    <a:lnTo>
                      <a:pt x="0" y="1"/>
                    </a:lnTo>
                    <a:lnTo>
                      <a:pt x="0" y="2"/>
                    </a:lnTo>
                    <a:lnTo>
                      <a:pt x="0" y="1"/>
                    </a:lnTo>
                    <a:lnTo>
                      <a:pt x="1" y="1"/>
                    </a:lnTo>
                    <a:lnTo>
                      <a:pt x="1" y="2"/>
                    </a:lnTo>
                    <a:lnTo>
                      <a:pt x="1" y="1"/>
                    </a:lnTo>
                    <a:lnTo>
                      <a:pt x="1" y="2"/>
                    </a:lnTo>
                    <a:lnTo>
                      <a:pt x="1" y="1"/>
                    </a:lnTo>
                    <a:lnTo>
                      <a:pt x="1" y="1"/>
                    </a:lnTo>
                    <a:lnTo>
                      <a:pt x="1" y="2"/>
                    </a:lnTo>
                    <a:lnTo>
                      <a:pt x="1" y="1"/>
                    </a:lnTo>
                    <a:lnTo>
                      <a:pt x="1" y="1"/>
                    </a:lnTo>
                    <a:lnTo>
                      <a:pt x="1" y="2"/>
                    </a:lnTo>
                    <a:lnTo>
                      <a:pt x="1" y="1"/>
                    </a:lnTo>
                    <a:lnTo>
                      <a:pt x="1" y="2"/>
                    </a:lnTo>
                    <a:lnTo>
                      <a:pt x="1" y="1"/>
                    </a:lnTo>
                    <a:lnTo>
                      <a:pt x="1" y="2"/>
                    </a:lnTo>
                    <a:lnTo>
                      <a:pt x="2" y="1"/>
                    </a:lnTo>
                    <a:lnTo>
                      <a:pt x="2" y="2"/>
                    </a:lnTo>
                    <a:lnTo>
                      <a:pt x="2" y="2"/>
                    </a:lnTo>
                    <a:lnTo>
                      <a:pt x="2" y="1"/>
                    </a:lnTo>
                    <a:lnTo>
                      <a:pt x="2" y="2"/>
                    </a:lnTo>
                    <a:lnTo>
                      <a:pt x="2" y="2"/>
                    </a:lnTo>
                    <a:lnTo>
                      <a:pt x="2" y="1"/>
                    </a:lnTo>
                    <a:lnTo>
                      <a:pt x="2" y="2"/>
                    </a:lnTo>
                    <a:lnTo>
                      <a:pt x="2" y="1"/>
                    </a:lnTo>
                    <a:lnTo>
                      <a:pt x="2" y="2"/>
                    </a:lnTo>
                    <a:lnTo>
                      <a:pt x="2" y="1"/>
                    </a:lnTo>
                    <a:lnTo>
                      <a:pt x="3" y="1"/>
                    </a:lnTo>
                    <a:lnTo>
                      <a:pt x="3" y="0"/>
                    </a:lnTo>
                    <a:lnTo>
                      <a:pt x="3" y="1"/>
                    </a:lnTo>
                    <a:lnTo>
                      <a:pt x="3" y="1"/>
                    </a:lnTo>
                    <a:lnTo>
                      <a:pt x="3" y="3"/>
                    </a:lnTo>
                    <a:lnTo>
                      <a:pt x="3" y="1"/>
                    </a:lnTo>
                    <a:lnTo>
                      <a:pt x="3" y="1"/>
                    </a:lnTo>
                    <a:lnTo>
                      <a:pt x="3" y="2"/>
                    </a:lnTo>
                    <a:lnTo>
                      <a:pt x="3" y="1"/>
                    </a:lnTo>
                    <a:lnTo>
                      <a:pt x="4" y="1"/>
                    </a:lnTo>
                    <a:lnTo>
                      <a:pt x="4" y="2"/>
                    </a:lnTo>
                    <a:lnTo>
                      <a:pt x="4" y="1"/>
                    </a:lnTo>
                    <a:lnTo>
                      <a:pt x="4" y="2"/>
                    </a:lnTo>
                    <a:lnTo>
                      <a:pt x="4" y="1"/>
                    </a:lnTo>
                    <a:lnTo>
                      <a:pt x="4" y="2"/>
                    </a:lnTo>
                    <a:lnTo>
                      <a:pt x="4" y="1"/>
                    </a:lnTo>
                    <a:lnTo>
                      <a:pt x="4" y="2"/>
                    </a:lnTo>
                    <a:lnTo>
                      <a:pt x="4" y="2"/>
                    </a:lnTo>
                    <a:lnTo>
                      <a:pt x="4" y="3"/>
                    </a:lnTo>
                    <a:lnTo>
                      <a:pt x="4" y="2"/>
                    </a:lnTo>
                    <a:lnTo>
                      <a:pt x="4" y="3"/>
                    </a:lnTo>
                    <a:lnTo>
                      <a:pt x="4" y="3"/>
                    </a:lnTo>
                    <a:lnTo>
                      <a:pt x="4" y="2"/>
                    </a:lnTo>
                    <a:lnTo>
                      <a:pt x="4" y="3"/>
                    </a:lnTo>
                    <a:lnTo>
                      <a:pt x="4" y="2"/>
                    </a:lnTo>
                    <a:lnTo>
                      <a:pt x="4" y="3"/>
                    </a:lnTo>
                    <a:lnTo>
                      <a:pt x="5" y="3"/>
                    </a:lnTo>
                    <a:lnTo>
                      <a:pt x="5" y="2"/>
                    </a:lnTo>
                    <a:lnTo>
                      <a:pt x="5" y="3"/>
                    </a:lnTo>
                    <a:lnTo>
                      <a:pt x="5" y="3"/>
                    </a:lnTo>
                    <a:lnTo>
                      <a:pt x="5" y="2"/>
                    </a:lnTo>
                    <a:lnTo>
                      <a:pt x="5" y="3"/>
                    </a:lnTo>
                    <a:lnTo>
                      <a:pt x="5" y="2"/>
                    </a:lnTo>
                    <a:lnTo>
                      <a:pt x="5" y="3"/>
                    </a:lnTo>
                    <a:lnTo>
                      <a:pt x="5" y="3"/>
                    </a:lnTo>
                    <a:lnTo>
                      <a:pt x="5" y="2"/>
                    </a:lnTo>
                    <a:lnTo>
                      <a:pt x="5" y="3"/>
                    </a:lnTo>
                    <a:lnTo>
                      <a:pt x="5" y="3"/>
                    </a:lnTo>
                    <a:lnTo>
                      <a:pt x="6" y="3"/>
                    </a:lnTo>
                    <a:lnTo>
                      <a:pt x="6" y="2"/>
                    </a:lnTo>
                    <a:lnTo>
                      <a:pt x="6" y="3"/>
                    </a:lnTo>
                    <a:lnTo>
                      <a:pt x="6" y="3"/>
                    </a:lnTo>
                    <a:lnTo>
                      <a:pt x="6" y="2"/>
                    </a:lnTo>
                    <a:lnTo>
                      <a:pt x="6" y="3"/>
                    </a:lnTo>
                    <a:lnTo>
                      <a:pt x="6" y="3"/>
                    </a:lnTo>
                    <a:lnTo>
                      <a:pt x="6" y="2"/>
                    </a:lnTo>
                    <a:lnTo>
                      <a:pt x="6" y="3"/>
                    </a:lnTo>
                    <a:lnTo>
                      <a:pt x="6" y="3"/>
                    </a:lnTo>
                    <a:lnTo>
                      <a:pt x="6" y="2"/>
                    </a:lnTo>
                    <a:lnTo>
                      <a:pt x="6" y="3"/>
                    </a:lnTo>
                    <a:lnTo>
                      <a:pt x="6" y="2"/>
                    </a:lnTo>
                    <a:lnTo>
                      <a:pt x="6" y="3"/>
                    </a:lnTo>
                    <a:lnTo>
                      <a:pt x="6" y="3"/>
                    </a:lnTo>
                    <a:lnTo>
                      <a:pt x="6" y="2"/>
                    </a:lnTo>
                    <a:lnTo>
                      <a:pt x="6" y="3"/>
                    </a:lnTo>
                    <a:lnTo>
                      <a:pt x="6" y="2"/>
                    </a:lnTo>
                    <a:lnTo>
                      <a:pt x="6" y="3"/>
                    </a:lnTo>
                    <a:lnTo>
                      <a:pt x="6" y="2"/>
                    </a:lnTo>
                    <a:lnTo>
                      <a:pt x="6" y="3"/>
                    </a:lnTo>
                    <a:lnTo>
                      <a:pt x="6" y="2"/>
                    </a:lnTo>
                    <a:lnTo>
                      <a:pt x="6" y="3"/>
                    </a:lnTo>
                    <a:lnTo>
                      <a:pt x="6" y="2"/>
                    </a:lnTo>
                    <a:lnTo>
                      <a:pt x="6" y="3"/>
                    </a:lnTo>
                    <a:lnTo>
                      <a:pt x="7" y="3"/>
                    </a:lnTo>
                    <a:lnTo>
                      <a:pt x="7" y="2"/>
                    </a:lnTo>
                    <a:lnTo>
                      <a:pt x="7" y="3"/>
                    </a:lnTo>
                    <a:lnTo>
                      <a:pt x="7" y="2"/>
                    </a:lnTo>
                    <a:lnTo>
                      <a:pt x="7" y="3"/>
                    </a:lnTo>
                    <a:lnTo>
                      <a:pt x="7" y="3"/>
                    </a:lnTo>
                    <a:lnTo>
                      <a:pt x="7" y="2"/>
                    </a:lnTo>
                    <a:lnTo>
                      <a:pt x="7" y="3"/>
                    </a:lnTo>
                    <a:lnTo>
                      <a:pt x="7" y="2"/>
                    </a:lnTo>
                    <a:lnTo>
                      <a:pt x="8" y="3"/>
                    </a:lnTo>
                    <a:lnTo>
                      <a:pt x="8" y="3"/>
                    </a:lnTo>
                    <a:lnTo>
                      <a:pt x="8" y="2"/>
                    </a:lnTo>
                    <a:lnTo>
                      <a:pt x="8" y="3"/>
                    </a:lnTo>
                    <a:lnTo>
                      <a:pt x="8" y="2"/>
                    </a:lnTo>
                    <a:lnTo>
                      <a:pt x="8" y="3"/>
                    </a:lnTo>
                    <a:lnTo>
                      <a:pt x="8" y="2"/>
                    </a:lnTo>
                    <a:lnTo>
                      <a:pt x="8" y="3"/>
                    </a:lnTo>
                    <a:lnTo>
                      <a:pt x="8" y="3"/>
                    </a:lnTo>
                    <a:lnTo>
                      <a:pt x="8" y="2"/>
                    </a:lnTo>
                    <a:lnTo>
                      <a:pt x="8" y="3"/>
                    </a:lnTo>
                    <a:lnTo>
                      <a:pt x="8" y="3"/>
                    </a:lnTo>
                    <a:lnTo>
                      <a:pt x="8" y="2"/>
                    </a:lnTo>
                    <a:lnTo>
                      <a:pt x="8" y="3"/>
                    </a:lnTo>
                    <a:lnTo>
                      <a:pt x="9" y="3"/>
                    </a:lnTo>
                    <a:lnTo>
                      <a:pt x="9" y="2"/>
                    </a:lnTo>
                    <a:lnTo>
                      <a:pt x="9" y="3"/>
                    </a:lnTo>
                    <a:lnTo>
                      <a:pt x="9" y="3"/>
                    </a:lnTo>
                    <a:lnTo>
                      <a:pt x="9" y="2"/>
                    </a:lnTo>
                    <a:lnTo>
                      <a:pt x="9" y="3"/>
                    </a:lnTo>
                    <a:lnTo>
                      <a:pt x="9" y="2"/>
                    </a:lnTo>
                    <a:lnTo>
                      <a:pt x="9" y="3"/>
                    </a:lnTo>
                    <a:lnTo>
                      <a:pt x="9" y="3"/>
                    </a:lnTo>
                    <a:lnTo>
                      <a:pt x="9" y="2"/>
                    </a:lnTo>
                    <a:lnTo>
                      <a:pt x="9" y="3"/>
                    </a:lnTo>
                    <a:lnTo>
                      <a:pt x="9" y="3"/>
                    </a:lnTo>
                    <a:lnTo>
                      <a:pt x="9" y="2"/>
                    </a:lnTo>
                    <a:lnTo>
                      <a:pt x="9" y="3"/>
                    </a:lnTo>
                    <a:lnTo>
                      <a:pt x="9" y="2"/>
                    </a:lnTo>
                    <a:lnTo>
                      <a:pt x="9" y="3"/>
                    </a:lnTo>
                    <a:lnTo>
                      <a:pt x="9" y="2"/>
                    </a:lnTo>
                    <a:lnTo>
                      <a:pt x="9" y="3"/>
                    </a:lnTo>
                    <a:lnTo>
                      <a:pt x="9" y="3"/>
                    </a:lnTo>
                    <a:lnTo>
                      <a:pt x="9" y="2"/>
                    </a:lnTo>
                    <a:lnTo>
                      <a:pt x="9" y="3"/>
                    </a:lnTo>
                    <a:lnTo>
                      <a:pt x="9" y="2"/>
                    </a:lnTo>
                    <a:lnTo>
                      <a:pt x="9" y="3"/>
                    </a:lnTo>
                    <a:lnTo>
                      <a:pt x="9" y="2"/>
                    </a:lnTo>
                    <a:lnTo>
                      <a:pt x="10" y="2"/>
                    </a:lnTo>
                    <a:lnTo>
                      <a:pt x="10" y="3"/>
                    </a:lnTo>
                    <a:lnTo>
                      <a:pt x="10" y="2"/>
                    </a:lnTo>
                    <a:lnTo>
                      <a:pt x="10" y="3"/>
                    </a:lnTo>
                    <a:lnTo>
                      <a:pt x="10" y="2"/>
                    </a:lnTo>
                    <a:lnTo>
                      <a:pt x="10" y="3"/>
                    </a:lnTo>
                    <a:lnTo>
                      <a:pt x="10" y="2"/>
                    </a:lnTo>
                    <a:lnTo>
                      <a:pt x="10" y="3"/>
                    </a:lnTo>
                    <a:lnTo>
                      <a:pt x="11" y="3"/>
                    </a:lnTo>
                    <a:lnTo>
                      <a:pt x="11" y="2"/>
                    </a:lnTo>
                    <a:lnTo>
                      <a:pt x="11" y="2"/>
                    </a:lnTo>
                    <a:lnTo>
                      <a:pt x="11" y="3"/>
                    </a:lnTo>
                    <a:lnTo>
                      <a:pt x="11" y="2"/>
                    </a:lnTo>
                    <a:lnTo>
                      <a:pt x="11" y="2"/>
                    </a:lnTo>
                    <a:lnTo>
                      <a:pt x="11" y="3"/>
                    </a:lnTo>
                    <a:lnTo>
                      <a:pt x="11" y="2"/>
                    </a:lnTo>
                    <a:lnTo>
                      <a:pt x="11" y="3"/>
                    </a:lnTo>
                    <a:lnTo>
                      <a:pt x="11" y="2"/>
                    </a:lnTo>
                    <a:lnTo>
                      <a:pt x="11" y="3"/>
                    </a:lnTo>
                    <a:lnTo>
                      <a:pt x="11" y="2"/>
                    </a:lnTo>
                    <a:lnTo>
                      <a:pt x="11" y="2"/>
                    </a:lnTo>
                    <a:lnTo>
                      <a:pt x="11" y="3"/>
                    </a:lnTo>
                    <a:lnTo>
                      <a:pt x="11" y="2"/>
                    </a:lnTo>
                    <a:lnTo>
                      <a:pt x="12" y="2"/>
                    </a:lnTo>
                    <a:lnTo>
                      <a:pt x="12" y="3"/>
                    </a:lnTo>
                    <a:lnTo>
                      <a:pt x="12" y="2"/>
                    </a:lnTo>
                    <a:lnTo>
                      <a:pt x="12" y="3"/>
                    </a:lnTo>
                    <a:lnTo>
                      <a:pt x="12" y="2"/>
                    </a:lnTo>
                    <a:lnTo>
                      <a:pt x="12" y="3"/>
                    </a:lnTo>
                    <a:lnTo>
                      <a:pt x="12" y="3"/>
                    </a:lnTo>
                    <a:lnTo>
                      <a:pt x="12" y="2"/>
                    </a:lnTo>
                    <a:lnTo>
                      <a:pt x="12" y="3"/>
                    </a:lnTo>
                    <a:lnTo>
                      <a:pt x="12" y="2"/>
                    </a:lnTo>
                    <a:lnTo>
                      <a:pt x="12" y="2"/>
                    </a:lnTo>
                    <a:lnTo>
                      <a:pt x="12" y="3"/>
                    </a:lnTo>
                    <a:lnTo>
                      <a:pt x="12" y="2"/>
                    </a:lnTo>
                    <a:lnTo>
                      <a:pt x="12" y="3"/>
                    </a:lnTo>
                    <a:lnTo>
                      <a:pt x="12" y="3"/>
                    </a:lnTo>
                    <a:lnTo>
                      <a:pt x="12" y="2"/>
                    </a:lnTo>
                    <a:lnTo>
                      <a:pt x="12" y="3"/>
                    </a:lnTo>
                    <a:lnTo>
                      <a:pt x="12" y="2"/>
                    </a:lnTo>
                    <a:lnTo>
                      <a:pt x="12" y="3"/>
                    </a:lnTo>
                    <a:lnTo>
                      <a:pt x="12" y="2"/>
                    </a:lnTo>
                    <a:lnTo>
                      <a:pt x="12" y="3"/>
                    </a:lnTo>
                    <a:lnTo>
                      <a:pt x="12" y="2"/>
                    </a:lnTo>
                    <a:lnTo>
                      <a:pt x="13" y="2"/>
                    </a:lnTo>
                    <a:lnTo>
                      <a:pt x="13" y="3"/>
                    </a:lnTo>
                    <a:lnTo>
                      <a:pt x="13" y="2"/>
                    </a:lnTo>
                    <a:lnTo>
                      <a:pt x="13" y="3"/>
                    </a:lnTo>
                    <a:lnTo>
                      <a:pt x="13" y="3"/>
                    </a:lnTo>
                    <a:lnTo>
                      <a:pt x="13" y="2"/>
                    </a:lnTo>
                    <a:lnTo>
                      <a:pt x="13" y="3"/>
                    </a:lnTo>
                    <a:lnTo>
                      <a:pt x="13" y="2"/>
                    </a:lnTo>
                    <a:lnTo>
                      <a:pt x="13" y="2"/>
                    </a:lnTo>
                    <a:lnTo>
                      <a:pt x="13" y="3"/>
                    </a:lnTo>
                    <a:lnTo>
                      <a:pt x="13" y="2"/>
                    </a:lnTo>
                    <a:lnTo>
                      <a:pt x="13" y="3"/>
                    </a:lnTo>
                    <a:lnTo>
                      <a:pt x="13" y="2"/>
                    </a:lnTo>
                    <a:lnTo>
                      <a:pt x="13" y="3"/>
                    </a:lnTo>
                    <a:lnTo>
                      <a:pt x="13" y="2"/>
                    </a:lnTo>
                    <a:lnTo>
                      <a:pt x="13" y="3"/>
                    </a:lnTo>
                    <a:lnTo>
                      <a:pt x="13" y="2"/>
                    </a:lnTo>
                    <a:lnTo>
                      <a:pt x="13" y="3"/>
                    </a:lnTo>
                    <a:lnTo>
                      <a:pt x="13" y="2"/>
                    </a:lnTo>
                    <a:lnTo>
                      <a:pt x="14" y="3"/>
                    </a:lnTo>
                    <a:lnTo>
                      <a:pt x="14" y="3"/>
                    </a:lnTo>
                    <a:lnTo>
                      <a:pt x="14" y="3"/>
                    </a:lnTo>
                    <a:lnTo>
                      <a:pt x="14" y="3"/>
                    </a:lnTo>
                    <a:lnTo>
                      <a:pt x="14" y="3"/>
                    </a:lnTo>
                    <a:lnTo>
                      <a:pt x="14" y="3"/>
                    </a:lnTo>
                    <a:lnTo>
                      <a:pt x="14" y="3"/>
                    </a:lnTo>
                    <a:lnTo>
                      <a:pt x="14" y="3"/>
                    </a:lnTo>
                    <a:lnTo>
                      <a:pt x="14" y="3"/>
                    </a:lnTo>
                    <a:lnTo>
                      <a:pt x="14" y="3"/>
                    </a:lnTo>
                    <a:lnTo>
                      <a:pt x="15" y="3"/>
                    </a:lnTo>
                    <a:lnTo>
                      <a:pt x="15" y="3"/>
                    </a:lnTo>
                    <a:lnTo>
                      <a:pt x="15" y="3"/>
                    </a:lnTo>
                    <a:lnTo>
                      <a:pt x="15" y="3"/>
                    </a:lnTo>
                    <a:lnTo>
                      <a:pt x="15" y="3"/>
                    </a:lnTo>
                    <a:lnTo>
                      <a:pt x="15" y="3"/>
                    </a:lnTo>
                    <a:lnTo>
                      <a:pt x="15" y="3"/>
                    </a:lnTo>
                    <a:lnTo>
                      <a:pt x="15" y="3"/>
                    </a:lnTo>
                    <a:lnTo>
                      <a:pt x="15" y="3"/>
                    </a:lnTo>
                    <a:lnTo>
                      <a:pt x="15" y="3"/>
                    </a:lnTo>
                    <a:lnTo>
                      <a:pt x="15" y="3"/>
                    </a:lnTo>
                    <a:lnTo>
                      <a:pt x="15" y="3"/>
                    </a:lnTo>
                    <a:lnTo>
                      <a:pt x="15" y="3"/>
                    </a:lnTo>
                    <a:lnTo>
                      <a:pt x="15" y="3"/>
                    </a:lnTo>
                    <a:lnTo>
                      <a:pt x="15" y="3"/>
                    </a:lnTo>
                    <a:lnTo>
                      <a:pt x="15" y="3"/>
                    </a:lnTo>
                    <a:lnTo>
                      <a:pt x="15" y="3"/>
                    </a:lnTo>
                    <a:lnTo>
                      <a:pt x="16" y="3"/>
                    </a:lnTo>
                    <a:lnTo>
                      <a:pt x="16" y="3"/>
                    </a:lnTo>
                    <a:lnTo>
                      <a:pt x="16" y="3"/>
                    </a:lnTo>
                    <a:lnTo>
                      <a:pt x="16" y="3"/>
                    </a:lnTo>
                    <a:lnTo>
                      <a:pt x="16" y="3"/>
                    </a:lnTo>
                    <a:lnTo>
                      <a:pt x="16" y="3"/>
                    </a:lnTo>
                    <a:lnTo>
                      <a:pt x="16" y="3"/>
                    </a:lnTo>
                    <a:lnTo>
                      <a:pt x="16" y="3"/>
                    </a:lnTo>
                    <a:lnTo>
                      <a:pt x="16" y="3"/>
                    </a:lnTo>
                    <a:lnTo>
                      <a:pt x="16" y="4"/>
                    </a:lnTo>
                    <a:lnTo>
                      <a:pt x="16" y="3"/>
                    </a:lnTo>
                    <a:lnTo>
                      <a:pt x="17" y="3"/>
                    </a:lnTo>
                    <a:lnTo>
                      <a:pt x="17" y="4"/>
                    </a:lnTo>
                    <a:lnTo>
                      <a:pt x="17" y="3"/>
                    </a:lnTo>
                    <a:lnTo>
                      <a:pt x="17" y="4"/>
                    </a:lnTo>
                    <a:lnTo>
                      <a:pt x="17" y="3"/>
                    </a:lnTo>
                    <a:lnTo>
                      <a:pt x="17" y="4"/>
                    </a:lnTo>
                    <a:lnTo>
                      <a:pt x="17" y="3"/>
                    </a:lnTo>
                    <a:lnTo>
                      <a:pt x="17" y="4"/>
                    </a:lnTo>
                    <a:lnTo>
                      <a:pt x="17" y="3"/>
                    </a:lnTo>
                    <a:lnTo>
                      <a:pt x="17" y="4"/>
                    </a:lnTo>
                    <a:lnTo>
                      <a:pt x="17" y="3"/>
                    </a:lnTo>
                    <a:lnTo>
                      <a:pt x="17" y="3"/>
                    </a:lnTo>
                    <a:lnTo>
                      <a:pt x="17" y="4"/>
                    </a:lnTo>
                    <a:lnTo>
                      <a:pt x="17" y="3"/>
                    </a:lnTo>
                    <a:lnTo>
                      <a:pt x="17" y="4"/>
                    </a:lnTo>
                    <a:lnTo>
                      <a:pt x="17" y="3"/>
                    </a:lnTo>
                    <a:lnTo>
                      <a:pt x="17" y="3"/>
                    </a:lnTo>
                    <a:lnTo>
                      <a:pt x="17" y="4"/>
                    </a:lnTo>
                    <a:lnTo>
                      <a:pt x="17" y="3"/>
                    </a:lnTo>
                    <a:lnTo>
                      <a:pt x="17" y="4"/>
                    </a:lnTo>
                    <a:lnTo>
                      <a:pt x="17" y="4"/>
                    </a:lnTo>
                    <a:lnTo>
                      <a:pt x="17" y="3"/>
                    </a:lnTo>
                    <a:lnTo>
                      <a:pt x="17" y="4"/>
                    </a:lnTo>
                    <a:lnTo>
                      <a:pt x="18" y="3"/>
                    </a:lnTo>
                    <a:lnTo>
                      <a:pt x="18" y="5"/>
                    </a:lnTo>
                    <a:lnTo>
                      <a:pt x="18" y="4"/>
                    </a:lnTo>
                    <a:lnTo>
                      <a:pt x="18" y="4"/>
                    </a:lnTo>
                    <a:lnTo>
                      <a:pt x="18" y="5"/>
                    </a:lnTo>
                    <a:lnTo>
                      <a:pt x="18" y="4"/>
                    </a:lnTo>
                    <a:lnTo>
                      <a:pt x="18" y="5"/>
                    </a:lnTo>
                    <a:lnTo>
                      <a:pt x="18" y="4"/>
                    </a:lnTo>
                    <a:lnTo>
                      <a:pt x="18" y="4"/>
                    </a:lnTo>
                    <a:lnTo>
                      <a:pt x="18" y="5"/>
                    </a:lnTo>
                    <a:lnTo>
                      <a:pt x="18" y="4"/>
                    </a:lnTo>
                    <a:lnTo>
                      <a:pt x="18" y="5"/>
                    </a:lnTo>
                    <a:lnTo>
                      <a:pt x="18" y="4"/>
                    </a:lnTo>
                    <a:lnTo>
                      <a:pt x="18"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20" y="5"/>
                    </a:lnTo>
                    <a:lnTo>
                      <a:pt x="20" y="5"/>
                    </a:lnTo>
                    <a:lnTo>
                      <a:pt x="20" y="5"/>
                    </a:lnTo>
                    <a:lnTo>
                      <a:pt x="20" y="5"/>
                    </a:lnTo>
                    <a:lnTo>
                      <a:pt x="20" y="5"/>
                    </a:lnTo>
                    <a:lnTo>
                      <a:pt x="20" y="5"/>
                    </a:lnTo>
                    <a:lnTo>
                      <a:pt x="20" y="5"/>
                    </a:lnTo>
                    <a:lnTo>
                      <a:pt x="20" y="5"/>
                    </a:lnTo>
                    <a:lnTo>
                      <a:pt x="20" y="5"/>
                    </a:lnTo>
                    <a:lnTo>
                      <a:pt x="20" y="5"/>
                    </a:lnTo>
                    <a:lnTo>
                      <a:pt x="20" y="5"/>
                    </a:lnTo>
                    <a:lnTo>
                      <a:pt x="20" y="5"/>
                    </a:lnTo>
                    <a:lnTo>
                      <a:pt x="20" y="5"/>
                    </a:lnTo>
                    <a:lnTo>
                      <a:pt x="20" y="5"/>
                    </a:lnTo>
                    <a:lnTo>
                      <a:pt x="20" y="5"/>
                    </a:lnTo>
                    <a:lnTo>
                      <a:pt x="20" y="5"/>
                    </a:lnTo>
                    <a:lnTo>
                      <a:pt x="20" y="5"/>
                    </a:lnTo>
                    <a:lnTo>
                      <a:pt x="21" y="5"/>
                    </a:lnTo>
                    <a:lnTo>
                      <a:pt x="21" y="6"/>
                    </a:lnTo>
                    <a:lnTo>
                      <a:pt x="21" y="5"/>
                    </a:lnTo>
                    <a:lnTo>
                      <a:pt x="21" y="6"/>
                    </a:lnTo>
                    <a:lnTo>
                      <a:pt x="21" y="5"/>
                    </a:lnTo>
                    <a:lnTo>
                      <a:pt x="21" y="6"/>
                    </a:lnTo>
                    <a:lnTo>
                      <a:pt x="21" y="5"/>
                    </a:lnTo>
                    <a:lnTo>
                      <a:pt x="21" y="5"/>
                    </a:lnTo>
                    <a:lnTo>
                      <a:pt x="21" y="6"/>
                    </a:lnTo>
                    <a:lnTo>
                      <a:pt x="21" y="6"/>
                    </a:lnTo>
                    <a:lnTo>
                      <a:pt x="21" y="5"/>
                    </a:lnTo>
                    <a:lnTo>
                      <a:pt x="21" y="6"/>
                    </a:lnTo>
                    <a:lnTo>
                      <a:pt x="22" y="6"/>
                    </a:lnTo>
                    <a:lnTo>
                      <a:pt x="22" y="5"/>
                    </a:lnTo>
                    <a:lnTo>
                      <a:pt x="22" y="6"/>
                    </a:lnTo>
                    <a:lnTo>
                      <a:pt x="22" y="6"/>
                    </a:lnTo>
                    <a:lnTo>
                      <a:pt x="22" y="5"/>
                    </a:lnTo>
                    <a:lnTo>
                      <a:pt x="22" y="5"/>
                    </a:lnTo>
                    <a:lnTo>
                      <a:pt x="22" y="6"/>
                    </a:lnTo>
                    <a:lnTo>
                      <a:pt x="22"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5" y="5"/>
                    </a:lnTo>
                    <a:lnTo>
                      <a:pt x="25" y="5"/>
                    </a:lnTo>
                    <a:lnTo>
                      <a:pt x="25" y="5"/>
                    </a:lnTo>
                    <a:lnTo>
                      <a:pt x="25" y="5"/>
                    </a:lnTo>
                    <a:lnTo>
                      <a:pt x="25" y="5"/>
                    </a:lnTo>
                    <a:lnTo>
                      <a:pt x="25" y="5"/>
                    </a:lnTo>
                    <a:lnTo>
                      <a:pt x="25" y="5"/>
                    </a:lnTo>
                    <a:lnTo>
                      <a:pt x="25" y="5"/>
                    </a:lnTo>
                    <a:lnTo>
                      <a:pt x="25" y="5"/>
                    </a:lnTo>
                    <a:lnTo>
                      <a:pt x="25" y="5"/>
                    </a:lnTo>
                    <a:lnTo>
                      <a:pt x="25" y="5"/>
                    </a:lnTo>
                    <a:lnTo>
                      <a:pt x="25" y="5"/>
                    </a:lnTo>
                    <a:lnTo>
                      <a:pt x="25" y="5"/>
                    </a:lnTo>
                    <a:lnTo>
                      <a:pt x="25" y="5"/>
                    </a:lnTo>
                    <a:lnTo>
                      <a:pt x="25" y="5"/>
                    </a:lnTo>
                    <a:lnTo>
                      <a:pt x="25" y="5"/>
                    </a:lnTo>
                    <a:lnTo>
                      <a:pt x="25" y="5"/>
                    </a:lnTo>
                    <a:lnTo>
                      <a:pt x="25" y="5"/>
                    </a:lnTo>
                    <a:lnTo>
                      <a:pt x="25" y="5"/>
                    </a:lnTo>
                    <a:lnTo>
                      <a:pt x="25" y="5"/>
                    </a:lnTo>
                    <a:lnTo>
                      <a:pt x="25" y="5"/>
                    </a:lnTo>
                    <a:lnTo>
                      <a:pt x="26" y="5"/>
                    </a:lnTo>
                    <a:lnTo>
                      <a:pt x="26" y="5"/>
                    </a:lnTo>
                    <a:lnTo>
                      <a:pt x="26" y="5"/>
                    </a:lnTo>
                    <a:lnTo>
                      <a:pt x="26" y="5"/>
                    </a:lnTo>
                    <a:lnTo>
                      <a:pt x="26" y="5"/>
                    </a:lnTo>
                    <a:lnTo>
                      <a:pt x="26" y="5"/>
                    </a:lnTo>
                    <a:lnTo>
                      <a:pt x="26" y="5"/>
                    </a:lnTo>
                    <a:lnTo>
                      <a:pt x="26" y="5"/>
                    </a:lnTo>
                    <a:lnTo>
                      <a:pt x="26" y="5"/>
                    </a:lnTo>
                    <a:lnTo>
                      <a:pt x="26" y="5"/>
                    </a:lnTo>
                    <a:lnTo>
                      <a:pt x="26" y="5"/>
                    </a:lnTo>
                    <a:lnTo>
                      <a:pt x="26" y="5"/>
                    </a:lnTo>
                    <a:lnTo>
                      <a:pt x="26" y="5"/>
                    </a:lnTo>
                    <a:lnTo>
                      <a:pt x="26" y="5"/>
                    </a:lnTo>
                    <a:lnTo>
                      <a:pt x="26" y="5"/>
                    </a:lnTo>
                    <a:lnTo>
                      <a:pt x="26" y="5"/>
                    </a:lnTo>
                    <a:lnTo>
                      <a:pt x="26" y="5"/>
                    </a:lnTo>
                    <a:lnTo>
                      <a:pt x="26" y="5"/>
                    </a:lnTo>
                    <a:lnTo>
                      <a:pt x="26" y="5"/>
                    </a:lnTo>
                    <a:lnTo>
                      <a:pt x="26" y="5"/>
                    </a:lnTo>
                    <a:lnTo>
                      <a:pt x="27" y="5"/>
                    </a:lnTo>
                    <a:lnTo>
                      <a:pt x="27" y="5"/>
                    </a:lnTo>
                    <a:lnTo>
                      <a:pt x="27" y="5"/>
                    </a:lnTo>
                    <a:lnTo>
                      <a:pt x="27" y="5"/>
                    </a:lnTo>
                    <a:lnTo>
                      <a:pt x="27" y="5"/>
                    </a:lnTo>
                    <a:lnTo>
                      <a:pt x="27" y="5"/>
                    </a:lnTo>
                    <a:lnTo>
                      <a:pt x="27" y="5"/>
                    </a:lnTo>
                    <a:lnTo>
                      <a:pt x="27" y="5"/>
                    </a:lnTo>
                    <a:lnTo>
                      <a:pt x="27" y="4"/>
                    </a:lnTo>
                    <a:lnTo>
                      <a:pt x="27" y="5"/>
                    </a:lnTo>
                    <a:lnTo>
                      <a:pt x="27" y="4"/>
                    </a:lnTo>
                    <a:lnTo>
                      <a:pt x="27" y="5"/>
                    </a:lnTo>
                    <a:lnTo>
                      <a:pt x="28" y="5"/>
                    </a:lnTo>
                    <a:lnTo>
                      <a:pt x="28" y="4"/>
                    </a:lnTo>
                    <a:lnTo>
                      <a:pt x="28" y="5"/>
                    </a:lnTo>
                    <a:lnTo>
                      <a:pt x="28" y="4"/>
                    </a:lnTo>
                    <a:lnTo>
                      <a:pt x="28" y="5"/>
                    </a:lnTo>
                    <a:lnTo>
                      <a:pt x="28" y="5"/>
                    </a:lnTo>
                    <a:lnTo>
                      <a:pt x="28" y="4"/>
                    </a:lnTo>
                    <a:lnTo>
                      <a:pt x="28" y="5"/>
                    </a:lnTo>
                    <a:lnTo>
                      <a:pt x="28" y="4"/>
                    </a:lnTo>
                    <a:lnTo>
                      <a:pt x="28" y="5"/>
                    </a:lnTo>
                    <a:lnTo>
                      <a:pt x="28" y="5"/>
                    </a:lnTo>
                    <a:lnTo>
                      <a:pt x="28" y="4"/>
                    </a:lnTo>
                    <a:lnTo>
                      <a:pt x="28"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29" y="5"/>
                    </a:lnTo>
                    <a:lnTo>
                      <a:pt x="30" y="5"/>
                    </a:lnTo>
                    <a:lnTo>
                      <a:pt x="30" y="4"/>
                    </a:lnTo>
                    <a:lnTo>
                      <a:pt x="30" y="5"/>
                    </a:lnTo>
                    <a:lnTo>
                      <a:pt x="30" y="5"/>
                    </a:lnTo>
                    <a:lnTo>
                      <a:pt x="30" y="4"/>
                    </a:lnTo>
                    <a:lnTo>
                      <a:pt x="30" y="4"/>
                    </a:lnTo>
                    <a:lnTo>
                      <a:pt x="30" y="5"/>
                    </a:lnTo>
                    <a:lnTo>
                      <a:pt x="30" y="5"/>
                    </a:lnTo>
                    <a:lnTo>
                      <a:pt x="30" y="4"/>
                    </a:lnTo>
                    <a:lnTo>
                      <a:pt x="30" y="5"/>
                    </a:lnTo>
                    <a:lnTo>
                      <a:pt x="31" y="5"/>
                    </a:lnTo>
                    <a:lnTo>
                      <a:pt x="31" y="5"/>
                    </a:lnTo>
                    <a:lnTo>
                      <a:pt x="31" y="5"/>
                    </a:lnTo>
                    <a:lnTo>
                      <a:pt x="31" y="5"/>
                    </a:lnTo>
                    <a:lnTo>
                      <a:pt x="31" y="5"/>
                    </a:lnTo>
                    <a:lnTo>
                      <a:pt x="31" y="5"/>
                    </a:lnTo>
                    <a:lnTo>
                      <a:pt x="31" y="5"/>
                    </a:lnTo>
                    <a:lnTo>
                      <a:pt x="31" y="5"/>
                    </a:lnTo>
                    <a:lnTo>
                      <a:pt x="31" y="5"/>
                    </a:lnTo>
                    <a:lnTo>
                      <a:pt x="31" y="5"/>
                    </a:lnTo>
                    <a:lnTo>
                      <a:pt x="31" y="5"/>
                    </a:lnTo>
                    <a:lnTo>
                      <a:pt x="31" y="5"/>
                    </a:lnTo>
                    <a:lnTo>
                      <a:pt x="32" y="5"/>
                    </a:lnTo>
                    <a:lnTo>
                      <a:pt x="32" y="5"/>
                    </a:lnTo>
                    <a:lnTo>
                      <a:pt x="32" y="5"/>
                    </a:lnTo>
                    <a:lnTo>
                      <a:pt x="32" y="5"/>
                    </a:lnTo>
                    <a:lnTo>
                      <a:pt x="32" y="5"/>
                    </a:lnTo>
                    <a:lnTo>
                      <a:pt x="32" y="5"/>
                    </a:lnTo>
                    <a:lnTo>
                      <a:pt x="32" y="5"/>
                    </a:lnTo>
                    <a:lnTo>
                      <a:pt x="32" y="5"/>
                    </a:lnTo>
                    <a:lnTo>
                      <a:pt x="32" y="5"/>
                    </a:lnTo>
                    <a:lnTo>
                      <a:pt x="32" y="5"/>
                    </a:lnTo>
                    <a:lnTo>
                      <a:pt x="32" y="5"/>
                    </a:lnTo>
                    <a:lnTo>
                      <a:pt x="32" y="5"/>
                    </a:lnTo>
                    <a:lnTo>
                      <a:pt x="32" y="5"/>
                    </a:lnTo>
                    <a:lnTo>
                      <a:pt x="32" y="5"/>
                    </a:lnTo>
                    <a:lnTo>
                      <a:pt x="32" y="5"/>
                    </a:lnTo>
                    <a:lnTo>
                      <a:pt x="32" y="5"/>
                    </a:lnTo>
                    <a:lnTo>
                      <a:pt x="32" y="5"/>
                    </a:lnTo>
                    <a:lnTo>
                      <a:pt x="32" y="5"/>
                    </a:lnTo>
                    <a:lnTo>
                      <a:pt x="32" y="5"/>
                    </a:lnTo>
                    <a:lnTo>
                      <a:pt x="32" y="4"/>
                    </a:lnTo>
                    <a:lnTo>
                      <a:pt x="33" y="5"/>
                    </a:lnTo>
                    <a:lnTo>
                      <a:pt x="33" y="5"/>
                    </a:lnTo>
                    <a:lnTo>
                      <a:pt x="33" y="4"/>
                    </a:lnTo>
                    <a:lnTo>
                      <a:pt x="33" y="5"/>
                    </a:lnTo>
                    <a:lnTo>
                      <a:pt x="33" y="4"/>
                    </a:lnTo>
                    <a:lnTo>
                      <a:pt x="33" y="5"/>
                    </a:lnTo>
                    <a:lnTo>
                      <a:pt x="33" y="4"/>
                    </a:lnTo>
                    <a:lnTo>
                      <a:pt x="33" y="5"/>
                    </a:lnTo>
                    <a:lnTo>
                      <a:pt x="33" y="5"/>
                    </a:lnTo>
                    <a:lnTo>
                      <a:pt x="33" y="4"/>
                    </a:lnTo>
                    <a:lnTo>
                      <a:pt x="33" y="5"/>
                    </a:lnTo>
                    <a:lnTo>
                      <a:pt x="33" y="4"/>
                    </a:lnTo>
                    <a:lnTo>
                      <a:pt x="33" y="5"/>
                    </a:lnTo>
                    <a:lnTo>
                      <a:pt x="33" y="4"/>
                    </a:lnTo>
                    <a:lnTo>
                      <a:pt x="33" y="5"/>
                    </a:lnTo>
                    <a:lnTo>
                      <a:pt x="34" y="5"/>
                    </a:lnTo>
                    <a:lnTo>
                      <a:pt x="34" y="5"/>
                    </a:lnTo>
                    <a:lnTo>
                      <a:pt x="34" y="5"/>
                    </a:lnTo>
                    <a:lnTo>
                      <a:pt x="34" y="5"/>
                    </a:lnTo>
                    <a:lnTo>
                      <a:pt x="34" y="5"/>
                    </a:lnTo>
                    <a:lnTo>
                      <a:pt x="34" y="5"/>
                    </a:lnTo>
                    <a:lnTo>
                      <a:pt x="34" y="5"/>
                    </a:lnTo>
                    <a:lnTo>
                      <a:pt x="34" y="5"/>
                    </a:lnTo>
                    <a:lnTo>
                      <a:pt x="34" y="5"/>
                    </a:lnTo>
                    <a:lnTo>
                      <a:pt x="34" y="5"/>
                    </a:lnTo>
                    <a:lnTo>
                      <a:pt x="34" y="5"/>
                    </a:lnTo>
                    <a:lnTo>
                      <a:pt x="34" y="5"/>
                    </a:lnTo>
                    <a:lnTo>
                      <a:pt x="34" y="5"/>
                    </a:lnTo>
                    <a:lnTo>
                      <a:pt x="34" y="5"/>
                    </a:lnTo>
                    <a:lnTo>
                      <a:pt x="35" y="5"/>
                    </a:lnTo>
                    <a:lnTo>
                      <a:pt x="36" y="5"/>
                    </a:lnTo>
                    <a:lnTo>
                      <a:pt x="36" y="5"/>
                    </a:lnTo>
                    <a:lnTo>
                      <a:pt x="36" y="5"/>
                    </a:lnTo>
                    <a:lnTo>
                      <a:pt x="36" y="5"/>
                    </a:lnTo>
                    <a:lnTo>
                      <a:pt x="36" y="5"/>
                    </a:lnTo>
                    <a:lnTo>
                      <a:pt x="36" y="5"/>
                    </a:lnTo>
                    <a:lnTo>
                      <a:pt x="36" y="5"/>
                    </a:lnTo>
                    <a:lnTo>
                      <a:pt x="36" y="5"/>
                    </a:lnTo>
                    <a:lnTo>
                      <a:pt x="36" y="5"/>
                    </a:lnTo>
                    <a:lnTo>
                      <a:pt x="36" y="5"/>
                    </a:lnTo>
                    <a:lnTo>
                      <a:pt x="36" y="5"/>
                    </a:lnTo>
                    <a:lnTo>
                      <a:pt x="36" y="5"/>
                    </a:lnTo>
                    <a:lnTo>
                      <a:pt x="37" y="5"/>
                    </a:lnTo>
                    <a:lnTo>
                      <a:pt x="37" y="5"/>
                    </a:lnTo>
                    <a:lnTo>
                      <a:pt x="37" y="5"/>
                    </a:lnTo>
                    <a:lnTo>
                      <a:pt x="37" y="5"/>
                    </a:lnTo>
                    <a:lnTo>
                      <a:pt x="37" y="5"/>
                    </a:lnTo>
                    <a:lnTo>
                      <a:pt x="37" y="5"/>
                    </a:lnTo>
                    <a:lnTo>
                      <a:pt x="37" y="5"/>
                    </a:lnTo>
                    <a:lnTo>
                      <a:pt x="37" y="5"/>
                    </a:lnTo>
                    <a:lnTo>
                      <a:pt x="37" y="5"/>
                    </a:lnTo>
                    <a:lnTo>
                      <a:pt x="37" y="5"/>
                    </a:lnTo>
                    <a:lnTo>
                      <a:pt x="37" y="5"/>
                    </a:lnTo>
                    <a:lnTo>
                      <a:pt x="37" y="5"/>
                    </a:lnTo>
                    <a:lnTo>
                      <a:pt x="38" y="5"/>
                    </a:lnTo>
                    <a:lnTo>
                      <a:pt x="38" y="5"/>
                    </a:lnTo>
                    <a:lnTo>
                      <a:pt x="38" y="5"/>
                    </a:lnTo>
                    <a:lnTo>
                      <a:pt x="38" y="5"/>
                    </a:lnTo>
                    <a:lnTo>
                      <a:pt x="38" y="5"/>
                    </a:lnTo>
                    <a:lnTo>
                      <a:pt x="38" y="5"/>
                    </a:lnTo>
                    <a:lnTo>
                      <a:pt x="38" y="5"/>
                    </a:lnTo>
                    <a:lnTo>
                      <a:pt x="38" y="5"/>
                    </a:lnTo>
                    <a:lnTo>
                      <a:pt x="38" y="5"/>
                    </a:lnTo>
                    <a:lnTo>
                      <a:pt x="38" y="5"/>
                    </a:lnTo>
                    <a:lnTo>
                      <a:pt x="38" y="5"/>
                    </a:lnTo>
                    <a:lnTo>
                      <a:pt x="38" y="5"/>
                    </a:lnTo>
                    <a:lnTo>
                      <a:pt x="38" y="5"/>
                    </a:lnTo>
                    <a:lnTo>
                      <a:pt x="38" y="5"/>
                    </a:lnTo>
                    <a:lnTo>
                      <a:pt x="38" y="5"/>
                    </a:lnTo>
                    <a:lnTo>
                      <a:pt x="38" y="5"/>
                    </a:lnTo>
                    <a:lnTo>
                      <a:pt x="38" y="5"/>
                    </a:lnTo>
                    <a:lnTo>
                      <a:pt x="39" y="5"/>
                    </a:lnTo>
                    <a:lnTo>
                      <a:pt x="39" y="5"/>
                    </a:lnTo>
                    <a:lnTo>
                      <a:pt x="39" y="5"/>
                    </a:lnTo>
                    <a:lnTo>
                      <a:pt x="39" y="5"/>
                    </a:lnTo>
                    <a:lnTo>
                      <a:pt x="39" y="5"/>
                    </a:lnTo>
                    <a:lnTo>
                      <a:pt x="39" y="5"/>
                    </a:lnTo>
                    <a:lnTo>
                      <a:pt x="40" y="5"/>
                    </a:lnTo>
                    <a:lnTo>
                      <a:pt x="40" y="4"/>
                    </a:lnTo>
                    <a:lnTo>
                      <a:pt x="40" y="5"/>
                    </a:lnTo>
                    <a:lnTo>
                      <a:pt x="41" y="5"/>
                    </a:lnTo>
                    <a:lnTo>
                      <a:pt x="41" y="4"/>
                    </a:lnTo>
                    <a:lnTo>
                      <a:pt x="41" y="5"/>
                    </a:lnTo>
                    <a:lnTo>
                      <a:pt x="41" y="4"/>
                    </a:lnTo>
                    <a:lnTo>
                      <a:pt x="41" y="4"/>
                    </a:lnTo>
                    <a:lnTo>
                      <a:pt x="41" y="5"/>
                    </a:lnTo>
                    <a:lnTo>
                      <a:pt x="41" y="4"/>
                    </a:lnTo>
                    <a:lnTo>
                      <a:pt x="41" y="5"/>
                    </a:lnTo>
                    <a:lnTo>
                      <a:pt x="41" y="4"/>
                    </a:lnTo>
                    <a:lnTo>
                      <a:pt x="41" y="5"/>
                    </a:lnTo>
                    <a:lnTo>
                      <a:pt x="42" y="5"/>
                    </a:lnTo>
                    <a:lnTo>
                      <a:pt x="42" y="4"/>
                    </a:lnTo>
                    <a:lnTo>
                      <a:pt x="42" y="5"/>
                    </a:lnTo>
                    <a:lnTo>
                      <a:pt x="42" y="4"/>
                    </a:lnTo>
                    <a:lnTo>
                      <a:pt x="42" y="4"/>
                    </a:lnTo>
                    <a:lnTo>
                      <a:pt x="42" y="5"/>
                    </a:lnTo>
                    <a:lnTo>
                      <a:pt x="42" y="4"/>
                    </a:lnTo>
                    <a:lnTo>
                      <a:pt x="42" y="4"/>
                    </a:lnTo>
                    <a:lnTo>
                      <a:pt x="42" y="5"/>
                    </a:lnTo>
                    <a:lnTo>
                      <a:pt x="42" y="4"/>
                    </a:lnTo>
                    <a:lnTo>
                      <a:pt x="42" y="4"/>
                    </a:lnTo>
                    <a:lnTo>
                      <a:pt x="42" y="5"/>
                    </a:lnTo>
                    <a:lnTo>
                      <a:pt x="42" y="4"/>
                    </a:lnTo>
                    <a:lnTo>
                      <a:pt x="42" y="5"/>
                    </a:lnTo>
                    <a:lnTo>
                      <a:pt x="42" y="4"/>
                    </a:lnTo>
                    <a:lnTo>
                      <a:pt x="42" y="5"/>
                    </a:lnTo>
                    <a:lnTo>
                      <a:pt x="42" y="4"/>
                    </a:lnTo>
                    <a:lnTo>
                      <a:pt x="43" y="4"/>
                    </a:lnTo>
                    <a:lnTo>
                      <a:pt x="43" y="5"/>
                    </a:lnTo>
                    <a:lnTo>
                      <a:pt x="43" y="4"/>
                    </a:lnTo>
                    <a:lnTo>
                      <a:pt x="43" y="4"/>
                    </a:lnTo>
                    <a:lnTo>
                      <a:pt x="43" y="5"/>
                    </a:lnTo>
                    <a:lnTo>
                      <a:pt x="43" y="4"/>
                    </a:lnTo>
                    <a:lnTo>
                      <a:pt x="43" y="4"/>
                    </a:lnTo>
                    <a:lnTo>
                      <a:pt x="43" y="5"/>
                    </a:lnTo>
                    <a:lnTo>
                      <a:pt x="43" y="4"/>
                    </a:lnTo>
                    <a:lnTo>
                      <a:pt x="43" y="5"/>
                    </a:lnTo>
                  </a:path>
                </a:pathLst>
              </a:custGeom>
              <a:noFill/>
              <a:ln w="0">
                <a:solidFill>
                  <a:srgbClr val="FFFF66"/>
                </a:solidFill>
                <a:prstDash val="solid"/>
                <a:round/>
                <a:headEnd/>
                <a:tailEnd/>
              </a:ln>
            </p:spPr>
            <p:txBody>
              <a:bodyPr/>
              <a:lstStyle/>
              <a:p>
                <a:endParaRPr lang="en-GB"/>
              </a:p>
            </p:txBody>
          </p:sp>
          <p:sp>
            <p:nvSpPr>
              <p:cNvPr id="214027" name="Freeform 11"/>
              <p:cNvSpPr>
                <a:spLocks/>
              </p:cNvSpPr>
              <p:nvPr/>
            </p:nvSpPr>
            <p:spPr bwMode="auto">
              <a:xfrm>
                <a:off x="866" y="1900"/>
                <a:ext cx="328" cy="46"/>
              </a:xfrm>
              <a:custGeom>
                <a:avLst/>
                <a:gdLst/>
                <a:ahLst/>
                <a:cxnLst>
                  <a:cxn ang="0">
                    <a:pos x="1" y="4"/>
                  </a:cxn>
                  <a:cxn ang="0">
                    <a:pos x="1" y="5"/>
                  </a:cxn>
                  <a:cxn ang="0">
                    <a:pos x="1" y="5"/>
                  </a:cxn>
                  <a:cxn ang="0">
                    <a:pos x="2" y="5"/>
                  </a:cxn>
                  <a:cxn ang="0">
                    <a:pos x="3" y="5"/>
                  </a:cxn>
                  <a:cxn ang="0">
                    <a:pos x="4" y="5"/>
                  </a:cxn>
                  <a:cxn ang="0">
                    <a:pos x="4" y="5"/>
                  </a:cxn>
                  <a:cxn ang="0">
                    <a:pos x="4" y="5"/>
                  </a:cxn>
                  <a:cxn ang="0">
                    <a:pos x="5" y="5"/>
                  </a:cxn>
                  <a:cxn ang="0">
                    <a:pos x="5" y="5"/>
                  </a:cxn>
                  <a:cxn ang="0">
                    <a:pos x="6" y="5"/>
                  </a:cxn>
                  <a:cxn ang="0">
                    <a:pos x="6" y="5"/>
                  </a:cxn>
                  <a:cxn ang="0">
                    <a:pos x="7" y="5"/>
                  </a:cxn>
                  <a:cxn ang="0">
                    <a:pos x="9" y="5"/>
                  </a:cxn>
                  <a:cxn ang="0">
                    <a:pos x="10" y="5"/>
                  </a:cxn>
                  <a:cxn ang="0">
                    <a:pos x="10" y="5"/>
                  </a:cxn>
                  <a:cxn ang="0">
                    <a:pos x="10" y="5"/>
                  </a:cxn>
                  <a:cxn ang="0">
                    <a:pos x="11" y="5"/>
                  </a:cxn>
                  <a:cxn ang="0">
                    <a:pos x="12" y="4"/>
                  </a:cxn>
                  <a:cxn ang="0">
                    <a:pos x="13" y="4"/>
                  </a:cxn>
                  <a:cxn ang="0">
                    <a:pos x="14" y="4"/>
                  </a:cxn>
                  <a:cxn ang="0">
                    <a:pos x="14" y="4"/>
                  </a:cxn>
                  <a:cxn ang="0">
                    <a:pos x="15" y="4"/>
                  </a:cxn>
                  <a:cxn ang="0">
                    <a:pos x="15" y="5"/>
                  </a:cxn>
                  <a:cxn ang="0">
                    <a:pos x="16" y="5"/>
                  </a:cxn>
                  <a:cxn ang="0">
                    <a:pos x="16" y="3"/>
                  </a:cxn>
                  <a:cxn ang="0">
                    <a:pos x="17" y="3"/>
                  </a:cxn>
                  <a:cxn ang="0">
                    <a:pos x="17" y="3"/>
                  </a:cxn>
                  <a:cxn ang="0">
                    <a:pos x="18" y="4"/>
                  </a:cxn>
                  <a:cxn ang="0">
                    <a:pos x="19" y="3"/>
                  </a:cxn>
                  <a:cxn ang="0">
                    <a:pos x="19" y="3"/>
                  </a:cxn>
                  <a:cxn ang="0">
                    <a:pos x="20" y="3"/>
                  </a:cxn>
                  <a:cxn ang="0">
                    <a:pos x="21" y="3"/>
                  </a:cxn>
                  <a:cxn ang="0">
                    <a:pos x="22" y="3"/>
                  </a:cxn>
                  <a:cxn ang="0">
                    <a:pos x="23" y="3"/>
                  </a:cxn>
                  <a:cxn ang="0">
                    <a:pos x="24" y="3"/>
                  </a:cxn>
                  <a:cxn ang="0">
                    <a:pos x="24" y="3"/>
                  </a:cxn>
                  <a:cxn ang="0">
                    <a:pos x="24" y="3"/>
                  </a:cxn>
                  <a:cxn ang="0">
                    <a:pos x="25" y="3"/>
                  </a:cxn>
                  <a:cxn ang="0">
                    <a:pos x="25" y="4"/>
                  </a:cxn>
                  <a:cxn ang="0">
                    <a:pos x="26" y="3"/>
                  </a:cxn>
                  <a:cxn ang="0">
                    <a:pos x="26" y="3"/>
                  </a:cxn>
                  <a:cxn ang="0">
                    <a:pos x="29" y="1"/>
                  </a:cxn>
                  <a:cxn ang="0">
                    <a:pos x="29" y="1"/>
                  </a:cxn>
                  <a:cxn ang="0">
                    <a:pos x="30" y="1"/>
                  </a:cxn>
                  <a:cxn ang="0">
                    <a:pos x="30" y="1"/>
                  </a:cxn>
                  <a:cxn ang="0">
                    <a:pos x="31" y="1"/>
                  </a:cxn>
                  <a:cxn ang="0">
                    <a:pos x="31" y="1"/>
                  </a:cxn>
                  <a:cxn ang="0">
                    <a:pos x="31" y="2"/>
                  </a:cxn>
                  <a:cxn ang="0">
                    <a:pos x="32" y="1"/>
                  </a:cxn>
                  <a:cxn ang="0">
                    <a:pos x="33" y="2"/>
                  </a:cxn>
                  <a:cxn ang="0">
                    <a:pos x="33" y="3"/>
                  </a:cxn>
                  <a:cxn ang="0">
                    <a:pos x="34" y="3"/>
                  </a:cxn>
                  <a:cxn ang="0">
                    <a:pos x="34" y="3"/>
                  </a:cxn>
                  <a:cxn ang="0">
                    <a:pos x="35" y="3"/>
                  </a:cxn>
                  <a:cxn ang="0">
                    <a:pos x="35" y="3"/>
                  </a:cxn>
                  <a:cxn ang="0">
                    <a:pos x="36" y="3"/>
                  </a:cxn>
                  <a:cxn ang="0">
                    <a:pos x="37" y="3"/>
                  </a:cxn>
                  <a:cxn ang="0">
                    <a:pos x="37" y="3"/>
                  </a:cxn>
                  <a:cxn ang="0">
                    <a:pos x="38" y="4"/>
                  </a:cxn>
                  <a:cxn ang="0">
                    <a:pos x="39" y="4"/>
                  </a:cxn>
                  <a:cxn ang="0">
                    <a:pos x="40" y="4"/>
                  </a:cxn>
                  <a:cxn ang="0">
                    <a:pos x="41" y="4"/>
                  </a:cxn>
                </a:cxnLst>
                <a:rect l="0" t="0" r="r" b="b"/>
                <a:pathLst>
                  <a:path w="41" h="5">
                    <a:moveTo>
                      <a:pt x="0" y="5"/>
                    </a:moveTo>
                    <a:lnTo>
                      <a:pt x="0" y="4"/>
                    </a:lnTo>
                    <a:lnTo>
                      <a:pt x="0" y="5"/>
                    </a:lnTo>
                    <a:lnTo>
                      <a:pt x="0" y="4"/>
                    </a:lnTo>
                    <a:moveTo>
                      <a:pt x="0" y="4"/>
                    </a:moveTo>
                    <a:lnTo>
                      <a:pt x="0" y="5"/>
                    </a:lnTo>
                    <a:lnTo>
                      <a:pt x="0" y="4"/>
                    </a:lnTo>
                    <a:lnTo>
                      <a:pt x="0" y="5"/>
                    </a:lnTo>
                    <a:lnTo>
                      <a:pt x="0" y="4"/>
                    </a:lnTo>
                    <a:moveTo>
                      <a:pt x="1" y="4"/>
                    </a:moveTo>
                    <a:lnTo>
                      <a:pt x="1" y="5"/>
                    </a:lnTo>
                    <a:lnTo>
                      <a:pt x="1" y="5"/>
                    </a:lnTo>
                    <a:lnTo>
                      <a:pt x="1" y="4"/>
                    </a:lnTo>
                    <a:moveTo>
                      <a:pt x="1" y="4"/>
                    </a:move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moveTo>
                      <a:pt x="2" y="5"/>
                    </a:moveTo>
                    <a:lnTo>
                      <a:pt x="2" y="5"/>
                    </a:lnTo>
                    <a:lnTo>
                      <a:pt x="2" y="5"/>
                    </a:lnTo>
                    <a:lnTo>
                      <a:pt x="2" y="5"/>
                    </a:lnTo>
                    <a:moveTo>
                      <a:pt x="2" y="5"/>
                    </a:moveTo>
                    <a:lnTo>
                      <a:pt x="2" y="5"/>
                    </a:lnTo>
                    <a:lnTo>
                      <a:pt x="2" y="5"/>
                    </a:lnTo>
                    <a:moveTo>
                      <a:pt x="2" y="5"/>
                    </a:moveTo>
                    <a:lnTo>
                      <a:pt x="3" y="5"/>
                    </a:lnTo>
                    <a:lnTo>
                      <a:pt x="3" y="5"/>
                    </a:lnTo>
                    <a:moveTo>
                      <a:pt x="3" y="5"/>
                    </a:moveTo>
                    <a:lnTo>
                      <a:pt x="3" y="5"/>
                    </a:lnTo>
                    <a:lnTo>
                      <a:pt x="3" y="5"/>
                    </a:lnTo>
                    <a:lnTo>
                      <a:pt x="3" y="5"/>
                    </a:lnTo>
                    <a:lnTo>
                      <a:pt x="3"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moveTo>
                      <a:pt x="4" y="5"/>
                    </a:moveTo>
                    <a:lnTo>
                      <a:pt x="4" y="5"/>
                    </a:lnTo>
                    <a:lnTo>
                      <a:pt x="4" y="5"/>
                    </a:lnTo>
                    <a:lnTo>
                      <a:pt x="4" y="5"/>
                    </a:lnTo>
                    <a:lnTo>
                      <a:pt x="4" y="5"/>
                    </a:lnTo>
                    <a:lnTo>
                      <a:pt x="4" y="5"/>
                    </a:lnTo>
                    <a:lnTo>
                      <a:pt x="4" y="5"/>
                    </a:lnTo>
                    <a:lnTo>
                      <a:pt x="4" y="5"/>
                    </a:lnTo>
                    <a:lnTo>
                      <a:pt x="4" y="5"/>
                    </a:lnTo>
                    <a:lnTo>
                      <a:pt x="4" y="5"/>
                    </a:lnTo>
                    <a:moveTo>
                      <a:pt x="4" y="5"/>
                    </a:moveTo>
                    <a:lnTo>
                      <a:pt x="4" y="5"/>
                    </a:lnTo>
                    <a:lnTo>
                      <a:pt x="4" y="5"/>
                    </a:lnTo>
                    <a:lnTo>
                      <a:pt x="4" y="5"/>
                    </a:lnTo>
                    <a:lnTo>
                      <a:pt x="4" y="5"/>
                    </a:lnTo>
                    <a:moveTo>
                      <a:pt x="5" y="5"/>
                    </a:moveTo>
                    <a:lnTo>
                      <a:pt x="5" y="5"/>
                    </a:lnTo>
                    <a:lnTo>
                      <a:pt x="5" y="5"/>
                    </a:lnTo>
                    <a:moveTo>
                      <a:pt x="5" y="5"/>
                    </a:move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7" y="5"/>
                    </a:lnTo>
                    <a:lnTo>
                      <a:pt x="7" y="5"/>
                    </a:lnTo>
                    <a:lnTo>
                      <a:pt x="7" y="5"/>
                    </a:lnTo>
                    <a:lnTo>
                      <a:pt x="7" y="5"/>
                    </a:lnTo>
                    <a:lnTo>
                      <a:pt x="7" y="5"/>
                    </a:lnTo>
                    <a:lnTo>
                      <a:pt x="7" y="5"/>
                    </a:lnTo>
                    <a:lnTo>
                      <a:pt x="7" y="5"/>
                    </a:lnTo>
                    <a:lnTo>
                      <a:pt x="7" y="5"/>
                    </a:lnTo>
                    <a:lnTo>
                      <a:pt x="8" y="5"/>
                    </a:lnTo>
                    <a:lnTo>
                      <a:pt x="9" y="4"/>
                    </a:lnTo>
                    <a:lnTo>
                      <a:pt x="9" y="5"/>
                    </a:lnTo>
                    <a:lnTo>
                      <a:pt x="9" y="5"/>
                    </a:lnTo>
                    <a:lnTo>
                      <a:pt x="9" y="4"/>
                    </a:lnTo>
                    <a:lnTo>
                      <a:pt x="9" y="5"/>
                    </a:lnTo>
                    <a:lnTo>
                      <a:pt x="9" y="4"/>
                    </a:lnTo>
                    <a:lnTo>
                      <a:pt x="9" y="4"/>
                    </a:lnTo>
                    <a:lnTo>
                      <a:pt x="9" y="5"/>
                    </a:lnTo>
                    <a:lnTo>
                      <a:pt x="9" y="4"/>
                    </a:lnTo>
                    <a:lnTo>
                      <a:pt x="9" y="5"/>
                    </a:lnTo>
                    <a:lnTo>
                      <a:pt x="9" y="5"/>
                    </a:lnTo>
                    <a:lnTo>
                      <a:pt x="9" y="4"/>
                    </a:lnTo>
                    <a:lnTo>
                      <a:pt x="9" y="5"/>
                    </a:lnTo>
                    <a:lnTo>
                      <a:pt x="9" y="4"/>
                    </a:lnTo>
                    <a:lnTo>
                      <a:pt x="9" y="5"/>
                    </a:lnTo>
                    <a:lnTo>
                      <a:pt x="9" y="4"/>
                    </a:lnTo>
                    <a:lnTo>
                      <a:pt x="10" y="4"/>
                    </a:lnTo>
                    <a:lnTo>
                      <a:pt x="10" y="5"/>
                    </a:lnTo>
                    <a:lnTo>
                      <a:pt x="10" y="4"/>
                    </a:lnTo>
                    <a:lnTo>
                      <a:pt x="10" y="5"/>
                    </a:lnTo>
                    <a:lnTo>
                      <a:pt x="10" y="4"/>
                    </a:lnTo>
                    <a:lnTo>
                      <a:pt x="10" y="5"/>
                    </a:lnTo>
                    <a:lnTo>
                      <a:pt x="10" y="4"/>
                    </a:lnTo>
                    <a:lnTo>
                      <a:pt x="10" y="5"/>
                    </a:lnTo>
                    <a:lnTo>
                      <a:pt x="10" y="5"/>
                    </a:lnTo>
                    <a:lnTo>
                      <a:pt x="10" y="4"/>
                    </a:lnTo>
                    <a:lnTo>
                      <a:pt x="10" y="5"/>
                    </a:lnTo>
                    <a:lnTo>
                      <a:pt x="10" y="5"/>
                    </a:lnTo>
                    <a:lnTo>
                      <a:pt x="10" y="4"/>
                    </a:lnTo>
                    <a:lnTo>
                      <a:pt x="10" y="5"/>
                    </a:lnTo>
                    <a:lnTo>
                      <a:pt x="10" y="5"/>
                    </a:lnTo>
                    <a:lnTo>
                      <a:pt x="10" y="4"/>
                    </a:lnTo>
                    <a:lnTo>
                      <a:pt x="10" y="5"/>
                    </a:lnTo>
                    <a:lnTo>
                      <a:pt x="10" y="5"/>
                    </a:lnTo>
                    <a:lnTo>
                      <a:pt x="10" y="4"/>
                    </a:lnTo>
                    <a:lnTo>
                      <a:pt x="10" y="5"/>
                    </a:lnTo>
                    <a:lnTo>
                      <a:pt x="10" y="4"/>
                    </a:lnTo>
                    <a:lnTo>
                      <a:pt x="10" y="5"/>
                    </a:lnTo>
                    <a:lnTo>
                      <a:pt x="11" y="5"/>
                    </a:lnTo>
                    <a:lnTo>
                      <a:pt x="11" y="4"/>
                    </a:lnTo>
                    <a:lnTo>
                      <a:pt x="11" y="5"/>
                    </a:lnTo>
                    <a:lnTo>
                      <a:pt x="11" y="4"/>
                    </a:lnTo>
                    <a:lnTo>
                      <a:pt x="11" y="5"/>
                    </a:lnTo>
                    <a:lnTo>
                      <a:pt x="11" y="4"/>
                    </a:lnTo>
                    <a:lnTo>
                      <a:pt x="11" y="5"/>
                    </a:lnTo>
                    <a:lnTo>
                      <a:pt x="11" y="5"/>
                    </a:lnTo>
                    <a:lnTo>
                      <a:pt x="11" y="4"/>
                    </a:lnTo>
                    <a:lnTo>
                      <a:pt x="11" y="5"/>
                    </a:lnTo>
                    <a:lnTo>
                      <a:pt x="11" y="5"/>
                    </a:lnTo>
                    <a:lnTo>
                      <a:pt x="11" y="4"/>
                    </a:lnTo>
                    <a:lnTo>
                      <a:pt x="11" y="5"/>
                    </a:lnTo>
                    <a:lnTo>
                      <a:pt x="11" y="4"/>
                    </a:lnTo>
                    <a:lnTo>
                      <a:pt x="11" y="5"/>
                    </a:lnTo>
                    <a:lnTo>
                      <a:pt x="11" y="4"/>
                    </a:lnTo>
                    <a:lnTo>
                      <a:pt x="12" y="4"/>
                    </a:lnTo>
                    <a:lnTo>
                      <a:pt x="12" y="5"/>
                    </a:lnTo>
                    <a:lnTo>
                      <a:pt x="12" y="3"/>
                    </a:lnTo>
                    <a:lnTo>
                      <a:pt x="12" y="4"/>
                    </a:lnTo>
                    <a:lnTo>
                      <a:pt x="12" y="4"/>
                    </a:lnTo>
                    <a:lnTo>
                      <a:pt x="12" y="5"/>
                    </a:lnTo>
                    <a:lnTo>
                      <a:pt x="12" y="4"/>
                    </a:lnTo>
                    <a:lnTo>
                      <a:pt x="12" y="4"/>
                    </a:lnTo>
                    <a:lnTo>
                      <a:pt x="12" y="5"/>
                    </a:lnTo>
                    <a:lnTo>
                      <a:pt x="12" y="4"/>
                    </a:lnTo>
                    <a:lnTo>
                      <a:pt x="12" y="5"/>
                    </a:lnTo>
                    <a:lnTo>
                      <a:pt x="12" y="4"/>
                    </a:lnTo>
                    <a:lnTo>
                      <a:pt x="12" y="5"/>
                    </a:lnTo>
                    <a:lnTo>
                      <a:pt x="13" y="4"/>
                    </a:lnTo>
                    <a:lnTo>
                      <a:pt x="13" y="5"/>
                    </a:lnTo>
                    <a:lnTo>
                      <a:pt x="13" y="4"/>
                    </a:lnTo>
                    <a:lnTo>
                      <a:pt x="13" y="5"/>
                    </a:lnTo>
                    <a:lnTo>
                      <a:pt x="13" y="4"/>
                    </a:lnTo>
                    <a:lnTo>
                      <a:pt x="13" y="5"/>
                    </a:lnTo>
                    <a:lnTo>
                      <a:pt x="13" y="5"/>
                    </a:lnTo>
                    <a:lnTo>
                      <a:pt x="13" y="4"/>
                    </a:lnTo>
                    <a:lnTo>
                      <a:pt x="13" y="5"/>
                    </a:lnTo>
                    <a:lnTo>
                      <a:pt x="14" y="5"/>
                    </a:lnTo>
                    <a:lnTo>
                      <a:pt x="14" y="4"/>
                    </a:lnTo>
                    <a:lnTo>
                      <a:pt x="14" y="5"/>
                    </a:lnTo>
                    <a:lnTo>
                      <a:pt x="14" y="4"/>
                    </a:lnTo>
                    <a:lnTo>
                      <a:pt x="14" y="5"/>
                    </a:lnTo>
                    <a:lnTo>
                      <a:pt x="14" y="4"/>
                    </a:lnTo>
                    <a:lnTo>
                      <a:pt x="14" y="5"/>
                    </a:lnTo>
                    <a:lnTo>
                      <a:pt x="14" y="5"/>
                    </a:lnTo>
                    <a:lnTo>
                      <a:pt x="14" y="4"/>
                    </a:lnTo>
                    <a:lnTo>
                      <a:pt x="14" y="5"/>
                    </a:lnTo>
                    <a:lnTo>
                      <a:pt x="14" y="4"/>
                    </a:lnTo>
                    <a:lnTo>
                      <a:pt x="14" y="4"/>
                    </a:lnTo>
                    <a:lnTo>
                      <a:pt x="14" y="5"/>
                    </a:lnTo>
                    <a:lnTo>
                      <a:pt x="14" y="4"/>
                    </a:lnTo>
                    <a:lnTo>
                      <a:pt x="14" y="4"/>
                    </a:lnTo>
                    <a:lnTo>
                      <a:pt x="14" y="5"/>
                    </a:lnTo>
                    <a:lnTo>
                      <a:pt x="15" y="4"/>
                    </a:lnTo>
                    <a:lnTo>
                      <a:pt x="15" y="5"/>
                    </a:lnTo>
                    <a:lnTo>
                      <a:pt x="15" y="4"/>
                    </a:lnTo>
                    <a:lnTo>
                      <a:pt x="15" y="5"/>
                    </a:lnTo>
                    <a:moveTo>
                      <a:pt x="15" y="5"/>
                    </a:moveTo>
                    <a:lnTo>
                      <a:pt x="15" y="4"/>
                    </a:lnTo>
                    <a:lnTo>
                      <a:pt x="15" y="5"/>
                    </a:lnTo>
                    <a:lnTo>
                      <a:pt x="15" y="4"/>
                    </a:lnTo>
                    <a:lnTo>
                      <a:pt x="15" y="5"/>
                    </a:lnTo>
                    <a:moveTo>
                      <a:pt x="15" y="5"/>
                    </a:moveTo>
                    <a:lnTo>
                      <a:pt x="15" y="4"/>
                    </a:lnTo>
                    <a:lnTo>
                      <a:pt x="15" y="4"/>
                    </a:lnTo>
                    <a:lnTo>
                      <a:pt x="15" y="5"/>
                    </a:lnTo>
                    <a:lnTo>
                      <a:pt x="15" y="4"/>
                    </a:lnTo>
                    <a:lnTo>
                      <a:pt x="15" y="4"/>
                    </a:lnTo>
                    <a:lnTo>
                      <a:pt x="15" y="5"/>
                    </a:lnTo>
                    <a:lnTo>
                      <a:pt x="15" y="4"/>
                    </a:lnTo>
                    <a:lnTo>
                      <a:pt x="15" y="5"/>
                    </a:lnTo>
                    <a:moveTo>
                      <a:pt x="15" y="5"/>
                    </a:moveTo>
                    <a:lnTo>
                      <a:pt x="15" y="4"/>
                    </a:lnTo>
                    <a:lnTo>
                      <a:pt x="15" y="5"/>
                    </a:lnTo>
                    <a:lnTo>
                      <a:pt x="15" y="4"/>
                    </a:lnTo>
                    <a:lnTo>
                      <a:pt x="15" y="5"/>
                    </a:lnTo>
                    <a:lnTo>
                      <a:pt x="15" y="4"/>
                    </a:lnTo>
                    <a:lnTo>
                      <a:pt x="15" y="5"/>
                    </a:lnTo>
                    <a:lnTo>
                      <a:pt x="16" y="5"/>
                    </a:lnTo>
                    <a:lnTo>
                      <a:pt x="16" y="5"/>
                    </a:lnTo>
                    <a:lnTo>
                      <a:pt x="16" y="4"/>
                    </a:lnTo>
                    <a:lnTo>
                      <a:pt x="16" y="4"/>
                    </a:lnTo>
                    <a:lnTo>
                      <a:pt x="16" y="5"/>
                    </a:lnTo>
                    <a:lnTo>
                      <a:pt x="16" y="4"/>
                    </a:lnTo>
                    <a:lnTo>
                      <a:pt x="16" y="4"/>
                    </a:lnTo>
                    <a:lnTo>
                      <a:pt x="16" y="3"/>
                    </a:lnTo>
                    <a:lnTo>
                      <a:pt x="16" y="4"/>
                    </a:lnTo>
                    <a:lnTo>
                      <a:pt x="16" y="3"/>
                    </a:lnTo>
                    <a:lnTo>
                      <a:pt x="16" y="3"/>
                    </a:lnTo>
                    <a:lnTo>
                      <a:pt x="16" y="4"/>
                    </a:lnTo>
                    <a:lnTo>
                      <a:pt x="16" y="3"/>
                    </a:lnTo>
                    <a:lnTo>
                      <a:pt x="16" y="3"/>
                    </a:lnTo>
                    <a:lnTo>
                      <a:pt x="16" y="4"/>
                    </a:lnTo>
                    <a:lnTo>
                      <a:pt x="16"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8" y="3"/>
                    </a:lnTo>
                    <a:lnTo>
                      <a:pt x="18" y="3"/>
                    </a:lnTo>
                    <a:lnTo>
                      <a:pt x="18" y="4"/>
                    </a:lnTo>
                    <a:lnTo>
                      <a:pt x="18" y="3"/>
                    </a:lnTo>
                    <a:lnTo>
                      <a:pt x="18" y="3"/>
                    </a:lnTo>
                    <a:lnTo>
                      <a:pt x="18" y="3"/>
                    </a:lnTo>
                    <a:lnTo>
                      <a:pt x="18"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1" y="3"/>
                    </a:lnTo>
                    <a:lnTo>
                      <a:pt x="21" y="3"/>
                    </a:lnTo>
                    <a:lnTo>
                      <a:pt x="21" y="3"/>
                    </a:lnTo>
                    <a:lnTo>
                      <a:pt x="21" y="3"/>
                    </a:lnTo>
                    <a:lnTo>
                      <a:pt x="22" y="3"/>
                    </a:lnTo>
                    <a:lnTo>
                      <a:pt x="22" y="2"/>
                    </a:lnTo>
                    <a:lnTo>
                      <a:pt x="22" y="3"/>
                    </a:lnTo>
                    <a:lnTo>
                      <a:pt x="22" y="2"/>
                    </a:lnTo>
                    <a:lnTo>
                      <a:pt x="22" y="3"/>
                    </a:lnTo>
                    <a:lnTo>
                      <a:pt x="22" y="3"/>
                    </a:lnTo>
                    <a:lnTo>
                      <a:pt x="22" y="3"/>
                    </a:lnTo>
                    <a:lnTo>
                      <a:pt x="22"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4"/>
                    </a:lnTo>
                    <a:moveTo>
                      <a:pt x="25" y="4"/>
                    </a:moveTo>
                    <a:lnTo>
                      <a:pt x="25" y="3"/>
                    </a:lnTo>
                    <a:lnTo>
                      <a:pt x="25" y="3"/>
                    </a:lnTo>
                    <a:lnTo>
                      <a:pt x="25" y="3"/>
                    </a:lnTo>
                    <a:lnTo>
                      <a:pt x="25" y="3"/>
                    </a:lnTo>
                    <a:lnTo>
                      <a:pt x="26" y="3"/>
                    </a:lnTo>
                    <a:lnTo>
                      <a:pt x="26" y="3"/>
                    </a:lnTo>
                    <a:lnTo>
                      <a:pt x="26" y="3"/>
                    </a:lnTo>
                    <a:lnTo>
                      <a:pt x="26" y="3"/>
                    </a:lnTo>
                    <a:lnTo>
                      <a:pt x="26" y="3"/>
                    </a:lnTo>
                    <a:lnTo>
                      <a:pt x="26" y="3"/>
                    </a:lnTo>
                    <a:lnTo>
                      <a:pt x="26" y="3"/>
                    </a:lnTo>
                    <a:lnTo>
                      <a:pt x="26" y="3"/>
                    </a:lnTo>
                    <a:lnTo>
                      <a:pt x="26" y="2"/>
                    </a:lnTo>
                    <a:lnTo>
                      <a:pt x="26" y="3"/>
                    </a:lnTo>
                    <a:lnTo>
                      <a:pt x="26" y="2"/>
                    </a:lnTo>
                    <a:lnTo>
                      <a:pt x="26" y="3"/>
                    </a:lnTo>
                    <a:lnTo>
                      <a:pt x="26" y="3"/>
                    </a:lnTo>
                    <a:lnTo>
                      <a:pt x="26" y="2"/>
                    </a:lnTo>
                    <a:lnTo>
                      <a:pt x="26" y="3"/>
                    </a:lnTo>
                    <a:lnTo>
                      <a:pt x="26" y="2"/>
                    </a:lnTo>
                    <a:lnTo>
                      <a:pt x="26" y="3"/>
                    </a:lnTo>
                    <a:lnTo>
                      <a:pt x="26" y="2"/>
                    </a:lnTo>
                    <a:lnTo>
                      <a:pt x="27" y="2"/>
                    </a:lnTo>
                    <a:lnTo>
                      <a:pt x="27" y="1"/>
                    </a:lnTo>
                    <a:lnTo>
                      <a:pt x="27" y="2"/>
                    </a:lnTo>
                    <a:lnTo>
                      <a:pt x="28" y="2"/>
                    </a:lnTo>
                    <a:lnTo>
                      <a:pt x="28" y="1"/>
                    </a:lnTo>
                    <a:lnTo>
                      <a:pt x="29" y="2"/>
                    </a:lnTo>
                    <a:lnTo>
                      <a:pt x="29" y="1"/>
                    </a:lnTo>
                    <a:lnTo>
                      <a:pt x="29" y="2"/>
                    </a:lnTo>
                    <a:lnTo>
                      <a:pt x="29" y="1"/>
                    </a:lnTo>
                    <a:lnTo>
                      <a:pt x="29" y="1"/>
                    </a:lnTo>
                    <a:lnTo>
                      <a:pt x="29" y="2"/>
                    </a:lnTo>
                    <a:lnTo>
                      <a:pt x="29" y="1"/>
                    </a:lnTo>
                    <a:lnTo>
                      <a:pt x="29" y="2"/>
                    </a:lnTo>
                    <a:lnTo>
                      <a:pt x="29" y="1"/>
                    </a:lnTo>
                    <a:lnTo>
                      <a:pt x="29" y="2"/>
                    </a:lnTo>
                    <a:lnTo>
                      <a:pt x="29" y="1"/>
                    </a:lnTo>
                    <a:lnTo>
                      <a:pt x="29" y="1"/>
                    </a:lnTo>
                    <a:lnTo>
                      <a:pt x="29" y="2"/>
                    </a:lnTo>
                    <a:lnTo>
                      <a:pt x="29" y="1"/>
                    </a:lnTo>
                    <a:lnTo>
                      <a:pt x="29" y="1"/>
                    </a:lnTo>
                    <a:lnTo>
                      <a:pt x="29" y="2"/>
                    </a:lnTo>
                    <a:lnTo>
                      <a:pt x="29" y="1"/>
                    </a:lnTo>
                    <a:lnTo>
                      <a:pt x="29" y="2"/>
                    </a:lnTo>
                    <a:lnTo>
                      <a:pt x="29" y="1"/>
                    </a:lnTo>
                    <a:lnTo>
                      <a:pt x="29" y="2"/>
                    </a:lnTo>
                    <a:lnTo>
                      <a:pt x="29" y="1"/>
                    </a:lnTo>
                    <a:lnTo>
                      <a:pt x="30" y="1"/>
                    </a:lnTo>
                    <a:lnTo>
                      <a:pt x="30" y="2"/>
                    </a:lnTo>
                    <a:lnTo>
                      <a:pt x="30" y="2"/>
                    </a:lnTo>
                    <a:lnTo>
                      <a:pt x="30" y="1"/>
                    </a:lnTo>
                    <a:lnTo>
                      <a:pt x="30" y="2"/>
                    </a:lnTo>
                    <a:lnTo>
                      <a:pt x="30" y="1"/>
                    </a:lnTo>
                    <a:lnTo>
                      <a:pt x="30" y="1"/>
                    </a:lnTo>
                    <a:lnTo>
                      <a:pt x="30" y="2"/>
                    </a:lnTo>
                    <a:lnTo>
                      <a:pt x="30" y="1"/>
                    </a:lnTo>
                    <a:lnTo>
                      <a:pt x="30" y="2"/>
                    </a:lnTo>
                    <a:lnTo>
                      <a:pt x="30" y="1"/>
                    </a:lnTo>
                    <a:lnTo>
                      <a:pt x="30" y="2"/>
                    </a:lnTo>
                    <a:lnTo>
                      <a:pt x="30" y="1"/>
                    </a:lnTo>
                    <a:lnTo>
                      <a:pt x="30" y="2"/>
                    </a:lnTo>
                    <a:lnTo>
                      <a:pt x="30" y="2"/>
                    </a:lnTo>
                    <a:lnTo>
                      <a:pt x="30" y="1"/>
                    </a:lnTo>
                    <a:lnTo>
                      <a:pt x="30" y="2"/>
                    </a:lnTo>
                    <a:lnTo>
                      <a:pt x="30" y="2"/>
                    </a:lnTo>
                    <a:lnTo>
                      <a:pt x="30" y="1"/>
                    </a:lnTo>
                    <a:lnTo>
                      <a:pt x="30" y="2"/>
                    </a:lnTo>
                    <a:lnTo>
                      <a:pt x="31" y="1"/>
                    </a:lnTo>
                    <a:lnTo>
                      <a:pt x="31" y="2"/>
                    </a:lnTo>
                    <a:lnTo>
                      <a:pt x="31" y="1"/>
                    </a:lnTo>
                    <a:lnTo>
                      <a:pt x="31" y="2"/>
                    </a:lnTo>
                    <a:lnTo>
                      <a:pt x="31" y="1"/>
                    </a:lnTo>
                    <a:lnTo>
                      <a:pt x="31" y="2"/>
                    </a:lnTo>
                    <a:lnTo>
                      <a:pt x="31" y="2"/>
                    </a:lnTo>
                    <a:lnTo>
                      <a:pt x="31" y="1"/>
                    </a:lnTo>
                    <a:lnTo>
                      <a:pt x="31" y="2"/>
                    </a:lnTo>
                    <a:lnTo>
                      <a:pt x="31" y="1"/>
                    </a:lnTo>
                    <a:lnTo>
                      <a:pt x="31" y="1"/>
                    </a:lnTo>
                    <a:lnTo>
                      <a:pt x="31" y="2"/>
                    </a:lnTo>
                    <a:lnTo>
                      <a:pt x="31" y="1"/>
                    </a:lnTo>
                    <a:lnTo>
                      <a:pt x="31" y="2"/>
                    </a:lnTo>
                    <a:lnTo>
                      <a:pt x="31" y="1"/>
                    </a:lnTo>
                    <a:lnTo>
                      <a:pt x="31" y="2"/>
                    </a:lnTo>
                    <a:lnTo>
                      <a:pt x="31" y="1"/>
                    </a:lnTo>
                    <a:lnTo>
                      <a:pt x="31" y="2"/>
                    </a:lnTo>
                    <a:lnTo>
                      <a:pt x="31" y="2"/>
                    </a:lnTo>
                    <a:lnTo>
                      <a:pt x="31" y="1"/>
                    </a:lnTo>
                    <a:lnTo>
                      <a:pt x="31" y="2"/>
                    </a:lnTo>
                    <a:lnTo>
                      <a:pt x="31" y="0"/>
                    </a:lnTo>
                    <a:lnTo>
                      <a:pt x="31" y="1"/>
                    </a:lnTo>
                    <a:lnTo>
                      <a:pt x="32" y="1"/>
                    </a:lnTo>
                    <a:lnTo>
                      <a:pt x="32" y="2"/>
                    </a:lnTo>
                    <a:lnTo>
                      <a:pt x="32" y="1"/>
                    </a:lnTo>
                    <a:lnTo>
                      <a:pt x="32" y="2"/>
                    </a:lnTo>
                    <a:lnTo>
                      <a:pt x="32" y="1"/>
                    </a:lnTo>
                    <a:lnTo>
                      <a:pt x="32" y="2"/>
                    </a:lnTo>
                    <a:lnTo>
                      <a:pt x="32" y="1"/>
                    </a:lnTo>
                    <a:lnTo>
                      <a:pt x="32" y="1"/>
                    </a:lnTo>
                    <a:lnTo>
                      <a:pt x="32" y="2"/>
                    </a:lnTo>
                    <a:lnTo>
                      <a:pt x="32" y="1"/>
                    </a:lnTo>
                    <a:lnTo>
                      <a:pt x="32" y="2"/>
                    </a:lnTo>
                    <a:lnTo>
                      <a:pt x="32" y="2"/>
                    </a:lnTo>
                    <a:lnTo>
                      <a:pt x="32" y="2"/>
                    </a:lnTo>
                    <a:lnTo>
                      <a:pt x="32" y="2"/>
                    </a:lnTo>
                    <a:lnTo>
                      <a:pt x="33" y="2"/>
                    </a:lnTo>
                    <a:lnTo>
                      <a:pt x="33" y="2"/>
                    </a:lnTo>
                    <a:moveTo>
                      <a:pt x="33" y="2"/>
                    </a:moveTo>
                    <a:lnTo>
                      <a:pt x="33" y="2"/>
                    </a:lnTo>
                    <a:lnTo>
                      <a:pt x="33" y="2"/>
                    </a:lnTo>
                    <a:moveTo>
                      <a:pt x="33" y="2"/>
                    </a:moveTo>
                    <a:lnTo>
                      <a:pt x="33" y="2"/>
                    </a:lnTo>
                    <a:lnTo>
                      <a:pt x="33" y="2"/>
                    </a:lnTo>
                    <a:moveTo>
                      <a:pt x="33" y="3"/>
                    </a:moveTo>
                    <a:lnTo>
                      <a:pt x="33" y="2"/>
                    </a:lnTo>
                    <a:lnTo>
                      <a:pt x="33" y="3"/>
                    </a:lnTo>
                    <a:moveTo>
                      <a:pt x="33" y="3"/>
                    </a:moveTo>
                    <a:lnTo>
                      <a:pt x="33" y="2"/>
                    </a:lnTo>
                    <a:lnTo>
                      <a:pt x="33" y="3"/>
                    </a:lnTo>
                    <a:moveTo>
                      <a:pt x="33" y="3"/>
                    </a:moveTo>
                    <a:lnTo>
                      <a:pt x="33" y="3"/>
                    </a:lnTo>
                    <a:lnTo>
                      <a:pt x="33" y="2"/>
                    </a:lnTo>
                    <a:lnTo>
                      <a:pt x="33" y="3"/>
                    </a:lnTo>
                    <a:lnTo>
                      <a:pt x="34" y="3"/>
                    </a:lnTo>
                    <a:lnTo>
                      <a:pt x="34" y="2"/>
                    </a:lnTo>
                    <a:lnTo>
                      <a:pt x="34" y="2"/>
                    </a:lnTo>
                    <a:lnTo>
                      <a:pt x="34" y="3"/>
                    </a:lnTo>
                    <a:lnTo>
                      <a:pt x="34" y="2"/>
                    </a:lnTo>
                    <a:lnTo>
                      <a:pt x="34" y="3"/>
                    </a:lnTo>
                    <a:lnTo>
                      <a:pt x="34" y="2"/>
                    </a:lnTo>
                    <a:lnTo>
                      <a:pt x="34" y="3"/>
                    </a:lnTo>
                    <a:lnTo>
                      <a:pt x="34" y="3"/>
                    </a:lnTo>
                    <a:lnTo>
                      <a:pt x="34" y="2"/>
                    </a:lnTo>
                    <a:lnTo>
                      <a:pt x="34" y="3"/>
                    </a:lnTo>
                    <a:lnTo>
                      <a:pt x="34" y="2"/>
                    </a:lnTo>
                    <a:lnTo>
                      <a:pt x="34" y="3"/>
                    </a:lnTo>
                    <a:lnTo>
                      <a:pt x="34" y="3"/>
                    </a:lnTo>
                    <a:lnTo>
                      <a:pt x="34" y="2"/>
                    </a:lnTo>
                    <a:lnTo>
                      <a:pt x="34" y="3"/>
                    </a:lnTo>
                    <a:lnTo>
                      <a:pt x="34" y="3"/>
                    </a:lnTo>
                    <a:lnTo>
                      <a:pt x="34" y="2"/>
                    </a:lnTo>
                    <a:lnTo>
                      <a:pt x="34" y="3"/>
                    </a:lnTo>
                    <a:lnTo>
                      <a:pt x="35" y="3"/>
                    </a:lnTo>
                    <a:lnTo>
                      <a:pt x="35" y="2"/>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6" y="3"/>
                    </a:lnTo>
                    <a:lnTo>
                      <a:pt x="36" y="3"/>
                    </a:lnTo>
                    <a:lnTo>
                      <a:pt x="36" y="3"/>
                    </a:lnTo>
                    <a:lnTo>
                      <a:pt x="36" y="3"/>
                    </a:lnTo>
                    <a:lnTo>
                      <a:pt x="36" y="3"/>
                    </a:lnTo>
                    <a:lnTo>
                      <a:pt x="36" y="3"/>
                    </a:lnTo>
                    <a:lnTo>
                      <a:pt x="36" y="3"/>
                    </a:lnTo>
                    <a:lnTo>
                      <a:pt x="36" y="3"/>
                    </a:lnTo>
                    <a:lnTo>
                      <a:pt x="36" y="3"/>
                    </a:lnTo>
                    <a:lnTo>
                      <a:pt x="36" y="3"/>
                    </a:lnTo>
                    <a:lnTo>
                      <a:pt x="36" y="3"/>
                    </a:lnTo>
                    <a:lnTo>
                      <a:pt x="36" y="3"/>
                    </a:lnTo>
                    <a:lnTo>
                      <a:pt x="36" y="3"/>
                    </a:lnTo>
                    <a:lnTo>
                      <a:pt x="37" y="3"/>
                    </a:lnTo>
                    <a:lnTo>
                      <a:pt x="37" y="2"/>
                    </a:lnTo>
                    <a:lnTo>
                      <a:pt x="37" y="3"/>
                    </a:lnTo>
                    <a:lnTo>
                      <a:pt x="37" y="2"/>
                    </a:lnTo>
                    <a:lnTo>
                      <a:pt x="37" y="3"/>
                    </a:lnTo>
                    <a:lnTo>
                      <a:pt x="37" y="2"/>
                    </a:lnTo>
                    <a:lnTo>
                      <a:pt x="37" y="3"/>
                    </a:lnTo>
                    <a:lnTo>
                      <a:pt x="37" y="2"/>
                    </a:lnTo>
                    <a:lnTo>
                      <a:pt x="37" y="3"/>
                    </a:lnTo>
                    <a:lnTo>
                      <a:pt x="37" y="2"/>
                    </a:lnTo>
                    <a:lnTo>
                      <a:pt x="37" y="3"/>
                    </a:lnTo>
                    <a:lnTo>
                      <a:pt x="37" y="2"/>
                    </a:lnTo>
                    <a:lnTo>
                      <a:pt x="37" y="3"/>
                    </a:lnTo>
                    <a:lnTo>
                      <a:pt x="37" y="2"/>
                    </a:lnTo>
                    <a:lnTo>
                      <a:pt x="37" y="2"/>
                    </a:lnTo>
                    <a:lnTo>
                      <a:pt x="37" y="3"/>
                    </a:lnTo>
                    <a:lnTo>
                      <a:pt x="37" y="3"/>
                    </a:lnTo>
                    <a:lnTo>
                      <a:pt x="37" y="3"/>
                    </a:lnTo>
                    <a:lnTo>
                      <a:pt x="37" y="3"/>
                    </a:lnTo>
                    <a:lnTo>
                      <a:pt x="37" y="3"/>
                    </a:lnTo>
                    <a:lnTo>
                      <a:pt x="38" y="3"/>
                    </a:lnTo>
                    <a:lnTo>
                      <a:pt x="38" y="3"/>
                    </a:lnTo>
                    <a:lnTo>
                      <a:pt x="38" y="3"/>
                    </a:lnTo>
                    <a:lnTo>
                      <a:pt x="38" y="3"/>
                    </a:lnTo>
                    <a:lnTo>
                      <a:pt x="38" y="4"/>
                    </a:lnTo>
                    <a:lnTo>
                      <a:pt x="38" y="3"/>
                    </a:lnTo>
                    <a:lnTo>
                      <a:pt x="38" y="4"/>
                    </a:lnTo>
                    <a:lnTo>
                      <a:pt x="38" y="3"/>
                    </a:lnTo>
                    <a:lnTo>
                      <a:pt x="38" y="3"/>
                    </a:lnTo>
                    <a:lnTo>
                      <a:pt x="38" y="4"/>
                    </a:lnTo>
                    <a:lnTo>
                      <a:pt x="38" y="4"/>
                    </a:lnTo>
                    <a:lnTo>
                      <a:pt x="38" y="3"/>
                    </a:lnTo>
                    <a:lnTo>
                      <a:pt x="38" y="4"/>
                    </a:lnTo>
                    <a:lnTo>
                      <a:pt x="39" y="4"/>
                    </a:lnTo>
                    <a:lnTo>
                      <a:pt x="39" y="5"/>
                    </a:lnTo>
                    <a:lnTo>
                      <a:pt x="39" y="4"/>
                    </a:lnTo>
                    <a:lnTo>
                      <a:pt x="39" y="4"/>
                    </a:lnTo>
                    <a:lnTo>
                      <a:pt x="39" y="5"/>
                    </a:lnTo>
                    <a:lnTo>
                      <a:pt x="39" y="4"/>
                    </a:lnTo>
                    <a:lnTo>
                      <a:pt x="39" y="4"/>
                    </a:lnTo>
                    <a:lnTo>
                      <a:pt x="39" y="5"/>
                    </a:lnTo>
                    <a:lnTo>
                      <a:pt x="39" y="4"/>
                    </a:lnTo>
                    <a:lnTo>
                      <a:pt x="40" y="5"/>
                    </a:lnTo>
                    <a:lnTo>
                      <a:pt x="40" y="4"/>
                    </a:lnTo>
                    <a:lnTo>
                      <a:pt x="40" y="5"/>
                    </a:lnTo>
                    <a:lnTo>
                      <a:pt x="40" y="5"/>
                    </a:lnTo>
                    <a:lnTo>
                      <a:pt x="40" y="4"/>
                    </a:lnTo>
                    <a:lnTo>
                      <a:pt x="40" y="5"/>
                    </a:lnTo>
                    <a:lnTo>
                      <a:pt x="40" y="4"/>
                    </a:lnTo>
                    <a:lnTo>
                      <a:pt x="40" y="5"/>
                    </a:lnTo>
                    <a:lnTo>
                      <a:pt x="41" y="5"/>
                    </a:lnTo>
                    <a:lnTo>
                      <a:pt x="41" y="4"/>
                    </a:lnTo>
                    <a:lnTo>
                      <a:pt x="41" y="5"/>
                    </a:lnTo>
                    <a:lnTo>
                      <a:pt x="41" y="4"/>
                    </a:lnTo>
                    <a:lnTo>
                      <a:pt x="41" y="4"/>
                    </a:lnTo>
                    <a:lnTo>
                      <a:pt x="41" y="5"/>
                    </a:lnTo>
                    <a:lnTo>
                      <a:pt x="41" y="4"/>
                    </a:lnTo>
                  </a:path>
                </a:pathLst>
              </a:custGeom>
              <a:noFill/>
              <a:ln w="0">
                <a:solidFill>
                  <a:srgbClr val="FFFF66"/>
                </a:solidFill>
                <a:prstDash val="solid"/>
                <a:round/>
                <a:headEnd/>
                <a:tailEnd/>
              </a:ln>
            </p:spPr>
            <p:txBody>
              <a:bodyPr/>
              <a:lstStyle/>
              <a:p>
                <a:endParaRPr lang="en-GB"/>
              </a:p>
            </p:txBody>
          </p:sp>
          <p:sp>
            <p:nvSpPr>
              <p:cNvPr id="214028" name="Freeform 12"/>
              <p:cNvSpPr>
                <a:spLocks/>
              </p:cNvSpPr>
              <p:nvPr/>
            </p:nvSpPr>
            <p:spPr bwMode="auto">
              <a:xfrm>
                <a:off x="1194" y="1937"/>
                <a:ext cx="2" cy="9"/>
              </a:xfrm>
              <a:custGeom>
                <a:avLst/>
                <a:gdLst/>
                <a:ahLst/>
                <a:cxnLst>
                  <a:cxn ang="0">
                    <a:pos x="0" y="0"/>
                  </a:cxn>
                  <a:cxn ang="0">
                    <a:pos x="0" y="1"/>
                  </a:cxn>
                  <a:cxn ang="0">
                    <a:pos x="0" y="1"/>
                  </a:cxn>
                  <a:cxn ang="0">
                    <a:pos x="0" y="0"/>
                  </a:cxn>
                  <a:cxn ang="0">
                    <a:pos x="0" y="1"/>
                  </a:cxn>
                  <a:cxn ang="0">
                    <a:pos x="0" y="1"/>
                  </a:cxn>
                  <a:cxn ang="0">
                    <a:pos x="0" y="0"/>
                  </a:cxn>
                  <a:cxn ang="0">
                    <a:pos x="0" y="1"/>
                  </a:cxn>
                  <a:cxn ang="0">
                    <a:pos x="0" y="1"/>
                  </a:cxn>
                  <a:cxn ang="0">
                    <a:pos x="0" y="0"/>
                  </a:cxn>
                  <a:cxn ang="0">
                    <a:pos x="0" y="1"/>
                  </a:cxn>
                </a:cxnLst>
                <a:rect l="0" t="0" r="r" b="b"/>
                <a:pathLst>
                  <a:path h="1">
                    <a:moveTo>
                      <a:pt x="0" y="0"/>
                    </a:moveTo>
                    <a:lnTo>
                      <a:pt x="0" y="1"/>
                    </a:lnTo>
                    <a:lnTo>
                      <a:pt x="0" y="1"/>
                    </a:lnTo>
                    <a:lnTo>
                      <a:pt x="0" y="0"/>
                    </a:lnTo>
                    <a:lnTo>
                      <a:pt x="0" y="1"/>
                    </a:lnTo>
                    <a:lnTo>
                      <a:pt x="0" y="1"/>
                    </a:lnTo>
                    <a:lnTo>
                      <a:pt x="0" y="0"/>
                    </a:lnTo>
                    <a:lnTo>
                      <a:pt x="0" y="1"/>
                    </a:lnTo>
                    <a:lnTo>
                      <a:pt x="0" y="1"/>
                    </a:lnTo>
                    <a:lnTo>
                      <a:pt x="0" y="0"/>
                    </a:lnTo>
                    <a:lnTo>
                      <a:pt x="0" y="1"/>
                    </a:lnTo>
                  </a:path>
                </a:pathLst>
              </a:custGeom>
              <a:noFill/>
              <a:ln w="0">
                <a:solidFill>
                  <a:srgbClr val="FFFF66"/>
                </a:solidFill>
                <a:prstDash val="solid"/>
                <a:round/>
                <a:headEnd/>
                <a:tailEnd/>
              </a:ln>
            </p:spPr>
            <p:txBody>
              <a:bodyPr/>
              <a:lstStyle/>
              <a:p>
                <a:endParaRPr lang="en-GB"/>
              </a:p>
            </p:txBody>
          </p:sp>
          <p:sp>
            <p:nvSpPr>
              <p:cNvPr id="214029" name="Freeform 13"/>
              <p:cNvSpPr>
                <a:spLocks/>
              </p:cNvSpPr>
              <p:nvPr/>
            </p:nvSpPr>
            <p:spPr bwMode="auto">
              <a:xfrm>
                <a:off x="-834" y="1937"/>
                <a:ext cx="328" cy="54"/>
              </a:xfrm>
              <a:custGeom>
                <a:avLst/>
                <a:gdLst/>
                <a:ahLst/>
                <a:cxnLst>
                  <a:cxn ang="0">
                    <a:pos x="0" y="4"/>
                  </a:cxn>
                  <a:cxn ang="0">
                    <a:pos x="1" y="4"/>
                  </a:cxn>
                  <a:cxn ang="0">
                    <a:pos x="2" y="4"/>
                  </a:cxn>
                  <a:cxn ang="0">
                    <a:pos x="3" y="4"/>
                  </a:cxn>
                  <a:cxn ang="0">
                    <a:pos x="3" y="4"/>
                  </a:cxn>
                  <a:cxn ang="0">
                    <a:pos x="4" y="4"/>
                  </a:cxn>
                  <a:cxn ang="0">
                    <a:pos x="4" y="4"/>
                  </a:cxn>
                  <a:cxn ang="0">
                    <a:pos x="5" y="4"/>
                  </a:cxn>
                  <a:cxn ang="0">
                    <a:pos x="6" y="4"/>
                  </a:cxn>
                  <a:cxn ang="0">
                    <a:pos x="7" y="4"/>
                  </a:cxn>
                  <a:cxn ang="0">
                    <a:pos x="7" y="4"/>
                  </a:cxn>
                  <a:cxn ang="0">
                    <a:pos x="8" y="4"/>
                  </a:cxn>
                  <a:cxn ang="0">
                    <a:pos x="9" y="4"/>
                  </a:cxn>
                  <a:cxn ang="0">
                    <a:pos x="9" y="4"/>
                  </a:cxn>
                  <a:cxn ang="0">
                    <a:pos x="9" y="1"/>
                  </a:cxn>
                  <a:cxn ang="0">
                    <a:pos x="10" y="4"/>
                  </a:cxn>
                  <a:cxn ang="0">
                    <a:pos x="10" y="4"/>
                  </a:cxn>
                  <a:cxn ang="0">
                    <a:pos x="11" y="4"/>
                  </a:cxn>
                  <a:cxn ang="0">
                    <a:pos x="11" y="4"/>
                  </a:cxn>
                  <a:cxn ang="0">
                    <a:pos x="12" y="5"/>
                  </a:cxn>
                  <a:cxn ang="0">
                    <a:pos x="13" y="4"/>
                  </a:cxn>
                  <a:cxn ang="0">
                    <a:pos x="13" y="4"/>
                  </a:cxn>
                  <a:cxn ang="0">
                    <a:pos x="14" y="4"/>
                  </a:cxn>
                  <a:cxn ang="0">
                    <a:pos x="15" y="4"/>
                  </a:cxn>
                  <a:cxn ang="0">
                    <a:pos x="15" y="4"/>
                  </a:cxn>
                  <a:cxn ang="0">
                    <a:pos x="16" y="4"/>
                  </a:cxn>
                  <a:cxn ang="0">
                    <a:pos x="17" y="0"/>
                  </a:cxn>
                  <a:cxn ang="0">
                    <a:pos x="17" y="4"/>
                  </a:cxn>
                  <a:cxn ang="0">
                    <a:pos x="18" y="4"/>
                  </a:cxn>
                  <a:cxn ang="0">
                    <a:pos x="18" y="4"/>
                  </a:cxn>
                  <a:cxn ang="0">
                    <a:pos x="19" y="4"/>
                  </a:cxn>
                  <a:cxn ang="0">
                    <a:pos x="20" y="5"/>
                  </a:cxn>
                  <a:cxn ang="0">
                    <a:pos x="20" y="4"/>
                  </a:cxn>
                  <a:cxn ang="0">
                    <a:pos x="21" y="4"/>
                  </a:cxn>
                  <a:cxn ang="0">
                    <a:pos x="21" y="4"/>
                  </a:cxn>
                  <a:cxn ang="0">
                    <a:pos x="23" y="4"/>
                  </a:cxn>
                  <a:cxn ang="0">
                    <a:pos x="24" y="5"/>
                  </a:cxn>
                  <a:cxn ang="0">
                    <a:pos x="24" y="4"/>
                  </a:cxn>
                  <a:cxn ang="0">
                    <a:pos x="25" y="4"/>
                  </a:cxn>
                  <a:cxn ang="0">
                    <a:pos x="25" y="4"/>
                  </a:cxn>
                  <a:cxn ang="0">
                    <a:pos x="26" y="4"/>
                  </a:cxn>
                  <a:cxn ang="0">
                    <a:pos x="26" y="5"/>
                  </a:cxn>
                  <a:cxn ang="0">
                    <a:pos x="27" y="5"/>
                  </a:cxn>
                  <a:cxn ang="0">
                    <a:pos x="28" y="4"/>
                  </a:cxn>
                  <a:cxn ang="0">
                    <a:pos x="29" y="4"/>
                  </a:cxn>
                  <a:cxn ang="0">
                    <a:pos x="29" y="5"/>
                  </a:cxn>
                  <a:cxn ang="0">
                    <a:pos x="30" y="5"/>
                  </a:cxn>
                  <a:cxn ang="0">
                    <a:pos x="30" y="4"/>
                  </a:cxn>
                  <a:cxn ang="0">
                    <a:pos x="32" y="4"/>
                  </a:cxn>
                  <a:cxn ang="0">
                    <a:pos x="32" y="5"/>
                  </a:cxn>
                  <a:cxn ang="0">
                    <a:pos x="32" y="5"/>
                  </a:cxn>
                  <a:cxn ang="0">
                    <a:pos x="33" y="4"/>
                  </a:cxn>
                  <a:cxn ang="0">
                    <a:pos x="35" y="4"/>
                  </a:cxn>
                  <a:cxn ang="0">
                    <a:pos x="35" y="5"/>
                  </a:cxn>
                  <a:cxn ang="0">
                    <a:pos x="36" y="4"/>
                  </a:cxn>
                  <a:cxn ang="0">
                    <a:pos x="37" y="5"/>
                  </a:cxn>
                  <a:cxn ang="0">
                    <a:pos x="37" y="4"/>
                  </a:cxn>
                  <a:cxn ang="0">
                    <a:pos x="37" y="4"/>
                  </a:cxn>
                  <a:cxn ang="0">
                    <a:pos x="39" y="5"/>
                  </a:cxn>
                  <a:cxn ang="0">
                    <a:pos x="40" y="5"/>
                  </a:cxn>
                  <a:cxn ang="0">
                    <a:pos x="40" y="4"/>
                  </a:cxn>
                  <a:cxn ang="0">
                    <a:pos x="41" y="5"/>
                  </a:cxn>
                </a:cxnLst>
                <a:rect l="0" t="0" r="r" b="b"/>
                <a:pathLst>
                  <a:path w="41" h="6">
                    <a:moveTo>
                      <a:pt x="0" y="4"/>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4"/>
                    </a:lnTo>
                    <a:lnTo>
                      <a:pt x="1" y="4"/>
                    </a:lnTo>
                    <a:lnTo>
                      <a:pt x="1" y="4"/>
                    </a:lnTo>
                    <a:lnTo>
                      <a:pt x="1" y="4"/>
                    </a:lnTo>
                    <a:lnTo>
                      <a:pt x="1" y="4"/>
                    </a:lnTo>
                    <a:lnTo>
                      <a:pt x="1" y="4"/>
                    </a:lnTo>
                    <a:lnTo>
                      <a:pt x="1" y="4"/>
                    </a:lnTo>
                    <a:lnTo>
                      <a:pt x="1" y="4"/>
                    </a:lnTo>
                    <a:lnTo>
                      <a:pt x="1" y="4"/>
                    </a:lnTo>
                    <a:lnTo>
                      <a:pt x="1" y="4"/>
                    </a:lnTo>
                    <a:lnTo>
                      <a:pt x="1" y="4"/>
                    </a:lnTo>
                    <a:lnTo>
                      <a:pt x="2" y="4"/>
                    </a:lnTo>
                    <a:lnTo>
                      <a:pt x="2" y="4"/>
                    </a:lnTo>
                    <a:lnTo>
                      <a:pt x="2" y="4"/>
                    </a:lnTo>
                    <a:lnTo>
                      <a:pt x="2" y="4"/>
                    </a:lnTo>
                    <a:lnTo>
                      <a:pt x="2" y="4"/>
                    </a:lnTo>
                    <a:lnTo>
                      <a:pt x="2" y="4"/>
                    </a:lnTo>
                    <a:lnTo>
                      <a:pt x="2" y="4"/>
                    </a:lnTo>
                    <a:lnTo>
                      <a:pt x="2"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5" y="4"/>
                    </a:lnTo>
                    <a:lnTo>
                      <a:pt x="5" y="5"/>
                    </a:lnTo>
                    <a:lnTo>
                      <a:pt x="5" y="4"/>
                    </a:lnTo>
                    <a:lnTo>
                      <a:pt x="5" y="5"/>
                    </a:lnTo>
                    <a:lnTo>
                      <a:pt x="5" y="4"/>
                    </a:lnTo>
                    <a:lnTo>
                      <a:pt x="5" y="5"/>
                    </a:lnTo>
                    <a:lnTo>
                      <a:pt x="5" y="4"/>
                    </a:lnTo>
                    <a:lnTo>
                      <a:pt x="5" y="5"/>
                    </a:lnTo>
                    <a:lnTo>
                      <a:pt x="5" y="4"/>
                    </a:lnTo>
                    <a:lnTo>
                      <a:pt x="5" y="5"/>
                    </a:lnTo>
                    <a:lnTo>
                      <a:pt x="5" y="5"/>
                    </a:lnTo>
                    <a:lnTo>
                      <a:pt x="5" y="4"/>
                    </a:lnTo>
                    <a:lnTo>
                      <a:pt x="5" y="5"/>
                    </a:lnTo>
                    <a:lnTo>
                      <a:pt x="5" y="4"/>
                    </a:lnTo>
                    <a:lnTo>
                      <a:pt x="6" y="4"/>
                    </a:lnTo>
                    <a:lnTo>
                      <a:pt x="6" y="5"/>
                    </a:lnTo>
                    <a:lnTo>
                      <a:pt x="6" y="4"/>
                    </a:lnTo>
                    <a:lnTo>
                      <a:pt x="6" y="4"/>
                    </a:lnTo>
                    <a:lnTo>
                      <a:pt x="6" y="4"/>
                    </a:lnTo>
                    <a:lnTo>
                      <a:pt x="6" y="4"/>
                    </a:lnTo>
                    <a:lnTo>
                      <a:pt x="6" y="4"/>
                    </a:lnTo>
                    <a:lnTo>
                      <a:pt x="6" y="4"/>
                    </a:lnTo>
                    <a:lnTo>
                      <a:pt x="7" y="4"/>
                    </a:lnTo>
                    <a:lnTo>
                      <a:pt x="7" y="5"/>
                    </a:lnTo>
                    <a:lnTo>
                      <a:pt x="7" y="4"/>
                    </a:lnTo>
                    <a:lnTo>
                      <a:pt x="7" y="5"/>
                    </a:lnTo>
                    <a:lnTo>
                      <a:pt x="7" y="4"/>
                    </a:lnTo>
                    <a:lnTo>
                      <a:pt x="7" y="5"/>
                    </a:lnTo>
                    <a:lnTo>
                      <a:pt x="7" y="4"/>
                    </a:lnTo>
                    <a:lnTo>
                      <a:pt x="7" y="5"/>
                    </a:lnTo>
                    <a:lnTo>
                      <a:pt x="7" y="4"/>
                    </a:lnTo>
                    <a:lnTo>
                      <a:pt x="7" y="4"/>
                    </a:lnTo>
                    <a:lnTo>
                      <a:pt x="7" y="5"/>
                    </a:lnTo>
                    <a:lnTo>
                      <a:pt x="7" y="5"/>
                    </a:lnTo>
                    <a:lnTo>
                      <a:pt x="7" y="4"/>
                    </a:lnTo>
                    <a:lnTo>
                      <a:pt x="7" y="5"/>
                    </a:lnTo>
                    <a:lnTo>
                      <a:pt x="7" y="4"/>
                    </a:lnTo>
                    <a:lnTo>
                      <a:pt x="7" y="5"/>
                    </a:lnTo>
                    <a:lnTo>
                      <a:pt x="7" y="5"/>
                    </a:lnTo>
                    <a:lnTo>
                      <a:pt x="7" y="4"/>
                    </a:lnTo>
                    <a:lnTo>
                      <a:pt x="7" y="5"/>
                    </a:lnTo>
                    <a:lnTo>
                      <a:pt x="8" y="5"/>
                    </a:lnTo>
                    <a:lnTo>
                      <a:pt x="8" y="4"/>
                    </a:lnTo>
                    <a:lnTo>
                      <a:pt x="8" y="5"/>
                    </a:lnTo>
                    <a:lnTo>
                      <a:pt x="8" y="4"/>
                    </a:lnTo>
                    <a:lnTo>
                      <a:pt x="8" y="5"/>
                    </a:lnTo>
                    <a:lnTo>
                      <a:pt x="8" y="4"/>
                    </a:lnTo>
                    <a:lnTo>
                      <a:pt x="8" y="5"/>
                    </a:lnTo>
                    <a:lnTo>
                      <a:pt x="8" y="4"/>
                    </a:lnTo>
                    <a:lnTo>
                      <a:pt x="8" y="4"/>
                    </a:lnTo>
                    <a:lnTo>
                      <a:pt x="8" y="5"/>
                    </a:lnTo>
                    <a:lnTo>
                      <a:pt x="8"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1"/>
                    </a:lnTo>
                    <a:lnTo>
                      <a:pt x="9" y="4"/>
                    </a:lnTo>
                    <a:lnTo>
                      <a:pt x="9" y="1"/>
                    </a:lnTo>
                    <a:lnTo>
                      <a:pt x="9" y="4"/>
                    </a:lnTo>
                    <a:lnTo>
                      <a:pt x="9"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1" y="4"/>
                    </a:lnTo>
                    <a:lnTo>
                      <a:pt x="12" y="4"/>
                    </a:lnTo>
                    <a:lnTo>
                      <a:pt x="12" y="5"/>
                    </a:lnTo>
                    <a:lnTo>
                      <a:pt x="12" y="4"/>
                    </a:lnTo>
                    <a:lnTo>
                      <a:pt x="12" y="4"/>
                    </a:lnTo>
                    <a:lnTo>
                      <a:pt x="12" y="5"/>
                    </a:lnTo>
                    <a:lnTo>
                      <a:pt x="12" y="4"/>
                    </a:lnTo>
                    <a:lnTo>
                      <a:pt x="12" y="4"/>
                    </a:lnTo>
                    <a:lnTo>
                      <a:pt x="12" y="5"/>
                    </a:lnTo>
                    <a:lnTo>
                      <a:pt x="12"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3" y="4"/>
                    </a:lnTo>
                    <a:lnTo>
                      <a:pt x="14" y="4"/>
                    </a:lnTo>
                    <a:lnTo>
                      <a:pt x="14" y="4"/>
                    </a:lnTo>
                    <a:lnTo>
                      <a:pt x="14" y="4"/>
                    </a:lnTo>
                    <a:lnTo>
                      <a:pt x="14" y="4"/>
                    </a:lnTo>
                    <a:lnTo>
                      <a:pt x="14" y="4"/>
                    </a:lnTo>
                    <a:lnTo>
                      <a:pt x="14" y="4"/>
                    </a:lnTo>
                    <a:lnTo>
                      <a:pt x="14" y="4"/>
                    </a:lnTo>
                    <a:lnTo>
                      <a:pt x="14" y="4"/>
                    </a:lnTo>
                    <a:lnTo>
                      <a:pt x="14" y="4"/>
                    </a:lnTo>
                    <a:lnTo>
                      <a:pt x="14" y="4"/>
                    </a:lnTo>
                    <a:lnTo>
                      <a:pt x="14" y="4"/>
                    </a:lnTo>
                    <a:lnTo>
                      <a:pt x="14" y="4"/>
                    </a:lnTo>
                    <a:lnTo>
                      <a:pt x="14"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5" y="4"/>
                    </a:lnTo>
                    <a:lnTo>
                      <a:pt x="16" y="4"/>
                    </a:lnTo>
                    <a:lnTo>
                      <a:pt x="16" y="4"/>
                    </a:lnTo>
                    <a:lnTo>
                      <a:pt x="16" y="4"/>
                    </a:lnTo>
                    <a:lnTo>
                      <a:pt x="16" y="4"/>
                    </a:lnTo>
                    <a:lnTo>
                      <a:pt x="16" y="4"/>
                    </a:lnTo>
                    <a:lnTo>
                      <a:pt x="16" y="4"/>
                    </a:lnTo>
                    <a:lnTo>
                      <a:pt x="16" y="4"/>
                    </a:lnTo>
                    <a:lnTo>
                      <a:pt x="16" y="4"/>
                    </a:lnTo>
                    <a:lnTo>
                      <a:pt x="16" y="4"/>
                    </a:lnTo>
                    <a:lnTo>
                      <a:pt x="16" y="4"/>
                    </a:lnTo>
                    <a:lnTo>
                      <a:pt x="17" y="4"/>
                    </a:lnTo>
                    <a:lnTo>
                      <a:pt x="17" y="5"/>
                    </a:lnTo>
                    <a:lnTo>
                      <a:pt x="17" y="4"/>
                    </a:lnTo>
                    <a:lnTo>
                      <a:pt x="17" y="5"/>
                    </a:lnTo>
                    <a:lnTo>
                      <a:pt x="17" y="0"/>
                    </a:lnTo>
                    <a:moveTo>
                      <a:pt x="17" y="0"/>
                    </a:moveTo>
                    <a:lnTo>
                      <a:pt x="17" y="5"/>
                    </a:lnTo>
                    <a:lnTo>
                      <a:pt x="17" y="4"/>
                    </a:lnTo>
                    <a:lnTo>
                      <a:pt x="17" y="4"/>
                    </a:lnTo>
                    <a:lnTo>
                      <a:pt x="17" y="5"/>
                    </a:lnTo>
                    <a:lnTo>
                      <a:pt x="17" y="4"/>
                    </a:lnTo>
                    <a:lnTo>
                      <a:pt x="17" y="5"/>
                    </a:lnTo>
                    <a:lnTo>
                      <a:pt x="17" y="4"/>
                    </a:lnTo>
                    <a:lnTo>
                      <a:pt x="17" y="5"/>
                    </a:lnTo>
                    <a:lnTo>
                      <a:pt x="17" y="4"/>
                    </a:lnTo>
                    <a:lnTo>
                      <a:pt x="17" y="5"/>
                    </a:lnTo>
                    <a:lnTo>
                      <a:pt x="17" y="4"/>
                    </a:lnTo>
                    <a:lnTo>
                      <a:pt x="17" y="5"/>
                    </a:lnTo>
                    <a:lnTo>
                      <a:pt x="17" y="4"/>
                    </a:lnTo>
                    <a:lnTo>
                      <a:pt x="18" y="5"/>
                    </a:lnTo>
                    <a:lnTo>
                      <a:pt x="18" y="4"/>
                    </a:lnTo>
                    <a:lnTo>
                      <a:pt x="18" y="5"/>
                    </a:lnTo>
                    <a:lnTo>
                      <a:pt x="18" y="4"/>
                    </a:lnTo>
                    <a:lnTo>
                      <a:pt x="18" y="5"/>
                    </a:lnTo>
                    <a:lnTo>
                      <a:pt x="18" y="4"/>
                    </a:lnTo>
                    <a:lnTo>
                      <a:pt x="18" y="4"/>
                    </a:lnTo>
                    <a:lnTo>
                      <a:pt x="18" y="5"/>
                    </a:lnTo>
                    <a:lnTo>
                      <a:pt x="18" y="4"/>
                    </a:lnTo>
                    <a:lnTo>
                      <a:pt x="18" y="4"/>
                    </a:lnTo>
                    <a:lnTo>
                      <a:pt x="18" y="5"/>
                    </a:lnTo>
                    <a:lnTo>
                      <a:pt x="18" y="4"/>
                    </a:lnTo>
                    <a:lnTo>
                      <a:pt x="18" y="5"/>
                    </a:lnTo>
                    <a:lnTo>
                      <a:pt x="18" y="4"/>
                    </a:lnTo>
                    <a:lnTo>
                      <a:pt x="18" y="5"/>
                    </a:lnTo>
                    <a:lnTo>
                      <a:pt x="18" y="4"/>
                    </a:lnTo>
                    <a:lnTo>
                      <a:pt x="19" y="4"/>
                    </a:lnTo>
                    <a:lnTo>
                      <a:pt x="19" y="5"/>
                    </a:lnTo>
                    <a:lnTo>
                      <a:pt x="19" y="5"/>
                    </a:lnTo>
                    <a:lnTo>
                      <a:pt x="19" y="4"/>
                    </a:lnTo>
                    <a:lnTo>
                      <a:pt x="19" y="4"/>
                    </a:lnTo>
                    <a:lnTo>
                      <a:pt x="19" y="5"/>
                    </a:lnTo>
                    <a:lnTo>
                      <a:pt x="19" y="4"/>
                    </a:lnTo>
                    <a:lnTo>
                      <a:pt x="19" y="5"/>
                    </a:lnTo>
                    <a:lnTo>
                      <a:pt x="19" y="5"/>
                    </a:lnTo>
                    <a:lnTo>
                      <a:pt x="19" y="4"/>
                    </a:lnTo>
                    <a:lnTo>
                      <a:pt x="19" y="5"/>
                    </a:lnTo>
                    <a:lnTo>
                      <a:pt x="19" y="4"/>
                    </a:lnTo>
                    <a:lnTo>
                      <a:pt x="19" y="5"/>
                    </a:lnTo>
                    <a:lnTo>
                      <a:pt x="19" y="4"/>
                    </a:lnTo>
                    <a:lnTo>
                      <a:pt x="19" y="5"/>
                    </a:lnTo>
                    <a:lnTo>
                      <a:pt x="19" y="4"/>
                    </a:lnTo>
                    <a:lnTo>
                      <a:pt x="19" y="5"/>
                    </a:lnTo>
                    <a:lnTo>
                      <a:pt x="20" y="4"/>
                    </a:lnTo>
                    <a:lnTo>
                      <a:pt x="20" y="5"/>
                    </a:lnTo>
                    <a:lnTo>
                      <a:pt x="20" y="5"/>
                    </a:lnTo>
                    <a:lnTo>
                      <a:pt x="20" y="4"/>
                    </a:lnTo>
                    <a:lnTo>
                      <a:pt x="20" y="5"/>
                    </a:lnTo>
                    <a:lnTo>
                      <a:pt x="20" y="4"/>
                    </a:lnTo>
                    <a:lnTo>
                      <a:pt x="20" y="5"/>
                    </a:lnTo>
                    <a:lnTo>
                      <a:pt x="20" y="5"/>
                    </a:lnTo>
                    <a:lnTo>
                      <a:pt x="20" y="4"/>
                    </a:lnTo>
                    <a:lnTo>
                      <a:pt x="20" y="5"/>
                    </a:lnTo>
                    <a:lnTo>
                      <a:pt x="20" y="4"/>
                    </a:lnTo>
                    <a:lnTo>
                      <a:pt x="20" y="5"/>
                    </a:lnTo>
                    <a:lnTo>
                      <a:pt x="20" y="4"/>
                    </a:lnTo>
                    <a:lnTo>
                      <a:pt x="21" y="4"/>
                    </a:lnTo>
                    <a:lnTo>
                      <a:pt x="21" y="4"/>
                    </a:lnTo>
                    <a:lnTo>
                      <a:pt x="21" y="4"/>
                    </a:lnTo>
                    <a:lnTo>
                      <a:pt x="21" y="4"/>
                    </a:lnTo>
                    <a:lnTo>
                      <a:pt x="21" y="4"/>
                    </a:lnTo>
                    <a:lnTo>
                      <a:pt x="21" y="4"/>
                    </a:lnTo>
                    <a:lnTo>
                      <a:pt x="21" y="4"/>
                    </a:lnTo>
                    <a:lnTo>
                      <a:pt x="21" y="6"/>
                    </a:lnTo>
                    <a:lnTo>
                      <a:pt x="21" y="4"/>
                    </a:lnTo>
                    <a:lnTo>
                      <a:pt x="21" y="4"/>
                    </a:lnTo>
                    <a:lnTo>
                      <a:pt x="21" y="4"/>
                    </a:lnTo>
                    <a:lnTo>
                      <a:pt x="21" y="4"/>
                    </a:lnTo>
                    <a:lnTo>
                      <a:pt x="21" y="4"/>
                    </a:lnTo>
                    <a:lnTo>
                      <a:pt x="21" y="4"/>
                    </a:lnTo>
                    <a:lnTo>
                      <a:pt x="21" y="4"/>
                    </a:lnTo>
                    <a:lnTo>
                      <a:pt x="21" y="4"/>
                    </a:lnTo>
                    <a:lnTo>
                      <a:pt x="21" y="4"/>
                    </a:lnTo>
                    <a:lnTo>
                      <a:pt x="21" y="4"/>
                    </a:lnTo>
                    <a:lnTo>
                      <a:pt x="21" y="4"/>
                    </a:lnTo>
                    <a:lnTo>
                      <a:pt x="21" y="4"/>
                    </a:lnTo>
                    <a:lnTo>
                      <a:pt x="22" y="4"/>
                    </a:lnTo>
                    <a:lnTo>
                      <a:pt x="22" y="5"/>
                    </a:lnTo>
                    <a:lnTo>
                      <a:pt x="22" y="4"/>
                    </a:lnTo>
                    <a:lnTo>
                      <a:pt x="22" y="4"/>
                    </a:lnTo>
                    <a:lnTo>
                      <a:pt x="22" y="5"/>
                    </a:lnTo>
                    <a:lnTo>
                      <a:pt x="22" y="4"/>
                    </a:lnTo>
                    <a:lnTo>
                      <a:pt x="22" y="4"/>
                    </a:lnTo>
                    <a:lnTo>
                      <a:pt x="22" y="5"/>
                    </a:lnTo>
                    <a:lnTo>
                      <a:pt x="22" y="4"/>
                    </a:lnTo>
                    <a:lnTo>
                      <a:pt x="23" y="4"/>
                    </a:lnTo>
                    <a:lnTo>
                      <a:pt x="23" y="5"/>
                    </a:lnTo>
                    <a:lnTo>
                      <a:pt x="23" y="4"/>
                    </a:lnTo>
                    <a:lnTo>
                      <a:pt x="23" y="4"/>
                    </a:lnTo>
                    <a:lnTo>
                      <a:pt x="23" y="5"/>
                    </a:lnTo>
                    <a:lnTo>
                      <a:pt x="23" y="4"/>
                    </a:lnTo>
                    <a:lnTo>
                      <a:pt x="24" y="4"/>
                    </a:lnTo>
                    <a:lnTo>
                      <a:pt x="24" y="5"/>
                    </a:lnTo>
                    <a:lnTo>
                      <a:pt x="24" y="4"/>
                    </a:lnTo>
                    <a:lnTo>
                      <a:pt x="24" y="4"/>
                    </a:lnTo>
                    <a:lnTo>
                      <a:pt x="24" y="5"/>
                    </a:lnTo>
                    <a:lnTo>
                      <a:pt x="24" y="4"/>
                    </a:lnTo>
                    <a:lnTo>
                      <a:pt x="24" y="5"/>
                    </a:lnTo>
                    <a:lnTo>
                      <a:pt x="24" y="4"/>
                    </a:lnTo>
                    <a:lnTo>
                      <a:pt x="24" y="5"/>
                    </a:lnTo>
                    <a:lnTo>
                      <a:pt x="24" y="4"/>
                    </a:lnTo>
                    <a:lnTo>
                      <a:pt x="24" y="5"/>
                    </a:lnTo>
                    <a:lnTo>
                      <a:pt x="24" y="5"/>
                    </a:lnTo>
                    <a:lnTo>
                      <a:pt x="24" y="4"/>
                    </a:lnTo>
                    <a:lnTo>
                      <a:pt x="24" y="5"/>
                    </a:lnTo>
                    <a:lnTo>
                      <a:pt x="24" y="4"/>
                    </a:lnTo>
                    <a:lnTo>
                      <a:pt x="24" y="5"/>
                    </a:lnTo>
                    <a:lnTo>
                      <a:pt x="24" y="5"/>
                    </a:lnTo>
                    <a:lnTo>
                      <a:pt x="24" y="4"/>
                    </a:lnTo>
                    <a:lnTo>
                      <a:pt x="24" y="4"/>
                    </a:lnTo>
                    <a:lnTo>
                      <a:pt x="24" y="5"/>
                    </a:lnTo>
                    <a:lnTo>
                      <a:pt x="24" y="4"/>
                    </a:lnTo>
                    <a:lnTo>
                      <a:pt x="24" y="5"/>
                    </a:lnTo>
                    <a:lnTo>
                      <a:pt x="25" y="4"/>
                    </a:lnTo>
                    <a:lnTo>
                      <a:pt x="25" y="5"/>
                    </a:lnTo>
                    <a:lnTo>
                      <a:pt x="25" y="4"/>
                    </a:lnTo>
                    <a:lnTo>
                      <a:pt x="25" y="5"/>
                    </a:lnTo>
                    <a:lnTo>
                      <a:pt x="25" y="4"/>
                    </a:lnTo>
                    <a:lnTo>
                      <a:pt x="25" y="5"/>
                    </a:lnTo>
                    <a:lnTo>
                      <a:pt x="25" y="5"/>
                    </a:lnTo>
                    <a:lnTo>
                      <a:pt x="25" y="4"/>
                    </a:lnTo>
                    <a:lnTo>
                      <a:pt x="25" y="5"/>
                    </a:lnTo>
                    <a:lnTo>
                      <a:pt x="25" y="4"/>
                    </a:lnTo>
                    <a:lnTo>
                      <a:pt x="25" y="4"/>
                    </a:lnTo>
                    <a:lnTo>
                      <a:pt x="25" y="5"/>
                    </a:lnTo>
                    <a:lnTo>
                      <a:pt x="25" y="4"/>
                    </a:lnTo>
                    <a:lnTo>
                      <a:pt x="25" y="4"/>
                    </a:lnTo>
                    <a:lnTo>
                      <a:pt x="25" y="5"/>
                    </a:lnTo>
                    <a:lnTo>
                      <a:pt x="25" y="4"/>
                    </a:lnTo>
                    <a:lnTo>
                      <a:pt x="26" y="5"/>
                    </a:lnTo>
                    <a:lnTo>
                      <a:pt x="26" y="4"/>
                    </a:lnTo>
                    <a:lnTo>
                      <a:pt x="26" y="5"/>
                    </a:lnTo>
                    <a:lnTo>
                      <a:pt x="26" y="4"/>
                    </a:lnTo>
                    <a:lnTo>
                      <a:pt x="26" y="5"/>
                    </a:lnTo>
                    <a:lnTo>
                      <a:pt x="26" y="4"/>
                    </a:lnTo>
                    <a:lnTo>
                      <a:pt x="26" y="4"/>
                    </a:lnTo>
                    <a:lnTo>
                      <a:pt x="26" y="5"/>
                    </a:lnTo>
                    <a:lnTo>
                      <a:pt x="26" y="4"/>
                    </a:lnTo>
                    <a:lnTo>
                      <a:pt x="26" y="5"/>
                    </a:lnTo>
                    <a:lnTo>
                      <a:pt x="26" y="4"/>
                    </a:lnTo>
                    <a:lnTo>
                      <a:pt x="26" y="5"/>
                    </a:lnTo>
                    <a:lnTo>
                      <a:pt x="26" y="5"/>
                    </a:lnTo>
                    <a:lnTo>
                      <a:pt x="26" y="4"/>
                    </a:lnTo>
                    <a:lnTo>
                      <a:pt x="26" y="5"/>
                    </a:lnTo>
                    <a:lnTo>
                      <a:pt x="26" y="4"/>
                    </a:lnTo>
                    <a:lnTo>
                      <a:pt x="26" y="5"/>
                    </a:lnTo>
                    <a:lnTo>
                      <a:pt x="27" y="4"/>
                    </a:lnTo>
                    <a:lnTo>
                      <a:pt x="27" y="5"/>
                    </a:lnTo>
                    <a:lnTo>
                      <a:pt x="27" y="4"/>
                    </a:lnTo>
                    <a:lnTo>
                      <a:pt x="27" y="5"/>
                    </a:lnTo>
                    <a:lnTo>
                      <a:pt x="27" y="5"/>
                    </a:lnTo>
                    <a:lnTo>
                      <a:pt x="27" y="4"/>
                    </a:lnTo>
                    <a:lnTo>
                      <a:pt x="27" y="5"/>
                    </a:lnTo>
                    <a:lnTo>
                      <a:pt x="27" y="4"/>
                    </a:lnTo>
                    <a:lnTo>
                      <a:pt x="27" y="5"/>
                    </a:lnTo>
                    <a:lnTo>
                      <a:pt x="27" y="5"/>
                    </a:lnTo>
                    <a:lnTo>
                      <a:pt x="27" y="6"/>
                    </a:lnTo>
                    <a:lnTo>
                      <a:pt x="27" y="5"/>
                    </a:lnTo>
                    <a:lnTo>
                      <a:pt x="28" y="5"/>
                    </a:lnTo>
                    <a:lnTo>
                      <a:pt x="28" y="4"/>
                    </a:lnTo>
                    <a:lnTo>
                      <a:pt x="28" y="5"/>
                    </a:lnTo>
                    <a:lnTo>
                      <a:pt x="28" y="5"/>
                    </a:lnTo>
                    <a:lnTo>
                      <a:pt x="28" y="4"/>
                    </a:lnTo>
                    <a:lnTo>
                      <a:pt x="28" y="5"/>
                    </a:lnTo>
                    <a:lnTo>
                      <a:pt x="28" y="5"/>
                    </a:lnTo>
                    <a:lnTo>
                      <a:pt x="28" y="4"/>
                    </a:lnTo>
                    <a:lnTo>
                      <a:pt x="28" y="5"/>
                    </a:lnTo>
                    <a:lnTo>
                      <a:pt x="28" y="4"/>
                    </a:lnTo>
                    <a:lnTo>
                      <a:pt x="28" y="5"/>
                    </a:lnTo>
                    <a:lnTo>
                      <a:pt x="28" y="4"/>
                    </a:lnTo>
                    <a:lnTo>
                      <a:pt x="28" y="5"/>
                    </a:lnTo>
                    <a:lnTo>
                      <a:pt x="28" y="4"/>
                    </a:lnTo>
                    <a:lnTo>
                      <a:pt x="29" y="5"/>
                    </a:lnTo>
                    <a:lnTo>
                      <a:pt x="29" y="4"/>
                    </a:lnTo>
                    <a:lnTo>
                      <a:pt x="29" y="5"/>
                    </a:lnTo>
                    <a:lnTo>
                      <a:pt x="29" y="4"/>
                    </a:lnTo>
                    <a:lnTo>
                      <a:pt x="29" y="5"/>
                    </a:lnTo>
                    <a:lnTo>
                      <a:pt x="29" y="5"/>
                    </a:lnTo>
                    <a:lnTo>
                      <a:pt x="29" y="4"/>
                    </a:lnTo>
                    <a:lnTo>
                      <a:pt x="29" y="5"/>
                    </a:lnTo>
                    <a:lnTo>
                      <a:pt x="29" y="4"/>
                    </a:lnTo>
                    <a:lnTo>
                      <a:pt x="29" y="5"/>
                    </a:lnTo>
                    <a:lnTo>
                      <a:pt x="29" y="4"/>
                    </a:lnTo>
                    <a:lnTo>
                      <a:pt x="29" y="5"/>
                    </a:lnTo>
                    <a:lnTo>
                      <a:pt x="29" y="4"/>
                    </a:lnTo>
                    <a:lnTo>
                      <a:pt x="29" y="5"/>
                    </a:lnTo>
                    <a:lnTo>
                      <a:pt x="29" y="5"/>
                    </a:lnTo>
                    <a:lnTo>
                      <a:pt x="29" y="4"/>
                    </a:lnTo>
                    <a:lnTo>
                      <a:pt x="29" y="5"/>
                    </a:lnTo>
                    <a:lnTo>
                      <a:pt x="29" y="4"/>
                    </a:lnTo>
                    <a:lnTo>
                      <a:pt x="29" y="5"/>
                    </a:lnTo>
                    <a:lnTo>
                      <a:pt x="29" y="5"/>
                    </a:lnTo>
                    <a:lnTo>
                      <a:pt x="29" y="4"/>
                    </a:lnTo>
                    <a:lnTo>
                      <a:pt x="30" y="5"/>
                    </a:lnTo>
                    <a:lnTo>
                      <a:pt x="30" y="4"/>
                    </a:lnTo>
                    <a:lnTo>
                      <a:pt x="30" y="5"/>
                    </a:lnTo>
                    <a:lnTo>
                      <a:pt x="30" y="4"/>
                    </a:lnTo>
                    <a:lnTo>
                      <a:pt x="30" y="5"/>
                    </a:lnTo>
                    <a:lnTo>
                      <a:pt x="30" y="5"/>
                    </a:lnTo>
                    <a:lnTo>
                      <a:pt x="30" y="4"/>
                    </a:lnTo>
                    <a:lnTo>
                      <a:pt x="30" y="4"/>
                    </a:lnTo>
                    <a:lnTo>
                      <a:pt x="30" y="4"/>
                    </a:lnTo>
                    <a:lnTo>
                      <a:pt x="30" y="4"/>
                    </a:lnTo>
                    <a:lnTo>
                      <a:pt x="30" y="4"/>
                    </a:lnTo>
                    <a:lnTo>
                      <a:pt x="30" y="4"/>
                    </a:lnTo>
                    <a:lnTo>
                      <a:pt x="30" y="4"/>
                    </a:lnTo>
                    <a:lnTo>
                      <a:pt x="31" y="4"/>
                    </a:lnTo>
                    <a:lnTo>
                      <a:pt x="31" y="4"/>
                    </a:lnTo>
                    <a:lnTo>
                      <a:pt x="31" y="4"/>
                    </a:lnTo>
                    <a:lnTo>
                      <a:pt x="31" y="4"/>
                    </a:lnTo>
                    <a:lnTo>
                      <a:pt x="31" y="4"/>
                    </a:lnTo>
                    <a:lnTo>
                      <a:pt x="31" y="4"/>
                    </a:lnTo>
                    <a:lnTo>
                      <a:pt x="31" y="4"/>
                    </a:lnTo>
                    <a:lnTo>
                      <a:pt x="31" y="5"/>
                    </a:lnTo>
                    <a:lnTo>
                      <a:pt x="31" y="4"/>
                    </a:lnTo>
                    <a:lnTo>
                      <a:pt x="32" y="4"/>
                    </a:lnTo>
                    <a:lnTo>
                      <a:pt x="32" y="5"/>
                    </a:lnTo>
                    <a:lnTo>
                      <a:pt x="32" y="4"/>
                    </a:lnTo>
                    <a:lnTo>
                      <a:pt x="32" y="5"/>
                    </a:lnTo>
                    <a:lnTo>
                      <a:pt x="32" y="4"/>
                    </a:lnTo>
                    <a:lnTo>
                      <a:pt x="32" y="5"/>
                    </a:lnTo>
                    <a:lnTo>
                      <a:pt x="32" y="4"/>
                    </a:lnTo>
                    <a:lnTo>
                      <a:pt x="32" y="5"/>
                    </a:lnTo>
                    <a:lnTo>
                      <a:pt x="32" y="5"/>
                    </a:lnTo>
                    <a:lnTo>
                      <a:pt x="32" y="4"/>
                    </a:lnTo>
                    <a:lnTo>
                      <a:pt x="32" y="5"/>
                    </a:lnTo>
                    <a:lnTo>
                      <a:pt x="32" y="4"/>
                    </a:lnTo>
                    <a:lnTo>
                      <a:pt x="32" y="5"/>
                    </a:lnTo>
                    <a:lnTo>
                      <a:pt x="32" y="4"/>
                    </a:lnTo>
                    <a:lnTo>
                      <a:pt x="32" y="4"/>
                    </a:lnTo>
                    <a:lnTo>
                      <a:pt x="32" y="5"/>
                    </a:lnTo>
                    <a:lnTo>
                      <a:pt x="32" y="4"/>
                    </a:lnTo>
                    <a:lnTo>
                      <a:pt x="32" y="5"/>
                    </a:lnTo>
                    <a:lnTo>
                      <a:pt x="32" y="5"/>
                    </a:lnTo>
                    <a:lnTo>
                      <a:pt x="32" y="4"/>
                    </a:lnTo>
                    <a:lnTo>
                      <a:pt x="32" y="5"/>
                    </a:lnTo>
                    <a:lnTo>
                      <a:pt x="32" y="4"/>
                    </a:lnTo>
                    <a:lnTo>
                      <a:pt x="32" y="5"/>
                    </a:lnTo>
                    <a:lnTo>
                      <a:pt x="32" y="4"/>
                    </a:lnTo>
                    <a:lnTo>
                      <a:pt x="32" y="5"/>
                    </a:lnTo>
                    <a:lnTo>
                      <a:pt x="32" y="4"/>
                    </a:lnTo>
                    <a:lnTo>
                      <a:pt x="33" y="5"/>
                    </a:lnTo>
                    <a:lnTo>
                      <a:pt x="33" y="4"/>
                    </a:lnTo>
                    <a:lnTo>
                      <a:pt x="33" y="4"/>
                    </a:lnTo>
                    <a:lnTo>
                      <a:pt x="33" y="5"/>
                    </a:lnTo>
                    <a:lnTo>
                      <a:pt x="33" y="4"/>
                    </a:lnTo>
                    <a:lnTo>
                      <a:pt x="34" y="4"/>
                    </a:lnTo>
                    <a:lnTo>
                      <a:pt x="34" y="5"/>
                    </a:lnTo>
                    <a:lnTo>
                      <a:pt x="34" y="4"/>
                    </a:lnTo>
                    <a:lnTo>
                      <a:pt x="34" y="4"/>
                    </a:lnTo>
                    <a:lnTo>
                      <a:pt x="34" y="5"/>
                    </a:lnTo>
                    <a:lnTo>
                      <a:pt x="34" y="4"/>
                    </a:lnTo>
                    <a:lnTo>
                      <a:pt x="34" y="4"/>
                    </a:lnTo>
                    <a:lnTo>
                      <a:pt x="34" y="5"/>
                    </a:lnTo>
                    <a:lnTo>
                      <a:pt x="34" y="4"/>
                    </a:lnTo>
                    <a:lnTo>
                      <a:pt x="35" y="4"/>
                    </a:lnTo>
                    <a:lnTo>
                      <a:pt x="35" y="5"/>
                    </a:lnTo>
                    <a:lnTo>
                      <a:pt x="35" y="4"/>
                    </a:lnTo>
                    <a:lnTo>
                      <a:pt x="35" y="5"/>
                    </a:lnTo>
                    <a:lnTo>
                      <a:pt x="35" y="5"/>
                    </a:lnTo>
                    <a:lnTo>
                      <a:pt x="35" y="4"/>
                    </a:lnTo>
                    <a:lnTo>
                      <a:pt x="35" y="5"/>
                    </a:lnTo>
                    <a:lnTo>
                      <a:pt x="35" y="4"/>
                    </a:lnTo>
                    <a:lnTo>
                      <a:pt x="35" y="5"/>
                    </a:lnTo>
                    <a:lnTo>
                      <a:pt x="35" y="4"/>
                    </a:lnTo>
                    <a:lnTo>
                      <a:pt x="35" y="5"/>
                    </a:lnTo>
                    <a:lnTo>
                      <a:pt x="35" y="4"/>
                    </a:lnTo>
                    <a:lnTo>
                      <a:pt x="35" y="4"/>
                    </a:lnTo>
                    <a:lnTo>
                      <a:pt x="35" y="5"/>
                    </a:lnTo>
                    <a:lnTo>
                      <a:pt x="35" y="4"/>
                    </a:lnTo>
                    <a:lnTo>
                      <a:pt x="35" y="4"/>
                    </a:lnTo>
                    <a:lnTo>
                      <a:pt x="35" y="5"/>
                    </a:lnTo>
                    <a:lnTo>
                      <a:pt x="35" y="4"/>
                    </a:lnTo>
                    <a:lnTo>
                      <a:pt x="36" y="4"/>
                    </a:lnTo>
                    <a:lnTo>
                      <a:pt x="36" y="5"/>
                    </a:lnTo>
                    <a:lnTo>
                      <a:pt x="36" y="4"/>
                    </a:lnTo>
                    <a:lnTo>
                      <a:pt x="36" y="5"/>
                    </a:lnTo>
                    <a:lnTo>
                      <a:pt x="36" y="4"/>
                    </a:lnTo>
                    <a:lnTo>
                      <a:pt x="36" y="5"/>
                    </a:lnTo>
                    <a:lnTo>
                      <a:pt x="36" y="4"/>
                    </a:lnTo>
                    <a:lnTo>
                      <a:pt x="36" y="5"/>
                    </a:lnTo>
                    <a:lnTo>
                      <a:pt x="36" y="4"/>
                    </a:lnTo>
                    <a:lnTo>
                      <a:pt x="36" y="5"/>
                    </a:lnTo>
                    <a:lnTo>
                      <a:pt x="37" y="5"/>
                    </a:lnTo>
                    <a:lnTo>
                      <a:pt x="37" y="4"/>
                    </a:lnTo>
                    <a:lnTo>
                      <a:pt x="37" y="5"/>
                    </a:lnTo>
                    <a:lnTo>
                      <a:pt x="37" y="4"/>
                    </a:lnTo>
                    <a:lnTo>
                      <a:pt x="37" y="4"/>
                    </a:lnTo>
                    <a:lnTo>
                      <a:pt x="37" y="5"/>
                    </a:lnTo>
                    <a:lnTo>
                      <a:pt x="37" y="4"/>
                    </a:lnTo>
                    <a:lnTo>
                      <a:pt x="37" y="5"/>
                    </a:lnTo>
                    <a:lnTo>
                      <a:pt x="37" y="4"/>
                    </a:lnTo>
                    <a:lnTo>
                      <a:pt x="37" y="5"/>
                    </a:lnTo>
                    <a:lnTo>
                      <a:pt x="37" y="5"/>
                    </a:lnTo>
                    <a:lnTo>
                      <a:pt x="37" y="4"/>
                    </a:lnTo>
                    <a:lnTo>
                      <a:pt x="37" y="4"/>
                    </a:lnTo>
                    <a:lnTo>
                      <a:pt x="37" y="5"/>
                    </a:lnTo>
                    <a:lnTo>
                      <a:pt x="37" y="4"/>
                    </a:lnTo>
                    <a:lnTo>
                      <a:pt x="37" y="5"/>
                    </a:lnTo>
                    <a:lnTo>
                      <a:pt x="37" y="4"/>
                    </a:lnTo>
                    <a:lnTo>
                      <a:pt x="37" y="4"/>
                    </a:lnTo>
                    <a:lnTo>
                      <a:pt x="37" y="5"/>
                    </a:lnTo>
                    <a:lnTo>
                      <a:pt x="37" y="4"/>
                    </a:lnTo>
                    <a:lnTo>
                      <a:pt x="37" y="4"/>
                    </a:lnTo>
                    <a:lnTo>
                      <a:pt x="37" y="5"/>
                    </a:lnTo>
                    <a:lnTo>
                      <a:pt x="37" y="4"/>
                    </a:lnTo>
                    <a:lnTo>
                      <a:pt x="38" y="4"/>
                    </a:lnTo>
                    <a:lnTo>
                      <a:pt x="38" y="4"/>
                    </a:lnTo>
                    <a:lnTo>
                      <a:pt x="38" y="4"/>
                    </a:lnTo>
                    <a:lnTo>
                      <a:pt x="38" y="4"/>
                    </a:lnTo>
                    <a:lnTo>
                      <a:pt x="38" y="5"/>
                    </a:lnTo>
                    <a:lnTo>
                      <a:pt x="38" y="4"/>
                    </a:lnTo>
                    <a:lnTo>
                      <a:pt x="39" y="4"/>
                    </a:lnTo>
                    <a:lnTo>
                      <a:pt x="39" y="5"/>
                    </a:lnTo>
                    <a:lnTo>
                      <a:pt x="39" y="4"/>
                    </a:lnTo>
                    <a:lnTo>
                      <a:pt x="39" y="5"/>
                    </a:lnTo>
                    <a:lnTo>
                      <a:pt x="39" y="4"/>
                    </a:lnTo>
                    <a:lnTo>
                      <a:pt x="39" y="4"/>
                    </a:lnTo>
                    <a:lnTo>
                      <a:pt x="39" y="5"/>
                    </a:lnTo>
                    <a:lnTo>
                      <a:pt x="39" y="4"/>
                    </a:lnTo>
                    <a:lnTo>
                      <a:pt x="39" y="5"/>
                    </a:lnTo>
                    <a:lnTo>
                      <a:pt x="40" y="4"/>
                    </a:lnTo>
                    <a:lnTo>
                      <a:pt x="40" y="5"/>
                    </a:lnTo>
                    <a:lnTo>
                      <a:pt x="40" y="5"/>
                    </a:lnTo>
                    <a:lnTo>
                      <a:pt x="40" y="4"/>
                    </a:lnTo>
                    <a:lnTo>
                      <a:pt x="40" y="5"/>
                    </a:lnTo>
                    <a:lnTo>
                      <a:pt x="40" y="5"/>
                    </a:lnTo>
                    <a:lnTo>
                      <a:pt x="40" y="4"/>
                    </a:lnTo>
                    <a:lnTo>
                      <a:pt x="40" y="4"/>
                    </a:lnTo>
                    <a:lnTo>
                      <a:pt x="40" y="5"/>
                    </a:lnTo>
                    <a:lnTo>
                      <a:pt x="40" y="4"/>
                    </a:lnTo>
                    <a:lnTo>
                      <a:pt x="40" y="5"/>
                    </a:lnTo>
                    <a:lnTo>
                      <a:pt x="40" y="4"/>
                    </a:lnTo>
                    <a:lnTo>
                      <a:pt x="40" y="5"/>
                    </a:lnTo>
                    <a:lnTo>
                      <a:pt x="40" y="5"/>
                    </a:lnTo>
                    <a:lnTo>
                      <a:pt x="40" y="4"/>
                    </a:lnTo>
                    <a:lnTo>
                      <a:pt x="40" y="4"/>
                    </a:lnTo>
                    <a:lnTo>
                      <a:pt x="40" y="5"/>
                    </a:lnTo>
                    <a:lnTo>
                      <a:pt x="41" y="5"/>
                    </a:lnTo>
                    <a:lnTo>
                      <a:pt x="41" y="6"/>
                    </a:lnTo>
                    <a:lnTo>
                      <a:pt x="41" y="5"/>
                    </a:lnTo>
                    <a:lnTo>
                      <a:pt x="41" y="6"/>
                    </a:lnTo>
                    <a:lnTo>
                      <a:pt x="41" y="5"/>
                    </a:lnTo>
                    <a:lnTo>
                      <a:pt x="41" y="6"/>
                    </a:lnTo>
                    <a:lnTo>
                      <a:pt x="41" y="5"/>
                    </a:lnTo>
                    <a:lnTo>
                      <a:pt x="41" y="5"/>
                    </a:lnTo>
                  </a:path>
                </a:pathLst>
              </a:custGeom>
              <a:noFill/>
              <a:ln w="0">
                <a:solidFill>
                  <a:srgbClr val="FFFF66"/>
                </a:solidFill>
                <a:prstDash val="solid"/>
                <a:round/>
                <a:headEnd/>
                <a:tailEnd/>
              </a:ln>
            </p:spPr>
            <p:txBody>
              <a:bodyPr/>
              <a:lstStyle/>
              <a:p>
                <a:endParaRPr lang="en-GB"/>
              </a:p>
            </p:txBody>
          </p:sp>
          <p:sp>
            <p:nvSpPr>
              <p:cNvPr id="214030" name="Freeform 14"/>
              <p:cNvSpPr>
                <a:spLocks/>
              </p:cNvSpPr>
              <p:nvPr/>
            </p:nvSpPr>
            <p:spPr bwMode="auto">
              <a:xfrm>
                <a:off x="-506" y="1937"/>
                <a:ext cx="350" cy="54"/>
              </a:xfrm>
              <a:custGeom>
                <a:avLst/>
                <a:gdLst/>
                <a:ahLst/>
                <a:cxnLst>
                  <a:cxn ang="0">
                    <a:pos x="1" y="6"/>
                  </a:cxn>
                  <a:cxn ang="0">
                    <a:pos x="2" y="5"/>
                  </a:cxn>
                  <a:cxn ang="0">
                    <a:pos x="3" y="4"/>
                  </a:cxn>
                  <a:cxn ang="0">
                    <a:pos x="4" y="4"/>
                  </a:cxn>
                  <a:cxn ang="0">
                    <a:pos x="5" y="4"/>
                  </a:cxn>
                  <a:cxn ang="0">
                    <a:pos x="6" y="4"/>
                  </a:cxn>
                  <a:cxn ang="0">
                    <a:pos x="7" y="5"/>
                  </a:cxn>
                  <a:cxn ang="0">
                    <a:pos x="7" y="4"/>
                  </a:cxn>
                  <a:cxn ang="0">
                    <a:pos x="8" y="4"/>
                  </a:cxn>
                  <a:cxn ang="0">
                    <a:pos x="9" y="4"/>
                  </a:cxn>
                  <a:cxn ang="0">
                    <a:pos x="10" y="4"/>
                  </a:cxn>
                  <a:cxn ang="0">
                    <a:pos x="10" y="5"/>
                  </a:cxn>
                  <a:cxn ang="0">
                    <a:pos x="11" y="5"/>
                  </a:cxn>
                  <a:cxn ang="0">
                    <a:pos x="13" y="5"/>
                  </a:cxn>
                  <a:cxn ang="0">
                    <a:pos x="13" y="4"/>
                  </a:cxn>
                  <a:cxn ang="0">
                    <a:pos x="14" y="5"/>
                  </a:cxn>
                  <a:cxn ang="0">
                    <a:pos x="14" y="4"/>
                  </a:cxn>
                  <a:cxn ang="0">
                    <a:pos x="15" y="4"/>
                  </a:cxn>
                  <a:cxn ang="0">
                    <a:pos x="15" y="4"/>
                  </a:cxn>
                  <a:cxn ang="0">
                    <a:pos x="16" y="4"/>
                  </a:cxn>
                  <a:cxn ang="0">
                    <a:pos x="16" y="4"/>
                  </a:cxn>
                  <a:cxn ang="0">
                    <a:pos x="17" y="5"/>
                  </a:cxn>
                  <a:cxn ang="0">
                    <a:pos x="17" y="4"/>
                  </a:cxn>
                  <a:cxn ang="0">
                    <a:pos x="18" y="5"/>
                  </a:cxn>
                  <a:cxn ang="0">
                    <a:pos x="18" y="5"/>
                  </a:cxn>
                  <a:cxn ang="0">
                    <a:pos x="20" y="4"/>
                  </a:cxn>
                  <a:cxn ang="0">
                    <a:pos x="20" y="4"/>
                  </a:cxn>
                  <a:cxn ang="0">
                    <a:pos x="21" y="4"/>
                  </a:cxn>
                  <a:cxn ang="0">
                    <a:pos x="22" y="4"/>
                  </a:cxn>
                  <a:cxn ang="0">
                    <a:pos x="22" y="4"/>
                  </a:cxn>
                  <a:cxn ang="0">
                    <a:pos x="24" y="5"/>
                  </a:cxn>
                  <a:cxn ang="0">
                    <a:pos x="24" y="5"/>
                  </a:cxn>
                  <a:cxn ang="0">
                    <a:pos x="25" y="5"/>
                  </a:cxn>
                  <a:cxn ang="0">
                    <a:pos x="25" y="5"/>
                  </a:cxn>
                  <a:cxn ang="0">
                    <a:pos x="26" y="4"/>
                  </a:cxn>
                  <a:cxn ang="0">
                    <a:pos x="26" y="5"/>
                  </a:cxn>
                  <a:cxn ang="0">
                    <a:pos x="27" y="5"/>
                  </a:cxn>
                  <a:cxn ang="0">
                    <a:pos x="27" y="4"/>
                  </a:cxn>
                  <a:cxn ang="0">
                    <a:pos x="27" y="5"/>
                  </a:cxn>
                  <a:cxn ang="0">
                    <a:pos x="28" y="4"/>
                  </a:cxn>
                  <a:cxn ang="0">
                    <a:pos x="29" y="4"/>
                  </a:cxn>
                  <a:cxn ang="0">
                    <a:pos x="29" y="4"/>
                  </a:cxn>
                  <a:cxn ang="0">
                    <a:pos x="30" y="5"/>
                  </a:cxn>
                  <a:cxn ang="0">
                    <a:pos x="31" y="5"/>
                  </a:cxn>
                  <a:cxn ang="0">
                    <a:pos x="32" y="4"/>
                  </a:cxn>
                  <a:cxn ang="0">
                    <a:pos x="33" y="5"/>
                  </a:cxn>
                  <a:cxn ang="0">
                    <a:pos x="33" y="5"/>
                  </a:cxn>
                  <a:cxn ang="0">
                    <a:pos x="35" y="5"/>
                  </a:cxn>
                  <a:cxn ang="0">
                    <a:pos x="35" y="5"/>
                  </a:cxn>
                  <a:cxn ang="0">
                    <a:pos x="36" y="5"/>
                  </a:cxn>
                  <a:cxn ang="0">
                    <a:pos x="38" y="4"/>
                  </a:cxn>
                  <a:cxn ang="0">
                    <a:pos x="38" y="4"/>
                  </a:cxn>
                  <a:cxn ang="0">
                    <a:pos x="39" y="4"/>
                  </a:cxn>
                  <a:cxn ang="0">
                    <a:pos x="40" y="4"/>
                  </a:cxn>
                  <a:cxn ang="0">
                    <a:pos x="40" y="3"/>
                  </a:cxn>
                  <a:cxn ang="0">
                    <a:pos x="42" y="3"/>
                  </a:cxn>
                  <a:cxn ang="0">
                    <a:pos x="43" y="4"/>
                  </a:cxn>
                  <a:cxn ang="0">
                    <a:pos x="43" y="4"/>
                  </a:cxn>
                </a:cxnLst>
                <a:rect l="0" t="0" r="r" b="b"/>
                <a:pathLst>
                  <a:path w="44" h="6">
                    <a:moveTo>
                      <a:pt x="0" y="5"/>
                    </a:moveTo>
                    <a:lnTo>
                      <a:pt x="0" y="6"/>
                    </a:lnTo>
                    <a:lnTo>
                      <a:pt x="0" y="5"/>
                    </a:lnTo>
                    <a:lnTo>
                      <a:pt x="1" y="6"/>
                    </a:lnTo>
                    <a:lnTo>
                      <a:pt x="1" y="5"/>
                    </a:lnTo>
                    <a:lnTo>
                      <a:pt x="1" y="5"/>
                    </a:lnTo>
                    <a:lnTo>
                      <a:pt x="1" y="6"/>
                    </a:lnTo>
                    <a:lnTo>
                      <a:pt x="1" y="5"/>
                    </a:lnTo>
                    <a:lnTo>
                      <a:pt x="1" y="5"/>
                    </a:lnTo>
                    <a:lnTo>
                      <a:pt x="1" y="6"/>
                    </a:lnTo>
                    <a:lnTo>
                      <a:pt x="1" y="5"/>
                    </a:lnTo>
                    <a:lnTo>
                      <a:pt x="1" y="5"/>
                    </a:lnTo>
                    <a:lnTo>
                      <a:pt x="1" y="6"/>
                    </a:lnTo>
                    <a:lnTo>
                      <a:pt x="1" y="5"/>
                    </a:lnTo>
                    <a:lnTo>
                      <a:pt x="2" y="5"/>
                    </a:lnTo>
                    <a:lnTo>
                      <a:pt x="2" y="4"/>
                    </a:lnTo>
                    <a:lnTo>
                      <a:pt x="2" y="5"/>
                    </a:lnTo>
                    <a:lnTo>
                      <a:pt x="2" y="5"/>
                    </a:lnTo>
                    <a:lnTo>
                      <a:pt x="2" y="6"/>
                    </a:lnTo>
                    <a:lnTo>
                      <a:pt x="2" y="5"/>
                    </a:lnTo>
                    <a:lnTo>
                      <a:pt x="3" y="5"/>
                    </a:lnTo>
                    <a:lnTo>
                      <a:pt x="3" y="6"/>
                    </a:lnTo>
                    <a:lnTo>
                      <a:pt x="3" y="5"/>
                    </a:lnTo>
                    <a:lnTo>
                      <a:pt x="3" y="5"/>
                    </a:lnTo>
                    <a:lnTo>
                      <a:pt x="3" y="6"/>
                    </a:lnTo>
                    <a:lnTo>
                      <a:pt x="3" y="5"/>
                    </a:lnTo>
                    <a:lnTo>
                      <a:pt x="3" y="5"/>
                    </a:lnTo>
                    <a:lnTo>
                      <a:pt x="3" y="4"/>
                    </a:lnTo>
                    <a:lnTo>
                      <a:pt x="3" y="5"/>
                    </a:lnTo>
                    <a:lnTo>
                      <a:pt x="3" y="4"/>
                    </a:lnTo>
                    <a:lnTo>
                      <a:pt x="3" y="5"/>
                    </a:lnTo>
                    <a:lnTo>
                      <a:pt x="3" y="5"/>
                    </a:lnTo>
                    <a:lnTo>
                      <a:pt x="3" y="4"/>
                    </a:lnTo>
                    <a:lnTo>
                      <a:pt x="3" y="5"/>
                    </a:lnTo>
                    <a:lnTo>
                      <a:pt x="3" y="4"/>
                    </a:lnTo>
                    <a:lnTo>
                      <a:pt x="3" y="5"/>
                    </a:lnTo>
                    <a:lnTo>
                      <a:pt x="4" y="5"/>
                    </a:lnTo>
                    <a:lnTo>
                      <a:pt x="4" y="4"/>
                    </a:lnTo>
                    <a:lnTo>
                      <a:pt x="4" y="5"/>
                    </a:lnTo>
                    <a:lnTo>
                      <a:pt x="4" y="4"/>
                    </a:lnTo>
                    <a:lnTo>
                      <a:pt x="4" y="4"/>
                    </a:lnTo>
                    <a:lnTo>
                      <a:pt x="4" y="6"/>
                    </a:lnTo>
                    <a:lnTo>
                      <a:pt x="4" y="4"/>
                    </a:lnTo>
                    <a:lnTo>
                      <a:pt x="5" y="5"/>
                    </a:lnTo>
                    <a:lnTo>
                      <a:pt x="5" y="4"/>
                    </a:lnTo>
                    <a:lnTo>
                      <a:pt x="5" y="4"/>
                    </a:lnTo>
                    <a:lnTo>
                      <a:pt x="5" y="4"/>
                    </a:lnTo>
                    <a:lnTo>
                      <a:pt x="5" y="5"/>
                    </a:lnTo>
                    <a:lnTo>
                      <a:pt x="5" y="4"/>
                    </a:lnTo>
                    <a:lnTo>
                      <a:pt x="5" y="4"/>
                    </a:lnTo>
                    <a:lnTo>
                      <a:pt x="5" y="5"/>
                    </a:lnTo>
                    <a:lnTo>
                      <a:pt x="5" y="4"/>
                    </a:lnTo>
                    <a:lnTo>
                      <a:pt x="5" y="5"/>
                    </a:lnTo>
                    <a:lnTo>
                      <a:pt x="6" y="5"/>
                    </a:lnTo>
                    <a:lnTo>
                      <a:pt x="6" y="4"/>
                    </a:lnTo>
                    <a:lnTo>
                      <a:pt x="6" y="5"/>
                    </a:lnTo>
                    <a:lnTo>
                      <a:pt x="6" y="4"/>
                    </a:lnTo>
                    <a:lnTo>
                      <a:pt x="6" y="5"/>
                    </a:lnTo>
                    <a:lnTo>
                      <a:pt x="6" y="4"/>
                    </a:lnTo>
                    <a:lnTo>
                      <a:pt x="6" y="4"/>
                    </a:lnTo>
                    <a:lnTo>
                      <a:pt x="6" y="5"/>
                    </a:lnTo>
                    <a:lnTo>
                      <a:pt x="6" y="4"/>
                    </a:lnTo>
                    <a:lnTo>
                      <a:pt x="6" y="5"/>
                    </a:lnTo>
                    <a:lnTo>
                      <a:pt x="6" y="4"/>
                    </a:lnTo>
                    <a:lnTo>
                      <a:pt x="7" y="4"/>
                    </a:lnTo>
                    <a:lnTo>
                      <a:pt x="7" y="5"/>
                    </a:lnTo>
                    <a:lnTo>
                      <a:pt x="7" y="4"/>
                    </a:lnTo>
                    <a:lnTo>
                      <a:pt x="7" y="6"/>
                    </a:lnTo>
                    <a:lnTo>
                      <a:pt x="7" y="0"/>
                    </a:lnTo>
                    <a:lnTo>
                      <a:pt x="7" y="5"/>
                    </a:lnTo>
                    <a:lnTo>
                      <a:pt x="7" y="4"/>
                    </a:lnTo>
                    <a:lnTo>
                      <a:pt x="7" y="4"/>
                    </a:lnTo>
                    <a:lnTo>
                      <a:pt x="7" y="5"/>
                    </a:lnTo>
                    <a:lnTo>
                      <a:pt x="7" y="4"/>
                    </a:lnTo>
                    <a:lnTo>
                      <a:pt x="7" y="4"/>
                    </a:lnTo>
                    <a:lnTo>
                      <a:pt x="7" y="5"/>
                    </a:lnTo>
                    <a:lnTo>
                      <a:pt x="7" y="4"/>
                    </a:lnTo>
                    <a:lnTo>
                      <a:pt x="7" y="5"/>
                    </a:lnTo>
                    <a:lnTo>
                      <a:pt x="7" y="4"/>
                    </a:lnTo>
                    <a:lnTo>
                      <a:pt x="7" y="4"/>
                    </a:lnTo>
                    <a:lnTo>
                      <a:pt x="7" y="5"/>
                    </a:lnTo>
                    <a:lnTo>
                      <a:pt x="7" y="4"/>
                    </a:lnTo>
                    <a:lnTo>
                      <a:pt x="7" y="5"/>
                    </a:lnTo>
                    <a:lnTo>
                      <a:pt x="8" y="5"/>
                    </a:lnTo>
                    <a:lnTo>
                      <a:pt x="8" y="4"/>
                    </a:lnTo>
                    <a:lnTo>
                      <a:pt x="8" y="5"/>
                    </a:lnTo>
                    <a:lnTo>
                      <a:pt x="8" y="4"/>
                    </a:lnTo>
                    <a:lnTo>
                      <a:pt x="8" y="5"/>
                    </a:lnTo>
                    <a:lnTo>
                      <a:pt x="8" y="4"/>
                    </a:lnTo>
                    <a:lnTo>
                      <a:pt x="8" y="4"/>
                    </a:lnTo>
                    <a:lnTo>
                      <a:pt x="8" y="5"/>
                    </a:lnTo>
                    <a:lnTo>
                      <a:pt x="8" y="5"/>
                    </a:lnTo>
                    <a:lnTo>
                      <a:pt x="8" y="6"/>
                    </a:lnTo>
                    <a:lnTo>
                      <a:pt x="8" y="4"/>
                    </a:lnTo>
                    <a:lnTo>
                      <a:pt x="8" y="4"/>
                    </a:lnTo>
                    <a:lnTo>
                      <a:pt x="8" y="5"/>
                    </a:lnTo>
                    <a:lnTo>
                      <a:pt x="9" y="5"/>
                    </a:lnTo>
                    <a:lnTo>
                      <a:pt x="9" y="4"/>
                    </a:lnTo>
                    <a:lnTo>
                      <a:pt x="9" y="5"/>
                    </a:lnTo>
                    <a:lnTo>
                      <a:pt x="9" y="4"/>
                    </a:lnTo>
                    <a:lnTo>
                      <a:pt x="9" y="4"/>
                    </a:lnTo>
                    <a:lnTo>
                      <a:pt x="9" y="5"/>
                    </a:lnTo>
                    <a:lnTo>
                      <a:pt x="9" y="4"/>
                    </a:lnTo>
                    <a:lnTo>
                      <a:pt x="9" y="4"/>
                    </a:lnTo>
                    <a:lnTo>
                      <a:pt x="9" y="5"/>
                    </a:lnTo>
                    <a:lnTo>
                      <a:pt x="9" y="4"/>
                    </a:lnTo>
                    <a:lnTo>
                      <a:pt x="9" y="4"/>
                    </a:lnTo>
                    <a:lnTo>
                      <a:pt x="9" y="5"/>
                    </a:lnTo>
                    <a:lnTo>
                      <a:pt x="9" y="4"/>
                    </a:lnTo>
                    <a:lnTo>
                      <a:pt x="10" y="4"/>
                    </a:lnTo>
                    <a:lnTo>
                      <a:pt x="10" y="5"/>
                    </a:lnTo>
                    <a:lnTo>
                      <a:pt x="10" y="4"/>
                    </a:lnTo>
                    <a:lnTo>
                      <a:pt x="10" y="4"/>
                    </a:lnTo>
                    <a:lnTo>
                      <a:pt x="10" y="5"/>
                    </a:lnTo>
                    <a:lnTo>
                      <a:pt x="10" y="4"/>
                    </a:lnTo>
                    <a:lnTo>
                      <a:pt x="10" y="5"/>
                    </a:lnTo>
                    <a:lnTo>
                      <a:pt x="10" y="4"/>
                    </a:lnTo>
                    <a:lnTo>
                      <a:pt x="10" y="5"/>
                    </a:lnTo>
                    <a:lnTo>
                      <a:pt x="10" y="4"/>
                    </a:lnTo>
                    <a:lnTo>
                      <a:pt x="10" y="5"/>
                    </a:lnTo>
                    <a:lnTo>
                      <a:pt x="10" y="4"/>
                    </a:lnTo>
                    <a:lnTo>
                      <a:pt x="10" y="5"/>
                    </a:lnTo>
                    <a:lnTo>
                      <a:pt x="10" y="4"/>
                    </a:lnTo>
                    <a:lnTo>
                      <a:pt x="10" y="4"/>
                    </a:lnTo>
                    <a:lnTo>
                      <a:pt x="10" y="5"/>
                    </a:lnTo>
                    <a:lnTo>
                      <a:pt x="10" y="4"/>
                    </a:lnTo>
                    <a:lnTo>
                      <a:pt x="11" y="4"/>
                    </a:lnTo>
                    <a:lnTo>
                      <a:pt x="11" y="5"/>
                    </a:lnTo>
                    <a:lnTo>
                      <a:pt x="11" y="4"/>
                    </a:lnTo>
                    <a:lnTo>
                      <a:pt x="11" y="5"/>
                    </a:lnTo>
                    <a:lnTo>
                      <a:pt x="11" y="4"/>
                    </a:lnTo>
                    <a:lnTo>
                      <a:pt x="11" y="4"/>
                    </a:lnTo>
                    <a:lnTo>
                      <a:pt x="11" y="4"/>
                    </a:lnTo>
                    <a:lnTo>
                      <a:pt x="11" y="4"/>
                    </a:lnTo>
                    <a:lnTo>
                      <a:pt x="12" y="4"/>
                    </a:lnTo>
                    <a:lnTo>
                      <a:pt x="12" y="5"/>
                    </a:lnTo>
                    <a:lnTo>
                      <a:pt x="12" y="4"/>
                    </a:lnTo>
                    <a:lnTo>
                      <a:pt x="12" y="4"/>
                    </a:lnTo>
                    <a:lnTo>
                      <a:pt x="12" y="5"/>
                    </a:lnTo>
                    <a:lnTo>
                      <a:pt x="13" y="5"/>
                    </a:lnTo>
                    <a:lnTo>
                      <a:pt x="13" y="4"/>
                    </a:lnTo>
                    <a:lnTo>
                      <a:pt x="13" y="5"/>
                    </a:lnTo>
                    <a:lnTo>
                      <a:pt x="13" y="4"/>
                    </a:lnTo>
                    <a:lnTo>
                      <a:pt x="13" y="5"/>
                    </a:lnTo>
                    <a:lnTo>
                      <a:pt x="13" y="4"/>
                    </a:lnTo>
                    <a:lnTo>
                      <a:pt x="13" y="5"/>
                    </a:lnTo>
                    <a:lnTo>
                      <a:pt x="13" y="5"/>
                    </a:lnTo>
                    <a:lnTo>
                      <a:pt x="13" y="4"/>
                    </a:lnTo>
                    <a:lnTo>
                      <a:pt x="13" y="5"/>
                    </a:lnTo>
                    <a:lnTo>
                      <a:pt x="13" y="4"/>
                    </a:lnTo>
                    <a:lnTo>
                      <a:pt x="13" y="5"/>
                    </a:lnTo>
                    <a:lnTo>
                      <a:pt x="13" y="4"/>
                    </a:lnTo>
                    <a:lnTo>
                      <a:pt x="13" y="5"/>
                    </a:lnTo>
                    <a:lnTo>
                      <a:pt x="13" y="4"/>
                    </a:lnTo>
                    <a:lnTo>
                      <a:pt x="13" y="5"/>
                    </a:lnTo>
                    <a:lnTo>
                      <a:pt x="13" y="5"/>
                    </a:lnTo>
                    <a:lnTo>
                      <a:pt x="13" y="4"/>
                    </a:lnTo>
                    <a:lnTo>
                      <a:pt x="13" y="5"/>
                    </a:lnTo>
                    <a:lnTo>
                      <a:pt x="14" y="4"/>
                    </a:lnTo>
                    <a:lnTo>
                      <a:pt x="14" y="5"/>
                    </a:lnTo>
                    <a:lnTo>
                      <a:pt x="14" y="4"/>
                    </a:lnTo>
                    <a:lnTo>
                      <a:pt x="14" y="5"/>
                    </a:lnTo>
                    <a:lnTo>
                      <a:pt x="14" y="5"/>
                    </a:lnTo>
                    <a:lnTo>
                      <a:pt x="14" y="4"/>
                    </a:lnTo>
                    <a:lnTo>
                      <a:pt x="14" y="5"/>
                    </a:lnTo>
                    <a:lnTo>
                      <a:pt x="14" y="4"/>
                    </a:lnTo>
                    <a:lnTo>
                      <a:pt x="14" y="5"/>
                    </a:lnTo>
                    <a:lnTo>
                      <a:pt x="14" y="4"/>
                    </a:lnTo>
                    <a:lnTo>
                      <a:pt x="14" y="5"/>
                    </a:lnTo>
                    <a:lnTo>
                      <a:pt x="14" y="4"/>
                    </a:lnTo>
                    <a:lnTo>
                      <a:pt x="14" y="5"/>
                    </a:lnTo>
                    <a:lnTo>
                      <a:pt x="14" y="4"/>
                    </a:lnTo>
                    <a:lnTo>
                      <a:pt x="14" y="5"/>
                    </a:lnTo>
                    <a:lnTo>
                      <a:pt x="14" y="4"/>
                    </a:lnTo>
                    <a:lnTo>
                      <a:pt x="15" y="4"/>
                    </a:lnTo>
                    <a:lnTo>
                      <a:pt x="15" y="5"/>
                    </a:lnTo>
                    <a:lnTo>
                      <a:pt x="15" y="4"/>
                    </a:lnTo>
                    <a:lnTo>
                      <a:pt x="15" y="4"/>
                    </a:lnTo>
                    <a:lnTo>
                      <a:pt x="15" y="5"/>
                    </a:lnTo>
                    <a:lnTo>
                      <a:pt x="15" y="4"/>
                    </a:lnTo>
                    <a:lnTo>
                      <a:pt x="15" y="4"/>
                    </a:lnTo>
                    <a:lnTo>
                      <a:pt x="15" y="5"/>
                    </a:lnTo>
                    <a:lnTo>
                      <a:pt x="15" y="4"/>
                    </a:lnTo>
                    <a:lnTo>
                      <a:pt x="15" y="5"/>
                    </a:lnTo>
                    <a:lnTo>
                      <a:pt x="15" y="5"/>
                    </a:lnTo>
                    <a:lnTo>
                      <a:pt x="15" y="4"/>
                    </a:lnTo>
                    <a:lnTo>
                      <a:pt x="15" y="5"/>
                    </a:lnTo>
                    <a:lnTo>
                      <a:pt x="15" y="4"/>
                    </a:lnTo>
                    <a:lnTo>
                      <a:pt x="15" y="5"/>
                    </a:lnTo>
                    <a:lnTo>
                      <a:pt x="15" y="4"/>
                    </a:lnTo>
                    <a:lnTo>
                      <a:pt x="15" y="5"/>
                    </a:lnTo>
                    <a:lnTo>
                      <a:pt x="15" y="4"/>
                    </a:lnTo>
                    <a:lnTo>
                      <a:pt x="15" y="5"/>
                    </a:lnTo>
                    <a:lnTo>
                      <a:pt x="16" y="5"/>
                    </a:lnTo>
                    <a:lnTo>
                      <a:pt x="16" y="4"/>
                    </a:lnTo>
                    <a:lnTo>
                      <a:pt x="16" y="5"/>
                    </a:lnTo>
                    <a:lnTo>
                      <a:pt x="16" y="5"/>
                    </a:lnTo>
                    <a:lnTo>
                      <a:pt x="16" y="4"/>
                    </a:lnTo>
                    <a:lnTo>
                      <a:pt x="16" y="5"/>
                    </a:lnTo>
                    <a:lnTo>
                      <a:pt x="16" y="4"/>
                    </a:lnTo>
                    <a:lnTo>
                      <a:pt x="16" y="5"/>
                    </a:lnTo>
                    <a:lnTo>
                      <a:pt x="16" y="5"/>
                    </a:lnTo>
                    <a:lnTo>
                      <a:pt x="16" y="4"/>
                    </a:lnTo>
                    <a:lnTo>
                      <a:pt x="16" y="5"/>
                    </a:lnTo>
                    <a:lnTo>
                      <a:pt x="16" y="4"/>
                    </a:lnTo>
                    <a:lnTo>
                      <a:pt x="16" y="5"/>
                    </a:lnTo>
                    <a:lnTo>
                      <a:pt x="16" y="4"/>
                    </a:lnTo>
                    <a:lnTo>
                      <a:pt x="16" y="5"/>
                    </a:lnTo>
                    <a:lnTo>
                      <a:pt x="16" y="4"/>
                    </a:lnTo>
                    <a:lnTo>
                      <a:pt x="16" y="4"/>
                    </a:lnTo>
                    <a:lnTo>
                      <a:pt x="16" y="5"/>
                    </a:lnTo>
                    <a:lnTo>
                      <a:pt x="16" y="4"/>
                    </a:lnTo>
                    <a:lnTo>
                      <a:pt x="16" y="4"/>
                    </a:lnTo>
                    <a:lnTo>
                      <a:pt x="16" y="5"/>
                    </a:lnTo>
                    <a:lnTo>
                      <a:pt x="16" y="4"/>
                    </a:lnTo>
                    <a:lnTo>
                      <a:pt x="17" y="4"/>
                    </a:lnTo>
                    <a:lnTo>
                      <a:pt x="17" y="5"/>
                    </a:lnTo>
                    <a:lnTo>
                      <a:pt x="17" y="4"/>
                    </a:lnTo>
                    <a:lnTo>
                      <a:pt x="17" y="5"/>
                    </a:lnTo>
                    <a:lnTo>
                      <a:pt x="17" y="5"/>
                    </a:lnTo>
                    <a:lnTo>
                      <a:pt x="17" y="4"/>
                    </a:lnTo>
                    <a:lnTo>
                      <a:pt x="17" y="5"/>
                    </a:lnTo>
                    <a:lnTo>
                      <a:pt x="17" y="4"/>
                    </a:lnTo>
                    <a:lnTo>
                      <a:pt x="17" y="4"/>
                    </a:lnTo>
                    <a:lnTo>
                      <a:pt x="17" y="5"/>
                    </a:lnTo>
                    <a:lnTo>
                      <a:pt x="17" y="4"/>
                    </a:lnTo>
                    <a:lnTo>
                      <a:pt x="17" y="4"/>
                    </a:lnTo>
                    <a:lnTo>
                      <a:pt x="17" y="5"/>
                    </a:lnTo>
                    <a:lnTo>
                      <a:pt x="17" y="5"/>
                    </a:lnTo>
                    <a:lnTo>
                      <a:pt x="17" y="4"/>
                    </a:lnTo>
                    <a:lnTo>
                      <a:pt x="17" y="5"/>
                    </a:lnTo>
                    <a:lnTo>
                      <a:pt x="18" y="5"/>
                    </a:lnTo>
                    <a:lnTo>
                      <a:pt x="18" y="4"/>
                    </a:lnTo>
                    <a:lnTo>
                      <a:pt x="18" y="5"/>
                    </a:lnTo>
                    <a:lnTo>
                      <a:pt x="18" y="4"/>
                    </a:lnTo>
                    <a:lnTo>
                      <a:pt x="18" y="5"/>
                    </a:lnTo>
                    <a:lnTo>
                      <a:pt x="18" y="4"/>
                    </a:lnTo>
                    <a:lnTo>
                      <a:pt x="18" y="5"/>
                    </a:lnTo>
                    <a:lnTo>
                      <a:pt x="18" y="4"/>
                    </a:lnTo>
                    <a:lnTo>
                      <a:pt x="18" y="5"/>
                    </a:lnTo>
                    <a:lnTo>
                      <a:pt x="18" y="4"/>
                    </a:lnTo>
                    <a:lnTo>
                      <a:pt x="18" y="5"/>
                    </a:lnTo>
                    <a:lnTo>
                      <a:pt x="18" y="4"/>
                    </a:lnTo>
                    <a:lnTo>
                      <a:pt x="18" y="5"/>
                    </a:lnTo>
                    <a:lnTo>
                      <a:pt x="18" y="4"/>
                    </a:lnTo>
                    <a:lnTo>
                      <a:pt x="18" y="5"/>
                    </a:lnTo>
                    <a:lnTo>
                      <a:pt x="18" y="4"/>
                    </a:lnTo>
                    <a:lnTo>
                      <a:pt x="18" y="5"/>
                    </a:lnTo>
                    <a:lnTo>
                      <a:pt x="18" y="4"/>
                    </a:lnTo>
                    <a:lnTo>
                      <a:pt x="18" y="5"/>
                    </a:lnTo>
                    <a:lnTo>
                      <a:pt x="18" y="4"/>
                    </a:lnTo>
                    <a:lnTo>
                      <a:pt x="19" y="4"/>
                    </a:lnTo>
                    <a:lnTo>
                      <a:pt x="19" y="5"/>
                    </a:lnTo>
                    <a:lnTo>
                      <a:pt x="19" y="4"/>
                    </a:lnTo>
                    <a:lnTo>
                      <a:pt x="19" y="4"/>
                    </a:lnTo>
                    <a:lnTo>
                      <a:pt x="19" y="4"/>
                    </a:lnTo>
                    <a:lnTo>
                      <a:pt x="19" y="4"/>
                    </a:lnTo>
                    <a:lnTo>
                      <a:pt x="20" y="4"/>
                    </a:lnTo>
                    <a:lnTo>
                      <a:pt x="20" y="4"/>
                    </a:lnTo>
                    <a:lnTo>
                      <a:pt x="20" y="4"/>
                    </a:lnTo>
                    <a:lnTo>
                      <a:pt x="20" y="4"/>
                    </a:lnTo>
                    <a:lnTo>
                      <a:pt x="20" y="4"/>
                    </a:lnTo>
                    <a:lnTo>
                      <a:pt x="20" y="4"/>
                    </a:lnTo>
                    <a:lnTo>
                      <a:pt x="20" y="5"/>
                    </a:lnTo>
                    <a:lnTo>
                      <a:pt x="20" y="4"/>
                    </a:lnTo>
                    <a:lnTo>
                      <a:pt x="20" y="5"/>
                    </a:lnTo>
                    <a:lnTo>
                      <a:pt x="20" y="4"/>
                    </a:lnTo>
                    <a:lnTo>
                      <a:pt x="20" y="4"/>
                    </a:lnTo>
                    <a:lnTo>
                      <a:pt x="20" y="5"/>
                    </a:lnTo>
                    <a:lnTo>
                      <a:pt x="20" y="4"/>
                    </a:lnTo>
                    <a:lnTo>
                      <a:pt x="20" y="4"/>
                    </a:lnTo>
                    <a:lnTo>
                      <a:pt x="20" y="5"/>
                    </a:lnTo>
                    <a:lnTo>
                      <a:pt x="21" y="5"/>
                    </a:lnTo>
                    <a:lnTo>
                      <a:pt x="21" y="4"/>
                    </a:lnTo>
                    <a:lnTo>
                      <a:pt x="21" y="5"/>
                    </a:lnTo>
                    <a:lnTo>
                      <a:pt x="21" y="5"/>
                    </a:lnTo>
                    <a:lnTo>
                      <a:pt x="21" y="4"/>
                    </a:lnTo>
                    <a:lnTo>
                      <a:pt x="21" y="5"/>
                    </a:lnTo>
                    <a:lnTo>
                      <a:pt x="21" y="4"/>
                    </a:lnTo>
                    <a:lnTo>
                      <a:pt x="21" y="4"/>
                    </a:lnTo>
                    <a:lnTo>
                      <a:pt x="21" y="5"/>
                    </a:lnTo>
                    <a:lnTo>
                      <a:pt x="21" y="4"/>
                    </a:lnTo>
                    <a:lnTo>
                      <a:pt x="21" y="5"/>
                    </a:lnTo>
                    <a:lnTo>
                      <a:pt x="21" y="5"/>
                    </a:lnTo>
                    <a:lnTo>
                      <a:pt x="21" y="4"/>
                    </a:lnTo>
                    <a:lnTo>
                      <a:pt x="21" y="5"/>
                    </a:lnTo>
                    <a:lnTo>
                      <a:pt x="22" y="5"/>
                    </a:lnTo>
                    <a:lnTo>
                      <a:pt x="22" y="4"/>
                    </a:lnTo>
                    <a:lnTo>
                      <a:pt x="22" y="5"/>
                    </a:lnTo>
                    <a:lnTo>
                      <a:pt x="22" y="4"/>
                    </a:lnTo>
                    <a:lnTo>
                      <a:pt x="22" y="4"/>
                    </a:lnTo>
                    <a:lnTo>
                      <a:pt x="22" y="5"/>
                    </a:lnTo>
                    <a:lnTo>
                      <a:pt x="22" y="4"/>
                    </a:lnTo>
                    <a:lnTo>
                      <a:pt x="22" y="5"/>
                    </a:lnTo>
                    <a:lnTo>
                      <a:pt x="22" y="4"/>
                    </a:lnTo>
                    <a:lnTo>
                      <a:pt x="22" y="5"/>
                    </a:lnTo>
                    <a:lnTo>
                      <a:pt x="22" y="4"/>
                    </a:lnTo>
                    <a:lnTo>
                      <a:pt x="22" y="4"/>
                    </a:lnTo>
                    <a:lnTo>
                      <a:pt x="22" y="5"/>
                    </a:lnTo>
                    <a:lnTo>
                      <a:pt x="22" y="4"/>
                    </a:lnTo>
                    <a:lnTo>
                      <a:pt x="22" y="5"/>
                    </a:lnTo>
                    <a:lnTo>
                      <a:pt x="22" y="5"/>
                    </a:lnTo>
                    <a:lnTo>
                      <a:pt x="23" y="6"/>
                    </a:lnTo>
                    <a:lnTo>
                      <a:pt x="23" y="5"/>
                    </a:lnTo>
                    <a:lnTo>
                      <a:pt x="24" y="5"/>
                    </a:lnTo>
                    <a:lnTo>
                      <a:pt x="24" y="4"/>
                    </a:lnTo>
                    <a:lnTo>
                      <a:pt x="24" y="5"/>
                    </a:lnTo>
                    <a:lnTo>
                      <a:pt x="24" y="5"/>
                    </a:lnTo>
                    <a:lnTo>
                      <a:pt x="24" y="4"/>
                    </a:lnTo>
                    <a:lnTo>
                      <a:pt x="24" y="5"/>
                    </a:lnTo>
                    <a:lnTo>
                      <a:pt x="24" y="5"/>
                    </a:lnTo>
                    <a:lnTo>
                      <a:pt x="24" y="4"/>
                    </a:lnTo>
                    <a:lnTo>
                      <a:pt x="24" y="5"/>
                    </a:lnTo>
                    <a:lnTo>
                      <a:pt x="24" y="4"/>
                    </a:lnTo>
                    <a:lnTo>
                      <a:pt x="24" y="5"/>
                    </a:lnTo>
                    <a:lnTo>
                      <a:pt x="24" y="4"/>
                    </a:lnTo>
                    <a:lnTo>
                      <a:pt x="24" y="5"/>
                    </a:lnTo>
                    <a:lnTo>
                      <a:pt x="24" y="4"/>
                    </a:lnTo>
                    <a:lnTo>
                      <a:pt x="24" y="5"/>
                    </a:lnTo>
                    <a:lnTo>
                      <a:pt x="24" y="5"/>
                    </a:lnTo>
                    <a:lnTo>
                      <a:pt x="24" y="4"/>
                    </a:lnTo>
                    <a:lnTo>
                      <a:pt x="24" y="5"/>
                    </a:lnTo>
                    <a:lnTo>
                      <a:pt x="24" y="4"/>
                    </a:lnTo>
                    <a:lnTo>
                      <a:pt x="24" y="5"/>
                    </a:lnTo>
                    <a:lnTo>
                      <a:pt x="24" y="5"/>
                    </a:lnTo>
                    <a:lnTo>
                      <a:pt x="24" y="4"/>
                    </a:lnTo>
                    <a:lnTo>
                      <a:pt x="24" y="5"/>
                    </a:lnTo>
                    <a:lnTo>
                      <a:pt x="25" y="5"/>
                    </a:lnTo>
                    <a:lnTo>
                      <a:pt x="25" y="4"/>
                    </a:lnTo>
                    <a:lnTo>
                      <a:pt x="25" y="5"/>
                    </a:lnTo>
                    <a:lnTo>
                      <a:pt x="25" y="4"/>
                    </a:lnTo>
                    <a:lnTo>
                      <a:pt x="25" y="5"/>
                    </a:lnTo>
                    <a:lnTo>
                      <a:pt x="25" y="4"/>
                    </a:lnTo>
                    <a:lnTo>
                      <a:pt x="25" y="5"/>
                    </a:lnTo>
                    <a:lnTo>
                      <a:pt x="25" y="4"/>
                    </a:lnTo>
                    <a:lnTo>
                      <a:pt x="25" y="5"/>
                    </a:lnTo>
                    <a:lnTo>
                      <a:pt x="25" y="5"/>
                    </a:lnTo>
                    <a:lnTo>
                      <a:pt x="25" y="4"/>
                    </a:lnTo>
                    <a:lnTo>
                      <a:pt x="25" y="5"/>
                    </a:lnTo>
                    <a:lnTo>
                      <a:pt x="25" y="5"/>
                    </a:lnTo>
                    <a:lnTo>
                      <a:pt x="25" y="4"/>
                    </a:lnTo>
                    <a:lnTo>
                      <a:pt x="25" y="5"/>
                    </a:lnTo>
                    <a:lnTo>
                      <a:pt x="25" y="4"/>
                    </a:lnTo>
                    <a:lnTo>
                      <a:pt x="25" y="5"/>
                    </a:lnTo>
                    <a:lnTo>
                      <a:pt x="25" y="5"/>
                    </a:lnTo>
                    <a:lnTo>
                      <a:pt x="25" y="4"/>
                    </a:lnTo>
                    <a:lnTo>
                      <a:pt x="25" y="5"/>
                    </a:lnTo>
                    <a:lnTo>
                      <a:pt x="25" y="4"/>
                    </a:lnTo>
                    <a:lnTo>
                      <a:pt x="25" y="5"/>
                    </a:lnTo>
                    <a:lnTo>
                      <a:pt x="26" y="4"/>
                    </a:lnTo>
                    <a:lnTo>
                      <a:pt x="26" y="5"/>
                    </a:lnTo>
                    <a:lnTo>
                      <a:pt x="26" y="4"/>
                    </a:lnTo>
                    <a:lnTo>
                      <a:pt x="26" y="5"/>
                    </a:lnTo>
                    <a:lnTo>
                      <a:pt x="26" y="5"/>
                    </a:lnTo>
                    <a:lnTo>
                      <a:pt x="26" y="4"/>
                    </a:lnTo>
                    <a:lnTo>
                      <a:pt x="26" y="5"/>
                    </a:lnTo>
                    <a:lnTo>
                      <a:pt x="26" y="4"/>
                    </a:lnTo>
                    <a:lnTo>
                      <a:pt x="26" y="5"/>
                    </a:lnTo>
                    <a:lnTo>
                      <a:pt x="26" y="4"/>
                    </a:lnTo>
                    <a:lnTo>
                      <a:pt x="26" y="5"/>
                    </a:lnTo>
                    <a:lnTo>
                      <a:pt x="26" y="4"/>
                    </a:lnTo>
                    <a:lnTo>
                      <a:pt x="26" y="5"/>
                    </a:lnTo>
                    <a:lnTo>
                      <a:pt x="26" y="4"/>
                    </a:lnTo>
                    <a:lnTo>
                      <a:pt x="26" y="5"/>
                    </a:lnTo>
                    <a:lnTo>
                      <a:pt x="26" y="4"/>
                    </a:lnTo>
                    <a:lnTo>
                      <a:pt x="26" y="4"/>
                    </a:lnTo>
                    <a:lnTo>
                      <a:pt x="26" y="5"/>
                    </a:lnTo>
                    <a:lnTo>
                      <a:pt x="26" y="4"/>
                    </a:lnTo>
                    <a:lnTo>
                      <a:pt x="27" y="4"/>
                    </a:lnTo>
                    <a:lnTo>
                      <a:pt x="27" y="5"/>
                    </a:lnTo>
                    <a:lnTo>
                      <a:pt x="27" y="4"/>
                    </a:lnTo>
                    <a:lnTo>
                      <a:pt x="27" y="5"/>
                    </a:lnTo>
                    <a:lnTo>
                      <a:pt x="27" y="4"/>
                    </a:lnTo>
                    <a:lnTo>
                      <a:pt x="27" y="4"/>
                    </a:lnTo>
                    <a:lnTo>
                      <a:pt x="27" y="5"/>
                    </a:lnTo>
                    <a:lnTo>
                      <a:pt x="27" y="4"/>
                    </a:lnTo>
                    <a:lnTo>
                      <a:pt x="27" y="4"/>
                    </a:lnTo>
                    <a:lnTo>
                      <a:pt x="27" y="5"/>
                    </a:lnTo>
                    <a:lnTo>
                      <a:pt x="27" y="5"/>
                    </a:lnTo>
                    <a:lnTo>
                      <a:pt x="27" y="4"/>
                    </a:lnTo>
                    <a:lnTo>
                      <a:pt x="27" y="5"/>
                    </a:lnTo>
                    <a:lnTo>
                      <a:pt x="27" y="4"/>
                    </a:lnTo>
                    <a:lnTo>
                      <a:pt x="27" y="5"/>
                    </a:lnTo>
                    <a:lnTo>
                      <a:pt x="27" y="4"/>
                    </a:lnTo>
                    <a:lnTo>
                      <a:pt x="27" y="5"/>
                    </a:lnTo>
                    <a:lnTo>
                      <a:pt x="27" y="4"/>
                    </a:lnTo>
                    <a:lnTo>
                      <a:pt x="27" y="5"/>
                    </a:lnTo>
                    <a:lnTo>
                      <a:pt x="27" y="5"/>
                    </a:lnTo>
                    <a:lnTo>
                      <a:pt x="27" y="4"/>
                    </a:lnTo>
                    <a:lnTo>
                      <a:pt x="27" y="5"/>
                    </a:lnTo>
                    <a:lnTo>
                      <a:pt x="27" y="4"/>
                    </a:lnTo>
                    <a:lnTo>
                      <a:pt x="28" y="4"/>
                    </a:lnTo>
                    <a:lnTo>
                      <a:pt x="28" y="5"/>
                    </a:lnTo>
                    <a:lnTo>
                      <a:pt x="28" y="4"/>
                    </a:lnTo>
                    <a:lnTo>
                      <a:pt x="28" y="5"/>
                    </a:lnTo>
                    <a:lnTo>
                      <a:pt x="28" y="5"/>
                    </a:lnTo>
                    <a:lnTo>
                      <a:pt x="28" y="4"/>
                    </a:lnTo>
                    <a:lnTo>
                      <a:pt x="28" y="5"/>
                    </a:lnTo>
                    <a:lnTo>
                      <a:pt x="28" y="5"/>
                    </a:lnTo>
                    <a:lnTo>
                      <a:pt x="28" y="4"/>
                    </a:lnTo>
                    <a:lnTo>
                      <a:pt x="28" y="5"/>
                    </a:lnTo>
                    <a:lnTo>
                      <a:pt x="29" y="5"/>
                    </a:lnTo>
                    <a:lnTo>
                      <a:pt x="29" y="4"/>
                    </a:lnTo>
                    <a:lnTo>
                      <a:pt x="29" y="5"/>
                    </a:lnTo>
                    <a:lnTo>
                      <a:pt x="29" y="4"/>
                    </a:lnTo>
                    <a:lnTo>
                      <a:pt x="29" y="5"/>
                    </a:lnTo>
                    <a:lnTo>
                      <a:pt x="29" y="5"/>
                    </a:lnTo>
                    <a:lnTo>
                      <a:pt x="29" y="4"/>
                    </a:lnTo>
                    <a:lnTo>
                      <a:pt x="29" y="5"/>
                    </a:lnTo>
                    <a:lnTo>
                      <a:pt x="29" y="4"/>
                    </a:lnTo>
                    <a:lnTo>
                      <a:pt x="29" y="5"/>
                    </a:lnTo>
                    <a:lnTo>
                      <a:pt x="29" y="4"/>
                    </a:lnTo>
                    <a:lnTo>
                      <a:pt x="29" y="5"/>
                    </a:lnTo>
                    <a:lnTo>
                      <a:pt x="29" y="4"/>
                    </a:lnTo>
                    <a:lnTo>
                      <a:pt x="29" y="5"/>
                    </a:lnTo>
                    <a:lnTo>
                      <a:pt x="29" y="4"/>
                    </a:lnTo>
                    <a:lnTo>
                      <a:pt x="29" y="5"/>
                    </a:lnTo>
                    <a:lnTo>
                      <a:pt x="29" y="4"/>
                    </a:lnTo>
                    <a:lnTo>
                      <a:pt x="29" y="5"/>
                    </a:lnTo>
                    <a:lnTo>
                      <a:pt x="29" y="4"/>
                    </a:lnTo>
                    <a:lnTo>
                      <a:pt x="29" y="5"/>
                    </a:lnTo>
                    <a:lnTo>
                      <a:pt x="29" y="4"/>
                    </a:lnTo>
                    <a:lnTo>
                      <a:pt x="29" y="6"/>
                    </a:lnTo>
                    <a:lnTo>
                      <a:pt x="30" y="5"/>
                    </a:lnTo>
                    <a:lnTo>
                      <a:pt x="30" y="5"/>
                    </a:lnTo>
                    <a:lnTo>
                      <a:pt x="30" y="6"/>
                    </a:lnTo>
                    <a:lnTo>
                      <a:pt x="30" y="5"/>
                    </a:lnTo>
                    <a:lnTo>
                      <a:pt x="30" y="5"/>
                    </a:lnTo>
                    <a:lnTo>
                      <a:pt x="30" y="6"/>
                    </a:lnTo>
                    <a:lnTo>
                      <a:pt x="30" y="5"/>
                    </a:lnTo>
                    <a:lnTo>
                      <a:pt x="30" y="5"/>
                    </a:lnTo>
                    <a:lnTo>
                      <a:pt x="30" y="6"/>
                    </a:lnTo>
                    <a:lnTo>
                      <a:pt x="30" y="5"/>
                    </a:lnTo>
                    <a:lnTo>
                      <a:pt x="30" y="5"/>
                    </a:lnTo>
                    <a:lnTo>
                      <a:pt x="30" y="6"/>
                    </a:lnTo>
                    <a:lnTo>
                      <a:pt x="30" y="5"/>
                    </a:lnTo>
                    <a:lnTo>
                      <a:pt x="31" y="5"/>
                    </a:lnTo>
                    <a:lnTo>
                      <a:pt x="31" y="4"/>
                    </a:lnTo>
                    <a:lnTo>
                      <a:pt x="31" y="5"/>
                    </a:lnTo>
                    <a:lnTo>
                      <a:pt x="31" y="5"/>
                    </a:lnTo>
                    <a:lnTo>
                      <a:pt x="31" y="4"/>
                    </a:lnTo>
                    <a:lnTo>
                      <a:pt x="31" y="5"/>
                    </a:lnTo>
                    <a:lnTo>
                      <a:pt x="31" y="4"/>
                    </a:lnTo>
                    <a:lnTo>
                      <a:pt x="31" y="5"/>
                    </a:lnTo>
                    <a:lnTo>
                      <a:pt x="32" y="5"/>
                    </a:lnTo>
                    <a:lnTo>
                      <a:pt x="32" y="4"/>
                    </a:lnTo>
                    <a:lnTo>
                      <a:pt x="32" y="4"/>
                    </a:lnTo>
                    <a:lnTo>
                      <a:pt x="32" y="5"/>
                    </a:lnTo>
                    <a:lnTo>
                      <a:pt x="32" y="4"/>
                    </a:lnTo>
                    <a:lnTo>
                      <a:pt x="32" y="4"/>
                    </a:lnTo>
                    <a:lnTo>
                      <a:pt x="32" y="6"/>
                    </a:lnTo>
                    <a:lnTo>
                      <a:pt x="32" y="5"/>
                    </a:lnTo>
                    <a:lnTo>
                      <a:pt x="32" y="5"/>
                    </a:lnTo>
                    <a:lnTo>
                      <a:pt x="32" y="6"/>
                    </a:lnTo>
                    <a:lnTo>
                      <a:pt x="32" y="5"/>
                    </a:lnTo>
                    <a:lnTo>
                      <a:pt x="32" y="6"/>
                    </a:lnTo>
                    <a:lnTo>
                      <a:pt x="32" y="5"/>
                    </a:lnTo>
                    <a:lnTo>
                      <a:pt x="33" y="5"/>
                    </a:lnTo>
                    <a:lnTo>
                      <a:pt x="33" y="6"/>
                    </a:lnTo>
                    <a:lnTo>
                      <a:pt x="33" y="5"/>
                    </a:lnTo>
                    <a:lnTo>
                      <a:pt x="33" y="6"/>
                    </a:lnTo>
                    <a:lnTo>
                      <a:pt x="33" y="5"/>
                    </a:lnTo>
                    <a:lnTo>
                      <a:pt x="33" y="6"/>
                    </a:lnTo>
                    <a:lnTo>
                      <a:pt x="33" y="6"/>
                    </a:lnTo>
                    <a:lnTo>
                      <a:pt x="33" y="5"/>
                    </a:lnTo>
                    <a:lnTo>
                      <a:pt x="33" y="5"/>
                    </a:lnTo>
                    <a:lnTo>
                      <a:pt x="33" y="6"/>
                    </a:lnTo>
                    <a:lnTo>
                      <a:pt x="33" y="5"/>
                    </a:lnTo>
                    <a:lnTo>
                      <a:pt x="33" y="6"/>
                    </a:lnTo>
                    <a:lnTo>
                      <a:pt x="33" y="5"/>
                    </a:lnTo>
                    <a:lnTo>
                      <a:pt x="33" y="5"/>
                    </a:lnTo>
                    <a:lnTo>
                      <a:pt x="33" y="6"/>
                    </a:lnTo>
                    <a:lnTo>
                      <a:pt x="33" y="5"/>
                    </a:lnTo>
                    <a:lnTo>
                      <a:pt x="34" y="5"/>
                    </a:lnTo>
                    <a:lnTo>
                      <a:pt x="34" y="6"/>
                    </a:lnTo>
                    <a:lnTo>
                      <a:pt x="34" y="5"/>
                    </a:lnTo>
                    <a:lnTo>
                      <a:pt x="35" y="5"/>
                    </a:lnTo>
                    <a:lnTo>
                      <a:pt x="35" y="6"/>
                    </a:lnTo>
                    <a:lnTo>
                      <a:pt x="35" y="5"/>
                    </a:lnTo>
                    <a:lnTo>
                      <a:pt x="35" y="5"/>
                    </a:lnTo>
                    <a:lnTo>
                      <a:pt x="35" y="6"/>
                    </a:lnTo>
                    <a:lnTo>
                      <a:pt x="35" y="5"/>
                    </a:lnTo>
                    <a:lnTo>
                      <a:pt x="35" y="6"/>
                    </a:lnTo>
                    <a:lnTo>
                      <a:pt x="35" y="6"/>
                    </a:lnTo>
                    <a:lnTo>
                      <a:pt x="35" y="5"/>
                    </a:lnTo>
                    <a:lnTo>
                      <a:pt x="35" y="6"/>
                    </a:lnTo>
                    <a:lnTo>
                      <a:pt x="35" y="6"/>
                    </a:lnTo>
                    <a:lnTo>
                      <a:pt x="35" y="5"/>
                    </a:lnTo>
                    <a:lnTo>
                      <a:pt x="35" y="6"/>
                    </a:lnTo>
                    <a:lnTo>
                      <a:pt x="35" y="5"/>
                    </a:lnTo>
                    <a:lnTo>
                      <a:pt x="35" y="6"/>
                    </a:lnTo>
                    <a:lnTo>
                      <a:pt x="36" y="6"/>
                    </a:lnTo>
                    <a:lnTo>
                      <a:pt x="36" y="5"/>
                    </a:lnTo>
                    <a:lnTo>
                      <a:pt x="36" y="6"/>
                    </a:lnTo>
                    <a:lnTo>
                      <a:pt x="36" y="5"/>
                    </a:lnTo>
                    <a:lnTo>
                      <a:pt x="36" y="6"/>
                    </a:lnTo>
                    <a:lnTo>
                      <a:pt x="36" y="5"/>
                    </a:lnTo>
                    <a:lnTo>
                      <a:pt x="36" y="6"/>
                    </a:lnTo>
                    <a:lnTo>
                      <a:pt x="36" y="5"/>
                    </a:lnTo>
                    <a:lnTo>
                      <a:pt x="36" y="5"/>
                    </a:lnTo>
                    <a:lnTo>
                      <a:pt x="36" y="6"/>
                    </a:lnTo>
                    <a:lnTo>
                      <a:pt x="36" y="5"/>
                    </a:lnTo>
                    <a:lnTo>
                      <a:pt x="37" y="5"/>
                    </a:lnTo>
                    <a:lnTo>
                      <a:pt x="37" y="6"/>
                    </a:lnTo>
                    <a:lnTo>
                      <a:pt x="37" y="5"/>
                    </a:lnTo>
                    <a:lnTo>
                      <a:pt x="38" y="5"/>
                    </a:lnTo>
                    <a:lnTo>
                      <a:pt x="38" y="4"/>
                    </a:lnTo>
                    <a:lnTo>
                      <a:pt x="38" y="4"/>
                    </a:lnTo>
                    <a:lnTo>
                      <a:pt x="38" y="5"/>
                    </a:lnTo>
                    <a:lnTo>
                      <a:pt x="38" y="4"/>
                    </a:lnTo>
                    <a:lnTo>
                      <a:pt x="38" y="5"/>
                    </a:lnTo>
                    <a:lnTo>
                      <a:pt x="38" y="4"/>
                    </a:lnTo>
                    <a:lnTo>
                      <a:pt x="38" y="5"/>
                    </a:lnTo>
                    <a:lnTo>
                      <a:pt x="38" y="4"/>
                    </a:lnTo>
                    <a:lnTo>
                      <a:pt x="38" y="4"/>
                    </a:lnTo>
                    <a:lnTo>
                      <a:pt x="38" y="4"/>
                    </a:lnTo>
                    <a:lnTo>
                      <a:pt x="38" y="4"/>
                    </a:lnTo>
                    <a:lnTo>
                      <a:pt x="38" y="4"/>
                    </a:lnTo>
                    <a:lnTo>
                      <a:pt x="38" y="4"/>
                    </a:lnTo>
                    <a:lnTo>
                      <a:pt x="38" y="4"/>
                    </a:lnTo>
                    <a:lnTo>
                      <a:pt x="38" y="4"/>
                    </a:lnTo>
                    <a:lnTo>
                      <a:pt x="38" y="4"/>
                    </a:lnTo>
                    <a:lnTo>
                      <a:pt x="38" y="4"/>
                    </a:lnTo>
                    <a:lnTo>
                      <a:pt x="39" y="4"/>
                    </a:lnTo>
                    <a:lnTo>
                      <a:pt x="39" y="4"/>
                    </a:lnTo>
                    <a:lnTo>
                      <a:pt x="39" y="4"/>
                    </a:lnTo>
                    <a:lnTo>
                      <a:pt x="39" y="4"/>
                    </a:lnTo>
                    <a:lnTo>
                      <a:pt x="39" y="4"/>
                    </a:lnTo>
                    <a:lnTo>
                      <a:pt x="39" y="4"/>
                    </a:lnTo>
                    <a:lnTo>
                      <a:pt x="39" y="4"/>
                    </a:lnTo>
                    <a:lnTo>
                      <a:pt x="39" y="4"/>
                    </a:lnTo>
                    <a:lnTo>
                      <a:pt x="39" y="4"/>
                    </a:lnTo>
                    <a:lnTo>
                      <a:pt x="39" y="4"/>
                    </a:lnTo>
                    <a:lnTo>
                      <a:pt x="39" y="4"/>
                    </a:lnTo>
                    <a:lnTo>
                      <a:pt x="39" y="4"/>
                    </a:lnTo>
                    <a:lnTo>
                      <a:pt x="39" y="4"/>
                    </a:lnTo>
                    <a:lnTo>
                      <a:pt x="39" y="4"/>
                    </a:lnTo>
                    <a:lnTo>
                      <a:pt x="40" y="4"/>
                    </a:lnTo>
                    <a:lnTo>
                      <a:pt x="40" y="3"/>
                    </a:lnTo>
                    <a:lnTo>
                      <a:pt x="40" y="4"/>
                    </a:lnTo>
                    <a:lnTo>
                      <a:pt x="40" y="4"/>
                    </a:lnTo>
                    <a:lnTo>
                      <a:pt x="40" y="4"/>
                    </a:lnTo>
                    <a:lnTo>
                      <a:pt x="40" y="3"/>
                    </a:lnTo>
                    <a:lnTo>
                      <a:pt x="40" y="4"/>
                    </a:lnTo>
                    <a:lnTo>
                      <a:pt x="40" y="3"/>
                    </a:lnTo>
                    <a:lnTo>
                      <a:pt x="40" y="3"/>
                    </a:lnTo>
                    <a:lnTo>
                      <a:pt x="40" y="3"/>
                    </a:lnTo>
                    <a:lnTo>
                      <a:pt x="40" y="4"/>
                    </a:lnTo>
                    <a:lnTo>
                      <a:pt x="40" y="3"/>
                    </a:lnTo>
                    <a:lnTo>
                      <a:pt x="40" y="3"/>
                    </a:lnTo>
                    <a:lnTo>
                      <a:pt x="40" y="4"/>
                    </a:lnTo>
                    <a:lnTo>
                      <a:pt x="40" y="3"/>
                    </a:lnTo>
                    <a:lnTo>
                      <a:pt x="41" y="3"/>
                    </a:lnTo>
                    <a:lnTo>
                      <a:pt x="41" y="4"/>
                    </a:lnTo>
                    <a:lnTo>
                      <a:pt x="41" y="3"/>
                    </a:lnTo>
                    <a:lnTo>
                      <a:pt x="41" y="4"/>
                    </a:lnTo>
                    <a:lnTo>
                      <a:pt x="41" y="3"/>
                    </a:lnTo>
                    <a:lnTo>
                      <a:pt x="42" y="3"/>
                    </a:lnTo>
                    <a:lnTo>
                      <a:pt x="42" y="4"/>
                    </a:lnTo>
                    <a:lnTo>
                      <a:pt x="42" y="3"/>
                    </a:lnTo>
                    <a:lnTo>
                      <a:pt x="42" y="4"/>
                    </a:lnTo>
                    <a:lnTo>
                      <a:pt x="42" y="3"/>
                    </a:lnTo>
                    <a:lnTo>
                      <a:pt x="42" y="4"/>
                    </a:lnTo>
                    <a:lnTo>
                      <a:pt x="42" y="3"/>
                    </a:lnTo>
                    <a:lnTo>
                      <a:pt x="42" y="4"/>
                    </a:lnTo>
                    <a:lnTo>
                      <a:pt x="42" y="4"/>
                    </a:lnTo>
                    <a:lnTo>
                      <a:pt x="42" y="4"/>
                    </a:lnTo>
                    <a:lnTo>
                      <a:pt x="42" y="4"/>
                    </a:lnTo>
                    <a:lnTo>
                      <a:pt x="43" y="4"/>
                    </a:lnTo>
                    <a:lnTo>
                      <a:pt x="43" y="4"/>
                    </a:lnTo>
                    <a:lnTo>
                      <a:pt x="43" y="4"/>
                    </a:lnTo>
                    <a:lnTo>
                      <a:pt x="43" y="4"/>
                    </a:lnTo>
                    <a:lnTo>
                      <a:pt x="43" y="4"/>
                    </a:lnTo>
                    <a:lnTo>
                      <a:pt x="43" y="4"/>
                    </a:lnTo>
                    <a:lnTo>
                      <a:pt x="43" y="4"/>
                    </a:lnTo>
                    <a:lnTo>
                      <a:pt x="43" y="4"/>
                    </a:lnTo>
                    <a:lnTo>
                      <a:pt x="43" y="4"/>
                    </a:lnTo>
                    <a:lnTo>
                      <a:pt x="43" y="4"/>
                    </a:lnTo>
                    <a:lnTo>
                      <a:pt x="43" y="4"/>
                    </a:lnTo>
                    <a:lnTo>
                      <a:pt x="43" y="4"/>
                    </a:lnTo>
                    <a:lnTo>
                      <a:pt x="44" y="4"/>
                    </a:lnTo>
                    <a:lnTo>
                      <a:pt x="44" y="4"/>
                    </a:lnTo>
                    <a:lnTo>
                      <a:pt x="44" y="4"/>
                    </a:lnTo>
                    <a:lnTo>
                      <a:pt x="44" y="4"/>
                    </a:lnTo>
                  </a:path>
                </a:pathLst>
              </a:custGeom>
              <a:noFill/>
              <a:ln w="0">
                <a:solidFill>
                  <a:srgbClr val="FFFF66"/>
                </a:solidFill>
                <a:prstDash val="solid"/>
                <a:round/>
                <a:headEnd/>
                <a:tailEnd/>
              </a:ln>
            </p:spPr>
            <p:txBody>
              <a:bodyPr/>
              <a:lstStyle/>
              <a:p>
                <a:endParaRPr lang="en-GB"/>
              </a:p>
            </p:txBody>
          </p:sp>
          <p:sp>
            <p:nvSpPr>
              <p:cNvPr id="214031" name="Freeform 15"/>
              <p:cNvSpPr>
                <a:spLocks/>
              </p:cNvSpPr>
              <p:nvPr/>
            </p:nvSpPr>
            <p:spPr bwMode="auto">
              <a:xfrm>
                <a:off x="-156" y="1946"/>
                <a:ext cx="369" cy="36"/>
              </a:xfrm>
              <a:custGeom>
                <a:avLst/>
                <a:gdLst/>
                <a:ahLst/>
                <a:cxnLst>
                  <a:cxn ang="0">
                    <a:pos x="0" y="3"/>
                  </a:cxn>
                  <a:cxn ang="0">
                    <a:pos x="2" y="3"/>
                  </a:cxn>
                  <a:cxn ang="0">
                    <a:pos x="2" y="3"/>
                  </a:cxn>
                  <a:cxn ang="0">
                    <a:pos x="3" y="3"/>
                  </a:cxn>
                  <a:cxn ang="0">
                    <a:pos x="3" y="3"/>
                  </a:cxn>
                  <a:cxn ang="0">
                    <a:pos x="4" y="3"/>
                  </a:cxn>
                  <a:cxn ang="0">
                    <a:pos x="5" y="3"/>
                  </a:cxn>
                  <a:cxn ang="0">
                    <a:pos x="5" y="3"/>
                  </a:cxn>
                  <a:cxn ang="0">
                    <a:pos x="6" y="3"/>
                  </a:cxn>
                  <a:cxn ang="0">
                    <a:pos x="6" y="3"/>
                  </a:cxn>
                  <a:cxn ang="0">
                    <a:pos x="7" y="3"/>
                  </a:cxn>
                  <a:cxn ang="0">
                    <a:pos x="8" y="2"/>
                  </a:cxn>
                  <a:cxn ang="0">
                    <a:pos x="9" y="3"/>
                  </a:cxn>
                  <a:cxn ang="0">
                    <a:pos x="9" y="3"/>
                  </a:cxn>
                  <a:cxn ang="0">
                    <a:pos x="10" y="2"/>
                  </a:cxn>
                  <a:cxn ang="0">
                    <a:pos x="10" y="3"/>
                  </a:cxn>
                  <a:cxn ang="0">
                    <a:pos x="11" y="2"/>
                  </a:cxn>
                  <a:cxn ang="0">
                    <a:pos x="11" y="1"/>
                  </a:cxn>
                  <a:cxn ang="0">
                    <a:pos x="12" y="1"/>
                  </a:cxn>
                  <a:cxn ang="0">
                    <a:pos x="13" y="2"/>
                  </a:cxn>
                  <a:cxn ang="0">
                    <a:pos x="14" y="2"/>
                  </a:cxn>
                  <a:cxn ang="0">
                    <a:pos x="14" y="1"/>
                  </a:cxn>
                  <a:cxn ang="0">
                    <a:pos x="15" y="3"/>
                  </a:cxn>
                  <a:cxn ang="0">
                    <a:pos x="15" y="2"/>
                  </a:cxn>
                  <a:cxn ang="0">
                    <a:pos x="16" y="3"/>
                  </a:cxn>
                  <a:cxn ang="0">
                    <a:pos x="17" y="2"/>
                  </a:cxn>
                  <a:cxn ang="0">
                    <a:pos x="17" y="3"/>
                  </a:cxn>
                  <a:cxn ang="0">
                    <a:pos x="18" y="2"/>
                  </a:cxn>
                  <a:cxn ang="0">
                    <a:pos x="19" y="2"/>
                  </a:cxn>
                  <a:cxn ang="0">
                    <a:pos x="19" y="3"/>
                  </a:cxn>
                  <a:cxn ang="0">
                    <a:pos x="22" y="3"/>
                  </a:cxn>
                  <a:cxn ang="0">
                    <a:pos x="23" y="2"/>
                  </a:cxn>
                  <a:cxn ang="0">
                    <a:pos x="23" y="1"/>
                  </a:cxn>
                  <a:cxn ang="0">
                    <a:pos x="24" y="2"/>
                  </a:cxn>
                  <a:cxn ang="0">
                    <a:pos x="24" y="1"/>
                  </a:cxn>
                  <a:cxn ang="0">
                    <a:pos x="25" y="2"/>
                  </a:cxn>
                  <a:cxn ang="0">
                    <a:pos x="26" y="2"/>
                  </a:cxn>
                  <a:cxn ang="0">
                    <a:pos x="26" y="2"/>
                  </a:cxn>
                  <a:cxn ang="0">
                    <a:pos x="27" y="2"/>
                  </a:cxn>
                  <a:cxn ang="0">
                    <a:pos x="28" y="3"/>
                  </a:cxn>
                  <a:cxn ang="0">
                    <a:pos x="29" y="2"/>
                  </a:cxn>
                  <a:cxn ang="0">
                    <a:pos x="30" y="2"/>
                  </a:cxn>
                  <a:cxn ang="0">
                    <a:pos x="31" y="3"/>
                  </a:cxn>
                  <a:cxn ang="0">
                    <a:pos x="32" y="3"/>
                  </a:cxn>
                  <a:cxn ang="0">
                    <a:pos x="33" y="3"/>
                  </a:cxn>
                  <a:cxn ang="0">
                    <a:pos x="34" y="3"/>
                  </a:cxn>
                  <a:cxn ang="0">
                    <a:pos x="35" y="3"/>
                  </a:cxn>
                  <a:cxn ang="0">
                    <a:pos x="35" y="3"/>
                  </a:cxn>
                  <a:cxn ang="0">
                    <a:pos x="36" y="3"/>
                  </a:cxn>
                  <a:cxn ang="0">
                    <a:pos x="37" y="3"/>
                  </a:cxn>
                  <a:cxn ang="0">
                    <a:pos x="38" y="3"/>
                  </a:cxn>
                  <a:cxn ang="0">
                    <a:pos x="38" y="3"/>
                  </a:cxn>
                  <a:cxn ang="0">
                    <a:pos x="39" y="3"/>
                  </a:cxn>
                  <a:cxn ang="0">
                    <a:pos x="40" y="4"/>
                  </a:cxn>
                  <a:cxn ang="0">
                    <a:pos x="41" y="3"/>
                  </a:cxn>
                  <a:cxn ang="0">
                    <a:pos x="41" y="3"/>
                  </a:cxn>
                  <a:cxn ang="0">
                    <a:pos x="42" y="2"/>
                  </a:cxn>
                  <a:cxn ang="0">
                    <a:pos x="42" y="2"/>
                  </a:cxn>
                  <a:cxn ang="0">
                    <a:pos x="43" y="3"/>
                  </a:cxn>
                  <a:cxn ang="0">
                    <a:pos x="43" y="2"/>
                  </a:cxn>
                  <a:cxn ang="0">
                    <a:pos x="44" y="3"/>
                  </a:cxn>
                  <a:cxn ang="0">
                    <a:pos x="44" y="3"/>
                  </a:cxn>
                  <a:cxn ang="0">
                    <a:pos x="45" y="3"/>
                  </a:cxn>
                </a:cxnLst>
                <a:rect l="0" t="0" r="r" b="b"/>
                <a:pathLst>
                  <a:path w="46" h="4">
                    <a:moveTo>
                      <a:pt x="0" y="3"/>
                    </a:moveTo>
                    <a:lnTo>
                      <a:pt x="0" y="3"/>
                    </a:lnTo>
                    <a:lnTo>
                      <a:pt x="0" y="3"/>
                    </a:lnTo>
                    <a:lnTo>
                      <a:pt x="0" y="3"/>
                    </a:lnTo>
                    <a:lnTo>
                      <a:pt x="0" y="3"/>
                    </a:lnTo>
                    <a:lnTo>
                      <a:pt x="0" y="3"/>
                    </a:lnTo>
                    <a:lnTo>
                      <a:pt x="0" y="3"/>
                    </a:lnTo>
                    <a:lnTo>
                      <a:pt x="0" y="3"/>
                    </a:lnTo>
                    <a:lnTo>
                      <a:pt x="0" y="3"/>
                    </a:lnTo>
                    <a:lnTo>
                      <a:pt x="0" y="3"/>
                    </a:lnTo>
                    <a:lnTo>
                      <a:pt x="0" y="3"/>
                    </a:lnTo>
                    <a:lnTo>
                      <a:pt x="0"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4" y="3"/>
                    </a:lnTo>
                    <a:lnTo>
                      <a:pt x="4" y="3"/>
                    </a:lnTo>
                    <a:lnTo>
                      <a:pt x="4" y="3"/>
                    </a:lnTo>
                    <a:lnTo>
                      <a:pt x="4" y="3"/>
                    </a:lnTo>
                    <a:lnTo>
                      <a:pt x="4" y="3"/>
                    </a:lnTo>
                    <a:lnTo>
                      <a:pt x="4" y="3"/>
                    </a:lnTo>
                    <a:lnTo>
                      <a:pt x="4" y="3"/>
                    </a:lnTo>
                    <a:lnTo>
                      <a:pt x="4" y="3"/>
                    </a:lnTo>
                    <a:lnTo>
                      <a:pt x="4" y="3"/>
                    </a:lnTo>
                    <a:lnTo>
                      <a:pt x="4"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2"/>
                    </a:lnTo>
                    <a:lnTo>
                      <a:pt x="6" y="3"/>
                    </a:lnTo>
                    <a:lnTo>
                      <a:pt x="6" y="2"/>
                    </a:lnTo>
                    <a:lnTo>
                      <a:pt x="7" y="2"/>
                    </a:lnTo>
                    <a:lnTo>
                      <a:pt x="7" y="3"/>
                    </a:lnTo>
                    <a:lnTo>
                      <a:pt x="7" y="2"/>
                    </a:lnTo>
                    <a:lnTo>
                      <a:pt x="7" y="2"/>
                    </a:lnTo>
                    <a:lnTo>
                      <a:pt x="7" y="3"/>
                    </a:lnTo>
                    <a:lnTo>
                      <a:pt x="7" y="2"/>
                    </a:lnTo>
                    <a:lnTo>
                      <a:pt x="7" y="2"/>
                    </a:lnTo>
                    <a:lnTo>
                      <a:pt x="7" y="1"/>
                    </a:lnTo>
                    <a:lnTo>
                      <a:pt x="7" y="2"/>
                    </a:lnTo>
                    <a:lnTo>
                      <a:pt x="8" y="2"/>
                    </a:lnTo>
                    <a:lnTo>
                      <a:pt x="8" y="3"/>
                    </a:lnTo>
                    <a:lnTo>
                      <a:pt x="8" y="2"/>
                    </a:lnTo>
                    <a:lnTo>
                      <a:pt x="8" y="2"/>
                    </a:lnTo>
                    <a:lnTo>
                      <a:pt x="8" y="2"/>
                    </a:lnTo>
                    <a:lnTo>
                      <a:pt x="8" y="2"/>
                    </a:lnTo>
                    <a:lnTo>
                      <a:pt x="8" y="2"/>
                    </a:lnTo>
                    <a:lnTo>
                      <a:pt x="8" y="3"/>
                    </a:lnTo>
                    <a:lnTo>
                      <a:pt x="8" y="2"/>
                    </a:lnTo>
                    <a:lnTo>
                      <a:pt x="9" y="2"/>
                    </a:lnTo>
                    <a:lnTo>
                      <a:pt x="9" y="3"/>
                    </a:lnTo>
                    <a:lnTo>
                      <a:pt x="9" y="2"/>
                    </a:lnTo>
                    <a:lnTo>
                      <a:pt x="9" y="3"/>
                    </a:lnTo>
                    <a:lnTo>
                      <a:pt x="9" y="3"/>
                    </a:lnTo>
                    <a:lnTo>
                      <a:pt x="9" y="2"/>
                    </a:lnTo>
                    <a:lnTo>
                      <a:pt x="9" y="2"/>
                    </a:lnTo>
                    <a:lnTo>
                      <a:pt x="9" y="3"/>
                    </a:lnTo>
                    <a:lnTo>
                      <a:pt x="9" y="2"/>
                    </a:lnTo>
                    <a:lnTo>
                      <a:pt x="9" y="3"/>
                    </a:lnTo>
                    <a:lnTo>
                      <a:pt x="9" y="3"/>
                    </a:lnTo>
                    <a:lnTo>
                      <a:pt x="9" y="2"/>
                    </a:lnTo>
                    <a:lnTo>
                      <a:pt x="9" y="2"/>
                    </a:lnTo>
                    <a:lnTo>
                      <a:pt x="9" y="3"/>
                    </a:lnTo>
                    <a:lnTo>
                      <a:pt x="9" y="2"/>
                    </a:lnTo>
                    <a:lnTo>
                      <a:pt x="9" y="3"/>
                    </a:lnTo>
                    <a:lnTo>
                      <a:pt x="9" y="2"/>
                    </a:lnTo>
                    <a:lnTo>
                      <a:pt x="9" y="3"/>
                    </a:lnTo>
                    <a:lnTo>
                      <a:pt x="9" y="2"/>
                    </a:lnTo>
                    <a:lnTo>
                      <a:pt x="9" y="2"/>
                    </a:lnTo>
                    <a:lnTo>
                      <a:pt x="9" y="3"/>
                    </a:lnTo>
                    <a:lnTo>
                      <a:pt x="9" y="2"/>
                    </a:lnTo>
                    <a:lnTo>
                      <a:pt x="10" y="2"/>
                    </a:lnTo>
                    <a:lnTo>
                      <a:pt x="10" y="3"/>
                    </a:lnTo>
                    <a:lnTo>
                      <a:pt x="10" y="3"/>
                    </a:lnTo>
                    <a:lnTo>
                      <a:pt x="10" y="2"/>
                    </a:lnTo>
                    <a:lnTo>
                      <a:pt x="10" y="2"/>
                    </a:lnTo>
                    <a:lnTo>
                      <a:pt x="10" y="3"/>
                    </a:lnTo>
                    <a:lnTo>
                      <a:pt x="10" y="2"/>
                    </a:lnTo>
                    <a:lnTo>
                      <a:pt x="10" y="3"/>
                    </a:lnTo>
                    <a:lnTo>
                      <a:pt x="10" y="2"/>
                    </a:lnTo>
                    <a:lnTo>
                      <a:pt x="10" y="3"/>
                    </a:lnTo>
                    <a:lnTo>
                      <a:pt x="10" y="2"/>
                    </a:lnTo>
                    <a:lnTo>
                      <a:pt x="10" y="2"/>
                    </a:lnTo>
                    <a:lnTo>
                      <a:pt x="10" y="1"/>
                    </a:lnTo>
                    <a:lnTo>
                      <a:pt x="10" y="2"/>
                    </a:lnTo>
                    <a:lnTo>
                      <a:pt x="10" y="1"/>
                    </a:lnTo>
                    <a:lnTo>
                      <a:pt x="10" y="2"/>
                    </a:lnTo>
                    <a:lnTo>
                      <a:pt x="10" y="1"/>
                    </a:lnTo>
                    <a:lnTo>
                      <a:pt x="11" y="1"/>
                    </a:lnTo>
                    <a:lnTo>
                      <a:pt x="11" y="2"/>
                    </a:lnTo>
                    <a:lnTo>
                      <a:pt x="11" y="1"/>
                    </a:lnTo>
                    <a:lnTo>
                      <a:pt x="11" y="2"/>
                    </a:lnTo>
                    <a:lnTo>
                      <a:pt x="11" y="1"/>
                    </a:lnTo>
                    <a:lnTo>
                      <a:pt x="11" y="1"/>
                    </a:lnTo>
                    <a:lnTo>
                      <a:pt x="11" y="2"/>
                    </a:lnTo>
                    <a:lnTo>
                      <a:pt x="11" y="1"/>
                    </a:lnTo>
                    <a:lnTo>
                      <a:pt x="11" y="1"/>
                    </a:lnTo>
                    <a:lnTo>
                      <a:pt x="11" y="0"/>
                    </a:lnTo>
                    <a:lnTo>
                      <a:pt x="11" y="1"/>
                    </a:lnTo>
                    <a:lnTo>
                      <a:pt x="12" y="1"/>
                    </a:lnTo>
                    <a:lnTo>
                      <a:pt x="12" y="0"/>
                    </a:lnTo>
                    <a:lnTo>
                      <a:pt x="12" y="1"/>
                    </a:lnTo>
                    <a:lnTo>
                      <a:pt x="12" y="1"/>
                    </a:lnTo>
                    <a:lnTo>
                      <a:pt x="12" y="0"/>
                    </a:lnTo>
                    <a:lnTo>
                      <a:pt x="12" y="1"/>
                    </a:lnTo>
                    <a:lnTo>
                      <a:pt x="12" y="0"/>
                    </a:lnTo>
                    <a:lnTo>
                      <a:pt x="12" y="0"/>
                    </a:lnTo>
                    <a:lnTo>
                      <a:pt x="12" y="1"/>
                    </a:lnTo>
                    <a:lnTo>
                      <a:pt x="12" y="0"/>
                    </a:lnTo>
                    <a:lnTo>
                      <a:pt x="12" y="1"/>
                    </a:lnTo>
                    <a:lnTo>
                      <a:pt x="12" y="1"/>
                    </a:lnTo>
                    <a:lnTo>
                      <a:pt x="12" y="0"/>
                    </a:lnTo>
                    <a:lnTo>
                      <a:pt x="12" y="1"/>
                    </a:lnTo>
                    <a:lnTo>
                      <a:pt x="13" y="1"/>
                    </a:lnTo>
                    <a:lnTo>
                      <a:pt x="13" y="2"/>
                    </a:lnTo>
                    <a:lnTo>
                      <a:pt x="13" y="1"/>
                    </a:lnTo>
                    <a:lnTo>
                      <a:pt x="13" y="2"/>
                    </a:lnTo>
                    <a:lnTo>
                      <a:pt x="13" y="1"/>
                    </a:lnTo>
                    <a:lnTo>
                      <a:pt x="13" y="1"/>
                    </a:lnTo>
                    <a:lnTo>
                      <a:pt x="13" y="2"/>
                    </a:lnTo>
                    <a:lnTo>
                      <a:pt x="13" y="2"/>
                    </a:lnTo>
                    <a:lnTo>
                      <a:pt x="13" y="1"/>
                    </a:lnTo>
                    <a:lnTo>
                      <a:pt x="13" y="2"/>
                    </a:lnTo>
                    <a:lnTo>
                      <a:pt x="13" y="1"/>
                    </a:lnTo>
                    <a:lnTo>
                      <a:pt x="14" y="1"/>
                    </a:lnTo>
                    <a:lnTo>
                      <a:pt x="14" y="2"/>
                    </a:lnTo>
                    <a:lnTo>
                      <a:pt x="14" y="2"/>
                    </a:lnTo>
                    <a:lnTo>
                      <a:pt x="14" y="1"/>
                    </a:lnTo>
                    <a:lnTo>
                      <a:pt x="14" y="2"/>
                    </a:lnTo>
                    <a:lnTo>
                      <a:pt x="14" y="2"/>
                    </a:lnTo>
                    <a:lnTo>
                      <a:pt x="14" y="1"/>
                    </a:lnTo>
                    <a:lnTo>
                      <a:pt x="14" y="2"/>
                    </a:lnTo>
                    <a:lnTo>
                      <a:pt x="14" y="1"/>
                    </a:lnTo>
                    <a:lnTo>
                      <a:pt x="14" y="2"/>
                    </a:lnTo>
                    <a:lnTo>
                      <a:pt x="14" y="1"/>
                    </a:lnTo>
                    <a:lnTo>
                      <a:pt x="14" y="2"/>
                    </a:lnTo>
                    <a:lnTo>
                      <a:pt x="15" y="2"/>
                    </a:lnTo>
                    <a:lnTo>
                      <a:pt x="15" y="3"/>
                    </a:lnTo>
                    <a:lnTo>
                      <a:pt x="15" y="3"/>
                    </a:lnTo>
                    <a:lnTo>
                      <a:pt x="15" y="2"/>
                    </a:lnTo>
                    <a:lnTo>
                      <a:pt x="15" y="3"/>
                    </a:lnTo>
                    <a:lnTo>
                      <a:pt x="15" y="2"/>
                    </a:lnTo>
                    <a:lnTo>
                      <a:pt x="15" y="3"/>
                    </a:lnTo>
                    <a:lnTo>
                      <a:pt x="15" y="3"/>
                    </a:lnTo>
                    <a:lnTo>
                      <a:pt x="15" y="2"/>
                    </a:lnTo>
                    <a:lnTo>
                      <a:pt x="15" y="3"/>
                    </a:lnTo>
                    <a:lnTo>
                      <a:pt x="15" y="2"/>
                    </a:lnTo>
                    <a:lnTo>
                      <a:pt x="15" y="3"/>
                    </a:lnTo>
                    <a:lnTo>
                      <a:pt x="15" y="3"/>
                    </a:lnTo>
                    <a:lnTo>
                      <a:pt x="15" y="2"/>
                    </a:lnTo>
                    <a:lnTo>
                      <a:pt x="15" y="3"/>
                    </a:lnTo>
                    <a:lnTo>
                      <a:pt x="15" y="2"/>
                    </a:lnTo>
                    <a:lnTo>
                      <a:pt x="15" y="2"/>
                    </a:lnTo>
                    <a:lnTo>
                      <a:pt x="15" y="3"/>
                    </a:lnTo>
                    <a:lnTo>
                      <a:pt x="15" y="2"/>
                    </a:lnTo>
                    <a:lnTo>
                      <a:pt x="15" y="3"/>
                    </a:lnTo>
                    <a:lnTo>
                      <a:pt x="16" y="3"/>
                    </a:lnTo>
                    <a:lnTo>
                      <a:pt x="16" y="3"/>
                    </a:lnTo>
                    <a:lnTo>
                      <a:pt x="16" y="3"/>
                    </a:lnTo>
                    <a:lnTo>
                      <a:pt x="16" y="3"/>
                    </a:lnTo>
                    <a:lnTo>
                      <a:pt x="16" y="2"/>
                    </a:lnTo>
                    <a:lnTo>
                      <a:pt x="16" y="3"/>
                    </a:lnTo>
                    <a:lnTo>
                      <a:pt x="16" y="3"/>
                    </a:lnTo>
                    <a:lnTo>
                      <a:pt x="16" y="2"/>
                    </a:lnTo>
                    <a:lnTo>
                      <a:pt x="17" y="2"/>
                    </a:lnTo>
                    <a:lnTo>
                      <a:pt x="17" y="3"/>
                    </a:lnTo>
                    <a:lnTo>
                      <a:pt x="17" y="2"/>
                    </a:lnTo>
                    <a:lnTo>
                      <a:pt x="17" y="3"/>
                    </a:lnTo>
                    <a:lnTo>
                      <a:pt x="17" y="2"/>
                    </a:lnTo>
                    <a:lnTo>
                      <a:pt x="17" y="3"/>
                    </a:lnTo>
                    <a:lnTo>
                      <a:pt x="17" y="2"/>
                    </a:lnTo>
                    <a:lnTo>
                      <a:pt x="17" y="2"/>
                    </a:lnTo>
                    <a:lnTo>
                      <a:pt x="17" y="3"/>
                    </a:lnTo>
                    <a:lnTo>
                      <a:pt x="17" y="2"/>
                    </a:lnTo>
                    <a:lnTo>
                      <a:pt x="17" y="3"/>
                    </a:lnTo>
                    <a:lnTo>
                      <a:pt x="17" y="2"/>
                    </a:lnTo>
                    <a:lnTo>
                      <a:pt x="17" y="3"/>
                    </a:lnTo>
                    <a:lnTo>
                      <a:pt x="17" y="2"/>
                    </a:lnTo>
                    <a:lnTo>
                      <a:pt x="17" y="3"/>
                    </a:lnTo>
                    <a:lnTo>
                      <a:pt x="17" y="3"/>
                    </a:lnTo>
                    <a:lnTo>
                      <a:pt x="17" y="2"/>
                    </a:lnTo>
                    <a:lnTo>
                      <a:pt x="17" y="2"/>
                    </a:lnTo>
                    <a:lnTo>
                      <a:pt x="17" y="3"/>
                    </a:lnTo>
                    <a:lnTo>
                      <a:pt x="17" y="2"/>
                    </a:lnTo>
                    <a:lnTo>
                      <a:pt x="17" y="3"/>
                    </a:lnTo>
                    <a:lnTo>
                      <a:pt x="17" y="2"/>
                    </a:lnTo>
                    <a:lnTo>
                      <a:pt x="18" y="2"/>
                    </a:lnTo>
                    <a:lnTo>
                      <a:pt x="18" y="3"/>
                    </a:lnTo>
                    <a:lnTo>
                      <a:pt x="18" y="2"/>
                    </a:lnTo>
                    <a:lnTo>
                      <a:pt x="18" y="2"/>
                    </a:lnTo>
                    <a:lnTo>
                      <a:pt x="18" y="3"/>
                    </a:lnTo>
                    <a:lnTo>
                      <a:pt x="18" y="2"/>
                    </a:lnTo>
                    <a:lnTo>
                      <a:pt x="18" y="3"/>
                    </a:lnTo>
                    <a:lnTo>
                      <a:pt x="19" y="3"/>
                    </a:lnTo>
                    <a:lnTo>
                      <a:pt x="19" y="2"/>
                    </a:lnTo>
                    <a:lnTo>
                      <a:pt x="19" y="2"/>
                    </a:lnTo>
                    <a:lnTo>
                      <a:pt x="19" y="3"/>
                    </a:lnTo>
                    <a:lnTo>
                      <a:pt x="19" y="2"/>
                    </a:lnTo>
                    <a:lnTo>
                      <a:pt x="19" y="3"/>
                    </a:lnTo>
                    <a:lnTo>
                      <a:pt x="19" y="2"/>
                    </a:lnTo>
                    <a:lnTo>
                      <a:pt x="19" y="2"/>
                    </a:lnTo>
                    <a:lnTo>
                      <a:pt x="19" y="3"/>
                    </a:lnTo>
                    <a:lnTo>
                      <a:pt x="19" y="2"/>
                    </a:lnTo>
                    <a:lnTo>
                      <a:pt x="19" y="2"/>
                    </a:lnTo>
                    <a:lnTo>
                      <a:pt x="19" y="3"/>
                    </a:lnTo>
                    <a:lnTo>
                      <a:pt x="19" y="2"/>
                    </a:lnTo>
                    <a:lnTo>
                      <a:pt x="19" y="3"/>
                    </a:lnTo>
                    <a:lnTo>
                      <a:pt x="19" y="2"/>
                    </a:lnTo>
                    <a:lnTo>
                      <a:pt x="20" y="2"/>
                    </a:lnTo>
                    <a:lnTo>
                      <a:pt x="20" y="3"/>
                    </a:lnTo>
                    <a:lnTo>
                      <a:pt x="20" y="2"/>
                    </a:lnTo>
                    <a:lnTo>
                      <a:pt x="20" y="2"/>
                    </a:lnTo>
                    <a:lnTo>
                      <a:pt x="20" y="1"/>
                    </a:lnTo>
                    <a:lnTo>
                      <a:pt x="20" y="2"/>
                    </a:lnTo>
                    <a:lnTo>
                      <a:pt x="22" y="2"/>
                    </a:lnTo>
                    <a:lnTo>
                      <a:pt x="22" y="3"/>
                    </a:lnTo>
                    <a:lnTo>
                      <a:pt x="22" y="1"/>
                    </a:lnTo>
                    <a:lnTo>
                      <a:pt x="22" y="2"/>
                    </a:lnTo>
                    <a:lnTo>
                      <a:pt x="22" y="2"/>
                    </a:lnTo>
                    <a:lnTo>
                      <a:pt x="22" y="3"/>
                    </a:lnTo>
                    <a:lnTo>
                      <a:pt x="22" y="3"/>
                    </a:lnTo>
                    <a:lnTo>
                      <a:pt x="22" y="2"/>
                    </a:lnTo>
                    <a:lnTo>
                      <a:pt x="23" y="2"/>
                    </a:lnTo>
                    <a:lnTo>
                      <a:pt x="23" y="3"/>
                    </a:lnTo>
                    <a:lnTo>
                      <a:pt x="23" y="2"/>
                    </a:lnTo>
                    <a:lnTo>
                      <a:pt x="23" y="3"/>
                    </a:lnTo>
                    <a:lnTo>
                      <a:pt x="23" y="2"/>
                    </a:lnTo>
                    <a:lnTo>
                      <a:pt x="23" y="2"/>
                    </a:lnTo>
                    <a:lnTo>
                      <a:pt x="23" y="1"/>
                    </a:lnTo>
                    <a:lnTo>
                      <a:pt x="23" y="2"/>
                    </a:lnTo>
                    <a:lnTo>
                      <a:pt x="23" y="1"/>
                    </a:lnTo>
                    <a:lnTo>
                      <a:pt x="23" y="2"/>
                    </a:lnTo>
                    <a:lnTo>
                      <a:pt x="23" y="2"/>
                    </a:lnTo>
                    <a:lnTo>
                      <a:pt x="23" y="1"/>
                    </a:lnTo>
                    <a:lnTo>
                      <a:pt x="23" y="2"/>
                    </a:lnTo>
                    <a:lnTo>
                      <a:pt x="23" y="1"/>
                    </a:lnTo>
                    <a:lnTo>
                      <a:pt x="23" y="2"/>
                    </a:lnTo>
                    <a:lnTo>
                      <a:pt x="24" y="2"/>
                    </a:lnTo>
                    <a:lnTo>
                      <a:pt x="24" y="1"/>
                    </a:lnTo>
                    <a:lnTo>
                      <a:pt x="24" y="2"/>
                    </a:lnTo>
                    <a:lnTo>
                      <a:pt x="24" y="1"/>
                    </a:lnTo>
                    <a:lnTo>
                      <a:pt x="24" y="1"/>
                    </a:lnTo>
                    <a:lnTo>
                      <a:pt x="24" y="2"/>
                    </a:lnTo>
                    <a:lnTo>
                      <a:pt x="24" y="1"/>
                    </a:lnTo>
                    <a:lnTo>
                      <a:pt x="24" y="2"/>
                    </a:lnTo>
                    <a:lnTo>
                      <a:pt x="24" y="1"/>
                    </a:lnTo>
                    <a:lnTo>
                      <a:pt x="24" y="2"/>
                    </a:lnTo>
                    <a:lnTo>
                      <a:pt x="24" y="1"/>
                    </a:lnTo>
                    <a:lnTo>
                      <a:pt x="24" y="2"/>
                    </a:lnTo>
                    <a:lnTo>
                      <a:pt x="24" y="1"/>
                    </a:lnTo>
                    <a:lnTo>
                      <a:pt x="24" y="2"/>
                    </a:lnTo>
                    <a:lnTo>
                      <a:pt x="24" y="1"/>
                    </a:lnTo>
                    <a:lnTo>
                      <a:pt x="24" y="1"/>
                    </a:lnTo>
                    <a:lnTo>
                      <a:pt x="24" y="2"/>
                    </a:lnTo>
                    <a:lnTo>
                      <a:pt x="24" y="1"/>
                    </a:lnTo>
                    <a:lnTo>
                      <a:pt x="24" y="2"/>
                    </a:lnTo>
                    <a:lnTo>
                      <a:pt x="25" y="2"/>
                    </a:lnTo>
                    <a:lnTo>
                      <a:pt x="25" y="1"/>
                    </a:lnTo>
                    <a:lnTo>
                      <a:pt x="25" y="2"/>
                    </a:lnTo>
                    <a:lnTo>
                      <a:pt x="25" y="1"/>
                    </a:lnTo>
                    <a:lnTo>
                      <a:pt x="25" y="2"/>
                    </a:lnTo>
                    <a:lnTo>
                      <a:pt x="25" y="1"/>
                    </a:lnTo>
                    <a:lnTo>
                      <a:pt x="25" y="2"/>
                    </a:lnTo>
                    <a:lnTo>
                      <a:pt x="25" y="1"/>
                    </a:lnTo>
                    <a:lnTo>
                      <a:pt x="25" y="2"/>
                    </a:lnTo>
                    <a:lnTo>
                      <a:pt x="25" y="1"/>
                    </a:lnTo>
                    <a:lnTo>
                      <a:pt x="25" y="2"/>
                    </a:lnTo>
                    <a:lnTo>
                      <a:pt x="26" y="2"/>
                    </a:lnTo>
                    <a:lnTo>
                      <a:pt x="26" y="3"/>
                    </a:lnTo>
                    <a:lnTo>
                      <a:pt x="26" y="2"/>
                    </a:lnTo>
                    <a:lnTo>
                      <a:pt x="26" y="2"/>
                    </a:lnTo>
                    <a:lnTo>
                      <a:pt x="26" y="3"/>
                    </a:lnTo>
                    <a:lnTo>
                      <a:pt x="26" y="2"/>
                    </a:lnTo>
                    <a:lnTo>
                      <a:pt x="26" y="2"/>
                    </a:lnTo>
                    <a:lnTo>
                      <a:pt x="26" y="3"/>
                    </a:lnTo>
                    <a:lnTo>
                      <a:pt x="26" y="2"/>
                    </a:lnTo>
                    <a:lnTo>
                      <a:pt x="26" y="2"/>
                    </a:lnTo>
                    <a:lnTo>
                      <a:pt x="26" y="1"/>
                    </a:lnTo>
                    <a:lnTo>
                      <a:pt x="26" y="2"/>
                    </a:lnTo>
                    <a:lnTo>
                      <a:pt x="27" y="2"/>
                    </a:lnTo>
                    <a:lnTo>
                      <a:pt x="27" y="1"/>
                    </a:lnTo>
                    <a:lnTo>
                      <a:pt x="27" y="2"/>
                    </a:lnTo>
                    <a:lnTo>
                      <a:pt x="27" y="2"/>
                    </a:lnTo>
                    <a:lnTo>
                      <a:pt x="27" y="1"/>
                    </a:lnTo>
                    <a:lnTo>
                      <a:pt x="27" y="3"/>
                    </a:lnTo>
                    <a:lnTo>
                      <a:pt x="27" y="2"/>
                    </a:lnTo>
                    <a:lnTo>
                      <a:pt x="27" y="3"/>
                    </a:lnTo>
                    <a:lnTo>
                      <a:pt x="27" y="2"/>
                    </a:lnTo>
                    <a:lnTo>
                      <a:pt x="28" y="2"/>
                    </a:lnTo>
                    <a:lnTo>
                      <a:pt x="28" y="3"/>
                    </a:lnTo>
                    <a:lnTo>
                      <a:pt x="28" y="2"/>
                    </a:lnTo>
                    <a:lnTo>
                      <a:pt x="28" y="2"/>
                    </a:lnTo>
                    <a:lnTo>
                      <a:pt x="28" y="3"/>
                    </a:lnTo>
                    <a:lnTo>
                      <a:pt x="28" y="2"/>
                    </a:lnTo>
                    <a:lnTo>
                      <a:pt x="28" y="3"/>
                    </a:lnTo>
                    <a:lnTo>
                      <a:pt x="28" y="2"/>
                    </a:lnTo>
                    <a:lnTo>
                      <a:pt x="28" y="3"/>
                    </a:lnTo>
                    <a:lnTo>
                      <a:pt x="28" y="2"/>
                    </a:lnTo>
                    <a:lnTo>
                      <a:pt x="28" y="3"/>
                    </a:lnTo>
                    <a:lnTo>
                      <a:pt x="28" y="2"/>
                    </a:lnTo>
                    <a:lnTo>
                      <a:pt x="28" y="2"/>
                    </a:lnTo>
                    <a:lnTo>
                      <a:pt x="28" y="3"/>
                    </a:lnTo>
                    <a:lnTo>
                      <a:pt x="28" y="2"/>
                    </a:lnTo>
                    <a:lnTo>
                      <a:pt x="29" y="2"/>
                    </a:lnTo>
                    <a:lnTo>
                      <a:pt x="29" y="1"/>
                    </a:lnTo>
                    <a:lnTo>
                      <a:pt x="29" y="2"/>
                    </a:lnTo>
                    <a:lnTo>
                      <a:pt x="29" y="2"/>
                    </a:lnTo>
                    <a:lnTo>
                      <a:pt x="29" y="1"/>
                    </a:lnTo>
                    <a:lnTo>
                      <a:pt x="29" y="2"/>
                    </a:lnTo>
                    <a:lnTo>
                      <a:pt x="30" y="2"/>
                    </a:lnTo>
                    <a:lnTo>
                      <a:pt x="30" y="3"/>
                    </a:lnTo>
                    <a:lnTo>
                      <a:pt x="30" y="2"/>
                    </a:lnTo>
                    <a:lnTo>
                      <a:pt x="30" y="2"/>
                    </a:lnTo>
                    <a:lnTo>
                      <a:pt x="30" y="3"/>
                    </a:lnTo>
                    <a:lnTo>
                      <a:pt x="30" y="2"/>
                    </a:lnTo>
                    <a:lnTo>
                      <a:pt x="30" y="3"/>
                    </a:lnTo>
                    <a:lnTo>
                      <a:pt x="30" y="3"/>
                    </a:lnTo>
                    <a:lnTo>
                      <a:pt x="30" y="2"/>
                    </a:lnTo>
                    <a:lnTo>
                      <a:pt x="30" y="3"/>
                    </a:lnTo>
                    <a:lnTo>
                      <a:pt x="31" y="3"/>
                    </a:lnTo>
                    <a:lnTo>
                      <a:pt x="31" y="3"/>
                    </a:lnTo>
                    <a:lnTo>
                      <a:pt x="31" y="3"/>
                    </a:lnTo>
                    <a:lnTo>
                      <a:pt x="31" y="3"/>
                    </a:lnTo>
                    <a:lnTo>
                      <a:pt x="31" y="3"/>
                    </a:lnTo>
                    <a:lnTo>
                      <a:pt x="31" y="3"/>
                    </a:lnTo>
                    <a:lnTo>
                      <a:pt x="31" y="3"/>
                    </a:lnTo>
                    <a:lnTo>
                      <a:pt x="31" y="3"/>
                    </a:lnTo>
                    <a:lnTo>
                      <a:pt x="32" y="3"/>
                    </a:lnTo>
                    <a:lnTo>
                      <a:pt x="32" y="3"/>
                    </a:lnTo>
                    <a:lnTo>
                      <a:pt x="32" y="3"/>
                    </a:lnTo>
                    <a:lnTo>
                      <a:pt x="32" y="3"/>
                    </a:lnTo>
                    <a:lnTo>
                      <a:pt x="32" y="3"/>
                    </a:lnTo>
                    <a:lnTo>
                      <a:pt x="32" y="3"/>
                    </a:lnTo>
                    <a:lnTo>
                      <a:pt x="32" y="3"/>
                    </a:lnTo>
                    <a:lnTo>
                      <a:pt x="32" y="3"/>
                    </a:lnTo>
                    <a:lnTo>
                      <a:pt x="32" y="3"/>
                    </a:lnTo>
                    <a:lnTo>
                      <a:pt x="33" y="3"/>
                    </a:lnTo>
                    <a:lnTo>
                      <a:pt x="33" y="3"/>
                    </a:lnTo>
                    <a:lnTo>
                      <a:pt x="33" y="3"/>
                    </a:lnTo>
                    <a:lnTo>
                      <a:pt x="33" y="3"/>
                    </a:lnTo>
                    <a:lnTo>
                      <a:pt x="33" y="3"/>
                    </a:lnTo>
                    <a:lnTo>
                      <a:pt x="33" y="3"/>
                    </a:lnTo>
                    <a:lnTo>
                      <a:pt x="33" y="3"/>
                    </a:lnTo>
                    <a:lnTo>
                      <a:pt x="33" y="3"/>
                    </a:lnTo>
                    <a:lnTo>
                      <a:pt x="33" y="4"/>
                    </a:lnTo>
                    <a:lnTo>
                      <a:pt x="33"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5" y="3"/>
                    </a:lnTo>
                    <a:lnTo>
                      <a:pt x="35" y="3"/>
                    </a:lnTo>
                    <a:lnTo>
                      <a:pt x="35" y="3"/>
                    </a:lnTo>
                    <a:lnTo>
                      <a:pt x="35" y="3"/>
                    </a:lnTo>
                    <a:lnTo>
                      <a:pt x="35" y="4"/>
                    </a:lnTo>
                    <a:lnTo>
                      <a:pt x="35" y="3"/>
                    </a:lnTo>
                    <a:lnTo>
                      <a:pt x="35" y="4"/>
                    </a:lnTo>
                    <a:lnTo>
                      <a:pt x="35" y="3"/>
                    </a:lnTo>
                    <a:lnTo>
                      <a:pt x="35" y="4"/>
                    </a:lnTo>
                    <a:lnTo>
                      <a:pt x="35" y="3"/>
                    </a:lnTo>
                    <a:lnTo>
                      <a:pt x="35" y="4"/>
                    </a:lnTo>
                    <a:lnTo>
                      <a:pt x="35" y="3"/>
                    </a:lnTo>
                    <a:lnTo>
                      <a:pt x="35" y="3"/>
                    </a:lnTo>
                    <a:lnTo>
                      <a:pt x="36" y="4"/>
                    </a:lnTo>
                    <a:lnTo>
                      <a:pt x="36" y="3"/>
                    </a:lnTo>
                    <a:lnTo>
                      <a:pt x="36" y="3"/>
                    </a:lnTo>
                    <a:lnTo>
                      <a:pt x="36" y="3"/>
                    </a:lnTo>
                    <a:lnTo>
                      <a:pt x="36" y="3"/>
                    </a:lnTo>
                    <a:lnTo>
                      <a:pt x="36" y="3"/>
                    </a:lnTo>
                    <a:lnTo>
                      <a:pt x="36" y="3"/>
                    </a:lnTo>
                    <a:lnTo>
                      <a:pt x="36" y="3"/>
                    </a:lnTo>
                    <a:lnTo>
                      <a:pt x="37" y="3"/>
                    </a:lnTo>
                    <a:lnTo>
                      <a:pt x="37" y="3"/>
                    </a:lnTo>
                    <a:lnTo>
                      <a:pt x="37" y="3"/>
                    </a:lnTo>
                    <a:lnTo>
                      <a:pt x="37" y="3"/>
                    </a:lnTo>
                    <a:lnTo>
                      <a:pt x="37" y="3"/>
                    </a:lnTo>
                    <a:lnTo>
                      <a:pt x="37" y="3"/>
                    </a:lnTo>
                    <a:lnTo>
                      <a:pt x="37" y="3"/>
                    </a:lnTo>
                    <a:lnTo>
                      <a:pt x="37" y="3"/>
                    </a:lnTo>
                    <a:lnTo>
                      <a:pt x="37" y="3"/>
                    </a:lnTo>
                    <a:lnTo>
                      <a:pt x="37" y="3"/>
                    </a:lnTo>
                    <a:lnTo>
                      <a:pt x="37" y="3"/>
                    </a:lnTo>
                    <a:lnTo>
                      <a:pt x="37" y="3"/>
                    </a:lnTo>
                    <a:lnTo>
                      <a:pt x="37"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9" y="3"/>
                    </a:lnTo>
                    <a:lnTo>
                      <a:pt x="39" y="2"/>
                    </a:lnTo>
                    <a:lnTo>
                      <a:pt x="39" y="3"/>
                    </a:lnTo>
                    <a:lnTo>
                      <a:pt x="39" y="3"/>
                    </a:lnTo>
                    <a:lnTo>
                      <a:pt x="39" y="3"/>
                    </a:lnTo>
                    <a:lnTo>
                      <a:pt x="39" y="3"/>
                    </a:lnTo>
                    <a:lnTo>
                      <a:pt x="40" y="3"/>
                    </a:lnTo>
                    <a:lnTo>
                      <a:pt x="40" y="3"/>
                    </a:lnTo>
                    <a:lnTo>
                      <a:pt x="40" y="3"/>
                    </a:lnTo>
                    <a:lnTo>
                      <a:pt x="40" y="3"/>
                    </a:lnTo>
                    <a:lnTo>
                      <a:pt x="40" y="3"/>
                    </a:lnTo>
                    <a:lnTo>
                      <a:pt x="40" y="3"/>
                    </a:lnTo>
                    <a:lnTo>
                      <a:pt x="40" y="3"/>
                    </a:lnTo>
                    <a:lnTo>
                      <a:pt x="40" y="3"/>
                    </a:lnTo>
                    <a:lnTo>
                      <a:pt x="40" y="4"/>
                    </a:lnTo>
                    <a:moveTo>
                      <a:pt x="40" y="4"/>
                    </a:moveTo>
                    <a:lnTo>
                      <a:pt x="40" y="2"/>
                    </a:lnTo>
                    <a:lnTo>
                      <a:pt x="40" y="3"/>
                    </a:lnTo>
                    <a:lnTo>
                      <a:pt x="40" y="3"/>
                    </a:lnTo>
                    <a:lnTo>
                      <a:pt x="40" y="3"/>
                    </a:lnTo>
                    <a:lnTo>
                      <a:pt x="40" y="3"/>
                    </a:lnTo>
                    <a:lnTo>
                      <a:pt x="41" y="3"/>
                    </a:lnTo>
                    <a:lnTo>
                      <a:pt x="41" y="2"/>
                    </a:lnTo>
                    <a:lnTo>
                      <a:pt x="41" y="3"/>
                    </a:lnTo>
                    <a:lnTo>
                      <a:pt x="41" y="3"/>
                    </a:lnTo>
                    <a:lnTo>
                      <a:pt x="41" y="2"/>
                    </a:lnTo>
                    <a:lnTo>
                      <a:pt x="41" y="3"/>
                    </a:lnTo>
                    <a:lnTo>
                      <a:pt x="41" y="2"/>
                    </a:lnTo>
                    <a:lnTo>
                      <a:pt x="41" y="3"/>
                    </a:lnTo>
                    <a:lnTo>
                      <a:pt x="41" y="2"/>
                    </a:lnTo>
                    <a:lnTo>
                      <a:pt x="41" y="3"/>
                    </a:lnTo>
                    <a:lnTo>
                      <a:pt x="41" y="2"/>
                    </a:lnTo>
                    <a:lnTo>
                      <a:pt x="41" y="3"/>
                    </a:lnTo>
                    <a:lnTo>
                      <a:pt x="41" y="2"/>
                    </a:lnTo>
                    <a:lnTo>
                      <a:pt x="42" y="3"/>
                    </a:lnTo>
                    <a:lnTo>
                      <a:pt x="42" y="2"/>
                    </a:lnTo>
                    <a:lnTo>
                      <a:pt x="42" y="3"/>
                    </a:lnTo>
                    <a:lnTo>
                      <a:pt x="42" y="2"/>
                    </a:lnTo>
                    <a:lnTo>
                      <a:pt x="42" y="3"/>
                    </a:lnTo>
                    <a:lnTo>
                      <a:pt x="42" y="2"/>
                    </a:lnTo>
                    <a:lnTo>
                      <a:pt x="42" y="3"/>
                    </a:lnTo>
                    <a:lnTo>
                      <a:pt x="42" y="2"/>
                    </a:lnTo>
                    <a:lnTo>
                      <a:pt x="42" y="3"/>
                    </a:lnTo>
                    <a:lnTo>
                      <a:pt x="42" y="2"/>
                    </a:lnTo>
                    <a:lnTo>
                      <a:pt x="42" y="3"/>
                    </a:lnTo>
                    <a:lnTo>
                      <a:pt x="42" y="2"/>
                    </a:lnTo>
                    <a:lnTo>
                      <a:pt x="42" y="3"/>
                    </a:lnTo>
                    <a:lnTo>
                      <a:pt x="42" y="2"/>
                    </a:lnTo>
                    <a:lnTo>
                      <a:pt x="42" y="3"/>
                    </a:lnTo>
                    <a:lnTo>
                      <a:pt x="42" y="3"/>
                    </a:lnTo>
                    <a:lnTo>
                      <a:pt x="42" y="2"/>
                    </a:lnTo>
                    <a:lnTo>
                      <a:pt x="42" y="3"/>
                    </a:lnTo>
                    <a:lnTo>
                      <a:pt x="42" y="2"/>
                    </a:lnTo>
                    <a:lnTo>
                      <a:pt x="42" y="3"/>
                    </a:lnTo>
                    <a:lnTo>
                      <a:pt x="42" y="3"/>
                    </a:lnTo>
                    <a:lnTo>
                      <a:pt x="42" y="2"/>
                    </a:lnTo>
                    <a:lnTo>
                      <a:pt x="43" y="3"/>
                    </a:lnTo>
                    <a:lnTo>
                      <a:pt x="43" y="3"/>
                    </a:lnTo>
                    <a:lnTo>
                      <a:pt x="43" y="2"/>
                    </a:lnTo>
                    <a:lnTo>
                      <a:pt x="43" y="3"/>
                    </a:lnTo>
                    <a:lnTo>
                      <a:pt x="43" y="2"/>
                    </a:lnTo>
                    <a:lnTo>
                      <a:pt x="43" y="3"/>
                    </a:lnTo>
                    <a:lnTo>
                      <a:pt x="43" y="2"/>
                    </a:lnTo>
                    <a:lnTo>
                      <a:pt x="43" y="3"/>
                    </a:lnTo>
                    <a:lnTo>
                      <a:pt x="43" y="3"/>
                    </a:lnTo>
                    <a:lnTo>
                      <a:pt x="43" y="2"/>
                    </a:lnTo>
                    <a:lnTo>
                      <a:pt x="43" y="3"/>
                    </a:lnTo>
                    <a:lnTo>
                      <a:pt x="43" y="3"/>
                    </a:lnTo>
                    <a:lnTo>
                      <a:pt x="43" y="2"/>
                    </a:lnTo>
                    <a:lnTo>
                      <a:pt x="43" y="3"/>
                    </a:lnTo>
                    <a:lnTo>
                      <a:pt x="44" y="3"/>
                    </a:lnTo>
                    <a:lnTo>
                      <a:pt x="44" y="2"/>
                    </a:lnTo>
                    <a:lnTo>
                      <a:pt x="44" y="3"/>
                    </a:lnTo>
                    <a:lnTo>
                      <a:pt x="44" y="2"/>
                    </a:lnTo>
                    <a:lnTo>
                      <a:pt x="44" y="2"/>
                    </a:lnTo>
                    <a:lnTo>
                      <a:pt x="44" y="3"/>
                    </a:lnTo>
                    <a:lnTo>
                      <a:pt x="44" y="2"/>
                    </a:lnTo>
                    <a:lnTo>
                      <a:pt x="44" y="3"/>
                    </a:lnTo>
                    <a:lnTo>
                      <a:pt x="44" y="2"/>
                    </a:lnTo>
                    <a:lnTo>
                      <a:pt x="44" y="3"/>
                    </a:lnTo>
                    <a:lnTo>
                      <a:pt x="44" y="2"/>
                    </a:lnTo>
                    <a:lnTo>
                      <a:pt x="44" y="3"/>
                    </a:lnTo>
                    <a:lnTo>
                      <a:pt x="44" y="2"/>
                    </a:lnTo>
                    <a:lnTo>
                      <a:pt x="44" y="3"/>
                    </a:lnTo>
                    <a:lnTo>
                      <a:pt x="44" y="2"/>
                    </a:lnTo>
                    <a:lnTo>
                      <a:pt x="44" y="2"/>
                    </a:lnTo>
                    <a:lnTo>
                      <a:pt x="44" y="3"/>
                    </a:lnTo>
                    <a:lnTo>
                      <a:pt x="44" y="2"/>
                    </a:lnTo>
                    <a:lnTo>
                      <a:pt x="44" y="3"/>
                    </a:lnTo>
                    <a:lnTo>
                      <a:pt x="45" y="3"/>
                    </a:lnTo>
                    <a:lnTo>
                      <a:pt x="45" y="2"/>
                    </a:lnTo>
                    <a:lnTo>
                      <a:pt x="45" y="3"/>
                    </a:lnTo>
                    <a:lnTo>
                      <a:pt x="45" y="2"/>
                    </a:lnTo>
                    <a:lnTo>
                      <a:pt x="45" y="3"/>
                    </a:lnTo>
                    <a:lnTo>
                      <a:pt x="45" y="2"/>
                    </a:lnTo>
                    <a:lnTo>
                      <a:pt x="45" y="3"/>
                    </a:lnTo>
                    <a:lnTo>
                      <a:pt x="45" y="3"/>
                    </a:lnTo>
                    <a:lnTo>
                      <a:pt x="45" y="2"/>
                    </a:lnTo>
                    <a:lnTo>
                      <a:pt x="45" y="3"/>
                    </a:lnTo>
                    <a:lnTo>
                      <a:pt x="45" y="3"/>
                    </a:lnTo>
                    <a:lnTo>
                      <a:pt x="45" y="2"/>
                    </a:lnTo>
                    <a:lnTo>
                      <a:pt x="45" y="3"/>
                    </a:lnTo>
                    <a:lnTo>
                      <a:pt x="46" y="3"/>
                    </a:lnTo>
                  </a:path>
                </a:pathLst>
              </a:custGeom>
              <a:noFill/>
              <a:ln w="0">
                <a:solidFill>
                  <a:srgbClr val="FFFF66"/>
                </a:solidFill>
                <a:prstDash val="solid"/>
                <a:round/>
                <a:headEnd/>
                <a:tailEnd/>
              </a:ln>
            </p:spPr>
            <p:txBody>
              <a:bodyPr/>
              <a:lstStyle/>
              <a:p>
                <a:endParaRPr lang="en-GB"/>
              </a:p>
            </p:txBody>
          </p:sp>
          <p:sp>
            <p:nvSpPr>
              <p:cNvPr id="214032" name="Freeform 16"/>
              <p:cNvSpPr>
                <a:spLocks/>
              </p:cNvSpPr>
              <p:nvPr/>
            </p:nvSpPr>
            <p:spPr bwMode="auto">
              <a:xfrm>
                <a:off x="213" y="1919"/>
                <a:ext cx="350" cy="54"/>
              </a:xfrm>
              <a:custGeom>
                <a:avLst/>
                <a:gdLst/>
                <a:ahLst/>
                <a:cxnLst>
                  <a:cxn ang="0">
                    <a:pos x="1" y="6"/>
                  </a:cxn>
                  <a:cxn ang="0">
                    <a:pos x="2" y="6"/>
                  </a:cxn>
                  <a:cxn ang="0">
                    <a:pos x="2" y="6"/>
                  </a:cxn>
                  <a:cxn ang="0">
                    <a:pos x="3" y="6"/>
                  </a:cxn>
                  <a:cxn ang="0">
                    <a:pos x="3" y="6"/>
                  </a:cxn>
                  <a:cxn ang="0">
                    <a:pos x="3" y="6"/>
                  </a:cxn>
                  <a:cxn ang="0">
                    <a:pos x="4" y="6"/>
                  </a:cxn>
                  <a:cxn ang="0">
                    <a:pos x="5" y="6"/>
                  </a:cxn>
                  <a:cxn ang="0">
                    <a:pos x="5" y="6"/>
                  </a:cxn>
                  <a:cxn ang="0">
                    <a:pos x="6" y="6"/>
                  </a:cxn>
                  <a:cxn ang="0">
                    <a:pos x="6" y="6"/>
                  </a:cxn>
                  <a:cxn ang="0">
                    <a:pos x="6" y="6"/>
                  </a:cxn>
                  <a:cxn ang="0">
                    <a:pos x="7" y="6"/>
                  </a:cxn>
                  <a:cxn ang="0">
                    <a:pos x="8" y="6"/>
                  </a:cxn>
                  <a:cxn ang="0">
                    <a:pos x="9" y="6"/>
                  </a:cxn>
                  <a:cxn ang="0">
                    <a:pos x="9" y="6"/>
                  </a:cxn>
                  <a:cxn ang="0">
                    <a:pos x="10" y="6"/>
                  </a:cxn>
                  <a:cxn ang="0">
                    <a:pos x="11" y="6"/>
                  </a:cxn>
                  <a:cxn ang="0">
                    <a:pos x="12" y="6"/>
                  </a:cxn>
                  <a:cxn ang="0">
                    <a:pos x="14" y="6"/>
                  </a:cxn>
                  <a:cxn ang="0">
                    <a:pos x="15" y="5"/>
                  </a:cxn>
                  <a:cxn ang="0">
                    <a:pos x="15" y="4"/>
                  </a:cxn>
                  <a:cxn ang="0">
                    <a:pos x="17" y="5"/>
                  </a:cxn>
                  <a:cxn ang="0">
                    <a:pos x="17" y="3"/>
                  </a:cxn>
                  <a:cxn ang="0">
                    <a:pos x="18" y="3"/>
                  </a:cxn>
                  <a:cxn ang="0">
                    <a:pos x="19" y="3"/>
                  </a:cxn>
                  <a:cxn ang="0">
                    <a:pos x="19" y="3"/>
                  </a:cxn>
                  <a:cxn ang="0">
                    <a:pos x="20" y="3"/>
                  </a:cxn>
                  <a:cxn ang="0">
                    <a:pos x="21" y="2"/>
                  </a:cxn>
                  <a:cxn ang="0">
                    <a:pos x="21" y="3"/>
                  </a:cxn>
                  <a:cxn ang="0">
                    <a:pos x="22" y="2"/>
                  </a:cxn>
                  <a:cxn ang="0">
                    <a:pos x="22" y="2"/>
                  </a:cxn>
                  <a:cxn ang="0">
                    <a:pos x="23" y="2"/>
                  </a:cxn>
                  <a:cxn ang="0">
                    <a:pos x="24" y="3"/>
                  </a:cxn>
                  <a:cxn ang="0">
                    <a:pos x="25" y="3"/>
                  </a:cxn>
                  <a:cxn ang="0">
                    <a:pos x="25" y="2"/>
                  </a:cxn>
                  <a:cxn ang="0">
                    <a:pos x="27" y="2"/>
                  </a:cxn>
                  <a:cxn ang="0">
                    <a:pos x="27" y="1"/>
                  </a:cxn>
                  <a:cxn ang="0">
                    <a:pos x="28" y="3"/>
                  </a:cxn>
                  <a:cxn ang="0">
                    <a:pos x="29" y="2"/>
                  </a:cxn>
                  <a:cxn ang="0">
                    <a:pos x="30" y="1"/>
                  </a:cxn>
                  <a:cxn ang="0">
                    <a:pos x="31" y="2"/>
                  </a:cxn>
                  <a:cxn ang="0">
                    <a:pos x="31" y="2"/>
                  </a:cxn>
                  <a:cxn ang="0">
                    <a:pos x="32" y="1"/>
                  </a:cxn>
                  <a:cxn ang="0">
                    <a:pos x="33" y="1"/>
                  </a:cxn>
                  <a:cxn ang="0">
                    <a:pos x="34" y="1"/>
                  </a:cxn>
                  <a:cxn ang="0">
                    <a:pos x="34" y="1"/>
                  </a:cxn>
                  <a:cxn ang="0">
                    <a:pos x="35" y="2"/>
                  </a:cxn>
                  <a:cxn ang="0">
                    <a:pos x="35" y="1"/>
                  </a:cxn>
                  <a:cxn ang="0">
                    <a:pos x="36" y="1"/>
                  </a:cxn>
                  <a:cxn ang="0">
                    <a:pos x="37" y="1"/>
                  </a:cxn>
                  <a:cxn ang="0">
                    <a:pos x="37" y="1"/>
                  </a:cxn>
                  <a:cxn ang="0">
                    <a:pos x="38" y="1"/>
                  </a:cxn>
                  <a:cxn ang="0">
                    <a:pos x="39" y="1"/>
                  </a:cxn>
                  <a:cxn ang="0">
                    <a:pos x="40" y="1"/>
                  </a:cxn>
                  <a:cxn ang="0">
                    <a:pos x="40" y="1"/>
                  </a:cxn>
                  <a:cxn ang="0">
                    <a:pos x="41" y="3"/>
                  </a:cxn>
                  <a:cxn ang="0">
                    <a:pos x="42" y="3"/>
                  </a:cxn>
                  <a:cxn ang="0">
                    <a:pos x="43" y="3"/>
                  </a:cxn>
                  <a:cxn ang="0">
                    <a:pos x="44" y="3"/>
                  </a:cxn>
                </a:cxnLst>
                <a:rect l="0" t="0" r="r" b="b"/>
                <a:pathLst>
                  <a:path w="44" h="6">
                    <a:moveTo>
                      <a:pt x="0" y="6"/>
                    </a:move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8" y="6"/>
                    </a:lnTo>
                    <a:lnTo>
                      <a:pt x="8" y="5"/>
                    </a:lnTo>
                    <a:lnTo>
                      <a:pt x="8" y="6"/>
                    </a:lnTo>
                    <a:lnTo>
                      <a:pt x="8" y="6"/>
                    </a:lnTo>
                    <a:lnTo>
                      <a:pt x="8" y="6"/>
                    </a:lnTo>
                    <a:lnTo>
                      <a:pt x="8"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9" y="6"/>
                    </a:lnTo>
                    <a:lnTo>
                      <a:pt x="10" y="6"/>
                    </a:lnTo>
                    <a:lnTo>
                      <a:pt x="10" y="6"/>
                    </a:lnTo>
                    <a:lnTo>
                      <a:pt x="10" y="6"/>
                    </a:lnTo>
                    <a:lnTo>
                      <a:pt x="10" y="6"/>
                    </a:lnTo>
                    <a:lnTo>
                      <a:pt x="10" y="6"/>
                    </a:lnTo>
                    <a:lnTo>
                      <a:pt x="10" y="6"/>
                    </a:lnTo>
                    <a:lnTo>
                      <a:pt x="10" y="6"/>
                    </a:lnTo>
                    <a:lnTo>
                      <a:pt x="10" y="5"/>
                    </a:lnTo>
                    <a:lnTo>
                      <a:pt x="10" y="6"/>
                    </a:lnTo>
                    <a:lnTo>
                      <a:pt x="11" y="6"/>
                    </a:lnTo>
                    <a:lnTo>
                      <a:pt x="11" y="5"/>
                    </a:lnTo>
                    <a:lnTo>
                      <a:pt x="11" y="6"/>
                    </a:lnTo>
                    <a:lnTo>
                      <a:pt x="11" y="6"/>
                    </a:lnTo>
                    <a:lnTo>
                      <a:pt x="11" y="5"/>
                    </a:lnTo>
                    <a:lnTo>
                      <a:pt x="11" y="6"/>
                    </a:lnTo>
                    <a:lnTo>
                      <a:pt x="11" y="5"/>
                    </a:lnTo>
                    <a:lnTo>
                      <a:pt x="11" y="6"/>
                    </a:lnTo>
                    <a:lnTo>
                      <a:pt x="11" y="6"/>
                    </a:lnTo>
                    <a:lnTo>
                      <a:pt x="11" y="5"/>
                    </a:lnTo>
                    <a:lnTo>
                      <a:pt x="11" y="6"/>
                    </a:lnTo>
                    <a:lnTo>
                      <a:pt x="11" y="5"/>
                    </a:lnTo>
                    <a:lnTo>
                      <a:pt x="11" y="6"/>
                    </a:lnTo>
                    <a:lnTo>
                      <a:pt x="11" y="6"/>
                    </a:lnTo>
                    <a:lnTo>
                      <a:pt x="11" y="6"/>
                    </a:lnTo>
                    <a:lnTo>
                      <a:pt x="11" y="6"/>
                    </a:lnTo>
                    <a:lnTo>
                      <a:pt x="12" y="6"/>
                    </a:lnTo>
                    <a:lnTo>
                      <a:pt x="12" y="6"/>
                    </a:lnTo>
                    <a:lnTo>
                      <a:pt x="12" y="6"/>
                    </a:lnTo>
                    <a:lnTo>
                      <a:pt x="13" y="6"/>
                    </a:lnTo>
                    <a:lnTo>
                      <a:pt x="13" y="5"/>
                    </a:lnTo>
                    <a:lnTo>
                      <a:pt x="13" y="6"/>
                    </a:lnTo>
                    <a:lnTo>
                      <a:pt x="13" y="5"/>
                    </a:lnTo>
                    <a:lnTo>
                      <a:pt x="13" y="6"/>
                    </a:lnTo>
                    <a:lnTo>
                      <a:pt x="13" y="6"/>
                    </a:lnTo>
                    <a:lnTo>
                      <a:pt x="13" y="5"/>
                    </a:lnTo>
                    <a:lnTo>
                      <a:pt x="13" y="6"/>
                    </a:lnTo>
                    <a:lnTo>
                      <a:pt x="14" y="6"/>
                    </a:lnTo>
                    <a:lnTo>
                      <a:pt x="14" y="6"/>
                    </a:lnTo>
                    <a:lnTo>
                      <a:pt x="14" y="6"/>
                    </a:lnTo>
                    <a:lnTo>
                      <a:pt x="14" y="6"/>
                    </a:lnTo>
                    <a:lnTo>
                      <a:pt x="14" y="6"/>
                    </a:lnTo>
                    <a:lnTo>
                      <a:pt x="15" y="6"/>
                    </a:lnTo>
                    <a:lnTo>
                      <a:pt x="15" y="5"/>
                    </a:lnTo>
                    <a:lnTo>
                      <a:pt x="15" y="5"/>
                    </a:lnTo>
                    <a:lnTo>
                      <a:pt x="15" y="4"/>
                    </a:lnTo>
                    <a:lnTo>
                      <a:pt x="15" y="5"/>
                    </a:lnTo>
                    <a:lnTo>
                      <a:pt x="15" y="5"/>
                    </a:lnTo>
                    <a:lnTo>
                      <a:pt x="15" y="4"/>
                    </a:lnTo>
                    <a:lnTo>
                      <a:pt x="15" y="5"/>
                    </a:lnTo>
                    <a:lnTo>
                      <a:pt x="15" y="4"/>
                    </a:lnTo>
                    <a:lnTo>
                      <a:pt x="15" y="5"/>
                    </a:lnTo>
                    <a:lnTo>
                      <a:pt x="15" y="5"/>
                    </a:lnTo>
                    <a:lnTo>
                      <a:pt x="15" y="4"/>
                    </a:lnTo>
                    <a:lnTo>
                      <a:pt x="15" y="5"/>
                    </a:lnTo>
                    <a:lnTo>
                      <a:pt x="15" y="4"/>
                    </a:lnTo>
                    <a:lnTo>
                      <a:pt x="15" y="5"/>
                    </a:lnTo>
                    <a:lnTo>
                      <a:pt x="15" y="4"/>
                    </a:lnTo>
                    <a:lnTo>
                      <a:pt x="15" y="5"/>
                    </a:lnTo>
                    <a:lnTo>
                      <a:pt x="16" y="4"/>
                    </a:lnTo>
                    <a:lnTo>
                      <a:pt x="16" y="4"/>
                    </a:lnTo>
                    <a:lnTo>
                      <a:pt x="16" y="5"/>
                    </a:lnTo>
                    <a:lnTo>
                      <a:pt x="16" y="4"/>
                    </a:lnTo>
                    <a:lnTo>
                      <a:pt x="16" y="5"/>
                    </a:lnTo>
                    <a:lnTo>
                      <a:pt x="16" y="4"/>
                    </a:lnTo>
                    <a:lnTo>
                      <a:pt x="17" y="4"/>
                    </a:lnTo>
                    <a:lnTo>
                      <a:pt x="17" y="5"/>
                    </a:lnTo>
                    <a:moveTo>
                      <a:pt x="17" y="5"/>
                    </a:moveTo>
                    <a:lnTo>
                      <a:pt x="17" y="3"/>
                    </a:lnTo>
                    <a:lnTo>
                      <a:pt x="17" y="4"/>
                    </a:lnTo>
                    <a:lnTo>
                      <a:pt x="17" y="4"/>
                    </a:lnTo>
                    <a:lnTo>
                      <a:pt x="17" y="3"/>
                    </a:lnTo>
                    <a:lnTo>
                      <a:pt x="17" y="4"/>
                    </a:lnTo>
                    <a:lnTo>
                      <a:pt x="17" y="3"/>
                    </a:lnTo>
                    <a:lnTo>
                      <a:pt x="17" y="4"/>
                    </a:lnTo>
                    <a:lnTo>
                      <a:pt x="17" y="3"/>
                    </a:lnTo>
                    <a:lnTo>
                      <a:pt x="17" y="4"/>
                    </a:lnTo>
                    <a:lnTo>
                      <a:pt x="17" y="3"/>
                    </a:lnTo>
                    <a:lnTo>
                      <a:pt x="17" y="4"/>
                    </a:lnTo>
                    <a:lnTo>
                      <a:pt x="17" y="4"/>
                    </a:lnTo>
                    <a:lnTo>
                      <a:pt x="17" y="3"/>
                    </a:lnTo>
                    <a:lnTo>
                      <a:pt x="17" y="4"/>
                    </a:lnTo>
                    <a:lnTo>
                      <a:pt x="18" y="3"/>
                    </a:lnTo>
                    <a:lnTo>
                      <a:pt x="18" y="3"/>
                    </a:lnTo>
                    <a:lnTo>
                      <a:pt x="18" y="4"/>
                    </a:lnTo>
                    <a:lnTo>
                      <a:pt x="18" y="3"/>
                    </a:lnTo>
                    <a:lnTo>
                      <a:pt x="18" y="3"/>
                    </a:lnTo>
                    <a:lnTo>
                      <a:pt x="18" y="3"/>
                    </a:lnTo>
                    <a:lnTo>
                      <a:pt x="18" y="3"/>
                    </a:lnTo>
                    <a:lnTo>
                      <a:pt x="18" y="3"/>
                    </a:lnTo>
                    <a:lnTo>
                      <a:pt x="18"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20" y="3"/>
                    </a:lnTo>
                    <a:lnTo>
                      <a:pt x="20" y="2"/>
                    </a:lnTo>
                    <a:lnTo>
                      <a:pt x="20" y="3"/>
                    </a:lnTo>
                    <a:lnTo>
                      <a:pt x="20" y="2"/>
                    </a:lnTo>
                    <a:lnTo>
                      <a:pt x="20" y="3"/>
                    </a:lnTo>
                    <a:lnTo>
                      <a:pt x="20" y="2"/>
                    </a:lnTo>
                    <a:lnTo>
                      <a:pt x="20" y="2"/>
                    </a:lnTo>
                    <a:lnTo>
                      <a:pt x="20" y="1"/>
                    </a:lnTo>
                    <a:lnTo>
                      <a:pt x="20" y="2"/>
                    </a:lnTo>
                    <a:lnTo>
                      <a:pt x="20" y="1"/>
                    </a:lnTo>
                    <a:lnTo>
                      <a:pt x="20" y="2"/>
                    </a:lnTo>
                    <a:lnTo>
                      <a:pt x="21" y="2"/>
                    </a:lnTo>
                    <a:lnTo>
                      <a:pt x="21" y="3"/>
                    </a:lnTo>
                    <a:lnTo>
                      <a:pt x="21" y="2"/>
                    </a:lnTo>
                    <a:lnTo>
                      <a:pt x="21" y="2"/>
                    </a:lnTo>
                    <a:lnTo>
                      <a:pt x="21" y="3"/>
                    </a:lnTo>
                    <a:lnTo>
                      <a:pt x="21" y="2"/>
                    </a:lnTo>
                    <a:lnTo>
                      <a:pt x="21" y="3"/>
                    </a:lnTo>
                    <a:lnTo>
                      <a:pt x="21" y="2"/>
                    </a:lnTo>
                    <a:lnTo>
                      <a:pt x="21" y="2"/>
                    </a:lnTo>
                    <a:lnTo>
                      <a:pt x="21" y="3"/>
                    </a:lnTo>
                    <a:lnTo>
                      <a:pt x="21" y="2"/>
                    </a:lnTo>
                    <a:lnTo>
                      <a:pt x="21" y="2"/>
                    </a:lnTo>
                    <a:lnTo>
                      <a:pt x="21" y="3"/>
                    </a:lnTo>
                    <a:lnTo>
                      <a:pt x="21" y="3"/>
                    </a:lnTo>
                    <a:lnTo>
                      <a:pt x="21" y="2"/>
                    </a:lnTo>
                    <a:lnTo>
                      <a:pt x="21" y="2"/>
                    </a:lnTo>
                    <a:lnTo>
                      <a:pt x="21" y="3"/>
                    </a:lnTo>
                    <a:lnTo>
                      <a:pt x="21" y="2"/>
                    </a:lnTo>
                    <a:lnTo>
                      <a:pt x="22" y="2"/>
                    </a:lnTo>
                    <a:lnTo>
                      <a:pt x="22" y="3"/>
                    </a:lnTo>
                    <a:lnTo>
                      <a:pt x="22" y="2"/>
                    </a:lnTo>
                    <a:lnTo>
                      <a:pt x="22" y="2"/>
                    </a:lnTo>
                    <a:lnTo>
                      <a:pt x="22" y="3"/>
                    </a:lnTo>
                    <a:lnTo>
                      <a:pt x="22" y="2"/>
                    </a:lnTo>
                    <a:lnTo>
                      <a:pt x="22" y="2"/>
                    </a:lnTo>
                    <a:lnTo>
                      <a:pt x="22" y="1"/>
                    </a:lnTo>
                    <a:lnTo>
                      <a:pt x="22" y="2"/>
                    </a:lnTo>
                    <a:lnTo>
                      <a:pt x="22" y="1"/>
                    </a:lnTo>
                    <a:lnTo>
                      <a:pt x="22" y="2"/>
                    </a:lnTo>
                    <a:lnTo>
                      <a:pt x="22" y="2"/>
                    </a:lnTo>
                    <a:lnTo>
                      <a:pt x="22" y="1"/>
                    </a:lnTo>
                    <a:lnTo>
                      <a:pt x="22" y="2"/>
                    </a:lnTo>
                    <a:lnTo>
                      <a:pt x="22" y="1"/>
                    </a:lnTo>
                    <a:lnTo>
                      <a:pt x="22" y="2"/>
                    </a:lnTo>
                    <a:lnTo>
                      <a:pt x="23" y="2"/>
                    </a:lnTo>
                    <a:lnTo>
                      <a:pt x="23" y="1"/>
                    </a:lnTo>
                    <a:lnTo>
                      <a:pt x="23" y="2"/>
                    </a:lnTo>
                    <a:lnTo>
                      <a:pt x="23" y="2"/>
                    </a:lnTo>
                    <a:lnTo>
                      <a:pt x="23" y="1"/>
                    </a:lnTo>
                    <a:lnTo>
                      <a:pt x="23" y="2"/>
                    </a:lnTo>
                    <a:lnTo>
                      <a:pt x="23" y="2"/>
                    </a:lnTo>
                    <a:lnTo>
                      <a:pt x="23" y="3"/>
                    </a:lnTo>
                    <a:lnTo>
                      <a:pt x="23" y="2"/>
                    </a:lnTo>
                    <a:lnTo>
                      <a:pt x="23" y="2"/>
                    </a:lnTo>
                    <a:lnTo>
                      <a:pt x="23" y="3"/>
                    </a:lnTo>
                    <a:lnTo>
                      <a:pt x="23" y="2"/>
                    </a:lnTo>
                    <a:lnTo>
                      <a:pt x="23" y="3"/>
                    </a:lnTo>
                    <a:lnTo>
                      <a:pt x="24" y="2"/>
                    </a:lnTo>
                    <a:lnTo>
                      <a:pt x="24" y="2"/>
                    </a:lnTo>
                    <a:lnTo>
                      <a:pt x="24" y="3"/>
                    </a:lnTo>
                    <a:lnTo>
                      <a:pt x="24" y="2"/>
                    </a:lnTo>
                    <a:lnTo>
                      <a:pt x="24" y="3"/>
                    </a:lnTo>
                    <a:lnTo>
                      <a:pt x="24" y="2"/>
                    </a:lnTo>
                    <a:lnTo>
                      <a:pt x="24" y="3"/>
                    </a:lnTo>
                    <a:lnTo>
                      <a:pt x="24" y="2"/>
                    </a:lnTo>
                    <a:lnTo>
                      <a:pt x="24" y="3"/>
                    </a:lnTo>
                    <a:lnTo>
                      <a:pt x="24" y="3"/>
                    </a:lnTo>
                    <a:lnTo>
                      <a:pt x="24" y="2"/>
                    </a:lnTo>
                    <a:lnTo>
                      <a:pt x="24" y="3"/>
                    </a:lnTo>
                    <a:lnTo>
                      <a:pt x="24" y="3"/>
                    </a:lnTo>
                    <a:lnTo>
                      <a:pt x="24" y="2"/>
                    </a:lnTo>
                    <a:lnTo>
                      <a:pt x="24" y="3"/>
                    </a:lnTo>
                    <a:lnTo>
                      <a:pt x="25" y="2"/>
                    </a:lnTo>
                    <a:lnTo>
                      <a:pt x="25" y="3"/>
                    </a:lnTo>
                    <a:lnTo>
                      <a:pt x="25" y="2"/>
                    </a:lnTo>
                    <a:lnTo>
                      <a:pt x="25" y="3"/>
                    </a:lnTo>
                    <a:lnTo>
                      <a:pt x="25" y="3"/>
                    </a:lnTo>
                    <a:lnTo>
                      <a:pt x="25" y="2"/>
                    </a:lnTo>
                    <a:lnTo>
                      <a:pt x="25" y="2"/>
                    </a:lnTo>
                    <a:lnTo>
                      <a:pt x="25" y="1"/>
                    </a:lnTo>
                    <a:lnTo>
                      <a:pt x="25" y="2"/>
                    </a:lnTo>
                    <a:lnTo>
                      <a:pt x="25" y="2"/>
                    </a:lnTo>
                    <a:lnTo>
                      <a:pt x="25" y="1"/>
                    </a:lnTo>
                    <a:lnTo>
                      <a:pt x="25" y="2"/>
                    </a:lnTo>
                    <a:lnTo>
                      <a:pt x="26" y="2"/>
                    </a:lnTo>
                    <a:lnTo>
                      <a:pt x="26" y="1"/>
                    </a:lnTo>
                    <a:lnTo>
                      <a:pt x="26" y="2"/>
                    </a:lnTo>
                    <a:lnTo>
                      <a:pt x="26" y="2"/>
                    </a:lnTo>
                    <a:lnTo>
                      <a:pt x="26" y="1"/>
                    </a:lnTo>
                    <a:lnTo>
                      <a:pt x="26" y="2"/>
                    </a:lnTo>
                    <a:lnTo>
                      <a:pt x="26" y="2"/>
                    </a:lnTo>
                    <a:lnTo>
                      <a:pt x="26" y="3"/>
                    </a:lnTo>
                    <a:lnTo>
                      <a:pt x="26" y="2"/>
                    </a:lnTo>
                    <a:lnTo>
                      <a:pt x="27" y="2"/>
                    </a:lnTo>
                    <a:lnTo>
                      <a:pt x="27" y="1"/>
                    </a:lnTo>
                    <a:lnTo>
                      <a:pt x="27" y="2"/>
                    </a:lnTo>
                    <a:lnTo>
                      <a:pt x="27" y="1"/>
                    </a:lnTo>
                    <a:lnTo>
                      <a:pt x="27" y="1"/>
                    </a:lnTo>
                    <a:lnTo>
                      <a:pt x="27" y="2"/>
                    </a:lnTo>
                    <a:lnTo>
                      <a:pt x="27" y="1"/>
                    </a:lnTo>
                    <a:lnTo>
                      <a:pt x="27" y="2"/>
                    </a:lnTo>
                    <a:lnTo>
                      <a:pt x="27" y="1"/>
                    </a:lnTo>
                    <a:lnTo>
                      <a:pt x="27" y="2"/>
                    </a:lnTo>
                    <a:lnTo>
                      <a:pt x="27" y="1"/>
                    </a:lnTo>
                    <a:lnTo>
                      <a:pt x="28" y="1"/>
                    </a:lnTo>
                    <a:lnTo>
                      <a:pt x="28" y="2"/>
                    </a:lnTo>
                    <a:lnTo>
                      <a:pt x="28" y="1"/>
                    </a:lnTo>
                    <a:lnTo>
                      <a:pt x="28" y="2"/>
                    </a:lnTo>
                    <a:lnTo>
                      <a:pt x="28" y="1"/>
                    </a:lnTo>
                    <a:lnTo>
                      <a:pt x="28" y="2"/>
                    </a:lnTo>
                    <a:lnTo>
                      <a:pt x="28" y="2"/>
                    </a:lnTo>
                    <a:lnTo>
                      <a:pt x="28" y="3"/>
                    </a:lnTo>
                    <a:lnTo>
                      <a:pt x="28" y="2"/>
                    </a:lnTo>
                    <a:lnTo>
                      <a:pt x="28" y="3"/>
                    </a:lnTo>
                    <a:lnTo>
                      <a:pt x="28" y="2"/>
                    </a:lnTo>
                    <a:lnTo>
                      <a:pt x="29" y="2"/>
                    </a:lnTo>
                    <a:lnTo>
                      <a:pt x="29" y="1"/>
                    </a:lnTo>
                    <a:lnTo>
                      <a:pt x="29" y="1"/>
                    </a:lnTo>
                    <a:lnTo>
                      <a:pt x="29" y="2"/>
                    </a:lnTo>
                    <a:lnTo>
                      <a:pt x="29" y="2"/>
                    </a:lnTo>
                    <a:lnTo>
                      <a:pt x="29" y="1"/>
                    </a:lnTo>
                    <a:lnTo>
                      <a:pt x="29" y="2"/>
                    </a:lnTo>
                    <a:lnTo>
                      <a:pt x="29" y="1"/>
                    </a:lnTo>
                    <a:lnTo>
                      <a:pt x="29" y="2"/>
                    </a:lnTo>
                    <a:lnTo>
                      <a:pt x="29" y="1"/>
                    </a:lnTo>
                    <a:lnTo>
                      <a:pt x="29" y="2"/>
                    </a:lnTo>
                    <a:lnTo>
                      <a:pt x="30" y="2"/>
                    </a:lnTo>
                    <a:lnTo>
                      <a:pt x="30" y="1"/>
                    </a:lnTo>
                    <a:lnTo>
                      <a:pt x="30" y="2"/>
                    </a:lnTo>
                    <a:lnTo>
                      <a:pt x="30" y="2"/>
                    </a:lnTo>
                    <a:lnTo>
                      <a:pt x="30" y="1"/>
                    </a:lnTo>
                    <a:lnTo>
                      <a:pt x="30" y="2"/>
                    </a:lnTo>
                    <a:lnTo>
                      <a:pt x="30" y="2"/>
                    </a:lnTo>
                    <a:lnTo>
                      <a:pt x="30" y="1"/>
                    </a:lnTo>
                    <a:lnTo>
                      <a:pt x="30" y="2"/>
                    </a:lnTo>
                    <a:lnTo>
                      <a:pt x="30" y="1"/>
                    </a:lnTo>
                    <a:lnTo>
                      <a:pt x="30" y="1"/>
                    </a:lnTo>
                    <a:lnTo>
                      <a:pt x="30" y="2"/>
                    </a:lnTo>
                    <a:lnTo>
                      <a:pt x="30" y="1"/>
                    </a:lnTo>
                    <a:lnTo>
                      <a:pt x="30" y="2"/>
                    </a:lnTo>
                    <a:lnTo>
                      <a:pt x="31" y="2"/>
                    </a:lnTo>
                    <a:lnTo>
                      <a:pt x="31" y="3"/>
                    </a:lnTo>
                    <a:lnTo>
                      <a:pt x="31" y="2"/>
                    </a:lnTo>
                    <a:lnTo>
                      <a:pt x="31" y="2"/>
                    </a:lnTo>
                    <a:lnTo>
                      <a:pt x="31" y="3"/>
                    </a:lnTo>
                    <a:lnTo>
                      <a:pt x="31" y="2"/>
                    </a:lnTo>
                    <a:lnTo>
                      <a:pt x="31" y="3"/>
                    </a:lnTo>
                    <a:lnTo>
                      <a:pt x="31" y="3"/>
                    </a:lnTo>
                    <a:lnTo>
                      <a:pt x="31" y="2"/>
                    </a:lnTo>
                    <a:lnTo>
                      <a:pt x="31" y="3"/>
                    </a:lnTo>
                    <a:lnTo>
                      <a:pt x="31" y="2"/>
                    </a:lnTo>
                    <a:lnTo>
                      <a:pt x="31" y="2"/>
                    </a:lnTo>
                    <a:lnTo>
                      <a:pt x="31" y="1"/>
                    </a:lnTo>
                    <a:lnTo>
                      <a:pt x="31" y="2"/>
                    </a:lnTo>
                    <a:lnTo>
                      <a:pt x="32" y="1"/>
                    </a:lnTo>
                    <a:lnTo>
                      <a:pt x="32" y="2"/>
                    </a:lnTo>
                    <a:lnTo>
                      <a:pt x="32" y="2"/>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3" y="1"/>
                    </a:lnTo>
                    <a:lnTo>
                      <a:pt x="33" y="1"/>
                    </a:lnTo>
                    <a:lnTo>
                      <a:pt x="33" y="1"/>
                    </a:lnTo>
                    <a:lnTo>
                      <a:pt x="33" y="1"/>
                    </a:lnTo>
                    <a:lnTo>
                      <a:pt x="33" y="2"/>
                    </a:lnTo>
                    <a:lnTo>
                      <a:pt x="33" y="1"/>
                    </a:lnTo>
                    <a:lnTo>
                      <a:pt x="33" y="2"/>
                    </a:lnTo>
                    <a:lnTo>
                      <a:pt x="33" y="2"/>
                    </a:lnTo>
                    <a:lnTo>
                      <a:pt x="33" y="1"/>
                    </a:lnTo>
                    <a:lnTo>
                      <a:pt x="33" y="2"/>
                    </a:lnTo>
                    <a:lnTo>
                      <a:pt x="34" y="1"/>
                    </a:lnTo>
                    <a:lnTo>
                      <a:pt x="34" y="2"/>
                    </a:lnTo>
                    <a:lnTo>
                      <a:pt x="34" y="2"/>
                    </a:lnTo>
                    <a:lnTo>
                      <a:pt x="34" y="1"/>
                    </a:lnTo>
                    <a:lnTo>
                      <a:pt x="34" y="2"/>
                    </a:lnTo>
                    <a:lnTo>
                      <a:pt x="34" y="2"/>
                    </a:lnTo>
                    <a:lnTo>
                      <a:pt x="34" y="1"/>
                    </a:lnTo>
                    <a:lnTo>
                      <a:pt x="34" y="2"/>
                    </a:lnTo>
                    <a:lnTo>
                      <a:pt x="34" y="1"/>
                    </a:lnTo>
                    <a:lnTo>
                      <a:pt x="34" y="2"/>
                    </a:lnTo>
                    <a:lnTo>
                      <a:pt x="34" y="1"/>
                    </a:lnTo>
                    <a:lnTo>
                      <a:pt x="34" y="2"/>
                    </a:lnTo>
                    <a:lnTo>
                      <a:pt x="34" y="2"/>
                    </a:lnTo>
                    <a:lnTo>
                      <a:pt x="34" y="1"/>
                    </a:lnTo>
                    <a:lnTo>
                      <a:pt x="34" y="2"/>
                    </a:lnTo>
                    <a:lnTo>
                      <a:pt x="35" y="2"/>
                    </a:lnTo>
                    <a:lnTo>
                      <a:pt x="35" y="1"/>
                    </a:lnTo>
                    <a:lnTo>
                      <a:pt x="35" y="2"/>
                    </a:lnTo>
                    <a:lnTo>
                      <a:pt x="35" y="2"/>
                    </a:lnTo>
                    <a:lnTo>
                      <a:pt x="35" y="1"/>
                    </a:lnTo>
                    <a:lnTo>
                      <a:pt x="35" y="2"/>
                    </a:lnTo>
                    <a:lnTo>
                      <a:pt x="35" y="1"/>
                    </a:lnTo>
                    <a:lnTo>
                      <a:pt x="35" y="2"/>
                    </a:lnTo>
                    <a:lnTo>
                      <a:pt x="35" y="1"/>
                    </a:lnTo>
                    <a:lnTo>
                      <a:pt x="35" y="2"/>
                    </a:lnTo>
                    <a:lnTo>
                      <a:pt x="35" y="1"/>
                    </a:lnTo>
                    <a:lnTo>
                      <a:pt x="35" y="1"/>
                    </a:lnTo>
                    <a:lnTo>
                      <a:pt x="35" y="2"/>
                    </a:lnTo>
                    <a:lnTo>
                      <a:pt x="35" y="1"/>
                    </a:lnTo>
                    <a:lnTo>
                      <a:pt x="35" y="2"/>
                    </a:lnTo>
                    <a:lnTo>
                      <a:pt x="35" y="1"/>
                    </a:lnTo>
                    <a:lnTo>
                      <a:pt x="35" y="1"/>
                    </a:lnTo>
                    <a:lnTo>
                      <a:pt x="35" y="1"/>
                    </a:lnTo>
                    <a:lnTo>
                      <a:pt x="35" y="1"/>
                    </a:lnTo>
                    <a:lnTo>
                      <a:pt x="35" y="1"/>
                    </a:lnTo>
                    <a:lnTo>
                      <a:pt x="35" y="1"/>
                    </a:lnTo>
                    <a:lnTo>
                      <a:pt x="36" y="1"/>
                    </a:lnTo>
                    <a:lnTo>
                      <a:pt x="36" y="1"/>
                    </a:lnTo>
                    <a:lnTo>
                      <a:pt x="36" y="1"/>
                    </a:lnTo>
                    <a:lnTo>
                      <a:pt x="36" y="1"/>
                    </a:lnTo>
                    <a:lnTo>
                      <a:pt x="36" y="1"/>
                    </a:lnTo>
                    <a:lnTo>
                      <a:pt x="36" y="1"/>
                    </a:lnTo>
                    <a:lnTo>
                      <a:pt x="36" y="1"/>
                    </a:lnTo>
                    <a:lnTo>
                      <a:pt x="36" y="1"/>
                    </a:lnTo>
                    <a:lnTo>
                      <a:pt x="36" y="1"/>
                    </a:lnTo>
                    <a:lnTo>
                      <a:pt x="36" y="1"/>
                    </a:lnTo>
                    <a:lnTo>
                      <a:pt x="36" y="1"/>
                    </a:lnTo>
                    <a:lnTo>
                      <a:pt x="36" y="1"/>
                    </a:lnTo>
                    <a:lnTo>
                      <a:pt x="36" y="1"/>
                    </a:lnTo>
                    <a:lnTo>
                      <a:pt x="36" y="0"/>
                    </a:lnTo>
                    <a:lnTo>
                      <a:pt x="37" y="1"/>
                    </a:lnTo>
                    <a:lnTo>
                      <a:pt x="37" y="0"/>
                    </a:lnTo>
                    <a:lnTo>
                      <a:pt x="37" y="1"/>
                    </a:lnTo>
                    <a:lnTo>
                      <a:pt x="37" y="1"/>
                    </a:lnTo>
                    <a:lnTo>
                      <a:pt x="37" y="0"/>
                    </a:lnTo>
                    <a:lnTo>
                      <a:pt x="37" y="1"/>
                    </a:lnTo>
                    <a:lnTo>
                      <a:pt x="37" y="0"/>
                    </a:lnTo>
                    <a:lnTo>
                      <a:pt x="37" y="0"/>
                    </a:lnTo>
                    <a:lnTo>
                      <a:pt x="37" y="1"/>
                    </a:lnTo>
                    <a:lnTo>
                      <a:pt x="37" y="0"/>
                    </a:lnTo>
                    <a:lnTo>
                      <a:pt x="37" y="1"/>
                    </a:lnTo>
                    <a:lnTo>
                      <a:pt x="37" y="0"/>
                    </a:lnTo>
                    <a:lnTo>
                      <a:pt x="37" y="1"/>
                    </a:lnTo>
                    <a:lnTo>
                      <a:pt x="37" y="1"/>
                    </a:lnTo>
                    <a:lnTo>
                      <a:pt x="37" y="0"/>
                    </a:lnTo>
                    <a:lnTo>
                      <a:pt x="37" y="1"/>
                    </a:lnTo>
                    <a:lnTo>
                      <a:pt x="38" y="0"/>
                    </a:lnTo>
                    <a:lnTo>
                      <a:pt x="38" y="1"/>
                    </a:lnTo>
                    <a:lnTo>
                      <a:pt x="38" y="1"/>
                    </a:lnTo>
                    <a:lnTo>
                      <a:pt x="38" y="1"/>
                    </a:lnTo>
                    <a:lnTo>
                      <a:pt x="38" y="1"/>
                    </a:lnTo>
                    <a:lnTo>
                      <a:pt x="38" y="1"/>
                    </a:lnTo>
                    <a:lnTo>
                      <a:pt x="38" y="1"/>
                    </a:lnTo>
                    <a:lnTo>
                      <a:pt x="38" y="0"/>
                    </a:lnTo>
                    <a:lnTo>
                      <a:pt x="38" y="1"/>
                    </a:lnTo>
                    <a:lnTo>
                      <a:pt x="39" y="1"/>
                    </a:lnTo>
                    <a:lnTo>
                      <a:pt x="39" y="1"/>
                    </a:lnTo>
                    <a:lnTo>
                      <a:pt x="39" y="1"/>
                    </a:lnTo>
                    <a:lnTo>
                      <a:pt x="39" y="1"/>
                    </a:lnTo>
                    <a:lnTo>
                      <a:pt x="39" y="1"/>
                    </a:lnTo>
                    <a:lnTo>
                      <a:pt x="39" y="1"/>
                    </a:lnTo>
                    <a:lnTo>
                      <a:pt x="39" y="1"/>
                    </a:lnTo>
                    <a:lnTo>
                      <a:pt x="39" y="1"/>
                    </a:lnTo>
                    <a:lnTo>
                      <a:pt x="39" y="1"/>
                    </a:lnTo>
                    <a:lnTo>
                      <a:pt x="39" y="1"/>
                    </a:lnTo>
                    <a:lnTo>
                      <a:pt x="39" y="1"/>
                    </a:lnTo>
                    <a:lnTo>
                      <a:pt x="39" y="1"/>
                    </a:lnTo>
                    <a:lnTo>
                      <a:pt x="39" y="1"/>
                    </a:lnTo>
                    <a:lnTo>
                      <a:pt x="40" y="1"/>
                    </a:lnTo>
                    <a:lnTo>
                      <a:pt x="40" y="1"/>
                    </a:lnTo>
                    <a:lnTo>
                      <a:pt x="40" y="1"/>
                    </a:lnTo>
                    <a:lnTo>
                      <a:pt x="40" y="1"/>
                    </a:lnTo>
                    <a:lnTo>
                      <a:pt x="40" y="1"/>
                    </a:lnTo>
                    <a:lnTo>
                      <a:pt x="40" y="1"/>
                    </a:lnTo>
                    <a:lnTo>
                      <a:pt x="40" y="2"/>
                    </a:lnTo>
                    <a:lnTo>
                      <a:pt x="40" y="1"/>
                    </a:lnTo>
                    <a:lnTo>
                      <a:pt x="40" y="1"/>
                    </a:lnTo>
                    <a:lnTo>
                      <a:pt x="40" y="2"/>
                    </a:lnTo>
                    <a:lnTo>
                      <a:pt x="40" y="1"/>
                    </a:lnTo>
                    <a:lnTo>
                      <a:pt x="40" y="2"/>
                    </a:lnTo>
                    <a:lnTo>
                      <a:pt x="40" y="1"/>
                    </a:lnTo>
                    <a:lnTo>
                      <a:pt x="40" y="2"/>
                    </a:lnTo>
                    <a:lnTo>
                      <a:pt x="40" y="1"/>
                    </a:lnTo>
                    <a:lnTo>
                      <a:pt x="40" y="2"/>
                    </a:lnTo>
                    <a:lnTo>
                      <a:pt x="41" y="2"/>
                    </a:lnTo>
                    <a:lnTo>
                      <a:pt x="41" y="3"/>
                    </a:lnTo>
                    <a:lnTo>
                      <a:pt x="41" y="2"/>
                    </a:lnTo>
                    <a:lnTo>
                      <a:pt x="41" y="3"/>
                    </a:lnTo>
                    <a:lnTo>
                      <a:pt x="41" y="2"/>
                    </a:lnTo>
                    <a:lnTo>
                      <a:pt x="41" y="2"/>
                    </a:lnTo>
                    <a:lnTo>
                      <a:pt x="41" y="3"/>
                    </a:lnTo>
                    <a:lnTo>
                      <a:pt x="41" y="2"/>
                    </a:lnTo>
                    <a:lnTo>
                      <a:pt x="41" y="3"/>
                    </a:lnTo>
                    <a:lnTo>
                      <a:pt x="41" y="2"/>
                    </a:lnTo>
                    <a:lnTo>
                      <a:pt x="41" y="2"/>
                    </a:lnTo>
                    <a:lnTo>
                      <a:pt x="41" y="3"/>
                    </a:lnTo>
                    <a:lnTo>
                      <a:pt x="42" y="3"/>
                    </a:lnTo>
                    <a:lnTo>
                      <a:pt x="42" y="2"/>
                    </a:lnTo>
                    <a:lnTo>
                      <a:pt x="42" y="3"/>
                    </a:lnTo>
                    <a:lnTo>
                      <a:pt x="42" y="3"/>
                    </a:lnTo>
                    <a:lnTo>
                      <a:pt x="42" y="3"/>
                    </a:lnTo>
                    <a:lnTo>
                      <a:pt x="43" y="3"/>
                    </a:lnTo>
                    <a:lnTo>
                      <a:pt x="43" y="3"/>
                    </a:lnTo>
                    <a:lnTo>
                      <a:pt x="43" y="3"/>
                    </a:lnTo>
                    <a:lnTo>
                      <a:pt x="43" y="3"/>
                    </a:lnTo>
                    <a:lnTo>
                      <a:pt x="43" y="3"/>
                    </a:lnTo>
                    <a:lnTo>
                      <a:pt x="43" y="3"/>
                    </a:lnTo>
                    <a:lnTo>
                      <a:pt x="43" y="3"/>
                    </a:lnTo>
                    <a:lnTo>
                      <a:pt x="43" y="3"/>
                    </a:lnTo>
                    <a:lnTo>
                      <a:pt x="43" y="3"/>
                    </a:lnTo>
                    <a:lnTo>
                      <a:pt x="43" y="3"/>
                    </a:lnTo>
                    <a:lnTo>
                      <a:pt x="43" y="3"/>
                    </a:lnTo>
                    <a:lnTo>
                      <a:pt x="43" y="4"/>
                    </a:lnTo>
                    <a:lnTo>
                      <a:pt x="43" y="3"/>
                    </a:lnTo>
                    <a:lnTo>
                      <a:pt x="43" y="3"/>
                    </a:lnTo>
                    <a:lnTo>
                      <a:pt x="43" y="4"/>
                    </a:lnTo>
                    <a:lnTo>
                      <a:pt x="43" y="3"/>
                    </a:lnTo>
                    <a:lnTo>
                      <a:pt x="43" y="4"/>
                    </a:lnTo>
                    <a:lnTo>
                      <a:pt x="44" y="3"/>
                    </a:lnTo>
                    <a:lnTo>
                      <a:pt x="44" y="4"/>
                    </a:lnTo>
                    <a:lnTo>
                      <a:pt x="44" y="3"/>
                    </a:lnTo>
                    <a:lnTo>
                      <a:pt x="44" y="4"/>
                    </a:lnTo>
                    <a:lnTo>
                      <a:pt x="44" y="3"/>
                    </a:lnTo>
                    <a:lnTo>
                      <a:pt x="44" y="3"/>
                    </a:lnTo>
                    <a:lnTo>
                      <a:pt x="44" y="4"/>
                    </a:lnTo>
                    <a:lnTo>
                      <a:pt x="44" y="3"/>
                    </a:lnTo>
                    <a:lnTo>
                      <a:pt x="44" y="3"/>
                    </a:lnTo>
                  </a:path>
                </a:pathLst>
              </a:custGeom>
              <a:noFill/>
              <a:ln w="0">
                <a:solidFill>
                  <a:srgbClr val="FFFF66"/>
                </a:solidFill>
                <a:prstDash val="solid"/>
                <a:round/>
                <a:headEnd/>
                <a:tailEnd/>
              </a:ln>
            </p:spPr>
            <p:txBody>
              <a:bodyPr/>
              <a:lstStyle/>
              <a:p>
                <a:endParaRPr lang="en-GB"/>
              </a:p>
            </p:txBody>
          </p:sp>
          <p:sp>
            <p:nvSpPr>
              <p:cNvPr id="214033" name="Freeform 17"/>
              <p:cNvSpPr>
                <a:spLocks/>
              </p:cNvSpPr>
              <p:nvPr/>
            </p:nvSpPr>
            <p:spPr bwMode="auto">
              <a:xfrm>
                <a:off x="563" y="1900"/>
                <a:ext cx="328" cy="64"/>
              </a:xfrm>
              <a:custGeom>
                <a:avLst/>
                <a:gdLst/>
                <a:ahLst/>
                <a:cxnLst>
                  <a:cxn ang="0">
                    <a:pos x="1" y="5"/>
                  </a:cxn>
                  <a:cxn ang="0">
                    <a:pos x="1" y="6"/>
                  </a:cxn>
                  <a:cxn ang="0">
                    <a:pos x="2" y="6"/>
                  </a:cxn>
                  <a:cxn ang="0">
                    <a:pos x="2" y="5"/>
                  </a:cxn>
                  <a:cxn ang="0">
                    <a:pos x="3" y="5"/>
                  </a:cxn>
                  <a:cxn ang="0">
                    <a:pos x="4" y="5"/>
                  </a:cxn>
                  <a:cxn ang="0">
                    <a:pos x="4" y="5"/>
                  </a:cxn>
                  <a:cxn ang="0">
                    <a:pos x="5" y="4"/>
                  </a:cxn>
                  <a:cxn ang="0">
                    <a:pos x="6" y="4"/>
                  </a:cxn>
                  <a:cxn ang="0">
                    <a:pos x="6" y="4"/>
                  </a:cxn>
                  <a:cxn ang="0">
                    <a:pos x="7" y="4"/>
                  </a:cxn>
                  <a:cxn ang="0">
                    <a:pos x="7" y="3"/>
                  </a:cxn>
                  <a:cxn ang="0">
                    <a:pos x="8" y="3"/>
                  </a:cxn>
                  <a:cxn ang="0">
                    <a:pos x="8" y="4"/>
                  </a:cxn>
                  <a:cxn ang="0">
                    <a:pos x="9" y="4"/>
                  </a:cxn>
                  <a:cxn ang="0">
                    <a:pos x="9" y="4"/>
                  </a:cxn>
                  <a:cxn ang="0">
                    <a:pos x="10" y="4"/>
                  </a:cxn>
                  <a:cxn ang="0">
                    <a:pos x="11" y="3"/>
                  </a:cxn>
                  <a:cxn ang="0">
                    <a:pos x="11" y="3"/>
                  </a:cxn>
                  <a:cxn ang="0">
                    <a:pos x="12" y="2"/>
                  </a:cxn>
                  <a:cxn ang="0">
                    <a:pos x="13" y="2"/>
                  </a:cxn>
                  <a:cxn ang="0">
                    <a:pos x="13" y="1"/>
                  </a:cxn>
                  <a:cxn ang="0">
                    <a:pos x="14" y="1"/>
                  </a:cxn>
                  <a:cxn ang="0">
                    <a:pos x="16" y="1"/>
                  </a:cxn>
                  <a:cxn ang="0">
                    <a:pos x="16" y="2"/>
                  </a:cxn>
                  <a:cxn ang="0">
                    <a:pos x="17" y="3"/>
                  </a:cxn>
                  <a:cxn ang="0">
                    <a:pos x="18" y="3"/>
                  </a:cxn>
                  <a:cxn ang="0">
                    <a:pos x="18" y="2"/>
                  </a:cxn>
                  <a:cxn ang="0">
                    <a:pos x="19" y="2"/>
                  </a:cxn>
                  <a:cxn ang="0">
                    <a:pos x="20" y="2"/>
                  </a:cxn>
                  <a:cxn ang="0">
                    <a:pos x="21" y="3"/>
                  </a:cxn>
                  <a:cxn ang="0">
                    <a:pos x="21" y="3"/>
                  </a:cxn>
                  <a:cxn ang="0">
                    <a:pos x="22" y="5"/>
                  </a:cxn>
                  <a:cxn ang="0">
                    <a:pos x="22" y="4"/>
                  </a:cxn>
                  <a:cxn ang="0">
                    <a:pos x="23" y="5"/>
                  </a:cxn>
                  <a:cxn ang="0">
                    <a:pos x="23" y="5"/>
                  </a:cxn>
                  <a:cxn ang="0">
                    <a:pos x="24" y="5"/>
                  </a:cxn>
                  <a:cxn ang="0">
                    <a:pos x="24" y="6"/>
                  </a:cxn>
                  <a:cxn ang="0">
                    <a:pos x="25" y="5"/>
                  </a:cxn>
                  <a:cxn ang="0">
                    <a:pos x="26" y="5"/>
                  </a:cxn>
                  <a:cxn ang="0">
                    <a:pos x="27" y="5"/>
                  </a:cxn>
                  <a:cxn ang="0">
                    <a:pos x="28" y="5"/>
                  </a:cxn>
                  <a:cxn ang="0">
                    <a:pos x="29" y="6"/>
                  </a:cxn>
                  <a:cxn ang="0">
                    <a:pos x="29" y="5"/>
                  </a:cxn>
                  <a:cxn ang="0">
                    <a:pos x="30" y="6"/>
                  </a:cxn>
                  <a:cxn ang="0">
                    <a:pos x="30" y="5"/>
                  </a:cxn>
                  <a:cxn ang="0">
                    <a:pos x="31" y="6"/>
                  </a:cxn>
                  <a:cxn ang="0">
                    <a:pos x="31" y="6"/>
                  </a:cxn>
                  <a:cxn ang="0">
                    <a:pos x="32" y="6"/>
                  </a:cxn>
                  <a:cxn ang="0">
                    <a:pos x="33" y="5"/>
                  </a:cxn>
                  <a:cxn ang="0">
                    <a:pos x="33" y="5"/>
                  </a:cxn>
                  <a:cxn ang="0">
                    <a:pos x="34" y="6"/>
                  </a:cxn>
                  <a:cxn ang="0">
                    <a:pos x="35" y="6"/>
                  </a:cxn>
                  <a:cxn ang="0">
                    <a:pos x="36" y="6"/>
                  </a:cxn>
                  <a:cxn ang="0">
                    <a:pos x="36" y="5"/>
                  </a:cxn>
                  <a:cxn ang="0">
                    <a:pos x="37" y="6"/>
                  </a:cxn>
                  <a:cxn ang="0">
                    <a:pos x="37" y="5"/>
                  </a:cxn>
                  <a:cxn ang="0">
                    <a:pos x="39" y="6"/>
                  </a:cxn>
                  <a:cxn ang="0">
                    <a:pos x="39" y="6"/>
                  </a:cxn>
                  <a:cxn ang="0">
                    <a:pos x="40" y="5"/>
                  </a:cxn>
                  <a:cxn ang="0">
                    <a:pos x="40" y="6"/>
                  </a:cxn>
                  <a:cxn ang="0">
                    <a:pos x="41" y="6"/>
                  </a:cxn>
                </a:cxnLst>
                <a:rect l="0" t="0" r="r" b="b"/>
                <a:pathLst>
                  <a:path w="41" h="7">
                    <a:moveTo>
                      <a:pt x="0" y="5"/>
                    </a:moveTo>
                    <a:lnTo>
                      <a:pt x="0" y="5"/>
                    </a:lnTo>
                    <a:lnTo>
                      <a:pt x="0" y="6"/>
                    </a:lnTo>
                    <a:lnTo>
                      <a:pt x="0" y="5"/>
                    </a:lnTo>
                    <a:lnTo>
                      <a:pt x="1" y="6"/>
                    </a:lnTo>
                    <a:lnTo>
                      <a:pt x="1" y="5"/>
                    </a:lnTo>
                    <a:lnTo>
                      <a:pt x="1" y="5"/>
                    </a:lnTo>
                    <a:lnTo>
                      <a:pt x="1" y="5"/>
                    </a:lnTo>
                    <a:lnTo>
                      <a:pt x="1" y="6"/>
                    </a:lnTo>
                    <a:lnTo>
                      <a:pt x="1" y="5"/>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1" y="5"/>
                    </a:lnTo>
                    <a:lnTo>
                      <a:pt x="1" y="6"/>
                    </a:lnTo>
                    <a:lnTo>
                      <a:pt x="2" y="6"/>
                    </a:lnTo>
                    <a:lnTo>
                      <a:pt x="2" y="7"/>
                    </a:lnTo>
                    <a:lnTo>
                      <a:pt x="2" y="6"/>
                    </a:lnTo>
                    <a:lnTo>
                      <a:pt x="2" y="6"/>
                    </a:lnTo>
                    <a:lnTo>
                      <a:pt x="2" y="5"/>
                    </a:lnTo>
                    <a:lnTo>
                      <a:pt x="2" y="6"/>
                    </a:lnTo>
                    <a:lnTo>
                      <a:pt x="2" y="6"/>
                    </a:lnTo>
                    <a:lnTo>
                      <a:pt x="2" y="5"/>
                    </a:lnTo>
                    <a:lnTo>
                      <a:pt x="2" y="6"/>
                    </a:lnTo>
                    <a:lnTo>
                      <a:pt x="2" y="6"/>
                    </a:lnTo>
                    <a:lnTo>
                      <a:pt x="2" y="5"/>
                    </a:lnTo>
                    <a:lnTo>
                      <a:pt x="2" y="6"/>
                    </a:lnTo>
                    <a:lnTo>
                      <a:pt x="2" y="5"/>
                    </a:lnTo>
                    <a:lnTo>
                      <a:pt x="2" y="5"/>
                    </a:lnTo>
                    <a:lnTo>
                      <a:pt x="2" y="6"/>
                    </a:lnTo>
                    <a:lnTo>
                      <a:pt x="2" y="5"/>
                    </a:lnTo>
                    <a:lnTo>
                      <a:pt x="2" y="5"/>
                    </a:lnTo>
                    <a:lnTo>
                      <a:pt x="3" y="5"/>
                    </a:lnTo>
                    <a:lnTo>
                      <a:pt x="3" y="6"/>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5" y="4"/>
                    </a:lnTo>
                    <a:lnTo>
                      <a:pt x="5" y="5"/>
                    </a:lnTo>
                    <a:lnTo>
                      <a:pt x="5" y="5"/>
                    </a:lnTo>
                    <a:lnTo>
                      <a:pt x="5" y="4"/>
                    </a:lnTo>
                    <a:lnTo>
                      <a:pt x="5" y="5"/>
                    </a:lnTo>
                    <a:lnTo>
                      <a:pt x="5" y="4"/>
                    </a:lnTo>
                    <a:lnTo>
                      <a:pt x="5" y="5"/>
                    </a:lnTo>
                    <a:lnTo>
                      <a:pt x="5" y="4"/>
                    </a:lnTo>
                    <a:lnTo>
                      <a:pt x="5" y="5"/>
                    </a:lnTo>
                    <a:lnTo>
                      <a:pt x="5" y="4"/>
                    </a:lnTo>
                    <a:lnTo>
                      <a:pt x="5" y="5"/>
                    </a:lnTo>
                    <a:lnTo>
                      <a:pt x="5" y="4"/>
                    </a:lnTo>
                    <a:lnTo>
                      <a:pt x="5" y="5"/>
                    </a:lnTo>
                    <a:lnTo>
                      <a:pt x="5" y="4"/>
                    </a:lnTo>
                    <a:lnTo>
                      <a:pt x="5" y="4"/>
                    </a:lnTo>
                    <a:lnTo>
                      <a:pt x="5" y="5"/>
                    </a:lnTo>
                    <a:lnTo>
                      <a:pt x="5" y="4"/>
                    </a:lnTo>
                    <a:lnTo>
                      <a:pt x="6" y="4"/>
                    </a:lnTo>
                    <a:lnTo>
                      <a:pt x="6" y="5"/>
                    </a:lnTo>
                    <a:lnTo>
                      <a:pt x="6" y="4"/>
                    </a:lnTo>
                    <a:lnTo>
                      <a:pt x="6" y="5"/>
                    </a:lnTo>
                    <a:lnTo>
                      <a:pt x="6" y="4"/>
                    </a:lnTo>
                    <a:lnTo>
                      <a:pt x="6" y="5"/>
                    </a:lnTo>
                    <a:lnTo>
                      <a:pt x="6" y="4"/>
                    </a:lnTo>
                    <a:lnTo>
                      <a:pt x="6" y="5"/>
                    </a:lnTo>
                    <a:lnTo>
                      <a:pt x="6" y="4"/>
                    </a:lnTo>
                    <a:lnTo>
                      <a:pt x="6" y="4"/>
                    </a:lnTo>
                    <a:lnTo>
                      <a:pt x="6" y="5"/>
                    </a:lnTo>
                    <a:lnTo>
                      <a:pt x="6" y="4"/>
                    </a:lnTo>
                    <a:lnTo>
                      <a:pt x="6" y="4"/>
                    </a:lnTo>
                    <a:lnTo>
                      <a:pt x="6" y="5"/>
                    </a:lnTo>
                    <a:lnTo>
                      <a:pt x="6" y="4"/>
                    </a:lnTo>
                    <a:lnTo>
                      <a:pt x="6" y="5"/>
                    </a:lnTo>
                    <a:lnTo>
                      <a:pt x="6" y="5"/>
                    </a:lnTo>
                    <a:lnTo>
                      <a:pt x="6" y="4"/>
                    </a:lnTo>
                    <a:lnTo>
                      <a:pt x="6" y="5"/>
                    </a:lnTo>
                    <a:lnTo>
                      <a:pt x="6" y="4"/>
                    </a:lnTo>
                    <a:lnTo>
                      <a:pt x="6" y="5"/>
                    </a:lnTo>
                    <a:lnTo>
                      <a:pt x="7" y="5"/>
                    </a:lnTo>
                    <a:lnTo>
                      <a:pt x="7" y="4"/>
                    </a:lnTo>
                    <a:lnTo>
                      <a:pt x="7" y="4"/>
                    </a:lnTo>
                    <a:lnTo>
                      <a:pt x="7" y="5"/>
                    </a:lnTo>
                    <a:lnTo>
                      <a:pt x="7" y="4"/>
                    </a:lnTo>
                    <a:lnTo>
                      <a:pt x="7" y="4"/>
                    </a:lnTo>
                    <a:lnTo>
                      <a:pt x="7" y="3"/>
                    </a:lnTo>
                    <a:lnTo>
                      <a:pt x="7" y="4"/>
                    </a:lnTo>
                    <a:lnTo>
                      <a:pt x="7" y="4"/>
                    </a:lnTo>
                    <a:lnTo>
                      <a:pt x="7" y="3"/>
                    </a:lnTo>
                    <a:lnTo>
                      <a:pt x="7" y="4"/>
                    </a:lnTo>
                    <a:lnTo>
                      <a:pt x="7" y="3"/>
                    </a:lnTo>
                    <a:lnTo>
                      <a:pt x="7" y="4"/>
                    </a:lnTo>
                    <a:lnTo>
                      <a:pt x="7" y="3"/>
                    </a:lnTo>
                    <a:lnTo>
                      <a:pt x="8" y="4"/>
                    </a:lnTo>
                    <a:lnTo>
                      <a:pt x="8" y="3"/>
                    </a:lnTo>
                    <a:lnTo>
                      <a:pt x="8" y="4"/>
                    </a:lnTo>
                    <a:lnTo>
                      <a:pt x="8" y="3"/>
                    </a:lnTo>
                    <a:lnTo>
                      <a:pt x="8" y="4"/>
                    </a:lnTo>
                    <a:lnTo>
                      <a:pt x="8" y="3"/>
                    </a:lnTo>
                    <a:lnTo>
                      <a:pt x="8" y="4"/>
                    </a:lnTo>
                    <a:lnTo>
                      <a:pt x="8" y="3"/>
                    </a:lnTo>
                    <a:lnTo>
                      <a:pt x="8" y="4"/>
                    </a:lnTo>
                    <a:lnTo>
                      <a:pt x="8" y="4"/>
                    </a:lnTo>
                    <a:lnTo>
                      <a:pt x="8" y="3"/>
                    </a:lnTo>
                    <a:lnTo>
                      <a:pt x="8" y="4"/>
                    </a:lnTo>
                    <a:lnTo>
                      <a:pt x="8" y="4"/>
                    </a:lnTo>
                    <a:lnTo>
                      <a:pt x="8" y="3"/>
                    </a:lnTo>
                    <a:lnTo>
                      <a:pt x="8" y="4"/>
                    </a:lnTo>
                    <a:lnTo>
                      <a:pt x="8" y="3"/>
                    </a:lnTo>
                    <a:lnTo>
                      <a:pt x="8" y="4"/>
                    </a:lnTo>
                    <a:lnTo>
                      <a:pt x="8" y="4"/>
                    </a:lnTo>
                    <a:lnTo>
                      <a:pt x="8" y="3"/>
                    </a:lnTo>
                    <a:lnTo>
                      <a:pt x="8" y="4"/>
                    </a:lnTo>
                    <a:lnTo>
                      <a:pt x="9" y="4"/>
                    </a:lnTo>
                    <a:lnTo>
                      <a:pt x="9" y="3"/>
                    </a:lnTo>
                    <a:lnTo>
                      <a:pt x="9" y="4"/>
                    </a:lnTo>
                    <a:lnTo>
                      <a:pt x="9" y="4"/>
                    </a:lnTo>
                    <a:lnTo>
                      <a:pt x="9" y="3"/>
                    </a:lnTo>
                    <a:lnTo>
                      <a:pt x="9" y="4"/>
                    </a:lnTo>
                    <a:lnTo>
                      <a:pt x="9" y="3"/>
                    </a:lnTo>
                    <a:lnTo>
                      <a:pt x="9" y="4"/>
                    </a:lnTo>
                    <a:lnTo>
                      <a:pt x="9" y="3"/>
                    </a:lnTo>
                    <a:lnTo>
                      <a:pt x="9" y="4"/>
                    </a:lnTo>
                    <a:lnTo>
                      <a:pt x="9" y="4"/>
                    </a:lnTo>
                    <a:lnTo>
                      <a:pt x="9" y="3"/>
                    </a:lnTo>
                    <a:lnTo>
                      <a:pt x="9" y="4"/>
                    </a:lnTo>
                    <a:lnTo>
                      <a:pt x="9" y="3"/>
                    </a:lnTo>
                    <a:lnTo>
                      <a:pt x="9" y="3"/>
                    </a:lnTo>
                    <a:lnTo>
                      <a:pt x="9" y="4"/>
                    </a:lnTo>
                    <a:lnTo>
                      <a:pt x="9" y="3"/>
                    </a:lnTo>
                    <a:lnTo>
                      <a:pt x="9" y="4"/>
                    </a:lnTo>
                    <a:lnTo>
                      <a:pt x="9" y="3"/>
                    </a:lnTo>
                    <a:lnTo>
                      <a:pt x="9" y="3"/>
                    </a:lnTo>
                    <a:lnTo>
                      <a:pt x="9" y="4"/>
                    </a:lnTo>
                    <a:lnTo>
                      <a:pt x="9" y="3"/>
                    </a:lnTo>
                    <a:lnTo>
                      <a:pt x="9" y="4"/>
                    </a:lnTo>
                    <a:lnTo>
                      <a:pt x="9" y="3"/>
                    </a:lnTo>
                    <a:lnTo>
                      <a:pt x="10" y="4"/>
                    </a:lnTo>
                    <a:lnTo>
                      <a:pt x="10" y="4"/>
                    </a:lnTo>
                    <a:lnTo>
                      <a:pt x="10" y="3"/>
                    </a:lnTo>
                    <a:lnTo>
                      <a:pt x="10" y="4"/>
                    </a:lnTo>
                    <a:lnTo>
                      <a:pt x="11" y="4"/>
                    </a:lnTo>
                    <a:lnTo>
                      <a:pt x="11" y="3"/>
                    </a:lnTo>
                    <a:lnTo>
                      <a:pt x="11" y="4"/>
                    </a:lnTo>
                    <a:lnTo>
                      <a:pt x="11" y="3"/>
                    </a:lnTo>
                    <a:lnTo>
                      <a:pt x="11" y="4"/>
                    </a:lnTo>
                    <a:lnTo>
                      <a:pt x="11" y="3"/>
                    </a:lnTo>
                    <a:lnTo>
                      <a:pt x="11" y="4"/>
                    </a:lnTo>
                    <a:lnTo>
                      <a:pt x="11" y="4"/>
                    </a:lnTo>
                    <a:lnTo>
                      <a:pt x="11" y="3"/>
                    </a:lnTo>
                    <a:lnTo>
                      <a:pt x="11" y="3"/>
                    </a:lnTo>
                    <a:lnTo>
                      <a:pt x="11" y="3"/>
                    </a:lnTo>
                    <a:lnTo>
                      <a:pt x="11" y="3"/>
                    </a:lnTo>
                    <a:lnTo>
                      <a:pt x="11" y="3"/>
                    </a:lnTo>
                    <a:lnTo>
                      <a:pt x="11" y="3"/>
                    </a:lnTo>
                    <a:lnTo>
                      <a:pt x="11" y="3"/>
                    </a:lnTo>
                    <a:lnTo>
                      <a:pt x="11" y="3"/>
                    </a:lnTo>
                    <a:lnTo>
                      <a:pt x="11" y="3"/>
                    </a:lnTo>
                    <a:lnTo>
                      <a:pt x="11" y="4"/>
                    </a:lnTo>
                    <a:lnTo>
                      <a:pt x="11" y="3"/>
                    </a:lnTo>
                    <a:lnTo>
                      <a:pt x="11" y="3"/>
                    </a:lnTo>
                    <a:lnTo>
                      <a:pt x="11" y="3"/>
                    </a:lnTo>
                    <a:lnTo>
                      <a:pt x="11" y="3"/>
                    </a:lnTo>
                    <a:lnTo>
                      <a:pt x="12" y="3"/>
                    </a:lnTo>
                    <a:lnTo>
                      <a:pt x="12" y="3"/>
                    </a:lnTo>
                    <a:lnTo>
                      <a:pt x="12" y="3"/>
                    </a:lnTo>
                    <a:lnTo>
                      <a:pt x="12" y="3"/>
                    </a:lnTo>
                    <a:lnTo>
                      <a:pt x="12" y="3"/>
                    </a:lnTo>
                    <a:lnTo>
                      <a:pt x="12" y="3"/>
                    </a:lnTo>
                    <a:lnTo>
                      <a:pt x="12" y="2"/>
                    </a:lnTo>
                    <a:moveTo>
                      <a:pt x="12" y="2"/>
                    </a:moveTo>
                    <a:lnTo>
                      <a:pt x="12" y="2"/>
                    </a:lnTo>
                    <a:lnTo>
                      <a:pt x="12" y="3"/>
                    </a:lnTo>
                    <a:lnTo>
                      <a:pt x="12" y="2"/>
                    </a:lnTo>
                    <a:lnTo>
                      <a:pt x="13" y="2"/>
                    </a:lnTo>
                    <a:lnTo>
                      <a:pt x="13" y="3"/>
                    </a:lnTo>
                    <a:lnTo>
                      <a:pt x="13" y="2"/>
                    </a:lnTo>
                    <a:lnTo>
                      <a:pt x="13" y="2"/>
                    </a:lnTo>
                    <a:lnTo>
                      <a:pt x="13" y="2"/>
                    </a:lnTo>
                    <a:lnTo>
                      <a:pt x="13" y="2"/>
                    </a:lnTo>
                    <a:lnTo>
                      <a:pt x="13" y="2"/>
                    </a:lnTo>
                    <a:moveTo>
                      <a:pt x="13" y="1"/>
                    </a:moveTo>
                    <a:lnTo>
                      <a:pt x="13" y="2"/>
                    </a:lnTo>
                    <a:lnTo>
                      <a:pt x="13" y="2"/>
                    </a:lnTo>
                    <a:lnTo>
                      <a:pt x="13" y="1"/>
                    </a:lnTo>
                    <a:lnTo>
                      <a:pt x="13" y="2"/>
                    </a:lnTo>
                    <a:lnTo>
                      <a:pt x="13" y="2"/>
                    </a:lnTo>
                    <a:lnTo>
                      <a:pt x="13" y="1"/>
                    </a:lnTo>
                    <a:lnTo>
                      <a:pt x="13" y="2"/>
                    </a:lnTo>
                    <a:lnTo>
                      <a:pt x="13" y="2"/>
                    </a:lnTo>
                    <a:lnTo>
                      <a:pt x="13" y="1"/>
                    </a:lnTo>
                    <a:moveTo>
                      <a:pt x="13" y="1"/>
                    </a:moveTo>
                    <a:lnTo>
                      <a:pt x="14" y="2"/>
                    </a:lnTo>
                    <a:lnTo>
                      <a:pt x="14" y="1"/>
                    </a:lnTo>
                    <a:moveTo>
                      <a:pt x="14" y="1"/>
                    </a:moveTo>
                    <a:lnTo>
                      <a:pt x="14" y="1"/>
                    </a:lnTo>
                    <a:lnTo>
                      <a:pt x="14" y="1"/>
                    </a:lnTo>
                    <a:lnTo>
                      <a:pt x="14" y="1"/>
                    </a:lnTo>
                    <a:lnTo>
                      <a:pt x="14" y="1"/>
                    </a:lnTo>
                    <a:lnTo>
                      <a:pt x="14" y="2"/>
                    </a:lnTo>
                    <a:lnTo>
                      <a:pt x="14" y="1"/>
                    </a:lnTo>
                    <a:lnTo>
                      <a:pt x="14" y="1"/>
                    </a:lnTo>
                    <a:lnTo>
                      <a:pt x="14" y="1"/>
                    </a:lnTo>
                    <a:lnTo>
                      <a:pt x="14" y="1"/>
                    </a:lnTo>
                    <a:lnTo>
                      <a:pt x="15" y="1"/>
                    </a:lnTo>
                    <a:lnTo>
                      <a:pt x="15" y="0"/>
                    </a:lnTo>
                    <a:lnTo>
                      <a:pt x="15" y="1"/>
                    </a:lnTo>
                    <a:lnTo>
                      <a:pt x="15" y="1"/>
                    </a:lnTo>
                    <a:lnTo>
                      <a:pt x="15" y="0"/>
                    </a:lnTo>
                    <a:lnTo>
                      <a:pt x="15" y="1"/>
                    </a:lnTo>
                    <a:lnTo>
                      <a:pt x="16" y="1"/>
                    </a:lnTo>
                    <a:lnTo>
                      <a:pt x="16" y="0"/>
                    </a:lnTo>
                    <a:lnTo>
                      <a:pt x="16" y="1"/>
                    </a:lnTo>
                    <a:lnTo>
                      <a:pt x="16" y="1"/>
                    </a:lnTo>
                    <a:lnTo>
                      <a:pt x="16" y="2"/>
                    </a:lnTo>
                    <a:lnTo>
                      <a:pt x="16" y="1"/>
                    </a:lnTo>
                    <a:lnTo>
                      <a:pt x="16" y="1"/>
                    </a:lnTo>
                    <a:lnTo>
                      <a:pt x="16" y="2"/>
                    </a:lnTo>
                    <a:lnTo>
                      <a:pt x="16" y="2"/>
                    </a:lnTo>
                    <a:lnTo>
                      <a:pt x="16" y="3"/>
                    </a:lnTo>
                    <a:lnTo>
                      <a:pt x="16" y="2"/>
                    </a:lnTo>
                    <a:lnTo>
                      <a:pt x="16" y="2"/>
                    </a:lnTo>
                    <a:lnTo>
                      <a:pt x="16" y="3"/>
                    </a:lnTo>
                    <a:lnTo>
                      <a:pt x="17" y="3"/>
                    </a:lnTo>
                    <a:lnTo>
                      <a:pt x="17" y="2"/>
                    </a:lnTo>
                    <a:lnTo>
                      <a:pt x="17" y="3"/>
                    </a:lnTo>
                    <a:lnTo>
                      <a:pt x="17" y="2"/>
                    </a:lnTo>
                    <a:lnTo>
                      <a:pt x="17" y="3"/>
                    </a:lnTo>
                    <a:lnTo>
                      <a:pt x="17" y="2"/>
                    </a:lnTo>
                    <a:lnTo>
                      <a:pt x="17" y="3"/>
                    </a:lnTo>
                    <a:lnTo>
                      <a:pt x="17" y="3"/>
                    </a:lnTo>
                    <a:lnTo>
                      <a:pt x="17" y="3"/>
                    </a:lnTo>
                    <a:lnTo>
                      <a:pt x="17" y="3"/>
                    </a:lnTo>
                    <a:lnTo>
                      <a:pt x="17" y="3"/>
                    </a:lnTo>
                    <a:lnTo>
                      <a:pt x="17" y="3"/>
                    </a:lnTo>
                    <a:lnTo>
                      <a:pt x="17" y="2"/>
                    </a:lnTo>
                    <a:lnTo>
                      <a:pt x="17" y="3"/>
                    </a:lnTo>
                    <a:lnTo>
                      <a:pt x="18" y="3"/>
                    </a:lnTo>
                    <a:lnTo>
                      <a:pt x="18" y="2"/>
                    </a:lnTo>
                    <a:lnTo>
                      <a:pt x="18" y="2"/>
                    </a:lnTo>
                    <a:lnTo>
                      <a:pt x="18" y="3"/>
                    </a:lnTo>
                    <a:lnTo>
                      <a:pt x="18" y="2"/>
                    </a:lnTo>
                    <a:lnTo>
                      <a:pt x="18" y="3"/>
                    </a:lnTo>
                    <a:lnTo>
                      <a:pt x="18" y="3"/>
                    </a:lnTo>
                    <a:lnTo>
                      <a:pt x="18" y="2"/>
                    </a:lnTo>
                    <a:lnTo>
                      <a:pt x="18" y="3"/>
                    </a:lnTo>
                    <a:lnTo>
                      <a:pt x="18" y="2"/>
                    </a:lnTo>
                    <a:lnTo>
                      <a:pt x="18" y="3"/>
                    </a:lnTo>
                    <a:lnTo>
                      <a:pt x="18" y="2"/>
                    </a:lnTo>
                    <a:lnTo>
                      <a:pt x="18" y="3"/>
                    </a:lnTo>
                    <a:lnTo>
                      <a:pt x="18" y="2"/>
                    </a:lnTo>
                    <a:lnTo>
                      <a:pt x="18" y="3"/>
                    </a:lnTo>
                    <a:lnTo>
                      <a:pt x="18" y="2"/>
                    </a:lnTo>
                    <a:lnTo>
                      <a:pt x="18" y="3"/>
                    </a:lnTo>
                    <a:lnTo>
                      <a:pt x="18" y="3"/>
                    </a:lnTo>
                    <a:lnTo>
                      <a:pt x="18" y="2"/>
                    </a:lnTo>
                    <a:lnTo>
                      <a:pt x="18" y="3"/>
                    </a:lnTo>
                    <a:lnTo>
                      <a:pt x="19" y="3"/>
                    </a:lnTo>
                    <a:lnTo>
                      <a:pt x="19" y="2"/>
                    </a:lnTo>
                    <a:lnTo>
                      <a:pt x="19" y="3"/>
                    </a:lnTo>
                    <a:lnTo>
                      <a:pt x="19" y="2"/>
                    </a:lnTo>
                    <a:lnTo>
                      <a:pt x="19" y="3"/>
                    </a:lnTo>
                    <a:lnTo>
                      <a:pt x="20" y="3"/>
                    </a:lnTo>
                    <a:lnTo>
                      <a:pt x="20" y="2"/>
                    </a:lnTo>
                    <a:lnTo>
                      <a:pt x="20" y="3"/>
                    </a:lnTo>
                    <a:lnTo>
                      <a:pt x="20" y="2"/>
                    </a:lnTo>
                    <a:lnTo>
                      <a:pt x="20" y="3"/>
                    </a:lnTo>
                    <a:lnTo>
                      <a:pt x="20" y="2"/>
                    </a:lnTo>
                    <a:lnTo>
                      <a:pt x="20" y="3"/>
                    </a:lnTo>
                    <a:lnTo>
                      <a:pt x="20" y="3"/>
                    </a:lnTo>
                    <a:lnTo>
                      <a:pt x="20" y="2"/>
                    </a:lnTo>
                    <a:lnTo>
                      <a:pt x="20" y="3"/>
                    </a:lnTo>
                    <a:lnTo>
                      <a:pt x="20" y="3"/>
                    </a:lnTo>
                    <a:lnTo>
                      <a:pt x="20" y="2"/>
                    </a:lnTo>
                    <a:lnTo>
                      <a:pt x="20" y="2"/>
                    </a:lnTo>
                    <a:lnTo>
                      <a:pt x="20" y="3"/>
                    </a:lnTo>
                    <a:lnTo>
                      <a:pt x="21" y="3"/>
                    </a:lnTo>
                    <a:lnTo>
                      <a:pt x="21" y="2"/>
                    </a:lnTo>
                    <a:lnTo>
                      <a:pt x="21" y="3"/>
                    </a:lnTo>
                    <a:lnTo>
                      <a:pt x="21" y="2"/>
                    </a:lnTo>
                    <a:lnTo>
                      <a:pt x="21" y="3"/>
                    </a:lnTo>
                    <a:lnTo>
                      <a:pt x="21" y="2"/>
                    </a:lnTo>
                    <a:lnTo>
                      <a:pt x="21" y="3"/>
                    </a:lnTo>
                    <a:lnTo>
                      <a:pt x="21" y="2"/>
                    </a:lnTo>
                    <a:lnTo>
                      <a:pt x="21" y="3"/>
                    </a:lnTo>
                    <a:lnTo>
                      <a:pt x="21" y="2"/>
                    </a:lnTo>
                    <a:lnTo>
                      <a:pt x="21" y="3"/>
                    </a:lnTo>
                    <a:lnTo>
                      <a:pt x="21" y="3"/>
                    </a:lnTo>
                    <a:lnTo>
                      <a:pt x="21" y="3"/>
                    </a:lnTo>
                    <a:lnTo>
                      <a:pt x="21" y="3"/>
                    </a:lnTo>
                    <a:lnTo>
                      <a:pt x="21" y="3"/>
                    </a:lnTo>
                    <a:lnTo>
                      <a:pt x="21" y="3"/>
                    </a:lnTo>
                    <a:lnTo>
                      <a:pt x="21" y="3"/>
                    </a:lnTo>
                    <a:lnTo>
                      <a:pt x="21" y="3"/>
                    </a:lnTo>
                    <a:lnTo>
                      <a:pt x="21" y="4"/>
                    </a:lnTo>
                    <a:lnTo>
                      <a:pt x="21" y="3"/>
                    </a:lnTo>
                    <a:lnTo>
                      <a:pt x="22" y="4"/>
                    </a:lnTo>
                    <a:lnTo>
                      <a:pt x="22" y="3"/>
                    </a:lnTo>
                    <a:lnTo>
                      <a:pt x="22" y="4"/>
                    </a:lnTo>
                    <a:lnTo>
                      <a:pt x="22" y="4"/>
                    </a:lnTo>
                    <a:lnTo>
                      <a:pt x="22" y="5"/>
                    </a:lnTo>
                    <a:lnTo>
                      <a:pt x="22" y="4"/>
                    </a:lnTo>
                    <a:lnTo>
                      <a:pt x="22" y="5"/>
                    </a:lnTo>
                    <a:lnTo>
                      <a:pt x="22" y="5"/>
                    </a:lnTo>
                    <a:lnTo>
                      <a:pt x="22" y="4"/>
                    </a:lnTo>
                    <a:lnTo>
                      <a:pt x="22" y="5"/>
                    </a:lnTo>
                    <a:lnTo>
                      <a:pt x="22" y="4"/>
                    </a:lnTo>
                    <a:lnTo>
                      <a:pt x="22" y="5"/>
                    </a:lnTo>
                    <a:lnTo>
                      <a:pt x="22" y="4"/>
                    </a:lnTo>
                    <a:lnTo>
                      <a:pt x="22" y="5"/>
                    </a:lnTo>
                    <a:lnTo>
                      <a:pt x="22" y="4"/>
                    </a:lnTo>
                    <a:lnTo>
                      <a:pt x="22" y="5"/>
                    </a:lnTo>
                    <a:lnTo>
                      <a:pt x="22" y="4"/>
                    </a:lnTo>
                    <a:lnTo>
                      <a:pt x="22" y="5"/>
                    </a:lnTo>
                    <a:lnTo>
                      <a:pt x="23" y="5"/>
                    </a:lnTo>
                    <a:lnTo>
                      <a:pt x="23" y="4"/>
                    </a:lnTo>
                    <a:lnTo>
                      <a:pt x="23" y="5"/>
                    </a:lnTo>
                    <a:lnTo>
                      <a:pt x="23" y="4"/>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5"/>
                    </a:lnTo>
                    <a:lnTo>
                      <a:pt x="23" y="6"/>
                    </a:lnTo>
                    <a:lnTo>
                      <a:pt x="24" y="5"/>
                    </a:lnTo>
                    <a:lnTo>
                      <a:pt x="24" y="6"/>
                    </a:lnTo>
                    <a:lnTo>
                      <a:pt x="24" y="5"/>
                    </a:lnTo>
                    <a:lnTo>
                      <a:pt x="24" y="6"/>
                    </a:lnTo>
                    <a:lnTo>
                      <a:pt x="24" y="5"/>
                    </a:lnTo>
                    <a:lnTo>
                      <a:pt x="24" y="5"/>
                    </a:lnTo>
                    <a:lnTo>
                      <a:pt x="24" y="6"/>
                    </a:lnTo>
                    <a:lnTo>
                      <a:pt x="24" y="5"/>
                    </a:lnTo>
                    <a:lnTo>
                      <a:pt x="24" y="5"/>
                    </a:lnTo>
                    <a:lnTo>
                      <a:pt x="24" y="6"/>
                    </a:lnTo>
                    <a:lnTo>
                      <a:pt x="24" y="5"/>
                    </a:lnTo>
                    <a:lnTo>
                      <a:pt x="24" y="5"/>
                    </a:lnTo>
                    <a:lnTo>
                      <a:pt x="24" y="6"/>
                    </a:lnTo>
                    <a:lnTo>
                      <a:pt x="24" y="6"/>
                    </a:lnTo>
                    <a:lnTo>
                      <a:pt x="24" y="5"/>
                    </a:lnTo>
                    <a:lnTo>
                      <a:pt x="24" y="6"/>
                    </a:lnTo>
                    <a:lnTo>
                      <a:pt x="25" y="6"/>
                    </a:lnTo>
                    <a:lnTo>
                      <a:pt x="25" y="5"/>
                    </a:lnTo>
                    <a:lnTo>
                      <a:pt x="25" y="5"/>
                    </a:lnTo>
                    <a:lnTo>
                      <a:pt x="25" y="6"/>
                    </a:lnTo>
                    <a:lnTo>
                      <a:pt x="25" y="5"/>
                    </a:lnTo>
                    <a:lnTo>
                      <a:pt x="25" y="6"/>
                    </a:lnTo>
                    <a:lnTo>
                      <a:pt x="25" y="5"/>
                    </a:lnTo>
                    <a:lnTo>
                      <a:pt x="25" y="5"/>
                    </a:lnTo>
                    <a:lnTo>
                      <a:pt x="25" y="6"/>
                    </a:lnTo>
                    <a:lnTo>
                      <a:pt x="25" y="5"/>
                    </a:lnTo>
                    <a:lnTo>
                      <a:pt x="25" y="5"/>
                    </a:lnTo>
                    <a:lnTo>
                      <a:pt x="26" y="5"/>
                    </a:lnTo>
                    <a:lnTo>
                      <a:pt x="26" y="5"/>
                    </a:lnTo>
                    <a:lnTo>
                      <a:pt x="26" y="5"/>
                    </a:lnTo>
                    <a:lnTo>
                      <a:pt x="26" y="5"/>
                    </a:lnTo>
                    <a:lnTo>
                      <a:pt x="26" y="5"/>
                    </a:lnTo>
                    <a:lnTo>
                      <a:pt x="26" y="5"/>
                    </a:lnTo>
                    <a:lnTo>
                      <a:pt x="26" y="5"/>
                    </a:lnTo>
                    <a:lnTo>
                      <a:pt x="26" y="5"/>
                    </a:lnTo>
                    <a:lnTo>
                      <a:pt x="26" y="5"/>
                    </a:lnTo>
                    <a:lnTo>
                      <a:pt x="26" y="5"/>
                    </a:lnTo>
                    <a:lnTo>
                      <a:pt x="26"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7" y="5"/>
                    </a:lnTo>
                    <a:lnTo>
                      <a:pt x="28" y="5"/>
                    </a:lnTo>
                    <a:lnTo>
                      <a:pt x="28" y="6"/>
                    </a:lnTo>
                    <a:lnTo>
                      <a:pt x="28" y="5"/>
                    </a:lnTo>
                    <a:lnTo>
                      <a:pt x="28" y="5"/>
                    </a:lnTo>
                    <a:lnTo>
                      <a:pt x="28" y="5"/>
                    </a:lnTo>
                    <a:lnTo>
                      <a:pt x="28" y="5"/>
                    </a:lnTo>
                    <a:lnTo>
                      <a:pt x="28" y="5"/>
                    </a:lnTo>
                    <a:lnTo>
                      <a:pt x="28" y="5"/>
                    </a:lnTo>
                    <a:lnTo>
                      <a:pt x="28" y="6"/>
                    </a:lnTo>
                    <a:lnTo>
                      <a:pt x="28" y="5"/>
                    </a:lnTo>
                    <a:lnTo>
                      <a:pt x="29" y="5"/>
                    </a:lnTo>
                    <a:lnTo>
                      <a:pt x="29" y="6"/>
                    </a:lnTo>
                    <a:lnTo>
                      <a:pt x="29" y="5"/>
                    </a:lnTo>
                    <a:lnTo>
                      <a:pt x="29" y="6"/>
                    </a:lnTo>
                    <a:lnTo>
                      <a:pt x="29" y="5"/>
                    </a:lnTo>
                    <a:lnTo>
                      <a:pt x="29" y="6"/>
                    </a:lnTo>
                    <a:lnTo>
                      <a:pt x="29" y="5"/>
                    </a:lnTo>
                    <a:lnTo>
                      <a:pt x="29" y="6"/>
                    </a:lnTo>
                    <a:lnTo>
                      <a:pt x="29" y="5"/>
                    </a:lnTo>
                    <a:lnTo>
                      <a:pt x="29" y="6"/>
                    </a:lnTo>
                    <a:lnTo>
                      <a:pt x="29" y="6"/>
                    </a:lnTo>
                    <a:lnTo>
                      <a:pt x="29" y="5"/>
                    </a:lnTo>
                    <a:lnTo>
                      <a:pt x="29" y="6"/>
                    </a:lnTo>
                    <a:lnTo>
                      <a:pt x="29" y="5"/>
                    </a:lnTo>
                    <a:lnTo>
                      <a:pt x="29" y="6"/>
                    </a:lnTo>
                    <a:lnTo>
                      <a:pt x="29" y="6"/>
                    </a:lnTo>
                    <a:lnTo>
                      <a:pt x="29" y="5"/>
                    </a:lnTo>
                    <a:lnTo>
                      <a:pt x="29" y="6"/>
                    </a:lnTo>
                    <a:lnTo>
                      <a:pt x="30" y="6"/>
                    </a:lnTo>
                    <a:lnTo>
                      <a:pt x="30" y="5"/>
                    </a:lnTo>
                    <a:lnTo>
                      <a:pt x="30" y="6"/>
                    </a:lnTo>
                    <a:lnTo>
                      <a:pt x="30" y="5"/>
                    </a:lnTo>
                    <a:lnTo>
                      <a:pt x="30" y="6"/>
                    </a:lnTo>
                    <a:lnTo>
                      <a:pt x="30" y="6"/>
                    </a:lnTo>
                    <a:lnTo>
                      <a:pt x="30" y="5"/>
                    </a:lnTo>
                    <a:lnTo>
                      <a:pt x="30" y="6"/>
                    </a:lnTo>
                    <a:lnTo>
                      <a:pt x="30" y="6"/>
                    </a:lnTo>
                    <a:lnTo>
                      <a:pt x="30" y="5"/>
                    </a:lnTo>
                    <a:lnTo>
                      <a:pt x="30" y="6"/>
                    </a:lnTo>
                    <a:lnTo>
                      <a:pt x="30" y="5"/>
                    </a:lnTo>
                    <a:lnTo>
                      <a:pt x="30" y="6"/>
                    </a:lnTo>
                    <a:lnTo>
                      <a:pt x="30" y="5"/>
                    </a:lnTo>
                    <a:lnTo>
                      <a:pt x="30" y="6"/>
                    </a:lnTo>
                    <a:lnTo>
                      <a:pt x="30" y="5"/>
                    </a:lnTo>
                    <a:lnTo>
                      <a:pt x="30" y="6"/>
                    </a:lnTo>
                    <a:lnTo>
                      <a:pt x="30" y="5"/>
                    </a:lnTo>
                    <a:lnTo>
                      <a:pt x="30" y="6"/>
                    </a:lnTo>
                    <a:lnTo>
                      <a:pt x="31" y="6"/>
                    </a:lnTo>
                    <a:lnTo>
                      <a:pt x="31" y="5"/>
                    </a:lnTo>
                    <a:lnTo>
                      <a:pt x="31" y="6"/>
                    </a:lnTo>
                    <a:lnTo>
                      <a:pt x="31" y="5"/>
                    </a:lnTo>
                    <a:lnTo>
                      <a:pt x="31" y="6"/>
                    </a:lnTo>
                    <a:lnTo>
                      <a:pt x="31" y="5"/>
                    </a:lnTo>
                    <a:lnTo>
                      <a:pt x="31" y="6"/>
                    </a:lnTo>
                    <a:lnTo>
                      <a:pt x="31" y="5"/>
                    </a:lnTo>
                    <a:lnTo>
                      <a:pt x="31" y="5"/>
                    </a:lnTo>
                    <a:lnTo>
                      <a:pt x="31" y="6"/>
                    </a:lnTo>
                    <a:lnTo>
                      <a:pt x="31" y="5"/>
                    </a:lnTo>
                    <a:lnTo>
                      <a:pt x="31" y="6"/>
                    </a:lnTo>
                    <a:lnTo>
                      <a:pt x="31" y="5"/>
                    </a:lnTo>
                    <a:lnTo>
                      <a:pt x="31" y="6"/>
                    </a:lnTo>
                    <a:lnTo>
                      <a:pt x="31" y="6"/>
                    </a:lnTo>
                    <a:lnTo>
                      <a:pt x="31" y="5"/>
                    </a:lnTo>
                    <a:lnTo>
                      <a:pt x="31" y="6"/>
                    </a:lnTo>
                    <a:lnTo>
                      <a:pt x="31" y="6"/>
                    </a:lnTo>
                    <a:lnTo>
                      <a:pt x="31" y="5"/>
                    </a:lnTo>
                    <a:lnTo>
                      <a:pt x="31" y="6"/>
                    </a:lnTo>
                    <a:lnTo>
                      <a:pt x="31" y="5"/>
                    </a:lnTo>
                    <a:lnTo>
                      <a:pt x="31" y="5"/>
                    </a:lnTo>
                    <a:lnTo>
                      <a:pt x="31" y="7"/>
                    </a:lnTo>
                    <a:lnTo>
                      <a:pt x="32" y="6"/>
                    </a:lnTo>
                    <a:lnTo>
                      <a:pt x="32" y="7"/>
                    </a:lnTo>
                    <a:lnTo>
                      <a:pt x="32" y="6"/>
                    </a:lnTo>
                    <a:lnTo>
                      <a:pt x="32" y="6"/>
                    </a:lnTo>
                    <a:lnTo>
                      <a:pt x="32" y="5"/>
                    </a:lnTo>
                    <a:lnTo>
                      <a:pt x="32" y="6"/>
                    </a:lnTo>
                    <a:lnTo>
                      <a:pt x="32" y="6"/>
                    </a:lnTo>
                    <a:lnTo>
                      <a:pt x="32" y="5"/>
                    </a:lnTo>
                    <a:lnTo>
                      <a:pt x="32" y="5"/>
                    </a:lnTo>
                    <a:lnTo>
                      <a:pt x="32" y="6"/>
                    </a:lnTo>
                    <a:lnTo>
                      <a:pt x="32" y="5"/>
                    </a:lnTo>
                    <a:lnTo>
                      <a:pt x="33" y="6"/>
                    </a:lnTo>
                    <a:lnTo>
                      <a:pt x="33" y="5"/>
                    </a:lnTo>
                    <a:lnTo>
                      <a:pt x="33" y="5"/>
                    </a:lnTo>
                    <a:lnTo>
                      <a:pt x="33" y="6"/>
                    </a:lnTo>
                    <a:lnTo>
                      <a:pt x="33" y="5"/>
                    </a:lnTo>
                    <a:lnTo>
                      <a:pt x="33" y="6"/>
                    </a:lnTo>
                    <a:lnTo>
                      <a:pt x="33" y="5"/>
                    </a:lnTo>
                    <a:lnTo>
                      <a:pt x="33" y="6"/>
                    </a:lnTo>
                    <a:lnTo>
                      <a:pt x="33" y="5"/>
                    </a:lnTo>
                    <a:lnTo>
                      <a:pt x="33" y="5"/>
                    </a:lnTo>
                    <a:lnTo>
                      <a:pt x="33" y="6"/>
                    </a:lnTo>
                    <a:lnTo>
                      <a:pt x="33" y="5"/>
                    </a:lnTo>
                    <a:lnTo>
                      <a:pt x="33" y="5"/>
                    </a:lnTo>
                    <a:lnTo>
                      <a:pt x="34" y="6"/>
                    </a:lnTo>
                    <a:lnTo>
                      <a:pt x="34" y="5"/>
                    </a:lnTo>
                    <a:lnTo>
                      <a:pt x="34" y="5"/>
                    </a:lnTo>
                    <a:lnTo>
                      <a:pt x="34" y="6"/>
                    </a:lnTo>
                    <a:lnTo>
                      <a:pt x="34" y="5"/>
                    </a:lnTo>
                    <a:lnTo>
                      <a:pt x="34" y="5"/>
                    </a:lnTo>
                    <a:lnTo>
                      <a:pt x="34" y="5"/>
                    </a:lnTo>
                    <a:lnTo>
                      <a:pt x="34" y="6"/>
                    </a:lnTo>
                    <a:lnTo>
                      <a:pt x="34" y="5"/>
                    </a:lnTo>
                    <a:lnTo>
                      <a:pt x="34" y="6"/>
                    </a:lnTo>
                    <a:lnTo>
                      <a:pt x="34" y="5"/>
                    </a:lnTo>
                    <a:lnTo>
                      <a:pt x="34" y="5"/>
                    </a:lnTo>
                    <a:lnTo>
                      <a:pt x="34" y="6"/>
                    </a:lnTo>
                    <a:lnTo>
                      <a:pt x="34" y="5"/>
                    </a:lnTo>
                    <a:lnTo>
                      <a:pt x="34" y="7"/>
                    </a:lnTo>
                    <a:lnTo>
                      <a:pt x="34" y="5"/>
                    </a:lnTo>
                    <a:lnTo>
                      <a:pt x="34" y="6"/>
                    </a:lnTo>
                    <a:lnTo>
                      <a:pt x="34" y="5"/>
                    </a:lnTo>
                    <a:lnTo>
                      <a:pt x="35" y="5"/>
                    </a:lnTo>
                    <a:lnTo>
                      <a:pt x="35" y="6"/>
                    </a:lnTo>
                    <a:lnTo>
                      <a:pt x="35" y="5"/>
                    </a:lnTo>
                    <a:lnTo>
                      <a:pt x="35" y="5"/>
                    </a:lnTo>
                    <a:lnTo>
                      <a:pt x="35" y="5"/>
                    </a:lnTo>
                    <a:lnTo>
                      <a:pt x="35" y="5"/>
                    </a:lnTo>
                    <a:lnTo>
                      <a:pt x="35" y="5"/>
                    </a:lnTo>
                    <a:lnTo>
                      <a:pt x="35" y="5"/>
                    </a:lnTo>
                    <a:lnTo>
                      <a:pt x="35" y="6"/>
                    </a:lnTo>
                    <a:lnTo>
                      <a:pt x="35" y="5"/>
                    </a:lnTo>
                    <a:lnTo>
                      <a:pt x="36" y="5"/>
                    </a:lnTo>
                    <a:lnTo>
                      <a:pt x="36" y="6"/>
                    </a:lnTo>
                    <a:lnTo>
                      <a:pt x="36" y="5"/>
                    </a:lnTo>
                    <a:lnTo>
                      <a:pt x="36" y="6"/>
                    </a:lnTo>
                    <a:lnTo>
                      <a:pt x="36" y="5"/>
                    </a:lnTo>
                    <a:lnTo>
                      <a:pt x="36" y="6"/>
                    </a:lnTo>
                    <a:lnTo>
                      <a:pt x="36" y="5"/>
                    </a:lnTo>
                    <a:lnTo>
                      <a:pt x="36" y="5"/>
                    </a:lnTo>
                    <a:lnTo>
                      <a:pt x="36" y="6"/>
                    </a:lnTo>
                    <a:lnTo>
                      <a:pt x="36" y="5"/>
                    </a:lnTo>
                    <a:lnTo>
                      <a:pt x="36" y="6"/>
                    </a:lnTo>
                    <a:lnTo>
                      <a:pt x="36" y="5"/>
                    </a:lnTo>
                    <a:lnTo>
                      <a:pt x="36" y="6"/>
                    </a:lnTo>
                    <a:lnTo>
                      <a:pt x="36" y="5"/>
                    </a:lnTo>
                    <a:lnTo>
                      <a:pt x="36" y="6"/>
                    </a:lnTo>
                    <a:lnTo>
                      <a:pt x="36" y="5"/>
                    </a:lnTo>
                    <a:lnTo>
                      <a:pt x="36" y="6"/>
                    </a:lnTo>
                    <a:lnTo>
                      <a:pt x="37" y="6"/>
                    </a:lnTo>
                    <a:lnTo>
                      <a:pt x="37" y="5"/>
                    </a:lnTo>
                    <a:lnTo>
                      <a:pt x="37" y="7"/>
                    </a:lnTo>
                    <a:lnTo>
                      <a:pt x="37" y="6"/>
                    </a:lnTo>
                    <a:lnTo>
                      <a:pt x="37" y="6"/>
                    </a:lnTo>
                    <a:lnTo>
                      <a:pt x="37" y="5"/>
                    </a:lnTo>
                    <a:lnTo>
                      <a:pt x="37" y="5"/>
                    </a:lnTo>
                    <a:lnTo>
                      <a:pt x="37" y="6"/>
                    </a:lnTo>
                    <a:lnTo>
                      <a:pt x="37" y="6"/>
                    </a:lnTo>
                    <a:lnTo>
                      <a:pt x="37" y="5"/>
                    </a:lnTo>
                    <a:lnTo>
                      <a:pt x="37" y="6"/>
                    </a:lnTo>
                    <a:lnTo>
                      <a:pt x="37" y="5"/>
                    </a:lnTo>
                    <a:lnTo>
                      <a:pt x="37" y="6"/>
                    </a:lnTo>
                    <a:lnTo>
                      <a:pt x="37" y="5"/>
                    </a:lnTo>
                    <a:lnTo>
                      <a:pt x="37" y="5"/>
                    </a:lnTo>
                    <a:lnTo>
                      <a:pt x="37" y="6"/>
                    </a:lnTo>
                    <a:lnTo>
                      <a:pt x="37" y="5"/>
                    </a:lnTo>
                    <a:lnTo>
                      <a:pt x="38" y="5"/>
                    </a:lnTo>
                    <a:lnTo>
                      <a:pt x="38" y="6"/>
                    </a:lnTo>
                    <a:lnTo>
                      <a:pt x="38" y="5"/>
                    </a:lnTo>
                    <a:lnTo>
                      <a:pt x="38" y="6"/>
                    </a:lnTo>
                    <a:lnTo>
                      <a:pt x="38" y="5"/>
                    </a:lnTo>
                    <a:lnTo>
                      <a:pt x="38" y="6"/>
                    </a:lnTo>
                    <a:lnTo>
                      <a:pt x="39" y="5"/>
                    </a:lnTo>
                    <a:lnTo>
                      <a:pt x="39" y="6"/>
                    </a:lnTo>
                    <a:lnTo>
                      <a:pt x="39" y="5"/>
                    </a:lnTo>
                    <a:lnTo>
                      <a:pt x="39" y="6"/>
                    </a:lnTo>
                    <a:lnTo>
                      <a:pt x="39" y="5"/>
                    </a:lnTo>
                    <a:lnTo>
                      <a:pt x="39" y="6"/>
                    </a:lnTo>
                    <a:lnTo>
                      <a:pt x="39" y="6"/>
                    </a:lnTo>
                    <a:lnTo>
                      <a:pt x="39" y="7"/>
                    </a:lnTo>
                    <a:lnTo>
                      <a:pt x="39" y="6"/>
                    </a:lnTo>
                    <a:lnTo>
                      <a:pt x="39" y="6"/>
                    </a:lnTo>
                    <a:lnTo>
                      <a:pt x="39" y="7"/>
                    </a:lnTo>
                    <a:lnTo>
                      <a:pt x="39" y="6"/>
                    </a:lnTo>
                    <a:lnTo>
                      <a:pt x="39" y="6"/>
                    </a:lnTo>
                    <a:lnTo>
                      <a:pt x="39" y="7"/>
                    </a:lnTo>
                    <a:lnTo>
                      <a:pt x="39" y="6"/>
                    </a:lnTo>
                    <a:lnTo>
                      <a:pt x="39" y="6"/>
                    </a:lnTo>
                    <a:lnTo>
                      <a:pt x="39" y="7"/>
                    </a:lnTo>
                    <a:lnTo>
                      <a:pt x="39" y="6"/>
                    </a:lnTo>
                    <a:lnTo>
                      <a:pt x="39" y="7"/>
                    </a:lnTo>
                    <a:lnTo>
                      <a:pt x="39" y="6"/>
                    </a:lnTo>
                    <a:lnTo>
                      <a:pt x="40" y="6"/>
                    </a:lnTo>
                    <a:lnTo>
                      <a:pt x="40" y="5"/>
                    </a:lnTo>
                    <a:lnTo>
                      <a:pt x="40" y="6"/>
                    </a:lnTo>
                    <a:lnTo>
                      <a:pt x="40" y="6"/>
                    </a:lnTo>
                    <a:lnTo>
                      <a:pt x="40" y="5"/>
                    </a:lnTo>
                    <a:lnTo>
                      <a:pt x="40" y="7"/>
                    </a:lnTo>
                    <a:lnTo>
                      <a:pt x="40" y="6"/>
                    </a:lnTo>
                    <a:lnTo>
                      <a:pt x="40" y="6"/>
                    </a:lnTo>
                    <a:lnTo>
                      <a:pt x="40" y="7"/>
                    </a:lnTo>
                    <a:lnTo>
                      <a:pt x="40" y="6"/>
                    </a:lnTo>
                    <a:lnTo>
                      <a:pt x="40" y="7"/>
                    </a:lnTo>
                    <a:lnTo>
                      <a:pt x="40" y="6"/>
                    </a:lnTo>
                    <a:lnTo>
                      <a:pt x="40" y="7"/>
                    </a:lnTo>
                    <a:lnTo>
                      <a:pt x="40" y="6"/>
                    </a:lnTo>
                    <a:lnTo>
                      <a:pt x="40" y="7"/>
                    </a:lnTo>
                    <a:lnTo>
                      <a:pt x="40" y="6"/>
                    </a:lnTo>
                    <a:lnTo>
                      <a:pt x="41" y="7"/>
                    </a:lnTo>
                    <a:lnTo>
                      <a:pt x="41" y="6"/>
                    </a:lnTo>
                    <a:lnTo>
                      <a:pt x="41" y="7"/>
                    </a:lnTo>
                    <a:lnTo>
                      <a:pt x="41" y="6"/>
                    </a:lnTo>
                    <a:lnTo>
                      <a:pt x="41" y="7"/>
                    </a:lnTo>
                    <a:lnTo>
                      <a:pt x="41" y="6"/>
                    </a:lnTo>
                    <a:lnTo>
                      <a:pt x="41" y="7"/>
                    </a:lnTo>
                    <a:lnTo>
                      <a:pt x="41" y="6"/>
                    </a:lnTo>
                    <a:lnTo>
                      <a:pt x="41" y="7"/>
                    </a:lnTo>
                    <a:lnTo>
                      <a:pt x="41" y="7"/>
                    </a:lnTo>
                    <a:lnTo>
                      <a:pt x="41" y="6"/>
                    </a:lnTo>
                  </a:path>
                </a:pathLst>
              </a:custGeom>
              <a:noFill/>
              <a:ln w="0">
                <a:solidFill>
                  <a:srgbClr val="FFFF66"/>
                </a:solidFill>
                <a:prstDash val="solid"/>
                <a:round/>
                <a:headEnd/>
                <a:tailEnd/>
              </a:ln>
            </p:spPr>
            <p:txBody>
              <a:bodyPr/>
              <a:lstStyle/>
              <a:p>
                <a:endParaRPr lang="en-GB"/>
              </a:p>
            </p:txBody>
          </p:sp>
          <p:sp>
            <p:nvSpPr>
              <p:cNvPr id="214034" name="Freeform 18"/>
              <p:cNvSpPr>
                <a:spLocks/>
              </p:cNvSpPr>
              <p:nvPr/>
            </p:nvSpPr>
            <p:spPr bwMode="auto">
              <a:xfrm>
                <a:off x="891" y="1946"/>
                <a:ext cx="303" cy="36"/>
              </a:xfrm>
              <a:custGeom>
                <a:avLst/>
                <a:gdLst/>
                <a:ahLst/>
                <a:cxnLst>
                  <a:cxn ang="0">
                    <a:pos x="1" y="2"/>
                  </a:cxn>
                  <a:cxn ang="0">
                    <a:pos x="1" y="2"/>
                  </a:cxn>
                  <a:cxn ang="0">
                    <a:pos x="2" y="2"/>
                  </a:cxn>
                  <a:cxn ang="0">
                    <a:pos x="2" y="1"/>
                  </a:cxn>
                  <a:cxn ang="0">
                    <a:pos x="3" y="2"/>
                  </a:cxn>
                  <a:cxn ang="0">
                    <a:pos x="3" y="2"/>
                  </a:cxn>
                  <a:cxn ang="0">
                    <a:pos x="4" y="1"/>
                  </a:cxn>
                  <a:cxn ang="0">
                    <a:pos x="5" y="3"/>
                  </a:cxn>
                  <a:cxn ang="0">
                    <a:pos x="6" y="3"/>
                  </a:cxn>
                  <a:cxn ang="0">
                    <a:pos x="6" y="3"/>
                  </a:cxn>
                  <a:cxn ang="0">
                    <a:pos x="7" y="3"/>
                  </a:cxn>
                  <a:cxn ang="0">
                    <a:pos x="8" y="3"/>
                  </a:cxn>
                  <a:cxn ang="0">
                    <a:pos x="9" y="2"/>
                  </a:cxn>
                  <a:cxn ang="0">
                    <a:pos x="9" y="3"/>
                  </a:cxn>
                  <a:cxn ang="0">
                    <a:pos x="10" y="2"/>
                  </a:cxn>
                  <a:cxn ang="0">
                    <a:pos x="10" y="2"/>
                  </a:cxn>
                  <a:cxn ang="0">
                    <a:pos x="12" y="3"/>
                  </a:cxn>
                  <a:cxn ang="0">
                    <a:pos x="12" y="3"/>
                  </a:cxn>
                  <a:cxn ang="0">
                    <a:pos x="13" y="3"/>
                  </a:cxn>
                  <a:cxn ang="0">
                    <a:pos x="13" y="3"/>
                  </a:cxn>
                  <a:cxn ang="0">
                    <a:pos x="13" y="3"/>
                  </a:cxn>
                  <a:cxn ang="0">
                    <a:pos x="14" y="3"/>
                  </a:cxn>
                  <a:cxn ang="0">
                    <a:pos x="14" y="3"/>
                  </a:cxn>
                  <a:cxn ang="0">
                    <a:pos x="14" y="3"/>
                  </a:cxn>
                  <a:cxn ang="0">
                    <a:pos x="15" y="3"/>
                  </a:cxn>
                  <a:cxn ang="0">
                    <a:pos x="16" y="3"/>
                  </a:cxn>
                  <a:cxn ang="0">
                    <a:pos x="17" y="3"/>
                  </a:cxn>
                  <a:cxn ang="0">
                    <a:pos x="17" y="3"/>
                  </a:cxn>
                  <a:cxn ang="0">
                    <a:pos x="18" y="3"/>
                  </a:cxn>
                  <a:cxn ang="0">
                    <a:pos x="19" y="3"/>
                  </a:cxn>
                  <a:cxn ang="0">
                    <a:pos x="20" y="3"/>
                  </a:cxn>
                  <a:cxn ang="0">
                    <a:pos x="20" y="3"/>
                  </a:cxn>
                  <a:cxn ang="0">
                    <a:pos x="20" y="3"/>
                  </a:cxn>
                  <a:cxn ang="0">
                    <a:pos x="21" y="3"/>
                  </a:cxn>
                  <a:cxn ang="0">
                    <a:pos x="22" y="3"/>
                  </a:cxn>
                  <a:cxn ang="0">
                    <a:pos x="22" y="3"/>
                  </a:cxn>
                  <a:cxn ang="0">
                    <a:pos x="23" y="3"/>
                  </a:cxn>
                  <a:cxn ang="0">
                    <a:pos x="23" y="2"/>
                  </a:cxn>
                  <a:cxn ang="0">
                    <a:pos x="24" y="2"/>
                  </a:cxn>
                  <a:cxn ang="0">
                    <a:pos x="25" y="3"/>
                  </a:cxn>
                  <a:cxn ang="0">
                    <a:pos x="25" y="2"/>
                  </a:cxn>
                  <a:cxn ang="0">
                    <a:pos x="26" y="3"/>
                  </a:cxn>
                  <a:cxn ang="0">
                    <a:pos x="27" y="3"/>
                  </a:cxn>
                  <a:cxn ang="0">
                    <a:pos x="28" y="1"/>
                  </a:cxn>
                  <a:cxn ang="0">
                    <a:pos x="28" y="2"/>
                  </a:cxn>
                  <a:cxn ang="0">
                    <a:pos x="29" y="2"/>
                  </a:cxn>
                  <a:cxn ang="0">
                    <a:pos x="29" y="2"/>
                  </a:cxn>
                  <a:cxn ang="0">
                    <a:pos x="30" y="1"/>
                  </a:cxn>
                  <a:cxn ang="0">
                    <a:pos x="31" y="1"/>
                  </a:cxn>
                  <a:cxn ang="0">
                    <a:pos x="32" y="2"/>
                  </a:cxn>
                  <a:cxn ang="0">
                    <a:pos x="32" y="2"/>
                  </a:cxn>
                  <a:cxn ang="0">
                    <a:pos x="33" y="2"/>
                  </a:cxn>
                  <a:cxn ang="0">
                    <a:pos x="34" y="2"/>
                  </a:cxn>
                  <a:cxn ang="0">
                    <a:pos x="34" y="2"/>
                  </a:cxn>
                  <a:cxn ang="0">
                    <a:pos x="35" y="2"/>
                  </a:cxn>
                  <a:cxn ang="0">
                    <a:pos x="37" y="2"/>
                  </a:cxn>
                  <a:cxn ang="0">
                    <a:pos x="38" y="2"/>
                  </a:cxn>
                </a:cxnLst>
                <a:rect l="0" t="0" r="r" b="b"/>
                <a:pathLst>
                  <a:path w="38" h="4">
                    <a:moveTo>
                      <a:pt x="0" y="1"/>
                    </a:moveTo>
                    <a:lnTo>
                      <a:pt x="0" y="2"/>
                    </a:lnTo>
                    <a:lnTo>
                      <a:pt x="0" y="2"/>
                    </a:lnTo>
                    <a:lnTo>
                      <a:pt x="0" y="1"/>
                    </a:lnTo>
                    <a:lnTo>
                      <a:pt x="0" y="2"/>
                    </a:lnTo>
                    <a:lnTo>
                      <a:pt x="1" y="2"/>
                    </a:lnTo>
                    <a:lnTo>
                      <a:pt x="1" y="3"/>
                    </a:lnTo>
                    <a:lnTo>
                      <a:pt x="1" y="2"/>
                    </a:lnTo>
                    <a:lnTo>
                      <a:pt x="1" y="2"/>
                    </a:lnTo>
                    <a:lnTo>
                      <a:pt x="1" y="1"/>
                    </a:lnTo>
                    <a:lnTo>
                      <a:pt x="1" y="3"/>
                    </a:lnTo>
                    <a:lnTo>
                      <a:pt x="1" y="1"/>
                    </a:lnTo>
                    <a:lnTo>
                      <a:pt x="1" y="2"/>
                    </a:lnTo>
                    <a:lnTo>
                      <a:pt x="1" y="1"/>
                    </a:lnTo>
                    <a:lnTo>
                      <a:pt x="1" y="2"/>
                    </a:lnTo>
                    <a:lnTo>
                      <a:pt x="1" y="1"/>
                    </a:lnTo>
                    <a:lnTo>
                      <a:pt x="1" y="2"/>
                    </a:lnTo>
                    <a:lnTo>
                      <a:pt x="1" y="2"/>
                    </a:lnTo>
                    <a:lnTo>
                      <a:pt x="1" y="1"/>
                    </a:lnTo>
                    <a:lnTo>
                      <a:pt x="1" y="2"/>
                    </a:lnTo>
                    <a:lnTo>
                      <a:pt x="1" y="1"/>
                    </a:lnTo>
                    <a:lnTo>
                      <a:pt x="2" y="2"/>
                    </a:lnTo>
                    <a:lnTo>
                      <a:pt x="2" y="1"/>
                    </a:lnTo>
                    <a:lnTo>
                      <a:pt x="2" y="2"/>
                    </a:lnTo>
                    <a:lnTo>
                      <a:pt x="2" y="2"/>
                    </a:lnTo>
                    <a:lnTo>
                      <a:pt x="2" y="1"/>
                    </a:lnTo>
                    <a:lnTo>
                      <a:pt x="2" y="2"/>
                    </a:lnTo>
                    <a:lnTo>
                      <a:pt x="2" y="2"/>
                    </a:lnTo>
                    <a:lnTo>
                      <a:pt x="2" y="1"/>
                    </a:lnTo>
                    <a:lnTo>
                      <a:pt x="2" y="2"/>
                    </a:lnTo>
                    <a:lnTo>
                      <a:pt x="2" y="2"/>
                    </a:lnTo>
                    <a:lnTo>
                      <a:pt x="2" y="1"/>
                    </a:lnTo>
                    <a:lnTo>
                      <a:pt x="2" y="2"/>
                    </a:lnTo>
                    <a:lnTo>
                      <a:pt x="2" y="1"/>
                    </a:lnTo>
                    <a:lnTo>
                      <a:pt x="2" y="2"/>
                    </a:lnTo>
                    <a:lnTo>
                      <a:pt x="2" y="1"/>
                    </a:lnTo>
                    <a:lnTo>
                      <a:pt x="2" y="3"/>
                    </a:lnTo>
                    <a:lnTo>
                      <a:pt x="2" y="2"/>
                    </a:lnTo>
                    <a:lnTo>
                      <a:pt x="2" y="2"/>
                    </a:lnTo>
                    <a:lnTo>
                      <a:pt x="2" y="3"/>
                    </a:lnTo>
                    <a:lnTo>
                      <a:pt x="2" y="2"/>
                    </a:lnTo>
                    <a:lnTo>
                      <a:pt x="3" y="3"/>
                    </a:lnTo>
                    <a:lnTo>
                      <a:pt x="3" y="1"/>
                    </a:lnTo>
                    <a:lnTo>
                      <a:pt x="3" y="2"/>
                    </a:lnTo>
                    <a:lnTo>
                      <a:pt x="3" y="2"/>
                    </a:lnTo>
                    <a:lnTo>
                      <a:pt x="3" y="3"/>
                    </a:lnTo>
                    <a:lnTo>
                      <a:pt x="3" y="2"/>
                    </a:lnTo>
                    <a:lnTo>
                      <a:pt x="3" y="2"/>
                    </a:lnTo>
                    <a:lnTo>
                      <a:pt x="3" y="3"/>
                    </a:lnTo>
                    <a:lnTo>
                      <a:pt x="3" y="2"/>
                    </a:lnTo>
                    <a:lnTo>
                      <a:pt x="3" y="2"/>
                    </a:lnTo>
                    <a:lnTo>
                      <a:pt x="3" y="3"/>
                    </a:lnTo>
                    <a:lnTo>
                      <a:pt x="3" y="2"/>
                    </a:lnTo>
                    <a:lnTo>
                      <a:pt x="3" y="2"/>
                    </a:lnTo>
                    <a:lnTo>
                      <a:pt x="3" y="3"/>
                    </a:lnTo>
                    <a:lnTo>
                      <a:pt x="3" y="2"/>
                    </a:lnTo>
                    <a:lnTo>
                      <a:pt x="3" y="2"/>
                    </a:lnTo>
                    <a:lnTo>
                      <a:pt x="3" y="3"/>
                    </a:lnTo>
                    <a:lnTo>
                      <a:pt x="3" y="2"/>
                    </a:lnTo>
                    <a:lnTo>
                      <a:pt x="4" y="3"/>
                    </a:lnTo>
                    <a:lnTo>
                      <a:pt x="4" y="2"/>
                    </a:lnTo>
                    <a:lnTo>
                      <a:pt x="4" y="2"/>
                    </a:lnTo>
                    <a:lnTo>
                      <a:pt x="4" y="1"/>
                    </a:lnTo>
                    <a:lnTo>
                      <a:pt x="4" y="2"/>
                    </a:lnTo>
                    <a:lnTo>
                      <a:pt x="4" y="2"/>
                    </a:lnTo>
                    <a:lnTo>
                      <a:pt x="4" y="3"/>
                    </a:lnTo>
                    <a:lnTo>
                      <a:pt x="4" y="2"/>
                    </a:lnTo>
                    <a:lnTo>
                      <a:pt x="4" y="2"/>
                    </a:lnTo>
                    <a:lnTo>
                      <a:pt x="4" y="1"/>
                    </a:lnTo>
                    <a:lnTo>
                      <a:pt x="4" y="2"/>
                    </a:lnTo>
                    <a:lnTo>
                      <a:pt x="5" y="2"/>
                    </a:lnTo>
                    <a:lnTo>
                      <a:pt x="5" y="3"/>
                    </a:lnTo>
                    <a:lnTo>
                      <a:pt x="5" y="2"/>
                    </a:lnTo>
                    <a:lnTo>
                      <a:pt x="5" y="2"/>
                    </a:lnTo>
                    <a:lnTo>
                      <a:pt x="5" y="1"/>
                    </a:lnTo>
                    <a:lnTo>
                      <a:pt x="5" y="2"/>
                    </a:lnTo>
                    <a:lnTo>
                      <a:pt x="5" y="2"/>
                    </a:lnTo>
                    <a:lnTo>
                      <a:pt x="5" y="3"/>
                    </a:lnTo>
                    <a:lnTo>
                      <a:pt x="5" y="2"/>
                    </a:lnTo>
                    <a:lnTo>
                      <a:pt x="6" y="2"/>
                    </a:lnTo>
                    <a:lnTo>
                      <a:pt x="6" y="3"/>
                    </a:lnTo>
                    <a:lnTo>
                      <a:pt x="6" y="2"/>
                    </a:lnTo>
                    <a:lnTo>
                      <a:pt x="6" y="2"/>
                    </a:lnTo>
                    <a:lnTo>
                      <a:pt x="6" y="3"/>
                    </a:lnTo>
                    <a:lnTo>
                      <a:pt x="6" y="2"/>
                    </a:lnTo>
                    <a:lnTo>
                      <a:pt x="6" y="3"/>
                    </a:lnTo>
                    <a:lnTo>
                      <a:pt x="6" y="2"/>
                    </a:lnTo>
                    <a:lnTo>
                      <a:pt x="6" y="3"/>
                    </a:lnTo>
                    <a:lnTo>
                      <a:pt x="6" y="2"/>
                    </a:lnTo>
                    <a:lnTo>
                      <a:pt x="6" y="3"/>
                    </a:lnTo>
                    <a:lnTo>
                      <a:pt x="6" y="2"/>
                    </a:lnTo>
                    <a:lnTo>
                      <a:pt x="7" y="2"/>
                    </a:lnTo>
                    <a:lnTo>
                      <a:pt x="7" y="3"/>
                    </a:lnTo>
                    <a:lnTo>
                      <a:pt x="7" y="2"/>
                    </a:lnTo>
                    <a:lnTo>
                      <a:pt x="7" y="2"/>
                    </a:lnTo>
                    <a:lnTo>
                      <a:pt x="7" y="3"/>
                    </a:lnTo>
                    <a:lnTo>
                      <a:pt x="7" y="2"/>
                    </a:lnTo>
                    <a:lnTo>
                      <a:pt x="7" y="3"/>
                    </a:lnTo>
                    <a:lnTo>
                      <a:pt x="7" y="3"/>
                    </a:lnTo>
                    <a:lnTo>
                      <a:pt x="7" y="2"/>
                    </a:lnTo>
                    <a:lnTo>
                      <a:pt x="7" y="2"/>
                    </a:lnTo>
                    <a:lnTo>
                      <a:pt x="7" y="3"/>
                    </a:lnTo>
                    <a:lnTo>
                      <a:pt x="7" y="3"/>
                    </a:lnTo>
                    <a:lnTo>
                      <a:pt x="7" y="2"/>
                    </a:lnTo>
                    <a:lnTo>
                      <a:pt x="7" y="3"/>
                    </a:lnTo>
                    <a:lnTo>
                      <a:pt x="8" y="3"/>
                    </a:lnTo>
                    <a:lnTo>
                      <a:pt x="8" y="3"/>
                    </a:lnTo>
                    <a:lnTo>
                      <a:pt x="8" y="3"/>
                    </a:lnTo>
                    <a:lnTo>
                      <a:pt x="8" y="3"/>
                    </a:lnTo>
                    <a:lnTo>
                      <a:pt x="8" y="3"/>
                    </a:lnTo>
                    <a:lnTo>
                      <a:pt x="8" y="3"/>
                    </a:lnTo>
                    <a:lnTo>
                      <a:pt x="8" y="3"/>
                    </a:lnTo>
                    <a:lnTo>
                      <a:pt x="9" y="3"/>
                    </a:lnTo>
                    <a:lnTo>
                      <a:pt x="9" y="2"/>
                    </a:lnTo>
                    <a:lnTo>
                      <a:pt x="9" y="3"/>
                    </a:lnTo>
                    <a:lnTo>
                      <a:pt x="9" y="3"/>
                    </a:lnTo>
                    <a:lnTo>
                      <a:pt x="9" y="2"/>
                    </a:lnTo>
                    <a:lnTo>
                      <a:pt x="9" y="3"/>
                    </a:lnTo>
                    <a:lnTo>
                      <a:pt x="9" y="3"/>
                    </a:lnTo>
                    <a:lnTo>
                      <a:pt x="9" y="2"/>
                    </a:lnTo>
                    <a:lnTo>
                      <a:pt x="9" y="3"/>
                    </a:lnTo>
                    <a:lnTo>
                      <a:pt x="9" y="2"/>
                    </a:lnTo>
                    <a:lnTo>
                      <a:pt x="9" y="2"/>
                    </a:lnTo>
                    <a:lnTo>
                      <a:pt x="9" y="3"/>
                    </a:lnTo>
                    <a:lnTo>
                      <a:pt x="9" y="2"/>
                    </a:lnTo>
                    <a:lnTo>
                      <a:pt x="9" y="3"/>
                    </a:lnTo>
                    <a:lnTo>
                      <a:pt x="9" y="2"/>
                    </a:lnTo>
                    <a:lnTo>
                      <a:pt x="9" y="3"/>
                    </a:lnTo>
                    <a:lnTo>
                      <a:pt x="9" y="2"/>
                    </a:lnTo>
                    <a:lnTo>
                      <a:pt x="9" y="3"/>
                    </a:lnTo>
                    <a:lnTo>
                      <a:pt x="9" y="2"/>
                    </a:lnTo>
                    <a:lnTo>
                      <a:pt x="9" y="3"/>
                    </a:lnTo>
                    <a:lnTo>
                      <a:pt x="9" y="2"/>
                    </a:lnTo>
                    <a:lnTo>
                      <a:pt x="10" y="3"/>
                    </a:lnTo>
                    <a:lnTo>
                      <a:pt x="10" y="2"/>
                    </a:lnTo>
                    <a:lnTo>
                      <a:pt x="10" y="3"/>
                    </a:lnTo>
                    <a:lnTo>
                      <a:pt x="10" y="2"/>
                    </a:lnTo>
                    <a:lnTo>
                      <a:pt x="10" y="3"/>
                    </a:lnTo>
                    <a:lnTo>
                      <a:pt x="10" y="2"/>
                    </a:lnTo>
                    <a:lnTo>
                      <a:pt x="10" y="3"/>
                    </a:lnTo>
                    <a:lnTo>
                      <a:pt x="10" y="3"/>
                    </a:lnTo>
                    <a:lnTo>
                      <a:pt x="10" y="2"/>
                    </a:lnTo>
                    <a:lnTo>
                      <a:pt x="10" y="3"/>
                    </a:lnTo>
                    <a:lnTo>
                      <a:pt x="10" y="2"/>
                    </a:lnTo>
                    <a:lnTo>
                      <a:pt x="10" y="3"/>
                    </a:lnTo>
                    <a:lnTo>
                      <a:pt x="11" y="3"/>
                    </a:lnTo>
                    <a:lnTo>
                      <a:pt x="11" y="3"/>
                    </a:lnTo>
                    <a:lnTo>
                      <a:pt x="11" y="3"/>
                    </a:lnTo>
                    <a:lnTo>
                      <a:pt x="11" y="3"/>
                    </a:lnTo>
                    <a:lnTo>
                      <a:pt x="11" y="3"/>
                    </a:lnTo>
                    <a:lnTo>
                      <a:pt x="11"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5" y="3"/>
                    </a:lnTo>
                    <a:lnTo>
                      <a:pt x="15" y="4"/>
                    </a:lnTo>
                    <a:lnTo>
                      <a:pt x="15" y="3"/>
                    </a:lnTo>
                    <a:lnTo>
                      <a:pt x="15" y="4"/>
                    </a:lnTo>
                    <a:lnTo>
                      <a:pt x="15" y="3"/>
                    </a:lnTo>
                    <a:lnTo>
                      <a:pt x="15" y="4"/>
                    </a:lnTo>
                    <a:lnTo>
                      <a:pt x="15" y="3"/>
                    </a:lnTo>
                    <a:lnTo>
                      <a:pt x="15" y="3"/>
                    </a:lnTo>
                    <a:lnTo>
                      <a:pt x="15" y="4"/>
                    </a:lnTo>
                    <a:lnTo>
                      <a:pt x="15"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8" y="3"/>
                    </a:lnTo>
                    <a:lnTo>
                      <a:pt x="18" y="3"/>
                    </a:lnTo>
                    <a:lnTo>
                      <a:pt x="18" y="3"/>
                    </a:lnTo>
                    <a:lnTo>
                      <a:pt x="18" y="3"/>
                    </a:lnTo>
                    <a:lnTo>
                      <a:pt x="18" y="3"/>
                    </a:lnTo>
                    <a:lnTo>
                      <a:pt x="18" y="3"/>
                    </a:lnTo>
                    <a:lnTo>
                      <a:pt x="18" y="3"/>
                    </a:lnTo>
                    <a:lnTo>
                      <a:pt x="19" y="3"/>
                    </a:lnTo>
                    <a:lnTo>
                      <a:pt x="19" y="2"/>
                    </a:lnTo>
                    <a:lnTo>
                      <a:pt x="19" y="3"/>
                    </a:lnTo>
                    <a:lnTo>
                      <a:pt x="19" y="3"/>
                    </a:lnTo>
                    <a:lnTo>
                      <a:pt x="19" y="3"/>
                    </a:lnTo>
                    <a:lnTo>
                      <a:pt x="19" y="3"/>
                    </a:lnTo>
                    <a:lnTo>
                      <a:pt x="19" y="3"/>
                    </a:lnTo>
                    <a:lnTo>
                      <a:pt x="19" y="3"/>
                    </a:lnTo>
                    <a:lnTo>
                      <a:pt x="19" y="3"/>
                    </a:lnTo>
                    <a:lnTo>
                      <a:pt x="19" y="3"/>
                    </a:lnTo>
                    <a:lnTo>
                      <a:pt x="19" y="3"/>
                    </a:lnTo>
                    <a:lnTo>
                      <a:pt x="19"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1" y="3"/>
                    </a:lnTo>
                    <a:lnTo>
                      <a:pt x="21" y="3"/>
                    </a:lnTo>
                    <a:lnTo>
                      <a:pt x="21" y="3"/>
                    </a:lnTo>
                    <a:lnTo>
                      <a:pt x="21" y="3"/>
                    </a:lnTo>
                    <a:lnTo>
                      <a:pt x="21" y="3"/>
                    </a:lnTo>
                    <a:lnTo>
                      <a:pt x="21" y="3"/>
                    </a:lnTo>
                    <a:lnTo>
                      <a:pt x="21" y="3"/>
                    </a:lnTo>
                    <a:lnTo>
                      <a:pt x="21" y="3"/>
                    </a:lnTo>
                    <a:lnTo>
                      <a:pt x="21" y="3"/>
                    </a:lnTo>
                    <a:lnTo>
                      <a:pt x="21" y="3"/>
                    </a:lnTo>
                    <a:lnTo>
                      <a:pt x="21" y="3"/>
                    </a:lnTo>
                    <a:lnTo>
                      <a:pt x="21" y="3"/>
                    </a:lnTo>
                    <a:lnTo>
                      <a:pt x="21" y="2"/>
                    </a:lnTo>
                    <a:lnTo>
                      <a:pt x="21" y="3"/>
                    </a:lnTo>
                    <a:lnTo>
                      <a:pt x="21" y="3"/>
                    </a:lnTo>
                    <a:lnTo>
                      <a:pt x="22" y="3"/>
                    </a:lnTo>
                    <a:lnTo>
                      <a:pt x="22" y="3"/>
                    </a:lnTo>
                    <a:lnTo>
                      <a:pt x="22" y="3"/>
                    </a:lnTo>
                    <a:lnTo>
                      <a:pt x="22" y="3"/>
                    </a:lnTo>
                    <a:lnTo>
                      <a:pt x="22" y="3"/>
                    </a:lnTo>
                    <a:lnTo>
                      <a:pt x="22" y="3"/>
                    </a:lnTo>
                    <a:lnTo>
                      <a:pt x="22" y="3"/>
                    </a:lnTo>
                    <a:lnTo>
                      <a:pt x="22" y="3"/>
                    </a:lnTo>
                    <a:lnTo>
                      <a:pt x="22" y="3"/>
                    </a:lnTo>
                    <a:lnTo>
                      <a:pt x="22" y="3"/>
                    </a:lnTo>
                    <a:lnTo>
                      <a:pt x="22" y="3"/>
                    </a:lnTo>
                    <a:lnTo>
                      <a:pt x="22" y="3"/>
                    </a:lnTo>
                    <a:lnTo>
                      <a:pt x="22" y="3"/>
                    </a:lnTo>
                    <a:lnTo>
                      <a:pt x="22" y="3"/>
                    </a:lnTo>
                    <a:lnTo>
                      <a:pt x="22" y="3"/>
                    </a:lnTo>
                    <a:lnTo>
                      <a:pt x="22" y="3"/>
                    </a:lnTo>
                    <a:lnTo>
                      <a:pt x="22" y="3"/>
                    </a:lnTo>
                    <a:lnTo>
                      <a:pt x="22" y="3"/>
                    </a:lnTo>
                    <a:lnTo>
                      <a:pt x="23" y="3"/>
                    </a:lnTo>
                    <a:lnTo>
                      <a:pt x="23" y="3"/>
                    </a:lnTo>
                    <a:lnTo>
                      <a:pt x="23" y="3"/>
                    </a:lnTo>
                    <a:lnTo>
                      <a:pt x="23" y="3"/>
                    </a:lnTo>
                    <a:lnTo>
                      <a:pt x="23" y="3"/>
                    </a:lnTo>
                    <a:lnTo>
                      <a:pt x="23" y="3"/>
                    </a:lnTo>
                    <a:lnTo>
                      <a:pt x="23" y="3"/>
                    </a:lnTo>
                    <a:lnTo>
                      <a:pt x="23" y="3"/>
                    </a:lnTo>
                    <a:lnTo>
                      <a:pt x="23" y="2"/>
                    </a:lnTo>
                    <a:lnTo>
                      <a:pt x="23" y="3"/>
                    </a:lnTo>
                    <a:lnTo>
                      <a:pt x="23" y="3"/>
                    </a:lnTo>
                    <a:lnTo>
                      <a:pt x="23" y="2"/>
                    </a:lnTo>
                    <a:lnTo>
                      <a:pt x="23" y="2"/>
                    </a:lnTo>
                    <a:lnTo>
                      <a:pt x="23" y="2"/>
                    </a:lnTo>
                    <a:moveTo>
                      <a:pt x="24" y="2"/>
                    </a:moveTo>
                    <a:lnTo>
                      <a:pt x="24" y="4"/>
                    </a:lnTo>
                    <a:lnTo>
                      <a:pt x="24" y="2"/>
                    </a:lnTo>
                    <a:lnTo>
                      <a:pt x="24" y="2"/>
                    </a:lnTo>
                    <a:lnTo>
                      <a:pt x="24" y="2"/>
                    </a:lnTo>
                    <a:moveTo>
                      <a:pt x="24" y="2"/>
                    </a:moveTo>
                    <a:lnTo>
                      <a:pt x="24" y="2"/>
                    </a:lnTo>
                    <a:lnTo>
                      <a:pt x="24" y="2"/>
                    </a:lnTo>
                    <a:lnTo>
                      <a:pt x="25" y="3"/>
                    </a:lnTo>
                    <a:lnTo>
                      <a:pt x="25" y="2"/>
                    </a:lnTo>
                    <a:lnTo>
                      <a:pt x="25" y="3"/>
                    </a:lnTo>
                    <a:lnTo>
                      <a:pt x="25" y="2"/>
                    </a:lnTo>
                    <a:lnTo>
                      <a:pt x="25" y="2"/>
                    </a:lnTo>
                    <a:lnTo>
                      <a:pt x="25" y="3"/>
                    </a:lnTo>
                    <a:lnTo>
                      <a:pt x="25" y="2"/>
                    </a:lnTo>
                    <a:lnTo>
                      <a:pt x="25" y="3"/>
                    </a:lnTo>
                    <a:lnTo>
                      <a:pt x="25" y="2"/>
                    </a:lnTo>
                    <a:lnTo>
                      <a:pt x="25" y="3"/>
                    </a:lnTo>
                    <a:lnTo>
                      <a:pt x="25" y="2"/>
                    </a:lnTo>
                    <a:lnTo>
                      <a:pt x="25" y="3"/>
                    </a:lnTo>
                    <a:lnTo>
                      <a:pt x="25" y="2"/>
                    </a:lnTo>
                    <a:lnTo>
                      <a:pt x="25" y="2"/>
                    </a:lnTo>
                    <a:lnTo>
                      <a:pt x="25" y="3"/>
                    </a:lnTo>
                    <a:lnTo>
                      <a:pt x="25" y="2"/>
                    </a:lnTo>
                    <a:lnTo>
                      <a:pt x="25" y="2"/>
                    </a:lnTo>
                    <a:lnTo>
                      <a:pt x="25" y="3"/>
                    </a:lnTo>
                    <a:lnTo>
                      <a:pt x="25" y="2"/>
                    </a:lnTo>
                    <a:lnTo>
                      <a:pt x="25" y="3"/>
                    </a:lnTo>
                    <a:lnTo>
                      <a:pt x="25" y="2"/>
                    </a:lnTo>
                    <a:lnTo>
                      <a:pt x="25" y="3"/>
                    </a:lnTo>
                    <a:lnTo>
                      <a:pt x="25" y="2"/>
                    </a:lnTo>
                    <a:lnTo>
                      <a:pt x="25" y="3"/>
                    </a:lnTo>
                    <a:lnTo>
                      <a:pt x="26" y="2"/>
                    </a:lnTo>
                    <a:lnTo>
                      <a:pt x="26" y="3"/>
                    </a:lnTo>
                    <a:lnTo>
                      <a:pt x="26" y="2"/>
                    </a:lnTo>
                    <a:lnTo>
                      <a:pt x="26" y="2"/>
                    </a:lnTo>
                    <a:lnTo>
                      <a:pt x="26" y="3"/>
                    </a:lnTo>
                    <a:lnTo>
                      <a:pt x="26" y="2"/>
                    </a:lnTo>
                    <a:lnTo>
                      <a:pt x="26" y="2"/>
                    </a:lnTo>
                    <a:lnTo>
                      <a:pt x="26" y="1"/>
                    </a:lnTo>
                    <a:lnTo>
                      <a:pt x="26" y="2"/>
                    </a:lnTo>
                    <a:lnTo>
                      <a:pt x="27" y="2"/>
                    </a:lnTo>
                    <a:lnTo>
                      <a:pt x="27" y="3"/>
                    </a:lnTo>
                    <a:lnTo>
                      <a:pt x="27" y="2"/>
                    </a:lnTo>
                    <a:lnTo>
                      <a:pt x="27" y="2"/>
                    </a:lnTo>
                    <a:lnTo>
                      <a:pt x="27" y="3"/>
                    </a:lnTo>
                    <a:lnTo>
                      <a:pt x="27" y="2"/>
                    </a:lnTo>
                    <a:lnTo>
                      <a:pt x="27" y="2"/>
                    </a:lnTo>
                    <a:lnTo>
                      <a:pt x="27" y="3"/>
                    </a:lnTo>
                    <a:lnTo>
                      <a:pt x="27" y="2"/>
                    </a:lnTo>
                    <a:lnTo>
                      <a:pt x="28" y="2"/>
                    </a:lnTo>
                    <a:lnTo>
                      <a:pt x="28" y="1"/>
                    </a:lnTo>
                    <a:lnTo>
                      <a:pt x="28" y="2"/>
                    </a:lnTo>
                    <a:lnTo>
                      <a:pt x="28" y="2"/>
                    </a:lnTo>
                    <a:lnTo>
                      <a:pt x="28" y="1"/>
                    </a:lnTo>
                    <a:lnTo>
                      <a:pt x="28" y="2"/>
                    </a:lnTo>
                    <a:lnTo>
                      <a:pt x="28" y="2"/>
                    </a:lnTo>
                    <a:lnTo>
                      <a:pt x="28" y="1"/>
                    </a:lnTo>
                    <a:lnTo>
                      <a:pt x="28" y="2"/>
                    </a:lnTo>
                    <a:lnTo>
                      <a:pt x="28" y="1"/>
                    </a:lnTo>
                    <a:lnTo>
                      <a:pt x="28" y="2"/>
                    </a:lnTo>
                    <a:lnTo>
                      <a:pt x="28" y="1"/>
                    </a:lnTo>
                    <a:lnTo>
                      <a:pt x="28" y="2"/>
                    </a:lnTo>
                    <a:lnTo>
                      <a:pt x="28" y="1"/>
                    </a:lnTo>
                    <a:lnTo>
                      <a:pt x="29" y="2"/>
                    </a:lnTo>
                    <a:lnTo>
                      <a:pt x="29" y="1"/>
                    </a:lnTo>
                    <a:lnTo>
                      <a:pt x="29" y="1"/>
                    </a:lnTo>
                    <a:lnTo>
                      <a:pt x="29" y="2"/>
                    </a:lnTo>
                    <a:lnTo>
                      <a:pt x="29" y="1"/>
                    </a:lnTo>
                    <a:lnTo>
                      <a:pt x="29" y="2"/>
                    </a:lnTo>
                    <a:lnTo>
                      <a:pt x="29" y="2"/>
                    </a:lnTo>
                    <a:lnTo>
                      <a:pt x="29" y="1"/>
                    </a:lnTo>
                    <a:lnTo>
                      <a:pt x="29" y="1"/>
                    </a:lnTo>
                    <a:lnTo>
                      <a:pt x="29" y="2"/>
                    </a:lnTo>
                    <a:lnTo>
                      <a:pt x="29" y="1"/>
                    </a:lnTo>
                    <a:lnTo>
                      <a:pt x="29" y="2"/>
                    </a:lnTo>
                    <a:lnTo>
                      <a:pt x="29" y="1"/>
                    </a:lnTo>
                    <a:lnTo>
                      <a:pt x="29" y="2"/>
                    </a:lnTo>
                    <a:lnTo>
                      <a:pt x="29" y="2"/>
                    </a:lnTo>
                    <a:lnTo>
                      <a:pt x="29" y="1"/>
                    </a:lnTo>
                    <a:lnTo>
                      <a:pt x="29" y="2"/>
                    </a:lnTo>
                    <a:lnTo>
                      <a:pt x="29" y="1"/>
                    </a:lnTo>
                    <a:lnTo>
                      <a:pt x="29" y="2"/>
                    </a:lnTo>
                    <a:lnTo>
                      <a:pt x="30" y="2"/>
                    </a:lnTo>
                    <a:lnTo>
                      <a:pt x="30" y="1"/>
                    </a:lnTo>
                    <a:lnTo>
                      <a:pt x="30" y="2"/>
                    </a:lnTo>
                    <a:lnTo>
                      <a:pt x="30" y="2"/>
                    </a:lnTo>
                    <a:lnTo>
                      <a:pt x="30" y="1"/>
                    </a:lnTo>
                    <a:lnTo>
                      <a:pt x="30" y="1"/>
                    </a:lnTo>
                    <a:lnTo>
                      <a:pt x="30" y="2"/>
                    </a:lnTo>
                    <a:lnTo>
                      <a:pt x="30" y="1"/>
                    </a:lnTo>
                    <a:lnTo>
                      <a:pt x="30" y="2"/>
                    </a:lnTo>
                    <a:lnTo>
                      <a:pt x="30" y="1"/>
                    </a:lnTo>
                    <a:lnTo>
                      <a:pt x="31" y="1"/>
                    </a:lnTo>
                    <a:lnTo>
                      <a:pt x="31" y="0"/>
                    </a:lnTo>
                    <a:lnTo>
                      <a:pt x="31" y="1"/>
                    </a:lnTo>
                    <a:lnTo>
                      <a:pt x="31" y="1"/>
                    </a:lnTo>
                    <a:lnTo>
                      <a:pt x="31" y="2"/>
                    </a:lnTo>
                    <a:lnTo>
                      <a:pt x="31" y="1"/>
                    </a:lnTo>
                    <a:lnTo>
                      <a:pt x="31" y="2"/>
                    </a:lnTo>
                    <a:lnTo>
                      <a:pt x="31" y="1"/>
                    </a:lnTo>
                    <a:lnTo>
                      <a:pt x="32" y="1"/>
                    </a:lnTo>
                    <a:lnTo>
                      <a:pt x="32" y="2"/>
                    </a:lnTo>
                    <a:lnTo>
                      <a:pt x="32" y="1"/>
                    </a:lnTo>
                    <a:lnTo>
                      <a:pt x="32" y="2"/>
                    </a:lnTo>
                    <a:lnTo>
                      <a:pt x="32" y="2"/>
                    </a:lnTo>
                    <a:lnTo>
                      <a:pt x="32" y="3"/>
                    </a:lnTo>
                    <a:lnTo>
                      <a:pt x="32" y="2"/>
                    </a:lnTo>
                    <a:lnTo>
                      <a:pt x="32" y="3"/>
                    </a:lnTo>
                    <a:lnTo>
                      <a:pt x="32" y="2"/>
                    </a:lnTo>
                    <a:lnTo>
                      <a:pt x="32" y="3"/>
                    </a:lnTo>
                    <a:lnTo>
                      <a:pt x="32" y="2"/>
                    </a:lnTo>
                    <a:lnTo>
                      <a:pt x="32" y="3"/>
                    </a:lnTo>
                    <a:lnTo>
                      <a:pt x="32" y="3"/>
                    </a:lnTo>
                    <a:lnTo>
                      <a:pt x="32" y="2"/>
                    </a:lnTo>
                    <a:lnTo>
                      <a:pt x="32" y="3"/>
                    </a:lnTo>
                    <a:lnTo>
                      <a:pt x="33" y="3"/>
                    </a:lnTo>
                    <a:lnTo>
                      <a:pt x="33" y="2"/>
                    </a:lnTo>
                    <a:lnTo>
                      <a:pt x="33" y="3"/>
                    </a:lnTo>
                    <a:lnTo>
                      <a:pt x="33" y="3"/>
                    </a:lnTo>
                    <a:lnTo>
                      <a:pt x="33" y="2"/>
                    </a:lnTo>
                    <a:lnTo>
                      <a:pt x="33" y="3"/>
                    </a:lnTo>
                    <a:lnTo>
                      <a:pt x="33" y="3"/>
                    </a:lnTo>
                    <a:lnTo>
                      <a:pt x="33" y="2"/>
                    </a:lnTo>
                    <a:lnTo>
                      <a:pt x="33" y="2"/>
                    </a:lnTo>
                    <a:lnTo>
                      <a:pt x="33" y="3"/>
                    </a:lnTo>
                    <a:lnTo>
                      <a:pt x="33" y="2"/>
                    </a:lnTo>
                    <a:lnTo>
                      <a:pt x="33" y="2"/>
                    </a:lnTo>
                    <a:lnTo>
                      <a:pt x="33" y="3"/>
                    </a:lnTo>
                    <a:lnTo>
                      <a:pt x="33" y="2"/>
                    </a:lnTo>
                    <a:lnTo>
                      <a:pt x="34" y="2"/>
                    </a:lnTo>
                    <a:lnTo>
                      <a:pt x="34" y="3"/>
                    </a:lnTo>
                    <a:lnTo>
                      <a:pt x="34" y="2"/>
                    </a:lnTo>
                    <a:lnTo>
                      <a:pt x="34" y="3"/>
                    </a:lnTo>
                    <a:lnTo>
                      <a:pt x="34" y="3"/>
                    </a:lnTo>
                    <a:lnTo>
                      <a:pt x="34" y="2"/>
                    </a:lnTo>
                    <a:lnTo>
                      <a:pt x="34" y="3"/>
                    </a:lnTo>
                    <a:lnTo>
                      <a:pt x="34" y="2"/>
                    </a:lnTo>
                    <a:lnTo>
                      <a:pt x="34" y="2"/>
                    </a:lnTo>
                    <a:lnTo>
                      <a:pt x="34" y="3"/>
                    </a:lnTo>
                    <a:lnTo>
                      <a:pt x="34" y="3"/>
                    </a:lnTo>
                    <a:lnTo>
                      <a:pt x="34" y="2"/>
                    </a:lnTo>
                    <a:lnTo>
                      <a:pt x="34" y="3"/>
                    </a:lnTo>
                    <a:lnTo>
                      <a:pt x="34" y="2"/>
                    </a:lnTo>
                    <a:lnTo>
                      <a:pt x="34" y="2"/>
                    </a:lnTo>
                    <a:lnTo>
                      <a:pt x="34" y="3"/>
                    </a:lnTo>
                    <a:lnTo>
                      <a:pt x="35" y="3"/>
                    </a:lnTo>
                    <a:lnTo>
                      <a:pt x="35" y="2"/>
                    </a:lnTo>
                    <a:lnTo>
                      <a:pt x="35" y="3"/>
                    </a:lnTo>
                    <a:lnTo>
                      <a:pt x="35" y="3"/>
                    </a:lnTo>
                    <a:lnTo>
                      <a:pt x="35" y="2"/>
                    </a:lnTo>
                    <a:lnTo>
                      <a:pt x="35" y="3"/>
                    </a:lnTo>
                    <a:lnTo>
                      <a:pt x="35" y="2"/>
                    </a:lnTo>
                    <a:lnTo>
                      <a:pt x="36" y="2"/>
                    </a:lnTo>
                    <a:lnTo>
                      <a:pt x="36" y="3"/>
                    </a:lnTo>
                    <a:lnTo>
                      <a:pt x="36" y="2"/>
                    </a:lnTo>
                    <a:lnTo>
                      <a:pt x="37" y="2"/>
                    </a:lnTo>
                    <a:lnTo>
                      <a:pt x="37" y="1"/>
                    </a:lnTo>
                    <a:lnTo>
                      <a:pt x="37" y="2"/>
                    </a:lnTo>
                    <a:lnTo>
                      <a:pt x="37" y="2"/>
                    </a:lnTo>
                    <a:lnTo>
                      <a:pt x="37" y="1"/>
                    </a:lnTo>
                    <a:lnTo>
                      <a:pt x="37" y="2"/>
                    </a:lnTo>
                    <a:lnTo>
                      <a:pt x="37" y="2"/>
                    </a:lnTo>
                    <a:lnTo>
                      <a:pt x="37" y="1"/>
                    </a:lnTo>
                    <a:lnTo>
                      <a:pt x="37" y="2"/>
                    </a:lnTo>
                    <a:lnTo>
                      <a:pt x="38" y="2"/>
                    </a:lnTo>
                    <a:lnTo>
                      <a:pt x="38" y="3"/>
                    </a:lnTo>
                    <a:lnTo>
                      <a:pt x="38" y="2"/>
                    </a:lnTo>
                    <a:lnTo>
                      <a:pt x="38" y="2"/>
                    </a:lnTo>
                    <a:lnTo>
                      <a:pt x="38" y="3"/>
                    </a:lnTo>
                  </a:path>
                </a:pathLst>
              </a:custGeom>
              <a:noFill/>
              <a:ln w="0">
                <a:solidFill>
                  <a:srgbClr val="FFFF66"/>
                </a:solidFill>
                <a:prstDash val="solid"/>
                <a:round/>
                <a:headEnd/>
                <a:tailEnd/>
              </a:ln>
            </p:spPr>
            <p:txBody>
              <a:bodyPr/>
              <a:lstStyle/>
              <a:p>
                <a:endParaRPr lang="en-GB"/>
              </a:p>
            </p:txBody>
          </p:sp>
          <p:sp>
            <p:nvSpPr>
              <p:cNvPr id="214035" name="Freeform 19"/>
              <p:cNvSpPr>
                <a:spLocks/>
              </p:cNvSpPr>
              <p:nvPr/>
            </p:nvSpPr>
            <p:spPr bwMode="auto">
              <a:xfrm>
                <a:off x="-834" y="1973"/>
                <a:ext cx="384" cy="18"/>
              </a:xfrm>
              <a:custGeom>
                <a:avLst/>
                <a:gdLst/>
                <a:ahLst/>
                <a:cxnLst>
                  <a:cxn ang="0">
                    <a:pos x="1" y="1"/>
                  </a:cxn>
                  <a:cxn ang="0">
                    <a:pos x="2" y="2"/>
                  </a:cxn>
                  <a:cxn ang="0">
                    <a:pos x="3" y="2"/>
                  </a:cxn>
                  <a:cxn ang="0">
                    <a:pos x="4" y="2"/>
                  </a:cxn>
                  <a:cxn ang="0">
                    <a:pos x="5" y="2"/>
                  </a:cxn>
                  <a:cxn ang="0">
                    <a:pos x="6" y="2"/>
                  </a:cxn>
                  <a:cxn ang="0">
                    <a:pos x="7" y="2"/>
                  </a:cxn>
                  <a:cxn ang="0">
                    <a:pos x="7" y="2"/>
                  </a:cxn>
                  <a:cxn ang="0">
                    <a:pos x="8" y="2"/>
                  </a:cxn>
                  <a:cxn ang="0">
                    <a:pos x="8" y="2"/>
                  </a:cxn>
                  <a:cxn ang="0">
                    <a:pos x="9" y="1"/>
                  </a:cxn>
                  <a:cxn ang="0">
                    <a:pos x="10" y="2"/>
                  </a:cxn>
                  <a:cxn ang="0">
                    <a:pos x="11" y="1"/>
                  </a:cxn>
                  <a:cxn ang="0">
                    <a:pos x="12" y="1"/>
                  </a:cxn>
                  <a:cxn ang="0">
                    <a:pos x="12" y="1"/>
                  </a:cxn>
                  <a:cxn ang="0">
                    <a:pos x="13" y="1"/>
                  </a:cxn>
                  <a:cxn ang="0">
                    <a:pos x="14" y="1"/>
                  </a:cxn>
                  <a:cxn ang="0">
                    <a:pos x="15" y="2"/>
                  </a:cxn>
                  <a:cxn ang="0">
                    <a:pos x="15" y="2"/>
                  </a:cxn>
                  <a:cxn ang="0">
                    <a:pos x="16" y="2"/>
                  </a:cxn>
                  <a:cxn ang="0">
                    <a:pos x="17" y="1"/>
                  </a:cxn>
                  <a:cxn ang="0">
                    <a:pos x="19" y="0"/>
                  </a:cxn>
                  <a:cxn ang="0">
                    <a:pos x="19" y="1"/>
                  </a:cxn>
                  <a:cxn ang="0">
                    <a:pos x="20" y="1"/>
                  </a:cxn>
                  <a:cxn ang="0">
                    <a:pos x="21" y="0"/>
                  </a:cxn>
                  <a:cxn ang="0">
                    <a:pos x="22" y="0"/>
                  </a:cxn>
                  <a:cxn ang="0">
                    <a:pos x="23" y="0"/>
                  </a:cxn>
                  <a:cxn ang="0">
                    <a:pos x="24" y="1"/>
                  </a:cxn>
                  <a:cxn ang="0">
                    <a:pos x="25" y="1"/>
                  </a:cxn>
                  <a:cxn ang="0">
                    <a:pos x="26" y="0"/>
                  </a:cxn>
                  <a:cxn ang="0">
                    <a:pos x="26" y="0"/>
                  </a:cxn>
                  <a:cxn ang="0">
                    <a:pos x="27" y="1"/>
                  </a:cxn>
                  <a:cxn ang="0">
                    <a:pos x="27" y="1"/>
                  </a:cxn>
                  <a:cxn ang="0">
                    <a:pos x="28" y="0"/>
                  </a:cxn>
                  <a:cxn ang="0">
                    <a:pos x="29" y="1"/>
                  </a:cxn>
                  <a:cxn ang="0">
                    <a:pos x="29" y="0"/>
                  </a:cxn>
                  <a:cxn ang="0">
                    <a:pos x="30" y="1"/>
                  </a:cxn>
                  <a:cxn ang="0">
                    <a:pos x="31" y="0"/>
                  </a:cxn>
                  <a:cxn ang="0">
                    <a:pos x="32" y="0"/>
                  </a:cxn>
                  <a:cxn ang="0">
                    <a:pos x="32" y="0"/>
                  </a:cxn>
                  <a:cxn ang="0">
                    <a:pos x="33" y="1"/>
                  </a:cxn>
                  <a:cxn ang="0">
                    <a:pos x="33" y="1"/>
                  </a:cxn>
                  <a:cxn ang="0">
                    <a:pos x="34" y="0"/>
                  </a:cxn>
                  <a:cxn ang="0">
                    <a:pos x="34" y="1"/>
                  </a:cxn>
                  <a:cxn ang="0">
                    <a:pos x="35" y="1"/>
                  </a:cxn>
                  <a:cxn ang="0">
                    <a:pos x="36" y="1"/>
                  </a:cxn>
                  <a:cxn ang="0">
                    <a:pos x="36" y="1"/>
                  </a:cxn>
                  <a:cxn ang="0">
                    <a:pos x="36" y="1"/>
                  </a:cxn>
                  <a:cxn ang="0">
                    <a:pos x="37" y="1"/>
                  </a:cxn>
                  <a:cxn ang="0">
                    <a:pos x="38" y="1"/>
                  </a:cxn>
                  <a:cxn ang="0">
                    <a:pos x="39" y="2"/>
                  </a:cxn>
                  <a:cxn ang="0">
                    <a:pos x="39" y="2"/>
                  </a:cxn>
                  <a:cxn ang="0">
                    <a:pos x="40" y="1"/>
                  </a:cxn>
                  <a:cxn ang="0">
                    <a:pos x="41" y="1"/>
                  </a:cxn>
                  <a:cxn ang="0">
                    <a:pos x="42" y="1"/>
                  </a:cxn>
                  <a:cxn ang="0">
                    <a:pos x="43" y="1"/>
                  </a:cxn>
                  <a:cxn ang="0">
                    <a:pos x="44" y="0"/>
                  </a:cxn>
                  <a:cxn ang="0">
                    <a:pos x="44" y="0"/>
                  </a:cxn>
                  <a:cxn ang="0">
                    <a:pos x="45" y="0"/>
                  </a:cxn>
                  <a:cxn ang="0">
                    <a:pos x="46" y="0"/>
                  </a:cxn>
                  <a:cxn ang="0">
                    <a:pos x="47" y="1"/>
                  </a:cxn>
                  <a:cxn ang="0">
                    <a:pos x="47" y="0"/>
                  </a:cxn>
                  <a:cxn ang="0">
                    <a:pos x="48" y="1"/>
                  </a:cxn>
                </a:cxnLst>
                <a:rect l="0" t="0" r="r" b="b"/>
                <a:pathLst>
                  <a:path w="48" h="2">
                    <a:moveTo>
                      <a:pt x="0" y="2"/>
                    </a:moveTo>
                    <a:lnTo>
                      <a:pt x="0" y="2"/>
                    </a:lnTo>
                    <a:lnTo>
                      <a:pt x="0" y="2"/>
                    </a:lnTo>
                    <a:lnTo>
                      <a:pt x="0" y="2"/>
                    </a:lnTo>
                    <a:lnTo>
                      <a:pt x="1" y="2"/>
                    </a:lnTo>
                    <a:lnTo>
                      <a:pt x="1" y="2"/>
                    </a:lnTo>
                    <a:lnTo>
                      <a:pt x="1" y="2"/>
                    </a:lnTo>
                    <a:lnTo>
                      <a:pt x="1" y="2"/>
                    </a:lnTo>
                    <a:lnTo>
                      <a:pt x="1" y="2"/>
                    </a:lnTo>
                    <a:lnTo>
                      <a:pt x="1" y="2"/>
                    </a:lnTo>
                    <a:lnTo>
                      <a:pt x="1" y="1"/>
                    </a:lnTo>
                    <a:lnTo>
                      <a:pt x="1" y="1"/>
                    </a:lnTo>
                    <a:lnTo>
                      <a:pt x="1" y="2"/>
                    </a:lnTo>
                    <a:lnTo>
                      <a:pt x="1" y="1"/>
                    </a:lnTo>
                    <a:lnTo>
                      <a:pt x="1" y="2"/>
                    </a:lnTo>
                    <a:lnTo>
                      <a:pt x="1" y="1"/>
                    </a:lnTo>
                    <a:lnTo>
                      <a:pt x="1" y="2"/>
                    </a:lnTo>
                    <a:lnTo>
                      <a:pt x="1" y="2"/>
                    </a:lnTo>
                    <a:lnTo>
                      <a:pt x="1" y="2"/>
                    </a:lnTo>
                    <a:lnTo>
                      <a:pt x="2" y="2"/>
                    </a:lnTo>
                    <a:lnTo>
                      <a:pt x="2" y="1"/>
                    </a:lnTo>
                    <a:lnTo>
                      <a:pt x="2" y="2"/>
                    </a:lnTo>
                    <a:lnTo>
                      <a:pt x="2" y="2"/>
                    </a:lnTo>
                    <a:lnTo>
                      <a:pt x="2" y="2"/>
                    </a:lnTo>
                    <a:lnTo>
                      <a:pt x="2" y="2"/>
                    </a:lnTo>
                    <a:lnTo>
                      <a:pt x="2" y="2"/>
                    </a:lnTo>
                    <a:lnTo>
                      <a:pt x="2" y="2"/>
                    </a:lnTo>
                    <a:lnTo>
                      <a:pt x="2" y="2"/>
                    </a:lnTo>
                    <a:lnTo>
                      <a:pt x="3" y="2"/>
                    </a:lnTo>
                    <a:lnTo>
                      <a:pt x="3" y="2"/>
                    </a:lnTo>
                    <a:lnTo>
                      <a:pt x="3" y="1"/>
                    </a:lnTo>
                    <a:lnTo>
                      <a:pt x="3" y="2"/>
                    </a:lnTo>
                    <a:lnTo>
                      <a:pt x="3" y="2"/>
                    </a:lnTo>
                    <a:lnTo>
                      <a:pt x="3" y="2"/>
                    </a:lnTo>
                    <a:lnTo>
                      <a:pt x="3" y="2"/>
                    </a:lnTo>
                    <a:lnTo>
                      <a:pt x="3" y="2"/>
                    </a:lnTo>
                    <a:lnTo>
                      <a:pt x="3" y="2"/>
                    </a:lnTo>
                    <a:lnTo>
                      <a:pt x="3" y="2"/>
                    </a:lnTo>
                    <a:lnTo>
                      <a:pt x="3" y="2"/>
                    </a:lnTo>
                    <a:lnTo>
                      <a:pt x="3" y="1"/>
                    </a:lnTo>
                    <a:lnTo>
                      <a:pt x="4" y="2"/>
                    </a:lnTo>
                    <a:lnTo>
                      <a:pt x="4" y="2"/>
                    </a:lnTo>
                    <a:lnTo>
                      <a:pt x="4" y="2"/>
                    </a:lnTo>
                    <a:lnTo>
                      <a:pt x="4" y="2"/>
                    </a:lnTo>
                    <a:lnTo>
                      <a:pt x="4" y="2"/>
                    </a:lnTo>
                    <a:lnTo>
                      <a:pt x="4" y="2"/>
                    </a:lnTo>
                    <a:lnTo>
                      <a:pt x="4" y="2"/>
                    </a:lnTo>
                    <a:lnTo>
                      <a:pt x="4" y="2"/>
                    </a:lnTo>
                    <a:lnTo>
                      <a:pt x="4" y="2"/>
                    </a:lnTo>
                    <a:lnTo>
                      <a:pt x="4" y="2"/>
                    </a:lnTo>
                    <a:lnTo>
                      <a:pt x="4" y="2"/>
                    </a:lnTo>
                    <a:lnTo>
                      <a:pt x="5" y="2"/>
                    </a:lnTo>
                    <a:lnTo>
                      <a:pt x="5" y="2"/>
                    </a:lnTo>
                    <a:lnTo>
                      <a:pt x="5" y="2"/>
                    </a:lnTo>
                    <a:lnTo>
                      <a:pt x="5" y="2"/>
                    </a:lnTo>
                    <a:lnTo>
                      <a:pt x="5" y="2"/>
                    </a:lnTo>
                    <a:lnTo>
                      <a:pt x="5" y="2"/>
                    </a:lnTo>
                    <a:lnTo>
                      <a:pt x="5" y="2"/>
                    </a:lnTo>
                    <a:lnTo>
                      <a:pt x="5" y="2"/>
                    </a:lnTo>
                    <a:lnTo>
                      <a:pt x="5"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1"/>
                    </a:lnTo>
                    <a:lnTo>
                      <a:pt x="8" y="2"/>
                    </a:lnTo>
                    <a:lnTo>
                      <a:pt x="9" y="2"/>
                    </a:lnTo>
                    <a:lnTo>
                      <a:pt x="9" y="2"/>
                    </a:lnTo>
                    <a:lnTo>
                      <a:pt x="9" y="1"/>
                    </a:lnTo>
                    <a:lnTo>
                      <a:pt x="9" y="2"/>
                    </a:lnTo>
                    <a:lnTo>
                      <a:pt x="9" y="2"/>
                    </a:lnTo>
                    <a:lnTo>
                      <a:pt x="9" y="2"/>
                    </a:lnTo>
                    <a:lnTo>
                      <a:pt x="9" y="2"/>
                    </a:lnTo>
                    <a:lnTo>
                      <a:pt x="9" y="1"/>
                    </a:lnTo>
                    <a:lnTo>
                      <a:pt x="9" y="2"/>
                    </a:lnTo>
                    <a:lnTo>
                      <a:pt x="9" y="2"/>
                    </a:lnTo>
                    <a:lnTo>
                      <a:pt x="9" y="2"/>
                    </a:lnTo>
                    <a:lnTo>
                      <a:pt x="9" y="1"/>
                    </a:lnTo>
                    <a:lnTo>
                      <a:pt x="9" y="2"/>
                    </a:lnTo>
                    <a:lnTo>
                      <a:pt x="10" y="2"/>
                    </a:lnTo>
                    <a:lnTo>
                      <a:pt x="10" y="2"/>
                    </a:lnTo>
                    <a:lnTo>
                      <a:pt x="10" y="2"/>
                    </a:lnTo>
                    <a:lnTo>
                      <a:pt x="10" y="2"/>
                    </a:lnTo>
                    <a:lnTo>
                      <a:pt x="10" y="2"/>
                    </a:lnTo>
                    <a:lnTo>
                      <a:pt x="10" y="2"/>
                    </a:lnTo>
                    <a:lnTo>
                      <a:pt x="10" y="2"/>
                    </a:lnTo>
                    <a:lnTo>
                      <a:pt x="11" y="1"/>
                    </a:lnTo>
                    <a:lnTo>
                      <a:pt x="11" y="2"/>
                    </a:lnTo>
                    <a:lnTo>
                      <a:pt x="11" y="1"/>
                    </a:lnTo>
                    <a:lnTo>
                      <a:pt x="11" y="2"/>
                    </a:lnTo>
                    <a:lnTo>
                      <a:pt x="11" y="1"/>
                    </a:lnTo>
                    <a:lnTo>
                      <a:pt x="11" y="2"/>
                    </a:lnTo>
                    <a:lnTo>
                      <a:pt x="11" y="1"/>
                    </a:lnTo>
                    <a:lnTo>
                      <a:pt x="11" y="2"/>
                    </a:lnTo>
                    <a:lnTo>
                      <a:pt x="11" y="1"/>
                    </a:lnTo>
                    <a:lnTo>
                      <a:pt x="11" y="1"/>
                    </a:lnTo>
                    <a:lnTo>
                      <a:pt x="11" y="2"/>
                    </a:lnTo>
                    <a:lnTo>
                      <a:pt x="11" y="1"/>
                    </a:lnTo>
                    <a:lnTo>
                      <a:pt x="11" y="2"/>
                    </a:lnTo>
                    <a:lnTo>
                      <a:pt x="11" y="1"/>
                    </a:lnTo>
                    <a:lnTo>
                      <a:pt x="11" y="1"/>
                    </a:lnTo>
                    <a:lnTo>
                      <a:pt x="11" y="2"/>
                    </a:lnTo>
                    <a:lnTo>
                      <a:pt x="11" y="1"/>
                    </a:lnTo>
                    <a:lnTo>
                      <a:pt x="11" y="1"/>
                    </a:lnTo>
                    <a:lnTo>
                      <a:pt x="11" y="2"/>
                    </a:lnTo>
                    <a:lnTo>
                      <a:pt x="12" y="2"/>
                    </a:lnTo>
                    <a:lnTo>
                      <a:pt x="12" y="1"/>
                    </a:lnTo>
                    <a:lnTo>
                      <a:pt x="12" y="2"/>
                    </a:lnTo>
                    <a:lnTo>
                      <a:pt x="12" y="1"/>
                    </a:lnTo>
                    <a:lnTo>
                      <a:pt x="12" y="2"/>
                    </a:lnTo>
                    <a:lnTo>
                      <a:pt x="12" y="1"/>
                    </a:lnTo>
                    <a:lnTo>
                      <a:pt x="12" y="2"/>
                    </a:lnTo>
                    <a:lnTo>
                      <a:pt x="12" y="1"/>
                    </a:lnTo>
                    <a:lnTo>
                      <a:pt x="12" y="1"/>
                    </a:lnTo>
                    <a:lnTo>
                      <a:pt x="12" y="2"/>
                    </a:lnTo>
                    <a:lnTo>
                      <a:pt x="12" y="1"/>
                    </a:lnTo>
                    <a:lnTo>
                      <a:pt x="12" y="2"/>
                    </a:lnTo>
                    <a:lnTo>
                      <a:pt x="12" y="1"/>
                    </a:lnTo>
                    <a:lnTo>
                      <a:pt x="12" y="2"/>
                    </a:lnTo>
                    <a:lnTo>
                      <a:pt x="12" y="2"/>
                    </a:lnTo>
                    <a:lnTo>
                      <a:pt x="12" y="2"/>
                    </a:lnTo>
                    <a:lnTo>
                      <a:pt x="13" y="2"/>
                    </a:lnTo>
                    <a:lnTo>
                      <a:pt x="13" y="2"/>
                    </a:lnTo>
                    <a:lnTo>
                      <a:pt x="13" y="2"/>
                    </a:lnTo>
                    <a:lnTo>
                      <a:pt x="13" y="2"/>
                    </a:lnTo>
                    <a:lnTo>
                      <a:pt x="13" y="2"/>
                    </a:lnTo>
                    <a:lnTo>
                      <a:pt x="13" y="1"/>
                    </a:lnTo>
                    <a:lnTo>
                      <a:pt x="13" y="2"/>
                    </a:lnTo>
                    <a:lnTo>
                      <a:pt x="13" y="1"/>
                    </a:lnTo>
                    <a:lnTo>
                      <a:pt x="13" y="2"/>
                    </a:lnTo>
                    <a:lnTo>
                      <a:pt x="13" y="1"/>
                    </a:lnTo>
                    <a:lnTo>
                      <a:pt x="13" y="2"/>
                    </a:lnTo>
                    <a:lnTo>
                      <a:pt x="13" y="1"/>
                    </a:lnTo>
                    <a:lnTo>
                      <a:pt x="13" y="2"/>
                    </a:lnTo>
                    <a:lnTo>
                      <a:pt x="14" y="1"/>
                    </a:lnTo>
                    <a:lnTo>
                      <a:pt x="14" y="2"/>
                    </a:lnTo>
                    <a:lnTo>
                      <a:pt x="14" y="1"/>
                    </a:lnTo>
                    <a:lnTo>
                      <a:pt x="14" y="2"/>
                    </a:lnTo>
                    <a:lnTo>
                      <a:pt x="14" y="2"/>
                    </a:lnTo>
                    <a:lnTo>
                      <a:pt x="14" y="1"/>
                    </a:lnTo>
                    <a:lnTo>
                      <a:pt x="14" y="2"/>
                    </a:lnTo>
                    <a:lnTo>
                      <a:pt x="14" y="2"/>
                    </a:lnTo>
                    <a:lnTo>
                      <a:pt x="14" y="1"/>
                    </a:lnTo>
                    <a:lnTo>
                      <a:pt x="14" y="2"/>
                    </a:lnTo>
                    <a:lnTo>
                      <a:pt x="14" y="2"/>
                    </a:lnTo>
                    <a:lnTo>
                      <a:pt x="14" y="1"/>
                    </a:lnTo>
                    <a:lnTo>
                      <a:pt x="14" y="2"/>
                    </a:lnTo>
                    <a:lnTo>
                      <a:pt x="14" y="2"/>
                    </a:lnTo>
                    <a:lnTo>
                      <a:pt x="14" y="2"/>
                    </a:lnTo>
                    <a:lnTo>
                      <a:pt x="14"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6" y="2"/>
                    </a:lnTo>
                    <a:lnTo>
                      <a:pt x="16" y="2"/>
                    </a:lnTo>
                    <a:lnTo>
                      <a:pt x="16" y="2"/>
                    </a:lnTo>
                    <a:lnTo>
                      <a:pt x="16" y="2"/>
                    </a:lnTo>
                    <a:lnTo>
                      <a:pt x="16" y="2"/>
                    </a:lnTo>
                    <a:lnTo>
                      <a:pt x="16" y="2"/>
                    </a:lnTo>
                    <a:lnTo>
                      <a:pt x="16" y="1"/>
                    </a:lnTo>
                    <a:lnTo>
                      <a:pt x="16" y="2"/>
                    </a:lnTo>
                    <a:lnTo>
                      <a:pt x="16" y="2"/>
                    </a:lnTo>
                    <a:lnTo>
                      <a:pt x="17" y="2"/>
                    </a:lnTo>
                    <a:lnTo>
                      <a:pt x="17" y="2"/>
                    </a:lnTo>
                    <a:lnTo>
                      <a:pt x="17" y="2"/>
                    </a:lnTo>
                    <a:lnTo>
                      <a:pt x="17" y="2"/>
                    </a:lnTo>
                    <a:lnTo>
                      <a:pt x="17" y="2"/>
                    </a:lnTo>
                    <a:lnTo>
                      <a:pt x="17" y="2"/>
                    </a:lnTo>
                    <a:lnTo>
                      <a:pt x="17" y="1"/>
                    </a:lnTo>
                    <a:lnTo>
                      <a:pt x="17" y="2"/>
                    </a:lnTo>
                    <a:lnTo>
                      <a:pt x="17" y="1"/>
                    </a:lnTo>
                    <a:lnTo>
                      <a:pt x="17" y="1"/>
                    </a:lnTo>
                    <a:lnTo>
                      <a:pt x="18" y="1"/>
                    </a:lnTo>
                    <a:lnTo>
                      <a:pt x="18" y="1"/>
                    </a:lnTo>
                    <a:lnTo>
                      <a:pt x="18" y="1"/>
                    </a:lnTo>
                    <a:lnTo>
                      <a:pt x="18" y="1"/>
                    </a:lnTo>
                    <a:lnTo>
                      <a:pt x="18" y="1"/>
                    </a:lnTo>
                    <a:lnTo>
                      <a:pt x="18" y="1"/>
                    </a:lnTo>
                    <a:lnTo>
                      <a:pt x="18" y="1"/>
                    </a:lnTo>
                    <a:lnTo>
                      <a:pt x="19" y="1"/>
                    </a:lnTo>
                    <a:lnTo>
                      <a:pt x="19" y="1"/>
                    </a:lnTo>
                    <a:lnTo>
                      <a:pt x="19" y="0"/>
                    </a:lnTo>
                    <a:lnTo>
                      <a:pt x="19" y="0"/>
                    </a:lnTo>
                    <a:lnTo>
                      <a:pt x="19" y="1"/>
                    </a:lnTo>
                    <a:lnTo>
                      <a:pt x="19" y="0"/>
                    </a:lnTo>
                    <a:lnTo>
                      <a:pt x="19" y="1"/>
                    </a:lnTo>
                    <a:lnTo>
                      <a:pt x="19" y="1"/>
                    </a:lnTo>
                    <a:lnTo>
                      <a:pt x="19" y="0"/>
                    </a:lnTo>
                    <a:lnTo>
                      <a:pt x="19" y="1"/>
                    </a:lnTo>
                    <a:lnTo>
                      <a:pt x="19" y="0"/>
                    </a:lnTo>
                    <a:lnTo>
                      <a:pt x="19" y="1"/>
                    </a:lnTo>
                    <a:lnTo>
                      <a:pt x="19" y="1"/>
                    </a:lnTo>
                    <a:lnTo>
                      <a:pt x="19" y="1"/>
                    </a:lnTo>
                    <a:lnTo>
                      <a:pt x="19" y="1"/>
                    </a:lnTo>
                    <a:lnTo>
                      <a:pt x="20" y="1"/>
                    </a:lnTo>
                    <a:lnTo>
                      <a:pt x="20" y="0"/>
                    </a:lnTo>
                    <a:lnTo>
                      <a:pt x="20" y="1"/>
                    </a:lnTo>
                    <a:lnTo>
                      <a:pt x="20" y="1"/>
                    </a:lnTo>
                    <a:lnTo>
                      <a:pt x="20" y="1"/>
                    </a:lnTo>
                    <a:lnTo>
                      <a:pt x="20" y="1"/>
                    </a:lnTo>
                    <a:lnTo>
                      <a:pt x="20" y="2"/>
                    </a:lnTo>
                    <a:lnTo>
                      <a:pt x="20" y="1"/>
                    </a:lnTo>
                    <a:lnTo>
                      <a:pt x="20" y="1"/>
                    </a:lnTo>
                    <a:lnTo>
                      <a:pt x="20" y="1"/>
                    </a:lnTo>
                    <a:lnTo>
                      <a:pt x="20" y="1"/>
                    </a:lnTo>
                    <a:lnTo>
                      <a:pt x="21" y="1"/>
                    </a:lnTo>
                    <a:lnTo>
                      <a:pt x="21" y="0"/>
                    </a:lnTo>
                    <a:lnTo>
                      <a:pt x="21" y="1"/>
                    </a:lnTo>
                    <a:lnTo>
                      <a:pt x="21" y="1"/>
                    </a:lnTo>
                    <a:lnTo>
                      <a:pt x="21" y="0"/>
                    </a:lnTo>
                    <a:lnTo>
                      <a:pt x="21" y="1"/>
                    </a:lnTo>
                    <a:lnTo>
                      <a:pt x="21" y="1"/>
                    </a:lnTo>
                    <a:lnTo>
                      <a:pt x="21" y="1"/>
                    </a:lnTo>
                    <a:lnTo>
                      <a:pt x="21" y="1"/>
                    </a:lnTo>
                    <a:lnTo>
                      <a:pt x="21" y="1"/>
                    </a:lnTo>
                    <a:lnTo>
                      <a:pt x="21" y="0"/>
                    </a:lnTo>
                    <a:lnTo>
                      <a:pt x="21" y="1"/>
                    </a:lnTo>
                    <a:lnTo>
                      <a:pt x="21" y="1"/>
                    </a:lnTo>
                    <a:lnTo>
                      <a:pt x="21" y="2"/>
                    </a:lnTo>
                    <a:lnTo>
                      <a:pt x="21" y="1"/>
                    </a:lnTo>
                    <a:lnTo>
                      <a:pt x="22" y="1"/>
                    </a:lnTo>
                    <a:lnTo>
                      <a:pt x="22" y="1"/>
                    </a:lnTo>
                    <a:lnTo>
                      <a:pt x="22" y="1"/>
                    </a:lnTo>
                    <a:lnTo>
                      <a:pt x="22" y="1"/>
                    </a:lnTo>
                    <a:lnTo>
                      <a:pt x="22" y="1"/>
                    </a:lnTo>
                    <a:lnTo>
                      <a:pt x="22" y="1"/>
                    </a:lnTo>
                    <a:lnTo>
                      <a:pt x="22" y="0"/>
                    </a:lnTo>
                    <a:lnTo>
                      <a:pt x="22" y="1"/>
                    </a:lnTo>
                    <a:lnTo>
                      <a:pt x="22" y="1"/>
                    </a:lnTo>
                    <a:lnTo>
                      <a:pt x="23" y="1"/>
                    </a:lnTo>
                    <a:lnTo>
                      <a:pt x="23" y="0"/>
                    </a:lnTo>
                    <a:lnTo>
                      <a:pt x="23" y="0"/>
                    </a:lnTo>
                    <a:lnTo>
                      <a:pt x="23" y="1"/>
                    </a:lnTo>
                    <a:lnTo>
                      <a:pt x="23" y="0"/>
                    </a:lnTo>
                    <a:lnTo>
                      <a:pt x="23" y="1"/>
                    </a:lnTo>
                    <a:lnTo>
                      <a:pt x="23" y="0"/>
                    </a:lnTo>
                    <a:lnTo>
                      <a:pt x="23" y="1"/>
                    </a:lnTo>
                    <a:lnTo>
                      <a:pt x="23" y="0"/>
                    </a:lnTo>
                    <a:lnTo>
                      <a:pt x="23" y="0"/>
                    </a:lnTo>
                    <a:lnTo>
                      <a:pt x="23" y="0"/>
                    </a:lnTo>
                    <a:lnTo>
                      <a:pt x="23" y="0"/>
                    </a:lnTo>
                    <a:lnTo>
                      <a:pt x="23" y="1"/>
                    </a:lnTo>
                    <a:lnTo>
                      <a:pt x="23" y="0"/>
                    </a:lnTo>
                    <a:lnTo>
                      <a:pt x="24" y="0"/>
                    </a:lnTo>
                    <a:lnTo>
                      <a:pt x="24" y="0"/>
                    </a:lnTo>
                    <a:lnTo>
                      <a:pt x="24" y="1"/>
                    </a:lnTo>
                    <a:lnTo>
                      <a:pt x="24" y="0"/>
                    </a:lnTo>
                    <a:lnTo>
                      <a:pt x="24" y="0"/>
                    </a:lnTo>
                    <a:lnTo>
                      <a:pt x="24" y="1"/>
                    </a:lnTo>
                    <a:lnTo>
                      <a:pt x="24" y="0"/>
                    </a:lnTo>
                    <a:lnTo>
                      <a:pt x="24" y="1"/>
                    </a:lnTo>
                    <a:lnTo>
                      <a:pt x="24" y="0"/>
                    </a:lnTo>
                    <a:lnTo>
                      <a:pt x="24" y="0"/>
                    </a:lnTo>
                    <a:lnTo>
                      <a:pt x="24" y="1"/>
                    </a:lnTo>
                    <a:lnTo>
                      <a:pt x="24" y="0"/>
                    </a:lnTo>
                    <a:lnTo>
                      <a:pt x="24" y="1"/>
                    </a:lnTo>
                    <a:lnTo>
                      <a:pt x="24" y="1"/>
                    </a:lnTo>
                    <a:lnTo>
                      <a:pt x="25" y="1"/>
                    </a:lnTo>
                    <a:lnTo>
                      <a:pt x="25" y="1"/>
                    </a:lnTo>
                    <a:lnTo>
                      <a:pt x="25" y="1"/>
                    </a:lnTo>
                    <a:lnTo>
                      <a:pt x="25" y="1"/>
                    </a:lnTo>
                    <a:lnTo>
                      <a:pt x="25" y="1"/>
                    </a:lnTo>
                    <a:lnTo>
                      <a:pt x="25" y="1"/>
                    </a:lnTo>
                    <a:lnTo>
                      <a:pt x="25" y="1"/>
                    </a:lnTo>
                    <a:lnTo>
                      <a:pt x="26" y="0"/>
                    </a:lnTo>
                    <a:lnTo>
                      <a:pt x="26" y="1"/>
                    </a:lnTo>
                    <a:lnTo>
                      <a:pt x="26" y="0"/>
                    </a:lnTo>
                    <a:lnTo>
                      <a:pt x="26" y="0"/>
                    </a:lnTo>
                    <a:lnTo>
                      <a:pt x="26" y="0"/>
                    </a:lnTo>
                    <a:lnTo>
                      <a:pt x="26" y="0"/>
                    </a:lnTo>
                    <a:lnTo>
                      <a:pt x="26" y="0"/>
                    </a:lnTo>
                    <a:lnTo>
                      <a:pt x="26" y="0"/>
                    </a:lnTo>
                    <a:lnTo>
                      <a:pt x="26" y="1"/>
                    </a:lnTo>
                    <a:lnTo>
                      <a:pt x="26" y="0"/>
                    </a:lnTo>
                    <a:lnTo>
                      <a:pt x="26" y="0"/>
                    </a:lnTo>
                    <a:lnTo>
                      <a:pt x="26" y="1"/>
                    </a:lnTo>
                    <a:lnTo>
                      <a:pt x="26" y="0"/>
                    </a:lnTo>
                    <a:lnTo>
                      <a:pt x="26" y="1"/>
                    </a:lnTo>
                    <a:lnTo>
                      <a:pt x="26" y="1"/>
                    </a:lnTo>
                    <a:lnTo>
                      <a:pt x="26" y="0"/>
                    </a:lnTo>
                    <a:lnTo>
                      <a:pt x="26" y="1"/>
                    </a:lnTo>
                    <a:lnTo>
                      <a:pt x="26" y="0"/>
                    </a:lnTo>
                    <a:lnTo>
                      <a:pt x="27" y="0"/>
                    </a:lnTo>
                    <a:lnTo>
                      <a:pt x="27" y="1"/>
                    </a:lnTo>
                    <a:lnTo>
                      <a:pt x="27" y="0"/>
                    </a:lnTo>
                    <a:lnTo>
                      <a:pt x="27" y="1"/>
                    </a:lnTo>
                    <a:lnTo>
                      <a:pt x="27" y="0"/>
                    </a:lnTo>
                    <a:lnTo>
                      <a:pt x="27" y="0"/>
                    </a:lnTo>
                    <a:lnTo>
                      <a:pt x="27" y="1"/>
                    </a:lnTo>
                    <a:lnTo>
                      <a:pt x="27" y="0"/>
                    </a:lnTo>
                    <a:lnTo>
                      <a:pt x="27" y="1"/>
                    </a:lnTo>
                    <a:lnTo>
                      <a:pt x="27" y="0"/>
                    </a:lnTo>
                    <a:lnTo>
                      <a:pt x="27" y="1"/>
                    </a:lnTo>
                    <a:lnTo>
                      <a:pt x="27" y="0"/>
                    </a:lnTo>
                    <a:lnTo>
                      <a:pt x="27" y="1"/>
                    </a:lnTo>
                    <a:lnTo>
                      <a:pt x="27" y="1"/>
                    </a:lnTo>
                    <a:lnTo>
                      <a:pt x="27" y="0"/>
                    </a:lnTo>
                    <a:lnTo>
                      <a:pt x="27" y="1"/>
                    </a:lnTo>
                    <a:lnTo>
                      <a:pt x="27" y="1"/>
                    </a:lnTo>
                    <a:lnTo>
                      <a:pt x="27" y="0"/>
                    </a:lnTo>
                    <a:lnTo>
                      <a:pt x="27" y="1"/>
                    </a:lnTo>
                    <a:lnTo>
                      <a:pt x="27" y="0"/>
                    </a:lnTo>
                    <a:lnTo>
                      <a:pt x="27" y="1"/>
                    </a:lnTo>
                    <a:lnTo>
                      <a:pt x="27" y="1"/>
                    </a:lnTo>
                    <a:lnTo>
                      <a:pt x="27" y="0"/>
                    </a:lnTo>
                    <a:lnTo>
                      <a:pt x="27" y="1"/>
                    </a:lnTo>
                    <a:lnTo>
                      <a:pt x="28" y="0"/>
                    </a:lnTo>
                    <a:lnTo>
                      <a:pt x="28" y="1"/>
                    </a:lnTo>
                    <a:lnTo>
                      <a:pt x="28" y="0"/>
                    </a:lnTo>
                    <a:lnTo>
                      <a:pt x="28" y="0"/>
                    </a:lnTo>
                    <a:lnTo>
                      <a:pt x="28" y="0"/>
                    </a:lnTo>
                    <a:lnTo>
                      <a:pt x="28" y="1"/>
                    </a:lnTo>
                    <a:lnTo>
                      <a:pt x="28" y="0"/>
                    </a:lnTo>
                    <a:lnTo>
                      <a:pt x="28" y="0"/>
                    </a:lnTo>
                    <a:lnTo>
                      <a:pt x="28" y="0"/>
                    </a:lnTo>
                    <a:lnTo>
                      <a:pt x="28" y="0"/>
                    </a:lnTo>
                    <a:lnTo>
                      <a:pt x="28" y="0"/>
                    </a:lnTo>
                    <a:lnTo>
                      <a:pt x="28" y="1"/>
                    </a:lnTo>
                    <a:lnTo>
                      <a:pt x="29" y="0"/>
                    </a:lnTo>
                    <a:lnTo>
                      <a:pt x="29" y="1"/>
                    </a:lnTo>
                    <a:lnTo>
                      <a:pt x="29" y="0"/>
                    </a:lnTo>
                    <a:lnTo>
                      <a:pt x="29" y="1"/>
                    </a:lnTo>
                    <a:lnTo>
                      <a:pt x="29" y="0"/>
                    </a:lnTo>
                    <a:lnTo>
                      <a:pt x="29" y="1"/>
                    </a:lnTo>
                    <a:lnTo>
                      <a:pt x="29" y="0"/>
                    </a:lnTo>
                    <a:lnTo>
                      <a:pt x="29" y="1"/>
                    </a:lnTo>
                    <a:lnTo>
                      <a:pt x="29" y="0"/>
                    </a:lnTo>
                    <a:lnTo>
                      <a:pt x="29" y="0"/>
                    </a:lnTo>
                    <a:lnTo>
                      <a:pt x="29" y="1"/>
                    </a:lnTo>
                    <a:lnTo>
                      <a:pt x="29" y="0"/>
                    </a:lnTo>
                    <a:lnTo>
                      <a:pt x="29" y="1"/>
                    </a:lnTo>
                    <a:lnTo>
                      <a:pt x="29" y="0"/>
                    </a:lnTo>
                    <a:lnTo>
                      <a:pt x="29" y="1"/>
                    </a:lnTo>
                    <a:lnTo>
                      <a:pt x="29" y="0"/>
                    </a:lnTo>
                    <a:lnTo>
                      <a:pt x="29" y="0"/>
                    </a:lnTo>
                    <a:lnTo>
                      <a:pt x="29" y="1"/>
                    </a:lnTo>
                    <a:lnTo>
                      <a:pt x="29" y="0"/>
                    </a:lnTo>
                    <a:lnTo>
                      <a:pt x="29" y="0"/>
                    </a:lnTo>
                    <a:lnTo>
                      <a:pt x="29" y="1"/>
                    </a:lnTo>
                    <a:lnTo>
                      <a:pt x="30" y="1"/>
                    </a:lnTo>
                    <a:lnTo>
                      <a:pt x="30" y="0"/>
                    </a:lnTo>
                    <a:lnTo>
                      <a:pt x="30" y="1"/>
                    </a:lnTo>
                    <a:lnTo>
                      <a:pt x="30" y="0"/>
                    </a:lnTo>
                    <a:lnTo>
                      <a:pt x="30" y="1"/>
                    </a:lnTo>
                    <a:lnTo>
                      <a:pt x="30" y="1"/>
                    </a:lnTo>
                    <a:lnTo>
                      <a:pt x="30" y="1"/>
                    </a:lnTo>
                    <a:lnTo>
                      <a:pt x="30" y="0"/>
                    </a:lnTo>
                    <a:lnTo>
                      <a:pt x="30" y="1"/>
                    </a:lnTo>
                    <a:lnTo>
                      <a:pt x="30" y="0"/>
                    </a:lnTo>
                    <a:lnTo>
                      <a:pt x="30" y="0"/>
                    </a:lnTo>
                    <a:lnTo>
                      <a:pt x="30" y="0"/>
                    </a:lnTo>
                    <a:lnTo>
                      <a:pt x="30" y="0"/>
                    </a:lnTo>
                    <a:lnTo>
                      <a:pt x="30"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2" y="0"/>
                    </a:lnTo>
                    <a:lnTo>
                      <a:pt x="32" y="0"/>
                    </a:lnTo>
                    <a:lnTo>
                      <a:pt x="32" y="1"/>
                    </a:lnTo>
                    <a:lnTo>
                      <a:pt x="32" y="0"/>
                    </a:lnTo>
                    <a:lnTo>
                      <a:pt x="32" y="0"/>
                    </a:lnTo>
                    <a:lnTo>
                      <a:pt x="32" y="1"/>
                    </a:lnTo>
                    <a:lnTo>
                      <a:pt x="32" y="0"/>
                    </a:lnTo>
                    <a:lnTo>
                      <a:pt x="32" y="1"/>
                    </a:lnTo>
                    <a:lnTo>
                      <a:pt x="32" y="0"/>
                    </a:lnTo>
                    <a:lnTo>
                      <a:pt x="32" y="1"/>
                    </a:lnTo>
                    <a:lnTo>
                      <a:pt x="32" y="0"/>
                    </a:lnTo>
                    <a:lnTo>
                      <a:pt x="32" y="1"/>
                    </a:lnTo>
                    <a:lnTo>
                      <a:pt x="32" y="0"/>
                    </a:lnTo>
                    <a:lnTo>
                      <a:pt x="32" y="1"/>
                    </a:lnTo>
                    <a:lnTo>
                      <a:pt x="32" y="1"/>
                    </a:lnTo>
                    <a:lnTo>
                      <a:pt x="32" y="0"/>
                    </a:lnTo>
                    <a:lnTo>
                      <a:pt x="32" y="1"/>
                    </a:lnTo>
                    <a:lnTo>
                      <a:pt x="32" y="1"/>
                    </a:lnTo>
                    <a:lnTo>
                      <a:pt x="32" y="0"/>
                    </a:lnTo>
                    <a:lnTo>
                      <a:pt x="32" y="1"/>
                    </a:lnTo>
                    <a:lnTo>
                      <a:pt x="33" y="1"/>
                    </a:lnTo>
                    <a:lnTo>
                      <a:pt x="33" y="0"/>
                    </a:lnTo>
                    <a:lnTo>
                      <a:pt x="33" y="1"/>
                    </a:lnTo>
                    <a:lnTo>
                      <a:pt x="33" y="1"/>
                    </a:lnTo>
                    <a:lnTo>
                      <a:pt x="33" y="0"/>
                    </a:lnTo>
                    <a:lnTo>
                      <a:pt x="33" y="0"/>
                    </a:lnTo>
                    <a:lnTo>
                      <a:pt x="33" y="0"/>
                    </a:lnTo>
                    <a:lnTo>
                      <a:pt x="33" y="1"/>
                    </a:lnTo>
                    <a:lnTo>
                      <a:pt x="33" y="0"/>
                    </a:lnTo>
                    <a:lnTo>
                      <a:pt x="33" y="1"/>
                    </a:lnTo>
                    <a:lnTo>
                      <a:pt x="33" y="0"/>
                    </a:lnTo>
                    <a:lnTo>
                      <a:pt x="33" y="1"/>
                    </a:lnTo>
                    <a:lnTo>
                      <a:pt x="33" y="0"/>
                    </a:lnTo>
                    <a:lnTo>
                      <a:pt x="33" y="0"/>
                    </a:lnTo>
                    <a:lnTo>
                      <a:pt x="33" y="1"/>
                    </a:lnTo>
                    <a:lnTo>
                      <a:pt x="33" y="0"/>
                    </a:lnTo>
                    <a:lnTo>
                      <a:pt x="33" y="1"/>
                    </a:lnTo>
                    <a:lnTo>
                      <a:pt x="33" y="0"/>
                    </a:lnTo>
                    <a:lnTo>
                      <a:pt x="33" y="1"/>
                    </a:lnTo>
                    <a:lnTo>
                      <a:pt x="33" y="0"/>
                    </a:lnTo>
                    <a:lnTo>
                      <a:pt x="34" y="1"/>
                    </a:lnTo>
                    <a:lnTo>
                      <a:pt x="34" y="0"/>
                    </a:lnTo>
                    <a:lnTo>
                      <a:pt x="34" y="1"/>
                    </a:lnTo>
                    <a:lnTo>
                      <a:pt x="34" y="0"/>
                    </a:lnTo>
                    <a:lnTo>
                      <a:pt x="34" y="1"/>
                    </a:lnTo>
                    <a:lnTo>
                      <a:pt x="34" y="0"/>
                    </a:lnTo>
                    <a:lnTo>
                      <a:pt x="34" y="1"/>
                    </a:lnTo>
                    <a:lnTo>
                      <a:pt x="34" y="0"/>
                    </a:lnTo>
                    <a:lnTo>
                      <a:pt x="34" y="0"/>
                    </a:lnTo>
                    <a:lnTo>
                      <a:pt x="34" y="1"/>
                    </a:lnTo>
                    <a:lnTo>
                      <a:pt x="34" y="0"/>
                    </a:lnTo>
                    <a:lnTo>
                      <a:pt x="34" y="1"/>
                    </a:lnTo>
                    <a:lnTo>
                      <a:pt x="34" y="0"/>
                    </a:lnTo>
                    <a:lnTo>
                      <a:pt x="34" y="1"/>
                    </a:lnTo>
                    <a:lnTo>
                      <a:pt x="34" y="0"/>
                    </a:lnTo>
                    <a:lnTo>
                      <a:pt x="34" y="1"/>
                    </a:lnTo>
                    <a:lnTo>
                      <a:pt x="34" y="1"/>
                    </a:lnTo>
                    <a:lnTo>
                      <a:pt x="34" y="0"/>
                    </a:lnTo>
                    <a:lnTo>
                      <a:pt x="34" y="1"/>
                    </a:lnTo>
                    <a:lnTo>
                      <a:pt x="34" y="1"/>
                    </a:lnTo>
                    <a:lnTo>
                      <a:pt x="34" y="0"/>
                    </a:lnTo>
                    <a:lnTo>
                      <a:pt x="34" y="1"/>
                    </a:lnTo>
                    <a:lnTo>
                      <a:pt x="35" y="1"/>
                    </a:lnTo>
                    <a:lnTo>
                      <a:pt x="35" y="1"/>
                    </a:lnTo>
                    <a:lnTo>
                      <a:pt x="35" y="1"/>
                    </a:lnTo>
                    <a:lnTo>
                      <a:pt x="35" y="1"/>
                    </a:lnTo>
                    <a:lnTo>
                      <a:pt x="35" y="0"/>
                    </a:lnTo>
                    <a:lnTo>
                      <a:pt x="35" y="1"/>
                    </a:lnTo>
                    <a:lnTo>
                      <a:pt x="35" y="1"/>
                    </a:lnTo>
                    <a:lnTo>
                      <a:pt x="35" y="1"/>
                    </a:lnTo>
                    <a:lnTo>
                      <a:pt x="35" y="1"/>
                    </a:lnTo>
                    <a:lnTo>
                      <a:pt x="35" y="0"/>
                    </a:lnTo>
                    <a:lnTo>
                      <a:pt x="35" y="1"/>
                    </a:lnTo>
                    <a:lnTo>
                      <a:pt x="35" y="0"/>
                    </a:lnTo>
                    <a:lnTo>
                      <a:pt x="35" y="1"/>
                    </a:lnTo>
                    <a:lnTo>
                      <a:pt x="36" y="1"/>
                    </a:lnTo>
                    <a:lnTo>
                      <a:pt x="36" y="0"/>
                    </a:lnTo>
                    <a:lnTo>
                      <a:pt x="36" y="1"/>
                    </a:lnTo>
                    <a:lnTo>
                      <a:pt x="36" y="1"/>
                    </a:lnTo>
                    <a:lnTo>
                      <a:pt x="36" y="0"/>
                    </a:lnTo>
                    <a:lnTo>
                      <a:pt x="36" y="1"/>
                    </a:lnTo>
                    <a:lnTo>
                      <a:pt x="36" y="0"/>
                    </a:lnTo>
                    <a:lnTo>
                      <a:pt x="36" y="0"/>
                    </a:lnTo>
                    <a:lnTo>
                      <a:pt x="36" y="1"/>
                    </a:lnTo>
                    <a:lnTo>
                      <a:pt x="36" y="0"/>
                    </a:lnTo>
                    <a:lnTo>
                      <a:pt x="36" y="1"/>
                    </a:lnTo>
                    <a:lnTo>
                      <a:pt x="36" y="0"/>
                    </a:lnTo>
                    <a:lnTo>
                      <a:pt x="36" y="1"/>
                    </a:lnTo>
                    <a:lnTo>
                      <a:pt x="36" y="0"/>
                    </a:lnTo>
                    <a:lnTo>
                      <a:pt x="36" y="1"/>
                    </a:lnTo>
                    <a:lnTo>
                      <a:pt x="36" y="1"/>
                    </a:lnTo>
                    <a:lnTo>
                      <a:pt x="36" y="0"/>
                    </a:lnTo>
                    <a:lnTo>
                      <a:pt x="36" y="1"/>
                    </a:lnTo>
                    <a:lnTo>
                      <a:pt x="36" y="1"/>
                    </a:lnTo>
                    <a:lnTo>
                      <a:pt x="36" y="0"/>
                    </a:lnTo>
                    <a:lnTo>
                      <a:pt x="36" y="1"/>
                    </a:lnTo>
                    <a:lnTo>
                      <a:pt x="36" y="0"/>
                    </a:lnTo>
                    <a:lnTo>
                      <a:pt x="36" y="1"/>
                    </a:lnTo>
                    <a:lnTo>
                      <a:pt x="36" y="1"/>
                    </a:lnTo>
                    <a:lnTo>
                      <a:pt x="36" y="0"/>
                    </a:lnTo>
                    <a:lnTo>
                      <a:pt x="36" y="1"/>
                    </a:lnTo>
                    <a:lnTo>
                      <a:pt x="37" y="1"/>
                    </a:lnTo>
                    <a:lnTo>
                      <a:pt x="37" y="1"/>
                    </a:lnTo>
                    <a:lnTo>
                      <a:pt x="37" y="1"/>
                    </a:lnTo>
                    <a:lnTo>
                      <a:pt x="37" y="0"/>
                    </a:lnTo>
                    <a:lnTo>
                      <a:pt x="37" y="1"/>
                    </a:lnTo>
                    <a:lnTo>
                      <a:pt x="37" y="1"/>
                    </a:lnTo>
                    <a:lnTo>
                      <a:pt x="37" y="2"/>
                    </a:lnTo>
                    <a:lnTo>
                      <a:pt x="37" y="1"/>
                    </a:lnTo>
                    <a:lnTo>
                      <a:pt x="37" y="2"/>
                    </a:lnTo>
                    <a:lnTo>
                      <a:pt x="37" y="1"/>
                    </a:lnTo>
                    <a:lnTo>
                      <a:pt x="37" y="1"/>
                    </a:lnTo>
                    <a:lnTo>
                      <a:pt x="37" y="1"/>
                    </a:lnTo>
                    <a:lnTo>
                      <a:pt x="37" y="2"/>
                    </a:lnTo>
                    <a:lnTo>
                      <a:pt x="37" y="1"/>
                    </a:lnTo>
                    <a:lnTo>
                      <a:pt x="38" y="1"/>
                    </a:lnTo>
                    <a:lnTo>
                      <a:pt x="38" y="1"/>
                    </a:lnTo>
                    <a:lnTo>
                      <a:pt x="38" y="2"/>
                    </a:lnTo>
                    <a:lnTo>
                      <a:pt x="38" y="1"/>
                    </a:lnTo>
                    <a:lnTo>
                      <a:pt x="38" y="1"/>
                    </a:lnTo>
                    <a:lnTo>
                      <a:pt x="38" y="1"/>
                    </a:lnTo>
                    <a:lnTo>
                      <a:pt x="38" y="1"/>
                    </a:lnTo>
                    <a:lnTo>
                      <a:pt x="38" y="1"/>
                    </a:lnTo>
                    <a:lnTo>
                      <a:pt x="38" y="1"/>
                    </a:lnTo>
                    <a:lnTo>
                      <a:pt x="39" y="1"/>
                    </a:lnTo>
                    <a:lnTo>
                      <a:pt x="39" y="2"/>
                    </a:lnTo>
                    <a:lnTo>
                      <a:pt x="39" y="1"/>
                    </a:lnTo>
                    <a:lnTo>
                      <a:pt x="39" y="1"/>
                    </a:lnTo>
                    <a:lnTo>
                      <a:pt x="39" y="2"/>
                    </a:lnTo>
                    <a:lnTo>
                      <a:pt x="39" y="1"/>
                    </a:lnTo>
                    <a:lnTo>
                      <a:pt x="39" y="2"/>
                    </a:lnTo>
                    <a:lnTo>
                      <a:pt x="39" y="1"/>
                    </a:lnTo>
                    <a:lnTo>
                      <a:pt x="39" y="1"/>
                    </a:lnTo>
                    <a:lnTo>
                      <a:pt x="39" y="2"/>
                    </a:lnTo>
                    <a:lnTo>
                      <a:pt x="39" y="1"/>
                    </a:lnTo>
                    <a:lnTo>
                      <a:pt x="39" y="2"/>
                    </a:lnTo>
                    <a:lnTo>
                      <a:pt x="39" y="1"/>
                    </a:lnTo>
                    <a:lnTo>
                      <a:pt x="39" y="2"/>
                    </a:lnTo>
                    <a:lnTo>
                      <a:pt x="39" y="1"/>
                    </a:lnTo>
                    <a:lnTo>
                      <a:pt x="39" y="2"/>
                    </a:lnTo>
                    <a:lnTo>
                      <a:pt x="39" y="1"/>
                    </a:lnTo>
                    <a:lnTo>
                      <a:pt x="39" y="2"/>
                    </a:lnTo>
                    <a:lnTo>
                      <a:pt x="39" y="1"/>
                    </a:lnTo>
                    <a:lnTo>
                      <a:pt x="39" y="1"/>
                    </a:lnTo>
                    <a:lnTo>
                      <a:pt x="39" y="2"/>
                    </a:lnTo>
                    <a:lnTo>
                      <a:pt x="39" y="1"/>
                    </a:lnTo>
                    <a:lnTo>
                      <a:pt x="40" y="1"/>
                    </a:lnTo>
                    <a:lnTo>
                      <a:pt x="40" y="2"/>
                    </a:lnTo>
                    <a:lnTo>
                      <a:pt x="40" y="1"/>
                    </a:lnTo>
                    <a:lnTo>
                      <a:pt x="40" y="2"/>
                    </a:lnTo>
                    <a:lnTo>
                      <a:pt x="40" y="1"/>
                    </a:lnTo>
                    <a:lnTo>
                      <a:pt x="40" y="2"/>
                    </a:lnTo>
                    <a:lnTo>
                      <a:pt x="40" y="2"/>
                    </a:lnTo>
                    <a:lnTo>
                      <a:pt x="40" y="1"/>
                    </a:lnTo>
                    <a:lnTo>
                      <a:pt x="40" y="2"/>
                    </a:lnTo>
                    <a:lnTo>
                      <a:pt x="40" y="1"/>
                    </a:lnTo>
                    <a:lnTo>
                      <a:pt x="40" y="1"/>
                    </a:lnTo>
                    <a:lnTo>
                      <a:pt x="40" y="2"/>
                    </a:lnTo>
                    <a:lnTo>
                      <a:pt x="40" y="1"/>
                    </a:lnTo>
                    <a:lnTo>
                      <a:pt x="40" y="1"/>
                    </a:lnTo>
                    <a:lnTo>
                      <a:pt x="40" y="1"/>
                    </a:lnTo>
                    <a:lnTo>
                      <a:pt x="40" y="1"/>
                    </a:lnTo>
                    <a:lnTo>
                      <a:pt x="40" y="2"/>
                    </a:lnTo>
                    <a:lnTo>
                      <a:pt x="40" y="1"/>
                    </a:lnTo>
                    <a:lnTo>
                      <a:pt x="41" y="1"/>
                    </a:lnTo>
                    <a:lnTo>
                      <a:pt x="41" y="2"/>
                    </a:lnTo>
                    <a:lnTo>
                      <a:pt x="41" y="1"/>
                    </a:lnTo>
                    <a:lnTo>
                      <a:pt x="41" y="1"/>
                    </a:lnTo>
                    <a:lnTo>
                      <a:pt x="41" y="1"/>
                    </a:lnTo>
                    <a:lnTo>
                      <a:pt x="41" y="0"/>
                    </a:lnTo>
                    <a:lnTo>
                      <a:pt x="41" y="1"/>
                    </a:lnTo>
                    <a:lnTo>
                      <a:pt x="41" y="1"/>
                    </a:lnTo>
                    <a:lnTo>
                      <a:pt x="41" y="1"/>
                    </a:lnTo>
                    <a:lnTo>
                      <a:pt x="41" y="1"/>
                    </a:lnTo>
                    <a:lnTo>
                      <a:pt x="41" y="1"/>
                    </a:lnTo>
                    <a:lnTo>
                      <a:pt x="42" y="1"/>
                    </a:lnTo>
                    <a:lnTo>
                      <a:pt x="42" y="1"/>
                    </a:lnTo>
                    <a:lnTo>
                      <a:pt x="42" y="1"/>
                    </a:lnTo>
                    <a:lnTo>
                      <a:pt x="42" y="1"/>
                    </a:lnTo>
                    <a:lnTo>
                      <a:pt x="42" y="2"/>
                    </a:lnTo>
                    <a:lnTo>
                      <a:pt x="42" y="1"/>
                    </a:lnTo>
                    <a:lnTo>
                      <a:pt x="42" y="1"/>
                    </a:lnTo>
                    <a:lnTo>
                      <a:pt x="42" y="2"/>
                    </a:lnTo>
                    <a:lnTo>
                      <a:pt x="42" y="2"/>
                    </a:lnTo>
                    <a:lnTo>
                      <a:pt x="42" y="1"/>
                    </a:lnTo>
                    <a:lnTo>
                      <a:pt x="42" y="2"/>
                    </a:lnTo>
                    <a:lnTo>
                      <a:pt x="42" y="1"/>
                    </a:lnTo>
                    <a:lnTo>
                      <a:pt x="43" y="1"/>
                    </a:lnTo>
                    <a:lnTo>
                      <a:pt x="43" y="1"/>
                    </a:lnTo>
                    <a:lnTo>
                      <a:pt x="43" y="1"/>
                    </a:lnTo>
                    <a:lnTo>
                      <a:pt x="43" y="0"/>
                    </a:lnTo>
                    <a:lnTo>
                      <a:pt x="43" y="1"/>
                    </a:lnTo>
                    <a:lnTo>
                      <a:pt x="43" y="0"/>
                    </a:lnTo>
                    <a:lnTo>
                      <a:pt x="43" y="1"/>
                    </a:lnTo>
                    <a:lnTo>
                      <a:pt x="43" y="0"/>
                    </a:lnTo>
                    <a:lnTo>
                      <a:pt x="43" y="0"/>
                    </a:lnTo>
                    <a:lnTo>
                      <a:pt x="43" y="1"/>
                    </a:lnTo>
                    <a:lnTo>
                      <a:pt x="43" y="0"/>
                    </a:lnTo>
                    <a:lnTo>
                      <a:pt x="43" y="0"/>
                    </a:lnTo>
                    <a:lnTo>
                      <a:pt x="44" y="0"/>
                    </a:lnTo>
                    <a:lnTo>
                      <a:pt x="44" y="0"/>
                    </a:lnTo>
                    <a:lnTo>
                      <a:pt x="44" y="0"/>
                    </a:lnTo>
                    <a:lnTo>
                      <a:pt x="44" y="1"/>
                    </a:lnTo>
                    <a:lnTo>
                      <a:pt x="44" y="0"/>
                    </a:lnTo>
                    <a:lnTo>
                      <a:pt x="44" y="0"/>
                    </a:lnTo>
                    <a:lnTo>
                      <a:pt x="44" y="1"/>
                    </a:lnTo>
                    <a:lnTo>
                      <a:pt x="44" y="0"/>
                    </a:lnTo>
                    <a:lnTo>
                      <a:pt x="44" y="1"/>
                    </a:lnTo>
                    <a:lnTo>
                      <a:pt x="44" y="0"/>
                    </a:lnTo>
                    <a:lnTo>
                      <a:pt x="44" y="1"/>
                    </a:lnTo>
                    <a:lnTo>
                      <a:pt x="44" y="0"/>
                    </a:lnTo>
                    <a:lnTo>
                      <a:pt x="44" y="1"/>
                    </a:lnTo>
                    <a:lnTo>
                      <a:pt x="44" y="1"/>
                    </a:lnTo>
                    <a:lnTo>
                      <a:pt x="45" y="1"/>
                    </a:lnTo>
                    <a:lnTo>
                      <a:pt x="45" y="0"/>
                    </a:lnTo>
                    <a:lnTo>
                      <a:pt x="45" y="1"/>
                    </a:lnTo>
                    <a:lnTo>
                      <a:pt x="45" y="1"/>
                    </a:lnTo>
                    <a:lnTo>
                      <a:pt x="45" y="1"/>
                    </a:lnTo>
                    <a:lnTo>
                      <a:pt x="45" y="0"/>
                    </a:lnTo>
                    <a:lnTo>
                      <a:pt x="45" y="1"/>
                    </a:lnTo>
                    <a:lnTo>
                      <a:pt x="45" y="0"/>
                    </a:lnTo>
                    <a:lnTo>
                      <a:pt x="45" y="0"/>
                    </a:lnTo>
                    <a:lnTo>
                      <a:pt x="45" y="1"/>
                    </a:lnTo>
                    <a:lnTo>
                      <a:pt x="45" y="0"/>
                    </a:lnTo>
                    <a:lnTo>
                      <a:pt x="45" y="0"/>
                    </a:lnTo>
                    <a:lnTo>
                      <a:pt x="45" y="1"/>
                    </a:lnTo>
                    <a:lnTo>
                      <a:pt x="45" y="0"/>
                    </a:lnTo>
                    <a:lnTo>
                      <a:pt x="45" y="0"/>
                    </a:lnTo>
                    <a:lnTo>
                      <a:pt x="45" y="0"/>
                    </a:lnTo>
                    <a:lnTo>
                      <a:pt x="46" y="0"/>
                    </a:lnTo>
                    <a:lnTo>
                      <a:pt x="46" y="1"/>
                    </a:lnTo>
                    <a:lnTo>
                      <a:pt x="46" y="0"/>
                    </a:lnTo>
                    <a:lnTo>
                      <a:pt x="46" y="0"/>
                    </a:lnTo>
                    <a:lnTo>
                      <a:pt x="46" y="0"/>
                    </a:lnTo>
                    <a:lnTo>
                      <a:pt x="46" y="0"/>
                    </a:lnTo>
                    <a:lnTo>
                      <a:pt x="46" y="0"/>
                    </a:lnTo>
                    <a:lnTo>
                      <a:pt x="46" y="0"/>
                    </a:lnTo>
                    <a:lnTo>
                      <a:pt x="46" y="1"/>
                    </a:lnTo>
                    <a:lnTo>
                      <a:pt x="46" y="0"/>
                    </a:lnTo>
                    <a:lnTo>
                      <a:pt x="47" y="1"/>
                    </a:lnTo>
                    <a:lnTo>
                      <a:pt x="47" y="0"/>
                    </a:lnTo>
                    <a:lnTo>
                      <a:pt x="47" y="1"/>
                    </a:lnTo>
                    <a:lnTo>
                      <a:pt x="47" y="0"/>
                    </a:lnTo>
                    <a:lnTo>
                      <a:pt x="47" y="1"/>
                    </a:lnTo>
                    <a:lnTo>
                      <a:pt x="47" y="0"/>
                    </a:lnTo>
                    <a:lnTo>
                      <a:pt x="47" y="1"/>
                    </a:lnTo>
                    <a:lnTo>
                      <a:pt x="47" y="0"/>
                    </a:lnTo>
                    <a:lnTo>
                      <a:pt x="47" y="1"/>
                    </a:lnTo>
                    <a:lnTo>
                      <a:pt x="47" y="0"/>
                    </a:lnTo>
                    <a:lnTo>
                      <a:pt x="47" y="1"/>
                    </a:lnTo>
                    <a:lnTo>
                      <a:pt x="47" y="0"/>
                    </a:lnTo>
                    <a:lnTo>
                      <a:pt x="47" y="1"/>
                    </a:lnTo>
                    <a:lnTo>
                      <a:pt x="47" y="0"/>
                    </a:lnTo>
                    <a:lnTo>
                      <a:pt x="47" y="1"/>
                    </a:lnTo>
                    <a:lnTo>
                      <a:pt x="47" y="0"/>
                    </a:lnTo>
                    <a:lnTo>
                      <a:pt x="47" y="1"/>
                    </a:lnTo>
                    <a:lnTo>
                      <a:pt x="47" y="0"/>
                    </a:lnTo>
                    <a:lnTo>
                      <a:pt x="47" y="1"/>
                    </a:lnTo>
                    <a:lnTo>
                      <a:pt x="47" y="0"/>
                    </a:lnTo>
                    <a:lnTo>
                      <a:pt x="47" y="1"/>
                    </a:lnTo>
                    <a:lnTo>
                      <a:pt x="47" y="0"/>
                    </a:lnTo>
                    <a:lnTo>
                      <a:pt x="48" y="0"/>
                    </a:lnTo>
                    <a:lnTo>
                      <a:pt x="48" y="1"/>
                    </a:lnTo>
                    <a:lnTo>
                      <a:pt x="48" y="0"/>
                    </a:lnTo>
                    <a:lnTo>
                      <a:pt x="48" y="1"/>
                    </a:lnTo>
                    <a:lnTo>
                      <a:pt x="48" y="1"/>
                    </a:lnTo>
                    <a:lnTo>
                      <a:pt x="48" y="0"/>
                    </a:lnTo>
                    <a:lnTo>
                      <a:pt x="48" y="1"/>
                    </a:lnTo>
                    <a:lnTo>
                      <a:pt x="48" y="0"/>
                    </a:lnTo>
                    <a:lnTo>
                      <a:pt x="48" y="0"/>
                    </a:lnTo>
                    <a:lnTo>
                      <a:pt x="48" y="0"/>
                    </a:lnTo>
                    <a:lnTo>
                      <a:pt x="48" y="1"/>
                    </a:lnTo>
                    <a:lnTo>
                      <a:pt x="48" y="0"/>
                    </a:lnTo>
                  </a:path>
                </a:pathLst>
              </a:custGeom>
              <a:noFill/>
              <a:ln w="0">
                <a:solidFill>
                  <a:srgbClr val="FFFF66"/>
                </a:solidFill>
                <a:prstDash val="solid"/>
                <a:round/>
                <a:headEnd/>
                <a:tailEnd/>
              </a:ln>
            </p:spPr>
            <p:txBody>
              <a:bodyPr/>
              <a:lstStyle/>
              <a:p>
                <a:endParaRPr lang="en-GB"/>
              </a:p>
            </p:txBody>
          </p:sp>
          <p:sp>
            <p:nvSpPr>
              <p:cNvPr id="214036" name="Freeform 20"/>
              <p:cNvSpPr>
                <a:spLocks/>
              </p:cNvSpPr>
              <p:nvPr/>
            </p:nvSpPr>
            <p:spPr bwMode="auto">
              <a:xfrm>
                <a:off x="-450" y="1973"/>
                <a:ext cx="350" cy="144"/>
              </a:xfrm>
              <a:custGeom>
                <a:avLst/>
                <a:gdLst/>
                <a:ahLst/>
                <a:cxnLst>
                  <a:cxn ang="0">
                    <a:pos x="1" y="1"/>
                  </a:cxn>
                  <a:cxn ang="0">
                    <a:pos x="2" y="0"/>
                  </a:cxn>
                  <a:cxn ang="0">
                    <a:pos x="2" y="1"/>
                  </a:cxn>
                  <a:cxn ang="0">
                    <a:pos x="3" y="1"/>
                  </a:cxn>
                  <a:cxn ang="0">
                    <a:pos x="5" y="0"/>
                  </a:cxn>
                  <a:cxn ang="0">
                    <a:pos x="5" y="0"/>
                  </a:cxn>
                  <a:cxn ang="0">
                    <a:pos x="6" y="3"/>
                  </a:cxn>
                  <a:cxn ang="0">
                    <a:pos x="7" y="5"/>
                  </a:cxn>
                  <a:cxn ang="0">
                    <a:pos x="7" y="5"/>
                  </a:cxn>
                  <a:cxn ang="0">
                    <a:pos x="8" y="8"/>
                  </a:cxn>
                  <a:cxn ang="0">
                    <a:pos x="9" y="8"/>
                  </a:cxn>
                  <a:cxn ang="0">
                    <a:pos x="9" y="8"/>
                  </a:cxn>
                  <a:cxn ang="0">
                    <a:pos x="10" y="9"/>
                  </a:cxn>
                  <a:cxn ang="0">
                    <a:pos x="10" y="9"/>
                  </a:cxn>
                  <a:cxn ang="0">
                    <a:pos x="11" y="10"/>
                  </a:cxn>
                  <a:cxn ang="0">
                    <a:pos x="12" y="11"/>
                  </a:cxn>
                  <a:cxn ang="0">
                    <a:pos x="13" y="10"/>
                  </a:cxn>
                  <a:cxn ang="0">
                    <a:pos x="13" y="12"/>
                  </a:cxn>
                  <a:cxn ang="0">
                    <a:pos x="14" y="11"/>
                  </a:cxn>
                  <a:cxn ang="0">
                    <a:pos x="14" y="11"/>
                  </a:cxn>
                  <a:cxn ang="0">
                    <a:pos x="15" y="11"/>
                  </a:cxn>
                  <a:cxn ang="0">
                    <a:pos x="16" y="13"/>
                  </a:cxn>
                  <a:cxn ang="0">
                    <a:pos x="16" y="13"/>
                  </a:cxn>
                  <a:cxn ang="0">
                    <a:pos x="17" y="13"/>
                  </a:cxn>
                  <a:cxn ang="0">
                    <a:pos x="17" y="13"/>
                  </a:cxn>
                  <a:cxn ang="0">
                    <a:pos x="19" y="13"/>
                  </a:cxn>
                  <a:cxn ang="0">
                    <a:pos x="19" y="14"/>
                  </a:cxn>
                  <a:cxn ang="0">
                    <a:pos x="20" y="13"/>
                  </a:cxn>
                  <a:cxn ang="0">
                    <a:pos x="20" y="13"/>
                  </a:cxn>
                  <a:cxn ang="0">
                    <a:pos x="21" y="15"/>
                  </a:cxn>
                  <a:cxn ang="0">
                    <a:pos x="22" y="15"/>
                  </a:cxn>
                  <a:cxn ang="0">
                    <a:pos x="22" y="14"/>
                  </a:cxn>
                  <a:cxn ang="0">
                    <a:pos x="22" y="15"/>
                  </a:cxn>
                  <a:cxn ang="0">
                    <a:pos x="23" y="15"/>
                  </a:cxn>
                  <a:cxn ang="0">
                    <a:pos x="24" y="14"/>
                  </a:cxn>
                  <a:cxn ang="0">
                    <a:pos x="26" y="15"/>
                  </a:cxn>
                  <a:cxn ang="0">
                    <a:pos x="26" y="14"/>
                  </a:cxn>
                  <a:cxn ang="0">
                    <a:pos x="27" y="15"/>
                  </a:cxn>
                  <a:cxn ang="0">
                    <a:pos x="27" y="14"/>
                  </a:cxn>
                  <a:cxn ang="0">
                    <a:pos x="28" y="14"/>
                  </a:cxn>
                  <a:cxn ang="0">
                    <a:pos x="29" y="15"/>
                  </a:cxn>
                  <a:cxn ang="0">
                    <a:pos x="30" y="15"/>
                  </a:cxn>
                  <a:cxn ang="0">
                    <a:pos x="30" y="15"/>
                  </a:cxn>
                  <a:cxn ang="0">
                    <a:pos x="32" y="16"/>
                  </a:cxn>
                  <a:cxn ang="0">
                    <a:pos x="32" y="15"/>
                  </a:cxn>
                  <a:cxn ang="0">
                    <a:pos x="33" y="16"/>
                  </a:cxn>
                  <a:cxn ang="0">
                    <a:pos x="33" y="16"/>
                  </a:cxn>
                  <a:cxn ang="0">
                    <a:pos x="34" y="16"/>
                  </a:cxn>
                  <a:cxn ang="0">
                    <a:pos x="34" y="16"/>
                  </a:cxn>
                  <a:cxn ang="0">
                    <a:pos x="35" y="16"/>
                  </a:cxn>
                  <a:cxn ang="0">
                    <a:pos x="35" y="16"/>
                  </a:cxn>
                  <a:cxn ang="0">
                    <a:pos x="36" y="16"/>
                  </a:cxn>
                  <a:cxn ang="0">
                    <a:pos x="38" y="16"/>
                  </a:cxn>
                  <a:cxn ang="0">
                    <a:pos x="39" y="16"/>
                  </a:cxn>
                  <a:cxn ang="0">
                    <a:pos x="41" y="15"/>
                  </a:cxn>
                  <a:cxn ang="0">
                    <a:pos x="42" y="14"/>
                  </a:cxn>
                  <a:cxn ang="0">
                    <a:pos x="42" y="13"/>
                  </a:cxn>
                  <a:cxn ang="0">
                    <a:pos x="43" y="13"/>
                  </a:cxn>
                  <a:cxn ang="0">
                    <a:pos x="44" y="14"/>
                  </a:cxn>
                </a:cxnLst>
                <a:rect l="0" t="0" r="r" b="b"/>
                <a:pathLst>
                  <a:path w="44" h="16">
                    <a:moveTo>
                      <a:pt x="0" y="0"/>
                    </a:moveTo>
                    <a:lnTo>
                      <a:pt x="0" y="0"/>
                    </a:lnTo>
                    <a:lnTo>
                      <a:pt x="0" y="1"/>
                    </a:lnTo>
                    <a:lnTo>
                      <a:pt x="0" y="0"/>
                    </a:lnTo>
                    <a:lnTo>
                      <a:pt x="0" y="1"/>
                    </a:lnTo>
                    <a:lnTo>
                      <a:pt x="0" y="0"/>
                    </a:lnTo>
                    <a:lnTo>
                      <a:pt x="0" y="1"/>
                    </a:lnTo>
                    <a:lnTo>
                      <a:pt x="0" y="0"/>
                    </a:lnTo>
                    <a:lnTo>
                      <a:pt x="1" y="0"/>
                    </a:lnTo>
                    <a:lnTo>
                      <a:pt x="1" y="1"/>
                    </a:lnTo>
                    <a:lnTo>
                      <a:pt x="1" y="1"/>
                    </a:lnTo>
                    <a:lnTo>
                      <a:pt x="1" y="0"/>
                    </a:lnTo>
                    <a:lnTo>
                      <a:pt x="1" y="1"/>
                    </a:lnTo>
                    <a:lnTo>
                      <a:pt x="1" y="1"/>
                    </a:lnTo>
                    <a:lnTo>
                      <a:pt x="1" y="0"/>
                    </a:lnTo>
                    <a:lnTo>
                      <a:pt x="1" y="1"/>
                    </a:lnTo>
                    <a:lnTo>
                      <a:pt x="2" y="1"/>
                    </a:lnTo>
                    <a:lnTo>
                      <a:pt x="2" y="0"/>
                    </a:lnTo>
                    <a:lnTo>
                      <a:pt x="2" y="1"/>
                    </a:lnTo>
                    <a:lnTo>
                      <a:pt x="2" y="0"/>
                    </a:lnTo>
                    <a:lnTo>
                      <a:pt x="2" y="0"/>
                    </a:lnTo>
                    <a:lnTo>
                      <a:pt x="2" y="1"/>
                    </a:lnTo>
                    <a:lnTo>
                      <a:pt x="2" y="0"/>
                    </a:lnTo>
                    <a:lnTo>
                      <a:pt x="2" y="1"/>
                    </a:lnTo>
                    <a:lnTo>
                      <a:pt x="2" y="0"/>
                    </a:lnTo>
                    <a:lnTo>
                      <a:pt x="2" y="1"/>
                    </a:lnTo>
                    <a:lnTo>
                      <a:pt x="2" y="0"/>
                    </a:lnTo>
                    <a:lnTo>
                      <a:pt x="2" y="1"/>
                    </a:lnTo>
                    <a:lnTo>
                      <a:pt x="2" y="0"/>
                    </a:lnTo>
                    <a:lnTo>
                      <a:pt x="2" y="1"/>
                    </a:lnTo>
                    <a:lnTo>
                      <a:pt x="2" y="0"/>
                    </a:lnTo>
                    <a:lnTo>
                      <a:pt x="3" y="0"/>
                    </a:lnTo>
                    <a:lnTo>
                      <a:pt x="3" y="1"/>
                    </a:lnTo>
                    <a:lnTo>
                      <a:pt x="3" y="0"/>
                    </a:lnTo>
                    <a:lnTo>
                      <a:pt x="3" y="0"/>
                    </a:lnTo>
                    <a:lnTo>
                      <a:pt x="3" y="1"/>
                    </a:lnTo>
                    <a:lnTo>
                      <a:pt x="3" y="0"/>
                    </a:lnTo>
                    <a:lnTo>
                      <a:pt x="3" y="1"/>
                    </a:lnTo>
                    <a:lnTo>
                      <a:pt x="3" y="0"/>
                    </a:lnTo>
                    <a:lnTo>
                      <a:pt x="3" y="1"/>
                    </a:lnTo>
                    <a:lnTo>
                      <a:pt x="4" y="1"/>
                    </a:lnTo>
                    <a:moveTo>
                      <a:pt x="4" y="1"/>
                    </a:moveTo>
                    <a:lnTo>
                      <a:pt x="5" y="1"/>
                    </a:lnTo>
                    <a:lnTo>
                      <a:pt x="5" y="0"/>
                    </a:lnTo>
                    <a:lnTo>
                      <a:pt x="5" y="1"/>
                    </a:lnTo>
                    <a:lnTo>
                      <a:pt x="5" y="0"/>
                    </a:lnTo>
                    <a:lnTo>
                      <a:pt x="5" y="1"/>
                    </a:lnTo>
                    <a:lnTo>
                      <a:pt x="5" y="0"/>
                    </a:lnTo>
                    <a:lnTo>
                      <a:pt x="5" y="1"/>
                    </a:lnTo>
                    <a:lnTo>
                      <a:pt x="5" y="0"/>
                    </a:lnTo>
                    <a:lnTo>
                      <a:pt x="5" y="2"/>
                    </a:lnTo>
                    <a:lnTo>
                      <a:pt x="5" y="0"/>
                    </a:lnTo>
                    <a:lnTo>
                      <a:pt x="5" y="1"/>
                    </a:lnTo>
                    <a:lnTo>
                      <a:pt x="5" y="0"/>
                    </a:lnTo>
                    <a:lnTo>
                      <a:pt x="5" y="1"/>
                    </a:lnTo>
                    <a:lnTo>
                      <a:pt x="5" y="0"/>
                    </a:lnTo>
                    <a:lnTo>
                      <a:pt x="5" y="1"/>
                    </a:lnTo>
                    <a:lnTo>
                      <a:pt x="5" y="0"/>
                    </a:lnTo>
                    <a:lnTo>
                      <a:pt x="5" y="1"/>
                    </a:lnTo>
                    <a:lnTo>
                      <a:pt x="5" y="0"/>
                    </a:lnTo>
                    <a:lnTo>
                      <a:pt x="5" y="0"/>
                    </a:lnTo>
                    <a:lnTo>
                      <a:pt x="5" y="0"/>
                    </a:lnTo>
                    <a:lnTo>
                      <a:pt x="5" y="1"/>
                    </a:lnTo>
                    <a:lnTo>
                      <a:pt x="6" y="1"/>
                    </a:lnTo>
                    <a:lnTo>
                      <a:pt x="6" y="2"/>
                    </a:lnTo>
                    <a:lnTo>
                      <a:pt x="6" y="2"/>
                    </a:lnTo>
                    <a:lnTo>
                      <a:pt x="6" y="2"/>
                    </a:lnTo>
                    <a:lnTo>
                      <a:pt x="6" y="2"/>
                    </a:lnTo>
                    <a:lnTo>
                      <a:pt x="6" y="3"/>
                    </a:lnTo>
                    <a:lnTo>
                      <a:pt x="6" y="3"/>
                    </a:lnTo>
                    <a:lnTo>
                      <a:pt x="6" y="4"/>
                    </a:lnTo>
                    <a:lnTo>
                      <a:pt x="6" y="3"/>
                    </a:lnTo>
                    <a:lnTo>
                      <a:pt x="6" y="4"/>
                    </a:lnTo>
                    <a:lnTo>
                      <a:pt x="6" y="4"/>
                    </a:lnTo>
                    <a:lnTo>
                      <a:pt x="6" y="5"/>
                    </a:lnTo>
                    <a:lnTo>
                      <a:pt x="7" y="5"/>
                    </a:lnTo>
                    <a:lnTo>
                      <a:pt x="7" y="4"/>
                    </a:lnTo>
                    <a:lnTo>
                      <a:pt x="7" y="5"/>
                    </a:lnTo>
                    <a:lnTo>
                      <a:pt x="7" y="4"/>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6"/>
                    </a:lnTo>
                    <a:lnTo>
                      <a:pt x="7" y="5"/>
                    </a:lnTo>
                    <a:lnTo>
                      <a:pt x="7" y="6"/>
                    </a:lnTo>
                    <a:lnTo>
                      <a:pt x="8" y="6"/>
                    </a:lnTo>
                    <a:lnTo>
                      <a:pt x="8" y="7"/>
                    </a:lnTo>
                    <a:lnTo>
                      <a:pt x="8" y="6"/>
                    </a:lnTo>
                    <a:lnTo>
                      <a:pt x="8" y="7"/>
                    </a:lnTo>
                    <a:lnTo>
                      <a:pt x="8" y="7"/>
                    </a:lnTo>
                    <a:lnTo>
                      <a:pt x="8" y="8"/>
                    </a:lnTo>
                    <a:lnTo>
                      <a:pt x="8" y="7"/>
                    </a:lnTo>
                    <a:lnTo>
                      <a:pt x="8" y="8"/>
                    </a:lnTo>
                    <a:lnTo>
                      <a:pt x="9" y="8"/>
                    </a:lnTo>
                    <a:lnTo>
                      <a:pt x="9" y="8"/>
                    </a:lnTo>
                    <a:lnTo>
                      <a:pt x="9" y="8"/>
                    </a:lnTo>
                    <a:lnTo>
                      <a:pt x="9" y="8"/>
                    </a:lnTo>
                    <a:lnTo>
                      <a:pt x="9" y="8"/>
                    </a:lnTo>
                    <a:lnTo>
                      <a:pt x="9" y="8"/>
                    </a:lnTo>
                    <a:lnTo>
                      <a:pt x="9" y="8"/>
                    </a:lnTo>
                    <a:lnTo>
                      <a:pt x="9" y="8"/>
                    </a:lnTo>
                    <a:lnTo>
                      <a:pt x="9" y="8"/>
                    </a:lnTo>
                    <a:lnTo>
                      <a:pt x="9" y="8"/>
                    </a:lnTo>
                    <a:lnTo>
                      <a:pt x="9" y="8"/>
                    </a:lnTo>
                    <a:lnTo>
                      <a:pt x="9" y="8"/>
                    </a:lnTo>
                    <a:lnTo>
                      <a:pt x="9" y="8"/>
                    </a:lnTo>
                    <a:lnTo>
                      <a:pt x="9" y="8"/>
                    </a:lnTo>
                    <a:lnTo>
                      <a:pt x="9" y="8"/>
                    </a:lnTo>
                    <a:lnTo>
                      <a:pt x="9" y="8"/>
                    </a:lnTo>
                    <a:lnTo>
                      <a:pt x="9" y="8"/>
                    </a:lnTo>
                    <a:lnTo>
                      <a:pt x="9" y="8"/>
                    </a:lnTo>
                    <a:lnTo>
                      <a:pt x="10" y="8"/>
                    </a:lnTo>
                    <a:lnTo>
                      <a:pt x="10" y="9"/>
                    </a:lnTo>
                    <a:lnTo>
                      <a:pt x="10" y="8"/>
                    </a:lnTo>
                    <a:lnTo>
                      <a:pt x="10" y="8"/>
                    </a:lnTo>
                    <a:lnTo>
                      <a:pt x="10" y="9"/>
                    </a:lnTo>
                    <a:lnTo>
                      <a:pt x="10" y="8"/>
                    </a:lnTo>
                    <a:lnTo>
                      <a:pt x="10" y="9"/>
                    </a:lnTo>
                    <a:lnTo>
                      <a:pt x="10" y="9"/>
                    </a:lnTo>
                    <a:lnTo>
                      <a:pt x="10" y="8"/>
                    </a:lnTo>
                    <a:lnTo>
                      <a:pt x="10" y="9"/>
                    </a:lnTo>
                    <a:lnTo>
                      <a:pt x="10" y="8"/>
                    </a:lnTo>
                    <a:lnTo>
                      <a:pt x="10" y="8"/>
                    </a:lnTo>
                    <a:lnTo>
                      <a:pt x="10" y="9"/>
                    </a:lnTo>
                    <a:lnTo>
                      <a:pt x="10" y="8"/>
                    </a:lnTo>
                    <a:lnTo>
                      <a:pt x="10" y="9"/>
                    </a:lnTo>
                    <a:lnTo>
                      <a:pt x="10" y="9"/>
                    </a:lnTo>
                    <a:lnTo>
                      <a:pt x="10" y="8"/>
                    </a:lnTo>
                    <a:lnTo>
                      <a:pt x="10" y="9"/>
                    </a:lnTo>
                    <a:lnTo>
                      <a:pt x="10" y="8"/>
                    </a:lnTo>
                    <a:lnTo>
                      <a:pt x="10" y="9"/>
                    </a:lnTo>
                    <a:lnTo>
                      <a:pt x="11" y="9"/>
                    </a:lnTo>
                    <a:lnTo>
                      <a:pt x="11" y="10"/>
                    </a:lnTo>
                    <a:lnTo>
                      <a:pt x="11" y="9"/>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2" y="10"/>
                    </a:lnTo>
                    <a:lnTo>
                      <a:pt x="12" y="10"/>
                    </a:lnTo>
                    <a:lnTo>
                      <a:pt x="12" y="10"/>
                    </a:lnTo>
                    <a:lnTo>
                      <a:pt x="12" y="10"/>
                    </a:lnTo>
                    <a:lnTo>
                      <a:pt x="12" y="11"/>
                    </a:lnTo>
                    <a:lnTo>
                      <a:pt x="12" y="10"/>
                    </a:lnTo>
                    <a:lnTo>
                      <a:pt x="12" y="10"/>
                    </a:lnTo>
                    <a:lnTo>
                      <a:pt x="13" y="11"/>
                    </a:lnTo>
                    <a:lnTo>
                      <a:pt x="13" y="10"/>
                    </a:lnTo>
                    <a:lnTo>
                      <a:pt x="13" y="11"/>
                    </a:lnTo>
                    <a:lnTo>
                      <a:pt x="13" y="10"/>
                    </a:lnTo>
                    <a:lnTo>
                      <a:pt x="13" y="11"/>
                    </a:lnTo>
                    <a:lnTo>
                      <a:pt x="13" y="10"/>
                    </a:lnTo>
                    <a:lnTo>
                      <a:pt x="13" y="11"/>
                    </a:lnTo>
                    <a:lnTo>
                      <a:pt x="13" y="10"/>
                    </a:lnTo>
                    <a:lnTo>
                      <a:pt x="13" y="11"/>
                    </a:lnTo>
                    <a:lnTo>
                      <a:pt x="13" y="10"/>
                    </a:lnTo>
                    <a:lnTo>
                      <a:pt x="13" y="11"/>
                    </a:lnTo>
                    <a:lnTo>
                      <a:pt x="13" y="11"/>
                    </a:lnTo>
                    <a:lnTo>
                      <a:pt x="13" y="11"/>
                    </a:lnTo>
                    <a:lnTo>
                      <a:pt x="13" y="11"/>
                    </a:lnTo>
                    <a:lnTo>
                      <a:pt x="13" y="12"/>
                    </a:lnTo>
                    <a:moveTo>
                      <a:pt x="13" y="12"/>
                    </a:moveTo>
                    <a:lnTo>
                      <a:pt x="13" y="11"/>
                    </a:lnTo>
                    <a:lnTo>
                      <a:pt x="13" y="12"/>
                    </a:lnTo>
                    <a:lnTo>
                      <a:pt x="13" y="11"/>
                    </a:lnTo>
                    <a:moveTo>
                      <a:pt x="13" y="11"/>
                    </a:moveTo>
                    <a:lnTo>
                      <a:pt x="14" y="12"/>
                    </a:lnTo>
                    <a:lnTo>
                      <a:pt x="14" y="11"/>
                    </a:lnTo>
                    <a:lnTo>
                      <a:pt x="14" y="12"/>
                    </a:lnTo>
                    <a:lnTo>
                      <a:pt x="14" y="11"/>
                    </a:lnTo>
                    <a:lnTo>
                      <a:pt x="14" y="12"/>
                    </a:lnTo>
                    <a:lnTo>
                      <a:pt x="14" y="11"/>
                    </a:lnTo>
                    <a:lnTo>
                      <a:pt x="14" y="12"/>
                    </a:lnTo>
                    <a:lnTo>
                      <a:pt x="14" y="11"/>
                    </a:lnTo>
                    <a:lnTo>
                      <a:pt x="14" y="12"/>
                    </a:lnTo>
                    <a:lnTo>
                      <a:pt x="14" y="11"/>
                    </a:lnTo>
                    <a:lnTo>
                      <a:pt x="14" y="12"/>
                    </a:lnTo>
                    <a:lnTo>
                      <a:pt x="14" y="11"/>
                    </a:lnTo>
                    <a:lnTo>
                      <a:pt x="14" y="12"/>
                    </a:lnTo>
                    <a:lnTo>
                      <a:pt x="14" y="12"/>
                    </a:lnTo>
                    <a:lnTo>
                      <a:pt x="14" y="11"/>
                    </a:lnTo>
                    <a:lnTo>
                      <a:pt x="14" y="12"/>
                    </a:lnTo>
                    <a:lnTo>
                      <a:pt x="14" y="12"/>
                    </a:lnTo>
                    <a:lnTo>
                      <a:pt x="14" y="11"/>
                    </a:lnTo>
                    <a:lnTo>
                      <a:pt x="14" y="12"/>
                    </a:lnTo>
                    <a:lnTo>
                      <a:pt x="14" y="12"/>
                    </a:lnTo>
                    <a:lnTo>
                      <a:pt x="14" y="11"/>
                    </a:lnTo>
                    <a:lnTo>
                      <a:pt x="14" y="12"/>
                    </a:lnTo>
                    <a:lnTo>
                      <a:pt x="14" y="11"/>
                    </a:lnTo>
                    <a:moveTo>
                      <a:pt x="14" y="11"/>
                    </a:moveTo>
                    <a:lnTo>
                      <a:pt x="15" y="12"/>
                    </a:lnTo>
                    <a:lnTo>
                      <a:pt x="15" y="11"/>
                    </a:lnTo>
                    <a:lnTo>
                      <a:pt x="15" y="12"/>
                    </a:lnTo>
                    <a:lnTo>
                      <a:pt x="15" y="11"/>
                    </a:lnTo>
                    <a:lnTo>
                      <a:pt x="15" y="12"/>
                    </a:lnTo>
                    <a:lnTo>
                      <a:pt x="15" y="11"/>
                    </a:lnTo>
                    <a:moveTo>
                      <a:pt x="15" y="11"/>
                    </a:moveTo>
                    <a:lnTo>
                      <a:pt x="15" y="12"/>
                    </a:lnTo>
                    <a:lnTo>
                      <a:pt x="15" y="11"/>
                    </a:lnTo>
                    <a:moveTo>
                      <a:pt x="15" y="11"/>
                    </a:moveTo>
                    <a:lnTo>
                      <a:pt x="15" y="12"/>
                    </a:lnTo>
                    <a:lnTo>
                      <a:pt x="16" y="12"/>
                    </a:lnTo>
                    <a:lnTo>
                      <a:pt x="16" y="13"/>
                    </a:lnTo>
                    <a:lnTo>
                      <a:pt x="16" y="13"/>
                    </a:lnTo>
                    <a:lnTo>
                      <a:pt x="16" y="13"/>
                    </a:lnTo>
                    <a:lnTo>
                      <a:pt x="16" y="13"/>
                    </a:lnTo>
                    <a:lnTo>
                      <a:pt x="16" y="13"/>
                    </a:lnTo>
                    <a:moveTo>
                      <a:pt x="16" y="13"/>
                    </a:moveTo>
                    <a:lnTo>
                      <a:pt x="16" y="13"/>
                    </a:lnTo>
                    <a:lnTo>
                      <a:pt x="16" y="13"/>
                    </a:lnTo>
                    <a:lnTo>
                      <a:pt x="16" y="13"/>
                    </a:lnTo>
                    <a:lnTo>
                      <a:pt x="16" y="13"/>
                    </a:lnTo>
                    <a:lnTo>
                      <a:pt x="16" y="13"/>
                    </a:lnTo>
                    <a:lnTo>
                      <a:pt x="16" y="13"/>
                    </a:lnTo>
                    <a:lnTo>
                      <a:pt x="17" y="13"/>
                    </a:lnTo>
                    <a:moveTo>
                      <a:pt x="17" y="13"/>
                    </a:moveTo>
                    <a:lnTo>
                      <a:pt x="17" y="13"/>
                    </a:lnTo>
                    <a:lnTo>
                      <a:pt x="17" y="13"/>
                    </a:lnTo>
                    <a:lnTo>
                      <a:pt x="17" y="13"/>
                    </a:lnTo>
                    <a:lnTo>
                      <a:pt x="17" y="13"/>
                    </a:lnTo>
                    <a:moveTo>
                      <a:pt x="17" y="13"/>
                    </a:moveTo>
                    <a:lnTo>
                      <a:pt x="17" y="13"/>
                    </a:lnTo>
                    <a:lnTo>
                      <a:pt x="17" y="13"/>
                    </a:lnTo>
                    <a:lnTo>
                      <a:pt x="17" y="13"/>
                    </a:lnTo>
                    <a:lnTo>
                      <a:pt x="17" y="13"/>
                    </a:lnTo>
                    <a:lnTo>
                      <a:pt x="17" y="13"/>
                    </a:lnTo>
                    <a:lnTo>
                      <a:pt x="17" y="13"/>
                    </a:lnTo>
                    <a:lnTo>
                      <a:pt x="17" y="13"/>
                    </a:lnTo>
                    <a:lnTo>
                      <a:pt x="17" y="13"/>
                    </a:lnTo>
                    <a:lnTo>
                      <a:pt x="17" y="13"/>
                    </a:lnTo>
                    <a:lnTo>
                      <a:pt x="17" y="13"/>
                    </a:lnTo>
                    <a:lnTo>
                      <a:pt x="17" y="13"/>
                    </a:lnTo>
                    <a:lnTo>
                      <a:pt x="17" y="13"/>
                    </a:lnTo>
                    <a:lnTo>
                      <a:pt x="17" y="13"/>
                    </a:lnTo>
                    <a:lnTo>
                      <a:pt x="17" y="13"/>
                    </a:lnTo>
                    <a:lnTo>
                      <a:pt x="17" y="13"/>
                    </a:lnTo>
                    <a:lnTo>
                      <a:pt x="18" y="13"/>
                    </a:lnTo>
                    <a:lnTo>
                      <a:pt x="18" y="13"/>
                    </a:lnTo>
                    <a:lnTo>
                      <a:pt x="18" y="13"/>
                    </a:lnTo>
                    <a:lnTo>
                      <a:pt x="18" y="13"/>
                    </a:lnTo>
                    <a:lnTo>
                      <a:pt x="18" y="13"/>
                    </a:lnTo>
                    <a:lnTo>
                      <a:pt x="19" y="13"/>
                    </a:lnTo>
                    <a:lnTo>
                      <a:pt x="19" y="14"/>
                    </a:lnTo>
                    <a:lnTo>
                      <a:pt x="19" y="13"/>
                    </a:lnTo>
                    <a:lnTo>
                      <a:pt x="19" y="13"/>
                    </a:lnTo>
                    <a:lnTo>
                      <a:pt x="19" y="14"/>
                    </a:lnTo>
                    <a:lnTo>
                      <a:pt x="19" y="14"/>
                    </a:lnTo>
                    <a:lnTo>
                      <a:pt x="19" y="13"/>
                    </a:lnTo>
                    <a:lnTo>
                      <a:pt x="19" y="13"/>
                    </a:lnTo>
                    <a:lnTo>
                      <a:pt x="19" y="14"/>
                    </a:lnTo>
                    <a:lnTo>
                      <a:pt x="19" y="13"/>
                    </a:lnTo>
                    <a:lnTo>
                      <a:pt x="19" y="14"/>
                    </a:lnTo>
                    <a:lnTo>
                      <a:pt x="19" y="13"/>
                    </a:lnTo>
                    <a:lnTo>
                      <a:pt x="19" y="14"/>
                    </a:lnTo>
                    <a:lnTo>
                      <a:pt x="19" y="13"/>
                    </a:lnTo>
                    <a:lnTo>
                      <a:pt x="19" y="14"/>
                    </a:lnTo>
                    <a:lnTo>
                      <a:pt x="19" y="13"/>
                    </a:lnTo>
                    <a:lnTo>
                      <a:pt x="20" y="13"/>
                    </a:lnTo>
                    <a:lnTo>
                      <a:pt x="20" y="14"/>
                    </a:lnTo>
                    <a:lnTo>
                      <a:pt x="20" y="13"/>
                    </a:lnTo>
                    <a:lnTo>
                      <a:pt x="20" y="13"/>
                    </a:lnTo>
                    <a:lnTo>
                      <a:pt x="20" y="14"/>
                    </a:lnTo>
                    <a:lnTo>
                      <a:pt x="20" y="13"/>
                    </a:lnTo>
                    <a:lnTo>
                      <a:pt x="20" y="13"/>
                    </a:lnTo>
                    <a:lnTo>
                      <a:pt x="20" y="14"/>
                    </a:lnTo>
                    <a:lnTo>
                      <a:pt x="20" y="14"/>
                    </a:lnTo>
                    <a:lnTo>
                      <a:pt x="20" y="13"/>
                    </a:lnTo>
                    <a:lnTo>
                      <a:pt x="20" y="14"/>
                    </a:lnTo>
                    <a:lnTo>
                      <a:pt x="20" y="13"/>
                    </a:lnTo>
                    <a:lnTo>
                      <a:pt x="20" y="13"/>
                    </a:lnTo>
                    <a:lnTo>
                      <a:pt x="20" y="14"/>
                    </a:lnTo>
                    <a:lnTo>
                      <a:pt x="20" y="13"/>
                    </a:lnTo>
                    <a:lnTo>
                      <a:pt x="20" y="14"/>
                    </a:lnTo>
                    <a:lnTo>
                      <a:pt x="20" y="13"/>
                    </a:lnTo>
                    <a:lnTo>
                      <a:pt x="20" y="14"/>
                    </a:lnTo>
                    <a:lnTo>
                      <a:pt x="21" y="14"/>
                    </a:lnTo>
                    <a:lnTo>
                      <a:pt x="21" y="15"/>
                    </a:lnTo>
                    <a:lnTo>
                      <a:pt x="21" y="14"/>
                    </a:lnTo>
                    <a:lnTo>
                      <a:pt x="21" y="15"/>
                    </a:lnTo>
                    <a:lnTo>
                      <a:pt x="21" y="14"/>
                    </a:lnTo>
                    <a:lnTo>
                      <a:pt x="21" y="15"/>
                    </a:lnTo>
                    <a:lnTo>
                      <a:pt x="21" y="15"/>
                    </a:lnTo>
                    <a:lnTo>
                      <a:pt x="21" y="14"/>
                    </a:lnTo>
                    <a:lnTo>
                      <a:pt x="21" y="15"/>
                    </a:lnTo>
                    <a:lnTo>
                      <a:pt x="21" y="14"/>
                    </a:lnTo>
                    <a:lnTo>
                      <a:pt x="21" y="15"/>
                    </a:lnTo>
                    <a:lnTo>
                      <a:pt x="21" y="14"/>
                    </a:lnTo>
                    <a:lnTo>
                      <a:pt x="21" y="15"/>
                    </a:lnTo>
                    <a:lnTo>
                      <a:pt x="21" y="15"/>
                    </a:lnTo>
                    <a:lnTo>
                      <a:pt x="21" y="14"/>
                    </a:lnTo>
                    <a:lnTo>
                      <a:pt x="21" y="15"/>
                    </a:lnTo>
                    <a:lnTo>
                      <a:pt x="21" y="14"/>
                    </a:lnTo>
                    <a:lnTo>
                      <a:pt x="21" y="15"/>
                    </a:lnTo>
                    <a:lnTo>
                      <a:pt x="22" y="15"/>
                    </a:lnTo>
                    <a:lnTo>
                      <a:pt x="22" y="14"/>
                    </a:lnTo>
                    <a:lnTo>
                      <a:pt x="22" y="15"/>
                    </a:lnTo>
                    <a:lnTo>
                      <a:pt x="22" y="14"/>
                    </a:lnTo>
                    <a:lnTo>
                      <a:pt x="22" y="14"/>
                    </a:lnTo>
                    <a:lnTo>
                      <a:pt x="22" y="15"/>
                    </a:lnTo>
                    <a:lnTo>
                      <a:pt x="22" y="14"/>
                    </a:lnTo>
                    <a:lnTo>
                      <a:pt x="22" y="15"/>
                    </a:lnTo>
                    <a:lnTo>
                      <a:pt x="22" y="14"/>
                    </a:lnTo>
                    <a:lnTo>
                      <a:pt x="22" y="15"/>
                    </a:lnTo>
                    <a:lnTo>
                      <a:pt x="22" y="14"/>
                    </a:lnTo>
                    <a:lnTo>
                      <a:pt x="22" y="15"/>
                    </a:lnTo>
                    <a:lnTo>
                      <a:pt x="22" y="14"/>
                    </a:lnTo>
                    <a:lnTo>
                      <a:pt x="22" y="14"/>
                    </a:lnTo>
                    <a:lnTo>
                      <a:pt x="22" y="15"/>
                    </a:lnTo>
                    <a:lnTo>
                      <a:pt x="22" y="14"/>
                    </a:lnTo>
                    <a:lnTo>
                      <a:pt x="22" y="15"/>
                    </a:lnTo>
                    <a:lnTo>
                      <a:pt x="22" y="14"/>
                    </a:lnTo>
                    <a:lnTo>
                      <a:pt x="22" y="15"/>
                    </a:lnTo>
                    <a:lnTo>
                      <a:pt x="22" y="14"/>
                    </a:lnTo>
                    <a:lnTo>
                      <a:pt x="22" y="15"/>
                    </a:lnTo>
                    <a:lnTo>
                      <a:pt x="22" y="14"/>
                    </a:lnTo>
                    <a:lnTo>
                      <a:pt x="22" y="15"/>
                    </a:lnTo>
                    <a:lnTo>
                      <a:pt x="22" y="14"/>
                    </a:lnTo>
                    <a:lnTo>
                      <a:pt x="22" y="15"/>
                    </a:lnTo>
                    <a:lnTo>
                      <a:pt x="22" y="14"/>
                    </a:lnTo>
                    <a:lnTo>
                      <a:pt x="22" y="15"/>
                    </a:lnTo>
                    <a:lnTo>
                      <a:pt x="22" y="14"/>
                    </a:lnTo>
                    <a:lnTo>
                      <a:pt x="23" y="14"/>
                    </a:lnTo>
                    <a:lnTo>
                      <a:pt x="23" y="15"/>
                    </a:lnTo>
                    <a:lnTo>
                      <a:pt x="23" y="15"/>
                    </a:lnTo>
                    <a:lnTo>
                      <a:pt x="23" y="14"/>
                    </a:lnTo>
                    <a:lnTo>
                      <a:pt x="23" y="15"/>
                    </a:lnTo>
                    <a:lnTo>
                      <a:pt x="23" y="15"/>
                    </a:lnTo>
                    <a:lnTo>
                      <a:pt x="23" y="16"/>
                    </a:lnTo>
                    <a:lnTo>
                      <a:pt x="23" y="15"/>
                    </a:lnTo>
                    <a:lnTo>
                      <a:pt x="24" y="15"/>
                    </a:lnTo>
                    <a:lnTo>
                      <a:pt x="24" y="16"/>
                    </a:lnTo>
                    <a:lnTo>
                      <a:pt x="24" y="15"/>
                    </a:lnTo>
                    <a:lnTo>
                      <a:pt x="24" y="15"/>
                    </a:lnTo>
                    <a:lnTo>
                      <a:pt x="24" y="14"/>
                    </a:lnTo>
                    <a:lnTo>
                      <a:pt x="24" y="15"/>
                    </a:lnTo>
                    <a:lnTo>
                      <a:pt x="25" y="15"/>
                    </a:lnTo>
                    <a:lnTo>
                      <a:pt x="25" y="14"/>
                    </a:lnTo>
                    <a:lnTo>
                      <a:pt x="25" y="15"/>
                    </a:lnTo>
                    <a:lnTo>
                      <a:pt x="25" y="15"/>
                    </a:lnTo>
                    <a:lnTo>
                      <a:pt x="25" y="14"/>
                    </a:lnTo>
                    <a:lnTo>
                      <a:pt x="25" y="15"/>
                    </a:lnTo>
                    <a:lnTo>
                      <a:pt x="26" y="15"/>
                    </a:lnTo>
                    <a:lnTo>
                      <a:pt x="26" y="16"/>
                    </a:lnTo>
                    <a:lnTo>
                      <a:pt x="26" y="15"/>
                    </a:lnTo>
                    <a:lnTo>
                      <a:pt x="26" y="16"/>
                    </a:lnTo>
                    <a:lnTo>
                      <a:pt x="26" y="15"/>
                    </a:lnTo>
                    <a:lnTo>
                      <a:pt x="26" y="16"/>
                    </a:lnTo>
                    <a:lnTo>
                      <a:pt x="26" y="15"/>
                    </a:lnTo>
                    <a:lnTo>
                      <a:pt x="26" y="16"/>
                    </a:lnTo>
                    <a:lnTo>
                      <a:pt x="26" y="15"/>
                    </a:lnTo>
                    <a:lnTo>
                      <a:pt x="26" y="16"/>
                    </a:lnTo>
                    <a:lnTo>
                      <a:pt x="26" y="15"/>
                    </a:lnTo>
                    <a:lnTo>
                      <a:pt x="26" y="15"/>
                    </a:lnTo>
                    <a:lnTo>
                      <a:pt x="26" y="14"/>
                    </a:lnTo>
                    <a:lnTo>
                      <a:pt x="26" y="15"/>
                    </a:lnTo>
                    <a:lnTo>
                      <a:pt x="26" y="15"/>
                    </a:lnTo>
                    <a:lnTo>
                      <a:pt x="26" y="14"/>
                    </a:lnTo>
                    <a:lnTo>
                      <a:pt x="26" y="15"/>
                    </a:lnTo>
                    <a:lnTo>
                      <a:pt x="26" y="15"/>
                    </a:lnTo>
                    <a:lnTo>
                      <a:pt x="26" y="14"/>
                    </a:lnTo>
                    <a:lnTo>
                      <a:pt x="26" y="15"/>
                    </a:lnTo>
                    <a:lnTo>
                      <a:pt x="27" y="15"/>
                    </a:lnTo>
                    <a:lnTo>
                      <a:pt x="27" y="14"/>
                    </a:lnTo>
                    <a:lnTo>
                      <a:pt x="27" y="15"/>
                    </a:lnTo>
                    <a:lnTo>
                      <a:pt x="27" y="14"/>
                    </a:lnTo>
                    <a:lnTo>
                      <a:pt x="27" y="14"/>
                    </a:lnTo>
                    <a:lnTo>
                      <a:pt x="27" y="13"/>
                    </a:lnTo>
                    <a:lnTo>
                      <a:pt x="27" y="14"/>
                    </a:lnTo>
                    <a:lnTo>
                      <a:pt x="27" y="14"/>
                    </a:lnTo>
                    <a:lnTo>
                      <a:pt x="27" y="13"/>
                    </a:lnTo>
                    <a:lnTo>
                      <a:pt x="27" y="14"/>
                    </a:lnTo>
                    <a:lnTo>
                      <a:pt x="27" y="13"/>
                    </a:lnTo>
                    <a:lnTo>
                      <a:pt x="27" y="14"/>
                    </a:lnTo>
                    <a:lnTo>
                      <a:pt x="27" y="14"/>
                    </a:lnTo>
                    <a:lnTo>
                      <a:pt x="27" y="13"/>
                    </a:lnTo>
                    <a:lnTo>
                      <a:pt x="27" y="13"/>
                    </a:lnTo>
                    <a:lnTo>
                      <a:pt x="27" y="14"/>
                    </a:lnTo>
                    <a:lnTo>
                      <a:pt x="27" y="13"/>
                    </a:lnTo>
                    <a:lnTo>
                      <a:pt x="27" y="14"/>
                    </a:lnTo>
                    <a:lnTo>
                      <a:pt x="28" y="14"/>
                    </a:lnTo>
                    <a:lnTo>
                      <a:pt x="28" y="15"/>
                    </a:lnTo>
                    <a:lnTo>
                      <a:pt x="28" y="14"/>
                    </a:lnTo>
                    <a:lnTo>
                      <a:pt x="28" y="15"/>
                    </a:lnTo>
                    <a:lnTo>
                      <a:pt x="28" y="14"/>
                    </a:lnTo>
                    <a:lnTo>
                      <a:pt x="28" y="15"/>
                    </a:lnTo>
                    <a:lnTo>
                      <a:pt x="28" y="14"/>
                    </a:lnTo>
                    <a:lnTo>
                      <a:pt x="28" y="15"/>
                    </a:lnTo>
                    <a:lnTo>
                      <a:pt x="28" y="15"/>
                    </a:lnTo>
                    <a:lnTo>
                      <a:pt x="28" y="14"/>
                    </a:lnTo>
                    <a:lnTo>
                      <a:pt x="28" y="15"/>
                    </a:lnTo>
                    <a:lnTo>
                      <a:pt x="28" y="15"/>
                    </a:lnTo>
                    <a:lnTo>
                      <a:pt x="28" y="14"/>
                    </a:lnTo>
                    <a:lnTo>
                      <a:pt x="28" y="15"/>
                    </a:lnTo>
                    <a:lnTo>
                      <a:pt x="29" y="15"/>
                    </a:lnTo>
                    <a:lnTo>
                      <a:pt x="29" y="16"/>
                    </a:lnTo>
                    <a:lnTo>
                      <a:pt x="29" y="15"/>
                    </a:lnTo>
                    <a:lnTo>
                      <a:pt x="29" y="15"/>
                    </a:lnTo>
                    <a:lnTo>
                      <a:pt x="29" y="16"/>
                    </a:lnTo>
                    <a:lnTo>
                      <a:pt x="29" y="15"/>
                    </a:lnTo>
                    <a:lnTo>
                      <a:pt x="29" y="16"/>
                    </a:lnTo>
                    <a:lnTo>
                      <a:pt x="29" y="15"/>
                    </a:lnTo>
                    <a:lnTo>
                      <a:pt x="30" y="15"/>
                    </a:lnTo>
                    <a:lnTo>
                      <a:pt x="30" y="16"/>
                    </a:lnTo>
                    <a:lnTo>
                      <a:pt x="30" y="15"/>
                    </a:lnTo>
                    <a:lnTo>
                      <a:pt x="30" y="16"/>
                    </a:lnTo>
                    <a:lnTo>
                      <a:pt x="30" y="15"/>
                    </a:lnTo>
                    <a:lnTo>
                      <a:pt x="30" y="15"/>
                    </a:lnTo>
                    <a:lnTo>
                      <a:pt x="30" y="16"/>
                    </a:lnTo>
                    <a:lnTo>
                      <a:pt x="30" y="15"/>
                    </a:lnTo>
                    <a:lnTo>
                      <a:pt x="30" y="16"/>
                    </a:lnTo>
                    <a:lnTo>
                      <a:pt x="30" y="15"/>
                    </a:lnTo>
                    <a:lnTo>
                      <a:pt x="30" y="16"/>
                    </a:lnTo>
                    <a:lnTo>
                      <a:pt x="30" y="16"/>
                    </a:lnTo>
                    <a:lnTo>
                      <a:pt x="30" y="15"/>
                    </a:lnTo>
                    <a:lnTo>
                      <a:pt x="30" y="16"/>
                    </a:lnTo>
                    <a:lnTo>
                      <a:pt x="30" y="16"/>
                    </a:lnTo>
                    <a:lnTo>
                      <a:pt x="30" y="15"/>
                    </a:lnTo>
                    <a:lnTo>
                      <a:pt x="30" y="16"/>
                    </a:lnTo>
                    <a:lnTo>
                      <a:pt x="30" y="16"/>
                    </a:lnTo>
                    <a:lnTo>
                      <a:pt x="30" y="15"/>
                    </a:lnTo>
                    <a:lnTo>
                      <a:pt x="30" y="16"/>
                    </a:lnTo>
                    <a:lnTo>
                      <a:pt x="32" y="16"/>
                    </a:lnTo>
                    <a:lnTo>
                      <a:pt x="32" y="15"/>
                    </a:lnTo>
                    <a:lnTo>
                      <a:pt x="32" y="16"/>
                    </a:lnTo>
                    <a:lnTo>
                      <a:pt x="32" y="15"/>
                    </a:lnTo>
                    <a:lnTo>
                      <a:pt x="32" y="16"/>
                    </a:lnTo>
                    <a:lnTo>
                      <a:pt x="32" y="15"/>
                    </a:lnTo>
                    <a:lnTo>
                      <a:pt x="32" y="16"/>
                    </a:lnTo>
                    <a:lnTo>
                      <a:pt x="32" y="15"/>
                    </a:lnTo>
                    <a:lnTo>
                      <a:pt x="32" y="16"/>
                    </a:lnTo>
                    <a:lnTo>
                      <a:pt x="32" y="16"/>
                    </a:lnTo>
                    <a:lnTo>
                      <a:pt x="32" y="15"/>
                    </a:lnTo>
                    <a:lnTo>
                      <a:pt x="32" y="16"/>
                    </a:lnTo>
                    <a:lnTo>
                      <a:pt x="32" y="15"/>
                    </a:lnTo>
                    <a:lnTo>
                      <a:pt x="32" y="15"/>
                    </a:lnTo>
                    <a:lnTo>
                      <a:pt x="32" y="16"/>
                    </a:lnTo>
                    <a:lnTo>
                      <a:pt x="32" y="16"/>
                    </a:lnTo>
                    <a:lnTo>
                      <a:pt x="32" y="15"/>
                    </a:lnTo>
                    <a:lnTo>
                      <a:pt x="32" y="16"/>
                    </a:lnTo>
                    <a:lnTo>
                      <a:pt x="32" y="15"/>
                    </a:lnTo>
                    <a:lnTo>
                      <a:pt x="32" y="16"/>
                    </a:lnTo>
                    <a:lnTo>
                      <a:pt x="33" y="15"/>
                    </a:lnTo>
                    <a:lnTo>
                      <a:pt x="33" y="16"/>
                    </a:lnTo>
                    <a:lnTo>
                      <a:pt x="33" y="16"/>
                    </a:lnTo>
                    <a:lnTo>
                      <a:pt x="33" y="15"/>
                    </a:lnTo>
                    <a:lnTo>
                      <a:pt x="33" y="16"/>
                    </a:lnTo>
                    <a:lnTo>
                      <a:pt x="33" y="15"/>
                    </a:lnTo>
                    <a:lnTo>
                      <a:pt x="33" y="16"/>
                    </a:lnTo>
                    <a:lnTo>
                      <a:pt x="33" y="15"/>
                    </a:lnTo>
                    <a:lnTo>
                      <a:pt x="33" y="16"/>
                    </a:lnTo>
                    <a:lnTo>
                      <a:pt x="33" y="15"/>
                    </a:lnTo>
                    <a:lnTo>
                      <a:pt x="33" y="16"/>
                    </a:lnTo>
                    <a:lnTo>
                      <a:pt x="33" y="15"/>
                    </a:lnTo>
                    <a:lnTo>
                      <a:pt x="33" y="16"/>
                    </a:lnTo>
                    <a:lnTo>
                      <a:pt x="33" y="16"/>
                    </a:lnTo>
                    <a:lnTo>
                      <a:pt x="33" y="16"/>
                    </a:lnTo>
                    <a:lnTo>
                      <a:pt x="33" y="16"/>
                    </a:lnTo>
                    <a:lnTo>
                      <a:pt x="33" y="16"/>
                    </a:lnTo>
                    <a:lnTo>
                      <a:pt x="33" y="16"/>
                    </a:lnTo>
                    <a:lnTo>
                      <a:pt x="33" y="16"/>
                    </a:lnTo>
                    <a:lnTo>
                      <a:pt x="33" y="16"/>
                    </a:lnTo>
                    <a:lnTo>
                      <a:pt x="33" y="16"/>
                    </a:lnTo>
                    <a:lnTo>
                      <a:pt x="34" y="16"/>
                    </a:lnTo>
                    <a:lnTo>
                      <a:pt x="34" y="16"/>
                    </a:lnTo>
                    <a:lnTo>
                      <a:pt x="34" y="16"/>
                    </a:lnTo>
                    <a:lnTo>
                      <a:pt x="34" y="16"/>
                    </a:lnTo>
                    <a:lnTo>
                      <a:pt x="34" y="16"/>
                    </a:lnTo>
                    <a:lnTo>
                      <a:pt x="34" y="16"/>
                    </a:lnTo>
                    <a:lnTo>
                      <a:pt x="34" y="16"/>
                    </a:lnTo>
                    <a:lnTo>
                      <a:pt x="34" y="16"/>
                    </a:lnTo>
                    <a:lnTo>
                      <a:pt x="34" y="16"/>
                    </a:lnTo>
                    <a:lnTo>
                      <a:pt x="34" y="16"/>
                    </a:lnTo>
                    <a:lnTo>
                      <a:pt x="34" y="16"/>
                    </a:lnTo>
                    <a:lnTo>
                      <a:pt x="34" y="16"/>
                    </a:lnTo>
                    <a:lnTo>
                      <a:pt x="34" y="16"/>
                    </a:lnTo>
                    <a:lnTo>
                      <a:pt x="35" y="16"/>
                    </a:lnTo>
                    <a:lnTo>
                      <a:pt x="35" y="16"/>
                    </a:lnTo>
                    <a:lnTo>
                      <a:pt x="35" y="16"/>
                    </a:lnTo>
                    <a:lnTo>
                      <a:pt x="35" y="16"/>
                    </a:lnTo>
                    <a:lnTo>
                      <a:pt x="35" y="16"/>
                    </a:lnTo>
                    <a:lnTo>
                      <a:pt x="35" y="16"/>
                    </a:lnTo>
                    <a:lnTo>
                      <a:pt x="35" y="16"/>
                    </a:lnTo>
                    <a:lnTo>
                      <a:pt x="35" y="16"/>
                    </a:lnTo>
                    <a:lnTo>
                      <a:pt x="35" y="16"/>
                    </a:lnTo>
                    <a:lnTo>
                      <a:pt x="35" y="16"/>
                    </a:lnTo>
                    <a:lnTo>
                      <a:pt x="35" y="16"/>
                    </a:lnTo>
                    <a:lnTo>
                      <a:pt x="35" y="16"/>
                    </a:lnTo>
                    <a:lnTo>
                      <a:pt x="35" y="16"/>
                    </a:lnTo>
                    <a:lnTo>
                      <a:pt x="35" y="16"/>
                    </a:lnTo>
                    <a:lnTo>
                      <a:pt x="35" y="16"/>
                    </a:lnTo>
                    <a:lnTo>
                      <a:pt x="35" y="16"/>
                    </a:lnTo>
                    <a:lnTo>
                      <a:pt x="35" y="16"/>
                    </a:lnTo>
                    <a:lnTo>
                      <a:pt x="35" y="16"/>
                    </a:lnTo>
                    <a:lnTo>
                      <a:pt x="35" y="16"/>
                    </a:lnTo>
                    <a:lnTo>
                      <a:pt x="35" y="16"/>
                    </a:lnTo>
                    <a:lnTo>
                      <a:pt x="35" y="16"/>
                    </a:lnTo>
                    <a:lnTo>
                      <a:pt x="36" y="16"/>
                    </a:lnTo>
                    <a:lnTo>
                      <a:pt x="36" y="16"/>
                    </a:lnTo>
                    <a:lnTo>
                      <a:pt x="36" y="16"/>
                    </a:lnTo>
                    <a:lnTo>
                      <a:pt x="36" y="16"/>
                    </a:lnTo>
                    <a:lnTo>
                      <a:pt x="36" y="16"/>
                    </a:lnTo>
                    <a:lnTo>
                      <a:pt x="36" y="16"/>
                    </a:lnTo>
                    <a:lnTo>
                      <a:pt x="36" y="16"/>
                    </a:lnTo>
                    <a:lnTo>
                      <a:pt x="36" y="16"/>
                    </a:lnTo>
                    <a:lnTo>
                      <a:pt x="36" y="16"/>
                    </a:lnTo>
                    <a:lnTo>
                      <a:pt x="36" y="16"/>
                    </a:lnTo>
                    <a:lnTo>
                      <a:pt x="36" y="16"/>
                    </a:lnTo>
                    <a:lnTo>
                      <a:pt x="37" y="16"/>
                    </a:lnTo>
                    <a:lnTo>
                      <a:pt x="37" y="16"/>
                    </a:lnTo>
                    <a:lnTo>
                      <a:pt x="37" y="16"/>
                    </a:lnTo>
                    <a:lnTo>
                      <a:pt x="37" y="16"/>
                    </a:lnTo>
                    <a:lnTo>
                      <a:pt x="37" y="16"/>
                    </a:lnTo>
                    <a:lnTo>
                      <a:pt x="37" y="16"/>
                    </a:lnTo>
                    <a:lnTo>
                      <a:pt x="38" y="16"/>
                    </a:lnTo>
                    <a:lnTo>
                      <a:pt x="38" y="16"/>
                    </a:lnTo>
                    <a:lnTo>
                      <a:pt x="38" y="16"/>
                    </a:lnTo>
                    <a:lnTo>
                      <a:pt x="39" y="16"/>
                    </a:lnTo>
                    <a:lnTo>
                      <a:pt x="39" y="15"/>
                    </a:lnTo>
                    <a:lnTo>
                      <a:pt x="39" y="16"/>
                    </a:lnTo>
                    <a:lnTo>
                      <a:pt x="39" y="16"/>
                    </a:lnTo>
                    <a:lnTo>
                      <a:pt x="39" y="15"/>
                    </a:lnTo>
                    <a:lnTo>
                      <a:pt x="39" y="16"/>
                    </a:lnTo>
                    <a:lnTo>
                      <a:pt x="39" y="15"/>
                    </a:lnTo>
                    <a:lnTo>
                      <a:pt x="39" y="16"/>
                    </a:lnTo>
                    <a:lnTo>
                      <a:pt x="39" y="15"/>
                    </a:lnTo>
                    <a:lnTo>
                      <a:pt x="39" y="15"/>
                    </a:lnTo>
                    <a:lnTo>
                      <a:pt x="39" y="16"/>
                    </a:lnTo>
                    <a:lnTo>
                      <a:pt x="39" y="15"/>
                    </a:lnTo>
                    <a:lnTo>
                      <a:pt x="39" y="16"/>
                    </a:lnTo>
                    <a:lnTo>
                      <a:pt x="40" y="15"/>
                    </a:lnTo>
                    <a:lnTo>
                      <a:pt x="40" y="15"/>
                    </a:lnTo>
                    <a:lnTo>
                      <a:pt x="40" y="16"/>
                    </a:lnTo>
                    <a:lnTo>
                      <a:pt x="40" y="15"/>
                    </a:lnTo>
                    <a:lnTo>
                      <a:pt x="41" y="15"/>
                    </a:lnTo>
                    <a:lnTo>
                      <a:pt x="41" y="16"/>
                    </a:lnTo>
                    <a:lnTo>
                      <a:pt x="41" y="15"/>
                    </a:lnTo>
                    <a:lnTo>
                      <a:pt x="41" y="16"/>
                    </a:lnTo>
                    <a:lnTo>
                      <a:pt x="41" y="15"/>
                    </a:lnTo>
                    <a:lnTo>
                      <a:pt x="41" y="15"/>
                    </a:lnTo>
                    <a:lnTo>
                      <a:pt x="41" y="16"/>
                    </a:lnTo>
                    <a:lnTo>
                      <a:pt x="41" y="15"/>
                    </a:lnTo>
                    <a:lnTo>
                      <a:pt x="41" y="15"/>
                    </a:lnTo>
                    <a:lnTo>
                      <a:pt x="41" y="14"/>
                    </a:lnTo>
                    <a:lnTo>
                      <a:pt x="42" y="14"/>
                    </a:lnTo>
                    <a:lnTo>
                      <a:pt x="42" y="13"/>
                    </a:lnTo>
                    <a:lnTo>
                      <a:pt x="42" y="14"/>
                    </a:lnTo>
                    <a:lnTo>
                      <a:pt x="42" y="13"/>
                    </a:lnTo>
                    <a:lnTo>
                      <a:pt x="42" y="14"/>
                    </a:lnTo>
                    <a:lnTo>
                      <a:pt x="42" y="13"/>
                    </a:lnTo>
                    <a:lnTo>
                      <a:pt x="42" y="14"/>
                    </a:lnTo>
                    <a:lnTo>
                      <a:pt x="42" y="13"/>
                    </a:lnTo>
                    <a:lnTo>
                      <a:pt x="42" y="13"/>
                    </a:lnTo>
                    <a:lnTo>
                      <a:pt x="42" y="13"/>
                    </a:lnTo>
                    <a:lnTo>
                      <a:pt x="42" y="13"/>
                    </a:lnTo>
                    <a:lnTo>
                      <a:pt x="42" y="13"/>
                    </a:lnTo>
                    <a:lnTo>
                      <a:pt x="42" y="13"/>
                    </a:lnTo>
                    <a:lnTo>
                      <a:pt x="42" y="13"/>
                    </a:lnTo>
                    <a:lnTo>
                      <a:pt x="43" y="13"/>
                    </a:lnTo>
                    <a:lnTo>
                      <a:pt x="43" y="13"/>
                    </a:lnTo>
                    <a:lnTo>
                      <a:pt x="43" y="13"/>
                    </a:lnTo>
                    <a:lnTo>
                      <a:pt x="43" y="13"/>
                    </a:lnTo>
                    <a:lnTo>
                      <a:pt x="43" y="13"/>
                    </a:lnTo>
                    <a:lnTo>
                      <a:pt x="43" y="13"/>
                    </a:lnTo>
                    <a:lnTo>
                      <a:pt x="43" y="13"/>
                    </a:lnTo>
                    <a:lnTo>
                      <a:pt x="43" y="13"/>
                    </a:lnTo>
                    <a:lnTo>
                      <a:pt x="43" y="13"/>
                    </a:lnTo>
                    <a:lnTo>
                      <a:pt x="44" y="14"/>
                    </a:lnTo>
                    <a:lnTo>
                      <a:pt x="44" y="13"/>
                    </a:lnTo>
                    <a:lnTo>
                      <a:pt x="44" y="14"/>
                    </a:lnTo>
                    <a:lnTo>
                      <a:pt x="44" y="13"/>
                    </a:lnTo>
                    <a:lnTo>
                      <a:pt x="44" y="14"/>
                    </a:lnTo>
                    <a:lnTo>
                      <a:pt x="44" y="14"/>
                    </a:lnTo>
                    <a:lnTo>
                      <a:pt x="44" y="13"/>
                    </a:lnTo>
                    <a:lnTo>
                      <a:pt x="44" y="14"/>
                    </a:lnTo>
                    <a:lnTo>
                      <a:pt x="44" y="13"/>
                    </a:lnTo>
                    <a:lnTo>
                      <a:pt x="44" y="14"/>
                    </a:lnTo>
                    <a:lnTo>
                      <a:pt x="44" y="13"/>
                    </a:lnTo>
                    <a:lnTo>
                      <a:pt x="44" y="14"/>
                    </a:lnTo>
                    <a:lnTo>
                      <a:pt x="44" y="13"/>
                    </a:lnTo>
                    <a:lnTo>
                      <a:pt x="44" y="13"/>
                    </a:lnTo>
                    <a:lnTo>
                      <a:pt x="44" y="14"/>
                    </a:lnTo>
                    <a:lnTo>
                      <a:pt x="44" y="14"/>
                    </a:lnTo>
                  </a:path>
                </a:pathLst>
              </a:custGeom>
              <a:noFill/>
              <a:ln w="0">
                <a:solidFill>
                  <a:srgbClr val="FFFF66"/>
                </a:solidFill>
                <a:prstDash val="solid"/>
                <a:round/>
                <a:headEnd/>
                <a:tailEnd/>
              </a:ln>
            </p:spPr>
            <p:txBody>
              <a:bodyPr/>
              <a:lstStyle/>
              <a:p>
                <a:endParaRPr lang="en-GB"/>
              </a:p>
            </p:txBody>
          </p:sp>
          <p:sp>
            <p:nvSpPr>
              <p:cNvPr id="214037" name="Freeform 21"/>
              <p:cNvSpPr>
                <a:spLocks/>
              </p:cNvSpPr>
              <p:nvPr/>
            </p:nvSpPr>
            <p:spPr bwMode="auto">
              <a:xfrm>
                <a:off x="-100" y="2090"/>
                <a:ext cx="369" cy="36"/>
              </a:xfrm>
              <a:custGeom>
                <a:avLst/>
                <a:gdLst/>
                <a:ahLst/>
                <a:cxnLst>
                  <a:cxn ang="0">
                    <a:pos x="1" y="1"/>
                  </a:cxn>
                  <a:cxn ang="0">
                    <a:pos x="1" y="2"/>
                  </a:cxn>
                  <a:cxn ang="0">
                    <a:pos x="2" y="1"/>
                  </a:cxn>
                  <a:cxn ang="0">
                    <a:pos x="3" y="2"/>
                  </a:cxn>
                  <a:cxn ang="0">
                    <a:pos x="3" y="1"/>
                  </a:cxn>
                  <a:cxn ang="0">
                    <a:pos x="6" y="2"/>
                  </a:cxn>
                  <a:cxn ang="0">
                    <a:pos x="7" y="1"/>
                  </a:cxn>
                  <a:cxn ang="0">
                    <a:pos x="8" y="2"/>
                  </a:cxn>
                  <a:cxn ang="0">
                    <a:pos x="9" y="2"/>
                  </a:cxn>
                  <a:cxn ang="0">
                    <a:pos x="10" y="2"/>
                  </a:cxn>
                  <a:cxn ang="0">
                    <a:pos x="11" y="1"/>
                  </a:cxn>
                  <a:cxn ang="0">
                    <a:pos x="12" y="2"/>
                  </a:cxn>
                  <a:cxn ang="0">
                    <a:pos x="12" y="2"/>
                  </a:cxn>
                  <a:cxn ang="0">
                    <a:pos x="13" y="2"/>
                  </a:cxn>
                  <a:cxn ang="0">
                    <a:pos x="14" y="1"/>
                  </a:cxn>
                  <a:cxn ang="0">
                    <a:pos x="15" y="2"/>
                  </a:cxn>
                  <a:cxn ang="0">
                    <a:pos x="15" y="3"/>
                  </a:cxn>
                  <a:cxn ang="0">
                    <a:pos x="15" y="3"/>
                  </a:cxn>
                  <a:cxn ang="0">
                    <a:pos x="16" y="2"/>
                  </a:cxn>
                  <a:cxn ang="0">
                    <a:pos x="16" y="3"/>
                  </a:cxn>
                  <a:cxn ang="0">
                    <a:pos x="18" y="3"/>
                  </a:cxn>
                  <a:cxn ang="0">
                    <a:pos x="18" y="3"/>
                  </a:cxn>
                  <a:cxn ang="0">
                    <a:pos x="21" y="4"/>
                  </a:cxn>
                  <a:cxn ang="0">
                    <a:pos x="21" y="4"/>
                  </a:cxn>
                  <a:cxn ang="0">
                    <a:pos x="22" y="3"/>
                  </a:cxn>
                  <a:cxn ang="0">
                    <a:pos x="23" y="4"/>
                  </a:cxn>
                  <a:cxn ang="0">
                    <a:pos x="25" y="3"/>
                  </a:cxn>
                  <a:cxn ang="0">
                    <a:pos x="25" y="3"/>
                  </a:cxn>
                  <a:cxn ang="0">
                    <a:pos x="27" y="3"/>
                  </a:cxn>
                  <a:cxn ang="0">
                    <a:pos x="27" y="3"/>
                  </a:cxn>
                  <a:cxn ang="0">
                    <a:pos x="27" y="3"/>
                  </a:cxn>
                  <a:cxn ang="0">
                    <a:pos x="28" y="3"/>
                  </a:cxn>
                  <a:cxn ang="0">
                    <a:pos x="28" y="3"/>
                  </a:cxn>
                  <a:cxn ang="0">
                    <a:pos x="29" y="3"/>
                  </a:cxn>
                  <a:cxn ang="0">
                    <a:pos x="29" y="3"/>
                  </a:cxn>
                  <a:cxn ang="0">
                    <a:pos x="30" y="2"/>
                  </a:cxn>
                  <a:cxn ang="0">
                    <a:pos x="30" y="3"/>
                  </a:cxn>
                  <a:cxn ang="0">
                    <a:pos x="31" y="3"/>
                  </a:cxn>
                  <a:cxn ang="0">
                    <a:pos x="31" y="2"/>
                  </a:cxn>
                  <a:cxn ang="0">
                    <a:pos x="32" y="3"/>
                  </a:cxn>
                  <a:cxn ang="0">
                    <a:pos x="32" y="2"/>
                  </a:cxn>
                  <a:cxn ang="0">
                    <a:pos x="33" y="2"/>
                  </a:cxn>
                  <a:cxn ang="0">
                    <a:pos x="33" y="3"/>
                  </a:cxn>
                  <a:cxn ang="0">
                    <a:pos x="34" y="3"/>
                  </a:cxn>
                  <a:cxn ang="0">
                    <a:pos x="35" y="3"/>
                  </a:cxn>
                  <a:cxn ang="0">
                    <a:pos x="36" y="3"/>
                  </a:cxn>
                  <a:cxn ang="0">
                    <a:pos x="36" y="3"/>
                  </a:cxn>
                  <a:cxn ang="0">
                    <a:pos x="37" y="3"/>
                  </a:cxn>
                  <a:cxn ang="0">
                    <a:pos x="38" y="3"/>
                  </a:cxn>
                  <a:cxn ang="0">
                    <a:pos x="39" y="3"/>
                  </a:cxn>
                  <a:cxn ang="0">
                    <a:pos x="40" y="3"/>
                  </a:cxn>
                  <a:cxn ang="0">
                    <a:pos x="40" y="2"/>
                  </a:cxn>
                  <a:cxn ang="0">
                    <a:pos x="40" y="2"/>
                  </a:cxn>
                  <a:cxn ang="0">
                    <a:pos x="41" y="3"/>
                  </a:cxn>
                  <a:cxn ang="0">
                    <a:pos x="42" y="2"/>
                  </a:cxn>
                  <a:cxn ang="0">
                    <a:pos x="42" y="2"/>
                  </a:cxn>
                  <a:cxn ang="0">
                    <a:pos x="42" y="3"/>
                  </a:cxn>
                  <a:cxn ang="0">
                    <a:pos x="43" y="3"/>
                  </a:cxn>
                  <a:cxn ang="0">
                    <a:pos x="44" y="3"/>
                  </a:cxn>
                  <a:cxn ang="0">
                    <a:pos x="44" y="2"/>
                  </a:cxn>
                  <a:cxn ang="0">
                    <a:pos x="44" y="3"/>
                  </a:cxn>
                  <a:cxn ang="0">
                    <a:pos x="46" y="0"/>
                  </a:cxn>
                  <a:cxn ang="0">
                    <a:pos x="46" y="1"/>
                  </a:cxn>
                </a:cxnLst>
                <a:rect l="0" t="0" r="r" b="b"/>
                <a:pathLst>
                  <a:path w="46" h="4">
                    <a:moveTo>
                      <a:pt x="0" y="1"/>
                    </a:moveTo>
                    <a:lnTo>
                      <a:pt x="0" y="0"/>
                    </a:lnTo>
                    <a:lnTo>
                      <a:pt x="0" y="1"/>
                    </a:lnTo>
                    <a:lnTo>
                      <a:pt x="0" y="1"/>
                    </a:lnTo>
                    <a:lnTo>
                      <a:pt x="0" y="0"/>
                    </a:lnTo>
                    <a:lnTo>
                      <a:pt x="0" y="1"/>
                    </a:lnTo>
                    <a:lnTo>
                      <a:pt x="1" y="1"/>
                    </a:lnTo>
                    <a:lnTo>
                      <a:pt x="1" y="2"/>
                    </a:lnTo>
                    <a:lnTo>
                      <a:pt x="1" y="1"/>
                    </a:lnTo>
                    <a:lnTo>
                      <a:pt x="1" y="2"/>
                    </a:lnTo>
                    <a:lnTo>
                      <a:pt x="1" y="1"/>
                    </a:lnTo>
                    <a:lnTo>
                      <a:pt x="1" y="1"/>
                    </a:lnTo>
                    <a:lnTo>
                      <a:pt x="1" y="2"/>
                    </a:lnTo>
                    <a:lnTo>
                      <a:pt x="1" y="1"/>
                    </a:lnTo>
                    <a:lnTo>
                      <a:pt x="1" y="2"/>
                    </a:lnTo>
                    <a:lnTo>
                      <a:pt x="1" y="1"/>
                    </a:lnTo>
                    <a:lnTo>
                      <a:pt x="1" y="2"/>
                    </a:lnTo>
                    <a:lnTo>
                      <a:pt x="1" y="2"/>
                    </a:lnTo>
                    <a:lnTo>
                      <a:pt x="1" y="1"/>
                    </a:lnTo>
                    <a:lnTo>
                      <a:pt x="1" y="2"/>
                    </a:lnTo>
                    <a:lnTo>
                      <a:pt x="1" y="2"/>
                    </a:lnTo>
                    <a:lnTo>
                      <a:pt x="1" y="1"/>
                    </a:lnTo>
                    <a:lnTo>
                      <a:pt x="1" y="2"/>
                    </a:lnTo>
                    <a:lnTo>
                      <a:pt x="2" y="2"/>
                    </a:lnTo>
                    <a:lnTo>
                      <a:pt x="2" y="1"/>
                    </a:lnTo>
                    <a:lnTo>
                      <a:pt x="2" y="2"/>
                    </a:lnTo>
                    <a:lnTo>
                      <a:pt x="2" y="1"/>
                    </a:lnTo>
                    <a:lnTo>
                      <a:pt x="2" y="2"/>
                    </a:lnTo>
                    <a:lnTo>
                      <a:pt x="2" y="1"/>
                    </a:lnTo>
                    <a:lnTo>
                      <a:pt x="2" y="2"/>
                    </a:lnTo>
                    <a:lnTo>
                      <a:pt x="2" y="1"/>
                    </a:lnTo>
                    <a:lnTo>
                      <a:pt x="2" y="2"/>
                    </a:lnTo>
                    <a:lnTo>
                      <a:pt x="2" y="1"/>
                    </a:lnTo>
                    <a:lnTo>
                      <a:pt x="3" y="1"/>
                    </a:lnTo>
                    <a:lnTo>
                      <a:pt x="3" y="2"/>
                    </a:lnTo>
                    <a:lnTo>
                      <a:pt x="3" y="2"/>
                    </a:lnTo>
                    <a:lnTo>
                      <a:pt x="3" y="1"/>
                    </a:lnTo>
                    <a:lnTo>
                      <a:pt x="3" y="2"/>
                    </a:lnTo>
                    <a:lnTo>
                      <a:pt x="3" y="1"/>
                    </a:lnTo>
                    <a:lnTo>
                      <a:pt x="3" y="1"/>
                    </a:lnTo>
                    <a:lnTo>
                      <a:pt x="3" y="0"/>
                    </a:lnTo>
                    <a:lnTo>
                      <a:pt x="3" y="1"/>
                    </a:lnTo>
                    <a:lnTo>
                      <a:pt x="3" y="1"/>
                    </a:lnTo>
                    <a:lnTo>
                      <a:pt x="3" y="0"/>
                    </a:lnTo>
                    <a:lnTo>
                      <a:pt x="3" y="1"/>
                    </a:lnTo>
                    <a:lnTo>
                      <a:pt x="3" y="0"/>
                    </a:lnTo>
                    <a:lnTo>
                      <a:pt x="3" y="1"/>
                    </a:lnTo>
                    <a:lnTo>
                      <a:pt x="3" y="0"/>
                    </a:lnTo>
                    <a:lnTo>
                      <a:pt x="3" y="1"/>
                    </a:lnTo>
                    <a:lnTo>
                      <a:pt x="4" y="1"/>
                    </a:lnTo>
                    <a:lnTo>
                      <a:pt x="4" y="2"/>
                    </a:lnTo>
                    <a:lnTo>
                      <a:pt x="4" y="1"/>
                    </a:lnTo>
                    <a:lnTo>
                      <a:pt x="6" y="1"/>
                    </a:lnTo>
                    <a:lnTo>
                      <a:pt x="6" y="2"/>
                    </a:lnTo>
                    <a:lnTo>
                      <a:pt x="6" y="1"/>
                    </a:lnTo>
                    <a:lnTo>
                      <a:pt x="7" y="1"/>
                    </a:lnTo>
                    <a:lnTo>
                      <a:pt x="7" y="2"/>
                    </a:lnTo>
                    <a:lnTo>
                      <a:pt x="7" y="1"/>
                    </a:lnTo>
                    <a:lnTo>
                      <a:pt x="7" y="1"/>
                    </a:lnTo>
                    <a:lnTo>
                      <a:pt x="7" y="2"/>
                    </a:lnTo>
                    <a:lnTo>
                      <a:pt x="7" y="1"/>
                    </a:lnTo>
                    <a:lnTo>
                      <a:pt x="7" y="2"/>
                    </a:lnTo>
                    <a:lnTo>
                      <a:pt x="7" y="1"/>
                    </a:lnTo>
                    <a:lnTo>
                      <a:pt x="7" y="2"/>
                    </a:lnTo>
                    <a:lnTo>
                      <a:pt x="7" y="1"/>
                    </a:lnTo>
                    <a:lnTo>
                      <a:pt x="7" y="2"/>
                    </a:lnTo>
                    <a:lnTo>
                      <a:pt x="7" y="2"/>
                    </a:lnTo>
                    <a:lnTo>
                      <a:pt x="7" y="1"/>
                    </a:lnTo>
                    <a:lnTo>
                      <a:pt x="7" y="2"/>
                    </a:lnTo>
                    <a:lnTo>
                      <a:pt x="7" y="1"/>
                    </a:lnTo>
                    <a:lnTo>
                      <a:pt x="8" y="1"/>
                    </a:lnTo>
                    <a:lnTo>
                      <a:pt x="8" y="2"/>
                    </a:lnTo>
                    <a:lnTo>
                      <a:pt x="8" y="1"/>
                    </a:lnTo>
                    <a:lnTo>
                      <a:pt x="8" y="1"/>
                    </a:lnTo>
                    <a:lnTo>
                      <a:pt x="8" y="2"/>
                    </a:lnTo>
                    <a:lnTo>
                      <a:pt x="8" y="1"/>
                    </a:lnTo>
                    <a:lnTo>
                      <a:pt x="8" y="1"/>
                    </a:lnTo>
                    <a:lnTo>
                      <a:pt x="8" y="2"/>
                    </a:lnTo>
                    <a:lnTo>
                      <a:pt x="8" y="1"/>
                    </a:lnTo>
                    <a:lnTo>
                      <a:pt x="8" y="2"/>
                    </a:lnTo>
                    <a:lnTo>
                      <a:pt x="9" y="2"/>
                    </a:lnTo>
                    <a:lnTo>
                      <a:pt x="9" y="2"/>
                    </a:lnTo>
                    <a:moveTo>
                      <a:pt x="9" y="2"/>
                    </a:moveTo>
                    <a:lnTo>
                      <a:pt x="9" y="2"/>
                    </a:lnTo>
                    <a:lnTo>
                      <a:pt x="9" y="2"/>
                    </a:lnTo>
                    <a:lnTo>
                      <a:pt x="9" y="2"/>
                    </a:lnTo>
                    <a:lnTo>
                      <a:pt x="9" y="2"/>
                    </a:lnTo>
                    <a:lnTo>
                      <a:pt x="10" y="2"/>
                    </a:lnTo>
                    <a:lnTo>
                      <a:pt x="10" y="2"/>
                    </a:lnTo>
                    <a:lnTo>
                      <a:pt x="10" y="2"/>
                    </a:lnTo>
                    <a:lnTo>
                      <a:pt x="10" y="2"/>
                    </a:lnTo>
                    <a:lnTo>
                      <a:pt x="10" y="1"/>
                    </a:lnTo>
                    <a:lnTo>
                      <a:pt x="11" y="1"/>
                    </a:lnTo>
                    <a:lnTo>
                      <a:pt x="11" y="0"/>
                    </a:lnTo>
                    <a:lnTo>
                      <a:pt x="11" y="1"/>
                    </a:lnTo>
                    <a:lnTo>
                      <a:pt x="11" y="0"/>
                    </a:lnTo>
                    <a:lnTo>
                      <a:pt x="11" y="1"/>
                    </a:lnTo>
                    <a:lnTo>
                      <a:pt x="11" y="0"/>
                    </a:lnTo>
                    <a:lnTo>
                      <a:pt x="11" y="1"/>
                    </a:lnTo>
                    <a:lnTo>
                      <a:pt x="11" y="0"/>
                    </a:lnTo>
                    <a:lnTo>
                      <a:pt x="11" y="1"/>
                    </a:lnTo>
                    <a:lnTo>
                      <a:pt x="11" y="1"/>
                    </a:lnTo>
                    <a:lnTo>
                      <a:pt x="11" y="2"/>
                    </a:lnTo>
                    <a:lnTo>
                      <a:pt x="11" y="1"/>
                    </a:lnTo>
                    <a:lnTo>
                      <a:pt x="11" y="1"/>
                    </a:lnTo>
                    <a:lnTo>
                      <a:pt x="11" y="2"/>
                    </a:lnTo>
                    <a:lnTo>
                      <a:pt x="11" y="1"/>
                    </a:lnTo>
                    <a:lnTo>
                      <a:pt x="12" y="2"/>
                    </a:lnTo>
                    <a:lnTo>
                      <a:pt x="12" y="1"/>
                    </a:lnTo>
                    <a:lnTo>
                      <a:pt x="12" y="2"/>
                    </a:lnTo>
                    <a:lnTo>
                      <a:pt x="12" y="1"/>
                    </a:lnTo>
                    <a:lnTo>
                      <a:pt x="12" y="2"/>
                    </a:lnTo>
                    <a:lnTo>
                      <a:pt x="12" y="1"/>
                    </a:lnTo>
                    <a:lnTo>
                      <a:pt x="12" y="2"/>
                    </a:lnTo>
                    <a:lnTo>
                      <a:pt x="12" y="2"/>
                    </a:lnTo>
                    <a:lnTo>
                      <a:pt x="12" y="1"/>
                    </a:lnTo>
                    <a:lnTo>
                      <a:pt x="12" y="2"/>
                    </a:lnTo>
                    <a:lnTo>
                      <a:pt x="12" y="2"/>
                    </a:lnTo>
                    <a:lnTo>
                      <a:pt x="12" y="1"/>
                    </a:lnTo>
                    <a:lnTo>
                      <a:pt x="12" y="2"/>
                    </a:lnTo>
                    <a:lnTo>
                      <a:pt x="13" y="1"/>
                    </a:lnTo>
                    <a:lnTo>
                      <a:pt x="13" y="2"/>
                    </a:lnTo>
                    <a:lnTo>
                      <a:pt x="13" y="2"/>
                    </a:lnTo>
                    <a:lnTo>
                      <a:pt x="13" y="1"/>
                    </a:lnTo>
                    <a:lnTo>
                      <a:pt x="13" y="2"/>
                    </a:lnTo>
                    <a:lnTo>
                      <a:pt x="13" y="2"/>
                    </a:lnTo>
                    <a:lnTo>
                      <a:pt x="13" y="1"/>
                    </a:lnTo>
                    <a:lnTo>
                      <a:pt x="13" y="2"/>
                    </a:lnTo>
                    <a:lnTo>
                      <a:pt x="14" y="2"/>
                    </a:lnTo>
                    <a:lnTo>
                      <a:pt x="14" y="1"/>
                    </a:lnTo>
                    <a:lnTo>
                      <a:pt x="14" y="2"/>
                    </a:lnTo>
                    <a:lnTo>
                      <a:pt x="14" y="1"/>
                    </a:lnTo>
                    <a:lnTo>
                      <a:pt x="14" y="1"/>
                    </a:lnTo>
                    <a:lnTo>
                      <a:pt x="14" y="2"/>
                    </a:lnTo>
                    <a:lnTo>
                      <a:pt x="14" y="1"/>
                    </a:lnTo>
                    <a:lnTo>
                      <a:pt x="14" y="2"/>
                    </a:lnTo>
                    <a:lnTo>
                      <a:pt x="14" y="1"/>
                    </a:lnTo>
                    <a:lnTo>
                      <a:pt x="14" y="2"/>
                    </a:lnTo>
                    <a:lnTo>
                      <a:pt x="14" y="2"/>
                    </a:lnTo>
                    <a:lnTo>
                      <a:pt x="14" y="3"/>
                    </a:lnTo>
                    <a:lnTo>
                      <a:pt x="14" y="3"/>
                    </a:lnTo>
                    <a:lnTo>
                      <a:pt x="14" y="2"/>
                    </a:lnTo>
                    <a:lnTo>
                      <a:pt x="14" y="3"/>
                    </a:lnTo>
                    <a:lnTo>
                      <a:pt x="15" y="2"/>
                    </a:lnTo>
                    <a:lnTo>
                      <a:pt x="15" y="3"/>
                    </a:lnTo>
                    <a:lnTo>
                      <a:pt x="15" y="2"/>
                    </a:lnTo>
                    <a:lnTo>
                      <a:pt x="15" y="3"/>
                    </a:lnTo>
                    <a:lnTo>
                      <a:pt x="15" y="2"/>
                    </a:lnTo>
                    <a:lnTo>
                      <a:pt x="15" y="2"/>
                    </a:lnTo>
                    <a:lnTo>
                      <a:pt x="15" y="3"/>
                    </a:lnTo>
                    <a:lnTo>
                      <a:pt x="15" y="2"/>
                    </a:lnTo>
                    <a:lnTo>
                      <a:pt x="15" y="2"/>
                    </a:lnTo>
                    <a:lnTo>
                      <a:pt x="15" y="3"/>
                    </a:lnTo>
                    <a:lnTo>
                      <a:pt x="15" y="2"/>
                    </a:lnTo>
                    <a:lnTo>
                      <a:pt x="15" y="3"/>
                    </a:lnTo>
                    <a:lnTo>
                      <a:pt x="15" y="2"/>
                    </a:lnTo>
                    <a:lnTo>
                      <a:pt x="15" y="3"/>
                    </a:lnTo>
                    <a:lnTo>
                      <a:pt x="15" y="2"/>
                    </a:lnTo>
                    <a:moveTo>
                      <a:pt x="15" y="2"/>
                    </a:moveTo>
                    <a:lnTo>
                      <a:pt x="15" y="3"/>
                    </a:lnTo>
                    <a:lnTo>
                      <a:pt x="15" y="2"/>
                    </a:lnTo>
                    <a:lnTo>
                      <a:pt x="15" y="3"/>
                    </a:lnTo>
                    <a:lnTo>
                      <a:pt x="15" y="2"/>
                    </a:lnTo>
                    <a:lnTo>
                      <a:pt x="15" y="3"/>
                    </a:lnTo>
                    <a:lnTo>
                      <a:pt x="15" y="3"/>
                    </a:lnTo>
                    <a:lnTo>
                      <a:pt x="15" y="2"/>
                    </a:lnTo>
                    <a:lnTo>
                      <a:pt x="15" y="3"/>
                    </a:lnTo>
                    <a:lnTo>
                      <a:pt x="15" y="2"/>
                    </a:lnTo>
                    <a:lnTo>
                      <a:pt x="15" y="3"/>
                    </a:lnTo>
                    <a:lnTo>
                      <a:pt x="16" y="3"/>
                    </a:lnTo>
                    <a:lnTo>
                      <a:pt x="16" y="2"/>
                    </a:lnTo>
                    <a:lnTo>
                      <a:pt x="16" y="3"/>
                    </a:lnTo>
                    <a:lnTo>
                      <a:pt x="16" y="2"/>
                    </a:lnTo>
                    <a:lnTo>
                      <a:pt x="16" y="3"/>
                    </a:lnTo>
                    <a:lnTo>
                      <a:pt x="16" y="2"/>
                    </a:lnTo>
                    <a:lnTo>
                      <a:pt x="16" y="3"/>
                    </a:lnTo>
                    <a:lnTo>
                      <a:pt x="16" y="3"/>
                    </a:lnTo>
                    <a:lnTo>
                      <a:pt x="16" y="3"/>
                    </a:lnTo>
                    <a:lnTo>
                      <a:pt x="16" y="3"/>
                    </a:lnTo>
                    <a:lnTo>
                      <a:pt x="16" y="3"/>
                    </a:lnTo>
                    <a:lnTo>
                      <a:pt x="17" y="3"/>
                    </a:lnTo>
                    <a:lnTo>
                      <a:pt x="17" y="3"/>
                    </a:lnTo>
                    <a:lnTo>
                      <a:pt x="17" y="3"/>
                    </a:lnTo>
                    <a:lnTo>
                      <a:pt x="17" y="3"/>
                    </a:lnTo>
                    <a:lnTo>
                      <a:pt x="17" y="2"/>
                    </a:lnTo>
                    <a:lnTo>
                      <a:pt x="17"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20" y="3"/>
                    </a:lnTo>
                    <a:lnTo>
                      <a:pt x="20" y="4"/>
                    </a:lnTo>
                    <a:lnTo>
                      <a:pt x="21" y="3"/>
                    </a:lnTo>
                    <a:lnTo>
                      <a:pt x="21" y="4"/>
                    </a:lnTo>
                    <a:lnTo>
                      <a:pt x="21" y="3"/>
                    </a:lnTo>
                    <a:lnTo>
                      <a:pt x="21" y="3"/>
                    </a:lnTo>
                    <a:lnTo>
                      <a:pt x="21" y="4"/>
                    </a:lnTo>
                    <a:lnTo>
                      <a:pt x="21" y="3"/>
                    </a:lnTo>
                    <a:lnTo>
                      <a:pt x="21" y="3"/>
                    </a:lnTo>
                    <a:lnTo>
                      <a:pt x="21" y="4"/>
                    </a:lnTo>
                    <a:lnTo>
                      <a:pt x="21" y="3"/>
                    </a:lnTo>
                    <a:lnTo>
                      <a:pt x="21" y="3"/>
                    </a:lnTo>
                    <a:lnTo>
                      <a:pt x="21" y="4"/>
                    </a:lnTo>
                    <a:lnTo>
                      <a:pt x="21" y="3"/>
                    </a:lnTo>
                    <a:lnTo>
                      <a:pt x="21" y="3"/>
                    </a:lnTo>
                    <a:lnTo>
                      <a:pt x="21" y="4"/>
                    </a:lnTo>
                    <a:lnTo>
                      <a:pt x="21" y="3"/>
                    </a:lnTo>
                    <a:lnTo>
                      <a:pt x="21" y="4"/>
                    </a:lnTo>
                    <a:lnTo>
                      <a:pt x="21" y="4"/>
                    </a:lnTo>
                    <a:lnTo>
                      <a:pt x="21" y="3"/>
                    </a:lnTo>
                    <a:lnTo>
                      <a:pt x="22" y="4"/>
                    </a:lnTo>
                    <a:lnTo>
                      <a:pt x="22" y="3"/>
                    </a:lnTo>
                    <a:lnTo>
                      <a:pt x="22" y="4"/>
                    </a:lnTo>
                    <a:lnTo>
                      <a:pt x="22" y="4"/>
                    </a:lnTo>
                    <a:lnTo>
                      <a:pt x="22" y="3"/>
                    </a:lnTo>
                    <a:lnTo>
                      <a:pt x="22" y="4"/>
                    </a:lnTo>
                    <a:lnTo>
                      <a:pt x="22" y="3"/>
                    </a:lnTo>
                    <a:lnTo>
                      <a:pt x="22" y="4"/>
                    </a:lnTo>
                    <a:lnTo>
                      <a:pt x="22" y="3"/>
                    </a:lnTo>
                    <a:lnTo>
                      <a:pt x="22" y="3"/>
                    </a:lnTo>
                    <a:lnTo>
                      <a:pt x="22" y="4"/>
                    </a:lnTo>
                    <a:lnTo>
                      <a:pt x="22" y="3"/>
                    </a:lnTo>
                    <a:lnTo>
                      <a:pt x="23" y="3"/>
                    </a:lnTo>
                    <a:lnTo>
                      <a:pt x="23" y="4"/>
                    </a:lnTo>
                    <a:lnTo>
                      <a:pt x="23" y="3"/>
                    </a:lnTo>
                    <a:lnTo>
                      <a:pt x="24" y="4"/>
                    </a:lnTo>
                    <a:lnTo>
                      <a:pt x="24" y="3"/>
                    </a:lnTo>
                    <a:lnTo>
                      <a:pt x="24" y="3"/>
                    </a:lnTo>
                    <a:lnTo>
                      <a:pt x="24" y="4"/>
                    </a:lnTo>
                    <a:lnTo>
                      <a:pt x="24"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5" y="3"/>
                    </a:lnTo>
                    <a:lnTo>
                      <a:pt x="26" y="3"/>
                    </a:lnTo>
                    <a:lnTo>
                      <a:pt x="26" y="3"/>
                    </a:lnTo>
                    <a:lnTo>
                      <a:pt x="26" y="3"/>
                    </a:lnTo>
                    <a:lnTo>
                      <a:pt x="26" y="3"/>
                    </a:lnTo>
                    <a:lnTo>
                      <a:pt x="26" y="3"/>
                    </a:lnTo>
                    <a:lnTo>
                      <a:pt x="26"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9" y="3"/>
                    </a:lnTo>
                    <a:lnTo>
                      <a:pt x="29" y="3"/>
                    </a:lnTo>
                    <a:lnTo>
                      <a:pt x="29" y="3"/>
                    </a:lnTo>
                    <a:lnTo>
                      <a:pt x="29" y="3"/>
                    </a:lnTo>
                    <a:lnTo>
                      <a:pt x="29" y="3"/>
                    </a:lnTo>
                    <a:lnTo>
                      <a:pt x="29" y="3"/>
                    </a:lnTo>
                    <a:lnTo>
                      <a:pt x="29" y="3"/>
                    </a:lnTo>
                    <a:lnTo>
                      <a:pt x="29" y="3"/>
                    </a:lnTo>
                    <a:lnTo>
                      <a:pt x="29" y="3"/>
                    </a:lnTo>
                    <a:lnTo>
                      <a:pt x="29" y="3"/>
                    </a:lnTo>
                    <a:lnTo>
                      <a:pt x="29" y="3"/>
                    </a:lnTo>
                    <a:lnTo>
                      <a:pt x="29" y="3"/>
                    </a:lnTo>
                    <a:lnTo>
                      <a:pt x="29" y="3"/>
                    </a:lnTo>
                    <a:lnTo>
                      <a:pt x="29" y="3"/>
                    </a:lnTo>
                    <a:lnTo>
                      <a:pt x="29" y="3"/>
                    </a:lnTo>
                    <a:lnTo>
                      <a:pt x="29" y="3"/>
                    </a:lnTo>
                    <a:lnTo>
                      <a:pt x="29" y="3"/>
                    </a:lnTo>
                    <a:lnTo>
                      <a:pt x="29" y="3"/>
                    </a:lnTo>
                    <a:lnTo>
                      <a:pt x="30" y="3"/>
                    </a:lnTo>
                    <a:lnTo>
                      <a:pt x="30" y="2"/>
                    </a:lnTo>
                    <a:lnTo>
                      <a:pt x="30" y="3"/>
                    </a:lnTo>
                    <a:lnTo>
                      <a:pt x="30" y="2"/>
                    </a:lnTo>
                    <a:lnTo>
                      <a:pt x="30" y="3"/>
                    </a:lnTo>
                    <a:lnTo>
                      <a:pt x="30" y="3"/>
                    </a:lnTo>
                    <a:lnTo>
                      <a:pt x="30" y="2"/>
                    </a:lnTo>
                    <a:lnTo>
                      <a:pt x="30" y="3"/>
                    </a:lnTo>
                    <a:lnTo>
                      <a:pt x="30" y="2"/>
                    </a:lnTo>
                    <a:lnTo>
                      <a:pt x="30" y="2"/>
                    </a:lnTo>
                    <a:lnTo>
                      <a:pt x="30" y="3"/>
                    </a:lnTo>
                    <a:lnTo>
                      <a:pt x="30" y="2"/>
                    </a:lnTo>
                    <a:lnTo>
                      <a:pt x="30" y="3"/>
                    </a:lnTo>
                    <a:lnTo>
                      <a:pt x="30" y="2"/>
                    </a:lnTo>
                    <a:lnTo>
                      <a:pt x="30" y="3"/>
                    </a:lnTo>
                    <a:lnTo>
                      <a:pt x="30" y="2"/>
                    </a:lnTo>
                    <a:lnTo>
                      <a:pt x="30" y="3"/>
                    </a:lnTo>
                    <a:lnTo>
                      <a:pt x="30" y="2"/>
                    </a:lnTo>
                    <a:lnTo>
                      <a:pt x="30" y="3"/>
                    </a:lnTo>
                    <a:lnTo>
                      <a:pt x="30" y="2"/>
                    </a:lnTo>
                    <a:lnTo>
                      <a:pt x="31" y="2"/>
                    </a:lnTo>
                    <a:lnTo>
                      <a:pt x="31" y="3"/>
                    </a:lnTo>
                    <a:lnTo>
                      <a:pt x="31" y="2"/>
                    </a:lnTo>
                    <a:lnTo>
                      <a:pt x="31" y="3"/>
                    </a:lnTo>
                    <a:lnTo>
                      <a:pt x="31" y="2"/>
                    </a:lnTo>
                    <a:lnTo>
                      <a:pt x="31" y="2"/>
                    </a:lnTo>
                    <a:lnTo>
                      <a:pt x="31" y="3"/>
                    </a:lnTo>
                    <a:lnTo>
                      <a:pt x="31" y="2"/>
                    </a:lnTo>
                    <a:lnTo>
                      <a:pt x="31" y="3"/>
                    </a:lnTo>
                    <a:lnTo>
                      <a:pt x="31" y="2"/>
                    </a:lnTo>
                    <a:lnTo>
                      <a:pt x="31" y="2"/>
                    </a:lnTo>
                    <a:lnTo>
                      <a:pt x="31" y="3"/>
                    </a:lnTo>
                    <a:lnTo>
                      <a:pt x="32" y="2"/>
                    </a:lnTo>
                    <a:lnTo>
                      <a:pt x="32" y="3"/>
                    </a:lnTo>
                    <a:lnTo>
                      <a:pt x="32" y="2"/>
                    </a:lnTo>
                    <a:lnTo>
                      <a:pt x="32" y="3"/>
                    </a:lnTo>
                    <a:lnTo>
                      <a:pt x="32" y="2"/>
                    </a:lnTo>
                    <a:lnTo>
                      <a:pt x="32" y="3"/>
                    </a:lnTo>
                    <a:lnTo>
                      <a:pt x="32" y="2"/>
                    </a:lnTo>
                    <a:lnTo>
                      <a:pt x="32" y="3"/>
                    </a:lnTo>
                    <a:lnTo>
                      <a:pt x="32" y="2"/>
                    </a:lnTo>
                    <a:lnTo>
                      <a:pt x="32" y="3"/>
                    </a:lnTo>
                    <a:lnTo>
                      <a:pt x="32" y="2"/>
                    </a:lnTo>
                    <a:lnTo>
                      <a:pt x="32" y="3"/>
                    </a:lnTo>
                    <a:lnTo>
                      <a:pt x="32" y="2"/>
                    </a:lnTo>
                    <a:lnTo>
                      <a:pt x="32" y="2"/>
                    </a:lnTo>
                    <a:lnTo>
                      <a:pt x="32" y="3"/>
                    </a:lnTo>
                    <a:lnTo>
                      <a:pt x="32" y="2"/>
                    </a:lnTo>
                    <a:lnTo>
                      <a:pt x="32" y="2"/>
                    </a:lnTo>
                    <a:lnTo>
                      <a:pt x="32" y="3"/>
                    </a:lnTo>
                    <a:lnTo>
                      <a:pt x="32" y="2"/>
                    </a:lnTo>
                    <a:lnTo>
                      <a:pt x="33" y="2"/>
                    </a:lnTo>
                    <a:lnTo>
                      <a:pt x="33" y="3"/>
                    </a:lnTo>
                    <a:lnTo>
                      <a:pt x="33" y="2"/>
                    </a:lnTo>
                    <a:lnTo>
                      <a:pt x="33" y="3"/>
                    </a:lnTo>
                    <a:lnTo>
                      <a:pt x="33" y="2"/>
                    </a:lnTo>
                    <a:lnTo>
                      <a:pt x="33" y="3"/>
                    </a:lnTo>
                    <a:lnTo>
                      <a:pt x="33" y="2"/>
                    </a:lnTo>
                    <a:lnTo>
                      <a:pt x="33" y="3"/>
                    </a:lnTo>
                    <a:lnTo>
                      <a:pt x="33" y="2"/>
                    </a:lnTo>
                    <a:lnTo>
                      <a:pt x="33" y="3"/>
                    </a:lnTo>
                    <a:lnTo>
                      <a:pt x="33" y="2"/>
                    </a:lnTo>
                    <a:lnTo>
                      <a:pt x="33" y="2"/>
                    </a:lnTo>
                    <a:lnTo>
                      <a:pt x="33" y="3"/>
                    </a:lnTo>
                    <a:lnTo>
                      <a:pt x="33" y="3"/>
                    </a:lnTo>
                    <a:lnTo>
                      <a:pt x="33" y="2"/>
                    </a:lnTo>
                    <a:lnTo>
                      <a:pt x="33" y="3"/>
                    </a:lnTo>
                    <a:lnTo>
                      <a:pt x="33" y="3"/>
                    </a:lnTo>
                    <a:lnTo>
                      <a:pt x="33" y="2"/>
                    </a:lnTo>
                    <a:lnTo>
                      <a:pt x="33" y="3"/>
                    </a:lnTo>
                    <a:lnTo>
                      <a:pt x="33" y="3"/>
                    </a:lnTo>
                    <a:lnTo>
                      <a:pt x="33" y="2"/>
                    </a:lnTo>
                    <a:lnTo>
                      <a:pt x="34" y="2"/>
                    </a:lnTo>
                    <a:lnTo>
                      <a:pt x="34" y="3"/>
                    </a:lnTo>
                    <a:lnTo>
                      <a:pt x="34" y="2"/>
                    </a:lnTo>
                    <a:lnTo>
                      <a:pt x="34" y="3"/>
                    </a:lnTo>
                    <a:lnTo>
                      <a:pt x="34" y="3"/>
                    </a:lnTo>
                    <a:lnTo>
                      <a:pt x="34" y="3"/>
                    </a:lnTo>
                    <a:lnTo>
                      <a:pt x="34" y="2"/>
                    </a:lnTo>
                    <a:lnTo>
                      <a:pt x="34" y="3"/>
                    </a:lnTo>
                    <a:lnTo>
                      <a:pt x="34" y="2"/>
                    </a:lnTo>
                    <a:lnTo>
                      <a:pt x="34" y="3"/>
                    </a:lnTo>
                    <a:lnTo>
                      <a:pt x="35" y="3"/>
                    </a:lnTo>
                    <a:lnTo>
                      <a:pt x="35" y="2"/>
                    </a:lnTo>
                    <a:lnTo>
                      <a:pt x="35" y="3"/>
                    </a:lnTo>
                    <a:lnTo>
                      <a:pt x="35" y="2"/>
                    </a:lnTo>
                    <a:lnTo>
                      <a:pt x="35" y="3"/>
                    </a:lnTo>
                    <a:lnTo>
                      <a:pt x="35" y="2"/>
                    </a:lnTo>
                    <a:lnTo>
                      <a:pt x="35" y="3"/>
                    </a:lnTo>
                    <a:lnTo>
                      <a:pt x="35" y="2"/>
                    </a:lnTo>
                    <a:lnTo>
                      <a:pt x="35" y="3"/>
                    </a:lnTo>
                    <a:lnTo>
                      <a:pt x="36" y="3"/>
                    </a:lnTo>
                    <a:lnTo>
                      <a:pt x="36" y="3"/>
                    </a:lnTo>
                    <a:lnTo>
                      <a:pt x="36" y="3"/>
                    </a:lnTo>
                    <a:lnTo>
                      <a:pt x="36" y="3"/>
                    </a:lnTo>
                    <a:lnTo>
                      <a:pt x="36" y="3"/>
                    </a:lnTo>
                    <a:lnTo>
                      <a:pt x="36" y="3"/>
                    </a:lnTo>
                    <a:lnTo>
                      <a:pt x="36" y="3"/>
                    </a:lnTo>
                    <a:lnTo>
                      <a:pt x="36" y="3"/>
                    </a:lnTo>
                    <a:lnTo>
                      <a:pt x="36" y="3"/>
                    </a:lnTo>
                    <a:lnTo>
                      <a:pt x="36" y="3"/>
                    </a:lnTo>
                    <a:lnTo>
                      <a:pt x="36" y="3"/>
                    </a:lnTo>
                    <a:lnTo>
                      <a:pt x="36" y="3"/>
                    </a:lnTo>
                    <a:lnTo>
                      <a:pt x="36" y="3"/>
                    </a:lnTo>
                    <a:lnTo>
                      <a:pt x="36" y="3"/>
                    </a:lnTo>
                    <a:lnTo>
                      <a:pt x="36" y="3"/>
                    </a:lnTo>
                    <a:lnTo>
                      <a:pt x="36" y="3"/>
                    </a:lnTo>
                    <a:lnTo>
                      <a:pt x="36" y="3"/>
                    </a:lnTo>
                    <a:lnTo>
                      <a:pt x="36" y="3"/>
                    </a:lnTo>
                    <a:lnTo>
                      <a:pt x="37" y="3"/>
                    </a:lnTo>
                    <a:lnTo>
                      <a:pt x="37" y="3"/>
                    </a:lnTo>
                    <a:lnTo>
                      <a:pt x="37" y="3"/>
                    </a:lnTo>
                    <a:lnTo>
                      <a:pt x="37" y="3"/>
                    </a:lnTo>
                    <a:lnTo>
                      <a:pt x="37" y="3"/>
                    </a:lnTo>
                    <a:lnTo>
                      <a:pt x="37" y="3"/>
                    </a:lnTo>
                    <a:lnTo>
                      <a:pt x="38" y="3"/>
                    </a:lnTo>
                    <a:lnTo>
                      <a:pt x="38" y="2"/>
                    </a:lnTo>
                    <a:lnTo>
                      <a:pt x="38" y="3"/>
                    </a:lnTo>
                    <a:lnTo>
                      <a:pt x="38" y="3"/>
                    </a:lnTo>
                    <a:lnTo>
                      <a:pt x="38" y="2"/>
                    </a:lnTo>
                    <a:lnTo>
                      <a:pt x="38" y="3"/>
                    </a:lnTo>
                    <a:lnTo>
                      <a:pt x="38" y="3"/>
                    </a:lnTo>
                    <a:lnTo>
                      <a:pt x="38" y="2"/>
                    </a:lnTo>
                    <a:lnTo>
                      <a:pt x="38" y="3"/>
                    </a:lnTo>
                    <a:lnTo>
                      <a:pt x="38" y="3"/>
                    </a:lnTo>
                    <a:lnTo>
                      <a:pt x="38" y="2"/>
                    </a:lnTo>
                    <a:lnTo>
                      <a:pt x="38" y="3"/>
                    </a:lnTo>
                    <a:lnTo>
                      <a:pt x="38" y="2"/>
                    </a:lnTo>
                    <a:lnTo>
                      <a:pt x="39" y="2"/>
                    </a:lnTo>
                    <a:lnTo>
                      <a:pt x="39" y="3"/>
                    </a:lnTo>
                    <a:lnTo>
                      <a:pt x="39" y="2"/>
                    </a:lnTo>
                    <a:lnTo>
                      <a:pt x="39" y="2"/>
                    </a:lnTo>
                    <a:lnTo>
                      <a:pt x="39" y="3"/>
                    </a:lnTo>
                    <a:lnTo>
                      <a:pt x="39" y="2"/>
                    </a:lnTo>
                    <a:lnTo>
                      <a:pt x="39" y="3"/>
                    </a:lnTo>
                    <a:lnTo>
                      <a:pt x="39" y="3"/>
                    </a:lnTo>
                    <a:lnTo>
                      <a:pt x="39" y="2"/>
                    </a:lnTo>
                    <a:lnTo>
                      <a:pt x="39" y="3"/>
                    </a:lnTo>
                    <a:lnTo>
                      <a:pt x="40" y="3"/>
                    </a:lnTo>
                    <a:lnTo>
                      <a:pt x="40" y="2"/>
                    </a:lnTo>
                    <a:lnTo>
                      <a:pt x="40" y="2"/>
                    </a:lnTo>
                    <a:lnTo>
                      <a:pt x="40" y="3"/>
                    </a:lnTo>
                    <a:lnTo>
                      <a:pt x="40" y="2"/>
                    </a:lnTo>
                    <a:lnTo>
                      <a:pt x="40" y="3"/>
                    </a:lnTo>
                    <a:lnTo>
                      <a:pt x="40" y="2"/>
                    </a:lnTo>
                    <a:lnTo>
                      <a:pt x="40" y="3"/>
                    </a:lnTo>
                    <a:lnTo>
                      <a:pt x="40" y="2"/>
                    </a:lnTo>
                    <a:lnTo>
                      <a:pt x="40" y="2"/>
                    </a:lnTo>
                    <a:lnTo>
                      <a:pt x="40" y="3"/>
                    </a:lnTo>
                    <a:lnTo>
                      <a:pt x="40" y="2"/>
                    </a:lnTo>
                    <a:lnTo>
                      <a:pt x="40" y="3"/>
                    </a:lnTo>
                    <a:lnTo>
                      <a:pt x="40" y="2"/>
                    </a:lnTo>
                    <a:lnTo>
                      <a:pt x="40" y="3"/>
                    </a:lnTo>
                    <a:lnTo>
                      <a:pt x="40" y="2"/>
                    </a:lnTo>
                    <a:lnTo>
                      <a:pt x="40" y="3"/>
                    </a:lnTo>
                    <a:lnTo>
                      <a:pt x="40" y="3"/>
                    </a:lnTo>
                    <a:lnTo>
                      <a:pt x="40" y="2"/>
                    </a:lnTo>
                    <a:lnTo>
                      <a:pt x="40" y="3"/>
                    </a:lnTo>
                    <a:lnTo>
                      <a:pt x="40" y="3"/>
                    </a:lnTo>
                    <a:lnTo>
                      <a:pt x="40" y="2"/>
                    </a:lnTo>
                    <a:lnTo>
                      <a:pt x="41" y="3"/>
                    </a:lnTo>
                    <a:lnTo>
                      <a:pt x="41" y="2"/>
                    </a:lnTo>
                    <a:lnTo>
                      <a:pt x="41" y="3"/>
                    </a:lnTo>
                    <a:lnTo>
                      <a:pt x="41" y="3"/>
                    </a:lnTo>
                    <a:lnTo>
                      <a:pt x="41" y="3"/>
                    </a:lnTo>
                    <a:lnTo>
                      <a:pt x="41" y="3"/>
                    </a:lnTo>
                    <a:lnTo>
                      <a:pt x="41" y="3"/>
                    </a:lnTo>
                    <a:lnTo>
                      <a:pt x="41" y="3"/>
                    </a:lnTo>
                    <a:lnTo>
                      <a:pt x="41" y="3"/>
                    </a:lnTo>
                    <a:lnTo>
                      <a:pt x="41" y="3"/>
                    </a:lnTo>
                    <a:lnTo>
                      <a:pt x="41" y="2"/>
                    </a:lnTo>
                    <a:lnTo>
                      <a:pt x="42" y="3"/>
                    </a:lnTo>
                    <a:lnTo>
                      <a:pt x="42" y="2"/>
                    </a:lnTo>
                    <a:lnTo>
                      <a:pt x="42" y="3"/>
                    </a:lnTo>
                    <a:lnTo>
                      <a:pt x="42" y="2"/>
                    </a:lnTo>
                    <a:lnTo>
                      <a:pt x="42" y="3"/>
                    </a:lnTo>
                    <a:lnTo>
                      <a:pt x="42" y="2"/>
                    </a:lnTo>
                    <a:lnTo>
                      <a:pt x="42" y="3"/>
                    </a:lnTo>
                    <a:lnTo>
                      <a:pt x="42" y="2"/>
                    </a:lnTo>
                    <a:lnTo>
                      <a:pt x="42" y="2"/>
                    </a:lnTo>
                    <a:lnTo>
                      <a:pt x="42" y="3"/>
                    </a:lnTo>
                    <a:lnTo>
                      <a:pt x="42" y="2"/>
                    </a:lnTo>
                    <a:lnTo>
                      <a:pt x="42" y="3"/>
                    </a:lnTo>
                    <a:lnTo>
                      <a:pt x="42" y="2"/>
                    </a:lnTo>
                    <a:lnTo>
                      <a:pt x="42" y="3"/>
                    </a:lnTo>
                    <a:lnTo>
                      <a:pt x="42" y="2"/>
                    </a:lnTo>
                    <a:lnTo>
                      <a:pt x="42" y="2"/>
                    </a:lnTo>
                    <a:lnTo>
                      <a:pt x="42" y="3"/>
                    </a:lnTo>
                    <a:lnTo>
                      <a:pt x="42" y="2"/>
                    </a:lnTo>
                    <a:lnTo>
                      <a:pt x="42" y="3"/>
                    </a:lnTo>
                    <a:lnTo>
                      <a:pt x="42" y="3"/>
                    </a:lnTo>
                    <a:lnTo>
                      <a:pt x="42" y="2"/>
                    </a:lnTo>
                    <a:lnTo>
                      <a:pt x="42" y="3"/>
                    </a:lnTo>
                    <a:lnTo>
                      <a:pt x="42" y="2"/>
                    </a:lnTo>
                    <a:lnTo>
                      <a:pt x="42" y="3"/>
                    </a:lnTo>
                    <a:lnTo>
                      <a:pt x="43" y="3"/>
                    </a:lnTo>
                    <a:lnTo>
                      <a:pt x="43" y="2"/>
                    </a:lnTo>
                    <a:lnTo>
                      <a:pt x="43" y="3"/>
                    </a:lnTo>
                    <a:lnTo>
                      <a:pt x="43" y="3"/>
                    </a:lnTo>
                    <a:lnTo>
                      <a:pt x="43" y="2"/>
                    </a:lnTo>
                    <a:lnTo>
                      <a:pt x="43" y="3"/>
                    </a:lnTo>
                    <a:lnTo>
                      <a:pt x="43" y="3"/>
                    </a:lnTo>
                    <a:lnTo>
                      <a:pt x="43" y="2"/>
                    </a:lnTo>
                    <a:lnTo>
                      <a:pt x="43" y="3"/>
                    </a:lnTo>
                    <a:lnTo>
                      <a:pt x="43" y="2"/>
                    </a:lnTo>
                    <a:lnTo>
                      <a:pt x="43" y="3"/>
                    </a:lnTo>
                    <a:lnTo>
                      <a:pt x="43" y="2"/>
                    </a:lnTo>
                    <a:lnTo>
                      <a:pt x="43" y="3"/>
                    </a:lnTo>
                    <a:lnTo>
                      <a:pt x="43" y="2"/>
                    </a:lnTo>
                    <a:lnTo>
                      <a:pt x="43" y="3"/>
                    </a:lnTo>
                    <a:lnTo>
                      <a:pt x="44" y="3"/>
                    </a:lnTo>
                    <a:lnTo>
                      <a:pt x="44" y="2"/>
                    </a:lnTo>
                    <a:lnTo>
                      <a:pt x="44" y="3"/>
                    </a:lnTo>
                    <a:lnTo>
                      <a:pt x="44" y="2"/>
                    </a:lnTo>
                    <a:lnTo>
                      <a:pt x="44" y="3"/>
                    </a:lnTo>
                    <a:lnTo>
                      <a:pt x="44" y="2"/>
                    </a:lnTo>
                    <a:lnTo>
                      <a:pt x="44" y="3"/>
                    </a:lnTo>
                    <a:lnTo>
                      <a:pt x="44" y="2"/>
                    </a:lnTo>
                    <a:lnTo>
                      <a:pt x="44" y="3"/>
                    </a:lnTo>
                    <a:lnTo>
                      <a:pt x="44" y="2"/>
                    </a:lnTo>
                    <a:lnTo>
                      <a:pt x="44" y="3"/>
                    </a:lnTo>
                    <a:lnTo>
                      <a:pt x="44" y="2"/>
                    </a:lnTo>
                    <a:lnTo>
                      <a:pt x="44" y="2"/>
                    </a:lnTo>
                    <a:lnTo>
                      <a:pt x="44" y="3"/>
                    </a:lnTo>
                    <a:lnTo>
                      <a:pt x="44" y="2"/>
                    </a:lnTo>
                    <a:lnTo>
                      <a:pt x="44" y="2"/>
                    </a:lnTo>
                    <a:lnTo>
                      <a:pt x="44" y="3"/>
                    </a:lnTo>
                    <a:lnTo>
                      <a:pt x="44" y="2"/>
                    </a:lnTo>
                    <a:lnTo>
                      <a:pt x="44" y="3"/>
                    </a:lnTo>
                    <a:lnTo>
                      <a:pt x="45" y="0"/>
                    </a:lnTo>
                    <a:lnTo>
                      <a:pt x="45" y="2"/>
                    </a:lnTo>
                    <a:lnTo>
                      <a:pt x="45" y="2"/>
                    </a:lnTo>
                    <a:lnTo>
                      <a:pt x="45" y="1"/>
                    </a:lnTo>
                    <a:lnTo>
                      <a:pt x="45" y="1"/>
                    </a:lnTo>
                    <a:lnTo>
                      <a:pt x="45" y="0"/>
                    </a:lnTo>
                    <a:lnTo>
                      <a:pt x="45" y="1"/>
                    </a:lnTo>
                    <a:lnTo>
                      <a:pt x="45" y="0"/>
                    </a:lnTo>
                    <a:lnTo>
                      <a:pt x="46" y="0"/>
                    </a:lnTo>
                    <a:lnTo>
                      <a:pt x="46" y="1"/>
                    </a:lnTo>
                    <a:lnTo>
                      <a:pt x="46" y="0"/>
                    </a:lnTo>
                    <a:lnTo>
                      <a:pt x="46" y="1"/>
                    </a:lnTo>
                    <a:lnTo>
                      <a:pt x="46" y="0"/>
                    </a:lnTo>
                    <a:lnTo>
                      <a:pt x="46" y="0"/>
                    </a:lnTo>
                    <a:lnTo>
                      <a:pt x="46" y="1"/>
                    </a:lnTo>
                    <a:lnTo>
                      <a:pt x="46" y="0"/>
                    </a:lnTo>
                    <a:lnTo>
                      <a:pt x="46" y="0"/>
                    </a:lnTo>
                    <a:lnTo>
                      <a:pt x="46" y="1"/>
                    </a:lnTo>
                    <a:lnTo>
                      <a:pt x="46" y="0"/>
                    </a:lnTo>
                    <a:lnTo>
                      <a:pt x="46" y="1"/>
                    </a:lnTo>
                  </a:path>
                </a:pathLst>
              </a:custGeom>
              <a:noFill/>
              <a:ln w="0">
                <a:solidFill>
                  <a:srgbClr val="FFFF66"/>
                </a:solidFill>
                <a:prstDash val="solid"/>
                <a:round/>
                <a:headEnd/>
                <a:tailEnd/>
              </a:ln>
            </p:spPr>
            <p:txBody>
              <a:bodyPr/>
              <a:lstStyle/>
              <a:p>
                <a:endParaRPr lang="en-GB"/>
              </a:p>
            </p:txBody>
          </p:sp>
          <p:sp>
            <p:nvSpPr>
              <p:cNvPr id="214038" name="Freeform 22"/>
              <p:cNvSpPr>
                <a:spLocks/>
              </p:cNvSpPr>
              <p:nvPr/>
            </p:nvSpPr>
            <p:spPr bwMode="auto">
              <a:xfrm>
                <a:off x="269" y="1964"/>
                <a:ext cx="350" cy="153"/>
              </a:xfrm>
              <a:custGeom>
                <a:avLst/>
                <a:gdLst/>
                <a:ahLst/>
                <a:cxnLst>
                  <a:cxn ang="0">
                    <a:pos x="1" y="14"/>
                  </a:cxn>
                  <a:cxn ang="0">
                    <a:pos x="2" y="14"/>
                  </a:cxn>
                  <a:cxn ang="0">
                    <a:pos x="3" y="16"/>
                  </a:cxn>
                  <a:cxn ang="0">
                    <a:pos x="5" y="15"/>
                  </a:cxn>
                  <a:cxn ang="0">
                    <a:pos x="5" y="16"/>
                  </a:cxn>
                  <a:cxn ang="0">
                    <a:pos x="6" y="16"/>
                  </a:cxn>
                  <a:cxn ang="0">
                    <a:pos x="7" y="16"/>
                  </a:cxn>
                  <a:cxn ang="0">
                    <a:pos x="10" y="17"/>
                  </a:cxn>
                  <a:cxn ang="0">
                    <a:pos x="10" y="16"/>
                  </a:cxn>
                  <a:cxn ang="0">
                    <a:pos x="11" y="17"/>
                  </a:cxn>
                  <a:cxn ang="0">
                    <a:pos x="12" y="17"/>
                  </a:cxn>
                  <a:cxn ang="0">
                    <a:pos x="12" y="17"/>
                  </a:cxn>
                  <a:cxn ang="0">
                    <a:pos x="13" y="16"/>
                  </a:cxn>
                  <a:cxn ang="0">
                    <a:pos x="14" y="16"/>
                  </a:cxn>
                  <a:cxn ang="0">
                    <a:pos x="15" y="14"/>
                  </a:cxn>
                  <a:cxn ang="0">
                    <a:pos x="15" y="13"/>
                  </a:cxn>
                  <a:cxn ang="0">
                    <a:pos x="16" y="13"/>
                  </a:cxn>
                  <a:cxn ang="0">
                    <a:pos x="17" y="12"/>
                  </a:cxn>
                  <a:cxn ang="0">
                    <a:pos x="18" y="11"/>
                  </a:cxn>
                  <a:cxn ang="0">
                    <a:pos x="18" y="10"/>
                  </a:cxn>
                  <a:cxn ang="0">
                    <a:pos x="19" y="8"/>
                  </a:cxn>
                  <a:cxn ang="0">
                    <a:pos x="20" y="9"/>
                  </a:cxn>
                  <a:cxn ang="0">
                    <a:pos x="20" y="9"/>
                  </a:cxn>
                  <a:cxn ang="0">
                    <a:pos x="21" y="7"/>
                  </a:cxn>
                  <a:cxn ang="0">
                    <a:pos x="22" y="7"/>
                  </a:cxn>
                  <a:cxn ang="0">
                    <a:pos x="23" y="6"/>
                  </a:cxn>
                  <a:cxn ang="0">
                    <a:pos x="24" y="6"/>
                  </a:cxn>
                  <a:cxn ang="0">
                    <a:pos x="24" y="6"/>
                  </a:cxn>
                  <a:cxn ang="0">
                    <a:pos x="25" y="5"/>
                  </a:cxn>
                  <a:cxn ang="0">
                    <a:pos x="26" y="5"/>
                  </a:cxn>
                  <a:cxn ang="0">
                    <a:pos x="26" y="5"/>
                  </a:cxn>
                  <a:cxn ang="0">
                    <a:pos x="27" y="5"/>
                  </a:cxn>
                  <a:cxn ang="0">
                    <a:pos x="28" y="5"/>
                  </a:cxn>
                  <a:cxn ang="0">
                    <a:pos x="28" y="5"/>
                  </a:cxn>
                  <a:cxn ang="0">
                    <a:pos x="29" y="5"/>
                  </a:cxn>
                  <a:cxn ang="0">
                    <a:pos x="30" y="3"/>
                  </a:cxn>
                  <a:cxn ang="0">
                    <a:pos x="31" y="4"/>
                  </a:cxn>
                  <a:cxn ang="0">
                    <a:pos x="31" y="3"/>
                  </a:cxn>
                  <a:cxn ang="0">
                    <a:pos x="32" y="4"/>
                  </a:cxn>
                  <a:cxn ang="0">
                    <a:pos x="32" y="3"/>
                  </a:cxn>
                  <a:cxn ang="0">
                    <a:pos x="33" y="3"/>
                  </a:cxn>
                  <a:cxn ang="0">
                    <a:pos x="33" y="3"/>
                  </a:cxn>
                  <a:cxn ang="0">
                    <a:pos x="34" y="3"/>
                  </a:cxn>
                  <a:cxn ang="0">
                    <a:pos x="34" y="3"/>
                  </a:cxn>
                  <a:cxn ang="0">
                    <a:pos x="35" y="2"/>
                  </a:cxn>
                  <a:cxn ang="0">
                    <a:pos x="36" y="2"/>
                  </a:cxn>
                  <a:cxn ang="0">
                    <a:pos x="37" y="3"/>
                  </a:cxn>
                  <a:cxn ang="0">
                    <a:pos x="37" y="2"/>
                  </a:cxn>
                  <a:cxn ang="0">
                    <a:pos x="38" y="2"/>
                  </a:cxn>
                  <a:cxn ang="0">
                    <a:pos x="39" y="3"/>
                  </a:cxn>
                  <a:cxn ang="0">
                    <a:pos x="39" y="3"/>
                  </a:cxn>
                  <a:cxn ang="0">
                    <a:pos x="39" y="2"/>
                  </a:cxn>
                  <a:cxn ang="0">
                    <a:pos x="40" y="2"/>
                  </a:cxn>
                  <a:cxn ang="0">
                    <a:pos x="40" y="1"/>
                  </a:cxn>
                  <a:cxn ang="0">
                    <a:pos x="41" y="1"/>
                  </a:cxn>
                  <a:cxn ang="0">
                    <a:pos x="42" y="1"/>
                  </a:cxn>
                  <a:cxn ang="0">
                    <a:pos x="42" y="1"/>
                  </a:cxn>
                  <a:cxn ang="0">
                    <a:pos x="43" y="1"/>
                  </a:cxn>
                  <a:cxn ang="0">
                    <a:pos x="44" y="1"/>
                  </a:cxn>
                </a:cxnLst>
                <a:rect l="0" t="0" r="r" b="b"/>
                <a:pathLst>
                  <a:path w="44" h="17">
                    <a:moveTo>
                      <a:pt x="0" y="15"/>
                    </a:moveTo>
                    <a:lnTo>
                      <a:pt x="0" y="15"/>
                    </a:lnTo>
                    <a:lnTo>
                      <a:pt x="0" y="14"/>
                    </a:lnTo>
                    <a:lnTo>
                      <a:pt x="1" y="15"/>
                    </a:lnTo>
                    <a:lnTo>
                      <a:pt x="1" y="14"/>
                    </a:lnTo>
                    <a:lnTo>
                      <a:pt x="1" y="15"/>
                    </a:lnTo>
                    <a:lnTo>
                      <a:pt x="1" y="15"/>
                    </a:lnTo>
                    <a:lnTo>
                      <a:pt x="1" y="14"/>
                    </a:lnTo>
                    <a:lnTo>
                      <a:pt x="1" y="15"/>
                    </a:lnTo>
                    <a:lnTo>
                      <a:pt x="1" y="14"/>
                    </a:lnTo>
                    <a:lnTo>
                      <a:pt x="1" y="15"/>
                    </a:lnTo>
                    <a:lnTo>
                      <a:pt x="1" y="14"/>
                    </a:lnTo>
                    <a:lnTo>
                      <a:pt x="1" y="14"/>
                    </a:lnTo>
                    <a:lnTo>
                      <a:pt x="1" y="15"/>
                    </a:lnTo>
                    <a:lnTo>
                      <a:pt x="1" y="14"/>
                    </a:lnTo>
                    <a:lnTo>
                      <a:pt x="1" y="14"/>
                    </a:lnTo>
                    <a:lnTo>
                      <a:pt x="1" y="15"/>
                    </a:lnTo>
                    <a:lnTo>
                      <a:pt x="1" y="14"/>
                    </a:lnTo>
                    <a:lnTo>
                      <a:pt x="1" y="15"/>
                    </a:lnTo>
                    <a:lnTo>
                      <a:pt x="2" y="14"/>
                    </a:lnTo>
                    <a:lnTo>
                      <a:pt x="2" y="15"/>
                    </a:lnTo>
                    <a:lnTo>
                      <a:pt x="2" y="14"/>
                    </a:lnTo>
                    <a:lnTo>
                      <a:pt x="2" y="14"/>
                    </a:lnTo>
                    <a:lnTo>
                      <a:pt x="2" y="15"/>
                    </a:lnTo>
                    <a:lnTo>
                      <a:pt x="2" y="14"/>
                    </a:lnTo>
                    <a:lnTo>
                      <a:pt x="2" y="15"/>
                    </a:lnTo>
                    <a:lnTo>
                      <a:pt x="3" y="15"/>
                    </a:lnTo>
                    <a:lnTo>
                      <a:pt x="3" y="16"/>
                    </a:lnTo>
                    <a:lnTo>
                      <a:pt x="3" y="15"/>
                    </a:lnTo>
                    <a:lnTo>
                      <a:pt x="3" y="16"/>
                    </a:lnTo>
                    <a:lnTo>
                      <a:pt x="3" y="15"/>
                    </a:lnTo>
                    <a:lnTo>
                      <a:pt x="3" y="16"/>
                    </a:lnTo>
                    <a:lnTo>
                      <a:pt x="3" y="15"/>
                    </a:lnTo>
                    <a:lnTo>
                      <a:pt x="4" y="15"/>
                    </a:lnTo>
                    <a:lnTo>
                      <a:pt x="4" y="16"/>
                    </a:lnTo>
                    <a:lnTo>
                      <a:pt x="4" y="15"/>
                    </a:lnTo>
                    <a:lnTo>
                      <a:pt x="5" y="15"/>
                    </a:lnTo>
                    <a:lnTo>
                      <a:pt x="5" y="16"/>
                    </a:lnTo>
                    <a:lnTo>
                      <a:pt x="5" y="15"/>
                    </a:lnTo>
                    <a:lnTo>
                      <a:pt x="5" y="15"/>
                    </a:lnTo>
                    <a:lnTo>
                      <a:pt x="5" y="16"/>
                    </a:lnTo>
                    <a:lnTo>
                      <a:pt x="5" y="15"/>
                    </a:lnTo>
                    <a:lnTo>
                      <a:pt x="5" y="15"/>
                    </a:lnTo>
                    <a:lnTo>
                      <a:pt x="5" y="16"/>
                    </a:lnTo>
                    <a:lnTo>
                      <a:pt x="5" y="16"/>
                    </a:lnTo>
                    <a:lnTo>
                      <a:pt x="5" y="15"/>
                    </a:lnTo>
                    <a:lnTo>
                      <a:pt x="5" y="16"/>
                    </a:lnTo>
                    <a:lnTo>
                      <a:pt x="5" y="15"/>
                    </a:lnTo>
                    <a:lnTo>
                      <a:pt x="5" y="15"/>
                    </a:lnTo>
                    <a:lnTo>
                      <a:pt x="5" y="16"/>
                    </a:lnTo>
                    <a:lnTo>
                      <a:pt x="5" y="15"/>
                    </a:lnTo>
                    <a:lnTo>
                      <a:pt x="5" y="16"/>
                    </a:lnTo>
                    <a:lnTo>
                      <a:pt x="5" y="15"/>
                    </a:lnTo>
                    <a:lnTo>
                      <a:pt x="5" y="15"/>
                    </a:lnTo>
                    <a:lnTo>
                      <a:pt x="5" y="16"/>
                    </a:lnTo>
                    <a:lnTo>
                      <a:pt x="5" y="15"/>
                    </a:lnTo>
                    <a:lnTo>
                      <a:pt x="6" y="15"/>
                    </a:lnTo>
                    <a:lnTo>
                      <a:pt x="6" y="16"/>
                    </a:lnTo>
                    <a:lnTo>
                      <a:pt x="6" y="15"/>
                    </a:lnTo>
                    <a:lnTo>
                      <a:pt x="6" y="16"/>
                    </a:lnTo>
                    <a:lnTo>
                      <a:pt x="6" y="15"/>
                    </a:lnTo>
                    <a:lnTo>
                      <a:pt x="6" y="15"/>
                    </a:lnTo>
                    <a:lnTo>
                      <a:pt x="6" y="14"/>
                    </a:lnTo>
                    <a:lnTo>
                      <a:pt x="6" y="15"/>
                    </a:lnTo>
                    <a:lnTo>
                      <a:pt x="6" y="14"/>
                    </a:lnTo>
                    <a:lnTo>
                      <a:pt x="6" y="15"/>
                    </a:lnTo>
                    <a:lnTo>
                      <a:pt x="7" y="15"/>
                    </a:lnTo>
                    <a:lnTo>
                      <a:pt x="7" y="16"/>
                    </a:lnTo>
                    <a:lnTo>
                      <a:pt x="7" y="15"/>
                    </a:lnTo>
                    <a:lnTo>
                      <a:pt x="7" y="16"/>
                    </a:lnTo>
                    <a:lnTo>
                      <a:pt x="7" y="16"/>
                    </a:lnTo>
                    <a:lnTo>
                      <a:pt x="7" y="15"/>
                    </a:lnTo>
                    <a:lnTo>
                      <a:pt x="7" y="16"/>
                    </a:lnTo>
                    <a:lnTo>
                      <a:pt x="7" y="16"/>
                    </a:lnTo>
                    <a:lnTo>
                      <a:pt x="7" y="15"/>
                    </a:lnTo>
                    <a:lnTo>
                      <a:pt x="7" y="16"/>
                    </a:lnTo>
                    <a:lnTo>
                      <a:pt x="10" y="16"/>
                    </a:lnTo>
                    <a:lnTo>
                      <a:pt x="10" y="17"/>
                    </a:lnTo>
                    <a:lnTo>
                      <a:pt x="10" y="16"/>
                    </a:lnTo>
                    <a:lnTo>
                      <a:pt x="10" y="17"/>
                    </a:lnTo>
                    <a:lnTo>
                      <a:pt x="10" y="16"/>
                    </a:lnTo>
                    <a:lnTo>
                      <a:pt x="10" y="17"/>
                    </a:lnTo>
                    <a:lnTo>
                      <a:pt x="10" y="16"/>
                    </a:lnTo>
                    <a:lnTo>
                      <a:pt x="10" y="16"/>
                    </a:lnTo>
                    <a:lnTo>
                      <a:pt x="10" y="17"/>
                    </a:lnTo>
                    <a:lnTo>
                      <a:pt x="10" y="16"/>
                    </a:lnTo>
                    <a:lnTo>
                      <a:pt x="10" y="17"/>
                    </a:lnTo>
                    <a:lnTo>
                      <a:pt x="10" y="16"/>
                    </a:lnTo>
                    <a:lnTo>
                      <a:pt x="10" y="17"/>
                    </a:lnTo>
                    <a:lnTo>
                      <a:pt x="10" y="16"/>
                    </a:lnTo>
                    <a:lnTo>
                      <a:pt x="10" y="16"/>
                    </a:lnTo>
                    <a:lnTo>
                      <a:pt x="10" y="17"/>
                    </a:lnTo>
                    <a:lnTo>
                      <a:pt x="10" y="16"/>
                    </a:lnTo>
                    <a:lnTo>
                      <a:pt x="10" y="16"/>
                    </a:lnTo>
                    <a:lnTo>
                      <a:pt x="10" y="17"/>
                    </a:lnTo>
                    <a:lnTo>
                      <a:pt x="10" y="16"/>
                    </a:lnTo>
                    <a:lnTo>
                      <a:pt x="10" y="17"/>
                    </a:lnTo>
                    <a:lnTo>
                      <a:pt x="10" y="16"/>
                    </a:lnTo>
                    <a:lnTo>
                      <a:pt x="11" y="16"/>
                    </a:lnTo>
                    <a:lnTo>
                      <a:pt x="11" y="17"/>
                    </a:lnTo>
                    <a:lnTo>
                      <a:pt x="11" y="16"/>
                    </a:lnTo>
                    <a:lnTo>
                      <a:pt x="12" y="16"/>
                    </a:lnTo>
                    <a:lnTo>
                      <a:pt x="12" y="17"/>
                    </a:lnTo>
                    <a:lnTo>
                      <a:pt x="12" y="16"/>
                    </a:lnTo>
                    <a:lnTo>
                      <a:pt x="12" y="17"/>
                    </a:lnTo>
                    <a:lnTo>
                      <a:pt x="12" y="16"/>
                    </a:lnTo>
                    <a:lnTo>
                      <a:pt x="12" y="17"/>
                    </a:lnTo>
                    <a:lnTo>
                      <a:pt x="12" y="16"/>
                    </a:lnTo>
                    <a:lnTo>
                      <a:pt x="12" y="16"/>
                    </a:lnTo>
                    <a:lnTo>
                      <a:pt x="12" y="17"/>
                    </a:lnTo>
                    <a:lnTo>
                      <a:pt x="12" y="17"/>
                    </a:lnTo>
                    <a:lnTo>
                      <a:pt x="12" y="16"/>
                    </a:lnTo>
                    <a:lnTo>
                      <a:pt x="12" y="17"/>
                    </a:lnTo>
                    <a:lnTo>
                      <a:pt x="12" y="16"/>
                    </a:lnTo>
                    <a:lnTo>
                      <a:pt x="12" y="17"/>
                    </a:lnTo>
                    <a:lnTo>
                      <a:pt x="12" y="16"/>
                    </a:lnTo>
                    <a:lnTo>
                      <a:pt x="12" y="17"/>
                    </a:lnTo>
                    <a:lnTo>
                      <a:pt x="12" y="17"/>
                    </a:lnTo>
                    <a:lnTo>
                      <a:pt x="12" y="16"/>
                    </a:lnTo>
                    <a:lnTo>
                      <a:pt x="12" y="17"/>
                    </a:lnTo>
                    <a:lnTo>
                      <a:pt x="12" y="16"/>
                    </a:lnTo>
                    <a:lnTo>
                      <a:pt x="13" y="17"/>
                    </a:lnTo>
                    <a:lnTo>
                      <a:pt x="13" y="17"/>
                    </a:lnTo>
                    <a:lnTo>
                      <a:pt x="13" y="16"/>
                    </a:lnTo>
                    <a:lnTo>
                      <a:pt x="13" y="16"/>
                    </a:lnTo>
                    <a:lnTo>
                      <a:pt x="13" y="17"/>
                    </a:lnTo>
                    <a:lnTo>
                      <a:pt x="13" y="16"/>
                    </a:lnTo>
                    <a:lnTo>
                      <a:pt x="13" y="16"/>
                    </a:lnTo>
                    <a:lnTo>
                      <a:pt x="13" y="17"/>
                    </a:lnTo>
                    <a:lnTo>
                      <a:pt x="13" y="16"/>
                    </a:lnTo>
                    <a:lnTo>
                      <a:pt x="13" y="17"/>
                    </a:lnTo>
                    <a:lnTo>
                      <a:pt x="13" y="16"/>
                    </a:lnTo>
                    <a:lnTo>
                      <a:pt x="13" y="17"/>
                    </a:lnTo>
                    <a:lnTo>
                      <a:pt x="13" y="16"/>
                    </a:lnTo>
                    <a:lnTo>
                      <a:pt x="13" y="16"/>
                    </a:lnTo>
                    <a:lnTo>
                      <a:pt x="13" y="17"/>
                    </a:lnTo>
                    <a:lnTo>
                      <a:pt x="13" y="16"/>
                    </a:lnTo>
                    <a:lnTo>
                      <a:pt x="14" y="17"/>
                    </a:lnTo>
                    <a:lnTo>
                      <a:pt x="14" y="16"/>
                    </a:lnTo>
                    <a:lnTo>
                      <a:pt x="14" y="16"/>
                    </a:lnTo>
                    <a:lnTo>
                      <a:pt x="14" y="17"/>
                    </a:lnTo>
                    <a:lnTo>
                      <a:pt x="14" y="16"/>
                    </a:lnTo>
                    <a:lnTo>
                      <a:pt x="14" y="16"/>
                    </a:lnTo>
                    <a:lnTo>
                      <a:pt x="14" y="17"/>
                    </a:lnTo>
                    <a:lnTo>
                      <a:pt x="14" y="17"/>
                    </a:lnTo>
                    <a:lnTo>
                      <a:pt x="14" y="16"/>
                    </a:lnTo>
                    <a:lnTo>
                      <a:pt x="14" y="16"/>
                    </a:lnTo>
                    <a:lnTo>
                      <a:pt x="14" y="15"/>
                    </a:lnTo>
                    <a:lnTo>
                      <a:pt x="14" y="15"/>
                    </a:lnTo>
                    <a:lnTo>
                      <a:pt x="15" y="14"/>
                    </a:lnTo>
                    <a:lnTo>
                      <a:pt x="15" y="15"/>
                    </a:lnTo>
                    <a:lnTo>
                      <a:pt x="15" y="14"/>
                    </a:lnTo>
                    <a:lnTo>
                      <a:pt x="15" y="14"/>
                    </a:lnTo>
                    <a:lnTo>
                      <a:pt x="15" y="14"/>
                    </a:lnTo>
                    <a:lnTo>
                      <a:pt x="15" y="14"/>
                    </a:lnTo>
                    <a:lnTo>
                      <a:pt x="15" y="14"/>
                    </a:lnTo>
                    <a:lnTo>
                      <a:pt x="15" y="14"/>
                    </a:lnTo>
                    <a:lnTo>
                      <a:pt x="15" y="13"/>
                    </a:lnTo>
                    <a:lnTo>
                      <a:pt x="15" y="14"/>
                    </a:lnTo>
                    <a:lnTo>
                      <a:pt x="15" y="13"/>
                    </a:lnTo>
                    <a:lnTo>
                      <a:pt x="15" y="14"/>
                    </a:lnTo>
                    <a:lnTo>
                      <a:pt x="15" y="13"/>
                    </a:lnTo>
                    <a:lnTo>
                      <a:pt x="16" y="13"/>
                    </a:lnTo>
                    <a:lnTo>
                      <a:pt x="16" y="12"/>
                    </a:lnTo>
                    <a:lnTo>
                      <a:pt x="16" y="13"/>
                    </a:lnTo>
                    <a:lnTo>
                      <a:pt x="16" y="12"/>
                    </a:lnTo>
                    <a:lnTo>
                      <a:pt x="16" y="13"/>
                    </a:lnTo>
                    <a:lnTo>
                      <a:pt x="16" y="13"/>
                    </a:lnTo>
                    <a:lnTo>
                      <a:pt x="16" y="12"/>
                    </a:lnTo>
                    <a:lnTo>
                      <a:pt x="16" y="13"/>
                    </a:lnTo>
                    <a:lnTo>
                      <a:pt x="16" y="12"/>
                    </a:lnTo>
                    <a:lnTo>
                      <a:pt x="16" y="12"/>
                    </a:lnTo>
                    <a:lnTo>
                      <a:pt x="16" y="11"/>
                    </a:lnTo>
                    <a:lnTo>
                      <a:pt x="16" y="12"/>
                    </a:lnTo>
                    <a:lnTo>
                      <a:pt x="16" y="11"/>
                    </a:lnTo>
                    <a:lnTo>
                      <a:pt x="16" y="12"/>
                    </a:lnTo>
                    <a:lnTo>
                      <a:pt x="17" y="11"/>
                    </a:lnTo>
                    <a:lnTo>
                      <a:pt x="17" y="12"/>
                    </a:lnTo>
                    <a:lnTo>
                      <a:pt x="17" y="11"/>
                    </a:lnTo>
                    <a:lnTo>
                      <a:pt x="17" y="12"/>
                    </a:lnTo>
                    <a:lnTo>
                      <a:pt x="17" y="11"/>
                    </a:lnTo>
                    <a:lnTo>
                      <a:pt x="17" y="12"/>
                    </a:lnTo>
                    <a:lnTo>
                      <a:pt x="17" y="11"/>
                    </a:lnTo>
                    <a:lnTo>
                      <a:pt x="17" y="11"/>
                    </a:lnTo>
                    <a:lnTo>
                      <a:pt x="17" y="11"/>
                    </a:lnTo>
                    <a:lnTo>
                      <a:pt x="17" y="11"/>
                    </a:lnTo>
                    <a:lnTo>
                      <a:pt x="17" y="11"/>
                    </a:lnTo>
                    <a:lnTo>
                      <a:pt x="17" y="11"/>
                    </a:lnTo>
                    <a:lnTo>
                      <a:pt x="17" y="11"/>
                    </a:lnTo>
                    <a:lnTo>
                      <a:pt x="18" y="11"/>
                    </a:lnTo>
                    <a:lnTo>
                      <a:pt x="18" y="10"/>
                    </a:lnTo>
                    <a:lnTo>
                      <a:pt x="18" y="11"/>
                    </a:lnTo>
                    <a:lnTo>
                      <a:pt x="18" y="10"/>
                    </a:lnTo>
                    <a:lnTo>
                      <a:pt x="18" y="11"/>
                    </a:lnTo>
                    <a:lnTo>
                      <a:pt x="18" y="11"/>
                    </a:lnTo>
                    <a:lnTo>
                      <a:pt x="18" y="10"/>
                    </a:lnTo>
                    <a:lnTo>
                      <a:pt x="18" y="10"/>
                    </a:lnTo>
                    <a:lnTo>
                      <a:pt x="18" y="9"/>
                    </a:lnTo>
                    <a:lnTo>
                      <a:pt x="18" y="9"/>
                    </a:lnTo>
                    <a:lnTo>
                      <a:pt x="18" y="10"/>
                    </a:lnTo>
                    <a:lnTo>
                      <a:pt x="19" y="9"/>
                    </a:lnTo>
                    <a:lnTo>
                      <a:pt x="19" y="9"/>
                    </a:lnTo>
                    <a:lnTo>
                      <a:pt x="19" y="9"/>
                    </a:lnTo>
                    <a:lnTo>
                      <a:pt x="19" y="9"/>
                    </a:lnTo>
                    <a:lnTo>
                      <a:pt x="19" y="9"/>
                    </a:lnTo>
                    <a:lnTo>
                      <a:pt x="19" y="9"/>
                    </a:lnTo>
                    <a:lnTo>
                      <a:pt x="19" y="8"/>
                    </a:lnTo>
                    <a:lnTo>
                      <a:pt x="19" y="9"/>
                    </a:lnTo>
                    <a:lnTo>
                      <a:pt x="19" y="8"/>
                    </a:lnTo>
                    <a:lnTo>
                      <a:pt x="19" y="8"/>
                    </a:lnTo>
                    <a:lnTo>
                      <a:pt x="19" y="9"/>
                    </a:lnTo>
                    <a:lnTo>
                      <a:pt x="19" y="8"/>
                    </a:lnTo>
                    <a:lnTo>
                      <a:pt x="20" y="8"/>
                    </a:lnTo>
                    <a:lnTo>
                      <a:pt x="20" y="9"/>
                    </a:lnTo>
                    <a:lnTo>
                      <a:pt x="20" y="8"/>
                    </a:lnTo>
                    <a:lnTo>
                      <a:pt x="20" y="9"/>
                    </a:lnTo>
                    <a:lnTo>
                      <a:pt x="20" y="9"/>
                    </a:lnTo>
                    <a:lnTo>
                      <a:pt x="20" y="7"/>
                    </a:lnTo>
                    <a:moveTo>
                      <a:pt x="20" y="7"/>
                    </a:moveTo>
                    <a:lnTo>
                      <a:pt x="20" y="9"/>
                    </a:lnTo>
                    <a:lnTo>
                      <a:pt x="20" y="8"/>
                    </a:lnTo>
                    <a:lnTo>
                      <a:pt x="20" y="9"/>
                    </a:lnTo>
                    <a:lnTo>
                      <a:pt x="20" y="9"/>
                    </a:lnTo>
                    <a:lnTo>
                      <a:pt x="20" y="8"/>
                    </a:lnTo>
                    <a:lnTo>
                      <a:pt x="20" y="9"/>
                    </a:lnTo>
                    <a:lnTo>
                      <a:pt x="20" y="8"/>
                    </a:lnTo>
                    <a:lnTo>
                      <a:pt x="20" y="9"/>
                    </a:lnTo>
                    <a:lnTo>
                      <a:pt x="20" y="8"/>
                    </a:lnTo>
                    <a:lnTo>
                      <a:pt x="20" y="9"/>
                    </a:lnTo>
                    <a:moveTo>
                      <a:pt x="20" y="9"/>
                    </a:moveTo>
                    <a:lnTo>
                      <a:pt x="20" y="8"/>
                    </a:lnTo>
                    <a:lnTo>
                      <a:pt x="20" y="8"/>
                    </a:lnTo>
                    <a:lnTo>
                      <a:pt x="20" y="7"/>
                    </a:lnTo>
                    <a:lnTo>
                      <a:pt x="20" y="8"/>
                    </a:lnTo>
                    <a:lnTo>
                      <a:pt x="20" y="7"/>
                    </a:lnTo>
                    <a:lnTo>
                      <a:pt x="21" y="8"/>
                    </a:lnTo>
                    <a:lnTo>
                      <a:pt x="21" y="8"/>
                    </a:lnTo>
                    <a:lnTo>
                      <a:pt x="21" y="7"/>
                    </a:lnTo>
                    <a:lnTo>
                      <a:pt x="21" y="8"/>
                    </a:lnTo>
                    <a:lnTo>
                      <a:pt x="21" y="7"/>
                    </a:lnTo>
                    <a:lnTo>
                      <a:pt x="21" y="7"/>
                    </a:lnTo>
                    <a:lnTo>
                      <a:pt x="21" y="8"/>
                    </a:lnTo>
                    <a:lnTo>
                      <a:pt x="21" y="7"/>
                    </a:lnTo>
                    <a:lnTo>
                      <a:pt x="21" y="7"/>
                    </a:lnTo>
                    <a:lnTo>
                      <a:pt x="21" y="8"/>
                    </a:lnTo>
                    <a:lnTo>
                      <a:pt x="21" y="7"/>
                    </a:lnTo>
                    <a:lnTo>
                      <a:pt x="22" y="7"/>
                    </a:lnTo>
                    <a:lnTo>
                      <a:pt x="22" y="7"/>
                    </a:lnTo>
                    <a:lnTo>
                      <a:pt x="22" y="6"/>
                    </a:lnTo>
                    <a:lnTo>
                      <a:pt x="22" y="7"/>
                    </a:lnTo>
                    <a:lnTo>
                      <a:pt x="22" y="7"/>
                    </a:lnTo>
                    <a:lnTo>
                      <a:pt x="22" y="6"/>
                    </a:lnTo>
                    <a:lnTo>
                      <a:pt x="22" y="7"/>
                    </a:lnTo>
                    <a:lnTo>
                      <a:pt x="22" y="7"/>
                    </a:lnTo>
                    <a:moveTo>
                      <a:pt x="22" y="7"/>
                    </a:moveTo>
                    <a:lnTo>
                      <a:pt x="22" y="6"/>
                    </a:lnTo>
                    <a:lnTo>
                      <a:pt x="22" y="7"/>
                    </a:lnTo>
                    <a:moveTo>
                      <a:pt x="23" y="7"/>
                    </a:moveTo>
                    <a:lnTo>
                      <a:pt x="23" y="6"/>
                    </a:lnTo>
                    <a:lnTo>
                      <a:pt x="23" y="6"/>
                    </a:lnTo>
                    <a:lnTo>
                      <a:pt x="23" y="6"/>
                    </a:lnTo>
                    <a:lnTo>
                      <a:pt x="24" y="6"/>
                    </a:lnTo>
                    <a:lnTo>
                      <a:pt x="24" y="6"/>
                    </a:lnTo>
                    <a:lnTo>
                      <a:pt x="24" y="6"/>
                    </a:lnTo>
                    <a:lnTo>
                      <a:pt x="24" y="6"/>
                    </a:lnTo>
                    <a:lnTo>
                      <a:pt x="24" y="6"/>
                    </a:lnTo>
                    <a:lnTo>
                      <a:pt x="24" y="6"/>
                    </a:lnTo>
                    <a:lnTo>
                      <a:pt x="24" y="6"/>
                    </a:lnTo>
                    <a:lnTo>
                      <a:pt x="24" y="6"/>
                    </a:lnTo>
                    <a:lnTo>
                      <a:pt x="24" y="6"/>
                    </a:lnTo>
                    <a:lnTo>
                      <a:pt x="24" y="6"/>
                    </a:lnTo>
                    <a:lnTo>
                      <a:pt x="24" y="6"/>
                    </a:lnTo>
                    <a:lnTo>
                      <a:pt x="24" y="6"/>
                    </a:lnTo>
                    <a:lnTo>
                      <a:pt x="24" y="6"/>
                    </a:lnTo>
                    <a:lnTo>
                      <a:pt x="24" y="6"/>
                    </a:lnTo>
                    <a:lnTo>
                      <a:pt x="24" y="6"/>
                    </a:lnTo>
                    <a:lnTo>
                      <a:pt x="24" y="6"/>
                    </a:lnTo>
                    <a:lnTo>
                      <a:pt x="24" y="6"/>
                    </a:lnTo>
                    <a:lnTo>
                      <a:pt x="24" y="6"/>
                    </a:lnTo>
                    <a:lnTo>
                      <a:pt x="24" y="6"/>
                    </a:lnTo>
                    <a:lnTo>
                      <a:pt x="25" y="6"/>
                    </a:lnTo>
                    <a:lnTo>
                      <a:pt x="25" y="6"/>
                    </a:lnTo>
                    <a:lnTo>
                      <a:pt x="25" y="6"/>
                    </a:lnTo>
                    <a:lnTo>
                      <a:pt x="25" y="6"/>
                    </a:lnTo>
                    <a:lnTo>
                      <a:pt x="25" y="6"/>
                    </a:lnTo>
                    <a:lnTo>
                      <a:pt x="25" y="6"/>
                    </a:lnTo>
                    <a:lnTo>
                      <a:pt x="25" y="6"/>
                    </a:lnTo>
                    <a:lnTo>
                      <a:pt x="25" y="6"/>
                    </a:lnTo>
                    <a:lnTo>
                      <a:pt x="25" y="6"/>
                    </a:lnTo>
                    <a:lnTo>
                      <a:pt x="25" y="5"/>
                    </a:lnTo>
                    <a:lnTo>
                      <a:pt x="25" y="6"/>
                    </a:lnTo>
                    <a:lnTo>
                      <a:pt x="26" y="5"/>
                    </a:lnTo>
                    <a:lnTo>
                      <a:pt x="26" y="6"/>
                    </a:lnTo>
                    <a:lnTo>
                      <a:pt x="26" y="5"/>
                    </a:lnTo>
                    <a:lnTo>
                      <a:pt x="26" y="5"/>
                    </a:lnTo>
                    <a:lnTo>
                      <a:pt x="26" y="6"/>
                    </a:lnTo>
                    <a:lnTo>
                      <a:pt x="26" y="5"/>
                    </a:lnTo>
                    <a:lnTo>
                      <a:pt x="26" y="5"/>
                    </a:lnTo>
                    <a:lnTo>
                      <a:pt x="26" y="6"/>
                    </a:lnTo>
                    <a:lnTo>
                      <a:pt x="26" y="5"/>
                    </a:lnTo>
                    <a:lnTo>
                      <a:pt x="26" y="6"/>
                    </a:lnTo>
                    <a:lnTo>
                      <a:pt x="26" y="5"/>
                    </a:lnTo>
                    <a:lnTo>
                      <a:pt x="26" y="5"/>
                    </a:lnTo>
                    <a:lnTo>
                      <a:pt x="26" y="6"/>
                    </a:lnTo>
                    <a:lnTo>
                      <a:pt x="26" y="5"/>
                    </a:lnTo>
                    <a:lnTo>
                      <a:pt x="26" y="5"/>
                    </a:lnTo>
                    <a:lnTo>
                      <a:pt x="26" y="6"/>
                    </a:lnTo>
                    <a:lnTo>
                      <a:pt x="26" y="5"/>
                    </a:lnTo>
                    <a:lnTo>
                      <a:pt x="26" y="6"/>
                    </a:lnTo>
                    <a:lnTo>
                      <a:pt x="26" y="5"/>
                    </a:lnTo>
                    <a:lnTo>
                      <a:pt x="27" y="5"/>
                    </a:lnTo>
                    <a:lnTo>
                      <a:pt x="27" y="6"/>
                    </a:lnTo>
                    <a:lnTo>
                      <a:pt x="27" y="5"/>
                    </a:lnTo>
                    <a:lnTo>
                      <a:pt x="27" y="5"/>
                    </a:lnTo>
                    <a:lnTo>
                      <a:pt x="27" y="6"/>
                    </a:lnTo>
                    <a:lnTo>
                      <a:pt x="27" y="6"/>
                    </a:lnTo>
                    <a:lnTo>
                      <a:pt x="27" y="5"/>
                    </a:lnTo>
                    <a:lnTo>
                      <a:pt x="27" y="6"/>
                    </a:lnTo>
                    <a:lnTo>
                      <a:pt x="27" y="5"/>
                    </a:lnTo>
                    <a:lnTo>
                      <a:pt x="27" y="5"/>
                    </a:lnTo>
                    <a:lnTo>
                      <a:pt x="27" y="6"/>
                    </a:lnTo>
                    <a:lnTo>
                      <a:pt x="27" y="5"/>
                    </a:lnTo>
                    <a:lnTo>
                      <a:pt x="27" y="5"/>
                    </a:lnTo>
                    <a:lnTo>
                      <a:pt x="27" y="6"/>
                    </a:lnTo>
                    <a:lnTo>
                      <a:pt x="27" y="5"/>
                    </a:lnTo>
                    <a:lnTo>
                      <a:pt x="27" y="6"/>
                    </a:lnTo>
                    <a:lnTo>
                      <a:pt x="28" y="5"/>
                    </a:lnTo>
                    <a:lnTo>
                      <a:pt x="28" y="5"/>
                    </a:lnTo>
                    <a:lnTo>
                      <a:pt x="28" y="4"/>
                    </a:lnTo>
                    <a:lnTo>
                      <a:pt x="28" y="5"/>
                    </a:lnTo>
                    <a:lnTo>
                      <a:pt x="28" y="4"/>
                    </a:lnTo>
                    <a:lnTo>
                      <a:pt x="28" y="5"/>
                    </a:lnTo>
                    <a:lnTo>
                      <a:pt x="28" y="4"/>
                    </a:lnTo>
                    <a:lnTo>
                      <a:pt x="28" y="5"/>
                    </a:lnTo>
                    <a:lnTo>
                      <a:pt x="28" y="4"/>
                    </a:lnTo>
                    <a:lnTo>
                      <a:pt x="28" y="5"/>
                    </a:lnTo>
                    <a:lnTo>
                      <a:pt x="28" y="4"/>
                    </a:lnTo>
                    <a:lnTo>
                      <a:pt x="28" y="5"/>
                    </a:lnTo>
                    <a:lnTo>
                      <a:pt x="28" y="4"/>
                    </a:lnTo>
                    <a:lnTo>
                      <a:pt x="28" y="5"/>
                    </a:lnTo>
                    <a:lnTo>
                      <a:pt x="29" y="4"/>
                    </a:lnTo>
                    <a:lnTo>
                      <a:pt x="29" y="5"/>
                    </a:lnTo>
                    <a:lnTo>
                      <a:pt x="29" y="4"/>
                    </a:lnTo>
                    <a:lnTo>
                      <a:pt x="29" y="4"/>
                    </a:lnTo>
                    <a:lnTo>
                      <a:pt x="29" y="5"/>
                    </a:lnTo>
                    <a:lnTo>
                      <a:pt x="29" y="4"/>
                    </a:lnTo>
                    <a:lnTo>
                      <a:pt x="29" y="4"/>
                    </a:lnTo>
                    <a:lnTo>
                      <a:pt x="29" y="5"/>
                    </a:lnTo>
                    <a:lnTo>
                      <a:pt x="29" y="4"/>
                    </a:lnTo>
                    <a:lnTo>
                      <a:pt x="29" y="5"/>
                    </a:lnTo>
                    <a:lnTo>
                      <a:pt x="29" y="4"/>
                    </a:lnTo>
                    <a:lnTo>
                      <a:pt x="29" y="4"/>
                    </a:lnTo>
                    <a:lnTo>
                      <a:pt x="29" y="5"/>
                    </a:lnTo>
                    <a:lnTo>
                      <a:pt x="29" y="4"/>
                    </a:lnTo>
                    <a:lnTo>
                      <a:pt x="30" y="5"/>
                    </a:lnTo>
                    <a:lnTo>
                      <a:pt x="30" y="4"/>
                    </a:lnTo>
                    <a:lnTo>
                      <a:pt x="30" y="4"/>
                    </a:lnTo>
                    <a:lnTo>
                      <a:pt x="30" y="3"/>
                    </a:lnTo>
                    <a:lnTo>
                      <a:pt x="30" y="4"/>
                    </a:lnTo>
                    <a:lnTo>
                      <a:pt x="30" y="3"/>
                    </a:lnTo>
                    <a:lnTo>
                      <a:pt x="30" y="4"/>
                    </a:lnTo>
                    <a:lnTo>
                      <a:pt x="30" y="3"/>
                    </a:lnTo>
                    <a:lnTo>
                      <a:pt x="30" y="4"/>
                    </a:lnTo>
                    <a:lnTo>
                      <a:pt x="30" y="3"/>
                    </a:lnTo>
                    <a:lnTo>
                      <a:pt x="30" y="4"/>
                    </a:lnTo>
                    <a:lnTo>
                      <a:pt x="30" y="3"/>
                    </a:lnTo>
                    <a:lnTo>
                      <a:pt x="31" y="3"/>
                    </a:lnTo>
                    <a:lnTo>
                      <a:pt x="31" y="4"/>
                    </a:lnTo>
                    <a:lnTo>
                      <a:pt x="31" y="3"/>
                    </a:lnTo>
                    <a:lnTo>
                      <a:pt x="31" y="4"/>
                    </a:lnTo>
                    <a:lnTo>
                      <a:pt x="31" y="4"/>
                    </a:lnTo>
                    <a:lnTo>
                      <a:pt x="31" y="3"/>
                    </a:lnTo>
                    <a:lnTo>
                      <a:pt x="31" y="4"/>
                    </a:lnTo>
                    <a:lnTo>
                      <a:pt x="31" y="3"/>
                    </a:lnTo>
                    <a:lnTo>
                      <a:pt x="31" y="4"/>
                    </a:lnTo>
                    <a:lnTo>
                      <a:pt x="31" y="3"/>
                    </a:lnTo>
                    <a:lnTo>
                      <a:pt x="31" y="4"/>
                    </a:lnTo>
                    <a:lnTo>
                      <a:pt x="31" y="3"/>
                    </a:lnTo>
                    <a:lnTo>
                      <a:pt x="31" y="4"/>
                    </a:lnTo>
                    <a:lnTo>
                      <a:pt x="31" y="3"/>
                    </a:lnTo>
                    <a:lnTo>
                      <a:pt x="31" y="4"/>
                    </a:lnTo>
                    <a:lnTo>
                      <a:pt x="31" y="3"/>
                    </a:lnTo>
                    <a:lnTo>
                      <a:pt x="31" y="4"/>
                    </a:lnTo>
                    <a:lnTo>
                      <a:pt x="31" y="4"/>
                    </a:lnTo>
                    <a:lnTo>
                      <a:pt x="31" y="3"/>
                    </a:lnTo>
                    <a:lnTo>
                      <a:pt x="32" y="4"/>
                    </a:lnTo>
                    <a:lnTo>
                      <a:pt x="32" y="3"/>
                    </a:lnTo>
                    <a:lnTo>
                      <a:pt x="32" y="4"/>
                    </a:lnTo>
                    <a:lnTo>
                      <a:pt x="32" y="3"/>
                    </a:lnTo>
                    <a:lnTo>
                      <a:pt x="32" y="4"/>
                    </a:lnTo>
                    <a:lnTo>
                      <a:pt x="32" y="4"/>
                    </a:lnTo>
                    <a:lnTo>
                      <a:pt x="32" y="3"/>
                    </a:lnTo>
                    <a:lnTo>
                      <a:pt x="32" y="4"/>
                    </a:lnTo>
                    <a:lnTo>
                      <a:pt x="32" y="3"/>
                    </a:lnTo>
                    <a:lnTo>
                      <a:pt x="32" y="4"/>
                    </a:lnTo>
                    <a:lnTo>
                      <a:pt x="32" y="4"/>
                    </a:lnTo>
                    <a:lnTo>
                      <a:pt x="32" y="3"/>
                    </a:lnTo>
                    <a:lnTo>
                      <a:pt x="32" y="4"/>
                    </a:lnTo>
                    <a:lnTo>
                      <a:pt x="32" y="3"/>
                    </a:lnTo>
                    <a:lnTo>
                      <a:pt x="32" y="3"/>
                    </a:lnTo>
                    <a:lnTo>
                      <a:pt x="32" y="4"/>
                    </a:lnTo>
                    <a:lnTo>
                      <a:pt x="32" y="3"/>
                    </a:lnTo>
                    <a:lnTo>
                      <a:pt x="32" y="3"/>
                    </a:lnTo>
                    <a:lnTo>
                      <a:pt x="32" y="4"/>
                    </a:lnTo>
                    <a:lnTo>
                      <a:pt x="32"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5" y="3"/>
                    </a:lnTo>
                    <a:lnTo>
                      <a:pt x="35" y="3"/>
                    </a:lnTo>
                    <a:lnTo>
                      <a:pt x="35" y="3"/>
                    </a:lnTo>
                    <a:lnTo>
                      <a:pt x="35" y="2"/>
                    </a:lnTo>
                    <a:lnTo>
                      <a:pt x="35" y="3"/>
                    </a:lnTo>
                    <a:lnTo>
                      <a:pt x="35" y="2"/>
                    </a:lnTo>
                    <a:lnTo>
                      <a:pt x="35" y="3"/>
                    </a:lnTo>
                    <a:lnTo>
                      <a:pt x="35" y="2"/>
                    </a:lnTo>
                    <a:lnTo>
                      <a:pt x="35" y="3"/>
                    </a:lnTo>
                    <a:lnTo>
                      <a:pt x="35" y="2"/>
                    </a:lnTo>
                    <a:lnTo>
                      <a:pt x="35" y="3"/>
                    </a:lnTo>
                    <a:lnTo>
                      <a:pt x="35" y="2"/>
                    </a:lnTo>
                    <a:lnTo>
                      <a:pt x="35" y="3"/>
                    </a:lnTo>
                    <a:lnTo>
                      <a:pt x="36" y="3"/>
                    </a:lnTo>
                    <a:lnTo>
                      <a:pt x="36" y="2"/>
                    </a:lnTo>
                    <a:lnTo>
                      <a:pt x="36" y="3"/>
                    </a:lnTo>
                    <a:lnTo>
                      <a:pt x="36" y="3"/>
                    </a:lnTo>
                    <a:lnTo>
                      <a:pt x="36" y="2"/>
                    </a:lnTo>
                    <a:lnTo>
                      <a:pt x="36" y="3"/>
                    </a:lnTo>
                    <a:lnTo>
                      <a:pt x="36" y="3"/>
                    </a:lnTo>
                    <a:lnTo>
                      <a:pt x="36" y="2"/>
                    </a:lnTo>
                    <a:lnTo>
                      <a:pt x="36" y="3"/>
                    </a:lnTo>
                    <a:lnTo>
                      <a:pt x="36" y="2"/>
                    </a:lnTo>
                    <a:lnTo>
                      <a:pt x="36" y="2"/>
                    </a:lnTo>
                    <a:lnTo>
                      <a:pt x="36" y="3"/>
                    </a:lnTo>
                    <a:lnTo>
                      <a:pt x="37" y="2"/>
                    </a:lnTo>
                    <a:lnTo>
                      <a:pt x="37" y="3"/>
                    </a:lnTo>
                    <a:lnTo>
                      <a:pt x="37" y="3"/>
                    </a:lnTo>
                    <a:lnTo>
                      <a:pt x="37" y="2"/>
                    </a:lnTo>
                    <a:lnTo>
                      <a:pt x="37" y="3"/>
                    </a:lnTo>
                    <a:lnTo>
                      <a:pt x="37" y="3"/>
                    </a:lnTo>
                    <a:lnTo>
                      <a:pt x="37" y="2"/>
                    </a:lnTo>
                    <a:lnTo>
                      <a:pt x="37" y="2"/>
                    </a:lnTo>
                    <a:lnTo>
                      <a:pt x="37" y="3"/>
                    </a:lnTo>
                    <a:lnTo>
                      <a:pt x="37" y="2"/>
                    </a:lnTo>
                    <a:lnTo>
                      <a:pt x="37" y="3"/>
                    </a:lnTo>
                    <a:lnTo>
                      <a:pt x="37" y="2"/>
                    </a:lnTo>
                    <a:lnTo>
                      <a:pt x="37" y="2"/>
                    </a:lnTo>
                    <a:lnTo>
                      <a:pt x="37" y="2"/>
                    </a:lnTo>
                    <a:lnTo>
                      <a:pt x="37" y="3"/>
                    </a:lnTo>
                    <a:lnTo>
                      <a:pt x="37" y="3"/>
                    </a:lnTo>
                    <a:lnTo>
                      <a:pt x="37" y="2"/>
                    </a:lnTo>
                    <a:lnTo>
                      <a:pt x="37" y="3"/>
                    </a:lnTo>
                    <a:lnTo>
                      <a:pt x="38" y="3"/>
                    </a:lnTo>
                    <a:lnTo>
                      <a:pt x="38" y="2"/>
                    </a:lnTo>
                    <a:lnTo>
                      <a:pt x="38" y="3"/>
                    </a:lnTo>
                    <a:lnTo>
                      <a:pt x="38" y="2"/>
                    </a:lnTo>
                    <a:lnTo>
                      <a:pt x="38" y="2"/>
                    </a:lnTo>
                    <a:lnTo>
                      <a:pt x="38" y="3"/>
                    </a:lnTo>
                    <a:lnTo>
                      <a:pt x="38" y="2"/>
                    </a:lnTo>
                    <a:lnTo>
                      <a:pt x="38" y="3"/>
                    </a:lnTo>
                    <a:lnTo>
                      <a:pt x="38" y="2"/>
                    </a:lnTo>
                    <a:lnTo>
                      <a:pt x="38" y="3"/>
                    </a:lnTo>
                    <a:lnTo>
                      <a:pt x="38" y="2"/>
                    </a:lnTo>
                    <a:lnTo>
                      <a:pt x="38" y="2"/>
                    </a:lnTo>
                    <a:lnTo>
                      <a:pt x="39" y="3"/>
                    </a:lnTo>
                    <a:lnTo>
                      <a:pt x="39" y="2"/>
                    </a:lnTo>
                    <a:lnTo>
                      <a:pt x="39" y="3"/>
                    </a:lnTo>
                    <a:lnTo>
                      <a:pt x="39" y="2"/>
                    </a:lnTo>
                    <a:lnTo>
                      <a:pt x="39" y="3"/>
                    </a:lnTo>
                    <a:lnTo>
                      <a:pt x="39" y="2"/>
                    </a:lnTo>
                    <a:lnTo>
                      <a:pt x="39" y="3"/>
                    </a:lnTo>
                    <a:lnTo>
                      <a:pt x="39" y="2"/>
                    </a:lnTo>
                    <a:lnTo>
                      <a:pt x="39" y="3"/>
                    </a:lnTo>
                    <a:lnTo>
                      <a:pt x="39" y="2"/>
                    </a:lnTo>
                    <a:lnTo>
                      <a:pt x="39" y="3"/>
                    </a:lnTo>
                    <a:lnTo>
                      <a:pt x="39" y="2"/>
                    </a:lnTo>
                    <a:lnTo>
                      <a:pt x="39" y="3"/>
                    </a:lnTo>
                    <a:lnTo>
                      <a:pt x="39" y="2"/>
                    </a:lnTo>
                    <a:lnTo>
                      <a:pt x="39" y="3"/>
                    </a:lnTo>
                    <a:lnTo>
                      <a:pt x="39" y="2"/>
                    </a:lnTo>
                    <a:lnTo>
                      <a:pt x="39" y="3"/>
                    </a:lnTo>
                    <a:lnTo>
                      <a:pt x="39" y="3"/>
                    </a:lnTo>
                    <a:lnTo>
                      <a:pt x="39" y="2"/>
                    </a:lnTo>
                    <a:lnTo>
                      <a:pt x="39" y="3"/>
                    </a:lnTo>
                    <a:lnTo>
                      <a:pt x="39" y="2"/>
                    </a:lnTo>
                    <a:lnTo>
                      <a:pt x="39" y="3"/>
                    </a:lnTo>
                    <a:lnTo>
                      <a:pt x="39" y="2"/>
                    </a:lnTo>
                    <a:lnTo>
                      <a:pt x="39" y="3"/>
                    </a:lnTo>
                    <a:lnTo>
                      <a:pt x="40" y="3"/>
                    </a:lnTo>
                    <a:lnTo>
                      <a:pt x="40" y="2"/>
                    </a:lnTo>
                    <a:lnTo>
                      <a:pt x="40" y="3"/>
                    </a:lnTo>
                    <a:lnTo>
                      <a:pt x="40" y="3"/>
                    </a:lnTo>
                    <a:lnTo>
                      <a:pt x="40" y="2"/>
                    </a:lnTo>
                    <a:lnTo>
                      <a:pt x="40" y="3"/>
                    </a:lnTo>
                    <a:lnTo>
                      <a:pt x="40" y="3"/>
                    </a:lnTo>
                    <a:lnTo>
                      <a:pt x="40" y="2"/>
                    </a:lnTo>
                    <a:lnTo>
                      <a:pt x="40" y="2"/>
                    </a:lnTo>
                    <a:lnTo>
                      <a:pt x="40" y="3"/>
                    </a:lnTo>
                    <a:lnTo>
                      <a:pt x="40" y="2"/>
                    </a:lnTo>
                    <a:lnTo>
                      <a:pt x="40" y="3"/>
                    </a:lnTo>
                    <a:lnTo>
                      <a:pt x="40" y="2"/>
                    </a:lnTo>
                    <a:lnTo>
                      <a:pt x="40" y="2"/>
                    </a:lnTo>
                    <a:lnTo>
                      <a:pt x="40" y="1"/>
                    </a:lnTo>
                    <a:lnTo>
                      <a:pt x="40" y="1"/>
                    </a:lnTo>
                    <a:lnTo>
                      <a:pt x="40" y="1"/>
                    </a:lnTo>
                    <a:moveTo>
                      <a:pt x="40" y="1"/>
                    </a:moveTo>
                    <a:lnTo>
                      <a:pt x="40" y="1"/>
                    </a:lnTo>
                    <a:lnTo>
                      <a:pt x="40" y="1"/>
                    </a:lnTo>
                    <a:lnTo>
                      <a:pt x="40" y="1"/>
                    </a:lnTo>
                    <a:lnTo>
                      <a:pt x="41" y="1"/>
                    </a:lnTo>
                    <a:moveTo>
                      <a:pt x="41" y="1"/>
                    </a:moveTo>
                    <a:lnTo>
                      <a:pt x="41" y="1"/>
                    </a:lnTo>
                    <a:lnTo>
                      <a:pt x="41" y="1"/>
                    </a:lnTo>
                    <a:moveTo>
                      <a:pt x="41" y="1"/>
                    </a:moveTo>
                    <a:lnTo>
                      <a:pt x="41" y="1"/>
                    </a:lnTo>
                    <a:lnTo>
                      <a:pt x="41" y="1"/>
                    </a:lnTo>
                    <a:moveTo>
                      <a:pt x="41" y="1"/>
                    </a:moveTo>
                    <a:lnTo>
                      <a:pt x="41" y="1"/>
                    </a:lnTo>
                    <a:lnTo>
                      <a:pt x="41" y="1"/>
                    </a:lnTo>
                    <a:lnTo>
                      <a:pt x="41" y="1"/>
                    </a:lnTo>
                    <a:lnTo>
                      <a:pt x="42" y="1"/>
                    </a:lnTo>
                    <a:lnTo>
                      <a:pt x="42" y="1"/>
                    </a:lnTo>
                    <a:lnTo>
                      <a:pt x="42" y="1"/>
                    </a:lnTo>
                    <a:lnTo>
                      <a:pt x="42" y="1"/>
                    </a:lnTo>
                    <a:lnTo>
                      <a:pt x="42" y="1"/>
                    </a:lnTo>
                    <a:lnTo>
                      <a:pt x="42" y="1"/>
                    </a:lnTo>
                    <a:lnTo>
                      <a:pt x="42" y="1"/>
                    </a:lnTo>
                    <a:lnTo>
                      <a:pt x="42" y="1"/>
                    </a:lnTo>
                    <a:lnTo>
                      <a:pt x="42" y="1"/>
                    </a:lnTo>
                    <a:lnTo>
                      <a:pt x="42" y="1"/>
                    </a:lnTo>
                    <a:lnTo>
                      <a:pt x="42" y="1"/>
                    </a:lnTo>
                    <a:lnTo>
                      <a:pt x="42" y="1"/>
                    </a:lnTo>
                    <a:lnTo>
                      <a:pt x="42" y="1"/>
                    </a:lnTo>
                    <a:lnTo>
                      <a:pt x="42" y="1"/>
                    </a:lnTo>
                    <a:lnTo>
                      <a:pt x="42" y="1"/>
                    </a:lnTo>
                    <a:lnTo>
                      <a:pt x="42" y="1"/>
                    </a:lnTo>
                    <a:lnTo>
                      <a:pt x="42" y="1"/>
                    </a:lnTo>
                    <a:lnTo>
                      <a:pt x="42" y="1"/>
                    </a:lnTo>
                    <a:lnTo>
                      <a:pt x="43" y="1"/>
                    </a:lnTo>
                    <a:lnTo>
                      <a:pt x="43" y="0"/>
                    </a:lnTo>
                    <a:lnTo>
                      <a:pt x="43" y="1"/>
                    </a:lnTo>
                    <a:lnTo>
                      <a:pt x="43" y="1"/>
                    </a:lnTo>
                    <a:lnTo>
                      <a:pt x="43" y="0"/>
                    </a:lnTo>
                    <a:lnTo>
                      <a:pt x="43" y="1"/>
                    </a:lnTo>
                    <a:lnTo>
                      <a:pt x="43" y="1"/>
                    </a:lnTo>
                    <a:lnTo>
                      <a:pt x="43" y="0"/>
                    </a:lnTo>
                    <a:lnTo>
                      <a:pt x="43" y="1"/>
                    </a:lnTo>
                    <a:lnTo>
                      <a:pt x="44" y="1"/>
                    </a:lnTo>
                    <a:lnTo>
                      <a:pt x="44" y="0"/>
                    </a:lnTo>
                    <a:lnTo>
                      <a:pt x="44" y="1"/>
                    </a:lnTo>
                    <a:lnTo>
                      <a:pt x="44" y="1"/>
                    </a:lnTo>
                    <a:lnTo>
                      <a:pt x="44" y="1"/>
                    </a:lnTo>
                    <a:lnTo>
                      <a:pt x="44" y="1"/>
                    </a:lnTo>
                    <a:lnTo>
                      <a:pt x="44" y="1"/>
                    </a:lnTo>
                    <a:lnTo>
                      <a:pt x="44" y="1"/>
                    </a:lnTo>
                    <a:lnTo>
                      <a:pt x="44" y="1"/>
                    </a:lnTo>
                    <a:lnTo>
                      <a:pt x="44" y="1"/>
                    </a:lnTo>
                    <a:lnTo>
                      <a:pt x="44" y="1"/>
                    </a:lnTo>
                    <a:lnTo>
                      <a:pt x="44" y="1"/>
                    </a:lnTo>
                    <a:lnTo>
                      <a:pt x="44" y="1"/>
                    </a:lnTo>
                    <a:lnTo>
                      <a:pt x="44" y="1"/>
                    </a:lnTo>
                  </a:path>
                </a:pathLst>
              </a:custGeom>
              <a:noFill/>
              <a:ln w="0">
                <a:solidFill>
                  <a:srgbClr val="FFFF66"/>
                </a:solidFill>
                <a:prstDash val="solid"/>
                <a:round/>
                <a:headEnd/>
                <a:tailEnd/>
              </a:ln>
            </p:spPr>
            <p:txBody>
              <a:bodyPr/>
              <a:lstStyle/>
              <a:p>
                <a:endParaRPr lang="en-GB"/>
              </a:p>
            </p:txBody>
          </p:sp>
          <p:sp>
            <p:nvSpPr>
              <p:cNvPr id="214039" name="Freeform 23"/>
              <p:cNvSpPr>
                <a:spLocks/>
              </p:cNvSpPr>
              <p:nvPr/>
            </p:nvSpPr>
            <p:spPr bwMode="auto">
              <a:xfrm>
                <a:off x="619" y="1973"/>
                <a:ext cx="359" cy="18"/>
              </a:xfrm>
              <a:custGeom>
                <a:avLst/>
                <a:gdLst/>
                <a:ahLst/>
                <a:cxnLst>
                  <a:cxn ang="0">
                    <a:pos x="0" y="0"/>
                  </a:cxn>
                  <a:cxn ang="0">
                    <a:pos x="1" y="0"/>
                  </a:cxn>
                  <a:cxn ang="0">
                    <a:pos x="1" y="0"/>
                  </a:cxn>
                  <a:cxn ang="0">
                    <a:pos x="2" y="0"/>
                  </a:cxn>
                  <a:cxn ang="0">
                    <a:pos x="3" y="0"/>
                  </a:cxn>
                  <a:cxn ang="0">
                    <a:pos x="4" y="0"/>
                  </a:cxn>
                  <a:cxn ang="0">
                    <a:pos x="4" y="0"/>
                  </a:cxn>
                  <a:cxn ang="0">
                    <a:pos x="5" y="1"/>
                  </a:cxn>
                  <a:cxn ang="0">
                    <a:pos x="6" y="1"/>
                  </a:cxn>
                  <a:cxn ang="0">
                    <a:pos x="7" y="0"/>
                  </a:cxn>
                  <a:cxn ang="0">
                    <a:pos x="8" y="1"/>
                  </a:cxn>
                  <a:cxn ang="0">
                    <a:pos x="8" y="1"/>
                  </a:cxn>
                  <a:cxn ang="0">
                    <a:pos x="9" y="1"/>
                  </a:cxn>
                  <a:cxn ang="0">
                    <a:pos x="9" y="0"/>
                  </a:cxn>
                  <a:cxn ang="0">
                    <a:pos x="10" y="0"/>
                  </a:cxn>
                  <a:cxn ang="0">
                    <a:pos x="11" y="1"/>
                  </a:cxn>
                  <a:cxn ang="0">
                    <a:pos x="12" y="1"/>
                  </a:cxn>
                  <a:cxn ang="0">
                    <a:pos x="12" y="2"/>
                  </a:cxn>
                  <a:cxn ang="0">
                    <a:pos x="12" y="2"/>
                  </a:cxn>
                  <a:cxn ang="0">
                    <a:pos x="13" y="2"/>
                  </a:cxn>
                  <a:cxn ang="0">
                    <a:pos x="14" y="1"/>
                  </a:cxn>
                  <a:cxn ang="0">
                    <a:pos x="15" y="1"/>
                  </a:cxn>
                  <a:cxn ang="0">
                    <a:pos x="15" y="1"/>
                  </a:cxn>
                  <a:cxn ang="0">
                    <a:pos x="16" y="1"/>
                  </a:cxn>
                  <a:cxn ang="0">
                    <a:pos x="17" y="2"/>
                  </a:cxn>
                  <a:cxn ang="0">
                    <a:pos x="18" y="1"/>
                  </a:cxn>
                  <a:cxn ang="0">
                    <a:pos x="18" y="1"/>
                  </a:cxn>
                  <a:cxn ang="0">
                    <a:pos x="19" y="0"/>
                  </a:cxn>
                  <a:cxn ang="0">
                    <a:pos x="19" y="1"/>
                  </a:cxn>
                  <a:cxn ang="0">
                    <a:pos x="20" y="1"/>
                  </a:cxn>
                  <a:cxn ang="0">
                    <a:pos x="20" y="1"/>
                  </a:cxn>
                  <a:cxn ang="0">
                    <a:pos x="21" y="0"/>
                  </a:cxn>
                  <a:cxn ang="0">
                    <a:pos x="22" y="0"/>
                  </a:cxn>
                  <a:cxn ang="0">
                    <a:pos x="23" y="1"/>
                  </a:cxn>
                  <a:cxn ang="0">
                    <a:pos x="24" y="1"/>
                  </a:cxn>
                  <a:cxn ang="0">
                    <a:pos x="24" y="0"/>
                  </a:cxn>
                  <a:cxn ang="0">
                    <a:pos x="25" y="1"/>
                  </a:cxn>
                  <a:cxn ang="0">
                    <a:pos x="26" y="0"/>
                  </a:cxn>
                  <a:cxn ang="0">
                    <a:pos x="26" y="0"/>
                  </a:cxn>
                  <a:cxn ang="0">
                    <a:pos x="27" y="1"/>
                  </a:cxn>
                  <a:cxn ang="0">
                    <a:pos x="28" y="0"/>
                  </a:cxn>
                  <a:cxn ang="0">
                    <a:pos x="29" y="1"/>
                  </a:cxn>
                  <a:cxn ang="0">
                    <a:pos x="29" y="1"/>
                  </a:cxn>
                  <a:cxn ang="0">
                    <a:pos x="30" y="1"/>
                  </a:cxn>
                  <a:cxn ang="0">
                    <a:pos x="31" y="0"/>
                  </a:cxn>
                  <a:cxn ang="0">
                    <a:pos x="31" y="0"/>
                  </a:cxn>
                  <a:cxn ang="0">
                    <a:pos x="32" y="0"/>
                  </a:cxn>
                  <a:cxn ang="0">
                    <a:pos x="33" y="1"/>
                  </a:cxn>
                  <a:cxn ang="0">
                    <a:pos x="34" y="1"/>
                  </a:cxn>
                  <a:cxn ang="0">
                    <a:pos x="36" y="1"/>
                  </a:cxn>
                  <a:cxn ang="0">
                    <a:pos x="37" y="2"/>
                  </a:cxn>
                  <a:cxn ang="0">
                    <a:pos x="38" y="0"/>
                  </a:cxn>
                  <a:cxn ang="0">
                    <a:pos x="41" y="0"/>
                  </a:cxn>
                  <a:cxn ang="0">
                    <a:pos x="41" y="0"/>
                  </a:cxn>
                  <a:cxn ang="0">
                    <a:pos x="42" y="1"/>
                  </a:cxn>
                  <a:cxn ang="0">
                    <a:pos x="42" y="1"/>
                  </a:cxn>
                  <a:cxn ang="0">
                    <a:pos x="43" y="0"/>
                  </a:cxn>
                  <a:cxn ang="0">
                    <a:pos x="43" y="0"/>
                  </a:cxn>
                  <a:cxn ang="0">
                    <a:pos x="44" y="1"/>
                  </a:cxn>
                  <a:cxn ang="0">
                    <a:pos x="45" y="0"/>
                  </a:cxn>
                </a:cxnLst>
                <a:rect l="0" t="0" r="r" b="b"/>
                <a:pathLst>
                  <a:path w="45" h="2">
                    <a:moveTo>
                      <a:pt x="0"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3" y="0"/>
                    </a:lnTo>
                    <a:lnTo>
                      <a:pt x="3" y="1"/>
                    </a:lnTo>
                    <a:lnTo>
                      <a:pt x="3" y="0"/>
                    </a:lnTo>
                    <a:lnTo>
                      <a:pt x="3" y="0"/>
                    </a:lnTo>
                    <a:lnTo>
                      <a:pt x="3" y="1"/>
                    </a:lnTo>
                    <a:lnTo>
                      <a:pt x="3" y="0"/>
                    </a:lnTo>
                    <a:lnTo>
                      <a:pt x="3" y="1"/>
                    </a:lnTo>
                    <a:lnTo>
                      <a:pt x="3" y="0"/>
                    </a:lnTo>
                    <a:lnTo>
                      <a:pt x="3" y="0"/>
                    </a:lnTo>
                    <a:lnTo>
                      <a:pt x="3" y="1"/>
                    </a:lnTo>
                    <a:lnTo>
                      <a:pt x="4" y="0"/>
                    </a:lnTo>
                    <a:lnTo>
                      <a:pt x="4" y="1"/>
                    </a:lnTo>
                    <a:lnTo>
                      <a:pt x="4" y="0"/>
                    </a:lnTo>
                    <a:lnTo>
                      <a:pt x="4" y="0"/>
                    </a:lnTo>
                    <a:lnTo>
                      <a:pt x="4" y="1"/>
                    </a:lnTo>
                    <a:lnTo>
                      <a:pt x="4" y="0"/>
                    </a:lnTo>
                    <a:lnTo>
                      <a:pt x="4" y="0"/>
                    </a:lnTo>
                    <a:lnTo>
                      <a:pt x="4" y="1"/>
                    </a:lnTo>
                    <a:lnTo>
                      <a:pt x="4" y="0"/>
                    </a:lnTo>
                    <a:lnTo>
                      <a:pt x="4" y="1"/>
                    </a:lnTo>
                    <a:lnTo>
                      <a:pt x="4" y="0"/>
                    </a:lnTo>
                    <a:lnTo>
                      <a:pt x="4" y="0"/>
                    </a:lnTo>
                    <a:lnTo>
                      <a:pt x="4" y="1"/>
                    </a:lnTo>
                    <a:lnTo>
                      <a:pt x="4" y="0"/>
                    </a:lnTo>
                    <a:lnTo>
                      <a:pt x="5" y="0"/>
                    </a:lnTo>
                    <a:lnTo>
                      <a:pt x="5" y="1"/>
                    </a:lnTo>
                    <a:lnTo>
                      <a:pt x="5" y="1"/>
                    </a:lnTo>
                    <a:lnTo>
                      <a:pt x="5" y="0"/>
                    </a:lnTo>
                    <a:lnTo>
                      <a:pt x="5" y="1"/>
                    </a:lnTo>
                    <a:lnTo>
                      <a:pt x="5" y="0"/>
                    </a:lnTo>
                    <a:lnTo>
                      <a:pt x="5" y="1"/>
                    </a:lnTo>
                    <a:lnTo>
                      <a:pt x="5" y="1"/>
                    </a:lnTo>
                    <a:lnTo>
                      <a:pt x="5" y="0"/>
                    </a:lnTo>
                    <a:lnTo>
                      <a:pt x="5" y="1"/>
                    </a:lnTo>
                    <a:lnTo>
                      <a:pt x="5" y="1"/>
                    </a:lnTo>
                    <a:lnTo>
                      <a:pt x="5" y="1"/>
                    </a:lnTo>
                    <a:lnTo>
                      <a:pt x="5" y="1"/>
                    </a:lnTo>
                    <a:lnTo>
                      <a:pt x="5" y="1"/>
                    </a:lnTo>
                    <a:lnTo>
                      <a:pt x="5" y="0"/>
                    </a:lnTo>
                    <a:lnTo>
                      <a:pt x="5" y="1"/>
                    </a:lnTo>
                    <a:lnTo>
                      <a:pt x="5" y="0"/>
                    </a:lnTo>
                    <a:lnTo>
                      <a:pt x="6" y="1"/>
                    </a:lnTo>
                    <a:lnTo>
                      <a:pt x="6" y="0"/>
                    </a:lnTo>
                    <a:lnTo>
                      <a:pt x="6" y="1"/>
                    </a:lnTo>
                    <a:lnTo>
                      <a:pt x="6" y="0"/>
                    </a:lnTo>
                    <a:lnTo>
                      <a:pt x="6" y="1"/>
                    </a:lnTo>
                    <a:lnTo>
                      <a:pt x="6" y="1"/>
                    </a:lnTo>
                    <a:lnTo>
                      <a:pt x="6" y="0"/>
                    </a:lnTo>
                    <a:lnTo>
                      <a:pt x="6" y="1"/>
                    </a:lnTo>
                    <a:lnTo>
                      <a:pt x="6" y="0"/>
                    </a:lnTo>
                    <a:lnTo>
                      <a:pt x="7" y="0"/>
                    </a:lnTo>
                    <a:lnTo>
                      <a:pt x="7" y="0"/>
                    </a:lnTo>
                    <a:lnTo>
                      <a:pt x="7" y="0"/>
                    </a:lnTo>
                    <a:lnTo>
                      <a:pt x="7" y="0"/>
                    </a:lnTo>
                    <a:lnTo>
                      <a:pt x="7" y="1"/>
                    </a:lnTo>
                    <a:lnTo>
                      <a:pt x="7" y="0"/>
                    </a:lnTo>
                    <a:lnTo>
                      <a:pt x="8" y="1"/>
                    </a:lnTo>
                    <a:lnTo>
                      <a:pt x="8" y="0"/>
                    </a:lnTo>
                    <a:lnTo>
                      <a:pt x="8" y="1"/>
                    </a:lnTo>
                    <a:lnTo>
                      <a:pt x="8" y="0"/>
                    </a:lnTo>
                    <a:lnTo>
                      <a:pt x="8" y="1"/>
                    </a:lnTo>
                    <a:lnTo>
                      <a:pt x="8" y="1"/>
                    </a:lnTo>
                    <a:lnTo>
                      <a:pt x="8" y="0"/>
                    </a:lnTo>
                    <a:lnTo>
                      <a:pt x="8" y="1"/>
                    </a:lnTo>
                    <a:lnTo>
                      <a:pt x="8" y="1"/>
                    </a:lnTo>
                    <a:lnTo>
                      <a:pt x="8" y="0"/>
                    </a:lnTo>
                    <a:lnTo>
                      <a:pt x="8" y="1"/>
                    </a:lnTo>
                    <a:lnTo>
                      <a:pt x="8" y="0"/>
                    </a:lnTo>
                    <a:lnTo>
                      <a:pt x="8" y="1"/>
                    </a:lnTo>
                    <a:lnTo>
                      <a:pt x="8" y="0"/>
                    </a:lnTo>
                    <a:lnTo>
                      <a:pt x="8" y="1"/>
                    </a:lnTo>
                    <a:lnTo>
                      <a:pt x="8" y="0"/>
                    </a:lnTo>
                    <a:lnTo>
                      <a:pt x="8" y="1"/>
                    </a:lnTo>
                    <a:lnTo>
                      <a:pt x="8" y="1"/>
                    </a:lnTo>
                    <a:lnTo>
                      <a:pt x="8" y="0"/>
                    </a:lnTo>
                    <a:moveTo>
                      <a:pt x="8" y="0"/>
                    </a:moveTo>
                    <a:lnTo>
                      <a:pt x="8" y="1"/>
                    </a:lnTo>
                    <a:lnTo>
                      <a:pt x="8" y="0"/>
                    </a:lnTo>
                    <a:lnTo>
                      <a:pt x="9" y="0"/>
                    </a:lnTo>
                    <a:lnTo>
                      <a:pt x="9" y="1"/>
                    </a:lnTo>
                    <a:lnTo>
                      <a:pt x="9" y="0"/>
                    </a:lnTo>
                    <a:lnTo>
                      <a:pt x="9" y="1"/>
                    </a:lnTo>
                    <a:lnTo>
                      <a:pt x="9" y="0"/>
                    </a:lnTo>
                    <a:lnTo>
                      <a:pt x="9" y="1"/>
                    </a:lnTo>
                    <a:lnTo>
                      <a:pt x="9" y="0"/>
                    </a:lnTo>
                    <a:lnTo>
                      <a:pt x="9" y="1"/>
                    </a:lnTo>
                    <a:lnTo>
                      <a:pt x="9" y="0"/>
                    </a:lnTo>
                    <a:lnTo>
                      <a:pt x="9" y="1"/>
                    </a:lnTo>
                    <a:lnTo>
                      <a:pt x="9" y="1"/>
                    </a:lnTo>
                    <a:lnTo>
                      <a:pt x="9" y="0"/>
                    </a:lnTo>
                    <a:lnTo>
                      <a:pt x="9" y="1"/>
                    </a:lnTo>
                    <a:lnTo>
                      <a:pt x="9" y="0"/>
                    </a:lnTo>
                    <a:lnTo>
                      <a:pt x="9" y="1"/>
                    </a:lnTo>
                    <a:lnTo>
                      <a:pt x="9" y="0"/>
                    </a:lnTo>
                    <a:lnTo>
                      <a:pt x="9" y="0"/>
                    </a:lnTo>
                    <a:lnTo>
                      <a:pt x="9" y="1"/>
                    </a:lnTo>
                    <a:lnTo>
                      <a:pt x="9" y="0"/>
                    </a:lnTo>
                    <a:lnTo>
                      <a:pt x="9" y="1"/>
                    </a:lnTo>
                    <a:lnTo>
                      <a:pt x="9" y="1"/>
                    </a:lnTo>
                    <a:lnTo>
                      <a:pt x="9" y="0"/>
                    </a:lnTo>
                    <a:lnTo>
                      <a:pt x="9" y="2"/>
                    </a:lnTo>
                    <a:lnTo>
                      <a:pt x="9" y="1"/>
                    </a:lnTo>
                    <a:lnTo>
                      <a:pt x="10" y="1"/>
                    </a:lnTo>
                    <a:lnTo>
                      <a:pt x="10" y="0"/>
                    </a:lnTo>
                    <a:lnTo>
                      <a:pt x="10" y="1"/>
                    </a:lnTo>
                    <a:lnTo>
                      <a:pt x="10" y="1"/>
                    </a:lnTo>
                    <a:lnTo>
                      <a:pt x="10" y="0"/>
                    </a:lnTo>
                    <a:lnTo>
                      <a:pt x="10" y="1"/>
                    </a:lnTo>
                    <a:lnTo>
                      <a:pt x="11" y="1"/>
                    </a:lnTo>
                    <a:lnTo>
                      <a:pt x="11" y="1"/>
                    </a:lnTo>
                    <a:lnTo>
                      <a:pt x="11" y="1"/>
                    </a:lnTo>
                    <a:lnTo>
                      <a:pt x="11" y="1"/>
                    </a:lnTo>
                    <a:lnTo>
                      <a:pt x="11" y="1"/>
                    </a:lnTo>
                    <a:moveTo>
                      <a:pt x="11" y="1"/>
                    </a:moveTo>
                    <a:lnTo>
                      <a:pt x="11" y="1"/>
                    </a:lnTo>
                    <a:lnTo>
                      <a:pt x="11" y="1"/>
                    </a:lnTo>
                    <a:lnTo>
                      <a:pt x="11" y="2"/>
                    </a:lnTo>
                    <a:lnTo>
                      <a:pt x="11" y="1"/>
                    </a:lnTo>
                    <a:lnTo>
                      <a:pt x="11" y="2"/>
                    </a:lnTo>
                    <a:lnTo>
                      <a:pt x="11" y="1"/>
                    </a:lnTo>
                    <a:lnTo>
                      <a:pt x="12" y="1"/>
                    </a:lnTo>
                    <a:lnTo>
                      <a:pt x="12" y="2"/>
                    </a:lnTo>
                    <a:lnTo>
                      <a:pt x="12" y="1"/>
                    </a:lnTo>
                    <a:lnTo>
                      <a:pt x="12" y="1"/>
                    </a:lnTo>
                    <a:lnTo>
                      <a:pt x="12" y="2"/>
                    </a:lnTo>
                    <a:lnTo>
                      <a:pt x="12" y="1"/>
                    </a:lnTo>
                    <a:lnTo>
                      <a:pt x="12" y="1"/>
                    </a:lnTo>
                    <a:lnTo>
                      <a:pt x="12" y="2"/>
                    </a:lnTo>
                    <a:lnTo>
                      <a:pt x="12" y="1"/>
                    </a:lnTo>
                    <a:lnTo>
                      <a:pt x="12" y="1"/>
                    </a:lnTo>
                    <a:lnTo>
                      <a:pt x="12" y="2"/>
                    </a:lnTo>
                    <a:lnTo>
                      <a:pt x="12" y="2"/>
                    </a:lnTo>
                    <a:lnTo>
                      <a:pt x="12" y="1"/>
                    </a:lnTo>
                    <a:lnTo>
                      <a:pt x="12" y="2"/>
                    </a:lnTo>
                    <a:lnTo>
                      <a:pt x="12" y="1"/>
                    </a:lnTo>
                    <a:lnTo>
                      <a:pt x="12" y="2"/>
                    </a:lnTo>
                    <a:lnTo>
                      <a:pt x="12" y="1"/>
                    </a:lnTo>
                    <a:lnTo>
                      <a:pt x="12" y="2"/>
                    </a:lnTo>
                    <a:lnTo>
                      <a:pt x="12" y="1"/>
                    </a:lnTo>
                    <a:moveTo>
                      <a:pt x="12" y="1"/>
                    </a:moveTo>
                    <a:lnTo>
                      <a:pt x="12" y="2"/>
                    </a:lnTo>
                    <a:moveTo>
                      <a:pt x="12" y="2"/>
                    </a:moveTo>
                    <a:lnTo>
                      <a:pt x="12" y="1"/>
                    </a:lnTo>
                    <a:lnTo>
                      <a:pt x="12" y="2"/>
                    </a:lnTo>
                    <a:lnTo>
                      <a:pt x="13" y="2"/>
                    </a:lnTo>
                    <a:lnTo>
                      <a:pt x="13" y="1"/>
                    </a:lnTo>
                    <a:lnTo>
                      <a:pt x="13" y="2"/>
                    </a:lnTo>
                    <a:lnTo>
                      <a:pt x="13" y="1"/>
                    </a:lnTo>
                    <a:lnTo>
                      <a:pt x="13" y="2"/>
                    </a:lnTo>
                    <a:lnTo>
                      <a:pt x="13" y="1"/>
                    </a:lnTo>
                    <a:lnTo>
                      <a:pt x="13" y="2"/>
                    </a:lnTo>
                    <a:lnTo>
                      <a:pt x="13" y="1"/>
                    </a:lnTo>
                    <a:lnTo>
                      <a:pt x="13" y="1"/>
                    </a:lnTo>
                    <a:lnTo>
                      <a:pt x="13" y="2"/>
                    </a:lnTo>
                    <a:lnTo>
                      <a:pt x="13" y="1"/>
                    </a:lnTo>
                    <a:lnTo>
                      <a:pt x="13" y="1"/>
                    </a:lnTo>
                    <a:lnTo>
                      <a:pt x="13" y="1"/>
                    </a:lnTo>
                    <a:lnTo>
                      <a:pt x="13" y="1"/>
                    </a:lnTo>
                    <a:lnTo>
                      <a:pt x="14" y="1"/>
                    </a:lnTo>
                    <a:lnTo>
                      <a:pt x="14" y="1"/>
                    </a:lnTo>
                    <a:lnTo>
                      <a:pt x="14" y="1"/>
                    </a:lnTo>
                    <a:lnTo>
                      <a:pt x="14" y="1"/>
                    </a:lnTo>
                    <a:lnTo>
                      <a:pt x="14" y="1"/>
                    </a:lnTo>
                    <a:moveTo>
                      <a:pt x="14" y="1"/>
                    </a:moveTo>
                    <a:lnTo>
                      <a:pt x="14" y="1"/>
                    </a:lnTo>
                    <a:lnTo>
                      <a:pt x="14" y="1"/>
                    </a:lnTo>
                    <a:lnTo>
                      <a:pt x="14" y="2"/>
                    </a:lnTo>
                    <a:lnTo>
                      <a:pt x="14" y="1"/>
                    </a:lnTo>
                    <a:lnTo>
                      <a:pt x="14" y="1"/>
                    </a:lnTo>
                    <a:lnTo>
                      <a:pt x="14" y="2"/>
                    </a:lnTo>
                    <a:lnTo>
                      <a:pt x="14" y="1"/>
                    </a:lnTo>
                    <a:lnTo>
                      <a:pt x="15" y="2"/>
                    </a:lnTo>
                    <a:lnTo>
                      <a:pt x="15" y="1"/>
                    </a:lnTo>
                    <a:lnTo>
                      <a:pt x="15" y="1"/>
                    </a:lnTo>
                    <a:lnTo>
                      <a:pt x="15" y="2"/>
                    </a:lnTo>
                    <a:lnTo>
                      <a:pt x="15" y="1"/>
                    </a:lnTo>
                    <a:lnTo>
                      <a:pt x="15" y="2"/>
                    </a:lnTo>
                    <a:lnTo>
                      <a:pt x="15" y="1"/>
                    </a:lnTo>
                    <a:lnTo>
                      <a:pt x="15" y="1"/>
                    </a:lnTo>
                    <a:lnTo>
                      <a:pt x="15" y="2"/>
                    </a:lnTo>
                    <a:lnTo>
                      <a:pt x="15" y="2"/>
                    </a:lnTo>
                    <a:lnTo>
                      <a:pt x="15" y="1"/>
                    </a:lnTo>
                    <a:lnTo>
                      <a:pt x="15" y="2"/>
                    </a:lnTo>
                    <a:lnTo>
                      <a:pt x="15" y="1"/>
                    </a:lnTo>
                    <a:lnTo>
                      <a:pt x="15" y="2"/>
                    </a:lnTo>
                    <a:lnTo>
                      <a:pt x="15" y="1"/>
                    </a:lnTo>
                    <a:lnTo>
                      <a:pt x="15" y="2"/>
                    </a:lnTo>
                    <a:lnTo>
                      <a:pt x="15" y="1"/>
                    </a:lnTo>
                    <a:lnTo>
                      <a:pt x="15" y="1"/>
                    </a:lnTo>
                    <a:lnTo>
                      <a:pt x="15" y="2"/>
                    </a:lnTo>
                    <a:lnTo>
                      <a:pt x="15" y="1"/>
                    </a:lnTo>
                    <a:lnTo>
                      <a:pt x="15" y="2"/>
                    </a:lnTo>
                    <a:lnTo>
                      <a:pt x="15" y="1"/>
                    </a:lnTo>
                    <a:lnTo>
                      <a:pt x="16" y="1"/>
                    </a:lnTo>
                    <a:lnTo>
                      <a:pt x="16" y="2"/>
                    </a:lnTo>
                    <a:lnTo>
                      <a:pt x="16" y="1"/>
                    </a:lnTo>
                    <a:lnTo>
                      <a:pt x="16" y="1"/>
                    </a:lnTo>
                    <a:lnTo>
                      <a:pt x="16" y="2"/>
                    </a:lnTo>
                    <a:lnTo>
                      <a:pt x="16" y="1"/>
                    </a:lnTo>
                    <a:lnTo>
                      <a:pt x="17" y="1"/>
                    </a:lnTo>
                    <a:lnTo>
                      <a:pt x="17" y="2"/>
                    </a:lnTo>
                    <a:lnTo>
                      <a:pt x="17" y="2"/>
                    </a:lnTo>
                    <a:lnTo>
                      <a:pt x="17" y="1"/>
                    </a:lnTo>
                    <a:lnTo>
                      <a:pt x="17" y="2"/>
                    </a:lnTo>
                    <a:lnTo>
                      <a:pt x="17" y="2"/>
                    </a:lnTo>
                    <a:lnTo>
                      <a:pt x="17" y="1"/>
                    </a:lnTo>
                    <a:lnTo>
                      <a:pt x="17" y="2"/>
                    </a:lnTo>
                    <a:lnTo>
                      <a:pt x="17" y="1"/>
                    </a:lnTo>
                    <a:lnTo>
                      <a:pt x="17" y="2"/>
                    </a:lnTo>
                    <a:lnTo>
                      <a:pt x="17" y="1"/>
                    </a:lnTo>
                    <a:lnTo>
                      <a:pt x="17" y="2"/>
                    </a:lnTo>
                    <a:lnTo>
                      <a:pt x="17" y="2"/>
                    </a:lnTo>
                    <a:lnTo>
                      <a:pt x="17" y="1"/>
                    </a:lnTo>
                    <a:lnTo>
                      <a:pt x="18" y="1"/>
                    </a:lnTo>
                    <a:lnTo>
                      <a:pt x="18" y="2"/>
                    </a:lnTo>
                    <a:lnTo>
                      <a:pt x="18" y="1"/>
                    </a:lnTo>
                    <a:lnTo>
                      <a:pt x="18" y="2"/>
                    </a:lnTo>
                    <a:lnTo>
                      <a:pt x="18" y="1"/>
                    </a:lnTo>
                    <a:lnTo>
                      <a:pt x="18" y="1"/>
                    </a:lnTo>
                    <a:lnTo>
                      <a:pt x="18" y="2"/>
                    </a:lnTo>
                    <a:lnTo>
                      <a:pt x="18" y="1"/>
                    </a:lnTo>
                    <a:lnTo>
                      <a:pt x="18" y="1"/>
                    </a:lnTo>
                    <a:lnTo>
                      <a:pt x="18" y="0"/>
                    </a:lnTo>
                    <a:lnTo>
                      <a:pt x="18" y="1"/>
                    </a:lnTo>
                    <a:lnTo>
                      <a:pt x="18" y="1"/>
                    </a:lnTo>
                    <a:lnTo>
                      <a:pt x="18" y="0"/>
                    </a:lnTo>
                    <a:lnTo>
                      <a:pt x="18" y="1"/>
                    </a:lnTo>
                    <a:lnTo>
                      <a:pt x="18" y="1"/>
                    </a:lnTo>
                    <a:lnTo>
                      <a:pt x="18" y="0"/>
                    </a:lnTo>
                    <a:lnTo>
                      <a:pt x="18" y="1"/>
                    </a:lnTo>
                    <a:lnTo>
                      <a:pt x="18" y="0"/>
                    </a:lnTo>
                    <a:lnTo>
                      <a:pt x="19" y="0"/>
                    </a:lnTo>
                    <a:lnTo>
                      <a:pt x="19" y="1"/>
                    </a:lnTo>
                    <a:lnTo>
                      <a:pt x="19" y="0"/>
                    </a:lnTo>
                    <a:lnTo>
                      <a:pt x="19" y="1"/>
                    </a:lnTo>
                    <a:lnTo>
                      <a:pt x="19" y="0"/>
                    </a:lnTo>
                    <a:lnTo>
                      <a:pt x="19" y="1"/>
                    </a:lnTo>
                    <a:lnTo>
                      <a:pt x="19" y="0"/>
                    </a:lnTo>
                    <a:lnTo>
                      <a:pt x="19" y="1"/>
                    </a:lnTo>
                    <a:lnTo>
                      <a:pt x="19" y="0"/>
                    </a:lnTo>
                    <a:lnTo>
                      <a:pt x="19" y="0"/>
                    </a:lnTo>
                    <a:lnTo>
                      <a:pt x="19" y="1"/>
                    </a:lnTo>
                    <a:lnTo>
                      <a:pt x="19" y="0"/>
                    </a:lnTo>
                    <a:lnTo>
                      <a:pt x="19" y="1"/>
                    </a:lnTo>
                    <a:lnTo>
                      <a:pt x="19" y="0"/>
                    </a:lnTo>
                    <a:lnTo>
                      <a:pt x="19" y="0"/>
                    </a:lnTo>
                    <a:lnTo>
                      <a:pt x="19" y="1"/>
                    </a:lnTo>
                    <a:lnTo>
                      <a:pt x="19" y="0"/>
                    </a:lnTo>
                    <a:lnTo>
                      <a:pt x="20" y="0"/>
                    </a:lnTo>
                    <a:lnTo>
                      <a:pt x="20" y="1"/>
                    </a:lnTo>
                    <a:lnTo>
                      <a:pt x="20" y="0"/>
                    </a:lnTo>
                    <a:lnTo>
                      <a:pt x="20" y="1"/>
                    </a:lnTo>
                    <a:lnTo>
                      <a:pt x="20" y="0"/>
                    </a:lnTo>
                    <a:lnTo>
                      <a:pt x="20" y="1"/>
                    </a:lnTo>
                    <a:lnTo>
                      <a:pt x="20" y="0"/>
                    </a:lnTo>
                    <a:lnTo>
                      <a:pt x="20" y="1"/>
                    </a:lnTo>
                    <a:lnTo>
                      <a:pt x="20" y="0"/>
                    </a:lnTo>
                    <a:lnTo>
                      <a:pt x="20" y="1"/>
                    </a:lnTo>
                    <a:lnTo>
                      <a:pt x="20" y="0"/>
                    </a:lnTo>
                    <a:lnTo>
                      <a:pt x="20" y="0"/>
                    </a:lnTo>
                    <a:lnTo>
                      <a:pt x="20" y="1"/>
                    </a:lnTo>
                    <a:lnTo>
                      <a:pt x="20" y="0"/>
                    </a:lnTo>
                    <a:lnTo>
                      <a:pt x="20" y="1"/>
                    </a:lnTo>
                    <a:lnTo>
                      <a:pt x="20" y="1"/>
                    </a:lnTo>
                    <a:lnTo>
                      <a:pt x="20" y="0"/>
                    </a:lnTo>
                    <a:lnTo>
                      <a:pt x="20" y="0"/>
                    </a:lnTo>
                    <a:lnTo>
                      <a:pt x="20" y="1"/>
                    </a:lnTo>
                    <a:lnTo>
                      <a:pt x="20" y="0"/>
                    </a:lnTo>
                    <a:lnTo>
                      <a:pt x="20" y="1"/>
                    </a:lnTo>
                    <a:lnTo>
                      <a:pt x="20" y="0"/>
                    </a:lnTo>
                    <a:lnTo>
                      <a:pt x="21" y="1"/>
                    </a:lnTo>
                    <a:lnTo>
                      <a:pt x="21" y="0"/>
                    </a:lnTo>
                    <a:lnTo>
                      <a:pt x="21" y="1"/>
                    </a:lnTo>
                    <a:lnTo>
                      <a:pt x="21" y="0"/>
                    </a:lnTo>
                    <a:lnTo>
                      <a:pt x="21" y="0"/>
                    </a:lnTo>
                    <a:lnTo>
                      <a:pt x="21" y="1"/>
                    </a:lnTo>
                    <a:lnTo>
                      <a:pt x="21" y="0"/>
                    </a:lnTo>
                    <a:lnTo>
                      <a:pt x="22" y="0"/>
                    </a:lnTo>
                    <a:lnTo>
                      <a:pt x="22" y="1"/>
                    </a:lnTo>
                    <a:lnTo>
                      <a:pt x="22" y="0"/>
                    </a:lnTo>
                    <a:lnTo>
                      <a:pt x="22" y="1"/>
                    </a:lnTo>
                    <a:lnTo>
                      <a:pt x="22" y="0"/>
                    </a:lnTo>
                    <a:lnTo>
                      <a:pt x="22" y="1"/>
                    </a:lnTo>
                    <a:lnTo>
                      <a:pt x="22" y="0"/>
                    </a:lnTo>
                    <a:lnTo>
                      <a:pt x="22" y="1"/>
                    </a:lnTo>
                    <a:lnTo>
                      <a:pt x="22" y="0"/>
                    </a:lnTo>
                    <a:lnTo>
                      <a:pt x="22" y="1"/>
                    </a:lnTo>
                    <a:lnTo>
                      <a:pt x="23" y="0"/>
                    </a:lnTo>
                    <a:lnTo>
                      <a:pt x="23" y="1"/>
                    </a:lnTo>
                    <a:lnTo>
                      <a:pt x="23" y="0"/>
                    </a:lnTo>
                    <a:lnTo>
                      <a:pt x="23" y="0"/>
                    </a:lnTo>
                    <a:lnTo>
                      <a:pt x="23" y="1"/>
                    </a:lnTo>
                    <a:lnTo>
                      <a:pt x="23" y="0"/>
                    </a:lnTo>
                    <a:lnTo>
                      <a:pt x="23" y="1"/>
                    </a:lnTo>
                    <a:lnTo>
                      <a:pt x="23" y="1"/>
                    </a:lnTo>
                    <a:lnTo>
                      <a:pt x="23" y="0"/>
                    </a:lnTo>
                    <a:lnTo>
                      <a:pt x="23" y="0"/>
                    </a:lnTo>
                    <a:lnTo>
                      <a:pt x="23" y="1"/>
                    </a:lnTo>
                    <a:lnTo>
                      <a:pt x="23" y="0"/>
                    </a:lnTo>
                    <a:lnTo>
                      <a:pt x="23" y="1"/>
                    </a:lnTo>
                    <a:lnTo>
                      <a:pt x="23" y="0"/>
                    </a:lnTo>
                    <a:lnTo>
                      <a:pt x="23" y="0"/>
                    </a:lnTo>
                    <a:lnTo>
                      <a:pt x="23" y="1"/>
                    </a:lnTo>
                    <a:lnTo>
                      <a:pt x="24" y="1"/>
                    </a:lnTo>
                    <a:lnTo>
                      <a:pt x="24" y="0"/>
                    </a:lnTo>
                    <a:lnTo>
                      <a:pt x="24" y="1"/>
                    </a:lnTo>
                    <a:lnTo>
                      <a:pt x="24" y="0"/>
                    </a:lnTo>
                    <a:lnTo>
                      <a:pt x="24" y="1"/>
                    </a:lnTo>
                    <a:lnTo>
                      <a:pt x="24" y="0"/>
                    </a:lnTo>
                    <a:lnTo>
                      <a:pt x="24" y="0"/>
                    </a:lnTo>
                    <a:lnTo>
                      <a:pt x="24" y="1"/>
                    </a:lnTo>
                    <a:lnTo>
                      <a:pt x="24" y="0"/>
                    </a:lnTo>
                    <a:lnTo>
                      <a:pt x="24" y="1"/>
                    </a:lnTo>
                    <a:lnTo>
                      <a:pt x="24" y="0"/>
                    </a:lnTo>
                    <a:lnTo>
                      <a:pt x="24" y="1"/>
                    </a:lnTo>
                    <a:lnTo>
                      <a:pt x="24" y="0"/>
                    </a:lnTo>
                    <a:lnTo>
                      <a:pt x="24" y="1"/>
                    </a:lnTo>
                    <a:lnTo>
                      <a:pt x="24" y="0"/>
                    </a:lnTo>
                    <a:lnTo>
                      <a:pt x="24" y="1"/>
                    </a:lnTo>
                    <a:lnTo>
                      <a:pt x="24" y="1"/>
                    </a:lnTo>
                    <a:lnTo>
                      <a:pt x="24" y="0"/>
                    </a:lnTo>
                    <a:lnTo>
                      <a:pt x="25" y="1"/>
                    </a:lnTo>
                    <a:lnTo>
                      <a:pt x="25" y="0"/>
                    </a:lnTo>
                    <a:lnTo>
                      <a:pt x="25" y="1"/>
                    </a:lnTo>
                    <a:lnTo>
                      <a:pt x="25" y="0"/>
                    </a:lnTo>
                    <a:lnTo>
                      <a:pt x="25" y="1"/>
                    </a:lnTo>
                    <a:lnTo>
                      <a:pt x="25" y="0"/>
                    </a:lnTo>
                    <a:lnTo>
                      <a:pt x="25" y="1"/>
                    </a:lnTo>
                    <a:lnTo>
                      <a:pt x="25" y="0"/>
                    </a:lnTo>
                    <a:lnTo>
                      <a:pt x="25" y="1"/>
                    </a:lnTo>
                    <a:lnTo>
                      <a:pt x="25" y="0"/>
                    </a:lnTo>
                    <a:lnTo>
                      <a:pt x="26" y="0"/>
                    </a:lnTo>
                    <a:lnTo>
                      <a:pt x="26" y="0"/>
                    </a:lnTo>
                    <a:lnTo>
                      <a:pt x="26" y="0"/>
                    </a:lnTo>
                    <a:lnTo>
                      <a:pt x="26" y="0"/>
                    </a:lnTo>
                    <a:lnTo>
                      <a:pt x="26" y="0"/>
                    </a:lnTo>
                    <a:lnTo>
                      <a:pt x="26" y="0"/>
                    </a:lnTo>
                    <a:lnTo>
                      <a:pt x="26" y="0"/>
                    </a:lnTo>
                    <a:lnTo>
                      <a:pt x="26" y="0"/>
                    </a:lnTo>
                    <a:moveTo>
                      <a:pt x="26" y="0"/>
                    </a:moveTo>
                    <a:lnTo>
                      <a:pt x="26" y="0"/>
                    </a:lnTo>
                    <a:lnTo>
                      <a:pt x="26" y="0"/>
                    </a:lnTo>
                    <a:lnTo>
                      <a:pt x="26" y="0"/>
                    </a:lnTo>
                    <a:lnTo>
                      <a:pt x="26" y="0"/>
                    </a:lnTo>
                    <a:lnTo>
                      <a:pt x="26" y="0"/>
                    </a:lnTo>
                    <a:lnTo>
                      <a:pt x="26" y="0"/>
                    </a:lnTo>
                    <a:lnTo>
                      <a:pt x="27" y="0"/>
                    </a:lnTo>
                    <a:lnTo>
                      <a:pt x="27" y="1"/>
                    </a:lnTo>
                    <a:lnTo>
                      <a:pt x="27" y="0"/>
                    </a:lnTo>
                    <a:lnTo>
                      <a:pt x="27" y="1"/>
                    </a:lnTo>
                    <a:lnTo>
                      <a:pt x="27" y="0"/>
                    </a:lnTo>
                    <a:lnTo>
                      <a:pt x="27" y="1"/>
                    </a:lnTo>
                    <a:lnTo>
                      <a:pt x="27" y="0"/>
                    </a:lnTo>
                    <a:lnTo>
                      <a:pt x="27" y="1"/>
                    </a:lnTo>
                    <a:lnTo>
                      <a:pt x="28" y="1"/>
                    </a:lnTo>
                    <a:lnTo>
                      <a:pt x="28" y="0"/>
                    </a:lnTo>
                    <a:lnTo>
                      <a:pt x="28" y="1"/>
                    </a:lnTo>
                    <a:lnTo>
                      <a:pt x="28" y="1"/>
                    </a:lnTo>
                    <a:lnTo>
                      <a:pt x="28" y="0"/>
                    </a:lnTo>
                    <a:lnTo>
                      <a:pt x="28" y="1"/>
                    </a:lnTo>
                    <a:lnTo>
                      <a:pt x="28" y="1"/>
                    </a:lnTo>
                    <a:lnTo>
                      <a:pt x="28" y="0"/>
                    </a:lnTo>
                    <a:lnTo>
                      <a:pt x="28" y="1"/>
                    </a:lnTo>
                    <a:lnTo>
                      <a:pt x="28" y="0"/>
                    </a:lnTo>
                    <a:lnTo>
                      <a:pt x="28" y="1"/>
                    </a:lnTo>
                    <a:lnTo>
                      <a:pt x="28" y="0"/>
                    </a:lnTo>
                    <a:moveTo>
                      <a:pt x="28" y="0"/>
                    </a:moveTo>
                    <a:lnTo>
                      <a:pt x="29" y="1"/>
                    </a:lnTo>
                    <a:lnTo>
                      <a:pt x="29" y="0"/>
                    </a:lnTo>
                    <a:lnTo>
                      <a:pt x="29" y="1"/>
                    </a:lnTo>
                    <a:lnTo>
                      <a:pt x="29" y="1"/>
                    </a:lnTo>
                    <a:lnTo>
                      <a:pt x="29" y="0"/>
                    </a:lnTo>
                    <a:moveTo>
                      <a:pt x="29" y="0"/>
                    </a:moveTo>
                    <a:lnTo>
                      <a:pt x="29" y="1"/>
                    </a:lnTo>
                    <a:lnTo>
                      <a:pt x="29" y="1"/>
                    </a:lnTo>
                    <a:lnTo>
                      <a:pt x="29" y="1"/>
                    </a:lnTo>
                    <a:lnTo>
                      <a:pt x="29" y="1"/>
                    </a:lnTo>
                    <a:moveTo>
                      <a:pt x="29" y="1"/>
                    </a:moveTo>
                    <a:lnTo>
                      <a:pt x="29" y="1"/>
                    </a:lnTo>
                    <a:lnTo>
                      <a:pt x="29" y="1"/>
                    </a:lnTo>
                    <a:moveTo>
                      <a:pt x="29" y="1"/>
                    </a:moveTo>
                    <a:lnTo>
                      <a:pt x="29" y="1"/>
                    </a:lnTo>
                    <a:moveTo>
                      <a:pt x="29" y="1"/>
                    </a:moveTo>
                    <a:lnTo>
                      <a:pt x="29" y="1"/>
                    </a:lnTo>
                    <a:moveTo>
                      <a:pt x="30" y="1"/>
                    </a:moveTo>
                    <a:lnTo>
                      <a:pt x="30" y="1"/>
                    </a:lnTo>
                    <a:moveTo>
                      <a:pt x="30" y="1"/>
                    </a:moveTo>
                    <a:lnTo>
                      <a:pt x="30" y="1"/>
                    </a:lnTo>
                    <a:moveTo>
                      <a:pt x="30" y="1"/>
                    </a:moveTo>
                    <a:lnTo>
                      <a:pt x="30" y="1"/>
                    </a:lnTo>
                    <a:moveTo>
                      <a:pt x="30" y="1"/>
                    </a:moveTo>
                    <a:lnTo>
                      <a:pt x="30" y="1"/>
                    </a:lnTo>
                    <a:moveTo>
                      <a:pt x="30" y="1"/>
                    </a:moveTo>
                    <a:lnTo>
                      <a:pt x="30" y="1"/>
                    </a:lnTo>
                    <a:lnTo>
                      <a:pt x="30" y="1"/>
                    </a:lnTo>
                    <a:moveTo>
                      <a:pt x="30" y="1"/>
                    </a:moveTo>
                    <a:lnTo>
                      <a:pt x="30" y="1"/>
                    </a:lnTo>
                    <a:moveTo>
                      <a:pt x="30" y="1"/>
                    </a:moveTo>
                    <a:lnTo>
                      <a:pt x="31" y="1"/>
                    </a:lnTo>
                    <a:moveTo>
                      <a:pt x="31" y="1"/>
                    </a:moveTo>
                    <a:lnTo>
                      <a:pt x="31" y="1"/>
                    </a:lnTo>
                    <a:moveTo>
                      <a:pt x="31" y="0"/>
                    </a:moveTo>
                    <a:lnTo>
                      <a:pt x="31" y="1"/>
                    </a:lnTo>
                    <a:lnTo>
                      <a:pt x="31" y="0"/>
                    </a:lnTo>
                    <a:lnTo>
                      <a:pt x="31" y="1"/>
                    </a:lnTo>
                    <a:lnTo>
                      <a:pt x="31" y="0"/>
                    </a:lnTo>
                    <a:moveTo>
                      <a:pt x="31" y="0"/>
                    </a:moveTo>
                    <a:lnTo>
                      <a:pt x="31" y="1"/>
                    </a:lnTo>
                    <a:moveTo>
                      <a:pt x="31" y="1"/>
                    </a:moveTo>
                    <a:lnTo>
                      <a:pt x="31" y="0"/>
                    </a:lnTo>
                    <a:moveTo>
                      <a:pt x="31" y="0"/>
                    </a:moveTo>
                    <a:lnTo>
                      <a:pt x="31" y="0"/>
                    </a:lnTo>
                    <a:moveTo>
                      <a:pt x="31" y="0"/>
                    </a:moveTo>
                    <a:lnTo>
                      <a:pt x="31" y="0"/>
                    </a:lnTo>
                    <a:lnTo>
                      <a:pt x="31" y="1"/>
                    </a:lnTo>
                    <a:lnTo>
                      <a:pt x="31" y="0"/>
                    </a:lnTo>
                    <a:lnTo>
                      <a:pt x="31" y="1"/>
                    </a:lnTo>
                    <a:lnTo>
                      <a:pt x="31" y="0"/>
                    </a:lnTo>
                    <a:lnTo>
                      <a:pt x="32" y="1"/>
                    </a:lnTo>
                    <a:lnTo>
                      <a:pt x="32" y="0"/>
                    </a:lnTo>
                    <a:lnTo>
                      <a:pt x="32" y="1"/>
                    </a:lnTo>
                    <a:lnTo>
                      <a:pt x="32" y="0"/>
                    </a:lnTo>
                    <a:lnTo>
                      <a:pt x="32" y="1"/>
                    </a:lnTo>
                    <a:lnTo>
                      <a:pt x="32" y="0"/>
                    </a:lnTo>
                    <a:lnTo>
                      <a:pt x="32" y="1"/>
                    </a:lnTo>
                    <a:lnTo>
                      <a:pt x="32" y="1"/>
                    </a:lnTo>
                    <a:lnTo>
                      <a:pt x="32" y="0"/>
                    </a:lnTo>
                    <a:lnTo>
                      <a:pt x="32" y="1"/>
                    </a:lnTo>
                    <a:lnTo>
                      <a:pt x="33" y="1"/>
                    </a:lnTo>
                    <a:lnTo>
                      <a:pt x="33" y="0"/>
                    </a:lnTo>
                    <a:lnTo>
                      <a:pt x="33" y="1"/>
                    </a:lnTo>
                    <a:lnTo>
                      <a:pt x="33" y="1"/>
                    </a:lnTo>
                    <a:lnTo>
                      <a:pt x="33" y="0"/>
                    </a:lnTo>
                    <a:lnTo>
                      <a:pt x="33" y="1"/>
                    </a:lnTo>
                    <a:lnTo>
                      <a:pt x="33" y="1"/>
                    </a:lnTo>
                    <a:lnTo>
                      <a:pt x="33" y="0"/>
                    </a:lnTo>
                    <a:lnTo>
                      <a:pt x="33" y="1"/>
                    </a:lnTo>
                    <a:lnTo>
                      <a:pt x="33" y="1"/>
                    </a:lnTo>
                    <a:lnTo>
                      <a:pt x="33" y="0"/>
                    </a:lnTo>
                    <a:lnTo>
                      <a:pt x="33" y="1"/>
                    </a:lnTo>
                    <a:lnTo>
                      <a:pt x="34" y="1"/>
                    </a:lnTo>
                    <a:lnTo>
                      <a:pt x="34" y="0"/>
                    </a:lnTo>
                    <a:lnTo>
                      <a:pt x="34" y="1"/>
                    </a:lnTo>
                    <a:lnTo>
                      <a:pt x="34" y="1"/>
                    </a:lnTo>
                    <a:lnTo>
                      <a:pt x="34" y="0"/>
                    </a:lnTo>
                    <a:lnTo>
                      <a:pt x="34" y="1"/>
                    </a:lnTo>
                    <a:lnTo>
                      <a:pt x="34" y="0"/>
                    </a:lnTo>
                    <a:lnTo>
                      <a:pt x="34" y="1"/>
                    </a:lnTo>
                    <a:lnTo>
                      <a:pt x="35" y="1"/>
                    </a:lnTo>
                    <a:lnTo>
                      <a:pt x="35" y="0"/>
                    </a:lnTo>
                    <a:lnTo>
                      <a:pt x="35" y="1"/>
                    </a:lnTo>
                    <a:lnTo>
                      <a:pt x="36" y="1"/>
                    </a:lnTo>
                    <a:lnTo>
                      <a:pt x="36" y="0"/>
                    </a:lnTo>
                    <a:lnTo>
                      <a:pt x="36" y="1"/>
                    </a:lnTo>
                    <a:lnTo>
                      <a:pt x="37" y="1"/>
                    </a:lnTo>
                    <a:lnTo>
                      <a:pt x="37" y="2"/>
                    </a:lnTo>
                    <a:lnTo>
                      <a:pt x="37" y="1"/>
                    </a:lnTo>
                    <a:lnTo>
                      <a:pt x="37" y="2"/>
                    </a:lnTo>
                    <a:lnTo>
                      <a:pt x="37" y="1"/>
                    </a:lnTo>
                    <a:lnTo>
                      <a:pt x="37" y="2"/>
                    </a:lnTo>
                    <a:lnTo>
                      <a:pt x="37" y="2"/>
                    </a:lnTo>
                    <a:lnTo>
                      <a:pt x="37" y="1"/>
                    </a:lnTo>
                    <a:lnTo>
                      <a:pt x="37" y="2"/>
                    </a:lnTo>
                    <a:lnTo>
                      <a:pt x="37" y="2"/>
                    </a:lnTo>
                    <a:lnTo>
                      <a:pt x="38" y="1"/>
                    </a:lnTo>
                    <a:lnTo>
                      <a:pt x="38" y="2"/>
                    </a:lnTo>
                    <a:lnTo>
                      <a:pt x="38" y="1"/>
                    </a:lnTo>
                    <a:lnTo>
                      <a:pt x="38" y="2"/>
                    </a:lnTo>
                    <a:lnTo>
                      <a:pt x="38" y="1"/>
                    </a:lnTo>
                    <a:lnTo>
                      <a:pt x="38" y="1"/>
                    </a:lnTo>
                    <a:lnTo>
                      <a:pt x="38" y="0"/>
                    </a:lnTo>
                    <a:lnTo>
                      <a:pt x="38" y="1"/>
                    </a:lnTo>
                    <a:lnTo>
                      <a:pt x="38" y="1"/>
                    </a:lnTo>
                    <a:lnTo>
                      <a:pt x="38" y="0"/>
                    </a:lnTo>
                    <a:lnTo>
                      <a:pt x="38" y="1"/>
                    </a:lnTo>
                    <a:lnTo>
                      <a:pt x="40" y="1"/>
                    </a:lnTo>
                    <a:lnTo>
                      <a:pt x="40" y="0"/>
                    </a:lnTo>
                    <a:lnTo>
                      <a:pt x="40" y="1"/>
                    </a:lnTo>
                    <a:lnTo>
                      <a:pt x="40" y="0"/>
                    </a:lnTo>
                    <a:lnTo>
                      <a:pt x="40" y="1"/>
                    </a:lnTo>
                    <a:lnTo>
                      <a:pt x="40" y="0"/>
                    </a:lnTo>
                    <a:lnTo>
                      <a:pt x="40" y="1"/>
                    </a:lnTo>
                    <a:lnTo>
                      <a:pt x="40" y="0"/>
                    </a:lnTo>
                    <a:lnTo>
                      <a:pt x="41" y="0"/>
                    </a:lnTo>
                    <a:lnTo>
                      <a:pt x="41" y="1"/>
                    </a:lnTo>
                    <a:lnTo>
                      <a:pt x="41" y="0"/>
                    </a:lnTo>
                    <a:lnTo>
                      <a:pt x="41" y="1"/>
                    </a:lnTo>
                    <a:lnTo>
                      <a:pt x="41" y="0"/>
                    </a:lnTo>
                    <a:lnTo>
                      <a:pt x="41" y="1"/>
                    </a:lnTo>
                    <a:lnTo>
                      <a:pt x="41" y="0"/>
                    </a:lnTo>
                    <a:lnTo>
                      <a:pt x="41" y="1"/>
                    </a:lnTo>
                    <a:lnTo>
                      <a:pt x="41" y="0"/>
                    </a:lnTo>
                    <a:lnTo>
                      <a:pt x="41" y="1"/>
                    </a:lnTo>
                    <a:lnTo>
                      <a:pt x="41" y="0"/>
                    </a:lnTo>
                    <a:lnTo>
                      <a:pt x="41" y="0"/>
                    </a:lnTo>
                    <a:lnTo>
                      <a:pt x="41" y="1"/>
                    </a:lnTo>
                    <a:lnTo>
                      <a:pt x="41" y="0"/>
                    </a:lnTo>
                    <a:lnTo>
                      <a:pt x="41" y="1"/>
                    </a:lnTo>
                    <a:lnTo>
                      <a:pt x="41" y="0"/>
                    </a:lnTo>
                    <a:lnTo>
                      <a:pt x="42" y="1"/>
                    </a:lnTo>
                    <a:lnTo>
                      <a:pt x="42" y="0"/>
                    </a:lnTo>
                    <a:lnTo>
                      <a:pt x="42" y="1"/>
                    </a:lnTo>
                    <a:lnTo>
                      <a:pt x="42" y="0"/>
                    </a:lnTo>
                    <a:lnTo>
                      <a:pt x="42" y="1"/>
                    </a:lnTo>
                    <a:lnTo>
                      <a:pt x="42" y="0"/>
                    </a:lnTo>
                    <a:lnTo>
                      <a:pt x="42" y="1"/>
                    </a:lnTo>
                    <a:lnTo>
                      <a:pt x="42" y="0"/>
                    </a:lnTo>
                    <a:lnTo>
                      <a:pt x="42" y="1"/>
                    </a:lnTo>
                    <a:lnTo>
                      <a:pt x="42" y="1"/>
                    </a:lnTo>
                    <a:lnTo>
                      <a:pt x="42" y="0"/>
                    </a:lnTo>
                    <a:lnTo>
                      <a:pt x="42" y="1"/>
                    </a:lnTo>
                    <a:lnTo>
                      <a:pt x="42" y="0"/>
                    </a:lnTo>
                    <a:lnTo>
                      <a:pt x="42" y="1"/>
                    </a:lnTo>
                    <a:lnTo>
                      <a:pt x="42" y="1"/>
                    </a:lnTo>
                    <a:lnTo>
                      <a:pt x="42" y="0"/>
                    </a:lnTo>
                    <a:lnTo>
                      <a:pt x="42" y="1"/>
                    </a:lnTo>
                    <a:lnTo>
                      <a:pt x="42" y="0"/>
                    </a:lnTo>
                    <a:lnTo>
                      <a:pt x="43" y="1"/>
                    </a:lnTo>
                    <a:lnTo>
                      <a:pt x="43" y="0"/>
                    </a:lnTo>
                    <a:lnTo>
                      <a:pt x="43" y="1"/>
                    </a:lnTo>
                    <a:lnTo>
                      <a:pt x="43" y="0"/>
                    </a:lnTo>
                    <a:lnTo>
                      <a:pt x="43" y="0"/>
                    </a:lnTo>
                    <a:lnTo>
                      <a:pt x="43" y="1"/>
                    </a:lnTo>
                    <a:lnTo>
                      <a:pt x="43" y="0"/>
                    </a:lnTo>
                    <a:lnTo>
                      <a:pt x="43" y="0"/>
                    </a:lnTo>
                    <a:lnTo>
                      <a:pt x="43" y="0"/>
                    </a:lnTo>
                    <a:lnTo>
                      <a:pt x="43" y="0"/>
                    </a:lnTo>
                    <a:lnTo>
                      <a:pt x="43" y="0"/>
                    </a:lnTo>
                    <a:lnTo>
                      <a:pt x="43" y="0"/>
                    </a:lnTo>
                    <a:lnTo>
                      <a:pt x="43" y="0"/>
                    </a:lnTo>
                    <a:lnTo>
                      <a:pt x="43" y="0"/>
                    </a:lnTo>
                    <a:lnTo>
                      <a:pt x="43" y="0"/>
                    </a:lnTo>
                    <a:lnTo>
                      <a:pt x="43" y="1"/>
                    </a:lnTo>
                    <a:lnTo>
                      <a:pt x="43" y="0"/>
                    </a:lnTo>
                    <a:lnTo>
                      <a:pt x="44" y="0"/>
                    </a:lnTo>
                    <a:lnTo>
                      <a:pt x="44" y="1"/>
                    </a:lnTo>
                    <a:lnTo>
                      <a:pt x="44" y="0"/>
                    </a:lnTo>
                    <a:lnTo>
                      <a:pt x="44" y="0"/>
                    </a:lnTo>
                    <a:lnTo>
                      <a:pt x="44" y="1"/>
                    </a:lnTo>
                    <a:lnTo>
                      <a:pt x="44" y="0"/>
                    </a:lnTo>
                    <a:lnTo>
                      <a:pt x="44" y="1"/>
                    </a:lnTo>
                    <a:lnTo>
                      <a:pt x="44" y="0"/>
                    </a:lnTo>
                    <a:lnTo>
                      <a:pt x="44" y="0"/>
                    </a:lnTo>
                    <a:lnTo>
                      <a:pt x="44" y="1"/>
                    </a:lnTo>
                    <a:lnTo>
                      <a:pt x="44" y="0"/>
                    </a:lnTo>
                    <a:lnTo>
                      <a:pt x="44" y="0"/>
                    </a:lnTo>
                    <a:lnTo>
                      <a:pt x="45" y="1"/>
                    </a:lnTo>
                    <a:lnTo>
                      <a:pt x="45" y="0"/>
                    </a:lnTo>
                    <a:lnTo>
                      <a:pt x="45" y="0"/>
                    </a:lnTo>
                    <a:lnTo>
                      <a:pt x="45" y="1"/>
                    </a:lnTo>
                    <a:lnTo>
                      <a:pt x="45" y="0"/>
                    </a:lnTo>
                    <a:lnTo>
                      <a:pt x="45" y="0"/>
                    </a:lnTo>
                    <a:lnTo>
                      <a:pt x="45" y="1"/>
                    </a:lnTo>
                    <a:lnTo>
                      <a:pt x="45" y="0"/>
                    </a:lnTo>
                  </a:path>
                </a:pathLst>
              </a:custGeom>
              <a:noFill/>
              <a:ln w="0">
                <a:solidFill>
                  <a:srgbClr val="FFFF66"/>
                </a:solidFill>
                <a:prstDash val="solid"/>
                <a:round/>
                <a:headEnd/>
                <a:tailEnd/>
              </a:ln>
            </p:spPr>
            <p:txBody>
              <a:bodyPr/>
              <a:lstStyle/>
              <a:p>
                <a:endParaRPr lang="en-GB"/>
              </a:p>
            </p:txBody>
          </p:sp>
          <p:sp>
            <p:nvSpPr>
              <p:cNvPr id="214040" name="Freeform 24"/>
              <p:cNvSpPr>
                <a:spLocks/>
              </p:cNvSpPr>
              <p:nvPr/>
            </p:nvSpPr>
            <p:spPr bwMode="auto">
              <a:xfrm>
                <a:off x="978" y="1946"/>
                <a:ext cx="216" cy="36"/>
              </a:xfrm>
              <a:custGeom>
                <a:avLst/>
                <a:gdLst/>
                <a:ahLst/>
                <a:cxnLst>
                  <a:cxn ang="0">
                    <a:pos x="0" y="3"/>
                  </a:cxn>
                  <a:cxn ang="0">
                    <a:pos x="1" y="3"/>
                  </a:cxn>
                  <a:cxn ang="0">
                    <a:pos x="1" y="3"/>
                  </a:cxn>
                  <a:cxn ang="0">
                    <a:pos x="2" y="3"/>
                  </a:cxn>
                  <a:cxn ang="0">
                    <a:pos x="2" y="3"/>
                  </a:cxn>
                  <a:cxn ang="0">
                    <a:pos x="3" y="3"/>
                  </a:cxn>
                  <a:cxn ang="0">
                    <a:pos x="3" y="3"/>
                  </a:cxn>
                  <a:cxn ang="0">
                    <a:pos x="4" y="3"/>
                  </a:cxn>
                  <a:cxn ang="0">
                    <a:pos x="4" y="3"/>
                  </a:cxn>
                  <a:cxn ang="0">
                    <a:pos x="5" y="3"/>
                  </a:cxn>
                  <a:cxn ang="0">
                    <a:pos x="5" y="3"/>
                  </a:cxn>
                  <a:cxn ang="0">
                    <a:pos x="5" y="3"/>
                  </a:cxn>
                  <a:cxn ang="0">
                    <a:pos x="5" y="3"/>
                  </a:cxn>
                  <a:cxn ang="0">
                    <a:pos x="6" y="2"/>
                  </a:cxn>
                  <a:cxn ang="0">
                    <a:pos x="6" y="2"/>
                  </a:cxn>
                  <a:cxn ang="0">
                    <a:pos x="7" y="3"/>
                  </a:cxn>
                  <a:cxn ang="0">
                    <a:pos x="8" y="3"/>
                  </a:cxn>
                  <a:cxn ang="0">
                    <a:pos x="9" y="2"/>
                  </a:cxn>
                  <a:cxn ang="0">
                    <a:pos x="9" y="3"/>
                  </a:cxn>
                  <a:cxn ang="0">
                    <a:pos x="9" y="2"/>
                  </a:cxn>
                  <a:cxn ang="0">
                    <a:pos x="10" y="2"/>
                  </a:cxn>
                  <a:cxn ang="0">
                    <a:pos x="10" y="3"/>
                  </a:cxn>
                  <a:cxn ang="0">
                    <a:pos x="11" y="3"/>
                  </a:cxn>
                  <a:cxn ang="0">
                    <a:pos x="11" y="3"/>
                  </a:cxn>
                  <a:cxn ang="0">
                    <a:pos x="12" y="3"/>
                  </a:cxn>
                  <a:cxn ang="0">
                    <a:pos x="12" y="3"/>
                  </a:cxn>
                  <a:cxn ang="0">
                    <a:pos x="12" y="3"/>
                  </a:cxn>
                  <a:cxn ang="0">
                    <a:pos x="13" y="2"/>
                  </a:cxn>
                  <a:cxn ang="0">
                    <a:pos x="13" y="2"/>
                  </a:cxn>
                  <a:cxn ang="0">
                    <a:pos x="14" y="3"/>
                  </a:cxn>
                  <a:cxn ang="0">
                    <a:pos x="14" y="3"/>
                  </a:cxn>
                  <a:cxn ang="0">
                    <a:pos x="15" y="3"/>
                  </a:cxn>
                  <a:cxn ang="0">
                    <a:pos x="15" y="3"/>
                  </a:cxn>
                  <a:cxn ang="0">
                    <a:pos x="15" y="2"/>
                  </a:cxn>
                  <a:cxn ang="0">
                    <a:pos x="16" y="1"/>
                  </a:cxn>
                  <a:cxn ang="0">
                    <a:pos x="16" y="2"/>
                  </a:cxn>
                  <a:cxn ang="0">
                    <a:pos x="17" y="2"/>
                  </a:cxn>
                  <a:cxn ang="0">
                    <a:pos x="17" y="2"/>
                  </a:cxn>
                  <a:cxn ang="0">
                    <a:pos x="17" y="1"/>
                  </a:cxn>
                  <a:cxn ang="0">
                    <a:pos x="17" y="1"/>
                  </a:cxn>
                  <a:cxn ang="0">
                    <a:pos x="18" y="1"/>
                  </a:cxn>
                  <a:cxn ang="0">
                    <a:pos x="18" y="1"/>
                  </a:cxn>
                  <a:cxn ang="0">
                    <a:pos x="19" y="1"/>
                  </a:cxn>
                  <a:cxn ang="0">
                    <a:pos x="19" y="1"/>
                  </a:cxn>
                  <a:cxn ang="0">
                    <a:pos x="19" y="1"/>
                  </a:cxn>
                  <a:cxn ang="0">
                    <a:pos x="20" y="1"/>
                  </a:cxn>
                  <a:cxn ang="0">
                    <a:pos x="21" y="0"/>
                  </a:cxn>
                  <a:cxn ang="0">
                    <a:pos x="21" y="2"/>
                  </a:cxn>
                  <a:cxn ang="0">
                    <a:pos x="22" y="2"/>
                  </a:cxn>
                  <a:cxn ang="0">
                    <a:pos x="23" y="1"/>
                  </a:cxn>
                  <a:cxn ang="0">
                    <a:pos x="23" y="1"/>
                  </a:cxn>
                  <a:cxn ang="0">
                    <a:pos x="24" y="1"/>
                  </a:cxn>
                  <a:cxn ang="0">
                    <a:pos x="24" y="2"/>
                  </a:cxn>
                  <a:cxn ang="0">
                    <a:pos x="24" y="1"/>
                  </a:cxn>
                  <a:cxn ang="0">
                    <a:pos x="24" y="2"/>
                  </a:cxn>
                  <a:cxn ang="0">
                    <a:pos x="25" y="1"/>
                  </a:cxn>
                  <a:cxn ang="0">
                    <a:pos x="25" y="1"/>
                  </a:cxn>
                  <a:cxn ang="0">
                    <a:pos x="26" y="1"/>
                  </a:cxn>
                  <a:cxn ang="0">
                    <a:pos x="26" y="2"/>
                  </a:cxn>
                  <a:cxn ang="0">
                    <a:pos x="27" y="2"/>
                  </a:cxn>
                  <a:cxn ang="0">
                    <a:pos x="27" y="2"/>
                  </a:cxn>
                </a:cxnLst>
                <a:rect l="0" t="0" r="r" b="b"/>
                <a:pathLst>
                  <a:path w="27" h="4">
                    <a:moveTo>
                      <a:pt x="0" y="3"/>
                    </a:moveTo>
                    <a:lnTo>
                      <a:pt x="0" y="4"/>
                    </a:lnTo>
                    <a:lnTo>
                      <a:pt x="0" y="3"/>
                    </a:lnTo>
                    <a:lnTo>
                      <a:pt x="0" y="4"/>
                    </a:lnTo>
                    <a:lnTo>
                      <a:pt x="0" y="3"/>
                    </a:lnTo>
                    <a:lnTo>
                      <a:pt x="0" y="3"/>
                    </a:lnTo>
                    <a:lnTo>
                      <a:pt x="0" y="3"/>
                    </a:lnTo>
                    <a:lnTo>
                      <a:pt x="0" y="3"/>
                    </a:lnTo>
                    <a:lnTo>
                      <a:pt x="1" y="3"/>
                    </a:lnTo>
                    <a:lnTo>
                      <a:pt x="1" y="3"/>
                    </a:lnTo>
                    <a:lnTo>
                      <a:pt x="1" y="3"/>
                    </a:lnTo>
                    <a:lnTo>
                      <a:pt x="1" y="3"/>
                    </a:lnTo>
                    <a:lnTo>
                      <a:pt x="1" y="3"/>
                    </a:lnTo>
                    <a:lnTo>
                      <a:pt x="1" y="3"/>
                    </a:lnTo>
                    <a:lnTo>
                      <a:pt x="1" y="2"/>
                    </a:lnTo>
                    <a:lnTo>
                      <a:pt x="1" y="3"/>
                    </a:lnTo>
                    <a:lnTo>
                      <a:pt x="1" y="2"/>
                    </a:lnTo>
                    <a:lnTo>
                      <a:pt x="1" y="3"/>
                    </a:lnTo>
                    <a:lnTo>
                      <a:pt x="1" y="2"/>
                    </a:lnTo>
                    <a:lnTo>
                      <a:pt x="1" y="3"/>
                    </a:lnTo>
                    <a:lnTo>
                      <a:pt x="1" y="3"/>
                    </a:lnTo>
                    <a:lnTo>
                      <a:pt x="1" y="2"/>
                    </a:lnTo>
                    <a:lnTo>
                      <a:pt x="1" y="3"/>
                    </a:lnTo>
                    <a:lnTo>
                      <a:pt x="2" y="2"/>
                    </a:lnTo>
                    <a:lnTo>
                      <a:pt x="2" y="3"/>
                    </a:lnTo>
                    <a:lnTo>
                      <a:pt x="2" y="3"/>
                    </a:lnTo>
                    <a:lnTo>
                      <a:pt x="2" y="2"/>
                    </a:lnTo>
                    <a:lnTo>
                      <a:pt x="2" y="3"/>
                    </a:lnTo>
                    <a:lnTo>
                      <a:pt x="2" y="3"/>
                    </a:lnTo>
                    <a:lnTo>
                      <a:pt x="2" y="3"/>
                    </a:lnTo>
                    <a:lnTo>
                      <a:pt x="2" y="3"/>
                    </a:lnTo>
                    <a:lnTo>
                      <a:pt x="2" y="2"/>
                    </a:lnTo>
                    <a:lnTo>
                      <a:pt x="2" y="3"/>
                    </a:lnTo>
                    <a:lnTo>
                      <a:pt x="2" y="2"/>
                    </a:lnTo>
                    <a:lnTo>
                      <a:pt x="2" y="3"/>
                    </a:lnTo>
                    <a:lnTo>
                      <a:pt x="3" y="3"/>
                    </a:lnTo>
                    <a:lnTo>
                      <a:pt x="3" y="3"/>
                    </a:lnTo>
                    <a:lnTo>
                      <a:pt x="3" y="3"/>
                    </a:lnTo>
                    <a:lnTo>
                      <a:pt x="3" y="2"/>
                    </a:lnTo>
                    <a:lnTo>
                      <a:pt x="3" y="3"/>
                    </a:lnTo>
                    <a:lnTo>
                      <a:pt x="3" y="3"/>
                    </a:lnTo>
                    <a:lnTo>
                      <a:pt x="3" y="3"/>
                    </a:lnTo>
                    <a:lnTo>
                      <a:pt x="3" y="2"/>
                    </a:lnTo>
                    <a:lnTo>
                      <a:pt x="3" y="3"/>
                    </a:lnTo>
                    <a:lnTo>
                      <a:pt x="3" y="2"/>
                    </a:lnTo>
                    <a:lnTo>
                      <a:pt x="3" y="3"/>
                    </a:lnTo>
                    <a:lnTo>
                      <a:pt x="3" y="2"/>
                    </a:lnTo>
                    <a:lnTo>
                      <a:pt x="3" y="3"/>
                    </a:lnTo>
                    <a:lnTo>
                      <a:pt x="3" y="3"/>
                    </a:lnTo>
                    <a:lnTo>
                      <a:pt x="4" y="3"/>
                    </a:lnTo>
                    <a:lnTo>
                      <a:pt x="4" y="2"/>
                    </a:lnTo>
                    <a:lnTo>
                      <a:pt x="4" y="3"/>
                    </a:lnTo>
                    <a:lnTo>
                      <a:pt x="4" y="3"/>
                    </a:lnTo>
                    <a:lnTo>
                      <a:pt x="4" y="3"/>
                    </a:lnTo>
                    <a:lnTo>
                      <a:pt x="4" y="2"/>
                    </a:lnTo>
                    <a:lnTo>
                      <a:pt x="4" y="3"/>
                    </a:lnTo>
                    <a:lnTo>
                      <a:pt x="4" y="3"/>
                    </a:lnTo>
                    <a:lnTo>
                      <a:pt x="4" y="2"/>
                    </a:lnTo>
                    <a:lnTo>
                      <a:pt x="4" y="3"/>
                    </a:lnTo>
                    <a:lnTo>
                      <a:pt x="4" y="3"/>
                    </a:lnTo>
                    <a:lnTo>
                      <a:pt x="4" y="3"/>
                    </a:lnTo>
                    <a:lnTo>
                      <a:pt x="4" y="2"/>
                    </a:lnTo>
                    <a:lnTo>
                      <a:pt x="4" y="3"/>
                    </a:lnTo>
                    <a:lnTo>
                      <a:pt x="5" y="3"/>
                    </a:lnTo>
                    <a:lnTo>
                      <a:pt x="5" y="2"/>
                    </a:lnTo>
                    <a:lnTo>
                      <a:pt x="5" y="3"/>
                    </a:lnTo>
                    <a:lnTo>
                      <a:pt x="5" y="2"/>
                    </a:lnTo>
                    <a:lnTo>
                      <a:pt x="5" y="3"/>
                    </a:lnTo>
                    <a:lnTo>
                      <a:pt x="5" y="2"/>
                    </a:lnTo>
                    <a:lnTo>
                      <a:pt x="5" y="3"/>
                    </a:lnTo>
                    <a:lnTo>
                      <a:pt x="5" y="2"/>
                    </a:lnTo>
                    <a:lnTo>
                      <a:pt x="5" y="3"/>
                    </a:lnTo>
                    <a:lnTo>
                      <a:pt x="5" y="2"/>
                    </a:lnTo>
                    <a:lnTo>
                      <a:pt x="5" y="3"/>
                    </a:lnTo>
                    <a:lnTo>
                      <a:pt x="5" y="2"/>
                    </a:lnTo>
                    <a:lnTo>
                      <a:pt x="5" y="3"/>
                    </a:lnTo>
                    <a:lnTo>
                      <a:pt x="5" y="3"/>
                    </a:lnTo>
                    <a:lnTo>
                      <a:pt x="5" y="2"/>
                    </a:lnTo>
                    <a:lnTo>
                      <a:pt x="5" y="3"/>
                    </a:lnTo>
                    <a:lnTo>
                      <a:pt x="5" y="2"/>
                    </a:lnTo>
                    <a:lnTo>
                      <a:pt x="5" y="3"/>
                    </a:lnTo>
                    <a:lnTo>
                      <a:pt x="5" y="2"/>
                    </a:lnTo>
                    <a:lnTo>
                      <a:pt x="5" y="2"/>
                    </a:lnTo>
                    <a:lnTo>
                      <a:pt x="5" y="3"/>
                    </a:lnTo>
                    <a:lnTo>
                      <a:pt x="5" y="2"/>
                    </a:lnTo>
                    <a:lnTo>
                      <a:pt x="5" y="2"/>
                    </a:lnTo>
                    <a:lnTo>
                      <a:pt x="5" y="3"/>
                    </a:lnTo>
                    <a:lnTo>
                      <a:pt x="5" y="2"/>
                    </a:lnTo>
                    <a:lnTo>
                      <a:pt x="5" y="3"/>
                    </a:lnTo>
                    <a:lnTo>
                      <a:pt x="5" y="2"/>
                    </a:lnTo>
                    <a:lnTo>
                      <a:pt x="5" y="3"/>
                    </a:lnTo>
                    <a:lnTo>
                      <a:pt x="5" y="2"/>
                    </a:lnTo>
                    <a:lnTo>
                      <a:pt x="5" y="2"/>
                    </a:lnTo>
                    <a:lnTo>
                      <a:pt x="5" y="3"/>
                    </a:lnTo>
                    <a:lnTo>
                      <a:pt x="5" y="2"/>
                    </a:lnTo>
                    <a:lnTo>
                      <a:pt x="6" y="2"/>
                    </a:lnTo>
                    <a:lnTo>
                      <a:pt x="6" y="2"/>
                    </a:lnTo>
                    <a:lnTo>
                      <a:pt x="6" y="2"/>
                    </a:lnTo>
                    <a:lnTo>
                      <a:pt x="6" y="2"/>
                    </a:lnTo>
                    <a:lnTo>
                      <a:pt x="6" y="3"/>
                    </a:lnTo>
                    <a:lnTo>
                      <a:pt x="6" y="2"/>
                    </a:lnTo>
                    <a:lnTo>
                      <a:pt x="6" y="3"/>
                    </a:lnTo>
                    <a:lnTo>
                      <a:pt x="6" y="3"/>
                    </a:lnTo>
                    <a:lnTo>
                      <a:pt x="6" y="2"/>
                    </a:lnTo>
                    <a:lnTo>
                      <a:pt x="6" y="2"/>
                    </a:lnTo>
                    <a:lnTo>
                      <a:pt x="6" y="3"/>
                    </a:lnTo>
                    <a:lnTo>
                      <a:pt x="6" y="3"/>
                    </a:lnTo>
                    <a:lnTo>
                      <a:pt x="7" y="3"/>
                    </a:lnTo>
                    <a:lnTo>
                      <a:pt x="7" y="3"/>
                    </a:lnTo>
                    <a:lnTo>
                      <a:pt x="7" y="3"/>
                    </a:lnTo>
                    <a:lnTo>
                      <a:pt x="7" y="3"/>
                    </a:lnTo>
                    <a:lnTo>
                      <a:pt x="7" y="3"/>
                    </a:lnTo>
                    <a:lnTo>
                      <a:pt x="7" y="3"/>
                    </a:lnTo>
                    <a:lnTo>
                      <a:pt x="7" y="3"/>
                    </a:lnTo>
                    <a:lnTo>
                      <a:pt x="8" y="2"/>
                    </a:lnTo>
                    <a:lnTo>
                      <a:pt x="8" y="3"/>
                    </a:lnTo>
                    <a:lnTo>
                      <a:pt x="8" y="3"/>
                    </a:lnTo>
                    <a:lnTo>
                      <a:pt x="8" y="2"/>
                    </a:lnTo>
                    <a:lnTo>
                      <a:pt x="8" y="3"/>
                    </a:lnTo>
                    <a:lnTo>
                      <a:pt x="8" y="2"/>
                    </a:lnTo>
                    <a:lnTo>
                      <a:pt x="8" y="2"/>
                    </a:lnTo>
                    <a:lnTo>
                      <a:pt x="8" y="2"/>
                    </a:lnTo>
                    <a:lnTo>
                      <a:pt x="8" y="2"/>
                    </a:lnTo>
                    <a:lnTo>
                      <a:pt x="8" y="2"/>
                    </a:lnTo>
                    <a:lnTo>
                      <a:pt x="8" y="2"/>
                    </a:lnTo>
                    <a:lnTo>
                      <a:pt x="9" y="2"/>
                    </a:lnTo>
                    <a:lnTo>
                      <a:pt x="9" y="2"/>
                    </a:lnTo>
                    <a:lnTo>
                      <a:pt x="9" y="3"/>
                    </a:lnTo>
                    <a:lnTo>
                      <a:pt x="9" y="2"/>
                    </a:lnTo>
                    <a:lnTo>
                      <a:pt x="9" y="2"/>
                    </a:lnTo>
                    <a:lnTo>
                      <a:pt x="9" y="3"/>
                    </a:lnTo>
                    <a:lnTo>
                      <a:pt x="9" y="2"/>
                    </a:lnTo>
                    <a:lnTo>
                      <a:pt x="9" y="3"/>
                    </a:lnTo>
                    <a:lnTo>
                      <a:pt x="9" y="2"/>
                    </a:lnTo>
                    <a:lnTo>
                      <a:pt x="9" y="3"/>
                    </a:lnTo>
                    <a:lnTo>
                      <a:pt x="9" y="2"/>
                    </a:lnTo>
                    <a:lnTo>
                      <a:pt x="9" y="3"/>
                    </a:lnTo>
                    <a:lnTo>
                      <a:pt x="9" y="2"/>
                    </a:lnTo>
                    <a:lnTo>
                      <a:pt x="9" y="3"/>
                    </a:lnTo>
                    <a:lnTo>
                      <a:pt x="9" y="2"/>
                    </a:lnTo>
                    <a:lnTo>
                      <a:pt x="9" y="3"/>
                    </a:lnTo>
                    <a:lnTo>
                      <a:pt x="9" y="2"/>
                    </a:lnTo>
                    <a:lnTo>
                      <a:pt x="9" y="3"/>
                    </a:lnTo>
                    <a:lnTo>
                      <a:pt x="9" y="3"/>
                    </a:lnTo>
                    <a:lnTo>
                      <a:pt x="10" y="3"/>
                    </a:lnTo>
                    <a:lnTo>
                      <a:pt x="10" y="3"/>
                    </a:lnTo>
                    <a:lnTo>
                      <a:pt x="10" y="2"/>
                    </a:lnTo>
                    <a:lnTo>
                      <a:pt x="10" y="3"/>
                    </a:lnTo>
                    <a:lnTo>
                      <a:pt x="10" y="3"/>
                    </a:lnTo>
                    <a:lnTo>
                      <a:pt x="10" y="3"/>
                    </a:lnTo>
                    <a:lnTo>
                      <a:pt x="10" y="3"/>
                    </a:lnTo>
                    <a:lnTo>
                      <a:pt x="10" y="3"/>
                    </a:lnTo>
                    <a:lnTo>
                      <a:pt x="10" y="3"/>
                    </a:lnTo>
                    <a:lnTo>
                      <a:pt x="10"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3" y="3"/>
                    </a:lnTo>
                    <a:lnTo>
                      <a:pt x="13" y="3"/>
                    </a:lnTo>
                    <a:lnTo>
                      <a:pt x="13" y="3"/>
                    </a:lnTo>
                    <a:lnTo>
                      <a:pt x="13" y="3"/>
                    </a:lnTo>
                    <a:lnTo>
                      <a:pt x="13" y="2"/>
                    </a:lnTo>
                    <a:lnTo>
                      <a:pt x="13" y="3"/>
                    </a:lnTo>
                    <a:lnTo>
                      <a:pt x="13" y="2"/>
                    </a:lnTo>
                    <a:lnTo>
                      <a:pt x="13" y="3"/>
                    </a:lnTo>
                    <a:lnTo>
                      <a:pt x="13" y="2"/>
                    </a:lnTo>
                    <a:lnTo>
                      <a:pt x="13" y="3"/>
                    </a:lnTo>
                    <a:lnTo>
                      <a:pt x="13" y="2"/>
                    </a:lnTo>
                    <a:lnTo>
                      <a:pt x="13" y="2"/>
                    </a:lnTo>
                    <a:lnTo>
                      <a:pt x="13" y="3"/>
                    </a:lnTo>
                    <a:lnTo>
                      <a:pt x="14" y="2"/>
                    </a:lnTo>
                    <a:lnTo>
                      <a:pt x="14" y="3"/>
                    </a:lnTo>
                    <a:lnTo>
                      <a:pt x="14" y="3"/>
                    </a:lnTo>
                    <a:lnTo>
                      <a:pt x="14" y="2"/>
                    </a:lnTo>
                    <a:lnTo>
                      <a:pt x="14" y="3"/>
                    </a:lnTo>
                    <a:lnTo>
                      <a:pt x="14" y="3"/>
                    </a:lnTo>
                    <a:lnTo>
                      <a:pt x="14" y="2"/>
                    </a:lnTo>
                    <a:lnTo>
                      <a:pt x="14" y="3"/>
                    </a:lnTo>
                    <a:lnTo>
                      <a:pt x="14" y="2"/>
                    </a:lnTo>
                    <a:lnTo>
                      <a:pt x="14" y="3"/>
                    </a:lnTo>
                    <a:lnTo>
                      <a:pt x="14" y="3"/>
                    </a:lnTo>
                    <a:lnTo>
                      <a:pt x="14" y="2"/>
                    </a:lnTo>
                    <a:lnTo>
                      <a:pt x="14" y="3"/>
                    </a:lnTo>
                    <a:lnTo>
                      <a:pt x="14" y="3"/>
                    </a:lnTo>
                    <a:lnTo>
                      <a:pt x="14" y="2"/>
                    </a:lnTo>
                    <a:lnTo>
                      <a:pt x="14" y="3"/>
                    </a:lnTo>
                    <a:lnTo>
                      <a:pt x="14" y="3"/>
                    </a:lnTo>
                    <a:lnTo>
                      <a:pt x="14" y="3"/>
                    </a:lnTo>
                    <a:lnTo>
                      <a:pt x="14" y="2"/>
                    </a:lnTo>
                    <a:lnTo>
                      <a:pt x="15" y="3"/>
                    </a:lnTo>
                    <a:lnTo>
                      <a:pt x="15" y="2"/>
                    </a:lnTo>
                    <a:lnTo>
                      <a:pt x="15" y="3"/>
                    </a:lnTo>
                    <a:lnTo>
                      <a:pt x="15" y="3"/>
                    </a:lnTo>
                    <a:lnTo>
                      <a:pt x="15" y="3"/>
                    </a:lnTo>
                    <a:lnTo>
                      <a:pt x="15" y="2"/>
                    </a:lnTo>
                    <a:lnTo>
                      <a:pt x="15" y="3"/>
                    </a:lnTo>
                    <a:lnTo>
                      <a:pt x="15" y="3"/>
                    </a:lnTo>
                    <a:lnTo>
                      <a:pt x="15" y="2"/>
                    </a:lnTo>
                    <a:lnTo>
                      <a:pt x="15" y="3"/>
                    </a:lnTo>
                    <a:lnTo>
                      <a:pt x="15" y="2"/>
                    </a:lnTo>
                    <a:lnTo>
                      <a:pt x="15" y="3"/>
                    </a:lnTo>
                    <a:lnTo>
                      <a:pt x="15" y="2"/>
                    </a:lnTo>
                    <a:lnTo>
                      <a:pt x="15" y="3"/>
                    </a:lnTo>
                    <a:lnTo>
                      <a:pt x="15" y="2"/>
                    </a:lnTo>
                    <a:lnTo>
                      <a:pt x="15" y="2"/>
                    </a:lnTo>
                    <a:lnTo>
                      <a:pt x="15" y="3"/>
                    </a:lnTo>
                    <a:lnTo>
                      <a:pt x="15" y="2"/>
                    </a:lnTo>
                    <a:lnTo>
                      <a:pt x="15" y="2"/>
                    </a:lnTo>
                    <a:lnTo>
                      <a:pt x="16" y="2"/>
                    </a:lnTo>
                    <a:lnTo>
                      <a:pt x="16" y="2"/>
                    </a:lnTo>
                    <a:lnTo>
                      <a:pt x="16" y="1"/>
                    </a:lnTo>
                    <a:lnTo>
                      <a:pt x="16" y="2"/>
                    </a:lnTo>
                    <a:lnTo>
                      <a:pt x="16" y="2"/>
                    </a:lnTo>
                    <a:lnTo>
                      <a:pt x="16" y="1"/>
                    </a:lnTo>
                    <a:lnTo>
                      <a:pt x="16" y="1"/>
                    </a:lnTo>
                    <a:lnTo>
                      <a:pt x="16" y="2"/>
                    </a:lnTo>
                    <a:lnTo>
                      <a:pt x="16" y="1"/>
                    </a:lnTo>
                    <a:lnTo>
                      <a:pt x="16" y="2"/>
                    </a:lnTo>
                    <a:lnTo>
                      <a:pt x="16" y="2"/>
                    </a:lnTo>
                    <a:lnTo>
                      <a:pt x="16" y="1"/>
                    </a:lnTo>
                    <a:lnTo>
                      <a:pt x="16" y="2"/>
                    </a:lnTo>
                    <a:lnTo>
                      <a:pt x="16" y="2"/>
                    </a:lnTo>
                    <a:lnTo>
                      <a:pt x="16" y="1"/>
                    </a:lnTo>
                    <a:lnTo>
                      <a:pt x="16" y="2"/>
                    </a:lnTo>
                    <a:lnTo>
                      <a:pt x="17" y="2"/>
                    </a:lnTo>
                    <a:lnTo>
                      <a:pt x="17" y="1"/>
                    </a:lnTo>
                    <a:lnTo>
                      <a:pt x="17" y="2"/>
                    </a:lnTo>
                    <a:lnTo>
                      <a:pt x="17" y="1"/>
                    </a:lnTo>
                    <a:lnTo>
                      <a:pt x="17" y="2"/>
                    </a:lnTo>
                    <a:lnTo>
                      <a:pt x="17" y="2"/>
                    </a:lnTo>
                    <a:lnTo>
                      <a:pt x="17" y="1"/>
                    </a:lnTo>
                    <a:lnTo>
                      <a:pt x="17" y="2"/>
                    </a:lnTo>
                    <a:lnTo>
                      <a:pt x="17" y="1"/>
                    </a:lnTo>
                    <a:lnTo>
                      <a:pt x="17" y="1"/>
                    </a:lnTo>
                    <a:lnTo>
                      <a:pt x="17" y="2"/>
                    </a:lnTo>
                    <a:lnTo>
                      <a:pt x="17" y="1"/>
                    </a:lnTo>
                    <a:lnTo>
                      <a:pt x="17" y="2"/>
                    </a:lnTo>
                    <a:lnTo>
                      <a:pt x="17" y="1"/>
                    </a:lnTo>
                    <a:lnTo>
                      <a:pt x="17" y="1"/>
                    </a:lnTo>
                    <a:lnTo>
                      <a:pt x="17" y="2"/>
                    </a:lnTo>
                    <a:lnTo>
                      <a:pt x="17" y="1"/>
                    </a:lnTo>
                    <a:lnTo>
                      <a:pt x="17" y="2"/>
                    </a:lnTo>
                    <a:lnTo>
                      <a:pt x="17" y="1"/>
                    </a:lnTo>
                    <a:lnTo>
                      <a:pt x="17" y="1"/>
                    </a:lnTo>
                    <a:lnTo>
                      <a:pt x="17" y="2"/>
                    </a:lnTo>
                    <a:lnTo>
                      <a:pt x="17" y="1"/>
                    </a:lnTo>
                    <a:lnTo>
                      <a:pt x="17" y="2"/>
                    </a:lnTo>
                    <a:lnTo>
                      <a:pt x="17" y="1"/>
                    </a:lnTo>
                    <a:lnTo>
                      <a:pt x="17" y="1"/>
                    </a:lnTo>
                    <a:lnTo>
                      <a:pt x="17" y="2"/>
                    </a:lnTo>
                    <a:lnTo>
                      <a:pt x="17" y="1"/>
                    </a:lnTo>
                    <a:lnTo>
                      <a:pt x="18" y="1"/>
                    </a:lnTo>
                    <a:lnTo>
                      <a:pt x="18" y="1"/>
                    </a:lnTo>
                    <a:lnTo>
                      <a:pt x="18" y="0"/>
                    </a:lnTo>
                    <a:lnTo>
                      <a:pt x="18" y="1"/>
                    </a:lnTo>
                    <a:lnTo>
                      <a:pt x="18" y="1"/>
                    </a:lnTo>
                    <a:lnTo>
                      <a:pt x="18" y="0"/>
                    </a:lnTo>
                    <a:lnTo>
                      <a:pt x="18" y="1"/>
                    </a:lnTo>
                    <a:lnTo>
                      <a:pt x="18" y="0"/>
                    </a:lnTo>
                    <a:lnTo>
                      <a:pt x="18" y="1"/>
                    </a:lnTo>
                    <a:lnTo>
                      <a:pt x="18" y="1"/>
                    </a:lnTo>
                    <a:lnTo>
                      <a:pt x="18" y="1"/>
                    </a:lnTo>
                    <a:lnTo>
                      <a:pt x="18" y="0"/>
                    </a:lnTo>
                    <a:lnTo>
                      <a:pt x="18" y="0"/>
                    </a:lnTo>
                    <a:lnTo>
                      <a:pt x="19" y="0"/>
                    </a:lnTo>
                    <a:lnTo>
                      <a:pt x="19" y="1"/>
                    </a:lnTo>
                    <a:lnTo>
                      <a:pt x="19" y="1"/>
                    </a:lnTo>
                    <a:lnTo>
                      <a:pt x="19" y="0"/>
                    </a:lnTo>
                    <a:lnTo>
                      <a:pt x="19" y="1"/>
                    </a:lnTo>
                    <a:lnTo>
                      <a:pt x="19" y="0"/>
                    </a:lnTo>
                    <a:lnTo>
                      <a:pt x="19" y="1"/>
                    </a:lnTo>
                    <a:lnTo>
                      <a:pt x="19" y="0"/>
                    </a:lnTo>
                    <a:lnTo>
                      <a:pt x="19" y="1"/>
                    </a:lnTo>
                    <a:lnTo>
                      <a:pt x="19" y="1"/>
                    </a:lnTo>
                    <a:lnTo>
                      <a:pt x="19" y="0"/>
                    </a:lnTo>
                    <a:lnTo>
                      <a:pt x="19" y="1"/>
                    </a:lnTo>
                    <a:lnTo>
                      <a:pt x="19" y="1"/>
                    </a:lnTo>
                    <a:lnTo>
                      <a:pt x="19" y="0"/>
                    </a:lnTo>
                    <a:lnTo>
                      <a:pt x="19" y="1"/>
                    </a:lnTo>
                    <a:lnTo>
                      <a:pt x="19" y="1"/>
                    </a:lnTo>
                    <a:lnTo>
                      <a:pt x="19" y="1"/>
                    </a:lnTo>
                    <a:lnTo>
                      <a:pt x="19" y="1"/>
                    </a:lnTo>
                    <a:lnTo>
                      <a:pt x="20" y="1"/>
                    </a:lnTo>
                    <a:lnTo>
                      <a:pt x="20" y="0"/>
                    </a:lnTo>
                    <a:lnTo>
                      <a:pt x="20" y="1"/>
                    </a:lnTo>
                    <a:lnTo>
                      <a:pt x="20" y="1"/>
                    </a:lnTo>
                    <a:lnTo>
                      <a:pt x="20" y="1"/>
                    </a:lnTo>
                    <a:lnTo>
                      <a:pt x="20" y="1"/>
                    </a:lnTo>
                    <a:lnTo>
                      <a:pt x="20" y="1"/>
                    </a:lnTo>
                    <a:lnTo>
                      <a:pt x="20" y="1"/>
                    </a:lnTo>
                    <a:lnTo>
                      <a:pt x="21" y="1"/>
                    </a:lnTo>
                    <a:lnTo>
                      <a:pt x="21" y="1"/>
                    </a:lnTo>
                    <a:lnTo>
                      <a:pt x="21" y="0"/>
                    </a:lnTo>
                    <a:lnTo>
                      <a:pt x="21" y="1"/>
                    </a:lnTo>
                    <a:lnTo>
                      <a:pt x="21" y="0"/>
                    </a:lnTo>
                    <a:lnTo>
                      <a:pt x="21" y="1"/>
                    </a:lnTo>
                    <a:lnTo>
                      <a:pt x="21" y="1"/>
                    </a:lnTo>
                    <a:lnTo>
                      <a:pt x="21" y="1"/>
                    </a:lnTo>
                    <a:lnTo>
                      <a:pt x="21" y="1"/>
                    </a:lnTo>
                    <a:lnTo>
                      <a:pt x="21" y="2"/>
                    </a:lnTo>
                    <a:lnTo>
                      <a:pt x="21" y="1"/>
                    </a:lnTo>
                    <a:lnTo>
                      <a:pt x="21" y="2"/>
                    </a:lnTo>
                    <a:lnTo>
                      <a:pt x="21" y="1"/>
                    </a:lnTo>
                    <a:lnTo>
                      <a:pt x="22" y="2"/>
                    </a:lnTo>
                    <a:lnTo>
                      <a:pt x="22" y="2"/>
                    </a:lnTo>
                    <a:lnTo>
                      <a:pt x="22" y="2"/>
                    </a:lnTo>
                    <a:lnTo>
                      <a:pt x="22" y="2"/>
                    </a:lnTo>
                    <a:lnTo>
                      <a:pt x="22" y="2"/>
                    </a:lnTo>
                    <a:lnTo>
                      <a:pt x="22" y="2"/>
                    </a:lnTo>
                    <a:lnTo>
                      <a:pt x="22" y="2"/>
                    </a:lnTo>
                    <a:lnTo>
                      <a:pt x="22" y="1"/>
                    </a:lnTo>
                    <a:lnTo>
                      <a:pt x="23" y="2"/>
                    </a:lnTo>
                    <a:lnTo>
                      <a:pt x="23" y="1"/>
                    </a:lnTo>
                    <a:lnTo>
                      <a:pt x="23" y="2"/>
                    </a:lnTo>
                    <a:lnTo>
                      <a:pt x="23" y="2"/>
                    </a:lnTo>
                    <a:lnTo>
                      <a:pt x="23" y="1"/>
                    </a:lnTo>
                    <a:lnTo>
                      <a:pt x="23" y="2"/>
                    </a:lnTo>
                    <a:lnTo>
                      <a:pt x="23" y="1"/>
                    </a:lnTo>
                    <a:lnTo>
                      <a:pt x="23" y="2"/>
                    </a:lnTo>
                    <a:lnTo>
                      <a:pt x="23" y="2"/>
                    </a:lnTo>
                    <a:lnTo>
                      <a:pt x="23" y="1"/>
                    </a:lnTo>
                    <a:lnTo>
                      <a:pt x="23" y="2"/>
                    </a:lnTo>
                    <a:lnTo>
                      <a:pt x="23" y="1"/>
                    </a:lnTo>
                    <a:lnTo>
                      <a:pt x="23" y="1"/>
                    </a:lnTo>
                    <a:lnTo>
                      <a:pt x="23" y="2"/>
                    </a:lnTo>
                    <a:lnTo>
                      <a:pt x="23" y="1"/>
                    </a:lnTo>
                    <a:lnTo>
                      <a:pt x="23" y="1"/>
                    </a:lnTo>
                    <a:lnTo>
                      <a:pt x="23" y="1"/>
                    </a:lnTo>
                    <a:lnTo>
                      <a:pt x="24" y="2"/>
                    </a:lnTo>
                    <a:lnTo>
                      <a:pt x="24" y="1"/>
                    </a:lnTo>
                    <a:lnTo>
                      <a:pt x="24" y="2"/>
                    </a:lnTo>
                    <a:lnTo>
                      <a:pt x="24" y="1"/>
                    </a:lnTo>
                    <a:lnTo>
                      <a:pt x="24" y="2"/>
                    </a:lnTo>
                    <a:lnTo>
                      <a:pt x="24" y="1"/>
                    </a:lnTo>
                    <a:lnTo>
                      <a:pt x="24" y="2"/>
                    </a:lnTo>
                    <a:lnTo>
                      <a:pt x="24" y="1"/>
                    </a:lnTo>
                    <a:lnTo>
                      <a:pt x="24" y="2"/>
                    </a:lnTo>
                    <a:lnTo>
                      <a:pt x="24" y="1"/>
                    </a:lnTo>
                    <a:lnTo>
                      <a:pt x="24" y="1"/>
                    </a:lnTo>
                    <a:lnTo>
                      <a:pt x="24" y="1"/>
                    </a:lnTo>
                    <a:lnTo>
                      <a:pt x="24" y="2"/>
                    </a:lnTo>
                    <a:lnTo>
                      <a:pt x="24" y="1"/>
                    </a:lnTo>
                    <a:lnTo>
                      <a:pt x="24" y="2"/>
                    </a:lnTo>
                    <a:lnTo>
                      <a:pt x="24" y="1"/>
                    </a:lnTo>
                    <a:lnTo>
                      <a:pt x="24" y="2"/>
                    </a:lnTo>
                    <a:lnTo>
                      <a:pt x="24" y="1"/>
                    </a:lnTo>
                    <a:lnTo>
                      <a:pt x="24" y="2"/>
                    </a:lnTo>
                    <a:lnTo>
                      <a:pt x="24" y="1"/>
                    </a:lnTo>
                    <a:lnTo>
                      <a:pt x="24" y="2"/>
                    </a:lnTo>
                    <a:lnTo>
                      <a:pt x="24" y="1"/>
                    </a:lnTo>
                    <a:lnTo>
                      <a:pt x="24" y="2"/>
                    </a:lnTo>
                    <a:lnTo>
                      <a:pt x="25" y="2"/>
                    </a:lnTo>
                    <a:lnTo>
                      <a:pt x="25" y="1"/>
                    </a:lnTo>
                    <a:lnTo>
                      <a:pt x="25" y="2"/>
                    </a:lnTo>
                    <a:lnTo>
                      <a:pt x="25" y="1"/>
                    </a:lnTo>
                    <a:lnTo>
                      <a:pt x="25" y="1"/>
                    </a:lnTo>
                    <a:lnTo>
                      <a:pt x="25" y="2"/>
                    </a:lnTo>
                    <a:lnTo>
                      <a:pt x="25" y="1"/>
                    </a:lnTo>
                    <a:lnTo>
                      <a:pt x="25" y="1"/>
                    </a:lnTo>
                    <a:lnTo>
                      <a:pt x="25" y="2"/>
                    </a:lnTo>
                    <a:lnTo>
                      <a:pt x="25" y="1"/>
                    </a:lnTo>
                    <a:lnTo>
                      <a:pt x="25" y="1"/>
                    </a:lnTo>
                    <a:lnTo>
                      <a:pt x="25" y="1"/>
                    </a:lnTo>
                    <a:lnTo>
                      <a:pt x="25" y="2"/>
                    </a:lnTo>
                    <a:lnTo>
                      <a:pt x="25" y="1"/>
                    </a:lnTo>
                    <a:lnTo>
                      <a:pt x="25" y="1"/>
                    </a:lnTo>
                    <a:lnTo>
                      <a:pt x="26" y="1"/>
                    </a:lnTo>
                    <a:lnTo>
                      <a:pt x="26" y="2"/>
                    </a:lnTo>
                    <a:lnTo>
                      <a:pt x="26" y="1"/>
                    </a:lnTo>
                    <a:lnTo>
                      <a:pt x="26" y="2"/>
                    </a:lnTo>
                    <a:lnTo>
                      <a:pt x="26" y="1"/>
                    </a:lnTo>
                    <a:lnTo>
                      <a:pt x="26" y="1"/>
                    </a:lnTo>
                    <a:lnTo>
                      <a:pt x="26" y="2"/>
                    </a:lnTo>
                    <a:lnTo>
                      <a:pt x="26" y="2"/>
                    </a:lnTo>
                    <a:lnTo>
                      <a:pt x="26" y="1"/>
                    </a:lnTo>
                    <a:lnTo>
                      <a:pt x="26" y="2"/>
                    </a:lnTo>
                    <a:lnTo>
                      <a:pt x="26" y="1"/>
                    </a:lnTo>
                    <a:lnTo>
                      <a:pt x="26" y="2"/>
                    </a:lnTo>
                    <a:lnTo>
                      <a:pt x="26" y="2"/>
                    </a:lnTo>
                    <a:lnTo>
                      <a:pt x="26" y="2"/>
                    </a:lnTo>
                    <a:lnTo>
                      <a:pt x="27" y="2"/>
                    </a:lnTo>
                    <a:lnTo>
                      <a:pt x="27" y="1"/>
                    </a:lnTo>
                    <a:lnTo>
                      <a:pt x="27" y="2"/>
                    </a:lnTo>
                    <a:lnTo>
                      <a:pt x="27" y="1"/>
                    </a:lnTo>
                    <a:lnTo>
                      <a:pt x="27" y="2"/>
                    </a:lnTo>
                    <a:lnTo>
                      <a:pt x="27" y="2"/>
                    </a:lnTo>
                    <a:lnTo>
                      <a:pt x="27" y="1"/>
                    </a:lnTo>
                    <a:lnTo>
                      <a:pt x="27" y="2"/>
                    </a:lnTo>
                    <a:lnTo>
                      <a:pt x="27" y="2"/>
                    </a:lnTo>
                    <a:lnTo>
                      <a:pt x="27" y="2"/>
                    </a:lnTo>
                    <a:lnTo>
                      <a:pt x="27" y="1"/>
                    </a:lnTo>
                    <a:lnTo>
                      <a:pt x="27" y="2"/>
                    </a:lnTo>
                    <a:lnTo>
                      <a:pt x="27" y="2"/>
                    </a:lnTo>
                    <a:lnTo>
                      <a:pt x="27" y="2"/>
                    </a:lnTo>
                    <a:lnTo>
                      <a:pt x="27" y="1"/>
                    </a:lnTo>
                  </a:path>
                </a:pathLst>
              </a:custGeom>
              <a:noFill/>
              <a:ln w="0">
                <a:solidFill>
                  <a:srgbClr val="FFFF66"/>
                </a:solidFill>
                <a:prstDash val="solid"/>
                <a:round/>
                <a:headEnd/>
                <a:tailEnd/>
              </a:ln>
            </p:spPr>
            <p:txBody>
              <a:bodyPr/>
              <a:lstStyle/>
              <a:p>
                <a:endParaRPr lang="en-GB"/>
              </a:p>
            </p:txBody>
          </p:sp>
          <p:sp>
            <p:nvSpPr>
              <p:cNvPr id="214041" name="Freeform 25"/>
              <p:cNvSpPr>
                <a:spLocks/>
              </p:cNvSpPr>
              <p:nvPr/>
            </p:nvSpPr>
            <p:spPr bwMode="auto">
              <a:xfrm>
                <a:off x="-834" y="1919"/>
                <a:ext cx="359" cy="72"/>
              </a:xfrm>
              <a:custGeom>
                <a:avLst/>
                <a:gdLst/>
                <a:ahLst/>
                <a:cxnLst>
                  <a:cxn ang="0">
                    <a:pos x="0" y="6"/>
                  </a:cxn>
                  <a:cxn ang="0">
                    <a:pos x="1" y="6"/>
                  </a:cxn>
                  <a:cxn ang="0">
                    <a:pos x="1" y="6"/>
                  </a:cxn>
                  <a:cxn ang="0">
                    <a:pos x="2" y="5"/>
                  </a:cxn>
                  <a:cxn ang="0">
                    <a:pos x="3" y="5"/>
                  </a:cxn>
                  <a:cxn ang="0">
                    <a:pos x="3" y="5"/>
                  </a:cxn>
                  <a:cxn ang="0">
                    <a:pos x="4" y="5"/>
                  </a:cxn>
                  <a:cxn ang="0">
                    <a:pos x="6" y="5"/>
                  </a:cxn>
                  <a:cxn ang="0">
                    <a:pos x="8" y="4"/>
                  </a:cxn>
                  <a:cxn ang="0">
                    <a:pos x="8" y="4"/>
                  </a:cxn>
                  <a:cxn ang="0">
                    <a:pos x="8" y="3"/>
                  </a:cxn>
                  <a:cxn ang="0">
                    <a:pos x="9" y="4"/>
                  </a:cxn>
                  <a:cxn ang="0">
                    <a:pos x="9" y="4"/>
                  </a:cxn>
                  <a:cxn ang="0">
                    <a:pos x="10" y="4"/>
                  </a:cxn>
                  <a:cxn ang="0">
                    <a:pos x="11" y="5"/>
                  </a:cxn>
                  <a:cxn ang="0">
                    <a:pos x="11" y="3"/>
                  </a:cxn>
                  <a:cxn ang="0">
                    <a:pos x="12" y="3"/>
                  </a:cxn>
                  <a:cxn ang="0">
                    <a:pos x="13" y="2"/>
                  </a:cxn>
                  <a:cxn ang="0">
                    <a:pos x="14" y="2"/>
                  </a:cxn>
                  <a:cxn ang="0">
                    <a:pos x="14" y="3"/>
                  </a:cxn>
                  <a:cxn ang="0">
                    <a:pos x="15" y="2"/>
                  </a:cxn>
                  <a:cxn ang="0">
                    <a:pos x="16" y="3"/>
                  </a:cxn>
                  <a:cxn ang="0">
                    <a:pos x="16" y="3"/>
                  </a:cxn>
                  <a:cxn ang="0">
                    <a:pos x="17" y="2"/>
                  </a:cxn>
                  <a:cxn ang="0">
                    <a:pos x="17" y="3"/>
                  </a:cxn>
                  <a:cxn ang="0">
                    <a:pos x="18" y="3"/>
                  </a:cxn>
                  <a:cxn ang="0">
                    <a:pos x="18" y="3"/>
                  </a:cxn>
                  <a:cxn ang="0">
                    <a:pos x="19" y="3"/>
                  </a:cxn>
                  <a:cxn ang="0">
                    <a:pos x="21" y="2"/>
                  </a:cxn>
                  <a:cxn ang="0">
                    <a:pos x="21" y="2"/>
                  </a:cxn>
                  <a:cxn ang="0">
                    <a:pos x="22" y="1"/>
                  </a:cxn>
                  <a:cxn ang="0">
                    <a:pos x="22" y="1"/>
                  </a:cxn>
                  <a:cxn ang="0">
                    <a:pos x="23" y="2"/>
                  </a:cxn>
                  <a:cxn ang="0">
                    <a:pos x="24" y="3"/>
                  </a:cxn>
                  <a:cxn ang="0">
                    <a:pos x="25" y="3"/>
                  </a:cxn>
                  <a:cxn ang="0">
                    <a:pos x="26" y="2"/>
                  </a:cxn>
                  <a:cxn ang="0">
                    <a:pos x="27" y="3"/>
                  </a:cxn>
                  <a:cxn ang="0">
                    <a:pos x="28" y="2"/>
                  </a:cxn>
                  <a:cxn ang="0">
                    <a:pos x="28" y="2"/>
                  </a:cxn>
                  <a:cxn ang="0">
                    <a:pos x="29" y="1"/>
                  </a:cxn>
                  <a:cxn ang="0">
                    <a:pos x="30" y="3"/>
                  </a:cxn>
                  <a:cxn ang="0">
                    <a:pos x="31" y="2"/>
                  </a:cxn>
                  <a:cxn ang="0">
                    <a:pos x="31" y="2"/>
                  </a:cxn>
                  <a:cxn ang="0">
                    <a:pos x="32" y="2"/>
                  </a:cxn>
                  <a:cxn ang="0">
                    <a:pos x="33" y="3"/>
                  </a:cxn>
                  <a:cxn ang="0">
                    <a:pos x="35" y="3"/>
                  </a:cxn>
                  <a:cxn ang="0">
                    <a:pos x="36" y="3"/>
                  </a:cxn>
                  <a:cxn ang="0">
                    <a:pos x="36" y="2"/>
                  </a:cxn>
                  <a:cxn ang="0">
                    <a:pos x="37" y="3"/>
                  </a:cxn>
                  <a:cxn ang="0">
                    <a:pos x="38" y="3"/>
                  </a:cxn>
                  <a:cxn ang="0">
                    <a:pos x="38" y="3"/>
                  </a:cxn>
                  <a:cxn ang="0">
                    <a:pos x="39" y="3"/>
                  </a:cxn>
                  <a:cxn ang="0">
                    <a:pos x="40" y="3"/>
                  </a:cxn>
                  <a:cxn ang="0">
                    <a:pos x="41" y="3"/>
                  </a:cxn>
                  <a:cxn ang="0">
                    <a:pos x="42" y="3"/>
                  </a:cxn>
                  <a:cxn ang="0">
                    <a:pos x="43" y="3"/>
                  </a:cxn>
                  <a:cxn ang="0">
                    <a:pos x="44" y="0"/>
                  </a:cxn>
                  <a:cxn ang="0">
                    <a:pos x="44" y="1"/>
                  </a:cxn>
                  <a:cxn ang="0">
                    <a:pos x="45" y="1"/>
                  </a:cxn>
                </a:cxnLst>
                <a:rect l="0" t="0" r="r" b="b"/>
                <a:pathLst>
                  <a:path w="45" h="8">
                    <a:moveTo>
                      <a:pt x="0" y="6"/>
                    </a:moveTo>
                    <a:lnTo>
                      <a:pt x="0" y="5"/>
                    </a:lnTo>
                    <a:lnTo>
                      <a:pt x="0" y="6"/>
                    </a:lnTo>
                    <a:lnTo>
                      <a:pt x="0" y="5"/>
                    </a:lnTo>
                    <a:lnTo>
                      <a:pt x="0" y="5"/>
                    </a:lnTo>
                    <a:lnTo>
                      <a:pt x="0" y="6"/>
                    </a:lnTo>
                    <a:lnTo>
                      <a:pt x="0" y="5"/>
                    </a:lnTo>
                    <a:lnTo>
                      <a:pt x="0" y="6"/>
                    </a:lnTo>
                    <a:lnTo>
                      <a:pt x="0" y="5"/>
                    </a:lnTo>
                    <a:lnTo>
                      <a:pt x="0" y="6"/>
                    </a:lnTo>
                    <a:lnTo>
                      <a:pt x="1" y="5"/>
                    </a:lnTo>
                    <a:lnTo>
                      <a:pt x="1" y="6"/>
                    </a:lnTo>
                    <a:lnTo>
                      <a:pt x="1" y="5"/>
                    </a:lnTo>
                    <a:lnTo>
                      <a:pt x="1" y="5"/>
                    </a:lnTo>
                    <a:lnTo>
                      <a:pt x="1" y="6"/>
                    </a:lnTo>
                    <a:lnTo>
                      <a:pt x="1" y="5"/>
                    </a:lnTo>
                    <a:lnTo>
                      <a:pt x="1" y="6"/>
                    </a:lnTo>
                    <a:lnTo>
                      <a:pt x="1" y="3"/>
                    </a:lnTo>
                    <a:moveTo>
                      <a:pt x="1" y="3"/>
                    </a:moveTo>
                    <a:lnTo>
                      <a:pt x="1" y="6"/>
                    </a:lnTo>
                    <a:lnTo>
                      <a:pt x="1" y="5"/>
                    </a:lnTo>
                    <a:lnTo>
                      <a:pt x="1" y="6"/>
                    </a:lnTo>
                    <a:lnTo>
                      <a:pt x="1" y="5"/>
                    </a:lnTo>
                    <a:lnTo>
                      <a:pt x="1" y="5"/>
                    </a:lnTo>
                    <a:lnTo>
                      <a:pt x="1" y="6"/>
                    </a:lnTo>
                    <a:lnTo>
                      <a:pt x="1" y="5"/>
                    </a:lnTo>
                    <a:lnTo>
                      <a:pt x="1" y="6"/>
                    </a:lnTo>
                    <a:lnTo>
                      <a:pt x="1" y="5"/>
                    </a:lnTo>
                    <a:lnTo>
                      <a:pt x="1" y="5"/>
                    </a:lnTo>
                    <a:lnTo>
                      <a:pt x="1" y="6"/>
                    </a:lnTo>
                    <a:lnTo>
                      <a:pt x="1" y="5"/>
                    </a:lnTo>
                    <a:lnTo>
                      <a:pt x="2" y="5"/>
                    </a:lnTo>
                    <a:lnTo>
                      <a:pt x="2" y="6"/>
                    </a:lnTo>
                    <a:lnTo>
                      <a:pt x="2" y="5"/>
                    </a:lnTo>
                    <a:lnTo>
                      <a:pt x="2" y="5"/>
                    </a:lnTo>
                    <a:lnTo>
                      <a:pt x="2" y="6"/>
                    </a:lnTo>
                    <a:lnTo>
                      <a:pt x="2" y="5"/>
                    </a:lnTo>
                    <a:lnTo>
                      <a:pt x="2" y="6"/>
                    </a:lnTo>
                    <a:lnTo>
                      <a:pt x="2" y="6"/>
                    </a:lnTo>
                    <a:lnTo>
                      <a:pt x="2" y="5"/>
                    </a:lnTo>
                    <a:lnTo>
                      <a:pt x="2" y="6"/>
                    </a:lnTo>
                    <a:lnTo>
                      <a:pt x="2" y="5"/>
                    </a:lnTo>
                    <a:lnTo>
                      <a:pt x="2" y="6"/>
                    </a:lnTo>
                    <a:lnTo>
                      <a:pt x="2" y="5"/>
                    </a:lnTo>
                    <a:lnTo>
                      <a:pt x="2" y="6"/>
                    </a:lnTo>
                    <a:lnTo>
                      <a:pt x="2" y="6"/>
                    </a:lnTo>
                    <a:lnTo>
                      <a:pt x="3" y="5"/>
                    </a:lnTo>
                    <a:lnTo>
                      <a:pt x="3" y="6"/>
                    </a:lnTo>
                    <a:lnTo>
                      <a:pt x="3" y="6"/>
                    </a:lnTo>
                    <a:lnTo>
                      <a:pt x="3" y="5"/>
                    </a:lnTo>
                    <a:lnTo>
                      <a:pt x="3" y="6"/>
                    </a:lnTo>
                    <a:lnTo>
                      <a:pt x="3" y="6"/>
                    </a:lnTo>
                    <a:lnTo>
                      <a:pt x="3" y="8"/>
                    </a:lnTo>
                    <a:lnTo>
                      <a:pt x="3" y="6"/>
                    </a:lnTo>
                    <a:lnTo>
                      <a:pt x="3" y="8"/>
                    </a:lnTo>
                    <a:moveTo>
                      <a:pt x="3" y="8"/>
                    </a:moveTo>
                    <a:lnTo>
                      <a:pt x="3" y="6"/>
                    </a:lnTo>
                    <a:lnTo>
                      <a:pt x="3" y="6"/>
                    </a:lnTo>
                    <a:lnTo>
                      <a:pt x="3" y="5"/>
                    </a:lnTo>
                    <a:lnTo>
                      <a:pt x="3" y="5"/>
                    </a:lnTo>
                    <a:lnTo>
                      <a:pt x="3" y="4"/>
                    </a:lnTo>
                    <a:lnTo>
                      <a:pt x="3" y="5"/>
                    </a:lnTo>
                    <a:lnTo>
                      <a:pt x="4" y="5"/>
                    </a:lnTo>
                    <a:lnTo>
                      <a:pt x="4" y="4"/>
                    </a:lnTo>
                    <a:lnTo>
                      <a:pt x="4" y="5"/>
                    </a:lnTo>
                    <a:lnTo>
                      <a:pt x="4" y="5"/>
                    </a:lnTo>
                    <a:lnTo>
                      <a:pt x="4" y="4"/>
                    </a:lnTo>
                    <a:lnTo>
                      <a:pt x="4" y="5"/>
                    </a:lnTo>
                    <a:lnTo>
                      <a:pt x="4" y="4"/>
                    </a:lnTo>
                    <a:lnTo>
                      <a:pt x="4" y="5"/>
                    </a:lnTo>
                    <a:lnTo>
                      <a:pt x="5" y="5"/>
                    </a:lnTo>
                    <a:lnTo>
                      <a:pt x="5" y="4"/>
                    </a:lnTo>
                    <a:lnTo>
                      <a:pt x="5" y="5"/>
                    </a:lnTo>
                    <a:lnTo>
                      <a:pt x="5" y="5"/>
                    </a:lnTo>
                    <a:lnTo>
                      <a:pt x="5" y="4"/>
                    </a:lnTo>
                    <a:lnTo>
                      <a:pt x="5" y="5"/>
                    </a:lnTo>
                    <a:lnTo>
                      <a:pt x="6" y="5"/>
                    </a:lnTo>
                    <a:lnTo>
                      <a:pt x="6" y="4"/>
                    </a:lnTo>
                    <a:lnTo>
                      <a:pt x="6" y="5"/>
                    </a:lnTo>
                    <a:lnTo>
                      <a:pt x="6" y="5"/>
                    </a:lnTo>
                    <a:lnTo>
                      <a:pt x="6" y="4"/>
                    </a:lnTo>
                    <a:lnTo>
                      <a:pt x="6" y="5"/>
                    </a:lnTo>
                    <a:lnTo>
                      <a:pt x="6" y="4"/>
                    </a:lnTo>
                    <a:lnTo>
                      <a:pt x="6" y="4"/>
                    </a:lnTo>
                    <a:lnTo>
                      <a:pt x="6" y="5"/>
                    </a:lnTo>
                    <a:lnTo>
                      <a:pt x="6" y="4"/>
                    </a:lnTo>
                    <a:lnTo>
                      <a:pt x="7" y="4"/>
                    </a:lnTo>
                    <a:lnTo>
                      <a:pt x="7" y="5"/>
                    </a:lnTo>
                    <a:lnTo>
                      <a:pt x="7" y="4"/>
                    </a:lnTo>
                    <a:lnTo>
                      <a:pt x="8" y="4"/>
                    </a:lnTo>
                    <a:lnTo>
                      <a:pt x="8" y="5"/>
                    </a:lnTo>
                    <a:lnTo>
                      <a:pt x="8" y="4"/>
                    </a:lnTo>
                    <a:lnTo>
                      <a:pt x="8" y="5"/>
                    </a:lnTo>
                    <a:lnTo>
                      <a:pt x="8" y="3"/>
                    </a:lnTo>
                    <a:lnTo>
                      <a:pt x="8" y="4"/>
                    </a:lnTo>
                    <a:lnTo>
                      <a:pt x="8" y="3"/>
                    </a:lnTo>
                    <a:lnTo>
                      <a:pt x="8" y="3"/>
                    </a:lnTo>
                    <a:lnTo>
                      <a:pt x="8" y="4"/>
                    </a:lnTo>
                    <a:lnTo>
                      <a:pt x="8" y="3"/>
                    </a:lnTo>
                    <a:lnTo>
                      <a:pt x="8" y="4"/>
                    </a:lnTo>
                    <a:lnTo>
                      <a:pt x="8" y="3"/>
                    </a:lnTo>
                    <a:lnTo>
                      <a:pt x="8" y="4"/>
                    </a:lnTo>
                    <a:lnTo>
                      <a:pt x="8" y="3"/>
                    </a:lnTo>
                    <a:lnTo>
                      <a:pt x="8" y="4"/>
                    </a:lnTo>
                    <a:lnTo>
                      <a:pt x="8" y="3"/>
                    </a:lnTo>
                    <a:lnTo>
                      <a:pt x="8" y="4"/>
                    </a:lnTo>
                    <a:lnTo>
                      <a:pt x="8" y="3"/>
                    </a:lnTo>
                    <a:lnTo>
                      <a:pt x="8" y="4"/>
                    </a:lnTo>
                    <a:lnTo>
                      <a:pt x="8" y="3"/>
                    </a:lnTo>
                    <a:lnTo>
                      <a:pt x="8" y="3"/>
                    </a:lnTo>
                    <a:lnTo>
                      <a:pt x="8" y="4"/>
                    </a:lnTo>
                    <a:lnTo>
                      <a:pt x="8" y="3"/>
                    </a:lnTo>
                    <a:lnTo>
                      <a:pt x="9" y="3"/>
                    </a:lnTo>
                    <a:lnTo>
                      <a:pt x="9" y="4"/>
                    </a:lnTo>
                    <a:lnTo>
                      <a:pt x="9" y="3"/>
                    </a:lnTo>
                    <a:lnTo>
                      <a:pt x="9" y="4"/>
                    </a:lnTo>
                    <a:lnTo>
                      <a:pt x="9" y="3"/>
                    </a:lnTo>
                    <a:lnTo>
                      <a:pt x="9" y="4"/>
                    </a:lnTo>
                    <a:lnTo>
                      <a:pt x="9" y="3"/>
                    </a:lnTo>
                    <a:lnTo>
                      <a:pt x="9" y="4"/>
                    </a:lnTo>
                    <a:lnTo>
                      <a:pt x="9" y="4"/>
                    </a:lnTo>
                    <a:lnTo>
                      <a:pt x="9" y="3"/>
                    </a:lnTo>
                    <a:lnTo>
                      <a:pt x="9" y="4"/>
                    </a:lnTo>
                    <a:lnTo>
                      <a:pt x="9" y="3"/>
                    </a:lnTo>
                    <a:lnTo>
                      <a:pt x="9" y="4"/>
                    </a:lnTo>
                    <a:lnTo>
                      <a:pt x="9" y="3"/>
                    </a:lnTo>
                    <a:lnTo>
                      <a:pt x="9" y="4"/>
                    </a:lnTo>
                    <a:lnTo>
                      <a:pt x="9" y="4"/>
                    </a:lnTo>
                    <a:lnTo>
                      <a:pt x="9" y="3"/>
                    </a:lnTo>
                    <a:lnTo>
                      <a:pt x="9" y="4"/>
                    </a:lnTo>
                    <a:lnTo>
                      <a:pt x="10" y="4"/>
                    </a:lnTo>
                    <a:lnTo>
                      <a:pt x="10" y="3"/>
                    </a:lnTo>
                    <a:lnTo>
                      <a:pt x="10" y="4"/>
                    </a:lnTo>
                    <a:lnTo>
                      <a:pt x="10" y="3"/>
                    </a:lnTo>
                    <a:lnTo>
                      <a:pt x="10" y="4"/>
                    </a:lnTo>
                    <a:lnTo>
                      <a:pt x="10" y="4"/>
                    </a:lnTo>
                    <a:lnTo>
                      <a:pt x="10" y="5"/>
                    </a:lnTo>
                    <a:lnTo>
                      <a:pt x="10" y="4"/>
                    </a:lnTo>
                    <a:lnTo>
                      <a:pt x="10" y="5"/>
                    </a:lnTo>
                    <a:lnTo>
                      <a:pt x="10" y="4"/>
                    </a:lnTo>
                    <a:lnTo>
                      <a:pt x="10" y="5"/>
                    </a:lnTo>
                    <a:lnTo>
                      <a:pt x="10" y="4"/>
                    </a:lnTo>
                    <a:lnTo>
                      <a:pt x="10" y="5"/>
                    </a:lnTo>
                    <a:lnTo>
                      <a:pt x="10" y="5"/>
                    </a:lnTo>
                    <a:lnTo>
                      <a:pt x="10" y="4"/>
                    </a:lnTo>
                    <a:lnTo>
                      <a:pt x="10" y="5"/>
                    </a:lnTo>
                    <a:lnTo>
                      <a:pt x="10" y="4"/>
                    </a:lnTo>
                    <a:lnTo>
                      <a:pt x="11" y="5"/>
                    </a:lnTo>
                    <a:lnTo>
                      <a:pt x="11" y="4"/>
                    </a:lnTo>
                    <a:lnTo>
                      <a:pt x="11" y="5"/>
                    </a:lnTo>
                    <a:lnTo>
                      <a:pt x="11" y="4"/>
                    </a:lnTo>
                    <a:lnTo>
                      <a:pt x="11" y="4"/>
                    </a:lnTo>
                    <a:lnTo>
                      <a:pt x="11" y="5"/>
                    </a:lnTo>
                    <a:lnTo>
                      <a:pt x="11" y="4"/>
                    </a:lnTo>
                    <a:lnTo>
                      <a:pt x="11" y="5"/>
                    </a:lnTo>
                    <a:lnTo>
                      <a:pt x="11" y="3"/>
                    </a:lnTo>
                    <a:lnTo>
                      <a:pt x="11" y="3"/>
                    </a:lnTo>
                    <a:lnTo>
                      <a:pt x="11" y="3"/>
                    </a:lnTo>
                    <a:lnTo>
                      <a:pt x="11" y="3"/>
                    </a:lnTo>
                    <a:lnTo>
                      <a:pt x="11" y="3"/>
                    </a:lnTo>
                    <a:lnTo>
                      <a:pt x="11" y="3"/>
                    </a:lnTo>
                    <a:lnTo>
                      <a:pt x="11" y="3"/>
                    </a:lnTo>
                    <a:lnTo>
                      <a:pt x="11" y="3"/>
                    </a:lnTo>
                    <a:lnTo>
                      <a:pt x="11" y="3"/>
                    </a:lnTo>
                    <a:lnTo>
                      <a:pt x="11" y="3"/>
                    </a:lnTo>
                    <a:lnTo>
                      <a:pt x="12" y="3"/>
                    </a:lnTo>
                    <a:lnTo>
                      <a:pt x="12" y="3"/>
                    </a:lnTo>
                    <a:lnTo>
                      <a:pt x="12" y="3"/>
                    </a:lnTo>
                    <a:lnTo>
                      <a:pt x="12" y="2"/>
                    </a:lnTo>
                    <a:lnTo>
                      <a:pt x="12" y="3"/>
                    </a:lnTo>
                    <a:lnTo>
                      <a:pt x="12" y="3"/>
                    </a:lnTo>
                    <a:lnTo>
                      <a:pt x="12" y="2"/>
                    </a:lnTo>
                    <a:lnTo>
                      <a:pt x="12" y="3"/>
                    </a:lnTo>
                    <a:lnTo>
                      <a:pt x="13" y="3"/>
                    </a:lnTo>
                    <a:lnTo>
                      <a:pt x="13" y="3"/>
                    </a:lnTo>
                    <a:lnTo>
                      <a:pt x="13" y="3"/>
                    </a:lnTo>
                    <a:lnTo>
                      <a:pt x="13" y="3"/>
                    </a:lnTo>
                    <a:lnTo>
                      <a:pt x="13" y="2"/>
                    </a:lnTo>
                    <a:lnTo>
                      <a:pt x="13" y="3"/>
                    </a:lnTo>
                    <a:lnTo>
                      <a:pt x="13" y="2"/>
                    </a:lnTo>
                    <a:lnTo>
                      <a:pt x="13" y="3"/>
                    </a:lnTo>
                    <a:lnTo>
                      <a:pt x="13" y="3"/>
                    </a:lnTo>
                    <a:lnTo>
                      <a:pt x="13" y="2"/>
                    </a:lnTo>
                    <a:lnTo>
                      <a:pt x="13" y="3"/>
                    </a:lnTo>
                    <a:lnTo>
                      <a:pt x="14" y="3"/>
                    </a:lnTo>
                    <a:lnTo>
                      <a:pt x="14" y="2"/>
                    </a:lnTo>
                    <a:lnTo>
                      <a:pt x="14" y="3"/>
                    </a:lnTo>
                    <a:lnTo>
                      <a:pt x="14" y="2"/>
                    </a:lnTo>
                    <a:lnTo>
                      <a:pt x="14" y="3"/>
                    </a:lnTo>
                    <a:lnTo>
                      <a:pt x="14" y="2"/>
                    </a:lnTo>
                    <a:lnTo>
                      <a:pt x="14" y="3"/>
                    </a:lnTo>
                    <a:lnTo>
                      <a:pt x="14" y="2"/>
                    </a:lnTo>
                    <a:lnTo>
                      <a:pt x="14" y="2"/>
                    </a:lnTo>
                    <a:lnTo>
                      <a:pt x="14" y="3"/>
                    </a:lnTo>
                    <a:lnTo>
                      <a:pt x="14" y="2"/>
                    </a:lnTo>
                    <a:lnTo>
                      <a:pt x="14" y="2"/>
                    </a:lnTo>
                    <a:lnTo>
                      <a:pt x="14" y="3"/>
                    </a:lnTo>
                    <a:lnTo>
                      <a:pt x="14" y="2"/>
                    </a:lnTo>
                    <a:lnTo>
                      <a:pt x="14" y="2"/>
                    </a:lnTo>
                    <a:lnTo>
                      <a:pt x="14" y="3"/>
                    </a:lnTo>
                    <a:lnTo>
                      <a:pt x="14" y="2"/>
                    </a:lnTo>
                    <a:lnTo>
                      <a:pt x="15" y="2"/>
                    </a:lnTo>
                    <a:lnTo>
                      <a:pt x="15" y="3"/>
                    </a:lnTo>
                    <a:lnTo>
                      <a:pt x="15" y="2"/>
                    </a:lnTo>
                    <a:lnTo>
                      <a:pt x="15" y="3"/>
                    </a:lnTo>
                    <a:lnTo>
                      <a:pt x="15" y="2"/>
                    </a:lnTo>
                    <a:lnTo>
                      <a:pt x="15" y="3"/>
                    </a:lnTo>
                    <a:lnTo>
                      <a:pt x="15" y="2"/>
                    </a:lnTo>
                    <a:lnTo>
                      <a:pt x="15" y="3"/>
                    </a:lnTo>
                    <a:lnTo>
                      <a:pt x="15" y="2"/>
                    </a:lnTo>
                    <a:lnTo>
                      <a:pt x="15" y="3"/>
                    </a:lnTo>
                    <a:lnTo>
                      <a:pt x="15" y="2"/>
                    </a:lnTo>
                    <a:lnTo>
                      <a:pt x="15" y="3"/>
                    </a:lnTo>
                    <a:lnTo>
                      <a:pt x="15" y="3"/>
                    </a:lnTo>
                    <a:lnTo>
                      <a:pt x="15" y="2"/>
                    </a:lnTo>
                    <a:lnTo>
                      <a:pt x="15" y="3"/>
                    </a:lnTo>
                    <a:lnTo>
                      <a:pt x="16" y="3"/>
                    </a:lnTo>
                    <a:lnTo>
                      <a:pt x="16" y="7"/>
                    </a:lnTo>
                    <a:lnTo>
                      <a:pt x="16" y="3"/>
                    </a:lnTo>
                    <a:lnTo>
                      <a:pt x="16" y="3"/>
                    </a:lnTo>
                    <a:lnTo>
                      <a:pt x="16" y="2"/>
                    </a:lnTo>
                    <a:lnTo>
                      <a:pt x="16" y="3"/>
                    </a:lnTo>
                    <a:lnTo>
                      <a:pt x="16" y="2"/>
                    </a:lnTo>
                    <a:lnTo>
                      <a:pt x="16" y="3"/>
                    </a:lnTo>
                    <a:lnTo>
                      <a:pt x="16" y="2"/>
                    </a:lnTo>
                    <a:lnTo>
                      <a:pt x="16" y="3"/>
                    </a:lnTo>
                    <a:lnTo>
                      <a:pt x="16" y="2"/>
                    </a:lnTo>
                    <a:lnTo>
                      <a:pt x="16" y="3"/>
                    </a:lnTo>
                    <a:lnTo>
                      <a:pt x="16" y="2"/>
                    </a:lnTo>
                    <a:lnTo>
                      <a:pt x="16" y="3"/>
                    </a:lnTo>
                    <a:lnTo>
                      <a:pt x="16" y="2"/>
                    </a:lnTo>
                    <a:lnTo>
                      <a:pt x="16" y="2"/>
                    </a:lnTo>
                    <a:lnTo>
                      <a:pt x="16" y="3"/>
                    </a:lnTo>
                    <a:lnTo>
                      <a:pt x="16" y="2"/>
                    </a:lnTo>
                    <a:lnTo>
                      <a:pt x="16" y="3"/>
                    </a:lnTo>
                    <a:lnTo>
                      <a:pt x="16" y="2"/>
                    </a:lnTo>
                    <a:lnTo>
                      <a:pt x="16" y="2"/>
                    </a:lnTo>
                    <a:lnTo>
                      <a:pt x="16" y="3"/>
                    </a:lnTo>
                    <a:lnTo>
                      <a:pt x="16" y="2"/>
                    </a:lnTo>
                    <a:lnTo>
                      <a:pt x="17" y="2"/>
                    </a:lnTo>
                    <a:lnTo>
                      <a:pt x="17" y="3"/>
                    </a:lnTo>
                    <a:lnTo>
                      <a:pt x="17" y="2"/>
                    </a:lnTo>
                    <a:lnTo>
                      <a:pt x="17" y="3"/>
                    </a:lnTo>
                    <a:lnTo>
                      <a:pt x="17" y="2"/>
                    </a:lnTo>
                    <a:lnTo>
                      <a:pt x="17" y="2"/>
                    </a:lnTo>
                    <a:lnTo>
                      <a:pt x="17" y="3"/>
                    </a:lnTo>
                    <a:lnTo>
                      <a:pt x="17" y="2"/>
                    </a:lnTo>
                    <a:lnTo>
                      <a:pt x="17" y="3"/>
                    </a:lnTo>
                    <a:lnTo>
                      <a:pt x="17" y="2"/>
                    </a:lnTo>
                    <a:lnTo>
                      <a:pt x="17" y="3"/>
                    </a:lnTo>
                    <a:lnTo>
                      <a:pt x="17" y="2"/>
                    </a:lnTo>
                    <a:lnTo>
                      <a:pt x="17"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8"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20" y="3"/>
                    </a:lnTo>
                    <a:lnTo>
                      <a:pt x="20" y="2"/>
                    </a:lnTo>
                    <a:lnTo>
                      <a:pt x="20" y="3"/>
                    </a:lnTo>
                    <a:lnTo>
                      <a:pt x="20" y="3"/>
                    </a:lnTo>
                    <a:lnTo>
                      <a:pt x="20" y="2"/>
                    </a:lnTo>
                    <a:lnTo>
                      <a:pt x="20" y="3"/>
                    </a:lnTo>
                    <a:lnTo>
                      <a:pt x="21" y="2"/>
                    </a:lnTo>
                    <a:lnTo>
                      <a:pt x="21" y="3"/>
                    </a:lnTo>
                    <a:lnTo>
                      <a:pt x="21" y="3"/>
                    </a:lnTo>
                    <a:lnTo>
                      <a:pt x="21" y="2"/>
                    </a:lnTo>
                    <a:lnTo>
                      <a:pt x="21" y="3"/>
                    </a:lnTo>
                    <a:lnTo>
                      <a:pt x="21" y="2"/>
                    </a:lnTo>
                    <a:lnTo>
                      <a:pt x="21" y="3"/>
                    </a:lnTo>
                    <a:lnTo>
                      <a:pt x="21" y="2"/>
                    </a:lnTo>
                    <a:lnTo>
                      <a:pt x="21" y="3"/>
                    </a:lnTo>
                    <a:lnTo>
                      <a:pt x="21" y="3"/>
                    </a:lnTo>
                    <a:lnTo>
                      <a:pt x="21" y="2"/>
                    </a:lnTo>
                    <a:lnTo>
                      <a:pt x="21" y="3"/>
                    </a:lnTo>
                    <a:lnTo>
                      <a:pt x="21" y="2"/>
                    </a:lnTo>
                    <a:lnTo>
                      <a:pt x="21" y="3"/>
                    </a:lnTo>
                    <a:lnTo>
                      <a:pt x="21" y="2"/>
                    </a:lnTo>
                    <a:lnTo>
                      <a:pt x="21" y="3"/>
                    </a:lnTo>
                    <a:lnTo>
                      <a:pt x="21" y="2"/>
                    </a:lnTo>
                    <a:lnTo>
                      <a:pt x="21" y="3"/>
                    </a:lnTo>
                    <a:lnTo>
                      <a:pt x="21" y="2"/>
                    </a:lnTo>
                    <a:lnTo>
                      <a:pt x="22" y="2"/>
                    </a:lnTo>
                    <a:lnTo>
                      <a:pt x="22" y="1"/>
                    </a:lnTo>
                    <a:lnTo>
                      <a:pt x="22" y="2"/>
                    </a:lnTo>
                    <a:lnTo>
                      <a:pt x="22" y="2"/>
                    </a:lnTo>
                    <a:lnTo>
                      <a:pt x="22" y="1"/>
                    </a:lnTo>
                    <a:lnTo>
                      <a:pt x="22" y="2"/>
                    </a:lnTo>
                    <a:lnTo>
                      <a:pt x="22" y="1"/>
                    </a:lnTo>
                    <a:lnTo>
                      <a:pt x="22" y="2"/>
                    </a:lnTo>
                    <a:lnTo>
                      <a:pt x="22" y="1"/>
                    </a:lnTo>
                    <a:lnTo>
                      <a:pt x="22" y="2"/>
                    </a:lnTo>
                    <a:lnTo>
                      <a:pt x="22" y="1"/>
                    </a:lnTo>
                    <a:lnTo>
                      <a:pt x="22" y="1"/>
                    </a:lnTo>
                    <a:lnTo>
                      <a:pt x="22" y="2"/>
                    </a:lnTo>
                    <a:lnTo>
                      <a:pt x="22" y="2"/>
                    </a:lnTo>
                    <a:lnTo>
                      <a:pt x="22" y="1"/>
                    </a:lnTo>
                    <a:lnTo>
                      <a:pt x="22" y="2"/>
                    </a:lnTo>
                    <a:lnTo>
                      <a:pt x="23" y="2"/>
                    </a:lnTo>
                    <a:lnTo>
                      <a:pt x="23" y="3"/>
                    </a:lnTo>
                    <a:lnTo>
                      <a:pt x="23" y="3"/>
                    </a:lnTo>
                    <a:lnTo>
                      <a:pt x="23" y="2"/>
                    </a:lnTo>
                    <a:lnTo>
                      <a:pt x="23" y="3"/>
                    </a:lnTo>
                    <a:lnTo>
                      <a:pt x="23" y="2"/>
                    </a:lnTo>
                    <a:lnTo>
                      <a:pt x="23" y="3"/>
                    </a:lnTo>
                    <a:lnTo>
                      <a:pt x="23" y="3"/>
                    </a:lnTo>
                    <a:lnTo>
                      <a:pt x="23" y="2"/>
                    </a:lnTo>
                    <a:lnTo>
                      <a:pt x="23" y="3"/>
                    </a:lnTo>
                    <a:lnTo>
                      <a:pt x="24" y="3"/>
                    </a:lnTo>
                    <a:lnTo>
                      <a:pt x="24" y="2"/>
                    </a:lnTo>
                    <a:lnTo>
                      <a:pt x="24" y="3"/>
                    </a:lnTo>
                    <a:lnTo>
                      <a:pt x="24" y="3"/>
                    </a:lnTo>
                    <a:lnTo>
                      <a:pt x="24" y="2"/>
                    </a:lnTo>
                    <a:lnTo>
                      <a:pt x="24" y="3"/>
                    </a:lnTo>
                    <a:lnTo>
                      <a:pt x="24" y="3"/>
                    </a:lnTo>
                    <a:lnTo>
                      <a:pt x="24" y="2"/>
                    </a:lnTo>
                    <a:lnTo>
                      <a:pt x="24" y="3"/>
                    </a:lnTo>
                    <a:lnTo>
                      <a:pt x="24" y="3"/>
                    </a:lnTo>
                    <a:lnTo>
                      <a:pt x="24" y="3"/>
                    </a:lnTo>
                    <a:lnTo>
                      <a:pt x="24" y="3"/>
                    </a:lnTo>
                    <a:lnTo>
                      <a:pt x="24" y="3"/>
                    </a:lnTo>
                    <a:lnTo>
                      <a:pt x="24" y="2"/>
                    </a:lnTo>
                    <a:lnTo>
                      <a:pt x="24" y="3"/>
                    </a:lnTo>
                    <a:lnTo>
                      <a:pt x="25" y="3"/>
                    </a:lnTo>
                    <a:lnTo>
                      <a:pt x="25" y="3"/>
                    </a:lnTo>
                    <a:lnTo>
                      <a:pt x="25" y="3"/>
                    </a:lnTo>
                    <a:lnTo>
                      <a:pt x="26" y="3"/>
                    </a:lnTo>
                    <a:lnTo>
                      <a:pt x="26" y="2"/>
                    </a:lnTo>
                    <a:lnTo>
                      <a:pt x="26" y="3"/>
                    </a:lnTo>
                    <a:lnTo>
                      <a:pt x="26" y="2"/>
                    </a:lnTo>
                    <a:lnTo>
                      <a:pt x="26" y="3"/>
                    </a:lnTo>
                    <a:lnTo>
                      <a:pt x="26" y="3"/>
                    </a:lnTo>
                    <a:lnTo>
                      <a:pt x="26" y="2"/>
                    </a:lnTo>
                    <a:lnTo>
                      <a:pt x="26" y="2"/>
                    </a:lnTo>
                    <a:lnTo>
                      <a:pt x="26" y="3"/>
                    </a:lnTo>
                    <a:lnTo>
                      <a:pt x="26" y="2"/>
                    </a:lnTo>
                    <a:lnTo>
                      <a:pt x="26" y="2"/>
                    </a:lnTo>
                    <a:lnTo>
                      <a:pt x="26" y="3"/>
                    </a:lnTo>
                    <a:lnTo>
                      <a:pt x="26" y="2"/>
                    </a:lnTo>
                    <a:lnTo>
                      <a:pt x="27" y="2"/>
                    </a:lnTo>
                    <a:lnTo>
                      <a:pt x="27" y="3"/>
                    </a:lnTo>
                    <a:lnTo>
                      <a:pt x="27" y="2"/>
                    </a:lnTo>
                    <a:lnTo>
                      <a:pt x="27" y="2"/>
                    </a:lnTo>
                    <a:lnTo>
                      <a:pt x="27" y="3"/>
                    </a:lnTo>
                    <a:lnTo>
                      <a:pt x="27" y="2"/>
                    </a:lnTo>
                    <a:lnTo>
                      <a:pt x="27" y="2"/>
                    </a:lnTo>
                    <a:lnTo>
                      <a:pt x="27" y="3"/>
                    </a:lnTo>
                    <a:lnTo>
                      <a:pt x="27" y="2"/>
                    </a:lnTo>
                    <a:lnTo>
                      <a:pt x="27" y="2"/>
                    </a:lnTo>
                    <a:lnTo>
                      <a:pt x="27" y="3"/>
                    </a:lnTo>
                    <a:lnTo>
                      <a:pt x="27" y="2"/>
                    </a:lnTo>
                    <a:lnTo>
                      <a:pt x="27" y="2"/>
                    </a:lnTo>
                    <a:lnTo>
                      <a:pt x="28" y="3"/>
                    </a:lnTo>
                    <a:lnTo>
                      <a:pt x="28" y="2"/>
                    </a:lnTo>
                    <a:lnTo>
                      <a:pt x="28" y="2"/>
                    </a:lnTo>
                    <a:lnTo>
                      <a:pt x="28" y="3"/>
                    </a:lnTo>
                    <a:lnTo>
                      <a:pt x="28" y="2"/>
                    </a:lnTo>
                    <a:lnTo>
                      <a:pt x="28" y="3"/>
                    </a:lnTo>
                    <a:lnTo>
                      <a:pt x="28" y="2"/>
                    </a:lnTo>
                    <a:lnTo>
                      <a:pt x="28" y="3"/>
                    </a:lnTo>
                    <a:lnTo>
                      <a:pt x="28" y="3"/>
                    </a:lnTo>
                    <a:lnTo>
                      <a:pt x="28" y="2"/>
                    </a:lnTo>
                    <a:lnTo>
                      <a:pt x="28" y="3"/>
                    </a:lnTo>
                    <a:lnTo>
                      <a:pt x="28" y="2"/>
                    </a:lnTo>
                    <a:lnTo>
                      <a:pt x="28" y="3"/>
                    </a:lnTo>
                    <a:lnTo>
                      <a:pt x="28" y="2"/>
                    </a:lnTo>
                    <a:lnTo>
                      <a:pt x="28" y="2"/>
                    </a:lnTo>
                    <a:lnTo>
                      <a:pt x="28" y="1"/>
                    </a:lnTo>
                    <a:lnTo>
                      <a:pt x="29" y="2"/>
                    </a:lnTo>
                    <a:lnTo>
                      <a:pt x="29" y="1"/>
                    </a:lnTo>
                    <a:lnTo>
                      <a:pt x="29" y="2"/>
                    </a:lnTo>
                    <a:lnTo>
                      <a:pt x="29" y="1"/>
                    </a:lnTo>
                    <a:lnTo>
                      <a:pt x="29" y="2"/>
                    </a:lnTo>
                    <a:lnTo>
                      <a:pt x="29" y="1"/>
                    </a:lnTo>
                    <a:lnTo>
                      <a:pt x="29" y="1"/>
                    </a:lnTo>
                    <a:lnTo>
                      <a:pt x="29" y="2"/>
                    </a:lnTo>
                    <a:lnTo>
                      <a:pt x="29" y="2"/>
                    </a:lnTo>
                    <a:lnTo>
                      <a:pt x="29" y="1"/>
                    </a:lnTo>
                    <a:lnTo>
                      <a:pt x="29" y="2"/>
                    </a:lnTo>
                    <a:lnTo>
                      <a:pt x="30" y="2"/>
                    </a:lnTo>
                    <a:lnTo>
                      <a:pt x="30" y="3"/>
                    </a:lnTo>
                    <a:lnTo>
                      <a:pt x="30" y="2"/>
                    </a:lnTo>
                    <a:lnTo>
                      <a:pt x="30" y="2"/>
                    </a:lnTo>
                    <a:lnTo>
                      <a:pt x="30" y="3"/>
                    </a:lnTo>
                    <a:lnTo>
                      <a:pt x="30" y="2"/>
                    </a:lnTo>
                    <a:lnTo>
                      <a:pt x="30" y="2"/>
                    </a:lnTo>
                    <a:lnTo>
                      <a:pt x="30" y="3"/>
                    </a:lnTo>
                    <a:lnTo>
                      <a:pt x="30" y="2"/>
                    </a:lnTo>
                    <a:lnTo>
                      <a:pt x="30" y="2"/>
                    </a:lnTo>
                    <a:lnTo>
                      <a:pt x="30" y="3"/>
                    </a:lnTo>
                    <a:lnTo>
                      <a:pt x="30" y="2"/>
                    </a:lnTo>
                    <a:lnTo>
                      <a:pt x="30" y="3"/>
                    </a:lnTo>
                    <a:lnTo>
                      <a:pt x="31" y="3"/>
                    </a:lnTo>
                    <a:lnTo>
                      <a:pt x="31" y="2"/>
                    </a:lnTo>
                    <a:lnTo>
                      <a:pt x="31" y="3"/>
                    </a:lnTo>
                    <a:lnTo>
                      <a:pt x="31" y="2"/>
                    </a:lnTo>
                    <a:lnTo>
                      <a:pt x="31" y="3"/>
                    </a:lnTo>
                    <a:lnTo>
                      <a:pt x="31" y="2"/>
                    </a:lnTo>
                    <a:lnTo>
                      <a:pt x="31" y="3"/>
                    </a:lnTo>
                    <a:lnTo>
                      <a:pt x="31" y="2"/>
                    </a:lnTo>
                    <a:lnTo>
                      <a:pt x="31" y="2"/>
                    </a:lnTo>
                    <a:lnTo>
                      <a:pt x="31" y="3"/>
                    </a:lnTo>
                    <a:lnTo>
                      <a:pt x="31" y="2"/>
                    </a:lnTo>
                    <a:lnTo>
                      <a:pt x="31" y="2"/>
                    </a:lnTo>
                    <a:lnTo>
                      <a:pt x="31" y="3"/>
                    </a:lnTo>
                    <a:lnTo>
                      <a:pt x="31" y="2"/>
                    </a:lnTo>
                    <a:lnTo>
                      <a:pt x="32" y="2"/>
                    </a:lnTo>
                    <a:lnTo>
                      <a:pt x="32" y="3"/>
                    </a:lnTo>
                    <a:lnTo>
                      <a:pt x="32" y="3"/>
                    </a:lnTo>
                    <a:lnTo>
                      <a:pt x="32" y="2"/>
                    </a:lnTo>
                    <a:lnTo>
                      <a:pt x="32" y="2"/>
                    </a:lnTo>
                    <a:lnTo>
                      <a:pt x="32" y="3"/>
                    </a:lnTo>
                    <a:lnTo>
                      <a:pt x="32" y="3"/>
                    </a:lnTo>
                    <a:lnTo>
                      <a:pt x="32" y="2"/>
                    </a:lnTo>
                    <a:lnTo>
                      <a:pt x="32" y="3"/>
                    </a:lnTo>
                    <a:lnTo>
                      <a:pt x="32" y="2"/>
                    </a:lnTo>
                    <a:lnTo>
                      <a:pt x="32" y="3"/>
                    </a:lnTo>
                    <a:lnTo>
                      <a:pt x="32" y="2"/>
                    </a:lnTo>
                    <a:lnTo>
                      <a:pt x="32" y="3"/>
                    </a:lnTo>
                    <a:lnTo>
                      <a:pt x="33" y="3"/>
                    </a:lnTo>
                    <a:lnTo>
                      <a:pt x="33" y="3"/>
                    </a:lnTo>
                    <a:lnTo>
                      <a:pt x="33" y="3"/>
                    </a:lnTo>
                    <a:lnTo>
                      <a:pt x="33" y="3"/>
                    </a:lnTo>
                    <a:lnTo>
                      <a:pt x="33" y="3"/>
                    </a:lnTo>
                    <a:lnTo>
                      <a:pt x="33" y="3"/>
                    </a:lnTo>
                    <a:lnTo>
                      <a:pt x="34" y="3"/>
                    </a:lnTo>
                    <a:lnTo>
                      <a:pt x="34" y="3"/>
                    </a:lnTo>
                    <a:lnTo>
                      <a:pt x="34" y="3"/>
                    </a:lnTo>
                    <a:lnTo>
                      <a:pt x="34" y="3"/>
                    </a:lnTo>
                    <a:lnTo>
                      <a:pt x="35" y="2"/>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6" y="3"/>
                    </a:lnTo>
                    <a:lnTo>
                      <a:pt x="36" y="3"/>
                    </a:lnTo>
                    <a:lnTo>
                      <a:pt x="36" y="3"/>
                    </a:lnTo>
                    <a:lnTo>
                      <a:pt x="36" y="3"/>
                    </a:lnTo>
                    <a:lnTo>
                      <a:pt x="36" y="3"/>
                    </a:lnTo>
                    <a:lnTo>
                      <a:pt x="36" y="3"/>
                    </a:lnTo>
                    <a:lnTo>
                      <a:pt x="36" y="2"/>
                    </a:lnTo>
                    <a:lnTo>
                      <a:pt x="36" y="3"/>
                    </a:lnTo>
                    <a:lnTo>
                      <a:pt x="36" y="2"/>
                    </a:lnTo>
                    <a:lnTo>
                      <a:pt x="36" y="3"/>
                    </a:lnTo>
                    <a:lnTo>
                      <a:pt x="36" y="2"/>
                    </a:lnTo>
                    <a:lnTo>
                      <a:pt x="36" y="3"/>
                    </a:lnTo>
                    <a:lnTo>
                      <a:pt x="36" y="2"/>
                    </a:lnTo>
                    <a:lnTo>
                      <a:pt x="36" y="3"/>
                    </a:lnTo>
                    <a:lnTo>
                      <a:pt x="36" y="3"/>
                    </a:lnTo>
                    <a:lnTo>
                      <a:pt x="36" y="2"/>
                    </a:lnTo>
                    <a:lnTo>
                      <a:pt x="36" y="3"/>
                    </a:lnTo>
                    <a:lnTo>
                      <a:pt x="37" y="3"/>
                    </a:lnTo>
                    <a:lnTo>
                      <a:pt x="37" y="3"/>
                    </a:lnTo>
                    <a:lnTo>
                      <a:pt x="37" y="3"/>
                    </a:lnTo>
                    <a:lnTo>
                      <a:pt x="37" y="3"/>
                    </a:lnTo>
                    <a:lnTo>
                      <a:pt x="37"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8"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40" y="3"/>
                    </a:lnTo>
                    <a:lnTo>
                      <a:pt x="40" y="3"/>
                    </a:lnTo>
                    <a:lnTo>
                      <a:pt x="40" y="3"/>
                    </a:lnTo>
                    <a:lnTo>
                      <a:pt x="40" y="3"/>
                    </a:lnTo>
                    <a:lnTo>
                      <a:pt x="40" y="3"/>
                    </a:lnTo>
                    <a:lnTo>
                      <a:pt x="40" y="3"/>
                    </a:lnTo>
                    <a:lnTo>
                      <a:pt x="40" y="3"/>
                    </a:lnTo>
                    <a:lnTo>
                      <a:pt x="40" y="3"/>
                    </a:lnTo>
                    <a:lnTo>
                      <a:pt x="40" y="3"/>
                    </a:lnTo>
                    <a:lnTo>
                      <a:pt x="41" y="3"/>
                    </a:lnTo>
                    <a:lnTo>
                      <a:pt x="41" y="3"/>
                    </a:lnTo>
                    <a:lnTo>
                      <a:pt x="41" y="3"/>
                    </a:lnTo>
                    <a:lnTo>
                      <a:pt x="41" y="3"/>
                    </a:lnTo>
                    <a:lnTo>
                      <a:pt x="41" y="3"/>
                    </a:lnTo>
                    <a:lnTo>
                      <a:pt x="41" y="3"/>
                    </a:lnTo>
                    <a:lnTo>
                      <a:pt x="41" y="3"/>
                    </a:lnTo>
                    <a:lnTo>
                      <a:pt x="41" y="1"/>
                    </a:lnTo>
                    <a:lnTo>
                      <a:pt x="41" y="3"/>
                    </a:lnTo>
                    <a:lnTo>
                      <a:pt x="41" y="3"/>
                    </a:lnTo>
                    <a:lnTo>
                      <a:pt x="41" y="2"/>
                    </a:lnTo>
                    <a:lnTo>
                      <a:pt x="41" y="3"/>
                    </a:lnTo>
                    <a:lnTo>
                      <a:pt x="42" y="3"/>
                    </a:lnTo>
                    <a:lnTo>
                      <a:pt x="42" y="3"/>
                    </a:lnTo>
                    <a:lnTo>
                      <a:pt x="42" y="3"/>
                    </a:lnTo>
                    <a:lnTo>
                      <a:pt x="42" y="3"/>
                    </a:lnTo>
                    <a:lnTo>
                      <a:pt x="42" y="3"/>
                    </a:lnTo>
                    <a:lnTo>
                      <a:pt x="42" y="3"/>
                    </a:lnTo>
                    <a:lnTo>
                      <a:pt x="42" y="2"/>
                    </a:lnTo>
                    <a:lnTo>
                      <a:pt x="42" y="3"/>
                    </a:lnTo>
                    <a:lnTo>
                      <a:pt x="43" y="3"/>
                    </a:lnTo>
                    <a:lnTo>
                      <a:pt x="43" y="2"/>
                    </a:lnTo>
                    <a:lnTo>
                      <a:pt x="43" y="3"/>
                    </a:lnTo>
                    <a:lnTo>
                      <a:pt x="43" y="2"/>
                    </a:lnTo>
                    <a:lnTo>
                      <a:pt x="43" y="2"/>
                    </a:lnTo>
                    <a:lnTo>
                      <a:pt x="43" y="1"/>
                    </a:lnTo>
                    <a:lnTo>
                      <a:pt x="43" y="1"/>
                    </a:lnTo>
                    <a:lnTo>
                      <a:pt x="43" y="1"/>
                    </a:lnTo>
                    <a:lnTo>
                      <a:pt x="43" y="1"/>
                    </a:lnTo>
                    <a:lnTo>
                      <a:pt x="43" y="1"/>
                    </a:lnTo>
                    <a:lnTo>
                      <a:pt x="43" y="1"/>
                    </a:lnTo>
                    <a:lnTo>
                      <a:pt x="44" y="1"/>
                    </a:lnTo>
                    <a:lnTo>
                      <a:pt x="44" y="0"/>
                    </a:lnTo>
                    <a:lnTo>
                      <a:pt x="44" y="1"/>
                    </a:lnTo>
                    <a:lnTo>
                      <a:pt x="44" y="0"/>
                    </a:lnTo>
                    <a:lnTo>
                      <a:pt x="44" y="0"/>
                    </a:lnTo>
                    <a:lnTo>
                      <a:pt x="44" y="1"/>
                    </a:lnTo>
                    <a:lnTo>
                      <a:pt x="44" y="1"/>
                    </a:lnTo>
                    <a:lnTo>
                      <a:pt x="44" y="0"/>
                    </a:lnTo>
                    <a:lnTo>
                      <a:pt x="44" y="1"/>
                    </a:lnTo>
                    <a:lnTo>
                      <a:pt x="44" y="0"/>
                    </a:lnTo>
                    <a:lnTo>
                      <a:pt x="44" y="1"/>
                    </a:lnTo>
                    <a:lnTo>
                      <a:pt x="44" y="1"/>
                    </a:lnTo>
                    <a:lnTo>
                      <a:pt x="44" y="0"/>
                    </a:lnTo>
                    <a:lnTo>
                      <a:pt x="44" y="1"/>
                    </a:lnTo>
                    <a:lnTo>
                      <a:pt x="44" y="0"/>
                    </a:lnTo>
                    <a:lnTo>
                      <a:pt x="44" y="0"/>
                    </a:lnTo>
                    <a:lnTo>
                      <a:pt x="44" y="1"/>
                    </a:lnTo>
                    <a:lnTo>
                      <a:pt x="44" y="0"/>
                    </a:lnTo>
                    <a:lnTo>
                      <a:pt x="44" y="1"/>
                    </a:lnTo>
                    <a:lnTo>
                      <a:pt x="45" y="1"/>
                    </a:lnTo>
                    <a:lnTo>
                      <a:pt x="45" y="1"/>
                    </a:lnTo>
                    <a:lnTo>
                      <a:pt x="45" y="1"/>
                    </a:lnTo>
                    <a:lnTo>
                      <a:pt x="45" y="1"/>
                    </a:lnTo>
                    <a:lnTo>
                      <a:pt x="45" y="1"/>
                    </a:lnTo>
                    <a:lnTo>
                      <a:pt x="45" y="1"/>
                    </a:lnTo>
                    <a:lnTo>
                      <a:pt x="45" y="1"/>
                    </a:lnTo>
                    <a:lnTo>
                      <a:pt x="45" y="1"/>
                    </a:lnTo>
                    <a:lnTo>
                      <a:pt x="45" y="1"/>
                    </a:lnTo>
                    <a:lnTo>
                      <a:pt x="45" y="1"/>
                    </a:lnTo>
                  </a:path>
                </a:pathLst>
              </a:custGeom>
              <a:noFill/>
              <a:ln w="0">
                <a:solidFill>
                  <a:srgbClr val="FFFF66"/>
                </a:solidFill>
                <a:prstDash val="solid"/>
                <a:round/>
                <a:headEnd/>
                <a:tailEnd/>
              </a:ln>
            </p:spPr>
            <p:txBody>
              <a:bodyPr/>
              <a:lstStyle/>
              <a:p>
                <a:endParaRPr lang="en-GB"/>
              </a:p>
            </p:txBody>
          </p:sp>
          <p:sp>
            <p:nvSpPr>
              <p:cNvPr id="214042" name="Freeform 26"/>
              <p:cNvSpPr>
                <a:spLocks/>
              </p:cNvSpPr>
              <p:nvPr/>
            </p:nvSpPr>
            <p:spPr bwMode="auto">
              <a:xfrm>
                <a:off x="-475" y="1928"/>
                <a:ext cx="319" cy="297"/>
              </a:xfrm>
              <a:custGeom>
                <a:avLst/>
                <a:gdLst/>
                <a:ahLst/>
                <a:cxnLst>
                  <a:cxn ang="0">
                    <a:pos x="0" y="0"/>
                  </a:cxn>
                  <a:cxn ang="0">
                    <a:pos x="1" y="0"/>
                  </a:cxn>
                  <a:cxn ang="0">
                    <a:pos x="1" y="0"/>
                  </a:cxn>
                  <a:cxn ang="0">
                    <a:pos x="2" y="1"/>
                  </a:cxn>
                  <a:cxn ang="0">
                    <a:pos x="3" y="0"/>
                  </a:cxn>
                  <a:cxn ang="0">
                    <a:pos x="4" y="0"/>
                  </a:cxn>
                  <a:cxn ang="0">
                    <a:pos x="4" y="2"/>
                  </a:cxn>
                  <a:cxn ang="0">
                    <a:pos x="5" y="2"/>
                  </a:cxn>
                  <a:cxn ang="0">
                    <a:pos x="7" y="2"/>
                  </a:cxn>
                  <a:cxn ang="0">
                    <a:pos x="7" y="2"/>
                  </a:cxn>
                  <a:cxn ang="0">
                    <a:pos x="8" y="1"/>
                  </a:cxn>
                  <a:cxn ang="0">
                    <a:pos x="9" y="7"/>
                  </a:cxn>
                  <a:cxn ang="0">
                    <a:pos x="10" y="10"/>
                  </a:cxn>
                  <a:cxn ang="0">
                    <a:pos x="10" y="11"/>
                  </a:cxn>
                  <a:cxn ang="0">
                    <a:pos x="11" y="13"/>
                  </a:cxn>
                  <a:cxn ang="0">
                    <a:pos x="11" y="13"/>
                  </a:cxn>
                  <a:cxn ang="0">
                    <a:pos x="12" y="15"/>
                  </a:cxn>
                  <a:cxn ang="0">
                    <a:pos x="12" y="17"/>
                  </a:cxn>
                  <a:cxn ang="0">
                    <a:pos x="13" y="18"/>
                  </a:cxn>
                  <a:cxn ang="0">
                    <a:pos x="14" y="20"/>
                  </a:cxn>
                  <a:cxn ang="0">
                    <a:pos x="14" y="20"/>
                  </a:cxn>
                  <a:cxn ang="0">
                    <a:pos x="15" y="22"/>
                  </a:cxn>
                  <a:cxn ang="0">
                    <a:pos x="16" y="23"/>
                  </a:cxn>
                  <a:cxn ang="0">
                    <a:pos x="17" y="24"/>
                  </a:cxn>
                  <a:cxn ang="0">
                    <a:pos x="17" y="25"/>
                  </a:cxn>
                  <a:cxn ang="0">
                    <a:pos x="18" y="25"/>
                  </a:cxn>
                  <a:cxn ang="0">
                    <a:pos x="18" y="25"/>
                  </a:cxn>
                  <a:cxn ang="0">
                    <a:pos x="19" y="26"/>
                  </a:cxn>
                  <a:cxn ang="0">
                    <a:pos x="19" y="27"/>
                  </a:cxn>
                  <a:cxn ang="0">
                    <a:pos x="20" y="27"/>
                  </a:cxn>
                  <a:cxn ang="0">
                    <a:pos x="21" y="29"/>
                  </a:cxn>
                  <a:cxn ang="0">
                    <a:pos x="22" y="29"/>
                  </a:cxn>
                  <a:cxn ang="0">
                    <a:pos x="22" y="29"/>
                  </a:cxn>
                  <a:cxn ang="0">
                    <a:pos x="24" y="29"/>
                  </a:cxn>
                  <a:cxn ang="0">
                    <a:pos x="25" y="30"/>
                  </a:cxn>
                  <a:cxn ang="0">
                    <a:pos x="25" y="29"/>
                  </a:cxn>
                  <a:cxn ang="0">
                    <a:pos x="26" y="29"/>
                  </a:cxn>
                  <a:cxn ang="0">
                    <a:pos x="26" y="30"/>
                  </a:cxn>
                  <a:cxn ang="0">
                    <a:pos x="27" y="31"/>
                  </a:cxn>
                  <a:cxn ang="0">
                    <a:pos x="28" y="32"/>
                  </a:cxn>
                  <a:cxn ang="0">
                    <a:pos x="28" y="32"/>
                  </a:cxn>
                  <a:cxn ang="0">
                    <a:pos x="29" y="31"/>
                  </a:cxn>
                  <a:cxn ang="0">
                    <a:pos x="29" y="32"/>
                  </a:cxn>
                  <a:cxn ang="0">
                    <a:pos x="29" y="32"/>
                  </a:cxn>
                  <a:cxn ang="0">
                    <a:pos x="30" y="32"/>
                  </a:cxn>
                  <a:cxn ang="0">
                    <a:pos x="31" y="32"/>
                  </a:cxn>
                  <a:cxn ang="0">
                    <a:pos x="31" y="32"/>
                  </a:cxn>
                  <a:cxn ang="0">
                    <a:pos x="32" y="32"/>
                  </a:cxn>
                  <a:cxn ang="0">
                    <a:pos x="32" y="32"/>
                  </a:cxn>
                  <a:cxn ang="0">
                    <a:pos x="32" y="32"/>
                  </a:cxn>
                  <a:cxn ang="0">
                    <a:pos x="33" y="32"/>
                  </a:cxn>
                  <a:cxn ang="0">
                    <a:pos x="34" y="33"/>
                  </a:cxn>
                  <a:cxn ang="0">
                    <a:pos x="34" y="32"/>
                  </a:cxn>
                  <a:cxn ang="0">
                    <a:pos x="35" y="33"/>
                  </a:cxn>
                  <a:cxn ang="0">
                    <a:pos x="36" y="32"/>
                  </a:cxn>
                  <a:cxn ang="0">
                    <a:pos x="36" y="32"/>
                  </a:cxn>
                  <a:cxn ang="0">
                    <a:pos x="37" y="33"/>
                  </a:cxn>
                  <a:cxn ang="0">
                    <a:pos x="38" y="32"/>
                  </a:cxn>
                  <a:cxn ang="0">
                    <a:pos x="38" y="32"/>
                  </a:cxn>
                  <a:cxn ang="0">
                    <a:pos x="39" y="32"/>
                  </a:cxn>
                  <a:cxn ang="0">
                    <a:pos x="40" y="33"/>
                  </a:cxn>
                  <a:cxn ang="0">
                    <a:pos x="40" y="33"/>
                  </a:cxn>
                </a:cxnLst>
                <a:rect l="0" t="0" r="r" b="b"/>
                <a:pathLst>
                  <a:path w="40" h="33">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2"/>
                    </a:lnTo>
                    <a:lnTo>
                      <a:pt x="1" y="0"/>
                    </a:lnTo>
                    <a:lnTo>
                      <a:pt x="1" y="0"/>
                    </a:lnTo>
                    <a:lnTo>
                      <a:pt x="2" y="0"/>
                    </a:lnTo>
                    <a:lnTo>
                      <a:pt x="2" y="1"/>
                    </a:lnTo>
                    <a:lnTo>
                      <a:pt x="2" y="0"/>
                    </a:lnTo>
                    <a:lnTo>
                      <a:pt x="2" y="1"/>
                    </a:lnTo>
                    <a:lnTo>
                      <a:pt x="2" y="0"/>
                    </a:lnTo>
                    <a:lnTo>
                      <a:pt x="2" y="1"/>
                    </a:lnTo>
                    <a:lnTo>
                      <a:pt x="2" y="1"/>
                    </a:lnTo>
                    <a:lnTo>
                      <a:pt x="2" y="0"/>
                    </a:lnTo>
                    <a:lnTo>
                      <a:pt x="2" y="1"/>
                    </a:lnTo>
                    <a:lnTo>
                      <a:pt x="2" y="1"/>
                    </a:lnTo>
                    <a:lnTo>
                      <a:pt x="2" y="0"/>
                    </a:lnTo>
                    <a:lnTo>
                      <a:pt x="2" y="1"/>
                    </a:lnTo>
                    <a:lnTo>
                      <a:pt x="2" y="1"/>
                    </a:lnTo>
                    <a:lnTo>
                      <a:pt x="2" y="0"/>
                    </a:lnTo>
                    <a:lnTo>
                      <a:pt x="2" y="1"/>
                    </a:lnTo>
                    <a:lnTo>
                      <a:pt x="3" y="1"/>
                    </a:lnTo>
                    <a:lnTo>
                      <a:pt x="3" y="2"/>
                    </a:lnTo>
                    <a:lnTo>
                      <a:pt x="3" y="1"/>
                    </a:lnTo>
                    <a:lnTo>
                      <a:pt x="3" y="1"/>
                    </a:lnTo>
                    <a:lnTo>
                      <a:pt x="3" y="0"/>
                    </a:lnTo>
                    <a:lnTo>
                      <a:pt x="3" y="1"/>
                    </a:lnTo>
                    <a:lnTo>
                      <a:pt x="3" y="0"/>
                    </a:lnTo>
                    <a:lnTo>
                      <a:pt x="3" y="0"/>
                    </a:lnTo>
                    <a:lnTo>
                      <a:pt x="3" y="1"/>
                    </a:lnTo>
                    <a:lnTo>
                      <a:pt x="3" y="0"/>
                    </a:lnTo>
                    <a:lnTo>
                      <a:pt x="3" y="1"/>
                    </a:lnTo>
                    <a:lnTo>
                      <a:pt x="3" y="0"/>
                    </a:lnTo>
                    <a:lnTo>
                      <a:pt x="4" y="0"/>
                    </a:lnTo>
                    <a:lnTo>
                      <a:pt x="4" y="1"/>
                    </a:lnTo>
                    <a:lnTo>
                      <a:pt x="4" y="0"/>
                    </a:lnTo>
                    <a:lnTo>
                      <a:pt x="4" y="1"/>
                    </a:lnTo>
                    <a:lnTo>
                      <a:pt x="4" y="0"/>
                    </a:lnTo>
                    <a:lnTo>
                      <a:pt x="4" y="1"/>
                    </a:lnTo>
                    <a:lnTo>
                      <a:pt x="4" y="1"/>
                    </a:lnTo>
                    <a:lnTo>
                      <a:pt x="4" y="2"/>
                    </a:lnTo>
                    <a:lnTo>
                      <a:pt x="4" y="1"/>
                    </a:lnTo>
                    <a:lnTo>
                      <a:pt x="4" y="1"/>
                    </a:lnTo>
                    <a:lnTo>
                      <a:pt x="4" y="2"/>
                    </a:lnTo>
                    <a:lnTo>
                      <a:pt x="4" y="1"/>
                    </a:lnTo>
                    <a:lnTo>
                      <a:pt x="4" y="2"/>
                    </a:lnTo>
                    <a:lnTo>
                      <a:pt x="4" y="1"/>
                    </a:lnTo>
                    <a:lnTo>
                      <a:pt x="4" y="2"/>
                    </a:lnTo>
                    <a:lnTo>
                      <a:pt x="4" y="1"/>
                    </a:lnTo>
                    <a:lnTo>
                      <a:pt x="5" y="1"/>
                    </a:lnTo>
                    <a:lnTo>
                      <a:pt x="5" y="2"/>
                    </a:lnTo>
                    <a:lnTo>
                      <a:pt x="5" y="2"/>
                    </a:lnTo>
                    <a:lnTo>
                      <a:pt x="5" y="1"/>
                    </a:lnTo>
                    <a:lnTo>
                      <a:pt x="5" y="2"/>
                    </a:lnTo>
                    <a:lnTo>
                      <a:pt x="5" y="1"/>
                    </a:lnTo>
                    <a:lnTo>
                      <a:pt x="5" y="2"/>
                    </a:lnTo>
                    <a:lnTo>
                      <a:pt x="5" y="2"/>
                    </a:lnTo>
                    <a:lnTo>
                      <a:pt x="5" y="1"/>
                    </a:lnTo>
                    <a:lnTo>
                      <a:pt x="5" y="2"/>
                    </a:lnTo>
                    <a:lnTo>
                      <a:pt x="6" y="2"/>
                    </a:lnTo>
                    <a:lnTo>
                      <a:pt x="6" y="2"/>
                    </a:lnTo>
                    <a:lnTo>
                      <a:pt x="6" y="2"/>
                    </a:lnTo>
                    <a:lnTo>
                      <a:pt x="6" y="2"/>
                    </a:lnTo>
                    <a:lnTo>
                      <a:pt x="6" y="2"/>
                    </a:lnTo>
                    <a:lnTo>
                      <a:pt x="6"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8" y="2"/>
                    </a:lnTo>
                    <a:lnTo>
                      <a:pt x="8" y="2"/>
                    </a:lnTo>
                    <a:lnTo>
                      <a:pt x="8" y="2"/>
                    </a:lnTo>
                    <a:lnTo>
                      <a:pt x="8" y="2"/>
                    </a:lnTo>
                    <a:lnTo>
                      <a:pt x="8" y="1"/>
                    </a:lnTo>
                    <a:lnTo>
                      <a:pt x="8" y="2"/>
                    </a:lnTo>
                    <a:lnTo>
                      <a:pt x="8" y="2"/>
                    </a:lnTo>
                    <a:lnTo>
                      <a:pt x="8" y="3"/>
                    </a:lnTo>
                    <a:lnTo>
                      <a:pt x="8" y="2"/>
                    </a:lnTo>
                    <a:cubicBezTo>
                      <a:pt x="9" y="3"/>
                      <a:pt x="9" y="4"/>
                      <a:pt x="9" y="5"/>
                    </a:cubicBezTo>
                    <a:lnTo>
                      <a:pt x="9" y="5"/>
                    </a:lnTo>
                    <a:lnTo>
                      <a:pt x="9" y="5"/>
                    </a:lnTo>
                    <a:lnTo>
                      <a:pt x="9" y="6"/>
                    </a:lnTo>
                    <a:lnTo>
                      <a:pt x="9" y="6"/>
                    </a:lnTo>
                    <a:lnTo>
                      <a:pt x="9" y="7"/>
                    </a:lnTo>
                    <a:lnTo>
                      <a:pt x="9" y="7"/>
                    </a:lnTo>
                    <a:lnTo>
                      <a:pt x="9" y="7"/>
                    </a:lnTo>
                    <a:lnTo>
                      <a:pt x="9" y="7"/>
                    </a:lnTo>
                    <a:lnTo>
                      <a:pt x="9" y="7"/>
                    </a:lnTo>
                    <a:lnTo>
                      <a:pt x="9" y="7"/>
                    </a:lnTo>
                    <a:lnTo>
                      <a:pt x="9" y="8"/>
                    </a:lnTo>
                    <a:lnTo>
                      <a:pt x="9" y="8"/>
                    </a:lnTo>
                    <a:lnTo>
                      <a:pt x="9" y="9"/>
                    </a:lnTo>
                    <a:lnTo>
                      <a:pt x="10" y="9"/>
                    </a:lnTo>
                    <a:lnTo>
                      <a:pt x="10" y="10"/>
                    </a:lnTo>
                    <a:lnTo>
                      <a:pt x="10" y="10"/>
                    </a:lnTo>
                    <a:lnTo>
                      <a:pt x="10" y="5"/>
                    </a:lnTo>
                    <a:lnTo>
                      <a:pt x="10" y="10"/>
                    </a:lnTo>
                    <a:lnTo>
                      <a:pt x="10" y="10"/>
                    </a:lnTo>
                    <a:lnTo>
                      <a:pt x="10" y="11"/>
                    </a:lnTo>
                    <a:lnTo>
                      <a:pt x="10" y="10"/>
                    </a:lnTo>
                    <a:lnTo>
                      <a:pt x="10" y="11"/>
                    </a:lnTo>
                    <a:lnTo>
                      <a:pt x="10" y="10"/>
                    </a:lnTo>
                    <a:lnTo>
                      <a:pt x="10" y="12"/>
                    </a:lnTo>
                    <a:lnTo>
                      <a:pt x="10" y="11"/>
                    </a:lnTo>
                    <a:lnTo>
                      <a:pt x="10" y="12"/>
                    </a:lnTo>
                    <a:lnTo>
                      <a:pt x="10" y="12"/>
                    </a:lnTo>
                    <a:lnTo>
                      <a:pt x="10" y="13"/>
                    </a:lnTo>
                    <a:lnTo>
                      <a:pt x="10" y="12"/>
                    </a:lnTo>
                    <a:lnTo>
                      <a:pt x="10" y="13"/>
                    </a:lnTo>
                    <a:lnTo>
                      <a:pt x="10" y="12"/>
                    </a:lnTo>
                    <a:lnTo>
                      <a:pt x="10" y="13"/>
                    </a:lnTo>
                    <a:lnTo>
                      <a:pt x="10" y="12"/>
                    </a:lnTo>
                    <a:lnTo>
                      <a:pt x="10" y="13"/>
                    </a:lnTo>
                    <a:lnTo>
                      <a:pt x="11" y="13"/>
                    </a:lnTo>
                    <a:lnTo>
                      <a:pt x="11" y="12"/>
                    </a:lnTo>
                    <a:lnTo>
                      <a:pt x="11" y="13"/>
                    </a:lnTo>
                    <a:lnTo>
                      <a:pt x="11" y="12"/>
                    </a:lnTo>
                    <a:lnTo>
                      <a:pt x="11" y="13"/>
                    </a:lnTo>
                    <a:lnTo>
                      <a:pt x="11" y="13"/>
                    </a:lnTo>
                    <a:lnTo>
                      <a:pt x="11" y="12"/>
                    </a:lnTo>
                    <a:lnTo>
                      <a:pt x="11" y="13"/>
                    </a:lnTo>
                    <a:lnTo>
                      <a:pt x="11" y="13"/>
                    </a:lnTo>
                    <a:lnTo>
                      <a:pt x="11" y="13"/>
                    </a:lnTo>
                    <a:lnTo>
                      <a:pt x="11" y="13"/>
                    </a:lnTo>
                    <a:lnTo>
                      <a:pt x="11" y="13"/>
                    </a:lnTo>
                    <a:lnTo>
                      <a:pt x="11" y="13"/>
                    </a:lnTo>
                    <a:lnTo>
                      <a:pt x="11" y="13"/>
                    </a:lnTo>
                    <a:lnTo>
                      <a:pt x="11" y="13"/>
                    </a:lnTo>
                    <a:lnTo>
                      <a:pt x="11" y="13"/>
                    </a:lnTo>
                    <a:lnTo>
                      <a:pt x="11" y="14"/>
                    </a:lnTo>
                    <a:lnTo>
                      <a:pt x="12" y="14"/>
                    </a:lnTo>
                    <a:lnTo>
                      <a:pt x="12" y="15"/>
                    </a:lnTo>
                    <a:lnTo>
                      <a:pt x="12" y="14"/>
                    </a:lnTo>
                    <a:lnTo>
                      <a:pt x="12" y="15"/>
                    </a:lnTo>
                    <a:lnTo>
                      <a:pt x="12" y="15"/>
                    </a:lnTo>
                    <a:lnTo>
                      <a:pt x="12" y="15"/>
                    </a:lnTo>
                    <a:lnTo>
                      <a:pt x="12" y="15"/>
                    </a:lnTo>
                    <a:lnTo>
                      <a:pt x="12" y="16"/>
                    </a:lnTo>
                    <a:lnTo>
                      <a:pt x="12" y="15"/>
                    </a:lnTo>
                    <a:lnTo>
                      <a:pt x="12" y="16"/>
                    </a:lnTo>
                    <a:lnTo>
                      <a:pt x="12" y="15"/>
                    </a:lnTo>
                    <a:lnTo>
                      <a:pt x="12" y="16"/>
                    </a:lnTo>
                    <a:lnTo>
                      <a:pt x="12" y="16"/>
                    </a:lnTo>
                    <a:lnTo>
                      <a:pt x="12" y="17"/>
                    </a:lnTo>
                    <a:lnTo>
                      <a:pt x="12" y="16"/>
                    </a:lnTo>
                    <a:lnTo>
                      <a:pt x="12" y="17"/>
                    </a:lnTo>
                    <a:lnTo>
                      <a:pt x="13" y="17"/>
                    </a:lnTo>
                    <a:lnTo>
                      <a:pt x="13" y="18"/>
                    </a:lnTo>
                    <a:lnTo>
                      <a:pt x="13" y="18"/>
                    </a:lnTo>
                    <a:lnTo>
                      <a:pt x="13" y="17"/>
                    </a:lnTo>
                    <a:lnTo>
                      <a:pt x="13" y="18"/>
                    </a:lnTo>
                    <a:lnTo>
                      <a:pt x="13" y="18"/>
                    </a:lnTo>
                    <a:lnTo>
                      <a:pt x="13" y="18"/>
                    </a:lnTo>
                    <a:lnTo>
                      <a:pt x="13" y="18"/>
                    </a:lnTo>
                    <a:lnTo>
                      <a:pt x="13" y="18"/>
                    </a:lnTo>
                    <a:lnTo>
                      <a:pt x="13" y="18"/>
                    </a:lnTo>
                    <a:lnTo>
                      <a:pt x="13" y="18"/>
                    </a:lnTo>
                    <a:lnTo>
                      <a:pt x="13" y="18"/>
                    </a:lnTo>
                    <a:lnTo>
                      <a:pt x="13" y="19"/>
                    </a:lnTo>
                    <a:lnTo>
                      <a:pt x="13" y="18"/>
                    </a:lnTo>
                    <a:lnTo>
                      <a:pt x="14" y="18"/>
                    </a:lnTo>
                    <a:lnTo>
                      <a:pt x="14" y="19"/>
                    </a:lnTo>
                    <a:lnTo>
                      <a:pt x="14" y="19"/>
                    </a:lnTo>
                    <a:lnTo>
                      <a:pt x="14" y="20"/>
                    </a:lnTo>
                    <a:lnTo>
                      <a:pt x="14" y="19"/>
                    </a:lnTo>
                    <a:lnTo>
                      <a:pt x="14" y="20"/>
                    </a:lnTo>
                    <a:lnTo>
                      <a:pt x="14" y="19"/>
                    </a:lnTo>
                    <a:lnTo>
                      <a:pt x="14" y="20"/>
                    </a:lnTo>
                    <a:lnTo>
                      <a:pt x="14" y="20"/>
                    </a:lnTo>
                    <a:lnTo>
                      <a:pt x="14" y="21"/>
                    </a:lnTo>
                    <a:lnTo>
                      <a:pt x="14" y="20"/>
                    </a:lnTo>
                    <a:lnTo>
                      <a:pt x="14" y="21"/>
                    </a:lnTo>
                    <a:lnTo>
                      <a:pt x="14" y="20"/>
                    </a:lnTo>
                    <a:lnTo>
                      <a:pt x="14" y="20"/>
                    </a:lnTo>
                    <a:lnTo>
                      <a:pt x="14" y="21"/>
                    </a:lnTo>
                    <a:lnTo>
                      <a:pt x="14" y="21"/>
                    </a:lnTo>
                    <a:lnTo>
                      <a:pt x="14" y="21"/>
                    </a:lnTo>
                    <a:lnTo>
                      <a:pt x="14" y="21"/>
                    </a:lnTo>
                    <a:lnTo>
                      <a:pt x="15" y="21"/>
                    </a:lnTo>
                    <a:lnTo>
                      <a:pt x="15" y="21"/>
                    </a:lnTo>
                    <a:lnTo>
                      <a:pt x="15" y="22"/>
                    </a:lnTo>
                    <a:lnTo>
                      <a:pt x="15" y="21"/>
                    </a:lnTo>
                    <a:lnTo>
                      <a:pt x="15" y="22"/>
                    </a:lnTo>
                    <a:lnTo>
                      <a:pt x="15" y="22"/>
                    </a:lnTo>
                    <a:lnTo>
                      <a:pt x="15" y="23"/>
                    </a:lnTo>
                    <a:lnTo>
                      <a:pt x="15" y="22"/>
                    </a:lnTo>
                    <a:lnTo>
                      <a:pt x="15" y="23"/>
                    </a:lnTo>
                    <a:lnTo>
                      <a:pt x="15" y="22"/>
                    </a:lnTo>
                    <a:lnTo>
                      <a:pt x="15" y="23"/>
                    </a:lnTo>
                    <a:lnTo>
                      <a:pt x="15" y="22"/>
                    </a:lnTo>
                    <a:lnTo>
                      <a:pt x="16" y="23"/>
                    </a:lnTo>
                    <a:lnTo>
                      <a:pt x="16" y="22"/>
                    </a:lnTo>
                    <a:lnTo>
                      <a:pt x="16" y="23"/>
                    </a:lnTo>
                    <a:lnTo>
                      <a:pt x="16" y="23"/>
                    </a:lnTo>
                    <a:lnTo>
                      <a:pt x="16" y="24"/>
                    </a:lnTo>
                    <a:lnTo>
                      <a:pt x="16" y="23"/>
                    </a:lnTo>
                    <a:lnTo>
                      <a:pt x="16" y="24"/>
                    </a:lnTo>
                    <a:lnTo>
                      <a:pt x="16" y="24"/>
                    </a:lnTo>
                    <a:lnTo>
                      <a:pt x="16" y="23"/>
                    </a:lnTo>
                    <a:lnTo>
                      <a:pt x="16" y="24"/>
                    </a:lnTo>
                    <a:lnTo>
                      <a:pt x="16" y="24"/>
                    </a:lnTo>
                    <a:lnTo>
                      <a:pt x="16" y="24"/>
                    </a:lnTo>
                    <a:lnTo>
                      <a:pt x="16" y="24"/>
                    </a:lnTo>
                    <a:lnTo>
                      <a:pt x="17" y="24"/>
                    </a:lnTo>
                    <a:lnTo>
                      <a:pt x="17" y="24"/>
                    </a:lnTo>
                    <a:lnTo>
                      <a:pt x="17" y="24"/>
                    </a:lnTo>
                    <a:lnTo>
                      <a:pt x="17" y="25"/>
                    </a:lnTo>
                    <a:lnTo>
                      <a:pt x="17" y="24"/>
                    </a:lnTo>
                    <a:lnTo>
                      <a:pt x="17" y="25"/>
                    </a:lnTo>
                    <a:lnTo>
                      <a:pt x="17" y="24"/>
                    </a:lnTo>
                    <a:lnTo>
                      <a:pt x="17" y="25"/>
                    </a:lnTo>
                    <a:lnTo>
                      <a:pt x="17" y="25"/>
                    </a:lnTo>
                    <a:lnTo>
                      <a:pt x="17" y="24"/>
                    </a:lnTo>
                    <a:lnTo>
                      <a:pt x="17" y="25"/>
                    </a:lnTo>
                    <a:lnTo>
                      <a:pt x="17" y="25"/>
                    </a:lnTo>
                    <a:lnTo>
                      <a:pt x="17" y="26"/>
                    </a:lnTo>
                    <a:lnTo>
                      <a:pt x="18" y="26"/>
                    </a:lnTo>
                    <a:lnTo>
                      <a:pt x="18" y="25"/>
                    </a:lnTo>
                    <a:lnTo>
                      <a:pt x="18" y="26"/>
                    </a:lnTo>
                    <a:lnTo>
                      <a:pt x="18" y="25"/>
                    </a:lnTo>
                    <a:lnTo>
                      <a:pt x="18" y="26"/>
                    </a:lnTo>
                    <a:lnTo>
                      <a:pt x="18" y="25"/>
                    </a:lnTo>
                    <a:lnTo>
                      <a:pt x="18" y="26"/>
                    </a:lnTo>
                    <a:lnTo>
                      <a:pt x="18" y="25"/>
                    </a:lnTo>
                    <a:lnTo>
                      <a:pt x="18" y="26"/>
                    </a:lnTo>
                    <a:lnTo>
                      <a:pt x="18" y="25"/>
                    </a:lnTo>
                    <a:lnTo>
                      <a:pt x="18" y="26"/>
                    </a:lnTo>
                    <a:lnTo>
                      <a:pt x="18" y="25"/>
                    </a:lnTo>
                    <a:lnTo>
                      <a:pt x="18" y="25"/>
                    </a:lnTo>
                    <a:lnTo>
                      <a:pt x="18" y="26"/>
                    </a:lnTo>
                    <a:lnTo>
                      <a:pt x="18" y="26"/>
                    </a:lnTo>
                    <a:lnTo>
                      <a:pt x="18" y="25"/>
                    </a:lnTo>
                    <a:lnTo>
                      <a:pt x="18" y="26"/>
                    </a:lnTo>
                    <a:lnTo>
                      <a:pt x="18" y="25"/>
                    </a:lnTo>
                    <a:lnTo>
                      <a:pt x="18" y="26"/>
                    </a:lnTo>
                    <a:lnTo>
                      <a:pt x="18" y="25"/>
                    </a:lnTo>
                    <a:lnTo>
                      <a:pt x="18" y="26"/>
                    </a:lnTo>
                    <a:lnTo>
                      <a:pt x="18" y="25"/>
                    </a:lnTo>
                    <a:lnTo>
                      <a:pt x="18" y="26"/>
                    </a:lnTo>
                    <a:lnTo>
                      <a:pt x="18" y="26"/>
                    </a:lnTo>
                    <a:lnTo>
                      <a:pt x="18" y="25"/>
                    </a:lnTo>
                    <a:lnTo>
                      <a:pt x="18" y="26"/>
                    </a:lnTo>
                    <a:lnTo>
                      <a:pt x="19" y="26"/>
                    </a:lnTo>
                    <a:lnTo>
                      <a:pt x="19" y="26"/>
                    </a:lnTo>
                    <a:lnTo>
                      <a:pt x="19" y="26"/>
                    </a:lnTo>
                    <a:lnTo>
                      <a:pt x="19" y="26"/>
                    </a:lnTo>
                    <a:lnTo>
                      <a:pt x="19" y="26"/>
                    </a:lnTo>
                    <a:lnTo>
                      <a:pt x="19" y="26"/>
                    </a:lnTo>
                    <a:lnTo>
                      <a:pt x="19" y="26"/>
                    </a:lnTo>
                    <a:lnTo>
                      <a:pt x="19" y="26"/>
                    </a:lnTo>
                    <a:lnTo>
                      <a:pt x="19" y="27"/>
                    </a:lnTo>
                    <a:lnTo>
                      <a:pt x="19" y="26"/>
                    </a:lnTo>
                    <a:lnTo>
                      <a:pt x="19" y="27"/>
                    </a:lnTo>
                    <a:lnTo>
                      <a:pt x="19" y="27"/>
                    </a:lnTo>
                    <a:lnTo>
                      <a:pt x="19" y="26"/>
                    </a:lnTo>
                    <a:lnTo>
                      <a:pt x="19" y="27"/>
                    </a:lnTo>
                    <a:lnTo>
                      <a:pt x="20" y="27"/>
                    </a:lnTo>
                    <a:lnTo>
                      <a:pt x="20" y="28"/>
                    </a:lnTo>
                    <a:lnTo>
                      <a:pt x="20" y="27"/>
                    </a:lnTo>
                    <a:lnTo>
                      <a:pt x="20" y="28"/>
                    </a:lnTo>
                    <a:lnTo>
                      <a:pt x="20" y="27"/>
                    </a:lnTo>
                    <a:lnTo>
                      <a:pt x="20" y="27"/>
                    </a:lnTo>
                    <a:lnTo>
                      <a:pt x="20" y="28"/>
                    </a:lnTo>
                    <a:lnTo>
                      <a:pt x="20" y="27"/>
                    </a:lnTo>
                    <a:lnTo>
                      <a:pt x="20" y="28"/>
                    </a:lnTo>
                    <a:lnTo>
                      <a:pt x="20" y="27"/>
                    </a:lnTo>
                    <a:lnTo>
                      <a:pt x="20" y="28"/>
                    </a:lnTo>
                    <a:lnTo>
                      <a:pt x="21" y="28"/>
                    </a:lnTo>
                    <a:lnTo>
                      <a:pt x="21" y="29"/>
                    </a:lnTo>
                    <a:lnTo>
                      <a:pt x="21" y="28"/>
                    </a:lnTo>
                    <a:lnTo>
                      <a:pt x="21" y="29"/>
                    </a:lnTo>
                    <a:lnTo>
                      <a:pt x="21" y="29"/>
                    </a:lnTo>
                    <a:lnTo>
                      <a:pt x="21" y="28"/>
                    </a:lnTo>
                    <a:lnTo>
                      <a:pt x="21" y="29"/>
                    </a:lnTo>
                    <a:lnTo>
                      <a:pt x="22" y="28"/>
                    </a:lnTo>
                    <a:lnTo>
                      <a:pt x="22" y="29"/>
                    </a:lnTo>
                    <a:lnTo>
                      <a:pt x="22" y="28"/>
                    </a:lnTo>
                    <a:lnTo>
                      <a:pt x="22" y="29"/>
                    </a:lnTo>
                    <a:lnTo>
                      <a:pt x="22" y="29"/>
                    </a:lnTo>
                    <a:lnTo>
                      <a:pt x="22" y="28"/>
                    </a:lnTo>
                    <a:lnTo>
                      <a:pt x="22" y="29"/>
                    </a:lnTo>
                    <a:lnTo>
                      <a:pt x="22" y="28"/>
                    </a:lnTo>
                    <a:lnTo>
                      <a:pt x="22" y="29"/>
                    </a:lnTo>
                    <a:lnTo>
                      <a:pt x="22" y="29"/>
                    </a:lnTo>
                    <a:lnTo>
                      <a:pt x="22" y="29"/>
                    </a:lnTo>
                    <a:lnTo>
                      <a:pt x="22" y="29"/>
                    </a:lnTo>
                    <a:lnTo>
                      <a:pt x="22" y="29"/>
                    </a:lnTo>
                    <a:lnTo>
                      <a:pt x="22" y="29"/>
                    </a:lnTo>
                    <a:lnTo>
                      <a:pt x="22" y="29"/>
                    </a:lnTo>
                    <a:lnTo>
                      <a:pt x="22" y="29"/>
                    </a:lnTo>
                    <a:lnTo>
                      <a:pt x="22" y="29"/>
                    </a:lnTo>
                    <a:lnTo>
                      <a:pt x="22" y="29"/>
                    </a:lnTo>
                    <a:lnTo>
                      <a:pt x="22" y="29"/>
                    </a:lnTo>
                    <a:lnTo>
                      <a:pt x="22" y="29"/>
                    </a:lnTo>
                    <a:lnTo>
                      <a:pt x="23" y="29"/>
                    </a:lnTo>
                    <a:lnTo>
                      <a:pt x="23" y="29"/>
                    </a:lnTo>
                    <a:lnTo>
                      <a:pt x="23" y="29"/>
                    </a:lnTo>
                    <a:lnTo>
                      <a:pt x="23" y="29"/>
                    </a:lnTo>
                    <a:lnTo>
                      <a:pt x="24" y="29"/>
                    </a:lnTo>
                    <a:lnTo>
                      <a:pt x="24" y="30"/>
                    </a:lnTo>
                    <a:lnTo>
                      <a:pt x="24" y="29"/>
                    </a:lnTo>
                    <a:lnTo>
                      <a:pt x="24" y="29"/>
                    </a:lnTo>
                    <a:lnTo>
                      <a:pt x="24" y="29"/>
                    </a:lnTo>
                    <a:lnTo>
                      <a:pt x="24" y="29"/>
                    </a:lnTo>
                    <a:lnTo>
                      <a:pt x="24" y="29"/>
                    </a:lnTo>
                    <a:lnTo>
                      <a:pt x="24" y="29"/>
                    </a:lnTo>
                    <a:lnTo>
                      <a:pt x="24" y="29"/>
                    </a:lnTo>
                    <a:lnTo>
                      <a:pt x="24" y="29"/>
                    </a:lnTo>
                    <a:lnTo>
                      <a:pt x="24" y="30"/>
                    </a:lnTo>
                    <a:lnTo>
                      <a:pt x="24" y="29"/>
                    </a:lnTo>
                    <a:lnTo>
                      <a:pt x="24" y="30"/>
                    </a:lnTo>
                    <a:lnTo>
                      <a:pt x="24" y="29"/>
                    </a:lnTo>
                    <a:lnTo>
                      <a:pt x="25" y="29"/>
                    </a:lnTo>
                    <a:lnTo>
                      <a:pt x="25" y="30"/>
                    </a:lnTo>
                    <a:lnTo>
                      <a:pt x="25" y="29"/>
                    </a:lnTo>
                    <a:lnTo>
                      <a:pt x="25" y="29"/>
                    </a:lnTo>
                    <a:lnTo>
                      <a:pt x="25" y="30"/>
                    </a:lnTo>
                    <a:lnTo>
                      <a:pt x="25" y="29"/>
                    </a:lnTo>
                    <a:lnTo>
                      <a:pt x="25" y="30"/>
                    </a:lnTo>
                    <a:lnTo>
                      <a:pt x="25" y="30"/>
                    </a:lnTo>
                    <a:lnTo>
                      <a:pt x="25" y="29"/>
                    </a:lnTo>
                    <a:lnTo>
                      <a:pt x="25" y="30"/>
                    </a:lnTo>
                    <a:lnTo>
                      <a:pt x="25" y="30"/>
                    </a:lnTo>
                    <a:lnTo>
                      <a:pt x="25" y="29"/>
                    </a:lnTo>
                    <a:lnTo>
                      <a:pt x="25" y="30"/>
                    </a:lnTo>
                    <a:lnTo>
                      <a:pt x="25" y="30"/>
                    </a:lnTo>
                    <a:lnTo>
                      <a:pt x="25" y="29"/>
                    </a:lnTo>
                    <a:lnTo>
                      <a:pt x="25" y="30"/>
                    </a:lnTo>
                    <a:lnTo>
                      <a:pt x="25" y="29"/>
                    </a:lnTo>
                    <a:lnTo>
                      <a:pt x="25" y="30"/>
                    </a:lnTo>
                    <a:lnTo>
                      <a:pt x="26" y="30"/>
                    </a:lnTo>
                    <a:lnTo>
                      <a:pt x="26" y="29"/>
                    </a:lnTo>
                    <a:lnTo>
                      <a:pt x="26" y="30"/>
                    </a:lnTo>
                    <a:lnTo>
                      <a:pt x="26" y="29"/>
                    </a:lnTo>
                    <a:lnTo>
                      <a:pt x="26" y="30"/>
                    </a:lnTo>
                    <a:lnTo>
                      <a:pt x="26" y="29"/>
                    </a:lnTo>
                    <a:lnTo>
                      <a:pt x="26" y="31"/>
                    </a:lnTo>
                    <a:lnTo>
                      <a:pt x="26" y="30"/>
                    </a:lnTo>
                    <a:lnTo>
                      <a:pt x="26" y="30"/>
                    </a:lnTo>
                    <a:lnTo>
                      <a:pt x="26" y="29"/>
                    </a:lnTo>
                    <a:lnTo>
                      <a:pt x="26" y="30"/>
                    </a:lnTo>
                    <a:lnTo>
                      <a:pt x="26" y="30"/>
                    </a:lnTo>
                    <a:lnTo>
                      <a:pt x="26" y="29"/>
                    </a:lnTo>
                    <a:lnTo>
                      <a:pt x="26" y="30"/>
                    </a:lnTo>
                    <a:lnTo>
                      <a:pt x="26" y="29"/>
                    </a:lnTo>
                    <a:lnTo>
                      <a:pt x="26" y="30"/>
                    </a:lnTo>
                    <a:lnTo>
                      <a:pt x="26" y="30"/>
                    </a:lnTo>
                    <a:lnTo>
                      <a:pt x="26" y="30"/>
                    </a:lnTo>
                    <a:lnTo>
                      <a:pt x="26" y="30"/>
                    </a:lnTo>
                    <a:lnTo>
                      <a:pt x="27" y="30"/>
                    </a:lnTo>
                    <a:lnTo>
                      <a:pt x="27" y="31"/>
                    </a:lnTo>
                    <a:lnTo>
                      <a:pt x="27" y="30"/>
                    </a:lnTo>
                    <a:lnTo>
                      <a:pt x="27" y="30"/>
                    </a:lnTo>
                    <a:lnTo>
                      <a:pt x="27" y="31"/>
                    </a:lnTo>
                    <a:lnTo>
                      <a:pt x="27" y="31"/>
                    </a:lnTo>
                    <a:lnTo>
                      <a:pt x="27" y="31"/>
                    </a:lnTo>
                    <a:moveTo>
                      <a:pt x="27" y="31"/>
                    </a:moveTo>
                    <a:lnTo>
                      <a:pt x="27" y="31"/>
                    </a:lnTo>
                    <a:lnTo>
                      <a:pt x="27" y="31"/>
                    </a:lnTo>
                    <a:moveTo>
                      <a:pt x="27" y="31"/>
                    </a:moveTo>
                    <a:lnTo>
                      <a:pt x="27" y="31"/>
                    </a:lnTo>
                    <a:lnTo>
                      <a:pt x="27" y="31"/>
                    </a:lnTo>
                    <a:moveTo>
                      <a:pt x="28" y="32"/>
                    </a:moveTo>
                    <a:lnTo>
                      <a:pt x="28" y="32"/>
                    </a:lnTo>
                    <a:lnTo>
                      <a:pt x="28" y="31"/>
                    </a:lnTo>
                    <a:lnTo>
                      <a:pt x="28" y="31"/>
                    </a:lnTo>
                    <a:lnTo>
                      <a:pt x="28" y="32"/>
                    </a:lnTo>
                    <a:lnTo>
                      <a:pt x="28" y="32"/>
                    </a:lnTo>
                    <a:lnTo>
                      <a:pt x="28" y="31"/>
                    </a:lnTo>
                    <a:lnTo>
                      <a:pt x="28" y="32"/>
                    </a:lnTo>
                    <a:lnTo>
                      <a:pt x="28" y="32"/>
                    </a:lnTo>
                    <a:lnTo>
                      <a:pt x="28" y="31"/>
                    </a:lnTo>
                    <a:lnTo>
                      <a:pt x="28" y="32"/>
                    </a:lnTo>
                    <a:lnTo>
                      <a:pt x="28" y="32"/>
                    </a:lnTo>
                    <a:lnTo>
                      <a:pt x="28" y="31"/>
                    </a:lnTo>
                    <a:lnTo>
                      <a:pt x="28" y="32"/>
                    </a:lnTo>
                    <a:lnTo>
                      <a:pt x="28" y="32"/>
                    </a:lnTo>
                    <a:lnTo>
                      <a:pt x="28" y="31"/>
                    </a:lnTo>
                    <a:moveTo>
                      <a:pt x="28" y="31"/>
                    </a:moveTo>
                    <a:lnTo>
                      <a:pt x="28" y="32"/>
                    </a:lnTo>
                    <a:lnTo>
                      <a:pt x="28" y="31"/>
                    </a:lnTo>
                    <a:lnTo>
                      <a:pt x="28" y="32"/>
                    </a:lnTo>
                    <a:lnTo>
                      <a:pt x="28" y="31"/>
                    </a:lnTo>
                    <a:moveTo>
                      <a:pt x="29" y="31"/>
                    </a:moveTo>
                    <a:lnTo>
                      <a:pt x="29" y="32"/>
                    </a:lnTo>
                    <a:lnTo>
                      <a:pt x="29" y="31"/>
                    </a:lnTo>
                    <a:lnTo>
                      <a:pt x="29" y="32"/>
                    </a:lnTo>
                    <a:lnTo>
                      <a:pt x="29" y="32"/>
                    </a:lnTo>
                    <a:lnTo>
                      <a:pt x="29" y="31"/>
                    </a:lnTo>
                    <a:moveTo>
                      <a:pt x="29" y="31"/>
                    </a:moveTo>
                    <a:lnTo>
                      <a:pt x="29" y="32"/>
                    </a:lnTo>
                    <a:lnTo>
                      <a:pt x="29" y="31"/>
                    </a:lnTo>
                    <a:lnTo>
                      <a:pt x="29" y="32"/>
                    </a:lnTo>
                    <a:lnTo>
                      <a:pt x="29" y="32"/>
                    </a:lnTo>
                    <a:lnTo>
                      <a:pt x="29" y="32"/>
                    </a:lnTo>
                    <a:lnTo>
                      <a:pt x="29" y="32"/>
                    </a:lnTo>
                    <a:lnTo>
                      <a:pt x="29" y="32"/>
                    </a:lnTo>
                    <a:lnTo>
                      <a:pt x="29" y="32"/>
                    </a:lnTo>
                    <a:lnTo>
                      <a:pt x="29" y="32"/>
                    </a:lnTo>
                    <a:lnTo>
                      <a:pt x="29" y="32"/>
                    </a:lnTo>
                    <a:lnTo>
                      <a:pt x="29" y="32"/>
                    </a:lnTo>
                    <a:lnTo>
                      <a:pt x="29" y="32"/>
                    </a:lnTo>
                    <a:lnTo>
                      <a:pt x="29" y="32"/>
                    </a:lnTo>
                    <a:lnTo>
                      <a:pt x="29" y="32"/>
                    </a:lnTo>
                    <a:lnTo>
                      <a:pt x="30" y="32"/>
                    </a:lnTo>
                    <a:lnTo>
                      <a:pt x="30" y="32"/>
                    </a:lnTo>
                    <a:lnTo>
                      <a:pt x="30" y="32"/>
                    </a:lnTo>
                    <a:lnTo>
                      <a:pt x="30" y="32"/>
                    </a:lnTo>
                    <a:lnTo>
                      <a:pt x="30" y="31"/>
                    </a:lnTo>
                    <a:lnTo>
                      <a:pt x="30" y="32"/>
                    </a:lnTo>
                    <a:lnTo>
                      <a:pt x="30" y="32"/>
                    </a:lnTo>
                    <a:lnTo>
                      <a:pt x="30" y="32"/>
                    </a:lnTo>
                    <a:lnTo>
                      <a:pt x="30" y="32"/>
                    </a:lnTo>
                    <a:lnTo>
                      <a:pt x="30" y="32"/>
                    </a:lnTo>
                    <a:lnTo>
                      <a:pt x="30" y="32"/>
                    </a:lnTo>
                    <a:lnTo>
                      <a:pt x="31" y="32"/>
                    </a:lnTo>
                    <a:lnTo>
                      <a:pt x="31" y="32"/>
                    </a:lnTo>
                    <a:lnTo>
                      <a:pt x="31" y="32"/>
                    </a:lnTo>
                    <a:lnTo>
                      <a:pt x="31" y="32"/>
                    </a:lnTo>
                    <a:lnTo>
                      <a:pt x="31" y="32"/>
                    </a:lnTo>
                    <a:lnTo>
                      <a:pt x="31" y="32"/>
                    </a:lnTo>
                    <a:lnTo>
                      <a:pt x="31" y="32"/>
                    </a:lnTo>
                    <a:lnTo>
                      <a:pt x="31" y="32"/>
                    </a:lnTo>
                    <a:lnTo>
                      <a:pt x="31" y="32"/>
                    </a:lnTo>
                    <a:lnTo>
                      <a:pt x="31" y="32"/>
                    </a:lnTo>
                    <a:lnTo>
                      <a:pt x="31" y="32"/>
                    </a:lnTo>
                    <a:moveTo>
                      <a:pt x="31" y="32"/>
                    </a:moveTo>
                    <a:lnTo>
                      <a:pt x="31" y="32"/>
                    </a:lnTo>
                    <a:lnTo>
                      <a:pt x="31" y="32"/>
                    </a:lnTo>
                    <a:lnTo>
                      <a:pt x="31" y="32"/>
                    </a:lnTo>
                    <a:moveTo>
                      <a:pt x="31" y="32"/>
                    </a:moveTo>
                    <a:lnTo>
                      <a:pt x="31" y="32"/>
                    </a:lnTo>
                    <a:lnTo>
                      <a:pt x="31" y="32"/>
                    </a:lnTo>
                    <a:lnTo>
                      <a:pt x="31" y="32"/>
                    </a:lnTo>
                    <a:lnTo>
                      <a:pt x="32" y="32"/>
                    </a:lnTo>
                    <a:lnTo>
                      <a:pt x="32" y="32"/>
                    </a:lnTo>
                    <a:lnTo>
                      <a:pt x="32" y="32"/>
                    </a:lnTo>
                    <a:lnTo>
                      <a:pt x="32" y="32"/>
                    </a:lnTo>
                    <a:lnTo>
                      <a:pt x="32" y="32"/>
                    </a:lnTo>
                    <a:lnTo>
                      <a:pt x="32" y="32"/>
                    </a:lnTo>
                    <a:lnTo>
                      <a:pt x="32" y="32"/>
                    </a:lnTo>
                    <a:moveTo>
                      <a:pt x="32" y="32"/>
                    </a:moveTo>
                    <a:lnTo>
                      <a:pt x="32" y="32"/>
                    </a:lnTo>
                    <a:lnTo>
                      <a:pt x="32" y="32"/>
                    </a:lnTo>
                    <a:lnTo>
                      <a:pt x="32" y="32"/>
                    </a:lnTo>
                    <a:lnTo>
                      <a:pt x="32" y="32"/>
                    </a:lnTo>
                    <a:lnTo>
                      <a:pt x="32" y="32"/>
                    </a:lnTo>
                    <a:lnTo>
                      <a:pt x="32" y="32"/>
                    </a:lnTo>
                    <a:lnTo>
                      <a:pt x="32" y="32"/>
                    </a:lnTo>
                    <a:lnTo>
                      <a:pt x="32" y="32"/>
                    </a:lnTo>
                    <a:lnTo>
                      <a:pt x="32" y="32"/>
                    </a:lnTo>
                    <a:lnTo>
                      <a:pt x="32" y="32"/>
                    </a:lnTo>
                    <a:lnTo>
                      <a:pt x="32" y="32"/>
                    </a:lnTo>
                    <a:lnTo>
                      <a:pt x="32" y="32"/>
                    </a:lnTo>
                    <a:moveTo>
                      <a:pt x="32" y="32"/>
                    </a:moveTo>
                    <a:lnTo>
                      <a:pt x="32" y="32"/>
                    </a:lnTo>
                    <a:lnTo>
                      <a:pt x="32" y="32"/>
                    </a:lnTo>
                    <a:lnTo>
                      <a:pt x="32" y="32"/>
                    </a:lnTo>
                    <a:lnTo>
                      <a:pt x="32" y="32"/>
                    </a:lnTo>
                    <a:moveTo>
                      <a:pt x="32" y="32"/>
                    </a:moveTo>
                    <a:lnTo>
                      <a:pt x="32" y="32"/>
                    </a:lnTo>
                    <a:lnTo>
                      <a:pt x="32" y="32"/>
                    </a:lnTo>
                    <a:lnTo>
                      <a:pt x="32" y="32"/>
                    </a:lnTo>
                    <a:lnTo>
                      <a:pt x="32" y="32"/>
                    </a:lnTo>
                    <a:moveTo>
                      <a:pt x="32" y="32"/>
                    </a:moveTo>
                    <a:lnTo>
                      <a:pt x="33" y="32"/>
                    </a:lnTo>
                    <a:lnTo>
                      <a:pt x="33" y="32"/>
                    </a:lnTo>
                    <a:lnTo>
                      <a:pt x="33" y="32"/>
                    </a:lnTo>
                    <a:lnTo>
                      <a:pt x="33" y="32"/>
                    </a:lnTo>
                    <a:moveTo>
                      <a:pt x="33" y="32"/>
                    </a:moveTo>
                    <a:lnTo>
                      <a:pt x="33" y="32"/>
                    </a:lnTo>
                    <a:lnTo>
                      <a:pt x="33" y="32"/>
                    </a:lnTo>
                    <a:lnTo>
                      <a:pt x="33" y="32"/>
                    </a:lnTo>
                    <a:lnTo>
                      <a:pt x="33" y="32"/>
                    </a:lnTo>
                    <a:moveTo>
                      <a:pt x="33" y="33"/>
                    </a:moveTo>
                    <a:lnTo>
                      <a:pt x="33" y="32"/>
                    </a:lnTo>
                    <a:lnTo>
                      <a:pt x="33" y="33"/>
                    </a:lnTo>
                    <a:moveTo>
                      <a:pt x="33" y="33"/>
                    </a:moveTo>
                    <a:lnTo>
                      <a:pt x="33" y="32"/>
                    </a:lnTo>
                    <a:lnTo>
                      <a:pt x="33" y="32"/>
                    </a:lnTo>
                    <a:lnTo>
                      <a:pt x="33" y="33"/>
                    </a:lnTo>
                    <a:lnTo>
                      <a:pt x="33" y="32"/>
                    </a:lnTo>
                    <a:lnTo>
                      <a:pt x="34" y="32"/>
                    </a:lnTo>
                    <a:lnTo>
                      <a:pt x="34" y="33"/>
                    </a:lnTo>
                    <a:lnTo>
                      <a:pt x="34" y="32"/>
                    </a:lnTo>
                    <a:lnTo>
                      <a:pt x="34" y="32"/>
                    </a:lnTo>
                    <a:lnTo>
                      <a:pt x="34" y="33"/>
                    </a:lnTo>
                    <a:lnTo>
                      <a:pt x="34" y="32"/>
                    </a:lnTo>
                    <a:lnTo>
                      <a:pt x="34" y="33"/>
                    </a:lnTo>
                    <a:moveTo>
                      <a:pt x="34" y="33"/>
                    </a:moveTo>
                    <a:lnTo>
                      <a:pt x="34" y="32"/>
                    </a:lnTo>
                    <a:lnTo>
                      <a:pt x="34" y="33"/>
                    </a:lnTo>
                    <a:moveTo>
                      <a:pt x="34" y="33"/>
                    </a:moveTo>
                    <a:lnTo>
                      <a:pt x="34" y="32"/>
                    </a:lnTo>
                    <a:lnTo>
                      <a:pt x="34" y="33"/>
                    </a:lnTo>
                    <a:moveTo>
                      <a:pt x="35" y="33"/>
                    </a:moveTo>
                    <a:lnTo>
                      <a:pt x="35" y="32"/>
                    </a:lnTo>
                    <a:lnTo>
                      <a:pt x="35" y="33"/>
                    </a:lnTo>
                    <a:lnTo>
                      <a:pt x="35" y="32"/>
                    </a:lnTo>
                    <a:lnTo>
                      <a:pt x="35" y="32"/>
                    </a:lnTo>
                    <a:lnTo>
                      <a:pt x="35" y="33"/>
                    </a:lnTo>
                    <a:lnTo>
                      <a:pt x="35" y="32"/>
                    </a:lnTo>
                    <a:lnTo>
                      <a:pt x="35" y="32"/>
                    </a:lnTo>
                    <a:lnTo>
                      <a:pt x="35" y="33"/>
                    </a:lnTo>
                    <a:lnTo>
                      <a:pt x="35" y="32"/>
                    </a:lnTo>
                    <a:lnTo>
                      <a:pt x="36" y="32"/>
                    </a:lnTo>
                    <a:lnTo>
                      <a:pt x="36" y="33"/>
                    </a:lnTo>
                    <a:lnTo>
                      <a:pt x="36" y="32"/>
                    </a:lnTo>
                    <a:lnTo>
                      <a:pt x="36" y="32"/>
                    </a:lnTo>
                    <a:lnTo>
                      <a:pt x="36" y="32"/>
                    </a:lnTo>
                    <a:lnTo>
                      <a:pt x="36" y="32"/>
                    </a:lnTo>
                    <a:lnTo>
                      <a:pt x="36" y="32"/>
                    </a:lnTo>
                    <a:lnTo>
                      <a:pt x="36" y="32"/>
                    </a:lnTo>
                    <a:lnTo>
                      <a:pt x="36" y="32"/>
                    </a:lnTo>
                    <a:lnTo>
                      <a:pt x="36" y="32"/>
                    </a:lnTo>
                    <a:lnTo>
                      <a:pt x="36" y="32"/>
                    </a:lnTo>
                    <a:lnTo>
                      <a:pt x="36" y="32"/>
                    </a:lnTo>
                    <a:lnTo>
                      <a:pt x="36" y="32"/>
                    </a:lnTo>
                    <a:lnTo>
                      <a:pt x="36" y="32"/>
                    </a:lnTo>
                    <a:lnTo>
                      <a:pt x="36" y="32"/>
                    </a:lnTo>
                    <a:lnTo>
                      <a:pt x="36" y="32"/>
                    </a:lnTo>
                    <a:lnTo>
                      <a:pt x="36" y="32"/>
                    </a:lnTo>
                    <a:lnTo>
                      <a:pt x="36" y="32"/>
                    </a:lnTo>
                    <a:lnTo>
                      <a:pt x="36" y="32"/>
                    </a:lnTo>
                    <a:lnTo>
                      <a:pt x="37" y="32"/>
                    </a:lnTo>
                    <a:lnTo>
                      <a:pt x="37" y="33"/>
                    </a:lnTo>
                    <a:lnTo>
                      <a:pt x="37" y="32"/>
                    </a:lnTo>
                    <a:lnTo>
                      <a:pt x="37" y="33"/>
                    </a:lnTo>
                    <a:lnTo>
                      <a:pt x="37" y="32"/>
                    </a:lnTo>
                    <a:lnTo>
                      <a:pt x="37" y="32"/>
                    </a:lnTo>
                    <a:lnTo>
                      <a:pt x="37" y="33"/>
                    </a:lnTo>
                    <a:lnTo>
                      <a:pt x="37" y="32"/>
                    </a:lnTo>
                    <a:lnTo>
                      <a:pt x="37" y="32"/>
                    </a:lnTo>
                    <a:lnTo>
                      <a:pt x="37" y="33"/>
                    </a:lnTo>
                    <a:lnTo>
                      <a:pt x="37" y="32"/>
                    </a:lnTo>
                    <a:lnTo>
                      <a:pt x="37" y="32"/>
                    </a:lnTo>
                    <a:lnTo>
                      <a:pt x="37" y="33"/>
                    </a:lnTo>
                    <a:lnTo>
                      <a:pt x="37" y="33"/>
                    </a:lnTo>
                    <a:lnTo>
                      <a:pt x="37"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8" y="32"/>
                    </a:lnTo>
                    <a:lnTo>
                      <a:pt x="39" y="32"/>
                    </a:lnTo>
                    <a:lnTo>
                      <a:pt x="39" y="33"/>
                    </a:lnTo>
                    <a:lnTo>
                      <a:pt x="39" y="32"/>
                    </a:lnTo>
                    <a:lnTo>
                      <a:pt x="39" y="33"/>
                    </a:lnTo>
                    <a:lnTo>
                      <a:pt x="39" y="32"/>
                    </a:lnTo>
                    <a:lnTo>
                      <a:pt x="39" y="32"/>
                    </a:lnTo>
                    <a:lnTo>
                      <a:pt x="39" y="33"/>
                    </a:lnTo>
                    <a:lnTo>
                      <a:pt x="39" y="32"/>
                    </a:lnTo>
                    <a:lnTo>
                      <a:pt x="40" y="33"/>
                    </a:lnTo>
                    <a:lnTo>
                      <a:pt x="40" y="32"/>
                    </a:lnTo>
                    <a:lnTo>
                      <a:pt x="40" y="33"/>
                    </a:lnTo>
                    <a:lnTo>
                      <a:pt x="40" y="32"/>
                    </a:lnTo>
                    <a:lnTo>
                      <a:pt x="40" y="33"/>
                    </a:lnTo>
                    <a:lnTo>
                      <a:pt x="40" y="32"/>
                    </a:lnTo>
                    <a:lnTo>
                      <a:pt x="40" y="33"/>
                    </a:lnTo>
                    <a:lnTo>
                      <a:pt x="40" y="33"/>
                    </a:lnTo>
                    <a:lnTo>
                      <a:pt x="40" y="32"/>
                    </a:lnTo>
                    <a:lnTo>
                      <a:pt x="40" y="33"/>
                    </a:lnTo>
                    <a:lnTo>
                      <a:pt x="40" y="32"/>
                    </a:lnTo>
                    <a:lnTo>
                      <a:pt x="40" y="33"/>
                    </a:lnTo>
                    <a:lnTo>
                      <a:pt x="40" y="33"/>
                    </a:lnTo>
                    <a:lnTo>
                      <a:pt x="40" y="32"/>
                    </a:lnTo>
                    <a:lnTo>
                      <a:pt x="40" y="33"/>
                    </a:lnTo>
                    <a:lnTo>
                      <a:pt x="40" y="32"/>
                    </a:lnTo>
                  </a:path>
                </a:pathLst>
              </a:custGeom>
              <a:noFill/>
              <a:ln w="0">
                <a:solidFill>
                  <a:srgbClr val="FFFF66"/>
                </a:solidFill>
                <a:prstDash val="solid"/>
                <a:round/>
                <a:headEnd/>
                <a:tailEnd/>
              </a:ln>
            </p:spPr>
            <p:txBody>
              <a:bodyPr/>
              <a:lstStyle/>
              <a:p>
                <a:endParaRPr lang="en-GB"/>
              </a:p>
            </p:txBody>
          </p:sp>
          <p:sp>
            <p:nvSpPr>
              <p:cNvPr id="214043" name="Freeform 27"/>
              <p:cNvSpPr>
                <a:spLocks/>
              </p:cNvSpPr>
              <p:nvPr/>
            </p:nvSpPr>
            <p:spPr bwMode="auto">
              <a:xfrm>
                <a:off x="-156" y="2216"/>
                <a:ext cx="352" cy="27"/>
              </a:xfrm>
              <a:custGeom>
                <a:avLst/>
                <a:gdLst/>
                <a:ahLst/>
                <a:cxnLst>
                  <a:cxn ang="0">
                    <a:pos x="1" y="0"/>
                  </a:cxn>
                  <a:cxn ang="0">
                    <a:pos x="2" y="1"/>
                  </a:cxn>
                  <a:cxn ang="0">
                    <a:pos x="3" y="0"/>
                  </a:cxn>
                  <a:cxn ang="0">
                    <a:pos x="3" y="0"/>
                  </a:cxn>
                  <a:cxn ang="0">
                    <a:pos x="4" y="1"/>
                  </a:cxn>
                  <a:cxn ang="0">
                    <a:pos x="5" y="2"/>
                  </a:cxn>
                  <a:cxn ang="0">
                    <a:pos x="5" y="1"/>
                  </a:cxn>
                  <a:cxn ang="0">
                    <a:pos x="6" y="2"/>
                  </a:cxn>
                  <a:cxn ang="0">
                    <a:pos x="6" y="2"/>
                  </a:cxn>
                  <a:cxn ang="0">
                    <a:pos x="7" y="2"/>
                  </a:cxn>
                  <a:cxn ang="0">
                    <a:pos x="8" y="2"/>
                  </a:cxn>
                  <a:cxn ang="0">
                    <a:pos x="9" y="2"/>
                  </a:cxn>
                  <a:cxn ang="0">
                    <a:pos x="10" y="2"/>
                  </a:cxn>
                  <a:cxn ang="0">
                    <a:pos x="10" y="2"/>
                  </a:cxn>
                  <a:cxn ang="0">
                    <a:pos x="11" y="2"/>
                  </a:cxn>
                  <a:cxn ang="0">
                    <a:pos x="11" y="2"/>
                  </a:cxn>
                  <a:cxn ang="0">
                    <a:pos x="12" y="2"/>
                  </a:cxn>
                  <a:cxn ang="0">
                    <a:pos x="12" y="2"/>
                  </a:cxn>
                  <a:cxn ang="0">
                    <a:pos x="13" y="1"/>
                  </a:cxn>
                  <a:cxn ang="0">
                    <a:pos x="14" y="1"/>
                  </a:cxn>
                  <a:cxn ang="0">
                    <a:pos x="14" y="1"/>
                  </a:cxn>
                  <a:cxn ang="0">
                    <a:pos x="15" y="1"/>
                  </a:cxn>
                  <a:cxn ang="0">
                    <a:pos x="16" y="2"/>
                  </a:cxn>
                  <a:cxn ang="0">
                    <a:pos x="16" y="2"/>
                  </a:cxn>
                  <a:cxn ang="0">
                    <a:pos x="18" y="2"/>
                  </a:cxn>
                  <a:cxn ang="0">
                    <a:pos x="18" y="1"/>
                  </a:cxn>
                  <a:cxn ang="0">
                    <a:pos x="18" y="1"/>
                  </a:cxn>
                  <a:cxn ang="0">
                    <a:pos x="19" y="2"/>
                  </a:cxn>
                  <a:cxn ang="0">
                    <a:pos x="20" y="2"/>
                  </a:cxn>
                  <a:cxn ang="0">
                    <a:pos x="20" y="2"/>
                  </a:cxn>
                  <a:cxn ang="0">
                    <a:pos x="21" y="2"/>
                  </a:cxn>
                  <a:cxn ang="0">
                    <a:pos x="21" y="2"/>
                  </a:cxn>
                  <a:cxn ang="0">
                    <a:pos x="22" y="2"/>
                  </a:cxn>
                  <a:cxn ang="0">
                    <a:pos x="23" y="2"/>
                  </a:cxn>
                  <a:cxn ang="0">
                    <a:pos x="24" y="2"/>
                  </a:cxn>
                  <a:cxn ang="0">
                    <a:pos x="25" y="2"/>
                  </a:cxn>
                  <a:cxn ang="0">
                    <a:pos x="26" y="2"/>
                  </a:cxn>
                  <a:cxn ang="0">
                    <a:pos x="27" y="2"/>
                  </a:cxn>
                  <a:cxn ang="0">
                    <a:pos x="29" y="2"/>
                  </a:cxn>
                  <a:cxn ang="0">
                    <a:pos x="29" y="3"/>
                  </a:cxn>
                  <a:cxn ang="0">
                    <a:pos x="30" y="3"/>
                  </a:cxn>
                  <a:cxn ang="0">
                    <a:pos x="30" y="2"/>
                  </a:cxn>
                  <a:cxn ang="0">
                    <a:pos x="31" y="3"/>
                  </a:cxn>
                  <a:cxn ang="0">
                    <a:pos x="31" y="3"/>
                  </a:cxn>
                  <a:cxn ang="0">
                    <a:pos x="32" y="2"/>
                  </a:cxn>
                  <a:cxn ang="0">
                    <a:pos x="33" y="2"/>
                  </a:cxn>
                  <a:cxn ang="0">
                    <a:pos x="34" y="3"/>
                  </a:cxn>
                  <a:cxn ang="0">
                    <a:pos x="34" y="3"/>
                  </a:cxn>
                  <a:cxn ang="0">
                    <a:pos x="35" y="2"/>
                  </a:cxn>
                  <a:cxn ang="0">
                    <a:pos x="35" y="2"/>
                  </a:cxn>
                  <a:cxn ang="0">
                    <a:pos x="36" y="0"/>
                  </a:cxn>
                  <a:cxn ang="0">
                    <a:pos x="37" y="0"/>
                  </a:cxn>
                  <a:cxn ang="0">
                    <a:pos x="37" y="0"/>
                  </a:cxn>
                  <a:cxn ang="0">
                    <a:pos x="38" y="0"/>
                  </a:cxn>
                  <a:cxn ang="0">
                    <a:pos x="38" y="1"/>
                  </a:cxn>
                  <a:cxn ang="0">
                    <a:pos x="39" y="2"/>
                  </a:cxn>
                  <a:cxn ang="0">
                    <a:pos x="41" y="2"/>
                  </a:cxn>
                  <a:cxn ang="0">
                    <a:pos x="42" y="2"/>
                  </a:cxn>
                  <a:cxn ang="0">
                    <a:pos x="43" y="2"/>
                  </a:cxn>
                </a:cxnLst>
                <a:rect l="0" t="0" r="r" b="b"/>
                <a:pathLst>
                  <a:path w="44" h="3">
                    <a:moveTo>
                      <a:pt x="0" y="0"/>
                    </a:moveTo>
                    <a:lnTo>
                      <a:pt x="0" y="0"/>
                    </a:lnTo>
                    <a:lnTo>
                      <a:pt x="1" y="1"/>
                    </a:lnTo>
                    <a:lnTo>
                      <a:pt x="1" y="0"/>
                    </a:lnTo>
                    <a:lnTo>
                      <a:pt x="1" y="1"/>
                    </a:lnTo>
                    <a:lnTo>
                      <a:pt x="1" y="0"/>
                    </a:lnTo>
                    <a:lnTo>
                      <a:pt x="1" y="0"/>
                    </a:lnTo>
                    <a:lnTo>
                      <a:pt x="1" y="1"/>
                    </a:lnTo>
                    <a:lnTo>
                      <a:pt x="1" y="0"/>
                    </a:lnTo>
                    <a:lnTo>
                      <a:pt x="1" y="0"/>
                    </a:lnTo>
                    <a:lnTo>
                      <a:pt x="1" y="1"/>
                    </a:lnTo>
                    <a:lnTo>
                      <a:pt x="1" y="0"/>
                    </a:lnTo>
                    <a:lnTo>
                      <a:pt x="1" y="0"/>
                    </a:lnTo>
                    <a:lnTo>
                      <a:pt x="1" y="1"/>
                    </a:lnTo>
                    <a:lnTo>
                      <a:pt x="2" y="1"/>
                    </a:lnTo>
                    <a:lnTo>
                      <a:pt x="2" y="0"/>
                    </a:lnTo>
                    <a:lnTo>
                      <a:pt x="2" y="1"/>
                    </a:lnTo>
                    <a:lnTo>
                      <a:pt x="2" y="0"/>
                    </a:lnTo>
                    <a:lnTo>
                      <a:pt x="2" y="0"/>
                    </a:lnTo>
                    <a:lnTo>
                      <a:pt x="2" y="1"/>
                    </a:lnTo>
                    <a:lnTo>
                      <a:pt x="2" y="0"/>
                    </a:lnTo>
                    <a:lnTo>
                      <a:pt x="2" y="1"/>
                    </a:lnTo>
                    <a:lnTo>
                      <a:pt x="2" y="0"/>
                    </a:lnTo>
                    <a:lnTo>
                      <a:pt x="2" y="1"/>
                    </a:lnTo>
                    <a:lnTo>
                      <a:pt x="2" y="0"/>
                    </a:lnTo>
                    <a:lnTo>
                      <a:pt x="3" y="0"/>
                    </a:lnTo>
                    <a:lnTo>
                      <a:pt x="3" y="1"/>
                    </a:lnTo>
                    <a:lnTo>
                      <a:pt x="3" y="0"/>
                    </a:lnTo>
                    <a:lnTo>
                      <a:pt x="3" y="1"/>
                    </a:lnTo>
                    <a:lnTo>
                      <a:pt x="3" y="0"/>
                    </a:lnTo>
                    <a:lnTo>
                      <a:pt x="3" y="1"/>
                    </a:lnTo>
                    <a:lnTo>
                      <a:pt x="3" y="0"/>
                    </a:lnTo>
                    <a:lnTo>
                      <a:pt x="3" y="0"/>
                    </a:lnTo>
                    <a:lnTo>
                      <a:pt x="3" y="1"/>
                    </a:lnTo>
                    <a:lnTo>
                      <a:pt x="3" y="0"/>
                    </a:lnTo>
                    <a:lnTo>
                      <a:pt x="3" y="0"/>
                    </a:lnTo>
                    <a:lnTo>
                      <a:pt x="3" y="1"/>
                    </a:lnTo>
                    <a:lnTo>
                      <a:pt x="3" y="0"/>
                    </a:lnTo>
                    <a:lnTo>
                      <a:pt x="3" y="1"/>
                    </a:lnTo>
                    <a:lnTo>
                      <a:pt x="3" y="0"/>
                    </a:lnTo>
                    <a:lnTo>
                      <a:pt x="3" y="1"/>
                    </a:lnTo>
                    <a:lnTo>
                      <a:pt x="3" y="0"/>
                    </a:lnTo>
                    <a:lnTo>
                      <a:pt x="4" y="1"/>
                    </a:lnTo>
                    <a:lnTo>
                      <a:pt x="4" y="0"/>
                    </a:lnTo>
                    <a:lnTo>
                      <a:pt x="4" y="0"/>
                    </a:lnTo>
                    <a:lnTo>
                      <a:pt x="4" y="1"/>
                    </a:lnTo>
                    <a:lnTo>
                      <a:pt x="4" y="1"/>
                    </a:lnTo>
                    <a:lnTo>
                      <a:pt x="4" y="0"/>
                    </a:lnTo>
                    <a:lnTo>
                      <a:pt x="4" y="1"/>
                    </a:lnTo>
                    <a:lnTo>
                      <a:pt x="4" y="1"/>
                    </a:lnTo>
                    <a:lnTo>
                      <a:pt x="4" y="2"/>
                    </a:lnTo>
                    <a:lnTo>
                      <a:pt x="4" y="1"/>
                    </a:lnTo>
                    <a:lnTo>
                      <a:pt x="4" y="1"/>
                    </a:lnTo>
                    <a:lnTo>
                      <a:pt x="4" y="0"/>
                    </a:lnTo>
                    <a:lnTo>
                      <a:pt x="4" y="2"/>
                    </a:lnTo>
                    <a:lnTo>
                      <a:pt x="5" y="1"/>
                    </a:lnTo>
                    <a:lnTo>
                      <a:pt x="5" y="2"/>
                    </a:lnTo>
                    <a:lnTo>
                      <a:pt x="5" y="1"/>
                    </a:lnTo>
                    <a:lnTo>
                      <a:pt x="5" y="1"/>
                    </a:lnTo>
                    <a:lnTo>
                      <a:pt x="5" y="2"/>
                    </a:lnTo>
                    <a:lnTo>
                      <a:pt x="5" y="1"/>
                    </a:lnTo>
                    <a:lnTo>
                      <a:pt x="5" y="2"/>
                    </a:lnTo>
                    <a:lnTo>
                      <a:pt x="5" y="1"/>
                    </a:lnTo>
                    <a:lnTo>
                      <a:pt x="5" y="2"/>
                    </a:lnTo>
                    <a:lnTo>
                      <a:pt x="5" y="1"/>
                    </a:lnTo>
                    <a:lnTo>
                      <a:pt x="5" y="1"/>
                    </a:lnTo>
                    <a:lnTo>
                      <a:pt x="5" y="2"/>
                    </a:lnTo>
                    <a:lnTo>
                      <a:pt x="5" y="1"/>
                    </a:lnTo>
                    <a:lnTo>
                      <a:pt x="5" y="2"/>
                    </a:lnTo>
                    <a:lnTo>
                      <a:pt x="5" y="1"/>
                    </a:lnTo>
                    <a:lnTo>
                      <a:pt x="5" y="1"/>
                    </a:lnTo>
                    <a:lnTo>
                      <a:pt x="5" y="2"/>
                    </a:lnTo>
                    <a:lnTo>
                      <a:pt x="5" y="1"/>
                    </a:lnTo>
                    <a:lnTo>
                      <a:pt x="6" y="1"/>
                    </a:lnTo>
                    <a:lnTo>
                      <a:pt x="6" y="2"/>
                    </a:lnTo>
                    <a:lnTo>
                      <a:pt x="6" y="1"/>
                    </a:lnTo>
                    <a:lnTo>
                      <a:pt x="6" y="1"/>
                    </a:lnTo>
                    <a:lnTo>
                      <a:pt x="6" y="2"/>
                    </a:lnTo>
                    <a:lnTo>
                      <a:pt x="6" y="1"/>
                    </a:lnTo>
                    <a:lnTo>
                      <a:pt x="6" y="2"/>
                    </a:lnTo>
                    <a:lnTo>
                      <a:pt x="6" y="1"/>
                    </a:lnTo>
                    <a:lnTo>
                      <a:pt x="6" y="2"/>
                    </a:lnTo>
                    <a:lnTo>
                      <a:pt x="6" y="1"/>
                    </a:lnTo>
                    <a:lnTo>
                      <a:pt x="6" y="2"/>
                    </a:lnTo>
                    <a:lnTo>
                      <a:pt x="6" y="1"/>
                    </a:lnTo>
                    <a:lnTo>
                      <a:pt x="6" y="2"/>
                    </a:lnTo>
                    <a:lnTo>
                      <a:pt x="6" y="1"/>
                    </a:lnTo>
                    <a:lnTo>
                      <a:pt x="6" y="2"/>
                    </a:lnTo>
                    <a:lnTo>
                      <a:pt x="6" y="1"/>
                    </a:lnTo>
                    <a:lnTo>
                      <a:pt x="6" y="2"/>
                    </a:lnTo>
                    <a:lnTo>
                      <a:pt x="6" y="1"/>
                    </a:lnTo>
                    <a:lnTo>
                      <a:pt x="6" y="2"/>
                    </a:lnTo>
                    <a:lnTo>
                      <a:pt x="6" y="2"/>
                    </a:lnTo>
                    <a:lnTo>
                      <a:pt x="6" y="1"/>
                    </a:lnTo>
                    <a:lnTo>
                      <a:pt x="6" y="2"/>
                    </a:lnTo>
                    <a:lnTo>
                      <a:pt x="7" y="2"/>
                    </a:lnTo>
                    <a:lnTo>
                      <a:pt x="7" y="2"/>
                    </a:lnTo>
                    <a:moveTo>
                      <a:pt x="7" y="2"/>
                    </a:moveTo>
                    <a:lnTo>
                      <a:pt x="7" y="2"/>
                    </a:lnTo>
                    <a:lnTo>
                      <a:pt x="7" y="2"/>
                    </a:lnTo>
                    <a:lnTo>
                      <a:pt x="7" y="2"/>
                    </a:lnTo>
                    <a:lnTo>
                      <a:pt x="7" y="2"/>
                    </a:lnTo>
                    <a:lnTo>
                      <a:pt x="7" y="2"/>
                    </a:lnTo>
                    <a:lnTo>
                      <a:pt x="7" y="2"/>
                    </a:lnTo>
                    <a:lnTo>
                      <a:pt x="7" y="2"/>
                    </a:lnTo>
                    <a:lnTo>
                      <a:pt x="8" y="1"/>
                    </a:lnTo>
                    <a:lnTo>
                      <a:pt x="8" y="2"/>
                    </a:lnTo>
                    <a:lnTo>
                      <a:pt x="8" y="2"/>
                    </a:lnTo>
                    <a:lnTo>
                      <a:pt x="8" y="1"/>
                    </a:lnTo>
                    <a:lnTo>
                      <a:pt x="8"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3" y="1"/>
                    </a:lnTo>
                    <a:lnTo>
                      <a:pt x="13" y="2"/>
                    </a:lnTo>
                    <a:lnTo>
                      <a:pt x="13" y="1"/>
                    </a:lnTo>
                    <a:lnTo>
                      <a:pt x="13" y="1"/>
                    </a:lnTo>
                    <a:lnTo>
                      <a:pt x="13" y="0"/>
                    </a:lnTo>
                    <a:lnTo>
                      <a:pt x="13" y="1"/>
                    </a:lnTo>
                    <a:lnTo>
                      <a:pt x="13" y="1"/>
                    </a:lnTo>
                    <a:lnTo>
                      <a:pt x="13" y="0"/>
                    </a:lnTo>
                    <a:lnTo>
                      <a:pt x="13" y="1"/>
                    </a:lnTo>
                    <a:lnTo>
                      <a:pt x="13" y="0"/>
                    </a:lnTo>
                    <a:lnTo>
                      <a:pt x="13" y="1"/>
                    </a:lnTo>
                    <a:lnTo>
                      <a:pt x="13" y="1"/>
                    </a:lnTo>
                    <a:lnTo>
                      <a:pt x="13" y="2"/>
                    </a:lnTo>
                    <a:lnTo>
                      <a:pt x="14" y="1"/>
                    </a:lnTo>
                    <a:lnTo>
                      <a:pt x="14" y="1"/>
                    </a:lnTo>
                    <a:lnTo>
                      <a:pt x="14" y="2"/>
                    </a:lnTo>
                    <a:lnTo>
                      <a:pt x="14" y="1"/>
                    </a:lnTo>
                    <a:lnTo>
                      <a:pt x="14" y="2"/>
                    </a:lnTo>
                    <a:lnTo>
                      <a:pt x="14" y="1"/>
                    </a:lnTo>
                    <a:lnTo>
                      <a:pt x="14" y="2"/>
                    </a:lnTo>
                    <a:lnTo>
                      <a:pt x="14" y="2"/>
                    </a:lnTo>
                    <a:lnTo>
                      <a:pt x="14" y="1"/>
                    </a:lnTo>
                    <a:lnTo>
                      <a:pt x="14" y="2"/>
                    </a:lnTo>
                    <a:lnTo>
                      <a:pt x="14" y="1"/>
                    </a:lnTo>
                    <a:lnTo>
                      <a:pt x="14" y="2"/>
                    </a:lnTo>
                    <a:lnTo>
                      <a:pt x="14" y="2"/>
                    </a:lnTo>
                    <a:lnTo>
                      <a:pt x="14" y="1"/>
                    </a:lnTo>
                    <a:lnTo>
                      <a:pt x="14" y="2"/>
                    </a:lnTo>
                    <a:lnTo>
                      <a:pt x="14" y="1"/>
                    </a:lnTo>
                    <a:lnTo>
                      <a:pt x="14" y="2"/>
                    </a:lnTo>
                    <a:lnTo>
                      <a:pt x="15" y="2"/>
                    </a:lnTo>
                    <a:lnTo>
                      <a:pt x="15" y="1"/>
                    </a:lnTo>
                    <a:lnTo>
                      <a:pt x="15" y="2"/>
                    </a:lnTo>
                    <a:lnTo>
                      <a:pt x="15" y="1"/>
                    </a:lnTo>
                    <a:lnTo>
                      <a:pt x="15" y="2"/>
                    </a:lnTo>
                    <a:lnTo>
                      <a:pt x="15" y="2"/>
                    </a:lnTo>
                    <a:lnTo>
                      <a:pt x="15" y="1"/>
                    </a:lnTo>
                    <a:lnTo>
                      <a:pt x="15" y="2"/>
                    </a:lnTo>
                    <a:lnTo>
                      <a:pt x="15" y="1"/>
                    </a:lnTo>
                    <a:lnTo>
                      <a:pt x="15" y="2"/>
                    </a:lnTo>
                    <a:lnTo>
                      <a:pt x="15" y="2"/>
                    </a:lnTo>
                    <a:lnTo>
                      <a:pt x="15" y="1"/>
                    </a:lnTo>
                    <a:lnTo>
                      <a:pt x="15" y="2"/>
                    </a:lnTo>
                    <a:lnTo>
                      <a:pt x="15" y="1"/>
                    </a:lnTo>
                    <a:lnTo>
                      <a:pt x="15" y="2"/>
                    </a:lnTo>
                    <a:lnTo>
                      <a:pt x="15" y="2"/>
                    </a:lnTo>
                    <a:lnTo>
                      <a:pt x="15" y="1"/>
                    </a:lnTo>
                    <a:lnTo>
                      <a:pt x="16" y="1"/>
                    </a:lnTo>
                    <a:lnTo>
                      <a:pt x="16" y="2"/>
                    </a:lnTo>
                    <a:lnTo>
                      <a:pt x="16" y="1"/>
                    </a:lnTo>
                    <a:lnTo>
                      <a:pt x="16" y="2"/>
                    </a:lnTo>
                    <a:lnTo>
                      <a:pt x="16" y="1"/>
                    </a:lnTo>
                    <a:lnTo>
                      <a:pt x="16" y="1"/>
                    </a:lnTo>
                    <a:lnTo>
                      <a:pt x="16" y="2"/>
                    </a:lnTo>
                    <a:lnTo>
                      <a:pt x="16" y="1"/>
                    </a:lnTo>
                    <a:lnTo>
                      <a:pt x="16" y="2"/>
                    </a:lnTo>
                    <a:lnTo>
                      <a:pt x="16" y="1"/>
                    </a:lnTo>
                    <a:lnTo>
                      <a:pt x="16" y="2"/>
                    </a:lnTo>
                    <a:lnTo>
                      <a:pt x="16" y="2"/>
                    </a:lnTo>
                    <a:lnTo>
                      <a:pt x="16" y="1"/>
                    </a:lnTo>
                    <a:lnTo>
                      <a:pt x="16" y="2"/>
                    </a:lnTo>
                    <a:lnTo>
                      <a:pt x="17" y="2"/>
                    </a:lnTo>
                    <a:lnTo>
                      <a:pt x="17" y="1"/>
                    </a:lnTo>
                    <a:lnTo>
                      <a:pt x="17" y="2"/>
                    </a:lnTo>
                    <a:lnTo>
                      <a:pt x="17" y="1"/>
                    </a:lnTo>
                    <a:lnTo>
                      <a:pt x="18" y="2"/>
                    </a:lnTo>
                    <a:lnTo>
                      <a:pt x="18" y="1"/>
                    </a:lnTo>
                    <a:lnTo>
                      <a:pt x="18" y="2"/>
                    </a:lnTo>
                    <a:lnTo>
                      <a:pt x="18" y="2"/>
                    </a:lnTo>
                    <a:lnTo>
                      <a:pt x="18" y="1"/>
                    </a:lnTo>
                    <a:lnTo>
                      <a:pt x="18" y="2"/>
                    </a:lnTo>
                    <a:lnTo>
                      <a:pt x="18" y="2"/>
                    </a:lnTo>
                    <a:lnTo>
                      <a:pt x="18" y="1"/>
                    </a:lnTo>
                    <a:lnTo>
                      <a:pt x="18" y="2"/>
                    </a:lnTo>
                    <a:lnTo>
                      <a:pt x="18" y="1"/>
                    </a:lnTo>
                    <a:lnTo>
                      <a:pt x="18" y="2"/>
                    </a:lnTo>
                    <a:lnTo>
                      <a:pt x="18" y="1"/>
                    </a:lnTo>
                    <a:lnTo>
                      <a:pt x="18" y="2"/>
                    </a:lnTo>
                    <a:lnTo>
                      <a:pt x="18" y="1"/>
                    </a:lnTo>
                    <a:lnTo>
                      <a:pt x="18" y="2"/>
                    </a:lnTo>
                    <a:lnTo>
                      <a:pt x="18" y="1"/>
                    </a:lnTo>
                    <a:lnTo>
                      <a:pt x="18" y="2"/>
                    </a:lnTo>
                    <a:lnTo>
                      <a:pt x="18" y="1"/>
                    </a:lnTo>
                    <a:lnTo>
                      <a:pt x="18" y="2"/>
                    </a:lnTo>
                    <a:lnTo>
                      <a:pt x="18" y="1"/>
                    </a:lnTo>
                    <a:lnTo>
                      <a:pt x="18" y="2"/>
                    </a:lnTo>
                    <a:lnTo>
                      <a:pt x="18" y="1"/>
                    </a:lnTo>
                    <a:lnTo>
                      <a:pt x="18" y="2"/>
                    </a:lnTo>
                    <a:lnTo>
                      <a:pt x="18" y="1"/>
                    </a:lnTo>
                    <a:lnTo>
                      <a:pt x="18" y="2"/>
                    </a:lnTo>
                    <a:lnTo>
                      <a:pt x="19" y="2"/>
                    </a:lnTo>
                    <a:lnTo>
                      <a:pt x="19" y="1"/>
                    </a:lnTo>
                    <a:lnTo>
                      <a:pt x="19" y="1"/>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3"/>
                    </a:lnTo>
                    <a:lnTo>
                      <a:pt x="21" y="2"/>
                    </a:lnTo>
                    <a:lnTo>
                      <a:pt x="21" y="2"/>
                    </a:lnTo>
                    <a:lnTo>
                      <a:pt x="21" y="2"/>
                    </a:lnTo>
                    <a:lnTo>
                      <a:pt x="21" y="2"/>
                    </a:lnTo>
                    <a:lnTo>
                      <a:pt x="22" y="2"/>
                    </a:lnTo>
                    <a:lnTo>
                      <a:pt x="22" y="3"/>
                    </a:lnTo>
                    <a:lnTo>
                      <a:pt x="22" y="2"/>
                    </a:lnTo>
                    <a:lnTo>
                      <a:pt x="22" y="2"/>
                    </a:lnTo>
                    <a:lnTo>
                      <a:pt x="22" y="3"/>
                    </a:lnTo>
                    <a:lnTo>
                      <a:pt x="22" y="2"/>
                    </a:lnTo>
                    <a:lnTo>
                      <a:pt x="22" y="2"/>
                    </a:lnTo>
                    <a:lnTo>
                      <a:pt x="22" y="2"/>
                    </a:lnTo>
                    <a:lnTo>
                      <a:pt x="22" y="2"/>
                    </a:lnTo>
                    <a:lnTo>
                      <a:pt x="22" y="2"/>
                    </a:lnTo>
                    <a:lnTo>
                      <a:pt x="22" y="2"/>
                    </a:lnTo>
                    <a:lnTo>
                      <a:pt x="23" y="2"/>
                    </a:lnTo>
                    <a:lnTo>
                      <a:pt x="23" y="2"/>
                    </a:lnTo>
                    <a:lnTo>
                      <a:pt x="23" y="2"/>
                    </a:lnTo>
                    <a:lnTo>
                      <a:pt x="23" y="2"/>
                    </a:lnTo>
                    <a:lnTo>
                      <a:pt x="23" y="2"/>
                    </a:lnTo>
                    <a:lnTo>
                      <a:pt x="23" y="2"/>
                    </a:lnTo>
                    <a:lnTo>
                      <a:pt x="23" y="2"/>
                    </a:lnTo>
                    <a:lnTo>
                      <a:pt x="24" y="2"/>
                    </a:lnTo>
                    <a:lnTo>
                      <a:pt x="24" y="3"/>
                    </a:lnTo>
                    <a:lnTo>
                      <a:pt x="24" y="2"/>
                    </a:lnTo>
                    <a:lnTo>
                      <a:pt x="24" y="3"/>
                    </a:lnTo>
                    <a:lnTo>
                      <a:pt x="24" y="2"/>
                    </a:lnTo>
                    <a:lnTo>
                      <a:pt x="24" y="2"/>
                    </a:lnTo>
                    <a:lnTo>
                      <a:pt x="24" y="3"/>
                    </a:lnTo>
                    <a:lnTo>
                      <a:pt x="24" y="2"/>
                    </a:lnTo>
                    <a:lnTo>
                      <a:pt x="24" y="2"/>
                    </a:lnTo>
                    <a:lnTo>
                      <a:pt x="24" y="3"/>
                    </a:lnTo>
                    <a:lnTo>
                      <a:pt x="24" y="2"/>
                    </a:lnTo>
                    <a:lnTo>
                      <a:pt x="24" y="3"/>
                    </a:lnTo>
                    <a:lnTo>
                      <a:pt x="24" y="2"/>
                    </a:lnTo>
                    <a:lnTo>
                      <a:pt x="25" y="2"/>
                    </a:lnTo>
                    <a:lnTo>
                      <a:pt x="25" y="2"/>
                    </a:lnTo>
                    <a:lnTo>
                      <a:pt x="25" y="2"/>
                    </a:lnTo>
                    <a:lnTo>
                      <a:pt x="25" y="2"/>
                    </a:lnTo>
                    <a:lnTo>
                      <a:pt x="25" y="2"/>
                    </a:lnTo>
                    <a:lnTo>
                      <a:pt x="25" y="2"/>
                    </a:lnTo>
                    <a:lnTo>
                      <a:pt x="25" y="2"/>
                    </a:lnTo>
                    <a:lnTo>
                      <a:pt x="26" y="2"/>
                    </a:lnTo>
                    <a:lnTo>
                      <a:pt x="26" y="3"/>
                    </a:lnTo>
                    <a:lnTo>
                      <a:pt x="26" y="2"/>
                    </a:lnTo>
                    <a:lnTo>
                      <a:pt x="26" y="2"/>
                    </a:lnTo>
                    <a:lnTo>
                      <a:pt x="26" y="3"/>
                    </a:lnTo>
                    <a:lnTo>
                      <a:pt x="26" y="2"/>
                    </a:lnTo>
                    <a:lnTo>
                      <a:pt x="26" y="2"/>
                    </a:lnTo>
                    <a:lnTo>
                      <a:pt x="26" y="3"/>
                    </a:lnTo>
                    <a:lnTo>
                      <a:pt x="26" y="2"/>
                    </a:lnTo>
                    <a:lnTo>
                      <a:pt x="27" y="3"/>
                    </a:lnTo>
                    <a:lnTo>
                      <a:pt x="27" y="2"/>
                    </a:lnTo>
                    <a:lnTo>
                      <a:pt x="27" y="3"/>
                    </a:lnTo>
                    <a:lnTo>
                      <a:pt x="27" y="2"/>
                    </a:lnTo>
                    <a:lnTo>
                      <a:pt x="27" y="3"/>
                    </a:lnTo>
                    <a:lnTo>
                      <a:pt x="27" y="2"/>
                    </a:lnTo>
                    <a:lnTo>
                      <a:pt x="27" y="3"/>
                    </a:lnTo>
                    <a:lnTo>
                      <a:pt x="27" y="2"/>
                    </a:lnTo>
                    <a:lnTo>
                      <a:pt x="27" y="2"/>
                    </a:lnTo>
                    <a:lnTo>
                      <a:pt x="27" y="2"/>
                    </a:lnTo>
                    <a:lnTo>
                      <a:pt x="27" y="2"/>
                    </a:lnTo>
                    <a:lnTo>
                      <a:pt x="28" y="2"/>
                    </a:lnTo>
                    <a:lnTo>
                      <a:pt x="28" y="3"/>
                    </a:lnTo>
                    <a:lnTo>
                      <a:pt x="28" y="2"/>
                    </a:lnTo>
                    <a:lnTo>
                      <a:pt x="28" y="3"/>
                    </a:lnTo>
                    <a:lnTo>
                      <a:pt x="28" y="2"/>
                    </a:lnTo>
                    <a:lnTo>
                      <a:pt x="29" y="3"/>
                    </a:lnTo>
                    <a:lnTo>
                      <a:pt x="29" y="2"/>
                    </a:lnTo>
                    <a:lnTo>
                      <a:pt x="29" y="3"/>
                    </a:lnTo>
                    <a:lnTo>
                      <a:pt x="29" y="2"/>
                    </a:lnTo>
                    <a:lnTo>
                      <a:pt x="29" y="3"/>
                    </a:lnTo>
                    <a:lnTo>
                      <a:pt x="29" y="2"/>
                    </a:lnTo>
                    <a:lnTo>
                      <a:pt x="29" y="3"/>
                    </a:lnTo>
                    <a:lnTo>
                      <a:pt x="29" y="3"/>
                    </a:lnTo>
                    <a:lnTo>
                      <a:pt x="29" y="2"/>
                    </a:lnTo>
                    <a:lnTo>
                      <a:pt x="29" y="3"/>
                    </a:lnTo>
                    <a:lnTo>
                      <a:pt x="29" y="2"/>
                    </a:lnTo>
                    <a:lnTo>
                      <a:pt x="29" y="3"/>
                    </a:lnTo>
                    <a:lnTo>
                      <a:pt x="29" y="2"/>
                    </a:lnTo>
                    <a:lnTo>
                      <a:pt x="29" y="3"/>
                    </a:lnTo>
                    <a:lnTo>
                      <a:pt x="29" y="3"/>
                    </a:lnTo>
                    <a:lnTo>
                      <a:pt x="29" y="2"/>
                    </a:lnTo>
                    <a:lnTo>
                      <a:pt x="30" y="3"/>
                    </a:lnTo>
                    <a:lnTo>
                      <a:pt x="30" y="2"/>
                    </a:lnTo>
                    <a:lnTo>
                      <a:pt x="30" y="3"/>
                    </a:lnTo>
                    <a:lnTo>
                      <a:pt x="30" y="3"/>
                    </a:lnTo>
                    <a:lnTo>
                      <a:pt x="30" y="2"/>
                    </a:lnTo>
                    <a:lnTo>
                      <a:pt x="30" y="3"/>
                    </a:lnTo>
                    <a:lnTo>
                      <a:pt x="30" y="2"/>
                    </a:lnTo>
                    <a:lnTo>
                      <a:pt x="30" y="3"/>
                    </a:lnTo>
                    <a:lnTo>
                      <a:pt x="30" y="2"/>
                    </a:lnTo>
                    <a:lnTo>
                      <a:pt x="30" y="2"/>
                    </a:lnTo>
                    <a:lnTo>
                      <a:pt x="30" y="3"/>
                    </a:lnTo>
                    <a:lnTo>
                      <a:pt x="30" y="2"/>
                    </a:lnTo>
                    <a:lnTo>
                      <a:pt x="30" y="2"/>
                    </a:lnTo>
                    <a:lnTo>
                      <a:pt x="30" y="2"/>
                    </a:lnTo>
                    <a:lnTo>
                      <a:pt x="30" y="2"/>
                    </a:lnTo>
                    <a:lnTo>
                      <a:pt x="30" y="2"/>
                    </a:lnTo>
                    <a:lnTo>
                      <a:pt x="30" y="2"/>
                    </a:lnTo>
                    <a:lnTo>
                      <a:pt x="30" y="2"/>
                    </a:lnTo>
                    <a:lnTo>
                      <a:pt x="30" y="2"/>
                    </a:lnTo>
                    <a:lnTo>
                      <a:pt x="30" y="2"/>
                    </a:lnTo>
                    <a:lnTo>
                      <a:pt x="30" y="2"/>
                    </a:lnTo>
                    <a:lnTo>
                      <a:pt x="30" y="2"/>
                    </a:lnTo>
                    <a:lnTo>
                      <a:pt x="31" y="2"/>
                    </a:lnTo>
                    <a:lnTo>
                      <a:pt x="31" y="2"/>
                    </a:lnTo>
                    <a:lnTo>
                      <a:pt x="31" y="2"/>
                    </a:lnTo>
                    <a:lnTo>
                      <a:pt x="31" y="2"/>
                    </a:lnTo>
                    <a:lnTo>
                      <a:pt x="31" y="3"/>
                    </a:lnTo>
                    <a:lnTo>
                      <a:pt x="31" y="3"/>
                    </a:lnTo>
                    <a:lnTo>
                      <a:pt x="31" y="2"/>
                    </a:lnTo>
                    <a:lnTo>
                      <a:pt x="31" y="3"/>
                    </a:lnTo>
                    <a:lnTo>
                      <a:pt x="31" y="2"/>
                    </a:lnTo>
                    <a:lnTo>
                      <a:pt x="31" y="3"/>
                    </a:lnTo>
                    <a:lnTo>
                      <a:pt x="31" y="3"/>
                    </a:lnTo>
                    <a:lnTo>
                      <a:pt x="31" y="2"/>
                    </a:lnTo>
                    <a:lnTo>
                      <a:pt x="31" y="3"/>
                    </a:lnTo>
                    <a:lnTo>
                      <a:pt x="31" y="2"/>
                    </a:lnTo>
                    <a:lnTo>
                      <a:pt x="31" y="2"/>
                    </a:lnTo>
                    <a:lnTo>
                      <a:pt x="31" y="3"/>
                    </a:lnTo>
                    <a:lnTo>
                      <a:pt x="32" y="3"/>
                    </a:lnTo>
                    <a:lnTo>
                      <a:pt x="32" y="2"/>
                    </a:lnTo>
                    <a:lnTo>
                      <a:pt x="32" y="3"/>
                    </a:lnTo>
                    <a:lnTo>
                      <a:pt x="32" y="2"/>
                    </a:lnTo>
                    <a:lnTo>
                      <a:pt x="32" y="3"/>
                    </a:lnTo>
                    <a:lnTo>
                      <a:pt x="32" y="3"/>
                    </a:lnTo>
                    <a:lnTo>
                      <a:pt x="32" y="2"/>
                    </a:lnTo>
                    <a:lnTo>
                      <a:pt x="32" y="3"/>
                    </a:lnTo>
                    <a:lnTo>
                      <a:pt x="32" y="2"/>
                    </a:lnTo>
                    <a:lnTo>
                      <a:pt x="32" y="2"/>
                    </a:lnTo>
                    <a:lnTo>
                      <a:pt x="32" y="3"/>
                    </a:lnTo>
                    <a:lnTo>
                      <a:pt x="32" y="2"/>
                    </a:lnTo>
                    <a:lnTo>
                      <a:pt x="33" y="2"/>
                    </a:lnTo>
                    <a:lnTo>
                      <a:pt x="33" y="3"/>
                    </a:lnTo>
                    <a:lnTo>
                      <a:pt x="33" y="2"/>
                    </a:lnTo>
                    <a:lnTo>
                      <a:pt x="33" y="2"/>
                    </a:lnTo>
                    <a:lnTo>
                      <a:pt x="33" y="3"/>
                    </a:lnTo>
                    <a:lnTo>
                      <a:pt x="33" y="2"/>
                    </a:lnTo>
                    <a:lnTo>
                      <a:pt x="33" y="3"/>
                    </a:lnTo>
                    <a:lnTo>
                      <a:pt x="33" y="2"/>
                    </a:lnTo>
                    <a:lnTo>
                      <a:pt x="33" y="3"/>
                    </a:lnTo>
                    <a:lnTo>
                      <a:pt x="33" y="2"/>
                    </a:lnTo>
                    <a:lnTo>
                      <a:pt x="33" y="2"/>
                    </a:lnTo>
                    <a:lnTo>
                      <a:pt x="33" y="3"/>
                    </a:lnTo>
                    <a:lnTo>
                      <a:pt x="33" y="2"/>
                    </a:lnTo>
                    <a:lnTo>
                      <a:pt x="33" y="3"/>
                    </a:lnTo>
                    <a:lnTo>
                      <a:pt x="33" y="2"/>
                    </a:lnTo>
                    <a:lnTo>
                      <a:pt x="34" y="3"/>
                    </a:lnTo>
                    <a:lnTo>
                      <a:pt x="34" y="2"/>
                    </a:lnTo>
                    <a:lnTo>
                      <a:pt x="34" y="3"/>
                    </a:lnTo>
                    <a:lnTo>
                      <a:pt x="34" y="2"/>
                    </a:lnTo>
                    <a:lnTo>
                      <a:pt x="34" y="3"/>
                    </a:lnTo>
                    <a:lnTo>
                      <a:pt x="34" y="2"/>
                    </a:lnTo>
                    <a:lnTo>
                      <a:pt x="34" y="3"/>
                    </a:lnTo>
                    <a:lnTo>
                      <a:pt x="34" y="2"/>
                    </a:lnTo>
                    <a:lnTo>
                      <a:pt x="34" y="3"/>
                    </a:lnTo>
                    <a:lnTo>
                      <a:pt x="34" y="3"/>
                    </a:lnTo>
                    <a:lnTo>
                      <a:pt x="34" y="3"/>
                    </a:lnTo>
                    <a:lnTo>
                      <a:pt x="34" y="3"/>
                    </a:lnTo>
                    <a:lnTo>
                      <a:pt x="34" y="3"/>
                    </a:lnTo>
                    <a:lnTo>
                      <a:pt x="34" y="2"/>
                    </a:lnTo>
                    <a:lnTo>
                      <a:pt x="34" y="3"/>
                    </a:lnTo>
                    <a:lnTo>
                      <a:pt x="34" y="3"/>
                    </a:lnTo>
                    <a:lnTo>
                      <a:pt x="34" y="2"/>
                    </a:lnTo>
                    <a:lnTo>
                      <a:pt x="34" y="3"/>
                    </a:lnTo>
                    <a:lnTo>
                      <a:pt x="35" y="2"/>
                    </a:lnTo>
                    <a:lnTo>
                      <a:pt x="35" y="3"/>
                    </a:lnTo>
                    <a:lnTo>
                      <a:pt x="35" y="2"/>
                    </a:lnTo>
                    <a:lnTo>
                      <a:pt x="35" y="3"/>
                    </a:lnTo>
                    <a:lnTo>
                      <a:pt x="35" y="2"/>
                    </a:lnTo>
                    <a:lnTo>
                      <a:pt x="35" y="3"/>
                    </a:lnTo>
                    <a:lnTo>
                      <a:pt x="35" y="2"/>
                    </a:lnTo>
                    <a:lnTo>
                      <a:pt x="35" y="3"/>
                    </a:lnTo>
                    <a:lnTo>
                      <a:pt x="35" y="2"/>
                    </a:lnTo>
                    <a:lnTo>
                      <a:pt x="35" y="2"/>
                    </a:lnTo>
                    <a:lnTo>
                      <a:pt x="35" y="3"/>
                    </a:lnTo>
                    <a:lnTo>
                      <a:pt x="35" y="3"/>
                    </a:lnTo>
                    <a:lnTo>
                      <a:pt x="35" y="2"/>
                    </a:lnTo>
                    <a:lnTo>
                      <a:pt x="35" y="3"/>
                    </a:lnTo>
                    <a:lnTo>
                      <a:pt x="35" y="2"/>
                    </a:lnTo>
                    <a:lnTo>
                      <a:pt x="35" y="3"/>
                    </a:lnTo>
                    <a:lnTo>
                      <a:pt x="35" y="2"/>
                    </a:lnTo>
                    <a:lnTo>
                      <a:pt x="35" y="3"/>
                    </a:lnTo>
                    <a:cubicBezTo>
                      <a:pt x="35" y="2"/>
                      <a:pt x="36" y="1"/>
                      <a:pt x="36" y="0"/>
                    </a:cubicBezTo>
                    <a:lnTo>
                      <a:pt x="36" y="0"/>
                    </a:lnTo>
                    <a:lnTo>
                      <a:pt x="36" y="0"/>
                    </a:lnTo>
                    <a:lnTo>
                      <a:pt x="36" y="0"/>
                    </a:lnTo>
                    <a:lnTo>
                      <a:pt x="36" y="0"/>
                    </a:lnTo>
                    <a:lnTo>
                      <a:pt x="36" y="0"/>
                    </a:lnTo>
                    <a:lnTo>
                      <a:pt x="36" y="0"/>
                    </a:lnTo>
                    <a:lnTo>
                      <a:pt x="36" y="0"/>
                    </a:lnTo>
                    <a:lnTo>
                      <a:pt x="36" y="0"/>
                    </a:lnTo>
                    <a:lnTo>
                      <a:pt x="36" y="0"/>
                    </a:lnTo>
                    <a:lnTo>
                      <a:pt x="36" y="0"/>
                    </a:lnTo>
                    <a:lnTo>
                      <a:pt x="36" y="0"/>
                    </a:lnTo>
                    <a:lnTo>
                      <a:pt x="36" y="0"/>
                    </a:lnTo>
                    <a:lnTo>
                      <a:pt x="36" y="0"/>
                    </a:lnTo>
                    <a:lnTo>
                      <a:pt x="37" y="0"/>
                    </a:lnTo>
                    <a:lnTo>
                      <a:pt x="37" y="0"/>
                    </a:lnTo>
                    <a:lnTo>
                      <a:pt x="37" y="0"/>
                    </a:lnTo>
                    <a:lnTo>
                      <a:pt x="37" y="0"/>
                    </a:lnTo>
                    <a:lnTo>
                      <a:pt x="37" y="0"/>
                    </a:lnTo>
                    <a:lnTo>
                      <a:pt x="37" y="0"/>
                    </a:lnTo>
                    <a:lnTo>
                      <a:pt x="37" y="0"/>
                    </a:lnTo>
                    <a:lnTo>
                      <a:pt x="37" y="0"/>
                    </a:lnTo>
                    <a:lnTo>
                      <a:pt x="37" y="0"/>
                    </a:lnTo>
                    <a:lnTo>
                      <a:pt x="37" y="0"/>
                    </a:lnTo>
                    <a:lnTo>
                      <a:pt x="37" y="0"/>
                    </a:lnTo>
                    <a:lnTo>
                      <a:pt x="37" y="0"/>
                    </a:lnTo>
                    <a:lnTo>
                      <a:pt x="37" y="0"/>
                    </a:lnTo>
                    <a:lnTo>
                      <a:pt x="37" y="0"/>
                    </a:lnTo>
                    <a:lnTo>
                      <a:pt x="37" y="0"/>
                    </a:lnTo>
                    <a:lnTo>
                      <a:pt x="37" y="0"/>
                    </a:lnTo>
                    <a:lnTo>
                      <a:pt x="38" y="0"/>
                    </a:lnTo>
                    <a:lnTo>
                      <a:pt x="38" y="0"/>
                    </a:lnTo>
                    <a:lnTo>
                      <a:pt x="38" y="0"/>
                    </a:lnTo>
                    <a:lnTo>
                      <a:pt x="38" y="0"/>
                    </a:lnTo>
                    <a:lnTo>
                      <a:pt x="38" y="0"/>
                    </a:lnTo>
                    <a:lnTo>
                      <a:pt x="38" y="1"/>
                    </a:lnTo>
                    <a:lnTo>
                      <a:pt x="38" y="0"/>
                    </a:lnTo>
                    <a:lnTo>
                      <a:pt x="38" y="0"/>
                    </a:lnTo>
                    <a:lnTo>
                      <a:pt x="38" y="1"/>
                    </a:lnTo>
                    <a:lnTo>
                      <a:pt x="38" y="0"/>
                    </a:lnTo>
                    <a:lnTo>
                      <a:pt x="38" y="0"/>
                    </a:lnTo>
                    <a:lnTo>
                      <a:pt x="38" y="1"/>
                    </a:lnTo>
                    <a:lnTo>
                      <a:pt x="38" y="0"/>
                    </a:lnTo>
                    <a:lnTo>
                      <a:pt x="38" y="1"/>
                    </a:lnTo>
                    <a:lnTo>
                      <a:pt x="38" y="0"/>
                    </a:lnTo>
                    <a:lnTo>
                      <a:pt x="38" y="0"/>
                    </a:lnTo>
                    <a:lnTo>
                      <a:pt x="38" y="1"/>
                    </a:lnTo>
                    <a:lnTo>
                      <a:pt x="38" y="0"/>
                    </a:lnTo>
                    <a:lnTo>
                      <a:pt x="38" y="1"/>
                    </a:lnTo>
                    <a:lnTo>
                      <a:pt x="38" y="0"/>
                    </a:lnTo>
                    <a:lnTo>
                      <a:pt x="39" y="0"/>
                    </a:lnTo>
                    <a:lnTo>
                      <a:pt x="39" y="1"/>
                    </a:lnTo>
                    <a:lnTo>
                      <a:pt x="39" y="1"/>
                    </a:lnTo>
                    <a:lnTo>
                      <a:pt x="39" y="2"/>
                    </a:lnTo>
                    <a:lnTo>
                      <a:pt x="39" y="1"/>
                    </a:lnTo>
                    <a:lnTo>
                      <a:pt x="39" y="1"/>
                    </a:lnTo>
                    <a:lnTo>
                      <a:pt x="39" y="2"/>
                    </a:lnTo>
                    <a:lnTo>
                      <a:pt x="39" y="1"/>
                    </a:lnTo>
                    <a:lnTo>
                      <a:pt x="40" y="1"/>
                    </a:lnTo>
                    <a:lnTo>
                      <a:pt x="40" y="2"/>
                    </a:lnTo>
                    <a:lnTo>
                      <a:pt x="40" y="1"/>
                    </a:lnTo>
                    <a:lnTo>
                      <a:pt x="40" y="1"/>
                    </a:lnTo>
                    <a:lnTo>
                      <a:pt x="40" y="2"/>
                    </a:lnTo>
                    <a:lnTo>
                      <a:pt x="40" y="1"/>
                    </a:lnTo>
                    <a:lnTo>
                      <a:pt x="40" y="2"/>
                    </a:lnTo>
                    <a:lnTo>
                      <a:pt x="41" y="1"/>
                    </a:lnTo>
                    <a:lnTo>
                      <a:pt x="41" y="2"/>
                    </a:lnTo>
                    <a:lnTo>
                      <a:pt x="41" y="2"/>
                    </a:lnTo>
                    <a:lnTo>
                      <a:pt x="41" y="1"/>
                    </a:lnTo>
                    <a:lnTo>
                      <a:pt x="41" y="2"/>
                    </a:lnTo>
                    <a:lnTo>
                      <a:pt x="41" y="2"/>
                    </a:lnTo>
                    <a:lnTo>
                      <a:pt x="41" y="1"/>
                    </a:lnTo>
                    <a:lnTo>
                      <a:pt x="41" y="2"/>
                    </a:lnTo>
                    <a:lnTo>
                      <a:pt x="42" y="2"/>
                    </a:lnTo>
                    <a:lnTo>
                      <a:pt x="42" y="2"/>
                    </a:lnTo>
                    <a:lnTo>
                      <a:pt x="42" y="2"/>
                    </a:lnTo>
                    <a:lnTo>
                      <a:pt x="42" y="2"/>
                    </a:lnTo>
                    <a:lnTo>
                      <a:pt x="42" y="1"/>
                    </a:lnTo>
                    <a:lnTo>
                      <a:pt x="42" y="2"/>
                    </a:lnTo>
                    <a:lnTo>
                      <a:pt x="43" y="2"/>
                    </a:lnTo>
                    <a:lnTo>
                      <a:pt x="43" y="1"/>
                    </a:lnTo>
                    <a:lnTo>
                      <a:pt x="43" y="2"/>
                    </a:lnTo>
                    <a:lnTo>
                      <a:pt x="43" y="1"/>
                    </a:lnTo>
                    <a:lnTo>
                      <a:pt x="43" y="2"/>
                    </a:lnTo>
                    <a:lnTo>
                      <a:pt x="43" y="1"/>
                    </a:lnTo>
                    <a:lnTo>
                      <a:pt x="43" y="2"/>
                    </a:lnTo>
                    <a:lnTo>
                      <a:pt x="43" y="2"/>
                    </a:lnTo>
                    <a:lnTo>
                      <a:pt x="43" y="2"/>
                    </a:lnTo>
                    <a:lnTo>
                      <a:pt x="43" y="2"/>
                    </a:lnTo>
                    <a:lnTo>
                      <a:pt x="44" y="2"/>
                    </a:lnTo>
                    <a:lnTo>
                      <a:pt x="44" y="2"/>
                    </a:lnTo>
                    <a:lnTo>
                      <a:pt x="44" y="2"/>
                    </a:lnTo>
                    <a:lnTo>
                      <a:pt x="44" y="2"/>
                    </a:lnTo>
                    <a:lnTo>
                      <a:pt x="44" y="2"/>
                    </a:lnTo>
                    <a:lnTo>
                      <a:pt x="44" y="2"/>
                    </a:lnTo>
                    <a:lnTo>
                      <a:pt x="44" y="2"/>
                    </a:lnTo>
                  </a:path>
                </a:pathLst>
              </a:custGeom>
              <a:noFill/>
              <a:ln w="0">
                <a:solidFill>
                  <a:srgbClr val="FFFF66"/>
                </a:solidFill>
                <a:prstDash val="solid"/>
                <a:round/>
                <a:headEnd/>
                <a:tailEnd/>
              </a:ln>
            </p:spPr>
            <p:txBody>
              <a:bodyPr/>
              <a:lstStyle/>
              <a:p>
                <a:endParaRPr lang="en-GB"/>
              </a:p>
            </p:txBody>
          </p:sp>
          <p:sp>
            <p:nvSpPr>
              <p:cNvPr id="214044" name="Freeform 28"/>
              <p:cNvSpPr>
                <a:spLocks/>
              </p:cNvSpPr>
              <p:nvPr/>
            </p:nvSpPr>
            <p:spPr bwMode="auto">
              <a:xfrm>
                <a:off x="196" y="2027"/>
                <a:ext cx="359" cy="225"/>
              </a:xfrm>
              <a:custGeom>
                <a:avLst/>
                <a:gdLst/>
                <a:ahLst/>
                <a:cxnLst>
                  <a:cxn ang="0">
                    <a:pos x="1" y="23"/>
                  </a:cxn>
                  <a:cxn ang="0">
                    <a:pos x="2" y="23"/>
                  </a:cxn>
                  <a:cxn ang="0">
                    <a:pos x="2" y="23"/>
                  </a:cxn>
                  <a:cxn ang="0">
                    <a:pos x="3" y="23"/>
                  </a:cxn>
                  <a:cxn ang="0">
                    <a:pos x="4" y="23"/>
                  </a:cxn>
                  <a:cxn ang="0">
                    <a:pos x="4" y="23"/>
                  </a:cxn>
                  <a:cxn ang="0">
                    <a:pos x="5" y="23"/>
                  </a:cxn>
                  <a:cxn ang="0">
                    <a:pos x="5" y="23"/>
                  </a:cxn>
                  <a:cxn ang="0">
                    <a:pos x="5" y="23"/>
                  </a:cxn>
                  <a:cxn ang="0">
                    <a:pos x="6" y="23"/>
                  </a:cxn>
                  <a:cxn ang="0">
                    <a:pos x="7" y="23"/>
                  </a:cxn>
                  <a:cxn ang="0">
                    <a:pos x="9" y="23"/>
                  </a:cxn>
                  <a:cxn ang="0">
                    <a:pos x="9" y="23"/>
                  </a:cxn>
                  <a:cxn ang="0">
                    <a:pos x="10" y="23"/>
                  </a:cxn>
                  <a:cxn ang="0">
                    <a:pos x="11" y="22"/>
                  </a:cxn>
                  <a:cxn ang="0">
                    <a:pos x="11" y="23"/>
                  </a:cxn>
                  <a:cxn ang="0">
                    <a:pos x="12" y="23"/>
                  </a:cxn>
                  <a:cxn ang="0">
                    <a:pos x="13" y="23"/>
                  </a:cxn>
                  <a:cxn ang="0">
                    <a:pos x="14" y="23"/>
                  </a:cxn>
                  <a:cxn ang="0">
                    <a:pos x="14" y="23"/>
                  </a:cxn>
                  <a:cxn ang="0">
                    <a:pos x="15" y="23"/>
                  </a:cxn>
                  <a:cxn ang="0">
                    <a:pos x="15" y="23"/>
                  </a:cxn>
                  <a:cxn ang="0">
                    <a:pos x="16" y="23"/>
                  </a:cxn>
                  <a:cxn ang="0">
                    <a:pos x="17" y="23"/>
                  </a:cxn>
                  <a:cxn ang="0">
                    <a:pos x="18" y="23"/>
                  </a:cxn>
                  <a:cxn ang="0">
                    <a:pos x="19" y="23"/>
                  </a:cxn>
                  <a:cxn ang="0">
                    <a:pos x="19" y="23"/>
                  </a:cxn>
                  <a:cxn ang="0">
                    <a:pos x="20" y="24"/>
                  </a:cxn>
                  <a:cxn ang="0">
                    <a:pos x="20" y="23"/>
                  </a:cxn>
                  <a:cxn ang="0">
                    <a:pos x="21" y="23"/>
                  </a:cxn>
                  <a:cxn ang="0">
                    <a:pos x="21" y="24"/>
                  </a:cxn>
                  <a:cxn ang="0">
                    <a:pos x="22" y="23"/>
                  </a:cxn>
                  <a:cxn ang="0">
                    <a:pos x="23" y="24"/>
                  </a:cxn>
                  <a:cxn ang="0">
                    <a:pos x="24" y="20"/>
                  </a:cxn>
                  <a:cxn ang="0">
                    <a:pos x="24" y="18"/>
                  </a:cxn>
                  <a:cxn ang="0">
                    <a:pos x="25" y="15"/>
                  </a:cxn>
                  <a:cxn ang="0">
                    <a:pos x="26" y="13"/>
                  </a:cxn>
                  <a:cxn ang="0">
                    <a:pos x="26" y="12"/>
                  </a:cxn>
                  <a:cxn ang="0">
                    <a:pos x="27" y="11"/>
                  </a:cxn>
                  <a:cxn ang="0">
                    <a:pos x="28" y="9"/>
                  </a:cxn>
                  <a:cxn ang="0">
                    <a:pos x="29" y="7"/>
                  </a:cxn>
                  <a:cxn ang="0">
                    <a:pos x="29" y="7"/>
                  </a:cxn>
                  <a:cxn ang="0">
                    <a:pos x="30" y="6"/>
                  </a:cxn>
                  <a:cxn ang="0">
                    <a:pos x="30" y="6"/>
                  </a:cxn>
                  <a:cxn ang="0">
                    <a:pos x="31" y="6"/>
                  </a:cxn>
                  <a:cxn ang="0">
                    <a:pos x="32" y="5"/>
                  </a:cxn>
                  <a:cxn ang="0">
                    <a:pos x="32" y="4"/>
                  </a:cxn>
                  <a:cxn ang="0">
                    <a:pos x="33" y="4"/>
                  </a:cxn>
                  <a:cxn ang="0">
                    <a:pos x="34" y="3"/>
                  </a:cxn>
                  <a:cxn ang="0">
                    <a:pos x="34" y="3"/>
                  </a:cxn>
                  <a:cxn ang="0">
                    <a:pos x="35" y="2"/>
                  </a:cxn>
                  <a:cxn ang="0">
                    <a:pos x="36" y="2"/>
                  </a:cxn>
                  <a:cxn ang="0">
                    <a:pos x="36" y="2"/>
                  </a:cxn>
                  <a:cxn ang="0">
                    <a:pos x="37" y="2"/>
                  </a:cxn>
                  <a:cxn ang="0">
                    <a:pos x="38" y="2"/>
                  </a:cxn>
                  <a:cxn ang="0">
                    <a:pos x="38" y="1"/>
                  </a:cxn>
                  <a:cxn ang="0">
                    <a:pos x="39" y="1"/>
                  </a:cxn>
                  <a:cxn ang="0">
                    <a:pos x="40" y="1"/>
                  </a:cxn>
                  <a:cxn ang="0">
                    <a:pos x="41" y="1"/>
                  </a:cxn>
                  <a:cxn ang="0">
                    <a:pos x="43" y="1"/>
                  </a:cxn>
                  <a:cxn ang="0">
                    <a:pos x="43" y="0"/>
                  </a:cxn>
                  <a:cxn ang="0">
                    <a:pos x="44" y="1"/>
                  </a:cxn>
                  <a:cxn ang="0">
                    <a:pos x="45" y="1"/>
                  </a:cxn>
                </a:cxnLst>
                <a:rect l="0" t="0" r="r" b="b"/>
                <a:pathLst>
                  <a:path w="45" h="25">
                    <a:moveTo>
                      <a:pt x="0" y="23"/>
                    </a:moveTo>
                    <a:lnTo>
                      <a:pt x="0" y="23"/>
                    </a:lnTo>
                    <a:lnTo>
                      <a:pt x="0" y="23"/>
                    </a:lnTo>
                    <a:lnTo>
                      <a:pt x="0" y="23"/>
                    </a:lnTo>
                    <a:lnTo>
                      <a:pt x="0" y="23"/>
                    </a:lnTo>
                    <a:lnTo>
                      <a:pt x="0" y="23"/>
                    </a:lnTo>
                    <a:lnTo>
                      <a:pt x="0" y="23"/>
                    </a:lnTo>
                    <a:lnTo>
                      <a:pt x="0" y="23"/>
                    </a:lnTo>
                    <a:lnTo>
                      <a:pt x="0" y="23"/>
                    </a:lnTo>
                    <a:lnTo>
                      <a:pt x="1" y="23"/>
                    </a:lnTo>
                    <a:lnTo>
                      <a:pt x="1" y="23"/>
                    </a:lnTo>
                    <a:lnTo>
                      <a:pt x="1" y="23"/>
                    </a:lnTo>
                    <a:lnTo>
                      <a:pt x="1" y="23"/>
                    </a:lnTo>
                    <a:lnTo>
                      <a:pt x="1" y="23"/>
                    </a:lnTo>
                    <a:lnTo>
                      <a:pt x="1" y="23"/>
                    </a:lnTo>
                    <a:lnTo>
                      <a:pt x="1" y="23"/>
                    </a:lnTo>
                    <a:lnTo>
                      <a:pt x="1" y="23"/>
                    </a:lnTo>
                    <a:lnTo>
                      <a:pt x="2" y="23"/>
                    </a:lnTo>
                    <a:lnTo>
                      <a:pt x="2" y="23"/>
                    </a:lnTo>
                    <a:lnTo>
                      <a:pt x="2" y="23"/>
                    </a:lnTo>
                    <a:lnTo>
                      <a:pt x="2" y="23"/>
                    </a:lnTo>
                    <a:lnTo>
                      <a:pt x="2" y="23"/>
                    </a:lnTo>
                    <a:lnTo>
                      <a:pt x="2" y="23"/>
                    </a:lnTo>
                    <a:lnTo>
                      <a:pt x="2" y="23"/>
                    </a:lnTo>
                    <a:lnTo>
                      <a:pt x="2" y="23"/>
                    </a:lnTo>
                    <a:lnTo>
                      <a:pt x="2" y="23"/>
                    </a:lnTo>
                    <a:lnTo>
                      <a:pt x="2" y="23"/>
                    </a:lnTo>
                    <a:lnTo>
                      <a:pt x="2" y="23"/>
                    </a:lnTo>
                    <a:lnTo>
                      <a:pt x="2" y="23"/>
                    </a:lnTo>
                    <a:lnTo>
                      <a:pt x="2" y="23"/>
                    </a:lnTo>
                    <a:lnTo>
                      <a:pt x="2" y="23"/>
                    </a:lnTo>
                    <a:lnTo>
                      <a:pt x="2" y="23"/>
                    </a:lnTo>
                    <a:lnTo>
                      <a:pt x="2" y="23"/>
                    </a:lnTo>
                    <a:lnTo>
                      <a:pt x="2" y="23"/>
                    </a:lnTo>
                    <a:lnTo>
                      <a:pt x="2" y="23"/>
                    </a:lnTo>
                    <a:lnTo>
                      <a:pt x="2" y="23"/>
                    </a:lnTo>
                    <a:lnTo>
                      <a:pt x="2" y="23"/>
                    </a:lnTo>
                    <a:lnTo>
                      <a:pt x="3" y="23"/>
                    </a:lnTo>
                    <a:lnTo>
                      <a:pt x="3" y="23"/>
                    </a:lnTo>
                    <a:lnTo>
                      <a:pt x="3" y="23"/>
                    </a:lnTo>
                    <a:lnTo>
                      <a:pt x="3" y="23"/>
                    </a:lnTo>
                    <a:lnTo>
                      <a:pt x="3" y="23"/>
                    </a:lnTo>
                    <a:lnTo>
                      <a:pt x="3" y="23"/>
                    </a:lnTo>
                    <a:lnTo>
                      <a:pt x="3" y="23"/>
                    </a:lnTo>
                    <a:lnTo>
                      <a:pt x="3" y="23"/>
                    </a:lnTo>
                    <a:lnTo>
                      <a:pt x="3" y="23"/>
                    </a:lnTo>
                    <a:lnTo>
                      <a:pt x="3" y="23"/>
                    </a:lnTo>
                    <a:lnTo>
                      <a:pt x="3" y="23"/>
                    </a:lnTo>
                    <a:lnTo>
                      <a:pt x="3" y="23"/>
                    </a:lnTo>
                    <a:lnTo>
                      <a:pt x="3" y="23"/>
                    </a:lnTo>
                    <a:lnTo>
                      <a:pt x="3" y="23"/>
                    </a:lnTo>
                    <a:lnTo>
                      <a:pt x="3" y="23"/>
                    </a:lnTo>
                    <a:lnTo>
                      <a:pt x="3" y="23"/>
                    </a:lnTo>
                    <a:lnTo>
                      <a:pt x="3"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5" y="23"/>
                    </a:lnTo>
                    <a:lnTo>
                      <a:pt x="6" y="23"/>
                    </a:lnTo>
                    <a:lnTo>
                      <a:pt x="6" y="23"/>
                    </a:lnTo>
                    <a:lnTo>
                      <a:pt x="6" y="23"/>
                    </a:lnTo>
                    <a:lnTo>
                      <a:pt x="6" y="23"/>
                    </a:lnTo>
                    <a:lnTo>
                      <a:pt x="6" y="23"/>
                    </a:lnTo>
                    <a:lnTo>
                      <a:pt x="6" y="23"/>
                    </a:lnTo>
                    <a:lnTo>
                      <a:pt x="6" y="23"/>
                    </a:lnTo>
                    <a:lnTo>
                      <a:pt x="6" y="23"/>
                    </a:lnTo>
                    <a:lnTo>
                      <a:pt x="6" y="23"/>
                    </a:lnTo>
                    <a:lnTo>
                      <a:pt x="6" y="23"/>
                    </a:lnTo>
                    <a:lnTo>
                      <a:pt x="6" y="23"/>
                    </a:lnTo>
                    <a:lnTo>
                      <a:pt x="7" y="23"/>
                    </a:lnTo>
                    <a:lnTo>
                      <a:pt x="7" y="23"/>
                    </a:lnTo>
                    <a:lnTo>
                      <a:pt x="7" y="23"/>
                    </a:lnTo>
                    <a:lnTo>
                      <a:pt x="7" y="23"/>
                    </a:lnTo>
                    <a:lnTo>
                      <a:pt x="7" y="23"/>
                    </a:lnTo>
                    <a:lnTo>
                      <a:pt x="7" y="23"/>
                    </a:lnTo>
                    <a:lnTo>
                      <a:pt x="7" y="23"/>
                    </a:lnTo>
                    <a:lnTo>
                      <a:pt x="7" y="23"/>
                    </a:lnTo>
                    <a:lnTo>
                      <a:pt x="7" y="23"/>
                    </a:lnTo>
                    <a:lnTo>
                      <a:pt x="7" y="24"/>
                    </a:lnTo>
                    <a:lnTo>
                      <a:pt x="7" y="23"/>
                    </a:lnTo>
                    <a:lnTo>
                      <a:pt x="7" y="23"/>
                    </a:lnTo>
                    <a:lnTo>
                      <a:pt x="8" y="23"/>
                    </a:lnTo>
                    <a:lnTo>
                      <a:pt x="8" y="23"/>
                    </a:lnTo>
                    <a:lnTo>
                      <a:pt x="8" y="23"/>
                    </a:lnTo>
                    <a:lnTo>
                      <a:pt x="8" y="23"/>
                    </a:lnTo>
                    <a:lnTo>
                      <a:pt x="8" y="23"/>
                    </a:lnTo>
                    <a:lnTo>
                      <a:pt x="8" y="23"/>
                    </a:lnTo>
                    <a:lnTo>
                      <a:pt x="8" y="23"/>
                    </a:lnTo>
                    <a:lnTo>
                      <a:pt x="8" y="23"/>
                    </a:lnTo>
                    <a:lnTo>
                      <a:pt x="8" y="23"/>
                    </a:lnTo>
                    <a:lnTo>
                      <a:pt x="9" y="23"/>
                    </a:lnTo>
                    <a:lnTo>
                      <a:pt x="9" y="23"/>
                    </a:lnTo>
                    <a:lnTo>
                      <a:pt x="9" y="23"/>
                    </a:lnTo>
                    <a:lnTo>
                      <a:pt x="9" y="23"/>
                    </a:lnTo>
                    <a:lnTo>
                      <a:pt x="9" y="23"/>
                    </a:lnTo>
                    <a:lnTo>
                      <a:pt x="9" y="23"/>
                    </a:lnTo>
                    <a:lnTo>
                      <a:pt x="9" y="23"/>
                    </a:lnTo>
                    <a:lnTo>
                      <a:pt x="9" y="23"/>
                    </a:lnTo>
                    <a:lnTo>
                      <a:pt x="9" y="23"/>
                    </a:lnTo>
                    <a:lnTo>
                      <a:pt x="9" y="23"/>
                    </a:lnTo>
                    <a:lnTo>
                      <a:pt x="9" y="23"/>
                    </a:lnTo>
                    <a:lnTo>
                      <a:pt x="9" y="23"/>
                    </a:lnTo>
                    <a:lnTo>
                      <a:pt x="9" y="23"/>
                    </a:lnTo>
                    <a:lnTo>
                      <a:pt x="9" y="23"/>
                    </a:lnTo>
                    <a:lnTo>
                      <a:pt x="9" y="23"/>
                    </a:lnTo>
                    <a:lnTo>
                      <a:pt x="9"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3"/>
                    </a:lnTo>
                    <a:lnTo>
                      <a:pt x="10" y="22"/>
                    </a:lnTo>
                    <a:lnTo>
                      <a:pt x="10" y="23"/>
                    </a:lnTo>
                    <a:lnTo>
                      <a:pt x="10" y="22"/>
                    </a:lnTo>
                    <a:lnTo>
                      <a:pt x="11" y="22"/>
                    </a:lnTo>
                    <a:lnTo>
                      <a:pt x="11" y="23"/>
                    </a:lnTo>
                    <a:lnTo>
                      <a:pt x="11" y="22"/>
                    </a:lnTo>
                    <a:lnTo>
                      <a:pt x="11" y="23"/>
                    </a:lnTo>
                    <a:lnTo>
                      <a:pt x="11" y="22"/>
                    </a:lnTo>
                    <a:lnTo>
                      <a:pt x="11" y="23"/>
                    </a:lnTo>
                    <a:lnTo>
                      <a:pt x="11" y="23"/>
                    </a:lnTo>
                    <a:lnTo>
                      <a:pt x="11" y="23"/>
                    </a:lnTo>
                    <a:lnTo>
                      <a:pt x="11" y="23"/>
                    </a:lnTo>
                    <a:lnTo>
                      <a:pt x="11" y="23"/>
                    </a:lnTo>
                    <a:lnTo>
                      <a:pt x="11" y="23"/>
                    </a:lnTo>
                    <a:lnTo>
                      <a:pt x="11" y="23"/>
                    </a:lnTo>
                    <a:lnTo>
                      <a:pt x="11" y="23"/>
                    </a:lnTo>
                    <a:lnTo>
                      <a:pt x="11" y="23"/>
                    </a:lnTo>
                    <a:lnTo>
                      <a:pt x="11" y="23"/>
                    </a:lnTo>
                    <a:lnTo>
                      <a:pt x="12" y="23"/>
                    </a:lnTo>
                    <a:lnTo>
                      <a:pt x="12" y="23"/>
                    </a:lnTo>
                    <a:lnTo>
                      <a:pt x="12" y="23"/>
                    </a:lnTo>
                    <a:lnTo>
                      <a:pt x="12" y="23"/>
                    </a:lnTo>
                    <a:lnTo>
                      <a:pt x="12" y="23"/>
                    </a:lnTo>
                    <a:lnTo>
                      <a:pt x="12" y="23"/>
                    </a:lnTo>
                    <a:lnTo>
                      <a:pt x="12" y="23"/>
                    </a:lnTo>
                    <a:lnTo>
                      <a:pt x="12" y="23"/>
                    </a:lnTo>
                    <a:lnTo>
                      <a:pt x="12" y="23"/>
                    </a:lnTo>
                    <a:lnTo>
                      <a:pt x="12" y="23"/>
                    </a:lnTo>
                    <a:lnTo>
                      <a:pt x="12" y="23"/>
                    </a:lnTo>
                    <a:lnTo>
                      <a:pt x="12" y="23"/>
                    </a:lnTo>
                    <a:lnTo>
                      <a:pt x="12" y="23"/>
                    </a:lnTo>
                    <a:lnTo>
                      <a:pt x="12" y="23"/>
                    </a:lnTo>
                    <a:lnTo>
                      <a:pt x="12" y="23"/>
                    </a:lnTo>
                    <a:lnTo>
                      <a:pt x="13" y="23"/>
                    </a:lnTo>
                    <a:lnTo>
                      <a:pt x="13" y="23"/>
                    </a:lnTo>
                    <a:lnTo>
                      <a:pt x="13" y="23"/>
                    </a:lnTo>
                    <a:lnTo>
                      <a:pt x="13" y="23"/>
                    </a:lnTo>
                    <a:lnTo>
                      <a:pt x="13" y="23"/>
                    </a:lnTo>
                    <a:lnTo>
                      <a:pt x="13" y="23"/>
                    </a:lnTo>
                    <a:lnTo>
                      <a:pt x="13" y="23"/>
                    </a:lnTo>
                    <a:lnTo>
                      <a:pt x="13" y="23"/>
                    </a:lnTo>
                    <a:lnTo>
                      <a:pt x="13" y="23"/>
                    </a:lnTo>
                    <a:lnTo>
                      <a:pt x="13" y="23"/>
                    </a:lnTo>
                    <a:lnTo>
                      <a:pt x="13" y="23"/>
                    </a:lnTo>
                    <a:lnTo>
                      <a:pt x="14" y="23"/>
                    </a:lnTo>
                    <a:lnTo>
                      <a:pt x="14" y="23"/>
                    </a:lnTo>
                    <a:lnTo>
                      <a:pt x="14" y="23"/>
                    </a:lnTo>
                    <a:lnTo>
                      <a:pt x="14" y="23"/>
                    </a:lnTo>
                    <a:lnTo>
                      <a:pt x="14" y="23"/>
                    </a:lnTo>
                    <a:lnTo>
                      <a:pt x="14" y="23"/>
                    </a:lnTo>
                    <a:lnTo>
                      <a:pt x="14" y="23"/>
                    </a:lnTo>
                    <a:lnTo>
                      <a:pt x="14" y="23"/>
                    </a:lnTo>
                    <a:lnTo>
                      <a:pt x="14" y="23"/>
                    </a:lnTo>
                    <a:lnTo>
                      <a:pt x="14" y="23"/>
                    </a:lnTo>
                    <a:lnTo>
                      <a:pt x="14" y="23"/>
                    </a:lnTo>
                    <a:lnTo>
                      <a:pt x="14" y="23"/>
                    </a:lnTo>
                    <a:lnTo>
                      <a:pt x="14" y="23"/>
                    </a:lnTo>
                    <a:lnTo>
                      <a:pt x="14" y="23"/>
                    </a:lnTo>
                    <a:lnTo>
                      <a:pt x="14" y="23"/>
                    </a:lnTo>
                    <a:lnTo>
                      <a:pt x="14" y="23"/>
                    </a:lnTo>
                    <a:lnTo>
                      <a:pt x="14" y="23"/>
                    </a:lnTo>
                    <a:lnTo>
                      <a:pt x="14" y="23"/>
                    </a:lnTo>
                    <a:lnTo>
                      <a:pt x="14" y="23"/>
                    </a:lnTo>
                    <a:lnTo>
                      <a:pt x="14"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5" y="23"/>
                    </a:lnTo>
                    <a:lnTo>
                      <a:pt x="16" y="23"/>
                    </a:lnTo>
                    <a:lnTo>
                      <a:pt x="16" y="23"/>
                    </a:lnTo>
                    <a:lnTo>
                      <a:pt x="16" y="23"/>
                    </a:lnTo>
                    <a:lnTo>
                      <a:pt x="16" y="23"/>
                    </a:lnTo>
                    <a:lnTo>
                      <a:pt x="16" y="23"/>
                    </a:lnTo>
                    <a:lnTo>
                      <a:pt x="16" y="23"/>
                    </a:lnTo>
                    <a:lnTo>
                      <a:pt x="16" y="23"/>
                    </a:lnTo>
                    <a:lnTo>
                      <a:pt x="16" y="23"/>
                    </a:lnTo>
                    <a:lnTo>
                      <a:pt x="16" y="23"/>
                    </a:lnTo>
                    <a:lnTo>
                      <a:pt x="16" y="23"/>
                    </a:lnTo>
                    <a:lnTo>
                      <a:pt x="16" y="23"/>
                    </a:lnTo>
                    <a:lnTo>
                      <a:pt x="16" y="23"/>
                    </a:lnTo>
                    <a:lnTo>
                      <a:pt x="16" y="23"/>
                    </a:lnTo>
                    <a:lnTo>
                      <a:pt x="16" y="23"/>
                    </a:lnTo>
                    <a:lnTo>
                      <a:pt x="16" y="23"/>
                    </a:lnTo>
                    <a:lnTo>
                      <a:pt x="16" y="23"/>
                    </a:lnTo>
                    <a:lnTo>
                      <a:pt x="17" y="23"/>
                    </a:lnTo>
                    <a:lnTo>
                      <a:pt x="17" y="23"/>
                    </a:lnTo>
                    <a:lnTo>
                      <a:pt x="17" y="23"/>
                    </a:lnTo>
                    <a:lnTo>
                      <a:pt x="17" y="23"/>
                    </a:lnTo>
                    <a:lnTo>
                      <a:pt x="17" y="23"/>
                    </a:lnTo>
                    <a:lnTo>
                      <a:pt x="17" y="24"/>
                    </a:lnTo>
                    <a:lnTo>
                      <a:pt x="17" y="23"/>
                    </a:lnTo>
                    <a:lnTo>
                      <a:pt x="17" y="23"/>
                    </a:lnTo>
                    <a:lnTo>
                      <a:pt x="17" y="23"/>
                    </a:lnTo>
                    <a:lnTo>
                      <a:pt x="18" y="23"/>
                    </a:lnTo>
                    <a:lnTo>
                      <a:pt x="18" y="23"/>
                    </a:lnTo>
                    <a:lnTo>
                      <a:pt x="18" y="23"/>
                    </a:lnTo>
                    <a:lnTo>
                      <a:pt x="18" y="23"/>
                    </a:lnTo>
                    <a:lnTo>
                      <a:pt x="18" y="23"/>
                    </a:lnTo>
                    <a:lnTo>
                      <a:pt x="18" y="23"/>
                    </a:lnTo>
                    <a:lnTo>
                      <a:pt x="18" y="23"/>
                    </a:lnTo>
                    <a:lnTo>
                      <a:pt x="19" y="23"/>
                    </a:lnTo>
                    <a:lnTo>
                      <a:pt x="19" y="24"/>
                    </a:lnTo>
                    <a:lnTo>
                      <a:pt x="19" y="23"/>
                    </a:lnTo>
                    <a:lnTo>
                      <a:pt x="19" y="23"/>
                    </a:lnTo>
                    <a:lnTo>
                      <a:pt x="19" y="23"/>
                    </a:lnTo>
                    <a:lnTo>
                      <a:pt x="19" y="23"/>
                    </a:lnTo>
                    <a:lnTo>
                      <a:pt x="19" y="24"/>
                    </a:lnTo>
                    <a:lnTo>
                      <a:pt x="19" y="23"/>
                    </a:lnTo>
                    <a:lnTo>
                      <a:pt x="19" y="23"/>
                    </a:lnTo>
                    <a:lnTo>
                      <a:pt x="19" y="24"/>
                    </a:lnTo>
                    <a:lnTo>
                      <a:pt x="19" y="23"/>
                    </a:lnTo>
                    <a:lnTo>
                      <a:pt x="19" y="23"/>
                    </a:lnTo>
                    <a:lnTo>
                      <a:pt x="19" y="24"/>
                    </a:lnTo>
                    <a:lnTo>
                      <a:pt x="19" y="23"/>
                    </a:lnTo>
                    <a:lnTo>
                      <a:pt x="19" y="24"/>
                    </a:lnTo>
                    <a:lnTo>
                      <a:pt x="19" y="23"/>
                    </a:lnTo>
                    <a:lnTo>
                      <a:pt x="19" y="24"/>
                    </a:lnTo>
                    <a:lnTo>
                      <a:pt x="19" y="23"/>
                    </a:lnTo>
                    <a:lnTo>
                      <a:pt x="19" y="23"/>
                    </a:lnTo>
                    <a:lnTo>
                      <a:pt x="19" y="24"/>
                    </a:lnTo>
                    <a:lnTo>
                      <a:pt x="19" y="23"/>
                    </a:lnTo>
                    <a:lnTo>
                      <a:pt x="19" y="24"/>
                    </a:lnTo>
                    <a:lnTo>
                      <a:pt x="19" y="23"/>
                    </a:lnTo>
                    <a:lnTo>
                      <a:pt x="19" y="24"/>
                    </a:lnTo>
                    <a:lnTo>
                      <a:pt x="19" y="23"/>
                    </a:lnTo>
                    <a:lnTo>
                      <a:pt x="19" y="24"/>
                    </a:lnTo>
                    <a:lnTo>
                      <a:pt x="19" y="23"/>
                    </a:lnTo>
                    <a:lnTo>
                      <a:pt x="19" y="24"/>
                    </a:lnTo>
                    <a:lnTo>
                      <a:pt x="20" y="23"/>
                    </a:lnTo>
                    <a:lnTo>
                      <a:pt x="20" y="24"/>
                    </a:lnTo>
                    <a:lnTo>
                      <a:pt x="20" y="23"/>
                    </a:lnTo>
                    <a:lnTo>
                      <a:pt x="20" y="24"/>
                    </a:lnTo>
                    <a:lnTo>
                      <a:pt x="20" y="23"/>
                    </a:lnTo>
                    <a:lnTo>
                      <a:pt x="20" y="23"/>
                    </a:lnTo>
                    <a:lnTo>
                      <a:pt x="20" y="24"/>
                    </a:lnTo>
                    <a:lnTo>
                      <a:pt x="20" y="23"/>
                    </a:lnTo>
                    <a:lnTo>
                      <a:pt x="20" y="24"/>
                    </a:lnTo>
                    <a:lnTo>
                      <a:pt x="20" y="23"/>
                    </a:lnTo>
                    <a:lnTo>
                      <a:pt x="20" y="24"/>
                    </a:lnTo>
                    <a:lnTo>
                      <a:pt x="20" y="23"/>
                    </a:lnTo>
                    <a:lnTo>
                      <a:pt x="20" y="23"/>
                    </a:lnTo>
                    <a:lnTo>
                      <a:pt x="20" y="23"/>
                    </a:lnTo>
                    <a:lnTo>
                      <a:pt x="20" y="23"/>
                    </a:lnTo>
                    <a:lnTo>
                      <a:pt x="20" y="23"/>
                    </a:lnTo>
                    <a:lnTo>
                      <a:pt x="20" y="23"/>
                    </a:lnTo>
                    <a:lnTo>
                      <a:pt x="20" y="23"/>
                    </a:lnTo>
                    <a:lnTo>
                      <a:pt x="20" y="23"/>
                    </a:lnTo>
                    <a:lnTo>
                      <a:pt x="20" y="23"/>
                    </a:lnTo>
                    <a:lnTo>
                      <a:pt x="20" y="23"/>
                    </a:lnTo>
                    <a:lnTo>
                      <a:pt x="20" y="23"/>
                    </a:lnTo>
                    <a:lnTo>
                      <a:pt x="21" y="23"/>
                    </a:lnTo>
                    <a:lnTo>
                      <a:pt x="21" y="23"/>
                    </a:lnTo>
                    <a:lnTo>
                      <a:pt x="21" y="23"/>
                    </a:lnTo>
                    <a:lnTo>
                      <a:pt x="21" y="23"/>
                    </a:lnTo>
                    <a:lnTo>
                      <a:pt x="21" y="23"/>
                    </a:lnTo>
                    <a:lnTo>
                      <a:pt x="21" y="23"/>
                    </a:lnTo>
                    <a:lnTo>
                      <a:pt x="21" y="23"/>
                    </a:lnTo>
                    <a:lnTo>
                      <a:pt x="21" y="23"/>
                    </a:lnTo>
                    <a:lnTo>
                      <a:pt x="21" y="23"/>
                    </a:lnTo>
                    <a:lnTo>
                      <a:pt x="21" y="23"/>
                    </a:lnTo>
                    <a:lnTo>
                      <a:pt x="21" y="23"/>
                    </a:lnTo>
                    <a:lnTo>
                      <a:pt x="21" y="23"/>
                    </a:lnTo>
                    <a:lnTo>
                      <a:pt x="21" y="24"/>
                    </a:lnTo>
                    <a:lnTo>
                      <a:pt x="21" y="23"/>
                    </a:lnTo>
                    <a:lnTo>
                      <a:pt x="22" y="23"/>
                    </a:lnTo>
                    <a:lnTo>
                      <a:pt x="22" y="23"/>
                    </a:lnTo>
                    <a:lnTo>
                      <a:pt x="22" y="24"/>
                    </a:lnTo>
                    <a:lnTo>
                      <a:pt x="22" y="23"/>
                    </a:lnTo>
                    <a:lnTo>
                      <a:pt x="22" y="24"/>
                    </a:lnTo>
                    <a:lnTo>
                      <a:pt x="22" y="23"/>
                    </a:lnTo>
                    <a:lnTo>
                      <a:pt x="22" y="23"/>
                    </a:lnTo>
                    <a:lnTo>
                      <a:pt x="22" y="23"/>
                    </a:lnTo>
                    <a:lnTo>
                      <a:pt x="22" y="24"/>
                    </a:lnTo>
                    <a:lnTo>
                      <a:pt x="22" y="23"/>
                    </a:lnTo>
                    <a:lnTo>
                      <a:pt x="22" y="23"/>
                    </a:lnTo>
                    <a:lnTo>
                      <a:pt x="22" y="24"/>
                    </a:lnTo>
                    <a:lnTo>
                      <a:pt x="22" y="23"/>
                    </a:lnTo>
                    <a:lnTo>
                      <a:pt x="22" y="23"/>
                    </a:lnTo>
                    <a:lnTo>
                      <a:pt x="22" y="24"/>
                    </a:lnTo>
                    <a:lnTo>
                      <a:pt x="22" y="23"/>
                    </a:lnTo>
                    <a:lnTo>
                      <a:pt x="23" y="23"/>
                    </a:lnTo>
                    <a:lnTo>
                      <a:pt x="23" y="23"/>
                    </a:lnTo>
                    <a:lnTo>
                      <a:pt x="23" y="23"/>
                    </a:lnTo>
                    <a:lnTo>
                      <a:pt x="23" y="25"/>
                    </a:lnTo>
                    <a:lnTo>
                      <a:pt x="23" y="24"/>
                    </a:lnTo>
                    <a:lnTo>
                      <a:pt x="23" y="23"/>
                    </a:lnTo>
                    <a:lnTo>
                      <a:pt x="23" y="23"/>
                    </a:lnTo>
                    <a:lnTo>
                      <a:pt x="23" y="23"/>
                    </a:lnTo>
                    <a:lnTo>
                      <a:pt x="23" y="23"/>
                    </a:lnTo>
                    <a:lnTo>
                      <a:pt x="23" y="22"/>
                    </a:lnTo>
                    <a:lnTo>
                      <a:pt x="23" y="22"/>
                    </a:lnTo>
                    <a:lnTo>
                      <a:pt x="23" y="21"/>
                    </a:lnTo>
                    <a:lnTo>
                      <a:pt x="23" y="21"/>
                    </a:lnTo>
                    <a:lnTo>
                      <a:pt x="23" y="21"/>
                    </a:lnTo>
                    <a:lnTo>
                      <a:pt x="24" y="21"/>
                    </a:lnTo>
                    <a:lnTo>
                      <a:pt x="24" y="20"/>
                    </a:lnTo>
                    <a:lnTo>
                      <a:pt x="24" y="21"/>
                    </a:lnTo>
                    <a:lnTo>
                      <a:pt x="24" y="20"/>
                    </a:lnTo>
                    <a:lnTo>
                      <a:pt x="24" y="19"/>
                    </a:lnTo>
                    <a:lnTo>
                      <a:pt x="24" y="20"/>
                    </a:lnTo>
                    <a:lnTo>
                      <a:pt x="24" y="20"/>
                    </a:lnTo>
                    <a:lnTo>
                      <a:pt x="24" y="19"/>
                    </a:lnTo>
                    <a:lnTo>
                      <a:pt x="24" y="19"/>
                    </a:lnTo>
                    <a:lnTo>
                      <a:pt x="24" y="18"/>
                    </a:lnTo>
                    <a:lnTo>
                      <a:pt x="24" y="18"/>
                    </a:lnTo>
                    <a:lnTo>
                      <a:pt x="24" y="18"/>
                    </a:lnTo>
                    <a:lnTo>
                      <a:pt x="24" y="18"/>
                    </a:lnTo>
                    <a:lnTo>
                      <a:pt x="24" y="18"/>
                    </a:lnTo>
                    <a:lnTo>
                      <a:pt x="24" y="17"/>
                    </a:lnTo>
                    <a:lnTo>
                      <a:pt x="24" y="17"/>
                    </a:lnTo>
                    <a:lnTo>
                      <a:pt x="25" y="17"/>
                    </a:lnTo>
                    <a:lnTo>
                      <a:pt x="25" y="16"/>
                    </a:lnTo>
                    <a:lnTo>
                      <a:pt x="25" y="16"/>
                    </a:lnTo>
                    <a:lnTo>
                      <a:pt x="25" y="15"/>
                    </a:lnTo>
                    <a:lnTo>
                      <a:pt x="25" y="15"/>
                    </a:lnTo>
                    <a:lnTo>
                      <a:pt x="25" y="16"/>
                    </a:lnTo>
                    <a:lnTo>
                      <a:pt x="25" y="15"/>
                    </a:lnTo>
                    <a:lnTo>
                      <a:pt x="25" y="15"/>
                    </a:lnTo>
                    <a:lnTo>
                      <a:pt x="25" y="15"/>
                    </a:lnTo>
                    <a:lnTo>
                      <a:pt x="25" y="15"/>
                    </a:lnTo>
                    <a:lnTo>
                      <a:pt x="25" y="15"/>
                    </a:lnTo>
                    <a:lnTo>
                      <a:pt x="25" y="15"/>
                    </a:lnTo>
                    <a:lnTo>
                      <a:pt x="25" y="14"/>
                    </a:lnTo>
                    <a:lnTo>
                      <a:pt x="25" y="14"/>
                    </a:lnTo>
                    <a:lnTo>
                      <a:pt x="25" y="14"/>
                    </a:lnTo>
                    <a:lnTo>
                      <a:pt x="25" y="13"/>
                    </a:lnTo>
                    <a:lnTo>
                      <a:pt x="26" y="14"/>
                    </a:lnTo>
                    <a:lnTo>
                      <a:pt x="26" y="13"/>
                    </a:lnTo>
                    <a:lnTo>
                      <a:pt x="26" y="13"/>
                    </a:lnTo>
                    <a:lnTo>
                      <a:pt x="26" y="13"/>
                    </a:lnTo>
                    <a:lnTo>
                      <a:pt x="26" y="13"/>
                    </a:lnTo>
                    <a:lnTo>
                      <a:pt x="26" y="13"/>
                    </a:lnTo>
                    <a:lnTo>
                      <a:pt x="26" y="12"/>
                    </a:lnTo>
                    <a:lnTo>
                      <a:pt x="26" y="13"/>
                    </a:lnTo>
                    <a:lnTo>
                      <a:pt x="26" y="12"/>
                    </a:lnTo>
                    <a:lnTo>
                      <a:pt x="26" y="13"/>
                    </a:lnTo>
                    <a:lnTo>
                      <a:pt x="26" y="12"/>
                    </a:lnTo>
                    <a:lnTo>
                      <a:pt x="26" y="13"/>
                    </a:lnTo>
                    <a:lnTo>
                      <a:pt x="26" y="12"/>
                    </a:lnTo>
                    <a:lnTo>
                      <a:pt x="26" y="12"/>
                    </a:lnTo>
                    <a:lnTo>
                      <a:pt x="26" y="13"/>
                    </a:lnTo>
                    <a:lnTo>
                      <a:pt x="26" y="12"/>
                    </a:lnTo>
                    <a:lnTo>
                      <a:pt x="26" y="12"/>
                    </a:lnTo>
                    <a:lnTo>
                      <a:pt x="27" y="12"/>
                    </a:lnTo>
                    <a:lnTo>
                      <a:pt x="27" y="11"/>
                    </a:lnTo>
                    <a:lnTo>
                      <a:pt x="27" y="12"/>
                    </a:lnTo>
                    <a:lnTo>
                      <a:pt x="27" y="11"/>
                    </a:lnTo>
                    <a:lnTo>
                      <a:pt x="27" y="11"/>
                    </a:lnTo>
                    <a:lnTo>
                      <a:pt x="27" y="12"/>
                    </a:lnTo>
                    <a:lnTo>
                      <a:pt x="27" y="11"/>
                    </a:lnTo>
                    <a:lnTo>
                      <a:pt x="27" y="11"/>
                    </a:lnTo>
                    <a:lnTo>
                      <a:pt x="27" y="10"/>
                    </a:lnTo>
                    <a:lnTo>
                      <a:pt x="27" y="10"/>
                    </a:lnTo>
                    <a:lnTo>
                      <a:pt x="27" y="10"/>
                    </a:lnTo>
                    <a:lnTo>
                      <a:pt x="27" y="10"/>
                    </a:lnTo>
                    <a:lnTo>
                      <a:pt x="27" y="10"/>
                    </a:lnTo>
                    <a:lnTo>
                      <a:pt x="27" y="10"/>
                    </a:lnTo>
                    <a:lnTo>
                      <a:pt x="27" y="10"/>
                    </a:lnTo>
                    <a:lnTo>
                      <a:pt x="27" y="9"/>
                    </a:lnTo>
                    <a:lnTo>
                      <a:pt x="27" y="10"/>
                    </a:lnTo>
                    <a:lnTo>
                      <a:pt x="28" y="10"/>
                    </a:lnTo>
                    <a:lnTo>
                      <a:pt x="28" y="9"/>
                    </a:lnTo>
                    <a:lnTo>
                      <a:pt x="28" y="10"/>
                    </a:lnTo>
                    <a:lnTo>
                      <a:pt x="28" y="9"/>
                    </a:lnTo>
                    <a:lnTo>
                      <a:pt x="28" y="9"/>
                    </a:lnTo>
                    <a:lnTo>
                      <a:pt x="28" y="8"/>
                    </a:lnTo>
                    <a:lnTo>
                      <a:pt x="28" y="9"/>
                    </a:lnTo>
                    <a:lnTo>
                      <a:pt x="28" y="8"/>
                    </a:lnTo>
                    <a:lnTo>
                      <a:pt x="28" y="8"/>
                    </a:lnTo>
                    <a:lnTo>
                      <a:pt x="28" y="8"/>
                    </a:lnTo>
                    <a:lnTo>
                      <a:pt x="28" y="8"/>
                    </a:lnTo>
                    <a:lnTo>
                      <a:pt x="29" y="8"/>
                    </a:lnTo>
                    <a:lnTo>
                      <a:pt x="29" y="7"/>
                    </a:lnTo>
                    <a:lnTo>
                      <a:pt x="29" y="8"/>
                    </a:lnTo>
                    <a:lnTo>
                      <a:pt x="29" y="8"/>
                    </a:lnTo>
                    <a:lnTo>
                      <a:pt x="29" y="7"/>
                    </a:lnTo>
                    <a:lnTo>
                      <a:pt x="29" y="8"/>
                    </a:lnTo>
                    <a:lnTo>
                      <a:pt x="29" y="7"/>
                    </a:lnTo>
                    <a:lnTo>
                      <a:pt x="29" y="7"/>
                    </a:lnTo>
                    <a:lnTo>
                      <a:pt x="29" y="8"/>
                    </a:lnTo>
                    <a:lnTo>
                      <a:pt x="29" y="7"/>
                    </a:lnTo>
                    <a:lnTo>
                      <a:pt x="29" y="7"/>
                    </a:lnTo>
                    <a:lnTo>
                      <a:pt x="29" y="7"/>
                    </a:lnTo>
                    <a:lnTo>
                      <a:pt x="29" y="7"/>
                    </a:lnTo>
                    <a:lnTo>
                      <a:pt x="29" y="7"/>
                    </a:lnTo>
                    <a:lnTo>
                      <a:pt x="29" y="7"/>
                    </a:lnTo>
                    <a:lnTo>
                      <a:pt x="29" y="7"/>
                    </a:lnTo>
                    <a:lnTo>
                      <a:pt x="29" y="7"/>
                    </a:lnTo>
                    <a:lnTo>
                      <a:pt x="29" y="7"/>
                    </a:lnTo>
                    <a:lnTo>
                      <a:pt x="30" y="7"/>
                    </a:lnTo>
                    <a:lnTo>
                      <a:pt x="30" y="7"/>
                    </a:lnTo>
                    <a:lnTo>
                      <a:pt x="30" y="7"/>
                    </a:lnTo>
                    <a:lnTo>
                      <a:pt x="30" y="7"/>
                    </a:lnTo>
                    <a:lnTo>
                      <a:pt x="30" y="7"/>
                    </a:lnTo>
                    <a:lnTo>
                      <a:pt x="30" y="6"/>
                    </a:lnTo>
                    <a:lnTo>
                      <a:pt x="30" y="7"/>
                    </a:lnTo>
                    <a:lnTo>
                      <a:pt x="30" y="7"/>
                    </a:lnTo>
                    <a:lnTo>
                      <a:pt x="30" y="6"/>
                    </a:lnTo>
                    <a:lnTo>
                      <a:pt x="30" y="7"/>
                    </a:lnTo>
                    <a:lnTo>
                      <a:pt x="30" y="6"/>
                    </a:lnTo>
                    <a:lnTo>
                      <a:pt x="30" y="6"/>
                    </a:lnTo>
                    <a:lnTo>
                      <a:pt x="30" y="6"/>
                    </a:lnTo>
                    <a:lnTo>
                      <a:pt x="30" y="5"/>
                    </a:lnTo>
                    <a:lnTo>
                      <a:pt x="30" y="6"/>
                    </a:lnTo>
                    <a:lnTo>
                      <a:pt x="30" y="5"/>
                    </a:lnTo>
                    <a:lnTo>
                      <a:pt x="30" y="6"/>
                    </a:lnTo>
                    <a:lnTo>
                      <a:pt x="31" y="5"/>
                    </a:lnTo>
                    <a:lnTo>
                      <a:pt x="31" y="6"/>
                    </a:lnTo>
                    <a:lnTo>
                      <a:pt x="31" y="6"/>
                    </a:lnTo>
                    <a:lnTo>
                      <a:pt x="31" y="5"/>
                    </a:lnTo>
                    <a:lnTo>
                      <a:pt x="31" y="5"/>
                    </a:lnTo>
                    <a:lnTo>
                      <a:pt x="31" y="6"/>
                    </a:lnTo>
                    <a:lnTo>
                      <a:pt x="31" y="5"/>
                    </a:lnTo>
                    <a:lnTo>
                      <a:pt x="31" y="5"/>
                    </a:lnTo>
                    <a:lnTo>
                      <a:pt x="31" y="6"/>
                    </a:lnTo>
                    <a:lnTo>
                      <a:pt x="31" y="5"/>
                    </a:lnTo>
                    <a:lnTo>
                      <a:pt x="31" y="6"/>
                    </a:lnTo>
                    <a:lnTo>
                      <a:pt x="31" y="5"/>
                    </a:lnTo>
                    <a:lnTo>
                      <a:pt x="31" y="6"/>
                    </a:lnTo>
                    <a:lnTo>
                      <a:pt x="31" y="5"/>
                    </a:lnTo>
                    <a:lnTo>
                      <a:pt x="31" y="6"/>
                    </a:lnTo>
                    <a:lnTo>
                      <a:pt x="31" y="6"/>
                    </a:lnTo>
                    <a:lnTo>
                      <a:pt x="31" y="6"/>
                    </a:lnTo>
                    <a:lnTo>
                      <a:pt x="31" y="5"/>
                    </a:lnTo>
                    <a:lnTo>
                      <a:pt x="31" y="6"/>
                    </a:lnTo>
                    <a:lnTo>
                      <a:pt x="31" y="5"/>
                    </a:lnTo>
                    <a:lnTo>
                      <a:pt x="32" y="6"/>
                    </a:lnTo>
                    <a:lnTo>
                      <a:pt x="32" y="5"/>
                    </a:lnTo>
                    <a:lnTo>
                      <a:pt x="32" y="5"/>
                    </a:lnTo>
                    <a:lnTo>
                      <a:pt x="32" y="5"/>
                    </a:lnTo>
                    <a:lnTo>
                      <a:pt x="32" y="5"/>
                    </a:lnTo>
                    <a:lnTo>
                      <a:pt x="32" y="4"/>
                    </a:lnTo>
                    <a:lnTo>
                      <a:pt x="32" y="4"/>
                    </a:lnTo>
                    <a:lnTo>
                      <a:pt x="32" y="5"/>
                    </a:lnTo>
                    <a:lnTo>
                      <a:pt x="32" y="4"/>
                    </a:lnTo>
                    <a:lnTo>
                      <a:pt x="32" y="5"/>
                    </a:lnTo>
                    <a:lnTo>
                      <a:pt x="32" y="4"/>
                    </a:lnTo>
                    <a:lnTo>
                      <a:pt x="32" y="5"/>
                    </a:lnTo>
                    <a:lnTo>
                      <a:pt x="32" y="4"/>
                    </a:lnTo>
                    <a:lnTo>
                      <a:pt x="32" y="4"/>
                    </a:lnTo>
                    <a:lnTo>
                      <a:pt x="33" y="4"/>
                    </a:lnTo>
                    <a:lnTo>
                      <a:pt x="33" y="4"/>
                    </a:lnTo>
                    <a:lnTo>
                      <a:pt x="33" y="4"/>
                    </a:lnTo>
                    <a:lnTo>
                      <a:pt x="33" y="4"/>
                    </a:lnTo>
                    <a:lnTo>
                      <a:pt x="33" y="4"/>
                    </a:lnTo>
                    <a:lnTo>
                      <a:pt x="33" y="4"/>
                    </a:lnTo>
                    <a:lnTo>
                      <a:pt x="33" y="4"/>
                    </a:lnTo>
                    <a:lnTo>
                      <a:pt x="33" y="4"/>
                    </a:lnTo>
                    <a:lnTo>
                      <a:pt x="33" y="4"/>
                    </a:lnTo>
                    <a:lnTo>
                      <a:pt x="33" y="4"/>
                    </a:lnTo>
                    <a:lnTo>
                      <a:pt x="33" y="4"/>
                    </a:lnTo>
                    <a:lnTo>
                      <a:pt x="33" y="4"/>
                    </a:lnTo>
                    <a:lnTo>
                      <a:pt x="33" y="4"/>
                    </a:lnTo>
                    <a:lnTo>
                      <a:pt x="33" y="4"/>
                    </a:lnTo>
                    <a:lnTo>
                      <a:pt x="33" y="4"/>
                    </a:lnTo>
                    <a:lnTo>
                      <a:pt x="33" y="4"/>
                    </a:lnTo>
                    <a:lnTo>
                      <a:pt x="33" y="4"/>
                    </a:lnTo>
                    <a:lnTo>
                      <a:pt x="33" y="3"/>
                    </a:lnTo>
                    <a:lnTo>
                      <a:pt x="33" y="4"/>
                    </a:lnTo>
                    <a:lnTo>
                      <a:pt x="34" y="3"/>
                    </a:lnTo>
                    <a:lnTo>
                      <a:pt x="34" y="3"/>
                    </a:lnTo>
                    <a:lnTo>
                      <a:pt x="34" y="3"/>
                    </a:lnTo>
                    <a:lnTo>
                      <a:pt x="34" y="3"/>
                    </a:lnTo>
                    <a:lnTo>
                      <a:pt x="34" y="2"/>
                    </a:lnTo>
                    <a:lnTo>
                      <a:pt x="34" y="3"/>
                    </a:lnTo>
                    <a:lnTo>
                      <a:pt x="34" y="2"/>
                    </a:lnTo>
                    <a:lnTo>
                      <a:pt x="34" y="3"/>
                    </a:lnTo>
                    <a:lnTo>
                      <a:pt x="34" y="2"/>
                    </a:lnTo>
                    <a:lnTo>
                      <a:pt x="34" y="3"/>
                    </a:lnTo>
                    <a:lnTo>
                      <a:pt x="34" y="2"/>
                    </a:lnTo>
                    <a:lnTo>
                      <a:pt x="34" y="3"/>
                    </a:lnTo>
                    <a:lnTo>
                      <a:pt x="34" y="3"/>
                    </a:lnTo>
                    <a:lnTo>
                      <a:pt x="34" y="2"/>
                    </a:lnTo>
                    <a:lnTo>
                      <a:pt x="35" y="2"/>
                    </a:lnTo>
                    <a:lnTo>
                      <a:pt x="35" y="3"/>
                    </a:lnTo>
                    <a:lnTo>
                      <a:pt x="35" y="2"/>
                    </a:lnTo>
                    <a:lnTo>
                      <a:pt x="35" y="3"/>
                    </a:lnTo>
                    <a:lnTo>
                      <a:pt x="35" y="2"/>
                    </a:lnTo>
                    <a:lnTo>
                      <a:pt x="35" y="3"/>
                    </a:lnTo>
                    <a:lnTo>
                      <a:pt x="35" y="2"/>
                    </a:lnTo>
                    <a:lnTo>
                      <a:pt x="35" y="3"/>
                    </a:lnTo>
                    <a:lnTo>
                      <a:pt x="35" y="2"/>
                    </a:lnTo>
                    <a:lnTo>
                      <a:pt x="35" y="2"/>
                    </a:lnTo>
                    <a:lnTo>
                      <a:pt x="35" y="2"/>
                    </a:lnTo>
                    <a:lnTo>
                      <a:pt x="35" y="3"/>
                    </a:lnTo>
                    <a:lnTo>
                      <a:pt x="35" y="2"/>
                    </a:lnTo>
                    <a:lnTo>
                      <a:pt x="35" y="2"/>
                    </a:lnTo>
                    <a:lnTo>
                      <a:pt x="35"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8" y="2"/>
                    </a:lnTo>
                    <a:lnTo>
                      <a:pt x="38" y="2"/>
                    </a:lnTo>
                    <a:lnTo>
                      <a:pt x="38" y="1"/>
                    </a:lnTo>
                    <a:lnTo>
                      <a:pt x="38" y="2"/>
                    </a:lnTo>
                    <a:lnTo>
                      <a:pt x="38" y="2"/>
                    </a:lnTo>
                    <a:lnTo>
                      <a:pt x="38" y="2"/>
                    </a:lnTo>
                    <a:lnTo>
                      <a:pt x="38" y="1"/>
                    </a:lnTo>
                    <a:lnTo>
                      <a:pt x="38" y="2"/>
                    </a:lnTo>
                    <a:lnTo>
                      <a:pt x="38" y="1"/>
                    </a:lnTo>
                    <a:lnTo>
                      <a:pt x="38" y="2"/>
                    </a:lnTo>
                    <a:lnTo>
                      <a:pt x="38" y="2"/>
                    </a:lnTo>
                    <a:lnTo>
                      <a:pt x="38" y="1"/>
                    </a:lnTo>
                    <a:lnTo>
                      <a:pt x="38" y="2"/>
                    </a:lnTo>
                    <a:lnTo>
                      <a:pt x="38" y="1"/>
                    </a:lnTo>
                    <a:lnTo>
                      <a:pt x="38" y="1"/>
                    </a:lnTo>
                    <a:lnTo>
                      <a:pt x="38" y="1"/>
                    </a:lnTo>
                    <a:lnTo>
                      <a:pt x="38" y="2"/>
                    </a:lnTo>
                    <a:lnTo>
                      <a:pt x="38" y="1"/>
                    </a:lnTo>
                    <a:lnTo>
                      <a:pt x="39" y="1"/>
                    </a:lnTo>
                    <a:lnTo>
                      <a:pt x="39" y="1"/>
                    </a:lnTo>
                    <a:lnTo>
                      <a:pt x="39" y="2"/>
                    </a:lnTo>
                    <a:lnTo>
                      <a:pt x="39" y="1"/>
                    </a:lnTo>
                    <a:lnTo>
                      <a:pt x="39" y="1"/>
                    </a:lnTo>
                    <a:lnTo>
                      <a:pt x="39" y="2"/>
                    </a:lnTo>
                    <a:lnTo>
                      <a:pt x="39" y="1"/>
                    </a:lnTo>
                    <a:lnTo>
                      <a:pt x="39" y="2"/>
                    </a:lnTo>
                    <a:lnTo>
                      <a:pt x="39" y="1"/>
                    </a:lnTo>
                    <a:lnTo>
                      <a:pt x="39" y="2"/>
                    </a:lnTo>
                    <a:lnTo>
                      <a:pt x="39" y="1"/>
                    </a:lnTo>
                    <a:lnTo>
                      <a:pt x="39" y="1"/>
                    </a:lnTo>
                    <a:lnTo>
                      <a:pt x="39" y="2"/>
                    </a:lnTo>
                    <a:lnTo>
                      <a:pt x="39" y="1"/>
                    </a:lnTo>
                    <a:lnTo>
                      <a:pt x="39" y="1"/>
                    </a:lnTo>
                    <a:lnTo>
                      <a:pt x="39" y="1"/>
                    </a:lnTo>
                    <a:lnTo>
                      <a:pt x="40" y="1"/>
                    </a:lnTo>
                    <a:lnTo>
                      <a:pt x="40" y="1"/>
                    </a:lnTo>
                    <a:lnTo>
                      <a:pt x="40" y="2"/>
                    </a:lnTo>
                    <a:lnTo>
                      <a:pt x="40" y="1"/>
                    </a:lnTo>
                    <a:lnTo>
                      <a:pt x="40" y="1"/>
                    </a:lnTo>
                    <a:lnTo>
                      <a:pt x="40" y="1"/>
                    </a:lnTo>
                    <a:lnTo>
                      <a:pt x="40" y="1"/>
                    </a:lnTo>
                    <a:lnTo>
                      <a:pt x="40" y="1"/>
                    </a:lnTo>
                    <a:lnTo>
                      <a:pt x="40" y="1"/>
                    </a:lnTo>
                    <a:lnTo>
                      <a:pt x="41" y="1"/>
                    </a:lnTo>
                    <a:lnTo>
                      <a:pt x="41" y="1"/>
                    </a:lnTo>
                    <a:lnTo>
                      <a:pt x="41" y="1"/>
                    </a:lnTo>
                    <a:lnTo>
                      <a:pt x="41" y="0"/>
                    </a:lnTo>
                    <a:lnTo>
                      <a:pt x="41" y="1"/>
                    </a:lnTo>
                    <a:lnTo>
                      <a:pt x="41" y="1"/>
                    </a:lnTo>
                    <a:lnTo>
                      <a:pt x="41" y="1"/>
                    </a:lnTo>
                    <a:lnTo>
                      <a:pt x="41" y="1"/>
                    </a:lnTo>
                    <a:lnTo>
                      <a:pt x="42" y="1"/>
                    </a:lnTo>
                    <a:lnTo>
                      <a:pt x="42" y="1"/>
                    </a:lnTo>
                    <a:lnTo>
                      <a:pt x="42" y="1"/>
                    </a:lnTo>
                    <a:lnTo>
                      <a:pt x="42" y="1"/>
                    </a:lnTo>
                    <a:lnTo>
                      <a:pt x="42" y="1"/>
                    </a:lnTo>
                    <a:lnTo>
                      <a:pt x="42" y="1"/>
                    </a:lnTo>
                    <a:lnTo>
                      <a:pt x="42" y="0"/>
                    </a:lnTo>
                    <a:lnTo>
                      <a:pt x="42" y="1"/>
                    </a:lnTo>
                    <a:lnTo>
                      <a:pt x="43" y="1"/>
                    </a:lnTo>
                    <a:lnTo>
                      <a:pt x="43" y="0"/>
                    </a:lnTo>
                    <a:lnTo>
                      <a:pt x="43" y="1"/>
                    </a:lnTo>
                    <a:lnTo>
                      <a:pt x="43" y="0"/>
                    </a:lnTo>
                    <a:lnTo>
                      <a:pt x="43" y="1"/>
                    </a:lnTo>
                    <a:lnTo>
                      <a:pt x="43" y="0"/>
                    </a:lnTo>
                    <a:lnTo>
                      <a:pt x="43" y="1"/>
                    </a:lnTo>
                    <a:lnTo>
                      <a:pt x="43" y="1"/>
                    </a:lnTo>
                    <a:lnTo>
                      <a:pt x="43" y="0"/>
                    </a:lnTo>
                    <a:lnTo>
                      <a:pt x="43" y="1"/>
                    </a:lnTo>
                    <a:lnTo>
                      <a:pt x="43" y="1"/>
                    </a:lnTo>
                    <a:lnTo>
                      <a:pt x="43" y="0"/>
                    </a:lnTo>
                    <a:lnTo>
                      <a:pt x="43" y="1"/>
                    </a:lnTo>
                    <a:lnTo>
                      <a:pt x="43" y="0"/>
                    </a:lnTo>
                    <a:lnTo>
                      <a:pt x="43" y="1"/>
                    </a:lnTo>
                    <a:lnTo>
                      <a:pt x="43" y="0"/>
                    </a:lnTo>
                    <a:lnTo>
                      <a:pt x="43" y="1"/>
                    </a:lnTo>
                    <a:lnTo>
                      <a:pt x="43" y="0"/>
                    </a:lnTo>
                    <a:lnTo>
                      <a:pt x="43" y="1"/>
                    </a:lnTo>
                    <a:lnTo>
                      <a:pt x="43" y="1"/>
                    </a:lnTo>
                    <a:lnTo>
                      <a:pt x="44" y="1"/>
                    </a:lnTo>
                    <a:lnTo>
                      <a:pt x="44" y="1"/>
                    </a:lnTo>
                    <a:lnTo>
                      <a:pt x="44" y="1"/>
                    </a:lnTo>
                    <a:lnTo>
                      <a:pt x="44" y="1"/>
                    </a:lnTo>
                    <a:lnTo>
                      <a:pt x="44" y="1"/>
                    </a:lnTo>
                    <a:lnTo>
                      <a:pt x="44" y="1"/>
                    </a:lnTo>
                    <a:lnTo>
                      <a:pt x="44" y="1"/>
                    </a:lnTo>
                    <a:lnTo>
                      <a:pt x="44" y="0"/>
                    </a:lnTo>
                    <a:lnTo>
                      <a:pt x="44" y="1"/>
                    </a:lnTo>
                    <a:lnTo>
                      <a:pt x="45" y="1"/>
                    </a:lnTo>
                    <a:lnTo>
                      <a:pt x="45" y="1"/>
                    </a:lnTo>
                    <a:lnTo>
                      <a:pt x="45" y="0"/>
                    </a:lnTo>
                    <a:lnTo>
                      <a:pt x="45" y="1"/>
                    </a:lnTo>
                    <a:lnTo>
                      <a:pt x="45" y="1"/>
                    </a:lnTo>
                    <a:lnTo>
                      <a:pt x="45" y="0"/>
                    </a:lnTo>
                    <a:lnTo>
                      <a:pt x="45" y="1"/>
                    </a:lnTo>
                    <a:lnTo>
                      <a:pt x="45" y="0"/>
                    </a:lnTo>
                    <a:lnTo>
                      <a:pt x="45" y="1"/>
                    </a:lnTo>
                    <a:lnTo>
                      <a:pt x="45" y="1"/>
                    </a:lnTo>
                    <a:lnTo>
                      <a:pt x="45" y="0"/>
                    </a:lnTo>
                    <a:lnTo>
                      <a:pt x="45" y="1"/>
                    </a:lnTo>
                  </a:path>
                </a:pathLst>
              </a:custGeom>
              <a:noFill/>
              <a:ln w="0">
                <a:solidFill>
                  <a:srgbClr val="FFFF66"/>
                </a:solidFill>
                <a:prstDash val="solid"/>
                <a:round/>
                <a:headEnd/>
                <a:tailEnd/>
              </a:ln>
            </p:spPr>
            <p:txBody>
              <a:bodyPr/>
              <a:lstStyle/>
              <a:p>
                <a:endParaRPr lang="en-GB"/>
              </a:p>
            </p:txBody>
          </p:sp>
          <p:sp>
            <p:nvSpPr>
              <p:cNvPr id="214045" name="Freeform 29"/>
              <p:cNvSpPr>
                <a:spLocks/>
              </p:cNvSpPr>
              <p:nvPr/>
            </p:nvSpPr>
            <p:spPr bwMode="auto">
              <a:xfrm>
                <a:off x="555" y="1991"/>
                <a:ext cx="336" cy="63"/>
              </a:xfrm>
              <a:custGeom>
                <a:avLst/>
                <a:gdLst/>
                <a:ahLst/>
                <a:cxnLst>
                  <a:cxn ang="0">
                    <a:pos x="1" y="4"/>
                  </a:cxn>
                  <a:cxn ang="0">
                    <a:pos x="1" y="5"/>
                  </a:cxn>
                  <a:cxn ang="0">
                    <a:pos x="2" y="4"/>
                  </a:cxn>
                  <a:cxn ang="0">
                    <a:pos x="2" y="4"/>
                  </a:cxn>
                  <a:cxn ang="0">
                    <a:pos x="3" y="3"/>
                  </a:cxn>
                  <a:cxn ang="0">
                    <a:pos x="4" y="6"/>
                  </a:cxn>
                  <a:cxn ang="0">
                    <a:pos x="4" y="3"/>
                  </a:cxn>
                  <a:cxn ang="0">
                    <a:pos x="6" y="3"/>
                  </a:cxn>
                  <a:cxn ang="0">
                    <a:pos x="7" y="3"/>
                  </a:cxn>
                  <a:cxn ang="0">
                    <a:pos x="8" y="3"/>
                  </a:cxn>
                  <a:cxn ang="0">
                    <a:pos x="8" y="3"/>
                  </a:cxn>
                  <a:cxn ang="0">
                    <a:pos x="9" y="4"/>
                  </a:cxn>
                  <a:cxn ang="0">
                    <a:pos x="9" y="3"/>
                  </a:cxn>
                  <a:cxn ang="0">
                    <a:pos x="10" y="3"/>
                  </a:cxn>
                  <a:cxn ang="0">
                    <a:pos x="10" y="3"/>
                  </a:cxn>
                  <a:cxn ang="0">
                    <a:pos x="11" y="4"/>
                  </a:cxn>
                  <a:cxn ang="0">
                    <a:pos x="12" y="4"/>
                  </a:cxn>
                  <a:cxn ang="0">
                    <a:pos x="12" y="5"/>
                  </a:cxn>
                  <a:cxn ang="0">
                    <a:pos x="13" y="5"/>
                  </a:cxn>
                  <a:cxn ang="0">
                    <a:pos x="14" y="6"/>
                  </a:cxn>
                  <a:cxn ang="0">
                    <a:pos x="14" y="6"/>
                  </a:cxn>
                  <a:cxn ang="0">
                    <a:pos x="15" y="5"/>
                  </a:cxn>
                  <a:cxn ang="0">
                    <a:pos x="16" y="5"/>
                  </a:cxn>
                  <a:cxn ang="0">
                    <a:pos x="16" y="6"/>
                  </a:cxn>
                  <a:cxn ang="0">
                    <a:pos x="17" y="5"/>
                  </a:cxn>
                  <a:cxn ang="0">
                    <a:pos x="18" y="5"/>
                  </a:cxn>
                  <a:cxn ang="0">
                    <a:pos x="18" y="5"/>
                  </a:cxn>
                  <a:cxn ang="0">
                    <a:pos x="19" y="5"/>
                  </a:cxn>
                  <a:cxn ang="0">
                    <a:pos x="19" y="4"/>
                  </a:cxn>
                  <a:cxn ang="0">
                    <a:pos x="20" y="5"/>
                  </a:cxn>
                  <a:cxn ang="0">
                    <a:pos x="22" y="4"/>
                  </a:cxn>
                  <a:cxn ang="0">
                    <a:pos x="22" y="3"/>
                  </a:cxn>
                  <a:cxn ang="0">
                    <a:pos x="23" y="4"/>
                  </a:cxn>
                  <a:cxn ang="0">
                    <a:pos x="23" y="3"/>
                  </a:cxn>
                  <a:cxn ang="0">
                    <a:pos x="23" y="3"/>
                  </a:cxn>
                  <a:cxn ang="0">
                    <a:pos x="24" y="3"/>
                  </a:cxn>
                  <a:cxn ang="0">
                    <a:pos x="25" y="3"/>
                  </a:cxn>
                  <a:cxn ang="0">
                    <a:pos x="27" y="3"/>
                  </a:cxn>
                  <a:cxn ang="0">
                    <a:pos x="27" y="3"/>
                  </a:cxn>
                  <a:cxn ang="0">
                    <a:pos x="28" y="2"/>
                  </a:cxn>
                  <a:cxn ang="0">
                    <a:pos x="29" y="3"/>
                  </a:cxn>
                  <a:cxn ang="0">
                    <a:pos x="30" y="2"/>
                  </a:cxn>
                  <a:cxn ang="0">
                    <a:pos x="30" y="3"/>
                  </a:cxn>
                  <a:cxn ang="0">
                    <a:pos x="31" y="3"/>
                  </a:cxn>
                  <a:cxn ang="0">
                    <a:pos x="31" y="2"/>
                  </a:cxn>
                  <a:cxn ang="0">
                    <a:pos x="32" y="1"/>
                  </a:cxn>
                  <a:cxn ang="0">
                    <a:pos x="32" y="2"/>
                  </a:cxn>
                  <a:cxn ang="0">
                    <a:pos x="33" y="2"/>
                  </a:cxn>
                  <a:cxn ang="0">
                    <a:pos x="33" y="1"/>
                  </a:cxn>
                  <a:cxn ang="0">
                    <a:pos x="34" y="2"/>
                  </a:cxn>
                  <a:cxn ang="0">
                    <a:pos x="35" y="1"/>
                  </a:cxn>
                  <a:cxn ang="0">
                    <a:pos x="36" y="1"/>
                  </a:cxn>
                  <a:cxn ang="0">
                    <a:pos x="36" y="1"/>
                  </a:cxn>
                  <a:cxn ang="0">
                    <a:pos x="37" y="1"/>
                  </a:cxn>
                  <a:cxn ang="0">
                    <a:pos x="38" y="2"/>
                  </a:cxn>
                  <a:cxn ang="0">
                    <a:pos x="39" y="2"/>
                  </a:cxn>
                  <a:cxn ang="0">
                    <a:pos x="40" y="1"/>
                  </a:cxn>
                  <a:cxn ang="0">
                    <a:pos x="41" y="1"/>
                  </a:cxn>
                  <a:cxn ang="0">
                    <a:pos x="41" y="2"/>
                  </a:cxn>
                  <a:cxn ang="0">
                    <a:pos x="42" y="1"/>
                  </a:cxn>
                </a:cxnLst>
                <a:rect l="0" t="0" r="r" b="b"/>
                <a:pathLst>
                  <a:path w="42" h="7">
                    <a:moveTo>
                      <a:pt x="0" y="5"/>
                    </a:moveTo>
                    <a:lnTo>
                      <a:pt x="0" y="5"/>
                    </a:lnTo>
                    <a:lnTo>
                      <a:pt x="0" y="4"/>
                    </a:lnTo>
                    <a:lnTo>
                      <a:pt x="0" y="5"/>
                    </a:lnTo>
                    <a:lnTo>
                      <a:pt x="0" y="5"/>
                    </a:lnTo>
                    <a:lnTo>
                      <a:pt x="0" y="4"/>
                    </a:ln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5"/>
                    </a:lnTo>
                    <a:lnTo>
                      <a:pt x="1" y="4"/>
                    </a:lnTo>
                    <a:lnTo>
                      <a:pt x="1" y="5"/>
                    </a:lnTo>
                    <a:lnTo>
                      <a:pt x="2" y="5"/>
                    </a:lnTo>
                    <a:lnTo>
                      <a:pt x="2" y="6"/>
                    </a:lnTo>
                    <a:lnTo>
                      <a:pt x="2" y="5"/>
                    </a:lnTo>
                    <a:lnTo>
                      <a:pt x="2" y="5"/>
                    </a:lnTo>
                    <a:lnTo>
                      <a:pt x="2" y="4"/>
                    </a:lnTo>
                    <a:lnTo>
                      <a:pt x="2" y="5"/>
                    </a:lnTo>
                    <a:lnTo>
                      <a:pt x="2" y="5"/>
                    </a:lnTo>
                    <a:lnTo>
                      <a:pt x="2" y="4"/>
                    </a:lnTo>
                    <a:lnTo>
                      <a:pt x="2" y="5"/>
                    </a:lnTo>
                    <a:lnTo>
                      <a:pt x="2" y="4"/>
                    </a:lnTo>
                    <a:lnTo>
                      <a:pt x="2" y="5"/>
                    </a:lnTo>
                    <a:lnTo>
                      <a:pt x="2" y="4"/>
                    </a:lnTo>
                    <a:lnTo>
                      <a:pt x="2" y="5"/>
                    </a:lnTo>
                    <a:lnTo>
                      <a:pt x="2" y="4"/>
                    </a:lnTo>
                    <a:lnTo>
                      <a:pt x="2" y="4"/>
                    </a:lnTo>
                    <a:lnTo>
                      <a:pt x="2" y="5"/>
                    </a:lnTo>
                    <a:lnTo>
                      <a:pt x="2" y="4"/>
                    </a:lnTo>
                    <a:lnTo>
                      <a:pt x="2" y="5"/>
                    </a:lnTo>
                    <a:lnTo>
                      <a:pt x="2" y="4"/>
                    </a:lnTo>
                    <a:lnTo>
                      <a:pt x="3" y="4"/>
                    </a:lnTo>
                    <a:lnTo>
                      <a:pt x="3" y="3"/>
                    </a:lnTo>
                    <a:lnTo>
                      <a:pt x="3" y="3"/>
                    </a:lnTo>
                    <a:lnTo>
                      <a:pt x="3" y="4"/>
                    </a:lnTo>
                    <a:lnTo>
                      <a:pt x="3" y="3"/>
                    </a:lnTo>
                    <a:lnTo>
                      <a:pt x="3" y="3"/>
                    </a:lnTo>
                    <a:lnTo>
                      <a:pt x="3" y="4"/>
                    </a:lnTo>
                    <a:lnTo>
                      <a:pt x="3" y="3"/>
                    </a:lnTo>
                    <a:lnTo>
                      <a:pt x="3" y="3"/>
                    </a:lnTo>
                    <a:lnTo>
                      <a:pt x="3" y="4"/>
                    </a:lnTo>
                    <a:lnTo>
                      <a:pt x="3" y="3"/>
                    </a:lnTo>
                    <a:lnTo>
                      <a:pt x="4" y="3"/>
                    </a:lnTo>
                    <a:lnTo>
                      <a:pt x="4" y="4"/>
                    </a:lnTo>
                    <a:lnTo>
                      <a:pt x="4" y="3"/>
                    </a:lnTo>
                    <a:lnTo>
                      <a:pt x="4" y="3"/>
                    </a:lnTo>
                    <a:lnTo>
                      <a:pt x="4" y="6"/>
                    </a:lnTo>
                    <a:lnTo>
                      <a:pt x="4" y="3"/>
                    </a:lnTo>
                    <a:lnTo>
                      <a:pt x="4" y="4"/>
                    </a:lnTo>
                    <a:lnTo>
                      <a:pt x="4" y="3"/>
                    </a:lnTo>
                    <a:lnTo>
                      <a:pt x="4" y="4"/>
                    </a:lnTo>
                    <a:lnTo>
                      <a:pt x="4" y="3"/>
                    </a:lnTo>
                    <a:lnTo>
                      <a:pt x="4" y="4"/>
                    </a:lnTo>
                    <a:lnTo>
                      <a:pt x="4" y="3"/>
                    </a:lnTo>
                    <a:lnTo>
                      <a:pt x="4" y="3"/>
                    </a:lnTo>
                    <a:lnTo>
                      <a:pt x="4" y="4"/>
                    </a:lnTo>
                    <a:lnTo>
                      <a:pt x="4" y="3"/>
                    </a:lnTo>
                    <a:lnTo>
                      <a:pt x="4" y="4"/>
                    </a:lnTo>
                    <a:lnTo>
                      <a:pt x="4" y="3"/>
                    </a:lnTo>
                    <a:lnTo>
                      <a:pt x="6" y="3"/>
                    </a:lnTo>
                    <a:lnTo>
                      <a:pt x="6" y="4"/>
                    </a:lnTo>
                    <a:lnTo>
                      <a:pt x="6" y="3"/>
                    </a:lnTo>
                    <a:lnTo>
                      <a:pt x="6" y="4"/>
                    </a:lnTo>
                    <a:lnTo>
                      <a:pt x="6" y="3"/>
                    </a:lnTo>
                    <a:lnTo>
                      <a:pt x="6" y="3"/>
                    </a:lnTo>
                    <a:lnTo>
                      <a:pt x="6" y="4"/>
                    </a:lnTo>
                    <a:lnTo>
                      <a:pt x="6" y="3"/>
                    </a:lnTo>
                    <a:lnTo>
                      <a:pt x="6" y="3"/>
                    </a:lnTo>
                    <a:lnTo>
                      <a:pt x="6" y="4"/>
                    </a:lnTo>
                    <a:lnTo>
                      <a:pt x="6" y="3"/>
                    </a:lnTo>
                    <a:lnTo>
                      <a:pt x="6" y="4"/>
                    </a:lnTo>
                    <a:lnTo>
                      <a:pt x="6" y="3"/>
                    </a:lnTo>
                    <a:lnTo>
                      <a:pt x="7" y="4"/>
                    </a:lnTo>
                    <a:lnTo>
                      <a:pt x="7" y="3"/>
                    </a:lnTo>
                    <a:lnTo>
                      <a:pt x="7" y="3"/>
                    </a:lnTo>
                    <a:lnTo>
                      <a:pt x="7" y="3"/>
                    </a:lnTo>
                    <a:lnTo>
                      <a:pt x="7" y="3"/>
                    </a:lnTo>
                    <a:lnTo>
                      <a:pt x="7" y="3"/>
                    </a:lnTo>
                    <a:lnTo>
                      <a:pt x="7"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9" y="3"/>
                    </a:lnTo>
                    <a:lnTo>
                      <a:pt x="9" y="3"/>
                    </a:lnTo>
                    <a:lnTo>
                      <a:pt x="9" y="3"/>
                    </a:lnTo>
                    <a:lnTo>
                      <a:pt x="9" y="3"/>
                    </a:lnTo>
                    <a:lnTo>
                      <a:pt x="9" y="3"/>
                    </a:lnTo>
                    <a:lnTo>
                      <a:pt x="9" y="4"/>
                    </a:lnTo>
                    <a:lnTo>
                      <a:pt x="9" y="4"/>
                    </a:lnTo>
                    <a:lnTo>
                      <a:pt x="9" y="3"/>
                    </a:lnTo>
                    <a:lnTo>
                      <a:pt x="9" y="4"/>
                    </a:lnTo>
                    <a:lnTo>
                      <a:pt x="9" y="3"/>
                    </a:lnTo>
                    <a:lnTo>
                      <a:pt x="9" y="4"/>
                    </a:lnTo>
                    <a:lnTo>
                      <a:pt x="9" y="3"/>
                    </a:lnTo>
                    <a:lnTo>
                      <a:pt x="9" y="4"/>
                    </a:lnTo>
                    <a:lnTo>
                      <a:pt x="9" y="4"/>
                    </a:lnTo>
                    <a:lnTo>
                      <a:pt x="9" y="3"/>
                    </a:lnTo>
                    <a:lnTo>
                      <a:pt x="9" y="4"/>
                    </a:lnTo>
                    <a:lnTo>
                      <a:pt x="9" y="3"/>
                    </a:lnTo>
                    <a:lnTo>
                      <a:pt x="9" y="3"/>
                    </a:lnTo>
                    <a:lnTo>
                      <a:pt x="9" y="4"/>
                    </a:lnTo>
                    <a:lnTo>
                      <a:pt x="9" y="3"/>
                    </a:lnTo>
                    <a:lnTo>
                      <a:pt x="10" y="3"/>
                    </a:lnTo>
                    <a:lnTo>
                      <a:pt x="10" y="4"/>
                    </a:lnTo>
                    <a:lnTo>
                      <a:pt x="10" y="3"/>
                    </a:lnTo>
                    <a:lnTo>
                      <a:pt x="10" y="3"/>
                    </a:lnTo>
                    <a:lnTo>
                      <a:pt x="10" y="4"/>
                    </a:lnTo>
                    <a:lnTo>
                      <a:pt x="10" y="4"/>
                    </a:lnTo>
                    <a:lnTo>
                      <a:pt x="10" y="3"/>
                    </a:lnTo>
                    <a:lnTo>
                      <a:pt x="10" y="4"/>
                    </a:lnTo>
                    <a:lnTo>
                      <a:pt x="10" y="3"/>
                    </a:lnTo>
                    <a:lnTo>
                      <a:pt x="10" y="4"/>
                    </a:lnTo>
                    <a:lnTo>
                      <a:pt x="10" y="3"/>
                    </a:lnTo>
                    <a:lnTo>
                      <a:pt x="10" y="4"/>
                    </a:lnTo>
                    <a:lnTo>
                      <a:pt x="10" y="4"/>
                    </a:lnTo>
                    <a:lnTo>
                      <a:pt x="10" y="3"/>
                    </a:lnTo>
                    <a:lnTo>
                      <a:pt x="10" y="4"/>
                    </a:lnTo>
                    <a:lnTo>
                      <a:pt x="10" y="4"/>
                    </a:lnTo>
                    <a:lnTo>
                      <a:pt x="10" y="3"/>
                    </a:lnTo>
                    <a:lnTo>
                      <a:pt x="10" y="4"/>
                    </a:lnTo>
                    <a:lnTo>
                      <a:pt x="11" y="4"/>
                    </a:lnTo>
                    <a:lnTo>
                      <a:pt x="11" y="5"/>
                    </a:lnTo>
                    <a:lnTo>
                      <a:pt x="11" y="4"/>
                    </a:lnTo>
                    <a:lnTo>
                      <a:pt x="11" y="5"/>
                    </a:lnTo>
                    <a:lnTo>
                      <a:pt x="11" y="4"/>
                    </a:lnTo>
                    <a:lnTo>
                      <a:pt x="11" y="5"/>
                    </a:lnTo>
                    <a:lnTo>
                      <a:pt x="11" y="4"/>
                    </a:lnTo>
                    <a:lnTo>
                      <a:pt x="11" y="5"/>
                    </a:lnTo>
                    <a:lnTo>
                      <a:pt x="11" y="4"/>
                    </a:lnTo>
                    <a:lnTo>
                      <a:pt x="11" y="4"/>
                    </a:lnTo>
                    <a:lnTo>
                      <a:pt x="11" y="5"/>
                    </a:lnTo>
                    <a:lnTo>
                      <a:pt x="11" y="4"/>
                    </a:lnTo>
                    <a:lnTo>
                      <a:pt x="11" y="5"/>
                    </a:lnTo>
                    <a:lnTo>
                      <a:pt x="11" y="4"/>
                    </a:lnTo>
                    <a:lnTo>
                      <a:pt x="12" y="5"/>
                    </a:lnTo>
                    <a:lnTo>
                      <a:pt x="12" y="5"/>
                    </a:lnTo>
                    <a:lnTo>
                      <a:pt x="12" y="4"/>
                    </a:lnTo>
                    <a:lnTo>
                      <a:pt x="12" y="5"/>
                    </a:lnTo>
                    <a:lnTo>
                      <a:pt x="12" y="4"/>
                    </a:lnTo>
                    <a:lnTo>
                      <a:pt x="12" y="5"/>
                    </a:lnTo>
                    <a:lnTo>
                      <a:pt x="12" y="4"/>
                    </a:lnTo>
                    <a:lnTo>
                      <a:pt x="12" y="5"/>
                    </a:lnTo>
                    <a:lnTo>
                      <a:pt x="12" y="4"/>
                    </a:lnTo>
                    <a:lnTo>
                      <a:pt x="12" y="4"/>
                    </a:lnTo>
                    <a:lnTo>
                      <a:pt x="12" y="5"/>
                    </a:lnTo>
                    <a:lnTo>
                      <a:pt x="12" y="4"/>
                    </a:lnTo>
                    <a:lnTo>
                      <a:pt x="12" y="4"/>
                    </a:lnTo>
                    <a:lnTo>
                      <a:pt x="12" y="5"/>
                    </a:lnTo>
                    <a:lnTo>
                      <a:pt x="12" y="5"/>
                    </a:lnTo>
                    <a:lnTo>
                      <a:pt x="12" y="3"/>
                    </a:lnTo>
                    <a:moveTo>
                      <a:pt x="12" y="3"/>
                    </a:moveTo>
                    <a:lnTo>
                      <a:pt x="13" y="5"/>
                    </a:lnTo>
                    <a:lnTo>
                      <a:pt x="13" y="4"/>
                    </a:lnTo>
                    <a:lnTo>
                      <a:pt x="13" y="5"/>
                    </a:lnTo>
                    <a:lnTo>
                      <a:pt x="13" y="4"/>
                    </a:lnTo>
                    <a:lnTo>
                      <a:pt x="13" y="4"/>
                    </a:lnTo>
                    <a:lnTo>
                      <a:pt x="13" y="5"/>
                    </a:lnTo>
                    <a:lnTo>
                      <a:pt x="13" y="4"/>
                    </a:lnTo>
                    <a:lnTo>
                      <a:pt x="13" y="5"/>
                    </a:lnTo>
                    <a:lnTo>
                      <a:pt x="13" y="4"/>
                    </a:lnTo>
                    <a:lnTo>
                      <a:pt x="13" y="5"/>
                    </a:lnTo>
                    <a:lnTo>
                      <a:pt x="13" y="5"/>
                    </a:lnTo>
                    <a:lnTo>
                      <a:pt x="13" y="4"/>
                    </a:lnTo>
                    <a:lnTo>
                      <a:pt x="13" y="5"/>
                    </a:lnTo>
                    <a:lnTo>
                      <a:pt x="14" y="5"/>
                    </a:lnTo>
                    <a:lnTo>
                      <a:pt x="14" y="6"/>
                    </a:lnTo>
                    <a:lnTo>
                      <a:pt x="14" y="5"/>
                    </a:lnTo>
                    <a:lnTo>
                      <a:pt x="14" y="5"/>
                    </a:lnTo>
                    <a:lnTo>
                      <a:pt x="14" y="6"/>
                    </a:lnTo>
                    <a:lnTo>
                      <a:pt x="14" y="5"/>
                    </a:lnTo>
                    <a:lnTo>
                      <a:pt x="14" y="6"/>
                    </a:lnTo>
                    <a:lnTo>
                      <a:pt x="14" y="5"/>
                    </a:lnTo>
                    <a:lnTo>
                      <a:pt x="14" y="6"/>
                    </a:lnTo>
                    <a:lnTo>
                      <a:pt x="14" y="5"/>
                    </a:lnTo>
                    <a:lnTo>
                      <a:pt x="14" y="5"/>
                    </a:lnTo>
                    <a:lnTo>
                      <a:pt x="14" y="6"/>
                    </a:lnTo>
                    <a:lnTo>
                      <a:pt x="14" y="5"/>
                    </a:lnTo>
                    <a:lnTo>
                      <a:pt x="14" y="5"/>
                    </a:lnTo>
                    <a:lnTo>
                      <a:pt x="14" y="6"/>
                    </a:lnTo>
                    <a:lnTo>
                      <a:pt x="14" y="5"/>
                    </a:lnTo>
                    <a:lnTo>
                      <a:pt x="14" y="5"/>
                    </a:lnTo>
                    <a:lnTo>
                      <a:pt x="14" y="6"/>
                    </a:lnTo>
                    <a:lnTo>
                      <a:pt x="14" y="5"/>
                    </a:lnTo>
                    <a:lnTo>
                      <a:pt x="15" y="5"/>
                    </a:lnTo>
                    <a:lnTo>
                      <a:pt x="15" y="6"/>
                    </a:lnTo>
                    <a:lnTo>
                      <a:pt x="15" y="5"/>
                    </a:lnTo>
                    <a:lnTo>
                      <a:pt x="15" y="5"/>
                    </a:lnTo>
                    <a:lnTo>
                      <a:pt x="15" y="6"/>
                    </a:lnTo>
                    <a:lnTo>
                      <a:pt x="15" y="5"/>
                    </a:lnTo>
                    <a:lnTo>
                      <a:pt x="15" y="5"/>
                    </a:lnTo>
                    <a:lnTo>
                      <a:pt x="15" y="6"/>
                    </a:lnTo>
                    <a:lnTo>
                      <a:pt x="15" y="5"/>
                    </a:lnTo>
                    <a:lnTo>
                      <a:pt x="15" y="6"/>
                    </a:lnTo>
                    <a:lnTo>
                      <a:pt x="15" y="5"/>
                    </a:lnTo>
                    <a:lnTo>
                      <a:pt x="15" y="6"/>
                    </a:lnTo>
                    <a:lnTo>
                      <a:pt x="15" y="5"/>
                    </a:lnTo>
                    <a:lnTo>
                      <a:pt x="16" y="5"/>
                    </a:lnTo>
                    <a:lnTo>
                      <a:pt x="16" y="6"/>
                    </a:lnTo>
                    <a:lnTo>
                      <a:pt x="16" y="5"/>
                    </a:lnTo>
                    <a:lnTo>
                      <a:pt x="16" y="6"/>
                    </a:lnTo>
                    <a:lnTo>
                      <a:pt x="16" y="5"/>
                    </a:lnTo>
                    <a:lnTo>
                      <a:pt x="16" y="5"/>
                    </a:lnTo>
                    <a:lnTo>
                      <a:pt x="16" y="6"/>
                    </a:lnTo>
                    <a:lnTo>
                      <a:pt x="16" y="5"/>
                    </a:lnTo>
                    <a:lnTo>
                      <a:pt x="16" y="5"/>
                    </a:lnTo>
                    <a:lnTo>
                      <a:pt x="16" y="7"/>
                    </a:lnTo>
                    <a:lnTo>
                      <a:pt x="16" y="5"/>
                    </a:lnTo>
                    <a:lnTo>
                      <a:pt x="16" y="5"/>
                    </a:lnTo>
                    <a:lnTo>
                      <a:pt x="16" y="6"/>
                    </a:lnTo>
                    <a:lnTo>
                      <a:pt x="16" y="5"/>
                    </a:lnTo>
                    <a:lnTo>
                      <a:pt x="17" y="5"/>
                    </a:lnTo>
                    <a:lnTo>
                      <a:pt x="17" y="4"/>
                    </a:lnTo>
                    <a:lnTo>
                      <a:pt x="17" y="5"/>
                    </a:lnTo>
                    <a:lnTo>
                      <a:pt x="17" y="5"/>
                    </a:lnTo>
                    <a:lnTo>
                      <a:pt x="17" y="4"/>
                    </a:lnTo>
                    <a:lnTo>
                      <a:pt x="17" y="5"/>
                    </a:lnTo>
                    <a:lnTo>
                      <a:pt x="17" y="5"/>
                    </a:lnTo>
                    <a:lnTo>
                      <a:pt x="17" y="4"/>
                    </a:lnTo>
                    <a:lnTo>
                      <a:pt x="17" y="5"/>
                    </a:lnTo>
                    <a:lnTo>
                      <a:pt x="17" y="4"/>
                    </a:lnTo>
                    <a:lnTo>
                      <a:pt x="17" y="5"/>
                    </a:lnTo>
                    <a:lnTo>
                      <a:pt x="17" y="4"/>
                    </a:lnTo>
                    <a:lnTo>
                      <a:pt x="17" y="5"/>
                    </a:lnTo>
                    <a:lnTo>
                      <a:pt x="18" y="5"/>
                    </a:lnTo>
                    <a:lnTo>
                      <a:pt x="18" y="4"/>
                    </a:lnTo>
                    <a:lnTo>
                      <a:pt x="18" y="4"/>
                    </a:lnTo>
                    <a:lnTo>
                      <a:pt x="18" y="5"/>
                    </a:lnTo>
                    <a:lnTo>
                      <a:pt x="18" y="4"/>
                    </a:lnTo>
                    <a:lnTo>
                      <a:pt x="18" y="5"/>
                    </a:lnTo>
                    <a:lnTo>
                      <a:pt x="18" y="4"/>
                    </a:lnTo>
                    <a:lnTo>
                      <a:pt x="18" y="5"/>
                    </a:lnTo>
                    <a:lnTo>
                      <a:pt x="18" y="4"/>
                    </a:lnTo>
                    <a:lnTo>
                      <a:pt x="18" y="4"/>
                    </a:lnTo>
                    <a:lnTo>
                      <a:pt x="18" y="5"/>
                    </a:lnTo>
                    <a:lnTo>
                      <a:pt x="18" y="4"/>
                    </a:lnTo>
                    <a:lnTo>
                      <a:pt x="18" y="6"/>
                    </a:lnTo>
                    <a:lnTo>
                      <a:pt x="18" y="4"/>
                    </a:lnTo>
                    <a:lnTo>
                      <a:pt x="18" y="4"/>
                    </a:lnTo>
                    <a:lnTo>
                      <a:pt x="18" y="5"/>
                    </a:lnTo>
                    <a:lnTo>
                      <a:pt x="18" y="4"/>
                    </a:lnTo>
                    <a:lnTo>
                      <a:pt x="18" y="5"/>
                    </a:lnTo>
                    <a:lnTo>
                      <a:pt x="18" y="4"/>
                    </a:lnTo>
                    <a:lnTo>
                      <a:pt x="19" y="5"/>
                    </a:lnTo>
                    <a:lnTo>
                      <a:pt x="19" y="4"/>
                    </a:lnTo>
                    <a:lnTo>
                      <a:pt x="19" y="5"/>
                    </a:lnTo>
                    <a:lnTo>
                      <a:pt x="19" y="4"/>
                    </a:lnTo>
                    <a:lnTo>
                      <a:pt x="19" y="5"/>
                    </a:lnTo>
                    <a:lnTo>
                      <a:pt x="19" y="4"/>
                    </a:lnTo>
                    <a:lnTo>
                      <a:pt x="19" y="5"/>
                    </a:lnTo>
                    <a:lnTo>
                      <a:pt x="19" y="5"/>
                    </a:lnTo>
                    <a:lnTo>
                      <a:pt x="19" y="4"/>
                    </a:lnTo>
                    <a:lnTo>
                      <a:pt x="19" y="5"/>
                    </a:lnTo>
                    <a:lnTo>
                      <a:pt x="19" y="4"/>
                    </a:lnTo>
                    <a:lnTo>
                      <a:pt x="19" y="4"/>
                    </a:lnTo>
                    <a:lnTo>
                      <a:pt x="19" y="5"/>
                    </a:lnTo>
                    <a:lnTo>
                      <a:pt x="19" y="4"/>
                    </a:lnTo>
                    <a:lnTo>
                      <a:pt x="19" y="5"/>
                    </a:lnTo>
                    <a:lnTo>
                      <a:pt x="19" y="4"/>
                    </a:lnTo>
                    <a:lnTo>
                      <a:pt x="19" y="4"/>
                    </a:lnTo>
                    <a:lnTo>
                      <a:pt x="19" y="3"/>
                    </a:lnTo>
                    <a:lnTo>
                      <a:pt x="19" y="4"/>
                    </a:lnTo>
                    <a:lnTo>
                      <a:pt x="20" y="4"/>
                    </a:lnTo>
                    <a:lnTo>
                      <a:pt x="20" y="3"/>
                    </a:lnTo>
                    <a:lnTo>
                      <a:pt x="20" y="3"/>
                    </a:lnTo>
                    <a:lnTo>
                      <a:pt x="20" y="4"/>
                    </a:lnTo>
                    <a:lnTo>
                      <a:pt x="20" y="3"/>
                    </a:lnTo>
                    <a:lnTo>
                      <a:pt x="20" y="4"/>
                    </a:lnTo>
                    <a:lnTo>
                      <a:pt x="20" y="4"/>
                    </a:lnTo>
                    <a:lnTo>
                      <a:pt x="20" y="5"/>
                    </a:lnTo>
                    <a:lnTo>
                      <a:pt x="20" y="4"/>
                    </a:lnTo>
                    <a:lnTo>
                      <a:pt x="21" y="4"/>
                    </a:lnTo>
                    <a:lnTo>
                      <a:pt x="21" y="5"/>
                    </a:lnTo>
                    <a:lnTo>
                      <a:pt x="21" y="4"/>
                    </a:lnTo>
                    <a:lnTo>
                      <a:pt x="21" y="4"/>
                    </a:lnTo>
                    <a:lnTo>
                      <a:pt x="21" y="5"/>
                    </a:lnTo>
                    <a:lnTo>
                      <a:pt x="21" y="4"/>
                    </a:lnTo>
                    <a:lnTo>
                      <a:pt x="21" y="4"/>
                    </a:lnTo>
                    <a:lnTo>
                      <a:pt x="21" y="3"/>
                    </a:lnTo>
                    <a:lnTo>
                      <a:pt x="22" y="4"/>
                    </a:lnTo>
                    <a:lnTo>
                      <a:pt x="22" y="4"/>
                    </a:lnTo>
                    <a:lnTo>
                      <a:pt x="22" y="3"/>
                    </a:lnTo>
                    <a:lnTo>
                      <a:pt x="22" y="4"/>
                    </a:lnTo>
                    <a:lnTo>
                      <a:pt x="22" y="3"/>
                    </a:lnTo>
                    <a:lnTo>
                      <a:pt x="22" y="4"/>
                    </a:lnTo>
                    <a:lnTo>
                      <a:pt x="22" y="3"/>
                    </a:lnTo>
                    <a:lnTo>
                      <a:pt x="22" y="4"/>
                    </a:lnTo>
                    <a:lnTo>
                      <a:pt x="22" y="3"/>
                    </a:lnTo>
                    <a:lnTo>
                      <a:pt x="22" y="4"/>
                    </a:lnTo>
                    <a:lnTo>
                      <a:pt x="22" y="3"/>
                    </a:lnTo>
                    <a:lnTo>
                      <a:pt x="22" y="4"/>
                    </a:lnTo>
                    <a:lnTo>
                      <a:pt x="22" y="4"/>
                    </a:lnTo>
                    <a:lnTo>
                      <a:pt x="22" y="3"/>
                    </a:lnTo>
                    <a:lnTo>
                      <a:pt x="22" y="3"/>
                    </a:lnTo>
                    <a:lnTo>
                      <a:pt x="22" y="4"/>
                    </a:lnTo>
                    <a:lnTo>
                      <a:pt x="22" y="3"/>
                    </a:lnTo>
                    <a:lnTo>
                      <a:pt x="22" y="4"/>
                    </a:lnTo>
                    <a:lnTo>
                      <a:pt x="22" y="3"/>
                    </a:lnTo>
                    <a:lnTo>
                      <a:pt x="23" y="3"/>
                    </a:lnTo>
                    <a:lnTo>
                      <a:pt x="23" y="4"/>
                    </a:lnTo>
                    <a:lnTo>
                      <a:pt x="23" y="3"/>
                    </a:lnTo>
                    <a:lnTo>
                      <a:pt x="23" y="4"/>
                    </a:lnTo>
                    <a:lnTo>
                      <a:pt x="23" y="3"/>
                    </a:lnTo>
                    <a:lnTo>
                      <a:pt x="23" y="4"/>
                    </a:lnTo>
                    <a:lnTo>
                      <a:pt x="23" y="3"/>
                    </a:lnTo>
                    <a:lnTo>
                      <a:pt x="23" y="4"/>
                    </a:lnTo>
                    <a:lnTo>
                      <a:pt x="23" y="4"/>
                    </a:lnTo>
                    <a:lnTo>
                      <a:pt x="23" y="3"/>
                    </a:lnTo>
                    <a:lnTo>
                      <a:pt x="23" y="4"/>
                    </a:lnTo>
                    <a:lnTo>
                      <a:pt x="23" y="3"/>
                    </a:lnTo>
                    <a:lnTo>
                      <a:pt x="23" y="4"/>
                    </a:lnTo>
                    <a:lnTo>
                      <a:pt x="23" y="3"/>
                    </a:lnTo>
                    <a:lnTo>
                      <a:pt x="23" y="4"/>
                    </a:lnTo>
                    <a:lnTo>
                      <a:pt x="23" y="3"/>
                    </a:lnTo>
                    <a:lnTo>
                      <a:pt x="23" y="4"/>
                    </a:lnTo>
                    <a:lnTo>
                      <a:pt x="23" y="4"/>
                    </a:lnTo>
                    <a:lnTo>
                      <a:pt x="23" y="3"/>
                    </a:lnTo>
                    <a:lnTo>
                      <a:pt x="23" y="4"/>
                    </a:lnTo>
                    <a:lnTo>
                      <a:pt x="23" y="4"/>
                    </a:lnTo>
                    <a:lnTo>
                      <a:pt x="23" y="3"/>
                    </a:lnTo>
                    <a:lnTo>
                      <a:pt x="23" y="4"/>
                    </a:lnTo>
                    <a:lnTo>
                      <a:pt x="24" y="4"/>
                    </a:lnTo>
                    <a:lnTo>
                      <a:pt x="24" y="3"/>
                    </a:lnTo>
                    <a:lnTo>
                      <a:pt x="24" y="4"/>
                    </a:lnTo>
                    <a:lnTo>
                      <a:pt x="24" y="3"/>
                    </a:lnTo>
                    <a:lnTo>
                      <a:pt x="24" y="4"/>
                    </a:lnTo>
                    <a:lnTo>
                      <a:pt x="24" y="3"/>
                    </a:lnTo>
                    <a:lnTo>
                      <a:pt x="24" y="3"/>
                    </a:lnTo>
                    <a:lnTo>
                      <a:pt x="24" y="4"/>
                    </a:lnTo>
                    <a:lnTo>
                      <a:pt x="24" y="3"/>
                    </a:lnTo>
                    <a:lnTo>
                      <a:pt x="24" y="4"/>
                    </a:lnTo>
                    <a:lnTo>
                      <a:pt x="24" y="3"/>
                    </a:lnTo>
                    <a:lnTo>
                      <a:pt x="25" y="3"/>
                    </a:lnTo>
                    <a:lnTo>
                      <a:pt x="25" y="3"/>
                    </a:lnTo>
                    <a:lnTo>
                      <a:pt x="25" y="3"/>
                    </a:lnTo>
                    <a:lnTo>
                      <a:pt x="25" y="3"/>
                    </a:lnTo>
                    <a:lnTo>
                      <a:pt x="25" y="3"/>
                    </a:lnTo>
                    <a:lnTo>
                      <a:pt x="25" y="3"/>
                    </a:lnTo>
                    <a:lnTo>
                      <a:pt x="25" y="3"/>
                    </a:lnTo>
                    <a:lnTo>
                      <a:pt x="25" y="3"/>
                    </a:lnTo>
                    <a:lnTo>
                      <a:pt x="25" y="3"/>
                    </a:lnTo>
                    <a:lnTo>
                      <a:pt x="25" y="3"/>
                    </a:lnTo>
                    <a:lnTo>
                      <a:pt x="25" y="3"/>
                    </a:lnTo>
                    <a:lnTo>
                      <a:pt x="27" y="3"/>
                    </a:lnTo>
                    <a:lnTo>
                      <a:pt x="27" y="3"/>
                    </a:lnTo>
                    <a:lnTo>
                      <a:pt x="27" y="3"/>
                    </a:lnTo>
                    <a:lnTo>
                      <a:pt x="27" y="3"/>
                    </a:lnTo>
                    <a:lnTo>
                      <a:pt x="27" y="3"/>
                    </a:lnTo>
                    <a:lnTo>
                      <a:pt x="27" y="3"/>
                    </a:lnTo>
                    <a:lnTo>
                      <a:pt x="27" y="3"/>
                    </a:lnTo>
                    <a:lnTo>
                      <a:pt x="27" y="3"/>
                    </a:lnTo>
                    <a:lnTo>
                      <a:pt x="27" y="3"/>
                    </a:lnTo>
                    <a:lnTo>
                      <a:pt x="27" y="3"/>
                    </a:lnTo>
                    <a:lnTo>
                      <a:pt x="27" y="2"/>
                    </a:lnTo>
                    <a:lnTo>
                      <a:pt x="27" y="3"/>
                    </a:lnTo>
                    <a:lnTo>
                      <a:pt x="27" y="3"/>
                    </a:lnTo>
                    <a:lnTo>
                      <a:pt x="27" y="2"/>
                    </a:lnTo>
                    <a:lnTo>
                      <a:pt x="27" y="3"/>
                    </a:lnTo>
                    <a:lnTo>
                      <a:pt x="27" y="2"/>
                    </a:lnTo>
                    <a:lnTo>
                      <a:pt x="27" y="3"/>
                    </a:lnTo>
                    <a:lnTo>
                      <a:pt x="27" y="2"/>
                    </a:lnTo>
                    <a:lnTo>
                      <a:pt x="27" y="3"/>
                    </a:lnTo>
                    <a:lnTo>
                      <a:pt x="27" y="2"/>
                    </a:lnTo>
                    <a:lnTo>
                      <a:pt x="28" y="2"/>
                    </a:lnTo>
                    <a:lnTo>
                      <a:pt x="28" y="3"/>
                    </a:lnTo>
                    <a:lnTo>
                      <a:pt x="28" y="2"/>
                    </a:lnTo>
                    <a:lnTo>
                      <a:pt x="28" y="2"/>
                    </a:lnTo>
                    <a:lnTo>
                      <a:pt x="28" y="3"/>
                    </a:lnTo>
                    <a:lnTo>
                      <a:pt x="28" y="2"/>
                    </a:lnTo>
                    <a:lnTo>
                      <a:pt x="28" y="2"/>
                    </a:lnTo>
                    <a:lnTo>
                      <a:pt x="28" y="3"/>
                    </a:lnTo>
                    <a:lnTo>
                      <a:pt x="28" y="2"/>
                    </a:lnTo>
                    <a:lnTo>
                      <a:pt x="28" y="3"/>
                    </a:lnTo>
                    <a:lnTo>
                      <a:pt x="28" y="3"/>
                    </a:lnTo>
                    <a:lnTo>
                      <a:pt x="28" y="2"/>
                    </a:lnTo>
                    <a:lnTo>
                      <a:pt x="28" y="3"/>
                    </a:lnTo>
                    <a:lnTo>
                      <a:pt x="29" y="3"/>
                    </a:lnTo>
                    <a:lnTo>
                      <a:pt x="29" y="3"/>
                    </a:lnTo>
                    <a:lnTo>
                      <a:pt x="29" y="3"/>
                    </a:lnTo>
                    <a:lnTo>
                      <a:pt x="29" y="3"/>
                    </a:lnTo>
                    <a:lnTo>
                      <a:pt x="29" y="2"/>
                    </a:lnTo>
                    <a:lnTo>
                      <a:pt x="29" y="3"/>
                    </a:lnTo>
                    <a:lnTo>
                      <a:pt x="29" y="3"/>
                    </a:lnTo>
                    <a:lnTo>
                      <a:pt x="29" y="2"/>
                    </a:lnTo>
                    <a:lnTo>
                      <a:pt x="29" y="3"/>
                    </a:lnTo>
                    <a:lnTo>
                      <a:pt x="30" y="2"/>
                    </a:lnTo>
                    <a:lnTo>
                      <a:pt x="30" y="3"/>
                    </a:lnTo>
                    <a:lnTo>
                      <a:pt x="30" y="2"/>
                    </a:lnTo>
                    <a:lnTo>
                      <a:pt x="30" y="3"/>
                    </a:lnTo>
                    <a:lnTo>
                      <a:pt x="30" y="2"/>
                    </a:lnTo>
                    <a:lnTo>
                      <a:pt x="30" y="3"/>
                    </a:lnTo>
                    <a:lnTo>
                      <a:pt x="30" y="2"/>
                    </a:lnTo>
                    <a:lnTo>
                      <a:pt x="30" y="3"/>
                    </a:lnTo>
                    <a:lnTo>
                      <a:pt x="30" y="2"/>
                    </a:lnTo>
                    <a:lnTo>
                      <a:pt x="30" y="3"/>
                    </a:lnTo>
                    <a:lnTo>
                      <a:pt x="30" y="2"/>
                    </a:lnTo>
                    <a:lnTo>
                      <a:pt x="30" y="3"/>
                    </a:lnTo>
                    <a:lnTo>
                      <a:pt x="30" y="2"/>
                    </a:lnTo>
                    <a:lnTo>
                      <a:pt x="30" y="2"/>
                    </a:lnTo>
                    <a:lnTo>
                      <a:pt x="30" y="3"/>
                    </a:lnTo>
                    <a:lnTo>
                      <a:pt x="30" y="2"/>
                    </a:lnTo>
                    <a:lnTo>
                      <a:pt x="30" y="3"/>
                    </a:lnTo>
                    <a:lnTo>
                      <a:pt x="30" y="2"/>
                    </a:lnTo>
                    <a:lnTo>
                      <a:pt x="30" y="3"/>
                    </a:lnTo>
                    <a:lnTo>
                      <a:pt x="30" y="2"/>
                    </a:lnTo>
                    <a:lnTo>
                      <a:pt x="30" y="3"/>
                    </a:lnTo>
                    <a:lnTo>
                      <a:pt x="30" y="2"/>
                    </a:lnTo>
                    <a:lnTo>
                      <a:pt x="30" y="3"/>
                    </a:lnTo>
                    <a:lnTo>
                      <a:pt x="31" y="2"/>
                    </a:lnTo>
                    <a:lnTo>
                      <a:pt x="31" y="3"/>
                    </a:lnTo>
                    <a:lnTo>
                      <a:pt x="31" y="2"/>
                    </a:lnTo>
                    <a:lnTo>
                      <a:pt x="31" y="3"/>
                    </a:lnTo>
                    <a:lnTo>
                      <a:pt x="31" y="2"/>
                    </a:lnTo>
                    <a:lnTo>
                      <a:pt x="31" y="2"/>
                    </a:lnTo>
                    <a:lnTo>
                      <a:pt x="31" y="3"/>
                    </a:lnTo>
                    <a:lnTo>
                      <a:pt x="31" y="2"/>
                    </a:lnTo>
                    <a:lnTo>
                      <a:pt x="31" y="3"/>
                    </a:lnTo>
                    <a:lnTo>
                      <a:pt x="31" y="2"/>
                    </a:lnTo>
                    <a:lnTo>
                      <a:pt x="31" y="3"/>
                    </a:lnTo>
                    <a:lnTo>
                      <a:pt x="31" y="2"/>
                    </a:lnTo>
                    <a:lnTo>
                      <a:pt x="32" y="2"/>
                    </a:lnTo>
                    <a:lnTo>
                      <a:pt x="32" y="1"/>
                    </a:lnTo>
                    <a:lnTo>
                      <a:pt x="32" y="2"/>
                    </a:lnTo>
                    <a:lnTo>
                      <a:pt x="32" y="2"/>
                    </a:lnTo>
                    <a:lnTo>
                      <a:pt x="32" y="1"/>
                    </a:lnTo>
                    <a:lnTo>
                      <a:pt x="32" y="2"/>
                    </a:lnTo>
                    <a:lnTo>
                      <a:pt x="32" y="2"/>
                    </a:lnTo>
                    <a:lnTo>
                      <a:pt x="32" y="1"/>
                    </a:lnTo>
                    <a:lnTo>
                      <a:pt x="32" y="2"/>
                    </a:lnTo>
                    <a:lnTo>
                      <a:pt x="32" y="1"/>
                    </a:lnTo>
                    <a:lnTo>
                      <a:pt x="32" y="2"/>
                    </a:lnTo>
                    <a:lnTo>
                      <a:pt x="32" y="1"/>
                    </a:lnTo>
                    <a:lnTo>
                      <a:pt x="32" y="2"/>
                    </a:lnTo>
                    <a:lnTo>
                      <a:pt x="32" y="1"/>
                    </a:lnTo>
                    <a:lnTo>
                      <a:pt x="32" y="2"/>
                    </a:lnTo>
                    <a:lnTo>
                      <a:pt x="32" y="1"/>
                    </a:lnTo>
                    <a:lnTo>
                      <a:pt x="32" y="2"/>
                    </a:lnTo>
                    <a:lnTo>
                      <a:pt x="32" y="1"/>
                    </a:lnTo>
                    <a:lnTo>
                      <a:pt x="32" y="1"/>
                    </a:lnTo>
                    <a:lnTo>
                      <a:pt x="32" y="2"/>
                    </a:lnTo>
                    <a:lnTo>
                      <a:pt x="32" y="1"/>
                    </a:lnTo>
                    <a:lnTo>
                      <a:pt x="32" y="2"/>
                    </a:lnTo>
                    <a:lnTo>
                      <a:pt x="32" y="1"/>
                    </a:lnTo>
                    <a:lnTo>
                      <a:pt x="32" y="2"/>
                    </a:lnTo>
                    <a:lnTo>
                      <a:pt x="33" y="2"/>
                    </a:lnTo>
                    <a:lnTo>
                      <a:pt x="33" y="1"/>
                    </a:lnTo>
                    <a:lnTo>
                      <a:pt x="33" y="2"/>
                    </a:lnTo>
                    <a:lnTo>
                      <a:pt x="33" y="2"/>
                    </a:lnTo>
                    <a:lnTo>
                      <a:pt x="33" y="1"/>
                    </a:lnTo>
                    <a:lnTo>
                      <a:pt x="33" y="2"/>
                    </a:lnTo>
                    <a:lnTo>
                      <a:pt x="33" y="1"/>
                    </a:lnTo>
                    <a:lnTo>
                      <a:pt x="33" y="2"/>
                    </a:lnTo>
                    <a:lnTo>
                      <a:pt x="33" y="1"/>
                    </a:lnTo>
                    <a:lnTo>
                      <a:pt x="33" y="2"/>
                    </a:lnTo>
                    <a:lnTo>
                      <a:pt x="33" y="2"/>
                    </a:lnTo>
                    <a:lnTo>
                      <a:pt x="33" y="1"/>
                    </a:lnTo>
                    <a:lnTo>
                      <a:pt x="33" y="2"/>
                    </a:lnTo>
                    <a:lnTo>
                      <a:pt x="33" y="2"/>
                    </a:lnTo>
                    <a:lnTo>
                      <a:pt x="33" y="1"/>
                    </a:lnTo>
                    <a:moveTo>
                      <a:pt x="33" y="1"/>
                    </a:moveTo>
                    <a:lnTo>
                      <a:pt x="33" y="1"/>
                    </a:lnTo>
                    <a:lnTo>
                      <a:pt x="33" y="1"/>
                    </a:lnTo>
                    <a:lnTo>
                      <a:pt x="33" y="2"/>
                    </a:lnTo>
                    <a:lnTo>
                      <a:pt x="33" y="1"/>
                    </a:lnTo>
                    <a:lnTo>
                      <a:pt x="33" y="1"/>
                    </a:lnTo>
                    <a:lnTo>
                      <a:pt x="33" y="2"/>
                    </a:lnTo>
                    <a:lnTo>
                      <a:pt x="34" y="2"/>
                    </a:lnTo>
                    <a:lnTo>
                      <a:pt x="34" y="1"/>
                    </a:lnTo>
                    <a:lnTo>
                      <a:pt x="34" y="2"/>
                    </a:lnTo>
                    <a:lnTo>
                      <a:pt x="34" y="2"/>
                    </a:lnTo>
                    <a:lnTo>
                      <a:pt x="34" y="1"/>
                    </a:lnTo>
                    <a:lnTo>
                      <a:pt x="34" y="2"/>
                    </a:lnTo>
                    <a:lnTo>
                      <a:pt x="34" y="2"/>
                    </a:lnTo>
                    <a:lnTo>
                      <a:pt x="34" y="1"/>
                    </a:lnTo>
                    <a:lnTo>
                      <a:pt x="34" y="2"/>
                    </a:lnTo>
                    <a:lnTo>
                      <a:pt x="34" y="2"/>
                    </a:lnTo>
                    <a:lnTo>
                      <a:pt x="34" y="1"/>
                    </a:lnTo>
                    <a:lnTo>
                      <a:pt x="34" y="2"/>
                    </a:lnTo>
                    <a:lnTo>
                      <a:pt x="34" y="1"/>
                    </a:lnTo>
                    <a:lnTo>
                      <a:pt x="35" y="1"/>
                    </a:lnTo>
                    <a:lnTo>
                      <a:pt x="35" y="1"/>
                    </a:lnTo>
                    <a:lnTo>
                      <a:pt x="35" y="1"/>
                    </a:lnTo>
                    <a:lnTo>
                      <a:pt x="36" y="1"/>
                    </a:lnTo>
                    <a:lnTo>
                      <a:pt x="36" y="2"/>
                    </a:lnTo>
                    <a:lnTo>
                      <a:pt x="36" y="1"/>
                    </a:lnTo>
                    <a:lnTo>
                      <a:pt x="36" y="1"/>
                    </a:lnTo>
                    <a:lnTo>
                      <a:pt x="36" y="2"/>
                    </a:lnTo>
                    <a:lnTo>
                      <a:pt x="36" y="1"/>
                    </a:lnTo>
                    <a:lnTo>
                      <a:pt x="36" y="2"/>
                    </a:lnTo>
                    <a:lnTo>
                      <a:pt x="36" y="1"/>
                    </a:lnTo>
                    <a:lnTo>
                      <a:pt x="36" y="2"/>
                    </a:lnTo>
                    <a:lnTo>
                      <a:pt x="36" y="1"/>
                    </a:lnTo>
                    <a:lnTo>
                      <a:pt x="36" y="1"/>
                    </a:lnTo>
                    <a:lnTo>
                      <a:pt x="36" y="2"/>
                    </a:lnTo>
                    <a:lnTo>
                      <a:pt x="36" y="1"/>
                    </a:lnTo>
                    <a:lnTo>
                      <a:pt x="36" y="2"/>
                    </a:lnTo>
                    <a:lnTo>
                      <a:pt x="36" y="1"/>
                    </a:lnTo>
                    <a:lnTo>
                      <a:pt x="36" y="2"/>
                    </a:lnTo>
                    <a:lnTo>
                      <a:pt x="36" y="1"/>
                    </a:lnTo>
                    <a:lnTo>
                      <a:pt x="36" y="1"/>
                    </a:lnTo>
                    <a:lnTo>
                      <a:pt x="36" y="2"/>
                    </a:lnTo>
                    <a:lnTo>
                      <a:pt x="36" y="1"/>
                    </a:lnTo>
                    <a:lnTo>
                      <a:pt x="36" y="2"/>
                    </a:lnTo>
                    <a:lnTo>
                      <a:pt x="36" y="1"/>
                    </a:lnTo>
                    <a:lnTo>
                      <a:pt x="37" y="2"/>
                    </a:lnTo>
                    <a:lnTo>
                      <a:pt x="37" y="1"/>
                    </a:lnTo>
                    <a:lnTo>
                      <a:pt x="37" y="2"/>
                    </a:lnTo>
                    <a:lnTo>
                      <a:pt x="37" y="1"/>
                    </a:lnTo>
                    <a:lnTo>
                      <a:pt x="37" y="2"/>
                    </a:lnTo>
                    <a:lnTo>
                      <a:pt x="37" y="1"/>
                    </a:lnTo>
                    <a:lnTo>
                      <a:pt x="38" y="1"/>
                    </a:lnTo>
                    <a:lnTo>
                      <a:pt x="38" y="2"/>
                    </a:lnTo>
                    <a:lnTo>
                      <a:pt x="38" y="1"/>
                    </a:lnTo>
                    <a:lnTo>
                      <a:pt x="38" y="1"/>
                    </a:lnTo>
                    <a:lnTo>
                      <a:pt x="38" y="2"/>
                    </a:lnTo>
                    <a:lnTo>
                      <a:pt x="38" y="2"/>
                    </a:lnTo>
                    <a:lnTo>
                      <a:pt x="38" y="1"/>
                    </a:lnTo>
                    <a:lnTo>
                      <a:pt x="38" y="2"/>
                    </a:lnTo>
                    <a:lnTo>
                      <a:pt x="38" y="1"/>
                    </a:lnTo>
                    <a:lnTo>
                      <a:pt x="38" y="2"/>
                    </a:lnTo>
                    <a:lnTo>
                      <a:pt x="39" y="1"/>
                    </a:lnTo>
                    <a:lnTo>
                      <a:pt x="39" y="2"/>
                    </a:lnTo>
                    <a:lnTo>
                      <a:pt x="39" y="1"/>
                    </a:lnTo>
                    <a:lnTo>
                      <a:pt x="39" y="2"/>
                    </a:lnTo>
                    <a:lnTo>
                      <a:pt x="39" y="2"/>
                    </a:lnTo>
                    <a:lnTo>
                      <a:pt x="39" y="1"/>
                    </a:lnTo>
                    <a:lnTo>
                      <a:pt x="39" y="2"/>
                    </a:lnTo>
                    <a:lnTo>
                      <a:pt x="39" y="1"/>
                    </a:lnTo>
                    <a:lnTo>
                      <a:pt x="39" y="1"/>
                    </a:lnTo>
                    <a:lnTo>
                      <a:pt x="39" y="2"/>
                    </a:lnTo>
                    <a:lnTo>
                      <a:pt x="39" y="1"/>
                    </a:lnTo>
                    <a:lnTo>
                      <a:pt x="39" y="2"/>
                    </a:lnTo>
                    <a:lnTo>
                      <a:pt x="39" y="1"/>
                    </a:lnTo>
                    <a:lnTo>
                      <a:pt x="39" y="2"/>
                    </a:lnTo>
                    <a:lnTo>
                      <a:pt x="39" y="1"/>
                    </a:lnTo>
                    <a:lnTo>
                      <a:pt x="39" y="2"/>
                    </a:lnTo>
                    <a:lnTo>
                      <a:pt x="39" y="1"/>
                    </a:lnTo>
                    <a:lnTo>
                      <a:pt x="40" y="1"/>
                    </a:lnTo>
                    <a:lnTo>
                      <a:pt x="40" y="2"/>
                    </a:lnTo>
                    <a:lnTo>
                      <a:pt x="40" y="1"/>
                    </a:lnTo>
                    <a:lnTo>
                      <a:pt x="40" y="2"/>
                    </a:lnTo>
                    <a:lnTo>
                      <a:pt x="41" y="1"/>
                    </a:lnTo>
                    <a:lnTo>
                      <a:pt x="41" y="2"/>
                    </a:lnTo>
                    <a:lnTo>
                      <a:pt x="41" y="1"/>
                    </a:lnTo>
                    <a:lnTo>
                      <a:pt x="41" y="1"/>
                    </a:lnTo>
                    <a:lnTo>
                      <a:pt x="41" y="2"/>
                    </a:lnTo>
                    <a:lnTo>
                      <a:pt x="41" y="2"/>
                    </a:lnTo>
                    <a:lnTo>
                      <a:pt x="41" y="1"/>
                    </a:lnTo>
                    <a:lnTo>
                      <a:pt x="41" y="2"/>
                    </a:lnTo>
                    <a:lnTo>
                      <a:pt x="41" y="1"/>
                    </a:lnTo>
                    <a:lnTo>
                      <a:pt x="41" y="1"/>
                    </a:lnTo>
                    <a:lnTo>
                      <a:pt x="41" y="2"/>
                    </a:lnTo>
                    <a:lnTo>
                      <a:pt x="41" y="1"/>
                    </a:lnTo>
                    <a:lnTo>
                      <a:pt x="41" y="2"/>
                    </a:lnTo>
                    <a:lnTo>
                      <a:pt x="41" y="1"/>
                    </a:lnTo>
                    <a:lnTo>
                      <a:pt x="41" y="1"/>
                    </a:lnTo>
                    <a:lnTo>
                      <a:pt x="41" y="2"/>
                    </a:lnTo>
                    <a:lnTo>
                      <a:pt x="41" y="1"/>
                    </a:lnTo>
                    <a:lnTo>
                      <a:pt x="41" y="1"/>
                    </a:lnTo>
                    <a:lnTo>
                      <a:pt x="41" y="2"/>
                    </a:lnTo>
                    <a:lnTo>
                      <a:pt x="41" y="1"/>
                    </a:lnTo>
                    <a:lnTo>
                      <a:pt x="41" y="2"/>
                    </a:lnTo>
                    <a:lnTo>
                      <a:pt x="41" y="1"/>
                    </a:lnTo>
                    <a:lnTo>
                      <a:pt x="42" y="1"/>
                    </a:lnTo>
                    <a:lnTo>
                      <a:pt x="42" y="0"/>
                    </a:lnTo>
                    <a:lnTo>
                      <a:pt x="42" y="1"/>
                    </a:lnTo>
                    <a:lnTo>
                      <a:pt x="42" y="0"/>
                    </a:lnTo>
                    <a:lnTo>
                      <a:pt x="42" y="1"/>
                    </a:lnTo>
                    <a:lnTo>
                      <a:pt x="42" y="0"/>
                    </a:lnTo>
                    <a:lnTo>
                      <a:pt x="42" y="1"/>
                    </a:lnTo>
                    <a:lnTo>
                      <a:pt x="42" y="0"/>
                    </a:lnTo>
                    <a:lnTo>
                      <a:pt x="42" y="1"/>
                    </a:lnTo>
                    <a:lnTo>
                      <a:pt x="42" y="1"/>
                    </a:lnTo>
                    <a:lnTo>
                      <a:pt x="42" y="0"/>
                    </a:lnTo>
                    <a:lnTo>
                      <a:pt x="42" y="1"/>
                    </a:lnTo>
                    <a:lnTo>
                      <a:pt x="42" y="0"/>
                    </a:lnTo>
                  </a:path>
                </a:pathLst>
              </a:custGeom>
              <a:noFill/>
              <a:ln w="0">
                <a:solidFill>
                  <a:srgbClr val="FFFF66"/>
                </a:solidFill>
                <a:prstDash val="solid"/>
                <a:round/>
                <a:headEnd/>
                <a:tailEnd/>
              </a:ln>
            </p:spPr>
            <p:txBody>
              <a:bodyPr/>
              <a:lstStyle/>
              <a:p>
                <a:endParaRPr lang="en-GB"/>
              </a:p>
            </p:txBody>
          </p:sp>
          <p:sp>
            <p:nvSpPr>
              <p:cNvPr id="214046" name="Freeform 30"/>
              <p:cNvSpPr>
                <a:spLocks/>
              </p:cNvSpPr>
              <p:nvPr/>
            </p:nvSpPr>
            <p:spPr bwMode="auto">
              <a:xfrm>
                <a:off x="891" y="1973"/>
                <a:ext cx="303" cy="45"/>
              </a:xfrm>
              <a:custGeom>
                <a:avLst/>
                <a:gdLst/>
                <a:ahLst/>
                <a:cxnLst>
                  <a:cxn ang="0">
                    <a:pos x="0" y="3"/>
                  </a:cxn>
                  <a:cxn ang="0">
                    <a:pos x="1" y="2"/>
                  </a:cxn>
                  <a:cxn ang="0">
                    <a:pos x="2" y="2"/>
                  </a:cxn>
                  <a:cxn ang="0">
                    <a:pos x="2" y="2"/>
                  </a:cxn>
                  <a:cxn ang="0">
                    <a:pos x="3" y="2"/>
                  </a:cxn>
                  <a:cxn ang="0">
                    <a:pos x="4" y="2"/>
                  </a:cxn>
                  <a:cxn ang="0">
                    <a:pos x="5" y="2"/>
                  </a:cxn>
                  <a:cxn ang="0">
                    <a:pos x="5" y="2"/>
                  </a:cxn>
                  <a:cxn ang="0">
                    <a:pos x="6" y="3"/>
                  </a:cxn>
                  <a:cxn ang="0">
                    <a:pos x="6" y="2"/>
                  </a:cxn>
                  <a:cxn ang="0">
                    <a:pos x="7" y="3"/>
                  </a:cxn>
                  <a:cxn ang="0">
                    <a:pos x="7" y="2"/>
                  </a:cxn>
                  <a:cxn ang="0">
                    <a:pos x="8" y="3"/>
                  </a:cxn>
                  <a:cxn ang="0">
                    <a:pos x="8" y="3"/>
                  </a:cxn>
                  <a:cxn ang="0">
                    <a:pos x="9" y="3"/>
                  </a:cxn>
                  <a:cxn ang="0">
                    <a:pos x="10" y="3"/>
                  </a:cxn>
                  <a:cxn ang="0">
                    <a:pos x="10" y="2"/>
                  </a:cxn>
                  <a:cxn ang="0">
                    <a:pos x="11" y="3"/>
                  </a:cxn>
                  <a:cxn ang="0">
                    <a:pos x="11" y="2"/>
                  </a:cxn>
                  <a:cxn ang="0">
                    <a:pos x="12" y="2"/>
                  </a:cxn>
                  <a:cxn ang="0">
                    <a:pos x="12" y="3"/>
                  </a:cxn>
                  <a:cxn ang="0">
                    <a:pos x="13" y="2"/>
                  </a:cxn>
                  <a:cxn ang="0">
                    <a:pos x="13" y="3"/>
                  </a:cxn>
                  <a:cxn ang="0">
                    <a:pos x="14" y="2"/>
                  </a:cxn>
                  <a:cxn ang="0">
                    <a:pos x="15" y="2"/>
                  </a:cxn>
                  <a:cxn ang="0">
                    <a:pos x="15" y="2"/>
                  </a:cxn>
                  <a:cxn ang="0">
                    <a:pos x="16" y="2"/>
                  </a:cxn>
                  <a:cxn ang="0">
                    <a:pos x="17" y="2"/>
                  </a:cxn>
                  <a:cxn ang="0">
                    <a:pos x="17" y="2"/>
                  </a:cxn>
                  <a:cxn ang="0">
                    <a:pos x="18" y="3"/>
                  </a:cxn>
                  <a:cxn ang="0">
                    <a:pos x="19" y="3"/>
                  </a:cxn>
                  <a:cxn ang="0">
                    <a:pos x="19" y="2"/>
                  </a:cxn>
                  <a:cxn ang="0">
                    <a:pos x="20" y="2"/>
                  </a:cxn>
                  <a:cxn ang="0">
                    <a:pos x="21" y="2"/>
                  </a:cxn>
                  <a:cxn ang="0">
                    <a:pos x="22" y="2"/>
                  </a:cxn>
                  <a:cxn ang="0">
                    <a:pos x="23" y="2"/>
                  </a:cxn>
                  <a:cxn ang="0">
                    <a:pos x="23" y="2"/>
                  </a:cxn>
                  <a:cxn ang="0">
                    <a:pos x="24" y="3"/>
                  </a:cxn>
                  <a:cxn ang="0">
                    <a:pos x="24" y="3"/>
                  </a:cxn>
                  <a:cxn ang="0">
                    <a:pos x="25" y="2"/>
                  </a:cxn>
                  <a:cxn ang="0">
                    <a:pos x="26" y="2"/>
                  </a:cxn>
                  <a:cxn ang="0">
                    <a:pos x="27" y="2"/>
                  </a:cxn>
                  <a:cxn ang="0">
                    <a:pos x="27" y="2"/>
                  </a:cxn>
                  <a:cxn ang="0">
                    <a:pos x="28" y="2"/>
                  </a:cxn>
                  <a:cxn ang="0">
                    <a:pos x="29" y="2"/>
                  </a:cxn>
                  <a:cxn ang="0">
                    <a:pos x="29" y="0"/>
                  </a:cxn>
                  <a:cxn ang="0">
                    <a:pos x="30" y="0"/>
                  </a:cxn>
                  <a:cxn ang="0">
                    <a:pos x="30" y="1"/>
                  </a:cxn>
                  <a:cxn ang="0">
                    <a:pos x="31" y="1"/>
                  </a:cxn>
                  <a:cxn ang="0">
                    <a:pos x="32" y="1"/>
                  </a:cxn>
                  <a:cxn ang="0">
                    <a:pos x="33" y="2"/>
                  </a:cxn>
                  <a:cxn ang="0">
                    <a:pos x="34" y="2"/>
                  </a:cxn>
                  <a:cxn ang="0">
                    <a:pos x="34" y="5"/>
                  </a:cxn>
                  <a:cxn ang="0">
                    <a:pos x="35" y="2"/>
                  </a:cxn>
                  <a:cxn ang="0">
                    <a:pos x="36" y="2"/>
                  </a:cxn>
                  <a:cxn ang="0">
                    <a:pos x="36" y="2"/>
                  </a:cxn>
                  <a:cxn ang="0">
                    <a:pos x="36" y="2"/>
                  </a:cxn>
                  <a:cxn ang="0">
                    <a:pos x="37" y="2"/>
                  </a:cxn>
                  <a:cxn ang="0">
                    <a:pos x="37" y="2"/>
                  </a:cxn>
                  <a:cxn ang="0">
                    <a:pos x="38" y="2"/>
                  </a:cxn>
                  <a:cxn ang="0">
                    <a:pos x="38" y="2"/>
                  </a:cxn>
                </a:cxnLst>
                <a:rect l="0" t="0" r="r" b="b"/>
                <a:pathLst>
                  <a:path w="38" h="5">
                    <a:moveTo>
                      <a:pt x="0" y="2"/>
                    </a:moveTo>
                    <a:lnTo>
                      <a:pt x="0" y="3"/>
                    </a:lnTo>
                    <a:lnTo>
                      <a:pt x="0" y="2"/>
                    </a:lnTo>
                    <a:lnTo>
                      <a:pt x="0" y="2"/>
                    </a:lnTo>
                    <a:lnTo>
                      <a:pt x="0" y="3"/>
                    </a:lnTo>
                    <a:lnTo>
                      <a:pt x="0" y="2"/>
                    </a:lnTo>
                    <a:lnTo>
                      <a:pt x="0" y="3"/>
                    </a:lnTo>
                    <a:lnTo>
                      <a:pt x="0" y="2"/>
                    </a:lnTo>
                    <a:lnTo>
                      <a:pt x="0" y="2"/>
                    </a:lnTo>
                    <a:lnTo>
                      <a:pt x="0" y="3"/>
                    </a:lnTo>
                    <a:lnTo>
                      <a:pt x="1" y="2"/>
                    </a:lnTo>
                    <a:lnTo>
                      <a:pt x="1" y="3"/>
                    </a:lnTo>
                    <a:lnTo>
                      <a:pt x="1" y="3"/>
                    </a:lnTo>
                    <a:lnTo>
                      <a:pt x="1" y="2"/>
                    </a:lnTo>
                    <a:lnTo>
                      <a:pt x="1" y="3"/>
                    </a:lnTo>
                    <a:lnTo>
                      <a:pt x="1" y="3"/>
                    </a:lnTo>
                    <a:lnTo>
                      <a:pt x="1" y="3"/>
                    </a:lnTo>
                    <a:lnTo>
                      <a:pt x="1" y="2"/>
                    </a:lnTo>
                    <a:lnTo>
                      <a:pt x="1" y="3"/>
                    </a:lnTo>
                    <a:lnTo>
                      <a:pt x="1" y="2"/>
                    </a:lnTo>
                    <a:lnTo>
                      <a:pt x="1" y="2"/>
                    </a:lnTo>
                    <a:lnTo>
                      <a:pt x="1" y="2"/>
                    </a:lnTo>
                    <a:lnTo>
                      <a:pt x="1" y="2"/>
                    </a:lnTo>
                    <a:lnTo>
                      <a:pt x="1" y="3"/>
                    </a:lnTo>
                    <a:lnTo>
                      <a:pt x="2" y="2"/>
                    </a:lnTo>
                    <a:lnTo>
                      <a:pt x="2" y="3"/>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4" y="2"/>
                    </a:lnTo>
                    <a:lnTo>
                      <a:pt x="4" y="2"/>
                    </a:lnTo>
                    <a:lnTo>
                      <a:pt x="4" y="1"/>
                    </a:lnTo>
                    <a:lnTo>
                      <a:pt x="4" y="2"/>
                    </a:lnTo>
                    <a:lnTo>
                      <a:pt x="4" y="2"/>
                    </a:lnTo>
                    <a:lnTo>
                      <a:pt x="4" y="2"/>
                    </a:lnTo>
                    <a:lnTo>
                      <a:pt x="4" y="2"/>
                    </a:lnTo>
                    <a:lnTo>
                      <a:pt x="4" y="2"/>
                    </a:lnTo>
                    <a:lnTo>
                      <a:pt x="4" y="2"/>
                    </a:lnTo>
                    <a:lnTo>
                      <a:pt x="4" y="2"/>
                    </a:lnTo>
                    <a:lnTo>
                      <a:pt x="4" y="2"/>
                    </a:lnTo>
                    <a:lnTo>
                      <a:pt x="4"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6" y="2"/>
                    </a:lnTo>
                    <a:lnTo>
                      <a:pt x="6" y="2"/>
                    </a:lnTo>
                    <a:lnTo>
                      <a:pt x="6" y="3"/>
                    </a:lnTo>
                    <a:lnTo>
                      <a:pt x="6" y="2"/>
                    </a:lnTo>
                    <a:lnTo>
                      <a:pt x="6" y="3"/>
                    </a:lnTo>
                    <a:lnTo>
                      <a:pt x="6" y="3"/>
                    </a:lnTo>
                    <a:lnTo>
                      <a:pt x="6" y="2"/>
                    </a:lnTo>
                    <a:lnTo>
                      <a:pt x="6" y="2"/>
                    </a:lnTo>
                    <a:lnTo>
                      <a:pt x="6" y="3"/>
                    </a:lnTo>
                    <a:lnTo>
                      <a:pt x="6" y="2"/>
                    </a:lnTo>
                    <a:lnTo>
                      <a:pt x="6" y="2"/>
                    </a:lnTo>
                    <a:lnTo>
                      <a:pt x="6" y="3"/>
                    </a:lnTo>
                    <a:lnTo>
                      <a:pt x="6" y="2"/>
                    </a:lnTo>
                    <a:lnTo>
                      <a:pt x="6" y="2"/>
                    </a:lnTo>
                    <a:lnTo>
                      <a:pt x="6" y="3"/>
                    </a:lnTo>
                    <a:lnTo>
                      <a:pt x="6" y="2"/>
                    </a:lnTo>
                    <a:lnTo>
                      <a:pt x="6" y="3"/>
                    </a:lnTo>
                    <a:lnTo>
                      <a:pt x="6" y="2"/>
                    </a:lnTo>
                    <a:lnTo>
                      <a:pt x="6" y="3"/>
                    </a:lnTo>
                    <a:lnTo>
                      <a:pt x="6" y="2"/>
                    </a:lnTo>
                    <a:lnTo>
                      <a:pt x="6" y="3"/>
                    </a:lnTo>
                    <a:lnTo>
                      <a:pt x="6" y="2"/>
                    </a:lnTo>
                    <a:lnTo>
                      <a:pt x="7" y="3"/>
                    </a:lnTo>
                    <a:lnTo>
                      <a:pt x="7" y="2"/>
                    </a:lnTo>
                    <a:lnTo>
                      <a:pt x="7" y="3"/>
                    </a:lnTo>
                    <a:lnTo>
                      <a:pt x="7" y="2"/>
                    </a:lnTo>
                    <a:lnTo>
                      <a:pt x="7" y="2"/>
                    </a:lnTo>
                    <a:lnTo>
                      <a:pt x="7" y="3"/>
                    </a:lnTo>
                    <a:lnTo>
                      <a:pt x="7" y="2"/>
                    </a:lnTo>
                    <a:lnTo>
                      <a:pt x="7" y="3"/>
                    </a:lnTo>
                    <a:lnTo>
                      <a:pt x="7" y="2"/>
                    </a:lnTo>
                    <a:lnTo>
                      <a:pt x="7" y="3"/>
                    </a:lnTo>
                    <a:lnTo>
                      <a:pt x="7" y="2"/>
                    </a:lnTo>
                    <a:lnTo>
                      <a:pt x="7" y="2"/>
                    </a:lnTo>
                    <a:lnTo>
                      <a:pt x="7" y="2"/>
                    </a:lnTo>
                    <a:lnTo>
                      <a:pt x="7" y="2"/>
                    </a:lnTo>
                    <a:lnTo>
                      <a:pt x="7" y="3"/>
                    </a:lnTo>
                    <a:lnTo>
                      <a:pt x="7" y="2"/>
                    </a:lnTo>
                    <a:lnTo>
                      <a:pt x="7" y="2"/>
                    </a:lnTo>
                    <a:lnTo>
                      <a:pt x="8" y="2"/>
                    </a:lnTo>
                    <a:lnTo>
                      <a:pt x="8" y="3"/>
                    </a:lnTo>
                    <a:lnTo>
                      <a:pt x="8" y="2"/>
                    </a:lnTo>
                    <a:lnTo>
                      <a:pt x="8" y="3"/>
                    </a:lnTo>
                    <a:lnTo>
                      <a:pt x="8" y="2"/>
                    </a:lnTo>
                    <a:lnTo>
                      <a:pt x="8" y="3"/>
                    </a:lnTo>
                    <a:lnTo>
                      <a:pt x="8" y="2"/>
                    </a:lnTo>
                    <a:lnTo>
                      <a:pt x="8" y="2"/>
                    </a:lnTo>
                    <a:lnTo>
                      <a:pt x="8" y="3"/>
                    </a:lnTo>
                    <a:lnTo>
                      <a:pt x="8" y="3"/>
                    </a:lnTo>
                    <a:lnTo>
                      <a:pt x="8" y="2"/>
                    </a:lnTo>
                    <a:lnTo>
                      <a:pt x="8" y="3"/>
                    </a:lnTo>
                    <a:lnTo>
                      <a:pt x="8" y="2"/>
                    </a:lnTo>
                    <a:lnTo>
                      <a:pt x="8" y="3"/>
                    </a:lnTo>
                    <a:lnTo>
                      <a:pt x="8" y="2"/>
                    </a:lnTo>
                    <a:lnTo>
                      <a:pt x="8" y="3"/>
                    </a:lnTo>
                    <a:lnTo>
                      <a:pt x="8" y="3"/>
                    </a:lnTo>
                    <a:lnTo>
                      <a:pt x="8" y="3"/>
                    </a:lnTo>
                    <a:lnTo>
                      <a:pt x="9" y="3"/>
                    </a:lnTo>
                    <a:lnTo>
                      <a:pt x="9" y="4"/>
                    </a:lnTo>
                    <a:lnTo>
                      <a:pt x="9" y="3"/>
                    </a:lnTo>
                    <a:lnTo>
                      <a:pt x="9" y="3"/>
                    </a:lnTo>
                    <a:lnTo>
                      <a:pt x="9" y="3"/>
                    </a:lnTo>
                    <a:lnTo>
                      <a:pt x="9" y="3"/>
                    </a:lnTo>
                    <a:lnTo>
                      <a:pt x="9" y="3"/>
                    </a:lnTo>
                    <a:lnTo>
                      <a:pt x="9" y="4"/>
                    </a:lnTo>
                    <a:lnTo>
                      <a:pt x="9" y="3"/>
                    </a:lnTo>
                    <a:lnTo>
                      <a:pt x="9" y="3"/>
                    </a:lnTo>
                    <a:lnTo>
                      <a:pt x="9" y="3"/>
                    </a:lnTo>
                    <a:lnTo>
                      <a:pt x="10" y="3"/>
                    </a:lnTo>
                    <a:lnTo>
                      <a:pt x="10" y="2"/>
                    </a:lnTo>
                    <a:lnTo>
                      <a:pt x="10" y="2"/>
                    </a:lnTo>
                    <a:lnTo>
                      <a:pt x="10" y="3"/>
                    </a:lnTo>
                    <a:lnTo>
                      <a:pt x="10" y="3"/>
                    </a:lnTo>
                    <a:lnTo>
                      <a:pt x="10" y="2"/>
                    </a:lnTo>
                    <a:lnTo>
                      <a:pt x="10" y="3"/>
                    </a:lnTo>
                    <a:lnTo>
                      <a:pt x="10" y="2"/>
                    </a:lnTo>
                    <a:lnTo>
                      <a:pt x="10" y="3"/>
                    </a:lnTo>
                    <a:lnTo>
                      <a:pt x="10" y="2"/>
                    </a:lnTo>
                    <a:lnTo>
                      <a:pt x="10" y="3"/>
                    </a:lnTo>
                    <a:lnTo>
                      <a:pt x="10" y="2"/>
                    </a:lnTo>
                    <a:lnTo>
                      <a:pt x="10" y="3"/>
                    </a:lnTo>
                    <a:lnTo>
                      <a:pt x="10" y="3"/>
                    </a:lnTo>
                    <a:lnTo>
                      <a:pt x="10" y="2"/>
                    </a:lnTo>
                    <a:lnTo>
                      <a:pt x="10" y="3"/>
                    </a:lnTo>
                    <a:lnTo>
                      <a:pt x="10" y="2"/>
                    </a:lnTo>
                    <a:lnTo>
                      <a:pt x="10" y="3"/>
                    </a:lnTo>
                    <a:lnTo>
                      <a:pt x="10" y="2"/>
                    </a:lnTo>
                    <a:lnTo>
                      <a:pt x="10" y="3"/>
                    </a:lnTo>
                    <a:lnTo>
                      <a:pt x="10" y="2"/>
                    </a:lnTo>
                    <a:lnTo>
                      <a:pt x="11" y="2"/>
                    </a:lnTo>
                    <a:lnTo>
                      <a:pt x="11" y="3"/>
                    </a:lnTo>
                    <a:lnTo>
                      <a:pt x="11" y="2"/>
                    </a:lnTo>
                    <a:lnTo>
                      <a:pt x="11" y="3"/>
                    </a:lnTo>
                    <a:lnTo>
                      <a:pt x="11" y="2"/>
                    </a:lnTo>
                    <a:lnTo>
                      <a:pt x="11" y="3"/>
                    </a:lnTo>
                    <a:lnTo>
                      <a:pt x="11" y="2"/>
                    </a:lnTo>
                    <a:lnTo>
                      <a:pt x="11" y="3"/>
                    </a:lnTo>
                    <a:lnTo>
                      <a:pt x="11" y="2"/>
                    </a:lnTo>
                    <a:lnTo>
                      <a:pt x="11" y="3"/>
                    </a:lnTo>
                    <a:lnTo>
                      <a:pt x="11" y="3"/>
                    </a:lnTo>
                    <a:lnTo>
                      <a:pt x="11" y="3"/>
                    </a:lnTo>
                    <a:lnTo>
                      <a:pt x="11" y="3"/>
                    </a:lnTo>
                    <a:lnTo>
                      <a:pt x="11" y="2"/>
                    </a:lnTo>
                    <a:lnTo>
                      <a:pt x="11" y="3"/>
                    </a:lnTo>
                    <a:lnTo>
                      <a:pt x="11" y="3"/>
                    </a:lnTo>
                    <a:lnTo>
                      <a:pt x="11" y="3"/>
                    </a:lnTo>
                    <a:lnTo>
                      <a:pt x="11" y="2"/>
                    </a:lnTo>
                    <a:lnTo>
                      <a:pt x="11" y="3"/>
                    </a:lnTo>
                    <a:lnTo>
                      <a:pt x="11" y="2"/>
                    </a:lnTo>
                    <a:lnTo>
                      <a:pt x="12" y="3"/>
                    </a:lnTo>
                    <a:lnTo>
                      <a:pt x="12" y="2"/>
                    </a:lnTo>
                    <a:lnTo>
                      <a:pt x="12" y="3"/>
                    </a:lnTo>
                    <a:lnTo>
                      <a:pt x="12" y="2"/>
                    </a:lnTo>
                    <a:lnTo>
                      <a:pt x="12" y="3"/>
                    </a:lnTo>
                    <a:lnTo>
                      <a:pt x="12" y="3"/>
                    </a:lnTo>
                    <a:lnTo>
                      <a:pt x="12" y="2"/>
                    </a:lnTo>
                    <a:lnTo>
                      <a:pt x="12" y="3"/>
                    </a:lnTo>
                    <a:lnTo>
                      <a:pt x="12" y="2"/>
                    </a:lnTo>
                    <a:lnTo>
                      <a:pt x="12" y="3"/>
                    </a:lnTo>
                    <a:lnTo>
                      <a:pt x="12" y="2"/>
                    </a:lnTo>
                    <a:lnTo>
                      <a:pt x="12" y="3"/>
                    </a:lnTo>
                    <a:lnTo>
                      <a:pt x="12" y="2"/>
                    </a:lnTo>
                    <a:lnTo>
                      <a:pt x="12" y="3"/>
                    </a:lnTo>
                    <a:lnTo>
                      <a:pt x="12" y="2"/>
                    </a:lnTo>
                    <a:lnTo>
                      <a:pt x="12" y="3"/>
                    </a:lnTo>
                    <a:lnTo>
                      <a:pt x="12" y="2"/>
                    </a:lnTo>
                    <a:lnTo>
                      <a:pt x="12" y="2"/>
                    </a:lnTo>
                    <a:lnTo>
                      <a:pt x="12" y="2"/>
                    </a:lnTo>
                    <a:lnTo>
                      <a:pt x="12" y="3"/>
                    </a:lnTo>
                    <a:lnTo>
                      <a:pt x="12" y="2"/>
                    </a:lnTo>
                    <a:lnTo>
                      <a:pt x="13" y="2"/>
                    </a:lnTo>
                    <a:lnTo>
                      <a:pt x="13" y="3"/>
                    </a:lnTo>
                    <a:lnTo>
                      <a:pt x="13" y="2"/>
                    </a:lnTo>
                    <a:lnTo>
                      <a:pt x="13" y="3"/>
                    </a:lnTo>
                    <a:lnTo>
                      <a:pt x="13" y="2"/>
                    </a:lnTo>
                    <a:lnTo>
                      <a:pt x="13" y="3"/>
                    </a:lnTo>
                    <a:lnTo>
                      <a:pt x="13" y="2"/>
                    </a:lnTo>
                    <a:lnTo>
                      <a:pt x="13" y="3"/>
                    </a:lnTo>
                    <a:lnTo>
                      <a:pt x="13" y="3"/>
                    </a:lnTo>
                    <a:lnTo>
                      <a:pt x="13" y="2"/>
                    </a:lnTo>
                    <a:lnTo>
                      <a:pt x="13" y="3"/>
                    </a:lnTo>
                    <a:lnTo>
                      <a:pt x="13" y="2"/>
                    </a:lnTo>
                    <a:lnTo>
                      <a:pt x="13" y="3"/>
                    </a:lnTo>
                    <a:lnTo>
                      <a:pt x="13" y="3"/>
                    </a:lnTo>
                    <a:lnTo>
                      <a:pt x="13" y="3"/>
                    </a:lnTo>
                    <a:lnTo>
                      <a:pt x="14" y="2"/>
                    </a:lnTo>
                    <a:lnTo>
                      <a:pt x="14" y="3"/>
                    </a:lnTo>
                    <a:lnTo>
                      <a:pt x="14" y="3"/>
                    </a:lnTo>
                    <a:lnTo>
                      <a:pt x="14" y="2"/>
                    </a:lnTo>
                    <a:lnTo>
                      <a:pt x="14" y="3"/>
                    </a:lnTo>
                    <a:lnTo>
                      <a:pt x="14" y="2"/>
                    </a:lnTo>
                    <a:lnTo>
                      <a:pt x="14" y="3"/>
                    </a:lnTo>
                    <a:lnTo>
                      <a:pt x="14" y="2"/>
                    </a:lnTo>
                    <a:lnTo>
                      <a:pt x="14" y="3"/>
                    </a:lnTo>
                    <a:lnTo>
                      <a:pt x="14" y="2"/>
                    </a:lnTo>
                    <a:lnTo>
                      <a:pt x="14" y="3"/>
                    </a:lnTo>
                    <a:lnTo>
                      <a:pt x="14" y="2"/>
                    </a:lnTo>
                    <a:lnTo>
                      <a:pt x="14" y="2"/>
                    </a:lnTo>
                    <a:lnTo>
                      <a:pt x="14" y="3"/>
                    </a:lnTo>
                    <a:lnTo>
                      <a:pt x="14" y="2"/>
                    </a:lnTo>
                    <a:lnTo>
                      <a:pt x="14" y="2"/>
                    </a:lnTo>
                    <a:lnTo>
                      <a:pt x="14"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7" y="2"/>
                    </a:lnTo>
                    <a:lnTo>
                      <a:pt x="17" y="2"/>
                    </a:lnTo>
                    <a:lnTo>
                      <a:pt x="17" y="2"/>
                    </a:lnTo>
                    <a:lnTo>
                      <a:pt x="17" y="2"/>
                    </a:lnTo>
                    <a:lnTo>
                      <a:pt x="17" y="2"/>
                    </a:lnTo>
                    <a:lnTo>
                      <a:pt x="17" y="2"/>
                    </a:lnTo>
                    <a:lnTo>
                      <a:pt x="17" y="2"/>
                    </a:lnTo>
                    <a:lnTo>
                      <a:pt x="17" y="2"/>
                    </a:lnTo>
                    <a:lnTo>
                      <a:pt x="17" y="2"/>
                    </a:lnTo>
                    <a:lnTo>
                      <a:pt x="17" y="2"/>
                    </a:lnTo>
                    <a:lnTo>
                      <a:pt x="17" y="2"/>
                    </a:lnTo>
                    <a:lnTo>
                      <a:pt x="17" y="2"/>
                    </a:lnTo>
                    <a:lnTo>
                      <a:pt x="17" y="2"/>
                    </a:lnTo>
                    <a:lnTo>
                      <a:pt x="18" y="2"/>
                    </a:lnTo>
                    <a:lnTo>
                      <a:pt x="18" y="2"/>
                    </a:lnTo>
                    <a:lnTo>
                      <a:pt x="18" y="3"/>
                    </a:lnTo>
                    <a:lnTo>
                      <a:pt x="18" y="2"/>
                    </a:lnTo>
                    <a:lnTo>
                      <a:pt x="18" y="3"/>
                    </a:lnTo>
                    <a:lnTo>
                      <a:pt x="18" y="2"/>
                    </a:lnTo>
                    <a:lnTo>
                      <a:pt x="18" y="3"/>
                    </a:lnTo>
                    <a:lnTo>
                      <a:pt x="18" y="3"/>
                    </a:lnTo>
                    <a:lnTo>
                      <a:pt x="18" y="3"/>
                    </a:lnTo>
                    <a:lnTo>
                      <a:pt x="18" y="3"/>
                    </a:lnTo>
                    <a:lnTo>
                      <a:pt x="18" y="3"/>
                    </a:lnTo>
                    <a:lnTo>
                      <a:pt x="19" y="3"/>
                    </a:lnTo>
                    <a:lnTo>
                      <a:pt x="19" y="2"/>
                    </a:lnTo>
                    <a:lnTo>
                      <a:pt x="19" y="3"/>
                    </a:lnTo>
                    <a:lnTo>
                      <a:pt x="19" y="2"/>
                    </a:lnTo>
                    <a:lnTo>
                      <a:pt x="19" y="2"/>
                    </a:lnTo>
                    <a:lnTo>
                      <a:pt x="19" y="3"/>
                    </a:lnTo>
                    <a:lnTo>
                      <a:pt x="19" y="2"/>
                    </a:lnTo>
                    <a:lnTo>
                      <a:pt x="19" y="3"/>
                    </a:lnTo>
                    <a:lnTo>
                      <a:pt x="19" y="2"/>
                    </a:lnTo>
                    <a:lnTo>
                      <a:pt x="19" y="3"/>
                    </a:lnTo>
                    <a:lnTo>
                      <a:pt x="19" y="2"/>
                    </a:lnTo>
                    <a:lnTo>
                      <a:pt x="19" y="3"/>
                    </a:lnTo>
                    <a:lnTo>
                      <a:pt x="19" y="2"/>
                    </a:lnTo>
                    <a:lnTo>
                      <a:pt x="19" y="3"/>
                    </a:lnTo>
                    <a:lnTo>
                      <a:pt x="19" y="2"/>
                    </a:lnTo>
                    <a:lnTo>
                      <a:pt x="19" y="3"/>
                    </a:lnTo>
                    <a:lnTo>
                      <a:pt x="19" y="2"/>
                    </a:lnTo>
                    <a:lnTo>
                      <a:pt x="19" y="2"/>
                    </a:lnTo>
                    <a:lnTo>
                      <a:pt x="19" y="2"/>
                    </a:lnTo>
                    <a:lnTo>
                      <a:pt x="19" y="3"/>
                    </a:lnTo>
                    <a:lnTo>
                      <a:pt x="19" y="2"/>
                    </a:lnTo>
                    <a:lnTo>
                      <a:pt x="19" y="2"/>
                    </a:lnTo>
                    <a:lnTo>
                      <a:pt x="19" y="3"/>
                    </a:lnTo>
                    <a:lnTo>
                      <a:pt x="19" y="2"/>
                    </a:lnTo>
                    <a:lnTo>
                      <a:pt x="20" y="2"/>
                    </a:lnTo>
                    <a:lnTo>
                      <a:pt x="20" y="2"/>
                    </a:lnTo>
                    <a:lnTo>
                      <a:pt x="20" y="2"/>
                    </a:lnTo>
                    <a:lnTo>
                      <a:pt x="20" y="2"/>
                    </a:lnTo>
                    <a:lnTo>
                      <a:pt x="20" y="2"/>
                    </a:lnTo>
                    <a:lnTo>
                      <a:pt x="20" y="2"/>
                    </a:lnTo>
                    <a:lnTo>
                      <a:pt x="20" y="2"/>
                    </a:lnTo>
                    <a:lnTo>
                      <a:pt x="21" y="2"/>
                    </a:lnTo>
                    <a:lnTo>
                      <a:pt x="21" y="2"/>
                    </a:lnTo>
                    <a:lnTo>
                      <a:pt x="21" y="2"/>
                    </a:lnTo>
                    <a:lnTo>
                      <a:pt x="21" y="2"/>
                    </a:lnTo>
                    <a:lnTo>
                      <a:pt x="21" y="2"/>
                    </a:lnTo>
                    <a:lnTo>
                      <a:pt x="21" y="2"/>
                    </a:lnTo>
                    <a:lnTo>
                      <a:pt x="21" y="2"/>
                    </a:lnTo>
                    <a:lnTo>
                      <a:pt x="21" y="3"/>
                    </a:lnTo>
                    <a:lnTo>
                      <a:pt x="21"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3" y="2"/>
                    </a:lnTo>
                    <a:lnTo>
                      <a:pt x="23" y="2"/>
                    </a:lnTo>
                    <a:lnTo>
                      <a:pt x="23" y="2"/>
                    </a:lnTo>
                    <a:lnTo>
                      <a:pt x="23" y="3"/>
                    </a:lnTo>
                    <a:lnTo>
                      <a:pt x="23" y="2"/>
                    </a:lnTo>
                    <a:lnTo>
                      <a:pt x="23" y="3"/>
                    </a:lnTo>
                    <a:lnTo>
                      <a:pt x="23" y="2"/>
                    </a:lnTo>
                    <a:lnTo>
                      <a:pt x="23" y="2"/>
                    </a:lnTo>
                    <a:lnTo>
                      <a:pt x="23" y="3"/>
                    </a:lnTo>
                    <a:lnTo>
                      <a:pt x="23" y="2"/>
                    </a:lnTo>
                    <a:lnTo>
                      <a:pt x="23" y="3"/>
                    </a:lnTo>
                    <a:lnTo>
                      <a:pt x="23" y="3"/>
                    </a:lnTo>
                    <a:lnTo>
                      <a:pt x="23" y="2"/>
                    </a:lnTo>
                    <a:lnTo>
                      <a:pt x="23" y="3"/>
                    </a:lnTo>
                    <a:lnTo>
                      <a:pt x="23" y="2"/>
                    </a:lnTo>
                    <a:lnTo>
                      <a:pt x="24" y="3"/>
                    </a:lnTo>
                    <a:lnTo>
                      <a:pt x="24" y="2"/>
                    </a:lnTo>
                    <a:lnTo>
                      <a:pt x="24" y="3"/>
                    </a:lnTo>
                    <a:lnTo>
                      <a:pt x="24" y="2"/>
                    </a:lnTo>
                    <a:lnTo>
                      <a:pt x="24" y="3"/>
                    </a:lnTo>
                    <a:lnTo>
                      <a:pt x="24" y="2"/>
                    </a:lnTo>
                    <a:lnTo>
                      <a:pt x="24" y="3"/>
                    </a:lnTo>
                    <a:lnTo>
                      <a:pt x="24" y="3"/>
                    </a:lnTo>
                    <a:lnTo>
                      <a:pt x="24" y="2"/>
                    </a:lnTo>
                    <a:lnTo>
                      <a:pt x="24" y="3"/>
                    </a:lnTo>
                    <a:lnTo>
                      <a:pt x="24" y="3"/>
                    </a:lnTo>
                    <a:lnTo>
                      <a:pt x="24" y="2"/>
                    </a:lnTo>
                    <a:lnTo>
                      <a:pt x="24" y="3"/>
                    </a:lnTo>
                    <a:lnTo>
                      <a:pt x="24" y="2"/>
                    </a:lnTo>
                    <a:lnTo>
                      <a:pt x="24" y="3"/>
                    </a:lnTo>
                    <a:lnTo>
                      <a:pt x="24" y="2"/>
                    </a:lnTo>
                    <a:lnTo>
                      <a:pt x="24" y="3"/>
                    </a:lnTo>
                    <a:lnTo>
                      <a:pt x="24" y="2"/>
                    </a:lnTo>
                    <a:lnTo>
                      <a:pt x="24" y="3"/>
                    </a:lnTo>
                    <a:lnTo>
                      <a:pt x="24" y="3"/>
                    </a:lnTo>
                    <a:lnTo>
                      <a:pt x="24" y="2"/>
                    </a:lnTo>
                    <a:lnTo>
                      <a:pt x="24" y="3"/>
                    </a:lnTo>
                    <a:lnTo>
                      <a:pt x="24" y="2"/>
                    </a:lnTo>
                    <a:lnTo>
                      <a:pt x="24" y="3"/>
                    </a:lnTo>
                    <a:lnTo>
                      <a:pt x="25" y="3"/>
                    </a:lnTo>
                    <a:lnTo>
                      <a:pt x="25" y="2"/>
                    </a:lnTo>
                    <a:lnTo>
                      <a:pt x="25" y="3"/>
                    </a:lnTo>
                    <a:lnTo>
                      <a:pt x="25" y="2"/>
                    </a:lnTo>
                    <a:lnTo>
                      <a:pt x="25" y="3"/>
                    </a:lnTo>
                    <a:lnTo>
                      <a:pt x="25" y="2"/>
                    </a:lnTo>
                    <a:lnTo>
                      <a:pt x="25" y="3"/>
                    </a:lnTo>
                    <a:lnTo>
                      <a:pt x="25" y="3"/>
                    </a:lnTo>
                    <a:lnTo>
                      <a:pt x="25" y="3"/>
                    </a:lnTo>
                    <a:lnTo>
                      <a:pt x="25" y="2"/>
                    </a:lnTo>
                    <a:lnTo>
                      <a:pt x="25" y="3"/>
                    </a:lnTo>
                    <a:lnTo>
                      <a:pt x="25" y="3"/>
                    </a:lnTo>
                    <a:lnTo>
                      <a:pt x="26" y="3"/>
                    </a:lnTo>
                    <a:lnTo>
                      <a:pt x="26" y="3"/>
                    </a:lnTo>
                    <a:lnTo>
                      <a:pt x="26" y="3"/>
                    </a:lnTo>
                    <a:lnTo>
                      <a:pt x="26" y="2"/>
                    </a:lnTo>
                    <a:lnTo>
                      <a:pt x="26" y="3"/>
                    </a:lnTo>
                    <a:lnTo>
                      <a:pt x="26" y="3"/>
                    </a:lnTo>
                    <a:lnTo>
                      <a:pt x="26" y="3"/>
                    </a:lnTo>
                    <a:lnTo>
                      <a:pt x="26" y="2"/>
                    </a:lnTo>
                    <a:lnTo>
                      <a:pt x="26" y="3"/>
                    </a:lnTo>
                    <a:lnTo>
                      <a:pt x="26" y="2"/>
                    </a:lnTo>
                    <a:lnTo>
                      <a:pt x="26" y="2"/>
                    </a:lnTo>
                    <a:lnTo>
                      <a:pt x="26" y="3"/>
                    </a:lnTo>
                    <a:lnTo>
                      <a:pt x="26" y="2"/>
                    </a:lnTo>
                    <a:lnTo>
                      <a:pt x="27" y="2"/>
                    </a:lnTo>
                    <a:lnTo>
                      <a:pt x="27" y="3"/>
                    </a:lnTo>
                    <a:lnTo>
                      <a:pt x="27" y="2"/>
                    </a:lnTo>
                    <a:lnTo>
                      <a:pt x="27" y="2"/>
                    </a:lnTo>
                    <a:lnTo>
                      <a:pt x="27" y="3"/>
                    </a:lnTo>
                    <a:lnTo>
                      <a:pt x="27" y="2"/>
                    </a:lnTo>
                    <a:lnTo>
                      <a:pt x="27" y="2"/>
                    </a:lnTo>
                    <a:lnTo>
                      <a:pt x="27" y="2"/>
                    </a:lnTo>
                    <a:lnTo>
                      <a:pt x="27" y="2"/>
                    </a:lnTo>
                    <a:lnTo>
                      <a:pt x="27" y="2"/>
                    </a:lnTo>
                    <a:lnTo>
                      <a:pt x="27" y="2"/>
                    </a:lnTo>
                    <a:lnTo>
                      <a:pt x="27" y="2"/>
                    </a:lnTo>
                    <a:lnTo>
                      <a:pt x="27" y="2"/>
                    </a:lnTo>
                    <a:lnTo>
                      <a:pt x="27"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9" y="2"/>
                    </a:lnTo>
                    <a:lnTo>
                      <a:pt x="29" y="2"/>
                    </a:lnTo>
                    <a:lnTo>
                      <a:pt x="29" y="2"/>
                    </a:lnTo>
                    <a:lnTo>
                      <a:pt x="29" y="2"/>
                    </a:lnTo>
                    <a:lnTo>
                      <a:pt x="29" y="2"/>
                    </a:lnTo>
                    <a:lnTo>
                      <a:pt x="29" y="2"/>
                    </a:lnTo>
                    <a:lnTo>
                      <a:pt x="29" y="2"/>
                    </a:lnTo>
                    <a:lnTo>
                      <a:pt x="29" y="2"/>
                    </a:lnTo>
                    <a:lnTo>
                      <a:pt x="29" y="2"/>
                    </a:lnTo>
                    <a:lnTo>
                      <a:pt x="29" y="1"/>
                    </a:lnTo>
                    <a:lnTo>
                      <a:pt x="29" y="2"/>
                    </a:lnTo>
                    <a:lnTo>
                      <a:pt x="29" y="1"/>
                    </a:lnTo>
                    <a:lnTo>
                      <a:pt x="29" y="1"/>
                    </a:lnTo>
                    <a:lnTo>
                      <a:pt x="29" y="1"/>
                    </a:lnTo>
                    <a:lnTo>
                      <a:pt x="29" y="0"/>
                    </a:lnTo>
                    <a:lnTo>
                      <a:pt x="30" y="0"/>
                    </a:lnTo>
                    <a:lnTo>
                      <a:pt x="30" y="1"/>
                    </a:lnTo>
                    <a:lnTo>
                      <a:pt x="30" y="1"/>
                    </a:lnTo>
                    <a:lnTo>
                      <a:pt x="30" y="0"/>
                    </a:lnTo>
                    <a:lnTo>
                      <a:pt x="30" y="1"/>
                    </a:lnTo>
                    <a:lnTo>
                      <a:pt x="30" y="0"/>
                    </a:lnTo>
                    <a:lnTo>
                      <a:pt x="30" y="1"/>
                    </a:lnTo>
                    <a:lnTo>
                      <a:pt x="30" y="0"/>
                    </a:lnTo>
                    <a:lnTo>
                      <a:pt x="30" y="1"/>
                    </a:lnTo>
                    <a:lnTo>
                      <a:pt x="30" y="0"/>
                    </a:lnTo>
                    <a:lnTo>
                      <a:pt x="30" y="0"/>
                    </a:lnTo>
                    <a:lnTo>
                      <a:pt x="30" y="1"/>
                    </a:lnTo>
                    <a:lnTo>
                      <a:pt x="30" y="0"/>
                    </a:lnTo>
                    <a:lnTo>
                      <a:pt x="30" y="1"/>
                    </a:lnTo>
                    <a:lnTo>
                      <a:pt x="30" y="1"/>
                    </a:lnTo>
                    <a:lnTo>
                      <a:pt x="30" y="0"/>
                    </a:lnTo>
                    <a:lnTo>
                      <a:pt x="30" y="1"/>
                    </a:lnTo>
                    <a:lnTo>
                      <a:pt x="30" y="0"/>
                    </a:lnTo>
                    <a:lnTo>
                      <a:pt x="30" y="1"/>
                    </a:lnTo>
                    <a:lnTo>
                      <a:pt x="30" y="1"/>
                    </a:lnTo>
                    <a:lnTo>
                      <a:pt x="30" y="0"/>
                    </a:lnTo>
                    <a:lnTo>
                      <a:pt x="30" y="1"/>
                    </a:lnTo>
                    <a:lnTo>
                      <a:pt x="31" y="1"/>
                    </a:lnTo>
                    <a:lnTo>
                      <a:pt x="31" y="1"/>
                    </a:lnTo>
                    <a:lnTo>
                      <a:pt x="31" y="1"/>
                    </a:lnTo>
                    <a:lnTo>
                      <a:pt x="31" y="2"/>
                    </a:lnTo>
                    <a:lnTo>
                      <a:pt x="31" y="1"/>
                    </a:lnTo>
                    <a:lnTo>
                      <a:pt x="31" y="2"/>
                    </a:lnTo>
                    <a:lnTo>
                      <a:pt x="31" y="1"/>
                    </a:lnTo>
                    <a:lnTo>
                      <a:pt x="31" y="1"/>
                    </a:lnTo>
                    <a:lnTo>
                      <a:pt x="31" y="1"/>
                    </a:lnTo>
                    <a:lnTo>
                      <a:pt x="31" y="1"/>
                    </a:lnTo>
                    <a:lnTo>
                      <a:pt x="32" y="1"/>
                    </a:lnTo>
                    <a:lnTo>
                      <a:pt x="32" y="1"/>
                    </a:lnTo>
                    <a:lnTo>
                      <a:pt x="32" y="0"/>
                    </a:lnTo>
                    <a:lnTo>
                      <a:pt x="32" y="1"/>
                    </a:lnTo>
                    <a:lnTo>
                      <a:pt x="32" y="1"/>
                    </a:lnTo>
                    <a:lnTo>
                      <a:pt x="32" y="1"/>
                    </a:lnTo>
                    <a:lnTo>
                      <a:pt x="32" y="2"/>
                    </a:lnTo>
                    <a:lnTo>
                      <a:pt x="32" y="1"/>
                    </a:lnTo>
                    <a:lnTo>
                      <a:pt x="32" y="2"/>
                    </a:lnTo>
                    <a:lnTo>
                      <a:pt x="32" y="1"/>
                    </a:lnTo>
                    <a:lnTo>
                      <a:pt x="32" y="1"/>
                    </a:lnTo>
                    <a:lnTo>
                      <a:pt x="32" y="2"/>
                    </a:lnTo>
                    <a:lnTo>
                      <a:pt x="32" y="1"/>
                    </a:lnTo>
                    <a:lnTo>
                      <a:pt x="32" y="2"/>
                    </a:lnTo>
                    <a:lnTo>
                      <a:pt x="32" y="1"/>
                    </a:lnTo>
                    <a:lnTo>
                      <a:pt x="33" y="2"/>
                    </a:lnTo>
                    <a:lnTo>
                      <a:pt x="33" y="1"/>
                    </a:lnTo>
                    <a:lnTo>
                      <a:pt x="33" y="2"/>
                    </a:lnTo>
                    <a:lnTo>
                      <a:pt x="33" y="1"/>
                    </a:lnTo>
                    <a:lnTo>
                      <a:pt x="33" y="2"/>
                    </a:lnTo>
                    <a:lnTo>
                      <a:pt x="33" y="1"/>
                    </a:lnTo>
                    <a:lnTo>
                      <a:pt x="33" y="1"/>
                    </a:lnTo>
                    <a:lnTo>
                      <a:pt x="33" y="2"/>
                    </a:lnTo>
                    <a:lnTo>
                      <a:pt x="33" y="2"/>
                    </a:lnTo>
                    <a:lnTo>
                      <a:pt x="33" y="2"/>
                    </a:lnTo>
                    <a:lnTo>
                      <a:pt x="33" y="2"/>
                    </a:lnTo>
                    <a:lnTo>
                      <a:pt x="33" y="2"/>
                    </a:lnTo>
                    <a:lnTo>
                      <a:pt x="34" y="2"/>
                    </a:lnTo>
                    <a:lnTo>
                      <a:pt x="34" y="2"/>
                    </a:lnTo>
                    <a:lnTo>
                      <a:pt x="34" y="2"/>
                    </a:lnTo>
                    <a:lnTo>
                      <a:pt x="34" y="1"/>
                    </a:lnTo>
                    <a:lnTo>
                      <a:pt x="34" y="2"/>
                    </a:lnTo>
                    <a:lnTo>
                      <a:pt x="34" y="2"/>
                    </a:lnTo>
                    <a:lnTo>
                      <a:pt x="34" y="1"/>
                    </a:lnTo>
                    <a:lnTo>
                      <a:pt x="34" y="2"/>
                    </a:lnTo>
                    <a:lnTo>
                      <a:pt x="34" y="2"/>
                    </a:lnTo>
                    <a:lnTo>
                      <a:pt x="34" y="2"/>
                    </a:lnTo>
                    <a:lnTo>
                      <a:pt x="34" y="5"/>
                    </a:lnTo>
                    <a:lnTo>
                      <a:pt x="34" y="2"/>
                    </a:lnTo>
                    <a:lnTo>
                      <a:pt x="34" y="2"/>
                    </a:lnTo>
                    <a:lnTo>
                      <a:pt x="35" y="2"/>
                    </a:lnTo>
                    <a:lnTo>
                      <a:pt x="35" y="2"/>
                    </a:lnTo>
                    <a:lnTo>
                      <a:pt x="35" y="1"/>
                    </a:lnTo>
                    <a:lnTo>
                      <a:pt x="35" y="2"/>
                    </a:lnTo>
                    <a:lnTo>
                      <a:pt x="35" y="2"/>
                    </a:lnTo>
                    <a:lnTo>
                      <a:pt x="35" y="2"/>
                    </a:lnTo>
                    <a:lnTo>
                      <a:pt x="35" y="2"/>
                    </a:lnTo>
                    <a:lnTo>
                      <a:pt x="35" y="2"/>
                    </a:lnTo>
                    <a:lnTo>
                      <a:pt x="35" y="2"/>
                    </a:lnTo>
                    <a:lnTo>
                      <a:pt x="35" y="2"/>
                    </a:lnTo>
                    <a:lnTo>
                      <a:pt x="35" y="2"/>
                    </a:lnTo>
                    <a:lnTo>
                      <a:pt x="35"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path>
                </a:pathLst>
              </a:custGeom>
              <a:noFill/>
              <a:ln w="0">
                <a:solidFill>
                  <a:srgbClr val="FFFF66"/>
                </a:solidFill>
                <a:prstDash val="solid"/>
                <a:round/>
                <a:headEnd/>
                <a:tailEnd/>
              </a:ln>
            </p:spPr>
            <p:txBody>
              <a:bodyPr/>
              <a:lstStyle/>
              <a:p>
                <a:endParaRPr lang="en-GB"/>
              </a:p>
            </p:txBody>
          </p:sp>
          <p:sp>
            <p:nvSpPr>
              <p:cNvPr id="214047" name="Freeform 31"/>
              <p:cNvSpPr>
                <a:spLocks/>
              </p:cNvSpPr>
              <p:nvPr/>
            </p:nvSpPr>
            <p:spPr bwMode="auto">
              <a:xfrm>
                <a:off x="-834" y="1937"/>
                <a:ext cx="352" cy="54"/>
              </a:xfrm>
              <a:custGeom>
                <a:avLst/>
                <a:gdLst/>
                <a:ahLst/>
                <a:cxnLst>
                  <a:cxn ang="0">
                    <a:pos x="1" y="3"/>
                  </a:cxn>
                  <a:cxn ang="0">
                    <a:pos x="2" y="2"/>
                  </a:cxn>
                  <a:cxn ang="0">
                    <a:pos x="3" y="3"/>
                  </a:cxn>
                  <a:cxn ang="0">
                    <a:pos x="3" y="3"/>
                  </a:cxn>
                  <a:cxn ang="0">
                    <a:pos x="4" y="3"/>
                  </a:cxn>
                  <a:cxn ang="0">
                    <a:pos x="5" y="2"/>
                  </a:cxn>
                  <a:cxn ang="0">
                    <a:pos x="5" y="2"/>
                  </a:cxn>
                  <a:cxn ang="0">
                    <a:pos x="6" y="3"/>
                  </a:cxn>
                  <a:cxn ang="0">
                    <a:pos x="6" y="2"/>
                  </a:cxn>
                  <a:cxn ang="0">
                    <a:pos x="7" y="2"/>
                  </a:cxn>
                  <a:cxn ang="0">
                    <a:pos x="8" y="1"/>
                  </a:cxn>
                  <a:cxn ang="0">
                    <a:pos x="8" y="1"/>
                  </a:cxn>
                  <a:cxn ang="0">
                    <a:pos x="9" y="3"/>
                  </a:cxn>
                  <a:cxn ang="0">
                    <a:pos x="10" y="1"/>
                  </a:cxn>
                  <a:cxn ang="0">
                    <a:pos x="11" y="2"/>
                  </a:cxn>
                  <a:cxn ang="0">
                    <a:pos x="11" y="3"/>
                  </a:cxn>
                  <a:cxn ang="0">
                    <a:pos x="12" y="3"/>
                  </a:cxn>
                  <a:cxn ang="0">
                    <a:pos x="12" y="3"/>
                  </a:cxn>
                  <a:cxn ang="0">
                    <a:pos x="13" y="3"/>
                  </a:cxn>
                  <a:cxn ang="0">
                    <a:pos x="13" y="3"/>
                  </a:cxn>
                  <a:cxn ang="0">
                    <a:pos x="14" y="3"/>
                  </a:cxn>
                  <a:cxn ang="0">
                    <a:pos x="15" y="2"/>
                  </a:cxn>
                  <a:cxn ang="0">
                    <a:pos x="16" y="3"/>
                  </a:cxn>
                  <a:cxn ang="0">
                    <a:pos x="17" y="3"/>
                  </a:cxn>
                  <a:cxn ang="0">
                    <a:pos x="18" y="3"/>
                  </a:cxn>
                  <a:cxn ang="0">
                    <a:pos x="18" y="4"/>
                  </a:cxn>
                  <a:cxn ang="0">
                    <a:pos x="19" y="3"/>
                  </a:cxn>
                  <a:cxn ang="0">
                    <a:pos x="20" y="3"/>
                  </a:cxn>
                  <a:cxn ang="0">
                    <a:pos x="20" y="1"/>
                  </a:cxn>
                  <a:cxn ang="0">
                    <a:pos x="21" y="1"/>
                  </a:cxn>
                  <a:cxn ang="0">
                    <a:pos x="22" y="1"/>
                  </a:cxn>
                  <a:cxn ang="0">
                    <a:pos x="22" y="1"/>
                  </a:cxn>
                  <a:cxn ang="0">
                    <a:pos x="23" y="1"/>
                  </a:cxn>
                  <a:cxn ang="0">
                    <a:pos x="23" y="1"/>
                  </a:cxn>
                  <a:cxn ang="0">
                    <a:pos x="24" y="1"/>
                  </a:cxn>
                  <a:cxn ang="0">
                    <a:pos x="24" y="1"/>
                  </a:cxn>
                  <a:cxn ang="0">
                    <a:pos x="25" y="1"/>
                  </a:cxn>
                  <a:cxn ang="0">
                    <a:pos x="26" y="2"/>
                  </a:cxn>
                  <a:cxn ang="0">
                    <a:pos x="26" y="1"/>
                  </a:cxn>
                  <a:cxn ang="0">
                    <a:pos x="26" y="1"/>
                  </a:cxn>
                  <a:cxn ang="0">
                    <a:pos x="27" y="1"/>
                  </a:cxn>
                  <a:cxn ang="0">
                    <a:pos x="27" y="2"/>
                  </a:cxn>
                  <a:cxn ang="0">
                    <a:pos x="28" y="2"/>
                  </a:cxn>
                  <a:cxn ang="0">
                    <a:pos x="29" y="2"/>
                  </a:cxn>
                  <a:cxn ang="0">
                    <a:pos x="29" y="1"/>
                  </a:cxn>
                  <a:cxn ang="0">
                    <a:pos x="30" y="2"/>
                  </a:cxn>
                  <a:cxn ang="0">
                    <a:pos x="31" y="2"/>
                  </a:cxn>
                  <a:cxn ang="0">
                    <a:pos x="31" y="1"/>
                  </a:cxn>
                  <a:cxn ang="0">
                    <a:pos x="32" y="1"/>
                  </a:cxn>
                  <a:cxn ang="0">
                    <a:pos x="32" y="1"/>
                  </a:cxn>
                  <a:cxn ang="0">
                    <a:pos x="33" y="1"/>
                  </a:cxn>
                  <a:cxn ang="0">
                    <a:pos x="34" y="1"/>
                  </a:cxn>
                  <a:cxn ang="0">
                    <a:pos x="35" y="1"/>
                  </a:cxn>
                  <a:cxn ang="0">
                    <a:pos x="36" y="1"/>
                  </a:cxn>
                  <a:cxn ang="0">
                    <a:pos x="37" y="0"/>
                  </a:cxn>
                  <a:cxn ang="0">
                    <a:pos x="37" y="1"/>
                  </a:cxn>
                  <a:cxn ang="0">
                    <a:pos x="38" y="1"/>
                  </a:cxn>
                  <a:cxn ang="0">
                    <a:pos x="39" y="1"/>
                  </a:cxn>
                  <a:cxn ang="0">
                    <a:pos x="40" y="1"/>
                  </a:cxn>
                  <a:cxn ang="0">
                    <a:pos x="41" y="1"/>
                  </a:cxn>
                  <a:cxn ang="0">
                    <a:pos x="42" y="1"/>
                  </a:cxn>
                  <a:cxn ang="0">
                    <a:pos x="43" y="1"/>
                  </a:cxn>
                  <a:cxn ang="0">
                    <a:pos x="43" y="1"/>
                  </a:cxn>
                </a:cxnLst>
                <a:rect l="0" t="0" r="r" b="b"/>
                <a:pathLst>
                  <a:path w="44" h="6">
                    <a:moveTo>
                      <a:pt x="0" y="2"/>
                    </a:moveTo>
                    <a:lnTo>
                      <a:pt x="0" y="2"/>
                    </a:lnTo>
                    <a:lnTo>
                      <a:pt x="0" y="2"/>
                    </a:lnTo>
                    <a:lnTo>
                      <a:pt x="0" y="2"/>
                    </a:lnTo>
                    <a:lnTo>
                      <a:pt x="1" y="2"/>
                    </a:lnTo>
                    <a:lnTo>
                      <a:pt x="1" y="3"/>
                    </a:lnTo>
                    <a:lnTo>
                      <a:pt x="1" y="2"/>
                    </a:lnTo>
                    <a:lnTo>
                      <a:pt x="1" y="3"/>
                    </a:lnTo>
                    <a:lnTo>
                      <a:pt x="1" y="2"/>
                    </a:lnTo>
                    <a:lnTo>
                      <a:pt x="1" y="3"/>
                    </a:lnTo>
                    <a:lnTo>
                      <a:pt x="1" y="3"/>
                    </a:lnTo>
                    <a:lnTo>
                      <a:pt x="1" y="3"/>
                    </a:lnTo>
                    <a:lnTo>
                      <a:pt x="1" y="3"/>
                    </a:lnTo>
                    <a:lnTo>
                      <a:pt x="1" y="3"/>
                    </a:lnTo>
                    <a:lnTo>
                      <a:pt x="1" y="3"/>
                    </a:lnTo>
                    <a:lnTo>
                      <a:pt x="2" y="3"/>
                    </a:lnTo>
                    <a:lnTo>
                      <a:pt x="2" y="3"/>
                    </a:lnTo>
                    <a:lnTo>
                      <a:pt x="2" y="3"/>
                    </a:lnTo>
                    <a:lnTo>
                      <a:pt x="2" y="2"/>
                    </a:lnTo>
                    <a:lnTo>
                      <a:pt x="2" y="2"/>
                    </a:lnTo>
                    <a:lnTo>
                      <a:pt x="2" y="3"/>
                    </a:lnTo>
                    <a:lnTo>
                      <a:pt x="2" y="2"/>
                    </a:lnTo>
                    <a:lnTo>
                      <a:pt x="2" y="3"/>
                    </a:lnTo>
                    <a:lnTo>
                      <a:pt x="2" y="2"/>
                    </a:lnTo>
                    <a:lnTo>
                      <a:pt x="2" y="2"/>
                    </a:lnTo>
                    <a:lnTo>
                      <a:pt x="2" y="3"/>
                    </a:lnTo>
                    <a:lnTo>
                      <a:pt x="2" y="2"/>
                    </a:lnTo>
                    <a:lnTo>
                      <a:pt x="2" y="3"/>
                    </a:lnTo>
                    <a:lnTo>
                      <a:pt x="2" y="2"/>
                    </a:lnTo>
                    <a:lnTo>
                      <a:pt x="2" y="3"/>
                    </a:lnTo>
                    <a:lnTo>
                      <a:pt x="2" y="2"/>
                    </a:lnTo>
                    <a:lnTo>
                      <a:pt x="3" y="2"/>
                    </a:lnTo>
                    <a:lnTo>
                      <a:pt x="3" y="3"/>
                    </a:lnTo>
                    <a:lnTo>
                      <a:pt x="3" y="2"/>
                    </a:lnTo>
                    <a:lnTo>
                      <a:pt x="3" y="2"/>
                    </a:lnTo>
                    <a:lnTo>
                      <a:pt x="3" y="3"/>
                    </a:lnTo>
                    <a:lnTo>
                      <a:pt x="3" y="2"/>
                    </a:lnTo>
                    <a:lnTo>
                      <a:pt x="3" y="3"/>
                    </a:lnTo>
                    <a:lnTo>
                      <a:pt x="3" y="2"/>
                    </a:lnTo>
                    <a:lnTo>
                      <a:pt x="3" y="3"/>
                    </a:lnTo>
                    <a:lnTo>
                      <a:pt x="3" y="2"/>
                    </a:lnTo>
                    <a:lnTo>
                      <a:pt x="3" y="3"/>
                    </a:lnTo>
                    <a:lnTo>
                      <a:pt x="3" y="2"/>
                    </a:lnTo>
                    <a:lnTo>
                      <a:pt x="3" y="3"/>
                    </a:lnTo>
                    <a:lnTo>
                      <a:pt x="3" y="2"/>
                    </a:lnTo>
                    <a:lnTo>
                      <a:pt x="3" y="3"/>
                    </a:lnTo>
                    <a:lnTo>
                      <a:pt x="3" y="2"/>
                    </a:lnTo>
                    <a:lnTo>
                      <a:pt x="3" y="3"/>
                    </a:lnTo>
                    <a:lnTo>
                      <a:pt x="3" y="3"/>
                    </a:lnTo>
                    <a:lnTo>
                      <a:pt x="3" y="4"/>
                    </a:lnTo>
                    <a:lnTo>
                      <a:pt x="3" y="2"/>
                    </a:lnTo>
                    <a:lnTo>
                      <a:pt x="3" y="3"/>
                    </a:lnTo>
                    <a:lnTo>
                      <a:pt x="3" y="6"/>
                    </a:lnTo>
                    <a:lnTo>
                      <a:pt x="3" y="3"/>
                    </a:lnTo>
                    <a:lnTo>
                      <a:pt x="4" y="3"/>
                    </a:lnTo>
                    <a:lnTo>
                      <a:pt x="4" y="3"/>
                    </a:lnTo>
                    <a:lnTo>
                      <a:pt x="4" y="3"/>
                    </a:lnTo>
                    <a:lnTo>
                      <a:pt x="4" y="3"/>
                    </a:lnTo>
                    <a:lnTo>
                      <a:pt x="4" y="3"/>
                    </a:lnTo>
                    <a:lnTo>
                      <a:pt x="4" y="3"/>
                    </a:lnTo>
                    <a:lnTo>
                      <a:pt x="4" y="2"/>
                    </a:lnTo>
                    <a:lnTo>
                      <a:pt x="4" y="2"/>
                    </a:lnTo>
                    <a:lnTo>
                      <a:pt x="4" y="3"/>
                    </a:lnTo>
                    <a:lnTo>
                      <a:pt x="4" y="2"/>
                    </a:lnTo>
                    <a:lnTo>
                      <a:pt x="5" y="3"/>
                    </a:lnTo>
                    <a:lnTo>
                      <a:pt x="5" y="2"/>
                    </a:lnTo>
                    <a:lnTo>
                      <a:pt x="5" y="1"/>
                    </a:lnTo>
                    <a:lnTo>
                      <a:pt x="5" y="3"/>
                    </a:lnTo>
                    <a:lnTo>
                      <a:pt x="5" y="2"/>
                    </a:lnTo>
                    <a:lnTo>
                      <a:pt x="5" y="2"/>
                    </a:lnTo>
                    <a:lnTo>
                      <a:pt x="5" y="3"/>
                    </a:lnTo>
                    <a:lnTo>
                      <a:pt x="5" y="2"/>
                    </a:lnTo>
                    <a:lnTo>
                      <a:pt x="5" y="2"/>
                    </a:lnTo>
                    <a:lnTo>
                      <a:pt x="5" y="1"/>
                    </a:lnTo>
                    <a:lnTo>
                      <a:pt x="5" y="2"/>
                    </a:lnTo>
                    <a:lnTo>
                      <a:pt x="5" y="2"/>
                    </a:lnTo>
                    <a:lnTo>
                      <a:pt x="5" y="2"/>
                    </a:lnTo>
                    <a:lnTo>
                      <a:pt x="5" y="3"/>
                    </a:lnTo>
                    <a:lnTo>
                      <a:pt x="5" y="2"/>
                    </a:lnTo>
                    <a:lnTo>
                      <a:pt x="5" y="3"/>
                    </a:lnTo>
                    <a:lnTo>
                      <a:pt x="5" y="2"/>
                    </a:lnTo>
                    <a:lnTo>
                      <a:pt x="6" y="3"/>
                    </a:lnTo>
                    <a:lnTo>
                      <a:pt x="6" y="3"/>
                    </a:lnTo>
                    <a:lnTo>
                      <a:pt x="6" y="2"/>
                    </a:lnTo>
                    <a:lnTo>
                      <a:pt x="6" y="3"/>
                    </a:lnTo>
                    <a:lnTo>
                      <a:pt x="6" y="3"/>
                    </a:lnTo>
                    <a:lnTo>
                      <a:pt x="6" y="2"/>
                    </a:lnTo>
                    <a:lnTo>
                      <a:pt x="6" y="3"/>
                    </a:lnTo>
                    <a:lnTo>
                      <a:pt x="6" y="3"/>
                    </a:lnTo>
                    <a:lnTo>
                      <a:pt x="6" y="3"/>
                    </a:lnTo>
                    <a:lnTo>
                      <a:pt x="6" y="2"/>
                    </a:lnTo>
                    <a:lnTo>
                      <a:pt x="6" y="3"/>
                    </a:lnTo>
                    <a:lnTo>
                      <a:pt x="6" y="3"/>
                    </a:lnTo>
                    <a:lnTo>
                      <a:pt x="6" y="2"/>
                    </a:lnTo>
                    <a:lnTo>
                      <a:pt x="6" y="3"/>
                    </a:lnTo>
                    <a:lnTo>
                      <a:pt x="6" y="3"/>
                    </a:lnTo>
                    <a:lnTo>
                      <a:pt x="6" y="2"/>
                    </a:lnTo>
                    <a:lnTo>
                      <a:pt x="6" y="3"/>
                    </a:lnTo>
                    <a:lnTo>
                      <a:pt x="6" y="2"/>
                    </a:lnTo>
                    <a:lnTo>
                      <a:pt x="7" y="3"/>
                    </a:lnTo>
                    <a:lnTo>
                      <a:pt x="7" y="2"/>
                    </a:lnTo>
                    <a:lnTo>
                      <a:pt x="7" y="3"/>
                    </a:lnTo>
                    <a:lnTo>
                      <a:pt x="7" y="2"/>
                    </a:lnTo>
                    <a:lnTo>
                      <a:pt x="7" y="3"/>
                    </a:lnTo>
                    <a:lnTo>
                      <a:pt x="7" y="2"/>
                    </a:lnTo>
                    <a:lnTo>
                      <a:pt x="7" y="2"/>
                    </a:lnTo>
                    <a:lnTo>
                      <a:pt x="7" y="1"/>
                    </a:lnTo>
                    <a:lnTo>
                      <a:pt x="7" y="2"/>
                    </a:lnTo>
                    <a:lnTo>
                      <a:pt x="7" y="1"/>
                    </a:lnTo>
                    <a:lnTo>
                      <a:pt x="7" y="2"/>
                    </a:lnTo>
                    <a:lnTo>
                      <a:pt x="7" y="2"/>
                    </a:lnTo>
                    <a:lnTo>
                      <a:pt x="7" y="1"/>
                    </a:lnTo>
                    <a:lnTo>
                      <a:pt x="7" y="2"/>
                    </a:lnTo>
                    <a:lnTo>
                      <a:pt x="7" y="1"/>
                    </a:lnTo>
                    <a:lnTo>
                      <a:pt x="7" y="1"/>
                    </a:lnTo>
                    <a:lnTo>
                      <a:pt x="7" y="2"/>
                    </a:lnTo>
                    <a:lnTo>
                      <a:pt x="7" y="1"/>
                    </a:lnTo>
                    <a:lnTo>
                      <a:pt x="7" y="2"/>
                    </a:lnTo>
                    <a:lnTo>
                      <a:pt x="7" y="1"/>
                    </a:lnTo>
                    <a:lnTo>
                      <a:pt x="7" y="1"/>
                    </a:lnTo>
                    <a:lnTo>
                      <a:pt x="8" y="1"/>
                    </a:lnTo>
                    <a:lnTo>
                      <a:pt x="8" y="2"/>
                    </a:lnTo>
                    <a:lnTo>
                      <a:pt x="8" y="1"/>
                    </a:lnTo>
                    <a:lnTo>
                      <a:pt x="8" y="2"/>
                    </a:lnTo>
                    <a:lnTo>
                      <a:pt x="8" y="2"/>
                    </a:lnTo>
                    <a:lnTo>
                      <a:pt x="8" y="1"/>
                    </a:lnTo>
                    <a:lnTo>
                      <a:pt x="8" y="2"/>
                    </a:lnTo>
                    <a:lnTo>
                      <a:pt x="8" y="1"/>
                    </a:lnTo>
                    <a:lnTo>
                      <a:pt x="8" y="2"/>
                    </a:lnTo>
                    <a:lnTo>
                      <a:pt x="8" y="1"/>
                    </a:lnTo>
                    <a:lnTo>
                      <a:pt x="8" y="2"/>
                    </a:lnTo>
                    <a:lnTo>
                      <a:pt x="8" y="1"/>
                    </a:lnTo>
                    <a:lnTo>
                      <a:pt x="8" y="2"/>
                    </a:lnTo>
                    <a:lnTo>
                      <a:pt x="8" y="2"/>
                    </a:lnTo>
                    <a:lnTo>
                      <a:pt x="8" y="2"/>
                    </a:lnTo>
                    <a:lnTo>
                      <a:pt x="8" y="2"/>
                    </a:lnTo>
                    <a:lnTo>
                      <a:pt x="8" y="2"/>
                    </a:lnTo>
                    <a:lnTo>
                      <a:pt x="9" y="2"/>
                    </a:lnTo>
                    <a:lnTo>
                      <a:pt x="9" y="2"/>
                    </a:lnTo>
                    <a:lnTo>
                      <a:pt x="9" y="2"/>
                    </a:lnTo>
                    <a:lnTo>
                      <a:pt x="9" y="2"/>
                    </a:lnTo>
                    <a:lnTo>
                      <a:pt x="9" y="2"/>
                    </a:lnTo>
                    <a:lnTo>
                      <a:pt x="9" y="3"/>
                    </a:lnTo>
                    <a:lnTo>
                      <a:pt x="9" y="2"/>
                    </a:lnTo>
                    <a:lnTo>
                      <a:pt x="9" y="2"/>
                    </a:lnTo>
                    <a:lnTo>
                      <a:pt x="9" y="2"/>
                    </a:lnTo>
                    <a:lnTo>
                      <a:pt x="10" y="2"/>
                    </a:lnTo>
                    <a:lnTo>
                      <a:pt x="10" y="2"/>
                    </a:lnTo>
                    <a:lnTo>
                      <a:pt x="10" y="2"/>
                    </a:lnTo>
                    <a:lnTo>
                      <a:pt x="10" y="2"/>
                    </a:lnTo>
                    <a:lnTo>
                      <a:pt x="10" y="2"/>
                    </a:lnTo>
                    <a:lnTo>
                      <a:pt x="10" y="2"/>
                    </a:lnTo>
                    <a:lnTo>
                      <a:pt x="10" y="2"/>
                    </a:lnTo>
                    <a:lnTo>
                      <a:pt x="10" y="1"/>
                    </a:lnTo>
                    <a:lnTo>
                      <a:pt x="10" y="2"/>
                    </a:lnTo>
                    <a:lnTo>
                      <a:pt x="11" y="2"/>
                    </a:lnTo>
                    <a:lnTo>
                      <a:pt x="11" y="3"/>
                    </a:lnTo>
                    <a:lnTo>
                      <a:pt x="11" y="2"/>
                    </a:lnTo>
                    <a:lnTo>
                      <a:pt x="11" y="3"/>
                    </a:lnTo>
                    <a:lnTo>
                      <a:pt x="11" y="2"/>
                    </a:lnTo>
                    <a:lnTo>
                      <a:pt x="11" y="3"/>
                    </a:lnTo>
                    <a:lnTo>
                      <a:pt x="11" y="2"/>
                    </a:lnTo>
                    <a:lnTo>
                      <a:pt x="11" y="3"/>
                    </a:lnTo>
                    <a:lnTo>
                      <a:pt x="11" y="3"/>
                    </a:lnTo>
                    <a:lnTo>
                      <a:pt x="11" y="2"/>
                    </a:lnTo>
                    <a:lnTo>
                      <a:pt x="11" y="3"/>
                    </a:lnTo>
                    <a:lnTo>
                      <a:pt x="11" y="2"/>
                    </a:lnTo>
                    <a:lnTo>
                      <a:pt x="11" y="2"/>
                    </a:lnTo>
                    <a:lnTo>
                      <a:pt x="11" y="3"/>
                    </a:lnTo>
                    <a:lnTo>
                      <a:pt x="11" y="2"/>
                    </a:lnTo>
                    <a:lnTo>
                      <a:pt x="11" y="3"/>
                    </a:lnTo>
                    <a:lnTo>
                      <a:pt x="11" y="2"/>
                    </a:lnTo>
                    <a:lnTo>
                      <a:pt x="11" y="3"/>
                    </a:lnTo>
                    <a:lnTo>
                      <a:pt x="11" y="2"/>
                    </a:lnTo>
                    <a:lnTo>
                      <a:pt x="11" y="2"/>
                    </a:lnTo>
                    <a:lnTo>
                      <a:pt x="11" y="3"/>
                    </a:lnTo>
                    <a:lnTo>
                      <a:pt x="11" y="2"/>
                    </a:lnTo>
                    <a:lnTo>
                      <a:pt x="11" y="3"/>
                    </a:lnTo>
                    <a:lnTo>
                      <a:pt x="11" y="2"/>
                    </a:lnTo>
                    <a:lnTo>
                      <a:pt x="11" y="3"/>
                    </a:lnTo>
                    <a:lnTo>
                      <a:pt x="11" y="2"/>
                    </a:lnTo>
                    <a:lnTo>
                      <a:pt x="12" y="2"/>
                    </a:lnTo>
                    <a:lnTo>
                      <a:pt x="12" y="2"/>
                    </a:lnTo>
                    <a:lnTo>
                      <a:pt x="12" y="2"/>
                    </a:lnTo>
                    <a:lnTo>
                      <a:pt x="12" y="3"/>
                    </a:lnTo>
                    <a:lnTo>
                      <a:pt x="12" y="2"/>
                    </a:lnTo>
                    <a:lnTo>
                      <a:pt x="12" y="3"/>
                    </a:lnTo>
                    <a:lnTo>
                      <a:pt x="12" y="3"/>
                    </a:lnTo>
                    <a:lnTo>
                      <a:pt x="12" y="2"/>
                    </a:lnTo>
                    <a:lnTo>
                      <a:pt x="12" y="3"/>
                    </a:lnTo>
                    <a:lnTo>
                      <a:pt x="12" y="1"/>
                    </a:lnTo>
                    <a:lnTo>
                      <a:pt x="12" y="2"/>
                    </a:lnTo>
                    <a:lnTo>
                      <a:pt x="12" y="3"/>
                    </a:lnTo>
                    <a:lnTo>
                      <a:pt x="12" y="3"/>
                    </a:lnTo>
                    <a:lnTo>
                      <a:pt x="12" y="2"/>
                    </a:lnTo>
                    <a:lnTo>
                      <a:pt x="12" y="2"/>
                    </a:lnTo>
                    <a:lnTo>
                      <a:pt x="12" y="2"/>
                    </a:lnTo>
                    <a:lnTo>
                      <a:pt x="12" y="3"/>
                    </a:lnTo>
                    <a:lnTo>
                      <a:pt x="12" y="2"/>
                    </a:lnTo>
                    <a:lnTo>
                      <a:pt x="12" y="3"/>
                    </a:lnTo>
                    <a:lnTo>
                      <a:pt x="13" y="2"/>
                    </a:lnTo>
                    <a:lnTo>
                      <a:pt x="13" y="3"/>
                    </a:lnTo>
                    <a:lnTo>
                      <a:pt x="13" y="2"/>
                    </a:lnTo>
                    <a:lnTo>
                      <a:pt x="13" y="3"/>
                    </a:lnTo>
                    <a:lnTo>
                      <a:pt x="13" y="2"/>
                    </a:lnTo>
                    <a:lnTo>
                      <a:pt x="13" y="2"/>
                    </a:lnTo>
                    <a:lnTo>
                      <a:pt x="13" y="3"/>
                    </a:lnTo>
                    <a:lnTo>
                      <a:pt x="13" y="2"/>
                    </a:lnTo>
                    <a:lnTo>
                      <a:pt x="13" y="3"/>
                    </a:lnTo>
                    <a:lnTo>
                      <a:pt x="13" y="3"/>
                    </a:lnTo>
                    <a:lnTo>
                      <a:pt x="13" y="2"/>
                    </a:lnTo>
                    <a:lnTo>
                      <a:pt x="13" y="3"/>
                    </a:lnTo>
                    <a:lnTo>
                      <a:pt x="13" y="2"/>
                    </a:lnTo>
                    <a:lnTo>
                      <a:pt x="13" y="3"/>
                    </a:lnTo>
                    <a:lnTo>
                      <a:pt x="13" y="3"/>
                    </a:lnTo>
                    <a:lnTo>
                      <a:pt x="13" y="2"/>
                    </a:lnTo>
                    <a:lnTo>
                      <a:pt x="13" y="3"/>
                    </a:lnTo>
                    <a:lnTo>
                      <a:pt x="13" y="3"/>
                    </a:lnTo>
                    <a:lnTo>
                      <a:pt x="13" y="2"/>
                    </a:lnTo>
                    <a:lnTo>
                      <a:pt x="13" y="3"/>
                    </a:lnTo>
                    <a:lnTo>
                      <a:pt x="13" y="3"/>
                    </a:lnTo>
                    <a:lnTo>
                      <a:pt x="13" y="3"/>
                    </a:lnTo>
                    <a:lnTo>
                      <a:pt x="14" y="3"/>
                    </a:lnTo>
                    <a:lnTo>
                      <a:pt x="14" y="3"/>
                    </a:lnTo>
                    <a:lnTo>
                      <a:pt x="14" y="3"/>
                    </a:lnTo>
                    <a:lnTo>
                      <a:pt x="14" y="3"/>
                    </a:lnTo>
                    <a:lnTo>
                      <a:pt x="14" y="2"/>
                    </a:lnTo>
                    <a:lnTo>
                      <a:pt x="14" y="3"/>
                    </a:lnTo>
                    <a:lnTo>
                      <a:pt x="14" y="3"/>
                    </a:lnTo>
                    <a:lnTo>
                      <a:pt x="14" y="2"/>
                    </a:lnTo>
                    <a:lnTo>
                      <a:pt x="14" y="3"/>
                    </a:lnTo>
                    <a:lnTo>
                      <a:pt x="14" y="2"/>
                    </a:lnTo>
                    <a:lnTo>
                      <a:pt x="14" y="3"/>
                    </a:lnTo>
                    <a:lnTo>
                      <a:pt x="14" y="3"/>
                    </a:lnTo>
                    <a:lnTo>
                      <a:pt x="14" y="2"/>
                    </a:lnTo>
                    <a:lnTo>
                      <a:pt x="14" y="3"/>
                    </a:lnTo>
                    <a:lnTo>
                      <a:pt x="15" y="2"/>
                    </a:lnTo>
                    <a:lnTo>
                      <a:pt x="15" y="3"/>
                    </a:lnTo>
                    <a:lnTo>
                      <a:pt x="15" y="2"/>
                    </a:lnTo>
                    <a:lnTo>
                      <a:pt x="15" y="2"/>
                    </a:lnTo>
                    <a:lnTo>
                      <a:pt x="15" y="3"/>
                    </a:lnTo>
                    <a:lnTo>
                      <a:pt x="15" y="2"/>
                    </a:lnTo>
                    <a:lnTo>
                      <a:pt x="15" y="3"/>
                    </a:lnTo>
                    <a:lnTo>
                      <a:pt x="15" y="3"/>
                    </a:lnTo>
                    <a:lnTo>
                      <a:pt x="15" y="2"/>
                    </a:lnTo>
                    <a:lnTo>
                      <a:pt x="15" y="3"/>
                    </a:lnTo>
                    <a:lnTo>
                      <a:pt x="15" y="3"/>
                    </a:lnTo>
                    <a:lnTo>
                      <a:pt x="15" y="3"/>
                    </a:lnTo>
                    <a:lnTo>
                      <a:pt x="15" y="3"/>
                    </a:lnTo>
                    <a:lnTo>
                      <a:pt x="15" y="2"/>
                    </a:lnTo>
                    <a:lnTo>
                      <a:pt x="15" y="3"/>
                    </a:lnTo>
                    <a:lnTo>
                      <a:pt x="15" y="3"/>
                    </a:lnTo>
                    <a:lnTo>
                      <a:pt x="16" y="3"/>
                    </a:lnTo>
                    <a:lnTo>
                      <a:pt x="16" y="3"/>
                    </a:lnTo>
                    <a:lnTo>
                      <a:pt x="16" y="3"/>
                    </a:lnTo>
                    <a:lnTo>
                      <a:pt x="16" y="4"/>
                    </a:lnTo>
                    <a:lnTo>
                      <a:pt x="16" y="3"/>
                    </a:lnTo>
                    <a:lnTo>
                      <a:pt x="16" y="3"/>
                    </a:lnTo>
                    <a:lnTo>
                      <a:pt x="16" y="3"/>
                    </a:lnTo>
                    <a:lnTo>
                      <a:pt x="16" y="3"/>
                    </a:lnTo>
                    <a:lnTo>
                      <a:pt x="16" y="3"/>
                    </a:lnTo>
                    <a:lnTo>
                      <a:pt x="17" y="3"/>
                    </a:lnTo>
                    <a:lnTo>
                      <a:pt x="17" y="3"/>
                    </a:lnTo>
                    <a:lnTo>
                      <a:pt x="17" y="3"/>
                    </a:lnTo>
                    <a:lnTo>
                      <a:pt x="17" y="3"/>
                    </a:lnTo>
                    <a:lnTo>
                      <a:pt x="17" y="3"/>
                    </a:lnTo>
                    <a:lnTo>
                      <a:pt x="17" y="2"/>
                    </a:lnTo>
                    <a:lnTo>
                      <a:pt x="17" y="3"/>
                    </a:lnTo>
                    <a:lnTo>
                      <a:pt x="17" y="3"/>
                    </a:lnTo>
                    <a:lnTo>
                      <a:pt x="17" y="2"/>
                    </a:lnTo>
                    <a:lnTo>
                      <a:pt x="17" y="3"/>
                    </a:lnTo>
                    <a:lnTo>
                      <a:pt x="17" y="3"/>
                    </a:lnTo>
                    <a:lnTo>
                      <a:pt x="18" y="3"/>
                    </a:lnTo>
                    <a:lnTo>
                      <a:pt x="18" y="3"/>
                    </a:lnTo>
                    <a:lnTo>
                      <a:pt x="18" y="3"/>
                    </a:lnTo>
                    <a:lnTo>
                      <a:pt x="18" y="4"/>
                    </a:lnTo>
                    <a:lnTo>
                      <a:pt x="18" y="3"/>
                    </a:lnTo>
                    <a:lnTo>
                      <a:pt x="18" y="3"/>
                    </a:lnTo>
                    <a:lnTo>
                      <a:pt x="18" y="3"/>
                    </a:lnTo>
                    <a:lnTo>
                      <a:pt x="18" y="4"/>
                    </a:lnTo>
                    <a:lnTo>
                      <a:pt x="18" y="3"/>
                    </a:lnTo>
                    <a:lnTo>
                      <a:pt x="18" y="3"/>
                    </a:lnTo>
                    <a:lnTo>
                      <a:pt x="18" y="3"/>
                    </a:lnTo>
                    <a:lnTo>
                      <a:pt x="18" y="4"/>
                    </a:lnTo>
                    <a:lnTo>
                      <a:pt x="18" y="3"/>
                    </a:lnTo>
                    <a:lnTo>
                      <a:pt x="18" y="4"/>
                    </a:lnTo>
                    <a:lnTo>
                      <a:pt x="18" y="3"/>
                    </a:lnTo>
                    <a:lnTo>
                      <a:pt x="19" y="3"/>
                    </a:lnTo>
                    <a:lnTo>
                      <a:pt x="19" y="3"/>
                    </a:lnTo>
                    <a:lnTo>
                      <a:pt x="19" y="4"/>
                    </a:lnTo>
                    <a:lnTo>
                      <a:pt x="19" y="3"/>
                    </a:lnTo>
                    <a:lnTo>
                      <a:pt x="19" y="3"/>
                    </a:lnTo>
                    <a:lnTo>
                      <a:pt x="19" y="4"/>
                    </a:lnTo>
                    <a:lnTo>
                      <a:pt x="19" y="3"/>
                    </a:lnTo>
                    <a:lnTo>
                      <a:pt x="19" y="3"/>
                    </a:lnTo>
                    <a:lnTo>
                      <a:pt x="19" y="3"/>
                    </a:lnTo>
                    <a:lnTo>
                      <a:pt x="19" y="3"/>
                    </a:lnTo>
                    <a:lnTo>
                      <a:pt x="19" y="3"/>
                    </a:lnTo>
                    <a:lnTo>
                      <a:pt x="19" y="2"/>
                    </a:lnTo>
                    <a:lnTo>
                      <a:pt x="19" y="3"/>
                    </a:lnTo>
                    <a:lnTo>
                      <a:pt x="20" y="3"/>
                    </a:lnTo>
                    <a:lnTo>
                      <a:pt x="20" y="2"/>
                    </a:lnTo>
                    <a:lnTo>
                      <a:pt x="20" y="3"/>
                    </a:lnTo>
                    <a:lnTo>
                      <a:pt x="20" y="3"/>
                    </a:lnTo>
                    <a:lnTo>
                      <a:pt x="20" y="2"/>
                    </a:lnTo>
                    <a:lnTo>
                      <a:pt x="20" y="3"/>
                    </a:lnTo>
                    <a:lnTo>
                      <a:pt x="20" y="3"/>
                    </a:lnTo>
                    <a:lnTo>
                      <a:pt x="20" y="3"/>
                    </a:lnTo>
                    <a:lnTo>
                      <a:pt x="20" y="2"/>
                    </a:lnTo>
                    <a:lnTo>
                      <a:pt x="20" y="3"/>
                    </a:lnTo>
                    <a:lnTo>
                      <a:pt x="20" y="2"/>
                    </a:lnTo>
                    <a:lnTo>
                      <a:pt x="20" y="3"/>
                    </a:lnTo>
                    <a:lnTo>
                      <a:pt x="20" y="3"/>
                    </a:lnTo>
                    <a:lnTo>
                      <a:pt x="20" y="2"/>
                    </a:lnTo>
                    <a:lnTo>
                      <a:pt x="20" y="3"/>
                    </a:lnTo>
                    <a:lnTo>
                      <a:pt x="20" y="3"/>
                    </a:lnTo>
                    <a:lnTo>
                      <a:pt x="20" y="2"/>
                    </a:lnTo>
                    <a:lnTo>
                      <a:pt x="20" y="2"/>
                    </a:lnTo>
                    <a:lnTo>
                      <a:pt x="20" y="1"/>
                    </a:lnTo>
                    <a:lnTo>
                      <a:pt x="20" y="2"/>
                    </a:lnTo>
                    <a:lnTo>
                      <a:pt x="20"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5" y="1"/>
                    </a:lnTo>
                    <a:lnTo>
                      <a:pt x="25" y="1"/>
                    </a:lnTo>
                    <a:lnTo>
                      <a:pt x="25" y="1"/>
                    </a:lnTo>
                    <a:lnTo>
                      <a:pt x="25" y="1"/>
                    </a:lnTo>
                    <a:lnTo>
                      <a:pt x="25" y="1"/>
                    </a:lnTo>
                    <a:lnTo>
                      <a:pt x="25" y="1"/>
                    </a:lnTo>
                    <a:lnTo>
                      <a:pt x="25" y="1"/>
                    </a:lnTo>
                    <a:lnTo>
                      <a:pt x="25" y="1"/>
                    </a:lnTo>
                    <a:lnTo>
                      <a:pt x="25" y="1"/>
                    </a:lnTo>
                    <a:lnTo>
                      <a:pt x="25" y="1"/>
                    </a:lnTo>
                    <a:lnTo>
                      <a:pt x="25" y="1"/>
                    </a:lnTo>
                    <a:lnTo>
                      <a:pt x="25" y="1"/>
                    </a:lnTo>
                    <a:lnTo>
                      <a:pt x="25" y="1"/>
                    </a:lnTo>
                    <a:lnTo>
                      <a:pt x="25" y="2"/>
                    </a:lnTo>
                    <a:lnTo>
                      <a:pt x="25" y="1"/>
                    </a:lnTo>
                    <a:lnTo>
                      <a:pt x="25" y="1"/>
                    </a:lnTo>
                    <a:lnTo>
                      <a:pt x="26" y="2"/>
                    </a:lnTo>
                    <a:lnTo>
                      <a:pt x="26" y="1"/>
                    </a:lnTo>
                    <a:lnTo>
                      <a:pt x="26" y="2"/>
                    </a:lnTo>
                    <a:lnTo>
                      <a:pt x="26" y="1"/>
                    </a:lnTo>
                    <a:lnTo>
                      <a:pt x="26" y="1"/>
                    </a:lnTo>
                    <a:lnTo>
                      <a:pt x="26" y="2"/>
                    </a:lnTo>
                    <a:lnTo>
                      <a:pt x="26" y="1"/>
                    </a:lnTo>
                    <a:lnTo>
                      <a:pt x="26" y="2"/>
                    </a:lnTo>
                    <a:lnTo>
                      <a:pt x="26" y="1"/>
                    </a:lnTo>
                    <a:lnTo>
                      <a:pt x="26" y="1"/>
                    </a:lnTo>
                    <a:lnTo>
                      <a:pt x="26" y="2"/>
                    </a:lnTo>
                    <a:lnTo>
                      <a:pt x="26" y="1"/>
                    </a:lnTo>
                    <a:lnTo>
                      <a:pt x="26" y="2"/>
                    </a:lnTo>
                    <a:lnTo>
                      <a:pt x="26" y="1"/>
                    </a:lnTo>
                    <a:lnTo>
                      <a:pt x="26" y="2"/>
                    </a:lnTo>
                    <a:lnTo>
                      <a:pt x="26" y="1"/>
                    </a:lnTo>
                    <a:lnTo>
                      <a:pt x="26" y="2"/>
                    </a:lnTo>
                    <a:lnTo>
                      <a:pt x="26" y="1"/>
                    </a:lnTo>
                    <a:lnTo>
                      <a:pt x="26" y="2"/>
                    </a:lnTo>
                    <a:lnTo>
                      <a:pt x="26" y="1"/>
                    </a:lnTo>
                    <a:lnTo>
                      <a:pt x="26" y="2"/>
                    </a:lnTo>
                    <a:lnTo>
                      <a:pt x="26" y="1"/>
                    </a:lnTo>
                    <a:lnTo>
                      <a:pt x="26" y="1"/>
                    </a:lnTo>
                    <a:lnTo>
                      <a:pt x="26" y="2"/>
                    </a:lnTo>
                    <a:lnTo>
                      <a:pt x="26" y="1"/>
                    </a:lnTo>
                    <a:lnTo>
                      <a:pt x="26" y="2"/>
                    </a:lnTo>
                    <a:lnTo>
                      <a:pt x="26" y="1"/>
                    </a:lnTo>
                    <a:lnTo>
                      <a:pt x="26" y="2"/>
                    </a:lnTo>
                    <a:lnTo>
                      <a:pt x="26" y="1"/>
                    </a:lnTo>
                    <a:lnTo>
                      <a:pt x="26" y="1"/>
                    </a:lnTo>
                    <a:lnTo>
                      <a:pt x="26" y="1"/>
                    </a:lnTo>
                    <a:lnTo>
                      <a:pt x="27" y="2"/>
                    </a:lnTo>
                    <a:lnTo>
                      <a:pt x="27" y="1"/>
                    </a:lnTo>
                    <a:lnTo>
                      <a:pt x="27" y="2"/>
                    </a:lnTo>
                    <a:lnTo>
                      <a:pt x="27" y="2"/>
                    </a:lnTo>
                    <a:lnTo>
                      <a:pt x="27" y="1"/>
                    </a:lnTo>
                    <a:lnTo>
                      <a:pt x="27" y="2"/>
                    </a:lnTo>
                    <a:lnTo>
                      <a:pt x="27" y="1"/>
                    </a:lnTo>
                    <a:lnTo>
                      <a:pt x="27" y="1"/>
                    </a:lnTo>
                    <a:lnTo>
                      <a:pt x="27" y="2"/>
                    </a:lnTo>
                    <a:lnTo>
                      <a:pt x="27" y="1"/>
                    </a:lnTo>
                    <a:lnTo>
                      <a:pt x="27" y="2"/>
                    </a:lnTo>
                    <a:lnTo>
                      <a:pt x="27" y="2"/>
                    </a:lnTo>
                    <a:lnTo>
                      <a:pt x="27" y="1"/>
                    </a:lnTo>
                    <a:lnTo>
                      <a:pt x="27" y="2"/>
                    </a:lnTo>
                    <a:lnTo>
                      <a:pt x="27" y="1"/>
                    </a:lnTo>
                    <a:lnTo>
                      <a:pt x="27" y="2"/>
                    </a:lnTo>
                    <a:lnTo>
                      <a:pt x="27" y="2"/>
                    </a:lnTo>
                    <a:lnTo>
                      <a:pt x="27" y="1"/>
                    </a:lnTo>
                    <a:lnTo>
                      <a:pt x="27" y="2"/>
                    </a:lnTo>
                    <a:lnTo>
                      <a:pt x="27" y="1"/>
                    </a:lnTo>
                    <a:lnTo>
                      <a:pt x="27" y="2"/>
                    </a:lnTo>
                    <a:lnTo>
                      <a:pt x="27" y="1"/>
                    </a:lnTo>
                    <a:lnTo>
                      <a:pt x="27" y="2"/>
                    </a:lnTo>
                    <a:lnTo>
                      <a:pt x="28" y="2"/>
                    </a:lnTo>
                    <a:lnTo>
                      <a:pt x="28" y="1"/>
                    </a:lnTo>
                    <a:lnTo>
                      <a:pt x="28" y="2"/>
                    </a:lnTo>
                    <a:lnTo>
                      <a:pt x="28" y="2"/>
                    </a:lnTo>
                    <a:lnTo>
                      <a:pt x="28" y="2"/>
                    </a:lnTo>
                    <a:lnTo>
                      <a:pt x="28" y="2"/>
                    </a:lnTo>
                    <a:lnTo>
                      <a:pt x="28" y="2"/>
                    </a:lnTo>
                    <a:lnTo>
                      <a:pt x="28" y="2"/>
                    </a:lnTo>
                    <a:lnTo>
                      <a:pt x="28" y="1"/>
                    </a:lnTo>
                    <a:lnTo>
                      <a:pt x="28" y="1"/>
                    </a:lnTo>
                    <a:lnTo>
                      <a:pt x="28" y="2"/>
                    </a:lnTo>
                    <a:lnTo>
                      <a:pt x="28" y="1"/>
                    </a:lnTo>
                    <a:lnTo>
                      <a:pt x="28" y="1"/>
                    </a:lnTo>
                    <a:lnTo>
                      <a:pt x="29" y="1"/>
                    </a:lnTo>
                    <a:lnTo>
                      <a:pt x="29" y="2"/>
                    </a:lnTo>
                    <a:lnTo>
                      <a:pt x="29" y="1"/>
                    </a:lnTo>
                    <a:lnTo>
                      <a:pt x="29" y="2"/>
                    </a:lnTo>
                    <a:lnTo>
                      <a:pt x="29" y="2"/>
                    </a:lnTo>
                    <a:lnTo>
                      <a:pt x="29" y="2"/>
                    </a:lnTo>
                    <a:lnTo>
                      <a:pt x="29" y="1"/>
                    </a:lnTo>
                    <a:lnTo>
                      <a:pt x="29" y="2"/>
                    </a:lnTo>
                    <a:lnTo>
                      <a:pt x="29" y="2"/>
                    </a:lnTo>
                    <a:lnTo>
                      <a:pt x="29" y="1"/>
                    </a:lnTo>
                    <a:lnTo>
                      <a:pt x="29" y="1"/>
                    </a:lnTo>
                    <a:lnTo>
                      <a:pt x="29" y="2"/>
                    </a:lnTo>
                    <a:lnTo>
                      <a:pt x="29" y="1"/>
                    </a:lnTo>
                    <a:lnTo>
                      <a:pt x="29" y="2"/>
                    </a:lnTo>
                    <a:lnTo>
                      <a:pt x="29" y="1"/>
                    </a:lnTo>
                    <a:lnTo>
                      <a:pt x="29" y="1"/>
                    </a:lnTo>
                    <a:lnTo>
                      <a:pt x="29" y="2"/>
                    </a:lnTo>
                    <a:lnTo>
                      <a:pt x="29" y="1"/>
                    </a:lnTo>
                    <a:lnTo>
                      <a:pt x="30" y="1"/>
                    </a:lnTo>
                    <a:lnTo>
                      <a:pt x="30" y="1"/>
                    </a:lnTo>
                    <a:lnTo>
                      <a:pt x="30" y="1"/>
                    </a:lnTo>
                    <a:lnTo>
                      <a:pt x="30" y="1"/>
                    </a:lnTo>
                    <a:lnTo>
                      <a:pt x="30" y="1"/>
                    </a:lnTo>
                    <a:lnTo>
                      <a:pt x="30" y="2"/>
                    </a:lnTo>
                    <a:lnTo>
                      <a:pt x="30" y="1"/>
                    </a:lnTo>
                    <a:lnTo>
                      <a:pt x="30" y="1"/>
                    </a:lnTo>
                    <a:lnTo>
                      <a:pt x="30" y="2"/>
                    </a:lnTo>
                    <a:lnTo>
                      <a:pt x="30" y="2"/>
                    </a:lnTo>
                    <a:lnTo>
                      <a:pt x="30" y="1"/>
                    </a:lnTo>
                    <a:lnTo>
                      <a:pt x="30" y="2"/>
                    </a:lnTo>
                    <a:lnTo>
                      <a:pt x="31" y="1"/>
                    </a:lnTo>
                    <a:lnTo>
                      <a:pt x="31" y="2"/>
                    </a:lnTo>
                    <a:lnTo>
                      <a:pt x="31" y="1"/>
                    </a:lnTo>
                    <a:lnTo>
                      <a:pt x="31" y="2"/>
                    </a:lnTo>
                    <a:lnTo>
                      <a:pt x="31" y="2"/>
                    </a:lnTo>
                    <a:lnTo>
                      <a:pt x="31" y="1"/>
                    </a:lnTo>
                    <a:lnTo>
                      <a:pt x="31" y="1"/>
                    </a:lnTo>
                    <a:lnTo>
                      <a:pt x="31" y="2"/>
                    </a:lnTo>
                    <a:lnTo>
                      <a:pt x="31" y="1"/>
                    </a:lnTo>
                    <a:lnTo>
                      <a:pt x="31" y="2"/>
                    </a:lnTo>
                    <a:lnTo>
                      <a:pt x="31" y="1"/>
                    </a:lnTo>
                    <a:lnTo>
                      <a:pt x="31" y="2"/>
                    </a:lnTo>
                    <a:lnTo>
                      <a:pt x="31" y="1"/>
                    </a:lnTo>
                    <a:lnTo>
                      <a:pt x="31" y="1"/>
                    </a:lnTo>
                    <a:lnTo>
                      <a:pt x="31" y="2"/>
                    </a:lnTo>
                    <a:lnTo>
                      <a:pt x="31" y="1"/>
                    </a:lnTo>
                    <a:lnTo>
                      <a:pt x="31" y="2"/>
                    </a:lnTo>
                    <a:lnTo>
                      <a:pt x="31" y="1"/>
                    </a:lnTo>
                    <a:lnTo>
                      <a:pt x="31"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2" y="1"/>
                    </a:lnTo>
                    <a:lnTo>
                      <a:pt x="33" y="1"/>
                    </a:lnTo>
                    <a:lnTo>
                      <a:pt x="33" y="1"/>
                    </a:lnTo>
                    <a:lnTo>
                      <a:pt x="33" y="1"/>
                    </a:lnTo>
                    <a:lnTo>
                      <a:pt x="33" y="1"/>
                    </a:lnTo>
                    <a:lnTo>
                      <a:pt x="33" y="1"/>
                    </a:lnTo>
                    <a:lnTo>
                      <a:pt x="33" y="1"/>
                    </a:lnTo>
                    <a:lnTo>
                      <a:pt x="33" y="1"/>
                    </a:lnTo>
                    <a:lnTo>
                      <a:pt x="33" y="1"/>
                    </a:lnTo>
                    <a:lnTo>
                      <a:pt x="33" y="1"/>
                    </a:lnTo>
                    <a:lnTo>
                      <a:pt x="33" y="1"/>
                    </a:lnTo>
                    <a:lnTo>
                      <a:pt x="33" y="1"/>
                    </a:lnTo>
                    <a:lnTo>
                      <a:pt x="34" y="1"/>
                    </a:lnTo>
                    <a:lnTo>
                      <a:pt x="34" y="1"/>
                    </a:lnTo>
                    <a:lnTo>
                      <a:pt x="34" y="1"/>
                    </a:lnTo>
                    <a:lnTo>
                      <a:pt x="34" y="1"/>
                    </a:lnTo>
                    <a:lnTo>
                      <a:pt x="34" y="1"/>
                    </a:lnTo>
                    <a:lnTo>
                      <a:pt x="34" y="1"/>
                    </a:lnTo>
                    <a:lnTo>
                      <a:pt x="34" y="1"/>
                    </a:lnTo>
                    <a:lnTo>
                      <a:pt x="34" y="1"/>
                    </a:lnTo>
                    <a:lnTo>
                      <a:pt x="34" y="1"/>
                    </a:lnTo>
                    <a:lnTo>
                      <a:pt x="34" y="1"/>
                    </a:lnTo>
                    <a:lnTo>
                      <a:pt x="34" y="0"/>
                    </a:lnTo>
                    <a:lnTo>
                      <a:pt x="34" y="1"/>
                    </a:lnTo>
                    <a:lnTo>
                      <a:pt x="34" y="1"/>
                    </a:lnTo>
                    <a:lnTo>
                      <a:pt x="35" y="1"/>
                    </a:lnTo>
                    <a:lnTo>
                      <a:pt x="35" y="1"/>
                    </a:lnTo>
                    <a:lnTo>
                      <a:pt x="35" y="0"/>
                    </a:lnTo>
                    <a:lnTo>
                      <a:pt x="35" y="1"/>
                    </a:lnTo>
                    <a:lnTo>
                      <a:pt x="35" y="1"/>
                    </a:lnTo>
                    <a:lnTo>
                      <a:pt x="35" y="1"/>
                    </a:lnTo>
                    <a:lnTo>
                      <a:pt x="35" y="0"/>
                    </a:lnTo>
                    <a:lnTo>
                      <a:pt x="35" y="1"/>
                    </a:lnTo>
                    <a:lnTo>
                      <a:pt x="35" y="1"/>
                    </a:lnTo>
                    <a:lnTo>
                      <a:pt x="35" y="1"/>
                    </a:lnTo>
                    <a:lnTo>
                      <a:pt x="35" y="1"/>
                    </a:lnTo>
                    <a:lnTo>
                      <a:pt x="35" y="1"/>
                    </a:lnTo>
                    <a:lnTo>
                      <a:pt x="36" y="1"/>
                    </a:lnTo>
                    <a:lnTo>
                      <a:pt x="36" y="1"/>
                    </a:lnTo>
                    <a:lnTo>
                      <a:pt x="36" y="0"/>
                    </a:lnTo>
                    <a:lnTo>
                      <a:pt x="36" y="1"/>
                    </a:lnTo>
                    <a:lnTo>
                      <a:pt x="36" y="1"/>
                    </a:lnTo>
                    <a:lnTo>
                      <a:pt x="36" y="1"/>
                    </a:lnTo>
                    <a:lnTo>
                      <a:pt x="36" y="1"/>
                    </a:lnTo>
                    <a:lnTo>
                      <a:pt x="36" y="1"/>
                    </a:lnTo>
                    <a:lnTo>
                      <a:pt x="36" y="0"/>
                    </a:lnTo>
                    <a:lnTo>
                      <a:pt x="36" y="1"/>
                    </a:lnTo>
                    <a:lnTo>
                      <a:pt x="36" y="1"/>
                    </a:lnTo>
                    <a:lnTo>
                      <a:pt x="36" y="0"/>
                    </a:lnTo>
                    <a:lnTo>
                      <a:pt x="36" y="1"/>
                    </a:lnTo>
                    <a:lnTo>
                      <a:pt x="37" y="1"/>
                    </a:lnTo>
                    <a:lnTo>
                      <a:pt x="37" y="0"/>
                    </a:lnTo>
                    <a:lnTo>
                      <a:pt x="37" y="1"/>
                    </a:lnTo>
                    <a:lnTo>
                      <a:pt x="37" y="1"/>
                    </a:lnTo>
                    <a:lnTo>
                      <a:pt x="37" y="0"/>
                    </a:lnTo>
                    <a:lnTo>
                      <a:pt x="37" y="1"/>
                    </a:lnTo>
                    <a:lnTo>
                      <a:pt x="37" y="1"/>
                    </a:lnTo>
                    <a:lnTo>
                      <a:pt x="37" y="0"/>
                    </a:lnTo>
                    <a:lnTo>
                      <a:pt x="37" y="1"/>
                    </a:lnTo>
                    <a:lnTo>
                      <a:pt x="37" y="0"/>
                    </a:lnTo>
                    <a:lnTo>
                      <a:pt x="37" y="1"/>
                    </a:lnTo>
                    <a:lnTo>
                      <a:pt x="37" y="0"/>
                    </a:lnTo>
                    <a:lnTo>
                      <a:pt x="37" y="1"/>
                    </a:lnTo>
                    <a:lnTo>
                      <a:pt x="37" y="0"/>
                    </a:lnTo>
                    <a:lnTo>
                      <a:pt x="37" y="0"/>
                    </a:lnTo>
                    <a:lnTo>
                      <a:pt x="37" y="1"/>
                    </a:lnTo>
                    <a:lnTo>
                      <a:pt x="37" y="0"/>
                    </a:lnTo>
                    <a:lnTo>
                      <a:pt x="37" y="1"/>
                    </a:lnTo>
                    <a:lnTo>
                      <a:pt x="37" y="1"/>
                    </a:lnTo>
                    <a:lnTo>
                      <a:pt x="37" y="0"/>
                    </a:lnTo>
                    <a:lnTo>
                      <a:pt x="37" y="1"/>
                    </a:lnTo>
                    <a:lnTo>
                      <a:pt x="37" y="1"/>
                    </a:lnTo>
                    <a:lnTo>
                      <a:pt x="38" y="1"/>
                    </a:lnTo>
                    <a:lnTo>
                      <a:pt x="38" y="1"/>
                    </a:lnTo>
                    <a:lnTo>
                      <a:pt x="38" y="0"/>
                    </a:lnTo>
                    <a:lnTo>
                      <a:pt x="38" y="1"/>
                    </a:lnTo>
                    <a:lnTo>
                      <a:pt x="38" y="1"/>
                    </a:lnTo>
                    <a:lnTo>
                      <a:pt x="38" y="1"/>
                    </a:lnTo>
                    <a:lnTo>
                      <a:pt x="38" y="1"/>
                    </a:lnTo>
                    <a:lnTo>
                      <a:pt x="38" y="1"/>
                    </a:lnTo>
                    <a:lnTo>
                      <a:pt x="38" y="1"/>
                    </a:lnTo>
                    <a:lnTo>
                      <a:pt x="38" y="1"/>
                    </a:lnTo>
                    <a:lnTo>
                      <a:pt x="38" y="1"/>
                    </a:lnTo>
                    <a:lnTo>
                      <a:pt x="39" y="1"/>
                    </a:lnTo>
                    <a:lnTo>
                      <a:pt x="39" y="1"/>
                    </a:lnTo>
                    <a:lnTo>
                      <a:pt x="39" y="1"/>
                    </a:lnTo>
                    <a:lnTo>
                      <a:pt x="39" y="1"/>
                    </a:lnTo>
                    <a:lnTo>
                      <a:pt x="39" y="1"/>
                    </a:lnTo>
                    <a:lnTo>
                      <a:pt x="39" y="0"/>
                    </a:lnTo>
                    <a:lnTo>
                      <a:pt x="39" y="1"/>
                    </a:lnTo>
                    <a:lnTo>
                      <a:pt x="39" y="1"/>
                    </a:lnTo>
                    <a:lnTo>
                      <a:pt x="40" y="1"/>
                    </a:lnTo>
                    <a:lnTo>
                      <a:pt x="40" y="0"/>
                    </a:lnTo>
                    <a:lnTo>
                      <a:pt x="40" y="1"/>
                    </a:lnTo>
                    <a:lnTo>
                      <a:pt x="40" y="1"/>
                    </a:lnTo>
                    <a:lnTo>
                      <a:pt x="40" y="1"/>
                    </a:lnTo>
                    <a:lnTo>
                      <a:pt x="40" y="1"/>
                    </a:lnTo>
                    <a:lnTo>
                      <a:pt x="40" y="1"/>
                    </a:lnTo>
                    <a:lnTo>
                      <a:pt x="40" y="1"/>
                    </a:lnTo>
                    <a:lnTo>
                      <a:pt x="40" y="1"/>
                    </a:lnTo>
                    <a:lnTo>
                      <a:pt x="40" y="1"/>
                    </a:lnTo>
                    <a:lnTo>
                      <a:pt x="40" y="1"/>
                    </a:lnTo>
                    <a:lnTo>
                      <a:pt x="41" y="1"/>
                    </a:lnTo>
                    <a:lnTo>
                      <a:pt x="41" y="1"/>
                    </a:lnTo>
                    <a:lnTo>
                      <a:pt x="41" y="1"/>
                    </a:lnTo>
                    <a:lnTo>
                      <a:pt x="41" y="1"/>
                    </a:lnTo>
                    <a:lnTo>
                      <a:pt x="41" y="1"/>
                    </a:lnTo>
                    <a:lnTo>
                      <a:pt x="41" y="0"/>
                    </a:lnTo>
                    <a:lnTo>
                      <a:pt x="41" y="1"/>
                    </a:lnTo>
                    <a:lnTo>
                      <a:pt x="41" y="1"/>
                    </a:lnTo>
                    <a:lnTo>
                      <a:pt x="41" y="0"/>
                    </a:lnTo>
                    <a:lnTo>
                      <a:pt x="41" y="1"/>
                    </a:lnTo>
                    <a:lnTo>
                      <a:pt x="41" y="1"/>
                    </a:lnTo>
                    <a:lnTo>
                      <a:pt x="42" y="1"/>
                    </a:lnTo>
                    <a:lnTo>
                      <a:pt x="42" y="1"/>
                    </a:lnTo>
                    <a:lnTo>
                      <a:pt x="42" y="0"/>
                    </a:lnTo>
                    <a:lnTo>
                      <a:pt x="42" y="1"/>
                    </a:lnTo>
                    <a:lnTo>
                      <a:pt x="42" y="0"/>
                    </a:lnTo>
                    <a:lnTo>
                      <a:pt x="42" y="1"/>
                    </a:lnTo>
                    <a:lnTo>
                      <a:pt x="42" y="0"/>
                    </a:lnTo>
                    <a:lnTo>
                      <a:pt x="42" y="1"/>
                    </a:lnTo>
                    <a:lnTo>
                      <a:pt x="42" y="0"/>
                    </a:lnTo>
                    <a:lnTo>
                      <a:pt x="42" y="1"/>
                    </a:lnTo>
                    <a:lnTo>
                      <a:pt x="42" y="0"/>
                    </a:lnTo>
                    <a:lnTo>
                      <a:pt x="42" y="1"/>
                    </a:lnTo>
                    <a:lnTo>
                      <a:pt x="42" y="0"/>
                    </a:lnTo>
                    <a:lnTo>
                      <a:pt x="42" y="1"/>
                    </a:lnTo>
                    <a:lnTo>
                      <a:pt x="42" y="0"/>
                    </a:lnTo>
                    <a:lnTo>
                      <a:pt x="42" y="0"/>
                    </a:lnTo>
                    <a:lnTo>
                      <a:pt x="42" y="1"/>
                    </a:lnTo>
                    <a:lnTo>
                      <a:pt x="42" y="1"/>
                    </a:lnTo>
                    <a:lnTo>
                      <a:pt x="43" y="1"/>
                    </a:lnTo>
                    <a:lnTo>
                      <a:pt x="43" y="1"/>
                    </a:lnTo>
                    <a:lnTo>
                      <a:pt x="43" y="1"/>
                    </a:lnTo>
                    <a:lnTo>
                      <a:pt x="43" y="1"/>
                    </a:lnTo>
                    <a:lnTo>
                      <a:pt x="43" y="1"/>
                    </a:lnTo>
                    <a:lnTo>
                      <a:pt x="43" y="1"/>
                    </a:lnTo>
                    <a:lnTo>
                      <a:pt x="43" y="1"/>
                    </a:lnTo>
                    <a:lnTo>
                      <a:pt x="43" y="1"/>
                    </a:lnTo>
                    <a:lnTo>
                      <a:pt x="43" y="1"/>
                    </a:lnTo>
                    <a:lnTo>
                      <a:pt x="43" y="1"/>
                    </a:lnTo>
                    <a:lnTo>
                      <a:pt x="43" y="1"/>
                    </a:lnTo>
                    <a:lnTo>
                      <a:pt x="43" y="1"/>
                    </a:lnTo>
                    <a:lnTo>
                      <a:pt x="43" y="1"/>
                    </a:lnTo>
                    <a:lnTo>
                      <a:pt x="43" y="1"/>
                    </a:lnTo>
                    <a:lnTo>
                      <a:pt x="43" y="1"/>
                    </a:lnTo>
                    <a:lnTo>
                      <a:pt x="44" y="1"/>
                    </a:lnTo>
                    <a:lnTo>
                      <a:pt x="44" y="1"/>
                    </a:lnTo>
                    <a:lnTo>
                      <a:pt x="44" y="1"/>
                    </a:lnTo>
                    <a:lnTo>
                      <a:pt x="44" y="1"/>
                    </a:lnTo>
                  </a:path>
                </a:pathLst>
              </a:custGeom>
              <a:noFill/>
              <a:ln w="0">
                <a:solidFill>
                  <a:srgbClr val="FFFF66"/>
                </a:solidFill>
                <a:prstDash val="solid"/>
                <a:round/>
                <a:headEnd/>
                <a:tailEnd/>
              </a:ln>
            </p:spPr>
            <p:txBody>
              <a:bodyPr/>
              <a:lstStyle/>
              <a:p>
                <a:endParaRPr lang="en-GB"/>
              </a:p>
            </p:txBody>
          </p:sp>
          <p:sp>
            <p:nvSpPr>
              <p:cNvPr id="214048" name="Freeform 32"/>
              <p:cNvSpPr>
                <a:spLocks/>
              </p:cNvSpPr>
              <p:nvPr/>
            </p:nvSpPr>
            <p:spPr bwMode="auto">
              <a:xfrm>
                <a:off x="-482" y="1928"/>
                <a:ext cx="359" cy="396"/>
              </a:xfrm>
              <a:custGeom>
                <a:avLst/>
                <a:gdLst/>
                <a:ahLst/>
                <a:cxnLst>
                  <a:cxn ang="0">
                    <a:pos x="1" y="2"/>
                  </a:cxn>
                  <a:cxn ang="0">
                    <a:pos x="2" y="2"/>
                  </a:cxn>
                  <a:cxn ang="0">
                    <a:pos x="2" y="2"/>
                  </a:cxn>
                  <a:cxn ang="0">
                    <a:pos x="3" y="1"/>
                  </a:cxn>
                  <a:cxn ang="0">
                    <a:pos x="3" y="1"/>
                  </a:cxn>
                  <a:cxn ang="0">
                    <a:pos x="5" y="1"/>
                  </a:cxn>
                  <a:cxn ang="0">
                    <a:pos x="6" y="1"/>
                  </a:cxn>
                  <a:cxn ang="0">
                    <a:pos x="6" y="2"/>
                  </a:cxn>
                  <a:cxn ang="0">
                    <a:pos x="6" y="1"/>
                  </a:cxn>
                  <a:cxn ang="0">
                    <a:pos x="6" y="1"/>
                  </a:cxn>
                  <a:cxn ang="0">
                    <a:pos x="7" y="1"/>
                  </a:cxn>
                  <a:cxn ang="0">
                    <a:pos x="8" y="1"/>
                  </a:cxn>
                  <a:cxn ang="0">
                    <a:pos x="9" y="2"/>
                  </a:cxn>
                  <a:cxn ang="0">
                    <a:pos x="9" y="2"/>
                  </a:cxn>
                  <a:cxn ang="0">
                    <a:pos x="10" y="8"/>
                  </a:cxn>
                  <a:cxn ang="0">
                    <a:pos x="11" y="13"/>
                  </a:cxn>
                  <a:cxn ang="0">
                    <a:pos x="12" y="18"/>
                  </a:cxn>
                  <a:cxn ang="0">
                    <a:pos x="12" y="21"/>
                  </a:cxn>
                  <a:cxn ang="0">
                    <a:pos x="13" y="24"/>
                  </a:cxn>
                  <a:cxn ang="0">
                    <a:pos x="14" y="26"/>
                  </a:cxn>
                  <a:cxn ang="0">
                    <a:pos x="14" y="27"/>
                  </a:cxn>
                  <a:cxn ang="0">
                    <a:pos x="15" y="28"/>
                  </a:cxn>
                  <a:cxn ang="0">
                    <a:pos x="15" y="29"/>
                  </a:cxn>
                  <a:cxn ang="0">
                    <a:pos x="16" y="32"/>
                  </a:cxn>
                  <a:cxn ang="0">
                    <a:pos x="17" y="34"/>
                  </a:cxn>
                  <a:cxn ang="0">
                    <a:pos x="18" y="35"/>
                  </a:cxn>
                  <a:cxn ang="0">
                    <a:pos x="19" y="36"/>
                  </a:cxn>
                  <a:cxn ang="0">
                    <a:pos x="20" y="37"/>
                  </a:cxn>
                  <a:cxn ang="0">
                    <a:pos x="20" y="37"/>
                  </a:cxn>
                  <a:cxn ang="0">
                    <a:pos x="20" y="37"/>
                  </a:cxn>
                  <a:cxn ang="0">
                    <a:pos x="21" y="37"/>
                  </a:cxn>
                  <a:cxn ang="0">
                    <a:pos x="22" y="37"/>
                  </a:cxn>
                  <a:cxn ang="0">
                    <a:pos x="23" y="39"/>
                  </a:cxn>
                  <a:cxn ang="0">
                    <a:pos x="23" y="39"/>
                  </a:cxn>
                  <a:cxn ang="0">
                    <a:pos x="24" y="40"/>
                  </a:cxn>
                  <a:cxn ang="0">
                    <a:pos x="24" y="39"/>
                  </a:cxn>
                  <a:cxn ang="0">
                    <a:pos x="25" y="39"/>
                  </a:cxn>
                  <a:cxn ang="0">
                    <a:pos x="26" y="40"/>
                  </a:cxn>
                  <a:cxn ang="0">
                    <a:pos x="26" y="41"/>
                  </a:cxn>
                  <a:cxn ang="0">
                    <a:pos x="27" y="40"/>
                  </a:cxn>
                  <a:cxn ang="0">
                    <a:pos x="28" y="40"/>
                  </a:cxn>
                  <a:cxn ang="0">
                    <a:pos x="30" y="41"/>
                  </a:cxn>
                  <a:cxn ang="0">
                    <a:pos x="31" y="42"/>
                  </a:cxn>
                  <a:cxn ang="0">
                    <a:pos x="31" y="42"/>
                  </a:cxn>
                  <a:cxn ang="0">
                    <a:pos x="32" y="42"/>
                  </a:cxn>
                  <a:cxn ang="0">
                    <a:pos x="33" y="42"/>
                  </a:cxn>
                  <a:cxn ang="0">
                    <a:pos x="33" y="42"/>
                  </a:cxn>
                  <a:cxn ang="0">
                    <a:pos x="35" y="42"/>
                  </a:cxn>
                  <a:cxn ang="0">
                    <a:pos x="35" y="42"/>
                  </a:cxn>
                  <a:cxn ang="0">
                    <a:pos x="36" y="43"/>
                  </a:cxn>
                  <a:cxn ang="0">
                    <a:pos x="37" y="43"/>
                  </a:cxn>
                  <a:cxn ang="0">
                    <a:pos x="37" y="43"/>
                  </a:cxn>
                  <a:cxn ang="0">
                    <a:pos x="38" y="42"/>
                  </a:cxn>
                  <a:cxn ang="0">
                    <a:pos x="39" y="43"/>
                  </a:cxn>
                  <a:cxn ang="0">
                    <a:pos x="41" y="43"/>
                  </a:cxn>
                  <a:cxn ang="0">
                    <a:pos x="42" y="42"/>
                  </a:cxn>
                  <a:cxn ang="0">
                    <a:pos x="43" y="43"/>
                  </a:cxn>
                  <a:cxn ang="0">
                    <a:pos x="43" y="43"/>
                  </a:cxn>
                  <a:cxn ang="0">
                    <a:pos x="45" y="43"/>
                  </a:cxn>
                </a:cxnLst>
                <a:rect l="0" t="0" r="r" b="b"/>
                <a:pathLst>
                  <a:path w="45" h="44">
                    <a:moveTo>
                      <a:pt x="0" y="2"/>
                    </a:move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3" y="2"/>
                    </a:lnTo>
                    <a:lnTo>
                      <a:pt x="3" y="1"/>
                    </a:lnTo>
                    <a:lnTo>
                      <a:pt x="3" y="2"/>
                    </a:lnTo>
                    <a:lnTo>
                      <a:pt x="3" y="1"/>
                    </a:lnTo>
                    <a:lnTo>
                      <a:pt x="3" y="1"/>
                    </a:lnTo>
                    <a:lnTo>
                      <a:pt x="3" y="2"/>
                    </a:lnTo>
                    <a:lnTo>
                      <a:pt x="3" y="2"/>
                    </a:lnTo>
                    <a:lnTo>
                      <a:pt x="3" y="1"/>
                    </a:lnTo>
                    <a:lnTo>
                      <a:pt x="3" y="2"/>
                    </a:lnTo>
                    <a:lnTo>
                      <a:pt x="3" y="2"/>
                    </a:lnTo>
                    <a:lnTo>
                      <a:pt x="3" y="1"/>
                    </a:lnTo>
                    <a:lnTo>
                      <a:pt x="3" y="1"/>
                    </a:lnTo>
                    <a:lnTo>
                      <a:pt x="3" y="2"/>
                    </a:lnTo>
                    <a:lnTo>
                      <a:pt x="3" y="1"/>
                    </a:lnTo>
                    <a:lnTo>
                      <a:pt x="3" y="2"/>
                    </a:lnTo>
                    <a:lnTo>
                      <a:pt x="4" y="2"/>
                    </a:lnTo>
                    <a:lnTo>
                      <a:pt x="4" y="1"/>
                    </a:lnTo>
                    <a:lnTo>
                      <a:pt x="4" y="2"/>
                    </a:lnTo>
                    <a:lnTo>
                      <a:pt x="4" y="1"/>
                    </a:lnTo>
                    <a:lnTo>
                      <a:pt x="4" y="1"/>
                    </a:lnTo>
                    <a:lnTo>
                      <a:pt x="4" y="1"/>
                    </a:lnTo>
                    <a:moveTo>
                      <a:pt x="5" y="1"/>
                    </a:moveTo>
                    <a:lnTo>
                      <a:pt x="5" y="1"/>
                    </a:lnTo>
                    <a:lnTo>
                      <a:pt x="5" y="1"/>
                    </a:lnTo>
                    <a:lnTo>
                      <a:pt x="5" y="2"/>
                    </a:lnTo>
                    <a:lnTo>
                      <a:pt x="5" y="1"/>
                    </a:lnTo>
                    <a:lnTo>
                      <a:pt x="5" y="2"/>
                    </a:lnTo>
                    <a:lnTo>
                      <a:pt x="5" y="1"/>
                    </a:lnTo>
                    <a:lnTo>
                      <a:pt x="5" y="1"/>
                    </a:lnTo>
                    <a:lnTo>
                      <a:pt x="5" y="2"/>
                    </a:lnTo>
                    <a:lnTo>
                      <a:pt x="5" y="1"/>
                    </a:lnTo>
                    <a:lnTo>
                      <a:pt x="6" y="1"/>
                    </a:lnTo>
                    <a:lnTo>
                      <a:pt x="6" y="2"/>
                    </a:lnTo>
                    <a:lnTo>
                      <a:pt x="6" y="1"/>
                    </a:lnTo>
                    <a:lnTo>
                      <a:pt x="6" y="2"/>
                    </a:lnTo>
                    <a:lnTo>
                      <a:pt x="6" y="1"/>
                    </a:lnTo>
                    <a:lnTo>
                      <a:pt x="6" y="2"/>
                    </a:lnTo>
                    <a:lnTo>
                      <a:pt x="6" y="1"/>
                    </a:lnTo>
                    <a:lnTo>
                      <a:pt x="6" y="2"/>
                    </a:lnTo>
                    <a:lnTo>
                      <a:pt x="6" y="1"/>
                    </a:lnTo>
                    <a:lnTo>
                      <a:pt x="6" y="2"/>
                    </a:lnTo>
                    <a:lnTo>
                      <a:pt x="6" y="2"/>
                    </a:lnTo>
                    <a:lnTo>
                      <a:pt x="6" y="1"/>
                    </a:lnTo>
                    <a:lnTo>
                      <a:pt x="6" y="2"/>
                    </a:lnTo>
                    <a:lnTo>
                      <a:pt x="6" y="1"/>
                    </a:lnTo>
                    <a:lnTo>
                      <a:pt x="6" y="2"/>
                    </a:lnTo>
                    <a:lnTo>
                      <a:pt x="6" y="1"/>
                    </a:lnTo>
                    <a:lnTo>
                      <a:pt x="6" y="2"/>
                    </a:lnTo>
                    <a:lnTo>
                      <a:pt x="6" y="1"/>
                    </a:lnTo>
                    <a:lnTo>
                      <a:pt x="6" y="1"/>
                    </a:lnTo>
                    <a:lnTo>
                      <a:pt x="6" y="1"/>
                    </a:lnTo>
                    <a:moveTo>
                      <a:pt x="6" y="1"/>
                    </a:moveTo>
                    <a:lnTo>
                      <a:pt x="6" y="2"/>
                    </a:lnTo>
                    <a:lnTo>
                      <a:pt x="6" y="1"/>
                    </a:lnTo>
                    <a:lnTo>
                      <a:pt x="6" y="2"/>
                    </a:lnTo>
                    <a:lnTo>
                      <a:pt x="6" y="1"/>
                    </a:lnTo>
                    <a:lnTo>
                      <a:pt x="6" y="2"/>
                    </a:lnTo>
                    <a:lnTo>
                      <a:pt x="6" y="1"/>
                    </a:lnTo>
                    <a:lnTo>
                      <a:pt x="6" y="2"/>
                    </a:lnTo>
                    <a:lnTo>
                      <a:pt x="6" y="1"/>
                    </a:lnTo>
                    <a:lnTo>
                      <a:pt x="6" y="2"/>
                    </a:lnTo>
                    <a:lnTo>
                      <a:pt x="6" y="1"/>
                    </a:lnTo>
                    <a:lnTo>
                      <a:pt x="6" y="2"/>
                    </a:lnTo>
                    <a:lnTo>
                      <a:pt x="6" y="1"/>
                    </a:lnTo>
                    <a:lnTo>
                      <a:pt x="7" y="2"/>
                    </a:lnTo>
                    <a:lnTo>
                      <a:pt x="7" y="1"/>
                    </a:lnTo>
                    <a:lnTo>
                      <a:pt x="7" y="2"/>
                    </a:lnTo>
                    <a:lnTo>
                      <a:pt x="7" y="2"/>
                    </a:lnTo>
                    <a:lnTo>
                      <a:pt x="7" y="1"/>
                    </a:lnTo>
                    <a:lnTo>
                      <a:pt x="7" y="2"/>
                    </a:lnTo>
                    <a:lnTo>
                      <a:pt x="7" y="2"/>
                    </a:lnTo>
                    <a:lnTo>
                      <a:pt x="7" y="1"/>
                    </a:lnTo>
                    <a:lnTo>
                      <a:pt x="7" y="2"/>
                    </a:lnTo>
                    <a:lnTo>
                      <a:pt x="7" y="1"/>
                    </a:lnTo>
                    <a:lnTo>
                      <a:pt x="7" y="2"/>
                    </a:lnTo>
                    <a:lnTo>
                      <a:pt x="7" y="2"/>
                    </a:lnTo>
                    <a:lnTo>
                      <a:pt x="7" y="1"/>
                    </a:lnTo>
                    <a:lnTo>
                      <a:pt x="7" y="2"/>
                    </a:lnTo>
                    <a:lnTo>
                      <a:pt x="7" y="1"/>
                    </a:lnTo>
                    <a:lnTo>
                      <a:pt x="7" y="2"/>
                    </a:lnTo>
                    <a:lnTo>
                      <a:pt x="7" y="1"/>
                    </a:lnTo>
                    <a:lnTo>
                      <a:pt x="7" y="2"/>
                    </a:lnTo>
                    <a:lnTo>
                      <a:pt x="7" y="2"/>
                    </a:lnTo>
                    <a:lnTo>
                      <a:pt x="8" y="1"/>
                    </a:lnTo>
                    <a:lnTo>
                      <a:pt x="8" y="2"/>
                    </a:lnTo>
                    <a:lnTo>
                      <a:pt x="8" y="2"/>
                    </a:lnTo>
                    <a:lnTo>
                      <a:pt x="8" y="1"/>
                    </a:lnTo>
                    <a:lnTo>
                      <a:pt x="8" y="2"/>
                    </a:lnTo>
                    <a:lnTo>
                      <a:pt x="8" y="2"/>
                    </a:lnTo>
                    <a:lnTo>
                      <a:pt x="8" y="2"/>
                    </a:lnTo>
                    <a:lnTo>
                      <a:pt x="8"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0"/>
                    </a:lnTo>
                    <a:lnTo>
                      <a:pt x="9" y="2"/>
                    </a:lnTo>
                    <a:lnTo>
                      <a:pt x="9" y="2"/>
                    </a:lnTo>
                    <a:cubicBezTo>
                      <a:pt x="10" y="4"/>
                      <a:pt x="10" y="6"/>
                      <a:pt x="10" y="7"/>
                    </a:cubicBezTo>
                    <a:lnTo>
                      <a:pt x="10" y="7"/>
                    </a:lnTo>
                    <a:lnTo>
                      <a:pt x="10" y="7"/>
                    </a:lnTo>
                    <a:lnTo>
                      <a:pt x="10" y="7"/>
                    </a:lnTo>
                    <a:lnTo>
                      <a:pt x="10" y="8"/>
                    </a:lnTo>
                    <a:lnTo>
                      <a:pt x="10" y="8"/>
                    </a:lnTo>
                    <a:lnTo>
                      <a:pt x="10" y="10"/>
                    </a:lnTo>
                    <a:lnTo>
                      <a:pt x="10" y="9"/>
                    </a:lnTo>
                    <a:lnTo>
                      <a:pt x="10" y="10"/>
                    </a:lnTo>
                    <a:lnTo>
                      <a:pt x="10" y="10"/>
                    </a:lnTo>
                    <a:lnTo>
                      <a:pt x="10" y="12"/>
                    </a:lnTo>
                    <a:lnTo>
                      <a:pt x="11" y="12"/>
                    </a:lnTo>
                    <a:lnTo>
                      <a:pt x="11" y="13"/>
                    </a:lnTo>
                    <a:lnTo>
                      <a:pt x="11" y="13"/>
                    </a:lnTo>
                    <a:lnTo>
                      <a:pt x="11" y="13"/>
                    </a:lnTo>
                    <a:lnTo>
                      <a:pt x="11" y="13"/>
                    </a:lnTo>
                    <a:cubicBezTo>
                      <a:pt x="11" y="14"/>
                      <a:pt x="11" y="15"/>
                      <a:pt x="11" y="15"/>
                    </a:cubicBezTo>
                    <a:lnTo>
                      <a:pt x="11" y="15"/>
                    </a:lnTo>
                    <a:lnTo>
                      <a:pt x="11" y="16"/>
                    </a:lnTo>
                    <a:lnTo>
                      <a:pt x="11" y="16"/>
                    </a:lnTo>
                    <a:lnTo>
                      <a:pt x="11" y="18"/>
                    </a:lnTo>
                    <a:lnTo>
                      <a:pt x="11" y="17"/>
                    </a:lnTo>
                    <a:lnTo>
                      <a:pt x="12" y="18"/>
                    </a:lnTo>
                    <a:lnTo>
                      <a:pt x="12" y="18"/>
                    </a:lnTo>
                    <a:lnTo>
                      <a:pt x="12" y="18"/>
                    </a:lnTo>
                    <a:lnTo>
                      <a:pt x="12" y="18"/>
                    </a:lnTo>
                    <a:lnTo>
                      <a:pt x="12" y="20"/>
                    </a:lnTo>
                    <a:lnTo>
                      <a:pt x="12" y="19"/>
                    </a:lnTo>
                    <a:lnTo>
                      <a:pt x="12" y="20"/>
                    </a:lnTo>
                    <a:lnTo>
                      <a:pt x="12" y="19"/>
                    </a:lnTo>
                    <a:lnTo>
                      <a:pt x="12" y="21"/>
                    </a:lnTo>
                    <a:lnTo>
                      <a:pt x="12" y="20"/>
                    </a:lnTo>
                    <a:lnTo>
                      <a:pt x="12" y="21"/>
                    </a:lnTo>
                    <a:lnTo>
                      <a:pt x="12" y="21"/>
                    </a:lnTo>
                    <a:lnTo>
                      <a:pt x="12" y="21"/>
                    </a:lnTo>
                    <a:lnTo>
                      <a:pt x="13" y="21"/>
                    </a:lnTo>
                    <a:lnTo>
                      <a:pt x="13" y="22"/>
                    </a:lnTo>
                    <a:lnTo>
                      <a:pt x="13" y="22"/>
                    </a:lnTo>
                    <a:lnTo>
                      <a:pt x="13" y="21"/>
                    </a:lnTo>
                    <a:lnTo>
                      <a:pt x="13" y="22"/>
                    </a:lnTo>
                    <a:lnTo>
                      <a:pt x="13" y="22"/>
                    </a:lnTo>
                    <a:lnTo>
                      <a:pt x="13" y="23"/>
                    </a:lnTo>
                    <a:lnTo>
                      <a:pt x="13" y="23"/>
                    </a:lnTo>
                    <a:lnTo>
                      <a:pt x="13" y="24"/>
                    </a:lnTo>
                    <a:lnTo>
                      <a:pt x="13" y="24"/>
                    </a:lnTo>
                    <a:lnTo>
                      <a:pt x="13" y="24"/>
                    </a:lnTo>
                    <a:lnTo>
                      <a:pt x="13" y="24"/>
                    </a:lnTo>
                    <a:lnTo>
                      <a:pt x="13" y="25"/>
                    </a:lnTo>
                    <a:lnTo>
                      <a:pt x="14" y="25"/>
                    </a:lnTo>
                    <a:lnTo>
                      <a:pt x="14" y="26"/>
                    </a:lnTo>
                    <a:lnTo>
                      <a:pt x="14" y="25"/>
                    </a:lnTo>
                    <a:lnTo>
                      <a:pt x="14" y="26"/>
                    </a:lnTo>
                    <a:lnTo>
                      <a:pt x="14" y="26"/>
                    </a:lnTo>
                    <a:lnTo>
                      <a:pt x="14" y="26"/>
                    </a:lnTo>
                    <a:lnTo>
                      <a:pt x="14" y="26"/>
                    </a:lnTo>
                    <a:lnTo>
                      <a:pt x="14" y="26"/>
                    </a:lnTo>
                    <a:lnTo>
                      <a:pt x="14" y="26"/>
                    </a:lnTo>
                    <a:lnTo>
                      <a:pt x="14" y="26"/>
                    </a:lnTo>
                    <a:lnTo>
                      <a:pt x="14" y="26"/>
                    </a:lnTo>
                    <a:lnTo>
                      <a:pt x="14" y="27"/>
                    </a:lnTo>
                    <a:lnTo>
                      <a:pt x="14" y="26"/>
                    </a:lnTo>
                    <a:lnTo>
                      <a:pt x="14" y="27"/>
                    </a:lnTo>
                    <a:lnTo>
                      <a:pt x="14" y="26"/>
                    </a:lnTo>
                    <a:lnTo>
                      <a:pt x="14" y="27"/>
                    </a:lnTo>
                    <a:lnTo>
                      <a:pt x="14" y="27"/>
                    </a:lnTo>
                    <a:lnTo>
                      <a:pt x="14" y="28"/>
                    </a:lnTo>
                    <a:lnTo>
                      <a:pt x="15" y="28"/>
                    </a:lnTo>
                    <a:lnTo>
                      <a:pt x="15" y="27"/>
                    </a:lnTo>
                    <a:lnTo>
                      <a:pt x="15" y="28"/>
                    </a:lnTo>
                    <a:lnTo>
                      <a:pt x="15" y="28"/>
                    </a:lnTo>
                    <a:lnTo>
                      <a:pt x="15" y="27"/>
                    </a:lnTo>
                    <a:lnTo>
                      <a:pt x="15" y="29"/>
                    </a:lnTo>
                    <a:lnTo>
                      <a:pt x="15" y="28"/>
                    </a:lnTo>
                    <a:lnTo>
                      <a:pt x="15" y="29"/>
                    </a:lnTo>
                    <a:lnTo>
                      <a:pt x="15" y="28"/>
                    </a:lnTo>
                    <a:lnTo>
                      <a:pt x="15" y="29"/>
                    </a:lnTo>
                    <a:lnTo>
                      <a:pt x="15" y="29"/>
                    </a:lnTo>
                    <a:lnTo>
                      <a:pt x="15" y="29"/>
                    </a:lnTo>
                    <a:lnTo>
                      <a:pt x="15" y="29"/>
                    </a:lnTo>
                    <a:lnTo>
                      <a:pt x="15" y="29"/>
                    </a:lnTo>
                    <a:lnTo>
                      <a:pt x="15" y="29"/>
                    </a:lnTo>
                    <a:lnTo>
                      <a:pt x="15" y="29"/>
                    </a:lnTo>
                    <a:lnTo>
                      <a:pt x="15" y="29"/>
                    </a:lnTo>
                    <a:lnTo>
                      <a:pt x="15" y="30"/>
                    </a:lnTo>
                    <a:lnTo>
                      <a:pt x="15" y="29"/>
                    </a:lnTo>
                    <a:lnTo>
                      <a:pt x="15" y="30"/>
                    </a:lnTo>
                    <a:lnTo>
                      <a:pt x="16" y="30"/>
                    </a:lnTo>
                    <a:lnTo>
                      <a:pt x="16" y="31"/>
                    </a:lnTo>
                    <a:lnTo>
                      <a:pt x="16" y="30"/>
                    </a:lnTo>
                    <a:lnTo>
                      <a:pt x="16" y="32"/>
                    </a:lnTo>
                    <a:lnTo>
                      <a:pt x="16" y="31"/>
                    </a:lnTo>
                    <a:lnTo>
                      <a:pt x="16" y="32"/>
                    </a:lnTo>
                    <a:lnTo>
                      <a:pt x="16" y="32"/>
                    </a:lnTo>
                    <a:lnTo>
                      <a:pt x="16" y="32"/>
                    </a:lnTo>
                    <a:lnTo>
                      <a:pt x="16" y="32"/>
                    </a:lnTo>
                    <a:lnTo>
                      <a:pt x="16" y="32"/>
                    </a:lnTo>
                    <a:lnTo>
                      <a:pt x="17" y="32"/>
                    </a:lnTo>
                    <a:lnTo>
                      <a:pt x="17" y="33"/>
                    </a:lnTo>
                    <a:lnTo>
                      <a:pt x="17" y="32"/>
                    </a:lnTo>
                    <a:lnTo>
                      <a:pt x="17" y="33"/>
                    </a:lnTo>
                    <a:lnTo>
                      <a:pt x="17" y="33"/>
                    </a:lnTo>
                    <a:moveTo>
                      <a:pt x="17" y="33"/>
                    </a:moveTo>
                    <a:lnTo>
                      <a:pt x="17" y="34"/>
                    </a:lnTo>
                    <a:lnTo>
                      <a:pt x="17" y="33"/>
                    </a:lnTo>
                    <a:lnTo>
                      <a:pt x="17" y="34"/>
                    </a:lnTo>
                    <a:lnTo>
                      <a:pt x="17" y="34"/>
                    </a:lnTo>
                    <a:moveTo>
                      <a:pt x="18" y="34"/>
                    </a:moveTo>
                    <a:lnTo>
                      <a:pt x="18" y="34"/>
                    </a:lnTo>
                    <a:lnTo>
                      <a:pt x="18" y="34"/>
                    </a:lnTo>
                    <a:moveTo>
                      <a:pt x="18" y="35"/>
                    </a:moveTo>
                    <a:lnTo>
                      <a:pt x="18" y="35"/>
                    </a:lnTo>
                    <a:lnTo>
                      <a:pt x="18" y="35"/>
                    </a:lnTo>
                    <a:moveTo>
                      <a:pt x="18" y="35"/>
                    </a:moveTo>
                    <a:lnTo>
                      <a:pt x="18" y="35"/>
                    </a:lnTo>
                    <a:lnTo>
                      <a:pt x="18" y="35"/>
                    </a:lnTo>
                    <a:lnTo>
                      <a:pt x="18" y="36"/>
                    </a:lnTo>
                    <a:lnTo>
                      <a:pt x="18" y="35"/>
                    </a:lnTo>
                    <a:lnTo>
                      <a:pt x="18" y="36"/>
                    </a:lnTo>
                    <a:lnTo>
                      <a:pt x="18" y="35"/>
                    </a:lnTo>
                    <a:moveTo>
                      <a:pt x="19" y="35"/>
                    </a:moveTo>
                    <a:lnTo>
                      <a:pt x="19" y="36"/>
                    </a:lnTo>
                    <a:lnTo>
                      <a:pt x="19" y="36"/>
                    </a:lnTo>
                    <a:lnTo>
                      <a:pt x="19" y="36"/>
                    </a:lnTo>
                    <a:moveTo>
                      <a:pt x="19" y="36"/>
                    </a:moveTo>
                    <a:lnTo>
                      <a:pt x="19" y="36"/>
                    </a:lnTo>
                    <a:lnTo>
                      <a:pt x="19" y="36"/>
                    </a:lnTo>
                    <a:lnTo>
                      <a:pt x="19" y="37"/>
                    </a:lnTo>
                    <a:lnTo>
                      <a:pt x="19" y="36"/>
                    </a:lnTo>
                    <a:lnTo>
                      <a:pt x="19" y="37"/>
                    </a:lnTo>
                    <a:lnTo>
                      <a:pt x="19" y="36"/>
                    </a:lnTo>
                    <a:lnTo>
                      <a:pt x="19" y="37"/>
                    </a:lnTo>
                    <a:lnTo>
                      <a:pt x="19" y="37"/>
                    </a:lnTo>
                    <a:lnTo>
                      <a:pt x="19" y="36"/>
                    </a:lnTo>
                    <a:moveTo>
                      <a:pt x="20" y="36"/>
                    </a:moveTo>
                    <a:lnTo>
                      <a:pt x="20" y="37"/>
                    </a:lnTo>
                    <a:lnTo>
                      <a:pt x="20" y="36"/>
                    </a:lnTo>
                    <a:lnTo>
                      <a:pt x="20" y="37"/>
                    </a:lnTo>
                    <a:lnTo>
                      <a:pt x="20" y="37"/>
                    </a:lnTo>
                    <a:lnTo>
                      <a:pt x="20" y="36"/>
                    </a:lnTo>
                    <a:moveTo>
                      <a:pt x="20" y="36"/>
                    </a:moveTo>
                    <a:lnTo>
                      <a:pt x="20" y="37"/>
                    </a:lnTo>
                    <a:lnTo>
                      <a:pt x="20" y="36"/>
                    </a:lnTo>
                    <a:lnTo>
                      <a:pt x="20" y="37"/>
                    </a:lnTo>
                    <a:lnTo>
                      <a:pt x="20" y="37"/>
                    </a:lnTo>
                    <a:lnTo>
                      <a:pt x="20" y="37"/>
                    </a:lnTo>
                    <a:moveTo>
                      <a:pt x="20" y="37"/>
                    </a:moveTo>
                    <a:lnTo>
                      <a:pt x="20" y="37"/>
                    </a:lnTo>
                    <a:lnTo>
                      <a:pt x="20" y="37"/>
                    </a:lnTo>
                    <a:lnTo>
                      <a:pt x="20" y="37"/>
                    </a:lnTo>
                    <a:lnTo>
                      <a:pt x="20" y="37"/>
                    </a:lnTo>
                    <a:lnTo>
                      <a:pt x="20" y="37"/>
                    </a:lnTo>
                    <a:moveTo>
                      <a:pt x="20" y="37"/>
                    </a:moveTo>
                    <a:lnTo>
                      <a:pt x="20" y="37"/>
                    </a:lnTo>
                    <a:lnTo>
                      <a:pt x="20" y="37"/>
                    </a:lnTo>
                    <a:lnTo>
                      <a:pt x="20" y="37"/>
                    </a:lnTo>
                    <a:lnTo>
                      <a:pt x="20" y="37"/>
                    </a:lnTo>
                    <a:lnTo>
                      <a:pt x="20" y="37"/>
                    </a:lnTo>
                    <a:lnTo>
                      <a:pt x="20" y="37"/>
                    </a:lnTo>
                    <a:lnTo>
                      <a:pt x="21" y="37"/>
                    </a:lnTo>
                    <a:lnTo>
                      <a:pt x="21" y="38"/>
                    </a:lnTo>
                    <a:lnTo>
                      <a:pt x="21" y="37"/>
                    </a:lnTo>
                    <a:lnTo>
                      <a:pt x="21" y="38"/>
                    </a:lnTo>
                    <a:lnTo>
                      <a:pt x="21" y="37"/>
                    </a:lnTo>
                    <a:lnTo>
                      <a:pt x="21" y="38"/>
                    </a:lnTo>
                    <a:lnTo>
                      <a:pt x="21" y="37"/>
                    </a:lnTo>
                    <a:lnTo>
                      <a:pt x="21" y="38"/>
                    </a:lnTo>
                    <a:lnTo>
                      <a:pt x="21" y="38"/>
                    </a:lnTo>
                    <a:lnTo>
                      <a:pt x="21" y="37"/>
                    </a:lnTo>
                    <a:lnTo>
                      <a:pt x="21" y="37"/>
                    </a:lnTo>
                    <a:lnTo>
                      <a:pt x="21" y="38"/>
                    </a:lnTo>
                    <a:lnTo>
                      <a:pt x="21" y="37"/>
                    </a:lnTo>
                    <a:lnTo>
                      <a:pt x="22" y="37"/>
                    </a:lnTo>
                    <a:lnTo>
                      <a:pt x="22" y="38"/>
                    </a:lnTo>
                    <a:lnTo>
                      <a:pt x="22" y="37"/>
                    </a:lnTo>
                    <a:lnTo>
                      <a:pt x="22" y="37"/>
                    </a:lnTo>
                    <a:lnTo>
                      <a:pt x="22" y="38"/>
                    </a:lnTo>
                    <a:lnTo>
                      <a:pt x="22" y="37"/>
                    </a:lnTo>
                    <a:lnTo>
                      <a:pt x="22" y="38"/>
                    </a:lnTo>
                    <a:lnTo>
                      <a:pt x="22" y="38"/>
                    </a:lnTo>
                    <a:lnTo>
                      <a:pt x="22" y="37"/>
                    </a:lnTo>
                    <a:lnTo>
                      <a:pt x="22" y="38"/>
                    </a:lnTo>
                    <a:lnTo>
                      <a:pt x="23" y="38"/>
                    </a:lnTo>
                    <a:lnTo>
                      <a:pt x="23" y="39"/>
                    </a:lnTo>
                    <a:lnTo>
                      <a:pt x="23" y="38"/>
                    </a:lnTo>
                    <a:lnTo>
                      <a:pt x="23" y="39"/>
                    </a:lnTo>
                    <a:lnTo>
                      <a:pt x="23" y="38"/>
                    </a:lnTo>
                    <a:lnTo>
                      <a:pt x="23" y="39"/>
                    </a:lnTo>
                    <a:lnTo>
                      <a:pt x="23" y="38"/>
                    </a:lnTo>
                    <a:lnTo>
                      <a:pt x="23" y="39"/>
                    </a:lnTo>
                    <a:lnTo>
                      <a:pt x="23" y="38"/>
                    </a:lnTo>
                    <a:lnTo>
                      <a:pt x="23" y="39"/>
                    </a:lnTo>
                    <a:lnTo>
                      <a:pt x="23" y="39"/>
                    </a:lnTo>
                    <a:lnTo>
                      <a:pt x="23" y="38"/>
                    </a:lnTo>
                    <a:lnTo>
                      <a:pt x="23" y="39"/>
                    </a:lnTo>
                    <a:lnTo>
                      <a:pt x="23" y="39"/>
                    </a:lnTo>
                    <a:lnTo>
                      <a:pt x="23" y="40"/>
                    </a:lnTo>
                    <a:lnTo>
                      <a:pt x="24" y="40"/>
                    </a:lnTo>
                    <a:lnTo>
                      <a:pt x="24" y="39"/>
                    </a:lnTo>
                    <a:lnTo>
                      <a:pt x="24" y="40"/>
                    </a:lnTo>
                    <a:lnTo>
                      <a:pt x="24" y="40"/>
                    </a:lnTo>
                    <a:lnTo>
                      <a:pt x="24" y="39"/>
                    </a:lnTo>
                    <a:lnTo>
                      <a:pt x="24" y="40"/>
                    </a:lnTo>
                    <a:lnTo>
                      <a:pt x="24" y="39"/>
                    </a:lnTo>
                    <a:lnTo>
                      <a:pt x="24" y="39"/>
                    </a:lnTo>
                    <a:lnTo>
                      <a:pt x="24" y="40"/>
                    </a:lnTo>
                    <a:lnTo>
                      <a:pt x="24" y="39"/>
                    </a:lnTo>
                    <a:lnTo>
                      <a:pt x="24" y="40"/>
                    </a:lnTo>
                    <a:lnTo>
                      <a:pt x="24" y="39"/>
                    </a:lnTo>
                    <a:lnTo>
                      <a:pt x="24" y="40"/>
                    </a:lnTo>
                    <a:lnTo>
                      <a:pt x="24" y="40"/>
                    </a:lnTo>
                    <a:lnTo>
                      <a:pt x="24" y="39"/>
                    </a:lnTo>
                    <a:lnTo>
                      <a:pt x="24" y="40"/>
                    </a:lnTo>
                    <a:lnTo>
                      <a:pt x="24" y="39"/>
                    </a:lnTo>
                    <a:lnTo>
                      <a:pt x="24" y="40"/>
                    </a:lnTo>
                    <a:lnTo>
                      <a:pt x="24" y="39"/>
                    </a:lnTo>
                    <a:lnTo>
                      <a:pt x="24" y="40"/>
                    </a:lnTo>
                    <a:lnTo>
                      <a:pt x="24" y="39"/>
                    </a:lnTo>
                    <a:lnTo>
                      <a:pt x="24" y="40"/>
                    </a:lnTo>
                    <a:lnTo>
                      <a:pt x="25" y="40"/>
                    </a:lnTo>
                    <a:lnTo>
                      <a:pt x="25" y="39"/>
                    </a:lnTo>
                    <a:lnTo>
                      <a:pt x="25" y="40"/>
                    </a:lnTo>
                    <a:lnTo>
                      <a:pt x="25" y="39"/>
                    </a:lnTo>
                    <a:lnTo>
                      <a:pt x="25" y="40"/>
                    </a:lnTo>
                    <a:lnTo>
                      <a:pt x="25" y="40"/>
                    </a:lnTo>
                    <a:lnTo>
                      <a:pt x="25" y="39"/>
                    </a:lnTo>
                    <a:lnTo>
                      <a:pt x="25" y="40"/>
                    </a:lnTo>
                    <a:lnTo>
                      <a:pt x="25" y="40"/>
                    </a:lnTo>
                    <a:lnTo>
                      <a:pt x="25" y="40"/>
                    </a:lnTo>
                    <a:lnTo>
                      <a:pt x="25" y="40"/>
                    </a:lnTo>
                    <a:lnTo>
                      <a:pt x="25" y="40"/>
                    </a:lnTo>
                    <a:lnTo>
                      <a:pt x="25" y="40"/>
                    </a:lnTo>
                    <a:lnTo>
                      <a:pt x="26" y="40"/>
                    </a:lnTo>
                    <a:lnTo>
                      <a:pt x="26" y="40"/>
                    </a:lnTo>
                    <a:lnTo>
                      <a:pt x="26" y="40"/>
                    </a:lnTo>
                    <a:lnTo>
                      <a:pt x="26" y="40"/>
                    </a:lnTo>
                    <a:lnTo>
                      <a:pt x="26" y="40"/>
                    </a:lnTo>
                    <a:lnTo>
                      <a:pt x="26" y="40"/>
                    </a:lnTo>
                    <a:lnTo>
                      <a:pt x="26" y="40"/>
                    </a:lnTo>
                    <a:lnTo>
                      <a:pt x="26" y="40"/>
                    </a:lnTo>
                    <a:lnTo>
                      <a:pt x="26" y="40"/>
                    </a:lnTo>
                    <a:lnTo>
                      <a:pt x="26" y="40"/>
                    </a:lnTo>
                    <a:lnTo>
                      <a:pt x="26" y="40"/>
                    </a:lnTo>
                    <a:lnTo>
                      <a:pt x="26" y="40"/>
                    </a:lnTo>
                    <a:lnTo>
                      <a:pt x="26" y="40"/>
                    </a:lnTo>
                    <a:lnTo>
                      <a:pt x="26" y="41"/>
                    </a:lnTo>
                    <a:lnTo>
                      <a:pt x="26" y="40"/>
                    </a:lnTo>
                    <a:lnTo>
                      <a:pt x="27" y="40"/>
                    </a:lnTo>
                    <a:lnTo>
                      <a:pt x="27" y="41"/>
                    </a:lnTo>
                    <a:lnTo>
                      <a:pt x="27" y="40"/>
                    </a:lnTo>
                    <a:lnTo>
                      <a:pt x="27" y="40"/>
                    </a:lnTo>
                    <a:lnTo>
                      <a:pt x="27" y="40"/>
                    </a:lnTo>
                    <a:lnTo>
                      <a:pt x="27" y="40"/>
                    </a:lnTo>
                    <a:lnTo>
                      <a:pt x="27" y="40"/>
                    </a:lnTo>
                    <a:lnTo>
                      <a:pt x="27" y="40"/>
                    </a:lnTo>
                    <a:lnTo>
                      <a:pt x="27" y="40"/>
                    </a:lnTo>
                    <a:lnTo>
                      <a:pt x="27" y="40"/>
                    </a:lnTo>
                    <a:lnTo>
                      <a:pt x="28" y="40"/>
                    </a:lnTo>
                    <a:lnTo>
                      <a:pt x="28" y="40"/>
                    </a:lnTo>
                    <a:lnTo>
                      <a:pt x="28" y="40"/>
                    </a:lnTo>
                    <a:lnTo>
                      <a:pt x="28" y="40"/>
                    </a:lnTo>
                    <a:lnTo>
                      <a:pt x="28" y="40"/>
                    </a:lnTo>
                    <a:lnTo>
                      <a:pt x="28" y="40"/>
                    </a:lnTo>
                    <a:lnTo>
                      <a:pt x="28" y="40"/>
                    </a:lnTo>
                    <a:lnTo>
                      <a:pt x="28" y="41"/>
                    </a:lnTo>
                    <a:lnTo>
                      <a:pt x="28" y="40"/>
                    </a:lnTo>
                    <a:lnTo>
                      <a:pt x="28" y="41"/>
                    </a:lnTo>
                    <a:lnTo>
                      <a:pt x="30" y="41"/>
                    </a:lnTo>
                    <a:lnTo>
                      <a:pt x="30" y="42"/>
                    </a:lnTo>
                    <a:lnTo>
                      <a:pt x="30" y="41"/>
                    </a:lnTo>
                    <a:lnTo>
                      <a:pt x="30" y="42"/>
                    </a:lnTo>
                    <a:lnTo>
                      <a:pt x="30" y="41"/>
                    </a:lnTo>
                    <a:lnTo>
                      <a:pt x="30" y="42"/>
                    </a:lnTo>
                    <a:lnTo>
                      <a:pt x="30" y="41"/>
                    </a:lnTo>
                    <a:lnTo>
                      <a:pt x="30" y="42"/>
                    </a:lnTo>
                    <a:lnTo>
                      <a:pt x="30" y="41"/>
                    </a:lnTo>
                    <a:lnTo>
                      <a:pt x="30" y="42"/>
                    </a:lnTo>
                    <a:lnTo>
                      <a:pt x="31" y="42"/>
                    </a:lnTo>
                    <a:lnTo>
                      <a:pt x="31" y="42"/>
                    </a:lnTo>
                    <a:lnTo>
                      <a:pt x="31" y="42"/>
                    </a:lnTo>
                    <a:lnTo>
                      <a:pt x="31" y="42"/>
                    </a:lnTo>
                    <a:lnTo>
                      <a:pt x="31" y="42"/>
                    </a:lnTo>
                    <a:lnTo>
                      <a:pt x="31" y="42"/>
                    </a:lnTo>
                    <a:lnTo>
                      <a:pt x="31" y="42"/>
                    </a:lnTo>
                    <a:lnTo>
                      <a:pt x="31" y="42"/>
                    </a:lnTo>
                    <a:lnTo>
                      <a:pt x="31" y="42"/>
                    </a:lnTo>
                    <a:lnTo>
                      <a:pt x="31" y="42"/>
                    </a:lnTo>
                    <a:lnTo>
                      <a:pt x="31" y="42"/>
                    </a:lnTo>
                    <a:lnTo>
                      <a:pt x="31" y="42"/>
                    </a:lnTo>
                    <a:lnTo>
                      <a:pt x="31" y="42"/>
                    </a:lnTo>
                    <a:lnTo>
                      <a:pt x="31" y="42"/>
                    </a:lnTo>
                    <a:lnTo>
                      <a:pt x="31" y="42"/>
                    </a:lnTo>
                    <a:lnTo>
                      <a:pt x="31" y="42"/>
                    </a:lnTo>
                    <a:lnTo>
                      <a:pt x="31" y="42"/>
                    </a:lnTo>
                    <a:lnTo>
                      <a:pt x="31" y="42"/>
                    </a:lnTo>
                    <a:lnTo>
                      <a:pt x="31" y="42"/>
                    </a:lnTo>
                    <a:lnTo>
                      <a:pt x="31" y="42"/>
                    </a:lnTo>
                    <a:lnTo>
                      <a:pt x="31" y="42"/>
                    </a:lnTo>
                    <a:lnTo>
                      <a:pt x="32" y="42"/>
                    </a:lnTo>
                    <a:lnTo>
                      <a:pt x="32" y="42"/>
                    </a:lnTo>
                    <a:lnTo>
                      <a:pt x="32" y="42"/>
                    </a:lnTo>
                    <a:lnTo>
                      <a:pt x="32" y="42"/>
                    </a:lnTo>
                    <a:lnTo>
                      <a:pt x="32" y="42"/>
                    </a:lnTo>
                    <a:lnTo>
                      <a:pt x="32" y="42"/>
                    </a:lnTo>
                    <a:lnTo>
                      <a:pt x="32" y="42"/>
                    </a:lnTo>
                    <a:lnTo>
                      <a:pt x="32" y="42"/>
                    </a:lnTo>
                    <a:lnTo>
                      <a:pt x="32" y="42"/>
                    </a:lnTo>
                    <a:lnTo>
                      <a:pt x="32" y="42"/>
                    </a:lnTo>
                    <a:lnTo>
                      <a:pt x="32" y="42"/>
                    </a:lnTo>
                    <a:lnTo>
                      <a:pt x="32" y="42"/>
                    </a:lnTo>
                    <a:lnTo>
                      <a:pt x="32" y="42"/>
                    </a:lnTo>
                    <a:lnTo>
                      <a:pt x="32" y="42"/>
                    </a:lnTo>
                    <a:lnTo>
                      <a:pt x="32" y="42"/>
                    </a:lnTo>
                    <a:lnTo>
                      <a:pt x="32" y="42"/>
                    </a:lnTo>
                    <a:lnTo>
                      <a:pt x="32" y="42"/>
                    </a:lnTo>
                    <a:lnTo>
                      <a:pt x="33" y="42"/>
                    </a:lnTo>
                    <a:lnTo>
                      <a:pt x="33" y="42"/>
                    </a:lnTo>
                    <a:lnTo>
                      <a:pt x="33" y="42"/>
                    </a:lnTo>
                    <a:lnTo>
                      <a:pt x="33" y="42"/>
                    </a:lnTo>
                    <a:lnTo>
                      <a:pt x="33" y="42"/>
                    </a:lnTo>
                    <a:lnTo>
                      <a:pt x="33" y="42"/>
                    </a:lnTo>
                    <a:lnTo>
                      <a:pt x="33" y="43"/>
                    </a:lnTo>
                    <a:lnTo>
                      <a:pt x="33" y="42"/>
                    </a:lnTo>
                    <a:lnTo>
                      <a:pt x="33" y="42"/>
                    </a:lnTo>
                    <a:lnTo>
                      <a:pt x="33" y="43"/>
                    </a:lnTo>
                    <a:lnTo>
                      <a:pt x="33" y="42"/>
                    </a:lnTo>
                    <a:lnTo>
                      <a:pt x="34" y="42"/>
                    </a:lnTo>
                    <a:lnTo>
                      <a:pt x="34" y="43"/>
                    </a:lnTo>
                    <a:lnTo>
                      <a:pt x="34" y="42"/>
                    </a:lnTo>
                    <a:lnTo>
                      <a:pt x="34" y="43"/>
                    </a:lnTo>
                    <a:moveTo>
                      <a:pt x="34" y="43"/>
                    </a:moveTo>
                    <a:lnTo>
                      <a:pt x="34" y="42"/>
                    </a:lnTo>
                    <a:lnTo>
                      <a:pt x="34" y="42"/>
                    </a:lnTo>
                    <a:lnTo>
                      <a:pt x="34" y="43"/>
                    </a:lnTo>
                    <a:lnTo>
                      <a:pt x="34" y="42"/>
                    </a:lnTo>
                    <a:lnTo>
                      <a:pt x="35" y="42"/>
                    </a:lnTo>
                    <a:lnTo>
                      <a:pt x="35" y="43"/>
                    </a:lnTo>
                    <a:moveTo>
                      <a:pt x="35" y="43"/>
                    </a:moveTo>
                    <a:lnTo>
                      <a:pt x="35" y="42"/>
                    </a:lnTo>
                    <a:lnTo>
                      <a:pt x="35" y="42"/>
                    </a:lnTo>
                    <a:lnTo>
                      <a:pt x="35" y="43"/>
                    </a:lnTo>
                    <a:moveTo>
                      <a:pt x="35" y="43"/>
                    </a:moveTo>
                    <a:lnTo>
                      <a:pt x="35" y="42"/>
                    </a:lnTo>
                    <a:lnTo>
                      <a:pt x="35" y="42"/>
                    </a:lnTo>
                    <a:lnTo>
                      <a:pt x="35" y="43"/>
                    </a:lnTo>
                    <a:lnTo>
                      <a:pt x="35" y="42"/>
                    </a:lnTo>
                    <a:lnTo>
                      <a:pt x="35" y="43"/>
                    </a:lnTo>
                    <a:lnTo>
                      <a:pt x="35" y="42"/>
                    </a:lnTo>
                    <a:lnTo>
                      <a:pt x="35" y="43"/>
                    </a:lnTo>
                    <a:lnTo>
                      <a:pt x="35" y="42"/>
                    </a:lnTo>
                    <a:lnTo>
                      <a:pt x="35" y="43"/>
                    </a:lnTo>
                    <a:lnTo>
                      <a:pt x="36" y="43"/>
                    </a:lnTo>
                    <a:lnTo>
                      <a:pt x="36" y="42"/>
                    </a:lnTo>
                    <a:lnTo>
                      <a:pt x="36" y="43"/>
                    </a:lnTo>
                    <a:lnTo>
                      <a:pt x="36" y="42"/>
                    </a:lnTo>
                    <a:lnTo>
                      <a:pt x="36" y="43"/>
                    </a:lnTo>
                    <a:lnTo>
                      <a:pt x="37" y="43"/>
                    </a:lnTo>
                    <a:lnTo>
                      <a:pt x="37" y="42"/>
                    </a:lnTo>
                    <a:lnTo>
                      <a:pt x="37" y="43"/>
                    </a:lnTo>
                    <a:lnTo>
                      <a:pt x="37" y="43"/>
                    </a:lnTo>
                    <a:lnTo>
                      <a:pt x="37" y="42"/>
                    </a:lnTo>
                    <a:lnTo>
                      <a:pt x="37" y="43"/>
                    </a:lnTo>
                    <a:lnTo>
                      <a:pt x="37" y="42"/>
                    </a:lnTo>
                    <a:lnTo>
                      <a:pt x="37" y="43"/>
                    </a:lnTo>
                    <a:lnTo>
                      <a:pt x="37" y="42"/>
                    </a:lnTo>
                    <a:lnTo>
                      <a:pt x="37" y="43"/>
                    </a:lnTo>
                    <a:lnTo>
                      <a:pt x="37" y="43"/>
                    </a:lnTo>
                    <a:lnTo>
                      <a:pt x="37" y="42"/>
                    </a:lnTo>
                    <a:lnTo>
                      <a:pt x="37" y="43"/>
                    </a:lnTo>
                    <a:lnTo>
                      <a:pt x="37" y="42"/>
                    </a:lnTo>
                    <a:lnTo>
                      <a:pt x="37" y="43"/>
                    </a:lnTo>
                    <a:lnTo>
                      <a:pt x="37" y="43"/>
                    </a:lnTo>
                    <a:lnTo>
                      <a:pt x="37" y="42"/>
                    </a:lnTo>
                    <a:lnTo>
                      <a:pt x="37" y="43"/>
                    </a:lnTo>
                    <a:lnTo>
                      <a:pt x="37" y="42"/>
                    </a:lnTo>
                    <a:lnTo>
                      <a:pt x="37" y="43"/>
                    </a:lnTo>
                    <a:lnTo>
                      <a:pt x="37" y="42"/>
                    </a:lnTo>
                    <a:lnTo>
                      <a:pt x="37" y="43"/>
                    </a:lnTo>
                    <a:lnTo>
                      <a:pt x="37" y="43"/>
                    </a:lnTo>
                    <a:lnTo>
                      <a:pt x="37" y="42"/>
                    </a:lnTo>
                    <a:lnTo>
                      <a:pt x="37" y="43"/>
                    </a:lnTo>
                    <a:lnTo>
                      <a:pt x="38" y="43"/>
                    </a:lnTo>
                    <a:lnTo>
                      <a:pt x="38" y="42"/>
                    </a:lnTo>
                    <a:lnTo>
                      <a:pt x="38" y="43"/>
                    </a:lnTo>
                    <a:lnTo>
                      <a:pt x="38" y="43"/>
                    </a:lnTo>
                    <a:lnTo>
                      <a:pt x="38" y="42"/>
                    </a:lnTo>
                    <a:lnTo>
                      <a:pt x="38" y="43"/>
                    </a:lnTo>
                    <a:lnTo>
                      <a:pt x="38" y="43"/>
                    </a:lnTo>
                    <a:lnTo>
                      <a:pt x="38" y="42"/>
                    </a:lnTo>
                    <a:lnTo>
                      <a:pt x="38" y="43"/>
                    </a:lnTo>
                    <a:lnTo>
                      <a:pt x="38" y="42"/>
                    </a:lnTo>
                    <a:lnTo>
                      <a:pt x="38" y="42"/>
                    </a:lnTo>
                    <a:lnTo>
                      <a:pt x="38" y="43"/>
                    </a:lnTo>
                    <a:lnTo>
                      <a:pt x="38" y="42"/>
                    </a:lnTo>
                    <a:lnTo>
                      <a:pt x="39" y="42"/>
                    </a:lnTo>
                    <a:lnTo>
                      <a:pt x="39" y="43"/>
                    </a:lnTo>
                    <a:lnTo>
                      <a:pt x="40" y="43"/>
                    </a:lnTo>
                    <a:lnTo>
                      <a:pt x="40" y="42"/>
                    </a:lnTo>
                    <a:lnTo>
                      <a:pt x="40" y="43"/>
                    </a:lnTo>
                    <a:lnTo>
                      <a:pt x="40" y="43"/>
                    </a:lnTo>
                    <a:lnTo>
                      <a:pt x="40" y="42"/>
                    </a:lnTo>
                    <a:lnTo>
                      <a:pt x="40" y="43"/>
                    </a:lnTo>
                    <a:lnTo>
                      <a:pt x="40" y="43"/>
                    </a:lnTo>
                    <a:lnTo>
                      <a:pt x="40" y="44"/>
                    </a:lnTo>
                    <a:lnTo>
                      <a:pt x="40" y="43"/>
                    </a:lnTo>
                    <a:lnTo>
                      <a:pt x="41" y="43"/>
                    </a:lnTo>
                    <a:lnTo>
                      <a:pt x="41" y="42"/>
                    </a:lnTo>
                    <a:lnTo>
                      <a:pt x="41" y="43"/>
                    </a:lnTo>
                    <a:lnTo>
                      <a:pt x="41" y="43"/>
                    </a:lnTo>
                    <a:lnTo>
                      <a:pt x="41" y="42"/>
                    </a:lnTo>
                    <a:lnTo>
                      <a:pt x="42" y="42"/>
                    </a:lnTo>
                    <a:lnTo>
                      <a:pt x="42" y="42"/>
                    </a:lnTo>
                    <a:lnTo>
                      <a:pt x="42" y="42"/>
                    </a:lnTo>
                    <a:lnTo>
                      <a:pt x="42" y="42"/>
                    </a:lnTo>
                    <a:lnTo>
                      <a:pt x="42" y="42"/>
                    </a:lnTo>
                    <a:lnTo>
                      <a:pt x="42" y="42"/>
                    </a:lnTo>
                    <a:lnTo>
                      <a:pt x="42" y="42"/>
                    </a:lnTo>
                    <a:lnTo>
                      <a:pt x="42" y="42"/>
                    </a:lnTo>
                    <a:lnTo>
                      <a:pt x="42" y="42"/>
                    </a:lnTo>
                    <a:lnTo>
                      <a:pt x="42" y="42"/>
                    </a:lnTo>
                    <a:lnTo>
                      <a:pt x="42" y="42"/>
                    </a:lnTo>
                    <a:lnTo>
                      <a:pt x="43" y="42"/>
                    </a:lnTo>
                    <a:lnTo>
                      <a:pt x="43" y="43"/>
                    </a:lnTo>
                    <a:lnTo>
                      <a:pt x="43" y="42"/>
                    </a:lnTo>
                    <a:lnTo>
                      <a:pt x="43" y="42"/>
                    </a:lnTo>
                    <a:lnTo>
                      <a:pt x="43" y="43"/>
                    </a:lnTo>
                    <a:lnTo>
                      <a:pt x="43" y="43"/>
                    </a:lnTo>
                    <a:lnTo>
                      <a:pt x="43" y="42"/>
                    </a:lnTo>
                    <a:lnTo>
                      <a:pt x="43" y="43"/>
                    </a:lnTo>
                    <a:lnTo>
                      <a:pt x="43" y="43"/>
                    </a:lnTo>
                    <a:lnTo>
                      <a:pt x="43" y="42"/>
                    </a:lnTo>
                    <a:lnTo>
                      <a:pt x="43" y="43"/>
                    </a:lnTo>
                    <a:lnTo>
                      <a:pt x="43" y="42"/>
                    </a:lnTo>
                    <a:lnTo>
                      <a:pt x="43" y="43"/>
                    </a:lnTo>
                    <a:lnTo>
                      <a:pt x="43" y="42"/>
                    </a:lnTo>
                    <a:lnTo>
                      <a:pt x="43" y="43"/>
                    </a:lnTo>
                    <a:lnTo>
                      <a:pt x="44" y="43"/>
                    </a:lnTo>
                    <a:lnTo>
                      <a:pt x="44" y="42"/>
                    </a:lnTo>
                    <a:lnTo>
                      <a:pt x="44" y="43"/>
                    </a:lnTo>
                    <a:lnTo>
                      <a:pt x="44" y="43"/>
                    </a:lnTo>
                    <a:lnTo>
                      <a:pt x="44" y="42"/>
                    </a:lnTo>
                    <a:lnTo>
                      <a:pt x="44" y="43"/>
                    </a:lnTo>
                    <a:lnTo>
                      <a:pt x="44" y="43"/>
                    </a:lnTo>
                    <a:lnTo>
                      <a:pt x="44" y="42"/>
                    </a:lnTo>
                    <a:lnTo>
                      <a:pt x="44" y="43"/>
                    </a:lnTo>
                    <a:lnTo>
                      <a:pt x="45" y="43"/>
                    </a:lnTo>
                    <a:lnTo>
                      <a:pt x="45" y="42"/>
                    </a:lnTo>
                    <a:lnTo>
                      <a:pt x="45" y="43"/>
                    </a:lnTo>
                    <a:lnTo>
                      <a:pt x="45" y="42"/>
                    </a:lnTo>
                    <a:lnTo>
                      <a:pt x="45" y="43"/>
                    </a:lnTo>
                    <a:lnTo>
                      <a:pt x="45" y="43"/>
                    </a:lnTo>
                  </a:path>
                </a:pathLst>
              </a:custGeom>
              <a:noFill/>
              <a:ln w="0">
                <a:solidFill>
                  <a:srgbClr val="FFFF66"/>
                </a:solidFill>
                <a:prstDash val="solid"/>
                <a:round/>
                <a:headEnd/>
                <a:tailEnd/>
              </a:ln>
            </p:spPr>
            <p:txBody>
              <a:bodyPr/>
              <a:lstStyle/>
              <a:p>
                <a:endParaRPr lang="en-GB"/>
              </a:p>
            </p:txBody>
          </p:sp>
          <p:sp>
            <p:nvSpPr>
              <p:cNvPr id="214049" name="Freeform 33"/>
              <p:cNvSpPr>
                <a:spLocks/>
              </p:cNvSpPr>
              <p:nvPr/>
            </p:nvSpPr>
            <p:spPr bwMode="auto">
              <a:xfrm>
                <a:off x="-123" y="2315"/>
                <a:ext cx="367" cy="18"/>
              </a:xfrm>
              <a:custGeom>
                <a:avLst/>
                <a:gdLst/>
                <a:ahLst/>
                <a:cxnLst>
                  <a:cxn ang="0">
                    <a:pos x="1" y="0"/>
                  </a:cxn>
                  <a:cxn ang="0">
                    <a:pos x="1" y="0"/>
                  </a:cxn>
                  <a:cxn ang="0">
                    <a:pos x="2" y="0"/>
                  </a:cxn>
                  <a:cxn ang="0">
                    <a:pos x="2" y="0"/>
                  </a:cxn>
                  <a:cxn ang="0">
                    <a:pos x="3" y="0"/>
                  </a:cxn>
                  <a:cxn ang="0">
                    <a:pos x="3" y="1"/>
                  </a:cxn>
                  <a:cxn ang="0">
                    <a:pos x="4" y="1"/>
                  </a:cxn>
                  <a:cxn ang="0">
                    <a:pos x="4" y="1"/>
                  </a:cxn>
                  <a:cxn ang="0">
                    <a:pos x="4" y="1"/>
                  </a:cxn>
                  <a:cxn ang="0">
                    <a:pos x="5" y="1"/>
                  </a:cxn>
                  <a:cxn ang="0">
                    <a:pos x="6" y="0"/>
                  </a:cxn>
                  <a:cxn ang="0">
                    <a:pos x="7" y="1"/>
                  </a:cxn>
                  <a:cxn ang="0">
                    <a:pos x="8" y="1"/>
                  </a:cxn>
                  <a:cxn ang="0">
                    <a:pos x="8" y="1"/>
                  </a:cxn>
                  <a:cxn ang="0">
                    <a:pos x="9" y="1"/>
                  </a:cxn>
                  <a:cxn ang="0">
                    <a:pos x="9" y="2"/>
                  </a:cxn>
                  <a:cxn ang="0">
                    <a:pos x="10" y="2"/>
                  </a:cxn>
                  <a:cxn ang="0">
                    <a:pos x="11" y="2"/>
                  </a:cxn>
                  <a:cxn ang="0">
                    <a:pos x="12" y="1"/>
                  </a:cxn>
                  <a:cxn ang="0">
                    <a:pos x="12" y="1"/>
                  </a:cxn>
                  <a:cxn ang="0">
                    <a:pos x="13" y="1"/>
                  </a:cxn>
                  <a:cxn ang="0">
                    <a:pos x="14" y="2"/>
                  </a:cxn>
                  <a:cxn ang="0">
                    <a:pos x="14" y="1"/>
                  </a:cxn>
                  <a:cxn ang="0">
                    <a:pos x="15" y="1"/>
                  </a:cxn>
                  <a:cxn ang="0">
                    <a:pos x="17" y="1"/>
                  </a:cxn>
                  <a:cxn ang="0">
                    <a:pos x="17" y="1"/>
                  </a:cxn>
                  <a:cxn ang="0">
                    <a:pos x="18" y="1"/>
                  </a:cxn>
                  <a:cxn ang="0">
                    <a:pos x="19" y="1"/>
                  </a:cxn>
                  <a:cxn ang="0">
                    <a:pos x="20" y="2"/>
                  </a:cxn>
                  <a:cxn ang="0">
                    <a:pos x="21" y="2"/>
                  </a:cxn>
                  <a:cxn ang="0">
                    <a:pos x="21" y="2"/>
                  </a:cxn>
                  <a:cxn ang="0">
                    <a:pos x="22" y="1"/>
                  </a:cxn>
                  <a:cxn ang="0">
                    <a:pos x="22" y="1"/>
                  </a:cxn>
                  <a:cxn ang="0">
                    <a:pos x="23" y="1"/>
                  </a:cxn>
                  <a:cxn ang="0">
                    <a:pos x="24" y="1"/>
                  </a:cxn>
                  <a:cxn ang="0">
                    <a:pos x="24" y="2"/>
                  </a:cxn>
                  <a:cxn ang="0">
                    <a:pos x="25" y="2"/>
                  </a:cxn>
                  <a:cxn ang="0">
                    <a:pos x="28" y="2"/>
                  </a:cxn>
                  <a:cxn ang="0">
                    <a:pos x="29" y="2"/>
                  </a:cxn>
                  <a:cxn ang="0">
                    <a:pos x="30" y="1"/>
                  </a:cxn>
                  <a:cxn ang="0">
                    <a:pos x="31" y="2"/>
                  </a:cxn>
                  <a:cxn ang="0">
                    <a:pos x="32" y="0"/>
                  </a:cxn>
                  <a:cxn ang="0">
                    <a:pos x="32" y="2"/>
                  </a:cxn>
                  <a:cxn ang="0">
                    <a:pos x="34" y="2"/>
                  </a:cxn>
                  <a:cxn ang="0">
                    <a:pos x="35" y="2"/>
                  </a:cxn>
                  <a:cxn ang="0">
                    <a:pos x="36" y="2"/>
                  </a:cxn>
                  <a:cxn ang="0">
                    <a:pos x="36" y="2"/>
                  </a:cxn>
                  <a:cxn ang="0">
                    <a:pos x="37" y="2"/>
                  </a:cxn>
                  <a:cxn ang="0">
                    <a:pos x="38" y="1"/>
                  </a:cxn>
                  <a:cxn ang="0">
                    <a:pos x="38" y="2"/>
                  </a:cxn>
                  <a:cxn ang="0">
                    <a:pos x="39" y="2"/>
                  </a:cxn>
                  <a:cxn ang="0">
                    <a:pos x="40" y="2"/>
                  </a:cxn>
                  <a:cxn ang="0">
                    <a:pos x="41" y="2"/>
                  </a:cxn>
                  <a:cxn ang="0">
                    <a:pos x="42" y="2"/>
                  </a:cxn>
                  <a:cxn ang="0">
                    <a:pos x="43" y="1"/>
                  </a:cxn>
                  <a:cxn ang="0">
                    <a:pos x="44" y="2"/>
                  </a:cxn>
                  <a:cxn ang="0">
                    <a:pos x="44" y="1"/>
                  </a:cxn>
                  <a:cxn ang="0">
                    <a:pos x="45" y="2"/>
                  </a:cxn>
                </a:cxnLst>
                <a:rect l="0" t="0" r="r" b="b"/>
                <a:pathLst>
                  <a:path w="46" h="2">
                    <a:moveTo>
                      <a:pt x="0" y="0"/>
                    </a:moveTo>
                    <a:lnTo>
                      <a:pt x="0" y="0"/>
                    </a:lnTo>
                    <a:lnTo>
                      <a:pt x="0" y="1"/>
                    </a:lnTo>
                    <a:lnTo>
                      <a:pt x="0" y="0"/>
                    </a:lnTo>
                    <a:lnTo>
                      <a:pt x="0" y="1"/>
                    </a:lnTo>
                    <a:lnTo>
                      <a:pt x="0" y="0"/>
                    </a:lnTo>
                    <a:lnTo>
                      <a:pt x="1" y="0"/>
                    </a:lnTo>
                    <a:lnTo>
                      <a:pt x="1" y="1"/>
                    </a:lnTo>
                    <a:lnTo>
                      <a:pt x="1" y="0"/>
                    </a:lnTo>
                    <a:lnTo>
                      <a:pt x="1" y="0"/>
                    </a:lnTo>
                    <a:lnTo>
                      <a:pt x="1" y="1"/>
                    </a:lnTo>
                    <a:lnTo>
                      <a:pt x="1" y="0"/>
                    </a:lnTo>
                    <a:lnTo>
                      <a:pt x="1" y="1"/>
                    </a:lnTo>
                    <a:lnTo>
                      <a:pt x="1" y="0"/>
                    </a:lnTo>
                    <a:lnTo>
                      <a:pt x="1" y="0"/>
                    </a:lnTo>
                    <a:lnTo>
                      <a:pt x="1" y="1"/>
                    </a:lnTo>
                    <a:lnTo>
                      <a:pt x="1" y="1"/>
                    </a:lnTo>
                    <a:lnTo>
                      <a:pt x="1" y="0"/>
                    </a:lnTo>
                    <a:lnTo>
                      <a:pt x="1" y="1"/>
                    </a:lnTo>
                    <a:lnTo>
                      <a:pt x="1" y="0"/>
                    </a:lnTo>
                    <a:lnTo>
                      <a:pt x="1" y="1"/>
                    </a:lnTo>
                    <a:lnTo>
                      <a:pt x="1" y="0"/>
                    </a:lnTo>
                    <a:lnTo>
                      <a:pt x="1" y="1"/>
                    </a:lnTo>
                    <a:lnTo>
                      <a:pt x="1" y="0"/>
                    </a:lnTo>
                    <a:lnTo>
                      <a:pt x="1" y="1"/>
                    </a:lnTo>
                    <a:lnTo>
                      <a:pt x="1" y="0"/>
                    </a:lnTo>
                    <a:lnTo>
                      <a:pt x="1" y="0"/>
                    </a:lnTo>
                    <a:lnTo>
                      <a:pt x="1" y="1"/>
                    </a:lnTo>
                    <a:lnTo>
                      <a:pt x="1" y="0"/>
                    </a:lnTo>
                    <a:lnTo>
                      <a:pt x="2" y="0"/>
                    </a:lnTo>
                    <a:lnTo>
                      <a:pt x="2" y="1"/>
                    </a:lnTo>
                    <a:lnTo>
                      <a:pt x="2" y="0"/>
                    </a:lnTo>
                    <a:lnTo>
                      <a:pt x="2" y="0"/>
                    </a:lnTo>
                    <a:lnTo>
                      <a:pt x="2" y="1"/>
                    </a:lnTo>
                    <a:lnTo>
                      <a:pt x="2" y="0"/>
                    </a:lnTo>
                    <a:lnTo>
                      <a:pt x="2" y="0"/>
                    </a:lnTo>
                    <a:lnTo>
                      <a:pt x="2" y="1"/>
                    </a:lnTo>
                    <a:lnTo>
                      <a:pt x="2" y="0"/>
                    </a:lnTo>
                    <a:lnTo>
                      <a:pt x="2" y="1"/>
                    </a:lnTo>
                    <a:lnTo>
                      <a:pt x="2" y="0"/>
                    </a:lnTo>
                    <a:lnTo>
                      <a:pt x="2" y="1"/>
                    </a:lnTo>
                    <a:lnTo>
                      <a:pt x="3" y="1"/>
                    </a:lnTo>
                    <a:lnTo>
                      <a:pt x="3" y="0"/>
                    </a:lnTo>
                    <a:lnTo>
                      <a:pt x="3" y="1"/>
                    </a:lnTo>
                    <a:lnTo>
                      <a:pt x="3" y="0"/>
                    </a:lnTo>
                    <a:lnTo>
                      <a:pt x="3" y="1"/>
                    </a:lnTo>
                    <a:lnTo>
                      <a:pt x="3" y="0"/>
                    </a:lnTo>
                    <a:lnTo>
                      <a:pt x="3" y="1"/>
                    </a:lnTo>
                    <a:lnTo>
                      <a:pt x="3" y="1"/>
                    </a:lnTo>
                    <a:lnTo>
                      <a:pt x="3" y="0"/>
                    </a:lnTo>
                    <a:lnTo>
                      <a:pt x="3" y="1"/>
                    </a:lnTo>
                    <a:lnTo>
                      <a:pt x="3" y="1"/>
                    </a:lnTo>
                    <a:lnTo>
                      <a:pt x="3" y="0"/>
                    </a:lnTo>
                    <a:lnTo>
                      <a:pt x="3" y="1"/>
                    </a:lnTo>
                    <a:lnTo>
                      <a:pt x="3" y="1"/>
                    </a:lnTo>
                    <a:lnTo>
                      <a:pt x="3" y="0"/>
                    </a:lnTo>
                    <a:lnTo>
                      <a:pt x="3" y="1"/>
                    </a:lnTo>
                    <a:lnTo>
                      <a:pt x="3" y="1"/>
                    </a:lnTo>
                    <a:lnTo>
                      <a:pt x="3" y="0"/>
                    </a:lnTo>
                    <a:lnTo>
                      <a:pt x="3" y="1"/>
                    </a:lnTo>
                    <a:lnTo>
                      <a:pt x="3" y="0"/>
                    </a:lnTo>
                    <a:lnTo>
                      <a:pt x="3" y="1"/>
                    </a:lnTo>
                    <a:lnTo>
                      <a:pt x="3" y="0"/>
                    </a:lnTo>
                    <a:lnTo>
                      <a:pt x="4" y="1"/>
                    </a:lnTo>
                    <a:lnTo>
                      <a:pt x="4" y="0"/>
                    </a:lnTo>
                    <a:lnTo>
                      <a:pt x="4" y="1"/>
                    </a:lnTo>
                    <a:lnTo>
                      <a:pt x="4" y="0"/>
                    </a:lnTo>
                    <a:lnTo>
                      <a:pt x="4" y="1"/>
                    </a:lnTo>
                    <a:lnTo>
                      <a:pt x="4" y="0"/>
                    </a:lnTo>
                    <a:lnTo>
                      <a:pt x="4" y="1"/>
                    </a:lnTo>
                    <a:lnTo>
                      <a:pt x="4" y="0"/>
                    </a:lnTo>
                    <a:lnTo>
                      <a:pt x="4" y="1"/>
                    </a:lnTo>
                    <a:lnTo>
                      <a:pt x="4" y="0"/>
                    </a:lnTo>
                    <a:lnTo>
                      <a:pt x="4" y="1"/>
                    </a:lnTo>
                    <a:lnTo>
                      <a:pt x="4" y="1"/>
                    </a:lnTo>
                    <a:lnTo>
                      <a:pt x="4" y="0"/>
                    </a:lnTo>
                    <a:lnTo>
                      <a:pt x="4" y="1"/>
                    </a:lnTo>
                    <a:lnTo>
                      <a:pt x="4" y="0"/>
                    </a:lnTo>
                    <a:lnTo>
                      <a:pt x="4" y="0"/>
                    </a:lnTo>
                    <a:lnTo>
                      <a:pt x="4" y="1"/>
                    </a:lnTo>
                    <a:lnTo>
                      <a:pt x="4" y="0"/>
                    </a:lnTo>
                    <a:lnTo>
                      <a:pt x="4" y="0"/>
                    </a:lnTo>
                    <a:lnTo>
                      <a:pt x="4" y="1"/>
                    </a:lnTo>
                    <a:lnTo>
                      <a:pt x="4" y="0"/>
                    </a:lnTo>
                    <a:lnTo>
                      <a:pt x="4" y="1"/>
                    </a:lnTo>
                    <a:lnTo>
                      <a:pt x="4" y="0"/>
                    </a:lnTo>
                    <a:lnTo>
                      <a:pt x="4" y="0"/>
                    </a:lnTo>
                    <a:lnTo>
                      <a:pt x="4" y="1"/>
                    </a:lnTo>
                    <a:lnTo>
                      <a:pt x="4" y="0"/>
                    </a:lnTo>
                    <a:lnTo>
                      <a:pt x="4" y="1"/>
                    </a:lnTo>
                    <a:lnTo>
                      <a:pt x="5" y="1"/>
                    </a:lnTo>
                    <a:lnTo>
                      <a:pt x="5" y="0"/>
                    </a:lnTo>
                    <a:lnTo>
                      <a:pt x="5" y="1"/>
                    </a:lnTo>
                    <a:lnTo>
                      <a:pt x="5" y="0"/>
                    </a:lnTo>
                    <a:lnTo>
                      <a:pt x="5" y="1"/>
                    </a:lnTo>
                    <a:lnTo>
                      <a:pt x="5" y="1"/>
                    </a:lnTo>
                    <a:lnTo>
                      <a:pt x="5" y="0"/>
                    </a:lnTo>
                    <a:lnTo>
                      <a:pt x="5" y="1"/>
                    </a:lnTo>
                    <a:lnTo>
                      <a:pt x="5" y="0"/>
                    </a:lnTo>
                    <a:lnTo>
                      <a:pt x="5" y="1"/>
                    </a:lnTo>
                    <a:lnTo>
                      <a:pt x="6" y="1"/>
                    </a:lnTo>
                    <a:lnTo>
                      <a:pt x="6" y="0"/>
                    </a:lnTo>
                    <a:lnTo>
                      <a:pt x="6" y="1"/>
                    </a:lnTo>
                    <a:lnTo>
                      <a:pt x="6" y="1"/>
                    </a:lnTo>
                    <a:lnTo>
                      <a:pt x="6" y="0"/>
                    </a:lnTo>
                    <a:lnTo>
                      <a:pt x="6" y="1"/>
                    </a:lnTo>
                    <a:lnTo>
                      <a:pt x="6" y="1"/>
                    </a:lnTo>
                    <a:lnTo>
                      <a:pt x="6" y="0"/>
                    </a:lnTo>
                    <a:lnTo>
                      <a:pt x="6" y="1"/>
                    </a:lnTo>
                    <a:lnTo>
                      <a:pt x="6" y="0"/>
                    </a:lnTo>
                    <a:lnTo>
                      <a:pt x="6" y="1"/>
                    </a:lnTo>
                    <a:lnTo>
                      <a:pt x="6" y="0"/>
                    </a:lnTo>
                    <a:lnTo>
                      <a:pt x="6" y="1"/>
                    </a:lnTo>
                    <a:lnTo>
                      <a:pt x="6" y="0"/>
                    </a:lnTo>
                    <a:lnTo>
                      <a:pt x="7" y="1"/>
                    </a:lnTo>
                    <a:lnTo>
                      <a:pt x="7" y="0"/>
                    </a:lnTo>
                    <a:lnTo>
                      <a:pt x="7" y="1"/>
                    </a:lnTo>
                    <a:lnTo>
                      <a:pt x="7" y="0"/>
                    </a:lnTo>
                    <a:lnTo>
                      <a:pt x="7" y="0"/>
                    </a:lnTo>
                    <a:lnTo>
                      <a:pt x="7" y="1"/>
                    </a:lnTo>
                    <a:lnTo>
                      <a:pt x="7" y="0"/>
                    </a:lnTo>
                    <a:lnTo>
                      <a:pt x="7" y="0"/>
                    </a:lnTo>
                    <a:lnTo>
                      <a:pt x="7" y="1"/>
                    </a:lnTo>
                    <a:lnTo>
                      <a:pt x="7" y="0"/>
                    </a:lnTo>
                    <a:lnTo>
                      <a:pt x="7" y="0"/>
                    </a:lnTo>
                    <a:lnTo>
                      <a:pt x="7" y="1"/>
                    </a:lnTo>
                    <a:lnTo>
                      <a:pt x="7" y="1"/>
                    </a:lnTo>
                    <a:lnTo>
                      <a:pt x="7" y="0"/>
                    </a:lnTo>
                    <a:lnTo>
                      <a:pt x="7" y="1"/>
                    </a:lnTo>
                    <a:lnTo>
                      <a:pt x="8" y="1"/>
                    </a:lnTo>
                    <a:lnTo>
                      <a:pt x="8" y="2"/>
                    </a:lnTo>
                    <a:lnTo>
                      <a:pt x="8" y="1"/>
                    </a:lnTo>
                    <a:lnTo>
                      <a:pt x="8" y="2"/>
                    </a:lnTo>
                    <a:lnTo>
                      <a:pt x="8" y="2"/>
                    </a:lnTo>
                    <a:lnTo>
                      <a:pt x="8" y="1"/>
                    </a:lnTo>
                    <a:lnTo>
                      <a:pt x="8" y="2"/>
                    </a:lnTo>
                    <a:lnTo>
                      <a:pt x="8" y="1"/>
                    </a:lnTo>
                    <a:lnTo>
                      <a:pt x="8" y="1"/>
                    </a:lnTo>
                    <a:lnTo>
                      <a:pt x="8" y="2"/>
                    </a:lnTo>
                    <a:lnTo>
                      <a:pt x="8" y="1"/>
                    </a:lnTo>
                    <a:lnTo>
                      <a:pt x="8" y="2"/>
                    </a:lnTo>
                    <a:lnTo>
                      <a:pt x="8" y="1"/>
                    </a:lnTo>
                    <a:lnTo>
                      <a:pt x="8" y="2"/>
                    </a:lnTo>
                    <a:lnTo>
                      <a:pt x="8" y="1"/>
                    </a:lnTo>
                    <a:lnTo>
                      <a:pt x="8" y="2"/>
                    </a:lnTo>
                    <a:lnTo>
                      <a:pt x="9" y="1"/>
                    </a:lnTo>
                    <a:lnTo>
                      <a:pt x="9" y="2"/>
                    </a:lnTo>
                    <a:lnTo>
                      <a:pt x="9" y="1"/>
                    </a:lnTo>
                    <a:lnTo>
                      <a:pt x="9" y="2"/>
                    </a:lnTo>
                    <a:lnTo>
                      <a:pt x="9" y="1"/>
                    </a:lnTo>
                    <a:lnTo>
                      <a:pt x="9" y="2"/>
                    </a:lnTo>
                    <a:lnTo>
                      <a:pt x="9" y="1"/>
                    </a:lnTo>
                    <a:lnTo>
                      <a:pt x="9" y="2"/>
                    </a:lnTo>
                    <a:lnTo>
                      <a:pt x="9" y="2"/>
                    </a:lnTo>
                    <a:lnTo>
                      <a:pt x="9" y="1"/>
                    </a:lnTo>
                    <a:lnTo>
                      <a:pt x="9" y="2"/>
                    </a:lnTo>
                    <a:lnTo>
                      <a:pt x="9" y="1"/>
                    </a:lnTo>
                    <a:lnTo>
                      <a:pt x="9" y="1"/>
                    </a:lnTo>
                    <a:lnTo>
                      <a:pt x="9" y="0"/>
                    </a:lnTo>
                    <a:lnTo>
                      <a:pt x="9" y="2"/>
                    </a:lnTo>
                    <a:lnTo>
                      <a:pt x="9" y="1"/>
                    </a:lnTo>
                    <a:lnTo>
                      <a:pt x="9" y="2"/>
                    </a:lnTo>
                    <a:lnTo>
                      <a:pt x="9" y="1"/>
                    </a:lnTo>
                    <a:lnTo>
                      <a:pt x="10" y="1"/>
                    </a:lnTo>
                    <a:lnTo>
                      <a:pt x="10" y="2"/>
                    </a:lnTo>
                    <a:lnTo>
                      <a:pt x="10" y="1"/>
                    </a:lnTo>
                    <a:lnTo>
                      <a:pt x="10" y="1"/>
                    </a:lnTo>
                    <a:lnTo>
                      <a:pt x="10" y="2"/>
                    </a:lnTo>
                    <a:lnTo>
                      <a:pt x="10" y="1"/>
                    </a:lnTo>
                    <a:lnTo>
                      <a:pt x="10" y="2"/>
                    </a:lnTo>
                    <a:lnTo>
                      <a:pt x="10" y="2"/>
                    </a:lnTo>
                    <a:lnTo>
                      <a:pt x="10" y="1"/>
                    </a:lnTo>
                    <a:lnTo>
                      <a:pt x="10" y="2"/>
                    </a:lnTo>
                    <a:lnTo>
                      <a:pt x="10" y="2"/>
                    </a:lnTo>
                    <a:lnTo>
                      <a:pt x="10" y="1"/>
                    </a:lnTo>
                    <a:lnTo>
                      <a:pt x="10" y="2"/>
                    </a:lnTo>
                    <a:lnTo>
                      <a:pt x="11" y="2"/>
                    </a:lnTo>
                    <a:lnTo>
                      <a:pt x="11" y="1"/>
                    </a:lnTo>
                    <a:lnTo>
                      <a:pt x="11" y="2"/>
                    </a:lnTo>
                    <a:lnTo>
                      <a:pt x="11" y="2"/>
                    </a:lnTo>
                    <a:lnTo>
                      <a:pt x="11" y="1"/>
                    </a:lnTo>
                    <a:lnTo>
                      <a:pt x="11" y="2"/>
                    </a:lnTo>
                    <a:lnTo>
                      <a:pt x="11" y="2"/>
                    </a:lnTo>
                    <a:lnTo>
                      <a:pt x="11" y="1"/>
                    </a:lnTo>
                    <a:lnTo>
                      <a:pt x="11" y="2"/>
                    </a:lnTo>
                    <a:lnTo>
                      <a:pt x="11" y="1"/>
                    </a:lnTo>
                    <a:lnTo>
                      <a:pt x="11" y="1"/>
                    </a:lnTo>
                    <a:lnTo>
                      <a:pt x="12" y="2"/>
                    </a:lnTo>
                    <a:lnTo>
                      <a:pt x="12" y="1"/>
                    </a:lnTo>
                    <a:lnTo>
                      <a:pt x="12" y="1"/>
                    </a:lnTo>
                    <a:lnTo>
                      <a:pt x="12" y="2"/>
                    </a:lnTo>
                    <a:lnTo>
                      <a:pt x="12" y="1"/>
                    </a:lnTo>
                    <a:lnTo>
                      <a:pt x="12" y="1"/>
                    </a:lnTo>
                    <a:lnTo>
                      <a:pt x="12" y="2"/>
                    </a:lnTo>
                    <a:lnTo>
                      <a:pt x="12" y="1"/>
                    </a:lnTo>
                    <a:lnTo>
                      <a:pt x="12" y="2"/>
                    </a:lnTo>
                    <a:lnTo>
                      <a:pt x="12" y="1"/>
                    </a:lnTo>
                    <a:lnTo>
                      <a:pt x="12" y="2"/>
                    </a:lnTo>
                    <a:lnTo>
                      <a:pt x="12" y="2"/>
                    </a:lnTo>
                    <a:lnTo>
                      <a:pt x="12" y="1"/>
                    </a:lnTo>
                    <a:lnTo>
                      <a:pt x="12" y="2"/>
                    </a:lnTo>
                    <a:lnTo>
                      <a:pt x="12" y="1"/>
                    </a:lnTo>
                    <a:lnTo>
                      <a:pt x="12" y="2"/>
                    </a:lnTo>
                    <a:lnTo>
                      <a:pt x="12" y="1"/>
                    </a:lnTo>
                    <a:lnTo>
                      <a:pt x="12" y="2"/>
                    </a:lnTo>
                    <a:lnTo>
                      <a:pt x="12" y="1"/>
                    </a:lnTo>
                    <a:lnTo>
                      <a:pt x="13" y="2"/>
                    </a:lnTo>
                    <a:lnTo>
                      <a:pt x="13" y="1"/>
                    </a:lnTo>
                    <a:lnTo>
                      <a:pt x="13" y="2"/>
                    </a:lnTo>
                    <a:lnTo>
                      <a:pt x="13" y="1"/>
                    </a:lnTo>
                    <a:lnTo>
                      <a:pt x="13" y="2"/>
                    </a:lnTo>
                    <a:lnTo>
                      <a:pt x="13" y="1"/>
                    </a:lnTo>
                    <a:lnTo>
                      <a:pt x="13" y="2"/>
                    </a:lnTo>
                    <a:lnTo>
                      <a:pt x="13" y="2"/>
                    </a:lnTo>
                    <a:lnTo>
                      <a:pt x="13" y="1"/>
                    </a:lnTo>
                    <a:lnTo>
                      <a:pt x="13" y="2"/>
                    </a:lnTo>
                    <a:lnTo>
                      <a:pt x="13" y="2"/>
                    </a:lnTo>
                    <a:lnTo>
                      <a:pt x="14" y="1"/>
                    </a:lnTo>
                    <a:lnTo>
                      <a:pt x="14" y="2"/>
                    </a:lnTo>
                    <a:lnTo>
                      <a:pt x="14" y="2"/>
                    </a:lnTo>
                    <a:lnTo>
                      <a:pt x="14" y="1"/>
                    </a:lnTo>
                    <a:lnTo>
                      <a:pt x="14" y="1"/>
                    </a:lnTo>
                    <a:lnTo>
                      <a:pt x="14" y="2"/>
                    </a:lnTo>
                    <a:lnTo>
                      <a:pt x="14" y="1"/>
                    </a:lnTo>
                    <a:lnTo>
                      <a:pt x="14" y="2"/>
                    </a:lnTo>
                    <a:lnTo>
                      <a:pt x="14" y="2"/>
                    </a:lnTo>
                    <a:lnTo>
                      <a:pt x="14" y="1"/>
                    </a:lnTo>
                    <a:lnTo>
                      <a:pt x="14" y="2"/>
                    </a:lnTo>
                    <a:lnTo>
                      <a:pt x="14" y="1"/>
                    </a:lnTo>
                    <a:lnTo>
                      <a:pt x="14" y="1"/>
                    </a:lnTo>
                    <a:lnTo>
                      <a:pt x="14" y="0"/>
                    </a:lnTo>
                    <a:lnTo>
                      <a:pt x="14" y="1"/>
                    </a:lnTo>
                    <a:lnTo>
                      <a:pt x="15" y="1"/>
                    </a:lnTo>
                    <a:lnTo>
                      <a:pt x="15" y="0"/>
                    </a:lnTo>
                    <a:lnTo>
                      <a:pt x="15" y="1"/>
                    </a:lnTo>
                    <a:lnTo>
                      <a:pt x="15" y="0"/>
                    </a:lnTo>
                    <a:lnTo>
                      <a:pt x="15" y="1"/>
                    </a:lnTo>
                    <a:lnTo>
                      <a:pt x="15" y="0"/>
                    </a:lnTo>
                    <a:lnTo>
                      <a:pt x="15" y="1"/>
                    </a:lnTo>
                    <a:lnTo>
                      <a:pt x="15" y="1"/>
                    </a:lnTo>
                    <a:lnTo>
                      <a:pt x="15" y="0"/>
                    </a:lnTo>
                    <a:lnTo>
                      <a:pt x="15" y="1"/>
                    </a:lnTo>
                    <a:lnTo>
                      <a:pt x="15" y="0"/>
                    </a:lnTo>
                    <a:lnTo>
                      <a:pt x="15" y="1"/>
                    </a:lnTo>
                    <a:lnTo>
                      <a:pt x="16" y="1"/>
                    </a:lnTo>
                    <a:lnTo>
                      <a:pt x="16" y="0"/>
                    </a:lnTo>
                    <a:lnTo>
                      <a:pt x="16" y="1"/>
                    </a:lnTo>
                    <a:lnTo>
                      <a:pt x="17" y="1"/>
                    </a:lnTo>
                    <a:lnTo>
                      <a:pt x="17" y="0"/>
                    </a:lnTo>
                    <a:lnTo>
                      <a:pt x="17" y="1"/>
                    </a:lnTo>
                    <a:lnTo>
                      <a:pt x="17" y="1"/>
                    </a:lnTo>
                    <a:lnTo>
                      <a:pt x="17" y="0"/>
                    </a:lnTo>
                    <a:lnTo>
                      <a:pt x="17" y="1"/>
                    </a:lnTo>
                    <a:lnTo>
                      <a:pt x="17" y="1"/>
                    </a:lnTo>
                    <a:lnTo>
                      <a:pt x="17" y="0"/>
                    </a:lnTo>
                    <a:lnTo>
                      <a:pt x="17" y="1"/>
                    </a:lnTo>
                    <a:lnTo>
                      <a:pt x="17" y="1"/>
                    </a:lnTo>
                    <a:lnTo>
                      <a:pt x="17" y="0"/>
                    </a:lnTo>
                    <a:lnTo>
                      <a:pt x="17" y="1"/>
                    </a:lnTo>
                    <a:lnTo>
                      <a:pt x="17" y="1"/>
                    </a:lnTo>
                    <a:lnTo>
                      <a:pt x="17" y="2"/>
                    </a:lnTo>
                    <a:lnTo>
                      <a:pt x="17" y="1"/>
                    </a:lnTo>
                    <a:lnTo>
                      <a:pt x="18" y="1"/>
                    </a:lnTo>
                    <a:lnTo>
                      <a:pt x="18" y="2"/>
                    </a:lnTo>
                    <a:lnTo>
                      <a:pt x="18" y="2"/>
                    </a:lnTo>
                    <a:lnTo>
                      <a:pt x="18" y="1"/>
                    </a:lnTo>
                    <a:lnTo>
                      <a:pt x="18" y="2"/>
                    </a:lnTo>
                    <a:lnTo>
                      <a:pt x="18" y="1"/>
                    </a:lnTo>
                    <a:lnTo>
                      <a:pt x="18" y="2"/>
                    </a:lnTo>
                    <a:lnTo>
                      <a:pt x="18" y="1"/>
                    </a:lnTo>
                    <a:lnTo>
                      <a:pt x="18" y="2"/>
                    </a:lnTo>
                    <a:lnTo>
                      <a:pt x="18" y="1"/>
                    </a:lnTo>
                    <a:lnTo>
                      <a:pt x="18" y="2"/>
                    </a:lnTo>
                    <a:lnTo>
                      <a:pt x="18" y="2"/>
                    </a:lnTo>
                    <a:lnTo>
                      <a:pt x="18" y="1"/>
                    </a:lnTo>
                    <a:lnTo>
                      <a:pt x="18" y="1"/>
                    </a:lnTo>
                    <a:lnTo>
                      <a:pt x="18" y="2"/>
                    </a:lnTo>
                    <a:lnTo>
                      <a:pt x="18" y="1"/>
                    </a:lnTo>
                    <a:lnTo>
                      <a:pt x="18" y="2"/>
                    </a:lnTo>
                    <a:lnTo>
                      <a:pt x="19" y="1"/>
                    </a:lnTo>
                    <a:lnTo>
                      <a:pt x="19" y="2"/>
                    </a:lnTo>
                    <a:lnTo>
                      <a:pt x="19" y="1"/>
                    </a:lnTo>
                    <a:lnTo>
                      <a:pt x="19" y="1"/>
                    </a:lnTo>
                    <a:lnTo>
                      <a:pt x="19" y="0"/>
                    </a:lnTo>
                    <a:lnTo>
                      <a:pt x="19" y="1"/>
                    </a:lnTo>
                    <a:lnTo>
                      <a:pt x="20" y="1"/>
                    </a:lnTo>
                    <a:lnTo>
                      <a:pt x="20" y="2"/>
                    </a:lnTo>
                    <a:lnTo>
                      <a:pt x="20" y="2"/>
                    </a:lnTo>
                    <a:lnTo>
                      <a:pt x="20" y="1"/>
                    </a:lnTo>
                    <a:lnTo>
                      <a:pt x="20" y="2"/>
                    </a:lnTo>
                    <a:lnTo>
                      <a:pt x="20" y="1"/>
                    </a:lnTo>
                    <a:lnTo>
                      <a:pt x="20" y="2"/>
                    </a:lnTo>
                    <a:lnTo>
                      <a:pt x="20" y="1"/>
                    </a:lnTo>
                    <a:lnTo>
                      <a:pt x="20" y="2"/>
                    </a:lnTo>
                    <a:lnTo>
                      <a:pt x="20" y="2"/>
                    </a:lnTo>
                    <a:lnTo>
                      <a:pt x="20" y="1"/>
                    </a:lnTo>
                    <a:lnTo>
                      <a:pt x="20" y="2"/>
                    </a:lnTo>
                    <a:lnTo>
                      <a:pt x="21" y="2"/>
                    </a:lnTo>
                    <a:lnTo>
                      <a:pt x="21" y="1"/>
                    </a:lnTo>
                    <a:lnTo>
                      <a:pt x="21" y="2"/>
                    </a:lnTo>
                    <a:lnTo>
                      <a:pt x="21" y="1"/>
                    </a:lnTo>
                    <a:lnTo>
                      <a:pt x="21" y="2"/>
                    </a:lnTo>
                    <a:lnTo>
                      <a:pt x="21" y="2"/>
                    </a:lnTo>
                    <a:lnTo>
                      <a:pt x="21" y="1"/>
                    </a:lnTo>
                    <a:lnTo>
                      <a:pt x="21" y="2"/>
                    </a:lnTo>
                    <a:lnTo>
                      <a:pt x="21" y="1"/>
                    </a:lnTo>
                    <a:lnTo>
                      <a:pt x="21" y="2"/>
                    </a:lnTo>
                    <a:lnTo>
                      <a:pt x="21" y="2"/>
                    </a:lnTo>
                    <a:lnTo>
                      <a:pt x="21" y="1"/>
                    </a:lnTo>
                    <a:lnTo>
                      <a:pt x="21" y="2"/>
                    </a:lnTo>
                    <a:lnTo>
                      <a:pt x="21" y="1"/>
                    </a:lnTo>
                    <a:lnTo>
                      <a:pt x="21" y="1"/>
                    </a:lnTo>
                    <a:lnTo>
                      <a:pt x="21" y="2"/>
                    </a:lnTo>
                    <a:lnTo>
                      <a:pt x="21" y="1"/>
                    </a:lnTo>
                    <a:lnTo>
                      <a:pt x="21" y="1"/>
                    </a:lnTo>
                    <a:lnTo>
                      <a:pt x="21" y="2"/>
                    </a:lnTo>
                    <a:lnTo>
                      <a:pt x="21" y="1"/>
                    </a:lnTo>
                    <a:lnTo>
                      <a:pt x="22" y="1"/>
                    </a:lnTo>
                    <a:lnTo>
                      <a:pt x="22" y="2"/>
                    </a:lnTo>
                    <a:lnTo>
                      <a:pt x="22" y="1"/>
                    </a:lnTo>
                    <a:lnTo>
                      <a:pt x="22" y="2"/>
                    </a:lnTo>
                    <a:lnTo>
                      <a:pt x="22" y="1"/>
                    </a:lnTo>
                    <a:lnTo>
                      <a:pt x="22" y="2"/>
                    </a:lnTo>
                    <a:lnTo>
                      <a:pt x="22" y="1"/>
                    </a:lnTo>
                    <a:lnTo>
                      <a:pt x="22" y="1"/>
                    </a:lnTo>
                    <a:lnTo>
                      <a:pt x="22" y="2"/>
                    </a:lnTo>
                    <a:lnTo>
                      <a:pt x="22" y="1"/>
                    </a:lnTo>
                    <a:lnTo>
                      <a:pt x="22" y="1"/>
                    </a:lnTo>
                    <a:lnTo>
                      <a:pt x="22" y="2"/>
                    </a:lnTo>
                    <a:lnTo>
                      <a:pt x="22" y="1"/>
                    </a:lnTo>
                    <a:lnTo>
                      <a:pt x="23" y="1"/>
                    </a:lnTo>
                    <a:lnTo>
                      <a:pt x="23" y="2"/>
                    </a:lnTo>
                    <a:lnTo>
                      <a:pt x="23" y="1"/>
                    </a:lnTo>
                    <a:lnTo>
                      <a:pt x="23" y="1"/>
                    </a:lnTo>
                    <a:lnTo>
                      <a:pt x="23" y="1"/>
                    </a:lnTo>
                    <a:moveTo>
                      <a:pt x="23" y="1"/>
                    </a:moveTo>
                    <a:lnTo>
                      <a:pt x="23" y="2"/>
                    </a:lnTo>
                    <a:lnTo>
                      <a:pt x="23" y="1"/>
                    </a:lnTo>
                    <a:lnTo>
                      <a:pt x="23" y="2"/>
                    </a:lnTo>
                    <a:lnTo>
                      <a:pt x="23" y="1"/>
                    </a:lnTo>
                    <a:moveTo>
                      <a:pt x="23" y="1"/>
                    </a:moveTo>
                    <a:lnTo>
                      <a:pt x="23" y="2"/>
                    </a:lnTo>
                    <a:lnTo>
                      <a:pt x="24" y="2"/>
                    </a:lnTo>
                    <a:lnTo>
                      <a:pt x="24" y="1"/>
                    </a:lnTo>
                    <a:lnTo>
                      <a:pt x="24" y="2"/>
                    </a:lnTo>
                    <a:lnTo>
                      <a:pt x="24" y="2"/>
                    </a:lnTo>
                    <a:lnTo>
                      <a:pt x="24" y="1"/>
                    </a:lnTo>
                    <a:lnTo>
                      <a:pt x="24" y="2"/>
                    </a:lnTo>
                    <a:lnTo>
                      <a:pt x="24" y="2"/>
                    </a:lnTo>
                    <a:lnTo>
                      <a:pt x="24" y="1"/>
                    </a:lnTo>
                    <a:lnTo>
                      <a:pt x="24" y="2"/>
                    </a:lnTo>
                    <a:lnTo>
                      <a:pt x="24" y="1"/>
                    </a:lnTo>
                    <a:moveTo>
                      <a:pt x="24" y="1"/>
                    </a:moveTo>
                    <a:lnTo>
                      <a:pt x="24" y="2"/>
                    </a:lnTo>
                    <a:lnTo>
                      <a:pt x="24" y="1"/>
                    </a:lnTo>
                    <a:moveTo>
                      <a:pt x="24" y="1"/>
                    </a:moveTo>
                    <a:lnTo>
                      <a:pt x="24" y="1"/>
                    </a:lnTo>
                    <a:lnTo>
                      <a:pt x="24" y="2"/>
                    </a:lnTo>
                    <a:lnTo>
                      <a:pt x="24" y="1"/>
                    </a:lnTo>
                    <a:lnTo>
                      <a:pt x="24" y="2"/>
                    </a:lnTo>
                    <a:lnTo>
                      <a:pt x="24" y="1"/>
                    </a:lnTo>
                    <a:lnTo>
                      <a:pt x="24" y="2"/>
                    </a:lnTo>
                    <a:lnTo>
                      <a:pt x="24" y="1"/>
                    </a:lnTo>
                    <a:lnTo>
                      <a:pt x="25" y="1"/>
                    </a:lnTo>
                    <a:lnTo>
                      <a:pt x="25" y="2"/>
                    </a:lnTo>
                    <a:lnTo>
                      <a:pt x="25" y="1"/>
                    </a:lnTo>
                    <a:lnTo>
                      <a:pt x="25" y="2"/>
                    </a:lnTo>
                    <a:lnTo>
                      <a:pt x="25" y="2"/>
                    </a:lnTo>
                    <a:lnTo>
                      <a:pt x="25" y="2"/>
                    </a:lnTo>
                    <a:lnTo>
                      <a:pt x="25" y="2"/>
                    </a:lnTo>
                    <a:lnTo>
                      <a:pt x="25" y="2"/>
                    </a:lnTo>
                    <a:lnTo>
                      <a:pt x="25" y="2"/>
                    </a:lnTo>
                    <a:lnTo>
                      <a:pt x="26" y="2"/>
                    </a:lnTo>
                    <a:lnTo>
                      <a:pt x="26" y="1"/>
                    </a:lnTo>
                    <a:lnTo>
                      <a:pt x="26" y="2"/>
                    </a:lnTo>
                    <a:lnTo>
                      <a:pt x="27" y="2"/>
                    </a:lnTo>
                    <a:lnTo>
                      <a:pt x="27" y="1"/>
                    </a:lnTo>
                    <a:lnTo>
                      <a:pt x="27" y="2"/>
                    </a:lnTo>
                    <a:lnTo>
                      <a:pt x="28" y="2"/>
                    </a:lnTo>
                    <a:lnTo>
                      <a:pt x="28" y="2"/>
                    </a:lnTo>
                    <a:lnTo>
                      <a:pt x="28" y="2"/>
                    </a:lnTo>
                    <a:lnTo>
                      <a:pt x="28" y="2"/>
                    </a:lnTo>
                    <a:lnTo>
                      <a:pt x="28" y="2"/>
                    </a:lnTo>
                    <a:lnTo>
                      <a:pt x="29" y="2"/>
                    </a:lnTo>
                    <a:lnTo>
                      <a:pt x="29" y="2"/>
                    </a:lnTo>
                    <a:lnTo>
                      <a:pt x="29" y="1"/>
                    </a:lnTo>
                    <a:lnTo>
                      <a:pt x="29" y="2"/>
                    </a:lnTo>
                    <a:lnTo>
                      <a:pt x="29" y="2"/>
                    </a:lnTo>
                    <a:lnTo>
                      <a:pt x="29" y="1"/>
                    </a:lnTo>
                    <a:lnTo>
                      <a:pt x="29" y="2"/>
                    </a:lnTo>
                    <a:lnTo>
                      <a:pt x="29" y="2"/>
                    </a:lnTo>
                    <a:lnTo>
                      <a:pt x="29" y="1"/>
                    </a:lnTo>
                    <a:lnTo>
                      <a:pt x="29" y="2"/>
                    </a:lnTo>
                    <a:lnTo>
                      <a:pt x="29" y="2"/>
                    </a:lnTo>
                    <a:lnTo>
                      <a:pt x="29" y="1"/>
                    </a:lnTo>
                    <a:lnTo>
                      <a:pt x="29" y="2"/>
                    </a:lnTo>
                    <a:lnTo>
                      <a:pt x="29" y="1"/>
                    </a:lnTo>
                    <a:lnTo>
                      <a:pt x="29" y="2"/>
                    </a:lnTo>
                    <a:lnTo>
                      <a:pt x="30" y="2"/>
                    </a:lnTo>
                    <a:lnTo>
                      <a:pt x="30" y="1"/>
                    </a:lnTo>
                    <a:lnTo>
                      <a:pt x="30" y="2"/>
                    </a:lnTo>
                    <a:lnTo>
                      <a:pt x="30" y="1"/>
                    </a:lnTo>
                    <a:lnTo>
                      <a:pt x="30" y="2"/>
                    </a:lnTo>
                    <a:lnTo>
                      <a:pt x="30" y="2"/>
                    </a:lnTo>
                    <a:lnTo>
                      <a:pt x="30" y="2"/>
                    </a:lnTo>
                    <a:lnTo>
                      <a:pt x="30" y="2"/>
                    </a:lnTo>
                    <a:lnTo>
                      <a:pt x="30" y="2"/>
                    </a:lnTo>
                    <a:lnTo>
                      <a:pt x="30" y="2"/>
                    </a:lnTo>
                    <a:lnTo>
                      <a:pt x="30" y="2"/>
                    </a:lnTo>
                    <a:lnTo>
                      <a:pt x="31" y="2"/>
                    </a:lnTo>
                    <a:lnTo>
                      <a:pt x="31" y="2"/>
                    </a:lnTo>
                    <a:lnTo>
                      <a:pt x="31" y="2"/>
                    </a:lnTo>
                    <a:lnTo>
                      <a:pt x="31" y="2"/>
                    </a:lnTo>
                    <a:lnTo>
                      <a:pt x="31" y="2"/>
                    </a:lnTo>
                    <a:lnTo>
                      <a:pt x="31" y="1"/>
                    </a:lnTo>
                    <a:lnTo>
                      <a:pt x="31" y="1"/>
                    </a:lnTo>
                    <a:lnTo>
                      <a:pt x="31" y="0"/>
                    </a:lnTo>
                    <a:lnTo>
                      <a:pt x="31" y="1"/>
                    </a:lnTo>
                    <a:lnTo>
                      <a:pt x="32" y="1"/>
                    </a:lnTo>
                    <a:lnTo>
                      <a:pt x="32" y="0"/>
                    </a:lnTo>
                    <a:lnTo>
                      <a:pt x="32" y="2"/>
                    </a:lnTo>
                    <a:lnTo>
                      <a:pt x="32" y="1"/>
                    </a:lnTo>
                    <a:lnTo>
                      <a:pt x="32" y="1"/>
                    </a:lnTo>
                    <a:lnTo>
                      <a:pt x="32" y="2"/>
                    </a:lnTo>
                    <a:lnTo>
                      <a:pt x="32" y="1"/>
                    </a:lnTo>
                    <a:lnTo>
                      <a:pt x="32" y="1"/>
                    </a:lnTo>
                    <a:lnTo>
                      <a:pt x="32" y="2"/>
                    </a:lnTo>
                    <a:lnTo>
                      <a:pt x="32" y="2"/>
                    </a:lnTo>
                    <a:lnTo>
                      <a:pt x="32" y="1"/>
                    </a:lnTo>
                    <a:lnTo>
                      <a:pt x="32" y="2"/>
                    </a:lnTo>
                    <a:lnTo>
                      <a:pt x="33" y="2"/>
                    </a:lnTo>
                    <a:lnTo>
                      <a:pt x="33" y="2"/>
                    </a:lnTo>
                    <a:lnTo>
                      <a:pt x="33" y="2"/>
                    </a:lnTo>
                    <a:lnTo>
                      <a:pt x="33" y="2"/>
                    </a:lnTo>
                    <a:lnTo>
                      <a:pt x="33" y="1"/>
                    </a:lnTo>
                    <a:lnTo>
                      <a:pt x="33" y="2"/>
                    </a:lnTo>
                    <a:lnTo>
                      <a:pt x="33" y="2"/>
                    </a:lnTo>
                    <a:lnTo>
                      <a:pt x="33" y="1"/>
                    </a:lnTo>
                    <a:lnTo>
                      <a:pt x="33" y="2"/>
                    </a:lnTo>
                    <a:lnTo>
                      <a:pt x="34" y="2"/>
                    </a:lnTo>
                    <a:lnTo>
                      <a:pt x="34" y="1"/>
                    </a:lnTo>
                    <a:lnTo>
                      <a:pt x="34" y="2"/>
                    </a:lnTo>
                    <a:lnTo>
                      <a:pt x="34" y="2"/>
                    </a:lnTo>
                    <a:lnTo>
                      <a:pt x="34" y="1"/>
                    </a:lnTo>
                    <a:lnTo>
                      <a:pt x="34" y="2"/>
                    </a:lnTo>
                    <a:lnTo>
                      <a:pt x="34" y="1"/>
                    </a:lnTo>
                    <a:lnTo>
                      <a:pt x="34"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6" y="2"/>
                    </a:lnTo>
                    <a:lnTo>
                      <a:pt x="36" y="2"/>
                    </a:lnTo>
                    <a:lnTo>
                      <a:pt x="36" y="2"/>
                    </a:lnTo>
                    <a:lnTo>
                      <a:pt x="36" y="2"/>
                    </a:lnTo>
                    <a:lnTo>
                      <a:pt x="36" y="2"/>
                    </a:lnTo>
                    <a:lnTo>
                      <a:pt x="36" y="2"/>
                    </a:lnTo>
                    <a:lnTo>
                      <a:pt x="36" y="1"/>
                    </a:lnTo>
                    <a:lnTo>
                      <a:pt x="36" y="2"/>
                    </a:lnTo>
                    <a:lnTo>
                      <a:pt x="36" y="2"/>
                    </a:lnTo>
                    <a:lnTo>
                      <a:pt x="36" y="2"/>
                    </a:lnTo>
                    <a:lnTo>
                      <a:pt x="36"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8" y="2"/>
                    </a:lnTo>
                    <a:lnTo>
                      <a:pt x="38" y="2"/>
                    </a:lnTo>
                    <a:lnTo>
                      <a:pt x="38" y="2"/>
                    </a:lnTo>
                    <a:lnTo>
                      <a:pt x="38" y="2"/>
                    </a:lnTo>
                    <a:lnTo>
                      <a:pt x="38" y="2"/>
                    </a:lnTo>
                    <a:lnTo>
                      <a:pt x="38" y="1"/>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9" y="2"/>
                    </a:lnTo>
                    <a:lnTo>
                      <a:pt x="39" y="2"/>
                    </a:lnTo>
                    <a:lnTo>
                      <a:pt x="39" y="2"/>
                    </a:lnTo>
                    <a:lnTo>
                      <a:pt x="39" y="2"/>
                    </a:lnTo>
                    <a:lnTo>
                      <a:pt x="39" y="2"/>
                    </a:lnTo>
                    <a:lnTo>
                      <a:pt x="39" y="2"/>
                    </a:lnTo>
                    <a:lnTo>
                      <a:pt x="39" y="2"/>
                    </a:lnTo>
                    <a:lnTo>
                      <a:pt x="39" y="2"/>
                    </a:lnTo>
                    <a:lnTo>
                      <a:pt x="39" y="2"/>
                    </a:lnTo>
                    <a:lnTo>
                      <a:pt x="39" y="2"/>
                    </a:lnTo>
                    <a:lnTo>
                      <a:pt x="39" y="2"/>
                    </a:lnTo>
                    <a:lnTo>
                      <a:pt x="40" y="2"/>
                    </a:lnTo>
                    <a:lnTo>
                      <a:pt x="40" y="2"/>
                    </a:lnTo>
                    <a:lnTo>
                      <a:pt x="40" y="2"/>
                    </a:lnTo>
                    <a:lnTo>
                      <a:pt x="40" y="2"/>
                    </a:lnTo>
                    <a:lnTo>
                      <a:pt x="40" y="2"/>
                    </a:lnTo>
                    <a:lnTo>
                      <a:pt x="40" y="2"/>
                    </a:lnTo>
                    <a:lnTo>
                      <a:pt x="40" y="2"/>
                    </a:lnTo>
                    <a:lnTo>
                      <a:pt x="41" y="2"/>
                    </a:lnTo>
                    <a:lnTo>
                      <a:pt x="41" y="1"/>
                    </a:lnTo>
                    <a:lnTo>
                      <a:pt x="41" y="2"/>
                    </a:lnTo>
                    <a:lnTo>
                      <a:pt x="41" y="2"/>
                    </a:lnTo>
                    <a:lnTo>
                      <a:pt x="41" y="1"/>
                    </a:lnTo>
                    <a:lnTo>
                      <a:pt x="41" y="2"/>
                    </a:lnTo>
                    <a:lnTo>
                      <a:pt x="41" y="1"/>
                    </a:lnTo>
                    <a:lnTo>
                      <a:pt x="41" y="2"/>
                    </a:lnTo>
                    <a:lnTo>
                      <a:pt x="41" y="1"/>
                    </a:lnTo>
                    <a:lnTo>
                      <a:pt x="41" y="2"/>
                    </a:lnTo>
                    <a:lnTo>
                      <a:pt x="41" y="1"/>
                    </a:lnTo>
                    <a:lnTo>
                      <a:pt x="41" y="2"/>
                    </a:lnTo>
                    <a:lnTo>
                      <a:pt x="41" y="1"/>
                    </a:lnTo>
                    <a:lnTo>
                      <a:pt x="41" y="1"/>
                    </a:lnTo>
                    <a:lnTo>
                      <a:pt x="41" y="2"/>
                    </a:lnTo>
                    <a:lnTo>
                      <a:pt x="42" y="2"/>
                    </a:lnTo>
                    <a:lnTo>
                      <a:pt x="42" y="1"/>
                    </a:lnTo>
                    <a:lnTo>
                      <a:pt x="42" y="2"/>
                    </a:lnTo>
                    <a:lnTo>
                      <a:pt x="42" y="1"/>
                    </a:lnTo>
                    <a:lnTo>
                      <a:pt x="42" y="2"/>
                    </a:lnTo>
                    <a:lnTo>
                      <a:pt x="42" y="2"/>
                    </a:lnTo>
                    <a:lnTo>
                      <a:pt x="42" y="1"/>
                    </a:lnTo>
                    <a:lnTo>
                      <a:pt x="42" y="2"/>
                    </a:lnTo>
                    <a:lnTo>
                      <a:pt x="43" y="2"/>
                    </a:lnTo>
                    <a:lnTo>
                      <a:pt x="43" y="1"/>
                    </a:lnTo>
                    <a:lnTo>
                      <a:pt x="43" y="2"/>
                    </a:lnTo>
                    <a:lnTo>
                      <a:pt x="43" y="2"/>
                    </a:lnTo>
                    <a:lnTo>
                      <a:pt x="43" y="1"/>
                    </a:lnTo>
                    <a:lnTo>
                      <a:pt x="43" y="2"/>
                    </a:lnTo>
                    <a:lnTo>
                      <a:pt x="43" y="1"/>
                    </a:lnTo>
                    <a:lnTo>
                      <a:pt x="43" y="2"/>
                    </a:lnTo>
                    <a:lnTo>
                      <a:pt x="43" y="1"/>
                    </a:lnTo>
                    <a:lnTo>
                      <a:pt x="43" y="2"/>
                    </a:lnTo>
                    <a:lnTo>
                      <a:pt x="44" y="2"/>
                    </a:lnTo>
                    <a:lnTo>
                      <a:pt x="44" y="1"/>
                    </a:lnTo>
                    <a:lnTo>
                      <a:pt x="44" y="2"/>
                    </a:lnTo>
                    <a:lnTo>
                      <a:pt x="44" y="1"/>
                    </a:lnTo>
                    <a:lnTo>
                      <a:pt x="44" y="2"/>
                    </a:lnTo>
                    <a:lnTo>
                      <a:pt x="44" y="1"/>
                    </a:lnTo>
                    <a:lnTo>
                      <a:pt x="44" y="2"/>
                    </a:lnTo>
                    <a:lnTo>
                      <a:pt x="44" y="1"/>
                    </a:lnTo>
                    <a:lnTo>
                      <a:pt x="44" y="2"/>
                    </a:lnTo>
                    <a:lnTo>
                      <a:pt x="44" y="1"/>
                    </a:lnTo>
                    <a:lnTo>
                      <a:pt x="44" y="2"/>
                    </a:lnTo>
                    <a:lnTo>
                      <a:pt x="44" y="1"/>
                    </a:lnTo>
                    <a:lnTo>
                      <a:pt x="44" y="2"/>
                    </a:lnTo>
                    <a:lnTo>
                      <a:pt x="44" y="2"/>
                    </a:lnTo>
                    <a:lnTo>
                      <a:pt x="44" y="1"/>
                    </a:lnTo>
                    <a:lnTo>
                      <a:pt x="44" y="2"/>
                    </a:lnTo>
                    <a:lnTo>
                      <a:pt x="44" y="1"/>
                    </a:lnTo>
                    <a:lnTo>
                      <a:pt x="44" y="2"/>
                    </a:lnTo>
                    <a:lnTo>
                      <a:pt x="45" y="2"/>
                    </a:lnTo>
                    <a:lnTo>
                      <a:pt x="45" y="1"/>
                    </a:lnTo>
                    <a:lnTo>
                      <a:pt x="45" y="2"/>
                    </a:lnTo>
                    <a:lnTo>
                      <a:pt x="45" y="2"/>
                    </a:lnTo>
                    <a:lnTo>
                      <a:pt x="45" y="2"/>
                    </a:lnTo>
                    <a:lnTo>
                      <a:pt x="45" y="2"/>
                    </a:lnTo>
                    <a:lnTo>
                      <a:pt x="45" y="2"/>
                    </a:lnTo>
                    <a:lnTo>
                      <a:pt x="45" y="1"/>
                    </a:lnTo>
                    <a:lnTo>
                      <a:pt x="45" y="2"/>
                    </a:lnTo>
                    <a:lnTo>
                      <a:pt x="45" y="1"/>
                    </a:lnTo>
                    <a:lnTo>
                      <a:pt x="45" y="2"/>
                    </a:lnTo>
                    <a:lnTo>
                      <a:pt x="46" y="2"/>
                    </a:lnTo>
                    <a:lnTo>
                      <a:pt x="46" y="1"/>
                    </a:lnTo>
                    <a:lnTo>
                      <a:pt x="46" y="2"/>
                    </a:lnTo>
                  </a:path>
                </a:pathLst>
              </a:custGeom>
              <a:noFill/>
              <a:ln w="0">
                <a:solidFill>
                  <a:srgbClr val="FFFF66"/>
                </a:solidFill>
                <a:prstDash val="solid"/>
                <a:round/>
                <a:headEnd/>
                <a:tailEnd/>
              </a:ln>
            </p:spPr>
            <p:txBody>
              <a:bodyPr/>
              <a:lstStyle/>
              <a:p>
                <a:endParaRPr lang="en-GB"/>
              </a:p>
            </p:txBody>
          </p:sp>
          <p:sp>
            <p:nvSpPr>
              <p:cNvPr id="214050" name="Freeform 34"/>
              <p:cNvSpPr>
                <a:spLocks/>
              </p:cNvSpPr>
              <p:nvPr/>
            </p:nvSpPr>
            <p:spPr bwMode="auto">
              <a:xfrm>
                <a:off x="244" y="2027"/>
                <a:ext cx="367" cy="315"/>
              </a:xfrm>
              <a:custGeom>
                <a:avLst/>
                <a:gdLst/>
                <a:ahLst/>
                <a:cxnLst>
                  <a:cxn ang="0">
                    <a:pos x="0" y="33"/>
                  </a:cxn>
                  <a:cxn ang="0">
                    <a:pos x="1" y="33"/>
                  </a:cxn>
                  <a:cxn ang="0">
                    <a:pos x="1" y="34"/>
                  </a:cxn>
                  <a:cxn ang="0">
                    <a:pos x="2" y="33"/>
                  </a:cxn>
                  <a:cxn ang="0">
                    <a:pos x="4" y="31"/>
                  </a:cxn>
                  <a:cxn ang="0">
                    <a:pos x="5" y="31"/>
                  </a:cxn>
                  <a:cxn ang="0">
                    <a:pos x="5" y="31"/>
                  </a:cxn>
                  <a:cxn ang="0">
                    <a:pos x="6" y="33"/>
                  </a:cxn>
                  <a:cxn ang="0">
                    <a:pos x="7" y="33"/>
                  </a:cxn>
                  <a:cxn ang="0">
                    <a:pos x="7" y="33"/>
                  </a:cxn>
                  <a:cxn ang="0">
                    <a:pos x="8" y="32"/>
                  </a:cxn>
                  <a:cxn ang="0">
                    <a:pos x="8" y="33"/>
                  </a:cxn>
                  <a:cxn ang="0">
                    <a:pos x="9" y="32"/>
                  </a:cxn>
                  <a:cxn ang="0">
                    <a:pos x="10" y="32"/>
                  </a:cxn>
                  <a:cxn ang="0">
                    <a:pos x="10" y="32"/>
                  </a:cxn>
                  <a:cxn ang="0">
                    <a:pos x="12" y="33"/>
                  </a:cxn>
                  <a:cxn ang="0">
                    <a:pos x="13" y="33"/>
                  </a:cxn>
                  <a:cxn ang="0">
                    <a:pos x="13" y="33"/>
                  </a:cxn>
                  <a:cxn ang="0">
                    <a:pos x="14" y="34"/>
                  </a:cxn>
                  <a:cxn ang="0">
                    <a:pos x="15" y="33"/>
                  </a:cxn>
                  <a:cxn ang="0">
                    <a:pos x="15" y="33"/>
                  </a:cxn>
                  <a:cxn ang="0">
                    <a:pos x="16" y="33"/>
                  </a:cxn>
                  <a:cxn ang="0">
                    <a:pos x="17" y="31"/>
                  </a:cxn>
                  <a:cxn ang="0">
                    <a:pos x="18" y="26"/>
                  </a:cxn>
                  <a:cxn ang="0">
                    <a:pos x="19" y="22"/>
                  </a:cxn>
                  <a:cxn ang="0">
                    <a:pos x="19" y="18"/>
                  </a:cxn>
                  <a:cxn ang="0">
                    <a:pos x="20" y="17"/>
                  </a:cxn>
                  <a:cxn ang="0">
                    <a:pos x="21" y="15"/>
                  </a:cxn>
                  <a:cxn ang="0">
                    <a:pos x="22" y="13"/>
                  </a:cxn>
                  <a:cxn ang="0">
                    <a:pos x="22" y="11"/>
                  </a:cxn>
                  <a:cxn ang="0">
                    <a:pos x="23" y="11"/>
                  </a:cxn>
                  <a:cxn ang="0">
                    <a:pos x="24" y="9"/>
                  </a:cxn>
                  <a:cxn ang="0">
                    <a:pos x="25" y="7"/>
                  </a:cxn>
                  <a:cxn ang="0">
                    <a:pos x="26" y="7"/>
                  </a:cxn>
                  <a:cxn ang="0">
                    <a:pos x="26" y="6"/>
                  </a:cxn>
                  <a:cxn ang="0">
                    <a:pos x="27" y="6"/>
                  </a:cxn>
                  <a:cxn ang="0">
                    <a:pos x="28" y="5"/>
                  </a:cxn>
                  <a:cxn ang="0">
                    <a:pos x="28" y="5"/>
                  </a:cxn>
                  <a:cxn ang="0">
                    <a:pos x="29" y="3"/>
                  </a:cxn>
                  <a:cxn ang="0">
                    <a:pos x="30" y="2"/>
                  </a:cxn>
                  <a:cxn ang="0">
                    <a:pos x="31" y="3"/>
                  </a:cxn>
                  <a:cxn ang="0">
                    <a:pos x="32" y="2"/>
                  </a:cxn>
                  <a:cxn ang="0">
                    <a:pos x="33" y="2"/>
                  </a:cxn>
                  <a:cxn ang="0">
                    <a:pos x="33" y="2"/>
                  </a:cxn>
                  <a:cxn ang="0">
                    <a:pos x="34" y="2"/>
                  </a:cxn>
                  <a:cxn ang="0">
                    <a:pos x="34" y="2"/>
                  </a:cxn>
                  <a:cxn ang="0">
                    <a:pos x="34" y="2"/>
                  </a:cxn>
                  <a:cxn ang="0">
                    <a:pos x="35" y="2"/>
                  </a:cxn>
                  <a:cxn ang="0">
                    <a:pos x="36" y="2"/>
                  </a:cxn>
                  <a:cxn ang="0">
                    <a:pos x="37" y="2"/>
                  </a:cxn>
                  <a:cxn ang="0">
                    <a:pos x="37" y="2"/>
                  </a:cxn>
                  <a:cxn ang="0">
                    <a:pos x="39" y="2"/>
                  </a:cxn>
                  <a:cxn ang="0">
                    <a:pos x="40" y="2"/>
                  </a:cxn>
                  <a:cxn ang="0">
                    <a:pos x="42" y="1"/>
                  </a:cxn>
                  <a:cxn ang="0">
                    <a:pos x="43" y="2"/>
                  </a:cxn>
                  <a:cxn ang="0">
                    <a:pos x="44" y="0"/>
                  </a:cxn>
                  <a:cxn ang="0">
                    <a:pos x="44" y="0"/>
                  </a:cxn>
                  <a:cxn ang="0">
                    <a:pos x="45" y="1"/>
                  </a:cxn>
                </a:cxnLst>
                <a:rect l="0" t="0" r="r" b="b"/>
                <a:pathLst>
                  <a:path w="46" h="35">
                    <a:moveTo>
                      <a:pt x="0" y="34"/>
                    </a:moveTo>
                    <a:lnTo>
                      <a:pt x="0" y="33"/>
                    </a:lnTo>
                    <a:lnTo>
                      <a:pt x="0" y="34"/>
                    </a:lnTo>
                    <a:lnTo>
                      <a:pt x="0" y="33"/>
                    </a:lnTo>
                    <a:lnTo>
                      <a:pt x="0" y="34"/>
                    </a:lnTo>
                    <a:lnTo>
                      <a:pt x="0" y="33"/>
                    </a:lnTo>
                    <a:lnTo>
                      <a:pt x="0" y="34"/>
                    </a:lnTo>
                    <a:lnTo>
                      <a:pt x="0" y="33"/>
                    </a:lnTo>
                    <a:lnTo>
                      <a:pt x="0" y="34"/>
                    </a:lnTo>
                    <a:lnTo>
                      <a:pt x="0" y="33"/>
                    </a:lnTo>
                    <a:lnTo>
                      <a:pt x="0" y="34"/>
                    </a:lnTo>
                    <a:lnTo>
                      <a:pt x="0" y="33"/>
                    </a:lnTo>
                    <a:lnTo>
                      <a:pt x="0" y="34"/>
                    </a:lnTo>
                    <a:lnTo>
                      <a:pt x="0" y="33"/>
                    </a:lnTo>
                    <a:lnTo>
                      <a:pt x="0" y="34"/>
                    </a:lnTo>
                    <a:lnTo>
                      <a:pt x="0" y="33"/>
                    </a:lnTo>
                    <a:lnTo>
                      <a:pt x="0" y="33"/>
                    </a:lnTo>
                    <a:lnTo>
                      <a:pt x="1" y="34"/>
                    </a:lnTo>
                    <a:lnTo>
                      <a:pt x="1" y="33"/>
                    </a:lnTo>
                    <a:lnTo>
                      <a:pt x="1" y="33"/>
                    </a:lnTo>
                    <a:lnTo>
                      <a:pt x="1" y="34"/>
                    </a:lnTo>
                    <a:lnTo>
                      <a:pt x="1" y="33"/>
                    </a:lnTo>
                    <a:lnTo>
                      <a:pt x="1" y="34"/>
                    </a:lnTo>
                    <a:lnTo>
                      <a:pt x="1" y="33"/>
                    </a:lnTo>
                    <a:lnTo>
                      <a:pt x="1" y="34"/>
                    </a:lnTo>
                    <a:lnTo>
                      <a:pt x="1" y="33"/>
                    </a:lnTo>
                    <a:lnTo>
                      <a:pt x="1" y="34"/>
                    </a:lnTo>
                    <a:lnTo>
                      <a:pt x="1" y="33"/>
                    </a:lnTo>
                    <a:lnTo>
                      <a:pt x="1" y="34"/>
                    </a:lnTo>
                    <a:lnTo>
                      <a:pt x="1" y="34"/>
                    </a:lnTo>
                    <a:lnTo>
                      <a:pt x="1" y="33"/>
                    </a:lnTo>
                    <a:lnTo>
                      <a:pt x="1" y="34"/>
                    </a:lnTo>
                    <a:lnTo>
                      <a:pt x="2" y="34"/>
                    </a:lnTo>
                    <a:lnTo>
                      <a:pt x="2" y="33"/>
                    </a:lnTo>
                    <a:lnTo>
                      <a:pt x="2" y="34"/>
                    </a:lnTo>
                    <a:lnTo>
                      <a:pt x="2" y="33"/>
                    </a:lnTo>
                    <a:lnTo>
                      <a:pt x="2" y="34"/>
                    </a:lnTo>
                    <a:lnTo>
                      <a:pt x="2" y="33"/>
                    </a:lnTo>
                    <a:lnTo>
                      <a:pt x="2" y="34"/>
                    </a:lnTo>
                    <a:lnTo>
                      <a:pt x="2" y="33"/>
                    </a:lnTo>
                    <a:lnTo>
                      <a:pt x="3" y="33"/>
                    </a:lnTo>
                    <a:lnTo>
                      <a:pt x="3" y="34"/>
                    </a:lnTo>
                    <a:lnTo>
                      <a:pt x="3" y="33"/>
                    </a:lnTo>
                    <a:lnTo>
                      <a:pt x="3" y="33"/>
                    </a:lnTo>
                    <a:lnTo>
                      <a:pt x="3" y="34"/>
                    </a:lnTo>
                    <a:lnTo>
                      <a:pt x="3" y="33"/>
                    </a:lnTo>
                    <a:lnTo>
                      <a:pt x="4" y="33"/>
                    </a:lnTo>
                    <a:lnTo>
                      <a:pt x="4" y="32"/>
                    </a:lnTo>
                    <a:lnTo>
                      <a:pt x="4" y="32"/>
                    </a:lnTo>
                    <a:lnTo>
                      <a:pt x="4" y="31"/>
                    </a:lnTo>
                    <a:lnTo>
                      <a:pt x="4" y="32"/>
                    </a:lnTo>
                    <a:lnTo>
                      <a:pt x="4" y="32"/>
                    </a:lnTo>
                    <a:lnTo>
                      <a:pt x="4" y="31"/>
                    </a:lnTo>
                    <a:lnTo>
                      <a:pt x="4" y="32"/>
                    </a:lnTo>
                    <a:lnTo>
                      <a:pt x="4" y="31"/>
                    </a:lnTo>
                    <a:lnTo>
                      <a:pt x="4" y="32"/>
                    </a:lnTo>
                    <a:lnTo>
                      <a:pt x="4" y="32"/>
                    </a:lnTo>
                    <a:lnTo>
                      <a:pt x="5" y="31"/>
                    </a:lnTo>
                    <a:lnTo>
                      <a:pt x="5" y="32"/>
                    </a:lnTo>
                    <a:lnTo>
                      <a:pt x="5" y="31"/>
                    </a:lnTo>
                    <a:lnTo>
                      <a:pt x="5" y="31"/>
                    </a:lnTo>
                    <a:lnTo>
                      <a:pt x="5" y="31"/>
                    </a:lnTo>
                    <a:lnTo>
                      <a:pt x="5" y="31"/>
                    </a:lnTo>
                    <a:lnTo>
                      <a:pt x="5" y="31"/>
                    </a:lnTo>
                    <a:lnTo>
                      <a:pt x="5" y="31"/>
                    </a:lnTo>
                    <a:lnTo>
                      <a:pt x="5" y="32"/>
                    </a:lnTo>
                    <a:lnTo>
                      <a:pt x="5" y="31"/>
                    </a:lnTo>
                    <a:lnTo>
                      <a:pt x="5" y="31"/>
                    </a:lnTo>
                    <a:lnTo>
                      <a:pt x="5" y="32"/>
                    </a:lnTo>
                    <a:lnTo>
                      <a:pt x="5" y="31"/>
                    </a:lnTo>
                    <a:lnTo>
                      <a:pt x="5" y="32"/>
                    </a:lnTo>
                    <a:lnTo>
                      <a:pt x="6" y="32"/>
                    </a:lnTo>
                    <a:lnTo>
                      <a:pt x="6" y="33"/>
                    </a:lnTo>
                    <a:lnTo>
                      <a:pt x="6" y="32"/>
                    </a:lnTo>
                    <a:lnTo>
                      <a:pt x="6" y="33"/>
                    </a:lnTo>
                    <a:lnTo>
                      <a:pt x="6" y="32"/>
                    </a:lnTo>
                    <a:lnTo>
                      <a:pt x="6" y="32"/>
                    </a:lnTo>
                    <a:lnTo>
                      <a:pt x="6" y="33"/>
                    </a:lnTo>
                    <a:lnTo>
                      <a:pt x="6" y="32"/>
                    </a:lnTo>
                    <a:lnTo>
                      <a:pt x="6" y="33"/>
                    </a:lnTo>
                    <a:lnTo>
                      <a:pt x="6" y="33"/>
                    </a:lnTo>
                    <a:lnTo>
                      <a:pt x="6" y="32"/>
                    </a:lnTo>
                    <a:lnTo>
                      <a:pt x="6" y="33"/>
                    </a:lnTo>
                    <a:lnTo>
                      <a:pt x="7" y="32"/>
                    </a:lnTo>
                    <a:lnTo>
                      <a:pt x="7" y="33"/>
                    </a:lnTo>
                    <a:lnTo>
                      <a:pt x="7" y="32"/>
                    </a:lnTo>
                    <a:lnTo>
                      <a:pt x="7" y="33"/>
                    </a:lnTo>
                    <a:lnTo>
                      <a:pt x="7" y="32"/>
                    </a:lnTo>
                    <a:lnTo>
                      <a:pt x="7" y="32"/>
                    </a:lnTo>
                    <a:lnTo>
                      <a:pt x="7" y="33"/>
                    </a:lnTo>
                    <a:lnTo>
                      <a:pt x="7" y="32"/>
                    </a:lnTo>
                    <a:lnTo>
                      <a:pt x="7" y="33"/>
                    </a:lnTo>
                    <a:lnTo>
                      <a:pt x="7" y="32"/>
                    </a:lnTo>
                    <a:lnTo>
                      <a:pt x="7" y="33"/>
                    </a:lnTo>
                    <a:lnTo>
                      <a:pt x="7" y="32"/>
                    </a:lnTo>
                    <a:lnTo>
                      <a:pt x="7" y="33"/>
                    </a:lnTo>
                    <a:lnTo>
                      <a:pt x="7" y="32"/>
                    </a:lnTo>
                    <a:lnTo>
                      <a:pt x="7" y="33"/>
                    </a:lnTo>
                    <a:lnTo>
                      <a:pt x="7" y="32"/>
                    </a:lnTo>
                    <a:lnTo>
                      <a:pt x="7" y="33"/>
                    </a:lnTo>
                    <a:lnTo>
                      <a:pt x="7" y="32"/>
                    </a:lnTo>
                    <a:lnTo>
                      <a:pt x="7" y="32"/>
                    </a:lnTo>
                    <a:lnTo>
                      <a:pt x="7" y="33"/>
                    </a:lnTo>
                    <a:lnTo>
                      <a:pt x="7" y="32"/>
                    </a:lnTo>
                    <a:lnTo>
                      <a:pt x="8" y="32"/>
                    </a:lnTo>
                    <a:lnTo>
                      <a:pt x="8" y="33"/>
                    </a:lnTo>
                    <a:lnTo>
                      <a:pt x="8" y="32"/>
                    </a:lnTo>
                    <a:lnTo>
                      <a:pt x="8" y="32"/>
                    </a:lnTo>
                    <a:lnTo>
                      <a:pt x="8" y="33"/>
                    </a:lnTo>
                    <a:lnTo>
                      <a:pt x="8" y="32"/>
                    </a:lnTo>
                    <a:lnTo>
                      <a:pt x="8" y="33"/>
                    </a:lnTo>
                    <a:lnTo>
                      <a:pt x="8" y="32"/>
                    </a:lnTo>
                    <a:lnTo>
                      <a:pt x="8" y="33"/>
                    </a:lnTo>
                    <a:lnTo>
                      <a:pt x="8" y="32"/>
                    </a:lnTo>
                    <a:lnTo>
                      <a:pt x="8" y="33"/>
                    </a:lnTo>
                    <a:lnTo>
                      <a:pt x="8" y="32"/>
                    </a:lnTo>
                    <a:lnTo>
                      <a:pt x="8" y="32"/>
                    </a:lnTo>
                    <a:lnTo>
                      <a:pt x="8" y="33"/>
                    </a:lnTo>
                    <a:lnTo>
                      <a:pt x="8" y="32"/>
                    </a:lnTo>
                    <a:lnTo>
                      <a:pt x="8" y="33"/>
                    </a:lnTo>
                    <a:lnTo>
                      <a:pt x="8" y="33"/>
                    </a:lnTo>
                    <a:lnTo>
                      <a:pt x="8" y="32"/>
                    </a:lnTo>
                    <a:lnTo>
                      <a:pt x="8" y="33"/>
                    </a:lnTo>
                    <a:lnTo>
                      <a:pt x="9" y="33"/>
                    </a:lnTo>
                    <a:lnTo>
                      <a:pt x="9" y="32"/>
                    </a:lnTo>
                    <a:lnTo>
                      <a:pt x="9" y="33"/>
                    </a:lnTo>
                    <a:lnTo>
                      <a:pt x="9" y="33"/>
                    </a:lnTo>
                    <a:lnTo>
                      <a:pt x="9" y="32"/>
                    </a:lnTo>
                    <a:lnTo>
                      <a:pt x="9" y="33"/>
                    </a:lnTo>
                    <a:lnTo>
                      <a:pt x="9" y="32"/>
                    </a:lnTo>
                    <a:lnTo>
                      <a:pt x="9" y="33"/>
                    </a:lnTo>
                    <a:lnTo>
                      <a:pt x="9" y="32"/>
                    </a:lnTo>
                    <a:lnTo>
                      <a:pt x="9" y="33"/>
                    </a:lnTo>
                    <a:lnTo>
                      <a:pt x="9" y="32"/>
                    </a:lnTo>
                    <a:lnTo>
                      <a:pt x="9" y="33"/>
                    </a:lnTo>
                    <a:lnTo>
                      <a:pt x="9" y="33"/>
                    </a:lnTo>
                    <a:lnTo>
                      <a:pt x="9" y="32"/>
                    </a:lnTo>
                    <a:lnTo>
                      <a:pt x="10" y="32"/>
                    </a:lnTo>
                    <a:lnTo>
                      <a:pt x="10" y="33"/>
                    </a:lnTo>
                    <a:lnTo>
                      <a:pt x="10" y="32"/>
                    </a:lnTo>
                    <a:lnTo>
                      <a:pt x="10" y="32"/>
                    </a:lnTo>
                    <a:lnTo>
                      <a:pt x="10" y="33"/>
                    </a:lnTo>
                    <a:lnTo>
                      <a:pt x="10" y="32"/>
                    </a:lnTo>
                    <a:lnTo>
                      <a:pt x="10" y="33"/>
                    </a:lnTo>
                    <a:lnTo>
                      <a:pt x="10" y="32"/>
                    </a:lnTo>
                    <a:lnTo>
                      <a:pt x="10" y="32"/>
                    </a:lnTo>
                    <a:lnTo>
                      <a:pt x="10" y="33"/>
                    </a:lnTo>
                    <a:lnTo>
                      <a:pt x="10" y="32"/>
                    </a:lnTo>
                    <a:lnTo>
                      <a:pt x="10" y="33"/>
                    </a:lnTo>
                    <a:lnTo>
                      <a:pt x="10" y="32"/>
                    </a:lnTo>
                    <a:lnTo>
                      <a:pt x="10" y="33"/>
                    </a:lnTo>
                    <a:lnTo>
                      <a:pt x="10" y="32"/>
                    </a:lnTo>
                    <a:lnTo>
                      <a:pt x="10" y="33"/>
                    </a:lnTo>
                    <a:lnTo>
                      <a:pt x="10" y="32"/>
                    </a:lnTo>
                    <a:lnTo>
                      <a:pt x="11" y="32"/>
                    </a:lnTo>
                    <a:lnTo>
                      <a:pt x="11" y="33"/>
                    </a:lnTo>
                    <a:lnTo>
                      <a:pt x="11" y="33"/>
                    </a:lnTo>
                    <a:lnTo>
                      <a:pt x="11" y="34"/>
                    </a:lnTo>
                    <a:lnTo>
                      <a:pt x="11" y="33"/>
                    </a:lnTo>
                    <a:lnTo>
                      <a:pt x="12" y="33"/>
                    </a:lnTo>
                    <a:lnTo>
                      <a:pt x="12" y="34"/>
                    </a:lnTo>
                    <a:lnTo>
                      <a:pt x="12" y="33"/>
                    </a:lnTo>
                    <a:lnTo>
                      <a:pt x="12" y="33"/>
                    </a:lnTo>
                    <a:lnTo>
                      <a:pt x="12" y="32"/>
                    </a:lnTo>
                    <a:lnTo>
                      <a:pt x="12" y="33"/>
                    </a:lnTo>
                    <a:lnTo>
                      <a:pt x="12" y="32"/>
                    </a:lnTo>
                    <a:lnTo>
                      <a:pt x="12" y="33"/>
                    </a:lnTo>
                    <a:lnTo>
                      <a:pt x="13" y="33"/>
                    </a:lnTo>
                    <a:lnTo>
                      <a:pt x="13" y="32"/>
                    </a:lnTo>
                    <a:lnTo>
                      <a:pt x="13" y="33"/>
                    </a:lnTo>
                    <a:lnTo>
                      <a:pt x="13" y="32"/>
                    </a:lnTo>
                    <a:lnTo>
                      <a:pt x="13" y="33"/>
                    </a:lnTo>
                    <a:lnTo>
                      <a:pt x="13" y="32"/>
                    </a:lnTo>
                    <a:lnTo>
                      <a:pt x="13" y="33"/>
                    </a:lnTo>
                    <a:lnTo>
                      <a:pt x="13" y="32"/>
                    </a:lnTo>
                    <a:lnTo>
                      <a:pt x="13" y="33"/>
                    </a:lnTo>
                    <a:lnTo>
                      <a:pt x="13" y="32"/>
                    </a:lnTo>
                    <a:lnTo>
                      <a:pt x="13" y="33"/>
                    </a:lnTo>
                    <a:lnTo>
                      <a:pt x="13" y="32"/>
                    </a:lnTo>
                    <a:lnTo>
                      <a:pt x="13" y="33"/>
                    </a:lnTo>
                    <a:lnTo>
                      <a:pt x="13" y="33"/>
                    </a:lnTo>
                    <a:lnTo>
                      <a:pt x="13" y="32"/>
                    </a:lnTo>
                    <a:lnTo>
                      <a:pt x="13" y="33"/>
                    </a:lnTo>
                    <a:lnTo>
                      <a:pt x="13" y="32"/>
                    </a:lnTo>
                    <a:lnTo>
                      <a:pt x="13" y="33"/>
                    </a:lnTo>
                    <a:lnTo>
                      <a:pt x="13" y="33"/>
                    </a:lnTo>
                    <a:lnTo>
                      <a:pt x="13" y="32"/>
                    </a:lnTo>
                    <a:lnTo>
                      <a:pt x="14" y="33"/>
                    </a:lnTo>
                    <a:lnTo>
                      <a:pt x="14" y="33"/>
                    </a:lnTo>
                    <a:lnTo>
                      <a:pt x="14" y="34"/>
                    </a:lnTo>
                    <a:lnTo>
                      <a:pt x="14" y="33"/>
                    </a:lnTo>
                    <a:lnTo>
                      <a:pt x="14" y="33"/>
                    </a:lnTo>
                    <a:lnTo>
                      <a:pt x="14" y="32"/>
                    </a:lnTo>
                    <a:lnTo>
                      <a:pt x="14" y="33"/>
                    </a:lnTo>
                    <a:lnTo>
                      <a:pt x="15" y="32"/>
                    </a:lnTo>
                    <a:lnTo>
                      <a:pt x="15" y="33"/>
                    </a:lnTo>
                    <a:lnTo>
                      <a:pt x="15" y="32"/>
                    </a:lnTo>
                    <a:lnTo>
                      <a:pt x="15" y="33"/>
                    </a:lnTo>
                    <a:lnTo>
                      <a:pt x="15" y="32"/>
                    </a:lnTo>
                    <a:lnTo>
                      <a:pt x="15" y="33"/>
                    </a:lnTo>
                    <a:lnTo>
                      <a:pt x="15" y="33"/>
                    </a:lnTo>
                    <a:lnTo>
                      <a:pt x="15" y="32"/>
                    </a:lnTo>
                    <a:lnTo>
                      <a:pt x="15" y="33"/>
                    </a:lnTo>
                    <a:lnTo>
                      <a:pt x="15" y="32"/>
                    </a:lnTo>
                    <a:lnTo>
                      <a:pt x="15" y="33"/>
                    </a:lnTo>
                    <a:lnTo>
                      <a:pt x="15" y="33"/>
                    </a:lnTo>
                    <a:lnTo>
                      <a:pt x="15" y="32"/>
                    </a:lnTo>
                    <a:lnTo>
                      <a:pt x="15" y="33"/>
                    </a:lnTo>
                    <a:lnTo>
                      <a:pt x="15" y="32"/>
                    </a:lnTo>
                    <a:lnTo>
                      <a:pt x="15" y="33"/>
                    </a:lnTo>
                    <a:lnTo>
                      <a:pt x="15" y="32"/>
                    </a:lnTo>
                    <a:lnTo>
                      <a:pt x="15" y="33"/>
                    </a:lnTo>
                    <a:lnTo>
                      <a:pt x="15" y="32"/>
                    </a:lnTo>
                    <a:lnTo>
                      <a:pt x="15" y="33"/>
                    </a:lnTo>
                    <a:lnTo>
                      <a:pt x="15" y="33"/>
                    </a:lnTo>
                    <a:lnTo>
                      <a:pt x="15" y="32"/>
                    </a:lnTo>
                    <a:lnTo>
                      <a:pt x="15" y="33"/>
                    </a:lnTo>
                    <a:lnTo>
                      <a:pt x="16" y="33"/>
                    </a:lnTo>
                    <a:lnTo>
                      <a:pt x="16" y="32"/>
                    </a:lnTo>
                    <a:lnTo>
                      <a:pt x="16" y="33"/>
                    </a:lnTo>
                    <a:lnTo>
                      <a:pt x="16" y="33"/>
                    </a:lnTo>
                    <a:lnTo>
                      <a:pt x="16" y="34"/>
                    </a:lnTo>
                    <a:lnTo>
                      <a:pt x="16" y="33"/>
                    </a:lnTo>
                    <a:lnTo>
                      <a:pt x="16" y="34"/>
                    </a:lnTo>
                    <a:lnTo>
                      <a:pt x="16" y="33"/>
                    </a:lnTo>
                    <a:lnTo>
                      <a:pt x="17" y="33"/>
                    </a:lnTo>
                    <a:lnTo>
                      <a:pt x="17" y="35"/>
                    </a:lnTo>
                    <a:lnTo>
                      <a:pt x="17" y="34"/>
                    </a:lnTo>
                    <a:lnTo>
                      <a:pt x="17" y="34"/>
                    </a:lnTo>
                    <a:cubicBezTo>
                      <a:pt x="17" y="33"/>
                      <a:pt x="17" y="32"/>
                      <a:pt x="17" y="31"/>
                    </a:cubicBezTo>
                    <a:lnTo>
                      <a:pt x="17" y="31"/>
                    </a:lnTo>
                    <a:lnTo>
                      <a:pt x="17" y="29"/>
                    </a:lnTo>
                    <a:lnTo>
                      <a:pt x="17" y="29"/>
                    </a:lnTo>
                    <a:lnTo>
                      <a:pt x="17" y="29"/>
                    </a:lnTo>
                    <a:lnTo>
                      <a:pt x="17" y="29"/>
                    </a:lnTo>
                    <a:cubicBezTo>
                      <a:pt x="17" y="28"/>
                      <a:pt x="18" y="28"/>
                      <a:pt x="18" y="27"/>
                    </a:cubicBezTo>
                    <a:lnTo>
                      <a:pt x="18" y="27"/>
                    </a:lnTo>
                    <a:lnTo>
                      <a:pt x="18" y="26"/>
                    </a:lnTo>
                    <a:lnTo>
                      <a:pt x="18" y="26"/>
                    </a:lnTo>
                    <a:lnTo>
                      <a:pt x="18" y="26"/>
                    </a:lnTo>
                    <a:lnTo>
                      <a:pt x="18" y="26"/>
                    </a:lnTo>
                    <a:lnTo>
                      <a:pt x="18" y="25"/>
                    </a:lnTo>
                    <a:lnTo>
                      <a:pt x="18" y="25"/>
                    </a:lnTo>
                    <a:lnTo>
                      <a:pt x="18" y="24"/>
                    </a:lnTo>
                    <a:lnTo>
                      <a:pt x="18" y="24"/>
                    </a:lnTo>
                    <a:lnTo>
                      <a:pt x="18" y="23"/>
                    </a:lnTo>
                    <a:lnTo>
                      <a:pt x="18" y="23"/>
                    </a:lnTo>
                    <a:lnTo>
                      <a:pt x="18" y="23"/>
                    </a:lnTo>
                    <a:lnTo>
                      <a:pt x="19" y="23"/>
                    </a:lnTo>
                    <a:lnTo>
                      <a:pt x="19" y="22"/>
                    </a:lnTo>
                    <a:lnTo>
                      <a:pt x="19" y="22"/>
                    </a:lnTo>
                    <a:lnTo>
                      <a:pt x="19" y="21"/>
                    </a:lnTo>
                    <a:lnTo>
                      <a:pt x="19" y="21"/>
                    </a:lnTo>
                    <a:lnTo>
                      <a:pt x="19" y="21"/>
                    </a:lnTo>
                    <a:lnTo>
                      <a:pt x="19" y="21"/>
                    </a:lnTo>
                    <a:lnTo>
                      <a:pt x="19" y="20"/>
                    </a:lnTo>
                    <a:lnTo>
                      <a:pt x="19" y="20"/>
                    </a:lnTo>
                    <a:lnTo>
                      <a:pt x="19" y="19"/>
                    </a:lnTo>
                    <a:lnTo>
                      <a:pt x="19" y="20"/>
                    </a:lnTo>
                    <a:lnTo>
                      <a:pt x="19" y="18"/>
                    </a:lnTo>
                    <a:lnTo>
                      <a:pt x="19" y="19"/>
                    </a:lnTo>
                    <a:lnTo>
                      <a:pt x="20" y="18"/>
                    </a:lnTo>
                    <a:lnTo>
                      <a:pt x="20" y="18"/>
                    </a:lnTo>
                    <a:lnTo>
                      <a:pt x="20" y="18"/>
                    </a:lnTo>
                    <a:lnTo>
                      <a:pt x="20" y="18"/>
                    </a:lnTo>
                    <a:lnTo>
                      <a:pt x="20" y="18"/>
                    </a:lnTo>
                    <a:lnTo>
                      <a:pt x="20" y="18"/>
                    </a:lnTo>
                    <a:lnTo>
                      <a:pt x="20" y="17"/>
                    </a:lnTo>
                    <a:lnTo>
                      <a:pt x="20" y="18"/>
                    </a:lnTo>
                    <a:lnTo>
                      <a:pt x="20" y="17"/>
                    </a:lnTo>
                    <a:lnTo>
                      <a:pt x="20" y="17"/>
                    </a:lnTo>
                    <a:lnTo>
                      <a:pt x="20" y="16"/>
                    </a:lnTo>
                    <a:lnTo>
                      <a:pt x="20" y="16"/>
                    </a:lnTo>
                    <a:lnTo>
                      <a:pt x="20" y="15"/>
                    </a:lnTo>
                    <a:lnTo>
                      <a:pt x="20" y="16"/>
                    </a:lnTo>
                    <a:lnTo>
                      <a:pt x="21" y="16"/>
                    </a:lnTo>
                    <a:lnTo>
                      <a:pt x="21" y="15"/>
                    </a:lnTo>
                    <a:lnTo>
                      <a:pt x="21" y="15"/>
                    </a:lnTo>
                    <a:lnTo>
                      <a:pt x="21" y="15"/>
                    </a:lnTo>
                    <a:lnTo>
                      <a:pt x="21" y="15"/>
                    </a:lnTo>
                    <a:lnTo>
                      <a:pt x="21" y="15"/>
                    </a:lnTo>
                    <a:lnTo>
                      <a:pt x="21" y="15"/>
                    </a:lnTo>
                    <a:lnTo>
                      <a:pt x="21" y="14"/>
                    </a:lnTo>
                    <a:lnTo>
                      <a:pt x="21" y="15"/>
                    </a:lnTo>
                    <a:lnTo>
                      <a:pt x="21" y="14"/>
                    </a:lnTo>
                    <a:lnTo>
                      <a:pt x="21" y="14"/>
                    </a:lnTo>
                    <a:lnTo>
                      <a:pt x="21" y="13"/>
                    </a:lnTo>
                    <a:lnTo>
                      <a:pt x="21" y="14"/>
                    </a:lnTo>
                    <a:lnTo>
                      <a:pt x="22" y="14"/>
                    </a:lnTo>
                    <a:lnTo>
                      <a:pt x="22" y="13"/>
                    </a:lnTo>
                    <a:lnTo>
                      <a:pt x="22" y="13"/>
                    </a:lnTo>
                    <a:lnTo>
                      <a:pt x="22" y="13"/>
                    </a:lnTo>
                    <a:lnTo>
                      <a:pt x="22" y="13"/>
                    </a:lnTo>
                    <a:lnTo>
                      <a:pt x="22" y="12"/>
                    </a:lnTo>
                    <a:lnTo>
                      <a:pt x="22" y="13"/>
                    </a:lnTo>
                    <a:lnTo>
                      <a:pt x="22" y="12"/>
                    </a:lnTo>
                    <a:lnTo>
                      <a:pt x="22" y="13"/>
                    </a:lnTo>
                    <a:lnTo>
                      <a:pt x="22" y="12"/>
                    </a:lnTo>
                    <a:lnTo>
                      <a:pt x="22" y="12"/>
                    </a:lnTo>
                    <a:lnTo>
                      <a:pt x="22" y="11"/>
                    </a:lnTo>
                    <a:lnTo>
                      <a:pt x="22" y="11"/>
                    </a:lnTo>
                    <a:lnTo>
                      <a:pt x="22" y="12"/>
                    </a:lnTo>
                    <a:lnTo>
                      <a:pt x="22" y="11"/>
                    </a:lnTo>
                    <a:lnTo>
                      <a:pt x="22" y="12"/>
                    </a:lnTo>
                    <a:lnTo>
                      <a:pt x="22" y="11"/>
                    </a:lnTo>
                    <a:lnTo>
                      <a:pt x="23" y="11"/>
                    </a:lnTo>
                    <a:lnTo>
                      <a:pt x="23" y="10"/>
                    </a:lnTo>
                    <a:lnTo>
                      <a:pt x="23" y="11"/>
                    </a:lnTo>
                    <a:lnTo>
                      <a:pt x="23" y="10"/>
                    </a:lnTo>
                    <a:lnTo>
                      <a:pt x="23" y="11"/>
                    </a:lnTo>
                    <a:lnTo>
                      <a:pt x="23" y="10"/>
                    </a:lnTo>
                    <a:lnTo>
                      <a:pt x="23" y="10"/>
                    </a:lnTo>
                    <a:lnTo>
                      <a:pt x="23" y="10"/>
                    </a:lnTo>
                    <a:lnTo>
                      <a:pt x="24" y="10"/>
                    </a:lnTo>
                    <a:lnTo>
                      <a:pt x="24" y="10"/>
                    </a:lnTo>
                    <a:lnTo>
                      <a:pt x="24" y="10"/>
                    </a:lnTo>
                    <a:lnTo>
                      <a:pt x="24" y="10"/>
                    </a:lnTo>
                    <a:lnTo>
                      <a:pt x="24" y="7"/>
                    </a:lnTo>
                    <a:lnTo>
                      <a:pt x="24" y="10"/>
                    </a:lnTo>
                    <a:lnTo>
                      <a:pt x="24" y="9"/>
                    </a:lnTo>
                    <a:lnTo>
                      <a:pt x="24" y="10"/>
                    </a:lnTo>
                    <a:lnTo>
                      <a:pt x="24" y="9"/>
                    </a:lnTo>
                    <a:lnTo>
                      <a:pt x="24" y="10"/>
                    </a:lnTo>
                    <a:lnTo>
                      <a:pt x="24" y="9"/>
                    </a:lnTo>
                    <a:lnTo>
                      <a:pt x="24" y="9"/>
                    </a:lnTo>
                    <a:lnTo>
                      <a:pt x="24" y="8"/>
                    </a:lnTo>
                    <a:lnTo>
                      <a:pt x="24" y="9"/>
                    </a:lnTo>
                    <a:lnTo>
                      <a:pt x="24" y="8"/>
                    </a:lnTo>
                    <a:lnTo>
                      <a:pt x="25" y="8"/>
                    </a:lnTo>
                    <a:lnTo>
                      <a:pt x="25" y="7"/>
                    </a:lnTo>
                    <a:lnTo>
                      <a:pt x="25" y="8"/>
                    </a:lnTo>
                    <a:lnTo>
                      <a:pt x="25" y="7"/>
                    </a:lnTo>
                    <a:lnTo>
                      <a:pt x="25" y="7"/>
                    </a:lnTo>
                    <a:lnTo>
                      <a:pt x="25" y="8"/>
                    </a:lnTo>
                    <a:lnTo>
                      <a:pt x="25" y="7"/>
                    </a:lnTo>
                    <a:lnTo>
                      <a:pt x="26" y="7"/>
                    </a:lnTo>
                    <a:lnTo>
                      <a:pt x="26" y="7"/>
                    </a:lnTo>
                    <a:lnTo>
                      <a:pt x="26" y="7"/>
                    </a:lnTo>
                    <a:lnTo>
                      <a:pt x="26" y="7"/>
                    </a:lnTo>
                    <a:lnTo>
                      <a:pt x="26" y="7"/>
                    </a:lnTo>
                    <a:lnTo>
                      <a:pt x="26" y="7"/>
                    </a:lnTo>
                    <a:lnTo>
                      <a:pt x="26" y="7"/>
                    </a:lnTo>
                    <a:lnTo>
                      <a:pt x="26" y="7"/>
                    </a:lnTo>
                    <a:lnTo>
                      <a:pt x="26" y="7"/>
                    </a:lnTo>
                    <a:lnTo>
                      <a:pt x="26" y="7"/>
                    </a:lnTo>
                    <a:lnTo>
                      <a:pt x="26" y="7"/>
                    </a:lnTo>
                    <a:lnTo>
                      <a:pt x="26" y="7"/>
                    </a:lnTo>
                    <a:lnTo>
                      <a:pt x="26" y="7"/>
                    </a:lnTo>
                    <a:lnTo>
                      <a:pt x="26" y="7"/>
                    </a:lnTo>
                    <a:lnTo>
                      <a:pt x="26" y="6"/>
                    </a:lnTo>
                    <a:lnTo>
                      <a:pt x="26" y="7"/>
                    </a:lnTo>
                    <a:lnTo>
                      <a:pt x="26" y="6"/>
                    </a:lnTo>
                    <a:lnTo>
                      <a:pt x="26" y="7"/>
                    </a:lnTo>
                    <a:lnTo>
                      <a:pt x="26" y="6"/>
                    </a:lnTo>
                    <a:lnTo>
                      <a:pt x="27" y="6"/>
                    </a:lnTo>
                    <a:lnTo>
                      <a:pt x="27" y="7"/>
                    </a:lnTo>
                    <a:lnTo>
                      <a:pt x="27" y="6"/>
                    </a:lnTo>
                    <a:lnTo>
                      <a:pt x="27" y="6"/>
                    </a:lnTo>
                    <a:lnTo>
                      <a:pt x="27" y="5"/>
                    </a:lnTo>
                    <a:lnTo>
                      <a:pt x="27" y="6"/>
                    </a:lnTo>
                    <a:lnTo>
                      <a:pt x="27" y="5"/>
                    </a:lnTo>
                    <a:lnTo>
                      <a:pt x="27" y="5"/>
                    </a:lnTo>
                    <a:lnTo>
                      <a:pt x="27" y="6"/>
                    </a:lnTo>
                    <a:lnTo>
                      <a:pt x="27" y="5"/>
                    </a:lnTo>
                    <a:lnTo>
                      <a:pt x="28" y="5"/>
                    </a:lnTo>
                    <a:lnTo>
                      <a:pt x="28" y="4"/>
                    </a:lnTo>
                    <a:lnTo>
                      <a:pt x="28" y="5"/>
                    </a:lnTo>
                    <a:lnTo>
                      <a:pt x="28" y="5"/>
                    </a:lnTo>
                    <a:lnTo>
                      <a:pt x="28" y="4"/>
                    </a:lnTo>
                    <a:lnTo>
                      <a:pt x="28" y="5"/>
                    </a:lnTo>
                    <a:lnTo>
                      <a:pt x="28" y="4"/>
                    </a:lnTo>
                    <a:lnTo>
                      <a:pt x="28" y="5"/>
                    </a:lnTo>
                    <a:lnTo>
                      <a:pt x="28" y="5"/>
                    </a:lnTo>
                    <a:lnTo>
                      <a:pt x="28" y="4"/>
                    </a:lnTo>
                    <a:lnTo>
                      <a:pt x="28" y="5"/>
                    </a:lnTo>
                    <a:lnTo>
                      <a:pt x="28" y="4"/>
                    </a:lnTo>
                    <a:lnTo>
                      <a:pt x="28" y="5"/>
                    </a:lnTo>
                    <a:lnTo>
                      <a:pt x="28" y="4"/>
                    </a:lnTo>
                    <a:lnTo>
                      <a:pt x="28" y="4"/>
                    </a:lnTo>
                    <a:lnTo>
                      <a:pt x="28" y="5"/>
                    </a:lnTo>
                    <a:lnTo>
                      <a:pt x="28" y="4"/>
                    </a:lnTo>
                    <a:lnTo>
                      <a:pt x="29" y="4"/>
                    </a:lnTo>
                    <a:lnTo>
                      <a:pt x="29" y="4"/>
                    </a:lnTo>
                    <a:lnTo>
                      <a:pt x="29" y="4"/>
                    </a:lnTo>
                    <a:lnTo>
                      <a:pt x="29" y="4"/>
                    </a:lnTo>
                    <a:lnTo>
                      <a:pt x="29" y="4"/>
                    </a:lnTo>
                    <a:lnTo>
                      <a:pt x="29" y="3"/>
                    </a:lnTo>
                    <a:lnTo>
                      <a:pt x="29" y="3"/>
                    </a:lnTo>
                    <a:lnTo>
                      <a:pt x="29" y="2"/>
                    </a:lnTo>
                    <a:lnTo>
                      <a:pt x="29" y="3"/>
                    </a:lnTo>
                    <a:lnTo>
                      <a:pt x="29" y="2"/>
                    </a:lnTo>
                    <a:lnTo>
                      <a:pt x="30" y="2"/>
                    </a:lnTo>
                    <a:lnTo>
                      <a:pt x="30" y="3"/>
                    </a:lnTo>
                    <a:lnTo>
                      <a:pt x="30" y="2"/>
                    </a:lnTo>
                    <a:lnTo>
                      <a:pt x="30" y="2"/>
                    </a:lnTo>
                    <a:lnTo>
                      <a:pt x="30" y="3"/>
                    </a:lnTo>
                    <a:lnTo>
                      <a:pt x="30" y="2"/>
                    </a:lnTo>
                    <a:lnTo>
                      <a:pt x="30" y="2"/>
                    </a:lnTo>
                    <a:lnTo>
                      <a:pt x="30" y="2"/>
                    </a:lnTo>
                    <a:lnTo>
                      <a:pt x="30" y="2"/>
                    </a:lnTo>
                    <a:lnTo>
                      <a:pt x="31" y="2"/>
                    </a:lnTo>
                    <a:lnTo>
                      <a:pt x="31" y="2"/>
                    </a:lnTo>
                    <a:lnTo>
                      <a:pt x="31" y="2"/>
                    </a:lnTo>
                    <a:lnTo>
                      <a:pt x="31" y="2"/>
                    </a:lnTo>
                    <a:lnTo>
                      <a:pt x="31" y="3"/>
                    </a:lnTo>
                    <a:lnTo>
                      <a:pt x="31" y="2"/>
                    </a:lnTo>
                    <a:lnTo>
                      <a:pt x="31" y="3"/>
                    </a:lnTo>
                    <a:lnTo>
                      <a:pt x="31" y="3"/>
                    </a:lnTo>
                    <a:lnTo>
                      <a:pt x="31" y="2"/>
                    </a:lnTo>
                    <a:lnTo>
                      <a:pt x="31" y="3"/>
                    </a:lnTo>
                    <a:lnTo>
                      <a:pt x="31" y="2"/>
                    </a:lnTo>
                    <a:lnTo>
                      <a:pt x="31" y="3"/>
                    </a:lnTo>
                    <a:lnTo>
                      <a:pt x="31" y="3"/>
                    </a:lnTo>
                    <a:lnTo>
                      <a:pt x="31" y="2"/>
                    </a:lnTo>
                    <a:lnTo>
                      <a:pt x="31" y="3"/>
                    </a:lnTo>
                    <a:lnTo>
                      <a:pt x="31" y="2"/>
                    </a:lnTo>
                    <a:lnTo>
                      <a:pt x="32" y="3"/>
                    </a:lnTo>
                    <a:lnTo>
                      <a:pt x="32" y="2"/>
                    </a:lnTo>
                    <a:lnTo>
                      <a:pt x="32" y="3"/>
                    </a:lnTo>
                    <a:lnTo>
                      <a:pt x="32" y="2"/>
                    </a:lnTo>
                    <a:lnTo>
                      <a:pt x="32" y="3"/>
                    </a:lnTo>
                    <a:lnTo>
                      <a:pt x="32" y="2"/>
                    </a:lnTo>
                    <a:lnTo>
                      <a:pt x="32" y="3"/>
                    </a:lnTo>
                    <a:lnTo>
                      <a:pt x="32" y="2"/>
                    </a:lnTo>
                    <a:lnTo>
                      <a:pt x="32" y="2"/>
                    </a:lnTo>
                    <a:lnTo>
                      <a:pt x="32" y="2"/>
                    </a:lnTo>
                    <a:lnTo>
                      <a:pt x="32"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6" y="2"/>
                    </a:lnTo>
                    <a:lnTo>
                      <a:pt x="36" y="2"/>
                    </a:lnTo>
                    <a:lnTo>
                      <a:pt x="36" y="2"/>
                    </a:lnTo>
                    <a:lnTo>
                      <a:pt x="36" y="2"/>
                    </a:lnTo>
                    <a:lnTo>
                      <a:pt x="36" y="2"/>
                    </a:lnTo>
                    <a:lnTo>
                      <a:pt x="36" y="2"/>
                    </a:lnTo>
                    <a:lnTo>
                      <a:pt x="37" y="2"/>
                    </a:lnTo>
                    <a:lnTo>
                      <a:pt x="37" y="3"/>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8" y="2"/>
                    </a:lnTo>
                    <a:lnTo>
                      <a:pt x="38" y="3"/>
                    </a:lnTo>
                    <a:lnTo>
                      <a:pt x="38" y="2"/>
                    </a:lnTo>
                    <a:lnTo>
                      <a:pt x="38" y="2"/>
                    </a:lnTo>
                    <a:lnTo>
                      <a:pt x="38" y="2"/>
                    </a:lnTo>
                    <a:lnTo>
                      <a:pt x="38" y="3"/>
                    </a:lnTo>
                    <a:lnTo>
                      <a:pt x="38" y="2"/>
                    </a:lnTo>
                    <a:lnTo>
                      <a:pt x="39" y="2"/>
                    </a:lnTo>
                    <a:lnTo>
                      <a:pt x="39" y="2"/>
                    </a:lnTo>
                    <a:lnTo>
                      <a:pt x="39" y="2"/>
                    </a:lnTo>
                    <a:lnTo>
                      <a:pt x="39" y="2"/>
                    </a:lnTo>
                    <a:lnTo>
                      <a:pt x="39" y="2"/>
                    </a:lnTo>
                    <a:lnTo>
                      <a:pt x="39" y="2"/>
                    </a:lnTo>
                    <a:lnTo>
                      <a:pt x="40" y="2"/>
                    </a:lnTo>
                    <a:lnTo>
                      <a:pt x="40" y="2"/>
                    </a:lnTo>
                    <a:lnTo>
                      <a:pt x="40" y="2"/>
                    </a:lnTo>
                    <a:lnTo>
                      <a:pt x="40" y="2"/>
                    </a:lnTo>
                    <a:lnTo>
                      <a:pt x="40" y="1"/>
                    </a:lnTo>
                    <a:lnTo>
                      <a:pt x="40" y="2"/>
                    </a:lnTo>
                    <a:lnTo>
                      <a:pt x="41" y="2"/>
                    </a:lnTo>
                    <a:lnTo>
                      <a:pt x="41" y="1"/>
                    </a:lnTo>
                    <a:lnTo>
                      <a:pt x="41" y="2"/>
                    </a:lnTo>
                    <a:lnTo>
                      <a:pt x="41" y="1"/>
                    </a:lnTo>
                    <a:lnTo>
                      <a:pt x="41" y="2"/>
                    </a:lnTo>
                    <a:lnTo>
                      <a:pt x="42" y="2"/>
                    </a:lnTo>
                    <a:lnTo>
                      <a:pt x="42" y="1"/>
                    </a:lnTo>
                    <a:lnTo>
                      <a:pt x="42" y="2"/>
                    </a:lnTo>
                    <a:lnTo>
                      <a:pt x="42" y="1"/>
                    </a:lnTo>
                    <a:lnTo>
                      <a:pt x="42" y="1"/>
                    </a:lnTo>
                    <a:lnTo>
                      <a:pt x="42" y="0"/>
                    </a:lnTo>
                    <a:lnTo>
                      <a:pt x="42" y="1"/>
                    </a:lnTo>
                    <a:lnTo>
                      <a:pt x="42" y="1"/>
                    </a:lnTo>
                    <a:lnTo>
                      <a:pt x="42" y="2"/>
                    </a:lnTo>
                    <a:lnTo>
                      <a:pt x="42" y="1"/>
                    </a:lnTo>
                    <a:lnTo>
                      <a:pt x="42" y="1"/>
                    </a:lnTo>
                    <a:lnTo>
                      <a:pt x="42" y="2"/>
                    </a:lnTo>
                    <a:lnTo>
                      <a:pt x="42" y="1"/>
                    </a:lnTo>
                    <a:lnTo>
                      <a:pt x="43" y="1"/>
                    </a:lnTo>
                    <a:lnTo>
                      <a:pt x="43" y="2"/>
                    </a:lnTo>
                    <a:lnTo>
                      <a:pt x="43" y="1"/>
                    </a:lnTo>
                    <a:lnTo>
                      <a:pt x="43" y="2"/>
                    </a:lnTo>
                    <a:lnTo>
                      <a:pt x="43" y="1"/>
                    </a:lnTo>
                    <a:lnTo>
                      <a:pt x="44" y="1"/>
                    </a:lnTo>
                    <a:lnTo>
                      <a:pt x="44" y="0"/>
                    </a:lnTo>
                    <a:lnTo>
                      <a:pt x="44" y="1"/>
                    </a:lnTo>
                    <a:lnTo>
                      <a:pt x="44" y="1"/>
                    </a:lnTo>
                    <a:lnTo>
                      <a:pt x="44" y="0"/>
                    </a:lnTo>
                    <a:lnTo>
                      <a:pt x="44" y="1"/>
                    </a:lnTo>
                    <a:lnTo>
                      <a:pt x="44" y="0"/>
                    </a:lnTo>
                    <a:lnTo>
                      <a:pt x="44" y="1"/>
                    </a:lnTo>
                    <a:lnTo>
                      <a:pt x="44" y="1"/>
                    </a:lnTo>
                    <a:lnTo>
                      <a:pt x="44" y="0"/>
                    </a:lnTo>
                    <a:lnTo>
                      <a:pt x="44" y="1"/>
                    </a:lnTo>
                    <a:lnTo>
                      <a:pt x="44" y="1"/>
                    </a:lnTo>
                    <a:lnTo>
                      <a:pt x="44" y="0"/>
                    </a:lnTo>
                    <a:lnTo>
                      <a:pt x="44" y="1"/>
                    </a:lnTo>
                    <a:lnTo>
                      <a:pt x="44" y="0"/>
                    </a:lnTo>
                    <a:lnTo>
                      <a:pt x="44" y="1"/>
                    </a:lnTo>
                    <a:lnTo>
                      <a:pt x="44" y="0"/>
                    </a:lnTo>
                    <a:lnTo>
                      <a:pt x="45" y="0"/>
                    </a:lnTo>
                    <a:lnTo>
                      <a:pt x="45" y="1"/>
                    </a:lnTo>
                    <a:lnTo>
                      <a:pt x="45" y="0"/>
                    </a:lnTo>
                    <a:lnTo>
                      <a:pt x="45" y="1"/>
                    </a:lnTo>
                    <a:lnTo>
                      <a:pt x="45" y="0"/>
                    </a:lnTo>
                    <a:lnTo>
                      <a:pt x="45" y="1"/>
                    </a:lnTo>
                    <a:lnTo>
                      <a:pt x="45" y="1"/>
                    </a:lnTo>
                    <a:lnTo>
                      <a:pt x="45" y="0"/>
                    </a:lnTo>
                    <a:lnTo>
                      <a:pt x="45" y="0"/>
                    </a:lnTo>
                    <a:lnTo>
                      <a:pt x="45" y="1"/>
                    </a:lnTo>
                    <a:lnTo>
                      <a:pt x="46" y="1"/>
                    </a:lnTo>
                  </a:path>
                </a:pathLst>
              </a:custGeom>
              <a:noFill/>
              <a:ln w="0">
                <a:solidFill>
                  <a:srgbClr val="FFFF66"/>
                </a:solidFill>
                <a:prstDash val="solid"/>
                <a:round/>
                <a:headEnd/>
                <a:tailEnd/>
              </a:ln>
            </p:spPr>
            <p:txBody>
              <a:bodyPr/>
              <a:lstStyle/>
              <a:p>
                <a:endParaRPr lang="en-GB"/>
              </a:p>
            </p:txBody>
          </p:sp>
          <p:sp>
            <p:nvSpPr>
              <p:cNvPr id="214051" name="Freeform 35"/>
              <p:cNvSpPr>
                <a:spLocks/>
              </p:cNvSpPr>
              <p:nvPr/>
            </p:nvSpPr>
            <p:spPr bwMode="auto">
              <a:xfrm>
                <a:off x="611" y="1991"/>
                <a:ext cx="384" cy="63"/>
              </a:xfrm>
              <a:custGeom>
                <a:avLst/>
                <a:gdLst/>
                <a:ahLst/>
                <a:cxnLst>
                  <a:cxn ang="0">
                    <a:pos x="0" y="6"/>
                  </a:cxn>
                  <a:cxn ang="0">
                    <a:pos x="2" y="5"/>
                  </a:cxn>
                  <a:cxn ang="0">
                    <a:pos x="2" y="5"/>
                  </a:cxn>
                  <a:cxn ang="0">
                    <a:pos x="3" y="5"/>
                  </a:cxn>
                  <a:cxn ang="0">
                    <a:pos x="4" y="5"/>
                  </a:cxn>
                  <a:cxn ang="0">
                    <a:pos x="5" y="5"/>
                  </a:cxn>
                  <a:cxn ang="0">
                    <a:pos x="6" y="4"/>
                  </a:cxn>
                  <a:cxn ang="0">
                    <a:pos x="6" y="4"/>
                  </a:cxn>
                  <a:cxn ang="0">
                    <a:pos x="7" y="5"/>
                  </a:cxn>
                  <a:cxn ang="0">
                    <a:pos x="7" y="4"/>
                  </a:cxn>
                  <a:cxn ang="0">
                    <a:pos x="8" y="4"/>
                  </a:cxn>
                  <a:cxn ang="0">
                    <a:pos x="8" y="4"/>
                  </a:cxn>
                  <a:cxn ang="0">
                    <a:pos x="8" y="4"/>
                  </a:cxn>
                  <a:cxn ang="0">
                    <a:pos x="9" y="3"/>
                  </a:cxn>
                  <a:cxn ang="0">
                    <a:pos x="9" y="3"/>
                  </a:cxn>
                  <a:cxn ang="0">
                    <a:pos x="10" y="3"/>
                  </a:cxn>
                  <a:cxn ang="0">
                    <a:pos x="11" y="4"/>
                  </a:cxn>
                  <a:cxn ang="0">
                    <a:pos x="11" y="5"/>
                  </a:cxn>
                  <a:cxn ang="0">
                    <a:pos x="12" y="5"/>
                  </a:cxn>
                  <a:cxn ang="0">
                    <a:pos x="13" y="5"/>
                  </a:cxn>
                  <a:cxn ang="0">
                    <a:pos x="14" y="5"/>
                  </a:cxn>
                  <a:cxn ang="0">
                    <a:pos x="15" y="6"/>
                  </a:cxn>
                  <a:cxn ang="0">
                    <a:pos x="16" y="5"/>
                  </a:cxn>
                  <a:cxn ang="0">
                    <a:pos x="16" y="5"/>
                  </a:cxn>
                  <a:cxn ang="0">
                    <a:pos x="17" y="5"/>
                  </a:cxn>
                  <a:cxn ang="0">
                    <a:pos x="17" y="6"/>
                  </a:cxn>
                  <a:cxn ang="0">
                    <a:pos x="18" y="5"/>
                  </a:cxn>
                  <a:cxn ang="0">
                    <a:pos x="19" y="5"/>
                  </a:cxn>
                  <a:cxn ang="0">
                    <a:pos x="20" y="4"/>
                  </a:cxn>
                  <a:cxn ang="0">
                    <a:pos x="21" y="4"/>
                  </a:cxn>
                  <a:cxn ang="0">
                    <a:pos x="21" y="4"/>
                  </a:cxn>
                  <a:cxn ang="0">
                    <a:pos x="22" y="5"/>
                  </a:cxn>
                  <a:cxn ang="0">
                    <a:pos x="22" y="4"/>
                  </a:cxn>
                  <a:cxn ang="0">
                    <a:pos x="23" y="4"/>
                  </a:cxn>
                  <a:cxn ang="0">
                    <a:pos x="24" y="4"/>
                  </a:cxn>
                  <a:cxn ang="0">
                    <a:pos x="25" y="5"/>
                  </a:cxn>
                  <a:cxn ang="0">
                    <a:pos x="25" y="4"/>
                  </a:cxn>
                  <a:cxn ang="0">
                    <a:pos x="27" y="4"/>
                  </a:cxn>
                  <a:cxn ang="0">
                    <a:pos x="27" y="4"/>
                  </a:cxn>
                  <a:cxn ang="0">
                    <a:pos x="28" y="3"/>
                  </a:cxn>
                  <a:cxn ang="0">
                    <a:pos x="28" y="3"/>
                  </a:cxn>
                  <a:cxn ang="0">
                    <a:pos x="29" y="5"/>
                  </a:cxn>
                  <a:cxn ang="0">
                    <a:pos x="30" y="3"/>
                  </a:cxn>
                  <a:cxn ang="0">
                    <a:pos x="31" y="3"/>
                  </a:cxn>
                  <a:cxn ang="0">
                    <a:pos x="32" y="3"/>
                  </a:cxn>
                  <a:cxn ang="0">
                    <a:pos x="35" y="3"/>
                  </a:cxn>
                  <a:cxn ang="0">
                    <a:pos x="35" y="2"/>
                  </a:cxn>
                  <a:cxn ang="0">
                    <a:pos x="36" y="3"/>
                  </a:cxn>
                  <a:cxn ang="0">
                    <a:pos x="36" y="3"/>
                  </a:cxn>
                  <a:cxn ang="0">
                    <a:pos x="37" y="3"/>
                  </a:cxn>
                  <a:cxn ang="0">
                    <a:pos x="37" y="3"/>
                  </a:cxn>
                  <a:cxn ang="0">
                    <a:pos x="39" y="3"/>
                  </a:cxn>
                  <a:cxn ang="0">
                    <a:pos x="39" y="3"/>
                  </a:cxn>
                  <a:cxn ang="0">
                    <a:pos x="40" y="1"/>
                  </a:cxn>
                  <a:cxn ang="0">
                    <a:pos x="42" y="1"/>
                  </a:cxn>
                  <a:cxn ang="0">
                    <a:pos x="43" y="1"/>
                  </a:cxn>
                  <a:cxn ang="0">
                    <a:pos x="44" y="1"/>
                  </a:cxn>
                  <a:cxn ang="0">
                    <a:pos x="46" y="1"/>
                  </a:cxn>
                  <a:cxn ang="0">
                    <a:pos x="47" y="1"/>
                  </a:cxn>
                  <a:cxn ang="0">
                    <a:pos x="47" y="2"/>
                  </a:cxn>
                  <a:cxn ang="0">
                    <a:pos x="47" y="2"/>
                  </a:cxn>
                  <a:cxn ang="0">
                    <a:pos x="48" y="1"/>
                  </a:cxn>
                </a:cxnLst>
                <a:rect l="0" t="0" r="r" b="b"/>
                <a:pathLst>
                  <a:path w="48" h="7">
                    <a:moveTo>
                      <a:pt x="0" y="5"/>
                    </a:moveTo>
                    <a:lnTo>
                      <a:pt x="0" y="5"/>
                    </a:lnTo>
                    <a:lnTo>
                      <a:pt x="0" y="6"/>
                    </a:lnTo>
                    <a:lnTo>
                      <a:pt x="0" y="5"/>
                    </a:lnTo>
                    <a:lnTo>
                      <a:pt x="0" y="5"/>
                    </a:lnTo>
                    <a:lnTo>
                      <a:pt x="0" y="6"/>
                    </a:lnTo>
                    <a:lnTo>
                      <a:pt x="0" y="5"/>
                    </a:lnTo>
                    <a:lnTo>
                      <a:pt x="0" y="5"/>
                    </a:lnTo>
                    <a:lnTo>
                      <a:pt x="0" y="6"/>
                    </a:lnTo>
                    <a:lnTo>
                      <a:pt x="0" y="5"/>
                    </a:lnTo>
                    <a:lnTo>
                      <a:pt x="1" y="5"/>
                    </a:lnTo>
                    <a:lnTo>
                      <a:pt x="1" y="6"/>
                    </a:lnTo>
                    <a:lnTo>
                      <a:pt x="1" y="5"/>
                    </a:lnTo>
                    <a:lnTo>
                      <a:pt x="2" y="5"/>
                    </a:lnTo>
                    <a:lnTo>
                      <a:pt x="2" y="6"/>
                    </a:lnTo>
                    <a:lnTo>
                      <a:pt x="2" y="5"/>
                    </a:lnTo>
                    <a:lnTo>
                      <a:pt x="2" y="6"/>
                    </a:lnTo>
                    <a:lnTo>
                      <a:pt x="2" y="5"/>
                    </a:lnTo>
                    <a:lnTo>
                      <a:pt x="2" y="6"/>
                    </a:lnTo>
                    <a:lnTo>
                      <a:pt x="2" y="5"/>
                    </a:lnTo>
                    <a:lnTo>
                      <a:pt x="2" y="5"/>
                    </a:lnTo>
                    <a:lnTo>
                      <a:pt x="2" y="6"/>
                    </a:lnTo>
                    <a:lnTo>
                      <a:pt x="2" y="5"/>
                    </a:lnTo>
                    <a:lnTo>
                      <a:pt x="2" y="6"/>
                    </a:lnTo>
                    <a:lnTo>
                      <a:pt x="2" y="5"/>
                    </a:lnTo>
                    <a:lnTo>
                      <a:pt x="2" y="6"/>
                    </a:lnTo>
                    <a:lnTo>
                      <a:pt x="2" y="5"/>
                    </a:lnTo>
                    <a:lnTo>
                      <a:pt x="2" y="6"/>
                    </a:lnTo>
                    <a:lnTo>
                      <a:pt x="2" y="6"/>
                    </a:lnTo>
                    <a:lnTo>
                      <a:pt x="3" y="5"/>
                    </a:lnTo>
                    <a:lnTo>
                      <a:pt x="3" y="6"/>
                    </a:lnTo>
                    <a:lnTo>
                      <a:pt x="3" y="5"/>
                    </a:lnTo>
                    <a:lnTo>
                      <a:pt x="3" y="5"/>
                    </a:lnTo>
                    <a:lnTo>
                      <a:pt x="3" y="6"/>
                    </a:lnTo>
                    <a:lnTo>
                      <a:pt x="3" y="5"/>
                    </a:lnTo>
                    <a:lnTo>
                      <a:pt x="3" y="5"/>
                    </a:lnTo>
                    <a:lnTo>
                      <a:pt x="3" y="6"/>
                    </a:lnTo>
                    <a:lnTo>
                      <a:pt x="3" y="5"/>
                    </a:lnTo>
                    <a:lnTo>
                      <a:pt x="3" y="5"/>
                    </a:lnTo>
                    <a:lnTo>
                      <a:pt x="3" y="6"/>
                    </a:lnTo>
                    <a:lnTo>
                      <a:pt x="3" y="5"/>
                    </a:lnTo>
                    <a:lnTo>
                      <a:pt x="3" y="5"/>
                    </a:lnTo>
                    <a:lnTo>
                      <a:pt x="3" y="6"/>
                    </a:lnTo>
                    <a:lnTo>
                      <a:pt x="3" y="5"/>
                    </a:lnTo>
                    <a:lnTo>
                      <a:pt x="4" y="5"/>
                    </a:lnTo>
                    <a:lnTo>
                      <a:pt x="4" y="4"/>
                    </a:lnTo>
                    <a:lnTo>
                      <a:pt x="4" y="5"/>
                    </a:lnTo>
                    <a:lnTo>
                      <a:pt x="4" y="5"/>
                    </a:lnTo>
                    <a:lnTo>
                      <a:pt x="4" y="6"/>
                    </a:lnTo>
                    <a:lnTo>
                      <a:pt x="4" y="5"/>
                    </a:lnTo>
                    <a:lnTo>
                      <a:pt x="4" y="5"/>
                    </a:lnTo>
                    <a:lnTo>
                      <a:pt x="4" y="6"/>
                    </a:lnTo>
                    <a:lnTo>
                      <a:pt x="4" y="5"/>
                    </a:lnTo>
                    <a:lnTo>
                      <a:pt x="5" y="5"/>
                    </a:lnTo>
                    <a:lnTo>
                      <a:pt x="5" y="6"/>
                    </a:lnTo>
                    <a:lnTo>
                      <a:pt x="5" y="5"/>
                    </a:lnTo>
                    <a:lnTo>
                      <a:pt x="6" y="5"/>
                    </a:lnTo>
                    <a:lnTo>
                      <a:pt x="6" y="4"/>
                    </a:lnTo>
                    <a:lnTo>
                      <a:pt x="6" y="5"/>
                    </a:lnTo>
                    <a:lnTo>
                      <a:pt x="6" y="4"/>
                    </a:lnTo>
                    <a:lnTo>
                      <a:pt x="6" y="5"/>
                    </a:lnTo>
                    <a:lnTo>
                      <a:pt x="6" y="5"/>
                    </a:lnTo>
                    <a:lnTo>
                      <a:pt x="6" y="4"/>
                    </a:lnTo>
                    <a:lnTo>
                      <a:pt x="6" y="5"/>
                    </a:lnTo>
                    <a:lnTo>
                      <a:pt x="6" y="4"/>
                    </a:lnTo>
                    <a:lnTo>
                      <a:pt x="6" y="5"/>
                    </a:lnTo>
                    <a:lnTo>
                      <a:pt x="6" y="4"/>
                    </a:lnTo>
                    <a:lnTo>
                      <a:pt x="6" y="5"/>
                    </a:lnTo>
                    <a:lnTo>
                      <a:pt x="6" y="4"/>
                    </a:lnTo>
                    <a:lnTo>
                      <a:pt x="6" y="5"/>
                    </a:lnTo>
                    <a:lnTo>
                      <a:pt x="6" y="5"/>
                    </a:lnTo>
                    <a:lnTo>
                      <a:pt x="6" y="4"/>
                    </a:lnTo>
                    <a:lnTo>
                      <a:pt x="6" y="5"/>
                    </a:lnTo>
                    <a:lnTo>
                      <a:pt x="6" y="4"/>
                    </a:lnTo>
                    <a:lnTo>
                      <a:pt x="6" y="5"/>
                    </a:lnTo>
                    <a:lnTo>
                      <a:pt x="6" y="4"/>
                    </a:lnTo>
                    <a:lnTo>
                      <a:pt x="6" y="4"/>
                    </a:lnTo>
                    <a:lnTo>
                      <a:pt x="6" y="5"/>
                    </a:lnTo>
                    <a:lnTo>
                      <a:pt x="7" y="5"/>
                    </a:lnTo>
                    <a:lnTo>
                      <a:pt x="7" y="4"/>
                    </a:lnTo>
                    <a:lnTo>
                      <a:pt x="7" y="5"/>
                    </a:lnTo>
                    <a:lnTo>
                      <a:pt x="7" y="4"/>
                    </a:lnTo>
                    <a:lnTo>
                      <a:pt x="7" y="4"/>
                    </a:lnTo>
                    <a:lnTo>
                      <a:pt x="7" y="5"/>
                    </a:lnTo>
                    <a:lnTo>
                      <a:pt x="7" y="4"/>
                    </a:lnTo>
                    <a:lnTo>
                      <a:pt x="7" y="5"/>
                    </a:lnTo>
                    <a:lnTo>
                      <a:pt x="7" y="4"/>
                    </a:lnTo>
                    <a:lnTo>
                      <a:pt x="7" y="4"/>
                    </a:lnTo>
                    <a:lnTo>
                      <a:pt x="7" y="5"/>
                    </a:lnTo>
                    <a:lnTo>
                      <a:pt x="7" y="4"/>
                    </a:lnTo>
                    <a:lnTo>
                      <a:pt x="7" y="4"/>
                    </a:lnTo>
                    <a:lnTo>
                      <a:pt x="7" y="5"/>
                    </a:lnTo>
                    <a:lnTo>
                      <a:pt x="7" y="4"/>
                    </a:lnTo>
                    <a:lnTo>
                      <a:pt x="7" y="4"/>
                    </a:lnTo>
                    <a:lnTo>
                      <a:pt x="8" y="5"/>
                    </a:lnTo>
                    <a:lnTo>
                      <a:pt x="8" y="4"/>
                    </a:lnTo>
                    <a:lnTo>
                      <a:pt x="8" y="5"/>
                    </a:lnTo>
                    <a:lnTo>
                      <a:pt x="8" y="4"/>
                    </a:lnTo>
                    <a:lnTo>
                      <a:pt x="8" y="4"/>
                    </a:lnTo>
                    <a:lnTo>
                      <a:pt x="8" y="5"/>
                    </a:lnTo>
                    <a:lnTo>
                      <a:pt x="8" y="4"/>
                    </a:lnTo>
                    <a:lnTo>
                      <a:pt x="8" y="5"/>
                    </a:lnTo>
                    <a:lnTo>
                      <a:pt x="8" y="4"/>
                    </a:lnTo>
                    <a:lnTo>
                      <a:pt x="8" y="5"/>
                    </a:lnTo>
                    <a:lnTo>
                      <a:pt x="8" y="4"/>
                    </a:lnTo>
                    <a:lnTo>
                      <a:pt x="8" y="5"/>
                    </a:lnTo>
                    <a:lnTo>
                      <a:pt x="8" y="5"/>
                    </a:lnTo>
                    <a:lnTo>
                      <a:pt x="8" y="4"/>
                    </a:lnTo>
                    <a:lnTo>
                      <a:pt x="8" y="5"/>
                    </a:lnTo>
                    <a:lnTo>
                      <a:pt x="8" y="4"/>
                    </a:lnTo>
                    <a:lnTo>
                      <a:pt x="8" y="5"/>
                    </a:lnTo>
                    <a:lnTo>
                      <a:pt x="8" y="4"/>
                    </a:lnTo>
                    <a:lnTo>
                      <a:pt x="8" y="5"/>
                    </a:lnTo>
                    <a:lnTo>
                      <a:pt x="8" y="4"/>
                    </a:lnTo>
                    <a:lnTo>
                      <a:pt x="8" y="5"/>
                    </a:lnTo>
                    <a:lnTo>
                      <a:pt x="8" y="4"/>
                    </a:lnTo>
                    <a:lnTo>
                      <a:pt x="8" y="4"/>
                    </a:lnTo>
                    <a:lnTo>
                      <a:pt x="8" y="3"/>
                    </a:lnTo>
                    <a:lnTo>
                      <a:pt x="8" y="4"/>
                    </a:lnTo>
                    <a:lnTo>
                      <a:pt x="8" y="3"/>
                    </a:lnTo>
                    <a:lnTo>
                      <a:pt x="9" y="4"/>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4"/>
                    </a:lnTo>
                    <a:lnTo>
                      <a:pt x="9" y="3"/>
                    </a:lnTo>
                    <a:lnTo>
                      <a:pt x="9" y="3"/>
                    </a:lnTo>
                    <a:lnTo>
                      <a:pt x="9" y="4"/>
                    </a:lnTo>
                    <a:lnTo>
                      <a:pt x="9" y="3"/>
                    </a:lnTo>
                    <a:lnTo>
                      <a:pt x="10" y="3"/>
                    </a:lnTo>
                    <a:lnTo>
                      <a:pt x="10" y="6"/>
                    </a:lnTo>
                    <a:lnTo>
                      <a:pt x="10" y="3"/>
                    </a:lnTo>
                    <a:lnTo>
                      <a:pt x="10" y="4"/>
                    </a:lnTo>
                    <a:lnTo>
                      <a:pt x="10" y="3"/>
                    </a:lnTo>
                    <a:lnTo>
                      <a:pt x="10" y="4"/>
                    </a:lnTo>
                    <a:lnTo>
                      <a:pt x="10" y="3"/>
                    </a:lnTo>
                    <a:lnTo>
                      <a:pt x="10" y="4"/>
                    </a:lnTo>
                    <a:lnTo>
                      <a:pt x="10" y="4"/>
                    </a:lnTo>
                    <a:lnTo>
                      <a:pt x="10" y="3"/>
                    </a:lnTo>
                    <a:lnTo>
                      <a:pt x="10" y="4"/>
                    </a:lnTo>
                    <a:lnTo>
                      <a:pt x="11" y="4"/>
                    </a:lnTo>
                    <a:lnTo>
                      <a:pt x="11" y="5"/>
                    </a:lnTo>
                    <a:lnTo>
                      <a:pt x="11" y="5"/>
                    </a:lnTo>
                    <a:lnTo>
                      <a:pt x="11" y="4"/>
                    </a:lnTo>
                    <a:lnTo>
                      <a:pt x="11" y="5"/>
                    </a:lnTo>
                    <a:lnTo>
                      <a:pt x="11" y="4"/>
                    </a:lnTo>
                    <a:lnTo>
                      <a:pt x="11" y="5"/>
                    </a:lnTo>
                    <a:lnTo>
                      <a:pt x="11" y="4"/>
                    </a:lnTo>
                    <a:lnTo>
                      <a:pt x="11" y="5"/>
                    </a:lnTo>
                    <a:lnTo>
                      <a:pt x="11" y="5"/>
                    </a:lnTo>
                    <a:lnTo>
                      <a:pt x="11" y="4"/>
                    </a:lnTo>
                    <a:lnTo>
                      <a:pt x="11" y="5"/>
                    </a:lnTo>
                    <a:lnTo>
                      <a:pt x="12" y="5"/>
                    </a:lnTo>
                    <a:lnTo>
                      <a:pt x="12" y="4"/>
                    </a:lnTo>
                    <a:lnTo>
                      <a:pt x="12" y="5"/>
                    </a:lnTo>
                    <a:lnTo>
                      <a:pt x="12" y="4"/>
                    </a:lnTo>
                    <a:lnTo>
                      <a:pt x="12" y="4"/>
                    </a:lnTo>
                    <a:lnTo>
                      <a:pt x="12" y="5"/>
                    </a:lnTo>
                    <a:lnTo>
                      <a:pt x="12" y="5"/>
                    </a:lnTo>
                    <a:lnTo>
                      <a:pt x="12" y="7"/>
                    </a:lnTo>
                    <a:lnTo>
                      <a:pt x="12" y="5"/>
                    </a:lnTo>
                    <a:lnTo>
                      <a:pt x="12" y="7"/>
                    </a:lnTo>
                    <a:lnTo>
                      <a:pt x="12" y="5"/>
                    </a:lnTo>
                    <a:lnTo>
                      <a:pt x="13" y="5"/>
                    </a:lnTo>
                    <a:lnTo>
                      <a:pt x="13" y="6"/>
                    </a:lnTo>
                    <a:lnTo>
                      <a:pt x="13" y="5"/>
                    </a:lnTo>
                    <a:lnTo>
                      <a:pt x="13" y="6"/>
                    </a:lnTo>
                    <a:lnTo>
                      <a:pt x="13" y="5"/>
                    </a:lnTo>
                    <a:lnTo>
                      <a:pt x="14" y="5"/>
                    </a:lnTo>
                    <a:lnTo>
                      <a:pt x="14" y="6"/>
                    </a:lnTo>
                    <a:lnTo>
                      <a:pt x="14" y="5"/>
                    </a:lnTo>
                    <a:lnTo>
                      <a:pt x="14" y="6"/>
                    </a:lnTo>
                    <a:lnTo>
                      <a:pt x="14" y="5"/>
                    </a:lnTo>
                    <a:lnTo>
                      <a:pt x="14" y="6"/>
                    </a:lnTo>
                    <a:lnTo>
                      <a:pt x="14" y="5"/>
                    </a:lnTo>
                    <a:lnTo>
                      <a:pt x="14" y="6"/>
                    </a:lnTo>
                    <a:lnTo>
                      <a:pt x="14" y="5"/>
                    </a:lnTo>
                    <a:lnTo>
                      <a:pt x="14" y="6"/>
                    </a:lnTo>
                    <a:lnTo>
                      <a:pt x="14" y="6"/>
                    </a:lnTo>
                    <a:lnTo>
                      <a:pt x="14" y="5"/>
                    </a:lnTo>
                    <a:lnTo>
                      <a:pt x="14" y="6"/>
                    </a:lnTo>
                    <a:lnTo>
                      <a:pt x="14" y="5"/>
                    </a:lnTo>
                    <a:lnTo>
                      <a:pt x="14" y="6"/>
                    </a:lnTo>
                    <a:lnTo>
                      <a:pt x="15" y="6"/>
                    </a:lnTo>
                    <a:lnTo>
                      <a:pt x="15" y="5"/>
                    </a:lnTo>
                    <a:lnTo>
                      <a:pt x="15" y="6"/>
                    </a:lnTo>
                    <a:lnTo>
                      <a:pt x="15" y="5"/>
                    </a:lnTo>
                    <a:lnTo>
                      <a:pt x="15" y="6"/>
                    </a:lnTo>
                    <a:lnTo>
                      <a:pt x="15" y="6"/>
                    </a:lnTo>
                    <a:lnTo>
                      <a:pt x="15" y="5"/>
                    </a:lnTo>
                    <a:lnTo>
                      <a:pt x="15" y="6"/>
                    </a:lnTo>
                    <a:lnTo>
                      <a:pt x="16" y="6"/>
                    </a:lnTo>
                    <a:lnTo>
                      <a:pt x="16" y="5"/>
                    </a:lnTo>
                    <a:lnTo>
                      <a:pt x="16" y="6"/>
                    </a:lnTo>
                    <a:lnTo>
                      <a:pt x="16" y="5"/>
                    </a:lnTo>
                    <a:lnTo>
                      <a:pt x="16" y="5"/>
                    </a:lnTo>
                    <a:lnTo>
                      <a:pt x="16" y="6"/>
                    </a:lnTo>
                    <a:lnTo>
                      <a:pt x="16" y="5"/>
                    </a:lnTo>
                    <a:lnTo>
                      <a:pt x="16" y="5"/>
                    </a:lnTo>
                    <a:lnTo>
                      <a:pt x="16" y="6"/>
                    </a:lnTo>
                    <a:lnTo>
                      <a:pt x="16" y="5"/>
                    </a:lnTo>
                    <a:lnTo>
                      <a:pt x="16" y="5"/>
                    </a:lnTo>
                    <a:lnTo>
                      <a:pt x="16" y="6"/>
                    </a:lnTo>
                    <a:lnTo>
                      <a:pt x="16" y="5"/>
                    </a:lnTo>
                    <a:lnTo>
                      <a:pt x="16" y="6"/>
                    </a:lnTo>
                    <a:lnTo>
                      <a:pt x="16" y="5"/>
                    </a:lnTo>
                    <a:lnTo>
                      <a:pt x="16" y="6"/>
                    </a:lnTo>
                    <a:lnTo>
                      <a:pt x="16" y="5"/>
                    </a:lnTo>
                    <a:lnTo>
                      <a:pt x="16" y="6"/>
                    </a:lnTo>
                    <a:lnTo>
                      <a:pt x="16" y="5"/>
                    </a:lnTo>
                    <a:lnTo>
                      <a:pt x="16" y="6"/>
                    </a:lnTo>
                    <a:lnTo>
                      <a:pt x="17" y="6"/>
                    </a:lnTo>
                    <a:lnTo>
                      <a:pt x="17" y="5"/>
                    </a:lnTo>
                    <a:lnTo>
                      <a:pt x="17" y="6"/>
                    </a:lnTo>
                    <a:lnTo>
                      <a:pt x="17" y="5"/>
                    </a:lnTo>
                    <a:lnTo>
                      <a:pt x="17" y="6"/>
                    </a:lnTo>
                    <a:lnTo>
                      <a:pt x="17" y="5"/>
                    </a:lnTo>
                    <a:lnTo>
                      <a:pt x="17" y="6"/>
                    </a:lnTo>
                    <a:lnTo>
                      <a:pt x="17" y="6"/>
                    </a:lnTo>
                    <a:lnTo>
                      <a:pt x="17" y="5"/>
                    </a:lnTo>
                    <a:lnTo>
                      <a:pt x="17" y="6"/>
                    </a:lnTo>
                    <a:lnTo>
                      <a:pt x="17" y="6"/>
                    </a:lnTo>
                    <a:lnTo>
                      <a:pt x="17" y="5"/>
                    </a:lnTo>
                    <a:lnTo>
                      <a:pt x="17" y="6"/>
                    </a:lnTo>
                    <a:lnTo>
                      <a:pt x="18" y="6"/>
                    </a:lnTo>
                    <a:lnTo>
                      <a:pt x="18" y="5"/>
                    </a:lnTo>
                    <a:lnTo>
                      <a:pt x="18" y="6"/>
                    </a:lnTo>
                    <a:lnTo>
                      <a:pt x="18" y="5"/>
                    </a:lnTo>
                    <a:lnTo>
                      <a:pt x="18" y="6"/>
                    </a:lnTo>
                    <a:lnTo>
                      <a:pt x="18" y="6"/>
                    </a:lnTo>
                    <a:lnTo>
                      <a:pt x="18" y="5"/>
                    </a:lnTo>
                    <a:lnTo>
                      <a:pt x="18" y="5"/>
                    </a:lnTo>
                    <a:lnTo>
                      <a:pt x="18" y="6"/>
                    </a:lnTo>
                    <a:lnTo>
                      <a:pt x="18" y="5"/>
                    </a:lnTo>
                    <a:lnTo>
                      <a:pt x="18" y="6"/>
                    </a:lnTo>
                    <a:lnTo>
                      <a:pt x="18" y="5"/>
                    </a:lnTo>
                    <a:lnTo>
                      <a:pt x="19" y="5"/>
                    </a:lnTo>
                    <a:lnTo>
                      <a:pt x="19" y="5"/>
                    </a:lnTo>
                    <a:lnTo>
                      <a:pt x="19" y="5"/>
                    </a:lnTo>
                    <a:lnTo>
                      <a:pt x="19" y="5"/>
                    </a:lnTo>
                    <a:lnTo>
                      <a:pt x="19" y="5"/>
                    </a:lnTo>
                    <a:lnTo>
                      <a:pt x="19" y="5"/>
                    </a:lnTo>
                    <a:lnTo>
                      <a:pt x="20" y="5"/>
                    </a:lnTo>
                    <a:lnTo>
                      <a:pt x="20" y="4"/>
                    </a:lnTo>
                    <a:lnTo>
                      <a:pt x="20" y="5"/>
                    </a:lnTo>
                    <a:lnTo>
                      <a:pt x="20" y="5"/>
                    </a:lnTo>
                    <a:lnTo>
                      <a:pt x="20" y="4"/>
                    </a:lnTo>
                    <a:lnTo>
                      <a:pt x="20" y="5"/>
                    </a:lnTo>
                    <a:lnTo>
                      <a:pt x="20" y="4"/>
                    </a:lnTo>
                    <a:lnTo>
                      <a:pt x="21" y="5"/>
                    </a:lnTo>
                    <a:moveTo>
                      <a:pt x="21" y="5"/>
                    </a:moveTo>
                    <a:lnTo>
                      <a:pt x="21" y="4"/>
                    </a:lnTo>
                    <a:lnTo>
                      <a:pt x="21" y="5"/>
                    </a:lnTo>
                    <a:lnTo>
                      <a:pt x="21" y="4"/>
                    </a:lnTo>
                    <a:lnTo>
                      <a:pt x="21" y="4"/>
                    </a:lnTo>
                    <a:lnTo>
                      <a:pt x="21" y="5"/>
                    </a:lnTo>
                    <a:moveTo>
                      <a:pt x="21" y="5"/>
                    </a:moveTo>
                    <a:lnTo>
                      <a:pt x="21" y="4"/>
                    </a:lnTo>
                    <a:lnTo>
                      <a:pt x="21" y="4"/>
                    </a:lnTo>
                    <a:lnTo>
                      <a:pt x="21" y="5"/>
                    </a:lnTo>
                    <a:lnTo>
                      <a:pt x="21" y="4"/>
                    </a:lnTo>
                    <a:lnTo>
                      <a:pt x="21" y="5"/>
                    </a:lnTo>
                    <a:moveTo>
                      <a:pt x="21" y="5"/>
                    </a:moveTo>
                    <a:lnTo>
                      <a:pt x="21" y="4"/>
                    </a:lnTo>
                    <a:lnTo>
                      <a:pt x="21" y="5"/>
                    </a:lnTo>
                    <a:lnTo>
                      <a:pt x="21" y="4"/>
                    </a:lnTo>
                    <a:lnTo>
                      <a:pt x="21" y="4"/>
                    </a:lnTo>
                    <a:lnTo>
                      <a:pt x="21" y="5"/>
                    </a:lnTo>
                    <a:lnTo>
                      <a:pt x="21" y="4"/>
                    </a:lnTo>
                    <a:lnTo>
                      <a:pt x="21" y="5"/>
                    </a:lnTo>
                    <a:moveTo>
                      <a:pt x="22" y="5"/>
                    </a:moveTo>
                    <a:lnTo>
                      <a:pt x="22" y="4"/>
                    </a:lnTo>
                    <a:lnTo>
                      <a:pt x="22" y="5"/>
                    </a:lnTo>
                    <a:moveTo>
                      <a:pt x="22" y="5"/>
                    </a:moveTo>
                    <a:lnTo>
                      <a:pt x="22" y="4"/>
                    </a:lnTo>
                    <a:lnTo>
                      <a:pt x="22" y="5"/>
                    </a:lnTo>
                    <a:lnTo>
                      <a:pt x="22" y="4"/>
                    </a:lnTo>
                    <a:lnTo>
                      <a:pt x="22" y="5"/>
                    </a:lnTo>
                    <a:moveTo>
                      <a:pt x="22" y="5"/>
                    </a:moveTo>
                    <a:lnTo>
                      <a:pt x="22" y="4"/>
                    </a:lnTo>
                    <a:lnTo>
                      <a:pt x="22" y="5"/>
                    </a:lnTo>
                    <a:lnTo>
                      <a:pt x="22" y="4"/>
                    </a:lnTo>
                    <a:lnTo>
                      <a:pt x="22" y="5"/>
                    </a:lnTo>
                    <a:moveTo>
                      <a:pt x="22" y="5"/>
                    </a:moveTo>
                    <a:lnTo>
                      <a:pt x="22" y="4"/>
                    </a:lnTo>
                    <a:lnTo>
                      <a:pt x="22" y="5"/>
                    </a:lnTo>
                    <a:moveTo>
                      <a:pt x="22" y="5"/>
                    </a:moveTo>
                    <a:lnTo>
                      <a:pt x="22" y="4"/>
                    </a:lnTo>
                    <a:lnTo>
                      <a:pt x="22" y="5"/>
                    </a:lnTo>
                    <a:moveTo>
                      <a:pt x="22" y="5"/>
                    </a:moveTo>
                    <a:lnTo>
                      <a:pt x="22" y="4"/>
                    </a:lnTo>
                    <a:lnTo>
                      <a:pt x="22" y="5"/>
                    </a:lnTo>
                    <a:moveTo>
                      <a:pt x="23" y="5"/>
                    </a:moveTo>
                    <a:lnTo>
                      <a:pt x="23" y="4"/>
                    </a:lnTo>
                    <a:lnTo>
                      <a:pt x="23" y="5"/>
                    </a:lnTo>
                    <a:moveTo>
                      <a:pt x="23" y="5"/>
                    </a:moveTo>
                    <a:lnTo>
                      <a:pt x="23" y="4"/>
                    </a:lnTo>
                    <a:lnTo>
                      <a:pt x="23" y="4"/>
                    </a:lnTo>
                    <a:lnTo>
                      <a:pt x="23" y="3"/>
                    </a:lnTo>
                    <a:lnTo>
                      <a:pt x="23" y="4"/>
                    </a:lnTo>
                    <a:lnTo>
                      <a:pt x="24" y="4"/>
                    </a:lnTo>
                    <a:lnTo>
                      <a:pt x="24" y="5"/>
                    </a:lnTo>
                    <a:lnTo>
                      <a:pt x="24" y="4"/>
                    </a:lnTo>
                    <a:lnTo>
                      <a:pt x="24" y="5"/>
                    </a:lnTo>
                    <a:lnTo>
                      <a:pt x="24" y="4"/>
                    </a:lnTo>
                    <a:lnTo>
                      <a:pt x="24" y="4"/>
                    </a:lnTo>
                    <a:lnTo>
                      <a:pt x="24" y="5"/>
                    </a:lnTo>
                    <a:lnTo>
                      <a:pt x="24" y="4"/>
                    </a:lnTo>
                    <a:lnTo>
                      <a:pt x="25" y="5"/>
                    </a:lnTo>
                    <a:lnTo>
                      <a:pt x="25" y="4"/>
                    </a:lnTo>
                    <a:lnTo>
                      <a:pt x="25" y="4"/>
                    </a:lnTo>
                    <a:lnTo>
                      <a:pt x="25" y="5"/>
                    </a:lnTo>
                    <a:lnTo>
                      <a:pt x="25" y="4"/>
                    </a:lnTo>
                    <a:lnTo>
                      <a:pt x="25" y="4"/>
                    </a:lnTo>
                    <a:lnTo>
                      <a:pt x="25" y="5"/>
                    </a:lnTo>
                    <a:lnTo>
                      <a:pt x="25" y="4"/>
                    </a:lnTo>
                    <a:lnTo>
                      <a:pt x="25" y="4"/>
                    </a:lnTo>
                    <a:lnTo>
                      <a:pt x="25" y="5"/>
                    </a:lnTo>
                    <a:lnTo>
                      <a:pt x="25" y="4"/>
                    </a:lnTo>
                    <a:lnTo>
                      <a:pt x="25" y="5"/>
                    </a:lnTo>
                    <a:lnTo>
                      <a:pt x="25" y="4"/>
                    </a:lnTo>
                    <a:lnTo>
                      <a:pt x="25" y="5"/>
                    </a:lnTo>
                    <a:lnTo>
                      <a:pt x="25" y="4"/>
                    </a:lnTo>
                    <a:lnTo>
                      <a:pt x="26" y="4"/>
                    </a:lnTo>
                    <a:lnTo>
                      <a:pt x="26" y="5"/>
                    </a:lnTo>
                    <a:lnTo>
                      <a:pt x="26" y="4"/>
                    </a:lnTo>
                    <a:lnTo>
                      <a:pt x="26" y="4"/>
                    </a:lnTo>
                    <a:lnTo>
                      <a:pt x="26" y="5"/>
                    </a:lnTo>
                    <a:lnTo>
                      <a:pt x="26" y="4"/>
                    </a:lnTo>
                    <a:lnTo>
                      <a:pt x="27" y="4"/>
                    </a:lnTo>
                    <a:lnTo>
                      <a:pt x="27" y="5"/>
                    </a:lnTo>
                    <a:lnTo>
                      <a:pt x="27" y="4"/>
                    </a:lnTo>
                    <a:lnTo>
                      <a:pt x="27" y="5"/>
                    </a:lnTo>
                    <a:lnTo>
                      <a:pt x="27" y="4"/>
                    </a:lnTo>
                    <a:lnTo>
                      <a:pt x="27" y="4"/>
                    </a:lnTo>
                    <a:lnTo>
                      <a:pt x="27" y="5"/>
                    </a:lnTo>
                    <a:lnTo>
                      <a:pt x="27" y="4"/>
                    </a:lnTo>
                    <a:lnTo>
                      <a:pt x="27" y="5"/>
                    </a:lnTo>
                    <a:lnTo>
                      <a:pt x="27" y="4"/>
                    </a:lnTo>
                    <a:lnTo>
                      <a:pt x="28" y="4"/>
                    </a:lnTo>
                    <a:lnTo>
                      <a:pt x="28" y="1"/>
                    </a:lnTo>
                    <a:lnTo>
                      <a:pt x="28" y="4"/>
                    </a:lnTo>
                    <a:lnTo>
                      <a:pt x="28" y="0"/>
                    </a:lnTo>
                    <a:lnTo>
                      <a:pt x="28" y="4"/>
                    </a:lnTo>
                    <a:lnTo>
                      <a:pt x="28" y="4"/>
                    </a:lnTo>
                    <a:lnTo>
                      <a:pt x="28" y="3"/>
                    </a:lnTo>
                    <a:lnTo>
                      <a:pt x="28" y="4"/>
                    </a:lnTo>
                    <a:lnTo>
                      <a:pt x="28" y="3"/>
                    </a:lnTo>
                    <a:lnTo>
                      <a:pt x="28" y="4"/>
                    </a:lnTo>
                    <a:lnTo>
                      <a:pt x="28" y="4"/>
                    </a:lnTo>
                    <a:lnTo>
                      <a:pt x="28" y="3"/>
                    </a:lnTo>
                    <a:lnTo>
                      <a:pt x="28" y="4"/>
                    </a:lnTo>
                    <a:lnTo>
                      <a:pt x="28" y="4"/>
                    </a:lnTo>
                    <a:lnTo>
                      <a:pt x="28" y="3"/>
                    </a:lnTo>
                    <a:lnTo>
                      <a:pt x="28" y="4"/>
                    </a:lnTo>
                    <a:lnTo>
                      <a:pt x="28" y="4"/>
                    </a:lnTo>
                    <a:lnTo>
                      <a:pt x="28" y="3"/>
                    </a:lnTo>
                    <a:lnTo>
                      <a:pt x="28" y="4"/>
                    </a:lnTo>
                    <a:lnTo>
                      <a:pt x="29" y="4"/>
                    </a:lnTo>
                    <a:lnTo>
                      <a:pt x="29" y="5"/>
                    </a:lnTo>
                    <a:lnTo>
                      <a:pt x="29" y="4"/>
                    </a:lnTo>
                    <a:lnTo>
                      <a:pt x="29" y="4"/>
                    </a:lnTo>
                    <a:lnTo>
                      <a:pt x="29" y="5"/>
                    </a:lnTo>
                    <a:lnTo>
                      <a:pt x="29" y="4"/>
                    </a:lnTo>
                    <a:lnTo>
                      <a:pt x="29" y="4"/>
                    </a:lnTo>
                    <a:lnTo>
                      <a:pt x="29" y="5"/>
                    </a:lnTo>
                    <a:lnTo>
                      <a:pt x="29" y="4"/>
                    </a:lnTo>
                    <a:lnTo>
                      <a:pt x="29" y="4"/>
                    </a:lnTo>
                    <a:lnTo>
                      <a:pt x="29" y="5"/>
                    </a:lnTo>
                    <a:lnTo>
                      <a:pt x="29" y="4"/>
                    </a:lnTo>
                    <a:lnTo>
                      <a:pt x="30" y="5"/>
                    </a:lnTo>
                    <a:lnTo>
                      <a:pt x="30" y="3"/>
                    </a:lnTo>
                    <a:lnTo>
                      <a:pt x="30" y="4"/>
                    </a:lnTo>
                    <a:lnTo>
                      <a:pt x="30" y="4"/>
                    </a:lnTo>
                    <a:lnTo>
                      <a:pt x="30" y="3"/>
                    </a:lnTo>
                    <a:lnTo>
                      <a:pt x="30" y="4"/>
                    </a:lnTo>
                    <a:lnTo>
                      <a:pt x="31" y="4"/>
                    </a:lnTo>
                    <a:lnTo>
                      <a:pt x="31" y="3"/>
                    </a:lnTo>
                    <a:lnTo>
                      <a:pt x="31" y="4"/>
                    </a:lnTo>
                    <a:lnTo>
                      <a:pt x="31" y="4"/>
                    </a:lnTo>
                    <a:lnTo>
                      <a:pt x="31" y="3"/>
                    </a:lnTo>
                    <a:lnTo>
                      <a:pt x="31" y="4"/>
                    </a:lnTo>
                    <a:lnTo>
                      <a:pt x="31" y="4"/>
                    </a:lnTo>
                    <a:lnTo>
                      <a:pt x="31" y="3"/>
                    </a:lnTo>
                    <a:lnTo>
                      <a:pt x="32" y="4"/>
                    </a:lnTo>
                    <a:lnTo>
                      <a:pt x="32" y="4"/>
                    </a:lnTo>
                    <a:lnTo>
                      <a:pt x="32" y="5"/>
                    </a:lnTo>
                    <a:lnTo>
                      <a:pt x="32" y="4"/>
                    </a:lnTo>
                    <a:lnTo>
                      <a:pt x="32" y="4"/>
                    </a:lnTo>
                    <a:lnTo>
                      <a:pt x="32" y="3"/>
                    </a:lnTo>
                    <a:lnTo>
                      <a:pt x="32" y="4"/>
                    </a:lnTo>
                    <a:lnTo>
                      <a:pt x="32" y="4"/>
                    </a:lnTo>
                    <a:lnTo>
                      <a:pt x="32" y="3"/>
                    </a:lnTo>
                    <a:lnTo>
                      <a:pt x="33" y="4"/>
                    </a:lnTo>
                    <a:lnTo>
                      <a:pt x="33" y="3"/>
                    </a:lnTo>
                    <a:lnTo>
                      <a:pt x="33" y="4"/>
                    </a:lnTo>
                    <a:lnTo>
                      <a:pt x="33" y="3"/>
                    </a:lnTo>
                    <a:lnTo>
                      <a:pt x="33" y="4"/>
                    </a:lnTo>
                    <a:lnTo>
                      <a:pt x="33" y="3"/>
                    </a:lnTo>
                    <a:lnTo>
                      <a:pt x="34" y="3"/>
                    </a:lnTo>
                    <a:lnTo>
                      <a:pt x="35" y="3"/>
                    </a:lnTo>
                    <a:lnTo>
                      <a:pt x="35" y="3"/>
                    </a:lnTo>
                    <a:lnTo>
                      <a:pt x="35" y="3"/>
                    </a:lnTo>
                    <a:lnTo>
                      <a:pt x="35" y="3"/>
                    </a:lnTo>
                    <a:lnTo>
                      <a:pt x="35" y="3"/>
                    </a:lnTo>
                    <a:lnTo>
                      <a:pt x="35" y="3"/>
                    </a:lnTo>
                    <a:lnTo>
                      <a:pt x="35" y="3"/>
                    </a:lnTo>
                    <a:lnTo>
                      <a:pt x="35" y="3"/>
                    </a:lnTo>
                    <a:lnTo>
                      <a:pt x="35" y="3"/>
                    </a:lnTo>
                    <a:lnTo>
                      <a:pt x="35" y="3"/>
                    </a:lnTo>
                    <a:lnTo>
                      <a:pt x="35" y="2"/>
                    </a:lnTo>
                    <a:lnTo>
                      <a:pt x="35" y="3"/>
                    </a:lnTo>
                    <a:lnTo>
                      <a:pt x="35" y="3"/>
                    </a:lnTo>
                    <a:lnTo>
                      <a:pt x="35" y="2"/>
                    </a:lnTo>
                    <a:lnTo>
                      <a:pt x="35" y="3"/>
                    </a:lnTo>
                    <a:lnTo>
                      <a:pt x="35" y="2"/>
                    </a:lnTo>
                    <a:lnTo>
                      <a:pt x="36" y="2"/>
                    </a:lnTo>
                    <a:lnTo>
                      <a:pt x="36" y="3"/>
                    </a:lnTo>
                    <a:lnTo>
                      <a:pt x="36" y="2"/>
                    </a:lnTo>
                    <a:lnTo>
                      <a:pt x="36" y="3"/>
                    </a:lnTo>
                    <a:lnTo>
                      <a:pt x="36" y="3"/>
                    </a:lnTo>
                    <a:lnTo>
                      <a:pt x="36" y="3"/>
                    </a:lnTo>
                    <a:lnTo>
                      <a:pt x="36" y="3"/>
                    </a:lnTo>
                    <a:lnTo>
                      <a:pt x="36" y="3"/>
                    </a:lnTo>
                    <a:lnTo>
                      <a:pt x="36" y="3"/>
                    </a:lnTo>
                    <a:lnTo>
                      <a:pt x="36" y="3"/>
                    </a:lnTo>
                    <a:lnTo>
                      <a:pt x="36" y="3"/>
                    </a:lnTo>
                    <a:lnTo>
                      <a:pt x="36" y="3"/>
                    </a:lnTo>
                    <a:lnTo>
                      <a:pt x="36" y="3"/>
                    </a:lnTo>
                    <a:lnTo>
                      <a:pt x="36" y="3"/>
                    </a:lnTo>
                    <a:lnTo>
                      <a:pt x="36" y="3"/>
                    </a:lnTo>
                    <a:lnTo>
                      <a:pt x="36" y="3"/>
                    </a:lnTo>
                    <a:lnTo>
                      <a:pt x="37" y="3"/>
                    </a:lnTo>
                    <a:lnTo>
                      <a:pt x="37" y="3"/>
                    </a:lnTo>
                    <a:lnTo>
                      <a:pt x="37" y="5"/>
                    </a:lnTo>
                    <a:lnTo>
                      <a:pt x="37" y="3"/>
                    </a:lnTo>
                    <a:lnTo>
                      <a:pt x="37" y="3"/>
                    </a:lnTo>
                    <a:lnTo>
                      <a:pt x="37" y="3"/>
                    </a:lnTo>
                    <a:lnTo>
                      <a:pt x="37" y="3"/>
                    </a:lnTo>
                    <a:lnTo>
                      <a:pt x="37" y="3"/>
                    </a:lnTo>
                    <a:lnTo>
                      <a:pt x="37" y="3"/>
                    </a:lnTo>
                    <a:lnTo>
                      <a:pt x="37" y="3"/>
                    </a:lnTo>
                    <a:lnTo>
                      <a:pt x="37" y="3"/>
                    </a:lnTo>
                    <a:lnTo>
                      <a:pt x="37" y="3"/>
                    </a:lnTo>
                    <a:lnTo>
                      <a:pt x="37" y="3"/>
                    </a:lnTo>
                    <a:lnTo>
                      <a:pt x="37" y="3"/>
                    </a:lnTo>
                    <a:lnTo>
                      <a:pt x="37" y="3"/>
                    </a:lnTo>
                    <a:lnTo>
                      <a:pt x="37" y="3"/>
                    </a:lnTo>
                    <a:lnTo>
                      <a:pt x="37" y="3"/>
                    </a:lnTo>
                    <a:lnTo>
                      <a:pt x="38" y="3"/>
                    </a:lnTo>
                    <a:lnTo>
                      <a:pt x="38" y="2"/>
                    </a:lnTo>
                    <a:lnTo>
                      <a:pt x="38" y="3"/>
                    </a:lnTo>
                    <a:lnTo>
                      <a:pt x="38" y="2"/>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3"/>
                    </a:lnTo>
                    <a:lnTo>
                      <a:pt x="39" y="2"/>
                    </a:lnTo>
                    <a:lnTo>
                      <a:pt x="40" y="2"/>
                    </a:lnTo>
                    <a:lnTo>
                      <a:pt x="40" y="1"/>
                    </a:lnTo>
                    <a:lnTo>
                      <a:pt x="40" y="2"/>
                    </a:lnTo>
                    <a:lnTo>
                      <a:pt x="40" y="2"/>
                    </a:lnTo>
                    <a:lnTo>
                      <a:pt x="40" y="1"/>
                    </a:lnTo>
                    <a:lnTo>
                      <a:pt x="40" y="1"/>
                    </a:lnTo>
                    <a:lnTo>
                      <a:pt x="40" y="0"/>
                    </a:lnTo>
                    <a:lnTo>
                      <a:pt x="40" y="1"/>
                    </a:lnTo>
                    <a:lnTo>
                      <a:pt x="41" y="1"/>
                    </a:lnTo>
                    <a:lnTo>
                      <a:pt x="41" y="0"/>
                    </a:lnTo>
                    <a:lnTo>
                      <a:pt x="41" y="1"/>
                    </a:lnTo>
                    <a:lnTo>
                      <a:pt x="41" y="1"/>
                    </a:lnTo>
                    <a:lnTo>
                      <a:pt x="41" y="0"/>
                    </a:lnTo>
                    <a:lnTo>
                      <a:pt x="41" y="1"/>
                    </a:lnTo>
                    <a:lnTo>
                      <a:pt x="42" y="1"/>
                    </a:lnTo>
                    <a:lnTo>
                      <a:pt x="42" y="0"/>
                    </a:lnTo>
                    <a:lnTo>
                      <a:pt x="42" y="1"/>
                    </a:lnTo>
                    <a:lnTo>
                      <a:pt x="42" y="1"/>
                    </a:lnTo>
                    <a:lnTo>
                      <a:pt x="42" y="0"/>
                    </a:lnTo>
                    <a:lnTo>
                      <a:pt x="42" y="1"/>
                    </a:lnTo>
                    <a:lnTo>
                      <a:pt x="42" y="1"/>
                    </a:lnTo>
                    <a:lnTo>
                      <a:pt x="42" y="0"/>
                    </a:lnTo>
                    <a:lnTo>
                      <a:pt x="43" y="0"/>
                    </a:lnTo>
                    <a:lnTo>
                      <a:pt x="43" y="1"/>
                    </a:lnTo>
                    <a:lnTo>
                      <a:pt x="43" y="0"/>
                    </a:lnTo>
                    <a:lnTo>
                      <a:pt x="43" y="0"/>
                    </a:lnTo>
                    <a:lnTo>
                      <a:pt x="43" y="1"/>
                    </a:lnTo>
                    <a:lnTo>
                      <a:pt x="43" y="0"/>
                    </a:lnTo>
                    <a:lnTo>
                      <a:pt x="43" y="0"/>
                    </a:lnTo>
                    <a:lnTo>
                      <a:pt x="43" y="1"/>
                    </a:lnTo>
                    <a:lnTo>
                      <a:pt x="43" y="0"/>
                    </a:lnTo>
                    <a:lnTo>
                      <a:pt x="44" y="0"/>
                    </a:lnTo>
                    <a:lnTo>
                      <a:pt x="44" y="1"/>
                    </a:lnTo>
                    <a:lnTo>
                      <a:pt x="44" y="0"/>
                    </a:lnTo>
                    <a:lnTo>
                      <a:pt x="44" y="0"/>
                    </a:lnTo>
                    <a:lnTo>
                      <a:pt x="44" y="1"/>
                    </a:lnTo>
                    <a:lnTo>
                      <a:pt x="44" y="0"/>
                    </a:lnTo>
                    <a:lnTo>
                      <a:pt x="45" y="0"/>
                    </a:lnTo>
                    <a:lnTo>
                      <a:pt x="45" y="0"/>
                    </a:lnTo>
                    <a:lnTo>
                      <a:pt x="45" y="0"/>
                    </a:lnTo>
                    <a:lnTo>
                      <a:pt x="46" y="0"/>
                    </a:lnTo>
                    <a:lnTo>
                      <a:pt x="46" y="1"/>
                    </a:lnTo>
                    <a:lnTo>
                      <a:pt x="46" y="0"/>
                    </a:lnTo>
                    <a:lnTo>
                      <a:pt x="46" y="1"/>
                    </a:lnTo>
                    <a:lnTo>
                      <a:pt x="46" y="1"/>
                    </a:lnTo>
                    <a:lnTo>
                      <a:pt x="46" y="0"/>
                    </a:lnTo>
                    <a:lnTo>
                      <a:pt x="46" y="1"/>
                    </a:lnTo>
                    <a:lnTo>
                      <a:pt x="46" y="1"/>
                    </a:lnTo>
                    <a:lnTo>
                      <a:pt x="46" y="2"/>
                    </a:lnTo>
                    <a:lnTo>
                      <a:pt x="46" y="1"/>
                    </a:lnTo>
                    <a:lnTo>
                      <a:pt x="47" y="1"/>
                    </a:lnTo>
                    <a:lnTo>
                      <a:pt x="47" y="2"/>
                    </a:lnTo>
                    <a:lnTo>
                      <a:pt x="47" y="2"/>
                    </a:lnTo>
                    <a:lnTo>
                      <a:pt x="47" y="1"/>
                    </a:lnTo>
                    <a:lnTo>
                      <a:pt x="47" y="2"/>
                    </a:lnTo>
                    <a:lnTo>
                      <a:pt x="47" y="2"/>
                    </a:lnTo>
                    <a:lnTo>
                      <a:pt x="47" y="1"/>
                    </a:lnTo>
                    <a:lnTo>
                      <a:pt x="47" y="2"/>
                    </a:lnTo>
                    <a:lnTo>
                      <a:pt x="47" y="1"/>
                    </a:lnTo>
                    <a:lnTo>
                      <a:pt x="47" y="2"/>
                    </a:lnTo>
                    <a:lnTo>
                      <a:pt x="47" y="1"/>
                    </a:lnTo>
                    <a:lnTo>
                      <a:pt x="47" y="2"/>
                    </a:lnTo>
                    <a:lnTo>
                      <a:pt x="47" y="1"/>
                    </a:lnTo>
                    <a:lnTo>
                      <a:pt x="47" y="2"/>
                    </a:lnTo>
                    <a:lnTo>
                      <a:pt x="47" y="2"/>
                    </a:lnTo>
                    <a:lnTo>
                      <a:pt x="47" y="1"/>
                    </a:lnTo>
                    <a:lnTo>
                      <a:pt x="47" y="2"/>
                    </a:lnTo>
                    <a:lnTo>
                      <a:pt x="47" y="1"/>
                    </a:lnTo>
                    <a:lnTo>
                      <a:pt x="47" y="2"/>
                    </a:lnTo>
                    <a:lnTo>
                      <a:pt x="47" y="1"/>
                    </a:lnTo>
                    <a:lnTo>
                      <a:pt x="47" y="2"/>
                    </a:lnTo>
                    <a:lnTo>
                      <a:pt x="47" y="1"/>
                    </a:lnTo>
                    <a:lnTo>
                      <a:pt x="48" y="1"/>
                    </a:lnTo>
                    <a:lnTo>
                      <a:pt x="48" y="2"/>
                    </a:lnTo>
                    <a:lnTo>
                      <a:pt x="48" y="1"/>
                    </a:lnTo>
                    <a:lnTo>
                      <a:pt x="48" y="2"/>
                    </a:lnTo>
                    <a:lnTo>
                      <a:pt x="48" y="1"/>
                    </a:lnTo>
                    <a:lnTo>
                      <a:pt x="48" y="1"/>
                    </a:lnTo>
                    <a:lnTo>
                      <a:pt x="48" y="2"/>
                    </a:lnTo>
                    <a:lnTo>
                      <a:pt x="48" y="1"/>
                    </a:lnTo>
                    <a:lnTo>
                      <a:pt x="48" y="2"/>
                    </a:lnTo>
                    <a:lnTo>
                      <a:pt x="48" y="1"/>
                    </a:lnTo>
                    <a:lnTo>
                      <a:pt x="48" y="2"/>
                    </a:lnTo>
                    <a:lnTo>
                      <a:pt x="48" y="1"/>
                    </a:lnTo>
                    <a:lnTo>
                      <a:pt x="48" y="2"/>
                    </a:lnTo>
                    <a:lnTo>
                      <a:pt x="48" y="1"/>
                    </a:lnTo>
                  </a:path>
                </a:pathLst>
              </a:custGeom>
              <a:noFill/>
              <a:ln w="0">
                <a:solidFill>
                  <a:srgbClr val="FFFF66"/>
                </a:solidFill>
                <a:prstDash val="solid"/>
                <a:round/>
                <a:headEnd/>
                <a:tailEnd/>
              </a:ln>
            </p:spPr>
            <p:txBody>
              <a:bodyPr/>
              <a:lstStyle/>
              <a:p>
                <a:endParaRPr lang="en-GB"/>
              </a:p>
            </p:txBody>
          </p:sp>
          <p:sp>
            <p:nvSpPr>
              <p:cNvPr id="214052" name="Freeform 36"/>
              <p:cNvSpPr>
                <a:spLocks/>
              </p:cNvSpPr>
              <p:nvPr/>
            </p:nvSpPr>
            <p:spPr bwMode="auto">
              <a:xfrm>
                <a:off x="995" y="1982"/>
                <a:ext cx="199" cy="36"/>
              </a:xfrm>
              <a:custGeom>
                <a:avLst/>
                <a:gdLst/>
                <a:ahLst/>
                <a:cxnLst>
                  <a:cxn ang="0">
                    <a:pos x="1" y="3"/>
                  </a:cxn>
                  <a:cxn ang="0">
                    <a:pos x="1" y="4"/>
                  </a:cxn>
                  <a:cxn ang="0">
                    <a:pos x="2" y="3"/>
                  </a:cxn>
                  <a:cxn ang="0">
                    <a:pos x="2" y="3"/>
                  </a:cxn>
                  <a:cxn ang="0">
                    <a:pos x="3" y="3"/>
                  </a:cxn>
                  <a:cxn ang="0">
                    <a:pos x="3" y="3"/>
                  </a:cxn>
                  <a:cxn ang="0">
                    <a:pos x="4" y="2"/>
                  </a:cxn>
                  <a:cxn ang="0">
                    <a:pos x="4" y="2"/>
                  </a:cxn>
                  <a:cxn ang="0">
                    <a:pos x="4" y="2"/>
                  </a:cxn>
                  <a:cxn ang="0">
                    <a:pos x="5" y="2"/>
                  </a:cxn>
                  <a:cxn ang="0">
                    <a:pos x="6" y="2"/>
                  </a:cxn>
                  <a:cxn ang="0">
                    <a:pos x="6" y="3"/>
                  </a:cxn>
                  <a:cxn ang="0">
                    <a:pos x="7" y="1"/>
                  </a:cxn>
                  <a:cxn ang="0">
                    <a:pos x="7" y="2"/>
                  </a:cxn>
                  <a:cxn ang="0">
                    <a:pos x="8" y="2"/>
                  </a:cxn>
                  <a:cxn ang="0">
                    <a:pos x="8" y="2"/>
                  </a:cxn>
                  <a:cxn ang="0">
                    <a:pos x="9" y="3"/>
                  </a:cxn>
                  <a:cxn ang="0">
                    <a:pos x="9" y="3"/>
                  </a:cxn>
                  <a:cxn ang="0">
                    <a:pos x="10" y="2"/>
                  </a:cxn>
                  <a:cxn ang="0">
                    <a:pos x="10" y="3"/>
                  </a:cxn>
                  <a:cxn ang="0">
                    <a:pos x="10" y="3"/>
                  </a:cxn>
                  <a:cxn ang="0">
                    <a:pos x="11" y="2"/>
                  </a:cxn>
                  <a:cxn ang="0">
                    <a:pos x="11" y="3"/>
                  </a:cxn>
                  <a:cxn ang="0">
                    <a:pos x="12" y="3"/>
                  </a:cxn>
                  <a:cxn ang="0">
                    <a:pos x="12" y="3"/>
                  </a:cxn>
                  <a:cxn ang="0">
                    <a:pos x="12" y="2"/>
                  </a:cxn>
                  <a:cxn ang="0">
                    <a:pos x="12" y="2"/>
                  </a:cxn>
                  <a:cxn ang="0">
                    <a:pos x="13" y="2"/>
                  </a:cxn>
                  <a:cxn ang="0">
                    <a:pos x="13" y="1"/>
                  </a:cxn>
                  <a:cxn ang="0">
                    <a:pos x="13" y="3"/>
                  </a:cxn>
                  <a:cxn ang="0">
                    <a:pos x="14" y="2"/>
                  </a:cxn>
                  <a:cxn ang="0">
                    <a:pos x="14" y="2"/>
                  </a:cxn>
                  <a:cxn ang="0">
                    <a:pos x="15" y="1"/>
                  </a:cxn>
                  <a:cxn ang="0">
                    <a:pos x="15" y="3"/>
                  </a:cxn>
                  <a:cxn ang="0">
                    <a:pos x="15" y="3"/>
                  </a:cxn>
                  <a:cxn ang="0">
                    <a:pos x="16" y="2"/>
                  </a:cxn>
                  <a:cxn ang="0">
                    <a:pos x="16" y="1"/>
                  </a:cxn>
                  <a:cxn ang="0">
                    <a:pos x="17" y="0"/>
                  </a:cxn>
                  <a:cxn ang="0">
                    <a:pos x="18" y="1"/>
                  </a:cxn>
                  <a:cxn ang="0">
                    <a:pos x="18" y="2"/>
                  </a:cxn>
                  <a:cxn ang="0">
                    <a:pos x="19" y="1"/>
                  </a:cxn>
                  <a:cxn ang="0">
                    <a:pos x="19" y="1"/>
                  </a:cxn>
                  <a:cxn ang="0">
                    <a:pos x="20" y="2"/>
                  </a:cxn>
                  <a:cxn ang="0">
                    <a:pos x="20" y="2"/>
                  </a:cxn>
                  <a:cxn ang="0">
                    <a:pos x="21" y="2"/>
                  </a:cxn>
                  <a:cxn ang="0">
                    <a:pos x="21" y="1"/>
                  </a:cxn>
                  <a:cxn ang="0">
                    <a:pos x="21" y="1"/>
                  </a:cxn>
                  <a:cxn ang="0">
                    <a:pos x="22" y="1"/>
                  </a:cxn>
                  <a:cxn ang="0">
                    <a:pos x="23" y="1"/>
                  </a:cxn>
                  <a:cxn ang="0">
                    <a:pos x="23" y="1"/>
                  </a:cxn>
                  <a:cxn ang="0">
                    <a:pos x="23" y="1"/>
                  </a:cxn>
                  <a:cxn ang="0">
                    <a:pos x="24" y="1"/>
                  </a:cxn>
                  <a:cxn ang="0">
                    <a:pos x="24" y="1"/>
                  </a:cxn>
                  <a:cxn ang="0">
                    <a:pos x="24" y="1"/>
                  </a:cxn>
                  <a:cxn ang="0">
                    <a:pos x="25" y="1"/>
                  </a:cxn>
                </a:cxnLst>
                <a:rect l="0" t="0" r="r" b="b"/>
                <a:pathLst>
                  <a:path w="25" h="4">
                    <a:moveTo>
                      <a:pt x="0" y="2"/>
                    </a:moveTo>
                    <a:lnTo>
                      <a:pt x="0" y="3"/>
                    </a:lnTo>
                    <a:lnTo>
                      <a:pt x="0" y="3"/>
                    </a:lnTo>
                    <a:lnTo>
                      <a:pt x="0" y="3"/>
                    </a:lnTo>
                    <a:lnTo>
                      <a:pt x="0" y="3"/>
                    </a:lnTo>
                    <a:lnTo>
                      <a:pt x="1" y="3"/>
                    </a:lnTo>
                    <a:lnTo>
                      <a:pt x="1" y="3"/>
                    </a:lnTo>
                    <a:lnTo>
                      <a:pt x="1" y="4"/>
                    </a:lnTo>
                    <a:lnTo>
                      <a:pt x="1" y="3"/>
                    </a:lnTo>
                    <a:lnTo>
                      <a:pt x="1" y="3"/>
                    </a:lnTo>
                    <a:lnTo>
                      <a:pt x="1" y="4"/>
                    </a:lnTo>
                    <a:lnTo>
                      <a:pt x="1" y="3"/>
                    </a:lnTo>
                    <a:lnTo>
                      <a:pt x="1" y="3"/>
                    </a:lnTo>
                    <a:lnTo>
                      <a:pt x="1" y="4"/>
                    </a:lnTo>
                    <a:lnTo>
                      <a:pt x="1" y="3"/>
                    </a:lnTo>
                    <a:lnTo>
                      <a:pt x="1" y="3"/>
                    </a:lnTo>
                    <a:lnTo>
                      <a:pt x="2" y="4"/>
                    </a:lnTo>
                    <a:lnTo>
                      <a:pt x="2" y="3"/>
                    </a:lnTo>
                    <a:lnTo>
                      <a:pt x="2" y="4"/>
                    </a:lnTo>
                    <a:lnTo>
                      <a:pt x="2" y="3"/>
                    </a:lnTo>
                    <a:lnTo>
                      <a:pt x="2" y="3"/>
                    </a:lnTo>
                    <a:lnTo>
                      <a:pt x="2" y="3"/>
                    </a:lnTo>
                    <a:lnTo>
                      <a:pt x="2" y="3"/>
                    </a:lnTo>
                    <a:lnTo>
                      <a:pt x="2" y="3"/>
                    </a:lnTo>
                    <a:lnTo>
                      <a:pt x="2" y="2"/>
                    </a:lnTo>
                    <a:lnTo>
                      <a:pt x="2" y="2"/>
                    </a:lnTo>
                    <a:lnTo>
                      <a:pt x="2" y="3"/>
                    </a:lnTo>
                    <a:lnTo>
                      <a:pt x="2" y="3"/>
                    </a:lnTo>
                    <a:lnTo>
                      <a:pt x="3" y="3"/>
                    </a:lnTo>
                    <a:lnTo>
                      <a:pt x="3" y="2"/>
                    </a:lnTo>
                    <a:lnTo>
                      <a:pt x="3" y="3"/>
                    </a:lnTo>
                    <a:lnTo>
                      <a:pt x="3" y="3"/>
                    </a:lnTo>
                    <a:lnTo>
                      <a:pt x="3" y="2"/>
                    </a:lnTo>
                    <a:lnTo>
                      <a:pt x="3" y="3"/>
                    </a:lnTo>
                    <a:lnTo>
                      <a:pt x="3" y="3"/>
                    </a:lnTo>
                    <a:lnTo>
                      <a:pt x="3" y="2"/>
                    </a:lnTo>
                    <a:lnTo>
                      <a:pt x="3" y="3"/>
                    </a:lnTo>
                    <a:lnTo>
                      <a:pt x="3" y="3"/>
                    </a:lnTo>
                    <a:lnTo>
                      <a:pt x="3" y="2"/>
                    </a:lnTo>
                    <a:lnTo>
                      <a:pt x="3" y="3"/>
                    </a:lnTo>
                    <a:lnTo>
                      <a:pt x="3" y="3"/>
                    </a:lnTo>
                    <a:lnTo>
                      <a:pt x="3" y="3"/>
                    </a:lnTo>
                    <a:lnTo>
                      <a:pt x="3" y="3"/>
                    </a:lnTo>
                    <a:lnTo>
                      <a:pt x="3" y="2"/>
                    </a:lnTo>
                    <a:lnTo>
                      <a:pt x="3" y="3"/>
                    </a:lnTo>
                    <a:lnTo>
                      <a:pt x="3" y="2"/>
                    </a:lnTo>
                    <a:lnTo>
                      <a:pt x="3" y="3"/>
                    </a:lnTo>
                    <a:lnTo>
                      <a:pt x="4" y="3"/>
                    </a:lnTo>
                    <a:lnTo>
                      <a:pt x="4" y="2"/>
                    </a:lnTo>
                    <a:lnTo>
                      <a:pt x="4" y="3"/>
                    </a:lnTo>
                    <a:lnTo>
                      <a:pt x="4" y="2"/>
                    </a:lnTo>
                    <a:lnTo>
                      <a:pt x="4" y="3"/>
                    </a:lnTo>
                    <a:lnTo>
                      <a:pt x="4" y="2"/>
                    </a:lnTo>
                    <a:lnTo>
                      <a:pt x="4" y="3"/>
                    </a:lnTo>
                    <a:lnTo>
                      <a:pt x="4" y="3"/>
                    </a:lnTo>
                    <a:lnTo>
                      <a:pt x="4" y="2"/>
                    </a:lnTo>
                    <a:lnTo>
                      <a:pt x="4" y="3"/>
                    </a:lnTo>
                    <a:lnTo>
                      <a:pt x="4" y="2"/>
                    </a:lnTo>
                    <a:lnTo>
                      <a:pt x="4" y="3"/>
                    </a:lnTo>
                    <a:lnTo>
                      <a:pt x="4" y="2"/>
                    </a:lnTo>
                    <a:lnTo>
                      <a:pt x="4" y="3"/>
                    </a:lnTo>
                    <a:lnTo>
                      <a:pt x="4" y="2"/>
                    </a:lnTo>
                    <a:lnTo>
                      <a:pt x="4" y="2"/>
                    </a:lnTo>
                    <a:lnTo>
                      <a:pt x="4" y="2"/>
                    </a:lnTo>
                    <a:lnTo>
                      <a:pt x="4" y="3"/>
                    </a:lnTo>
                    <a:lnTo>
                      <a:pt x="4" y="2"/>
                    </a:lnTo>
                    <a:lnTo>
                      <a:pt x="4" y="3"/>
                    </a:lnTo>
                    <a:lnTo>
                      <a:pt x="5" y="2"/>
                    </a:lnTo>
                    <a:lnTo>
                      <a:pt x="5" y="3"/>
                    </a:lnTo>
                    <a:lnTo>
                      <a:pt x="5" y="2"/>
                    </a:lnTo>
                    <a:lnTo>
                      <a:pt x="5" y="2"/>
                    </a:lnTo>
                    <a:lnTo>
                      <a:pt x="5" y="2"/>
                    </a:lnTo>
                    <a:lnTo>
                      <a:pt x="5" y="2"/>
                    </a:lnTo>
                    <a:lnTo>
                      <a:pt x="5" y="2"/>
                    </a:lnTo>
                    <a:lnTo>
                      <a:pt x="5" y="2"/>
                    </a:lnTo>
                    <a:lnTo>
                      <a:pt x="5" y="2"/>
                    </a:lnTo>
                    <a:lnTo>
                      <a:pt x="6" y="2"/>
                    </a:lnTo>
                    <a:lnTo>
                      <a:pt x="6" y="2"/>
                    </a:lnTo>
                    <a:lnTo>
                      <a:pt x="6" y="3"/>
                    </a:lnTo>
                    <a:lnTo>
                      <a:pt x="6" y="2"/>
                    </a:lnTo>
                    <a:lnTo>
                      <a:pt x="6" y="2"/>
                    </a:lnTo>
                    <a:lnTo>
                      <a:pt x="6" y="3"/>
                    </a:lnTo>
                    <a:lnTo>
                      <a:pt x="6" y="2"/>
                    </a:lnTo>
                    <a:lnTo>
                      <a:pt x="6" y="3"/>
                    </a:lnTo>
                    <a:lnTo>
                      <a:pt x="6" y="2"/>
                    </a:lnTo>
                    <a:lnTo>
                      <a:pt x="6" y="2"/>
                    </a:lnTo>
                    <a:lnTo>
                      <a:pt x="6" y="3"/>
                    </a:lnTo>
                    <a:lnTo>
                      <a:pt x="6" y="2"/>
                    </a:lnTo>
                    <a:lnTo>
                      <a:pt x="6" y="2"/>
                    </a:lnTo>
                    <a:lnTo>
                      <a:pt x="7" y="2"/>
                    </a:lnTo>
                    <a:lnTo>
                      <a:pt x="7" y="1"/>
                    </a:lnTo>
                    <a:lnTo>
                      <a:pt x="7" y="2"/>
                    </a:lnTo>
                    <a:lnTo>
                      <a:pt x="7" y="2"/>
                    </a:lnTo>
                    <a:lnTo>
                      <a:pt x="7" y="2"/>
                    </a:lnTo>
                    <a:lnTo>
                      <a:pt x="7" y="2"/>
                    </a:lnTo>
                    <a:lnTo>
                      <a:pt x="7" y="2"/>
                    </a:lnTo>
                    <a:lnTo>
                      <a:pt x="7" y="2"/>
                    </a:lnTo>
                    <a:lnTo>
                      <a:pt x="7" y="2"/>
                    </a:lnTo>
                    <a:lnTo>
                      <a:pt x="8" y="2"/>
                    </a:lnTo>
                    <a:lnTo>
                      <a:pt x="8" y="3"/>
                    </a:lnTo>
                    <a:lnTo>
                      <a:pt x="8" y="2"/>
                    </a:lnTo>
                    <a:lnTo>
                      <a:pt x="8" y="2"/>
                    </a:lnTo>
                    <a:lnTo>
                      <a:pt x="8" y="3"/>
                    </a:lnTo>
                    <a:lnTo>
                      <a:pt x="8" y="2"/>
                    </a:lnTo>
                    <a:lnTo>
                      <a:pt x="8" y="2"/>
                    </a:lnTo>
                    <a:lnTo>
                      <a:pt x="8" y="3"/>
                    </a:lnTo>
                    <a:lnTo>
                      <a:pt x="8" y="2"/>
                    </a:lnTo>
                    <a:lnTo>
                      <a:pt x="8" y="3"/>
                    </a:lnTo>
                    <a:lnTo>
                      <a:pt x="8" y="3"/>
                    </a:lnTo>
                    <a:lnTo>
                      <a:pt x="8" y="2"/>
                    </a:lnTo>
                    <a:lnTo>
                      <a:pt x="8" y="3"/>
                    </a:lnTo>
                    <a:lnTo>
                      <a:pt x="8" y="2"/>
                    </a:lnTo>
                    <a:lnTo>
                      <a:pt x="8" y="3"/>
                    </a:lnTo>
                    <a:lnTo>
                      <a:pt x="8" y="2"/>
                    </a:lnTo>
                    <a:lnTo>
                      <a:pt x="8" y="3"/>
                    </a:lnTo>
                    <a:lnTo>
                      <a:pt x="8" y="2"/>
                    </a:lnTo>
                    <a:lnTo>
                      <a:pt x="8" y="3"/>
                    </a:lnTo>
                    <a:lnTo>
                      <a:pt x="8" y="3"/>
                    </a:lnTo>
                    <a:lnTo>
                      <a:pt x="9" y="3"/>
                    </a:lnTo>
                    <a:lnTo>
                      <a:pt x="9" y="3"/>
                    </a:lnTo>
                    <a:lnTo>
                      <a:pt x="9" y="3"/>
                    </a:lnTo>
                    <a:lnTo>
                      <a:pt x="9" y="2"/>
                    </a:lnTo>
                    <a:lnTo>
                      <a:pt x="9" y="3"/>
                    </a:lnTo>
                    <a:lnTo>
                      <a:pt x="9" y="3"/>
                    </a:lnTo>
                    <a:lnTo>
                      <a:pt x="9" y="2"/>
                    </a:lnTo>
                    <a:lnTo>
                      <a:pt x="9" y="3"/>
                    </a:lnTo>
                    <a:lnTo>
                      <a:pt x="9" y="3"/>
                    </a:lnTo>
                    <a:lnTo>
                      <a:pt x="9" y="3"/>
                    </a:lnTo>
                    <a:lnTo>
                      <a:pt x="9" y="3"/>
                    </a:lnTo>
                    <a:lnTo>
                      <a:pt x="9" y="2"/>
                    </a:lnTo>
                    <a:lnTo>
                      <a:pt x="10" y="3"/>
                    </a:lnTo>
                    <a:lnTo>
                      <a:pt x="10" y="3"/>
                    </a:lnTo>
                    <a:lnTo>
                      <a:pt x="10" y="2"/>
                    </a:lnTo>
                    <a:lnTo>
                      <a:pt x="10" y="3"/>
                    </a:lnTo>
                    <a:lnTo>
                      <a:pt x="10" y="2"/>
                    </a:lnTo>
                    <a:lnTo>
                      <a:pt x="10" y="3"/>
                    </a:lnTo>
                    <a:lnTo>
                      <a:pt x="10" y="3"/>
                    </a:lnTo>
                    <a:lnTo>
                      <a:pt x="10" y="2"/>
                    </a:lnTo>
                    <a:lnTo>
                      <a:pt x="10" y="2"/>
                    </a:lnTo>
                    <a:lnTo>
                      <a:pt x="10" y="3"/>
                    </a:lnTo>
                    <a:lnTo>
                      <a:pt x="10" y="2"/>
                    </a:lnTo>
                    <a:lnTo>
                      <a:pt x="10" y="3"/>
                    </a:lnTo>
                    <a:lnTo>
                      <a:pt x="10" y="2"/>
                    </a:lnTo>
                    <a:lnTo>
                      <a:pt x="10" y="3"/>
                    </a:lnTo>
                    <a:lnTo>
                      <a:pt x="10" y="3"/>
                    </a:lnTo>
                    <a:lnTo>
                      <a:pt x="10" y="2"/>
                    </a:lnTo>
                    <a:lnTo>
                      <a:pt x="10" y="3"/>
                    </a:lnTo>
                    <a:lnTo>
                      <a:pt x="10" y="2"/>
                    </a:lnTo>
                    <a:lnTo>
                      <a:pt x="11" y="3"/>
                    </a:lnTo>
                    <a:lnTo>
                      <a:pt x="11" y="2"/>
                    </a:lnTo>
                    <a:lnTo>
                      <a:pt x="11" y="3"/>
                    </a:lnTo>
                    <a:lnTo>
                      <a:pt x="11" y="2"/>
                    </a:lnTo>
                    <a:lnTo>
                      <a:pt x="11" y="3"/>
                    </a:lnTo>
                    <a:lnTo>
                      <a:pt x="11" y="2"/>
                    </a:lnTo>
                    <a:lnTo>
                      <a:pt x="11" y="3"/>
                    </a:lnTo>
                    <a:lnTo>
                      <a:pt x="11" y="2"/>
                    </a:lnTo>
                    <a:lnTo>
                      <a:pt x="11" y="3"/>
                    </a:lnTo>
                    <a:lnTo>
                      <a:pt x="11" y="2"/>
                    </a:lnTo>
                    <a:lnTo>
                      <a:pt x="11" y="3"/>
                    </a:lnTo>
                    <a:lnTo>
                      <a:pt x="11" y="3"/>
                    </a:lnTo>
                    <a:lnTo>
                      <a:pt x="11" y="3"/>
                    </a:lnTo>
                    <a:lnTo>
                      <a:pt x="11" y="3"/>
                    </a:lnTo>
                    <a:lnTo>
                      <a:pt x="11" y="4"/>
                    </a:lnTo>
                    <a:lnTo>
                      <a:pt x="11" y="3"/>
                    </a:lnTo>
                    <a:lnTo>
                      <a:pt x="11" y="3"/>
                    </a:lnTo>
                    <a:lnTo>
                      <a:pt x="12" y="3"/>
                    </a:lnTo>
                    <a:lnTo>
                      <a:pt x="12" y="2"/>
                    </a:lnTo>
                    <a:lnTo>
                      <a:pt x="12" y="3"/>
                    </a:lnTo>
                    <a:lnTo>
                      <a:pt x="12" y="2"/>
                    </a:lnTo>
                    <a:lnTo>
                      <a:pt x="12" y="3"/>
                    </a:lnTo>
                    <a:lnTo>
                      <a:pt x="12" y="3"/>
                    </a:lnTo>
                    <a:lnTo>
                      <a:pt x="12" y="2"/>
                    </a:lnTo>
                    <a:lnTo>
                      <a:pt x="12" y="3"/>
                    </a:lnTo>
                    <a:lnTo>
                      <a:pt x="12" y="2"/>
                    </a:lnTo>
                    <a:lnTo>
                      <a:pt x="12" y="3"/>
                    </a:lnTo>
                    <a:lnTo>
                      <a:pt x="12" y="2"/>
                    </a:lnTo>
                    <a:lnTo>
                      <a:pt x="12" y="3"/>
                    </a:lnTo>
                    <a:lnTo>
                      <a:pt x="12" y="2"/>
                    </a:lnTo>
                    <a:lnTo>
                      <a:pt x="12" y="3"/>
                    </a:lnTo>
                    <a:lnTo>
                      <a:pt x="12" y="2"/>
                    </a:lnTo>
                    <a:lnTo>
                      <a:pt x="12" y="3"/>
                    </a:lnTo>
                    <a:lnTo>
                      <a:pt x="12" y="2"/>
                    </a:lnTo>
                    <a:lnTo>
                      <a:pt x="12" y="3"/>
                    </a:lnTo>
                    <a:lnTo>
                      <a:pt x="12" y="2"/>
                    </a:lnTo>
                    <a:lnTo>
                      <a:pt x="12" y="3"/>
                    </a:lnTo>
                    <a:lnTo>
                      <a:pt x="12" y="2"/>
                    </a:lnTo>
                    <a:lnTo>
                      <a:pt x="12" y="2"/>
                    </a:lnTo>
                    <a:lnTo>
                      <a:pt x="12" y="3"/>
                    </a:lnTo>
                    <a:lnTo>
                      <a:pt x="12" y="2"/>
                    </a:lnTo>
                    <a:lnTo>
                      <a:pt x="12" y="2"/>
                    </a:lnTo>
                    <a:lnTo>
                      <a:pt x="13" y="2"/>
                    </a:lnTo>
                    <a:lnTo>
                      <a:pt x="13" y="3"/>
                    </a:lnTo>
                    <a:lnTo>
                      <a:pt x="13" y="2"/>
                    </a:lnTo>
                    <a:lnTo>
                      <a:pt x="13" y="3"/>
                    </a:lnTo>
                    <a:lnTo>
                      <a:pt x="13" y="3"/>
                    </a:lnTo>
                    <a:lnTo>
                      <a:pt x="13" y="2"/>
                    </a:lnTo>
                    <a:lnTo>
                      <a:pt x="13" y="3"/>
                    </a:lnTo>
                    <a:lnTo>
                      <a:pt x="13" y="2"/>
                    </a:lnTo>
                    <a:lnTo>
                      <a:pt x="13" y="3"/>
                    </a:lnTo>
                    <a:lnTo>
                      <a:pt x="13" y="2"/>
                    </a:lnTo>
                    <a:lnTo>
                      <a:pt x="13" y="3"/>
                    </a:lnTo>
                    <a:lnTo>
                      <a:pt x="13" y="3"/>
                    </a:lnTo>
                    <a:lnTo>
                      <a:pt x="13" y="1"/>
                    </a:lnTo>
                    <a:lnTo>
                      <a:pt x="13" y="2"/>
                    </a:lnTo>
                    <a:lnTo>
                      <a:pt x="13" y="3"/>
                    </a:lnTo>
                    <a:lnTo>
                      <a:pt x="13" y="2"/>
                    </a:lnTo>
                    <a:lnTo>
                      <a:pt x="13" y="3"/>
                    </a:lnTo>
                    <a:lnTo>
                      <a:pt x="13" y="3"/>
                    </a:lnTo>
                    <a:lnTo>
                      <a:pt x="13" y="2"/>
                    </a:lnTo>
                    <a:lnTo>
                      <a:pt x="13" y="3"/>
                    </a:lnTo>
                    <a:lnTo>
                      <a:pt x="14" y="2"/>
                    </a:lnTo>
                    <a:lnTo>
                      <a:pt x="14" y="3"/>
                    </a:lnTo>
                    <a:lnTo>
                      <a:pt x="14" y="2"/>
                    </a:lnTo>
                    <a:lnTo>
                      <a:pt x="14" y="3"/>
                    </a:lnTo>
                    <a:lnTo>
                      <a:pt x="14" y="2"/>
                    </a:lnTo>
                    <a:lnTo>
                      <a:pt x="14" y="3"/>
                    </a:lnTo>
                    <a:lnTo>
                      <a:pt x="14" y="2"/>
                    </a:lnTo>
                    <a:lnTo>
                      <a:pt x="14" y="3"/>
                    </a:lnTo>
                    <a:lnTo>
                      <a:pt x="14" y="2"/>
                    </a:lnTo>
                    <a:lnTo>
                      <a:pt x="14" y="2"/>
                    </a:lnTo>
                    <a:lnTo>
                      <a:pt x="14" y="3"/>
                    </a:lnTo>
                    <a:lnTo>
                      <a:pt x="14" y="2"/>
                    </a:lnTo>
                    <a:lnTo>
                      <a:pt x="14" y="3"/>
                    </a:lnTo>
                    <a:lnTo>
                      <a:pt x="14" y="2"/>
                    </a:lnTo>
                    <a:lnTo>
                      <a:pt x="14" y="3"/>
                    </a:lnTo>
                    <a:lnTo>
                      <a:pt x="14" y="2"/>
                    </a:lnTo>
                    <a:lnTo>
                      <a:pt x="14" y="2"/>
                    </a:lnTo>
                    <a:lnTo>
                      <a:pt x="14" y="1"/>
                    </a:lnTo>
                    <a:lnTo>
                      <a:pt x="14" y="2"/>
                    </a:lnTo>
                    <a:lnTo>
                      <a:pt x="15" y="2"/>
                    </a:lnTo>
                    <a:lnTo>
                      <a:pt x="15" y="1"/>
                    </a:lnTo>
                    <a:lnTo>
                      <a:pt x="15" y="2"/>
                    </a:lnTo>
                    <a:lnTo>
                      <a:pt x="15" y="2"/>
                    </a:lnTo>
                    <a:lnTo>
                      <a:pt x="15" y="1"/>
                    </a:lnTo>
                    <a:lnTo>
                      <a:pt x="15" y="2"/>
                    </a:lnTo>
                    <a:lnTo>
                      <a:pt x="15" y="2"/>
                    </a:lnTo>
                    <a:lnTo>
                      <a:pt x="15" y="2"/>
                    </a:lnTo>
                    <a:lnTo>
                      <a:pt x="15" y="3"/>
                    </a:lnTo>
                    <a:lnTo>
                      <a:pt x="15" y="2"/>
                    </a:lnTo>
                    <a:lnTo>
                      <a:pt x="15" y="2"/>
                    </a:lnTo>
                    <a:lnTo>
                      <a:pt x="15" y="3"/>
                    </a:lnTo>
                    <a:lnTo>
                      <a:pt x="15" y="2"/>
                    </a:lnTo>
                    <a:lnTo>
                      <a:pt x="15" y="3"/>
                    </a:lnTo>
                    <a:lnTo>
                      <a:pt x="15" y="2"/>
                    </a:lnTo>
                    <a:lnTo>
                      <a:pt x="15" y="3"/>
                    </a:lnTo>
                    <a:lnTo>
                      <a:pt x="15" y="2"/>
                    </a:lnTo>
                    <a:lnTo>
                      <a:pt x="15" y="3"/>
                    </a:lnTo>
                    <a:lnTo>
                      <a:pt x="15" y="2"/>
                    </a:lnTo>
                    <a:lnTo>
                      <a:pt x="15" y="3"/>
                    </a:lnTo>
                    <a:lnTo>
                      <a:pt x="16" y="2"/>
                    </a:lnTo>
                    <a:lnTo>
                      <a:pt x="16" y="3"/>
                    </a:lnTo>
                    <a:lnTo>
                      <a:pt x="16" y="2"/>
                    </a:lnTo>
                    <a:lnTo>
                      <a:pt x="16" y="2"/>
                    </a:lnTo>
                    <a:lnTo>
                      <a:pt x="16" y="1"/>
                    </a:lnTo>
                    <a:lnTo>
                      <a:pt x="16" y="1"/>
                    </a:lnTo>
                    <a:lnTo>
                      <a:pt x="16" y="1"/>
                    </a:lnTo>
                    <a:lnTo>
                      <a:pt x="16" y="1"/>
                    </a:lnTo>
                    <a:lnTo>
                      <a:pt x="16" y="1"/>
                    </a:lnTo>
                    <a:lnTo>
                      <a:pt x="16" y="1"/>
                    </a:lnTo>
                    <a:lnTo>
                      <a:pt x="17" y="1"/>
                    </a:lnTo>
                    <a:lnTo>
                      <a:pt x="17" y="0"/>
                    </a:lnTo>
                    <a:lnTo>
                      <a:pt x="17" y="1"/>
                    </a:lnTo>
                    <a:lnTo>
                      <a:pt x="17" y="1"/>
                    </a:lnTo>
                    <a:lnTo>
                      <a:pt x="17" y="1"/>
                    </a:lnTo>
                    <a:lnTo>
                      <a:pt x="17" y="1"/>
                    </a:lnTo>
                    <a:lnTo>
                      <a:pt x="17" y="0"/>
                    </a:lnTo>
                    <a:lnTo>
                      <a:pt x="17" y="1"/>
                    </a:lnTo>
                    <a:lnTo>
                      <a:pt x="17" y="1"/>
                    </a:lnTo>
                    <a:lnTo>
                      <a:pt x="17" y="1"/>
                    </a:lnTo>
                    <a:lnTo>
                      <a:pt x="17" y="1"/>
                    </a:lnTo>
                    <a:lnTo>
                      <a:pt x="18" y="1"/>
                    </a:lnTo>
                    <a:lnTo>
                      <a:pt x="18" y="1"/>
                    </a:lnTo>
                    <a:lnTo>
                      <a:pt x="18" y="1"/>
                    </a:lnTo>
                    <a:lnTo>
                      <a:pt x="18" y="1"/>
                    </a:lnTo>
                    <a:lnTo>
                      <a:pt x="18" y="1"/>
                    </a:lnTo>
                    <a:lnTo>
                      <a:pt x="18" y="1"/>
                    </a:lnTo>
                    <a:lnTo>
                      <a:pt x="18" y="1"/>
                    </a:lnTo>
                    <a:lnTo>
                      <a:pt x="18" y="1"/>
                    </a:lnTo>
                    <a:lnTo>
                      <a:pt x="18" y="1"/>
                    </a:lnTo>
                    <a:lnTo>
                      <a:pt x="18" y="2"/>
                    </a:lnTo>
                    <a:lnTo>
                      <a:pt x="18" y="2"/>
                    </a:lnTo>
                    <a:lnTo>
                      <a:pt x="18" y="1"/>
                    </a:lnTo>
                    <a:lnTo>
                      <a:pt x="18" y="2"/>
                    </a:lnTo>
                    <a:lnTo>
                      <a:pt x="18" y="1"/>
                    </a:lnTo>
                    <a:lnTo>
                      <a:pt x="19" y="1"/>
                    </a:lnTo>
                    <a:lnTo>
                      <a:pt x="19" y="2"/>
                    </a:lnTo>
                    <a:lnTo>
                      <a:pt x="19" y="1"/>
                    </a:lnTo>
                    <a:lnTo>
                      <a:pt x="19" y="2"/>
                    </a:lnTo>
                    <a:lnTo>
                      <a:pt x="19" y="1"/>
                    </a:lnTo>
                    <a:lnTo>
                      <a:pt x="19" y="1"/>
                    </a:lnTo>
                    <a:lnTo>
                      <a:pt x="19" y="2"/>
                    </a:lnTo>
                    <a:lnTo>
                      <a:pt x="19" y="1"/>
                    </a:lnTo>
                    <a:lnTo>
                      <a:pt x="19" y="1"/>
                    </a:lnTo>
                    <a:lnTo>
                      <a:pt x="19" y="1"/>
                    </a:lnTo>
                    <a:lnTo>
                      <a:pt x="19" y="2"/>
                    </a:lnTo>
                    <a:lnTo>
                      <a:pt x="19" y="1"/>
                    </a:lnTo>
                    <a:lnTo>
                      <a:pt x="19" y="2"/>
                    </a:lnTo>
                    <a:lnTo>
                      <a:pt x="20" y="1"/>
                    </a:lnTo>
                    <a:lnTo>
                      <a:pt x="20" y="1"/>
                    </a:lnTo>
                    <a:lnTo>
                      <a:pt x="20" y="1"/>
                    </a:lnTo>
                    <a:lnTo>
                      <a:pt x="20" y="2"/>
                    </a:lnTo>
                    <a:lnTo>
                      <a:pt x="20" y="1"/>
                    </a:lnTo>
                    <a:lnTo>
                      <a:pt x="20" y="1"/>
                    </a:lnTo>
                    <a:lnTo>
                      <a:pt x="20" y="2"/>
                    </a:lnTo>
                    <a:lnTo>
                      <a:pt x="20" y="1"/>
                    </a:lnTo>
                    <a:lnTo>
                      <a:pt x="20" y="1"/>
                    </a:lnTo>
                    <a:lnTo>
                      <a:pt x="20" y="1"/>
                    </a:lnTo>
                    <a:lnTo>
                      <a:pt x="20" y="2"/>
                    </a:lnTo>
                    <a:lnTo>
                      <a:pt x="20" y="1"/>
                    </a:lnTo>
                    <a:lnTo>
                      <a:pt x="20" y="2"/>
                    </a:lnTo>
                    <a:lnTo>
                      <a:pt x="20" y="1"/>
                    </a:lnTo>
                    <a:lnTo>
                      <a:pt x="20" y="2"/>
                    </a:lnTo>
                    <a:lnTo>
                      <a:pt x="21" y="2"/>
                    </a:lnTo>
                    <a:lnTo>
                      <a:pt x="21" y="1"/>
                    </a:lnTo>
                    <a:lnTo>
                      <a:pt x="21" y="2"/>
                    </a:lnTo>
                    <a:lnTo>
                      <a:pt x="21" y="1"/>
                    </a:lnTo>
                    <a:lnTo>
                      <a:pt x="21" y="2"/>
                    </a:lnTo>
                    <a:lnTo>
                      <a:pt x="21" y="2"/>
                    </a:lnTo>
                    <a:lnTo>
                      <a:pt x="21" y="1"/>
                    </a:lnTo>
                    <a:lnTo>
                      <a:pt x="21" y="2"/>
                    </a:lnTo>
                    <a:lnTo>
                      <a:pt x="21" y="2"/>
                    </a:lnTo>
                    <a:lnTo>
                      <a:pt x="21" y="1"/>
                    </a:lnTo>
                    <a:lnTo>
                      <a:pt x="21" y="2"/>
                    </a:lnTo>
                    <a:lnTo>
                      <a:pt x="21" y="1"/>
                    </a:lnTo>
                    <a:lnTo>
                      <a:pt x="21" y="1"/>
                    </a:lnTo>
                    <a:lnTo>
                      <a:pt x="21" y="1"/>
                    </a:lnTo>
                    <a:lnTo>
                      <a:pt x="21" y="1"/>
                    </a:lnTo>
                    <a:lnTo>
                      <a:pt x="21" y="1"/>
                    </a:lnTo>
                    <a:lnTo>
                      <a:pt x="21" y="1"/>
                    </a:lnTo>
                    <a:lnTo>
                      <a:pt x="21" y="1"/>
                    </a:lnTo>
                    <a:lnTo>
                      <a:pt x="21" y="1"/>
                    </a:lnTo>
                    <a:lnTo>
                      <a:pt x="22" y="1"/>
                    </a:lnTo>
                    <a:lnTo>
                      <a:pt x="22" y="1"/>
                    </a:lnTo>
                    <a:lnTo>
                      <a:pt x="22" y="1"/>
                    </a:lnTo>
                    <a:lnTo>
                      <a:pt x="22" y="1"/>
                    </a:lnTo>
                    <a:lnTo>
                      <a:pt x="22" y="1"/>
                    </a:lnTo>
                    <a:lnTo>
                      <a:pt x="22" y="1"/>
                    </a:lnTo>
                    <a:lnTo>
                      <a:pt x="22" y="1"/>
                    </a:lnTo>
                    <a:lnTo>
                      <a:pt x="22" y="1"/>
                    </a:lnTo>
                    <a:lnTo>
                      <a:pt x="22" y="1"/>
                    </a:lnTo>
                    <a:lnTo>
                      <a:pt x="22" y="1"/>
                    </a:lnTo>
                    <a:lnTo>
                      <a:pt x="22"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0"/>
                    </a:lnTo>
                    <a:lnTo>
                      <a:pt x="24" y="1"/>
                    </a:lnTo>
                    <a:lnTo>
                      <a:pt x="25" y="1"/>
                    </a:lnTo>
                    <a:lnTo>
                      <a:pt x="25" y="1"/>
                    </a:lnTo>
                    <a:lnTo>
                      <a:pt x="25" y="1"/>
                    </a:lnTo>
                    <a:lnTo>
                      <a:pt x="25" y="1"/>
                    </a:lnTo>
                    <a:lnTo>
                      <a:pt x="25" y="1"/>
                    </a:lnTo>
                    <a:lnTo>
                      <a:pt x="25" y="1"/>
                    </a:lnTo>
                    <a:lnTo>
                      <a:pt x="25" y="1"/>
                    </a:lnTo>
                    <a:lnTo>
                      <a:pt x="25" y="1"/>
                    </a:lnTo>
                    <a:lnTo>
                      <a:pt x="25" y="1"/>
                    </a:lnTo>
                  </a:path>
                </a:pathLst>
              </a:custGeom>
              <a:noFill/>
              <a:ln w="0">
                <a:solidFill>
                  <a:srgbClr val="FFFF66"/>
                </a:solidFill>
                <a:prstDash val="solid"/>
                <a:round/>
                <a:headEnd/>
                <a:tailEnd/>
              </a:ln>
            </p:spPr>
            <p:txBody>
              <a:bodyPr/>
              <a:lstStyle/>
              <a:p>
                <a:endParaRPr lang="en-GB"/>
              </a:p>
            </p:txBody>
          </p:sp>
          <p:sp>
            <p:nvSpPr>
              <p:cNvPr id="214053" name="Freeform 37"/>
              <p:cNvSpPr>
                <a:spLocks/>
              </p:cNvSpPr>
              <p:nvPr/>
            </p:nvSpPr>
            <p:spPr bwMode="auto">
              <a:xfrm>
                <a:off x="-834" y="1919"/>
                <a:ext cx="359" cy="72"/>
              </a:xfrm>
              <a:custGeom>
                <a:avLst/>
                <a:gdLst/>
                <a:ahLst/>
                <a:cxnLst>
                  <a:cxn ang="0">
                    <a:pos x="1" y="6"/>
                  </a:cxn>
                  <a:cxn ang="0">
                    <a:pos x="2" y="5"/>
                  </a:cxn>
                  <a:cxn ang="0">
                    <a:pos x="3" y="6"/>
                  </a:cxn>
                  <a:cxn ang="0">
                    <a:pos x="3" y="5"/>
                  </a:cxn>
                  <a:cxn ang="0">
                    <a:pos x="4" y="5"/>
                  </a:cxn>
                  <a:cxn ang="0">
                    <a:pos x="5" y="6"/>
                  </a:cxn>
                  <a:cxn ang="0">
                    <a:pos x="5" y="5"/>
                  </a:cxn>
                  <a:cxn ang="0">
                    <a:pos x="6" y="5"/>
                  </a:cxn>
                  <a:cxn ang="0">
                    <a:pos x="7" y="6"/>
                  </a:cxn>
                  <a:cxn ang="0">
                    <a:pos x="8" y="5"/>
                  </a:cxn>
                  <a:cxn ang="0">
                    <a:pos x="9" y="6"/>
                  </a:cxn>
                  <a:cxn ang="0">
                    <a:pos x="9" y="6"/>
                  </a:cxn>
                  <a:cxn ang="0">
                    <a:pos x="10" y="6"/>
                  </a:cxn>
                  <a:cxn ang="0">
                    <a:pos x="11" y="6"/>
                  </a:cxn>
                  <a:cxn ang="0">
                    <a:pos x="11" y="6"/>
                  </a:cxn>
                  <a:cxn ang="0">
                    <a:pos x="12" y="5"/>
                  </a:cxn>
                  <a:cxn ang="0">
                    <a:pos x="12" y="5"/>
                  </a:cxn>
                  <a:cxn ang="0">
                    <a:pos x="12" y="5"/>
                  </a:cxn>
                  <a:cxn ang="0">
                    <a:pos x="13" y="5"/>
                  </a:cxn>
                  <a:cxn ang="0">
                    <a:pos x="13" y="6"/>
                  </a:cxn>
                  <a:cxn ang="0">
                    <a:pos x="14" y="6"/>
                  </a:cxn>
                  <a:cxn ang="0">
                    <a:pos x="15" y="6"/>
                  </a:cxn>
                  <a:cxn ang="0">
                    <a:pos x="16" y="6"/>
                  </a:cxn>
                  <a:cxn ang="0">
                    <a:pos x="16" y="5"/>
                  </a:cxn>
                  <a:cxn ang="0">
                    <a:pos x="17" y="5"/>
                  </a:cxn>
                  <a:cxn ang="0">
                    <a:pos x="19" y="5"/>
                  </a:cxn>
                  <a:cxn ang="0">
                    <a:pos x="19" y="5"/>
                  </a:cxn>
                  <a:cxn ang="0">
                    <a:pos x="20" y="5"/>
                  </a:cxn>
                  <a:cxn ang="0">
                    <a:pos x="21" y="5"/>
                  </a:cxn>
                  <a:cxn ang="0">
                    <a:pos x="21" y="5"/>
                  </a:cxn>
                  <a:cxn ang="0">
                    <a:pos x="22" y="6"/>
                  </a:cxn>
                  <a:cxn ang="0">
                    <a:pos x="23" y="5"/>
                  </a:cxn>
                  <a:cxn ang="0">
                    <a:pos x="25" y="6"/>
                  </a:cxn>
                  <a:cxn ang="0">
                    <a:pos x="25" y="6"/>
                  </a:cxn>
                  <a:cxn ang="0">
                    <a:pos x="26" y="5"/>
                  </a:cxn>
                  <a:cxn ang="0">
                    <a:pos x="27" y="5"/>
                  </a:cxn>
                  <a:cxn ang="0">
                    <a:pos x="28" y="4"/>
                  </a:cxn>
                  <a:cxn ang="0">
                    <a:pos x="29" y="4"/>
                  </a:cxn>
                  <a:cxn ang="0">
                    <a:pos x="30" y="3"/>
                  </a:cxn>
                  <a:cxn ang="0">
                    <a:pos x="32" y="5"/>
                  </a:cxn>
                  <a:cxn ang="0">
                    <a:pos x="32" y="4"/>
                  </a:cxn>
                  <a:cxn ang="0">
                    <a:pos x="33" y="5"/>
                  </a:cxn>
                  <a:cxn ang="0">
                    <a:pos x="35" y="5"/>
                  </a:cxn>
                  <a:cxn ang="0">
                    <a:pos x="35" y="4"/>
                  </a:cxn>
                  <a:cxn ang="0">
                    <a:pos x="36" y="4"/>
                  </a:cxn>
                  <a:cxn ang="0">
                    <a:pos x="37" y="4"/>
                  </a:cxn>
                  <a:cxn ang="0">
                    <a:pos x="38" y="4"/>
                  </a:cxn>
                  <a:cxn ang="0">
                    <a:pos x="40" y="4"/>
                  </a:cxn>
                  <a:cxn ang="0">
                    <a:pos x="40" y="4"/>
                  </a:cxn>
                  <a:cxn ang="0">
                    <a:pos x="41" y="4"/>
                  </a:cxn>
                  <a:cxn ang="0">
                    <a:pos x="41" y="5"/>
                  </a:cxn>
                  <a:cxn ang="0">
                    <a:pos x="42" y="4"/>
                  </a:cxn>
                  <a:cxn ang="0">
                    <a:pos x="42" y="5"/>
                  </a:cxn>
                  <a:cxn ang="0">
                    <a:pos x="43" y="5"/>
                  </a:cxn>
                  <a:cxn ang="0">
                    <a:pos x="43" y="5"/>
                  </a:cxn>
                  <a:cxn ang="0">
                    <a:pos x="43" y="4"/>
                  </a:cxn>
                  <a:cxn ang="0">
                    <a:pos x="44" y="5"/>
                  </a:cxn>
                  <a:cxn ang="0">
                    <a:pos x="45" y="5"/>
                  </a:cxn>
                </a:cxnLst>
                <a:rect l="0" t="0" r="r" b="b"/>
                <a:pathLst>
                  <a:path w="45" h="8">
                    <a:moveTo>
                      <a:pt x="0" y="5"/>
                    </a:moveTo>
                    <a:lnTo>
                      <a:pt x="0" y="5"/>
                    </a:lnTo>
                    <a:lnTo>
                      <a:pt x="0" y="6"/>
                    </a:lnTo>
                    <a:lnTo>
                      <a:pt x="0" y="5"/>
                    </a:lnTo>
                    <a:lnTo>
                      <a:pt x="0" y="6"/>
                    </a:lnTo>
                    <a:lnTo>
                      <a:pt x="1" y="6"/>
                    </a:lnTo>
                    <a:lnTo>
                      <a:pt x="1" y="5"/>
                    </a:lnTo>
                    <a:lnTo>
                      <a:pt x="1" y="6"/>
                    </a:lnTo>
                    <a:lnTo>
                      <a:pt x="1" y="6"/>
                    </a:lnTo>
                    <a:lnTo>
                      <a:pt x="1" y="6"/>
                    </a:lnTo>
                    <a:lnTo>
                      <a:pt x="1" y="6"/>
                    </a:lnTo>
                    <a:lnTo>
                      <a:pt x="2" y="6"/>
                    </a:lnTo>
                    <a:lnTo>
                      <a:pt x="2" y="6"/>
                    </a:lnTo>
                    <a:lnTo>
                      <a:pt x="2" y="6"/>
                    </a:lnTo>
                    <a:lnTo>
                      <a:pt x="2" y="6"/>
                    </a:lnTo>
                    <a:lnTo>
                      <a:pt x="2" y="5"/>
                    </a:lnTo>
                    <a:lnTo>
                      <a:pt x="2" y="6"/>
                    </a:lnTo>
                    <a:lnTo>
                      <a:pt x="2" y="5"/>
                    </a:lnTo>
                    <a:lnTo>
                      <a:pt x="2" y="6"/>
                    </a:lnTo>
                    <a:lnTo>
                      <a:pt x="2" y="5"/>
                    </a:lnTo>
                    <a:lnTo>
                      <a:pt x="2" y="6"/>
                    </a:lnTo>
                    <a:lnTo>
                      <a:pt x="3" y="6"/>
                    </a:lnTo>
                    <a:lnTo>
                      <a:pt x="3" y="5"/>
                    </a:lnTo>
                    <a:lnTo>
                      <a:pt x="3" y="6"/>
                    </a:lnTo>
                    <a:lnTo>
                      <a:pt x="3" y="5"/>
                    </a:lnTo>
                    <a:lnTo>
                      <a:pt x="3" y="5"/>
                    </a:lnTo>
                    <a:lnTo>
                      <a:pt x="3" y="6"/>
                    </a:lnTo>
                    <a:lnTo>
                      <a:pt x="3" y="6"/>
                    </a:lnTo>
                    <a:lnTo>
                      <a:pt x="3" y="5"/>
                    </a:lnTo>
                    <a:lnTo>
                      <a:pt x="3" y="6"/>
                    </a:lnTo>
                    <a:lnTo>
                      <a:pt x="3" y="5"/>
                    </a:lnTo>
                    <a:lnTo>
                      <a:pt x="3" y="6"/>
                    </a:lnTo>
                    <a:lnTo>
                      <a:pt x="3" y="5"/>
                    </a:lnTo>
                    <a:lnTo>
                      <a:pt x="3" y="6"/>
                    </a:lnTo>
                    <a:lnTo>
                      <a:pt x="3" y="5"/>
                    </a:lnTo>
                    <a:lnTo>
                      <a:pt x="3" y="6"/>
                    </a:lnTo>
                    <a:lnTo>
                      <a:pt x="3" y="5"/>
                    </a:lnTo>
                    <a:lnTo>
                      <a:pt x="3" y="5"/>
                    </a:lnTo>
                    <a:lnTo>
                      <a:pt x="3" y="6"/>
                    </a:lnTo>
                    <a:lnTo>
                      <a:pt x="3" y="5"/>
                    </a:lnTo>
                    <a:lnTo>
                      <a:pt x="3" y="6"/>
                    </a:lnTo>
                    <a:lnTo>
                      <a:pt x="3" y="5"/>
                    </a:lnTo>
                    <a:lnTo>
                      <a:pt x="3" y="6"/>
                    </a:lnTo>
                    <a:lnTo>
                      <a:pt x="3" y="5"/>
                    </a:lnTo>
                    <a:lnTo>
                      <a:pt x="3" y="5"/>
                    </a:lnTo>
                    <a:lnTo>
                      <a:pt x="3" y="6"/>
                    </a:lnTo>
                    <a:lnTo>
                      <a:pt x="3" y="5"/>
                    </a:lnTo>
                    <a:lnTo>
                      <a:pt x="3" y="6"/>
                    </a:lnTo>
                    <a:lnTo>
                      <a:pt x="4" y="6"/>
                    </a:lnTo>
                    <a:lnTo>
                      <a:pt x="4" y="5"/>
                    </a:lnTo>
                    <a:lnTo>
                      <a:pt x="4" y="6"/>
                    </a:lnTo>
                    <a:lnTo>
                      <a:pt x="4" y="6"/>
                    </a:lnTo>
                    <a:lnTo>
                      <a:pt x="4" y="5"/>
                    </a:lnTo>
                    <a:lnTo>
                      <a:pt x="4" y="6"/>
                    </a:lnTo>
                    <a:lnTo>
                      <a:pt x="4" y="6"/>
                    </a:lnTo>
                    <a:lnTo>
                      <a:pt x="4" y="5"/>
                    </a:lnTo>
                    <a:lnTo>
                      <a:pt x="4" y="6"/>
                    </a:lnTo>
                    <a:lnTo>
                      <a:pt x="5" y="6"/>
                    </a:lnTo>
                    <a:lnTo>
                      <a:pt x="5" y="5"/>
                    </a:lnTo>
                    <a:lnTo>
                      <a:pt x="5" y="6"/>
                    </a:lnTo>
                    <a:lnTo>
                      <a:pt x="5" y="5"/>
                    </a:lnTo>
                    <a:lnTo>
                      <a:pt x="5" y="6"/>
                    </a:lnTo>
                    <a:lnTo>
                      <a:pt x="5" y="5"/>
                    </a:lnTo>
                    <a:lnTo>
                      <a:pt x="5" y="6"/>
                    </a:lnTo>
                    <a:lnTo>
                      <a:pt x="5" y="6"/>
                    </a:lnTo>
                    <a:lnTo>
                      <a:pt x="5" y="5"/>
                    </a:lnTo>
                    <a:lnTo>
                      <a:pt x="5" y="6"/>
                    </a:lnTo>
                    <a:lnTo>
                      <a:pt x="5" y="5"/>
                    </a:lnTo>
                    <a:lnTo>
                      <a:pt x="5" y="6"/>
                    </a:lnTo>
                    <a:lnTo>
                      <a:pt x="5" y="5"/>
                    </a:lnTo>
                    <a:lnTo>
                      <a:pt x="5" y="5"/>
                    </a:lnTo>
                    <a:lnTo>
                      <a:pt x="5" y="6"/>
                    </a:lnTo>
                    <a:lnTo>
                      <a:pt x="5" y="4"/>
                    </a:lnTo>
                    <a:lnTo>
                      <a:pt x="6" y="6"/>
                    </a:lnTo>
                    <a:lnTo>
                      <a:pt x="6" y="5"/>
                    </a:lnTo>
                    <a:lnTo>
                      <a:pt x="6" y="5"/>
                    </a:lnTo>
                    <a:lnTo>
                      <a:pt x="6" y="6"/>
                    </a:lnTo>
                    <a:lnTo>
                      <a:pt x="6" y="5"/>
                    </a:lnTo>
                    <a:lnTo>
                      <a:pt x="6" y="6"/>
                    </a:lnTo>
                    <a:lnTo>
                      <a:pt x="6" y="5"/>
                    </a:lnTo>
                    <a:lnTo>
                      <a:pt x="6" y="6"/>
                    </a:lnTo>
                    <a:lnTo>
                      <a:pt x="6" y="5"/>
                    </a:lnTo>
                    <a:lnTo>
                      <a:pt x="6" y="6"/>
                    </a:lnTo>
                    <a:lnTo>
                      <a:pt x="7" y="6"/>
                    </a:lnTo>
                    <a:lnTo>
                      <a:pt x="7" y="5"/>
                    </a:lnTo>
                    <a:lnTo>
                      <a:pt x="7" y="6"/>
                    </a:lnTo>
                    <a:lnTo>
                      <a:pt x="7" y="6"/>
                    </a:lnTo>
                    <a:lnTo>
                      <a:pt x="7" y="5"/>
                    </a:lnTo>
                    <a:lnTo>
                      <a:pt x="7" y="6"/>
                    </a:lnTo>
                    <a:lnTo>
                      <a:pt x="7" y="6"/>
                    </a:lnTo>
                    <a:lnTo>
                      <a:pt x="7" y="5"/>
                    </a:lnTo>
                    <a:lnTo>
                      <a:pt x="7" y="6"/>
                    </a:lnTo>
                    <a:lnTo>
                      <a:pt x="7" y="5"/>
                    </a:lnTo>
                    <a:lnTo>
                      <a:pt x="7" y="6"/>
                    </a:lnTo>
                    <a:lnTo>
                      <a:pt x="7" y="5"/>
                    </a:lnTo>
                    <a:lnTo>
                      <a:pt x="7" y="6"/>
                    </a:lnTo>
                    <a:lnTo>
                      <a:pt x="7" y="5"/>
                    </a:lnTo>
                    <a:lnTo>
                      <a:pt x="7" y="6"/>
                    </a:lnTo>
                    <a:lnTo>
                      <a:pt x="7" y="5"/>
                    </a:lnTo>
                    <a:lnTo>
                      <a:pt x="8" y="5"/>
                    </a:lnTo>
                    <a:lnTo>
                      <a:pt x="8" y="4"/>
                    </a:lnTo>
                    <a:lnTo>
                      <a:pt x="8" y="4"/>
                    </a:lnTo>
                    <a:lnTo>
                      <a:pt x="8" y="5"/>
                    </a:lnTo>
                    <a:lnTo>
                      <a:pt x="8" y="4"/>
                    </a:lnTo>
                    <a:lnTo>
                      <a:pt x="8" y="5"/>
                    </a:lnTo>
                    <a:lnTo>
                      <a:pt x="9" y="5"/>
                    </a:lnTo>
                    <a:lnTo>
                      <a:pt x="9" y="6"/>
                    </a:lnTo>
                    <a:lnTo>
                      <a:pt x="9" y="6"/>
                    </a:lnTo>
                    <a:lnTo>
                      <a:pt x="9" y="5"/>
                    </a:lnTo>
                    <a:lnTo>
                      <a:pt x="9" y="6"/>
                    </a:lnTo>
                    <a:lnTo>
                      <a:pt x="9" y="5"/>
                    </a:lnTo>
                    <a:lnTo>
                      <a:pt x="9" y="6"/>
                    </a:lnTo>
                    <a:lnTo>
                      <a:pt x="9" y="5"/>
                    </a:lnTo>
                    <a:lnTo>
                      <a:pt x="9" y="6"/>
                    </a:lnTo>
                    <a:lnTo>
                      <a:pt x="9" y="5"/>
                    </a:lnTo>
                    <a:lnTo>
                      <a:pt x="9" y="6"/>
                    </a:lnTo>
                    <a:lnTo>
                      <a:pt x="9" y="5"/>
                    </a:lnTo>
                    <a:lnTo>
                      <a:pt x="9" y="6"/>
                    </a:lnTo>
                    <a:lnTo>
                      <a:pt x="9" y="5"/>
                    </a:lnTo>
                    <a:lnTo>
                      <a:pt x="9" y="6"/>
                    </a:lnTo>
                    <a:lnTo>
                      <a:pt x="10" y="6"/>
                    </a:lnTo>
                    <a:lnTo>
                      <a:pt x="10" y="5"/>
                    </a:lnTo>
                    <a:lnTo>
                      <a:pt x="10" y="5"/>
                    </a:lnTo>
                    <a:lnTo>
                      <a:pt x="10" y="6"/>
                    </a:lnTo>
                    <a:lnTo>
                      <a:pt x="10" y="5"/>
                    </a:lnTo>
                    <a:lnTo>
                      <a:pt x="10" y="6"/>
                    </a:lnTo>
                    <a:lnTo>
                      <a:pt x="10" y="5"/>
                    </a:lnTo>
                    <a:lnTo>
                      <a:pt x="10" y="6"/>
                    </a:lnTo>
                    <a:lnTo>
                      <a:pt x="10" y="5"/>
                    </a:lnTo>
                    <a:lnTo>
                      <a:pt x="10" y="6"/>
                    </a:lnTo>
                    <a:lnTo>
                      <a:pt x="10" y="5"/>
                    </a:lnTo>
                    <a:lnTo>
                      <a:pt x="10" y="5"/>
                    </a:lnTo>
                    <a:lnTo>
                      <a:pt x="10" y="6"/>
                    </a:lnTo>
                    <a:lnTo>
                      <a:pt x="10" y="6"/>
                    </a:lnTo>
                    <a:lnTo>
                      <a:pt x="10" y="5"/>
                    </a:lnTo>
                    <a:lnTo>
                      <a:pt x="11" y="5"/>
                    </a:lnTo>
                    <a:lnTo>
                      <a:pt x="11" y="6"/>
                    </a:lnTo>
                    <a:lnTo>
                      <a:pt x="11" y="5"/>
                    </a:lnTo>
                    <a:lnTo>
                      <a:pt x="11" y="5"/>
                    </a:lnTo>
                    <a:lnTo>
                      <a:pt x="11" y="6"/>
                    </a:lnTo>
                    <a:lnTo>
                      <a:pt x="11" y="5"/>
                    </a:lnTo>
                    <a:lnTo>
                      <a:pt x="11" y="6"/>
                    </a:lnTo>
                    <a:lnTo>
                      <a:pt x="11" y="5"/>
                    </a:lnTo>
                    <a:lnTo>
                      <a:pt x="11" y="6"/>
                    </a:lnTo>
                    <a:lnTo>
                      <a:pt x="11" y="5"/>
                    </a:lnTo>
                    <a:lnTo>
                      <a:pt x="11" y="6"/>
                    </a:lnTo>
                    <a:lnTo>
                      <a:pt x="11" y="6"/>
                    </a:lnTo>
                    <a:lnTo>
                      <a:pt x="11" y="7"/>
                    </a:lnTo>
                    <a:lnTo>
                      <a:pt x="11" y="5"/>
                    </a:lnTo>
                    <a:lnTo>
                      <a:pt x="11" y="6"/>
                    </a:lnTo>
                    <a:lnTo>
                      <a:pt x="11" y="5"/>
                    </a:lnTo>
                    <a:lnTo>
                      <a:pt x="11" y="6"/>
                    </a:lnTo>
                    <a:lnTo>
                      <a:pt x="11" y="5"/>
                    </a:lnTo>
                    <a:lnTo>
                      <a:pt x="11" y="6"/>
                    </a:lnTo>
                    <a:lnTo>
                      <a:pt x="11" y="5"/>
                    </a:lnTo>
                    <a:lnTo>
                      <a:pt x="11" y="6"/>
                    </a:lnTo>
                    <a:lnTo>
                      <a:pt x="11" y="5"/>
                    </a:lnTo>
                    <a:lnTo>
                      <a:pt x="11" y="6"/>
                    </a:lnTo>
                    <a:lnTo>
                      <a:pt x="12" y="6"/>
                    </a:lnTo>
                    <a:lnTo>
                      <a:pt x="12" y="5"/>
                    </a:lnTo>
                    <a:lnTo>
                      <a:pt x="12" y="6"/>
                    </a:lnTo>
                    <a:lnTo>
                      <a:pt x="12" y="6"/>
                    </a:lnTo>
                    <a:lnTo>
                      <a:pt x="12" y="5"/>
                    </a:lnTo>
                    <a:lnTo>
                      <a:pt x="12" y="6"/>
                    </a:lnTo>
                    <a:lnTo>
                      <a:pt x="12" y="5"/>
                    </a:lnTo>
                    <a:lnTo>
                      <a:pt x="12" y="6"/>
                    </a:lnTo>
                    <a:lnTo>
                      <a:pt x="12" y="6"/>
                    </a:lnTo>
                    <a:lnTo>
                      <a:pt x="12" y="5"/>
                    </a:lnTo>
                    <a:lnTo>
                      <a:pt x="12" y="6"/>
                    </a:lnTo>
                    <a:lnTo>
                      <a:pt x="12" y="5"/>
                    </a:lnTo>
                    <a:lnTo>
                      <a:pt x="12" y="6"/>
                    </a:lnTo>
                    <a:lnTo>
                      <a:pt x="12" y="5"/>
                    </a:lnTo>
                    <a:lnTo>
                      <a:pt x="12" y="6"/>
                    </a:lnTo>
                    <a:lnTo>
                      <a:pt x="12" y="5"/>
                    </a:lnTo>
                    <a:lnTo>
                      <a:pt x="12" y="6"/>
                    </a:lnTo>
                    <a:lnTo>
                      <a:pt x="12" y="5"/>
                    </a:lnTo>
                    <a:lnTo>
                      <a:pt x="12" y="6"/>
                    </a:lnTo>
                    <a:lnTo>
                      <a:pt x="12" y="5"/>
                    </a:lnTo>
                    <a:lnTo>
                      <a:pt x="12" y="6"/>
                    </a:lnTo>
                    <a:lnTo>
                      <a:pt x="12" y="5"/>
                    </a:lnTo>
                    <a:lnTo>
                      <a:pt x="12" y="6"/>
                    </a:lnTo>
                    <a:lnTo>
                      <a:pt x="12" y="5"/>
                    </a:lnTo>
                    <a:lnTo>
                      <a:pt x="12" y="6"/>
                    </a:lnTo>
                    <a:lnTo>
                      <a:pt x="12" y="5"/>
                    </a:lnTo>
                    <a:lnTo>
                      <a:pt x="13" y="5"/>
                    </a:lnTo>
                    <a:lnTo>
                      <a:pt x="13" y="6"/>
                    </a:lnTo>
                    <a:lnTo>
                      <a:pt x="13" y="5"/>
                    </a:lnTo>
                    <a:lnTo>
                      <a:pt x="13" y="6"/>
                    </a:lnTo>
                    <a:lnTo>
                      <a:pt x="13" y="5"/>
                    </a:lnTo>
                    <a:lnTo>
                      <a:pt x="13" y="5"/>
                    </a:lnTo>
                    <a:lnTo>
                      <a:pt x="13" y="6"/>
                    </a:lnTo>
                    <a:lnTo>
                      <a:pt x="13" y="5"/>
                    </a:lnTo>
                    <a:lnTo>
                      <a:pt x="13" y="6"/>
                    </a:lnTo>
                    <a:lnTo>
                      <a:pt x="13" y="5"/>
                    </a:lnTo>
                    <a:lnTo>
                      <a:pt x="13" y="6"/>
                    </a:lnTo>
                    <a:lnTo>
                      <a:pt x="13" y="5"/>
                    </a:lnTo>
                    <a:lnTo>
                      <a:pt x="13" y="5"/>
                    </a:lnTo>
                    <a:lnTo>
                      <a:pt x="13" y="6"/>
                    </a:lnTo>
                    <a:lnTo>
                      <a:pt x="13" y="5"/>
                    </a:lnTo>
                    <a:lnTo>
                      <a:pt x="13" y="6"/>
                    </a:lnTo>
                    <a:lnTo>
                      <a:pt x="13" y="6"/>
                    </a:lnTo>
                    <a:lnTo>
                      <a:pt x="13" y="5"/>
                    </a:lnTo>
                    <a:lnTo>
                      <a:pt x="13" y="6"/>
                    </a:lnTo>
                    <a:lnTo>
                      <a:pt x="14" y="6"/>
                    </a:lnTo>
                    <a:lnTo>
                      <a:pt x="14" y="5"/>
                    </a:lnTo>
                    <a:lnTo>
                      <a:pt x="14" y="6"/>
                    </a:lnTo>
                    <a:lnTo>
                      <a:pt x="14" y="6"/>
                    </a:lnTo>
                    <a:lnTo>
                      <a:pt x="14" y="5"/>
                    </a:lnTo>
                    <a:lnTo>
                      <a:pt x="14" y="6"/>
                    </a:lnTo>
                    <a:lnTo>
                      <a:pt x="14" y="6"/>
                    </a:lnTo>
                    <a:lnTo>
                      <a:pt x="14" y="5"/>
                    </a:lnTo>
                    <a:lnTo>
                      <a:pt x="14" y="6"/>
                    </a:lnTo>
                    <a:lnTo>
                      <a:pt x="15" y="6"/>
                    </a:lnTo>
                    <a:lnTo>
                      <a:pt x="15" y="5"/>
                    </a:lnTo>
                    <a:lnTo>
                      <a:pt x="15" y="6"/>
                    </a:lnTo>
                    <a:lnTo>
                      <a:pt x="15" y="6"/>
                    </a:lnTo>
                    <a:lnTo>
                      <a:pt x="15" y="4"/>
                    </a:lnTo>
                    <a:lnTo>
                      <a:pt x="15" y="6"/>
                    </a:lnTo>
                    <a:lnTo>
                      <a:pt x="15" y="5"/>
                    </a:lnTo>
                    <a:lnTo>
                      <a:pt x="15" y="6"/>
                    </a:lnTo>
                    <a:lnTo>
                      <a:pt x="15" y="5"/>
                    </a:lnTo>
                    <a:lnTo>
                      <a:pt x="15" y="6"/>
                    </a:lnTo>
                    <a:lnTo>
                      <a:pt x="15" y="5"/>
                    </a:lnTo>
                    <a:lnTo>
                      <a:pt x="16" y="5"/>
                    </a:lnTo>
                    <a:lnTo>
                      <a:pt x="16" y="6"/>
                    </a:lnTo>
                    <a:lnTo>
                      <a:pt x="16" y="5"/>
                    </a:lnTo>
                    <a:lnTo>
                      <a:pt x="16" y="6"/>
                    </a:lnTo>
                    <a:lnTo>
                      <a:pt x="16" y="5"/>
                    </a:lnTo>
                    <a:lnTo>
                      <a:pt x="16" y="5"/>
                    </a:lnTo>
                    <a:lnTo>
                      <a:pt x="16" y="6"/>
                    </a:lnTo>
                    <a:lnTo>
                      <a:pt x="16" y="5"/>
                    </a:lnTo>
                    <a:lnTo>
                      <a:pt x="16" y="6"/>
                    </a:lnTo>
                    <a:lnTo>
                      <a:pt x="16" y="6"/>
                    </a:lnTo>
                    <a:lnTo>
                      <a:pt x="16" y="5"/>
                    </a:lnTo>
                    <a:lnTo>
                      <a:pt x="16" y="6"/>
                    </a:lnTo>
                    <a:lnTo>
                      <a:pt x="16" y="5"/>
                    </a:lnTo>
                    <a:lnTo>
                      <a:pt x="16" y="6"/>
                    </a:lnTo>
                    <a:lnTo>
                      <a:pt x="16" y="5"/>
                    </a:lnTo>
                    <a:lnTo>
                      <a:pt x="16" y="6"/>
                    </a:lnTo>
                    <a:lnTo>
                      <a:pt x="16" y="5"/>
                    </a:lnTo>
                    <a:lnTo>
                      <a:pt x="16" y="6"/>
                    </a:lnTo>
                    <a:lnTo>
                      <a:pt x="16" y="5"/>
                    </a:lnTo>
                    <a:lnTo>
                      <a:pt x="16" y="6"/>
                    </a:lnTo>
                    <a:lnTo>
                      <a:pt x="16" y="5"/>
                    </a:lnTo>
                    <a:lnTo>
                      <a:pt x="17" y="5"/>
                    </a:lnTo>
                    <a:lnTo>
                      <a:pt x="17" y="6"/>
                    </a:lnTo>
                    <a:lnTo>
                      <a:pt x="17" y="5"/>
                    </a:lnTo>
                    <a:lnTo>
                      <a:pt x="17" y="6"/>
                    </a:lnTo>
                    <a:lnTo>
                      <a:pt x="17" y="5"/>
                    </a:lnTo>
                    <a:lnTo>
                      <a:pt x="17" y="5"/>
                    </a:lnTo>
                    <a:lnTo>
                      <a:pt x="17" y="6"/>
                    </a:lnTo>
                    <a:lnTo>
                      <a:pt x="17" y="5"/>
                    </a:lnTo>
                    <a:lnTo>
                      <a:pt x="17" y="6"/>
                    </a:lnTo>
                    <a:lnTo>
                      <a:pt x="17" y="5"/>
                    </a:lnTo>
                    <a:lnTo>
                      <a:pt x="18" y="5"/>
                    </a:lnTo>
                    <a:lnTo>
                      <a:pt x="18" y="4"/>
                    </a:lnTo>
                    <a:lnTo>
                      <a:pt x="18" y="5"/>
                    </a:lnTo>
                    <a:lnTo>
                      <a:pt x="19" y="5"/>
                    </a:lnTo>
                    <a:lnTo>
                      <a:pt x="19" y="6"/>
                    </a:lnTo>
                    <a:lnTo>
                      <a:pt x="19" y="5"/>
                    </a:lnTo>
                    <a:lnTo>
                      <a:pt x="19" y="6"/>
                    </a:lnTo>
                    <a:lnTo>
                      <a:pt x="19" y="5"/>
                    </a:lnTo>
                    <a:lnTo>
                      <a:pt x="19" y="5"/>
                    </a:lnTo>
                    <a:lnTo>
                      <a:pt x="19" y="6"/>
                    </a:lnTo>
                    <a:lnTo>
                      <a:pt x="19" y="5"/>
                    </a:lnTo>
                    <a:lnTo>
                      <a:pt x="19" y="6"/>
                    </a:lnTo>
                    <a:lnTo>
                      <a:pt x="19" y="5"/>
                    </a:lnTo>
                    <a:lnTo>
                      <a:pt x="19" y="6"/>
                    </a:lnTo>
                    <a:lnTo>
                      <a:pt x="19" y="5"/>
                    </a:lnTo>
                    <a:lnTo>
                      <a:pt x="19" y="5"/>
                    </a:lnTo>
                    <a:lnTo>
                      <a:pt x="19" y="6"/>
                    </a:lnTo>
                    <a:lnTo>
                      <a:pt x="19" y="5"/>
                    </a:lnTo>
                    <a:lnTo>
                      <a:pt x="19" y="6"/>
                    </a:lnTo>
                    <a:lnTo>
                      <a:pt x="19" y="5"/>
                    </a:lnTo>
                    <a:lnTo>
                      <a:pt x="20" y="5"/>
                    </a:lnTo>
                    <a:lnTo>
                      <a:pt x="20" y="4"/>
                    </a:lnTo>
                    <a:lnTo>
                      <a:pt x="20" y="5"/>
                    </a:lnTo>
                    <a:lnTo>
                      <a:pt x="20" y="5"/>
                    </a:lnTo>
                    <a:lnTo>
                      <a:pt x="20" y="4"/>
                    </a:lnTo>
                    <a:lnTo>
                      <a:pt x="20" y="5"/>
                    </a:lnTo>
                    <a:lnTo>
                      <a:pt x="20" y="4"/>
                    </a:lnTo>
                    <a:lnTo>
                      <a:pt x="20" y="4"/>
                    </a:lnTo>
                    <a:lnTo>
                      <a:pt x="20" y="5"/>
                    </a:lnTo>
                    <a:lnTo>
                      <a:pt x="20" y="4"/>
                    </a:lnTo>
                    <a:lnTo>
                      <a:pt x="20" y="5"/>
                    </a:lnTo>
                    <a:lnTo>
                      <a:pt x="20" y="4"/>
                    </a:lnTo>
                    <a:lnTo>
                      <a:pt x="21" y="5"/>
                    </a:lnTo>
                    <a:lnTo>
                      <a:pt x="21" y="4"/>
                    </a:lnTo>
                    <a:lnTo>
                      <a:pt x="21" y="5"/>
                    </a:lnTo>
                    <a:lnTo>
                      <a:pt x="21" y="5"/>
                    </a:lnTo>
                    <a:lnTo>
                      <a:pt x="21" y="6"/>
                    </a:lnTo>
                    <a:lnTo>
                      <a:pt x="21" y="5"/>
                    </a:lnTo>
                    <a:lnTo>
                      <a:pt x="21" y="6"/>
                    </a:lnTo>
                    <a:lnTo>
                      <a:pt x="21" y="5"/>
                    </a:lnTo>
                    <a:lnTo>
                      <a:pt x="21" y="5"/>
                    </a:lnTo>
                    <a:lnTo>
                      <a:pt x="21" y="6"/>
                    </a:lnTo>
                    <a:lnTo>
                      <a:pt x="21" y="5"/>
                    </a:lnTo>
                    <a:lnTo>
                      <a:pt x="21" y="6"/>
                    </a:lnTo>
                    <a:lnTo>
                      <a:pt x="21" y="6"/>
                    </a:lnTo>
                    <a:lnTo>
                      <a:pt x="21" y="5"/>
                    </a:lnTo>
                    <a:lnTo>
                      <a:pt x="21" y="6"/>
                    </a:lnTo>
                    <a:lnTo>
                      <a:pt x="22" y="5"/>
                    </a:lnTo>
                    <a:lnTo>
                      <a:pt x="22" y="6"/>
                    </a:lnTo>
                    <a:lnTo>
                      <a:pt x="22" y="6"/>
                    </a:lnTo>
                    <a:lnTo>
                      <a:pt x="22" y="5"/>
                    </a:lnTo>
                    <a:lnTo>
                      <a:pt x="22" y="6"/>
                    </a:lnTo>
                    <a:lnTo>
                      <a:pt x="22" y="5"/>
                    </a:lnTo>
                    <a:lnTo>
                      <a:pt x="22" y="5"/>
                    </a:lnTo>
                    <a:lnTo>
                      <a:pt x="22" y="6"/>
                    </a:lnTo>
                    <a:lnTo>
                      <a:pt x="22" y="6"/>
                    </a:lnTo>
                    <a:lnTo>
                      <a:pt x="22" y="5"/>
                    </a:lnTo>
                    <a:lnTo>
                      <a:pt x="22" y="5"/>
                    </a:lnTo>
                    <a:lnTo>
                      <a:pt x="22" y="6"/>
                    </a:lnTo>
                    <a:lnTo>
                      <a:pt x="23" y="6"/>
                    </a:lnTo>
                    <a:lnTo>
                      <a:pt x="23" y="5"/>
                    </a:lnTo>
                    <a:lnTo>
                      <a:pt x="23" y="5"/>
                    </a:lnTo>
                    <a:lnTo>
                      <a:pt x="23" y="6"/>
                    </a:lnTo>
                    <a:lnTo>
                      <a:pt x="23" y="5"/>
                    </a:lnTo>
                    <a:lnTo>
                      <a:pt x="23" y="6"/>
                    </a:lnTo>
                    <a:lnTo>
                      <a:pt x="23" y="5"/>
                    </a:lnTo>
                    <a:lnTo>
                      <a:pt x="23" y="6"/>
                    </a:lnTo>
                    <a:lnTo>
                      <a:pt x="23" y="5"/>
                    </a:lnTo>
                    <a:lnTo>
                      <a:pt x="23" y="6"/>
                    </a:lnTo>
                    <a:lnTo>
                      <a:pt x="23" y="5"/>
                    </a:lnTo>
                    <a:lnTo>
                      <a:pt x="23" y="6"/>
                    </a:lnTo>
                    <a:lnTo>
                      <a:pt x="23" y="5"/>
                    </a:lnTo>
                    <a:lnTo>
                      <a:pt x="23" y="6"/>
                    </a:lnTo>
                    <a:lnTo>
                      <a:pt x="24" y="6"/>
                    </a:lnTo>
                    <a:lnTo>
                      <a:pt x="25" y="5"/>
                    </a:lnTo>
                    <a:lnTo>
                      <a:pt x="25" y="6"/>
                    </a:lnTo>
                    <a:lnTo>
                      <a:pt x="25" y="5"/>
                    </a:lnTo>
                    <a:lnTo>
                      <a:pt x="25" y="5"/>
                    </a:lnTo>
                    <a:lnTo>
                      <a:pt x="25" y="6"/>
                    </a:lnTo>
                    <a:lnTo>
                      <a:pt x="25" y="5"/>
                    </a:lnTo>
                    <a:lnTo>
                      <a:pt x="25" y="6"/>
                    </a:lnTo>
                    <a:lnTo>
                      <a:pt x="25" y="5"/>
                    </a:lnTo>
                    <a:lnTo>
                      <a:pt x="25" y="5"/>
                    </a:lnTo>
                    <a:lnTo>
                      <a:pt x="25" y="6"/>
                    </a:lnTo>
                    <a:lnTo>
                      <a:pt x="25" y="5"/>
                    </a:lnTo>
                    <a:lnTo>
                      <a:pt x="25" y="6"/>
                    </a:lnTo>
                    <a:lnTo>
                      <a:pt x="25" y="5"/>
                    </a:lnTo>
                    <a:lnTo>
                      <a:pt x="25" y="7"/>
                    </a:lnTo>
                    <a:lnTo>
                      <a:pt x="25" y="5"/>
                    </a:lnTo>
                    <a:lnTo>
                      <a:pt x="26" y="5"/>
                    </a:lnTo>
                    <a:lnTo>
                      <a:pt x="26" y="4"/>
                    </a:lnTo>
                    <a:lnTo>
                      <a:pt x="26" y="5"/>
                    </a:lnTo>
                    <a:lnTo>
                      <a:pt x="26" y="4"/>
                    </a:lnTo>
                    <a:lnTo>
                      <a:pt x="26" y="5"/>
                    </a:lnTo>
                    <a:lnTo>
                      <a:pt x="26" y="4"/>
                    </a:lnTo>
                    <a:lnTo>
                      <a:pt x="26" y="5"/>
                    </a:lnTo>
                    <a:lnTo>
                      <a:pt x="26" y="4"/>
                    </a:lnTo>
                    <a:lnTo>
                      <a:pt x="26" y="5"/>
                    </a:lnTo>
                    <a:lnTo>
                      <a:pt x="27" y="4"/>
                    </a:lnTo>
                    <a:lnTo>
                      <a:pt x="27" y="5"/>
                    </a:lnTo>
                    <a:lnTo>
                      <a:pt x="27" y="4"/>
                    </a:lnTo>
                    <a:lnTo>
                      <a:pt x="27" y="5"/>
                    </a:lnTo>
                    <a:lnTo>
                      <a:pt x="27" y="4"/>
                    </a:lnTo>
                    <a:lnTo>
                      <a:pt x="27" y="5"/>
                    </a:lnTo>
                    <a:lnTo>
                      <a:pt x="27" y="4"/>
                    </a:lnTo>
                    <a:lnTo>
                      <a:pt x="27" y="5"/>
                    </a:lnTo>
                    <a:lnTo>
                      <a:pt x="27" y="4"/>
                    </a:lnTo>
                    <a:lnTo>
                      <a:pt x="27" y="4"/>
                    </a:lnTo>
                    <a:lnTo>
                      <a:pt x="27" y="5"/>
                    </a:lnTo>
                    <a:lnTo>
                      <a:pt x="27" y="4"/>
                    </a:lnTo>
                    <a:lnTo>
                      <a:pt x="27" y="4"/>
                    </a:lnTo>
                    <a:lnTo>
                      <a:pt x="27" y="5"/>
                    </a:lnTo>
                    <a:lnTo>
                      <a:pt x="27" y="4"/>
                    </a:lnTo>
                    <a:lnTo>
                      <a:pt x="27" y="5"/>
                    </a:lnTo>
                    <a:lnTo>
                      <a:pt x="27" y="4"/>
                    </a:lnTo>
                    <a:lnTo>
                      <a:pt x="28" y="4"/>
                    </a:lnTo>
                    <a:lnTo>
                      <a:pt x="28" y="5"/>
                    </a:lnTo>
                    <a:lnTo>
                      <a:pt x="28" y="4"/>
                    </a:lnTo>
                    <a:lnTo>
                      <a:pt x="28" y="5"/>
                    </a:lnTo>
                    <a:lnTo>
                      <a:pt x="28" y="4"/>
                    </a:lnTo>
                    <a:lnTo>
                      <a:pt x="29" y="4"/>
                    </a:lnTo>
                    <a:lnTo>
                      <a:pt x="29" y="3"/>
                    </a:lnTo>
                    <a:lnTo>
                      <a:pt x="29" y="4"/>
                    </a:lnTo>
                    <a:lnTo>
                      <a:pt x="29" y="4"/>
                    </a:lnTo>
                    <a:lnTo>
                      <a:pt x="29" y="3"/>
                    </a:lnTo>
                    <a:lnTo>
                      <a:pt x="29" y="4"/>
                    </a:lnTo>
                    <a:lnTo>
                      <a:pt x="29" y="4"/>
                    </a:lnTo>
                    <a:lnTo>
                      <a:pt x="29" y="3"/>
                    </a:lnTo>
                    <a:lnTo>
                      <a:pt x="29" y="4"/>
                    </a:lnTo>
                    <a:lnTo>
                      <a:pt x="29" y="3"/>
                    </a:lnTo>
                    <a:lnTo>
                      <a:pt x="30" y="3"/>
                    </a:lnTo>
                    <a:lnTo>
                      <a:pt x="30" y="4"/>
                    </a:lnTo>
                    <a:lnTo>
                      <a:pt x="30" y="3"/>
                    </a:lnTo>
                    <a:lnTo>
                      <a:pt x="30" y="3"/>
                    </a:lnTo>
                    <a:lnTo>
                      <a:pt x="30" y="4"/>
                    </a:lnTo>
                    <a:lnTo>
                      <a:pt x="30" y="3"/>
                    </a:lnTo>
                    <a:lnTo>
                      <a:pt x="31" y="3"/>
                    </a:lnTo>
                    <a:lnTo>
                      <a:pt x="31" y="4"/>
                    </a:lnTo>
                    <a:lnTo>
                      <a:pt x="31" y="3"/>
                    </a:lnTo>
                    <a:lnTo>
                      <a:pt x="31" y="4"/>
                    </a:lnTo>
                    <a:lnTo>
                      <a:pt x="31" y="3"/>
                    </a:lnTo>
                    <a:lnTo>
                      <a:pt x="31" y="4"/>
                    </a:lnTo>
                    <a:lnTo>
                      <a:pt x="31" y="3"/>
                    </a:lnTo>
                    <a:lnTo>
                      <a:pt x="31" y="4"/>
                    </a:lnTo>
                    <a:lnTo>
                      <a:pt x="32" y="4"/>
                    </a:lnTo>
                    <a:lnTo>
                      <a:pt x="32" y="5"/>
                    </a:lnTo>
                    <a:lnTo>
                      <a:pt x="32" y="4"/>
                    </a:lnTo>
                    <a:lnTo>
                      <a:pt x="32" y="5"/>
                    </a:lnTo>
                    <a:lnTo>
                      <a:pt x="32" y="4"/>
                    </a:lnTo>
                    <a:lnTo>
                      <a:pt x="32" y="4"/>
                    </a:lnTo>
                    <a:lnTo>
                      <a:pt x="32" y="5"/>
                    </a:lnTo>
                    <a:lnTo>
                      <a:pt x="32" y="4"/>
                    </a:lnTo>
                    <a:lnTo>
                      <a:pt x="32" y="4"/>
                    </a:lnTo>
                    <a:lnTo>
                      <a:pt x="32" y="3"/>
                    </a:lnTo>
                    <a:lnTo>
                      <a:pt x="32" y="4"/>
                    </a:lnTo>
                    <a:lnTo>
                      <a:pt x="32" y="4"/>
                    </a:lnTo>
                    <a:lnTo>
                      <a:pt x="32" y="3"/>
                    </a:lnTo>
                    <a:lnTo>
                      <a:pt x="32" y="4"/>
                    </a:lnTo>
                    <a:lnTo>
                      <a:pt x="33" y="4"/>
                    </a:lnTo>
                    <a:lnTo>
                      <a:pt x="33" y="3"/>
                    </a:lnTo>
                    <a:lnTo>
                      <a:pt x="33" y="4"/>
                    </a:lnTo>
                    <a:lnTo>
                      <a:pt x="33" y="4"/>
                    </a:lnTo>
                    <a:lnTo>
                      <a:pt x="33" y="3"/>
                    </a:lnTo>
                    <a:lnTo>
                      <a:pt x="33" y="4"/>
                    </a:lnTo>
                    <a:lnTo>
                      <a:pt x="33" y="4"/>
                    </a:lnTo>
                    <a:lnTo>
                      <a:pt x="33" y="5"/>
                    </a:lnTo>
                    <a:lnTo>
                      <a:pt x="33" y="4"/>
                    </a:lnTo>
                    <a:lnTo>
                      <a:pt x="33" y="4"/>
                    </a:lnTo>
                    <a:lnTo>
                      <a:pt x="33" y="5"/>
                    </a:lnTo>
                    <a:lnTo>
                      <a:pt x="34" y="5"/>
                    </a:lnTo>
                    <a:lnTo>
                      <a:pt x="34" y="4"/>
                    </a:lnTo>
                    <a:lnTo>
                      <a:pt x="34" y="5"/>
                    </a:lnTo>
                    <a:lnTo>
                      <a:pt x="34" y="5"/>
                    </a:lnTo>
                    <a:lnTo>
                      <a:pt x="34" y="6"/>
                    </a:lnTo>
                    <a:lnTo>
                      <a:pt x="34" y="5"/>
                    </a:lnTo>
                    <a:lnTo>
                      <a:pt x="35" y="5"/>
                    </a:lnTo>
                    <a:lnTo>
                      <a:pt x="35" y="4"/>
                    </a:lnTo>
                    <a:lnTo>
                      <a:pt x="35" y="4"/>
                    </a:lnTo>
                    <a:lnTo>
                      <a:pt x="35" y="3"/>
                    </a:lnTo>
                    <a:lnTo>
                      <a:pt x="35" y="4"/>
                    </a:lnTo>
                    <a:lnTo>
                      <a:pt x="35" y="3"/>
                    </a:lnTo>
                    <a:lnTo>
                      <a:pt x="35" y="4"/>
                    </a:lnTo>
                    <a:lnTo>
                      <a:pt x="35" y="3"/>
                    </a:lnTo>
                    <a:lnTo>
                      <a:pt x="35" y="4"/>
                    </a:lnTo>
                    <a:lnTo>
                      <a:pt x="35" y="3"/>
                    </a:lnTo>
                    <a:lnTo>
                      <a:pt x="35" y="4"/>
                    </a:lnTo>
                    <a:lnTo>
                      <a:pt x="35" y="3"/>
                    </a:lnTo>
                    <a:lnTo>
                      <a:pt x="35" y="3"/>
                    </a:lnTo>
                    <a:lnTo>
                      <a:pt x="35" y="4"/>
                    </a:lnTo>
                    <a:lnTo>
                      <a:pt x="35" y="3"/>
                    </a:lnTo>
                    <a:lnTo>
                      <a:pt x="36" y="3"/>
                    </a:lnTo>
                    <a:lnTo>
                      <a:pt x="36" y="4"/>
                    </a:lnTo>
                    <a:lnTo>
                      <a:pt x="36" y="4"/>
                    </a:lnTo>
                    <a:lnTo>
                      <a:pt x="36" y="5"/>
                    </a:lnTo>
                    <a:lnTo>
                      <a:pt x="36" y="4"/>
                    </a:lnTo>
                    <a:lnTo>
                      <a:pt x="36" y="4"/>
                    </a:lnTo>
                    <a:lnTo>
                      <a:pt x="36" y="5"/>
                    </a:lnTo>
                    <a:lnTo>
                      <a:pt x="37" y="4"/>
                    </a:lnTo>
                    <a:lnTo>
                      <a:pt x="37" y="4"/>
                    </a:lnTo>
                    <a:lnTo>
                      <a:pt x="37" y="3"/>
                    </a:lnTo>
                    <a:lnTo>
                      <a:pt x="37" y="4"/>
                    </a:lnTo>
                    <a:lnTo>
                      <a:pt x="37" y="3"/>
                    </a:lnTo>
                    <a:lnTo>
                      <a:pt x="37" y="3"/>
                    </a:lnTo>
                    <a:lnTo>
                      <a:pt x="37" y="4"/>
                    </a:lnTo>
                    <a:lnTo>
                      <a:pt x="37" y="3"/>
                    </a:lnTo>
                    <a:lnTo>
                      <a:pt x="37" y="4"/>
                    </a:lnTo>
                    <a:lnTo>
                      <a:pt x="37" y="3"/>
                    </a:lnTo>
                    <a:lnTo>
                      <a:pt x="37" y="4"/>
                    </a:lnTo>
                    <a:lnTo>
                      <a:pt x="38" y="4"/>
                    </a:lnTo>
                    <a:lnTo>
                      <a:pt x="38" y="5"/>
                    </a:lnTo>
                    <a:lnTo>
                      <a:pt x="38" y="4"/>
                    </a:lnTo>
                    <a:lnTo>
                      <a:pt x="38" y="5"/>
                    </a:lnTo>
                    <a:lnTo>
                      <a:pt x="38" y="4"/>
                    </a:lnTo>
                    <a:lnTo>
                      <a:pt x="38" y="4"/>
                    </a:lnTo>
                    <a:lnTo>
                      <a:pt x="38" y="5"/>
                    </a:lnTo>
                    <a:lnTo>
                      <a:pt x="38" y="4"/>
                    </a:lnTo>
                    <a:lnTo>
                      <a:pt x="38" y="5"/>
                    </a:lnTo>
                    <a:lnTo>
                      <a:pt x="39" y="5"/>
                    </a:lnTo>
                    <a:lnTo>
                      <a:pt x="39" y="4"/>
                    </a:lnTo>
                    <a:lnTo>
                      <a:pt x="39" y="5"/>
                    </a:lnTo>
                    <a:lnTo>
                      <a:pt x="39" y="4"/>
                    </a:lnTo>
                    <a:lnTo>
                      <a:pt x="39" y="5"/>
                    </a:lnTo>
                    <a:lnTo>
                      <a:pt x="39" y="4"/>
                    </a:lnTo>
                    <a:lnTo>
                      <a:pt x="40" y="4"/>
                    </a:lnTo>
                    <a:lnTo>
                      <a:pt x="40" y="5"/>
                    </a:lnTo>
                    <a:lnTo>
                      <a:pt x="40" y="4"/>
                    </a:lnTo>
                    <a:lnTo>
                      <a:pt x="40" y="5"/>
                    </a:lnTo>
                    <a:lnTo>
                      <a:pt x="40" y="4"/>
                    </a:lnTo>
                    <a:lnTo>
                      <a:pt x="40" y="5"/>
                    </a:lnTo>
                    <a:lnTo>
                      <a:pt x="40" y="4"/>
                    </a:lnTo>
                    <a:lnTo>
                      <a:pt x="40" y="4"/>
                    </a:lnTo>
                    <a:lnTo>
                      <a:pt x="40" y="5"/>
                    </a:lnTo>
                    <a:lnTo>
                      <a:pt x="40" y="4"/>
                    </a:lnTo>
                    <a:lnTo>
                      <a:pt x="40" y="4"/>
                    </a:lnTo>
                    <a:lnTo>
                      <a:pt x="40" y="5"/>
                    </a:lnTo>
                    <a:lnTo>
                      <a:pt x="40" y="4"/>
                    </a:lnTo>
                    <a:lnTo>
                      <a:pt x="40" y="5"/>
                    </a:lnTo>
                    <a:lnTo>
                      <a:pt x="40" y="4"/>
                    </a:lnTo>
                    <a:lnTo>
                      <a:pt x="40" y="5"/>
                    </a:lnTo>
                    <a:lnTo>
                      <a:pt x="41" y="4"/>
                    </a:lnTo>
                    <a:lnTo>
                      <a:pt x="41" y="5"/>
                    </a:lnTo>
                    <a:lnTo>
                      <a:pt x="41" y="4"/>
                    </a:lnTo>
                    <a:lnTo>
                      <a:pt x="41" y="5"/>
                    </a:lnTo>
                    <a:lnTo>
                      <a:pt x="41" y="4"/>
                    </a:lnTo>
                    <a:lnTo>
                      <a:pt x="41" y="5"/>
                    </a:lnTo>
                    <a:lnTo>
                      <a:pt x="41" y="4"/>
                    </a:lnTo>
                    <a:lnTo>
                      <a:pt x="41" y="5"/>
                    </a:lnTo>
                    <a:lnTo>
                      <a:pt x="41" y="4"/>
                    </a:lnTo>
                    <a:lnTo>
                      <a:pt x="41" y="5"/>
                    </a:lnTo>
                    <a:lnTo>
                      <a:pt x="41" y="5"/>
                    </a:lnTo>
                    <a:lnTo>
                      <a:pt x="41" y="4"/>
                    </a:lnTo>
                    <a:lnTo>
                      <a:pt x="41" y="5"/>
                    </a:lnTo>
                    <a:lnTo>
                      <a:pt x="41" y="4"/>
                    </a:lnTo>
                    <a:lnTo>
                      <a:pt x="41" y="5"/>
                    </a:lnTo>
                    <a:lnTo>
                      <a:pt x="41" y="4"/>
                    </a:lnTo>
                    <a:lnTo>
                      <a:pt x="41" y="5"/>
                    </a:lnTo>
                    <a:lnTo>
                      <a:pt x="41" y="4"/>
                    </a:lnTo>
                    <a:lnTo>
                      <a:pt x="41" y="4"/>
                    </a:lnTo>
                    <a:lnTo>
                      <a:pt x="41" y="5"/>
                    </a:lnTo>
                    <a:lnTo>
                      <a:pt x="41" y="4"/>
                    </a:lnTo>
                    <a:lnTo>
                      <a:pt x="41" y="5"/>
                    </a:lnTo>
                    <a:lnTo>
                      <a:pt x="41" y="5"/>
                    </a:lnTo>
                    <a:lnTo>
                      <a:pt x="41" y="4"/>
                    </a:lnTo>
                    <a:lnTo>
                      <a:pt x="41" y="5"/>
                    </a:lnTo>
                    <a:lnTo>
                      <a:pt x="42" y="5"/>
                    </a:lnTo>
                    <a:lnTo>
                      <a:pt x="42" y="4"/>
                    </a:lnTo>
                    <a:lnTo>
                      <a:pt x="42" y="5"/>
                    </a:lnTo>
                    <a:lnTo>
                      <a:pt x="42" y="4"/>
                    </a:lnTo>
                    <a:lnTo>
                      <a:pt x="42" y="4"/>
                    </a:lnTo>
                    <a:lnTo>
                      <a:pt x="42" y="5"/>
                    </a:lnTo>
                    <a:lnTo>
                      <a:pt x="42" y="4"/>
                    </a:lnTo>
                    <a:lnTo>
                      <a:pt x="42" y="5"/>
                    </a:lnTo>
                    <a:lnTo>
                      <a:pt x="42" y="4"/>
                    </a:lnTo>
                    <a:lnTo>
                      <a:pt x="42" y="5"/>
                    </a:lnTo>
                    <a:lnTo>
                      <a:pt x="42" y="4"/>
                    </a:lnTo>
                    <a:lnTo>
                      <a:pt x="42" y="5"/>
                    </a:lnTo>
                    <a:lnTo>
                      <a:pt x="42" y="4"/>
                    </a:lnTo>
                    <a:lnTo>
                      <a:pt x="42" y="4"/>
                    </a:lnTo>
                    <a:lnTo>
                      <a:pt x="42" y="5"/>
                    </a:lnTo>
                    <a:lnTo>
                      <a:pt x="42" y="4"/>
                    </a:lnTo>
                    <a:lnTo>
                      <a:pt x="42" y="4"/>
                    </a:lnTo>
                    <a:lnTo>
                      <a:pt x="42" y="3"/>
                    </a:lnTo>
                    <a:lnTo>
                      <a:pt x="42" y="5"/>
                    </a:lnTo>
                    <a:lnTo>
                      <a:pt x="42" y="4"/>
                    </a:lnTo>
                    <a:lnTo>
                      <a:pt x="43" y="4"/>
                    </a:lnTo>
                    <a:lnTo>
                      <a:pt x="43" y="5"/>
                    </a:lnTo>
                    <a:lnTo>
                      <a:pt x="43" y="4"/>
                    </a:lnTo>
                    <a:lnTo>
                      <a:pt x="43" y="4"/>
                    </a:lnTo>
                    <a:lnTo>
                      <a:pt x="43" y="5"/>
                    </a:lnTo>
                    <a:lnTo>
                      <a:pt x="43" y="4"/>
                    </a:lnTo>
                    <a:lnTo>
                      <a:pt x="43" y="5"/>
                    </a:lnTo>
                    <a:lnTo>
                      <a:pt x="43" y="4"/>
                    </a:lnTo>
                    <a:lnTo>
                      <a:pt x="43" y="4"/>
                    </a:lnTo>
                    <a:lnTo>
                      <a:pt x="43" y="5"/>
                    </a:lnTo>
                    <a:lnTo>
                      <a:pt x="43" y="4"/>
                    </a:lnTo>
                    <a:lnTo>
                      <a:pt x="43" y="5"/>
                    </a:lnTo>
                    <a:lnTo>
                      <a:pt x="43" y="5"/>
                    </a:lnTo>
                    <a:lnTo>
                      <a:pt x="43" y="4"/>
                    </a:lnTo>
                    <a:lnTo>
                      <a:pt x="43" y="5"/>
                    </a:lnTo>
                    <a:lnTo>
                      <a:pt x="43" y="5"/>
                    </a:lnTo>
                    <a:lnTo>
                      <a:pt x="43" y="4"/>
                    </a:lnTo>
                    <a:lnTo>
                      <a:pt x="43" y="5"/>
                    </a:lnTo>
                    <a:lnTo>
                      <a:pt x="43" y="4"/>
                    </a:lnTo>
                    <a:lnTo>
                      <a:pt x="43" y="4"/>
                    </a:lnTo>
                    <a:lnTo>
                      <a:pt x="43" y="5"/>
                    </a:lnTo>
                    <a:lnTo>
                      <a:pt x="43" y="4"/>
                    </a:lnTo>
                    <a:lnTo>
                      <a:pt x="44" y="5"/>
                    </a:lnTo>
                    <a:lnTo>
                      <a:pt x="44" y="4"/>
                    </a:lnTo>
                    <a:lnTo>
                      <a:pt x="44" y="4"/>
                    </a:lnTo>
                    <a:lnTo>
                      <a:pt x="44" y="5"/>
                    </a:lnTo>
                    <a:lnTo>
                      <a:pt x="44" y="5"/>
                    </a:lnTo>
                    <a:lnTo>
                      <a:pt x="44" y="4"/>
                    </a:lnTo>
                    <a:lnTo>
                      <a:pt x="44" y="4"/>
                    </a:lnTo>
                    <a:lnTo>
                      <a:pt x="44" y="5"/>
                    </a:lnTo>
                    <a:lnTo>
                      <a:pt x="44" y="4"/>
                    </a:lnTo>
                    <a:lnTo>
                      <a:pt x="44" y="5"/>
                    </a:lnTo>
                    <a:lnTo>
                      <a:pt x="44" y="4"/>
                    </a:lnTo>
                    <a:lnTo>
                      <a:pt x="44" y="5"/>
                    </a:lnTo>
                    <a:lnTo>
                      <a:pt x="44" y="4"/>
                    </a:lnTo>
                    <a:lnTo>
                      <a:pt x="44" y="4"/>
                    </a:lnTo>
                    <a:lnTo>
                      <a:pt x="44" y="5"/>
                    </a:lnTo>
                    <a:lnTo>
                      <a:pt x="44" y="4"/>
                    </a:lnTo>
                    <a:lnTo>
                      <a:pt x="44" y="5"/>
                    </a:lnTo>
                    <a:lnTo>
                      <a:pt x="44" y="4"/>
                    </a:lnTo>
                    <a:lnTo>
                      <a:pt x="45" y="4"/>
                    </a:lnTo>
                    <a:lnTo>
                      <a:pt x="45" y="5"/>
                    </a:lnTo>
                    <a:lnTo>
                      <a:pt x="45" y="4"/>
                    </a:lnTo>
                    <a:lnTo>
                      <a:pt x="45" y="8"/>
                    </a:lnTo>
                    <a:moveTo>
                      <a:pt x="45" y="8"/>
                    </a:moveTo>
                    <a:lnTo>
                      <a:pt x="45" y="0"/>
                    </a:lnTo>
                  </a:path>
                </a:pathLst>
              </a:custGeom>
              <a:noFill/>
              <a:ln w="0">
                <a:solidFill>
                  <a:srgbClr val="FFFF66"/>
                </a:solidFill>
                <a:prstDash val="solid"/>
                <a:round/>
                <a:headEnd/>
                <a:tailEnd/>
              </a:ln>
            </p:spPr>
            <p:txBody>
              <a:bodyPr/>
              <a:lstStyle/>
              <a:p>
                <a:endParaRPr lang="en-GB"/>
              </a:p>
            </p:txBody>
          </p:sp>
          <p:sp>
            <p:nvSpPr>
              <p:cNvPr id="214054" name="Freeform 38"/>
              <p:cNvSpPr>
                <a:spLocks/>
              </p:cNvSpPr>
              <p:nvPr/>
            </p:nvSpPr>
            <p:spPr bwMode="auto">
              <a:xfrm>
                <a:off x="-475" y="1919"/>
                <a:ext cx="375" cy="460"/>
              </a:xfrm>
              <a:custGeom>
                <a:avLst/>
                <a:gdLst/>
                <a:ahLst/>
                <a:cxnLst>
                  <a:cxn ang="0">
                    <a:pos x="1" y="5"/>
                  </a:cxn>
                  <a:cxn ang="0">
                    <a:pos x="1" y="5"/>
                  </a:cxn>
                  <a:cxn ang="0">
                    <a:pos x="2" y="4"/>
                  </a:cxn>
                  <a:cxn ang="0">
                    <a:pos x="3" y="4"/>
                  </a:cxn>
                  <a:cxn ang="0">
                    <a:pos x="3" y="5"/>
                  </a:cxn>
                  <a:cxn ang="0">
                    <a:pos x="5" y="6"/>
                  </a:cxn>
                  <a:cxn ang="0">
                    <a:pos x="6" y="5"/>
                  </a:cxn>
                  <a:cxn ang="0">
                    <a:pos x="7" y="5"/>
                  </a:cxn>
                  <a:cxn ang="0">
                    <a:pos x="8" y="5"/>
                  </a:cxn>
                  <a:cxn ang="0">
                    <a:pos x="9" y="8"/>
                  </a:cxn>
                  <a:cxn ang="0">
                    <a:pos x="9" y="16"/>
                  </a:cxn>
                  <a:cxn ang="0">
                    <a:pos x="10" y="24"/>
                  </a:cxn>
                  <a:cxn ang="0">
                    <a:pos x="11" y="29"/>
                  </a:cxn>
                  <a:cxn ang="0">
                    <a:pos x="12" y="32"/>
                  </a:cxn>
                  <a:cxn ang="0">
                    <a:pos x="13" y="34"/>
                  </a:cxn>
                  <a:cxn ang="0">
                    <a:pos x="13" y="38"/>
                  </a:cxn>
                  <a:cxn ang="0">
                    <a:pos x="14" y="40"/>
                  </a:cxn>
                  <a:cxn ang="0">
                    <a:pos x="15" y="42"/>
                  </a:cxn>
                  <a:cxn ang="0">
                    <a:pos x="16" y="43"/>
                  </a:cxn>
                  <a:cxn ang="0">
                    <a:pos x="16" y="44"/>
                  </a:cxn>
                  <a:cxn ang="0">
                    <a:pos x="17" y="45"/>
                  </a:cxn>
                  <a:cxn ang="0">
                    <a:pos x="18" y="46"/>
                  </a:cxn>
                  <a:cxn ang="0">
                    <a:pos x="18" y="46"/>
                  </a:cxn>
                  <a:cxn ang="0">
                    <a:pos x="18" y="46"/>
                  </a:cxn>
                  <a:cxn ang="0">
                    <a:pos x="19" y="48"/>
                  </a:cxn>
                  <a:cxn ang="0">
                    <a:pos x="19" y="47"/>
                  </a:cxn>
                  <a:cxn ang="0">
                    <a:pos x="20" y="48"/>
                  </a:cxn>
                  <a:cxn ang="0">
                    <a:pos x="22" y="48"/>
                  </a:cxn>
                  <a:cxn ang="0">
                    <a:pos x="23" y="49"/>
                  </a:cxn>
                  <a:cxn ang="0">
                    <a:pos x="24" y="49"/>
                  </a:cxn>
                  <a:cxn ang="0">
                    <a:pos x="26" y="49"/>
                  </a:cxn>
                  <a:cxn ang="0">
                    <a:pos x="27" y="50"/>
                  </a:cxn>
                  <a:cxn ang="0">
                    <a:pos x="28" y="50"/>
                  </a:cxn>
                  <a:cxn ang="0">
                    <a:pos x="29" y="50"/>
                  </a:cxn>
                  <a:cxn ang="0">
                    <a:pos x="30" y="51"/>
                  </a:cxn>
                  <a:cxn ang="0">
                    <a:pos x="31" y="50"/>
                  </a:cxn>
                  <a:cxn ang="0">
                    <a:pos x="31" y="51"/>
                  </a:cxn>
                  <a:cxn ang="0">
                    <a:pos x="32" y="51"/>
                  </a:cxn>
                  <a:cxn ang="0">
                    <a:pos x="32" y="51"/>
                  </a:cxn>
                  <a:cxn ang="0">
                    <a:pos x="32" y="51"/>
                  </a:cxn>
                  <a:cxn ang="0">
                    <a:pos x="33" y="51"/>
                  </a:cxn>
                  <a:cxn ang="0">
                    <a:pos x="34" y="50"/>
                  </a:cxn>
                  <a:cxn ang="0">
                    <a:pos x="34" y="50"/>
                  </a:cxn>
                  <a:cxn ang="0">
                    <a:pos x="35" y="51"/>
                  </a:cxn>
                  <a:cxn ang="0">
                    <a:pos x="36" y="49"/>
                  </a:cxn>
                  <a:cxn ang="0">
                    <a:pos x="37" y="50"/>
                  </a:cxn>
                  <a:cxn ang="0">
                    <a:pos x="37" y="50"/>
                  </a:cxn>
                  <a:cxn ang="0">
                    <a:pos x="38" y="51"/>
                  </a:cxn>
                  <a:cxn ang="0">
                    <a:pos x="40" y="51"/>
                  </a:cxn>
                  <a:cxn ang="0">
                    <a:pos x="40" y="51"/>
                  </a:cxn>
                  <a:cxn ang="0">
                    <a:pos x="41" y="51"/>
                  </a:cxn>
                  <a:cxn ang="0">
                    <a:pos x="41" y="51"/>
                  </a:cxn>
                  <a:cxn ang="0">
                    <a:pos x="42" y="51"/>
                  </a:cxn>
                  <a:cxn ang="0">
                    <a:pos x="43" y="51"/>
                  </a:cxn>
                  <a:cxn ang="0">
                    <a:pos x="44" y="51"/>
                  </a:cxn>
                  <a:cxn ang="0">
                    <a:pos x="44" y="51"/>
                  </a:cxn>
                  <a:cxn ang="0">
                    <a:pos x="45" y="51"/>
                  </a:cxn>
                  <a:cxn ang="0">
                    <a:pos x="45" y="51"/>
                  </a:cxn>
                  <a:cxn ang="0">
                    <a:pos x="46" y="51"/>
                  </a:cxn>
                  <a:cxn ang="0">
                    <a:pos x="46" y="51"/>
                  </a:cxn>
                  <a:cxn ang="0">
                    <a:pos x="47" y="51"/>
                  </a:cxn>
                </a:cxnLst>
                <a:rect l="0" t="0" r="r" b="b"/>
                <a:pathLst>
                  <a:path w="47" h="51">
                    <a:moveTo>
                      <a:pt x="0" y="0"/>
                    </a:moveTo>
                    <a:lnTo>
                      <a:pt x="0" y="4"/>
                    </a:lnTo>
                    <a:lnTo>
                      <a:pt x="0" y="4"/>
                    </a:lnTo>
                    <a:lnTo>
                      <a:pt x="0" y="5"/>
                    </a:lnTo>
                    <a:lnTo>
                      <a:pt x="0" y="4"/>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2" y="5"/>
                    </a:lnTo>
                    <a:lnTo>
                      <a:pt x="2" y="4"/>
                    </a:lnTo>
                    <a:lnTo>
                      <a:pt x="2" y="5"/>
                    </a:lnTo>
                    <a:lnTo>
                      <a:pt x="2" y="4"/>
                    </a:lnTo>
                    <a:lnTo>
                      <a:pt x="2" y="5"/>
                    </a:lnTo>
                    <a:lnTo>
                      <a:pt x="2" y="4"/>
                    </a:lnTo>
                    <a:lnTo>
                      <a:pt x="2" y="4"/>
                    </a:lnTo>
                    <a:lnTo>
                      <a:pt x="2" y="3"/>
                    </a:lnTo>
                    <a:lnTo>
                      <a:pt x="2" y="4"/>
                    </a:lnTo>
                    <a:lnTo>
                      <a:pt x="2" y="4"/>
                    </a:lnTo>
                    <a:lnTo>
                      <a:pt x="2" y="5"/>
                    </a:lnTo>
                    <a:lnTo>
                      <a:pt x="2" y="4"/>
                    </a:lnTo>
                    <a:lnTo>
                      <a:pt x="2" y="5"/>
                    </a:lnTo>
                    <a:lnTo>
                      <a:pt x="2" y="4"/>
                    </a:lnTo>
                    <a:lnTo>
                      <a:pt x="3" y="5"/>
                    </a:lnTo>
                    <a:lnTo>
                      <a:pt x="3" y="4"/>
                    </a:lnTo>
                    <a:lnTo>
                      <a:pt x="3" y="5"/>
                    </a:lnTo>
                    <a:lnTo>
                      <a:pt x="3" y="4"/>
                    </a:lnTo>
                    <a:lnTo>
                      <a:pt x="3" y="5"/>
                    </a:lnTo>
                    <a:lnTo>
                      <a:pt x="3" y="4"/>
                    </a:lnTo>
                    <a:lnTo>
                      <a:pt x="3" y="5"/>
                    </a:lnTo>
                    <a:lnTo>
                      <a:pt x="3" y="4"/>
                    </a:lnTo>
                    <a:lnTo>
                      <a:pt x="3" y="5"/>
                    </a:lnTo>
                    <a:lnTo>
                      <a:pt x="3" y="4"/>
                    </a:lnTo>
                    <a:lnTo>
                      <a:pt x="3" y="5"/>
                    </a:lnTo>
                    <a:lnTo>
                      <a:pt x="3" y="4"/>
                    </a:lnTo>
                    <a:lnTo>
                      <a:pt x="3" y="5"/>
                    </a:lnTo>
                    <a:lnTo>
                      <a:pt x="3" y="4"/>
                    </a:lnTo>
                    <a:lnTo>
                      <a:pt x="3" y="5"/>
                    </a:lnTo>
                    <a:lnTo>
                      <a:pt x="4" y="5"/>
                    </a:lnTo>
                    <a:lnTo>
                      <a:pt x="4" y="4"/>
                    </a:lnTo>
                    <a:lnTo>
                      <a:pt x="4" y="5"/>
                    </a:lnTo>
                    <a:lnTo>
                      <a:pt x="5" y="5"/>
                    </a:lnTo>
                    <a:lnTo>
                      <a:pt x="5" y="6"/>
                    </a:lnTo>
                    <a:lnTo>
                      <a:pt x="5" y="5"/>
                    </a:lnTo>
                    <a:lnTo>
                      <a:pt x="5" y="5"/>
                    </a:lnTo>
                    <a:lnTo>
                      <a:pt x="5" y="6"/>
                    </a:lnTo>
                    <a:lnTo>
                      <a:pt x="5" y="5"/>
                    </a:lnTo>
                    <a:lnTo>
                      <a:pt x="5" y="6"/>
                    </a:lnTo>
                    <a:lnTo>
                      <a:pt x="5" y="5"/>
                    </a:lnTo>
                    <a:lnTo>
                      <a:pt x="6" y="5"/>
                    </a:lnTo>
                    <a:lnTo>
                      <a:pt x="6" y="6"/>
                    </a:lnTo>
                    <a:lnTo>
                      <a:pt x="6" y="5"/>
                    </a:lnTo>
                    <a:lnTo>
                      <a:pt x="6" y="6"/>
                    </a:lnTo>
                    <a:lnTo>
                      <a:pt x="6" y="5"/>
                    </a:lnTo>
                    <a:lnTo>
                      <a:pt x="6" y="5"/>
                    </a:lnTo>
                    <a:lnTo>
                      <a:pt x="6" y="6"/>
                    </a:lnTo>
                    <a:lnTo>
                      <a:pt x="6" y="5"/>
                    </a:lnTo>
                    <a:lnTo>
                      <a:pt x="6" y="5"/>
                    </a:lnTo>
                    <a:lnTo>
                      <a:pt x="6" y="6"/>
                    </a:lnTo>
                    <a:lnTo>
                      <a:pt x="6" y="5"/>
                    </a:lnTo>
                    <a:lnTo>
                      <a:pt x="7" y="5"/>
                    </a:lnTo>
                    <a:lnTo>
                      <a:pt x="7" y="4"/>
                    </a:lnTo>
                    <a:lnTo>
                      <a:pt x="7" y="5"/>
                    </a:lnTo>
                    <a:lnTo>
                      <a:pt x="7" y="5"/>
                    </a:lnTo>
                    <a:lnTo>
                      <a:pt x="8" y="6"/>
                    </a:lnTo>
                    <a:lnTo>
                      <a:pt x="8" y="5"/>
                    </a:lnTo>
                    <a:lnTo>
                      <a:pt x="8" y="5"/>
                    </a:lnTo>
                    <a:lnTo>
                      <a:pt x="8" y="6"/>
                    </a:lnTo>
                    <a:lnTo>
                      <a:pt x="8" y="6"/>
                    </a:lnTo>
                    <a:lnTo>
                      <a:pt x="8" y="5"/>
                    </a:lnTo>
                    <a:lnTo>
                      <a:pt x="8" y="6"/>
                    </a:lnTo>
                    <a:lnTo>
                      <a:pt x="8" y="6"/>
                    </a:lnTo>
                    <a:lnTo>
                      <a:pt x="8" y="5"/>
                    </a:lnTo>
                    <a:lnTo>
                      <a:pt x="8" y="6"/>
                    </a:lnTo>
                    <a:lnTo>
                      <a:pt x="8" y="6"/>
                    </a:lnTo>
                    <a:lnTo>
                      <a:pt x="8" y="2"/>
                    </a:lnTo>
                    <a:lnTo>
                      <a:pt x="8" y="6"/>
                    </a:lnTo>
                    <a:lnTo>
                      <a:pt x="8" y="6"/>
                    </a:lnTo>
                    <a:cubicBezTo>
                      <a:pt x="8" y="6"/>
                      <a:pt x="8" y="7"/>
                      <a:pt x="9" y="8"/>
                    </a:cubicBezTo>
                    <a:lnTo>
                      <a:pt x="9" y="7"/>
                    </a:lnTo>
                    <a:cubicBezTo>
                      <a:pt x="9" y="8"/>
                      <a:pt x="9" y="9"/>
                      <a:pt x="9" y="11"/>
                    </a:cubicBezTo>
                    <a:lnTo>
                      <a:pt x="9" y="11"/>
                    </a:lnTo>
                    <a:lnTo>
                      <a:pt x="9" y="12"/>
                    </a:lnTo>
                    <a:lnTo>
                      <a:pt x="9" y="12"/>
                    </a:lnTo>
                    <a:cubicBezTo>
                      <a:pt x="9" y="13"/>
                      <a:pt x="9" y="14"/>
                      <a:pt x="9" y="14"/>
                    </a:cubicBezTo>
                    <a:lnTo>
                      <a:pt x="9" y="14"/>
                    </a:lnTo>
                    <a:lnTo>
                      <a:pt x="9" y="16"/>
                    </a:lnTo>
                    <a:lnTo>
                      <a:pt x="9" y="16"/>
                    </a:lnTo>
                    <a:cubicBezTo>
                      <a:pt x="9" y="17"/>
                      <a:pt x="9" y="18"/>
                      <a:pt x="10" y="19"/>
                    </a:cubicBezTo>
                    <a:lnTo>
                      <a:pt x="10" y="17"/>
                    </a:lnTo>
                    <a:cubicBezTo>
                      <a:pt x="10" y="18"/>
                      <a:pt x="10" y="19"/>
                      <a:pt x="10" y="19"/>
                    </a:cubicBezTo>
                    <a:lnTo>
                      <a:pt x="10" y="19"/>
                    </a:lnTo>
                    <a:lnTo>
                      <a:pt x="10" y="21"/>
                    </a:lnTo>
                    <a:lnTo>
                      <a:pt x="10" y="21"/>
                    </a:lnTo>
                    <a:lnTo>
                      <a:pt x="10" y="22"/>
                    </a:lnTo>
                    <a:lnTo>
                      <a:pt x="10" y="22"/>
                    </a:lnTo>
                    <a:cubicBezTo>
                      <a:pt x="10" y="22"/>
                      <a:pt x="10" y="23"/>
                      <a:pt x="10" y="24"/>
                    </a:cubicBezTo>
                    <a:lnTo>
                      <a:pt x="10" y="24"/>
                    </a:lnTo>
                    <a:lnTo>
                      <a:pt x="10" y="25"/>
                    </a:lnTo>
                    <a:lnTo>
                      <a:pt x="11" y="25"/>
                    </a:lnTo>
                    <a:cubicBezTo>
                      <a:pt x="11" y="26"/>
                      <a:pt x="11" y="26"/>
                      <a:pt x="11" y="27"/>
                    </a:cubicBezTo>
                    <a:lnTo>
                      <a:pt x="11" y="27"/>
                    </a:lnTo>
                    <a:lnTo>
                      <a:pt x="11" y="28"/>
                    </a:lnTo>
                    <a:lnTo>
                      <a:pt x="11" y="27"/>
                    </a:lnTo>
                    <a:lnTo>
                      <a:pt x="11" y="29"/>
                    </a:lnTo>
                    <a:lnTo>
                      <a:pt x="11" y="29"/>
                    </a:lnTo>
                    <a:lnTo>
                      <a:pt x="11" y="30"/>
                    </a:lnTo>
                    <a:lnTo>
                      <a:pt x="11" y="30"/>
                    </a:lnTo>
                    <a:lnTo>
                      <a:pt x="11" y="30"/>
                    </a:lnTo>
                    <a:lnTo>
                      <a:pt x="11" y="30"/>
                    </a:lnTo>
                    <a:lnTo>
                      <a:pt x="12" y="31"/>
                    </a:lnTo>
                    <a:lnTo>
                      <a:pt x="12" y="30"/>
                    </a:lnTo>
                    <a:lnTo>
                      <a:pt x="12" y="31"/>
                    </a:lnTo>
                    <a:lnTo>
                      <a:pt x="12" y="31"/>
                    </a:lnTo>
                    <a:lnTo>
                      <a:pt x="12" y="32"/>
                    </a:lnTo>
                    <a:lnTo>
                      <a:pt x="12" y="32"/>
                    </a:lnTo>
                    <a:lnTo>
                      <a:pt x="12" y="33"/>
                    </a:lnTo>
                    <a:lnTo>
                      <a:pt x="12" y="33"/>
                    </a:lnTo>
                    <a:lnTo>
                      <a:pt x="12" y="33"/>
                    </a:lnTo>
                    <a:lnTo>
                      <a:pt x="12" y="33"/>
                    </a:lnTo>
                    <a:lnTo>
                      <a:pt x="13" y="35"/>
                    </a:lnTo>
                    <a:lnTo>
                      <a:pt x="13" y="34"/>
                    </a:lnTo>
                    <a:lnTo>
                      <a:pt x="13" y="35"/>
                    </a:lnTo>
                    <a:lnTo>
                      <a:pt x="13" y="34"/>
                    </a:lnTo>
                    <a:lnTo>
                      <a:pt x="13" y="35"/>
                    </a:lnTo>
                    <a:lnTo>
                      <a:pt x="13" y="35"/>
                    </a:lnTo>
                    <a:lnTo>
                      <a:pt x="13" y="35"/>
                    </a:lnTo>
                    <a:lnTo>
                      <a:pt x="13" y="35"/>
                    </a:lnTo>
                    <a:lnTo>
                      <a:pt x="13" y="36"/>
                    </a:lnTo>
                    <a:lnTo>
                      <a:pt x="13" y="35"/>
                    </a:lnTo>
                    <a:lnTo>
                      <a:pt x="13" y="37"/>
                    </a:lnTo>
                    <a:lnTo>
                      <a:pt x="13" y="37"/>
                    </a:lnTo>
                    <a:lnTo>
                      <a:pt x="13" y="38"/>
                    </a:lnTo>
                    <a:lnTo>
                      <a:pt x="14" y="38"/>
                    </a:lnTo>
                    <a:lnTo>
                      <a:pt x="14" y="38"/>
                    </a:lnTo>
                    <a:lnTo>
                      <a:pt x="14" y="38"/>
                    </a:lnTo>
                    <a:lnTo>
                      <a:pt x="14" y="39"/>
                    </a:lnTo>
                    <a:lnTo>
                      <a:pt x="14" y="39"/>
                    </a:lnTo>
                    <a:lnTo>
                      <a:pt x="14" y="38"/>
                    </a:lnTo>
                    <a:lnTo>
                      <a:pt x="14" y="40"/>
                    </a:lnTo>
                    <a:lnTo>
                      <a:pt x="14" y="39"/>
                    </a:lnTo>
                    <a:lnTo>
                      <a:pt x="14" y="40"/>
                    </a:lnTo>
                    <a:lnTo>
                      <a:pt x="14" y="40"/>
                    </a:lnTo>
                    <a:lnTo>
                      <a:pt x="14" y="41"/>
                    </a:lnTo>
                    <a:lnTo>
                      <a:pt x="15" y="41"/>
                    </a:lnTo>
                    <a:lnTo>
                      <a:pt x="15" y="39"/>
                    </a:lnTo>
                    <a:lnTo>
                      <a:pt x="15" y="41"/>
                    </a:lnTo>
                    <a:lnTo>
                      <a:pt x="15" y="41"/>
                    </a:lnTo>
                    <a:lnTo>
                      <a:pt x="15" y="41"/>
                    </a:lnTo>
                    <a:lnTo>
                      <a:pt x="15" y="41"/>
                    </a:lnTo>
                    <a:lnTo>
                      <a:pt x="15" y="42"/>
                    </a:lnTo>
                    <a:lnTo>
                      <a:pt x="15" y="41"/>
                    </a:lnTo>
                    <a:lnTo>
                      <a:pt x="15" y="42"/>
                    </a:lnTo>
                    <a:lnTo>
                      <a:pt x="15" y="41"/>
                    </a:lnTo>
                    <a:lnTo>
                      <a:pt x="15" y="43"/>
                    </a:lnTo>
                    <a:lnTo>
                      <a:pt x="15" y="42"/>
                    </a:lnTo>
                    <a:lnTo>
                      <a:pt x="15" y="43"/>
                    </a:lnTo>
                    <a:lnTo>
                      <a:pt x="15" y="42"/>
                    </a:lnTo>
                    <a:lnTo>
                      <a:pt x="15" y="43"/>
                    </a:lnTo>
                    <a:lnTo>
                      <a:pt x="16" y="43"/>
                    </a:lnTo>
                    <a:lnTo>
                      <a:pt x="16" y="43"/>
                    </a:lnTo>
                    <a:lnTo>
                      <a:pt x="16" y="43"/>
                    </a:lnTo>
                    <a:lnTo>
                      <a:pt x="16" y="43"/>
                    </a:lnTo>
                    <a:lnTo>
                      <a:pt x="16" y="43"/>
                    </a:lnTo>
                    <a:lnTo>
                      <a:pt x="16" y="43"/>
                    </a:lnTo>
                    <a:lnTo>
                      <a:pt x="16" y="43"/>
                    </a:lnTo>
                    <a:lnTo>
                      <a:pt x="16" y="43"/>
                    </a:lnTo>
                    <a:lnTo>
                      <a:pt x="16" y="44"/>
                    </a:lnTo>
                    <a:lnTo>
                      <a:pt x="16" y="44"/>
                    </a:lnTo>
                    <a:lnTo>
                      <a:pt x="16" y="45"/>
                    </a:lnTo>
                    <a:lnTo>
                      <a:pt x="16" y="44"/>
                    </a:lnTo>
                    <a:lnTo>
                      <a:pt x="16" y="45"/>
                    </a:lnTo>
                    <a:lnTo>
                      <a:pt x="17" y="45"/>
                    </a:lnTo>
                    <a:lnTo>
                      <a:pt x="17" y="44"/>
                    </a:lnTo>
                    <a:lnTo>
                      <a:pt x="17" y="45"/>
                    </a:lnTo>
                    <a:lnTo>
                      <a:pt x="17" y="44"/>
                    </a:lnTo>
                    <a:lnTo>
                      <a:pt x="17" y="45"/>
                    </a:lnTo>
                    <a:lnTo>
                      <a:pt x="17" y="45"/>
                    </a:lnTo>
                    <a:lnTo>
                      <a:pt x="17" y="46"/>
                    </a:lnTo>
                    <a:lnTo>
                      <a:pt x="17" y="45"/>
                    </a:lnTo>
                    <a:lnTo>
                      <a:pt x="17" y="45"/>
                    </a:lnTo>
                    <a:lnTo>
                      <a:pt x="17" y="46"/>
                    </a:lnTo>
                    <a:lnTo>
                      <a:pt x="17" y="46"/>
                    </a:lnTo>
                    <a:lnTo>
                      <a:pt x="17" y="45"/>
                    </a:lnTo>
                    <a:lnTo>
                      <a:pt x="17" y="46"/>
                    </a:lnTo>
                    <a:lnTo>
                      <a:pt x="17" y="46"/>
                    </a:lnTo>
                    <a:lnTo>
                      <a:pt x="18" y="46"/>
                    </a:lnTo>
                    <a:lnTo>
                      <a:pt x="18" y="46"/>
                    </a:lnTo>
                    <a:lnTo>
                      <a:pt x="18" y="46"/>
                    </a:lnTo>
                    <a:lnTo>
                      <a:pt x="18" y="46"/>
                    </a:lnTo>
                    <a:lnTo>
                      <a:pt x="18" y="46"/>
                    </a:lnTo>
                    <a:lnTo>
                      <a:pt x="18" y="46"/>
                    </a:lnTo>
                    <a:lnTo>
                      <a:pt x="18" y="46"/>
                    </a:lnTo>
                    <a:lnTo>
                      <a:pt x="18" y="46"/>
                    </a:lnTo>
                    <a:lnTo>
                      <a:pt x="18" y="46"/>
                    </a:lnTo>
                    <a:lnTo>
                      <a:pt x="18" y="46"/>
                    </a:lnTo>
                    <a:lnTo>
                      <a:pt x="18" y="46"/>
                    </a:lnTo>
                    <a:lnTo>
                      <a:pt x="18" y="47"/>
                    </a:lnTo>
                    <a:lnTo>
                      <a:pt x="18" y="46"/>
                    </a:lnTo>
                    <a:lnTo>
                      <a:pt x="18" y="46"/>
                    </a:lnTo>
                    <a:lnTo>
                      <a:pt x="18" y="47"/>
                    </a:lnTo>
                    <a:lnTo>
                      <a:pt x="18" y="46"/>
                    </a:lnTo>
                    <a:lnTo>
                      <a:pt x="18" y="47"/>
                    </a:lnTo>
                    <a:lnTo>
                      <a:pt x="18" y="47"/>
                    </a:lnTo>
                    <a:lnTo>
                      <a:pt x="18" y="46"/>
                    </a:lnTo>
                    <a:lnTo>
                      <a:pt x="18" y="47"/>
                    </a:lnTo>
                    <a:lnTo>
                      <a:pt x="19" y="47"/>
                    </a:lnTo>
                    <a:lnTo>
                      <a:pt x="19" y="48"/>
                    </a:lnTo>
                    <a:lnTo>
                      <a:pt x="19" y="47"/>
                    </a:lnTo>
                    <a:lnTo>
                      <a:pt x="19" y="47"/>
                    </a:lnTo>
                    <a:lnTo>
                      <a:pt x="19" y="48"/>
                    </a:lnTo>
                    <a:lnTo>
                      <a:pt x="19" y="47"/>
                    </a:lnTo>
                    <a:lnTo>
                      <a:pt x="19" y="47"/>
                    </a:lnTo>
                    <a:lnTo>
                      <a:pt x="19" y="48"/>
                    </a:lnTo>
                    <a:lnTo>
                      <a:pt x="19" y="47"/>
                    </a:lnTo>
                    <a:lnTo>
                      <a:pt x="19" y="48"/>
                    </a:lnTo>
                    <a:lnTo>
                      <a:pt x="19" y="47"/>
                    </a:lnTo>
                    <a:lnTo>
                      <a:pt x="19" y="48"/>
                    </a:lnTo>
                    <a:lnTo>
                      <a:pt x="19" y="47"/>
                    </a:lnTo>
                    <a:lnTo>
                      <a:pt x="19" y="48"/>
                    </a:lnTo>
                    <a:lnTo>
                      <a:pt x="19" y="47"/>
                    </a:lnTo>
                    <a:lnTo>
                      <a:pt x="19" y="48"/>
                    </a:lnTo>
                    <a:lnTo>
                      <a:pt x="19" y="47"/>
                    </a:lnTo>
                    <a:lnTo>
                      <a:pt x="19" y="48"/>
                    </a:lnTo>
                    <a:lnTo>
                      <a:pt x="19" y="47"/>
                    </a:lnTo>
                    <a:lnTo>
                      <a:pt x="20" y="47"/>
                    </a:lnTo>
                    <a:lnTo>
                      <a:pt x="20" y="48"/>
                    </a:lnTo>
                    <a:lnTo>
                      <a:pt x="20" y="47"/>
                    </a:lnTo>
                    <a:lnTo>
                      <a:pt x="20" y="48"/>
                    </a:lnTo>
                    <a:lnTo>
                      <a:pt x="20" y="48"/>
                    </a:lnTo>
                    <a:lnTo>
                      <a:pt x="20" y="48"/>
                    </a:lnTo>
                    <a:lnTo>
                      <a:pt x="20" y="48"/>
                    </a:lnTo>
                    <a:lnTo>
                      <a:pt x="20" y="48"/>
                    </a:lnTo>
                    <a:lnTo>
                      <a:pt x="20" y="48"/>
                    </a:lnTo>
                    <a:lnTo>
                      <a:pt x="20" y="48"/>
                    </a:lnTo>
                    <a:lnTo>
                      <a:pt x="20" y="48"/>
                    </a:lnTo>
                    <a:lnTo>
                      <a:pt x="20" y="48"/>
                    </a:lnTo>
                    <a:lnTo>
                      <a:pt x="21" y="48"/>
                    </a:lnTo>
                    <a:lnTo>
                      <a:pt x="21" y="48"/>
                    </a:lnTo>
                    <a:lnTo>
                      <a:pt x="21" y="48"/>
                    </a:lnTo>
                    <a:lnTo>
                      <a:pt x="22" y="48"/>
                    </a:lnTo>
                    <a:lnTo>
                      <a:pt x="22" y="49"/>
                    </a:lnTo>
                    <a:lnTo>
                      <a:pt x="22" y="48"/>
                    </a:lnTo>
                    <a:lnTo>
                      <a:pt x="23" y="48"/>
                    </a:lnTo>
                    <a:lnTo>
                      <a:pt x="23" y="49"/>
                    </a:lnTo>
                    <a:lnTo>
                      <a:pt x="23" y="48"/>
                    </a:lnTo>
                    <a:lnTo>
                      <a:pt x="23" y="49"/>
                    </a:lnTo>
                    <a:lnTo>
                      <a:pt x="23" y="49"/>
                    </a:lnTo>
                    <a:lnTo>
                      <a:pt x="23" y="50"/>
                    </a:lnTo>
                    <a:lnTo>
                      <a:pt x="23" y="49"/>
                    </a:lnTo>
                    <a:lnTo>
                      <a:pt x="24" y="49"/>
                    </a:lnTo>
                    <a:lnTo>
                      <a:pt x="24" y="48"/>
                    </a:lnTo>
                    <a:lnTo>
                      <a:pt x="24" y="49"/>
                    </a:lnTo>
                    <a:lnTo>
                      <a:pt x="24" y="48"/>
                    </a:lnTo>
                    <a:lnTo>
                      <a:pt x="24" y="48"/>
                    </a:lnTo>
                    <a:lnTo>
                      <a:pt x="24" y="48"/>
                    </a:lnTo>
                    <a:lnTo>
                      <a:pt x="24" y="48"/>
                    </a:lnTo>
                    <a:lnTo>
                      <a:pt x="24" y="48"/>
                    </a:lnTo>
                    <a:lnTo>
                      <a:pt x="24" y="49"/>
                    </a:lnTo>
                    <a:lnTo>
                      <a:pt x="25" y="48"/>
                    </a:lnTo>
                    <a:lnTo>
                      <a:pt x="25" y="48"/>
                    </a:lnTo>
                    <a:lnTo>
                      <a:pt x="25" y="49"/>
                    </a:lnTo>
                    <a:lnTo>
                      <a:pt x="25" y="48"/>
                    </a:lnTo>
                    <a:lnTo>
                      <a:pt x="25" y="49"/>
                    </a:lnTo>
                    <a:lnTo>
                      <a:pt x="25" y="49"/>
                    </a:lnTo>
                    <a:lnTo>
                      <a:pt x="25" y="48"/>
                    </a:lnTo>
                    <a:lnTo>
                      <a:pt x="25" y="49"/>
                    </a:lnTo>
                    <a:lnTo>
                      <a:pt x="26" y="49"/>
                    </a:lnTo>
                    <a:lnTo>
                      <a:pt x="26" y="50"/>
                    </a:lnTo>
                    <a:lnTo>
                      <a:pt x="26" y="49"/>
                    </a:lnTo>
                    <a:lnTo>
                      <a:pt x="27" y="49"/>
                    </a:lnTo>
                    <a:lnTo>
                      <a:pt x="27" y="50"/>
                    </a:lnTo>
                    <a:lnTo>
                      <a:pt x="27" y="49"/>
                    </a:lnTo>
                    <a:lnTo>
                      <a:pt x="27" y="49"/>
                    </a:lnTo>
                    <a:lnTo>
                      <a:pt x="27" y="50"/>
                    </a:lnTo>
                    <a:lnTo>
                      <a:pt x="27" y="49"/>
                    </a:lnTo>
                    <a:lnTo>
                      <a:pt x="27" y="50"/>
                    </a:lnTo>
                    <a:lnTo>
                      <a:pt x="28" y="49"/>
                    </a:lnTo>
                    <a:lnTo>
                      <a:pt x="28" y="50"/>
                    </a:lnTo>
                    <a:lnTo>
                      <a:pt x="28" y="50"/>
                    </a:lnTo>
                    <a:lnTo>
                      <a:pt x="28" y="51"/>
                    </a:lnTo>
                    <a:lnTo>
                      <a:pt x="28" y="50"/>
                    </a:lnTo>
                    <a:lnTo>
                      <a:pt x="28" y="50"/>
                    </a:lnTo>
                    <a:lnTo>
                      <a:pt x="28" y="49"/>
                    </a:lnTo>
                    <a:lnTo>
                      <a:pt x="28" y="51"/>
                    </a:lnTo>
                    <a:lnTo>
                      <a:pt x="28" y="50"/>
                    </a:lnTo>
                    <a:lnTo>
                      <a:pt x="28" y="50"/>
                    </a:lnTo>
                    <a:lnTo>
                      <a:pt x="28" y="51"/>
                    </a:lnTo>
                    <a:lnTo>
                      <a:pt x="28" y="50"/>
                    </a:lnTo>
                    <a:lnTo>
                      <a:pt x="29" y="50"/>
                    </a:lnTo>
                    <a:lnTo>
                      <a:pt x="29" y="49"/>
                    </a:lnTo>
                    <a:lnTo>
                      <a:pt x="29" y="50"/>
                    </a:lnTo>
                    <a:lnTo>
                      <a:pt x="29" y="50"/>
                    </a:lnTo>
                    <a:lnTo>
                      <a:pt x="29" y="49"/>
                    </a:lnTo>
                    <a:lnTo>
                      <a:pt x="29" y="50"/>
                    </a:lnTo>
                    <a:lnTo>
                      <a:pt x="29" y="50"/>
                    </a:lnTo>
                    <a:lnTo>
                      <a:pt x="29" y="49"/>
                    </a:lnTo>
                    <a:lnTo>
                      <a:pt x="29" y="50"/>
                    </a:lnTo>
                    <a:lnTo>
                      <a:pt x="30" y="50"/>
                    </a:lnTo>
                    <a:lnTo>
                      <a:pt x="30" y="49"/>
                    </a:lnTo>
                    <a:lnTo>
                      <a:pt x="30" y="50"/>
                    </a:lnTo>
                    <a:lnTo>
                      <a:pt x="30" y="49"/>
                    </a:lnTo>
                    <a:lnTo>
                      <a:pt x="30" y="49"/>
                    </a:lnTo>
                    <a:lnTo>
                      <a:pt x="30" y="51"/>
                    </a:lnTo>
                    <a:lnTo>
                      <a:pt x="30" y="50"/>
                    </a:lnTo>
                    <a:lnTo>
                      <a:pt x="30" y="51"/>
                    </a:lnTo>
                    <a:lnTo>
                      <a:pt x="30" y="51"/>
                    </a:lnTo>
                    <a:lnTo>
                      <a:pt x="30" y="50"/>
                    </a:lnTo>
                    <a:lnTo>
                      <a:pt x="30" y="51"/>
                    </a:lnTo>
                    <a:lnTo>
                      <a:pt x="30" y="50"/>
                    </a:lnTo>
                    <a:lnTo>
                      <a:pt x="30" y="51"/>
                    </a:lnTo>
                    <a:lnTo>
                      <a:pt x="31" y="51"/>
                    </a:lnTo>
                    <a:lnTo>
                      <a:pt x="31" y="50"/>
                    </a:lnTo>
                    <a:lnTo>
                      <a:pt x="31" y="51"/>
                    </a:lnTo>
                    <a:lnTo>
                      <a:pt x="31" y="50"/>
                    </a:lnTo>
                    <a:lnTo>
                      <a:pt x="31" y="51"/>
                    </a:lnTo>
                    <a:lnTo>
                      <a:pt x="31" y="51"/>
                    </a:lnTo>
                    <a:lnTo>
                      <a:pt x="31" y="50"/>
                    </a:lnTo>
                    <a:lnTo>
                      <a:pt x="31" y="51"/>
                    </a:lnTo>
                    <a:lnTo>
                      <a:pt x="31" y="50"/>
                    </a:lnTo>
                    <a:lnTo>
                      <a:pt x="31" y="51"/>
                    </a:lnTo>
                    <a:lnTo>
                      <a:pt x="31" y="51"/>
                    </a:lnTo>
                    <a:lnTo>
                      <a:pt x="31" y="50"/>
                    </a:lnTo>
                    <a:lnTo>
                      <a:pt x="31" y="51"/>
                    </a:lnTo>
                    <a:lnTo>
                      <a:pt x="31" y="50"/>
                    </a:lnTo>
                    <a:lnTo>
                      <a:pt x="31" y="51"/>
                    </a:lnTo>
                    <a:lnTo>
                      <a:pt x="31" y="50"/>
                    </a:lnTo>
                    <a:lnTo>
                      <a:pt x="32" y="51"/>
                    </a:lnTo>
                    <a:lnTo>
                      <a:pt x="32" y="50"/>
                    </a:lnTo>
                    <a:lnTo>
                      <a:pt x="32" y="50"/>
                    </a:lnTo>
                    <a:lnTo>
                      <a:pt x="32" y="51"/>
                    </a:lnTo>
                    <a:lnTo>
                      <a:pt x="32" y="50"/>
                    </a:lnTo>
                    <a:lnTo>
                      <a:pt x="32" y="51"/>
                    </a:lnTo>
                    <a:lnTo>
                      <a:pt x="32" y="51"/>
                    </a:lnTo>
                    <a:lnTo>
                      <a:pt x="32" y="50"/>
                    </a:lnTo>
                    <a:lnTo>
                      <a:pt x="32" y="51"/>
                    </a:lnTo>
                    <a:lnTo>
                      <a:pt x="32" y="50"/>
                    </a:lnTo>
                    <a:lnTo>
                      <a:pt x="32" y="50"/>
                    </a:lnTo>
                    <a:lnTo>
                      <a:pt x="32" y="50"/>
                    </a:lnTo>
                    <a:lnTo>
                      <a:pt x="32" y="51"/>
                    </a:lnTo>
                    <a:lnTo>
                      <a:pt x="32" y="50"/>
                    </a:lnTo>
                    <a:lnTo>
                      <a:pt x="32" y="51"/>
                    </a:lnTo>
                    <a:lnTo>
                      <a:pt x="32" y="50"/>
                    </a:lnTo>
                    <a:lnTo>
                      <a:pt x="32" y="51"/>
                    </a:lnTo>
                    <a:lnTo>
                      <a:pt x="32" y="50"/>
                    </a:lnTo>
                    <a:lnTo>
                      <a:pt x="32" y="51"/>
                    </a:lnTo>
                    <a:lnTo>
                      <a:pt x="32" y="50"/>
                    </a:lnTo>
                    <a:lnTo>
                      <a:pt x="32" y="50"/>
                    </a:lnTo>
                    <a:lnTo>
                      <a:pt x="32" y="51"/>
                    </a:lnTo>
                    <a:lnTo>
                      <a:pt x="32" y="50"/>
                    </a:lnTo>
                    <a:lnTo>
                      <a:pt x="32" y="51"/>
                    </a:lnTo>
                    <a:lnTo>
                      <a:pt x="33" y="51"/>
                    </a:lnTo>
                    <a:lnTo>
                      <a:pt x="33" y="50"/>
                    </a:lnTo>
                    <a:lnTo>
                      <a:pt x="33" y="51"/>
                    </a:lnTo>
                    <a:lnTo>
                      <a:pt x="33" y="50"/>
                    </a:lnTo>
                    <a:lnTo>
                      <a:pt x="33" y="51"/>
                    </a:lnTo>
                    <a:lnTo>
                      <a:pt x="33" y="50"/>
                    </a:lnTo>
                    <a:lnTo>
                      <a:pt x="33" y="51"/>
                    </a:lnTo>
                    <a:lnTo>
                      <a:pt x="33" y="51"/>
                    </a:lnTo>
                    <a:lnTo>
                      <a:pt x="33" y="50"/>
                    </a:lnTo>
                    <a:lnTo>
                      <a:pt x="33" y="51"/>
                    </a:lnTo>
                    <a:lnTo>
                      <a:pt x="33" y="50"/>
                    </a:lnTo>
                    <a:lnTo>
                      <a:pt x="33" y="51"/>
                    </a:lnTo>
                    <a:lnTo>
                      <a:pt x="33" y="50"/>
                    </a:lnTo>
                    <a:lnTo>
                      <a:pt x="33" y="51"/>
                    </a:lnTo>
                    <a:lnTo>
                      <a:pt x="34" y="51"/>
                    </a:lnTo>
                    <a:lnTo>
                      <a:pt x="34" y="50"/>
                    </a:lnTo>
                    <a:lnTo>
                      <a:pt x="34" y="51"/>
                    </a:lnTo>
                    <a:lnTo>
                      <a:pt x="34" y="50"/>
                    </a:lnTo>
                    <a:lnTo>
                      <a:pt x="34" y="51"/>
                    </a:lnTo>
                    <a:lnTo>
                      <a:pt x="34" y="50"/>
                    </a:lnTo>
                    <a:lnTo>
                      <a:pt x="34" y="50"/>
                    </a:lnTo>
                    <a:lnTo>
                      <a:pt x="34" y="51"/>
                    </a:lnTo>
                    <a:lnTo>
                      <a:pt x="34" y="50"/>
                    </a:lnTo>
                    <a:lnTo>
                      <a:pt x="34" y="51"/>
                    </a:lnTo>
                    <a:lnTo>
                      <a:pt x="34" y="50"/>
                    </a:lnTo>
                    <a:lnTo>
                      <a:pt x="34" y="51"/>
                    </a:lnTo>
                    <a:lnTo>
                      <a:pt x="34" y="50"/>
                    </a:lnTo>
                    <a:lnTo>
                      <a:pt x="34" y="51"/>
                    </a:lnTo>
                    <a:lnTo>
                      <a:pt x="34" y="50"/>
                    </a:lnTo>
                    <a:lnTo>
                      <a:pt x="34" y="51"/>
                    </a:lnTo>
                    <a:lnTo>
                      <a:pt x="34" y="51"/>
                    </a:lnTo>
                    <a:lnTo>
                      <a:pt x="34" y="50"/>
                    </a:lnTo>
                    <a:lnTo>
                      <a:pt x="34" y="51"/>
                    </a:lnTo>
                    <a:lnTo>
                      <a:pt x="35" y="51"/>
                    </a:lnTo>
                    <a:lnTo>
                      <a:pt x="35" y="50"/>
                    </a:lnTo>
                    <a:lnTo>
                      <a:pt x="35" y="51"/>
                    </a:lnTo>
                    <a:lnTo>
                      <a:pt x="35" y="51"/>
                    </a:lnTo>
                    <a:lnTo>
                      <a:pt x="35" y="51"/>
                    </a:lnTo>
                    <a:lnTo>
                      <a:pt x="35" y="51"/>
                    </a:lnTo>
                    <a:lnTo>
                      <a:pt x="36" y="51"/>
                    </a:lnTo>
                    <a:lnTo>
                      <a:pt x="36" y="50"/>
                    </a:lnTo>
                    <a:lnTo>
                      <a:pt x="36" y="50"/>
                    </a:lnTo>
                    <a:lnTo>
                      <a:pt x="36" y="49"/>
                    </a:lnTo>
                    <a:lnTo>
                      <a:pt x="36" y="50"/>
                    </a:lnTo>
                    <a:lnTo>
                      <a:pt x="36" y="50"/>
                    </a:lnTo>
                    <a:lnTo>
                      <a:pt x="36" y="49"/>
                    </a:lnTo>
                    <a:lnTo>
                      <a:pt x="37" y="50"/>
                    </a:lnTo>
                    <a:lnTo>
                      <a:pt x="37" y="49"/>
                    </a:lnTo>
                    <a:lnTo>
                      <a:pt x="37" y="50"/>
                    </a:lnTo>
                    <a:lnTo>
                      <a:pt x="37" y="50"/>
                    </a:lnTo>
                    <a:lnTo>
                      <a:pt x="37" y="51"/>
                    </a:lnTo>
                    <a:lnTo>
                      <a:pt x="37" y="50"/>
                    </a:lnTo>
                    <a:lnTo>
                      <a:pt x="37" y="50"/>
                    </a:lnTo>
                    <a:lnTo>
                      <a:pt x="37" y="51"/>
                    </a:lnTo>
                    <a:lnTo>
                      <a:pt x="37" y="50"/>
                    </a:lnTo>
                    <a:lnTo>
                      <a:pt x="37" y="51"/>
                    </a:lnTo>
                    <a:lnTo>
                      <a:pt x="37" y="50"/>
                    </a:lnTo>
                    <a:lnTo>
                      <a:pt x="37" y="51"/>
                    </a:lnTo>
                    <a:lnTo>
                      <a:pt x="37" y="50"/>
                    </a:lnTo>
                    <a:lnTo>
                      <a:pt x="37" y="51"/>
                    </a:lnTo>
                    <a:lnTo>
                      <a:pt x="37" y="50"/>
                    </a:lnTo>
                    <a:lnTo>
                      <a:pt x="37" y="51"/>
                    </a:lnTo>
                    <a:lnTo>
                      <a:pt x="37" y="50"/>
                    </a:lnTo>
                    <a:lnTo>
                      <a:pt x="37" y="51"/>
                    </a:lnTo>
                    <a:lnTo>
                      <a:pt x="37" y="50"/>
                    </a:lnTo>
                    <a:lnTo>
                      <a:pt x="38" y="51"/>
                    </a:lnTo>
                    <a:lnTo>
                      <a:pt x="38" y="51"/>
                    </a:lnTo>
                    <a:lnTo>
                      <a:pt x="38" y="50"/>
                    </a:lnTo>
                    <a:lnTo>
                      <a:pt x="38" y="51"/>
                    </a:lnTo>
                    <a:lnTo>
                      <a:pt x="38" y="51"/>
                    </a:lnTo>
                    <a:lnTo>
                      <a:pt x="38" y="51"/>
                    </a:lnTo>
                    <a:lnTo>
                      <a:pt x="38" y="51"/>
                    </a:lnTo>
                    <a:lnTo>
                      <a:pt x="38" y="51"/>
                    </a:lnTo>
                    <a:lnTo>
                      <a:pt x="39" y="51"/>
                    </a:lnTo>
                    <a:lnTo>
                      <a:pt x="39" y="50"/>
                    </a:lnTo>
                    <a:lnTo>
                      <a:pt x="39" y="51"/>
                    </a:lnTo>
                    <a:lnTo>
                      <a:pt x="40" y="51"/>
                    </a:lnTo>
                    <a:lnTo>
                      <a:pt x="40" y="51"/>
                    </a:lnTo>
                    <a:lnTo>
                      <a:pt x="40" y="51"/>
                    </a:lnTo>
                    <a:lnTo>
                      <a:pt x="40" y="51"/>
                    </a:lnTo>
                    <a:lnTo>
                      <a:pt x="40" y="51"/>
                    </a:lnTo>
                    <a:lnTo>
                      <a:pt x="40" y="51"/>
                    </a:lnTo>
                    <a:lnTo>
                      <a:pt x="40" y="51"/>
                    </a:lnTo>
                    <a:lnTo>
                      <a:pt x="40" y="51"/>
                    </a:lnTo>
                    <a:lnTo>
                      <a:pt x="40" y="51"/>
                    </a:lnTo>
                    <a:lnTo>
                      <a:pt x="40" y="51"/>
                    </a:lnTo>
                    <a:lnTo>
                      <a:pt x="40" y="51"/>
                    </a:lnTo>
                    <a:lnTo>
                      <a:pt x="40" y="51"/>
                    </a:lnTo>
                    <a:lnTo>
                      <a:pt x="40" y="51"/>
                    </a:lnTo>
                    <a:lnTo>
                      <a:pt x="40" y="51"/>
                    </a:lnTo>
                    <a:lnTo>
                      <a:pt x="41" y="51"/>
                    </a:lnTo>
                    <a:lnTo>
                      <a:pt x="41" y="51"/>
                    </a:lnTo>
                    <a:lnTo>
                      <a:pt x="41" y="51"/>
                    </a:lnTo>
                    <a:lnTo>
                      <a:pt x="41" y="51"/>
                    </a:lnTo>
                    <a:lnTo>
                      <a:pt x="41" y="51"/>
                    </a:lnTo>
                    <a:lnTo>
                      <a:pt x="41" y="51"/>
                    </a:lnTo>
                    <a:lnTo>
                      <a:pt x="41" y="51"/>
                    </a:lnTo>
                    <a:lnTo>
                      <a:pt x="41" y="51"/>
                    </a:lnTo>
                    <a:lnTo>
                      <a:pt x="41" y="51"/>
                    </a:lnTo>
                    <a:lnTo>
                      <a:pt x="41" y="51"/>
                    </a:lnTo>
                    <a:lnTo>
                      <a:pt x="41" y="51"/>
                    </a:lnTo>
                    <a:lnTo>
                      <a:pt x="41" y="51"/>
                    </a:lnTo>
                    <a:lnTo>
                      <a:pt x="41" y="51"/>
                    </a:lnTo>
                    <a:lnTo>
                      <a:pt x="41" y="51"/>
                    </a:lnTo>
                    <a:lnTo>
                      <a:pt x="41" y="51"/>
                    </a:lnTo>
                    <a:lnTo>
                      <a:pt x="41" y="51"/>
                    </a:lnTo>
                    <a:lnTo>
                      <a:pt x="41" y="51"/>
                    </a:lnTo>
                    <a:lnTo>
                      <a:pt x="41" y="51"/>
                    </a:lnTo>
                    <a:lnTo>
                      <a:pt x="41" y="51"/>
                    </a:lnTo>
                    <a:lnTo>
                      <a:pt x="42" y="51"/>
                    </a:lnTo>
                    <a:lnTo>
                      <a:pt x="42" y="51"/>
                    </a:lnTo>
                    <a:lnTo>
                      <a:pt x="42" y="51"/>
                    </a:lnTo>
                    <a:lnTo>
                      <a:pt x="42" y="51"/>
                    </a:lnTo>
                    <a:lnTo>
                      <a:pt x="42" y="51"/>
                    </a:lnTo>
                    <a:lnTo>
                      <a:pt x="42" y="51"/>
                    </a:lnTo>
                    <a:lnTo>
                      <a:pt x="42" y="51"/>
                    </a:lnTo>
                    <a:lnTo>
                      <a:pt x="42" y="51"/>
                    </a:lnTo>
                    <a:lnTo>
                      <a:pt x="42" y="51"/>
                    </a:lnTo>
                    <a:lnTo>
                      <a:pt x="42" y="51"/>
                    </a:lnTo>
                    <a:lnTo>
                      <a:pt x="42" y="51"/>
                    </a:lnTo>
                    <a:lnTo>
                      <a:pt x="43" y="51"/>
                    </a:lnTo>
                    <a:lnTo>
                      <a:pt x="43" y="51"/>
                    </a:lnTo>
                    <a:lnTo>
                      <a:pt x="43" y="51"/>
                    </a:lnTo>
                    <a:lnTo>
                      <a:pt x="43" y="51"/>
                    </a:lnTo>
                    <a:lnTo>
                      <a:pt x="43" y="51"/>
                    </a:lnTo>
                    <a:lnTo>
                      <a:pt x="43"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4" y="51"/>
                    </a:lnTo>
                    <a:lnTo>
                      <a:pt x="45" y="51"/>
                    </a:lnTo>
                    <a:lnTo>
                      <a:pt x="45" y="51"/>
                    </a:lnTo>
                    <a:lnTo>
                      <a:pt x="45" y="51"/>
                    </a:lnTo>
                    <a:lnTo>
                      <a:pt x="45" y="51"/>
                    </a:lnTo>
                    <a:lnTo>
                      <a:pt x="45" y="51"/>
                    </a:lnTo>
                    <a:lnTo>
                      <a:pt x="45" y="51"/>
                    </a:lnTo>
                    <a:lnTo>
                      <a:pt x="45" y="51"/>
                    </a:lnTo>
                    <a:lnTo>
                      <a:pt x="45" y="51"/>
                    </a:lnTo>
                    <a:lnTo>
                      <a:pt x="45" y="51"/>
                    </a:lnTo>
                    <a:lnTo>
                      <a:pt x="45" y="51"/>
                    </a:lnTo>
                    <a:lnTo>
                      <a:pt x="45" y="51"/>
                    </a:lnTo>
                    <a:lnTo>
                      <a:pt x="45" y="51"/>
                    </a:lnTo>
                    <a:lnTo>
                      <a:pt x="45" y="51"/>
                    </a:lnTo>
                    <a:lnTo>
                      <a:pt x="45" y="51"/>
                    </a:lnTo>
                    <a:lnTo>
                      <a:pt x="45" y="51"/>
                    </a:lnTo>
                    <a:lnTo>
                      <a:pt x="45" y="51"/>
                    </a:lnTo>
                    <a:lnTo>
                      <a:pt x="45" y="51"/>
                    </a:lnTo>
                    <a:lnTo>
                      <a:pt x="45" y="51"/>
                    </a:lnTo>
                    <a:lnTo>
                      <a:pt x="46" y="51"/>
                    </a:lnTo>
                    <a:lnTo>
                      <a:pt x="46" y="51"/>
                    </a:lnTo>
                    <a:lnTo>
                      <a:pt x="46" y="51"/>
                    </a:lnTo>
                    <a:lnTo>
                      <a:pt x="46" y="51"/>
                    </a:lnTo>
                    <a:lnTo>
                      <a:pt x="46" y="51"/>
                    </a:lnTo>
                    <a:lnTo>
                      <a:pt x="46" y="51"/>
                    </a:lnTo>
                    <a:lnTo>
                      <a:pt x="46" y="51"/>
                    </a:lnTo>
                    <a:lnTo>
                      <a:pt x="46" y="51"/>
                    </a:lnTo>
                    <a:lnTo>
                      <a:pt x="46" y="51"/>
                    </a:lnTo>
                    <a:lnTo>
                      <a:pt x="46" y="51"/>
                    </a:lnTo>
                    <a:lnTo>
                      <a:pt x="46" y="51"/>
                    </a:lnTo>
                    <a:lnTo>
                      <a:pt x="46" y="51"/>
                    </a:lnTo>
                    <a:lnTo>
                      <a:pt x="46" y="51"/>
                    </a:lnTo>
                    <a:lnTo>
                      <a:pt x="46" y="51"/>
                    </a:lnTo>
                    <a:lnTo>
                      <a:pt x="46" y="51"/>
                    </a:lnTo>
                    <a:lnTo>
                      <a:pt x="47" y="51"/>
                    </a:lnTo>
                    <a:lnTo>
                      <a:pt x="47" y="51"/>
                    </a:lnTo>
                    <a:lnTo>
                      <a:pt x="47" y="51"/>
                    </a:lnTo>
                    <a:lnTo>
                      <a:pt x="47" y="51"/>
                    </a:lnTo>
                    <a:lnTo>
                      <a:pt x="47" y="50"/>
                    </a:lnTo>
                    <a:lnTo>
                      <a:pt x="47" y="51"/>
                    </a:lnTo>
                    <a:lnTo>
                      <a:pt x="47" y="50"/>
                    </a:lnTo>
                    <a:lnTo>
                      <a:pt x="47" y="51"/>
                    </a:lnTo>
                    <a:lnTo>
                      <a:pt x="47" y="50"/>
                    </a:lnTo>
                    <a:lnTo>
                      <a:pt x="47" y="51"/>
                    </a:lnTo>
                  </a:path>
                </a:pathLst>
              </a:custGeom>
              <a:noFill/>
              <a:ln w="0">
                <a:solidFill>
                  <a:srgbClr val="FFFF66"/>
                </a:solidFill>
                <a:prstDash val="solid"/>
                <a:round/>
                <a:headEnd/>
                <a:tailEnd/>
              </a:ln>
            </p:spPr>
            <p:txBody>
              <a:bodyPr/>
              <a:lstStyle/>
              <a:p>
                <a:endParaRPr lang="en-GB"/>
              </a:p>
            </p:txBody>
          </p:sp>
          <p:sp>
            <p:nvSpPr>
              <p:cNvPr id="214055" name="Freeform 39"/>
              <p:cNvSpPr>
                <a:spLocks/>
              </p:cNvSpPr>
              <p:nvPr/>
            </p:nvSpPr>
            <p:spPr bwMode="auto">
              <a:xfrm>
                <a:off x="-100" y="2370"/>
                <a:ext cx="328" cy="18"/>
              </a:xfrm>
              <a:custGeom>
                <a:avLst/>
                <a:gdLst/>
                <a:ahLst/>
                <a:cxnLst>
                  <a:cxn ang="0">
                    <a:pos x="1" y="1"/>
                  </a:cxn>
                  <a:cxn ang="0">
                    <a:pos x="1" y="1"/>
                  </a:cxn>
                  <a:cxn ang="0">
                    <a:pos x="2" y="1"/>
                  </a:cxn>
                  <a:cxn ang="0">
                    <a:pos x="2" y="1"/>
                  </a:cxn>
                  <a:cxn ang="0">
                    <a:pos x="4" y="1"/>
                  </a:cxn>
                  <a:cxn ang="0">
                    <a:pos x="4" y="2"/>
                  </a:cxn>
                  <a:cxn ang="0">
                    <a:pos x="5" y="1"/>
                  </a:cxn>
                  <a:cxn ang="0">
                    <a:pos x="6" y="2"/>
                  </a:cxn>
                  <a:cxn ang="0">
                    <a:pos x="7" y="2"/>
                  </a:cxn>
                  <a:cxn ang="0">
                    <a:pos x="7" y="1"/>
                  </a:cxn>
                  <a:cxn ang="0">
                    <a:pos x="8" y="2"/>
                  </a:cxn>
                  <a:cxn ang="0">
                    <a:pos x="9" y="1"/>
                  </a:cxn>
                  <a:cxn ang="0">
                    <a:pos x="9" y="1"/>
                  </a:cxn>
                  <a:cxn ang="0">
                    <a:pos x="10" y="1"/>
                  </a:cxn>
                  <a:cxn ang="0">
                    <a:pos x="10" y="1"/>
                  </a:cxn>
                  <a:cxn ang="0">
                    <a:pos x="11" y="2"/>
                  </a:cxn>
                  <a:cxn ang="0">
                    <a:pos x="12" y="1"/>
                  </a:cxn>
                  <a:cxn ang="0">
                    <a:pos x="12" y="1"/>
                  </a:cxn>
                  <a:cxn ang="0">
                    <a:pos x="13" y="1"/>
                  </a:cxn>
                  <a:cxn ang="0">
                    <a:pos x="13" y="1"/>
                  </a:cxn>
                  <a:cxn ang="0">
                    <a:pos x="14" y="1"/>
                  </a:cxn>
                  <a:cxn ang="0">
                    <a:pos x="14" y="1"/>
                  </a:cxn>
                  <a:cxn ang="0">
                    <a:pos x="14" y="1"/>
                  </a:cxn>
                  <a:cxn ang="0">
                    <a:pos x="15" y="1"/>
                  </a:cxn>
                  <a:cxn ang="0">
                    <a:pos x="16" y="2"/>
                  </a:cxn>
                  <a:cxn ang="0">
                    <a:pos x="16" y="1"/>
                  </a:cxn>
                  <a:cxn ang="0">
                    <a:pos x="17" y="1"/>
                  </a:cxn>
                  <a:cxn ang="0">
                    <a:pos x="18" y="2"/>
                  </a:cxn>
                  <a:cxn ang="0">
                    <a:pos x="19" y="1"/>
                  </a:cxn>
                  <a:cxn ang="0">
                    <a:pos x="20" y="1"/>
                  </a:cxn>
                  <a:cxn ang="0">
                    <a:pos x="21" y="1"/>
                  </a:cxn>
                  <a:cxn ang="0">
                    <a:pos x="22" y="1"/>
                  </a:cxn>
                  <a:cxn ang="0">
                    <a:pos x="22" y="1"/>
                  </a:cxn>
                  <a:cxn ang="0">
                    <a:pos x="23" y="1"/>
                  </a:cxn>
                  <a:cxn ang="0">
                    <a:pos x="24" y="1"/>
                  </a:cxn>
                  <a:cxn ang="0">
                    <a:pos x="24" y="1"/>
                  </a:cxn>
                  <a:cxn ang="0">
                    <a:pos x="24" y="1"/>
                  </a:cxn>
                  <a:cxn ang="0">
                    <a:pos x="25" y="1"/>
                  </a:cxn>
                  <a:cxn ang="0">
                    <a:pos x="26" y="1"/>
                  </a:cxn>
                  <a:cxn ang="0">
                    <a:pos x="27" y="1"/>
                  </a:cxn>
                  <a:cxn ang="0">
                    <a:pos x="28" y="1"/>
                  </a:cxn>
                  <a:cxn ang="0">
                    <a:pos x="28" y="1"/>
                  </a:cxn>
                  <a:cxn ang="0">
                    <a:pos x="29" y="2"/>
                  </a:cxn>
                  <a:cxn ang="0">
                    <a:pos x="29" y="1"/>
                  </a:cxn>
                  <a:cxn ang="0">
                    <a:pos x="30" y="1"/>
                  </a:cxn>
                  <a:cxn ang="0">
                    <a:pos x="30" y="1"/>
                  </a:cxn>
                  <a:cxn ang="0">
                    <a:pos x="30" y="2"/>
                  </a:cxn>
                  <a:cxn ang="0">
                    <a:pos x="32" y="1"/>
                  </a:cxn>
                  <a:cxn ang="0">
                    <a:pos x="32" y="2"/>
                  </a:cxn>
                  <a:cxn ang="0">
                    <a:pos x="33" y="1"/>
                  </a:cxn>
                  <a:cxn ang="0">
                    <a:pos x="33" y="2"/>
                  </a:cxn>
                  <a:cxn ang="0">
                    <a:pos x="34" y="1"/>
                  </a:cxn>
                  <a:cxn ang="0">
                    <a:pos x="35" y="1"/>
                  </a:cxn>
                  <a:cxn ang="0">
                    <a:pos x="35" y="1"/>
                  </a:cxn>
                  <a:cxn ang="0">
                    <a:pos x="36" y="2"/>
                  </a:cxn>
                  <a:cxn ang="0">
                    <a:pos x="38" y="2"/>
                  </a:cxn>
                  <a:cxn ang="0">
                    <a:pos x="38" y="2"/>
                  </a:cxn>
                  <a:cxn ang="0">
                    <a:pos x="39" y="2"/>
                  </a:cxn>
                  <a:cxn ang="0">
                    <a:pos x="39" y="2"/>
                  </a:cxn>
                  <a:cxn ang="0">
                    <a:pos x="40" y="2"/>
                  </a:cxn>
                  <a:cxn ang="0">
                    <a:pos x="40" y="2"/>
                  </a:cxn>
                </a:cxnLst>
                <a:rect l="0" t="0" r="r" b="b"/>
                <a:pathLst>
                  <a:path w="41" h="2">
                    <a:moveTo>
                      <a:pt x="0" y="1"/>
                    </a:move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2"/>
                    </a:lnTo>
                    <a:lnTo>
                      <a:pt x="3" y="1"/>
                    </a:lnTo>
                    <a:lnTo>
                      <a:pt x="4" y="1"/>
                    </a:lnTo>
                    <a:lnTo>
                      <a:pt x="4" y="2"/>
                    </a:lnTo>
                    <a:lnTo>
                      <a:pt x="4" y="1"/>
                    </a:lnTo>
                    <a:lnTo>
                      <a:pt x="4" y="1"/>
                    </a:lnTo>
                    <a:lnTo>
                      <a:pt x="4" y="2"/>
                    </a:lnTo>
                    <a:lnTo>
                      <a:pt x="4" y="1"/>
                    </a:lnTo>
                    <a:lnTo>
                      <a:pt x="4" y="1"/>
                    </a:lnTo>
                    <a:lnTo>
                      <a:pt x="4" y="2"/>
                    </a:lnTo>
                    <a:lnTo>
                      <a:pt x="4" y="1"/>
                    </a:lnTo>
                    <a:lnTo>
                      <a:pt x="4" y="1"/>
                    </a:lnTo>
                    <a:lnTo>
                      <a:pt x="4" y="2"/>
                    </a:lnTo>
                    <a:lnTo>
                      <a:pt x="4" y="1"/>
                    </a:lnTo>
                    <a:lnTo>
                      <a:pt x="5" y="1"/>
                    </a:lnTo>
                    <a:lnTo>
                      <a:pt x="5" y="2"/>
                    </a:lnTo>
                    <a:lnTo>
                      <a:pt x="5" y="1"/>
                    </a:lnTo>
                    <a:lnTo>
                      <a:pt x="5" y="1"/>
                    </a:lnTo>
                    <a:lnTo>
                      <a:pt x="5" y="2"/>
                    </a:lnTo>
                    <a:lnTo>
                      <a:pt x="5" y="1"/>
                    </a:lnTo>
                    <a:lnTo>
                      <a:pt x="5" y="1"/>
                    </a:lnTo>
                    <a:lnTo>
                      <a:pt x="5" y="2"/>
                    </a:lnTo>
                    <a:lnTo>
                      <a:pt x="5" y="1"/>
                    </a:lnTo>
                    <a:lnTo>
                      <a:pt x="5" y="2"/>
                    </a:lnTo>
                    <a:lnTo>
                      <a:pt x="6" y="2"/>
                    </a:lnTo>
                    <a:lnTo>
                      <a:pt x="6" y="2"/>
                    </a:lnTo>
                    <a:lnTo>
                      <a:pt x="6" y="2"/>
                    </a:lnTo>
                    <a:lnTo>
                      <a:pt x="6" y="2"/>
                    </a:lnTo>
                    <a:lnTo>
                      <a:pt x="6" y="2"/>
                    </a:lnTo>
                    <a:lnTo>
                      <a:pt x="6" y="2"/>
                    </a:lnTo>
                    <a:lnTo>
                      <a:pt x="6" y="2"/>
                    </a:lnTo>
                    <a:moveTo>
                      <a:pt x="6" y="2"/>
                    </a:moveTo>
                    <a:lnTo>
                      <a:pt x="6" y="2"/>
                    </a:lnTo>
                    <a:lnTo>
                      <a:pt x="6" y="2"/>
                    </a:lnTo>
                    <a:lnTo>
                      <a:pt x="6" y="1"/>
                    </a:lnTo>
                    <a:lnTo>
                      <a:pt x="6" y="2"/>
                    </a:lnTo>
                    <a:lnTo>
                      <a:pt x="6" y="1"/>
                    </a:lnTo>
                    <a:lnTo>
                      <a:pt x="7" y="2"/>
                    </a:lnTo>
                    <a:lnTo>
                      <a:pt x="7" y="1"/>
                    </a:lnTo>
                    <a:lnTo>
                      <a:pt x="7" y="2"/>
                    </a:lnTo>
                    <a:lnTo>
                      <a:pt x="7" y="2"/>
                    </a:lnTo>
                    <a:lnTo>
                      <a:pt x="7" y="1"/>
                    </a:lnTo>
                    <a:lnTo>
                      <a:pt x="7" y="2"/>
                    </a:lnTo>
                    <a:lnTo>
                      <a:pt x="7" y="2"/>
                    </a:lnTo>
                    <a:lnTo>
                      <a:pt x="7" y="1"/>
                    </a:lnTo>
                    <a:lnTo>
                      <a:pt x="7" y="2"/>
                    </a:lnTo>
                    <a:lnTo>
                      <a:pt x="7" y="2"/>
                    </a:lnTo>
                    <a:lnTo>
                      <a:pt x="7" y="1"/>
                    </a:lnTo>
                    <a:lnTo>
                      <a:pt x="7" y="2"/>
                    </a:lnTo>
                    <a:lnTo>
                      <a:pt x="7" y="2"/>
                    </a:lnTo>
                    <a:lnTo>
                      <a:pt x="7" y="1"/>
                    </a:lnTo>
                    <a:lnTo>
                      <a:pt x="7" y="2"/>
                    </a:lnTo>
                    <a:lnTo>
                      <a:pt x="7" y="1"/>
                    </a:lnTo>
                    <a:lnTo>
                      <a:pt x="7" y="1"/>
                    </a:lnTo>
                    <a:lnTo>
                      <a:pt x="7" y="2"/>
                    </a:lnTo>
                    <a:lnTo>
                      <a:pt x="7" y="1"/>
                    </a:lnTo>
                    <a:lnTo>
                      <a:pt x="7" y="2"/>
                    </a:lnTo>
                    <a:lnTo>
                      <a:pt x="7" y="2"/>
                    </a:lnTo>
                    <a:lnTo>
                      <a:pt x="7" y="1"/>
                    </a:lnTo>
                    <a:lnTo>
                      <a:pt x="7" y="2"/>
                    </a:lnTo>
                    <a:lnTo>
                      <a:pt x="8" y="2"/>
                    </a:lnTo>
                    <a:lnTo>
                      <a:pt x="8" y="1"/>
                    </a:lnTo>
                    <a:lnTo>
                      <a:pt x="8" y="2"/>
                    </a:lnTo>
                    <a:lnTo>
                      <a:pt x="8" y="1"/>
                    </a:lnTo>
                    <a:lnTo>
                      <a:pt x="8" y="1"/>
                    </a:lnTo>
                    <a:lnTo>
                      <a:pt x="8" y="1"/>
                    </a:lnTo>
                    <a:lnTo>
                      <a:pt x="8" y="1"/>
                    </a:lnTo>
                    <a:lnTo>
                      <a:pt x="8" y="1"/>
                    </a:lnTo>
                    <a:lnTo>
                      <a:pt x="8"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9" y="1"/>
                    </a:lnTo>
                    <a:lnTo>
                      <a:pt x="10" y="1"/>
                    </a:lnTo>
                    <a:lnTo>
                      <a:pt x="10" y="1"/>
                    </a:lnTo>
                    <a:lnTo>
                      <a:pt x="10" y="1"/>
                    </a:lnTo>
                    <a:lnTo>
                      <a:pt x="10" y="1"/>
                    </a:lnTo>
                    <a:lnTo>
                      <a:pt x="10" y="1"/>
                    </a:lnTo>
                    <a:lnTo>
                      <a:pt x="10" y="1"/>
                    </a:lnTo>
                    <a:lnTo>
                      <a:pt x="10" y="1"/>
                    </a:lnTo>
                    <a:lnTo>
                      <a:pt x="10" y="1"/>
                    </a:lnTo>
                    <a:lnTo>
                      <a:pt x="10" y="1"/>
                    </a:lnTo>
                    <a:lnTo>
                      <a:pt x="10" y="1"/>
                    </a:lnTo>
                    <a:lnTo>
                      <a:pt x="10" y="1"/>
                    </a:lnTo>
                    <a:lnTo>
                      <a:pt x="10" y="1"/>
                    </a:lnTo>
                    <a:lnTo>
                      <a:pt x="10" y="1"/>
                    </a:lnTo>
                    <a:lnTo>
                      <a:pt x="10" y="2"/>
                    </a:lnTo>
                    <a:lnTo>
                      <a:pt x="10" y="1"/>
                    </a:lnTo>
                    <a:lnTo>
                      <a:pt x="10" y="2"/>
                    </a:lnTo>
                    <a:lnTo>
                      <a:pt x="11" y="2"/>
                    </a:lnTo>
                    <a:lnTo>
                      <a:pt x="11" y="1"/>
                    </a:lnTo>
                    <a:lnTo>
                      <a:pt x="11" y="2"/>
                    </a:lnTo>
                    <a:lnTo>
                      <a:pt x="11" y="1"/>
                    </a:lnTo>
                    <a:lnTo>
                      <a:pt x="11" y="2"/>
                    </a:lnTo>
                    <a:lnTo>
                      <a:pt x="11" y="2"/>
                    </a:lnTo>
                    <a:lnTo>
                      <a:pt x="11" y="1"/>
                    </a:lnTo>
                    <a:lnTo>
                      <a:pt x="11" y="2"/>
                    </a:lnTo>
                    <a:lnTo>
                      <a:pt x="11" y="2"/>
                    </a:lnTo>
                    <a:lnTo>
                      <a:pt x="11" y="1"/>
                    </a:lnTo>
                    <a:lnTo>
                      <a:pt x="11" y="2"/>
                    </a:lnTo>
                    <a:lnTo>
                      <a:pt x="11" y="1"/>
                    </a:lnTo>
                    <a:lnTo>
                      <a:pt x="11" y="2"/>
                    </a:lnTo>
                    <a:lnTo>
                      <a:pt x="11" y="1"/>
                    </a:lnTo>
                    <a:lnTo>
                      <a:pt x="11" y="2"/>
                    </a:lnTo>
                    <a:lnTo>
                      <a:pt x="11" y="1"/>
                    </a:lnTo>
                    <a:lnTo>
                      <a:pt x="11" y="2"/>
                    </a:lnTo>
                    <a:lnTo>
                      <a:pt x="12" y="2"/>
                    </a:lnTo>
                    <a:lnTo>
                      <a:pt x="12" y="1"/>
                    </a:lnTo>
                    <a:lnTo>
                      <a:pt x="12" y="2"/>
                    </a:lnTo>
                    <a:lnTo>
                      <a:pt x="12" y="1"/>
                    </a:lnTo>
                    <a:lnTo>
                      <a:pt x="12" y="2"/>
                    </a:lnTo>
                    <a:lnTo>
                      <a:pt x="12" y="1"/>
                    </a:lnTo>
                    <a:lnTo>
                      <a:pt x="12" y="2"/>
                    </a:lnTo>
                    <a:lnTo>
                      <a:pt x="12" y="1"/>
                    </a:lnTo>
                    <a:lnTo>
                      <a:pt x="12" y="1"/>
                    </a:lnTo>
                    <a:lnTo>
                      <a:pt x="12" y="2"/>
                    </a:lnTo>
                    <a:lnTo>
                      <a:pt x="12" y="1"/>
                    </a:lnTo>
                    <a:lnTo>
                      <a:pt x="12" y="1"/>
                    </a:lnTo>
                    <a:lnTo>
                      <a:pt x="12" y="2"/>
                    </a:lnTo>
                    <a:lnTo>
                      <a:pt x="12" y="1"/>
                    </a:lnTo>
                    <a:lnTo>
                      <a:pt x="12" y="2"/>
                    </a:lnTo>
                    <a:lnTo>
                      <a:pt x="12" y="1"/>
                    </a:lnTo>
                    <a:lnTo>
                      <a:pt x="12" y="2"/>
                    </a:lnTo>
                    <a:lnTo>
                      <a:pt x="12" y="1"/>
                    </a:lnTo>
                    <a:lnTo>
                      <a:pt x="12" y="1"/>
                    </a:lnTo>
                    <a:lnTo>
                      <a:pt x="12" y="2"/>
                    </a:lnTo>
                    <a:lnTo>
                      <a:pt x="12" y="1"/>
                    </a:lnTo>
                    <a:lnTo>
                      <a:pt x="13" y="1"/>
                    </a:lnTo>
                    <a:lnTo>
                      <a:pt x="13" y="2"/>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3"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5" y="1"/>
                    </a:lnTo>
                    <a:lnTo>
                      <a:pt x="15" y="2"/>
                    </a:lnTo>
                    <a:lnTo>
                      <a:pt x="15" y="1"/>
                    </a:lnTo>
                    <a:lnTo>
                      <a:pt x="15" y="2"/>
                    </a:lnTo>
                    <a:moveTo>
                      <a:pt x="15" y="2"/>
                    </a:moveTo>
                    <a:lnTo>
                      <a:pt x="15" y="1"/>
                    </a:lnTo>
                    <a:lnTo>
                      <a:pt x="15" y="2"/>
                    </a:lnTo>
                    <a:lnTo>
                      <a:pt x="15" y="1"/>
                    </a:lnTo>
                    <a:lnTo>
                      <a:pt x="15" y="1"/>
                    </a:lnTo>
                    <a:lnTo>
                      <a:pt x="15" y="2"/>
                    </a:lnTo>
                    <a:moveTo>
                      <a:pt x="15" y="2"/>
                    </a:moveTo>
                    <a:lnTo>
                      <a:pt x="15" y="1"/>
                    </a:lnTo>
                    <a:lnTo>
                      <a:pt x="15" y="2"/>
                    </a:lnTo>
                    <a:lnTo>
                      <a:pt x="15" y="1"/>
                    </a:lnTo>
                    <a:lnTo>
                      <a:pt x="16" y="2"/>
                    </a:lnTo>
                    <a:moveTo>
                      <a:pt x="16" y="2"/>
                    </a:moveTo>
                    <a:lnTo>
                      <a:pt x="16" y="1"/>
                    </a:lnTo>
                    <a:lnTo>
                      <a:pt x="16" y="2"/>
                    </a:lnTo>
                    <a:moveTo>
                      <a:pt x="16" y="2"/>
                    </a:moveTo>
                    <a:lnTo>
                      <a:pt x="16" y="1"/>
                    </a:lnTo>
                    <a:lnTo>
                      <a:pt x="16" y="2"/>
                    </a:lnTo>
                    <a:lnTo>
                      <a:pt x="16" y="1"/>
                    </a:lnTo>
                    <a:lnTo>
                      <a:pt x="16" y="2"/>
                    </a:lnTo>
                    <a:moveTo>
                      <a:pt x="16" y="2"/>
                    </a:moveTo>
                    <a:lnTo>
                      <a:pt x="16" y="1"/>
                    </a:lnTo>
                    <a:lnTo>
                      <a:pt x="16" y="1"/>
                    </a:lnTo>
                    <a:lnTo>
                      <a:pt x="16" y="1"/>
                    </a:lnTo>
                    <a:lnTo>
                      <a:pt x="17" y="1"/>
                    </a:lnTo>
                    <a:lnTo>
                      <a:pt x="17" y="1"/>
                    </a:lnTo>
                    <a:lnTo>
                      <a:pt x="17" y="1"/>
                    </a:lnTo>
                    <a:lnTo>
                      <a:pt x="17" y="1"/>
                    </a:lnTo>
                    <a:lnTo>
                      <a:pt x="17" y="1"/>
                    </a:lnTo>
                    <a:lnTo>
                      <a:pt x="17" y="1"/>
                    </a:lnTo>
                    <a:lnTo>
                      <a:pt x="17" y="1"/>
                    </a:lnTo>
                    <a:lnTo>
                      <a:pt x="17" y="1"/>
                    </a:lnTo>
                    <a:lnTo>
                      <a:pt x="17" y="1"/>
                    </a:lnTo>
                    <a:lnTo>
                      <a:pt x="17" y="1"/>
                    </a:lnTo>
                    <a:lnTo>
                      <a:pt x="17" y="1"/>
                    </a:lnTo>
                    <a:lnTo>
                      <a:pt x="17" y="1"/>
                    </a:lnTo>
                    <a:lnTo>
                      <a:pt x="17" y="1"/>
                    </a:lnTo>
                    <a:lnTo>
                      <a:pt x="17" y="1"/>
                    </a:lnTo>
                    <a:lnTo>
                      <a:pt x="17" y="1"/>
                    </a:lnTo>
                    <a:lnTo>
                      <a:pt x="17" y="2"/>
                    </a:lnTo>
                    <a:lnTo>
                      <a:pt x="17" y="1"/>
                    </a:lnTo>
                    <a:lnTo>
                      <a:pt x="18" y="1"/>
                    </a:lnTo>
                    <a:lnTo>
                      <a:pt x="18" y="2"/>
                    </a:lnTo>
                    <a:lnTo>
                      <a:pt x="18" y="1"/>
                    </a:lnTo>
                    <a:lnTo>
                      <a:pt x="18" y="2"/>
                    </a:lnTo>
                    <a:lnTo>
                      <a:pt x="18" y="1"/>
                    </a:lnTo>
                    <a:lnTo>
                      <a:pt x="18" y="2"/>
                    </a:lnTo>
                    <a:lnTo>
                      <a:pt x="18" y="1"/>
                    </a:lnTo>
                    <a:lnTo>
                      <a:pt x="18" y="1"/>
                    </a:lnTo>
                    <a:lnTo>
                      <a:pt x="18" y="2"/>
                    </a:lnTo>
                    <a:lnTo>
                      <a:pt x="18" y="1"/>
                    </a:lnTo>
                    <a:lnTo>
                      <a:pt x="19" y="2"/>
                    </a:lnTo>
                    <a:lnTo>
                      <a:pt x="19" y="1"/>
                    </a:lnTo>
                    <a:lnTo>
                      <a:pt x="19" y="1"/>
                    </a:lnTo>
                    <a:lnTo>
                      <a:pt x="19" y="2"/>
                    </a:lnTo>
                    <a:lnTo>
                      <a:pt x="19" y="1"/>
                    </a:lnTo>
                    <a:lnTo>
                      <a:pt x="19" y="1"/>
                    </a:lnTo>
                    <a:lnTo>
                      <a:pt x="19" y="1"/>
                    </a:lnTo>
                    <a:lnTo>
                      <a:pt x="19" y="1"/>
                    </a:lnTo>
                    <a:lnTo>
                      <a:pt x="20" y="1"/>
                    </a:lnTo>
                    <a:lnTo>
                      <a:pt x="20" y="1"/>
                    </a:lnTo>
                    <a:lnTo>
                      <a:pt x="20" y="1"/>
                    </a:lnTo>
                    <a:lnTo>
                      <a:pt x="20" y="1"/>
                    </a:lnTo>
                    <a:lnTo>
                      <a:pt x="21" y="1"/>
                    </a:lnTo>
                    <a:lnTo>
                      <a:pt x="21" y="1"/>
                    </a:lnTo>
                    <a:lnTo>
                      <a:pt x="21" y="1"/>
                    </a:lnTo>
                    <a:lnTo>
                      <a:pt x="21" y="1"/>
                    </a:lnTo>
                    <a:lnTo>
                      <a:pt x="21" y="1"/>
                    </a:lnTo>
                    <a:lnTo>
                      <a:pt x="21" y="1"/>
                    </a:lnTo>
                    <a:lnTo>
                      <a:pt x="21" y="1"/>
                    </a:lnTo>
                    <a:lnTo>
                      <a:pt x="21" y="1"/>
                    </a:lnTo>
                    <a:lnTo>
                      <a:pt x="21" y="0"/>
                    </a:lnTo>
                    <a:lnTo>
                      <a:pt x="21" y="1"/>
                    </a:lnTo>
                    <a:lnTo>
                      <a:pt x="21" y="1"/>
                    </a:lnTo>
                    <a:lnTo>
                      <a:pt x="21" y="0"/>
                    </a:lnTo>
                    <a:lnTo>
                      <a:pt x="21" y="1"/>
                    </a:lnTo>
                    <a:lnTo>
                      <a:pt x="22" y="1"/>
                    </a:lnTo>
                    <a:lnTo>
                      <a:pt x="22" y="0"/>
                    </a:lnTo>
                    <a:lnTo>
                      <a:pt x="22" y="1"/>
                    </a:lnTo>
                    <a:lnTo>
                      <a:pt x="22" y="0"/>
                    </a:lnTo>
                    <a:lnTo>
                      <a:pt x="22" y="1"/>
                    </a:lnTo>
                    <a:lnTo>
                      <a:pt x="22" y="0"/>
                    </a:lnTo>
                    <a:lnTo>
                      <a:pt x="22" y="1"/>
                    </a:lnTo>
                    <a:lnTo>
                      <a:pt x="22" y="1"/>
                    </a:lnTo>
                    <a:lnTo>
                      <a:pt x="22" y="0"/>
                    </a:lnTo>
                    <a:lnTo>
                      <a:pt x="22" y="1"/>
                    </a:lnTo>
                    <a:lnTo>
                      <a:pt x="22" y="0"/>
                    </a:lnTo>
                    <a:lnTo>
                      <a:pt x="22" y="0"/>
                    </a:lnTo>
                    <a:lnTo>
                      <a:pt x="22" y="1"/>
                    </a:lnTo>
                    <a:lnTo>
                      <a:pt x="22" y="0"/>
                    </a:lnTo>
                    <a:lnTo>
                      <a:pt x="22" y="1"/>
                    </a:lnTo>
                    <a:lnTo>
                      <a:pt x="22" y="0"/>
                    </a:lnTo>
                    <a:lnTo>
                      <a:pt x="22" y="1"/>
                    </a:lnTo>
                    <a:lnTo>
                      <a:pt x="22" y="1"/>
                    </a:lnTo>
                    <a:lnTo>
                      <a:pt x="22" y="0"/>
                    </a:lnTo>
                    <a:lnTo>
                      <a:pt x="22" y="1"/>
                    </a:lnTo>
                    <a:lnTo>
                      <a:pt x="23" y="1"/>
                    </a:lnTo>
                    <a:lnTo>
                      <a:pt x="23" y="0"/>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4" y="1"/>
                    </a:lnTo>
                    <a:lnTo>
                      <a:pt x="25" y="1"/>
                    </a:lnTo>
                    <a:lnTo>
                      <a:pt x="25" y="1"/>
                    </a:lnTo>
                    <a:lnTo>
                      <a:pt x="25" y="1"/>
                    </a:lnTo>
                    <a:lnTo>
                      <a:pt x="25" y="1"/>
                    </a:lnTo>
                    <a:lnTo>
                      <a:pt x="25" y="1"/>
                    </a:lnTo>
                    <a:lnTo>
                      <a:pt x="25" y="1"/>
                    </a:lnTo>
                    <a:lnTo>
                      <a:pt x="25" y="1"/>
                    </a:lnTo>
                    <a:lnTo>
                      <a:pt x="25" y="1"/>
                    </a:lnTo>
                    <a:lnTo>
                      <a:pt x="25" y="1"/>
                    </a:lnTo>
                    <a:lnTo>
                      <a:pt x="25" y="1"/>
                    </a:lnTo>
                    <a:lnTo>
                      <a:pt x="25" y="1"/>
                    </a:lnTo>
                    <a:lnTo>
                      <a:pt x="26" y="2"/>
                    </a:lnTo>
                    <a:lnTo>
                      <a:pt x="26" y="1"/>
                    </a:lnTo>
                    <a:lnTo>
                      <a:pt x="26" y="1"/>
                    </a:lnTo>
                    <a:lnTo>
                      <a:pt x="26" y="2"/>
                    </a:lnTo>
                    <a:lnTo>
                      <a:pt x="26" y="1"/>
                    </a:lnTo>
                    <a:lnTo>
                      <a:pt x="26" y="2"/>
                    </a:lnTo>
                    <a:lnTo>
                      <a:pt x="26" y="1"/>
                    </a:lnTo>
                    <a:lnTo>
                      <a:pt x="26" y="2"/>
                    </a:lnTo>
                    <a:lnTo>
                      <a:pt x="26" y="1"/>
                    </a:lnTo>
                    <a:lnTo>
                      <a:pt x="26" y="1"/>
                    </a:lnTo>
                    <a:lnTo>
                      <a:pt x="26" y="2"/>
                    </a:lnTo>
                    <a:lnTo>
                      <a:pt x="26" y="1"/>
                    </a:lnTo>
                    <a:lnTo>
                      <a:pt x="27" y="1"/>
                    </a:lnTo>
                    <a:lnTo>
                      <a:pt x="27" y="2"/>
                    </a:lnTo>
                    <a:lnTo>
                      <a:pt x="27" y="1"/>
                    </a:lnTo>
                    <a:lnTo>
                      <a:pt x="27" y="1"/>
                    </a:lnTo>
                    <a:lnTo>
                      <a:pt x="27" y="2"/>
                    </a:lnTo>
                    <a:lnTo>
                      <a:pt x="27" y="1"/>
                    </a:lnTo>
                    <a:lnTo>
                      <a:pt x="27" y="1"/>
                    </a:lnTo>
                    <a:lnTo>
                      <a:pt x="27" y="2"/>
                    </a:lnTo>
                    <a:lnTo>
                      <a:pt x="27" y="1"/>
                    </a:lnTo>
                    <a:lnTo>
                      <a:pt x="28" y="2"/>
                    </a:lnTo>
                    <a:lnTo>
                      <a:pt x="28" y="1"/>
                    </a:lnTo>
                    <a:lnTo>
                      <a:pt x="28" y="2"/>
                    </a:lnTo>
                    <a:lnTo>
                      <a:pt x="28" y="1"/>
                    </a:lnTo>
                    <a:lnTo>
                      <a:pt x="28" y="2"/>
                    </a:lnTo>
                    <a:lnTo>
                      <a:pt x="28" y="1"/>
                    </a:lnTo>
                    <a:lnTo>
                      <a:pt x="28" y="2"/>
                    </a:lnTo>
                    <a:lnTo>
                      <a:pt x="28" y="1"/>
                    </a:lnTo>
                    <a:lnTo>
                      <a:pt x="28" y="2"/>
                    </a:lnTo>
                    <a:lnTo>
                      <a:pt x="28" y="1"/>
                    </a:lnTo>
                    <a:lnTo>
                      <a:pt x="28" y="2"/>
                    </a:lnTo>
                    <a:lnTo>
                      <a:pt x="28" y="1"/>
                    </a:lnTo>
                    <a:lnTo>
                      <a:pt x="28" y="2"/>
                    </a:lnTo>
                    <a:lnTo>
                      <a:pt x="28" y="2"/>
                    </a:lnTo>
                    <a:lnTo>
                      <a:pt x="28" y="1"/>
                    </a:lnTo>
                    <a:lnTo>
                      <a:pt x="28" y="2"/>
                    </a:lnTo>
                    <a:lnTo>
                      <a:pt x="28" y="2"/>
                    </a:lnTo>
                    <a:lnTo>
                      <a:pt x="28" y="1"/>
                    </a:lnTo>
                    <a:lnTo>
                      <a:pt x="28" y="2"/>
                    </a:lnTo>
                    <a:lnTo>
                      <a:pt x="29" y="2"/>
                    </a:lnTo>
                    <a:lnTo>
                      <a:pt x="29" y="1"/>
                    </a:lnTo>
                    <a:lnTo>
                      <a:pt x="29" y="2"/>
                    </a:lnTo>
                    <a:lnTo>
                      <a:pt x="29" y="2"/>
                    </a:lnTo>
                    <a:lnTo>
                      <a:pt x="29" y="1"/>
                    </a:lnTo>
                    <a:lnTo>
                      <a:pt x="29" y="2"/>
                    </a:lnTo>
                    <a:lnTo>
                      <a:pt x="29" y="1"/>
                    </a:lnTo>
                    <a:lnTo>
                      <a:pt x="29" y="2"/>
                    </a:lnTo>
                    <a:lnTo>
                      <a:pt x="29" y="2"/>
                    </a:lnTo>
                    <a:lnTo>
                      <a:pt x="29" y="1"/>
                    </a:lnTo>
                    <a:lnTo>
                      <a:pt x="29" y="2"/>
                    </a:lnTo>
                    <a:lnTo>
                      <a:pt x="29" y="1"/>
                    </a:lnTo>
                    <a:lnTo>
                      <a:pt x="29" y="2"/>
                    </a:lnTo>
                    <a:lnTo>
                      <a:pt x="29" y="2"/>
                    </a:lnTo>
                    <a:lnTo>
                      <a:pt x="29" y="1"/>
                    </a:lnTo>
                    <a:lnTo>
                      <a:pt x="29" y="2"/>
                    </a:lnTo>
                    <a:lnTo>
                      <a:pt x="29" y="1"/>
                    </a:lnTo>
                    <a:lnTo>
                      <a:pt x="29" y="2"/>
                    </a:lnTo>
                    <a:lnTo>
                      <a:pt x="29" y="1"/>
                    </a:lnTo>
                    <a:lnTo>
                      <a:pt x="29" y="2"/>
                    </a:lnTo>
                    <a:lnTo>
                      <a:pt x="29" y="1"/>
                    </a:lnTo>
                    <a:lnTo>
                      <a:pt x="29" y="2"/>
                    </a:lnTo>
                    <a:lnTo>
                      <a:pt x="29" y="1"/>
                    </a:lnTo>
                    <a:lnTo>
                      <a:pt x="29" y="1"/>
                    </a:lnTo>
                    <a:lnTo>
                      <a:pt x="29" y="2"/>
                    </a:lnTo>
                    <a:lnTo>
                      <a:pt x="29" y="1"/>
                    </a:lnTo>
                    <a:lnTo>
                      <a:pt x="29" y="2"/>
                    </a:lnTo>
                    <a:lnTo>
                      <a:pt x="30" y="2"/>
                    </a:lnTo>
                    <a:lnTo>
                      <a:pt x="30" y="1"/>
                    </a:lnTo>
                    <a:lnTo>
                      <a:pt x="30" y="2"/>
                    </a:lnTo>
                    <a:lnTo>
                      <a:pt x="30" y="1"/>
                    </a:lnTo>
                    <a:lnTo>
                      <a:pt x="30" y="2"/>
                    </a:lnTo>
                    <a:lnTo>
                      <a:pt x="30" y="2"/>
                    </a:lnTo>
                    <a:lnTo>
                      <a:pt x="30" y="1"/>
                    </a:lnTo>
                    <a:lnTo>
                      <a:pt x="30" y="2"/>
                    </a:lnTo>
                    <a:lnTo>
                      <a:pt x="30" y="2"/>
                    </a:lnTo>
                    <a:lnTo>
                      <a:pt x="30" y="1"/>
                    </a:lnTo>
                    <a:lnTo>
                      <a:pt x="30" y="2"/>
                    </a:lnTo>
                    <a:lnTo>
                      <a:pt x="30" y="1"/>
                    </a:lnTo>
                    <a:lnTo>
                      <a:pt x="30" y="2"/>
                    </a:lnTo>
                    <a:lnTo>
                      <a:pt x="30" y="1"/>
                    </a:lnTo>
                    <a:lnTo>
                      <a:pt x="30" y="2"/>
                    </a:lnTo>
                    <a:lnTo>
                      <a:pt x="30" y="1"/>
                    </a:lnTo>
                    <a:lnTo>
                      <a:pt x="30" y="2"/>
                    </a:lnTo>
                    <a:lnTo>
                      <a:pt x="30" y="2"/>
                    </a:lnTo>
                    <a:lnTo>
                      <a:pt x="30" y="1"/>
                    </a:lnTo>
                    <a:lnTo>
                      <a:pt x="30" y="2"/>
                    </a:lnTo>
                    <a:lnTo>
                      <a:pt x="30" y="1"/>
                    </a:lnTo>
                    <a:lnTo>
                      <a:pt x="30" y="2"/>
                    </a:lnTo>
                    <a:lnTo>
                      <a:pt x="31" y="2"/>
                    </a:lnTo>
                    <a:lnTo>
                      <a:pt x="31" y="1"/>
                    </a:lnTo>
                    <a:lnTo>
                      <a:pt x="31" y="2"/>
                    </a:lnTo>
                    <a:lnTo>
                      <a:pt x="31" y="1"/>
                    </a:lnTo>
                    <a:lnTo>
                      <a:pt x="31" y="1"/>
                    </a:lnTo>
                    <a:lnTo>
                      <a:pt x="31" y="2"/>
                    </a:lnTo>
                    <a:lnTo>
                      <a:pt x="31" y="1"/>
                    </a:lnTo>
                    <a:lnTo>
                      <a:pt x="32" y="1"/>
                    </a:lnTo>
                    <a:lnTo>
                      <a:pt x="32" y="2"/>
                    </a:lnTo>
                    <a:lnTo>
                      <a:pt x="32" y="1"/>
                    </a:lnTo>
                    <a:lnTo>
                      <a:pt x="32" y="2"/>
                    </a:lnTo>
                    <a:lnTo>
                      <a:pt x="32" y="1"/>
                    </a:lnTo>
                    <a:lnTo>
                      <a:pt x="32" y="2"/>
                    </a:lnTo>
                    <a:lnTo>
                      <a:pt x="32" y="1"/>
                    </a:lnTo>
                    <a:lnTo>
                      <a:pt x="32" y="2"/>
                    </a:lnTo>
                    <a:lnTo>
                      <a:pt x="32" y="1"/>
                    </a:lnTo>
                    <a:lnTo>
                      <a:pt x="32" y="1"/>
                    </a:lnTo>
                    <a:lnTo>
                      <a:pt x="32" y="2"/>
                    </a:lnTo>
                    <a:lnTo>
                      <a:pt x="32" y="1"/>
                    </a:lnTo>
                    <a:lnTo>
                      <a:pt x="32" y="2"/>
                    </a:lnTo>
                    <a:lnTo>
                      <a:pt x="32" y="1"/>
                    </a:lnTo>
                    <a:lnTo>
                      <a:pt x="32" y="2"/>
                    </a:lnTo>
                    <a:lnTo>
                      <a:pt x="32" y="1"/>
                    </a:lnTo>
                    <a:lnTo>
                      <a:pt x="33" y="2"/>
                    </a:lnTo>
                    <a:lnTo>
                      <a:pt x="33" y="1"/>
                    </a:lnTo>
                    <a:lnTo>
                      <a:pt x="33" y="1"/>
                    </a:lnTo>
                    <a:lnTo>
                      <a:pt x="33" y="1"/>
                    </a:lnTo>
                    <a:lnTo>
                      <a:pt x="33" y="2"/>
                    </a:lnTo>
                    <a:lnTo>
                      <a:pt x="33" y="1"/>
                    </a:lnTo>
                    <a:lnTo>
                      <a:pt x="33" y="1"/>
                    </a:lnTo>
                    <a:lnTo>
                      <a:pt x="33" y="2"/>
                    </a:lnTo>
                    <a:lnTo>
                      <a:pt x="33" y="1"/>
                    </a:lnTo>
                    <a:lnTo>
                      <a:pt x="33" y="1"/>
                    </a:lnTo>
                    <a:lnTo>
                      <a:pt x="33" y="2"/>
                    </a:lnTo>
                    <a:lnTo>
                      <a:pt x="33" y="1"/>
                    </a:lnTo>
                    <a:lnTo>
                      <a:pt x="33" y="2"/>
                    </a:lnTo>
                    <a:lnTo>
                      <a:pt x="33" y="1"/>
                    </a:lnTo>
                    <a:lnTo>
                      <a:pt x="33" y="2"/>
                    </a:lnTo>
                    <a:lnTo>
                      <a:pt x="33" y="1"/>
                    </a:lnTo>
                    <a:lnTo>
                      <a:pt x="33" y="2"/>
                    </a:lnTo>
                    <a:lnTo>
                      <a:pt x="33" y="2"/>
                    </a:lnTo>
                    <a:lnTo>
                      <a:pt x="33" y="1"/>
                    </a:lnTo>
                    <a:lnTo>
                      <a:pt x="33" y="2"/>
                    </a:lnTo>
                    <a:lnTo>
                      <a:pt x="33" y="1"/>
                    </a:lnTo>
                    <a:lnTo>
                      <a:pt x="33" y="1"/>
                    </a:lnTo>
                    <a:lnTo>
                      <a:pt x="33" y="2"/>
                    </a:lnTo>
                    <a:lnTo>
                      <a:pt x="34" y="1"/>
                    </a:lnTo>
                    <a:lnTo>
                      <a:pt x="34" y="2"/>
                    </a:lnTo>
                    <a:lnTo>
                      <a:pt x="34" y="1"/>
                    </a:lnTo>
                    <a:lnTo>
                      <a:pt x="34" y="1"/>
                    </a:lnTo>
                    <a:lnTo>
                      <a:pt x="34" y="2"/>
                    </a:lnTo>
                    <a:lnTo>
                      <a:pt x="34" y="1"/>
                    </a:lnTo>
                    <a:lnTo>
                      <a:pt x="34" y="1"/>
                    </a:lnTo>
                    <a:lnTo>
                      <a:pt x="34" y="2"/>
                    </a:lnTo>
                    <a:lnTo>
                      <a:pt x="34" y="1"/>
                    </a:lnTo>
                    <a:lnTo>
                      <a:pt x="35" y="1"/>
                    </a:lnTo>
                    <a:lnTo>
                      <a:pt x="35" y="2"/>
                    </a:lnTo>
                    <a:lnTo>
                      <a:pt x="35" y="1"/>
                    </a:lnTo>
                    <a:lnTo>
                      <a:pt x="35" y="1"/>
                    </a:lnTo>
                    <a:lnTo>
                      <a:pt x="35" y="1"/>
                    </a:lnTo>
                    <a:lnTo>
                      <a:pt x="35" y="1"/>
                    </a:lnTo>
                    <a:lnTo>
                      <a:pt x="35" y="1"/>
                    </a:lnTo>
                    <a:lnTo>
                      <a:pt x="35" y="1"/>
                    </a:lnTo>
                    <a:lnTo>
                      <a:pt x="35" y="1"/>
                    </a:lnTo>
                    <a:lnTo>
                      <a:pt x="35" y="1"/>
                    </a:lnTo>
                    <a:lnTo>
                      <a:pt x="35" y="2"/>
                    </a:lnTo>
                    <a:lnTo>
                      <a:pt x="35" y="2"/>
                    </a:lnTo>
                    <a:lnTo>
                      <a:pt x="35" y="1"/>
                    </a:lnTo>
                    <a:lnTo>
                      <a:pt x="35" y="2"/>
                    </a:lnTo>
                    <a:lnTo>
                      <a:pt x="35" y="1"/>
                    </a:lnTo>
                    <a:lnTo>
                      <a:pt x="35" y="2"/>
                    </a:lnTo>
                    <a:lnTo>
                      <a:pt x="35" y="1"/>
                    </a:lnTo>
                    <a:lnTo>
                      <a:pt x="35" y="2"/>
                    </a:lnTo>
                    <a:lnTo>
                      <a:pt x="36" y="2"/>
                    </a:lnTo>
                    <a:lnTo>
                      <a:pt x="36" y="1"/>
                    </a:lnTo>
                    <a:lnTo>
                      <a:pt x="36" y="1"/>
                    </a:lnTo>
                    <a:lnTo>
                      <a:pt x="36" y="2"/>
                    </a:lnTo>
                    <a:lnTo>
                      <a:pt x="36" y="2"/>
                    </a:lnTo>
                    <a:lnTo>
                      <a:pt x="36" y="1"/>
                    </a:lnTo>
                    <a:lnTo>
                      <a:pt x="36" y="2"/>
                    </a:lnTo>
                    <a:lnTo>
                      <a:pt x="36" y="1"/>
                    </a:lnTo>
                    <a:lnTo>
                      <a:pt x="37" y="2"/>
                    </a:lnTo>
                    <a:lnTo>
                      <a:pt x="37" y="1"/>
                    </a:lnTo>
                    <a:lnTo>
                      <a:pt x="37" y="1"/>
                    </a:lnTo>
                    <a:lnTo>
                      <a:pt x="37" y="2"/>
                    </a:lnTo>
                    <a:lnTo>
                      <a:pt x="37" y="1"/>
                    </a:lnTo>
                    <a:lnTo>
                      <a:pt x="37" y="1"/>
                    </a:lnTo>
                    <a:lnTo>
                      <a:pt x="37" y="2"/>
                    </a:lnTo>
                    <a:lnTo>
                      <a:pt x="37" y="2"/>
                    </a:lnTo>
                    <a:moveTo>
                      <a:pt x="38" y="2"/>
                    </a:moveTo>
                    <a:lnTo>
                      <a:pt x="38" y="1"/>
                    </a:lnTo>
                    <a:lnTo>
                      <a:pt x="38" y="2"/>
                    </a:lnTo>
                    <a:lnTo>
                      <a:pt x="38" y="1"/>
                    </a:lnTo>
                    <a:lnTo>
                      <a:pt x="38" y="1"/>
                    </a:lnTo>
                    <a:lnTo>
                      <a:pt x="38" y="2"/>
                    </a:lnTo>
                    <a:lnTo>
                      <a:pt x="38" y="1"/>
                    </a:lnTo>
                    <a:lnTo>
                      <a:pt x="38" y="2"/>
                    </a:lnTo>
                    <a:moveTo>
                      <a:pt x="38" y="2"/>
                    </a:moveTo>
                    <a:lnTo>
                      <a:pt x="38" y="1"/>
                    </a:lnTo>
                    <a:lnTo>
                      <a:pt x="38" y="2"/>
                    </a:lnTo>
                    <a:lnTo>
                      <a:pt x="38" y="1"/>
                    </a:lnTo>
                    <a:lnTo>
                      <a:pt x="38" y="2"/>
                    </a:lnTo>
                    <a:lnTo>
                      <a:pt x="38" y="1"/>
                    </a:lnTo>
                    <a:lnTo>
                      <a:pt x="38" y="2"/>
                    </a:lnTo>
                    <a:lnTo>
                      <a:pt x="38" y="1"/>
                    </a:lnTo>
                    <a:lnTo>
                      <a:pt x="38" y="2"/>
                    </a:lnTo>
                    <a:lnTo>
                      <a:pt x="38" y="1"/>
                    </a:lnTo>
                    <a:lnTo>
                      <a:pt x="38" y="2"/>
                    </a:lnTo>
                    <a:lnTo>
                      <a:pt x="39" y="1"/>
                    </a:lnTo>
                    <a:lnTo>
                      <a:pt x="39" y="2"/>
                    </a:lnTo>
                    <a:lnTo>
                      <a:pt x="39" y="1"/>
                    </a:lnTo>
                    <a:lnTo>
                      <a:pt x="39" y="2"/>
                    </a:lnTo>
                    <a:lnTo>
                      <a:pt x="39" y="1"/>
                    </a:lnTo>
                    <a:lnTo>
                      <a:pt x="39" y="1"/>
                    </a:lnTo>
                    <a:lnTo>
                      <a:pt x="39" y="2"/>
                    </a:lnTo>
                    <a:lnTo>
                      <a:pt x="39" y="1"/>
                    </a:lnTo>
                    <a:lnTo>
                      <a:pt x="39" y="2"/>
                    </a:lnTo>
                    <a:lnTo>
                      <a:pt x="39" y="1"/>
                    </a:lnTo>
                    <a:lnTo>
                      <a:pt x="39" y="1"/>
                    </a:lnTo>
                    <a:lnTo>
                      <a:pt x="39" y="2"/>
                    </a:lnTo>
                    <a:lnTo>
                      <a:pt x="39" y="1"/>
                    </a:lnTo>
                    <a:lnTo>
                      <a:pt x="40" y="1"/>
                    </a:lnTo>
                    <a:lnTo>
                      <a:pt x="40" y="2"/>
                    </a:lnTo>
                    <a:lnTo>
                      <a:pt x="40" y="1"/>
                    </a:lnTo>
                    <a:lnTo>
                      <a:pt x="40" y="2"/>
                    </a:lnTo>
                    <a:lnTo>
                      <a:pt x="40" y="1"/>
                    </a:lnTo>
                    <a:lnTo>
                      <a:pt x="40" y="2"/>
                    </a:lnTo>
                    <a:lnTo>
                      <a:pt x="40" y="2"/>
                    </a:lnTo>
                    <a:lnTo>
                      <a:pt x="40" y="1"/>
                    </a:lnTo>
                    <a:lnTo>
                      <a:pt x="40" y="2"/>
                    </a:lnTo>
                    <a:lnTo>
                      <a:pt x="40" y="1"/>
                    </a:lnTo>
                    <a:lnTo>
                      <a:pt x="40" y="2"/>
                    </a:lnTo>
                    <a:lnTo>
                      <a:pt x="40" y="1"/>
                    </a:lnTo>
                    <a:lnTo>
                      <a:pt x="40" y="2"/>
                    </a:lnTo>
                    <a:lnTo>
                      <a:pt x="40" y="2"/>
                    </a:lnTo>
                    <a:lnTo>
                      <a:pt x="40" y="1"/>
                    </a:lnTo>
                    <a:lnTo>
                      <a:pt x="40" y="2"/>
                    </a:lnTo>
                    <a:lnTo>
                      <a:pt x="40" y="2"/>
                    </a:lnTo>
                    <a:lnTo>
                      <a:pt x="40" y="1"/>
                    </a:lnTo>
                    <a:lnTo>
                      <a:pt x="40" y="2"/>
                    </a:lnTo>
                    <a:lnTo>
                      <a:pt x="41" y="2"/>
                    </a:lnTo>
                    <a:lnTo>
                      <a:pt x="41" y="1"/>
                    </a:lnTo>
                    <a:lnTo>
                      <a:pt x="41" y="2"/>
                    </a:lnTo>
                    <a:lnTo>
                      <a:pt x="41" y="1"/>
                    </a:lnTo>
                    <a:lnTo>
                      <a:pt x="41" y="1"/>
                    </a:lnTo>
                    <a:lnTo>
                      <a:pt x="41" y="2"/>
                    </a:lnTo>
                    <a:lnTo>
                      <a:pt x="41" y="1"/>
                    </a:lnTo>
                    <a:lnTo>
                      <a:pt x="41" y="1"/>
                    </a:lnTo>
                  </a:path>
                </a:pathLst>
              </a:custGeom>
              <a:noFill/>
              <a:ln w="0">
                <a:solidFill>
                  <a:srgbClr val="FFFF66"/>
                </a:solidFill>
                <a:prstDash val="solid"/>
                <a:round/>
                <a:headEnd/>
                <a:tailEnd/>
              </a:ln>
            </p:spPr>
            <p:txBody>
              <a:bodyPr/>
              <a:lstStyle/>
              <a:p>
                <a:endParaRPr lang="en-GB"/>
              </a:p>
            </p:txBody>
          </p:sp>
          <p:sp>
            <p:nvSpPr>
              <p:cNvPr id="214056" name="Freeform 40"/>
              <p:cNvSpPr>
                <a:spLocks/>
              </p:cNvSpPr>
              <p:nvPr/>
            </p:nvSpPr>
            <p:spPr bwMode="auto">
              <a:xfrm>
                <a:off x="228" y="2018"/>
                <a:ext cx="391" cy="388"/>
              </a:xfrm>
              <a:custGeom>
                <a:avLst/>
                <a:gdLst/>
                <a:ahLst/>
                <a:cxnLst>
                  <a:cxn ang="0">
                    <a:pos x="0" y="41"/>
                  </a:cxn>
                  <a:cxn ang="0">
                    <a:pos x="1" y="40"/>
                  </a:cxn>
                  <a:cxn ang="0">
                    <a:pos x="2" y="40"/>
                  </a:cxn>
                  <a:cxn ang="0">
                    <a:pos x="3" y="41"/>
                  </a:cxn>
                  <a:cxn ang="0">
                    <a:pos x="3" y="41"/>
                  </a:cxn>
                  <a:cxn ang="0">
                    <a:pos x="4" y="41"/>
                  </a:cxn>
                  <a:cxn ang="0">
                    <a:pos x="5" y="41"/>
                  </a:cxn>
                  <a:cxn ang="0">
                    <a:pos x="5" y="40"/>
                  </a:cxn>
                  <a:cxn ang="0">
                    <a:pos x="7" y="40"/>
                  </a:cxn>
                  <a:cxn ang="0">
                    <a:pos x="7" y="40"/>
                  </a:cxn>
                  <a:cxn ang="0">
                    <a:pos x="8" y="40"/>
                  </a:cxn>
                  <a:cxn ang="0">
                    <a:pos x="9" y="40"/>
                  </a:cxn>
                  <a:cxn ang="0">
                    <a:pos x="9" y="40"/>
                  </a:cxn>
                  <a:cxn ang="0">
                    <a:pos x="10" y="40"/>
                  </a:cxn>
                  <a:cxn ang="0">
                    <a:pos x="10" y="40"/>
                  </a:cxn>
                  <a:cxn ang="0">
                    <a:pos x="10" y="40"/>
                  </a:cxn>
                  <a:cxn ang="0">
                    <a:pos x="11" y="40"/>
                  </a:cxn>
                  <a:cxn ang="0">
                    <a:pos x="12" y="40"/>
                  </a:cxn>
                  <a:cxn ang="0">
                    <a:pos x="13" y="40"/>
                  </a:cxn>
                  <a:cxn ang="0">
                    <a:pos x="13" y="40"/>
                  </a:cxn>
                  <a:cxn ang="0">
                    <a:pos x="14" y="40"/>
                  </a:cxn>
                  <a:cxn ang="0">
                    <a:pos x="16" y="40"/>
                  </a:cxn>
                  <a:cxn ang="0">
                    <a:pos x="18" y="40"/>
                  </a:cxn>
                  <a:cxn ang="0">
                    <a:pos x="19" y="43"/>
                  </a:cxn>
                  <a:cxn ang="0">
                    <a:pos x="20" y="33"/>
                  </a:cxn>
                  <a:cxn ang="0">
                    <a:pos x="20" y="29"/>
                  </a:cxn>
                  <a:cxn ang="0">
                    <a:pos x="21" y="24"/>
                  </a:cxn>
                  <a:cxn ang="0">
                    <a:pos x="22" y="22"/>
                  </a:cxn>
                  <a:cxn ang="0">
                    <a:pos x="23" y="18"/>
                  </a:cxn>
                  <a:cxn ang="0">
                    <a:pos x="24" y="15"/>
                  </a:cxn>
                  <a:cxn ang="0">
                    <a:pos x="25" y="13"/>
                  </a:cxn>
                  <a:cxn ang="0">
                    <a:pos x="26" y="12"/>
                  </a:cxn>
                  <a:cxn ang="0">
                    <a:pos x="27" y="11"/>
                  </a:cxn>
                  <a:cxn ang="0">
                    <a:pos x="28" y="9"/>
                  </a:cxn>
                  <a:cxn ang="0">
                    <a:pos x="28" y="8"/>
                  </a:cxn>
                  <a:cxn ang="0">
                    <a:pos x="29" y="8"/>
                  </a:cxn>
                  <a:cxn ang="0">
                    <a:pos x="29" y="8"/>
                  </a:cxn>
                  <a:cxn ang="0">
                    <a:pos x="30" y="5"/>
                  </a:cxn>
                  <a:cxn ang="0">
                    <a:pos x="31" y="5"/>
                  </a:cxn>
                  <a:cxn ang="0">
                    <a:pos x="32" y="6"/>
                  </a:cxn>
                  <a:cxn ang="0">
                    <a:pos x="32" y="5"/>
                  </a:cxn>
                  <a:cxn ang="0">
                    <a:pos x="33" y="4"/>
                  </a:cxn>
                  <a:cxn ang="0">
                    <a:pos x="34" y="5"/>
                  </a:cxn>
                  <a:cxn ang="0">
                    <a:pos x="35" y="6"/>
                  </a:cxn>
                  <a:cxn ang="0">
                    <a:pos x="36" y="4"/>
                  </a:cxn>
                  <a:cxn ang="0">
                    <a:pos x="37" y="4"/>
                  </a:cxn>
                  <a:cxn ang="0">
                    <a:pos x="38" y="3"/>
                  </a:cxn>
                  <a:cxn ang="0">
                    <a:pos x="39" y="3"/>
                  </a:cxn>
                  <a:cxn ang="0">
                    <a:pos x="40" y="3"/>
                  </a:cxn>
                  <a:cxn ang="0">
                    <a:pos x="41" y="3"/>
                  </a:cxn>
                  <a:cxn ang="0">
                    <a:pos x="42" y="2"/>
                  </a:cxn>
                  <a:cxn ang="0">
                    <a:pos x="43" y="1"/>
                  </a:cxn>
                  <a:cxn ang="0">
                    <a:pos x="44" y="1"/>
                  </a:cxn>
                  <a:cxn ang="0">
                    <a:pos x="45" y="1"/>
                  </a:cxn>
                  <a:cxn ang="0">
                    <a:pos x="45" y="0"/>
                  </a:cxn>
                  <a:cxn ang="0">
                    <a:pos x="46" y="1"/>
                  </a:cxn>
                  <a:cxn ang="0">
                    <a:pos x="47" y="1"/>
                  </a:cxn>
                  <a:cxn ang="0">
                    <a:pos x="48" y="2"/>
                  </a:cxn>
                  <a:cxn ang="0">
                    <a:pos x="49" y="2"/>
                  </a:cxn>
                </a:cxnLst>
                <a:rect l="0" t="0" r="r" b="b"/>
                <a:pathLst>
                  <a:path w="49" h="43">
                    <a:moveTo>
                      <a:pt x="0" y="40"/>
                    </a:moveTo>
                    <a:lnTo>
                      <a:pt x="0" y="41"/>
                    </a:lnTo>
                    <a:lnTo>
                      <a:pt x="0" y="40"/>
                    </a:lnTo>
                    <a:lnTo>
                      <a:pt x="0" y="40"/>
                    </a:lnTo>
                    <a:lnTo>
                      <a:pt x="0" y="41"/>
                    </a:lnTo>
                    <a:lnTo>
                      <a:pt x="0" y="40"/>
                    </a:lnTo>
                    <a:lnTo>
                      <a:pt x="0" y="41"/>
                    </a:lnTo>
                    <a:lnTo>
                      <a:pt x="0" y="40"/>
                    </a:lnTo>
                    <a:lnTo>
                      <a:pt x="0" y="41"/>
                    </a:lnTo>
                    <a:lnTo>
                      <a:pt x="0" y="40"/>
                    </a:lnTo>
                    <a:lnTo>
                      <a:pt x="1" y="40"/>
                    </a:lnTo>
                    <a:lnTo>
                      <a:pt x="1" y="41"/>
                    </a:lnTo>
                    <a:lnTo>
                      <a:pt x="1" y="40"/>
                    </a:lnTo>
                    <a:lnTo>
                      <a:pt x="1" y="41"/>
                    </a:lnTo>
                    <a:lnTo>
                      <a:pt x="1" y="40"/>
                    </a:lnTo>
                    <a:lnTo>
                      <a:pt x="1" y="41"/>
                    </a:lnTo>
                    <a:lnTo>
                      <a:pt x="1" y="41"/>
                    </a:lnTo>
                    <a:lnTo>
                      <a:pt x="1" y="40"/>
                    </a:lnTo>
                    <a:lnTo>
                      <a:pt x="1" y="41"/>
                    </a:lnTo>
                    <a:lnTo>
                      <a:pt x="1" y="41"/>
                    </a:lnTo>
                    <a:lnTo>
                      <a:pt x="1" y="40"/>
                    </a:lnTo>
                    <a:lnTo>
                      <a:pt x="1" y="41"/>
                    </a:lnTo>
                    <a:lnTo>
                      <a:pt x="2" y="41"/>
                    </a:lnTo>
                    <a:lnTo>
                      <a:pt x="2" y="40"/>
                    </a:lnTo>
                    <a:lnTo>
                      <a:pt x="2" y="41"/>
                    </a:lnTo>
                    <a:lnTo>
                      <a:pt x="2" y="41"/>
                    </a:lnTo>
                    <a:lnTo>
                      <a:pt x="2" y="40"/>
                    </a:lnTo>
                    <a:lnTo>
                      <a:pt x="2" y="41"/>
                    </a:lnTo>
                    <a:lnTo>
                      <a:pt x="2" y="40"/>
                    </a:lnTo>
                    <a:lnTo>
                      <a:pt x="3" y="40"/>
                    </a:lnTo>
                    <a:lnTo>
                      <a:pt x="3" y="41"/>
                    </a:lnTo>
                    <a:lnTo>
                      <a:pt x="3" y="40"/>
                    </a:lnTo>
                    <a:lnTo>
                      <a:pt x="3" y="40"/>
                    </a:lnTo>
                    <a:lnTo>
                      <a:pt x="3" y="41"/>
                    </a:lnTo>
                    <a:lnTo>
                      <a:pt x="3" y="40"/>
                    </a:lnTo>
                    <a:lnTo>
                      <a:pt x="3" y="41"/>
                    </a:lnTo>
                    <a:lnTo>
                      <a:pt x="3" y="40"/>
                    </a:lnTo>
                    <a:lnTo>
                      <a:pt x="3" y="40"/>
                    </a:lnTo>
                    <a:lnTo>
                      <a:pt x="3" y="41"/>
                    </a:lnTo>
                    <a:lnTo>
                      <a:pt x="3" y="40"/>
                    </a:lnTo>
                    <a:lnTo>
                      <a:pt x="3" y="41"/>
                    </a:lnTo>
                    <a:lnTo>
                      <a:pt x="3" y="40"/>
                    </a:lnTo>
                    <a:lnTo>
                      <a:pt x="3" y="41"/>
                    </a:lnTo>
                    <a:lnTo>
                      <a:pt x="3" y="40"/>
                    </a:lnTo>
                    <a:lnTo>
                      <a:pt x="3" y="41"/>
                    </a:lnTo>
                    <a:lnTo>
                      <a:pt x="3" y="40"/>
                    </a:lnTo>
                    <a:lnTo>
                      <a:pt x="3" y="41"/>
                    </a:lnTo>
                    <a:lnTo>
                      <a:pt x="3" y="40"/>
                    </a:lnTo>
                    <a:lnTo>
                      <a:pt x="3" y="41"/>
                    </a:lnTo>
                    <a:lnTo>
                      <a:pt x="3" y="40"/>
                    </a:lnTo>
                    <a:lnTo>
                      <a:pt x="3" y="41"/>
                    </a:lnTo>
                    <a:lnTo>
                      <a:pt x="4" y="41"/>
                    </a:lnTo>
                    <a:lnTo>
                      <a:pt x="4" y="40"/>
                    </a:lnTo>
                    <a:lnTo>
                      <a:pt x="4" y="41"/>
                    </a:lnTo>
                    <a:lnTo>
                      <a:pt x="4" y="41"/>
                    </a:lnTo>
                    <a:lnTo>
                      <a:pt x="4" y="40"/>
                    </a:lnTo>
                    <a:lnTo>
                      <a:pt x="4" y="42"/>
                    </a:lnTo>
                    <a:lnTo>
                      <a:pt x="4" y="40"/>
                    </a:lnTo>
                    <a:lnTo>
                      <a:pt x="4" y="41"/>
                    </a:lnTo>
                    <a:lnTo>
                      <a:pt x="4" y="41"/>
                    </a:lnTo>
                    <a:lnTo>
                      <a:pt x="4" y="42"/>
                    </a:lnTo>
                    <a:lnTo>
                      <a:pt x="4" y="41"/>
                    </a:lnTo>
                    <a:lnTo>
                      <a:pt x="5" y="41"/>
                    </a:lnTo>
                    <a:lnTo>
                      <a:pt x="5" y="40"/>
                    </a:lnTo>
                    <a:lnTo>
                      <a:pt x="5" y="41"/>
                    </a:lnTo>
                    <a:lnTo>
                      <a:pt x="5" y="41"/>
                    </a:lnTo>
                    <a:lnTo>
                      <a:pt x="5" y="40"/>
                    </a:lnTo>
                    <a:lnTo>
                      <a:pt x="5" y="40"/>
                    </a:lnTo>
                    <a:lnTo>
                      <a:pt x="5" y="41"/>
                    </a:lnTo>
                    <a:lnTo>
                      <a:pt x="5" y="40"/>
                    </a:lnTo>
                    <a:lnTo>
                      <a:pt x="5" y="41"/>
                    </a:lnTo>
                    <a:lnTo>
                      <a:pt x="5" y="40"/>
                    </a:lnTo>
                    <a:lnTo>
                      <a:pt x="6" y="40"/>
                    </a:lnTo>
                    <a:lnTo>
                      <a:pt x="6" y="40"/>
                    </a:lnTo>
                    <a:lnTo>
                      <a:pt x="6" y="40"/>
                    </a:lnTo>
                    <a:lnTo>
                      <a:pt x="6" y="40"/>
                    </a:lnTo>
                    <a:lnTo>
                      <a:pt x="6" y="41"/>
                    </a:lnTo>
                    <a:lnTo>
                      <a:pt x="6" y="40"/>
                    </a:lnTo>
                    <a:lnTo>
                      <a:pt x="7" y="40"/>
                    </a:lnTo>
                    <a:lnTo>
                      <a:pt x="7" y="41"/>
                    </a:lnTo>
                    <a:lnTo>
                      <a:pt x="7" y="40"/>
                    </a:lnTo>
                    <a:lnTo>
                      <a:pt x="7" y="41"/>
                    </a:lnTo>
                    <a:lnTo>
                      <a:pt x="7" y="40"/>
                    </a:lnTo>
                    <a:lnTo>
                      <a:pt x="7" y="41"/>
                    </a:lnTo>
                    <a:lnTo>
                      <a:pt x="7" y="40"/>
                    </a:lnTo>
                    <a:lnTo>
                      <a:pt x="7" y="41"/>
                    </a:lnTo>
                    <a:lnTo>
                      <a:pt x="7" y="40"/>
                    </a:lnTo>
                    <a:lnTo>
                      <a:pt x="7" y="40"/>
                    </a:lnTo>
                    <a:lnTo>
                      <a:pt x="7" y="40"/>
                    </a:lnTo>
                    <a:lnTo>
                      <a:pt x="7" y="40"/>
                    </a:lnTo>
                    <a:lnTo>
                      <a:pt x="7" y="40"/>
                    </a:lnTo>
                    <a:lnTo>
                      <a:pt x="8" y="40"/>
                    </a:lnTo>
                    <a:lnTo>
                      <a:pt x="8" y="40"/>
                    </a:lnTo>
                    <a:lnTo>
                      <a:pt x="8" y="40"/>
                    </a:lnTo>
                    <a:lnTo>
                      <a:pt x="8" y="40"/>
                    </a:lnTo>
                    <a:lnTo>
                      <a:pt x="8" y="40"/>
                    </a:lnTo>
                    <a:lnTo>
                      <a:pt x="8" y="40"/>
                    </a:lnTo>
                    <a:lnTo>
                      <a:pt x="8" y="40"/>
                    </a:lnTo>
                    <a:lnTo>
                      <a:pt x="8" y="40"/>
                    </a:lnTo>
                    <a:lnTo>
                      <a:pt x="8" y="40"/>
                    </a:lnTo>
                    <a:lnTo>
                      <a:pt x="8" y="40"/>
                    </a:lnTo>
                    <a:lnTo>
                      <a:pt x="8" y="40"/>
                    </a:lnTo>
                    <a:lnTo>
                      <a:pt x="9" y="40"/>
                    </a:lnTo>
                    <a:lnTo>
                      <a:pt x="9" y="40"/>
                    </a:lnTo>
                    <a:lnTo>
                      <a:pt x="9" y="40"/>
                    </a:lnTo>
                    <a:lnTo>
                      <a:pt x="9" y="40"/>
                    </a:lnTo>
                    <a:lnTo>
                      <a:pt x="9" y="40"/>
                    </a:lnTo>
                    <a:lnTo>
                      <a:pt x="9" y="40"/>
                    </a:lnTo>
                    <a:lnTo>
                      <a:pt x="9" y="40"/>
                    </a:lnTo>
                    <a:lnTo>
                      <a:pt x="9" y="40"/>
                    </a:lnTo>
                    <a:lnTo>
                      <a:pt x="9" y="40"/>
                    </a:lnTo>
                    <a:lnTo>
                      <a:pt x="9" y="40"/>
                    </a:lnTo>
                    <a:lnTo>
                      <a:pt x="9" y="41"/>
                    </a:lnTo>
                    <a:lnTo>
                      <a:pt x="9" y="40"/>
                    </a:lnTo>
                    <a:lnTo>
                      <a:pt x="9" y="40"/>
                    </a:lnTo>
                    <a:lnTo>
                      <a:pt x="9" y="40"/>
                    </a:lnTo>
                    <a:lnTo>
                      <a:pt x="9" y="40"/>
                    </a:lnTo>
                    <a:lnTo>
                      <a:pt x="9" y="40"/>
                    </a:lnTo>
                    <a:lnTo>
                      <a:pt x="9" y="40"/>
                    </a:lnTo>
                    <a:lnTo>
                      <a:pt x="9" y="40"/>
                    </a:lnTo>
                    <a:lnTo>
                      <a:pt x="9"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0" y="40"/>
                    </a:lnTo>
                    <a:lnTo>
                      <a:pt x="11" y="40"/>
                    </a:lnTo>
                    <a:lnTo>
                      <a:pt x="11" y="40"/>
                    </a:lnTo>
                    <a:lnTo>
                      <a:pt x="11" y="40"/>
                    </a:lnTo>
                    <a:lnTo>
                      <a:pt x="11" y="40"/>
                    </a:lnTo>
                    <a:lnTo>
                      <a:pt x="11" y="40"/>
                    </a:lnTo>
                    <a:lnTo>
                      <a:pt x="11" y="40"/>
                    </a:lnTo>
                    <a:lnTo>
                      <a:pt x="11" y="40"/>
                    </a:lnTo>
                    <a:lnTo>
                      <a:pt x="11" y="40"/>
                    </a:lnTo>
                    <a:lnTo>
                      <a:pt x="11" y="40"/>
                    </a:lnTo>
                    <a:lnTo>
                      <a:pt x="11" y="40"/>
                    </a:lnTo>
                    <a:lnTo>
                      <a:pt x="11" y="40"/>
                    </a:lnTo>
                    <a:lnTo>
                      <a:pt x="12" y="40"/>
                    </a:lnTo>
                    <a:lnTo>
                      <a:pt x="12" y="41"/>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3" y="40"/>
                    </a:lnTo>
                    <a:lnTo>
                      <a:pt x="13" y="40"/>
                    </a:lnTo>
                    <a:lnTo>
                      <a:pt x="13" y="40"/>
                    </a:lnTo>
                    <a:lnTo>
                      <a:pt x="13" y="40"/>
                    </a:lnTo>
                    <a:lnTo>
                      <a:pt x="13" y="40"/>
                    </a:lnTo>
                    <a:lnTo>
                      <a:pt x="13" y="40"/>
                    </a:lnTo>
                    <a:lnTo>
                      <a:pt x="13" y="40"/>
                    </a:lnTo>
                    <a:lnTo>
                      <a:pt x="13" y="40"/>
                    </a:lnTo>
                    <a:lnTo>
                      <a:pt x="13" y="40"/>
                    </a:lnTo>
                    <a:lnTo>
                      <a:pt x="13" y="40"/>
                    </a:lnTo>
                    <a:lnTo>
                      <a:pt x="13" y="40"/>
                    </a:lnTo>
                    <a:lnTo>
                      <a:pt x="13" y="40"/>
                    </a:lnTo>
                    <a:lnTo>
                      <a:pt x="13" y="40"/>
                    </a:lnTo>
                    <a:lnTo>
                      <a:pt x="13" y="40"/>
                    </a:lnTo>
                    <a:lnTo>
                      <a:pt x="14" y="40"/>
                    </a:lnTo>
                    <a:lnTo>
                      <a:pt x="14" y="41"/>
                    </a:lnTo>
                    <a:lnTo>
                      <a:pt x="14" y="40"/>
                    </a:lnTo>
                    <a:lnTo>
                      <a:pt x="14" y="40"/>
                    </a:lnTo>
                    <a:lnTo>
                      <a:pt x="14" y="40"/>
                    </a:lnTo>
                    <a:lnTo>
                      <a:pt x="14" y="41"/>
                    </a:lnTo>
                    <a:lnTo>
                      <a:pt x="14" y="40"/>
                    </a:lnTo>
                    <a:lnTo>
                      <a:pt x="14" y="40"/>
                    </a:lnTo>
                    <a:lnTo>
                      <a:pt x="14" y="40"/>
                    </a:lnTo>
                    <a:lnTo>
                      <a:pt x="14" y="40"/>
                    </a:lnTo>
                    <a:lnTo>
                      <a:pt x="16" y="40"/>
                    </a:lnTo>
                    <a:lnTo>
                      <a:pt x="16" y="40"/>
                    </a:lnTo>
                    <a:lnTo>
                      <a:pt x="16" y="40"/>
                    </a:lnTo>
                    <a:lnTo>
                      <a:pt x="16" y="40"/>
                    </a:lnTo>
                    <a:lnTo>
                      <a:pt x="16" y="41"/>
                    </a:lnTo>
                    <a:lnTo>
                      <a:pt x="16" y="40"/>
                    </a:lnTo>
                    <a:lnTo>
                      <a:pt x="17" y="40"/>
                    </a:lnTo>
                    <a:lnTo>
                      <a:pt x="17" y="41"/>
                    </a:lnTo>
                    <a:lnTo>
                      <a:pt x="17" y="40"/>
                    </a:lnTo>
                    <a:lnTo>
                      <a:pt x="17" y="41"/>
                    </a:lnTo>
                    <a:lnTo>
                      <a:pt x="17" y="40"/>
                    </a:lnTo>
                    <a:lnTo>
                      <a:pt x="18" y="40"/>
                    </a:lnTo>
                    <a:lnTo>
                      <a:pt x="18" y="40"/>
                    </a:lnTo>
                    <a:lnTo>
                      <a:pt x="18" y="40"/>
                    </a:lnTo>
                    <a:lnTo>
                      <a:pt x="19" y="40"/>
                    </a:lnTo>
                    <a:lnTo>
                      <a:pt x="19" y="41"/>
                    </a:lnTo>
                    <a:lnTo>
                      <a:pt x="19" y="40"/>
                    </a:lnTo>
                    <a:lnTo>
                      <a:pt x="19" y="41"/>
                    </a:lnTo>
                    <a:lnTo>
                      <a:pt x="19" y="40"/>
                    </a:lnTo>
                    <a:lnTo>
                      <a:pt x="19" y="41"/>
                    </a:lnTo>
                    <a:lnTo>
                      <a:pt x="19" y="40"/>
                    </a:lnTo>
                    <a:lnTo>
                      <a:pt x="19" y="43"/>
                    </a:lnTo>
                    <a:cubicBezTo>
                      <a:pt x="19" y="42"/>
                      <a:pt x="19" y="40"/>
                      <a:pt x="19" y="39"/>
                    </a:cubicBezTo>
                    <a:lnTo>
                      <a:pt x="19" y="39"/>
                    </a:lnTo>
                    <a:lnTo>
                      <a:pt x="19" y="37"/>
                    </a:lnTo>
                    <a:lnTo>
                      <a:pt x="19" y="37"/>
                    </a:lnTo>
                    <a:lnTo>
                      <a:pt x="19" y="36"/>
                    </a:lnTo>
                    <a:lnTo>
                      <a:pt x="19" y="36"/>
                    </a:lnTo>
                    <a:lnTo>
                      <a:pt x="19" y="35"/>
                    </a:lnTo>
                    <a:lnTo>
                      <a:pt x="20" y="35"/>
                    </a:lnTo>
                    <a:lnTo>
                      <a:pt x="20" y="33"/>
                    </a:lnTo>
                    <a:lnTo>
                      <a:pt x="20" y="34"/>
                    </a:lnTo>
                    <a:lnTo>
                      <a:pt x="20" y="33"/>
                    </a:lnTo>
                    <a:lnTo>
                      <a:pt x="20" y="33"/>
                    </a:lnTo>
                    <a:lnTo>
                      <a:pt x="20" y="32"/>
                    </a:lnTo>
                    <a:lnTo>
                      <a:pt x="20" y="32"/>
                    </a:lnTo>
                    <a:cubicBezTo>
                      <a:pt x="20" y="31"/>
                      <a:pt x="20" y="30"/>
                      <a:pt x="20" y="30"/>
                    </a:cubicBezTo>
                    <a:lnTo>
                      <a:pt x="20" y="30"/>
                    </a:lnTo>
                    <a:lnTo>
                      <a:pt x="20" y="29"/>
                    </a:lnTo>
                    <a:lnTo>
                      <a:pt x="20" y="29"/>
                    </a:lnTo>
                    <a:lnTo>
                      <a:pt x="20" y="28"/>
                    </a:lnTo>
                    <a:lnTo>
                      <a:pt x="20" y="29"/>
                    </a:lnTo>
                    <a:lnTo>
                      <a:pt x="20" y="27"/>
                    </a:lnTo>
                    <a:lnTo>
                      <a:pt x="21" y="27"/>
                    </a:lnTo>
                    <a:lnTo>
                      <a:pt x="21" y="27"/>
                    </a:lnTo>
                    <a:lnTo>
                      <a:pt x="21" y="27"/>
                    </a:lnTo>
                    <a:lnTo>
                      <a:pt x="21" y="26"/>
                    </a:lnTo>
                    <a:lnTo>
                      <a:pt x="21" y="26"/>
                    </a:lnTo>
                    <a:lnTo>
                      <a:pt x="21" y="24"/>
                    </a:lnTo>
                    <a:lnTo>
                      <a:pt x="21" y="24"/>
                    </a:lnTo>
                    <a:lnTo>
                      <a:pt x="21" y="24"/>
                    </a:lnTo>
                    <a:lnTo>
                      <a:pt x="21" y="24"/>
                    </a:lnTo>
                    <a:lnTo>
                      <a:pt x="21" y="23"/>
                    </a:lnTo>
                    <a:lnTo>
                      <a:pt x="22" y="23"/>
                    </a:lnTo>
                    <a:lnTo>
                      <a:pt x="22" y="22"/>
                    </a:lnTo>
                    <a:lnTo>
                      <a:pt x="22" y="22"/>
                    </a:lnTo>
                    <a:lnTo>
                      <a:pt x="22" y="22"/>
                    </a:lnTo>
                    <a:lnTo>
                      <a:pt x="22" y="22"/>
                    </a:lnTo>
                    <a:lnTo>
                      <a:pt x="22" y="21"/>
                    </a:lnTo>
                    <a:lnTo>
                      <a:pt x="22" y="21"/>
                    </a:lnTo>
                    <a:lnTo>
                      <a:pt x="22" y="20"/>
                    </a:lnTo>
                    <a:lnTo>
                      <a:pt x="22" y="20"/>
                    </a:lnTo>
                    <a:lnTo>
                      <a:pt x="22" y="19"/>
                    </a:lnTo>
                    <a:lnTo>
                      <a:pt x="23" y="19"/>
                    </a:lnTo>
                    <a:lnTo>
                      <a:pt x="23" y="19"/>
                    </a:lnTo>
                    <a:lnTo>
                      <a:pt x="23" y="19"/>
                    </a:lnTo>
                    <a:lnTo>
                      <a:pt x="23" y="18"/>
                    </a:lnTo>
                    <a:lnTo>
                      <a:pt x="23" y="18"/>
                    </a:lnTo>
                    <a:lnTo>
                      <a:pt x="23" y="17"/>
                    </a:lnTo>
                    <a:lnTo>
                      <a:pt x="23" y="17"/>
                    </a:lnTo>
                    <a:lnTo>
                      <a:pt x="23" y="16"/>
                    </a:lnTo>
                    <a:lnTo>
                      <a:pt x="24" y="16"/>
                    </a:lnTo>
                    <a:lnTo>
                      <a:pt x="24" y="16"/>
                    </a:lnTo>
                    <a:lnTo>
                      <a:pt x="24" y="16"/>
                    </a:lnTo>
                    <a:lnTo>
                      <a:pt x="24" y="15"/>
                    </a:lnTo>
                    <a:lnTo>
                      <a:pt x="24" y="15"/>
                    </a:lnTo>
                    <a:lnTo>
                      <a:pt x="24" y="16"/>
                    </a:lnTo>
                    <a:lnTo>
                      <a:pt x="24" y="14"/>
                    </a:lnTo>
                    <a:lnTo>
                      <a:pt x="24" y="15"/>
                    </a:lnTo>
                    <a:lnTo>
                      <a:pt x="24" y="14"/>
                    </a:lnTo>
                    <a:lnTo>
                      <a:pt x="25" y="14"/>
                    </a:lnTo>
                    <a:lnTo>
                      <a:pt x="25" y="14"/>
                    </a:lnTo>
                    <a:lnTo>
                      <a:pt x="25" y="14"/>
                    </a:lnTo>
                    <a:lnTo>
                      <a:pt x="25" y="13"/>
                    </a:lnTo>
                    <a:lnTo>
                      <a:pt x="25" y="13"/>
                    </a:lnTo>
                    <a:lnTo>
                      <a:pt x="25" y="12"/>
                    </a:lnTo>
                    <a:lnTo>
                      <a:pt x="25" y="13"/>
                    </a:lnTo>
                    <a:lnTo>
                      <a:pt x="25" y="12"/>
                    </a:lnTo>
                    <a:lnTo>
                      <a:pt x="25" y="13"/>
                    </a:lnTo>
                    <a:lnTo>
                      <a:pt x="25" y="12"/>
                    </a:lnTo>
                    <a:lnTo>
                      <a:pt x="25" y="13"/>
                    </a:lnTo>
                    <a:lnTo>
                      <a:pt x="25" y="12"/>
                    </a:lnTo>
                    <a:lnTo>
                      <a:pt x="25" y="13"/>
                    </a:lnTo>
                    <a:lnTo>
                      <a:pt x="26" y="12"/>
                    </a:lnTo>
                    <a:lnTo>
                      <a:pt x="26" y="12"/>
                    </a:lnTo>
                    <a:lnTo>
                      <a:pt x="26" y="11"/>
                    </a:lnTo>
                    <a:lnTo>
                      <a:pt x="26" y="12"/>
                    </a:lnTo>
                    <a:lnTo>
                      <a:pt x="26" y="11"/>
                    </a:lnTo>
                    <a:lnTo>
                      <a:pt x="26" y="11"/>
                    </a:lnTo>
                    <a:lnTo>
                      <a:pt x="26" y="11"/>
                    </a:lnTo>
                    <a:lnTo>
                      <a:pt x="26" y="11"/>
                    </a:lnTo>
                    <a:lnTo>
                      <a:pt x="26" y="11"/>
                    </a:lnTo>
                    <a:lnTo>
                      <a:pt x="27" y="11"/>
                    </a:lnTo>
                    <a:lnTo>
                      <a:pt x="27" y="10"/>
                    </a:lnTo>
                    <a:lnTo>
                      <a:pt x="27" y="11"/>
                    </a:lnTo>
                    <a:lnTo>
                      <a:pt x="27" y="10"/>
                    </a:lnTo>
                    <a:lnTo>
                      <a:pt x="27" y="10"/>
                    </a:lnTo>
                    <a:lnTo>
                      <a:pt x="27" y="9"/>
                    </a:lnTo>
                    <a:lnTo>
                      <a:pt x="27" y="9"/>
                    </a:lnTo>
                    <a:lnTo>
                      <a:pt x="27" y="7"/>
                    </a:lnTo>
                    <a:lnTo>
                      <a:pt x="27" y="9"/>
                    </a:lnTo>
                    <a:lnTo>
                      <a:pt x="28" y="9"/>
                    </a:lnTo>
                    <a:lnTo>
                      <a:pt x="28" y="8"/>
                    </a:lnTo>
                    <a:lnTo>
                      <a:pt x="28" y="9"/>
                    </a:lnTo>
                    <a:lnTo>
                      <a:pt x="28" y="9"/>
                    </a:lnTo>
                    <a:lnTo>
                      <a:pt x="28" y="8"/>
                    </a:lnTo>
                    <a:lnTo>
                      <a:pt x="28" y="9"/>
                    </a:lnTo>
                    <a:lnTo>
                      <a:pt x="28" y="8"/>
                    </a:lnTo>
                    <a:lnTo>
                      <a:pt x="28" y="8"/>
                    </a:lnTo>
                    <a:lnTo>
                      <a:pt x="28" y="8"/>
                    </a:lnTo>
                    <a:lnTo>
                      <a:pt x="28" y="8"/>
                    </a:lnTo>
                    <a:lnTo>
                      <a:pt x="28" y="8"/>
                    </a:lnTo>
                    <a:lnTo>
                      <a:pt x="28" y="8"/>
                    </a:lnTo>
                    <a:lnTo>
                      <a:pt x="28" y="8"/>
                    </a:lnTo>
                    <a:lnTo>
                      <a:pt x="28" y="8"/>
                    </a:lnTo>
                    <a:lnTo>
                      <a:pt x="28" y="8"/>
                    </a:lnTo>
                    <a:lnTo>
                      <a:pt x="29" y="8"/>
                    </a:lnTo>
                    <a:lnTo>
                      <a:pt x="29" y="8"/>
                    </a:lnTo>
                    <a:lnTo>
                      <a:pt x="29" y="8"/>
                    </a:lnTo>
                    <a:lnTo>
                      <a:pt x="29" y="8"/>
                    </a:lnTo>
                    <a:lnTo>
                      <a:pt x="29" y="8"/>
                    </a:lnTo>
                    <a:lnTo>
                      <a:pt x="29" y="8"/>
                    </a:lnTo>
                    <a:lnTo>
                      <a:pt x="29" y="8"/>
                    </a:lnTo>
                    <a:lnTo>
                      <a:pt x="29" y="7"/>
                    </a:lnTo>
                    <a:lnTo>
                      <a:pt x="29" y="8"/>
                    </a:lnTo>
                    <a:lnTo>
                      <a:pt x="29" y="7"/>
                    </a:lnTo>
                    <a:lnTo>
                      <a:pt x="29" y="8"/>
                    </a:lnTo>
                    <a:lnTo>
                      <a:pt x="29" y="7"/>
                    </a:lnTo>
                    <a:lnTo>
                      <a:pt x="29" y="8"/>
                    </a:lnTo>
                    <a:lnTo>
                      <a:pt x="29" y="7"/>
                    </a:lnTo>
                    <a:lnTo>
                      <a:pt x="29" y="7"/>
                    </a:lnTo>
                    <a:lnTo>
                      <a:pt x="29" y="6"/>
                    </a:lnTo>
                    <a:lnTo>
                      <a:pt x="29" y="7"/>
                    </a:lnTo>
                    <a:lnTo>
                      <a:pt x="29" y="6"/>
                    </a:lnTo>
                    <a:lnTo>
                      <a:pt x="30" y="6"/>
                    </a:lnTo>
                    <a:lnTo>
                      <a:pt x="30" y="5"/>
                    </a:lnTo>
                    <a:lnTo>
                      <a:pt x="30" y="6"/>
                    </a:lnTo>
                    <a:lnTo>
                      <a:pt x="30" y="5"/>
                    </a:lnTo>
                    <a:lnTo>
                      <a:pt x="30" y="6"/>
                    </a:lnTo>
                    <a:lnTo>
                      <a:pt x="30" y="6"/>
                    </a:lnTo>
                    <a:lnTo>
                      <a:pt x="30" y="5"/>
                    </a:lnTo>
                    <a:lnTo>
                      <a:pt x="30" y="6"/>
                    </a:lnTo>
                    <a:lnTo>
                      <a:pt x="31" y="6"/>
                    </a:lnTo>
                    <a:lnTo>
                      <a:pt x="31" y="5"/>
                    </a:lnTo>
                    <a:lnTo>
                      <a:pt x="31" y="6"/>
                    </a:lnTo>
                    <a:lnTo>
                      <a:pt x="31" y="6"/>
                    </a:lnTo>
                    <a:lnTo>
                      <a:pt x="31" y="5"/>
                    </a:lnTo>
                    <a:lnTo>
                      <a:pt x="31" y="6"/>
                    </a:lnTo>
                    <a:lnTo>
                      <a:pt x="31" y="6"/>
                    </a:lnTo>
                    <a:lnTo>
                      <a:pt x="31" y="5"/>
                    </a:lnTo>
                    <a:lnTo>
                      <a:pt x="31" y="6"/>
                    </a:lnTo>
                    <a:lnTo>
                      <a:pt x="31" y="5"/>
                    </a:lnTo>
                    <a:lnTo>
                      <a:pt x="31" y="6"/>
                    </a:lnTo>
                    <a:lnTo>
                      <a:pt x="31" y="5"/>
                    </a:lnTo>
                    <a:lnTo>
                      <a:pt x="32" y="5"/>
                    </a:lnTo>
                    <a:lnTo>
                      <a:pt x="32" y="6"/>
                    </a:lnTo>
                    <a:lnTo>
                      <a:pt x="32" y="5"/>
                    </a:lnTo>
                    <a:lnTo>
                      <a:pt x="32" y="5"/>
                    </a:lnTo>
                    <a:lnTo>
                      <a:pt x="32" y="5"/>
                    </a:lnTo>
                    <a:lnTo>
                      <a:pt x="32" y="5"/>
                    </a:lnTo>
                    <a:lnTo>
                      <a:pt x="32" y="5"/>
                    </a:lnTo>
                    <a:lnTo>
                      <a:pt x="32" y="5"/>
                    </a:lnTo>
                    <a:lnTo>
                      <a:pt x="32" y="5"/>
                    </a:lnTo>
                    <a:lnTo>
                      <a:pt x="32" y="5"/>
                    </a:lnTo>
                    <a:lnTo>
                      <a:pt x="32" y="5"/>
                    </a:lnTo>
                    <a:lnTo>
                      <a:pt x="32" y="5"/>
                    </a:lnTo>
                    <a:lnTo>
                      <a:pt x="32" y="5"/>
                    </a:lnTo>
                    <a:lnTo>
                      <a:pt x="33" y="5"/>
                    </a:lnTo>
                    <a:lnTo>
                      <a:pt x="33" y="4"/>
                    </a:lnTo>
                    <a:lnTo>
                      <a:pt x="33" y="5"/>
                    </a:lnTo>
                    <a:lnTo>
                      <a:pt x="33" y="5"/>
                    </a:lnTo>
                    <a:lnTo>
                      <a:pt x="33" y="4"/>
                    </a:lnTo>
                    <a:lnTo>
                      <a:pt x="33" y="5"/>
                    </a:lnTo>
                    <a:lnTo>
                      <a:pt x="33" y="4"/>
                    </a:lnTo>
                    <a:lnTo>
                      <a:pt x="33" y="5"/>
                    </a:lnTo>
                    <a:lnTo>
                      <a:pt x="34" y="5"/>
                    </a:lnTo>
                    <a:lnTo>
                      <a:pt x="34" y="4"/>
                    </a:lnTo>
                    <a:lnTo>
                      <a:pt x="34" y="5"/>
                    </a:lnTo>
                    <a:lnTo>
                      <a:pt x="34" y="5"/>
                    </a:lnTo>
                    <a:lnTo>
                      <a:pt x="34" y="4"/>
                    </a:lnTo>
                    <a:lnTo>
                      <a:pt x="34" y="5"/>
                    </a:lnTo>
                    <a:lnTo>
                      <a:pt x="34" y="4"/>
                    </a:lnTo>
                    <a:lnTo>
                      <a:pt x="34" y="5"/>
                    </a:lnTo>
                    <a:lnTo>
                      <a:pt x="34" y="5"/>
                    </a:lnTo>
                    <a:lnTo>
                      <a:pt x="34" y="4"/>
                    </a:lnTo>
                    <a:lnTo>
                      <a:pt x="34" y="5"/>
                    </a:lnTo>
                    <a:lnTo>
                      <a:pt x="34" y="5"/>
                    </a:lnTo>
                    <a:lnTo>
                      <a:pt x="34" y="4"/>
                    </a:lnTo>
                    <a:lnTo>
                      <a:pt x="34" y="5"/>
                    </a:lnTo>
                    <a:lnTo>
                      <a:pt x="35" y="4"/>
                    </a:lnTo>
                    <a:lnTo>
                      <a:pt x="35" y="4"/>
                    </a:lnTo>
                    <a:lnTo>
                      <a:pt x="35" y="6"/>
                    </a:lnTo>
                    <a:lnTo>
                      <a:pt x="35" y="2"/>
                    </a:lnTo>
                    <a:lnTo>
                      <a:pt x="35" y="4"/>
                    </a:lnTo>
                    <a:lnTo>
                      <a:pt x="35" y="4"/>
                    </a:lnTo>
                    <a:lnTo>
                      <a:pt x="35" y="5"/>
                    </a:lnTo>
                    <a:lnTo>
                      <a:pt x="35" y="4"/>
                    </a:lnTo>
                    <a:lnTo>
                      <a:pt x="35" y="4"/>
                    </a:lnTo>
                    <a:lnTo>
                      <a:pt x="35" y="3"/>
                    </a:lnTo>
                    <a:lnTo>
                      <a:pt x="35" y="4"/>
                    </a:lnTo>
                    <a:lnTo>
                      <a:pt x="36" y="4"/>
                    </a:lnTo>
                    <a:lnTo>
                      <a:pt x="37" y="3"/>
                    </a:lnTo>
                    <a:lnTo>
                      <a:pt x="37" y="4"/>
                    </a:lnTo>
                    <a:lnTo>
                      <a:pt x="37" y="3"/>
                    </a:lnTo>
                    <a:lnTo>
                      <a:pt x="37" y="4"/>
                    </a:lnTo>
                    <a:lnTo>
                      <a:pt x="37" y="3"/>
                    </a:lnTo>
                    <a:lnTo>
                      <a:pt x="37" y="4"/>
                    </a:lnTo>
                    <a:lnTo>
                      <a:pt x="37" y="4"/>
                    </a:lnTo>
                    <a:lnTo>
                      <a:pt x="37" y="3"/>
                    </a:lnTo>
                    <a:lnTo>
                      <a:pt x="37" y="4"/>
                    </a:lnTo>
                    <a:lnTo>
                      <a:pt x="37" y="3"/>
                    </a:lnTo>
                    <a:lnTo>
                      <a:pt x="37" y="3"/>
                    </a:lnTo>
                    <a:lnTo>
                      <a:pt x="37" y="4"/>
                    </a:lnTo>
                    <a:lnTo>
                      <a:pt x="37" y="3"/>
                    </a:lnTo>
                    <a:lnTo>
                      <a:pt x="38" y="3"/>
                    </a:lnTo>
                    <a:lnTo>
                      <a:pt x="38" y="4"/>
                    </a:lnTo>
                    <a:lnTo>
                      <a:pt x="38" y="3"/>
                    </a:lnTo>
                    <a:lnTo>
                      <a:pt x="38" y="4"/>
                    </a:lnTo>
                    <a:lnTo>
                      <a:pt x="38" y="3"/>
                    </a:lnTo>
                    <a:lnTo>
                      <a:pt x="38" y="4"/>
                    </a:lnTo>
                    <a:lnTo>
                      <a:pt x="39" y="3"/>
                    </a:lnTo>
                    <a:lnTo>
                      <a:pt x="39" y="4"/>
                    </a:lnTo>
                    <a:lnTo>
                      <a:pt x="39" y="3"/>
                    </a:lnTo>
                    <a:lnTo>
                      <a:pt x="39" y="3"/>
                    </a:lnTo>
                    <a:lnTo>
                      <a:pt x="39" y="4"/>
                    </a:lnTo>
                    <a:lnTo>
                      <a:pt x="39" y="3"/>
                    </a:lnTo>
                    <a:lnTo>
                      <a:pt x="39" y="4"/>
                    </a:lnTo>
                    <a:lnTo>
                      <a:pt x="39" y="3"/>
                    </a:lnTo>
                    <a:lnTo>
                      <a:pt x="39" y="4"/>
                    </a:lnTo>
                    <a:lnTo>
                      <a:pt x="39" y="3"/>
                    </a:lnTo>
                    <a:lnTo>
                      <a:pt x="40" y="3"/>
                    </a:lnTo>
                    <a:lnTo>
                      <a:pt x="40" y="3"/>
                    </a:lnTo>
                    <a:lnTo>
                      <a:pt x="40" y="3"/>
                    </a:lnTo>
                    <a:lnTo>
                      <a:pt x="40" y="3"/>
                    </a:lnTo>
                    <a:lnTo>
                      <a:pt x="40" y="3"/>
                    </a:lnTo>
                    <a:lnTo>
                      <a:pt x="40" y="3"/>
                    </a:lnTo>
                    <a:lnTo>
                      <a:pt x="40" y="3"/>
                    </a:lnTo>
                    <a:lnTo>
                      <a:pt x="40" y="3"/>
                    </a:lnTo>
                    <a:lnTo>
                      <a:pt x="41" y="4"/>
                    </a:lnTo>
                    <a:lnTo>
                      <a:pt x="41" y="3"/>
                    </a:lnTo>
                    <a:lnTo>
                      <a:pt x="41" y="3"/>
                    </a:lnTo>
                    <a:lnTo>
                      <a:pt x="41" y="4"/>
                    </a:lnTo>
                    <a:lnTo>
                      <a:pt x="41" y="3"/>
                    </a:lnTo>
                    <a:lnTo>
                      <a:pt x="41" y="3"/>
                    </a:lnTo>
                    <a:lnTo>
                      <a:pt x="41" y="3"/>
                    </a:lnTo>
                    <a:lnTo>
                      <a:pt x="41" y="3"/>
                    </a:lnTo>
                    <a:lnTo>
                      <a:pt x="41" y="3"/>
                    </a:lnTo>
                    <a:lnTo>
                      <a:pt x="42" y="3"/>
                    </a:lnTo>
                    <a:lnTo>
                      <a:pt x="42" y="3"/>
                    </a:lnTo>
                    <a:lnTo>
                      <a:pt x="42" y="3"/>
                    </a:lnTo>
                    <a:lnTo>
                      <a:pt x="42" y="3"/>
                    </a:lnTo>
                    <a:lnTo>
                      <a:pt x="42" y="3"/>
                    </a:lnTo>
                    <a:lnTo>
                      <a:pt x="42" y="3"/>
                    </a:lnTo>
                    <a:lnTo>
                      <a:pt x="42" y="3"/>
                    </a:lnTo>
                    <a:lnTo>
                      <a:pt x="42" y="2"/>
                    </a:lnTo>
                    <a:lnTo>
                      <a:pt x="42" y="3"/>
                    </a:lnTo>
                    <a:lnTo>
                      <a:pt x="42" y="2"/>
                    </a:lnTo>
                    <a:lnTo>
                      <a:pt x="42" y="3"/>
                    </a:lnTo>
                    <a:lnTo>
                      <a:pt x="42" y="2"/>
                    </a:lnTo>
                    <a:lnTo>
                      <a:pt x="42" y="2"/>
                    </a:lnTo>
                    <a:lnTo>
                      <a:pt x="42" y="3"/>
                    </a:lnTo>
                    <a:lnTo>
                      <a:pt x="42" y="2"/>
                    </a:lnTo>
                    <a:lnTo>
                      <a:pt x="43" y="2"/>
                    </a:lnTo>
                    <a:lnTo>
                      <a:pt x="43" y="1"/>
                    </a:lnTo>
                    <a:lnTo>
                      <a:pt x="43" y="2"/>
                    </a:lnTo>
                    <a:lnTo>
                      <a:pt x="43" y="1"/>
                    </a:lnTo>
                    <a:lnTo>
                      <a:pt x="44" y="1"/>
                    </a:lnTo>
                    <a:lnTo>
                      <a:pt x="44" y="2"/>
                    </a:lnTo>
                    <a:lnTo>
                      <a:pt x="44" y="1"/>
                    </a:lnTo>
                    <a:lnTo>
                      <a:pt x="44" y="1"/>
                    </a:lnTo>
                    <a:lnTo>
                      <a:pt x="44" y="2"/>
                    </a:lnTo>
                    <a:lnTo>
                      <a:pt x="44" y="1"/>
                    </a:lnTo>
                    <a:lnTo>
                      <a:pt x="44" y="1"/>
                    </a:lnTo>
                    <a:lnTo>
                      <a:pt x="44" y="2"/>
                    </a:lnTo>
                    <a:lnTo>
                      <a:pt x="44" y="1"/>
                    </a:lnTo>
                    <a:lnTo>
                      <a:pt x="45" y="1"/>
                    </a:lnTo>
                    <a:lnTo>
                      <a:pt x="45" y="5"/>
                    </a:lnTo>
                    <a:lnTo>
                      <a:pt x="45" y="0"/>
                    </a:lnTo>
                    <a:lnTo>
                      <a:pt x="45" y="1"/>
                    </a:lnTo>
                    <a:lnTo>
                      <a:pt x="45" y="1"/>
                    </a:lnTo>
                    <a:lnTo>
                      <a:pt x="45" y="0"/>
                    </a:lnTo>
                    <a:lnTo>
                      <a:pt x="45" y="1"/>
                    </a:lnTo>
                    <a:lnTo>
                      <a:pt x="45" y="0"/>
                    </a:lnTo>
                    <a:lnTo>
                      <a:pt x="45" y="1"/>
                    </a:lnTo>
                    <a:lnTo>
                      <a:pt x="45" y="1"/>
                    </a:lnTo>
                    <a:lnTo>
                      <a:pt x="45" y="0"/>
                    </a:lnTo>
                    <a:lnTo>
                      <a:pt x="45" y="0"/>
                    </a:lnTo>
                    <a:lnTo>
                      <a:pt x="45" y="1"/>
                    </a:lnTo>
                    <a:lnTo>
                      <a:pt x="45" y="0"/>
                    </a:lnTo>
                    <a:lnTo>
                      <a:pt x="45" y="1"/>
                    </a:lnTo>
                    <a:lnTo>
                      <a:pt x="45" y="0"/>
                    </a:lnTo>
                    <a:lnTo>
                      <a:pt x="45" y="1"/>
                    </a:lnTo>
                    <a:lnTo>
                      <a:pt x="45" y="0"/>
                    </a:lnTo>
                    <a:lnTo>
                      <a:pt x="45" y="1"/>
                    </a:lnTo>
                    <a:lnTo>
                      <a:pt x="45" y="0"/>
                    </a:lnTo>
                    <a:lnTo>
                      <a:pt x="45" y="1"/>
                    </a:lnTo>
                    <a:lnTo>
                      <a:pt x="46" y="1"/>
                    </a:lnTo>
                    <a:lnTo>
                      <a:pt x="46" y="0"/>
                    </a:lnTo>
                    <a:lnTo>
                      <a:pt x="46" y="1"/>
                    </a:lnTo>
                    <a:lnTo>
                      <a:pt x="46" y="1"/>
                    </a:lnTo>
                    <a:lnTo>
                      <a:pt x="46" y="0"/>
                    </a:lnTo>
                    <a:lnTo>
                      <a:pt x="46" y="1"/>
                    </a:lnTo>
                    <a:lnTo>
                      <a:pt x="46" y="1"/>
                    </a:lnTo>
                    <a:lnTo>
                      <a:pt x="46" y="2"/>
                    </a:lnTo>
                    <a:lnTo>
                      <a:pt x="46" y="1"/>
                    </a:lnTo>
                    <a:lnTo>
                      <a:pt x="47" y="1"/>
                    </a:lnTo>
                    <a:lnTo>
                      <a:pt x="47" y="0"/>
                    </a:lnTo>
                    <a:lnTo>
                      <a:pt x="47" y="0"/>
                    </a:lnTo>
                    <a:lnTo>
                      <a:pt x="47" y="1"/>
                    </a:lnTo>
                    <a:lnTo>
                      <a:pt x="47" y="0"/>
                    </a:lnTo>
                    <a:lnTo>
                      <a:pt x="47" y="1"/>
                    </a:lnTo>
                    <a:lnTo>
                      <a:pt x="48" y="1"/>
                    </a:lnTo>
                    <a:lnTo>
                      <a:pt x="48" y="2"/>
                    </a:lnTo>
                    <a:lnTo>
                      <a:pt x="48" y="1"/>
                    </a:lnTo>
                    <a:lnTo>
                      <a:pt x="48" y="2"/>
                    </a:lnTo>
                    <a:lnTo>
                      <a:pt x="48" y="2"/>
                    </a:lnTo>
                    <a:lnTo>
                      <a:pt x="48" y="1"/>
                    </a:lnTo>
                    <a:lnTo>
                      <a:pt x="48" y="2"/>
                    </a:lnTo>
                    <a:lnTo>
                      <a:pt x="48" y="2"/>
                    </a:lnTo>
                    <a:lnTo>
                      <a:pt x="48" y="1"/>
                    </a:lnTo>
                    <a:lnTo>
                      <a:pt x="48" y="2"/>
                    </a:lnTo>
                    <a:lnTo>
                      <a:pt x="49" y="2"/>
                    </a:lnTo>
                    <a:lnTo>
                      <a:pt x="49" y="1"/>
                    </a:lnTo>
                    <a:lnTo>
                      <a:pt x="49" y="2"/>
                    </a:lnTo>
                    <a:lnTo>
                      <a:pt x="49" y="2"/>
                    </a:lnTo>
                    <a:lnTo>
                      <a:pt x="49" y="1"/>
                    </a:lnTo>
                    <a:lnTo>
                      <a:pt x="49" y="2"/>
                    </a:lnTo>
                  </a:path>
                </a:pathLst>
              </a:custGeom>
              <a:noFill/>
              <a:ln w="0">
                <a:solidFill>
                  <a:srgbClr val="FFFF66"/>
                </a:solidFill>
                <a:prstDash val="solid"/>
                <a:round/>
                <a:headEnd/>
                <a:tailEnd/>
              </a:ln>
            </p:spPr>
            <p:txBody>
              <a:bodyPr/>
              <a:lstStyle/>
              <a:p>
                <a:endParaRPr lang="en-GB"/>
              </a:p>
            </p:txBody>
          </p:sp>
          <p:sp>
            <p:nvSpPr>
              <p:cNvPr id="214057" name="Freeform 41"/>
              <p:cNvSpPr>
                <a:spLocks/>
              </p:cNvSpPr>
              <p:nvPr/>
            </p:nvSpPr>
            <p:spPr bwMode="auto">
              <a:xfrm>
                <a:off x="619" y="1991"/>
                <a:ext cx="359" cy="54"/>
              </a:xfrm>
              <a:custGeom>
                <a:avLst/>
                <a:gdLst/>
                <a:ahLst/>
                <a:cxnLst>
                  <a:cxn ang="0">
                    <a:pos x="1" y="4"/>
                  </a:cxn>
                  <a:cxn ang="0">
                    <a:pos x="1" y="4"/>
                  </a:cxn>
                  <a:cxn ang="0">
                    <a:pos x="2" y="5"/>
                  </a:cxn>
                  <a:cxn ang="0">
                    <a:pos x="3" y="3"/>
                  </a:cxn>
                  <a:cxn ang="0">
                    <a:pos x="4" y="5"/>
                  </a:cxn>
                  <a:cxn ang="0">
                    <a:pos x="4" y="5"/>
                  </a:cxn>
                  <a:cxn ang="0">
                    <a:pos x="5" y="4"/>
                  </a:cxn>
                  <a:cxn ang="0">
                    <a:pos x="6" y="5"/>
                  </a:cxn>
                  <a:cxn ang="0">
                    <a:pos x="7" y="4"/>
                  </a:cxn>
                  <a:cxn ang="0">
                    <a:pos x="8" y="4"/>
                  </a:cxn>
                  <a:cxn ang="0">
                    <a:pos x="9" y="4"/>
                  </a:cxn>
                  <a:cxn ang="0">
                    <a:pos x="10" y="4"/>
                  </a:cxn>
                  <a:cxn ang="0">
                    <a:pos x="11" y="4"/>
                  </a:cxn>
                  <a:cxn ang="0">
                    <a:pos x="12" y="5"/>
                  </a:cxn>
                  <a:cxn ang="0">
                    <a:pos x="12" y="4"/>
                  </a:cxn>
                  <a:cxn ang="0">
                    <a:pos x="13" y="4"/>
                  </a:cxn>
                  <a:cxn ang="0">
                    <a:pos x="13" y="3"/>
                  </a:cxn>
                  <a:cxn ang="0">
                    <a:pos x="14" y="3"/>
                  </a:cxn>
                  <a:cxn ang="0">
                    <a:pos x="15" y="3"/>
                  </a:cxn>
                  <a:cxn ang="0">
                    <a:pos x="16" y="3"/>
                  </a:cxn>
                  <a:cxn ang="0">
                    <a:pos x="17" y="3"/>
                  </a:cxn>
                  <a:cxn ang="0">
                    <a:pos x="18" y="2"/>
                  </a:cxn>
                  <a:cxn ang="0">
                    <a:pos x="18" y="3"/>
                  </a:cxn>
                  <a:cxn ang="0">
                    <a:pos x="19" y="3"/>
                  </a:cxn>
                  <a:cxn ang="0">
                    <a:pos x="20" y="3"/>
                  </a:cxn>
                  <a:cxn ang="0">
                    <a:pos x="20" y="3"/>
                  </a:cxn>
                  <a:cxn ang="0">
                    <a:pos x="21" y="3"/>
                  </a:cxn>
                  <a:cxn ang="0">
                    <a:pos x="22" y="4"/>
                  </a:cxn>
                  <a:cxn ang="0">
                    <a:pos x="23" y="3"/>
                  </a:cxn>
                  <a:cxn ang="0">
                    <a:pos x="23" y="3"/>
                  </a:cxn>
                  <a:cxn ang="0">
                    <a:pos x="24" y="3"/>
                  </a:cxn>
                  <a:cxn ang="0">
                    <a:pos x="24" y="3"/>
                  </a:cxn>
                  <a:cxn ang="0">
                    <a:pos x="25" y="2"/>
                  </a:cxn>
                  <a:cxn ang="0">
                    <a:pos x="25" y="2"/>
                  </a:cxn>
                  <a:cxn ang="0">
                    <a:pos x="26" y="3"/>
                  </a:cxn>
                  <a:cxn ang="0">
                    <a:pos x="27" y="3"/>
                  </a:cxn>
                  <a:cxn ang="0">
                    <a:pos x="27" y="2"/>
                  </a:cxn>
                  <a:cxn ang="0">
                    <a:pos x="28" y="3"/>
                  </a:cxn>
                  <a:cxn ang="0">
                    <a:pos x="29" y="3"/>
                  </a:cxn>
                  <a:cxn ang="0">
                    <a:pos x="30" y="2"/>
                  </a:cxn>
                  <a:cxn ang="0">
                    <a:pos x="30" y="3"/>
                  </a:cxn>
                  <a:cxn ang="0">
                    <a:pos x="31" y="1"/>
                  </a:cxn>
                  <a:cxn ang="0">
                    <a:pos x="31" y="2"/>
                  </a:cxn>
                  <a:cxn ang="0">
                    <a:pos x="32" y="1"/>
                  </a:cxn>
                  <a:cxn ang="0">
                    <a:pos x="32" y="1"/>
                  </a:cxn>
                  <a:cxn ang="0">
                    <a:pos x="33" y="2"/>
                  </a:cxn>
                  <a:cxn ang="0">
                    <a:pos x="34" y="1"/>
                  </a:cxn>
                  <a:cxn ang="0">
                    <a:pos x="35" y="1"/>
                  </a:cxn>
                  <a:cxn ang="0">
                    <a:pos x="35" y="1"/>
                  </a:cxn>
                  <a:cxn ang="0">
                    <a:pos x="36" y="1"/>
                  </a:cxn>
                  <a:cxn ang="0">
                    <a:pos x="37" y="2"/>
                  </a:cxn>
                  <a:cxn ang="0">
                    <a:pos x="38" y="2"/>
                  </a:cxn>
                  <a:cxn ang="0">
                    <a:pos x="38" y="1"/>
                  </a:cxn>
                  <a:cxn ang="0">
                    <a:pos x="39" y="2"/>
                  </a:cxn>
                  <a:cxn ang="0">
                    <a:pos x="39" y="1"/>
                  </a:cxn>
                  <a:cxn ang="0">
                    <a:pos x="40" y="1"/>
                  </a:cxn>
                  <a:cxn ang="0">
                    <a:pos x="41" y="0"/>
                  </a:cxn>
                  <a:cxn ang="0">
                    <a:pos x="42" y="2"/>
                  </a:cxn>
                  <a:cxn ang="0">
                    <a:pos x="42" y="1"/>
                  </a:cxn>
                  <a:cxn ang="0">
                    <a:pos x="43" y="2"/>
                  </a:cxn>
                  <a:cxn ang="0">
                    <a:pos x="44" y="2"/>
                  </a:cxn>
                  <a:cxn ang="0">
                    <a:pos x="44" y="2"/>
                  </a:cxn>
                  <a:cxn ang="0">
                    <a:pos x="45" y="1"/>
                  </a:cxn>
                </a:cxnLst>
                <a:rect l="0" t="0" r="r" b="b"/>
                <a:pathLst>
                  <a:path w="45" h="6">
                    <a:moveTo>
                      <a:pt x="0" y="5"/>
                    </a:moveTo>
                    <a:lnTo>
                      <a:pt x="1" y="4"/>
                    </a:lnTo>
                    <a:lnTo>
                      <a:pt x="1" y="5"/>
                    </a:lnTo>
                    <a:lnTo>
                      <a:pt x="1" y="4"/>
                    </a:lnTo>
                    <a:lnTo>
                      <a:pt x="1" y="4"/>
                    </a:lnTo>
                    <a:lnTo>
                      <a:pt x="1" y="5"/>
                    </a:lnTo>
                    <a:lnTo>
                      <a:pt x="1" y="4"/>
                    </a:lnTo>
                    <a:lnTo>
                      <a:pt x="1" y="5"/>
                    </a:lnTo>
                    <a:lnTo>
                      <a:pt x="1" y="4"/>
                    </a:lnTo>
                    <a:lnTo>
                      <a:pt x="1" y="5"/>
                    </a:lnTo>
                    <a:lnTo>
                      <a:pt x="1" y="4"/>
                    </a:lnTo>
                    <a:lnTo>
                      <a:pt x="1" y="5"/>
                    </a:lnTo>
                    <a:lnTo>
                      <a:pt x="1" y="4"/>
                    </a:lnTo>
                    <a:lnTo>
                      <a:pt x="1" y="5"/>
                    </a:lnTo>
                    <a:lnTo>
                      <a:pt x="1" y="4"/>
                    </a:lnTo>
                    <a:lnTo>
                      <a:pt x="1" y="5"/>
                    </a:lnTo>
                    <a:lnTo>
                      <a:pt x="1" y="4"/>
                    </a:lnTo>
                    <a:lnTo>
                      <a:pt x="1" y="4"/>
                    </a:lnTo>
                    <a:lnTo>
                      <a:pt x="1" y="5"/>
                    </a:lnTo>
                    <a:lnTo>
                      <a:pt x="1" y="4"/>
                    </a:lnTo>
                    <a:lnTo>
                      <a:pt x="1" y="5"/>
                    </a:lnTo>
                    <a:lnTo>
                      <a:pt x="1" y="4"/>
                    </a:lnTo>
                    <a:lnTo>
                      <a:pt x="1" y="5"/>
                    </a:lnTo>
                    <a:lnTo>
                      <a:pt x="1" y="4"/>
                    </a:lnTo>
                    <a:lnTo>
                      <a:pt x="2" y="4"/>
                    </a:lnTo>
                    <a:lnTo>
                      <a:pt x="2" y="5"/>
                    </a:lnTo>
                    <a:lnTo>
                      <a:pt x="2" y="5"/>
                    </a:lnTo>
                    <a:lnTo>
                      <a:pt x="2" y="5"/>
                    </a:lnTo>
                    <a:lnTo>
                      <a:pt x="2" y="4"/>
                    </a:lnTo>
                    <a:lnTo>
                      <a:pt x="2" y="4"/>
                    </a:lnTo>
                    <a:lnTo>
                      <a:pt x="2" y="5"/>
                    </a:lnTo>
                    <a:lnTo>
                      <a:pt x="2" y="6"/>
                    </a:lnTo>
                    <a:lnTo>
                      <a:pt x="2" y="5"/>
                    </a:lnTo>
                    <a:lnTo>
                      <a:pt x="2" y="5"/>
                    </a:lnTo>
                    <a:lnTo>
                      <a:pt x="2" y="5"/>
                    </a:lnTo>
                    <a:lnTo>
                      <a:pt x="2" y="5"/>
                    </a:lnTo>
                    <a:lnTo>
                      <a:pt x="3" y="5"/>
                    </a:lnTo>
                    <a:lnTo>
                      <a:pt x="3" y="5"/>
                    </a:lnTo>
                    <a:lnTo>
                      <a:pt x="3" y="5"/>
                    </a:lnTo>
                    <a:lnTo>
                      <a:pt x="3" y="4"/>
                    </a:lnTo>
                    <a:lnTo>
                      <a:pt x="3" y="5"/>
                    </a:lnTo>
                    <a:lnTo>
                      <a:pt x="3" y="3"/>
                    </a:lnTo>
                    <a:lnTo>
                      <a:pt x="3" y="5"/>
                    </a:lnTo>
                    <a:lnTo>
                      <a:pt x="3" y="3"/>
                    </a:lnTo>
                    <a:lnTo>
                      <a:pt x="3" y="5"/>
                    </a:lnTo>
                    <a:lnTo>
                      <a:pt x="3" y="5"/>
                    </a:lnTo>
                    <a:lnTo>
                      <a:pt x="3" y="4"/>
                    </a:lnTo>
                    <a:lnTo>
                      <a:pt x="3" y="5"/>
                    </a:lnTo>
                    <a:lnTo>
                      <a:pt x="3" y="5"/>
                    </a:lnTo>
                    <a:lnTo>
                      <a:pt x="3" y="4"/>
                    </a:lnTo>
                    <a:lnTo>
                      <a:pt x="3" y="4"/>
                    </a:lnTo>
                    <a:lnTo>
                      <a:pt x="3" y="5"/>
                    </a:lnTo>
                    <a:lnTo>
                      <a:pt x="3" y="4"/>
                    </a:lnTo>
                    <a:lnTo>
                      <a:pt x="3" y="5"/>
                    </a:lnTo>
                    <a:lnTo>
                      <a:pt x="4" y="5"/>
                    </a:lnTo>
                    <a:lnTo>
                      <a:pt x="4" y="4"/>
                    </a:lnTo>
                    <a:lnTo>
                      <a:pt x="4" y="5"/>
                    </a:lnTo>
                    <a:lnTo>
                      <a:pt x="4" y="4"/>
                    </a:lnTo>
                    <a:lnTo>
                      <a:pt x="4" y="4"/>
                    </a:lnTo>
                    <a:lnTo>
                      <a:pt x="4" y="5"/>
                    </a:lnTo>
                    <a:lnTo>
                      <a:pt x="4" y="4"/>
                    </a:lnTo>
                    <a:lnTo>
                      <a:pt x="4" y="5"/>
                    </a:lnTo>
                    <a:lnTo>
                      <a:pt x="4" y="4"/>
                    </a:lnTo>
                    <a:lnTo>
                      <a:pt x="4" y="5"/>
                    </a:lnTo>
                    <a:lnTo>
                      <a:pt x="4" y="5"/>
                    </a:lnTo>
                    <a:lnTo>
                      <a:pt x="4" y="5"/>
                    </a:lnTo>
                    <a:lnTo>
                      <a:pt x="4" y="5"/>
                    </a:lnTo>
                    <a:lnTo>
                      <a:pt x="5" y="5"/>
                    </a:lnTo>
                    <a:lnTo>
                      <a:pt x="5" y="5"/>
                    </a:lnTo>
                    <a:lnTo>
                      <a:pt x="5" y="5"/>
                    </a:lnTo>
                    <a:lnTo>
                      <a:pt x="5" y="4"/>
                    </a:lnTo>
                    <a:lnTo>
                      <a:pt x="5" y="5"/>
                    </a:lnTo>
                    <a:lnTo>
                      <a:pt x="5" y="4"/>
                    </a:lnTo>
                    <a:lnTo>
                      <a:pt x="5" y="5"/>
                    </a:lnTo>
                    <a:lnTo>
                      <a:pt x="5" y="4"/>
                    </a:lnTo>
                    <a:lnTo>
                      <a:pt x="5" y="5"/>
                    </a:lnTo>
                    <a:lnTo>
                      <a:pt x="5" y="4"/>
                    </a:lnTo>
                    <a:lnTo>
                      <a:pt x="5" y="5"/>
                    </a:lnTo>
                    <a:lnTo>
                      <a:pt x="5" y="4"/>
                    </a:lnTo>
                    <a:lnTo>
                      <a:pt x="5" y="5"/>
                    </a:lnTo>
                    <a:lnTo>
                      <a:pt x="5" y="4"/>
                    </a:lnTo>
                    <a:lnTo>
                      <a:pt x="5" y="5"/>
                    </a:lnTo>
                    <a:lnTo>
                      <a:pt x="5" y="4"/>
                    </a:lnTo>
                    <a:lnTo>
                      <a:pt x="6" y="4"/>
                    </a:lnTo>
                    <a:lnTo>
                      <a:pt x="6" y="4"/>
                    </a:lnTo>
                    <a:lnTo>
                      <a:pt x="6" y="4"/>
                    </a:lnTo>
                    <a:lnTo>
                      <a:pt x="6" y="4"/>
                    </a:lnTo>
                    <a:lnTo>
                      <a:pt x="6" y="5"/>
                    </a:lnTo>
                    <a:lnTo>
                      <a:pt x="6" y="4"/>
                    </a:lnTo>
                    <a:lnTo>
                      <a:pt x="6" y="5"/>
                    </a:lnTo>
                    <a:lnTo>
                      <a:pt x="6" y="4"/>
                    </a:lnTo>
                    <a:lnTo>
                      <a:pt x="6" y="4"/>
                    </a:lnTo>
                    <a:lnTo>
                      <a:pt x="6" y="4"/>
                    </a:lnTo>
                    <a:lnTo>
                      <a:pt x="7" y="4"/>
                    </a:lnTo>
                    <a:lnTo>
                      <a:pt x="7" y="5"/>
                    </a:lnTo>
                    <a:lnTo>
                      <a:pt x="7" y="4"/>
                    </a:lnTo>
                    <a:lnTo>
                      <a:pt x="7" y="4"/>
                    </a:lnTo>
                    <a:lnTo>
                      <a:pt x="7" y="5"/>
                    </a:lnTo>
                    <a:lnTo>
                      <a:pt x="7" y="4"/>
                    </a:lnTo>
                    <a:lnTo>
                      <a:pt x="7" y="4"/>
                    </a:lnTo>
                    <a:lnTo>
                      <a:pt x="7" y="4"/>
                    </a:lnTo>
                    <a:lnTo>
                      <a:pt x="7" y="4"/>
                    </a:lnTo>
                    <a:lnTo>
                      <a:pt x="7" y="5"/>
                    </a:lnTo>
                    <a:lnTo>
                      <a:pt x="7" y="4"/>
                    </a:lnTo>
                    <a:lnTo>
                      <a:pt x="7" y="4"/>
                    </a:lnTo>
                    <a:lnTo>
                      <a:pt x="7" y="5"/>
                    </a:lnTo>
                    <a:lnTo>
                      <a:pt x="7" y="4"/>
                    </a:lnTo>
                    <a:lnTo>
                      <a:pt x="8" y="4"/>
                    </a:lnTo>
                    <a:lnTo>
                      <a:pt x="8" y="4"/>
                    </a:lnTo>
                    <a:lnTo>
                      <a:pt x="8" y="4"/>
                    </a:lnTo>
                    <a:lnTo>
                      <a:pt x="8" y="4"/>
                    </a:lnTo>
                    <a:lnTo>
                      <a:pt x="8" y="4"/>
                    </a:lnTo>
                    <a:lnTo>
                      <a:pt x="8" y="4"/>
                    </a:lnTo>
                    <a:lnTo>
                      <a:pt x="8" y="4"/>
                    </a:lnTo>
                    <a:lnTo>
                      <a:pt x="8" y="4"/>
                    </a:lnTo>
                    <a:lnTo>
                      <a:pt x="9" y="4"/>
                    </a:lnTo>
                    <a:lnTo>
                      <a:pt x="9" y="4"/>
                    </a:lnTo>
                    <a:lnTo>
                      <a:pt x="9" y="4"/>
                    </a:lnTo>
                    <a:lnTo>
                      <a:pt x="9" y="4"/>
                    </a:lnTo>
                    <a:lnTo>
                      <a:pt x="9" y="4"/>
                    </a:lnTo>
                    <a:lnTo>
                      <a:pt x="9" y="4"/>
                    </a:lnTo>
                    <a:lnTo>
                      <a:pt x="9" y="4"/>
                    </a:lnTo>
                    <a:lnTo>
                      <a:pt x="10" y="4"/>
                    </a:lnTo>
                    <a:lnTo>
                      <a:pt x="10" y="4"/>
                    </a:lnTo>
                    <a:lnTo>
                      <a:pt x="10" y="5"/>
                    </a:lnTo>
                    <a:lnTo>
                      <a:pt x="10" y="4"/>
                    </a:lnTo>
                    <a:lnTo>
                      <a:pt x="10" y="5"/>
                    </a:lnTo>
                    <a:lnTo>
                      <a:pt x="10" y="4"/>
                    </a:lnTo>
                    <a:lnTo>
                      <a:pt x="10" y="4"/>
                    </a:lnTo>
                    <a:lnTo>
                      <a:pt x="10" y="5"/>
                    </a:lnTo>
                    <a:lnTo>
                      <a:pt x="10" y="4"/>
                    </a:lnTo>
                    <a:lnTo>
                      <a:pt x="10" y="4"/>
                    </a:lnTo>
                    <a:lnTo>
                      <a:pt x="10" y="5"/>
                    </a:lnTo>
                    <a:lnTo>
                      <a:pt x="10" y="4"/>
                    </a:lnTo>
                    <a:lnTo>
                      <a:pt x="10" y="4"/>
                    </a:lnTo>
                    <a:lnTo>
                      <a:pt x="10" y="4"/>
                    </a:lnTo>
                    <a:lnTo>
                      <a:pt x="10" y="4"/>
                    </a:lnTo>
                    <a:lnTo>
                      <a:pt x="10" y="5"/>
                    </a:lnTo>
                    <a:lnTo>
                      <a:pt x="10" y="4"/>
                    </a:lnTo>
                    <a:lnTo>
                      <a:pt x="11" y="4"/>
                    </a:lnTo>
                    <a:lnTo>
                      <a:pt x="11" y="4"/>
                    </a:lnTo>
                    <a:lnTo>
                      <a:pt x="11" y="5"/>
                    </a:lnTo>
                    <a:lnTo>
                      <a:pt x="11" y="4"/>
                    </a:lnTo>
                    <a:lnTo>
                      <a:pt x="11" y="5"/>
                    </a:lnTo>
                    <a:lnTo>
                      <a:pt x="11" y="4"/>
                    </a:lnTo>
                    <a:lnTo>
                      <a:pt x="11" y="5"/>
                    </a:lnTo>
                    <a:lnTo>
                      <a:pt x="11" y="4"/>
                    </a:lnTo>
                    <a:lnTo>
                      <a:pt x="11" y="5"/>
                    </a:lnTo>
                    <a:lnTo>
                      <a:pt x="11" y="4"/>
                    </a:lnTo>
                    <a:lnTo>
                      <a:pt x="11" y="5"/>
                    </a:lnTo>
                    <a:lnTo>
                      <a:pt x="11" y="4"/>
                    </a:lnTo>
                    <a:lnTo>
                      <a:pt x="11" y="5"/>
                    </a:lnTo>
                    <a:lnTo>
                      <a:pt x="11" y="5"/>
                    </a:lnTo>
                    <a:lnTo>
                      <a:pt x="12" y="5"/>
                    </a:lnTo>
                    <a:lnTo>
                      <a:pt x="12" y="4"/>
                    </a:lnTo>
                    <a:lnTo>
                      <a:pt x="12" y="5"/>
                    </a:lnTo>
                    <a:lnTo>
                      <a:pt x="12" y="5"/>
                    </a:lnTo>
                    <a:lnTo>
                      <a:pt x="12" y="4"/>
                    </a:lnTo>
                    <a:lnTo>
                      <a:pt x="12" y="5"/>
                    </a:lnTo>
                    <a:lnTo>
                      <a:pt x="12" y="5"/>
                    </a:lnTo>
                    <a:lnTo>
                      <a:pt x="12" y="4"/>
                    </a:lnTo>
                    <a:lnTo>
                      <a:pt x="12" y="5"/>
                    </a:lnTo>
                    <a:lnTo>
                      <a:pt x="12" y="5"/>
                    </a:lnTo>
                    <a:lnTo>
                      <a:pt x="12" y="5"/>
                    </a:lnTo>
                    <a:lnTo>
                      <a:pt x="12" y="4"/>
                    </a:lnTo>
                    <a:lnTo>
                      <a:pt x="12" y="5"/>
                    </a:lnTo>
                    <a:lnTo>
                      <a:pt x="12" y="4"/>
                    </a:lnTo>
                    <a:lnTo>
                      <a:pt x="12" y="5"/>
                    </a:lnTo>
                    <a:lnTo>
                      <a:pt x="12" y="4"/>
                    </a:lnTo>
                    <a:lnTo>
                      <a:pt x="12" y="5"/>
                    </a:lnTo>
                    <a:lnTo>
                      <a:pt x="12" y="4"/>
                    </a:lnTo>
                    <a:lnTo>
                      <a:pt x="12" y="4"/>
                    </a:lnTo>
                    <a:lnTo>
                      <a:pt x="12" y="5"/>
                    </a:lnTo>
                    <a:lnTo>
                      <a:pt x="12" y="4"/>
                    </a:lnTo>
                    <a:lnTo>
                      <a:pt x="13" y="4"/>
                    </a:lnTo>
                    <a:lnTo>
                      <a:pt x="13" y="4"/>
                    </a:lnTo>
                    <a:lnTo>
                      <a:pt x="13" y="4"/>
                    </a:lnTo>
                    <a:lnTo>
                      <a:pt x="13" y="3"/>
                    </a:lnTo>
                    <a:lnTo>
                      <a:pt x="13" y="4"/>
                    </a:lnTo>
                    <a:lnTo>
                      <a:pt x="13" y="4"/>
                    </a:lnTo>
                    <a:lnTo>
                      <a:pt x="13" y="3"/>
                    </a:lnTo>
                    <a:lnTo>
                      <a:pt x="13" y="4"/>
                    </a:lnTo>
                    <a:lnTo>
                      <a:pt x="13" y="4"/>
                    </a:lnTo>
                    <a:lnTo>
                      <a:pt x="13" y="3"/>
                    </a:lnTo>
                    <a:lnTo>
                      <a:pt x="13" y="4"/>
                    </a:lnTo>
                    <a:lnTo>
                      <a:pt x="13" y="3"/>
                    </a:lnTo>
                    <a:lnTo>
                      <a:pt x="13" y="3"/>
                    </a:lnTo>
                    <a:lnTo>
                      <a:pt x="13" y="4"/>
                    </a:lnTo>
                    <a:lnTo>
                      <a:pt x="13" y="3"/>
                    </a:lnTo>
                    <a:lnTo>
                      <a:pt x="13" y="4"/>
                    </a:lnTo>
                    <a:lnTo>
                      <a:pt x="13" y="3"/>
                    </a:lnTo>
                    <a:lnTo>
                      <a:pt x="13" y="4"/>
                    </a:lnTo>
                    <a:lnTo>
                      <a:pt x="13" y="3"/>
                    </a:lnTo>
                    <a:lnTo>
                      <a:pt x="13" y="4"/>
                    </a:lnTo>
                    <a:lnTo>
                      <a:pt x="14" y="3"/>
                    </a:lnTo>
                    <a:lnTo>
                      <a:pt x="14" y="4"/>
                    </a:lnTo>
                    <a:lnTo>
                      <a:pt x="14" y="4"/>
                    </a:lnTo>
                    <a:lnTo>
                      <a:pt x="14" y="3"/>
                    </a:lnTo>
                    <a:lnTo>
                      <a:pt x="14" y="4"/>
                    </a:lnTo>
                    <a:lnTo>
                      <a:pt x="14" y="4"/>
                    </a:lnTo>
                    <a:lnTo>
                      <a:pt x="14" y="4"/>
                    </a:lnTo>
                    <a:lnTo>
                      <a:pt x="14" y="3"/>
                    </a:lnTo>
                    <a:lnTo>
                      <a:pt x="14" y="4"/>
                    </a:lnTo>
                    <a:lnTo>
                      <a:pt x="14" y="4"/>
                    </a:lnTo>
                    <a:lnTo>
                      <a:pt x="14" y="4"/>
                    </a:lnTo>
                    <a:lnTo>
                      <a:pt x="15" y="4"/>
                    </a:lnTo>
                    <a:lnTo>
                      <a:pt x="15" y="4"/>
                    </a:lnTo>
                    <a:lnTo>
                      <a:pt x="15" y="3"/>
                    </a:lnTo>
                    <a:lnTo>
                      <a:pt x="15" y="3"/>
                    </a:lnTo>
                    <a:lnTo>
                      <a:pt x="15" y="3"/>
                    </a:lnTo>
                    <a:lnTo>
                      <a:pt x="15" y="3"/>
                    </a:lnTo>
                    <a:lnTo>
                      <a:pt x="15" y="3"/>
                    </a:lnTo>
                    <a:lnTo>
                      <a:pt x="16" y="3"/>
                    </a:lnTo>
                    <a:lnTo>
                      <a:pt x="16" y="3"/>
                    </a:lnTo>
                    <a:lnTo>
                      <a:pt x="16" y="3"/>
                    </a:lnTo>
                    <a:lnTo>
                      <a:pt x="16" y="3"/>
                    </a:lnTo>
                    <a:lnTo>
                      <a:pt x="16" y="3"/>
                    </a:lnTo>
                    <a:lnTo>
                      <a:pt x="16" y="3"/>
                    </a:lnTo>
                    <a:lnTo>
                      <a:pt x="16" y="3"/>
                    </a:lnTo>
                    <a:lnTo>
                      <a:pt x="16" y="3"/>
                    </a:lnTo>
                    <a:lnTo>
                      <a:pt x="16" y="3"/>
                    </a:lnTo>
                    <a:lnTo>
                      <a:pt x="16" y="3"/>
                    </a:lnTo>
                    <a:lnTo>
                      <a:pt x="16" y="3"/>
                    </a:lnTo>
                    <a:lnTo>
                      <a:pt x="17" y="3"/>
                    </a:lnTo>
                    <a:lnTo>
                      <a:pt x="17" y="3"/>
                    </a:lnTo>
                    <a:lnTo>
                      <a:pt x="17" y="3"/>
                    </a:lnTo>
                    <a:lnTo>
                      <a:pt x="17" y="3"/>
                    </a:lnTo>
                    <a:lnTo>
                      <a:pt x="17" y="3"/>
                    </a:lnTo>
                    <a:lnTo>
                      <a:pt x="17" y="3"/>
                    </a:lnTo>
                    <a:lnTo>
                      <a:pt x="17" y="3"/>
                    </a:lnTo>
                    <a:lnTo>
                      <a:pt x="17" y="3"/>
                    </a:lnTo>
                    <a:lnTo>
                      <a:pt x="17" y="3"/>
                    </a:lnTo>
                    <a:lnTo>
                      <a:pt x="17" y="3"/>
                    </a:lnTo>
                    <a:lnTo>
                      <a:pt x="17" y="3"/>
                    </a:lnTo>
                    <a:lnTo>
                      <a:pt x="17" y="2"/>
                    </a:lnTo>
                    <a:lnTo>
                      <a:pt x="17" y="3"/>
                    </a:lnTo>
                    <a:lnTo>
                      <a:pt x="17" y="3"/>
                    </a:lnTo>
                    <a:lnTo>
                      <a:pt x="17" y="2"/>
                    </a:lnTo>
                    <a:lnTo>
                      <a:pt x="17" y="3"/>
                    </a:lnTo>
                    <a:lnTo>
                      <a:pt x="18" y="2"/>
                    </a:lnTo>
                    <a:lnTo>
                      <a:pt x="18" y="3"/>
                    </a:lnTo>
                    <a:lnTo>
                      <a:pt x="18" y="2"/>
                    </a:lnTo>
                    <a:lnTo>
                      <a:pt x="18" y="3"/>
                    </a:lnTo>
                    <a:lnTo>
                      <a:pt x="18" y="3"/>
                    </a:lnTo>
                    <a:lnTo>
                      <a:pt x="18" y="3"/>
                    </a:lnTo>
                    <a:lnTo>
                      <a:pt x="18" y="3"/>
                    </a:lnTo>
                    <a:lnTo>
                      <a:pt x="18" y="3"/>
                    </a:lnTo>
                    <a:lnTo>
                      <a:pt x="18" y="3"/>
                    </a:lnTo>
                    <a:lnTo>
                      <a:pt x="18" y="1"/>
                    </a:lnTo>
                    <a:lnTo>
                      <a:pt x="18" y="3"/>
                    </a:lnTo>
                    <a:lnTo>
                      <a:pt x="18" y="3"/>
                    </a:lnTo>
                    <a:lnTo>
                      <a:pt x="18" y="3"/>
                    </a:lnTo>
                    <a:lnTo>
                      <a:pt x="18" y="3"/>
                    </a:lnTo>
                    <a:lnTo>
                      <a:pt x="18" y="3"/>
                    </a:lnTo>
                    <a:lnTo>
                      <a:pt x="18" y="3"/>
                    </a:lnTo>
                    <a:lnTo>
                      <a:pt x="18"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1" y="3"/>
                    </a:lnTo>
                    <a:lnTo>
                      <a:pt x="21" y="3"/>
                    </a:lnTo>
                    <a:lnTo>
                      <a:pt x="21" y="3"/>
                    </a:lnTo>
                    <a:lnTo>
                      <a:pt x="21" y="3"/>
                    </a:lnTo>
                    <a:lnTo>
                      <a:pt x="21" y="3"/>
                    </a:lnTo>
                    <a:lnTo>
                      <a:pt x="21" y="3"/>
                    </a:lnTo>
                    <a:lnTo>
                      <a:pt x="21" y="3"/>
                    </a:lnTo>
                    <a:lnTo>
                      <a:pt x="21" y="4"/>
                    </a:lnTo>
                    <a:lnTo>
                      <a:pt x="21" y="3"/>
                    </a:lnTo>
                    <a:lnTo>
                      <a:pt x="21" y="3"/>
                    </a:lnTo>
                    <a:lnTo>
                      <a:pt x="21" y="3"/>
                    </a:lnTo>
                    <a:lnTo>
                      <a:pt x="21" y="3"/>
                    </a:lnTo>
                    <a:lnTo>
                      <a:pt x="21" y="4"/>
                    </a:lnTo>
                    <a:lnTo>
                      <a:pt x="22" y="3"/>
                    </a:lnTo>
                    <a:lnTo>
                      <a:pt x="22" y="3"/>
                    </a:lnTo>
                    <a:lnTo>
                      <a:pt x="22" y="3"/>
                    </a:lnTo>
                    <a:lnTo>
                      <a:pt x="22" y="3"/>
                    </a:lnTo>
                    <a:lnTo>
                      <a:pt x="22" y="4"/>
                    </a:lnTo>
                    <a:lnTo>
                      <a:pt x="22" y="3"/>
                    </a:lnTo>
                    <a:lnTo>
                      <a:pt x="22" y="3"/>
                    </a:lnTo>
                    <a:lnTo>
                      <a:pt x="22" y="3"/>
                    </a:lnTo>
                    <a:lnTo>
                      <a:pt x="22" y="3"/>
                    </a:lnTo>
                    <a:lnTo>
                      <a:pt x="22" y="3"/>
                    </a:lnTo>
                    <a:lnTo>
                      <a:pt x="22" y="3"/>
                    </a:lnTo>
                    <a:lnTo>
                      <a:pt x="22" y="3"/>
                    </a:lnTo>
                    <a:lnTo>
                      <a:pt x="22"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5" y="3"/>
                    </a:lnTo>
                    <a:lnTo>
                      <a:pt x="25" y="3"/>
                    </a:lnTo>
                    <a:lnTo>
                      <a:pt x="25" y="3"/>
                    </a:lnTo>
                    <a:lnTo>
                      <a:pt x="25" y="2"/>
                    </a:lnTo>
                    <a:lnTo>
                      <a:pt x="25" y="3"/>
                    </a:lnTo>
                    <a:lnTo>
                      <a:pt x="25" y="2"/>
                    </a:lnTo>
                    <a:lnTo>
                      <a:pt x="25" y="3"/>
                    </a:lnTo>
                    <a:lnTo>
                      <a:pt x="25" y="2"/>
                    </a:lnTo>
                    <a:lnTo>
                      <a:pt x="25" y="3"/>
                    </a:lnTo>
                    <a:lnTo>
                      <a:pt x="25" y="2"/>
                    </a:lnTo>
                    <a:lnTo>
                      <a:pt x="25" y="3"/>
                    </a:lnTo>
                    <a:lnTo>
                      <a:pt x="25" y="2"/>
                    </a:lnTo>
                    <a:lnTo>
                      <a:pt x="25" y="2"/>
                    </a:lnTo>
                    <a:lnTo>
                      <a:pt x="25" y="3"/>
                    </a:lnTo>
                    <a:lnTo>
                      <a:pt x="25" y="2"/>
                    </a:lnTo>
                    <a:lnTo>
                      <a:pt x="26" y="3"/>
                    </a:lnTo>
                    <a:lnTo>
                      <a:pt x="26" y="2"/>
                    </a:lnTo>
                    <a:lnTo>
                      <a:pt x="26" y="3"/>
                    </a:lnTo>
                    <a:lnTo>
                      <a:pt x="26" y="2"/>
                    </a:lnTo>
                    <a:lnTo>
                      <a:pt x="26" y="3"/>
                    </a:lnTo>
                    <a:lnTo>
                      <a:pt x="26" y="3"/>
                    </a:lnTo>
                    <a:lnTo>
                      <a:pt x="26" y="2"/>
                    </a:lnTo>
                    <a:lnTo>
                      <a:pt x="26" y="3"/>
                    </a:lnTo>
                    <a:lnTo>
                      <a:pt x="26" y="2"/>
                    </a:lnTo>
                    <a:lnTo>
                      <a:pt x="26" y="2"/>
                    </a:lnTo>
                    <a:lnTo>
                      <a:pt x="26" y="3"/>
                    </a:lnTo>
                    <a:lnTo>
                      <a:pt x="26" y="2"/>
                    </a:lnTo>
                    <a:lnTo>
                      <a:pt x="26" y="3"/>
                    </a:lnTo>
                    <a:lnTo>
                      <a:pt x="26" y="3"/>
                    </a:lnTo>
                    <a:lnTo>
                      <a:pt x="26" y="3"/>
                    </a:lnTo>
                    <a:lnTo>
                      <a:pt x="26" y="2"/>
                    </a:lnTo>
                    <a:lnTo>
                      <a:pt x="26" y="3"/>
                    </a:lnTo>
                    <a:lnTo>
                      <a:pt x="26" y="3"/>
                    </a:lnTo>
                    <a:lnTo>
                      <a:pt x="26" y="3"/>
                    </a:lnTo>
                    <a:lnTo>
                      <a:pt x="26" y="2"/>
                    </a:lnTo>
                    <a:lnTo>
                      <a:pt x="27" y="3"/>
                    </a:lnTo>
                    <a:lnTo>
                      <a:pt x="27" y="3"/>
                    </a:lnTo>
                    <a:lnTo>
                      <a:pt x="27" y="2"/>
                    </a:lnTo>
                    <a:lnTo>
                      <a:pt x="27" y="3"/>
                    </a:lnTo>
                    <a:lnTo>
                      <a:pt x="27" y="3"/>
                    </a:lnTo>
                    <a:lnTo>
                      <a:pt x="27" y="3"/>
                    </a:lnTo>
                    <a:lnTo>
                      <a:pt x="27" y="2"/>
                    </a:lnTo>
                    <a:lnTo>
                      <a:pt x="27" y="3"/>
                    </a:lnTo>
                    <a:lnTo>
                      <a:pt x="27" y="2"/>
                    </a:lnTo>
                    <a:lnTo>
                      <a:pt x="27" y="3"/>
                    </a:lnTo>
                    <a:lnTo>
                      <a:pt x="27" y="2"/>
                    </a:lnTo>
                    <a:lnTo>
                      <a:pt x="27" y="3"/>
                    </a:lnTo>
                    <a:lnTo>
                      <a:pt x="27" y="2"/>
                    </a:lnTo>
                    <a:lnTo>
                      <a:pt x="27" y="3"/>
                    </a:lnTo>
                    <a:lnTo>
                      <a:pt x="27" y="2"/>
                    </a:lnTo>
                    <a:lnTo>
                      <a:pt x="27" y="3"/>
                    </a:lnTo>
                    <a:lnTo>
                      <a:pt x="27" y="2"/>
                    </a:lnTo>
                    <a:lnTo>
                      <a:pt x="28" y="2"/>
                    </a:lnTo>
                    <a:lnTo>
                      <a:pt x="28" y="3"/>
                    </a:lnTo>
                    <a:lnTo>
                      <a:pt x="28" y="2"/>
                    </a:lnTo>
                    <a:lnTo>
                      <a:pt x="28" y="3"/>
                    </a:lnTo>
                    <a:lnTo>
                      <a:pt x="28" y="2"/>
                    </a:lnTo>
                    <a:lnTo>
                      <a:pt x="28" y="2"/>
                    </a:lnTo>
                    <a:lnTo>
                      <a:pt x="28" y="3"/>
                    </a:lnTo>
                    <a:lnTo>
                      <a:pt x="28" y="2"/>
                    </a:lnTo>
                    <a:lnTo>
                      <a:pt x="28" y="2"/>
                    </a:lnTo>
                    <a:lnTo>
                      <a:pt x="28" y="3"/>
                    </a:lnTo>
                    <a:lnTo>
                      <a:pt x="28" y="3"/>
                    </a:lnTo>
                    <a:lnTo>
                      <a:pt x="28" y="2"/>
                    </a:lnTo>
                    <a:lnTo>
                      <a:pt x="28" y="3"/>
                    </a:lnTo>
                    <a:lnTo>
                      <a:pt x="28" y="2"/>
                    </a:lnTo>
                    <a:lnTo>
                      <a:pt x="28" y="3"/>
                    </a:lnTo>
                    <a:lnTo>
                      <a:pt x="29" y="3"/>
                    </a:lnTo>
                    <a:lnTo>
                      <a:pt x="29" y="3"/>
                    </a:lnTo>
                    <a:lnTo>
                      <a:pt x="29" y="3"/>
                    </a:lnTo>
                    <a:lnTo>
                      <a:pt x="29" y="3"/>
                    </a:lnTo>
                    <a:lnTo>
                      <a:pt x="29" y="3"/>
                    </a:lnTo>
                    <a:lnTo>
                      <a:pt x="29" y="3"/>
                    </a:lnTo>
                    <a:lnTo>
                      <a:pt x="29" y="2"/>
                    </a:lnTo>
                    <a:lnTo>
                      <a:pt x="29" y="3"/>
                    </a:lnTo>
                    <a:lnTo>
                      <a:pt x="29" y="2"/>
                    </a:lnTo>
                    <a:lnTo>
                      <a:pt x="30" y="3"/>
                    </a:lnTo>
                    <a:lnTo>
                      <a:pt x="30" y="2"/>
                    </a:lnTo>
                    <a:lnTo>
                      <a:pt x="30" y="3"/>
                    </a:lnTo>
                    <a:lnTo>
                      <a:pt x="30" y="3"/>
                    </a:lnTo>
                    <a:lnTo>
                      <a:pt x="30" y="2"/>
                    </a:lnTo>
                    <a:lnTo>
                      <a:pt x="30" y="3"/>
                    </a:lnTo>
                    <a:lnTo>
                      <a:pt x="30" y="2"/>
                    </a:lnTo>
                    <a:lnTo>
                      <a:pt x="30" y="2"/>
                    </a:lnTo>
                    <a:lnTo>
                      <a:pt x="30" y="1"/>
                    </a:lnTo>
                    <a:lnTo>
                      <a:pt x="30" y="2"/>
                    </a:lnTo>
                    <a:lnTo>
                      <a:pt x="30" y="1"/>
                    </a:lnTo>
                    <a:lnTo>
                      <a:pt x="30" y="2"/>
                    </a:lnTo>
                    <a:lnTo>
                      <a:pt x="30" y="1"/>
                    </a:lnTo>
                    <a:lnTo>
                      <a:pt x="30" y="2"/>
                    </a:lnTo>
                    <a:lnTo>
                      <a:pt x="30" y="1"/>
                    </a:lnTo>
                    <a:lnTo>
                      <a:pt x="30" y="3"/>
                    </a:lnTo>
                    <a:lnTo>
                      <a:pt x="30" y="1"/>
                    </a:lnTo>
                    <a:lnTo>
                      <a:pt x="30" y="1"/>
                    </a:lnTo>
                    <a:lnTo>
                      <a:pt x="30" y="1"/>
                    </a:lnTo>
                    <a:lnTo>
                      <a:pt x="30" y="2"/>
                    </a:lnTo>
                    <a:lnTo>
                      <a:pt x="30" y="1"/>
                    </a:lnTo>
                    <a:lnTo>
                      <a:pt x="31" y="1"/>
                    </a:lnTo>
                    <a:lnTo>
                      <a:pt x="31" y="1"/>
                    </a:lnTo>
                    <a:lnTo>
                      <a:pt x="31" y="1"/>
                    </a:lnTo>
                    <a:lnTo>
                      <a:pt x="31" y="1"/>
                    </a:lnTo>
                    <a:lnTo>
                      <a:pt x="31" y="2"/>
                    </a:lnTo>
                    <a:lnTo>
                      <a:pt x="31" y="1"/>
                    </a:lnTo>
                    <a:lnTo>
                      <a:pt x="31" y="2"/>
                    </a:lnTo>
                    <a:lnTo>
                      <a:pt x="31" y="1"/>
                    </a:lnTo>
                    <a:lnTo>
                      <a:pt x="31" y="2"/>
                    </a:lnTo>
                    <a:lnTo>
                      <a:pt x="31" y="1"/>
                    </a:lnTo>
                    <a:lnTo>
                      <a:pt x="31" y="1"/>
                    </a:lnTo>
                    <a:lnTo>
                      <a:pt x="31" y="2"/>
                    </a:lnTo>
                    <a:lnTo>
                      <a:pt x="31" y="1"/>
                    </a:lnTo>
                    <a:lnTo>
                      <a:pt x="31" y="2"/>
                    </a:lnTo>
                    <a:lnTo>
                      <a:pt x="31" y="1"/>
                    </a:lnTo>
                    <a:lnTo>
                      <a:pt x="31" y="1"/>
                    </a:lnTo>
                    <a:lnTo>
                      <a:pt x="31" y="2"/>
                    </a:lnTo>
                    <a:lnTo>
                      <a:pt x="31" y="1"/>
                    </a:lnTo>
                    <a:lnTo>
                      <a:pt x="32" y="1"/>
                    </a:lnTo>
                    <a:lnTo>
                      <a:pt x="32" y="2"/>
                    </a:lnTo>
                    <a:lnTo>
                      <a:pt x="32" y="1"/>
                    </a:lnTo>
                    <a:lnTo>
                      <a:pt x="32" y="2"/>
                    </a:lnTo>
                    <a:lnTo>
                      <a:pt x="32" y="1"/>
                    </a:lnTo>
                    <a:lnTo>
                      <a:pt x="32" y="1"/>
                    </a:lnTo>
                    <a:lnTo>
                      <a:pt x="32" y="2"/>
                    </a:lnTo>
                    <a:lnTo>
                      <a:pt x="32" y="1"/>
                    </a:lnTo>
                    <a:lnTo>
                      <a:pt x="32" y="2"/>
                    </a:lnTo>
                    <a:lnTo>
                      <a:pt x="32" y="1"/>
                    </a:lnTo>
                    <a:lnTo>
                      <a:pt x="32" y="2"/>
                    </a:lnTo>
                    <a:lnTo>
                      <a:pt x="32" y="1"/>
                    </a:lnTo>
                    <a:lnTo>
                      <a:pt x="32" y="2"/>
                    </a:lnTo>
                    <a:lnTo>
                      <a:pt x="32" y="1"/>
                    </a:lnTo>
                    <a:lnTo>
                      <a:pt x="32" y="2"/>
                    </a:lnTo>
                    <a:lnTo>
                      <a:pt x="32" y="1"/>
                    </a:lnTo>
                    <a:lnTo>
                      <a:pt x="32" y="2"/>
                    </a:lnTo>
                    <a:lnTo>
                      <a:pt x="32" y="1"/>
                    </a:lnTo>
                    <a:lnTo>
                      <a:pt x="32" y="1"/>
                    </a:lnTo>
                    <a:lnTo>
                      <a:pt x="32" y="2"/>
                    </a:lnTo>
                    <a:lnTo>
                      <a:pt x="32" y="1"/>
                    </a:lnTo>
                    <a:lnTo>
                      <a:pt x="33" y="1"/>
                    </a:lnTo>
                    <a:lnTo>
                      <a:pt x="33" y="2"/>
                    </a:lnTo>
                    <a:lnTo>
                      <a:pt x="33" y="1"/>
                    </a:lnTo>
                    <a:lnTo>
                      <a:pt x="33" y="1"/>
                    </a:lnTo>
                    <a:lnTo>
                      <a:pt x="33" y="2"/>
                    </a:lnTo>
                    <a:lnTo>
                      <a:pt x="33" y="1"/>
                    </a:lnTo>
                    <a:lnTo>
                      <a:pt x="33" y="1"/>
                    </a:lnTo>
                    <a:lnTo>
                      <a:pt x="33" y="2"/>
                    </a:lnTo>
                    <a:lnTo>
                      <a:pt x="33" y="1"/>
                    </a:lnTo>
                    <a:lnTo>
                      <a:pt x="33" y="1"/>
                    </a:lnTo>
                    <a:lnTo>
                      <a:pt x="33" y="2"/>
                    </a:lnTo>
                    <a:lnTo>
                      <a:pt x="33" y="1"/>
                    </a:lnTo>
                    <a:lnTo>
                      <a:pt x="33" y="1"/>
                    </a:lnTo>
                    <a:lnTo>
                      <a:pt x="33" y="1"/>
                    </a:lnTo>
                    <a:lnTo>
                      <a:pt x="33" y="1"/>
                    </a:lnTo>
                    <a:lnTo>
                      <a:pt x="34" y="1"/>
                    </a:lnTo>
                    <a:lnTo>
                      <a:pt x="34" y="1"/>
                    </a:lnTo>
                    <a:lnTo>
                      <a:pt x="34" y="1"/>
                    </a:lnTo>
                    <a:lnTo>
                      <a:pt x="34" y="2"/>
                    </a:lnTo>
                    <a:lnTo>
                      <a:pt x="34" y="1"/>
                    </a:lnTo>
                    <a:lnTo>
                      <a:pt x="34" y="2"/>
                    </a:lnTo>
                    <a:lnTo>
                      <a:pt x="34" y="1"/>
                    </a:lnTo>
                    <a:lnTo>
                      <a:pt x="34" y="2"/>
                    </a:lnTo>
                    <a:lnTo>
                      <a:pt x="34" y="1"/>
                    </a:lnTo>
                    <a:lnTo>
                      <a:pt x="34" y="2"/>
                    </a:lnTo>
                    <a:lnTo>
                      <a:pt x="34" y="1"/>
                    </a:lnTo>
                    <a:lnTo>
                      <a:pt x="34" y="2"/>
                    </a:lnTo>
                    <a:lnTo>
                      <a:pt x="34" y="1"/>
                    </a:lnTo>
                    <a:lnTo>
                      <a:pt x="34" y="1"/>
                    </a:lnTo>
                    <a:lnTo>
                      <a:pt x="34" y="2"/>
                    </a:lnTo>
                    <a:lnTo>
                      <a:pt x="34" y="1"/>
                    </a:lnTo>
                    <a:lnTo>
                      <a:pt x="35" y="2"/>
                    </a:lnTo>
                    <a:lnTo>
                      <a:pt x="35" y="1"/>
                    </a:lnTo>
                    <a:lnTo>
                      <a:pt x="35" y="2"/>
                    </a:lnTo>
                    <a:lnTo>
                      <a:pt x="35" y="1"/>
                    </a:lnTo>
                    <a:lnTo>
                      <a:pt x="35" y="1"/>
                    </a:lnTo>
                    <a:lnTo>
                      <a:pt x="35" y="2"/>
                    </a:lnTo>
                    <a:lnTo>
                      <a:pt x="35" y="1"/>
                    </a:lnTo>
                    <a:lnTo>
                      <a:pt x="35" y="1"/>
                    </a:lnTo>
                    <a:lnTo>
                      <a:pt x="35" y="2"/>
                    </a:lnTo>
                    <a:lnTo>
                      <a:pt x="35" y="1"/>
                    </a:lnTo>
                    <a:lnTo>
                      <a:pt x="35" y="2"/>
                    </a:lnTo>
                    <a:lnTo>
                      <a:pt x="35" y="1"/>
                    </a:lnTo>
                    <a:lnTo>
                      <a:pt x="35" y="1"/>
                    </a:lnTo>
                    <a:lnTo>
                      <a:pt x="35" y="2"/>
                    </a:lnTo>
                    <a:lnTo>
                      <a:pt x="35" y="1"/>
                    </a:lnTo>
                    <a:lnTo>
                      <a:pt x="35" y="1"/>
                    </a:lnTo>
                    <a:lnTo>
                      <a:pt x="35" y="2"/>
                    </a:lnTo>
                    <a:lnTo>
                      <a:pt x="35" y="1"/>
                    </a:lnTo>
                    <a:lnTo>
                      <a:pt x="35" y="2"/>
                    </a:lnTo>
                    <a:lnTo>
                      <a:pt x="36" y="2"/>
                    </a:lnTo>
                    <a:lnTo>
                      <a:pt x="36" y="1"/>
                    </a:lnTo>
                    <a:lnTo>
                      <a:pt x="36" y="2"/>
                    </a:lnTo>
                    <a:lnTo>
                      <a:pt x="36" y="2"/>
                    </a:lnTo>
                    <a:lnTo>
                      <a:pt x="36" y="1"/>
                    </a:lnTo>
                    <a:lnTo>
                      <a:pt x="36" y="2"/>
                    </a:lnTo>
                    <a:lnTo>
                      <a:pt x="36" y="2"/>
                    </a:lnTo>
                    <a:lnTo>
                      <a:pt x="36" y="2"/>
                    </a:lnTo>
                    <a:lnTo>
                      <a:pt x="36" y="2"/>
                    </a:lnTo>
                    <a:lnTo>
                      <a:pt x="36" y="2"/>
                    </a:lnTo>
                    <a:lnTo>
                      <a:pt x="36" y="2"/>
                    </a:lnTo>
                    <a:lnTo>
                      <a:pt x="36" y="2"/>
                    </a:lnTo>
                    <a:lnTo>
                      <a:pt x="37" y="2"/>
                    </a:lnTo>
                    <a:lnTo>
                      <a:pt x="37" y="3"/>
                    </a:lnTo>
                    <a:lnTo>
                      <a:pt x="37" y="2"/>
                    </a:lnTo>
                    <a:lnTo>
                      <a:pt x="37" y="2"/>
                    </a:lnTo>
                    <a:lnTo>
                      <a:pt x="37" y="3"/>
                    </a:lnTo>
                    <a:lnTo>
                      <a:pt x="37" y="2"/>
                    </a:lnTo>
                    <a:lnTo>
                      <a:pt x="37" y="2"/>
                    </a:lnTo>
                    <a:lnTo>
                      <a:pt x="37" y="2"/>
                    </a:lnTo>
                    <a:lnTo>
                      <a:pt x="37" y="1"/>
                    </a:lnTo>
                    <a:lnTo>
                      <a:pt x="37" y="2"/>
                    </a:lnTo>
                    <a:lnTo>
                      <a:pt x="37" y="1"/>
                    </a:lnTo>
                    <a:lnTo>
                      <a:pt x="37" y="2"/>
                    </a:lnTo>
                    <a:lnTo>
                      <a:pt x="38" y="2"/>
                    </a:lnTo>
                    <a:lnTo>
                      <a:pt x="38" y="1"/>
                    </a:lnTo>
                    <a:lnTo>
                      <a:pt x="38" y="2"/>
                    </a:lnTo>
                    <a:lnTo>
                      <a:pt x="38" y="2"/>
                    </a:lnTo>
                    <a:lnTo>
                      <a:pt x="38" y="1"/>
                    </a:lnTo>
                    <a:lnTo>
                      <a:pt x="38" y="2"/>
                    </a:lnTo>
                    <a:lnTo>
                      <a:pt x="38" y="1"/>
                    </a:lnTo>
                    <a:lnTo>
                      <a:pt x="38" y="2"/>
                    </a:lnTo>
                    <a:lnTo>
                      <a:pt x="38" y="1"/>
                    </a:lnTo>
                    <a:lnTo>
                      <a:pt x="38" y="2"/>
                    </a:lnTo>
                    <a:lnTo>
                      <a:pt x="38" y="1"/>
                    </a:lnTo>
                    <a:lnTo>
                      <a:pt x="38" y="2"/>
                    </a:lnTo>
                    <a:lnTo>
                      <a:pt x="38" y="2"/>
                    </a:lnTo>
                    <a:lnTo>
                      <a:pt x="38" y="1"/>
                    </a:lnTo>
                    <a:lnTo>
                      <a:pt x="38" y="2"/>
                    </a:lnTo>
                    <a:lnTo>
                      <a:pt x="38" y="1"/>
                    </a:lnTo>
                    <a:lnTo>
                      <a:pt x="38" y="2"/>
                    </a:lnTo>
                    <a:lnTo>
                      <a:pt x="38" y="1"/>
                    </a:lnTo>
                    <a:lnTo>
                      <a:pt x="38" y="2"/>
                    </a:lnTo>
                    <a:lnTo>
                      <a:pt x="38" y="2"/>
                    </a:lnTo>
                    <a:lnTo>
                      <a:pt x="38" y="1"/>
                    </a:lnTo>
                    <a:lnTo>
                      <a:pt x="39" y="2"/>
                    </a:lnTo>
                    <a:lnTo>
                      <a:pt x="39" y="1"/>
                    </a:lnTo>
                    <a:lnTo>
                      <a:pt x="39" y="2"/>
                    </a:lnTo>
                    <a:lnTo>
                      <a:pt x="39" y="2"/>
                    </a:lnTo>
                    <a:lnTo>
                      <a:pt x="39" y="1"/>
                    </a:lnTo>
                    <a:lnTo>
                      <a:pt x="39" y="2"/>
                    </a:lnTo>
                    <a:lnTo>
                      <a:pt x="39" y="1"/>
                    </a:lnTo>
                    <a:lnTo>
                      <a:pt x="39" y="2"/>
                    </a:lnTo>
                    <a:lnTo>
                      <a:pt x="39" y="2"/>
                    </a:lnTo>
                    <a:lnTo>
                      <a:pt x="39" y="1"/>
                    </a:lnTo>
                    <a:lnTo>
                      <a:pt x="39" y="2"/>
                    </a:lnTo>
                    <a:lnTo>
                      <a:pt x="39" y="1"/>
                    </a:lnTo>
                    <a:lnTo>
                      <a:pt x="39" y="2"/>
                    </a:lnTo>
                    <a:lnTo>
                      <a:pt x="39" y="2"/>
                    </a:lnTo>
                    <a:lnTo>
                      <a:pt x="39" y="1"/>
                    </a:lnTo>
                    <a:lnTo>
                      <a:pt x="39" y="2"/>
                    </a:lnTo>
                    <a:lnTo>
                      <a:pt x="39" y="1"/>
                    </a:lnTo>
                    <a:lnTo>
                      <a:pt x="40" y="1"/>
                    </a:lnTo>
                    <a:lnTo>
                      <a:pt x="40" y="1"/>
                    </a:lnTo>
                    <a:lnTo>
                      <a:pt x="40" y="1"/>
                    </a:lnTo>
                    <a:lnTo>
                      <a:pt x="40" y="1"/>
                    </a:lnTo>
                    <a:lnTo>
                      <a:pt x="40" y="0"/>
                    </a:lnTo>
                    <a:lnTo>
                      <a:pt x="40" y="1"/>
                    </a:lnTo>
                    <a:lnTo>
                      <a:pt x="40" y="1"/>
                    </a:lnTo>
                    <a:lnTo>
                      <a:pt x="40" y="0"/>
                    </a:lnTo>
                    <a:lnTo>
                      <a:pt x="40" y="1"/>
                    </a:lnTo>
                    <a:lnTo>
                      <a:pt x="40" y="1"/>
                    </a:lnTo>
                    <a:lnTo>
                      <a:pt x="40" y="1"/>
                    </a:lnTo>
                    <a:lnTo>
                      <a:pt x="40" y="0"/>
                    </a:lnTo>
                    <a:lnTo>
                      <a:pt x="40" y="1"/>
                    </a:lnTo>
                    <a:lnTo>
                      <a:pt x="41" y="0"/>
                    </a:lnTo>
                    <a:lnTo>
                      <a:pt x="41" y="1"/>
                    </a:lnTo>
                    <a:lnTo>
                      <a:pt x="41" y="0"/>
                    </a:lnTo>
                    <a:lnTo>
                      <a:pt x="41" y="0"/>
                    </a:lnTo>
                    <a:lnTo>
                      <a:pt x="41" y="1"/>
                    </a:lnTo>
                    <a:lnTo>
                      <a:pt x="41" y="1"/>
                    </a:lnTo>
                    <a:lnTo>
                      <a:pt x="41" y="0"/>
                    </a:lnTo>
                    <a:lnTo>
                      <a:pt x="41" y="1"/>
                    </a:lnTo>
                    <a:lnTo>
                      <a:pt x="41" y="1"/>
                    </a:lnTo>
                    <a:lnTo>
                      <a:pt x="41" y="1"/>
                    </a:lnTo>
                    <a:lnTo>
                      <a:pt x="41" y="2"/>
                    </a:lnTo>
                    <a:lnTo>
                      <a:pt x="41" y="2"/>
                    </a:lnTo>
                    <a:lnTo>
                      <a:pt x="41" y="1"/>
                    </a:lnTo>
                    <a:lnTo>
                      <a:pt x="41" y="2"/>
                    </a:lnTo>
                    <a:lnTo>
                      <a:pt x="41" y="1"/>
                    </a:lnTo>
                    <a:lnTo>
                      <a:pt x="41" y="1"/>
                    </a:lnTo>
                    <a:lnTo>
                      <a:pt x="42" y="1"/>
                    </a:lnTo>
                    <a:lnTo>
                      <a:pt x="42" y="2"/>
                    </a:lnTo>
                    <a:lnTo>
                      <a:pt x="42" y="2"/>
                    </a:lnTo>
                    <a:lnTo>
                      <a:pt x="42" y="1"/>
                    </a:lnTo>
                    <a:lnTo>
                      <a:pt x="42" y="2"/>
                    </a:lnTo>
                    <a:lnTo>
                      <a:pt x="42" y="1"/>
                    </a:lnTo>
                    <a:lnTo>
                      <a:pt x="42" y="2"/>
                    </a:lnTo>
                    <a:lnTo>
                      <a:pt x="42" y="2"/>
                    </a:lnTo>
                    <a:lnTo>
                      <a:pt x="42" y="1"/>
                    </a:lnTo>
                    <a:lnTo>
                      <a:pt x="42" y="2"/>
                    </a:lnTo>
                    <a:lnTo>
                      <a:pt x="42" y="1"/>
                    </a:lnTo>
                    <a:lnTo>
                      <a:pt x="42" y="2"/>
                    </a:lnTo>
                    <a:lnTo>
                      <a:pt x="42" y="1"/>
                    </a:lnTo>
                    <a:lnTo>
                      <a:pt x="42" y="2"/>
                    </a:lnTo>
                    <a:lnTo>
                      <a:pt x="42" y="1"/>
                    </a:lnTo>
                    <a:lnTo>
                      <a:pt x="42" y="2"/>
                    </a:lnTo>
                    <a:lnTo>
                      <a:pt x="42" y="2"/>
                    </a:lnTo>
                    <a:lnTo>
                      <a:pt x="42" y="1"/>
                    </a:lnTo>
                    <a:lnTo>
                      <a:pt x="42" y="2"/>
                    </a:lnTo>
                    <a:lnTo>
                      <a:pt x="43" y="2"/>
                    </a:lnTo>
                    <a:lnTo>
                      <a:pt x="43" y="2"/>
                    </a:lnTo>
                    <a:lnTo>
                      <a:pt x="43" y="3"/>
                    </a:lnTo>
                    <a:lnTo>
                      <a:pt x="43" y="2"/>
                    </a:lnTo>
                    <a:lnTo>
                      <a:pt x="43" y="2"/>
                    </a:lnTo>
                    <a:lnTo>
                      <a:pt x="43" y="2"/>
                    </a:lnTo>
                    <a:lnTo>
                      <a:pt x="43" y="1"/>
                    </a:lnTo>
                    <a:lnTo>
                      <a:pt x="43" y="2"/>
                    </a:lnTo>
                    <a:lnTo>
                      <a:pt x="43" y="3"/>
                    </a:lnTo>
                    <a:lnTo>
                      <a:pt x="43" y="2"/>
                    </a:lnTo>
                    <a:lnTo>
                      <a:pt x="43" y="2"/>
                    </a:lnTo>
                    <a:lnTo>
                      <a:pt x="43" y="3"/>
                    </a:lnTo>
                    <a:lnTo>
                      <a:pt x="43" y="2"/>
                    </a:lnTo>
                    <a:lnTo>
                      <a:pt x="43" y="2"/>
                    </a:lnTo>
                    <a:lnTo>
                      <a:pt x="43" y="2"/>
                    </a:lnTo>
                    <a:lnTo>
                      <a:pt x="44" y="2"/>
                    </a:lnTo>
                    <a:lnTo>
                      <a:pt x="44" y="3"/>
                    </a:lnTo>
                    <a:lnTo>
                      <a:pt x="44" y="2"/>
                    </a:lnTo>
                    <a:lnTo>
                      <a:pt x="44" y="3"/>
                    </a:lnTo>
                    <a:lnTo>
                      <a:pt x="44" y="2"/>
                    </a:lnTo>
                    <a:lnTo>
                      <a:pt x="44" y="2"/>
                    </a:lnTo>
                    <a:lnTo>
                      <a:pt x="44" y="2"/>
                    </a:lnTo>
                    <a:lnTo>
                      <a:pt x="44" y="3"/>
                    </a:lnTo>
                    <a:lnTo>
                      <a:pt x="44" y="2"/>
                    </a:lnTo>
                    <a:lnTo>
                      <a:pt x="44" y="2"/>
                    </a:lnTo>
                    <a:lnTo>
                      <a:pt x="44" y="3"/>
                    </a:lnTo>
                    <a:lnTo>
                      <a:pt x="44" y="2"/>
                    </a:lnTo>
                    <a:lnTo>
                      <a:pt x="44" y="3"/>
                    </a:lnTo>
                    <a:lnTo>
                      <a:pt x="44" y="2"/>
                    </a:lnTo>
                    <a:lnTo>
                      <a:pt x="44" y="2"/>
                    </a:lnTo>
                    <a:lnTo>
                      <a:pt x="44" y="3"/>
                    </a:lnTo>
                    <a:lnTo>
                      <a:pt x="44" y="2"/>
                    </a:lnTo>
                    <a:lnTo>
                      <a:pt x="44" y="2"/>
                    </a:lnTo>
                    <a:lnTo>
                      <a:pt x="45" y="2"/>
                    </a:lnTo>
                    <a:lnTo>
                      <a:pt x="45" y="2"/>
                    </a:lnTo>
                    <a:lnTo>
                      <a:pt x="45" y="1"/>
                    </a:lnTo>
                    <a:lnTo>
                      <a:pt x="45" y="2"/>
                    </a:lnTo>
                    <a:lnTo>
                      <a:pt x="45" y="1"/>
                    </a:lnTo>
                    <a:lnTo>
                      <a:pt x="45" y="2"/>
                    </a:lnTo>
                    <a:lnTo>
                      <a:pt x="45" y="1"/>
                    </a:lnTo>
                    <a:lnTo>
                      <a:pt x="45" y="2"/>
                    </a:lnTo>
                    <a:lnTo>
                      <a:pt x="45" y="1"/>
                    </a:lnTo>
                    <a:lnTo>
                      <a:pt x="45" y="1"/>
                    </a:lnTo>
                    <a:lnTo>
                      <a:pt x="45" y="2"/>
                    </a:lnTo>
                    <a:lnTo>
                      <a:pt x="45" y="1"/>
                    </a:lnTo>
                  </a:path>
                </a:pathLst>
              </a:custGeom>
              <a:noFill/>
              <a:ln w="0">
                <a:solidFill>
                  <a:srgbClr val="FFFF66"/>
                </a:solidFill>
                <a:prstDash val="solid"/>
                <a:round/>
                <a:headEnd/>
                <a:tailEnd/>
              </a:ln>
            </p:spPr>
            <p:txBody>
              <a:bodyPr/>
              <a:lstStyle/>
              <a:p>
                <a:endParaRPr lang="en-GB"/>
              </a:p>
            </p:txBody>
          </p:sp>
          <p:sp>
            <p:nvSpPr>
              <p:cNvPr id="214058" name="Freeform 42"/>
              <p:cNvSpPr>
                <a:spLocks/>
              </p:cNvSpPr>
              <p:nvPr/>
            </p:nvSpPr>
            <p:spPr bwMode="auto">
              <a:xfrm>
                <a:off x="978" y="1991"/>
                <a:ext cx="216" cy="18"/>
              </a:xfrm>
              <a:custGeom>
                <a:avLst/>
                <a:gdLst/>
                <a:ahLst/>
                <a:cxnLst>
                  <a:cxn ang="0">
                    <a:pos x="0" y="1"/>
                  </a:cxn>
                  <a:cxn ang="0">
                    <a:pos x="1" y="1"/>
                  </a:cxn>
                  <a:cxn ang="0">
                    <a:pos x="1" y="1"/>
                  </a:cxn>
                  <a:cxn ang="0">
                    <a:pos x="1" y="2"/>
                  </a:cxn>
                  <a:cxn ang="0">
                    <a:pos x="2" y="2"/>
                  </a:cxn>
                  <a:cxn ang="0">
                    <a:pos x="2" y="2"/>
                  </a:cxn>
                  <a:cxn ang="0">
                    <a:pos x="2" y="2"/>
                  </a:cxn>
                  <a:cxn ang="0">
                    <a:pos x="2" y="1"/>
                  </a:cxn>
                  <a:cxn ang="0">
                    <a:pos x="3" y="1"/>
                  </a:cxn>
                  <a:cxn ang="0">
                    <a:pos x="3" y="2"/>
                  </a:cxn>
                  <a:cxn ang="0">
                    <a:pos x="3" y="2"/>
                  </a:cxn>
                  <a:cxn ang="0">
                    <a:pos x="4" y="1"/>
                  </a:cxn>
                  <a:cxn ang="0">
                    <a:pos x="4" y="1"/>
                  </a:cxn>
                  <a:cxn ang="0">
                    <a:pos x="5" y="1"/>
                  </a:cxn>
                  <a:cxn ang="0">
                    <a:pos x="5" y="1"/>
                  </a:cxn>
                  <a:cxn ang="0">
                    <a:pos x="5" y="2"/>
                  </a:cxn>
                  <a:cxn ang="0">
                    <a:pos x="5" y="1"/>
                  </a:cxn>
                  <a:cxn ang="0">
                    <a:pos x="6" y="1"/>
                  </a:cxn>
                  <a:cxn ang="0">
                    <a:pos x="6" y="2"/>
                  </a:cxn>
                  <a:cxn ang="0">
                    <a:pos x="7" y="0"/>
                  </a:cxn>
                  <a:cxn ang="0">
                    <a:pos x="7" y="0"/>
                  </a:cxn>
                  <a:cxn ang="0">
                    <a:pos x="8" y="0"/>
                  </a:cxn>
                  <a:cxn ang="0">
                    <a:pos x="8" y="2"/>
                  </a:cxn>
                  <a:cxn ang="0">
                    <a:pos x="9" y="2"/>
                  </a:cxn>
                  <a:cxn ang="0">
                    <a:pos x="9" y="2"/>
                  </a:cxn>
                  <a:cxn ang="0">
                    <a:pos x="10" y="0"/>
                  </a:cxn>
                  <a:cxn ang="0">
                    <a:pos x="10" y="1"/>
                  </a:cxn>
                  <a:cxn ang="0">
                    <a:pos x="11" y="1"/>
                  </a:cxn>
                  <a:cxn ang="0">
                    <a:pos x="12" y="1"/>
                  </a:cxn>
                  <a:cxn ang="0">
                    <a:pos x="12" y="1"/>
                  </a:cxn>
                  <a:cxn ang="0">
                    <a:pos x="13" y="1"/>
                  </a:cxn>
                  <a:cxn ang="0">
                    <a:pos x="14" y="1"/>
                  </a:cxn>
                  <a:cxn ang="0">
                    <a:pos x="14" y="0"/>
                  </a:cxn>
                  <a:cxn ang="0">
                    <a:pos x="15" y="0"/>
                  </a:cxn>
                  <a:cxn ang="0">
                    <a:pos x="15" y="1"/>
                  </a:cxn>
                  <a:cxn ang="0">
                    <a:pos x="15" y="0"/>
                  </a:cxn>
                  <a:cxn ang="0">
                    <a:pos x="15" y="0"/>
                  </a:cxn>
                  <a:cxn ang="0">
                    <a:pos x="15" y="0"/>
                  </a:cxn>
                  <a:cxn ang="0">
                    <a:pos x="16" y="2"/>
                  </a:cxn>
                  <a:cxn ang="0">
                    <a:pos x="16" y="1"/>
                  </a:cxn>
                  <a:cxn ang="0">
                    <a:pos x="18" y="1"/>
                  </a:cxn>
                  <a:cxn ang="0">
                    <a:pos x="19" y="1"/>
                  </a:cxn>
                  <a:cxn ang="0">
                    <a:pos x="19" y="0"/>
                  </a:cxn>
                  <a:cxn ang="0">
                    <a:pos x="19" y="0"/>
                  </a:cxn>
                  <a:cxn ang="0">
                    <a:pos x="20" y="0"/>
                  </a:cxn>
                  <a:cxn ang="0">
                    <a:pos x="20" y="1"/>
                  </a:cxn>
                  <a:cxn ang="0">
                    <a:pos x="20" y="0"/>
                  </a:cxn>
                  <a:cxn ang="0">
                    <a:pos x="20" y="0"/>
                  </a:cxn>
                  <a:cxn ang="0">
                    <a:pos x="21" y="1"/>
                  </a:cxn>
                  <a:cxn ang="0">
                    <a:pos x="21" y="0"/>
                  </a:cxn>
                  <a:cxn ang="0">
                    <a:pos x="21" y="1"/>
                  </a:cxn>
                  <a:cxn ang="0">
                    <a:pos x="22" y="1"/>
                  </a:cxn>
                  <a:cxn ang="0">
                    <a:pos x="23" y="1"/>
                  </a:cxn>
                  <a:cxn ang="0">
                    <a:pos x="24" y="1"/>
                  </a:cxn>
                  <a:cxn ang="0">
                    <a:pos x="24" y="1"/>
                  </a:cxn>
                  <a:cxn ang="0">
                    <a:pos x="24" y="0"/>
                  </a:cxn>
                  <a:cxn ang="0">
                    <a:pos x="25" y="0"/>
                  </a:cxn>
                  <a:cxn ang="0">
                    <a:pos x="25" y="0"/>
                  </a:cxn>
                  <a:cxn ang="0">
                    <a:pos x="25" y="0"/>
                  </a:cxn>
                  <a:cxn ang="0">
                    <a:pos x="26" y="1"/>
                  </a:cxn>
                  <a:cxn ang="0">
                    <a:pos x="27" y="1"/>
                  </a:cxn>
                  <a:cxn ang="0">
                    <a:pos x="27" y="1"/>
                  </a:cxn>
                </a:cxnLst>
                <a:rect l="0" t="0" r="r" b="b"/>
                <a:pathLst>
                  <a:path w="27" h="2">
                    <a:moveTo>
                      <a:pt x="0" y="1"/>
                    </a:moveTo>
                    <a:lnTo>
                      <a:pt x="0" y="2"/>
                    </a:lnTo>
                    <a:lnTo>
                      <a:pt x="0" y="1"/>
                    </a:lnTo>
                    <a:lnTo>
                      <a:pt x="0" y="2"/>
                    </a:lnTo>
                    <a:lnTo>
                      <a:pt x="0" y="1"/>
                    </a:lnTo>
                    <a:lnTo>
                      <a:pt x="0" y="1"/>
                    </a:lnTo>
                    <a:lnTo>
                      <a:pt x="0" y="2"/>
                    </a:lnTo>
                    <a:lnTo>
                      <a:pt x="0" y="1"/>
                    </a:lnTo>
                    <a:lnTo>
                      <a:pt x="0" y="1"/>
                    </a:lnTo>
                    <a:lnTo>
                      <a:pt x="0" y="2"/>
                    </a:lnTo>
                    <a:lnTo>
                      <a:pt x="0" y="1"/>
                    </a:lnTo>
                    <a:lnTo>
                      <a:pt x="1" y="1"/>
                    </a:lnTo>
                    <a:lnTo>
                      <a:pt x="1" y="2"/>
                    </a:lnTo>
                    <a:lnTo>
                      <a:pt x="1" y="1"/>
                    </a:lnTo>
                    <a:lnTo>
                      <a:pt x="1" y="1"/>
                    </a:lnTo>
                    <a:lnTo>
                      <a:pt x="1" y="2"/>
                    </a:lnTo>
                    <a:lnTo>
                      <a:pt x="1" y="1"/>
                    </a:lnTo>
                    <a:lnTo>
                      <a:pt x="1" y="1"/>
                    </a:lnTo>
                    <a:lnTo>
                      <a:pt x="1" y="2"/>
                    </a:lnTo>
                    <a:lnTo>
                      <a:pt x="1" y="1"/>
                    </a:lnTo>
                    <a:lnTo>
                      <a:pt x="1" y="1"/>
                    </a:lnTo>
                    <a:lnTo>
                      <a:pt x="1" y="2"/>
                    </a:lnTo>
                    <a:lnTo>
                      <a:pt x="1" y="1"/>
                    </a:lnTo>
                    <a:lnTo>
                      <a:pt x="1" y="2"/>
                    </a:lnTo>
                    <a:lnTo>
                      <a:pt x="1" y="1"/>
                    </a:lnTo>
                    <a:lnTo>
                      <a:pt x="1" y="2"/>
                    </a:lnTo>
                    <a:lnTo>
                      <a:pt x="1" y="1"/>
                    </a:lnTo>
                    <a:lnTo>
                      <a:pt x="1" y="2"/>
                    </a:lnTo>
                    <a:lnTo>
                      <a:pt x="2" y="1"/>
                    </a:lnTo>
                    <a:lnTo>
                      <a:pt x="2" y="2"/>
                    </a:lnTo>
                    <a:lnTo>
                      <a:pt x="2" y="1"/>
                    </a:lnTo>
                    <a:lnTo>
                      <a:pt x="2" y="2"/>
                    </a:lnTo>
                    <a:lnTo>
                      <a:pt x="2" y="1"/>
                    </a:lnTo>
                    <a:lnTo>
                      <a:pt x="2" y="2"/>
                    </a:lnTo>
                    <a:lnTo>
                      <a:pt x="2" y="1"/>
                    </a:lnTo>
                    <a:lnTo>
                      <a:pt x="2" y="2"/>
                    </a:lnTo>
                    <a:lnTo>
                      <a:pt x="2" y="1"/>
                    </a:lnTo>
                    <a:lnTo>
                      <a:pt x="2" y="1"/>
                    </a:lnTo>
                    <a:lnTo>
                      <a:pt x="2" y="2"/>
                    </a:lnTo>
                    <a:lnTo>
                      <a:pt x="2" y="1"/>
                    </a:lnTo>
                    <a:lnTo>
                      <a:pt x="2" y="1"/>
                    </a:lnTo>
                    <a:lnTo>
                      <a:pt x="2" y="2"/>
                    </a:lnTo>
                    <a:lnTo>
                      <a:pt x="2" y="1"/>
                    </a:lnTo>
                    <a:lnTo>
                      <a:pt x="2" y="2"/>
                    </a:lnTo>
                    <a:lnTo>
                      <a:pt x="2" y="1"/>
                    </a:lnTo>
                    <a:lnTo>
                      <a:pt x="2" y="1"/>
                    </a:lnTo>
                    <a:lnTo>
                      <a:pt x="2" y="2"/>
                    </a:lnTo>
                    <a:lnTo>
                      <a:pt x="2" y="1"/>
                    </a:lnTo>
                    <a:lnTo>
                      <a:pt x="3" y="1"/>
                    </a:lnTo>
                    <a:lnTo>
                      <a:pt x="3" y="2"/>
                    </a:lnTo>
                    <a:lnTo>
                      <a:pt x="3" y="1"/>
                    </a:lnTo>
                    <a:lnTo>
                      <a:pt x="3" y="1"/>
                    </a:lnTo>
                    <a:lnTo>
                      <a:pt x="3" y="2"/>
                    </a:lnTo>
                    <a:lnTo>
                      <a:pt x="3" y="1"/>
                    </a:lnTo>
                    <a:lnTo>
                      <a:pt x="3" y="2"/>
                    </a:lnTo>
                    <a:lnTo>
                      <a:pt x="3" y="1"/>
                    </a:lnTo>
                    <a:lnTo>
                      <a:pt x="3" y="1"/>
                    </a:lnTo>
                    <a:lnTo>
                      <a:pt x="3" y="2"/>
                    </a:lnTo>
                    <a:lnTo>
                      <a:pt x="3" y="1"/>
                    </a:lnTo>
                    <a:lnTo>
                      <a:pt x="3" y="2"/>
                    </a:lnTo>
                    <a:lnTo>
                      <a:pt x="3" y="2"/>
                    </a:lnTo>
                    <a:lnTo>
                      <a:pt x="3" y="1"/>
                    </a:lnTo>
                    <a:lnTo>
                      <a:pt x="3" y="2"/>
                    </a:lnTo>
                    <a:lnTo>
                      <a:pt x="3" y="1"/>
                    </a:lnTo>
                    <a:lnTo>
                      <a:pt x="3" y="1"/>
                    </a:lnTo>
                    <a:lnTo>
                      <a:pt x="3" y="2"/>
                    </a:lnTo>
                    <a:lnTo>
                      <a:pt x="3" y="1"/>
                    </a:lnTo>
                    <a:lnTo>
                      <a:pt x="3" y="2"/>
                    </a:lnTo>
                    <a:lnTo>
                      <a:pt x="4" y="2"/>
                    </a:lnTo>
                    <a:lnTo>
                      <a:pt x="4" y="1"/>
                    </a:lnTo>
                    <a:lnTo>
                      <a:pt x="4" y="2"/>
                    </a:lnTo>
                    <a:lnTo>
                      <a:pt x="4" y="1"/>
                    </a:lnTo>
                    <a:lnTo>
                      <a:pt x="4" y="2"/>
                    </a:lnTo>
                    <a:lnTo>
                      <a:pt x="4" y="2"/>
                    </a:lnTo>
                    <a:lnTo>
                      <a:pt x="4" y="1"/>
                    </a:lnTo>
                    <a:lnTo>
                      <a:pt x="4" y="2"/>
                    </a:lnTo>
                    <a:lnTo>
                      <a:pt x="4" y="2"/>
                    </a:lnTo>
                    <a:lnTo>
                      <a:pt x="4" y="1"/>
                    </a:lnTo>
                    <a:lnTo>
                      <a:pt x="5" y="2"/>
                    </a:lnTo>
                    <a:lnTo>
                      <a:pt x="5" y="1"/>
                    </a:lnTo>
                    <a:lnTo>
                      <a:pt x="5" y="2"/>
                    </a:lnTo>
                    <a:lnTo>
                      <a:pt x="5" y="1"/>
                    </a:lnTo>
                    <a:lnTo>
                      <a:pt x="5" y="2"/>
                    </a:lnTo>
                    <a:lnTo>
                      <a:pt x="5" y="1"/>
                    </a:lnTo>
                    <a:lnTo>
                      <a:pt x="5" y="2"/>
                    </a:lnTo>
                    <a:lnTo>
                      <a:pt x="5" y="1"/>
                    </a:lnTo>
                    <a:lnTo>
                      <a:pt x="5" y="2"/>
                    </a:lnTo>
                    <a:lnTo>
                      <a:pt x="5" y="1"/>
                    </a:lnTo>
                    <a:lnTo>
                      <a:pt x="5" y="2"/>
                    </a:lnTo>
                    <a:lnTo>
                      <a:pt x="5" y="1"/>
                    </a:lnTo>
                    <a:lnTo>
                      <a:pt x="5" y="2"/>
                    </a:lnTo>
                    <a:lnTo>
                      <a:pt x="5" y="2"/>
                    </a:lnTo>
                    <a:lnTo>
                      <a:pt x="5" y="1"/>
                    </a:lnTo>
                    <a:lnTo>
                      <a:pt x="5" y="2"/>
                    </a:lnTo>
                    <a:lnTo>
                      <a:pt x="5" y="1"/>
                    </a:lnTo>
                    <a:lnTo>
                      <a:pt x="5" y="2"/>
                    </a:lnTo>
                    <a:lnTo>
                      <a:pt x="5" y="2"/>
                    </a:lnTo>
                    <a:lnTo>
                      <a:pt x="5" y="1"/>
                    </a:lnTo>
                    <a:lnTo>
                      <a:pt x="5" y="2"/>
                    </a:lnTo>
                    <a:lnTo>
                      <a:pt x="5" y="1"/>
                    </a:lnTo>
                    <a:lnTo>
                      <a:pt x="5" y="2"/>
                    </a:lnTo>
                    <a:lnTo>
                      <a:pt x="5" y="1"/>
                    </a:lnTo>
                    <a:lnTo>
                      <a:pt x="5" y="1"/>
                    </a:lnTo>
                    <a:lnTo>
                      <a:pt x="5" y="2"/>
                    </a:lnTo>
                    <a:lnTo>
                      <a:pt x="5" y="1"/>
                    </a:lnTo>
                    <a:lnTo>
                      <a:pt x="6" y="1"/>
                    </a:lnTo>
                    <a:lnTo>
                      <a:pt x="6" y="2"/>
                    </a:lnTo>
                    <a:lnTo>
                      <a:pt x="6" y="1"/>
                    </a:lnTo>
                    <a:lnTo>
                      <a:pt x="6" y="2"/>
                    </a:lnTo>
                    <a:lnTo>
                      <a:pt x="6" y="1"/>
                    </a:lnTo>
                    <a:lnTo>
                      <a:pt x="6" y="2"/>
                    </a:lnTo>
                    <a:lnTo>
                      <a:pt x="6" y="1"/>
                    </a:lnTo>
                    <a:lnTo>
                      <a:pt x="6" y="1"/>
                    </a:lnTo>
                    <a:lnTo>
                      <a:pt x="6" y="2"/>
                    </a:lnTo>
                    <a:lnTo>
                      <a:pt x="6" y="1"/>
                    </a:lnTo>
                    <a:lnTo>
                      <a:pt x="7" y="1"/>
                    </a:lnTo>
                    <a:lnTo>
                      <a:pt x="7" y="0"/>
                    </a:lnTo>
                    <a:lnTo>
                      <a:pt x="7" y="1"/>
                    </a:lnTo>
                    <a:lnTo>
                      <a:pt x="7" y="1"/>
                    </a:lnTo>
                    <a:lnTo>
                      <a:pt x="7" y="0"/>
                    </a:lnTo>
                    <a:lnTo>
                      <a:pt x="7" y="1"/>
                    </a:lnTo>
                    <a:lnTo>
                      <a:pt x="7" y="1"/>
                    </a:lnTo>
                    <a:lnTo>
                      <a:pt x="7" y="0"/>
                    </a:lnTo>
                    <a:lnTo>
                      <a:pt x="7" y="1"/>
                    </a:lnTo>
                    <a:lnTo>
                      <a:pt x="7" y="1"/>
                    </a:lnTo>
                    <a:lnTo>
                      <a:pt x="7" y="0"/>
                    </a:lnTo>
                    <a:lnTo>
                      <a:pt x="7" y="1"/>
                    </a:lnTo>
                    <a:lnTo>
                      <a:pt x="8" y="1"/>
                    </a:lnTo>
                    <a:lnTo>
                      <a:pt x="8" y="0"/>
                    </a:lnTo>
                    <a:lnTo>
                      <a:pt x="8" y="1"/>
                    </a:lnTo>
                    <a:lnTo>
                      <a:pt x="8" y="0"/>
                    </a:lnTo>
                    <a:lnTo>
                      <a:pt x="8" y="0"/>
                    </a:lnTo>
                    <a:lnTo>
                      <a:pt x="8" y="1"/>
                    </a:lnTo>
                    <a:lnTo>
                      <a:pt x="8" y="0"/>
                    </a:lnTo>
                    <a:lnTo>
                      <a:pt x="8" y="0"/>
                    </a:lnTo>
                    <a:lnTo>
                      <a:pt x="8" y="1"/>
                    </a:lnTo>
                    <a:lnTo>
                      <a:pt x="8" y="1"/>
                    </a:lnTo>
                    <a:lnTo>
                      <a:pt x="8" y="2"/>
                    </a:lnTo>
                    <a:lnTo>
                      <a:pt x="8" y="1"/>
                    </a:lnTo>
                    <a:lnTo>
                      <a:pt x="9" y="2"/>
                    </a:lnTo>
                    <a:lnTo>
                      <a:pt x="9" y="1"/>
                    </a:lnTo>
                    <a:lnTo>
                      <a:pt x="9" y="2"/>
                    </a:lnTo>
                    <a:lnTo>
                      <a:pt x="9" y="1"/>
                    </a:lnTo>
                    <a:lnTo>
                      <a:pt x="9" y="2"/>
                    </a:lnTo>
                    <a:lnTo>
                      <a:pt x="9" y="2"/>
                    </a:lnTo>
                    <a:lnTo>
                      <a:pt x="9" y="1"/>
                    </a:lnTo>
                    <a:lnTo>
                      <a:pt x="9" y="2"/>
                    </a:lnTo>
                    <a:lnTo>
                      <a:pt x="9" y="1"/>
                    </a:lnTo>
                    <a:lnTo>
                      <a:pt x="9" y="1"/>
                    </a:lnTo>
                    <a:lnTo>
                      <a:pt x="9" y="2"/>
                    </a:lnTo>
                    <a:lnTo>
                      <a:pt x="9" y="1"/>
                    </a:lnTo>
                    <a:lnTo>
                      <a:pt x="9" y="1"/>
                    </a:lnTo>
                    <a:lnTo>
                      <a:pt x="9" y="2"/>
                    </a:lnTo>
                    <a:lnTo>
                      <a:pt x="9" y="1"/>
                    </a:lnTo>
                    <a:lnTo>
                      <a:pt x="10" y="1"/>
                    </a:lnTo>
                    <a:lnTo>
                      <a:pt x="10" y="0"/>
                    </a:lnTo>
                    <a:lnTo>
                      <a:pt x="10" y="1"/>
                    </a:lnTo>
                    <a:lnTo>
                      <a:pt x="10" y="1"/>
                    </a:lnTo>
                    <a:lnTo>
                      <a:pt x="10" y="0"/>
                    </a:lnTo>
                    <a:lnTo>
                      <a:pt x="10" y="1"/>
                    </a:lnTo>
                    <a:lnTo>
                      <a:pt x="10" y="0"/>
                    </a:lnTo>
                    <a:lnTo>
                      <a:pt x="10" y="1"/>
                    </a:lnTo>
                    <a:lnTo>
                      <a:pt x="10" y="1"/>
                    </a:lnTo>
                    <a:lnTo>
                      <a:pt x="10" y="0"/>
                    </a:lnTo>
                    <a:lnTo>
                      <a:pt x="10" y="1"/>
                    </a:lnTo>
                    <a:lnTo>
                      <a:pt x="11" y="1"/>
                    </a:lnTo>
                    <a:lnTo>
                      <a:pt x="11" y="0"/>
                    </a:lnTo>
                    <a:lnTo>
                      <a:pt x="11" y="1"/>
                    </a:lnTo>
                    <a:lnTo>
                      <a:pt x="11" y="1"/>
                    </a:lnTo>
                    <a:lnTo>
                      <a:pt x="11" y="2"/>
                    </a:lnTo>
                    <a:lnTo>
                      <a:pt x="11" y="1"/>
                    </a:lnTo>
                    <a:lnTo>
                      <a:pt x="12" y="1"/>
                    </a:lnTo>
                    <a:lnTo>
                      <a:pt x="12" y="0"/>
                    </a:lnTo>
                    <a:lnTo>
                      <a:pt x="12" y="1"/>
                    </a:lnTo>
                    <a:lnTo>
                      <a:pt x="12" y="0"/>
                    </a:lnTo>
                    <a:lnTo>
                      <a:pt x="12" y="1"/>
                    </a:lnTo>
                    <a:lnTo>
                      <a:pt x="12" y="0"/>
                    </a:lnTo>
                    <a:lnTo>
                      <a:pt x="12" y="1"/>
                    </a:lnTo>
                    <a:lnTo>
                      <a:pt x="12" y="0"/>
                    </a:lnTo>
                    <a:lnTo>
                      <a:pt x="12" y="1"/>
                    </a:lnTo>
                    <a:lnTo>
                      <a:pt x="12" y="0"/>
                    </a:lnTo>
                    <a:lnTo>
                      <a:pt x="13" y="1"/>
                    </a:lnTo>
                    <a:lnTo>
                      <a:pt x="13" y="0"/>
                    </a:lnTo>
                    <a:lnTo>
                      <a:pt x="13" y="1"/>
                    </a:lnTo>
                    <a:lnTo>
                      <a:pt x="13" y="0"/>
                    </a:lnTo>
                    <a:lnTo>
                      <a:pt x="13" y="1"/>
                    </a:lnTo>
                    <a:lnTo>
                      <a:pt x="13" y="1"/>
                    </a:lnTo>
                    <a:lnTo>
                      <a:pt x="13" y="0"/>
                    </a:lnTo>
                    <a:lnTo>
                      <a:pt x="13" y="1"/>
                    </a:lnTo>
                    <a:lnTo>
                      <a:pt x="14" y="1"/>
                    </a:lnTo>
                    <a:lnTo>
                      <a:pt x="14" y="0"/>
                    </a:lnTo>
                    <a:lnTo>
                      <a:pt x="14" y="1"/>
                    </a:lnTo>
                    <a:lnTo>
                      <a:pt x="14" y="1"/>
                    </a:lnTo>
                    <a:lnTo>
                      <a:pt x="14" y="0"/>
                    </a:lnTo>
                    <a:lnTo>
                      <a:pt x="14" y="1"/>
                    </a:lnTo>
                    <a:lnTo>
                      <a:pt x="14" y="0"/>
                    </a:lnTo>
                    <a:lnTo>
                      <a:pt x="14" y="1"/>
                    </a:lnTo>
                    <a:lnTo>
                      <a:pt x="14" y="0"/>
                    </a:lnTo>
                    <a:lnTo>
                      <a:pt x="14" y="1"/>
                    </a:lnTo>
                    <a:lnTo>
                      <a:pt x="14" y="0"/>
                    </a:lnTo>
                    <a:lnTo>
                      <a:pt x="14" y="1"/>
                    </a:lnTo>
                    <a:lnTo>
                      <a:pt x="14" y="0"/>
                    </a:lnTo>
                    <a:lnTo>
                      <a:pt x="15" y="1"/>
                    </a:lnTo>
                    <a:lnTo>
                      <a:pt x="15" y="0"/>
                    </a:lnTo>
                    <a:lnTo>
                      <a:pt x="15" y="1"/>
                    </a:lnTo>
                    <a:lnTo>
                      <a:pt x="15" y="0"/>
                    </a:lnTo>
                    <a:lnTo>
                      <a:pt x="15" y="0"/>
                    </a:lnTo>
                    <a:lnTo>
                      <a:pt x="15" y="1"/>
                    </a:lnTo>
                    <a:lnTo>
                      <a:pt x="15" y="0"/>
                    </a:lnTo>
                    <a:lnTo>
                      <a:pt x="15" y="1"/>
                    </a:lnTo>
                    <a:lnTo>
                      <a:pt x="15" y="1"/>
                    </a:lnTo>
                    <a:lnTo>
                      <a:pt x="15" y="0"/>
                    </a:lnTo>
                    <a:lnTo>
                      <a:pt x="15" y="1"/>
                    </a:lnTo>
                    <a:lnTo>
                      <a:pt x="15" y="0"/>
                    </a:lnTo>
                    <a:lnTo>
                      <a:pt x="15" y="1"/>
                    </a:lnTo>
                    <a:lnTo>
                      <a:pt x="15" y="0"/>
                    </a:lnTo>
                    <a:lnTo>
                      <a:pt x="15" y="1"/>
                    </a:lnTo>
                    <a:lnTo>
                      <a:pt x="15" y="0"/>
                    </a:lnTo>
                    <a:lnTo>
                      <a:pt x="15" y="1"/>
                    </a:lnTo>
                    <a:lnTo>
                      <a:pt x="15" y="0"/>
                    </a:lnTo>
                    <a:lnTo>
                      <a:pt x="15" y="1"/>
                    </a:lnTo>
                    <a:lnTo>
                      <a:pt x="15" y="0"/>
                    </a:lnTo>
                    <a:lnTo>
                      <a:pt x="15" y="1"/>
                    </a:lnTo>
                    <a:lnTo>
                      <a:pt x="15" y="0"/>
                    </a:lnTo>
                    <a:lnTo>
                      <a:pt x="15" y="1"/>
                    </a:lnTo>
                    <a:lnTo>
                      <a:pt x="15" y="0"/>
                    </a:lnTo>
                    <a:lnTo>
                      <a:pt x="15" y="1"/>
                    </a:lnTo>
                    <a:lnTo>
                      <a:pt x="15" y="0"/>
                    </a:lnTo>
                    <a:lnTo>
                      <a:pt x="15" y="1"/>
                    </a:lnTo>
                    <a:lnTo>
                      <a:pt x="15" y="1"/>
                    </a:lnTo>
                    <a:lnTo>
                      <a:pt x="15" y="0"/>
                    </a:lnTo>
                    <a:lnTo>
                      <a:pt x="15" y="1"/>
                    </a:lnTo>
                    <a:lnTo>
                      <a:pt x="16" y="1"/>
                    </a:lnTo>
                    <a:lnTo>
                      <a:pt x="16" y="2"/>
                    </a:lnTo>
                    <a:lnTo>
                      <a:pt x="16" y="1"/>
                    </a:lnTo>
                    <a:lnTo>
                      <a:pt x="16" y="1"/>
                    </a:lnTo>
                    <a:lnTo>
                      <a:pt x="16" y="2"/>
                    </a:lnTo>
                    <a:lnTo>
                      <a:pt x="16" y="1"/>
                    </a:lnTo>
                    <a:lnTo>
                      <a:pt x="16" y="2"/>
                    </a:lnTo>
                    <a:lnTo>
                      <a:pt x="16" y="1"/>
                    </a:lnTo>
                    <a:lnTo>
                      <a:pt x="17" y="1"/>
                    </a:lnTo>
                    <a:lnTo>
                      <a:pt x="17" y="0"/>
                    </a:lnTo>
                    <a:lnTo>
                      <a:pt x="17" y="1"/>
                    </a:lnTo>
                    <a:lnTo>
                      <a:pt x="18" y="1"/>
                    </a:lnTo>
                    <a:lnTo>
                      <a:pt x="18" y="0"/>
                    </a:lnTo>
                    <a:lnTo>
                      <a:pt x="18" y="1"/>
                    </a:lnTo>
                    <a:lnTo>
                      <a:pt x="18" y="1"/>
                    </a:lnTo>
                    <a:lnTo>
                      <a:pt x="18" y="2"/>
                    </a:lnTo>
                    <a:lnTo>
                      <a:pt x="18" y="1"/>
                    </a:lnTo>
                    <a:lnTo>
                      <a:pt x="19" y="1"/>
                    </a:lnTo>
                    <a:lnTo>
                      <a:pt x="19" y="0"/>
                    </a:lnTo>
                    <a:lnTo>
                      <a:pt x="19" y="1"/>
                    </a:lnTo>
                    <a:lnTo>
                      <a:pt x="19" y="0"/>
                    </a:lnTo>
                    <a:lnTo>
                      <a:pt x="19" y="1"/>
                    </a:lnTo>
                    <a:lnTo>
                      <a:pt x="19" y="1"/>
                    </a:lnTo>
                    <a:lnTo>
                      <a:pt x="19" y="0"/>
                    </a:lnTo>
                    <a:lnTo>
                      <a:pt x="19" y="1"/>
                    </a:lnTo>
                    <a:lnTo>
                      <a:pt x="19" y="0"/>
                    </a:lnTo>
                    <a:lnTo>
                      <a:pt x="19" y="0"/>
                    </a:lnTo>
                    <a:lnTo>
                      <a:pt x="19" y="1"/>
                    </a:lnTo>
                    <a:lnTo>
                      <a:pt x="19" y="1"/>
                    </a:lnTo>
                    <a:lnTo>
                      <a:pt x="19" y="0"/>
                    </a:lnTo>
                    <a:lnTo>
                      <a:pt x="19" y="1"/>
                    </a:lnTo>
                    <a:lnTo>
                      <a:pt x="19" y="0"/>
                    </a:lnTo>
                    <a:lnTo>
                      <a:pt x="19" y="1"/>
                    </a:lnTo>
                    <a:lnTo>
                      <a:pt x="19" y="1"/>
                    </a:lnTo>
                    <a:lnTo>
                      <a:pt x="19" y="0"/>
                    </a:lnTo>
                    <a:lnTo>
                      <a:pt x="19" y="2"/>
                    </a:lnTo>
                    <a:moveTo>
                      <a:pt x="20" y="2"/>
                    </a:moveTo>
                    <a:lnTo>
                      <a:pt x="20" y="0"/>
                    </a:lnTo>
                    <a:lnTo>
                      <a:pt x="20" y="1"/>
                    </a:lnTo>
                    <a:lnTo>
                      <a:pt x="20" y="0"/>
                    </a:lnTo>
                    <a:lnTo>
                      <a:pt x="20" y="1"/>
                    </a:lnTo>
                    <a:lnTo>
                      <a:pt x="20" y="0"/>
                    </a:lnTo>
                    <a:lnTo>
                      <a:pt x="20" y="0"/>
                    </a:lnTo>
                    <a:lnTo>
                      <a:pt x="20" y="1"/>
                    </a:lnTo>
                    <a:lnTo>
                      <a:pt x="20" y="0"/>
                    </a:lnTo>
                    <a:lnTo>
                      <a:pt x="20" y="0"/>
                    </a:lnTo>
                    <a:lnTo>
                      <a:pt x="20" y="1"/>
                    </a:lnTo>
                    <a:lnTo>
                      <a:pt x="20" y="0"/>
                    </a:lnTo>
                    <a:lnTo>
                      <a:pt x="20" y="1"/>
                    </a:lnTo>
                    <a:lnTo>
                      <a:pt x="20" y="0"/>
                    </a:lnTo>
                    <a:lnTo>
                      <a:pt x="20" y="1"/>
                    </a:lnTo>
                    <a:lnTo>
                      <a:pt x="20" y="0"/>
                    </a:lnTo>
                    <a:lnTo>
                      <a:pt x="20" y="1"/>
                    </a:lnTo>
                    <a:lnTo>
                      <a:pt x="20" y="0"/>
                    </a:lnTo>
                    <a:lnTo>
                      <a:pt x="20" y="1"/>
                    </a:lnTo>
                    <a:lnTo>
                      <a:pt x="20" y="0"/>
                    </a:lnTo>
                    <a:lnTo>
                      <a:pt x="20" y="1"/>
                    </a:lnTo>
                    <a:lnTo>
                      <a:pt x="20" y="0"/>
                    </a:lnTo>
                    <a:lnTo>
                      <a:pt x="20" y="1"/>
                    </a:lnTo>
                    <a:lnTo>
                      <a:pt x="20" y="0"/>
                    </a:lnTo>
                    <a:lnTo>
                      <a:pt x="20" y="1"/>
                    </a:lnTo>
                    <a:lnTo>
                      <a:pt x="21" y="1"/>
                    </a:lnTo>
                    <a:lnTo>
                      <a:pt x="21" y="0"/>
                    </a:lnTo>
                    <a:lnTo>
                      <a:pt x="21" y="1"/>
                    </a:lnTo>
                    <a:lnTo>
                      <a:pt x="21" y="0"/>
                    </a:lnTo>
                    <a:lnTo>
                      <a:pt x="21" y="0"/>
                    </a:lnTo>
                    <a:lnTo>
                      <a:pt x="21" y="1"/>
                    </a:lnTo>
                    <a:lnTo>
                      <a:pt x="21" y="0"/>
                    </a:lnTo>
                    <a:lnTo>
                      <a:pt x="21" y="1"/>
                    </a:lnTo>
                    <a:lnTo>
                      <a:pt x="21" y="0"/>
                    </a:lnTo>
                    <a:lnTo>
                      <a:pt x="21" y="1"/>
                    </a:lnTo>
                    <a:lnTo>
                      <a:pt x="21" y="1"/>
                    </a:lnTo>
                    <a:lnTo>
                      <a:pt x="21" y="0"/>
                    </a:lnTo>
                    <a:lnTo>
                      <a:pt x="21" y="1"/>
                    </a:lnTo>
                    <a:lnTo>
                      <a:pt x="21" y="1"/>
                    </a:lnTo>
                    <a:lnTo>
                      <a:pt x="22" y="0"/>
                    </a:lnTo>
                    <a:lnTo>
                      <a:pt x="22" y="1"/>
                    </a:lnTo>
                    <a:lnTo>
                      <a:pt x="22" y="1"/>
                    </a:lnTo>
                    <a:lnTo>
                      <a:pt x="22" y="0"/>
                    </a:lnTo>
                    <a:lnTo>
                      <a:pt x="22" y="1"/>
                    </a:lnTo>
                    <a:lnTo>
                      <a:pt x="23" y="1"/>
                    </a:lnTo>
                    <a:lnTo>
                      <a:pt x="23" y="0"/>
                    </a:lnTo>
                    <a:lnTo>
                      <a:pt x="23" y="1"/>
                    </a:lnTo>
                    <a:lnTo>
                      <a:pt x="23" y="1"/>
                    </a:lnTo>
                    <a:lnTo>
                      <a:pt x="23" y="0"/>
                    </a:lnTo>
                    <a:lnTo>
                      <a:pt x="23" y="1"/>
                    </a:lnTo>
                    <a:lnTo>
                      <a:pt x="23" y="0"/>
                    </a:lnTo>
                    <a:lnTo>
                      <a:pt x="23" y="1"/>
                    </a:lnTo>
                    <a:lnTo>
                      <a:pt x="24" y="0"/>
                    </a:lnTo>
                    <a:lnTo>
                      <a:pt x="24" y="1"/>
                    </a:lnTo>
                    <a:lnTo>
                      <a:pt x="24" y="0"/>
                    </a:lnTo>
                    <a:lnTo>
                      <a:pt x="24" y="1"/>
                    </a:lnTo>
                    <a:lnTo>
                      <a:pt x="24" y="0"/>
                    </a:lnTo>
                    <a:lnTo>
                      <a:pt x="24" y="0"/>
                    </a:lnTo>
                    <a:lnTo>
                      <a:pt x="24" y="1"/>
                    </a:lnTo>
                    <a:lnTo>
                      <a:pt x="24" y="0"/>
                    </a:lnTo>
                    <a:lnTo>
                      <a:pt x="24" y="0"/>
                    </a:lnTo>
                    <a:lnTo>
                      <a:pt x="24" y="1"/>
                    </a:lnTo>
                    <a:lnTo>
                      <a:pt x="24" y="0"/>
                    </a:lnTo>
                    <a:lnTo>
                      <a:pt x="24" y="0"/>
                    </a:lnTo>
                    <a:lnTo>
                      <a:pt x="24" y="1"/>
                    </a:lnTo>
                    <a:lnTo>
                      <a:pt x="24" y="0"/>
                    </a:lnTo>
                    <a:lnTo>
                      <a:pt x="24" y="1"/>
                    </a:lnTo>
                    <a:lnTo>
                      <a:pt x="24" y="0"/>
                    </a:lnTo>
                    <a:lnTo>
                      <a:pt x="24" y="0"/>
                    </a:lnTo>
                    <a:lnTo>
                      <a:pt x="24" y="1"/>
                    </a:lnTo>
                    <a:lnTo>
                      <a:pt x="24" y="0"/>
                    </a:lnTo>
                    <a:lnTo>
                      <a:pt x="25" y="0"/>
                    </a:lnTo>
                    <a:lnTo>
                      <a:pt x="25" y="1"/>
                    </a:lnTo>
                    <a:lnTo>
                      <a:pt x="25" y="0"/>
                    </a:lnTo>
                    <a:lnTo>
                      <a:pt x="25" y="0"/>
                    </a:lnTo>
                    <a:lnTo>
                      <a:pt x="25" y="1"/>
                    </a:lnTo>
                    <a:lnTo>
                      <a:pt x="25" y="0"/>
                    </a:lnTo>
                    <a:lnTo>
                      <a:pt x="25" y="0"/>
                    </a:lnTo>
                    <a:lnTo>
                      <a:pt x="25" y="1"/>
                    </a:lnTo>
                    <a:lnTo>
                      <a:pt x="25" y="0"/>
                    </a:lnTo>
                    <a:lnTo>
                      <a:pt x="25" y="1"/>
                    </a:lnTo>
                    <a:lnTo>
                      <a:pt x="25" y="0"/>
                    </a:lnTo>
                    <a:lnTo>
                      <a:pt x="25" y="1"/>
                    </a:lnTo>
                    <a:lnTo>
                      <a:pt x="25" y="0"/>
                    </a:lnTo>
                    <a:lnTo>
                      <a:pt x="25" y="1"/>
                    </a:lnTo>
                    <a:lnTo>
                      <a:pt x="25" y="0"/>
                    </a:lnTo>
                    <a:lnTo>
                      <a:pt x="25" y="0"/>
                    </a:lnTo>
                    <a:lnTo>
                      <a:pt x="25" y="1"/>
                    </a:lnTo>
                    <a:lnTo>
                      <a:pt x="26" y="1"/>
                    </a:lnTo>
                    <a:lnTo>
                      <a:pt x="26" y="2"/>
                    </a:lnTo>
                    <a:moveTo>
                      <a:pt x="26" y="2"/>
                    </a:moveTo>
                    <a:lnTo>
                      <a:pt x="26" y="1"/>
                    </a:lnTo>
                    <a:lnTo>
                      <a:pt x="26" y="1"/>
                    </a:lnTo>
                    <a:lnTo>
                      <a:pt x="26" y="2"/>
                    </a:lnTo>
                    <a:lnTo>
                      <a:pt x="26" y="1"/>
                    </a:lnTo>
                    <a:lnTo>
                      <a:pt x="27" y="1"/>
                    </a:lnTo>
                    <a:lnTo>
                      <a:pt x="27" y="0"/>
                    </a:lnTo>
                    <a:lnTo>
                      <a:pt x="27" y="1"/>
                    </a:lnTo>
                    <a:lnTo>
                      <a:pt x="27" y="1"/>
                    </a:lnTo>
                    <a:lnTo>
                      <a:pt x="27" y="0"/>
                    </a:lnTo>
                    <a:lnTo>
                      <a:pt x="27" y="1"/>
                    </a:lnTo>
                    <a:lnTo>
                      <a:pt x="27" y="1"/>
                    </a:lnTo>
                    <a:lnTo>
                      <a:pt x="27" y="0"/>
                    </a:lnTo>
                    <a:lnTo>
                      <a:pt x="27" y="1"/>
                    </a:lnTo>
                    <a:lnTo>
                      <a:pt x="27" y="1"/>
                    </a:lnTo>
                    <a:lnTo>
                      <a:pt x="27" y="0"/>
                    </a:lnTo>
                    <a:lnTo>
                      <a:pt x="27" y="0"/>
                    </a:lnTo>
                    <a:lnTo>
                      <a:pt x="27" y="1"/>
                    </a:lnTo>
                    <a:lnTo>
                      <a:pt x="27" y="1"/>
                    </a:lnTo>
                  </a:path>
                </a:pathLst>
              </a:custGeom>
              <a:noFill/>
              <a:ln w="0">
                <a:solidFill>
                  <a:srgbClr val="FFFF66"/>
                </a:solidFill>
                <a:prstDash val="solid"/>
                <a:round/>
                <a:headEnd/>
                <a:tailEnd/>
              </a:ln>
            </p:spPr>
            <p:txBody>
              <a:bodyPr/>
              <a:lstStyle/>
              <a:p>
                <a:endParaRPr lang="en-GB"/>
              </a:p>
            </p:txBody>
          </p:sp>
          <p:sp>
            <p:nvSpPr>
              <p:cNvPr id="214059" name="Freeform 43"/>
              <p:cNvSpPr>
                <a:spLocks/>
              </p:cNvSpPr>
              <p:nvPr/>
            </p:nvSpPr>
            <p:spPr bwMode="auto">
              <a:xfrm>
                <a:off x="-834" y="1928"/>
                <a:ext cx="391" cy="63"/>
              </a:xfrm>
              <a:custGeom>
                <a:avLst/>
                <a:gdLst/>
                <a:ahLst/>
                <a:cxnLst>
                  <a:cxn ang="0">
                    <a:pos x="1" y="2"/>
                  </a:cxn>
                  <a:cxn ang="0">
                    <a:pos x="1" y="2"/>
                  </a:cxn>
                  <a:cxn ang="0">
                    <a:pos x="3" y="1"/>
                  </a:cxn>
                  <a:cxn ang="0">
                    <a:pos x="3" y="1"/>
                  </a:cxn>
                  <a:cxn ang="0">
                    <a:pos x="3" y="1"/>
                  </a:cxn>
                  <a:cxn ang="0">
                    <a:pos x="4" y="1"/>
                  </a:cxn>
                  <a:cxn ang="0">
                    <a:pos x="4" y="1"/>
                  </a:cxn>
                  <a:cxn ang="0">
                    <a:pos x="5" y="2"/>
                  </a:cxn>
                  <a:cxn ang="0">
                    <a:pos x="5" y="1"/>
                  </a:cxn>
                  <a:cxn ang="0">
                    <a:pos x="6" y="2"/>
                  </a:cxn>
                  <a:cxn ang="0">
                    <a:pos x="6" y="1"/>
                  </a:cxn>
                  <a:cxn ang="0">
                    <a:pos x="7" y="2"/>
                  </a:cxn>
                  <a:cxn ang="0">
                    <a:pos x="7" y="2"/>
                  </a:cxn>
                  <a:cxn ang="0">
                    <a:pos x="8" y="2"/>
                  </a:cxn>
                  <a:cxn ang="0">
                    <a:pos x="8" y="2"/>
                  </a:cxn>
                  <a:cxn ang="0">
                    <a:pos x="9" y="2"/>
                  </a:cxn>
                  <a:cxn ang="0">
                    <a:pos x="10" y="2"/>
                  </a:cxn>
                  <a:cxn ang="0">
                    <a:pos x="11" y="2"/>
                  </a:cxn>
                  <a:cxn ang="0">
                    <a:pos x="12" y="3"/>
                  </a:cxn>
                  <a:cxn ang="0">
                    <a:pos x="13" y="2"/>
                  </a:cxn>
                  <a:cxn ang="0">
                    <a:pos x="14" y="2"/>
                  </a:cxn>
                  <a:cxn ang="0">
                    <a:pos x="15" y="2"/>
                  </a:cxn>
                  <a:cxn ang="0">
                    <a:pos x="15" y="2"/>
                  </a:cxn>
                  <a:cxn ang="0">
                    <a:pos x="16" y="2"/>
                  </a:cxn>
                  <a:cxn ang="0">
                    <a:pos x="17" y="2"/>
                  </a:cxn>
                  <a:cxn ang="0">
                    <a:pos x="18" y="2"/>
                  </a:cxn>
                  <a:cxn ang="0">
                    <a:pos x="18" y="2"/>
                  </a:cxn>
                  <a:cxn ang="0">
                    <a:pos x="19" y="2"/>
                  </a:cxn>
                  <a:cxn ang="0">
                    <a:pos x="19" y="2"/>
                  </a:cxn>
                  <a:cxn ang="0">
                    <a:pos x="20" y="2"/>
                  </a:cxn>
                  <a:cxn ang="0">
                    <a:pos x="21" y="2"/>
                  </a:cxn>
                  <a:cxn ang="0">
                    <a:pos x="22" y="3"/>
                  </a:cxn>
                  <a:cxn ang="0">
                    <a:pos x="24" y="2"/>
                  </a:cxn>
                  <a:cxn ang="0">
                    <a:pos x="24" y="3"/>
                  </a:cxn>
                  <a:cxn ang="0">
                    <a:pos x="25" y="4"/>
                  </a:cxn>
                  <a:cxn ang="0">
                    <a:pos x="26" y="3"/>
                  </a:cxn>
                  <a:cxn ang="0">
                    <a:pos x="26" y="3"/>
                  </a:cxn>
                  <a:cxn ang="0">
                    <a:pos x="26" y="2"/>
                  </a:cxn>
                  <a:cxn ang="0">
                    <a:pos x="30" y="3"/>
                  </a:cxn>
                  <a:cxn ang="0">
                    <a:pos x="31" y="3"/>
                  </a:cxn>
                  <a:cxn ang="0">
                    <a:pos x="32" y="4"/>
                  </a:cxn>
                  <a:cxn ang="0">
                    <a:pos x="33" y="3"/>
                  </a:cxn>
                  <a:cxn ang="0">
                    <a:pos x="34" y="4"/>
                  </a:cxn>
                  <a:cxn ang="0">
                    <a:pos x="35" y="4"/>
                  </a:cxn>
                  <a:cxn ang="0">
                    <a:pos x="37" y="4"/>
                  </a:cxn>
                  <a:cxn ang="0">
                    <a:pos x="37" y="3"/>
                  </a:cxn>
                  <a:cxn ang="0">
                    <a:pos x="38" y="4"/>
                  </a:cxn>
                  <a:cxn ang="0">
                    <a:pos x="38" y="3"/>
                  </a:cxn>
                  <a:cxn ang="0">
                    <a:pos x="39" y="3"/>
                  </a:cxn>
                  <a:cxn ang="0">
                    <a:pos x="39" y="5"/>
                  </a:cxn>
                  <a:cxn ang="0">
                    <a:pos x="40" y="4"/>
                  </a:cxn>
                  <a:cxn ang="0">
                    <a:pos x="41" y="3"/>
                  </a:cxn>
                  <a:cxn ang="0">
                    <a:pos x="42" y="4"/>
                  </a:cxn>
                  <a:cxn ang="0">
                    <a:pos x="42" y="4"/>
                  </a:cxn>
                  <a:cxn ang="0">
                    <a:pos x="42" y="4"/>
                  </a:cxn>
                  <a:cxn ang="0">
                    <a:pos x="43" y="5"/>
                  </a:cxn>
                  <a:cxn ang="0">
                    <a:pos x="45" y="3"/>
                  </a:cxn>
                  <a:cxn ang="0">
                    <a:pos x="46" y="3"/>
                  </a:cxn>
                  <a:cxn ang="0">
                    <a:pos x="46" y="3"/>
                  </a:cxn>
                  <a:cxn ang="0">
                    <a:pos x="48" y="3"/>
                  </a:cxn>
                  <a:cxn ang="0">
                    <a:pos x="48" y="4"/>
                  </a:cxn>
                </a:cxnLst>
                <a:rect l="0" t="0" r="r" b="b"/>
                <a:pathLst>
                  <a:path w="49" h="7">
                    <a:moveTo>
                      <a:pt x="0" y="2"/>
                    </a:moveTo>
                    <a:lnTo>
                      <a:pt x="0" y="2"/>
                    </a:lnTo>
                    <a:lnTo>
                      <a:pt x="0" y="3"/>
                    </a:ln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2" y="2"/>
                    </a:lnTo>
                    <a:lnTo>
                      <a:pt x="2" y="2"/>
                    </a:lnTo>
                    <a:lnTo>
                      <a:pt x="2" y="2"/>
                    </a:lnTo>
                    <a:lnTo>
                      <a:pt x="2" y="1"/>
                    </a:lnTo>
                    <a:moveTo>
                      <a:pt x="3" y="1"/>
                    </a:moveTo>
                    <a:lnTo>
                      <a:pt x="3" y="1"/>
                    </a:lnTo>
                    <a:lnTo>
                      <a:pt x="3" y="2"/>
                    </a:lnTo>
                    <a:lnTo>
                      <a:pt x="3" y="2"/>
                    </a:lnTo>
                    <a:lnTo>
                      <a:pt x="3" y="1"/>
                    </a:lnTo>
                    <a:lnTo>
                      <a:pt x="3" y="2"/>
                    </a:lnTo>
                    <a:lnTo>
                      <a:pt x="3" y="1"/>
                    </a:lnTo>
                    <a:lnTo>
                      <a:pt x="3" y="1"/>
                    </a:lnTo>
                    <a:lnTo>
                      <a:pt x="3" y="1"/>
                    </a:lnTo>
                    <a:moveTo>
                      <a:pt x="3" y="1"/>
                    </a:moveTo>
                    <a:lnTo>
                      <a:pt x="3" y="1"/>
                    </a:lnTo>
                    <a:lnTo>
                      <a:pt x="3" y="1"/>
                    </a:lnTo>
                    <a:moveTo>
                      <a:pt x="3" y="1"/>
                    </a:moveTo>
                    <a:lnTo>
                      <a:pt x="3" y="1"/>
                    </a:lnTo>
                    <a:lnTo>
                      <a:pt x="3" y="1"/>
                    </a:lnTo>
                    <a:moveTo>
                      <a:pt x="3" y="1"/>
                    </a:moveTo>
                    <a:lnTo>
                      <a:pt x="3" y="1"/>
                    </a:lnTo>
                    <a:lnTo>
                      <a:pt x="3" y="1"/>
                    </a:lnTo>
                    <a:lnTo>
                      <a:pt x="3" y="1"/>
                    </a:lnTo>
                    <a:lnTo>
                      <a:pt x="3" y="1"/>
                    </a:lnTo>
                    <a:lnTo>
                      <a:pt x="3" y="1"/>
                    </a:lnTo>
                    <a:lnTo>
                      <a:pt x="4" y="1"/>
                    </a:lnTo>
                    <a:lnTo>
                      <a:pt x="4" y="1"/>
                    </a:lnTo>
                    <a:lnTo>
                      <a:pt x="4" y="1"/>
                    </a:lnTo>
                    <a:lnTo>
                      <a:pt x="4" y="1"/>
                    </a:lnTo>
                    <a:moveTo>
                      <a:pt x="4" y="1"/>
                    </a:move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5" y="1"/>
                    </a:lnTo>
                    <a:lnTo>
                      <a:pt x="5" y="2"/>
                    </a:lnTo>
                    <a:lnTo>
                      <a:pt x="5" y="1"/>
                    </a:lnTo>
                    <a:lnTo>
                      <a:pt x="5" y="2"/>
                    </a:lnTo>
                    <a:lnTo>
                      <a:pt x="5" y="1"/>
                    </a:lnTo>
                    <a:lnTo>
                      <a:pt x="5" y="2"/>
                    </a:lnTo>
                    <a:lnTo>
                      <a:pt x="5" y="1"/>
                    </a:lnTo>
                    <a:lnTo>
                      <a:pt x="5" y="2"/>
                    </a:lnTo>
                    <a:lnTo>
                      <a:pt x="5" y="1"/>
                    </a:lnTo>
                    <a:lnTo>
                      <a:pt x="5" y="2"/>
                    </a:lnTo>
                    <a:lnTo>
                      <a:pt x="5" y="1"/>
                    </a:lnTo>
                    <a:lnTo>
                      <a:pt x="5" y="2"/>
                    </a:lnTo>
                    <a:lnTo>
                      <a:pt x="5" y="1"/>
                    </a:lnTo>
                    <a:lnTo>
                      <a:pt x="5" y="1"/>
                    </a:lnTo>
                    <a:lnTo>
                      <a:pt x="5" y="2"/>
                    </a:lnTo>
                    <a:lnTo>
                      <a:pt x="5" y="1"/>
                    </a:lnTo>
                    <a:lnTo>
                      <a:pt x="5" y="2"/>
                    </a:lnTo>
                    <a:lnTo>
                      <a:pt x="6" y="2"/>
                    </a:lnTo>
                    <a:lnTo>
                      <a:pt x="6" y="1"/>
                    </a:lnTo>
                    <a:lnTo>
                      <a:pt x="6" y="2"/>
                    </a:lnTo>
                    <a:lnTo>
                      <a:pt x="6" y="1"/>
                    </a:lnTo>
                    <a:lnTo>
                      <a:pt x="6" y="1"/>
                    </a:lnTo>
                    <a:lnTo>
                      <a:pt x="6" y="2"/>
                    </a:lnTo>
                    <a:lnTo>
                      <a:pt x="6" y="1"/>
                    </a:lnTo>
                    <a:lnTo>
                      <a:pt x="6" y="1"/>
                    </a:lnTo>
                    <a:lnTo>
                      <a:pt x="6" y="2"/>
                    </a:lnTo>
                    <a:lnTo>
                      <a:pt x="6" y="1"/>
                    </a:lnTo>
                    <a:lnTo>
                      <a:pt x="6" y="2"/>
                    </a:lnTo>
                    <a:lnTo>
                      <a:pt x="6" y="1"/>
                    </a:lnTo>
                    <a:lnTo>
                      <a:pt x="6" y="1"/>
                    </a:lnTo>
                    <a:lnTo>
                      <a:pt x="6" y="2"/>
                    </a:lnTo>
                    <a:lnTo>
                      <a:pt x="6" y="2"/>
                    </a:lnTo>
                    <a:lnTo>
                      <a:pt x="6" y="1"/>
                    </a:lnTo>
                    <a:lnTo>
                      <a:pt x="6" y="2"/>
                    </a:lnTo>
                    <a:lnTo>
                      <a:pt x="6" y="2"/>
                    </a:lnTo>
                    <a:lnTo>
                      <a:pt x="6" y="1"/>
                    </a:lnTo>
                    <a:lnTo>
                      <a:pt x="6"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9" y="2"/>
                    </a:lnTo>
                    <a:lnTo>
                      <a:pt x="9" y="2"/>
                    </a:lnTo>
                    <a:lnTo>
                      <a:pt x="9" y="2"/>
                    </a:lnTo>
                    <a:lnTo>
                      <a:pt x="9" y="2"/>
                    </a:lnTo>
                    <a:lnTo>
                      <a:pt x="9" y="2"/>
                    </a:lnTo>
                    <a:lnTo>
                      <a:pt x="9" y="2"/>
                    </a:lnTo>
                    <a:lnTo>
                      <a:pt x="9" y="2"/>
                    </a:lnTo>
                    <a:lnTo>
                      <a:pt x="10" y="2"/>
                    </a:lnTo>
                    <a:lnTo>
                      <a:pt x="10" y="1"/>
                    </a:lnTo>
                    <a:moveTo>
                      <a:pt x="10" y="1"/>
                    </a:moveTo>
                    <a:lnTo>
                      <a:pt x="10" y="2"/>
                    </a:lnTo>
                    <a:lnTo>
                      <a:pt x="10" y="2"/>
                    </a:lnTo>
                    <a:lnTo>
                      <a:pt x="10" y="2"/>
                    </a:lnTo>
                    <a:lnTo>
                      <a:pt x="10" y="2"/>
                    </a:lnTo>
                    <a:lnTo>
                      <a:pt x="10"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3"/>
                    </a:lnTo>
                    <a:lnTo>
                      <a:pt x="11" y="2"/>
                    </a:lnTo>
                    <a:lnTo>
                      <a:pt x="12" y="2"/>
                    </a:lnTo>
                    <a:lnTo>
                      <a:pt x="12" y="2"/>
                    </a:lnTo>
                    <a:lnTo>
                      <a:pt x="12" y="3"/>
                    </a:lnTo>
                    <a:lnTo>
                      <a:pt x="12" y="2"/>
                    </a:lnTo>
                    <a:lnTo>
                      <a:pt x="13" y="2"/>
                    </a:lnTo>
                    <a:lnTo>
                      <a:pt x="13" y="2"/>
                    </a:lnTo>
                    <a:lnTo>
                      <a:pt x="13" y="2"/>
                    </a:lnTo>
                    <a:lnTo>
                      <a:pt x="13" y="2"/>
                    </a:lnTo>
                    <a:lnTo>
                      <a:pt x="13" y="2"/>
                    </a:lnTo>
                    <a:lnTo>
                      <a:pt x="13" y="2"/>
                    </a:lnTo>
                    <a:lnTo>
                      <a:pt x="13" y="2"/>
                    </a:lnTo>
                    <a:lnTo>
                      <a:pt x="13" y="2"/>
                    </a:lnTo>
                    <a:lnTo>
                      <a:pt x="13" y="2"/>
                    </a:lnTo>
                    <a:lnTo>
                      <a:pt x="13"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5" y="2"/>
                    </a:lnTo>
                    <a:lnTo>
                      <a:pt x="15" y="2"/>
                    </a:lnTo>
                    <a:lnTo>
                      <a:pt x="15" y="2"/>
                    </a:lnTo>
                    <a:lnTo>
                      <a:pt x="15" y="2"/>
                    </a:lnTo>
                    <a:lnTo>
                      <a:pt x="15" y="2"/>
                    </a:lnTo>
                    <a:lnTo>
                      <a:pt x="15" y="2"/>
                    </a:lnTo>
                    <a:lnTo>
                      <a:pt x="15" y="2"/>
                    </a:lnTo>
                    <a:lnTo>
                      <a:pt x="15" y="2"/>
                    </a:lnTo>
                    <a:lnTo>
                      <a:pt x="15" y="2"/>
                    </a:lnTo>
                    <a:lnTo>
                      <a:pt x="15" y="2"/>
                    </a:lnTo>
                    <a:lnTo>
                      <a:pt x="15" y="2"/>
                    </a:lnTo>
                    <a:lnTo>
                      <a:pt x="16" y="2"/>
                    </a:lnTo>
                    <a:lnTo>
                      <a:pt x="16" y="2"/>
                    </a:lnTo>
                    <a:lnTo>
                      <a:pt x="16" y="2"/>
                    </a:lnTo>
                    <a:lnTo>
                      <a:pt x="16" y="2"/>
                    </a:lnTo>
                    <a:lnTo>
                      <a:pt x="16" y="2"/>
                    </a:lnTo>
                    <a:lnTo>
                      <a:pt x="16" y="2"/>
                    </a:lnTo>
                    <a:lnTo>
                      <a:pt x="16" y="2"/>
                    </a:lnTo>
                    <a:lnTo>
                      <a:pt x="16" y="2"/>
                    </a:lnTo>
                    <a:lnTo>
                      <a:pt x="16" y="2"/>
                    </a:lnTo>
                    <a:lnTo>
                      <a:pt x="16" y="2"/>
                    </a:lnTo>
                    <a:lnTo>
                      <a:pt x="16" y="2"/>
                    </a:lnTo>
                    <a:lnTo>
                      <a:pt x="17" y="2"/>
                    </a:lnTo>
                    <a:lnTo>
                      <a:pt x="17" y="2"/>
                    </a:lnTo>
                    <a:lnTo>
                      <a:pt x="17" y="2"/>
                    </a:lnTo>
                    <a:lnTo>
                      <a:pt x="17" y="2"/>
                    </a:lnTo>
                    <a:lnTo>
                      <a:pt x="17" y="2"/>
                    </a:lnTo>
                    <a:lnTo>
                      <a:pt x="17" y="2"/>
                    </a:lnTo>
                    <a:lnTo>
                      <a:pt x="17" y="2"/>
                    </a:lnTo>
                    <a:lnTo>
                      <a:pt x="17" y="2"/>
                    </a:lnTo>
                    <a:lnTo>
                      <a:pt x="17" y="2"/>
                    </a:lnTo>
                    <a:lnTo>
                      <a:pt x="17" y="2"/>
                    </a:lnTo>
                    <a:lnTo>
                      <a:pt x="17" y="2"/>
                    </a:lnTo>
                    <a:lnTo>
                      <a:pt x="17"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20" y="2"/>
                    </a:lnTo>
                    <a:lnTo>
                      <a:pt x="20" y="2"/>
                    </a:lnTo>
                    <a:lnTo>
                      <a:pt x="20" y="2"/>
                    </a:lnTo>
                    <a:lnTo>
                      <a:pt x="20" y="2"/>
                    </a:lnTo>
                    <a:lnTo>
                      <a:pt x="20" y="2"/>
                    </a:lnTo>
                    <a:lnTo>
                      <a:pt x="20" y="2"/>
                    </a:lnTo>
                    <a:lnTo>
                      <a:pt x="20" y="2"/>
                    </a:lnTo>
                    <a:lnTo>
                      <a:pt x="20" y="3"/>
                    </a:lnTo>
                    <a:lnTo>
                      <a:pt x="20" y="2"/>
                    </a:lnTo>
                    <a:lnTo>
                      <a:pt x="21" y="2"/>
                    </a:lnTo>
                    <a:lnTo>
                      <a:pt x="21" y="2"/>
                    </a:lnTo>
                    <a:lnTo>
                      <a:pt x="21" y="2"/>
                    </a:lnTo>
                    <a:lnTo>
                      <a:pt x="21" y="2"/>
                    </a:lnTo>
                    <a:lnTo>
                      <a:pt x="21" y="2"/>
                    </a:lnTo>
                    <a:lnTo>
                      <a:pt x="21" y="2"/>
                    </a:lnTo>
                    <a:lnTo>
                      <a:pt x="21" y="2"/>
                    </a:lnTo>
                    <a:lnTo>
                      <a:pt x="21" y="2"/>
                    </a:lnTo>
                    <a:lnTo>
                      <a:pt x="21" y="2"/>
                    </a:lnTo>
                    <a:lnTo>
                      <a:pt x="22" y="2"/>
                    </a:lnTo>
                    <a:lnTo>
                      <a:pt x="22" y="3"/>
                    </a:lnTo>
                    <a:lnTo>
                      <a:pt x="22" y="3"/>
                    </a:lnTo>
                    <a:lnTo>
                      <a:pt x="22" y="2"/>
                    </a:lnTo>
                    <a:lnTo>
                      <a:pt x="22" y="3"/>
                    </a:lnTo>
                    <a:lnTo>
                      <a:pt x="22" y="2"/>
                    </a:lnTo>
                    <a:lnTo>
                      <a:pt x="22" y="3"/>
                    </a:lnTo>
                    <a:lnTo>
                      <a:pt x="22" y="3"/>
                    </a:lnTo>
                    <a:lnTo>
                      <a:pt x="22" y="7"/>
                    </a:lnTo>
                    <a:lnTo>
                      <a:pt x="22" y="2"/>
                    </a:lnTo>
                    <a:lnTo>
                      <a:pt x="22" y="3"/>
                    </a:lnTo>
                    <a:lnTo>
                      <a:pt x="23" y="3"/>
                    </a:lnTo>
                    <a:lnTo>
                      <a:pt x="23" y="2"/>
                    </a:lnTo>
                    <a:lnTo>
                      <a:pt x="23" y="3"/>
                    </a:lnTo>
                    <a:lnTo>
                      <a:pt x="24" y="3"/>
                    </a:lnTo>
                    <a:lnTo>
                      <a:pt x="24" y="2"/>
                    </a:lnTo>
                    <a:lnTo>
                      <a:pt x="24" y="3"/>
                    </a:lnTo>
                    <a:lnTo>
                      <a:pt x="24" y="3"/>
                    </a:lnTo>
                    <a:lnTo>
                      <a:pt x="24" y="4"/>
                    </a:lnTo>
                    <a:lnTo>
                      <a:pt x="24" y="3"/>
                    </a:lnTo>
                    <a:lnTo>
                      <a:pt x="24" y="3"/>
                    </a:lnTo>
                    <a:lnTo>
                      <a:pt x="24" y="4"/>
                    </a:lnTo>
                    <a:lnTo>
                      <a:pt x="24" y="3"/>
                    </a:lnTo>
                    <a:lnTo>
                      <a:pt x="24" y="4"/>
                    </a:lnTo>
                    <a:lnTo>
                      <a:pt x="24" y="3"/>
                    </a:lnTo>
                    <a:lnTo>
                      <a:pt x="24" y="3"/>
                    </a:lnTo>
                    <a:lnTo>
                      <a:pt x="24" y="4"/>
                    </a:lnTo>
                    <a:lnTo>
                      <a:pt x="24" y="3"/>
                    </a:lnTo>
                    <a:lnTo>
                      <a:pt x="25" y="4"/>
                    </a:lnTo>
                    <a:lnTo>
                      <a:pt x="25" y="3"/>
                    </a:lnTo>
                    <a:lnTo>
                      <a:pt x="25" y="4"/>
                    </a:lnTo>
                    <a:lnTo>
                      <a:pt x="25" y="4"/>
                    </a:lnTo>
                    <a:lnTo>
                      <a:pt x="25" y="3"/>
                    </a:lnTo>
                    <a:lnTo>
                      <a:pt x="25" y="4"/>
                    </a:lnTo>
                    <a:lnTo>
                      <a:pt x="25" y="3"/>
                    </a:lnTo>
                    <a:lnTo>
                      <a:pt x="25" y="3"/>
                    </a:lnTo>
                    <a:lnTo>
                      <a:pt x="25" y="2"/>
                    </a:lnTo>
                    <a:lnTo>
                      <a:pt x="25" y="3"/>
                    </a:lnTo>
                    <a:lnTo>
                      <a:pt x="26" y="3"/>
                    </a:lnTo>
                    <a:lnTo>
                      <a:pt x="26" y="2"/>
                    </a:lnTo>
                    <a:lnTo>
                      <a:pt x="26" y="3"/>
                    </a:lnTo>
                    <a:lnTo>
                      <a:pt x="26" y="2"/>
                    </a:lnTo>
                    <a:lnTo>
                      <a:pt x="26" y="3"/>
                    </a:lnTo>
                    <a:lnTo>
                      <a:pt x="26" y="2"/>
                    </a:lnTo>
                    <a:lnTo>
                      <a:pt x="26" y="2"/>
                    </a:lnTo>
                    <a:lnTo>
                      <a:pt x="26" y="3"/>
                    </a:lnTo>
                    <a:lnTo>
                      <a:pt x="26" y="2"/>
                    </a:lnTo>
                    <a:lnTo>
                      <a:pt x="26" y="2"/>
                    </a:lnTo>
                    <a:lnTo>
                      <a:pt x="26" y="3"/>
                    </a:lnTo>
                    <a:lnTo>
                      <a:pt x="26" y="3"/>
                    </a:lnTo>
                    <a:lnTo>
                      <a:pt x="26" y="2"/>
                    </a:lnTo>
                    <a:lnTo>
                      <a:pt x="26" y="3"/>
                    </a:lnTo>
                    <a:lnTo>
                      <a:pt x="26" y="2"/>
                    </a:lnTo>
                    <a:lnTo>
                      <a:pt x="26" y="3"/>
                    </a:lnTo>
                    <a:lnTo>
                      <a:pt x="26" y="3"/>
                    </a:lnTo>
                    <a:lnTo>
                      <a:pt x="26" y="2"/>
                    </a:lnTo>
                    <a:lnTo>
                      <a:pt x="26" y="3"/>
                    </a:lnTo>
                    <a:lnTo>
                      <a:pt x="26" y="3"/>
                    </a:lnTo>
                    <a:lnTo>
                      <a:pt x="26" y="2"/>
                    </a:lnTo>
                    <a:lnTo>
                      <a:pt x="26" y="3"/>
                    </a:lnTo>
                    <a:lnTo>
                      <a:pt x="26" y="2"/>
                    </a:lnTo>
                    <a:lnTo>
                      <a:pt x="27" y="3"/>
                    </a:lnTo>
                    <a:lnTo>
                      <a:pt x="29" y="3"/>
                    </a:lnTo>
                    <a:lnTo>
                      <a:pt x="29" y="6"/>
                    </a:lnTo>
                    <a:lnTo>
                      <a:pt x="29" y="0"/>
                    </a:lnTo>
                    <a:lnTo>
                      <a:pt x="29" y="3"/>
                    </a:lnTo>
                    <a:lnTo>
                      <a:pt x="30" y="3"/>
                    </a:lnTo>
                    <a:lnTo>
                      <a:pt x="30" y="2"/>
                    </a:lnTo>
                    <a:lnTo>
                      <a:pt x="30" y="3"/>
                    </a:lnTo>
                    <a:lnTo>
                      <a:pt x="30" y="3"/>
                    </a:lnTo>
                    <a:lnTo>
                      <a:pt x="30" y="4"/>
                    </a:lnTo>
                    <a:lnTo>
                      <a:pt x="31" y="2"/>
                    </a:lnTo>
                    <a:lnTo>
                      <a:pt x="31" y="3"/>
                    </a:lnTo>
                    <a:lnTo>
                      <a:pt x="31" y="3"/>
                    </a:lnTo>
                    <a:lnTo>
                      <a:pt x="31" y="4"/>
                    </a:lnTo>
                    <a:lnTo>
                      <a:pt x="31" y="3"/>
                    </a:lnTo>
                    <a:lnTo>
                      <a:pt x="31" y="3"/>
                    </a:lnTo>
                    <a:lnTo>
                      <a:pt x="31" y="4"/>
                    </a:lnTo>
                    <a:lnTo>
                      <a:pt x="31" y="3"/>
                    </a:lnTo>
                    <a:lnTo>
                      <a:pt x="31" y="4"/>
                    </a:lnTo>
                    <a:lnTo>
                      <a:pt x="31" y="3"/>
                    </a:lnTo>
                    <a:lnTo>
                      <a:pt x="31" y="4"/>
                    </a:lnTo>
                    <a:lnTo>
                      <a:pt x="31" y="3"/>
                    </a:lnTo>
                    <a:lnTo>
                      <a:pt x="31" y="4"/>
                    </a:lnTo>
                    <a:lnTo>
                      <a:pt x="32" y="4"/>
                    </a:lnTo>
                    <a:lnTo>
                      <a:pt x="32" y="5"/>
                    </a:lnTo>
                    <a:lnTo>
                      <a:pt x="32" y="4"/>
                    </a:lnTo>
                    <a:lnTo>
                      <a:pt x="32" y="4"/>
                    </a:lnTo>
                    <a:lnTo>
                      <a:pt x="32" y="3"/>
                    </a:lnTo>
                    <a:lnTo>
                      <a:pt x="32" y="4"/>
                    </a:lnTo>
                    <a:lnTo>
                      <a:pt x="33" y="4"/>
                    </a:lnTo>
                    <a:lnTo>
                      <a:pt x="33" y="3"/>
                    </a:lnTo>
                    <a:lnTo>
                      <a:pt x="33" y="4"/>
                    </a:lnTo>
                    <a:lnTo>
                      <a:pt x="33" y="3"/>
                    </a:lnTo>
                    <a:lnTo>
                      <a:pt x="33" y="4"/>
                    </a:lnTo>
                    <a:lnTo>
                      <a:pt x="33" y="3"/>
                    </a:lnTo>
                    <a:lnTo>
                      <a:pt x="33" y="3"/>
                    </a:lnTo>
                    <a:lnTo>
                      <a:pt x="33" y="4"/>
                    </a:lnTo>
                    <a:lnTo>
                      <a:pt x="33" y="3"/>
                    </a:lnTo>
                    <a:lnTo>
                      <a:pt x="33" y="3"/>
                    </a:lnTo>
                    <a:lnTo>
                      <a:pt x="33" y="4"/>
                    </a:lnTo>
                    <a:lnTo>
                      <a:pt x="33" y="3"/>
                    </a:lnTo>
                    <a:lnTo>
                      <a:pt x="34" y="3"/>
                    </a:lnTo>
                    <a:lnTo>
                      <a:pt x="34" y="4"/>
                    </a:lnTo>
                    <a:lnTo>
                      <a:pt x="34" y="3"/>
                    </a:lnTo>
                    <a:lnTo>
                      <a:pt x="34" y="4"/>
                    </a:lnTo>
                    <a:lnTo>
                      <a:pt x="34" y="4"/>
                    </a:lnTo>
                    <a:lnTo>
                      <a:pt x="34" y="3"/>
                    </a:lnTo>
                    <a:lnTo>
                      <a:pt x="34" y="4"/>
                    </a:lnTo>
                    <a:lnTo>
                      <a:pt x="35" y="4"/>
                    </a:lnTo>
                    <a:lnTo>
                      <a:pt x="35" y="5"/>
                    </a:lnTo>
                    <a:lnTo>
                      <a:pt x="35" y="4"/>
                    </a:lnTo>
                    <a:lnTo>
                      <a:pt x="35" y="4"/>
                    </a:lnTo>
                    <a:lnTo>
                      <a:pt x="35" y="3"/>
                    </a:lnTo>
                    <a:lnTo>
                      <a:pt x="35" y="4"/>
                    </a:lnTo>
                    <a:lnTo>
                      <a:pt x="35" y="3"/>
                    </a:lnTo>
                    <a:lnTo>
                      <a:pt x="35" y="3"/>
                    </a:lnTo>
                    <a:lnTo>
                      <a:pt x="35" y="4"/>
                    </a:lnTo>
                    <a:lnTo>
                      <a:pt x="36" y="4"/>
                    </a:lnTo>
                    <a:lnTo>
                      <a:pt x="36" y="3"/>
                    </a:lnTo>
                    <a:lnTo>
                      <a:pt x="36" y="4"/>
                    </a:lnTo>
                    <a:lnTo>
                      <a:pt x="36" y="3"/>
                    </a:lnTo>
                    <a:lnTo>
                      <a:pt x="36" y="4"/>
                    </a:lnTo>
                    <a:lnTo>
                      <a:pt x="37" y="4"/>
                    </a:lnTo>
                    <a:lnTo>
                      <a:pt x="37" y="3"/>
                    </a:lnTo>
                    <a:lnTo>
                      <a:pt x="37" y="4"/>
                    </a:lnTo>
                    <a:lnTo>
                      <a:pt x="37" y="4"/>
                    </a:lnTo>
                    <a:lnTo>
                      <a:pt x="37" y="3"/>
                    </a:lnTo>
                    <a:lnTo>
                      <a:pt x="37" y="4"/>
                    </a:lnTo>
                    <a:lnTo>
                      <a:pt x="37" y="3"/>
                    </a:lnTo>
                    <a:lnTo>
                      <a:pt x="37" y="4"/>
                    </a:lnTo>
                    <a:lnTo>
                      <a:pt x="37" y="4"/>
                    </a:lnTo>
                    <a:lnTo>
                      <a:pt x="37" y="3"/>
                    </a:lnTo>
                    <a:lnTo>
                      <a:pt x="37" y="3"/>
                    </a:lnTo>
                    <a:lnTo>
                      <a:pt x="37" y="4"/>
                    </a:lnTo>
                    <a:lnTo>
                      <a:pt x="37" y="3"/>
                    </a:lnTo>
                    <a:lnTo>
                      <a:pt x="37" y="4"/>
                    </a:lnTo>
                    <a:lnTo>
                      <a:pt x="37" y="3"/>
                    </a:lnTo>
                    <a:lnTo>
                      <a:pt x="37" y="4"/>
                    </a:lnTo>
                    <a:lnTo>
                      <a:pt x="37" y="3"/>
                    </a:lnTo>
                    <a:lnTo>
                      <a:pt x="38" y="3"/>
                    </a:lnTo>
                    <a:lnTo>
                      <a:pt x="38" y="4"/>
                    </a:lnTo>
                    <a:lnTo>
                      <a:pt x="38" y="4"/>
                    </a:lnTo>
                    <a:lnTo>
                      <a:pt x="38" y="3"/>
                    </a:lnTo>
                    <a:lnTo>
                      <a:pt x="38" y="4"/>
                    </a:lnTo>
                    <a:lnTo>
                      <a:pt x="38" y="3"/>
                    </a:lnTo>
                    <a:lnTo>
                      <a:pt x="38" y="3"/>
                    </a:lnTo>
                    <a:lnTo>
                      <a:pt x="38" y="4"/>
                    </a:lnTo>
                    <a:lnTo>
                      <a:pt x="38" y="3"/>
                    </a:lnTo>
                    <a:lnTo>
                      <a:pt x="38" y="4"/>
                    </a:lnTo>
                    <a:lnTo>
                      <a:pt x="38" y="3"/>
                    </a:lnTo>
                    <a:lnTo>
                      <a:pt x="38" y="3"/>
                    </a:lnTo>
                    <a:lnTo>
                      <a:pt x="38" y="4"/>
                    </a:lnTo>
                    <a:lnTo>
                      <a:pt x="38" y="4"/>
                    </a:lnTo>
                    <a:lnTo>
                      <a:pt x="38" y="3"/>
                    </a:lnTo>
                    <a:lnTo>
                      <a:pt x="38" y="4"/>
                    </a:lnTo>
                    <a:lnTo>
                      <a:pt x="38" y="3"/>
                    </a:lnTo>
                    <a:lnTo>
                      <a:pt x="39" y="3"/>
                    </a:lnTo>
                    <a:lnTo>
                      <a:pt x="39" y="4"/>
                    </a:lnTo>
                    <a:lnTo>
                      <a:pt x="39" y="3"/>
                    </a:lnTo>
                    <a:lnTo>
                      <a:pt x="39" y="4"/>
                    </a:lnTo>
                    <a:lnTo>
                      <a:pt x="39" y="3"/>
                    </a:lnTo>
                    <a:lnTo>
                      <a:pt x="39" y="4"/>
                    </a:lnTo>
                    <a:lnTo>
                      <a:pt x="39" y="4"/>
                    </a:lnTo>
                    <a:lnTo>
                      <a:pt x="39" y="3"/>
                    </a:lnTo>
                    <a:lnTo>
                      <a:pt x="39" y="5"/>
                    </a:lnTo>
                    <a:lnTo>
                      <a:pt x="39" y="4"/>
                    </a:lnTo>
                    <a:lnTo>
                      <a:pt x="39" y="4"/>
                    </a:lnTo>
                    <a:lnTo>
                      <a:pt x="39" y="5"/>
                    </a:lnTo>
                    <a:lnTo>
                      <a:pt x="39" y="3"/>
                    </a:lnTo>
                    <a:lnTo>
                      <a:pt x="39" y="4"/>
                    </a:lnTo>
                    <a:lnTo>
                      <a:pt x="39" y="3"/>
                    </a:lnTo>
                    <a:lnTo>
                      <a:pt x="39" y="4"/>
                    </a:lnTo>
                    <a:lnTo>
                      <a:pt x="39" y="3"/>
                    </a:lnTo>
                    <a:lnTo>
                      <a:pt x="39" y="4"/>
                    </a:lnTo>
                    <a:lnTo>
                      <a:pt x="39" y="3"/>
                    </a:lnTo>
                    <a:lnTo>
                      <a:pt x="39" y="4"/>
                    </a:lnTo>
                    <a:lnTo>
                      <a:pt x="40" y="4"/>
                    </a:lnTo>
                    <a:lnTo>
                      <a:pt x="40" y="3"/>
                    </a:lnTo>
                    <a:lnTo>
                      <a:pt x="40" y="4"/>
                    </a:lnTo>
                    <a:lnTo>
                      <a:pt x="40" y="3"/>
                    </a:lnTo>
                    <a:lnTo>
                      <a:pt x="40" y="3"/>
                    </a:lnTo>
                    <a:lnTo>
                      <a:pt x="40" y="4"/>
                    </a:lnTo>
                    <a:lnTo>
                      <a:pt x="40" y="3"/>
                    </a:lnTo>
                    <a:lnTo>
                      <a:pt x="41" y="3"/>
                    </a:lnTo>
                    <a:lnTo>
                      <a:pt x="41" y="4"/>
                    </a:lnTo>
                    <a:lnTo>
                      <a:pt x="41" y="3"/>
                    </a:lnTo>
                    <a:lnTo>
                      <a:pt x="41" y="3"/>
                    </a:lnTo>
                    <a:lnTo>
                      <a:pt x="41" y="4"/>
                    </a:lnTo>
                    <a:lnTo>
                      <a:pt x="41" y="3"/>
                    </a:lnTo>
                    <a:lnTo>
                      <a:pt x="41" y="4"/>
                    </a:lnTo>
                    <a:lnTo>
                      <a:pt x="41" y="3"/>
                    </a:lnTo>
                    <a:lnTo>
                      <a:pt x="41" y="4"/>
                    </a:lnTo>
                    <a:lnTo>
                      <a:pt x="41" y="3"/>
                    </a:lnTo>
                    <a:lnTo>
                      <a:pt x="42" y="3"/>
                    </a:lnTo>
                    <a:lnTo>
                      <a:pt x="42" y="4"/>
                    </a:lnTo>
                    <a:lnTo>
                      <a:pt x="42" y="4"/>
                    </a:lnTo>
                    <a:lnTo>
                      <a:pt x="42" y="3"/>
                    </a:lnTo>
                    <a:lnTo>
                      <a:pt x="42" y="4"/>
                    </a:lnTo>
                    <a:lnTo>
                      <a:pt x="42" y="3"/>
                    </a:lnTo>
                    <a:lnTo>
                      <a:pt x="42" y="4"/>
                    </a:lnTo>
                    <a:lnTo>
                      <a:pt x="42" y="3"/>
                    </a:lnTo>
                    <a:lnTo>
                      <a:pt x="42" y="4"/>
                    </a:lnTo>
                    <a:lnTo>
                      <a:pt x="42" y="3"/>
                    </a:lnTo>
                    <a:lnTo>
                      <a:pt x="42" y="4"/>
                    </a:lnTo>
                    <a:lnTo>
                      <a:pt x="42" y="3"/>
                    </a:lnTo>
                    <a:lnTo>
                      <a:pt x="42" y="4"/>
                    </a:lnTo>
                    <a:lnTo>
                      <a:pt x="42" y="4"/>
                    </a:lnTo>
                    <a:lnTo>
                      <a:pt x="42" y="3"/>
                    </a:lnTo>
                    <a:lnTo>
                      <a:pt x="42" y="4"/>
                    </a:lnTo>
                    <a:lnTo>
                      <a:pt x="42" y="3"/>
                    </a:lnTo>
                    <a:lnTo>
                      <a:pt x="42" y="4"/>
                    </a:lnTo>
                    <a:lnTo>
                      <a:pt x="42" y="3"/>
                    </a:lnTo>
                    <a:lnTo>
                      <a:pt x="42" y="4"/>
                    </a:lnTo>
                    <a:lnTo>
                      <a:pt x="42" y="3"/>
                    </a:lnTo>
                    <a:lnTo>
                      <a:pt x="42" y="4"/>
                    </a:lnTo>
                    <a:lnTo>
                      <a:pt x="42" y="3"/>
                    </a:lnTo>
                    <a:lnTo>
                      <a:pt x="42" y="4"/>
                    </a:lnTo>
                    <a:lnTo>
                      <a:pt x="43" y="4"/>
                    </a:lnTo>
                    <a:lnTo>
                      <a:pt x="43" y="3"/>
                    </a:lnTo>
                    <a:lnTo>
                      <a:pt x="43" y="4"/>
                    </a:lnTo>
                    <a:lnTo>
                      <a:pt x="43" y="4"/>
                    </a:lnTo>
                    <a:lnTo>
                      <a:pt x="43" y="5"/>
                    </a:lnTo>
                    <a:lnTo>
                      <a:pt x="43" y="4"/>
                    </a:lnTo>
                    <a:lnTo>
                      <a:pt x="44" y="4"/>
                    </a:lnTo>
                    <a:lnTo>
                      <a:pt x="44" y="5"/>
                    </a:lnTo>
                    <a:lnTo>
                      <a:pt x="44" y="4"/>
                    </a:lnTo>
                    <a:lnTo>
                      <a:pt x="45" y="4"/>
                    </a:lnTo>
                    <a:lnTo>
                      <a:pt x="45" y="3"/>
                    </a:lnTo>
                    <a:lnTo>
                      <a:pt x="45" y="4"/>
                    </a:lnTo>
                    <a:lnTo>
                      <a:pt x="45" y="4"/>
                    </a:lnTo>
                    <a:lnTo>
                      <a:pt x="45" y="3"/>
                    </a:lnTo>
                    <a:lnTo>
                      <a:pt x="45" y="4"/>
                    </a:lnTo>
                    <a:lnTo>
                      <a:pt x="45" y="4"/>
                    </a:lnTo>
                    <a:lnTo>
                      <a:pt x="45" y="3"/>
                    </a:lnTo>
                    <a:lnTo>
                      <a:pt x="45" y="4"/>
                    </a:lnTo>
                    <a:lnTo>
                      <a:pt x="45" y="3"/>
                    </a:lnTo>
                    <a:lnTo>
                      <a:pt x="46" y="3"/>
                    </a:lnTo>
                    <a:lnTo>
                      <a:pt x="46" y="4"/>
                    </a:lnTo>
                    <a:lnTo>
                      <a:pt x="46" y="4"/>
                    </a:lnTo>
                    <a:lnTo>
                      <a:pt x="46" y="3"/>
                    </a:lnTo>
                    <a:lnTo>
                      <a:pt x="46" y="4"/>
                    </a:lnTo>
                    <a:lnTo>
                      <a:pt x="46" y="3"/>
                    </a:lnTo>
                    <a:lnTo>
                      <a:pt x="46" y="4"/>
                    </a:lnTo>
                    <a:lnTo>
                      <a:pt x="46" y="3"/>
                    </a:lnTo>
                    <a:lnTo>
                      <a:pt x="46" y="3"/>
                    </a:lnTo>
                    <a:lnTo>
                      <a:pt x="46" y="4"/>
                    </a:lnTo>
                    <a:lnTo>
                      <a:pt x="46" y="3"/>
                    </a:lnTo>
                    <a:lnTo>
                      <a:pt x="46" y="4"/>
                    </a:lnTo>
                    <a:lnTo>
                      <a:pt x="46" y="3"/>
                    </a:lnTo>
                    <a:lnTo>
                      <a:pt x="46" y="4"/>
                    </a:lnTo>
                    <a:lnTo>
                      <a:pt x="46" y="4"/>
                    </a:lnTo>
                    <a:lnTo>
                      <a:pt x="46" y="3"/>
                    </a:lnTo>
                    <a:lnTo>
                      <a:pt x="46" y="4"/>
                    </a:lnTo>
                    <a:lnTo>
                      <a:pt x="48" y="4"/>
                    </a:lnTo>
                    <a:lnTo>
                      <a:pt x="48" y="3"/>
                    </a:lnTo>
                    <a:lnTo>
                      <a:pt x="48" y="4"/>
                    </a:lnTo>
                    <a:lnTo>
                      <a:pt x="48" y="4"/>
                    </a:lnTo>
                    <a:lnTo>
                      <a:pt x="48" y="3"/>
                    </a:lnTo>
                    <a:lnTo>
                      <a:pt x="48" y="4"/>
                    </a:lnTo>
                    <a:lnTo>
                      <a:pt x="48" y="3"/>
                    </a:lnTo>
                    <a:lnTo>
                      <a:pt x="48" y="3"/>
                    </a:lnTo>
                    <a:lnTo>
                      <a:pt x="48" y="4"/>
                    </a:lnTo>
                    <a:lnTo>
                      <a:pt x="48" y="3"/>
                    </a:lnTo>
                    <a:lnTo>
                      <a:pt x="48" y="3"/>
                    </a:lnTo>
                    <a:lnTo>
                      <a:pt x="48" y="4"/>
                    </a:lnTo>
                    <a:lnTo>
                      <a:pt x="48" y="3"/>
                    </a:lnTo>
                    <a:lnTo>
                      <a:pt x="48" y="4"/>
                    </a:lnTo>
                    <a:lnTo>
                      <a:pt x="49" y="4"/>
                    </a:lnTo>
                    <a:lnTo>
                      <a:pt x="49" y="3"/>
                    </a:lnTo>
                    <a:lnTo>
                      <a:pt x="49" y="4"/>
                    </a:lnTo>
                    <a:lnTo>
                      <a:pt x="49" y="3"/>
                    </a:lnTo>
                    <a:lnTo>
                      <a:pt x="49" y="3"/>
                    </a:lnTo>
                  </a:path>
                </a:pathLst>
              </a:custGeom>
              <a:noFill/>
              <a:ln w="0">
                <a:solidFill>
                  <a:srgbClr val="FFFF66"/>
                </a:solidFill>
                <a:prstDash val="solid"/>
                <a:round/>
                <a:headEnd/>
                <a:tailEnd/>
              </a:ln>
            </p:spPr>
            <p:txBody>
              <a:bodyPr/>
              <a:lstStyle/>
              <a:p>
                <a:endParaRPr lang="en-GB"/>
              </a:p>
            </p:txBody>
          </p:sp>
          <p:sp>
            <p:nvSpPr>
              <p:cNvPr id="214060" name="Freeform 44"/>
              <p:cNvSpPr>
                <a:spLocks/>
              </p:cNvSpPr>
              <p:nvPr/>
            </p:nvSpPr>
            <p:spPr bwMode="auto">
              <a:xfrm>
                <a:off x="-443" y="1928"/>
                <a:ext cx="352" cy="496"/>
              </a:xfrm>
              <a:custGeom>
                <a:avLst/>
                <a:gdLst/>
                <a:ahLst/>
                <a:cxnLst>
                  <a:cxn ang="0">
                    <a:pos x="0" y="4"/>
                  </a:cxn>
                  <a:cxn ang="0">
                    <a:pos x="1" y="3"/>
                  </a:cxn>
                  <a:cxn ang="0">
                    <a:pos x="1" y="3"/>
                  </a:cxn>
                  <a:cxn ang="0">
                    <a:pos x="2" y="4"/>
                  </a:cxn>
                  <a:cxn ang="0">
                    <a:pos x="3" y="4"/>
                  </a:cxn>
                  <a:cxn ang="0">
                    <a:pos x="3" y="4"/>
                  </a:cxn>
                  <a:cxn ang="0">
                    <a:pos x="4" y="4"/>
                  </a:cxn>
                  <a:cxn ang="0">
                    <a:pos x="5" y="18"/>
                  </a:cxn>
                  <a:cxn ang="0">
                    <a:pos x="6" y="30"/>
                  </a:cxn>
                  <a:cxn ang="0">
                    <a:pos x="7" y="29"/>
                  </a:cxn>
                  <a:cxn ang="0">
                    <a:pos x="8" y="36"/>
                  </a:cxn>
                  <a:cxn ang="0">
                    <a:pos x="8" y="37"/>
                  </a:cxn>
                  <a:cxn ang="0">
                    <a:pos x="8" y="40"/>
                  </a:cxn>
                  <a:cxn ang="0">
                    <a:pos x="9" y="43"/>
                  </a:cxn>
                  <a:cxn ang="0">
                    <a:pos x="10" y="45"/>
                  </a:cxn>
                  <a:cxn ang="0">
                    <a:pos x="10" y="47"/>
                  </a:cxn>
                  <a:cxn ang="0">
                    <a:pos x="11" y="48"/>
                  </a:cxn>
                  <a:cxn ang="0">
                    <a:pos x="11" y="48"/>
                  </a:cxn>
                  <a:cxn ang="0">
                    <a:pos x="12" y="50"/>
                  </a:cxn>
                  <a:cxn ang="0">
                    <a:pos x="13" y="51"/>
                  </a:cxn>
                  <a:cxn ang="0">
                    <a:pos x="13" y="51"/>
                  </a:cxn>
                  <a:cxn ang="0">
                    <a:pos x="14" y="52"/>
                  </a:cxn>
                  <a:cxn ang="0">
                    <a:pos x="15" y="52"/>
                  </a:cxn>
                  <a:cxn ang="0">
                    <a:pos x="15" y="52"/>
                  </a:cxn>
                  <a:cxn ang="0">
                    <a:pos x="17" y="53"/>
                  </a:cxn>
                  <a:cxn ang="0">
                    <a:pos x="17" y="53"/>
                  </a:cxn>
                  <a:cxn ang="0">
                    <a:pos x="18" y="53"/>
                  </a:cxn>
                  <a:cxn ang="0">
                    <a:pos x="19" y="53"/>
                  </a:cxn>
                  <a:cxn ang="0">
                    <a:pos x="19" y="53"/>
                  </a:cxn>
                  <a:cxn ang="0">
                    <a:pos x="20" y="54"/>
                  </a:cxn>
                  <a:cxn ang="0">
                    <a:pos x="21" y="53"/>
                  </a:cxn>
                  <a:cxn ang="0">
                    <a:pos x="22" y="53"/>
                  </a:cxn>
                  <a:cxn ang="0">
                    <a:pos x="23" y="54"/>
                  </a:cxn>
                  <a:cxn ang="0">
                    <a:pos x="24" y="54"/>
                  </a:cxn>
                  <a:cxn ang="0">
                    <a:pos x="25" y="54"/>
                  </a:cxn>
                  <a:cxn ang="0">
                    <a:pos x="25" y="55"/>
                  </a:cxn>
                  <a:cxn ang="0">
                    <a:pos x="25" y="55"/>
                  </a:cxn>
                  <a:cxn ang="0">
                    <a:pos x="27" y="54"/>
                  </a:cxn>
                  <a:cxn ang="0">
                    <a:pos x="27" y="54"/>
                  </a:cxn>
                  <a:cxn ang="0">
                    <a:pos x="28" y="54"/>
                  </a:cxn>
                  <a:cxn ang="0">
                    <a:pos x="28" y="54"/>
                  </a:cxn>
                  <a:cxn ang="0">
                    <a:pos x="29" y="54"/>
                  </a:cxn>
                  <a:cxn ang="0">
                    <a:pos x="29" y="54"/>
                  </a:cxn>
                  <a:cxn ang="0">
                    <a:pos x="30" y="55"/>
                  </a:cxn>
                  <a:cxn ang="0">
                    <a:pos x="30" y="54"/>
                  </a:cxn>
                  <a:cxn ang="0">
                    <a:pos x="31" y="54"/>
                  </a:cxn>
                  <a:cxn ang="0">
                    <a:pos x="31" y="55"/>
                  </a:cxn>
                  <a:cxn ang="0">
                    <a:pos x="32" y="54"/>
                  </a:cxn>
                  <a:cxn ang="0">
                    <a:pos x="33" y="54"/>
                  </a:cxn>
                  <a:cxn ang="0">
                    <a:pos x="34" y="55"/>
                  </a:cxn>
                  <a:cxn ang="0">
                    <a:pos x="35" y="55"/>
                  </a:cxn>
                  <a:cxn ang="0">
                    <a:pos x="36" y="55"/>
                  </a:cxn>
                  <a:cxn ang="0">
                    <a:pos x="36" y="55"/>
                  </a:cxn>
                  <a:cxn ang="0">
                    <a:pos x="37" y="55"/>
                  </a:cxn>
                  <a:cxn ang="0">
                    <a:pos x="38" y="55"/>
                  </a:cxn>
                  <a:cxn ang="0">
                    <a:pos x="39" y="55"/>
                  </a:cxn>
                  <a:cxn ang="0">
                    <a:pos x="40" y="55"/>
                  </a:cxn>
                  <a:cxn ang="0">
                    <a:pos x="41" y="55"/>
                  </a:cxn>
                  <a:cxn ang="0">
                    <a:pos x="42" y="55"/>
                  </a:cxn>
                  <a:cxn ang="0">
                    <a:pos x="42" y="55"/>
                  </a:cxn>
                  <a:cxn ang="0">
                    <a:pos x="42" y="55"/>
                  </a:cxn>
                  <a:cxn ang="0">
                    <a:pos x="44" y="55"/>
                  </a:cxn>
                </a:cxnLst>
                <a:rect l="0" t="0" r="r" b="b"/>
                <a:pathLst>
                  <a:path w="44" h="55">
                    <a:moveTo>
                      <a:pt x="0" y="3"/>
                    </a:moveTo>
                    <a:lnTo>
                      <a:pt x="0" y="4"/>
                    </a:lnTo>
                    <a:lnTo>
                      <a:pt x="0" y="3"/>
                    </a:lnTo>
                    <a:lnTo>
                      <a:pt x="0" y="3"/>
                    </a:lnTo>
                    <a:lnTo>
                      <a:pt x="0" y="4"/>
                    </a:lnTo>
                    <a:lnTo>
                      <a:pt x="0" y="3"/>
                    </a:lnTo>
                    <a:lnTo>
                      <a:pt x="0" y="4"/>
                    </a:lnTo>
                    <a:lnTo>
                      <a:pt x="0" y="3"/>
                    </a:lnTo>
                    <a:lnTo>
                      <a:pt x="0" y="4"/>
                    </a:lnTo>
                    <a:lnTo>
                      <a:pt x="0" y="3"/>
                    </a:lnTo>
                    <a:lnTo>
                      <a:pt x="0" y="4"/>
                    </a:lnTo>
                    <a:lnTo>
                      <a:pt x="1" y="4"/>
                    </a:lnTo>
                    <a:lnTo>
                      <a:pt x="1" y="3"/>
                    </a:lnTo>
                    <a:lnTo>
                      <a:pt x="1" y="4"/>
                    </a:lnTo>
                    <a:lnTo>
                      <a:pt x="1" y="3"/>
                    </a:lnTo>
                    <a:lnTo>
                      <a:pt x="1" y="3"/>
                    </a:lnTo>
                    <a:lnTo>
                      <a:pt x="1" y="4"/>
                    </a:lnTo>
                    <a:lnTo>
                      <a:pt x="1" y="3"/>
                    </a:lnTo>
                    <a:lnTo>
                      <a:pt x="1" y="4"/>
                    </a:lnTo>
                    <a:lnTo>
                      <a:pt x="1" y="3"/>
                    </a:lnTo>
                    <a:lnTo>
                      <a:pt x="1" y="4"/>
                    </a:lnTo>
                    <a:lnTo>
                      <a:pt x="1" y="3"/>
                    </a:lnTo>
                    <a:lnTo>
                      <a:pt x="1" y="4"/>
                    </a:lnTo>
                    <a:lnTo>
                      <a:pt x="1" y="3"/>
                    </a:lnTo>
                    <a:lnTo>
                      <a:pt x="1" y="4"/>
                    </a:lnTo>
                    <a:lnTo>
                      <a:pt x="1" y="4"/>
                    </a:lnTo>
                    <a:lnTo>
                      <a:pt x="1" y="3"/>
                    </a:lnTo>
                    <a:lnTo>
                      <a:pt x="2" y="3"/>
                    </a:lnTo>
                    <a:lnTo>
                      <a:pt x="2" y="4"/>
                    </a:lnTo>
                    <a:lnTo>
                      <a:pt x="2" y="3"/>
                    </a:lnTo>
                    <a:lnTo>
                      <a:pt x="2" y="4"/>
                    </a:lnTo>
                    <a:lnTo>
                      <a:pt x="2" y="4"/>
                    </a:lnTo>
                    <a:lnTo>
                      <a:pt x="2" y="3"/>
                    </a:lnTo>
                    <a:lnTo>
                      <a:pt x="2" y="4"/>
                    </a:lnTo>
                    <a:lnTo>
                      <a:pt x="2" y="3"/>
                    </a:lnTo>
                    <a:lnTo>
                      <a:pt x="2" y="4"/>
                    </a:lnTo>
                    <a:lnTo>
                      <a:pt x="2" y="4"/>
                    </a:lnTo>
                    <a:lnTo>
                      <a:pt x="2" y="5"/>
                    </a:lnTo>
                    <a:lnTo>
                      <a:pt x="2" y="4"/>
                    </a:lnTo>
                    <a:lnTo>
                      <a:pt x="2" y="5"/>
                    </a:lnTo>
                    <a:lnTo>
                      <a:pt x="3" y="4"/>
                    </a:lnTo>
                    <a:lnTo>
                      <a:pt x="3" y="5"/>
                    </a:lnTo>
                    <a:lnTo>
                      <a:pt x="3" y="4"/>
                    </a:lnTo>
                    <a:lnTo>
                      <a:pt x="3" y="5"/>
                    </a:lnTo>
                    <a:lnTo>
                      <a:pt x="3" y="4"/>
                    </a:lnTo>
                    <a:lnTo>
                      <a:pt x="3" y="5"/>
                    </a:lnTo>
                    <a:lnTo>
                      <a:pt x="3" y="4"/>
                    </a:lnTo>
                    <a:lnTo>
                      <a:pt x="3" y="5"/>
                    </a:lnTo>
                    <a:lnTo>
                      <a:pt x="3" y="4"/>
                    </a:lnTo>
                    <a:lnTo>
                      <a:pt x="3" y="5"/>
                    </a:lnTo>
                    <a:lnTo>
                      <a:pt x="3" y="4"/>
                    </a:lnTo>
                    <a:lnTo>
                      <a:pt x="3" y="5"/>
                    </a:lnTo>
                    <a:lnTo>
                      <a:pt x="3" y="5"/>
                    </a:lnTo>
                    <a:lnTo>
                      <a:pt x="3" y="4"/>
                    </a:lnTo>
                    <a:lnTo>
                      <a:pt x="3" y="5"/>
                    </a:lnTo>
                    <a:lnTo>
                      <a:pt x="3" y="4"/>
                    </a:lnTo>
                    <a:lnTo>
                      <a:pt x="3" y="5"/>
                    </a:lnTo>
                    <a:lnTo>
                      <a:pt x="3" y="5"/>
                    </a:lnTo>
                    <a:lnTo>
                      <a:pt x="3" y="4"/>
                    </a:lnTo>
                    <a:lnTo>
                      <a:pt x="3" y="4"/>
                    </a:lnTo>
                    <a:lnTo>
                      <a:pt x="3" y="5"/>
                    </a:lnTo>
                    <a:lnTo>
                      <a:pt x="3" y="4"/>
                    </a:lnTo>
                    <a:lnTo>
                      <a:pt x="4" y="4"/>
                    </a:lnTo>
                    <a:lnTo>
                      <a:pt x="4" y="0"/>
                    </a:lnTo>
                    <a:cubicBezTo>
                      <a:pt x="4" y="4"/>
                      <a:pt x="5" y="7"/>
                      <a:pt x="5" y="11"/>
                    </a:cubicBezTo>
                    <a:lnTo>
                      <a:pt x="5" y="11"/>
                    </a:lnTo>
                    <a:cubicBezTo>
                      <a:pt x="5" y="12"/>
                      <a:pt x="5" y="14"/>
                      <a:pt x="5" y="15"/>
                    </a:cubicBezTo>
                    <a:lnTo>
                      <a:pt x="5" y="15"/>
                    </a:lnTo>
                    <a:lnTo>
                      <a:pt x="5" y="16"/>
                    </a:lnTo>
                    <a:lnTo>
                      <a:pt x="5" y="15"/>
                    </a:lnTo>
                    <a:cubicBezTo>
                      <a:pt x="5" y="16"/>
                      <a:pt x="5" y="17"/>
                      <a:pt x="5" y="18"/>
                    </a:cubicBezTo>
                    <a:lnTo>
                      <a:pt x="5" y="18"/>
                    </a:lnTo>
                    <a:lnTo>
                      <a:pt x="5" y="20"/>
                    </a:lnTo>
                    <a:lnTo>
                      <a:pt x="6" y="20"/>
                    </a:lnTo>
                    <a:cubicBezTo>
                      <a:pt x="6" y="21"/>
                      <a:pt x="6" y="22"/>
                      <a:pt x="6" y="23"/>
                    </a:cubicBezTo>
                    <a:lnTo>
                      <a:pt x="6" y="22"/>
                    </a:lnTo>
                    <a:lnTo>
                      <a:pt x="6" y="24"/>
                    </a:lnTo>
                    <a:lnTo>
                      <a:pt x="6" y="24"/>
                    </a:lnTo>
                    <a:lnTo>
                      <a:pt x="6" y="25"/>
                    </a:lnTo>
                    <a:lnTo>
                      <a:pt x="6" y="25"/>
                    </a:lnTo>
                    <a:lnTo>
                      <a:pt x="6" y="30"/>
                    </a:lnTo>
                    <a:lnTo>
                      <a:pt x="6" y="26"/>
                    </a:lnTo>
                    <a:lnTo>
                      <a:pt x="6" y="26"/>
                    </a:lnTo>
                    <a:lnTo>
                      <a:pt x="6" y="28"/>
                    </a:lnTo>
                    <a:lnTo>
                      <a:pt x="6" y="28"/>
                    </a:lnTo>
                    <a:lnTo>
                      <a:pt x="6" y="27"/>
                    </a:lnTo>
                    <a:lnTo>
                      <a:pt x="6" y="29"/>
                    </a:lnTo>
                    <a:lnTo>
                      <a:pt x="7" y="29"/>
                    </a:lnTo>
                    <a:lnTo>
                      <a:pt x="7" y="29"/>
                    </a:lnTo>
                    <a:lnTo>
                      <a:pt x="7" y="29"/>
                    </a:lnTo>
                    <a:cubicBezTo>
                      <a:pt x="7" y="30"/>
                      <a:pt x="7" y="31"/>
                      <a:pt x="7" y="32"/>
                    </a:cubicBezTo>
                    <a:lnTo>
                      <a:pt x="7" y="32"/>
                    </a:lnTo>
                    <a:cubicBezTo>
                      <a:pt x="7" y="32"/>
                      <a:pt x="7" y="33"/>
                      <a:pt x="7" y="34"/>
                    </a:cubicBezTo>
                    <a:lnTo>
                      <a:pt x="7" y="34"/>
                    </a:lnTo>
                    <a:lnTo>
                      <a:pt x="7" y="34"/>
                    </a:lnTo>
                    <a:lnTo>
                      <a:pt x="7" y="34"/>
                    </a:lnTo>
                    <a:lnTo>
                      <a:pt x="7" y="34"/>
                    </a:lnTo>
                    <a:lnTo>
                      <a:pt x="7" y="34"/>
                    </a:lnTo>
                    <a:lnTo>
                      <a:pt x="8" y="36"/>
                    </a:lnTo>
                    <a:lnTo>
                      <a:pt x="8" y="35"/>
                    </a:lnTo>
                    <a:lnTo>
                      <a:pt x="8" y="36"/>
                    </a:lnTo>
                    <a:lnTo>
                      <a:pt x="8" y="36"/>
                    </a:lnTo>
                    <a:lnTo>
                      <a:pt x="8" y="37"/>
                    </a:lnTo>
                    <a:lnTo>
                      <a:pt x="8" y="37"/>
                    </a:lnTo>
                    <a:lnTo>
                      <a:pt x="8" y="37"/>
                    </a:lnTo>
                    <a:lnTo>
                      <a:pt x="8" y="37"/>
                    </a:lnTo>
                    <a:lnTo>
                      <a:pt x="8" y="37"/>
                    </a:lnTo>
                    <a:lnTo>
                      <a:pt x="8" y="37"/>
                    </a:lnTo>
                    <a:lnTo>
                      <a:pt x="8" y="38"/>
                    </a:lnTo>
                    <a:lnTo>
                      <a:pt x="8" y="37"/>
                    </a:lnTo>
                    <a:lnTo>
                      <a:pt x="8" y="38"/>
                    </a:lnTo>
                    <a:lnTo>
                      <a:pt x="8" y="38"/>
                    </a:lnTo>
                    <a:lnTo>
                      <a:pt x="8" y="39"/>
                    </a:lnTo>
                    <a:lnTo>
                      <a:pt x="8" y="39"/>
                    </a:lnTo>
                    <a:lnTo>
                      <a:pt x="8" y="40"/>
                    </a:lnTo>
                    <a:lnTo>
                      <a:pt x="8" y="40"/>
                    </a:lnTo>
                    <a:lnTo>
                      <a:pt x="8" y="40"/>
                    </a:lnTo>
                    <a:lnTo>
                      <a:pt x="9" y="40"/>
                    </a:lnTo>
                    <a:lnTo>
                      <a:pt x="9" y="41"/>
                    </a:lnTo>
                    <a:lnTo>
                      <a:pt x="9" y="41"/>
                    </a:lnTo>
                    <a:lnTo>
                      <a:pt x="9" y="42"/>
                    </a:lnTo>
                    <a:lnTo>
                      <a:pt x="9" y="42"/>
                    </a:lnTo>
                    <a:lnTo>
                      <a:pt x="9" y="42"/>
                    </a:lnTo>
                    <a:lnTo>
                      <a:pt x="9" y="42"/>
                    </a:lnTo>
                    <a:lnTo>
                      <a:pt x="9" y="43"/>
                    </a:lnTo>
                    <a:lnTo>
                      <a:pt x="9" y="43"/>
                    </a:lnTo>
                    <a:lnTo>
                      <a:pt x="9" y="44"/>
                    </a:lnTo>
                    <a:lnTo>
                      <a:pt x="9" y="43"/>
                    </a:lnTo>
                    <a:lnTo>
                      <a:pt x="9" y="44"/>
                    </a:lnTo>
                    <a:lnTo>
                      <a:pt x="9" y="44"/>
                    </a:lnTo>
                    <a:lnTo>
                      <a:pt x="9" y="45"/>
                    </a:lnTo>
                    <a:lnTo>
                      <a:pt x="10" y="45"/>
                    </a:lnTo>
                    <a:lnTo>
                      <a:pt x="10" y="45"/>
                    </a:lnTo>
                    <a:lnTo>
                      <a:pt x="10" y="45"/>
                    </a:lnTo>
                    <a:lnTo>
                      <a:pt x="10" y="45"/>
                    </a:lnTo>
                    <a:lnTo>
                      <a:pt x="10" y="45"/>
                    </a:lnTo>
                    <a:lnTo>
                      <a:pt x="10" y="46"/>
                    </a:lnTo>
                    <a:lnTo>
                      <a:pt x="10" y="45"/>
                    </a:lnTo>
                    <a:lnTo>
                      <a:pt x="10" y="46"/>
                    </a:lnTo>
                    <a:lnTo>
                      <a:pt x="10" y="46"/>
                    </a:lnTo>
                    <a:lnTo>
                      <a:pt x="10" y="47"/>
                    </a:lnTo>
                    <a:lnTo>
                      <a:pt x="10" y="47"/>
                    </a:lnTo>
                    <a:lnTo>
                      <a:pt x="10" y="46"/>
                    </a:lnTo>
                    <a:lnTo>
                      <a:pt x="10" y="47"/>
                    </a:lnTo>
                    <a:lnTo>
                      <a:pt x="10" y="47"/>
                    </a:lnTo>
                    <a:lnTo>
                      <a:pt x="11" y="47"/>
                    </a:lnTo>
                    <a:lnTo>
                      <a:pt x="11" y="47"/>
                    </a:lnTo>
                    <a:lnTo>
                      <a:pt x="11" y="47"/>
                    </a:lnTo>
                    <a:lnTo>
                      <a:pt x="11" y="47"/>
                    </a:lnTo>
                    <a:lnTo>
                      <a:pt x="11" y="47"/>
                    </a:lnTo>
                    <a:lnTo>
                      <a:pt x="11" y="47"/>
                    </a:lnTo>
                    <a:lnTo>
                      <a:pt x="11" y="47"/>
                    </a:lnTo>
                    <a:lnTo>
                      <a:pt x="11" y="48"/>
                    </a:lnTo>
                    <a:lnTo>
                      <a:pt x="11" y="47"/>
                    </a:lnTo>
                    <a:lnTo>
                      <a:pt x="11" y="48"/>
                    </a:lnTo>
                    <a:lnTo>
                      <a:pt x="11" y="48"/>
                    </a:lnTo>
                    <a:lnTo>
                      <a:pt x="11" y="49"/>
                    </a:lnTo>
                    <a:lnTo>
                      <a:pt x="11" y="48"/>
                    </a:lnTo>
                    <a:lnTo>
                      <a:pt x="11" y="48"/>
                    </a:lnTo>
                    <a:lnTo>
                      <a:pt x="11" y="49"/>
                    </a:lnTo>
                    <a:lnTo>
                      <a:pt x="11" y="48"/>
                    </a:lnTo>
                    <a:lnTo>
                      <a:pt x="11" y="48"/>
                    </a:lnTo>
                    <a:lnTo>
                      <a:pt x="11" y="49"/>
                    </a:lnTo>
                    <a:lnTo>
                      <a:pt x="12" y="49"/>
                    </a:lnTo>
                    <a:lnTo>
                      <a:pt x="12" y="50"/>
                    </a:lnTo>
                    <a:lnTo>
                      <a:pt x="12" y="49"/>
                    </a:lnTo>
                    <a:lnTo>
                      <a:pt x="12" y="50"/>
                    </a:lnTo>
                    <a:lnTo>
                      <a:pt x="12" y="49"/>
                    </a:lnTo>
                    <a:lnTo>
                      <a:pt x="12" y="50"/>
                    </a:lnTo>
                    <a:lnTo>
                      <a:pt x="12" y="50"/>
                    </a:lnTo>
                    <a:lnTo>
                      <a:pt x="12" y="50"/>
                    </a:lnTo>
                    <a:lnTo>
                      <a:pt x="12" y="50"/>
                    </a:lnTo>
                    <a:lnTo>
                      <a:pt x="12" y="50"/>
                    </a:lnTo>
                    <a:lnTo>
                      <a:pt x="12" y="50"/>
                    </a:lnTo>
                    <a:lnTo>
                      <a:pt x="13" y="51"/>
                    </a:lnTo>
                    <a:lnTo>
                      <a:pt x="13" y="50"/>
                    </a:lnTo>
                    <a:lnTo>
                      <a:pt x="13" y="51"/>
                    </a:lnTo>
                    <a:lnTo>
                      <a:pt x="13" y="51"/>
                    </a:lnTo>
                    <a:lnTo>
                      <a:pt x="13" y="50"/>
                    </a:lnTo>
                    <a:lnTo>
                      <a:pt x="13" y="51"/>
                    </a:lnTo>
                    <a:lnTo>
                      <a:pt x="13" y="50"/>
                    </a:lnTo>
                    <a:lnTo>
                      <a:pt x="13" y="50"/>
                    </a:lnTo>
                    <a:lnTo>
                      <a:pt x="13" y="51"/>
                    </a:lnTo>
                    <a:lnTo>
                      <a:pt x="13" y="50"/>
                    </a:lnTo>
                    <a:lnTo>
                      <a:pt x="13" y="50"/>
                    </a:lnTo>
                    <a:lnTo>
                      <a:pt x="13" y="50"/>
                    </a:lnTo>
                    <a:lnTo>
                      <a:pt x="13" y="50"/>
                    </a:lnTo>
                    <a:lnTo>
                      <a:pt x="13" y="50"/>
                    </a:lnTo>
                    <a:lnTo>
                      <a:pt x="13" y="51"/>
                    </a:lnTo>
                    <a:lnTo>
                      <a:pt x="13" y="51"/>
                    </a:lnTo>
                    <a:lnTo>
                      <a:pt x="13" y="50"/>
                    </a:lnTo>
                    <a:lnTo>
                      <a:pt x="13" y="51"/>
                    </a:lnTo>
                    <a:lnTo>
                      <a:pt x="14" y="51"/>
                    </a:lnTo>
                    <a:lnTo>
                      <a:pt x="14" y="52"/>
                    </a:lnTo>
                    <a:lnTo>
                      <a:pt x="14" y="51"/>
                    </a:lnTo>
                    <a:lnTo>
                      <a:pt x="14" y="52"/>
                    </a:lnTo>
                    <a:lnTo>
                      <a:pt x="14" y="51"/>
                    </a:lnTo>
                    <a:lnTo>
                      <a:pt x="14" y="52"/>
                    </a:lnTo>
                    <a:lnTo>
                      <a:pt x="14" y="52"/>
                    </a:lnTo>
                    <a:lnTo>
                      <a:pt x="14" y="51"/>
                    </a:lnTo>
                    <a:lnTo>
                      <a:pt x="14" y="52"/>
                    </a:lnTo>
                    <a:lnTo>
                      <a:pt x="15" y="52"/>
                    </a:lnTo>
                    <a:lnTo>
                      <a:pt x="15" y="53"/>
                    </a:lnTo>
                    <a:lnTo>
                      <a:pt x="15" y="52"/>
                    </a:lnTo>
                    <a:lnTo>
                      <a:pt x="15" y="53"/>
                    </a:lnTo>
                    <a:lnTo>
                      <a:pt x="15" y="52"/>
                    </a:lnTo>
                    <a:lnTo>
                      <a:pt x="15" y="52"/>
                    </a:lnTo>
                    <a:lnTo>
                      <a:pt x="15" y="53"/>
                    </a:lnTo>
                    <a:lnTo>
                      <a:pt x="15" y="52"/>
                    </a:lnTo>
                    <a:lnTo>
                      <a:pt x="15" y="53"/>
                    </a:lnTo>
                    <a:lnTo>
                      <a:pt x="15" y="53"/>
                    </a:lnTo>
                    <a:lnTo>
                      <a:pt x="15" y="52"/>
                    </a:lnTo>
                    <a:lnTo>
                      <a:pt x="15" y="53"/>
                    </a:lnTo>
                    <a:lnTo>
                      <a:pt x="15" y="52"/>
                    </a:lnTo>
                    <a:lnTo>
                      <a:pt x="15" y="53"/>
                    </a:lnTo>
                    <a:lnTo>
                      <a:pt x="15" y="52"/>
                    </a:lnTo>
                    <a:lnTo>
                      <a:pt x="15" y="53"/>
                    </a:lnTo>
                    <a:lnTo>
                      <a:pt x="16" y="52"/>
                    </a:lnTo>
                    <a:lnTo>
                      <a:pt x="16" y="53"/>
                    </a:lnTo>
                    <a:lnTo>
                      <a:pt x="16" y="53"/>
                    </a:lnTo>
                    <a:lnTo>
                      <a:pt x="16" y="53"/>
                    </a:lnTo>
                    <a:lnTo>
                      <a:pt x="16" y="53"/>
                    </a:lnTo>
                    <a:lnTo>
                      <a:pt x="17" y="53"/>
                    </a:lnTo>
                    <a:lnTo>
                      <a:pt x="17" y="53"/>
                    </a:lnTo>
                    <a:lnTo>
                      <a:pt x="17" y="53"/>
                    </a:lnTo>
                    <a:lnTo>
                      <a:pt x="17" y="53"/>
                    </a:lnTo>
                    <a:lnTo>
                      <a:pt x="17" y="53"/>
                    </a:lnTo>
                    <a:lnTo>
                      <a:pt x="17" y="53"/>
                    </a:lnTo>
                    <a:lnTo>
                      <a:pt x="17" y="53"/>
                    </a:lnTo>
                    <a:lnTo>
                      <a:pt x="17" y="53"/>
                    </a:lnTo>
                    <a:lnTo>
                      <a:pt x="17" y="53"/>
                    </a:lnTo>
                    <a:lnTo>
                      <a:pt x="17" y="53"/>
                    </a:lnTo>
                    <a:lnTo>
                      <a:pt x="17" y="54"/>
                    </a:lnTo>
                    <a:lnTo>
                      <a:pt x="17" y="53"/>
                    </a:lnTo>
                    <a:lnTo>
                      <a:pt x="17" y="53"/>
                    </a:lnTo>
                    <a:lnTo>
                      <a:pt x="17" y="54"/>
                    </a:lnTo>
                    <a:lnTo>
                      <a:pt x="18" y="53"/>
                    </a:lnTo>
                    <a:lnTo>
                      <a:pt x="18" y="53"/>
                    </a:lnTo>
                    <a:lnTo>
                      <a:pt x="18" y="54"/>
                    </a:lnTo>
                    <a:lnTo>
                      <a:pt x="18" y="53"/>
                    </a:lnTo>
                    <a:lnTo>
                      <a:pt x="18" y="54"/>
                    </a:lnTo>
                    <a:lnTo>
                      <a:pt x="18" y="53"/>
                    </a:lnTo>
                    <a:lnTo>
                      <a:pt x="18" y="53"/>
                    </a:lnTo>
                    <a:lnTo>
                      <a:pt x="18" y="54"/>
                    </a:lnTo>
                    <a:lnTo>
                      <a:pt x="18" y="53"/>
                    </a:lnTo>
                    <a:lnTo>
                      <a:pt x="19" y="53"/>
                    </a:lnTo>
                    <a:lnTo>
                      <a:pt x="19" y="54"/>
                    </a:lnTo>
                    <a:lnTo>
                      <a:pt x="19" y="53"/>
                    </a:lnTo>
                    <a:lnTo>
                      <a:pt x="19" y="53"/>
                    </a:lnTo>
                    <a:lnTo>
                      <a:pt x="19" y="54"/>
                    </a:lnTo>
                    <a:lnTo>
                      <a:pt x="19" y="54"/>
                    </a:lnTo>
                    <a:lnTo>
                      <a:pt x="19" y="53"/>
                    </a:lnTo>
                    <a:lnTo>
                      <a:pt x="19" y="54"/>
                    </a:lnTo>
                    <a:lnTo>
                      <a:pt x="19" y="53"/>
                    </a:lnTo>
                    <a:lnTo>
                      <a:pt x="19" y="53"/>
                    </a:lnTo>
                    <a:lnTo>
                      <a:pt x="19" y="54"/>
                    </a:lnTo>
                    <a:lnTo>
                      <a:pt x="19" y="53"/>
                    </a:lnTo>
                    <a:lnTo>
                      <a:pt x="19" y="54"/>
                    </a:lnTo>
                    <a:lnTo>
                      <a:pt x="19" y="53"/>
                    </a:lnTo>
                    <a:lnTo>
                      <a:pt x="19" y="54"/>
                    </a:lnTo>
                    <a:lnTo>
                      <a:pt x="19" y="53"/>
                    </a:lnTo>
                    <a:lnTo>
                      <a:pt x="19" y="54"/>
                    </a:lnTo>
                    <a:lnTo>
                      <a:pt x="20" y="54"/>
                    </a:lnTo>
                    <a:lnTo>
                      <a:pt x="20" y="53"/>
                    </a:lnTo>
                    <a:lnTo>
                      <a:pt x="20" y="54"/>
                    </a:lnTo>
                    <a:lnTo>
                      <a:pt x="20" y="53"/>
                    </a:lnTo>
                    <a:lnTo>
                      <a:pt x="20" y="54"/>
                    </a:lnTo>
                    <a:lnTo>
                      <a:pt x="20" y="54"/>
                    </a:lnTo>
                    <a:lnTo>
                      <a:pt x="20" y="55"/>
                    </a:lnTo>
                    <a:lnTo>
                      <a:pt x="20" y="54"/>
                    </a:lnTo>
                    <a:lnTo>
                      <a:pt x="20" y="54"/>
                    </a:lnTo>
                    <a:lnTo>
                      <a:pt x="20" y="55"/>
                    </a:lnTo>
                    <a:lnTo>
                      <a:pt x="20" y="53"/>
                    </a:lnTo>
                    <a:lnTo>
                      <a:pt x="20" y="54"/>
                    </a:lnTo>
                    <a:lnTo>
                      <a:pt x="20" y="53"/>
                    </a:lnTo>
                    <a:lnTo>
                      <a:pt x="20" y="54"/>
                    </a:lnTo>
                    <a:lnTo>
                      <a:pt x="20" y="53"/>
                    </a:lnTo>
                    <a:lnTo>
                      <a:pt x="21" y="53"/>
                    </a:lnTo>
                    <a:lnTo>
                      <a:pt x="21" y="53"/>
                    </a:lnTo>
                    <a:lnTo>
                      <a:pt x="21" y="53"/>
                    </a:lnTo>
                    <a:lnTo>
                      <a:pt x="21" y="53"/>
                    </a:lnTo>
                    <a:lnTo>
                      <a:pt x="21" y="53"/>
                    </a:lnTo>
                    <a:lnTo>
                      <a:pt x="21" y="53"/>
                    </a:lnTo>
                    <a:lnTo>
                      <a:pt x="21" y="53"/>
                    </a:lnTo>
                    <a:moveTo>
                      <a:pt x="22" y="53"/>
                    </a:moveTo>
                    <a:lnTo>
                      <a:pt x="22" y="54"/>
                    </a:lnTo>
                    <a:lnTo>
                      <a:pt x="22" y="53"/>
                    </a:lnTo>
                    <a:moveTo>
                      <a:pt x="22" y="53"/>
                    </a:moveTo>
                    <a:lnTo>
                      <a:pt x="22" y="54"/>
                    </a:lnTo>
                    <a:lnTo>
                      <a:pt x="22" y="54"/>
                    </a:lnTo>
                    <a:lnTo>
                      <a:pt x="22" y="55"/>
                    </a:lnTo>
                    <a:lnTo>
                      <a:pt x="22" y="54"/>
                    </a:lnTo>
                    <a:lnTo>
                      <a:pt x="22" y="55"/>
                    </a:lnTo>
                    <a:lnTo>
                      <a:pt x="22" y="54"/>
                    </a:lnTo>
                    <a:lnTo>
                      <a:pt x="22" y="55"/>
                    </a:lnTo>
                    <a:lnTo>
                      <a:pt x="22" y="54"/>
                    </a:lnTo>
                    <a:lnTo>
                      <a:pt x="23" y="54"/>
                    </a:lnTo>
                    <a:lnTo>
                      <a:pt x="23" y="55"/>
                    </a:lnTo>
                    <a:lnTo>
                      <a:pt x="23" y="54"/>
                    </a:lnTo>
                    <a:lnTo>
                      <a:pt x="23" y="54"/>
                    </a:lnTo>
                    <a:lnTo>
                      <a:pt x="23" y="54"/>
                    </a:lnTo>
                    <a:lnTo>
                      <a:pt x="23" y="54"/>
                    </a:lnTo>
                    <a:lnTo>
                      <a:pt x="24" y="54"/>
                    </a:lnTo>
                    <a:lnTo>
                      <a:pt x="24" y="55"/>
                    </a:lnTo>
                    <a:lnTo>
                      <a:pt x="24" y="54"/>
                    </a:lnTo>
                    <a:lnTo>
                      <a:pt x="24" y="54"/>
                    </a:lnTo>
                    <a:lnTo>
                      <a:pt x="24" y="55"/>
                    </a:lnTo>
                    <a:lnTo>
                      <a:pt x="24" y="54"/>
                    </a:lnTo>
                    <a:lnTo>
                      <a:pt x="24" y="54"/>
                    </a:lnTo>
                    <a:lnTo>
                      <a:pt x="24" y="55"/>
                    </a:lnTo>
                    <a:lnTo>
                      <a:pt x="24" y="55"/>
                    </a:lnTo>
                    <a:lnTo>
                      <a:pt x="24" y="54"/>
                    </a:lnTo>
                    <a:lnTo>
                      <a:pt x="24" y="55"/>
                    </a:lnTo>
                    <a:lnTo>
                      <a:pt x="24" y="54"/>
                    </a:lnTo>
                    <a:lnTo>
                      <a:pt x="25" y="54"/>
                    </a:lnTo>
                    <a:lnTo>
                      <a:pt x="25" y="55"/>
                    </a:lnTo>
                    <a:lnTo>
                      <a:pt x="25" y="54"/>
                    </a:lnTo>
                    <a:lnTo>
                      <a:pt x="25" y="55"/>
                    </a:lnTo>
                    <a:lnTo>
                      <a:pt x="25" y="55"/>
                    </a:lnTo>
                    <a:lnTo>
                      <a:pt x="25" y="54"/>
                    </a:lnTo>
                    <a:lnTo>
                      <a:pt x="25" y="55"/>
                    </a:lnTo>
                    <a:lnTo>
                      <a:pt x="25" y="54"/>
                    </a:lnTo>
                    <a:lnTo>
                      <a:pt x="25" y="55"/>
                    </a:lnTo>
                    <a:lnTo>
                      <a:pt x="25" y="55"/>
                    </a:lnTo>
                    <a:lnTo>
                      <a:pt x="25" y="54"/>
                    </a:lnTo>
                    <a:lnTo>
                      <a:pt x="25" y="55"/>
                    </a:lnTo>
                    <a:lnTo>
                      <a:pt x="25" y="54"/>
                    </a:lnTo>
                    <a:lnTo>
                      <a:pt x="25" y="55"/>
                    </a:lnTo>
                    <a:lnTo>
                      <a:pt x="25" y="54"/>
                    </a:lnTo>
                    <a:lnTo>
                      <a:pt x="25" y="55"/>
                    </a:lnTo>
                    <a:lnTo>
                      <a:pt x="25" y="55"/>
                    </a:lnTo>
                    <a:lnTo>
                      <a:pt x="25" y="54"/>
                    </a:lnTo>
                    <a:lnTo>
                      <a:pt x="25" y="55"/>
                    </a:lnTo>
                    <a:lnTo>
                      <a:pt x="25" y="54"/>
                    </a:lnTo>
                    <a:lnTo>
                      <a:pt x="26" y="54"/>
                    </a:lnTo>
                    <a:lnTo>
                      <a:pt x="26" y="55"/>
                    </a:lnTo>
                    <a:lnTo>
                      <a:pt x="26" y="54"/>
                    </a:lnTo>
                    <a:lnTo>
                      <a:pt x="26" y="54"/>
                    </a:lnTo>
                    <a:lnTo>
                      <a:pt x="26" y="53"/>
                    </a:lnTo>
                    <a:moveTo>
                      <a:pt x="26" y="53"/>
                    </a:moveTo>
                    <a:lnTo>
                      <a:pt x="26" y="54"/>
                    </a:lnTo>
                    <a:lnTo>
                      <a:pt x="27" y="54"/>
                    </a:lnTo>
                    <a:lnTo>
                      <a:pt x="27" y="55"/>
                    </a:lnTo>
                    <a:lnTo>
                      <a:pt x="27" y="54"/>
                    </a:lnTo>
                    <a:lnTo>
                      <a:pt x="27" y="54"/>
                    </a:lnTo>
                    <a:lnTo>
                      <a:pt x="27" y="55"/>
                    </a:lnTo>
                    <a:lnTo>
                      <a:pt x="27" y="54"/>
                    </a:lnTo>
                    <a:lnTo>
                      <a:pt x="27" y="55"/>
                    </a:lnTo>
                    <a:lnTo>
                      <a:pt x="27" y="54"/>
                    </a:lnTo>
                    <a:lnTo>
                      <a:pt x="27" y="55"/>
                    </a:lnTo>
                    <a:lnTo>
                      <a:pt x="27" y="54"/>
                    </a:lnTo>
                    <a:lnTo>
                      <a:pt x="27" y="55"/>
                    </a:lnTo>
                    <a:lnTo>
                      <a:pt x="27" y="54"/>
                    </a:lnTo>
                    <a:lnTo>
                      <a:pt x="27" y="55"/>
                    </a:lnTo>
                    <a:lnTo>
                      <a:pt x="27" y="54"/>
                    </a:lnTo>
                    <a:lnTo>
                      <a:pt x="27" y="55"/>
                    </a:lnTo>
                    <a:lnTo>
                      <a:pt x="28" y="55"/>
                    </a:lnTo>
                    <a:lnTo>
                      <a:pt x="28" y="54"/>
                    </a:lnTo>
                    <a:lnTo>
                      <a:pt x="28" y="55"/>
                    </a:lnTo>
                    <a:lnTo>
                      <a:pt x="28" y="54"/>
                    </a:lnTo>
                    <a:lnTo>
                      <a:pt x="28" y="54"/>
                    </a:lnTo>
                    <a:lnTo>
                      <a:pt x="28" y="55"/>
                    </a:lnTo>
                    <a:lnTo>
                      <a:pt x="28" y="54"/>
                    </a:lnTo>
                    <a:lnTo>
                      <a:pt x="28" y="54"/>
                    </a:lnTo>
                    <a:lnTo>
                      <a:pt x="28" y="55"/>
                    </a:lnTo>
                    <a:lnTo>
                      <a:pt x="28" y="54"/>
                    </a:lnTo>
                    <a:lnTo>
                      <a:pt x="28" y="54"/>
                    </a:lnTo>
                    <a:lnTo>
                      <a:pt x="28" y="55"/>
                    </a:lnTo>
                    <a:lnTo>
                      <a:pt x="28" y="54"/>
                    </a:lnTo>
                    <a:lnTo>
                      <a:pt x="28" y="55"/>
                    </a:lnTo>
                    <a:lnTo>
                      <a:pt x="28" y="54"/>
                    </a:lnTo>
                    <a:lnTo>
                      <a:pt x="28" y="55"/>
                    </a:lnTo>
                    <a:lnTo>
                      <a:pt x="28" y="54"/>
                    </a:lnTo>
                    <a:lnTo>
                      <a:pt x="29" y="55"/>
                    </a:lnTo>
                    <a:lnTo>
                      <a:pt x="29" y="54"/>
                    </a:lnTo>
                    <a:lnTo>
                      <a:pt x="29" y="54"/>
                    </a:lnTo>
                    <a:lnTo>
                      <a:pt x="29" y="55"/>
                    </a:lnTo>
                    <a:lnTo>
                      <a:pt x="29" y="54"/>
                    </a:lnTo>
                    <a:lnTo>
                      <a:pt x="29" y="54"/>
                    </a:lnTo>
                    <a:lnTo>
                      <a:pt x="29" y="55"/>
                    </a:lnTo>
                    <a:lnTo>
                      <a:pt x="29" y="54"/>
                    </a:lnTo>
                    <a:lnTo>
                      <a:pt x="29" y="55"/>
                    </a:lnTo>
                    <a:lnTo>
                      <a:pt x="29" y="54"/>
                    </a:lnTo>
                    <a:lnTo>
                      <a:pt x="29" y="55"/>
                    </a:lnTo>
                    <a:lnTo>
                      <a:pt x="29" y="54"/>
                    </a:lnTo>
                    <a:lnTo>
                      <a:pt x="29" y="55"/>
                    </a:lnTo>
                    <a:lnTo>
                      <a:pt x="29" y="54"/>
                    </a:lnTo>
                    <a:lnTo>
                      <a:pt x="29" y="55"/>
                    </a:lnTo>
                    <a:lnTo>
                      <a:pt x="30" y="55"/>
                    </a:lnTo>
                    <a:lnTo>
                      <a:pt x="30" y="54"/>
                    </a:lnTo>
                    <a:lnTo>
                      <a:pt x="30" y="55"/>
                    </a:lnTo>
                    <a:lnTo>
                      <a:pt x="30" y="54"/>
                    </a:lnTo>
                    <a:lnTo>
                      <a:pt x="30" y="55"/>
                    </a:lnTo>
                    <a:lnTo>
                      <a:pt x="30" y="54"/>
                    </a:lnTo>
                    <a:lnTo>
                      <a:pt x="30" y="55"/>
                    </a:lnTo>
                    <a:lnTo>
                      <a:pt x="30" y="55"/>
                    </a:lnTo>
                    <a:lnTo>
                      <a:pt x="30" y="54"/>
                    </a:lnTo>
                    <a:lnTo>
                      <a:pt x="30" y="55"/>
                    </a:lnTo>
                    <a:lnTo>
                      <a:pt x="30" y="54"/>
                    </a:lnTo>
                    <a:lnTo>
                      <a:pt x="30" y="55"/>
                    </a:lnTo>
                    <a:lnTo>
                      <a:pt x="30" y="54"/>
                    </a:lnTo>
                    <a:lnTo>
                      <a:pt x="30" y="55"/>
                    </a:lnTo>
                    <a:lnTo>
                      <a:pt x="30" y="54"/>
                    </a:lnTo>
                    <a:lnTo>
                      <a:pt x="30" y="55"/>
                    </a:lnTo>
                    <a:lnTo>
                      <a:pt x="30" y="54"/>
                    </a:lnTo>
                    <a:lnTo>
                      <a:pt x="30" y="55"/>
                    </a:lnTo>
                    <a:lnTo>
                      <a:pt x="30" y="54"/>
                    </a:lnTo>
                    <a:lnTo>
                      <a:pt x="30" y="55"/>
                    </a:lnTo>
                    <a:lnTo>
                      <a:pt x="30" y="54"/>
                    </a:lnTo>
                    <a:lnTo>
                      <a:pt x="30" y="55"/>
                    </a:lnTo>
                    <a:lnTo>
                      <a:pt x="30" y="54"/>
                    </a:lnTo>
                    <a:lnTo>
                      <a:pt x="31" y="54"/>
                    </a:lnTo>
                    <a:lnTo>
                      <a:pt x="31" y="53"/>
                    </a:lnTo>
                    <a:lnTo>
                      <a:pt x="31" y="54"/>
                    </a:lnTo>
                    <a:lnTo>
                      <a:pt x="31" y="53"/>
                    </a:lnTo>
                    <a:lnTo>
                      <a:pt x="31" y="55"/>
                    </a:lnTo>
                    <a:lnTo>
                      <a:pt x="31" y="54"/>
                    </a:lnTo>
                    <a:lnTo>
                      <a:pt x="31" y="54"/>
                    </a:lnTo>
                    <a:lnTo>
                      <a:pt x="31" y="55"/>
                    </a:lnTo>
                    <a:lnTo>
                      <a:pt x="31" y="54"/>
                    </a:lnTo>
                    <a:lnTo>
                      <a:pt x="31" y="55"/>
                    </a:lnTo>
                    <a:lnTo>
                      <a:pt x="31" y="54"/>
                    </a:lnTo>
                    <a:lnTo>
                      <a:pt x="31" y="55"/>
                    </a:lnTo>
                    <a:lnTo>
                      <a:pt x="31" y="54"/>
                    </a:lnTo>
                    <a:lnTo>
                      <a:pt x="31" y="55"/>
                    </a:lnTo>
                    <a:lnTo>
                      <a:pt x="31" y="54"/>
                    </a:lnTo>
                    <a:lnTo>
                      <a:pt x="32" y="55"/>
                    </a:lnTo>
                    <a:lnTo>
                      <a:pt x="32" y="54"/>
                    </a:lnTo>
                    <a:lnTo>
                      <a:pt x="32" y="55"/>
                    </a:lnTo>
                    <a:lnTo>
                      <a:pt x="32" y="54"/>
                    </a:lnTo>
                    <a:lnTo>
                      <a:pt x="32" y="55"/>
                    </a:lnTo>
                    <a:lnTo>
                      <a:pt x="32" y="54"/>
                    </a:lnTo>
                    <a:lnTo>
                      <a:pt x="32" y="55"/>
                    </a:lnTo>
                    <a:lnTo>
                      <a:pt x="32" y="55"/>
                    </a:lnTo>
                    <a:lnTo>
                      <a:pt x="32" y="54"/>
                    </a:lnTo>
                    <a:lnTo>
                      <a:pt x="32" y="55"/>
                    </a:lnTo>
                    <a:lnTo>
                      <a:pt x="32" y="55"/>
                    </a:lnTo>
                    <a:lnTo>
                      <a:pt x="32" y="55"/>
                    </a:lnTo>
                    <a:lnTo>
                      <a:pt x="32" y="55"/>
                    </a:lnTo>
                    <a:lnTo>
                      <a:pt x="33" y="55"/>
                    </a:lnTo>
                    <a:lnTo>
                      <a:pt x="33" y="54"/>
                    </a:lnTo>
                    <a:lnTo>
                      <a:pt x="33" y="54"/>
                    </a:lnTo>
                    <a:lnTo>
                      <a:pt x="33" y="55"/>
                    </a:lnTo>
                    <a:lnTo>
                      <a:pt x="33" y="54"/>
                    </a:lnTo>
                    <a:lnTo>
                      <a:pt x="33" y="54"/>
                    </a:lnTo>
                    <a:lnTo>
                      <a:pt x="33" y="55"/>
                    </a:lnTo>
                    <a:lnTo>
                      <a:pt x="33" y="55"/>
                    </a:lnTo>
                    <a:lnTo>
                      <a:pt x="33" y="54"/>
                    </a:lnTo>
                    <a:lnTo>
                      <a:pt x="33" y="55"/>
                    </a:lnTo>
                    <a:lnTo>
                      <a:pt x="34" y="55"/>
                    </a:lnTo>
                    <a:lnTo>
                      <a:pt x="34" y="54"/>
                    </a:lnTo>
                    <a:lnTo>
                      <a:pt x="34" y="55"/>
                    </a:lnTo>
                    <a:lnTo>
                      <a:pt x="34" y="54"/>
                    </a:lnTo>
                    <a:lnTo>
                      <a:pt x="34" y="55"/>
                    </a:lnTo>
                    <a:lnTo>
                      <a:pt x="35" y="55"/>
                    </a:lnTo>
                    <a:lnTo>
                      <a:pt x="35" y="55"/>
                    </a:lnTo>
                    <a:lnTo>
                      <a:pt x="35" y="55"/>
                    </a:lnTo>
                    <a:lnTo>
                      <a:pt x="35" y="55"/>
                    </a:lnTo>
                    <a:lnTo>
                      <a:pt x="35" y="55"/>
                    </a:lnTo>
                    <a:lnTo>
                      <a:pt x="35" y="55"/>
                    </a:lnTo>
                    <a:lnTo>
                      <a:pt x="35" y="55"/>
                    </a:lnTo>
                    <a:lnTo>
                      <a:pt x="35" y="55"/>
                    </a:lnTo>
                    <a:lnTo>
                      <a:pt x="35" y="55"/>
                    </a:lnTo>
                    <a:lnTo>
                      <a:pt x="35" y="54"/>
                    </a:lnTo>
                    <a:lnTo>
                      <a:pt x="36" y="54"/>
                    </a:lnTo>
                    <a:lnTo>
                      <a:pt x="36" y="55"/>
                    </a:lnTo>
                    <a:lnTo>
                      <a:pt x="36" y="54"/>
                    </a:lnTo>
                    <a:lnTo>
                      <a:pt x="36" y="55"/>
                    </a:lnTo>
                    <a:lnTo>
                      <a:pt x="36" y="54"/>
                    </a:lnTo>
                    <a:lnTo>
                      <a:pt x="36" y="55"/>
                    </a:lnTo>
                    <a:lnTo>
                      <a:pt x="36" y="55"/>
                    </a:lnTo>
                    <a:lnTo>
                      <a:pt x="36" y="54"/>
                    </a:lnTo>
                    <a:lnTo>
                      <a:pt x="36" y="55"/>
                    </a:lnTo>
                    <a:lnTo>
                      <a:pt x="36" y="55"/>
                    </a:lnTo>
                    <a:lnTo>
                      <a:pt x="36" y="55"/>
                    </a:lnTo>
                    <a:lnTo>
                      <a:pt x="36" y="54"/>
                    </a:lnTo>
                    <a:lnTo>
                      <a:pt x="36" y="55"/>
                    </a:lnTo>
                    <a:lnTo>
                      <a:pt x="36" y="55"/>
                    </a:lnTo>
                    <a:lnTo>
                      <a:pt x="36" y="54"/>
                    </a:lnTo>
                    <a:lnTo>
                      <a:pt x="36" y="55"/>
                    </a:lnTo>
                    <a:lnTo>
                      <a:pt x="36" y="54"/>
                    </a:lnTo>
                    <a:lnTo>
                      <a:pt x="36" y="55"/>
                    </a:lnTo>
                    <a:lnTo>
                      <a:pt x="37" y="55"/>
                    </a:lnTo>
                    <a:lnTo>
                      <a:pt x="37" y="55"/>
                    </a:lnTo>
                    <a:lnTo>
                      <a:pt x="37" y="55"/>
                    </a:lnTo>
                    <a:lnTo>
                      <a:pt x="37" y="55"/>
                    </a:lnTo>
                    <a:lnTo>
                      <a:pt x="37" y="55"/>
                    </a:lnTo>
                    <a:lnTo>
                      <a:pt x="37" y="55"/>
                    </a:lnTo>
                    <a:lnTo>
                      <a:pt x="38" y="55"/>
                    </a:lnTo>
                    <a:lnTo>
                      <a:pt x="38" y="55"/>
                    </a:lnTo>
                    <a:lnTo>
                      <a:pt x="38" y="55"/>
                    </a:lnTo>
                    <a:lnTo>
                      <a:pt x="38" y="55"/>
                    </a:lnTo>
                    <a:lnTo>
                      <a:pt x="38" y="54"/>
                    </a:lnTo>
                    <a:lnTo>
                      <a:pt x="38" y="55"/>
                    </a:lnTo>
                    <a:lnTo>
                      <a:pt x="38" y="55"/>
                    </a:lnTo>
                    <a:lnTo>
                      <a:pt x="38" y="55"/>
                    </a:lnTo>
                    <a:lnTo>
                      <a:pt x="38" y="55"/>
                    </a:lnTo>
                    <a:lnTo>
                      <a:pt x="39" y="55"/>
                    </a:lnTo>
                    <a:lnTo>
                      <a:pt x="39" y="55"/>
                    </a:lnTo>
                    <a:lnTo>
                      <a:pt x="39" y="55"/>
                    </a:lnTo>
                    <a:lnTo>
                      <a:pt x="39" y="55"/>
                    </a:lnTo>
                    <a:lnTo>
                      <a:pt x="39" y="55"/>
                    </a:lnTo>
                    <a:lnTo>
                      <a:pt x="39" y="55"/>
                    </a:lnTo>
                    <a:lnTo>
                      <a:pt x="39" y="55"/>
                    </a:lnTo>
                    <a:lnTo>
                      <a:pt x="39" y="55"/>
                    </a:lnTo>
                    <a:lnTo>
                      <a:pt x="39" y="55"/>
                    </a:lnTo>
                    <a:lnTo>
                      <a:pt x="39" y="55"/>
                    </a:lnTo>
                    <a:lnTo>
                      <a:pt x="40" y="55"/>
                    </a:lnTo>
                    <a:lnTo>
                      <a:pt x="40" y="55"/>
                    </a:lnTo>
                    <a:lnTo>
                      <a:pt x="40" y="55"/>
                    </a:lnTo>
                    <a:lnTo>
                      <a:pt x="40" y="55"/>
                    </a:lnTo>
                    <a:lnTo>
                      <a:pt x="40" y="55"/>
                    </a:lnTo>
                    <a:lnTo>
                      <a:pt x="40" y="55"/>
                    </a:lnTo>
                    <a:lnTo>
                      <a:pt x="40" y="55"/>
                    </a:lnTo>
                    <a:lnTo>
                      <a:pt x="40" y="55"/>
                    </a:lnTo>
                    <a:lnTo>
                      <a:pt x="40" y="55"/>
                    </a:lnTo>
                    <a:lnTo>
                      <a:pt x="40" y="55"/>
                    </a:lnTo>
                    <a:lnTo>
                      <a:pt x="40" y="55"/>
                    </a:lnTo>
                    <a:lnTo>
                      <a:pt x="40" y="55"/>
                    </a:lnTo>
                    <a:lnTo>
                      <a:pt x="40" y="55"/>
                    </a:lnTo>
                    <a:lnTo>
                      <a:pt x="41" y="55"/>
                    </a:lnTo>
                    <a:lnTo>
                      <a:pt x="41" y="55"/>
                    </a:lnTo>
                    <a:lnTo>
                      <a:pt x="41" y="55"/>
                    </a:lnTo>
                    <a:lnTo>
                      <a:pt x="41" y="55"/>
                    </a:lnTo>
                    <a:lnTo>
                      <a:pt x="41" y="55"/>
                    </a:lnTo>
                    <a:lnTo>
                      <a:pt x="41" y="55"/>
                    </a:lnTo>
                    <a:lnTo>
                      <a:pt x="41"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2" y="55"/>
                    </a:lnTo>
                    <a:lnTo>
                      <a:pt x="43" y="55"/>
                    </a:lnTo>
                    <a:lnTo>
                      <a:pt x="43" y="55"/>
                    </a:lnTo>
                    <a:lnTo>
                      <a:pt x="43" y="55"/>
                    </a:lnTo>
                    <a:lnTo>
                      <a:pt x="43" y="55"/>
                    </a:lnTo>
                    <a:lnTo>
                      <a:pt x="43" y="55"/>
                    </a:lnTo>
                    <a:lnTo>
                      <a:pt x="43" y="55"/>
                    </a:lnTo>
                    <a:lnTo>
                      <a:pt x="43" y="54"/>
                    </a:lnTo>
                    <a:lnTo>
                      <a:pt x="43" y="55"/>
                    </a:lnTo>
                    <a:lnTo>
                      <a:pt x="44" y="55"/>
                    </a:lnTo>
                    <a:lnTo>
                      <a:pt x="44" y="55"/>
                    </a:lnTo>
                    <a:lnTo>
                      <a:pt x="44" y="54"/>
                    </a:lnTo>
                    <a:lnTo>
                      <a:pt x="44" y="55"/>
                    </a:lnTo>
                    <a:lnTo>
                      <a:pt x="44" y="55"/>
                    </a:lnTo>
                    <a:lnTo>
                      <a:pt x="44" y="55"/>
                    </a:lnTo>
                  </a:path>
                </a:pathLst>
              </a:custGeom>
              <a:noFill/>
              <a:ln w="0">
                <a:solidFill>
                  <a:srgbClr val="FFFF66"/>
                </a:solidFill>
                <a:prstDash val="solid"/>
                <a:round/>
                <a:headEnd/>
                <a:tailEnd/>
              </a:ln>
            </p:spPr>
            <p:txBody>
              <a:bodyPr/>
              <a:lstStyle/>
              <a:p>
                <a:endParaRPr lang="en-GB"/>
              </a:p>
            </p:txBody>
          </p:sp>
          <p:sp>
            <p:nvSpPr>
              <p:cNvPr id="214061" name="Freeform 45"/>
              <p:cNvSpPr>
                <a:spLocks/>
              </p:cNvSpPr>
              <p:nvPr/>
            </p:nvSpPr>
            <p:spPr bwMode="auto">
              <a:xfrm>
                <a:off x="-91" y="2406"/>
                <a:ext cx="350" cy="27"/>
              </a:xfrm>
              <a:custGeom>
                <a:avLst/>
                <a:gdLst/>
                <a:ahLst/>
                <a:cxnLst>
                  <a:cxn ang="0">
                    <a:pos x="1" y="1"/>
                  </a:cxn>
                  <a:cxn ang="0">
                    <a:pos x="2" y="1"/>
                  </a:cxn>
                  <a:cxn ang="0">
                    <a:pos x="3" y="2"/>
                  </a:cxn>
                  <a:cxn ang="0">
                    <a:pos x="3" y="2"/>
                  </a:cxn>
                  <a:cxn ang="0">
                    <a:pos x="4" y="2"/>
                  </a:cxn>
                  <a:cxn ang="0">
                    <a:pos x="5" y="2"/>
                  </a:cxn>
                  <a:cxn ang="0">
                    <a:pos x="6" y="2"/>
                  </a:cxn>
                  <a:cxn ang="0">
                    <a:pos x="6" y="2"/>
                  </a:cxn>
                  <a:cxn ang="0">
                    <a:pos x="7" y="2"/>
                  </a:cxn>
                  <a:cxn ang="0">
                    <a:pos x="7" y="2"/>
                  </a:cxn>
                  <a:cxn ang="0">
                    <a:pos x="9" y="2"/>
                  </a:cxn>
                  <a:cxn ang="0">
                    <a:pos x="10" y="2"/>
                  </a:cxn>
                  <a:cxn ang="0">
                    <a:pos x="11" y="2"/>
                  </a:cxn>
                  <a:cxn ang="0">
                    <a:pos x="12" y="2"/>
                  </a:cxn>
                  <a:cxn ang="0">
                    <a:pos x="13" y="3"/>
                  </a:cxn>
                  <a:cxn ang="0">
                    <a:pos x="13" y="2"/>
                  </a:cxn>
                  <a:cxn ang="0">
                    <a:pos x="13" y="2"/>
                  </a:cxn>
                  <a:cxn ang="0">
                    <a:pos x="14" y="2"/>
                  </a:cxn>
                  <a:cxn ang="0">
                    <a:pos x="15" y="2"/>
                  </a:cxn>
                  <a:cxn ang="0">
                    <a:pos x="15" y="2"/>
                  </a:cxn>
                  <a:cxn ang="0">
                    <a:pos x="16" y="2"/>
                  </a:cxn>
                  <a:cxn ang="0">
                    <a:pos x="16" y="2"/>
                  </a:cxn>
                  <a:cxn ang="0">
                    <a:pos x="17" y="2"/>
                  </a:cxn>
                  <a:cxn ang="0">
                    <a:pos x="18" y="2"/>
                  </a:cxn>
                  <a:cxn ang="0">
                    <a:pos x="18" y="2"/>
                  </a:cxn>
                  <a:cxn ang="0">
                    <a:pos x="19" y="2"/>
                  </a:cxn>
                  <a:cxn ang="0">
                    <a:pos x="19" y="2"/>
                  </a:cxn>
                  <a:cxn ang="0">
                    <a:pos x="20" y="0"/>
                  </a:cxn>
                  <a:cxn ang="0">
                    <a:pos x="21" y="0"/>
                  </a:cxn>
                  <a:cxn ang="0">
                    <a:pos x="22" y="2"/>
                  </a:cxn>
                  <a:cxn ang="0">
                    <a:pos x="22" y="2"/>
                  </a:cxn>
                  <a:cxn ang="0">
                    <a:pos x="23" y="1"/>
                  </a:cxn>
                  <a:cxn ang="0">
                    <a:pos x="24" y="2"/>
                  </a:cxn>
                  <a:cxn ang="0">
                    <a:pos x="24" y="2"/>
                  </a:cxn>
                  <a:cxn ang="0">
                    <a:pos x="25" y="2"/>
                  </a:cxn>
                  <a:cxn ang="0">
                    <a:pos x="26" y="2"/>
                  </a:cxn>
                  <a:cxn ang="0">
                    <a:pos x="27" y="2"/>
                  </a:cxn>
                  <a:cxn ang="0">
                    <a:pos x="30" y="2"/>
                  </a:cxn>
                  <a:cxn ang="0">
                    <a:pos x="30" y="2"/>
                  </a:cxn>
                  <a:cxn ang="0">
                    <a:pos x="31" y="2"/>
                  </a:cxn>
                  <a:cxn ang="0">
                    <a:pos x="31" y="2"/>
                  </a:cxn>
                  <a:cxn ang="0">
                    <a:pos x="31" y="2"/>
                  </a:cxn>
                  <a:cxn ang="0">
                    <a:pos x="32" y="2"/>
                  </a:cxn>
                  <a:cxn ang="0">
                    <a:pos x="32" y="2"/>
                  </a:cxn>
                  <a:cxn ang="0">
                    <a:pos x="33" y="2"/>
                  </a:cxn>
                  <a:cxn ang="0">
                    <a:pos x="34" y="2"/>
                  </a:cxn>
                  <a:cxn ang="0">
                    <a:pos x="35" y="2"/>
                  </a:cxn>
                  <a:cxn ang="0">
                    <a:pos x="35" y="2"/>
                  </a:cxn>
                  <a:cxn ang="0">
                    <a:pos x="36" y="2"/>
                  </a:cxn>
                  <a:cxn ang="0">
                    <a:pos x="37" y="2"/>
                  </a:cxn>
                  <a:cxn ang="0">
                    <a:pos x="37" y="2"/>
                  </a:cxn>
                  <a:cxn ang="0">
                    <a:pos x="38" y="2"/>
                  </a:cxn>
                  <a:cxn ang="0">
                    <a:pos x="40" y="2"/>
                  </a:cxn>
                  <a:cxn ang="0">
                    <a:pos x="40" y="2"/>
                  </a:cxn>
                  <a:cxn ang="0">
                    <a:pos x="40" y="2"/>
                  </a:cxn>
                  <a:cxn ang="0">
                    <a:pos x="42" y="2"/>
                  </a:cxn>
                  <a:cxn ang="0">
                    <a:pos x="42" y="1"/>
                  </a:cxn>
                  <a:cxn ang="0">
                    <a:pos x="43" y="2"/>
                  </a:cxn>
                  <a:cxn ang="0">
                    <a:pos x="43" y="1"/>
                  </a:cxn>
                  <a:cxn ang="0">
                    <a:pos x="44" y="2"/>
                  </a:cxn>
                </a:cxnLst>
                <a:rect l="0" t="0" r="r" b="b"/>
                <a:pathLst>
                  <a:path w="44" h="3">
                    <a:moveTo>
                      <a:pt x="0" y="2"/>
                    </a:moveTo>
                    <a:lnTo>
                      <a:pt x="0" y="2"/>
                    </a:lnTo>
                    <a:lnTo>
                      <a:pt x="0" y="2"/>
                    </a:lnTo>
                    <a:lnTo>
                      <a:pt x="0" y="2"/>
                    </a:lnTo>
                    <a:lnTo>
                      <a:pt x="0" y="2"/>
                    </a:lnTo>
                    <a:lnTo>
                      <a:pt x="0" y="1"/>
                    </a:lnTo>
                    <a:lnTo>
                      <a:pt x="1" y="1"/>
                    </a:lnTo>
                    <a:lnTo>
                      <a:pt x="1" y="2"/>
                    </a:lnTo>
                    <a:lnTo>
                      <a:pt x="1" y="1"/>
                    </a:lnTo>
                    <a:lnTo>
                      <a:pt x="1" y="1"/>
                    </a:lnTo>
                    <a:lnTo>
                      <a:pt x="1" y="2"/>
                    </a:lnTo>
                    <a:lnTo>
                      <a:pt x="2" y="1"/>
                    </a:lnTo>
                    <a:lnTo>
                      <a:pt x="2" y="1"/>
                    </a:lnTo>
                    <a:lnTo>
                      <a:pt x="2" y="0"/>
                    </a:lnTo>
                    <a:lnTo>
                      <a:pt x="2" y="1"/>
                    </a:lnTo>
                    <a:lnTo>
                      <a:pt x="2" y="0"/>
                    </a:lnTo>
                    <a:lnTo>
                      <a:pt x="2" y="1"/>
                    </a:lnTo>
                    <a:lnTo>
                      <a:pt x="2" y="1"/>
                    </a:lnTo>
                    <a:lnTo>
                      <a:pt x="2" y="2"/>
                    </a:lnTo>
                    <a:lnTo>
                      <a:pt x="2" y="1"/>
                    </a:lnTo>
                    <a:lnTo>
                      <a:pt x="2" y="2"/>
                    </a:lnTo>
                    <a:lnTo>
                      <a:pt x="3" y="2"/>
                    </a:lnTo>
                    <a:lnTo>
                      <a:pt x="3" y="2"/>
                    </a:lnTo>
                    <a:lnTo>
                      <a:pt x="3" y="2"/>
                    </a:lnTo>
                    <a:lnTo>
                      <a:pt x="3" y="2"/>
                    </a:lnTo>
                    <a:lnTo>
                      <a:pt x="3" y="0"/>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4" y="2"/>
                    </a:lnTo>
                    <a:lnTo>
                      <a:pt x="4" y="2"/>
                    </a:lnTo>
                    <a:lnTo>
                      <a:pt x="4" y="2"/>
                    </a:lnTo>
                    <a:lnTo>
                      <a:pt x="4" y="2"/>
                    </a:lnTo>
                    <a:lnTo>
                      <a:pt x="4" y="2"/>
                    </a:lnTo>
                    <a:lnTo>
                      <a:pt x="4" y="2"/>
                    </a:lnTo>
                    <a:lnTo>
                      <a:pt x="4" y="2"/>
                    </a:lnTo>
                    <a:lnTo>
                      <a:pt x="4"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7" y="2"/>
                    </a:lnTo>
                    <a:lnTo>
                      <a:pt x="7" y="2"/>
                    </a:lnTo>
                    <a:lnTo>
                      <a:pt x="7" y="2"/>
                    </a:lnTo>
                    <a:lnTo>
                      <a:pt x="7" y="2"/>
                    </a:lnTo>
                    <a:lnTo>
                      <a:pt x="7" y="2"/>
                    </a:lnTo>
                    <a:lnTo>
                      <a:pt x="7" y="2"/>
                    </a:lnTo>
                    <a:lnTo>
                      <a:pt x="7" y="2"/>
                    </a:lnTo>
                    <a:lnTo>
                      <a:pt x="7" y="1"/>
                    </a:lnTo>
                    <a:lnTo>
                      <a:pt x="7" y="2"/>
                    </a:lnTo>
                    <a:lnTo>
                      <a:pt x="7" y="2"/>
                    </a:lnTo>
                    <a:lnTo>
                      <a:pt x="7" y="1"/>
                    </a:lnTo>
                    <a:lnTo>
                      <a:pt x="7" y="2"/>
                    </a:lnTo>
                    <a:lnTo>
                      <a:pt x="7" y="1"/>
                    </a:lnTo>
                    <a:lnTo>
                      <a:pt x="7" y="1"/>
                    </a:lnTo>
                    <a:lnTo>
                      <a:pt x="7" y="2"/>
                    </a:lnTo>
                    <a:lnTo>
                      <a:pt x="8" y="2"/>
                    </a:lnTo>
                    <a:lnTo>
                      <a:pt x="8" y="1"/>
                    </a:lnTo>
                    <a:lnTo>
                      <a:pt x="8" y="2"/>
                    </a:lnTo>
                    <a:lnTo>
                      <a:pt x="8" y="2"/>
                    </a:lnTo>
                    <a:lnTo>
                      <a:pt x="8" y="2"/>
                    </a:lnTo>
                    <a:lnTo>
                      <a:pt x="8" y="2"/>
                    </a:lnTo>
                    <a:lnTo>
                      <a:pt x="8" y="2"/>
                    </a:lnTo>
                    <a:lnTo>
                      <a:pt x="8" y="2"/>
                    </a:lnTo>
                    <a:lnTo>
                      <a:pt x="8" y="2"/>
                    </a:lnTo>
                    <a:lnTo>
                      <a:pt x="9" y="2"/>
                    </a:lnTo>
                    <a:lnTo>
                      <a:pt x="9" y="2"/>
                    </a:lnTo>
                    <a:lnTo>
                      <a:pt x="9"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0" y="2"/>
                    </a:lnTo>
                    <a:lnTo>
                      <a:pt x="11" y="2"/>
                    </a:lnTo>
                    <a:lnTo>
                      <a:pt x="11" y="2"/>
                    </a:lnTo>
                    <a:lnTo>
                      <a:pt x="11" y="2"/>
                    </a:lnTo>
                    <a:lnTo>
                      <a:pt x="11" y="2"/>
                    </a:lnTo>
                    <a:lnTo>
                      <a:pt x="11" y="2"/>
                    </a:lnTo>
                    <a:lnTo>
                      <a:pt x="11" y="2"/>
                    </a:lnTo>
                    <a:lnTo>
                      <a:pt x="11" y="2"/>
                    </a:lnTo>
                    <a:lnTo>
                      <a:pt x="11"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3" y="2"/>
                    </a:lnTo>
                    <a:lnTo>
                      <a:pt x="13" y="3"/>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3"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7" y="3"/>
                    </a:lnTo>
                    <a:lnTo>
                      <a:pt x="17" y="2"/>
                    </a:lnTo>
                    <a:lnTo>
                      <a:pt x="17" y="2"/>
                    </a:lnTo>
                    <a:lnTo>
                      <a:pt x="17" y="2"/>
                    </a:lnTo>
                    <a:lnTo>
                      <a:pt x="17" y="2"/>
                    </a:lnTo>
                    <a:lnTo>
                      <a:pt x="17" y="2"/>
                    </a:lnTo>
                    <a:lnTo>
                      <a:pt x="17" y="2"/>
                    </a:lnTo>
                    <a:lnTo>
                      <a:pt x="17" y="2"/>
                    </a:lnTo>
                    <a:lnTo>
                      <a:pt x="17" y="2"/>
                    </a:lnTo>
                    <a:lnTo>
                      <a:pt x="17" y="2"/>
                    </a:lnTo>
                    <a:lnTo>
                      <a:pt x="17" y="2"/>
                    </a:lnTo>
                    <a:lnTo>
                      <a:pt x="17" y="2"/>
                    </a:lnTo>
                    <a:lnTo>
                      <a:pt x="17" y="2"/>
                    </a:lnTo>
                    <a:lnTo>
                      <a:pt x="17" y="2"/>
                    </a:lnTo>
                    <a:lnTo>
                      <a:pt x="17"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19" y="2"/>
                    </a:lnTo>
                    <a:lnTo>
                      <a:pt x="20" y="2"/>
                    </a:lnTo>
                    <a:lnTo>
                      <a:pt x="20" y="2"/>
                    </a:lnTo>
                    <a:lnTo>
                      <a:pt x="20" y="2"/>
                    </a:lnTo>
                    <a:cubicBezTo>
                      <a:pt x="20" y="2"/>
                      <a:pt x="20" y="1"/>
                      <a:pt x="20" y="0"/>
                    </a:cubicBezTo>
                    <a:lnTo>
                      <a:pt x="20" y="0"/>
                    </a:lnTo>
                    <a:lnTo>
                      <a:pt x="20" y="0"/>
                    </a:lnTo>
                    <a:lnTo>
                      <a:pt x="20" y="0"/>
                    </a:lnTo>
                    <a:lnTo>
                      <a:pt x="20" y="0"/>
                    </a:lnTo>
                    <a:lnTo>
                      <a:pt x="20" y="0"/>
                    </a:lnTo>
                    <a:lnTo>
                      <a:pt x="20" y="0"/>
                    </a:lnTo>
                    <a:lnTo>
                      <a:pt x="20" y="0"/>
                    </a:lnTo>
                    <a:lnTo>
                      <a:pt x="21" y="0"/>
                    </a:lnTo>
                    <a:lnTo>
                      <a:pt x="21" y="1"/>
                    </a:lnTo>
                    <a:lnTo>
                      <a:pt x="21" y="1"/>
                    </a:lnTo>
                    <a:lnTo>
                      <a:pt x="21" y="0"/>
                    </a:lnTo>
                    <a:lnTo>
                      <a:pt x="21" y="1"/>
                    </a:lnTo>
                    <a:lnTo>
                      <a:pt x="21" y="1"/>
                    </a:lnTo>
                    <a:lnTo>
                      <a:pt x="21" y="0"/>
                    </a:lnTo>
                    <a:lnTo>
                      <a:pt x="21" y="0"/>
                    </a:lnTo>
                    <a:lnTo>
                      <a:pt x="21" y="1"/>
                    </a:lnTo>
                    <a:lnTo>
                      <a:pt x="21" y="0"/>
                    </a:lnTo>
                    <a:lnTo>
                      <a:pt x="21" y="1"/>
                    </a:lnTo>
                    <a:lnTo>
                      <a:pt x="21" y="1"/>
                    </a:lnTo>
                    <a:lnTo>
                      <a:pt x="21" y="2"/>
                    </a:lnTo>
                    <a:lnTo>
                      <a:pt x="22" y="1"/>
                    </a:lnTo>
                    <a:lnTo>
                      <a:pt x="22" y="2"/>
                    </a:lnTo>
                    <a:lnTo>
                      <a:pt x="22" y="1"/>
                    </a:lnTo>
                    <a:lnTo>
                      <a:pt x="22" y="1"/>
                    </a:lnTo>
                    <a:lnTo>
                      <a:pt x="22" y="2"/>
                    </a:lnTo>
                    <a:lnTo>
                      <a:pt x="22" y="1"/>
                    </a:lnTo>
                    <a:lnTo>
                      <a:pt x="22" y="2"/>
                    </a:lnTo>
                    <a:lnTo>
                      <a:pt x="22" y="1"/>
                    </a:lnTo>
                    <a:lnTo>
                      <a:pt x="22" y="2"/>
                    </a:lnTo>
                    <a:lnTo>
                      <a:pt x="22" y="1"/>
                    </a:lnTo>
                    <a:lnTo>
                      <a:pt x="22" y="2"/>
                    </a:lnTo>
                    <a:lnTo>
                      <a:pt x="22" y="1"/>
                    </a:lnTo>
                    <a:lnTo>
                      <a:pt x="22" y="2"/>
                    </a:lnTo>
                    <a:lnTo>
                      <a:pt x="22" y="1"/>
                    </a:lnTo>
                    <a:lnTo>
                      <a:pt x="22" y="2"/>
                    </a:lnTo>
                    <a:lnTo>
                      <a:pt x="22" y="2"/>
                    </a:lnTo>
                    <a:lnTo>
                      <a:pt x="22" y="1"/>
                    </a:lnTo>
                    <a:lnTo>
                      <a:pt x="22" y="2"/>
                    </a:lnTo>
                    <a:lnTo>
                      <a:pt x="23" y="2"/>
                    </a:lnTo>
                    <a:lnTo>
                      <a:pt x="23" y="2"/>
                    </a:lnTo>
                    <a:lnTo>
                      <a:pt x="23" y="2"/>
                    </a:lnTo>
                    <a:lnTo>
                      <a:pt x="23" y="2"/>
                    </a:lnTo>
                    <a:lnTo>
                      <a:pt x="23" y="2"/>
                    </a:lnTo>
                    <a:lnTo>
                      <a:pt x="23" y="2"/>
                    </a:lnTo>
                    <a:lnTo>
                      <a:pt x="23" y="1"/>
                    </a:lnTo>
                    <a:lnTo>
                      <a:pt x="23" y="2"/>
                    </a:lnTo>
                    <a:lnTo>
                      <a:pt x="23" y="1"/>
                    </a:lnTo>
                    <a:lnTo>
                      <a:pt x="23" y="2"/>
                    </a:lnTo>
                    <a:lnTo>
                      <a:pt x="23" y="1"/>
                    </a:lnTo>
                    <a:lnTo>
                      <a:pt x="23" y="1"/>
                    </a:lnTo>
                    <a:lnTo>
                      <a:pt x="23" y="2"/>
                    </a:lnTo>
                    <a:lnTo>
                      <a:pt x="24" y="2"/>
                    </a:lnTo>
                    <a:lnTo>
                      <a:pt x="24" y="2"/>
                    </a:lnTo>
                    <a:lnTo>
                      <a:pt x="24" y="2"/>
                    </a:lnTo>
                    <a:lnTo>
                      <a:pt x="24" y="2"/>
                    </a:lnTo>
                    <a:lnTo>
                      <a:pt x="24" y="2"/>
                    </a:lnTo>
                    <a:lnTo>
                      <a:pt x="24" y="2"/>
                    </a:lnTo>
                    <a:lnTo>
                      <a:pt x="24" y="2"/>
                    </a:lnTo>
                    <a:lnTo>
                      <a:pt x="24" y="2"/>
                    </a:lnTo>
                    <a:lnTo>
                      <a:pt x="24" y="2"/>
                    </a:lnTo>
                    <a:lnTo>
                      <a:pt x="24" y="2"/>
                    </a:lnTo>
                    <a:lnTo>
                      <a:pt x="24" y="2"/>
                    </a:lnTo>
                    <a:lnTo>
                      <a:pt x="24" y="2"/>
                    </a:lnTo>
                    <a:lnTo>
                      <a:pt x="24" y="2"/>
                    </a:lnTo>
                    <a:lnTo>
                      <a:pt x="24" y="2"/>
                    </a:lnTo>
                    <a:lnTo>
                      <a:pt x="24" y="2"/>
                    </a:lnTo>
                    <a:lnTo>
                      <a:pt x="24" y="2"/>
                    </a:lnTo>
                    <a:lnTo>
                      <a:pt x="24" y="2"/>
                    </a:lnTo>
                    <a:lnTo>
                      <a:pt x="24" y="2"/>
                    </a:lnTo>
                    <a:lnTo>
                      <a:pt x="25" y="2"/>
                    </a:lnTo>
                    <a:lnTo>
                      <a:pt x="25" y="2"/>
                    </a:lnTo>
                    <a:lnTo>
                      <a:pt x="25" y="2"/>
                    </a:lnTo>
                    <a:lnTo>
                      <a:pt x="25" y="2"/>
                    </a:lnTo>
                    <a:lnTo>
                      <a:pt x="25" y="2"/>
                    </a:lnTo>
                    <a:lnTo>
                      <a:pt x="25" y="2"/>
                    </a:lnTo>
                    <a:lnTo>
                      <a:pt x="25"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1"/>
                    </a:lnTo>
                    <a:lnTo>
                      <a:pt x="27" y="1"/>
                    </a:lnTo>
                    <a:lnTo>
                      <a:pt x="27" y="2"/>
                    </a:lnTo>
                    <a:lnTo>
                      <a:pt x="27" y="1"/>
                    </a:lnTo>
                    <a:lnTo>
                      <a:pt x="27" y="2"/>
                    </a:lnTo>
                    <a:lnTo>
                      <a:pt x="27" y="1"/>
                    </a:lnTo>
                    <a:lnTo>
                      <a:pt x="27" y="2"/>
                    </a:lnTo>
                    <a:lnTo>
                      <a:pt x="27" y="1"/>
                    </a:lnTo>
                    <a:lnTo>
                      <a:pt x="27" y="2"/>
                    </a:lnTo>
                    <a:lnTo>
                      <a:pt x="27" y="2"/>
                    </a:lnTo>
                    <a:lnTo>
                      <a:pt x="27" y="2"/>
                    </a:lnTo>
                    <a:lnTo>
                      <a:pt x="27" y="2"/>
                    </a:lnTo>
                    <a:lnTo>
                      <a:pt x="30" y="2"/>
                    </a:lnTo>
                    <a:lnTo>
                      <a:pt x="30" y="2"/>
                    </a:lnTo>
                    <a:lnTo>
                      <a:pt x="30" y="2"/>
                    </a:lnTo>
                    <a:lnTo>
                      <a:pt x="30" y="2"/>
                    </a:lnTo>
                    <a:lnTo>
                      <a:pt x="30" y="2"/>
                    </a:lnTo>
                    <a:lnTo>
                      <a:pt x="30" y="2"/>
                    </a:lnTo>
                    <a:lnTo>
                      <a:pt x="30" y="2"/>
                    </a:lnTo>
                    <a:lnTo>
                      <a:pt x="30" y="2"/>
                    </a:lnTo>
                    <a:lnTo>
                      <a:pt x="30" y="2"/>
                    </a:lnTo>
                    <a:lnTo>
                      <a:pt x="30" y="2"/>
                    </a:lnTo>
                    <a:lnTo>
                      <a:pt x="30" y="2"/>
                    </a:lnTo>
                    <a:lnTo>
                      <a:pt x="30" y="2"/>
                    </a:lnTo>
                    <a:lnTo>
                      <a:pt x="30" y="2"/>
                    </a:lnTo>
                    <a:lnTo>
                      <a:pt x="30" y="2"/>
                    </a:lnTo>
                    <a:lnTo>
                      <a:pt x="30" y="2"/>
                    </a:lnTo>
                    <a:lnTo>
                      <a:pt x="30" y="2"/>
                    </a:lnTo>
                    <a:lnTo>
                      <a:pt x="30" y="2"/>
                    </a:lnTo>
                    <a:lnTo>
                      <a:pt x="30" y="2"/>
                    </a:lnTo>
                    <a:lnTo>
                      <a:pt x="30" y="2"/>
                    </a:lnTo>
                    <a:lnTo>
                      <a:pt x="30" y="2"/>
                    </a:lnTo>
                    <a:lnTo>
                      <a:pt x="30" y="2"/>
                    </a:lnTo>
                    <a:lnTo>
                      <a:pt x="30"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1"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4" y="2"/>
                    </a:lnTo>
                    <a:lnTo>
                      <a:pt x="34" y="2"/>
                    </a:lnTo>
                    <a:lnTo>
                      <a:pt x="34" y="2"/>
                    </a:lnTo>
                    <a:lnTo>
                      <a:pt x="34" y="2"/>
                    </a:lnTo>
                    <a:lnTo>
                      <a:pt x="34" y="2"/>
                    </a:lnTo>
                    <a:lnTo>
                      <a:pt x="34"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6" y="2"/>
                    </a:lnTo>
                    <a:lnTo>
                      <a:pt x="36" y="2"/>
                    </a:lnTo>
                    <a:lnTo>
                      <a:pt x="36" y="2"/>
                    </a:lnTo>
                    <a:lnTo>
                      <a:pt x="36" y="2"/>
                    </a:lnTo>
                    <a:lnTo>
                      <a:pt x="36" y="2"/>
                    </a:lnTo>
                    <a:lnTo>
                      <a:pt x="36" y="2"/>
                    </a:lnTo>
                    <a:lnTo>
                      <a:pt x="36" y="2"/>
                    </a:lnTo>
                    <a:lnTo>
                      <a:pt x="36" y="2"/>
                    </a:lnTo>
                    <a:lnTo>
                      <a:pt x="36" y="1"/>
                    </a:lnTo>
                    <a:lnTo>
                      <a:pt x="36"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7" y="2"/>
                    </a:lnTo>
                    <a:lnTo>
                      <a:pt x="38" y="2"/>
                    </a:lnTo>
                    <a:lnTo>
                      <a:pt x="38" y="2"/>
                    </a:lnTo>
                    <a:lnTo>
                      <a:pt x="38" y="2"/>
                    </a:lnTo>
                    <a:lnTo>
                      <a:pt x="38" y="2"/>
                    </a:lnTo>
                    <a:lnTo>
                      <a:pt x="38" y="2"/>
                    </a:lnTo>
                    <a:lnTo>
                      <a:pt x="38" y="2"/>
                    </a:lnTo>
                    <a:lnTo>
                      <a:pt x="38" y="2"/>
                    </a:lnTo>
                    <a:lnTo>
                      <a:pt x="38" y="2"/>
                    </a:lnTo>
                    <a:lnTo>
                      <a:pt x="38" y="2"/>
                    </a:lnTo>
                    <a:lnTo>
                      <a:pt x="38" y="1"/>
                    </a:lnTo>
                    <a:lnTo>
                      <a:pt x="38" y="2"/>
                    </a:lnTo>
                    <a:lnTo>
                      <a:pt x="39" y="2"/>
                    </a:lnTo>
                    <a:lnTo>
                      <a:pt x="39" y="1"/>
                    </a:lnTo>
                    <a:lnTo>
                      <a:pt x="39" y="2"/>
                    </a:lnTo>
                    <a:lnTo>
                      <a:pt x="39" y="2"/>
                    </a:lnTo>
                    <a:lnTo>
                      <a:pt x="39" y="2"/>
                    </a:lnTo>
                    <a:lnTo>
                      <a:pt x="39"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1" y="2"/>
                    </a:lnTo>
                    <a:lnTo>
                      <a:pt x="41" y="2"/>
                    </a:lnTo>
                    <a:lnTo>
                      <a:pt x="41" y="2"/>
                    </a:lnTo>
                    <a:lnTo>
                      <a:pt x="42" y="2"/>
                    </a:lnTo>
                    <a:lnTo>
                      <a:pt x="42" y="1"/>
                    </a:lnTo>
                    <a:lnTo>
                      <a:pt x="42" y="2"/>
                    </a:lnTo>
                    <a:lnTo>
                      <a:pt x="42" y="2"/>
                    </a:lnTo>
                    <a:lnTo>
                      <a:pt x="42" y="1"/>
                    </a:lnTo>
                    <a:lnTo>
                      <a:pt x="42" y="2"/>
                    </a:lnTo>
                    <a:lnTo>
                      <a:pt x="42" y="1"/>
                    </a:lnTo>
                    <a:lnTo>
                      <a:pt x="42" y="2"/>
                    </a:lnTo>
                    <a:lnTo>
                      <a:pt x="42" y="1"/>
                    </a:lnTo>
                    <a:lnTo>
                      <a:pt x="42" y="2"/>
                    </a:lnTo>
                    <a:lnTo>
                      <a:pt x="42" y="2"/>
                    </a:lnTo>
                    <a:lnTo>
                      <a:pt x="42" y="1"/>
                    </a:lnTo>
                    <a:lnTo>
                      <a:pt x="42" y="1"/>
                    </a:lnTo>
                    <a:lnTo>
                      <a:pt x="42" y="2"/>
                    </a:lnTo>
                    <a:lnTo>
                      <a:pt x="42" y="1"/>
                    </a:lnTo>
                    <a:lnTo>
                      <a:pt x="42" y="2"/>
                    </a:lnTo>
                    <a:lnTo>
                      <a:pt x="42" y="2"/>
                    </a:lnTo>
                    <a:lnTo>
                      <a:pt x="42" y="1"/>
                    </a:lnTo>
                    <a:lnTo>
                      <a:pt x="42" y="2"/>
                    </a:lnTo>
                    <a:lnTo>
                      <a:pt x="42" y="1"/>
                    </a:lnTo>
                    <a:lnTo>
                      <a:pt x="43" y="2"/>
                    </a:lnTo>
                    <a:lnTo>
                      <a:pt x="43" y="1"/>
                    </a:lnTo>
                    <a:lnTo>
                      <a:pt x="43" y="2"/>
                    </a:lnTo>
                    <a:lnTo>
                      <a:pt x="43" y="1"/>
                    </a:lnTo>
                    <a:lnTo>
                      <a:pt x="43" y="2"/>
                    </a:lnTo>
                    <a:lnTo>
                      <a:pt x="43" y="2"/>
                    </a:lnTo>
                    <a:lnTo>
                      <a:pt x="43" y="1"/>
                    </a:lnTo>
                    <a:lnTo>
                      <a:pt x="43" y="2"/>
                    </a:lnTo>
                    <a:lnTo>
                      <a:pt x="43" y="2"/>
                    </a:lnTo>
                    <a:lnTo>
                      <a:pt x="43" y="1"/>
                    </a:lnTo>
                    <a:lnTo>
                      <a:pt x="43" y="2"/>
                    </a:lnTo>
                    <a:lnTo>
                      <a:pt x="43" y="1"/>
                    </a:lnTo>
                    <a:lnTo>
                      <a:pt x="43" y="1"/>
                    </a:lnTo>
                    <a:lnTo>
                      <a:pt x="43" y="2"/>
                    </a:lnTo>
                    <a:lnTo>
                      <a:pt x="43" y="1"/>
                    </a:lnTo>
                    <a:lnTo>
                      <a:pt x="43" y="2"/>
                    </a:lnTo>
                    <a:lnTo>
                      <a:pt x="43" y="1"/>
                    </a:lnTo>
                    <a:lnTo>
                      <a:pt x="43" y="2"/>
                    </a:lnTo>
                    <a:lnTo>
                      <a:pt x="43" y="1"/>
                    </a:lnTo>
                    <a:lnTo>
                      <a:pt x="43" y="2"/>
                    </a:lnTo>
                    <a:lnTo>
                      <a:pt x="43" y="1"/>
                    </a:lnTo>
                    <a:lnTo>
                      <a:pt x="44" y="1"/>
                    </a:lnTo>
                    <a:lnTo>
                      <a:pt x="44" y="2"/>
                    </a:lnTo>
                    <a:lnTo>
                      <a:pt x="44" y="1"/>
                    </a:lnTo>
                  </a:path>
                </a:pathLst>
              </a:custGeom>
              <a:noFill/>
              <a:ln w="0">
                <a:solidFill>
                  <a:srgbClr val="FFFF66"/>
                </a:solidFill>
                <a:prstDash val="solid"/>
                <a:round/>
                <a:headEnd/>
                <a:tailEnd/>
              </a:ln>
            </p:spPr>
            <p:txBody>
              <a:bodyPr/>
              <a:lstStyle/>
              <a:p>
                <a:endParaRPr lang="en-GB"/>
              </a:p>
            </p:txBody>
          </p:sp>
          <p:sp>
            <p:nvSpPr>
              <p:cNvPr id="214062" name="Freeform 46"/>
              <p:cNvSpPr>
                <a:spLocks/>
              </p:cNvSpPr>
              <p:nvPr/>
            </p:nvSpPr>
            <p:spPr bwMode="auto">
              <a:xfrm>
                <a:off x="259" y="2045"/>
                <a:ext cx="360" cy="406"/>
              </a:xfrm>
              <a:custGeom>
                <a:avLst/>
                <a:gdLst/>
                <a:ahLst/>
                <a:cxnLst>
                  <a:cxn ang="0">
                    <a:pos x="0" y="41"/>
                  </a:cxn>
                  <a:cxn ang="0">
                    <a:pos x="1" y="41"/>
                  </a:cxn>
                  <a:cxn ang="0">
                    <a:pos x="2" y="41"/>
                  </a:cxn>
                  <a:cxn ang="0">
                    <a:pos x="2" y="42"/>
                  </a:cxn>
                  <a:cxn ang="0">
                    <a:pos x="3" y="42"/>
                  </a:cxn>
                  <a:cxn ang="0">
                    <a:pos x="4" y="38"/>
                  </a:cxn>
                  <a:cxn ang="0">
                    <a:pos x="5" y="40"/>
                  </a:cxn>
                  <a:cxn ang="0">
                    <a:pos x="5" y="41"/>
                  </a:cxn>
                  <a:cxn ang="0">
                    <a:pos x="7" y="41"/>
                  </a:cxn>
                  <a:cxn ang="0">
                    <a:pos x="8" y="42"/>
                  </a:cxn>
                  <a:cxn ang="0">
                    <a:pos x="8" y="42"/>
                  </a:cxn>
                  <a:cxn ang="0">
                    <a:pos x="9" y="40"/>
                  </a:cxn>
                  <a:cxn ang="0">
                    <a:pos x="9" y="40"/>
                  </a:cxn>
                  <a:cxn ang="0">
                    <a:pos x="10" y="41"/>
                  </a:cxn>
                  <a:cxn ang="0">
                    <a:pos x="10" y="42"/>
                  </a:cxn>
                  <a:cxn ang="0">
                    <a:pos x="11" y="41"/>
                  </a:cxn>
                  <a:cxn ang="0">
                    <a:pos x="12" y="40"/>
                  </a:cxn>
                  <a:cxn ang="0">
                    <a:pos x="12" y="42"/>
                  </a:cxn>
                  <a:cxn ang="0">
                    <a:pos x="13" y="41"/>
                  </a:cxn>
                  <a:cxn ang="0">
                    <a:pos x="14" y="41"/>
                  </a:cxn>
                  <a:cxn ang="0">
                    <a:pos x="15" y="41"/>
                  </a:cxn>
                  <a:cxn ang="0">
                    <a:pos x="15" y="40"/>
                  </a:cxn>
                  <a:cxn ang="0">
                    <a:pos x="16" y="33"/>
                  </a:cxn>
                  <a:cxn ang="0">
                    <a:pos x="16" y="29"/>
                  </a:cxn>
                  <a:cxn ang="0">
                    <a:pos x="17" y="24"/>
                  </a:cxn>
                  <a:cxn ang="0">
                    <a:pos x="17" y="22"/>
                  </a:cxn>
                  <a:cxn ang="0">
                    <a:pos x="18" y="20"/>
                  </a:cxn>
                  <a:cxn ang="0">
                    <a:pos x="19" y="18"/>
                  </a:cxn>
                  <a:cxn ang="0">
                    <a:pos x="19" y="14"/>
                  </a:cxn>
                  <a:cxn ang="0">
                    <a:pos x="20" y="13"/>
                  </a:cxn>
                  <a:cxn ang="0">
                    <a:pos x="21" y="12"/>
                  </a:cxn>
                  <a:cxn ang="0">
                    <a:pos x="21" y="10"/>
                  </a:cxn>
                  <a:cxn ang="0">
                    <a:pos x="22" y="8"/>
                  </a:cxn>
                  <a:cxn ang="0">
                    <a:pos x="23" y="8"/>
                  </a:cxn>
                  <a:cxn ang="0">
                    <a:pos x="24" y="7"/>
                  </a:cxn>
                  <a:cxn ang="0">
                    <a:pos x="24" y="5"/>
                  </a:cxn>
                  <a:cxn ang="0">
                    <a:pos x="25" y="5"/>
                  </a:cxn>
                  <a:cxn ang="0">
                    <a:pos x="25" y="5"/>
                  </a:cxn>
                  <a:cxn ang="0">
                    <a:pos x="26" y="3"/>
                  </a:cxn>
                  <a:cxn ang="0">
                    <a:pos x="27" y="2"/>
                  </a:cxn>
                  <a:cxn ang="0">
                    <a:pos x="27" y="2"/>
                  </a:cxn>
                  <a:cxn ang="0">
                    <a:pos x="28" y="2"/>
                  </a:cxn>
                  <a:cxn ang="0">
                    <a:pos x="28" y="2"/>
                  </a:cxn>
                  <a:cxn ang="0">
                    <a:pos x="29" y="1"/>
                  </a:cxn>
                  <a:cxn ang="0">
                    <a:pos x="30" y="2"/>
                  </a:cxn>
                  <a:cxn ang="0">
                    <a:pos x="31" y="2"/>
                  </a:cxn>
                  <a:cxn ang="0">
                    <a:pos x="31" y="2"/>
                  </a:cxn>
                  <a:cxn ang="0">
                    <a:pos x="32" y="2"/>
                  </a:cxn>
                  <a:cxn ang="0">
                    <a:pos x="33" y="2"/>
                  </a:cxn>
                  <a:cxn ang="0">
                    <a:pos x="34" y="2"/>
                  </a:cxn>
                  <a:cxn ang="0">
                    <a:pos x="34" y="2"/>
                  </a:cxn>
                  <a:cxn ang="0">
                    <a:pos x="35" y="2"/>
                  </a:cxn>
                  <a:cxn ang="0">
                    <a:pos x="36" y="1"/>
                  </a:cxn>
                  <a:cxn ang="0">
                    <a:pos x="37" y="1"/>
                  </a:cxn>
                  <a:cxn ang="0">
                    <a:pos x="38" y="1"/>
                  </a:cxn>
                  <a:cxn ang="0">
                    <a:pos x="39" y="1"/>
                  </a:cxn>
                  <a:cxn ang="0">
                    <a:pos x="39" y="0"/>
                  </a:cxn>
                  <a:cxn ang="0">
                    <a:pos x="40" y="2"/>
                  </a:cxn>
                  <a:cxn ang="0">
                    <a:pos x="41" y="1"/>
                  </a:cxn>
                  <a:cxn ang="0">
                    <a:pos x="42" y="0"/>
                  </a:cxn>
                  <a:cxn ang="0">
                    <a:pos x="43" y="1"/>
                  </a:cxn>
                  <a:cxn ang="0">
                    <a:pos x="43" y="0"/>
                  </a:cxn>
                  <a:cxn ang="0">
                    <a:pos x="44" y="0"/>
                  </a:cxn>
                </a:cxnLst>
                <a:rect l="0" t="0" r="r" b="b"/>
                <a:pathLst>
                  <a:path w="45" h="45">
                    <a:moveTo>
                      <a:pt x="0" y="41"/>
                    </a:moveTo>
                    <a:lnTo>
                      <a:pt x="0" y="42"/>
                    </a:lnTo>
                    <a:lnTo>
                      <a:pt x="0" y="41"/>
                    </a:lnTo>
                    <a:lnTo>
                      <a:pt x="0" y="42"/>
                    </a:lnTo>
                    <a:lnTo>
                      <a:pt x="0" y="41"/>
                    </a:lnTo>
                    <a:lnTo>
                      <a:pt x="0" y="42"/>
                    </a:lnTo>
                    <a:lnTo>
                      <a:pt x="0" y="42"/>
                    </a:lnTo>
                    <a:lnTo>
                      <a:pt x="0" y="41"/>
                    </a:lnTo>
                    <a:lnTo>
                      <a:pt x="0" y="42"/>
                    </a:lnTo>
                    <a:lnTo>
                      <a:pt x="0" y="41"/>
                    </a:lnTo>
                    <a:lnTo>
                      <a:pt x="0" y="41"/>
                    </a:lnTo>
                    <a:lnTo>
                      <a:pt x="0" y="42"/>
                    </a:lnTo>
                    <a:lnTo>
                      <a:pt x="0" y="42"/>
                    </a:lnTo>
                    <a:lnTo>
                      <a:pt x="0" y="42"/>
                    </a:lnTo>
                    <a:lnTo>
                      <a:pt x="0" y="42"/>
                    </a:lnTo>
                    <a:lnTo>
                      <a:pt x="1" y="42"/>
                    </a:lnTo>
                    <a:lnTo>
                      <a:pt x="1" y="42"/>
                    </a:lnTo>
                    <a:lnTo>
                      <a:pt x="1" y="42"/>
                    </a:lnTo>
                    <a:lnTo>
                      <a:pt x="1" y="42"/>
                    </a:lnTo>
                    <a:lnTo>
                      <a:pt x="1" y="42"/>
                    </a:lnTo>
                    <a:lnTo>
                      <a:pt x="1" y="42"/>
                    </a:lnTo>
                    <a:lnTo>
                      <a:pt x="1" y="41"/>
                    </a:lnTo>
                    <a:lnTo>
                      <a:pt x="1" y="42"/>
                    </a:lnTo>
                    <a:lnTo>
                      <a:pt x="1" y="42"/>
                    </a:lnTo>
                    <a:lnTo>
                      <a:pt x="1" y="42"/>
                    </a:lnTo>
                    <a:lnTo>
                      <a:pt x="1" y="41"/>
                    </a:lnTo>
                    <a:lnTo>
                      <a:pt x="1" y="42"/>
                    </a:lnTo>
                    <a:lnTo>
                      <a:pt x="1" y="42"/>
                    </a:lnTo>
                    <a:lnTo>
                      <a:pt x="1" y="41"/>
                    </a:lnTo>
                    <a:lnTo>
                      <a:pt x="1" y="42"/>
                    </a:lnTo>
                    <a:lnTo>
                      <a:pt x="2" y="41"/>
                    </a:lnTo>
                    <a:lnTo>
                      <a:pt x="2" y="42"/>
                    </a:lnTo>
                    <a:lnTo>
                      <a:pt x="2" y="41"/>
                    </a:lnTo>
                    <a:lnTo>
                      <a:pt x="2" y="41"/>
                    </a:lnTo>
                    <a:lnTo>
                      <a:pt x="2" y="41"/>
                    </a:lnTo>
                    <a:lnTo>
                      <a:pt x="2" y="42"/>
                    </a:lnTo>
                    <a:lnTo>
                      <a:pt x="2" y="41"/>
                    </a:lnTo>
                    <a:lnTo>
                      <a:pt x="2" y="42"/>
                    </a:lnTo>
                    <a:lnTo>
                      <a:pt x="2" y="41"/>
                    </a:lnTo>
                    <a:lnTo>
                      <a:pt x="2" y="42"/>
                    </a:lnTo>
                    <a:lnTo>
                      <a:pt x="2" y="42"/>
                    </a:lnTo>
                    <a:lnTo>
                      <a:pt x="2" y="41"/>
                    </a:lnTo>
                    <a:lnTo>
                      <a:pt x="2" y="41"/>
                    </a:lnTo>
                    <a:lnTo>
                      <a:pt x="2" y="42"/>
                    </a:lnTo>
                    <a:lnTo>
                      <a:pt x="2" y="42"/>
                    </a:lnTo>
                    <a:lnTo>
                      <a:pt x="3" y="41"/>
                    </a:lnTo>
                    <a:lnTo>
                      <a:pt x="3" y="42"/>
                    </a:lnTo>
                    <a:lnTo>
                      <a:pt x="3" y="42"/>
                    </a:lnTo>
                    <a:lnTo>
                      <a:pt x="3" y="42"/>
                    </a:lnTo>
                    <a:lnTo>
                      <a:pt x="3" y="42"/>
                    </a:lnTo>
                    <a:lnTo>
                      <a:pt x="3" y="41"/>
                    </a:lnTo>
                    <a:lnTo>
                      <a:pt x="3" y="42"/>
                    </a:lnTo>
                    <a:lnTo>
                      <a:pt x="3" y="42"/>
                    </a:lnTo>
                    <a:lnTo>
                      <a:pt x="3" y="42"/>
                    </a:lnTo>
                    <a:lnTo>
                      <a:pt x="3" y="42"/>
                    </a:lnTo>
                    <a:lnTo>
                      <a:pt x="3" y="41"/>
                    </a:lnTo>
                    <a:lnTo>
                      <a:pt x="3" y="40"/>
                    </a:lnTo>
                    <a:lnTo>
                      <a:pt x="4" y="40"/>
                    </a:lnTo>
                    <a:lnTo>
                      <a:pt x="4" y="39"/>
                    </a:lnTo>
                    <a:lnTo>
                      <a:pt x="4" y="38"/>
                    </a:lnTo>
                    <a:lnTo>
                      <a:pt x="4" y="38"/>
                    </a:lnTo>
                    <a:lnTo>
                      <a:pt x="4" y="39"/>
                    </a:lnTo>
                    <a:lnTo>
                      <a:pt x="4" y="38"/>
                    </a:lnTo>
                    <a:lnTo>
                      <a:pt x="4" y="38"/>
                    </a:lnTo>
                    <a:lnTo>
                      <a:pt x="4" y="39"/>
                    </a:lnTo>
                    <a:lnTo>
                      <a:pt x="4" y="38"/>
                    </a:lnTo>
                    <a:lnTo>
                      <a:pt x="4" y="39"/>
                    </a:lnTo>
                    <a:lnTo>
                      <a:pt x="4" y="38"/>
                    </a:lnTo>
                    <a:lnTo>
                      <a:pt x="4" y="39"/>
                    </a:lnTo>
                    <a:lnTo>
                      <a:pt x="4" y="39"/>
                    </a:lnTo>
                    <a:lnTo>
                      <a:pt x="4" y="39"/>
                    </a:lnTo>
                    <a:lnTo>
                      <a:pt x="4" y="40"/>
                    </a:lnTo>
                    <a:lnTo>
                      <a:pt x="4" y="39"/>
                    </a:lnTo>
                    <a:lnTo>
                      <a:pt x="5" y="40"/>
                    </a:lnTo>
                    <a:lnTo>
                      <a:pt x="5" y="40"/>
                    </a:lnTo>
                    <a:lnTo>
                      <a:pt x="5" y="40"/>
                    </a:lnTo>
                    <a:lnTo>
                      <a:pt x="5" y="40"/>
                    </a:lnTo>
                    <a:lnTo>
                      <a:pt x="5" y="40"/>
                    </a:lnTo>
                    <a:lnTo>
                      <a:pt x="5" y="40"/>
                    </a:lnTo>
                    <a:lnTo>
                      <a:pt x="5" y="40"/>
                    </a:lnTo>
                    <a:lnTo>
                      <a:pt x="5" y="40"/>
                    </a:lnTo>
                    <a:lnTo>
                      <a:pt x="5" y="40"/>
                    </a:lnTo>
                    <a:lnTo>
                      <a:pt x="5" y="40"/>
                    </a:lnTo>
                    <a:lnTo>
                      <a:pt x="5" y="41"/>
                    </a:lnTo>
                    <a:lnTo>
                      <a:pt x="5" y="40"/>
                    </a:lnTo>
                    <a:lnTo>
                      <a:pt x="5" y="41"/>
                    </a:lnTo>
                    <a:lnTo>
                      <a:pt x="5" y="40"/>
                    </a:lnTo>
                    <a:lnTo>
                      <a:pt x="5" y="41"/>
                    </a:lnTo>
                    <a:lnTo>
                      <a:pt x="6" y="41"/>
                    </a:lnTo>
                    <a:lnTo>
                      <a:pt x="6" y="40"/>
                    </a:lnTo>
                    <a:lnTo>
                      <a:pt x="6" y="41"/>
                    </a:lnTo>
                    <a:lnTo>
                      <a:pt x="6" y="41"/>
                    </a:lnTo>
                    <a:lnTo>
                      <a:pt x="6" y="41"/>
                    </a:lnTo>
                    <a:lnTo>
                      <a:pt x="6" y="42"/>
                    </a:lnTo>
                    <a:lnTo>
                      <a:pt x="6" y="41"/>
                    </a:lnTo>
                    <a:lnTo>
                      <a:pt x="6" y="41"/>
                    </a:lnTo>
                    <a:lnTo>
                      <a:pt x="6" y="41"/>
                    </a:lnTo>
                    <a:lnTo>
                      <a:pt x="7" y="41"/>
                    </a:lnTo>
                    <a:lnTo>
                      <a:pt x="7" y="41"/>
                    </a:lnTo>
                    <a:lnTo>
                      <a:pt x="7" y="42"/>
                    </a:lnTo>
                    <a:lnTo>
                      <a:pt x="7" y="41"/>
                    </a:lnTo>
                    <a:lnTo>
                      <a:pt x="7" y="41"/>
                    </a:lnTo>
                    <a:lnTo>
                      <a:pt x="7" y="41"/>
                    </a:lnTo>
                    <a:lnTo>
                      <a:pt x="7" y="41"/>
                    </a:lnTo>
                    <a:lnTo>
                      <a:pt x="7" y="41"/>
                    </a:lnTo>
                    <a:lnTo>
                      <a:pt x="7" y="42"/>
                    </a:lnTo>
                    <a:lnTo>
                      <a:pt x="7" y="41"/>
                    </a:lnTo>
                    <a:lnTo>
                      <a:pt x="8" y="42"/>
                    </a:lnTo>
                    <a:lnTo>
                      <a:pt x="8" y="41"/>
                    </a:lnTo>
                    <a:lnTo>
                      <a:pt x="8" y="42"/>
                    </a:lnTo>
                    <a:lnTo>
                      <a:pt x="8" y="41"/>
                    </a:lnTo>
                    <a:lnTo>
                      <a:pt x="8" y="42"/>
                    </a:lnTo>
                    <a:lnTo>
                      <a:pt x="8" y="41"/>
                    </a:lnTo>
                    <a:lnTo>
                      <a:pt x="8" y="42"/>
                    </a:lnTo>
                    <a:lnTo>
                      <a:pt x="8" y="41"/>
                    </a:lnTo>
                    <a:lnTo>
                      <a:pt x="8" y="41"/>
                    </a:lnTo>
                    <a:lnTo>
                      <a:pt x="8" y="42"/>
                    </a:lnTo>
                    <a:lnTo>
                      <a:pt x="8" y="42"/>
                    </a:lnTo>
                    <a:lnTo>
                      <a:pt x="8" y="42"/>
                    </a:lnTo>
                    <a:lnTo>
                      <a:pt x="8" y="41"/>
                    </a:lnTo>
                    <a:lnTo>
                      <a:pt x="8" y="42"/>
                    </a:lnTo>
                    <a:lnTo>
                      <a:pt x="8" y="40"/>
                    </a:lnTo>
                    <a:lnTo>
                      <a:pt x="8" y="40"/>
                    </a:lnTo>
                    <a:lnTo>
                      <a:pt x="8" y="41"/>
                    </a:lnTo>
                    <a:lnTo>
                      <a:pt x="8" y="40"/>
                    </a:lnTo>
                    <a:lnTo>
                      <a:pt x="8" y="41"/>
                    </a:lnTo>
                    <a:lnTo>
                      <a:pt x="8" y="40"/>
                    </a:lnTo>
                    <a:lnTo>
                      <a:pt x="8" y="41"/>
                    </a:lnTo>
                    <a:lnTo>
                      <a:pt x="8" y="40"/>
                    </a:lnTo>
                    <a:lnTo>
                      <a:pt x="9" y="40"/>
                    </a:lnTo>
                    <a:lnTo>
                      <a:pt x="9" y="41"/>
                    </a:lnTo>
                    <a:lnTo>
                      <a:pt x="9" y="40"/>
                    </a:lnTo>
                    <a:lnTo>
                      <a:pt x="9" y="41"/>
                    </a:lnTo>
                    <a:lnTo>
                      <a:pt x="9" y="40"/>
                    </a:lnTo>
                    <a:lnTo>
                      <a:pt x="9" y="41"/>
                    </a:lnTo>
                    <a:lnTo>
                      <a:pt x="9" y="40"/>
                    </a:lnTo>
                    <a:lnTo>
                      <a:pt x="9" y="41"/>
                    </a:lnTo>
                    <a:lnTo>
                      <a:pt x="9" y="41"/>
                    </a:lnTo>
                    <a:lnTo>
                      <a:pt x="9" y="40"/>
                    </a:lnTo>
                    <a:lnTo>
                      <a:pt x="9" y="41"/>
                    </a:lnTo>
                    <a:lnTo>
                      <a:pt x="9" y="40"/>
                    </a:lnTo>
                    <a:lnTo>
                      <a:pt x="9" y="41"/>
                    </a:lnTo>
                    <a:lnTo>
                      <a:pt x="9" y="40"/>
                    </a:lnTo>
                    <a:lnTo>
                      <a:pt x="9" y="41"/>
                    </a:lnTo>
                    <a:lnTo>
                      <a:pt x="9" y="40"/>
                    </a:lnTo>
                    <a:lnTo>
                      <a:pt x="9" y="41"/>
                    </a:lnTo>
                    <a:lnTo>
                      <a:pt x="9" y="40"/>
                    </a:lnTo>
                    <a:lnTo>
                      <a:pt x="9" y="41"/>
                    </a:lnTo>
                    <a:lnTo>
                      <a:pt x="9" y="41"/>
                    </a:lnTo>
                    <a:lnTo>
                      <a:pt x="9" y="40"/>
                    </a:lnTo>
                    <a:lnTo>
                      <a:pt x="9" y="41"/>
                    </a:lnTo>
                    <a:lnTo>
                      <a:pt x="10" y="41"/>
                    </a:lnTo>
                    <a:lnTo>
                      <a:pt x="10" y="41"/>
                    </a:lnTo>
                    <a:lnTo>
                      <a:pt x="10" y="41"/>
                    </a:lnTo>
                    <a:lnTo>
                      <a:pt x="10" y="41"/>
                    </a:lnTo>
                    <a:lnTo>
                      <a:pt x="10" y="41"/>
                    </a:lnTo>
                    <a:lnTo>
                      <a:pt x="10" y="42"/>
                    </a:lnTo>
                    <a:lnTo>
                      <a:pt x="10" y="41"/>
                    </a:lnTo>
                    <a:lnTo>
                      <a:pt x="10" y="42"/>
                    </a:lnTo>
                    <a:lnTo>
                      <a:pt x="10" y="42"/>
                    </a:lnTo>
                    <a:lnTo>
                      <a:pt x="10" y="41"/>
                    </a:lnTo>
                    <a:lnTo>
                      <a:pt x="10" y="42"/>
                    </a:lnTo>
                    <a:lnTo>
                      <a:pt x="10" y="42"/>
                    </a:lnTo>
                    <a:lnTo>
                      <a:pt x="10" y="41"/>
                    </a:lnTo>
                    <a:lnTo>
                      <a:pt x="10" y="42"/>
                    </a:lnTo>
                    <a:lnTo>
                      <a:pt x="11" y="42"/>
                    </a:lnTo>
                    <a:lnTo>
                      <a:pt x="11" y="41"/>
                    </a:lnTo>
                    <a:lnTo>
                      <a:pt x="11" y="42"/>
                    </a:lnTo>
                    <a:lnTo>
                      <a:pt x="11" y="42"/>
                    </a:lnTo>
                    <a:lnTo>
                      <a:pt x="11" y="41"/>
                    </a:lnTo>
                    <a:lnTo>
                      <a:pt x="11" y="42"/>
                    </a:lnTo>
                    <a:lnTo>
                      <a:pt x="11" y="41"/>
                    </a:lnTo>
                    <a:lnTo>
                      <a:pt x="11" y="42"/>
                    </a:lnTo>
                    <a:lnTo>
                      <a:pt x="11" y="41"/>
                    </a:lnTo>
                    <a:lnTo>
                      <a:pt x="11" y="42"/>
                    </a:lnTo>
                    <a:lnTo>
                      <a:pt x="11" y="41"/>
                    </a:lnTo>
                    <a:lnTo>
                      <a:pt x="11" y="42"/>
                    </a:lnTo>
                    <a:lnTo>
                      <a:pt x="11" y="42"/>
                    </a:lnTo>
                    <a:lnTo>
                      <a:pt x="11" y="41"/>
                    </a:lnTo>
                    <a:lnTo>
                      <a:pt x="11" y="41"/>
                    </a:lnTo>
                    <a:lnTo>
                      <a:pt x="11" y="42"/>
                    </a:lnTo>
                    <a:lnTo>
                      <a:pt x="11" y="41"/>
                    </a:lnTo>
                    <a:lnTo>
                      <a:pt x="11" y="42"/>
                    </a:lnTo>
                    <a:lnTo>
                      <a:pt x="11" y="41"/>
                    </a:lnTo>
                    <a:lnTo>
                      <a:pt x="11" y="41"/>
                    </a:lnTo>
                    <a:lnTo>
                      <a:pt x="12" y="41"/>
                    </a:lnTo>
                    <a:lnTo>
                      <a:pt x="12" y="40"/>
                    </a:lnTo>
                    <a:lnTo>
                      <a:pt x="12" y="40"/>
                    </a:lnTo>
                    <a:lnTo>
                      <a:pt x="12" y="41"/>
                    </a:lnTo>
                    <a:lnTo>
                      <a:pt x="12" y="40"/>
                    </a:lnTo>
                    <a:lnTo>
                      <a:pt x="12" y="41"/>
                    </a:lnTo>
                    <a:lnTo>
                      <a:pt x="12" y="42"/>
                    </a:lnTo>
                    <a:lnTo>
                      <a:pt x="12" y="41"/>
                    </a:lnTo>
                    <a:lnTo>
                      <a:pt x="12" y="41"/>
                    </a:lnTo>
                    <a:lnTo>
                      <a:pt x="12" y="42"/>
                    </a:lnTo>
                    <a:lnTo>
                      <a:pt x="12" y="41"/>
                    </a:lnTo>
                    <a:lnTo>
                      <a:pt x="12" y="42"/>
                    </a:lnTo>
                    <a:lnTo>
                      <a:pt x="12" y="42"/>
                    </a:lnTo>
                    <a:lnTo>
                      <a:pt x="12" y="42"/>
                    </a:lnTo>
                    <a:lnTo>
                      <a:pt x="12" y="41"/>
                    </a:lnTo>
                    <a:lnTo>
                      <a:pt x="12" y="42"/>
                    </a:lnTo>
                    <a:lnTo>
                      <a:pt x="13" y="42"/>
                    </a:lnTo>
                    <a:lnTo>
                      <a:pt x="13" y="42"/>
                    </a:lnTo>
                    <a:lnTo>
                      <a:pt x="13" y="42"/>
                    </a:lnTo>
                    <a:lnTo>
                      <a:pt x="13" y="41"/>
                    </a:lnTo>
                    <a:lnTo>
                      <a:pt x="13" y="42"/>
                    </a:lnTo>
                    <a:lnTo>
                      <a:pt x="13" y="42"/>
                    </a:lnTo>
                    <a:lnTo>
                      <a:pt x="13" y="42"/>
                    </a:lnTo>
                    <a:lnTo>
                      <a:pt x="13" y="41"/>
                    </a:lnTo>
                    <a:lnTo>
                      <a:pt x="13" y="42"/>
                    </a:lnTo>
                    <a:lnTo>
                      <a:pt x="13" y="42"/>
                    </a:lnTo>
                    <a:lnTo>
                      <a:pt x="13" y="41"/>
                    </a:lnTo>
                    <a:lnTo>
                      <a:pt x="13" y="42"/>
                    </a:lnTo>
                    <a:lnTo>
                      <a:pt x="14" y="42"/>
                    </a:lnTo>
                    <a:lnTo>
                      <a:pt x="14" y="41"/>
                    </a:lnTo>
                    <a:lnTo>
                      <a:pt x="14" y="42"/>
                    </a:lnTo>
                    <a:lnTo>
                      <a:pt x="14" y="42"/>
                    </a:lnTo>
                    <a:lnTo>
                      <a:pt x="14" y="41"/>
                    </a:lnTo>
                    <a:lnTo>
                      <a:pt x="14" y="42"/>
                    </a:lnTo>
                    <a:lnTo>
                      <a:pt x="14" y="41"/>
                    </a:lnTo>
                    <a:lnTo>
                      <a:pt x="14" y="42"/>
                    </a:lnTo>
                    <a:lnTo>
                      <a:pt x="14" y="41"/>
                    </a:lnTo>
                    <a:lnTo>
                      <a:pt x="14" y="41"/>
                    </a:lnTo>
                    <a:lnTo>
                      <a:pt x="14" y="42"/>
                    </a:lnTo>
                    <a:lnTo>
                      <a:pt x="14" y="41"/>
                    </a:lnTo>
                    <a:lnTo>
                      <a:pt x="14" y="41"/>
                    </a:lnTo>
                    <a:lnTo>
                      <a:pt x="14" y="41"/>
                    </a:lnTo>
                    <a:lnTo>
                      <a:pt x="14" y="41"/>
                    </a:lnTo>
                    <a:lnTo>
                      <a:pt x="15" y="41"/>
                    </a:lnTo>
                    <a:lnTo>
                      <a:pt x="15" y="42"/>
                    </a:lnTo>
                    <a:lnTo>
                      <a:pt x="15" y="41"/>
                    </a:lnTo>
                    <a:lnTo>
                      <a:pt x="15" y="41"/>
                    </a:lnTo>
                    <a:lnTo>
                      <a:pt x="15" y="41"/>
                    </a:lnTo>
                    <a:lnTo>
                      <a:pt x="15" y="42"/>
                    </a:lnTo>
                    <a:lnTo>
                      <a:pt x="15" y="45"/>
                    </a:lnTo>
                    <a:lnTo>
                      <a:pt x="15" y="44"/>
                    </a:lnTo>
                    <a:lnTo>
                      <a:pt x="15" y="42"/>
                    </a:lnTo>
                    <a:lnTo>
                      <a:pt x="15" y="42"/>
                    </a:lnTo>
                    <a:lnTo>
                      <a:pt x="15" y="41"/>
                    </a:lnTo>
                    <a:lnTo>
                      <a:pt x="15" y="40"/>
                    </a:lnTo>
                    <a:lnTo>
                      <a:pt x="15" y="40"/>
                    </a:lnTo>
                    <a:lnTo>
                      <a:pt x="15" y="40"/>
                    </a:lnTo>
                    <a:lnTo>
                      <a:pt x="15" y="39"/>
                    </a:lnTo>
                    <a:lnTo>
                      <a:pt x="15" y="38"/>
                    </a:lnTo>
                    <a:lnTo>
                      <a:pt x="15" y="38"/>
                    </a:lnTo>
                    <a:lnTo>
                      <a:pt x="15" y="37"/>
                    </a:lnTo>
                    <a:lnTo>
                      <a:pt x="15" y="37"/>
                    </a:lnTo>
                    <a:lnTo>
                      <a:pt x="15" y="36"/>
                    </a:lnTo>
                    <a:lnTo>
                      <a:pt x="15" y="35"/>
                    </a:lnTo>
                    <a:lnTo>
                      <a:pt x="15" y="34"/>
                    </a:lnTo>
                    <a:lnTo>
                      <a:pt x="16" y="34"/>
                    </a:lnTo>
                    <a:lnTo>
                      <a:pt x="16" y="34"/>
                    </a:lnTo>
                    <a:lnTo>
                      <a:pt x="16" y="33"/>
                    </a:lnTo>
                    <a:lnTo>
                      <a:pt x="16" y="33"/>
                    </a:lnTo>
                    <a:lnTo>
                      <a:pt x="16" y="32"/>
                    </a:lnTo>
                    <a:lnTo>
                      <a:pt x="16" y="32"/>
                    </a:lnTo>
                    <a:lnTo>
                      <a:pt x="16" y="32"/>
                    </a:lnTo>
                    <a:lnTo>
                      <a:pt x="16" y="31"/>
                    </a:lnTo>
                    <a:lnTo>
                      <a:pt x="16" y="31"/>
                    </a:lnTo>
                    <a:lnTo>
                      <a:pt x="16" y="30"/>
                    </a:lnTo>
                    <a:lnTo>
                      <a:pt x="16" y="29"/>
                    </a:lnTo>
                    <a:lnTo>
                      <a:pt x="16" y="29"/>
                    </a:lnTo>
                    <a:lnTo>
                      <a:pt x="16" y="29"/>
                    </a:lnTo>
                    <a:lnTo>
                      <a:pt x="16" y="29"/>
                    </a:lnTo>
                    <a:lnTo>
                      <a:pt x="16" y="28"/>
                    </a:lnTo>
                    <a:lnTo>
                      <a:pt x="16" y="27"/>
                    </a:lnTo>
                    <a:lnTo>
                      <a:pt x="16" y="27"/>
                    </a:lnTo>
                    <a:lnTo>
                      <a:pt x="16" y="27"/>
                    </a:lnTo>
                    <a:lnTo>
                      <a:pt x="17" y="26"/>
                    </a:lnTo>
                    <a:lnTo>
                      <a:pt x="17" y="27"/>
                    </a:lnTo>
                    <a:lnTo>
                      <a:pt x="17" y="26"/>
                    </a:lnTo>
                    <a:lnTo>
                      <a:pt x="17" y="26"/>
                    </a:lnTo>
                    <a:lnTo>
                      <a:pt x="17" y="25"/>
                    </a:lnTo>
                    <a:lnTo>
                      <a:pt x="17" y="25"/>
                    </a:lnTo>
                    <a:lnTo>
                      <a:pt x="17" y="24"/>
                    </a:lnTo>
                    <a:lnTo>
                      <a:pt x="17" y="24"/>
                    </a:lnTo>
                    <a:lnTo>
                      <a:pt x="17" y="24"/>
                    </a:lnTo>
                    <a:lnTo>
                      <a:pt x="17" y="24"/>
                    </a:lnTo>
                    <a:lnTo>
                      <a:pt x="17" y="24"/>
                    </a:lnTo>
                    <a:lnTo>
                      <a:pt x="17" y="24"/>
                    </a:lnTo>
                    <a:lnTo>
                      <a:pt x="17" y="23"/>
                    </a:lnTo>
                    <a:lnTo>
                      <a:pt x="17" y="23"/>
                    </a:lnTo>
                    <a:lnTo>
                      <a:pt x="17" y="22"/>
                    </a:lnTo>
                    <a:lnTo>
                      <a:pt x="17" y="23"/>
                    </a:lnTo>
                    <a:lnTo>
                      <a:pt x="17" y="22"/>
                    </a:lnTo>
                    <a:lnTo>
                      <a:pt x="17" y="22"/>
                    </a:lnTo>
                    <a:lnTo>
                      <a:pt x="17" y="21"/>
                    </a:lnTo>
                    <a:lnTo>
                      <a:pt x="18" y="24"/>
                    </a:lnTo>
                    <a:lnTo>
                      <a:pt x="18" y="21"/>
                    </a:lnTo>
                    <a:lnTo>
                      <a:pt x="18" y="21"/>
                    </a:lnTo>
                    <a:lnTo>
                      <a:pt x="18" y="21"/>
                    </a:lnTo>
                    <a:lnTo>
                      <a:pt x="18" y="21"/>
                    </a:lnTo>
                    <a:lnTo>
                      <a:pt x="18" y="21"/>
                    </a:lnTo>
                    <a:lnTo>
                      <a:pt x="18" y="21"/>
                    </a:lnTo>
                    <a:lnTo>
                      <a:pt x="18" y="22"/>
                    </a:lnTo>
                    <a:lnTo>
                      <a:pt x="18" y="21"/>
                    </a:lnTo>
                    <a:lnTo>
                      <a:pt x="18" y="20"/>
                    </a:lnTo>
                    <a:lnTo>
                      <a:pt x="18" y="19"/>
                    </a:lnTo>
                    <a:lnTo>
                      <a:pt x="18" y="20"/>
                    </a:lnTo>
                    <a:lnTo>
                      <a:pt x="18" y="19"/>
                    </a:lnTo>
                    <a:lnTo>
                      <a:pt x="18" y="19"/>
                    </a:lnTo>
                    <a:lnTo>
                      <a:pt x="18" y="19"/>
                    </a:lnTo>
                    <a:lnTo>
                      <a:pt x="18" y="18"/>
                    </a:lnTo>
                    <a:lnTo>
                      <a:pt x="18" y="19"/>
                    </a:lnTo>
                    <a:lnTo>
                      <a:pt x="18" y="18"/>
                    </a:lnTo>
                    <a:lnTo>
                      <a:pt x="18" y="19"/>
                    </a:lnTo>
                    <a:lnTo>
                      <a:pt x="18" y="18"/>
                    </a:lnTo>
                    <a:lnTo>
                      <a:pt x="19" y="18"/>
                    </a:lnTo>
                    <a:lnTo>
                      <a:pt x="19" y="17"/>
                    </a:lnTo>
                    <a:lnTo>
                      <a:pt x="19" y="17"/>
                    </a:lnTo>
                    <a:lnTo>
                      <a:pt x="19" y="16"/>
                    </a:lnTo>
                    <a:lnTo>
                      <a:pt x="19" y="16"/>
                    </a:lnTo>
                    <a:lnTo>
                      <a:pt x="19" y="16"/>
                    </a:lnTo>
                    <a:lnTo>
                      <a:pt x="19" y="16"/>
                    </a:lnTo>
                    <a:lnTo>
                      <a:pt x="19" y="16"/>
                    </a:lnTo>
                    <a:lnTo>
                      <a:pt x="19" y="16"/>
                    </a:lnTo>
                    <a:lnTo>
                      <a:pt x="19" y="16"/>
                    </a:lnTo>
                    <a:lnTo>
                      <a:pt x="19" y="15"/>
                    </a:lnTo>
                    <a:lnTo>
                      <a:pt x="19" y="14"/>
                    </a:lnTo>
                    <a:lnTo>
                      <a:pt x="19" y="14"/>
                    </a:lnTo>
                    <a:lnTo>
                      <a:pt x="19" y="15"/>
                    </a:lnTo>
                    <a:lnTo>
                      <a:pt x="19" y="14"/>
                    </a:lnTo>
                    <a:lnTo>
                      <a:pt x="20" y="14"/>
                    </a:lnTo>
                    <a:lnTo>
                      <a:pt x="20" y="14"/>
                    </a:lnTo>
                    <a:lnTo>
                      <a:pt x="20" y="13"/>
                    </a:lnTo>
                    <a:lnTo>
                      <a:pt x="20" y="14"/>
                    </a:lnTo>
                    <a:lnTo>
                      <a:pt x="20" y="13"/>
                    </a:lnTo>
                    <a:lnTo>
                      <a:pt x="20" y="14"/>
                    </a:lnTo>
                    <a:lnTo>
                      <a:pt x="20" y="13"/>
                    </a:lnTo>
                    <a:lnTo>
                      <a:pt x="20" y="13"/>
                    </a:lnTo>
                    <a:lnTo>
                      <a:pt x="20" y="13"/>
                    </a:lnTo>
                    <a:lnTo>
                      <a:pt x="20" y="13"/>
                    </a:lnTo>
                    <a:lnTo>
                      <a:pt x="20" y="13"/>
                    </a:lnTo>
                    <a:lnTo>
                      <a:pt x="20" y="13"/>
                    </a:lnTo>
                    <a:lnTo>
                      <a:pt x="20" y="13"/>
                    </a:lnTo>
                    <a:lnTo>
                      <a:pt x="20" y="13"/>
                    </a:lnTo>
                    <a:lnTo>
                      <a:pt x="20" y="13"/>
                    </a:lnTo>
                    <a:lnTo>
                      <a:pt x="20" y="13"/>
                    </a:lnTo>
                    <a:lnTo>
                      <a:pt x="21" y="13"/>
                    </a:lnTo>
                    <a:lnTo>
                      <a:pt x="21" y="12"/>
                    </a:lnTo>
                    <a:lnTo>
                      <a:pt x="21" y="12"/>
                    </a:lnTo>
                    <a:lnTo>
                      <a:pt x="21" y="12"/>
                    </a:lnTo>
                    <a:lnTo>
                      <a:pt x="21" y="11"/>
                    </a:lnTo>
                    <a:lnTo>
                      <a:pt x="21" y="11"/>
                    </a:lnTo>
                    <a:lnTo>
                      <a:pt x="21" y="11"/>
                    </a:lnTo>
                    <a:lnTo>
                      <a:pt x="21" y="11"/>
                    </a:lnTo>
                    <a:lnTo>
                      <a:pt x="21" y="11"/>
                    </a:lnTo>
                    <a:lnTo>
                      <a:pt x="21" y="11"/>
                    </a:lnTo>
                    <a:lnTo>
                      <a:pt x="21" y="11"/>
                    </a:lnTo>
                    <a:lnTo>
                      <a:pt x="21" y="10"/>
                    </a:lnTo>
                    <a:lnTo>
                      <a:pt x="21" y="11"/>
                    </a:lnTo>
                    <a:lnTo>
                      <a:pt x="21" y="10"/>
                    </a:lnTo>
                    <a:lnTo>
                      <a:pt x="21" y="11"/>
                    </a:lnTo>
                    <a:lnTo>
                      <a:pt x="21" y="10"/>
                    </a:lnTo>
                    <a:lnTo>
                      <a:pt x="22" y="10"/>
                    </a:lnTo>
                    <a:lnTo>
                      <a:pt x="22" y="10"/>
                    </a:lnTo>
                    <a:lnTo>
                      <a:pt x="22" y="10"/>
                    </a:lnTo>
                    <a:lnTo>
                      <a:pt x="22" y="9"/>
                    </a:lnTo>
                    <a:lnTo>
                      <a:pt x="22" y="9"/>
                    </a:lnTo>
                    <a:lnTo>
                      <a:pt x="22" y="9"/>
                    </a:lnTo>
                    <a:lnTo>
                      <a:pt x="22" y="8"/>
                    </a:lnTo>
                    <a:lnTo>
                      <a:pt x="22" y="9"/>
                    </a:lnTo>
                    <a:lnTo>
                      <a:pt x="22" y="8"/>
                    </a:lnTo>
                    <a:lnTo>
                      <a:pt x="22" y="9"/>
                    </a:lnTo>
                    <a:lnTo>
                      <a:pt x="22" y="8"/>
                    </a:lnTo>
                    <a:lnTo>
                      <a:pt x="22" y="9"/>
                    </a:lnTo>
                    <a:lnTo>
                      <a:pt x="22" y="8"/>
                    </a:lnTo>
                    <a:lnTo>
                      <a:pt x="23" y="8"/>
                    </a:lnTo>
                    <a:lnTo>
                      <a:pt x="23" y="8"/>
                    </a:lnTo>
                    <a:lnTo>
                      <a:pt x="23" y="8"/>
                    </a:lnTo>
                    <a:lnTo>
                      <a:pt x="23" y="8"/>
                    </a:lnTo>
                    <a:lnTo>
                      <a:pt x="23" y="8"/>
                    </a:lnTo>
                    <a:lnTo>
                      <a:pt x="23" y="8"/>
                    </a:lnTo>
                    <a:lnTo>
                      <a:pt x="23" y="8"/>
                    </a:lnTo>
                    <a:lnTo>
                      <a:pt x="23" y="8"/>
                    </a:lnTo>
                    <a:lnTo>
                      <a:pt x="23" y="8"/>
                    </a:lnTo>
                    <a:lnTo>
                      <a:pt x="23" y="8"/>
                    </a:lnTo>
                    <a:lnTo>
                      <a:pt x="23" y="8"/>
                    </a:lnTo>
                    <a:lnTo>
                      <a:pt x="23" y="8"/>
                    </a:lnTo>
                    <a:lnTo>
                      <a:pt x="23" y="7"/>
                    </a:lnTo>
                    <a:lnTo>
                      <a:pt x="24" y="7"/>
                    </a:lnTo>
                    <a:lnTo>
                      <a:pt x="24" y="8"/>
                    </a:lnTo>
                    <a:lnTo>
                      <a:pt x="24" y="7"/>
                    </a:lnTo>
                    <a:lnTo>
                      <a:pt x="24" y="7"/>
                    </a:lnTo>
                    <a:lnTo>
                      <a:pt x="24" y="7"/>
                    </a:lnTo>
                    <a:lnTo>
                      <a:pt x="24" y="6"/>
                    </a:lnTo>
                    <a:lnTo>
                      <a:pt x="24" y="7"/>
                    </a:lnTo>
                    <a:lnTo>
                      <a:pt x="24" y="6"/>
                    </a:lnTo>
                    <a:lnTo>
                      <a:pt x="24" y="6"/>
                    </a:lnTo>
                    <a:lnTo>
                      <a:pt x="24" y="7"/>
                    </a:lnTo>
                    <a:lnTo>
                      <a:pt x="24" y="6"/>
                    </a:lnTo>
                    <a:lnTo>
                      <a:pt x="24" y="7"/>
                    </a:lnTo>
                    <a:lnTo>
                      <a:pt x="24" y="6"/>
                    </a:lnTo>
                    <a:lnTo>
                      <a:pt x="24" y="6"/>
                    </a:lnTo>
                    <a:lnTo>
                      <a:pt x="24" y="6"/>
                    </a:lnTo>
                    <a:lnTo>
                      <a:pt x="24" y="5"/>
                    </a:lnTo>
                    <a:lnTo>
                      <a:pt x="24" y="6"/>
                    </a:lnTo>
                    <a:lnTo>
                      <a:pt x="24" y="5"/>
                    </a:lnTo>
                    <a:lnTo>
                      <a:pt x="24" y="6"/>
                    </a:lnTo>
                    <a:lnTo>
                      <a:pt x="24" y="5"/>
                    </a:lnTo>
                    <a:lnTo>
                      <a:pt x="24" y="6"/>
                    </a:lnTo>
                    <a:lnTo>
                      <a:pt x="24" y="5"/>
                    </a:lnTo>
                    <a:lnTo>
                      <a:pt x="25" y="6"/>
                    </a:lnTo>
                    <a:lnTo>
                      <a:pt x="25" y="5"/>
                    </a:lnTo>
                    <a:lnTo>
                      <a:pt x="25" y="6"/>
                    </a:lnTo>
                    <a:lnTo>
                      <a:pt x="25" y="5"/>
                    </a:lnTo>
                    <a:lnTo>
                      <a:pt x="25" y="5"/>
                    </a:lnTo>
                    <a:lnTo>
                      <a:pt x="25" y="5"/>
                    </a:lnTo>
                    <a:lnTo>
                      <a:pt x="25" y="5"/>
                    </a:lnTo>
                    <a:lnTo>
                      <a:pt x="25" y="5"/>
                    </a:lnTo>
                    <a:lnTo>
                      <a:pt x="25" y="5"/>
                    </a:lnTo>
                    <a:lnTo>
                      <a:pt x="25" y="5"/>
                    </a:lnTo>
                    <a:lnTo>
                      <a:pt x="25" y="5"/>
                    </a:lnTo>
                    <a:lnTo>
                      <a:pt x="25" y="5"/>
                    </a:lnTo>
                    <a:lnTo>
                      <a:pt x="25" y="7"/>
                    </a:lnTo>
                    <a:lnTo>
                      <a:pt x="25" y="5"/>
                    </a:lnTo>
                    <a:lnTo>
                      <a:pt x="25" y="2"/>
                    </a:lnTo>
                    <a:lnTo>
                      <a:pt x="25" y="5"/>
                    </a:lnTo>
                    <a:lnTo>
                      <a:pt x="25" y="5"/>
                    </a:lnTo>
                    <a:lnTo>
                      <a:pt x="25" y="4"/>
                    </a:lnTo>
                    <a:lnTo>
                      <a:pt x="25" y="5"/>
                    </a:lnTo>
                    <a:lnTo>
                      <a:pt x="25" y="4"/>
                    </a:lnTo>
                    <a:lnTo>
                      <a:pt x="26" y="4"/>
                    </a:lnTo>
                    <a:lnTo>
                      <a:pt x="26" y="5"/>
                    </a:lnTo>
                    <a:lnTo>
                      <a:pt x="26" y="4"/>
                    </a:lnTo>
                    <a:lnTo>
                      <a:pt x="26" y="4"/>
                    </a:lnTo>
                    <a:lnTo>
                      <a:pt x="26" y="4"/>
                    </a:lnTo>
                    <a:lnTo>
                      <a:pt x="26" y="4"/>
                    </a:lnTo>
                    <a:lnTo>
                      <a:pt x="26" y="3"/>
                    </a:lnTo>
                    <a:lnTo>
                      <a:pt x="26" y="4"/>
                    </a:lnTo>
                    <a:lnTo>
                      <a:pt x="26" y="3"/>
                    </a:lnTo>
                    <a:lnTo>
                      <a:pt x="26" y="4"/>
                    </a:lnTo>
                    <a:lnTo>
                      <a:pt x="26" y="3"/>
                    </a:lnTo>
                    <a:lnTo>
                      <a:pt x="26" y="3"/>
                    </a:lnTo>
                    <a:lnTo>
                      <a:pt x="26" y="3"/>
                    </a:lnTo>
                    <a:lnTo>
                      <a:pt x="27" y="3"/>
                    </a:lnTo>
                    <a:lnTo>
                      <a:pt x="27" y="3"/>
                    </a:lnTo>
                    <a:lnTo>
                      <a:pt x="27" y="2"/>
                    </a:lnTo>
                    <a:lnTo>
                      <a:pt x="27" y="3"/>
                    </a:lnTo>
                    <a:lnTo>
                      <a:pt x="27" y="2"/>
                    </a:lnTo>
                    <a:lnTo>
                      <a:pt x="27" y="3"/>
                    </a:lnTo>
                    <a:lnTo>
                      <a:pt x="27" y="2"/>
                    </a:lnTo>
                    <a:lnTo>
                      <a:pt x="27" y="3"/>
                    </a:lnTo>
                    <a:lnTo>
                      <a:pt x="27" y="2"/>
                    </a:lnTo>
                    <a:lnTo>
                      <a:pt x="27" y="3"/>
                    </a:lnTo>
                    <a:lnTo>
                      <a:pt x="27" y="2"/>
                    </a:lnTo>
                    <a:lnTo>
                      <a:pt x="27" y="2"/>
                    </a:lnTo>
                    <a:lnTo>
                      <a:pt x="27" y="3"/>
                    </a:lnTo>
                    <a:lnTo>
                      <a:pt x="27" y="2"/>
                    </a:lnTo>
                    <a:lnTo>
                      <a:pt x="27" y="3"/>
                    </a:lnTo>
                    <a:lnTo>
                      <a:pt x="27" y="2"/>
                    </a:lnTo>
                    <a:lnTo>
                      <a:pt x="27" y="3"/>
                    </a:lnTo>
                    <a:lnTo>
                      <a:pt x="28" y="2"/>
                    </a:lnTo>
                    <a:lnTo>
                      <a:pt x="28" y="3"/>
                    </a:lnTo>
                    <a:lnTo>
                      <a:pt x="28" y="2"/>
                    </a:lnTo>
                    <a:lnTo>
                      <a:pt x="28" y="2"/>
                    </a:lnTo>
                    <a:lnTo>
                      <a:pt x="28" y="3"/>
                    </a:lnTo>
                    <a:lnTo>
                      <a:pt x="28" y="2"/>
                    </a:lnTo>
                    <a:lnTo>
                      <a:pt x="28" y="3"/>
                    </a:lnTo>
                    <a:lnTo>
                      <a:pt x="28" y="2"/>
                    </a:lnTo>
                    <a:lnTo>
                      <a:pt x="28" y="3"/>
                    </a:lnTo>
                    <a:lnTo>
                      <a:pt x="28" y="2"/>
                    </a:lnTo>
                    <a:lnTo>
                      <a:pt x="28" y="2"/>
                    </a:lnTo>
                    <a:lnTo>
                      <a:pt x="28" y="3"/>
                    </a:lnTo>
                    <a:lnTo>
                      <a:pt x="28" y="2"/>
                    </a:lnTo>
                    <a:lnTo>
                      <a:pt x="28" y="2"/>
                    </a:lnTo>
                    <a:lnTo>
                      <a:pt x="28" y="2"/>
                    </a:lnTo>
                    <a:lnTo>
                      <a:pt x="28" y="2"/>
                    </a:lnTo>
                    <a:lnTo>
                      <a:pt x="28" y="2"/>
                    </a:lnTo>
                    <a:lnTo>
                      <a:pt x="28" y="2"/>
                    </a:lnTo>
                    <a:lnTo>
                      <a:pt x="28" y="2"/>
                    </a:lnTo>
                    <a:lnTo>
                      <a:pt x="28" y="2"/>
                    </a:lnTo>
                    <a:lnTo>
                      <a:pt x="28" y="2"/>
                    </a:lnTo>
                    <a:lnTo>
                      <a:pt x="28" y="2"/>
                    </a:lnTo>
                    <a:lnTo>
                      <a:pt x="29" y="2"/>
                    </a:lnTo>
                    <a:lnTo>
                      <a:pt x="29" y="2"/>
                    </a:lnTo>
                    <a:lnTo>
                      <a:pt x="29" y="2"/>
                    </a:lnTo>
                    <a:lnTo>
                      <a:pt x="29" y="2"/>
                    </a:lnTo>
                    <a:lnTo>
                      <a:pt x="29" y="2"/>
                    </a:lnTo>
                    <a:lnTo>
                      <a:pt x="29" y="2"/>
                    </a:lnTo>
                    <a:lnTo>
                      <a:pt x="29" y="2"/>
                    </a:lnTo>
                    <a:lnTo>
                      <a:pt x="29" y="2"/>
                    </a:lnTo>
                    <a:lnTo>
                      <a:pt x="29" y="1"/>
                    </a:lnTo>
                    <a:lnTo>
                      <a:pt x="29" y="1"/>
                    </a:lnTo>
                    <a:lnTo>
                      <a:pt x="29" y="2"/>
                    </a:lnTo>
                    <a:lnTo>
                      <a:pt x="29" y="1"/>
                    </a:lnTo>
                    <a:lnTo>
                      <a:pt x="29" y="2"/>
                    </a:lnTo>
                    <a:lnTo>
                      <a:pt x="29" y="1"/>
                    </a:lnTo>
                    <a:lnTo>
                      <a:pt x="29" y="2"/>
                    </a:lnTo>
                    <a:lnTo>
                      <a:pt x="29" y="1"/>
                    </a:lnTo>
                    <a:lnTo>
                      <a:pt x="29" y="2"/>
                    </a:lnTo>
                    <a:lnTo>
                      <a:pt x="29" y="1"/>
                    </a:lnTo>
                    <a:lnTo>
                      <a:pt x="30" y="2"/>
                    </a:lnTo>
                    <a:lnTo>
                      <a:pt x="30" y="1"/>
                    </a:lnTo>
                    <a:lnTo>
                      <a:pt x="30" y="2"/>
                    </a:lnTo>
                    <a:lnTo>
                      <a:pt x="30" y="1"/>
                    </a:lnTo>
                    <a:lnTo>
                      <a:pt x="30" y="1"/>
                    </a:lnTo>
                    <a:lnTo>
                      <a:pt x="30" y="2"/>
                    </a:lnTo>
                    <a:lnTo>
                      <a:pt x="30" y="1"/>
                    </a:lnTo>
                    <a:lnTo>
                      <a:pt x="30" y="2"/>
                    </a:lnTo>
                    <a:lnTo>
                      <a:pt x="30" y="1"/>
                    </a:lnTo>
                    <a:lnTo>
                      <a:pt x="30" y="2"/>
                    </a:lnTo>
                    <a:lnTo>
                      <a:pt x="30" y="2"/>
                    </a:lnTo>
                    <a:lnTo>
                      <a:pt x="30" y="2"/>
                    </a:lnTo>
                    <a:lnTo>
                      <a:pt x="30" y="2"/>
                    </a:lnTo>
                    <a:lnTo>
                      <a:pt x="31" y="2"/>
                    </a:lnTo>
                    <a:lnTo>
                      <a:pt x="31" y="1"/>
                    </a:lnTo>
                    <a:lnTo>
                      <a:pt x="31" y="2"/>
                    </a:lnTo>
                    <a:lnTo>
                      <a:pt x="31" y="1"/>
                    </a:lnTo>
                    <a:lnTo>
                      <a:pt x="31" y="2"/>
                    </a:lnTo>
                    <a:lnTo>
                      <a:pt x="31" y="2"/>
                    </a:lnTo>
                    <a:lnTo>
                      <a:pt x="31" y="1"/>
                    </a:lnTo>
                    <a:lnTo>
                      <a:pt x="31" y="2"/>
                    </a:lnTo>
                    <a:lnTo>
                      <a:pt x="31" y="2"/>
                    </a:lnTo>
                    <a:lnTo>
                      <a:pt x="31" y="1"/>
                    </a:lnTo>
                    <a:lnTo>
                      <a:pt x="31" y="2"/>
                    </a:lnTo>
                    <a:lnTo>
                      <a:pt x="31" y="2"/>
                    </a:lnTo>
                    <a:lnTo>
                      <a:pt x="31" y="1"/>
                    </a:lnTo>
                    <a:lnTo>
                      <a:pt x="31" y="2"/>
                    </a:lnTo>
                    <a:lnTo>
                      <a:pt x="31" y="1"/>
                    </a:lnTo>
                    <a:lnTo>
                      <a:pt x="31" y="1"/>
                    </a:lnTo>
                    <a:lnTo>
                      <a:pt x="31" y="2"/>
                    </a:lnTo>
                    <a:lnTo>
                      <a:pt x="32" y="2"/>
                    </a:lnTo>
                    <a:lnTo>
                      <a:pt x="32" y="1"/>
                    </a:lnTo>
                    <a:lnTo>
                      <a:pt x="32" y="2"/>
                    </a:lnTo>
                    <a:lnTo>
                      <a:pt x="32" y="2"/>
                    </a:lnTo>
                    <a:lnTo>
                      <a:pt x="32" y="1"/>
                    </a:lnTo>
                    <a:lnTo>
                      <a:pt x="32" y="2"/>
                    </a:lnTo>
                    <a:lnTo>
                      <a:pt x="32" y="2"/>
                    </a:lnTo>
                    <a:lnTo>
                      <a:pt x="32" y="2"/>
                    </a:lnTo>
                    <a:lnTo>
                      <a:pt x="32" y="2"/>
                    </a:lnTo>
                    <a:lnTo>
                      <a:pt x="32" y="2"/>
                    </a:lnTo>
                    <a:lnTo>
                      <a:pt x="32" y="2"/>
                    </a:lnTo>
                    <a:lnTo>
                      <a:pt x="32" y="2"/>
                    </a:lnTo>
                    <a:lnTo>
                      <a:pt x="32" y="2"/>
                    </a:lnTo>
                    <a:lnTo>
                      <a:pt x="32"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3" y="2"/>
                    </a:lnTo>
                    <a:lnTo>
                      <a:pt x="34" y="2"/>
                    </a:lnTo>
                    <a:lnTo>
                      <a:pt x="34" y="2"/>
                    </a:lnTo>
                    <a:lnTo>
                      <a:pt x="34" y="2"/>
                    </a:lnTo>
                    <a:lnTo>
                      <a:pt x="34" y="1"/>
                    </a:lnTo>
                    <a:lnTo>
                      <a:pt x="34" y="2"/>
                    </a:lnTo>
                    <a:lnTo>
                      <a:pt x="34" y="2"/>
                    </a:lnTo>
                    <a:lnTo>
                      <a:pt x="34" y="1"/>
                    </a:lnTo>
                    <a:lnTo>
                      <a:pt x="34" y="2"/>
                    </a:lnTo>
                    <a:lnTo>
                      <a:pt x="34" y="2"/>
                    </a:lnTo>
                    <a:lnTo>
                      <a:pt x="34" y="1"/>
                    </a:lnTo>
                    <a:lnTo>
                      <a:pt x="34" y="2"/>
                    </a:lnTo>
                    <a:lnTo>
                      <a:pt x="34" y="2"/>
                    </a:lnTo>
                    <a:lnTo>
                      <a:pt x="34" y="1"/>
                    </a:lnTo>
                    <a:lnTo>
                      <a:pt x="34" y="2"/>
                    </a:lnTo>
                    <a:lnTo>
                      <a:pt x="34" y="1"/>
                    </a:lnTo>
                    <a:lnTo>
                      <a:pt x="34" y="2"/>
                    </a:lnTo>
                    <a:lnTo>
                      <a:pt x="35" y="1"/>
                    </a:lnTo>
                    <a:lnTo>
                      <a:pt x="35" y="2"/>
                    </a:lnTo>
                    <a:lnTo>
                      <a:pt x="35" y="2"/>
                    </a:lnTo>
                    <a:lnTo>
                      <a:pt x="35" y="2"/>
                    </a:lnTo>
                    <a:lnTo>
                      <a:pt x="35" y="2"/>
                    </a:lnTo>
                    <a:lnTo>
                      <a:pt x="35" y="2"/>
                    </a:lnTo>
                    <a:lnTo>
                      <a:pt x="35" y="2"/>
                    </a:lnTo>
                    <a:lnTo>
                      <a:pt x="35" y="2"/>
                    </a:lnTo>
                    <a:lnTo>
                      <a:pt x="35" y="1"/>
                    </a:lnTo>
                    <a:lnTo>
                      <a:pt x="35" y="2"/>
                    </a:lnTo>
                    <a:lnTo>
                      <a:pt x="36" y="2"/>
                    </a:lnTo>
                    <a:lnTo>
                      <a:pt x="36" y="2"/>
                    </a:lnTo>
                    <a:lnTo>
                      <a:pt x="36" y="2"/>
                    </a:lnTo>
                    <a:lnTo>
                      <a:pt x="36" y="1"/>
                    </a:lnTo>
                    <a:lnTo>
                      <a:pt x="36" y="2"/>
                    </a:lnTo>
                    <a:lnTo>
                      <a:pt x="36" y="1"/>
                    </a:lnTo>
                    <a:lnTo>
                      <a:pt x="36" y="2"/>
                    </a:lnTo>
                    <a:lnTo>
                      <a:pt x="36" y="1"/>
                    </a:lnTo>
                    <a:lnTo>
                      <a:pt x="36" y="1"/>
                    </a:lnTo>
                    <a:lnTo>
                      <a:pt x="36" y="2"/>
                    </a:lnTo>
                    <a:lnTo>
                      <a:pt x="36" y="1"/>
                    </a:lnTo>
                    <a:lnTo>
                      <a:pt x="36" y="1"/>
                    </a:lnTo>
                    <a:lnTo>
                      <a:pt x="36" y="1"/>
                    </a:lnTo>
                    <a:lnTo>
                      <a:pt x="37" y="1"/>
                    </a:lnTo>
                    <a:lnTo>
                      <a:pt x="37" y="1"/>
                    </a:lnTo>
                    <a:lnTo>
                      <a:pt x="37" y="1"/>
                    </a:lnTo>
                    <a:lnTo>
                      <a:pt x="37" y="0"/>
                    </a:lnTo>
                    <a:lnTo>
                      <a:pt x="37" y="1"/>
                    </a:lnTo>
                    <a:lnTo>
                      <a:pt x="37" y="1"/>
                    </a:lnTo>
                    <a:lnTo>
                      <a:pt x="37" y="1"/>
                    </a:lnTo>
                    <a:lnTo>
                      <a:pt x="37" y="1"/>
                    </a:lnTo>
                    <a:lnTo>
                      <a:pt x="37" y="2"/>
                    </a:lnTo>
                    <a:lnTo>
                      <a:pt x="37" y="1"/>
                    </a:lnTo>
                    <a:lnTo>
                      <a:pt x="37" y="2"/>
                    </a:lnTo>
                    <a:lnTo>
                      <a:pt x="38" y="1"/>
                    </a:lnTo>
                    <a:lnTo>
                      <a:pt x="38" y="1"/>
                    </a:lnTo>
                    <a:lnTo>
                      <a:pt x="38" y="2"/>
                    </a:lnTo>
                    <a:lnTo>
                      <a:pt x="38" y="1"/>
                    </a:lnTo>
                    <a:lnTo>
                      <a:pt x="38" y="1"/>
                    </a:lnTo>
                    <a:lnTo>
                      <a:pt x="38" y="1"/>
                    </a:lnTo>
                    <a:lnTo>
                      <a:pt x="38" y="2"/>
                    </a:lnTo>
                    <a:lnTo>
                      <a:pt x="38" y="1"/>
                    </a:lnTo>
                    <a:lnTo>
                      <a:pt x="38" y="2"/>
                    </a:lnTo>
                    <a:lnTo>
                      <a:pt x="38" y="1"/>
                    </a:lnTo>
                    <a:lnTo>
                      <a:pt x="38" y="1"/>
                    </a:lnTo>
                    <a:lnTo>
                      <a:pt x="38" y="1"/>
                    </a:lnTo>
                    <a:lnTo>
                      <a:pt x="39" y="1"/>
                    </a:lnTo>
                    <a:lnTo>
                      <a:pt x="39" y="1"/>
                    </a:lnTo>
                    <a:lnTo>
                      <a:pt x="39" y="1"/>
                    </a:lnTo>
                    <a:lnTo>
                      <a:pt x="39" y="0"/>
                    </a:lnTo>
                    <a:lnTo>
                      <a:pt x="39" y="1"/>
                    </a:lnTo>
                    <a:lnTo>
                      <a:pt x="39" y="0"/>
                    </a:lnTo>
                    <a:lnTo>
                      <a:pt x="39" y="1"/>
                    </a:lnTo>
                    <a:lnTo>
                      <a:pt x="39" y="0"/>
                    </a:lnTo>
                    <a:lnTo>
                      <a:pt x="39" y="0"/>
                    </a:lnTo>
                    <a:lnTo>
                      <a:pt x="39" y="1"/>
                    </a:lnTo>
                    <a:lnTo>
                      <a:pt x="39" y="1"/>
                    </a:lnTo>
                    <a:lnTo>
                      <a:pt x="39" y="0"/>
                    </a:lnTo>
                    <a:lnTo>
                      <a:pt x="39" y="1"/>
                    </a:lnTo>
                    <a:lnTo>
                      <a:pt x="39" y="1"/>
                    </a:lnTo>
                    <a:lnTo>
                      <a:pt x="39" y="0"/>
                    </a:lnTo>
                    <a:lnTo>
                      <a:pt x="39" y="0"/>
                    </a:lnTo>
                    <a:lnTo>
                      <a:pt x="39" y="1"/>
                    </a:lnTo>
                    <a:lnTo>
                      <a:pt x="39" y="0"/>
                    </a:lnTo>
                    <a:lnTo>
                      <a:pt x="39" y="1"/>
                    </a:lnTo>
                    <a:lnTo>
                      <a:pt x="40" y="1"/>
                    </a:lnTo>
                    <a:lnTo>
                      <a:pt x="40" y="1"/>
                    </a:lnTo>
                    <a:lnTo>
                      <a:pt x="40" y="1"/>
                    </a:lnTo>
                    <a:lnTo>
                      <a:pt x="40" y="1"/>
                    </a:lnTo>
                    <a:lnTo>
                      <a:pt x="40" y="2"/>
                    </a:lnTo>
                    <a:lnTo>
                      <a:pt x="40" y="1"/>
                    </a:lnTo>
                    <a:lnTo>
                      <a:pt x="40" y="1"/>
                    </a:lnTo>
                    <a:lnTo>
                      <a:pt x="40" y="2"/>
                    </a:lnTo>
                    <a:lnTo>
                      <a:pt x="40" y="1"/>
                    </a:lnTo>
                    <a:lnTo>
                      <a:pt x="40" y="2"/>
                    </a:lnTo>
                    <a:lnTo>
                      <a:pt x="40" y="1"/>
                    </a:lnTo>
                    <a:lnTo>
                      <a:pt x="40" y="2"/>
                    </a:lnTo>
                    <a:lnTo>
                      <a:pt x="40" y="1"/>
                    </a:lnTo>
                    <a:lnTo>
                      <a:pt x="40" y="2"/>
                    </a:lnTo>
                    <a:lnTo>
                      <a:pt x="40" y="1"/>
                    </a:lnTo>
                    <a:lnTo>
                      <a:pt x="41" y="1"/>
                    </a:lnTo>
                    <a:lnTo>
                      <a:pt x="41" y="1"/>
                    </a:lnTo>
                    <a:lnTo>
                      <a:pt x="41" y="1"/>
                    </a:lnTo>
                    <a:lnTo>
                      <a:pt x="41" y="1"/>
                    </a:lnTo>
                    <a:lnTo>
                      <a:pt x="41" y="1"/>
                    </a:lnTo>
                    <a:lnTo>
                      <a:pt x="41" y="1"/>
                    </a:lnTo>
                    <a:lnTo>
                      <a:pt x="41" y="0"/>
                    </a:lnTo>
                    <a:lnTo>
                      <a:pt x="41" y="1"/>
                    </a:lnTo>
                    <a:lnTo>
                      <a:pt x="41" y="0"/>
                    </a:lnTo>
                    <a:lnTo>
                      <a:pt x="41" y="1"/>
                    </a:lnTo>
                    <a:lnTo>
                      <a:pt x="41" y="0"/>
                    </a:lnTo>
                    <a:lnTo>
                      <a:pt x="41" y="0"/>
                    </a:lnTo>
                    <a:lnTo>
                      <a:pt x="41" y="0"/>
                    </a:lnTo>
                    <a:lnTo>
                      <a:pt x="42" y="0"/>
                    </a:lnTo>
                    <a:lnTo>
                      <a:pt x="42" y="0"/>
                    </a:lnTo>
                    <a:lnTo>
                      <a:pt x="42" y="0"/>
                    </a:lnTo>
                    <a:lnTo>
                      <a:pt x="42" y="0"/>
                    </a:lnTo>
                    <a:lnTo>
                      <a:pt x="42" y="0"/>
                    </a:lnTo>
                    <a:lnTo>
                      <a:pt x="42" y="0"/>
                    </a:lnTo>
                    <a:lnTo>
                      <a:pt x="42" y="0"/>
                    </a:lnTo>
                    <a:lnTo>
                      <a:pt x="42" y="0"/>
                    </a:lnTo>
                    <a:lnTo>
                      <a:pt x="42" y="0"/>
                    </a:lnTo>
                    <a:lnTo>
                      <a:pt x="42" y="0"/>
                    </a:lnTo>
                    <a:lnTo>
                      <a:pt x="42" y="0"/>
                    </a:lnTo>
                    <a:lnTo>
                      <a:pt x="43" y="0"/>
                    </a:lnTo>
                    <a:lnTo>
                      <a:pt x="43" y="1"/>
                    </a:lnTo>
                    <a:lnTo>
                      <a:pt x="43" y="0"/>
                    </a:lnTo>
                    <a:lnTo>
                      <a:pt x="43" y="0"/>
                    </a:lnTo>
                    <a:lnTo>
                      <a:pt x="43" y="0"/>
                    </a:lnTo>
                    <a:lnTo>
                      <a:pt x="43" y="1"/>
                    </a:lnTo>
                    <a:lnTo>
                      <a:pt x="43" y="0"/>
                    </a:lnTo>
                    <a:lnTo>
                      <a:pt x="43" y="0"/>
                    </a:lnTo>
                    <a:lnTo>
                      <a:pt x="43" y="0"/>
                    </a:lnTo>
                    <a:lnTo>
                      <a:pt x="43" y="1"/>
                    </a:lnTo>
                    <a:lnTo>
                      <a:pt x="43" y="0"/>
                    </a:lnTo>
                    <a:lnTo>
                      <a:pt x="43" y="0"/>
                    </a:lnTo>
                    <a:lnTo>
                      <a:pt x="43" y="0"/>
                    </a:lnTo>
                    <a:lnTo>
                      <a:pt x="43" y="0"/>
                    </a:lnTo>
                    <a:lnTo>
                      <a:pt x="43" y="0"/>
                    </a:lnTo>
                    <a:lnTo>
                      <a:pt x="44" y="0"/>
                    </a:lnTo>
                    <a:lnTo>
                      <a:pt x="44" y="0"/>
                    </a:lnTo>
                    <a:lnTo>
                      <a:pt x="44" y="0"/>
                    </a:lnTo>
                    <a:lnTo>
                      <a:pt x="44" y="0"/>
                    </a:lnTo>
                    <a:lnTo>
                      <a:pt x="44" y="0"/>
                    </a:lnTo>
                    <a:lnTo>
                      <a:pt x="44" y="0"/>
                    </a:lnTo>
                    <a:lnTo>
                      <a:pt x="44" y="0"/>
                    </a:lnTo>
                    <a:lnTo>
                      <a:pt x="44" y="0"/>
                    </a:lnTo>
                    <a:lnTo>
                      <a:pt x="44" y="0"/>
                    </a:lnTo>
                    <a:lnTo>
                      <a:pt x="44" y="1"/>
                    </a:lnTo>
                    <a:lnTo>
                      <a:pt x="44" y="0"/>
                    </a:lnTo>
                    <a:lnTo>
                      <a:pt x="45" y="0"/>
                    </a:lnTo>
                    <a:lnTo>
                      <a:pt x="45" y="1"/>
                    </a:lnTo>
                    <a:lnTo>
                      <a:pt x="45" y="0"/>
                    </a:lnTo>
                    <a:lnTo>
                      <a:pt x="45" y="1"/>
                    </a:lnTo>
                    <a:lnTo>
                      <a:pt x="45" y="0"/>
                    </a:lnTo>
                  </a:path>
                </a:pathLst>
              </a:custGeom>
              <a:noFill/>
              <a:ln w="0">
                <a:solidFill>
                  <a:srgbClr val="FFFF66"/>
                </a:solidFill>
                <a:prstDash val="solid"/>
                <a:round/>
                <a:headEnd/>
                <a:tailEnd/>
              </a:ln>
            </p:spPr>
            <p:txBody>
              <a:bodyPr/>
              <a:lstStyle/>
              <a:p>
                <a:endParaRPr lang="en-GB"/>
              </a:p>
            </p:txBody>
          </p:sp>
          <p:sp>
            <p:nvSpPr>
              <p:cNvPr id="214063" name="Freeform 47"/>
              <p:cNvSpPr>
                <a:spLocks/>
              </p:cNvSpPr>
              <p:nvPr/>
            </p:nvSpPr>
            <p:spPr bwMode="auto">
              <a:xfrm>
                <a:off x="619" y="2018"/>
                <a:ext cx="335" cy="36"/>
              </a:xfrm>
              <a:custGeom>
                <a:avLst/>
                <a:gdLst/>
                <a:ahLst/>
                <a:cxnLst>
                  <a:cxn ang="0">
                    <a:pos x="0" y="3"/>
                  </a:cxn>
                  <a:cxn ang="0">
                    <a:pos x="1" y="3"/>
                  </a:cxn>
                  <a:cxn ang="0">
                    <a:pos x="1" y="4"/>
                  </a:cxn>
                  <a:cxn ang="0">
                    <a:pos x="1" y="3"/>
                  </a:cxn>
                  <a:cxn ang="0">
                    <a:pos x="2" y="3"/>
                  </a:cxn>
                  <a:cxn ang="0">
                    <a:pos x="2" y="3"/>
                  </a:cxn>
                  <a:cxn ang="0">
                    <a:pos x="3" y="4"/>
                  </a:cxn>
                  <a:cxn ang="0">
                    <a:pos x="4" y="3"/>
                  </a:cxn>
                  <a:cxn ang="0">
                    <a:pos x="6" y="3"/>
                  </a:cxn>
                  <a:cxn ang="0">
                    <a:pos x="6" y="3"/>
                  </a:cxn>
                  <a:cxn ang="0">
                    <a:pos x="7" y="3"/>
                  </a:cxn>
                  <a:cxn ang="0">
                    <a:pos x="7" y="3"/>
                  </a:cxn>
                  <a:cxn ang="0">
                    <a:pos x="8" y="3"/>
                  </a:cxn>
                  <a:cxn ang="0">
                    <a:pos x="8" y="3"/>
                  </a:cxn>
                  <a:cxn ang="0">
                    <a:pos x="9" y="3"/>
                  </a:cxn>
                  <a:cxn ang="0">
                    <a:pos x="10" y="3"/>
                  </a:cxn>
                  <a:cxn ang="0">
                    <a:pos x="11" y="3"/>
                  </a:cxn>
                  <a:cxn ang="0">
                    <a:pos x="12" y="3"/>
                  </a:cxn>
                  <a:cxn ang="0">
                    <a:pos x="13" y="3"/>
                  </a:cxn>
                  <a:cxn ang="0">
                    <a:pos x="13" y="2"/>
                  </a:cxn>
                  <a:cxn ang="0">
                    <a:pos x="14" y="3"/>
                  </a:cxn>
                  <a:cxn ang="0">
                    <a:pos x="14" y="3"/>
                  </a:cxn>
                  <a:cxn ang="0">
                    <a:pos x="15" y="3"/>
                  </a:cxn>
                  <a:cxn ang="0">
                    <a:pos x="15" y="2"/>
                  </a:cxn>
                  <a:cxn ang="0">
                    <a:pos x="17" y="2"/>
                  </a:cxn>
                  <a:cxn ang="0">
                    <a:pos x="17" y="3"/>
                  </a:cxn>
                  <a:cxn ang="0">
                    <a:pos x="18" y="2"/>
                  </a:cxn>
                  <a:cxn ang="0">
                    <a:pos x="18" y="2"/>
                  </a:cxn>
                  <a:cxn ang="0">
                    <a:pos x="19" y="2"/>
                  </a:cxn>
                  <a:cxn ang="0">
                    <a:pos x="20" y="1"/>
                  </a:cxn>
                  <a:cxn ang="0">
                    <a:pos x="21" y="2"/>
                  </a:cxn>
                  <a:cxn ang="0">
                    <a:pos x="21" y="1"/>
                  </a:cxn>
                  <a:cxn ang="0">
                    <a:pos x="22" y="1"/>
                  </a:cxn>
                  <a:cxn ang="0">
                    <a:pos x="22" y="2"/>
                  </a:cxn>
                  <a:cxn ang="0">
                    <a:pos x="23" y="0"/>
                  </a:cxn>
                  <a:cxn ang="0">
                    <a:pos x="24" y="1"/>
                  </a:cxn>
                  <a:cxn ang="0">
                    <a:pos x="25" y="2"/>
                  </a:cxn>
                  <a:cxn ang="0">
                    <a:pos x="25" y="1"/>
                  </a:cxn>
                  <a:cxn ang="0">
                    <a:pos x="26" y="2"/>
                  </a:cxn>
                  <a:cxn ang="0">
                    <a:pos x="27" y="3"/>
                  </a:cxn>
                  <a:cxn ang="0">
                    <a:pos x="27" y="2"/>
                  </a:cxn>
                  <a:cxn ang="0">
                    <a:pos x="29" y="2"/>
                  </a:cxn>
                  <a:cxn ang="0">
                    <a:pos x="30" y="1"/>
                  </a:cxn>
                  <a:cxn ang="0">
                    <a:pos x="31" y="2"/>
                  </a:cxn>
                  <a:cxn ang="0">
                    <a:pos x="31" y="1"/>
                  </a:cxn>
                  <a:cxn ang="0">
                    <a:pos x="32" y="1"/>
                  </a:cxn>
                  <a:cxn ang="0">
                    <a:pos x="32" y="2"/>
                  </a:cxn>
                  <a:cxn ang="0">
                    <a:pos x="33" y="2"/>
                  </a:cxn>
                  <a:cxn ang="0">
                    <a:pos x="34" y="1"/>
                  </a:cxn>
                  <a:cxn ang="0">
                    <a:pos x="35" y="2"/>
                  </a:cxn>
                  <a:cxn ang="0">
                    <a:pos x="36" y="1"/>
                  </a:cxn>
                  <a:cxn ang="0">
                    <a:pos x="37" y="0"/>
                  </a:cxn>
                  <a:cxn ang="0">
                    <a:pos x="37" y="1"/>
                  </a:cxn>
                  <a:cxn ang="0">
                    <a:pos x="37" y="1"/>
                  </a:cxn>
                  <a:cxn ang="0">
                    <a:pos x="38" y="1"/>
                  </a:cxn>
                  <a:cxn ang="0">
                    <a:pos x="39" y="0"/>
                  </a:cxn>
                  <a:cxn ang="0">
                    <a:pos x="39" y="1"/>
                  </a:cxn>
                  <a:cxn ang="0">
                    <a:pos x="40" y="1"/>
                  </a:cxn>
                  <a:cxn ang="0">
                    <a:pos x="40" y="0"/>
                  </a:cxn>
                  <a:cxn ang="0">
                    <a:pos x="42" y="0"/>
                  </a:cxn>
                </a:cxnLst>
                <a:rect l="0" t="0" r="r" b="b"/>
                <a:pathLst>
                  <a:path w="42" h="4">
                    <a:moveTo>
                      <a:pt x="0" y="3"/>
                    </a:moveTo>
                    <a:lnTo>
                      <a:pt x="0" y="4"/>
                    </a:lnTo>
                    <a:lnTo>
                      <a:pt x="0" y="4"/>
                    </a:lnTo>
                    <a:lnTo>
                      <a:pt x="0" y="3"/>
                    </a:lnTo>
                    <a:lnTo>
                      <a:pt x="0" y="4"/>
                    </a:lnTo>
                    <a:lnTo>
                      <a:pt x="0" y="4"/>
                    </a:lnTo>
                    <a:lnTo>
                      <a:pt x="0" y="3"/>
                    </a:lnTo>
                    <a:lnTo>
                      <a:pt x="0" y="4"/>
                    </a:lnTo>
                    <a:lnTo>
                      <a:pt x="0" y="4"/>
                    </a:lnTo>
                    <a:lnTo>
                      <a:pt x="0" y="3"/>
                    </a:lnTo>
                    <a:lnTo>
                      <a:pt x="0" y="4"/>
                    </a:lnTo>
                    <a:lnTo>
                      <a:pt x="0" y="3"/>
                    </a:lnTo>
                    <a:lnTo>
                      <a:pt x="0" y="3"/>
                    </a:lnTo>
                    <a:lnTo>
                      <a:pt x="0" y="4"/>
                    </a:lnTo>
                    <a:lnTo>
                      <a:pt x="0" y="3"/>
                    </a:lnTo>
                    <a:lnTo>
                      <a:pt x="0" y="3"/>
                    </a:lnTo>
                    <a:lnTo>
                      <a:pt x="0" y="3"/>
                    </a:lnTo>
                    <a:lnTo>
                      <a:pt x="0" y="3"/>
                    </a:lnTo>
                    <a:lnTo>
                      <a:pt x="0" y="3"/>
                    </a:lnTo>
                    <a:lnTo>
                      <a:pt x="1" y="3"/>
                    </a:lnTo>
                    <a:lnTo>
                      <a:pt x="1" y="3"/>
                    </a:lnTo>
                    <a:lnTo>
                      <a:pt x="1" y="3"/>
                    </a:lnTo>
                    <a:lnTo>
                      <a:pt x="1" y="4"/>
                    </a:lnTo>
                    <a:lnTo>
                      <a:pt x="1" y="4"/>
                    </a:lnTo>
                    <a:lnTo>
                      <a:pt x="1" y="3"/>
                    </a:lnTo>
                    <a:lnTo>
                      <a:pt x="1" y="4"/>
                    </a:lnTo>
                    <a:lnTo>
                      <a:pt x="1" y="3"/>
                    </a:lnTo>
                    <a:lnTo>
                      <a:pt x="1" y="4"/>
                    </a:lnTo>
                    <a:lnTo>
                      <a:pt x="1" y="3"/>
                    </a:lnTo>
                    <a:lnTo>
                      <a:pt x="1" y="4"/>
                    </a:lnTo>
                    <a:lnTo>
                      <a:pt x="1" y="3"/>
                    </a:lnTo>
                    <a:lnTo>
                      <a:pt x="1" y="4"/>
                    </a:lnTo>
                    <a:lnTo>
                      <a:pt x="1" y="3"/>
                    </a:lnTo>
                    <a:lnTo>
                      <a:pt x="1" y="3"/>
                    </a:lnTo>
                    <a:lnTo>
                      <a:pt x="1" y="4"/>
                    </a:lnTo>
                    <a:lnTo>
                      <a:pt x="1" y="3"/>
                    </a:lnTo>
                    <a:lnTo>
                      <a:pt x="1" y="4"/>
                    </a:lnTo>
                    <a:lnTo>
                      <a:pt x="1" y="3"/>
                    </a:lnTo>
                    <a:lnTo>
                      <a:pt x="1" y="4"/>
                    </a:lnTo>
                    <a:lnTo>
                      <a:pt x="1" y="3"/>
                    </a:lnTo>
                    <a:lnTo>
                      <a:pt x="2" y="3"/>
                    </a:lnTo>
                    <a:lnTo>
                      <a:pt x="2" y="4"/>
                    </a:lnTo>
                    <a:lnTo>
                      <a:pt x="2" y="3"/>
                    </a:lnTo>
                    <a:lnTo>
                      <a:pt x="2" y="3"/>
                    </a:lnTo>
                    <a:lnTo>
                      <a:pt x="2" y="4"/>
                    </a:lnTo>
                    <a:lnTo>
                      <a:pt x="2" y="3"/>
                    </a:lnTo>
                    <a:lnTo>
                      <a:pt x="2" y="4"/>
                    </a:lnTo>
                    <a:lnTo>
                      <a:pt x="2" y="3"/>
                    </a:lnTo>
                    <a:lnTo>
                      <a:pt x="2" y="4"/>
                    </a:lnTo>
                    <a:lnTo>
                      <a:pt x="2" y="3"/>
                    </a:lnTo>
                    <a:lnTo>
                      <a:pt x="2" y="4"/>
                    </a:lnTo>
                    <a:lnTo>
                      <a:pt x="2" y="4"/>
                    </a:lnTo>
                    <a:lnTo>
                      <a:pt x="2" y="3"/>
                    </a:lnTo>
                    <a:lnTo>
                      <a:pt x="2" y="4"/>
                    </a:lnTo>
                    <a:lnTo>
                      <a:pt x="2" y="3"/>
                    </a:lnTo>
                    <a:lnTo>
                      <a:pt x="2" y="4"/>
                    </a:lnTo>
                    <a:lnTo>
                      <a:pt x="2" y="4"/>
                    </a:lnTo>
                    <a:lnTo>
                      <a:pt x="2" y="3"/>
                    </a:lnTo>
                    <a:lnTo>
                      <a:pt x="2" y="4"/>
                    </a:lnTo>
                    <a:lnTo>
                      <a:pt x="2" y="3"/>
                    </a:lnTo>
                    <a:lnTo>
                      <a:pt x="2" y="4"/>
                    </a:lnTo>
                    <a:lnTo>
                      <a:pt x="3" y="4"/>
                    </a:lnTo>
                    <a:lnTo>
                      <a:pt x="3" y="3"/>
                    </a:lnTo>
                    <a:lnTo>
                      <a:pt x="3" y="4"/>
                    </a:lnTo>
                    <a:lnTo>
                      <a:pt x="3" y="3"/>
                    </a:lnTo>
                    <a:lnTo>
                      <a:pt x="3" y="4"/>
                    </a:lnTo>
                    <a:lnTo>
                      <a:pt x="3" y="4"/>
                    </a:lnTo>
                    <a:lnTo>
                      <a:pt x="3" y="3"/>
                    </a:lnTo>
                    <a:lnTo>
                      <a:pt x="3" y="4"/>
                    </a:lnTo>
                    <a:lnTo>
                      <a:pt x="3" y="4"/>
                    </a:lnTo>
                    <a:lnTo>
                      <a:pt x="3" y="3"/>
                    </a:lnTo>
                    <a:lnTo>
                      <a:pt x="3" y="4"/>
                    </a:lnTo>
                    <a:lnTo>
                      <a:pt x="3" y="3"/>
                    </a:lnTo>
                    <a:lnTo>
                      <a:pt x="4" y="3"/>
                    </a:lnTo>
                    <a:lnTo>
                      <a:pt x="4" y="4"/>
                    </a:lnTo>
                    <a:lnTo>
                      <a:pt x="4" y="3"/>
                    </a:lnTo>
                    <a:lnTo>
                      <a:pt x="4" y="3"/>
                    </a:lnTo>
                    <a:lnTo>
                      <a:pt x="4" y="4"/>
                    </a:lnTo>
                    <a:lnTo>
                      <a:pt x="4" y="3"/>
                    </a:lnTo>
                    <a:lnTo>
                      <a:pt x="4" y="3"/>
                    </a:lnTo>
                    <a:lnTo>
                      <a:pt x="4" y="3"/>
                    </a:lnTo>
                    <a:lnTo>
                      <a:pt x="4" y="3"/>
                    </a:lnTo>
                    <a:lnTo>
                      <a:pt x="5" y="3"/>
                    </a:lnTo>
                    <a:lnTo>
                      <a:pt x="5" y="4"/>
                    </a:lnTo>
                    <a:lnTo>
                      <a:pt x="5" y="3"/>
                    </a:lnTo>
                    <a:lnTo>
                      <a:pt x="5"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2"/>
                    </a:lnTo>
                    <a:lnTo>
                      <a:pt x="8" y="3"/>
                    </a:lnTo>
                    <a:lnTo>
                      <a:pt x="8" y="2"/>
                    </a:lnTo>
                    <a:lnTo>
                      <a:pt x="8" y="3"/>
                    </a:lnTo>
                    <a:lnTo>
                      <a:pt x="9" y="3"/>
                    </a:lnTo>
                    <a:lnTo>
                      <a:pt x="9" y="2"/>
                    </a:lnTo>
                    <a:lnTo>
                      <a:pt x="9" y="3"/>
                    </a:lnTo>
                    <a:lnTo>
                      <a:pt x="9" y="2"/>
                    </a:lnTo>
                    <a:lnTo>
                      <a:pt x="9" y="3"/>
                    </a:lnTo>
                    <a:lnTo>
                      <a:pt x="9" y="3"/>
                    </a:lnTo>
                    <a:lnTo>
                      <a:pt x="9" y="2"/>
                    </a:lnTo>
                    <a:lnTo>
                      <a:pt x="9" y="3"/>
                    </a:lnTo>
                    <a:lnTo>
                      <a:pt x="9" y="2"/>
                    </a:lnTo>
                    <a:lnTo>
                      <a:pt x="9"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1" y="3"/>
                    </a:lnTo>
                    <a:lnTo>
                      <a:pt x="11" y="3"/>
                    </a:lnTo>
                    <a:lnTo>
                      <a:pt x="11" y="3"/>
                    </a:lnTo>
                    <a:lnTo>
                      <a:pt x="11" y="3"/>
                    </a:lnTo>
                    <a:lnTo>
                      <a:pt x="11" y="3"/>
                    </a:lnTo>
                    <a:lnTo>
                      <a:pt x="11" y="3"/>
                    </a:lnTo>
                    <a:lnTo>
                      <a:pt x="11" y="3"/>
                    </a:lnTo>
                    <a:lnTo>
                      <a:pt x="11"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3" y="3"/>
                    </a:lnTo>
                    <a:lnTo>
                      <a:pt x="13" y="3"/>
                    </a:lnTo>
                    <a:lnTo>
                      <a:pt x="13" y="3"/>
                    </a:lnTo>
                    <a:lnTo>
                      <a:pt x="13" y="3"/>
                    </a:lnTo>
                    <a:lnTo>
                      <a:pt x="13" y="3"/>
                    </a:lnTo>
                    <a:lnTo>
                      <a:pt x="13" y="3"/>
                    </a:lnTo>
                    <a:lnTo>
                      <a:pt x="13" y="3"/>
                    </a:lnTo>
                    <a:lnTo>
                      <a:pt x="13" y="3"/>
                    </a:lnTo>
                    <a:lnTo>
                      <a:pt x="13" y="3"/>
                    </a:lnTo>
                    <a:lnTo>
                      <a:pt x="13" y="3"/>
                    </a:lnTo>
                    <a:lnTo>
                      <a:pt x="13" y="3"/>
                    </a:lnTo>
                    <a:lnTo>
                      <a:pt x="13" y="3"/>
                    </a:lnTo>
                    <a:lnTo>
                      <a:pt x="13" y="2"/>
                    </a:lnTo>
                    <a:lnTo>
                      <a:pt x="13" y="3"/>
                    </a:lnTo>
                    <a:lnTo>
                      <a:pt x="14" y="3"/>
                    </a:lnTo>
                    <a:lnTo>
                      <a:pt x="14" y="2"/>
                    </a:lnTo>
                    <a:lnTo>
                      <a:pt x="14" y="2"/>
                    </a:lnTo>
                    <a:lnTo>
                      <a:pt x="14" y="3"/>
                    </a:lnTo>
                    <a:lnTo>
                      <a:pt x="14" y="2"/>
                    </a:lnTo>
                    <a:lnTo>
                      <a:pt x="14" y="3"/>
                    </a:lnTo>
                    <a:lnTo>
                      <a:pt x="14" y="2"/>
                    </a:lnTo>
                    <a:lnTo>
                      <a:pt x="14" y="3"/>
                    </a:lnTo>
                    <a:lnTo>
                      <a:pt x="14" y="3"/>
                    </a:lnTo>
                    <a:lnTo>
                      <a:pt x="14" y="2"/>
                    </a:lnTo>
                    <a:lnTo>
                      <a:pt x="14" y="3"/>
                    </a:lnTo>
                    <a:lnTo>
                      <a:pt x="14" y="2"/>
                    </a:lnTo>
                    <a:lnTo>
                      <a:pt x="14" y="3"/>
                    </a:lnTo>
                    <a:lnTo>
                      <a:pt x="14" y="3"/>
                    </a:lnTo>
                    <a:lnTo>
                      <a:pt x="14" y="2"/>
                    </a:lnTo>
                    <a:lnTo>
                      <a:pt x="14" y="3"/>
                    </a:lnTo>
                    <a:lnTo>
                      <a:pt x="14" y="2"/>
                    </a:lnTo>
                    <a:lnTo>
                      <a:pt x="14" y="2"/>
                    </a:lnTo>
                    <a:lnTo>
                      <a:pt x="14" y="3"/>
                    </a:lnTo>
                    <a:lnTo>
                      <a:pt x="14" y="2"/>
                    </a:lnTo>
                    <a:lnTo>
                      <a:pt x="14" y="3"/>
                    </a:lnTo>
                    <a:lnTo>
                      <a:pt x="14" y="2"/>
                    </a:lnTo>
                    <a:lnTo>
                      <a:pt x="15" y="2"/>
                    </a:lnTo>
                    <a:lnTo>
                      <a:pt x="15" y="3"/>
                    </a:lnTo>
                    <a:lnTo>
                      <a:pt x="15" y="2"/>
                    </a:lnTo>
                    <a:lnTo>
                      <a:pt x="15" y="2"/>
                    </a:lnTo>
                    <a:lnTo>
                      <a:pt x="15" y="3"/>
                    </a:lnTo>
                    <a:lnTo>
                      <a:pt x="15" y="2"/>
                    </a:lnTo>
                    <a:lnTo>
                      <a:pt x="15" y="3"/>
                    </a:lnTo>
                    <a:lnTo>
                      <a:pt x="15" y="2"/>
                    </a:lnTo>
                    <a:lnTo>
                      <a:pt x="15" y="2"/>
                    </a:lnTo>
                    <a:lnTo>
                      <a:pt x="15" y="3"/>
                    </a:lnTo>
                    <a:lnTo>
                      <a:pt x="15" y="2"/>
                    </a:lnTo>
                    <a:lnTo>
                      <a:pt x="15" y="2"/>
                    </a:lnTo>
                    <a:lnTo>
                      <a:pt x="15" y="3"/>
                    </a:lnTo>
                    <a:lnTo>
                      <a:pt x="15" y="2"/>
                    </a:lnTo>
                    <a:lnTo>
                      <a:pt x="15" y="3"/>
                    </a:lnTo>
                    <a:lnTo>
                      <a:pt x="15" y="3"/>
                    </a:lnTo>
                    <a:lnTo>
                      <a:pt x="15" y="2"/>
                    </a:lnTo>
                    <a:lnTo>
                      <a:pt x="15" y="3"/>
                    </a:lnTo>
                    <a:lnTo>
                      <a:pt x="16" y="2"/>
                    </a:lnTo>
                    <a:lnTo>
                      <a:pt x="16" y="3"/>
                    </a:lnTo>
                    <a:lnTo>
                      <a:pt x="16" y="2"/>
                    </a:lnTo>
                    <a:lnTo>
                      <a:pt x="16" y="3"/>
                    </a:lnTo>
                    <a:lnTo>
                      <a:pt x="16" y="2"/>
                    </a:lnTo>
                    <a:lnTo>
                      <a:pt x="16" y="2"/>
                    </a:lnTo>
                    <a:lnTo>
                      <a:pt x="16" y="1"/>
                    </a:lnTo>
                    <a:lnTo>
                      <a:pt x="16" y="2"/>
                    </a:lnTo>
                    <a:lnTo>
                      <a:pt x="17" y="2"/>
                    </a:lnTo>
                    <a:lnTo>
                      <a:pt x="17" y="3"/>
                    </a:lnTo>
                    <a:lnTo>
                      <a:pt x="17" y="2"/>
                    </a:lnTo>
                    <a:lnTo>
                      <a:pt x="17" y="3"/>
                    </a:lnTo>
                    <a:lnTo>
                      <a:pt x="17" y="2"/>
                    </a:lnTo>
                    <a:lnTo>
                      <a:pt x="17" y="3"/>
                    </a:lnTo>
                    <a:lnTo>
                      <a:pt x="17" y="2"/>
                    </a:lnTo>
                    <a:lnTo>
                      <a:pt x="17" y="3"/>
                    </a:lnTo>
                    <a:lnTo>
                      <a:pt x="17" y="2"/>
                    </a:lnTo>
                    <a:lnTo>
                      <a:pt x="17" y="2"/>
                    </a:lnTo>
                    <a:lnTo>
                      <a:pt x="17" y="3"/>
                    </a:lnTo>
                    <a:lnTo>
                      <a:pt x="17" y="2"/>
                    </a:lnTo>
                    <a:lnTo>
                      <a:pt x="17" y="3"/>
                    </a:lnTo>
                    <a:lnTo>
                      <a:pt x="17" y="2"/>
                    </a:lnTo>
                    <a:lnTo>
                      <a:pt x="17" y="3"/>
                    </a:lnTo>
                    <a:lnTo>
                      <a:pt x="17" y="2"/>
                    </a:lnTo>
                    <a:lnTo>
                      <a:pt x="17" y="3"/>
                    </a:lnTo>
                    <a:lnTo>
                      <a:pt x="18" y="3"/>
                    </a:lnTo>
                    <a:lnTo>
                      <a:pt x="18" y="2"/>
                    </a:lnTo>
                    <a:lnTo>
                      <a:pt x="18" y="3"/>
                    </a:lnTo>
                    <a:lnTo>
                      <a:pt x="18" y="2"/>
                    </a:lnTo>
                    <a:lnTo>
                      <a:pt x="18" y="3"/>
                    </a:lnTo>
                    <a:lnTo>
                      <a:pt x="18" y="2"/>
                    </a:lnTo>
                    <a:lnTo>
                      <a:pt x="18" y="2"/>
                    </a:lnTo>
                    <a:lnTo>
                      <a:pt x="18" y="3"/>
                    </a:lnTo>
                    <a:lnTo>
                      <a:pt x="18" y="2"/>
                    </a:lnTo>
                    <a:lnTo>
                      <a:pt x="18" y="3"/>
                    </a:lnTo>
                    <a:lnTo>
                      <a:pt x="18" y="2"/>
                    </a:lnTo>
                    <a:lnTo>
                      <a:pt x="18" y="2"/>
                    </a:lnTo>
                    <a:lnTo>
                      <a:pt x="18" y="1"/>
                    </a:lnTo>
                    <a:lnTo>
                      <a:pt x="18" y="2"/>
                    </a:lnTo>
                    <a:lnTo>
                      <a:pt x="19" y="2"/>
                    </a:lnTo>
                    <a:lnTo>
                      <a:pt x="19" y="1"/>
                    </a:lnTo>
                    <a:lnTo>
                      <a:pt x="19" y="2"/>
                    </a:lnTo>
                    <a:lnTo>
                      <a:pt x="19" y="1"/>
                    </a:lnTo>
                    <a:lnTo>
                      <a:pt x="19" y="2"/>
                    </a:lnTo>
                    <a:lnTo>
                      <a:pt x="19" y="2"/>
                    </a:lnTo>
                    <a:lnTo>
                      <a:pt x="19" y="1"/>
                    </a:lnTo>
                    <a:lnTo>
                      <a:pt x="19" y="2"/>
                    </a:lnTo>
                    <a:lnTo>
                      <a:pt x="19" y="1"/>
                    </a:lnTo>
                    <a:lnTo>
                      <a:pt x="19" y="2"/>
                    </a:lnTo>
                    <a:lnTo>
                      <a:pt x="19" y="2"/>
                    </a:lnTo>
                    <a:lnTo>
                      <a:pt x="19" y="1"/>
                    </a:lnTo>
                    <a:lnTo>
                      <a:pt x="19" y="2"/>
                    </a:lnTo>
                    <a:lnTo>
                      <a:pt x="20" y="2"/>
                    </a:lnTo>
                    <a:lnTo>
                      <a:pt x="20" y="1"/>
                    </a:lnTo>
                    <a:lnTo>
                      <a:pt x="20" y="1"/>
                    </a:lnTo>
                    <a:lnTo>
                      <a:pt x="20" y="2"/>
                    </a:lnTo>
                    <a:lnTo>
                      <a:pt x="20" y="1"/>
                    </a:lnTo>
                    <a:lnTo>
                      <a:pt x="20" y="2"/>
                    </a:lnTo>
                    <a:lnTo>
                      <a:pt x="20" y="1"/>
                    </a:lnTo>
                    <a:lnTo>
                      <a:pt x="20" y="2"/>
                    </a:lnTo>
                    <a:lnTo>
                      <a:pt x="20" y="1"/>
                    </a:lnTo>
                    <a:lnTo>
                      <a:pt x="20" y="2"/>
                    </a:lnTo>
                    <a:lnTo>
                      <a:pt x="20" y="1"/>
                    </a:lnTo>
                    <a:lnTo>
                      <a:pt x="20" y="2"/>
                    </a:lnTo>
                    <a:lnTo>
                      <a:pt x="20" y="1"/>
                    </a:lnTo>
                    <a:lnTo>
                      <a:pt x="20" y="2"/>
                    </a:lnTo>
                    <a:lnTo>
                      <a:pt x="20" y="1"/>
                    </a:lnTo>
                    <a:lnTo>
                      <a:pt x="21" y="1"/>
                    </a:lnTo>
                    <a:lnTo>
                      <a:pt x="21" y="2"/>
                    </a:lnTo>
                    <a:lnTo>
                      <a:pt x="21" y="1"/>
                    </a:lnTo>
                    <a:lnTo>
                      <a:pt x="21" y="2"/>
                    </a:lnTo>
                    <a:lnTo>
                      <a:pt x="21" y="1"/>
                    </a:lnTo>
                    <a:lnTo>
                      <a:pt x="21" y="2"/>
                    </a:lnTo>
                    <a:lnTo>
                      <a:pt x="21" y="1"/>
                    </a:lnTo>
                    <a:lnTo>
                      <a:pt x="21" y="2"/>
                    </a:lnTo>
                    <a:lnTo>
                      <a:pt x="21" y="1"/>
                    </a:lnTo>
                    <a:lnTo>
                      <a:pt x="21" y="1"/>
                    </a:lnTo>
                    <a:lnTo>
                      <a:pt x="21" y="2"/>
                    </a:lnTo>
                    <a:lnTo>
                      <a:pt x="21" y="1"/>
                    </a:lnTo>
                    <a:lnTo>
                      <a:pt x="21" y="2"/>
                    </a:lnTo>
                    <a:lnTo>
                      <a:pt x="21" y="1"/>
                    </a:lnTo>
                    <a:lnTo>
                      <a:pt x="22" y="2"/>
                    </a:lnTo>
                    <a:lnTo>
                      <a:pt x="22" y="1"/>
                    </a:lnTo>
                    <a:lnTo>
                      <a:pt x="22" y="2"/>
                    </a:lnTo>
                    <a:lnTo>
                      <a:pt x="22" y="1"/>
                    </a:lnTo>
                    <a:lnTo>
                      <a:pt x="22" y="2"/>
                    </a:lnTo>
                    <a:lnTo>
                      <a:pt x="22" y="1"/>
                    </a:lnTo>
                    <a:lnTo>
                      <a:pt x="22" y="2"/>
                    </a:lnTo>
                    <a:lnTo>
                      <a:pt x="22" y="1"/>
                    </a:lnTo>
                    <a:lnTo>
                      <a:pt x="22" y="1"/>
                    </a:lnTo>
                    <a:lnTo>
                      <a:pt x="22" y="2"/>
                    </a:lnTo>
                    <a:lnTo>
                      <a:pt x="22" y="1"/>
                    </a:lnTo>
                    <a:lnTo>
                      <a:pt x="22" y="2"/>
                    </a:lnTo>
                    <a:lnTo>
                      <a:pt x="22" y="1"/>
                    </a:lnTo>
                    <a:lnTo>
                      <a:pt x="22" y="2"/>
                    </a:lnTo>
                    <a:lnTo>
                      <a:pt x="22" y="1"/>
                    </a:lnTo>
                    <a:lnTo>
                      <a:pt x="22" y="2"/>
                    </a:lnTo>
                    <a:lnTo>
                      <a:pt x="22" y="1"/>
                    </a:lnTo>
                    <a:lnTo>
                      <a:pt x="22" y="2"/>
                    </a:lnTo>
                    <a:lnTo>
                      <a:pt x="22" y="1"/>
                    </a:lnTo>
                    <a:lnTo>
                      <a:pt x="23" y="1"/>
                    </a:lnTo>
                    <a:lnTo>
                      <a:pt x="23" y="0"/>
                    </a:lnTo>
                    <a:lnTo>
                      <a:pt x="23" y="1"/>
                    </a:lnTo>
                    <a:lnTo>
                      <a:pt x="23" y="0"/>
                    </a:lnTo>
                    <a:lnTo>
                      <a:pt x="23" y="1"/>
                    </a:lnTo>
                    <a:lnTo>
                      <a:pt x="23" y="1"/>
                    </a:lnTo>
                    <a:lnTo>
                      <a:pt x="23" y="0"/>
                    </a:lnTo>
                    <a:lnTo>
                      <a:pt x="23" y="1"/>
                    </a:lnTo>
                    <a:lnTo>
                      <a:pt x="23" y="0"/>
                    </a:lnTo>
                    <a:lnTo>
                      <a:pt x="23" y="1"/>
                    </a:lnTo>
                    <a:lnTo>
                      <a:pt x="24" y="1"/>
                    </a:lnTo>
                    <a:lnTo>
                      <a:pt x="24" y="0"/>
                    </a:lnTo>
                    <a:lnTo>
                      <a:pt x="24" y="1"/>
                    </a:lnTo>
                    <a:lnTo>
                      <a:pt x="24" y="1"/>
                    </a:lnTo>
                    <a:lnTo>
                      <a:pt x="24" y="0"/>
                    </a:lnTo>
                    <a:lnTo>
                      <a:pt x="24" y="1"/>
                    </a:lnTo>
                    <a:lnTo>
                      <a:pt x="24" y="1"/>
                    </a:lnTo>
                    <a:lnTo>
                      <a:pt x="24" y="2"/>
                    </a:lnTo>
                    <a:lnTo>
                      <a:pt x="24" y="1"/>
                    </a:lnTo>
                    <a:lnTo>
                      <a:pt x="25" y="1"/>
                    </a:lnTo>
                    <a:lnTo>
                      <a:pt x="25" y="2"/>
                    </a:lnTo>
                    <a:lnTo>
                      <a:pt x="25" y="1"/>
                    </a:lnTo>
                    <a:lnTo>
                      <a:pt x="25" y="1"/>
                    </a:lnTo>
                    <a:lnTo>
                      <a:pt x="25" y="2"/>
                    </a:lnTo>
                    <a:lnTo>
                      <a:pt x="25" y="1"/>
                    </a:lnTo>
                    <a:lnTo>
                      <a:pt x="25" y="2"/>
                    </a:lnTo>
                    <a:lnTo>
                      <a:pt x="25" y="2"/>
                    </a:lnTo>
                    <a:lnTo>
                      <a:pt x="25" y="1"/>
                    </a:lnTo>
                    <a:lnTo>
                      <a:pt x="25" y="2"/>
                    </a:lnTo>
                    <a:lnTo>
                      <a:pt x="25" y="2"/>
                    </a:lnTo>
                    <a:lnTo>
                      <a:pt x="25" y="1"/>
                    </a:lnTo>
                    <a:lnTo>
                      <a:pt x="25" y="2"/>
                    </a:lnTo>
                    <a:lnTo>
                      <a:pt x="25" y="1"/>
                    </a:lnTo>
                    <a:lnTo>
                      <a:pt x="25" y="2"/>
                    </a:lnTo>
                    <a:lnTo>
                      <a:pt x="25" y="1"/>
                    </a:lnTo>
                    <a:lnTo>
                      <a:pt x="25" y="2"/>
                    </a:lnTo>
                    <a:lnTo>
                      <a:pt x="25" y="1"/>
                    </a:lnTo>
                    <a:lnTo>
                      <a:pt x="25" y="2"/>
                    </a:lnTo>
                    <a:lnTo>
                      <a:pt x="25" y="1"/>
                    </a:lnTo>
                    <a:lnTo>
                      <a:pt x="25" y="2"/>
                    </a:lnTo>
                    <a:lnTo>
                      <a:pt x="25" y="2"/>
                    </a:lnTo>
                    <a:lnTo>
                      <a:pt x="25" y="1"/>
                    </a:lnTo>
                    <a:lnTo>
                      <a:pt x="25" y="2"/>
                    </a:lnTo>
                    <a:lnTo>
                      <a:pt x="26" y="1"/>
                    </a:lnTo>
                    <a:lnTo>
                      <a:pt x="26" y="2"/>
                    </a:lnTo>
                    <a:lnTo>
                      <a:pt x="26" y="1"/>
                    </a:lnTo>
                    <a:lnTo>
                      <a:pt x="26" y="2"/>
                    </a:lnTo>
                    <a:lnTo>
                      <a:pt x="26" y="1"/>
                    </a:lnTo>
                    <a:lnTo>
                      <a:pt x="26" y="2"/>
                    </a:lnTo>
                    <a:lnTo>
                      <a:pt x="26" y="2"/>
                    </a:lnTo>
                    <a:lnTo>
                      <a:pt x="26" y="3"/>
                    </a:lnTo>
                    <a:lnTo>
                      <a:pt x="26" y="2"/>
                    </a:lnTo>
                    <a:lnTo>
                      <a:pt x="27" y="2"/>
                    </a:lnTo>
                    <a:lnTo>
                      <a:pt x="27" y="3"/>
                    </a:lnTo>
                    <a:lnTo>
                      <a:pt x="27" y="2"/>
                    </a:lnTo>
                    <a:lnTo>
                      <a:pt x="27" y="2"/>
                    </a:lnTo>
                    <a:lnTo>
                      <a:pt x="27" y="3"/>
                    </a:lnTo>
                    <a:lnTo>
                      <a:pt x="27" y="2"/>
                    </a:lnTo>
                    <a:lnTo>
                      <a:pt x="27" y="3"/>
                    </a:lnTo>
                    <a:lnTo>
                      <a:pt x="27" y="3"/>
                    </a:lnTo>
                    <a:lnTo>
                      <a:pt x="27" y="2"/>
                    </a:lnTo>
                    <a:lnTo>
                      <a:pt x="27" y="3"/>
                    </a:lnTo>
                    <a:lnTo>
                      <a:pt x="27" y="2"/>
                    </a:lnTo>
                    <a:lnTo>
                      <a:pt x="27" y="3"/>
                    </a:lnTo>
                    <a:lnTo>
                      <a:pt x="27" y="2"/>
                    </a:lnTo>
                    <a:lnTo>
                      <a:pt x="27" y="3"/>
                    </a:lnTo>
                    <a:lnTo>
                      <a:pt x="27" y="2"/>
                    </a:lnTo>
                    <a:lnTo>
                      <a:pt x="27" y="3"/>
                    </a:lnTo>
                    <a:lnTo>
                      <a:pt x="27" y="2"/>
                    </a:lnTo>
                    <a:lnTo>
                      <a:pt x="27" y="3"/>
                    </a:lnTo>
                    <a:lnTo>
                      <a:pt x="27" y="2"/>
                    </a:lnTo>
                    <a:lnTo>
                      <a:pt x="27" y="3"/>
                    </a:lnTo>
                    <a:lnTo>
                      <a:pt x="27" y="2"/>
                    </a:lnTo>
                    <a:lnTo>
                      <a:pt x="28" y="2"/>
                    </a:lnTo>
                    <a:lnTo>
                      <a:pt x="28" y="1"/>
                    </a:lnTo>
                    <a:lnTo>
                      <a:pt x="28" y="2"/>
                    </a:lnTo>
                    <a:lnTo>
                      <a:pt x="28" y="2"/>
                    </a:lnTo>
                    <a:lnTo>
                      <a:pt x="29" y="1"/>
                    </a:lnTo>
                    <a:lnTo>
                      <a:pt x="29" y="2"/>
                    </a:lnTo>
                    <a:lnTo>
                      <a:pt x="29" y="1"/>
                    </a:lnTo>
                    <a:lnTo>
                      <a:pt x="29" y="2"/>
                    </a:lnTo>
                    <a:lnTo>
                      <a:pt x="29" y="1"/>
                    </a:lnTo>
                    <a:lnTo>
                      <a:pt x="29" y="2"/>
                    </a:lnTo>
                    <a:lnTo>
                      <a:pt x="29" y="2"/>
                    </a:lnTo>
                    <a:lnTo>
                      <a:pt x="30" y="2"/>
                    </a:lnTo>
                    <a:lnTo>
                      <a:pt x="30" y="1"/>
                    </a:lnTo>
                    <a:lnTo>
                      <a:pt x="30" y="1"/>
                    </a:lnTo>
                    <a:lnTo>
                      <a:pt x="30" y="2"/>
                    </a:lnTo>
                    <a:lnTo>
                      <a:pt x="30" y="1"/>
                    </a:lnTo>
                    <a:lnTo>
                      <a:pt x="30" y="1"/>
                    </a:lnTo>
                    <a:lnTo>
                      <a:pt x="30" y="2"/>
                    </a:lnTo>
                    <a:lnTo>
                      <a:pt x="30" y="1"/>
                    </a:lnTo>
                    <a:lnTo>
                      <a:pt x="30" y="2"/>
                    </a:lnTo>
                    <a:lnTo>
                      <a:pt x="30" y="2"/>
                    </a:lnTo>
                    <a:lnTo>
                      <a:pt x="30" y="1"/>
                    </a:lnTo>
                    <a:lnTo>
                      <a:pt x="30" y="2"/>
                    </a:lnTo>
                    <a:lnTo>
                      <a:pt x="31" y="2"/>
                    </a:lnTo>
                    <a:lnTo>
                      <a:pt x="31" y="1"/>
                    </a:lnTo>
                    <a:lnTo>
                      <a:pt x="31" y="2"/>
                    </a:lnTo>
                    <a:lnTo>
                      <a:pt x="31" y="2"/>
                    </a:lnTo>
                    <a:lnTo>
                      <a:pt x="31" y="2"/>
                    </a:lnTo>
                    <a:lnTo>
                      <a:pt x="31" y="1"/>
                    </a:lnTo>
                    <a:lnTo>
                      <a:pt x="31" y="2"/>
                    </a:lnTo>
                    <a:lnTo>
                      <a:pt x="31" y="1"/>
                    </a:lnTo>
                    <a:lnTo>
                      <a:pt x="31" y="2"/>
                    </a:lnTo>
                    <a:lnTo>
                      <a:pt x="31" y="1"/>
                    </a:lnTo>
                    <a:lnTo>
                      <a:pt x="31" y="2"/>
                    </a:lnTo>
                    <a:lnTo>
                      <a:pt x="31" y="1"/>
                    </a:lnTo>
                    <a:lnTo>
                      <a:pt x="31" y="1"/>
                    </a:lnTo>
                    <a:lnTo>
                      <a:pt x="31" y="2"/>
                    </a:lnTo>
                    <a:lnTo>
                      <a:pt x="31" y="1"/>
                    </a:lnTo>
                    <a:lnTo>
                      <a:pt x="31" y="2"/>
                    </a:lnTo>
                    <a:lnTo>
                      <a:pt x="31" y="2"/>
                    </a:lnTo>
                    <a:lnTo>
                      <a:pt x="31" y="1"/>
                    </a:lnTo>
                    <a:lnTo>
                      <a:pt x="31" y="2"/>
                    </a:lnTo>
                    <a:lnTo>
                      <a:pt x="32" y="1"/>
                    </a:lnTo>
                    <a:lnTo>
                      <a:pt x="32" y="2"/>
                    </a:lnTo>
                    <a:lnTo>
                      <a:pt x="32" y="2"/>
                    </a:lnTo>
                    <a:lnTo>
                      <a:pt x="32" y="1"/>
                    </a:lnTo>
                    <a:lnTo>
                      <a:pt x="32" y="2"/>
                    </a:lnTo>
                    <a:lnTo>
                      <a:pt x="32" y="2"/>
                    </a:lnTo>
                    <a:lnTo>
                      <a:pt x="32" y="1"/>
                    </a:lnTo>
                    <a:lnTo>
                      <a:pt x="32" y="2"/>
                    </a:lnTo>
                    <a:lnTo>
                      <a:pt x="32" y="2"/>
                    </a:lnTo>
                    <a:lnTo>
                      <a:pt x="32" y="1"/>
                    </a:lnTo>
                    <a:lnTo>
                      <a:pt x="32" y="2"/>
                    </a:lnTo>
                    <a:lnTo>
                      <a:pt x="32" y="2"/>
                    </a:lnTo>
                    <a:lnTo>
                      <a:pt x="32" y="1"/>
                    </a:lnTo>
                    <a:lnTo>
                      <a:pt x="32" y="2"/>
                    </a:lnTo>
                    <a:lnTo>
                      <a:pt x="33" y="2"/>
                    </a:lnTo>
                    <a:lnTo>
                      <a:pt x="33" y="1"/>
                    </a:lnTo>
                    <a:lnTo>
                      <a:pt x="33" y="2"/>
                    </a:lnTo>
                    <a:lnTo>
                      <a:pt x="33" y="2"/>
                    </a:lnTo>
                    <a:lnTo>
                      <a:pt x="33" y="1"/>
                    </a:lnTo>
                    <a:lnTo>
                      <a:pt x="33" y="2"/>
                    </a:lnTo>
                    <a:lnTo>
                      <a:pt x="33" y="1"/>
                    </a:lnTo>
                    <a:lnTo>
                      <a:pt x="33" y="2"/>
                    </a:lnTo>
                    <a:lnTo>
                      <a:pt x="33" y="1"/>
                    </a:lnTo>
                    <a:lnTo>
                      <a:pt x="33" y="2"/>
                    </a:lnTo>
                    <a:lnTo>
                      <a:pt x="33" y="1"/>
                    </a:lnTo>
                    <a:lnTo>
                      <a:pt x="33" y="1"/>
                    </a:lnTo>
                    <a:lnTo>
                      <a:pt x="33" y="2"/>
                    </a:lnTo>
                    <a:lnTo>
                      <a:pt x="33" y="1"/>
                    </a:lnTo>
                    <a:lnTo>
                      <a:pt x="34" y="1"/>
                    </a:lnTo>
                    <a:lnTo>
                      <a:pt x="34" y="2"/>
                    </a:lnTo>
                    <a:lnTo>
                      <a:pt x="34" y="1"/>
                    </a:lnTo>
                    <a:lnTo>
                      <a:pt x="34" y="1"/>
                    </a:lnTo>
                    <a:lnTo>
                      <a:pt x="34" y="2"/>
                    </a:lnTo>
                    <a:lnTo>
                      <a:pt x="34" y="1"/>
                    </a:lnTo>
                    <a:lnTo>
                      <a:pt x="34" y="2"/>
                    </a:lnTo>
                    <a:lnTo>
                      <a:pt x="34" y="2"/>
                    </a:lnTo>
                    <a:lnTo>
                      <a:pt x="34" y="1"/>
                    </a:lnTo>
                    <a:lnTo>
                      <a:pt x="35" y="2"/>
                    </a:lnTo>
                    <a:lnTo>
                      <a:pt x="35" y="1"/>
                    </a:lnTo>
                    <a:lnTo>
                      <a:pt x="35" y="2"/>
                    </a:lnTo>
                    <a:lnTo>
                      <a:pt x="35" y="1"/>
                    </a:lnTo>
                    <a:lnTo>
                      <a:pt x="35" y="2"/>
                    </a:lnTo>
                    <a:lnTo>
                      <a:pt x="35" y="1"/>
                    </a:lnTo>
                    <a:lnTo>
                      <a:pt x="35" y="2"/>
                    </a:lnTo>
                    <a:lnTo>
                      <a:pt x="35" y="1"/>
                    </a:lnTo>
                    <a:lnTo>
                      <a:pt x="35" y="1"/>
                    </a:lnTo>
                    <a:lnTo>
                      <a:pt x="35" y="2"/>
                    </a:lnTo>
                    <a:lnTo>
                      <a:pt x="35" y="1"/>
                    </a:lnTo>
                    <a:lnTo>
                      <a:pt x="35" y="1"/>
                    </a:lnTo>
                    <a:lnTo>
                      <a:pt x="35" y="0"/>
                    </a:lnTo>
                    <a:lnTo>
                      <a:pt x="35" y="1"/>
                    </a:lnTo>
                    <a:lnTo>
                      <a:pt x="35" y="0"/>
                    </a:lnTo>
                    <a:lnTo>
                      <a:pt x="36" y="0"/>
                    </a:lnTo>
                    <a:lnTo>
                      <a:pt x="36" y="1"/>
                    </a:lnTo>
                    <a:lnTo>
                      <a:pt x="36" y="0"/>
                    </a:lnTo>
                    <a:lnTo>
                      <a:pt x="36" y="1"/>
                    </a:lnTo>
                    <a:lnTo>
                      <a:pt x="36" y="0"/>
                    </a:lnTo>
                    <a:lnTo>
                      <a:pt x="36" y="0"/>
                    </a:lnTo>
                    <a:lnTo>
                      <a:pt x="37" y="1"/>
                    </a:lnTo>
                    <a:lnTo>
                      <a:pt x="37" y="0"/>
                    </a:lnTo>
                    <a:lnTo>
                      <a:pt x="37" y="1"/>
                    </a:lnTo>
                    <a:lnTo>
                      <a:pt x="37" y="0"/>
                    </a:lnTo>
                    <a:lnTo>
                      <a:pt x="37" y="1"/>
                    </a:lnTo>
                    <a:lnTo>
                      <a:pt x="37" y="0"/>
                    </a:lnTo>
                    <a:lnTo>
                      <a:pt x="37" y="0"/>
                    </a:lnTo>
                    <a:lnTo>
                      <a:pt x="37" y="1"/>
                    </a:lnTo>
                    <a:lnTo>
                      <a:pt x="37" y="0"/>
                    </a:lnTo>
                    <a:lnTo>
                      <a:pt x="37" y="1"/>
                    </a:lnTo>
                    <a:lnTo>
                      <a:pt x="37" y="0"/>
                    </a:lnTo>
                    <a:lnTo>
                      <a:pt x="37" y="1"/>
                    </a:lnTo>
                    <a:lnTo>
                      <a:pt x="37" y="0"/>
                    </a:lnTo>
                    <a:lnTo>
                      <a:pt x="37" y="1"/>
                    </a:lnTo>
                    <a:lnTo>
                      <a:pt x="37" y="0"/>
                    </a:lnTo>
                    <a:lnTo>
                      <a:pt x="37" y="1"/>
                    </a:lnTo>
                    <a:lnTo>
                      <a:pt x="37" y="0"/>
                    </a:lnTo>
                    <a:lnTo>
                      <a:pt x="37" y="0"/>
                    </a:lnTo>
                    <a:lnTo>
                      <a:pt x="37" y="1"/>
                    </a:lnTo>
                    <a:lnTo>
                      <a:pt x="37" y="0"/>
                    </a:lnTo>
                    <a:lnTo>
                      <a:pt x="37" y="0"/>
                    </a:lnTo>
                    <a:lnTo>
                      <a:pt x="37" y="1"/>
                    </a:lnTo>
                    <a:lnTo>
                      <a:pt x="37" y="0"/>
                    </a:lnTo>
                    <a:lnTo>
                      <a:pt x="37" y="1"/>
                    </a:lnTo>
                    <a:lnTo>
                      <a:pt x="37" y="0"/>
                    </a:lnTo>
                    <a:lnTo>
                      <a:pt x="37" y="1"/>
                    </a:lnTo>
                    <a:lnTo>
                      <a:pt x="38" y="0"/>
                    </a:lnTo>
                    <a:lnTo>
                      <a:pt x="38" y="1"/>
                    </a:lnTo>
                    <a:lnTo>
                      <a:pt x="38" y="1"/>
                    </a:lnTo>
                    <a:lnTo>
                      <a:pt x="38" y="0"/>
                    </a:lnTo>
                    <a:lnTo>
                      <a:pt x="38" y="1"/>
                    </a:lnTo>
                    <a:lnTo>
                      <a:pt x="38" y="0"/>
                    </a:lnTo>
                    <a:lnTo>
                      <a:pt x="38" y="1"/>
                    </a:lnTo>
                    <a:lnTo>
                      <a:pt x="38" y="0"/>
                    </a:lnTo>
                    <a:lnTo>
                      <a:pt x="38" y="0"/>
                    </a:lnTo>
                    <a:lnTo>
                      <a:pt x="38" y="1"/>
                    </a:lnTo>
                    <a:lnTo>
                      <a:pt x="38" y="0"/>
                    </a:lnTo>
                    <a:lnTo>
                      <a:pt x="38" y="0"/>
                    </a:lnTo>
                    <a:lnTo>
                      <a:pt x="38" y="1"/>
                    </a:lnTo>
                    <a:lnTo>
                      <a:pt x="38" y="0"/>
                    </a:lnTo>
                    <a:lnTo>
                      <a:pt x="38" y="1"/>
                    </a:lnTo>
                    <a:lnTo>
                      <a:pt x="38" y="0"/>
                    </a:lnTo>
                    <a:lnTo>
                      <a:pt x="39" y="0"/>
                    </a:lnTo>
                    <a:lnTo>
                      <a:pt x="39" y="1"/>
                    </a:lnTo>
                    <a:lnTo>
                      <a:pt x="39" y="0"/>
                    </a:lnTo>
                    <a:lnTo>
                      <a:pt x="39" y="0"/>
                    </a:lnTo>
                    <a:lnTo>
                      <a:pt x="39" y="1"/>
                    </a:lnTo>
                    <a:lnTo>
                      <a:pt x="39" y="0"/>
                    </a:lnTo>
                    <a:lnTo>
                      <a:pt x="39" y="1"/>
                    </a:lnTo>
                    <a:lnTo>
                      <a:pt x="39" y="0"/>
                    </a:lnTo>
                    <a:lnTo>
                      <a:pt x="39" y="1"/>
                    </a:lnTo>
                    <a:lnTo>
                      <a:pt x="39" y="0"/>
                    </a:lnTo>
                    <a:lnTo>
                      <a:pt x="39" y="1"/>
                    </a:lnTo>
                    <a:lnTo>
                      <a:pt x="39" y="0"/>
                    </a:lnTo>
                    <a:lnTo>
                      <a:pt x="39" y="1"/>
                    </a:lnTo>
                    <a:lnTo>
                      <a:pt x="39" y="1"/>
                    </a:lnTo>
                    <a:lnTo>
                      <a:pt x="39" y="0"/>
                    </a:lnTo>
                    <a:lnTo>
                      <a:pt x="39" y="1"/>
                    </a:lnTo>
                    <a:lnTo>
                      <a:pt x="39" y="1"/>
                    </a:lnTo>
                    <a:lnTo>
                      <a:pt x="39" y="0"/>
                    </a:lnTo>
                    <a:lnTo>
                      <a:pt x="39" y="1"/>
                    </a:lnTo>
                    <a:lnTo>
                      <a:pt x="40" y="1"/>
                    </a:lnTo>
                    <a:lnTo>
                      <a:pt x="40" y="0"/>
                    </a:lnTo>
                    <a:lnTo>
                      <a:pt x="40" y="1"/>
                    </a:lnTo>
                    <a:lnTo>
                      <a:pt x="40" y="0"/>
                    </a:lnTo>
                    <a:lnTo>
                      <a:pt x="40" y="1"/>
                    </a:lnTo>
                    <a:lnTo>
                      <a:pt x="40" y="1"/>
                    </a:lnTo>
                    <a:lnTo>
                      <a:pt x="40" y="0"/>
                    </a:lnTo>
                    <a:lnTo>
                      <a:pt x="40" y="1"/>
                    </a:lnTo>
                    <a:lnTo>
                      <a:pt x="40" y="0"/>
                    </a:lnTo>
                    <a:lnTo>
                      <a:pt x="40" y="1"/>
                    </a:lnTo>
                    <a:lnTo>
                      <a:pt x="40" y="0"/>
                    </a:lnTo>
                    <a:lnTo>
                      <a:pt x="40" y="1"/>
                    </a:lnTo>
                    <a:lnTo>
                      <a:pt x="40" y="0"/>
                    </a:lnTo>
                    <a:lnTo>
                      <a:pt x="40" y="1"/>
                    </a:lnTo>
                    <a:lnTo>
                      <a:pt x="40" y="0"/>
                    </a:lnTo>
                    <a:lnTo>
                      <a:pt x="41" y="0"/>
                    </a:lnTo>
                    <a:lnTo>
                      <a:pt x="41" y="0"/>
                    </a:lnTo>
                    <a:lnTo>
                      <a:pt x="41" y="0"/>
                    </a:lnTo>
                    <a:lnTo>
                      <a:pt x="42" y="0"/>
                    </a:lnTo>
                    <a:lnTo>
                      <a:pt x="42" y="0"/>
                    </a:lnTo>
                    <a:lnTo>
                      <a:pt x="42" y="0"/>
                    </a:lnTo>
                    <a:lnTo>
                      <a:pt x="42" y="0"/>
                    </a:lnTo>
                    <a:lnTo>
                      <a:pt x="42" y="1"/>
                    </a:lnTo>
                    <a:lnTo>
                      <a:pt x="42" y="0"/>
                    </a:lnTo>
                    <a:lnTo>
                      <a:pt x="42" y="0"/>
                    </a:lnTo>
                    <a:lnTo>
                      <a:pt x="42" y="1"/>
                    </a:lnTo>
                    <a:lnTo>
                      <a:pt x="42" y="0"/>
                    </a:lnTo>
                    <a:lnTo>
                      <a:pt x="42" y="0"/>
                    </a:lnTo>
                    <a:lnTo>
                      <a:pt x="42" y="1"/>
                    </a:lnTo>
                  </a:path>
                </a:pathLst>
              </a:custGeom>
              <a:noFill/>
              <a:ln w="0">
                <a:solidFill>
                  <a:srgbClr val="FFFF66"/>
                </a:solidFill>
                <a:prstDash val="solid"/>
                <a:round/>
                <a:headEnd/>
                <a:tailEnd/>
              </a:ln>
            </p:spPr>
            <p:txBody>
              <a:bodyPr/>
              <a:lstStyle/>
              <a:p>
                <a:endParaRPr lang="en-GB"/>
              </a:p>
            </p:txBody>
          </p:sp>
          <p:sp>
            <p:nvSpPr>
              <p:cNvPr id="214064" name="Freeform 48"/>
              <p:cNvSpPr>
                <a:spLocks/>
              </p:cNvSpPr>
              <p:nvPr/>
            </p:nvSpPr>
            <p:spPr bwMode="auto">
              <a:xfrm>
                <a:off x="954" y="1973"/>
                <a:ext cx="240" cy="54"/>
              </a:xfrm>
              <a:custGeom>
                <a:avLst/>
                <a:gdLst/>
                <a:ahLst/>
                <a:cxnLst>
                  <a:cxn ang="0">
                    <a:pos x="1" y="5"/>
                  </a:cxn>
                  <a:cxn ang="0">
                    <a:pos x="2" y="5"/>
                  </a:cxn>
                  <a:cxn ang="0">
                    <a:pos x="4" y="5"/>
                  </a:cxn>
                  <a:cxn ang="0">
                    <a:pos x="4" y="4"/>
                  </a:cxn>
                  <a:cxn ang="0">
                    <a:pos x="4" y="4"/>
                  </a:cxn>
                  <a:cxn ang="0">
                    <a:pos x="5" y="5"/>
                  </a:cxn>
                  <a:cxn ang="0">
                    <a:pos x="6" y="3"/>
                  </a:cxn>
                  <a:cxn ang="0">
                    <a:pos x="6" y="4"/>
                  </a:cxn>
                  <a:cxn ang="0">
                    <a:pos x="6" y="3"/>
                  </a:cxn>
                  <a:cxn ang="0">
                    <a:pos x="6" y="3"/>
                  </a:cxn>
                  <a:cxn ang="0">
                    <a:pos x="7" y="3"/>
                  </a:cxn>
                  <a:cxn ang="0">
                    <a:pos x="8" y="4"/>
                  </a:cxn>
                  <a:cxn ang="0">
                    <a:pos x="8" y="4"/>
                  </a:cxn>
                  <a:cxn ang="0">
                    <a:pos x="8" y="3"/>
                  </a:cxn>
                  <a:cxn ang="0">
                    <a:pos x="9" y="3"/>
                  </a:cxn>
                  <a:cxn ang="0">
                    <a:pos x="9" y="3"/>
                  </a:cxn>
                  <a:cxn ang="0">
                    <a:pos x="10" y="2"/>
                  </a:cxn>
                  <a:cxn ang="0">
                    <a:pos x="10" y="3"/>
                  </a:cxn>
                  <a:cxn ang="0">
                    <a:pos x="11" y="3"/>
                  </a:cxn>
                  <a:cxn ang="0">
                    <a:pos x="11" y="3"/>
                  </a:cxn>
                  <a:cxn ang="0">
                    <a:pos x="11" y="3"/>
                  </a:cxn>
                  <a:cxn ang="0">
                    <a:pos x="12" y="3"/>
                  </a:cxn>
                  <a:cxn ang="0">
                    <a:pos x="12" y="2"/>
                  </a:cxn>
                  <a:cxn ang="0">
                    <a:pos x="12" y="3"/>
                  </a:cxn>
                  <a:cxn ang="0">
                    <a:pos x="13" y="3"/>
                  </a:cxn>
                  <a:cxn ang="0">
                    <a:pos x="13" y="3"/>
                  </a:cxn>
                  <a:cxn ang="0">
                    <a:pos x="13" y="2"/>
                  </a:cxn>
                  <a:cxn ang="0">
                    <a:pos x="14" y="2"/>
                  </a:cxn>
                  <a:cxn ang="0">
                    <a:pos x="14" y="2"/>
                  </a:cxn>
                  <a:cxn ang="0">
                    <a:pos x="15" y="5"/>
                  </a:cxn>
                  <a:cxn ang="0">
                    <a:pos x="15" y="3"/>
                  </a:cxn>
                  <a:cxn ang="0">
                    <a:pos x="16" y="2"/>
                  </a:cxn>
                  <a:cxn ang="0">
                    <a:pos x="16" y="3"/>
                  </a:cxn>
                  <a:cxn ang="0">
                    <a:pos x="16" y="3"/>
                  </a:cxn>
                  <a:cxn ang="0">
                    <a:pos x="17" y="4"/>
                  </a:cxn>
                  <a:cxn ang="0">
                    <a:pos x="17" y="4"/>
                  </a:cxn>
                  <a:cxn ang="0">
                    <a:pos x="17" y="3"/>
                  </a:cxn>
                  <a:cxn ang="0">
                    <a:pos x="18" y="2"/>
                  </a:cxn>
                  <a:cxn ang="0">
                    <a:pos x="18" y="3"/>
                  </a:cxn>
                  <a:cxn ang="0">
                    <a:pos x="19" y="3"/>
                  </a:cxn>
                  <a:cxn ang="0">
                    <a:pos x="19" y="3"/>
                  </a:cxn>
                  <a:cxn ang="0">
                    <a:pos x="20" y="3"/>
                  </a:cxn>
                  <a:cxn ang="0">
                    <a:pos x="20" y="4"/>
                  </a:cxn>
                  <a:cxn ang="0">
                    <a:pos x="20" y="3"/>
                  </a:cxn>
                  <a:cxn ang="0">
                    <a:pos x="21" y="2"/>
                  </a:cxn>
                  <a:cxn ang="0">
                    <a:pos x="21" y="2"/>
                  </a:cxn>
                  <a:cxn ang="0">
                    <a:pos x="22" y="3"/>
                  </a:cxn>
                  <a:cxn ang="0">
                    <a:pos x="22" y="2"/>
                  </a:cxn>
                  <a:cxn ang="0">
                    <a:pos x="22" y="2"/>
                  </a:cxn>
                  <a:cxn ang="0">
                    <a:pos x="23" y="4"/>
                  </a:cxn>
                  <a:cxn ang="0">
                    <a:pos x="24" y="4"/>
                  </a:cxn>
                  <a:cxn ang="0">
                    <a:pos x="24" y="3"/>
                  </a:cxn>
                  <a:cxn ang="0">
                    <a:pos x="25" y="3"/>
                  </a:cxn>
                  <a:cxn ang="0">
                    <a:pos x="25" y="3"/>
                  </a:cxn>
                  <a:cxn ang="0">
                    <a:pos x="26" y="3"/>
                  </a:cxn>
                  <a:cxn ang="0">
                    <a:pos x="27" y="3"/>
                  </a:cxn>
                  <a:cxn ang="0">
                    <a:pos x="28" y="2"/>
                  </a:cxn>
                  <a:cxn ang="0">
                    <a:pos x="29" y="2"/>
                  </a:cxn>
                  <a:cxn ang="0">
                    <a:pos x="30" y="3"/>
                  </a:cxn>
                  <a:cxn ang="0">
                    <a:pos x="30" y="3"/>
                  </a:cxn>
                  <a:cxn ang="0">
                    <a:pos x="30" y="3"/>
                  </a:cxn>
                </a:cxnLst>
                <a:rect l="0" t="0" r="r" b="b"/>
                <a:pathLst>
                  <a:path w="30" h="6">
                    <a:moveTo>
                      <a:pt x="0" y="6"/>
                    </a:moveTo>
                    <a:lnTo>
                      <a:pt x="0" y="5"/>
                    </a:lnTo>
                    <a:lnTo>
                      <a:pt x="1" y="5"/>
                    </a:lnTo>
                    <a:lnTo>
                      <a:pt x="1" y="5"/>
                    </a:lnTo>
                    <a:lnTo>
                      <a:pt x="1" y="5"/>
                    </a:lnTo>
                    <a:lnTo>
                      <a:pt x="1" y="5"/>
                    </a:lnTo>
                    <a:lnTo>
                      <a:pt x="1" y="5"/>
                    </a:lnTo>
                    <a:lnTo>
                      <a:pt x="2" y="5"/>
                    </a:lnTo>
                    <a:lnTo>
                      <a:pt x="2" y="5"/>
                    </a:lnTo>
                    <a:lnTo>
                      <a:pt x="2" y="5"/>
                    </a:lnTo>
                    <a:lnTo>
                      <a:pt x="2" y="5"/>
                    </a:lnTo>
                    <a:lnTo>
                      <a:pt x="2" y="5"/>
                    </a:lnTo>
                    <a:lnTo>
                      <a:pt x="2" y="5"/>
                    </a:lnTo>
                    <a:lnTo>
                      <a:pt x="4" y="5"/>
                    </a:lnTo>
                    <a:lnTo>
                      <a:pt x="4" y="4"/>
                    </a:lnTo>
                    <a:lnTo>
                      <a:pt x="4" y="5"/>
                    </a:lnTo>
                    <a:lnTo>
                      <a:pt x="4" y="4"/>
                    </a:lnTo>
                    <a:lnTo>
                      <a:pt x="4" y="5"/>
                    </a:lnTo>
                    <a:lnTo>
                      <a:pt x="4" y="5"/>
                    </a:lnTo>
                    <a:lnTo>
                      <a:pt x="4" y="4"/>
                    </a:lnTo>
                    <a:lnTo>
                      <a:pt x="4" y="5"/>
                    </a:lnTo>
                    <a:lnTo>
                      <a:pt x="4" y="4"/>
                    </a:lnTo>
                    <a:lnTo>
                      <a:pt x="4" y="5"/>
                    </a:lnTo>
                    <a:lnTo>
                      <a:pt x="4" y="4"/>
                    </a:lnTo>
                    <a:lnTo>
                      <a:pt x="4" y="4"/>
                    </a:lnTo>
                    <a:lnTo>
                      <a:pt x="4" y="5"/>
                    </a:lnTo>
                    <a:lnTo>
                      <a:pt x="4" y="5"/>
                    </a:lnTo>
                    <a:lnTo>
                      <a:pt x="4" y="4"/>
                    </a:lnTo>
                    <a:lnTo>
                      <a:pt x="4" y="5"/>
                    </a:lnTo>
                    <a:lnTo>
                      <a:pt x="4" y="4"/>
                    </a:lnTo>
                    <a:lnTo>
                      <a:pt x="4" y="4"/>
                    </a:lnTo>
                    <a:lnTo>
                      <a:pt x="4" y="5"/>
                    </a:lnTo>
                    <a:lnTo>
                      <a:pt x="4" y="4"/>
                    </a:lnTo>
                    <a:lnTo>
                      <a:pt x="5" y="5"/>
                    </a:lnTo>
                    <a:lnTo>
                      <a:pt x="5" y="4"/>
                    </a:lnTo>
                    <a:lnTo>
                      <a:pt x="5" y="5"/>
                    </a:lnTo>
                    <a:lnTo>
                      <a:pt x="5" y="4"/>
                    </a:lnTo>
                    <a:lnTo>
                      <a:pt x="5" y="4"/>
                    </a:lnTo>
                    <a:lnTo>
                      <a:pt x="5" y="3"/>
                    </a:lnTo>
                    <a:lnTo>
                      <a:pt x="5" y="4"/>
                    </a:lnTo>
                    <a:lnTo>
                      <a:pt x="6" y="4"/>
                    </a:lnTo>
                    <a:lnTo>
                      <a:pt x="6" y="3"/>
                    </a:lnTo>
                    <a:lnTo>
                      <a:pt x="6" y="4"/>
                    </a:lnTo>
                    <a:lnTo>
                      <a:pt x="6" y="4"/>
                    </a:lnTo>
                    <a:lnTo>
                      <a:pt x="6" y="3"/>
                    </a:lnTo>
                    <a:lnTo>
                      <a:pt x="6" y="4"/>
                    </a:lnTo>
                    <a:lnTo>
                      <a:pt x="6" y="3"/>
                    </a:lnTo>
                    <a:lnTo>
                      <a:pt x="6" y="4"/>
                    </a:lnTo>
                    <a:lnTo>
                      <a:pt x="6" y="4"/>
                    </a:lnTo>
                    <a:lnTo>
                      <a:pt x="6" y="3"/>
                    </a:lnTo>
                    <a:lnTo>
                      <a:pt x="6" y="4"/>
                    </a:lnTo>
                    <a:lnTo>
                      <a:pt x="6" y="3"/>
                    </a:lnTo>
                    <a:lnTo>
                      <a:pt x="6" y="4"/>
                    </a:lnTo>
                    <a:lnTo>
                      <a:pt x="6" y="3"/>
                    </a:lnTo>
                    <a:lnTo>
                      <a:pt x="6" y="3"/>
                    </a:lnTo>
                    <a:lnTo>
                      <a:pt x="6" y="4"/>
                    </a:lnTo>
                    <a:lnTo>
                      <a:pt x="6" y="3"/>
                    </a:lnTo>
                    <a:lnTo>
                      <a:pt x="6" y="3"/>
                    </a:lnTo>
                    <a:lnTo>
                      <a:pt x="6" y="4"/>
                    </a:lnTo>
                    <a:lnTo>
                      <a:pt x="6" y="3"/>
                    </a:lnTo>
                    <a:lnTo>
                      <a:pt x="7" y="4"/>
                    </a:lnTo>
                    <a:lnTo>
                      <a:pt x="7" y="3"/>
                    </a:lnTo>
                    <a:lnTo>
                      <a:pt x="7" y="4"/>
                    </a:lnTo>
                    <a:lnTo>
                      <a:pt x="7" y="3"/>
                    </a:lnTo>
                    <a:lnTo>
                      <a:pt x="7" y="4"/>
                    </a:lnTo>
                    <a:lnTo>
                      <a:pt x="7" y="3"/>
                    </a:lnTo>
                    <a:lnTo>
                      <a:pt x="7" y="4"/>
                    </a:lnTo>
                    <a:lnTo>
                      <a:pt x="8" y="4"/>
                    </a:lnTo>
                    <a:lnTo>
                      <a:pt x="8" y="3"/>
                    </a:lnTo>
                    <a:lnTo>
                      <a:pt x="8" y="4"/>
                    </a:lnTo>
                    <a:lnTo>
                      <a:pt x="8" y="3"/>
                    </a:lnTo>
                    <a:lnTo>
                      <a:pt x="8" y="4"/>
                    </a:lnTo>
                    <a:lnTo>
                      <a:pt x="8" y="4"/>
                    </a:lnTo>
                    <a:lnTo>
                      <a:pt x="8" y="3"/>
                    </a:lnTo>
                    <a:lnTo>
                      <a:pt x="8" y="4"/>
                    </a:lnTo>
                    <a:lnTo>
                      <a:pt x="8" y="4"/>
                    </a:lnTo>
                    <a:lnTo>
                      <a:pt x="8" y="3"/>
                    </a:lnTo>
                    <a:lnTo>
                      <a:pt x="8" y="4"/>
                    </a:lnTo>
                    <a:lnTo>
                      <a:pt x="8" y="3"/>
                    </a:lnTo>
                    <a:lnTo>
                      <a:pt x="8" y="4"/>
                    </a:lnTo>
                    <a:lnTo>
                      <a:pt x="8" y="3"/>
                    </a:lnTo>
                    <a:lnTo>
                      <a:pt x="8" y="4"/>
                    </a:lnTo>
                    <a:lnTo>
                      <a:pt x="8" y="3"/>
                    </a:lnTo>
                    <a:lnTo>
                      <a:pt x="8" y="3"/>
                    </a:lnTo>
                    <a:lnTo>
                      <a:pt x="8" y="4"/>
                    </a:lnTo>
                    <a:lnTo>
                      <a:pt x="8" y="3"/>
                    </a:lnTo>
                    <a:lnTo>
                      <a:pt x="8" y="3"/>
                    </a:lnTo>
                    <a:lnTo>
                      <a:pt x="8" y="4"/>
                    </a:lnTo>
                    <a:lnTo>
                      <a:pt x="8" y="3"/>
                    </a:lnTo>
                    <a:lnTo>
                      <a:pt x="9" y="3"/>
                    </a:lnTo>
                    <a:lnTo>
                      <a:pt x="9" y="2"/>
                    </a:lnTo>
                    <a:lnTo>
                      <a:pt x="9" y="3"/>
                    </a:lnTo>
                    <a:lnTo>
                      <a:pt x="9" y="3"/>
                    </a:lnTo>
                    <a:lnTo>
                      <a:pt x="9" y="2"/>
                    </a:lnTo>
                    <a:lnTo>
                      <a:pt x="9" y="3"/>
                    </a:lnTo>
                    <a:lnTo>
                      <a:pt x="9" y="3"/>
                    </a:lnTo>
                    <a:lnTo>
                      <a:pt x="9" y="2"/>
                    </a:lnTo>
                    <a:lnTo>
                      <a:pt x="9" y="3"/>
                    </a:lnTo>
                    <a:lnTo>
                      <a:pt x="9" y="2"/>
                    </a:lnTo>
                    <a:lnTo>
                      <a:pt x="10" y="3"/>
                    </a:lnTo>
                    <a:lnTo>
                      <a:pt x="10" y="3"/>
                    </a:lnTo>
                    <a:lnTo>
                      <a:pt x="10" y="2"/>
                    </a:lnTo>
                    <a:lnTo>
                      <a:pt x="10" y="3"/>
                    </a:lnTo>
                    <a:lnTo>
                      <a:pt x="10" y="2"/>
                    </a:lnTo>
                    <a:lnTo>
                      <a:pt x="10" y="3"/>
                    </a:lnTo>
                    <a:lnTo>
                      <a:pt x="10" y="2"/>
                    </a:lnTo>
                    <a:lnTo>
                      <a:pt x="10" y="2"/>
                    </a:lnTo>
                    <a:lnTo>
                      <a:pt x="10" y="3"/>
                    </a:lnTo>
                    <a:lnTo>
                      <a:pt x="10" y="2"/>
                    </a:lnTo>
                    <a:lnTo>
                      <a:pt x="10" y="2"/>
                    </a:lnTo>
                    <a:lnTo>
                      <a:pt x="10" y="3"/>
                    </a:lnTo>
                    <a:lnTo>
                      <a:pt x="10" y="2"/>
                    </a:lnTo>
                    <a:lnTo>
                      <a:pt x="11" y="2"/>
                    </a:lnTo>
                    <a:lnTo>
                      <a:pt x="11" y="3"/>
                    </a:lnTo>
                    <a:lnTo>
                      <a:pt x="11" y="2"/>
                    </a:lnTo>
                    <a:lnTo>
                      <a:pt x="11" y="2"/>
                    </a:lnTo>
                    <a:lnTo>
                      <a:pt x="11" y="3"/>
                    </a:lnTo>
                    <a:lnTo>
                      <a:pt x="11" y="2"/>
                    </a:lnTo>
                    <a:lnTo>
                      <a:pt x="11" y="2"/>
                    </a:lnTo>
                    <a:lnTo>
                      <a:pt x="11" y="3"/>
                    </a:lnTo>
                    <a:lnTo>
                      <a:pt x="11" y="2"/>
                    </a:lnTo>
                    <a:lnTo>
                      <a:pt x="11" y="3"/>
                    </a:lnTo>
                    <a:lnTo>
                      <a:pt x="11" y="2"/>
                    </a:lnTo>
                    <a:lnTo>
                      <a:pt x="11" y="3"/>
                    </a:lnTo>
                    <a:lnTo>
                      <a:pt x="11" y="2"/>
                    </a:lnTo>
                    <a:lnTo>
                      <a:pt x="11" y="3"/>
                    </a:lnTo>
                    <a:lnTo>
                      <a:pt x="11" y="2"/>
                    </a:lnTo>
                    <a:lnTo>
                      <a:pt x="11" y="3"/>
                    </a:lnTo>
                    <a:lnTo>
                      <a:pt x="11" y="2"/>
                    </a:lnTo>
                    <a:lnTo>
                      <a:pt x="11" y="3"/>
                    </a:lnTo>
                    <a:lnTo>
                      <a:pt x="11" y="2"/>
                    </a:lnTo>
                    <a:lnTo>
                      <a:pt x="12" y="3"/>
                    </a:lnTo>
                    <a:lnTo>
                      <a:pt x="12" y="2"/>
                    </a:lnTo>
                    <a:lnTo>
                      <a:pt x="12" y="3"/>
                    </a:lnTo>
                    <a:lnTo>
                      <a:pt x="12" y="2"/>
                    </a:lnTo>
                    <a:lnTo>
                      <a:pt x="12" y="3"/>
                    </a:lnTo>
                    <a:lnTo>
                      <a:pt x="12" y="3"/>
                    </a:lnTo>
                    <a:lnTo>
                      <a:pt x="12" y="2"/>
                    </a:lnTo>
                    <a:lnTo>
                      <a:pt x="12" y="3"/>
                    </a:lnTo>
                    <a:lnTo>
                      <a:pt x="12" y="3"/>
                    </a:lnTo>
                    <a:lnTo>
                      <a:pt x="12" y="2"/>
                    </a:lnTo>
                    <a:lnTo>
                      <a:pt x="12" y="3"/>
                    </a:lnTo>
                    <a:lnTo>
                      <a:pt x="12" y="2"/>
                    </a:lnTo>
                    <a:lnTo>
                      <a:pt x="12" y="3"/>
                    </a:lnTo>
                    <a:lnTo>
                      <a:pt x="13" y="3"/>
                    </a:lnTo>
                    <a:lnTo>
                      <a:pt x="13" y="2"/>
                    </a:lnTo>
                    <a:lnTo>
                      <a:pt x="13" y="3"/>
                    </a:lnTo>
                    <a:lnTo>
                      <a:pt x="13" y="3"/>
                    </a:lnTo>
                    <a:lnTo>
                      <a:pt x="13" y="2"/>
                    </a:lnTo>
                    <a:lnTo>
                      <a:pt x="13" y="3"/>
                    </a:lnTo>
                    <a:lnTo>
                      <a:pt x="13" y="2"/>
                    </a:lnTo>
                    <a:lnTo>
                      <a:pt x="13" y="3"/>
                    </a:lnTo>
                    <a:lnTo>
                      <a:pt x="13" y="2"/>
                    </a:lnTo>
                    <a:lnTo>
                      <a:pt x="13" y="3"/>
                    </a:lnTo>
                    <a:lnTo>
                      <a:pt x="13" y="2"/>
                    </a:lnTo>
                    <a:lnTo>
                      <a:pt x="13" y="3"/>
                    </a:lnTo>
                    <a:lnTo>
                      <a:pt x="13" y="2"/>
                    </a:lnTo>
                    <a:lnTo>
                      <a:pt x="13" y="2"/>
                    </a:lnTo>
                    <a:lnTo>
                      <a:pt x="13" y="3"/>
                    </a:lnTo>
                    <a:lnTo>
                      <a:pt x="13" y="2"/>
                    </a:lnTo>
                    <a:lnTo>
                      <a:pt x="13" y="3"/>
                    </a:lnTo>
                    <a:lnTo>
                      <a:pt x="13" y="2"/>
                    </a:lnTo>
                    <a:lnTo>
                      <a:pt x="13" y="3"/>
                    </a:lnTo>
                    <a:lnTo>
                      <a:pt x="13" y="2"/>
                    </a:lnTo>
                    <a:lnTo>
                      <a:pt x="14" y="2"/>
                    </a:lnTo>
                    <a:lnTo>
                      <a:pt x="14" y="3"/>
                    </a:lnTo>
                    <a:lnTo>
                      <a:pt x="14" y="2"/>
                    </a:lnTo>
                    <a:lnTo>
                      <a:pt x="14" y="2"/>
                    </a:lnTo>
                    <a:lnTo>
                      <a:pt x="14" y="3"/>
                    </a:lnTo>
                    <a:lnTo>
                      <a:pt x="14" y="2"/>
                    </a:lnTo>
                    <a:lnTo>
                      <a:pt x="14" y="3"/>
                    </a:lnTo>
                    <a:lnTo>
                      <a:pt x="14" y="2"/>
                    </a:lnTo>
                    <a:lnTo>
                      <a:pt x="14" y="2"/>
                    </a:lnTo>
                    <a:lnTo>
                      <a:pt x="14" y="2"/>
                    </a:lnTo>
                    <a:lnTo>
                      <a:pt x="14" y="2"/>
                    </a:lnTo>
                    <a:lnTo>
                      <a:pt x="14" y="2"/>
                    </a:lnTo>
                    <a:lnTo>
                      <a:pt x="14" y="2"/>
                    </a:lnTo>
                    <a:lnTo>
                      <a:pt x="14" y="2"/>
                    </a:lnTo>
                    <a:lnTo>
                      <a:pt x="15" y="2"/>
                    </a:lnTo>
                    <a:lnTo>
                      <a:pt x="15" y="5"/>
                    </a:lnTo>
                    <a:lnTo>
                      <a:pt x="15" y="2"/>
                    </a:lnTo>
                    <a:lnTo>
                      <a:pt x="15" y="3"/>
                    </a:lnTo>
                    <a:lnTo>
                      <a:pt x="15" y="3"/>
                    </a:lnTo>
                    <a:lnTo>
                      <a:pt x="15" y="4"/>
                    </a:lnTo>
                    <a:lnTo>
                      <a:pt x="15" y="3"/>
                    </a:lnTo>
                    <a:lnTo>
                      <a:pt x="15" y="3"/>
                    </a:lnTo>
                    <a:lnTo>
                      <a:pt x="15" y="2"/>
                    </a:lnTo>
                    <a:lnTo>
                      <a:pt x="15" y="2"/>
                    </a:lnTo>
                    <a:lnTo>
                      <a:pt x="15" y="3"/>
                    </a:lnTo>
                    <a:lnTo>
                      <a:pt x="16" y="3"/>
                    </a:lnTo>
                    <a:lnTo>
                      <a:pt x="16" y="2"/>
                    </a:lnTo>
                    <a:lnTo>
                      <a:pt x="16" y="2"/>
                    </a:lnTo>
                    <a:lnTo>
                      <a:pt x="16" y="3"/>
                    </a:lnTo>
                    <a:lnTo>
                      <a:pt x="16" y="2"/>
                    </a:lnTo>
                    <a:lnTo>
                      <a:pt x="16" y="3"/>
                    </a:lnTo>
                    <a:lnTo>
                      <a:pt x="16" y="2"/>
                    </a:lnTo>
                    <a:lnTo>
                      <a:pt x="16" y="3"/>
                    </a:lnTo>
                    <a:lnTo>
                      <a:pt x="16" y="3"/>
                    </a:lnTo>
                    <a:lnTo>
                      <a:pt x="16" y="2"/>
                    </a:lnTo>
                    <a:lnTo>
                      <a:pt x="16" y="3"/>
                    </a:lnTo>
                    <a:lnTo>
                      <a:pt x="16" y="2"/>
                    </a:lnTo>
                    <a:lnTo>
                      <a:pt x="16" y="3"/>
                    </a:lnTo>
                    <a:lnTo>
                      <a:pt x="16" y="2"/>
                    </a:lnTo>
                    <a:lnTo>
                      <a:pt x="16" y="3"/>
                    </a:lnTo>
                    <a:lnTo>
                      <a:pt x="16" y="2"/>
                    </a:lnTo>
                    <a:lnTo>
                      <a:pt x="16" y="3"/>
                    </a:lnTo>
                    <a:lnTo>
                      <a:pt x="17" y="3"/>
                    </a:lnTo>
                    <a:lnTo>
                      <a:pt x="17" y="4"/>
                    </a:lnTo>
                    <a:lnTo>
                      <a:pt x="17" y="3"/>
                    </a:lnTo>
                    <a:lnTo>
                      <a:pt x="17" y="4"/>
                    </a:lnTo>
                    <a:lnTo>
                      <a:pt x="17" y="3"/>
                    </a:lnTo>
                    <a:lnTo>
                      <a:pt x="17" y="4"/>
                    </a:lnTo>
                    <a:lnTo>
                      <a:pt x="17" y="3"/>
                    </a:lnTo>
                    <a:lnTo>
                      <a:pt x="17" y="4"/>
                    </a:lnTo>
                    <a:lnTo>
                      <a:pt x="17" y="3"/>
                    </a:lnTo>
                    <a:lnTo>
                      <a:pt x="17" y="4"/>
                    </a:lnTo>
                    <a:lnTo>
                      <a:pt x="17" y="3"/>
                    </a:lnTo>
                    <a:lnTo>
                      <a:pt x="17" y="3"/>
                    </a:lnTo>
                    <a:lnTo>
                      <a:pt x="17" y="4"/>
                    </a:lnTo>
                    <a:lnTo>
                      <a:pt x="17" y="3"/>
                    </a:lnTo>
                    <a:lnTo>
                      <a:pt x="17" y="4"/>
                    </a:lnTo>
                    <a:lnTo>
                      <a:pt x="17" y="3"/>
                    </a:lnTo>
                    <a:lnTo>
                      <a:pt x="17" y="3"/>
                    </a:lnTo>
                    <a:lnTo>
                      <a:pt x="17" y="4"/>
                    </a:lnTo>
                    <a:lnTo>
                      <a:pt x="18" y="3"/>
                    </a:lnTo>
                    <a:lnTo>
                      <a:pt x="18" y="3"/>
                    </a:lnTo>
                    <a:lnTo>
                      <a:pt x="18" y="2"/>
                    </a:lnTo>
                    <a:lnTo>
                      <a:pt x="18" y="2"/>
                    </a:lnTo>
                    <a:lnTo>
                      <a:pt x="18" y="3"/>
                    </a:lnTo>
                    <a:lnTo>
                      <a:pt x="18" y="2"/>
                    </a:lnTo>
                    <a:lnTo>
                      <a:pt x="18" y="3"/>
                    </a:lnTo>
                    <a:lnTo>
                      <a:pt x="18" y="2"/>
                    </a:lnTo>
                    <a:lnTo>
                      <a:pt x="18" y="3"/>
                    </a:lnTo>
                    <a:lnTo>
                      <a:pt x="18" y="3"/>
                    </a:lnTo>
                    <a:lnTo>
                      <a:pt x="18" y="2"/>
                    </a:lnTo>
                    <a:lnTo>
                      <a:pt x="18" y="2"/>
                    </a:lnTo>
                    <a:lnTo>
                      <a:pt x="18" y="3"/>
                    </a:lnTo>
                    <a:lnTo>
                      <a:pt x="18" y="2"/>
                    </a:lnTo>
                    <a:lnTo>
                      <a:pt x="19" y="2"/>
                    </a:lnTo>
                    <a:lnTo>
                      <a:pt x="19" y="3"/>
                    </a:lnTo>
                    <a:lnTo>
                      <a:pt x="19" y="2"/>
                    </a:lnTo>
                    <a:lnTo>
                      <a:pt x="19" y="2"/>
                    </a:lnTo>
                    <a:lnTo>
                      <a:pt x="19" y="3"/>
                    </a:lnTo>
                    <a:lnTo>
                      <a:pt x="19" y="2"/>
                    </a:lnTo>
                    <a:lnTo>
                      <a:pt x="19" y="3"/>
                    </a:lnTo>
                    <a:lnTo>
                      <a:pt x="19" y="3"/>
                    </a:lnTo>
                    <a:lnTo>
                      <a:pt x="19" y="2"/>
                    </a:lnTo>
                    <a:lnTo>
                      <a:pt x="19" y="3"/>
                    </a:lnTo>
                    <a:lnTo>
                      <a:pt x="19" y="3"/>
                    </a:lnTo>
                    <a:lnTo>
                      <a:pt x="19" y="2"/>
                    </a:lnTo>
                    <a:lnTo>
                      <a:pt x="19" y="3"/>
                    </a:lnTo>
                    <a:lnTo>
                      <a:pt x="20" y="3"/>
                    </a:lnTo>
                    <a:lnTo>
                      <a:pt x="20" y="4"/>
                    </a:lnTo>
                    <a:lnTo>
                      <a:pt x="20" y="1"/>
                    </a:lnTo>
                    <a:lnTo>
                      <a:pt x="20" y="4"/>
                    </a:lnTo>
                    <a:lnTo>
                      <a:pt x="20" y="3"/>
                    </a:lnTo>
                    <a:lnTo>
                      <a:pt x="20" y="3"/>
                    </a:lnTo>
                    <a:lnTo>
                      <a:pt x="20" y="4"/>
                    </a:lnTo>
                    <a:lnTo>
                      <a:pt x="20" y="3"/>
                    </a:lnTo>
                    <a:lnTo>
                      <a:pt x="20" y="3"/>
                    </a:lnTo>
                    <a:lnTo>
                      <a:pt x="20" y="2"/>
                    </a:lnTo>
                    <a:lnTo>
                      <a:pt x="20" y="3"/>
                    </a:lnTo>
                    <a:lnTo>
                      <a:pt x="20" y="2"/>
                    </a:lnTo>
                    <a:lnTo>
                      <a:pt x="20" y="3"/>
                    </a:lnTo>
                    <a:lnTo>
                      <a:pt x="20" y="2"/>
                    </a:lnTo>
                    <a:lnTo>
                      <a:pt x="20" y="3"/>
                    </a:lnTo>
                    <a:lnTo>
                      <a:pt x="21" y="2"/>
                    </a:lnTo>
                    <a:lnTo>
                      <a:pt x="21" y="2"/>
                    </a:lnTo>
                    <a:lnTo>
                      <a:pt x="21" y="3"/>
                    </a:lnTo>
                    <a:lnTo>
                      <a:pt x="21" y="2"/>
                    </a:lnTo>
                    <a:lnTo>
                      <a:pt x="21" y="2"/>
                    </a:lnTo>
                    <a:lnTo>
                      <a:pt x="21" y="3"/>
                    </a:lnTo>
                    <a:lnTo>
                      <a:pt x="21" y="2"/>
                    </a:lnTo>
                    <a:lnTo>
                      <a:pt x="21" y="3"/>
                    </a:lnTo>
                    <a:lnTo>
                      <a:pt x="21" y="3"/>
                    </a:lnTo>
                    <a:lnTo>
                      <a:pt x="21" y="2"/>
                    </a:lnTo>
                    <a:lnTo>
                      <a:pt x="21" y="2"/>
                    </a:lnTo>
                    <a:lnTo>
                      <a:pt x="21" y="3"/>
                    </a:lnTo>
                    <a:lnTo>
                      <a:pt x="21" y="2"/>
                    </a:lnTo>
                    <a:lnTo>
                      <a:pt x="21" y="3"/>
                    </a:lnTo>
                    <a:lnTo>
                      <a:pt x="21" y="2"/>
                    </a:lnTo>
                    <a:lnTo>
                      <a:pt x="22" y="3"/>
                    </a:lnTo>
                    <a:lnTo>
                      <a:pt x="22" y="2"/>
                    </a:lnTo>
                    <a:lnTo>
                      <a:pt x="22" y="3"/>
                    </a:lnTo>
                    <a:lnTo>
                      <a:pt x="22" y="2"/>
                    </a:lnTo>
                    <a:lnTo>
                      <a:pt x="22" y="3"/>
                    </a:lnTo>
                    <a:lnTo>
                      <a:pt x="22" y="2"/>
                    </a:lnTo>
                    <a:lnTo>
                      <a:pt x="22" y="2"/>
                    </a:lnTo>
                    <a:lnTo>
                      <a:pt x="22" y="3"/>
                    </a:lnTo>
                    <a:lnTo>
                      <a:pt x="22" y="2"/>
                    </a:lnTo>
                    <a:lnTo>
                      <a:pt x="22" y="3"/>
                    </a:lnTo>
                    <a:lnTo>
                      <a:pt x="22" y="0"/>
                    </a:lnTo>
                    <a:lnTo>
                      <a:pt x="22" y="3"/>
                    </a:lnTo>
                    <a:lnTo>
                      <a:pt x="22" y="2"/>
                    </a:lnTo>
                    <a:lnTo>
                      <a:pt x="22" y="3"/>
                    </a:lnTo>
                    <a:lnTo>
                      <a:pt x="22" y="3"/>
                    </a:lnTo>
                    <a:lnTo>
                      <a:pt x="22" y="4"/>
                    </a:lnTo>
                    <a:lnTo>
                      <a:pt x="22" y="3"/>
                    </a:lnTo>
                    <a:lnTo>
                      <a:pt x="23" y="3"/>
                    </a:lnTo>
                    <a:lnTo>
                      <a:pt x="23" y="4"/>
                    </a:lnTo>
                    <a:lnTo>
                      <a:pt x="23" y="2"/>
                    </a:lnTo>
                    <a:lnTo>
                      <a:pt x="23" y="3"/>
                    </a:lnTo>
                    <a:lnTo>
                      <a:pt x="24" y="3"/>
                    </a:lnTo>
                    <a:lnTo>
                      <a:pt x="24" y="4"/>
                    </a:lnTo>
                    <a:lnTo>
                      <a:pt x="24" y="3"/>
                    </a:lnTo>
                    <a:lnTo>
                      <a:pt x="24" y="4"/>
                    </a:lnTo>
                    <a:lnTo>
                      <a:pt x="24" y="3"/>
                    </a:lnTo>
                    <a:lnTo>
                      <a:pt x="24" y="4"/>
                    </a:lnTo>
                    <a:lnTo>
                      <a:pt x="24" y="4"/>
                    </a:lnTo>
                    <a:lnTo>
                      <a:pt x="24" y="3"/>
                    </a:lnTo>
                    <a:lnTo>
                      <a:pt x="24" y="4"/>
                    </a:lnTo>
                    <a:lnTo>
                      <a:pt x="24" y="3"/>
                    </a:lnTo>
                    <a:lnTo>
                      <a:pt x="24" y="3"/>
                    </a:lnTo>
                    <a:lnTo>
                      <a:pt x="24" y="4"/>
                    </a:lnTo>
                    <a:lnTo>
                      <a:pt x="24" y="3"/>
                    </a:lnTo>
                    <a:lnTo>
                      <a:pt x="24" y="3"/>
                    </a:lnTo>
                    <a:lnTo>
                      <a:pt x="24" y="4"/>
                    </a:lnTo>
                    <a:lnTo>
                      <a:pt x="25" y="3"/>
                    </a:lnTo>
                    <a:lnTo>
                      <a:pt x="25" y="4"/>
                    </a:lnTo>
                    <a:lnTo>
                      <a:pt x="25" y="3"/>
                    </a:lnTo>
                    <a:lnTo>
                      <a:pt x="25" y="4"/>
                    </a:lnTo>
                    <a:lnTo>
                      <a:pt x="25" y="3"/>
                    </a:lnTo>
                    <a:lnTo>
                      <a:pt x="25" y="4"/>
                    </a:lnTo>
                    <a:lnTo>
                      <a:pt x="25" y="3"/>
                    </a:lnTo>
                    <a:lnTo>
                      <a:pt x="25" y="3"/>
                    </a:lnTo>
                    <a:lnTo>
                      <a:pt x="25" y="4"/>
                    </a:lnTo>
                    <a:lnTo>
                      <a:pt x="25" y="3"/>
                    </a:lnTo>
                    <a:lnTo>
                      <a:pt x="26" y="3"/>
                    </a:lnTo>
                    <a:lnTo>
                      <a:pt x="26" y="2"/>
                    </a:lnTo>
                    <a:lnTo>
                      <a:pt x="26" y="3"/>
                    </a:lnTo>
                    <a:lnTo>
                      <a:pt x="26" y="2"/>
                    </a:lnTo>
                    <a:lnTo>
                      <a:pt x="26" y="3"/>
                    </a:lnTo>
                    <a:lnTo>
                      <a:pt x="26" y="2"/>
                    </a:lnTo>
                    <a:lnTo>
                      <a:pt x="26" y="3"/>
                    </a:lnTo>
                    <a:lnTo>
                      <a:pt x="27" y="2"/>
                    </a:lnTo>
                    <a:lnTo>
                      <a:pt x="27" y="3"/>
                    </a:lnTo>
                    <a:lnTo>
                      <a:pt x="27" y="2"/>
                    </a:lnTo>
                    <a:lnTo>
                      <a:pt x="27" y="3"/>
                    </a:lnTo>
                    <a:lnTo>
                      <a:pt x="28" y="3"/>
                    </a:lnTo>
                    <a:lnTo>
                      <a:pt x="28" y="2"/>
                    </a:lnTo>
                    <a:lnTo>
                      <a:pt x="28" y="3"/>
                    </a:lnTo>
                    <a:lnTo>
                      <a:pt x="28" y="2"/>
                    </a:lnTo>
                    <a:lnTo>
                      <a:pt x="28" y="2"/>
                    </a:lnTo>
                    <a:lnTo>
                      <a:pt x="28" y="2"/>
                    </a:lnTo>
                    <a:lnTo>
                      <a:pt x="28" y="2"/>
                    </a:lnTo>
                    <a:lnTo>
                      <a:pt x="28" y="2"/>
                    </a:lnTo>
                    <a:lnTo>
                      <a:pt x="28" y="2"/>
                    </a:lnTo>
                    <a:lnTo>
                      <a:pt x="29" y="2"/>
                    </a:lnTo>
                    <a:lnTo>
                      <a:pt x="29" y="2"/>
                    </a:lnTo>
                    <a:lnTo>
                      <a:pt x="29" y="2"/>
                    </a:lnTo>
                    <a:lnTo>
                      <a:pt x="29" y="3"/>
                    </a:lnTo>
                    <a:lnTo>
                      <a:pt x="29" y="2"/>
                    </a:lnTo>
                    <a:lnTo>
                      <a:pt x="30" y="2"/>
                    </a:lnTo>
                    <a:lnTo>
                      <a:pt x="30" y="3"/>
                    </a:lnTo>
                    <a:lnTo>
                      <a:pt x="30" y="2"/>
                    </a:lnTo>
                    <a:lnTo>
                      <a:pt x="30" y="3"/>
                    </a:lnTo>
                    <a:lnTo>
                      <a:pt x="30" y="2"/>
                    </a:lnTo>
                    <a:lnTo>
                      <a:pt x="30" y="3"/>
                    </a:lnTo>
                    <a:lnTo>
                      <a:pt x="30" y="2"/>
                    </a:lnTo>
                    <a:lnTo>
                      <a:pt x="30" y="3"/>
                    </a:lnTo>
                    <a:lnTo>
                      <a:pt x="30" y="2"/>
                    </a:lnTo>
                    <a:lnTo>
                      <a:pt x="30" y="3"/>
                    </a:lnTo>
                    <a:lnTo>
                      <a:pt x="30" y="2"/>
                    </a:lnTo>
                    <a:lnTo>
                      <a:pt x="30" y="3"/>
                    </a:lnTo>
                    <a:lnTo>
                      <a:pt x="30" y="2"/>
                    </a:lnTo>
                    <a:lnTo>
                      <a:pt x="30" y="3"/>
                    </a:lnTo>
                    <a:lnTo>
                      <a:pt x="30" y="2"/>
                    </a:lnTo>
                    <a:lnTo>
                      <a:pt x="30" y="2"/>
                    </a:lnTo>
                    <a:lnTo>
                      <a:pt x="30" y="3"/>
                    </a:lnTo>
                    <a:lnTo>
                      <a:pt x="30" y="2"/>
                    </a:lnTo>
                  </a:path>
                </a:pathLst>
              </a:custGeom>
              <a:noFill/>
              <a:ln w="0">
                <a:solidFill>
                  <a:srgbClr val="FFFF66"/>
                </a:solidFill>
                <a:prstDash val="solid"/>
                <a:round/>
                <a:headEnd/>
                <a:tailEnd/>
              </a:ln>
            </p:spPr>
            <p:txBody>
              <a:bodyPr/>
              <a:lstStyle/>
              <a:p>
                <a:endParaRPr lang="en-GB"/>
              </a:p>
            </p:txBody>
          </p:sp>
          <p:sp>
            <p:nvSpPr>
              <p:cNvPr id="214065" name="Freeform 49"/>
              <p:cNvSpPr>
                <a:spLocks/>
              </p:cNvSpPr>
              <p:nvPr/>
            </p:nvSpPr>
            <p:spPr bwMode="auto">
              <a:xfrm>
                <a:off x="-834" y="1919"/>
                <a:ext cx="359" cy="72"/>
              </a:xfrm>
              <a:custGeom>
                <a:avLst/>
                <a:gdLst/>
                <a:ahLst/>
                <a:cxnLst>
                  <a:cxn ang="0">
                    <a:pos x="0" y="4"/>
                  </a:cxn>
                  <a:cxn ang="0">
                    <a:pos x="1" y="3"/>
                  </a:cxn>
                  <a:cxn ang="0">
                    <a:pos x="2" y="3"/>
                  </a:cxn>
                  <a:cxn ang="0">
                    <a:pos x="3" y="4"/>
                  </a:cxn>
                  <a:cxn ang="0">
                    <a:pos x="4" y="4"/>
                  </a:cxn>
                  <a:cxn ang="0">
                    <a:pos x="5" y="3"/>
                  </a:cxn>
                  <a:cxn ang="0">
                    <a:pos x="6" y="4"/>
                  </a:cxn>
                  <a:cxn ang="0">
                    <a:pos x="6" y="3"/>
                  </a:cxn>
                  <a:cxn ang="0">
                    <a:pos x="7" y="4"/>
                  </a:cxn>
                  <a:cxn ang="0">
                    <a:pos x="7" y="4"/>
                  </a:cxn>
                  <a:cxn ang="0">
                    <a:pos x="8" y="4"/>
                  </a:cxn>
                  <a:cxn ang="0">
                    <a:pos x="8" y="3"/>
                  </a:cxn>
                  <a:cxn ang="0">
                    <a:pos x="9" y="3"/>
                  </a:cxn>
                  <a:cxn ang="0">
                    <a:pos x="9" y="3"/>
                  </a:cxn>
                  <a:cxn ang="0">
                    <a:pos x="10" y="3"/>
                  </a:cxn>
                  <a:cxn ang="0">
                    <a:pos x="10" y="3"/>
                  </a:cxn>
                  <a:cxn ang="0">
                    <a:pos x="11" y="3"/>
                  </a:cxn>
                  <a:cxn ang="0">
                    <a:pos x="11" y="3"/>
                  </a:cxn>
                  <a:cxn ang="0">
                    <a:pos x="12" y="3"/>
                  </a:cxn>
                  <a:cxn ang="0">
                    <a:pos x="12" y="3"/>
                  </a:cxn>
                  <a:cxn ang="0">
                    <a:pos x="13" y="4"/>
                  </a:cxn>
                  <a:cxn ang="0">
                    <a:pos x="14" y="3"/>
                  </a:cxn>
                  <a:cxn ang="0">
                    <a:pos x="15" y="3"/>
                  </a:cxn>
                  <a:cxn ang="0">
                    <a:pos x="16" y="3"/>
                  </a:cxn>
                  <a:cxn ang="0">
                    <a:pos x="16" y="3"/>
                  </a:cxn>
                  <a:cxn ang="0">
                    <a:pos x="17" y="4"/>
                  </a:cxn>
                  <a:cxn ang="0">
                    <a:pos x="18" y="3"/>
                  </a:cxn>
                  <a:cxn ang="0">
                    <a:pos x="18" y="4"/>
                  </a:cxn>
                  <a:cxn ang="0">
                    <a:pos x="18" y="3"/>
                  </a:cxn>
                  <a:cxn ang="0">
                    <a:pos x="20" y="3"/>
                  </a:cxn>
                  <a:cxn ang="0">
                    <a:pos x="20" y="3"/>
                  </a:cxn>
                  <a:cxn ang="0">
                    <a:pos x="21" y="3"/>
                  </a:cxn>
                  <a:cxn ang="0">
                    <a:pos x="22" y="3"/>
                  </a:cxn>
                  <a:cxn ang="0">
                    <a:pos x="23" y="3"/>
                  </a:cxn>
                  <a:cxn ang="0">
                    <a:pos x="23" y="3"/>
                  </a:cxn>
                  <a:cxn ang="0">
                    <a:pos x="24" y="3"/>
                  </a:cxn>
                  <a:cxn ang="0">
                    <a:pos x="25" y="3"/>
                  </a:cxn>
                  <a:cxn ang="0">
                    <a:pos x="25" y="3"/>
                  </a:cxn>
                  <a:cxn ang="0">
                    <a:pos x="26" y="3"/>
                  </a:cxn>
                  <a:cxn ang="0">
                    <a:pos x="27" y="3"/>
                  </a:cxn>
                  <a:cxn ang="0">
                    <a:pos x="28" y="4"/>
                  </a:cxn>
                  <a:cxn ang="0">
                    <a:pos x="30" y="2"/>
                  </a:cxn>
                  <a:cxn ang="0">
                    <a:pos x="32" y="3"/>
                  </a:cxn>
                  <a:cxn ang="0">
                    <a:pos x="34" y="3"/>
                  </a:cxn>
                  <a:cxn ang="0">
                    <a:pos x="35" y="3"/>
                  </a:cxn>
                  <a:cxn ang="0">
                    <a:pos x="36" y="3"/>
                  </a:cxn>
                  <a:cxn ang="0">
                    <a:pos x="36" y="3"/>
                  </a:cxn>
                  <a:cxn ang="0">
                    <a:pos x="37" y="3"/>
                  </a:cxn>
                  <a:cxn ang="0">
                    <a:pos x="37" y="4"/>
                  </a:cxn>
                  <a:cxn ang="0">
                    <a:pos x="38" y="3"/>
                  </a:cxn>
                  <a:cxn ang="0">
                    <a:pos x="40" y="3"/>
                  </a:cxn>
                  <a:cxn ang="0">
                    <a:pos x="42" y="3"/>
                  </a:cxn>
                  <a:cxn ang="0">
                    <a:pos x="42" y="3"/>
                  </a:cxn>
                  <a:cxn ang="0">
                    <a:pos x="42" y="3"/>
                  </a:cxn>
                  <a:cxn ang="0">
                    <a:pos x="43" y="3"/>
                  </a:cxn>
                  <a:cxn ang="0">
                    <a:pos x="43" y="3"/>
                  </a:cxn>
                  <a:cxn ang="0">
                    <a:pos x="44" y="3"/>
                  </a:cxn>
                </a:cxnLst>
                <a:rect l="0" t="0" r="r" b="b"/>
                <a:pathLst>
                  <a:path w="45" h="8">
                    <a:moveTo>
                      <a:pt x="0" y="3"/>
                    </a:moveTo>
                    <a:lnTo>
                      <a:pt x="0" y="3"/>
                    </a:lnTo>
                    <a:lnTo>
                      <a:pt x="0" y="3"/>
                    </a:lnTo>
                    <a:lnTo>
                      <a:pt x="0" y="3"/>
                    </a:lnTo>
                    <a:lnTo>
                      <a:pt x="0" y="3"/>
                    </a:lnTo>
                    <a:lnTo>
                      <a:pt x="0" y="3"/>
                    </a:lnTo>
                    <a:lnTo>
                      <a:pt x="0" y="3"/>
                    </a:lnTo>
                    <a:lnTo>
                      <a:pt x="0" y="3"/>
                    </a:lnTo>
                    <a:lnTo>
                      <a:pt x="0" y="3"/>
                    </a:lnTo>
                    <a:lnTo>
                      <a:pt x="0" y="4"/>
                    </a:lnTo>
                    <a:lnTo>
                      <a:pt x="0"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4"/>
                    </a:lnTo>
                    <a:lnTo>
                      <a:pt x="3" y="3"/>
                    </a:lnTo>
                    <a:lnTo>
                      <a:pt x="3" y="3"/>
                    </a:lnTo>
                    <a:lnTo>
                      <a:pt x="3" y="4"/>
                    </a:lnTo>
                    <a:lnTo>
                      <a:pt x="3" y="3"/>
                    </a:lnTo>
                    <a:lnTo>
                      <a:pt x="4" y="3"/>
                    </a:lnTo>
                    <a:lnTo>
                      <a:pt x="4" y="4"/>
                    </a:lnTo>
                    <a:lnTo>
                      <a:pt x="4" y="3"/>
                    </a:lnTo>
                    <a:lnTo>
                      <a:pt x="4" y="3"/>
                    </a:lnTo>
                    <a:lnTo>
                      <a:pt x="4" y="4"/>
                    </a:lnTo>
                    <a:lnTo>
                      <a:pt x="4" y="3"/>
                    </a:lnTo>
                    <a:lnTo>
                      <a:pt x="4" y="3"/>
                    </a:lnTo>
                    <a:lnTo>
                      <a:pt x="4" y="3"/>
                    </a:lnTo>
                    <a:lnTo>
                      <a:pt x="4" y="4"/>
                    </a:lnTo>
                    <a:lnTo>
                      <a:pt x="4" y="3"/>
                    </a:lnTo>
                    <a:lnTo>
                      <a:pt x="5" y="3"/>
                    </a:lnTo>
                    <a:lnTo>
                      <a:pt x="5" y="4"/>
                    </a:lnTo>
                    <a:lnTo>
                      <a:pt x="5" y="3"/>
                    </a:lnTo>
                    <a:lnTo>
                      <a:pt x="5" y="3"/>
                    </a:lnTo>
                    <a:lnTo>
                      <a:pt x="5" y="4"/>
                    </a:lnTo>
                    <a:lnTo>
                      <a:pt x="5" y="3"/>
                    </a:lnTo>
                    <a:lnTo>
                      <a:pt x="5" y="3"/>
                    </a:lnTo>
                    <a:lnTo>
                      <a:pt x="5" y="4"/>
                    </a:lnTo>
                    <a:lnTo>
                      <a:pt x="5" y="3"/>
                    </a:lnTo>
                    <a:lnTo>
                      <a:pt x="5" y="3"/>
                    </a:lnTo>
                    <a:lnTo>
                      <a:pt x="5" y="4"/>
                    </a:lnTo>
                    <a:lnTo>
                      <a:pt x="5" y="3"/>
                    </a:lnTo>
                    <a:lnTo>
                      <a:pt x="5" y="4"/>
                    </a:lnTo>
                    <a:lnTo>
                      <a:pt x="5" y="3"/>
                    </a:lnTo>
                    <a:lnTo>
                      <a:pt x="5" y="3"/>
                    </a:lnTo>
                    <a:lnTo>
                      <a:pt x="5" y="4"/>
                    </a:lnTo>
                    <a:lnTo>
                      <a:pt x="5" y="3"/>
                    </a:lnTo>
                    <a:lnTo>
                      <a:pt x="5" y="4"/>
                    </a:lnTo>
                    <a:lnTo>
                      <a:pt x="6" y="4"/>
                    </a:lnTo>
                    <a:lnTo>
                      <a:pt x="6" y="3"/>
                    </a:lnTo>
                    <a:lnTo>
                      <a:pt x="6" y="4"/>
                    </a:lnTo>
                    <a:lnTo>
                      <a:pt x="6" y="4"/>
                    </a:lnTo>
                    <a:lnTo>
                      <a:pt x="6" y="3"/>
                    </a:lnTo>
                    <a:lnTo>
                      <a:pt x="6" y="4"/>
                    </a:lnTo>
                    <a:lnTo>
                      <a:pt x="6" y="4"/>
                    </a:lnTo>
                    <a:lnTo>
                      <a:pt x="6" y="3"/>
                    </a:lnTo>
                    <a:lnTo>
                      <a:pt x="6" y="4"/>
                    </a:lnTo>
                    <a:lnTo>
                      <a:pt x="6" y="4"/>
                    </a:lnTo>
                    <a:lnTo>
                      <a:pt x="6" y="3"/>
                    </a:lnTo>
                    <a:lnTo>
                      <a:pt x="6" y="4"/>
                    </a:lnTo>
                    <a:lnTo>
                      <a:pt x="6" y="4"/>
                    </a:lnTo>
                    <a:lnTo>
                      <a:pt x="6" y="3"/>
                    </a:lnTo>
                    <a:lnTo>
                      <a:pt x="7" y="3"/>
                    </a:lnTo>
                    <a:lnTo>
                      <a:pt x="7" y="4"/>
                    </a:lnTo>
                    <a:lnTo>
                      <a:pt x="7" y="3"/>
                    </a:lnTo>
                    <a:lnTo>
                      <a:pt x="7" y="4"/>
                    </a:lnTo>
                    <a:lnTo>
                      <a:pt x="7" y="3"/>
                    </a:lnTo>
                    <a:lnTo>
                      <a:pt x="7" y="3"/>
                    </a:lnTo>
                    <a:lnTo>
                      <a:pt x="7" y="4"/>
                    </a:lnTo>
                    <a:lnTo>
                      <a:pt x="7" y="3"/>
                    </a:lnTo>
                    <a:lnTo>
                      <a:pt x="7" y="3"/>
                    </a:lnTo>
                    <a:lnTo>
                      <a:pt x="7" y="4"/>
                    </a:lnTo>
                    <a:lnTo>
                      <a:pt x="7" y="3"/>
                    </a:lnTo>
                    <a:lnTo>
                      <a:pt x="7" y="3"/>
                    </a:lnTo>
                    <a:lnTo>
                      <a:pt x="7" y="4"/>
                    </a:lnTo>
                    <a:lnTo>
                      <a:pt x="7" y="3"/>
                    </a:lnTo>
                    <a:lnTo>
                      <a:pt x="7" y="4"/>
                    </a:lnTo>
                    <a:lnTo>
                      <a:pt x="7" y="3"/>
                    </a:lnTo>
                    <a:lnTo>
                      <a:pt x="7" y="4"/>
                    </a:lnTo>
                    <a:lnTo>
                      <a:pt x="7" y="3"/>
                    </a:lnTo>
                    <a:lnTo>
                      <a:pt x="8" y="3"/>
                    </a:lnTo>
                    <a:lnTo>
                      <a:pt x="8" y="4"/>
                    </a:lnTo>
                    <a:lnTo>
                      <a:pt x="8" y="3"/>
                    </a:lnTo>
                    <a:lnTo>
                      <a:pt x="8" y="4"/>
                    </a:lnTo>
                    <a:lnTo>
                      <a:pt x="8" y="3"/>
                    </a:lnTo>
                    <a:lnTo>
                      <a:pt x="8" y="4"/>
                    </a:lnTo>
                    <a:lnTo>
                      <a:pt x="8" y="3"/>
                    </a:lnTo>
                    <a:lnTo>
                      <a:pt x="8" y="3"/>
                    </a:lnTo>
                    <a:lnTo>
                      <a:pt x="8" y="4"/>
                    </a:lnTo>
                    <a:lnTo>
                      <a:pt x="8" y="3"/>
                    </a:lnTo>
                    <a:lnTo>
                      <a:pt x="8" y="4"/>
                    </a:lnTo>
                    <a:lnTo>
                      <a:pt x="8" y="4"/>
                    </a:lnTo>
                    <a:lnTo>
                      <a:pt x="8" y="3"/>
                    </a:lnTo>
                    <a:lnTo>
                      <a:pt x="8" y="4"/>
                    </a:lnTo>
                    <a:lnTo>
                      <a:pt x="8" y="3"/>
                    </a:lnTo>
                    <a:lnTo>
                      <a:pt x="8" y="4"/>
                    </a:lnTo>
                    <a:lnTo>
                      <a:pt x="8" y="3"/>
                    </a:lnTo>
                    <a:lnTo>
                      <a:pt x="8" y="4"/>
                    </a:lnTo>
                    <a:lnTo>
                      <a:pt x="8"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3" y="3"/>
                    </a:lnTo>
                    <a:lnTo>
                      <a:pt x="13" y="4"/>
                    </a:lnTo>
                    <a:lnTo>
                      <a:pt x="13" y="3"/>
                    </a:lnTo>
                    <a:lnTo>
                      <a:pt x="13" y="4"/>
                    </a:lnTo>
                    <a:lnTo>
                      <a:pt x="13" y="3"/>
                    </a:lnTo>
                    <a:lnTo>
                      <a:pt x="13" y="4"/>
                    </a:lnTo>
                    <a:lnTo>
                      <a:pt x="13" y="4"/>
                    </a:lnTo>
                    <a:lnTo>
                      <a:pt x="13" y="3"/>
                    </a:lnTo>
                    <a:lnTo>
                      <a:pt x="13" y="4"/>
                    </a:lnTo>
                    <a:lnTo>
                      <a:pt x="13" y="4"/>
                    </a:lnTo>
                    <a:lnTo>
                      <a:pt x="13" y="3"/>
                    </a:lnTo>
                    <a:lnTo>
                      <a:pt x="13" y="4"/>
                    </a:lnTo>
                    <a:lnTo>
                      <a:pt x="13" y="3"/>
                    </a:lnTo>
                    <a:lnTo>
                      <a:pt x="14" y="3"/>
                    </a:lnTo>
                    <a:lnTo>
                      <a:pt x="14" y="4"/>
                    </a:lnTo>
                    <a:lnTo>
                      <a:pt x="14" y="3"/>
                    </a:lnTo>
                    <a:lnTo>
                      <a:pt x="14" y="3"/>
                    </a:lnTo>
                    <a:lnTo>
                      <a:pt x="14" y="4"/>
                    </a:lnTo>
                    <a:lnTo>
                      <a:pt x="14" y="3"/>
                    </a:lnTo>
                    <a:lnTo>
                      <a:pt x="14" y="3"/>
                    </a:lnTo>
                    <a:lnTo>
                      <a:pt x="14" y="3"/>
                    </a:lnTo>
                    <a:lnTo>
                      <a:pt x="14" y="3"/>
                    </a:lnTo>
                    <a:lnTo>
                      <a:pt x="15" y="3"/>
                    </a:lnTo>
                    <a:lnTo>
                      <a:pt x="15" y="3"/>
                    </a:lnTo>
                    <a:lnTo>
                      <a:pt x="15" y="3"/>
                    </a:lnTo>
                    <a:lnTo>
                      <a:pt x="15" y="3"/>
                    </a:lnTo>
                    <a:lnTo>
                      <a:pt x="15" y="3"/>
                    </a:lnTo>
                    <a:lnTo>
                      <a:pt x="15" y="3"/>
                    </a:lnTo>
                    <a:lnTo>
                      <a:pt x="15" y="3"/>
                    </a:lnTo>
                    <a:lnTo>
                      <a:pt x="15" y="3"/>
                    </a:lnTo>
                    <a:lnTo>
                      <a:pt x="15" y="3"/>
                    </a:lnTo>
                    <a:lnTo>
                      <a:pt x="15" y="3"/>
                    </a:lnTo>
                    <a:lnTo>
                      <a:pt x="15"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7" y="8"/>
                    </a:lnTo>
                    <a:moveTo>
                      <a:pt x="17" y="8"/>
                    </a:moveTo>
                    <a:lnTo>
                      <a:pt x="17" y="3"/>
                    </a:lnTo>
                    <a:lnTo>
                      <a:pt x="17" y="3"/>
                    </a:lnTo>
                    <a:lnTo>
                      <a:pt x="17" y="4"/>
                    </a:lnTo>
                    <a:lnTo>
                      <a:pt x="17" y="3"/>
                    </a:lnTo>
                    <a:lnTo>
                      <a:pt x="17" y="4"/>
                    </a:lnTo>
                    <a:lnTo>
                      <a:pt x="17" y="3"/>
                    </a:lnTo>
                    <a:lnTo>
                      <a:pt x="17" y="4"/>
                    </a:lnTo>
                    <a:lnTo>
                      <a:pt x="17" y="3"/>
                    </a:lnTo>
                    <a:lnTo>
                      <a:pt x="18" y="4"/>
                    </a:lnTo>
                    <a:lnTo>
                      <a:pt x="18" y="3"/>
                    </a:lnTo>
                    <a:lnTo>
                      <a:pt x="18" y="4"/>
                    </a:lnTo>
                    <a:lnTo>
                      <a:pt x="18" y="4"/>
                    </a:lnTo>
                    <a:lnTo>
                      <a:pt x="18" y="3"/>
                    </a:lnTo>
                    <a:lnTo>
                      <a:pt x="18" y="4"/>
                    </a:lnTo>
                    <a:lnTo>
                      <a:pt x="18" y="3"/>
                    </a:lnTo>
                    <a:lnTo>
                      <a:pt x="18" y="4"/>
                    </a:lnTo>
                    <a:lnTo>
                      <a:pt x="18" y="3"/>
                    </a:lnTo>
                    <a:lnTo>
                      <a:pt x="18" y="4"/>
                    </a:lnTo>
                    <a:lnTo>
                      <a:pt x="18" y="3"/>
                    </a:lnTo>
                    <a:lnTo>
                      <a:pt x="18" y="4"/>
                    </a:lnTo>
                    <a:lnTo>
                      <a:pt x="18" y="3"/>
                    </a:lnTo>
                    <a:lnTo>
                      <a:pt x="18" y="4"/>
                    </a:lnTo>
                    <a:lnTo>
                      <a:pt x="18" y="4"/>
                    </a:lnTo>
                    <a:lnTo>
                      <a:pt x="18" y="3"/>
                    </a:lnTo>
                    <a:lnTo>
                      <a:pt x="18" y="4"/>
                    </a:lnTo>
                    <a:lnTo>
                      <a:pt x="18" y="3"/>
                    </a:lnTo>
                    <a:lnTo>
                      <a:pt x="18" y="4"/>
                    </a:lnTo>
                    <a:lnTo>
                      <a:pt x="18" y="3"/>
                    </a:lnTo>
                    <a:lnTo>
                      <a:pt x="18" y="4"/>
                    </a:lnTo>
                    <a:lnTo>
                      <a:pt x="18" y="3"/>
                    </a:lnTo>
                    <a:lnTo>
                      <a:pt x="18" y="3"/>
                    </a:lnTo>
                    <a:lnTo>
                      <a:pt x="18" y="4"/>
                    </a:lnTo>
                    <a:lnTo>
                      <a:pt x="18" y="3"/>
                    </a:lnTo>
                    <a:lnTo>
                      <a:pt x="19" y="3"/>
                    </a:lnTo>
                    <a:lnTo>
                      <a:pt x="19" y="3"/>
                    </a:lnTo>
                    <a:lnTo>
                      <a:pt x="19" y="3"/>
                    </a:lnTo>
                    <a:lnTo>
                      <a:pt x="19" y="2"/>
                    </a:lnTo>
                    <a:lnTo>
                      <a:pt x="19" y="3"/>
                    </a:lnTo>
                    <a:lnTo>
                      <a:pt x="19" y="2"/>
                    </a:lnTo>
                    <a:lnTo>
                      <a:pt x="19" y="3"/>
                    </a:lnTo>
                    <a:lnTo>
                      <a:pt x="19"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1" y="3"/>
                    </a:lnTo>
                    <a:lnTo>
                      <a:pt x="21" y="3"/>
                    </a:lnTo>
                    <a:lnTo>
                      <a:pt x="21" y="3"/>
                    </a:lnTo>
                    <a:lnTo>
                      <a:pt x="21" y="3"/>
                    </a:lnTo>
                    <a:lnTo>
                      <a:pt x="21" y="3"/>
                    </a:lnTo>
                    <a:lnTo>
                      <a:pt x="21" y="3"/>
                    </a:lnTo>
                    <a:lnTo>
                      <a:pt x="21" y="3"/>
                    </a:lnTo>
                    <a:lnTo>
                      <a:pt x="21" y="3"/>
                    </a:lnTo>
                    <a:lnTo>
                      <a:pt x="21" y="3"/>
                    </a:lnTo>
                    <a:lnTo>
                      <a:pt x="21" y="3"/>
                    </a:lnTo>
                    <a:lnTo>
                      <a:pt x="21" y="3"/>
                    </a:lnTo>
                    <a:lnTo>
                      <a:pt x="21" y="3"/>
                    </a:lnTo>
                    <a:lnTo>
                      <a:pt x="21" y="3"/>
                    </a:lnTo>
                    <a:lnTo>
                      <a:pt x="21" y="3"/>
                    </a:lnTo>
                    <a:lnTo>
                      <a:pt x="22" y="3"/>
                    </a:lnTo>
                    <a:lnTo>
                      <a:pt x="22" y="5"/>
                    </a:lnTo>
                    <a:lnTo>
                      <a:pt x="22" y="3"/>
                    </a:lnTo>
                    <a:lnTo>
                      <a:pt x="22" y="3"/>
                    </a:lnTo>
                    <a:lnTo>
                      <a:pt x="22" y="3"/>
                    </a:lnTo>
                    <a:lnTo>
                      <a:pt x="22" y="3"/>
                    </a:lnTo>
                    <a:lnTo>
                      <a:pt x="22"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3" y="3"/>
                    </a:lnTo>
                    <a:lnTo>
                      <a:pt x="24" y="3"/>
                    </a:lnTo>
                    <a:lnTo>
                      <a:pt x="24" y="3"/>
                    </a:lnTo>
                    <a:lnTo>
                      <a:pt x="24" y="3"/>
                    </a:lnTo>
                    <a:lnTo>
                      <a:pt x="24" y="3"/>
                    </a:lnTo>
                    <a:lnTo>
                      <a:pt x="24" y="3"/>
                    </a:lnTo>
                    <a:lnTo>
                      <a:pt x="24" y="3"/>
                    </a:lnTo>
                    <a:lnTo>
                      <a:pt x="24" y="3"/>
                    </a:lnTo>
                    <a:lnTo>
                      <a:pt x="24" y="3"/>
                    </a:lnTo>
                    <a:lnTo>
                      <a:pt x="24" y="3"/>
                    </a:lnTo>
                    <a:lnTo>
                      <a:pt x="25" y="3"/>
                    </a:lnTo>
                    <a:lnTo>
                      <a:pt x="25" y="3"/>
                    </a:lnTo>
                    <a:lnTo>
                      <a:pt x="25" y="3"/>
                    </a:lnTo>
                    <a:lnTo>
                      <a:pt x="25" y="3"/>
                    </a:lnTo>
                    <a:lnTo>
                      <a:pt x="25" y="3"/>
                    </a:lnTo>
                    <a:lnTo>
                      <a:pt x="25" y="3"/>
                    </a:lnTo>
                    <a:lnTo>
                      <a:pt x="25" y="3"/>
                    </a:lnTo>
                    <a:lnTo>
                      <a:pt x="25" y="3"/>
                    </a:lnTo>
                    <a:lnTo>
                      <a:pt x="25" y="3"/>
                    </a:lnTo>
                    <a:lnTo>
                      <a:pt x="25" y="3"/>
                    </a:lnTo>
                    <a:lnTo>
                      <a:pt x="25" y="3"/>
                    </a:lnTo>
                    <a:lnTo>
                      <a:pt x="25" y="2"/>
                    </a:lnTo>
                    <a:lnTo>
                      <a:pt x="25" y="4"/>
                    </a:lnTo>
                    <a:lnTo>
                      <a:pt x="25" y="3"/>
                    </a:lnTo>
                    <a:lnTo>
                      <a:pt x="25" y="3"/>
                    </a:lnTo>
                    <a:lnTo>
                      <a:pt x="25" y="3"/>
                    </a:lnTo>
                    <a:lnTo>
                      <a:pt x="25" y="3"/>
                    </a:lnTo>
                    <a:lnTo>
                      <a:pt x="25" y="3"/>
                    </a:lnTo>
                    <a:lnTo>
                      <a:pt x="25" y="3"/>
                    </a:lnTo>
                    <a:lnTo>
                      <a:pt x="25" y="3"/>
                    </a:lnTo>
                    <a:lnTo>
                      <a:pt x="25" y="3"/>
                    </a:lnTo>
                    <a:lnTo>
                      <a:pt x="25" y="3"/>
                    </a:lnTo>
                    <a:lnTo>
                      <a:pt x="25" y="3"/>
                    </a:lnTo>
                    <a:lnTo>
                      <a:pt x="26" y="3"/>
                    </a:lnTo>
                    <a:lnTo>
                      <a:pt x="26" y="3"/>
                    </a:lnTo>
                    <a:lnTo>
                      <a:pt x="26" y="3"/>
                    </a:lnTo>
                    <a:lnTo>
                      <a:pt x="26" y="3"/>
                    </a:lnTo>
                    <a:lnTo>
                      <a:pt x="26" y="3"/>
                    </a:lnTo>
                    <a:lnTo>
                      <a:pt x="26" y="3"/>
                    </a:lnTo>
                    <a:lnTo>
                      <a:pt x="26" y="3"/>
                    </a:lnTo>
                    <a:lnTo>
                      <a:pt x="26" y="3"/>
                    </a:lnTo>
                    <a:lnTo>
                      <a:pt x="26" y="3"/>
                    </a:lnTo>
                    <a:lnTo>
                      <a:pt x="26" y="3"/>
                    </a:lnTo>
                    <a:lnTo>
                      <a:pt x="26" y="3"/>
                    </a:lnTo>
                    <a:lnTo>
                      <a:pt x="27" y="3"/>
                    </a:lnTo>
                    <a:lnTo>
                      <a:pt x="27" y="4"/>
                    </a:lnTo>
                    <a:lnTo>
                      <a:pt x="27" y="3"/>
                    </a:lnTo>
                    <a:lnTo>
                      <a:pt x="27" y="4"/>
                    </a:lnTo>
                    <a:lnTo>
                      <a:pt x="27" y="3"/>
                    </a:lnTo>
                    <a:lnTo>
                      <a:pt x="28" y="3"/>
                    </a:lnTo>
                    <a:lnTo>
                      <a:pt x="28" y="4"/>
                    </a:lnTo>
                    <a:lnTo>
                      <a:pt x="28" y="3"/>
                    </a:lnTo>
                    <a:lnTo>
                      <a:pt x="28" y="3"/>
                    </a:lnTo>
                    <a:lnTo>
                      <a:pt x="28" y="4"/>
                    </a:lnTo>
                    <a:lnTo>
                      <a:pt x="28" y="3"/>
                    </a:lnTo>
                    <a:lnTo>
                      <a:pt x="28" y="3"/>
                    </a:lnTo>
                    <a:lnTo>
                      <a:pt x="28" y="4"/>
                    </a:lnTo>
                    <a:lnTo>
                      <a:pt x="28" y="3"/>
                    </a:lnTo>
                    <a:lnTo>
                      <a:pt x="28" y="4"/>
                    </a:lnTo>
                    <a:lnTo>
                      <a:pt x="28" y="3"/>
                    </a:lnTo>
                    <a:lnTo>
                      <a:pt x="28" y="4"/>
                    </a:lnTo>
                    <a:lnTo>
                      <a:pt x="28" y="3"/>
                    </a:lnTo>
                    <a:lnTo>
                      <a:pt x="28" y="4"/>
                    </a:lnTo>
                    <a:lnTo>
                      <a:pt x="28" y="3"/>
                    </a:lnTo>
                    <a:lnTo>
                      <a:pt x="29" y="3"/>
                    </a:lnTo>
                    <a:lnTo>
                      <a:pt x="29" y="3"/>
                    </a:lnTo>
                    <a:lnTo>
                      <a:pt x="29" y="3"/>
                    </a:lnTo>
                    <a:lnTo>
                      <a:pt x="29" y="2"/>
                    </a:lnTo>
                    <a:lnTo>
                      <a:pt x="30" y="2"/>
                    </a:lnTo>
                    <a:lnTo>
                      <a:pt x="30" y="3"/>
                    </a:lnTo>
                    <a:lnTo>
                      <a:pt x="30" y="2"/>
                    </a:lnTo>
                    <a:lnTo>
                      <a:pt x="30" y="3"/>
                    </a:lnTo>
                    <a:lnTo>
                      <a:pt x="30" y="2"/>
                    </a:lnTo>
                    <a:lnTo>
                      <a:pt x="30" y="3"/>
                    </a:lnTo>
                    <a:lnTo>
                      <a:pt x="30" y="3"/>
                    </a:lnTo>
                    <a:lnTo>
                      <a:pt x="30" y="2"/>
                    </a:lnTo>
                    <a:lnTo>
                      <a:pt x="30" y="3"/>
                    </a:lnTo>
                    <a:lnTo>
                      <a:pt x="32" y="3"/>
                    </a:lnTo>
                    <a:lnTo>
                      <a:pt x="32" y="3"/>
                    </a:lnTo>
                    <a:lnTo>
                      <a:pt x="32" y="3"/>
                    </a:lnTo>
                    <a:lnTo>
                      <a:pt x="32" y="3"/>
                    </a:lnTo>
                    <a:lnTo>
                      <a:pt x="32" y="3"/>
                    </a:lnTo>
                    <a:lnTo>
                      <a:pt x="32" y="3"/>
                    </a:lnTo>
                    <a:lnTo>
                      <a:pt x="33" y="3"/>
                    </a:lnTo>
                    <a:lnTo>
                      <a:pt x="33" y="3"/>
                    </a:lnTo>
                    <a:lnTo>
                      <a:pt x="33" y="3"/>
                    </a:lnTo>
                    <a:lnTo>
                      <a:pt x="33" y="3"/>
                    </a:lnTo>
                    <a:lnTo>
                      <a:pt x="34" y="4"/>
                    </a:lnTo>
                    <a:lnTo>
                      <a:pt x="34" y="3"/>
                    </a:lnTo>
                    <a:lnTo>
                      <a:pt x="35" y="3"/>
                    </a:lnTo>
                    <a:lnTo>
                      <a:pt x="35" y="4"/>
                    </a:lnTo>
                    <a:lnTo>
                      <a:pt x="35" y="4"/>
                    </a:lnTo>
                    <a:lnTo>
                      <a:pt x="35" y="3"/>
                    </a:lnTo>
                    <a:lnTo>
                      <a:pt x="35" y="4"/>
                    </a:lnTo>
                    <a:lnTo>
                      <a:pt x="35" y="4"/>
                    </a:lnTo>
                    <a:lnTo>
                      <a:pt x="35" y="3"/>
                    </a:lnTo>
                    <a:lnTo>
                      <a:pt x="35" y="4"/>
                    </a:lnTo>
                    <a:lnTo>
                      <a:pt x="35" y="4"/>
                    </a:lnTo>
                    <a:lnTo>
                      <a:pt x="35" y="3"/>
                    </a:lnTo>
                    <a:lnTo>
                      <a:pt x="35" y="4"/>
                    </a:lnTo>
                    <a:lnTo>
                      <a:pt x="36" y="4"/>
                    </a:lnTo>
                    <a:lnTo>
                      <a:pt x="36" y="3"/>
                    </a:lnTo>
                    <a:lnTo>
                      <a:pt x="36" y="4"/>
                    </a:lnTo>
                    <a:lnTo>
                      <a:pt x="36" y="4"/>
                    </a:lnTo>
                    <a:lnTo>
                      <a:pt x="36" y="3"/>
                    </a:lnTo>
                    <a:lnTo>
                      <a:pt x="36" y="4"/>
                    </a:lnTo>
                    <a:lnTo>
                      <a:pt x="36" y="3"/>
                    </a:lnTo>
                    <a:lnTo>
                      <a:pt x="36" y="4"/>
                    </a:lnTo>
                    <a:lnTo>
                      <a:pt x="36" y="3"/>
                    </a:lnTo>
                    <a:lnTo>
                      <a:pt x="36" y="4"/>
                    </a:lnTo>
                    <a:lnTo>
                      <a:pt x="36" y="3"/>
                    </a:lnTo>
                    <a:lnTo>
                      <a:pt x="36" y="4"/>
                    </a:lnTo>
                    <a:lnTo>
                      <a:pt x="36" y="3"/>
                    </a:lnTo>
                    <a:lnTo>
                      <a:pt x="36" y="4"/>
                    </a:lnTo>
                    <a:lnTo>
                      <a:pt x="36" y="3"/>
                    </a:lnTo>
                    <a:lnTo>
                      <a:pt x="36" y="4"/>
                    </a:lnTo>
                    <a:lnTo>
                      <a:pt x="36" y="3"/>
                    </a:lnTo>
                    <a:lnTo>
                      <a:pt x="36" y="4"/>
                    </a:lnTo>
                    <a:lnTo>
                      <a:pt x="36" y="3"/>
                    </a:lnTo>
                    <a:lnTo>
                      <a:pt x="36" y="4"/>
                    </a:lnTo>
                    <a:lnTo>
                      <a:pt x="36" y="3"/>
                    </a:lnTo>
                    <a:lnTo>
                      <a:pt x="36" y="4"/>
                    </a:lnTo>
                    <a:lnTo>
                      <a:pt x="37" y="3"/>
                    </a:lnTo>
                    <a:lnTo>
                      <a:pt x="37" y="4"/>
                    </a:lnTo>
                    <a:lnTo>
                      <a:pt x="37" y="3"/>
                    </a:lnTo>
                    <a:lnTo>
                      <a:pt x="37" y="4"/>
                    </a:lnTo>
                    <a:lnTo>
                      <a:pt x="37" y="3"/>
                    </a:lnTo>
                    <a:lnTo>
                      <a:pt x="37" y="4"/>
                    </a:lnTo>
                    <a:lnTo>
                      <a:pt x="37" y="3"/>
                    </a:lnTo>
                    <a:lnTo>
                      <a:pt x="37" y="3"/>
                    </a:lnTo>
                    <a:lnTo>
                      <a:pt x="37" y="4"/>
                    </a:lnTo>
                    <a:lnTo>
                      <a:pt x="37" y="3"/>
                    </a:lnTo>
                    <a:lnTo>
                      <a:pt x="37" y="3"/>
                    </a:lnTo>
                    <a:lnTo>
                      <a:pt x="37" y="4"/>
                    </a:lnTo>
                    <a:lnTo>
                      <a:pt x="37" y="3"/>
                    </a:lnTo>
                    <a:lnTo>
                      <a:pt x="37" y="4"/>
                    </a:lnTo>
                    <a:lnTo>
                      <a:pt x="37" y="3"/>
                    </a:lnTo>
                    <a:lnTo>
                      <a:pt x="37" y="3"/>
                    </a:lnTo>
                    <a:lnTo>
                      <a:pt x="37" y="4"/>
                    </a:lnTo>
                    <a:lnTo>
                      <a:pt x="37" y="3"/>
                    </a:lnTo>
                    <a:lnTo>
                      <a:pt x="37" y="3"/>
                    </a:lnTo>
                    <a:lnTo>
                      <a:pt x="37" y="3"/>
                    </a:lnTo>
                    <a:lnTo>
                      <a:pt x="38" y="3"/>
                    </a:lnTo>
                    <a:lnTo>
                      <a:pt x="38" y="3"/>
                    </a:lnTo>
                    <a:lnTo>
                      <a:pt x="38" y="3"/>
                    </a:lnTo>
                    <a:lnTo>
                      <a:pt x="38" y="3"/>
                    </a:lnTo>
                    <a:lnTo>
                      <a:pt x="38" y="2"/>
                    </a:lnTo>
                    <a:lnTo>
                      <a:pt x="38" y="3"/>
                    </a:lnTo>
                    <a:lnTo>
                      <a:pt x="38" y="3"/>
                    </a:lnTo>
                    <a:lnTo>
                      <a:pt x="38" y="2"/>
                    </a:lnTo>
                    <a:lnTo>
                      <a:pt x="38" y="3"/>
                    </a:lnTo>
                    <a:lnTo>
                      <a:pt x="40" y="3"/>
                    </a:lnTo>
                    <a:lnTo>
                      <a:pt x="40" y="3"/>
                    </a:lnTo>
                    <a:lnTo>
                      <a:pt x="40" y="3"/>
                    </a:lnTo>
                    <a:lnTo>
                      <a:pt x="40" y="3"/>
                    </a:lnTo>
                    <a:lnTo>
                      <a:pt x="40" y="3"/>
                    </a:lnTo>
                    <a:lnTo>
                      <a:pt x="40" y="3"/>
                    </a:lnTo>
                    <a:lnTo>
                      <a:pt x="40" y="3"/>
                    </a:lnTo>
                    <a:lnTo>
                      <a:pt x="40" y="3"/>
                    </a:lnTo>
                    <a:lnTo>
                      <a:pt x="40" y="3"/>
                    </a:lnTo>
                    <a:lnTo>
                      <a:pt x="40" y="3"/>
                    </a:lnTo>
                    <a:lnTo>
                      <a:pt x="40" y="3"/>
                    </a:lnTo>
                    <a:lnTo>
                      <a:pt x="40" y="3"/>
                    </a:lnTo>
                    <a:lnTo>
                      <a:pt x="40" y="3"/>
                    </a:lnTo>
                    <a:lnTo>
                      <a:pt x="40" y="2"/>
                    </a:lnTo>
                    <a:lnTo>
                      <a:pt x="40" y="3"/>
                    </a:lnTo>
                    <a:lnTo>
                      <a:pt x="41" y="3"/>
                    </a:lnTo>
                    <a:lnTo>
                      <a:pt x="41" y="3"/>
                    </a:lnTo>
                    <a:lnTo>
                      <a:pt x="42" y="3"/>
                    </a:lnTo>
                    <a:lnTo>
                      <a:pt x="42" y="3"/>
                    </a:lnTo>
                    <a:lnTo>
                      <a:pt x="42" y="3"/>
                    </a:lnTo>
                    <a:lnTo>
                      <a:pt x="42" y="3"/>
                    </a:lnTo>
                    <a:lnTo>
                      <a:pt x="42" y="3"/>
                    </a:lnTo>
                    <a:lnTo>
                      <a:pt x="42" y="3"/>
                    </a:lnTo>
                    <a:lnTo>
                      <a:pt x="42" y="3"/>
                    </a:lnTo>
                    <a:lnTo>
                      <a:pt x="42" y="3"/>
                    </a:lnTo>
                    <a:lnTo>
                      <a:pt x="42" y="3"/>
                    </a:lnTo>
                    <a:lnTo>
                      <a:pt x="42" y="3"/>
                    </a:lnTo>
                    <a:lnTo>
                      <a:pt x="42" y="3"/>
                    </a:lnTo>
                    <a:lnTo>
                      <a:pt x="42" y="3"/>
                    </a:lnTo>
                    <a:lnTo>
                      <a:pt x="42" y="3"/>
                    </a:lnTo>
                    <a:lnTo>
                      <a:pt x="42" y="3"/>
                    </a:lnTo>
                    <a:lnTo>
                      <a:pt x="42" y="3"/>
                    </a:lnTo>
                    <a:lnTo>
                      <a:pt x="42" y="3"/>
                    </a:lnTo>
                    <a:lnTo>
                      <a:pt x="42" y="3"/>
                    </a:lnTo>
                    <a:lnTo>
                      <a:pt x="42" y="3"/>
                    </a:lnTo>
                    <a:lnTo>
                      <a:pt x="42" y="6"/>
                    </a:lnTo>
                    <a:lnTo>
                      <a:pt x="42" y="0"/>
                    </a:lnTo>
                    <a:lnTo>
                      <a:pt x="42" y="3"/>
                    </a:lnTo>
                    <a:lnTo>
                      <a:pt x="42" y="3"/>
                    </a:lnTo>
                    <a:lnTo>
                      <a:pt x="42" y="3"/>
                    </a:lnTo>
                    <a:lnTo>
                      <a:pt x="42"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3" y="3"/>
                    </a:lnTo>
                    <a:lnTo>
                      <a:pt x="44" y="3"/>
                    </a:lnTo>
                    <a:lnTo>
                      <a:pt x="44" y="3"/>
                    </a:lnTo>
                    <a:lnTo>
                      <a:pt x="44" y="3"/>
                    </a:lnTo>
                    <a:lnTo>
                      <a:pt x="44" y="3"/>
                    </a:lnTo>
                    <a:lnTo>
                      <a:pt x="44" y="3"/>
                    </a:lnTo>
                    <a:lnTo>
                      <a:pt x="44" y="3"/>
                    </a:lnTo>
                    <a:lnTo>
                      <a:pt x="44" y="3"/>
                    </a:lnTo>
                    <a:lnTo>
                      <a:pt x="44" y="3"/>
                    </a:lnTo>
                    <a:lnTo>
                      <a:pt x="44" y="3"/>
                    </a:lnTo>
                    <a:lnTo>
                      <a:pt x="44" y="3"/>
                    </a:lnTo>
                    <a:lnTo>
                      <a:pt x="45" y="3"/>
                    </a:lnTo>
                  </a:path>
                </a:pathLst>
              </a:custGeom>
              <a:noFill/>
              <a:ln w="0">
                <a:solidFill>
                  <a:srgbClr val="FFFF66"/>
                </a:solidFill>
                <a:prstDash val="solid"/>
                <a:round/>
                <a:headEnd/>
                <a:tailEnd/>
              </a:ln>
            </p:spPr>
            <p:txBody>
              <a:bodyPr/>
              <a:lstStyle/>
              <a:p>
                <a:endParaRPr lang="en-GB"/>
              </a:p>
            </p:txBody>
          </p:sp>
          <p:sp>
            <p:nvSpPr>
              <p:cNvPr id="214066" name="Freeform 50"/>
              <p:cNvSpPr>
                <a:spLocks/>
              </p:cNvSpPr>
              <p:nvPr/>
            </p:nvSpPr>
            <p:spPr bwMode="auto">
              <a:xfrm>
                <a:off x="-475" y="1891"/>
                <a:ext cx="367" cy="560"/>
              </a:xfrm>
              <a:custGeom>
                <a:avLst/>
                <a:gdLst/>
                <a:ahLst/>
                <a:cxnLst>
                  <a:cxn ang="0">
                    <a:pos x="0" y="6"/>
                  </a:cxn>
                  <a:cxn ang="0">
                    <a:pos x="1" y="6"/>
                  </a:cxn>
                  <a:cxn ang="0">
                    <a:pos x="2" y="6"/>
                  </a:cxn>
                  <a:cxn ang="0">
                    <a:pos x="2" y="6"/>
                  </a:cxn>
                  <a:cxn ang="0">
                    <a:pos x="3" y="6"/>
                  </a:cxn>
                  <a:cxn ang="0">
                    <a:pos x="4" y="5"/>
                  </a:cxn>
                  <a:cxn ang="0">
                    <a:pos x="5" y="6"/>
                  </a:cxn>
                  <a:cxn ang="0">
                    <a:pos x="5" y="6"/>
                  </a:cxn>
                  <a:cxn ang="0">
                    <a:pos x="6" y="6"/>
                  </a:cxn>
                  <a:cxn ang="0">
                    <a:pos x="7" y="6"/>
                  </a:cxn>
                  <a:cxn ang="0">
                    <a:pos x="7" y="6"/>
                  </a:cxn>
                  <a:cxn ang="0">
                    <a:pos x="8" y="5"/>
                  </a:cxn>
                  <a:cxn ang="0">
                    <a:pos x="8" y="5"/>
                  </a:cxn>
                  <a:cxn ang="0">
                    <a:pos x="9" y="14"/>
                  </a:cxn>
                  <a:cxn ang="0">
                    <a:pos x="9" y="20"/>
                  </a:cxn>
                  <a:cxn ang="0">
                    <a:pos x="10" y="26"/>
                  </a:cxn>
                  <a:cxn ang="0">
                    <a:pos x="10" y="33"/>
                  </a:cxn>
                  <a:cxn ang="0">
                    <a:pos x="11" y="38"/>
                  </a:cxn>
                  <a:cxn ang="0">
                    <a:pos x="11" y="44"/>
                  </a:cxn>
                  <a:cxn ang="0">
                    <a:pos x="12" y="47"/>
                  </a:cxn>
                  <a:cxn ang="0">
                    <a:pos x="13" y="51"/>
                  </a:cxn>
                  <a:cxn ang="0">
                    <a:pos x="14" y="54"/>
                  </a:cxn>
                  <a:cxn ang="0">
                    <a:pos x="14" y="56"/>
                  </a:cxn>
                  <a:cxn ang="0">
                    <a:pos x="15" y="57"/>
                  </a:cxn>
                  <a:cxn ang="0">
                    <a:pos x="15" y="57"/>
                  </a:cxn>
                  <a:cxn ang="0">
                    <a:pos x="16" y="58"/>
                  </a:cxn>
                  <a:cxn ang="0">
                    <a:pos x="17" y="59"/>
                  </a:cxn>
                  <a:cxn ang="0">
                    <a:pos x="18" y="59"/>
                  </a:cxn>
                  <a:cxn ang="0">
                    <a:pos x="19" y="60"/>
                  </a:cxn>
                  <a:cxn ang="0">
                    <a:pos x="20" y="60"/>
                  </a:cxn>
                  <a:cxn ang="0">
                    <a:pos x="21" y="60"/>
                  </a:cxn>
                  <a:cxn ang="0">
                    <a:pos x="22" y="61"/>
                  </a:cxn>
                  <a:cxn ang="0">
                    <a:pos x="23" y="61"/>
                  </a:cxn>
                  <a:cxn ang="0">
                    <a:pos x="23" y="61"/>
                  </a:cxn>
                  <a:cxn ang="0">
                    <a:pos x="24" y="62"/>
                  </a:cxn>
                  <a:cxn ang="0">
                    <a:pos x="25" y="61"/>
                  </a:cxn>
                  <a:cxn ang="0">
                    <a:pos x="25" y="61"/>
                  </a:cxn>
                  <a:cxn ang="0">
                    <a:pos x="26" y="61"/>
                  </a:cxn>
                  <a:cxn ang="0">
                    <a:pos x="27" y="62"/>
                  </a:cxn>
                  <a:cxn ang="0">
                    <a:pos x="27" y="61"/>
                  </a:cxn>
                  <a:cxn ang="0">
                    <a:pos x="28" y="62"/>
                  </a:cxn>
                  <a:cxn ang="0">
                    <a:pos x="29" y="61"/>
                  </a:cxn>
                  <a:cxn ang="0">
                    <a:pos x="30" y="61"/>
                  </a:cxn>
                  <a:cxn ang="0">
                    <a:pos x="31" y="61"/>
                  </a:cxn>
                  <a:cxn ang="0">
                    <a:pos x="31" y="62"/>
                  </a:cxn>
                  <a:cxn ang="0">
                    <a:pos x="32" y="62"/>
                  </a:cxn>
                  <a:cxn ang="0">
                    <a:pos x="33" y="61"/>
                  </a:cxn>
                  <a:cxn ang="0">
                    <a:pos x="33" y="59"/>
                  </a:cxn>
                  <a:cxn ang="0">
                    <a:pos x="34" y="62"/>
                  </a:cxn>
                  <a:cxn ang="0">
                    <a:pos x="35" y="61"/>
                  </a:cxn>
                  <a:cxn ang="0">
                    <a:pos x="36" y="61"/>
                  </a:cxn>
                  <a:cxn ang="0">
                    <a:pos x="37" y="61"/>
                  </a:cxn>
                  <a:cxn ang="0">
                    <a:pos x="37" y="61"/>
                  </a:cxn>
                  <a:cxn ang="0">
                    <a:pos x="38" y="61"/>
                  </a:cxn>
                  <a:cxn ang="0">
                    <a:pos x="38" y="62"/>
                  </a:cxn>
                  <a:cxn ang="0">
                    <a:pos x="39" y="62"/>
                  </a:cxn>
                  <a:cxn ang="0">
                    <a:pos x="40" y="62"/>
                  </a:cxn>
                  <a:cxn ang="0">
                    <a:pos x="41" y="62"/>
                  </a:cxn>
                  <a:cxn ang="0">
                    <a:pos x="42" y="61"/>
                  </a:cxn>
                  <a:cxn ang="0">
                    <a:pos x="43" y="61"/>
                  </a:cxn>
                  <a:cxn ang="0">
                    <a:pos x="44" y="62"/>
                  </a:cxn>
                  <a:cxn ang="0">
                    <a:pos x="44" y="62"/>
                  </a:cxn>
                  <a:cxn ang="0">
                    <a:pos x="45" y="62"/>
                  </a:cxn>
                </a:cxnLst>
                <a:rect l="0" t="0" r="r" b="b"/>
                <a:pathLst>
                  <a:path w="46" h="62">
                    <a:moveTo>
                      <a:pt x="0" y="6"/>
                    </a:move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1" y="6"/>
                    </a:lnTo>
                    <a:lnTo>
                      <a:pt x="2" y="6"/>
                    </a:lnTo>
                    <a:lnTo>
                      <a:pt x="2" y="6"/>
                    </a:lnTo>
                    <a:lnTo>
                      <a:pt x="2" y="6"/>
                    </a:lnTo>
                    <a:lnTo>
                      <a:pt x="2" y="6"/>
                    </a:lnTo>
                    <a:lnTo>
                      <a:pt x="2" y="6"/>
                    </a:lnTo>
                    <a:lnTo>
                      <a:pt x="2" y="7"/>
                    </a:lnTo>
                    <a:lnTo>
                      <a:pt x="2" y="6"/>
                    </a:lnTo>
                    <a:lnTo>
                      <a:pt x="2" y="6"/>
                    </a:lnTo>
                    <a:lnTo>
                      <a:pt x="2" y="6"/>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5"/>
                    </a:lnTo>
                    <a:lnTo>
                      <a:pt x="3" y="6"/>
                    </a:lnTo>
                    <a:lnTo>
                      <a:pt x="3" y="5"/>
                    </a:lnTo>
                    <a:lnTo>
                      <a:pt x="3" y="6"/>
                    </a:lnTo>
                    <a:lnTo>
                      <a:pt x="3" y="5"/>
                    </a:lnTo>
                    <a:lnTo>
                      <a:pt x="3" y="6"/>
                    </a:lnTo>
                    <a:lnTo>
                      <a:pt x="3" y="5"/>
                    </a:lnTo>
                    <a:lnTo>
                      <a:pt x="3" y="6"/>
                    </a:lnTo>
                    <a:lnTo>
                      <a:pt x="3" y="6"/>
                    </a:lnTo>
                    <a:lnTo>
                      <a:pt x="3" y="5"/>
                    </a:lnTo>
                    <a:lnTo>
                      <a:pt x="3" y="6"/>
                    </a:lnTo>
                    <a:lnTo>
                      <a:pt x="3" y="5"/>
                    </a:lnTo>
                    <a:lnTo>
                      <a:pt x="4" y="6"/>
                    </a:lnTo>
                    <a:lnTo>
                      <a:pt x="4" y="5"/>
                    </a:lnTo>
                    <a:lnTo>
                      <a:pt x="4" y="5"/>
                    </a:lnTo>
                    <a:lnTo>
                      <a:pt x="4" y="6"/>
                    </a:lnTo>
                    <a:lnTo>
                      <a:pt x="4" y="5"/>
                    </a:lnTo>
                    <a:lnTo>
                      <a:pt x="4" y="5"/>
                    </a:lnTo>
                    <a:lnTo>
                      <a:pt x="4" y="5"/>
                    </a:lnTo>
                    <a:lnTo>
                      <a:pt x="4" y="5"/>
                    </a:lnTo>
                    <a:lnTo>
                      <a:pt x="4" y="6"/>
                    </a:lnTo>
                    <a:lnTo>
                      <a:pt x="4" y="6"/>
                    </a:lnTo>
                    <a:lnTo>
                      <a:pt x="4" y="5"/>
                    </a:lnTo>
                    <a:lnTo>
                      <a:pt x="4"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6"/>
                    </a:lnTo>
                    <a:lnTo>
                      <a:pt x="7" y="5"/>
                    </a:lnTo>
                    <a:lnTo>
                      <a:pt x="7" y="6"/>
                    </a:lnTo>
                    <a:lnTo>
                      <a:pt x="8" y="6"/>
                    </a:lnTo>
                    <a:lnTo>
                      <a:pt x="8" y="5"/>
                    </a:lnTo>
                    <a:lnTo>
                      <a:pt x="8" y="6"/>
                    </a:lnTo>
                    <a:lnTo>
                      <a:pt x="8" y="5"/>
                    </a:lnTo>
                    <a:lnTo>
                      <a:pt x="8" y="5"/>
                    </a:lnTo>
                    <a:lnTo>
                      <a:pt x="8" y="6"/>
                    </a:lnTo>
                    <a:lnTo>
                      <a:pt x="8" y="5"/>
                    </a:lnTo>
                    <a:lnTo>
                      <a:pt x="8" y="5"/>
                    </a:lnTo>
                    <a:lnTo>
                      <a:pt x="8" y="5"/>
                    </a:lnTo>
                    <a:lnTo>
                      <a:pt x="8" y="6"/>
                    </a:lnTo>
                    <a:lnTo>
                      <a:pt x="8" y="5"/>
                    </a:lnTo>
                    <a:lnTo>
                      <a:pt x="8" y="5"/>
                    </a:lnTo>
                    <a:lnTo>
                      <a:pt x="8" y="5"/>
                    </a:lnTo>
                    <a:lnTo>
                      <a:pt x="8" y="0"/>
                    </a:lnTo>
                    <a:lnTo>
                      <a:pt x="8" y="2"/>
                    </a:lnTo>
                    <a:lnTo>
                      <a:pt x="8" y="4"/>
                    </a:lnTo>
                    <a:lnTo>
                      <a:pt x="8" y="5"/>
                    </a:lnTo>
                    <a:lnTo>
                      <a:pt x="8" y="6"/>
                    </a:lnTo>
                    <a:lnTo>
                      <a:pt x="8" y="5"/>
                    </a:lnTo>
                    <a:lnTo>
                      <a:pt x="8" y="6"/>
                    </a:lnTo>
                    <a:lnTo>
                      <a:pt x="8" y="7"/>
                    </a:lnTo>
                    <a:lnTo>
                      <a:pt x="8" y="8"/>
                    </a:lnTo>
                    <a:lnTo>
                      <a:pt x="9" y="9"/>
                    </a:lnTo>
                    <a:lnTo>
                      <a:pt x="9" y="9"/>
                    </a:lnTo>
                    <a:lnTo>
                      <a:pt x="9" y="10"/>
                    </a:lnTo>
                    <a:lnTo>
                      <a:pt x="9" y="11"/>
                    </a:lnTo>
                    <a:lnTo>
                      <a:pt x="9" y="11"/>
                    </a:lnTo>
                    <a:lnTo>
                      <a:pt x="9" y="12"/>
                    </a:lnTo>
                    <a:lnTo>
                      <a:pt x="9" y="13"/>
                    </a:lnTo>
                    <a:lnTo>
                      <a:pt x="9" y="14"/>
                    </a:lnTo>
                    <a:lnTo>
                      <a:pt x="9" y="14"/>
                    </a:lnTo>
                    <a:lnTo>
                      <a:pt x="9" y="14"/>
                    </a:lnTo>
                    <a:lnTo>
                      <a:pt x="9" y="15"/>
                    </a:lnTo>
                    <a:lnTo>
                      <a:pt x="9" y="16"/>
                    </a:lnTo>
                    <a:lnTo>
                      <a:pt x="9" y="17"/>
                    </a:lnTo>
                    <a:lnTo>
                      <a:pt x="9" y="17"/>
                    </a:lnTo>
                    <a:lnTo>
                      <a:pt x="9" y="18"/>
                    </a:lnTo>
                    <a:lnTo>
                      <a:pt x="9" y="19"/>
                    </a:lnTo>
                    <a:lnTo>
                      <a:pt x="9" y="19"/>
                    </a:lnTo>
                    <a:lnTo>
                      <a:pt x="9" y="20"/>
                    </a:lnTo>
                    <a:lnTo>
                      <a:pt x="9" y="20"/>
                    </a:lnTo>
                    <a:lnTo>
                      <a:pt x="9" y="21"/>
                    </a:lnTo>
                    <a:lnTo>
                      <a:pt x="9" y="22"/>
                    </a:lnTo>
                    <a:lnTo>
                      <a:pt x="9" y="22"/>
                    </a:lnTo>
                    <a:lnTo>
                      <a:pt x="9" y="22"/>
                    </a:lnTo>
                    <a:lnTo>
                      <a:pt x="9" y="23"/>
                    </a:lnTo>
                    <a:lnTo>
                      <a:pt x="9" y="24"/>
                    </a:lnTo>
                    <a:lnTo>
                      <a:pt x="9" y="25"/>
                    </a:lnTo>
                    <a:lnTo>
                      <a:pt x="10" y="25"/>
                    </a:lnTo>
                    <a:lnTo>
                      <a:pt x="10" y="25"/>
                    </a:lnTo>
                    <a:lnTo>
                      <a:pt x="10" y="26"/>
                    </a:lnTo>
                    <a:lnTo>
                      <a:pt x="10" y="26"/>
                    </a:lnTo>
                    <a:lnTo>
                      <a:pt x="10" y="27"/>
                    </a:lnTo>
                    <a:lnTo>
                      <a:pt x="10" y="28"/>
                    </a:lnTo>
                    <a:lnTo>
                      <a:pt x="10" y="28"/>
                    </a:lnTo>
                    <a:lnTo>
                      <a:pt x="10" y="29"/>
                    </a:lnTo>
                    <a:lnTo>
                      <a:pt x="10" y="30"/>
                    </a:lnTo>
                    <a:lnTo>
                      <a:pt x="10" y="30"/>
                    </a:lnTo>
                    <a:lnTo>
                      <a:pt x="10" y="30"/>
                    </a:lnTo>
                    <a:lnTo>
                      <a:pt x="10" y="31"/>
                    </a:lnTo>
                    <a:lnTo>
                      <a:pt x="10" y="31"/>
                    </a:lnTo>
                    <a:lnTo>
                      <a:pt x="10" y="32"/>
                    </a:lnTo>
                    <a:lnTo>
                      <a:pt x="10" y="33"/>
                    </a:lnTo>
                    <a:lnTo>
                      <a:pt x="10" y="33"/>
                    </a:lnTo>
                    <a:lnTo>
                      <a:pt x="10" y="34"/>
                    </a:lnTo>
                    <a:lnTo>
                      <a:pt x="10" y="34"/>
                    </a:lnTo>
                    <a:lnTo>
                      <a:pt x="10" y="35"/>
                    </a:lnTo>
                    <a:lnTo>
                      <a:pt x="10" y="36"/>
                    </a:lnTo>
                    <a:lnTo>
                      <a:pt x="11" y="36"/>
                    </a:lnTo>
                    <a:lnTo>
                      <a:pt x="11" y="36"/>
                    </a:lnTo>
                    <a:lnTo>
                      <a:pt x="11" y="37"/>
                    </a:lnTo>
                    <a:lnTo>
                      <a:pt x="11" y="38"/>
                    </a:lnTo>
                    <a:lnTo>
                      <a:pt x="11" y="38"/>
                    </a:lnTo>
                    <a:lnTo>
                      <a:pt x="11" y="38"/>
                    </a:lnTo>
                    <a:lnTo>
                      <a:pt x="11" y="39"/>
                    </a:lnTo>
                    <a:lnTo>
                      <a:pt x="11" y="39"/>
                    </a:lnTo>
                    <a:lnTo>
                      <a:pt x="11" y="40"/>
                    </a:lnTo>
                    <a:lnTo>
                      <a:pt x="11" y="41"/>
                    </a:lnTo>
                    <a:lnTo>
                      <a:pt x="11" y="41"/>
                    </a:lnTo>
                    <a:lnTo>
                      <a:pt x="11" y="41"/>
                    </a:lnTo>
                    <a:lnTo>
                      <a:pt x="11" y="42"/>
                    </a:lnTo>
                    <a:lnTo>
                      <a:pt x="11" y="41"/>
                    </a:lnTo>
                    <a:lnTo>
                      <a:pt x="11" y="42"/>
                    </a:lnTo>
                    <a:lnTo>
                      <a:pt x="11" y="43"/>
                    </a:lnTo>
                    <a:lnTo>
                      <a:pt x="11" y="44"/>
                    </a:lnTo>
                    <a:lnTo>
                      <a:pt x="12" y="44"/>
                    </a:lnTo>
                    <a:lnTo>
                      <a:pt x="12" y="44"/>
                    </a:lnTo>
                    <a:lnTo>
                      <a:pt x="12" y="45"/>
                    </a:lnTo>
                    <a:lnTo>
                      <a:pt x="12" y="45"/>
                    </a:lnTo>
                    <a:lnTo>
                      <a:pt x="12" y="46"/>
                    </a:lnTo>
                    <a:lnTo>
                      <a:pt x="12" y="46"/>
                    </a:lnTo>
                    <a:lnTo>
                      <a:pt x="12" y="46"/>
                    </a:lnTo>
                    <a:lnTo>
                      <a:pt x="12" y="46"/>
                    </a:lnTo>
                    <a:lnTo>
                      <a:pt x="12" y="46"/>
                    </a:lnTo>
                    <a:lnTo>
                      <a:pt x="12" y="46"/>
                    </a:lnTo>
                    <a:lnTo>
                      <a:pt x="12" y="47"/>
                    </a:lnTo>
                    <a:lnTo>
                      <a:pt x="12" y="47"/>
                    </a:lnTo>
                    <a:lnTo>
                      <a:pt x="12" y="48"/>
                    </a:lnTo>
                    <a:lnTo>
                      <a:pt x="12" y="48"/>
                    </a:lnTo>
                    <a:lnTo>
                      <a:pt x="12" y="49"/>
                    </a:lnTo>
                    <a:lnTo>
                      <a:pt x="12" y="49"/>
                    </a:lnTo>
                    <a:lnTo>
                      <a:pt x="12" y="50"/>
                    </a:lnTo>
                    <a:lnTo>
                      <a:pt x="13" y="50"/>
                    </a:lnTo>
                    <a:lnTo>
                      <a:pt x="13" y="51"/>
                    </a:lnTo>
                    <a:lnTo>
                      <a:pt x="13" y="51"/>
                    </a:lnTo>
                    <a:lnTo>
                      <a:pt x="13" y="51"/>
                    </a:lnTo>
                    <a:lnTo>
                      <a:pt x="13" y="51"/>
                    </a:lnTo>
                    <a:lnTo>
                      <a:pt x="13" y="51"/>
                    </a:lnTo>
                    <a:lnTo>
                      <a:pt x="13" y="52"/>
                    </a:lnTo>
                    <a:lnTo>
                      <a:pt x="13" y="51"/>
                    </a:lnTo>
                    <a:lnTo>
                      <a:pt x="13" y="52"/>
                    </a:lnTo>
                    <a:lnTo>
                      <a:pt x="13" y="51"/>
                    </a:lnTo>
                    <a:lnTo>
                      <a:pt x="13" y="52"/>
                    </a:lnTo>
                    <a:lnTo>
                      <a:pt x="13" y="53"/>
                    </a:lnTo>
                    <a:lnTo>
                      <a:pt x="13" y="53"/>
                    </a:lnTo>
                    <a:lnTo>
                      <a:pt x="14" y="54"/>
                    </a:lnTo>
                    <a:lnTo>
                      <a:pt x="14" y="54"/>
                    </a:lnTo>
                    <a:lnTo>
                      <a:pt x="14" y="54"/>
                    </a:lnTo>
                    <a:lnTo>
                      <a:pt x="14" y="54"/>
                    </a:lnTo>
                    <a:lnTo>
                      <a:pt x="14" y="54"/>
                    </a:lnTo>
                    <a:lnTo>
                      <a:pt x="14" y="54"/>
                    </a:lnTo>
                    <a:lnTo>
                      <a:pt x="14" y="55"/>
                    </a:lnTo>
                    <a:lnTo>
                      <a:pt x="14" y="55"/>
                    </a:lnTo>
                    <a:lnTo>
                      <a:pt x="14" y="54"/>
                    </a:lnTo>
                    <a:lnTo>
                      <a:pt x="14" y="55"/>
                    </a:lnTo>
                    <a:lnTo>
                      <a:pt x="14" y="55"/>
                    </a:lnTo>
                    <a:lnTo>
                      <a:pt x="14" y="56"/>
                    </a:lnTo>
                    <a:lnTo>
                      <a:pt x="14" y="55"/>
                    </a:lnTo>
                    <a:lnTo>
                      <a:pt x="14" y="56"/>
                    </a:lnTo>
                    <a:lnTo>
                      <a:pt x="14" y="56"/>
                    </a:lnTo>
                    <a:lnTo>
                      <a:pt x="14" y="57"/>
                    </a:lnTo>
                    <a:lnTo>
                      <a:pt x="14" y="56"/>
                    </a:lnTo>
                    <a:lnTo>
                      <a:pt x="14" y="56"/>
                    </a:lnTo>
                    <a:lnTo>
                      <a:pt x="14" y="57"/>
                    </a:lnTo>
                    <a:lnTo>
                      <a:pt x="14" y="56"/>
                    </a:lnTo>
                    <a:lnTo>
                      <a:pt x="14" y="57"/>
                    </a:lnTo>
                    <a:lnTo>
                      <a:pt x="15" y="57"/>
                    </a:lnTo>
                    <a:lnTo>
                      <a:pt x="15" y="57"/>
                    </a:lnTo>
                    <a:lnTo>
                      <a:pt x="15" y="57"/>
                    </a:lnTo>
                    <a:lnTo>
                      <a:pt x="15" y="57"/>
                    </a:lnTo>
                    <a:lnTo>
                      <a:pt x="15" y="57"/>
                    </a:lnTo>
                    <a:lnTo>
                      <a:pt x="15" y="57"/>
                    </a:lnTo>
                    <a:lnTo>
                      <a:pt x="15" y="57"/>
                    </a:lnTo>
                    <a:lnTo>
                      <a:pt x="15" y="57"/>
                    </a:lnTo>
                    <a:lnTo>
                      <a:pt x="15" y="58"/>
                    </a:lnTo>
                    <a:lnTo>
                      <a:pt x="15" y="57"/>
                    </a:lnTo>
                    <a:lnTo>
                      <a:pt x="15" y="57"/>
                    </a:lnTo>
                    <a:lnTo>
                      <a:pt x="15" y="58"/>
                    </a:lnTo>
                    <a:lnTo>
                      <a:pt x="15" y="57"/>
                    </a:lnTo>
                    <a:lnTo>
                      <a:pt x="15" y="58"/>
                    </a:lnTo>
                    <a:lnTo>
                      <a:pt x="15" y="57"/>
                    </a:lnTo>
                    <a:lnTo>
                      <a:pt x="16" y="57"/>
                    </a:lnTo>
                    <a:lnTo>
                      <a:pt x="16" y="58"/>
                    </a:lnTo>
                    <a:lnTo>
                      <a:pt x="16" y="58"/>
                    </a:lnTo>
                    <a:lnTo>
                      <a:pt x="16" y="58"/>
                    </a:lnTo>
                    <a:lnTo>
                      <a:pt x="16" y="58"/>
                    </a:lnTo>
                    <a:lnTo>
                      <a:pt x="16" y="58"/>
                    </a:lnTo>
                    <a:lnTo>
                      <a:pt x="16" y="59"/>
                    </a:lnTo>
                    <a:lnTo>
                      <a:pt x="16" y="58"/>
                    </a:lnTo>
                    <a:lnTo>
                      <a:pt x="16" y="58"/>
                    </a:lnTo>
                    <a:lnTo>
                      <a:pt x="16" y="59"/>
                    </a:lnTo>
                    <a:lnTo>
                      <a:pt x="16" y="58"/>
                    </a:lnTo>
                    <a:lnTo>
                      <a:pt x="16" y="58"/>
                    </a:lnTo>
                    <a:lnTo>
                      <a:pt x="16" y="59"/>
                    </a:lnTo>
                    <a:lnTo>
                      <a:pt x="17" y="59"/>
                    </a:lnTo>
                    <a:lnTo>
                      <a:pt x="17" y="59"/>
                    </a:lnTo>
                    <a:lnTo>
                      <a:pt x="17" y="59"/>
                    </a:lnTo>
                    <a:lnTo>
                      <a:pt x="17" y="58"/>
                    </a:lnTo>
                    <a:lnTo>
                      <a:pt x="17" y="59"/>
                    </a:lnTo>
                    <a:lnTo>
                      <a:pt x="17" y="59"/>
                    </a:lnTo>
                    <a:lnTo>
                      <a:pt x="17" y="59"/>
                    </a:lnTo>
                    <a:lnTo>
                      <a:pt x="17" y="59"/>
                    </a:lnTo>
                    <a:lnTo>
                      <a:pt x="17" y="59"/>
                    </a:lnTo>
                    <a:lnTo>
                      <a:pt x="17" y="59"/>
                    </a:lnTo>
                    <a:lnTo>
                      <a:pt x="18" y="59"/>
                    </a:lnTo>
                    <a:lnTo>
                      <a:pt x="18" y="59"/>
                    </a:lnTo>
                    <a:lnTo>
                      <a:pt x="18" y="59"/>
                    </a:lnTo>
                    <a:lnTo>
                      <a:pt x="18" y="59"/>
                    </a:lnTo>
                    <a:lnTo>
                      <a:pt x="18" y="59"/>
                    </a:lnTo>
                    <a:lnTo>
                      <a:pt x="18" y="59"/>
                    </a:lnTo>
                    <a:lnTo>
                      <a:pt x="18" y="59"/>
                    </a:lnTo>
                    <a:lnTo>
                      <a:pt x="18" y="59"/>
                    </a:lnTo>
                    <a:lnTo>
                      <a:pt x="18" y="59"/>
                    </a:lnTo>
                    <a:lnTo>
                      <a:pt x="18" y="59"/>
                    </a:lnTo>
                    <a:lnTo>
                      <a:pt x="18" y="59"/>
                    </a:lnTo>
                    <a:lnTo>
                      <a:pt x="18" y="59"/>
                    </a:lnTo>
                    <a:lnTo>
                      <a:pt x="18" y="59"/>
                    </a:lnTo>
                    <a:lnTo>
                      <a:pt x="19" y="59"/>
                    </a:lnTo>
                    <a:lnTo>
                      <a:pt x="19" y="59"/>
                    </a:lnTo>
                    <a:lnTo>
                      <a:pt x="19" y="59"/>
                    </a:lnTo>
                    <a:lnTo>
                      <a:pt x="19" y="59"/>
                    </a:lnTo>
                    <a:lnTo>
                      <a:pt x="19" y="59"/>
                    </a:lnTo>
                    <a:lnTo>
                      <a:pt x="19" y="60"/>
                    </a:lnTo>
                    <a:lnTo>
                      <a:pt x="19" y="60"/>
                    </a:lnTo>
                    <a:lnTo>
                      <a:pt x="19" y="60"/>
                    </a:lnTo>
                    <a:lnTo>
                      <a:pt x="19" y="59"/>
                    </a:lnTo>
                    <a:lnTo>
                      <a:pt x="19" y="60"/>
                    </a:lnTo>
                    <a:lnTo>
                      <a:pt x="19" y="60"/>
                    </a:lnTo>
                    <a:lnTo>
                      <a:pt x="20" y="60"/>
                    </a:lnTo>
                    <a:lnTo>
                      <a:pt x="20" y="60"/>
                    </a:lnTo>
                    <a:lnTo>
                      <a:pt x="20" y="60"/>
                    </a:lnTo>
                    <a:lnTo>
                      <a:pt x="20" y="61"/>
                    </a:lnTo>
                    <a:lnTo>
                      <a:pt x="20" y="60"/>
                    </a:lnTo>
                    <a:lnTo>
                      <a:pt x="20" y="60"/>
                    </a:lnTo>
                    <a:lnTo>
                      <a:pt x="20" y="61"/>
                    </a:lnTo>
                    <a:lnTo>
                      <a:pt x="20" y="60"/>
                    </a:lnTo>
                    <a:lnTo>
                      <a:pt x="20" y="60"/>
                    </a:lnTo>
                    <a:lnTo>
                      <a:pt x="20" y="59"/>
                    </a:lnTo>
                    <a:lnTo>
                      <a:pt x="20" y="61"/>
                    </a:lnTo>
                    <a:lnTo>
                      <a:pt x="20" y="60"/>
                    </a:lnTo>
                    <a:lnTo>
                      <a:pt x="20" y="59"/>
                    </a:lnTo>
                    <a:lnTo>
                      <a:pt x="20" y="60"/>
                    </a:lnTo>
                    <a:lnTo>
                      <a:pt x="21" y="60"/>
                    </a:lnTo>
                    <a:lnTo>
                      <a:pt x="21" y="60"/>
                    </a:lnTo>
                    <a:lnTo>
                      <a:pt x="21" y="60"/>
                    </a:lnTo>
                    <a:lnTo>
                      <a:pt x="21" y="60"/>
                    </a:lnTo>
                    <a:lnTo>
                      <a:pt x="21" y="60"/>
                    </a:lnTo>
                    <a:lnTo>
                      <a:pt x="21" y="60"/>
                    </a:lnTo>
                    <a:lnTo>
                      <a:pt x="21" y="60"/>
                    </a:lnTo>
                    <a:lnTo>
                      <a:pt x="21" y="61"/>
                    </a:lnTo>
                    <a:lnTo>
                      <a:pt x="22" y="61"/>
                    </a:lnTo>
                    <a:lnTo>
                      <a:pt x="22" y="60"/>
                    </a:lnTo>
                    <a:lnTo>
                      <a:pt x="22" y="61"/>
                    </a:lnTo>
                    <a:lnTo>
                      <a:pt x="22" y="60"/>
                    </a:lnTo>
                    <a:lnTo>
                      <a:pt x="22" y="61"/>
                    </a:lnTo>
                    <a:lnTo>
                      <a:pt x="22" y="61"/>
                    </a:lnTo>
                    <a:lnTo>
                      <a:pt x="22" y="61"/>
                    </a:lnTo>
                    <a:lnTo>
                      <a:pt x="22" y="61"/>
                    </a:lnTo>
                    <a:lnTo>
                      <a:pt x="22" y="61"/>
                    </a:lnTo>
                    <a:lnTo>
                      <a:pt x="22" y="61"/>
                    </a:lnTo>
                    <a:lnTo>
                      <a:pt x="22" y="61"/>
                    </a:lnTo>
                    <a:lnTo>
                      <a:pt x="23" y="61"/>
                    </a:lnTo>
                    <a:lnTo>
                      <a:pt x="23" y="60"/>
                    </a:lnTo>
                    <a:lnTo>
                      <a:pt x="23" y="61"/>
                    </a:lnTo>
                    <a:lnTo>
                      <a:pt x="23" y="60"/>
                    </a:lnTo>
                    <a:lnTo>
                      <a:pt x="23" y="60"/>
                    </a:lnTo>
                    <a:lnTo>
                      <a:pt x="23" y="61"/>
                    </a:lnTo>
                    <a:lnTo>
                      <a:pt x="23" y="60"/>
                    </a:lnTo>
                    <a:lnTo>
                      <a:pt x="23" y="61"/>
                    </a:lnTo>
                    <a:lnTo>
                      <a:pt x="23" y="60"/>
                    </a:lnTo>
                    <a:lnTo>
                      <a:pt x="23" y="61"/>
                    </a:lnTo>
                    <a:lnTo>
                      <a:pt x="23" y="60"/>
                    </a:lnTo>
                    <a:lnTo>
                      <a:pt x="23" y="61"/>
                    </a:lnTo>
                    <a:lnTo>
                      <a:pt x="23" y="60"/>
                    </a:lnTo>
                    <a:lnTo>
                      <a:pt x="23" y="61"/>
                    </a:lnTo>
                    <a:lnTo>
                      <a:pt x="23" y="61"/>
                    </a:lnTo>
                    <a:lnTo>
                      <a:pt x="23" y="60"/>
                    </a:lnTo>
                    <a:lnTo>
                      <a:pt x="23" y="61"/>
                    </a:lnTo>
                    <a:lnTo>
                      <a:pt x="23" y="60"/>
                    </a:lnTo>
                    <a:lnTo>
                      <a:pt x="23" y="61"/>
                    </a:lnTo>
                    <a:lnTo>
                      <a:pt x="23" y="60"/>
                    </a:lnTo>
                    <a:lnTo>
                      <a:pt x="24" y="61"/>
                    </a:lnTo>
                    <a:lnTo>
                      <a:pt x="24" y="61"/>
                    </a:lnTo>
                    <a:lnTo>
                      <a:pt x="24" y="60"/>
                    </a:lnTo>
                    <a:lnTo>
                      <a:pt x="24" y="61"/>
                    </a:lnTo>
                    <a:lnTo>
                      <a:pt x="24" y="61"/>
                    </a:lnTo>
                    <a:lnTo>
                      <a:pt x="24" y="62"/>
                    </a:lnTo>
                    <a:lnTo>
                      <a:pt x="24" y="61"/>
                    </a:lnTo>
                    <a:lnTo>
                      <a:pt x="24" y="62"/>
                    </a:lnTo>
                    <a:lnTo>
                      <a:pt x="24" y="61"/>
                    </a:lnTo>
                    <a:lnTo>
                      <a:pt x="24" y="62"/>
                    </a:lnTo>
                    <a:lnTo>
                      <a:pt x="24" y="62"/>
                    </a:lnTo>
                    <a:lnTo>
                      <a:pt x="24" y="61"/>
                    </a:lnTo>
                    <a:lnTo>
                      <a:pt x="24" y="61"/>
                    </a:lnTo>
                    <a:lnTo>
                      <a:pt x="24" y="62"/>
                    </a:lnTo>
                    <a:lnTo>
                      <a:pt x="24" y="61"/>
                    </a:lnTo>
                    <a:lnTo>
                      <a:pt x="25" y="61"/>
                    </a:lnTo>
                    <a:lnTo>
                      <a:pt x="25" y="62"/>
                    </a:lnTo>
                    <a:lnTo>
                      <a:pt x="25" y="61"/>
                    </a:lnTo>
                    <a:lnTo>
                      <a:pt x="25" y="62"/>
                    </a:lnTo>
                    <a:lnTo>
                      <a:pt x="25" y="62"/>
                    </a:lnTo>
                    <a:lnTo>
                      <a:pt x="25" y="61"/>
                    </a:lnTo>
                    <a:lnTo>
                      <a:pt x="25" y="61"/>
                    </a:lnTo>
                    <a:lnTo>
                      <a:pt x="25" y="61"/>
                    </a:lnTo>
                    <a:lnTo>
                      <a:pt x="25" y="62"/>
                    </a:lnTo>
                    <a:lnTo>
                      <a:pt x="25" y="61"/>
                    </a:lnTo>
                    <a:lnTo>
                      <a:pt x="25" y="62"/>
                    </a:lnTo>
                    <a:lnTo>
                      <a:pt x="25" y="61"/>
                    </a:lnTo>
                    <a:lnTo>
                      <a:pt x="25" y="62"/>
                    </a:lnTo>
                    <a:lnTo>
                      <a:pt x="25" y="61"/>
                    </a:lnTo>
                    <a:lnTo>
                      <a:pt x="25" y="62"/>
                    </a:lnTo>
                    <a:lnTo>
                      <a:pt x="25" y="61"/>
                    </a:lnTo>
                    <a:lnTo>
                      <a:pt x="25" y="61"/>
                    </a:lnTo>
                    <a:lnTo>
                      <a:pt x="25" y="62"/>
                    </a:lnTo>
                    <a:lnTo>
                      <a:pt x="26" y="61"/>
                    </a:lnTo>
                    <a:lnTo>
                      <a:pt x="26" y="62"/>
                    </a:lnTo>
                    <a:lnTo>
                      <a:pt x="26" y="61"/>
                    </a:lnTo>
                    <a:lnTo>
                      <a:pt x="26" y="61"/>
                    </a:lnTo>
                    <a:lnTo>
                      <a:pt x="26" y="61"/>
                    </a:lnTo>
                    <a:lnTo>
                      <a:pt x="26" y="61"/>
                    </a:lnTo>
                    <a:lnTo>
                      <a:pt x="26" y="61"/>
                    </a:lnTo>
                    <a:lnTo>
                      <a:pt x="26" y="61"/>
                    </a:lnTo>
                    <a:lnTo>
                      <a:pt x="26" y="62"/>
                    </a:lnTo>
                    <a:lnTo>
                      <a:pt x="26" y="61"/>
                    </a:lnTo>
                    <a:lnTo>
                      <a:pt x="26" y="61"/>
                    </a:lnTo>
                    <a:lnTo>
                      <a:pt x="27" y="61"/>
                    </a:lnTo>
                    <a:lnTo>
                      <a:pt x="27" y="62"/>
                    </a:lnTo>
                    <a:lnTo>
                      <a:pt x="27" y="61"/>
                    </a:lnTo>
                    <a:lnTo>
                      <a:pt x="27" y="62"/>
                    </a:lnTo>
                    <a:lnTo>
                      <a:pt x="27" y="62"/>
                    </a:lnTo>
                    <a:lnTo>
                      <a:pt x="27" y="61"/>
                    </a:lnTo>
                    <a:lnTo>
                      <a:pt x="27" y="61"/>
                    </a:lnTo>
                    <a:lnTo>
                      <a:pt x="27" y="62"/>
                    </a:lnTo>
                    <a:lnTo>
                      <a:pt x="27" y="61"/>
                    </a:lnTo>
                    <a:lnTo>
                      <a:pt x="27" y="62"/>
                    </a:lnTo>
                    <a:lnTo>
                      <a:pt x="27" y="61"/>
                    </a:lnTo>
                    <a:lnTo>
                      <a:pt x="27" y="61"/>
                    </a:lnTo>
                    <a:lnTo>
                      <a:pt x="27" y="62"/>
                    </a:lnTo>
                    <a:lnTo>
                      <a:pt x="27" y="62"/>
                    </a:lnTo>
                    <a:lnTo>
                      <a:pt x="27" y="61"/>
                    </a:lnTo>
                    <a:lnTo>
                      <a:pt x="27" y="62"/>
                    </a:lnTo>
                    <a:lnTo>
                      <a:pt x="27" y="61"/>
                    </a:lnTo>
                    <a:lnTo>
                      <a:pt x="27" y="62"/>
                    </a:lnTo>
                    <a:lnTo>
                      <a:pt x="27" y="61"/>
                    </a:lnTo>
                    <a:lnTo>
                      <a:pt x="27" y="62"/>
                    </a:lnTo>
                    <a:lnTo>
                      <a:pt x="27" y="61"/>
                    </a:lnTo>
                    <a:lnTo>
                      <a:pt x="27" y="61"/>
                    </a:lnTo>
                    <a:lnTo>
                      <a:pt x="28" y="61"/>
                    </a:lnTo>
                    <a:lnTo>
                      <a:pt x="28" y="62"/>
                    </a:lnTo>
                    <a:lnTo>
                      <a:pt x="28" y="61"/>
                    </a:lnTo>
                    <a:lnTo>
                      <a:pt x="28" y="61"/>
                    </a:lnTo>
                    <a:lnTo>
                      <a:pt x="28" y="60"/>
                    </a:lnTo>
                    <a:lnTo>
                      <a:pt x="28" y="61"/>
                    </a:lnTo>
                    <a:lnTo>
                      <a:pt x="28" y="61"/>
                    </a:lnTo>
                    <a:lnTo>
                      <a:pt x="28" y="61"/>
                    </a:lnTo>
                    <a:lnTo>
                      <a:pt x="28" y="61"/>
                    </a:lnTo>
                    <a:lnTo>
                      <a:pt x="28" y="62"/>
                    </a:lnTo>
                    <a:lnTo>
                      <a:pt x="28" y="61"/>
                    </a:lnTo>
                    <a:lnTo>
                      <a:pt x="28" y="61"/>
                    </a:lnTo>
                    <a:lnTo>
                      <a:pt x="28" y="62"/>
                    </a:lnTo>
                    <a:lnTo>
                      <a:pt x="29" y="61"/>
                    </a:lnTo>
                    <a:lnTo>
                      <a:pt x="29" y="62"/>
                    </a:lnTo>
                    <a:lnTo>
                      <a:pt x="29" y="61"/>
                    </a:lnTo>
                    <a:lnTo>
                      <a:pt x="29" y="62"/>
                    </a:lnTo>
                    <a:lnTo>
                      <a:pt x="29" y="62"/>
                    </a:lnTo>
                    <a:lnTo>
                      <a:pt x="29" y="61"/>
                    </a:lnTo>
                    <a:lnTo>
                      <a:pt x="29" y="62"/>
                    </a:lnTo>
                    <a:lnTo>
                      <a:pt x="29" y="61"/>
                    </a:lnTo>
                    <a:lnTo>
                      <a:pt x="29" y="62"/>
                    </a:lnTo>
                    <a:lnTo>
                      <a:pt x="29" y="61"/>
                    </a:lnTo>
                    <a:lnTo>
                      <a:pt x="29" y="62"/>
                    </a:lnTo>
                    <a:lnTo>
                      <a:pt x="29" y="62"/>
                    </a:lnTo>
                    <a:lnTo>
                      <a:pt x="29" y="62"/>
                    </a:lnTo>
                    <a:lnTo>
                      <a:pt x="29" y="62"/>
                    </a:lnTo>
                    <a:lnTo>
                      <a:pt x="30" y="62"/>
                    </a:lnTo>
                    <a:lnTo>
                      <a:pt x="30" y="61"/>
                    </a:lnTo>
                    <a:lnTo>
                      <a:pt x="30" y="62"/>
                    </a:lnTo>
                    <a:lnTo>
                      <a:pt x="30" y="62"/>
                    </a:lnTo>
                    <a:lnTo>
                      <a:pt x="30" y="61"/>
                    </a:lnTo>
                    <a:lnTo>
                      <a:pt x="30" y="62"/>
                    </a:lnTo>
                    <a:lnTo>
                      <a:pt x="30" y="62"/>
                    </a:lnTo>
                    <a:lnTo>
                      <a:pt x="30" y="62"/>
                    </a:lnTo>
                    <a:lnTo>
                      <a:pt x="30" y="61"/>
                    </a:lnTo>
                    <a:lnTo>
                      <a:pt x="30" y="62"/>
                    </a:lnTo>
                    <a:lnTo>
                      <a:pt x="30" y="61"/>
                    </a:lnTo>
                    <a:lnTo>
                      <a:pt x="30" y="61"/>
                    </a:lnTo>
                    <a:lnTo>
                      <a:pt x="30" y="61"/>
                    </a:lnTo>
                    <a:lnTo>
                      <a:pt x="31" y="61"/>
                    </a:lnTo>
                    <a:lnTo>
                      <a:pt x="31" y="61"/>
                    </a:lnTo>
                    <a:lnTo>
                      <a:pt x="31" y="61"/>
                    </a:lnTo>
                    <a:lnTo>
                      <a:pt x="31" y="62"/>
                    </a:lnTo>
                    <a:lnTo>
                      <a:pt x="31" y="61"/>
                    </a:lnTo>
                    <a:lnTo>
                      <a:pt x="31" y="61"/>
                    </a:lnTo>
                    <a:lnTo>
                      <a:pt x="31" y="62"/>
                    </a:lnTo>
                    <a:lnTo>
                      <a:pt x="31" y="61"/>
                    </a:lnTo>
                    <a:lnTo>
                      <a:pt x="31" y="61"/>
                    </a:lnTo>
                    <a:lnTo>
                      <a:pt x="31" y="62"/>
                    </a:lnTo>
                    <a:lnTo>
                      <a:pt x="31" y="61"/>
                    </a:lnTo>
                    <a:lnTo>
                      <a:pt x="31" y="62"/>
                    </a:lnTo>
                    <a:lnTo>
                      <a:pt x="31" y="61"/>
                    </a:lnTo>
                    <a:lnTo>
                      <a:pt x="31" y="62"/>
                    </a:lnTo>
                    <a:lnTo>
                      <a:pt x="31" y="61"/>
                    </a:lnTo>
                    <a:lnTo>
                      <a:pt x="31" y="62"/>
                    </a:lnTo>
                    <a:lnTo>
                      <a:pt x="32" y="62"/>
                    </a:lnTo>
                    <a:lnTo>
                      <a:pt x="32" y="61"/>
                    </a:lnTo>
                    <a:lnTo>
                      <a:pt x="32" y="62"/>
                    </a:lnTo>
                    <a:lnTo>
                      <a:pt x="32" y="62"/>
                    </a:lnTo>
                    <a:lnTo>
                      <a:pt x="32" y="62"/>
                    </a:lnTo>
                    <a:lnTo>
                      <a:pt x="32" y="62"/>
                    </a:lnTo>
                    <a:lnTo>
                      <a:pt x="32" y="62"/>
                    </a:lnTo>
                    <a:lnTo>
                      <a:pt x="32" y="62"/>
                    </a:lnTo>
                    <a:lnTo>
                      <a:pt x="32" y="62"/>
                    </a:lnTo>
                    <a:lnTo>
                      <a:pt x="33" y="62"/>
                    </a:lnTo>
                    <a:lnTo>
                      <a:pt x="33" y="61"/>
                    </a:lnTo>
                    <a:lnTo>
                      <a:pt x="33" y="62"/>
                    </a:lnTo>
                    <a:lnTo>
                      <a:pt x="33" y="62"/>
                    </a:lnTo>
                    <a:lnTo>
                      <a:pt x="33" y="61"/>
                    </a:lnTo>
                    <a:lnTo>
                      <a:pt x="33" y="62"/>
                    </a:lnTo>
                    <a:lnTo>
                      <a:pt x="33" y="62"/>
                    </a:lnTo>
                    <a:lnTo>
                      <a:pt x="33" y="62"/>
                    </a:lnTo>
                    <a:lnTo>
                      <a:pt x="33" y="61"/>
                    </a:lnTo>
                    <a:lnTo>
                      <a:pt x="33" y="62"/>
                    </a:lnTo>
                    <a:lnTo>
                      <a:pt x="33" y="61"/>
                    </a:lnTo>
                    <a:lnTo>
                      <a:pt x="33" y="62"/>
                    </a:lnTo>
                    <a:lnTo>
                      <a:pt x="33" y="62"/>
                    </a:lnTo>
                    <a:lnTo>
                      <a:pt x="33" y="61"/>
                    </a:lnTo>
                    <a:lnTo>
                      <a:pt x="33" y="62"/>
                    </a:lnTo>
                    <a:lnTo>
                      <a:pt x="33" y="61"/>
                    </a:lnTo>
                    <a:lnTo>
                      <a:pt x="33" y="60"/>
                    </a:lnTo>
                    <a:lnTo>
                      <a:pt x="33" y="59"/>
                    </a:lnTo>
                    <a:lnTo>
                      <a:pt x="33" y="59"/>
                    </a:lnTo>
                    <a:lnTo>
                      <a:pt x="33" y="59"/>
                    </a:lnTo>
                    <a:lnTo>
                      <a:pt x="33" y="59"/>
                    </a:lnTo>
                    <a:lnTo>
                      <a:pt x="33" y="59"/>
                    </a:lnTo>
                    <a:lnTo>
                      <a:pt x="33" y="59"/>
                    </a:lnTo>
                    <a:lnTo>
                      <a:pt x="33" y="59"/>
                    </a:lnTo>
                    <a:lnTo>
                      <a:pt x="33" y="59"/>
                    </a:lnTo>
                    <a:lnTo>
                      <a:pt x="33" y="59"/>
                    </a:lnTo>
                    <a:lnTo>
                      <a:pt x="34" y="59"/>
                    </a:lnTo>
                    <a:lnTo>
                      <a:pt x="34" y="59"/>
                    </a:lnTo>
                    <a:lnTo>
                      <a:pt x="34" y="59"/>
                    </a:lnTo>
                    <a:lnTo>
                      <a:pt x="34" y="60"/>
                    </a:lnTo>
                    <a:lnTo>
                      <a:pt x="34" y="60"/>
                    </a:lnTo>
                    <a:lnTo>
                      <a:pt x="34" y="60"/>
                    </a:lnTo>
                    <a:lnTo>
                      <a:pt x="34" y="62"/>
                    </a:lnTo>
                    <a:lnTo>
                      <a:pt x="34" y="60"/>
                    </a:lnTo>
                    <a:lnTo>
                      <a:pt x="34" y="60"/>
                    </a:lnTo>
                    <a:lnTo>
                      <a:pt x="34" y="61"/>
                    </a:lnTo>
                    <a:lnTo>
                      <a:pt x="34" y="60"/>
                    </a:lnTo>
                    <a:lnTo>
                      <a:pt x="35" y="61"/>
                    </a:lnTo>
                    <a:lnTo>
                      <a:pt x="35" y="60"/>
                    </a:lnTo>
                    <a:lnTo>
                      <a:pt x="35" y="61"/>
                    </a:lnTo>
                    <a:lnTo>
                      <a:pt x="35" y="60"/>
                    </a:lnTo>
                    <a:lnTo>
                      <a:pt x="35" y="61"/>
                    </a:lnTo>
                    <a:lnTo>
                      <a:pt x="35" y="60"/>
                    </a:lnTo>
                    <a:lnTo>
                      <a:pt x="35" y="61"/>
                    </a:lnTo>
                    <a:lnTo>
                      <a:pt x="35" y="61"/>
                    </a:lnTo>
                    <a:lnTo>
                      <a:pt x="35" y="60"/>
                    </a:lnTo>
                    <a:lnTo>
                      <a:pt x="35" y="61"/>
                    </a:lnTo>
                    <a:lnTo>
                      <a:pt x="35" y="61"/>
                    </a:lnTo>
                    <a:lnTo>
                      <a:pt x="35" y="61"/>
                    </a:lnTo>
                    <a:lnTo>
                      <a:pt x="35" y="61"/>
                    </a:lnTo>
                    <a:lnTo>
                      <a:pt x="35" y="60"/>
                    </a:lnTo>
                    <a:lnTo>
                      <a:pt x="35" y="61"/>
                    </a:lnTo>
                    <a:lnTo>
                      <a:pt x="35" y="61"/>
                    </a:lnTo>
                    <a:lnTo>
                      <a:pt x="36" y="61"/>
                    </a:lnTo>
                    <a:lnTo>
                      <a:pt x="36" y="61"/>
                    </a:lnTo>
                    <a:lnTo>
                      <a:pt x="36" y="61"/>
                    </a:lnTo>
                    <a:lnTo>
                      <a:pt x="36" y="61"/>
                    </a:lnTo>
                    <a:lnTo>
                      <a:pt x="36" y="61"/>
                    </a:lnTo>
                    <a:lnTo>
                      <a:pt x="36" y="61"/>
                    </a:lnTo>
                    <a:lnTo>
                      <a:pt x="36" y="62"/>
                    </a:lnTo>
                    <a:lnTo>
                      <a:pt x="36" y="62"/>
                    </a:lnTo>
                    <a:lnTo>
                      <a:pt x="36" y="61"/>
                    </a:lnTo>
                    <a:lnTo>
                      <a:pt x="37" y="62"/>
                    </a:lnTo>
                    <a:lnTo>
                      <a:pt x="37" y="61"/>
                    </a:lnTo>
                    <a:lnTo>
                      <a:pt x="37" y="62"/>
                    </a:lnTo>
                    <a:lnTo>
                      <a:pt x="37" y="61"/>
                    </a:lnTo>
                    <a:lnTo>
                      <a:pt x="37" y="61"/>
                    </a:lnTo>
                    <a:lnTo>
                      <a:pt x="37" y="62"/>
                    </a:lnTo>
                    <a:lnTo>
                      <a:pt x="37" y="61"/>
                    </a:lnTo>
                    <a:lnTo>
                      <a:pt x="37" y="62"/>
                    </a:lnTo>
                    <a:lnTo>
                      <a:pt x="37" y="62"/>
                    </a:lnTo>
                    <a:lnTo>
                      <a:pt x="37" y="61"/>
                    </a:lnTo>
                    <a:lnTo>
                      <a:pt x="37" y="62"/>
                    </a:lnTo>
                    <a:lnTo>
                      <a:pt x="37" y="62"/>
                    </a:lnTo>
                    <a:lnTo>
                      <a:pt x="37" y="62"/>
                    </a:lnTo>
                    <a:lnTo>
                      <a:pt x="37" y="62"/>
                    </a:lnTo>
                    <a:lnTo>
                      <a:pt x="37" y="61"/>
                    </a:lnTo>
                    <a:lnTo>
                      <a:pt x="37" y="62"/>
                    </a:lnTo>
                    <a:lnTo>
                      <a:pt x="37" y="62"/>
                    </a:lnTo>
                    <a:lnTo>
                      <a:pt x="37" y="61"/>
                    </a:lnTo>
                    <a:lnTo>
                      <a:pt x="38" y="61"/>
                    </a:lnTo>
                    <a:lnTo>
                      <a:pt x="38" y="62"/>
                    </a:lnTo>
                    <a:lnTo>
                      <a:pt x="38" y="61"/>
                    </a:lnTo>
                    <a:lnTo>
                      <a:pt x="38" y="61"/>
                    </a:lnTo>
                    <a:lnTo>
                      <a:pt x="38" y="62"/>
                    </a:lnTo>
                    <a:lnTo>
                      <a:pt x="38" y="61"/>
                    </a:lnTo>
                    <a:lnTo>
                      <a:pt x="38" y="62"/>
                    </a:lnTo>
                    <a:lnTo>
                      <a:pt x="38" y="61"/>
                    </a:lnTo>
                    <a:lnTo>
                      <a:pt x="38" y="62"/>
                    </a:lnTo>
                    <a:lnTo>
                      <a:pt x="38" y="61"/>
                    </a:lnTo>
                    <a:lnTo>
                      <a:pt x="38" y="62"/>
                    </a:lnTo>
                    <a:lnTo>
                      <a:pt x="38" y="61"/>
                    </a:lnTo>
                    <a:lnTo>
                      <a:pt x="38" y="62"/>
                    </a:lnTo>
                    <a:lnTo>
                      <a:pt x="38" y="62"/>
                    </a:lnTo>
                    <a:lnTo>
                      <a:pt x="38" y="61"/>
                    </a:lnTo>
                    <a:lnTo>
                      <a:pt x="38" y="62"/>
                    </a:lnTo>
                    <a:lnTo>
                      <a:pt x="38" y="61"/>
                    </a:lnTo>
                    <a:lnTo>
                      <a:pt x="38" y="62"/>
                    </a:lnTo>
                    <a:lnTo>
                      <a:pt x="38" y="62"/>
                    </a:lnTo>
                    <a:lnTo>
                      <a:pt x="39" y="62"/>
                    </a:lnTo>
                    <a:lnTo>
                      <a:pt x="39" y="61"/>
                    </a:lnTo>
                    <a:lnTo>
                      <a:pt x="39" y="62"/>
                    </a:lnTo>
                    <a:lnTo>
                      <a:pt x="39" y="62"/>
                    </a:lnTo>
                    <a:lnTo>
                      <a:pt x="39" y="62"/>
                    </a:lnTo>
                    <a:lnTo>
                      <a:pt x="39" y="62"/>
                    </a:lnTo>
                    <a:lnTo>
                      <a:pt x="39" y="62"/>
                    </a:lnTo>
                    <a:lnTo>
                      <a:pt x="39" y="62"/>
                    </a:lnTo>
                    <a:lnTo>
                      <a:pt x="39" y="62"/>
                    </a:lnTo>
                    <a:lnTo>
                      <a:pt x="39" y="62"/>
                    </a:lnTo>
                    <a:lnTo>
                      <a:pt x="39" y="62"/>
                    </a:lnTo>
                    <a:lnTo>
                      <a:pt x="39" y="62"/>
                    </a:lnTo>
                    <a:lnTo>
                      <a:pt x="40" y="62"/>
                    </a:lnTo>
                    <a:lnTo>
                      <a:pt x="40" y="62"/>
                    </a:lnTo>
                    <a:lnTo>
                      <a:pt x="40" y="62"/>
                    </a:lnTo>
                    <a:lnTo>
                      <a:pt x="40" y="62"/>
                    </a:lnTo>
                    <a:lnTo>
                      <a:pt x="40" y="62"/>
                    </a:lnTo>
                    <a:lnTo>
                      <a:pt x="40" y="62"/>
                    </a:lnTo>
                    <a:lnTo>
                      <a:pt x="40" y="62"/>
                    </a:lnTo>
                    <a:lnTo>
                      <a:pt x="40" y="62"/>
                    </a:lnTo>
                    <a:lnTo>
                      <a:pt x="40" y="61"/>
                    </a:lnTo>
                    <a:lnTo>
                      <a:pt x="40" y="62"/>
                    </a:lnTo>
                    <a:lnTo>
                      <a:pt x="40" y="61"/>
                    </a:lnTo>
                    <a:lnTo>
                      <a:pt x="40" y="62"/>
                    </a:lnTo>
                    <a:lnTo>
                      <a:pt x="41" y="61"/>
                    </a:lnTo>
                    <a:lnTo>
                      <a:pt x="41" y="62"/>
                    </a:lnTo>
                    <a:lnTo>
                      <a:pt x="41" y="62"/>
                    </a:lnTo>
                    <a:lnTo>
                      <a:pt x="41" y="61"/>
                    </a:lnTo>
                    <a:lnTo>
                      <a:pt x="41" y="62"/>
                    </a:lnTo>
                    <a:lnTo>
                      <a:pt x="41" y="62"/>
                    </a:lnTo>
                    <a:lnTo>
                      <a:pt x="41" y="62"/>
                    </a:lnTo>
                    <a:lnTo>
                      <a:pt x="41" y="62"/>
                    </a:lnTo>
                    <a:lnTo>
                      <a:pt x="41" y="62"/>
                    </a:lnTo>
                    <a:lnTo>
                      <a:pt x="42" y="62"/>
                    </a:lnTo>
                    <a:lnTo>
                      <a:pt x="42" y="62"/>
                    </a:lnTo>
                    <a:lnTo>
                      <a:pt x="42" y="62"/>
                    </a:lnTo>
                    <a:lnTo>
                      <a:pt x="42" y="62"/>
                    </a:lnTo>
                    <a:lnTo>
                      <a:pt x="42" y="62"/>
                    </a:lnTo>
                    <a:lnTo>
                      <a:pt x="42" y="62"/>
                    </a:lnTo>
                    <a:lnTo>
                      <a:pt x="42" y="61"/>
                    </a:lnTo>
                    <a:lnTo>
                      <a:pt x="42" y="62"/>
                    </a:lnTo>
                    <a:lnTo>
                      <a:pt x="42" y="62"/>
                    </a:lnTo>
                    <a:lnTo>
                      <a:pt x="42" y="62"/>
                    </a:lnTo>
                    <a:lnTo>
                      <a:pt x="42" y="61"/>
                    </a:lnTo>
                    <a:lnTo>
                      <a:pt x="42" y="62"/>
                    </a:lnTo>
                    <a:lnTo>
                      <a:pt x="42" y="61"/>
                    </a:lnTo>
                    <a:lnTo>
                      <a:pt x="43" y="62"/>
                    </a:lnTo>
                    <a:lnTo>
                      <a:pt x="43" y="61"/>
                    </a:lnTo>
                    <a:lnTo>
                      <a:pt x="43" y="62"/>
                    </a:lnTo>
                    <a:lnTo>
                      <a:pt x="43" y="61"/>
                    </a:lnTo>
                    <a:lnTo>
                      <a:pt x="43" y="62"/>
                    </a:lnTo>
                    <a:lnTo>
                      <a:pt x="43" y="62"/>
                    </a:lnTo>
                    <a:lnTo>
                      <a:pt x="43" y="61"/>
                    </a:lnTo>
                    <a:lnTo>
                      <a:pt x="43" y="62"/>
                    </a:lnTo>
                    <a:lnTo>
                      <a:pt x="43" y="61"/>
                    </a:lnTo>
                    <a:lnTo>
                      <a:pt x="43" y="62"/>
                    </a:lnTo>
                    <a:lnTo>
                      <a:pt x="43" y="62"/>
                    </a:lnTo>
                    <a:lnTo>
                      <a:pt x="43" y="62"/>
                    </a:lnTo>
                    <a:lnTo>
                      <a:pt x="43" y="62"/>
                    </a:lnTo>
                    <a:lnTo>
                      <a:pt x="44" y="62"/>
                    </a:lnTo>
                    <a:lnTo>
                      <a:pt x="44" y="62"/>
                    </a:lnTo>
                    <a:lnTo>
                      <a:pt x="44" y="62"/>
                    </a:lnTo>
                    <a:lnTo>
                      <a:pt x="44" y="62"/>
                    </a:lnTo>
                    <a:lnTo>
                      <a:pt x="44" y="62"/>
                    </a:lnTo>
                    <a:lnTo>
                      <a:pt x="44" y="62"/>
                    </a:lnTo>
                    <a:lnTo>
                      <a:pt x="44" y="62"/>
                    </a:lnTo>
                    <a:lnTo>
                      <a:pt x="44" y="62"/>
                    </a:lnTo>
                    <a:lnTo>
                      <a:pt x="44" y="62"/>
                    </a:lnTo>
                    <a:lnTo>
                      <a:pt x="44" y="62"/>
                    </a:lnTo>
                    <a:lnTo>
                      <a:pt x="44" y="62"/>
                    </a:lnTo>
                    <a:lnTo>
                      <a:pt x="44" y="62"/>
                    </a:lnTo>
                    <a:lnTo>
                      <a:pt x="44" y="62"/>
                    </a:lnTo>
                    <a:lnTo>
                      <a:pt x="44" y="62"/>
                    </a:lnTo>
                    <a:lnTo>
                      <a:pt x="44" y="62"/>
                    </a:lnTo>
                    <a:lnTo>
                      <a:pt x="44" y="62"/>
                    </a:lnTo>
                    <a:lnTo>
                      <a:pt x="44" y="62"/>
                    </a:lnTo>
                    <a:lnTo>
                      <a:pt x="44" y="62"/>
                    </a:lnTo>
                    <a:lnTo>
                      <a:pt x="45" y="62"/>
                    </a:lnTo>
                    <a:lnTo>
                      <a:pt x="45" y="62"/>
                    </a:lnTo>
                    <a:lnTo>
                      <a:pt x="45" y="62"/>
                    </a:lnTo>
                    <a:lnTo>
                      <a:pt x="45" y="62"/>
                    </a:lnTo>
                    <a:lnTo>
                      <a:pt x="45" y="62"/>
                    </a:lnTo>
                    <a:lnTo>
                      <a:pt x="45" y="62"/>
                    </a:lnTo>
                    <a:lnTo>
                      <a:pt x="45" y="62"/>
                    </a:lnTo>
                    <a:lnTo>
                      <a:pt x="45" y="62"/>
                    </a:lnTo>
                    <a:lnTo>
                      <a:pt x="45" y="62"/>
                    </a:lnTo>
                    <a:lnTo>
                      <a:pt x="45" y="62"/>
                    </a:lnTo>
                    <a:lnTo>
                      <a:pt x="45" y="62"/>
                    </a:lnTo>
                    <a:lnTo>
                      <a:pt x="45" y="62"/>
                    </a:lnTo>
                    <a:lnTo>
                      <a:pt x="46" y="62"/>
                    </a:lnTo>
                    <a:lnTo>
                      <a:pt x="46" y="62"/>
                    </a:lnTo>
                    <a:lnTo>
                      <a:pt x="46" y="62"/>
                    </a:lnTo>
                    <a:lnTo>
                      <a:pt x="46" y="62"/>
                    </a:lnTo>
                    <a:lnTo>
                      <a:pt x="46" y="61"/>
                    </a:lnTo>
                    <a:lnTo>
                      <a:pt x="46" y="62"/>
                    </a:lnTo>
                  </a:path>
                </a:pathLst>
              </a:custGeom>
              <a:noFill/>
              <a:ln w="0">
                <a:solidFill>
                  <a:srgbClr val="FFFF66"/>
                </a:solidFill>
                <a:prstDash val="solid"/>
                <a:round/>
                <a:headEnd/>
                <a:tailEnd/>
              </a:ln>
            </p:spPr>
            <p:txBody>
              <a:bodyPr/>
              <a:lstStyle/>
              <a:p>
                <a:endParaRPr lang="en-GB"/>
              </a:p>
            </p:txBody>
          </p:sp>
          <p:sp>
            <p:nvSpPr>
              <p:cNvPr id="214067" name="Freeform 51"/>
              <p:cNvSpPr>
                <a:spLocks/>
              </p:cNvSpPr>
              <p:nvPr/>
            </p:nvSpPr>
            <p:spPr bwMode="auto">
              <a:xfrm>
                <a:off x="-108" y="2424"/>
                <a:ext cx="352" cy="36"/>
              </a:xfrm>
              <a:custGeom>
                <a:avLst/>
                <a:gdLst/>
                <a:ahLst/>
                <a:cxnLst>
                  <a:cxn ang="0">
                    <a:pos x="0" y="3"/>
                  </a:cxn>
                  <a:cxn ang="0">
                    <a:pos x="1" y="3"/>
                  </a:cxn>
                  <a:cxn ang="0">
                    <a:pos x="1" y="3"/>
                  </a:cxn>
                  <a:cxn ang="0">
                    <a:pos x="2" y="3"/>
                  </a:cxn>
                  <a:cxn ang="0">
                    <a:pos x="3" y="3"/>
                  </a:cxn>
                  <a:cxn ang="0">
                    <a:pos x="4" y="2"/>
                  </a:cxn>
                  <a:cxn ang="0">
                    <a:pos x="4" y="2"/>
                  </a:cxn>
                  <a:cxn ang="0">
                    <a:pos x="5" y="3"/>
                  </a:cxn>
                  <a:cxn ang="0">
                    <a:pos x="7" y="2"/>
                  </a:cxn>
                  <a:cxn ang="0">
                    <a:pos x="7" y="2"/>
                  </a:cxn>
                  <a:cxn ang="0">
                    <a:pos x="8" y="3"/>
                  </a:cxn>
                  <a:cxn ang="0">
                    <a:pos x="9" y="3"/>
                  </a:cxn>
                  <a:cxn ang="0">
                    <a:pos x="10" y="3"/>
                  </a:cxn>
                  <a:cxn ang="0">
                    <a:pos x="10" y="3"/>
                  </a:cxn>
                  <a:cxn ang="0">
                    <a:pos x="11" y="3"/>
                  </a:cxn>
                  <a:cxn ang="0">
                    <a:pos x="11" y="3"/>
                  </a:cxn>
                  <a:cxn ang="0">
                    <a:pos x="12" y="3"/>
                  </a:cxn>
                  <a:cxn ang="0">
                    <a:pos x="12" y="3"/>
                  </a:cxn>
                  <a:cxn ang="0">
                    <a:pos x="14" y="3"/>
                  </a:cxn>
                  <a:cxn ang="0">
                    <a:pos x="14" y="3"/>
                  </a:cxn>
                  <a:cxn ang="0">
                    <a:pos x="15" y="3"/>
                  </a:cxn>
                  <a:cxn ang="0">
                    <a:pos x="15" y="3"/>
                  </a:cxn>
                  <a:cxn ang="0">
                    <a:pos x="16" y="3"/>
                  </a:cxn>
                  <a:cxn ang="0">
                    <a:pos x="17" y="3"/>
                  </a:cxn>
                  <a:cxn ang="0">
                    <a:pos x="18" y="3"/>
                  </a:cxn>
                  <a:cxn ang="0">
                    <a:pos x="19" y="3"/>
                  </a:cxn>
                  <a:cxn ang="0">
                    <a:pos x="19" y="3"/>
                  </a:cxn>
                  <a:cxn ang="0">
                    <a:pos x="20" y="3"/>
                  </a:cxn>
                  <a:cxn ang="0">
                    <a:pos x="21" y="2"/>
                  </a:cxn>
                  <a:cxn ang="0">
                    <a:pos x="21" y="0"/>
                  </a:cxn>
                  <a:cxn ang="0">
                    <a:pos x="22" y="3"/>
                  </a:cxn>
                  <a:cxn ang="0">
                    <a:pos x="23" y="3"/>
                  </a:cxn>
                  <a:cxn ang="0">
                    <a:pos x="24" y="3"/>
                  </a:cxn>
                  <a:cxn ang="0">
                    <a:pos x="25" y="3"/>
                  </a:cxn>
                  <a:cxn ang="0">
                    <a:pos x="26" y="3"/>
                  </a:cxn>
                  <a:cxn ang="0">
                    <a:pos x="26" y="3"/>
                  </a:cxn>
                  <a:cxn ang="0">
                    <a:pos x="27" y="3"/>
                  </a:cxn>
                  <a:cxn ang="0">
                    <a:pos x="27" y="3"/>
                  </a:cxn>
                  <a:cxn ang="0">
                    <a:pos x="28" y="3"/>
                  </a:cxn>
                  <a:cxn ang="0">
                    <a:pos x="29" y="2"/>
                  </a:cxn>
                  <a:cxn ang="0">
                    <a:pos x="29" y="3"/>
                  </a:cxn>
                  <a:cxn ang="0">
                    <a:pos x="30" y="2"/>
                  </a:cxn>
                  <a:cxn ang="0">
                    <a:pos x="31" y="2"/>
                  </a:cxn>
                  <a:cxn ang="0">
                    <a:pos x="31" y="3"/>
                  </a:cxn>
                  <a:cxn ang="0">
                    <a:pos x="33" y="3"/>
                  </a:cxn>
                  <a:cxn ang="0">
                    <a:pos x="33" y="3"/>
                  </a:cxn>
                  <a:cxn ang="0">
                    <a:pos x="34" y="3"/>
                  </a:cxn>
                  <a:cxn ang="0">
                    <a:pos x="35" y="2"/>
                  </a:cxn>
                  <a:cxn ang="0">
                    <a:pos x="37" y="3"/>
                  </a:cxn>
                  <a:cxn ang="0">
                    <a:pos x="38" y="2"/>
                  </a:cxn>
                  <a:cxn ang="0">
                    <a:pos x="38" y="2"/>
                  </a:cxn>
                  <a:cxn ang="0">
                    <a:pos x="39" y="2"/>
                  </a:cxn>
                  <a:cxn ang="0">
                    <a:pos x="39" y="3"/>
                  </a:cxn>
                  <a:cxn ang="0">
                    <a:pos x="40" y="3"/>
                  </a:cxn>
                  <a:cxn ang="0">
                    <a:pos x="41" y="3"/>
                  </a:cxn>
                  <a:cxn ang="0">
                    <a:pos x="42" y="2"/>
                  </a:cxn>
                  <a:cxn ang="0">
                    <a:pos x="43" y="3"/>
                  </a:cxn>
                  <a:cxn ang="0">
                    <a:pos x="44" y="3"/>
                  </a:cxn>
                </a:cxnLst>
                <a:rect l="0" t="0" r="r" b="b"/>
                <a:pathLst>
                  <a:path w="44" h="4">
                    <a:moveTo>
                      <a:pt x="0" y="3"/>
                    </a:move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4"/>
                    </a:lnTo>
                    <a:lnTo>
                      <a:pt x="3" y="3"/>
                    </a:lnTo>
                    <a:lnTo>
                      <a:pt x="3" y="3"/>
                    </a:lnTo>
                    <a:lnTo>
                      <a:pt x="3" y="4"/>
                    </a:lnTo>
                    <a:lnTo>
                      <a:pt x="3" y="3"/>
                    </a:lnTo>
                    <a:lnTo>
                      <a:pt x="3" y="3"/>
                    </a:lnTo>
                    <a:lnTo>
                      <a:pt x="3" y="4"/>
                    </a:lnTo>
                    <a:lnTo>
                      <a:pt x="3" y="2"/>
                    </a:lnTo>
                    <a:lnTo>
                      <a:pt x="3" y="3"/>
                    </a:lnTo>
                    <a:lnTo>
                      <a:pt x="3" y="3"/>
                    </a:lnTo>
                    <a:lnTo>
                      <a:pt x="3" y="3"/>
                    </a:lnTo>
                    <a:lnTo>
                      <a:pt x="3" y="4"/>
                    </a:lnTo>
                    <a:lnTo>
                      <a:pt x="3" y="3"/>
                    </a:lnTo>
                    <a:lnTo>
                      <a:pt x="4" y="3"/>
                    </a:lnTo>
                    <a:lnTo>
                      <a:pt x="4" y="2"/>
                    </a:lnTo>
                    <a:lnTo>
                      <a:pt x="4" y="2"/>
                    </a:lnTo>
                    <a:lnTo>
                      <a:pt x="4" y="3"/>
                    </a:lnTo>
                    <a:lnTo>
                      <a:pt x="4" y="2"/>
                    </a:lnTo>
                    <a:lnTo>
                      <a:pt x="4" y="3"/>
                    </a:lnTo>
                    <a:lnTo>
                      <a:pt x="4" y="2"/>
                    </a:lnTo>
                    <a:lnTo>
                      <a:pt x="4" y="3"/>
                    </a:lnTo>
                    <a:lnTo>
                      <a:pt x="4" y="2"/>
                    </a:lnTo>
                    <a:lnTo>
                      <a:pt x="4" y="2"/>
                    </a:lnTo>
                    <a:lnTo>
                      <a:pt x="4" y="3"/>
                    </a:lnTo>
                    <a:lnTo>
                      <a:pt x="4" y="2"/>
                    </a:lnTo>
                    <a:lnTo>
                      <a:pt x="4" y="2"/>
                    </a:lnTo>
                    <a:lnTo>
                      <a:pt x="4" y="3"/>
                    </a:lnTo>
                    <a:lnTo>
                      <a:pt x="5" y="2"/>
                    </a:lnTo>
                    <a:lnTo>
                      <a:pt x="5" y="3"/>
                    </a:lnTo>
                    <a:lnTo>
                      <a:pt x="5" y="2"/>
                    </a:lnTo>
                    <a:lnTo>
                      <a:pt x="5" y="3"/>
                    </a:lnTo>
                    <a:lnTo>
                      <a:pt x="5" y="3"/>
                    </a:lnTo>
                    <a:lnTo>
                      <a:pt x="5" y="3"/>
                    </a:lnTo>
                    <a:lnTo>
                      <a:pt x="5" y="3"/>
                    </a:lnTo>
                    <a:lnTo>
                      <a:pt x="5" y="3"/>
                    </a:lnTo>
                    <a:lnTo>
                      <a:pt x="5" y="3"/>
                    </a:lnTo>
                    <a:lnTo>
                      <a:pt x="5" y="3"/>
                    </a:lnTo>
                    <a:lnTo>
                      <a:pt x="5" y="3"/>
                    </a:lnTo>
                    <a:lnTo>
                      <a:pt x="6" y="3"/>
                    </a:lnTo>
                    <a:lnTo>
                      <a:pt x="6" y="3"/>
                    </a:lnTo>
                    <a:lnTo>
                      <a:pt x="6" y="3"/>
                    </a:lnTo>
                    <a:lnTo>
                      <a:pt x="6" y="2"/>
                    </a:lnTo>
                    <a:lnTo>
                      <a:pt x="7" y="2"/>
                    </a:lnTo>
                    <a:lnTo>
                      <a:pt x="7" y="3"/>
                    </a:lnTo>
                    <a:lnTo>
                      <a:pt x="7" y="0"/>
                    </a:lnTo>
                    <a:lnTo>
                      <a:pt x="7" y="2"/>
                    </a:lnTo>
                    <a:lnTo>
                      <a:pt x="7" y="1"/>
                    </a:lnTo>
                    <a:lnTo>
                      <a:pt x="7" y="3"/>
                    </a:lnTo>
                    <a:lnTo>
                      <a:pt x="7" y="2"/>
                    </a:lnTo>
                    <a:lnTo>
                      <a:pt x="7" y="3"/>
                    </a:lnTo>
                    <a:lnTo>
                      <a:pt x="7" y="2"/>
                    </a:lnTo>
                    <a:lnTo>
                      <a:pt x="7" y="3"/>
                    </a:lnTo>
                    <a:lnTo>
                      <a:pt x="7" y="2"/>
                    </a:lnTo>
                    <a:lnTo>
                      <a:pt x="7" y="3"/>
                    </a:lnTo>
                    <a:lnTo>
                      <a:pt x="7" y="3"/>
                    </a:lnTo>
                    <a:lnTo>
                      <a:pt x="7" y="2"/>
                    </a:lnTo>
                    <a:lnTo>
                      <a:pt x="7"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9" y="3"/>
                    </a:lnTo>
                    <a:lnTo>
                      <a:pt x="9" y="3"/>
                    </a:lnTo>
                    <a:lnTo>
                      <a:pt x="9" y="3"/>
                    </a:lnTo>
                    <a:lnTo>
                      <a:pt x="9" y="3"/>
                    </a:lnTo>
                    <a:lnTo>
                      <a:pt x="9" y="3"/>
                    </a:lnTo>
                    <a:lnTo>
                      <a:pt x="9" y="3"/>
                    </a:lnTo>
                    <a:lnTo>
                      <a:pt x="9" y="3"/>
                    </a:lnTo>
                    <a:lnTo>
                      <a:pt x="9" y="3"/>
                    </a:lnTo>
                    <a:lnTo>
                      <a:pt x="9" y="3"/>
                    </a:lnTo>
                    <a:lnTo>
                      <a:pt x="9" y="3"/>
                    </a:lnTo>
                    <a:lnTo>
                      <a:pt x="9"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3" y="3"/>
                    </a:lnTo>
                    <a:lnTo>
                      <a:pt x="13" y="3"/>
                    </a:lnTo>
                    <a:lnTo>
                      <a:pt x="13"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5" y="3"/>
                    </a:lnTo>
                    <a:lnTo>
                      <a:pt x="15" y="3"/>
                    </a:lnTo>
                    <a:lnTo>
                      <a:pt x="15" y="3"/>
                    </a:lnTo>
                    <a:lnTo>
                      <a:pt x="15" y="3"/>
                    </a:lnTo>
                    <a:lnTo>
                      <a:pt x="15" y="3"/>
                    </a:lnTo>
                    <a:lnTo>
                      <a:pt x="15" y="3"/>
                    </a:lnTo>
                    <a:lnTo>
                      <a:pt x="15" y="3"/>
                    </a:lnTo>
                    <a:lnTo>
                      <a:pt x="15" y="3"/>
                    </a:lnTo>
                    <a:lnTo>
                      <a:pt x="15" y="3"/>
                    </a:lnTo>
                    <a:lnTo>
                      <a:pt x="15" y="3"/>
                    </a:lnTo>
                    <a:lnTo>
                      <a:pt x="15" y="3"/>
                    </a:lnTo>
                    <a:lnTo>
                      <a:pt x="15" y="3"/>
                    </a:lnTo>
                    <a:lnTo>
                      <a:pt x="15" y="3"/>
                    </a:lnTo>
                    <a:lnTo>
                      <a:pt x="15"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6" y="3"/>
                    </a:lnTo>
                    <a:lnTo>
                      <a:pt x="17" y="3"/>
                    </a:lnTo>
                    <a:lnTo>
                      <a:pt x="17" y="4"/>
                    </a:lnTo>
                    <a:lnTo>
                      <a:pt x="17" y="3"/>
                    </a:lnTo>
                    <a:lnTo>
                      <a:pt x="17" y="3"/>
                    </a:lnTo>
                    <a:lnTo>
                      <a:pt x="17" y="4"/>
                    </a:lnTo>
                    <a:lnTo>
                      <a:pt x="17" y="3"/>
                    </a:lnTo>
                    <a:lnTo>
                      <a:pt x="17" y="4"/>
                    </a:lnTo>
                    <a:lnTo>
                      <a:pt x="17" y="3"/>
                    </a:lnTo>
                    <a:lnTo>
                      <a:pt x="18" y="3"/>
                    </a:lnTo>
                    <a:lnTo>
                      <a:pt x="18" y="4"/>
                    </a:lnTo>
                    <a:lnTo>
                      <a:pt x="18" y="3"/>
                    </a:lnTo>
                    <a:lnTo>
                      <a:pt x="18" y="4"/>
                    </a:lnTo>
                    <a:lnTo>
                      <a:pt x="18" y="3"/>
                    </a:lnTo>
                    <a:lnTo>
                      <a:pt x="18" y="3"/>
                    </a:lnTo>
                    <a:lnTo>
                      <a:pt x="18" y="4"/>
                    </a:lnTo>
                    <a:lnTo>
                      <a:pt x="18"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1" y="3"/>
                    </a:lnTo>
                    <a:lnTo>
                      <a:pt x="21" y="3"/>
                    </a:lnTo>
                    <a:lnTo>
                      <a:pt x="21" y="3"/>
                    </a:lnTo>
                    <a:lnTo>
                      <a:pt x="21" y="1"/>
                    </a:lnTo>
                    <a:lnTo>
                      <a:pt x="21" y="2"/>
                    </a:lnTo>
                    <a:lnTo>
                      <a:pt x="21" y="1"/>
                    </a:lnTo>
                    <a:lnTo>
                      <a:pt x="21" y="1"/>
                    </a:lnTo>
                    <a:lnTo>
                      <a:pt x="21" y="0"/>
                    </a:lnTo>
                    <a:lnTo>
                      <a:pt x="21" y="1"/>
                    </a:lnTo>
                    <a:lnTo>
                      <a:pt x="21" y="0"/>
                    </a:lnTo>
                    <a:lnTo>
                      <a:pt x="21" y="0"/>
                    </a:lnTo>
                    <a:lnTo>
                      <a:pt x="21" y="1"/>
                    </a:lnTo>
                    <a:lnTo>
                      <a:pt x="21" y="0"/>
                    </a:lnTo>
                    <a:lnTo>
                      <a:pt x="21" y="1"/>
                    </a:lnTo>
                    <a:lnTo>
                      <a:pt x="21" y="0"/>
                    </a:lnTo>
                    <a:lnTo>
                      <a:pt x="21" y="1"/>
                    </a:lnTo>
                    <a:lnTo>
                      <a:pt x="22" y="1"/>
                    </a:lnTo>
                    <a:lnTo>
                      <a:pt x="22" y="0"/>
                    </a:lnTo>
                    <a:lnTo>
                      <a:pt x="22" y="2"/>
                    </a:lnTo>
                    <a:lnTo>
                      <a:pt x="22" y="1"/>
                    </a:lnTo>
                    <a:lnTo>
                      <a:pt x="22" y="2"/>
                    </a:lnTo>
                    <a:lnTo>
                      <a:pt x="22" y="2"/>
                    </a:lnTo>
                    <a:lnTo>
                      <a:pt x="22" y="3"/>
                    </a:lnTo>
                    <a:lnTo>
                      <a:pt x="22" y="2"/>
                    </a:lnTo>
                    <a:lnTo>
                      <a:pt x="22" y="3"/>
                    </a:lnTo>
                    <a:lnTo>
                      <a:pt x="22" y="2"/>
                    </a:lnTo>
                    <a:lnTo>
                      <a:pt x="22" y="3"/>
                    </a:lnTo>
                    <a:lnTo>
                      <a:pt x="22" y="3"/>
                    </a:lnTo>
                    <a:lnTo>
                      <a:pt x="22" y="2"/>
                    </a:lnTo>
                    <a:lnTo>
                      <a:pt x="22" y="3"/>
                    </a:lnTo>
                    <a:lnTo>
                      <a:pt x="22" y="2"/>
                    </a:lnTo>
                    <a:lnTo>
                      <a:pt x="22" y="3"/>
                    </a:lnTo>
                    <a:lnTo>
                      <a:pt x="23" y="3"/>
                    </a:lnTo>
                    <a:lnTo>
                      <a:pt x="23" y="3"/>
                    </a:lnTo>
                    <a:lnTo>
                      <a:pt x="23" y="3"/>
                    </a:lnTo>
                    <a:lnTo>
                      <a:pt x="23" y="3"/>
                    </a:lnTo>
                    <a:lnTo>
                      <a:pt x="23" y="3"/>
                    </a:lnTo>
                    <a:lnTo>
                      <a:pt x="23" y="3"/>
                    </a:lnTo>
                    <a:lnTo>
                      <a:pt x="23"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4" y="3"/>
                    </a:lnTo>
                    <a:lnTo>
                      <a:pt x="25" y="3"/>
                    </a:lnTo>
                    <a:lnTo>
                      <a:pt x="25" y="3"/>
                    </a:lnTo>
                    <a:lnTo>
                      <a:pt x="25" y="3"/>
                    </a:lnTo>
                    <a:lnTo>
                      <a:pt x="25" y="3"/>
                    </a:lnTo>
                    <a:lnTo>
                      <a:pt x="25" y="3"/>
                    </a:lnTo>
                    <a:lnTo>
                      <a:pt x="25" y="3"/>
                    </a:lnTo>
                    <a:lnTo>
                      <a:pt x="25" y="3"/>
                    </a:lnTo>
                    <a:lnTo>
                      <a:pt x="25"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6"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7"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8" y="3"/>
                    </a:lnTo>
                    <a:lnTo>
                      <a:pt x="29" y="3"/>
                    </a:lnTo>
                    <a:lnTo>
                      <a:pt x="29" y="3"/>
                    </a:lnTo>
                    <a:lnTo>
                      <a:pt x="29" y="3"/>
                    </a:lnTo>
                    <a:lnTo>
                      <a:pt x="29" y="2"/>
                    </a:lnTo>
                    <a:lnTo>
                      <a:pt x="29" y="3"/>
                    </a:lnTo>
                    <a:lnTo>
                      <a:pt x="29" y="2"/>
                    </a:lnTo>
                    <a:lnTo>
                      <a:pt x="29" y="3"/>
                    </a:lnTo>
                    <a:lnTo>
                      <a:pt x="29" y="2"/>
                    </a:lnTo>
                    <a:lnTo>
                      <a:pt x="29" y="3"/>
                    </a:lnTo>
                    <a:lnTo>
                      <a:pt x="29" y="3"/>
                    </a:lnTo>
                    <a:lnTo>
                      <a:pt x="29" y="2"/>
                    </a:lnTo>
                    <a:lnTo>
                      <a:pt x="29" y="3"/>
                    </a:lnTo>
                    <a:lnTo>
                      <a:pt x="29" y="2"/>
                    </a:lnTo>
                    <a:lnTo>
                      <a:pt x="29" y="3"/>
                    </a:lnTo>
                    <a:lnTo>
                      <a:pt x="29" y="2"/>
                    </a:lnTo>
                    <a:lnTo>
                      <a:pt x="29" y="3"/>
                    </a:lnTo>
                    <a:lnTo>
                      <a:pt x="30" y="3"/>
                    </a:lnTo>
                    <a:lnTo>
                      <a:pt x="30" y="2"/>
                    </a:lnTo>
                    <a:lnTo>
                      <a:pt x="30" y="3"/>
                    </a:lnTo>
                    <a:lnTo>
                      <a:pt x="30" y="2"/>
                    </a:lnTo>
                    <a:lnTo>
                      <a:pt x="30" y="3"/>
                    </a:lnTo>
                    <a:lnTo>
                      <a:pt x="30" y="2"/>
                    </a:lnTo>
                    <a:lnTo>
                      <a:pt x="30" y="3"/>
                    </a:lnTo>
                    <a:lnTo>
                      <a:pt x="30" y="2"/>
                    </a:lnTo>
                    <a:lnTo>
                      <a:pt x="30" y="3"/>
                    </a:lnTo>
                    <a:lnTo>
                      <a:pt x="30" y="3"/>
                    </a:lnTo>
                    <a:lnTo>
                      <a:pt x="30" y="2"/>
                    </a:lnTo>
                    <a:lnTo>
                      <a:pt x="30" y="3"/>
                    </a:lnTo>
                    <a:lnTo>
                      <a:pt x="30" y="2"/>
                    </a:lnTo>
                    <a:lnTo>
                      <a:pt x="30" y="2"/>
                    </a:lnTo>
                    <a:lnTo>
                      <a:pt x="30" y="3"/>
                    </a:lnTo>
                    <a:lnTo>
                      <a:pt x="31" y="2"/>
                    </a:lnTo>
                    <a:lnTo>
                      <a:pt x="31" y="3"/>
                    </a:lnTo>
                    <a:lnTo>
                      <a:pt x="31" y="2"/>
                    </a:lnTo>
                    <a:lnTo>
                      <a:pt x="31" y="3"/>
                    </a:lnTo>
                    <a:lnTo>
                      <a:pt x="31" y="3"/>
                    </a:lnTo>
                    <a:lnTo>
                      <a:pt x="31" y="2"/>
                    </a:lnTo>
                    <a:lnTo>
                      <a:pt x="31" y="3"/>
                    </a:lnTo>
                    <a:lnTo>
                      <a:pt x="31" y="2"/>
                    </a:lnTo>
                    <a:lnTo>
                      <a:pt x="31" y="3"/>
                    </a:lnTo>
                    <a:lnTo>
                      <a:pt x="31" y="3"/>
                    </a:lnTo>
                    <a:lnTo>
                      <a:pt x="31" y="2"/>
                    </a:lnTo>
                    <a:lnTo>
                      <a:pt x="31" y="3"/>
                    </a:lnTo>
                    <a:lnTo>
                      <a:pt x="31" y="3"/>
                    </a:lnTo>
                    <a:lnTo>
                      <a:pt x="31" y="2"/>
                    </a:lnTo>
                    <a:lnTo>
                      <a:pt x="31" y="3"/>
                    </a:lnTo>
                    <a:lnTo>
                      <a:pt x="31" y="2"/>
                    </a:lnTo>
                    <a:lnTo>
                      <a:pt x="31" y="3"/>
                    </a:lnTo>
                    <a:lnTo>
                      <a:pt x="32" y="3"/>
                    </a:lnTo>
                    <a:lnTo>
                      <a:pt x="32" y="3"/>
                    </a:lnTo>
                    <a:lnTo>
                      <a:pt x="32" y="3"/>
                    </a:lnTo>
                    <a:lnTo>
                      <a:pt x="32" y="3"/>
                    </a:lnTo>
                    <a:lnTo>
                      <a:pt x="32"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3" y="3"/>
                    </a:lnTo>
                    <a:lnTo>
                      <a:pt x="34" y="3"/>
                    </a:lnTo>
                    <a:lnTo>
                      <a:pt x="34" y="3"/>
                    </a:lnTo>
                    <a:lnTo>
                      <a:pt x="34" y="3"/>
                    </a:lnTo>
                    <a:lnTo>
                      <a:pt x="34" y="3"/>
                    </a:lnTo>
                    <a:lnTo>
                      <a:pt x="34" y="3"/>
                    </a:lnTo>
                    <a:lnTo>
                      <a:pt x="34" y="3"/>
                    </a:lnTo>
                    <a:lnTo>
                      <a:pt x="34" y="3"/>
                    </a:lnTo>
                    <a:lnTo>
                      <a:pt x="35" y="3"/>
                    </a:lnTo>
                    <a:lnTo>
                      <a:pt x="35" y="2"/>
                    </a:lnTo>
                    <a:lnTo>
                      <a:pt x="35" y="2"/>
                    </a:lnTo>
                    <a:lnTo>
                      <a:pt x="35" y="2"/>
                    </a:lnTo>
                    <a:lnTo>
                      <a:pt x="35" y="2"/>
                    </a:lnTo>
                    <a:moveTo>
                      <a:pt x="35" y="2"/>
                    </a:moveTo>
                    <a:lnTo>
                      <a:pt x="35" y="2"/>
                    </a:lnTo>
                    <a:lnTo>
                      <a:pt x="37" y="2"/>
                    </a:lnTo>
                    <a:lnTo>
                      <a:pt x="37" y="3"/>
                    </a:lnTo>
                    <a:lnTo>
                      <a:pt x="37" y="2"/>
                    </a:lnTo>
                    <a:lnTo>
                      <a:pt x="37" y="3"/>
                    </a:lnTo>
                    <a:lnTo>
                      <a:pt x="37" y="2"/>
                    </a:lnTo>
                    <a:lnTo>
                      <a:pt x="37" y="2"/>
                    </a:lnTo>
                    <a:lnTo>
                      <a:pt x="37" y="3"/>
                    </a:lnTo>
                    <a:lnTo>
                      <a:pt x="37" y="2"/>
                    </a:lnTo>
                    <a:lnTo>
                      <a:pt x="37" y="2"/>
                    </a:lnTo>
                    <a:lnTo>
                      <a:pt x="37" y="3"/>
                    </a:lnTo>
                    <a:lnTo>
                      <a:pt x="37" y="2"/>
                    </a:lnTo>
                    <a:lnTo>
                      <a:pt x="37" y="2"/>
                    </a:lnTo>
                    <a:lnTo>
                      <a:pt x="37" y="3"/>
                    </a:lnTo>
                    <a:lnTo>
                      <a:pt x="37" y="2"/>
                    </a:lnTo>
                    <a:lnTo>
                      <a:pt x="38" y="3"/>
                    </a:lnTo>
                    <a:lnTo>
                      <a:pt x="38" y="3"/>
                    </a:lnTo>
                    <a:lnTo>
                      <a:pt x="38" y="2"/>
                    </a:lnTo>
                    <a:lnTo>
                      <a:pt x="38" y="3"/>
                    </a:lnTo>
                    <a:lnTo>
                      <a:pt x="38" y="3"/>
                    </a:lnTo>
                    <a:lnTo>
                      <a:pt x="38" y="2"/>
                    </a:lnTo>
                    <a:lnTo>
                      <a:pt x="38" y="3"/>
                    </a:lnTo>
                    <a:lnTo>
                      <a:pt x="38" y="2"/>
                    </a:lnTo>
                    <a:lnTo>
                      <a:pt x="38" y="3"/>
                    </a:lnTo>
                    <a:lnTo>
                      <a:pt x="38" y="2"/>
                    </a:lnTo>
                    <a:lnTo>
                      <a:pt x="38" y="3"/>
                    </a:lnTo>
                    <a:lnTo>
                      <a:pt x="38" y="2"/>
                    </a:lnTo>
                    <a:lnTo>
                      <a:pt x="38" y="3"/>
                    </a:lnTo>
                    <a:lnTo>
                      <a:pt x="38" y="2"/>
                    </a:lnTo>
                    <a:lnTo>
                      <a:pt x="38" y="3"/>
                    </a:lnTo>
                    <a:lnTo>
                      <a:pt x="38" y="2"/>
                    </a:lnTo>
                    <a:lnTo>
                      <a:pt x="38" y="3"/>
                    </a:lnTo>
                    <a:lnTo>
                      <a:pt x="38" y="2"/>
                    </a:lnTo>
                    <a:lnTo>
                      <a:pt x="38" y="3"/>
                    </a:lnTo>
                    <a:lnTo>
                      <a:pt x="38" y="2"/>
                    </a:lnTo>
                    <a:lnTo>
                      <a:pt x="39" y="2"/>
                    </a:lnTo>
                    <a:lnTo>
                      <a:pt x="39" y="3"/>
                    </a:lnTo>
                    <a:lnTo>
                      <a:pt x="39" y="2"/>
                    </a:lnTo>
                    <a:lnTo>
                      <a:pt x="39" y="3"/>
                    </a:lnTo>
                    <a:lnTo>
                      <a:pt x="39" y="2"/>
                    </a:lnTo>
                    <a:lnTo>
                      <a:pt x="39" y="2"/>
                    </a:lnTo>
                    <a:lnTo>
                      <a:pt x="39" y="3"/>
                    </a:lnTo>
                    <a:lnTo>
                      <a:pt x="39" y="2"/>
                    </a:lnTo>
                    <a:lnTo>
                      <a:pt x="39" y="2"/>
                    </a:lnTo>
                    <a:lnTo>
                      <a:pt x="39" y="3"/>
                    </a:lnTo>
                    <a:lnTo>
                      <a:pt x="39" y="2"/>
                    </a:lnTo>
                    <a:lnTo>
                      <a:pt x="39" y="3"/>
                    </a:lnTo>
                    <a:lnTo>
                      <a:pt x="39" y="2"/>
                    </a:lnTo>
                    <a:lnTo>
                      <a:pt x="39" y="3"/>
                    </a:lnTo>
                    <a:lnTo>
                      <a:pt x="39" y="2"/>
                    </a:lnTo>
                    <a:lnTo>
                      <a:pt x="39" y="3"/>
                    </a:lnTo>
                    <a:lnTo>
                      <a:pt x="39" y="2"/>
                    </a:lnTo>
                    <a:lnTo>
                      <a:pt x="39" y="3"/>
                    </a:lnTo>
                    <a:lnTo>
                      <a:pt x="39" y="2"/>
                    </a:lnTo>
                    <a:lnTo>
                      <a:pt x="39" y="3"/>
                    </a:lnTo>
                    <a:lnTo>
                      <a:pt x="39" y="3"/>
                    </a:lnTo>
                    <a:lnTo>
                      <a:pt x="39" y="2"/>
                    </a:lnTo>
                    <a:lnTo>
                      <a:pt x="39" y="3"/>
                    </a:lnTo>
                    <a:lnTo>
                      <a:pt x="40" y="3"/>
                    </a:lnTo>
                    <a:lnTo>
                      <a:pt x="40" y="2"/>
                    </a:lnTo>
                    <a:lnTo>
                      <a:pt x="40" y="3"/>
                    </a:lnTo>
                    <a:lnTo>
                      <a:pt x="40" y="2"/>
                    </a:lnTo>
                    <a:lnTo>
                      <a:pt x="40" y="3"/>
                    </a:lnTo>
                    <a:lnTo>
                      <a:pt x="40" y="3"/>
                    </a:lnTo>
                    <a:lnTo>
                      <a:pt x="40" y="3"/>
                    </a:lnTo>
                    <a:lnTo>
                      <a:pt x="40" y="3"/>
                    </a:lnTo>
                    <a:lnTo>
                      <a:pt x="41" y="3"/>
                    </a:lnTo>
                    <a:lnTo>
                      <a:pt x="41" y="2"/>
                    </a:lnTo>
                    <a:lnTo>
                      <a:pt x="41" y="3"/>
                    </a:lnTo>
                    <a:lnTo>
                      <a:pt x="41" y="2"/>
                    </a:lnTo>
                    <a:lnTo>
                      <a:pt x="41" y="3"/>
                    </a:lnTo>
                    <a:lnTo>
                      <a:pt x="41" y="2"/>
                    </a:lnTo>
                    <a:lnTo>
                      <a:pt x="41" y="3"/>
                    </a:lnTo>
                    <a:lnTo>
                      <a:pt x="41" y="2"/>
                    </a:lnTo>
                    <a:lnTo>
                      <a:pt x="41" y="3"/>
                    </a:lnTo>
                    <a:lnTo>
                      <a:pt x="41" y="2"/>
                    </a:lnTo>
                    <a:lnTo>
                      <a:pt x="41" y="2"/>
                    </a:lnTo>
                    <a:lnTo>
                      <a:pt x="41" y="3"/>
                    </a:lnTo>
                    <a:lnTo>
                      <a:pt x="41" y="2"/>
                    </a:lnTo>
                    <a:lnTo>
                      <a:pt x="42" y="3"/>
                    </a:lnTo>
                    <a:lnTo>
                      <a:pt x="42" y="2"/>
                    </a:lnTo>
                    <a:lnTo>
                      <a:pt x="42" y="3"/>
                    </a:lnTo>
                    <a:lnTo>
                      <a:pt x="42" y="2"/>
                    </a:lnTo>
                    <a:lnTo>
                      <a:pt x="42" y="3"/>
                    </a:lnTo>
                    <a:lnTo>
                      <a:pt x="42" y="2"/>
                    </a:lnTo>
                    <a:lnTo>
                      <a:pt x="42" y="3"/>
                    </a:lnTo>
                    <a:lnTo>
                      <a:pt x="42" y="3"/>
                    </a:lnTo>
                    <a:lnTo>
                      <a:pt x="42" y="2"/>
                    </a:lnTo>
                    <a:lnTo>
                      <a:pt x="42" y="3"/>
                    </a:lnTo>
                    <a:lnTo>
                      <a:pt x="43" y="3"/>
                    </a:lnTo>
                    <a:lnTo>
                      <a:pt x="43" y="3"/>
                    </a:lnTo>
                    <a:lnTo>
                      <a:pt x="43" y="3"/>
                    </a:lnTo>
                    <a:lnTo>
                      <a:pt x="43" y="3"/>
                    </a:lnTo>
                    <a:lnTo>
                      <a:pt x="43" y="3"/>
                    </a:lnTo>
                    <a:lnTo>
                      <a:pt x="43" y="3"/>
                    </a:lnTo>
                    <a:lnTo>
                      <a:pt x="44" y="3"/>
                    </a:lnTo>
                    <a:lnTo>
                      <a:pt x="44" y="2"/>
                    </a:lnTo>
                    <a:lnTo>
                      <a:pt x="44" y="3"/>
                    </a:lnTo>
                    <a:lnTo>
                      <a:pt x="44" y="2"/>
                    </a:lnTo>
                    <a:lnTo>
                      <a:pt x="44" y="3"/>
                    </a:lnTo>
                    <a:lnTo>
                      <a:pt x="44" y="3"/>
                    </a:lnTo>
                    <a:lnTo>
                      <a:pt x="44" y="2"/>
                    </a:lnTo>
                    <a:lnTo>
                      <a:pt x="44" y="3"/>
                    </a:lnTo>
                    <a:lnTo>
                      <a:pt x="44" y="3"/>
                    </a:lnTo>
                    <a:lnTo>
                      <a:pt x="44" y="2"/>
                    </a:lnTo>
                    <a:moveTo>
                      <a:pt x="44" y="2"/>
                    </a:moveTo>
                    <a:lnTo>
                      <a:pt x="44" y="3"/>
                    </a:lnTo>
                  </a:path>
                </a:pathLst>
              </a:custGeom>
              <a:noFill/>
              <a:ln w="0">
                <a:solidFill>
                  <a:srgbClr val="FFFF66"/>
                </a:solidFill>
                <a:prstDash val="solid"/>
                <a:round/>
                <a:headEnd/>
                <a:tailEnd/>
              </a:ln>
            </p:spPr>
            <p:txBody>
              <a:bodyPr/>
              <a:lstStyle/>
              <a:p>
                <a:endParaRPr lang="en-GB"/>
              </a:p>
            </p:txBody>
          </p:sp>
          <p:sp>
            <p:nvSpPr>
              <p:cNvPr id="214068" name="Freeform 52"/>
              <p:cNvSpPr>
                <a:spLocks/>
              </p:cNvSpPr>
              <p:nvPr/>
            </p:nvSpPr>
            <p:spPr bwMode="auto">
              <a:xfrm>
                <a:off x="244" y="2045"/>
                <a:ext cx="350" cy="442"/>
              </a:xfrm>
              <a:custGeom>
                <a:avLst/>
                <a:gdLst/>
                <a:ahLst/>
                <a:cxnLst>
                  <a:cxn ang="0">
                    <a:pos x="1" y="45"/>
                  </a:cxn>
                  <a:cxn ang="0">
                    <a:pos x="1" y="45"/>
                  </a:cxn>
                  <a:cxn ang="0">
                    <a:pos x="4" y="45"/>
                  </a:cxn>
                  <a:cxn ang="0">
                    <a:pos x="5" y="45"/>
                  </a:cxn>
                  <a:cxn ang="0">
                    <a:pos x="6" y="45"/>
                  </a:cxn>
                  <a:cxn ang="0">
                    <a:pos x="7" y="45"/>
                  </a:cxn>
                  <a:cxn ang="0">
                    <a:pos x="7" y="45"/>
                  </a:cxn>
                  <a:cxn ang="0">
                    <a:pos x="8" y="45"/>
                  </a:cxn>
                  <a:cxn ang="0">
                    <a:pos x="9" y="44"/>
                  </a:cxn>
                  <a:cxn ang="0">
                    <a:pos x="10" y="45"/>
                  </a:cxn>
                  <a:cxn ang="0">
                    <a:pos x="11" y="45"/>
                  </a:cxn>
                  <a:cxn ang="0">
                    <a:pos x="12" y="45"/>
                  </a:cxn>
                  <a:cxn ang="0">
                    <a:pos x="13" y="45"/>
                  </a:cxn>
                  <a:cxn ang="0">
                    <a:pos x="13" y="45"/>
                  </a:cxn>
                  <a:cxn ang="0">
                    <a:pos x="13" y="45"/>
                  </a:cxn>
                  <a:cxn ang="0">
                    <a:pos x="14" y="45"/>
                  </a:cxn>
                  <a:cxn ang="0">
                    <a:pos x="15" y="45"/>
                  </a:cxn>
                  <a:cxn ang="0">
                    <a:pos x="15" y="45"/>
                  </a:cxn>
                  <a:cxn ang="0">
                    <a:pos x="16" y="45"/>
                  </a:cxn>
                  <a:cxn ang="0">
                    <a:pos x="16" y="45"/>
                  </a:cxn>
                  <a:cxn ang="0">
                    <a:pos x="17" y="39"/>
                  </a:cxn>
                  <a:cxn ang="0">
                    <a:pos x="18" y="31"/>
                  </a:cxn>
                  <a:cxn ang="0">
                    <a:pos x="19" y="25"/>
                  </a:cxn>
                  <a:cxn ang="0">
                    <a:pos x="19" y="23"/>
                  </a:cxn>
                  <a:cxn ang="0">
                    <a:pos x="20" y="21"/>
                  </a:cxn>
                  <a:cxn ang="0">
                    <a:pos x="21" y="19"/>
                  </a:cxn>
                  <a:cxn ang="0">
                    <a:pos x="21" y="17"/>
                  </a:cxn>
                  <a:cxn ang="0">
                    <a:pos x="22" y="15"/>
                  </a:cxn>
                  <a:cxn ang="0">
                    <a:pos x="22" y="13"/>
                  </a:cxn>
                  <a:cxn ang="0">
                    <a:pos x="23" y="12"/>
                  </a:cxn>
                  <a:cxn ang="0">
                    <a:pos x="24" y="11"/>
                  </a:cxn>
                  <a:cxn ang="0">
                    <a:pos x="25" y="9"/>
                  </a:cxn>
                  <a:cxn ang="0">
                    <a:pos x="26" y="8"/>
                  </a:cxn>
                  <a:cxn ang="0">
                    <a:pos x="26" y="7"/>
                  </a:cxn>
                  <a:cxn ang="0">
                    <a:pos x="27" y="5"/>
                  </a:cxn>
                  <a:cxn ang="0">
                    <a:pos x="28" y="5"/>
                  </a:cxn>
                  <a:cxn ang="0">
                    <a:pos x="28" y="5"/>
                  </a:cxn>
                  <a:cxn ang="0">
                    <a:pos x="29" y="5"/>
                  </a:cxn>
                  <a:cxn ang="0">
                    <a:pos x="30" y="3"/>
                  </a:cxn>
                  <a:cxn ang="0">
                    <a:pos x="31" y="2"/>
                  </a:cxn>
                  <a:cxn ang="0">
                    <a:pos x="32" y="2"/>
                  </a:cxn>
                  <a:cxn ang="0">
                    <a:pos x="33" y="2"/>
                  </a:cxn>
                  <a:cxn ang="0">
                    <a:pos x="33" y="2"/>
                  </a:cxn>
                  <a:cxn ang="0">
                    <a:pos x="34" y="2"/>
                  </a:cxn>
                  <a:cxn ang="0">
                    <a:pos x="34" y="1"/>
                  </a:cxn>
                  <a:cxn ang="0">
                    <a:pos x="35" y="1"/>
                  </a:cxn>
                  <a:cxn ang="0">
                    <a:pos x="36" y="1"/>
                  </a:cxn>
                  <a:cxn ang="0">
                    <a:pos x="37" y="0"/>
                  </a:cxn>
                  <a:cxn ang="0">
                    <a:pos x="37" y="0"/>
                  </a:cxn>
                  <a:cxn ang="0">
                    <a:pos x="39" y="0"/>
                  </a:cxn>
                  <a:cxn ang="0">
                    <a:pos x="39" y="1"/>
                  </a:cxn>
                  <a:cxn ang="0">
                    <a:pos x="40" y="0"/>
                  </a:cxn>
                  <a:cxn ang="0">
                    <a:pos x="40" y="0"/>
                  </a:cxn>
                  <a:cxn ang="0">
                    <a:pos x="41" y="1"/>
                  </a:cxn>
                  <a:cxn ang="0">
                    <a:pos x="42" y="0"/>
                  </a:cxn>
                  <a:cxn ang="0">
                    <a:pos x="44" y="0"/>
                  </a:cxn>
                  <a:cxn ang="0">
                    <a:pos x="44" y="0"/>
                  </a:cxn>
                </a:cxnLst>
                <a:rect l="0" t="0" r="r" b="b"/>
                <a:pathLst>
                  <a:path w="44" h="49">
                    <a:moveTo>
                      <a:pt x="0" y="45"/>
                    </a:moveTo>
                    <a:lnTo>
                      <a:pt x="0" y="45"/>
                    </a:lnTo>
                    <a:lnTo>
                      <a:pt x="0" y="44"/>
                    </a:lnTo>
                    <a:lnTo>
                      <a:pt x="0" y="45"/>
                    </a:lnTo>
                    <a:lnTo>
                      <a:pt x="1" y="45"/>
                    </a:lnTo>
                    <a:lnTo>
                      <a:pt x="1" y="45"/>
                    </a:lnTo>
                    <a:lnTo>
                      <a:pt x="1" y="45"/>
                    </a:lnTo>
                    <a:lnTo>
                      <a:pt x="1" y="45"/>
                    </a:lnTo>
                    <a:lnTo>
                      <a:pt x="1" y="45"/>
                    </a:lnTo>
                    <a:lnTo>
                      <a:pt x="1" y="45"/>
                    </a:lnTo>
                    <a:lnTo>
                      <a:pt x="1" y="45"/>
                    </a:lnTo>
                    <a:lnTo>
                      <a:pt x="1" y="45"/>
                    </a:lnTo>
                    <a:lnTo>
                      <a:pt x="1" y="45"/>
                    </a:lnTo>
                    <a:lnTo>
                      <a:pt x="1" y="45"/>
                    </a:lnTo>
                    <a:lnTo>
                      <a:pt x="1" y="45"/>
                    </a:lnTo>
                    <a:lnTo>
                      <a:pt x="1" y="45"/>
                    </a:lnTo>
                    <a:lnTo>
                      <a:pt x="1" y="45"/>
                    </a:lnTo>
                    <a:lnTo>
                      <a:pt x="1" y="45"/>
                    </a:lnTo>
                    <a:lnTo>
                      <a:pt x="1" y="45"/>
                    </a:lnTo>
                    <a:lnTo>
                      <a:pt x="1" y="45"/>
                    </a:lnTo>
                    <a:lnTo>
                      <a:pt x="1" y="45"/>
                    </a:lnTo>
                    <a:lnTo>
                      <a:pt x="1" y="45"/>
                    </a:lnTo>
                    <a:lnTo>
                      <a:pt x="1" y="45"/>
                    </a:lnTo>
                    <a:lnTo>
                      <a:pt x="1" y="45"/>
                    </a:lnTo>
                    <a:lnTo>
                      <a:pt x="2" y="45"/>
                    </a:lnTo>
                    <a:lnTo>
                      <a:pt x="2" y="44"/>
                    </a:lnTo>
                    <a:lnTo>
                      <a:pt x="2" y="45"/>
                    </a:lnTo>
                    <a:lnTo>
                      <a:pt x="2" y="44"/>
                    </a:lnTo>
                    <a:lnTo>
                      <a:pt x="2" y="45"/>
                    </a:lnTo>
                    <a:lnTo>
                      <a:pt x="4" y="45"/>
                    </a:lnTo>
                    <a:lnTo>
                      <a:pt x="4" y="45"/>
                    </a:lnTo>
                    <a:lnTo>
                      <a:pt x="4" y="45"/>
                    </a:lnTo>
                    <a:lnTo>
                      <a:pt x="4" y="45"/>
                    </a:lnTo>
                    <a:lnTo>
                      <a:pt x="4" y="45"/>
                    </a:lnTo>
                    <a:lnTo>
                      <a:pt x="4" y="45"/>
                    </a:lnTo>
                    <a:lnTo>
                      <a:pt x="4" y="45"/>
                    </a:lnTo>
                    <a:lnTo>
                      <a:pt x="5" y="45"/>
                    </a:lnTo>
                    <a:lnTo>
                      <a:pt x="5" y="45"/>
                    </a:lnTo>
                    <a:lnTo>
                      <a:pt x="5" y="45"/>
                    </a:lnTo>
                    <a:lnTo>
                      <a:pt x="5" y="45"/>
                    </a:lnTo>
                    <a:lnTo>
                      <a:pt x="6" y="45"/>
                    </a:lnTo>
                    <a:lnTo>
                      <a:pt x="6" y="45"/>
                    </a:lnTo>
                    <a:lnTo>
                      <a:pt x="6" y="45"/>
                    </a:lnTo>
                    <a:lnTo>
                      <a:pt x="6" y="45"/>
                    </a:lnTo>
                    <a:lnTo>
                      <a:pt x="6" y="45"/>
                    </a:lnTo>
                    <a:lnTo>
                      <a:pt x="6" y="45"/>
                    </a:lnTo>
                    <a:lnTo>
                      <a:pt x="6" y="45"/>
                    </a:lnTo>
                    <a:lnTo>
                      <a:pt x="6" y="45"/>
                    </a:lnTo>
                    <a:lnTo>
                      <a:pt x="6" y="45"/>
                    </a:lnTo>
                    <a:lnTo>
                      <a:pt x="6" y="45"/>
                    </a:lnTo>
                    <a:lnTo>
                      <a:pt x="6" y="45"/>
                    </a:lnTo>
                    <a:lnTo>
                      <a:pt x="6" y="45"/>
                    </a:lnTo>
                    <a:lnTo>
                      <a:pt x="6" y="45"/>
                    </a:lnTo>
                    <a:lnTo>
                      <a:pt x="6" y="45"/>
                    </a:lnTo>
                    <a:lnTo>
                      <a:pt x="6" y="45"/>
                    </a:lnTo>
                    <a:lnTo>
                      <a:pt x="6" y="45"/>
                    </a:lnTo>
                    <a:lnTo>
                      <a:pt x="6" y="45"/>
                    </a:lnTo>
                    <a:lnTo>
                      <a:pt x="6" y="44"/>
                    </a:lnTo>
                    <a:lnTo>
                      <a:pt x="6" y="45"/>
                    </a:lnTo>
                    <a:lnTo>
                      <a:pt x="7" y="45"/>
                    </a:lnTo>
                    <a:lnTo>
                      <a:pt x="7" y="45"/>
                    </a:lnTo>
                    <a:lnTo>
                      <a:pt x="7" y="45"/>
                    </a:lnTo>
                    <a:lnTo>
                      <a:pt x="7" y="45"/>
                    </a:lnTo>
                    <a:lnTo>
                      <a:pt x="7" y="44"/>
                    </a:lnTo>
                    <a:lnTo>
                      <a:pt x="7" y="45"/>
                    </a:lnTo>
                    <a:lnTo>
                      <a:pt x="7" y="44"/>
                    </a:lnTo>
                    <a:lnTo>
                      <a:pt x="7" y="45"/>
                    </a:lnTo>
                    <a:lnTo>
                      <a:pt x="7" y="44"/>
                    </a:lnTo>
                    <a:lnTo>
                      <a:pt x="7" y="45"/>
                    </a:lnTo>
                    <a:lnTo>
                      <a:pt x="7" y="45"/>
                    </a:lnTo>
                    <a:lnTo>
                      <a:pt x="7" y="44"/>
                    </a:lnTo>
                    <a:lnTo>
                      <a:pt x="7" y="45"/>
                    </a:lnTo>
                    <a:lnTo>
                      <a:pt x="8" y="45"/>
                    </a:lnTo>
                    <a:lnTo>
                      <a:pt x="8" y="45"/>
                    </a:lnTo>
                    <a:lnTo>
                      <a:pt x="8" y="45"/>
                    </a:lnTo>
                    <a:lnTo>
                      <a:pt x="8" y="45"/>
                    </a:lnTo>
                    <a:lnTo>
                      <a:pt x="8" y="45"/>
                    </a:lnTo>
                    <a:lnTo>
                      <a:pt x="8" y="45"/>
                    </a:lnTo>
                    <a:lnTo>
                      <a:pt x="8" y="45"/>
                    </a:lnTo>
                    <a:lnTo>
                      <a:pt x="8" y="45"/>
                    </a:lnTo>
                    <a:lnTo>
                      <a:pt x="8" y="45"/>
                    </a:lnTo>
                    <a:lnTo>
                      <a:pt x="8" y="45"/>
                    </a:lnTo>
                    <a:lnTo>
                      <a:pt x="9" y="45"/>
                    </a:lnTo>
                    <a:lnTo>
                      <a:pt x="9" y="45"/>
                    </a:lnTo>
                    <a:lnTo>
                      <a:pt x="9" y="45"/>
                    </a:lnTo>
                    <a:lnTo>
                      <a:pt x="9" y="45"/>
                    </a:lnTo>
                    <a:lnTo>
                      <a:pt x="9" y="44"/>
                    </a:lnTo>
                    <a:lnTo>
                      <a:pt x="9" y="45"/>
                    </a:lnTo>
                    <a:lnTo>
                      <a:pt x="9" y="45"/>
                    </a:lnTo>
                    <a:lnTo>
                      <a:pt x="9" y="44"/>
                    </a:lnTo>
                    <a:lnTo>
                      <a:pt x="9" y="45"/>
                    </a:lnTo>
                    <a:lnTo>
                      <a:pt x="9" y="44"/>
                    </a:lnTo>
                    <a:lnTo>
                      <a:pt x="9" y="45"/>
                    </a:lnTo>
                    <a:lnTo>
                      <a:pt x="10" y="45"/>
                    </a:lnTo>
                    <a:lnTo>
                      <a:pt x="10" y="44"/>
                    </a:lnTo>
                    <a:lnTo>
                      <a:pt x="10" y="45"/>
                    </a:lnTo>
                    <a:lnTo>
                      <a:pt x="10" y="44"/>
                    </a:lnTo>
                    <a:lnTo>
                      <a:pt x="10" y="45"/>
                    </a:lnTo>
                    <a:lnTo>
                      <a:pt x="10" y="44"/>
                    </a:lnTo>
                    <a:lnTo>
                      <a:pt x="10" y="45"/>
                    </a:lnTo>
                    <a:lnTo>
                      <a:pt x="10" y="45"/>
                    </a:lnTo>
                    <a:lnTo>
                      <a:pt x="10" y="44"/>
                    </a:lnTo>
                    <a:lnTo>
                      <a:pt x="10"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2" y="45"/>
                    </a:lnTo>
                    <a:lnTo>
                      <a:pt x="12" y="44"/>
                    </a:lnTo>
                    <a:lnTo>
                      <a:pt x="12" y="44"/>
                    </a:lnTo>
                    <a:lnTo>
                      <a:pt x="12" y="45"/>
                    </a:lnTo>
                    <a:lnTo>
                      <a:pt x="12" y="45"/>
                    </a:lnTo>
                    <a:lnTo>
                      <a:pt x="12" y="45"/>
                    </a:lnTo>
                    <a:lnTo>
                      <a:pt x="12" y="45"/>
                    </a:lnTo>
                    <a:lnTo>
                      <a:pt x="12" y="45"/>
                    </a:lnTo>
                    <a:lnTo>
                      <a:pt x="12" y="45"/>
                    </a:lnTo>
                    <a:lnTo>
                      <a:pt x="12" y="45"/>
                    </a:lnTo>
                    <a:lnTo>
                      <a:pt x="12" y="45"/>
                    </a:lnTo>
                    <a:lnTo>
                      <a:pt x="12" y="45"/>
                    </a:lnTo>
                    <a:lnTo>
                      <a:pt x="12"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3" y="45"/>
                    </a:lnTo>
                    <a:lnTo>
                      <a:pt x="14" y="45"/>
                    </a:lnTo>
                    <a:lnTo>
                      <a:pt x="14" y="45"/>
                    </a:lnTo>
                    <a:lnTo>
                      <a:pt x="14" y="45"/>
                    </a:lnTo>
                    <a:lnTo>
                      <a:pt x="14" y="45"/>
                    </a:lnTo>
                    <a:lnTo>
                      <a:pt x="14" y="45"/>
                    </a:lnTo>
                    <a:lnTo>
                      <a:pt x="14" y="45"/>
                    </a:lnTo>
                    <a:lnTo>
                      <a:pt x="14" y="45"/>
                    </a:lnTo>
                    <a:lnTo>
                      <a:pt x="14" y="45"/>
                    </a:lnTo>
                    <a:lnTo>
                      <a:pt x="14" y="45"/>
                    </a:lnTo>
                    <a:lnTo>
                      <a:pt x="14" y="45"/>
                    </a:lnTo>
                    <a:lnTo>
                      <a:pt x="14" y="45"/>
                    </a:lnTo>
                    <a:lnTo>
                      <a:pt x="15" y="45"/>
                    </a:lnTo>
                    <a:lnTo>
                      <a:pt x="15" y="46"/>
                    </a:lnTo>
                    <a:lnTo>
                      <a:pt x="15" y="45"/>
                    </a:lnTo>
                    <a:lnTo>
                      <a:pt x="15" y="45"/>
                    </a:lnTo>
                    <a:lnTo>
                      <a:pt x="15" y="45"/>
                    </a:lnTo>
                    <a:lnTo>
                      <a:pt x="15" y="45"/>
                    </a:lnTo>
                    <a:lnTo>
                      <a:pt x="15" y="45"/>
                    </a:lnTo>
                    <a:lnTo>
                      <a:pt x="15" y="45"/>
                    </a:lnTo>
                    <a:lnTo>
                      <a:pt x="15" y="45"/>
                    </a:lnTo>
                    <a:lnTo>
                      <a:pt x="15" y="45"/>
                    </a:lnTo>
                    <a:lnTo>
                      <a:pt x="15" y="45"/>
                    </a:lnTo>
                    <a:lnTo>
                      <a:pt x="15" y="45"/>
                    </a:lnTo>
                    <a:lnTo>
                      <a:pt x="15" y="45"/>
                    </a:lnTo>
                    <a:lnTo>
                      <a:pt x="15" y="45"/>
                    </a:lnTo>
                    <a:lnTo>
                      <a:pt x="15" y="45"/>
                    </a:lnTo>
                    <a:lnTo>
                      <a:pt x="15" y="45"/>
                    </a:lnTo>
                    <a:lnTo>
                      <a:pt x="15" y="45"/>
                    </a:lnTo>
                    <a:lnTo>
                      <a:pt x="15" y="45"/>
                    </a:lnTo>
                    <a:lnTo>
                      <a:pt x="16" y="45"/>
                    </a:lnTo>
                    <a:lnTo>
                      <a:pt x="16" y="45"/>
                    </a:lnTo>
                    <a:lnTo>
                      <a:pt x="16" y="45"/>
                    </a:lnTo>
                    <a:lnTo>
                      <a:pt x="16" y="45"/>
                    </a:lnTo>
                    <a:lnTo>
                      <a:pt x="16" y="45"/>
                    </a:lnTo>
                    <a:lnTo>
                      <a:pt x="16" y="45"/>
                    </a:lnTo>
                    <a:lnTo>
                      <a:pt x="16" y="45"/>
                    </a:lnTo>
                    <a:lnTo>
                      <a:pt x="16" y="45"/>
                    </a:lnTo>
                    <a:lnTo>
                      <a:pt x="16" y="45"/>
                    </a:lnTo>
                    <a:lnTo>
                      <a:pt x="16" y="45"/>
                    </a:lnTo>
                    <a:lnTo>
                      <a:pt x="16" y="45"/>
                    </a:lnTo>
                    <a:lnTo>
                      <a:pt x="16" y="45"/>
                    </a:lnTo>
                    <a:lnTo>
                      <a:pt x="16" y="45"/>
                    </a:lnTo>
                    <a:lnTo>
                      <a:pt x="16" y="45"/>
                    </a:lnTo>
                    <a:lnTo>
                      <a:pt x="16" y="45"/>
                    </a:lnTo>
                    <a:lnTo>
                      <a:pt x="16" y="45"/>
                    </a:lnTo>
                    <a:lnTo>
                      <a:pt x="16" y="45"/>
                    </a:lnTo>
                    <a:lnTo>
                      <a:pt x="16" y="45"/>
                    </a:lnTo>
                    <a:lnTo>
                      <a:pt x="16" y="45"/>
                    </a:lnTo>
                    <a:lnTo>
                      <a:pt x="16" y="45"/>
                    </a:lnTo>
                    <a:lnTo>
                      <a:pt x="17" y="45"/>
                    </a:lnTo>
                    <a:lnTo>
                      <a:pt x="17" y="49"/>
                    </a:lnTo>
                    <a:cubicBezTo>
                      <a:pt x="17" y="47"/>
                      <a:pt x="17" y="45"/>
                      <a:pt x="17" y="42"/>
                    </a:cubicBezTo>
                    <a:lnTo>
                      <a:pt x="17" y="42"/>
                    </a:lnTo>
                    <a:cubicBezTo>
                      <a:pt x="17" y="41"/>
                      <a:pt x="17" y="40"/>
                      <a:pt x="17" y="39"/>
                    </a:cubicBezTo>
                    <a:lnTo>
                      <a:pt x="17" y="39"/>
                    </a:lnTo>
                    <a:cubicBezTo>
                      <a:pt x="17" y="38"/>
                      <a:pt x="18" y="36"/>
                      <a:pt x="18" y="35"/>
                    </a:cubicBezTo>
                    <a:lnTo>
                      <a:pt x="18" y="35"/>
                    </a:lnTo>
                    <a:cubicBezTo>
                      <a:pt x="18" y="34"/>
                      <a:pt x="18" y="34"/>
                      <a:pt x="18" y="33"/>
                    </a:cubicBezTo>
                    <a:lnTo>
                      <a:pt x="18" y="33"/>
                    </a:lnTo>
                    <a:lnTo>
                      <a:pt x="18" y="32"/>
                    </a:lnTo>
                    <a:lnTo>
                      <a:pt x="18" y="32"/>
                    </a:lnTo>
                    <a:lnTo>
                      <a:pt x="18" y="32"/>
                    </a:lnTo>
                    <a:lnTo>
                      <a:pt x="18" y="32"/>
                    </a:lnTo>
                    <a:lnTo>
                      <a:pt x="18" y="31"/>
                    </a:lnTo>
                    <a:lnTo>
                      <a:pt x="18" y="32"/>
                    </a:lnTo>
                    <a:cubicBezTo>
                      <a:pt x="18" y="31"/>
                      <a:pt x="18" y="30"/>
                      <a:pt x="18" y="29"/>
                    </a:cubicBezTo>
                    <a:lnTo>
                      <a:pt x="18" y="29"/>
                    </a:lnTo>
                    <a:lnTo>
                      <a:pt x="18" y="29"/>
                    </a:lnTo>
                    <a:lnTo>
                      <a:pt x="19" y="29"/>
                    </a:lnTo>
                    <a:cubicBezTo>
                      <a:pt x="19" y="28"/>
                      <a:pt x="19" y="27"/>
                      <a:pt x="19" y="27"/>
                    </a:cubicBezTo>
                    <a:lnTo>
                      <a:pt x="19" y="27"/>
                    </a:lnTo>
                    <a:lnTo>
                      <a:pt x="19" y="26"/>
                    </a:lnTo>
                    <a:lnTo>
                      <a:pt x="19" y="27"/>
                    </a:lnTo>
                    <a:lnTo>
                      <a:pt x="19" y="25"/>
                    </a:lnTo>
                    <a:lnTo>
                      <a:pt x="19" y="26"/>
                    </a:lnTo>
                    <a:lnTo>
                      <a:pt x="19" y="25"/>
                    </a:lnTo>
                    <a:lnTo>
                      <a:pt x="19" y="25"/>
                    </a:lnTo>
                    <a:lnTo>
                      <a:pt x="19" y="24"/>
                    </a:lnTo>
                    <a:lnTo>
                      <a:pt x="19" y="25"/>
                    </a:lnTo>
                    <a:lnTo>
                      <a:pt x="19" y="24"/>
                    </a:lnTo>
                    <a:lnTo>
                      <a:pt x="19" y="24"/>
                    </a:lnTo>
                    <a:lnTo>
                      <a:pt x="19" y="23"/>
                    </a:lnTo>
                    <a:lnTo>
                      <a:pt x="19" y="24"/>
                    </a:lnTo>
                    <a:lnTo>
                      <a:pt x="19" y="23"/>
                    </a:lnTo>
                    <a:lnTo>
                      <a:pt x="20" y="23"/>
                    </a:lnTo>
                    <a:lnTo>
                      <a:pt x="20" y="22"/>
                    </a:lnTo>
                    <a:lnTo>
                      <a:pt x="20" y="22"/>
                    </a:lnTo>
                    <a:lnTo>
                      <a:pt x="20" y="21"/>
                    </a:lnTo>
                    <a:lnTo>
                      <a:pt x="20" y="22"/>
                    </a:lnTo>
                    <a:lnTo>
                      <a:pt x="20" y="21"/>
                    </a:lnTo>
                    <a:lnTo>
                      <a:pt x="20" y="21"/>
                    </a:lnTo>
                    <a:lnTo>
                      <a:pt x="20" y="21"/>
                    </a:lnTo>
                    <a:lnTo>
                      <a:pt x="20" y="21"/>
                    </a:lnTo>
                    <a:lnTo>
                      <a:pt x="20" y="21"/>
                    </a:lnTo>
                    <a:lnTo>
                      <a:pt x="20" y="21"/>
                    </a:lnTo>
                    <a:lnTo>
                      <a:pt x="20" y="21"/>
                    </a:lnTo>
                    <a:lnTo>
                      <a:pt x="20" y="21"/>
                    </a:lnTo>
                    <a:lnTo>
                      <a:pt x="20" y="20"/>
                    </a:lnTo>
                    <a:lnTo>
                      <a:pt x="20" y="20"/>
                    </a:lnTo>
                    <a:lnTo>
                      <a:pt x="20" y="19"/>
                    </a:lnTo>
                    <a:lnTo>
                      <a:pt x="20" y="20"/>
                    </a:lnTo>
                    <a:lnTo>
                      <a:pt x="20" y="19"/>
                    </a:lnTo>
                    <a:lnTo>
                      <a:pt x="21" y="19"/>
                    </a:lnTo>
                    <a:lnTo>
                      <a:pt x="21" y="19"/>
                    </a:lnTo>
                    <a:lnTo>
                      <a:pt x="21" y="19"/>
                    </a:lnTo>
                    <a:lnTo>
                      <a:pt x="21" y="18"/>
                    </a:lnTo>
                    <a:lnTo>
                      <a:pt x="21" y="19"/>
                    </a:lnTo>
                    <a:lnTo>
                      <a:pt x="21" y="19"/>
                    </a:lnTo>
                    <a:lnTo>
                      <a:pt x="21" y="18"/>
                    </a:lnTo>
                    <a:lnTo>
                      <a:pt x="21" y="19"/>
                    </a:lnTo>
                    <a:lnTo>
                      <a:pt x="21" y="18"/>
                    </a:lnTo>
                    <a:lnTo>
                      <a:pt x="21" y="18"/>
                    </a:lnTo>
                    <a:lnTo>
                      <a:pt x="21" y="17"/>
                    </a:lnTo>
                    <a:lnTo>
                      <a:pt x="21" y="17"/>
                    </a:lnTo>
                    <a:lnTo>
                      <a:pt x="21" y="16"/>
                    </a:lnTo>
                    <a:lnTo>
                      <a:pt x="21" y="17"/>
                    </a:lnTo>
                    <a:lnTo>
                      <a:pt x="21" y="16"/>
                    </a:lnTo>
                    <a:lnTo>
                      <a:pt x="21" y="16"/>
                    </a:lnTo>
                    <a:lnTo>
                      <a:pt x="21" y="16"/>
                    </a:lnTo>
                    <a:lnTo>
                      <a:pt x="22" y="16"/>
                    </a:lnTo>
                    <a:lnTo>
                      <a:pt x="22" y="15"/>
                    </a:lnTo>
                    <a:lnTo>
                      <a:pt x="22" y="15"/>
                    </a:lnTo>
                    <a:lnTo>
                      <a:pt x="22" y="14"/>
                    </a:lnTo>
                    <a:lnTo>
                      <a:pt x="22" y="15"/>
                    </a:lnTo>
                    <a:lnTo>
                      <a:pt x="22" y="14"/>
                    </a:lnTo>
                    <a:lnTo>
                      <a:pt x="22" y="15"/>
                    </a:lnTo>
                    <a:lnTo>
                      <a:pt x="22" y="14"/>
                    </a:lnTo>
                    <a:lnTo>
                      <a:pt x="22" y="15"/>
                    </a:lnTo>
                    <a:lnTo>
                      <a:pt x="22" y="14"/>
                    </a:lnTo>
                    <a:lnTo>
                      <a:pt x="22" y="14"/>
                    </a:lnTo>
                    <a:lnTo>
                      <a:pt x="22" y="13"/>
                    </a:lnTo>
                    <a:lnTo>
                      <a:pt x="22" y="14"/>
                    </a:lnTo>
                    <a:lnTo>
                      <a:pt x="22" y="13"/>
                    </a:lnTo>
                    <a:lnTo>
                      <a:pt x="22" y="13"/>
                    </a:lnTo>
                    <a:lnTo>
                      <a:pt x="22" y="13"/>
                    </a:lnTo>
                    <a:lnTo>
                      <a:pt x="22" y="13"/>
                    </a:lnTo>
                    <a:lnTo>
                      <a:pt x="23" y="13"/>
                    </a:lnTo>
                    <a:lnTo>
                      <a:pt x="23" y="13"/>
                    </a:lnTo>
                    <a:lnTo>
                      <a:pt x="23" y="13"/>
                    </a:lnTo>
                    <a:lnTo>
                      <a:pt x="23" y="13"/>
                    </a:lnTo>
                    <a:lnTo>
                      <a:pt x="23" y="13"/>
                    </a:lnTo>
                    <a:lnTo>
                      <a:pt x="23" y="12"/>
                    </a:lnTo>
                    <a:lnTo>
                      <a:pt x="23" y="13"/>
                    </a:lnTo>
                    <a:lnTo>
                      <a:pt x="23" y="12"/>
                    </a:lnTo>
                    <a:lnTo>
                      <a:pt x="23" y="12"/>
                    </a:lnTo>
                    <a:lnTo>
                      <a:pt x="23" y="11"/>
                    </a:lnTo>
                    <a:lnTo>
                      <a:pt x="23" y="12"/>
                    </a:lnTo>
                    <a:lnTo>
                      <a:pt x="23" y="11"/>
                    </a:lnTo>
                    <a:lnTo>
                      <a:pt x="23" y="12"/>
                    </a:lnTo>
                    <a:lnTo>
                      <a:pt x="23" y="11"/>
                    </a:lnTo>
                    <a:lnTo>
                      <a:pt x="24" y="11"/>
                    </a:lnTo>
                    <a:lnTo>
                      <a:pt x="24" y="11"/>
                    </a:lnTo>
                    <a:lnTo>
                      <a:pt x="24" y="11"/>
                    </a:lnTo>
                    <a:lnTo>
                      <a:pt x="24" y="11"/>
                    </a:lnTo>
                    <a:lnTo>
                      <a:pt x="24" y="11"/>
                    </a:lnTo>
                    <a:lnTo>
                      <a:pt x="24" y="11"/>
                    </a:lnTo>
                    <a:lnTo>
                      <a:pt x="24" y="11"/>
                    </a:lnTo>
                    <a:lnTo>
                      <a:pt x="24" y="11"/>
                    </a:lnTo>
                    <a:lnTo>
                      <a:pt x="24" y="10"/>
                    </a:lnTo>
                    <a:lnTo>
                      <a:pt x="24" y="10"/>
                    </a:lnTo>
                    <a:lnTo>
                      <a:pt x="24" y="9"/>
                    </a:lnTo>
                    <a:lnTo>
                      <a:pt x="24" y="10"/>
                    </a:lnTo>
                    <a:lnTo>
                      <a:pt x="24" y="9"/>
                    </a:lnTo>
                    <a:lnTo>
                      <a:pt x="25" y="9"/>
                    </a:lnTo>
                    <a:lnTo>
                      <a:pt x="25" y="8"/>
                    </a:lnTo>
                    <a:lnTo>
                      <a:pt x="25" y="9"/>
                    </a:lnTo>
                    <a:lnTo>
                      <a:pt x="25" y="9"/>
                    </a:lnTo>
                    <a:lnTo>
                      <a:pt x="25" y="8"/>
                    </a:lnTo>
                    <a:lnTo>
                      <a:pt x="25" y="9"/>
                    </a:lnTo>
                    <a:lnTo>
                      <a:pt x="25" y="8"/>
                    </a:lnTo>
                    <a:lnTo>
                      <a:pt x="25" y="9"/>
                    </a:lnTo>
                    <a:lnTo>
                      <a:pt x="25" y="8"/>
                    </a:lnTo>
                    <a:lnTo>
                      <a:pt x="25" y="8"/>
                    </a:lnTo>
                    <a:lnTo>
                      <a:pt x="26" y="8"/>
                    </a:lnTo>
                    <a:lnTo>
                      <a:pt x="26" y="8"/>
                    </a:lnTo>
                    <a:lnTo>
                      <a:pt x="26" y="8"/>
                    </a:lnTo>
                    <a:lnTo>
                      <a:pt x="26" y="8"/>
                    </a:lnTo>
                    <a:lnTo>
                      <a:pt x="26" y="8"/>
                    </a:lnTo>
                    <a:lnTo>
                      <a:pt x="26" y="8"/>
                    </a:lnTo>
                    <a:lnTo>
                      <a:pt x="26" y="8"/>
                    </a:lnTo>
                    <a:lnTo>
                      <a:pt x="26" y="7"/>
                    </a:lnTo>
                    <a:lnTo>
                      <a:pt x="26" y="8"/>
                    </a:lnTo>
                    <a:lnTo>
                      <a:pt x="26" y="8"/>
                    </a:lnTo>
                    <a:lnTo>
                      <a:pt x="26" y="7"/>
                    </a:lnTo>
                    <a:lnTo>
                      <a:pt x="26" y="8"/>
                    </a:lnTo>
                    <a:lnTo>
                      <a:pt x="26" y="7"/>
                    </a:lnTo>
                    <a:lnTo>
                      <a:pt x="27" y="7"/>
                    </a:lnTo>
                    <a:lnTo>
                      <a:pt x="27" y="6"/>
                    </a:lnTo>
                    <a:lnTo>
                      <a:pt x="27" y="7"/>
                    </a:lnTo>
                    <a:lnTo>
                      <a:pt x="27" y="6"/>
                    </a:lnTo>
                    <a:lnTo>
                      <a:pt x="27" y="7"/>
                    </a:lnTo>
                    <a:lnTo>
                      <a:pt x="27" y="6"/>
                    </a:lnTo>
                    <a:lnTo>
                      <a:pt x="27" y="6"/>
                    </a:lnTo>
                    <a:lnTo>
                      <a:pt x="27" y="5"/>
                    </a:lnTo>
                    <a:lnTo>
                      <a:pt x="27" y="6"/>
                    </a:lnTo>
                    <a:lnTo>
                      <a:pt x="27" y="5"/>
                    </a:lnTo>
                    <a:lnTo>
                      <a:pt x="27" y="5"/>
                    </a:lnTo>
                    <a:lnTo>
                      <a:pt x="27" y="6"/>
                    </a:lnTo>
                    <a:lnTo>
                      <a:pt x="27" y="5"/>
                    </a:lnTo>
                    <a:lnTo>
                      <a:pt x="27" y="5"/>
                    </a:lnTo>
                    <a:lnTo>
                      <a:pt x="28" y="6"/>
                    </a:lnTo>
                    <a:lnTo>
                      <a:pt x="28" y="5"/>
                    </a:lnTo>
                    <a:lnTo>
                      <a:pt x="28" y="6"/>
                    </a:lnTo>
                    <a:lnTo>
                      <a:pt x="28" y="5"/>
                    </a:lnTo>
                    <a:lnTo>
                      <a:pt x="28" y="6"/>
                    </a:lnTo>
                    <a:moveTo>
                      <a:pt x="28" y="6"/>
                    </a:moveTo>
                    <a:lnTo>
                      <a:pt x="28" y="5"/>
                    </a:lnTo>
                    <a:lnTo>
                      <a:pt x="28" y="5"/>
                    </a:lnTo>
                    <a:lnTo>
                      <a:pt x="28" y="6"/>
                    </a:lnTo>
                    <a:moveTo>
                      <a:pt x="28" y="6"/>
                    </a:moveTo>
                    <a:lnTo>
                      <a:pt x="28" y="5"/>
                    </a:lnTo>
                    <a:lnTo>
                      <a:pt x="28" y="5"/>
                    </a:lnTo>
                    <a:lnTo>
                      <a:pt x="28" y="5"/>
                    </a:lnTo>
                    <a:lnTo>
                      <a:pt x="28" y="5"/>
                    </a:lnTo>
                    <a:lnTo>
                      <a:pt x="28" y="5"/>
                    </a:lnTo>
                    <a:lnTo>
                      <a:pt x="28" y="5"/>
                    </a:lnTo>
                    <a:lnTo>
                      <a:pt x="28" y="5"/>
                    </a:lnTo>
                    <a:lnTo>
                      <a:pt x="29" y="4"/>
                    </a:lnTo>
                    <a:lnTo>
                      <a:pt x="29" y="5"/>
                    </a:lnTo>
                    <a:lnTo>
                      <a:pt x="29" y="4"/>
                    </a:lnTo>
                    <a:lnTo>
                      <a:pt x="29" y="5"/>
                    </a:lnTo>
                    <a:lnTo>
                      <a:pt x="29" y="4"/>
                    </a:lnTo>
                    <a:lnTo>
                      <a:pt x="29" y="4"/>
                    </a:lnTo>
                    <a:lnTo>
                      <a:pt x="29" y="5"/>
                    </a:lnTo>
                    <a:lnTo>
                      <a:pt x="29" y="4"/>
                    </a:lnTo>
                    <a:lnTo>
                      <a:pt x="29" y="4"/>
                    </a:lnTo>
                    <a:lnTo>
                      <a:pt x="29" y="3"/>
                    </a:lnTo>
                    <a:lnTo>
                      <a:pt x="29" y="4"/>
                    </a:lnTo>
                    <a:lnTo>
                      <a:pt x="29" y="4"/>
                    </a:lnTo>
                    <a:lnTo>
                      <a:pt x="29" y="3"/>
                    </a:lnTo>
                    <a:lnTo>
                      <a:pt x="30" y="3"/>
                    </a:lnTo>
                    <a:lnTo>
                      <a:pt x="30" y="4"/>
                    </a:lnTo>
                    <a:lnTo>
                      <a:pt x="30" y="3"/>
                    </a:lnTo>
                    <a:lnTo>
                      <a:pt x="30" y="3"/>
                    </a:lnTo>
                    <a:lnTo>
                      <a:pt x="30" y="2"/>
                    </a:lnTo>
                    <a:lnTo>
                      <a:pt x="31" y="3"/>
                    </a:lnTo>
                    <a:lnTo>
                      <a:pt x="31" y="2"/>
                    </a:lnTo>
                    <a:lnTo>
                      <a:pt x="31" y="3"/>
                    </a:lnTo>
                    <a:lnTo>
                      <a:pt x="31" y="2"/>
                    </a:lnTo>
                    <a:lnTo>
                      <a:pt x="31" y="3"/>
                    </a:lnTo>
                    <a:lnTo>
                      <a:pt x="31" y="3"/>
                    </a:lnTo>
                    <a:lnTo>
                      <a:pt x="31" y="2"/>
                    </a:lnTo>
                    <a:lnTo>
                      <a:pt x="31" y="2"/>
                    </a:lnTo>
                    <a:lnTo>
                      <a:pt x="31" y="2"/>
                    </a:lnTo>
                    <a:lnTo>
                      <a:pt x="31" y="2"/>
                    </a:lnTo>
                    <a:lnTo>
                      <a:pt x="31" y="2"/>
                    </a:lnTo>
                    <a:lnTo>
                      <a:pt x="31" y="2"/>
                    </a:lnTo>
                    <a:lnTo>
                      <a:pt x="31"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3" y="2"/>
                    </a:lnTo>
                    <a:lnTo>
                      <a:pt x="33" y="2"/>
                    </a:lnTo>
                    <a:lnTo>
                      <a:pt x="33" y="2"/>
                    </a:lnTo>
                    <a:lnTo>
                      <a:pt x="33" y="2"/>
                    </a:lnTo>
                    <a:lnTo>
                      <a:pt x="33" y="2"/>
                    </a:lnTo>
                    <a:lnTo>
                      <a:pt x="33" y="2"/>
                    </a:lnTo>
                    <a:lnTo>
                      <a:pt x="33" y="2"/>
                    </a:lnTo>
                    <a:lnTo>
                      <a:pt x="33" y="3"/>
                    </a:lnTo>
                    <a:moveTo>
                      <a:pt x="33" y="3"/>
                    </a:moveTo>
                    <a:lnTo>
                      <a:pt x="33" y="2"/>
                    </a:lnTo>
                    <a:lnTo>
                      <a:pt x="33" y="2"/>
                    </a:lnTo>
                    <a:lnTo>
                      <a:pt x="33" y="2"/>
                    </a:lnTo>
                    <a:lnTo>
                      <a:pt x="33" y="2"/>
                    </a:lnTo>
                    <a:lnTo>
                      <a:pt x="33" y="2"/>
                    </a:lnTo>
                    <a:lnTo>
                      <a:pt x="33" y="2"/>
                    </a:lnTo>
                    <a:lnTo>
                      <a:pt x="33" y="2"/>
                    </a:lnTo>
                    <a:lnTo>
                      <a:pt x="33" y="2"/>
                    </a:lnTo>
                    <a:lnTo>
                      <a:pt x="33" y="2"/>
                    </a:lnTo>
                    <a:lnTo>
                      <a:pt x="33" y="2"/>
                    </a:lnTo>
                    <a:lnTo>
                      <a:pt x="34" y="2"/>
                    </a:lnTo>
                    <a:lnTo>
                      <a:pt x="34" y="2"/>
                    </a:lnTo>
                    <a:lnTo>
                      <a:pt x="34" y="2"/>
                    </a:lnTo>
                    <a:lnTo>
                      <a:pt x="34" y="2"/>
                    </a:lnTo>
                    <a:lnTo>
                      <a:pt x="34" y="1"/>
                    </a:lnTo>
                    <a:lnTo>
                      <a:pt x="34" y="2"/>
                    </a:lnTo>
                    <a:lnTo>
                      <a:pt x="34" y="2"/>
                    </a:lnTo>
                    <a:lnTo>
                      <a:pt x="34" y="1"/>
                    </a:lnTo>
                    <a:lnTo>
                      <a:pt x="34" y="1"/>
                    </a:lnTo>
                    <a:lnTo>
                      <a:pt x="34" y="2"/>
                    </a:lnTo>
                    <a:lnTo>
                      <a:pt x="34" y="1"/>
                    </a:lnTo>
                    <a:lnTo>
                      <a:pt x="34" y="1"/>
                    </a:lnTo>
                    <a:lnTo>
                      <a:pt x="34" y="2"/>
                    </a:lnTo>
                    <a:lnTo>
                      <a:pt x="34" y="1"/>
                    </a:lnTo>
                    <a:lnTo>
                      <a:pt x="34" y="1"/>
                    </a:lnTo>
                    <a:lnTo>
                      <a:pt x="34" y="2"/>
                    </a:lnTo>
                    <a:lnTo>
                      <a:pt x="34" y="1"/>
                    </a:lnTo>
                    <a:lnTo>
                      <a:pt x="35" y="1"/>
                    </a:lnTo>
                    <a:lnTo>
                      <a:pt x="35" y="2"/>
                    </a:lnTo>
                    <a:lnTo>
                      <a:pt x="35" y="1"/>
                    </a:lnTo>
                    <a:lnTo>
                      <a:pt x="35" y="1"/>
                    </a:lnTo>
                    <a:lnTo>
                      <a:pt x="35" y="0"/>
                    </a:lnTo>
                    <a:lnTo>
                      <a:pt x="35" y="1"/>
                    </a:lnTo>
                    <a:lnTo>
                      <a:pt x="35" y="1"/>
                    </a:lnTo>
                    <a:lnTo>
                      <a:pt x="35" y="0"/>
                    </a:lnTo>
                    <a:lnTo>
                      <a:pt x="35" y="0"/>
                    </a:lnTo>
                    <a:lnTo>
                      <a:pt x="35" y="1"/>
                    </a:lnTo>
                    <a:lnTo>
                      <a:pt x="35" y="0"/>
                    </a:lnTo>
                    <a:lnTo>
                      <a:pt x="35" y="1"/>
                    </a:lnTo>
                    <a:lnTo>
                      <a:pt x="36" y="1"/>
                    </a:lnTo>
                    <a:lnTo>
                      <a:pt x="36" y="0"/>
                    </a:lnTo>
                    <a:lnTo>
                      <a:pt x="36" y="1"/>
                    </a:lnTo>
                    <a:lnTo>
                      <a:pt x="36" y="0"/>
                    </a:lnTo>
                    <a:lnTo>
                      <a:pt x="36" y="1"/>
                    </a:lnTo>
                    <a:lnTo>
                      <a:pt x="36" y="0"/>
                    </a:lnTo>
                    <a:lnTo>
                      <a:pt x="36" y="0"/>
                    </a:lnTo>
                    <a:lnTo>
                      <a:pt x="36" y="0"/>
                    </a:lnTo>
                    <a:lnTo>
                      <a:pt x="36" y="0"/>
                    </a:lnTo>
                    <a:lnTo>
                      <a:pt x="36" y="0"/>
                    </a:lnTo>
                    <a:lnTo>
                      <a:pt x="36" y="0"/>
                    </a:lnTo>
                    <a:lnTo>
                      <a:pt x="36" y="0"/>
                    </a:lnTo>
                    <a:lnTo>
                      <a:pt x="37" y="0"/>
                    </a:lnTo>
                    <a:lnTo>
                      <a:pt x="37" y="1"/>
                    </a:lnTo>
                    <a:lnTo>
                      <a:pt x="37" y="0"/>
                    </a:lnTo>
                    <a:lnTo>
                      <a:pt x="37" y="1"/>
                    </a:lnTo>
                    <a:lnTo>
                      <a:pt x="37" y="0"/>
                    </a:lnTo>
                    <a:lnTo>
                      <a:pt x="37" y="1"/>
                    </a:lnTo>
                    <a:lnTo>
                      <a:pt x="37" y="0"/>
                    </a:lnTo>
                    <a:lnTo>
                      <a:pt x="37" y="0"/>
                    </a:lnTo>
                    <a:lnTo>
                      <a:pt x="37" y="1"/>
                    </a:lnTo>
                    <a:lnTo>
                      <a:pt x="37" y="1"/>
                    </a:lnTo>
                    <a:lnTo>
                      <a:pt x="37" y="0"/>
                    </a:lnTo>
                    <a:lnTo>
                      <a:pt x="37" y="1"/>
                    </a:lnTo>
                    <a:lnTo>
                      <a:pt x="37" y="0"/>
                    </a:lnTo>
                    <a:lnTo>
                      <a:pt x="37" y="1"/>
                    </a:lnTo>
                    <a:lnTo>
                      <a:pt x="38" y="1"/>
                    </a:lnTo>
                    <a:lnTo>
                      <a:pt x="38" y="0"/>
                    </a:lnTo>
                    <a:lnTo>
                      <a:pt x="38" y="1"/>
                    </a:lnTo>
                    <a:lnTo>
                      <a:pt x="39" y="1"/>
                    </a:lnTo>
                    <a:lnTo>
                      <a:pt x="39" y="0"/>
                    </a:lnTo>
                    <a:lnTo>
                      <a:pt x="39" y="1"/>
                    </a:lnTo>
                    <a:lnTo>
                      <a:pt x="39" y="0"/>
                    </a:lnTo>
                    <a:lnTo>
                      <a:pt x="39" y="1"/>
                    </a:lnTo>
                    <a:lnTo>
                      <a:pt x="39" y="0"/>
                    </a:lnTo>
                    <a:lnTo>
                      <a:pt x="39" y="1"/>
                    </a:lnTo>
                    <a:lnTo>
                      <a:pt x="39" y="1"/>
                    </a:lnTo>
                    <a:lnTo>
                      <a:pt x="39" y="0"/>
                    </a:lnTo>
                    <a:lnTo>
                      <a:pt x="39" y="1"/>
                    </a:lnTo>
                    <a:lnTo>
                      <a:pt x="39" y="0"/>
                    </a:lnTo>
                    <a:lnTo>
                      <a:pt x="39" y="0"/>
                    </a:lnTo>
                    <a:lnTo>
                      <a:pt x="39" y="1"/>
                    </a:lnTo>
                    <a:lnTo>
                      <a:pt x="39" y="1"/>
                    </a:lnTo>
                    <a:lnTo>
                      <a:pt x="39" y="0"/>
                    </a:lnTo>
                    <a:lnTo>
                      <a:pt x="39" y="1"/>
                    </a:lnTo>
                    <a:lnTo>
                      <a:pt x="39" y="0"/>
                    </a:lnTo>
                    <a:lnTo>
                      <a:pt x="39" y="1"/>
                    </a:lnTo>
                    <a:lnTo>
                      <a:pt x="39" y="0"/>
                    </a:lnTo>
                    <a:lnTo>
                      <a:pt x="40" y="0"/>
                    </a:lnTo>
                    <a:lnTo>
                      <a:pt x="40" y="1"/>
                    </a:lnTo>
                    <a:lnTo>
                      <a:pt x="40" y="0"/>
                    </a:lnTo>
                    <a:lnTo>
                      <a:pt x="40" y="1"/>
                    </a:lnTo>
                    <a:lnTo>
                      <a:pt x="40" y="0"/>
                    </a:lnTo>
                    <a:lnTo>
                      <a:pt x="40" y="1"/>
                    </a:lnTo>
                    <a:lnTo>
                      <a:pt x="40" y="0"/>
                    </a:lnTo>
                    <a:lnTo>
                      <a:pt x="40" y="1"/>
                    </a:lnTo>
                    <a:lnTo>
                      <a:pt x="40" y="0"/>
                    </a:lnTo>
                    <a:lnTo>
                      <a:pt x="40" y="1"/>
                    </a:lnTo>
                    <a:lnTo>
                      <a:pt x="40" y="0"/>
                    </a:lnTo>
                    <a:lnTo>
                      <a:pt x="40" y="1"/>
                    </a:lnTo>
                    <a:lnTo>
                      <a:pt x="40" y="1"/>
                    </a:lnTo>
                    <a:lnTo>
                      <a:pt x="40" y="0"/>
                    </a:lnTo>
                    <a:lnTo>
                      <a:pt x="40" y="1"/>
                    </a:lnTo>
                    <a:lnTo>
                      <a:pt x="40" y="0"/>
                    </a:lnTo>
                    <a:lnTo>
                      <a:pt x="40" y="0"/>
                    </a:lnTo>
                    <a:lnTo>
                      <a:pt x="40" y="1"/>
                    </a:lnTo>
                    <a:lnTo>
                      <a:pt x="40" y="0"/>
                    </a:lnTo>
                    <a:lnTo>
                      <a:pt x="40" y="1"/>
                    </a:lnTo>
                    <a:lnTo>
                      <a:pt x="40" y="0"/>
                    </a:lnTo>
                    <a:lnTo>
                      <a:pt x="40" y="1"/>
                    </a:lnTo>
                    <a:lnTo>
                      <a:pt x="40" y="0"/>
                    </a:lnTo>
                    <a:lnTo>
                      <a:pt x="40" y="1"/>
                    </a:lnTo>
                    <a:lnTo>
                      <a:pt x="41" y="1"/>
                    </a:lnTo>
                    <a:lnTo>
                      <a:pt x="41" y="0"/>
                    </a:lnTo>
                    <a:lnTo>
                      <a:pt x="41" y="1"/>
                    </a:lnTo>
                    <a:lnTo>
                      <a:pt x="41" y="0"/>
                    </a:lnTo>
                    <a:lnTo>
                      <a:pt x="41" y="1"/>
                    </a:lnTo>
                    <a:lnTo>
                      <a:pt x="41" y="0"/>
                    </a:lnTo>
                    <a:lnTo>
                      <a:pt x="41" y="0"/>
                    </a:lnTo>
                    <a:lnTo>
                      <a:pt x="41" y="1"/>
                    </a:lnTo>
                    <a:lnTo>
                      <a:pt x="41" y="0"/>
                    </a:lnTo>
                    <a:lnTo>
                      <a:pt x="42" y="0"/>
                    </a:lnTo>
                    <a:lnTo>
                      <a:pt x="42" y="0"/>
                    </a:lnTo>
                    <a:lnTo>
                      <a:pt x="42" y="0"/>
                    </a:lnTo>
                    <a:lnTo>
                      <a:pt x="42" y="0"/>
                    </a:lnTo>
                    <a:lnTo>
                      <a:pt x="42" y="0"/>
                    </a:lnTo>
                    <a:lnTo>
                      <a:pt x="42" y="0"/>
                    </a:lnTo>
                    <a:lnTo>
                      <a:pt x="43" y="0"/>
                    </a:lnTo>
                    <a:lnTo>
                      <a:pt x="43" y="1"/>
                    </a:lnTo>
                    <a:lnTo>
                      <a:pt x="43" y="0"/>
                    </a:lnTo>
                    <a:lnTo>
                      <a:pt x="43" y="0"/>
                    </a:lnTo>
                    <a:lnTo>
                      <a:pt x="43" y="0"/>
                    </a:lnTo>
                    <a:lnTo>
                      <a:pt x="43" y="0"/>
                    </a:lnTo>
                    <a:lnTo>
                      <a:pt x="44" y="0"/>
                    </a:lnTo>
                    <a:lnTo>
                      <a:pt x="44" y="0"/>
                    </a:lnTo>
                    <a:lnTo>
                      <a:pt x="44" y="0"/>
                    </a:lnTo>
                    <a:lnTo>
                      <a:pt x="44" y="0"/>
                    </a:lnTo>
                    <a:lnTo>
                      <a:pt x="44" y="0"/>
                    </a:lnTo>
                    <a:lnTo>
                      <a:pt x="44" y="0"/>
                    </a:lnTo>
                    <a:lnTo>
                      <a:pt x="44" y="0"/>
                    </a:lnTo>
                    <a:lnTo>
                      <a:pt x="44" y="0"/>
                    </a:lnTo>
                    <a:lnTo>
                      <a:pt x="44" y="0"/>
                    </a:lnTo>
                    <a:lnTo>
                      <a:pt x="44" y="0"/>
                    </a:lnTo>
                    <a:lnTo>
                      <a:pt x="44" y="0"/>
                    </a:lnTo>
                    <a:lnTo>
                      <a:pt x="44" y="0"/>
                    </a:lnTo>
                    <a:lnTo>
                      <a:pt x="44" y="0"/>
                    </a:lnTo>
                    <a:lnTo>
                      <a:pt x="44" y="0"/>
                    </a:lnTo>
                    <a:lnTo>
                      <a:pt x="44" y="0"/>
                    </a:lnTo>
                    <a:lnTo>
                      <a:pt x="44" y="0"/>
                    </a:lnTo>
                    <a:lnTo>
                      <a:pt x="44" y="0"/>
                    </a:lnTo>
                    <a:lnTo>
                      <a:pt x="44" y="0"/>
                    </a:lnTo>
                    <a:lnTo>
                      <a:pt x="44" y="0"/>
                    </a:lnTo>
                    <a:lnTo>
                      <a:pt x="44" y="0"/>
                    </a:lnTo>
                  </a:path>
                </a:pathLst>
              </a:custGeom>
              <a:noFill/>
              <a:ln w="0">
                <a:solidFill>
                  <a:srgbClr val="FFFF66"/>
                </a:solidFill>
                <a:prstDash val="solid"/>
                <a:round/>
                <a:headEnd/>
                <a:tailEnd/>
              </a:ln>
            </p:spPr>
            <p:txBody>
              <a:bodyPr/>
              <a:lstStyle/>
              <a:p>
                <a:endParaRPr lang="en-GB"/>
              </a:p>
            </p:txBody>
          </p:sp>
          <p:sp>
            <p:nvSpPr>
              <p:cNvPr id="214069" name="Freeform 53"/>
              <p:cNvSpPr>
                <a:spLocks/>
              </p:cNvSpPr>
              <p:nvPr/>
            </p:nvSpPr>
            <p:spPr bwMode="auto">
              <a:xfrm>
                <a:off x="594" y="2018"/>
                <a:ext cx="352" cy="36"/>
              </a:xfrm>
              <a:custGeom>
                <a:avLst/>
                <a:gdLst/>
                <a:ahLst/>
                <a:cxnLst>
                  <a:cxn ang="0">
                    <a:pos x="1" y="3"/>
                  </a:cxn>
                  <a:cxn ang="0">
                    <a:pos x="2" y="3"/>
                  </a:cxn>
                  <a:cxn ang="0">
                    <a:pos x="3" y="3"/>
                  </a:cxn>
                  <a:cxn ang="0">
                    <a:pos x="3" y="3"/>
                  </a:cxn>
                  <a:cxn ang="0">
                    <a:pos x="4" y="3"/>
                  </a:cxn>
                  <a:cxn ang="0">
                    <a:pos x="5" y="2"/>
                  </a:cxn>
                  <a:cxn ang="0">
                    <a:pos x="6" y="3"/>
                  </a:cxn>
                  <a:cxn ang="0">
                    <a:pos x="7" y="3"/>
                  </a:cxn>
                  <a:cxn ang="0">
                    <a:pos x="7" y="3"/>
                  </a:cxn>
                  <a:cxn ang="0">
                    <a:pos x="8" y="3"/>
                  </a:cxn>
                  <a:cxn ang="0">
                    <a:pos x="8" y="3"/>
                  </a:cxn>
                  <a:cxn ang="0">
                    <a:pos x="9" y="3"/>
                  </a:cxn>
                  <a:cxn ang="0">
                    <a:pos x="10" y="2"/>
                  </a:cxn>
                  <a:cxn ang="0">
                    <a:pos x="10" y="2"/>
                  </a:cxn>
                  <a:cxn ang="0">
                    <a:pos x="11" y="2"/>
                  </a:cxn>
                  <a:cxn ang="0">
                    <a:pos x="11" y="3"/>
                  </a:cxn>
                  <a:cxn ang="0">
                    <a:pos x="12" y="3"/>
                  </a:cxn>
                  <a:cxn ang="0">
                    <a:pos x="12" y="2"/>
                  </a:cxn>
                  <a:cxn ang="0">
                    <a:pos x="13" y="2"/>
                  </a:cxn>
                  <a:cxn ang="0">
                    <a:pos x="14" y="2"/>
                  </a:cxn>
                  <a:cxn ang="0">
                    <a:pos x="14" y="1"/>
                  </a:cxn>
                  <a:cxn ang="0">
                    <a:pos x="15" y="2"/>
                  </a:cxn>
                  <a:cxn ang="0">
                    <a:pos x="15" y="2"/>
                  </a:cxn>
                  <a:cxn ang="0">
                    <a:pos x="16" y="1"/>
                  </a:cxn>
                  <a:cxn ang="0">
                    <a:pos x="17" y="1"/>
                  </a:cxn>
                  <a:cxn ang="0">
                    <a:pos x="18" y="0"/>
                  </a:cxn>
                  <a:cxn ang="0">
                    <a:pos x="18" y="1"/>
                  </a:cxn>
                  <a:cxn ang="0">
                    <a:pos x="19" y="1"/>
                  </a:cxn>
                  <a:cxn ang="0">
                    <a:pos x="19" y="0"/>
                  </a:cxn>
                  <a:cxn ang="0">
                    <a:pos x="21" y="1"/>
                  </a:cxn>
                  <a:cxn ang="0">
                    <a:pos x="21" y="2"/>
                  </a:cxn>
                  <a:cxn ang="0">
                    <a:pos x="21" y="2"/>
                  </a:cxn>
                  <a:cxn ang="0">
                    <a:pos x="22" y="0"/>
                  </a:cxn>
                  <a:cxn ang="0">
                    <a:pos x="23" y="0"/>
                  </a:cxn>
                  <a:cxn ang="0">
                    <a:pos x="24" y="1"/>
                  </a:cxn>
                  <a:cxn ang="0">
                    <a:pos x="25" y="1"/>
                  </a:cxn>
                  <a:cxn ang="0">
                    <a:pos x="26" y="1"/>
                  </a:cxn>
                  <a:cxn ang="0">
                    <a:pos x="26" y="1"/>
                  </a:cxn>
                  <a:cxn ang="0">
                    <a:pos x="26" y="1"/>
                  </a:cxn>
                  <a:cxn ang="0">
                    <a:pos x="27" y="1"/>
                  </a:cxn>
                  <a:cxn ang="0">
                    <a:pos x="29" y="0"/>
                  </a:cxn>
                  <a:cxn ang="0">
                    <a:pos x="29" y="0"/>
                  </a:cxn>
                  <a:cxn ang="0">
                    <a:pos x="30" y="0"/>
                  </a:cxn>
                  <a:cxn ang="0">
                    <a:pos x="30" y="0"/>
                  </a:cxn>
                  <a:cxn ang="0">
                    <a:pos x="30" y="0"/>
                  </a:cxn>
                  <a:cxn ang="0">
                    <a:pos x="31" y="1"/>
                  </a:cxn>
                  <a:cxn ang="0">
                    <a:pos x="33" y="2"/>
                  </a:cxn>
                  <a:cxn ang="0">
                    <a:pos x="35" y="0"/>
                  </a:cxn>
                  <a:cxn ang="0">
                    <a:pos x="36" y="1"/>
                  </a:cxn>
                  <a:cxn ang="0">
                    <a:pos x="36" y="2"/>
                  </a:cxn>
                  <a:cxn ang="0">
                    <a:pos x="37" y="1"/>
                  </a:cxn>
                  <a:cxn ang="0">
                    <a:pos x="38" y="2"/>
                  </a:cxn>
                  <a:cxn ang="0">
                    <a:pos x="38" y="1"/>
                  </a:cxn>
                  <a:cxn ang="0">
                    <a:pos x="39" y="1"/>
                  </a:cxn>
                  <a:cxn ang="0">
                    <a:pos x="41" y="1"/>
                  </a:cxn>
                  <a:cxn ang="0">
                    <a:pos x="42" y="1"/>
                  </a:cxn>
                  <a:cxn ang="0">
                    <a:pos x="42" y="0"/>
                  </a:cxn>
                  <a:cxn ang="0">
                    <a:pos x="43" y="1"/>
                  </a:cxn>
                  <a:cxn ang="0">
                    <a:pos x="43" y="1"/>
                  </a:cxn>
                  <a:cxn ang="0">
                    <a:pos x="44" y="1"/>
                  </a:cxn>
                </a:cxnLst>
                <a:rect l="0" t="0" r="r" b="b"/>
                <a:pathLst>
                  <a:path w="44" h="4">
                    <a:moveTo>
                      <a:pt x="0" y="3"/>
                    </a:move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3"/>
                    </a:lnTo>
                    <a:lnTo>
                      <a:pt x="2" y="3"/>
                    </a:lnTo>
                    <a:lnTo>
                      <a:pt x="2" y="4"/>
                    </a:lnTo>
                    <a:lnTo>
                      <a:pt x="2" y="3"/>
                    </a:lnTo>
                    <a:lnTo>
                      <a:pt x="2" y="3"/>
                    </a:lnTo>
                    <a:lnTo>
                      <a:pt x="2" y="3"/>
                    </a:lnTo>
                    <a:lnTo>
                      <a:pt x="2" y="3"/>
                    </a:lnTo>
                    <a:lnTo>
                      <a:pt x="2"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5" y="3"/>
                    </a:lnTo>
                    <a:lnTo>
                      <a:pt x="5" y="3"/>
                    </a:lnTo>
                    <a:lnTo>
                      <a:pt x="5" y="3"/>
                    </a:lnTo>
                    <a:lnTo>
                      <a:pt x="5" y="3"/>
                    </a:lnTo>
                    <a:lnTo>
                      <a:pt x="5" y="2"/>
                    </a:lnTo>
                    <a:lnTo>
                      <a:pt x="5"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8" y="3"/>
                    </a:lnTo>
                    <a:lnTo>
                      <a:pt x="8" y="2"/>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8" y="3"/>
                    </a:lnTo>
                    <a:lnTo>
                      <a:pt x="9" y="3"/>
                    </a:lnTo>
                    <a:lnTo>
                      <a:pt x="9" y="3"/>
                    </a:lnTo>
                    <a:lnTo>
                      <a:pt x="9" y="3"/>
                    </a:lnTo>
                    <a:lnTo>
                      <a:pt x="9" y="3"/>
                    </a:lnTo>
                    <a:lnTo>
                      <a:pt x="9" y="3"/>
                    </a:lnTo>
                    <a:lnTo>
                      <a:pt x="9" y="3"/>
                    </a:lnTo>
                    <a:lnTo>
                      <a:pt x="9" y="3"/>
                    </a:lnTo>
                    <a:lnTo>
                      <a:pt x="9" y="3"/>
                    </a:lnTo>
                    <a:lnTo>
                      <a:pt x="9" y="3"/>
                    </a:lnTo>
                    <a:lnTo>
                      <a:pt x="9" y="3"/>
                    </a:lnTo>
                    <a:lnTo>
                      <a:pt x="9" y="3"/>
                    </a:lnTo>
                    <a:lnTo>
                      <a:pt x="9" y="3"/>
                    </a:lnTo>
                    <a:lnTo>
                      <a:pt x="10" y="3"/>
                    </a:lnTo>
                    <a:lnTo>
                      <a:pt x="10" y="2"/>
                    </a:lnTo>
                    <a:lnTo>
                      <a:pt x="10" y="3"/>
                    </a:lnTo>
                    <a:lnTo>
                      <a:pt x="10" y="2"/>
                    </a:lnTo>
                    <a:lnTo>
                      <a:pt x="10" y="3"/>
                    </a:lnTo>
                    <a:lnTo>
                      <a:pt x="10" y="3"/>
                    </a:lnTo>
                    <a:lnTo>
                      <a:pt x="10" y="2"/>
                    </a:lnTo>
                    <a:lnTo>
                      <a:pt x="10" y="3"/>
                    </a:lnTo>
                    <a:lnTo>
                      <a:pt x="10" y="3"/>
                    </a:lnTo>
                    <a:lnTo>
                      <a:pt x="10" y="2"/>
                    </a:lnTo>
                    <a:lnTo>
                      <a:pt x="10" y="3"/>
                    </a:lnTo>
                    <a:lnTo>
                      <a:pt x="10" y="2"/>
                    </a:lnTo>
                    <a:lnTo>
                      <a:pt x="10" y="3"/>
                    </a:lnTo>
                    <a:lnTo>
                      <a:pt x="10" y="2"/>
                    </a:lnTo>
                    <a:lnTo>
                      <a:pt x="10" y="2"/>
                    </a:lnTo>
                    <a:lnTo>
                      <a:pt x="10" y="1"/>
                    </a:lnTo>
                    <a:lnTo>
                      <a:pt x="10" y="2"/>
                    </a:lnTo>
                    <a:lnTo>
                      <a:pt x="11" y="2"/>
                    </a:lnTo>
                    <a:lnTo>
                      <a:pt x="11" y="3"/>
                    </a:lnTo>
                    <a:lnTo>
                      <a:pt x="11" y="3"/>
                    </a:lnTo>
                    <a:lnTo>
                      <a:pt x="11" y="2"/>
                    </a:lnTo>
                    <a:lnTo>
                      <a:pt x="11" y="3"/>
                    </a:lnTo>
                    <a:lnTo>
                      <a:pt x="11" y="2"/>
                    </a:lnTo>
                    <a:lnTo>
                      <a:pt x="11" y="3"/>
                    </a:lnTo>
                    <a:lnTo>
                      <a:pt x="11" y="2"/>
                    </a:lnTo>
                    <a:lnTo>
                      <a:pt x="11" y="3"/>
                    </a:lnTo>
                    <a:lnTo>
                      <a:pt x="11" y="2"/>
                    </a:lnTo>
                    <a:lnTo>
                      <a:pt x="11" y="3"/>
                    </a:lnTo>
                    <a:lnTo>
                      <a:pt x="11" y="2"/>
                    </a:lnTo>
                    <a:lnTo>
                      <a:pt x="11" y="3"/>
                    </a:lnTo>
                    <a:lnTo>
                      <a:pt x="11" y="2"/>
                    </a:lnTo>
                    <a:lnTo>
                      <a:pt x="11" y="3"/>
                    </a:lnTo>
                    <a:lnTo>
                      <a:pt x="11" y="3"/>
                    </a:lnTo>
                    <a:lnTo>
                      <a:pt x="11" y="2"/>
                    </a:lnTo>
                    <a:lnTo>
                      <a:pt x="11" y="3"/>
                    </a:lnTo>
                    <a:lnTo>
                      <a:pt x="11" y="2"/>
                    </a:lnTo>
                    <a:lnTo>
                      <a:pt x="11" y="3"/>
                    </a:lnTo>
                    <a:lnTo>
                      <a:pt x="11" y="2"/>
                    </a:lnTo>
                    <a:lnTo>
                      <a:pt x="11" y="3"/>
                    </a:lnTo>
                    <a:lnTo>
                      <a:pt x="11" y="2"/>
                    </a:lnTo>
                    <a:lnTo>
                      <a:pt x="11" y="3"/>
                    </a:lnTo>
                    <a:lnTo>
                      <a:pt x="11" y="2"/>
                    </a:lnTo>
                    <a:lnTo>
                      <a:pt x="11" y="3"/>
                    </a:lnTo>
                    <a:lnTo>
                      <a:pt x="12" y="3"/>
                    </a:lnTo>
                    <a:lnTo>
                      <a:pt x="12" y="2"/>
                    </a:lnTo>
                    <a:lnTo>
                      <a:pt x="12" y="2"/>
                    </a:lnTo>
                    <a:lnTo>
                      <a:pt x="12" y="3"/>
                    </a:lnTo>
                    <a:lnTo>
                      <a:pt x="12" y="2"/>
                    </a:lnTo>
                    <a:lnTo>
                      <a:pt x="12" y="3"/>
                    </a:lnTo>
                    <a:lnTo>
                      <a:pt x="12" y="2"/>
                    </a:lnTo>
                    <a:lnTo>
                      <a:pt x="12" y="2"/>
                    </a:lnTo>
                    <a:lnTo>
                      <a:pt x="12" y="1"/>
                    </a:lnTo>
                    <a:lnTo>
                      <a:pt x="12" y="2"/>
                    </a:lnTo>
                    <a:lnTo>
                      <a:pt x="12" y="1"/>
                    </a:lnTo>
                    <a:lnTo>
                      <a:pt x="12" y="2"/>
                    </a:lnTo>
                    <a:lnTo>
                      <a:pt x="12" y="1"/>
                    </a:lnTo>
                    <a:lnTo>
                      <a:pt x="12" y="2"/>
                    </a:lnTo>
                    <a:lnTo>
                      <a:pt x="12" y="1"/>
                    </a:lnTo>
                    <a:lnTo>
                      <a:pt x="12" y="2"/>
                    </a:lnTo>
                    <a:lnTo>
                      <a:pt x="12" y="1"/>
                    </a:lnTo>
                    <a:lnTo>
                      <a:pt x="13" y="1"/>
                    </a:lnTo>
                    <a:lnTo>
                      <a:pt x="13" y="2"/>
                    </a:lnTo>
                    <a:lnTo>
                      <a:pt x="13" y="2"/>
                    </a:lnTo>
                    <a:lnTo>
                      <a:pt x="13" y="1"/>
                    </a:lnTo>
                    <a:lnTo>
                      <a:pt x="13" y="2"/>
                    </a:lnTo>
                    <a:lnTo>
                      <a:pt x="13" y="1"/>
                    </a:lnTo>
                    <a:lnTo>
                      <a:pt x="13" y="2"/>
                    </a:lnTo>
                    <a:lnTo>
                      <a:pt x="13" y="1"/>
                    </a:lnTo>
                    <a:lnTo>
                      <a:pt x="13" y="2"/>
                    </a:lnTo>
                    <a:lnTo>
                      <a:pt x="13" y="1"/>
                    </a:lnTo>
                    <a:lnTo>
                      <a:pt x="13" y="2"/>
                    </a:lnTo>
                    <a:lnTo>
                      <a:pt x="13" y="1"/>
                    </a:lnTo>
                    <a:lnTo>
                      <a:pt x="13" y="2"/>
                    </a:lnTo>
                    <a:lnTo>
                      <a:pt x="13" y="1"/>
                    </a:lnTo>
                    <a:lnTo>
                      <a:pt x="14" y="1"/>
                    </a:lnTo>
                    <a:lnTo>
                      <a:pt x="14" y="2"/>
                    </a:lnTo>
                    <a:lnTo>
                      <a:pt x="14" y="2"/>
                    </a:lnTo>
                    <a:lnTo>
                      <a:pt x="14" y="1"/>
                    </a:lnTo>
                    <a:lnTo>
                      <a:pt x="14" y="2"/>
                    </a:lnTo>
                    <a:lnTo>
                      <a:pt x="14" y="1"/>
                    </a:lnTo>
                    <a:lnTo>
                      <a:pt x="14" y="1"/>
                    </a:lnTo>
                    <a:lnTo>
                      <a:pt x="14" y="2"/>
                    </a:lnTo>
                    <a:lnTo>
                      <a:pt x="14" y="1"/>
                    </a:lnTo>
                    <a:lnTo>
                      <a:pt x="14" y="2"/>
                    </a:lnTo>
                    <a:lnTo>
                      <a:pt x="14" y="1"/>
                    </a:lnTo>
                    <a:lnTo>
                      <a:pt x="14" y="2"/>
                    </a:lnTo>
                    <a:lnTo>
                      <a:pt x="14" y="1"/>
                    </a:lnTo>
                    <a:lnTo>
                      <a:pt x="14" y="2"/>
                    </a:lnTo>
                    <a:lnTo>
                      <a:pt x="14" y="1"/>
                    </a:lnTo>
                    <a:lnTo>
                      <a:pt x="14" y="1"/>
                    </a:lnTo>
                    <a:lnTo>
                      <a:pt x="14" y="2"/>
                    </a:lnTo>
                    <a:lnTo>
                      <a:pt x="14" y="1"/>
                    </a:lnTo>
                    <a:lnTo>
                      <a:pt x="15" y="1"/>
                    </a:lnTo>
                    <a:lnTo>
                      <a:pt x="15" y="2"/>
                    </a:lnTo>
                    <a:lnTo>
                      <a:pt x="15" y="1"/>
                    </a:lnTo>
                    <a:lnTo>
                      <a:pt x="15" y="2"/>
                    </a:lnTo>
                    <a:lnTo>
                      <a:pt x="15" y="2"/>
                    </a:lnTo>
                    <a:lnTo>
                      <a:pt x="15" y="1"/>
                    </a:lnTo>
                    <a:lnTo>
                      <a:pt x="15" y="1"/>
                    </a:lnTo>
                    <a:lnTo>
                      <a:pt x="15" y="2"/>
                    </a:lnTo>
                    <a:lnTo>
                      <a:pt x="15" y="1"/>
                    </a:lnTo>
                    <a:lnTo>
                      <a:pt x="15" y="1"/>
                    </a:lnTo>
                    <a:lnTo>
                      <a:pt x="15" y="2"/>
                    </a:lnTo>
                    <a:lnTo>
                      <a:pt x="15" y="1"/>
                    </a:lnTo>
                    <a:lnTo>
                      <a:pt x="15" y="2"/>
                    </a:lnTo>
                    <a:lnTo>
                      <a:pt x="15" y="1"/>
                    </a:lnTo>
                    <a:lnTo>
                      <a:pt x="15" y="2"/>
                    </a:lnTo>
                    <a:lnTo>
                      <a:pt x="15" y="1"/>
                    </a:lnTo>
                    <a:lnTo>
                      <a:pt x="15" y="1"/>
                    </a:lnTo>
                    <a:lnTo>
                      <a:pt x="16" y="2"/>
                    </a:lnTo>
                    <a:lnTo>
                      <a:pt x="16" y="1"/>
                    </a:lnTo>
                    <a:lnTo>
                      <a:pt x="16" y="1"/>
                    </a:lnTo>
                    <a:lnTo>
                      <a:pt x="16" y="2"/>
                    </a:lnTo>
                    <a:lnTo>
                      <a:pt x="16" y="1"/>
                    </a:lnTo>
                    <a:lnTo>
                      <a:pt x="16" y="2"/>
                    </a:lnTo>
                    <a:lnTo>
                      <a:pt x="16" y="1"/>
                    </a:lnTo>
                    <a:lnTo>
                      <a:pt x="16" y="1"/>
                    </a:lnTo>
                    <a:lnTo>
                      <a:pt x="16" y="2"/>
                    </a:lnTo>
                    <a:lnTo>
                      <a:pt x="16" y="1"/>
                    </a:lnTo>
                    <a:lnTo>
                      <a:pt x="16" y="1"/>
                    </a:lnTo>
                    <a:lnTo>
                      <a:pt x="16" y="2"/>
                    </a:lnTo>
                    <a:lnTo>
                      <a:pt x="16" y="1"/>
                    </a:lnTo>
                    <a:lnTo>
                      <a:pt x="16" y="1"/>
                    </a:lnTo>
                    <a:lnTo>
                      <a:pt x="16" y="2"/>
                    </a:lnTo>
                    <a:lnTo>
                      <a:pt x="16" y="1"/>
                    </a:lnTo>
                    <a:lnTo>
                      <a:pt x="16" y="2"/>
                    </a:lnTo>
                    <a:lnTo>
                      <a:pt x="17" y="1"/>
                    </a:lnTo>
                    <a:lnTo>
                      <a:pt x="17" y="1"/>
                    </a:lnTo>
                    <a:lnTo>
                      <a:pt x="17" y="0"/>
                    </a:lnTo>
                    <a:lnTo>
                      <a:pt x="17" y="1"/>
                    </a:lnTo>
                    <a:lnTo>
                      <a:pt x="17" y="1"/>
                    </a:lnTo>
                    <a:lnTo>
                      <a:pt x="17" y="0"/>
                    </a:lnTo>
                    <a:lnTo>
                      <a:pt x="17" y="1"/>
                    </a:lnTo>
                    <a:lnTo>
                      <a:pt x="17" y="1"/>
                    </a:lnTo>
                    <a:lnTo>
                      <a:pt x="17" y="0"/>
                    </a:lnTo>
                    <a:lnTo>
                      <a:pt x="17" y="1"/>
                    </a:lnTo>
                    <a:lnTo>
                      <a:pt x="18" y="0"/>
                    </a:lnTo>
                    <a:lnTo>
                      <a:pt x="18" y="1"/>
                    </a:lnTo>
                    <a:lnTo>
                      <a:pt x="18" y="1"/>
                    </a:lnTo>
                    <a:lnTo>
                      <a:pt x="18" y="2"/>
                    </a:lnTo>
                    <a:lnTo>
                      <a:pt x="18" y="1"/>
                    </a:lnTo>
                    <a:lnTo>
                      <a:pt x="18" y="1"/>
                    </a:lnTo>
                    <a:lnTo>
                      <a:pt x="18" y="2"/>
                    </a:lnTo>
                    <a:lnTo>
                      <a:pt x="18" y="1"/>
                    </a:lnTo>
                    <a:lnTo>
                      <a:pt x="18" y="1"/>
                    </a:lnTo>
                    <a:lnTo>
                      <a:pt x="18" y="2"/>
                    </a:lnTo>
                    <a:lnTo>
                      <a:pt x="18" y="1"/>
                    </a:lnTo>
                    <a:lnTo>
                      <a:pt x="18" y="2"/>
                    </a:lnTo>
                    <a:lnTo>
                      <a:pt x="18" y="1"/>
                    </a:lnTo>
                    <a:lnTo>
                      <a:pt x="19" y="1"/>
                    </a:lnTo>
                    <a:lnTo>
                      <a:pt x="19" y="2"/>
                    </a:lnTo>
                    <a:lnTo>
                      <a:pt x="19" y="1"/>
                    </a:lnTo>
                    <a:lnTo>
                      <a:pt x="19" y="2"/>
                    </a:lnTo>
                    <a:lnTo>
                      <a:pt x="19" y="1"/>
                    </a:lnTo>
                    <a:lnTo>
                      <a:pt x="19" y="1"/>
                    </a:lnTo>
                    <a:lnTo>
                      <a:pt x="19" y="0"/>
                    </a:lnTo>
                    <a:lnTo>
                      <a:pt x="19" y="1"/>
                    </a:lnTo>
                    <a:lnTo>
                      <a:pt x="19" y="0"/>
                    </a:lnTo>
                    <a:lnTo>
                      <a:pt x="19" y="1"/>
                    </a:lnTo>
                    <a:lnTo>
                      <a:pt x="19" y="1"/>
                    </a:lnTo>
                    <a:lnTo>
                      <a:pt x="19" y="0"/>
                    </a:lnTo>
                    <a:lnTo>
                      <a:pt x="19" y="1"/>
                    </a:lnTo>
                    <a:lnTo>
                      <a:pt x="19" y="0"/>
                    </a:lnTo>
                    <a:lnTo>
                      <a:pt x="19" y="1"/>
                    </a:lnTo>
                    <a:lnTo>
                      <a:pt x="19" y="0"/>
                    </a:lnTo>
                    <a:lnTo>
                      <a:pt x="19" y="1"/>
                    </a:lnTo>
                    <a:lnTo>
                      <a:pt x="19" y="0"/>
                    </a:lnTo>
                    <a:lnTo>
                      <a:pt x="20" y="1"/>
                    </a:lnTo>
                    <a:lnTo>
                      <a:pt x="20" y="1"/>
                    </a:lnTo>
                    <a:lnTo>
                      <a:pt x="20" y="2"/>
                    </a:lnTo>
                    <a:lnTo>
                      <a:pt x="20" y="1"/>
                    </a:lnTo>
                    <a:lnTo>
                      <a:pt x="20" y="2"/>
                    </a:lnTo>
                    <a:lnTo>
                      <a:pt x="20" y="1"/>
                    </a:lnTo>
                    <a:lnTo>
                      <a:pt x="21" y="2"/>
                    </a:lnTo>
                    <a:lnTo>
                      <a:pt x="21" y="1"/>
                    </a:lnTo>
                    <a:lnTo>
                      <a:pt x="21" y="2"/>
                    </a:lnTo>
                    <a:lnTo>
                      <a:pt x="21" y="1"/>
                    </a:lnTo>
                    <a:lnTo>
                      <a:pt x="21" y="2"/>
                    </a:lnTo>
                    <a:lnTo>
                      <a:pt x="21" y="2"/>
                    </a:lnTo>
                    <a:lnTo>
                      <a:pt x="21" y="1"/>
                    </a:lnTo>
                    <a:lnTo>
                      <a:pt x="21" y="2"/>
                    </a:lnTo>
                    <a:lnTo>
                      <a:pt x="21" y="1"/>
                    </a:lnTo>
                    <a:lnTo>
                      <a:pt x="21" y="2"/>
                    </a:lnTo>
                    <a:lnTo>
                      <a:pt x="21" y="1"/>
                    </a:lnTo>
                    <a:lnTo>
                      <a:pt x="21" y="2"/>
                    </a:lnTo>
                    <a:lnTo>
                      <a:pt x="21" y="1"/>
                    </a:lnTo>
                    <a:lnTo>
                      <a:pt x="21" y="2"/>
                    </a:lnTo>
                    <a:lnTo>
                      <a:pt x="21" y="2"/>
                    </a:lnTo>
                    <a:lnTo>
                      <a:pt x="21" y="1"/>
                    </a:lnTo>
                    <a:lnTo>
                      <a:pt x="21" y="2"/>
                    </a:lnTo>
                    <a:lnTo>
                      <a:pt x="21" y="1"/>
                    </a:lnTo>
                    <a:lnTo>
                      <a:pt x="21" y="2"/>
                    </a:lnTo>
                    <a:lnTo>
                      <a:pt x="21" y="2"/>
                    </a:lnTo>
                    <a:lnTo>
                      <a:pt x="21" y="1"/>
                    </a:lnTo>
                    <a:lnTo>
                      <a:pt x="21" y="2"/>
                    </a:lnTo>
                    <a:lnTo>
                      <a:pt x="21" y="1"/>
                    </a:lnTo>
                    <a:lnTo>
                      <a:pt x="21" y="2"/>
                    </a:lnTo>
                    <a:lnTo>
                      <a:pt x="21" y="1"/>
                    </a:lnTo>
                    <a:lnTo>
                      <a:pt x="21" y="2"/>
                    </a:lnTo>
                    <a:lnTo>
                      <a:pt x="21" y="1"/>
                    </a:lnTo>
                    <a:lnTo>
                      <a:pt x="22" y="2"/>
                    </a:lnTo>
                    <a:lnTo>
                      <a:pt x="22" y="1"/>
                    </a:lnTo>
                    <a:lnTo>
                      <a:pt x="22" y="1"/>
                    </a:lnTo>
                    <a:lnTo>
                      <a:pt x="22" y="2"/>
                    </a:lnTo>
                    <a:lnTo>
                      <a:pt x="22" y="1"/>
                    </a:lnTo>
                    <a:lnTo>
                      <a:pt x="22" y="2"/>
                    </a:lnTo>
                    <a:lnTo>
                      <a:pt x="22" y="0"/>
                    </a:lnTo>
                    <a:lnTo>
                      <a:pt x="22" y="1"/>
                    </a:lnTo>
                    <a:lnTo>
                      <a:pt x="22" y="1"/>
                    </a:lnTo>
                    <a:lnTo>
                      <a:pt x="22" y="0"/>
                    </a:lnTo>
                    <a:lnTo>
                      <a:pt x="22" y="1"/>
                    </a:lnTo>
                    <a:lnTo>
                      <a:pt x="23" y="1"/>
                    </a:lnTo>
                    <a:lnTo>
                      <a:pt x="23" y="0"/>
                    </a:lnTo>
                    <a:lnTo>
                      <a:pt x="23" y="1"/>
                    </a:lnTo>
                    <a:lnTo>
                      <a:pt x="23" y="0"/>
                    </a:lnTo>
                    <a:lnTo>
                      <a:pt x="23" y="1"/>
                    </a:lnTo>
                    <a:lnTo>
                      <a:pt x="23" y="0"/>
                    </a:lnTo>
                    <a:lnTo>
                      <a:pt x="23" y="1"/>
                    </a:lnTo>
                    <a:lnTo>
                      <a:pt x="23" y="0"/>
                    </a:lnTo>
                    <a:lnTo>
                      <a:pt x="23" y="1"/>
                    </a:lnTo>
                    <a:lnTo>
                      <a:pt x="24" y="1"/>
                    </a:lnTo>
                    <a:lnTo>
                      <a:pt x="24" y="0"/>
                    </a:lnTo>
                    <a:lnTo>
                      <a:pt x="24" y="1"/>
                    </a:lnTo>
                    <a:lnTo>
                      <a:pt x="24" y="0"/>
                    </a:lnTo>
                    <a:lnTo>
                      <a:pt x="24" y="1"/>
                    </a:lnTo>
                    <a:lnTo>
                      <a:pt x="24" y="0"/>
                    </a:lnTo>
                    <a:lnTo>
                      <a:pt x="24" y="1"/>
                    </a:lnTo>
                    <a:lnTo>
                      <a:pt x="25" y="1"/>
                    </a:lnTo>
                    <a:lnTo>
                      <a:pt x="25" y="0"/>
                    </a:lnTo>
                    <a:lnTo>
                      <a:pt x="25" y="1"/>
                    </a:lnTo>
                    <a:lnTo>
                      <a:pt x="25" y="0"/>
                    </a:lnTo>
                    <a:lnTo>
                      <a:pt x="25" y="1"/>
                    </a:lnTo>
                    <a:lnTo>
                      <a:pt x="25" y="0"/>
                    </a:lnTo>
                    <a:lnTo>
                      <a:pt x="25" y="2"/>
                    </a:lnTo>
                    <a:moveTo>
                      <a:pt x="25" y="2"/>
                    </a:moveTo>
                    <a:lnTo>
                      <a:pt x="25" y="1"/>
                    </a:lnTo>
                    <a:lnTo>
                      <a:pt x="25" y="1"/>
                    </a:lnTo>
                    <a:lnTo>
                      <a:pt x="25" y="2"/>
                    </a:lnTo>
                    <a:lnTo>
                      <a:pt x="25" y="1"/>
                    </a:lnTo>
                    <a:lnTo>
                      <a:pt x="25" y="2"/>
                    </a:lnTo>
                    <a:lnTo>
                      <a:pt x="25" y="1"/>
                    </a:lnTo>
                    <a:lnTo>
                      <a:pt x="26" y="1"/>
                    </a:lnTo>
                    <a:lnTo>
                      <a:pt x="26" y="2"/>
                    </a:lnTo>
                    <a:lnTo>
                      <a:pt x="26" y="1"/>
                    </a:lnTo>
                    <a:lnTo>
                      <a:pt x="26" y="2"/>
                    </a:lnTo>
                    <a:moveTo>
                      <a:pt x="26" y="2"/>
                    </a:moveTo>
                    <a:lnTo>
                      <a:pt x="26" y="1"/>
                    </a:lnTo>
                    <a:lnTo>
                      <a:pt x="26" y="2"/>
                    </a:lnTo>
                    <a:lnTo>
                      <a:pt x="26" y="1"/>
                    </a:lnTo>
                    <a:lnTo>
                      <a:pt x="26" y="2"/>
                    </a:lnTo>
                    <a:lnTo>
                      <a:pt x="26" y="1"/>
                    </a:lnTo>
                    <a:lnTo>
                      <a:pt x="26" y="1"/>
                    </a:lnTo>
                    <a:lnTo>
                      <a:pt x="26" y="2"/>
                    </a:lnTo>
                    <a:lnTo>
                      <a:pt x="26" y="1"/>
                    </a:lnTo>
                    <a:lnTo>
                      <a:pt x="26" y="2"/>
                    </a:lnTo>
                    <a:lnTo>
                      <a:pt x="26" y="1"/>
                    </a:lnTo>
                    <a:lnTo>
                      <a:pt x="26" y="1"/>
                    </a:lnTo>
                    <a:lnTo>
                      <a:pt x="26" y="2"/>
                    </a:lnTo>
                    <a:lnTo>
                      <a:pt x="26" y="1"/>
                    </a:lnTo>
                    <a:lnTo>
                      <a:pt x="26" y="2"/>
                    </a:lnTo>
                    <a:moveTo>
                      <a:pt x="26" y="2"/>
                    </a:moveTo>
                    <a:lnTo>
                      <a:pt x="26" y="1"/>
                    </a:lnTo>
                    <a:lnTo>
                      <a:pt x="26" y="2"/>
                    </a:lnTo>
                    <a:moveTo>
                      <a:pt x="26" y="2"/>
                    </a:moveTo>
                    <a:lnTo>
                      <a:pt x="26" y="1"/>
                    </a:lnTo>
                    <a:lnTo>
                      <a:pt x="26" y="2"/>
                    </a:lnTo>
                    <a:lnTo>
                      <a:pt x="26" y="1"/>
                    </a:lnTo>
                    <a:lnTo>
                      <a:pt x="27" y="1"/>
                    </a:lnTo>
                    <a:lnTo>
                      <a:pt x="27" y="2"/>
                    </a:lnTo>
                    <a:moveTo>
                      <a:pt x="27" y="2"/>
                    </a:moveTo>
                    <a:lnTo>
                      <a:pt x="27" y="1"/>
                    </a:lnTo>
                    <a:lnTo>
                      <a:pt x="27" y="1"/>
                    </a:lnTo>
                    <a:lnTo>
                      <a:pt x="27" y="0"/>
                    </a:lnTo>
                    <a:lnTo>
                      <a:pt x="27" y="1"/>
                    </a:lnTo>
                    <a:lnTo>
                      <a:pt x="27" y="1"/>
                    </a:lnTo>
                    <a:lnTo>
                      <a:pt x="27" y="0"/>
                    </a:lnTo>
                    <a:lnTo>
                      <a:pt x="27" y="1"/>
                    </a:lnTo>
                    <a:lnTo>
                      <a:pt x="27" y="1"/>
                    </a:lnTo>
                    <a:lnTo>
                      <a:pt x="27" y="0"/>
                    </a:lnTo>
                    <a:lnTo>
                      <a:pt x="27" y="1"/>
                    </a:lnTo>
                    <a:lnTo>
                      <a:pt x="27" y="0"/>
                    </a:lnTo>
                    <a:lnTo>
                      <a:pt x="28" y="1"/>
                    </a:lnTo>
                    <a:lnTo>
                      <a:pt x="28" y="1"/>
                    </a:lnTo>
                    <a:lnTo>
                      <a:pt x="28" y="0"/>
                    </a:lnTo>
                    <a:lnTo>
                      <a:pt x="28" y="1"/>
                    </a:lnTo>
                    <a:lnTo>
                      <a:pt x="29" y="1"/>
                    </a:lnTo>
                    <a:lnTo>
                      <a:pt x="29" y="0"/>
                    </a:lnTo>
                    <a:lnTo>
                      <a:pt x="29" y="1"/>
                    </a:lnTo>
                    <a:lnTo>
                      <a:pt x="29" y="1"/>
                    </a:lnTo>
                    <a:lnTo>
                      <a:pt x="29" y="0"/>
                    </a:lnTo>
                    <a:lnTo>
                      <a:pt x="29" y="1"/>
                    </a:lnTo>
                    <a:lnTo>
                      <a:pt x="29" y="0"/>
                    </a:lnTo>
                    <a:lnTo>
                      <a:pt x="29" y="1"/>
                    </a:lnTo>
                    <a:lnTo>
                      <a:pt x="29" y="1"/>
                    </a:lnTo>
                    <a:lnTo>
                      <a:pt x="29" y="0"/>
                    </a:lnTo>
                    <a:lnTo>
                      <a:pt x="29" y="1"/>
                    </a:lnTo>
                    <a:lnTo>
                      <a:pt x="29" y="0"/>
                    </a:lnTo>
                    <a:lnTo>
                      <a:pt x="29" y="1"/>
                    </a:lnTo>
                    <a:lnTo>
                      <a:pt x="29" y="0"/>
                    </a:lnTo>
                    <a:lnTo>
                      <a:pt x="29" y="2"/>
                    </a:lnTo>
                    <a:lnTo>
                      <a:pt x="29" y="1"/>
                    </a:lnTo>
                    <a:lnTo>
                      <a:pt x="29" y="2"/>
                    </a:lnTo>
                    <a:lnTo>
                      <a:pt x="29" y="0"/>
                    </a:lnTo>
                    <a:lnTo>
                      <a:pt x="29" y="1"/>
                    </a:lnTo>
                    <a:lnTo>
                      <a:pt x="30" y="0"/>
                    </a:lnTo>
                    <a:lnTo>
                      <a:pt x="30" y="1"/>
                    </a:lnTo>
                    <a:lnTo>
                      <a:pt x="30" y="0"/>
                    </a:lnTo>
                    <a:lnTo>
                      <a:pt x="30" y="1"/>
                    </a:lnTo>
                    <a:lnTo>
                      <a:pt x="30" y="0"/>
                    </a:lnTo>
                    <a:lnTo>
                      <a:pt x="30" y="1"/>
                    </a:lnTo>
                    <a:lnTo>
                      <a:pt x="30" y="0"/>
                    </a:lnTo>
                    <a:lnTo>
                      <a:pt x="30" y="0"/>
                    </a:lnTo>
                    <a:lnTo>
                      <a:pt x="30" y="1"/>
                    </a:lnTo>
                    <a:lnTo>
                      <a:pt x="30" y="0"/>
                    </a:lnTo>
                    <a:lnTo>
                      <a:pt x="30" y="0"/>
                    </a:lnTo>
                    <a:lnTo>
                      <a:pt x="30" y="1"/>
                    </a:lnTo>
                    <a:lnTo>
                      <a:pt x="30" y="0"/>
                    </a:lnTo>
                    <a:lnTo>
                      <a:pt x="30" y="1"/>
                    </a:lnTo>
                    <a:lnTo>
                      <a:pt x="30" y="0"/>
                    </a:lnTo>
                    <a:lnTo>
                      <a:pt x="30" y="1"/>
                    </a:lnTo>
                    <a:lnTo>
                      <a:pt x="30" y="1"/>
                    </a:lnTo>
                    <a:lnTo>
                      <a:pt x="30" y="0"/>
                    </a:lnTo>
                    <a:lnTo>
                      <a:pt x="30" y="1"/>
                    </a:lnTo>
                    <a:lnTo>
                      <a:pt x="30" y="0"/>
                    </a:lnTo>
                    <a:lnTo>
                      <a:pt x="30" y="1"/>
                    </a:lnTo>
                    <a:lnTo>
                      <a:pt x="30" y="1"/>
                    </a:lnTo>
                    <a:lnTo>
                      <a:pt x="30" y="0"/>
                    </a:lnTo>
                    <a:lnTo>
                      <a:pt x="30" y="1"/>
                    </a:lnTo>
                    <a:lnTo>
                      <a:pt x="30" y="0"/>
                    </a:lnTo>
                    <a:lnTo>
                      <a:pt x="30" y="1"/>
                    </a:lnTo>
                    <a:lnTo>
                      <a:pt x="31" y="0"/>
                    </a:lnTo>
                    <a:lnTo>
                      <a:pt x="31" y="1"/>
                    </a:lnTo>
                    <a:lnTo>
                      <a:pt x="31" y="0"/>
                    </a:lnTo>
                    <a:lnTo>
                      <a:pt x="31" y="1"/>
                    </a:lnTo>
                    <a:lnTo>
                      <a:pt x="31" y="1"/>
                    </a:lnTo>
                    <a:lnTo>
                      <a:pt x="31" y="0"/>
                    </a:lnTo>
                    <a:lnTo>
                      <a:pt x="31" y="1"/>
                    </a:lnTo>
                    <a:lnTo>
                      <a:pt x="31" y="0"/>
                    </a:lnTo>
                    <a:lnTo>
                      <a:pt x="31" y="1"/>
                    </a:lnTo>
                    <a:lnTo>
                      <a:pt x="31" y="0"/>
                    </a:lnTo>
                    <a:lnTo>
                      <a:pt x="31" y="0"/>
                    </a:lnTo>
                    <a:lnTo>
                      <a:pt x="31" y="1"/>
                    </a:lnTo>
                    <a:lnTo>
                      <a:pt x="32" y="1"/>
                    </a:lnTo>
                    <a:lnTo>
                      <a:pt x="32" y="0"/>
                    </a:lnTo>
                    <a:lnTo>
                      <a:pt x="32" y="1"/>
                    </a:lnTo>
                    <a:lnTo>
                      <a:pt x="33" y="1"/>
                    </a:lnTo>
                    <a:lnTo>
                      <a:pt x="33" y="2"/>
                    </a:lnTo>
                    <a:lnTo>
                      <a:pt x="33" y="1"/>
                    </a:lnTo>
                    <a:lnTo>
                      <a:pt x="34" y="1"/>
                    </a:lnTo>
                    <a:lnTo>
                      <a:pt x="34" y="0"/>
                    </a:lnTo>
                    <a:lnTo>
                      <a:pt x="34" y="1"/>
                    </a:lnTo>
                    <a:lnTo>
                      <a:pt x="34" y="0"/>
                    </a:lnTo>
                    <a:lnTo>
                      <a:pt x="35" y="1"/>
                    </a:lnTo>
                    <a:lnTo>
                      <a:pt x="35" y="1"/>
                    </a:lnTo>
                    <a:lnTo>
                      <a:pt x="35" y="0"/>
                    </a:lnTo>
                    <a:lnTo>
                      <a:pt x="35" y="1"/>
                    </a:lnTo>
                    <a:lnTo>
                      <a:pt x="35" y="0"/>
                    </a:lnTo>
                    <a:lnTo>
                      <a:pt x="35" y="1"/>
                    </a:lnTo>
                    <a:lnTo>
                      <a:pt x="35" y="1"/>
                    </a:lnTo>
                    <a:lnTo>
                      <a:pt x="35" y="0"/>
                    </a:lnTo>
                    <a:lnTo>
                      <a:pt x="35" y="1"/>
                    </a:lnTo>
                    <a:lnTo>
                      <a:pt x="35" y="1"/>
                    </a:lnTo>
                    <a:lnTo>
                      <a:pt x="35" y="0"/>
                    </a:lnTo>
                    <a:lnTo>
                      <a:pt x="35" y="1"/>
                    </a:lnTo>
                    <a:lnTo>
                      <a:pt x="36" y="1"/>
                    </a:lnTo>
                    <a:lnTo>
                      <a:pt x="36" y="2"/>
                    </a:lnTo>
                    <a:lnTo>
                      <a:pt x="36" y="1"/>
                    </a:lnTo>
                    <a:lnTo>
                      <a:pt x="36" y="1"/>
                    </a:lnTo>
                    <a:lnTo>
                      <a:pt x="36" y="2"/>
                    </a:lnTo>
                    <a:lnTo>
                      <a:pt x="36" y="1"/>
                    </a:lnTo>
                    <a:lnTo>
                      <a:pt x="36" y="1"/>
                    </a:lnTo>
                    <a:lnTo>
                      <a:pt x="36" y="2"/>
                    </a:lnTo>
                    <a:lnTo>
                      <a:pt x="36" y="1"/>
                    </a:lnTo>
                    <a:lnTo>
                      <a:pt x="36" y="1"/>
                    </a:lnTo>
                    <a:lnTo>
                      <a:pt x="36" y="2"/>
                    </a:lnTo>
                    <a:lnTo>
                      <a:pt x="36" y="1"/>
                    </a:lnTo>
                    <a:lnTo>
                      <a:pt x="36" y="2"/>
                    </a:lnTo>
                    <a:lnTo>
                      <a:pt x="36" y="1"/>
                    </a:lnTo>
                    <a:lnTo>
                      <a:pt x="36" y="2"/>
                    </a:lnTo>
                    <a:lnTo>
                      <a:pt x="36" y="1"/>
                    </a:lnTo>
                    <a:lnTo>
                      <a:pt x="36" y="2"/>
                    </a:lnTo>
                    <a:lnTo>
                      <a:pt x="36" y="2"/>
                    </a:lnTo>
                    <a:lnTo>
                      <a:pt x="36" y="1"/>
                    </a:lnTo>
                    <a:lnTo>
                      <a:pt x="36" y="2"/>
                    </a:lnTo>
                    <a:lnTo>
                      <a:pt x="36" y="1"/>
                    </a:lnTo>
                    <a:lnTo>
                      <a:pt x="37" y="2"/>
                    </a:lnTo>
                    <a:lnTo>
                      <a:pt x="37" y="1"/>
                    </a:lnTo>
                    <a:lnTo>
                      <a:pt x="37" y="1"/>
                    </a:lnTo>
                    <a:lnTo>
                      <a:pt x="37" y="2"/>
                    </a:lnTo>
                    <a:lnTo>
                      <a:pt x="37" y="1"/>
                    </a:lnTo>
                    <a:lnTo>
                      <a:pt x="38" y="1"/>
                    </a:lnTo>
                    <a:lnTo>
                      <a:pt x="38" y="2"/>
                    </a:lnTo>
                    <a:lnTo>
                      <a:pt x="38" y="1"/>
                    </a:lnTo>
                    <a:lnTo>
                      <a:pt x="38" y="2"/>
                    </a:lnTo>
                    <a:lnTo>
                      <a:pt x="38" y="1"/>
                    </a:lnTo>
                    <a:lnTo>
                      <a:pt x="38" y="2"/>
                    </a:lnTo>
                    <a:lnTo>
                      <a:pt x="38" y="2"/>
                    </a:lnTo>
                    <a:lnTo>
                      <a:pt x="38" y="1"/>
                    </a:lnTo>
                    <a:lnTo>
                      <a:pt x="38" y="2"/>
                    </a:lnTo>
                    <a:lnTo>
                      <a:pt x="38" y="2"/>
                    </a:lnTo>
                    <a:lnTo>
                      <a:pt x="38" y="1"/>
                    </a:lnTo>
                    <a:lnTo>
                      <a:pt x="38" y="2"/>
                    </a:lnTo>
                    <a:lnTo>
                      <a:pt x="38" y="2"/>
                    </a:lnTo>
                    <a:lnTo>
                      <a:pt x="38" y="1"/>
                    </a:lnTo>
                    <a:lnTo>
                      <a:pt x="38" y="2"/>
                    </a:lnTo>
                    <a:lnTo>
                      <a:pt x="38" y="2"/>
                    </a:lnTo>
                    <a:lnTo>
                      <a:pt x="38" y="1"/>
                    </a:lnTo>
                    <a:lnTo>
                      <a:pt x="38" y="2"/>
                    </a:lnTo>
                    <a:lnTo>
                      <a:pt x="39" y="2"/>
                    </a:lnTo>
                    <a:lnTo>
                      <a:pt x="39" y="1"/>
                    </a:lnTo>
                    <a:lnTo>
                      <a:pt x="39" y="2"/>
                    </a:lnTo>
                    <a:lnTo>
                      <a:pt x="39" y="1"/>
                    </a:lnTo>
                    <a:lnTo>
                      <a:pt x="39" y="2"/>
                    </a:lnTo>
                    <a:lnTo>
                      <a:pt x="39" y="1"/>
                    </a:lnTo>
                    <a:lnTo>
                      <a:pt x="39" y="1"/>
                    </a:lnTo>
                    <a:lnTo>
                      <a:pt x="39" y="2"/>
                    </a:lnTo>
                    <a:lnTo>
                      <a:pt x="39" y="1"/>
                    </a:lnTo>
                    <a:lnTo>
                      <a:pt x="39" y="1"/>
                    </a:lnTo>
                    <a:lnTo>
                      <a:pt x="39" y="2"/>
                    </a:lnTo>
                    <a:lnTo>
                      <a:pt x="39" y="1"/>
                    </a:lnTo>
                    <a:lnTo>
                      <a:pt x="40" y="1"/>
                    </a:lnTo>
                    <a:lnTo>
                      <a:pt x="40" y="0"/>
                    </a:lnTo>
                    <a:lnTo>
                      <a:pt x="40" y="1"/>
                    </a:lnTo>
                    <a:lnTo>
                      <a:pt x="40" y="1"/>
                    </a:lnTo>
                    <a:lnTo>
                      <a:pt x="40" y="2"/>
                    </a:lnTo>
                    <a:lnTo>
                      <a:pt x="40" y="1"/>
                    </a:lnTo>
                    <a:lnTo>
                      <a:pt x="41" y="1"/>
                    </a:lnTo>
                    <a:lnTo>
                      <a:pt x="41" y="2"/>
                    </a:lnTo>
                    <a:lnTo>
                      <a:pt x="41" y="1"/>
                    </a:lnTo>
                    <a:lnTo>
                      <a:pt x="41" y="1"/>
                    </a:lnTo>
                    <a:lnTo>
                      <a:pt x="41" y="0"/>
                    </a:lnTo>
                    <a:lnTo>
                      <a:pt x="41" y="1"/>
                    </a:lnTo>
                    <a:lnTo>
                      <a:pt x="41" y="0"/>
                    </a:lnTo>
                    <a:lnTo>
                      <a:pt x="41" y="1"/>
                    </a:lnTo>
                    <a:lnTo>
                      <a:pt x="41" y="0"/>
                    </a:lnTo>
                    <a:lnTo>
                      <a:pt x="41" y="1"/>
                    </a:lnTo>
                    <a:lnTo>
                      <a:pt x="42" y="1"/>
                    </a:lnTo>
                    <a:lnTo>
                      <a:pt x="42" y="0"/>
                    </a:lnTo>
                    <a:lnTo>
                      <a:pt x="42" y="0"/>
                    </a:lnTo>
                    <a:lnTo>
                      <a:pt x="42" y="1"/>
                    </a:lnTo>
                    <a:lnTo>
                      <a:pt x="42" y="1"/>
                    </a:lnTo>
                    <a:lnTo>
                      <a:pt x="42" y="0"/>
                    </a:lnTo>
                    <a:lnTo>
                      <a:pt x="42" y="0"/>
                    </a:lnTo>
                    <a:lnTo>
                      <a:pt x="42" y="1"/>
                    </a:lnTo>
                    <a:lnTo>
                      <a:pt x="42" y="1"/>
                    </a:lnTo>
                    <a:lnTo>
                      <a:pt x="42" y="0"/>
                    </a:lnTo>
                    <a:lnTo>
                      <a:pt x="42" y="0"/>
                    </a:lnTo>
                    <a:lnTo>
                      <a:pt x="42" y="1"/>
                    </a:lnTo>
                    <a:lnTo>
                      <a:pt x="43" y="0"/>
                    </a:lnTo>
                    <a:lnTo>
                      <a:pt x="43" y="0"/>
                    </a:lnTo>
                    <a:lnTo>
                      <a:pt x="43" y="1"/>
                    </a:lnTo>
                    <a:lnTo>
                      <a:pt x="43" y="0"/>
                    </a:lnTo>
                    <a:lnTo>
                      <a:pt x="43" y="1"/>
                    </a:lnTo>
                    <a:lnTo>
                      <a:pt x="43" y="0"/>
                    </a:lnTo>
                    <a:lnTo>
                      <a:pt x="43" y="1"/>
                    </a:lnTo>
                    <a:lnTo>
                      <a:pt x="43" y="0"/>
                    </a:lnTo>
                    <a:lnTo>
                      <a:pt x="43" y="1"/>
                    </a:lnTo>
                    <a:lnTo>
                      <a:pt x="43" y="1"/>
                    </a:lnTo>
                    <a:lnTo>
                      <a:pt x="43" y="0"/>
                    </a:lnTo>
                    <a:lnTo>
                      <a:pt x="43" y="1"/>
                    </a:lnTo>
                    <a:lnTo>
                      <a:pt x="43" y="0"/>
                    </a:lnTo>
                    <a:lnTo>
                      <a:pt x="43" y="1"/>
                    </a:lnTo>
                    <a:lnTo>
                      <a:pt x="43" y="0"/>
                    </a:lnTo>
                    <a:lnTo>
                      <a:pt x="43" y="0"/>
                    </a:lnTo>
                    <a:lnTo>
                      <a:pt x="43" y="1"/>
                    </a:lnTo>
                    <a:lnTo>
                      <a:pt x="43" y="0"/>
                    </a:lnTo>
                    <a:lnTo>
                      <a:pt x="43" y="1"/>
                    </a:lnTo>
                    <a:lnTo>
                      <a:pt x="43" y="0"/>
                    </a:lnTo>
                    <a:lnTo>
                      <a:pt x="43" y="1"/>
                    </a:lnTo>
                    <a:lnTo>
                      <a:pt x="44" y="1"/>
                    </a:lnTo>
                    <a:lnTo>
                      <a:pt x="44" y="0"/>
                    </a:lnTo>
                    <a:lnTo>
                      <a:pt x="44" y="1"/>
                    </a:lnTo>
                    <a:lnTo>
                      <a:pt x="44" y="0"/>
                    </a:lnTo>
                    <a:lnTo>
                      <a:pt x="44" y="1"/>
                    </a:lnTo>
                    <a:lnTo>
                      <a:pt x="44" y="0"/>
                    </a:lnTo>
                    <a:lnTo>
                      <a:pt x="44" y="0"/>
                    </a:lnTo>
                    <a:lnTo>
                      <a:pt x="44" y="1"/>
                    </a:lnTo>
                    <a:lnTo>
                      <a:pt x="44" y="0"/>
                    </a:lnTo>
                    <a:lnTo>
                      <a:pt x="44" y="1"/>
                    </a:lnTo>
                  </a:path>
                </a:pathLst>
              </a:custGeom>
              <a:noFill/>
              <a:ln w="0">
                <a:solidFill>
                  <a:srgbClr val="FFFF66"/>
                </a:solidFill>
                <a:prstDash val="solid"/>
                <a:round/>
                <a:headEnd/>
                <a:tailEnd/>
              </a:ln>
            </p:spPr>
            <p:txBody>
              <a:bodyPr/>
              <a:lstStyle/>
              <a:p>
                <a:endParaRPr lang="en-GB"/>
              </a:p>
            </p:txBody>
          </p:sp>
          <p:sp>
            <p:nvSpPr>
              <p:cNvPr id="214070" name="Freeform 54"/>
              <p:cNvSpPr>
                <a:spLocks/>
              </p:cNvSpPr>
              <p:nvPr/>
            </p:nvSpPr>
            <p:spPr bwMode="auto">
              <a:xfrm>
                <a:off x="946" y="1991"/>
                <a:ext cx="248" cy="36"/>
              </a:xfrm>
              <a:custGeom>
                <a:avLst/>
                <a:gdLst/>
                <a:ahLst/>
                <a:cxnLst>
                  <a:cxn ang="0">
                    <a:pos x="0" y="3"/>
                  </a:cxn>
                  <a:cxn ang="0">
                    <a:pos x="1" y="4"/>
                  </a:cxn>
                  <a:cxn ang="0">
                    <a:pos x="1" y="3"/>
                  </a:cxn>
                  <a:cxn ang="0">
                    <a:pos x="2" y="4"/>
                  </a:cxn>
                  <a:cxn ang="0">
                    <a:pos x="2" y="4"/>
                  </a:cxn>
                  <a:cxn ang="0">
                    <a:pos x="3" y="3"/>
                  </a:cxn>
                  <a:cxn ang="0">
                    <a:pos x="4" y="3"/>
                  </a:cxn>
                  <a:cxn ang="0">
                    <a:pos x="4" y="3"/>
                  </a:cxn>
                  <a:cxn ang="0">
                    <a:pos x="4" y="3"/>
                  </a:cxn>
                  <a:cxn ang="0">
                    <a:pos x="5" y="3"/>
                  </a:cxn>
                  <a:cxn ang="0">
                    <a:pos x="6" y="3"/>
                  </a:cxn>
                  <a:cxn ang="0">
                    <a:pos x="7" y="3"/>
                  </a:cxn>
                  <a:cxn ang="0">
                    <a:pos x="8" y="2"/>
                  </a:cxn>
                  <a:cxn ang="0">
                    <a:pos x="8" y="3"/>
                  </a:cxn>
                  <a:cxn ang="0">
                    <a:pos x="9" y="3"/>
                  </a:cxn>
                  <a:cxn ang="0">
                    <a:pos x="10" y="2"/>
                  </a:cxn>
                  <a:cxn ang="0">
                    <a:pos x="10" y="3"/>
                  </a:cxn>
                  <a:cxn ang="0">
                    <a:pos x="11" y="3"/>
                  </a:cxn>
                  <a:cxn ang="0">
                    <a:pos x="11" y="3"/>
                  </a:cxn>
                  <a:cxn ang="0">
                    <a:pos x="11" y="2"/>
                  </a:cxn>
                  <a:cxn ang="0">
                    <a:pos x="12" y="1"/>
                  </a:cxn>
                  <a:cxn ang="0">
                    <a:pos x="13" y="2"/>
                  </a:cxn>
                  <a:cxn ang="0">
                    <a:pos x="13" y="2"/>
                  </a:cxn>
                  <a:cxn ang="0">
                    <a:pos x="14" y="3"/>
                  </a:cxn>
                  <a:cxn ang="0">
                    <a:pos x="14" y="3"/>
                  </a:cxn>
                  <a:cxn ang="0">
                    <a:pos x="14" y="3"/>
                  </a:cxn>
                  <a:cxn ang="0">
                    <a:pos x="15" y="3"/>
                  </a:cxn>
                  <a:cxn ang="0">
                    <a:pos x="15" y="3"/>
                  </a:cxn>
                  <a:cxn ang="0">
                    <a:pos x="16" y="1"/>
                  </a:cxn>
                  <a:cxn ang="0">
                    <a:pos x="16" y="1"/>
                  </a:cxn>
                  <a:cxn ang="0">
                    <a:pos x="17" y="1"/>
                  </a:cxn>
                  <a:cxn ang="0">
                    <a:pos x="17" y="0"/>
                  </a:cxn>
                  <a:cxn ang="0">
                    <a:pos x="18" y="0"/>
                  </a:cxn>
                  <a:cxn ang="0">
                    <a:pos x="18" y="1"/>
                  </a:cxn>
                  <a:cxn ang="0">
                    <a:pos x="19" y="1"/>
                  </a:cxn>
                  <a:cxn ang="0">
                    <a:pos x="20" y="2"/>
                  </a:cxn>
                  <a:cxn ang="0">
                    <a:pos x="22" y="1"/>
                  </a:cxn>
                  <a:cxn ang="0">
                    <a:pos x="22" y="1"/>
                  </a:cxn>
                  <a:cxn ang="0">
                    <a:pos x="23" y="1"/>
                  </a:cxn>
                  <a:cxn ang="0">
                    <a:pos x="23" y="1"/>
                  </a:cxn>
                  <a:cxn ang="0">
                    <a:pos x="23" y="1"/>
                  </a:cxn>
                  <a:cxn ang="0">
                    <a:pos x="23" y="2"/>
                  </a:cxn>
                  <a:cxn ang="0">
                    <a:pos x="24" y="2"/>
                  </a:cxn>
                  <a:cxn ang="0">
                    <a:pos x="24" y="1"/>
                  </a:cxn>
                  <a:cxn ang="0">
                    <a:pos x="26" y="2"/>
                  </a:cxn>
                  <a:cxn ang="0">
                    <a:pos x="27" y="1"/>
                  </a:cxn>
                  <a:cxn ang="0">
                    <a:pos x="28" y="0"/>
                  </a:cxn>
                  <a:cxn ang="0">
                    <a:pos x="29" y="0"/>
                  </a:cxn>
                  <a:cxn ang="0">
                    <a:pos x="29" y="0"/>
                  </a:cxn>
                  <a:cxn ang="0">
                    <a:pos x="29" y="0"/>
                  </a:cxn>
                  <a:cxn ang="0">
                    <a:pos x="30" y="0"/>
                  </a:cxn>
                  <a:cxn ang="0">
                    <a:pos x="30" y="0"/>
                  </a:cxn>
                  <a:cxn ang="0">
                    <a:pos x="31" y="0"/>
                  </a:cxn>
                  <a:cxn ang="0">
                    <a:pos x="31" y="0"/>
                  </a:cxn>
                  <a:cxn ang="0">
                    <a:pos x="31" y="0"/>
                  </a:cxn>
                </a:cxnLst>
                <a:rect l="0" t="0" r="r" b="b"/>
                <a:pathLst>
                  <a:path w="31" h="4">
                    <a:moveTo>
                      <a:pt x="0" y="4"/>
                    </a:moveTo>
                    <a:lnTo>
                      <a:pt x="0" y="3"/>
                    </a:lnTo>
                    <a:lnTo>
                      <a:pt x="0" y="3"/>
                    </a:lnTo>
                    <a:lnTo>
                      <a:pt x="0" y="4"/>
                    </a:lnTo>
                    <a:lnTo>
                      <a:pt x="0" y="3"/>
                    </a:lnTo>
                    <a:lnTo>
                      <a:pt x="0" y="4"/>
                    </a:lnTo>
                    <a:lnTo>
                      <a:pt x="0" y="3"/>
                    </a:lnTo>
                    <a:lnTo>
                      <a:pt x="1" y="3"/>
                    </a:lnTo>
                    <a:lnTo>
                      <a:pt x="1" y="4"/>
                    </a:lnTo>
                    <a:lnTo>
                      <a:pt x="1" y="3"/>
                    </a:lnTo>
                    <a:lnTo>
                      <a:pt x="1" y="3"/>
                    </a:lnTo>
                    <a:lnTo>
                      <a:pt x="1" y="4"/>
                    </a:lnTo>
                    <a:lnTo>
                      <a:pt x="1" y="3"/>
                    </a:lnTo>
                    <a:lnTo>
                      <a:pt x="1" y="4"/>
                    </a:lnTo>
                    <a:lnTo>
                      <a:pt x="1" y="3"/>
                    </a:lnTo>
                    <a:lnTo>
                      <a:pt x="1" y="4"/>
                    </a:lnTo>
                    <a:lnTo>
                      <a:pt x="1" y="4"/>
                    </a:lnTo>
                    <a:lnTo>
                      <a:pt x="1" y="3"/>
                    </a:lnTo>
                    <a:lnTo>
                      <a:pt x="1" y="4"/>
                    </a:lnTo>
                    <a:lnTo>
                      <a:pt x="1" y="4"/>
                    </a:lnTo>
                    <a:lnTo>
                      <a:pt x="1" y="3"/>
                    </a:lnTo>
                    <a:lnTo>
                      <a:pt x="1" y="3"/>
                    </a:lnTo>
                    <a:lnTo>
                      <a:pt x="1" y="4"/>
                    </a:lnTo>
                    <a:lnTo>
                      <a:pt x="1" y="4"/>
                    </a:lnTo>
                    <a:lnTo>
                      <a:pt x="1" y="3"/>
                    </a:lnTo>
                    <a:lnTo>
                      <a:pt x="1" y="4"/>
                    </a:lnTo>
                    <a:lnTo>
                      <a:pt x="2" y="3"/>
                    </a:lnTo>
                    <a:lnTo>
                      <a:pt x="2" y="4"/>
                    </a:lnTo>
                    <a:lnTo>
                      <a:pt x="2" y="3"/>
                    </a:lnTo>
                    <a:lnTo>
                      <a:pt x="2" y="4"/>
                    </a:lnTo>
                    <a:lnTo>
                      <a:pt x="2" y="4"/>
                    </a:lnTo>
                    <a:lnTo>
                      <a:pt x="2" y="3"/>
                    </a:lnTo>
                    <a:lnTo>
                      <a:pt x="2" y="4"/>
                    </a:lnTo>
                    <a:lnTo>
                      <a:pt x="2" y="3"/>
                    </a:lnTo>
                    <a:lnTo>
                      <a:pt x="2" y="4"/>
                    </a:lnTo>
                    <a:lnTo>
                      <a:pt x="2" y="3"/>
                    </a:lnTo>
                    <a:lnTo>
                      <a:pt x="2" y="3"/>
                    </a:lnTo>
                    <a:lnTo>
                      <a:pt x="2" y="4"/>
                    </a:lnTo>
                    <a:lnTo>
                      <a:pt x="2" y="3"/>
                    </a:lnTo>
                    <a:lnTo>
                      <a:pt x="3" y="3"/>
                    </a:lnTo>
                    <a:lnTo>
                      <a:pt x="3" y="3"/>
                    </a:lnTo>
                    <a:lnTo>
                      <a:pt x="3" y="3"/>
                    </a:lnTo>
                    <a:lnTo>
                      <a:pt x="3" y="3"/>
                    </a:lnTo>
                    <a:lnTo>
                      <a:pt x="3" y="3"/>
                    </a:lnTo>
                    <a:lnTo>
                      <a:pt x="3" y="3"/>
                    </a:lnTo>
                    <a:lnTo>
                      <a:pt x="3" y="3"/>
                    </a:lnTo>
                    <a:lnTo>
                      <a:pt x="3" y="3"/>
                    </a:lnTo>
                    <a:lnTo>
                      <a:pt x="3"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5" y="3"/>
                    </a:lnTo>
                    <a:lnTo>
                      <a:pt x="5" y="3"/>
                    </a:lnTo>
                    <a:lnTo>
                      <a:pt x="5" y="3"/>
                    </a:lnTo>
                    <a:lnTo>
                      <a:pt x="5" y="3"/>
                    </a:lnTo>
                    <a:lnTo>
                      <a:pt x="5" y="3"/>
                    </a:lnTo>
                    <a:lnTo>
                      <a:pt x="5" y="3"/>
                    </a:lnTo>
                    <a:lnTo>
                      <a:pt x="6" y="3"/>
                    </a:lnTo>
                    <a:lnTo>
                      <a:pt x="6" y="3"/>
                    </a:lnTo>
                    <a:lnTo>
                      <a:pt x="6" y="3"/>
                    </a:lnTo>
                    <a:lnTo>
                      <a:pt x="6" y="3"/>
                    </a:lnTo>
                    <a:lnTo>
                      <a:pt x="6" y="3"/>
                    </a:lnTo>
                    <a:lnTo>
                      <a:pt x="6" y="3"/>
                    </a:lnTo>
                    <a:lnTo>
                      <a:pt x="6" y="3"/>
                    </a:lnTo>
                    <a:lnTo>
                      <a:pt x="6" y="3"/>
                    </a:lnTo>
                    <a:lnTo>
                      <a:pt x="6" y="3"/>
                    </a:lnTo>
                    <a:lnTo>
                      <a:pt x="6" y="3"/>
                    </a:lnTo>
                    <a:lnTo>
                      <a:pt x="7" y="3"/>
                    </a:lnTo>
                    <a:lnTo>
                      <a:pt x="7" y="2"/>
                    </a:lnTo>
                    <a:lnTo>
                      <a:pt x="7" y="3"/>
                    </a:lnTo>
                    <a:lnTo>
                      <a:pt x="7" y="2"/>
                    </a:lnTo>
                    <a:lnTo>
                      <a:pt x="7" y="3"/>
                    </a:lnTo>
                    <a:lnTo>
                      <a:pt x="7" y="2"/>
                    </a:lnTo>
                    <a:lnTo>
                      <a:pt x="7" y="3"/>
                    </a:lnTo>
                    <a:lnTo>
                      <a:pt x="7" y="2"/>
                    </a:lnTo>
                    <a:lnTo>
                      <a:pt x="7" y="3"/>
                    </a:lnTo>
                    <a:lnTo>
                      <a:pt x="8" y="2"/>
                    </a:lnTo>
                    <a:lnTo>
                      <a:pt x="8" y="3"/>
                    </a:lnTo>
                    <a:lnTo>
                      <a:pt x="8" y="2"/>
                    </a:lnTo>
                    <a:lnTo>
                      <a:pt x="8" y="2"/>
                    </a:lnTo>
                    <a:lnTo>
                      <a:pt x="8" y="3"/>
                    </a:lnTo>
                    <a:lnTo>
                      <a:pt x="8" y="2"/>
                    </a:lnTo>
                    <a:lnTo>
                      <a:pt x="8" y="2"/>
                    </a:lnTo>
                    <a:lnTo>
                      <a:pt x="8" y="3"/>
                    </a:lnTo>
                    <a:lnTo>
                      <a:pt x="8" y="2"/>
                    </a:lnTo>
                    <a:lnTo>
                      <a:pt x="8" y="3"/>
                    </a:lnTo>
                    <a:lnTo>
                      <a:pt x="8" y="2"/>
                    </a:lnTo>
                    <a:lnTo>
                      <a:pt x="8" y="3"/>
                    </a:lnTo>
                    <a:lnTo>
                      <a:pt x="9" y="3"/>
                    </a:lnTo>
                    <a:lnTo>
                      <a:pt x="9" y="2"/>
                    </a:lnTo>
                    <a:lnTo>
                      <a:pt x="9" y="3"/>
                    </a:lnTo>
                    <a:lnTo>
                      <a:pt x="9" y="3"/>
                    </a:lnTo>
                    <a:lnTo>
                      <a:pt x="9" y="2"/>
                    </a:lnTo>
                    <a:lnTo>
                      <a:pt x="9" y="3"/>
                    </a:lnTo>
                    <a:lnTo>
                      <a:pt x="10" y="3"/>
                    </a:lnTo>
                    <a:lnTo>
                      <a:pt x="10" y="2"/>
                    </a:lnTo>
                    <a:lnTo>
                      <a:pt x="10" y="3"/>
                    </a:lnTo>
                    <a:lnTo>
                      <a:pt x="10" y="2"/>
                    </a:lnTo>
                    <a:lnTo>
                      <a:pt x="10" y="3"/>
                    </a:lnTo>
                    <a:lnTo>
                      <a:pt x="10" y="3"/>
                    </a:lnTo>
                    <a:lnTo>
                      <a:pt x="10" y="2"/>
                    </a:lnTo>
                    <a:lnTo>
                      <a:pt x="10" y="3"/>
                    </a:lnTo>
                    <a:lnTo>
                      <a:pt x="10" y="3"/>
                    </a:lnTo>
                    <a:lnTo>
                      <a:pt x="10" y="2"/>
                    </a:lnTo>
                    <a:lnTo>
                      <a:pt x="10" y="3"/>
                    </a:lnTo>
                    <a:lnTo>
                      <a:pt x="10" y="2"/>
                    </a:lnTo>
                    <a:lnTo>
                      <a:pt x="10" y="3"/>
                    </a:lnTo>
                    <a:lnTo>
                      <a:pt x="11" y="2"/>
                    </a:lnTo>
                    <a:lnTo>
                      <a:pt x="11" y="3"/>
                    </a:lnTo>
                    <a:lnTo>
                      <a:pt x="11" y="3"/>
                    </a:lnTo>
                    <a:lnTo>
                      <a:pt x="11" y="2"/>
                    </a:lnTo>
                    <a:lnTo>
                      <a:pt x="11" y="3"/>
                    </a:lnTo>
                    <a:lnTo>
                      <a:pt x="11" y="2"/>
                    </a:lnTo>
                    <a:lnTo>
                      <a:pt x="11" y="3"/>
                    </a:lnTo>
                    <a:lnTo>
                      <a:pt x="11" y="2"/>
                    </a:lnTo>
                    <a:lnTo>
                      <a:pt x="11" y="3"/>
                    </a:lnTo>
                    <a:lnTo>
                      <a:pt x="11" y="2"/>
                    </a:lnTo>
                    <a:lnTo>
                      <a:pt x="11" y="3"/>
                    </a:lnTo>
                    <a:lnTo>
                      <a:pt x="11" y="3"/>
                    </a:lnTo>
                    <a:lnTo>
                      <a:pt x="11" y="2"/>
                    </a:lnTo>
                    <a:lnTo>
                      <a:pt x="11" y="3"/>
                    </a:lnTo>
                    <a:lnTo>
                      <a:pt x="11" y="2"/>
                    </a:lnTo>
                    <a:lnTo>
                      <a:pt x="11" y="3"/>
                    </a:lnTo>
                    <a:lnTo>
                      <a:pt x="11" y="2"/>
                    </a:lnTo>
                    <a:lnTo>
                      <a:pt x="11" y="3"/>
                    </a:lnTo>
                    <a:lnTo>
                      <a:pt x="11" y="2"/>
                    </a:lnTo>
                    <a:lnTo>
                      <a:pt x="11" y="3"/>
                    </a:lnTo>
                    <a:lnTo>
                      <a:pt x="11" y="2"/>
                    </a:lnTo>
                    <a:lnTo>
                      <a:pt x="12" y="2"/>
                    </a:lnTo>
                    <a:lnTo>
                      <a:pt x="12" y="3"/>
                    </a:lnTo>
                    <a:lnTo>
                      <a:pt x="12" y="2"/>
                    </a:lnTo>
                    <a:lnTo>
                      <a:pt x="12" y="2"/>
                    </a:lnTo>
                    <a:lnTo>
                      <a:pt x="12" y="1"/>
                    </a:lnTo>
                    <a:lnTo>
                      <a:pt x="12" y="2"/>
                    </a:lnTo>
                    <a:lnTo>
                      <a:pt x="12" y="2"/>
                    </a:lnTo>
                    <a:lnTo>
                      <a:pt x="12" y="1"/>
                    </a:lnTo>
                    <a:lnTo>
                      <a:pt x="12" y="2"/>
                    </a:lnTo>
                    <a:lnTo>
                      <a:pt x="13" y="2"/>
                    </a:lnTo>
                    <a:lnTo>
                      <a:pt x="13" y="1"/>
                    </a:lnTo>
                    <a:lnTo>
                      <a:pt x="13" y="2"/>
                    </a:lnTo>
                    <a:lnTo>
                      <a:pt x="13" y="2"/>
                    </a:lnTo>
                    <a:lnTo>
                      <a:pt x="13" y="1"/>
                    </a:lnTo>
                    <a:lnTo>
                      <a:pt x="13" y="2"/>
                    </a:lnTo>
                    <a:lnTo>
                      <a:pt x="13" y="2"/>
                    </a:lnTo>
                    <a:lnTo>
                      <a:pt x="13" y="1"/>
                    </a:lnTo>
                    <a:lnTo>
                      <a:pt x="13" y="2"/>
                    </a:lnTo>
                    <a:lnTo>
                      <a:pt x="13" y="2"/>
                    </a:lnTo>
                    <a:lnTo>
                      <a:pt x="13" y="3"/>
                    </a:lnTo>
                    <a:lnTo>
                      <a:pt x="13" y="2"/>
                    </a:lnTo>
                    <a:lnTo>
                      <a:pt x="14" y="3"/>
                    </a:lnTo>
                    <a:lnTo>
                      <a:pt x="14" y="2"/>
                    </a:lnTo>
                    <a:lnTo>
                      <a:pt x="14" y="3"/>
                    </a:lnTo>
                    <a:lnTo>
                      <a:pt x="14" y="2"/>
                    </a:lnTo>
                    <a:lnTo>
                      <a:pt x="14" y="3"/>
                    </a:lnTo>
                    <a:lnTo>
                      <a:pt x="14" y="2"/>
                    </a:lnTo>
                    <a:lnTo>
                      <a:pt x="14" y="3"/>
                    </a:lnTo>
                    <a:lnTo>
                      <a:pt x="14" y="2"/>
                    </a:lnTo>
                    <a:lnTo>
                      <a:pt x="14" y="3"/>
                    </a:lnTo>
                    <a:moveTo>
                      <a:pt x="14" y="3"/>
                    </a:moveTo>
                    <a:lnTo>
                      <a:pt x="14" y="2"/>
                    </a:lnTo>
                    <a:lnTo>
                      <a:pt x="14" y="3"/>
                    </a:lnTo>
                    <a:lnTo>
                      <a:pt x="14" y="2"/>
                    </a:lnTo>
                    <a:lnTo>
                      <a:pt x="14" y="3"/>
                    </a:lnTo>
                    <a:lnTo>
                      <a:pt x="14" y="2"/>
                    </a:lnTo>
                    <a:lnTo>
                      <a:pt x="14" y="3"/>
                    </a:lnTo>
                    <a:lnTo>
                      <a:pt x="14" y="2"/>
                    </a:lnTo>
                    <a:lnTo>
                      <a:pt x="14" y="2"/>
                    </a:lnTo>
                    <a:lnTo>
                      <a:pt x="14" y="3"/>
                    </a:lnTo>
                    <a:lnTo>
                      <a:pt x="14" y="2"/>
                    </a:lnTo>
                    <a:lnTo>
                      <a:pt x="14" y="3"/>
                    </a:lnTo>
                    <a:lnTo>
                      <a:pt x="14" y="2"/>
                    </a:lnTo>
                    <a:lnTo>
                      <a:pt x="15" y="2"/>
                    </a:lnTo>
                    <a:lnTo>
                      <a:pt x="15" y="3"/>
                    </a:lnTo>
                    <a:lnTo>
                      <a:pt x="15" y="2"/>
                    </a:lnTo>
                    <a:lnTo>
                      <a:pt x="15" y="3"/>
                    </a:lnTo>
                    <a:lnTo>
                      <a:pt x="15" y="2"/>
                    </a:lnTo>
                    <a:lnTo>
                      <a:pt x="15" y="3"/>
                    </a:lnTo>
                    <a:lnTo>
                      <a:pt x="15" y="2"/>
                    </a:lnTo>
                    <a:lnTo>
                      <a:pt x="15" y="2"/>
                    </a:lnTo>
                    <a:lnTo>
                      <a:pt x="15" y="3"/>
                    </a:lnTo>
                    <a:lnTo>
                      <a:pt x="15" y="2"/>
                    </a:lnTo>
                    <a:lnTo>
                      <a:pt x="15" y="3"/>
                    </a:lnTo>
                    <a:lnTo>
                      <a:pt x="15" y="2"/>
                    </a:lnTo>
                    <a:lnTo>
                      <a:pt x="15" y="3"/>
                    </a:lnTo>
                    <a:lnTo>
                      <a:pt x="15" y="2"/>
                    </a:lnTo>
                    <a:lnTo>
                      <a:pt x="15" y="3"/>
                    </a:lnTo>
                    <a:lnTo>
                      <a:pt x="15" y="2"/>
                    </a:lnTo>
                    <a:lnTo>
                      <a:pt x="16" y="2"/>
                    </a:lnTo>
                    <a:lnTo>
                      <a:pt x="16" y="1"/>
                    </a:lnTo>
                    <a:lnTo>
                      <a:pt x="16" y="2"/>
                    </a:lnTo>
                    <a:lnTo>
                      <a:pt x="16" y="2"/>
                    </a:lnTo>
                    <a:lnTo>
                      <a:pt x="16" y="1"/>
                    </a:lnTo>
                    <a:lnTo>
                      <a:pt x="16" y="1"/>
                    </a:lnTo>
                    <a:lnTo>
                      <a:pt x="16" y="2"/>
                    </a:lnTo>
                    <a:lnTo>
                      <a:pt x="16" y="1"/>
                    </a:lnTo>
                    <a:lnTo>
                      <a:pt x="16" y="1"/>
                    </a:lnTo>
                    <a:lnTo>
                      <a:pt x="16" y="2"/>
                    </a:lnTo>
                    <a:lnTo>
                      <a:pt x="16" y="1"/>
                    </a:lnTo>
                    <a:lnTo>
                      <a:pt x="16" y="1"/>
                    </a:lnTo>
                    <a:lnTo>
                      <a:pt x="16" y="2"/>
                    </a:lnTo>
                    <a:lnTo>
                      <a:pt x="17" y="1"/>
                    </a:lnTo>
                    <a:lnTo>
                      <a:pt x="17" y="2"/>
                    </a:lnTo>
                    <a:lnTo>
                      <a:pt x="17" y="1"/>
                    </a:lnTo>
                    <a:lnTo>
                      <a:pt x="17" y="1"/>
                    </a:lnTo>
                    <a:lnTo>
                      <a:pt x="17" y="2"/>
                    </a:lnTo>
                    <a:lnTo>
                      <a:pt x="17" y="1"/>
                    </a:lnTo>
                    <a:lnTo>
                      <a:pt x="17" y="1"/>
                    </a:lnTo>
                    <a:lnTo>
                      <a:pt x="17" y="0"/>
                    </a:lnTo>
                    <a:lnTo>
                      <a:pt x="17" y="1"/>
                    </a:lnTo>
                    <a:lnTo>
                      <a:pt x="17" y="0"/>
                    </a:lnTo>
                    <a:lnTo>
                      <a:pt x="18" y="0"/>
                    </a:lnTo>
                    <a:lnTo>
                      <a:pt x="18" y="0"/>
                    </a:lnTo>
                    <a:lnTo>
                      <a:pt x="18" y="1"/>
                    </a:lnTo>
                    <a:lnTo>
                      <a:pt x="18" y="0"/>
                    </a:lnTo>
                    <a:lnTo>
                      <a:pt x="18" y="0"/>
                    </a:lnTo>
                    <a:lnTo>
                      <a:pt x="18" y="1"/>
                    </a:lnTo>
                    <a:lnTo>
                      <a:pt x="18" y="0"/>
                    </a:lnTo>
                    <a:lnTo>
                      <a:pt x="18" y="1"/>
                    </a:lnTo>
                    <a:lnTo>
                      <a:pt x="18" y="0"/>
                    </a:lnTo>
                    <a:lnTo>
                      <a:pt x="18" y="1"/>
                    </a:lnTo>
                    <a:lnTo>
                      <a:pt x="18" y="0"/>
                    </a:lnTo>
                    <a:lnTo>
                      <a:pt x="18" y="1"/>
                    </a:lnTo>
                    <a:lnTo>
                      <a:pt x="18" y="0"/>
                    </a:lnTo>
                    <a:lnTo>
                      <a:pt x="18" y="1"/>
                    </a:lnTo>
                    <a:lnTo>
                      <a:pt x="18" y="1"/>
                    </a:lnTo>
                    <a:lnTo>
                      <a:pt x="18" y="0"/>
                    </a:lnTo>
                    <a:lnTo>
                      <a:pt x="19" y="2"/>
                    </a:lnTo>
                    <a:lnTo>
                      <a:pt x="19" y="1"/>
                    </a:lnTo>
                    <a:lnTo>
                      <a:pt x="19" y="1"/>
                    </a:lnTo>
                    <a:lnTo>
                      <a:pt x="19" y="2"/>
                    </a:lnTo>
                    <a:lnTo>
                      <a:pt x="19" y="1"/>
                    </a:lnTo>
                    <a:lnTo>
                      <a:pt x="20" y="1"/>
                    </a:lnTo>
                    <a:lnTo>
                      <a:pt x="20" y="2"/>
                    </a:lnTo>
                    <a:lnTo>
                      <a:pt x="20" y="1"/>
                    </a:lnTo>
                    <a:lnTo>
                      <a:pt x="20" y="1"/>
                    </a:lnTo>
                    <a:lnTo>
                      <a:pt x="20" y="2"/>
                    </a:lnTo>
                    <a:lnTo>
                      <a:pt x="20" y="1"/>
                    </a:lnTo>
                    <a:lnTo>
                      <a:pt x="20" y="2"/>
                    </a:lnTo>
                    <a:lnTo>
                      <a:pt x="20" y="2"/>
                    </a:lnTo>
                    <a:lnTo>
                      <a:pt x="20" y="1"/>
                    </a:lnTo>
                    <a:lnTo>
                      <a:pt x="20" y="2"/>
                    </a:lnTo>
                    <a:lnTo>
                      <a:pt x="22" y="2"/>
                    </a:lnTo>
                    <a:lnTo>
                      <a:pt x="22" y="1"/>
                    </a:lnTo>
                    <a:lnTo>
                      <a:pt x="22" y="2"/>
                    </a:lnTo>
                    <a:lnTo>
                      <a:pt x="22" y="1"/>
                    </a:lnTo>
                    <a:lnTo>
                      <a:pt x="22" y="2"/>
                    </a:lnTo>
                    <a:lnTo>
                      <a:pt x="22" y="1"/>
                    </a:lnTo>
                    <a:lnTo>
                      <a:pt x="22" y="2"/>
                    </a:lnTo>
                    <a:lnTo>
                      <a:pt x="22" y="1"/>
                    </a:lnTo>
                    <a:lnTo>
                      <a:pt x="22" y="2"/>
                    </a:lnTo>
                    <a:lnTo>
                      <a:pt x="22" y="2"/>
                    </a:lnTo>
                    <a:lnTo>
                      <a:pt x="22" y="1"/>
                    </a:lnTo>
                    <a:lnTo>
                      <a:pt x="22" y="2"/>
                    </a:lnTo>
                    <a:lnTo>
                      <a:pt x="22" y="1"/>
                    </a:lnTo>
                    <a:lnTo>
                      <a:pt x="22" y="2"/>
                    </a:lnTo>
                    <a:lnTo>
                      <a:pt x="22" y="1"/>
                    </a:lnTo>
                    <a:lnTo>
                      <a:pt x="23" y="1"/>
                    </a:lnTo>
                    <a:lnTo>
                      <a:pt x="23" y="2"/>
                    </a:lnTo>
                    <a:lnTo>
                      <a:pt x="23" y="1"/>
                    </a:lnTo>
                    <a:lnTo>
                      <a:pt x="23" y="1"/>
                    </a:lnTo>
                    <a:lnTo>
                      <a:pt x="23" y="2"/>
                    </a:lnTo>
                    <a:lnTo>
                      <a:pt x="23" y="1"/>
                    </a:lnTo>
                    <a:lnTo>
                      <a:pt x="23" y="2"/>
                    </a:lnTo>
                    <a:lnTo>
                      <a:pt x="23" y="1"/>
                    </a:lnTo>
                    <a:lnTo>
                      <a:pt x="23" y="2"/>
                    </a:lnTo>
                    <a:lnTo>
                      <a:pt x="23" y="1"/>
                    </a:lnTo>
                    <a:lnTo>
                      <a:pt x="23" y="2"/>
                    </a:lnTo>
                    <a:lnTo>
                      <a:pt x="23" y="1"/>
                    </a:lnTo>
                    <a:lnTo>
                      <a:pt x="23" y="1"/>
                    </a:lnTo>
                    <a:lnTo>
                      <a:pt x="23" y="2"/>
                    </a:lnTo>
                    <a:lnTo>
                      <a:pt x="23" y="1"/>
                    </a:lnTo>
                    <a:lnTo>
                      <a:pt x="23" y="2"/>
                    </a:lnTo>
                    <a:lnTo>
                      <a:pt x="23" y="1"/>
                    </a:lnTo>
                    <a:lnTo>
                      <a:pt x="23" y="2"/>
                    </a:lnTo>
                    <a:lnTo>
                      <a:pt x="23" y="1"/>
                    </a:lnTo>
                    <a:lnTo>
                      <a:pt x="23" y="2"/>
                    </a:lnTo>
                    <a:lnTo>
                      <a:pt x="23" y="2"/>
                    </a:lnTo>
                    <a:lnTo>
                      <a:pt x="23" y="1"/>
                    </a:lnTo>
                    <a:lnTo>
                      <a:pt x="23" y="2"/>
                    </a:lnTo>
                    <a:lnTo>
                      <a:pt x="23" y="2"/>
                    </a:lnTo>
                    <a:lnTo>
                      <a:pt x="23" y="1"/>
                    </a:lnTo>
                    <a:lnTo>
                      <a:pt x="23" y="2"/>
                    </a:lnTo>
                    <a:lnTo>
                      <a:pt x="24" y="2"/>
                    </a:lnTo>
                    <a:lnTo>
                      <a:pt x="24" y="1"/>
                    </a:lnTo>
                    <a:lnTo>
                      <a:pt x="24" y="2"/>
                    </a:lnTo>
                    <a:lnTo>
                      <a:pt x="24" y="1"/>
                    </a:lnTo>
                    <a:lnTo>
                      <a:pt x="24" y="2"/>
                    </a:lnTo>
                    <a:lnTo>
                      <a:pt x="24" y="2"/>
                    </a:lnTo>
                    <a:lnTo>
                      <a:pt x="24" y="1"/>
                    </a:lnTo>
                    <a:lnTo>
                      <a:pt x="24" y="2"/>
                    </a:lnTo>
                    <a:lnTo>
                      <a:pt x="24" y="2"/>
                    </a:lnTo>
                    <a:lnTo>
                      <a:pt x="24" y="1"/>
                    </a:lnTo>
                    <a:lnTo>
                      <a:pt x="24" y="2"/>
                    </a:lnTo>
                    <a:lnTo>
                      <a:pt x="24" y="1"/>
                    </a:lnTo>
                    <a:lnTo>
                      <a:pt x="24" y="2"/>
                    </a:lnTo>
                    <a:lnTo>
                      <a:pt x="25" y="2"/>
                    </a:lnTo>
                    <a:lnTo>
                      <a:pt x="25" y="1"/>
                    </a:lnTo>
                    <a:lnTo>
                      <a:pt x="25" y="2"/>
                    </a:lnTo>
                    <a:lnTo>
                      <a:pt x="25" y="1"/>
                    </a:lnTo>
                    <a:lnTo>
                      <a:pt x="25" y="2"/>
                    </a:lnTo>
                    <a:lnTo>
                      <a:pt x="26" y="2"/>
                    </a:lnTo>
                    <a:lnTo>
                      <a:pt x="26" y="3"/>
                    </a:lnTo>
                    <a:lnTo>
                      <a:pt x="26" y="2"/>
                    </a:lnTo>
                    <a:lnTo>
                      <a:pt x="27" y="2"/>
                    </a:lnTo>
                    <a:lnTo>
                      <a:pt x="27" y="1"/>
                    </a:lnTo>
                    <a:lnTo>
                      <a:pt x="27" y="1"/>
                    </a:lnTo>
                    <a:lnTo>
                      <a:pt x="27" y="2"/>
                    </a:lnTo>
                    <a:lnTo>
                      <a:pt x="27" y="1"/>
                    </a:lnTo>
                    <a:lnTo>
                      <a:pt x="27" y="2"/>
                    </a:lnTo>
                    <a:lnTo>
                      <a:pt x="27" y="1"/>
                    </a:lnTo>
                    <a:lnTo>
                      <a:pt x="27" y="1"/>
                    </a:lnTo>
                    <a:lnTo>
                      <a:pt x="27" y="0"/>
                    </a:lnTo>
                    <a:lnTo>
                      <a:pt x="28" y="0"/>
                    </a:lnTo>
                    <a:lnTo>
                      <a:pt x="28" y="0"/>
                    </a:lnTo>
                    <a:lnTo>
                      <a:pt x="28" y="0"/>
                    </a:lnTo>
                    <a:lnTo>
                      <a:pt x="28" y="0"/>
                    </a:lnTo>
                    <a:lnTo>
                      <a:pt x="28" y="0"/>
                    </a:lnTo>
                    <a:lnTo>
                      <a:pt x="28" y="0"/>
                    </a:lnTo>
                    <a:lnTo>
                      <a:pt x="28" y="0"/>
                    </a:lnTo>
                    <a:lnTo>
                      <a:pt x="29" y="0"/>
                    </a:lnTo>
                    <a:lnTo>
                      <a:pt x="29" y="0"/>
                    </a:lnTo>
                    <a:lnTo>
                      <a:pt x="29" y="0"/>
                    </a:lnTo>
                    <a:lnTo>
                      <a:pt x="29" y="0"/>
                    </a:lnTo>
                    <a:lnTo>
                      <a:pt x="29" y="0"/>
                    </a:lnTo>
                    <a:lnTo>
                      <a:pt x="29" y="0"/>
                    </a:lnTo>
                    <a:lnTo>
                      <a:pt x="29" y="0"/>
                    </a:lnTo>
                    <a:lnTo>
                      <a:pt x="29" y="0"/>
                    </a:lnTo>
                    <a:lnTo>
                      <a:pt x="29" y="0"/>
                    </a:lnTo>
                    <a:lnTo>
                      <a:pt x="29" y="0"/>
                    </a:lnTo>
                    <a:lnTo>
                      <a:pt x="29" y="0"/>
                    </a:lnTo>
                    <a:lnTo>
                      <a:pt x="29" y="0"/>
                    </a:lnTo>
                    <a:lnTo>
                      <a:pt x="29" y="0"/>
                    </a:lnTo>
                    <a:lnTo>
                      <a:pt x="29" y="0"/>
                    </a:lnTo>
                    <a:lnTo>
                      <a:pt x="29" y="0"/>
                    </a:lnTo>
                    <a:lnTo>
                      <a:pt x="29" y="0"/>
                    </a:lnTo>
                    <a:lnTo>
                      <a:pt x="29" y="0"/>
                    </a:lnTo>
                    <a:lnTo>
                      <a:pt x="29" y="0"/>
                    </a:lnTo>
                    <a:lnTo>
                      <a:pt x="29" y="0"/>
                    </a:lnTo>
                    <a:lnTo>
                      <a:pt x="29" y="0"/>
                    </a:lnTo>
                    <a:lnTo>
                      <a:pt x="29"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0"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lnTo>
                      <a:pt x="31" y="0"/>
                    </a:lnTo>
                  </a:path>
                </a:pathLst>
              </a:custGeom>
              <a:noFill/>
              <a:ln w="0">
                <a:solidFill>
                  <a:srgbClr val="FFFF66"/>
                </a:solidFill>
                <a:prstDash val="solid"/>
                <a:round/>
                <a:headEnd/>
                <a:tailEnd/>
              </a:ln>
            </p:spPr>
            <p:txBody>
              <a:bodyPr/>
              <a:lstStyle/>
              <a:p>
                <a:endParaRPr lang="en-GB"/>
              </a:p>
            </p:txBody>
          </p:sp>
          <p:sp>
            <p:nvSpPr>
              <p:cNvPr id="214071" name="Freeform 55"/>
              <p:cNvSpPr>
                <a:spLocks/>
              </p:cNvSpPr>
              <p:nvPr/>
            </p:nvSpPr>
            <p:spPr bwMode="auto">
              <a:xfrm>
                <a:off x="-834" y="1946"/>
                <a:ext cx="352" cy="45"/>
              </a:xfrm>
              <a:custGeom>
                <a:avLst/>
                <a:gdLst/>
                <a:ahLst/>
                <a:cxnLst>
                  <a:cxn ang="0">
                    <a:pos x="0" y="2"/>
                  </a:cxn>
                  <a:cxn ang="0">
                    <a:pos x="1" y="2"/>
                  </a:cxn>
                  <a:cxn ang="0">
                    <a:pos x="2" y="1"/>
                  </a:cxn>
                  <a:cxn ang="0">
                    <a:pos x="2" y="2"/>
                  </a:cxn>
                  <a:cxn ang="0">
                    <a:pos x="3" y="2"/>
                  </a:cxn>
                  <a:cxn ang="0">
                    <a:pos x="4" y="1"/>
                  </a:cxn>
                  <a:cxn ang="0">
                    <a:pos x="5" y="2"/>
                  </a:cxn>
                  <a:cxn ang="0">
                    <a:pos x="6" y="1"/>
                  </a:cxn>
                  <a:cxn ang="0">
                    <a:pos x="7" y="1"/>
                  </a:cxn>
                  <a:cxn ang="0">
                    <a:pos x="7" y="1"/>
                  </a:cxn>
                  <a:cxn ang="0">
                    <a:pos x="8" y="1"/>
                  </a:cxn>
                  <a:cxn ang="0">
                    <a:pos x="8" y="1"/>
                  </a:cxn>
                  <a:cxn ang="0">
                    <a:pos x="9" y="1"/>
                  </a:cxn>
                  <a:cxn ang="0">
                    <a:pos x="10" y="1"/>
                  </a:cxn>
                  <a:cxn ang="0">
                    <a:pos x="11" y="1"/>
                  </a:cxn>
                  <a:cxn ang="0">
                    <a:pos x="12" y="2"/>
                  </a:cxn>
                  <a:cxn ang="0">
                    <a:pos x="12" y="1"/>
                  </a:cxn>
                  <a:cxn ang="0">
                    <a:pos x="13" y="1"/>
                  </a:cxn>
                  <a:cxn ang="0">
                    <a:pos x="14" y="1"/>
                  </a:cxn>
                  <a:cxn ang="0">
                    <a:pos x="15" y="0"/>
                  </a:cxn>
                  <a:cxn ang="0">
                    <a:pos x="16" y="1"/>
                  </a:cxn>
                  <a:cxn ang="0">
                    <a:pos x="16" y="0"/>
                  </a:cxn>
                  <a:cxn ang="0">
                    <a:pos x="17" y="0"/>
                  </a:cxn>
                  <a:cxn ang="0">
                    <a:pos x="17" y="0"/>
                  </a:cxn>
                  <a:cxn ang="0">
                    <a:pos x="18" y="1"/>
                  </a:cxn>
                  <a:cxn ang="0">
                    <a:pos x="20" y="1"/>
                  </a:cxn>
                  <a:cxn ang="0">
                    <a:pos x="21" y="1"/>
                  </a:cxn>
                  <a:cxn ang="0">
                    <a:pos x="21" y="1"/>
                  </a:cxn>
                  <a:cxn ang="0">
                    <a:pos x="22" y="1"/>
                  </a:cxn>
                  <a:cxn ang="0">
                    <a:pos x="22" y="2"/>
                  </a:cxn>
                  <a:cxn ang="0">
                    <a:pos x="23" y="1"/>
                  </a:cxn>
                  <a:cxn ang="0">
                    <a:pos x="23" y="2"/>
                  </a:cxn>
                  <a:cxn ang="0">
                    <a:pos x="24" y="1"/>
                  </a:cxn>
                  <a:cxn ang="0">
                    <a:pos x="24" y="1"/>
                  </a:cxn>
                  <a:cxn ang="0">
                    <a:pos x="25" y="2"/>
                  </a:cxn>
                  <a:cxn ang="0">
                    <a:pos x="26" y="2"/>
                  </a:cxn>
                  <a:cxn ang="0">
                    <a:pos x="26" y="2"/>
                  </a:cxn>
                  <a:cxn ang="0">
                    <a:pos x="27" y="3"/>
                  </a:cxn>
                  <a:cxn ang="0">
                    <a:pos x="27" y="2"/>
                  </a:cxn>
                  <a:cxn ang="0">
                    <a:pos x="28" y="3"/>
                  </a:cxn>
                  <a:cxn ang="0">
                    <a:pos x="29" y="3"/>
                  </a:cxn>
                  <a:cxn ang="0">
                    <a:pos x="30" y="3"/>
                  </a:cxn>
                  <a:cxn ang="0">
                    <a:pos x="31" y="3"/>
                  </a:cxn>
                  <a:cxn ang="0">
                    <a:pos x="32" y="3"/>
                  </a:cxn>
                  <a:cxn ang="0">
                    <a:pos x="33" y="3"/>
                  </a:cxn>
                  <a:cxn ang="0">
                    <a:pos x="33" y="3"/>
                  </a:cxn>
                  <a:cxn ang="0">
                    <a:pos x="34" y="3"/>
                  </a:cxn>
                  <a:cxn ang="0">
                    <a:pos x="34" y="3"/>
                  </a:cxn>
                  <a:cxn ang="0">
                    <a:pos x="35" y="3"/>
                  </a:cxn>
                  <a:cxn ang="0">
                    <a:pos x="36" y="3"/>
                  </a:cxn>
                  <a:cxn ang="0">
                    <a:pos x="36" y="4"/>
                  </a:cxn>
                  <a:cxn ang="0">
                    <a:pos x="37" y="4"/>
                  </a:cxn>
                  <a:cxn ang="0">
                    <a:pos x="37" y="4"/>
                  </a:cxn>
                  <a:cxn ang="0">
                    <a:pos x="38" y="4"/>
                  </a:cxn>
                  <a:cxn ang="0">
                    <a:pos x="38" y="4"/>
                  </a:cxn>
                  <a:cxn ang="0">
                    <a:pos x="39" y="4"/>
                  </a:cxn>
                  <a:cxn ang="0">
                    <a:pos x="40" y="4"/>
                  </a:cxn>
                  <a:cxn ang="0">
                    <a:pos x="40" y="5"/>
                  </a:cxn>
                  <a:cxn ang="0">
                    <a:pos x="41" y="5"/>
                  </a:cxn>
                  <a:cxn ang="0">
                    <a:pos x="41" y="5"/>
                  </a:cxn>
                  <a:cxn ang="0">
                    <a:pos x="42" y="5"/>
                  </a:cxn>
                  <a:cxn ang="0">
                    <a:pos x="43" y="4"/>
                  </a:cxn>
                  <a:cxn ang="0">
                    <a:pos x="43" y="4"/>
                  </a:cxn>
                </a:cxnLst>
                <a:rect l="0" t="0" r="r" b="b"/>
                <a:pathLst>
                  <a:path w="44" h="5">
                    <a:moveTo>
                      <a:pt x="0" y="1"/>
                    </a:moveTo>
                    <a:lnTo>
                      <a:pt x="0" y="1"/>
                    </a:lnTo>
                    <a:lnTo>
                      <a:pt x="0" y="2"/>
                    </a:lnTo>
                    <a:lnTo>
                      <a:pt x="0" y="1"/>
                    </a:lnTo>
                    <a:lnTo>
                      <a:pt x="0" y="1"/>
                    </a:lnTo>
                    <a:lnTo>
                      <a:pt x="0" y="2"/>
                    </a:lnTo>
                    <a:lnTo>
                      <a:pt x="0" y="1"/>
                    </a:lnTo>
                    <a:lnTo>
                      <a:pt x="0" y="1"/>
                    </a:lnTo>
                    <a:lnTo>
                      <a:pt x="0" y="0"/>
                    </a:lnTo>
                    <a:lnTo>
                      <a:pt x="0" y="1"/>
                    </a:lnTo>
                    <a:lnTo>
                      <a:pt x="0" y="2"/>
                    </a:lnTo>
                    <a:lnTo>
                      <a:pt x="0" y="1"/>
                    </a:lnTo>
                    <a:lnTo>
                      <a:pt x="1" y="2"/>
                    </a:lnTo>
                    <a:lnTo>
                      <a:pt x="1" y="1"/>
                    </a:lnTo>
                    <a:lnTo>
                      <a:pt x="1" y="2"/>
                    </a:lnTo>
                    <a:lnTo>
                      <a:pt x="1" y="2"/>
                    </a:lnTo>
                    <a:lnTo>
                      <a:pt x="1" y="1"/>
                    </a:lnTo>
                    <a:lnTo>
                      <a:pt x="1" y="2"/>
                    </a:lnTo>
                    <a:lnTo>
                      <a:pt x="1" y="2"/>
                    </a:lnTo>
                    <a:lnTo>
                      <a:pt x="1" y="1"/>
                    </a:lnTo>
                    <a:lnTo>
                      <a:pt x="1" y="2"/>
                    </a:lnTo>
                    <a:lnTo>
                      <a:pt x="1" y="2"/>
                    </a:lnTo>
                    <a:lnTo>
                      <a:pt x="1" y="2"/>
                    </a:lnTo>
                    <a:lnTo>
                      <a:pt x="1" y="1"/>
                    </a:lnTo>
                    <a:lnTo>
                      <a:pt x="1" y="2"/>
                    </a:lnTo>
                    <a:lnTo>
                      <a:pt x="1" y="3"/>
                    </a:lnTo>
                    <a:lnTo>
                      <a:pt x="1" y="2"/>
                    </a:lnTo>
                    <a:lnTo>
                      <a:pt x="1" y="3"/>
                    </a:lnTo>
                    <a:lnTo>
                      <a:pt x="1" y="2"/>
                    </a:lnTo>
                    <a:lnTo>
                      <a:pt x="1" y="1"/>
                    </a:lnTo>
                    <a:lnTo>
                      <a:pt x="1" y="2"/>
                    </a:lnTo>
                    <a:lnTo>
                      <a:pt x="2" y="2"/>
                    </a:lnTo>
                    <a:lnTo>
                      <a:pt x="2" y="1"/>
                    </a:lnTo>
                    <a:lnTo>
                      <a:pt x="2" y="2"/>
                    </a:lnTo>
                    <a:lnTo>
                      <a:pt x="2" y="2"/>
                    </a:lnTo>
                    <a:lnTo>
                      <a:pt x="2" y="2"/>
                    </a:lnTo>
                    <a:lnTo>
                      <a:pt x="2" y="2"/>
                    </a:lnTo>
                    <a:lnTo>
                      <a:pt x="2" y="2"/>
                    </a:lnTo>
                    <a:lnTo>
                      <a:pt x="2" y="1"/>
                    </a:lnTo>
                    <a:lnTo>
                      <a:pt x="2" y="2"/>
                    </a:lnTo>
                    <a:lnTo>
                      <a:pt x="2" y="2"/>
                    </a:lnTo>
                    <a:lnTo>
                      <a:pt x="2" y="2"/>
                    </a:lnTo>
                    <a:lnTo>
                      <a:pt x="2" y="1"/>
                    </a:lnTo>
                    <a:lnTo>
                      <a:pt x="2" y="2"/>
                    </a:lnTo>
                    <a:lnTo>
                      <a:pt x="3" y="1"/>
                    </a:lnTo>
                    <a:lnTo>
                      <a:pt x="3" y="2"/>
                    </a:lnTo>
                    <a:lnTo>
                      <a:pt x="3" y="1"/>
                    </a:lnTo>
                    <a:lnTo>
                      <a:pt x="3" y="1"/>
                    </a:lnTo>
                    <a:lnTo>
                      <a:pt x="3" y="2"/>
                    </a:lnTo>
                    <a:lnTo>
                      <a:pt x="3" y="1"/>
                    </a:lnTo>
                    <a:lnTo>
                      <a:pt x="3" y="2"/>
                    </a:lnTo>
                    <a:lnTo>
                      <a:pt x="3" y="1"/>
                    </a:lnTo>
                    <a:lnTo>
                      <a:pt x="3" y="2"/>
                    </a:lnTo>
                    <a:lnTo>
                      <a:pt x="3" y="1"/>
                    </a:lnTo>
                    <a:lnTo>
                      <a:pt x="3" y="2"/>
                    </a:lnTo>
                    <a:lnTo>
                      <a:pt x="3" y="1"/>
                    </a:lnTo>
                    <a:lnTo>
                      <a:pt x="3" y="2"/>
                    </a:lnTo>
                    <a:lnTo>
                      <a:pt x="3" y="1"/>
                    </a:lnTo>
                    <a:lnTo>
                      <a:pt x="3" y="2"/>
                    </a:lnTo>
                    <a:lnTo>
                      <a:pt x="3" y="1"/>
                    </a:lnTo>
                    <a:lnTo>
                      <a:pt x="3" y="2"/>
                    </a:lnTo>
                    <a:lnTo>
                      <a:pt x="3" y="2"/>
                    </a:lnTo>
                    <a:lnTo>
                      <a:pt x="3" y="1"/>
                    </a:lnTo>
                    <a:lnTo>
                      <a:pt x="3" y="2"/>
                    </a:lnTo>
                    <a:lnTo>
                      <a:pt x="3" y="2"/>
                    </a:lnTo>
                    <a:lnTo>
                      <a:pt x="4" y="1"/>
                    </a:lnTo>
                    <a:lnTo>
                      <a:pt x="4" y="2"/>
                    </a:lnTo>
                    <a:lnTo>
                      <a:pt x="4" y="2"/>
                    </a:lnTo>
                    <a:lnTo>
                      <a:pt x="4" y="2"/>
                    </a:lnTo>
                    <a:lnTo>
                      <a:pt x="4" y="3"/>
                    </a:lnTo>
                    <a:lnTo>
                      <a:pt x="4" y="2"/>
                    </a:lnTo>
                    <a:lnTo>
                      <a:pt x="4" y="2"/>
                    </a:lnTo>
                    <a:lnTo>
                      <a:pt x="4" y="2"/>
                    </a:lnTo>
                    <a:lnTo>
                      <a:pt x="4" y="2"/>
                    </a:lnTo>
                    <a:lnTo>
                      <a:pt x="4" y="2"/>
                    </a:lnTo>
                    <a:lnTo>
                      <a:pt x="5" y="2"/>
                    </a:lnTo>
                    <a:lnTo>
                      <a:pt x="5" y="2"/>
                    </a:lnTo>
                    <a:lnTo>
                      <a:pt x="5" y="2"/>
                    </a:lnTo>
                    <a:lnTo>
                      <a:pt x="5" y="2"/>
                    </a:lnTo>
                    <a:lnTo>
                      <a:pt x="5" y="1"/>
                    </a:lnTo>
                    <a:lnTo>
                      <a:pt x="5" y="2"/>
                    </a:lnTo>
                    <a:lnTo>
                      <a:pt x="5" y="2"/>
                    </a:lnTo>
                    <a:lnTo>
                      <a:pt x="5" y="1"/>
                    </a:lnTo>
                    <a:lnTo>
                      <a:pt x="5" y="1"/>
                    </a:lnTo>
                    <a:lnTo>
                      <a:pt x="5" y="0"/>
                    </a:lnTo>
                    <a:lnTo>
                      <a:pt x="5" y="1"/>
                    </a:lnTo>
                    <a:lnTo>
                      <a:pt x="5" y="1"/>
                    </a:lnTo>
                    <a:lnTo>
                      <a:pt x="6" y="1"/>
                    </a:lnTo>
                    <a:lnTo>
                      <a:pt x="6" y="1"/>
                    </a:lnTo>
                    <a:lnTo>
                      <a:pt x="6" y="1"/>
                    </a:lnTo>
                    <a:lnTo>
                      <a:pt x="6" y="1"/>
                    </a:lnTo>
                    <a:lnTo>
                      <a:pt x="6" y="2"/>
                    </a:lnTo>
                    <a:lnTo>
                      <a:pt x="6" y="1"/>
                    </a:lnTo>
                    <a:lnTo>
                      <a:pt x="6" y="1"/>
                    </a:lnTo>
                    <a:lnTo>
                      <a:pt x="6" y="2"/>
                    </a:lnTo>
                    <a:lnTo>
                      <a:pt x="6" y="1"/>
                    </a:lnTo>
                    <a:lnTo>
                      <a:pt x="7" y="1"/>
                    </a:lnTo>
                    <a:lnTo>
                      <a:pt x="7" y="2"/>
                    </a:lnTo>
                    <a:lnTo>
                      <a:pt x="7" y="1"/>
                    </a:lnTo>
                    <a:lnTo>
                      <a:pt x="7" y="2"/>
                    </a:lnTo>
                    <a:lnTo>
                      <a:pt x="7" y="1"/>
                    </a:lnTo>
                    <a:lnTo>
                      <a:pt x="7" y="2"/>
                    </a:lnTo>
                    <a:lnTo>
                      <a:pt x="7" y="1"/>
                    </a:lnTo>
                    <a:lnTo>
                      <a:pt x="7" y="2"/>
                    </a:lnTo>
                    <a:lnTo>
                      <a:pt x="7" y="1"/>
                    </a:lnTo>
                    <a:lnTo>
                      <a:pt x="7" y="2"/>
                    </a:lnTo>
                    <a:lnTo>
                      <a:pt x="7" y="1"/>
                    </a:lnTo>
                    <a:lnTo>
                      <a:pt x="7" y="2"/>
                    </a:lnTo>
                    <a:lnTo>
                      <a:pt x="7" y="1"/>
                    </a:lnTo>
                    <a:lnTo>
                      <a:pt x="7" y="1"/>
                    </a:lnTo>
                    <a:lnTo>
                      <a:pt x="7" y="2"/>
                    </a:lnTo>
                    <a:lnTo>
                      <a:pt x="7" y="1"/>
                    </a:lnTo>
                    <a:lnTo>
                      <a:pt x="7" y="1"/>
                    </a:lnTo>
                    <a:lnTo>
                      <a:pt x="7" y="1"/>
                    </a:lnTo>
                    <a:lnTo>
                      <a:pt x="8" y="1"/>
                    </a:lnTo>
                    <a:lnTo>
                      <a:pt x="8" y="0"/>
                    </a:lnTo>
                    <a:lnTo>
                      <a:pt x="8" y="0"/>
                    </a:lnTo>
                    <a:lnTo>
                      <a:pt x="8" y="1"/>
                    </a:lnTo>
                    <a:lnTo>
                      <a:pt x="8" y="0"/>
                    </a:lnTo>
                    <a:lnTo>
                      <a:pt x="8" y="0"/>
                    </a:lnTo>
                    <a:lnTo>
                      <a:pt x="8" y="1"/>
                    </a:lnTo>
                    <a:lnTo>
                      <a:pt x="8" y="0"/>
                    </a:lnTo>
                    <a:lnTo>
                      <a:pt x="8" y="1"/>
                    </a:lnTo>
                    <a:lnTo>
                      <a:pt x="8" y="0"/>
                    </a:lnTo>
                    <a:lnTo>
                      <a:pt x="8" y="1"/>
                    </a:lnTo>
                    <a:lnTo>
                      <a:pt x="8" y="0"/>
                    </a:lnTo>
                    <a:lnTo>
                      <a:pt x="8" y="1"/>
                    </a:lnTo>
                    <a:lnTo>
                      <a:pt x="8" y="1"/>
                    </a:lnTo>
                    <a:lnTo>
                      <a:pt x="8" y="2"/>
                    </a:lnTo>
                    <a:lnTo>
                      <a:pt x="8" y="1"/>
                    </a:lnTo>
                    <a:lnTo>
                      <a:pt x="8" y="1"/>
                    </a:lnTo>
                    <a:lnTo>
                      <a:pt x="8" y="1"/>
                    </a:lnTo>
                    <a:lnTo>
                      <a:pt x="8" y="2"/>
                    </a:lnTo>
                    <a:lnTo>
                      <a:pt x="8" y="1"/>
                    </a:lnTo>
                    <a:lnTo>
                      <a:pt x="9" y="1"/>
                    </a:lnTo>
                    <a:lnTo>
                      <a:pt x="9" y="2"/>
                    </a:lnTo>
                    <a:lnTo>
                      <a:pt x="9" y="1"/>
                    </a:lnTo>
                    <a:lnTo>
                      <a:pt x="9" y="1"/>
                    </a:lnTo>
                    <a:lnTo>
                      <a:pt x="9" y="1"/>
                    </a:lnTo>
                    <a:lnTo>
                      <a:pt x="9" y="1"/>
                    </a:lnTo>
                    <a:lnTo>
                      <a:pt x="9" y="1"/>
                    </a:lnTo>
                    <a:lnTo>
                      <a:pt x="9" y="2"/>
                    </a:lnTo>
                    <a:lnTo>
                      <a:pt x="9" y="1"/>
                    </a:lnTo>
                    <a:lnTo>
                      <a:pt x="9" y="2"/>
                    </a:lnTo>
                    <a:lnTo>
                      <a:pt x="9" y="1"/>
                    </a:lnTo>
                    <a:lnTo>
                      <a:pt x="10" y="1"/>
                    </a:lnTo>
                    <a:lnTo>
                      <a:pt x="10" y="1"/>
                    </a:lnTo>
                    <a:lnTo>
                      <a:pt x="10" y="1"/>
                    </a:lnTo>
                    <a:lnTo>
                      <a:pt x="10" y="1"/>
                    </a:lnTo>
                    <a:lnTo>
                      <a:pt x="10" y="1"/>
                    </a:lnTo>
                    <a:lnTo>
                      <a:pt x="10" y="1"/>
                    </a:lnTo>
                    <a:lnTo>
                      <a:pt x="10" y="2"/>
                    </a:lnTo>
                    <a:lnTo>
                      <a:pt x="10" y="1"/>
                    </a:lnTo>
                    <a:lnTo>
                      <a:pt x="10" y="1"/>
                    </a:lnTo>
                    <a:lnTo>
                      <a:pt x="10" y="2"/>
                    </a:lnTo>
                    <a:lnTo>
                      <a:pt x="10" y="1"/>
                    </a:lnTo>
                    <a:lnTo>
                      <a:pt x="10" y="2"/>
                    </a:lnTo>
                    <a:lnTo>
                      <a:pt x="11" y="2"/>
                    </a:lnTo>
                    <a:lnTo>
                      <a:pt x="11" y="1"/>
                    </a:lnTo>
                    <a:lnTo>
                      <a:pt x="11" y="2"/>
                    </a:lnTo>
                    <a:lnTo>
                      <a:pt x="11" y="1"/>
                    </a:lnTo>
                    <a:lnTo>
                      <a:pt x="11" y="2"/>
                    </a:lnTo>
                    <a:lnTo>
                      <a:pt x="11" y="1"/>
                    </a:lnTo>
                    <a:lnTo>
                      <a:pt x="11" y="2"/>
                    </a:lnTo>
                    <a:lnTo>
                      <a:pt x="11" y="1"/>
                    </a:lnTo>
                    <a:lnTo>
                      <a:pt x="11" y="2"/>
                    </a:lnTo>
                    <a:lnTo>
                      <a:pt x="11" y="1"/>
                    </a:lnTo>
                    <a:lnTo>
                      <a:pt x="11" y="2"/>
                    </a:lnTo>
                    <a:lnTo>
                      <a:pt x="11" y="2"/>
                    </a:lnTo>
                    <a:lnTo>
                      <a:pt x="11" y="2"/>
                    </a:lnTo>
                    <a:lnTo>
                      <a:pt x="11" y="2"/>
                    </a:lnTo>
                    <a:lnTo>
                      <a:pt x="11" y="3"/>
                    </a:lnTo>
                    <a:lnTo>
                      <a:pt x="11" y="2"/>
                    </a:lnTo>
                    <a:lnTo>
                      <a:pt x="12" y="2"/>
                    </a:lnTo>
                    <a:lnTo>
                      <a:pt x="12" y="1"/>
                    </a:lnTo>
                    <a:lnTo>
                      <a:pt x="12" y="2"/>
                    </a:lnTo>
                    <a:lnTo>
                      <a:pt x="12" y="1"/>
                    </a:lnTo>
                    <a:lnTo>
                      <a:pt x="12" y="2"/>
                    </a:lnTo>
                    <a:lnTo>
                      <a:pt x="12" y="2"/>
                    </a:lnTo>
                    <a:lnTo>
                      <a:pt x="12" y="1"/>
                    </a:lnTo>
                    <a:lnTo>
                      <a:pt x="12" y="1"/>
                    </a:lnTo>
                    <a:lnTo>
                      <a:pt x="12" y="1"/>
                    </a:lnTo>
                    <a:lnTo>
                      <a:pt x="12" y="1"/>
                    </a:lnTo>
                    <a:lnTo>
                      <a:pt x="12" y="2"/>
                    </a:lnTo>
                    <a:lnTo>
                      <a:pt x="12" y="1"/>
                    </a:lnTo>
                    <a:lnTo>
                      <a:pt x="12" y="2"/>
                    </a:lnTo>
                    <a:lnTo>
                      <a:pt x="12" y="1"/>
                    </a:lnTo>
                    <a:lnTo>
                      <a:pt x="13" y="1"/>
                    </a:lnTo>
                    <a:lnTo>
                      <a:pt x="13" y="1"/>
                    </a:lnTo>
                    <a:lnTo>
                      <a:pt x="13" y="1"/>
                    </a:lnTo>
                    <a:lnTo>
                      <a:pt x="13" y="2"/>
                    </a:lnTo>
                    <a:lnTo>
                      <a:pt x="13" y="1"/>
                    </a:lnTo>
                    <a:lnTo>
                      <a:pt x="13" y="1"/>
                    </a:lnTo>
                    <a:lnTo>
                      <a:pt x="13" y="2"/>
                    </a:lnTo>
                    <a:lnTo>
                      <a:pt x="13" y="2"/>
                    </a:lnTo>
                    <a:lnTo>
                      <a:pt x="13" y="1"/>
                    </a:lnTo>
                    <a:lnTo>
                      <a:pt x="13" y="2"/>
                    </a:lnTo>
                    <a:lnTo>
                      <a:pt x="13" y="1"/>
                    </a:lnTo>
                    <a:lnTo>
                      <a:pt x="13" y="2"/>
                    </a:lnTo>
                    <a:lnTo>
                      <a:pt x="13" y="1"/>
                    </a:lnTo>
                    <a:lnTo>
                      <a:pt x="14" y="2"/>
                    </a:lnTo>
                    <a:lnTo>
                      <a:pt x="14" y="2"/>
                    </a:lnTo>
                    <a:lnTo>
                      <a:pt x="14" y="2"/>
                    </a:lnTo>
                    <a:lnTo>
                      <a:pt x="14" y="2"/>
                    </a:lnTo>
                    <a:lnTo>
                      <a:pt x="14" y="3"/>
                    </a:lnTo>
                    <a:lnTo>
                      <a:pt x="14" y="2"/>
                    </a:lnTo>
                    <a:lnTo>
                      <a:pt x="14" y="2"/>
                    </a:lnTo>
                    <a:lnTo>
                      <a:pt x="14" y="2"/>
                    </a:lnTo>
                    <a:lnTo>
                      <a:pt x="14" y="1"/>
                    </a:lnTo>
                    <a:lnTo>
                      <a:pt x="14" y="2"/>
                    </a:lnTo>
                    <a:lnTo>
                      <a:pt x="14" y="2"/>
                    </a:lnTo>
                    <a:lnTo>
                      <a:pt x="15" y="2"/>
                    </a:lnTo>
                    <a:lnTo>
                      <a:pt x="15" y="2"/>
                    </a:lnTo>
                    <a:lnTo>
                      <a:pt x="15" y="2"/>
                    </a:lnTo>
                    <a:lnTo>
                      <a:pt x="15" y="2"/>
                    </a:lnTo>
                    <a:lnTo>
                      <a:pt x="15" y="1"/>
                    </a:lnTo>
                    <a:lnTo>
                      <a:pt x="15" y="1"/>
                    </a:lnTo>
                    <a:lnTo>
                      <a:pt x="15" y="1"/>
                    </a:lnTo>
                    <a:lnTo>
                      <a:pt x="15" y="1"/>
                    </a:lnTo>
                    <a:lnTo>
                      <a:pt x="15" y="0"/>
                    </a:lnTo>
                    <a:lnTo>
                      <a:pt x="16" y="0"/>
                    </a:lnTo>
                    <a:lnTo>
                      <a:pt x="16" y="1"/>
                    </a:lnTo>
                    <a:lnTo>
                      <a:pt x="16" y="0"/>
                    </a:lnTo>
                    <a:lnTo>
                      <a:pt x="16" y="1"/>
                    </a:lnTo>
                    <a:lnTo>
                      <a:pt x="16" y="1"/>
                    </a:lnTo>
                    <a:lnTo>
                      <a:pt x="16" y="0"/>
                    </a:lnTo>
                    <a:lnTo>
                      <a:pt x="16" y="1"/>
                    </a:lnTo>
                    <a:lnTo>
                      <a:pt x="16" y="1"/>
                    </a:lnTo>
                    <a:lnTo>
                      <a:pt x="16" y="0"/>
                    </a:lnTo>
                    <a:lnTo>
                      <a:pt x="16" y="1"/>
                    </a:lnTo>
                    <a:lnTo>
                      <a:pt x="16" y="1"/>
                    </a:lnTo>
                    <a:lnTo>
                      <a:pt x="16" y="0"/>
                    </a:lnTo>
                    <a:lnTo>
                      <a:pt x="16" y="1"/>
                    </a:lnTo>
                    <a:lnTo>
                      <a:pt x="16" y="1"/>
                    </a:lnTo>
                    <a:lnTo>
                      <a:pt x="16" y="0"/>
                    </a:lnTo>
                    <a:lnTo>
                      <a:pt x="16" y="1"/>
                    </a:lnTo>
                    <a:lnTo>
                      <a:pt x="16" y="1"/>
                    </a:lnTo>
                    <a:lnTo>
                      <a:pt x="16" y="0"/>
                    </a:lnTo>
                    <a:lnTo>
                      <a:pt x="16" y="1"/>
                    </a:lnTo>
                    <a:lnTo>
                      <a:pt x="16" y="0"/>
                    </a:lnTo>
                    <a:lnTo>
                      <a:pt x="16" y="1"/>
                    </a:lnTo>
                    <a:lnTo>
                      <a:pt x="16" y="0"/>
                    </a:lnTo>
                    <a:lnTo>
                      <a:pt x="16" y="1"/>
                    </a:lnTo>
                    <a:lnTo>
                      <a:pt x="17" y="1"/>
                    </a:lnTo>
                    <a:lnTo>
                      <a:pt x="17" y="1"/>
                    </a:lnTo>
                    <a:lnTo>
                      <a:pt x="17" y="0"/>
                    </a:lnTo>
                    <a:lnTo>
                      <a:pt x="17" y="1"/>
                    </a:lnTo>
                    <a:lnTo>
                      <a:pt x="17" y="0"/>
                    </a:lnTo>
                    <a:lnTo>
                      <a:pt x="17" y="1"/>
                    </a:lnTo>
                    <a:lnTo>
                      <a:pt x="17" y="0"/>
                    </a:lnTo>
                    <a:lnTo>
                      <a:pt x="17" y="1"/>
                    </a:lnTo>
                    <a:lnTo>
                      <a:pt x="17" y="0"/>
                    </a:lnTo>
                    <a:lnTo>
                      <a:pt x="17" y="0"/>
                    </a:lnTo>
                    <a:lnTo>
                      <a:pt x="17" y="1"/>
                    </a:lnTo>
                    <a:lnTo>
                      <a:pt x="17" y="0"/>
                    </a:lnTo>
                    <a:lnTo>
                      <a:pt x="17" y="0"/>
                    </a:lnTo>
                    <a:lnTo>
                      <a:pt x="17" y="1"/>
                    </a:lnTo>
                    <a:lnTo>
                      <a:pt x="17" y="0"/>
                    </a:lnTo>
                    <a:lnTo>
                      <a:pt x="17" y="0"/>
                    </a:lnTo>
                    <a:lnTo>
                      <a:pt x="17" y="1"/>
                    </a:lnTo>
                    <a:lnTo>
                      <a:pt x="17" y="0"/>
                    </a:lnTo>
                    <a:lnTo>
                      <a:pt x="17" y="1"/>
                    </a:lnTo>
                    <a:lnTo>
                      <a:pt x="17" y="0"/>
                    </a:lnTo>
                    <a:lnTo>
                      <a:pt x="17" y="0"/>
                    </a:lnTo>
                    <a:lnTo>
                      <a:pt x="17" y="1"/>
                    </a:lnTo>
                    <a:lnTo>
                      <a:pt x="17" y="0"/>
                    </a:lnTo>
                    <a:lnTo>
                      <a:pt x="18" y="0"/>
                    </a:lnTo>
                    <a:lnTo>
                      <a:pt x="18" y="0"/>
                    </a:lnTo>
                    <a:lnTo>
                      <a:pt x="18" y="0"/>
                    </a:lnTo>
                    <a:lnTo>
                      <a:pt x="18" y="0"/>
                    </a:lnTo>
                    <a:lnTo>
                      <a:pt x="18" y="0"/>
                    </a:lnTo>
                    <a:lnTo>
                      <a:pt x="18" y="0"/>
                    </a:lnTo>
                    <a:lnTo>
                      <a:pt x="18" y="0"/>
                    </a:lnTo>
                    <a:lnTo>
                      <a:pt x="18" y="1"/>
                    </a:lnTo>
                    <a:lnTo>
                      <a:pt x="18" y="1"/>
                    </a:lnTo>
                    <a:lnTo>
                      <a:pt x="19" y="1"/>
                    </a:lnTo>
                    <a:lnTo>
                      <a:pt x="19" y="2"/>
                    </a:lnTo>
                    <a:lnTo>
                      <a:pt x="19" y="1"/>
                    </a:lnTo>
                    <a:lnTo>
                      <a:pt x="19" y="1"/>
                    </a:lnTo>
                    <a:lnTo>
                      <a:pt x="19" y="1"/>
                    </a:lnTo>
                    <a:lnTo>
                      <a:pt x="19" y="1"/>
                    </a:lnTo>
                    <a:lnTo>
                      <a:pt x="19" y="1"/>
                    </a:lnTo>
                    <a:lnTo>
                      <a:pt x="19" y="1"/>
                    </a:lnTo>
                    <a:lnTo>
                      <a:pt x="19" y="0"/>
                    </a:lnTo>
                    <a:lnTo>
                      <a:pt x="19" y="1"/>
                    </a:lnTo>
                    <a:lnTo>
                      <a:pt x="20" y="1"/>
                    </a:lnTo>
                    <a:lnTo>
                      <a:pt x="20" y="0"/>
                    </a:lnTo>
                    <a:lnTo>
                      <a:pt x="20" y="1"/>
                    </a:lnTo>
                    <a:lnTo>
                      <a:pt x="20" y="1"/>
                    </a:lnTo>
                    <a:lnTo>
                      <a:pt x="20" y="0"/>
                    </a:lnTo>
                    <a:lnTo>
                      <a:pt x="20" y="1"/>
                    </a:lnTo>
                    <a:lnTo>
                      <a:pt x="20" y="1"/>
                    </a:lnTo>
                    <a:lnTo>
                      <a:pt x="20" y="1"/>
                    </a:lnTo>
                    <a:lnTo>
                      <a:pt x="20" y="1"/>
                    </a:lnTo>
                    <a:lnTo>
                      <a:pt x="20" y="1"/>
                    </a:lnTo>
                    <a:lnTo>
                      <a:pt x="21" y="1"/>
                    </a:lnTo>
                    <a:lnTo>
                      <a:pt x="21" y="1"/>
                    </a:lnTo>
                    <a:lnTo>
                      <a:pt x="21" y="2"/>
                    </a:lnTo>
                    <a:lnTo>
                      <a:pt x="21" y="1"/>
                    </a:lnTo>
                    <a:lnTo>
                      <a:pt x="21" y="1"/>
                    </a:lnTo>
                    <a:lnTo>
                      <a:pt x="21" y="2"/>
                    </a:lnTo>
                    <a:lnTo>
                      <a:pt x="21" y="1"/>
                    </a:lnTo>
                    <a:lnTo>
                      <a:pt x="21" y="2"/>
                    </a:lnTo>
                    <a:lnTo>
                      <a:pt x="21" y="2"/>
                    </a:lnTo>
                    <a:lnTo>
                      <a:pt x="21" y="1"/>
                    </a:lnTo>
                    <a:lnTo>
                      <a:pt x="21" y="2"/>
                    </a:lnTo>
                    <a:lnTo>
                      <a:pt x="21" y="2"/>
                    </a:lnTo>
                    <a:lnTo>
                      <a:pt x="21" y="1"/>
                    </a:lnTo>
                    <a:lnTo>
                      <a:pt x="21" y="2"/>
                    </a:lnTo>
                    <a:lnTo>
                      <a:pt x="21" y="2"/>
                    </a:lnTo>
                    <a:lnTo>
                      <a:pt x="21" y="2"/>
                    </a:lnTo>
                    <a:lnTo>
                      <a:pt x="21" y="1"/>
                    </a:lnTo>
                    <a:lnTo>
                      <a:pt x="22" y="1"/>
                    </a:lnTo>
                    <a:lnTo>
                      <a:pt x="22" y="2"/>
                    </a:lnTo>
                    <a:lnTo>
                      <a:pt x="22" y="1"/>
                    </a:lnTo>
                    <a:lnTo>
                      <a:pt x="22" y="1"/>
                    </a:lnTo>
                    <a:lnTo>
                      <a:pt x="22" y="2"/>
                    </a:lnTo>
                    <a:lnTo>
                      <a:pt x="22" y="1"/>
                    </a:lnTo>
                    <a:lnTo>
                      <a:pt x="22" y="1"/>
                    </a:lnTo>
                    <a:lnTo>
                      <a:pt x="22" y="2"/>
                    </a:lnTo>
                    <a:lnTo>
                      <a:pt x="22" y="1"/>
                    </a:lnTo>
                    <a:lnTo>
                      <a:pt x="22" y="2"/>
                    </a:lnTo>
                    <a:lnTo>
                      <a:pt x="22" y="1"/>
                    </a:lnTo>
                    <a:lnTo>
                      <a:pt x="22" y="2"/>
                    </a:lnTo>
                    <a:lnTo>
                      <a:pt x="22" y="1"/>
                    </a:lnTo>
                    <a:lnTo>
                      <a:pt x="22" y="1"/>
                    </a:lnTo>
                    <a:lnTo>
                      <a:pt x="22" y="2"/>
                    </a:lnTo>
                    <a:lnTo>
                      <a:pt x="22" y="1"/>
                    </a:lnTo>
                    <a:lnTo>
                      <a:pt x="22" y="2"/>
                    </a:lnTo>
                    <a:lnTo>
                      <a:pt x="22" y="2"/>
                    </a:lnTo>
                    <a:lnTo>
                      <a:pt x="22" y="1"/>
                    </a:lnTo>
                    <a:lnTo>
                      <a:pt x="22" y="2"/>
                    </a:lnTo>
                    <a:lnTo>
                      <a:pt x="22" y="1"/>
                    </a:lnTo>
                    <a:lnTo>
                      <a:pt x="22" y="1"/>
                    </a:lnTo>
                    <a:lnTo>
                      <a:pt x="22" y="2"/>
                    </a:lnTo>
                    <a:lnTo>
                      <a:pt x="22" y="1"/>
                    </a:lnTo>
                    <a:lnTo>
                      <a:pt x="22" y="2"/>
                    </a:lnTo>
                    <a:lnTo>
                      <a:pt x="22" y="1"/>
                    </a:lnTo>
                    <a:lnTo>
                      <a:pt x="22" y="2"/>
                    </a:lnTo>
                    <a:lnTo>
                      <a:pt x="23" y="2"/>
                    </a:lnTo>
                    <a:lnTo>
                      <a:pt x="23" y="1"/>
                    </a:lnTo>
                    <a:lnTo>
                      <a:pt x="23" y="2"/>
                    </a:lnTo>
                    <a:lnTo>
                      <a:pt x="23" y="2"/>
                    </a:lnTo>
                    <a:lnTo>
                      <a:pt x="23" y="1"/>
                    </a:lnTo>
                    <a:lnTo>
                      <a:pt x="23" y="2"/>
                    </a:lnTo>
                    <a:lnTo>
                      <a:pt x="23" y="1"/>
                    </a:lnTo>
                    <a:lnTo>
                      <a:pt x="23" y="2"/>
                    </a:lnTo>
                    <a:lnTo>
                      <a:pt x="23" y="2"/>
                    </a:lnTo>
                    <a:lnTo>
                      <a:pt x="23" y="2"/>
                    </a:lnTo>
                    <a:lnTo>
                      <a:pt x="23" y="1"/>
                    </a:lnTo>
                    <a:lnTo>
                      <a:pt x="23" y="2"/>
                    </a:lnTo>
                    <a:lnTo>
                      <a:pt x="23" y="2"/>
                    </a:lnTo>
                    <a:lnTo>
                      <a:pt x="23" y="1"/>
                    </a:lnTo>
                    <a:lnTo>
                      <a:pt x="23" y="2"/>
                    </a:lnTo>
                    <a:lnTo>
                      <a:pt x="24" y="1"/>
                    </a:lnTo>
                    <a:lnTo>
                      <a:pt x="24" y="2"/>
                    </a:lnTo>
                    <a:lnTo>
                      <a:pt x="24" y="1"/>
                    </a:lnTo>
                    <a:lnTo>
                      <a:pt x="24" y="2"/>
                    </a:lnTo>
                    <a:lnTo>
                      <a:pt x="24" y="1"/>
                    </a:lnTo>
                    <a:lnTo>
                      <a:pt x="24" y="2"/>
                    </a:lnTo>
                    <a:lnTo>
                      <a:pt x="24" y="2"/>
                    </a:lnTo>
                    <a:lnTo>
                      <a:pt x="24" y="2"/>
                    </a:lnTo>
                    <a:lnTo>
                      <a:pt x="24" y="1"/>
                    </a:lnTo>
                    <a:lnTo>
                      <a:pt x="24" y="2"/>
                    </a:lnTo>
                    <a:lnTo>
                      <a:pt x="24" y="1"/>
                    </a:lnTo>
                    <a:lnTo>
                      <a:pt x="24" y="1"/>
                    </a:lnTo>
                    <a:lnTo>
                      <a:pt x="24" y="2"/>
                    </a:lnTo>
                    <a:lnTo>
                      <a:pt x="24" y="1"/>
                    </a:lnTo>
                    <a:lnTo>
                      <a:pt x="24" y="2"/>
                    </a:lnTo>
                    <a:lnTo>
                      <a:pt x="24" y="1"/>
                    </a:lnTo>
                    <a:lnTo>
                      <a:pt x="24" y="2"/>
                    </a:lnTo>
                    <a:lnTo>
                      <a:pt x="24" y="1"/>
                    </a:lnTo>
                    <a:lnTo>
                      <a:pt x="24" y="2"/>
                    </a:lnTo>
                    <a:lnTo>
                      <a:pt x="24" y="1"/>
                    </a:lnTo>
                    <a:lnTo>
                      <a:pt x="24" y="2"/>
                    </a:lnTo>
                    <a:lnTo>
                      <a:pt x="24" y="1"/>
                    </a:lnTo>
                    <a:lnTo>
                      <a:pt x="25" y="1"/>
                    </a:lnTo>
                    <a:lnTo>
                      <a:pt x="25" y="2"/>
                    </a:lnTo>
                    <a:lnTo>
                      <a:pt x="25" y="1"/>
                    </a:lnTo>
                    <a:lnTo>
                      <a:pt x="25" y="2"/>
                    </a:lnTo>
                    <a:lnTo>
                      <a:pt x="25" y="1"/>
                    </a:lnTo>
                    <a:lnTo>
                      <a:pt x="25" y="2"/>
                    </a:lnTo>
                    <a:lnTo>
                      <a:pt x="25" y="1"/>
                    </a:lnTo>
                    <a:lnTo>
                      <a:pt x="25" y="1"/>
                    </a:lnTo>
                    <a:lnTo>
                      <a:pt x="25" y="2"/>
                    </a:lnTo>
                    <a:lnTo>
                      <a:pt x="25" y="1"/>
                    </a:lnTo>
                    <a:lnTo>
                      <a:pt x="25" y="1"/>
                    </a:lnTo>
                    <a:lnTo>
                      <a:pt x="25" y="2"/>
                    </a:lnTo>
                    <a:lnTo>
                      <a:pt x="25" y="1"/>
                    </a:lnTo>
                    <a:lnTo>
                      <a:pt x="25" y="2"/>
                    </a:lnTo>
                    <a:lnTo>
                      <a:pt x="25" y="1"/>
                    </a:lnTo>
                    <a:lnTo>
                      <a:pt x="25" y="2"/>
                    </a:lnTo>
                    <a:lnTo>
                      <a:pt x="25" y="1"/>
                    </a:lnTo>
                    <a:lnTo>
                      <a:pt x="25" y="2"/>
                    </a:lnTo>
                    <a:lnTo>
                      <a:pt x="25" y="1"/>
                    </a:lnTo>
                    <a:lnTo>
                      <a:pt x="26" y="2"/>
                    </a:lnTo>
                    <a:lnTo>
                      <a:pt x="26" y="1"/>
                    </a:lnTo>
                    <a:lnTo>
                      <a:pt x="26" y="2"/>
                    </a:lnTo>
                    <a:lnTo>
                      <a:pt x="26" y="2"/>
                    </a:lnTo>
                    <a:lnTo>
                      <a:pt x="26" y="2"/>
                    </a:lnTo>
                    <a:lnTo>
                      <a:pt x="26" y="3"/>
                    </a:lnTo>
                    <a:lnTo>
                      <a:pt x="26" y="2"/>
                    </a:lnTo>
                    <a:lnTo>
                      <a:pt x="26" y="2"/>
                    </a:lnTo>
                    <a:lnTo>
                      <a:pt x="26" y="2"/>
                    </a:lnTo>
                    <a:lnTo>
                      <a:pt x="26" y="3"/>
                    </a:lnTo>
                    <a:lnTo>
                      <a:pt x="26" y="2"/>
                    </a:lnTo>
                    <a:lnTo>
                      <a:pt x="26" y="2"/>
                    </a:lnTo>
                    <a:lnTo>
                      <a:pt x="26" y="2"/>
                    </a:lnTo>
                    <a:lnTo>
                      <a:pt x="27" y="2"/>
                    </a:lnTo>
                    <a:lnTo>
                      <a:pt x="27" y="3"/>
                    </a:lnTo>
                    <a:lnTo>
                      <a:pt x="27" y="2"/>
                    </a:lnTo>
                    <a:lnTo>
                      <a:pt x="27" y="3"/>
                    </a:lnTo>
                    <a:lnTo>
                      <a:pt x="27" y="2"/>
                    </a:lnTo>
                    <a:lnTo>
                      <a:pt x="27" y="2"/>
                    </a:lnTo>
                    <a:lnTo>
                      <a:pt x="27" y="3"/>
                    </a:lnTo>
                    <a:lnTo>
                      <a:pt x="27" y="2"/>
                    </a:lnTo>
                    <a:lnTo>
                      <a:pt x="27" y="2"/>
                    </a:lnTo>
                    <a:lnTo>
                      <a:pt x="27" y="3"/>
                    </a:lnTo>
                    <a:lnTo>
                      <a:pt x="27" y="2"/>
                    </a:lnTo>
                    <a:lnTo>
                      <a:pt x="27" y="3"/>
                    </a:lnTo>
                    <a:lnTo>
                      <a:pt x="27" y="2"/>
                    </a:lnTo>
                    <a:lnTo>
                      <a:pt x="27" y="3"/>
                    </a:lnTo>
                    <a:lnTo>
                      <a:pt x="27" y="2"/>
                    </a:lnTo>
                    <a:lnTo>
                      <a:pt x="27" y="3"/>
                    </a:lnTo>
                    <a:lnTo>
                      <a:pt x="27" y="2"/>
                    </a:lnTo>
                    <a:lnTo>
                      <a:pt x="27" y="3"/>
                    </a:lnTo>
                    <a:lnTo>
                      <a:pt x="27" y="2"/>
                    </a:lnTo>
                    <a:lnTo>
                      <a:pt x="27" y="3"/>
                    </a:lnTo>
                    <a:lnTo>
                      <a:pt x="27" y="2"/>
                    </a:lnTo>
                    <a:lnTo>
                      <a:pt x="27" y="3"/>
                    </a:lnTo>
                    <a:lnTo>
                      <a:pt x="28" y="2"/>
                    </a:lnTo>
                    <a:lnTo>
                      <a:pt x="28" y="3"/>
                    </a:lnTo>
                    <a:lnTo>
                      <a:pt x="28" y="2"/>
                    </a:lnTo>
                    <a:lnTo>
                      <a:pt x="28" y="3"/>
                    </a:lnTo>
                    <a:lnTo>
                      <a:pt x="28" y="2"/>
                    </a:lnTo>
                    <a:lnTo>
                      <a:pt x="28" y="3"/>
                    </a:lnTo>
                    <a:lnTo>
                      <a:pt x="28" y="3"/>
                    </a:lnTo>
                    <a:lnTo>
                      <a:pt x="28" y="3"/>
                    </a:lnTo>
                    <a:lnTo>
                      <a:pt x="28" y="3"/>
                    </a:lnTo>
                    <a:lnTo>
                      <a:pt x="28" y="3"/>
                    </a:lnTo>
                    <a:lnTo>
                      <a:pt x="28" y="3"/>
                    </a:lnTo>
                    <a:lnTo>
                      <a:pt x="28" y="3"/>
                    </a:lnTo>
                    <a:lnTo>
                      <a:pt x="28" y="3"/>
                    </a:lnTo>
                    <a:lnTo>
                      <a:pt x="29" y="3"/>
                    </a:lnTo>
                    <a:lnTo>
                      <a:pt x="29" y="3"/>
                    </a:lnTo>
                    <a:lnTo>
                      <a:pt x="29" y="3"/>
                    </a:lnTo>
                    <a:lnTo>
                      <a:pt x="29" y="3"/>
                    </a:lnTo>
                    <a:lnTo>
                      <a:pt x="29" y="3"/>
                    </a:lnTo>
                    <a:lnTo>
                      <a:pt x="29" y="3"/>
                    </a:lnTo>
                    <a:lnTo>
                      <a:pt x="29" y="3"/>
                    </a:lnTo>
                    <a:lnTo>
                      <a:pt x="29" y="3"/>
                    </a:lnTo>
                    <a:lnTo>
                      <a:pt x="29" y="3"/>
                    </a:lnTo>
                    <a:lnTo>
                      <a:pt x="29" y="3"/>
                    </a:lnTo>
                    <a:lnTo>
                      <a:pt x="29" y="3"/>
                    </a:lnTo>
                    <a:lnTo>
                      <a:pt x="29" y="3"/>
                    </a:lnTo>
                    <a:lnTo>
                      <a:pt x="29" y="3"/>
                    </a:lnTo>
                    <a:lnTo>
                      <a:pt x="30" y="3"/>
                    </a:lnTo>
                    <a:lnTo>
                      <a:pt x="30" y="3"/>
                    </a:lnTo>
                    <a:lnTo>
                      <a:pt x="30" y="3"/>
                    </a:lnTo>
                    <a:lnTo>
                      <a:pt x="30" y="3"/>
                    </a:lnTo>
                    <a:lnTo>
                      <a:pt x="30" y="3"/>
                    </a:lnTo>
                    <a:lnTo>
                      <a:pt x="30" y="3"/>
                    </a:lnTo>
                    <a:lnTo>
                      <a:pt x="30" y="3"/>
                    </a:lnTo>
                    <a:lnTo>
                      <a:pt x="30" y="3"/>
                    </a:lnTo>
                    <a:lnTo>
                      <a:pt x="30" y="3"/>
                    </a:lnTo>
                    <a:lnTo>
                      <a:pt x="30"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2" y="3"/>
                    </a:lnTo>
                    <a:lnTo>
                      <a:pt x="32" y="3"/>
                    </a:lnTo>
                    <a:lnTo>
                      <a:pt x="32" y="3"/>
                    </a:lnTo>
                    <a:lnTo>
                      <a:pt x="32" y="3"/>
                    </a:lnTo>
                    <a:lnTo>
                      <a:pt x="32" y="3"/>
                    </a:lnTo>
                    <a:lnTo>
                      <a:pt x="32" y="3"/>
                    </a:lnTo>
                    <a:lnTo>
                      <a:pt x="32" y="3"/>
                    </a:lnTo>
                    <a:lnTo>
                      <a:pt x="32" y="3"/>
                    </a:lnTo>
                    <a:lnTo>
                      <a:pt x="32" y="3"/>
                    </a:lnTo>
                    <a:lnTo>
                      <a:pt x="32" y="3"/>
                    </a:lnTo>
                    <a:lnTo>
                      <a:pt x="32" y="3"/>
                    </a:lnTo>
                    <a:lnTo>
                      <a:pt x="32" y="3"/>
                    </a:lnTo>
                    <a:lnTo>
                      <a:pt x="33" y="3"/>
                    </a:lnTo>
                    <a:lnTo>
                      <a:pt x="33" y="3"/>
                    </a:lnTo>
                    <a:lnTo>
                      <a:pt x="33" y="3"/>
                    </a:lnTo>
                    <a:lnTo>
                      <a:pt x="33" y="3"/>
                    </a:lnTo>
                    <a:lnTo>
                      <a:pt x="33" y="3"/>
                    </a:lnTo>
                    <a:lnTo>
                      <a:pt x="33" y="3"/>
                    </a:lnTo>
                    <a:lnTo>
                      <a:pt x="33" y="3"/>
                    </a:lnTo>
                    <a:lnTo>
                      <a:pt x="33" y="3"/>
                    </a:lnTo>
                    <a:lnTo>
                      <a:pt x="33" y="2"/>
                    </a:lnTo>
                    <a:lnTo>
                      <a:pt x="33" y="3"/>
                    </a:lnTo>
                    <a:lnTo>
                      <a:pt x="33" y="3"/>
                    </a:lnTo>
                    <a:lnTo>
                      <a:pt x="33" y="3"/>
                    </a:lnTo>
                    <a:lnTo>
                      <a:pt x="33" y="3"/>
                    </a:lnTo>
                    <a:lnTo>
                      <a:pt x="33" y="3"/>
                    </a:lnTo>
                    <a:lnTo>
                      <a:pt x="33" y="3"/>
                    </a:lnTo>
                    <a:lnTo>
                      <a:pt x="33" y="3"/>
                    </a:lnTo>
                    <a:lnTo>
                      <a:pt x="33" y="3"/>
                    </a:lnTo>
                    <a:lnTo>
                      <a:pt x="33" y="3"/>
                    </a:lnTo>
                    <a:lnTo>
                      <a:pt x="33" y="3"/>
                    </a:lnTo>
                    <a:lnTo>
                      <a:pt x="33"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4" y="3"/>
                    </a:lnTo>
                    <a:lnTo>
                      <a:pt x="35" y="3"/>
                    </a:lnTo>
                    <a:lnTo>
                      <a:pt x="35" y="3"/>
                    </a:lnTo>
                    <a:lnTo>
                      <a:pt x="35" y="3"/>
                    </a:lnTo>
                    <a:lnTo>
                      <a:pt x="35" y="3"/>
                    </a:lnTo>
                    <a:lnTo>
                      <a:pt x="35" y="3"/>
                    </a:lnTo>
                    <a:lnTo>
                      <a:pt x="35" y="3"/>
                    </a:lnTo>
                    <a:lnTo>
                      <a:pt x="35" y="3"/>
                    </a:lnTo>
                    <a:lnTo>
                      <a:pt x="35" y="3"/>
                    </a:lnTo>
                    <a:lnTo>
                      <a:pt x="35" y="3"/>
                    </a:lnTo>
                    <a:lnTo>
                      <a:pt x="35" y="3"/>
                    </a:lnTo>
                    <a:lnTo>
                      <a:pt x="35" y="3"/>
                    </a:lnTo>
                    <a:lnTo>
                      <a:pt x="35" y="4"/>
                    </a:lnTo>
                    <a:lnTo>
                      <a:pt x="35" y="3"/>
                    </a:lnTo>
                    <a:lnTo>
                      <a:pt x="35" y="4"/>
                    </a:lnTo>
                    <a:lnTo>
                      <a:pt x="35" y="3"/>
                    </a:lnTo>
                    <a:lnTo>
                      <a:pt x="36" y="3"/>
                    </a:lnTo>
                    <a:lnTo>
                      <a:pt x="36" y="4"/>
                    </a:lnTo>
                    <a:lnTo>
                      <a:pt x="36" y="3"/>
                    </a:lnTo>
                    <a:lnTo>
                      <a:pt x="36" y="4"/>
                    </a:lnTo>
                    <a:lnTo>
                      <a:pt x="36" y="4"/>
                    </a:lnTo>
                    <a:lnTo>
                      <a:pt x="36" y="3"/>
                    </a:lnTo>
                    <a:lnTo>
                      <a:pt x="36" y="4"/>
                    </a:lnTo>
                    <a:lnTo>
                      <a:pt x="36" y="4"/>
                    </a:lnTo>
                    <a:lnTo>
                      <a:pt x="36" y="4"/>
                    </a:lnTo>
                    <a:lnTo>
                      <a:pt x="36" y="4"/>
                    </a:lnTo>
                    <a:lnTo>
                      <a:pt x="36" y="4"/>
                    </a:lnTo>
                    <a:lnTo>
                      <a:pt x="36" y="4"/>
                    </a:lnTo>
                    <a:lnTo>
                      <a:pt x="36" y="4"/>
                    </a:lnTo>
                    <a:lnTo>
                      <a:pt x="36" y="3"/>
                    </a:lnTo>
                    <a:lnTo>
                      <a:pt x="36" y="4"/>
                    </a:lnTo>
                    <a:lnTo>
                      <a:pt x="36" y="3"/>
                    </a:lnTo>
                    <a:lnTo>
                      <a:pt x="37" y="3"/>
                    </a:lnTo>
                    <a:lnTo>
                      <a:pt x="37" y="4"/>
                    </a:lnTo>
                    <a:lnTo>
                      <a:pt x="37" y="3"/>
                    </a:lnTo>
                    <a:lnTo>
                      <a:pt x="37" y="3"/>
                    </a:lnTo>
                    <a:lnTo>
                      <a:pt x="37" y="3"/>
                    </a:lnTo>
                    <a:lnTo>
                      <a:pt x="37" y="3"/>
                    </a:lnTo>
                    <a:lnTo>
                      <a:pt x="37" y="4"/>
                    </a:lnTo>
                    <a:lnTo>
                      <a:pt x="37" y="3"/>
                    </a:lnTo>
                    <a:lnTo>
                      <a:pt x="37" y="4"/>
                    </a:lnTo>
                    <a:lnTo>
                      <a:pt x="37" y="3"/>
                    </a:lnTo>
                    <a:lnTo>
                      <a:pt x="37" y="3"/>
                    </a:lnTo>
                    <a:lnTo>
                      <a:pt x="37" y="4"/>
                    </a:lnTo>
                    <a:lnTo>
                      <a:pt x="37" y="4"/>
                    </a:lnTo>
                    <a:lnTo>
                      <a:pt x="37" y="3"/>
                    </a:lnTo>
                    <a:lnTo>
                      <a:pt x="37" y="4"/>
                    </a:lnTo>
                    <a:lnTo>
                      <a:pt x="37" y="4"/>
                    </a:lnTo>
                    <a:lnTo>
                      <a:pt x="37" y="3"/>
                    </a:lnTo>
                    <a:lnTo>
                      <a:pt x="37" y="4"/>
                    </a:lnTo>
                    <a:lnTo>
                      <a:pt x="37" y="3"/>
                    </a:lnTo>
                    <a:lnTo>
                      <a:pt x="37" y="4"/>
                    </a:lnTo>
                    <a:lnTo>
                      <a:pt x="37" y="3"/>
                    </a:lnTo>
                    <a:lnTo>
                      <a:pt x="38" y="4"/>
                    </a:lnTo>
                    <a:lnTo>
                      <a:pt x="38" y="3"/>
                    </a:lnTo>
                    <a:lnTo>
                      <a:pt x="38" y="4"/>
                    </a:lnTo>
                    <a:lnTo>
                      <a:pt x="38" y="3"/>
                    </a:lnTo>
                    <a:lnTo>
                      <a:pt x="38" y="4"/>
                    </a:lnTo>
                    <a:lnTo>
                      <a:pt x="38" y="4"/>
                    </a:lnTo>
                    <a:lnTo>
                      <a:pt x="38" y="3"/>
                    </a:lnTo>
                    <a:lnTo>
                      <a:pt x="38" y="4"/>
                    </a:lnTo>
                    <a:lnTo>
                      <a:pt x="38" y="3"/>
                    </a:lnTo>
                    <a:lnTo>
                      <a:pt x="38" y="4"/>
                    </a:lnTo>
                    <a:lnTo>
                      <a:pt x="38" y="4"/>
                    </a:lnTo>
                    <a:lnTo>
                      <a:pt x="38" y="4"/>
                    </a:lnTo>
                    <a:lnTo>
                      <a:pt x="38" y="3"/>
                    </a:lnTo>
                    <a:lnTo>
                      <a:pt x="38" y="4"/>
                    </a:lnTo>
                    <a:lnTo>
                      <a:pt x="38" y="4"/>
                    </a:lnTo>
                    <a:lnTo>
                      <a:pt x="38" y="5"/>
                    </a:lnTo>
                    <a:lnTo>
                      <a:pt x="38" y="4"/>
                    </a:lnTo>
                    <a:lnTo>
                      <a:pt x="38" y="3"/>
                    </a:lnTo>
                    <a:lnTo>
                      <a:pt x="38" y="4"/>
                    </a:lnTo>
                    <a:lnTo>
                      <a:pt x="38" y="4"/>
                    </a:lnTo>
                    <a:lnTo>
                      <a:pt x="38" y="5"/>
                    </a:lnTo>
                    <a:lnTo>
                      <a:pt x="39" y="4"/>
                    </a:lnTo>
                    <a:lnTo>
                      <a:pt x="39" y="5"/>
                    </a:lnTo>
                    <a:lnTo>
                      <a:pt x="39" y="4"/>
                    </a:lnTo>
                    <a:lnTo>
                      <a:pt x="39" y="5"/>
                    </a:lnTo>
                    <a:lnTo>
                      <a:pt x="39" y="4"/>
                    </a:lnTo>
                    <a:lnTo>
                      <a:pt x="39" y="5"/>
                    </a:lnTo>
                    <a:lnTo>
                      <a:pt x="39" y="4"/>
                    </a:lnTo>
                    <a:lnTo>
                      <a:pt x="39" y="4"/>
                    </a:lnTo>
                    <a:lnTo>
                      <a:pt x="39" y="4"/>
                    </a:lnTo>
                    <a:lnTo>
                      <a:pt x="39" y="5"/>
                    </a:lnTo>
                    <a:lnTo>
                      <a:pt x="39" y="4"/>
                    </a:lnTo>
                    <a:lnTo>
                      <a:pt x="39" y="4"/>
                    </a:lnTo>
                    <a:lnTo>
                      <a:pt x="39" y="4"/>
                    </a:lnTo>
                    <a:lnTo>
                      <a:pt x="39" y="4"/>
                    </a:lnTo>
                    <a:lnTo>
                      <a:pt x="40" y="4"/>
                    </a:lnTo>
                    <a:lnTo>
                      <a:pt x="40" y="5"/>
                    </a:lnTo>
                    <a:lnTo>
                      <a:pt x="40" y="4"/>
                    </a:lnTo>
                    <a:lnTo>
                      <a:pt x="40" y="4"/>
                    </a:lnTo>
                    <a:lnTo>
                      <a:pt x="40" y="5"/>
                    </a:lnTo>
                    <a:lnTo>
                      <a:pt x="40" y="4"/>
                    </a:lnTo>
                    <a:lnTo>
                      <a:pt x="40" y="5"/>
                    </a:lnTo>
                    <a:lnTo>
                      <a:pt x="40" y="5"/>
                    </a:lnTo>
                    <a:lnTo>
                      <a:pt x="40" y="4"/>
                    </a:lnTo>
                    <a:lnTo>
                      <a:pt x="40" y="5"/>
                    </a:lnTo>
                    <a:lnTo>
                      <a:pt x="40" y="4"/>
                    </a:lnTo>
                    <a:lnTo>
                      <a:pt x="40" y="5"/>
                    </a:lnTo>
                    <a:lnTo>
                      <a:pt x="40" y="4"/>
                    </a:lnTo>
                    <a:lnTo>
                      <a:pt x="40" y="5"/>
                    </a:lnTo>
                    <a:lnTo>
                      <a:pt x="40" y="5"/>
                    </a:lnTo>
                    <a:lnTo>
                      <a:pt x="40" y="4"/>
                    </a:lnTo>
                    <a:lnTo>
                      <a:pt x="40" y="5"/>
                    </a:lnTo>
                    <a:lnTo>
                      <a:pt x="40" y="5"/>
                    </a:lnTo>
                    <a:lnTo>
                      <a:pt x="40" y="5"/>
                    </a:lnTo>
                    <a:lnTo>
                      <a:pt x="40" y="5"/>
                    </a:lnTo>
                    <a:lnTo>
                      <a:pt x="40" y="5"/>
                    </a:lnTo>
                    <a:lnTo>
                      <a:pt x="40" y="5"/>
                    </a:lnTo>
                    <a:lnTo>
                      <a:pt x="41" y="5"/>
                    </a:lnTo>
                    <a:lnTo>
                      <a:pt x="41" y="5"/>
                    </a:lnTo>
                    <a:lnTo>
                      <a:pt x="41" y="5"/>
                    </a:lnTo>
                    <a:lnTo>
                      <a:pt x="41" y="5"/>
                    </a:lnTo>
                    <a:lnTo>
                      <a:pt x="41" y="5"/>
                    </a:lnTo>
                    <a:lnTo>
                      <a:pt x="41" y="5"/>
                    </a:lnTo>
                    <a:lnTo>
                      <a:pt x="41" y="5"/>
                    </a:lnTo>
                    <a:lnTo>
                      <a:pt x="41" y="5"/>
                    </a:lnTo>
                    <a:lnTo>
                      <a:pt x="41" y="5"/>
                    </a:lnTo>
                    <a:lnTo>
                      <a:pt x="41" y="5"/>
                    </a:lnTo>
                    <a:lnTo>
                      <a:pt x="41" y="5"/>
                    </a:lnTo>
                    <a:lnTo>
                      <a:pt x="41" y="5"/>
                    </a:lnTo>
                    <a:lnTo>
                      <a:pt x="41" y="5"/>
                    </a:lnTo>
                    <a:lnTo>
                      <a:pt x="41" y="5"/>
                    </a:lnTo>
                    <a:lnTo>
                      <a:pt x="41" y="5"/>
                    </a:lnTo>
                    <a:lnTo>
                      <a:pt x="41" y="5"/>
                    </a:lnTo>
                    <a:lnTo>
                      <a:pt x="41" y="5"/>
                    </a:lnTo>
                    <a:lnTo>
                      <a:pt x="42" y="5"/>
                    </a:lnTo>
                    <a:lnTo>
                      <a:pt x="42" y="5"/>
                    </a:lnTo>
                    <a:lnTo>
                      <a:pt x="42" y="5"/>
                    </a:lnTo>
                    <a:lnTo>
                      <a:pt x="42" y="5"/>
                    </a:lnTo>
                    <a:lnTo>
                      <a:pt x="42" y="5"/>
                    </a:lnTo>
                    <a:lnTo>
                      <a:pt x="42" y="5"/>
                    </a:lnTo>
                    <a:lnTo>
                      <a:pt x="42" y="5"/>
                    </a:lnTo>
                    <a:lnTo>
                      <a:pt x="42" y="5"/>
                    </a:lnTo>
                    <a:lnTo>
                      <a:pt x="42" y="5"/>
                    </a:lnTo>
                    <a:lnTo>
                      <a:pt x="42" y="5"/>
                    </a:lnTo>
                    <a:lnTo>
                      <a:pt x="42" y="5"/>
                    </a:lnTo>
                    <a:lnTo>
                      <a:pt x="42" y="5"/>
                    </a:lnTo>
                    <a:lnTo>
                      <a:pt x="42" y="5"/>
                    </a:lnTo>
                    <a:lnTo>
                      <a:pt x="42" y="5"/>
                    </a:lnTo>
                    <a:lnTo>
                      <a:pt x="42" y="5"/>
                    </a:lnTo>
                    <a:lnTo>
                      <a:pt x="42" y="5"/>
                    </a:lnTo>
                    <a:lnTo>
                      <a:pt x="42" y="5"/>
                    </a:lnTo>
                    <a:lnTo>
                      <a:pt x="43" y="5"/>
                    </a:lnTo>
                    <a:lnTo>
                      <a:pt x="43" y="4"/>
                    </a:lnTo>
                    <a:lnTo>
                      <a:pt x="43" y="5"/>
                    </a:lnTo>
                    <a:lnTo>
                      <a:pt x="43" y="4"/>
                    </a:lnTo>
                    <a:lnTo>
                      <a:pt x="43" y="4"/>
                    </a:lnTo>
                    <a:lnTo>
                      <a:pt x="43" y="5"/>
                    </a:lnTo>
                    <a:lnTo>
                      <a:pt x="43" y="4"/>
                    </a:lnTo>
                    <a:lnTo>
                      <a:pt x="43" y="5"/>
                    </a:lnTo>
                    <a:lnTo>
                      <a:pt x="43" y="4"/>
                    </a:lnTo>
                    <a:lnTo>
                      <a:pt x="43" y="5"/>
                    </a:lnTo>
                    <a:lnTo>
                      <a:pt x="43" y="4"/>
                    </a:lnTo>
                    <a:lnTo>
                      <a:pt x="43" y="5"/>
                    </a:lnTo>
                    <a:lnTo>
                      <a:pt x="43" y="4"/>
                    </a:lnTo>
                    <a:lnTo>
                      <a:pt x="43" y="5"/>
                    </a:lnTo>
                    <a:lnTo>
                      <a:pt x="43" y="5"/>
                    </a:lnTo>
                    <a:lnTo>
                      <a:pt x="43" y="4"/>
                    </a:lnTo>
                    <a:lnTo>
                      <a:pt x="43" y="5"/>
                    </a:lnTo>
                    <a:lnTo>
                      <a:pt x="43" y="5"/>
                    </a:lnTo>
                    <a:lnTo>
                      <a:pt x="44" y="4"/>
                    </a:lnTo>
                    <a:lnTo>
                      <a:pt x="44" y="5"/>
                    </a:lnTo>
                    <a:lnTo>
                      <a:pt x="44" y="5"/>
                    </a:lnTo>
                    <a:lnTo>
                      <a:pt x="44" y="5"/>
                    </a:lnTo>
                    <a:lnTo>
                      <a:pt x="44" y="5"/>
                    </a:lnTo>
                  </a:path>
                </a:pathLst>
              </a:custGeom>
              <a:noFill/>
              <a:ln w="0">
                <a:solidFill>
                  <a:srgbClr val="FFFF66"/>
                </a:solidFill>
                <a:prstDash val="solid"/>
                <a:round/>
                <a:headEnd/>
                <a:tailEnd/>
              </a:ln>
            </p:spPr>
            <p:txBody>
              <a:bodyPr/>
              <a:lstStyle/>
              <a:p>
                <a:endParaRPr lang="en-GB"/>
              </a:p>
            </p:txBody>
          </p:sp>
          <p:sp>
            <p:nvSpPr>
              <p:cNvPr id="214072" name="Freeform 56"/>
              <p:cNvSpPr>
                <a:spLocks/>
              </p:cNvSpPr>
              <p:nvPr/>
            </p:nvSpPr>
            <p:spPr bwMode="auto">
              <a:xfrm>
                <a:off x="-132" y="2460"/>
                <a:ext cx="367" cy="27"/>
              </a:xfrm>
              <a:custGeom>
                <a:avLst/>
                <a:gdLst/>
                <a:ahLst/>
                <a:cxnLst>
                  <a:cxn ang="0">
                    <a:pos x="1" y="2"/>
                  </a:cxn>
                  <a:cxn ang="0">
                    <a:pos x="2" y="1"/>
                  </a:cxn>
                  <a:cxn ang="0">
                    <a:pos x="2" y="2"/>
                  </a:cxn>
                  <a:cxn ang="0">
                    <a:pos x="3" y="2"/>
                  </a:cxn>
                  <a:cxn ang="0">
                    <a:pos x="4" y="2"/>
                  </a:cxn>
                  <a:cxn ang="0">
                    <a:pos x="4" y="2"/>
                  </a:cxn>
                  <a:cxn ang="0">
                    <a:pos x="5" y="2"/>
                  </a:cxn>
                  <a:cxn ang="0">
                    <a:pos x="6" y="2"/>
                  </a:cxn>
                  <a:cxn ang="0">
                    <a:pos x="6" y="2"/>
                  </a:cxn>
                  <a:cxn ang="0">
                    <a:pos x="7" y="2"/>
                  </a:cxn>
                  <a:cxn ang="0">
                    <a:pos x="8" y="2"/>
                  </a:cxn>
                  <a:cxn ang="0">
                    <a:pos x="9" y="2"/>
                  </a:cxn>
                  <a:cxn ang="0">
                    <a:pos x="9" y="2"/>
                  </a:cxn>
                  <a:cxn ang="0">
                    <a:pos x="10" y="2"/>
                  </a:cxn>
                  <a:cxn ang="0">
                    <a:pos x="11" y="2"/>
                  </a:cxn>
                  <a:cxn ang="0">
                    <a:pos x="12" y="2"/>
                  </a:cxn>
                  <a:cxn ang="0">
                    <a:pos x="14" y="2"/>
                  </a:cxn>
                  <a:cxn ang="0">
                    <a:pos x="14" y="2"/>
                  </a:cxn>
                  <a:cxn ang="0">
                    <a:pos x="15" y="2"/>
                  </a:cxn>
                  <a:cxn ang="0">
                    <a:pos x="15" y="2"/>
                  </a:cxn>
                  <a:cxn ang="0">
                    <a:pos x="16" y="2"/>
                  </a:cxn>
                  <a:cxn ang="0">
                    <a:pos x="16" y="2"/>
                  </a:cxn>
                  <a:cxn ang="0">
                    <a:pos x="18" y="2"/>
                  </a:cxn>
                  <a:cxn ang="0">
                    <a:pos x="19" y="2"/>
                  </a:cxn>
                  <a:cxn ang="0">
                    <a:pos x="19" y="2"/>
                  </a:cxn>
                  <a:cxn ang="0">
                    <a:pos x="21" y="2"/>
                  </a:cxn>
                  <a:cxn ang="0">
                    <a:pos x="22" y="2"/>
                  </a:cxn>
                  <a:cxn ang="0">
                    <a:pos x="23" y="2"/>
                  </a:cxn>
                  <a:cxn ang="0">
                    <a:pos x="23" y="1"/>
                  </a:cxn>
                  <a:cxn ang="0">
                    <a:pos x="24" y="2"/>
                  </a:cxn>
                  <a:cxn ang="0">
                    <a:pos x="25" y="2"/>
                  </a:cxn>
                  <a:cxn ang="0">
                    <a:pos x="26" y="2"/>
                  </a:cxn>
                  <a:cxn ang="0">
                    <a:pos x="26" y="2"/>
                  </a:cxn>
                  <a:cxn ang="0">
                    <a:pos x="27" y="2"/>
                  </a:cxn>
                  <a:cxn ang="0">
                    <a:pos x="28" y="2"/>
                  </a:cxn>
                  <a:cxn ang="0">
                    <a:pos x="28" y="2"/>
                  </a:cxn>
                  <a:cxn ang="0">
                    <a:pos x="29" y="2"/>
                  </a:cxn>
                  <a:cxn ang="0">
                    <a:pos x="30" y="1"/>
                  </a:cxn>
                  <a:cxn ang="0">
                    <a:pos x="31" y="2"/>
                  </a:cxn>
                  <a:cxn ang="0">
                    <a:pos x="32" y="2"/>
                  </a:cxn>
                  <a:cxn ang="0">
                    <a:pos x="32" y="2"/>
                  </a:cxn>
                  <a:cxn ang="0">
                    <a:pos x="34" y="2"/>
                  </a:cxn>
                  <a:cxn ang="0">
                    <a:pos x="34" y="2"/>
                  </a:cxn>
                  <a:cxn ang="0">
                    <a:pos x="35" y="2"/>
                  </a:cxn>
                  <a:cxn ang="0">
                    <a:pos x="36" y="2"/>
                  </a:cxn>
                  <a:cxn ang="0">
                    <a:pos x="36" y="1"/>
                  </a:cxn>
                  <a:cxn ang="0">
                    <a:pos x="37" y="2"/>
                  </a:cxn>
                  <a:cxn ang="0">
                    <a:pos x="39" y="2"/>
                  </a:cxn>
                  <a:cxn ang="0">
                    <a:pos x="39" y="2"/>
                  </a:cxn>
                  <a:cxn ang="0">
                    <a:pos x="40" y="2"/>
                  </a:cxn>
                  <a:cxn ang="0">
                    <a:pos x="41" y="1"/>
                  </a:cxn>
                  <a:cxn ang="0">
                    <a:pos x="42" y="2"/>
                  </a:cxn>
                  <a:cxn ang="0">
                    <a:pos x="42" y="2"/>
                  </a:cxn>
                  <a:cxn ang="0">
                    <a:pos x="42" y="2"/>
                  </a:cxn>
                  <a:cxn ang="0">
                    <a:pos x="43" y="2"/>
                  </a:cxn>
                  <a:cxn ang="0">
                    <a:pos x="44" y="2"/>
                  </a:cxn>
                  <a:cxn ang="0">
                    <a:pos x="45" y="2"/>
                  </a:cxn>
                  <a:cxn ang="0">
                    <a:pos x="45" y="2"/>
                  </a:cxn>
                  <a:cxn ang="0">
                    <a:pos x="45" y="2"/>
                  </a:cxn>
                </a:cxnLst>
                <a:rect l="0" t="0" r="r" b="b"/>
                <a:pathLst>
                  <a:path w="46" h="3">
                    <a:moveTo>
                      <a:pt x="0" y="2"/>
                    </a:move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2" y="1"/>
                    </a:lnTo>
                    <a:lnTo>
                      <a:pt x="2" y="2"/>
                    </a:lnTo>
                    <a:lnTo>
                      <a:pt x="2" y="1"/>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3" y="2"/>
                    </a:lnTo>
                    <a:lnTo>
                      <a:pt x="3" y="2"/>
                    </a:lnTo>
                    <a:lnTo>
                      <a:pt x="3" y="2"/>
                    </a:lnTo>
                    <a:lnTo>
                      <a:pt x="3" y="2"/>
                    </a:lnTo>
                    <a:lnTo>
                      <a:pt x="3" y="2"/>
                    </a:lnTo>
                    <a:lnTo>
                      <a:pt x="3" y="2"/>
                    </a:lnTo>
                    <a:lnTo>
                      <a:pt x="3" y="1"/>
                    </a:lnTo>
                    <a:lnTo>
                      <a:pt x="3" y="2"/>
                    </a:lnTo>
                    <a:lnTo>
                      <a:pt x="3" y="1"/>
                    </a:lnTo>
                    <a:lnTo>
                      <a:pt x="3"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1"/>
                    </a:lnTo>
                    <a:lnTo>
                      <a:pt x="4" y="1"/>
                    </a:lnTo>
                    <a:lnTo>
                      <a:pt x="4" y="2"/>
                    </a:lnTo>
                    <a:lnTo>
                      <a:pt x="4" y="1"/>
                    </a:lnTo>
                    <a:lnTo>
                      <a:pt x="4" y="2"/>
                    </a:lnTo>
                    <a:lnTo>
                      <a:pt x="5" y="1"/>
                    </a:lnTo>
                    <a:lnTo>
                      <a:pt x="5" y="2"/>
                    </a:lnTo>
                    <a:lnTo>
                      <a:pt x="5" y="1"/>
                    </a:lnTo>
                    <a:lnTo>
                      <a:pt x="5" y="2"/>
                    </a:lnTo>
                    <a:lnTo>
                      <a:pt x="5" y="1"/>
                    </a:lnTo>
                    <a:lnTo>
                      <a:pt x="5" y="2"/>
                    </a:lnTo>
                    <a:lnTo>
                      <a:pt x="5" y="2"/>
                    </a:lnTo>
                    <a:lnTo>
                      <a:pt x="5" y="2"/>
                    </a:lnTo>
                    <a:lnTo>
                      <a:pt x="5" y="2"/>
                    </a:lnTo>
                    <a:lnTo>
                      <a:pt x="5" y="2"/>
                    </a:lnTo>
                    <a:lnTo>
                      <a:pt x="5" y="2"/>
                    </a:lnTo>
                    <a:lnTo>
                      <a:pt x="5" y="2"/>
                    </a:lnTo>
                    <a:lnTo>
                      <a:pt x="5" y="2"/>
                    </a:lnTo>
                    <a:lnTo>
                      <a:pt x="6" y="2"/>
                    </a:lnTo>
                    <a:lnTo>
                      <a:pt x="6" y="2"/>
                    </a:lnTo>
                    <a:lnTo>
                      <a:pt x="6" y="2"/>
                    </a:lnTo>
                    <a:lnTo>
                      <a:pt x="6" y="2"/>
                    </a:lnTo>
                    <a:lnTo>
                      <a:pt x="6" y="2"/>
                    </a:lnTo>
                    <a:lnTo>
                      <a:pt x="6" y="2"/>
                    </a:lnTo>
                    <a:lnTo>
                      <a:pt x="6" y="2"/>
                    </a:lnTo>
                    <a:lnTo>
                      <a:pt x="6" y="2"/>
                    </a:lnTo>
                    <a:lnTo>
                      <a:pt x="6" y="2"/>
                    </a:lnTo>
                    <a:lnTo>
                      <a:pt x="6" y="1"/>
                    </a:lnTo>
                    <a:lnTo>
                      <a:pt x="6" y="2"/>
                    </a:lnTo>
                    <a:lnTo>
                      <a:pt x="6" y="1"/>
                    </a:lnTo>
                    <a:lnTo>
                      <a:pt x="6" y="2"/>
                    </a:lnTo>
                    <a:lnTo>
                      <a:pt x="6" y="1"/>
                    </a:lnTo>
                    <a:lnTo>
                      <a:pt x="6" y="2"/>
                    </a:lnTo>
                    <a:lnTo>
                      <a:pt x="6" y="2"/>
                    </a:lnTo>
                    <a:lnTo>
                      <a:pt x="6" y="2"/>
                    </a:lnTo>
                    <a:lnTo>
                      <a:pt x="6" y="2"/>
                    </a:lnTo>
                    <a:lnTo>
                      <a:pt x="6" y="2"/>
                    </a:lnTo>
                    <a:lnTo>
                      <a:pt x="7" y="2"/>
                    </a:lnTo>
                    <a:lnTo>
                      <a:pt x="7" y="3"/>
                    </a:lnTo>
                    <a:lnTo>
                      <a:pt x="7" y="2"/>
                    </a:lnTo>
                    <a:lnTo>
                      <a:pt x="7" y="2"/>
                    </a:lnTo>
                    <a:lnTo>
                      <a:pt x="7" y="3"/>
                    </a:lnTo>
                    <a:lnTo>
                      <a:pt x="7" y="2"/>
                    </a:lnTo>
                    <a:lnTo>
                      <a:pt x="7" y="3"/>
                    </a:lnTo>
                    <a:lnTo>
                      <a:pt x="7" y="2"/>
                    </a:lnTo>
                    <a:lnTo>
                      <a:pt x="7" y="2"/>
                    </a:lnTo>
                    <a:lnTo>
                      <a:pt x="7" y="3"/>
                    </a:lnTo>
                    <a:lnTo>
                      <a:pt x="7" y="2"/>
                    </a:lnTo>
                    <a:lnTo>
                      <a:pt x="7" y="2"/>
                    </a:lnTo>
                    <a:lnTo>
                      <a:pt x="7" y="3"/>
                    </a:lnTo>
                    <a:lnTo>
                      <a:pt x="7" y="2"/>
                    </a:lnTo>
                    <a:lnTo>
                      <a:pt x="8" y="2"/>
                    </a:lnTo>
                    <a:lnTo>
                      <a:pt x="8" y="2"/>
                    </a:lnTo>
                    <a:lnTo>
                      <a:pt x="8" y="2"/>
                    </a:lnTo>
                    <a:lnTo>
                      <a:pt x="8" y="2"/>
                    </a:lnTo>
                    <a:lnTo>
                      <a:pt x="8" y="2"/>
                    </a:lnTo>
                    <a:lnTo>
                      <a:pt x="8" y="2"/>
                    </a:lnTo>
                    <a:lnTo>
                      <a:pt x="8" y="2"/>
                    </a:lnTo>
                    <a:lnTo>
                      <a:pt x="8" y="2"/>
                    </a:lnTo>
                    <a:lnTo>
                      <a:pt x="8"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10" y="2"/>
                    </a:lnTo>
                    <a:lnTo>
                      <a:pt x="10" y="2"/>
                    </a:lnTo>
                    <a:lnTo>
                      <a:pt x="10" y="2"/>
                    </a:lnTo>
                    <a:lnTo>
                      <a:pt x="10" y="2"/>
                    </a:lnTo>
                    <a:lnTo>
                      <a:pt x="10" y="2"/>
                    </a:lnTo>
                    <a:lnTo>
                      <a:pt x="10" y="2"/>
                    </a:lnTo>
                    <a:lnTo>
                      <a:pt x="10" y="2"/>
                    </a:lnTo>
                    <a:lnTo>
                      <a:pt x="10" y="2"/>
                    </a:lnTo>
                    <a:lnTo>
                      <a:pt x="10" y="2"/>
                    </a:lnTo>
                    <a:lnTo>
                      <a:pt x="10"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2" y="2"/>
                    </a:lnTo>
                    <a:lnTo>
                      <a:pt x="12" y="3"/>
                    </a:lnTo>
                    <a:lnTo>
                      <a:pt x="12" y="2"/>
                    </a:lnTo>
                    <a:lnTo>
                      <a:pt x="12" y="2"/>
                    </a:lnTo>
                    <a:lnTo>
                      <a:pt x="13" y="2"/>
                    </a:lnTo>
                    <a:lnTo>
                      <a:pt x="13" y="2"/>
                    </a:lnTo>
                    <a:lnTo>
                      <a:pt x="13" y="2"/>
                    </a:lnTo>
                    <a:lnTo>
                      <a:pt x="13" y="2"/>
                    </a:lnTo>
                    <a:lnTo>
                      <a:pt x="13" y="2"/>
                    </a:lnTo>
                    <a:lnTo>
                      <a:pt x="13" y="2"/>
                    </a:lnTo>
                    <a:lnTo>
                      <a:pt x="13" y="2"/>
                    </a:lnTo>
                    <a:lnTo>
                      <a:pt x="13"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4"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7" y="2"/>
                    </a:lnTo>
                    <a:lnTo>
                      <a:pt x="17" y="2"/>
                    </a:lnTo>
                    <a:lnTo>
                      <a:pt x="17" y="2"/>
                    </a:lnTo>
                    <a:lnTo>
                      <a:pt x="17" y="2"/>
                    </a:lnTo>
                    <a:lnTo>
                      <a:pt x="17" y="2"/>
                    </a:lnTo>
                    <a:lnTo>
                      <a:pt x="17" y="2"/>
                    </a:lnTo>
                    <a:lnTo>
                      <a:pt x="17" y="2"/>
                    </a:lnTo>
                    <a:lnTo>
                      <a:pt x="18" y="2"/>
                    </a:lnTo>
                    <a:lnTo>
                      <a:pt x="18" y="2"/>
                    </a:lnTo>
                    <a:lnTo>
                      <a:pt x="18" y="2"/>
                    </a:lnTo>
                    <a:lnTo>
                      <a:pt x="18" y="2"/>
                    </a:lnTo>
                    <a:lnTo>
                      <a:pt x="18" y="2"/>
                    </a:lnTo>
                    <a:lnTo>
                      <a:pt x="18" y="1"/>
                    </a:lnTo>
                    <a:lnTo>
                      <a:pt x="18" y="1"/>
                    </a:lnTo>
                    <a:lnTo>
                      <a:pt x="18" y="0"/>
                    </a:lnTo>
                    <a:lnTo>
                      <a:pt x="18" y="1"/>
                    </a:lnTo>
                    <a:lnTo>
                      <a:pt x="19" y="1"/>
                    </a:lnTo>
                    <a:lnTo>
                      <a:pt x="19" y="2"/>
                    </a:lnTo>
                    <a:lnTo>
                      <a:pt x="19" y="1"/>
                    </a:lnTo>
                    <a:lnTo>
                      <a:pt x="19" y="2"/>
                    </a:lnTo>
                    <a:lnTo>
                      <a:pt x="19" y="2"/>
                    </a:lnTo>
                    <a:lnTo>
                      <a:pt x="19" y="2"/>
                    </a:lnTo>
                    <a:lnTo>
                      <a:pt x="19" y="2"/>
                    </a:lnTo>
                    <a:lnTo>
                      <a:pt x="19" y="2"/>
                    </a:lnTo>
                    <a:lnTo>
                      <a:pt x="19" y="2"/>
                    </a:lnTo>
                    <a:lnTo>
                      <a:pt x="19" y="2"/>
                    </a:lnTo>
                    <a:lnTo>
                      <a:pt x="19" y="2"/>
                    </a:lnTo>
                    <a:lnTo>
                      <a:pt x="19" y="2"/>
                    </a:lnTo>
                    <a:lnTo>
                      <a:pt x="19" y="2"/>
                    </a:lnTo>
                    <a:lnTo>
                      <a:pt x="19" y="2"/>
                    </a:lnTo>
                    <a:lnTo>
                      <a:pt x="20" y="2"/>
                    </a:lnTo>
                    <a:lnTo>
                      <a:pt x="20" y="2"/>
                    </a:lnTo>
                    <a:lnTo>
                      <a:pt x="20" y="2"/>
                    </a:lnTo>
                    <a:lnTo>
                      <a:pt x="20" y="2"/>
                    </a:lnTo>
                    <a:lnTo>
                      <a:pt x="20" y="2"/>
                    </a:lnTo>
                    <a:lnTo>
                      <a:pt x="21" y="2"/>
                    </a:lnTo>
                    <a:lnTo>
                      <a:pt x="21" y="1"/>
                    </a:lnTo>
                    <a:lnTo>
                      <a:pt x="21" y="2"/>
                    </a:lnTo>
                    <a:lnTo>
                      <a:pt x="21" y="1"/>
                    </a:lnTo>
                    <a:lnTo>
                      <a:pt x="21" y="2"/>
                    </a:lnTo>
                    <a:lnTo>
                      <a:pt x="21" y="2"/>
                    </a:lnTo>
                    <a:lnTo>
                      <a:pt x="21" y="1"/>
                    </a:lnTo>
                    <a:lnTo>
                      <a:pt x="21" y="2"/>
                    </a:lnTo>
                    <a:lnTo>
                      <a:pt x="21" y="2"/>
                    </a:lnTo>
                    <a:lnTo>
                      <a:pt x="21" y="1"/>
                    </a:lnTo>
                    <a:lnTo>
                      <a:pt x="21" y="2"/>
                    </a:lnTo>
                    <a:lnTo>
                      <a:pt x="21" y="2"/>
                    </a:lnTo>
                    <a:lnTo>
                      <a:pt x="21" y="1"/>
                    </a:lnTo>
                    <a:lnTo>
                      <a:pt x="21" y="2"/>
                    </a:lnTo>
                    <a:lnTo>
                      <a:pt x="22" y="2"/>
                    </a:lnTo>
                    <a:lnTo>
                      <a:pt x="22" y="1"/>
                    </a:lnTo>
                    <a:lnTo>
                      <a:pt x="22" y="2"/>
                    </a:lnTo>
                    <a:lnTo>
                      <a:pt x="22" y="1"/>
                    </a:lnTo>
                    <a:lnTo>
                      <a:pt x="22" y="1"/>
                    </a:lnTo>
                    <a:lnTo>
                      <a:pt x="22" y="2"/>
                    </a:lnTo>
                    <a:lnTo>
                      <a:pt x="22" y="1"/>
                    </a:lnTo>
                    <a:lnTo>
                      <a:pt x="22" y="2"/>
                    </a:lnTo>
                    <a:lnTo>
                      <a:pt x="22" y="1"/>
                    </a:lnTo>
                    <a:lnTo>
                      <a:pt x="22" y="1"/>
                    </a:lnTo>
                    <a:lnTo>
                      <a:pt x="23" y="2"/>
                    </a:lnTo>
                    <a:lnTo>
                      <a:pt x="23" y="1"/>
                    </a:lnTo>
                    <a:lnTo>
                      <a:pt x="23" y="1"/>
                    </a:lnTo>
                    <a:lnTo>
                      <a:pt x="23" y="0"/>
                    </a:lnTo>
                    <a:lnTo>
                      <a:pt x="23" y="1"/>
                    </a:lnTo>
                    <a:lnTo>
                      <a:pt x="23" y="1"/>
                    </a:lnTo>
                    <a:lnTo>
                      <a:pt x="23" y="0"/>
                    </a:lnTo>
                    <a:lnTo>
                      <a:pt x="23" y="2"/>
                    </a:lnTo>
                    <a:lnTo>
                      <a:pt x="23" y="1"/>
                    </a:lnTo>
                    <a:lnTo>
                      <a:pt x="23" y="2"/>
                    </a:lnTo>
                    <a:lnTo>
                      <a:pt x="23" y="1"/>
                    </a:lnTo>
                    <a:lnTo>
                      <a:pt x="23" y="2"/>
                    </a:lnTo>
                    <a:lnTo>
                      <a:pt x="24" y="2"/>
                    </a:lnTo>
                    <a:lnTo>
                      <a:pt x="24" y="2"/>
                    </a:lnTo>
                    <a:lnTo>
                      <a:pt x="24" y="2"/>
                    </a:lnTo>
                    <a:lnTo>
                      <a:pt x="24" y="2"/>
                    </a:lnTo>
                    <a:lnTo>
                      <a:pt x="24" y="2"/>
                    </a:lnTo>
                    <a:lnTo>
                      <a:pt x="24" y="2"/>
                    </a:lnTo>
                    <a:lnTo>
                      <a:pt x="24" y="2"/>
                    </a:lnTo>
                    <a:lnTo>
                      <a:pt x="24" y="2"/>
                    </a:lnTo>
                    <a:lnTo>
                      <a:pt x="24" y="2"/>
                    </a:lnTo>
                    <a:lnTo>
                      <a:pt x="24" y="2"/>
                    </a:lnTo>
                    <a:lnTo>
                      <a:pt x="24" y="2"/>
                    </a:lnTo>
                    <a:lnTo>
                      <a:pt x="24" y="2"/>
                    </a:lnTo>
                    <a:lnTo>
                      <a:pt x="24" y="2"/>
                    </a:lnTo>
                    <a:lnTo>
                      <a:pt x="25" y="2"/>
                    </a:lnTo>
                    <a:lnTo>
                      <a:pt x="25" y="2"/>
                    </a:lnTo>
                    <a:lnTo>
                      <a:pt x="25" y="2"/>
                    </a:lnTo>
                    <a:lnTo>
                      <a:pt x="25" y="2"/>
                    </a:lnTo>
                    <a:lnTo>
                      <a:pt x="25" y="2"/>
                    </a:lnTo>
                    <a:lnTo>
                      <a:pt x="25" y="2"/>
                    </a:lnTo>
                    <a:lnTo>
                      <a:pt x="25" y="2"/>
                    </a:lnTo>
                    <a:lnTo>
                      <a:pt x="25" y="2"/>
                    </a:lnTo>
                    <a:lnTo>
                      <a:pt x="25" y="2"/>
                    </a:lnTo>
                    <a:lnTo>
                      <a:pt x="25" y="2"/>
                    </a:lnTo>
                    <a:lnTo>
                      <a:pt x="25" y="1"/>
                    </a:lnTo>
                    <a:lnTo>
                      <a:pt x="25"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7" y="2"/>
                    </a:lnTo>
                    <a:lnTo>
                      <a:pt x="27" y="2"/>
                    </a:lnTo>
                    <a:lnTo>
                      <a:pt x="27" y="2"/>
                    </a:lnTo>
                    <a:lnTo>
                      <a:pt x="27"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9" y="2"/>
                    </a:lnTo>
                    <a:lnTo>
                      <a:pt x="29" y="2"/>
                    </a:lnTo>
                    <a:lnTo>
                      <a:pt x="29" y="2"/>
                    </a:lnTo>
                    <a:lnTo>
                      <a:pt x="29" y="2"/>
                    </a:lnTo>
                    <a:lnTo>
                      <a:pt x="29" y="2"/>
                    </a:lnTo>
                    <a:lnTo>
                      <a:pt x="29" y="2"/>
                    </a:lnTo>
                    <a:lnTo>
                      <a:pt x="29" y="2"/>
                    </a:lnTo>
                    <a:lnTo>
                      <a:pt x="29" y="2"/>
                    </a:lnTo>
                    <a:lnTo>
                      <a:pt x="29" y="2"/>
                    </a:lnTo>
                    <a:lnTo>
                      <a:pt x="29" y="2"/>
                    </a:lnTo>
                    <a:lnTo>
                      <a:pt x="29" y="2"/>
                    </a:lnTo>
                    <a:lnTo>
                      <a:pt x="29" y="2"/>
                    </a:lnTo>
                    <a:lnTo>
                      <a:pt x="29" y="2"/>
                    </a:lnTo>
                    <a:lnTo>
                      <a:pt x="29" y="2"/>
                    </a:lnTo>
                    <a:lnTo>
                      <a:pt x="29" y="2"/>
                    </a:lnTo>
                    <a:lnTo>
                      <a:pt x="29" y="2"/>
                    </a:lnTo>
                    <a:lnTo>
                      <a:pt x="30" y="2"/>
                    </a:lnTo>
                    <a:lnTo>
                      <a:pt x="30" y="2"/>
                    </a:lnTo>
                    <a:lnTo>
                      <a:pt x="30" y="2"/>
                    </a:lnTo>
                    <a:lnTo>
                      <a:pt x="30" y="1"/>
                    </a:lnTo>
                    <a:lnTo>
                      <a:pt x="30" y="2"/>
                    </a:lnTo>
                    <a:lnTo>
                      <a:pt x="31" y="2"/>
                    </a:lnTo>
                    <a:lnTo>
                      <a:pt x="31" y="2"/>
                    </a:lnTo>
                    <a:lnTo>
                      <a:pt x="31" y="2"/>
                    </a:lnTo>
                    <a:lnTo>
                      <a:pt x="31" y="2"/>
                    </a:lnTo>
                    <a:lnTo>
                      <a:pt x="31" y="2"/>
                    </a:lnTo>
                    <a:lnTo>
                      <a:pt x="31" y="2"/>
                    </a:lnTo>
                    <a:lnTo>
                      <a:pt x="31" y="2"/>
                    </a:lnTo>
                    <a:lnTo>
                      <a:pt x="31" y="2"/>
                    </a:lnTo>
                    <a:lnTo>
                      <a:pt x="31"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2" y="2"/>
                    </a:lnTo>
                    <a:lnTo>
                      <a:pt x="33" y="2"/>
                    </a:lnTo>
                    <a:lnTo>
                      <a:pt x="33" y="1"/>
                    </a:lnTo>
                    <a:lnTo>
                      <a:pt x="33" y="2"/>
                    </a:lnTo>
                    <a:lnTo>
                      <a:pt x="33"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4"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5" y="2"/>
                    </a:lnTo>
                    <a:lnTo>
                      <a:pt x="36" y="2"/>
                    </a:lnTo>
                    <a:lnTo>
                      <a:pt x="36" y="2"/>
                    </a:lnTo>
                    <a:lnTo>
                      <a:pt x="36" y="2"/>
                    </a:lnTo>
                    <a:lnTo>
                      <a:pt x="36" y="2"/>
                    </a:lnTo>
                    <a:lnTo>
                      <a:pt x="36" y="1"/>
                    </a:lnTo>
                    <a:moveTo>
                      <a:pt x="36" y="1"/>
                    </a:moveTo>
                    <a:lnTo>
                      <a:pt x="36" y="2"/>
                    </a:lnTo>
                    <a:lnTo>
                      <a:pt x="36" y="1"/>
                    </a:lnTo>
                    <a:moveTo>
                      <a:pt x="36" y="1"/>
                    </a:moveTo>
                    <a:lnTo>
                      <a:pt x="36" y="2"/>
                    </a:lnTo>
                    <a:lnTo>
                      <a:pt x="36" y="1"/>
                    </a:lnTo>
                    <a:lnTo>
                      <a:pt x="36" y="2"/>
                    </a:lnTo>
                    <a:lnTo>
                      <a:pt x="36" y="1"/>
                    </a:lnTo>
                    <a:moveTo>
                      <a:pt x="36" y="1"/>
                    </a:moveTo>
                    <a:lnTo>
                      <a:pt x="36" y="2"/>
                    </a:lnTo>
                    <a:lnTo>
                      <a:pt x="36" y="1"/>
                    </a:lnTo>
                    <a:moveTo>
                      <a:pt x="36" y="1"/>
                    </a:moveTo>
                    <a:lnTo>
                      <a:pt x="36" y="2"/>
                    </a:lnTo>
                    <a:lnTo>
                      <a:pt x="36" y="1"/>
                    </a:lnTo>
                    <a:moveTo>
                      <a:pt x="37" y="1"/>
                    </a:moveTo>
                    <a:lnTo>
                      <a:pt x="37" y="2"/>
                    </a:lnTo>
                    <a:lnTo>
                      <a:pt x="37" y="2"/>
                    </a:lnTo>
                    <a:lnTo>
                      <a:pt x="37" y="2"/>
                    </a:lnTo>
                    <a:lnTo>
                      <a:pt x="37" y="2"/>
                    </a:lnTo>
                    <a:lnTo>
                      <a:pt x="37" y="2"/>
                    </a:lnTo>
                    <a:lnTo>
                      <a:pt x="38" y="2"/>
                    </a:lnTo>
                    <a:lnTo>
                      <a:pt x="38"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40" y="2"/>
                    </a:lnTo>
                    <a:lnTo>
                      <a:pt x="40" y="2"/>
                    </a:lnTo>
                    <a:lnTo>
                      <a:pt x="40" y="2"/>
                    </a:lnTo>
                    <a:lnTo>
                      <a:pt x="40" y="2"/>
                    </a:lnTo>
                    <a:lnTo>
                      <a:pt x="40" y="1"/>
                    </a:lnTo>
                    <a:lnTo>
                      <a:pt x="40" y="2"/>
                    </a:lnTo>
                    <a:lnTo>
                      <a:pt x="40" y="2"/>
                    </a:lnTo>
                    <a:lnTo>
                      <a:pt x="40" y="1"/>
                    </a:lnTo>
                    <a:lnTo>
                      <a:pt x="40" y="2"/>
                    </a:lnTo>
                    <a:lnTo>
                      <a:pt x="40" y="1"/>
                    </a:lnTo>
                    <a:lnTo>
                      <a:pt x="40" y="2"/>
                    </a:lnTo>
                    <a:lnTo>
                      <a:pt x="40" y="1"/>
                    </a:lnTo>
                    <a:lnTo>
                      <a:pt x="41" y="1"/>
                    </a:lnTo>
                    <a:lnTo>
                      <a:pt x="41" y="2"/>
                    </a:lnTo>
                    <a:lnTo>
                      <a:pt x="41" y="0"/>
                    </a:lnTo>
                    <a:lnTo>
                      <a:pt x="41" y="2"/>
                    </a:lnTo>
                    <a:lnTo>
                      <a:pt x="41" y="1"/>
                    </a:lnTo>
                    <a:lnTo>
                      <a:pt x="41" y="2"/>
                    </a:lnTo>
                    <a:lnTo>
                      <a:pt x="41" y="1"/>
                    </a:lnTo>
                    <a:lnTo>
                      <a:pt x="41" y="2"/>
                    </a:lnTo>
                    <a:lnTo>
                      <a:pt x="41" y="1"/>
                    </a:lnTo>
                    <a:lnTo>
                      <a:pt x="41"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3" y="2"/>
                    </a:lnTo>
                    <a:lnTo>
                      <a:pt x="43" y="2"/>
                    </a:lnTo>
                    <a:lnTo>
                      <a:pt x="43" y="2"/>
                    </a:lnTo>
                    <a:lnTo>
                      <a:pt x="43" y="2"/>
                    </a:lnTo>
                    <a:lnTo>
                      <a:pt x="43" y="2"/>
                    </a:lnTo>
                    <a:lnTo>
                      <a:pt x="43" y="1"/>
                    </a:lnTo>
                    <a:moveTo>
                      <a:pt x="43" y="1"/>
                    </a:moveTo>
                    <a:lnTo>
                      <a:pt x="43" y="2"/>
                    </a:lnTo>
                    <a:lnTo>
                      <a:pt x="43" y="2"/>
                    </a:lnTo>
                    <a:lnTo>
                      <a:pt x="43" y="2"/>
                    </a:lnTo>
                    <a:lnTo>
                      <a:pt x="43" y="2"/>
                    </a:lnTo>
                    <a:lnTo>
                      <a:pt x="43" y="2"/>
                    </a:lnTo>
                    <a:lnTo>
                      <a:pt x="43" y="2"/>
                    </a:lnTo>
                    <a:lnTo>
                      <a:pt x="43" y="2"/>
                    </a:lnTo>
                    <a:lnTo>
                      <a:pt x="43" y="2"/>
                    </a:lnTo>
                    <a:lnTo>
                      <a:pt x="43" y="2"/>
                    </a:lnTo>
                    <a:lnTo>
                      <a:pt x="44" y="2"/>
                    </a:lnTo>
                    <a:lnTo>
                      <a:pt x="44" y="2"/>
                    </a:lnTo>
                    <a:lnTo>
                      <a:pt x="44" y="2"/>
                    </a:lnTo>
                    <a:lnTo>
                      <a:pt x="44" y="2"/>
                    </a:lnTo>
                    <a:lnTo>
                      <a:pt x="44" y="2"/>
                    </a:lnTo>
                    <a:lnTo>
                      <a:pt x="44" y="2"/>
                    </a:lnTo>
                    <a:lnTo>
                      <a:pt x="44" y="2"/>
                    </a:lnTo>
                    <a:lnTo>
                      <a:pt x="44" y="2"/>
                    </a:lnTo>
                    <a:lnTo>
                      <a:pt x="44" y="2"/>
                    </a:lnTo>
                    <a:lnTo>
                      <a:pt x="44" y="2"/>
                    </a:lnTo>
                    <a:lnTo>
                      <a:pt x="44" y="2"/>
                    </a:lnTo>
                    <a:lnTo>
                      <a:pt x="44" y="2"/>
                    </a:lnTo>
                    <a:lnTo>
                      <a:pt x="45" y="2"/>
                    </a:lnTo>
                    <a:lnTo>
                      <a:pt x="45" y="2"/>
                    </a:lnTo>
                    <a:moveTo>
                      <a:pt x="45" y="2"/>
                    </a:moveTo>
                    <a:lnTo>
                      <a:pt x="45" y="2"/>
                    </a:lnTo>
                    <a:lnTo>
                      <a:pt x="45" y="2"/>
                    </a:lnTo>
                    <a:moveTo>
                      <a:pt x="45" y="2"/>
                    </a:moveTo>
                    <a:lnTo>
                      <a:pt x="45" y="2"/>
                    </a:lnTo>
                    <a:lnTo>
                      <a:pt x="45" y="2"/>
                    </a:lnTo>
                    <a:moveTo>
                      <a:pt x="45" y="2"/>
                    </a:moveTo>
                    <a:lnTo>
                      <a:pt x="45" y="2"/>
                    </a:lnTo>
                    <a:lnTo>
                      <a:pt x="45" y="2"/>
                    </a:lnTo>
                    <a:lnTo>
                      <a:pt x="45" y="2"/>
                    </a:lnTo>
                    <a:lnTo>
                      <a:pt x="45" y="2"/>
                    </a:lnTo>
                    <a:moveTo>
                      <a:pt x="45" y="2"/>
                    </a:moveTo>
                    <a:lnTo>
                      <a:pt x="45" y="2"/>
                    </a:lnTo>
                    <a:lnTo>
                      <a:pt x="45" y="2"/>
                    </a:lnTo>
                    <a:lnTo>
                      <a:pt x="45" y="2"/>
                    </a:lnTo>
                    <a:lnTo>
                      <a:pt x="45" y="2"/>
                    </a:lnTo>
                    <a:moveTo>
                      <a:pt x="45" y="2"/>
                    </a:moveTo>
                    <a:lnTo>
                      <a:pt x="45" y="2"/>
                    </a:lnTo>
                    <a:lnTo>
                      <a:pt x="45" y="2"/>
                    </a:lnTo>
                    <a:moveTo>
                      <a:pt x="46" y="2"/>
                    </a:moveTo>
                    <a:lnTo>
                      <a:pt x="46" y="2"/>
                    </a:lnTo>
                    <a:lnTo>
                      <a:pt x="46" y="2"/>
                    </a:lnTo>
                    <a:moveTo>
                      <a:pt x="46" y="2"/>
                    </a:moveTo>
                    <a:lnTo>
                      <a:pt x="46" y="2"/>
                    </a:lnTo>
                    <a:lnTo>
                      <a:pt x="46" y="2"/>
                    </a:lnTo>
                    <a:moveTo>
                      <a:pt x="46" y="2"/>
                    </a:moveTo>
                    <a:lnTo>
                      <a:pt x="46" y="2"/>
                    </a:lnTo>
                    <a:lnTo>
                      <a:pt x="46" y="2"/>
                    </a:lnTo>
                  </a:path>
                </a:pathLst>
              </a:custGeom>
              <a:noFill/>
              <a:ln w="0">
                <a:solidFill>
                  <a:srgbClr val="FFFF66"/>
                </a:solidFill>
                <a:prstDash val="solid"/>
                <a:round/>
                <a:headEnd/>
                <a:tailEnd/>
              </a:ln>
            </p:spPr>
            <p:txBody>
              <a:bodyPr/>
              <a:lstStyle/>
              <a:p>
                <a:endParaRPr lang="en-GB"/>
              </a:p>
            </p:txBody>
          </p:sp>
          <p:sp>
            <p:nvSpPr>
              <p:cNvPr id="214073" name="Freeform 57"/>
              <p:cNvSpPr>
                <a:spLocks/>
              </p:cNvSpPr>
              <p:nvPr/>
            </p:nvSpPr>
            <p:spPr bwMode="auto">
              <a:xfrm>
                <a:off x="235" y="2045"/>
                <a:ext cx="337" cy="442"/>
              </a:xfrm>
              <a:custGeom>
                <a:avLst/>
                <a:gdLst/>
                <a:ahLst/>
                <a:cxnLst>
                  <a:cxn ang="0">
                    <a:pos x="0" y="48"/>
                  </a:cxn>
                  <a:cxn ang="0">
                    <a:pos x="1" y="48"/>
                  </a:cxn>
                  <a:cxn ang="0">
                    <a:pos x="2" y="48"/>
                  </a:cxn>
                  <a:cxn ang="0">
                    <a:pos x="3" y="48"/>
                  </a:cxn>
                  <a:cxn ang="0">
                    <a:pos x="3" y="48"/>
                  </a:cxn>
                  <a:cxn ang="0">
                    <a:pos x="4" y="48"/>
                  </a:cxn>
                  <a:cxn ang="0">
                    <a:pos x="5" y="48"/>
                  </a:cxn>
                  <a:cxn ang="0">
                    <a:pos x="5" y="48"/>
                  </a:cxn>
                  <a:cxn ang="0">
                    <a:pos x="5" y="48"/>
                  </a:cxn>
                  <a:cxn ang="0">
                    <a:pos x="6" y="48"/>
                  </a:cxn>
                  <a:cxn ang="0">
                    <a:pos x="7" y="48"/>
                  </a:cxn>
                  <a:cxn ang="0">
                    <a:pos x="7" y="48"/>
                  </a:cxn>
                  <a:cxn ang="0">
                    <a:pos x="8" y="48"/>
                  </a:cxn>
                  <a:cxn ang="0">
                    <a:pos x="8" y="48"/>
                  </a:cxn>
                  <a:cxn ang="0">
                    <a:pos x="10" y="48"/>
                  </a:cxn>
                  <a:cxn ang="0">
                    <a:pos x="11" y="48"/>
                  </a:cxn>
                  <a:cxn ang="0">
                    <a:pos x="11" y="48"/>
                  </a:cxn>
                  <a:cxn ang="0">
                    <a:pos x="12" y="48"/>
                  </a:cxn>
                  <a:cxn ang="0">
                    <a:pos x="12" y="48"/>
                  </a:cxn>
                  <a:cxn ang="0">
                    <a:pos x="13" y="47"/>
                  </a:cxn>
                  <a:cxn ang="0">
                    <a:pos x="14" y="48"/>
                  </a:cxn>
                  <a:cxn ang="0">
                    <a:pos x="15" y="48"/>
                  </a:cxn>
                  <a:cxn ang="0">
                    <a:pos x="16" y="48"/>
                  </a:cxn>
                  <a:cxn ang="0">
                    <a:pos x="17" y="48"/>
                  </a:cxn>
                  <a:cxn ang="0">
                    <a:pos x="18" y="48"/>
                  </a:cxn>
                  <a:cxn ang="0">
                    <a:pos x="19" y="36"/>
                  </a:cxn>
                  <a:cxn ang="0">
                    <a:pos x="20" y="29"/>
                  </a:cxn>
                  <a:cxn ang="0">
                    <a:pos x="21" y="23"/>
                  </a:cxn>
                  <a:cxn ang="0">
                    <a:pos x="21" y="20"/>
                  </a:cxn>
                  <a:cxn ang="0">
                    <a:pos x="22" y="17"/>
                  </a:cxn>
                  <a:cxn ang="0">
                    <a:pos x="23" y="16"/>
                  </a:cxn>
                  <a:cxn ang="0">
                    <a:pos x="24" y="13"/>
                  </a:cxn>
                  <a:cxn ang="0">
                    <a:pos x="24" y="12"/>
                  </a:cxn>
                  <a:cxn ang="0">
                    <a:pos x="25" y="11"/>
                  </a:cxn>
                  <a:cxn ang="0">
                    <a:pos x="26" y="10"/>
                  </a:cxn>
                  <a:cxn ang="0">
                    <a:pos x="27" y="8"/>
                  </a:cxn>
                  <a:cxn ang="0">
                    <a:pos x="28" y="7"/>
                  </a:cxn>
                  <a:cxn ang="0">
                    <a:pos x="28" y="7"/>
                  </a:cxn>
                  <a:cxn ang="0">
                    <a:pos x="29" y="5"/>
                  </a:cxn>
                  <a:cxn ang="0">
                    <a:pos x="29" y="4"/>
                  </a:cxn>
                  <a:cxn ang="0">
                    <a:pos x="30" y="4"/>
                  </a:cxn>
                  <a:cxn ang="0">
                    <a:pos x="30" y="3"/>
                  </a:cxn>
                  <a:cxn ang="0">
                    <a:pos x="33" y="4"/>
                  </a:cxn>
                  <a:cxn ang="0">
                    <a:pos x="33" y="2"/>
                  </a:cxn>
                  <a:cxn ang="0">
                    <a:pos x="33" y="0"/>
                  </a:cxn>
                  <a:cxn ang="0">
                    <a:pos x="34" y="0"/>
                  </a:cxn>
                  <a:cxn ang="0">
                    <a:pos x="35" y="2"/>
                  </a:cxn>
                  <a:cxn ang="0">
                    <a:pos x="35" y="2"/>
                  </a:cxn>
                  <a:cxn ang="0">
                    <a:pos x="36" y="1"/>
                  </a:cxn>
                  <a:cxn ang="0">
                    <a:pos x="36" y="1"/>
                  </a:cxn>
                  <a:cxn ang="0">
                    <a:pos x="37" y="1"/>
                  </a:cxn>
                  <a:cxn ang="0">
                    <a:pos x="37" y="1"/>
                  </a:cxn>
                  <a:cxn ang="0">
                    <a:pos x="38" y="1"/>
                  </a:cxn>
                  <a:cxn ang="0">
                    <a:pos x="39" y="1"/>
                  </a:cxn>
                  <a:cxn ang="0">
                    <a:pos x="39" y="0"/>
                  </a:cxn>
                  <a:cxn ang="0">
                    <a:pos x="40" y="2"/>
                  </a:cxn>
                  <a:cxn ang="0">
                    <a:pos x="41" y="0"/>
                  </a:cxn>
                  <a:cxn ang="0">
                    <a:pos x="42" y="1"/>
                  </a:cxn>
                  <a:cxn ang="0">
                    <a:pos x="42" y="1"/>
                  </a:cxn>
                </a:cxnLst>
                <a:rect l="0" t="0" r="r" b="b"/>
                <a:pathLst>
                  <a:path w="42" h="49">
                    <a:moveTo>
                      <a:pt x="0" y="48"/>
                    </a:moveTo>
                    <a:lnTo>
                      <a:pt x="0" y="48"/>
                    </a:lnTo>
                    <a:lnTo>
                      <a:pt x="0" y="48"/>
                    </a:lnTo>
                    <a:lnTo>
                      <a:pt x="0" y="48"/>
                    </a:lnTo>
                    <a:lnTo>
                      <a:pt x="0" y="48"/>
                    </a:lnTo>
                    <a:lnTo>
                      <a:pt x="0" y="48"/>
                    </a:lnTo>
                    <a:lnTo>
                      <a:pt x="0" y="48"/>
                    </a:lnTo>
                    <a:lnTo>
                      <a:pt x="0" y="48"/>
                    </a:lnTo>
                    <a:lnTo>
                      <a:pt x="0" y="48"/>
                    </a:lnTo>
                    <a:lnTo>
                      <a:pt x="0" y="48"/>
                    </a:lnTo>
                    <a:lnTo>
                      <a:pt x="0" y="48"/>
                    </a:lnTo>
                    <a:lnTo>
                      <a:pt x="0" y="48"/>
                    </a:lnTo>
                    <a:lnTo>
                      <a:pt x="0" y="48"/>
                    </a:lnTo>
                    <a:lnTo>
                      <a:pt x="1" y="48"/>
                    </a:lnTo>
                    <a:lnTo>
                      <a:pt x="1" y="48"/>
                    </a:lnTo>
                    <a:lnTo>
                      <a:pt x="1" y="48"/>
                    </a:lnTo>
                    <a:lnTo>
                      <a:pt x="1" y="48"/>
                    </a:lnTo>
                    <a:lnTo>
                      <a:pt x="1" y="48"/>
                    </a:lnTo>
                    <a:lnTo>
                      <a:pt x="1" y="48"/>
                    </a:lnTo>
                    <a:lnTo>
                      <a:pt x="1" y="48"/>
                    </a:lnTo>
                    <a:lnTo>
                      <a:pt x="1" y="48"/>
                    </a:lnTo>
                    <a:lnTo>
                      <a:pt x="1" y="48"/>
                    </a:lnTo>
                    <a:lnTo>
                      <a:pt x="1" y="48"/>
                    </a:lnTo>
                    <a:lnTo>
                      <a:pt x="2" y="48"/>
                    </a:lnTo>
                    <a:lnTo>
                      <a:pt x="2" y="48"/>
                    </a:lnTo>
                    <a:lnTo>
                      <a:pt x="2" y="48"/>
                    </a:lnTo>
                    <a:lnTo>
                      <a:pt x="2" y="48"/>
                    </a:lnTo>
                    <a:lnTo>
                      <a:pt x="2" y="48"/>
                    </a:lnTo>
                    <a:lnTo>
                      <a:pt x="2" y="48"/>
                    </a:lnTo>
                    <a:lnTo>
                      <a:pt x="2" y="48"/>
                    </a:lnTo>
                    <a:lnTo>
                      <a:pt x="2" y="48"/>
                    </a:lnTo>
                    <a:lnTo>
                      <a:pt x="2" y="48"/>
                    </a:lnTo>
                    <a:lnTo>
                      <a:pt x="2" y="48"/>
                    </a:lnTo>
                    <a:lnTo>
                      <a:pt x="2" y="48"/>
                    </a:lnTo>
                    <a:lnTo>
                      <a:pt x="2" y="48"/>
                    </a:lnTo>
                    <a:lnTo>
                      <a:pt x="2" y="48"/>
                    </a:lnTo>
                    <a:lnTo>
                      <a:pt x="2" y="48"/>
                    </a:lnTo>
                    <a:lnTo>
                      <a:pt x="2" y="48"/>
                    </a:lnTo>
                    <a:lnTo>
                      <a:pt x="3" y="48"/>
                    </a:lnTo>
                    <a:lnTo>
                      <a:pt x="3" y="48"/>
                    </a:lnTo>
                    <a:lnTo>
                      <a:pt x="3" y="48"/>
                    </a:lnTo>
                    <a:lnTo>
                      <a:pt x="3" y="48"/>
                    </a:lnTo>
                    <a:lnTo>
                      <a:pt x="3" y="48"/>
                    </a:lnTo>
                    <a:lnTo>
                      <a:pt x="3" y="48"/>
                    </a:lnTo>
                    <a:lnTo>
                      <a:pt x="3" y="48"/>
                    </a:lnTo>
                    <a:lnTo>
                      <a:pt x="3" y="48"/>
                    </a:lnTo>
                    <a:lnTo>
                      <a:pt x="3" y="48"/>
                    </a:lnTo>
                    <a:lnTo>
                      <a:pt x="3" y="48"/>
                    </a:lnTo>
                    <a:lnTo>
                      <a:pt x="3" y="48"/>
                    </a:lnTo>
                    <a:lnTo>
                      <a:pt x="3" y="48"/>
                    </a:lnTo>
                    <a:lnTo>
                      <a:pt x="3" y="48"/>
                    </a:lnTo>
                    <a:lnTo>
                      <a:pt x="3" y="48"/>
                    </a:lnTo>
                    <a:lnTo>
                      <a:pt x="3" y="48"/>
                    </a:lnTo>
                    <a:lnTo>
                      <a:pt x="4" y="48"/>
                    </a:lnTo>
                    <a:lnTo>
                      <a:pt x="4" y="48"/>
                    </a:lnTo>
                    <a:lnTo>
                      <a:pt x="4" y="48"/>
                    </a:lnTo>
                    <a:lnTo>
                      <a:pt x="4" y="48"/>
                    </a:lnTo>
                    <a:lnTo>
                      <a:pt x="4" y="48"/>
                    </a:lnTo>
                    <a:lnTo>
                      <a:pt x="4" y="48"/>
                    </a:lnTo>
                    <a:lnTo>
                      <a:pt x="4" y="48"/>
                    </a:lnTo>
                    <a:lnTo>
                      <a:pt x="4" y="48"/>
                    </a:lnTo>
                    <a:lnTo>
                      <a:pt x="4" y="48"/>
                    </a:lnTo>
                    <a:lnTo>
                      <a:pt x="4" y="48"/>
                    </a:lnTo>
                    <a:lnTo>
                      <a:pt x="4" y="48"/>
                    </a:lnTo>
                    <a:lnTo>
                      <a:pt x="4" y="48"/>
                    </a:lnTo>
                    <a:lnTo>
                      <a:pt x="4" y="48"/>
                    </a:lnTo>
                    <a:lnTo>
                      <a:pt x="4" y="48"/>
                    </a:lnTo>
                    <a:lnTo>
                      <a:pt x="4" y="48"/>
                    </a:lnTo>
                    <a:lnTo>
                      <a:pt x="4"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5" y="48"/>
                    </a:lnTo>
                    <a:lnTo>
                      <a:pt x="6" y="48"/>
                    </a:lnTo>
                    <a:lnTo>
                      <a:pt x="6" y="48"/>
                    </a:lnTo>
                    <a:lnTo>
                      <a:pt x="6" y="48"/>
                    </a:lnTo>
                    <a:lnTo>
                      <a:pt x="6" y="48"/>
                    </a:lnTo>
                    <a:lnTo>
                      <a:pt x="6" y="48"/>
                    </a:lnTo>
                    <a:lnTo>
                      <a:pt x="6" y="48"/>
                    </a:lnTo>
                    <a:lnTo>
                      <a:pt x="6" y="48"/>
                    </a:lnTo>
                    <a:lnTo>
                      <a:pt x="6" y="48"/>
                    </a:lnTo>
                    <a:lnTo>
                      <a:pt x="6" y="48"/>
                    </a:lnTo>
                    <a:lnTo>
                      <a:pt x="6" y="48"/>
                    </a:lnTo>
                    <a:lnTo>
                      <a:pt x="6" y="48"/>
                    </a:lnTo>
                    <a:lnTo>
                      <a:pt x="7" y="48"/>
                    </a:lnTo>
                    <a:lnTo>
                      <a:pt x="7" y="48"/>
                    </a:lnTo>
                    <a:lnTo>
                      <a:pt x="7" y="48"/>
                    </a:lnTo>
                    <a:lnTo>
                      <a:pt x="7" y="48"/>
                    </a:lnTo>
                    <a:lnTo>
                      <a:pt x="7" y="48"/>
                    </a:lnTo>
                    <a:lnTo>
                      <a:pt x="7" y="48"/>
                    </a:lnTo>
                    <a:lnTo>
                      <a:pt x="7" y="48"/>
                    </a:lnTo>
                    <a:lnTo>
                      <a:pt x="7" y="48"/>
                    </a:lnTo>
                    <a:lnTo>
                      <a:pt x="7" y="48"/>
                    </a:lnTo>
                    <a:lnTo>
                      <a:pt x="7" y="48"/>
                    </a:lnTo>
                    <a:lnTo>
                      <a:pt x="7" y="48"/>
                    </a:lnTo>
                    <a:lnTo>
                      <a:pt x="7" y="48"/>
                    </a:lnTo>
                    <a:lnTo>
                      <a:pt x="7" y="48"/>
                    </a:lnTo>
                    <a:lnTo>
                      <a:pt x="7" y="48"/>
                    </a:lnTo>
                    <a:lnTo>
                      <a:pt x="7"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8" y="48"/>
                    </a:lnTo>
                    <a:lnTo>
                      <a:pt x="9" y="48"/>
                    </a:lnTo>
                    <a:lnTo>
                      <a:pt x="9" y="48"/>
                    </a:lnTo>
                    <a:lnTo>
                      <a:pt x="9" y="48"/>
                    </a:lnTo>
                    <a:lnTo>
                      <a:pt x="9"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1" y="48"/>
                    </a:lnTo>
                    <a:lnTo>
                      <a:pt x="11" y="48"/>
                    </a:lnTo>
                    <a:lnTo>
                      <a:pt x="11" y="48"/>
                    </a:lnTo>
                    <a:lnTo>
                      <a:pt x="11" y="48"/>
                    </a:lnTo>
                    <a:lnTo>
                      <a:pt x="11" y="48"/>
                    </a:lnTo>
                    <a:lnTo>
                      <a:pt x="11" y="48"/>
                    </a:lnTo>
                    <a:lnTo>
                      <a:pt x="11" y="48"/>
                    </a:lnTo>
                    <a:lnTo>
                      <a:pt x="11" y="48"/>
                    </a:lnTo>
                    <a:lnTo>
                      <a:pt x="11" y="48"/>
                    </a:lnTo>
                    <a:lnTo>
                      <a:pt x="11" y="48"/>
                    </a:lnTo>
                    <a:lnTo>
                      <a:pt x="11" y="48"/>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3" y="48"/>
                    </a:lnTo>
                    <a:lnTo>
                      <a:pt x="13" y="48"/>
                    </a:lnTo>
                    <a:lnTo>
                      <a:pt x="13" y="47"/>
                    </a:lnTo>
                    <a:lnTo>
                      <a:pt x="13" y="48"/>
                    </a:lnTo>
                    <a:lnTo>
                      <a:pt x="13" y="47"/>
                    </a:lnTo>
                    <a:moveTo>
                      <a:pt x="13" y="47"/>
                    </a:moveTo>
                    <a:lnTo>
                      <a:pt x="13" y="48"/>
                    </a:lnTo>
                    <a:lnTo>
                      <a:pt x="13" y="47"/>
                    </a:lnTo>
                    <a:lnTo>
                      <a:pt x="13" y="48"/>
                    </a:lnTo>
                    <a:lnTo>
                      <a:pt x="13" y="47"/>
                    </a:lnTo>
                    <a:lnTo>
                      <a:pt x="13" y="48"/>
                    </a:lnTo>
                    <a:lnTo>
                      <a:pt x="13" y="48"/>
                    </a:lnTo>
                    <a:lnTo>
                      <a:pt x="13" y="49"/>
                    </a:lnTo>
                    <a:lnTo>
                      <a:pt x="13" y="48"/>
                    </a:lnTo>
                    <a:lnTo>
                      <a:pt x="14" y="48"/>
                    </a:lnTo>
                    <a:lnTo>
                      <a:pt x="14" y="48"/>
                    </a:lnTo>
                    <a:lnTo>
                      <a:pt x="14" y="48"/>
                    </a:lnTo>
                    <a:lnTo>
                      <a:pt x="14" y="48"/>
                    </a:lnTo>
                    <a:lnTo>
                      <a:pt x="14" y="48"/>
                    </a:lnTo>
                    <a:lnTo>
                      <a:pt x="14" y="48"/>
                    </a:lnTo>
                    <a:lnTo>
                      <a:pt x="14" y="48"/>
                    </a:lnTo>
                    <a:lnTo>
                      <a:pt x="14" y="48"/>
                    </a:lnTo>
                    <a:lnTo>
                      <a:pt x="14" y="48"/>
                    </a:lnTo>
                    <a:lnTo>
                      <a:pt x="14" y="48"/>
                    </a:lnTo>
                    <a:lnTo>
                      <a:pt x="15" y="48"/>
                    </a:lnTo>
                    <a:lnTo>
                      <a:pt x="15" y="48"/>
                    </a:lnTo>
                    <a:lnTo>
                      <a:pt x="15" y="48"/>
                    </a:lnTo>
                    <a:lnTo>
                      <a:pt x="15" y="49"/>
                    </a:lnTo>
                    <a:lnTo>
                      <a:pt x="15" y="48"/>
                    </a:lnTo>
                    <a:lnTo>
                      <a:pt x="15" y="48"/>
                    </a:lnTo>
                    <a:lnTo>
                      <a:pt x="15" y="48"/>
                    </a:lnTo>
                    <a:lnTo>
                      <a:pt x="15" y="48"/>
                    </a:lnTo>
                    <a:lnTo>
                      <a:pt x="15" y="48"/>
                    </a:lnTo>
                    <a:lnTo>
                      <a:pt x="16" y="48"/>
                    </a:lnTo>
                    <a:lnTo>
                      <a:pt x="16" y="48"/>
                    </a:lnTo>
                    <a:lnTo>
                      <a:pt x="16" y="48"/>
                    </a:lnTo>
                    <a:lnTo>
                      <a:pt x="16" y="48"/>
                    </a:lnTo>
                    <a:lnTo>
                      <a:pt x="16" y="48"/>
                    </a:lnTo>
                    <a:lnTo>
                      <a:pt x="16" y="48"/>
                    </a:lnTo>
                    <a:lnTo>
                      <a:pt x="16" y="48"/>
                    </a:lnTo>
                    <a:lnTo>
                      <a:pt x="16" y="48"/>
                    </a:lnTo>
                    <a:lnTo>
                      <a:pt x="16" y="47"/>
                    </a:lnTo>
                    <a:lnTo>
                      <a:pt x="16" y="48"/>
                    </a:lnTo>
                    <a:lnTo>
                      <a:pt x="17" y="48"/>
                    </a:lnTo>
                    <a:lnTo>
                      <a:pt x="17" y="48"/>
                    </a:lnTo>
                    <a:lnTo>
                      <a:pt x="17" y="48"/>
                    </a:lnTo>
                    <a:lnTo>
                      <a:pt x="17" y="48"/>
                    </a:lnTo>
                    <a:lnTo>
                      <a:pt x="17" y="48"/>
                    </a:lnTo>
                    <a:lnTo>
                      <a:pt x="17" y="48"/>
                    </a:lnTo>
                    <a:lnTo>
                      <a:pt x="17" y="48"/>
                    </a:lnTo>
                    <a:lnTo>
                      <a:pt x="17" y="48"/>
                    </a:lnTo>
                    <a:lnTo>
                      <a:pt x="17" y="48"/>
                    </a:lnTo>
                    <a:lnTo>
                      <a:pt x="17" y="48"/>
                    </a:lnTo>
                    <a:lnTo>
                      <a:pt x="17" y="48"/>
                    </a:lnTo>
                    <a:lnTo>
                      <a:pt x="17" y="48"/>
                    </a:lnTo>
                    <a:lnTo>
                      <a:pt x="18" y="48"/>
                    </a:lnTo>
                    <a:lnTo>
                      <a:pt x="18" y="48"/>
                    </a:lnTo>
                    <a:lnTo>
                      <a:pt x="18" y="48"/>
                    </a:lnTo>
                    <a:lnTo>
                      <a:pt x="18" y="48"/>
                    </a:lnTo>
                    <a:lnTo>
                      <a:pt x="18" y="48"/>
                    </a:lnTo>
                    <a:lnTo>
                      <a:pt x="18" y="48"/>
                    </a:lnTo>
                    <a:lnTo>
                      <a:pt x="18" y="48"/>
                    </a:lnTo>
                    <a:lnTo>
                      <a:pt x="18" y="48"/>
                    </a:lnTo>
                    <a:lnTo>
                      <a:pt x="18" y="48"/>
                    </a:lnTo>
                    <a:lnTo>
                      <a:pt x="18" y="49"/>
                    </a:lnTo>
                    <a:moveTo>
                      <a:pt x="18" y="49"/>
                    </a:moveTo>
                    <a:cubicBezTo>
                      <a:pt x="18" y="47"/>
                      <a:pt x="18" y="44"/>
                      <a:pt x="18" y="42"/>
                    </a:cubicBezTo>
                    <a:moveTo>
                      <a:pt x="18" y="40"/>
                    </a:moveTo>
                    <a:lnTo>
                      <a:pt x="18" y="40"/>
                    </a:lnTo>
                    <a:cubicBezTo>
                      <a:pt x="18" y="39"/>
                      <a:pt x="18" y="37"/>
                      <a:pt x="19" y="36"/>
                    </a:cubicBezTo>
                    <a:lnTo>
                      <a:pt x="19" y="37"/>
                    </a:lnTo>
                    <a:lnTo>
                      <a:pt x="19" y="35"/>
                    </a:lnTo>
                    <a:lnTo>
                      <a:pt x="19" y="35"/>
                    </a:lnTo>
                    <a:cubicBezTo>
                      <a:pt x="19" y="34"/>
                      <a:pt x="19" y="34"/>
                      <a:pt x="19" y="33"/>
                    </a:cubicBezTo>
                    <a:lnTo>
                      <a:pt x="19" y="33"/>
                    </a:lnTo>
                    <a:cubicBezTo>
                      <a:pt x="19" y="32"/>
                      <a:pt x="19" y="32"/>
                      <a:pt x="19" y="31"/>
                    </a:cubicBezTo>
                    <a:lnTo>
                      <a:pt x="19" y="31"/>
                    </a:lnTo>
                    <a:lnTo>
                      <a:pt x="19" y="30"/>
                    </a:lnTo>
                    <a:lnTo>
                      <a:pt x="19" y="31"/>
                    </a:lnTo>
                    <a:cubicBezTo>
                      <a:pt x="20" y="30"/>
                      <a:pt x="20" y="29"/>
                      <a:pt x="20" y="29"/>
                    </a:cubicBezTo>
                    <a:lnTo>
                      <a:pt x="20" y="29"/>
                    </a:lnTo>
                    <a:lnTo>
                      <a:pt x="20" y="29"/>
                    </a:lnTo>
                    <a:lnTo>
                      <a:pt x="20" y="29"/>
                    </a:lnTo>
                    <a:lnTo>
                      <a:pt x="20" y="28"/>
                    </a:lnTo>
                    <a:lnTo>
                      <a:pt x="20" y="28"/>
                    </a:lnTo>
                    <a:lnTo>
                      <a:pt x="20" y="27"/>
                    </a:lnTo>
                    <a:lnTo>
                      <a:pt x="20" y="27"/>
                    </a:lnTo>
                    <a:cubicBezTo>
                      <a:pt x="20" y="26"/>
                      <a:pt x="20" y="25"/>
                      <a:pt x="21" y="24"/>
                    </a:cubicBezTo>
                    <a:lnTo>
                      <a:pt x="21" y="24"/>
                    </a:lnTo>
                    <a:lnTo>
                      <a:pt x="21" y="23"/>
                    </a:lnTo>
                    <a:lnTo>
                      <a:pt x="21" y="24"/>
                    </a:lnTo>
                    <a:lnTo>
                      <a:pt x="21" y="23"/>
                    </a:lnTo>
                    <a:lnTo>
                      <a:pt x="21" y="23"/>
                    </a:lnTo>
                    <a:lnTo>
                      <a:pt x="21" y="22"/>
                    </a:lnTo>
                    <a:lnTo>
                      <a:pt x="21" y="22"/>
                    </a:lnTo>
                    <a:lnTo>
                      <a:pt x="21" y="21"/>
                    </a:lnTo>
                    <a:lnTo>
                      <a:pt x="21" y="21"/>
                    </a:lnTo>
                    <a:lnTo>
                      <a:pt x="21" y="21"/>
                    </a:lnTo>
                    <a:lnTo>
                      <a:pt x="21" y="21"/>
                    </a:lnTo>
                    <a:lnTo>
                      <a:pt x="21" y="20"/>
                    </a:lnTo>
                    <a:lnTo>
                      <a:pt x="22" y="20"/>
                    </a:lnTo>
                    <a:lnTo>
                      <a:pt x="22" y="19"/>
                    </a:lnTo>
                    <a:lnTo>
                      <a:pt x="22" y="19"/>
                    </a:lnTo>
                    <a:lnTo>
                      <a:pt x="22" y="19"/>
                    </a:lnTo>
                    <a:lnTo>
                      <a:pt x="22" y="19"/>
                    </a:lnTo>
                    <a:lnTo>
                      <a:pt x="22" y="18"/>
                    </a:lnTo>
                    <a:lnTo>
                      <a:pt x="22" y="19"/>
                    </a:lnTo>
                    <a:lnTo>
                      <a:pt x="22" y="18"/>
                    </a:lnTo>
                    <a:lnTo>
                      <a:pt x="22" y="18"/>
                    </a:lnTo>
                    <a:lnTo>
                      <a:pt x="22" y="17"/>
                    </a:lnTo>
                    <a:lnTo>
                      <a:pt x="22" y="17"/>
                    </a:lnTo>
                    <a:lnTo>
                      <a:pt x="22" y="16"/>
                    </a:lnTo>
                    <a:lnTo>
                      <a:pt x="22" y="17"/>
                    </a:lnTo>
                    <a:lnTo>
                      <a:pt x="23" y="13"/>
                    </a:lnTo>
                    <a:lnTo>
                      <a:pt x="23" y="17"/>
                    </a:lnTo>
                    <a:lnTo>
                      <a:pt x="23" y="16"/>
                    </a:lnTo>
                    <a:lnTo>
                      <a:pt x="23" y="17"/>
                    </a:lnTo>
                    <a:lnTo>
                      <a:pt x="23" y="16"/>
                    </a:lnTo>
                    <a:lnTo>
                      <a:pt x="23" y="16"/>
                    </a:lnTo>
                    <a:lnTo>
                      <a:pt x="23" y="16"/>
                    </a:lnTo>
                    <a:lnTo>
                      <a:pt x="23" y="16"/>
                    </a:lnTo>
                    <a:lnTo>
                      <a:pt x="23" y="15"/>
                    </a:lnTo>
                    <a:lnTo>
                      <a:pt x="23" y="15"/>
                    </a:lnTo>
                    <a:lnTo>
                      <a:pt x="23" y="14"/>
                    </a:lnTo>
                    <a:lnTo>
                      <a:pt x="24" y="14"/>
                    </a:lnTo>
                    <a:lnTo>
                      <a:pt x="24" y="13"/>
                    </a:lnTo>
                    <a:lnTo>
                      <a:pt x="24" y="14"/>
                    </a:lnTo>
                    <a:lnTo>
                      <a:pt x="24" y="13"/>
                    </a:lnTo>
                    <a:lnTo>
                      <a:pt x="24" y="14"/>
                    </a:lnTo>
                    <a:lnTo>
                      <a:pt x="24" y="13"/>
                    </a:lnTo>
                    <a:lnTo>
                      <a:pt x="24" y="14"/>
                    </a:lnTo>
                    <a:lnTo>
                      <a:pt x="24" y="13"/>
                    </a:lnTo>
                    <a:lnTo>
                      <a:pt x="24" y="13"/>
                    </a:lnTo>
                    <a:lnTo>
                      <a:pt x="24" y="12"/>
                    </a:lnTo>
                    <a:lnTo>
                      <a:pt x="24" y="13"/>
                    </a:lnTo>
                    <a:lnTo>
                      <a:pt x="24" y="13"/>
                    </a:lnTo>
                    <a:lnTo>
                      <a:pt x="24" y="12"/>
                    </a:lnTo>
                    <a:lnTo>
                      <a:pt x="24" y="13"/>
                    </a:lnTo>
                    <a:lnTo>
                      <a:pt x="24" y="12"/>
                    </a:lnTo>
                    <a:lnTo>
                      <a:pt x="24" y="12"/>
                    </a:lnTo>
                    <a:lnTo>
                      <a:pt x="24" y="13"/>
                    </a:lnTo>
                    <a:lnTo>
                      <a:pt x="24" y="12"/>
                    </a:lnTo>
                    <a:lnTo>
                      <a:pt x="25" y="12"/>
                    </a:lnTo>
                    <a:lnTo>
                      <a:pt x="25" y="11"/>
                    </a:lnTo>
                    <a:lnTo>
                      <a:pt x="25" y="11"/>
                    </a:lnTo>
                    <a:lnTo>
                      <a:pt x="25" y="11"/>
                    </a:lnTo>
                    <a:lnTo>
                      <a:pt x="25" y="11"/>
                    </a:lnTo>
                    <a:lnTo>
                      <a:pt x="25" y="11"/>
                    </a:lnTo>
                    <a:lnTo>
                      <a:pt x="25" y="11"/>
                    </a:lnTo>
                    <a:lnTo>
                      <a:pt x="25" y="11"/>
                    </a:lnTo>
                    <a:lnTo>
                      <a:pt x="25" y="11"/>
                    </a:lnTo>
                    <a:lnTo>
                      <a:pt x="25" y="11"/>
                    </a:lnTo>
                    <a:lnTo>
                      <a:pt x="25" y="11"/>
                    </a:lnTo>
                    <a:lnTo>
                      <a:pt x="25" y="10"/>
                    </a:lnTo>
                    <a:lnTo>
                      <a:pt x="26" y="10"/>
                    </a:lnTo>
                    <a:lnTo>
                      <a:pt x="26" y="11"/>
                    </a:lnTo>
                    <a:lnTo>
                      <a:pt x="26" y="10"/>
                    </a:lnTo>
                    <a:lnTo>
                      <a:pt x="26" y="10"/>
                    </a:lnTo>
                    <a:lnTo>
                      <a:pt x="26" y="9"/>
                    </a:lnTo>
                    <a:lnTo>
                      <a:pt x="26" y="10"/>
                    </a:lnTo>
                    <a:lnTo>
                      <a:pt x="26" y="9"/>
                    </a:lnTo>
                    <a:lnTo>
                      <a:pt x="26" y="10"/>
                    </a:lnTo>
                    <a:lnTo>
                      <a:pt x="26" y="9"/>
                    </a:lnTo>
                    <a:lnTo>
                      <a:pt x="26" y="9"/>
                    </a:lnTo>
                    <a:lnTo>
                      <a:pt x="26" y="8"/>
                    </a:lnTo>
                    <a:lnTo>
                      <a:pt x="26" y="9"/>
                    </a:lnTo>
                    <a:lnTo>
                      <a:pt x="26" y="8"/>
                    </a:lnTo>
                    <a:lnTo>
                      <a:pt x="27" y="8"/>
                    </a:lnTo>
                    <a:lnTo>
                      <a:pt x="27" y="8"/>
                    </a:lnTo>
                    <a:lnTo>
                      <a:pt x="27" y="8"/>
                    </a:lnTo>
                    <a:lnTo>
                      <a:pt x="27" y="8"/>
                    </a:lnTo>
                    <a:lnTo>
                      <a:pt x="27" y="8"/>
                    </a:lnTo>
                    <a:lnTo>
                      <a:pt x="27" y="8"/>
                    </a:lnTo>
                    <a:lnTo>
                      <a:pt x="27" y="8"/>
                    </a:lnTo>
                    <a:lnTo>
                      <a:pt x="27" y="8"/>
                    </a:lnTo>
                    <a:lnTo>
                      <a:pt x="27" y="8"/>
                    </a:lnTo>
                    <a:lnTo>
                      <a:pt x="27" y="8"/>
                    </a:lnTo>
                    <a:lnTo>
                      <a:pt x="27" y="8"/>
                    </a:lnTo>
                    <a:lnTo>
                      <a:pt x="28" y="8"/>
                    </a:lnTo>
                    <a:lnTo>
                      <a:pt x="28" y="7"/>
                    </a:lnTo>
                    <a:lnTo>
                      <a:pt x="28" y="8"/>
                    </a:lnTo>
                    <a:lnTo>
                      <a:pt x="28" y="7"/>
                    </a:lnTo>
                    <a:lnTo>
                      <a:pt x="28" y="8"/>
                    </a:lnTo>
                    <a:lnTo>
                      <a:pt x="28" y="7"/>
                    </a:lnTo>
                    <a:lnTo>
                      <a:pt x="28" y="8"/>
                    </a:lnTo>
                    <a:lnTo>
                      <a:pt x="28" y="7"/>
                    </a:lnTo>
                    <a:lnTo>
                      <a:pt x="28" y="7"/>
                    </a:lnTo>
                    <a:lnTo>
                      <a:pt x="28" y="6"/>
                    </a:lnTo>
                    <a:lnTo>
                      <a:pt x="28" y="7"/>
                    </a:lnTo>
                    <a:lnTo>
                      <a:pt x="28" y="7"/>
                    </a:lnTo>
                    <a:lnTo>
                      <a:pt x="28" y="6"/>
                    </a:lnTo>
                    <a:lnTo>
                      <a:pt x="28" y="7"/>
                    </a:lnTo>
                    <a:lnTo>
                      <a:pt x="28" y="6"/>
                    </a:lnTo>
                    <a:lnTo>
                      <a:pt x="28" y="6"/>
                    </a:lnTo>
                    <a:lnTo>
                      <a:pt x="28" y="5"/>
                    </a:lnTo>
                    <a:lnTo>
                      <a:pt x="28" y="5"/>
                    </a:lnTo>
                    <a:lnTo>
                      <a:pt x="28" y="6"/>
                    </a:lnTo>
                    <a:lnTo>
                      <a:pt x="28" y="5"/>
                    </a:lnTo>
                    <a:lnTo>
                      <a:pt x="28" y="6"/>
                    </a:lnTo>
                    <a:lnTo>
                      <a:pt x="29" y="5"/>
                    </a:lnTo>
                    <a:lnTo>
                      <a:pt x="29" y="5"/>
                    </a:lnTo>
                    <a:lnTo>
                      <a:pt x="29" y="5"/>
                    </a:lnTo>
                    <a:lnTo>
                      <a:pt x="29" y="5"/>
                    </a:lnTo>
                    <a:lnTo>
                      <a:pt x="29" y="5"/>
                    </a:lnTo>
                    <a:lnTo>
                      <a:pt x="29" y="5"/>
                    </a:lnTo>
                    <a:lnTo>
                      <a:pt x="29" y="5"/>
                    </a:lnTo>
                    <a:lnTo>
                      <a:pt x="29" y="5"/>
                    </a:lnTo>
                    <a:lnTo>
                      <a:pt x="29" y="5"/>
                    </a:lnTo>
                    <a:lnTo>
                      <a:pt x="29" y="5"/>
                    </a:lnTo>
                    <a:lnTo>
                      <a:pt x="29" y="4"/>
                    </a:lnTo>
                    <a:lnTo>
                      <a:pt x="29" y="5"/>
                    </a:lnTo>
                    <a:lnTo>
                      <a:pt x="29" y="5"/>
                    </a:lnTo>
                    <a:lnTo>
                      <a:pt x="29" y="4"/>
                    </a:lnTo>
                    <a:lnTo>
                      <a:pt x="29" y="5"/>
                    </a:lnTo>
                    <a:lnTo>
                      <a:pt x="30" y="5"/>
                    </a:lnTo>
                    <a:lnTo>
                      <a:pt x="30" y="4"/>
                    </a:lnTo>
                    <a:lnTo>
                      <a:pt x="30" y="5"/>
                    </a:lnTo>
                    <a:lnTo>
                      <a:pt x="30" y="4"/>
                    </a:lnTo>
                    <a:lnTo>
                      <a:pt x="30" y="5"/>
                    </a:lnTo>
                    <a:lnTo>
                      <a:pt x="30" y="4"/>
                    </a:lnTo>
                    <a:lnTo>
                      <a:pt x="30" y="4"/>
                    </a:lnTo>
                    <a:lnTo>
                      <a:pt x="30" y="5"/>
                    </a:lnTo>
                    <a:lnTo>
                      <a:pt x="30" y="4"/>
                    </a:lnTo>
                    <a:lnTo>
                      <a:pt x="30" y="4"/>
                    </a:lnTo>
                    <a:lnTo>
                      <a:pt x="30" y="5"/>
                    </a:lnTo>
                    <a:lnTo>
                      <a:pt x="30" y="4"/>
                    </a:lnTo>
                    <a:lnTo>
                      <a:pt x="30" y="4"/>
                    </a:lnTo>
                    <a:lnTo>
                      <a:pt x="30" y="3"/>
                    </a:lnTo>
                    <a:lnTo>
                      <a:pt x="30" y="4"/>
                    </a:lnTo>
                    <a:lnTo>
                      <a:pt x="30" y="3"/>
                    </a:lnTo>
                    <a:lnTo>
                      <a:pt x="30" y="4"/>
                    </a:lnTo>
                    <a:lnTo>
                      <a:pt x="31" y="4"/>
                    </a:lnTo>
                    <a:lnTo>
                      <a:pt x="31" y="3"/>
                    </a:lnTo>
                    <a:lnTo>
                      <a:pt x="31" y="3"/>
                    </a:lnTo>
                    <a:lnTo>
                      <a:pt x="31" y="4"/>
                    </a:lnTo>
                    <a:lnTo>
                      <a:pt x="31" y="3"/>
                    </a:lnTo>
                    <a:lnTo>
                      <a:pt x="31" y="4"/>
                    </a:lnTo>
                    <a:lnTo>
                      <a:pt x="31" y="3"/>
                    </a:lnTo>
                    <a:lnTo>
                      <a:pt x="33" y="3"/>
                    </a:lnTo>
                    <a:lnTo>
                      <a:pt x="33" y="4"/>
                    </a:lnTo>
                    <a:lnTo>
                      <a:pt x="33" y="2"/>
                    </a:lnTo>
                    <a:lnTo>
                      <a:pt x="33" y="3"/>
                    </a:lnTo>
                    <a:lnTo>
                      <a:pt x="33" y="3"/>
                    </a:lnTo>
                    <a:lnTo>
                      <a:pt x="33" y="2"/>
                    </a:lnTo>
                    <a:lnTo>
                      <a:pt x="33" y="3"/>
                    </a:lnTo>
                    <a:lnTo>
                      <a:pt x="33" y="2"/>
                    </a:lnTo>
                    <a:lnTo>
                      <a:pt x="33" y="3"/>
                    </a:lnTo>
                    <a:lnTo>
                      <a:pt x="33" y="2"/>
                    </a:lnTo>
                    <a:lnTo>
                      <a:pt x="33" y="3"/>
                    </a:lnTo>
                    <a:lnTo>
                      <a:pt x="33" y="2"/>
                    </a:lnTo>
                    <a:lnTo>
                      <a:pt x="33" y="3"/>
                    </a:lnTo>
                    <a:lnTo>
                      <a:pt x="33" y="2"/>
                    </a:lnTo>
                    <a:lnTo>
                      <a:pt x="33" y="3"/>
                    </a:lnTo>
                    <a:lnTo>
                      <a:pt x="33" y="2"/>
                    </a:lnTo>
                    <a:lnTo>
                      <a:pt x="33" y="3"/>
                    </a:lnTo>
                    <a:lnTo>
                      <a:pt x="33" y="2"/>
                    </a:lnTo>
                    <a:lnTo>
                      <a:pt x="33" y="2"/>
                    </a:lnTo>
                    <a:lnTo>
                      <a:pt x="33" y="2"/>
                    </a:lnTo>
                    <a:lnTo>
                      <a:pt x="33" y="2"/>
                    </a:lnTo>
                    <a:lnTo>
                      <a:pt x="33" y="0"/>
                    </a:lnTo>
                    <a:lnTo>
                      <a:pt x="33" y="1"/>
                    </a:lnTo>
                    <a:lnTo>
                      <a:pt x="34" y="0"/>
                    </a:lnTo>
                    <a:lnTo>
                      <a:pt x="34" y="1"/>
                    </a:lnTo>
                    <a:lnTo>
                      <a:pt x="34" y="0"/>
                    </a:lnTo>
                    <a:lnTo>
                      <a:pt x="34" y="1"/>
                    </a:lnTo>
                    <a:lnTo>
                      <a:pt x="34" y="0"/>
                    </a:lnTo>
                    <a:lnTo>
                      <a:pt x="34" y="0"/>
                    </a:lnTo>
                    <a:lnTo>
                      <a:pt x="34" y="1"/>
                    </a:lnTo>
                    <a:lnTo>
                      <a:pt x="34" y="0"/>
                    </a:lnTo>
                    <a:lnTo>
                      <a:pt x="34" y="0"/>
                    </a:lnTo>
                    <a:lnTo>
                      <a:pt x="34" y="0"/>
                    </a:lnTo>
                    <a:lnTo>
                      <a:pt x="34" y="0"/>
                    </a:lnTo>
                    <a:lnTo>
                      <a:pt x="34" y="0"/>
                    </a:lnTo>
                    <a:lnTo>
                      <a:pt x="34" y="0"/>
                    </a:lnTo>
                    <a:lnTo>
                      <a:pt x="35" y="0"/>
                    </a:lnTo>
                    <a:lnTo>
                      <a:pt x="35" y="1"/>
                    </a:lnTo>
                    <a:lnTo>
                      <a:pt x="35" y="0"/>
                    </a:lnTo>
                    <a:lnTo>
                      <a:pt x="35" y="2"/>
                    </a:lnTo>
                    <a:lnTo>
                      <a:pt x="35" y="1"/>
                    </a:lnTo>
                    <a:lnTo>
                      <a:pt x="35" y="2"/>
                    </a:lnTo>
                    <a:lnTo>
                      <a:pt x="35" y="0"/>
                    </a:lnTo>
                    <a:lnTo>
                      <a:pt x="35" y="1"/>
                    </a:lnTo>
                    <a:lnTo>
                      <a:pt x="35" y="1"/>
                    </a:lnTo>
                    <a:lnTo>
                      <a:pt x="35" y="2"/>
                    </a:lnTo>
                    <a:lnTo>
                      <a:pt x="35" y="1"/>
                    </a:lnTo>
                    <a:lnTo>
                      <a:pt x="35" y="1"/>
                    </a:lnTo>
                    <a:lnTo>
                      <a:pt x="35" y="2"/>
                    </a:lnTo>
                    <a:lnTo>
                      <a:pt x="35" y="1"/>
                    </a:lnTo>
                    <a:lnTo>
                      <a:pt x="35" y="2"/>
                    </a:lnTo>
                    <a:lnTo>
                      <a:pt x="35" y="2"/>
                    </a:lnTo>
                    <a:lnTo>
                      <a:pt x="35" y="1"/>
                    </a:lnTo>
                    <a:lnTo>
                      <a:pt x="35" y="2"/>
                    </a:lnTo>
                    <a:lnTo>
                      <a:pt x="35" y="2"/>
                    </a:lnTo>
                    <a:lnTo>
                      <a:pt x="35" y="1"/>
                    </a:lnTo>
                    <a:lnTo>
                      <a:pt x="35" y="2"/>
                    </a:lnTo>
                    <a:lnTo>
                      <a:pt x="35" y="1"/>
                    </a:lnTo>
                    <a:lnTo>
                      <a:pt x="36" y="1"/>
                    </a:lnTo>
                    <a:lnTo>
                      <a:pt x="36" y="2"/>
                    </a:lnTo>
                    <a:lnTo>
                      <a:pt x="36" y="1"/>
                    </a:lnTo>
                    <a:lnTo>
                      <a:pt x="36" y="1"/>
                    </a:lnTo>
                    <a:lnTo>
                      <a:pt x="36" y="0"/>
                    </a:lnTo>
                    <a:lnTo>
                      <a:pt x="36" y="1"/>
                    </a:lnTo>
                    <a:lnTo>
                      <a:pt x="36" y="0"/>
                    </a:lnTo>
                    <a:lnTo>
                      <a:pt x="36" y="0"/>
                    </a:lnTo>
                    <a:lnTo>
                      <a:pt x="36" y="1"/>
                    </a:lnTo>
                    <a:lnTo>
                      <a:pt x="36" y="0"/>
                    </a:lnTo>
                    <a:lnTo>
                      <a:pt x="36" y="1"/>
                    </a:lnTo>
                    <a:lnTo>
                      <a:pt x="36" y="0"/>
                    </a:lnTo>
                    <a:lnTo>
                      <a:pt x="36" y="0"/>
                    </a:lnTo>
                    <a:lnTo>
                      <a:pt x="36" y="1"/>
                    </a:lnTo>
                    <a:lnTo>
                      <a:pt x="36" y="0"/>
                    </a:lnTo>
                    <a:lnTo>
                      <a:pt x="36" y="1"/>
                    </a:lnTo>
                    <a:lnTo>
                      <a:pt x="37" y="0"/>
                    </a:lnTo>
                    <a:lnTo>
                      <a:pt x="37" y="1"/>
                    </a:lnTo>
                    <a:lnTo>
                      <a:pt x="37" y="0"/>
                    </a:lnTo>
                    <a:lnTo>
                      <a:pt x="37" y="1"/>
                    </a:lnTo>
                    <a:lnTo>
                      <a:pt x="37" y="0"/>
                    </a:lnTo>
                    <a:lnTo>
                      <a:pt x="37" y="1"/>
                    </a:lnTo>
                    <a:lnTo>
                      <a:pt x="37" y="0"/>
                    </a:lnTo>
                    <a:lnTo>
                      <a:pt x="37" y="1"/>
                    </a:lnTo>
                    <a:lnTo>
                      <a:pt x="37" y="1"/>
                    </a:lnTo>
                    <a:lnTo>
                      <a:pt x="37" y="0"/>
                    </a:lnTo>
                    <a:lnTo>
                      <a:pt x="37" y="1"/>
                    </a:lnTo>
                    <a:lnTo>
                      <a:pt x="37" y="1"/>
                    </a:lnTo>
                    <a:lnTo>
                      <a:pt x="37" y="2"/>
                    </a:lnTo>
                    <a:lnTo>
                      <a:pt x="37" y="0"/>
                    </a:lnTo>
                    <a:lnTo>
                      <a:pt x="37" y="1"/>
                    </a:lnTo>
                    <a:lnTo>
                      <a:pt x="37" y="1"/>
                    </a:lnTo>
                    <a:lnTo>
                      <a:pt x="37" y="0"/>
                    </a:lnTo>
                    <a:lnTo>
                      <a:pt x="37" y="1"/>
                    </a:lnTo>
                    <a:lnTo>
                      <a:pt x="37" y="0"/>
                    </a:lnTo>
                    <a:lnTo>
                      <a:pt x="38" y="1"/>
                    </a:lnTo>
                    <a:lnTo>
                      <a:pt x="38" y="1"/>
                    </a:lnTo>
                    <a:lnTo>
                      <a:pt x="38" y="0"/>
                    </a:lnTo>
                    <a:lnTo>
                      <a:pt x="38" y="1"/>
                    </a:lnTo>
                    <a:lnTo>
                      <a:pt x="38" y="0"/>
                    </a:lnTo>
                    <a:lnTo>
                      <a:pt x="38" y="1"/>
                    </a:lnTo>
                    <a:lnTo>
                      <a:pt x="38" y="1"/>
                    </a:lnTo>
                    <a:lnTo>
                      <a:pt x="38" y="0"/>
                    </a:lnTo>
                    <a:lnTo>
                      <a:pt x="38" y="1"/>
                    </a:lnTo>
                    <a:lnTo>
                      <a:pt x="38" y="0"/>
                    </a:lnTo>
                    <a:lnTo>
                      <a:pt x="38" y="1"/>
                    </a:lnTo>
                    <a:lnTo>
                      <a:pt x="38" y="0"/>
                    </a:lnTo>
                    <a:lnTo>
                      <a:pt x="38" y="1"/>
                    </a:lnTo>
                    <a:lnTo>
                      <a:pt x="39" y="1"/>
                    </a:lnTo>
                    <a:lnTo>
                      <a:pt x="39" y="0"/>
                    </a:lnTo>
                    <a:lnTo>
                      <a:pt x="39" y="1"/>
                    </a:lnTo>
                    <a:lnTo>
                      <a:pt x="39" y="1"/>
                    </a:lnTo>
                    <a:lnTo>
                      <a:pt x="39" y="0"/>
                    </a:lnTo>
                    <a:lnTo>
                      <a:pt x="39" y="1"/>
                    </a:lnTo>
                    <a:lnTo>
                      <a:pt x="39" y="0"/>
                    </a:lnTo>
                    <a:lnTo>
                      <a:pt x="39" y="1"/>
                    </a:lnTo>
                    <a:lnTo>
                      <a:pt x="39" y="0"/>
                    </a:lnTo>
                    <a:lnTo>
                      <a:pt x="39" y="1"/>
                    </a:lnTo>
                    <a:lnTo>
                      <a:pt x="39" y="1"/>
                    </a:lnTo>
                    <a:lnTo>
                      <a:pt x="39" y="0"/>
                    </a:lnTo>
                    <a:lnTo>
                      <a:pt x="39" y="1"/>
                    </a:lnTo>
                    <a:lnTo>
                      <a:pt x="39" y="0"/>
                    </a:lnTo>
                    <a:lnTo>
                      <a:pt x="39" y="1"/>
                    </a:lnTo>
                    <a:lnTo>
                      <a:pt x="39" y="0"/>
                    </a:lnTo>
                    <a:lnTo>
                      <a:pt x="39" y="1"/>
                    </a:lnTo>
                    <a:lnTo>
                      <a:pt x="39" y="0"/>
                    </a:lnTo>
                    <a:lnTo>
                      <a:pt x="39" y="1"/>
                    </a:lnTo>
                    <a:lnTo>
                      <a:pt x="39" y="0"/>
                    </a:lnTo>
                    <a:lnTo>
                      <a:pt x="39" y="1"/>
                    </a:lnTo>
                    <a:lnTo>
                      <a:pt x="39" y="1"/>
                    </a:lnTo>
                    <a:lnTo>
                      <a:pt x="39" y="0"/>
                    </a:lnTo>
                    <a:lnTo>
                      <a:pt x="39" y="1"/>
                    </a:lnTo>
                    <a:lnTo>
                      <a:pt x="40" y="1"/>
                    </a:lnTo>
                    <a:lnTo>
                      <a:pt x="40" y="2"/>
                    </a:lnTo>
                    <a:lnTo>
                      <a:pt x="40" y="1"/>
                    </a:lnTo>
                    <a:lnTo>
                      <a:pt x="40" y="1"/>
                    </a:lnTo>
                    <a:lnTo>
                      <a:pt x="40" y="2"/>
                    </a:lnTo>
                    <a:lnTo>
                      <a:pt x="40" y="1"/>
                    </a:lnTo>
                    <a:lnTo>
                      <a:pt x="41" y="1"/>
                    </a:lnTo>
                    <a:lnTo>
                      <a:pt x="41" y="0"/>
                    </a:lnTo>
                    <a:lnTo>
                      <a:pt x="41" y="1"/>
                    </a:lnTo>
                    <a:lnTo>
                      <a:pt x="41" y="0"/>
                    </a:lnTo>
                    <a:lnTo>
                      <a:pt x="41" y="1"/>
                    </a:lnTo>
                    <a:lnTo>
                      <a:pt x="41" y="0"/>
                    </a:lnTo>
                    <a:lnTo>
                      <a:pt x="41" y="0"/>
                    </a:lnTo>
                    <a:lnTo>
                      <a:pt x="41" y="1"/>
                    </a:lnTo>
                    <a:lnTo>
                      <a:pt x="41" y="1"/>
                    </a:lnTo>
                    <a:lnTo>
                      <a:pt x="41" y="0"/>
                    </a:lnTo>
                    <a:lnTo>
                      <a:pt x="41" y="1"/>
                    </a:lnTo>
                    <a:lnTo>
                      <a:pt x="41" y="0"/>
                    </a:lnTo>
                    <a:lnTo>
                      <a:pt x="42" y="0"/>
                    </a:lnTo>
                    <a:lnTo>
                      <a:pt x="42" y="1"/>
                    </a:lnTo>
                    <a:lnTo>
                      <a:pt x="42" y="0"/>
                    </a:lnTo>
                    <a:lnTo>
                      <a:pt x="42" y="1"/>
                    </a:lnTo>
                    <a:lnTo>
                      <a:pt x="42" y="0"/>
                    </a:lnTo>
                    <a:lnTo>
                      <a:pt x="42" y="1"/>
                    </a:lnTo>
                    <a:lnTo>
                      <a:pt x="42" y="0"/>
                    </a:lnTo>
                    <a:lnTo>
                      <a:pt x="42" y="1"/>
                    </a:lnTo>
                    <a:lnTo>
                      <a:pt x="42" y="1"/>
                    </a:lnTo>
                    <a:lnTo>
                      <a:pt x="42" y="0"/>
                    </a:lnTo>
                    <a:lnTo>
                      <a:pt x="42" y="1"/>
                    </a:lnTo>
                    <a:lnTo>
                      <a:pt x="42" y="1"/>
                    </a:lnTo>
                    <a:lnTo>
                      <a:pt x="42" y="0"/>
                    </a:lnTo>
                    <a:lnTo>
                      <a:pt x="42" y="1"/>
                    </a:lnTo>
                    <a:lnTo>
                      <a:pt x="42" y="0"/>
                    </a:lnTo>
                  </a:path>
                </a:pathLst>
              </a:custGeom>
              <a:noFill/>
              <a:ln w="0">
                <a:solidFill>
                  <a:srgbClr val="FFFF66"/>
                </a:solidFill>
                <a:prstDash val="solid"/>
                <a:round/>
                <a:headEnd/>
                <a:tailEnd/>
              </a:ln>
            </p:spPr>
            <p:txBody>
              <a:bodyPr/>
              <a:lstStyle/>
              <a:p>
                <a:endParaRPr lang="en-GB"/>
              </a:p>
            </p:txBody>
          </p:sp>
          <p:sp>
            <p:nvSpPr>
              <p:cNvPr id="214074" name="Freeform 58"/>
              <p:cNvSpPr>
                <a:spLocks/>
              </p:cNvSpPr>
              <p:nvPr/>
            </p:nvSpPr>
            <p:spPr bwMode="auto">
              <a:xfrm>
                <a:off x="572" y="2000"/>
                <a:ext cx="367" cy="54"/>
              </a:xfrm>
              <a:custGeom>
                <a:avLst/>
                <a:gdLst/>
                <a:ahLst/>
                <a:cxnLst>
                  <a:cxn ang="0">
                    <a:pos x="1" y="5"/>
                  </a:cxn>
                  <a:cxn ang="0">
                    <a:pos x="1" y="5"/>
                  </a:cxn>
                  <a:cxn ang="0">
                    <a:pos x="2" y="5"/>
                  </a:cxn>
                  <a:cxn ang="0">
                    <a:pos x="2" y="5"/>
                  </a:cxn>
                  <a:cxn ang="0">
                    <a:pos x="3" y="5"/>
                  </a:cxn>
                  <a:cxn ang="0">
                    <a:pos x="4" y="5"/>
                  </a:cxn>
                  <a:cxn ang="0">
                    <a:pos x="5" y="5"/>
                  </a:cxn>
                  <a:cxn ang="0">
                    <a:pos x="7" y="5"/>
                  </a:cxn>
                  <a:cxn ang="0">
                    <a:pos x="8" y="5"/>
                  </a:cxn>
                  <a:cxn ang="0">
                    <a:pos x="9" y="5"/>
                  </a:cxn>
                  <a:cxn ang="0">
                    <a:pos x="9" y="4"/>
                  </a:cxn>
                  <a:cxn ang="0">
                    <a:pos x="10" y="5"/>
                  </a:cxn>
                  <a:cxn ang="0">
                    <a:pos x="11" y="5"/>
                  </a:cxn>
                  <a:cxn ang="0">
                    <a:pos x="11" y="5"/>
                  </a:cxn>
                  <a:cxn ang="0">
                    <a:pos x="12" y="5"/>
                  </a:cxn>
                  <a:cxn ang="0">
                    <a:pos x="12" y="4"/>
                  </a:cxn>
                  <a:cxn ang="0">
                    <a:pos x="13" y="4"/>
                  </a:cxn>
                  <a:cxn ang="0">
                    <a:pos x="14" y="4"/>
                  </a:cxn>
                  <a:cxn ang="0">
                    <a:pos x="15" y="3"/>
                  </a:cxn>
                  <a:cxn ang="0">
                    <a:pos x="15" y="3"/>
                  </a:cxn>
                  <a:cxn ang="0">
                    <a:pos x="16" y="2"/>
                  </a:cxn>
                  <a:cxn ang="0">
                    <a:pos x="17" y="3"/>
                  </a:cxn>
                  <a:cxn ang="0">
                    <a:pos x="18" y="2"/>
                  </a:cxn>
                  <a:cxn ang="0">
                    <a:pos x="19" y="3"/>
                  </a:cxn>
                  <a:cxn ang="0">
                    <a:pos x="20" y="2"/>
                  </a:cxn>
                  <a:cxn ang="0">
                    <a:pos x="20" y="2"/>
                  </a:cxn>
                  <a:cxn ang="0">
                    <a:pos x="21" y="2"/>
                  </a:cxn>
                  <a:cxn ang="0">
                    <a:pos x="22" y="2"/>
                  </a:cxn>
                  <a:cxn ang="0">
                    <a:pos x="23" y="3"/>
                  </a:cxn>
                  <a:cxn ang="0">
                    <a:pos x="23" y="2"/>
                  </a:cxn>
                  <a:cxn ang="0">
                    <a:pos x="24" y="2"/>
                  </a:cxn>
                  <a:cxn ang="0">
                    <a:pos x="25" y="2"/>
                  </a:cxn>
                  <a:cxn ang="0">
                    <a:pos x="26" y="2"/>
                  </a:cxn>
                  <a:cxn ang="0">
                    <a:pos x="26" y="2"/>
                  </a:cxn>
                  <a:cxn ang="0">
                    <a:pos x="27" y="3"/>
                  </a:cxn>
                  <a:cxn ang="0">
                    <a:pos x="28" y="2"/>
                  </a:cxn>
                  <a:cxn ang="0">
                    <a:pos x="30" y="2"/>
                  </a:cxn>
                  <a:cxn ang="0">
                    <a:pos x="30" y="1"/>
                  </a:cxn>
                  <a:cxn ang="0">
                    <a:pos x="31" y="1"/>
                  </a:cxn>
                  <a:cxn ang="0">
                    <a:pos x="32" y="1"/>
                  </a:cxn>
                  <a:cxn ang="0">
                    <a:pos x="33" y="1"/>
                  </a:cxn>
                  <a:cxn ang="0">
                    <a:pos x="34" y="2"/>
                  </a:cxn>
                  <a:cxn ang="0">
                    <a:pos x="34" y="2"/>
                  </a:cxn>
                  <a:cxn ang="0">
                    <a:pos x="36" y="2"/>
                  </a:cxn>
                  <a:cxn ang="0">
                    <a:pos x="37" y="3"/>
                  </a:cxn>
                  <a:cxn ang="0">
                    <a:pos x="38" y="2"/>
                  </a:cxn>
                  <a:cxn ang="0">
                    <a:pos x="39" y="2"/>
                  </a:cxn>
                  <a:cxn ang="0">
                    <a:pos x="39" y="2"/>
                  </a:cxn>
                  <a:cxn ang="0">
                    <a:pos x="40" y="2"/>
                  </a:cxn>
                  <a:cxn ang="0">
                    <a:pos x="40" y="2"/>
                  </a:cxn>
                  <a:cxn ang="0">
                    <a:pos x="41" y="1"/>
                  </a:cxn>
                  <a:cxn ang="0">
                    <a:pos x="42" y="2"/>
                  </a:cxn>
                  <a:cxn ang="0">
                    <a:pos x="42" y="2"/>
                  </a:cxn>
                  <a:cxn ang="0">
                    <a:pos x="43" y="1"/>
                  </a:cxn>
                  <a:cxn ang="0">
                    <a:pos x="44" y="1"/>
                  </a:cxn>
                  <a:cxn ang="0">
                    <a:pos x="45" y="2"/>
                  </a:cxn>
                  <a:cxn ang="0">
                    <a:pos x="46" y="0"/>
                  </a:cxn>
                  <a:cxn ang="0">
                    <a:pos x="46" y="0"/>
                  </a:cxn>
                </a:cxnLst>
                <a:rect l="0" t="0" r="r" b="b"/>
                <a:pathLst>
                  <a:path w="46" h="6">
                    <a:moveTo>
                      <a:pt x="0" y="5"/>
                    </a:moveTo>
                    <a:lnTo>
                      <a:pt x="0" y="6"/>
                    </a:lnTo>
                    <a:lnTo>
                      <a:pt x="0" y="5"/>
                    </a:lnTo>
                    <a:lnTo>
                      <a:pt x="0" y="6"/>
                    </a:lnTo>
                    <a:lnTo>
                      <a:pt x="0" y="5"/>
                    </a:lnTo>
                    <a:lnTo>
                      <a:pt x="0" y="6"/>
                    </a:lnTo>
                    <a:lnTo>
                      <a:pt x="0" y="5"/>
                    </a:lnTo>
                    <a:lnTo>
                      <a:pt x="0" y="6"/>
                    </a:lnTo>
                    <a:lnTo>
                      <a:pt x="0" y="5"/>
                    </a:lnTo>
                    <a:lnTo>
                      <a:pt x="1" y="5"/>
                    </a:lnTo>
                    <a:lnTo>
                      <a:pt x="1" y="6"/>
                    </a:lnTo>
                    <a:lnTo>
                      <a:pt x="1" y="5"/>
                    </a:lnTo>
                    <a:lnTo>
                      <a:pt x="1" y="5"/>
                    </a:lnTo>
                    <a:lnTo>
                      <a:pt x="1" y="6"/>
                    </a:lnTo>
                    <a:lnTo>
                      <a:pt x="1"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lnTo>
                      <a:pt x="5" y="5"/>
                    </a:lnTo>
                    <a:lnTo>
                      <a:pt x="5" y="5"/>
                    </a:lnTo>
                    <a:lnTo>
                      <a:pt x="5" y="5"/>
                    </a:lnTo>
                    <a:lnTo>
                      <a:pt x="5" y="5"/>
                    </a:lnTo>
                    <a:lnTo>
                      <a:pt x="5" y="5"/>
                    </a:lnTo>
                    <a:lnTo>
                      <a:pt x="5" y="5"/>
                    </a:lnTo>
                    <a:lnTo>
                      <a:pt x="5" y="5"/>
                    </a:lnTo>
                    <a:lnTo>
                      <a:pt x="5" y="5"/>
                    </a:lnTo>
                    <a:lnTo>
                      <a:pt x="5" y="5"/>
                    </a:lnTo>
                    <a:lnTo>
                      <a:pt x="5" y="5"/>
                    </a:lnTo>
                    <a:lnTo>
                      <a:pt x="6" y="5"/>
                    </a:lnTo>
                    <a:lnTo>
                      <a:pt x="6" y="5"/>
                    </a:lnTo>
                    <a:lnTo>
                      <a:pt x="6" y="5"/>
                    </a:lnTo>
                    <a:lnTo>
                      <a:pt x="7" y="5"/>
                    </a:lnTo>
                    <a:lnTo>
                      <a:pt x="7" y="5"/>
                    </a:lnTo>
                    <a:lnTo>
                      <a:pt x="7" y="5"/>
                    </a:lnTo>
                    <a:lnTo>
                      <a:pt x="7" y="5"/>
                    </a:lnTo>
                    <a:lnTo>
                      <a:pt x="7" y="5"/>
                    </a:lnTo>
                    <a:lnTo>
                      <a:pt x="8" y="5"/>
                    </a:lnTo>
                    <a:lnTo>
                      <a:pt x="8" y="6"/>
                    </a:lnTo>
                    <a:lnTo>
                      <a:pt x="8" y="5"/>
                    </a:lnTo>
                    <a:lnTo>
                      <a:pt x="8" y="5"/>
                    </a:lnTo>
                    <a:lnTo>
                      <a:pt x="8" y="5"/>
                    </a:lnTo>
                    <a:lnTo>
                      <a:pt x="8" y="5"/>
                    </a:lnTo>
                    <a:lnTo>
                      <a:pt x="8" y="5"/>
                    </a:lnTo>
                    <a:lnTo>
                      <a:pt x="8" y="5"/>
                    </a:lnTo>
                    <a:lnTo>
                      <a:pt x="8" y="5"/>
                    </a:lnTo>
                    <a:lnTo>
                      <a:pt x="8" y="5"/>
                    </a:lnTo>
                    <a:lnTo>
                      <a:pt x="8" y="5"/>
                    </a:lnTo>
                    <a:lnTo>
                      <a:pt x="8" y="5"/>
                    </a:lnTo>
                    <a:lnTo>
                      <a:pt x="8" y="5"/>
                    </a:lnTo>
                    <a:lnTo>
                      <a:pt x="9" y="5"/>
                    </a:lnTo>
                    <a:lnTo>
                      <a:pt x="9" y="4"/>
                    </a:lnTo>
                    <a:lnTo>
                      <a:pt x="9" y="5"/>
                    </a:lnTo>
                    <a:lnTo>
                      <a:pt x="9" y="4"/>
                    </a:lnTo>
                    <a:lnTo>
                      <a:pt x="9" y="5"/>
                    </a:lnTo>
                    <a:lnTo>
                      <a:pt x="9" y="4"/>
                    </a:lnTo>
                    <a:lnTo>
                      <a:pt x="9" y="5"/>
                    </a:lnTo>
                    <a:lnTo>
                      <a:pt x="9" y="4"/>
                    </a:lnTo>
                    <a:lnTo>
                      <a:pt x="9" y="4"/>
                    </a:lnTo>
                    <a:lnTo>
                      <a:pt x="9" y="5"/>
                    </a:lnTo>
                    <a:lnTo>
                      <a:pt x="9" y="4"/>
                    </a:lnTo>
                    <a:lnTo>
                      <a:pt x="9" y="5"/>
                    </a:lnTo>
                    <a:lnTo>
                      <a:pt x="9" y="4"/>
                    </a:lnTo>
                    <a:lnTo>
                      <a:pt x="9" y="4"/>
                    </a:lnTo>
                    <a:lnTo>
                      <a:pt x="9" y="5"/>
                    </a:lnTo>
                    <a:lnTo>
                      <a:pt x="9" y="4"/>
                    </a:lnTo>
                    <a:lnTo>
                      <a:pt x="9" y="5"/>
                    </a:lnTo>
                    <a:lnTo>
                      <a:pt x="9" y="4"/>
                    </a:lnTo>
                    <a:lnTo>
                      <a:pt x="9" y="5"/>
                    </a:lnTo>
                    <a:lnTo>
                      <a:pt x="9" y="4"/>
                    </a:lnTo>
                    <a:lnTo>
                      <a:pt x="10" y="5"/>
                    </a:lnTo>
                    <a:lnTo>
                      <a:pt x="10" y="4"/>
                    </a:lnTo>
                    <a:lnTo>
                      <a:pt x="10" y="5"/>
                    </a:lnTo>
                    <a:lnTo>
                      <a:pt x="10" y="5"/>
                    </a:lnTo>
                    <a:lnTo>
                      <a:pt x="10" y="4"/>
                    </a:lnTo>
                    <a:lnTo>
                      <a:pt x="10" y="5"/>
                    </a:lnTo>
                    <a:lnTo>
                      <a:pt x="10" y="5"/>
                    </a:lnTo>
                    <a:lnTo>
                      <a:pt x="10" y="4"/>
                    </a:lnTo>
                    <a:lnTo>
                      <a:pt x="10" y="5"/>
                    </a:lnTo>
                    <a:lnTo>
                      <a:pt x="11" y="5"/>
                    </a:lnTo>
                    <a:lnTo>
                      <a:pt x="11" y="4"/>
                    </a:lnTo>
                    <a:lnTo>
                      <a:pt x="11" y="5"/>
                    </a:lnTo>
                    <a:lnTo>
                      <a:pt x="11" y="5"/>
                    </a:lnTo>
                    <a:lnTo>
                      <a:pt x="11" y="4"/>
                    </a:lnTo>
                    <a:lnTo>
                      <a:pt x="11" y="5"/>
                    </a:lnTo>
                    <a:lnTo>
                      <a:pt x="11" y="5"/>
                    </a:lnTo>
                    <a:lnTo>
                      <a:pt x="11" y="4"/>
                    </a:lnTo>
                    <a:lnTo>
                      <a:pt x="11" y="5"/>
                    </a:lnTo>
                    <a:lnTo>
                      <a:pt x="11" y="4"/>
                    </a:lnTo>
                    <a:lnTo>
                      <a:pt x="11" y="5"/>
                    </a:lnTo>
                    <a:lnTo>
                      <a:pt x="11" y="5"/>
                    </a:lnTo>
                    <a:lnTo>
                      <a:pt x="11" y="4"/>
                    </a:lnTo>
                    <a:lnTo>
                      <a:pt x="11" y="5"/>
                    </a:lnTo>
                    <a:lnTo>
                      <a:pt x="11" y="5"/>
                    </a:lnTo>
                    <a:lnTo>
                      <a:pt x="11" y="4"/>
                    </a:lnTo>
                    <a:lnTo>
                      <a:pt x="11" y="5"/>
                    </a:lnTo>
                    <a:lnTo>
                      <a:pt x="12" y="5"/>
                    </a:lnTo>
                    <a:lnTo>
                      <a:pt x="12" y="4"/>
                    </a:lnTo>
                    <a:lnTo>
                      <a:pt x="12" y="4"/>
                    </a:lnTo>
                    <a:lnTo>
                      <a:pt x="12" y="5"/>
                    </a:lnTo>
                    <a:lnTo>
                      <a:pt x="12" y="4"/>
                    </a:lnTo>
                    <a:lnTo>
                      <a:pt x="12" y="4"/>
                    </a:lnTo>
                    <a:lnTo>
                      <a:pt x="12" y="5"/>
                    </a:lnTo>
                    <a:lnTo>
                      <a:pt x="12" y="4"/>
                    </a:lnTo>
                    <a:lnTo>
                      <a:pt x="12" y="5"/>
                    </a:lnTo>
                    <a:lnTo>
                      <a:pt x="12" y="4"/>
                    </a:lnTo>
                    <a:lnTo>
                      <a:pt x="12" y="5"/>
                    </a:lnTo>
                    <a:lnTo>
                      <a:pt x="12" y="5"/>
                    </a:lnTo>
                    <a:lnTo>
                      <a:pt x="12" y="4"/>
                    </a:lnTo>
                    <a:lnTo>
                      <a:pt x="12" y="5"/>
                    </a:lnTo>
                    <a:lnTo>
                      <a:pt x="12" y="4"/>
                    </a:lnTo>
                    <a:lnTo>
                      <a:pt x="12" y="5"/>
                    </a:lnTo>
                    <a:lnTo>
                      <a:pt x="12" y="4"/>
                    </a:lnTo>
                    <a:lnTo>
                      <a:pt x="12" y="5"/>
                    </a:lnTo>
                    <a:lnTo>
                      <a:pt x="12" y="4"/>
                    </a:lnTo>
                    <a:lnTo>
                      <a:pt x="13" y="5"/>
                    </a:lnTo>
                    <a:lnTo>
                      <a:pt x="13" y="4"/>
                    </a:lnTo>
                    <a:lnTo>
                      <a:pt x="13" y="5"/>
                    </a:lnTo>
                    <a:lnTo>
                      <a:pt x="13" y="5"/>
                    </a:lnTo>
                    <a:lnTo>
                      <a:pt x="13" y="4"/>
                    </a:lnTo>
                    <a:lnTo>
                      <a:pt x="13" y="4"/>
                    </a:lnTo>
                    <a:lnTo>
                      <a:pt x="13" y="5"/>
                    </a:lnTo>
                    <a:lnTo>
                      <a:pt x="13" y="4"/>
                    </a:lnTo>
                    <a:lnTo>
                      <a:pt x="13" y="5"/>
                    </a:lnTo>
                    <a:lnTo>
                      <a:pt x="13" y="4"/>
                    </a:lnTo>
                    <a:lnTo>
                      <a:pt x="13" y="5"/>
                    </a:lnTo>
                    <a:lnTo>
                      <a:pt x="13" y="4"/>
                    </a:lnTo>
                    <a:lnTo>
                      <a:pt x="13" y="4"/>
                    </a:lnTo>
                    <a:lnTo>
                      <a:pt x="13" y="5"/>
                    </a:lnTo>
                    <a:lnTo>
                      <a:pt x="13" y="4"/>
                    </a:lnTo>
                    <a:lnTo>
                      <a:pt x="14" y="4"/>
                    </a:lnTo>
                    <a:lnTo>
                      <a:pt x="14" y="3"/>
                    </a:lnTo>
                    <a:lnTo>
                      <a:pt x="14" y="4"/>
                    </a:lnTo>
                    <a:lnTo>
                      <a:pt x="14" y="4"/>
                    </a:lnTo>
                    <a:lnTo>
                      <a:pt x="14" y="3"/>
                    </a:lnTo>
                    <a:lnTo>
                      <a:pt x="14" y="4"/>
                    </a:lnTo>
                    <a:lnTo>
                      <a:pt x="14" y="4"/>
                    </a:lnTo>
                    <a:lnTo>
                      <a:pt x="14" y="3"/>
                    </a:lnTo>
                    <a:lnTo>
                      <a:pt x="14" y="4"/>
                    </a:lnTo>
                    <a:lnTo>
                      <a:pt x="14" y="3"/>
                    </a:lnTo>
                    <a:lnTo>
                      <a:pt x="14" y="4"/>
                    </a:lnTo>
                    <a:lnTo>
                      <a:pt x="15" y="4"/>
                    </a:lnTo>
                    <a:lnTo>
                      <a:pt x="15" y="3"/>
                    </a:lnTo>
                    <a:lnTo>
                      <a:pt x="15" y="4"/>
                    </a:lnTo>
                    <a:lnTo>
                      <a:pt x="15" y="4"/>
                    </a:lnTo>
                    <a:lnTo>
                      <a:pt x="15" y="3"/>
                    </a:lnTo>
                    <a:lnTo>
                      <a:pt x="15" y="4"/>
                    </a:lnTo>
                    <a:lnTo>
                      <a:pt x="15" y="3"/>
                    </a:lnTo>
                    <a:lnTo>
                      <a:pt x="15" y="5"/>
                    </a:lnTo>
                    <a:lnTo>
                      <a:pt x="15" y="3"/>
                    </a:lnTo>
                    <a:lnTo>
                      <a:pt x="15" y="4"/>
                    </a:lnTo>
                    <a:lnTo>
                      <a:pt x="15" y="4"/>
                    </a:lnTo>
                    <a:lnTo>
                      <a:pt x="15" y="3"/>
                    </a:lnTo>
                    <a:lnTo>
                      <a:pt x="15" y="4"/>
                    </a:lnTo>
                    <a:lnTo>
                      <a:pt x="15" y="4"/>
                    </a:lnTo>
                    <a:lnTo>
                      <a:pt x="15" y="3"/>
                    </a:lnTo>
                    <a:lnTo>
                      <a:pt x="15" y="4"/>
                    </a:lnTo>
                    <a:lnTo>
                      <a:pt x="15" y="3"/>
                    </a:lnTo>
                    <a:lnTo>
                      <a:pt x="15" y="4"/>
                    </a:lnTo>
                    <a:lnTo>
                      <a:pt x="15" y="4"/>
                    </a:lnTo>
                    <a:lnTo>
                      <a:pt x="15" y="3"/>
                    </a:lnTo>
                    <a:lnTo>
                      <a:pt x="16" y="3"/>
                    </a:lnTo>
                    <a:lnTo>
                      <a:pt x="16" y="2"/>
                    </a:lnTo>
                    <a:lnTo>
                      <a:pt x="16" y="3"/>
                    </a:lnTo>
                    <a:lnTo>
                      <a:pt x="17" y="3"/>
                    </a:lnTo>
                    <a:lnTo>
                      <a:pt x="17" y="4"/>
                    </a:lnTo>
                    <a:lnTo>
                      <a:pt x="17" y="3"/>
                    </a:lnTo>
                    <a:lnTo>
                      <a:pt x="17" y="3"/>
                    </a:lnTo>
                    <a:lnTo>
                      <a:pt x="17" y="4"/>
                    </a:lnTo>
                    <a:lnTo>
                      <a:pt x="17" y="3"/>
                    </a:lnTo>
                    <a:lnTo>
                      <a:pt x="17" y="3"/>
                    </a:lnTo>
                    <a:lnTo>
                      <a:pt x="17" y="4"/>
                    </a:lnTo>
                    <a:lnTo>
                      <a:pt x="17" y="3"/>
                    </a:lnTo>
                    <a:lnTo>
                      <a:pt x="17" y="3"/>
                    </a:lnTo>
                    <a:lnTo>
                      <a:pt x="17" y="4"/>
                    </a:lnTo>
                    <a:lnTo>
                      <a:pt x="17" y="3"/>
                    </a:lnTo>
                    <a:lnTo>
                      <a:pt x="18" y="3"/>
                    </a:lnTo>
                    <a:lnTo>
                      <a:pt x="18" y="4"/>
                    </a:lnTo>
                    <a:lnTo>
                      <a:pt x="18" y="3"/>
                    </a:lnTo>
                    <a:lnTo>
                      <a:pt x="18" y="3"/>
                    </a:lnTo>
                    <a:lnTo>
                      <a:pt x="18" y="2"/>
                    </a:lnTo>
                    <a:lnTo>
                      <a:pt x="18" y="3"/>
                    </a:lnTo>
                    <a:lnTo>
                      <a:pt x="18" y="2"/>
                    </a:lnTo>
                    <a:lnTo>
                      <a:pt x="18" y="3"/>
                    </a:lnTo>
                    <a:lnTo>
                      <a:pt x="18" y="2"/>
                    </a:lnTo>
                    <a:lnTo>
                      <a:pt x="18" y="3"/>
                    </a:lnTo>
                    <a:lnTo>
                      <a:pt x="18" y="2"/>
                    </a:lnTo>
                    <a:lnTo>
                      <a:pt x="18" y="3"/>
                    </a:lnTo>
                    <a:lnTo>
                      <a:pt x="18" y="2"/>
                    </a:lnTo>
                    <a:lnTo>
                      <a:pt x="18" y="3"/>
                    </a:lnTo>
                    <a:lnTo>
                      <a:pt x="19" y="2"/>
                    </a:lnTo>
                    <a:lnTo>
                      <a:pt x="19" y="2"/>
                    </a:lnTo>
                    <a:lnTo>
                      <a:pt x="19" y="3"/>
                    </a:lnTo>
                    <a:lnTo>
                      <a:pt x="19" y="2"/>
                    </a:lnTo>
                    <a:lnTo>
                      <a:pt x="19" y="3"/>
                    </a:lnTo>
                    <a:lnTo>
                      <a:pt x="19" y="2"/>
                    </a:lnTo>
                    <a:lnTo>
                      <a:pt x="19" y="2"/>
                    </a:lnTo>
                    <a:lnTo>
                      <a:pt x="19" y="3"/>
                    </a:lnTo>
                    <a:lnTo>
                      <a:pt x="19" y="2"/>
                    </a:lnTo>
                    <a:lnTo>
                      <a:pt x="20" y="2"/>
                    </a:lnTo>
                    <a:lnTo>
                      <a:pt x="20" y="3"/>
                    </a:lnTo>
                    <a:lnTo>
                      <a:pt x="20" y="2"/>
                    </a:lnTo>
                    <a:lnTo>
                      <a:pt x="20" y="2"/>
                    </a:lnTo>
                    <a:lnTo>
                      <a:pt x="20" y="3"/>
                    </a:lnTo>
                    <a:lnTo>
                      <a:pt x="20" y="2"/>
                    </a:lnTo>
                    <a:lnTo>
                      <a:pt x="20" y="3"/>
                    </a:lnTo>
                    <a:lnTo>
                      <a:pt x="20" y="2"/>
                    </a:lnTo>
                    <a:lnTo>
                      <a:pt x="20" y="2"/>
                    </a:lnTo>
                    <a:lnTo>
                      <a:pt x="20" y="3"/>
                    </a:lnTo>
                    <a:lnTo>
                      <a:pt x="20" y="2"/>
                    </a:lnTo>
                    <a:lnTo>
                      <a:pt x="20" y="2"/>
                    </a:lnTo>
                    <a:lnTo>
                      <a:pt x="20" y="3"/>
                    </a:lnTo>
                    <a:lnTo>
                      <a:pt x="20" y="2"/>
                    </a:lnTo>
                    <a:lnTo>
                      <a:pt x="20" y="3"/>
                    </a:lnTo>
                    <a:lnTo>
                      <a:pt x="21" y="2"/>
                    </a:lnTo>
                    <a:lnTo>
                      <a:pt x="21" y="3"/>
                    </a:lnTo>
                    <a:lnTo>
                      <a:pt x="21" y="2"/>
                    </a:lnTo>
                    <a:lnTo>
                      <a:pt x="21" y="2"/>
                    </a:lnTo>
                    <a:lnTo>
                      <a:pt x="21" y="3"/>
                    </a:lnTo>
                    <a:lnTo>
                      <a:pt x="21" y="2"/>
                    </a:lnTo>
                    <a:lnTo>
                      <a:pt x="21" y="2"/>
                    </a:lnTo>
                    <a:lnTo>
                      <a:pt x="21" y="2"/>
                    </a:lnTo>
                    <a:lnTo>
                      <a:pt x="21" y="2"/>
                    </a:lnTo>
                    <a:lnTo>
                      <a:pt x="22" y="2"/>
                    </a:lnTo>
                    <a:lnTo>
                      <a:pt x="22" y="3"/>
                    </a:lnTo>
                    <a:lnTo>
                      <a:pt x="22" y="2"/>
                    </a:lnTo>
                    <a:lnTo>
                      <a:pt x="22" y="2"/>
                    </a:lnTo>
                    <a:lnTo>
                      <a:pt x="22" y="3"/>
                    </a:lnTo>
                    <a:lnTo>
                      <a:pt x="22" y="2"/>
                    </a:lnTo>
                    <a:lnTo>
                      <a:pt x="22" y="3"/>
                    </a:lnTo>
                    <a:lnTo>
                      <a:pt x="22" y="2"/>
                    </a:lnTo>
                    <a:lnTo>
                      <a:pt x="22" y="3"/>
                    </a:lnTo>
                    <a:lnTo>
                      <a:pt x="22" y="2"/>
                    </a:lnTo>
                    <a:lnTo>
                      <a:pt x="22" y="3"/>
                    </a:lnTo>
                    <a:lnTo>
                      <a:pt x="22" y="2"/>
                    </a:lnTo>
                    <a:lnTo>
                      <a:pt x="22" y="3"/>
                    </a:lnTo>
                    <a:lnTo>
                      <a:pt x="22" y="2"/>
                    </a:lnTo>
                    <a:lnTo>
                      <a:pt x="22" y="3"/>
                    </a:lnTo>
                    <a:lnTo>
                      <a:pt x="22" y="2"/>
                    </a:lnTo>
                    <a:lnTo>
                      <a:pt x="22" y="3"/>
                    </a:lnTo>
                    <a:lnTo>
                      <a:pt x="23" y="3"/>
                    </a:lnTo>
                    <a:lnTo>
                      <a:pt x="23" y="2"/>
                    </a:lnTo>
                    <a:lnTo>
                      <a:pt x="23" y="3"/>
                    </a:lnTo>
                    <a:lnTo>
                      <a:pt x="23" y="3"/>
                    </a:lnTo>
                    <a:lnTo>
                      <a:pt x="23" y="2"/>
                    </a:lnTo>
                    <a:lnTo>
                      <a:pt x="23" y="3"/>
                    </a:lnTo>
                    <a:lnTo>
                      <a:pt x="23" y="3"/>
                    </a:lnTo>
                    <a:lnTo>
                      <a:pt x="23" y="2"/>
                    </a:lnTo>
                    <a:lnTo>
                      <a:pt x="23" y="3"/>
                    </a:lnTo>
                    <a:lnTo>
                      <a:pt x="23" y="2"/>
                    </a:lnTo>
                    <a:lnTo>
                      <a:pt x="23" y="2"/>
                    </a:lnTo>
                    <a:lnTo>
                      <a:pt x="23" y="3"/>
                    </a:lnTo>
                    <a:lnTo>
                      <a:pt x="23" y="2"/>
                    </a:lnTo>
                    <a:lnTo>
                      <a:pt x="23" y="2"/>
                    </a:lnTo>
                    <a:lnTo>
                      <a:pt x="24" y="2"/>
                    </a:lnTo>
                    <a:moveTo>
                      <a:pt x="24" y="2"/>
                    </a:moveTo>
                    <a:lnTo>
                      <a:pt x="24" y="2"/>
                    </a:lnTo>
                    <a:lnTo>
                      <a:pt x="24" y="2"/>
                    </a:lnTo>
                    <a:lnTo>
                      <a:pt x="24" y="4"/>
                    </a:lnTo>
                    <a:moveTo>
                      <a:pt x="24" y="4"/>
                    </a:moveTo>
                    <a:lnTo>
                      <a:pt x="24" y="2"/>
                    </a:lnTo>
                    <a:moveTo>
                      <a:pt x="24" y="2"/>
                    </a:moveTo>
                    <a:lnTo>
                      <a:pt x="24" y="2"/>
                    </a:lnTo>
                    <a:lnTo>
                      <a:pt x="24" y="2"/>
                    </a:lnTo>
                    <a:lnTo>
                      <a:pt x="24" y="2"/>
                    </a:lnTo>
                    <a:lnTo>
                      <a:pt x="24" y="2"/>
                    </a:lnTo>
                    <a:moveTo>
                      <a:pt x="24" y="2"/>
                    </a:moveTo>
                    <a:lnTo>
                      <a:pt x="25" y="2"/>
                    </a:lnTo>
                    <a:lnTo>
                      <a:pt x="25" y="2"/>
                    </a:lnTo>
                    <a:lnTo>
                      <a:pt x="25" y="2"/>
                    </a:lnTo>
                    <a:lnTo>
                      <a:pt x="25" y="2"/>
                    </a:lnTo>
                    <a:lnTo>
                      <a:pt x="25" y="2"/>
                    </a:lnTo>
                    <a:lnTo>
                      <a:pt x="25" y="2"/>
                    </a:lnTo>
                    <a:lnTo>
                      <a:pt x="25" y="2"/>
                    </a:lnTo>
                    <a:lnTo>
                      <a:pt x="25" y="2"/>
                    </a:lnTo>
                    <a:lnTo>
                      <a:pt x="25" y="2"/>
                    </a:lnTo>
                    <a:lnTo>
                      <a:pt x="25"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7" y="2"/>
                    </a:lnTo>
                    <a:lnTo>
                      <a:pt x="27" y="2"/>
                    </a:lnTo>
                    <a:lnTo>
                      <a:pt x="27" y="2"/>
                    </a:lnTo>
                    <a:lnTo>
                      <a:pt x="27" y="2"/>
                    </a:lnTo>
                    <a:lnTo>
                      <a:pt x="27" y="2"/>
                    </a:lnTo>
                    <a:lnTo>
                      <a:pt x="27" y="2"/>
                    </a:lnTo>
                    <a:lnTo>
                      <a:pt x="27" y="2"/>
                    </a:lnTo>
                    <a:lnTo>
                      <a:pt x="27" y="2"/>
                    </a:lnTo>
                    <a:lnTo>
                      <a:pt x="27" y="3"/>
                    </a:lnTo>
                    <a:lnTo>
                      <a:pt x="27" y="2"/>
                    </a:lnTo>
                    <a:lnTo>
                      <a:pt x="27" y="3"/>
                    </a:lnTo>
                    <a:lnTo>
                      <a:pt x="27" y="2"/>
                    </a:lnTo>
                    <a:lnTo>
                      <a:pt x="28" y="2"/>
                    </a:lnTo>
                    <a:lnTo>
                      <a:pt x="28" y="3"/>
                    </a:lnTo>
                    <a:lnTo>
                      <a:pt x="28" y="3"/>
                    </a:lnTo>
                    <a:lnTo>
                      <a:pt x="28" y="2"/>
                    </a:lnTo>
                    <a:lnTo>
                      <a:pt x="28" y="3"/>
                    </a:lnTo>
                    <a:lnTo>
                      <a:pt x="28" y="2"/>
                    </a:lnTo>
                    <a:lnTo>
                      <a:pt x="28" y="2"/>
                    </a:lnTo>
                    <a:lnTo>
                      <a:pt x="28" y="3"/>
                    </a:lnTo>
                    <a:lnTo>
                      <a:pt x="28" y="2"/>
                    </a:lnTo>
                    <a:lnTo>
                      <a:pt x="28" y="2"/>
                    </a:lnTo>
                    <a:lnTo>
                      <a:pt x="28" y="3"/>
                    </a:lnTo>
                    <a:lnTo>
                      <a:pt x="28" y="2"/>
                    </a:lnTo>
                    <a:lnTo>
                      <a:pt x="29" y="2"/>
                    </a:lnTo>
                    <a:lnTo>
                      <a:pt x="29" y="2"/>
                    </a:lnTo>
                    <a:lnTo>
                      <a:pt x="29" y="2"/>
                    </a:lnTo>
                    <a:lnTo>
                      <a:pt x="30" y="2"/>
                    </a:lnTo>
                    <a:lnTo>
                      <a:pt x="30" y="2"/>
                    </a:lnTo>
                    <a:lnTo>
                      <a:pt x="30" y="2"/>
                    </a:lnTo>
                    <a:lnTo>
                      <a:pt x="30" y="1"/>
                    </a:lnTo>
                    <a:lnTo>
                      <a:pt x="30" y="2"/>
                    </a:lnTo>
                    <a:lnTo>
                      <a:pt x="30" y="1"/>
                    </a:lnTo>
                    <a:lnTo>
                      <a:pt x="30" y="2"/>
                    </a:lnTo>
                    <a:lnTo>
                      <a:pt x="30" y="2"/>
                    </a:lnTo>
                    <a:lnTo>
                      <a:pt x="30" y="1"/>
                    </a:lnTo>
                    <a:lnTo>
                      <a:pt x="30" y="1"/>
                    </a:lnTo>
                    <a:lnTo>
                      <a:pt x="30" y="2"/>
                    </a:lnTo>
                    <a:lnTo>
                      <a:pt x="30" y="1"/>
                    </a:lnTo>
                    <a:lnTo>
                      <a:pt x="30" y="2"/>
                    </a:lnTo>
                    <a:lnTo>
                      <a:pt x="30" y="1"/>
                    </a:lnTo>
                    <a:lnTo>
                      <a:pt x="30" y="2"/>
                    </a:lnTo>
                    <a:lnTo>
                      <a:pt x="31" y="2"/>
                    </a:lnTo>
                    <a:lnTo>
                      <a:pt x="31" y="1"/>
                    </a:lnTo>
                    <a:lnTo>
                      <a:pt x="31" y="2"/>
                    </a:lnTo>
                    <a:lnTo>
                      <a:pt x="31" y="1"/>
                    </a:lnTo>
                    <a:lnTo>
                      <a:pt x="31" y="1"/>
                    </a:lnTo>
                    <a:lnTo>
                      <a:pt x="31" y="2"/>
                    </a:lnTo>
                    <a:lnTo>
                      <a:pt x="31" y="1"/>
                    </a:lnTo>
                    <a:lnTo>
                      <a:pt x="31" y="1"/>
                    </a:lnTo>
                    <a:lnTo>
                      <a:pt x="31" y="0"/>
                    </a:lnTo>
                    <a:lnTo>
                      <a:pt x="31" y="1"/>
                    </a:lnTo>
                    <a:lnTo>
                      <a:pt x="31" y="1"/>
                    </a:lnTo>
                    <a:lnTo>
                      <a:pt x="32" y="2"/>
                    </a:lnTo>
                    <a:lnTo>
                      <a:pt x="32" y="1"/>
                    </a:lnTo>
                    <a:lnTo>
                      <a:pt x="32" y="1"/>
                    </a:lnTo>
                    <a:lnTo>
                      <a:pt x="32" y="2"/>
                    </a:lnTo>
                    <a:lnTo>
                      <a:pt x="32" y="1"/>
                    </a:lnTo>
                    <a:lnTo>
                      <a:pt x="32" y="1"/>
                    </a:lnTo>
                    <a:lnTo>
                      <a:pt x="32" y="2"/>
                    </a:lnTo>
                    <a:lnTo>
                      <a:pt x="32" y="1"/>
                    </a:lnTo>
                    <a:lnTo>
                      <a:pt x="32" y="2"/>
                    </a:lnTo>
                    <a:lnTo>
                      <a:pt x="32" y="2"/>
                    </a:lnTo>
                    <a:lnTo>
                      <a:pt x="32" y="1"/>
                    </a:lnTo>
                    <a:lnTo>
                      <a:pt x="32" y="2"/>
                    </a:lnTo>
                    <a:lnTo>
                      <a:pt x="33" y="2"/>
                    </a:lnTo>
                    <a:lnTo>
                      <a:pt x="33" y="1"/>
                    </a:lnTo>
                    <a:lnTo>
                      <a:pt x="33" y="2"/>
                    </a:lnTo>
                    <a:lnTo>
                      <a:pt x="33" y="1"/>
                    </a:lnTo>
                    <a:lnTo>
                      <a:pt x="33" y="2"/>
                    </a:lnTo>
                    <a:lnTo>
                      <a:pt x="33" y="1"/>
                    </a:lnTo>
                    <a:lnTo>
                      <a:pt x="33" y="1"/>
                    </a:lnTo>
                    <a:lnTo>
                      <a:pt x="33" y="2"/>
                    </a:lnTo>
                    <a:lnTo>
                      <a:pt x="33" y="2"/>
                    </a:lnTo>
                    <a:lnTo>
                      <a:pt x="33" y="2"/>
                    </a:lnTo>
                    <a:lnTo>
                      <a:pt x="33" y="2"/>
                    </a:lnTo>
                    <a:lnTo>
                      <a:pt x="34" y="2"/>
                    </a:lnTo>
                    <a:lnTo>
                      <a:pt x="34" y="2"/>
                    </a:lnTo>
                    <a:lnTo>
                      <a:pt x="34" y="2"/>
                    </a:lnTo>
                    <a:lnTo>
                      <a:pt x="34" y="2"/>
                    </a:lnTo>
                    <a:lnTo>
                      <a:pt x="34" y="2"/>
                    </a:lnTo>
                    <a:lnTo>
                      <a:pt x="34" y="1"/>
                    </a:lnTo>
                    <a:lnTo>
                      <a:pt x="34" y="2"/>
                    </a:lnTo>
                    <a:lnTo>
                      <a:pt x="34" y="2"/>
                    </a:lnTo>
                    <a:lnTo>
                      <a:pt x="34" y="1"/>
                    </a:lnTo>
                    <a:lnTo>
                      <a:pt x="34" y="2"/>
                    </a:lnTo>
                    <a:lnTo>
                      <a:pt x="34" y="1"/>
                    </a:lnTo>
                    <a:lnTo>
                      <a:pt x="34" y="1"/>
                    </a:lnTo>
                    <a:lnTo>
                      <a:pt x="34" y="2"/>
                    </a:lnTo>
                    <a:lnTo>
                      <a:pt x="34" y="1"/>
                    </a:lnTo>
                    <a:lnTo>
                      <a:pt x="34" y="2"/>
                    </a:lnTo>
                    <a:lnTo>
                      <a:pt x="36" y="2"/>
                    </a:lnTo>
                    <a:lnTo>
                      <a:pt x="36" y="0"/>
                    </a:lnTo>
                    <a:moveTo>
                      <a:pt x="36" y="0"/>
                    </a:moveTo>
                    <a:lnTo>
                      <a:pt x="36" y="2"/>
                    </a:lnTo>
                    <a:lnTo>
                      <a:pt x="36" y="2"/>
                    </a:lnTo>
                    <a:lnTo>
                      <a:pt x="36" y="2"/>
                    </a:lnTo>
                    <a:lnTo>
                      <a:pt x="36" y="2"/>
                    </a:lnTo>
                    <a:lnTo>
                      <a:pt x="36" y="2"/>
                    </a:lnTo>
                    <a:lnTo>
                      <a:pt x="36" y="2"/>
                    </a:lnTo>
                    <a:lnTo>
                      <a:pt x="36" y="2"/>
                    </a:lnTo>
                    <a:lnTo>
                      <a:pt x="36" y="2"/>
                    </a:lnTo>
                    <a:lnTo>
                      <a:pt x="36" y="2"/>
                    </a:lnTo>
                    <a:lnTo>
                      <a:pt x="36" y="2"/>
                    </a:lnTo>
                    <a:lnTo>
                      <a:pt x="37" y="2"/>
                    </a:lnTo>
                    <a:lnTo>
                      <a:pt x="37" y="2"/>
                    </a:lnTo>
                    <a:lnTo>
                      <a:pt x="37" y="2"/>
                    </a:lnTo>
                    <a:lnTo>
                      <a:pt x="37" y="2"/>
                    </a:lnTo>
                    <a:lnTo>
                      <a:pt x="37" y="3"/>
                    </a:lnTo>
                    <a:lnTo>
                      <a:pt x="37" y="2"/>
                    </a:lnTo>
                    <a:lnTo>
                      <a:pt x="38" y="2"/>
                    </a:lnTo>
                    <a:lnTo>
                      <a:pt x="38" y="3"/>
                    </a:lnTo>
                    <a:lnTo>
                      <a:pt x="38" y="2"/>
                    </a:lnTo>
                    <a:lnTo>
                      <a:pt x="38" y="2"/>
                    </a:lnTo>
                    <a:lnTo>
                      <a:pt x="38" y="3"/>
                    </a:lnTo>
                    <a:lnTo>
                      <a:pt x="38" y="2"/>
                    </a:lnTo>
                    <a:lnTo>
                      <a:pt x="38" y="2"/>
                    </a:lnTo>
                    <a:lnTo>
                      <a:pt x="38" y="2"/>
                    </a:lnTo>
                    <a:lnTo>
                      <a:pt x="38" y="2"/>
                    </a:lnTo>
                    <a:lnTo>
                      <a:pt x="38" y="2"/>
                    </a:lnTo>
                    <a:lnTo>
                      <a:pt x="38" y="2"/>
                    </a:lnTo>
                    <a:lnTo>
                      <a:pt x="38" y="2"/>
                    </a:lnTo>
                    <a:lnTo>
                      <a:pt x="38" y="2"/>
                    </a:lnTo>
                    <a:lnTo>
                      <a:pt x="38"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1" y="2"/>
                    </a:lnTo>
                    <a:lnTo>
                      <a:pt x="41" y="1"/>
                    </a:lnTo>
                    <a:lnTo>
                      <a:pt x="41" y="2"/>
                    </a:lnTo>
                    <a:lnTo>
                      <a:pt x="41" y="1"/>
                    </a:lnTo>
                    <a:lnTo>
                      <a:pt x="41" y="2"/>
                    </a:lnTo>
                    <a:lnTo>
                      <a:pt x="41" y="1"/>
                    </a:lnTo>
                    <a:lnTo>
                      <a:pt x="41" y="2"/>
                    </a:lnTo>
                    <a:lnTo>
                      <a:pt x="41" y="1"/>
                    </a:lnTo>
                    <a:lnTo>
                      <a:pt x="41" y="2"/>
                    </a:lnTo>
                    <a:lnTo>
                      <a:pt x="41" y="1"/>
                    </a:lnTo>
                    <a:lnTo>
                      <a:pt x="42" y="1"/>
                    </a:lnTo>
                    <a:lnTo>
                      <a:pt x="42" y="2"/>
                    </a:lnTo>
                    <a:lnTo>
                      <a:pt x="42" y="1"/>
                    </a:lnTo>
                    <a:lnTo>
                      <a:pt x="42" y="2"/>
                    </a:lnTo>
                    <a:lnTo>
                      <a:pt x="42" y="1"/>
                    </a:lnTo>
                    <a:lnTo>
                      <a:pt x="42" y="2"/>
                    </a:lnTo>
                    <a:lnTo>
                      <a:pt x="42" y="2"/>
                    </a:lnTo>
                    <a:lnTo>
                      <a:pt x="42" y="1"/>
                    </a:lnTo>
                    <a:lnTo>
                      <a:pt x="42" y="2"/>
                    </a:lnTo>
                    <a:lnTo>
                      <a:pt x="42" y="1"/>
                    </a:lnTo>
                    <a:lnTo>
                      <a:pt x="42" y="2"/>
                    </a:lnTo>
                    <a:lnTo>
                      <a:pt x="42" y="2"/>
                    </a:lnTo>
                    <a:lnTo>
                      <a:pt x="42" y="3"/>
                    </a:lnTo>
                    <a:lnTo>
                      <a:pt x="42" y="1"/>
                    </a:lnTo>
                    <a:lnTo>
                      <a:pt x="42" y="2"/>
                    </a:lnTo>
                    <a:lnTo>
                      <a:pt x="43" y="2"/>
                    </a:lnTo>
                    <a:lnTo>
                      <a:pt x="43" y="1"/>
                    </a:lnTo>
                    <a:lnTo>
                      <a:pt x="43" y="2"/>
                    </a:lnTo>
                    <a:lnTo>
                      <a:pt x="43" y="2"/>
                    </a:lnTo>
                    <a:lnTo>
                      <a:pt x="43" y="1"/>
                    </a:lnTo>
                    <a:lnTo>
                      <a:pt x="43" y="2"/>
                    </a:lnTo>
                    <a:lnTo>
                      <a:pt x="43" y="1"/>
                    </a:lnTo>
                    <a:lnTo>
                      <a:pt x="43" y="2"/>
                    </a:lnTo>
                    <a:lnTo>
                      <a:pt x="43" y="1"/>
                    </a:lnTo>
                    <a:lnTo>
                      <a:pt x="43" y="1"/>
                    </a:lnTo>
                    <a:lnTo>
                      <a:pt x="43" y="2"/>
                    </a:lnTo>
                    <a:lnTo>
                      <a:pt x="43" y="1"/>
                    </a:lnTo>
                    <a:lnTo>
                      <a:pt x="43" y="2"/>
                    </a:lnTo>
                    <a:lnTo>
                      <a:pt x="44" y="2"/>
                    </a:lnTo>
                    <a:lnTo>
                      <a:pt x="44" y="1"/>
                    </a:lnTo>
                    <a:lnTo>
                      <a:pt x="44" y="2"/>
                    </a:lnTo>
                    <a:lnTo>
                      <a:pt x="44" y="1"/>
                    </a:lnTo>
                    <a:lnTo>
                      <a:pt x="44" y="2"/>
                    </a:lnTo>
                    <a:lnTo>
                      <a:pt x="44" y="2"/>
                    </a:lnTo>
                    <a:lnTo>
                      <a:pt x="44" y="1"/>
                    </a:lnTo>
                    <a:lnTo>
                      <a:pt x="44" y="2"/>
                    </a:lnTo>
                    <a:lnTo>
                      <a:pt x="45" y="2"/>
                    </a:lnTo>
                    <a:lnTo>
                      <a:pt x="45" y="1"/>
                    </a:lnTo>
                    <a:lnTo>
                      <a:pt x="45" y="2"/>
                    </a:lnTo>
                    <a:lnTo>
                      <a:pt x="45" y="1"/>
                    </a:lnTo>
                    <a:lnTo>
                      <a:pt x="45" y="1"/>
                    </a:lnTo>
                    <a:lnTo>
                      <a:pt x="45" y="2"/>
                    </a:lnTo>
                    <a:lnTo>
                      <a:pt x="45" y="1"/>
                    </a:lnTo>
                    <a:lnTo>
                      <a:pt x="46" y="1"/>
                    </a:lnTo>
                    <a:lnTo>
                      <a:pt x="46" y="2"/>
                    </a:lnTo>
                    <a:lnTo>
                      <a:pt x="46" y="0"/>
                    </a:lnTo>
                    <a:lnTo>
                      <a:pt x="46" y="1"/>
                    </a:lnTo>
                    <a:lnTo>
                      <a:pt x="46" y="1"/>
                    </a:lnTo>
                    <a:lnTo>
                      <a:pt x="46" y="0"/>
                    </a:lnTo>
                    <a:lnTo>
                      <a:pt x="46" y="1"/>
                    </a:lnTo>
                    <a:lnTo>
                      <a:pt x="46" y="1"/>
                    </a:lnTo>
                    <a:lnTo>
                      <a:pt x="46" y="0"/>
                    </a:lnTo>
                    <a:lnTo>
                      <a:pt x="46" y="1"/>
                    </a:lnTo>
                    <a:lnTo>
                      <a:pt x="46" y="1"/>
                    </a:lnTo>
                    <a:lnTo>
                      <a:pt x="46" y="0"/>
                    </a:lnTo>
                    <a:lnTo>
                      <a:pt x="46" y="1"/>
                    </a:lnTo>
                    <a:lnTo>
                      <a:pt x="46" y="0"/>
                    </a:lnTo>
                    <a:lnTo>
                      <a:pt x="46" y="1"/>
                    </a:lnTo>
                    <a:lnTo>
                      <a:pt x="46" y="0"/>
                    </a:lnTo>
                    <a:lnTo>
                      <a:pt x="46" y="1"/>
                    </a:lnTo>
                    <a:lnTo>
                      <a:pt x="46" y="0"/>
                    </a:lnTo>
                    <a:lnTo>
                      <a:pt x="46" y="0"/>
                    </a:lnTo>
                    <a:lnTo>
                      <a:pt x="46" y="1"/>
                    </a:lnTo>
                  </a:path>
                </a:pathLst>
              </a:custGeom>
              <a:noFill/>
              <a:ln w="0">
                <a:solidFill>
                  <a:srgbClr val="FFFF66"/>
                </a:solidFill>
                <a:prstDash val="solid"/>
                <a:round/>
                <a:headEnd/>
                <a:tailEnd/>
              </a:ln>
            </p:spPr>
            <p:txBody>
              <a:bodyPr/>
              <a:lstStyle/>
              <a:p>
                <a:endParaRPr lang="en-GB"/>
              </a:p>
            </p:txBody>
          </p:sp>
          <p:sp>
            <p:nvSpPr>
              <p:cNvPr id="214075" name="Freeform 59"/>
              <p:cNvSpPr>
                <a:spLocks/>
              </p:cNvSpPr>
              <p:nvPr/>
            </p:nvSpPr>
            <p:spPr bwMode="auto">
              <a:xfrm>
                <a:off x="939" y="1982"/>
                <a:ext cx="255" cy="45"/>
              </a:xfrm>
              <a:custGeom>
                <a:avLst/>
                <a:gdLst/>
                <a:ahLst/>
                <a:cxnLst>
                  <a:cxn ang="0">
                    <a:pos x="1" y="1"/>
                  </a:cxn>
                  <a:cxn ang="0">
                    <a:pos x="1" y="1"/>
                  </a:cxn>
                  <a:cxn ang="0">
                    <a:pos x="2" y="1"/>
                  </a:cxn>
                  <a:cxn ang="0">
                    <a:pos x="2" y="1"/>
                  </a:cxn>
                  <a:cxn ang="0">
                    <a:pos x="3" y="1"/>
                  </a:cxn>
                  <a:cxn ang="0">
                    <a:pos x="3" y="2"/>
                  </a:cxn>
                  <a:cxn ang="0">
                    <a:pos x="4" y="2"/>
                  </a:cxn>
                  <a:cxn ang="0">
                    <a:pos x="5" y="3"/>
                  </a:cxn>
                  <a:cxn ang="0">
                    <a:pos x="6" y="2"/>
                  </a:cxn>
                  <a:cxn ang="0">
                    <a:pos x="6" y="3"/>
                  </a:cxn>
                  <a:cxn ang="0">
                    <a:pos x="6" y="3"/>
                  </a:cxn>
                  <a:cxn ang="0">
                    <a:pos x="6" y="3"/>
                  </a:cxn>
                  <a:cxn ang="0">
                    <a:pos x="7" y="2"/>
                  </a:cxn>
                  <a:cxn ang="0">
                    <a:pos x="7" y="3"/>
                  </a:cxn>
                  <a:cxn ang="0">
                    <a:pos x="8" y="3"/>
                  </a:cxn>
                  <a:cxn ang="0">
                    <a:pos x="8" y="3"/>
                  </a:cxn>
                  <a:cxn ang="0">
                    <a:pos x="9" y="4"/>
                  </a:cxn>
                  <a:cxn ang="0">
                    <a:pos x="9" y="4"/>
                  </a:cxn>
                  <a:cxn ang="0">
                    <a:pos x="10" y="3"/>
                  </a:cxn>
                  <a:cxn ang="0">
                    <a:pos x="10" y="4"/>
                  </a:cxn>
                  <a:cxn ang="0">
                    <a:pos x="10" y="3"/>
                  </a:cxn>
                  <a:cxn ang="0">
                    <a:pos x="11" y="5"/>
                  </a:cxn>
                  <a:cxn ang="0">
                    <a:pos x="11" y="4"/>
                  </a:cxn>
                  <a:cxn ang="0">
                    <a:pos x="12" y="4"/>
                  </a:cxn>
                  <a:cxn ang="0">
                    <a:pos x="13" y="3"/>
                  </a:cxn>
                  <a:cxn ang="0">
                    <a:pos x="13" y="2"/>
                  </a:cxn>
                  <a:cxn ang="0">
                    <a:pos x="14" y="2"/>
                  </a:cxn>
                  <a:cxn ang="0">
                    <a:pos x="14" y="1"/>
                  </a:cxn>
                  <a:cxn ang="0">
                    <a:pos x="16" y="2"/>
                  </a:cxn>
                  <a:cxn ang="0">
                    <a:pos x="16" y="1"/>
                  </a:cxn>
                  <a:cxn ang="0">
                    <a:pos x="16" y="2"/>
                  </a:cxn>
                  <a:cxn ang="0">
                    <a:pos x="17" y="1"/>
                  </a:cxn>
                  <a:cxn ang="0">
                    <a:pos x="18" y="1"/>
                  </a:cxn>
                  <a:cxn ang="0">
                    <a:pos x="18" y="2"/>
                  </a:cxn>
                  <a:cxn ang="0">
                    <a:pos x="19" y="1"/>
                  </a:cxn>
                  <a:cxn ang="0">
                    <a:pos x="20" y="1"/>
                  </a:cxn>
                  <a:cxn ang="0">
                    <a:pos x="20" y="1"/>
                  </a:cxn>
                  <a:cxn ang="0">
                    <a:pos x="21" y="3"/>
                  </a:cxn>
                  <a:cxn ang="0">
                    <a:pos x="21" y="1"/>
                  </a:cxn>
                  <a:cxn ang="0">
                    <a:pos x="22" y="1"/>
                  </a:cxn>
                  <a:cxn ang="0">
                    <a:pos x="23" y="1"/>
                  </a:cxn>
                  <a:cxn ang="0">
                    <a:pos x="23" y="1"/>
                  </a:cxn>
                  <a:cxn ang="0">
                    <a:pos x="24" y="1"/>
                  </a:cxn>
                  <a:cxn ang="0">
                    <a:pos x="25" y="1"/>
                  </a:cxn>
                  <a:cxn ang="0">
                    <a:pos x="25" y="1"/>
                  </a:cxn>
                  <a:cxn ang="0">
                    <a:pos x="26" y="1"/>
                  </a:cxn>
                  <a:cxn ang="0">
                    <a:pos x="26" y="1"/>
                  </a:cxn>
                  <a:cxn ang="0">
                    <a:pos x="26" y="1"/>
                  </a:cxn>
                  <a:cxn ang="0">
                    <a:pos x="27" y="1"/>
                  </a:cxn>
                  <a:cxn ang="0">
                    <a:pos x="27" y="1"/>
                  </a:cxn>
                  <a:cxn ang="0">
                    <a:pos x="28" y="1"/>
                  </a:cxn>
                  <a:cxn ang="0">
                    <a:pos x="28" y="1"/>
                  </a:cxn>
                  <a:cxn ang="0">
                    <a:pos x="29" y="1"/>
                  </a:cxn>
                  <a:cxn ang="0">
                    <a:pos x="29" y="1"/>
                  </a:cxn>
                  <a:cxn ang="0">
                    <a:pos x="29" y="1"/>
                  </a:cxn>
                  <a:cxn ang="0">
                    <a:pos x="30" y="1"/>
                  </a:cxn>
                  <a:cxn ang="0">
                    <a:pos x="31" y="1"/>
                  </a:cxn>
                  <a:cxn ang="0">
                    <a:pos x="32" y="2"/>
                  </a:cxn>
                </a:cxnLst>
                <a:rect l="0" t="0" r="r" b="b"/>
                <a:pathLst>
                  <a:path w="32" h="5">
                    <a:moveTo>
                      <a:pt x="0" y="3"/>
                    </a:moveTo>
                    <a:lnTo>
                      <a:pt x="0" y="2"/>
                    </a:lnTo>
                    <a:lnTo>
                      <a:pt x="1" y="2"/>
                    </a:lnTo>
                    <a:lnTo>
                      <a:pt x="1" y="3"/>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0"/>
                    </a:lnTo>
                    <a:lnTo>
                      <a:pt x="2" y="1"/>
                    </a:lnTo>
                    <a:lnTo>
                      <a:pt x="2" y="1"/>
                    </a:lnTo>
                    <a:lnTo>
                      <a:pt x="2" y="1"/>
                    </a:lnTo>
                    <a:lnTo>
                      <a:pt x="2" y="1"/>
                    </a:lnTo>
                    <a:lnTo>
                      <a:pt x="2" y="1"/>
                    </a:lnTo>
                    <a:lnTo>
                      <a:pt x="2" y="1"/>
                    </a:lnTo>
                    <a:lnTo>
                      <a:pt x="3" y="1"/>
                    </a:lnTo>
                    <a:lnTo>
                      <a:pt x="3" y="1"/>
                    </a:lnTo>
                    <a:lnTo>
                      <a:pt x="3" y="1"/>
                    </a:lnTo>
                    <a:lnTo>
                      <a:pt x="3" y="1"/>
                    </a:lnTo>
                    <a:lnTo>
                      <a:pt x="3" y="2"/>
                    </a:lnTo>
                    <a:lnTo>
                      <a:pt x="3" y="1"/>
                    </a:lnTo>
                    <a:lnTo>
                      <a:pt x="3" y="2"/>
                    </a:lnTo>
                    <a:lnTo>
                      <a:pt x="3" y="1"/>
                    </a:lnTo>
                    <a:lnTo>
                      <a:pt x="3" y="2"/>
                    </a:lnTo>
                    <a:lnTo>
                      <a:pt x="3" y="1"/>
                    </a:lnTo>
                    <a:lnTo>
                      <a:pt x="3" y="2"/>
                    </a:lnTo>
                    <a:lnTo>
                      <a:pt x="3" y="1"/>
                    </a:lnTo>
                    <a:lnTo>
                      <a:pt x="3" y="2"/>
                    </a:lnTo>
                    <a:lnTo>
                      <a:pt x="4" y="2"/>
                    </a:lnTo>
                    <a:lnTo>
                      <a:pt x="4" y="3"/>
                    </a:lnTo>
                    <a:lnTo>
                      <a:pt x="4" y="2"/>
                    </a:lnTo>
                    <a:lnTo>
                      <a:pt x="4" y="2"/>
                    </a:lnTo>
                    <a:lnTo>
                      <a:pt x="4" y="3"/>
                    </a:lnTo>
                    <a:lnTo>
                      <a:pt x="4" y="2"/>
                    </a:lnTo>
                    <a:lnTo>
                      <a:pt x="4" y="2"/>
                    </a:lnTo>
                    <a:lnTo>
                      <a:pt x="4" y="3"/>
                    </a:lnTo>
                    <a:lnTo>
                      <a:pt x="4" y="2"/>
                    </a:lnTo>
                    <a:lnTo>
                      <a:pt x="4" y="2"/>
                    </a:lnTo>
                    <a:lnTo>
                      <a:pt x="4" y="3"/>
                    </a:lnTo>
                    <a:lnTo>
                      <a:pt x="4" y="2"/>
                    </a:lnTo>
                    <a:lnTo>
                      <a:pt x="5" y="2"/>
                    </a:lnTo>
                    <a:lnTo>
                      <a:pt x="5" y="3"/>
                    </a:lnTo>
                    <a:lnTo>
                      <a:pt x="5" y="2"/>
                    </a:lnTo>
                    <a:lnTo>
                      <a:pt x="5" y="2"/>
                    </a:lnTo>
                    <a:lnTo>
                      <a:pt x="5" y="3"/>
                    </a:lnTo>
                    <a:lnTo>
                      <a:pt x="5" y="2"/>
                    </a:lnTo>
                    <a:lnTo>
                      <a:pt x="6" y="2"/>
                    </a:lnTo>
                    <a:lnTo>
                      <a:pt x="6" y="3"/>
                    </a:lnTo>
                    <a:lnTo>
                      <a:pt x="6" y="2"/>
                    </a:lnTo>
                    <a:lnTo>
                      <a:pt x="6" y="2"/>
                    </a:lnTo>
                    <a:lnTo>
                      <a:pt x="6" y="3"/>
                    </a:lnTo>
                    <a:lnTo>
                      <a:pt x="6" y="2"/>
                    </a:lnTo>
                    <a:lnTo>
                      <a:pt x="6" y="3"/>
                    </a:lnTo>
                    <a:lnTo>
                      <a:pt x="6" y="3"/>
                    </a:lnTo>
                    <a:lnTo>
                      <a:pt x="6" y="2"/>
                    </a:lnTo>
                    <a:lnTo>
                      <a:pt x="6" y="3"/>
                    </a:lnTo>
                    <a:lnTo>
                      <a:pt x="6" y="2"/>
                    </a:lnTo>
                    <a:lnTo>
                      <a:pt x="6" y="3"/>
                    </a:lnTo>
                    <a:lnTo>
                      <a:pt x="6" y="3"/>
                    </a:lnTo>
                    <a:lnTo>
                      <a:pt x="6" y="2"/>
                    </a:lnTo>
                    <a:lnTo>
                      <a:pt x="6" y="3"/>
                    </a:lnTo>
                    <a:lnTo>
                      <a:pt x="6" y="2"/>
                    </a:lnTo>
                    <a:lnTo>
                      <a:pt x="6" y="3"/>
                    </a:lnTo>
                    <a:lnTo>
                      <a:pt x="6" y="2"/>
                    </a:lnTo>
                    <a:lnTo>
                      <a:pt x="6" y="3"/>
                    </a:lnTo>
                    <a:lnTo>
                      <a:pt x="6" y="3"/>
                    </a:lnTo>
                    <a:lnTo>
                      <a:pt x="6" y="2"/>
                    </a:lnTo>
                    <a:lnTo>
                      <a:pt x="6" y="3"/>
                    </a:lnTo>
                    <a:lnTo>
                      <a:pt x="6" y="2"/>
                    </a:lnTo>
                    <a:lnTo>
                      <a:pt x="6" y="3"/>
                    </a:lnTo>
                    <a:lnTo>
                      <a:pt x="6" y="2"/>
                    </a:lnTo>
                    <a:lnTo>
                      <a:pt x="6" y="2"/>
                    </a:lnTo>
                    <a:lnTo>
                      <a:pt x="6" y="3"/>
                    </a:lnTo>
                    <a:lnTo>
                      <a:pt x="6" y="2"/>
                    </a:lnTo>
                    <a:lnTo>
                      <a:pt x="6" y="3"/>
                    </a:lnTo>
                    <a:lnTo>
                      <a:pt x="7" y="3"/>
                    </a:lnTo>
                    <a:lnTo>
                      <a:pt x="7" y="2"/>
                    </a:lnTo>
                    <a:lnTo>
                      <a:pt x="7" y="3"/>
                    </a:lnTo>
                    <a:lnTo>
                      <a:pt x="7" y="2"/>
                    </a:lnTo>
                    <a:lnTo>
                      <a:pt x="7" y="3"/>
                    </a:lnTo>
                    <a:lnTo>
                      <a:pt x="7" y="2"/>
                    </a:lnTo>
                    <a:lnTo>
                      <a:pt x="7" y="3"/>
                    </a:lnTo>
                    <a:lnTo>
                      <a:pt x="7" y="2"/>
                    </a:lnTo>
                    <a:lnTo>
                      <a:pt x="7" y="3"/>
                    </a:lnTo>
                    <a:lnTo>
                      <a:pt x="7" y="2"/>
                    </a:lnTo>
                    <a:lnTo>
                      <a:pt x="7" y="2"/>
                    </a:lnTo>
                    <a:lnTo>
                      <a:pt x="7" y="3"/>
                    </a:lnTo>
                    <a:lnTo>
                      <a:pt x="7" y="2"/>
                    </a:lnTo>
                    <a:lnTo>
                      <a:pt x="7" y="2"/>
                    </a:lnTo>
                    <a:lnTo>
                      <a:pt x="7" y="3"/>
                    </a:lnTo>
                    <a:lnTo>
                      <a:pt x="8" y="3"/>
                    </a:lnTo>
                    <a:lnTo>
                      <a:pt x="8" y="2"/>
                    </a:lnTo>
                    <a:lnTo>
                      <a:pt x="8" y="3"/>
                    </a:lnTo>
                    <a:lnTo>
                      <a:pt x="8" y="3"/>
                    </a:lnTo>
                    <a:lnTo>
                      <a:pt x="8" y="4"/>
                    </a:lnTo>
                    <a:lnTo>
                      <a:pt x="8" y="3"/>
                    </a:lnTo>
                    <a:lnTo>
                      <a:pt x="8" y="4"/>
                    </a:lnTo>
                    <a:lnTo>
                      <a:pt x="8" y="3"/>
                    </a:lnTo>
                    <a:lnTo>
                      <a:pt x="9" y="4"/>
                    </a:lnTo>
                    <a:lnTo>
                      <a:pt x="9" y="3"/>
                    </a:lnTo>
                    <a:lnTo>
                      <a:pt x="9" y="4"/>
                    </a:lnTo>
                    <a:lnTo>
                      <a:pt x="9" y="3"/>
                    </a:lnTo>
                    <a:lnTo>
                      <a:pt x="9" y="4"/>
                    </a:lnTo>
                    <a:lnTo>
                      <a:pt x="9" y="3"/>
                    </a:lnTo>
                    <a:lnTo>
                      <a:pt x="9" y="4"/>
                    </a:lnTo>
                    <a:lnTo>
                      <a:pt x="9" y="4"/>
                    </a:lnTo>
                    <a:lnTo>
                      <a:pt x="9" y="3"/>
                    </a:lnTo>
                    <a:lnTo>
                      <a:pt x="9" y="4"/>
                    </a:lnTo>
                    <a:lnTo>
                      <a:pt x="9" y="4"/>
                    </a:lnTo>
                    <a:lnTo>
                      <a:pt x="9" y="3"/>
                    </a:lnTo>
                    <a:lnTo>
                      <a:pt x="9" y="3"/>
                    </a:lnTo>
                    <a:lnTo>
                      <a:pt x="9" y="4"/>
                    </a:lnTo>
                    <a:lnTo>
                      <a:pt x="9" y="3"/>
                    </a:lnTo>
                    <a:lnTo>
                      <a:pt x="10" y="3"/>
                    </a:lnTo>
                    <a:lnTo>
                      <a:pt x="10" y="4"/>
                    </a:lnTo>
                    <a:lnTo>
                      <a:pt x="10" y="3"/>
                    </a:lnTo>
                    <a:lnTo>
                      <a:pt x="10" y="3"/>
                    </a:lnTo>
                    <a:lnTo>
                      <a:pt x="10" y="4"/>
                    </a:lnTo>
                    <a:lnTo>
                      <a:pt x="10" y="3"/>
                    </a:lnTo>
                    <a:lnTo>
                      <a:pt x="10" y="3"/>
                    </a:lnTo>
                    <a:lnTo>
                      <a:pt x="10" y="4"/>
                    </a:lnTo>
                    <a:lnTo>
                      <a:pt x="10" y="3"/>
                    </a:lnTo>
                    <a:lnTo>
                      <a:pt x="10" y="4"/>
                    </a:lnTo>
                    <a:lnTo>
                      <a:pt x="10" y="4"/>
                    </a:lnTo>
                    <a:lnTo>
                      <a:pt x="10" y="3"/>
                    </a:lnTo>
                    <a:lnTo>
                      <a:pt x="10" y="4"/>
                    </a:lnTo>
                    <a:lnTo>
                      <a:pt x="10" y="4"/>
                    </a:lnTo>
                    <a:lnTo>
                      <a:pt x="10" y="3"/>
                    </a:lnTo>
                    <a:lnTo>
                      <a:pt x="10" y="4"/>
                    </a:lnTo>
                    <a:lnTo>
                      <a:pt x="10" y="3"/>
                    </a:lnTo>
                    <a:lnTo>
                      <a:pt x="10" y="4"/>
                    </a:lnTo>
                    <a:lnTo>
                      <a:pt x="10" y="4"/>
                    </a:lnTo>
                    <a:lnTo>
                      <a:pt x="10" y="3"/>
                    </a:lnTo>
                    <a:lnTo>
                      <a:pt x="10" y="4"/>
                    </a:lnTo>
                    <a:lnTo>
                      <a:pt x="11" y="4"/>
                    </a:lnTo>
                    <a:lnTo>
                      <a:pt x="11" y="4"/>
                    </a:lnTo>
                    <a:lnTo>
                      <a:pt x="11" y="4"/>
                    </a:lnTo>
                    <a:lnTo>
                      <a:pt x="11" y="4"/>
                    </a:lnTo>
                    <a:lnTo>
                      <a:pt x="11" y="4"/>
                    </a:lnTo>
                    <a:lnTo>
                      <a:pt x="11" y="5"/>
                    </a:lnTo>
                    <a:lnTo>
                      <a:pt x="11" y="4"/>
                    </a:lnTo>
                    <a:lnTo>
                      <a:pt x="11" y="4"/>
                    </a:lnTo>
                    <a:lnTo>
                      <a:pt x="11" y="4"/>
                    </a:lnTo>
                    <a:lnTo>
                      <a:pt x="11" y="4"/>
                    </a:lnTo>
                    <a:lnTo>
                      <a:pt x="11" y="4"/>
                    </a:lnTo>
                    <a:lnTo>
                      <a:pt x="11" y="4"/>
                    </a:lnTo>
                    <a:lnTo>
                      <a:pt x="11" y="4"/>
                    </a:lnTo>
                    <a:lnTo>
                      <a:pt x="11" y="4"/>
                    </a:lnTo>
                    <a:lnTo>
                      <a:pt x="11" y="4"/>
                    </a:lnTo>
                    <a:lnTo>
                      <a:pt x="11" y="4"/>
                    </a:lnTo>
                    <a:lnTo>
                      <a:pt x="12" y="4"/>
                    </a:lnTo>
                    <a:lnTo>
                      <a:pt x="12" y="4"/>
                    </a:lnTo>
                    <a:lnTo>
                      <a:pt x="12" y="4"/>
                    </a:lnTo>
                    <a:lnTo>
                      <a:pt x="12" y="4"/>
                    </a:lnTo>
                    <a:lnTo>
                      <a:pt x="12" y="4"/>
                    </a:lnTo>
                    <a:lnTo>
                      <a:pt x="12" y="3"/>
                    </a:lnTo>
                    <a:lnTo>
                      <a:pt x="12" y="4"/>
                    </a:lnTo>
                    <a:lnTo>
                      <a:pt x="12" y="3"/>
                    </a:lnTo>
                    <a:lnTo>
                      <a:pt x="12" y="4"/>
                    </a:lnTo>
                    <a:lnTo>
                      <a:pt x="13" y="4"/>
                    </a:lnTo>
                    <a:lnTo>
                      <a:pt x="13" y="3"/>
                    </a:lnTo>
                    <a:lnTo>
                      <a:pt x="13" y="4"/>
                    </a:lnTo>
                    <a:lnTo>
                      <a:pt x="13" y="4"/>
                    </a:lnTo>
                    <a:lnTo>
                      <a:pt x="13" y="3"/>
                    </a:lnTo>
                    <a:lnTo>
                      <a:pt x="13" y="3"/>
                    </a:lnTo>
                    <a:lnTo>
                      <a:pt x="13" y="2"/>
                    </a:lnTo>
                    <a:lnTo>
                      <a:pt x="13" y="3"/>
                    </a:lnTo>
                    <a:lnTo>
                      <a:pt x="13" y="2"/>
                    </a:lnTo>
                    <a:lnTo>
                      <a:pt x="13" y="3"/>
                    </a:lnTo>
                    <a:lnTo>
                      <a:pt x="13" y="2"/>
                    </a:lnTo>
                    <a:lnTo>
                      <a:pt x="13" y="3"/>
                    </a:lnTo>
                    <a:lnTo>
                      <a:pt x="13" y="2"/>
                    </a:lnTo>
                    <a:lnTo>
                      <a:pt x="13" y="3"/>
                    </a:lnTo>
                    <a:lnTo>
                      <a:pt x="13" y="2"/>
                    </a:lnTo>
                    <a:lnTo>
                      <a:pt x="14" y="2"/>
                    </a:lnTo>
                    <a:lnTo>
                      <a:pt x="14" y="1"/>
                    </a:lnTo>
                    <a:lnTo>
                      <a:pt x="14" y="2"/>
                    </a:lnTo>
                    <a:lnTo>
                      <a:pt x="14" y="2"/>
                    </a:lnTo>
                    <a:lnTo>
                      <a:pt x="14" y="1"/>
                    </a:lnTo>
                    <a:lnTo>
                      <a:pt x="14" y="2"/>
                    </a:lnTo>
                    <a:lnTo>
                      <a:pt x="14" y="1"/>
                    </a:lnTo>
                    <a:lnTo>
                      <a:pt x="14" y="1"/>
                    </a:lnTo>
                    <a:lnTo>
                      <a:pt x="14" y="2"/>
                    </a:lnTo>
                    <a:lnTo>
                      <a:pt x="14" y="1"/>
                    </a:lnTo>
                    <a:lnTo>
                      <a:pt x="15" y="1"/>
                    </a:lnTo>
                    <a:lnTo>
                      <a:pt x="15" y="1"/>
                    </a:lnTo>
                    <a:lnTo>
                      <a:pt x="15" y="1"/>
                    </a:lnTo>
                    <a:lnTo>
                      <a:pt x="16" y="1"/>
                    </a:lnTo>
                    <a:lnTo>
                      <a:pt x="16" y="2"/>
                    </a:lnTo>
                    <a:lnTo>
                      <a:pt x="16" y="1"/>
                    </a:lnTo>
                    <a:lnTo>
                      <a:pt x="16" y="2"/>
                    </a:lnTo>
                    <a:lnTo>
                      <a:pt x="16" y="1"/>
                    </a:lnTo>
                    <a:lnTo>
                      <a:pt x="16" y="2"/>
                    </a:lnTo>
                    <a:lnTo>
                      <a:pt x="16" y="1"/>
                    </a:lnTo>
                    <a:lnTo>
                      <a:pt x="16" y="2"/>
                    </a:lnTo>
                    <a:lnTo>
                      <a:pt x="16" y="1"/>
                    </a:lnTo>
                    <a:lnTo>
                      <a:pt x="16" y="1"/>
                    </a:lnTo>
                    <a:lnTo>
                      <a:pt x="16" y="2"/>
                    </a:lnTo>
                    <a:lnTo>
                      <a:pt x="16" y="1"/>
                    </a:lnTo>
                    <a:lnTo>
                      <a:pt x="16" y="1"/>
                    </a:lnTo>
                    <a:lnTo>
                      <a:pt x="16" y="2"/>
                    </a:lnTo>
                    <a:lnTo>
                      <a:pt x="16" y="1"/>
                    </a:lnTo>
                    <a:lnTo>
                      <a:pt x="16" y="2"/>
                    </a:lnTo>
                    <a:lnTo>
                      <a:pt x="16" y="1"/>
                    </a:lnTo>
                    <a:lnTo>
                      <a:pt x="16" y="2"/>
                    </a:lnTo>
                    <a:lnTo>
                      <a:pt x="16" y="1"/>
                    </a:lnTo>
                    <a:lnTo>
                      <a:pt x="17" y="1"/>
                    </a:lnTo>
                    <a:lnTo>
                      <a:pt x="17" y="2"/>
                    </a:lnTo>
                    <a:lnTo>
                      <a:pt x="17" y="1"/>
                    </a:lnTo>
                    <a:lnTo>
                      <a:pt x="17" y="1"/>
                    </a:lnTo>
                    <a:lnTo>
                      <a:pt x="17" y="2"/>
                    </a:lnTo>
                    <a:lnTo>
                      <a:pt x="17" y="1"/>
                    </a:lnTo>
                    <a:lnTo>
                      <a:pt x="18" y="2"/>
                    </a:lnTo>
                    <a:lnTo>
                      <a:pt x="18" y="1"/>
                    </a:lnTo>
                    <a:lnTo>
                      <a:pt x="18" y="2"/>
                    </a:lnTo>
                    <a:lnTo>
                      <a:pt x="18" y="1"/>
                    </a:lnTo>
                    <a:lnTo>
                      <a:pt x="18" y="1"/>
                    </a:lnTo>
                    <a:lnTo>
                      <a:pt x="18" y="2"/>
                    </a:lnTo>
                    <a:lnTo>
                      <a:pt x="18" y="1"/>
                    </a:lnTo>
                    <a:lnTo>
                      <a:pt x="18" y="2"/>
                    </a:lnTo>
                    <a:lnTo>
                      <a:pt x="18" y="2"/>
                    </a:lnTo>
                    <a:lnTo>
                      <a:pt x="18" y="1"/>
                    </a:lnTo>
                    <a:lnTo>
                      <a:pt x="18" y="1"/>
                    </a:lnTo>
                    <a:lnTo>
                      <a:pt x="18" y="2"/>
                    </a:lnTo>
                    <a:lnTo>
                      <a:pt x="18" y="1"/>
                    </a:lnTo>
                    <a:lnTo>
                      <a:pt x="19" y="1"/>
                    </a:lnTo>
                    <a:lnTo>
                      <a:pt x="19" y="1"/>
                    </a:lnTo>
                    <a:lnTo>
                      <a:pt x="19" y="1"/>
                    </a:lnTo>
                    <a:lnTo>
                      <a:pt x="19" y="1"/>
                    </a:lnTo>
                    <a:lnTo>
                      <a:pt x="19" y="1"/>
                    </a:lnTo>
                    <a:lnTo>
                      <a:pt x="19" y="1"/>
                    </a:lnTo>
                    <a:lnTo>
                      <a:pt x="19" y="1"/>
                    </a:lnTo>
                    <a:lnTo>
                      <a:pt x="20" y="1"/>
                    </a:lnTo>
                    <a:lnTo>
                      <a:pt x="20" y="1"/>
                    </a:lnTo>
                    <a:lnTo>
                      <a:pt x="20" y="2"/>
                    </a:lnTo>
                    <a:lnTo>
                      <a:pt x="20" y="1"/>
                    </a:lnTo>
                    <a:lnTo>
                      <a:pt x="20" y="1"/>
                    </a:lnTo>
                    <a:lnTo>
                      <a:pt x="20" y="1"/>
                    </a:lnTo>
                    <a:lnTo>
                      <a:pt x="20" y="2"/>
                    </a:lnTo>
                    <a:lnTo>
                      <a:pt x="20" y="1"/>
                    </a:lnTo>
                    <a:lnTo>
                      <a:pt x="20" y="1"/>
                    </a:lnTo>
                    <a:lnTo>
                      <a:pt x="20" y="2"/>
                    </a:lnTo>
                    <a:lnTo>
                      <a:pt x="20" y="1"/>
                    </a:lnTo>
                    <a:lnTo>
                      <a:pt x="20" y="2"/>
                    </a:lnTo>
                    <a:lnTo>
                      <a:pt x="20" y="1"/>
                    </a:lnTo>
                    <a:lnTo>
                      <a:pt x="20" y="2"/>
                    </a:lnTo>
                    <a:lnTo>
                      <a:pt x="21" y="2"/>
                    </a:lnTo>
                    <a:lnTo>
                      <a:pt x="21" y="1"/>
                    </a:lnTo>
                    <a:lnTo>
                      <a:pt x="21" y="1"/>
                    </a:lnTo>
                    <a:lnTo>
                      <a:pt x="21" y="3"/>
                    </a:lnTo>
                    <a:lnTo>
                      <a:pt x="21" y="1"/>
                    </a:lnTo>
                    <a:lnTo>
                      <a:pt x="21" y="3"/>
                    </a:lnTo>
                    <a:lnTo>
                      <a:pt x="21" y="1"/>
                    </a:lnTo>
                    <a:lnTo>
                      <a:pt x="21" y="1"/>
                    </a:lnTo>
                    <a:lnTo>
                      <a:pt x="21" y="1"/>
                    </a:lnTo>
                    <a:lnTo>
                      <a:pt x="21" y="1"/>
                    </a:lnTo>
                    <a:lnTo>
                      <a:pt x="21" y="1"/>
                    </a:lnTo>
                    <a:lnTo>
                      <a:pt x="21" y="1"/>
                    </a:lnTo>
                    <a:lnTo>
                      <a:pt x="21" y="1"/>
                    </a:lnTo>
                    <a:lnTo>
                      <a:pt x="21" y="1"/>
                    </a:lnTo>
                    <a:lnTo>
                      <a:pt x="21" y="1"/>
                    </a:lnTo>
                    <a:lnTo>
                      <a:pt x="22" y="1"/>
                    </a:lnTo>
                    <a:lnTo>
                      <a:pt x="22" y="1"/>
                    </a:lnTo>
                    <a:lnTo>
                      <a:pt x="22" y="1"/>
                    </a:lnTo>
                    <a:lnTo>
                      <a:pt x="22" y="1"/>
                    </a:lnTo>
                    <a:lnTo>
                      <a:pt x="22" y="1"/>
                    </a:lnTo>
                    <a:lnTo>
                      <a:pt x="22" y="1"/>
                    </a:lnTo>
                    <a:lnTo>
                      <a:pt x="22" y="1"/>
                    </a:lnTo>
                    <a:lnTo>
                      <a:pt x="22" y="1"/>
                    </a:lnTo>
                    <a:lnTo>
                      <a:pt x="22" y="1"/>
                    </a:lnTo>
                    <a:lnTo>
                      <a:pt x="22"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3" y="1"/>
                    </a:lnTo>
                    <a:lnTo>
                      <a:pt x="24" y="1"/>
                    </a:lnTo>
                    <a:lnTo>
                      <a:pt x="24" y="1"/>
                    </a:lnTo>
                    <a:lnTo>
                      <a:pt x="24" y="1"/>
                    </a:lnTo>
                    <a:lnTo>
                      <a:pt x="24" y="1"/>
                    </a:lnTo>
                    <a:lnTo>
                      <a:pt x="24" y="0"/>
                    </a:lnTo>
                    <a:lnTo>
                      <a:pt x="24" y="0"/>
                    </a:lnTo>
                    <a:lnTo>
                      <a:pt x="24" y="1"/>
                    </a:lnTo>
                    <a:lnTo>
                      <a:pt x="25" y="1"/>
                    </a:lnTo>
                    <a:lnTo>
                      <a:pt x="25" y="1"/>
                    </a:lnTo>
                    <a:lnTo>
                      <a:pt x="25" y="1"/>
                    </a:lnTo>
                    <a:lnTo>
                      <a:pt x="25" y="1"/>
                    </a:lnTo>
                    <a:lnTo>
                      <a:pt x="25" y="1"/>
                    </a:lnTo>
                    <a:lnTo>
                      <a:pt x="25" y="1"/>
                    </a:lnTo>
                    <a:lnTo>
                      <a:pt x="25" y="1"/>
                    </a:lnTo>
                    <a:lnTo>
                      <a:pt x="25" y="1"/>
                    </a:lnTo>
                    <a:lnTo>
                      <a:pt x="25" y="1"/>
                    </a:lnTo>
                    <a:lnTo>
                      <a:pt x="25" y="1"/>
                    </a:lnTo>
                    <a:lnTo>
                      <a:pt x="25" y="1"/>
                    </a:lnTo>
                    <a:lnTo>
                      <a:pt x="25" y="1"/>
                    </a:lnTo>
                    <a:lnTo>
                      <a:pt x="25" y="1"/>
                    </a:lnTo>
                    <a:lnTo>
                      <a:pt x="25" y="1"/>
                    </a:lnTo>
                    <a:lnTo>
                      <a:pt x="25" y="1"/>
                    </a:lnTo>
                    <a:lnTo>
                      <a:pt x="25" y="1"/>
                    </a:lnTo>
                    <a:lnTo>
                      <a:pt x="26" y="1"/>
                    </a:lnTo>
                    <a:lnTo>
                      <a:pt x="26" y="1"/>
                    </a:lnTo>
                    <a:lnTo>
                      <a:pt x="26" y="1"/>
                    </a:lnTo>
                    <a:lnTo>
                      <a:pt x="26" y="1"/>
                    </a:lnTo>
                    <a:lnTo>
                      <a:pt x="26" y="0"/>
                    </a:lnTo>
                    <a:lnTo>
                      <a:pt x="26" y="1"/>
                    </a:lnTo>
                    <a:lnTo>
                      <a:pt x="26" y="0"/>
                    </a:lnTo>
                    <a:lnTo>
                      <a:pt x="26" y="1"/>
                    </a:lnTo>
                    <a:lnTo>
                      <a:pt x="26" y="0"/>
                    </a:lnTo>
                    <a:lnTo>
                      <a:pt x="26" y="1"/>
                    </a:lnTo>
                    <a:lnTo>
                      <a:pt x="26" y="0"/>
                    </a:lnTo>
                    <a:lnTo>
                      <a:pt x="26" y="1"/>
                    </a:lnTo>
                    <a:lnTo>
                      <a:pt x="26" y="1"/>
                    </a:lnTo>
                    <a:lnTo>
                      <a:pt x="26" y="0"/>
                    </a:lnTo>
                    <a:lnTo>
                      <a:pt x="26" y="1"/>
                    </a:lnTo>
                    <a:lnTo>
                      <a:pt x="26" y="0"/>
                    </a:lnTo>
                    <a:lnTo>
                      <a:pt x="27" y="0"/>
                    </a:lnTo>
                    <a:lnTo>
                      <a:pt x="27" y="1"/>
                    </a:lnTo>
                    <a:lnTo>
                      <a:pt x="27" y="0"/>
                    </a:lnTo>
                    <a:lnTo>
                      <a:pt x="27" y="1"/>
                    </a:lnTo>
                    <a:lnTo>
                      <a:pt x="27" y="0"/>
                    </a:lnTo>
                    <a:lnTo>
                      <a:pt x="27" y="1"/>
                    </a:lnTo>
                    <a:lnTo>
                      <a:pt x="27" y="0"/>
                    </a:lnTo>
                    <a:lnTo>
                      <a:pt x="27" y="1"/>
                    </a:lnTo>
                    <a:lnTo>
                      <a:pt x="27" y="1"/>
                    </a:lnTo>
                    <a:lnTo>
                      <a:pt x="27" y="0"/>
                    </a:lnTo>
                    <a:lnTo>
                      <a:pt x="27" y="1"/>
                    </a:lnTo>
                    <a:lnTo>
                      <a:pt x="27" y="1"/>
                    </a:lnTo>
                    <a:lnTo>
                      <a:pt x="27" y="1"/>
                    </a:lnTo>
                    <a:lnTo>
                      <a:pt x="27" y="1"/>
                    </a:lnTo>
                    <a:lnTo>
                      <a:pt x="28" y="1"/>
                    </a:lnTo>
                    <a:lnTo>
                      <a:pt x="28" y="1"/>
                    </a:lnTo>
                    <a:lnTo>
                      <a:pt x="28" y="1"/>
                    </a:lnTo>
                    <a:lnTo>
                      <a:pt x="28" y="1"/>
                    </a:lnTo>
                    <a:lnTo>
                      <a:pt x="28" y="1"/>
                    </a:lnTo>
                    <a:lnTo>
                      <a:pt x="28" y="1"/>
                    </a:lnTo>
                    <a:lnTo>
                      <a:pt x="28" y="1"/>
                    </a:lnTo>
                    <a:lnTo>
                      <a:pt x="28" y="1"/>
                    </a:lnTo>
                    <a:lnTo>
                      <a:pt x="28" y="1"/>
                    </a:lnTo>
                    <a:lnTo>
                      <a:pt x="28" y="1"/>
                    </a:lnTo>
                    <a:lnTo>
                      <a:pt x="28" y="1"/>
                    </a:lnTo>
                    <a:lnTo>
                      <a:pt x="28" y="1"/>
                    </a:lnTo>
                    <a:lnTo>
                      <a:pt x="28" y="1"/>
                    </a:lnTo>
                    <a:lnTo>
                      <a:pt x="28" y="1"/>
                    </a:lnTo>
                    <a:lnTo>
                      <a:pt x="28" y="1"/>
                    </a:lnTo>
                    <a:lnTo>
                      <a:pt x="28" y="1"/>
                    </a:lnTo>
                    <a:lnTo>
                      <a:pt x="28" y="1"/>
                    </a:lnTo>
                    <a:lnTo>
                      <a:pt x="28" y="1"/>
                    </a:lnTo>
                    <a:lnTo>
                      <a:pt x="29" y="1"/>
                    </a:lnTo>
                    <a:lnTo>
                      <a:pt x="29" y="1"/>
                    </a:lnTo>
                    <a:lnTo>
                      <a:pt x="29" y="1"/>
                    </a:lnTo>
                    <a:lnTo>
                      <a:pt x="29" y="1"/>
                    </a:lnTo>
                    <a:lnTo>
                      <a:pt x="29" y="1"/>
                    </a:lnTo>
                    <a:lnTo>
                      <a:pt x="29" y="1"/>
                    </a:lnTo>
                    <a:lnTo>
                      <a:pt x="29" y="1"/>
                    </a:lnTo>
                    <a:lnTo>
                      <a:pt x="29" y="1"/>
                    </a:lnTo>
                    <a:lnTo>
                      <a:pt x="29" y="1"/>
                    </a:lnTo>
                    <a:lnTo>
                      <a:pt x="29" y="1"/>
                    </a:lnTo>
                    <a:lnTo>
                      <a:pt x="29" y="1"/>
                    </a:lnTo>
                    <a:lnTo>
                      <a:pt x="29" y="1"/>
                    </a:lnTo>
                    <a:lnTo>
                      <a:pt x="29" y="1"/>
                    </a:lnTo>
                    <a:lnTo>
                      <a:pt x="29" y="1"/>
                    </a:lnTo>
                    <a:lnTo>
                      <a:pt x="29" y="1"/>
                    </a:lnTo>
                    <a:lnTo>
                      <a:pt x="29" y="1"/>
                    </a:lnTo>
                    <a:lnTo>
                      <a:pt x="29" y="1"/>
                    </a:lnTo>
                    <a:lnTo>
                      <a:pt x="29" y="1"/>
                    </a:lnTo>
                    <a:lnTo>
                      <a:pt x="30" y="1"/>
                    </a:lnTo>
                    <a:lnTo>
                      <a:pt x="30" y="1"/>
                    </a:lnTo>
                    <a:lnTo>
                      <a:pt x="30" y="1"/>
                    </a:lnTo>
                    <a:lnTo>
                      <a:pt x="30" y="1"/>
                    </a:lnTo>
                    <a:lnTo>
                      <a:pt x="30" y="1"/>
                    </a:lnTo>
                    <a:lnTo>
                      <a:pt x="30" y="1"/>
                    </a:lnTo>
                    <a:lnTo>
                      <a:pt x="30" y="1"/>
                    </a:lnTo>
                    <a:lnTo>
                      <a:pt x="30" y="1"/>
                    </a:lnTo>
                    <a:lnTo>
                      <a:pt x="30" y="1"/>
                    </a:lnTo>
                    <a:lnTo>
                      <a:pt x="30" y="2"/>
                    </a:lnTo>
                    <a:lnTo>
                      <a:pt x="30" y="1"/>
                    </a:lnTo>
                    <a:lnTo>
                      <a:pt x="31" y="1"/>
                    </a:lnTo>
                    <a:lnTo>
                      <a:pt x="31" y="2"/>
                    </a:lnTo>
                    <a:lnTo>
                      <a:pt x="31" y="1"/>
                    </a:lnTo>
                    <a:lnTo>
                      <a:pt x="31" y="1"/>
                    </a:lnTo>
                    <a:lnTo>
                      <a:pt x="31" y="2"/>
                    </a:lnTo>
                    <a:lnTo>
                      <a:pt x="31" y="1"/>
                    </a:lnTo>
                    <a:lnTo>
                      <a:pt x="32" y="1"/>
                    </a:lnTo>
                    <a:lnTo>
                      <a:pt x="32" y="2"/>
                    </a:lnTo>
                    <a:lnTo>
                      <a:pt x="32" y="1"/>
                    </a:lnTo>
                  </a:path>
                </a:pathLst>
              </a:custGeom>
              <a:noFill/>
              <a:ln w="0">
                <a:solidFill>
                  <a:srgbClr val="FFFF66"/>
                </a:solidFill>
                <a:prstDash val="solid"/>
                <a:round/>
                <a:headEnd/>
                <a:tailEnd/>
              </a:ln>
            </p:spPr>
            <p:txBody>
              <a:bodyPr/>
              <a:lstStyle/>
              <a:p>
                <a:endParaRPr lang="en-GB"/>
              </a:p>
            </p:txBody>
          </p:sp>
          <p:sp>
            <p:nvSpPr>
              <p:cNvPr id="214076" name="Freeform 60"/>
              <p:cNvSpPr>
                <a:spLocks/>
              </p:cNvSpPr>
              <p:nvPr/>
            </p:nvSpPr>
            <p:spPr bwMode="auto">
              <a:xfrm>
                <a:off x="-834" y="1919"/>
                <a:ext cx="359" cy="72"/>
              </a:xfrm>
              <a:custGeom>
                <a:avLst/>
                <a:gdLst/>
                <a:ahLst/>
                <a:cxnLst>
                  <a:cxn ang="0">
                    <a:pos x="1" y="4"/>
                  </a:cxn>
                  <a:cxn ang="0">
                    <a:pos x="2" y="5"/>
                  </a:cxn>
                  <a:cxn ang="0">
                    <a:pos x="2" y="5"/>
                  </a:cxn>
                  <a:cxn ang="0">
                    <a:pos x="3" y="5"/>
                  </a:cxn>
                  <a:cxn ang="0">
                    <a:pos x="3" y="4"/>
                  </a:cxn>
                  <a:cxn ang="0">
                    <a:pos x="5" y="5"/>
                  </a:cxn>
                  <a:cxn ang="0">
                    <a:pos x="5" y="4"/>
                  </a:cxn>
                  <a:cxn ang="0">
                    <a:pos x="6" y="4"/>
                  </a:cxn>
                  <a:cxn ang="0">
                    <a:pos x="7" y="4"/>
                  </a:cxn>
                  <a:cxn ang="0">
                    <a:pos x="8" y="5"/>
                  </a:cxn>
                  <a:cxn ang="0">
                    <a:pos x="9" y="4"/>
                  </a:cxn>
                  <a:cxn ang="0">
                    <a:pos x="10" y="5"/>
                  </a:cxn>
                  <a:cxn ang="0">
                    <a:pos x="10" y="5"/>
                  </a:cxn>
                  <a:cxn ang="0">
                    <a:pos x="11" y="6"/>
                  </a:cxn>
                  <a:cxn ang="0">
                    <a:pos x="12" y="6"/>
                  </a:cxn>
                  <a:cxn ang="0">
                    <a:pos x="12" y="6"/>
                  </a:cxn>
                  <a:cxn ang="0">
                    <a:pos x="13" y="6"/>
                  </a:cxn>
                  <a:cxn ang="0">
                    <a:pos x="13" y="5"/>
                  </a:cxn>
                  <a:cxn ang="0">
                    <a:pos x="14" y="5"/>
                  </a:cxn>
                  <a:cxn ang="0">
                    <a:pos x="14" y="6"/>
                  </a:cxn>
                  <a:cxn ang="0">
                    <a:pos x="16" y="6"/>
                  </a:cxn>
                  <a:cxn ang="0">
                    <a:pos x="17" y="5"/>
                  </a:cxn>
                  <a:cxn ang="0">
                    <a:pos x="18" y="6"/>
                  </a:cxn>
                  <a:cxn ang="0">
                    <a:pos x="18" y="5"/>
                  </a:cxn>
                  <a:cxn ang="0">
                    <a:pos x="19" y="6"/>
                  </a:cxn>
                  <a:cxn ang="0">
                    <a:pos x="21" y="5"/>
                  </a:cxn>
                  <a:cxn ang="0">
                    <a:pos x="22" y="5"/>
                  </a:cxn>
                  <a:cxn ang="0">
                    <a:pos x="22" y="6"/>
                  </a:cxn>
                  <a:cxn ang="0">
                    <a:pos x="23" y="6"/>
                  </a:cxn>
                  <a:cxn ang="0">
                    <a:pos x="23" y="5"/>
                  </a:cxn>
                  <a:cxn ang="0">
                    <a:pos x="25" y="4"/>
                  </a:cxn>
                  <a:cxn ang="0">
                    <a:pos x="26" y="3"/>
                  </a:cxn>
                  <a:cxn ang="0">
                    <a:pos x="27" y="3"/>
                  </a:cxn>
                  <a:cxn ang="0">
                    <a:pos x="28" y="3"/>
                  </a:cxn>
                  <a:cxn ang="0">
                    <a:pos x="29" y="3"/>
                  </a:cxn>
                  <a:cxn ang="0">
                    <a:pos x="29" y="4"/>
                  </a:cxn>
                  <a:cxn ang="0">
                    <a:pos x="30" y="3"/>
                  </a:cxn>
                  <a:cxn ang="0">
                    <a:pos x="31" y="3"/>
                  </a:cxn>
                  <a:cxn ang="0">
                    <a:pos x="31" y="3"/>
                  </a:cxn>
                  <a:cxn ang="0">
                    <a:pos x="32" y="4"/>
                  </a:cxn>
                  <a:cxn ang="0">
                    <a:pos x="32" y="3"/>
                  </a:cxn>
                  <a:cxn ang="0">
                    <a:pos x="33" y="3"/>
                  </a:cxn>
                  <a:cxn ang="0">
                    <a:pos x="33" y="3"/>
                  </a:cxn>
                  <a:cxn ang="0">
                    <a:pos x="34" y="3"/>
                  </a:cxn>
                  <a:cxn ang="0">
                    <a:pos x="34" y="4"/>
                  </a:cxn>
                  <a:cxn ang="0">
                    <a:pos x="35" y="3"/>
                  </a:cxn>
                  <a:cxn ang="0">
                    <a:pos x="36" y="3"/>
                  </a:cxn>
                  <a:cxn ang="0">
                    <a:pos x="38" y="2"/>
                  </a:cxn>
                  <a:cxn ang="0">
                    <a:pos x="38" y="1"/>
                  </a:cxn>
                  <a:cxn ang="0">
                    <a:pos x="39" y="2"/>
                  </a:cxn>
                  <a:cxn ang="0">
                    <a:pos x="39" y="1"/>
                  </a:cxn>
                  <a:cxn ang="0">
                    <a:pos x="40" y="2"/>
                  </a:cxn>
                  <a:cxn ang="0">
                    <a:pos x="41" y="1"/>
                  </a:cxn>
                  <a:cxn ang="0">
                    <a:pos x="41" y="1"/>
                  </a:cxn>
                  <a:cxn ang="0">
                    <a:pos x="42" y="1"/>
                  </a:cxn>
                  <a:cxn ang="0">
                    <a:pos x="42" y="1"/>
                  </a:cxn>
                  <a:cxn ang="0">
                    <a:pos x="43" y="1"/>
                  </a:cxn>
                  <a:cxn ang="0">
                    <a:pos x="44" y="0"/>
                  </a:cxn>
                  <a:cxn ang="0">
                    <a:pos x="45" y="0"/>
                  </a:cxn>
                </a:cxnLst>
                <a:rect l="0" t="0" r="r" b="b"/>
                <a:pathLst>
                  <a:path w="45" h="8">
                    <a:moveTo>
                      <a:pt x="0" y="5"/>
                    </a:moveTo>
                    <a:lnTo>
                      <a:pt x="0" y="6"/>
                    </a:lnTo>
                    <a:lnTo>
                      <a:pt x="0" y="5"/>
                    </a:lnTo>
                    <a:lnTo>
                      <a:pt x="0" y="6"/>
                    </a:lnTo>
                    <a:lnTo>
                      <a:pt x="0" y="5"/>
                    </a:lnTo>
                    <a:lnTo>
                      <a:pt x="0" y="5"/>
                    </a:lnTo>
                    <a:lnTo>
                      <a:pt x="0" y="6"/>
                    </a:lnTo>
                    <a:lnTo>
                      <a:pt x="0" y="5"/>
                    </a:lnTo>
                    <a:lnTo>
                      <a:pt x="1" y="5"/>
                    </a:lnTo>
                    <a:lnTo>
                      <a:pt x="1" y="4"/>
                    </a:lnTo>
                    <a:lnTo>
                      <a:pt x="1" y="5"/>
                    </a:lnTo>
                    <a:lnTo>
                      <a:pt x="1" y="5"/>
                    </a:lnTo>
                    <a:lnTo>
                      <a:pt x="1" y="4"/>
                    </a:lnTo>
                    <a:lnTo>
                      <a:pt x="1" y="5"/>
                    </a:lnTo>
                    <a:lnTo>
                      <a:pt x="1" y="5"/>
                    </a:lnTo>
                    <a:lnTo>
                      <a:pt x="1" y="4"/>
                    </a:lnTo>
                    <a:lnTo>
                      <a:pt x="1" y="4"/>
                    </a:lnTo>
                    <a:lnTo>
                      <a:pt x="2" y="5"/>
                    </a:lnTo>
                    <a:lnTo>
                      <a:pt x="2" y="4"/>
                    </a:lnTo>
                    <a:lnTo>
                      <a:pt x="2" y="5"/>
                    </a:lnTo>
                    <a:lnTo>
                      <a:pt x="2" y="4"/>
                    </a:lnTo>
                    <a:lnTo>
                      <a:pt x="2" y="5"/>
                    </a:lnTo>
                    <a:lnTo>
                      <a:pt x="2" y="4"/>
                    </a:lnTo>
                    <a:lnTo>
                      <a:pt x="2" y="5"/>
                    </a:lnTo>
                    <a:lnTo>
                      <a:pt x="2" y="4"/>
                    </a:lnTo>
                    <a:lnTo>
                      <a:pt x="2" y="5"/>
                    </a:lnTo>
                    <a:lnTo>
                      <a:pt x="2" y="4"/>
                    </a:lnTo>
                    <a:lnTo>
                      <a:pt x="2" y="5"/>
                    </a:lnTo>
                    <a:lnTo>
                      <a:pt x="2" y="4"/>
                    </a:lnTo>
                    <a:lnTo>
                      <a:pt x="2" y="5"/>
                    </a:lnTo>
                    <a:lnTo>
                      <a:pt x="2" y="5"/>
                    </a:lnTo>
                    <a:lnTo>
                      <a:pt x="2" y="4"/>
                    </a:lnTo>
                    <a:lnTo>
                      <a:pt x="3" y="5"/>
                    </a:lnTo>
                    <a:lnTo>
                      <a:pt x="3" y="5"/>
                    </a:lnTo>
                    <a:lnTo>
                      <a:pt x="3" y="4"/>
                    </a:lnTo>
                    <a:lnTo>
                      <a:pt x="3" y="5"/>
                    </a:lnTo>
                    <a:lnTo>
                      <a:pt x="3" y="4"/>
                    </a:lnTo>
                    <a:lnTo>
                      <a:pt x="3" y="5"/>
                    </a:lnTo>
                    <a:lnTo>
                      <a:pt x="3" y="4"/>
                    </a:lnTo>
                    <a:lnTo>
                      <a:pt x="3" y="5"/>
                    </a:lnTo>
                    <a:lnTo>
                      <a:pt x="3" y="4"/>
                    </a:lnTo>
                    <a:lnTo>
                      <a:pt x="3" y="5"/>
                    </a:lnTo>
                    <a:lnTo>
                      <a:pt x="3" y="4"/>
                    </a:lnTo>
                    <a:lnTo>
                      <a:pt x="3" y="5"/>
                    </a:lnTo>
                    <a:lnTo>
                      <a:pt x="3" y="4"/>
                    </a:lnTo>
                    <a:lnTo>
                      <a:pt x="3" y="5"/>
                    </a:lnTo>
                    <a:lnTo>
                      <a:pt x="3" y="4"/>
                    </a:lnTo>
                    <a:lnTo>
                      <a:pt x="3" y="5"/>
                    </a:lnTo>
                    <a:lnTo>
                      <a:pt x="3" y="5"/>
                    </a:lnTo>
                    <a:lnTo>
                      <a:pt x="3" y="4"/>
                    </a:lnTo>
                    <a:lnTo>
                      <a:pt x="3" y="5"/>
                    </a:lnTo>
                    <a:lnTo>
                      <a:pt x="3" y="4"/>
                    </a:lnTo>
                    <a:lnTo>
                      <a:pt x="4" y="4"/>
                    </a:lnTo>
                    <a:lnTo>
                      <a:pt x="4" y="5"/>
                    </a:lnTo>
                    <a:lnTo>
                      <a:pt x="4" y="4"/>
                    </a:lnTo>
                    <a:lnTo>
                      <a:pt x="4" y="5"/>
                    </a:lnTo>
                    <a:lnTo>
                      <a:pt x="4" y="4"/>
                    </a:lnTo>
                    <a:lnTo>
                      <a:pt x="5" y="4"/>
                    </a:lnTo>
                    <a:lnTo>
                      <a:pt x="5" y="5"/>
                    </a:lnTo>
                    <a:lnTo>
                      <a:pt x="5" y="5"/>
                    </a:lnTo>
                    <a:lnTo>
                      <a:pt x="5" y="4"/>
                    </a:lnTo>
                    <a:lnTo>
                      <a:pt x="5" y="5"/>
                    </a:lnTo>
                    <a:lnTo>
                      <a:pt x="5" y="4"/>
                    </a:lnTo>
                    <a:lnTo>
                      <a:pt x="5" y="5"/>
                    </a:lnTo>
                    <a:lnTo>
                      <a:pt x="5" y="4"/>
                    </a:lnTo>
                    <a:lnTo>
                      <a:pt x="5" y="5"/>
                    </a:lnTo>
                    <a:lnTo>
                      <a:pt x="5" y="4"/>
                    </a:lnTo>
                    <a:lnTo>
                      <a:pt x="5" y="5"/>
                    </a:lnTo>
                    <a:lnTo>
                      <a:pt x="5" y="5"/>
                    </a:lnTo>
                    <a:lnTo>
                      <a:pt x="5" y="4"/>
                    </a:lnTo>
                    <a:lnTo>
                      <a:pt x="6" y="4"/>
                    </a:lnTo>
                    <a:lnTo>
                      <a:pt x="6" y="5"/>
                    </a:lnTo>
                    <a:lnTo>
                      <a:pt x="6" y="5"/>
                    </a:lnTo>
                    <a:lnTo>
                      <a:pt x="6" y="4"/>
                    </a:lnTo>
                    <a:lnTo>
                      <a:pt x="6" y="5"/>
                    </a:lnTo>
                    <a:lnTo>
                      <a:pt x="6" y="4"/>
                    </a:lnTo>
                    <a:lnTo>
                      <a:pt x="6" y="5"/>
                    </a:lnTo>
                    <a:lnTo>
                      <a:pt x="6" y="4"/>
                    </a:lnTo>
                    <a:lnTo>
                      <a:pt x="6" y="5"/>
                    </a:lnTo>
                    <a:lnTo>
                      <a:pt x="6" y="4"/>
                    </a:lnTo>
                    <a:lnTo>
                      <a:pt x="6" y="4"/>
                    </a:lnTo>
                    <a:lnTo>
                      <a:pt x="6" y="5"/>
                    </a:lnTo>
                    <a:lnTo>
                      <a:pt x="6" y="4"/>
                    </a:lnTo>
                    <a:lnTo>
                      <a:pt x="7" y="4"/>
                    </a:lnTo>
                    <a:lnTo>
                      <a:pt x="7" y="5"/>
                    </a:lnTo>
                    <a:lnTo>
                      <a:pt x="7" y="4"/>
                    </a:lnTo>
                    <a:lnTo>
                      <a:pt x="7" y="4"/>
                    </a:lnTo>
                    <a:lnTo>
                      <a:pt x="7" y="5"/>
                    </a:lnTo>
                    <a:lnTo>
                      <a:pt x="7" y="4"/>
                    </a:lnTo>
                    <a:lnTo>
                      <a:pt x="7" y="4"/>
                    </a:lnTo>
                    <a:lnTo>
                      <a:pt x="7" y="5"/>
                    </a:lnTo>
                    <a:lnTo>
                      <a:pt x="7" y="4"/>
                    </a:lnTo>
                    <a:lnTo>
                      <a:pt x="7" y="5"/>
                    </a:lnTo>
                    <a:lnTo>
                      <a:pt x="8" y="5"/>
                    </a:lnTo>
                    <a:lnTo>
                      <a:pt x="8" y="6"/>
                    </a:lnTo>
                    <a:lnTo>
                      <a:pt x="8" y="5"/>
                    </a:lnTo>
                    <a:lnTo>
                      <a:pt x="8" y="5"/>
                    </a:lnTo>
                    <a:lnTo>
                      <a:pt x="8" y="6"/>
                    </a:lnTo>
                    <a:lnTo>
                      <a:pt x="8" y="5"/>
                    </a:lnTo>
                    <a:lnTo>
                      <a:pt x="8" y="5"/>
                    </a:lnTo>
                    <a:lnTo>
                      <a:pt x="8" y="6"/>
                    </a:lnTo>
                    <a:lnTo>
                      <a:pt x="8" y="5"/>
                    </a:lnTo>
                    <a:lnTo>
                      <a:pt x="8" y="5"/>
                    </a:lnTo>
                    <a:lnTo>
                      <a:pt x="8" y="6"/>
                    </a:lnTo>
                    <a:lnTo>
                      <a:pt x="8" y="5"/>
                    </a:lnTo>
                    <a:lnTo>
                      <a:pt x="8" y="5"/>
                    </a:lnTo>
                    <a:lnTo>
                      <a:pt x="8" y="6"/>
                    </a:lnTo>
                    <a:lnTo>
                      <a:pt x="8" y="5"/>
                    </a:lnTo>
                    <a:lnTo>
                      <a:pt x="9" y="5"/>
                    </a:lnTo>
                    <a:lnTo>
                      <a:pt x="9" y="4"/>
                    </a:lnTo>
                    <a:lnTo>
                      <a:pt x="9" y="5"/>
                    </a:lnTo>
                    <a:lnTo>
                      <a:pt x="9" y="5"/>
                    </a:lnTo>
                    <a:lnTo>
                      <a:pt x="9" y="4"/>
                    </a:lnTo>
                    <a:lnTo>
                      <a:pt x="9" y="5"/>
                    </a:lnTo>
                    <a:lnTo>
                      <a:pt x="9" y="5"/>
                    </a:lnTo>
                    <a:lnTo>
                      <a:pt x="10" y="6"/>
                    </a:lnTo>
                    <a:lnTo>
                      <a:pt x="10" y="5"/>
                    </a:lnTo>
                    <a:lnTo>
                      <a:pt x="10" y="5"/>
                    </a:lnTo>
                    <a:lnTo>
                      <a:pt x="10" y="7"/>
                    </a:lnTo>
                    <a:lnTo>
                      <a:pt x="10" y="5"/>
                    </a:lnTo>
                    <a:lnTo>
                      <a:pt x="10" y="6"/>
                    </a:lnTo>
                    <a:lnTo>
                      <a:pt x="10" y="5"/>
                    </a:lnTo>
                    <a:lnTo>
                      <a:pt x="10" y="5"/>
                    </a:lnTo>
                    <a:lnTo>
                      <a:pt x="10" y="6"/>
                    </a:lnTo>
                    <a:lnTo>
                      <a:pt x="10" y="5"/>
                    </a:lnTo>
                    <a:lnTo>
                      <a:pt x="10" y="5"/>
                    </a:lnTo>
                    <a:lnTo>
                      <a:pt x="10" y="6"/>
                    </a:lnTo>
                    <a:lnTo>
                      <a:pt x="10" y="5"/>
                    </a:lnTo>
                    <a:lnTo>
                      <a:pt x="10" y="6"/>
                    </a:lnTo>
                    <a:lnTo>
                      <a:pt x="10" y="5"/>
                    </a:lnTo>
                    <a:lnTo>
                      <a:pt x="11" y="6"/>
                    </a:lnTo>
                    <a:lnTo>
                      <a:pt x="11" y="5"/>
                    </a:lnTo>
                    <a:lnTo>
                      <a:pt x="11" y="6"/>
                    </a:lnTo>
                    <a:lnTo>
                      <a:pt x="11" y="5"/>
                    </a:lnTo>
                    <a:lnTo>
                      <a:pt x="11" y="5"/>
                    </a:lnTo>
                    <a:lnTo>
                      <a:pt x="11" y="6"/>
                    </a:lnTo>
                    <a:lnTo>
                      <a:pt x="11" y="5"/>
                    </a:lnTo>
                    <a:lnTo>
                      <a:pt x="11" y="6"/>
                    </a:lnTo>
                    <a:lnTo>
                      <a:pt x="11" y="5"/>
                    </a:lnTo>
                    <a:lnTo>
                      <a:pt x="11" y="6"/>
                    </a:lnTo>
                    <a:lnTo>
                      <a:pt x="11" y="5"/>
                    </a:lnTo>
                    <a:lnTo>
                      <a:pt x="11" y="6"/>
                    </a:lnTo>
                    <a:lnTo>
                      <a:pt x="11" y="6"/>
                    </a:lnTo>
                    <a:lnTo>
                      <a:pt x="11" y="5"/>
                    </a:lnTo>
                    <a:lnTo>
                      <a:pt x="11" y="6"/>
                    </a:lnTo>
                    <a:lnTo>
                      <a:pt x="11" y="6"/>
                    </a:lnTo>
                    <a:lnTo>
                      <a:pt x="11" y="5"/>
                    </a:lnTo>
                    <a:lnTo>
                      <a:pt x="11" y="5"/>
                    </a:lnTo>
                    <a:lnTo>
                      <a:pt x="11" y="6"/>
                    </a:lnTo>
                    <a:lnTo>
                      <a:pt x="12" y="6"/>
                    </a:lnTo>
                    <a:lnTo>
                      <a:pt x="12" y="5"/>
                    </a:lnTo>
                    <a:lnTo>
                      <a:pt x="12" y="6"/>
                    </a:lnTo>
                    <a:lnTo>
                      <a:pt x="12" y="6"/>
                    </a:lnTo>
                    <a:lnTo>
                      <a:pt x="12" y="5"/>
                    </a:lnTo>
                    <a:lnTo>
                      <a:pt x="12" y="6"/>
                    </a:lnTo>
                    <a:lnTo>
                      <a:pt x="12" y="6"/>
                    </a:lnTo>
                    <a:lnTo>
                      <a:pt x="12" y="5"/>
                    </a:lnTo>
                    <a:lnTo>
                      <a:pt x="12" y="6"/>
                    </a:lnTo>
                    <a:lnTo>
                      <a:pt x="12" y="5"/>
                    </a:lnTo>
                    <a:lnTo>
                      <a:pt x="12" y="6"/>
                    </a:lnTo>
                    <a:lnTo>
                      <a:pt x="13" y="5"/>
                    </a:lnTo>
                    <a:lnTo>
                      <a:pt x="13" y="6"/>
                    </a:lnTo>
                    <a:lnTo>
                      <a:pt x="13" y="6"/>
                    </a:lnTo>
                    <a:lnTo>
                      <a:pt x="13" y="5"/>
                    </a:lnTo>
                    <a:lnTo>
                      <a:pt x="13" y="6"/>
                    </a:lnTo>
                    <a:lnTo>
                      <a:pt x="13" y="6"/>
                    </a:lnTo>
                    <a:lnTo>
                      <a:pt x="13" y="5"/>
                    </a:lnTo>
                    <a:lnTo>
                      <a:pt x="13" y="6"/>
                    </a:lnTo>
                    <a:lnTo>
                      <a:pt x="13" y="5"/>
                    </a:lnTo>
                    <a:lnTo>
                      <a:pt x="13" y="6"/>
                    </a:lnTo>
                    <a:lnTo>
                      <a:pt x="13" y="5"/>
                    </a:lnTo>
                    <a:lnTo>
                      <a:pt x="13" y="6"/>
                    </a:lnTo>
                    <a:lnTo>
                      <a:pt x="13" y="5"/>
                    </a:lnTo>
                    <a:lnTo>
                      <a:pt x="13" y="6"/>
                    </a:lnTo>
                    <a:lnTo>
                      <a:pt x="13" y="5"/>
                    </a:lnTo>
                    <a:lnTo>
                      <a:pt x="13" y="6"/>
                    </a:lnTo>
                    <a:lnTo>
                      <a:pt x="13" y="5"/>
                    </a:lnTo>
                    <a:lnTo>
                      <a:pt x="13" y="6"/>
                    </a:lnTo>
                    <a:lnTo>
                      <a:pt x="13" y="6"/>
                    </a:lnTo>
                    <a:lnTo>
                      <a:pt x="13" y="5"/>
                    </a:lnTo>
                    <a:lnTo>
                      <a:pt x="13" y="6"/>
                    </a:lnTo>
                    <a:lnTo>
                      <a:pt x="13" y="5"/>
                    </a:lnTo>
                    <a:lnTo>
                      <a:pt x="14" y="6"/>
                    </a:lnTo>
                    <a:lnTo>
                      <a:pt x="14" y="5"/>
                    </a:lnTo>
                    <a:lnTo>
                      <a:pt x="14" y="6"/>
                    </a:lnTo>
                    <a:lnTo>
                      <a:pt x="14" y="5"/>
                    </a:lnTo>
                    <a:lnTo>
                      <a:pt x="14" y="6"/>
                    </a:lnTo>
                    <a:lnTo>
                      <a:pt x="14" y="5"/>
                    </a:lnTo>
                    <a:lnTo>
                      <a:pt x="14" y="6"/>
                    </a:lnTo>
                    <a:lnTo>
                      <a:pt x="14" y="5"/>
                    </a:lnTo>
                    <a:lnTo>
                      <a:pt x="14" y="6"/>
                    </a:lnTo>
                    <a:lnTo>
                      <a:pt x="14" y="5"/>
                    </a:lnTo>
                    <a:lnTo>
                      <a:pt x="14" y="6"/>
                    </a:lnTo>
                    <a:lnTo>
                      <a:pt x="14" y="5"/>
                    </a:lnTo>
                    <a:lnTo>
                      <a:pt x="14" y="6"/>
                    </a:lnTo>
                    <a:lnTo>
                      <a:pt x="14" y="5"/>
                    </a:lnTo>
                    <a:lnTo>
                      <a:pt x="14" y="6"/>
                    </a:lnTo>
                    <a:lnTo>
                      <a:pt x="14" y="6"/>
                    </a:lnTo>
                    <a:lnTo>
                      <a:pt x="14" y="5"/>
                    </a:lnTo>
                    <a:lnTo>
                      <a:pt x="14" y="6"/>
                    </a:lnTo>
                    <a:lnTo>
                      <a:pt x="14" y="5"/>
                    </a:lnTo>
                    <a:lnTo>
                      <a:pt x="15" y="6"/>
                    </a:lnTo>
                    <a:lnTo>
                      <a:pt x="15" y="6"/>
                    </a:lnTo>
                    <a:lnTo>
                      <a:pt x="15" y="5"/>
                    </a:lnTo>
                    <a:lnTo>
                      <a:pt x="15" y="6"/>
                    </a:lnTo>
                    <a:lnTo>
                      <a:pt x="15" y="6"/>
                    </a:lnTo>
                    <a:lnTo>
                      <a:pt x="15" y="5"/>
                    </a:lnTo>
                    <a:lnTo>
                      <a:pt x="15" y="6"/>
                    </a:lnTo>
                    <a:lnTo>
                      <a:pt x="15" y="5"/>
                    </a:lnTo>
                    <a:lnTo>
                      <a:pt x="16" y="6"/>
                    </a:lnTo>
                    <a:lnTo>
                      <a:pt x="16" y="5"/>
                    </a:lnTo>
                    <a:lnTo>
                      <a:pt x="16" y="5"/>
                    </a:lnTo>
                    <a:lnTo>
                      <a:pt x="16" y="6"/>
                    </a:lnTo>
                    <a:lnTo>
                      <a:pt x="16" y="5"/>
                    </a:lnTo>
                    <a:lnTo>
                      <a:pt x="16" y="6"/>
                    </a:lnTo>
                    <a:lnTo>
                      <a:pt x="16" y="5"/>
                    </a:lnTo>
                    <a:lnTo>
                      <a:pt x="17" y="5"/>
                    </a:lnTo>
                    <a:lnTo>
                      <a:pt x="17" y="6"/>
                    </a:lnTo>
                    <a:lnTo>
                      <a:pt x="17" y="5"/>
                    </a:lnTo>
                    <a:lnTo>
                      <a:pt x="17" y="5"/>
                    </a:lnTo>
                    <a:lnTo>
                      <a:pt x="17" y="6"/>
                    </a:lnTo>
                    <a:lnTo>
                      <a:pt x="17" y="5"/>
                    </a:lnTo>
                    <a:lnTo>
                      <a:pt x="17" y="6"/>
                    </a:lnTo>
                    <a:lnTo>
                      <a:pt x="17" y="5"/>
                    </a:lnTo>
                    <a:lnTo>
                      <a:pt x="17" y="6"/>
                    </a:lnTo>
                    <a:lnTo>
                      <a:pt x="18" y="5"/>
                    </a:lnTo>
                    <a:lnTo>
                      <a:pt x="18" y="6"/>
                    </a:lnTo>
                    <a:lnTo>
                      <a:pt x="18" y="5"/>
                    </a:lnTo>
                    <a:lnTo>
                      <a:pt x="18" y="6"/>
                    </a:lnTo>
                    <a:lnTo>
                      <a:pt x="18" y="6"/>
                    </a:lnTo>
                    <a:lnTo>
                      <a:pt x="18" y="5"/>
                    </a:lnTo>
                    <a:lnTo>
                      <a:pt x="18" y="6"/>
                    </a:lnTo>
                    <a:lnTo>
                      <a:pt x="18" y="5"/>
                    </a:lnTo>
                    <a:lnTo>
                      <a:pt x="18" y="5"/>
                    </a:lnTo>
                    <a:lnTo>
                      <a:pt x="18" y="4"/>
                    </a:lnTo>
                    <a:lnTo>
                      <a:pt x="18" y="5"/>
                    </a:lnTo>
                    <a:lnTo>
                      <a:pt x="18" y="4"/>
                    </a:lnTo>
                    <a:lnTo>
                      <a:pt x="18" y="5"/>
                    </a:lnTo>
                    <a:lnTo>
                      <a:pt x="18" y="4"/>
                    </a:lnTo>
                    <a:lnTo>
                      <a:pt x="18" y="5"/>
                    </a:lnTo>
                    <a:lnTo>
                      <a:pt x="19" y="5"/>
                    </a:lnTo>
                    <a:lnTo>
                      <a:pt x="19" y="4"/>
                    </a:lnTo>
                    <a:lnTo>
                      <a:pt x="19" y="5"/>
                    </a:lnTo>
                    <a:lnTo>
                      <a:pt x="19" y="4"/>
                    </a:lnTo>
                    <a:lnTo>
                      <a:pt x="19" y="4"/>
                    </a:lnTo>
                    <a:lnTo>
                      <a:pt x="19" y="5"/>
                    </a:lnTo>
                    <a:lnTo>
                      <a:pt x="19" y="5"/>
                    </a:lnTo>
                    <a:lnTo>
                      <a:pt x="19" y="6"/>
                    </a:lnTo>
                    <a:lnTo>
                      <a:pt x="19" y="5"/>
                    </a:lnTo>
                    <a:lnTo>
                      <a:pt x="19" y="6"/>
                    </a:lnTo>
                    <a:lnTo>
                      <a:pt x="20" y="6"/>
                    </a:lnTo>
                    <a:lnTo>
                      <a:pt x="20" y="5"/>
                    </a:lnTo>
                    <a:lnTo>
                      <a:pt x="20" y="6"/>
                    </a:lnTo>
                    <a:lnTo>
                      <a:pt x="20" y="5"/>
                    </a:lnTo>
                    <a:lnTo>
                      <a:pt x="20" y="6"/>
                    </a:lnTo>
                    <a:lnTo>
                      <a:pt x="20" y="6"/>
                    </a:lnTo>
                    <a:lnTo>
                      <a:pt x="20" y="5"/>
                    </a:lnTo>
                    <a:lnTo>
                      <a:pt x="20" y="6"/>
                    </a:lnTo>
                    <a:lnTo>
                      <a:pt x="21" y="5"/>
                    </a:lnTo>
                    <a:lnTo>
                      <a:pt x="21" y="5"/>
                    </a:lnTo>
                    <a:lnTo>
                      <a:pt x="21" y="6"/>
                    </a:lnTo>
                    <a:lnTo>
                      <a:pt x="21" y="5"/>
                    </a:lnTo>
                    <a:lnTo>
                      <a:pt x="21" y="6"/>
                    </a:lnTo>
                    <a:lnTo>
                      <a:pt x="21" y="5"/>
                    </a:lnTo>
                    <a:lnTo>
                      <a:pt x="21" y="8"/>
                    </a:lnTo>
                    <a:lnTo>
                      <a:pt x="21" y="5"/>
                    </a:lnTo>
                    <a:lnTo>
                      <a:pt x="22" y="5"/>
                    </a:lnTo>
                    <a:lnTo>
                      <a:pt x="22" y="6"/>
                    </a:lnTo>
                    <a:lnTo>
                      <a:pt x="22" y="5"/>
                    </a:lnTo>
                    <a:lnTo>
                      <a:pt x="22" y="5"/>
                    </a:lnTo>
                    <a:lnTo>
                      <a:pt x="22" y="6"/>
                    </a:lnTo>
                    <a:lnTo>
                      <a:pt x="22" y="5"/>
                    </a:lnTo>
                    <a:lnTo>
                      <a:pt x="22" y="6"/>
                    </a:lnTo>
                    <a:lnTo>
                      <a:pt x="22" y="6"/>
                    </a:lnTo>
                    <a:lnTo>
                      <a:pt x="22" y="5"/>
                    </a:lnTo>
                    <a:lnTo>
                      <a:pt x="22" y="6"/>
                    </a:lnTo>
                    <a:lnTo>
                      <a:pt x="22" y="5"/>
                    </a:lnTo>
                    <a:lnTo>
                      <a:pt x="22" y="6"/>
                    </a:lnTo>
                    <a:lnTo>
                      <a:pt x="22" y="5"/>
                    </a:lnTo>
                    <a:lnTo>
                      <a:pt x="22" y="6"/>
                    </a:lnTo>
                    <a:lnTo>
                      <a:pt x="22" y="5"/>
                    </a:lnTo>
                    <a:lnTo>
                      <a:pt x="22" y="6"/>
                    </a:lnTo>
                    <a:lnTo>
                      <a:pt x="22" y="5"/>
                    </a:lnTo>
                    <a:lnTo>
                      <a:pt x="22" y="6"/>
                    </a:lnTo>
                    <a:lnTo>
                      <a:pt x="22" y="5"/>
                    </a:lnTo>
                    <a:lnTo>
                      <a:pt x="22" y="6"/>
                    </a:lnTo>
                    <a:lnTo>
                      <a:pt x="22" y="6"/>
                    </a:lnTo>
                    <a:lnTo>
                      <a:pt x="22" y="5"/>
                    </a:lnTo>
                    <a:lnTo>
                      <a:pt x="22" y="6"/>
                    </a:lnTo>
                    <a:lnTo>
                      <a:pt x="23" y="6"/>
                    </a:lnTo>
                    <a:lnTo>
                      <a:pt x="23" y="5"/>
                    </a:lnTo>
                    <a:lnTo>
                      <a:pt x="23" y="5"/>
                    </a:lnTo>
                    <a:lnTo>
                      <a:pt x="23" y="6"/>
                    </a:lnTo>
                    <a:lnTo>
                      <a:pt x="23" y="5"/>
                    </a:lnTo>
                    <a:lnTo>
                      <a:pt x="23" y="6"/>
                    </a:lnTo>
                    <a:lnTo>
                      <a:pt x="23" y="6"/>
                    </a:lnTo>
                    <a:lnTo>
                      <a:pt x="23" y="5"/>
                    </a:lnTo>
                    <a:lnTo>
                      <a:pt x="23" y="6"/>
                    </a:lnTo>
                    <a:lnTo>
                      <a:pt x="23" y="5"/>
                    </a:lnTo>
                    <a:lnTo>
                      <a:pt x="23" y="5"/>
                    </a:lnTo>
                    <a:lnTo>
                      <a:pt x="23" y="6"/>
                    </a:lnTo>
                    <a:lnTo>
                      <a:pt x="23" y="5"/>
                    </a:lnTo>
                    <a:lnTo>
                      <a:pt x="24" y="5"/>
                    </a:lnTo>
                    <a:lnTo>
                      <a:pt x="24" y="4"/>
                    </a:lnTo>
                    <a:lnTo>
                      <a:pt x="24" y="5"/>
                    </a:lnTo>
                    <a:lnTo>
                      <a:pt x="24" y="5"/>
                    </a:lnTo>
                    <a:lnTo>
                      <a:pt x="24" y="6"/>
                    </a:lnTo>
                    <a:lnTo>
                      <a:pt x="24" y="5"/>
                    </a:lnTo>
                    <a:lnTo>
                      <a:pt x="25" y="5"/>
                    </a:lnTo>
                    <a:lnTo>
                      <a:pt x="25" y="4"/>
                    </a:lnTo>
                    <a:lnTo>
                      <a:pt x="25" y="4"/>
                    </a:lnTo>
                    <a:lnTo>
                      <a:pt x="25" y="5"/>
                    </a:lnTo>
                    <a:lnTo>
                      <a:pt x="25" y="4"/>
                    </a:lnTo>
                    <a:lnTo>
                      <a:pt x="25" y="4"/>
                    </a:lnTo>
                    <a:lnTo>
                      <a:pt x="25" y="3"/>
                    </a:lnTo>
                    <a:lnTo>
                      <a:pt x="26" y="3"/>
                    </a:lnTo>
                    <a:lnTo>
                      <a:pt x="26" y="4"/>
                    </a:lnTo>
                    <a:lnTo>
                      <a:pt x="26" y="3"/>
                    </a:lnTo>
                    <a:lnTo>
                      <a:pt x="26" y="4"/>
                    </a:lnTo>
                    <a:lnTo>
                      <a:pt x="26" y="3"/>
                    </a:lnTo>
                    <a:lnTo>
                      <a:pt x="26" y="4"/>
                    </a:lnTo>
                    <a:lnTo>
                      <a:pt x="26" y="3"/>
                    </a:lnTo>
                    <a:lnTo>
                      <a:pt x="26" y="3"/>
                    </a:lnTo>
                    <a:lnTo>
                      <a:pt x="26" y="3"/>
                    </a:lnTo>
                    <a:lnTo>
                      <a:pt x="26" y="3"/>
                    </a:lnTo>
                    <a:lnTo>
                      <a:pt x="26" y="3"/>
                    </a:lnTo>
                    <a:lnTo>
                      <a:pt x="26" y="3"/>
                    </a:lnTo>
                    <a:lnTo>
                      <a:pt x="26" y="4"/>
                    </a:lnTo>
                    <a:lnTo>
                      <a:pt x="26" y="3"/>
                    </a:lnTo>
                    <a:lnTo>
                      <a:pt x="27" y="3"/>
                    </a:lnTo>
                    <a:lnTo>
                      <a:pt x="27" y="4"/>
                    </a:lnTo>
                    <a:lnTo>
                      <a:pt x="27" y="3"/>
                    </a:lnTo>
                    <a:lnTo>
                      <a:pt x="27" y="3"/>
                    </a:lnTo>
                    <a:lnTo>
                      <a:pt x="27" y="4"/>
                    </a:lnTo>
                    <a:lnTo>
                      <a:pt x="27" y="3"/>
                    </a:lnTo>
                    <a:lnTo>
                      <a:pt x="27" y="3"/>
                    </a:lnTo>
                    <a:lnTo>
                      <a:pt x="27" y="4"/>
                    </a:lnTo>
                    <a:lnTo>
                      <a:pt x="27" y="3"/>
                    </a:lnTo>
                    <a:lnTo>
                      <a:pt x="28" y="4"/>
                    </a:lnTo>
                    <a:lnTo>
                      <a:pt x="28" y="3"/>
                    </a:lnTo>
                    <a:lnTo>
                      <a:pt x="28" y="4"/>
                    </a:lnTo>
                    <a:lnTo>
                      <a:pt x="28" y="3"/>
                    </a:lnTo>
                    <a:lnTo>
                      <a:pt x="28" y="3"/>
                    </a:lnTo>
                    <a:lnTo>
                      <a:pt x="28" y="4"/>
                    </a:lnTo>
                    <a:lnTo>
                      <a:pt x="28" y="3"/>
                    </a:lnTo>
                    <a:lnTo>
                      <a:pt x="28" y="4"/>
                    </a:lnTo>
                    <a:lnTo>
                      <a:pt x="28" y="3"/>
                    </a:lnTo>
                    <a:lnTo>
                      <a:pt x="29" y="3"/>
                    </a:lnTo>
                    <a:lnTo>
                      <a:pt x="29" y="4"/>
                    </a:lnTo>
                    <a:lnTo>
                      <a:pt x="29" y="3"/>
                    </a:lnTo>
                    <a:lnTo>
                      <a:pt x="29" y="3"/>
                    </a:lnTo>
                    <a:lnTo>
                      <a:pt x="29" y="4"/>
                    </a:lnTo>
                    <a:lnTo>
                      <a:pt x="29" y="3"/>
                    </a:lnTo>
                    <a:lnTo>
                      <a:pt x="29" y="3"/>
                    </a:lnTo>
                    <a:lnTo>
                      <a:pt x="29" y="4"/>
                    </a:lnTo>
                    <a:lnTo>
                      <a:pt x="29" y="3"/>
                    </a:lnTo>
                    <a:lnTo>
                      <a:pt x="29" y="3"/>
                    </a:lnTo>
                    <a:lnTo>
                      <a:pt x="29" y="4"/>
                    </a:lnTo>
                    <a:lnTo>
                      <a:pt x="29" y="3"/>
                    </a:lnTo>
                    <a:lnTo>
                      <a:pt x="29" y="4"/>
                    </a:lnTo>
                    <a:lnTo>
                      <a:pt x="29" y="3"/>
                    </a:lnTo>
                    <a:lnTo>
                      <a:pt x="30" y="4"/>
                    </a:lnTo>
                    <a:lnTo>
                      <a:pt x="30" y="3"/>
                    </a:lnTo>
                    <a:lnTo>
                      <a:pt x="30" y="3"/>
                    </a:lnTo>
                    <a:lnTo>
                      <a:pt x="30" y="3"/>
                    </a:lnTo>
                    <a:lnTo>
                      <a:pt x="30" y="3"/>
                    </a:lnTo>
                    <a:lnTo>
                      <a:pt x="30" y="3"/>
                    </a:lnTo>
                    <a:lnTo>
                      <a:pt x="30" y="3"/>
                    </a:lnTo>
                    <a:lnTo>
                      <a:pt x="30" y="3"/>
                    </a:lnTo>
                    <a:lnTo>
                      <a:pt x="30" y="3"/>
                    </a:lnTo>
                    <a:lnTo>
                      <a:pt x="30" y="3"/>
                    </a:lnTo>
                    <a:lnTo>
                      <a:pt x="30" y="3"/>
                    </a:lnTo>
                    <a:lnTo>
                      <a:pt x="30" y="3"/>
                    </a:lnTo>
                    <a:lnTo>
                      <a:pt x="30" y="3"/>
                    </a:lnTo>
                    <a:lnTo>
                      <a:pt x="30" y="3"/>
                    </a:lnTo>
                    <a:lnTo>
                      <a:pt x="30" y="3"/>
                    </a:lnTo>
                    <a:lnTo>
                      <a:pt x="30" y="3"/>
                    </a:lnTo>
                    <a:lnTo>
                      <a:pt x="30"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1" y="3"/>
                    </a:lnTo>
                    <a:lnTo>
                      <a:pt x="32" y="3"/>
                    </a:lnTo>
                    <a:lnTo>
                      <a:pt x="32" y="4"/>
                    </a:lnTo>
                    <a:lnTo>
                      <a:pt x="32" y="3"/>
                    </a:lnTo>
                    <a:lnTo>
                      <a:pt x="32" y="3"/>
                    </a:lnTo>
                    <a:lnTo>
                      <a:pt x="32" y="4"/>
                    </a:lnTo>
                    <a:lnTo>
                      <a:pt x="32" y="3"/>
                    </a:lnTo>
                    <a:lnTo>
                      <a:pt x="32" y="4"/>
                    </a:lnTo>
                    <a:lnTo>
                      <a:pt x="32" y="3"/>
                    </a:lnTo>
                    <a:lnTo>
                      <a:pt x="32" y="4"/>
                    </a:lnTo>
                    <a:lnTo>
                      <a:pt x="32" y="3"/>
                    </a:lnTo>
                    <a:lnTo>
                      <a:pt x="32" y="4"/>
                    </a:lnTo>
                    <a:lnTo>
                      <a:pt x="32" y="4"/>
                    </a:lnTo>
                    <a:lnTo>
                      <a:pt x="32" y="3"/>
                    </a:lnTo>
                    <a:lnTo>
                      <a:pt x="32" y="4"/>
                    </a:lnTo>
                    <a:lnTo>
                      <a:pt x="32" y="3"/>
                    </a:lnTo>
                    <a:lnTo>
                      <a:pt x="33" y="4"/>
                    </a:lnTo>
                    <a:lnTo>
                      <a:pt x="33" y="4"/>
                    </a:lnTo>
                    <a:lnTo>
                      <a:pt x="33" y="3"/>
                    </a:lnTo>
                    <a:lnTo>
                      <a:pt x="33" y="4"/>
                    </a:lnTo>
                    <a:lnTo>
                      <a:pt x="33" y="3"/>
                    </a:lnTo>
                    <a:lnTo>
                      <a:pt x="33" y="4"/>
                    </a:lnTo>
                    <a:lnTo>
                      <a:pt x="33" y="3"/>
                    </a:lnTo>
                    <a:lnTo>
                      <a:pt x="33" y="4"/>
                    </a:lnTo>
                    <a:lnTo>
                      <a:pt x="33" y="3"/>
                    </a:lnTo>
                    <a:lnTo>
                      <a:pt x="33" y="3"/>
                    </a:lnTo>
                    <a:lnTo>
                      <a:pt x="33" y="4"/>
                    </a:lnTo>
                    <a:lnTo>
                      <a:pt x="33" y="3"/>
                    </a:lnTo>
                    <a:lnTo>
                      <a:pt x="33" y="3"/>
                    </a:lnTo>
                    <a:lnTo>
                      <a:pt x="33" y="4"/>
                    </a:lnTo>
                    <a:lnTo>
                      <a:pt x="33" y="3"/>
                    </a:lnTo>
                    <a:lnTo>
                      <a:pt x="33" y="3"/>
                    </a:lnTo>
                    <a:lnTo>
                      <a:pt x="33" y="4"/>
                    </a:lnTo>
                    <a:lnTo>
                      <a:pt x="33" y="3"/>
                    </a:lnTo>
                    <a:lnTo>
                      <a:pt x="33" y="4"/>
                    </a:lnTo>
                    <a:lnTo>
                      <a:pt x="33" y="3"/>
                    </a:lnTo>
                    <a:lnTo>
                      <a:pt x="33" y="4"/>
                    </a:lnTo>
                    <a:lnTo>
                      <a:pt x="33" y="3"/>
                    </a:lnTo>
                    <a:lnTo>
                      <a:pt x="34" y="4"/>
                    </a:lnTo>
                    <a:lnTo>
                      <a:pt x="34" y="3"/>
                    </a:lnTo>
                    <a:lnTo>
                      <a:pt x="34" y="4"/>
                    </a:lnTo>
                    <a:lnTo>
                      <a:pt x="34" y="3"/>
                    </a:lnTo>
                    <a:lnTo>
                      <a:pt x="34" y="3"/>
                    </a:lnTo>
                    <a:lnTo>
                      <a:pt x="34" y="4"/>
                    </a:lnTo>
                    <a:lnTo>
                      <a:pt x="34" y="3"/>
                    </a:lnTo>
                    <a:lnTo>
                      <a:pt x="34" y="3"/>
                    </a:lnTo>
                    <a:lnTo>
                      <a:pt x="34" y="3"/>
                    </a:lnTo>
                    <a:lnTo>
                      <a:pt x="34" y="4"/>
                    </a:lnTo>
                    <a:lnTo>
                      <a:pt x="34" y="3"/>
                    </a:lnTo>
                    <a:lnTo>
                      <a:pt x="34" y="4"/>
                    </a:lnTo>
                    <a:lnTo>
                      <a:pt x="34" y="4"/>
                    </a:lnTo>
                    <a:lnTo>
                      <a:pt x="34" y="3"/>
                    </a:lnTo>
                    <a:lnTo>
                      <a:pt x="34" y="4"/>
                    </a:lnTo>
                    <a:lnTo>
                      <a:pt x="34" y="4"/>
                    </a:lnTo>
                    <a:lnTo>
                      <a:pt x="34" y="3"/>
                    </a:lnTo>
                    <a:lnTo>
                      <a:pt x="34" y="4"/>
                    </a:lnTo>
                    <a:lnTo>
                      <a:pt x="34" y="3"/>
                    </a:lnTo>
                    <a:lnTo>
                      <a:pt x="35" y="3"/>
                    </a:lnTo>
                    <a:lnTo>
                      <a:pt x="35" y="3"/>
                    </a:lnTo>
                    <a:lnTo>
                      <a:pt x="35" y="3"/>
                    </a:lnTo>
                    <a:lnTo>
                      <a:pt x="35" y="3"/>
                    </a:lnTo>
                    <a:lnTo>
                      <a:pt x="35" y="3"/>
                    </a:lnTo>
                    <a:lnTo>
                      <a:pt x="35" y="3"/>
                    </a:lnTo>
                    <a:lnTo>
                      <a:pt x="35" y="3"/>
                    </a:lnTo>
                    <a:lnTo>
                      <a:pt x="35" y="3"/>
                    </a:lnTo>
                    <a:lnTo>
                      <a:pt x="35" y="3"/>
                    </a:lnTo>
                    <a:lnTo>
                      <a:pt x="35" y="3"/>
                    </a:lnTo>
                    <a:lnTo>
                      <a:pt x="35" y="3"/>
                    </a:lnTo>
                    <a:lnTo>
                      <a:pt x="35" y="3"/>
                    </a:lnTo>
                    <a:lnTo>
                      <a:pt x="36" y="3"/>
                    </a:lnTo>
                    <a:lnTo>
                      <a:pt x="36" y="2"/>
                    </a:lnTo>
                    <a:lnTo>
                      <a:pt x="36" y="3"/>
                    </a:lnTo>
                    <a:lnTo>
                      <a:pt x="36" y="2"/>
                    </a:lnTo>
                    <a:lnTo>
                      <a:pt x="36" y="2"/>
                    </a:lnTo>
                    <a:lnTo>
                      <a:pt x="36" y="3"/>
                    </a:lnTo>
                    <a:lnTo>
                      <a:pt x="36" y="3"/>
                    </a:lnTo>
                    <a:lnTo>
                      <a:pt x="36" y="2"/>
                    </a:lnTo>
                    <a:lnTo>
                      <a:pt x="36" y="3"/>
                    </a:lnTo>
                    <a:lnTo>
                      <a:pt x="36" y="2"/>
                    </a:lnTo>
                    <a:lnTo>
                      <a:pt x="37" y="2"/>
                    </a:lnTo>
                    <a:lnTo>
                      <a:pt x="37" y="3"/>
                    </a:lnTo>
                    <a:lnTo>
                      <a:pt x="37" y="2"/>
                    </a:lnTo>
                    <a:lnTo>
                      <a:pt x="37" y="2"/>
                    </a:lnTo>
                    <a:lnTo>
                      <a:pt x="37" y="3"/>
                    </a:lnTo>
                    <a:lnTo>
                      <a:pt x="37" y="2"/>
                    </a:lnTo>
                    <a:lnTo>
                      <a:pt x="38" y="2"/>
                    </a:lnTo>
                    <a:lnTo>
                      <a:pt x="38" y="1"/>
                    </a:lnTo>
                    <a:lnTo>
                      <a:pt x="38" y="2"/>
                    </a:lnTo>
                    <a:lnTo>
                      <a:pt x="38" y="2"/>
                    </a:lnTo>
                    <a:lnTo>
                      <a:pt x="38" y="1"/>
                    </a:lnTo>
                    <a:lnTo>
                      <a:pt x="38" y="2"/>
                    </a:lnTo>
                    <a:lnTo>
                      <a:pt x="38" y="1"/>
                    </a:lnTo>
                    <a:lnTo>
                      <a:pt x="38" y="1"/>
                    </a:lnTo>
                    <a:lnTo>
                      <a:pt x="38" y="2"/>
                    </a:lnTo>
                    <a:lnTo>
                      <a:pt x="38" y="1"/>
                    </a:lnTo>
                    <a:lnTo>
                      <a:pt x="38" y="1"/>
                    </a:lnTo>
                    <a:lnTo>
                      <a:pt x="38" y="2"/>
                    </a:lnTo>
                    <a:lnTo>
                      <a:pt x="38" y="1"/>
                    </a:lnTo>
                    <a:lnTo>
                      <a:pt x="39" y="1"/>
                    </a:lnTo>
                    <a:lnTo>
                      <a:pt x="39" y="2"/>
                    </a:lnTo>
                    <a:lnTo>
                      <a:pt x="39" y="1"/>
                    </a:lnTo>
                    <a:lnTo>
                      <a:pt x="39" y="1"/>
                    </a:lnTo>
                    <a:lnTo>
                      <a:pt x="39" y="2"/>
                    </a:lnTo>
                    <a:lnTo>
                      <a:pt x="39" y="1"/>
                    </a:lnTo>
                    <a:lnTo>
                      <a:pt x="39" y="1"/>
                    </a:lnTo>
                    <a:lnTo>
                      <a:pt x="39" y="2"/>
                    </a:lnTo>
                    <a:lnTo>
                      <a:pt x="39" y="2"/>
                    </a:lnTo>
                    <a:lnTo>
                      <a:pt x="39" y="1"/>
                    </a:lnTo>
                    <a:lnTo>
                      <a:pt x="39" y="2"/>
                    </a:lnTo>
                    <a:lnTo>
                      <a:pt x="39" y="1"/>
                    </a:lnTo>
                    <a:lnTo>
                      <a:pt x="39" y="2"/>
                    </a:lnTo>
                    <a:lnTo>
                      <a:pt x="39" y="1"/>
                    </a:lnTo>
                    <a:lnTo>
                      <a:pt x="39" y="2"/>
                    </a:lnTo>
                    <a:lnTo>
                      <a:pt x="39" y="1"/>
                    </a:lnTo>
                    <a:lnTo>
                      <a:pt x="39" y="2"/>
                    </a:lnTo>
                    <a:lnTo>
                      <a:pt x="39" y="1"/>
                    </a:lnTo>
                    <a:lnTo>
                      <a:pt x="39" y="2"/>
                    </a:lnTo>
                    <a:lnTo>
                      <a:pt x="40" y="1"/>
                    </a:lnTo>
                    <a:lnTo>
                      <a:pt x="40" y="2"/>
                    </a:lnTo>
                    <a:lnTo>
                      <a:pt x="40" y="1"/>
                    </a:lnTo>
                    <a:lnTo>
                      <a:pt x="40" y="2"/>
                    </a:lnTo>
                    <a:lnTo>
                      <a:pt x="40" y="1"/>
                    </a:lnTo>
                    <a:lnTo>
                      <a:pt x="40" y="2"/>
                    </a:lnTo>
                    <a:lnTo>
                      <a:pt x="40" y="2"/>
                    </a:lnTo>
                    <a:lnTo>
                      <a:pt x="40" y="1"/>
                    </a:lnTo>
                    <a:lnTo>
                      <a:pt x="40" y="2"/>
                    </a:lnTo>
                    <a:lnTo>
                      <a:pt x="40" y="1"/>
                    </a:lnTo>
                    <a:lnTo>
                      <a:pt x="40" y="2"/>
                    </a:lnTo>
                    <a:lnTo>
                      <a:pt x="40" y="1"/>
                    </a:lnTo>
                    <a:lnTo>
                      <a:pt x="40" y="1"/>
                    </a:lnTo>
                    <a:lnTo>
                      <a:pt x="40" y="2"/>
                    </a:lnTo>
                    <a:lnTo>
                      <a:pt x="40" y="1"/>
                    </a:lnTo>
                    <a:lnTo>
                      <a:pt x="40" y="2"/>
                    </a:lnTo>
                    <a:lnTo>
                      <a:pt x="40" y="1"/>
                    </a:lnTo>
                    <a:lnTo>
                      <a:pt x="41" y="1"/>
                    </a:lnTo>
                    <a:lnTo>
                      <a:pt x="41" y="1"/>
                    </a:lnTo>
                    <a:lnTo>
                      <a:pt x="41" y="1"/>
                    </a:lnTo>
                    <a:lnTo>
                      <a:pt x="41" y="1"/>
                    </a:lnTo>
                    <a:lnTo>
                      <a:pt x="41" y="1"/>
                    </a:lnTo>
                    <a:lnTo>
                      <a:pt x="41" y="1"/>
                    </a:lnTo>
                    <a:lnTo>
                      <a:pt x="41" y="1"/>
                    </a:lnTo>
                    <a:lnTo>
                      <a:pt x="41" y="1"/>
                    </a:lnTo>
                    <a:lnTo>
                      <a:pt x="41" y="1"/>
                    </a:lnTo>
                    <a:lnTo>
                      <a:pt x="41" y="1"/>
                    </a:lnTo>
                    <a:lnTo>
                      <a:pt x="41" y="1"/>
                    </a:lnTo>
                    <a:lnTo>
                      <a:pt x="41" y="1"/>
                    </a:lnTo>
                    <a:lnTo>
                      <a:pt x="41" y="1"/>
                    </a:lnTo>
                    <a:lnTo>
                      <a:pt x="41" y="1"/>
                    </a:lnTo>
                    <a:lnTo>
                      <a:pt x="41" y="1"/>
                    </a:lnTo>
                    <a:lnTo>
                      <a:pt x="41" y="1"/>
                    </a:lnTo>
                    <a:lnTo>
                      <a:pt x="42" y="1"/>
                    </a:lnTo>
                    <a:lnTo>
                      <a:pt x="42" y="1"/>
                    </a:lnTo>
                    <a:lnTo>
                      <a:pt x="42" y="1"/>
                    </a:lnTo>
                    <a:lnTo>
                      <a:pt x="42" y="1"/>
                    </a:lnTo>
                    <a:lnTo>
                      <a:pt x="42" y="1"/>
                    </a:lnTo>
                    <a:lnTo>
                      <a:pt x="42" y="1"/>
                    </a:lnTo>
                    <a:lnTo>
                      <a:pt x="42" y="1"/>
                    </a:lnTo>
                    <a:lnTo>
                      <a:pt x="42" y="1"/>
                    </a:lnTo>
                    <a:lnTo>
                      <a:pt x="42" y="3"/>
                    </a:lnTo>
                    <a:lnTo>
                      <a:pt x="42" y="1"/>
                    </a:lnTo>
                    <a:lnTo>
                      <a:pt x="42" y="1"/>
                    </a:lnTo>
                    <a:lnTo>
                      <a:pt x="42" y="1"/>
                    </a:lnTo>
                    <a:lnTo>
                      <a:pt x="42" y="1"/>
                    </a:lnTo>
                    <a:lnTo>
                      <a:pt x="42" y="1"/>
                    </a:lnTo>
                    <a:lnTo>
                      <a:pt x="42" y="1"/>
                    </a:lnTo>
                    <a:lnTo>
                      <a:pt x="42" y="1"/>
                    </a:lnTo>
                    <a:lnTo>
                      <a:pt x="42" y="1"/>
                    </a:lnTo>
                    <a:lnTo>
                      <a:pt x="42" y="1"/>
                    </a:lnTo>
                    <a:lnTo>
                      <a:pt x="42" y="1"/>
                    </a:lnTo>
                    <a:lnTo>
                      <a:pt x="42" y="1"/>
                    </a:lnTo>
                    <a:lnTo>
                      <a:pt x="42" y="1"/>
                    </a:lnTo>
                    <a:lnTo>
                      <a:pt x="42" y="1"/>
                    </a:lnTo>
                    <a:lnTo>
                      <a:pt x="42" y="1"/>
                    </a:lnTo>
                    <a:lnTo>
                      <a:pt x="42" y="1"/>
                    </a:lnTo>
                    <a:lnTo>
                      <a:pt x="43" y="1"/>
                    </a:lnTo>
                    <a:lnTo>
                      <a:pt x="43" y="1"/>
                    </a:lnTo>
                    <a:lnTo>
                      <a:pt x="43" y="1"/>
                    </a:lnTo>
                    <a:lnTo>
                      <a:pt x="43" y="1"/>
                    </a:lnTo>
                    <a:lnTo>
                      <a:pt x="43" y="1"/>
                    </a:lnTo>
                    <a:lnTo>
                      <a:pt x="44" y="1"/>
                    </a:lnTo>
                    <a:lnTo>
                      <a:pt x="44" y="0"/>
                    </a:lnTo>
                    <a:lnTo>
                      <a:pt x="44" y="1"/>
                    </a:lnTo>
                    <a:lnTo>
                      <a:pt x="44" y="1"/>
                    </a:lnTo>
                    <a:lnTo>
                      <a:pt x="44" y="0"/>
                    </a:lnTo>
                    <a:lnTo>
                      <a:pt x="44" y="1"/>
                    </a:lnTo>
                    <a:lnTo>
                      <a:pt x="44" y="0"/>
                    </a:lnTo>
                    <a:lnTo>
                      <a:pt x="44" y="1"/>
                    </a:lnTo>
                    <a:lnTo>
                      <a:pt x="44" y="0"/>
                    </a:lnTo>
                    <a:lnTo>
                      <a:pt x="44" y="1"/>
                    </a:lnTo>
                    <a:lnTo>
                      <a:pt x="44" y="0"/>
                    </a:lnTo>
                    <a:lnTo>
                      <a:pt x="44" y="1"/>
                    </a:lnTo>
                    <a:lnTo>
                      <a:pt x="44" y="1"/>
                    </a:lnTo>
                    <a:lnTo>
                      <a:pt x="44" y="0"/>
                    </a:lnTo>
                    <a:lnTo>
                      <a:pt x="44" y="1"/>
                    </a:lnTo>
                    <a:lnTo>
                      <a:pt x="45" y="1"/>
                    </a:lnTo>
                    <a:lnTo>
                      <a:pt x="45" y="0"/>
                    </a:lnTo>
                    <a:lnTo>
                      <a:pt x="45" y="1"/>
                    </a:lnTo>
                    <a:lnTo>
                      <a:pt x="45" y="1"/>
                    </a:lnTo>
                    <a:lnTo>
                      <a:pt x="45" y="0"/>
                    </a:lnTo>
                    <a:lnTo>
                      <a:pt x="45" y="1"/>
                    </a:lnTo>
                  </a:path>
                </a:pathLst>
              </a:custGeom>
              <a:noFill/>
              <a:ln w="0">
                <a:solidFill>
                  <a:srgbClr val="FFFF66"/>
                </a:solidFill>
                <a:prstDash val="solid"/>
                <a:round/>
                <a:headEnd/>
                <a:tailEnd/>
              </a:ln>
            </p:spPr>
            <p:txBody>
              <a:bodyPr/>
              <a:lstStyle/>
              <a:p>
                <a:endParaRPr lang="en-GB"/>
              </a:p>
            </p:txBody>
          </p:sp>
          <p:sp>
            <p:nvSpPr>
              <p:cNvPr id="214077" name="Freeform 61"/>
              <p:cNvSpPr>
                <a:spLocks/>
              </p:cNvSpPr>
              <p:nvPr/>
            </p:nvSpPr>
            <p:spPr bwMode="auto">
              <a:xfrm>
                <a:off x="-475" y="1873"/>
                <a:ext cx="343" cy="623"/>
              </a:xfrm>
              <a:custGeom>
                <a:avLst/>
                <a:gdLst/>
                <a:ahLst/>
                <a:cxnLst>
                  <a:cxn ang="0">
                    <a:pos x="1" y="5"/>
                  </a:cxn>
                  <a:cxn ang="0">
                    <a:pos x="1" y="6"/>
                  </a:cxn>
                  <a:cxn ang="0">
                    <a:pos x="2" y="4"/>
                  </a:cxn>
                  <a:cxn ang="0">
                    <a:pos x="3" y="3"/>
                  </a:cxn>
                  <a:cxn ang="0">
                    <a:pos x="3" y="3"/>
                  </a:cxn>
                  <a:cxn ang="0">
                    <a:pos x="4" y="3"/>
                  </a:cxn>
                  <a:cxn ang="0">
                    <a:pos x="5" y="2"/>
                  </a:cxn>
                  <a:cxn ang="0">
                    <a:pos x="5" y="1"/>
                  </a:cxn>
                  <a:cxn ang="0">
                    <a:pos x="6" y="1"/>
                  </a:cxn>
                  <a:cxn ang="0">
                    <a:pos x="7" y="1"/>
                  </a:cxn>
                  <a:cxn ang="0">
                    <a:pos x="8" y="0"/>
                  </a:cxn>
                  <a:cxn ang="0">
                    <a:pos x="10" y="33"/>
                  </a:cxn>
                  <a:cxn ang="0">
                    <a:pos x="11" y="43"/>
                  </a:cxn>
                  <a:cxn ang="0">
                    <a:pos x="12" y="53"/>
                  </a:cxn>
                  <a:cxn ang="0">
                    <a:pos x="12" y="56"/>
                  </a:cxn>
                  <a:cxn ang="0">
                    <a:pos x="13" y="59"/>
                  </a:cxn>
                  <a:cxn ang="0">
                    <a:pos x="13" y="61"/>
                  </a:cxn>
                  <a:cxn ang="0">
                    <a:pos x="14" y="63"/>
                  </a:cxn>
                  <a:cxn ang="0">
                    <a:pos x="15" y="63"/>
                  </a:cxn>
                  <a:cxn ang="0">
                    <a:pos x="15" y="64"/>
                  </a:cxn>
                  <a:cxn ang="0">
                    <a:pos x="16" y="66"/>
                  </a:cxn>
                  <a:cxn ang="0">
                    <a:pos x="16" y="66"/>
                  </a:cxn>
                  <a:cxn ang="0">
                    <a:pos x="17" y="65"/>
                  </a:cxn>
                  <a:cxn ang="0">
                    <a:pos x="18" y="66"/>
                  </a:cxn>
                  <a:cxn ang="0">
                    <a:pos x="19" y="67"/>
                  </a:cxn>
                  <a:cxn ang="0">
                    <a:pos x="19" y="66"/>
                  </a:cxn>
                  <a:cxn ang="0">
                    <a:pos x="20" y="66"/>
                  </a:cxn>
                  <a:cxn ang="0">
                    <a:pos x="21" y="67"/>
                  </a:cxn>
                  <a:cxn ang="0">
                    <a:pos x="22" y="67"/>
                  </a:cxn>
                  <a:cxn ang="0">
                    <a:pos x="22" y="66"/>
                  </a:cxn>
                  <a:cxn ang="0">
                    <a:pos x="23" y="66"/>
                  </a:cxn>
                  <a:cxn ang="0">
                    <a:pos x="23" y="67"/>
                  </a:cxn>
                  <a:cxn ang="0">
                    <a:pos x="24" y="67"/>
                  </a:cxn>
                  <a:cxn ang="0">
                    <a:pos x="24" y="67"/>
                  </a:cxn>
                  <a:cxn ang="0">
                    <a:pos x="24" y="67"/>
                  </a:cxn>
                  <a:cxn ang="0">
                    <a:pos x="25" y="67"/>
                  </a:cxn>
                  <a:cxn ang="0">
                    <a:pos x="26" y="67"/>
                  </a:cxn>
                  <a:cxn ang="0">
                    <a:pos x="27" y="67"/>
                  </a:cxn>
                  <a:cxn ang="0">
                    <a:pos x="28" y="68"/>
                  </a:cxn>
                  <a:cxn ang="0">
                    <a:pos x="29" y="67"/>
                  </a:cxn>
                  <a:cxn ang="0">
                    <a:pos x="30" y="67"/>
                  </a:cxn>
                  <a:cxn ang="0">
                    <a:pos x="30" y="67"/>
                  </a:cxn>
                  <a:cxn ang="0">
                    <a:pos x="31" y="67"/>
                  </a:cxn>
                  <a:cxn ang="0">
                    <a:pos x="31" y="67"/>
                  </a:cxn>
                  <a:cxn ang="0">
                    <a:pos x="32" y="67"/>
                  </a:cxn>
                  <a:cxn ang="0">
                    <a:pos x="33" y="68"/>
                  </a:cxn>
                  <a:cxn ang="0">
                    <a:pos x="33" y="67"/>
                  </a:cxn>
                  <a:cxn ang="0">
                    <a:pos x="34" y="68"/>
                  </a:cxn>
                  <a:cxn ang="0">
                    <a:pos x="34" y="67"/>
                  </a:cxn>
                  <a:cxn ang="0">
                    <a:pos x="35" y="67"/>
                  </a:cxn>
                  <a:cxn ang="0">
                    <a:pos x="36" y="69"/>
                  </a:cxn>
                  <a:cxn ang="0">
                    <a:pos x="36" y="68"/>
                  </a:cxn>
                  <a:cxn ang="0">
                    <a:pos x="37" y="68"/>
                  </a:cxn>
                  <a:cxn ang="0">
                    <a:pos x="37" y="69"/>
                  </a:cxn>
                  <a:cxn ang="0">
                    <a:pos x="38" y="69"/>
                  </a:cxn>
                  <a:cxn ang="0">
                    <a:pos x="39" y="68"/>
                  </a:cxn>
                  <a:cxn ang="0">
                    <a:pos x="40" y="67"/>
                  </a:cxn>
                  <a:cxn ang="0">
                    <a:pos x="40" y="67"/>
                  </a:cxn>
                  <a:cxn ang="0">
                    <a:pos x="41" y="67"/>
                  </a:cxn>
                  <a:cxn ang="0">
                    <a:pos x="41" y="67"/>
                  </a:cxn>
                  <a:cxn ang="0">
                    <a:pos x="42" y="67"/>
                  </a:cxn>
                  <a:cxn ang="0">
                    <a:pos x="42" y="67"/>
                  </a:cxn>
                </a:cxnLst>
                <a:rect l="0" t="0" r="r" b="b"/>
                <a:pathLst>
                  <a:path w="43" h="69">
                    <a:moveTo>
                      <a:pt x="0" y="6"/>
                    </a:moveTo>
                    <a:lnTo>
                      <a:pt x="0" y="6"/>
                    </a:lnTo>
                    <a:lnTo>
                      <a:pt x="0" y="5"/>
                    </a:lnTo>
                    <a:lnTo>
                      <a:pt x="0" y="6"/>
                    </a:lnTo>
                    <a:lnTo>
                      <a:pt x="0" y="5"/>
                    </a:lnTo>
                    <a:lnTo>
                      <a:pt x="1" y="5"/>
                    </a:lnTo>
                    <a:lnTo>
                      <a:pt x="1" y="4"/>
                    </a:lnTo>
                    <a:lnTo>
                      <a:pt x="1" y="5"/>
                    </a:lnTo>
                    <a:lnTo>
                      <a:pt x="1" y="5"/>
                    </a:lnTo>
                    <a:lnTo>
                      <a:pt x="1" y="4"/>
                    </a:lnTo>
                    <a:lnTo>
                      <a:pt x="1" y="5"/>
                    </a:lnTo>
                    <a:lnTo>
                      <a:pt x="1" y="5"/>
                    </a:lnTo>
                    <a:lnTo>
                      <a:pt x="1" y="4"/>
                    </a:lnTo>
                    <a:lnTo>
                      <a:pt x="1" y="5"/>
                    </a:lnTo>
                    <a:lnTo>
                      <a:pt x="1" y="5"/>
                    </a:lnTo>
                    <a:lnTo>
                      <a:pt x="1" y="6"/>
                    </a:lnTo>
                    <a:lnTo>
                      <a:pt x="1" y="5"/>
                    </a:lnTo>
                    <a:lnTo>
                      <a:pt x="1" y="6"/>
                    </a:lnTo>
                    <a:lnTo>
                      <a:pt x="1" y="5"/>
                    </a:lnTo>
                    <a:lnTo>
                      <a:pt x="1" y="5"/>
                    </a:lnTo>
                    <a:lnTo>
                      <a:pt x="1" y="6"/>
                    </a:lnTo>
                    <a:lnTo>
                      <a:pt x="1" y="5"/>
                    </a:lnTo>
                    <a:lnTo>
                      <a:pt x="2" y="5"/>
                    </a:lnTo>
                    <a:lnTo>
                      <a:pt x="2" y="6"/>
                    </a:lnTo>
                    <a:lnTo>
                      <a:pt x="2" y="5"/>
                    </a:lnTo>
                    <a:lnTo>
                      <a:pt x="2" y="5"/>
                    </a:lnTo>
                    <a:lnTo>
                      <a:pt x="2" y="4"/>
                    </a:lnTo>
                    <a:lnTo>
                      <a:pt x="2" y="5"/>
                    </a:lnTo>
                    <a:lnTo>
                      <a:pt x="2" y="4"/>
                    </a:lnTo>
                    <a:lnTo>
                      <a:pt x="2" y="5"/>
                    </a:lnTo>
                    <a:lnTo>
                      <a:pt x="2" y="4"/>
                    </a:lnTo>
                    <a:lnTo>
                      <a:pt x="3" y="5"/>
                    </a:lnTo>
                    <a:lnTo>
                      <a:pt x="3" y="4"/>
                    </a:lnTo>
                    <a:lnTo>
                      <a:pt x="3" y="5"/>
                    </a:lnTo>
                    <a:lnTo>
                      <a:pt x="3" y="3"/>
                    </a:lnTo>
                    <a:lnTo>
                      <a:pt x="3" y="3"/>
                    </a:lnTo>
                    <a:lnTo>
                      <a:pt x="3" y="3"/>
                    </a:lnTo>
                    <a:lnTo>
                      <a:pt x="3" y="3"/>
                    </a:lnTo>
                    <a:lnTo>
                      <a:pt x="3" y="3"/>
                    </a:lnTo>
                    <a:lnTo>
                      <a:pt x="3" y="3"/>
                    </a:lnTo>
                    <a:lnTo>
                      <a:pt x="3" y="2"/>
                    </a:lnTo>
                    <a:lnTo>
                      <a:pt x="3" y="3"/>
                    </a:lnTo>
                    <a:lnTo>
                      <a:pt x="3" y="3"/>
                    </a:lnTo>
                    <a:lnTo>
                      <a:pt x="3" y="2"/>
                    </a:lnTo>
                    <a:lnTo>
                      <a:pt x="3" y="3"/>
                    </a:lnTo>
                    <a:lnTo>
                      <a:pt x="4" y="3"/>
                    </a:lnTo>
                    <a:lnTo>
                      <a:pt x="4" y="2"/>
                    </a:lnTo>
                    <a:lnTo>
                      <a:pt x="4" y="3"/>
                    </a:lnTo>
                    <a:lnTo>
                      <a:pt x="4" y="3"/>
                    </a:lnTo>
                    <a:lnTo>
                      <a:pt x="4" y="2"/>
                    </a:lnTo>
                    <a:lnTo>
                      <a:pt x="4" y="3"/>
                    </a:lnTo>
                    <a:lnTo>
                      <a:pt x="4" y="2"/>
                    </a:lnTo>
                    <a:lnTo>
                      <a:pt x="4" y="3"/>
                    </a:lnTo>
                    <a:lnTo>
                      <a:pt x="4" y="3"/>
                    </a:lnTo>
                    <a:moveTo>
                      <a:pt x="4" y="3"/>
                    </a:moveTo>
                    <a:lnTo>
                      <a:pt x="4" y="2"/>
                    </a:lnTo>
                    <a:lnTo>
                      <a:pt x="4" y="3"/>
                    </a:lnTo>
                    <a:lnTo>
                      <a:pt x="4" y="2"/>
                    </a:lnTo>
                    <a:lnTo>
                      <a:pt x="4" y="2"/>
                    </a:lnTo>
                    <a:lnTo>
                      <a:pt x="4" y="2"/>
                    </a:lnTo>
                    <a:lnTo>
                      <a:pt x="4" y="2"/>
                    </a:lnTo>
                    <a:lnTo>
                      <a:pt x="5" y="2"/>
                    </a:lnTo>
                    <a:moveTo>
                      <a:pt x="5" y="2"/>
                    </a:moveTo>
                    <a:lnTo>
                      <a:pt x="5" y="1"/>
                    </a:lnTo>
                    <a:lnTo>
                      <a:pt x="5" y="2"/>
                    </a:lnTo>
                    <a:moveTo>
                      <a:pt x="5" y="2"/>
                    </a:moveTo>
                    <a:lnTo>
                      <a:pt x="5" y="1"/>
                    </a:lnTo>
                    <a:lnTo>
                      <a:pt x="5" y="2"/>
                    </a:lnTo>
                    <a:moveTo>
                      <a:pt x="5" y="2"/>
                    </a:moveTo>
                    <a:lnTo>
                      <a:pt x="5" y="1"/>
                    </a:lnTo>
                    <a:lnTo>
                      <a:pt x="5" y="2"/>
                    </a:lnTo>
                    <a:lnTo>
                      <a:pt x="5" y="1"/>
                    </a:lnTo>
                    <a:lnTo>
                      <a:pt x="5" y="2"/>
                    </a:lnTo>
                    <a:moveTo>
                      <a:pt x="5" y="2"/>
                    </a:moveTo>
                    <a:lnTo>
                      <a:pt x="5" y="1"/>
                    </a:lnTo>
                    <a:lnTo>
                      <a:pt x="5" y="2"/>
                    </a:lnTo>
                    <a:lnTo>
                      <a:pt x="5" y="1"/>
                    </a:lnTo>
                    <a:lnTo>
                      <a:pt x="6" y="1"/>
                    </a:lnTo>
                    <a:lnTo>
                      <a:pt x="6" y="0"/>
                    </a:lnTo>
                    <a:lnTo>
                      <a:pt x="6" y="1"/>
                    </a:lnTo>
                    <a:lnTo>
                      <a:pt x="6" y="1"/>
                    </a:lnTo>
                    <a:lnTo>
                      <a:pt x="6" y="2"/>
                    </a:lnTo>
                    <a:lnTo>
                      <a:pt x="6" y="1"/>
                    </a:lnTo>
                    <a:lnTo>
                      <a:pt x="7" y="1"/>
                    </a:lnTo>
                    <a:lnTo>
                      <a:pt x="7" y="2"/>
                    </a:lnTo>
                    <a:lnTo>
                      <a:pt x="7" y="1"/>
                    </a:lnTo>
                    <a:lnTo>
                      <a:pt x="7" y="2"/>
                    </a:lnTo>
                    <a:lnTo>
                      <a:pt x="7" y="2"/>
                    </a:lnTo>
                    <a:lnTo>
                      <a:pt x="7" y="1"/>
                    </a:lnTo>
                    <a:lnTo>
                      <a:pt x="7" y="1"/>
                    </a:lnTo>
                    <a:lnTo>
                      <a:pt x="7" y="0"/>
                    </a:lnTo>
                    <a:lnTo>
                      <a:pt x="7" y="1"/>
                    </a:lnTo>
                    <a:lnTo>
                      <a:pt x="7" y="0"/>
                    </a:lnTo>
                    <a:lnTo>
                      <a:pt x="8" y="0"/>
                    </a:lnTo>
                    <a:lnTo>
                      <a:pt x="8" y="1"/>
                    </a:lnTo>
                    <a:lnTo>
                      <a:pt x="8" y="0"/>
                    </a:lnTo>
                    <a:lnTo>
                      <a:pt x="8" y="1"/>
                    </a:lnTo>
                    <a:lnTo>
                      <a:pt x="8" y="1"/>
                    </a:lnTo>
                    <a:lnTo>
                      <a:pt x="8" y="0"/>
                    </a:lnTo>
                    <a:lnTo>
                      <a:pt x="8" y="1"/>
                    </a:lnTo>
                    <a:lnTo>
                      <a:pt x="8" y="1"/>
                    </a:lnTo>
                    <a:lnTo>
                      <a:pt x="8" y="0"/>
                    </a:lnTo>
                    <a:moveTo>
                      <a:pt x="8" y="0"/>
                    </a:moveTo>
                    <a:cubicBezTo>
                      <a:pt x="9" y="5"/>
                      <a:pt x="9" y="9"/>
                      <a:pt x="9" y="13"/>
                    </a:cubicBezTo>
                    <a:lnTo>
                      <a:pt x="9" y="13"/>
                    </a:lnTo>
                    <a:cubicBezTo>
                      <a:pt x="9" y="17"/>
                      <a:pt x="9" y="21"/>
                      <a:pt x="9" y="24"/>
                    </a:cubicBezTo>
                    <a:lnTo>
                      <a:pt x="9" y="24"/>
                    </a:lnTo>
                    <a:cubicBezTo>
                      <a:pt x="9" y="27"/>
                      <a:pt x="10" y="30"/>
                      <a:pt x="10" y="33"/>
                    </a:cubicBezTo>
                    <a:lnTo>
                      <a:pt x="10" y="33"/>
                    </a:lnTo>
                    <a:cubicBezTo>
                      <a:pt x="10" y="34"/>
                      <a:pt x="10" y="36"/>
                      <a:pt x="10" y="37"/>
                    </a:cubicBezTo>
                    <a:lnTo>
                      <a:pt x="10" y="37"/>
                    </a:lnTo>
                    <a:lnTo>
                      <a:pt x="10" y="39"/>
                    </a:lnTo>
                    <a:lnTo>
                      <a:pt x="10" y="39"/>
                    </a:lnTo>
                    <a:lnTo>
                      <a:pt x="10" y="40"/>
                    </a:lnTo>
                    <a:lnTo>
                      <a:pt x="10" y="40"/>
                    </a:lnTo>
                    <a:cubicBezTo>
                      <a:pt x="10" y="41"/>
                      <a:pt x="11" y="42"/>
                      <a:pt x="11" y="43"/>
                    </a:cubicBezTo>
                    <a:lnTo>
                      <a:pt x="11" y="43"/>
                    </a:lnTo>
                    <a:lnTo>
                      <a:pt x="11" y="46"/>
                    </a:lnTo>
                    <a:lnTo>
                      <a:pt x="11" y="46"/>
                    </a:lnTo>
                    <a:lnTo>
                      <a:pt x="11" y="47"/>
                    </a:lnTo>
                    <a:lnTo>
                      <a:pt x="11" y="47"/>
                    </a:lnTo>
                    <a:cubicBezTo>
                      <a:pt x="11" y="48"/>
                      <a:pt x="11" y="48"/>
                      <a:pt x="11" y="49"/>
                    </a:cubicBezTo>
                    <a:lnTo>
                      <a:pt x="11" y="49"/>
                    </a:lnTo>
                    <a:lnTo>
                      <a:pt x="11" y="51"/>
                    </a:lnTo>
                    <a:lnTo>
                      <a:pt x="12" y="51"/>
                    </a:lnTo>
                    <a:cubicBezTo>
                      <a:pt x="12" y="51"/>
                      <a:pt x="12" y="52"/>
                      <a:pt x="12" y="53"/>
                    </a:cubicBezTo>
                    <a:lnTo>
                      <a:pt x="12" y="52"/>
                    </a:lnTo>
                    <a:lnTo>
                      <a:pt x="12" y="53"/>
                    </a:lnTo>
                    <a:lnTo>
                      <a:pt x="12" y="53"/>
                    </a:lnTo>
                    <a:lnTo>
                      <a:pt x="12" y="55"/>
                    </a:lnTo>
                    <a:lnTo>
                      <a:pt x="12" y="55"/>
                    </a:lnTo>
                    <a:lnTo>
                      <a:pt x="12" y="56"/>
                    </a:lnTo>
                    <a:lnTo>
                      <a:pt x="12" y="56"/>
                    </a:lnTo>
                    <a:lnTo>
                      <a:pt x="12" y="56"/>
                    </a:lnTo>
                    <a:lnTo>
                      <a:pt x="12" y="56"/>
                    </a:lnTo>
                    <a:lnTo>
                      <a:pt x="12" y="57"/>
                    </a:lnTo>
                    <a:lnTo>
                      <a:pt x="12" y="56"/>
                    </a:lnTo>
                    <a:lnTo>
                      <a:pt x="12" y="57"/>
                    </a:lnTo>
                    <a:lnTo>
                      <a:pt x="12" y="56"/>
                    </a:lnTo>
                    <a:lnTo>
                      <a:pt x="13" y="58"/>
                    </a:lnTo>
                    <a:lnTo>
                      <a:pt x="13" y="58"/>
                    </a:lnTo>
                    <a:lnTo>
                      <a:pt x="13" y="59"/>
                    </a:lnTo>
                    <a:lnTo>
                      <a:pt x="13" y="58"/>
                    </a:lnTo>
                    <a:lnTo>
                      <a:pt x="13" y="59"/>
                    </a:lnTo>
                    <a:lnTo>
                      <a:pt x="13" y="59"/>
                    </a:lnTo>
                    <a:lnTo>
                      <a:pt x="13" y="59"/>
                    </a:lnTo>
                    <a:lnTo>
                      <a:pt x="13" y="59"/>
                    </a:lnTo>
                    <a:lnTo>
                      <a:pt x="13" y="60"/>
                    </a:lnTo>
                    <a:lnTo>
                      <a:pt x="13" y="60"/>
                    </a:lnTo>
                    <a:lnTo>
                      <a:pt x="13" y="59"/>
                    </a:lnTo>
                    <a:lnTo>
                      <a:pt x="13" y="60"/>
                    </a:lnTo>
                    <a:lnTo>
                      <a:pt x="13" y="60"/>
                    </a:lnTo>
                    <a:lnTo>
                      <a:pt x="13" y="61"/>
                    </a:lnTo>
                    <a:lnTo>
                      <a:pt x="14" y="61"/>
                    </a:lnTo>
                    <a:lnTo>
                      <a:pt x="14" y="61"/>
                    </a:lnTo>
                    <a:lnTo>
                      <a:pt x="14" y="61"/>
                    </a:lnTo>
                    <a:lnTo>
                      <a:pt x="14" y="62"/>
                    </a:lnTo>
                    <a:lnTo>
                      <a:pt x="14" y="61"/>
                    </a:lnTo>
                    <a:lnTo>
                      <a:pt x="14" y="62"/>
                    </a:lnTo>
                    <a:lnTo>
                      <a:pt x="14" y="62"/>
                    </a:lnTo>
                    <a:lnTo>
                      <a:pt x="14" y="61"/>
                    </a:lnTo>
                    <a:lnTo>
                      <a:pt x="14" y="63"/>
                    </a:lnTo>
                    <a:lnTo>
                      <a:pt x="15" y="63"/>
                    </a:lnTo>
                    <a:lnTo>
                      <a:pt x="15" y="64"/>
                    </a:lnTo>
                    <a:lnTo>
                      <a:pt x="15" y="63"/>
                    </a:lnTo>
                    <a:lnTo>
                      <a:pt x="15" y="64"/>
                    </a:lnTo>
                    <a:lnTo>
                      <a:pt x="15" y="63"/>
                    </a:lnTo>
                    <a:lnTo>
                      <a:pt x="15" y="64"/>
                    </a:lnTo>
                    <a:lnTo>
                      <a:pt x="15" y="63"/>
                    </a:lnTo>
                    <a:lnTo>
                      <a:pt x="15" y="64"/>
                    </a:lnTo>
                    <a:lnTo>
                      <a:pt x="15" y="63"/>
                    </a:lnTo>
                    <a:lnTo>
                      <a:pt x="15" y="63"/>
                    </a:lnTo>
                    <a:lnTo>
                      <a:pt x="15" y="64"/>
                    </a:lnTo>
                    <a:lnTo>
                      <a:pt x="15" y="63"/>
                    </a:lnTo>
                    <a:lnTo>
                      <a:pt x="15" y="64"/>
                    </a:lnTo>
                    <a:lnTo>
                      <a:pt x="15" y="64"/>
                    </a:lnTo>
                    <a:lnTo>
                      <a:pt x="15" y="64"/>
                    </a:lnTo>
                    <a:lnTo>
                      <a:pt x="15" y="64"/>
                    </a:lnTo>
                    <a:lnTo>
                      <a:pt x="15" y="64"/>
                    </a:lnTo>
                    <a:lnTo>
                      <a:pt x="15" y="64"/>
                    </a:lnTo>
                    <a:lnTo>
                      <a:pt x="16" y="64"/>
                    </a:lnTo>
                    <a:lnTo>
                      <a:pt x="16" y="64"/>
                    </a:lnTo>
                    <a:lnTo>
                      <a:pt x="16" y="64"/>
                    </a:lnTo>
                    <a:lnTo>
                      <a:pt x="16" y="64"/>
                    </a:lnTo>
                    <a:lnTo>
                      <a:pt x="16" y="65"/>
                    </a:lnTo>
                    <a:lnTo>
                      <a:pt x="16" y="65"/>
                    </a:lnTo>
                    <a:lnTo>
                      <a:pt x="16" y="66"/>
                    </a:lnTo>
                    <a:lnTo>
                      <a:pt x="16" y="65"/>
                    </a:lnTo>
                    <a:lnTo>
                      <a:pt x="16" y="66"/>
                    </a:lnTo>
                    <a:lnTo>
                      <a:pt x="16" y="65"/>
                    </a:lnTo>
                    <a:lnTo>
                      <a:pt x="16" y="65"/>
                    </a:lnTo>
                    <a:lnTo>
                      <a:pt x="16" y="66"/>
                    </a:lnTo>
                    <a:lnTo>
                      <a:pt x="16" y="66"/>
                    </a:lnTo>
                    <a:lnTo>
                      <a:pt x="16" y="65"/>
                    </a:lnTo>
                    <a:lnTo>
                      <a:pt x="16" y="66"/>
                    </a:lnTo>
                    <a:lnTo>
                      <a:pt x="16" y="66"/>
                    </a:lnTo>
                    <a:lnTo>
                      <a:pt x="16" y="65"/>
                    </a:lnTo>
                    <a:lnTo>
                      <a:pt x="16" y="66"/>
                    </a:lnTo>
                    <a:lnTo>
                      <a:pt x="16" y="65"/>
                    </a:lnTo>
                    <a:lnTo>
                      <a:pt x="17" y="65"/>
                    </a:lnTo>
                    <a:lnTo>
                      <a:pt x="17" y="64"/>
                    </a:lnTo>
                    <a:lnTo>
                      <a:pt x="17" y="65"/>
                    </a:lnTo>
                    <a:lnTo>
                      <a:pt x="17" y="65"/>
                    </a:lnTo>
                    <a:lnTo>
                      <a:pt x="17" y="64"/>
                    </a:lnTo>
                    <a:lnTo>
                      <a:pt x="17" y="66"/>
                    </a:lnTo>
                    <a:lnTo>
                      <a:pt x="17" y="65"/>
                    </a:lnTo>
                    <a:lnTo>
                      <a:pt x="17" y="65"/>
                    </a:lnTo>
                    <a:lnTo>
                      <a:pt x="18" y="66"/>
                    </a:lnTo>
                    <a:lnTo>
                      <a:pt x="18" y="65"/>
                    </a:lnTo>
                    <a:lnTo>
                      <a:pt x="18" y="66"/>
                    </a:lnTo>
                    <a:lnTo>
                      <a:pt x="18" y="65"/>
                    </a:lnTo>
                    <a:lnTo>
                      <a:pt x="18" y="66"/>
                    </a:lnTo>
                    <a:lnTo>
                      <a:pt x="18" y="65"/>
                    </a:lnTo>
                    <a:lnTo>
                      <a:pt x="18" y="66"/>
                    </a:lnTo>
                    <a:lnTo>
                      <a:pt x="18" y="65"/>
                    </a:lnTo>
                    <a:lnTo>
                      <a:pt x="18" y="66"/>
                    </a:lnTo>
                    <a:lnTo>
                      <a:pt x="18" y="66"/>
                    </a:lnTo>
                    <a:lnTo>
                      <a:pt x="18" y="67"/>
                    </a:lnTo>
                    <a:lnTo>
                      <a:pt x="18" y="66"/>
                    </a:lnTo>
                    <a:lnTo>
                      <a:pt x="19" y="67"/>
                    </a:lnTo>
                    <a:lnTo>
                      <a:pt x="19" y="66"/>
                    </a:lnTo>
                    <a:lnTo>
                      <a:pt x="19" y="67"/>
                    </a:lnTo>
                    <a:lnTo>
                      <a:pt x="19" y="66"/>
                    </a:lnTo>
                    <a:lnTo>
                      <a:pt x="19" y="67"/>
                    </a:lnTo>
                    <a:lnTo>
                      <a:pt x="19" y="67"/>
                    </a:lnTo>
                    <a:lnTo>
                      <a:pt x="19" y="67"/>
                    </a:lnTo>
                    <a:lnTo>
                      <a:pt x="19" y="67"/>
                    </a:lnTo>
                    <a:lnTo>
                      <a:pt x="19" y="67"/>
                    </a:lnTo>
                    <a:lnTo>
                      <a:pt x="19" y="66"/>
                    </a:lnTo>
                    <a:lnTo>
                      <a:pt x="19" y="67"/>
                    </a:lnTo>
                    <a:lnTo>
                      <a:pt x="19" y="67"/>
                    </a:lnTo>
                    <a:lnTo>
                      <a:pt x="19" y="66"/>
                    </a:lnTo>
                    <a:lnTo>
                      <a:pt x="19" y="67"/>
                    </a:lnTo>
                    <a:lnTo>
                      <a:pt x="19" y="66"/>
                    </a:lnTo>
                    <a:lnTo>
                      <a:pt x="20" y="66"/>
                    </a:lnTo>
                    <a:lnTo>
                      <a:pt x="20" y="67"/>
                    </a:lnTo>
                    <a:lnTo>
                      <a:pt x="20" y="66"/>
                    </a:lnTo>
                    <a:lnTo>
                      <a:pt x="20" y="66"/>
                    </a:lnTo>
                    <a:lnTo>
                      <a:pt x="20" y="67"/>
                    </a:lnTo>
                    <a:lnTo>
                      <a:pt x="20" y="66"/>
                    </a:lnTo>
                    <a:lnTo>
                      <a:pt x="20" y="66"/>
                    </a:lnTo>
                    <a:lnTo>
                      <a:pt x="20" y="67"/>
                    </a:lnTo>
                    <a:lnTo>
                      <a:pt x="20" y="66"/>
                    </a:lnTo>
                    <a:lnTo>
                      <a:pt x="20" y="67"/>
                    </a:lnTo>
                    <a:lnTo>
                      <a:pt x="21" y="67"/>
                    </a:lnTo>
                    <a:lnTo>
                      <a:pt x="21" y="66"/>
                    </a:lnTo>
                    <a:lnTo>
                      <a:pt x="21" y="67"/>
                    </a:lnTo>
                    <a:lnTo>
                      <a:pt x="21" y="66"/>
                    </a:lnTo>
                    <a:lnTo>
                      <a:pt x="21" y="67"/>
                    </a:lnTo>
                    <a:lnTo>
                      <a:pt x="21" y="67"/>
                    </a:lnTo>
                    <a:lnTo>
                      <a:pt x="21" y="67"/>
                    </a:lnTo>
                    <a:lnTo>
                      <a:pt x="21" y="67"/>
                    </a:lnTo>
                    <a:lnTo>
                      <a:pt x="21" y="67"/>
                    </a:lnTo>
                    <a:lnTo>
                      <a:pt x="21" y="67"/>
                    </a:lnTo>
                    <a:moveTo>
                      <a:pt x="21" y="67"/>
                    </a:moveTo>
                    <a:lnTo>
                      <a:pt x="21" y="67"/>
                    </a:lnTo>
                    <a:lnTo>
                      <a:pt x="21" y="67"/>
                    </a:lnTo>
                    <a:moveTo>
                      <a:pt x="22" y="67"/>
                    </a:moveTo>
                    <a:lnTo>
                      <a:pt x="22" y="67"/>
                    </a:lnTo>
                    <a:lnTo>
                      <a:pt x="22" y="67"/>
                    </a:lnTo>
                    <a:lnTo>
                      <a:pt x="22" y="67"/>
                    </a:lnTo>
                    <a:lnTo>
                      <a:pt x="22" y="67"/>
                    </a:lnTo>
                    <a:moveTo>
                      <a:pt x="22" y="67"/>
                    </a:moveTo>
                    <a:lnTo>
                      <a:pt x="22" y="67"/>
                    </a:lnTo>
                    <a:lnTo>
                      <a:pt x="22" y="67"/>
                    </a:lnTo>
                    <a:lnTo>
                      <a:pt x="22" y="66"/>
                    </a:lnTo>
                    <a:lnTo>
                      <a:pt x="22" y="67"/>
                    </a:lnTo>
                    <a:lnTo>
                      <a:pt x="22" y="66"/>
                    </a:lnTo>
                    <a:lnTo>
                      <a:pt x="22" y="67"/>
                    </a:lnTo>
                    <a:lnTo>
                      <a:pt x="22" y="66"/>
                    </a:lnTo>
                    <a:lnTo>
                      <a:pt x="22" y="67"/>
                    </a:lnTo>
                    <a:lnTo>
                      <a:pt x="22" y="67"/>
                    </a:lnTo>
                    <a:lnTo>
                      <a:pt x="22" y="66"/>
                    </a:lnTo>
                    <a:lnTo>
                      <a:pt x="22" y="67"/>
                    </a:lnTo>
                    <a:lnTo>
                      <a:pt x="23" y="66"/>
                    </a:lnTo>
                    <a:lnTo>
                      <a:pt x="23" y="67"/>
                    </a:lnTo>
                    <a:lnTo>
                      <a:pt x="23" y="66"/>
                    </a:lnTo>
                    <a:lnTo>
                      <a:pt x="23" y="67"/>
                    </a:lnTo>
                    <a:lnTo>
                      <a:pt x="23" y="66"/>
                    </a:lnTo>
                    <a:lnTo>
                      <a:pt x="23" y="67"/>
                    </a:lnTo>
                    <a:lnTo>
                      <a:pt x="23" y="67"/>
                    </a:lnTo>
                    <a:lnTo>
                      <a:pt x="23" y="67"/>
                    </a:lnTo>
                    <a:lnTo>
                      <a:pt x="23" y="67"/>
                    </a:lnTo>
                    <a:lnTo>
                      <a:pt x="23" y="67"/>
                    </a:lnTo>
                    <a:lnTo>
                      <a:pt x="23" y="66"/>
                    </a:lnTo>
                    <a:lnTo>
                      <a:pt x="23" y="67"/>
                    </a:lnTo>
                    <a:lnTo>
                      <a:pt x="23" y="66"/>
                    </a:lnTo>
                    <a:lnTo>
                      <a:pt x="23" y="67"/>
                    </a:lnTo>
                    <a:lnTo>
                      <a:pt x="23" y="66"/>
                    </a:lnTo>
                    <a:lnTo>
                      <a:pt x="23" y="67"/>
                    </a:lnTo>
                    <a:lnTo>
                      <a:pt x="23" y="66"/>
                    </a:lnTo>
                    <a:lnTo>
                      <a:pt x="23" y="67"/>
                    </a:lnTo>
                    <a:lnTo>
                      <a:pt x="24" y="67"/>
                    </a:lnTo>
                    <a:lnTo>
                      <a:pt x="24" y="67"/>
                    </a:lnTo>
                    <a:lnTo>
                      <a:pt x="24" y="67"/>
                    </a:lnTo>
                    <a:lnTo>
                      <a:pt x="24" y="67"/>
                    </a:lnTo>
                    <a:moveTo>
                      <a:pt x="24" y="67"/>
                    </a:moveTo>
                    <a:lnTo>
                      <a:pt x="24" y="67"/>
                    </a:lnTo>
                    <a:lnTo>
                      <a:pt x="24" y="67"/>
                    </a:lnTo>
                    <a:moveTo>
                      <a:pt x="24" y="67"/>
                    </a:moveTo>
                    <a:lnTo>
                      <a:pt x="24" y="67"/>
                    </a:lnTo>
                    <a:lnTo>
                      <a:pt x="24" y="67"/>
                    </a:lnTo>
                    <a:lnTo>
                      <a:pt x="24" y="67"/>
                    </a:lnTo>
                    <a:lnTo>
                      <a:pt x="24" y="67"/>
                    </a:lnTo>
                    <a:lnTo>
                      <a:pt x="24" y="67"/>
                    </a:lnTo>
                    <a:lnTo>
                      <a:pt x="24" y="67"/>
                    </a:lnTo>
                    <a:lnTo>
                      <a:pt x="24" y="67"/>
                    </a:lnTo>
                    <a:lnTo>
                      <a:pt x="24" y="67"/>
                    </a:lnTo>
                    <a:lnTo>
                      <a:pt x="24" y="67"/>
                    </a:lnTo>
                    <a:lnTo>
                      <a:pt x="24" y="67"/>
                    </a:lnTo>
                    <a:moveTo>
                      <a:pt x="24" y="67"/>
                    </a:moveTo>
                    <a:lnTo>
                      <a:pt x="24" y="67"/>
                    </a:lnTo>
                    <a:lnTo>
                      <a:pt x="24" y="67"/>
                    </a:lnTo>
                    <a:moveTo>
                      <a:pt x="24" y="67"/>
                    </a:moveTo>
                    <a:lnTo>
                      <a:pt x="24" y="67"/>
                    </a:lnTo>
                    <a:lnTo>
                      <a:pt x="24" y="67"/>
                    </a:lnTo>
                    <a:lnTo>
                      <a:pt x="24" y="67"/>
                    </a:lnTo>
                    <a:lnTo>
                      <a:pt x="25" y="67"/>
                    </a:lnTo>
                    <a:moveTo>
                      <a:pt x="25" y="67"/>
                    </a:moveTo>
                    <a:lnTo>
                      <a:pt x="25" y="67"/>
                    </a:lnTo>
                    <a:lnTo>
                      <a:pt x="25" y="67"/>
                    </a:lnTo>
                    <a:moveTo>
                      <a:pt x="25" y="67"/>
                    </a:moveTo>
                    <a:lnTo>
                      <a:pt x="25" y="67"/>
                    </a:lnTo>
                    <a:lnTo>
                      <a:pt x="25" y="67"/>
                    </a:lnTo>
                    <a:lnTo>
                      <a:pt x="25" y="67"/>
                    </a:lnTo>
                    <a:lnTo>
                      <a:pt x="25" y="66"/>
                    </a:lnTo>
                    <a:lnTo>
                      <a:pt x="25" y="67"/>
                    </a:lnTo>
                    <a:lnTo>
                      <a:pt x="25" y="67"/>
                    </a:lnTo>
                    <a:lnTo>
                      <a:pt x="25" y="66"/>
                    </a:lnTo>
                    <a:lnTo>
                      <a:pt x="25" y="67"/>
                    </a:lnTo>
                    <a:lnTo>
                      <a:pt x="26" y="67"/>
                    </a:lnTo>
                    <a:lnTo>
                      <a:pt x="26" y="67"/>
                    </a:lnTo>
                    <a:lnTo>
                      <a:pt x="26" y="67"/>
                    </a:lnTo>
                    <a:lnTo>
                      <a:pt x="26" y="67"/>
                    </a:lnTo>
                    <a:lnTo>
                      <a:pt x="26" y="67"/>
                    </a:lnTo>
                    <a:lnTo>
                      <a:pt x="26" y="67"/>
                    </a:lnTo>
                    <a:lnTo>
                      <a:pt x="27" y="67"/>
                    </a:lnTo>
                    <a:lnTo>
                      <a:pt x="27" y="67"/>
                    </a:lnTo>
                    <a:lnTo>
                      <a:pt x="27" y="67"/>
                    </a:lnTo>
                    <a:lnTo>
                      <a:pt x="27" y="67"/>
                    </a:lnTo>
                    <a:lnTo>
                      <a:pt x="27" y="67"/>
                    </a:lnTo>
                    <a:lnTo>
                      <a:pt x="27" y="67"/>
                    </a:lnTo>
                    <a:lnTo>
                      <a:pt x="27" y="67"/>
                    </a:lnTo>
                    <a:lnTo>
                      <a:pt x="27" y="67"/>
                    </a:lnTo>
                    <a:lnTo>
                      <a:pt x="27" y="67"/>
                    </a:lnTo>
                    <a:lnTo>
                      <a:pt x="27" y="67"/>
                    </a:lnTo>
                    <a:lnTo>
                      <a:pt x="27" y="67"/>
                    </a:lnTo>
                    <a:lnTo>
                      <a:pt x="28" y="67"/>
                    </a:lnTo>
                    <a:lnTo>
                      <a:pt x="28" y="68"/>
                    </a:lnTo>
                    <a:lnTo>
                      <a:pt x="28" y="67"/>
                    </a:lnTo>
                    <a:lnTo>
                      <a:pt x="28" y="68"/>
                    </a:lnTo>
                    <a:lnTo>
                      <a:pt x="28" y="67"/>
                    </a:lnTo>
                    <a:lnTo>
                      <a:pt x="28" y="67"/>
                    </a:lnTo>
                    <a:lnTo>
                      <a:pt x="28" y="68"/>
                    </a:lnTo>
                    <a:lnTo>
                      <a:pt x="28" y="67"/>
                    </a:lnTo>
                    <a:lnTo>
                      <a:pt x="29" y="67"/>
                    </a:lnTo>
                    <a:lnTo>
                      <a:pt x="29" y="68"/>
                    </a:lnTo>
                    <a:lnTo>
                      <a:pt x="29" y="67"/>
                    </a:lnTo>
                    <a:lnTo>
                      <a:pt x="29" y="68"/>
                    </a:lnTo>
                    <a:lnTo>
                      <a:pt x="29" y="67"/>
                    </a:lnTo>
                    <a:lnTo>
                      <a:pt x="29" y="67"/>
                    </a:lnTo>
                    <a:lnTo>
                      <a:pt x="29" y="68"/>
                    </a:lnTo>
                    <a:lnTo>
                      <a:pt x="29" y="67"/>
                    </a:lnTo>
                    <a:lnTo>
                      <a:pt x="29" y="68"/>
                    </a:lnTo>
                    <a:lnTo>
                      <a:pt x="29" y="67"/>
                    </a:lnTo>
                    <a:lnTo>
                      <a:pt x="29" y="67"/>
                    </a:lnTo>
                    <a:lnTo>
                      <a:pt x="29" y="68"/>
                    </a:lnTo>
                    <a:lnTo>
                      <a:pt x="29" y="67"/>
                    </a:lnTo>
                    <a:lnTo>
                      <a:pt x="30" y="67"/>
                    </a:lnTo>
                    <a:lnTo>
                      <a:pt x="30" y="67"/>
                    </a:lnTo>
                    <a:lnTo>
                      <a:pt x="30" y="67"/>
                    </a:lnTo>
                    <a:lnTo>
                      <a:pt x="30" y="67"/>
                    </a:lnTo>
                    <a:lnTo>
                      <a:pt x="30" y="68"/>
                    </a:lnTo>
                    <a:lnTo>
                      <a:pt x="30" y="67"/>
                    </a:lnTo>
                    <a:lnTo>
                      <a:pt x="30" y="67"/>
                    </a:lnTo>
                    <a:lnTo>
                      <a:pt x="30" y="67"/>
                    </a:lnTo>
                    <a:lnTo>
                      <a:pt x="30" y="67"/>
                    </a:lnTo>
                    <a:lnTo>
                      <a:pt x="30" y="67"/>
                    </a:lnTo>
                    <a:lnTo>
                      <a:pt x="30" y="67"/>
                    </a:lnTo>
                    <a:lnTo>
                      <a:pt x="31" y="67"/>
                    </a:lnTo>
                    <a:lnTo>
                      <a:pt x="31" y="68"/>
                    </a:lnTo>
                    <a:lnTo>
                      <a:pt x="31" y="67"/>
                    </a:lnTo>
                    <a:lnTo>
                      <a:pt x="31" y="68"/>
                    </a:lnTo>
                    <a:lnTo>
                      <a:pt x="31" y="67"/>
                    </a:lnTo>
                    <a:lnTo>
                      <a:pt x="31" y="68"/>
                    </a:lnTo>
                    <a:lnTo>
                      <a:pt x="31" y="67"/>
                    </a:lnTo>
                    <a:lnTo>
                      <a:pt x="31" y="67"/>
                    </a:lnTo>
                    <a:lnTo>
                      <a:pt x="31" y="68"/>
                    </a:lnTo>
                    <a:lnTo>
                      <a:pt x="31" y="67"/>
                    </a:lnTo>
                    <a:lnTo>
                      <a:pt x="31" y="68"/>
                    </a:lnTo>
                    <a:lnTo>
                      <a:pt x="31" y="67"/>
                    </a:lnTo>
                    <a:lnTo>
                      <a:pt x="31" y="67"/>
                    </a:lnTo>
                    <a:lnTo>
                      <a:pt x="31" y="68"/>
                    </a:lnTo>
                    <a:lnTo>
                      <a:pt x="31" y="68"/>
                    </a:lnTo>
                    <a:lnTo>
                      <a:pt x="31" y="67"/>
                    </a:lnTo>
                    <a:lnTo>
                      <a:pt x="31" y="67"/>
                    </a:lnTo>
                    <a:lnTo>
                      <a:pt x="31" y="68"/>
                    </a:lnTo>
                    <a:lnTo>
                      <a:pt x="31" y="67"/>
                    </a:lnTo>
                    <a:lnTo>
                      <a:pt x="31" y="68"/>
                    </a:lnTo>
                    <a:lnTo>
                      <a:pt x="31" y="67"/>
                    </a:lnTo>
                    <a:lnTo>
                      <a:pt x="32" y="67"/>
                    </a:lnTo>
                    <a:lnTo>
                      <a:pt x="32" y="68"/>
                    </a:lnTo>
                    <a:lnTo>
                      <a:pt x="32" y="67"/>
                    </a:lnTo>
                    <a:lnTo>
                      <a:pt x="32" y="67"/>
                    </a:lnTo>
                    <a:lnTo>
                      <a:pt x="32" y="67"/>
                    </a:lnTo>
                    <a:lnTo>
                      <a:pt x="32" y="67"/>
                    </a:lnTo>
                    <a:lnTo>
                      <a:pt x="32" y="67"/>
                    </a:lnTo>
                    <a:lnTo>
                      <a:pt x="32" y="68"/>
                    </a:lnTo>
                    <a:lnTo>
                      <a:pt x="32" y="67"/>
                    </a:lnTo>
                    <a:lnTo>
                      <a:pt x="32" y="67"/>
                    </a:lnTo>
                    <a:lnTo>
                      <a:pt x="32" y="67"/>
                    </a:lnTo>
                    <a:lnTo>
                      <a:pt x="32" y="67"/>
                    </a:lnTo>
                    <a:lnTo>
                      <a:pt x="33" y="67"/>
                    </a:lnTo>
                    <a:lnTo>
                      <a:pt x="33" y="68"/>
                    </a:lnTo>
                    <a:lnTo>
                      <a:pt x="33" y="67"/>
                    </a:lnTo>
                    <a:lnTo>
                      <a:pt x="33" y="67"/>
                    </a:lnTo>
                    <a:lnTo>
                      <a:pt x="33" y="67"/>
                    </a:lnTo>
                    <a:lnTo>
                      <a:pt x="33" y="67"/>
                    </a:lnTo>
                    <a:lnTo>
                      <a:pt x="33" y="67"/>
                    </a:lnTo>
                    <a:lnTo>
                      <a:pt x="33" y="67"/>
                    </a:lnTo>
                    <a:lnTo>
                      <a:pt x="33" y="67"/>
                    </a:lnTo>
                    <a:lnTo>
                      <a:pt x="33" y="67"/>
                    </a:lnTo>
                    <a:lnTo>
                      <a:pt x="33" y="67"/>
                    </a:lnTo>
                    <a:lnTo>
                      <a:pt x="33" y="67"/>
                    </a:lnTo>
                    <a:lnTo>
                      <a:pt x="33" y="68"/>
                    </a:lnTo>
                    <a:lnTo>
                      <a:pt x="33" y="68"/>
                    </a:lnTo>
                    <a:lnTo>
                      <a:pt x="33" y="67"/>
                    </a:lnTo>
                    <a:lnTo>
                      <a:pt x="33" y="68"/>
                    </a:lnTo>
                    <a:lnTo>
                      <a:pt x="33" y="67"/>
                    </a:lnTo>
                    <a:lnTo>
                      <a:pt x="33" y="68"/>
                    </a:lnTo>
                    <a:lnTo>
                      <a:pt x="34" y="67"/>
                    </a:lnTo>
                    <a:lnTo>
                      <a:pt x="34" y="68"/>
                    </a:lnTo>
                    <a:lnTo>
                      <a:pt x="34" y="67"/>
                    </a:lnTo>
                    <a:lnTo>
                      <a:pt x="34" y="68"/>
                    </a:lnTo>
                    <a:lnTo>
                      <a:pt x="34" y="68"/>
                    </a:lnTo>
                    <a:lnTo>
                      <a:pt x="34" y="67"/>
                    </a:lnTo>
                    <a:lnTo>
                      <a:pt x="34" y="68"/>
                    </a:lnTo>
                    <a:lnTo>
                      <a:pt x="34" y="67"/>
                    </a:lnTo>
                    <a:lnTo>
                      <a:pt x="34" y="67"/>
                    </a:lnTo>
                    <a:lnTo>
                      <a:pt x="34" y="68"/>
                    </a:lnTo>
                    <a:lnTo>
                      <a:pt x="34" y="67"/>
                    </a:lnTo>
                    <a:lnTo>
                      <a:pt x="34" y="68"/>
                    </a:lnTo>
                    <a:lnTo>
                      <a:pt x="34" y="67"/>
                    </a:lnTo>
                    <a:lnTo>
                      <a:pt x="35" y="67"/>
                    </a:lnTo>
                    <a:lnTo>
                      <a:pt x="35" y="67"/>
                    </a:lnTo>
                    <a:lnTo>
                      <a:pt x="35" y="67"/>
                    </a:lnTo>
                    <a:lnTo>
                      <a:pt x="35" y="67"/>
                    </a:lnTo>
                    <a:lnTo>
                      <a:pt x="35" y="67"/>
                    </a:lnTo>
                    <a:lnTo>
                      <a:pt x="35" y="67"/>
                    </a:lnTo>
                    <a:lnTo>
                      <a:pt x="35" y="67"/>
                    </a:lnTo>
                    <a:lnTo>
                      <a:pt x="35" y="67"/>
                    </a:lnTo>
                    <a:lnTo>
                      <a:pt x="35" y="67"/>
                    </a:lnTo>
                    <a:lnTo>
                      <a:pt x="35" y="67"/>
                    </a:lnTo>
                    <a:lnTo>
                      <a:pt x="35" y="68"/>
                    </a:lnTo>
                    <a:lnTo>
                      <a:pt x="36" y="68"/>
                    </a:lnTo>
                    <a:lnTo>
                      <a:pt x="36" y="69"/>
                    </a:lnTo>
                    <a:lnTo>
                      <a:pt x="36" y="69"/>
                    </a:lnTo>
                    <a:lnTo>
                      <a:pt x="36" y="68"/>
                    </a:lnTo>
                    <a:lnTo>
                      <a:pt x="36" y="69"/>
                    </a:lnTo>
                    <a:lnTo>
                      <a:pt x="36" y="68"/>
                    </a:lnTo>
                    <a:lnTo>
                      <a:pt x="36" y="68"/>
                    </a:lnTo>
                    <a:lnTo>
                      <a:pt x="36" y="69"/>
                    </a:lnTo>
                    <a:lnTo>
                      <a:pt x="36" y="68"/>
                    </a:lnTo>
                    <a:lnTo>
                      <a:pt x="36" y="69"/>
                    </a:lnTo>
                    <a:lnTo>
                      <a:pt x="36" y="68"/>
                    </a:lnTo>
                    <a:lnTo>
                      <a:pt x="36" y="69"/>
                    </a:lnTo>
                    <a:lnTo>
                      <a:pt x="36" y="69"/>
                    </a:lnTo>
                    <a:lnTo>
                      <a:pt x="36" y="68"/>
                    </a:lnTo>
                    <a:lnTo>
                      <a:pt x="36" y="69"/>
                    </a:lnTo>
                    <a:lnTo>
                      <a:pt x="37" y="69"/>
                    </a:lnTo>
                    <a:lnTo>
                      <a:pt x="37" y="68"/>
                    </a:lnTo>
                    <a:lnTo>
                      <a:pt x="37" y="69"/>
                    </a:lnTo>
                    <a:lnTo>
                      <a:pt x="37" y="68"/>
                    </a:lnTo>
                    <a:lnTo>
                      <a:pt x="37" y="69"/>
                    </a:lnTo>
                    <a:lnTo>
                      <a:pt x="37" y="68"/>
                    </a:lnTo>
                    <a:lnTo>
                      <a:pt x="37" y="69"/>
                    </a:lnTo>
                    <a:lnTo>
                      <a:pt x="37" y="68"/>
                    </a:lnTo>
                    <a:lnTo>
                      <a:pt x="37" y="69"/>
                    </a:lnTo>
                    <a:lnTo>
                      <a:pt x="37" y="68"/>
                    </a:lnTo>
                    <a:lnTo>
                      <a:pt x="37" y="69"/>
                    </a:lnTo>
                    <a:lnTo>
                      <a:pt x="37" y="68"/>
                    </a:lnTo>
                    <a:lnTo>
                      <a:pt x="37" y="69"/>
                    </a:lnTo>
                    <a:lnTo>
                      <a:pt x="37" y="68"/>
                    </a:lnTo>
                    <a:lnTo>
                      <a:pt x="37" y="69"/>
                    </a:lnTo>
                    <a:lnTo>
                      <a:pt x="37" y="68"/>
                    </a:lnTo>
                    <a:lnTo>
                      <a:pt x="37" y="69"/>
                    </a:lnTo>
                    <a:lnTo>
                      <a:pt x="37" y="68"/>
                    </a:lnTo>
                    <a:lnTo>
                      <a:pt x="37" y="68"/>
                    </a:lnTo>
                    <a:lnTo>
                      <a:pt x="37" y="69"/>
                    </a:lnTo>
                    <a:lnTo>
                      <a:pt x="37" y="68"/>
                    </a:lnTo>
                    <a:lnTo>
                      <a:pt x="38" y="68"/>
                    </a:lnTo>
                    <a:lnTo>
                      <a:pt x="38" y="69"/>
                    </a:lnTo>
                    <a:lnTo>
                      <a:pt x="38" y="68"/>
                    </a:lnTo>
                    <a:lnTo>
                      <a:pt x="38" y="69"/>
                    </a:lnTo>
                    <a:lnTo>
                      <a:pt x="38" y="69"/>
                    </a:lnTo>
                    <a:lnTo>
                      <a:pt x="38" y="68"/>
                    </a:lnTo>
                    <a:lnTo>
                      <a:pt x="38" y="69"/>
                    </a:lnTo>
                    <a:lnTo>
                      <a:pt x="39" y="69"/>
                    </a:lnTo>
                    <a:lnTo>
                      <a:pt x="39" y="67"/>
                    </a:lnTo>
                    <a:lnTo>
                      <a:pt x="39" y="68"/>
                    </a:lnTo>
                    <a:lnTo>
                      <a:pt x="39" y="68"/>
                    </a:lnTo>
                    <a:lnTo>
                      <a:pt x="39" y="67"/>
                    </a:lnTo>
                    <a:lnTo>
                      <a:pt x="39" y="68"/>
                    </a:lnTo>
                    <a:lnTo>
                      <a:pt x="39" y="68"/>
                    </a:lnTo>
                    <a:lnTo>
                      <a:pt x="39" y="67"/>
                    </a:lnTo>
                    <a:lnTo>
                      <a:pt x="39" y="68"/>
                    </a:lnTo>
                    <a:lnTo>
                      <a:pt x="39" y="68"/>
                    </a:lnTo>
                    <a:lnTo>
                      <a:pt x="39" y="67"/>
                    </a:lnTo>
                    <a:lnTo>
                      <a:pt x="39" y="67"/>
                    </a:lnTo>
                    <a:lnTo>
                      <a:pt x="40" y="67"/>
                    </a:lnTo>
                    <a:lnTo>
                      <a:pt x="40" y="67"/>
                    </a:lnTo>
                    <a:lnTo>
                      <a:pt x="40" y="67"/>
                    </a:lnTo>
                    <a:lnTo>
                      <a:pt x="40" y="67"/>
                    </a:lnTo>
                    <a:lnTo>
                      <a:pt x="40" y="67"/>
                    </a:lnTo>
                    <a:lnTo>
                      <a:pt x="40" y="67"/>
                    </a:lnTo>
                    <a:lnTo>
                      <a:pt x="40" y="67"/>
                    </a:lnTo>
                    <a:lnTo>
                      <a:pt x="40" y="67"/>
                    </a:lnTo>
                    <a:lnTo>
                      <a:pt x="40" y="67"/>
                    </a:lnTo>
                    <a:lnTo>
                      <a:pt x="40" y="67"/>
                    </a:lnTo>
                    <a:lnTo>
                      <a:pt x="40" y="67"/>
                    </a:lnTo>
                    <a:lnTo>
                      <a:pt x="40" y="67"/>
                    </a:lnTo>
                    <a:lnTo>
                      <a:pt x="40" y="67"/>
                    </a:lnTo>
                    <a:lnTo>
                      <a:pt x="40" y="67"/>
                    </a:lnTo>
                    <a:lnTo>
                      <a:pt x="40" y="67"/>
                    </a:lnTo>
                    <a:lnTo>
                      <a:pt x="40" y="67"/>
                    </a:lnTo>
                    <a:lnTo>
                      <a:pt x="40" y="67"/>
                    </a:lnTo>
                    <a:lnTo>
                      <a:pt x="40" y="67"/>
                    </a:lnTo>
                    <a:lnTo>
                      <a:pt x="40" y="67"/>
                    </a:lnTo>
                    <a:lnTo>
                      <a:pt x="40" y="67"/>
                    </a:lnTo>
                    <a:lnTo>
                      <a:pt x="41" y="67"/>
                    </a:lnTo>
                    <a:lnTo>
                      <a:pt x="41" y="67"/>
                    </a:lnTo>
                    <a:lnTo>
                      <a:pt x="41" y="67"/>
                    </a:lnTo>
                    <a:lnTo>
                      <a:pt x="41" y="67"/>
                    </a:lnTo>
                    <a:lnTo>
                      <a:pt x="41" y="67"/>
                    </a:lnTo>
                    <a:lnTo>
                      <a:pt x="41" y="67"/>
                    </a:lnTo>
                    <a:lnTo>
                      <a:pt x="41" y="67"/>
                    </a:lnTo>
                    <a:lnTo>
                      <a:pt x="41" y="67"/>
                    </a:lnTo>
                    <a:lnTo>
                      <a:pt x="41" y="67"/>
                    </a:lnTo>
                    <a:lnTo>
                      <a:pt x="41" y="67"/>
                    </a:lnTo>
                    <a:lnTo>
                      <a:pt x="41" y="67"/>
                    </a:lnTo>
                    <a:lnTo>
                      <a:pt x="41" y="67"/>
                    </a:lnTo>
                    <a:lnTo>
                      <a:pt x="42" y="67"/>
                    </a:lnTo>
                    <a:lnTo>
                      <a:pt x="42" y="67"/>
                    </a:lnTo>
                    <a:lnTo>
                      <a:pt x="42" y="67"/>
                    </a:lnTo>
                    <a:lnTo>
                      <a:pt x="42" y="67"/>
                    </a:lnTo>
                    <a:lnTo>
                      <a:pt x="42" y="67"/>
                    </a:lnTo>
                    <a:lnTo>
                      <a:pt x="42" y="67"/>
                    </a:lnTo>
                    <a:lnTo>
                      <a:pt x="42" y="67"/>
                    </a:lnTo>
                    <a:lnTo>
                      <a:pt x="42" y="67"/>
                    </a:lnTo>
                    <a:lnTo>
                      <a:pt x="42" y="67"/>
                    </a:lnTo>
                    <a:lnTo>
                      <a:pt x="42" y="67"/>
                    </a:lnTo>
                    <a:lnTo>
                      <a:pt x="42" y="67"/>
                    </a:lnTo>
                    <a:lnTo>
                      <a:pt x="42" y="67"/>
                    </a:lnTo>
                    <a:lnTo>
                      <a:pt x="42" y="67"/>
                    </a:lnTo>
                    <a:lnTo>
                      <a:pt x="42" y="67"/>
                    </a:lnTo>
                    <a:lnTo>
                      <a:pt x="42" y="67"/>
                    </a:lnTo>
                    <a:lnTo>
                      <a:pt x="42" y="67"/>
                    </a:lnTo>
                    <a:lnTo>
                      <a:pt x="42" y="67"/>
                    </a:lnTo>
                    <a:lnTo>
                      <a:pt x="42" y="67"/>
                    </a:lnTo>
                    <a:lnTo>
                      <a:pt x="42" y="67"/>
                    </a:lnTo>
                    <a:lnTo>
                      <a:pt x="42" y="67"/>
                    </a:lnTo>
                    <a:lnTo>
                      <a:pt x="43" y="67"/>
                    </a:lnTo>
                  </a:path>
                </a:pathLst>
              </a:custGeom>
              <a:noFill/>
              <a:ln w="0">
                <a:solidFill>
                  <a:srgbClr val="FFFF66"/>
                </a:solidFill>
                <a:prstDash val="solid"/>
                <a:round/>
                <a:headEnd/>
                <a:tailEnd/>
              </a:ln>
            </p:spPr>
            <p:txBody>
              <a:bodyPr/>
              <a:lstStyle/>
              <a:p>
                <a:endParaRPr lang="en-GB"/>
              </a:p>
            </p:txBody>
          </p:sp>
          <p:sp>
            <p:nvSpPr>
              <p:cNvPr id="214078" name="Freeform 62"/>
              <p:cNvSpPr>
                <a:spLocks/>
              </p:cNvSpPr>
              <p:nvPr/>
            </p:nvSpPr>
            <p:spPr bwMode="auto">
              <a:xfrm>
                <a:off x="986" y="1973"/>
                <a:ext cx="208" cy="36"/>
              </a:xfrm>
              <a:custGeom>
                <a:avLst/>
                <a:gdLst/>
                <a:ahLst/>
                <a:cxnLst>
                  <a:cxn ang="0">
                    <a:pos x="0" y="3"/>
                  </a:cxn>
                  <a:cxn ang="0">
                    <a:pos x="0" y="2"/>
                  </a:cxn>
                  <a:cxn ang="0">
                    <a:pos x="0" y="2"/>
                  </a:cxn>
                  <a:cxn ang="0">
                    <a:pos x="1" y="2"/>
                  </a:cxn>
                  <a:cxn ang="0">
                    <a:pos x="1" y="2"/>
                  </a:cxn>
                  <a:cxn ang="0">
                    <a:pos x="2" y="3"/>
                  </a:cxn>
                  <a:cxn ang="0">
                    <a:pos x="2" y="2"/>
                  </a:cxn>
                  <a:cxn ang="0">
                    <a:pos x="2" y="2"/>
                  </a:cxn>
                  <a:cxn ang="0">
                    <a:pos x="3" y="2"/>
                  </a:cxn>
                  <a:cxn ang="0">
                    <a:pos x="3" y="2"/>
                  </a:cxn>
                  <a:cxn ang="0">
                    <a:pos x="4" y="3"/>
                  </a:cxn>
                  <a:cxn ang="0">
                    <a:pos x="4" y="2"/>
                  </a:cxn>
                  <a:cxn ang="0">
                    <a:pos x="5" y="2"/>
                  </a:cxn>
                  <a:cxn ang="0">
                    <a:pos x="5" y="2"/>
                  </a:cxn>
                  <a:cxn ang="0">
                    <a:pos x="6" y="2"/>
                  </a:cxn>
                  <a:cxn ang="0">
                    <a:pos x="6" y="2"/>
                  </a:cxn>
                  <a:cxn ang="0">
                    <a:pos x="7" y="2"/>
                  </a:cxn>
                  <a:cxn ang="0">
                    <a:pos x="7" y="2"/>
                  </a:cxn>
                  <a:cxn ang="0">
                    <a:pos x="7" y="2"/>
                  </a:cxn>
                  <a:cxn ang="0">
                    <a:pos x="8" y="3"/>
                  </a:cxn>
                  <a:cxn ang="0">
                    <a:pos x="8" y="2"/>
                  </a:cxn>
                  <a:cxn ang="0">
                    <a:pos x="8" y="4"/>
                  </a:cxn>
                  <a:cxn ang="0">
                    <a:pos x="9" y="3"/>
                  </a:cxn>
                  <a:cxn ang="0">
                    <a:pos x="10" y="3"/>
                  </a:cxn>
                  <a:cxn ang="0">
                    <a:pos x="10" y="3"/>
                  </a:cxn>
                  <a:cxn ang="0">
                    <a:pos x="10" y="3"/>
                  </a:cxn>
                  <a:cxn ang="0">
                    <a:pos x="11" y="3"/>
                  </a:cxn>
                  <a:cxn ang="0">
                    <a:pos x="12" y="3"/>
                  </a:cxn>
                  <a:cxn ang="0">
                    <a:pos x="12" y="3"/>
                  </a:cxn>
                  <a:cxn ang="0">
                    <a:pos x="12" y="2"/>
                  </a:cxn>
                  <a:cxn ang="0">
                    <a:pos x="13" y="3"/>
                  </a:cxn>
                  <a:cxn ang="0">
                    <a:pos x="13" y="3"/>
                  </a:cxn>
                  <a:cxn ang="0">
                    <a:pos x="14" y="2"/>
                  </a:cxn>
                  <a:cxn ang="0">
                    <a:pos x="15" y="2"/>
                  </a:cxn>
                  <a:cxn ang="0">
                    <a:pos x="15" y="2"/>
                  </a:cxn>
                  <a:cxn ang="0">
                    <a:pos x="16" y="2"/>
                  </a:cxn>
                  <a:cxn ang="0">
                    <a:pos x="16" y="2"/>
                  </a:cxn>
                  <a:cxn ang="0">
                    <a:pos x="16" y="2"/>
                  </a:cxn>
                  <a:cxn ang="0">
                    <a:pos x="16" y="2"/>
                  </a:cxn>
                  <a:cxn ang="0">
                    <a:pos x="17" y="2"/>
                  </a:cxn>
                  <a:cxn ang="0">
                    <a:pos x="17" y="2"/>
                  </a:cxn>
                  <a:cxn ang="0">
                    <a:pos x="19" y="2"/>
                  </a:cxn>
                  <a:cxn ang="0">
                    <a:pos x="20" y="2"/>
                  </a:cxn>
                  <a:cxn ang="0">
                    <a:pos x="20" y="2"/>
                  </a:cxn>
                  <a:cxn ang="0">
                    <a:pos x="20" y="2"/>
                  </a:cxn>
                  <a:cxn ang="0">
                    <a:pos x="21" y="2"/>
                  </a:cxn>
                  <a:cxn ang="0">
                    <a:pos x="21" y="2"/>
                  </a:cxn>
                  <a:cxn ang="0">
                    <a:pos x="21" y="2"/>
                  </a:cxn>
                  <a:cxn ang="0">
                    <a:pos x="22" y="2"/>
                  </a:cxn>
                  <a:cxn ang="0">
                    <a:pos x="22" y="2"/>
                  </a:cxn>
                  <a:cxn ang="0">
                    <a:pos x="22" y="2"/>
                  </a:cxn>
                  <a:cxn ang="0">
                    <a:pos x="22" y="2"/>
                  </a:cxn>
                  <a:cxn ang="0">
                    <a:pos x="23" y="2"/>
                  </a:cxn>
                  <a:cxn ang="0">
                    <a:pos x="23" y="2"/>
                  </a:cxn>
                  <a:cxn ang="0">
                    <a:pos x="24" y="2"/>
                  </a:cxn>
                  <a:cxn ang="0">
                    <a:pos x="24" y="2"/>
                  </a:cxn>
                  <a:cxn ang="0">
                    <a:pos x="25" y="2"/>
                  </a:cxn>
                  <a:cxn ang="0">
                    <a:pos x="26" y="2"/>
                  </a:cxn>
                  <a:cxn ang="0">
                    <a:pos x="26" y="2"/>
                  </a:cxn>
                </a:cxnLst>
                <a:rect l="0" t="0" r="r" b="b"/>
                <a:pathLst>
                  <a:path w="26" h="4">
                    <a:moveTo>
                      <a:pt x="0" y="2"/>
                    </a:moveTo>
                    <a:lnTo>
                      <a:pt x="0" y="3"/>
                    </a:lnTo>
                    <a:lnTo>
                      <a:pt x="0" y="2"/>
                    </a:lnTo>
                    <a:lnTo>
                      <a:pt x="0" y="3"/>
                    </a:lnTo>
                    <a:lnTo>
                      <a:pt x="0" y="2"/>
                    </a:lnTo>
                    <a:lnTo>
                      <a:pt x="0" y="3"/>
                    </a:lnTo>
                    <a:lnTo>
                      <a:pt x="0" y="2"/>
                    </a:lnTo>
                    <a:lnTo>
                      <a:pt x="0" y="3"/>
                    </a:lnTo>
                    <a:lnTo>
                      <a:pt x="0" y="3"/>
                    </a:lnTo>
                    <a:lnTo>
                      <a:pt x="0" y="2"/>
                    </a:lnTo>
                    <a:lnTo>
                      <a:pt x="0" y="3"/>
                    </a:lnTo>
                    <a:lnTo>
                      <a:pt x="0" y="2"/>
                    </a:lnTo>
                    <a:lnTo>
                      <a:pt x="0" y="3"/>
                    </a:lnTo>
                    <a:lnTo>
                      <a:pt x="0" y="2"/>
                    </a:lnTo>
                    <a:lnTo>
                      <a:pt x="0" y="3"/>
                    </a:lnTo>
                    <a:lnTo>
                      <a:pt x="0" y="2"/>
                    </a:lnTo>
                    <a:lnTo>
                      <a:pt x="0" y="3"/>
                    </a:lnTo>
                    <a:lnTo>
                      <a:pt x="0" y="2"/>
                    </a:lnTo>
                    <a:lnTo>
                      <a:pt x="1" y="2"/>
                    </a:lnTo>
                    <a:lnTo>
                      <a:pt x="1" y="2"/>
                    </a:lnTo>
                    <a:lnTo>
                      <a:pt x="1" y="2"/>
                    </a:lnTo>
                    <a:lnTo>
                      <a:pt x="1" y="2"/>
                    </a:lnTo>
                    <a:lnTo>
                      <a:pt x="1" y="2"/>
                    </a:lnTo>
                    <a:lnTo>
                      <a:pt x="1" y="2"/>
                    </a:lnTo>
                    <a:lnTo>
                      <a:pt x="1" y="2"/>
                    </a:lnTo>
                    <a:lnTo>
                      <a:pt x="1" y="2"/>
                    </a:lnTo>
                    <a:lnTo>
                      <a:pt x="1" y="2"/>
                    </a:lnTo>
                    <a:lnTo>
                      <a:pt x="1" y="2"/>
                    </a:lnTo>
                    <a:lnTo>
                      <a:pt x="1" y="3"/>
                    </a:lnTo>
                    <a:lnTo>
                      <a:pt x="1" y="2"/>
                    </a:lnTo>
                    <a:lnTo>
                      <a:pt x="2" y="3"/>
                    </a:lnTo>
                    <a:lnTo>
                      <a:pt x="2" y="2"/>
                    </a:lnTo>
                    <a:lnTo>
                      <a:pt x="2" y="3"/>
                    </a:lnTo>
                    <a:lnTo>
                      <a:pt x="2" y="2"/>
                    </a:lnTo>
                    <a:lnTo>
                      <a:pt x="2" y="2"/>
                    </a:lnTo>
                    <a:lnTo>
                      <a:pt x="2" y="3"/>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3" y="2"/>
                    </a:lnTo>
                    <a:lnTo>
                      <a:pt x="3" y="2"/>
                    </a:lnTo>
                    <a:lnTo>
                      <a:pt x="3" y="2"/>
                    </a:lnTo>
                    <a:lnTo>
                      <a:pt x="3" y="2"/>
                    </a:lnTo>
                    <a:lnTo>
                      <a:pt x="3" y="2"/>
                    </a:lnTo>
                    <a:lnTo>
                      <a:pt x="3" y="2"/>
                    </a:lnTo>
                    <a:lnTo>
                      <a:pt x="3" y="2"/>
                    </a:lnTo>
                    <a:lnTo>
                      <a:pt x="3" y="2"/>
                    </a:lnTo>
                    <a:lnTo>
                      <a:pt x="3" y="3"/>
                    </a:lnTo>
                    <a:lnTo>
                      <a:pt x="3" y="2"/>
                    </a:lnTo>
                    <a:lnTo>
                      <a:pt x="3" y="3"/>
                    </a:lnTo>
                    <a:lnTo>
                      <a:pt x="4" y="2"/>
                    </a:lnTo>
                    <a:lnTo>
                      <a:pt x="4" y="2"/>
                    </a:lnTo>
                    <a:lnTo>
                      <a:pt x="4" y="3"/>
                    </a:lnTo>
                    <a:lnTo>
                      <a:pt x="4" y="2"/>
                    </a:lnTo>
                    <a:lnTo>
                      <a:pt x="4" y="3"/>
                    </a:lnTo>
                    <a:lnTo>
                      <a:pt x="4" y="2"/>
                    </a:lnTo>
                    <a:lnTo>
                      <a:pt x="4" y="3"/>
                    </a:lnTo>
                    <a:lnTo>
                      <a:pt x="4" y="2"/>
                    </a:lnTo>
                    <a:lnTo>
                      <a:pt x="4" y="3"/>
                    </a:lnTo>
                    <a:lnTo>
                      <a:pt x="4" y="3"/>
                    </a:lnTo>
                    <a:lnTo>
                      <a:pt x="4" y="2"/>
                    </a:lnTo>
                    <a:lnTo>
                      <a:pt x="4" y="2"/>
                    </a:lnTo>
                    <a:lnTo>
                      <a:pt x="4" y="2"/>
                    </a:lnTo>
                    <a:lnTo>
                      <a:pt x="4" y="2"/>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7" y="2"/>
                    </a:lnTo>
                    <a:lnTo>
                      <a:pt x="7" y="3"/>
                    </a:lnTo>
                    <a:lnTo>
                      <a:pt x="7" y="3"/>
                    </a:lnTo>
                    <a:lnTo>
                      <a:pt x="7" y="2"/>
                    </a:lnTo>
                    <a:lnTo>
                      <a:pt x="7" y="2"/>
                    </a:lnTo>
                    <a:lnTo>
                      <a:pt x="7" y="3"/>
                    </a:lnTo>
                    <a:lnTo>
                      <a:pt x="7" y="2"/>
                    </a:lnTo>
                    <a:lnTo>
                      <a:pt x="7" y="2"/>
                    </a:lnTo>
                    <a:lnTo>
                      <a:pt x="7" y="3"/>
                    </a:lnTo>
                    <a:lnTo>
                      <a:pt x="7" y="2"/>
                    </a:lnTo>
                    <a:lnTo>
                      <a:pt x="7" y="3"/>
                    </a:lnTo>
                    <a:lnTo>
                      <a:pt x="7" y="2"/>
                    </a:lnTo>
                    <a:lnTo>
                      <a:pt x="7" y="2"/>
                    </a:lnTo>
                    <a:lnTo>
                      <a:pt x="7" y="3"/>
                    </a:lnTo>
                    <a:lnTo>
                      <a:pt x="7" y="2"/>
                    </a:lnTo>
                    <a:lnTo>
                      <a:pt x="7" y="3"/>
                    </a:lnTo>
                    <a:lnTo>
                      <a:pt x="7" y="2"/>
                    </a:lnTo>
                    <a:lnTo>
                      <a:pt x="7" y="3"/>
                    </a:lnTo>
                    <a:lnTo>
                      <a:pt x="8" y="3"/>
                    </a:lnTo>
                    <a:lnTo>
                      <a:pt x="8" y="2"/>
                    </a:lnTo>
                    <a:lnTo>
                      <a:pt x="8" y="3"/>
                    </a:lnTo>
                    <a:lnTo>
                      <a:pt x="8" y="2"/>
                    </a:lnTo>
                    <a:lnTo>
                      <a:pt x="8" y="3"/>
                    </a:lnTo>
                    <a:lnTo>
                      <a:pt x="8" y="3"/>
                    </a:lnTo>
                    <a:lnTo>
                      <a:pt x="8" y="2"/>
                    </a:lnTo>
                    <a:lnTo>
                      <a:pt x="8" y="3"/>
                    </a:lnTo>
                    <a:lnTo>
                      <a:pt x="8" y="3"/>
                    </a:lnTo>
                    <a:lnTo>
                      <a:pt x="8" y="4"/>
                    </a:lnTo>
                    <a:lnTo>
                      <a:pt x="8" y="3"/>
                    </a:lnTo>
                    <a:lnTo>
                      <a:pt x="8" y="3"/>
                    </a:lnTo>
                    <a:lnTo>
                      <a:pt x="8" y="4"/>
                    </a:lnTo>
                    <a:lnTo>
                      <a:pt x="9" y="4"/>
                    </a:lnTo>
                    <a:lnTo>
                      <a:pt x="9" y="3"/>
                    </a:lnTo>
                    <a:lnTo>
                      <a:pt x="9" y="4"/>
                    </a:lnTo>
                    <a:lnTo>
                      <a:pt x="9" y="3"/>
                    </a:lnTo>
                    <a:lnTo>
                      <a:pt x="9" y="4"/>
                    </a:lnTo>
                    <a:lnTo>
                      <a:pt x="9" y="3"/>
                    </a:lnTo>
                    <a:lnTo>
                      <a:pt x="10" y="3"/>
                    </a:lnTo>
                    <a:lnTo>
                      <a:pt x="10" y="2"/>
                    </a:lnTo>
                    <a:lnTo>
                      <a:pt x="10" y="3"/>
                    </a:lnTo>
                    <a:lnTo>
                      <a:pt x="10" y="2"/>
                    </a:lnTo>
                    <a:lnTo>
                      <a:pt x="10" y="3"/>
                    </a:lnTo>
                    <a:lnTo>
                      <a:pt x="10" y="3"/>
                    </a:lnTo>
                    <a:lnTo>
                      <a:pt x="10" y="2"/>
                    </a:lnTo>
                    <a:lnTo>
                      <a:pt x="10" y="3"/>
                    </a:lnTo>
                    <a:lnTo>
                      <a:pt x="10" y="3"/>
                    </a:lnTo>
                    <a:lnTo>
                      <a:pt x="10" y="2"/>
                    </a:lnTo>
                    <a:lnTo>
                      <a:pt x="10" y="3"/>
                    </a:lnTo>
                    <a:lnTo>
                      <a:pt x="10" y="3"/>
                    </a:lnTo>
                    <a:lnTo>
                      <a:pt x="10" y="2"/>
                    </a:lnTo>
                    <a:lnTo>
                      <a:pt x="10" y="3"/>
                    </a:lnTo>
                    <a:lnTo>
                      <a:pt x="10" y="2"/>
                    </a:lnTo>
                    <a:lnTo>
                      <a:pt x="10" y="3"/>
                    </a:lnTo>
                    <a:lnTo>
                      <a:pt x="10" y="2"/>
                    </a:lnTo>
                    <a:lnTo>
                      <a:pt x="10" y="3"/>
                    </a:lnTo>
                    <a:lnTo>
                      <a:pt x="10" y="2"/>
                    </a:lnTo>
                    <a:lnTo>
                      <a:pt x="10" y="3"/>
                    </a:lnTo>
                    <a:lnTo>
                      <a:pt x="11" y="3"/>
                    </a:lnTo>
                    <a:lnTo>
                      <a:pt x="11" y="4"/>
                    </a:lnTo>
                    <a:lnTo>
                      <a:pt x="11" y="3"/>
                    </a:lnTo>
                    <a:lnTo>
                      <a:pt x="11" y="3"/>
                    </a:lnTo>
                    <a:lnTo>
                      <a:pt x="11" y="2"/>
                    </a:lnTo>
                    <a:lnTo>
                      <a:pt x="11" y="4"/>
                    </a:lnTo>
                    <a:lnTo>
                      <a:pt x="11" y="3"/>
                    </a:lnTo>
                    <a:lnTo>
                      <a:pt x="12" y="3"/>
                    </a:lnTo>
                    <a:lnTo>
                      <a:pt x="12" y="2"/>
                    </a:lnTo>
                    <a:lnTo>
                      <a:pt x="12" y="3"/>
                    </a:lnTo>
                    <a:lnTo>
                      <a:pt x="12" y="2"/>
                    </a:lnTo>
                    <a:lnTo>
                      <a:pt x="12" y="3"/>
                    </a:lnTo>
                    <a:lnTo>
                      <a:pt x="12" y="2"/>
                    </a:lnTo>
                    <a:lnTo>
                      <a:pt x="12" y="3"/>
                    </a:lnTo>
                    <a:lnTo>
                      <a:pt x="12" y="2"/>
                    </a:lnTo>
                    <a:lnTo>
                      <a:pt x="12" y="3"/>
                    </a:lnTo>
                    <a:lnTo>
                      <a:pt x="12" y="2"/>
                    </a:lnTo>
                    <a:lnTo>
                      <a:pt x="12" y="3"/>
                    </a:lnTo>
                    <a:lnTo>
                      <a:pt x="12" y="2"/>
                    </a:lnTo>
                    <a:lnTo>
                      <a:pt x="12" y="2"/>
                    </a:lnTo>
                    <a:lnTo>
                      <a:pt x="12" y="2"/>
                    </a:lnTo>
                    <a:lnTo>
                      <a:pt x="12" y="2"/>
                    </a:lnTo>
                    <a:lnTo>
                      <a:pt x="12" y="2"/>
                    </a:lnTo>
                    <a:lnTo>
                      <a:pt x="12" y="2"/>
                    </a:lnTo>
                    <a:lnTo>
                      <a:pt x="12" y="2"/>
                    </a:lnTo>
                    <a:lnTo>
                      <a:pt x="12" y="2"/>
                    </a:lnTo>
                    <a:lnTo>
                      <a:pt x="13" y="2"/>
                    </a:lnTo>
                    <a:lnTo>
                      <a:pt x="13" y="3"/>
                    </a:lnTo>
                    <a:lnTo>
                      <a:pt x="13" y="2"/>
                    </a:lnTo>
                    <a:lnTo>
                      <a:pt x="13" y="2"/>
                    </a:lnTo>
                    <a:lnTo>
                      <a:pt x="13" y="3"/>
                    </a:lnTo>
                    <a:lnTo>
                      <a:pt x="13" y="2"/>
                    </a:lnTo>
                    <a:lnTo>
                      <a:pt x="13" y="2"/>
                    </a:lnTo>
                    <a:lnTo>
                      <a:pt x="13" y="3"/>
                    </a:lnTo>
                    <a:lnTo>
                      <a:pt x="14" y="2"/>
                    </a:lnTo>
                    <a:lnTo>
                      <a:pt x="14" y="2"/>
                    </a:lnTo>
                    <a:lnTo>
                      <a:pt x="14" y="2"/>
                    </a:lnTo>
                    <a:lnTo>
                      <a:pt x="14" y="2"/>
                    </a:lnTo>
                    <a:lnTo>
                      <a:pt x="14" y="2"/>
                    </a:lnTo>
                    <a:lnTo>
                      <a:pt x="14"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7" y="2"/>
                    </a:lnTo>
                    <a:lnTo>
                      <a:pt x="17" y="1"/>
                    </a:lnTo>
                    <a:lnTo>
                      <a:pt x="17" y="2"/>
                    </a:lnTo>
                    <a:lnTo>
                      <a:pt x="17" y="2"/>
                    </a:lnTo>
                    <a:lnTo>
                      <a:pt x="17" y="2"/>
                    </a:lnTo>
                    <a:lnTo>
                      <a:pt x="17" y="2"/>
                    </a:lnTo>
                    <a:lnTo>
                      <a:pt x="17" y="2"/>
                    </a:lnTo>
                    <a:lnTo>
                      <a:pt x="17" y="1"/>
                    </a:lnTo>
                    <a:lnTo>
                      <a:pt x="17" y="2"/>
                    </a:lnTo>
                    <a:lnTo>
                      <a:pt x="18" y="2"/>
                    </a:lnTo>
                    <a:lnTo>
                      <a:pt x="18" y="2"/>
                    </a:lnTo>
                    <a:lnTo>
                      <a:pt x="18" y="2"/>
                    </a:lnTo>
                    <a:lnTo>
                      <a:pt x="19" y="2"/>
                    </a:lnTo>
                    <a:lnTo>
                      <a:pt x="19" y="2"/>
                    </a:lnTo>
                    <a:lnTo>
                      <a:pt x="19" y="2"/>
                    </a:lnTo>
                    <a:lnTo>
                      <a:pt x="19" y="2"/>
                    </a:lnTo>
                    <a:lnTo>
                      <a:pt x="19" y="1"/>
                    </a:lnTo>
                    <a:lnTo>
                      <a:pt x="19" y="2"/>
                    </a:lnTo>
                    <a:lnTo>
                      <a:pt x="20" y="2"/>
                    </a:lnTo>
                    <a:lnTo>
                      <a:pt x="20" y="1"/>
                    </a:lnTo>
                    <a:lnTo>
                      <a:pt x="20" y="2"/>
                    </a:lnTo>
                    <a:lnTo>
                      <a:pt x="20" y="2"/>
                    </a:lnTo>
                    <a:lnTo>
                      <a:pt x="20" y="1"/>
                    </a:lnTo>
                    <a:lnTo>
                      <a:pt x="20" y="2"/>
                    </a:lnTo>
                    <a:lnTo>
                      <a:pt x="20" y="2"/>
                    </a:lnTo>
                    <a:lnTo>
                      <a:pt x="20" y="1"/>
                    </a:lnTo>
                    <a:lnTo>
                      <a:pt x="20" y="2"/>
                    </a:lnTo>
                    <a:lnTo>
                      <a:pt x="20" y="1"/>
                    </a:lnTo>
                    <a:lnTo>
                      <a:pt x="20" y="2"/>
                    </a:lnTo>
                    <a:lnTo>
                      <a:pt x="20" y="1"/>
                    </a:lnTo>
                    <a:lnTo>
                      <a:pt x="20" y="1"/>
                    </a:lnTo>
                    <a:lnTo>
                      <a:pt x="20" y="2"/>
                    </a:lnTo>
                    <a:lnTo>
                      <a:pt x="20" y="2"/>
                    </a:lnTo>
                    <a:lnTo>
                      <a:pt x="20" y="2"/>
                    </a:lnTo>
                    <a:lnTo>
                      <a:pt x="21" y="0"/>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3" y="2"/>
                    </a:lnTo>
                    <a:lnTo>
                      <a:pt x="24" y="2"/>
                    </a:lnTo>
                    <a:lnTo>
                      <a:pt x="24" y="2"/>
                    </a:lnTo>
                    <a:lnTo>
                      <a:pt x="24" y="2"/>
                    </a:lnTo>
                    <a:lnTo>
                      <a:pt x="24" y="2"/>
                    </a:lnTo>
                    <a:lnTo>
                      <a:pt x="24" y="2"/>
                    </a:lnTo>
                    <a:lnTo>
                      <a:pt x="24" y="2"/>
                    </a:lnTo>
                    <a:lnTo>
                      <a:pt x="24" y="2"/>
                    </a:lnTo>
                    <a:lnTo>
                      <a:pt x="24" y="2"/>
                    </a:lnTo>
                    <a:lnTo>
                      <a:pt x="24" y="2"/>
                    </a:lnTo>
                    <a:lnTo>
                      <a:pt x="24" y="2"/>
                    </a:lnTo>
                    <a:lnTo>
                      <a:pt x="24" y="2"/>
                    </a:lnTo>
                    <a:lnTo>
                      <a:pt x="24" y="2"/>
                    </a:lnTo>
                    <a:lnTo>
                      <a:pt x="25" y="2"/>
                    </a:lnTo>
                    <a:lnTo>
                      <a:pt x="25" y="2"/>
                    </a:lnTo>
                    <a:lnTo>
                      <a:pt x="25"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lnTo>
                      <a:pt x="26" y="2"/>
                    </a:lnTo>
                  </a:path>
                </a:pathLst>
              </a:custGeom>
              <a:noFill/>
              <a:ln w="0">
                <a:solidFill>
                  <a:srgbClr val="FFFF66"/>
                </a:solidFill>
                <a:prstDash val="solid"/>
                <a:round/>
                <a:headEnd/>
                <a:tailEnd/>
              </a:ln>
            </p:spPr>
            <p:txBody>
              <a:bodyPr/>
              <a:lstStyle/>
              <a:p>
                <a:endParaRPr lang="en-GB"/>
              </a:p>
            </p:txBody>
          </p:sp>
          <p:grpSp>
            <p:nvGrpSpPr>
              <p:cNvPr id="214079" name="Group 63"/>
              <p:cNvGrpSpPr>
                <a:grpSpLocks/>
              </p:cNvGrpSpPr>
              <p:nvPr/>
            </p:nvGrpSpPr>
            <p:grpSpPr bwMode="auto">
              <a:xfrm>
                <a:off x="665" y="2223"/>
                <a:ext cx="774" cy="514"/>
                <a:chOff x="647" y="1044"/>
                <a:chExt cx="774" cy="514"/>
              </a:xfrm>
            </p:grpSpPr>
            <p:sp>
              <p:nvSpPr>
                <p:cNvPr id="214080" name="Rectangle 64"/>
                <p:cNvSpPr>
                  <a:spLocks noChangeArrowheads="1"/>
                </p:cNvSpPr>
                <p:nvPr/>
              </p:nvSpPr>
              <p:spPr bwMode="auto">
                <a:xfrm>
                  <a:off x="927" y="1044"/>
                  <a:ext cx="15" cy="261"/>
                </a:xfrm>
                <a:prstGeom prst="rect">
                  <a:avLst/>
                </a:prstGeom>
                <a:solidFill>
                  <a:schemeClr val="bg1"/>
                </a:solidFill>
                <a:ln w="6350">
                  <a:solidFill>
                    <a:schemeClr val="bg1"/>
                  </a:solidFill>
                  <a:miter lim="800000"/>
                  <a:headEnd/>
                  <a:tailEnd/>
                </a:ln>
              </p:spPr>
              <p:txBody>
                <a:bodyPr/>
                <a:lstStyle/>
                <a:p>
                  <a:endParaRPr lang="en-GB"/>
                </a:p>
              </p:txBody>
            </p:sp>
            <p:sp>
              <p:nvSpPr>
                <p:cNvPr id="214081" name="Rectangle 65"/>
                <p:cNvSpPr>
                  <a:spLocks noChangeArrowheads="1"/>
                </p:cNvSpPr>
                <p:nvPr/>
              </p:nvSpPr>
              <p:spPr bwMode="auto">
                <a:xfrm>
                  <a:off x="647" y="1296"/>
                  <a:ext cx="296" cy="9"/>
                </a:xfrm>
                <a:prstGeom prst="rect">
                  <a:avLst/>
                </a:prstGeom>
                <a:solidFill>
                  <a:schemeClr val="bg1"/>
                </a:solidFill>
                <a:ln w="6350">
                  <a:solidFill>
                    <a:schemeClr val="bg1"/>
                  </a:solidFill>
                  <a:miter lim="800000"/>
                  <a:headEnd/>
                  <a:tailEnd/>
                </a:ln>
              </p:spPr>
              <p:txBody>
                <a:bodyPr/>
                <a:lstStyle/>
                <a:p>
                  <a:endParaRPr lang="en-GB"/>
                </a:p>
              </p:txBody>
            </p:sp>
            <p:sp>
              <p:nvSpPr>
                <p:cNvPr id="214082" name="Rectangle 66"/>
                <p:cNvSpPr>
                  <a:spLocks noChangeArrowheads="1"/>
                </p:cNvSpPr>
                <p:nvPr/>
              </p:nvSpPr>
              <p:spPr bwMode="auto">
                <a:xfrm>
                  <a:off x="673" y="1320"/>
                  <a:ext cx="276" cy="238"/>
                </a:xfrm>
                <a:prstGeom prst="rect">
                  <a:avLst/>
                </a:prstGeom>
                <a:noFill/>
                <a:ln w="9525">
                  <a:noFill/>
                  <a:miter lim="800000"/>
                  <a:headEnd/>
                  <a:tailEnd/>
                </a:ln>
              </p:spPr>
              <p:txBody>
                <a:bodyPr wrap="none" lIns="0" tIns="0" rIns="0" bIns="0">
                  <a:spAutoFit/>
                </a:bodyPr>
                <a:lstStyle/>
                <a:p>
                  <a:pPr eaLnBrk="0" hangingPunct="0"/>
                  <a:r>
                    <a:rPr lang="en-GB" sz="1600">
                      <a:solidFill>
                        <a:schemeClr val="bg1"/>
                      </a:solidFill>
                      <a:latin typeface="Arial" charset="0"/>
                    </a:rPr>
                    <a:t>0.3s</a:t>
                  </a:r>
                </a:p>
              </p:txBody>
            </p:sp>
            <p:sp>
              <p:nvSpPr>
                <p:cNvPr id="214083" name="Rectangle 67"/>
                <p:cNvSpPr>
                  <a:spLocks noChangeArrowheads="1"/>
                </p:cNvSpPr>
                <p:nvPr/>
              </p:nvSpPr>
              <p:spPr bwMode="auto">
                <a:xfrm>
                  <a:off x="1000" y="1072"/>
                  <a:ext cx="421" cy="237"/>
                </a:xfrm>
                <a:prstGeom prst="rect">
                  <a:avLst/>
                </a:prstGeom>
                <a:noFill/>
                <a:ln w="9525">
                  <a:noFill/>
                  <a:miter lim="800000"/>
                  <a:headEnd/>
                  <a:tailEnd/>
                </a:ln>
              </p:spPr>
              <p:txBody>
                <a:bodyPr wrap="none" lIns="0" tIns="0" rIns="0" bIns="0">
                  <a:spAutoFit/>
                </a:bodyPr>
                <a:lstStyle/>
                <a:p>
                  <a:pPr eaLnBrk="0" hangingPunct="0"/>
                  <a:r>
                    <a:rPr lang="en-GB" sz="1600">
                      <a:solidFill>
                        <a:schemeClr val="bg1"/>
                      </a:solidFill>
                      <a:latin typeface="Arial" charset="0"/>
                    </a:rPr>
                    <a:t>20 mV</a:t>
                  </a:r>
                </a:p>
              </p:txBody>
            </p:sp>
          </p:grpSp>
        </p:grpSp>
      </p:grpSp>
      <p:sp>
        <p:nvSpPr>
          <p:cNvPr id="214084" name="Text Box 68"/>
          <p:cNvSpPr txBox="1">
            <a:spLocks noChangeArrowheads="1"/>
          </p:cNvSpPr>
          <p:nvPr/>
        </p:nvSpPr>
        <p:spPr bwMode="auto">
          <a:xfrm>
            <a:off x="44450" y="1236663"/>
            <a:ext cx="2416175" cy="411162"/>
          </a:xfrm>
          <a:prstGeom prst="rect">
            <a:avLst/>
          </a:prstGeom>
          <a:noFill/>
          <a:ln w="9525">
            <a:noFill/>
            <a:miter lim="800000"/>
            <a:headEnd/>
            <a:tailEnd/>
          </a:ln>
          <a:effectLst/>
        </p:spPr>
        <p:txBody>
          <a:bodyPr wrap="none" bIns="0">
            <a:spAutoFit/>
          </a:bodyPr>
          <a:lstStyle/>
          <a:p>
            <a:r>
              <a:rPr lang="en-GB" sz="2400">
                <a:solidFill>
                  <a:srgbClr val="FFFF00"/>
                </a:solidFill>
              </a:rPr>
              <a:t>Electrophysiology</a:t>
            </a:r>
            <a:endParaRPr lang="en-US" sz="2400">
              <a:solidFill>
                <a:srgbClr val="FFFF00"/>
              </a:solidFill>
            </a:endParaRPr>
          </a:p>
        </p:txBody>
      </p:sp>
      <p:grpSp>
        <p:nvGrpSpPr>
          <p:cNvPr id="214085" name="Group 69"/>
          <p:cNvGrpSpPr>
            <a:grpSpLocks/>
          </p:cNvGrpSpPr>
          <p:nvPr/>
        </p:nvGrpSpPr>
        <p:grpSpPr bwMode="auto">
          <a:xfrm>
            <a:off x="260350" y="5795963"/>
            <a:ext cx="3429000" cy="2952750"/>
            <a:chOff x="1842" y="1296"/>
            <a:chExt cx="2670" cy="2858"/>
          </a:xfrm>
        </p:grpSpPr>
        <p:graphicFrame>
          <p:nvGraphicFramePr>
            <p:cNvPr id="214086" name="Object 70"/>
            <p:cNvGraphicFramePr>
              <a:graphicFrameLocks noChangeAspect="1"/>
            </p:cNvGraphicFramePr>
            <p:nvPr/>
          </p:nvGraphicFramePr>
          <p:xfrm>
            <a:off x="1842" y="2217"/>
            <a:ext cx="2613" cy="1937"/>
          </p:xfrm>
          <a:graphic>
            <a:graphicData uri="http://schemas.openxmlformats.org/presentationml/2006/ole">
              <p:oleObj spid="_x0000_s214086" name="Bitmap Image" r:id="rId4" imgW="4563112" imgH="3381847" progId="PBrush">
                <p:embed/>
              </p:oleObj>
            </a:graphicData>
          </a:graphic>
        </p:graphicFrame>
        <p:sp>
          <p:nvSpPr>
            <p:cNvPr id="214087" name="Text Box 71"/>
            <p:cNvSpPr txBox="1">
              <a:spLocks noChangeArrowheads="1"/>
            </p:cNvSpPr>
            <p:nvPr/>
          </p:nvSpPr>
          <p:spPr bwMode="auto">
            <a:xfrm>
              <a:off x="1879" y="1980"/>
              <a:ext cx="1282" cy="339"/>
            </a:xfrm>
            <a:prstGeom prst="rect">
              <a:avLst/>
            </a:prstGeom>
            <a:noFill/>
            <a:ln w="9525">
              <a:noFill/>
              <a:miter lim="800000"/>
              <a:headEnd/>
              <a:tailEnd/>
            </a:ln>
            <a:effectLst/>
          </p:spPr>
          <p:txBody>
            <a:bodyPr wrap="none" bIns="0">
              <a:spAutoFit/>
            </a:bodyPr>
            <a:lstStyle/>
            <a:p>
              <a:r>
                <a:rPr lang="en-GB">
                  <a:solidFill>
                    <a:schemeClr val="bg1"/>
                  </a:solidFill>
                </a:rPr>
                <a:t>CART 55-102</a:t>
              </a:r>
              <a:endParaRPr lang="en-US">
                <a:solidFill>
                  <a:schemeClr val="bg1"/>
                </a:solidFill>
              </a:endParaRPr>
            </a:p>
          </p:txBody>
        </p:sp>
        <p:sp>
          <p:nvSpPr>
            <p:cNvPr id="214088" name="Text Box 72"/>
            <p:cNvSpPr txBox="1">
              <a:spLocks noChangeArrowheads="1"/>
            </p:cNvSpPr>
            <p:nvPr/>
          </p:nvSpPr>
          <p:spPr bwMode="auto">
            <a:xfrm>
              <a:off x="3376" y="1980"/>
              <a:ext cx="962" cy="339"/>
            </a:xfrm>
            <a:prstGeom prst="rect">
              <a:avLst/>
            </a:prstGeom>
            <a:noFill/>
            <a:ln w="9525">
              <a:noFill/>
              <a:miter lim="800000"/>
              <a:headEnd/>
              <a:tailEnd/>
            </a:ln>
            <a:effectLst/>
          </p:spPr>
          <p:txBody>
            <a:bodyPr wrap="none" bIns="0">
              <a:spAutoFit/>
            </a:bodyPr>
            <a:lstStyle/>
            <a:p>
              <a:r>
                <a:rPr lang="en-GB">
                  <a:solidFill>
                    <a:schemeClr val="bg1"/>
                  </a:solidFill>
                </a:rPr>
                <a:t>Alexa 633</a:t>
              </a:r>
              <a:endParaRPr lang="en-US">
                <a:solidFill>
                  <a:schemeClr val="bg1"/>
                </a:solidFill>
              </a:endParaRPr>
            </a:p>
          </p:txBody>
        </p:sp>
        <p:sp>
          <p:nvSpPr>
            <p:cNvPr id="214089" name="Text Box 73"/>
            <p:cNvSpPr txBox="1">
              <a:spLocks noChangeArrowheads="1"/>
            </p:cNvSpPr>
            <p:nvPr/>
          </p:nvSpPr>
          <p:spPr bwMode="auto">
            <a:xfrm>
              <a:off x="2170" y="1296"/>
              <a:ext cx="2342" cy="398"/>
            </a:xfrm>
            <a:prstGeom prst="rect">
              <a:avLst/>
            </a:prstGeom>
            <a:noFill/>
            <a:ln w="9525">
              <a:noFill/>
              <a:miter lim="800000"/>
              <a:headEnd/>
              <a:tailEnd/>
            </a:ln>
            <a:effectLst/>
          </p:spPr>
          <p:txBody>
            <a:bodyPr wrap="none" bIns="0">
              <a:spAutoFit/>
            </a:bodyPr>
            <a:lstStyle/>
            <a:p>
              <a:r>
                <a:rPr lang="en-GB" sz="2400">
                  <a:solidFill>
                    <a:srgbClr val="FFFF00"/>
                  </a:solidFill>
                </a:rPr>
                <a:t>Immunohistochemistry</a:t>
              </a:r>
              <a:endParaRPr lang="en-US" sz="2400">
                <a:solidFill>
                  <a:srgbClr val="FFFF00"/>
                </a:solidFill>
              </a:endParaRPr>
            </a:p>
          </p:txBody>
        </p:sp>
        <p:sp>
          <p:nvSpPr>
            <p:cNvPr id="214090" name="Line 74"/>
            <p:cNvSpPr>
              <a:spLocks noChangeShapeType="1"/>
            </p:cNvSpPr>
            <p:nvPr/>
          </p:nvSpPr>
          <p:spPr bwMode="auto">
            <a:xfrm>
              <a:off x="3789" y="3416"/>
              <a:ext cx="408" cy="0"/>
            </a:xfrm>
            <a:prstGeom prst="line">
              <a:avLst/>
            </a:prstGeom>
            <a:noFill/>
            <a:ln w="9525">
              <a:solidFill>
                <a:srgbClr val="F5EE7E"/>
              </a:solidFill>
              <a:round/>
              <a:headEnd/>
              <a:tailEnd/>
            </a:ln>
            <a:effectLst/>
          </p:spPr>
          <p:txBody>
            <a:bodyPr bIns="0"/>
            <a:lstStyle/>
            <a:p>
              <a:endParaRPr lang="en-GB"/>
            </a:p>
          </p:txBody>
        </p:sp>
        <p:sp>
          <p:nvSpPr>
            <p:cNvPr id="214091" name="Text Box 75"/>
            <p:cNvSpPr txBox="1">
              <a:spLocks noChangeArrowheads="1"/>
            </p:cNvSpPr>
            <p:nvPr/>
          </p:nvSpPr>
          <p:spPr bwMode="auto">
            <a:xfrm>
              <a:off x="3748" y="3198"/>
              <a:ext cx="608" cy="340"/>
            </a:xfrm>
            <a:prstGeom prst="rect">
              <a:avLst/>
            </a:prstGeom>
            <a:noFill/>
            <a:ln w="9525">
              <a:noFill/>
              <a:miter lim="800000"/>
              <a:headEnd/>
              <a:tailEnd/>
            </a:ln>
            <a:effectLst/>
          </p:spPr>
          <p:txBody>
            <a:bodyPr wrap="none" bIns="0">
              <a:spAutoFit/>
            </a:bodyPr>
            <a:lstStyle/>
            <a:p>
              <a:r>
                <a:rPr lang="en-GB">
                  <a:solidFill>
                    <a:schemeClr val="bg1"/>
                  </a:solidFill>
                </a:rPr>
                <a:t>10</a:t>
              </a:r>
              <a:r>
                <a:rPr lang="en-GB">
                  <a:solidFill>
                    <a:schemeClr val="bg1"/>
                  </a:solidFill>
                  <a:sym typeface="Symbol" pitchFamily="18" charset="2"/>
                </a:rPr>
                <a:t>m</a:t>
              </a:r>
            </a:p>
          </p:txBody>
        </p:sp>
      </p:grpSp>
      <p:grpSp>
        <p:nvGrpSpPr>
          <p:cNvPr id="214092" name="Group 76"/>
          <p:cNvGrpSpPr>
            <a:grpSpLocks/>
          </p:cNvGrpSpPr>
          <p:nvPr/>
        </p:nvGrpSpPr>
        <p:grpSpPr bwMode="auto">
          <a:xfrm>
            <a:off x="2492375" y="1282700"/>
            <a:ext cx="4394200" cy="1697038"/>
            <a:chOff x="1570" y="808"/>
            <a:chExt cx="2768" cy="1069"/>
          </a:xfrm>
        </p:grpSpPr>
        <p:grpSp>
          <p:nvGrpSpPr>
            <p:cNvPr id="214093" name="Group 77"/>
            <p:cNvGrpSpPr>
              <a:grpSpLocks/>
            </p:cNvGrpSpPr>
            <p:nvPr/>
          </p:nvGrpSpPr>
          <p:grpSpPr bwMode="auto">
            <a:xfrm>
              <a:off x="1570" y="1202"/>
              <a:ext cx="2768" cy="675"/>
              <a:chOff x="336" y="2976"/>
              <a:chExt cx="3936" cy="675"/>
            </a:xfrm>
          </p:grpSpPr>
          <p:sp>
            <p:nvSpPr>
              <p:cNvPr id="214094" name="Rectangle 78"/>
              <p:cNvSpPr>
                <a:spLocks noChangeArrowheads="1"/>
              </p:cNvSpPr>
              <p:nvPr/>
            </p:nvSpPr>
            <p:spPr bwMode="auto">
              <a:xfrm>
                <a:off x="755" y="3336"/>
                <a:ext cx="52" cy="19"/>
              </a:xfrm>
              <a:prstGeom prst="rect">
                <a:avLst/>
              </a:prstGeom>
              <a:solidFill>
                <a:schemeClr val="bg1"/>
              </a:solidFill>
              <a:ln w="9525">
                <a:noFill/>
                <a:miter lim="800000"/>
                <a:headEnd/>
                <a:tailEnd/>
              </a:ln>
            </p:spPr>
            <p:txBody>
              <a:bodyPr/>
              <a:lstStyle/>
              <a:p>
                <a:endParaRPr lang="en-GB"/>
              </a:p>
            </p:txBody>
          </p:sp>
          <p:sp>
            <p:nvSpPr>
              <p:cNvPr id="214095" name="Freeform 79"/>
              <p:cNvSpPr>
                <a:spLocks/>
              </p:cNvSpPr>
              <p:nvPr/>
            </p:nvSpPr>
            <p:spPr bwMode="auto">
              <a:xfrm>
                <a:off x="801" y="3288"/>
                <a:ext cx="64" cy="115"/>
              </a:xfrm>
              <a:custGeom>
                <a:avLst/>
                <a:gdLst/>
                <a:ahLst/>
                <a:cxnLst>
                  <a:cxn ang="0">
                    <a:pos x="0" y="0"/>
                  </a:cxn>
                  <a:cxn ang="0">
                    <a:pos x="38" y="21"/>
                  </a:cxn>
                  <a:cxn ang="0">
                    <a:pos x="0" y="43"/>
                  </a:cxn>
                  <a:cxn ang="0">
                    <a:pos x="0" y="0"/>
                  </a:cxn>
                  <a:cxn ang="0">
                    <a:pos x="38" y="21"/>
                  </a:cxn>
                  <a:cxn ang="0">
                    <a:pos x="0" y="0"/>
                  </a:cxn>
                </a:cxnLst>
                <a:rect l="0" t="0" r="r" b="b"/>
                <a:pathLst>
                  <a:path w="38" h="43">
                    <a:moveTo>
                      <a:pt x="0" y="0"/>
                    </a:moveTo>
                    <a:lnTo>
                      <a:pt x="38" y="21"/>
                    </a:lnTo>
                    <a:lnTo>
                      <a:pt x="0" y="43"/>
                    </a:lnTo>
                    <a:lnTo>
                      <a:pt x="0" y="0"/>
                    </a:lnTo>
                    <a:lnTo>
                      <a:pt x="38" y="21"/>
                    </a:lnTo>
                    <a:lnTo>
                      <a:pt x="0" y="0"/>
                    </a:lnTo>
                    <a:close/>
                  </a:path>
                </a:pathLst>
              </a:custGeom>
              <a:solidFill>
                <a:schemeClr val="bg1"/>
              </a:solidFill>
              <a:ln w="9525">
                <a:noFill/>
                <a:round/>
                <a:headEnd/>
                <a:tailEnd/>
              </a:ln>
            </p:spPr>
            <p:txBody>
              <a:bodyPr/>
              <a:lstStyle/>
              <a:p>
                <a:endParaRPr lang="en-GB"/>
              </a:p>
            </p:txBody>
          </p:sp>
          <p:sp>
            <p:nvSpPr>
              <p:cNvPr id="214096" name="Rectangle 80"/>
              <p:cNvSpPr>
                <a:spLocks noChangeArrowheads="1"/>
              </p:cNvSpPr>
              <p:nvPr/>
            </p:nvSpPr>
            <p:spPr bwMode="auto">
              <a:xfrm>
                <a:off x="755" y="3544"/>
                <a:ext cx="52" cy="22"/>
              </a:xfrm>
              <a:prstGeom prst="rect">
                <a:avLst/>
              </a:prstGeom>
              <a:solidFill>
                <a:schemeClr val="bg1"/>
              </a:solidFill>
              <a:ln w="9525">
                <a:noFill/>
                <a:miter lim="800000"/>
                <a:headEnd/>
                <a:tailEnd/>
              </a:ln>
            </p:spPr>
            <p:txBody>
              <a:bodyPr/>
              <a:lstStyle/>
              <a:p>
                <a:endParaRPr lang="en-GB"/>
              </a:p>
            </p:txBody>
          </p:sp>
          <p:sp>
            <p:nvSpPr>
              <p:cNvPr id="214097" name="Freeform 81"/>
              <p:cNvSpPr>
                <a:spLocks/>
              </p:cNvSpPr>
              <p:nvPr/>
            </p:nvSpPr>
            <p:spPr bwMode="auto">
              <a:xfrm>
                <a:off x="801" y="3499"/>
                <a:ext cx="64" cy="112"/>
              </a:xfrm>
              <a:custGeom>
                <a:avLst/>
                <a:gdLst/>
                <a:ahLst/>
                <a:cxnLst>
                  <a:cxn ang="0">
                    <a:pos x="0" y="0"/>
                  </a:cxn>
                  <a:cxn ang="0">
                    <a:pos x="38" y="21"/>
                  </a:cxn>
                  <a:cxn ang="0">
                    <a:pos x="0" y="42"/>
                  </a:cxn>
                  <a:cxn ang="0">
                    <a:pos x="0" y="0"/>
                  </a:cxn>
                  <a:cxn ang="0">
                    <a:pos x="38" y="21"/>
                  </a:cxn>
                  <a:cxn ang="0">
                    <a:pos x="0" y="0"/>
                  </a:cxn>
                </a:cxnLst>
                <a:rect l="0" t="0" r="r" b="b"/>
                <a:pathLst>
                  <a:path w="38" h="42">
                    <a:moveTo>
                      <a:pt x="0" y="0"/>
                    </a:moveTo>
                    <a:lnTo>
                      <a:pt x="38" y="21"/>
                    </a:lnTo>
                    <a:lnTo>
                      <a:pt x="0" y="42"/>
                    </a:lnTo>
                    <a:lnTo>
                      <a:pt x="0" y="0"/>
                    </a:lnTo>
                    <a:lnTo>
                      <a:pt x="38" y="21"/>
                    </a:lnTo>
                    <a:lnTo>
                      <a:pt x="0" y="0"/>
                    </a:lnTo>
                    <a:close/>
                  </a:path>
                </a:pathLst>
              </a:custGeom>
              <a:solidFill>
                <a:schemeClr val="bg1"/>
              </a:solidFill>
              <a:ln w="9525">
                <a:noFill/>
                <a:round/>
                <a:headEnd/>
                <a:tailEnd/>
              </a:ln>
            </p:spPr>
            <p:txBody>
              <a:bodyPr/>
              <a:lstStyle/>
              <a:p>
                <a:endParaRPr lang="en-GB"/>
              </a:p>
            </p:txBody>
          </p:sp>
          <p:pic>
            <p:nvPicPr>
              <p:cNvPr id="214098" name="Picture 82"/>
              <p:cNvPicPr>
                <a:picLocks noChangeAspect="1" noChangeArrowheads="1"/>
              </p:cNvPicPr>
              <p:nvPr/>
            </p:nvPicPr>
            <p:blipFill>
              <a:blip r:embed="rId5" cstate="print"/>
              <a:srcRect/>
              <a:stretch>
                <a:fillRect/>
              </a:stretch>
            </p:blipFill>
            <p:spPr bwMode="auto">
              <a:xfrm>
                <a:off x="911" y="3288"/>
                <a:ext cx="3293" cy="294"/>
              </a:xfrm>
              <a:prstGeom prst="rect">
                <a:avLst/>
              </a:prstGeom>
              <a:noFill/>
              <a:ln w="9525">
                <a:noFill/>
                <a:miter lim="800000"/>
                <a:headEnd/>
                <a:tailEnd/>
              </a:ln>
            </p:spPr>
          </p:pic>
          <p:sp useBgFill="1">
            <p:nvSpPr>
              <p:cNvPr id="214099" name="Rectangle 83"/>
              <p:cNvSpPr>
                <a:spLocks noChangeArrowheads="1"/>
              </p:cNvSpPr>
              <p:nvPr/>
            </p:nvSpPr>
            <p:spPr bwMode="auto">
              <a:xfrm>
                <a:off x="3918" y="3208"/>
                <a:ext cx="354" cy="443"/>
              </a:xfrm>
              <a:prstGeom prst="rect">
                <a:avLst/>
              </a:prstGeom>
              <a:ln w="0">
                <a:noFill/>
                <a:miter lim="800000"/>
                <a:headEnd/>
                <a:tailEnd/>
              </a:ln>
            </p:spPr>
            <p:txBody>
              <a:bodyPr/>
              <a:lstStyle/>
              <a:p>
                <a:endParaRPr lang="en-GB"/>
              </a:p>
            </p:txBody>
          </p:sp>
          <p:sp>
            <p:nvSpPr>
              <p:cNvPr id="214100" name="Text Box 84"/>
              <p:cNvSpPr txBox="1">
                <a:spLocks noChangeArrowheads="1"/>
              </p:cNvSpPr>
              <p:nvPr/>
            </p:nvSpPr>
            <p:spPr bwMode="auto">
              <a:xfrm>
                <a:off x="1132" y="2977"/>
                <a:ext cx="573"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sym typeface="Symbol" pitchFamily="18" charset="2"/>
                  </a:rPr>
                  <a:t>-actin</a:t>
                </a:r>
                <a:endParaRPr lang="en-GB" sz="1200">
                  <a:solidFill>
                    <a:schemeClr val="bg1"/>
                  </a:solidFill>
                  <a:latin typeface="Arial" charset="0"/>
                </a:endParaRPr>
              </a:p>
            </p:txBody>
          </p:sp>
          <p:sp>
            <p:nvSpPr>
              <p:cNvPr id="214101" name="Text Box 85"/>
              <p:cNvSpPr txBox="1">
                <a:spLocks noChangeArrowheads="1"/>
              </p:cNvSpPr>
              <p:nvPr/>
            </p:nvSpPr>
            <p:spPr bwMode="auto">
              <a:xfrm>
                <a:off x="1488" y="3072"/>
                <a:ext cx="445"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rPr>
                  <a:t>NPY</a:t>
                </a:r>
              </a:p>
            </p:txBody>
          </p:sp>
          <p:sp>
            <p:nvSpPr>
              <p:cNvPr id="214102" name="Text Box 86"/>
              <p:cNvSpPr txBox="1">
                <a:spLocks noChangeArrowheads="1"/>
              </p:cNvSpPr>
              <p:nvPr/>
            </p:nvSpPr>
            <p:spPr bwMode="auto">
              <a:xfrm>
                <a:off x="1728" y="2977"/>
                <a:ext cx="552"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rPr>
                  <a:t>AGRP</a:t>
                </a:r>
              </a:p>
            </p:txBody>
          </p:sp>
          <p:sp>
            <p:nvSpPr>
              <p:cNvPr id="214103" name="Text Box 87"/>
              <p:cNvSpPr txBox="1">
                <a:spLocks noChangeArrowheads="1"/>
              </p:cNvSpPr>
              <p:nvPr/>
            </p:nvSpPr>
            <p:spPr bwMode="auto">
              <a:xfrm>
                <a:off x="2015" y="3072"/>
                <a:ext cx="575"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rPr>
                  <a:t>POMC</a:t>
                </a:r>
              </a:p>
            </p:txBody>
          </p:sp>
          <p:sp>
            <p:nvSpPr>
              <p:cNvPr id="214104" name="Text Box 88"/>
              <p:cNvSpPr txBox="1">
                <a:spLocks noChangeArrowheads="1"/>
              </p:cNvSpPr>
              <p:nvPr/>
            </p:nvSpPr>
            <p:spPr bwMode="auto">
              <a:xfrm>
                <a:off x="2305" y="2977"/>
                <a:ext cx="537"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rPr>
                  <a:t>OX1R</a:t>
                </a:r>
              </a:p>
            </p:txBody>
          </p:sp>
          <p:sp>
            <p:nvSpPr>
              <p:cNvPr id="214105" name="Text Box 89"/>
              <p:cNvSpPr txBox="1">
                <a:spLocks noChangeArrowheads="1"/>
              </p:cNvSpPr>
              <p:nvPr/>
            </p:nvSpPr>
            <p:spPr bwMode="auto">
              <a:xfrm>
                <a:off x="2593" y="3072"/>
                <a:ext cx="536"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rPr>
                  <a:t>OX2R</a:t>
                </a:r>
              </a:p>
            </p:txBody>
          </p:sp>
          <p:sp>
            <p:nvSpPr>
              <p:cNvPr id="214106" name="Text Box 90"/>
              <p:cNvSpPr txBox="1">
                <a:spLocks noChangeArrowheads="1"/>
              </p:cNvSpPr>
              <p:nvPr/>
            </p:nvSpPr>
            <p:spPr bwMode="auto">
              <a:xfrm>
                <a:off x="2832" y="2976"/>
                <a:ext cx="565"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rPr>
                  <a:t>Ob-Rb</a:t>
                </a:r>
              </a:p>
            </p:txBody>
          </p:sp>
          <p:sp>
            <p:nvSpPr>
              <p:cNvPr id="214107" name="Text Box 91"/>
              <p:cNvSpPr txBox="1">
                <a:spLocks noChangeArrowheads="1"/>
              </p:cNvSpPr>
              <p:nvPr/>
            </p:nvSpPr>
            <p:spPr bwMode="auto">
              <a:xfrm>
                <a:off x="3159" y="3072"/>
                <a:ext cx="558"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rPr>
                  <a:t>GHSR</a:t>
                </a:r>
              </a:p>
            </p:txBody>
          </p:sp>
          <p:sp>
            <p:nvSpPr>
              <p:cNvPr id="214108" name="Text Box 92"/>
              <p:cNvSpPr txBox="1">
                <a:spLocks noChangeArrowheads="1"/>
              </p:cNvSpPr>
              <p:nvPr/>
            </p:nvSpPr>
            <p:spPr bwMode="auto">
              <a:xfrm>
                <a:off x="3473" y="2976"/>
                <a:ext cx="317"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rPr>
                  <a:t>Int</a:t>
                </a:r>
              </a:p>
            </p:txBody>
          </p:sp>
          <p:sp>
            <p:nvSpPr>
              <p:cNvPr id="214109" name="Text Box 93"/>
              <p:cNvSpPr txBox="1">
                <a:spLocks noChangeArrowheads="1"/>
              </p:cNvSpPr>
              <p:nvPr/>
            </p:nvSpPr>
            <p:spPr bwMode="auto">
              <a:xfrm>
                <a:off x="3638" y="3072"/>
                <a:ext cx="392"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rPr>
                  <a:t>-RT</a:t>
                </a:r>
              </a:p>
            </p:txBody>
          </p:sp>
          <p:sp>
            <p:nvSpPr>
              <p:cNvPr id="214110" name="Text Box 94"/>
              <p:cNvSpPr txBox="1">
                <a:spLocks noChangeArrowheads="1"/>
              </p:cNvSpPr>
              <p:nvPr/>
            </p:nvSpPr>
            <p:spPr bwMode="auto">
              <a:xfrm>
                <a:off x="336" y="3264"/>
                <a:ext cx="580"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rPr>
                  <a:t>200 bp</a:t>
                </a:r>
              </a:p>
            </p:txBody>
          </p:sp>
          <p:sp>
            <p:nvSpPr>
              <p:cNvPr id="214111" name="Text Box 95"/>
              <p:cNvSpPr txBox="1">
                <a:spLocks noChangeArrowheads="1"/>
              </p:cNvSpPr>
              <p:nvPr/>
            </p:nvSpPr>
            <p:spPr bwMode="auto">
              <a:xfrm>
                <a:off x="336" y="3456"/>
                <a:ext cx="580" cy="173"/>
              </a:xfrm>
              <a:prstGeom prst="rect">
                <a:avLst/>
              </a:prstGeom>
              <a:noFill/>
              <a:ln w="9525">
                <a:noFill/>
                <a:miter lim="800000"/>
                <a:headEnd/>
                <a:tailEnd/>
              </a:ln>
              <a:effectLst/>
            </p:spPr>
            <p:txBody>
              <a:bodyPr wrap="none">
                <a:spAutoFit/>
              </a:bodyPr>
              <a:lstStyle/>
              <a:p>
                <a:r>
                  <a:rPr lang="en-GB" sz="1200">
                    <a:solidFill>
                      <a:schemeClr val="bg1"/>
                    </a:solidFill>
                    <a:latin typeface="Arial" charset="0"/>
                  </a:rPr>
                  <a:t>100 bp</a:t>
                </a:r>
              </a:p>
            </p:txBody>
          </p:sp>
        </p:grpSp>
        <p:sp>
          <p:nvSpPr>
            <p:cNvPr id="214112" name="Text Box 96"/>
            <p:cNvSpPr txBox="1">
              <a:spLocks noChangeArrowheads="1"/>
            </p:cNvSpPr>
            <p:nvPr/>
          </p:nvSpPr>
          <p:spPr bwMode="auto">
            <a:xfrm>
              <a:off x="2341" y="808"/>
              <a:ext cx="1357" cy="259"/>
            </a:xfrm>
            <a:prstGeom prst="rect">
              <a:avLst/>
            </a:prstGeom>
            <a:noFill/>
            <a:ln w="9525">
              <a:noFill/>
              <a:miter lim="800000"/>
              <a:headEnd/>
              <a:tailEnd/>
            </a:ln>
            <a:effectLst/>
          </p:spPr>
          <p:txBody>
            <a:bodyPr wrap="none" bIns="0">
              <a:spAutoFit/>
            </a:bodyPr>
            <a:lstStyle/>
            <a:p>
              <a:r>
                <a:rPr lang="en-GB" sz="2400">
                  <a:solidFill>
                    <a:srgbClr val="FFFF00"/>
                  </a:solidFill>
                </a:rPr>
                <a:t>Single-cell PCR</a:t>
              </a:r>
              <a:endParaRPr lang="en-US" sz="2400">
                <a:solidFill>
                  <a:srgbClr val="FFFF00"/>
                </a:solidFill>
              </a:endParaRPr>
            </a:p>
          </p:txBody>
        </p:sp>
      </p:grpSp>
      <p:grpSp>
        <p:nvGrpSpPr>
          <p:cNvPr id="214113" name="Group 97"/>
          <p:cNvGrpSpPr>
            <a:grpSpLocks/>
          </p:cNvGrpSpPr>
          <p:nvPr/>
        </p:nvGrpSpPr>
        <p:grpSpPr bwMode="auto">
          <a:xfrm>
            <a:off x="3716338" y="3154363"/>
            <a:ext cx="2519362" cy="2698750"/>
            <a:chOff x="2341" y="3043"/>
            <a:chExt cx="1587" cy="1700"/>
          </a:xfrm>
        </p:grpSpPr>
        <p:pic>
          <p:nvPicPr>
            <p:cNvPr id="214114" name="Picture 98"/>
            <p:cNvPicPr>
              <a:picLocks noChangeAspect="1" noChangeArrowheads="1"/>
            </p:cNvPicPr>
            <p:nvPr/>
          </p:nvPicPr>
          <p:blipFill>
            <a:blip r:embed="rId6" cstate="print"/>
            <a:srcRect/>
            <a:stretch>
              <a:fillRect/>
            </a:stretch>
          </p:blipFill>
          <p:spPr bwMode="auto">
            <a:xfrm>
              <a:off x="2460" y="4254"/>
              <a:ext cx="571" cy="362"/>
            </a:xfrm>
            <a:prstGeom prst="rect">
              <a:avLst/>
            </a:prstGeom>
            <a:noFill/>
            <a:ln w="9525">
              <a:noFill/>
              <a:miter lim="800000"/>
              <a:headEnd/>
              <a:tailEnd/>
            </a:ln>
          </p:spPr>
        </p:pic>
        <p:pic>
          <p:nvPicPr>
            <p:cNvPr id="214115" name="Picture 99"/>
            <p:cNvPicPr>
              <a:picLocks noChangeAspect="1" noChangeArrowheads="1"/>
            </p:cNvPicPr>
            <p:nvPr/>
          </p:nvPicPr>
          <p:blipFill>
            <a:blip r:embed="rId7" cstate="print"/>
            <a:srcRect/>
            <a:stretch>
              <a:fillRect/>
            </a:stretch>
          </p:blipFill>
          <p:spPr bwMode="auto">
            <a:xfrm>
              <a:off x="2359" y="3945"/>
              <a:ext cx="45" cy="133"/>
            </a:xfrm>
            <a:prstGeom prst="rect">
              <a:avLst/>
            </a:prstGeom>
            <a:noFill/>
            <a:ln w="9525">
              <a:noFill/>
              <a:miter lim="800000"/>
              <a:headEnd/>
              <a:tailEnd/>
            </a:ln>
          </p:spPr>
        </p:pic>
        <p:pic>
          <p:nvPicPr>
            <p:cNvPr id="214116" name="Picture 100"/>
            <p:cNvPicPr>
              <a:picLocks noChangeAspect="1" noChangeArrowheads="1"/>
            </p:cNvPicPr>
            <p:nvPr/>
          </p:nvPicPr>
          <p:blipFill>
            <a:blip r:embed="rId8" cstate="print"/>
            <a:srcRect/>
            <a:stretch>
              <a:fillRect/>
            </a:stretch>
          </p:blipFill>
          <p:spPr bwMode="auto">
            <a:xfrm>
              <a:off x="2341" y="4063"/>
              <a:ext cx="138" cy="312"/>
            </a:xfrm>
            <a:prstGeom prst="rect">
              <a:avLst/>
            </a:prstGeom>
            <a:noFill/>
            <a:ln w="9525">
              <a:noFill/>
              <a:miter lim="800000"/>
              <a:headEnd/>
              <a:tailEnd/>
            </a:ln>
          </p:spPr>
        </p:pic>
        <p:pic>
          <p:nvPicPr>
            <p:cNvPr id="214117" name="Picture 101"/>
            <p:cNvPicPr>
              <a:picLocks noChangeAspect="1" noChangeArrowheads="1"/>
            </p:cNvPicPr>
            <p:nvPr/>
          </p:nvPicPr>
          <p:blipFill>
            <a:blip r:embed="rId9" cstate="print"/>
            <a:srcRect/>
            <a:stretch>
              <a:fillRect/>
            </a:stretch>
          </p:blipFill>
          <p:spPr bwMode="auto">
            <a:xfrm>
              <a:off x="2465" y="3673"/>
              <a:ext cx="215" cy="501"/>
            </a:xfrm>
            <a:prstGeom prst="rect">
              <a:avLst/>
            </a:prstGeom>
            <a:noFill/>
            <a:ln w="9525">
              <a:noFill/>
              <a:miter lim="800000"/>
              <a:headEnd/>
              <a:tailEnd/>
            </a:ln>
          </p:spPr>
        </p:pic>
        <p:pic>
          <p:nvPicPr>
            <p:cNvPr id="214118" name="Picture 102"/>
            <p:cNvPicPr>
              <a:picLocks noChangeAspect="1" noChangeArrowheads="1"/>
            </p:cNvPicPr>
            <p:nvPr/>
          </p:nvPicPr>
          <p:blipFill>
            <a:blip r:embed="rId10" cstate="print"/>
            <a:srcRect/>
            <a:stretch>
              <a:fillRect/>
            </a:stretch>
          </p:blipFill>
          <p:spPr bwMode="auto">
            <a:xfrm>
              <a:off x="2630" y="3664"/>
              <a:ext cx="298" cy="145"/>
            </a:xfrm>
            <a:prstGeom prst="rect">
              <a:avLst/>
            </a:prstGeom>
            <a:noFill/>
            <a:ln w="9525">
              <a:noFill/>
              <a:miter lim="800000"/>
              <a:headEnd/>
              <a:tailEnd/>
            </a:ln>
          </p:spPr>
        </p:pic>
        <p:pic>
          <p:nvPicPr>
            <p:cNvPr id="214119" name="Picture 103"/>
            <p:cNvPicPr>
              <a:picLocks noChangeAspect="1" noChangeArrowheads="1"/>
            </p:cNvPicPr>
            <p:nvPr/>
          </p:nvPicPr>
          <p:blipFill>
            <a:blip r:embed="rId11" cstate="print"/>
            <a:srcRect/>
            <a:stretch>
              <a:fillRect/>
            </a:stretch>
          </p:blipFill>
          <p:spPr bwMode="auto">
            <a:xfrm>
              <a:off x="2885" y="3507"/>
              <a:ext cx="549" cy="321"/>
            </a:xfrm>
            <a:prstGeom prst="rect">
              <a:avLst/>
            </a:prstGeom>
            <a:noFill/>
            <a:ln w="9525">
              <a:noFill/>
              <a:miter lim="800000"/>
              <a:headEnd/>
              <a:tailEnd/>
            </a:ln>
          </p:spPr>
        </p:pic>
        <p:pic>
          <p:nvPicPr>
            <p:cNvPr id="214120" name="Picture 104"/>
            <p:cNvPicPr>
              <a:picLocks noChangeAspect="1" noChangeArrowheads="1"/>
            </p:cNvPicPr>
            <p:nvPr/>
          </p:nvPicPr>
          <p:blipFill>
            <a:blip r:embed="rId12" cstate="print"/>
            <a:srcRect/>
            <a:stretch>
              <a:fillRect/>
            </a:stretch>
          </p:blipFill>
          <p:spPr bwMode="auto">
            <a:xfrm>
              <a:off x="3423" y="3400"/>
              <a:ext cx="315" cy="295"/>
            </a:xfrm>
            <a:prstGeom prst="rect">
              <a:avLst/>
            </a:prstGeom>
            <a:noFill/>
            <a:ln w="9525">
              <a:noFill/>
              <a:miter lim="800000"/>
              <a:headEnd/>
              <a:tailEnd/>
            </a:ln>
          </p:spPr>
        </p:pic>
        <p:pic>
          <p:nvPicPr>
            <p:cNvPr id="214121" name="Picture 105"/>
            <p:cNvPicPr>
              <a:picLocks noChangeAspect="1" noChangeArrowheads="1"/>
            </p:cNvPicPr>
            <p:nvPr/>
          </p:nvPicPr>
          <p:blipFill>
            <a:blip r:embed="rId13" cstate="print"/>
            <a:srcRect/>
            <a:stretch>
              <a:fillRect/>
            </a:stretch>
          </p:blipFill>
          <p:spPr bwMode="auto">
            <a:xfrm>
              <a:off x="2466" y="4270"/>
              <a:ext cx="526" cy="340"/>
            </a:xfrm>
            <a:prstGeom prst="rect">
              <a:avLst/>
            </a:prstGeom>
            <a:noFill/>
            <a:ln w="9525">
              <a:noFill/>
              <a:miter lim="800000"/>
              <a:headEnd/>
              <a:tailEnd/>
            </a:ln>
          </p:spPr>
        </p:pic>
        <p:pic>
          <p:nvPicPr>
            <p:cNvPr id="214122" name="Picture 106"/>
            <p:cNvPicPr>
              <a:picLocks noChangeAspect="1" noChangeArrowheads="1"/>
            </p:cNvPicPr>
            <p:nvPr/>
          </p:nvPicPr>
          <p:blipFill>
            <a:blip r:embed="rId14" cstate="print"/>
            <a:srcRect/>
            <a:stretch>
              <a:fillRect/>
            </a:stretch>
          </p:blipFill>
          <p:spPr bwMode="auto">
            <a:xfrm>
              <a:off x="2371" y="4268"/>
              <a:ext cx="97" cy="111"/>
            </a:xfrm>
            <a:prstGeom prst="rect">
              <a:avLst/>
            </a:prstGeom>
            <a:noFill/>
            <a:ln w="9525">
              <a:noFill/>
              <a:miter lim="800000"/>
              <a:headEnd/>
              <a:tailEnd/>
            </a:ln>
          </p:spPr>
        </p:pic>
        <p:sp>
          <p:nvSpPr>
            <p:cNvPr id="214123" name="Line 107"/>
            <p:cNvSpPr>
              <a:spLocks noChangeShapeType="1"/>
            </p:cNvSpPr>
            <p:nvPr/>
          </p:nvSpPr>
          <p:spPr bwMode="auto">
            <a:xfrm>
              <a:off x="3439" y="4469"/>
              <a:ext cx="170" cy="1"/>
            </a:xfrm>
            <a:prstGeom prst="line">
              <a:avLst/>
            </a:prstGeom>
            <a:noFill/>
            <a:ln w="9525">
              <a:solidFill>
                <a:schemeClr val="bg1"/>
              </a:solidFill>
              <a:round/>
              <a:headEnd/>
              <a:tailEnd/>
            </a:ln>
          </p:spPr>
          <p:txBody>
            <a:bodyPr/>
            <a:lstStyle/>
            <a:p>
              <a:endParaRPr lang="en-GB"/>
            </a:p>
          </p:txBody>
        </p:sp>
        <p:grpSp>
          <p:nvGrpSpPr>
            <p:cNvPr id="214124" name="Group 108"/>
            <p:cNvGrpSpPr>
              <a:grpSpLocks/>
            </p:cNvGrpSpPr>
            <p:nvPr/>
          </p:nvGrpSpPr>
          <p:grpSpPr bwMode="auto">
            <a:xfrm>
              <a:off x="3483" y="4039"/>
              <a:ext cx="129" cy="156"/>
              <a:chOff x="2688" y="600"/>
              <a:chExt cx="336" cy="336"/>
            </a:xfrm>
          </p:grpSpPr>
          <p:sp>
            <p:nvSpPr>
              <p:cNvPr id="214125" name="Line 109"/>
              <p:cNvSpPr>
                <a:spLocks noChangeShapeType="1"/>
              </p:cNvSpPr>
              <p:nvPr/>
            </p:nvSpPr>
            <p:spPr bwMode="auto">
              <a:xfrm>
                <a:off x="2856" y="600"/>
                <a:ext cx="0" cy="336"/>
              </a:xfrm>
              <a:prstGeom prst="line">
                <a:avLst/>
              </a:prstGeom>
              <a:noFill/>
              <a:ln w="9525">
                <a:solidFill>
                  <a:schemeClr val="bg1"/>
                </a:solidFill>
                <a:round/>
                <a:headEnd/>
                <a:tailEnd/>
              </a:ln>
              <a:effectLst/>
            </p:spPr>
            <p:txBody>
              <a:bodyPr/>
              <a:lstStyle/>
              <a:p>
                <a:endParaRPr lang="en-GB"/>
              </a:p>
            </p:txBody>
          </p:sp>
          <p:sp>
            <p:nvSpPr>
              <p:cNvPr id="214126" name="Line 110"/>
              <p:cNvSpPr>
                <a:spLocks noChangeShapeType="1"/>
              </p:cNvSpPr>
              <p:nvPr/>
            </p:nvSpPr>
            <p:spPr bwMode="auto">
              <a:xfrm rot="-5400000">
                <a:off x="2856" y="600"/>
                <a:ext cx="0" cy="336"/>
              </a:xfrm>
              <a:prstGeom prst="line">
                <a:avLst/>
              </a:prstGeom>
              <a:noFill/>
              <a:ln w="9525">
                <a:solidFill>
                  <a:schemeClr val="bg1"/>
                </a:solidFill>
                <a:round/>
                <a:headEnd/>
                <a:tailEnd/>
              </a:ln>
              <a:effectLst/>
            </p:spPr>
            <p:txBody>
              <a:bodyPr/>
              <a:lstStyle/>
              <a:p>
                <a:endParaRPr lang="en-GB"/>
              </a:p>
            </p:txBody>
          </p:sp>
        </p:grpSp>
        <p:sp>
          <p:nvSpPr>
            <p:cNvPr id="214127" name="Text Box 111"/>
            <p:cNvSpPr txBox="1">
              <a:spLocks noChangeArrowheads="1"/>
            </p:cNvSpPr>
            <p:nvPr/>
          </p:nvSpPr>
          <p:spPr bwMode="auto">
            <a:xfrm>
              <a:off x="3435" y="3833"/>
              <a:ext cx="220" cy="231"/>
            </a:xfrm>
            <a:prstGeom prst="rect">
              <a:avLst/>
            </a:prstGeom>
            <a:noFill/>
            <a:ln w="9525">
              <a:noFill/>
              <a:miter lim="800000"/>
              <a:headEnd/>
              <a:tailEnd/>
            </a:ln>
            <a:effectLst/>
          </p:spPr>
          <p:txBody>
            <a:bodyPr wrap="none">
              <a:spAutoFit/>
            </a:bodyPr>
            <a:lstStyle/>
            <a:p>
              <a:r>
                <a:rPr lang="en-GB" sz="1800">
                  <a:solidFill>
                    <a:schemeClr val="bg1"/>
                  </a:solidFill>
                  <a:latin typeface="Arial" charset="0"/>
                </a:rPr>
                <a:t>D</a:t>
              </a:r>
            </a:p>
          </p:txBody>
        </p:sp>
        <p:sp>
          <p:nvSpPr>
            <p:cNvPr id="214128" name="Text Box 112"/>
            <p:cNvSpPr txBox="1">
              <a:spLocks noChangeArrowheads="1"/>
            </p:cNvSpPr>
            <p:nvPr/>
          </p:nvSpPr>
          <p:spPr bwMode="auto">
            <a:xfrm>
              <a:off x="3294" y="4012"/>
              <a:ext cx="236" cy="231"/>
            </a:xfrm>
            <a:prstGeom prst="rect">
              <a:avLst/>
            </a:prstGeom>
            <a:noFill/>
            <a:ln w="9525">
              <a:noFill/>
              <a:miter lim="800000"/>
              <a:headEnd/>
              <a:tailEnd/>
            </a:ln>
            <a:effectLst/>
          </p:spPr>
          <p:txBody>
            <a:bodyPr wrap="none">
              <a:spAutoFit/>
            </a:bodyPr>
            <a:lstStyle/>
            <a:p>
              <a:r>
                <a:rPr lang="en-GB" sz="1800">
                  <a:solidFill>
                    <a:schemeClr val="bg1"/>
                  </a:solidFill>
                  <a:latin typeface="Arial" charset="0"/>
                </a:rPr>
                <a:t>M</a:t>
              </a:r>
            </a:p>
          </p:txBody>
        </p:sp>
        <p:sp>
          <p:nvSpPr>
            <p:cNvPr id="214129" name="Text Box 113"/>
            <p:cNvSpPr txBox="1">
              <a:spLocks noChangeArrowheads="1"/>
            </p:cNvSpPr>
            <p:nvPr/>
          </p:nvSpPr>
          <p:spPr bwMode="auto">
            <a:xfrm>
              <a:off x="3439" y="4146"/>
              <a:ext cx="212" cy="231"/>
            </a:xfrm>
            <a:prstGeom prst="rect">
              <a:avLst/>
            </a:prstGeom>
            <a:noFill/>
            <a:ln w="9525">
              <a:noFill/>
              <a:miter lim="800000"/>
              <a:headEnd/>
              <a:tailEnd/>
            </a:ln>
            <a:effectLst/>
          </p:spPr>
          <p:txBody>
            <a:bodyPr wrap="none">
              <a:spAutoFit/>
            </a:bodyPr>
            <a:lstStyle/>
            <a:p>
              <a:r>
                <a:rPr lang="en-GB" sz="1800">
                  <a:solidFill>
                    <a:schemeClr val="bg1"/>
                  </a:solidFill>
                  <a:latin typeface="Arial" charset="0"/>
                </a:rPr>
                <a:t>V</a:t>
              </a:r>
            </a:p>
          </p:txBody>
        </p:sp>
        <p:sp>
          <p:nvSpPr>
            <p:cNvPr id="214130" name="Text Box 114"/>
            <p:cNvSpPr txBox="1">
              <a:spLocks noChangeArrowheads="1"/>
            </p:cNvSpPr>
            <p:nvPr/>
          </p:nvSpPr>
          <p:spPr bwMode="auto">
            <a:xfrm>
              <a:off x="3597" y="4012"/>
              <a:ext cx="196" cy="231"/>
            </a:xfrm>
            <a:prstGeom prst="rect">
              <a:avLst/>
            </a:prstGeom>
            <a:noFill/>
            <a:ln w="9525">
              <a:noFill/>
              <a:miter lim="800000"/>
              <a:headEnd/>
              <a:tailEnd/>
            </a:ln>
            <a:effectLst/>
          </p:spPr>
          <p:txBody>
            <a:bodyPr wrap="none">
              <a:spAutoFit/>
            </a:bodyPr>
            <a:lstStyle/>
            <a:p>
              <a:r>
                <a:rPr lang="en-GB" sz="1800">
                  <a:solidFill>
                    <a:schemeClr val="bg1"/>
                  </a:solidFill>
                  <a:latin typeface="Arial" charset="0"/>
                </a:rPr>
                <a:t>L</a:t>
              </a:r>
            </a:p>
          </p:txBody>
        </p:sp>
        <p:sp>
          <p:nvSpPr>
            <p:cNvPr id="214131" name="Text Box 115"/>
            <p:cNvSpPr txBox="1">
              <a:spLocks noChangeArrowheads="1"/>
            </p:cNvSpPr>
            <p:nvPr/>
          </p:nvSpPr>
          <p:spPr bwMode="auto">
            <a:xfrm>
              <a:off x="3409" y="4512"/>
              <a:ext cx="519" cy="231"/>
            </a:xfrm>
            <a:prstGeom prst="rect">
              <a:avLst/>
            </a:prstGeom>
            <a:noFill/>
            <a:ln w="9525">
              <a:noFill/>
              <a:miter lim="800000"/>
              <a:headEnd/>
              <a:tailEnd/>
            </a:ln>
            <a:effectLst/>
          </p:spPr>
          <p:txBody>
            <a:bodyPr wrap="none">
              <a:spAutoFit/>
            </a:bodyPr>
            <a:lstStyle/>
            <a:p>
              <a:r>
                <a:rPr lang="en-GB" sz="1800">
                  <a:solidFill>
                    <a:schemeClr val="bg1"/>
                  </a:solidFill>
                  <a:latin typeface="Arial" charset="0"/>
                </a:rPr>
                <a:t>20 </a:t>
              </a:r>
              <a:r>
                <a:rPr lang="en-GB" sz="1800">
                  <a:solidFill>
                    <a:schemeClr val="bg1"/>
                  </a:solidFill>
                  <a:latin typeface="Arial" charset="0"/>
                  <a:sym typeface="Symbol" pitchFamily="18" charset="2"/>
                </a:rPr>
                <a:t>M</a:t>
              </a:r>
              <a:endParaRPr lang="en-GB" sz="1800">
                <a:solidFill>
                  <a:schemeClr val="bg1"/>
                </a:solidFill>
                <a:latin typeface="Arial" charset="0"/>
              </a:endParaRPr>
            </a:p>
          </p:txBody>
        </p:sp>
        <p:sp>
          <p:nvSpPr>
            <p:cNvPr id="214132" name="Text Box 116"/>
            <p:cNvSpPr txBox="1">
              <a:spLocks noChangeArrowheads="1"/>
            </p:cNvSpPr>
            <p:nvPr/>
          </p:nvSpPr>
          <p:spPr bwMode="auto">
            <a:xfrm>
              <a:off x="2692" y="3043"/>
              <a:ext cx="1076" cy="259"/>
            </a:xfrm>
            <a:prstGeom prst="rect">
              <a:avLst/>
            </a:prstGeom>
            <a:noFill/>
            <a:ln w="9525">
              <a:noFill/>
              <a:miter lim="800000"/>
              <a:headEnd/>
              <a:tailEnd/>
            </a:ln>
            <a:effectLst/>
          </p:spPr>
          <p:txBody>
            <a:bodyPr wrap="none" bIns="0">
              <a:spAutoFit/>
            </a:bodyPr>
            <a:lstStyle/>
            <a:p>
              <a:r>
                <a:rPr lang="en-GB" sz="2400">
                  <a:solidFill>
                    <a:srgbClr val="FFFF00"/>
                  </a:solidFill>
                </a:rPr>
                <a:t>Morphology</a:t>
              </a:r>
              <a:endParaRPr lang="en-US" sz="2400">
                <a:solidFill>
                  <a:srgbClr val="FFFF00"/>
                </a:solidFill>
              </a:endParaRPr>
            </a:p>
          </p:txBody>
        </p:sp>
      </p:grpSp>
      <p:sp>
        <p:nvSpPr>
          <p:cNvPr id="214133" name="Text Box 117"/>
          <p:cNvSpPr txBox="1">
            <a:spLocks noChangeArrowheads="1"/>
          </p:cNvSpPr>
          <p:nvPr/>
        </p:nvSpPr>
        <p:spPr bwMode="auto">
          <a:xfrm>
            <a:off x="0" y="0"/>
            <a:ext cx="6858000" cy="900113"/>
          </a:xfrm>
          <a:prstGeom prst="rect">
            <a:avLst/>
          </a:prstGeom>
          <a:noFill/>
          <a:ln w="9525">
            <a:noFill/>
            <a:miter lim="800000"/>
            <a:headEnd/>
            <a:tailEnd/>
          </a:ln>
          <a:effectLst/>
        </p:spPr>
        <p:txBody>
          <a:bodyPr bIns="0">
            <a:spAutoFit/>
          </a:bodyPr>
          <a:lstStyle/>
          <a:p>
            <a:r>
              <a:rPr lang="en-GB" sz="2800">
                <a:solidFill>
                  <a:srgbClr val="FFFF00"/>
                </a:solidFill>
              </a:rPr>
              <a:t>Techniques utilised to answer our Scientific questions (Multi disciplinary approach)</a:t>
            </a:r>
            <a:endParaRPr lang="en-US" sz="320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14018"/>
                                        </p:tgtEl>
                                        <p:attrNameLst>
                                          <p:attrName>style.visibility</p:attrName>
                                        </p:attrNameLst>
                                      </p:cBhvr>
                                      <p:to>
                                        <p:strVal val="visible"/>
                                      </p:to>
                                    </p:set>
                                    <p:animEffect transition="in" filter="blinds(horizontal)">
                                      <p:cBhvr>
                                        <p:cTn id="7" dur="500"/>
                                        <p:tgtEl>
                                          <p:spTgt spid="214018"/>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14084"/>
                                        </p:tgtEl>
                                        <p:attrNameLst>
                                          <p:attrName>style.visibility</p:attrName>
                                        </p:attrNameLst>
                                      </p:cBhvr>
                                      <p:to>
                                        <p:strVal val="visible"/>
                                      </p:to>
                                    </p:set>
                                    <p:animEffect transition="in" filter="blinds(horizontal)">
                                      <p:cBhvr>
                                        <p:cTn id="10" dur="500"/>
                                        <p:tgtEl>
                                          <p:spTgt spid="214084"/>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nodeType="clickEffect">
                                  <p:stCondLst>
                                    <p:cond delay="0"/>
                                  </p:stCondLst>
                                  <p:childTnLst>
                                    <p:set>
                                      <p:cBhvr>
                                        <p:cTn id="14" dur="1" fill="hold">
                                          <p:stCondLst>
                                            <p:cond delay="0"/>
                                          </p:stCondLst>
                                        </p:cTn>
                                        <p:tgtEl>
                                          <p:spTgt spid="214085"/>
                                        </p:tgtEl>
                                        <p:attrNameLst>
                                          <p:attrName>style.visibility</p:attrName>
                                        </p:attrNameLst>
                                      </p:cBhvr>
                                      <p:to>
                                        <p:strVal val="visible"/>
                                      </p:to>
                                    </p:set>
                                    <p:animEffect transition="in" filter="blinds(horizontal)">
                                      <p:cBhvr>
                                        <p:cTn id="15" dur="500"/>
                                        <p:tgtEl>
                                          <p:spTgt spid="214085"/>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nodeType="clickEffect">
                                  <p:stCondLst>
                                    <p:cond delay="0"/>
                                  </p:stCondLst>
                                  <p:childTnLst>
                                    <p:set>
                                      <p:cBhvr>
                                        <p:cTn id="19" dur="1" fill="hold">
                                          <p:stCondLst>
                                            <p:cond delay="0"/>
                                          </p:stCondLst>
                                        </p:cTn>
                                        <p:tgtEl>
                                          <p:spTgt spid="214092"/>
                                        </p:tgtEl>
                                        <p:attrNameLst>
                                          <p:attrName>style.visibility</p:attrName>
                                        </p:attrNameLst>
                                      </p:cBhvr>
                                      <p:to>
                                        <p:strVal val="visible"/>
                                      </p:to>
                                    </p:set>
                                    <p:animEffect transition="in" filter="blinds(horizontal)">
                                      <p:cBhvr>
                                        <p:cTn id="20" dur="500"/>
                                        <p:tgtEl>
                                          <p:spTgt spid="214092"/>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nodeType="clickEffect">
                                  <p:stCondLst>
                                    <p:cond delay="0"/>
                                  </p:stCondLst>
                                  <p:childTnLst>
                                    <p:set>
                                      <p:cBhvr>
                                        <p:cTn id="24" dur="1" fill="hold">
                                          <p:stCondLst>
                                            <p:cond delay="0"/>
                                          </p:stCondLst>
                                        </p:cTn>
                                        <p:tgtEl>
                                          <p:spTgt spid="214113"/>
                                        </p:tgtEl>
                                        <p:attrNameLst>
                                          <p:attrName>style.visibility</p:attrName>
                                        </p:attrNameLst>
                                      </p:cBhvr>
                                      <p:to>
                                        <p:strVal val="visible"/>
                                      </p:to>
                                    </p:set>
                                    <p:animEffect transition="in" filter="blinds(horizontal)">
                                      <p:cBhvr>
                                        <p:cTn id="25" dur="500"/>
                                        <p:tgtEl>
                                          <p:spTgt spid="214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84" grpId="0"/>
    </p:bldLst>
  </p:timing>
</p:sld>
</file>

<file path=ppt/theme/theme1.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F5EE7E"/>
          </a:solidFill>
          <a:prstDash val="solid"/>
          <a:round/>
          <a:headEnd type="none" w="med" len="med"/>
          <a:tailEnd type="none" w="med" len="med"/>
        </a:ln>
        <a:effectLst/>
      </a:spPr>
      <a:bodyPr vert="horz" wrap="square" lIns="91440" tIns="45720" rIns="91440" bIns="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F5EE7E"/>
          </a:solidFill>
          <a:prstDash val="solid"/>
          <a:round/>
          <a:headEnd type="none" w="med" len="med"/>
          <a:tailEnd type="none" w="med" len="med"/>
        </a:ln>
        <a:effectLst/>
      </a:spPr>
      <a:bodyPr vert="horz" wrap="square" lIns="91440" tIns="45720" rIns="91440" bIns="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6126</TotalTime>
  <Words>669</Words>
  <Application>Microsoft Office PowerPoint</Application>
  <PresentationFormat>On-screen Show (4:3)</PresentationFormat>
  <Paragraphs>76</Paragraphs>
  <Slides>4</Slides>
  <Notes>1</Notes>
  <HiddenSlides>0</HiddenSlides>
  <MMClips>0</MMClips>
  <ScaleCrop>false</ScaleCrop>
  <HeadingPairs>
    <vt:vector size="6" baseType="variant">
      <vt:variant>
        <vt:lpstr>Theme</vt:lpstr>
      </vt:variant>
      <vt:variant>
        <vt:i4>1</vt:i4>
      </vt:variant>
      <vt:variant>
        <vt:lpstr>Embedded OLE Servers</vt:lpstr>
      </vt:variant>
      <vt:variant>
        <vt:i4>2</vt:i4>
      </vt:variant>
      <vt:variant>
        <vt:lpstr>Slide Titles</vt:lpstr>
      </vt:variant>
      <vt:variant>
        <vt:i4>4</vt:i4>
      </vt:variant>
    </vt:vector>
  </HeadingPairs>
  <TitlesOfParts>
    <vt:vector size="7" baseType="lpstr">
      <vt:lpstr>Default Design</vt:lpstr>
      <vt:lpstr>CorelDRAW</vt:lpstr>
      <vt:lpstr>Bitmap Image</vt:lpstr>
      <vt:lpstr>Slide 1</vt:lpstr>
      <vt:lpstr>Slide 2</vt:lpstr>
      <vt:lpstr>Slide 3</vt:lpstr>
      <vt:lpstr>Slide 4</vt:lpstr>
    </vt:vector>
  </TitlesOfParts>
  <Company>University of Warwick</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Andy Whyment</dc:creator>
  <cp:lastModifiedBy>Dept of Biological Sciences</cp:lastModifiedBy>
  <cp:revision>164</cp:revision>
  <dcterms:created xsi:type="dcterms:W3CDTF">2001-04-18T13:43:27Z</dcterms:created>
  <dcterms:modified xsi:type="dcterms:W3CDTF">2009-11-24T17:15:48Z</dcterms:modified>
</cp:coreProperties>
</file>